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5" r:id="rId1"/>
  </p:sldMasterIdLst>
  <p:notesMasterIdLst>
    <p:notesMasterId r:id="rId75"/>
  </p:notesMasterIdLst>
  <p:handoutMasterIdLst>
    <p:handoutMasterId r:id="rId76"/>
  </p:handoutMasterIdLst>
  <p:sldIdLst>
    <p:sldId id="256" r:id="rId2"/>
    <p:sldId id="453" r:id="rId3"/>
    <p:sldId id="305" r:id="rId4"/>
    <p:sldId id="351" r:id="rId5"/>
    <p:sldId id="455" r:id="rId6"/>
    <p:sldId id="352" r:id="rId7"/>
    <p:sldId id="357" r:id="rId8"/>
    <p:sldId id="358" r:id="rId9"/>
    <p:sldId id="396" r:id="rId10"/>
    <p:sldId id="370" r:id="rId11"/>
    <p:sldId id="430" r:id="rId12"/>
    <p:sldId id="431" r:id="rId13"/>
    <p:sldId id="378" r:id="rId14"/>
    <p:sldId id="379" r:id="rId15"/>
    <p:sldId id="381" r:id="rId16"/>
    <p:sldId id="380" r:id="rId17"/>
    <p:sldId id="456" r:id="rId18"/>
    <p:sldId id="458" r:id="rId19"/>
    <p:sldId id="427" r:id="rId20"/>
    <p:sldId id="428" r:id="rId21"/>
    <p:sldId id="462" r:id="rId22"/>
    <p:sldId id="432" r:id="rId23"/>
    <p:sldId id="435" r:id="rId24"/>
    <p:sldId id="388" r:id="rId25"/>
    <p:sldId id="389" r:id="rId26"/>
    <p:sldId id="433" r:id="rId27"/>
    <p:sldId id="434" r:id="rId28"/>
    <p:sldId id="390" r:id="rId29"/>
    <p:sldId id="391" r:id="rId30"/>
    <p:sldId id="369" r:id="rId31"/>
    <p:sldId id="376" r:id="rId32"/>
    <p:sldId id="375" r:id="rId33"/>
    <p:sldId id="382" r:id="rId34"/>
    <p:sldId id="471" r:id="rId35"/>
    <p:sldId id="443" r:id="rId36"/>
    <p:sldId id="414" r:id="rId37"/>
    <p:sldId id="415" r:id="rId38"/>
    <p:sldId id="422" r:id="rId39"/>
    <p:sldId id="439" r:id="rId40"/>
    <p:sldId id="359" r:id="rId41"/>
    <p:sldId id="360" r:id="rId42"/>
    <p:sldId id="392" r:id="rId43"/>
    <p:sldId id="393" r:id="rId44"/>
    <p:sldId id="464" r:id="rId45"/>
    <p:sldId id="460" r:id="rId46"/>
    <p:sldId id="461" r:id="rId47"/>
    <p:sldId id="459" r:id="rId48"/>
    <p:sldId id="438" r:id="rId49"/>
    <p:sldId id="371" r:id="rId50"/>
    <p:sldId id="469" r:id="rId51"/>
    <p:sldId id="447" r:id="rId52"/>
    <p:sldId id="448" r:id="rId53"/>
    <p:sldId id="417" r:id="rId54"/>
    <p:sldId id="454" r:id="rId55"/>
    <p:sldId id="385" r:id="rId56"/>
    <p:sldId id="470" r:id="rId57"/>
    <p:sldId id="364" r:id="rId58"/>
    <p:sldId id="368" r:id="rId59"/>
    <p:sldId id="474" r:id="rId60"/>
    <p:sldId id="475" r:id="rId61"/>
    <p:sldId id="419" r:id="rId62"/>
    <p:sldId id="361" r:id="rId63"/>
    <p:sldId id="362" r:id="rId64"/>
    <p:sldId id="472" r:id="rId65"/>
    <p:sldId id="473" r:id="rId66"/>
    <p:sldId id="476" r:id="rId67"/>
    <p:sldId id="395" r:id="rId68"/>
    <p:sldId id="426" r:id="rId69"/>
    <p:sldId id="450" r:id="rId70"/>
    <p:sldId id="445" r:id="rId71"/>
    <p:sldId id="325" r:id="rId72"/>
    <p:sldId id="477" r:id="rId73"/>
    <p:sldId id="478" r:id="rId74"/>
  </p:sldIdLst>
  <p:sldSz cx="10058400" cy="7772400"/>
  <p:notesSz cx="9601200" cy="7315200"/>
  <p:embeddedFontLst>
    <p:embeddedFont>
      <p:font typeface="Arial Black" panose="020B0A04020102020204" pitchFamily="34" charset="0"/>
      <p:bold r:id="rId77"/>
    </p:embeddedFont>
    <p:embeddedFont>
      <p:font typeface="Garamond" panose="02020404030301010803" pitchFamily="18" charset="0"/>
      <p:regular r:id="rId78"/>
      <p:bold r:id="rId79"/>
      <p:italic r:id="rId80"/>
    </p:embeddedFont>
    <p:embeddedFont>
      <p:font typeface="Georgia" panose="02040502050405020303" pitchFamily="18" charset="0"/>
      <p:regular r:id="rId81"/>
      <p:bold r:id="rId82"/>
      <p:italic r:id="rId83"/>
      <p:boldItalic r:id="rId84"/>
    </p:embeddedFont>
    <p:embeddedFont>
      <p:font typeface="Harrington" panose="04040505050A02020702" pitchFamily="82" charset="0"/>
      <p:regular r:id="rId85"/>
    </p:embeddedFont>
    <p:embeddedFont>
      <p:font typeface="Palatino Linotype" panose="02040502050505030304" pitchFamily="18" charset="0"/>
      <p:regular r:id="rId86"/>
      <p:bold r:id="rId87"/>
      <p:italic r:id="rId88"/>
      <p:boldItalic r:id="rId89"/>
    </p:embeddedFont>
    <p:embeddedFont>
      <p:font typeface="Verdana" panose="020B0604030504040204" pitchFamily="34" charset="0"/>
      <p:regular r:id="rId90"/>
      <p:bold r:id="rId91"/>
      <p:italic r:id="rId92"/>
      <p:boldItalic r:id="rId93"/>
    </p:embeddedFont>
  </p:embeddedFontLst>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508000" indent="-50800" algn="l" rtl="0" fontAlgn="base">
      <a:spcBef>
        <a:spcPct val="0"/>
      </a:spcBef>
      <a:spcAft>
        <a:spcPct val="0"/>
      </a:spcAft>
      <a:defRPr kern="1200">
        <a:solidFill>
          <a:schemeClr val="tx1"/>
        </a:solidFill>
        <a:latin typeface="Verdana" pitchFamily="34" charset="0"/>
        <a:ea typeface="+mn-ea"/>
        <a:cs typeface="Arial" charset="0"/>
      </a:defRPr>
    </a:lvl2pPr>
    <a:lvl3pPr marL="1017588" indent="-103188" algn="l" rtl="0" fontAlgn="base">
      <a:spcBef>
        <a:spcPct val="0"/>
      </a:spcBef>
      <a:spcAft>
        <a:spcPct val="0"/>
      </a:spcAft>
      <a:defRPr kern="1200">
        <a:solidFill>
          <a:schemeClr val="tx1"/>
        </a:solidFill>
        <a:latin typeface="Verdana" pitchFamily="34" charset="0"/>
        <a:ea typeface="+mn-ea"/>
        <a:cs typeface="Arial" charset="0"/>
      </a:defRPr>
    </a:lvl3pPr>
    <a:lvl4pPr marL="1527175" indent="-155575" algn="l" rtl="0" fontAlgn="base">
      <a:spcBef>
        <a:spcPct val="0"/>
      </a:spcBef>
      <a:spcAft>
        <a:spcPct val="0"/>
      </a:spcAft>
      <a:defRPr kern="1200">
        <a:solidFill>
          <a:schemeClr val="tx1"/>
        </a:solidFill>
        <a:latin typeface="Verdana" pitchFamily="34" charset="0"/>
        <a:ea typeface="+mn-ea"/>
        <a:cs typeface="Arial" charset="0"/>
      </a:defRPr>
    </a:lvl4pPr>
    <a:lvl5pPr marL="2036763" indent="-207963"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CC3300"/>
    <a:srgbClr val="000066"/>
    <a:srgbClr val="0066CC"/>
    <a:srgbClr val="006ED5"/>
    <a:srgbClr val="0066D5"/>
    <a:srgbClr val="CC9900"/>
    <a:srgbClr val="0066FF"/>
    <a:srgbClr val="FFC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0" autoAdjust="0"/>
    <p:restoredTop sz="98989" autoAdjust="0"/>
  </p:normalViewPr>
  <p:slideViewPr>
    <p:cSldViewPr>
      <p:cViewPr varScale="1">
        <p:scale>
          <a:sx n="62" d="100"/>
          <a:sy n="62" d="100"/>
        </p:scale>
        <p:origin x="1358" y="40"/>
      </p:cViewPr>
      <p:guideLst>
        <p:guide orient="horz" pos="2448"/>
        <p:guide pos="3168"/>
      </p:guideLst>
    </p:cSldViewPr>
  </p:slideViewPr>
  <p:outlineViewPr>
    <p:cViewPr>
      <p:scale>
        <a:sx n="33" d="100"/>
        <a:sy n="33" d="100"/>
      </p:scale>
      <p:origin x="0" y="166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794" y="40"/>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7" name="Rectangle 5"/>
          <p:cNvSpPr>
            <a:spLocks noGrp="1" noChangeArrowheads="1"/>
          </p:cNvSpPr>
          <p:nvPr>
            <p:ph type="sldNum" sz="quarter" idx="3"/>
          </p:nvPr>
        </p:nvSpPr>
        <p:spPr bwMode="auto">
          <a:xfrm>
            <a:off x="5439705" y="6948129"/>
            <a:ext cx="4159870" cy="36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6" rIns="96650" bIns="48326" numCol="1" anchor="b" anchorCtr="0" compatLnSpc="1">
            <a:prstTxWarp prst="textNoShape">
              <a:avLst/>
            </a:prstTxWarp>
          </a:bodyPr>
          <a:lstStyle>
            <a:lvl1pPr algn="r" defTabSz="966464" eaLnBrk="1" hangingPunct="1">
              <a:defRPr sz="1200">
                <a:latin typeface="Arial" charset="0"/>
                <a:cs typeface="+mn-cs"/>
              </a:defRPr>
            </a:lvl1pPr>
          </a:lstStyle>
          <a:p>
            <a:pPr>
              <a:defRPr/>
            </a:pPr>
            <a:fld id="{C8DDCD05-8031-46C5-B303-569153FED84E}" type="slidenum">
              <a:rPr lang="en-US"/>
              <a:pPr>
                <a:defRPr/>
              </a:pPr>
              <a:t>‹#›</a:t>
            </a:fld>
            <a:endParaRPr lang="en-US" dirty="0"/>
          </a:p>
        </p:txBody>
      </p:sp>
    </p:spTree>
    <p:extLst>
      <p:ext uri="{BB962C8B-B14F-4D97-AF65-F5344CB8AC3E}">
        <p14:creationId xmlns:p14="http://schemas.microsoft.com/office/powerpoint/2010/main" val="267594271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Rot="1" noChangeAspect="1" noChangeArrowheads="1" noTextEdit="1"/>
          </p:cNvSpPr>
          <p:nvPr>
            <p:ph type="sldImg" idx="2"/>
          </p:nvPr>
        </p:nvSpPr>
        <p:spPr bwMode="auto">
          <a:xfrm>
            <a:off x="3025775" y="549275"/>
            <a:ext cx="3549650"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3" name="Rectangle 5"/>
          <p:cNvSpPr>
            <a:spLocks noGrp="1" noChangeArrowheads="1"/>
          </p:cNvSpPr>
          <p:nvPr>
            <p:ph type="body" sz="quarter" idx="3"/>
          </p:nvPr>
        </p:nvSpPr>
        <p:spPr bwMode="auto">
          <a:xfrm>
            <a:off x="961097" y="3475704"/>
            <a:ext cx="7679009" cy="329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6" rIns="96650" bIns="48326" numCol="1" anchor="t" anchorCtr="0" compatLnSpc="1">
            <a:prstTxWarp prst="textNoShape">
              <a:avLst/>
            </a:prstTxWarp>
          </a:bodyPr>
          <a:lstStyle/>
          <a:p>
            <a:pPr lvl="0"/>
            <a:r>
              <a:rPr lang="en-US" noProof="0" dirty="0"/>
              <a:t>Click to edit Master text styles</a:t>
            </a:r>
          </a:p>
          <a:p>
            <a:pPr lvl="2"/>
            <a:r>
              <a:rPr lang="en-US" noProof="0" dirty="0"/>
              <a:t>Second level</a:t>
            </a:r>
          </a:p>
        </p:txBody>
      </p:sp>
      <p:sp>
        <p:nvSpPr>
          <p:cNvPr id="10" name="Rectangle 41"/>
          <p:cNvSpPr txBox="1">
            <a:spLocks noChangeArrowheads="1"/>
          </p:cNvSpPr>
          <p:nvPr/>
        </p:nvSpPr>
        <p:spPr>
          <a:xfrm>
            <a:off x="-11113" y="7010400"/>
            <a:ext cx="2981325" cy="273050"/>
          </a:xfrm>
          <a:prstGeom prst="rect">
            <a:avLst/>
          </a:prstGeom>
        </p:spPr>
        <p:txBody>
          <a:bodyPr/>
          <a:lstStyle>
            <a:defPPr>
              <a:defRPr lang="en-US"/>
            </a:defPPr>
            <a:lvl1pPr algn="l" rtl="0" fontAlgn="base">
              <a:spcBef>
                <a:spcPct val="0"/>
              </a:spcBef>
              <a:spcAft>
                <a:spcPct val="0"/>
              </a:spcAft>
              <a:defRPr sz="1200" b="0" kern="1200" dirty="0" smtClean="0">
                <a:solidFill>
                  <a:srgbClr val="FFCC00"/>
                </a:solidFill>
                <a:latin typeface="Palatino Linotype" panose="02040502050505030304" pitchFamily="18" charset="0"/>
                <a:ea typeface="+mn-ea"/>
                <a:cs typeface="Arial" pitchFamily="34" charset="0"/>
              </a:defRPr>
            </a:lvl1pPr>
            <a:lvl2pPr marL="508000" indent="-50800" algn="l" rtl="0" fontAlgn="base">
              <a:spcBef>
                <a:spcPct val="0"/>
              </a:spcBef>
              <a:spcAft>
                <a:spcPct val="0"/>
              </a:spcAft>
              <a:defRPr kern="1200">
                <a:solidFill>
                  <a:schemeClr val="tx1"/>
                </a:solidFill>
                <a:latin typeface="Verdana" pitchFamily="34" charset="0"/>
                <a:ea typeface="+mn-ea"/>
                <a:cs typeface="Arial" charset="0"/>
              </a:defRPr>
            </a:lvl2pPr>
            <a:lvl3pPr marL="1017588" indent="-103188" algn="l" rtl="0" fontAlgn="base">
              <a:spcBef>
                <a:spcPct val="0"/>
              </a:spcBef>
              <a:spcAft>
                <a:spcPct val="0"/>
              </a:spcAft>
              <a:defRPr kern="1200">
                <a:solidFill>
                  <a:schemeClr val="tx1"/>
                </a:solidFill>
                <a:latin typeface="Verdana" pitchFamily="34" charset="0"/>
                <a:ea typeface="+mn-ea"/>
                <a:cs typeface="Arial" charset="0"/>
              </a:defRPr>
            </a:lvl3pPr>
            <a:lvl4pPr marL="1527175" indent="-155575" algn="l" rtl="0" fontAlgn="base">
              <a:spcBef>
                <a:spcPct val="0"/>
              </a:spcBef>
              <a:spcAft>
                <a:spcPct val="0"/>
              </a:spcAft>
              <a:defRPr kern="1200">
                <a:solidFill>
                  <a:schemeClr val="tx1"/>
                </a:solidFill>
                <a:latin typeface="Verdana" pitchFamily="34" charset="0"/>
                <a:ea typeface="+mn-ea"/>
                <a:cs typeface="Arial" charset="0"/>
              </a:defRPr>
            </a:lvl4pPr>
            <a:lvl5pPr marL="2036763" indent="-207963"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defRPr/>
            </a:pPr>
            <a:r>
              <a:rPr lang="en-US"/>
              <a:t>Key Spaces of Historic Cipher Machines</a:t>
            </a:r>
          </a:p>
        </p:txBody>
      </p:sp>
      <p:sp>
        <p:nvSpPr>
          <p:cNvPr id="11" name="Rectangle 42"/>
          <p:cNvSpPr txBox="1">
            <a:spLocks noChangeArrowheads="1"/>
          </p:cNvSpPr>
          <p:nvPr/>
        </p:nvSpPr>
        <p:spPr>
          <a:xfrm>
            <a:off x="8694737" y="7010400"/>
            <a:ext cx="906463" cy="273050"/>
          </a:xfrm>
          <a:prstGeom prst="rect">
            <a:avLst/>
          </a:prstGeom>
        </p:spPr>
        <p:txBody>
          <a:bodyPr/>
          <a:lstStyle>
            <a:defPPr>
              <a:defRPr lang="en-US"/>
            </a:defPPr>
            <a:lvl1pPr algn="r" rtl="0" fontAlgn="base">
              <a:spcBef>
                <a:spcPct val="0"/>
              </a:spcBef>
              <a:spcAft>
                <a:spcPct val="0"/>
              </a:spcAft>
              <a:defRPr sz="1200" b="1" kern="1200" smtClean="0">
                <a:solidFill>
                  <a:srgbClr val="FFCC00"/>
                </a:solidFill>
                <a:latin typeface="Palatino Linotype" panose="02040502050505030304" pitchFamily="18" charset="0"/>
                <a:ea typeface="+mn-ea"/>
                <a:cs typeface="Arial" pitchFamily="34" charset="0"/>
              </a:defRPr>
            </a:lvl1pPr>
            <a:lvl2pPr marL="508000" indent="-50800" algn="l" rtl="0" fontAlgn="base">
              <a:spcBef>
                <a:spcPct val="0"/>
              </a:spcBef>
              <a:spcAft>
                <a:spcPct val="0"/>
              </a:spcAft>
              <a:defRPr kern="1200">
                <a:solidFill>
                  <a:schemeClr val="tx1"/>
                </a:solidFill>
                <a:latin typeface="Verdana" pitchFamily="34" charset="0"/>
                <a:ea typeface="+mn-ea"/>
                <a:cs typeface="Arial" charset="0"/>
              </a:defRPr>
            </a:lvl2pPr>
            <a:lvl3pPr marL="1017588" indent="-103188" algn="l" rtl="0" fontAlgn="base">
              <a:spcBef>
                <a:spcPct val="0"/>
              </a:spcBef>
              <a:spcAft>
                <a:spcPct val="0"/>
              </a:spcAft>
              <a:defRPr kern="1200">
                <a:solidFill>
                  <a:schemeClr val="tx1"/>
                </a:solidFill>
                <a:latin typeface="Verdana" pitchFamily="34" charset="0"/>
                <a:ea typeface="+mn-ea"/>
                <a:cs typeface="Arial" charset="0"/>
              </a:defRPr>
            </a:lvl3pPr>
            <a:lvl4pPr marL="1527175" indent="-155575" algn="l" rtl="0" fontAlgn="base">
              <a:spcBef>
                <a:spcPct val="0"/>
              </a:spcBef>
              <a:spcAft>
                <a:spcPct val="0"/>
              </a:spcAft>
              <a:defRPr kern="1200">
                <a:solidFill>
                  <a:schemeClr val="tx1"/>
                </a:solidFill>
                <a:latin typeface="Verdana" pitchFamily="34" charset="0"/>
                <a:ea typeface="+mn-ea"/>
                <a:cs typeface="Arial" charset="0"/>
              </a:defRPr>
            </a:lvl4pPr>
            <a:lvl5pPr marL="2036763" indent="-207963"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defRPr/>
            </a:pPr>
            <a:fld id="{BAD4C4FF-18CA-42FB-9E67-7CCAD44A4209}" type="slidenum">
              <a:rPr lang="en-US" smtClean="0"/>
              <a:pPr>
                <a:defRPr/>
              </a:pPr>
              <a:t>‹#›</a:t>
            </a:fld>
            <a:endParaRPr lang="en-US" dirty="0"/>
          </a:p>
        </p:txBody>
      </p:sp>
      <p:sp>
        <p:nvSpPr>
          <p:cNvPr id="12" name="Text Placeholder 6"/>
          <p:cNvSpPr txBox="1">
            <a:spLocks/>
          </p:cNvSpPr>
          <p:nvPr/>
        </p:nvSpPr>
        <p:spPr>
          <a:xfrm>
            <a:off x="4037012" y="70104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a:effectLst/>
                <a:latin typeface="Palatino Linotype" panose="02040502050505030304" pitchFamily="18" charset="0"/>
              </a:rPr>
              <a:t>Copyright © 2023  ( </a:t>
            </a:r>
            <a:r>
              <a:rPr lang="en-US" altLang="en-US" sz="1200" b="0" kern="0" dirty="0">
                <a:effectLst/>
                <a:latin typeface="Palatino Linotype" panose="02040502050505030304" pitchFamily="18" charset="0"/>
                <a:hlinkClick r:id="rId2"/>
              </a:rPr>
              <a:t>CC BY 4.0</a:t>
            </a:r>
            <a:r>
              <a:rPr lang="en-US" altLang="en-US" sz="1200" b="0" kern="0" dirty="0">
                <a:effectLst/>
                <a:latin typeface="Palatino Linotype" panose="02040502050505030304" pitchFamily="18" charset="0"/>
              </a:rPr>
              <a:t> )  CipherHistory.com</a:t>
            </a:r>
          </a:p>
        </p:txBody>
      </p:sp>
    </p:spTree>
    <p:extLst>
      <p:ext uri="{BB962C8B-B14F-4D97-AF65-F5344CB8AC3E}">
        <p14:creationId xmlns:p14="http://schemas.microsoft.com/office/powerpoint/2010/main" val="2783358784"/>
      </p:ext>
    </p:extLst>
  </p:cSld>
  <p:clrMap bg1="lt1" tx1="dk1" bg2="lt2" tx2="dk2" accent1="accent1" accent2="accent2" accent3="accent3" accent4="accent4" accent5="accent5" accent6="accent6" hlink="hlink" folHlink="folHlink"/>
  <p:hf ftr="0" dt="0"/>
  <p:notesStyle>
    <a:lvl1pPr marL="169863" indent="-169863" algn="l" rtl="0" eaLnBrk="0" fontAlgn="base" hangingPunct="0">
      <a:spcBef>
        <a:spcPct val="30000"/>
      </a:spcBef>
      <a:spcAft>
        <a:spcPct val="0"/>
      </a:spcAft>
      <a:buFont typeface="Arial" panose="020B0604020202020204" pitchFamily="34" charset="0"/>
      <a:buChar char="•"/>
      <a:defRPr sz="1300" kern="1200" baseline="0">
        <a:solidFill>
          <a:schemeClr val="tx1"/>
        </a:solidFill>
        <a:latin typeface="Arial" charset="0"/>
        <a:ea typeface="+mn-ea"/>
        <a:cs typeface="+mn-cs"/>
      </a:defRPr>
    </a:lvl1pPr>
    <a:lvl2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2pPr>
    <a:lvl3pPr marL="458788" indent="-114300"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3pPr>
    <a:lvl4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4pPr>
    <a:lvl5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5pPr>
    <a:lvl6pPr marL="2546764" algn="l" defTabSz="1018705" rtl="0" eaLnBrk="1" latinLnBrk="0" hangingPunct="1">
      <a:defRPr sz="1300" kern="1200">
        <a:solidFill>
          <a:schemeClr val="tx1"/>
        </a:solidFill>
        <a:latin typeface="+mn-lt"/>
        <a:ea typeface="+mn-ea"/>
        <a:cs typeface="+mn-cs"/>
      </a:defRPr>
    </a:lvl6pPr>
    <a:lvl7pPr marL="3056116" algn="l" defTabSz="1018705" rtl="0" eaLnBrk="1" latinLnBrk="0" hangingPunct="1">
      <a:defRPr sz="1300" kern="1200">
        <a:solidFill>
          <a:schemeClr val="tx1"/>
        </a:solidFill>
        <a:latin typeface="+mn-lt"/>
        <a:ea typeface="+mn-ea"/>
        <a:cs typeface="+mn-cs"/>
      </a:defRPr>
    </a:lvl7pPr>
    <a:lvl8pPr marL="3565469" algn="l" defTabSz="1018705" rtl="0" eaLnBrk="1" latinLnBrk="0" hangingPunct="1">
      <a:defRPr sz="1300" kern="1200">
        <a:solidFill>
          <a:schemeClr val="tx1"/>
        </a:solidFill>
        <a:latin typeface="+mn-lt"/>
        <a:ea typeface="+mn-ea"/>
        <a:cs typeface="+mn-cs"/>
      </a:defRPr>
    </a:lvl8pPr>
    <a:lvl9pPr marL="4074821" algn="l" defTabSz="101870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nsarchive.gwu.edu/document/19892-national-security-archive-18-correspondenc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7892" name="Rectangle 2"/>
          <p:cNvSpPr>
            <a:spLocks noChangeArrowheads="1"/>
          </p:cNvSpPr>
          <p:nvPr/>
        </p:nvSpPr>
        <p:spPr bwMode="auto">
          <a:xfrm>
            <a:off x="223954" y="3549316"/>
            <a:ext cx="9148646" cy="147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73" tIns="46986" rIns="93973" bIns="46986">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000" b="1" u="sng" dirty="0"/>
              <a:t>Ralph Simpson Bio</a:t>
            </a:r>
            <a:endParaRPr lang="en-US" altLang="en-US" sz="1000" dirty="0"/>
          </a:p>
          <a:p>
            <a:pPr eaLnBrk="1" hangingPunct="1"/>
            <a:r>
              <a:rPr lang="en-US" altLang="en-US" sz="1000" dirty="0"/>
              <a:t>Ralph Simpson worked in the computer industry for 32 years, working for IBM and Cisco Systems. He started as a systems engineer for large mainframe computers and held a variety of technical and management roles, including authoring an IBM Technical Manual on redundant systems.  He retired as Senior Director for Service Strategy at Cisco Systems, with responsibility for 2,500 engineers.</a:t>
            </a:r>
          </a:p>
          <a:p>
            <a:pPr eaLnBrk="1" hangingPunct="1"/>
            <a:endParaRPr lang="en-US" altLang="en-US" sz="1000" dirty="0"/>
          </a:p>
          <a:p>
            <a:pPr eaLnBrk="1" hangingPunct="1"/>
            <a:r>
              <a:rPr lang="en-US" altLang="en-US" sz="1000" dirty="0"/>
              <a:t>Ralph is now retired and volunteers at History San Jose and the Computer History Museum. He wrote a book on cipher history called, </a:t>
            </a:r>
            <a:r>
              <a:rPr lang="en-US" altLang="en-US" sz="1000" u="sng" dirty="0"/>
              <a:t>Crypto Wars: 2000 Years of Cipher Evolution</a:t>
            </a:r>
            <a:r>
              <a:rPr lang="en-US" altLang="en-US" sz="1000" dirty="0"/>
              <a:t>. He is also an avid collector of cipher machines, which you can see on his website, CipherHistory.com. Ralph lives in San Jose in a restored Victorian house, which is home to his Cipher History Museum and a very understanding wife.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427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748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141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reporting I could find reports cylinder cipher key space without the row offset included. This begins with Thomas Jefferson, who claimed his 36 Wheel Cypher had a key space of 36!. This makes little difference, but should be included for accuracy.</a:t>
            </a:r>
          </a:p>
        </p:txBody>
      </p:sp>
    </p:spTree>
    <p:extLst>
      <p:ext uri="{BB962C8B-B14F-4D97-AF65-F5344CB8AC3E}">
        <p14:creationId xmlns:p14="http://schemas.microsoft.com/office/powerpoint/2010/main" val="150805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876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M-138A actually had 100 alphabet strips, each with a different mixed alphabet. Since the alphabet on all 30 strips used for the calculation are unknown, having more than 30 strips does not add any key space.</a:t>
            </a:r>
          </a:p>
        </p:txBody>
      </p:sp>
    </p:spTree>
    <p:extLst>
      <p:ext uri="{BB962C8B-B14F-4D97-AF65-F5344CB8AC3E}">
        <p14:creationId xmlns:p14="http://schemas.microsoft.com/office/powerpoint/2010/main" val="314788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C(100,30) X (order of 30!) is the same as P(100,30), but I wanted to specifically highlight the two contributors to key space being the selection of 30 alphabetic strips from a group of 100, and then the order of those strips in the device.</a:t>
            </a:r>
          </a:p>
        </p:txBody>
      </p:sp>
    </p:spTree>
    <p:extLst>
      <p:ext uri="{BB962C8B-B14F-4D97-AF65-F5344CB8AC3E}">
        <p14:creationId xmlns:p14="http://schemas.microsoft.com/office/powerpoint/2010/main" val="421601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ADFGX messages used by the Germans in WW1 included transpositions between 16 and 23 columns, so that was used as the possible range for the transposition calculation,</a:t>
            </a:r>
          </a:p>
        </p:txBody>
      </p:sp>
    </p:spTree>
    <p:extLst>
      <p:ext uri="{BB962C8B-B14F-4D97-AF65-F5344CB8AC3E}">
        <p14:creationId xmlns:p14="http://schemas.microsoft.com/office/powerpoint/2010/main" val="924803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cipher was broken on the day it was first deployed by the Germans in early June, 1918 and continued to be broken until the end of WW1. It was broken by French Army Lt. Georges </a:t>
            </a:r>
            <a:r>
              <a:rPr lang="en-US" dirty="0" err="1"/>
              <a:t>Painvin</a:t>
            </a:r>
            <a:r>
              <a:rPr lang="en-US" dirty="0"/>
              <a:t>, who also broke the earlier ADFGX cipher.</a:t>
            </a:r>
          </a:p>
        </p:txBody>
      </p:sp>
    </p:spTree>
    <p:extLst>
      <p:ext uri="{BB962C8B-B14F-4D97-AF65-F5344CB8AC3E}">
        <p14:creationId xmlns:p14="http://schemas.microsoft.com/office/powerpoint/2010/main" val="92480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when using all possible wirings of the 5 rotors, a single message can be broken without knowing the start position.</a:t>
            </a:r>
          </a:p>
          <a:p>
            <a:r>
              <a:rPr lang="en-US" dirty="0"/>
              <a:t>The NSA document that calculates of the Enigma key space (see slide #6 notes) includes the rotor start position because that is needed to break any other messages sent with that same rotor order, which usually remains the same for each day. </a:t>
            </a:r>
          </a:p>
          <a:p>
            <a:r>
              <a:rPr lang="en-US" dirty="0"/>
              <a:t>The rotor start position is the message key, which would change with each message. So, rather than break the rotor wiring again, only the starting position of the rotors need to be determined for every messages sent with that rotor wiring configuration, so solving this once means all messages can be broken for that day.</a:t>
            </a:r>
          </a:p>
        </p:txBody>
      </p:sp>
    </p:spTree>
    <p:extLst>
      <p:ext uri="{BB962C8B-B14F-4D97-AF65-F5344CB8AC3E}">
        <p14:creationId xmlns:p14="http://schemas.microsoft.com/office/powerpoint/2010/main" val="392651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0" y="533400"/>
            <a:ext cx="3549650" cy="2743200"/>
          </a:xfrm>
        </p:spPr>
      </p:sp>
      <p:sp>
        <p:nvSpPr>
          <p:cNvPr id="3" name="Notes Placeholder 2"/>
          <p:cNvSpPr>
            <a:spLocks noGrp="1"/>
          </p:cNvSpPr>
          <p:nvPr>
            <p:ph type="body" idx="1"/>
          </p:nvPr>
        </p:nvSpPr>
        <p:spPr>
          <a:xfrm>
            <a:off x="275294" y="3186471"/>
            <a:ext cx="8792506" cy="3290529"/>
          </a:xfrm>
        </p:spPr>
        <p:txBody>
          <a:bodyPr/>
          <a:lstStyle/>
          <a:p>
            <a:pPr marL="0" indent="0">
              <a:buNone/>
            </a:pPr>
            <a:br>
              <a:rPr lang="en-US" sz="1000" dirty="0"/>
            </a:br>
            <a:endParaRPr lang="en-US" sz="1000" dirty="0"/>
          </a:p>
          <a:p>
            <a:pPr marL="0" indent="0">
              <a:buNone/>
            </a:pPr>
            <a:r>
              <a:rPr lang="en-US" sz="1000" dirty="0"/>
              <a:t>So, why does key space matter? An understanding of key space unlocks a deeper understanding of how a cipher machine works. The key space of a cipher machine even gives an insight into the mind of the inventor, codebreaker, and user. Knowing the tradeoffs between ease-of-use, cryptologic strength, manufacturing complexity, user errors, etc. tells us why specific decisions were made in the design and use of the cipher machine. </a:t>
            </a:r>
            <a:br>
              <a:rPr lang="en-US" sz="1000" dirty="0"/>
            </a:br>
            <a:endParaRPr lang="en-US" sz="1000" dirty="0"/>
          </a:p>
          <a:p>
            <a:pPr marL="0" indent="0">
              <a:buNone/>
            </a:pPr>
            <a:r>
              <a:rPr lang="en-US" sz="1000" dirty="0"/>
              <a:t>To attain this level of understanding of each cipher machine, the theoretical "Maximum key space" will be compared to the "Practical key space". The practical key space is the final cryptosystem as viewed and attacked by the enemy cryptanalyst. The ability to compare, contrast, and analyze the differences between the maximum key space and the practical key space provides a new way to study the relative effectiveness of the machines in theoretical and real-life situations.</a:t>
            </a:r>
          </a:p>
          <a:p>
            <a:pPr marL="0" indent="0">
              <a:buNone/>
            </a:pPr>
            <a:endParaRPr lang="en-US" sz="1000" dirty="0"/>
          </a:p>
          <a:p>
            <a:pPr marL="0" indent="0">
              <a:buNone/>
            </a:pPr>
            <a:r>
              <a:rPr lang="en-US" sz="1000" dirty="0"/>
              <a:t>Each historic cipher machine will be deconstructed to show the contribution to the key space of each component. The calculation of the practical key space will assume the codebreaker has the enemy cipher machine and knows exactly how it was used, including any self-imposed and situational limitations. The only unknown is the key itself. </a:t>
            </a:r>
            <a:br>
              <a:rPr lang="en-US" sz="1000" dirty="0"/>
            </a:br>
            <a:endParaRPr lang="en-US" sz="1000" dirty="0"/>
          </a:p>
          <a:p>
            <a:pPr marL="0" indent="0">
              <a:buNone/>
            </a:pPr>
            <a:r>
              <a:rPr lang="en-US" sz="1000" dirty="0"/>
              <a:t>There are several surprises in this list, not only in terms of the size of the key space, but also in terms of why some decisions were made in the design or usage of the cipher machines. Some of the decisions show a surprising lack of cryptologic knowledge or appreciation for the skills of the enemy cryptanalysts.</a:t>
            </a:r>
            <a:br>
              <a:rPr lang="en-US" sz="1000" dirty="0"/>
            </a:br>
            <a:endParaRPr lang="en-US" sz="1000" dirty="0"/>
          </a:p>
          <a:p>
            <a:pPr marL="0" indent="0">
              <a:buNone/>
            </a:pPr>
            <a:endParaRPr lang="en-US" sz="1000" dirty="0"/>
          </a:p>
        </p:txBody>
      </p:sp>
      <p:sp>
        <p:nvSpPr>
          <p:cNvPr id="4" name="TextBox 3"/>
          <p:cNvSpPr txBox="1"/>
          <p:nvPr/>
        </p:nvSpPr>
        <p:spPr>
          <a:xfrm>
            <a:off x="304801" y="488217"/>
            <a:ext cx="4800599" cy="3231654"/>
          </a:xfrm>
          <a:prstGeom prst="rect">
            <a:avLst/>
          </a:prstGeom>
          <a:noFill/>
        </p:spPr>
        <p:txBody>
          <a:bodyPr wrap="square" rtlCol="0">
            <a:spAutoFit/>
          </a:bodyPr>
          <a:lstStyle/>
          <a:p>
            <a:pPr marL="0" indent="0" algn="ctr">
              <a:buNone/>
            </a:pPr>
            <a:r>
              <a:rPr lang="en-US" b="1" u="sng" dirty="0">
                <a:latin typeface="Arial" panose="020B0604020202020204" pitchFamily="34" charset="0"/>
                <a:cs typeface="Arial" panose="020B0604020202020204" pitchFamily="34" charset="0"/>
              </a:rPr>
              <a:t>Why Key Space Matters</a:t>
            </a:r>
          </a:p>
          <a:p>
            <a:pPr marL="0" indent="0">
              <a:buNone/>
            </a:pPr>
            <a:endParaRPr lang="en-US" dirty="0"/>
          </a:p>
          <a:p>
            <a:pPr marL="0" indent="0">
              <a:buNone/>
            </a:pPr>
            <a:r>
              <a:rPr lang="en-US" sz="1000" dirty="0">
                <a:latin typeface="Arial" panose="020B0604020202020204" pitchFamily="34" charset="0"/>
                <a:cs typeface="Arial" panose="020B0604020202020204" pitchFamily="34" charset="0"/>
              </a:rPr>
              <a:t>Key space is an important but elusive concept in cryptology. It primarily relates to the number of settings that need to be tested to break a cipher system by brute force. While this is a reasonable measure of cryptologic strength for the latest cryptologic systems like AES and RSA, it is less reliable but still important for historic cipher systems.</a:t>
            </a: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1000" dirty="0">
                <a:latin typeface="Arial" panose="020B0604020202020204" pitchFamily="34" charset="0"/>
                <a:cs typeface="Arial" panose="020B0604020202020204" pitchFamily="34" charset="0"/>
              </a:rPr>
              <a:t>Key space is an elusive concept because wildly different key spaces are often reported for the same device. Each of these various key spaces could be valid, but may have been based on different assumptions which are not always explicitly stated. This presentation will clearly state the assumptions and apply them precisely to each device.</a:t>
            </a: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1000" dirty="0">
                <a:latin typeface="Arial" panose="020B0604020202020204" pitchFamily="34" charset="0"/>
                <a:cs typeface="Arial" panose="020B0604020202020204" pitchFamily="34" charset="0"/>
              </a:rPr>
              <a:t>But the size of a key space can be a misleading measure of cryptologic strength, particularly for historic cipher devices, because techniques have been developed to speed and enhance codebreaking without the need to use brute force. </a:t>
            </a:r>
          </a:p>
          <a:p>
            <a:endParaRPr lang="en-US" dirty="0"/>
          </a:p>
        </p:txBody>
      </p:sp>
    </p:spTree>
    <p:extLst>
      <p:ext uri="{BB962C8B-B14F-4D97-AF65-F5344CB8AC3E}">
        <p14:creationId xmlns:p14="http://schemas.microsoft.com/office/powerpoint/2010/main" val="3784898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176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948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a:t>
            </a:r>
            <a:r>
              <a:rPr lang="en-US" dirty="0" err="1"/>
              <a:t>Kryha</a:t>
            </a:r>
            <a:r>
              <a:rPr lang="en-US" dirty="0"/>
              <a:t> devices had more than 17 segment wheels, or multiple wheels. This particular early model is shown because this was the model Georg Hamel used to calculate key space.</a:t>
            </a:r>
          </a:p>
          <a:p>
            <a:r>
              <a:rPr lang="en-US" dirty="0"/>
              <a:t>Hamel’s calculation is correct, but does not include the starting positions of the 2 disk, which would be required knowledge to be able to break other messages sent with the same disk configuration. In other words, the starting positions of the two disks is sent as part of the “message key”.</a:t>
            </a:r>
          </a:p>
        </p:txBody>
      </p:sp>
    </p:spTree>
    <p:extLst>
      <p:ext uri="{BB962C8B-B14F-4D97-AF65-F5344CB8AC3E}">
        <p14:creationId xmlns:p14="http://schemas.microsoft.com/office/powerpoint/2010/main" val="3115533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314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Reflector looks like a 4</a:t>
            </a:r>
            <a:r>
              <a:rPr lang="en-US" baseline="30000" dirty="0"/>
              <a:t>th</a:t>
            </a:r>
            <a:r>
              <a:rPr lang="en-US" dirty="0"/>
              <a:t> rotor, but the wiring is paired reciprocally. This means if A encodes to X, then X encodes to A. This reduces the key space, but allows encoding and decoding to operate identically without any change of machine settings, such as a code/decode switch as is used on the </a:t>
            </a:r>
            <a:r>
              <a:rPr lang="en-US" dirty="0" err="1"/>
              <a:t>Hagelin</a:t>
            </a:r>
            <a:r>
              <a:rPr lang="en-US" dirty="0"/>
              <a:t> </a:t>
            </a:r>
            <a:r>
              <a:rPr lang="en-US" dirty="0" err="1"/>
              <a:t>pin&amp;lug</a:t>
            </a:r>
            <a:r>
              <a:rPr lang="en-US" dirty="0"/>
              <a:t> devices.</a:t>
            </a:r>
          </a:p>
          <a:p>
            <a:r>
              <a:rPr lang="en-US" dirty="0"/>
              <a:t>The difference in key space is reciprocal reflector = 7.91 x 10</a:t>
            </a:r>
            <a:r>
              <a:rPr lang="en-US" baseline="30000" dirty="0"/>
              <a:t>12</a:t>
            </a:r>
            <a:r>
              <a:rPr lang="en-US" dirty="0"/>
              <a:t> vs non-reciprocal reflector = 26! = 4.03 x 10</a:t>
            </a:r>
            <a:r>
              <a:rPr lang="en-US" baseline="30000" dirty="0"/>
              <a:t>26</a:t>
            </a:r>
            <a:r>
              <a:rPr lang="en-US" dirty="0"/>
              <a:t>. This is a factor of 100,000,000,000,000 or 100 trillion times greater.</a:t>
            </a:r>
          </a:p>
        </p:txBody>
      </p:sp>
    </p:spTree>
    <p:extLst>
      <p:ext uri="{BB962C8B-B14F-4D97-AF65-F5344CB8AC3E}">
        <p14:creationId xmlns:p14="http://schemas.microsoft.com/office/powerpoint/2010/main" val="3615967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639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Cryptographically, the only difference in this </a:t>
            </a:r>
            <a:r>
              <a:rPr lang="en-US" dirty="0" err="1"/>
              <a:t>Lugagne</a:t>
            </a:r>
            <a:r>
              <a:rPr lang="en-US" dirty="0"/>
              <a:t> device from the first version, 18 years earlier, is the alphabet strips are now interchangeable from top and bottom. This means the Maximum key space remains the same as the earlier model, but the Practical key space improves significantly, from 10</a:t>
            </a:r>
            <a:r>
              <a:rPr lang="en-US" baseline="30000" dirty="0"/>
              <a:t>13</a:t>
            </a:r>
            <a:r>
              <a:rPr lang="en-US" dirty="0"/>
              <a:t> to 10</a:t>
            </a:r>
            <a:r>
              <a:rPr lang="en-US" baseline="30000" dirty="0"/>
              <a:t>24</a:t>
            </a:r>
            <a:r>
              <a:rPr lang="en-US" dirty="0"/>
              <a:t>.</a:t>
            </a:r>
          </a:p>
        </p:txBody>
      </p:sp>
    </p:spTree>
    <p:extLst>
      <p:ext uri="{BB962C8B-B14F-4D97-AF65-F5344CB8AC3E}">
        <p14:creationId xmlns:p14="http://schemas.microsoft.com/office/powerpoint/2010/main" val="2127109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7728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Maximum key space is greater than the standard 3 rotor, </a:t>
            </a:r>
            <a:r>
              <a:rPr lang="en-US" dirty="0" err="1"/>
              <a:t>plugboard</a:t>
            </a:r>
            <a:r>
              <a:rPr lang="en-US" dirty="0"/>
              <a:t> Enigma of 10</a:t>
            </a:r>
            <a:r>
              <a:rPr lang="en-US" baseline="30000" dirty="0"/>
              <a:t>114</a:t>
            </a:r>
            <a:r>
              <a:rPr lang="en-US" dirty="0"/>
              <a:t>. The Practical key space will be considerably lower. The big difference is the unknown number of notches on the rotors, which add no key space after the rotors are known. </a:t>
            </a:r>
          </a:p>
        </p:txBody>
      </p:sp>
    </p:spTree>
    <p:extLst>
      <p:ext uri="{BB962C8B-B14F-4D97-AF65-F5344CB8AC3E}">
        <p14:creationId xmlns:p14="http://schemas.microsoft.com/office/powerpoint/2010/main" val="3273808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462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3352800"/>
            <a:ext cx="9067800" cy="3657600"/>
          </a:xfrm>
        </p:spPr>
        <p:txBody>
          <a:bodyPr/>
          <a:lstStyle/>
          <a:p>
            <a:r>
              <a:rPr lang="en-US" dirty="0" err="1"/>
              <a:t>Plugboard</a:t>
            </a:r>
            <a:r>
              <a:rPr lang="en-US" dirty="0"/>
              <a:t> setting:</a:t>
            </a:r>
          </a:p>
          <a:p>
            <a:pPr lvl="2"/>
            <a:r>
              <a:rPr lang="en-US" dirty="0"/>
              <a:t>Since any number of plugs from p=0 to p=13 can be used, the formula is:</a:t>
            </a:r>
          </a:p>
          <a:p>
            <a:pPr lvl="2"/>
            <a:endParaRPr lang="en-US" dirty="0"/>
          </a:p>
          <a:p>
            <a:pPr lvl="2"/>
            <a:endParaRPr lang="en-US" dirty="0"/>
          </a:p>
          <a:p>
            <a:pPr lvl="2"/>
            <a:endParaRPr lang="en-US" dirty="0"/>
          </a:p>
          <a:p>
            <a:pPr lvl="2"/>
            <a:endParaRPr lang="en-US" dirty="0"/>
          </a:p>
          <a:p>
            <a:pPr lvl="2"/>
            <a:endParaRPr lang="en-US" dirty="0"/>
          </a:p>
          <a:p>
            <a:pPr lvl="2"/>
            <a:r>
              <a:rPr lang="en-US" dirty="0"/>
              <a:t>The reflector and </a:t>
            </a:r>
            <a:r>
              <a:rPr lang="en-US" dirty="0" err="1"/>
              <a:t>plugboard</a:t>
            </a:r>
            <a:r>
              <a:rPr lang="en-US" dirty="0"/>
              <a:t> are both reciprocal, and the reflector swaps all letters, so it uses the same formula as above with p=13.</a:t>
            </a:r>
          </a:p>
          <a:p>
            <a:pPr lvl="2"/>
            <a:r>
              <a:rPr lang="en-US" dirty="0"/>
              <a:t>This calculation is the same as the NSA document, “The Cryptographic Mathematics of Enigma” by Dr. Ray Miller.</a:t>
            </a:r>
          </a:p>
          <a:p>
            <a:pPr lvl="2"/>
            <a:r>
              <a:rPr lang="en-US" dirty="0"/>
              <a:t>All possible wirings are used for the 3 rotors, so a single message can be decrypted without knowing the start position. To decrypt all the messages using the same daily setting, then the start position must be known.</a:t>
            </a:r>
          </a:p>
          <a:p>
            <a:pPr lvl="2"/>
            <a:r>
              <a:rPr lang="en-US" dirty="0"/>
              <a:t>The entry disk is not considered in the key space because it is hardwired to the </a:t>
            </a:r>
            <a:r>
              <a:rPr lang="en-US" dirty="0" err="1"/>
              <a:t>plugboard</a:t>
            </a:r>
            <a:r>
              <a:rPr lang="en-US" dirty="0"/>
              <a:t> and cannot be re-wired in the field. </a:t>
            </a:r>
          </a:p>
          <a:p>
            <a:pPr lvl="2"/>
            <a:endParaRPr lang="en-US" dirty="0"/>
          </a:p>
        </p:txBody>
      </p:sp>
      <p:sp>
        <p:nvSpPr>
          <p:cNvPr id="4" name="Text Box 433"/>
          <p:cNvSpPr txBox="1">
            <a:spLocks noChangeArrowheads="1"/>
          </p:cNvSpPr>
          <p:nvPr/>
        </p:nvSpPr>
        <p:spPr bwMode="auto">
          <a:xfrm>
            <a:off x="1300519" y="3915696"/>
            <a:ext cx="7620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spAutoFit/>
          </a:bodyPr>
          <a:lstStyle/>
          <a:p>
            <a:pPr eaLnBrk="0" hangingPunct="0">
              <a:defRPr/>
            </a:pPr>
            <a:r>
              <a:rPr lang="en-US" altLang="en-US" sz="400" b="1" i="0" dirty="0">
                <a:latin typeface="+mj-lt"/>
                <a:cs typeface="+mn-cs"/>
              </a:rPr>
              <a:t> </a:t>
            </a:r>
          </a:p>
          <a:p>
            <a:pPr eaLnBrk="0" hangingPunct="0">
              <a:defRPr/>
            </a:pPr>
            <a:r>
              <a:rPr lang="el-GR" sz="2600" b="1" baseline="10000" dirty="0">
                <a:latin typeface="+mj-lt"/>
              </a:rPr>
              <a:t>∑</a:t>
            </a:r>
            <a:r>
              <a:rPr lang="en-US" sz="2400" b="1" baseline="15000" dirty="0">
                <a:latin typeface="+mj-lt"/>
              </a:rPr>
              <a:t> </a:t>
            </a:r>
            <a:r>
              <a:rPr lang="en-US" altLang="en-US" sz="2100" b="1" i="0" dirty="0">
                <a:latin typeface="+mj-lt"/>
                <a:cs typeface="+mn-cs"/>
              </a:rPr>
              <a:t>C(26,2p)x(2p-1)(2p-3)…(1) = (26!/(26-2p)!(2p)!) x ((2p)!/(p!)(2</a:t>
            </a:r>
            <a:r>
              <a:rPr lang="en-US" altLang="en-US" sz="2200" b="1" i="0" baseline="40000" dirty="0">
                <a:latin typeface="+mj-lt"/>
                <a:cs typeface="+mn-cs"/>
              </a:rPr>
              <a:t>p</a:t>
            </a:r>
            <a:r>
              <a:rPr lang="en-US" altLang="en-US" sz="2100" b="1" i="0" dirty="0">
                <a:latin typeface="+mj-lt"/>
                <a:cs typeface="+mn-cs"/>
              </a:rPr>
              <a:t>)  </a:t>
            </a:r>
            <a:endParaRPr lang="en-US" altLang="en-US" sz="2100" b="1" dirty="0">
              <a:latin typeface="+mj-lt"/>
              <a:cs typeface="+mn-cs"/>
            </a:endParaRPr>
          </a:p>
          <a:p>
            <a:pPr eaLnBrk="0" hangingPunct="0">
              <a:defRPr/>
            </a:pPr>
            <a:r>
              <a:rPr lang="en-US" altLang="en-US" sz="2100" b="1" i="0" dirty="0">
                <a:latin typeface="+mj-lt"/>
                <a:cs typeface="+mn-cs"/>
              </a:rPr>
              <a:t>                                                   = </a:t>
            </a:r>
            <a:r>
              <a:rPr lang="en-US" altLang="en-US" sz="2100" b="1" i="0" dirty="0">
                <a:latin typeface="+mj-lt"/>
                <a:cs typeface="Arial" panose="020B0604020202020204" pitchFamily="34" charset="0"/>
              </a:rPr>
              <a:t>26! </a:t>
            </a:r>
            <a:r>
              <a:rPr lang="en-US" altLang="en-US" sz="2100" b="1" dirty="0">
                <a:latin typeface="+mj-lt"/>
                <a:cs typeface="Arial" panose="020B0604020202020204" pitchFamily="34" charset="0"/>
              </a:rPr>
              <a:t>/ ((26-2p)!(2p)!)(p</a:t>
            </a:r>
            <a:r>
              <a:rPr lang="en-US" altLang="en-US" sz="2100" b="1" dirty="0">
                <a:latin typeface="+mj-lt"/>
              </a:rPr>
              <a:t>!)(2</a:t>
            </a:r>
            <a:r>
              <a:rPr lang="en-US" altLang="en-US" sz="2200" b="1" baseline="40000" dirty="0">
                <a:latin typeface="+mj-lt"/>
              </a:rPr>
              <a:t>p</a:t>
            </a:r>
            <a:r>
              <a:rPr lang="en-US" altLang="en-US" sz="2100" b="1" dirty="0">
                <a:latin typeface="+mj-lt"/>
              </a:rPr>
              <a:t>) </a:t>
            </a:r>
            <a:endParaRPr lang="en-US" altLang="en-US" sz="2100" b="1" i="0" dirty="0">
              <a:latin typeface="+mj-lt"/>
              <a:cs typeface="Arial" panose="020B0604020202020204" pitchFamily="34" charset="0"/>
            </a:endParaRPr>
          </a:p>
          <a:p>
            <a:pPr eaLnBrk="0" hangingPunct="0">
              <a:defRPr/>
            </a:pPr>
            <a:r>
              <a:rPr lang="en-US" altLang="en-US" sz="2100" b="1" dirty="0">
                <a:latin typeface="+mj-lt"/>
                <a:cs typeface="+mn-cs"/>
              </a:rPr>
              <a:t>                                                   = </a:t>
            </a:r>
            <a:r>
              <a:rPr lang="en-US" altLang="en-US" sz="2100" b="1" i="0" dirty="0">
                <a:latin typeface="+mj-lt"/>
                <a:cs typeface="Arial" panose="020B0604020202020204" pitchFamily="34" charset="0"/>
              </a:rPr>
              <a:t>5.33x10</a:t>
            </a:r>
            <a:r>
              <a:rPr lang="en-US" altLang="en-US" sz="2600" b="1" i="0" baseline="40000" dirty="0">
                <a:latin typeface="+mj-lt"/>
                <a:cs typeface="Arial" panose="020B0604020202020204" pitchFamily="34" charset="0"/>
              </a:rPr>
              <a:t>14</a:t>
            </a:r>
            <a:endParaRPr lang="en-US" altLang="en-US" sz="2600" b="1" i="0" dirty="0">
              <a:latin typeface="+mj-lt"/>
              <a:cs typeface="Arial" panose="020B0604020202020204" pitchFamily="34" charset="0"/>
            </a:endParaRPr>
          </a:p>
        </p:txBody>
      </p:sp>
      <p:sp>
        <p:nvSpPr>
          <p:cNvPr id="5" name="TextBox 4"/>
          <p:cNvSpPr txBox="1"/>
          <p:nvPr/>
        </p:nvSpPr>
        <p:spPr>
          <a:xfrm>
            <a:off x="1251933" y="4186968"/>
            <a:ext cx="453970" cy="276999"/>
          </a:xfrm>
          <a:prstGeom prst="rect">
            <a:avLst/>
          </a:prstGeom>
          <a:noFill/>
        </p:spPr>
        <p:txBody>
          <a:bodyPr wrap="none" rtlCol="0">
            <a:spAutoFit/>
          </a:bodyPr>
          <a:lstStyle/>
          <a:p>
            <a:r>
              <a:rPr lang="en-US" altLang="en-US" sz="1200" b="1" dirty="0">
                <a:latin typeface="+mj-lt"/>
              </a:rPr>
              <a:t>p</a:t>
            </a:r>
            <a:r>
              <a:rPr lang="en-US" altLang="en-US" sz="1200" b="1" i="0" dirty="0">
                <a:latin typeface="+mj-lt"/>
              </a:rPr>
              <a:t>=0</a:t>
            </a:r>
          </a:p>
        </p:txBody>
      </p:sp>
      <p:sp>
        <p:nvSpPr>
          <p:cNvPr id="6" name="TextBox 5"/>
          <p:cNvSpPr txBox="1"/>
          <p:nvPr/>
        </p:nvSpPr>
        <p:spPr>
          <a:xfrm>
            <a:off x="1279365" y="3891312"/>
            <a:ext cx="354584" cy="276999"/>
          </a:xfrm>
          <a:prstGeom prst="rect">
            <a:avLst/>
          </a:prstGeom>
          <a:noFill/>
        </p:spPr>
        <p:txBody>
          <a:bodyPr wrap="none" rtlCol="0">
            <a:spAutoFit/>
          </a:bodyPr>
          <a:lstStyle/>
          <a:p>
            <a:r>
              <a:rPr lang="en-US" altLang="en-US" sz="1200" b="1" dirty="0">
                <a:latin typeface="+mj-lt"/>
              </a:rPr>
              <a:t>13</a:t>
            </a:r>
            <a:endParaRPr lang="en-US" altLang="en-US" sz="1200" b="1" i="0" dirty="0">
              <a:latin typeface="+mj-lt"/>
            </a:endParaRPr>
          </a:p>
        </p:txBody>
      </p:sp>
    </p:spTree>
    <p:extLst>
      <p:ext uri="{BB962C8B-B14F-4D97-AF65-F5344CB8AC3E}">
        <p14:creationId xmlns:p14="http://schemas.microsoft.com/office/powerpoint/2010/main" val="3630997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5775" y="304800"/>
            <a:ext cx="3549650" cy="2743200"/>
          </a:xfrm>
        </p:spPr>
      </p:sp>
      <p:sp>
        <p:nvSpPr>
          <p:cNvPr id="3" name="Notes Placeholder 2"/>
          <p:cNvSpPr>
            <a:spLocks noGrp="1"/>
          </p:cNvSpPr>
          <p:nvPr>
            <p:ph type="body" idx="1"/>
          </p:nvPr>
        </p:nvSpPr>
        <p:spPr>
          <a:xfrm>
            <a:off x="381000" y="3200400"/>
            <a:ext cx="8915400" cy="3733800"/>
          </a:xfrm>
        </p:spPr>
        <p:txBody>
          <a:bodyPr/>
          <a:lstStyle/>
          <a:p>
            <a:pPr marL="228600" indent="-228600">
              <a:buFont typeface="+mj-lt"/>
              <a:buAutoNum type="arabicPeriod"/>
            </a:pPr>
            <a:r>
              <a:rPr lang="en-US" sz="1000" dirty="0"/>
              <a:t>No rotor in same position from previous day, if rotor order I,II,III was used on one day, then the next day the following rotor configurations would not be allowed:</a:t>
            </a:r>
          </a:p>
          <a:p>
            <a:pPr lvl="2"/>
            <a:r>
              <a:rPr lang="en-US" sz="1000" dirty="0"/>
              <a:t>All combinations with rotor I in first position:</a:t>
            </a:r>
          </a:p>
          <a:p>
            <a:pPr marL="344488" lvl="2" indent="0">
              <a:buNone/>
            </a:pPr>
            <a:r>
              <a:rPr lang="en-US" sz="1000" dirty="0"/>
              <a:t>     = 4x3 combinations = 12</a:t>
            </a:r>
          </a:p>
          <a:p>
            <a:pPr lvl="2"/>
            <a:r>
              <a:rPr lang="en-US" sz="1000" dirty="0"/>
              <a:t>[All combinations with rotor II in second position] – [combinations with rotor I in first position or rotor III in third position (already counted above)]:</a:t>
            </a:r>
          </a:p>
          <a:p>
            <a:pPr marL="344488" lvl="2" indent="0">
              <a:buNone/>
            </a:pPr>
            <a:r>
              <a:rPr lang="en-US" sz="1000" dirty="0"/>
              <a:t>      = 4x3 combinations  – (I,II, IV or V) – (IV or V,II,III) = 12 – 2 – 2  = 8</a:t>
            </a:r>
          </a:p>
          <a:p>
            <a:pPr lvl="2"/>
            <a:r>
              <a:rPr lang="en-US" sz="1000" dirty="0"/>
              <a:t>[All combinations with rotor III in third position] – [combinations with rotor I in first position or rotor II in second position]:</a:t>
            </a:r>
          </a:p>
          <a:p>
            <a:pPr marL="344488" lvl="2" indent="0">
              <a:buNone/>
            </a:pPr>
            <a:r>
              <a:rPr lang="en-US" sz="1000" dirty="0"/>
              <a:t>     = 4x3 combinations  – (I, IV or V, III) – (IV or V, II, III) = 12 – 2 – 2  = 8</a:t>
            </a:r>
          </a:p>
          <a:p>
            <a:pPr lvl="2"/>
            <a:r>
              <a:rPr lang="en-US" sz="1000" dirty="0"/>
              <a:t>Total = 12 + 8 + 8 = 28 rotor combinations would not be allowed</a:t>
            </a:r>
          </a:p>
          <a:p>
            <a:pPr lvl="2"/>
            <a:r>
              <a:rPr lang="en-US" sz="1000" dirty="0"/>
              <a:t>Total rotor combinations allowed = (5x4x3) – 28 = 32</a:t>
            </a:r>
          </a:p>
          <a:p>
            <a:pPr marL="228600" indent="-228600">
              <a:buFont typeface="+mj-lt"/>
              <a:buAutoNum type="arabicPeriod"/>
            </a:pPr>
            <a:r>
              <a:rPr lang="en-US" sz="1000" dirty="0"/>
              <a:t>No 3 rotor combination allowed in the same month. Each 3 rotor combination has odds 5x4x3 = 60, so over a typical 30 day month, the odds of any combination reduces from 60 down to 30 over the month.</a:t>
            </a:r>
          </a:p>
          <a:p>
            <a:r>
              <a:rPr lang="en-US" sz="1000" dirty="0"/>
              <a:t>Combining the two items above means 32 possible 3 rotor positions on the first day of the month reduces to 32 X (30/60) = 16 possible rotor positions on the last day of a 30 day month, so on average, there are (32 + 16) / 2 = 24 possible 3 rotor positions to check.</a:t>
            </a:r>
          </a:p>
          <a:p>
            <a:r>
              <a:rPr lang="en-US" sz="1000" dirty="0"/>
              <a:t>Note that the </a:t>
            </a:r>
            <a:r>
              <a:rPr lang="en-US" sz="1000" dirty="0" err="1"/>
              <a:t>plugboard</a:t>
            </a:r>
            <a:r>
              <a:rPr lang="en-US" sz="1000" dirty="0"/>
              <a:t> could have been made non-reciprocal, but a key space of 10</a:t>
            </a:r>
            <a:r>
              <a:rPr lang="en-US" sz="1000" baseline="30000" dirty="0"/>
              <a:t>14</a:t>
            </a:r>
            <a:r>
              <a:rPr lang="en-US" sz="1000" dirty="0"/>
              <a:t> was considered sufficient. The non-reciprocal </a:t>
            </a:r>
            <a:r>
              <a:rPr lang="en-US" sz="1000" dirty="0" err="1"/>
              <a:t>plugboard</a:t>
            </a:r>
            <a:r>
              <a:rPr lang="en-US" sz="1000" dirty="0"/>
              <a:t> was tested but viewed as too complex and error-prone for the operators for the improvement in key space to 10</a:t>
            </a:r>
            <a:r>
              <a:rPr lang="en-US" sz="1000" baseline="30000" dirty="0"/>
              <a:t>24</a:t>
            </a:r>
            <a:r>
              <a:rPr lang="en-US" sz="1000" dirty="0"/>
              <a:t>. Because the </a:t>
            </a:r>
            <a:r>
              <a:rPr lang="en-US" sz="1000" dirty="0" err="1"/>
              <a:t>plugboard</a:t>
            </a:r>
            <a:r>
              <a:rPr lang="en-US" sz="1000" dirty="0"/>
              <a:t> was separated from the rotors cryptographically by Marian Rejewski, this difference became a moot point since both reciprocal and non-reciprocal </a:t>
            </a:r>
            <a:r>
              <a:rPr lang="en-US" sz="1000" dirty="0" err="1"/>
              <a:t>plugboards</a:t>
            </a:r>
            <a:r>
              <a:rPr lang="en-US" sz="1000" dirty="0"/>
              <a:t> could be easily broken after the rotors were </a:t>
            </a:r>
            <a:r>
              <a:rPr lang="en-US" sz="1000" dirty="0" err="1"/>
              <a:t>deteremined</a:t>
            </a:r>
            <a:r>
              <a:rPr lang="en-US" sz="1000" dirty="0"/>
              <a:t>.</a:t>
            </a:r>
          </a:p>
          <a:p>
            <a:pPr>
              <a:defRPr/>
            </a:pPr>
            <a:r>
              <a:rPr lang="en-US" altLang="en-US" sz="1100" u="sng" dirty="0"/>
              <a:t>CSKO Odds</a:t>
            </a:r>
            <a:r>
              <a:rPr lang="en-US" altLang="en-US" sz="1100" dirty="0"/>
              <a:t> - Consecutive </a:t>
            </a:r>
            <a:r>
              <a:rPr lang="en-US" altLang="en-US" sz="1100" dirty="0" err="1"/>
              <a:t>stecker</a:t>
            </a:r>
            <a:r>
              <a:rPr lang="en-US" altLang="en-US" sz="1100" dirty="0"/>
              <a:t> knock out rule: adjacent </a:t>
            </a:r>
            <a:r>
              <a:rPr lang="en-US" altLang="en-US" sz="1000" dirty="0"/>
              <a:t>letters of the alphabet are not </a:t>
            </a:r>
            <a:r>
              <a:rPr lang="en-US" altLang="en-US" sz="1000" dirty="0" err="1"/>
              <a:t>steckered</a:t>
            </a:r>
            <a:r>
              <a:rPr lang="en-US" altLang="en-US" sz="1000" dirty="0"/>
              <a:t> (ex. B could not be </a:t>
            </a:r>
            <a:r>
              <a:rPr lang="en-US" altLang="en-US" sz="1000" dirty="0" err="1"/>
              <a:t>steckered</a:t>
            </a:r>
            <a:r>
              <a:rPr lang="en-US" altLang="en-US" sz="1000" dirty="0"/>
              <a:t> to A or C). This was used by the Luftwaffe, but was not used for the Army or Navy, so was excluded from the key space calculation.</a:t>
            </a:r>
          </a:p>
          <a:p>
            <a:endParaRPr lang="en-US" sz="1000" dirty="0"/>
          </a:p>
        </p:txBody>
      </p:sp>
    </p:spTree>
    <p:extLst>
      <p:ext uri="{BB962C8B-B14F-4D97-AF65-F5344CB8AC3E}">
        <p14:creationId xmlns:p14="http://schemas.microsoft.com/office/powerpoint/2010/main" val="2157535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056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6950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2112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1097" y="3475704"/>
            <a:ext cx="8106703" cy="3290529"/>
          </a:xfrm>
        </p:spPr>
        <p:txBody>
          <a:bodyPr/>
          <a:lstStyle/>
          <a:p>
            <a:r>
              <a:rPr lang="en-US" dirty="0"/>
              <a:t>The Japanese wired the output </a:t>
            </a:r>
            <a:r>
              <a:rPr lang="en-US" dirty="0" err="1"/>
              <a:t>plugboard</a:t>
            </a:r>
            <a:r>
              <a:rPr lang="en-US" dirty="0"/>
              <a:t> identically to the input, even though they are independent. Apparently, the Japanese felt this was simpler and less error-prone for the user and the cryptologic strength of the </a:t>
            </a:r>
            <a:r>
              <a:rPr lang="en-US" dirty="0" err="1"/>
              <a:t>plugboard</a:t>
            </a:r>
            <a:r>
              <a:rPr lang="en-US" dirty="0"/>
              <a:t> is not as great as the key space implies. The US replica of Purple used one </a:t>
            </a:r>
            <a:r>
              <a:rPr lang="en-US" dirty="0" err="1"/>
              <a:t>plugboard</a:t>
            </a:r>
            <a:r>
              <a:rPr lang="en-US" dirty="0"/>
              <a:t> with wiring to go through it twice.</a:t>
            </a:r>
          </a:p>
          <a:p>
            <a:r>
              <a:rPr lang="en-US" dirty="0"/>
              <a:t>The decision to use 120 and later 240 start positions for the 20s stepping switches was made in order to reduce the number of messages sent in depth. The Japanese would disguise this practice by using additives. (see “Purple Revealed.” Freeman, Sullivan, </a:t>
            </a:r>
            <a:r>
              <a:rPr lang="en-US" dirty="0" err="1"/>
              <a:t>Weierud</a:t>
            </a:r>
            <a:r>
              <a:rPr lang="en-US" dirty="0"/>
              <a:t>. “</a:t>
            </a:r>
            <a:r>
              <a:rPr lang="en-US" dirty="0" err="1"/>
              <a:t>Cryptologia</a:t>
            </a:r>
            <a:r>
              <a:rPr lang="en-US" dirty="0"/>
              <a:t>” January, 2003, (Vol.26: No.1), p.18.</a:t>
            </a:r>
          </a:p>
          <a:p>
            <a:endParaRPr lang="en-US" dirty="0"/>
          </a:p>
        </p:txBody>
      </p:sp>
    </p:spTree>
    <p:extLst>
      <p:ext uri="{BB962C8B-B14F-4D97-AF65-F5344CB8AC3E}">
        <p14:creationId xmlns:p14="http://schemas.microsoft.com/office/powerpoint/2010/main" val="2476685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5383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4404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3495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492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1490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6449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1856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6913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9485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3475704"/>
            <a:ext cx="8030503" cy="3290529"/>
          </a:xfrm>
        </p:spPr>
        <p:txBody>
          <a:bodyPr/>
          <a:lstStyle/>
          <a:p>
            <a:r>
              <a:rPr lang="en-US" dirty="0"/>
              <a:t>3 Rotating rotors:</a:t>
            </a:r>
          </a:p>
          <a:p>
            <a:pPr lvl="2"/>
            <a:r>
              <a:rPr lang="en-US" dirty="0"/>
              <a:t>Notch setting can theoretically include notches on any of the 26 letters, or 2^26 for each rotor. Only    notches on the 2</a:t>
            </a:r>
            <a:r>
              <a:rPr lang="en-US" baseline="30000" dirty="0"/>
              <a:t>nd</a:t>
            </a:r>
            <a:r>
              <a:rPr lang="en-US" dirty="0"/>
              <a:t> and 3</a:t>
            </a:r>
            <a:r>
              <a:rPr lang="en-US" baseline="30000" dirty="0"/>
              <a:t>rd</a:t>
            </a:r>
            <a:r>
              <a:rPr lang="en-US" dirty="0"/>
              <a:t> rotors from the left affect the rotor movements to the rotors to the left of them, just like the Enigma.</a:t>
            </a:r>
          </a:p>
          <a:p>
            <a:pPr lvl="2"/>
            <a:r>
              <a:rPr lang="en-US" dirty="0"/>
              <a:t>Start position is not needed for solving one message, but the start position is needed to solve the     “message key” to solve all messages from a single day (messages using the same internal settings).</a:t>
            </a:r>
          </a:p>
          <a:p>
            <a:r>
              <a:rPr lang="en-US" dirty="0"/>
              <a:t>2 Static rotors:</a:t>
            </a:r>
          </a:p>
          <a:p>
            <a:pPr lvl="2"/>
            <a:r>
              <a:rPr lang="en-US" dirty="0"/>
              <a:t>Wiring for 2 rotors is only 26! Instead of (26!)^2 because the 2 rotors are stationary, so their wiring can be combined and considered as one rotor.</a:t>
            </a:r>
          </a:p>
          <a:p>
            <a:r>
              <a:rPr lang="en-US" dirty="0"/>
              <a:t>Entry disk and reflector are hard-wired in the machine, so is known by the enemy.</a:t>
            </a:r>
          </a:p>
          <a:p>
            <a:r>
              <a:rPr lang="en-US" dirty="0"/>
              <a:t>The entry disk </a:t>
            </a:r>
            <a:r>
              <a:rPr lang="en-US" dirty="0" err="1"/>
              <a:t>plugboard</a:t>
            </a:r>
            <a:r>
              <a:rPr lang="en-US" dirty="0"/>
              <a:t> can be plugged non-reciprocally, so A can be plugged to B and B can be plugged to C. The reflector </a:t>
            </a:r>
            <a:r>
              <a:rPr lang="en-US" dirty="0" err="1"/>
              <a:t>plugboard</a:t>
            </a:r>
            <a:r>
              <a:rPr lang="en-US" dirty="0"/>
              <a:t> is reciprocal, so if A is plugged to B, then B must be plugged to A.</a:t>
            </a:r>
          </a:p>
          <a:p>
            <a:endParaRPr lang="en-US" dirty="0"/>
          </a:p>
        </p:txBody>
      </p:sp>
    </p:spTree>
    <p:extLst>
      <p:ext uri="{BB962C8B-B14F-4D97-AF65-F5344CB8AC3E}">
        <p14:creationId xmlns:p14="http://schemas.microsoft.com/office/powerpoint/2010/main" val="1391373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3475704"/>
            <a:ext cx="8030503" cy="3290529"/>
          </a:xfrm>
        </p:spPr>
        <p:txBody>
          <a:bodyPr/>
          <a:lstStyle/>
          <a:p>
            <a:r>
              <a:rPr lang="en-US" dirty="0"/>
              <a:t>3 Rotating rotors:</a:t>
            </a:r>
          </a:p>
          <a:p>
            <a:pPr lvl="2"/>
            <a:r>
              <a:rPr lang="en-US" dirty="0"/>
              <a:t>Notch setting can theoretically include notches on any of the 26 letters, or 2^26 for each rotor. Only    notches on the 2</a:t>
            </a:r>
            <a:r>
              <a:rPr lang="en-US" baseline="30000" dirty="0"/>
              <a:t>nd</a:t>
            </a:r>
            <a:r>
              <a:rPr lang="en-US" dirty="0"/>
              <a:t> and 3</a:t>
            </a:r>
            <a:r>
              <a:rPr lang="en-US" baseline="30000" dirty="0"/>
              <a:t>rd</a:t>
            </a:r>
            <a:r>
              <a:rPr lang="en-US" dirty="0"/>
              <a:t> rotors from the left affect the rotor movements to the rotors to the left of them, just like the Enigma.</a:t>
            </a:r>
          </a:p>
          <a:p>
            <a:pPr lvl="2"/>
            <a:r>
              <a:rPr lang="en-US" dirty="0"/>
              <a:t>Start position is not needed for solving one message, but the start position is needed to solve the     “message key” to solve all messages from a single day (messages using the same internal settings).</a:t>
            </a:r>
          </a:p>
          <a:p>
            <a:r>
              <a:rPr lang="en-US" dirty="0"/>
              <a:t>2 Static rotors:</a:t>
            </a:r>
          </a:p>
          <a:p>
            <a:pPr lvl="2"/>
            <a:r>
              <a:rPr lang="en-US" dirty="0"/>
              <a:t>Wiring for 2 rotors is only 26! Instead of (26!)^2 because the 2 rotors are stationary, so their wiring can be combined and considered as one rotor.</a:t>
            </a:r>
          </a:p>
          <a:p>
            <a:r>
              <a:rPr lang="en-US" dirty="0"/>
              <a:t>Entry disk and reflector are hard-wired in the machine, so is known by the enemy.</a:t>
            </a:r>
          </a:p>
          <a:p>
            <a:r>
              <a:rPr lang="en-US" dirty="0"/>
              <a:t>The entry disk </a:t>
            </a:r>
            <a:r>
              <a:rPr lang="en-US" dirty="0" err="1"/>
              <a:t>plugboard</a:t>
            </a:r>
            <a:r>
              <a:rPr lang="en-US" dirty="0"/>
              <a:t> can be plugged non-reciprocally, so A can be plugged to B and B can be plugged to C. The reflector </a:t>
            </a:r>
            <a:r>
              <a:rPr lang="en-US" dirty="0" err="1"/>
              <a:t>plugboard</a:t>
            </a:r>
            <a:r>
              <a:rPr lang="en-US" dirty="0"/>
              <a:t> is reciprocal, so if A is plugged to B, then B must be plugged to A.</a:t>
            </a:r>
          </a:p>
          <a:p>
            <a:endParaRPr lang="en-US" dirty="0"/>
          </a:p>
        </p:txBody>
      </p:sp>
    </p:spTree>
    <p:extLst>
      <p:ext uri="{BB962C8B-B14F-4D97-AF65-F5344CB8AC3E}">
        <p14:creationId xmlns:p14="http://schemas.microsoft.com/office/powerpoint/2010/main" val="1391373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3475704"/>
            <a:ext cx="8030503" cy="3290529"/>
          </a:xfrm>
        </p:spPr>
        <p:txBody>
          <a:bodyPr/>
          <a:lstStyle/>
          <a:p>
            <a:r>
              <a:rPr lang="en-US" dirty="0"/>
              <a:t>3 Rotating rotors:</a:t>
            </a:r>
          </a:p>
          <a:p>
            <a:pPr lvl="2"/>
            <a:r>
              <a:rPr lang="en-US" dirty="0"/>
              <a:t>Notch setting can theoretically include notches on any of the 26 letters, or 2^26 for each rotor. Only    notches on the 2</a:t>
            </a:r>
            <a:r>
              <a:rPr lang="en-US" baseline="30000" dirty="0"/>
              <a:t>nd</a:t>
            </a:r>
            <a:r>
              <a:rPr lang="en-US" dirty="0"/>
              <a:t> and 3</a:t>
            </a:r>
            <a:r>
              <a:rPr lang="en-US" baseline="30000" dirty="0"/>
              <a:t>rd</a:t>
            </a:r>
            <a:r>
              <a:rPr lang="en-US" dirty="0"/>
              <a:t> rotors from the left affect the rotor movements to the rotors to the left of them, just like the Enigma.</a:t>
            </a:r>
          </a:p>
          <a:p>
            <a:pPr lvl="2"/>
            <a:r>
              <a:rPr lang="en-US" dirty="0"/>
              <a:t>Start position is not needed for solving one message, but the start position is needed to solve the     “message key” to solve all messages from a single day (messages using the same internal settings).</a:t>
            </a:r>
          </a:p>
          <a:p>
            <a:r>
              <a:rPr lang="en-US" dirty="0"/>
              <a:t>2 Static rotors:</a:t>
            </a:r>
          </a:p>
          <a:p>
            <a:pPr lvl="2"/>
            <a:r>
              <a:rPr lang="en-US" dirty="0"/>
              <a:t>Wiring for 2 rotors is only 26! Instead of (26!)^2 because the 2 rotors are stationary, so their wiring can be combined and considered as one rotor.</a:t>
            </a:r>
          </a:p>
          <a:p>
            <a:r>
              <a:rPr lang="en-US" dirty="0"/>
              <a:t>Entry disk and reflector are hard-wired in the machine, so is known by the enemy.</a:t>
            </a:r>
          </a:p>
          <a:p>
            <a:r>
              <a:rPr lang="en-US" dirty="0"/>
              <a:t>The entry disk </a:t>
            </a:r>
            <a:r>
              <a:rPr lang="en-US" dirty="0" err="1"/>
              <a:t>plugboard</a:t>
            </a:r>
            <a:r>
              <a:rPr lang="en-US" dirty="0"/>
              <a:t> can be plugged non-reciprocally, so A can be plugged to B and B can be plugged to C. The reflector </a:t>
            </a:r>
            <a:r>
              <a:rPr lang="en-US" dirty="0" err="1"/>
              <a:t>plugboard</a:t>
            </a:r>
            <a:r>
              <a:rPr lang="en-US" dirty="0"/>
              <a:t> is reciprocal, so if A is plugged to B, then B must be plugged to A.</a:t>
            </a:r>
          </a:p>
          <a:p>
            <a:endParaRPr lang="en-US" dirty="0"/>
          </a:p>
        </p:txBody>
      </p:sp>
    </p:spTree>
    <p:extLst>
      <p:ext uri="{BB962C8B-B14F-4D97-AF65-F5344CB8AC3E}">
        <p14:creationId xmlns:p14="http://schemas.microsoft.com/office/powerpoint/2010/main" val="1391373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5 rotors used out of 8 available. The rotating and static rotors are interchangeable, so the order of 5 from 8 rotors is n!/(n-k)! = 8!/(8-5)! = 8x7x6x5x4=6720, which I divided as 336 for the rotating rotors and 20 for the static rotors. Equivalently, it could be 8x7=56 for the static rotors and 6x5x4=120 for the rotating rotors or any </a:t>
            </a:r>
            <a:r>
              <a:rPr lang="en-US"/>
              <a:t>other combination of 8,7,6,5,4.</a:t>
            </a:r>
            <a:endParaRPr lang="en-US" dirty="0"/>
          </a:p>
        </p:txBody>
      </p:sp>
    </p:spTree>
    <p:extLst>
      <p:ext uri="{BB962C8B-B14F-4D97-AF65-F5344CB8AC3E}">
        <p14:creationId xmlns:p14="http://schemas.microsoft.com/office/powerpoint/2010/main" val="3520691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153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1533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ct val="0"/>
              </a:spcBef>
              <a:buFontTx/>
              <a:buNone/>
            </a:pPr>
            <a:r>
              <a:rPr lang="en-US" altLang="en-US" sz="1400" b="1" dirty="0"/>
              <a:t># lug settings per bar:</a:t>
            </a:r>
          </a:p>
          <a:p>
            <a:pPr>
              <a:lnSpc>
                <a:spcPct val="114000"/>
              </a:lnSpc>
              <a:spcBef>
                <a:spcPct val="0"/>
              </a:spcBef>
              <a:buFontTx/>
              <a:buNone/>
            </a:pPr>
            <a:r>
              <a:rPr lang="en-US" altLang="en-US" sz="1400" b="1" baseline="-50000" dirty="0"/>
              <a:t>6</a:t>
            </a:r>
          </a:p>
          <a:p>
            <a:pPr>
              <a:lnSpc>
                <a:spcPct val="114000"/>
              </a:lnSpc>
              <a:spcBef>
                <a:spcPct val="0"/>
              </a:spcBef>
              <a:buFontTx/>
              <a:buNone/>
            </a:pPr>
            <a:r>
              <a:rPr lang="en-US" altLang="en-US" sz="1400" b="1" dirty="0"/>
              <a:t>∑ C(6,p) = 1+6+15+20+15+6+1 = 64</a:t>
            </a:r>
            <a:endParaRPr lang="en-US" altLang="en-US" sz="100" b="1" dirty="0"/>
          </a:p>
          <a:p>
            <a:r>
              <a:rPr lang="en-US" b="1" baseline="50000" dirty="0"/>
              <a:t>p=0</a:t>
            </a:r>
          </a:p>
        </p:txBody>
      </p:sp>
    </p:spTree>
    <p:extLst>
      <p:ext uri="{BB962C8B-B14F-4D97-AF65-F5344CB8AC3E}">
        <p14:creationId xmlns:p14="http://schemas.microsoft.com/office/powerpoint/2010/main" val="3640763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3415071"/>
            <a:ext cx="7924800" cy="3747729"/>
          </a:xfrm>
        </p:spPr>
        <p:txBody>
          <a:bodyPr/>
          <a:lstStyle/>
          <a:p>
            <a:pPr>
              <a:spcBef>
                <a:spcPts val="0"/>
              </a:spcBef>
            </a:pPr>
            <a:r>
              <a:rPr lang="en-US" dirty="0"/>
              <a:t>Recommendations from the </a:t>
            </a:r>
            <a:r>
              <a:rPr lang="en-US" dirty="0" err="1"/>
              <a:t>Hagelin</a:t>
            </a:r>
            <a:r>
              <a:rPr lang="en-US" dirty="0"/>
              <a:t> manual, “The effect of computers on the security of </a:t>
            </a:r>
            <a:r>
              <a:rPr lang="en-US" dirty="0" err="1"/>
              <a:t>Hagelin</a:t>
            </a:r>
            <a:r>
              <a:rPr lang="en-US" dirty="0"/>
              <a:t> cryptographer type C-52”, No. R 7002 e, Oct. 1962.</a:t>
            </a:r>
          </a:p>
          <a:p>
            <a:pPr>
              <a:spcBef>
                <a:spcPts val="0"/>
              </a:spcBef>
            </a:pPr>
            <a:endParaRPr lang="en-US" dirty="0"/>
          </a:p>
          <a:p>
            <a:pPr>
              <a:spcBef>
                <a:spcPts val="0"/>
              </a:spcBef>
            </a:pPr>
            <a:r>
              <a:rPr lang="en-US" dirty="0"/>
              <a:t>Pin setting </a:t>
            </a:r>
            <a:r>
              <a:rPr lang="en-US" altLang="en-US" dirty="0"/>
              <a:t>6 Rotors from </a:t>
            </a:r>
            <a:r>
              <a:rPr lang="en-US" dirty="0"/>
              <a:t>25,26,29,31,34,37,38,41,42,43,46,47:</a:t>
            </a:r>
          </a:p>
          <a:p>
            <a:pPr marL="569913" lvl="1">
              <a:spcBef>
                <a:spcPts val="0"/>
              </a:spcBef>
            </a:pPr>
            <a:endParaRPr lang="en-US" dirty="0">
              <a:latin typeface="Arial" panose="020B0604020202020204" pitchFamily="34" charset="0"/>
              <a:cs typeface="Arial" panose="020B0604020202020204" pitchFamily="34" charset="0"/>
            </a:endParaRPr>
          </a:p>
          <a:p>
            <a:pPr marL="569913" lvl="1">
              <a:spcBef>
                <a:spcPts val="0"/>
              </a:spcBef>
            </a:pPr>
            <a:r>
              <a:rPr lang="en-US" dirty="0">
                <a:latin typeface="Arial" panose="020B0604020202020204" pitchFamily="34" charset="0"/>
                <a:cs typeface="Arial" panose="020B0604020202020204" pitchFamily="34" charset="0"/>
              </a:rPr>
              <a:t>Recommendation: 45-55% pins should be active</a:t>
            </a:r>
          </a:p>
          <a:p>
            <a:pPr marL="1144588" lvl="2" indent="-174625">
              <a:spcBef>
                <a:spcPts val="0"/>
              </a:spcBef>
            </a:pPr>
            <a:r>
              <a:rPr lang="en-US" dirty="0">
                <a:latin typeface="Arial" panose="020B0604020202020204" pitchFamily="34" charset="0"/>
                <a:cs typeface="Arial" panose="020B0604020202020204" pitchFamily="34" charset="0"/>
              </a:rPr>
              <a:t>Sum ( 25,26,29,31,34,37,38,41,42,43,46,47 ) / 2 = 439/2 = 219.5</a:t>
            </a:r>
          </a:p>
          <a:p>
            <a:pPr marL="1144588" lvl="2" indent="-174625">
              <a:spcBef>
                <a:spcPts val="0"/>
              </a:spcBef>
            </a:pPr>
            <a:r>
              <a:rPr lang="en-US" dirty="0">
                <a:latin typeface="Arial" panose="020B0604020202020204" pitchFamily="34" charset="0"/>
                <a:cs typeface="Arial" panose="020B0604020202020204" pitchFamily="34" charset="0"/>
              </a:rPr>
              <a:t>219.5 X 45% = 99</a:t>
            </a:r>
          </a:p>
          <a:p>
            <a:pPr marL="1144588" lvl="2" indent="-174625">
              <a:spcBef>
                <a:spcPts val="0"/>
              </a:spcBef>
            </a:pPr>
            <a:r>
              <a:rPr lang="en-US" dirty="0">
                <a:latin typeface="Arial" panose="020B0604020202020204" pitchFamily="34" charset="0"/>
                <a:cs typeface="Arial" panose="020B0604020202020204" pitchFamily="34" charset="0"/>
              </a:rPr>
              <a:t>219.5 X 55% = 121</a:t>
            </a:r>
          </a:p>
          <a:p>
            <a:pPr marL="1144588" lvl="2" indent="-174625">
              <a:spcBef>
                <a:spcPts val="0"/>
              </a:spcBef>
            </a:pPr>
            <a:r>
              <a:rPr lang="en-US" dirty="0">
                <a:latin typeface="Arial" panose="020B0604020202020204" pitchFamily="34" charset="0"/>
                <a:cs typeface="Arial" panose="020B0604020202020204" pitchFamily="34" charset="0"/>
              </a:rPr>
              <a:t>2^121 – 2^99 = 2.65x10^36</a:t>
            </a:r>
          </a:p>
          <a:p>
            <a:pPr marL="1143000" lvl="2" indent="-174625">
              <a:spcBef>
                <a:spcPts val="0"/>
              </a:spcBef>
            </a:pPr>
            <a:endParaRPr lang="en-US" dirty="0">
              <a:latin typeface="Arial" panose="020B0604020202020204" pitchFamily="34" charset="0"/>
              <a:cs typeface="Arial" panose="020B0604020202020204" pitchFamily="34" charset="0"/>
            </a:endParaRPr>
          </a:p>
          <a:p>
            <a:pPr lvl="1">
              <a:spcBef>
                <a:spcPts val="0"/>
              </a:spcBef>
            </a:pPr>
            <a:r>
              <a:rPr lang="en-US" dirty="0">
                <a:latin typeface="Arial" panose="020B0604020202020204" pitchFamily="34" charset="0"/>
                <a:cs typeface="Arial" panose="020B0604020202020204" pitchFamily="34" charset="0"/>
              </a:rPr>
              <a:t>Rotor start position: [Sum ( 25,26,29,31,34,37,38,41,42,43,46,47 )  / 12]^6</a:t>
            </a:r>
          </a:p>
          <a:p>
            <a:pPr marL="0" lvl="1" indent="1658938">
              <a:spcBef>
                <a:spcPts val="0"/>
              </a:spcBef>
              <a:buNone/>
            </a:pPr>
            <a:r>
              <a:rPr lang="en-US" dirty="0">
                <a:latin typeface="Arial" panose="020B0604020202020204" pitchFamily="34" charset="0"/>
                <a:cs typeface="Arial" panose="020B0604020202020204" pitchFamily="34" charset="0"/>
              </a:rPr>
              <a:t>= [439/12]^6</a:t>
            </a:r>
          </a:p>
          <a:p>
            <a:pPr marL="0" lvl="1" indent="1658938">
              <a:spcBef>
                <a:spcPts val="0"/>
              </a:spcBef>
              <a:buNone/>
            </a:pPr>
            <a:r>
              <a:rPr lang="en-US" dirty="0">
                <a:latin typeface="Arial" panose="020B0604020202020204" pitchFamily="34" charset="0"/>
                <a:cs typeface="Arial" panose="020B0604020202020204" pitchFamily="34" charset="0"/>
              </a:rPr>
              <a:t>= 2.40x10^9</a:t>
            </a:r>
          </a:p>
          <a:p>
            <a:pPr>
              <a:spcBef>
                <a:spcPts val="0"/>
              </a:spcBef>
            </a:pPr>
            <a:endParaRPr lang="en-US" dirty="0">
              <a:latin typeface="Arial" panose="020B0604020202020204" pitchFamily="34" charset="0"/>
              <a:cs typeface="Arial" panose="020B0604020202020204" pitchFamily="34" charset="0"/>
            </a:endParaRPr>
          </a:p>
          <a:p>
            <a:pPr>
              <a:spcBef>
                <a:spcPts val="0"/>
              </a:spcBef>
            </a:pPr>
            <a:r>
              <a:rPr lang="en-US" dirty="0">
                <a:latin typeface="Arial" panose="020B0604020202020204" pitchFamily="34" charset="0"/>
                <a:cs typeface="Arial" panose="020B0604020202020204" pitchFamily="34" charset="0"/>
              </a:rPr>
              <a:t>Lug setting = 65,000</a:t>
            </a:r>
          </a:p>
          <a:p>
            <a:pPr>
              <a:spcBef>
                <a:spcPts val="0"/>
              </a:spcBef>
            </a:pPr>
            <a:endParaRPr lang="en-US" dirty="0"/>
          </a:p>
        </p:txBody>
      </p:sp>
    </p:spTree>
    <p:extLst>
      <p:ext uri="{BB962C8B-B14F-4D97-AF65-F5344CB8AC3E}">
        <p14:creationId xmlns:p14="http://schemas.microsoft.com/office/powerpoint/2010/main" val="118788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Pins setting:</a:t>
            </a:r>
          </a:p>
          <a:p>
            <a:r>
              <a:rPr lang="en-US" b="1" dirty="0"/>
              <a:t>40-60% active pins = 113-169 pins of 282</a:t>
            </a:r>
            <a:endParaRPr lang="en-US" dirty="0"/>
          </a:p>
          <a:p>
            <a:pPr>
              <a:lnSpc>
                <a:spcPct val="114000"/>
              </a:lnSpc>
              <a:spcBef>
                <a:spcPct val="0"/>
              </a:spcBef>
              <a:buFontTx/>
              <a:buNone/>
            </a:pPr>
            <a:r>
              <a:rPr lang="en-US" altLang="en-US" sz="1200" b="1" baseline="-50000" dirty="0"/>
              <a:t>169</a:t>
            </a:r>
          </a:p>
          <a:p>
            <a:pPr>
              <a:lnSpc>
                <a:spcPct val="114000"/>
              </a:lnSpc>
              <a:spcBef>
                <a:spcPct val="0"/>
              </a:spcBef>
              <a:buFontTx/>
              <a:buNone/>
            </a:pPr>
            <a:r>
              <a:rPr lang="en-US" altLang="en-US" sz="1200" b="1" dirty="0"/>
              <a:t>∑ C(282,p) = 282! / (282-p)! X p! = </a:t>
            </a:r>
            <a:endParaRPr lang="en-US" altLang="en-US" sz="100" b="1" dirty="0"/>
          </a:p>
          <a:p>
            <a:r>
              <a:rPr lang="en-US" b="1" baseline="50000" dirty="0"/>
              <a:t>p=113</a:t>
            </a:r>
          </a:p>
          <a:p>
            <a:r>
              <a:rPr lang="en-US" b="1" dirty="0"/>
              <a:t>113 –</a:t>
            </a:r>
          </a:p>
          <a:p>
            <a:r>
              <a:rPr lang="en-US" b="1" dirty="0"/>
              <a:t>114 – </a:t>
            </a:r>
          </a:p>
          <a:p>
            <a:r>
              <a:rPr lang="en-US" b="1" dirty="0"/>
              <a:t>115 – </a:t>
            </a:r>
          </a:p>
          <a:p>
            <a:endParaRPr lang="en-US" b="1" dirty="0"/>
          </a:p>
          <a:p>
            <a:r>
              <a:rPr lang="en-US" b="1" dirty="0"/>
              <a:t>5 stepping bar lug combinations</a:t>
            </a:r>
          </a:p>
          <a:p>
            <a:pPr lvl="2"/>
            <a:r>
              <a:rPr lang="en-US" b="1" dirty="0"/>
              <a:t>N = 2^5 = 32, k=5</a:t>
            </a:r>
          </a:p>
          <a:p>
            <a:pPr lvl="2"/>
            <a:r>
              <a:rPr lang="en-US" b="1" dirty="0"/>
              <a:t>C(36,5) = 36! / 31! X 5! = 376,992</a:t>
            </a:r>
          </a:p>
          <a:p>
            <a:pPr lvl="2"/>
            <a:endParaRPr lang="en-US" b="1" dirty="0"/>
          </a:p>
          <a:p>
            <a:endParaRPr lang="en-US" b="1" baseline="50000" dirty="0"/>
          </a:p>
        </p:txBody>
      </p:sp>
    </p:spTree>
    <p:extLst>
      <p:ext uri="{BB962C8B-B14F-4D97-AF65-F5344CB8AC3E}">
        <p14:creationId xmlns:p14="http://schemas.microsoft.com/office/powerpoint/2010/main" val="4239231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297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9966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9966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146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5521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5775" y="304800"/>
            <a:ext cx="3549650" cy="2743200"/>
          </a:xfrm>
        </p:spPr>
      </p:sp>
      <p:sp>
        <p:nvSpPr>
          <p:cNvPr id="3" name="Notes Placeholder 2"/>
          <p:cNvSpPr>
            <a:spLocks noGrp="1"/>
          </p:cNvSpPr>
          <p:nvPr>
            <p:ph type="body" idx="1"/>
          </p:nvPr>
        </p:nvSpPr>
        <p:spPr>
          <a:xfrm>
            <a:off x="457201" y="3200400"/>
            <a:ext cx="8839200" cy="3290529"/>
          </a:xfrm>
        </p:spPr>
        <p:txBody>
          <a:bodyPr/>
          <a:lstStyle/>
          <a:p>
            <a:r>
              <a:rPr lang="en-US" dirty="0"/>
              <a:t>Item 1) – A random 5 digit number and a secret date truncated to 5 digits seems like it should have a key space of 10</a:t>
            </a:r>
            <a:r>
              <a:rPr lang="en-US" baseline="30000" dirty="0"/>
              <a:t>10</a:t>
            </a:r>
            <a:r>
              <a:rPr lang="en-US" dirty="0"/>
              <a:t>, but both numbers are combined into a single 5 digit number and the two original numbers are not used in the rest of the algorithm, so the key space is this combined 5 digit number = 10</a:t>
            </a:r>
            <a:r>
              <a:rPr lang="en-US" baseline="30000" dirty="0"/>
              <a:t>5</a:t>
            </a:r>
            <a:endParaRPr lang="en-US" dirty="0"/>
          </a:p>
          <a:p>
            <a:r>
              <a:rPr lang="en-US" dirty="0"/>
              <a:t>Item 4) - The maximum key space for this, assuming the enemy knows the algorithm but not the changeable elements, means these 10 characters can be any letter, a-z plus the period, slash, and 2 blanks. </a:t>
            </a:r>
          </a:p>
          <a:p>
            <a:pPr lvl="2"/>
            <a:r>
              <a:rPr lang="en-US" dirty="0"/>
              <a:t>Permutations of 10 items from (a-z, period, slash, two blanks) </a:t>
            </a:r>
          </a:p>
          <a:p>
            <a:pPr lvl="2"/>
            <a:r>
              <a:rPr lang="en-US" dirty="0"/>
              <a:t>         = P(30,10) = 30! / (30-10)! = 109,027,350,432,000 (but this includes 2 non-unique blanks)</a:t>
            </a:r>
          </a:p>
          <a:p>
            <a:pPr lvl="2"/>
            <a:r>
              <a:rPr lang="en-US" dirty="0"/>
              <a:t>Permutations of 10 items from (a-z, period, slash, one blank) </a:t>
            </a:r>
          </a:p>
          <a:p>
            <a:pPr lvl="2"/>
            <a:r>
              <a:rPr lang="en-US" dirty="0"/>
              <a:t>         = P(29,10) = 29! / (29-10)! = 72,684,900,288,000</a:t>
            </a:r>
          </a:p>
          <a:p>
            <a:pPr lvl="2"/>
            <a:r>
              <a:rPr lang="en-US" dirty="0"/>
              <a:t>Difference (Permutations with 2 blanks)</a:t>
            </a:r>
          </a:p>
          <a:p>
            <a:pPr lvl="2"/>
            <a:r>
              <a:rPr lang="en-US" dirty="0"/>
              <a:t>         = 36,342,450,144,000</a:t>
            </a:r>
          </a:p>
          <a:p>
            <a:pPr lvl="2"/>
            <a:r>
              <a:rPr lang="en-US" dirty="0"/>
              <a:t>The Difference # has 2 blanks, but they could be interchanged, so the unique permutations with 2 blanks</a:t>
            </a:r>
          </a:p>
          <a:p>
            <a:pPr marL="344488" lvl="2" indent="0">
              <a:buNone/>
            </a:pPr>
            <a:r>
              <a:rPr lang="en-US" dirty="0"/>
              <a:t>           = 36,342,450,144,000 / 2</a:t>
            </a:r>
          </a:p>
          <a:p>
            <a:pPr lvl="2"/>
            <a:r>
              <a:rPr lang="en-US" dirty="0"/>
              <a:t>Total  = permutations allowing only one blank + permutations requiring two blanks </a:t>
            </a:r>
          </a:p>
          <a:p>
            <a:pPr marL="288925" lvl="2" indent="0">
              <a:buNone/>
            </a:pPr>
            <a:r>
              <a:rPr lang="en-US" dirty="0"/>
              <a:t>             = 72,684,900,288,000 + (36,342,450,144,000 / 2) = 90,856,125,360,000</a:t>
            </a:r>
          </a:p>
          <a:p>
            <a:endParaRPr lang="en-US" dirty="0"/>
          </a:p>
        </p:txBody>
      </p:sp>
    </p:spTree>
    <p:extLst>
      <p:ext uri="{BB962C8B-B14F-4D97-AF65-F5344CB8AC3E}">
        <p14:creationId xmlns:p14="http://schemas.microsoft.com/office/powerpoint/2010/main" val="207555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xfrm>
            <a:off x="457200" y="3429000"/>
            <a:ext cx="8686800" cy="3458496"/>
          </a:xfrm>
          <a:noFill/>
        </p:spPr>
        <p:txBody>
          <a:bodyPr/>
          <a:lstStyle/>
          <a:p>
            <a:r>
              <a:rPr lang="en-US" altLang="en-US" sz="1200" dirty="0"/>
              <a:t>To use the Enigma machine as an example, the Maximum Key Space is:</a:t>
            </a:r>
          </a:p>
          <a:p>
            <a:pPr lvl="2"/>
            <a:r>
              <a:rPr lang="en-US" altLang="en-US" sz="1200" dirty="0"/>
              <a:t>If the enemy captures an Enigma, then the base machine would reveal the wiring of the entry disk, which is not changeable in the field.</a:t>
            </a:r>
          </a:p>
          <a:p>
            <a:pPr lvl="2"/>
            <a:r>
              <a:rPr lang="en-US" altLang="en-US" sz="1200" dirty="0"/>
              <a:t>Rotor and reflector wirings can be changed, so they are assumed to be unknown.</a:t>
            </a:r>
          </a:p>
          <a:p>
            <a:pPr lvl="2"/>
            <a:r>
              <a:rPr lang="en-US" altLang="en-US" sz="1200" dirty="0"/>
              <a:t>Notch location can be changed, so it is unknown.</a:t>
            </a:r>
          </a:p>
          <a:p>
            <a:pPr lvl="1"/>
            <a:r>
              <a:rPr lang="en-US" altLang="en-US" sz="1200" dirty="0"/>
              <a:t>The Practical Key Space is:</a:t>
            </a:r>
          </a:p>
          <a:p>
            <a:pPr lvl="2"/>
            <a:r>
              <a:rPr lang="en-US" altLang="en-US" sz="1200" dirty="0"/>
              <a:t>The enemy has the reflector, so it adds no cryptologic strength.</a:t>
            </a:r>
          </a:p>
          <a:p>
            <a:pPr lvl="2"/>
            <a:r>
              <a:rPr lang="en-US" altLang="en-US" sz="1200" dirty="0"/>
              <a:t>All 5 available rotors are captured, so wiring and notch location is known.</a:t>
            </a:r>
          </a:p>
          <a:p>
            <a:pPr lvl="2"/>
            <a:r>
              <a:rPr lang="en-US" altLang="en-US" sz="1200" dirty="0"/>
              <a:t>Also known are user imposed limitations, such as, always using 10 </a:t>
            </a:r>
            <a:r>
              <a:rPr lang="en-US" altLang="en-US" sz="1200" dirty="0" err="1"/>
              <a:t>plugboard</a:t>
            </a:r>
            <a:r>
              <a:rPr lang="en-US" altLang="en-US" sz="1200" dirty="0"/>
              <a:t> cables, no rotor allowed in same position on subsequent day, no 3 rotor combination repeated within same month.</a:t>
            </a:r>
          </a:p>
          <a:p>
            <a:pPr lvl="2"/>
            <a:r>
              <a:rPr lang="en-US" altLang="en-US" sz="1200" dirty="0"/>
              <a:t>Consecutive </a:t>
            </a:r>
            <a:r>
              <a:rPr lang="en-US" altLang="en-US" sz="1200" dirty="0" err="1"/>
              <a:t>Stecker</a:t>
            </a:r>
            <a:r>
              <a:rPr lang="en-US" altLang="en-US" sz="1200" dirty="0"/>
              <a:t> Knock Out was not included because it was only used by a few networks</a:t>
            </a:r>
          </a:p>
          <a:p>
            <a:pPr lvl="2"/>
            <a:r>
              <a:rPr lang="en-US" altLang="en-US" sz="1200" dirty="0"/>
              <a:t>Even though a single message can be broken without knowing the message setting, other messages using the same internal setting cannot be broken. So, the NSA assumes that the message setting (the rotor start position) must be known so all the daily messages can be broken.</a:t>
            </a:r>
          </a:p>
          <a:p>
            <a:pPr lvl="1"/>
            <a:r>
              <a:rPr lang="en-US" altLang="en-US" sz="1200" dirty="0"/>
              <a:t>NSA document, “The Cryptographic Mathematics of Enigma”: https://www.nsa.gov/portals/75/documents/about/cryptologic-heritage/historical-figures-publications/publications/wwii/CryptoMathEnigma_Miller.pdf</a:t>
            </a:r>
          </a:p>
          <a:p>
            <a:pPr lvl="1"/>
            <a:endParaRPr lang="en-US" altLang="en-US" sz="12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5552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2">
            <a:extLst>
              <a:ext uri="{FF2B5EF4-FFF2-40B4-BE49-F238E27FC236}">
                <a16:creationId xmlns:a16="http://schemas.microsoft.com/office/drawing/2014/main" id="{45F7A3F8-D398-E7A0-D19A-7C213DD921BD}"/>
              </a:ext>
            </a:extLst>
          </p:cNvPr>
          <p:cNvSpPr txBox="1">
            <a:spLocks/>
          </p:cNvSpPr>
          <p:nvPr/>
        </p:nvSpPr>
        <p:spPr bwMode="auto">
          <a:xfrm>
            <a:off x="457200" y="1571324"/>
            <a:ext cx="8382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6" rIns="96650" bIns="48326" numCol="1" anchor="t" anchorCtr="0" compatLnSpc="1">
            <a:prstTxWarp prst="textNoShape">
              <a:avLst/>
            </a:prstTxWarp>
          </a:bodyPr>
          <a:lstStyle>
            <a:lvl1pPr marL="169863" indent="-169863" algn="l" rtl="0" eaLnBrk="0" fontAlgn="base" hangingPunct="0">
              <a:spcBef>
                <a:spcPct val="30000"/>
              </a:spcBef>
              <a:spcAft>
                <a:spcPct val="0"/>
              </a:spcAft>
              <a:buFont typeface="Arial" panose="020B0604020202020204" pitchFamily="34" charset="0"/>
              <a:buChar char="•"/>
              <a:defRPr sz="1300" kern="1200" baseline="0">
                <a:solidFill>
                  <a:schemeClr val="tx1"/>
                </a:solidFill>
                <a:latin typeface="Arial" charset="0"/>
                <a:ea typeface="+mn-ea"/>
                <a:cs typeface="+mn-cs"/>
              </a:defRPr>
            </a:lvl1pPr>
            <a:lvl2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2pPr>
            <a:lvl3pPr marL="458788" indent="-114300"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3pPr>
            <a:lvl4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4pPr>
            <a:lvl5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5pPr>
            <a:lvl6pPr marL="2546764" algn="l" defTabSz="1018705" rtl="0" eaLnBrk="1" latinLnBrk="0" hangingPunct="1">
              <a:defRPr sz="1300" kern="1200">
                <a:solidFill>
                  <a:schemeClr val="tx1"/>
                </a:solidFill>
                <a:latin typeface="+mn-lt"/>
                <a:ea typeface="+mn-ea"/>
                <a:cs typeface="+mn-cs"/>
              </a:defRPr>
            </a:lvl6pPr>
            <a:lvl7pPr marL="3056116" algn="l" defTabSz="1018705" rtl="0" eaLnBrk="1" latinLnBrk="0" hangingPunct="1">
              <a:defRPr sz="1300" kern="1200">
                <a:solidFill>
                  <a:schemeClr val="tx1"/>
                </a:solidFill>
                <a:latin typeface="+mn-lt"/>
                <a:ea typeface="+mn-ea"/>
                <a:cs typeface="+mn-cs"/>
              </a:defRPr>
            </a:lvl7pPr>
            <a:lvl8pPr marL="3565469" algn="l" defTabSz="1018705" rtl="0" eaLnBrk="1" latinLnBrk="0" hangingPunct="1">
              <a:defRPr sz="1300" kern="1200">
                <a:solidFill>
                  <a:schemeClr val="tx1"/>
                </a:solidFill>
                <a:latin typeface="+mn-lt"/>
                <a:ea typeface="+mn-ea"/>
                <a:cs typeface="+mn-cs"/>
              </a:defRPr>
            </a:lvl8pPr>
            <a:lvl9pPr marL="4074821" algn="l" defTabSz="1018705" rtl="0" eaLnBrk="1" latinLnBrk="0" hangingPunct="1">
              <a:defRPr sz="1300" kern="1200">
                <a:solidFill>
                  <a:schemeClr val="tx1"/>
                </a:solidFill>
                <a:latin typeface="+mn-lt"/>
                <a:ea typeface="+mn-ea"/>
                <a:cs typeface="+mn-cs"/>
              </a:defRPr>
            </a:lvl9pPr>
          </a:lstStyle>
          <a:p>
            <a:r>
              <a:rPr lang="en-US" dirty="0">
                <a:hlinkClick r:id="rId3"/>
              </a:rPr>
              <a:t>https://nsarchive.gwu.edu/document/19892-national-security-archive-18-correspondence</a:t>
            </a:r>
            <a:r>
              <a:rPr lang="en-US" dirty="0"/>
              <a:t> (page 37)</a:t>
            </a:r>
          </a:p>
          <a:p>
            <a:r>
              <a:rPr lang="en-US" dirty="0"/>
              <a:t>Maximum displacement steps total = 32 (CD-57 allows up to 40 displacement steps)</a:t>
            </a:r>
          </a:p>
          <a:p>
            <a:endParaRPr lang="en-US" dirty="0"/>
          </a:p>
          <a:p>
            <a:r>
              <a:rPr lang="en-US" sz="1200" dirty="0"/>
              <a:t>17,19,21,23,25,26 or 29,31,37,41,43,47 – CD-55 (same as M-209 or CX-52a)</a:t>
            </a:r>
          </a:p>
          <a:p>
            <a:r>
              <a:rPr lang="en-US" sz="1200" dirty="0"/>
              <a:t>17,19,21,23,25,26 – C-446, M-209, C-38</a:t>
            </a:r>
          </a:p>
          <a:p>
            <a:r>
              <a:rPr lang="en-US" sz="1200" dirty="0"/>
              <a:t>29,31,37,41,43,47 – CX-52a</a:t>
            </a:r>
          </a:p>
          <a:p>
            <a:r>
              <a:rPr lang="en-US" sz="1200" dirty="0"/>
              <a:t>29,31,37,41,42,47 – CX-52b</a:t>
            </a:r>
          </a:p>
          <a:p>
            <a:r>
              <a:rPr lang="en-US" sz="1200" dirty="0"/>
              <a:t>25,26,34,38,42,46 - CX-52c</a:t>
            </a:r>
          </a:p>
          <a:p>
            <a:r>
              <a:rPr lang="en-US" sz="1200" dirty="0"/>
              <a:t>25,26,29,31,34,37,38,41,42,43,46,47 – C-52</a:t>
            </a:r>
          </a:p>
          <a:p>
            <a:r>
              <a:rPr lang="en-US" sz="1200" dirty="0"/>
              <a:t>,31,34,37,38,41,42,43,46,47 – CD-57</a:t>
            </a:r>
          </a:p>
          <a:p>
            <a:endParaRPr lang="en-US" dirty="0"/>
          </a:p>
          <a:p>
            <a:pPr marL="0" indent="0">
              <a:buFont typeface="Arial" panose="020B0604020202020204" pitchFamily="34" charset="0"/>
              <a:buNone/>
            </a:pPr>
            <a:r>
              <a:rPr lang="en-US" dirty="0"/>
              <a:t>Choosing 6 of 12 disks – 12!/6! = 665,280</a:t>
            </a:r>
          </a:p>
          <a:p>
            <a:pPr marL="0" indent="0">
              <a:buFont typeface="Arial" panose="020B0604020202020204" pitchFamily="34" charset="0"/>
              <a:buNone/>
            </a:pPr>
            <a:r>
              <a:rPr lang="en-US" dirty="0"/>
              <a:t>Pin settings – 2^(</a:t>
            </a:r>
            <a:r>
              <a:rPr lang="en-US" sz="1400" dirty="0"/>
              <a:t>29+31+37+41+43+47) = 2^228</a:t>
            </a:r>
          </a:p>
          <a:p>
            <a:pPr marL="0" indent="0">
              <a:buFont typeface="Arial" panose="020B0604020202020204" pitchFamily="34" charset="0"/>
              <a:buNone/>
            </a:pPr>
            <a:r>
              <a:rPr lang="en-US" sz="1400" dirty="0"/>
              <a:t>Displacement settings – using stars and bars formula:</a:t>
            </a:r>
          </a:p>
          <a:p>
            <a:pPr marL="0" indent="0">
              <a:buFont typeface="Arial" panose="020B0604020202020204" pitchFamily="34" charset="0"/>
              <a:buNone/>
            </a:pPr>
            <a:r>
              <a:rPr lang="en-US" sz="1400" dirty="0"/>
              <a:t>C(n+k-1, k) = (n+k-1)! / (n-1)!k!</a:t>
            </a:r>
          </a:p>
          <a:p>
            <a:pPr marL="0" indent="0">
              <a:buFont typeface="Arial" panose="020B0604020202020204" pitchFamily="34" charset="0"/>
              <a:buNone/>
            </a:pPr>
            <a:r>
              <a:rPr lang="en-US" sz="1400" dirty="0"/>
              <a:t>C(15+6-1,6) = 20! / 14! X 6! = 38,760</a:t>
            </a:r>
          </a:p>
          <a:p>
            <a:pPr marL="0" indent="0">
              <a:buFont typeface="Arial" panose="020B0604020202020204" pitchFamily="34" charset="0"/>
              <a:buNone/>
            </a:pPr>
            <a:endParaRPr lang="en-US" sz="1400" dirty="0"/>
          </a:p>
          <a:p>
            <a:pPr marL="0" indent="0">
              <a:buFont typeface="Arial" panose="020B0604020202020204" pitchFamily="34" charset="0"/>
              <a:buNone/>
            </a:pPr>
            <a:endParaRPr lang="en-US" sz="1400"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Notes Placeholder 2">
            <a:extLst>
              <a:ext uri="{FF2B5EF4-FFF2-40B4-BE49-F238E27FC236}">
                <a16:creationId xmlns:a16="http://schemas.microsoft.com/office/drawing/2014/main" id="{A27E6878-38E6-2195-25A2-E13DAA22F23C}"/>
              </a:ext>
            </a:extLst>
          </p:cNvPr>
          <p:cNvSpPr txBox="1">
            <a:spLocks/>
          </p:cNvSpPr>
          <p:nvPr/>
        </p:nvSpPr>
        <p:spPr bwMode="auto">
          <a:xfrm>
            <a:off x="6781800" y="9144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6" rIns="96650" bIns="48326" numCol="1" anchor="t" anchorCtr="0" compatLnSpc="1">
            <a:prstTxWarp prst="textNoShape">
              <a:avLst/>
            </a:prstTxWarp>
          </a:bodyPr>
          <a:lstStyle>
            <a:lvl1pPr marL="169863" indent="-169863" algn="l" rtl="0" eaLnBrk="0" fontAlgn="base" hangingPunct="0">
              <a:spcBef>
                <a:spcPct val="30000"/>
              </a:spcBef>
              <a:spcAft>
                <a:spcPct val="0"/>
              </a:spcAft>
              <a:buFont typeface="Arial" panose="020B0604020202020204" pitchFamily="34" charset="0"/>
              <a:buChar char="•"/>
              <a:defRPr sz="1300" kern="1200" baseline="0">
                <a:solidFill>
                  <a:schemeClr val="tx1"/>
                </a:solidFill>
                <a:latin typeface="Arial" charset="0"/>
                <a:ea typeface="+mn-ea"/>
                <a:cs typeface="+mn-cs"/>
              </a:defRPr>
            </a:lvl1pPr>
            <a:lvl2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2pPr>
            <a:lvl3pPr marL="458788" indent="-114300"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3pPr>
            <a:lvl4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4pPr>
            <a:lvl5pPr marL="169863" indent="-169863" algn="l" rtl="0" eaLnBrk="0" fontAlgn="base" hangingPunct="0">
              <a:spcBef>
                <a:spcPct val="30000"/>
              </a:spcBef>
              <a:spcAft>
                <a:spcPct val="0"/>
              </a:spcAft>
              <a:buFont typeface="Arial" panose="020B0604020202020204" pitchFamily="34" charset="0"/>
              <a:buChar char="•"/>
              <a:defRPr sz="1300" kern="1200">
                <a:solidFill>
                  <a:schemeClr val="tx1"/>
                </a:solidFill>
                <a:latin typeface="Arial" charset="0"/>
                <a:ea typeface="+mn-ea"/>
                <a:cs typeface="+mn-cs"/>
              </a:defRPr>
            </a:lvl5pPr>
            <a:lvl6pPr marL="2546764" algn="l" defTabSz="1018705" rtl="0" eaLnBrk="1" latinLnBrk="0" hangingPunct="1">
              <a:defRPr sz="1300" kern="1200">
                <a:solidFill>
                  <a:schemeClr val="tx1"/>
                </a:solidFill>
                <a:latin typeface="+mn-lt"/>
                <a:ea typeface="+mn-ea"/>
                <a:cs typeface="+mn-cs"/>
              </a:defRPr>
            </a:lvl6pPr>
            <a:lvl7pPr marL="3056116" algn="l" defTabSz="1018705" rtl="0" eaLnBrk="1" latinLnBrk="0" hangingPunct="1">
              <a:defRPr sz="1300" kern="1200">
                <a:solidFill>
                  <a:schemeClr val="tx1"/>
                </a:solidFill>
                <a:latin typeface="+mn-lt"/>
                <a:ea typeface="+mn-ea"/>
                <a:cs typeface="+mn-cs"/>
              </a:defRPr>
            </a:lvl7pPr>
            <a:lvl8pPr marL="3565469" algn="l" defTabSz="1018705" rtl="0" eaLnBrk="1" latinLnBrk="0" hangingPunct="1">
              <a:defRPr sz="1300" kern="1200">
                <a:solidFill>
                  <a:schemeClr val="tx1"/>
                </a:solidFill>
                <a:latin typeface="+mn-lt"/>
                <a:ea typeface="+mn-ea"/>
                <a:cs typeface="+mn-cs"/>
              </a:defRPr>
            </a:lvl8pPr>
            <a:lvl9pPr marL="4074821" algn="l" defTabSz="1018705" rtl="0" eaLnBrk="1" latinLnBrk="0" hangingPunct="1">
              <a:defRPr sz="1300" kern="1200">
                <a:solidFill>
                  <a:schemeClr val="tx1"/>
                </a:solidFill>
                <a:latin typeface="+mn-lt"/>
                <a:ea typeface="+mn-ea"/>
                <a:cs typeface="+mn-cs"/>
              </a:defRPr>
            </a:lvl9pPr>
          </a:lstStyle>
          <a:p>
            <a:pPr>
              <a:lnSpc>
                <a:spcPct val="120000"/>
              </a:lnSpc>
              <a:spcBef>
                <a:spcPct val="0"/>
              </a:spcBef>
              <a:buFontTx/>
              <a:buNone/>
            </a:pPr>
            <a:r>
              <a:rPr lang="en-US" sz="1200" dirty="0"/>
              <a:t>25,26,29</a:t>
            </a:r>
            <a:r>
              <a:rPr lang="en-US" altLang="en-US" sz="1200" b="1" dirty="0"/>
              <a:t>(22 lug settings &amp; 27 bars)   </a:t>
            </a:r>
          </a:p>
          <a:p>
            <a:pPr>
              <a:lnSpc>
                <a:spcPct val="120000"/>
              </a:lnSpc>
              <a:spcBef>
                <a:spcPct val="0"/>
              </a:spcBef>
              <a:buFont typeface="Arial" panose="020B0604020202020204" pitchFamily="34" charset="0"/>
              <a:buNone/>
            </a:pPr>
            <a:r>
              <a:rPr lang="en-US" altLang="en-US" sz="1200" b="1" dirty="0"/>
              <a:t>C(n+k-1,k)</a:t>
            </a:r>
            <a:r>
              <a:rPr lang="en-US" altLang="en-US" sz="1600" b="1" baseline="20000" dirty="0">
                <a:solidFill>
                  <a:srgbClr val="FF0000"/>
                </a:solidFill>
              </a:rPr>
              <a:t>*</a:t>
            </a:r>
            <a:r>
              <a:rPr lang="en-US" altLang="en-US" sz="1200" b="1" dirty="0"/>
              <a:t>= (n+k-1)!/(n-1)!k!</a:t>
            </a:r>
          </a:p>
          <a:p>
            <a:pPr>
              <a:lnSpc>
                <a:spcPct val="120000"/>
              </a:lnSpc>
              <a:spcBef>
                <a:spcPct val="0"/>
              </a:spcBef>
              <a:buFontTx/>
              <a:buNone/>
            </a:pPr>
            <a:r>
              <a:rPr lang="en-US" altLang="en-US" sz="1200" b="1" dirty="0"/>
              <a:t>   C(48,27) = (48!)/(21! x 27!)  </a:t>
            </a:r>
          </a:p>
          <a:p>
            <a:pPr>
              <a:lnSpc>
                <a:spcPct val="120000"/>
              </a:lnSpc>
              <a:spcBef>
                <a:spcPct val="0"/>
              </a:spcBef>
              <a:buFontTx/>
              <a:buNone/>
            </a:pPr>
            <a:r>
              <a:rPr lang="en-US" altLang="en-US" sz="1200" b="1" dirty="0"/>
              <a:t>        = 2.23x10</a:t>
            </a:r>
            <a:r>
              <a:rPr lang="en-US" altLang="en-US" sz="1200" b="1" baseline="40000" dirty="0"/>
              <a:t>13</a:t>
            </a:r>
            <a:endParaRPr lang="en-US" dirty="0"/>
          </a:p>
        </p:txBody>
      </p:sp>
    </p:spTree>
    <p:extLst>
      <p:ext uri="{BB962C8B-B14F-4D97-AF65-F5344CB8AC3E}">
        <p14:creationId xmlns:p14="http://schemas.microsoft.com/office/powerpoint/2010/main" val="3294011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31104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7803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Rectangle 4"/>
          <p:cNvSpPr/>
          <p:nvPr/>
        </p:nvSpPr>
        <p:spPr>
          <a:xfrm>
            <a:off x="76200" y="3300948"/>
            <a:ext cx="9372600" cy="3785652"/>
          </a:xfrm>
          <a:prstGeom prst="rect">
            <a:avLst/>
          </a:prstGeom>
        </p:spPr>
        <p:txBody>
          <a:bodyPr wrap="square">
            <a:spAutoFit/>
          </a:bodyPr>
          <a:lstStyle/>
          <a:p>
            <a:r>
              <a:rPr lang="en-US" sz="1200" dirty="0" err="1"/>
              <a:t>Hagelin</a:t>
            </a:r>
            <a:r>
              <a:rPr lang="en-US" sz="1200" dirty="0"/>
              <a:t> technical manual, “Pocket Cryptographer Type CD-57, Technical Description, No. 3088 B” says CD-57 is the same </a:t>
            </a:r>
            <a:r>
              <a:rPr lang="en-US" sz="1200" dirty="0" err="1"/>
              <a:t>cryptologically</a:t>
            </a:r>
            <a:r>
              <a:rPr lang="en-US" sz="1200" dirty="0"/>
              <a:t> as the C-52 (not CX-52), but all 6 rotors only move one space at a time and each rotor can only cause the print wheel to advance up to 16 positions, at most, and 40 positions total for all 6 rotors.</a:t>
            </a:r>
          </a:p>
          <a:p>
            <a:pPr marL="458788" lvl="2" indent="-228600"/>
            <a:endParaRPr lang="en-US" sz="1200" b="1" dirty="0"/>
          </a:p>
          <a:p>
            <a:pPr marL="458788" lvl="2" indent="-228600"/>
            <a:r>
              <a:rPr lang="en-US" sz="1200" b="1" dirty="0"/>
              <a:t>Basic keys</a:t>
            </a:r>
          </a:p>
          <a:p>
            <a:pPr marL="458788" lvl="6" indent="-228600">
              <a:buFontTx/>
              <a:buChar char="-"/>
            </a:pPr>
            <a:r>
              <a:rPr lang="en-US" sz="1200" dirty="0"/>
              <a:t>Arrangement of stops on displacement disk:</a:t>
            </a:r>
          </a:p>
          <a:p>
            <a:pPr marL="458788" lvl="6" indent="-228600"/>
            <a:r>
              <a:rPr lang="en-US" sz="1200" dirty="0"/>
              <a:t>       6 disks with lug settings = 1-16 each means 6 to 96 total steps are possible, but only 40 allowed</a:t>
            </a:r>
          </a:p>
          <a:p>
            <a:pPr marL="458788" lvl="6" indent="-228600"/>
            <a:r>
              <a:rPr lang="en-US" sz="1200" dirty="0"/>
              <a:t>       So 6-40 steps out of (6-96) possible steps are allowed = 40/96</a:t>
            </a:r>
          </a:p>
          <a:p>
            <a:pPr marL="458788" lvl="6" indent="-228600"/>
            <a:r>
              <a:rPr lang="en-US" sz="1200" dirty="0"/>
              <a:t>       Number of lug settings for displacement disks = 16</a:t>
            </a:r>
            <a:r>
              <a:rPr lang="en-US" altLang="en-US" sz="1200" baseline="30000" dirty="0"/>
              <a:t>6</a:t>
            </a:r>
            <a:r>
              <a:rPr lang="en-US" altLang="en-US" sz="1200" dirty="0"/>
              <a:t> x (40/96) = 6,990,507 settings</a:t>
            </a:r>
            <a:endParaRPr lang="en-US" sz="1200" dirty="0"/>
          </a:p>
          <a:p>
            <a:pPr marL="458788" lvl="6" indent="-228600">
              <a:buFontTx/>
              <a:buChar char="-"/>
            </a:pPr>
            <a:r>
              <a:rPr lang="en-US" sz="1200" dirty="0"/>
              <a:t>Choice of key wheels, assume 12 standard wheels: 25,26,29,31,34,37,38,41,42,43,46,47: </a:t>
            </a:r>
          </a:p>
          <a:p>
            <a:pPr marL="458788" lvl="6" indent="-228600"/>
            <a:r>
              <a:rPr lang="en-US" sz="1200" dirty="0"/>
              <a:t>       Order of the 6 wheels from 12 = 12!/6! = 665,280</a:t>
            </a:r>
          </a:p>
          <a:p>
            <a:pPr marL="458788" lvl="6" indent="-228600"/>
            <a:r>
              <a:rPr lang="en-US" sz="1200" dirty="0"/>
              <a:t>       Stepping = 1 because all rotors always step one position</a:t>
            </a:r>
          </a:p>
          <a:p>
            <a:pPr marL="458788" lvl="6" indent="-228600"/>
            <a:r>
              <a:rPr lang="en-US" sz="1200" dirty="0"/>
              <a:t>       Arrangement of pins: Ʃ 25,26,29,31,34,37,38,41,42,43,46,47 = 439 total pins, so </a:t>
            </a:r>
            <a:r>
              <a:rPr lang="en-US" altLang="en-US" sz="1200" dirty="0"/>
              <a:t>2</a:t>
            </a:r>
            <a:r>
              <a:rPr lang="en-US" altLang="en-US" sz="1200" baseline="30000" dirty="0"/>
              <a:t>439/2 </a:t>
            </a:r>
            <a:r>
              <a:rPr lang="en-US" altLang="en-US" sz="1200" dirty="0"/>
              <a:t>= 2</a:t>
            </a:r>
            <a:r>
              <a:rPr lang="en-US" altLang="en-US" sz="1200" baseline="30000" dirty="0"/>
              <a:t>219.5</a:t>
            </a:r>
            <a:endParaRPr lang="en-US" sz="1200" dirty="0"/>
          </a:p>
          <a:p>
            <a:pPr marL="458788" lvl="6" indent="-228600"/>
            <a:r>
              <a:rPr lang="en-US" sz="1200" dirty="0"/>
              <a:t>       Recommendation: 1) 40-60% active pins: 60%(219.5) = 132 to 40%(219.5) = 88, so 2</a:t>
            </a:r>
            <a:r>
              <a:rPr lang="en-US" sz="1200" baseline="30000" dirty="0"/>
              <a:t>132</a:t>
            </a:r>
            <a:r>
              <a:rPr lang="en-US" altLang="en-US" sz="1200" baseline="30000" dirty="0"/>
              <a:t> </a:t>
            </a:r>
            <a:r>
              <a:rPr lang="en-US" altLang="en-US" sz="1200" dirty="0"/>
              <a:t>- 2</a:t>
            </a:r>
            <a:r>
              <a:rPr lang="en-US" altLang="en-US" sz="1200" baseline="30000" dirty="0"/>
              <a:t>88 </a:t>
            </a:r>
            <a:r>
              <a:rPr lang="en-US" altLang="en-US" sz="1200" dirty="0"/>
              <a:t> = 5.44x</a:t>
            </a:r>
            <a:r>
              <a:rPr lang="en-US" sz="1200" dirty="0"/>
              <a:t>10</a:t>
            </a:r>
            <a:r>
              <a:rPr lang="en-US" sz="1200" baseline="30000" dirty="0"/>
              <a:t>39</a:t>
            </a:r>
            <a:r>
              <a:rPr lang="en-US" altLang="en-US" sz="1200" dirty="0"/>
              <a:t> </a:t>
            </a:r>
            <a:endParaRPr lang="en-US" sz="1200" dirty="0"/>
          </a:p>
          <a:p>
            <a:pPr marL="458788" lvl="6" indent="-228600"/>
            <a:r>
              <a:rPr lang="en-US" sz="1200" dirty="0"/>
              <a:t>                                  2) no more than 5 active/inactive in a row: reduction of 2 out of 64 settings for each pin      </a:t>
            </a:r>
          </a:p>
          <a:p>
            <a:pPr marL="458788" lvl="6" indent="-228600"/>
            <a:r>
              <a:rPr lang="en-US" sz="1200" dirty="0"/>
              <a:t>                                      position</a:t>
            </a:r>
            <a:r>
              <a:rPr lang="en-US" altLang="en-US" sz="1200" dirty="0"/>
              <a:t> = [(64-2)/64]^219.5 valid pin settings = 9.07x10^-4</a:t>
            </a:r>
          </a:p>
          <a:p>
            <a:pPr marL="458788" lvl="6" indent="-228600"/>
            <a:r>
              <a:rPr lang="en-US" altLang="en-US" sz="1200" dirty="0"/>
              <a:t>                                     result = 1) x 2) = 5.12x</a:t>
            </a:r>
            <a:r>
              <a:rPr lang="en-US" sz="1200" dirty="0"/>
              <a:t>10</a:t>
            </a:r>
            <a:r>
              <a:rPr lang="en-US" sz="1200" baseline="30000" dirty="0"/>
              <a:t>36</a:t>
            </a:r>
            <a:endParaRPr lang="en-US" sz="1200" dirty="0"/>
          </a:p>
          <a:p>
            <a:pPr marL="458788" indent="-228600"/>
            <a:r>
              <a:rPr lang="en-US" sz="1200" dirty="0"/>
              <a:t>-   Position of alphabet ring = 26</a:t>
            </a:r>
          </a:p>
          <a:p>
            <a:pPr marL="458788" lvl="2" indent="-228600"/>
            <a:r>
              <a:rPr lang="en-US" sz="1200" b="1" dirty="0"/>
              <a:t>Initial keys</a:t>
            </a:r>
          </a:p>
          <a:p>
            <a:pPr marL="458788" indent="-228600">
              <a:spcBef>
                <a:spcPts val="0"/>
              </a:spcBef>
              <a:buNone/>
            </a:pPr>
            <a:r>
              <a:rPr lang="en-US" sz="1200" dirty="0"/>
              <a:t>   - Start position of key wheels = Ʃ 25,26,29,31,34,37,38,41,42,43,46,47 = (439/12)</a:t>
            </a:r>
            <a:r>
              <a:rPr lang="en-US" sz="1200" baseline="30000" dirty="0"/>
              <a:t>6 </a:t>
            </a:r>
            <a:r>
              <a:rPr lang="en-US" sz="1200" dirty="0"/>
              <a:t>= 2.40</a:t>
            </a:r>
            <a:r>
              <a:rPr lang="en-US" altLang="en-US" sz="1200" dirty="0"/>
              <a:t>x</a:t>
            </a:r>
            <a:r>
              <a:rPr lang="en-US" sz="1200" dirty="0"/>
              <a:t>10</a:t>
            </a:r>
            <a:r>
              <a:rPr lang="en-US" sz="1200" baseline="30000" dirty="0"/>
              <a:t>9</a:t>
            </a:r>
            <a:endParaRPr lang="en-US" sz="1200" dirty="0"/>
          </a:p>
        </p:txBody>
      </p:sp>
    </p:spTree>
    <p:extLst>
      <p:ext uri="{BB962C8B-B14F-4D97-AF65-F5344CB8AC3E}">
        <p14:creationId xmlns:p14="http://schemas.microsoft.com/office/powerpoint/2010/main" val="27457137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Rectangle 4"/>
          <p:cNvSpPr/>
          <p:nvPr/>
        </p:nvSpPr>
        <p:spPr>
          <a:xfrm>
            <a:off x="76200" y="3300948"/>
            <a:ext cx="9372600" cy="3785652"/>
          </a:xfrm>
          <a:prstGeom prst="rect">
            <a:avLst/>
          </a:prstGeom>
        </p:spPr>
        <p:txBody>
          <a:bodyPr wrap="square">
            <a:spAutoFit/>
          </a:bodyPr>
          <a:lstStyle/>
          <a:p>
            <a:r>
              <a:rPr lang="en-US" sz="1200" dirty="0" err="1"/>
              <a:t>Hagelin</a:t>
            </a:r>
            <a:r>
              <a:rPr lang="en-US" sz="1200" dirty="0"/>
              <a:t> technical manual, “Pocket Cryptographer Type CD-57, Technical Description, No. 3088 B” says CD-57 is the same </a:t>
            </a:r>
            <a:r>
              <a:rPr lang="en-US" sz="1200" dirty="0" err="1"/>
              <a:t>cryptologically</a:t>
            </a:r>
            <a:r>
              <a:rPr lang="en-US" sz="1200" dirty="0"/>
              <a:t> as the C-52 (not CX-52), but all 6 rotors only move one space at a time and each rotor can only cause the print wheel to advance up to 16 positions, at most, and 40 positions total for all 6 rotors.</a:t>
            </a:r>
          </a:p>
          <a:p>
            <a:pPr marL="458788" lvl="2" indent="-228600"/>
            <a:endParaRPr lang="en-US" sz="1200" b="1" dirty="0"/>
          </a:p>
          <a:p>
            <a:pPr marL="458788" lvl="2" indent="-228600"/>
            <a:r>
              <a:rPr lang="en-US" sz="1200" b="1" dirty="0"/>
              <a:t>Basic keys</a:t>
            </a:r>
          </a:p>
          <a:p>
            <a:pPr marL="458788" lvl="6" indent="-228600">
              <a:buFontTx/>
              <a:buChar char="-"/>
            </a:pPr>
            <a:r>
              <a:rPr lang="en-US" sz="1200" dirty="0"/>
              <a:t>Arrangement of stops on displacement disk:</a:t>
            </a:r>
          </a:p>
          <a:p>
            <a:pPr marL="458788" lvl="6" indent="-228600"/>
            <a:r>
              <a:rPr lang="en-US" sz="1200" dirty="0"/>
              <a:t>       6 disks with lug settings = 1-16 each means 6 to 96 total steps are possible, but only 40 allowed</a:t>
            </a:r>
          </a:p>
          <a:p>
            <a:pPr marL="458788" lvl="6" indent="-228600"/>
            <a:r>
              <a:rPr lang="en-US" sz="1200" dirty="0"/>
              <a:t>       So 6-40 steps out of (6-96) possible steps are allowed = 40/96</a:t>
            </a:r>
          </a:p>
          <a:p>
            <a:pPr marL="458788" lvl="6" indent="-228600"/>
            <a:r>
              <a:rPr lang="en-US" sz="1200" dirty="0"/>
              <a:t>       Number of lug settings for displacement disks = 16</a:t>
            </a:r>
            <a:r>
              <a:rPr lang="en-US" altLang="en-US" sz="1200" baseline="30000" dirty="0"/>
              <a:t>6</a:t>
            </a:r>
            <a:r>
              <a:rPr lang="en-US" altLang="en-US" sz="1200" dirty="0"/>
              <a:t> x (40/96) = 6,990,507 settings</a:t>
            </a:r>
            <a:endParaRPr lang="en-US" sz="1200" dirty="0"/>
          </a:p>
          <a:p>
            <a:pPr marL="458788" lvl="6" indent="-228600">
              <a:buFontTx/>
              <a:buChar char="-"/>
            </a:pPr>
            <a:r>
              <a:rPr lang="en-US" sz="1200" dirty="0"/>
              <a:t>Choice of key wheels, assume 12 standard wheels: 25,26,29,31,34,37,38,41,42,43,46,47: </a:t>
            </a:r>
          </a:p>
          <a:p>
            <a:pPr marL="458788" lvl="6" indent="-228600"/>
            <a:r>
              <a:rPr lang="en-US" sz="1200" dirty="0"/>
              <a:t>       Order of the 6 wheels from 12 = 12!/6! = 665,280</a:t>
            </a:r>
          </a:p>
          <a:p>
            <a:pPr marL="458788" lvl="6" indent="-228600"/>
            <a:r>
              <a:rPr lang="en-US" sz="1200" dirty="0"/>
              <a:t>       Stepping = 1 because all rotors always step one position</a:t>
            </a:r>
          </a:p>
          <a:p>
            <a:pPr marL="458788" lvl="6" indent="-228600"/>
            <a:r>
              <a:rPr lang="en-US" sz="1200" dirty="0"/>
              <a:t>       Arrangement of pins: Ʃ 25,26,29,31,34,37,38,41,42,43,46,47 = 439 total pins, so </a:t>
            </a:r>
            <a:r>
              <a:rPr lang="en-US" altLang="en-US" sz="1200" dirty="0"/>
              <a:t>2</a:t>
            </a:r>
            <a:r>
              <a:rPr lang="en-US" altLang="en-US" sz="1200" baseline="30000" dirty="0"/>
              <a:t>439/2 </a:t>
            </a:r>
            <a:r>
              <a:rPr lang="en-US" altLang="en-US" sz="1200" dirty="0"/>
              <a:t>= 2</a:t>
            </a:r>
            <a:r>
              <a:rPr lang="en-US" altLang="en-US" sz="1200" baseline="30000" dirty="0"/>
              <a:t>219.5</a:t>
            </a:r>
            <a:endParaRPr lang="en-US" sz="1200" dirty="0"/>
          </a:p>
          <a:p>
            <a:pPr marL="458788" lvl="6" indent="-228600"/>
            <a:r>
              <a:rPr lang="en-US" sz="1200" dirty="0"/>
              <a:t>       Recommendation: 1) 40-60% active pins: 60%(219.5) = 132 to 40%(219.5) = 88, so 2</a:t>
            </a:r>
            <a:r>
              <a:rPr lang="en-US" sz="1200" baseline="30000" dirty="0"/>
              <a:t>132</a:t>
            </a:r>
            <a:r>
              <a:rPr lang="en-US" altLang="en-US" sz="1200" baseline="30000" dirty="0"/>
              <a:t> </a:t>
            </a:r>
            <a:r>
              <a:rPr lang="en-US" altLang="en-US" sz="1200" dirty="0"/>
              <a:t>- 2</a:t>
            </a:r>
            <a:r>
              <a:rPr lang="en-US" altLang="en-US" sz="1200" baseline="30000" dirty="0"/>
              <a:t>88 </a:t>
            </a:r>
            <a:r>
              <a:rPr lang="en-US" altLang="en-US" sz="1200" dirty="0"/>
              <a:t> = 5.44x</a:t>
            </a:r>
            <a:r>
              <a:rPr lang="en-US" sz="1200" dirty="0"/>
              <a:t>10</a:t>
            </a:r>
            <a:r>
              <a:rPr lang="en-US" sz="1200" baseline="30000" dirty="0"/>
              <a:t>39</a:t>
            </a:r>
            <a:r>
              <a:rPr lang="en-US" altLang="en-US" sz="1200" dirty="0"/>
              <a:t> </a:t>
            </a:r>
            <a:endParaRPr lang="en-US" sz="1200" dirty="0"/>
          </a:p>
          <a:p>
            <a:pPr marL="458788" lvl="6" indent="-228600"/>
            <a:r>
              <a:rPr lang="en-US" sz="1200" dirty="0"/>
              <a:t>                                  2) no more than 5 active/inactive in a row: reduction of 2 out of 64 settings for each pin      </a:t>
            </a:r>
          </a:p>
          <a:p>
            <a:pPr marL="458788" lvl="6" indent="-228600"/>
            <a:r>
              <a:rPr lang="en-US" sz="1200" dirty="0"/>
              <a:t>                                      position</a:t>
            </a:r>
            <a:r>
              <a:rPr lang="en-US" altLang="en-US" sz="1200" dirty="0"/>
              <a:t> = [(64-2)/64]^219.5 valid pin settings = 9.07x10^-4</a:t>
            </a:r>
          </a:p>
          <a:p>
            <a:pPr marL="458788" lvl="6" indent="-228600"/>
            <a:r>
              <a:rPr lang="en-US" altLang="en-US" sz="1200" dirty="0"/>
              <a:t>                                     result = 1) x 2) = 5.12x</a:t>
            </a:r>
            <a:r>
              <a:rPr lang="en-US" sz="1200" dirty="0"/>
              <a:t>10</a:t>
            </a:r>
            <a:r>
              <a:rPr lang="en-US" sz="1200" baseline="30000" dirty="0"/>
              <a:t>36</a:t>
            </a:r>
            <a:endParaRPr lang="en-US" sz="1200" dirty="0"/>
          </a:p>
          <a:p>
            <a:pPr marL="458788" indent="-228600"/>
            <a:r>
              <a:rPr lang="en-US" sz="1200" dirty="0"/>
              <a:t>-   Position of alphabet ring = 26</a:t>
            </a:r>
          </a:p>
          <a:p>
            <a:pPr marL="458788" lvl="2" indent="-228600"/>
            <a:r>
              <a:rPr lang="en-US" sz="1200" b="1" dirty="0"/>
              <a:t>Initial keys</a:t>
            </a:r>
          </a:p>
          <a:p>
            <a:pPr marL="458788" indent="-228600">
              <a:spcBef>
                <a:spcPts val="0"/>
              </a:spcBef>
              <a:buNone/>
            </a:pPr>
            <a:r>
              <a:rPr lang="en-US" sz="1200" dirty="0"/>
              <a:t>   - Start position of key wheels = Ʃ 25,26,29,31,34,37,38,41,42,43,46,47 = (439/12)</a:t>
            </a:r>
            <a:r>
              <a:rPr lang="en-US" sz="1200" baseline="30000" dirty="0"/>
              <a:t>6 </a:t>
            </a:r>
            <a:r>
              <a:rPr lang="en-US" sz="1200" dirty="0"/>
              <a:t>= 2.40</a:t>
            </a:r>
            <a:r>
              <a:rPr lang="en-US" altLang="en-US" sz="1200" dirty="0"/>
              <a:t>x</a:t>
            </a:r>
            <a:r>
              <a:rPr lang="en-US" sz="1200" dirty="0"/>
              <a:t>10</a:t>
            </a:r>
            <a:r>
              <a:rPr lang="en-US" sz="1200" baseline="30000" dirty="0"/>
              <a:t>9</a:t>
            </a:r>
            <a:endParaRPr lang="en-US" sz="1200" dirty="0"/>
          </a:p>
        </p:txBody>
      </p:sp>
    </p:spTree>
    <p:extLst>
      <p:ext uri="{BB962C8B-B14F-4D97-AF65-F5344CB8AC3E}">
        <p14:creationId xmlns:p14="http://schemas.microsoft.com/office/powerpoint/2010/main" val="2745713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Rectangle 4"/>
          <p:cNvSpPr/>
          <p:nvPr/>
        </p:nvSpPr>
        <p:spPr>
          <a:xfrm>
            <a:off x="76200" y="3300948"/>
            <a:ext cx="9372600" cy="3785652"/>
          </a:xfrm>
          <a:prstGeom prst="rect">
            <a:avLst/>
          </a:prstGeom>
        </p:spPr>
        <p:txBody>
          <a:bodyPr wrap="square">
            <a:spAutoFit/>
          </a:bodyPr>
          <a:lstStyle/>
          <a:p>
            <a:r>
              <a:rPr lang="en-US" sz="1200" dirty="0" err="1"/>
              <a:t>Hagelin</a:t>
            </a:r>
            <a:r>
              <a:rPr lang="en-US" sz="1200" dirty="0"/>
              <a:t> technical manual, “Pocket Cryptographer Type CD-57, Technical Description, No. 3088 B” says CD-57 is the same </a:t>
            </a:r>
            <a:r>
              <a:rPr lang="en-US" sz="1200" dirty="0" err="1"/>
              <a:t>cryptologically</a:t>
            </a:r>
            <a:r>
              <a:rPr lang="en-US" sz="1200" dirty="0"/>
              <a:t> as the C-52 (not CX-52), but all 6 rotors only move one space at a time and each rotor can only cause the print wheel to advance up to 16 positions, at most, and 40 positions total for all 6 rotors.</a:t>
            </a:r>
          </a:p>
          <a:p>
            <a:pPr marL="458788" lvl="2" indent="-228600"/>
            <a:endParaRPr lang="en-US" sz="1200" b="1" dirty="0"/>
          </a:p>
          <a:p>
            <a:pPr marL="458788" lvl="2" indent="-228600"/>
            <a:r>
              <a:rPr lang="en-US" sz="1200" b="1" dirty="0"/>
              <a:t>Basic keys</a:t>
            </a:r>
          </a:p>
          <a:p>
            <a:pPr marL="458788" lvl="6" indent="-228600">
              <a:buFontTx/>
              <a:buChar char="-"/>
            </a:pPr>
            <a:r>
              <a:rPr lang="en-US" sz="1200" dirty="0"/>
              <a:t>Arrangement of stops on displacement disk:</a:t>
            </a:r>
          </a:p>
          <a:p>
            <a:pPr marL="458788" lvl="6" indent="-228600"/>
            <a:r>
              <a:rPr lang="en-US" sz="1200" dirty="0"/>
              <a:t>       6 disks with lug settings = 1-16 each means 6 to 96 total steps are possible, but only 40 allowed</a:t>
            </a:r>
          </a:p>
          <a:p>
            <a:pPr marL="458788" lvl="6" indent="-228600"/>
            <a:r>
              <a:rPr lang="en-US" sz="1200" dirty="0"/>
              <a:t>       So 6-40 steps out of (6-96) possible steps are allowed = 40/96</a:t>
            </a:r>
          </a:p>
          <a:p>
            <a:pPr marL="458788" lvl="6" indent="-228600"/>
            <a:r>
              <a:rPr lang="en-US" sz="1200" dirty="0"/>
              <a:t>       Number of lug settings for displacement disks = 16</a:t>
            </a:r>
            <a:r>
              <a:rPr lang="en-US" altLang="en-US" sz="1200" baseline="30000" dirty="0"/>
              <a:t>6</a:t>
            </a:r>
            <a:r>
              <a:rPr lang="en-US" altLang="en-US" sz="1200" dirty="0"/>
              <a:t> x (40/96) = 6,990,507 settings</a:t>
            </a:r>
            <a:endParaRPr lang="en-US" sz="1200" dirty="0"/>
          </a:p>
          <a:p>
            <a:pPr marL="458788" lvl="6" indent="-228600">
              <a:buFontTx/>
              <a:buChar char="-"/>
            </a:pPr>
            <a:r>
              <a:rPr lang="en-US" sz="1200" dirty="0"/>
              <a:t>Choice of key wheels, assume 12 standard wheels: 25,26,29,31,34,37,38,41,42,43,46,47: </a:t>
            </a:r>
          </a:p>
          <a:p>
            <a:pPr marL="458788" lvl="6" indent="-228600"/>
            <a:r>
              <a:rPr lang="en-US" sz="1200" dirty="0"/>
              <a:t>       Order of the 6 wheels from 12 = 12!/6! = 665,280</a:t>
            </a:r>
          </a:p>
          <a:p>
            <a:pPr marL="458788" lvl="6" indent="-228600"/>
            <a:r>
              <a:rPr lang="en-US" sz="1200" dirty="0"/>
              <a:t>       Stepping = 1 because all rotors always step one position</a:t>
            </a:r>
          </a:p>
          <a:p>
            <a:pPr marL="458788" lvl="6" indent="-228600"/>
            <a:r>
              <a:rPr lang="en-US" sz="1200" dirty="0"/>
              <a:t>       Arrangement of pins: Ʃ 25,26,29,31,34,37,38,41,42,43,46,47 = 439 total pins, so </a:t>
            </a:r>
            <a:r>
              <a:rPr lang="en-US" altLang="en-US" sz="1200" dirty="0"/>
              <a:t>2</a:t>
            </a:r>
            <a:r>
              <a:rPr lang="en-US" altLang="en-US" sz="1200" baseline="30000" dirty="0"/>
              <a:t>439/2 </a:t>
            </a:r>
            <a:r>
              <a:rPr lang="en-US" altLang="en-US" sz="1200" dirty="0"/>
              <a:t>= 2</a:t>
            </a:r>
            <a:r>
              <a:rPr lang="en-US" altLang="en-US" sz="1200" baseline="30000" dirty="0"/>
              <a:t>219.5</a:t>
            </a:r>
            <a:endParaRPr lang="en-US" sz="1200" dirty="0"/>
          </a:p>
          <a:p>
            <a:pPr marL="458788" lvl="6" indent="-228600"/>
            <a:r>
              <a:rPr lang="en-US" sz="1200" dirty="0"/>
              <a:t>       Recommendation: 1) 40-60% active pins: 60%(219.5) = 132 to 40%(219.5) = 88, so 2</a:t>
            </a:r>
            <a:r>
              <a:rPr lang="en-US" sz="1200" baseline="30000" dirty="0"/>
              <a:t>132</a:t>
            </a:r>
            <a:r>
              <a:rPr lang="en-US" altLang="en-US" sz="1200" baseline="30000" dirty="0"/>
              <a:t> </a:t>
            </a:r>
            <a:r>
              <a:rPr lang="en-US" altLang="en-US" sz="1200" dirty="0"/>
              <a:t>- 2</a:t>
            </a:r>
            <a:r>
              <a:rPr lang="en-US" altLang="en-US" sz="1200" baseline="30000" dirty="0"/>
              <a:t>88 </a:t>
            </a:r>
            <a:r>
              <a:rPr lang="en-US" altLang="en-US" sz="1200" dirty="0"/>
              <a:t> = 5.44x</a:t>
            </a:r>
            <a:r>
              <a:rPr lang="en-US" sz="1200" dirty="0"/>
              <a:t>10</a:t>
            </a:r>
            <a:r>
              <a:rPr lang="en-US" sz="1200" baseline="30000" dirty="0"/>
              <a:t>39</a:t>
            </a:r>
            <a:r>
              <a:rPr lang="en-US" altLang="en-US" sz="1200" dirty="0"/>
              <a:t> </a:t>
            </a:r>
            <a:endParaRPr lang="en-US" sz="1200" dirty="0"/>
          </a:p>
          <a:p>
            <a:pPr marL="458788" lvl="6" indent="-228600"/>
            <a:r>
              <a:rPr lang="en-US" sz="1200" dirty="0"/>
              <a:t>                                  2) no more than 5 active/inactive in a row: reduction of 2 out of 64 settings for each pin      </a:t>
            </a:r>
          </a:p>
          <a:p>
            <a:pPr marL="458788" lvl="6" indent="-228600"/>
            <a:r>
              <a:rPr lang="en-US" sz="1200" dirty="0"/>
              <a:t>                                      position</a:t>
            </a:r>
            <a:r>
              <a:rPr lang="en-US" altLang="en-US" sz="1200" dirty="0"/>
              <a:t> = [(64-2)/64]^219.5 valid pin settings = 9.07x10^-4</a:t>
            </a:r>
          </a:p>
          <a:p>
            <a:pPr marL="458788" lvl="6" indent="-228600"/>
            <a:r>
              <a:rPr lang="en-US" altLang="en-US" sz="1200" dirty="0"/>
              <a:t>                                     result = 1) x 2) = 5.12x</a:t>
            </a:r>
            <a:r>
              <a:rPr lang="en-US" sz="1200" dirty="0"/>
              <a:t>10</a:t>
            </a:r>
            <a:r>
              <a:rPr lang="en-US" sz="1200" baseline="30000" dirty="0"/>
              <a:t>36</a:t>
            </a:r>
            <a:endParaRPr lang="en-US" sz="1200" dirty="0"/>
          </a:p>
          <a:p>
            <a:pPr marL="458788" indent="-228600"/>
            <a:r>
              <a:rPr lang="en-US" sz="1200" dirty="0"/>
              <a:t>-   Position of alphabet ring = 26</a:t>
            </a:r>
          </a:p>
          <a:p>
            <a:pPr marL="458788" lvl="2" indent="-228600"/>
            <a:r>
              <a:rPr lang="en-US" sz="1200" b="1" dirty="0"/>
              <a:t>Initial keys</a:t>
            </a:r>
          </a:p>
          <a:p>
            <a:pPr marL="458788" indent="-228600">
              <a:spcBef>
                <a:spcPts val="0"/>
              </a:spcBef>
              <a:buNone/>
            </a:pPr>
            <a:r>
              <a:rPr lang="en-US" sz="1200" dirty="0"/>
              <a:t>   - Start position of key wheels = Ʃ 25,26,29,31,34,37,38,41,42,43,46,47 = (439/12)</a:t>
            </a:r>
            <a:r>
              <a:rPr lang="en-US" sz="1200" baseline="30000" dirty="0"/>
              <a:t>6 </a:t>
            </a:r>
            <a:r>
              <a:rPr lang="en-US" sz="1200" dirty="0"/>
              <a:t>= 2.40</a:t>
            </a:r>
            <a:r>
              <a:rPr lang="en-US" altLang="en-US" sz="1200" dirty="0"/>
              <a:t>x</a:t>
            </a:r>
            <a:r>
              <a:rPr lang="en-US" sz="1200" dirty="0"/>
              <a:t>10</a:t>
            </a:r>
            <a:r>
              <a:rPr lang="en-US" sz="1200" baseline="30000" dirty="0"/>
              <a:t>9</a:t>
            </a:r>
            <a:endParaRPr lang="en-US" sz="1200" dirty="0"/>
          </a:p>
        </p:txBody>
      </p:sp>
    </p:spTree>
    <p:extLst>
      <p:ext uri="{BB962C8B-B14F-4D97-AF65-F5344CB8AC3E}">
        <p14:creationId xmlns:p14="http://schemas.microsoft.com/office/powerpoint/2010/main" val="27457137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925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08048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307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4803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94092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6258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668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800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8" name="Group 37"/>
          <p:cNvGrpSpPr/>
          <p:nvPr userDrawn="1"/>
        </p:nvGrpSpPr>
        <p:grpSpPr>
          <a:xfrm>
            <a:off x="0" y="-11002"/>
            <a:ext cx="10049673" cy="7783402"/>
            <a:chOff x="0" y="-11002"/>
            <a:chExt cx="10049673" cy="7783402"/>
          </a:xfrm>
        </p:grpSpPr>
        <p:sp>
          <p:nvSpPr>
            <p:cNvPr id="3"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p:spPr>
          <p:txBody>
            <a:bodyPr/>
            <a:lstStyle/>
            <a:p>
              <a:pPr eaLnBrk="0" hangingPunct="0">
                <a:defRPr/>
              </a:pPr>
              <a:endParaRPr lang="en-US" dirty="0">
                <a:cs typeface="+mn-cs"/>
              </a:endParaRPr>
            </a:p>
          </p:txBody>
        </p:sp>
        <p:sp>
          <p:nvSpPr>
            <p:cNvPr id="10"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1"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2"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3"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4"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5"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6"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7"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8"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9"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0"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1"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2"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p:spPr>
          <p:txBody>
            <a:bodyPr/>
            <a:lstStyle/>
            <a:p>
              <a:pPr eaLnBrk="0" hangingPunct="0">
                <a:defRPr/>
              </a:pPr>
              <a:endParaRPr lang="en-US" dirty="0">
                <a:cs typeface="+mn-cs"/>
              </a:endParaRPr>
            </a:p>
          </p:txBody>
        </p:sp>
        <p:sp>
          <p:nvSpPr>
            <p:cNvPr id="30"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92637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Line 44"/>
          <p:cNvSpPr>
            <a:spLocks noChangeShapeType="1"/>
          </p:cNvSpPr>
          <p:nvPr userDrawn="1"/>
        </p:nvSpPr>
        <p:spPr bwMode="auto">
          <a:xfrm>
            <a:off x="250825" y="990600"/>
            <a:ext cx="9472613" cy="0"/>
          </a:xfrm>
          <a:prstGeom prst="line">
            <a:avLst/>
          </a:prstGeom>
          <a:noFill/>
          <a:ln w="635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6" name="Line 45"/>
          <p:cNvSpPr>
            <a:spLocks noChangeShapeType="1"/>
          </p:cNvSpPr>
          <p:nvPr userDrawn="1"/>
        </p:nvSpPr>
        <p:spPr bwMode="auto">
          <a:xfrm flipV="1">
            <a:off x="503238" y="173038"/>
            <a:ext cx="0" cy="1468437"/>
          </a:xfrm>
          <a:prstGeom prst="line">
            <a:avLst/>
          </a:prstGeom>
          <a:noFill/>
          <a:ln w="635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2" name="Title 1"/>
          <p:cNvSpPr>
            <a:spLocks noGrp="1"/>
          </p:cNvSpPr>
          <p:nvPr>
            <p:ph type="title"/>
          </p:nvPr>
        </p:nvSpPr>
        <p:spPr>
          <a:xfrm>
            <a:off x="502920" y="457201"/>
            <a:ext cx="9220200" cy="533400"/>
          </a:xfrm>
          <a:prstGeom prst="rect">
            <a:avLst/>
          </a:prstGeom>
        </p:spPr>
        <p:txBody>
          <a:bodyPr/>
          <a:lstStyle>
            <a:lvl1pPr>
              <a:defRPr sz="2800">
                <a:solidFill>
                  <a:srgbClr val="FFC000"/>
                </a:solidFill>
              </a:defRPr>
            </a:lvl1pPr>
          </a:lstStyle>
          <a:p>
            <a:r>
              <a:rPr lang="en-US" dirty="0"/>
              <a:t>Click to edit Master title style</a:t>
            </a:r>
          </a:p>
        </p:txBody>
      </p:sp>
      <p:sp>
        <p:nvSpPr>
          <p:cNvPr id="3"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buClr>
                <a:srgbClr val="FFC000"/>
              </a:buClr>
              <a:defRPr>
                <a:effectLst/>
              </a:defRPr>
            </a:lvl1pPr>
            <a:lvl2pPr marL="684213" indent="-282575">
              <a:lnSpc>
                <a:spcPct val="120000"/>
              </a:lnSpc>
              <a:spcBef>
                <a:spcPts val="800"/>
              </a:spcBef>
              <a:buClr>
                <a:srgbClr val="FFC000"/>
              </a:buClr>
              <a:defRPr>
                <a:effectLst/>
              </a:defRPr>
            </a:lvl2pPr>
          </a:lstStyle>
          <a:p>
            <a:pPr lvl="0"/>
            <a:r>
              <a:rPr lang="en-US" dirty="0"/>
              <a:t>Click to edit Master text styles</a:t>
            </a:r>
          </a:p>
          <a:p>
            <a:pPr lvl="1"/>
            <a:r>
              <a:rPr lang="en-US" dirty="0"/>
              <a:t>Second level</a:t>
            </a:r>
          </a:p>
        </p:txBody>
      </p:sp>
      <p:sp>
        <p:nvSpPr>
          <p:cNvPr id="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8" name="Rectangle 42"/>
          <p:cNvSpPr>
            <a:spLocks noGrp="1" noChangeArrowheads="1"/>
          </p:cNvSpPr>
          <p:nvPr>
            <p:ph type="sldNum" sz="quarter" idx="15"/>
          </p:nvPr>
        </p:nvSpPr>
        <p:spPr>
          <a:xfrm>
            <a:off x="8924925" y="7480300"/>
            <a:ext cx="906463" cy="273050"/>
          </a:xfrm>
          <a:prstGeom prst="rect">
            <a:avLst/>
          </a:prstGeom>
        </p:spPr>
        <p:txBody>
          <a:bodyPr/>
          <a:lstStyle>
            <a:lvl1pPr algn="r">
              <a:defRPr sz="1200" b="1" smtClean="0">
                <a:solidFill>
                  <a:srgbClr val="FFC000"/>
                </a:solidFill>
                <a:latin typeface="Palatino Linotype" panose="02040502050505030304" pitchFamily="18" charset="0"/>
                <a:cs typeface="Arial" pitchFamily="34" charset="0"/>
              </a:defRPr>
            </a:lvl1pPr>
          </a:lstStyle>
          <a:p>
            <a:pPr>
              <a:defRPr/>
            </a:pPr>
            <a:fld id="{BAD4C4FF-18CA-42FB-9E67-7CCAD44A4209}" type="slidenum">
              <a:rPr lang="en-US" smtClean="0"/>
              <a:pPr>
                <a:defRPr/>
              </a:pPr>
              <a:t>‹#›</a:t>
            </a:fld>
            <a:endParaRPr lang="en-US" dirty="0"/>
          </a:p>
        </p:txBody>
      </p:sp>
      <p:sp>
        <p:nvSpPr>
          <p:cNvPr id="9" name="Text Placeholder 6"/>
          <p:cNvSpPr txBox="1">
            <a:spLocks/>
          </p:cNvSpPr>
          <p:nvPr userDrawn="1"/>
        </p:nvSpPr>
        <p:spPr>
          <a:xfrm>
            <a:off x="35052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a:effectLst/>
                <a:latin typeface="Palatino Linotype" panose="02040502050505030304" pitchFamily="18" charset="0"/>
              </a:rPr>
              <a:t>Copyright © 2023  ( </a:t>
            </a:r>
            <a:r>
              <a:rPr lang="en-US" altLang="en-US" sz="1200" b="0" kern="0" dirty="0">
                <a:effectLst/>
                <a:latin typeface="Palatino Linotype" panose="02040502050505030304" pitchFamily="18" charset="0"/>
                <a:hlinkClick r:id="rId2"/>
              </a:rPr>
              <a:t>CC BY 4.0</a:t>
            </a:r>
            <a:r>
              <a:rPr lang="en-US" altLang="en-US" sz="1200" b="0" kern="0" dirty="0">
                <a:effectLst/>
                <a:latin typeface="Palatino Linotype" panose="02040502050505030304" pitchFamily="18" charset="0"/>
              </a:rPr>
              <a:t> )  CipherHistory.com</a:t>
            </a:r>
          </a:p>
        </p:txBody>
      </p:sp>
    </p:spTree>
    <p:extLst>
      <p:ext uri="{BB962C8B-B14F-4D97-AF65-F5344CB8AC3E}">
        <p14:creationId xmlns:p14="http://schemas.microsoft.com/office/powerpoint/2010/main" val="34170899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7" name="Group 36"/>
          <p:cNvGrpSpPr/>
          <p:nvPr/>
        </p:nvGrpSpPr>
        <p:grpSpPr>
          <a:xfrm>
            <a:off x="0" y="-11002"/>
            <a:ext cx="10049673" cy="7783402"/>
            <a:chOff x="0" y="-11002"/>
            <a:chExt cx="10049673" cy="7783402"/>
          </a:xfrm>
        </p:grpSpPr>
        <p:sp>
          <p:nvSpPr>
            <p:cNvPr id="38"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p:spPr>
          <p:txBody>
            <a:bodyPr/>
            <a:lstStyle/>
            <a:p>
              <a:pPr eaLnBrk="0" hangingPunct="0">
                <a:defRPr/>
              </a:pPr>
              <a:endParaRPr lang="en-US" dirty="0">
                <a:cs typeface="+mn-cs"/>
              </a:endParaRPr>
            </a:p>
          </p:txBody>
        </p:sp>
        <p:sp>
          <p:nvSpPr>
            <p:cNvPr id="42"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3"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4"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5"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6"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7"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8"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68"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69"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1"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2"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3"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74"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p:spPr>
          <p:txBody>
            <a:bodyPr/>
            <a:lstStyle/>
            <a:p>
              <a:pPr eaLnBrk="0" hangingPunct="0">
                <a:defRPr/>
              </a:pPr>
              <a:endParaRPr lang="en-US" dirty="0">
                <a:cs typeface="+mn-cs"/>
              </a:endParaRPr>
            </a:p>
          </p:txBody>
        </p:sp>
        <p:sp>
          <p:nvSpPr>
            <p:cNvPr id="75"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dk2" tx1="lt1" bg2="dk1" tx2="lt2" accent1="accent1" accent2="accent2" accent3="accent3" accent4="accent4" accent5="accent5" accent6="accent6" hlink="hlink" folHlink="folHlink"/>
  <p:sldLayoutIdLst>
    <p:sldLayoutId id="2147485683" r:id="rId1"/>
    <p:sldLayoutId id="2147485684" r:id="rId2"/>
  </p:sldLayoutIdLst>
  <p:hf hd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p:titleStyle>
    <p:bodyStyle>
      <a:lvl1pPr marL="381000" indent="-381000"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088" indent="-317500"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175" indent="-254000"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1175" indent="-254000"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0763" indent="-254000"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p:bodyStyle>
    <p:other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San Jose State Spartans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39"/>
          <p:cNvSpPr txBox="1">
            <a:spLocks noChangeArrowheads="1"/>
          </p:cNvSpPr>
          <p:nvPr/>
        </p:nvSpPr>
        <p:spPr>
          <a:xfrm>
            <a:off x="1636776" y="838200"/>
            <a:ext cx="6781800" cy="1627188"/>
          </a:xfrm>
          <a:prstGeom prst="rect">
            <a:avLst/>
          </a:prstGeom>
          <a:ln w="50800">
            <a:solidFill>
              <a:srgbClr val="FFC000"/>
            </a:solidFill>
          </a:ln>
        </p:spPr>
        <p:txBody>
          <a:bodyPr lIns="182880" tIns="91440" rIns="182880" bIns="182880" anchor="ctr" anchorCtr="0"/>
          <a:lstStyle>
            <a:lvl1pPr algn="ctr" rtl="0" eaLnBrk="0" fontAlgn="base" hangingPunct="0">
              <a:spcBef>
                <a:spcPct val="0"/>
              </a:spcBef>
              <a:spcAft>
                <a:spcPct val="0"/>
              </a:spcAft>
              <a:defRPr sz="3400" b="1" baseline="0">
                <a:solidFill>
                  <a:srgbClr val="FFCC00"/>
                </a:solidFill>
                <a:effectLst>
                  <a:outerShdw blurRad="38100" dist="38100" dir="2700000" algn="tl">
                    <a:srgbClr val="000000"/>
                  </a:outerShdw>
                </a:effectLst>
                <a:latin typeface="Georgia" panose="02040502050405020303" pitchFamily="18" charset="0"/>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pPr>
              <a:lnSpc>
                <a:spcPct val="150000"/>
              </a:lnSpc>
              <a:spcBef>
                <a:spcPts val="0"/>
              </a:spcBef>
              <a:defRPr/>
            </a:pPr>
            <a:r>
              <a:rPr lang="en-US" kern="0" dirty="0">
                <a:solidFill>
                  <a:srgbClr val="FFC000"/>
                </a:solidFill>
              </a:rPr>
              <a:t>Why Key Space Matters</a:t>
            </a:r>
          </a:p>
          <a:p>
            <a:pPr>
              <a:lnSpc>
                <a:spcPct val="150000"/>
              </a:lnSpc>
              <a:spcBef>
                <a:spcPts val="0"/>
              </a:spcBef>
              <a:defRPr/>
            </a:pPr>
            <a:r>
              <a:rPr lang="en-US" sz="2400" kern="0" dirty="0">
                <a:solidFill>
                  <a:srgbClr val="FFC000"/>
                </a:solidFill>
              </a:rPr>
              <a:t>Featuring 35 Historic Cipher Machines  </a:t>
            </a:r>
          </a:p>
        </p:txBody>
      </p:sp>
      <p:sp>
        <p:nvSpPr>
          <p:cNvPr id="15" name="Rectangle 10"/>
          <p:cNvSpPr>
            <a:spLocks noChangeArrowheads="1"/>
          </p:cNvSpPr>
          <p:nvPr/>
        </p:nvSpPr>
        <p:spPr bwMode="auto">
          <a:xfrm>
            <a:off x="7391400" y="7192962"/>
            <a:ext cx="25892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200"/>
              </a:spcAft>
            </a:pPr>
            <a:r>
              <a:rPr lang="en-US" altLang="en-US" sz="1000" dirty="0">
                <a:latin typeface="Palatino Linotype" pitchFamily="18" charset="0"/>
              </a:rPr>
              <a:t>Copyright © 2023 </a:t>
            </a:r>
          </a:p>
          <a:p>
            <a:pPr algn="ctr" eaLnBrk="1" hangingPunct="1">
              <a:spcAft>
                <a:spcPts val="200"/>
              </a:spcAft>
            </a:pPr>
            <a:r>
              <a:rPr lang="en-US" altLang="en-US" sz="1000" dirty="0">
                <a:solidFill>
                  <a:srgbClr val="FFCC00"/>
                </a:solidFill>
                <a:latin typeface="Palatino Linotype" pitchFamily="18" charset="0"/>
                <a:hlinkClick r:id="rId3"/>
              </a:rPr>
              <a:t>CC Attribution 4.0 International</a:t>
            </a:r>
            <a:endParaRPr lang="en-US" altLang="en-US" sz="1000" dirty="0">
              <a:solidFill>
                <a:srgbClr val="FFCC00"/>
              </a:solidFill>
              <a:latin typeface="Palatino Linotype" pitchFamily="18" charset="0"/>
            </a:endParaRPr>
          </a:p>
        </p:txBody>
      </p:sp>
      <p:sp>
        <p:nvSpPr>
          <p:cNvPr id="17" name="Rectangle 3"/>
          <p:cNvSpPr txBox="1">
            <a:spLocks noChangeArrowheads="1"/>
          </p:cNvSpPr>
          <p:nvPr/>
        </p:nvSpPr>
        <p:spPr>
          <a:xfrm>
            <a:off x="955675" y="6842125"/>
            <a:ext cx="2701925" cy="727075"/>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eaLnBrk="1" hangingPunct="1">
              <a:buFont typeface="Wingdings" pitchFamily="2" charset="2"/>
              <a:buNone/>
              <a:defRPr/>
            </a:pPr>
            <a:r>
              <a:rPr lang="en-US" sz="1800" kern="0" dirty="0">
                <a:effectLst/>
                <a:latin typeface="Georgia" panose="02040502050405020303" pitchFamily="18" charset="0"/>
              </a:rPr>
              <a:t>Ralph Simpson</a:t>
            </a:r>
          </a:p>
          <a:p>
            <a:pPr marL="0" indent="0" eaLnBrk="1" hangingPunct="1">
              <a:buFont typeface="Wingdings" pitchFamily="2" charset="2"/>
              <a:buNone/>
              <a:defRPr/>
            </a:pPr>
            <a:r>
              <a:rPr lang="en-US" sz="400" kern="0" dirty="0">
                <a:latin typeface="Georgia" panose="02040502050405020303" pitchFamily="18" charset="0"/>
              </a:rPr>
              <a:t> </a:t>
            </a:r>
          </a:p>
          <a:p>
            <a:pPr marL="0" indent="0" eaLnBrk="1" hangingPunct="1">
              <a:buFont typeface="Wingdings" pitchFamily="2" charset="2"/>
              <a:buNone/>
              <a:defRPr/>
            </a:pPr>
            <a:r>
              <a:rPr lang="en-US" sz="1400" kern="0" dirty="0">
                <a:effectLst/>
                <a:latin typeface="Georgia" panose="02040502050405020303" pitchFamily="18" charset="0"/>
              </a:rPr>
              <a:t>Ralph@CipherHistory.com</a:t>
            </a:r>
          </a:p>
          <a:p>
            <a:pPr eaLnBrk="1" hangingPunct="1">
              <a:defRPr/>
            </a:pPr>
            <a:endParaRPr lang="en-US" sz="2000" kern="0" dirty="0">
              <a:latin typeface="Garamond" pitchFamily="18" charset="0"/>
            </a:endParaRPr>
          </a:p>
          <a:p>
            <a:pPr eaLnBrk="1" hangingPunct="1">
              <a:defRPr/>
            </a:pPr>
            <a:endParaRPr lang="en-US" sz="2000" kern="0" dirty="0">
              <a:latin typeface="Garamond" pitchFamily="18" charset="0"/>
            </a:endParaRPr>
          </a:p>
        </p:txBody>
      </p:sp>
      <p:pic>
        <p:nvPicPr>
          <p:cNvPr id="18"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831013"/>
            <a:ext cx="739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a:xfrm>
            <a:off x="41276" y="5181600"/>
            <a:ext cx="9985248" cy="152400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algn="ctr" eaLnBrk="1" hangingPunct="1">
              <a:buFont typeface="Wingdings" pitchFamily="2" charset="2"/>
              <a:buNone/>
              <a:defRPr/>
            </a:pPr>
            <a:r>
              <a:rPr lang="en-US" sz="2800" kern="0" dirty="0">
                <a:latin typeface="Georgia" panose="02040502050405020303" pitchFamily="18" charset="0"/>
              </a:rPr>
              <a:t> </a:t>
            </a:r>
            <a:endParaRPr lang="en-US" sz="800" kern="0" dirty="0">
              <a:latin typeface="Georgia" panose="02040502050405020303" pitchFamily="18" charset="0"/>
            </a:endParaRPr>
          </a:p>
          <a:p>
            <a:pPr marL="0" indent="0" algn="ctr" eaLnBrk="1" hangingPunct="1">
              <a:spcBef>
                <a:spcPts val="600"/>
              </a:spcBef>
              <a:buFont typeface="Wingdings" pitchFamily="2" charset="2"/>
              <a:buNone/>
              <a:defRPr/>
            </a:pPr>
            <a:r>
              <a:rPr lang="en-US" sz="1000" kern="0" dirty="0">
                <a:effectLst/>
                <a:latin typeface="Georgia" panose="02040502050405020303" pitchFamily="18" charset="0"/>
              </a:rPr>
              <a:t> </a:t>
            </a:r>
          </a:p>
          <a:p>
            <a:pPr marL="0" indent="0" algn="ctr" eaLnBrk="1" hangingPunct="1">
              <a:spcBef>
                <a:spcPts val="600"/>
              </a:spcBef>
              <a:buFont typeface="Wingdings" pitchFamily="2" charset="2"/>
              <a:buNone/>
              <a:defRPr/>
            </a:pPr>
            <a:r>
              <a:rPr lang="en-US" sz="1800" kern="0" dirty="0">
                <a:effectLst/>
                <a:latin typeface="Georgia" panose="02040502050405020303" pitchFamily="18" charset="0"/>
              </a:rPr>
              <a:t>February </a:t>
            </a:r>
            <a:r>
              <a:rPr lang="en-US" sz="1800" kern="0" dirty="0">
                <a:effectLst/>
                <a:latin typeface="Palatino Linotype" panose="02040502050505030304" pitchFamily="18" charset="0"/>
              </a:rPr>
              <a:t>19, 2023</a:t>
            </a:r>
          </a:p>
        </p:txBody>
      </p:sp>
      <p:pic>
        <p:nvPicPr>
          <p:cNvPr id="92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3276600"/>
            <a:ext cx="3871665" cy="2286000"/>
          </a:xfrm>
          <a:prstGeom prst="rect">
            <a:avLst/>
          </a:prstGeom>
          <a:noFill/>
          <a:ln w="9525">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30392" y="5111496"/>
            <a:ext cx="1327608" cy="430887"/>
          </a:xfrm>
          <a:prstGeom prst="rect">
            <a:avLst/>
          </a:prstGeom>
          <a:noFill/>
        </p:spPr>
        <p:txBody>
          <a:bodyPr wrap="none" rtlCol="0">
            <a:spAutoFit/>
          </a:bodyPr>
          <a:lstStyle/>
          <a:p>
            <a:pPr algn="ctr"/>
            <a:r>
              <a:rPr lang="en-US" sz="1300" b="1" dirty="0">
                <a:solidFill>
                  <a:schemeClr val="accent4">
                    <a:lumMod val="10000"/>
                  </a:schemeClr>
                </a:solidFill>
                <a:latin typeface="Harrington" panose="04040505050A02020702" pitchFamily="82" charset="0"/>
              </a:rPr>
              <a:t>Ralph  Simpson</a:t>
            </a:r>
          </a:p>
          <a:p>
            <a:pPr algn="ctr"/>
            <a:r>
              <a:rPr lang="en-US" sz="900" b="1" dirty="0">
                <a:solidFill>
                  <a:schemeClr val="accent4">
                    <a:lumMod val="10000"/>
                  </a:schemeClr>
                </a:solidFill>
                <a:latin typeface="Harrington" panose="04040505050A02020702" pitchFamily="82" charset="0"/>
              </a:rPr>
              <a:t> Proprietor &amp; Curator</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333" y="1143000"/>
            <a:ext cx="6552667"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en-US"/>
              <a:t>Wheatstone Cryptograph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10</a:t>
            </a:fld>
            <a:endParaRPr lang="en-US" dirty="0"/>
          </a:p>
        </p:txBody>
      </p:sp>
      <p:grpSp>
        <p:nvGrpSpPr>
          <p:cNvPr id="6" name="Group 5"/>
          <p:cNvGrpSpPr>
            <a:grpSpLocks/>
          </p:cNvGrpSpPr>
          <p:nvPr/>
        </p:nvGrpSpPr>
        <p:grpSpPr bwMode="auto">
          <a:xfrm>
            <a:off x="576071" y="5562600"/>
            <a:ext cx="2929129" cy="1277273"/>
            <a:chOff x="-529942" y="5690955"/>
            <a:chExt cx="4751667" cy="1109369"/>
          </a:xfrm>
        </p:grpSpPr>
        <p:sp>
          <p:nvSpPr>
            <p:cNvPr id="7" name="Rectangle 7"/>
            <p:cNvSpPr>
              <a:spLocks noChangeArrowheads="1"/>
            </p:cNvSpPr>
            <p:nvPr/>
          </p:nvSpPr>
          <p:spPr bwMode="auto">
            <a:xfrm>
              <a:off x="-524996" y="5704331"/>
              <a:ext cx="4746721" cy="1072167"/>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8" name="Text Box 6"/>
            <p:cNvSpPr txBox="1">
              <a:spLocks noChangeArrowheads="1"/>
            </p:cNvSpPr>
            <p:nvPr/>
          </p:nvSpPr>
          <p:spPr bwMode="auto">
            <a:xfrm>
              <a:off x="-529942" y="5690955"/>
              <a:ext cx="4697273" cy="110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100" b="1" dirty="0">
                  <a:solidFill>
                    <a:srgbClr val="FFC000"/>
                  </a:solidFill>
                  <a:latin typeface="+mj-lt"/>
                </a:rPr>
                <a:t>Maximum &amp; Practical key space</a:t>
              </a:r>
            </a:p>
            <a:p>
              <a:pPr algn="ctr" eaLnBrk="0" hangingPunct="0">
                <a:spcBef>
                  <a:spcPts val="600"/>
                </a:spcBef>
                <a:defRPr/>
              </a:pPr>
              <a:r>
                <a:rPr lang="en-US" altLang="en-US" sz="400" b="1" i="0" dirty="0">
                  <a:latin typeface="+mj-lt"/>
                  <a:cs typeface="+mn-cs"/>
                </a:rPr>
                <a:t> </a:t>
              </a:r>
            </a:p>
            <a:p>
              <a:pPr algn="ctr" eaLnBrk="0" hangingPunct="0">
                <a:spcBef>
                  <a:spcPts val="0"/>
                </a:spcBef>
                <a:defRPr/>
              </a:pPr>
              <a:r>
                <a:rPr lang="en-US" altLang="en-US" sz="2600" b="1" i="0" dirty="0">
                  <a:latin typeface="+mj-lt"/>
                  <a:cs typeface="+mn-cs"/>
                </a:rPr>
                <a:t>4.03 x 10</a:t>
              </a:r>
              <a:r>
                <a:rPr lang="en-US" altLang="en-US" sz="2600" b="1" i="0" baseline="40000" dirty="0">
                  <a:latin typeface="+mj-lt"/>
                </a:rPr>
                <a:t>26</a:t>
              </a:r>
              <a:endParaRPr lang="en-US" altLang="en-US" sz="2600" b="1" i="0" dirty="0">
                <a:latin typeface="+mj-lt"/>
                <a:cs typeface="+mn-cs"/>
              </a:endParaRPr>
            </a:p>
          </p:txBody>
        </p:sp>
      </p:grpSp>
      <p:sp>
        <p:nvSpPr>
          <p:cNvPr id="10" name="Text Box 6"/>
          <p:cNvSpPr txBox="1">
            <a:spLocks noChangeArrowheads="1"/>
          </p:cNvSpPr>
          <p:nvPr/>
        </p:nvSpPr>
        <p:spPr bwMode="auto">
          <a:xfrm>
            <a:off x="381000" y="2709067"/>
            <a:ext cx="31496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0000"/>
              </a:lnSpc>
              <a:defRPr/>
            </a:pPr>
            <a:r>
              <a:rPr lang="en-US" altLang="en-US" sz="2100" b="1" i="0" dirty="0">
                <a:latin typeface="+mj-lt"/>
                <a:cs typeface="+mn-cs"/>
              </a:rPr>
              <a:t>Inner disk alphabet</a:t>
            </a:r>
          </a:p>
          <a:p>
            <a:pPr algn="ctr" eaLnBrk="0" hangingPunct="0">
              <a:lnSpc>
                <a:spcPct val="120000"/>
              </a:lnSpc>
              <a:defRPr/>
            </a:pPr>
            <a:r>
              <a:rPr lang="en-US" altLang="en-US" sz="2100" b="1" i="0" dirty="0">
                <a:latin typeface="+mj-lt"/>
                <a:cs typeface="+mn-cs"/>
              </a:rPr>
              <a:t>is the key = 26!</a:t>
            </a:r>
            <a:endParaRPr lang="en-US" altLang="en-US" sz="2600" b="1" i="0" baseline="40000" dirty="0">
              <a:latin typeface="+mj-lt"/>
              <a:cs typeface="+mn-cs"/>
            </a:endParaRPr>
          </a:p>
        </p:txBody>
      </p:sp>
      <p:sp>
        <p:nvSpPr>
          <p:cNvPr id="12" name="AutoShape 13"/>
          <p:cNvSpPr>
            <a:spLocks noChangeArrowheads="1"/>
          </p:cNvSpPr>
          <p:nvPr/>
        </p:nvSpPr>
        <p:spPr bwMode="auto">
          <a:xfrm rot="10200000">
            <a:off x="3262970" y="2539882"/>
            <a:ext cx="3566160" cy="146304"/>
          </a:xfrm>
          <a:prstGeom prst="leftArrow">
            <a:avLst>
              <a:gd name="adj1" fmla="val 50000"/>
              <a:gd name="adj2" fmla="val 153476"/>
            </a:avLst>
          </a:prstGeom>
          <a:solidFill>
            <a:srgbClr val="FFC000"/>
          </a:solidFill>
          <a:ln w="9525">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3"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1" name="TextBox 10"/>
          <p:cNvSpPr txBox="1"/>
          <p:nvPr/>
        </p:nvSpPr>
        <p:spPr>
          <a:xfrm>
            <a:off x="3496249" y="7162800"/>
            <a:ext cx="6266834"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218441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Lugagne Transpositeur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830" y="2209800"/>
            <a:ext cx="5264370" cy="4572000"/>
          </a:xfrm>
          <a:prstGeom prst="rect">
            <a:avLst/>
          </a:prstGeom>
          <a:ln w="25400">
            <a:solidFill>
              <a:srgbClr val="FFC000"/>
            </a:solidFill>
          </a:ln>
        </p:spPr>
      </p:pic>
      <p:grpSp>
        <p:nvGrpSpPr>
          <p:cNvPr id="7" name="Group 6"/>
          <p:cNvGrpSpPr>
            <a:grpSpLocks/>
          </p:cNvGrpSpPr>
          <p:nvPr/>
        </p:nvGrpSpPr>
        <p:grpSpPr bwMode="auto">
          <a:xfrm>
            <a:off x="713232" y="5166360"/>
            <a:ext cx="2926080" cy="1097280"/>
            <a:chOff x="120539" y="5650841"/>
            <a:chExt cx="2974340" cy="1015270"/>
          </a:xfrm>
        </p:grpSpPr>
        <p:sp>
          <p:nvSpPr>
            <p:cNvPr id="8" name="Rectangle 7"/>
            <p:cNvSpPr>
              <a:spLocks noChangeArrowheads="1"/>
            </p:cNvSpPr>
            <p:nvPr/>
          </p:nvSpPr>
          <p:spPr bwMode="auto">
            <a:xfrm>
              <a:off x="120539" y="5650841"/>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63433" y="5702125"/>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a:t>
              </a:r>
              <a:r>
                <a:rPr lang="en-US" altLang="en-US" sz="2600" b="1" i="0" dirty="0">
                  <a:latin typeface="+mj-lt"/>
                  <a:cs typeface="+mn-cs"/>
                </a:rPr>
                <a:t>30 x 10</a:t>
              </a:r>
              <a:r>
                <a:rPr lang="en-US" altLang="en-US" sz="2600" b="1" baseline="40000" dirty="0">
                  <a:latin typeface="+mj-lt"/>
                </a:rPr>
                <a:t>532</a:t>
              </a:r>
              <a:endParaRPr lang="en-US" altLang="en-US" sz="2600" b="1" i="0" dirty="0">
                <a:latin typeface="+mj-lt"/>
                <a:cs typeface="+mn-cs"/>
              </a:endParaRPr>
            </a:p>
          </p:txBody>
        </p:sp>
      </p:grpSp>
      <p:sp>
        <p:nvSpPr>
          <p:cNvPr id="10" name="Text Box 6"/>
          <p:cNvSpPr txBox="1">
            <a:spLocks noChangeArrowheads="1"/>
          </p:cNvSpPr>
          <p:nvPr/>
        </p:nvSpPr>
        <p:spPr bwMode="auto">
          <a:xfrm>
            <a:off x="762000" y="2438400"/>
            <a:ext cx="2895600"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cs typeface="+mn-cs"/>
              </a:rPr>
              <a:t>2</a:t>
            </a:r>
            <a:r>
              <a:rPr lang="en-US" altLang="en-US" sz="2100" b="1" i="0" dirty="0">
                <a:latin typeface="+mj-lt"/>
                <a:cs typeface="+mn-cs"/>
              </a:rPr>
              <a:t>0 strips: (26!)</a:t>
            </a:r>
            <a:r>
              <a:rPr lang="en-US" altLang="en-US" sz="2100" b="1" baseline="40000" dirty="0">
                <a:latin typeface="+mj-lt"/>
              </a:rPr>
              <a:t>20 </a:t>
            </a:r>
            <a:r>
              <a:rPr lang="en-US" altLang="en-US" sz="2100" b="1" i="0" dirty="0">
                <a:latin typeface="+mj-lt"/>
                <a:cs typeface="+mn-cs"/>
              </a:rPr>
              <a:t>=</a:t>
            </a:r>
            <a:endParaRPr lang="en-US" altLang="en-US" sz="2100" b="1" dirty="0">
              <a:latin typeface="+mj-lt"/>
              <a:cs typeface="+mn-cs"/>
            </a:endParaRPr>
          </a:p>
          <a:p>
            <a:pPr eaLnBrk="0" hangingPunct="0">
              <a:lnSpc>
                <a:spcPct val="120000"/>
              </a:lnSpc>
              <a:defRPr/>
            </a:pPr>
            <a:r>
              <a:rPr lang="en-US" altLang="en-US" sz="2100" b="1" i="0" dirty="0">
                <a:latin typeface="+mj-lt"/>
                <a:cs typeface="+mn-cs"/>
              </a:rPr>
              <a:t>           </a:t>
            </a:r>
            <a:r>
              <a:rPr lang="en-US" altLang="en-US" sz="2100" b="1" dirty="0">
                <a:latin typeface="+mj-lt"/>
              </a:rPr>
              <a:t>1.30x10</a:t>
            </a:r>
            <a:r>
              <a:rPr lang="en-US" altLang="en-US" sz="2100" b="1" baseline="40000" dirty="0">
                <a:latin typeface="+mj-lt"/>
              </a:rPr>
              <a:t>532</a:t>
            </a:r>
          </a:p>
          <a:p>
            <a:pPr eaLnBrk="0" hangingPunct="0">
              <a:lnSpc>
                <a:spcPct val="120000"/>
              </a:lnSpc>
              <a:defRPr/>
            </a:pPr>
            <a:r>
              <a:rPr lang="en-US" altLang="en-US" sz="2100" b="1" i="0" dirty="0">
                <a:latin typeface="+mj-lt"/>
                <a:cs typeface="+mn-cs"/>
              </a:rPr>
              <a:t>Order: </a:t>
            </a:r>
            <a:r>
              <a:rPr lang="en-US" altLang="en-US" sz="2100" b="1" dirty="0">
                <a:latin typeface="+mj-lt"/>
                <a:cs typeface="+mn-cs"/>
              </a:rPr>
              <a:t>1</a:t>
            </a:r>
            <a:endParaRPr lang="en-US" altLang="en-US" sz="2100" b="1" i="0" dirty="0">
              <a:latin typeface="+mj-lt"/>
            </a:endParaRPr>
          </a:p>
        </p:txBody>
      </p:sp>
      <p:sp>
        <p:nvSpPr>
          <p:cNvPr id="11" name="AutoShape 13"/>
          <p:cNvSpPr>
            <a:spLocks noChangeArrowheads="1"/>
          </p:cNvSpPr>
          <p:nvPr/>
        </p:nvSpPr>
        <p:spPr bwMode="auto">
          <a:xfrm rot="13023944">
            <a:off x="2910123" y="4432533"/>
            <a:ext cx="2364271"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4" name="Text Box 6"/>
          <p:cNvSpPr txBox="1">
            <a:spLocks noChangeArrowheads="1"/>
          </p:cNvSpPr>
          <p:nvPr/>
        </p:nvSpPr>
        <p:spPr bwMode="auto">
          <a:xfrm>
            <a:off x="374430" y="2021385"/>
            <a:ext cx="3691679" cy="4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10 pairs alphabet strips:</a:t>
            </a:r>
          </a:p>
        </p:txBody>
      </p:sp>
      <p:sp>
        <p:nvSpPr>
          <p:cNvPr id="15" name="Rectangle 7"/>
          <p:cNvSpPr>
            <a:spLocks noChangeArrowheads="1"/>
          </p:cNvSpPr>
          <p:nvPr/>
        </p:nvSpPr>
        <p:spPr bwMode="auto">
          <a:xfrm rot="5400000">
            <a:off x="1532669" y="1584961"/>
            <a:ext cx="1341120" cy="3047999"/>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Text Box 6"/>
          <p:cNvSpPr txBox="1">
            <a:spLocks noChangeArrowheads="1"/>
          </p:cNvSpPr>
          <p:nvPr/>
        </p:nvSpPr>
        <p:spPr bwMode="auto">
          <a:xfrm>
            <a:off x="5943600" y="1558498"/>
            <a:ext cx="1981200" cy="4154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Offset fixed</a:t>
            </a:r>
            <a:r>
              <a:rPr lang="en-US" altLang="en-US" sz="2100" b="1" i="0" dirty="0">
                <a:solidFill>
                  <a:srgbClr val="FFC000"/>
                </a:solidFill>
                <a:latin typeface="+mj-lt"/>
                <a:cs typeface="+mn-cs"/>
              </a:rPr>
              <a:t>: </a:t>
            </a:r>
            <a:r>
              <a:rPr lang="en-US" altLang="en-US" sz="2100" b="1" dirty="0">
                <a:latin typeface="+mj-lt"/>
                <a:cs typeface="+mn-cs"/>
              </a:rPr>
              <a:t>1</a:t>
            </a:r>
            <a:endParaRPr lang="en-US" altLang="en-US" sz="2100" b="1" i="0" dirty="0">
              <a:latin typeface="+mj-lt"/>
            </a:endParaRPr>
          </a:p>
        </p:txBody>
      </p:sp>
      <p:sp>
        <p:nvSpPr>
          <p:cNvPr id="18" name="AutoShape 13"/>
          <p:cNvSpPr>
            <a:spLocks noChangeArrowheads="1"/>
          </p:cNvSpPr>
          <p:nvPr/>
        </p:nvSpPr>
        <p:spPr bwMode="auto">
          <a:xfrm rot="16860000">
            <a:off x="4907730" y="3277330"/>
            <a:ext cx="29260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AutoShape 13"/>
          <p:cNvSpPr>
            <a:spLocks noChangeArrowheads="1"/>
          </p:cNvSpPr>
          <p:nvPr/>
        </p:nvSpPr>
        <p:spPr bwMode="auto">
          <a:xfrm rot="15360000">
            <a:off x="5960639" y="3269127"/>
            <a:ext cx="29260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6" name="TextBox 15"/>
          <p:cNvSpPr txBox="1"/>
          <p:nvPr/>
        </p:nvSpPr>
        <p:spPr>
          <a:xfrm>
            <a:off x="4336830" y="6803136"/>
            <a:ext cx="5282804"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40056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en-US"/>
              <a:t>Lugagne Transpositeur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830" y="2209800"/>
            <a:ext cx="5264370" cy="4572000"/>
          </a:xfrm>
          <a:prstGeom prst="rect">
            <a:avLst/>
          </a:prstGeom>
          <a:ln w="25400">
            <a:solidFill>
              <a:srgbClr val="FFC000"/>
            </a:solidFill>
          </a:ln>
        </p:spPr>
      </p:pic>
      <p:grpSp>
        <p:nvGrpSpPr>
          <p:cNvPr id="7" name="Group 6"/>
          <p:cNvGrpSpPr>
            <a:grpSpLocks/>
          </p:cNvGrpSpPr>
          <p:nvPr/>
        </p:nvGrpSpPr>
        <p:grpSpPr bwMode="auto">
          <a:xfrm>
            <a:off x="713232" y="5157216"/>
            <a:ext cx="2926080" cy="1097280"/>
            <a:chOff x="120539" y="5642380"/>
            <a:chExt cx="2974340" cy="1015270"/>
          </a:xfrm>
        </p:grpSpPr>
        <p:sp>
          <p:nvSpPr>
            <p:cNvPr id="8" name="Rectangle 7"/>
            <p:cNvSpPr>
              <a:spLocks noChangeArrowheads="1"/>
            </p:cNvSpPr>
            <p:nvPr/>
          </p:nvSpPr>
          <p:spPr bwMode="auto">
            <a:xfrm>
              <a:off x="120539" y="5642380"/>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63433" y="5702125"/>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1.32</a:t>
              </a:r>
              <a:r>
                <a:rPr lang="en-US" altLang="en-US" sz="2600" b="1" i="0" dirty="0">
                  <a:latin typeface="+mj-lt"/>
                  <a:cs typeface="+mn-cs"/>
                </a:rPr>
                <a:t> x 10</a:t>
              </a:r>
              <a:r>
                <a:rPr lang="en-US" altLang="en-US" sz="2600" b="1" baseline="40000" dirty="0">
                  <a:latin typeface="+mj-lt"/>
                </a:rPr>
                <a:t>13</a:t>
              </a:r>
              <a:endParaRPr lang="en-US" altLang="en-US" sz="2600" b="1" i="0" dirty="0">
                <a:latin typeface="+mj-lt"/>
                <a:cs typeface="+mn-cs"/>
              </a:endParaRPr>
            </a:p>
          </p:txBody>
        </p:sp>
      </p:grpSp>
      <p:sp>
        <p:nvSpPr>
          <p:cNvPr id="10" name="Text Box 6"/>
          <p:cNvSpPr txBox="1">
            <a:spLocks noChangeArrowheads="1"/>
          </p:cNvSpPr>
          <p:nvPr/>
        </p:nvSpPr>
        <p:spPr bwMode="auto">
          <a:xfrm>
            <a:off x="755430" y="2513722"/>
            <a:ext cx="2978370" cy="122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cs typeface="+mn-cs"/>
              </a:rPr>
              <a:t>2</a:t>
            </a:r>
            <a:r>
              <a:rPr lang="en-US" altLang="en-US" sz="2100" b="1" i="0" dirty="0">
                <a:latin typeface="+mj-lt"/>
                <a:cs typeface="+mn-cs"/>
              </a:rPr>
              <a:t>0 strips: 1</a:t>
            </a:r>
            <a:r>
              <a:rPr lang="en-US" altLang="en-US" sz="2100" b="1" baseline="40000" dirty="0">
                <a:latin typeface="+mj-lt"/>
              </a:rPr>
              <a:t>20 </a:t>
            </a:r>
          </a:p>
          <a:p>
            <a:pPr eaLnBrk="0" hangingPunct="0">
              <a:lnSpc>
                <a:spcPct val="120000"/>
              </a:lnSpc>
              <a:defRPr/>
            </a:pPr>
            <a:r>
              <a:rPr lang="en-US" altLang="en-US" sz="2100" b="1" i="0" dirty="0">
                <a:latin typeface="+mj-lt"/>
                <a:cs typeface="+mn-cs"/>
              </a:rPr>
              <a:t>Order: (10!)</a:t>
            </a:r>
            <a:r>
              <a:rPr lang="en-US" altLang="en-US" sz="2100" b="1" baseline="40000" dirty="0">
                <a:latin typeface="+mj-lt"/>
              </a:rPr>
              <a:t>2</a:t>
            </a:r>
            <a:r>
              <a:rPr lang="en-US" altLang="en-US" sz="2100" b="1" i="0" dirty="0">
                <a:latin typeface="+mj-lt"/>
              </a:rPr>
              <a:t> =</a:t>
            </a:r>
            <a:endParaRPr lang="en-US" altLang="en-US" sz="2100" b="1" dirty="0">
              <a:latin typeface="+mj-lt"/>
            </a:endParaRPr>
          </a:p>
          <a:p>
            <a:pPr eaLnBrk="0" hangingPunct="0">
              <a:lnSpc>
                <a:spcPct val="120000"/>
              </a:lnSpc>
              <a:defRPr/>
            </a:pPr>
            <a:r>
              <a:rPr lang="en-US" altLang="en-US" sz="2100" b="1" dirty="0">
                <a:latin typeface="+mj-lt"/>
              </a:rPr>
              <a:t>                1.32</a:t>
            </a:r>
            <a:r>
              <a:rPr lang="en-US" altLang="en-US" sz="2100" b="1" i="0" dirty="0">
                <a:latin typeface="+mj-lt"/>
              </a:rPr>
              <a:t>x10</a:t>
            </a:r>
            <a:r>
              <a:rPr lang="en-US" altLang="en-US" sz="2100" b="1" i="0" baseline="40000" dirty="0">
                <a:latin typeface="+mj-lt"/>
              </a:rPr>
              <a:t>13</a:t>
            </a:r>
            <a:endParaRPr lang="en-US" altLang="en-US" sz="2100" b="1" i="0" baseline="40000" dirty="0">
              <a:latin typeface="+mj-lt"/>
              <a:cs typeface="+mn-cs"/>
            </a:endParaRPr>
          </a:p>
        </p:txBody>
      </p:sp>
      <p:sp>
        <p:nvSpPr>
          <p:cNvPr id="14" name="Text Box 6"/>
          <p:cNvSpPr txBox="1">
            <a:spLocks noChangeArrowheads="1"/>
          </p:cNvSpPr>
          <p:nvPr/>
        </p:nvSpPr>
        <p:spPr bwMode="auto">
          <a:xfrm>
            <a:off x="374430" y="2021385"/>
            <a:ext cx="3691679" cy="41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10 pairs alphabet strips:</a:t>
            </a:r>
          </a:p>
        </p:txBody>
      </p:sp>
      <p:sp>
        <p:nvSpPr>
          <p:cNvPr id="15" name="Rectangle 7"/>
          <p:cNvSpPr>
            <a:spLocks noChangeArrowheads="1"/>
          </p:cNvSpPr>
          <p:nvPr/>
        </p:nvSpPr>
        <p:spPr bwMode="auto">
          <a:xfrm rot="5400000">
            <a:off x="1530322" y="1587308"/>
            <a:ext cx="1345814" cy="3047999"/>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830" y="2209800"/>
            <a:ext cx="5264370" cy="4572000"/>
          </a:xfrm>
          <a:prstGeom prst="rect">
            <a:avLst/>
          </a:prstGeom>
          <a:ln w="25400">
            <a:solidFill>
              <a:srgbClr val="FFC000"/>
            </a:solidFill>
          </a:ln>
        </p:spPr>
      </p:pic>
      <p:sp>
        <p:nvSpPr>
          <p:cNvPr id="17" name="Text Box 6"/>
          <p:cNvSpPr txBox="1">
            <a:spLocks noChangeArrowheads="1"/>
          </p:cNvSpPr>
          <p:nvPr/>
        </p:nvSpPr>
        <p:spPr bwMode="auto">
          <a:xfrm>
            <a:off x="5943600" y="1558498"/>
            <a:ext cx="1981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Offset fixed</a:t>
            </a:r>
            <a:r>
              <a:rPr lang="en-US" altLang="en-US" sz="2100" b="1" i="0" dirty="0">
                <a:solidFill>
                  <a:srgbClr val="FFC000"/>
                </a:solidFill>
                <a:latin typeface="+mj-lt"/>
                <a:cs typeface="+mn-cs"/>
              </a:rPr>
              <a:t>: </a:t>
            </a:r>
            <a:r>
              <a:rPr lang="en-US" altLang="en-US" sz="2100" b="1" dirty="0">
                <a:latin typeface="+mj-lt"/>
                <a:cs typeface="+mn-cs"/>
              </a:rPr>
              <a:t>1</a:t>
            </a:r>
            <a:endParaRPr lang="en-US" altLang="en-US" sz="2100" b="1" i="0" dirty="0">
              <a:latin typeface="+mj-lt"/>
            </a:endParaRPr>
          </a:p>
        </p:txBody>
      </p:sp>
      <p:sp>
        <p:nvSpPr>
          <p:cNvPr id="18" name="AutoShape 13"/>
          <p:cNvSpPr>
            <a:spLocks noChangeArrowheads="1"/>
          </p:cNvSpPr>
          <p:nvPr/>
        </p:nvSpPr>
        <p:spPr bwMode="auto">
          <a:xfrm rot="16860000">
            <a:off x="4907730" y="3277330"/>
            <a:ext cx="29260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AutoShape 13"/>
          <p:cNvSpPr>
            <a:spLocks noChangeArrowheads="1"/>
          </p:cNvSpPr>
          <p:nvPr/>
        </p:nvSpPr>
        <p:spPr bwMode="auto">
          <a:xfrm rot="15360000">
            <a:off x="5960639" y="3269127"/>
            <a:ext cx="29260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1" name="AutoShape 13"/>
          <p:cNvSpPr>
            <a:spLocks noChangeArrowheads="1"/>
          </p:cNvSpPr>
          <p:nvPr/>
        </p:nvSpPr>
        <p:spPr bwMode="auto">
          <a:xfrm rot="13023944">
            <a:off x="2890064" y="4425809"/>
            <a:ext cx="2386584"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0" name="TextBox 19"/>
          <p:cNvSpPr txBox="1"/>
          <p:nvPr/>
        </p:nvSpPr>
        <p:spPr>
          <a:xfrm>
            <a:off x="4336830" y="6803136"/>
            <a:ext cx="5282804"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26511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M-94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13</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65" b="3204"/>
          <a:stretch/>
        </p:blipFill>
        <p:spPr bwMode="auto">
          <a:xfrm>
            <a:off x="1437591" y="1530215"/>
            <a:ext cx="7553604" cy="2977544"/>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a:grpSpLocks/>
          </p:cNvGrpSpPr>
          <p:nvPr/>
        </p:nvGrpSpPr>
        <p:grpSpPr bwMode="auto">
          <a:xfrm>
            <a:off x="3794760" y="5989320"/>
            <a:ext cx="2926080" cy="1097280"/>
            <a:chOff x="147942" y="5638676"/>
            <a:chExt cx="2974340" cy="1015270"/>
          </a:xfrm>
        </p:grpSpPr>
        <p:sp>
          <p:nvSpPr>
            <p:cNvPr id="8" name="Rectangle 7"/>
            <p:cNvSpPr>
              <a:spLocks noChangeArrowheads="1"/>
            </p:cNvSpPr>
            <p:nvPr/>
          </p:nvSpPr>
          <p:spPr bwMode="auto">
            <a:xfrm>
              <a:off x="147942" y="5638676"/>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63433" y="5702125"/>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i="0" dirty="0">
                  <a:latin typeface="+mj-lt"/>
                  <a:cs typeface="+mn-cs"/>
                </a:rPr>
                <a:t>3.45 x 10</a:t>
              </a:r>
              <a:r>
                <a:rPr lang="en-US" altLang="en-US" sz="2600" b="1" i="0" baseline="40000" dirty="0">
                  <a:latin typeface="+mj-lt"/>
                </a:rPr>
                <a:t>666</a:t>
              </a:r>
              <a:endParaRPr lang="en-US" altLang="en-US" sz="2600" b="1" i="0" dirty="0">
                <a:latin typeface="+mj-lt"/>
                <a:cs typeface="+mn-cs"/>
              </a:endParaRPr>
            </a:p>
          </p:txBody>
        </p:sp>
      </p:grpSp>
      <p:sp>
        <p:nvSpPr>
          <p:cNvPr id="10" name="Text Box 6"/>
          <p:cNvSpPr txBox="1">
            <a:spLocks noChangeArrowheads="1"/>
          </p:cNvSpPr>
          <p:nvPr/>
        </p:nvSpPr>
        <p:spPr bwMode="auto">
          <a:xfrm>
            <a:off x="5761976" y="4792414"/>
            <a:ext cx="345724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Mixed alphabet on disk:</a:t>
            </a:r>
          </a:p>
          <a:p>
            <a:pPr algn="ctr" eaLnBrk="0" hangingPunct="0">
              <a:defRPr/>
            </a:pPr>
            <a:r>
              <a:rPr lang="en-US" altLang="en-US" sz="2100" b="1" i="0" dirty="0">
                <a:latin typeface="+mj-lt"/>
                <a:cs typeface="+mn-cs"/>
              </a:rPr>
              <a:t>(26!)</a:t>
            </a:r>
            <a:r>
              <a:rPr lang="en-US" altLang="en-US" sz="2100" b="1" i="0" baseline="40000" dirty="0">
                <a:latin typeface="+mj-lt"/>
              </a:rPr>
              <a:t>25</a:t>
            </a:r>
            <a:r>
              <a:rPr lang="en-US" altLang="en-US" sz="2100" b="1" i="0" dirty="0">
                <a:latin typeface="+mj-lt"/>
              </a:rPr>
              <a:t> = 1.38x10</a:t>
            </a:r>
            <a:r>
              <a:rPr lang="en-US" altLang="en-US" sz="2100" b="1" i="0" baseline="40000" dirty="0">
                <a:latin typeface="+mj-lt"/>
              </a:rPr>
              <a:t>665</a:t>
            </a:r>
            <a:endParaRPr lang="en-US" altLang="en-US" sz="2100" b="1" i="0" baseline="40000" dirty="0">
              <a:latin typeface="+mj-lt"/>
              <a:cs typeface="+mn-cs"/>
            </a:endParaRPr>
          </a:p>
        </p:txBody>
      </p:sp>
      <p:sp>
        <p:nvSpPr>
          <p:cNvPr id="11" name="AutoShape 13"/>
          <p:cNvSpPr>
            <a:spLocks noChangeArrowheads="1"/>
          </p:cNvSpPr>
          <p:nvPr/>
        </p:nvSpPr>
        <p:spPr bwMode="auto">
          <a:xfrm rot="5400000">
            <a:off x="6274477" y="3940108"/>
            <a:ext cx="169164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Rectangle 7"/>
          <p:cNvSpPr>
            <a:spLocks noChangeArrowheads="1"/>
          </p:cNvSpPr>
          <p:nvPr/>
        </p:nvSpPr>
        <p:spPr bwMode="auto">
          <a:xfrm rot="60000">
            <a:off x="1929368" y="2613879"/>
            <a:ext cx="6043145" cy="306448"/>
          </a:xfrm>
          <a:prstGeom prst="rect">
            <a:avLst/>
          </a:prstGeom>
          <a:solidFill>
            <a:srgbClr val="FFC000">
              <a:alpha val="37000"/>
            </a:srgbClr>
          </a:solidFill>
          <a:ln w="254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3" name="AutoShape 13"/>
          <p:cNvSpPr>
            <a:spLocks noChangeArrowheads="1"/>
          </p:cNvSpPr>
          <p:nvPr/>
        </p:nvSpPr>
        <p:spPr bwMode="auto">
          <a:xfrm rot="5400000">
            <a:off x="1622417" y="3770852"/>
            <a:ext cx="1989186"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4" name="Text Box 6"/>
          <p:cNvSpPr txBox="1">
            <a:spLocks noChangeArrowheads="1"/>
          </p:cNvSpPr>
          <p:nvPr/>
        </p:nvSpPr>
        <p:spPr bwMode="auto">
          <a:xfrm>
            <a:off x="1371600" y="4792414"/>
            <a:ext cx="216133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Row offset: </a:t>
            </a:r>
          </a:p>
          <a:p>
            <a:pPr algn="ctr" eaLnBrk="0" hangingPunct="0">
              <a:defRPr/>
            </a:pPr>
            <a:r>
              <a:rPr lang="en-US" altLang="en-US" sz="2100" b="1" i="0" dirty="0">
                <a:latin typeface="+mj-lt"/>
                <a:cs typeface="+mn-cs"/>
              </a:rPr>
              <a:t>= 25</a:t>
            </a:r>
            <a:endParaRPr lang="en-US" altLang="en-US" sz="2600" b="1" i="0" baseline="40000" dirty="0">
              <a:latin typeface="+mj-lt"/>
              <a:cs typeface="+mn-cs"/>
            </a:endParaRPr>
          </a:p>
        </p:txBody>
      </p:sp>
      <p:sp>
        <p:nvSpPr>
          <p:cNvPr id="15" name="AutoShape 13"/>
          <p:cNvSpPr>
            <a:spLocks noChangeArrowheads="1"/>
          </p:cNvSpPr>
          <p:nvPr/>
        </p:nvSpPr>
        <p:spPr bwMode="auto">
          <a:xfrm rot="5400000">
            <a:off x="3905677" y="3917950"/>
            <a:ext cx="169164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6" name="Text Box 6"/>
          <p:cNvSpPr txBox="1">
            <a:spLocks noChangeArrowheads="1"/>
          </p:cNvSpPr>
          <p:nvPr/>
        </p:nvSpPr>
        <p:spPr bwMode="auto">
          <a:xfrm>
            <a:off x="3381905" y="4792414"/>
            <a:ext cx="25291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Disk order on spindle: </a:t>
            </a:r>
            <a:r>
              <a:rPr lang="en-US" altLang="en-US" sz="2100" b="1" i="0" dirty="0">
                <a:latin typeface="+mj-lt"/>
                <a:cs typeface="+mn-cs"/>
              </a:rPr>
              <a:t>= 1</a:t>
            </a:r>
            <a:endParaRPr lang="en-US" altLang="en-US" sz="2600" b="1" i="0" baseline="40000" dirty="0">
              <a:latin typeface="+mj-lt"/>
              <a:cs typeface="+mn-cs"/>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7" name="TextBox 16"/>
          <p:cNvSpPr txBox="1"/>
          <p:nvPr/>
        </p:nvSpPr>
        <p:spPr>
          <a:xfrm>
            <a:off x="1437591" y="1225415"/>
            <a:ext cx="7554008"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21001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M-94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14</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65" b="3204"/>
          <a:stretch/>
        </p:blipFill>
        <p:spPr bwMode="auto">
          <a:xfrm>
            <a:off x="1438573" y="1524000"/>
            <a:ext cx="7553604" cy="2977544"/>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a:grpSpLocks/>
          </p:cNvGrpSpPr>
          <p:nvPr/>
        </p:nvGrpSpPr>
        <p:grpSpPr bwMode="auto">
          <a:xfrm>
            <a:off x="5836920" y="5989320"/>
            <a:ext cx="2926080" cy="1097280"/>
            <a:chOff x="142567" y="5655597"/>
            <a:chExt cx="2974340" cy="1015270"/>
          </a:xfrm>
        </p:grpSpPr>
        <p:sp>
          <p:nvSpPr>
            <p:cNvPr id="8" name="Rectangle 7"/>
            <p:cNvSpPr>
              <a:spLocks noChangeArrowheads="1"/>
            </p:cNvSpPr>
            <p:nvPr/>
          </p:nvSpPr>
          <p:spPr bwMode="auto">
            <a:xfrm>
              <a:off x="142567" y="565559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63433" y="5702125"/>
              <a:ext cx="2900542" cy="92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1200" b="1" i="0" dirty="0">
                <a:latin typeface="+mj-lt"/>
                <a:cs typeface="+mn-cs"/>
              </a:endParaRPr>
            </a:p>
            <a:p>
              <a:pPr algn="ctr" eaLnBrk="0" hangingPunct="0">
                <a:defRPr/>
              </a:pPr>
              <a:r>
                <a:rPr lang="en-US" altLang="en-US" sz="2600" b="1" i="0" dirty="0">
                  <a:latin typeface="+mj-lt"/>
                  <a:cs typeface="+mn-cs"/>
                </a:rPr>
                <a:t>3.88 x 10</a:t>
              </a:r>
              <a:r>
                <a:rPr lang="en-US" altLang="en-US" sz="2600" b="1" i="0" baseline="40000" dirty="0">
                  <a:latin typeface="+mj-lt"/>
                </a:rPr>
                <a:t>26</a:t>
              </a:r>
              <a:endParaRPr lang="en-US" altLang="en-US" sz="2600" b="1" i="0" dirty="0">
                <a:latin typeface="+mj-lt"/>
                <a:cs typeface="+mn-cs"/>
              </a:endParaRPr>
            </a:p>
          </p:txBody>
        </p:sp>
      </p:grpSp>
      <p:sp>
        <p:nvSpPr>
          <p:cNvPr id="10" name="Text Box 6"/>
          <p:cNvSpPr txBox="1">
            <a:spLocks noChangeArrowheads="1"/>
          </p:cNvSpPr>
          <p:nvPr/>
        </p:nvSpPr>
        <p:spPr bwMode="auto">
          <a:xfrm>
            <a:off x="5762958" y="4800600"/>
            <a:ext cx="345724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Mixed alphabet</a:t>
            </a:r>
          </a:p>
          <a:p>
            <a:pPr algn="ctr" eaLnBrk="0" hangingPunct="0">
              <a:defRPr/>
            </a:pPr>
            <a:r>
              <a:rPr lang="en-US" altLang="en-US" sz="400" b="1" i="0" dirty="0">
                <a:solidFill>
                  <a:srgbClr val="FFC000"/>
                </a:solidFill>
                <a:latin typeface="+mj-lt"/>
                <a:cs typeface="+mn-cs"/>
              </a:rPr>
              <a:t>  </a:t>
            </a:r>
          </a:p>
          <a:p>
            <a:pPr algn="ctr" eaLnBrk="0" hangingPunct="0">
              <a:defRPr/>
            </a:pPr>
            <a:r>
              <a:rPr lang="en-US" altLang="en-US" sz="2100" b="1" i="0" dirty="0">
                <a:solidFill>
                  <a:srgbClr val="FFC000"/>
                </a:solidFill>
                <a:latin typeface="+mj-lt"/>
                <a:cs typeface="+mn-cs"/>
              </a:rPr>
              <a:t>on disk: </a:t>
            </a:r>
            <a:r>
              <a:rPr lang="en-US" altLang="en-US" sz="2100" b="1" i="0" dirty="0">
                <a:latin typeface="+mj-lt"/>
                <a:cs typeface="+mn-cs"/>
              </a:rPr>
              <a:t>= 1</a:t>
            </a:r>
            <a:r>
              <a:rPr lang="en-US" altLang="en-US" sz="2100" b="1" i="0" baseline="40000" dirty="0">
                <a:latin typeface="+mj-lt"/>
              </a:rPr>
              <a:t>25</a:t>
            </a:r>
            <a:endParaRPr lang="en-US" altLang="en-US" sz="2100" b="1" i="0" baseline="40000" dirty="0">
              <a:latin typeface="+mj-lt"/>
              <a:cs typeface="+mn-cs"/>
            </a:endParaRPr>
          </a:p>
        </p:txBody>
      </p:sp>
      <p:sp>
        <p:nvSpPr>
          <p:cNvPr id="11" name="AutoShape 13"/>
          <p:cNvSpPr>
            <a:spLocks noChangeArrowheads="1"/>
          </p:cNvSpPr>
          <p:nvPr/>
        </p:nvSpPr>
        <p:spPr bwMode="auto">
          <a:xfrm rot="5400000">
            <a:off x="6275459" y="3933893"/>
            <a:ext cx="169164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AutoShape 13"/>
          <p:cNvSpPr>
            <a:spLocks noChangeArrowheads="1"/>
          </p:cNvSpPr>
          <p:nvPr/>
        </p:nvSpPr>
        <p:spPr bwMode="auto">
          <a:xfrm rot="5400000">
            <a:off x="1623399" y="3764637"/>
            <a:ext cx="1989186"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3" name="Text Box 6"/>
          <p:cNvSpPr txBox="1">
            <a:spLocks noChangeArrowheads="1"/>
          </p:cNvSpPr>
          <p:nvPr/>
        </p:nvSpPr>
        <p:spPr bwMode="auto">
          <a:xfrm>
            <a:off x="1372582" y="4800600"/>
            <a:ext cx="216133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Row offset: </a:t>
            </a:r>
          </a:p>
          <a:p>
            <a:pPr algn="ctr" eaLnBrk="0" hangingPunct="0">
              <a:defRPr/>
            </a:pPr>
            <a:r>
              <a:rPr lang="en-US" altLang="en-US" sz="2100" b="1" i="0" dirty="0">
                <a:latin typeface="+mj-lt"/>
                <a:cs typeface="+mn-cs"/>
              </a:rPr>
              <a:t>= 25</a:t>
            </a:r>
            <a:endParaRPr lang="en-US" altLang="en-US" sz="2600" b="1" i="0" baseline="40000" dirty="0">
              <a:latin typeface="+mj-lt"/>
              <a:cs typeface="+mn-cs"/>
            </a:endParaRPr>
          </a:p>
        </p:txBody>
      </p:sp>
      <p:sp>
        <p:nvSpPr>
          <p:cNvPr id="14" name="AutoShape 13"/>
          <p:cNvSpPr>
            <a:spLocks noChangeArrowheads="1"/>
          </p:cNvSpPr>
          <p:nvPr/>
        </p:nvSpPr>
        <p:spPr bwMode="auto">
          <a:xfrm rot="5400000">
            <a:off x="3906659" y="3911735"/>
            <a:ext cx="169164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5" name="Text Box 6"/>
          <p:cNvSpPr txBox="1">
            <a:spLocks noChangeArrowheads="1"/>
          </p:cNvSpPr>
          <p:nvPr/>
        </p:nvSpPr>
        <p:spPr bwMode="auto">
          <a:xfrm>
            <a:off x="3382887" y="4800600"/>
            <a:ext cx="25291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Disk order on spindle: </a:t>
            </a:r>
            <a:r>
              <a:rPr lang="en-US" altLang="en-US" sz="2100" b="1" i="0" dirty="0">
                <a:latin typeface="+mj-lt"/>
                <a:cs typeface="+mn-cs"/>
              </a:rPr>
              <a:t>= 25!</a:t>
            </a:r>
            <a:endParaRPr lang="en-US" altLang="en-US" sz="2600" b="1" i="0" baseline="40000" dirty="0">
              <a:latin typeface="+mj-lt"/>
              <a:cs typeface="+mn-cs"/>
            </a:endParaRPr>
          </a:p>
        </p:txBody>
      </p:sp>
      <p:sp>
        <p:nvSpPr>
          <p:cNvPr id="16" name="Rectangle 7"/>
          <p:cNvSpPr>
            <a:spLocks noChangeArrowheads="1"/>
          </p:cNvSpPr>
          <p:nvPr/>
        </p:nvSpPr>
        <p:spPr bwMode="auto">
          <a:xfrm rot="60000">
            <a:off x="1930350" y="2607664"/>
            <a:ext cx="6043145" cy="306448"/>
          </a:xfrm>
          <a:prstGeom prst="rect">
            <a:avLst/>
          </a:prstGeom>
          <a:solidFill>
            <a:srgbClr val="FFC000">
              <a:alpha val="37000"/>
            </a:srgbClr>
          </a:solidFill>
          <a:ln w="254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Text Box 6"/>
          <p:cNvSpPr txBox="1">
            <a:spLocks noChangeArrowheads="1"/>
          </p:cNvSpPr>
          <p:nvPr/>
        </p:nvSpPr>
        <p:spPr bwMode="auto">
          <a:xfrm>
            <a:off x="533400" y="5683240"/>
            <a:ext cx="4419600" cy="170816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latin typeface="+mj-lt"/>
                <a:cs typeface="+mn-cs"/>
              </a:rPr>
              <a:t>The key space for the cylinder cipher has been incorrectly reported as (#disks)! since its invention by Thomas Jefferson, which ignores the row offset</a:t>
            </a:r>
            <a:endParaRPr lang="en-US" altLang="en-US" sz="2600" b="1" i="0" baseline="40000" dirty="0">
              <a:latin typeface="+mj-lt"/>
              <a:cs typeface="+mn-cs"/>
            </a:endParaRP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8" name="TextBox 17"/>
          <p:cNvSpPr txBox="1"/>
          <p:nvPr/>
        </p:nvSpPr>
        <p:spPr>
          <a:xfrm>
            <a:off x="1437591" y="1225415"/>
            <a:ext cx="7554008"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55418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M-138A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15</a:t>
            </a:fld>
            <a:endParaRPr lang="en-US" dirty="0"/>
          </a:p>
        </p:txBody>
      </p:sp>
      <p:pic>
        <p:nvPicPr>
          <p:cNvPr id="16" name="Picture 2" descr="venus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1541463"/>
            <a:ext cx="5508625" cy="5316537"/>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roup 16"/>
          <p:cNvGrpSpPr>
            <a:grpSpLocks/>
          </p:cNvGrpSpPr>
          <p:nvPr/>
        </p:nvGrpSpPr>
        <p:grpSpPr bwMode="auto">
          <a:xfrm>
            <a:off x="609600" y="5449824"/>
            <a:ext cx="2926080" cy="1097280"/>
            <a:chOff x="139816" y="5646418"/>
            <a:chExt cx="2973459" cy="1063412"/>
          </a:xfrm>
        </p:grpSpPr>
        <p:sp>
          <p:nvSpPr>
            <p:cNvPr id="18" name="Rectangle 7"/>
            <p:cNvSpPr>
              <a:spLocks noChangeArrowheads="1"/>
            </p:cNvSpPr>
            <p:nvPr/>
          </p:nvSpPr>
          <p:spPr bwMode="auto">
            <a:xfrm>
              <a:off x="139816" y="5646418"/>
              <a:ext cx="2973459" cy="1063412"/>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Text Box 6"/>
            <p:cNvSpPr txBox="1">
              <a:spLocks noChangeArrowheads="1"/>
            </p:cNvSpPr>
            <p:nvPr/>
          </p:nvSpPr>
          <p:spPr bwMode="auto">
            <a:xfrm>
              <a:off x="163433" y="5701867"/>
              <a:ext cx="2900542" cy="9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i="0" dirty="0">
                  <a:latin typeface="+mj-lt"/>
                  <a:cs typeface="+mn-cs"/>
                </a:rPr>
                <a:t>3.69 x 10</a:t>
              </a:r>
              <a:r>
                <a:rPr lang="en-US" altLang="en-US" sz="2600" b="1" i="0" baseline="40000" dirty="0">
                  <a:latin typeface="+mj-lt"/>
                </a:rPr>
                <a:t>799</a:t>
              </a:r>
              <a:endParaRPr lang="en-US" altLang="en-US" sz="2600" b="1" i="0" dirty="0">
                <a:latin typeface="+mj-lt"/>
                <a:cs typeface="+mn-cs"/>
              </a:endParaRPr>
            </a:p>
          </p:txBody>
        </p:sp>
      </p:grpSp>
      <p:sp>
        <p:nvSpPr>
          <p:cNvPr id="20" name="Text Box 6"/>
          <p:cNvSpPr txBox="1">
            <a:spLocks noChangeArrowheads="1"/>
          </p:cNvSpPr>
          <p:nvPr/>
        </p:nvSpPr>
        <p:spPr bwMode="auto">
          <a:xfrm>
            <a:off x="827088" y="2192338"/>
            <a:ext cx="2754312" cy="167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30 Strips:</a:t>
            </a:r>
            <a:endParaRPr lang="en-US" altLang="en-US" sz="1200" b="1" i="0" dirty="0">
              <a:solidFill>
                <a:srgbClr val="FFC000"/>
              </a:solidFill>
              <a:latin typeface="+mj-lt"/>
              <a:cs typeface="+mn-cs"/>
            </a:endParaRPr>
          </a:p>
          <a:p>
            <a:pPr eaLnBrk="0" hangingPunct="0">
              <a:defRPr/>
            </a:pPr>
            <a:r>
              <a:rPr lang="en-US" altLang="en-US" sz="600" b="1" i="0" dirty="0">
                <a:solidFill>
                  <a:srgbClr val="FFC000"/>
                </a:solidFill>
                <a:latin typeface="+mj-lt"/>
                <a:cs typeface="+mn-cs"/>
              </a:rPr>
              <a:t> </a:t>
            </a:r>
          </a:p>
          <a:p>
            <a:pPr eaLnBrk="0" hangingPunct="0">
              <a:lnSpc>
                <a:spcPct val="120000"/>
              </a:lnSpc>
              <a:defRPr/>
            </a:pPr>
            <a:r>
              <a:rPr lang="en-US" altLang="en-US" sz="2100" b="1" i="0" dirty="0">
                <a:latin typeface="+mj-lt"/>
              </a:rPr>
              <a:t>30 mixed strips:</a:t>
            </a:r>
          </a:p>
          <a:p>
            <a:pPr eaLnBrk="0" hangingPunct="0">
              <a:lnSpc>
                <a:spcPct val="120000"/>
              </a:lnSpc>
              <a:defRPr/>
            </a:pPr>
            <a:r>
              <a:rPr lang="en-US" altLang="en-US" sz="2100" b="1" i="0" dirty="0">
                <a:latin typeface="+mj-lt"/>
              </a:rPr>
              <a:t>(26!)</a:t>
            </a:r>
            <a:r>
              <a:rPr lang="en-US" altLang="en-US" sz="2100" b="1" i="0" baseline="40000" dirty="0">
                <a:latin typeface="+mj-lt"/>
              </a:rPr>
              <a:t>30 </a:t>
            </a:r>
            <a:r>
              <a:rPr lang="en-US" altLang="en-US" sz="2100" b="1" i="0" dirty="0">
                <a:latin typeface="+mj-lt"/>
                <a:cs typeface="+mn-cs"/>
              </a:rPr>
              <a:t>= 1.47x10</a:t>
            </a:r>
            <a:r>
              <a:rPr lang="en-US" altLang="en-US" sz="2100" b="1" i="0" baseline="40000" dirty="0">
                <a:latin typeface="+mj-lt"/>
              </a:rPr>
              <a:t>798</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 1</a:t>
            </a:r>
            <a:endParaRPr lang="en-US" altLang="en-US" sz="2100" b="1" i="0" baseline="40000" dirty="0">
              <a:latin typeface="+mj-lt"/>
            </a:endParaRPr>
          </a:p>
        </p:txBody>
      </p:sp>
      <p:sp>
        <p:nvSpPr>
          <p:cNvPr id="21" name="Text Box 6"/>
          <p:cNvSpPr txBox="1">
            <a:spLocks noChangeArrowheads="1"/>
          </p:cNvSpPr>
          <p:nvPr/>
        </p:nvSpPr>
        <p:spPr bwMode="auto">
          <a:xfrm>
            <a:off x="1089025" y="4400550"/>
            <a:ext cx="17748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Offset: </a:t>
            </a:r>
            <a:r>
              <a:rPr lang="en-US" altLang="en-US" sz="2100" b="1" i="0" dirty="0">
                <a:latin typeface="+mj-lt"/>
                <a:cs typeface="+mn-cs"/>
              </a:rPr>
              <a:t>25</a:t>
            </a:r>
            <a:endParaRPr lang="en-US" altLang="en-US" sz="2600" b="1" i="0" baseline="40000" dirty="0">
              <a:latin typeface="+mj-lt"/>
            </a:endParaRPr>
          </a:p>
          <a:p>
            <a:pPr algn="ctr" eaLnBrk="0" hangingPunct="0">
              <a:defRPr/>
            </a:pPr>
            <a:endParaRPr lang="en-US" altLang="en-US" sz="2600" b="1" i="0" baseline="40000" dirty="0">
              <a:solidFill>
                <a:schemeClr val="bg1"/>
              </a:solidFill>
              <a:latin typeface="+mj-lt"/>
              <a:cs typeface="+mn-cs"/>
            </a:endParaRPr>
          </a:p>
        </p:txBody>
      </p:sp>
      <p:sp>
        <p:nvSpPr>
          <p:cNvPr id="22" name="Rectangle 7"/>
          <p:cNvSpPr>
            <a:spLocks noChangeArrowheads="1"/>
          </p:cNvSpPr>
          <p:nvPr/>
        </p:nvSpPr>
        <p:spPr bwMode="auto">
          <a:xfrm rot="5520000">
            <a:off x="4756149" y="2830513"/>
            <a:ext cx="2263775" cy="1460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AutoShape 13"/>
          <p:cNvSpPr>
            <a:spLocks noChangeArrowheads="1"/>
          </p:cNvSpPr>
          <p:nvPr/>
        </p:nvSpPr>
        <p:spPr bwMode="auto">
          <a:xfrm rot="10800000">
            <a:off x="2687637" y="4525963"/>
            <a:ext cx="3200400" cy="146050"/>
          </a:xfrm>
          <a:prstGeom prst="leftArrow">
            <a:avLst>
              <a:gd name="adj1" fmla="val 50000"/>
              <a:gd name="adj2" fmla="val 15369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4" name="Rectangle 7"/>
          <p:cNvSpPr>
            <a:spLocks noChangeArrowheads="1"/>
          </p:cNvSpPr>
          <p:nvPr/>
        </p:nvSpPr>
        <p:spPr bwMode="auto">
          <a:xfrm rot="5400000">
            <a:off x="1384523" y="1882776"/>
            <a:ext cx="1408386" cy="272732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Rectangle 7"/>
          <p:cNvSpPr>
            <a:spLocks noChangeArrowheads="1"/>
          </p:cNvSpPr>
          <p:nvPr/>
        </p:nvSpPr>
        <p:spPr bwMode="auto">
          <a:xfrm rot="4680000">
            <a:off x="5018087" y="4979988"/>
            <a:ext cx="2092325" cy="1460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AutoShape 13"/>
          <p:cNvSpPr>
            <a:spLocks noChangeArrowheads="1"/>
          </p:cNvSpPr>
          <p:nvPr/>
        </p:nvSpPr>
        <p:spPr bwMode="auto">
          <a:xfrm rot="10800000">
            <a:off x="3489325" y="3246438"/>
            <a:ext cx="1852612" cy="146050"/>
          </a:xfrm>
          <a:prstGeom prst="leftArrow">
            <a:avLst>
              <a:gd name="adj1" fmla="val 50000"/>
              <a:gd name="adj2" fmla="val 153685"/>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9" name="TextBox 28"/>
          <p:cNvSpPr txBox="1"/>
          <p:nvPr/>
        </p:nvSpPr>
        <p:spPr>
          <a:xfrm>
            <a:off x="3962400" y="6894576"/>
            <a:ext cx="5486400" cy="246221"/>
          </a:xfrm>
          <a:prstGeom prst="rect">
            <a:avLst/>
          </a:prstGeom>
          <a:noFill/>
        </p:spPr>
        <p:txBody>
          <a:bodyPr wrap="square">
            <a:spAutoFit/>
          </a:bodyPr>
          <a:lstStyle/>
          <a:p>
            <a:pPr algn="ctr">
              <a:defRPr/>
            </a:pPr>
            <a:r>
              <a:rPr lang="en-US" sz="1000" dirty="0">
                <a:latin typeface="+mj-lt"/>
                <a:cs typeface="Arial" pitchFamily="34" charset="0"/>
              </a:rPr>
              <a:t>Photo credit: Ralph Simpson, device at NCM. Ft. Meade, MD</a:t>
            </a:r>
          </a:p>
        </p:txBody>
      </p:sp>
    </p:spTree>
    <p:extLst>
      <p:ext uri="{BB962C8B-B14F-4D97-AF65-F5344CB8AC3E}">
        <p14:creationId xmlns:p14="http://schemas.microsoft.com/office/powerpoint/2010/main" val="22562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M-138A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16</a:t>
            </a:fld>
            <a:endParaRPr lang="en-US" dirty="0"/>
          </a:p>
        </p:txBody>
      </p:sp>
      <p:grpSp>
        <p:nvGrpSpPr>
          <p:cNvPr id="16" name="Group 15"/>
          <p:cNvGrpSpPr>
            <a:grpSpLocks/>
          </p:cNvGrpSpPr>
          <p:nvPr/>
        </p:nvGrpSpPr>
        <p:grpSpPr bwMode="auto">
          <a:xfrm>
            <a:off x="609600" y="5431536"/>
            <a:ext cx="2926080" cy="1097280"/>
            <a:chOff x="132522" y="5645618"/>
            <a:chExt cx="2973459" cy="1063412"/>
          </a:xfrm>
        </p:grpSpPr>
        <p:sp>
          <p:nvSpPr>
            <p:cNvPr id="17" name="Rectangle 7"/>
            <p:cNvSpPr>
              <a:spLocks noChangeArrowheads="1"/>
            </p:cNvSpPr>
            <p:nvPr/>
          </p:nvSpPr>
          <p:spPr bwMode="auto">
            <a:xfrm>
              <a:off x="132522" y="5645618"/>
              <a:ext cx="2973459" cy="1063412"/>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Text Box 6"/>
            <p:cNvSpPr txBox="1">
              <a:spLocks noChangeArrowheads="1"/>
            </p:cNvSpPr>
            <p:nvPr/>
          </p:nvSpPr>
          <p:spPr bwMode="auto">
            <a:xfrm>
              <a:off x="163433" y="5701867"/>
              <a:ext cx="2900542" cy="9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800" b="1" i="0" dirty="0">
                <a:latin typeface="+mj-lt"/>
                <a:cs typeface="+mn-cs"/>
              </a:endParaRPr>
            </a:p>
            <a:p>
              <a:pPr algn="ctr" eaLnBrk="0" hangingPunct="0">
                <a:defRPr/>
              </a:pPr>
              <a:r>
                <a:rPr lang="en-US" altLang="en-US" sz="2600" b="1" i="0" dirty="0">
                  <a:latin typeface="+mj-lt"/>
                  <a:cs typeface="+mn-cs"/>
                </a:rPr>
                <a:t>1.95 x 10</a:t>
              </a:r>
              <a:r>
                <a:rPr lang="en-US" altLang="en-US" sz="2600" b="1" i="0" baseline="40000" dirty="0">
                  <a:latin typeface="+mj-lt"/>
                </a:rPr>
                <a:t>59</a:t>
              </a:r>
              <a:endParaRPr lang="en-US" altLang="en-US" sz="2600" b="1" i="0" dirty="0">
                <a:latin typeface="+mj-lt"/>
                <a:cs typeface="+mn-cs"/>
              </a:endParaRPr>
            </a:p>
          </p:txBody>
        </p:sp>
      </p:grpSp>
      <p:sp>
        <p:nvSpPr>
          <p:cNvPr id="19" name="Text Box 6"/>
          <p:cNvSpPr txBox="1">
            <a:spLocks noChangeArrowheads="1"/>
          </p:cNvSpPr>
          <p:nvPr/>
        </p:nvSpPr>
        <p:spPr bwMode="auto">
          <a:xfrm>
            <a:off x="612776" y="2209800"/>
            <a:ext cx="3059113" cy="168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30 Strips from 100:</a:t>
            </a:r>
            <a:endParaRPr lang="en-US" altLang="en-US" sz="1200" b="1" i="0" dirty="0">
              <a:solidFill>
                <a:srgbClr val="FFC000"/>
              </a:solidFill>
              <a:latin typeface="+mj-lt"/>
              <a:cs typeface="+mn-cs"/>
            </a:endParaRPr>
          </a:p>
          <a:p>
            <a:pPr eaLnBrk="0" hangingPunct="0">
              <a:lnSpc>
                <a:spcPct val="120000"/>
              </a:lnSpc>
              <a:defRPr/>
            </a:pPr>
            <a:r>
              <a:rPr lang="en-US" altLang="en-US" sz="600" b="1" i="0" dirty="0">
                <a:solidFill>
                  <a:srgbClr val="FFC000"/>
                </a:solidFill>
                <a:latin typeface="+mj-lt"/>
                <a:cs typeface="+mn-cs"/>
              </a:rPr>
              <a:t> </a:t>
            </a:r>
          </a:p>
          <a:p>
            <a:pPr eaLnBrk="0" hangingPunct="0">
              <a:lnSpc>
                <a:spcPct val="120000"/>
              </a:lnSpc>
              <a:defRPr/>
            </a:pPr>
            <a:r>
              <a:rPr lang="en-US" altLang="en-US" sz="2100" b="1" i="0" dirty="0">
                <a:latin typeface="+mj-lt"/>
              </a:rPr>
              <a:t>30 mixed strips: 1</a:t>
            </a:r>
            <a:endParaRPr lang="en-US" altLang="en-US" sz="2100" b="1" i="0" dirty="0">
              <a:latin typeface="+mj-lt"/>
              <a:cs typeface="+mn-cs"/>
            </a:endParaRPr>
          </a:p>
          <a:p>
            <a:pPr eaLnBrk="0" hangingPunct="0">
              <a:lnSpc>
                <a:spcPct val="120000"/>
              </a:lnSpc>
              <a:defRPr/>
            </a:pPr>
            <a:r>
              <a:rPr lang="en-US" altLang="en-US" sz="2100" b="1" i="0" dirty="0">
                <a:latin typeface="+mj-lt"/>
              </a:rPr>
              <a:t>C(100,30) = 2.94x10</a:t>
            </a:r>
            <a:r>
              <a:rPr lang="en-US" altLang="en-US" sz="2100" b="1" i="0" baseline="40000" dirty="0">
                <a:latin typeface="+mj-lt"/>
              </a:rPr>
              <a:t>25</a:t>
            </a:r>
            <a:r>
              <a:rPr lang="en-US" altLang="en-US" sz="2100" b="1" i="0" dirty="0"/>
              <a:t> </a:t>
            </a:r>
            <a:endParaRPr lang="en-US" altLang="en-US" sz="2100" b="1" i="0" dirty="0">
              <a:latin typeface="+mj-lt"/>
            </a:endParaRPr>
          </a:p>
          <a:p>
            <a:pPr eaLnBrk="0" hangingPunct="0">
              <a:lnSpc>
                <a:spcPct val="120000"/>
              </a:lnSpc>
              <a:defRPr/>
            </a:pPr>
            <a:r>
              <a:rPr lang="en-US" altLang="en-US" sz="2100" b="1" i="0" dirty="0">
                <a:latin typeface="+mj-lt"/>
              </a:rPr>
              <a:t>Order: 30!</a:t>
            </a:r>
            <a:endParaRPr lang="en-US" altLang="en-US" sz="2100" b="1" i="0" baseline="40000" dirty="0">
              <a:latin typeface="+mj-lt"/>
            </a:endParaRPr>
          </a:p>
        </p:txBody>
      </p:sp>
      <p:sp>
        <p:nvSpPr>
          <p:cNvPr id="20" name="Text Box 6"/>
          <p:cNvSpPr txBox="1">
            <a:spLocks noChangeArrowheads="1"/>
          </p:cNvSpPr>
          <p:nvPr/>
        </p:nvSpPr>
        <p:spPr bwMode="auto">
          <a:xfrm>
            <a:off x="1077914" y="4383087"/>
            <a:ext cx="17748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Offset: </a:t>
            </a:r>
            <a:r>
              <a:rPr lang="en-US" altLang="en-US" sz="2100" b="1" i="0" dirty="0">
                <a:latin typeface="+mj-lt"/>
                <a:cs typeface="+mn-cs"/>
              </a:rPr>
              <a:t>25</a:t>
            </a:r>
            <a:endParaRPr lang="en-US" altLang="en-US" sz="2600" b="1" i="0" baseline="40000" dirty="0">
              <a:latin typeface="+mj-lt"/>
            </a:endParaRPr>
          </a:p>
          <a:p>
            <a:pPr algn="ctr" eaLnBrk="0" hangingPunct="0">
              <a:defRPr/>
            </a:pPr>
            <a:endParaRPr lang="en-US" altLang="en-US" sz="2600" b="1" i="0" baseline="40000" dirty="0">
              <a:solidFill>
                <a:schemeClr val="bg1"/>
              </a:solidFill>
              <a:latin typeface="+mj-lt"/>
              <a:cs typeface="+mn-cs"/>
            </a:endParaRPr>
          </a:p>
        </p:txBody>
      </p:sp>
      <p:sp>
        <p:nvSpPr>
          <p:cNvPr id="21" name="Rectangle 7"/>
          <p:cNvSpPr>
            <a:spLocks noChangeArrowheads="1"/>
          </p:cNvSpPr>
          <p:nvPr/>
        </p:nvSpPr>
        <p:spPr bwMode="auto">
          <a:xfrm rot="5400000">
            <a:off x="1325426" y="1828643"/>
            <a:ext cx="1354411" cy="2938463"/>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pic>
        <p:nvPicPr>
          <p:cNvPr id="30" name="Picture 2" descr="venus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1541463"/>
            <a:ext cx="5508625" cy="5316537"/>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1" name="Rectangle 7"/>
          <p:cNvSpPr>
            <a:spLocks noChangeArrowheads="1"/>
          </p:cNvSpPr>
          <p:nvPr/>
        </p:nvSpPr>
        <p:spPr bwMode="auto">
          <a:xfrm rot="5520000">
            <a:off x="4756149" y="2830513"/>
            <a:ext cx="2263775" cy="1460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AutoShape 13"/>
          <p:cNvSpPr>
            <a:spLocks noChangeArrowheads="1"/>
          </p:cNvSpPr>
          <p:nvPr/>
        </p:nvSpPr>
        <p:spPr bwMode="auto">
          <a:xfrm rot="10800000">
            <a:off x="2687637" y="4525963"/>
            <a:ext cx="3200400" cy="146050"/>
          </a:xfrm>
          <a:prstGeom prst="leftArrow">
            <a:avLst>
              <a:gd name="adj1" fmla="val 50000"/>
              <a:gd name="adj2" fmla="val 15369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3" name="Rectangle 7"/>
          <p:cNvSpPr>
            <a:spLocks noChangeArrowheads="1"/>
          </p:cNvSpPr>
          <p:nvPr/>
        </p:nvSpPr>
        <p:spPr bwMode="auto">
          <a:xfrm rot="4680000">
            <a:off x="5018087" y="4979988"/>
            <a:ext cx="2092325" cy="14605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4" name="AutoShape 13"/>
          <p:cNvSpPr>
            <a:spLocks noChangeArrowheads="1"/>
          </p:cNvSpPr>
          <p:nvPr/>
        </p:nvSpPr>
        <p:spPr bwMode="auto">
          <a:xfrm rot="10800000">
            <a:off x="3489325" y="3246438"/>
            <a:ext cx="1852612" cy="146050"/>
          </a:xfrm>
          <a:prstGeom prst="leftArrow">
            <a:avLst>
              <a:gd name="adj1" fmla="val 50000"/>
              <a:gd name="adj2" fmla="val 153685"/>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TextBox 34"/>
          <p:cNvSpPr txBox="1"/>
          <p:nvPr/>
        </p:nvSpPr>
        <p:spPr>
          <a:xfrm>
            <a:off x="3962400" y="6894576"/>
            <a:ext cx="5486400" cy="246221"/>
          </a:xfrm>
          <a:prstGeom prst="rect">
            <a:avLst/>
          </a:prstGeom>
          <a:noFill/>
        </p:spPr>
        <p:txBody>
          <a:bodyPr wrap="square">
            <a:spAutoFit/>
          </a:bodyPr>
          <a:lstStyle/>
          <a:p>
            <a:pPr algn="ctr">
              <a:defRPr/>
            </a:pPr>
            <a:r>
              <a:rPr lang="en-US" sz="1000" dirty="0">
                <a:latin typeface="+mj-lt"/>
                <a:cs typeface="Arial" pitchFamily="34" charset="0"/>
              </a:rPr>
              <a:t>Photo credit: Ralph Simpson, device at NCM. Ft. Meade, MD</a:t>
            </a:r>
          </a:p>
        </p:txBody>
      </p:sp>
    </p:spTree>
    <p:extLst>
      <p:ext uri="{BB962C8B-B14F-4D97-AF65-F5344CB8AC3E}">
        <p14:creationId xmlns:p14="http://schemas.microsoft.com/office/powerpoint/2010/main" val="15961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3"/>
          <p:cNvSpPr>
            <a:spLocks noChangeArrowheads="1"/>
          </p:cNvSpPr>
          <p:nvPr/>
        </p:nvSpPr>
        <p:spPr bwMode="auto">
          <a:xfrm rot="16200000">
            <a:off x="2898648" y="3736848"/>
            <a:ext cx="2743200"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AutoShape 13"/>
          <p:cNvSpPr>
            <a:spLocks noChangeArrowheads="1"/>
          </p:cNvSpPr>
          <p:nvPr/>
        </p:nvSpPr>
        <p:spPr bwMode="auto">
          <a:xfrm rot="16200000">
            <a:off x="7775448" y="3736848"/>
            <a:ext cx="2743200"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 name="Title 1"/>
          <p:cNvSpPr>
            <a:spLocks noGrp="1"/>
          </p:cNvSpPr>
          <p:nvPr>
            <p:ph type="title"/>
          </p:nvPr>
        </p:nvSpPr>
        <p:spPr/>
        <p:txBody>
          <a:bodyPr/>
          <a:lstStyle/>
          <a:p>
            <a:r>
              <a:rPr lang="en-US" altLang="en-US" dirty="0"/>
              <a:t>ADFGX Cipher Key Space</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17</a:t>
            </a:fld>
            <a:endParaRPr lang="en-US" dirty="0"/>
          </a:p>
        </p:txBody>
      </p:sp>
      <p:grpSp>
        <p:nvGrpSpPr>
          <p:cNvPr id="6" name="Group 5"/>
          <p:cNvGrpSpPr/>
          <p:nvPr/>
        </p:nvGrpSpPr>
        <p:grpSpPr>
          <a:xfrm>
            <a:off x="381000" y="5623560"/>
            <a:ext cx="2972966" cy="1234440"/>
            <a:chOff x="6553200" y="3611880"/>
            <a:chExt cx="2972966" cy="1234440"/>
          </a:xfrm>
        </p:grpSpPr>
        <p:sp>
          <p:nvSpPr>
            <p:cNvPr id="21" name="Rectangle 7"/>
            <p:cNvSpPr>
              <a:spLocks noChangeArrowheads="1"/>
            </p:cNvSpPr>
            <p:nvPr/>
          </p:nvSpPr>
          <p:spPr bwMode="auto">
            <a:xfrm>
              <a:off x="6563510" y="361188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2" name="Text Box 6"/>
            <p:cNvSpPr txBox="1">
              <a:spLocks noChangeArrowheads="1"/>
            </p:cNvSpPr>
            <p:nvPr/>
          </p:nvSpPr>
          <p:spPr bwMode="auto">
            <a:xfrm>
              <a:off x="6553200" y="3636556"/>
              <a:ext cx="2972966" cy="12003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100" b="1" i="0" dirty="0">
                  <a:solidFill>
                    <a:srgbClr val="FFC000"/>
                  </a:solidFill>
                </a:rPr>
                <a:t>Maximum </a:t>
              </a:r>
              <a:r>
                <a:rPr lang="en-US" altLang="en-US" sz="2100" b="1" dirty="0">
                  <a:solidFill>
                    <a:srgbClr val="FFC000"/>
                  </a:solidFill>
                </a:rPr>
                <a:t>&amp;</a:t>
              </a:r>
              <a:r>
                <a:rPr lang="en-US" altLang="en-US" sz="2100" b="1" i="0" dirty="0">
                  <a:solidFill>
                    <a:srgbClr val="FFC000"/>
                  </a:solidFill>
                </a:rPr>
                <a:t> </a:t>
              </a:r>
              <a:r>
                <a:rPr lang="en-US" altLang="en-US" sz="2100" b="1" dirty="0">
                  <a:solidFill>
                    <a:srgbClr val="FFC000"/>
                  </a:solidFill>
                </a:rPr>
                <a:t>P</a:t>
              </a:r>
              <a:r>
                <a:rPr lang="en-US" altLang="en-US" sz="2100" b="1" i="0" dirty="0">
                  <a:solidFill>
                    <a:srgbClr val="FFC000"/>
                  </a:solidFill>
                </a:rPr>
                <a:t>ractical key space</a:t>
              </a:r>
            </a:p>
            <a:p>
              <a:pPr algn="ctr">
                <a:spcBef>
                  <a:spcPct val="0"/>
                </a:spcBef>
                <a:buFontTx/>
                <a:buNone/>
              </a:pPr>
              <a:r>
                <a:rPr lang="en-US" altLang="en-US" sz="400" b="1" dirty="0">
                  <a:solidFill>
                    <a:srgbClr val="FFC000"/>
                  </a:solidFill>
                </a:rPr>
                <a:t> </a:t>
              </a:r>
              <a:endParaRPr lang="en-US" altLang="en-US" sz="400" b="1" i="0" dirty="0">
                <a:solidFill>
                  <a:srgbClr val="FFC000"/>
                </a:solidFill>
              </a:endParaRPr>
            </a:p>
            <a:p>
              <a:pPr algn="ctr">
                <a:spcBef>
                  <a:spcPct val="0"/>
                </a:spcBef>
                <a:buFontTx/>
                <a:buNone/>
              </a:pPr>
              <a:r>
                <a:rPr lang="en-US" altLang="en-US" sz="600" b="1" i="0" dirty="0">
                  <a:solidFill>
                    <a:schemeClr val="bg1"/>
                  </a:solidFill>
                </a:rPr>
                <a:t> </a:t>
              </a:r>
              <a:r>
                <a:rPr lang="en-US" altLang="en-US" sz="2600" b="1" dirty="0"/>
                <a:t>4.19 x </a:t>
              </a:r>
              <a:r>
                <a:rPr lang="en-US" altLang="en-US" sz="2600" b="1" i="0" dirty="0"/>
                <a:t>10</a:t>
              </a:r>
              <a:r>
                <a:rPr lang="en-US" altLang="en-US" sz="2600" b="1" baseline="40000" dirty="0"/>
                <a:t>47</a:t>
              </a:r>
              <a:endParaRPr lang="en-US" altLang="en-US" sz="2600" b="1" i="0" dirty="0"/>
            </a:p>
          </p:txBody>
        </p:sp>
      </p:grpSp>
      <p:sp>
        <p:nvSpPr>
          <p:cNvPr id="18" name="AutoShape 13"/>
          <p:cNvSpPr>
            <a:spLocks noChangeArrowheads="1"/>
          </p:cNvSpPr>
          <p:nvPr/>
        </p:nvSpPr>
        <p:spPr bwMode="auto">
          <a:xfrm rot="5400000">
            <a:off x="1847088" y="3564093"/>
            <a:ext cx="566928"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Text Box 6"/>
          <p:cNvSpPr txBox="1">
            <a:spLocks noChangeArrowheads="1"/>
          </p:cNvSpPr>
          <p:nvPr/>
        </p:nvSpPr>
        <p:spPr bwMode="auto">
          <a:xfrm>
            <a:off x="404918" y="3849624"/>
            <a:ext cx="332888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146425" indent="-3146425" algn="ctr" eaLnBrk="0" hangingPunct="0">
              <a:spcAft>
                <a:spcPts val="600"/>
              </a:spcAft>
              <a:defRPr/>
            </a:pPr>
            <a:r>
              <a:rPr lang="en-US" altLang="en-US" sz="2100" b="1" i="0" dirty="0">
                <a:solidFill>
                  <a:srgbClr val="FFC000"/>
                </a:solidFill>
                <a:latin typeface="+mj-lt"/>
                <a:cs typeface="+mn-cs"/>
              </a:rPr>
              <a:t>5x5 Substitution table:</a:t>
            </a:r>
          </a:p>
          <a:p>
            <a:pPr marL="3146425" indent="-3146425" algn="ctr" eaLnBrk="0" hangingPunct="0">
              <a:defRPr/>
            </a:pPr>
            <a:r>
              <a:rPr lang="en-US" altLang="en-US" sz="2100" b="1" i="0" dirty="0">
                <a:latin typeface="+mj-lt"/>
                <a:cs typeface="+mn-cs"/>
              </a:rPr>
              <a:t>= 25! = </a:t>
            </a:r>
            <a:r>
              <a:rPr lang="en-US" altLang="en-US" sz="2100" b="1" dirty="0">
                <a:latin typeface="+mj-lt"/>
                <a:cs typeface="+mn-cs"/>
              </a:rPr>
              <a:t>1.55</a:t>
            </a:r>
            <a:r>
              <a:rPr lang="en-US" altLang="en-US" sz="2100" b="1" i="0" dirty="0">
                <a:latin typeface="+mj-lt"/>
                <a:cs typeface="+mn-cs"/>
              </a:rPr>
              <a:t>x</a:t>
            </a:r>
            <a:r>
              <a:rPr lang="en-US" altLang="en-US" sz="2100" b="1" dirty="0">
                <a:latin typeface="+mj-lt"/>
              </a:rPr>
              <a:t>10</a:t>
            </a:r>
            <a:r>
              <a:rPr lang="en-US" altLang="en-US" sz="2100" b="1" baseline="40000" dirty="0">
                <a:latin typeface="+mj-lt"/>
              </a:rPr>
              <a:t>25</a:t>
            </a:r>
          </a:p>
        </p:txBody>
      </p:sp>
      <p:graphicFrame>
        <p:nvGraphicFramePr>
          <p:cNvPr id="11" name="Table 10"/>
          <p:cNvGraphicFramePr>
            <a:graphicFrameLocks noGrp="1"/>
          </p:cNvGraphicFramePr>
          <p:nvPr>
            <p:extLst>
              <p:ext uri="{D42A27DB-BD31-4B8C-83A1-F6EECF244321}">
                <p14:modId xmlns:p14="http://schemas.microsoft.com/office/powerpoint/2010/main" val="620482971"/>
              </p:ext>
            </p:extLst>
          </p:nvPr>
        </p:nvGraphicFramePr>
        <p:xfrm>
          <a:off x="3733800" y="1371600"/>
          <a:ext cx="6019808" cy="2057400"/>
        </p:xfrm>
        <a:graphic>
          <a:graphicData uri="http://schemas.openxmlformats.org/drawingml/2006/table">
            <a:tbl>
              <a:tblPr/>
              <a:tblGrid>
                <a:gridCol w="376238">
                  <a:extLst>
                    <a:ext uri="{9D8B030D-6E8A-4147-A177-3AD203B41FA5}">
                      <a16:colId xmlns:a16="http://schemas.microsoft.com/office/drawing/2014/main" val="20000"/>
                    </a:ext>
                  </a:extLst>
                </a:gridCol>
                <a:gridCol w="376238">
                  <a:extLst>
                    <a:ext uri="{9D8B030D-6E8A-4147-A177-3AD203B41FA5}">
                      <a16:colId xmlns:a16="http://schemas.microsoft.com/office/drawing/2014/main" val="20001"/>
                    </a:ext>
                  </a:extLst>
                </a:gridCol>
                <a:gridCol w="376238">
                  <a:extLst>
                    <a:ext uri="{9D8B030D-6E8A-4147-A177-3AD203B41FA5}">
                      <a16:colId xmlns:a16="http://schemas.microsoft.com/office/drawing/2014/main" val="20002"/>
                    </a:ext>
                  </a:extLst>
                </a:gridCol>
                <a:gridCol w="376238">
                  <a:extLst>
                    <a:ext uri="{9D8B030D-6E8A-4147-A177-3AD203B41FA5}">
                      <a16:colId xmlns:a16="http://schemas.microsoft.com/office/drawing/2014/main" val="20003"/>
                    </a:ext>
                  </a:extLst>
                </a:gridCol>
                <a:gridCol w="376238">
                  <a:extLst>
                    <a:ext uri="{9D8B030D-6E8A-4147-A177-3AD203B41FA5}">
                      <a16:colId xmlns:a16="http://schemas.microsoft.com/office/drawing/2014/main" val="20004"/>
                    </a:ext>
                  </a:extLst>
                </a:gridCol>
                <a:gridCol w="376238">
                  <a:extLst>
                    <a:ext uri="{9D8B030D-6E8A-4147-A177-3AD203B41FA5}">
                      <a16:colId xmlns:a16="http://schemas.microsoft.com/office/drawing/2014/main" val="20005"/>
                    </a:ext>
                  </a:extLst>
                </a:gridCol>
                <a:gridCol w="376238">
                  <a:extLst>
                    <a:ext uri="{9D8B030D-6E8A-4147-A177-3AD203B41FA5}">
                      <a16:colId xmlns:a16="http://schemas.microsoft.com/office/drawing/2014/main" val="20006"/>
                    </a:ext>
                  </a:extLst>
                </a:gridCol>
                <a:gridCol w="376238">
                  <a:extLst>
                    <a:ext uri="{9D8B030D-6E8A-4147-A177-3AD203B41FA5}">
                      <a16:colId xmlns:a16="http://schemas.microsoft.com/office/drawing/2014/main" val="20007"/>
                    </a:ext>
                  </a:extLst>
                </a:gridCol>
                <a:gridCol w="376238">
                  <a:extLst>
                    <a:ext uri="{9D8B030D-6E8A-4147-A177-3AD203B41FA5}">
                      <a16:colId xmlns:a16="http://schemas.microsoft.com/office/drawing/2014/main" val="20008"/>
                    </a:ext>
                  </a:extLst>
                </a:gridCol>
                <a:gridCol w="376238">
                  <a:extLst>
                    <a:ext uri="{9D8B030D-6E8A-4147-A177-3AD203B41FA5}">
                      <a16:colId xmlns:a16="http://schemas.microsoft.com/office/drawing/2014/main" val="20009"/>
                    </a:ext>
                  </a:extLst>
                </a:gridCol>
                <a:gridCol w="376238">
                  <a:extLst>
                    <a:ext uri="{9D8B030D-6E8A-4147-A177-3AD203B41FA5}">
                      <a16:colId xmlns:a16="http://schemas.microsoft.com/office/drawing/2014/main" val="20010"/>
                    </a:ext>
                  </a:extLst>
                </a:gridCol>
                <a:gridCol w="376238">
                  <a:extLst>
                    <a:ext uri="{9D8B030D-6E8A-4147-A177-3AD203B41FA5}">
                      <a16:colId xmlns:a16="http://schemas.microsoft.com/office/drawing/2014/main" val="20011"/>
                    </a:ext>
                  </a:extLst>
                </a:gridCol>
                <a:gridCol w="376238">
                  <a:extLst>
                    <a:ext uri="{9D8B030D-6E8A-4147-A177-3AD203B41FA5}">
                      <a16:colId xmlns:a16="http://schemas.microsoft.com/office/drawing/2014/main" val="20012"/>
                    </a:ext>
                  </a:extLst>
                </a:gridCol>
                <a:gridCol w="376238">
                  <a:extLst>
                    <a:ext uri="{9D8B030D-6E8A-4147-A177-3AD203B41FA5}">
                      <a16:colId xmlns:a16="http://schemas.microsoft.com/office/drawing/2014/main" val="20013"/>
                    </a:ext>
                  </a:extLst>
                </a:gridCol>
                <a:gridCol w="376238">
                  <a:extLst>
                    <a:ext uri="{9D8B030D-6E8A-4147-A177-3AD203B41FA5}">
                      <a16:colId xmlns:a16="http://schemas.microsoft.com/office/drawing/2014/main" val="20014"/>
                    </a:ext>
                  </a:extLst>
                </a:gridCol>
                <a:gridCol w="376238">
                  <a:extLst>
                    <a:ext uri="{9D8B030D-6E8A-4147-A177-3AD203B41FA5}">
                      <a16:colId xmlns:a16="http://schemas.microsoft.com/office/drawing/2014/main" val="20015"/>
                    </a:ext>
                  </a:extLst>
                </a:gridCol>
              </a:tblGrid>
              <a:tr h="411480">
                <a:tc>
                  <a:txBody>
                    <a:bodyPr/>
                    <a:lstStyle/>
                    <a:p>
                      <a:pPr algn="ctr" fontAlgn="ctr"/>
                      <a:r>
                        <a:rPr lang="en-US" sz="2000" b="1" i="0" u="none" strike="noStrike" dirty="0">
                          <a:solidFill>
                            <a:srgbClr val="000000"/>
                          </a:solidFill>
                          <a:effectLst/>
                          <a:latin typeface="Arial"/>
                        </a:rPr>
                        <a:t>8</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10</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9</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7</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11</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11480">
                <a:tc>
                  <a:txBody>
                    <a:bodyPr/>
                    <a:lstStyle/>
                    <a:p>
                      <a:pPr algn="ctr" fontAlgn="ctr"/>
                      <a:r>
                        <a:rPr lang="en-US" sz="2000" b="1" i="0" u="none" strike="noStrike">
                          <a:solidFill>
                            <a:srgbClr val="000000"/>
                          </a:solidFill>
                          <a:effectLst/>
                          <a:latin typeface="Arial"/>
                        </a:rPr>
                        <a:t>D</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11480">
                <a:tc>
                  <a:txBody>
                    <a:bodyPr/>
                    <a:lstStyle/>
                    <a:p>
                      <a:pPr algn="ctr" fontAlgn="ctr"/>
                      <a:r>
                        <a:rPr lang="en-US" sz="2000" b="1" i="0" u="none" strike="noStrike">
                          <a:solidFill>
                            <a:srgbClr val="000000"/>
                          </a:solidFill>
                          <a:effectLst/>
                          <a:latin typeface="Arial"/>
                        </a:rPr>
                        <a:t>A</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11480">
                <a:tc>
                  <a:txBody>
                    <a:bodyPr/>
                    <a:lstStyle/>
                    <a:p>
                      <a:pPr algn="ctr" fontAlgn="ctr"/>
                      <a:r>
                        <a:rPr lang="en-US" sz="2000" b="1" i="0" u="none" strike="noStrike" dirty="0">
                          <a:solidFill>
                            <a:srgbClr val="000000"/>
                          </a:solidFill>
                          <a:effectLst/>
                          <a:latin typeface="Arial"/>
                        </a:rPr>
                        <a:t>F</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11480">
                <a:tc>
                  <a:txBody>
                    <a:bodyPr/>
                    <a:lstStyle/>
                    <a:p>
                      <a:pPr algn="ctr" fontAlgn="ctr"/>
                      <a:r>
                        <a:rPr lang="en-US" sz="2000" b="1" i="0" u="none" strike="noStrike" dirty="0">
                          <a:solidFill>
                            <a:srgbClr val="000000"/>
                          </a:solidFill>
                          <a:effectLst/>
                          <a:latin typeface="Arial"/>
                        </a:rPr>
                        <a:t>A</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714741308"/>
              </p:ext>
            </p:extLst>
          </p:nvPr>
        </p:nvGraphicFramePr>
        <p:xfrm>
          <a:off x="3733800" y="5181600"/>
          <a:ext cx="6019798" cy="2057400"/>
        </p:xfrm>
        <a:graphic>
          <a:graphicData uri="http://schemas.openxmlformats.org/drawingml/2006/table">
            <a:tbl>
              <a:tblPr/>
              <a:tblGrid>
                <a:gridCol w="374630">
                  <a:extLst>
                    <a:ext uri="{9D8B030D-6E8A-4147-A177-3AD203B41FA5}">
                      <a16:colId xmlns:a16="http://schemas.microsoft.com/office/drawing/2014/main" val="20000"/>
                    </a:ext>
                  </a:extLst>
                </a:gridCol>
                <a:gridCol w="374630">
                  <a:extLst>
                    <a:ext uri="{9D8B030D-6E8A-4147-A177-3AD203B41FA5}">
                      <a16:colId xmlns:a16="http://schemas.microsoft.com/office/drawing/2014/main" val="20001"/>
                    </a:ext>
                  </a:extLst>
                </a:gridCol>
                <a:gridCol w="374630">
                  <a:extLst>
                    <a:ext uri="{9D8B030D-6E8A-4147-A177-3AD203B41FA5}">
                      <a16:colId xmlns:a16="http://schemas.microsoft.com/office/drawing/2014/main" val="20002"/>
                    </a:ext>
                  </a:extLst>
                </a:gridCol>
                <a:gridCol w="374630">
                  <a:extLst>
                    <a:ext uri="{9D8B030D-6E8A-4147-A177-3AD203B41FA5}">
                      <a16:colId xmlns:a16="http://schemas.microsoft.com/office/drawing/2014/main" val="20003"/>
                    </a:ext>
                  </a:extLst>
                </a:gridCol>
                <a:gridCol w="374630">
                  <a:extLst>
                    <a:ext uri="{9D8B030D-6E8A-4147-A177-3AD203B41FA5}">
                      <a16:colId xmlns:a16="http://schemas.microsoft.com/office/drawing/2014/main" val="20004"/>
                    </a:ext>
                  </a:extLst>
                </a:gridCol>
                <a:gridCol w="374630">
                  <a:extLst>
                    <a:ext uri="{9D8B030D-6E8A-4147-A177-3AD203B41FA5}">
                      <a16:colId xmlns:a16="http://schemas.microsoft.com/office/drawing/2014/main" val="20005"/>
                    </a:ext>
                  </a:extLst>
                </a:gridCol>
                <a:gridCol w="374630">
                  <a:extLst>
                    <a:ext uri="{9D8B030D-6E8A-4147-A177-3AD203B41FA5}">
                      <a16:colId xmlns:a16="http://schemas.microsoft.com/office/drawing/2014/main" val="20006"/>
                    </a:ext>
                  </a:extLst>
                </a:gridCol>
                <a:gridCol w="374630">
                  <a:extLst>
                    <a:ext uri="{9D8B030D-6E8A-4147-A177-3AD203B41FA5}">
                      <a16:colId xmlns:a16="http://schemas.microsoft.com/office/drawing/2014/main" val="20007"/>
                    </a:ext>
                  </a:extLst>
                </a:gridCol>
                <a:gridCol w="374630">
                  <a:extLst>
                    <a:ext uri="{9D8B030D-6E8A-4147-A177-3AD203B41FA5}">
                      <a16:colId xmlns:a16="http://schemas.microsoft.com/office/drawing/2014/main" val="20008"/>
                    </a:ext>
                  </a:extLst>
                </a:gridCol>
                <a:gridCol w="374630">
                  <a:extLst>
                    <a:ext uri="{9D8B030D-6E8A-4147-A177-3AD203B41FA5}">
                      <a16:colId xmlns:a16="http://schemas.microsoft.com/office/drawing/2014/main" val="20009"/>
                    </a:ext>
                  </a:extLst>
                </a:gridCol>
                <a:gridCol w="374630">
                  <a:extLst>
                    <a:ext uri="{9D8B030D-6E8A-4147-A177-3AD203B41FA5}">
                      <a16:colId xmlns:a16="http://schemas.microsoft.com/office/drawing/2014/main" val="20010"/>
                    </a:ext>
                  </a:extLst>
                </a:gridCol>
                <a:gridCol w="374630">
                  <a:extLst>
                    <a:ext uri="{9D8B030D-6E8A-4147-A177-3AD203B41FA5}">
                      <a16:colId xmlns:a16="http://schemas.microsoft.com/office/drawing/2014/main" val="20011"/>
                    </a:ext>
                  </a:extLst>
                </a:gridCol>
                <a:gridCol w="374630">
                  <a:extLst>
                    <a:ext uri="{9D8B030D-6E8A-4147-A177-3AD203B41FA5}">
                      <a16:colId xmlns:a16="http://schemas.microsoft.com/office/drawing/2014/main" val="20012"/>
                    </a:ext>
                  </a:extLst>
                </a:gridCol>
                <a:gridCol w="374630">
                  <a:extLst>
                    <a:ext uri="{9D8B030D-6E8A-4147-A177-3AD203B41FA5}">
                      <a16:colId xmlns:a16="http://schemas.microsoft.com/office/drawing/2014/main" val="20013"/>
                    </a:ext>
                  </a:extLst>
                </a:gridCol>
                <a:gridCol w="374630">
                  <a:extLst>
                    <a:ext uri="{9D8B030D-6E8A-4147-A177-3AD203B41FA5}">
                      <a16:colId xmlns:a16="http://schemas.microsoft.com/office/drawing/2014/main" val="20014"/>
                    </a:ext>
                  </a:extLst>
                </a:gridCol>
                <a:gridCol w="400348">
                  <a:extLst>
                    <a:ext uri="{9D8B030D-6E8A-4147-A177-3AD203B41FA5}">
                      <a16:colId xmlns:a16="http://schemas.microsoft.com/office/drawing/2014/main" val="20015"/>
                    </a:ext>
                  </a:extLst>
                </a:gridCol>
              </a:tblGrid>
              <a:tr h="414020">
                <a:tc>
                  <a:txBody>
                    <a:bodyPr/>
                    <a:lstStyle/>
                    <a:p>
                      <a:pPr algn="ctr" fontAlgn="ctr"/>
                      <a:r>
                        <a:rPr lang="en-US" sz="2000" b="1" i="0" u="none" strike="noStrike" dirty="0">
                          <a:solidFill>
                            <a:srgbClr val="000000"/>
                          </a:solidFill>
                          <a:effectLst/>
                          <a:latin typeface="Arial"/>
                        </a:rPr>
                        <a:t>1</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7</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8</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9</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10</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11</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16</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14020">
                <a:tc>
                  <a:txBody>
                    <a:bodyPr/>
                    <a:lstStyle/>
                    <a:p>
                      <a:pPr algn="ctr" fontAlgn="ctr"/>
                      <a:r>
                        <a:rPr lang="en-US" sz="2000" b="1" i="0" u="none" strike="noStrike">
                          <a:solidFill>
                            <a:srgbClr val="000000"/>
                          </a:solidFill>
                          <a:effectLst/>
                          <a:latin typeface="Arial"/>
                        </a:rPr>
                        <a:t>G</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14020">
                <a:tc>
                  <a:txBody>
                    <a:bodyPr/>
                    <a:lstStyle/>
                    <a:p>
                      <a:pPr algn="ctr" fontAlgn="ctr"/>
                      <a:r>
                        <a:rPr lang="en-US" sz="2000" b="1" i="0" u="none" strike="noStrike">
                          <a:solidFill>
                            <a:srgbClr val="000000"/>
                          </a:solidFill>
                          <a:effectLst/>
                          <a:latin typeface="Arial"/>
                        </a:rPr>
                        <a:t>F</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14020">
                <a:tc>
                  <a:txBody>
                    <a:bodyPr/>
                    <a:lstStyle/>
                    <a:p>
                      <a:pPr algn="ctr" fontAlgn="ctr"/>
                      <a:r>
                        <a:rPr lang="en-US" sz="2000" b="1" i="0" u="none" strike="noStrike" dirty="0">
                          <a:solidFill>
                            <a:srgbClr val="000000"/>
                          </a:solidFill>
                          <a:effectLst/>
                          <a:latin typeface="Arial"/>
                        </a:rPr>
                        <a:t>D</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01320">
                <a:tc>
                  <a:txBody>
                    <a:bodyPr/>
                    <a:lstStyle/>
                    <a:p>
                      <a:pPr algn="ctr" fontAlgn="ctr"/>
                      <a:r>
                        <a:rPr lang="en-US" sz="2000" b="1" i="0" u="none" strike="noStrike" dirty="0">
                          <a:solidFill>
                            <a:srgbClr val="000000"/>
                          </a:solidFill>
                          <a:effectLst/>
                          <a:latin typeface="Arial"/>
                        </a:rPr>
                        <a:t>X</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endParaRPr lang="en-US" sz="2000" b="1" i="0" u="none" strike="noStrike" dirty="0">
                        <a:solidFill>
                          <a:srgbClr val="000000"/>
                        </a:solidFill>
                        <a:effectLst/>
                        <a:latin typeface="Arial"/>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endParaRPr lang="en-US" sz="2000" b="1" i="0" u="none" strike="noStrike" dirty="0">
                        <a:solidFill>
                          <a:srgbClr val="000000"/>
                        </a:solidFill>
                        <a:effectLst/>
                        <a:latin typeface="Arial"/>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sp>
        <p:nvSpPr>
          <p:cNvPr id="24" name="Text Box 433"/>
          <p:cNvSpPr txBox="1">
            <a:spLocks noChangeArrowheads="1"/>
          </p:cNvSpPr>
          <p:nvPr/>
        </p:nvSpPr>
        <p:spPr bwMode="auto">
          <a:xfrm>
            <a:off x="4787228" y="3848472"/>
            <a:ext cx="397577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spAutoFit/>
          </a:bodyPr>
          <a:lstStyle/>
          <a:p>
            <a:pPr eaLnBrk="0" hangingPunct="0">
              <a:spcAft>
                <a:spcPts val="600"/>
              </a:spcAft>
              <a:defRPr/>
            </a:pPr>
            <a:r>
              <a:rPr lang="en-US" altLang="en-US" sz="2100" b="1" i="0" dirty="0">
                <a:solidFill>
                  <a:srgbClr val="FFC000"/>
                </a:solidFill>
                <a:latin typeface="+mj-lt"/>
                <a:cs typeface="+mn-cs"/>
              </a:rPr>
              <a:t>Transposition 16-23 columns:</a:t>
            </a:r>
          </a:p>
          <a:p>
            <a:pPr eaLnBrk="0" hangingPunct="0">
              <a:defRPr/>
            </a:pPr>
            <a:r>
              <a:rPr lang="en-US" altLang="en-US" sz="400" b="1" i="0" dirty="0">
                <a:latin typeface="+mj-lt"/>
                <a:cs typeface="+mn-cs"/>
              </a:rPr>
              <a:t> </a:t>
            </a:r>
          </a:p>
          <a:p>
            <a:pPr eaLnBrk="0" hangingPunct="0">
              <a:defRPr/>
            </a:pPr>
            <a:r>
              <a:rPr lang="en-US" sz="2600" b="1" baseline="10000" dirty="0">
                <a:latin typeface="+mj-lt"/>
              </a:rPr>
              <a:t>             </a:t>
            </a:r>
            <a:r>
              <a:rPr lang="el-GR" sz="2400" baseline="10000" dirty="0">
                <a:latin typeface="+mj-lt"/>
                <a:ea typeface="Tahoma" panose="020B0604030504040204" pitchFamily="34" charset="0"/>
                <a:cs typeface="Tahoma" panose="020B0604030504040204" pitchFamily="34" charset="0"/>
              </a:rPr>
              <a:t>∑</a:t>
            </a:r>
            <a:r>
              <a:rPr lang="en-US" sz="2400" b="1" baseline="15000" dirty="0">
                <a:latin typeface="+mj-lt"/>
              </a:rPr>
              <a:t> </a:t>
            </a:r>
            <a:r>
              <a:rPr lang="en-US" sz="2100" b="1" dirty="0">
                <a:latin typeface="+mj-lt"/>
                <a:cs typeface="+mn-cs"/>
              </a:rPr>
              <a:t>n!</a:t>
            </a:r>
            <a:r>
              <a:rPr lang="en-US" altLang="en-US" sz="2100" b="1" i="0" dirty="0">
                <a:latin typeface="+mj-lt"/>
                <a:cs typeface="+mn-cs"/>
              </a:rPr>
              <a:t> = </a:t>
            </a:r>
            <a:r>
              <a:rPr lang="en-US" altLang="en-US" sz="2100" b="1" dirty="0">
                <a:latin typeface="+mj-lt"/>
                <a:cs typeface="+mn-cs"/>
              </a:rPr>
              <a:t>2.70</a:t>
            </a:r>
            <a:r>
              <a:rPr lang="en-US" altLang="en-US" sz="2100" b="1" i="0" dirty="0">
                <a:latin typeface="+mj-lt"/>
                <a:cs typeface="+mn-cs"/>
              </a:rPr>
              <a:t>x10</a:t>
            </a:r>
            <a:r>
              <a:rPr lang="en-US" altLang="en-US" sz="2100" b="1" baseline="40000" dirty="0">
                <a:latin typeface="+mj-lt"/>
                <a:cs typeface="+mn-cs"/>
              </a:rPr>
              <a:t>22</a:t>
            </a:r>
            <a:endParaRPr lang="en-US" altLang="en-US" sz="2100" b="1" i="0" dirty="0">
              <a:latin typeface="+mj-lt"/>
              <a:cs typeface="+mn-cs"/>
            </a:endParaRPr>
          </a:p>
        </p:txBody>
      </p:sp>
      <p:sp>
        <p:nvSpPr>
          <p:cNvPr id="25" name="TextBox 24"/>
          <p:cNvSpPr txBox="1"/>
          <p:nvPr/>
        </p:nvSpPr>
        <p:spPr>
          <a:xfrm>
            <a:off x="5486400" y="4581144"/>
            <a:ext cx="538930" cy="276999"/>
          </a:xfrm>
          <a:prstGeom prst="rect">
            <a:avLst/>
          </a:prstGeom>
          <a:noFill/>
        </p:spPr>
        <p:txBody>
          <a:bodyPr wrap="none" rtlCol="0">
            <a:spAutoFit/>
          </a:bodyPr>
          <a:lstStyle/>
          <a:p>
            <a:r>
              <a:rPr lang="en-US" altLang="en-US" sz="1200" b="1" dirty="0">
                <a:latin typeface="+mj-lt"/>
              </a:rPr>
              <a:t>n</a:t>
            </a:r>
            <a:r>
              <a:rPr lang="en-US" altLang="en-US" sz="1200" b="1" i="0" dirty="0">
                <a:latin typeface="+mj-lt"/>
              </a:rPr>
              <a:t>=16</a:t>
            </a:r>
          </a:p>
        </p:txBody>
      </p:sp>
      <p:sp>
        <p:nvSpPr>
          <p:cNvPr id="26" name="TextBox 25"/>
          <p:cNvSpPr txBox="1"/>
          <p:nvPr/>
        </p:nvSpPr>
        <p:spPr>
          <a:xfrm>
            <a:off x="5586984" y="4197096"/>
            <a:ext cx="354584" cy="276999"/>
          </a:xfrm>
          <a:prstGeom prst="rect">
            <a:avLst/>
          </a:prstGeom>
          <a:noFill/>
        </p:spPr>
        <p:txBody>
          <a:bodyPr wrap="none" rtlCol="0">
            <a:spAutoFit/>
          </a:bodyPr>
          <a:lstStyle/>
          <a:p>
            <a:r>
              <a:rPr lang="en-US" altLang="en-US" sz="1200" b="1" dirty="0">
                <a:latin typeface="+mj-lt"/>
              </a:rPr>
              <a:t>23</a:t>
            </a:r>
            <a:endParaRPr lang="en-US" altLang="en-US" sz="1200" b="1" i="0" dirty="0">
              <a:latin typeface="+mj-lt"/>
            </a:endParaRPr>
          </a:p>
        </p:txBody>
      </p:sp>
      <p:sp>
        <p:nvSpPr>
          <p:cNvPr id="31" name="Rectangle 7"/>
          <p:cNvSpPr>
            <a:spLocks noChangeArrowheads="1"/>
          </p:cNvSpPr>
          <p:nvPr/>
        </p:nvSpPr>
        <p:spPr bwMode="auto">
          <a:xfrm>
            <a:off x="3733800" y="5187696"/>
            <a:ext cx="6019800" cy="393192"/>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nvGrpSpPr>
          <p:cNvPr id="3" name="Group 2"/>
          <p:cNvGrpSpPr/>
          <p:nvPr/>
        </p:nvGrpSpPr>
        <p:grpSpPr>
          <a:xfrm>
            <a:off x="3733800" y="1383311"/>
            <a:ext cx="6022848" cy="2048256"/>
            <a:chOff x="3733800" y="1380744"/>
            <a:chExt cx="6022848" cy="2048256"/>
          </a:xfrm>
        </p:grpSpPr>
        <p:sp>
          <p:nvSpPr>
            <p:cNvPr id="30" name="Rectangle 7"/>
            <p:cNvSpPr>
              <a:spLocks noChangeArrowheads="1"/>
            </p:cNvSpPr>
            <p:nvPr/>
          </p:nvSpPr>
          <p:spPr bwMode="auto">
            <a:xfrm>
              <a:off x="3733800" y="1380744"/>
              <a:ext cx="6019800" cy="393192"/>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Rectangle 7"/>
            <p:cNvSpPr>
              <a:spLocks noChangeArrowheads="1"/>
            </p:cNvSpPr>
            <p:nvPr/>
          </p:nvSpPr>
          <p:spPr bwMode="auto">
            <a:xfrm>
              <a:off x="8622792" y="3017520"/>
              <a:ext cx="1133856"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sp>
        <p:nvSpPr>
          <p:cNvPr id="34" name="Rectangle 7"/>
          <p:cNvSpPr>
            <a:spLocks noChangeArrowheads="1"/>
          </p:cNvSpPr>
          <p:nvPr/>
        </p:nvSpPr>
        <p:spPr bwMode="auto">
          <a:xfrm>
            <a:off x="7467600" y="6827520"/>
            <a:ext cx="384048"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506512072"/>
              </p:ext>
            </p:extLst>
          </p:nvPr>
        </p:nvGraphicFramePr>
        <p:xfrm>
          <a:off x="723900" y="1447800"/>
          <a:ext cx="2781300" cy="1883389"/>
        </p:xfrm>
        <a:graphic>
          <a:graphicData uri="http://schemas.openxmlformats.org/drawingml/2006/table">
            <a:tbl>
              <a:tblPr/>
              <a:tblGrid>
                <a:gridCol w="463550">
                  <a:extLst>
                    <a:ext uri="{9D8B030D-6E8A-4147-A177-3AD203B41FA5}">
                      <a16:colId xmlns:a16="http://schemas.microsoft.com/office/drawing/2014/main" val="20000"/>
                    </a:ext>
                  </a:extLst>
                </a:gridCol>
                <a:gridCol w="463550">
                  <a:extLst>
                    <a:ext uri="{9D8B030D-6E8A-4147-A177-3AD203B41FA5}">
                      <a16:colId xmlns:a16="http://schemas.microsoft.com/office/drawing/2014/main" val="20001"/>
                    </a:ext>
                  </a:extLst>
                </a:gridCol>
                <a:gridCol w="463550">
                  <a:extLst>
                    <a:ext uri="{9D8B030D-6E8A-4147-A177-3AD203B41FA5}">
                      <a16:colId xmlns:a16="http://schemas.microsoft.com/office/drawing/2014/main" val="20002"/>
                    </a:ext>
                  </a:extLst>
                </a:gridCol>
                <a:gridCol w="463550">
                  <a:extLst>
                    <a:ext uri="{9D8B030D-6E8A-4147-A177-3AD203B41FA5}">
                      <a16:colId xmlns:a16="http://schemas.microsoft.com/office/drawing/2014/main" val="20003"/>
                    </a:ext>
                  </a:extLst>
                </a:gridCol>
                <a:gridCol w="463550">
                  <a:extLst>
                    <a:ext uri="{9D8B030D-6E8A-4147-A177-3AD203B41FA5}">
                      <a16:colId xmlns:a16="http://schemas.microsoft.com/office/drawing/2014/main" val="20004"/>
                    </a:ext>
                  </a:extLst>
                </a:gridCol>
                <a:gridCol w="463550">
                  <a:extLst>
                    <a:ext uri="{9D8B030D-6E8A-4147-A177-3AD203B41FA5}">
                      <a16:colId xmlns:a16="http://schemas.microsoft.com/office/drawing/2014/main" val="20005"/>
                    </a:ext>
                  </a:extLst>
                </a:gridCol>
              </a:tblGrid>
              <a:tr h="318474">
                <a:tc>
                  <a:txBody>
                    <a:bodyPr/>
                    <a:lstStyle/>
                    <a:p>
                      <a:pPr algn="ctr" fontAlgn="ctr"/>
                      <a:r>
                        <a:rPr lang="en-US" sz="2000" b="1" i="0" u="none" strike="noStrike" dirty="0">
                          <a:solidFill>
                            <a:schemeClr val="accent4">
                              <a:lumMod val="10000"/>
                            </a:schemeClr>
                          </a:solidFill>
                          <a:effectLst/>
                          <a:latin typeface="+mj-lt"/>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A</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D</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F</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G</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X</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12983">
                <a:tc>
                  <a:txBody>
                    <a:bodyPr/>
                    <a:lstStyle/>
                    <a:p>
                      <a:pPr algn="ctr" fontAlgn="ctr"/>
                      <a:r>
                        <a:rPr lang="en-US" sz="2000" b="1" i="0" u="none" strike="noStrike">
                          <a:solidFill>
                            <a:schemeClr val="accent4">
                              <a:lumMod val="10000"/>
                            </a:schemeClr>
                          </a:solidFill>
                          <a:effectLst/>
                          <a:latin typeface="+mj-lt"/>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G</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H</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Q</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F</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L</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12983">
                <a:tc>
                  <a:txBody>
                    <a:bodyPr/>
                    <a:lstStyle/>
                    <a:p>
                      <a:pPr algn="ctr" fontAlgn="ctr"/>
                      <a:r>
                        <a:rPr lang="en-US" sz="2000" b="1" i="0" u="none" strike="noStrike">
                          <a:solidFill>
                            <a:schemeClr val="accent4">
                              <a:lumMod val="10000"/>
                            </a:schemeClr>
                          </a:solidFill>
                          <a:effectLst/>
                          <a:latin typeface="+mj-lt"/>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Z</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K</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T</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X</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M</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12983">
                <a:tc>
                  <a:txBody>
                    <a:bodyPr/>
                    <a:lstStyle/>
                    <a:p>
                      <a:pPr algn="ctr" fontAlgn="ctr"/>
                      <a:r>
                        <a:rPr lang="en-US" sz="2000" b="1" i="0" u="none" strike="noStrike">
                          <a:solidFill>
                            <a:schemeClr val="accent4">
                              <a:lumMod val="10000"/>
                            </a:schemeClr>
                          </a:solidFill>
                          <a:effectLst/>
                          <a:latin typeface="+mj-lt"/>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O</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W</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S</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A</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C</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12983">
                <a:tc>
                  <a:txBody>
                    <a:bodyPr/>
                    <a:lstStyle/>
                    <a:p>
                      <a:pPr algn="ctr" fontAlgn="ctr"/>
                      <a:r>
                        <a:rPr lang="en-US" sz="2000" b="1" i="0" u="none" strike="noStrike">
                          <a:solidFill>
                            <a:schemeClr val="accent4">
                              <a:lumMod val="10000"/>
                            </a:schemeClr>
                          </a:solidFill>
                          <a:effectLst/>
                          <a:latin typeface="+mj-lt"/>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I</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D</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N</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P</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U</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12983">
                <a:tc>
                  <a:txBody>
                    <a:bodyPr/>
                    <a:lstStyle/>
                    <a:p>
                      <a:pPr algn="ctr" fontAlgn="ctr"/>
                      <a:r>
                        <a:rPr lang="en-US" sz="2000" b="1" i="0" u="none" strike="noStrike" dirty="0">
                          <a:solidFill>
                            <a:schemeClr val="accent4">
                              <a:lumMod val="10000"/>
                            </a:schemeClr>
                          </a:solidFill>
                          <a:effectLst/>
                          <a:latin typeface="+mj-lt"/>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E</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V</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B</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Y</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R</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731520" y="1463040"/>
            <a:ext cx="2769342" cy="1888799"/>
            <a:chOff x="731520" y="1545336"/>
            <a:chExt cx="2769342" cy="1888799"/>
          </a:xfrm>
        </p:grpSpPr>
        <p:sp>
          <p:nvSpPr>
            <p:cNvPr id="29" name="Rectangle 7"/>
            <p:cNvSpPr>
              <a:spLocks noChangeArrowheads="1"/>
            </p:cNvSpPr>
            <p:nvPr/>
          </p:nvSpPr>
          <p:spPr bwMode="auto">
            <a:xfrm>
              <a:off x="731520" y="1545336"/>
              <a:ext cx="2769342" cy="320040"/>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Rectangle 7"/>
            <p:cNvSpPr>
              <a:spLocks noChangeArrowheads="1"/>
            </p:cNvSpPr>
            <p:nvPr/>
          </p:nvSpPr>
          <p:spPr bwMode="auto">
            <a:xfrm rot="5400000">
              <a:off x="178308" y="2423723"/>
              <a:ext cx="1563624" cy="457200"/>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sp>
        <p:nvSpPr>
          <p:cNvPr id="39" name="Rectangle 7"/>
          <p:cNvSpPr>
            <a:spLocks noChangeArrowheads="1"/>
          </p:cNvSpPr>
          <p:nvPr/>
        </p:nvSpPr>
        <p:spPr bwMode="auto">
          <a:xfrm>
            <a:off x="4855464" y="6827520"/>
            <a:ext cx="384048"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0" name="Rectangle 7"/>
          <p:cNvSpPr>
            <a:spLocks noChangeArrowheads="1"/>
          </p:cNvSpPr>
          <p:nvPr/>
        </p:nvSpPr>
        <p:spPr bwMode="auto">
          <a:xfrm>
            <a:off x="8226552" y="6830568"/>
            <a:ext cx="384048"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20611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3"/>
          <p:cNvSpPr>
            <a:spLocks noChangeArrowheads="1"/>
          </p:cNvSpPr>
          <p:nvPr/>
        </p:nvSpPr>
        <p:spPr bwMode="auto">
          <a:xfrm rot="16200000">
            <a:off x="2898648" y="3733800"/>
            <a:ext cx="2743200"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AutoShape 13"/>
          <p:cNvSpPr>
            <a:spLocks noChangeArrowheads="1"/>
          </p:cNvSpPr>
          <p:nvPr/>
        </p:nvSpPr>
        <p:spPr bwMode="auto">
          <a:xfrm rot="16200000">
            <a:off x="7775448" y="3733800"/>
            <a:ext cx="2743200"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 name="Title 1"/>
          <p:cNvSpPr>
            <a:spLocks noGrp="1"/>
          </p:cNvSpPr>
          <p:nvPr>
            <p:ph type="title"/>
          </p:nvPr>
        </p:nvSpPr>
        <p:spPr/>
        <p:txBody>
          <a:bodyPr/>
          <a:lstStyle/>
          <a:p>
            <a:r>
              <a:rPr lang="en-US" altLang="en-US" dirty="0"/>
              <a:t>ADFGVX Cipher Key Space</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18</a:t>
            </a:fld>
            <a:endParaRPr lang="en-US" dirty="0"/>
          </a:p>
        </p:txBody>
      </p:sp>
      <p:grpSp>
        <p:nvGrpSpPr>
          <p:cNvPr id="6" name="Group 5"/>
          <p:cNvGrpSpPr/>
          <p:nvPr/>
        </p:nvGrpSpPr>
        <p:grpSpPr>
          <a:xfrm>
            <a:off x="456034" y="5620512"/>
            <a:ext cx="2972966" cy="1234440"/>
            <a:chOff x="6553200" y="3611880"/>
            <a:chExt cx="2972966" cy="1234440"/>
          </a:xfrm>
        </p:grpSpPr>
        <p:sp>
          <p:nvSpPr>
            <p:cNvPr id="21" name="Rectangle 7"/>
            <p:cNvSpPr>
              <a:spLocks noChangeArrowheads="1"/>
            </p:cNvSpPr>
            <p:nvPr/>
          </p:nvSpPr>
          <p:spPr bwMode="auto">
            <a:xfrm>
              <a:off x="6563510" y="361188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2" name="Text Box 6"/>
            <p:cNvSpPr txBox="1">
              <a:spLocks noChangeArrowheads="1"/>
            </p:cNvSpPr>
            <p:nvPr/>
          </p:nvSpPr>
          <p:spPr bwMode="auto">
            <a:xfrm>
              <a:off x="6553200" y="3636556"/>
              <a:ext cx="2972966" cy="12003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100" b="1" i="0" dirty="0">
                  <a:solidFill>
                    <a:srgbClr val="FFC000"/>
                  </a:solidFill>
                </a:rPr>
                <a:t>Maximum </a:t>
              </a:r>
              <a:r>
                <a:rPr lang="en-US" altLang="en-US" sz="2100" b="1" dirty="0">
                  <a:solidFill>
                    <a:srgbClr val="FFC000"/>
                  </a:solidFill>
                </a:rPr>
                <a:t>&amp;</a:t>
              </a:r>
              <a:r>
                <a:rPr lang="en-US" altLang="en-US" sz="2100" b="1" i="0" dirty="0">
                  <a:solidFill>
                    <a:srgbClr val="FFC000"/>
                  </a:solidFill>
                </a:rPr>
                <a:t> </a:t>
              </a:r>
              <a:r>
                <a:rPr lang="en-US" altLang="en-US" sz="2100" b="1" dirty="0">
                  <a:solidFill>
                    <a:srgbClr val="FFC000"/>
                  </a:solidFill>
                </a:rPr>
                <a:t>P</a:t>
              </a:r>
              <a:r>
                <a:rPr lang="en-US" altLang="en-US" sz="2100" b="1" i="0" dirty="0">
                  <a:solidFill>
                    <a:srgbClr val="FFC000"/>
                  </a:solidFill>
                </a:rPr>
                <a:t>ractical key space</a:t>
              </a:r>
            </a:p>
            <a:p>
              <a:pPr algn="ctr">
                <a:spcBef>
                  <a:spcPct val="0"/>
                </a:spcBef>
                <a:buFontTx/>
                <a:buNone/>
              </a:pPr>
              <a:r>
                <a:rPr lang="en-US" altLang="en-US" sz="400" b="1" dirty="0">
                  <a:solidFill>
                    <a:srgbClr val="FFC000"/>
                  </a:solidFill>
                </a:rPr>
                <a:t> </a:t>
              </a:r>
              <a:endParaRPr lang="en-US" altLang="en-US" sz="400" b="1" i="0" dirty="0">
                <a:solidFill>
                  <a:srgbClr val="FFC000"/>
                </a:solidFill>
              </a:endParaRPr>
            </a:p>
            <a:p>
              <a:pPr algn="ctr">
                <a:spcBef>
                  <a:spcPct val="0"/>
                </a:spcBef>
                <a:buFontTx/>
                <a:buNone/>
              </a:pPr>
              <a:r>
                <a:rPr lang="en-US" altLang="en-US" sz="2600" b="1" i="0" dirty="0">
                  <a:solidFill>
                    <a:schemeClr val="bg1"/>
                  </a:solidFill>
                </a:rPr>
                <a:t> </a:t>
              </a:r>
              <a:r>
                <a:rPr lang="en-US" altLang="en-US" sz="2600" b="1" dirty="0"/>
                <a:t>1.01 x </a:t>
              </a:r>
              <a:r>
                <a:rPr lang="en-US" altLang="en-US" sz="2600" b="1" i="0" dirty="0"/>
                <a:t>10</a:t>
              </a:r>
              <a:r>
                <a:rPr lang="en-US" altLang="en-US" sz="2600" b="1" baseline="40000" dirty="0"/>
                <a:t>64</a:t>
              </a:r>
              <a:endParaRPr lang="en-US" altLang="en-US" sz="2600" b="1" i="0" dirty="0"/>
            </a:p>
          </p:txBody>
        </p:sp>
      </p:grpSp>
      <p:graphicFrame>
        <p:nvGraphicFramePr>
          <p:cNvPr id="3" name="Table 2"/>
          <p:cNvGraphicFramePr>
            <a:graphicFrameLocks noGrp="1" noChangeAspect="1"/>
          </p:cNvGraphicFramePr>
          <p:nvPr>
            <p:extLst>
              <p:ext uri="{D42A27DB-BD31-4B8C-83A1-F6EECF244321}">
                <p14:modId xmlns:p14="http://schemas.microsoft.com/office/powerpoint/2010/main" val="1533319252"/>
              </p:ext>
            </p:extLst>
          </p:nvPr>
        </p:nvGraphicFramePr>
        <p:xfrm>
          <a:off x="252518" y="1295400"/>
          <a:ext cx="3244850" cy="2201863"/>
        </p:xfrm>
        <a:graphic>
          <a:graphicData uri="http://schemas.openxmlformats.org/drawingml/2006/table">
            <a:tbl>
              <a:tblPr/>
              <a:tblGrid>
                <a:gridCol w="463550">
                  <a:extLst>
                    <a:ext uri="{9D8B030D-6E8A-4147-A177-3AD203B41FA5}">
                      <a16:colId xmlns:a16="http://schemas.microsoft.com/office/drawing/2014/main" val="20000"/>
                    </a:ext>
                  </a:extLst>
                </a:gridCol>
                <a:gridCol w="463550">
                  <a:extLst>
                    <a:ext uri="{9D8B030D-6E8A-4147-A177-3AD203B41FA5}">
                      <a16:colId xmlns:a16="http://schemas.microsoft.com/office/drawing/2014/main" val="20001"/>
                    </a:ext>
                  </a:extLst>
                </a:gridCol>
                <a:gridCol w="463550">
                  <a:extLst>
                    <a:ext uri="{9D8B030D-6E8A-4147-A177-3AD203B41FA5}">
                      <a16:colId xmlns:a16="http://schemas.microsoft.com/office/drawing/2014/main" val="20002"/>
                    </a:ext>
                  </a:extLst>
                </a:gridCol>
                <a:gridCol w="463550">
                  <a:extLst>
                    <a:ext uri="{9D8B030D-6E8A-4147-A177-3AD203B41FA5}">
                      <a16:colId xmlns:a16="http://schemas.microsoft.com/office/drawing/2014/main" val="20003"/>
                    </a:ext>
                  </a:extLst>
                </a:gridCol>
                <a:gridCol w="463550">
                  <a:extLst>
                    <a:ext uri="{9D8B030D-6E8A-4147-A177-3AD203B41FA5}">
                      <a16:colId xmlns:a16="http://schemas.microsoft.com/office/drawing/2014/main" val="20004"/>
                    </a:ext>
                  </a:extLst>
                </a:gridCol>
                <a:gridCol w="463550">
                  <a:extLst>
                    <a:ext uri="{9D8B030D-6E8A-4147-A177-3AD203B41FA5}">
                      <a16:colId xmlns:a16="http://schemas.microsoft.com/office/drawing/2014/main" val="20005"/>
                    </a:ext>
                  </a:extLst>
                </a:gridCol>
                <a:gridCol w="463550">
                  <a:extLst>
                    <a:ext uri="{9D8B030D-6E8A-4147-A177-3AD203B41FA5}">
                      <a16:colId xmlns:a16="http://schemas.microsoft.com/office/drawing/2014/main" val="20006"/>
                    </a:ext>
                  </a:extLst>
                </a:gridCol>
              </a:tblGrid>
              <a:tr h="318474">
                <a:tc>
                  <a:txBody>
                    <a:bodyPr/>
                    <a:lstStyle/>
                    <a:p>
                      <a:pPr algn="ctr" fontAlgn="ctr"/>
                      <a:r>
                        <a:rPr lang="en-US" sz="2000" b="1" i="0" u="none" strike="noStrike" dirty="0">
                          <a:solidFill>
                            <a:schemeClr val="accent4">
                              <a:lumMod val="10000"/>
                            </a:schemeClr>
                          </a:solidFill>
                          <a:effectLst/>
                          <a:latin typeface="+mj-lt"/>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A</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D</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F</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G</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V</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X</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12983">
                <a:tc>
                  <a:txBody>
                    <a:bodyPr/>
                    <a:lstStyle/>
                    <a:p>
                      <a:pPr algn="ctr" fontAlgn="ctr"/>
                      <a:r>
                        <a:rPr lang="en-US" sz="2000" b="1" i="0" u="none" strike="noStrike">
                          <a:solidFill>
                            <a:schemeClr val="accent4">
                              <a:lumMod val="10000"/>
                            </a:schemeClr>
                          </a:solidFill>
                          <a:effectLst/>
                          <a:latin typeface="+mj-lt"/>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G</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3</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Q</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F</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6</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L</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12983">
                <a:tc>
                  <a:txBody>
                    <a:bodyPr/>
                    <a:lstStyle/>
                    <a:p>
                      <a:pPr algn="ctr" fontAlgn="ctr"/>
                      <a:r>
                        <a:rPr lang="en-US" sz="2000" b="1" i="0" u="none" strike="noStrike">
                          <a:solidFill>
                            <a:schemeClr val="accent4">
                              <a:lumMod val="10000"/>
                            </a:schemeClr>
                          </a:solidFill>
                          <a:effectLst/>
                          <a:latin typeface="+mj-lt"/>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Z</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K</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0</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X</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M</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T</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12983">
                <a:tc>
                  <a:txBody>
                    <a:bodyPr/>
                    <a:lstStyle/>
                    <a:p>
                      <a:pPr algn="ctr" fontAlgn="ctr"/>
                      <a:r>
                        <a:rPr lang="en-US" sz="2000" b="1" i="0" u="none" strike="noStrike">
                          <a:solidFill>
                            <a:schemeClr val="accent4">
                              <a:lumMod val="10000"/>
                            </a:schemeClr>
                          </a:solidFill>
                          <a:effectLst/>
                          <a:latin typeface="+mj-lt"/>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O</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9</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J</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A</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C</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1</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12983">
                <a:tc>
                  <a:txBody>
                    <a:bodyPr/>
                    <a:lstStyle/>
                    <a:p>
                      <a:pPr algn="ctr" fontAlgn="ctr"/>
                      <a:r>
                        <a:rPr lang="en-US" sz="2000" b="1" i="0" u="none" strike="noStrike">
                          <a:solidFill>
                            <a:schemeClr val="accent4">
                              <a:lumMod val="10000"/>
                            </a:schemeClr>
                          </a:solidFill>
                          <a:effectLst/>
                          <a:latin typeface="+mj-lt"/>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I</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D</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8</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5</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U</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4</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12983">
                <a:tc>
                  <a:txBody>
                    <a:bodyPr/>
                    <a:lstStyle/>
                    <a:p>
                      <a:pPr algn="ctr" fontAlgn="ctr"/>
                      <a:r>
                        <a:rPr lang="en-US" sz="2000" b="1" i="0" u="none" strike="noStrike">
                          <a:solidFill>
                            <a:schemeClr val="accent4">
                              <a:lumMod val="10000"/>
                            </a:schemeClr>
                          </a:solidFill>
                          <a:effectLst/>
                          <a:latin typeface="+mj-lt"/>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E</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V</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B</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Y</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R</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H</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18474">
                <a:tc>
                  <a:txBody>
                    <a:bodyPr/>
                    <a:lstStyle/>
                    <a:p>
                      <a:pPr algn="ctr" fontAlgn="ctr"/>
                      <a:r>
                        <a:rPr lang="en-US" sz="2000" b="1" i="0" u="none" strike="noStrike">
                          <a:solidFill>
                            <a:schemeClr val="accent4">
                              <a:lumMod val="10000"/>
                            </a:schemeClr>
                          </a:solidFill>
                          <a:effectLst/>
                          <a:latin typeface="+mj-lt"/>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4</a:t>
                      </a:r>
                    </a:p>
                  </a:txBody>
                  <a:tcPr marL="3175" marR="3175" marT="31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N</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7</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W</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chemeClr val="accent4">
                              <a:lumMod val="10000"/>
                            </a:schemeClr>
                          </a:solidFill>
                          <a:effectLst/>
                          <a:latin typeface="+mj-lt"/>
                        </a:rPr>
                        <a:t>2</a:t>
                      </a:r>
                    </a:p>
                  </a:txBody>
                  <a:tcPr marL="3175" marR="3175" marT="31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chemeClr val="accent4">
                              <a:lumMod val="10000"/>
                            </a:schemeClr>
                          </a:solidFill>
                          <a:effectLst/>
                          <a:latin typeface="+mj-lt"/>
                        </a:rPr>
                        <a:t>P</a:t>
                      </a:r>
                    </a:p>
                  </a:txBody>
                  <a:tcPr marL="3175" marR="3175" marT="31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bl>
          </a:graphicData>
        </a:graphic>
      </p:graphicFrame>
      <p:sp>
        <p:nvSpPr>
          <p:cNvPr id="18" name="AutoShape 13"/>
          <p:cNvSpPr>
            <a:spLocks noChangeArrowheads="1"/>
          </p:cNvSpPr>
          <p:nvPr/>
        </p:nvSpPr>
        <p:spPr bwMode="auto">
          <a:xfrm rot="5400000">
            <a:off x="1627166" y="3660648"/>
            <a:ext cx="457200"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Text Box 6"/>
          <p:cNvSpPr txBox="1">
            <a:spLocks noChangeArrowheads="1"/>
          </p:cNvSpPr>
          <p:nvPr/>
        </p:nvSpPr>
        <p:spPr bwMode="auto">
          <a:xfrm>
            <a:off x="100118" y="3867912"/>
            <a:ext cx="332888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146425" indent="-3146425" algn="ctr" eaLnBrk="0" hangingPunct="0">
              <a:spcAft>
                <a:spcPts val="600"/>
              </a:spcAft>
              <a:defRPr/>
            </a:pPr>
            <a:r>
              <a:rPr lang="en-US" altLang="en-US" sz="2100" b="1" i="0" dirty="0">
                <a:solidFill>
                  <a:srgbClr val="FFC000"/>
                </a:solidFill>
                <a:latin typeface="+mj-lt"/>
                <a:cs typeface="+mn-cs"/>
              </a:rPr>
              <a:t>6x6 Substitution table:</a:t>
            </a:r>
          </a:p>
          <a:p>
            <a:pPr marL="3146425" indent="-3146425" algn="ctr" eaLnBrk="0" hangingPunct="0">
              <a:defRPr/>
            </a:pPr>
            <a:r>
              <a:rPr lang="en-US" altLang="en-US" sz="2100" b="1" i="0" dirty="0">
                <a:latin typeface="+mj-lt"/>
                <a:cs typeface="+mn-cs"/>
              </a:rPr>
              <a:t>= 36! = 3.72x</a:t>
            </a:r>
            <a:r>
              <a:rPr lang="en-US" altLang="en-US" sz="2100" b="1" dirty="0">
                <a:latin typeface="+mj-lt"/>
              </a:rPr>
              <a:t>10</a:t>
            </a:r>
            <a:r>
              <a:rPr lang="en-US" altLang="en-US" sz="2100" b="1" baseline="40000" dirty="0">
                <a:latin typeface="+mj-lt"/>
              </a:rPr>
              <a:t>41</a:t>
            </a:r>
          </a:p>
        </p:txBody>
      </p:sp>
      <p:graphicFrame>
        <p:nvGraphicFramePr>
          <p:cNvPr id="11" name="Table 10"/>
          <p:cNvGraphicFramePr>
            <a:graphicFrameLocks noGrp="1"/>
          </p:cNvGraphicFramePr>
          <p:nvPr>
            <p:extLst>
              <p:ext uri="{D42A27DB-BD31-4B8C-83A1-F6EECF244321}">
                <p14:modId xmlns:p14="http://schemas.microsoft.com/office/powerpoint/2010/main" val="14341987"/>
              </p:ext>
            </p:extLst>
          </p:nvPr>
        </p:nvGraphicFramePr>
        <p:xfrm>
          <a:off x="3733800" y="1371600"/>
          <a:ext cx="6019808" cy="2057400"/>
        </p:xfrm>
        <a:graphic>
          <a:graphicData uri="http://schemas.openxmlformats.org/drawingml/2006/table">
            <a:tbl>
              <a:tblPr/>
              <a:tblGrid>
                <a:gridCol w="376238">
                  <a:extLst>
                    <a:ext uri="{9D8B030D-6E8A-4147-A177-3AD203B41FA5}">
                      <a16:colId xmlns:a16="http://schemas.microsoft.com/office/drawing/2014/main" val="20000"/>
                    </a:ext>
                  </a:extLst>
                </a:gridCol>
                <a:gridCol w="376238">
                  <a:extLst>
                    <a:ext uri="{9D8B030D-6E8A-4147-A177-3AD203B41FA5}">
                      <a16:colId xmlns:a16="http://schemas.microsoft.com/office/drawing/2014/main" val="20001"/>
                    </a:ext>
                  </a:extLst>
                </a:gridCol>
                <a:gridCol w="376238">
                  <a:extLst>
                    <a:ext uri="{9D8B030D-6E8A-4147-A177-3AD203B41FA5}">
                      <a16:colId xmlns:a16="http://schemas.microsoft.com/office/drawing/2014/main" val="20002"/>
                    </a:ext>
                  </a:extLst>
                </a:gridCol>
                <a:gridCol w="376238">
                  <a:extLst>
                    <a:ext uri="{9D8B030D-6E8A-4147-A177-3AD203B41FA5}">
                      <a16:colId xmlns:a16="http://schemas.microsoft.com/office/drawing/2014/main" val="20003"/>
                    </a:ext>
                  </a:extLst>
                </a:gridCol>
                <a:gridCol w="376238">
                  <a:extLst>
                    <a:ext uri="{9D8B030D-6E8A-4147-A177-3AD203B41FA5}">
                      <a16:colId xmlns:a16="http://schemas.microsoft.com/office/drawing/2014/main" val="20004"/>
                    </a:ext>
                  </a:extLst>
                </a:gridCol>
                <a:gridCol w="376238">
                  <a:extLst>
                    <a:ext uri="{9D8B030D-6E8A-4147-A177-3AD203B41FA5}">
                      <a16:colId xmlns:a16="http://schemas.microsoft.com/office/drawing/2014/main" val="20005"/>
                    </a:ext>
                  </a:extLst>
                </a:gridCol>
                <a:gridCol w="376238">
                  <a:extLst>
                    <a:ext uri="{9D8B030D-6E8A-4147-A177-3AD203B41FA5}">
                      <a16:colId xmlns:a16="http://schemas.microsoft.com/office/drawing/2014/main" val="20006"/>
                    </a:ext>
                  </a:extLst>
                </a:gridCol>
                <a:gridCol w="376238">
                  <a:extLst>
                    <a:ext uri="{9D8B030D-6E8A-4147-A177-3AD203B41FA5}">
                      <a16:colId xmlns:a16="http://schemas.microsoft.com/office/drawing/2014/main" val="20007"/>
                    </a:ext>
                  </a:extLst>
                </a:gridCol>
                <a:gridCol w="376238">
                  <a:extLst>
                    <a:ext uri="{9D8B030D-6E8A-4147-A177-3AD203B41FA5}">
                      <a16:colId xmlns:a16="http://schemas.microsoft.com/office/drawing/2014/main" val="20008"/>
                    </a:ext>
                  </a:extLst>
                </a:gridCol>
                <a:gridCol w="376238">
                  <a:extLst>
                    <a:ext uri="{9D8B030D-6E8A-4147-A177-3AD203B41FA5}">
                      <a16:colId xmlns:a16="http://schemas.microsoft.com/office/drawing/2014/main" val="20009"/>
                    </a:ext>
                  </a:extLst>
                </a:gridCol>
                <a:gridCol w="376238">
                  <a:extLst>
                    <a:ext uri="{9D8B030D-6E8A-4147-A177-3AD203B41FA5}">
                      <a16:colId xmlns:a16="http://schemas.microsoft.com/office/drawing/2014/main" val="20010"/>
                    </a:ext>
                  </a:extLst>
                </a:gridCol>
                <a:gridCol w="376238">
                  <a:extLst>
                    <a:ext uri="{9D8B030D-6E8A-4147-A177-3AD203B41FA5}">
                      <a16:colId xmlns:a16="http://schemas.microsoft.com/office/drawing/2014/main" val="20011"/>
                    </a:ext>
                  </a:extLst>
                </a:gridCol>
                <a:gridCol w="376238">
                  <a:extLst>
                    <a:ext uri="{9D8B030D-6E8A-4147-A177-3AD203B41FA5}">
                      <a16:colId xmlns:a16="http://schemas.microsoft.com/office/drawing/2014/main" val="20012"/>
                    </a:ext>
                  </a:extLst>
                </a:gridCol>
                <a:gridCol w="376238">
                  <a:extLst>
                    <a:ext uri="{9D8B030D-6E8A-4147-A177-3AD203B41FA5}">
                      <a16:colId xmlns:a16="http://schemas.microsoft.com/office/drawing/2014/main" val="20013"/>
                    </a:ext>
                  </a:extLst>
                </a:gridCol>
                <a:gridCol w="376238">
                  <a:extLst>
                    <a:ext uri="{9D8B030D-6E8A-4147-A177-3AD203B41FA5}">
                      <a16:colId xmlns:a16="http://schemas.microsoft.com/office/drawing/2014/main" val="20014"/>
                    </a:ext>
                  </a:extLst>
                </a:gridCol>
                <a:gridCol w="376238">
                  <a:extLst>
                    <a:ext uri="{9D8B030D-6E8A-4147-A177-3AD203B41FA5}">
                      <a16:colId xmlns:a16="http://schemas.microsoft.com/office/drawing/2014/main" val="20015"/>
                    </a:ext>
                  </a:extLst>
                </a:gridCol>
              </a:tblGrid>
              <a:tr h="411480">
                <a:tc>
                  <a:txBody>
                    <a:bodyPr/>
                    <a:lstStyle/>
                    <a:p>
                      <a:pPr algn="ctr" fontAlgn="ctr"/>
                      <a:r>
                        <a:rPr lang="en-US" sz="2000" b="1" i="0" u="none" strike="noStrike" dirty="0">
                          <a:solidFill>
                            <a:srgbClr val="000000"/>
                          </a:solidFill>
                          <a:effectLst/>
                          <a:latin typeface="Arial"/>
                        </a:rPr>
                        <a:t>8</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10</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9</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7</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11</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11480">
                <a:tc>
                  <a:txBody>
                    <a:bodyPr/>
                    <a:lstStyle/>
                    <a:p>
                      <a:pPr algn="ctr" fontAlgn="ctr"/>
                      <a:r>
                        <a:rPr lang="en-US" sz="2000" b="1" i="0" u="none" strike="noStrike">
                          <a:solidFill>
                            <a:srgbClr val="000000"/>
                          </a:solidFill>
                          <a:effectLst/>
                          <a:latin typeface="Arial"/>
                        </a:rPr>
                        <a:t>D</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11480">
                <a:tc>
                  <a:txBody>
                    <a:bodyPr/>
                    <a:lstStyle/>
                    <a:p>
                      <a:pPr algn="ctr" fontAlgn="ctr"/>
                      <a:r>
                        <a:rPr lang="en-US" sz="2000" b="1" i="0" u="none" strike="noStrike">
                          <a:solidFill>
                            <a:srgbClr val="000000"/>
                          </a:solidFill>
                          <a:effectLst/>
                          <a:latin typeface="Arial"/>
                        </a:rPr>
                        <a:t>A</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7</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11480">
                <a:tc>
                  <a:txBody>
                    <a:bodyPr/>
                    <a:lstStyle/>
                    <a:p>
                      <a:pPr algn="ctr" fontAlgn="ctr"/>
                      <a:r>
                        <a:rPr lang="en-US" sz="2000" b="1" i="0" u="none" strike="noStrike" dirty="0">
                          <a:solidFill>
                            <a:srgbClr val="000000"/>
                          </a:solidFill>
                          <a:effectLst/>
                          <a:latin typeface="Arial"/>
                        </a:rPr>
                        <a:t>9</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11480">
                <a:tc>
                  <a:txBody>
                    <a:bodyPr/>
                    <a:lstStyle/>
                    <a:p>
                      <a:pPr algn="ctr" fontAlgn="ctr"/>
                      <a:r>
                        <a:rPr lang="en-US" sz="2000" b="1" i="0" u="none" strike="noStrike">
                          <a:solidFill>
                            <a:srgbClr val="000000"/>
                          </a:solidFill>
                          <a:effectLst/>
                          <a:latin typeface="Arial"/>
                        </a:rPr>
                        <a:t>I</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8</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692848524"/>
              </p:ext>
            </p:extLst>
          </p:nvPr>
        </p:nvGraphicFramePr>
        <p:xfrm>
          <a:off x="3733800" y="5178552"/>
          <a:ext cx="6019798" cy="2057400"/>
        </p:xfrm>
        <a:graphic>
          <a:graphicData uri="http://schemas.openxmlformats.org/drawingml/2006/table">
            <a:tbl>
              <a:tblPr/>
              <a:tblGrid>
                <a:gridCol w="374630">
                  <a:extLst>
                    <a:ext uri="{9D8B030D-6E8A-4147-A177-3AD203B41FA5}">
                      <a16:colId xmlns:a16="http://schemas.microsoft.com/office/drawing/2014/main" val="20000"/>
                    </a:ext>
                  </a:extLst>
                </a:gridCol>
                <a:gridCol w="374630">
                  <a:extLst>
                    <a:ext uri="{9D8B030D-6E8A-4147-A177-3AD203B41FA5}">
                      <a16:colId xmlns:a16="http://schemas.microsoft.com/office/drawing/2014/main" val="20001"/>
                    </a:ext>
                  </a:extLst>
                </a:gridCol>
                <a:gridCol w="374630">
                  <a:extLst>
                    <a:ext uri="{9D8B030D-6E8A-4147-A177-3AD203B41FA5}">
                      <a16:colId xmlns:a16="http://schemas.microsoft.com/office/drawing/2014/main" val="20002"/>
                    </a:ext>
                  </a:extLst>
                </a:gridCol>
                <a:gridCol w="374630">
                  <a:extLst>
                    <a:ext uri="{9D8B030D-6E8A-4147-A177-3AD203B41FA5}">
                      <a16:colId xmlns:a16="http://schemas.microsoft.com/office/drawing/2014/main" val="20003"/>
                    </a:ext>
                  </a:extLst>
                </a:gridCol>
                <a:gridCol w="374630">
                  <a:extLst>
                    <a:ext uri="{9D8B030D-6E8A-4147-A177-3AD203B41FA5}">
                      <a16:colId xmlns:a16="http://schemas.microsoft.com/office/drawing/2014/main" val="20004"/>
                    </a:ext>
                  </a:extLst>
                </a:gridCol>
                <a:gridCol w="374630">
                  <a:extLst>
                    <a:ext uri="{9D8B030D-6E8A-4147-A177-3AD203B41FA5}">
                      <a16:colId xmlns:a16="http://schemas.microsoft.com/office/drawing/2014/main" val="20005"/>
                    </a:ext>
                  </a:extLst>
                </a:gridCol>
                <a:gridCol w="374630">
                  <a:extLst>
                    <a:ext uri="{9D8B030D-6E8A-4147-A177-3AD203B41FA5}">
                      <a16:colId xmlns:a16="http://schemas.microsoft.com/office/drawing/2014/main" val="20006"/>
                    </a:ext>
                  </a:extLst>
                </a:gridCol>
                <a:gridCol w="374630">
                  <a:extLst>
                    <a:ext uri="{9D8B030D-6E8A-4147-A177-3AD203B41FA5}">
                      <a16:colId xmlns:a16="http://schemas.microsoft.com/office/drawing/2014/main" val="20007"/>
                    </a:ext>
                  </a:extLst>
                </a:gridCol>
                <a:gridCol w="374630">
                  <a:extLst>
                    <a:ext uri="{9D8B030D-6E8A-4147-A177-3AD203B41FA5}">
                      <a16:colId xmlns:a16="http://schemas.microsoft.com/office/drawing/2014/main" val="20008"/>
                    </a:ext>
                  </a:extLst>
                </a:gridCol>
                <a:gridCol w="374630">
                  <a:extLst>
                    <a:ext uri="{9D8B030D-6E8A-4147-A177-3AD203B41FA5}">
                      <a16:colId xmlns:a16="http://schemas.microsoft.com/office/drawing/2014/main" val="20009"/>
                    </a:ext>
                  </a:extLst>
                </a:gridCol>
                <a:gridCol w="374630">
                  <a:extLst>
                    <a:ext uri="{9D8B030D-6E8A-4147-A177-3AD203B41FA5}">
                      <a16:colId xmlns:a16="http://schemas.microsoft.com/office/drawing/2014/main" val="20010"/>
                    </a:ext>
                  </a:extLst>
                </a:gridCol>
                <a:gridCol w="374630">
                  <a:extLst>
                    <a:ext uri="{9D8B030D-6E8A-4147-A177-3AD203B41FA5}">
                      <a16:colId xmlns:a16="http://schemas.microsoft.com/office/drawing/2014/main" val="20011"/>
                    </a:ext>
                  </a:extLst>
                </a:gridCol>
                <a:gridCol w="374630">
                  <a:extLst>
                    <a:ext uri="{9D8B030D-6E8A-4147-A177-3AD203B41FA5}">
                      <a16:colId xmlns:a16="http://schemas.microsoft.com/office/drawing/2014/main" val="20012"/>
                    </a:ext>
                  </a:extLst>
                </a:gridCol>
                <a:gridCol w="374630">
                  <a:extLst>
                    <a:ext uri="{9D8B030D-6E8A-4147-A177-3AD203B41FA5}">
                      <a16:colId xmlns:a16="http://schemas.microsoft.com/office/drawing/2014/main" val="20013"/>
                    </a:ext>
                  </a:extLst>
                </a:gridCol>
                <a:gridCol w="374630">
                  <a:extLst>
                    <a:ext uri="{9D8B030D-6E8A-4147-A177-3AD203B41FA5}">
                      <a16:colId xmlns:a16="http://schemas.microsoft.com/office/drawing/2014/main" val="20014"/>
                    </a:ext>
                  </a:extLst>
                </a:gridCol>
                <a:gridCol w="400348">
                  <a:extLst>
                    <a:ext uri="{9D8B030D-6E8A-4147-A177-3AD203B41FA5}">
                      <a16:colId xmlns:a16="http://schemas.microsoft.com/office/drawing/2014/main" val="20015"/>
                    </a:ext>
                  </a:extLst>
                </a:gridCol>
              </a:tblGrid>
              <a:tr h="414020">
                <a:tc>
                  <a:txBody>
                    <a:bodyPr/>
                    <a:lstStyle/>
                    <a:p>
                      <a:pPr algn="ctr" fontAlgn="ctr"/>
                      <a:r>
                        <a:rPr lang="en-US" sz="2000" b="1" i="0" u="none" strike="noStrike" dirty="0">
                          <a:solidFill>
                            <a:srgbClr val="000000"/>
                          </a:solidFill>
                          <a:effectLst/>
                          <a:latin typeface="Arial"/>
                        </a:rPr>
                        <a:t>1</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6</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7</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8</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9</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10</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11</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15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16</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14020">
                <a:tc>
                  <a:txBody>
                    <a:bodyPr/>
                    <a:lstStyle/>
                    <a:p>
                      <a:pPr algn="ctr" fontAlgn="ctr"/>
                      <a:r>
                        <a:rPr lang="en-US" sz="2000" b="1" i="0" u="none" strike="noStrike">
                          <a:solidFill>
                            <a:srgbClr val="000000"/>
                          </a:solidFill>
                          <a:effectLst/>
                          <a:latin typeface="Arial"/>
                        </a:rPr>
                        <a:t>G</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3</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14020">
                <a:tc>
                  <a:txBody>
                    <a:bodyPr/>
                    <a:lstStyle/>
                    <a:p>
                      <a:pPr algn="ctr" fontAlgn="ctr"/>
                      <a:r>
                        <a:rPr lang="en-US" sz="2000" b="1" i="0" u="none" strike="noStrike" dirty="0">
                          <a:solidFill>
                            <a:srgbClr val="000000"/>
                          </a:solidFill>
                          <a:effectLst/>
                          <a:latin typeface="Arial"/>
                        </a:rPr>
                        <a:t>6</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7</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1</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14020">
                <a:tc>
                  <a:txBody>
                    <a:bodyPr/>
                    <a:lstStyle/>
                    <a:p>
                      <a:pPr algn="ctr" fontAlgn="ctr"/>
                      <a:r>
                        <a:rPr lang="en-US" sz="2000" b="1" i="0" u="none" strike="noStrike">
                          <a:solidFill>
                            <a:srgbClr val="000000"/>
                          </a:solidFill>
                          <a:effectLst/>
                          <a:latin typeface="Arial"/>
                        </a:rPr>
                        <a:t>V</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4</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2</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9</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01320">
                <a:tc>
                  <a:txBody>
                    <a:bodyPr/>
                    <a:lstStyle/>
                    <a:p>
                      <a:pPr algn="ctr" fontAlgn="ctr"/>
                      <a:r>
                        <a:rPr lang="en-US" sz="2000" b="1" i="0" u="none" strike="noStrike">
                          <a:solidFill>
                            <a:srgbClr val="000000"/>
                          </a:solidFill>
                          <a:effectLst/>
                          <a:latin typeface="Arial"/>
                        </a:rPr>
                        <a:t>4</a:t>
                      </a:r>
                    </a:p>
                  </a:txBody>
                  <a:tcPr marL="3175" marR="3175" marT="317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8</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endParaRPr lang="en-US" sz="2000" b="1" i="0" u="none" strike="noStrike" dirty="0">
                        <a:solidFill>
                          <a:srgbClr val="000000"/>
                        </a:solidFill>
                        <a:effectLst/>
                        <a:latin typeface="Arial"/>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G</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F</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I</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A</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5</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 </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endParaRPr lang="en-US" sz="2000" b="1" i="0" u="none" strike="noStrike" dirty="0">
                        <a:solidFill>
                          <a:srgbClr val="000000"/>
                        </a:solidFill>
                        <a:effectLst/>
                        <a:latin typeface="Arial"/>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a:solidFill>
                            <a:srgbClr val="000000"/>
                          </a:solidFill>
                          <a:effectLst/>
                          <a:latin typeface="Arial"/>
                        </a:rPr>
                        <a:t>X</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D</a:t>
                      </a: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1" i="0" u="none" strike="noStrike" dirty="0">
                          <a:solidFill>
                            <a:srgbClr val="000000"/>
                          </a:solidFill>
                          <a:effectLst/>
                          <a:latin typeface="Arial"/>
                        </a:rPr>
                        <a:t>V</a:t>
                      </a:r>
                    </a:p>
                  </a:txBody>
                  <a:tcPr marL="3175" marR="3175" marT="317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pSp>
        <p:nvGrpSpPr>
          <p:cNvPr id="7" name="Group 6"/>
          <p:cNvGrpSpPr/>
          <p:nvPr/>
        </p:nvGrpSpPr>
        <p:grpSpPr>
          <a:xfrm>
            <a:off x="252518" y="1295400"/>
            <a:ext cx="3235686" cy="2209800"/>
            <a:chOff x="252518" y="1371600"/>
            <a:chExt cx="3235686" cy="2209800"/>
          </a:xfrm>
        </p:grpSpPr>
        <p:sp>
          <p:nvSpPr>
            <p:cNvPr id="28" name="Rectangle 7"/>
            <p:cNvSpPr>
              <a:spLocks noChangeArrowheads="1"/>
            </p:cNvSpPr>
            <p:nvPr/>
          </p:nvSpPr>
          <p:spPr bwMode="auto">
            <a:xfrm rot="5400000">
              <a:off x="-623782" y="2247900"/>
              <a:ext cx="2209800" cy="457200"/>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9" name="Rectangle 7"/>
            <p:cNvSpPr>
              <a:spLocks noChangeArrowheads="1"/>
            </p:cNvSpPr>
            <p:nvPr/>
          </p:nvSpPr>
          <p:spPr bwMode="auto">
            <a:xfrm>
              <a:off x="718862" y="1371600"/>
              <a:ext cx="2769342" cy="320040"/>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sp>
        <p:nvSpPr>
          <p:cNvPr id="31" name="Rectangle 7"/>
          <p:cNvSpPr>
            <a:spLocks noChangeArrowheads="1"/>
          </p:cNvSpPr>
          <p:nvPr/>
        </p:nvSpPr>
        <p:spPr bwMode="auto">
          <a:xfrm>
            <a:off x="3733800" y="5184648"/>
            <a:ext cx="6019800" cy="393192"/>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nvGrpSpPr>
          <p:cNvPr id="4" name="Group 3"/>
          <p:cNvGrpSpPr/>
          <p:nvPr/>
        </p:nvGrpSpPr>
        <p:grpSpPr>
          <a:xfrm>
            <a:off x="3733800" y="1376172"/>
            <a:ext cx="6022848" cy="2048256"/>
            <a:chOff x="3733800" y="1380744"/>
            <a:chExt cx="6022848" cy="2048256"/>
          </a:xfrm>
        </p:grpSpPr>
        <p:sp>
          <p:nvSpPr>
            <p:cNvPr id="30" name="Rectangle 7"/>
            <p:cNvSpPr>
              <a:spLocks noChangeArrowheads="1"/>
            </p:cNvSpPr>
            <p:nvPr/>
          </p:nvSpPr>
          <p:spPr bwMode="auto">
            <a:xfrm>
              <a:off x="3733800" y="1380744"/>
              <a:ext cx="6019800" cy="393192"/>
            </a:xfrm>
            <a:prstGeom prst="rect">
              <a:avLst/>
            </a:prstGeom>
            <a:solidFill>
              <a:srgbClr val="FF0000">
                <a:alpha val="27843"/>
              </a:srgb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Rectangle 7"/>
            <p:cNvSpPr>
              <a:spLocks noChangeArrowheads="1"/>
            </p:cNvSpPr>
            <p:nvPr/>
          </p:nvSpPr>
          <p:spPr bwMode="auto">
            <a:xfrm>
              <a:off x="8622792" y="3017520"/>
              <a:ext cx="1133856"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sp>
        <p:nvSpPr>
          <p:cNvPr id="34" name="Rectangle 7"/>
          <p:cNvSpPr>
            <a:spLocks noChangeArrowheads="1"/>
          </p:cNvSpPr>
          <p:nvPr/>
        </p:nvSpPr>
        <p:spPr bwMode="auto">
          <a:xfrm>
            <a:off x="7467600" y="6824472"/>
            <a:ext cx="384048"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Rectangle 7"/>
          <p:cNvSpPr>
            <a:spLocks noChangeArrowheads="1"/>
          </p:cNvSpPr>
          <p:nvPr/>
        </p:nvSpPr>
        <p:spPr bwMode="auto">
          <a:xfrm>
            <a:off x="4855464" y="6827520"/>
            <a:ext cx="384048"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0" name="Rectangle 7"/>
          <p:cNvSpPr>
            <a:spLocks noChangeArrowheads="1"/>
          </p:cNvSpPr>
          <p:nvPr/>
        </p:nvSpPr>
        <p:spPr bwMode="auto">
          <a:xfrm>
            <a:off x="8226552" y="6827520"/>
            <a:ext cx="384048" cy="411480"/>
          </a:xfrm>
          <a:prstGeom prst="rect">
            <a:avLst/>
          </a:prstGeom>
          <a:solidFill>
            <a:schemeClr val="tx1">
              <a:lumMod val="50000"/>
              <a:alpha val="65000"/>
            </a:schemeClr>
          </a:solidFill>
          <a:ln w="25400">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3" name="Text Box 433"/>
          <p:cNvSpPr txBox="1">
            <a:spLocks noChangeArrowheads="1"/>
          </p:cNvSpPr>
          <p:nvPr/>
        </p:nvSpPr>
        <p:spPr bwMode="auto">
          <a:xfrm>
            <a:off x="4787228" y="3867129"/>
            <a:ext cx="397577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spAutoFit/>
          </a:bodyPr>
          <a:lstStyle/>
          <a:p>
            <a:pPr eaLnBrk="0" hangingPunct="0">
              <a:spcAft>
                <a:spcPts val="600"/>
              </a:spcAft>
              <a:defRPr/>
            </a:pPr>
            <a:r>
              <a:rPr lang="en-US" altLang="en-US" sz="2100" b="1" i="0" dirty="0">
                <a:solidFill>
                  <a:srgbClr val="FFC000"/>
                </a:solidFill>
                <a:latin typeface="+mj-lt"/>
                <a:cs typeface="+mn-cs"/>
              </a:rPr>
              <a:t>Transposition 16-23 columns:</a:t>
            </a:r>
          </a:p>
          <a:p>
            <a:pPr eaLnBrk="0" hangingPunct="0">
              <a:defRPr/>
            </a:pPr>
            <a:r>
              <a:rPr lang="en-US" altLang="en-US" sz="400" b="1" i="0" dirty="0">
                <a:latin typeface="+mj-lt"/>
                <a:cs typeface="+mn-cs"/>
              </a:rPr>
              <a:t> </a:t>
            </a:r>
          </a:p>
          <a:p>
            <a:pPr eaLnBrk="0" hangingPunct="0">
              <a:defRPr/>
            </a:pPr>
            <a:r>
              <a:rPr lang="en-US" sz="2600" b="1" baseline="10000" dirty="0">
                <a:latin typeface="+mj-lt"/>
              </a:rPr>
              <a:t>             </a:t>
            </a:r>
            <a:r>
              <a:rPr lang="el-GR" sz="2400" baseline="10000" dirty="0">
                <a:latin typeface="+mj-lt"/>
                <a:ea typeface="Tahoma" panose="020B0604030504040204" pitchFamily="34" charset="0"/>
                <a:cs typeface="Tahoma" panose="020B0604030504040204" pitchFamily="34" charset="0"/>
              </a:rPr>
              <a:t>∑</a:t>
            </a:r>
            <a:r>
              <a:rPr lang="en-US" sz="2400" b="1" baseline="15000" dirty="0">
                <a:latin typeface="+mj-lt"/>
              </a:rPr>
              <a:t> </a:t>
            </a:r>
            <a:r>
              <a:rPr lang="en-US" sz="2100" b="1" dirty="0">
                <a:latin typeface="+mj-lt"/>
                <a:cs typeface="+mn-cs"/>
              </a:rPr>
              <a:t>n!</a:t>
            </a:r>
            <a:r>
              <a:rPr lang="en-US" altLang="en-US" sz="2100" b="1" i="0" dirty="0">
                <a:latin typeface="+mj-lt"/>
                <a:cs typeface="+mn-cs"/>
              </a:rPr>
              <a:t> = </a:t>
            </a:r>
            <a:r>
              <a:rPr lang="en-US" altLang="en-US" sz="2100" b="1" dirty="0">
                <a:latin typeface="+mj-lt"/>
                <a:cs typeface="+mn-cs"/>
              </a:rPr>
              <a:t>2.70</a:t>
            </a:r>
            <a:r>
              <a:rPr lang="en-US" altLang="en-US" sz="2100" b="1" i="0" dirty="0">
                <a:latin typeface="+mj-lt"/>
                <a:cs typeface="+mn-cs"/>
              </a:rPr>
              <a:t>x10</a:t>
            </a:r>
            <a:r>
              <a:rPr lang="en-US" altLang="en-US" sz="2100" b="1" baseline="40000" dirty="0">
                <a:latin typeface="+mj-lt"/>
                <a:cs typeface="+mn-cs"/>
              </a:rPr>
              <a:t>22</a:t>
            </a:r>
            <a:endParaRPr lang="en-US" altLang="en-US" sz="2100" b="1" i="0" dirty="0">
              <a:latin typeface="+mj-lt"/>
              <a:cs typeface="+mn-cs"/>
            </a:endParaRPr>
          </a:p>
        </p:txBody>
      </p:sp>
      <p:sp>
        <p:nvSpPr>
          <p:cNvPr id="36" name="TextBox 35"/>
          <p:cNvSpPr txBox="1"/>
          <p:nvPr/>
        </p:nvSpPr>
        <p:spPr>
          <a:xfrm>
            <a:off x="5486400" y="4599801"/>
            <a:ext cx="538930" cy="276999"/>
          </a:xfrm>
          <a:prstGeom prst="rect">
            <a:avLst/>
          </a:prstGeom>
          <a:noFill/>
        </p:spPr>
        <p:txBody>
          <a:bodyPr wrap="none" rtlCol="0">
            <a:spAutoFit/>
          </a:bodyPr>
          <a:lstStyle/>
          <a:p>
            <a:r>
              <a:rPr lang="en-US" altLang="en-US" sz="1200" b="1" dirty="0">
                <a:latin typeface="+mj-lt"/>
              </a:rPr>
              <a:t>n</a:t>
            </a:r>
            <a:r>
              <a:rPr lang="en-US" altLang="en-US" sz="1200" b="1" i="0" dirty="0">
                <a:latin typeface="+mj-lt"/>
              </a:rPr>
              <a:t>=16</a:t>
            </a:r>
          </a:p>
        </p:txBody>
      </p:sp>
      <p:sp>
        <p:nvSpPr>
          <p:cNvPr id="37" name="TextBox 36"/>
          <p:cNvSpPr txBox="1"/>
          <p:nvPr/>
        </p:nvSpPr>
        <p:spPr>
          <a:xfrm>
            <a:off x="5586984" y="4215753"/>
            <a:ext cx="354584" cy="276999"/>
          </a:xfrm>
          <a:prstGeom prst="rect">
            <a:avLst/>
          </a:prstGeom>
          <a:noFill/>
        </p:spPr>
        <p:txBody>
          <a:bodyPr wrap="none" rtlCol="0">
            <a:spAutoFit/>
          </a:bodyPr>
          <a:lstStyle/>
          <a:p>
            <a:r>
              <a:rPr lang="en-US" altLang="en-US" sz="1200" b="1" dirty="0">
                <a:latin typeface="+mj-lt"/>
              </a:rPr>
              <a:t>23</a:t>
            </a:r>
            <a:endParaRPr lang="en-US" altLang="en-US" sz="1200" b="1" i="0" dirty="0">
              <a:latin typeface="+mj-lt"/>
            </a:endParaRPr>
          </a:p>
        </p:txBody>
      </p:sp>
    </p:spTree>
    <p:extLst>
      <p:ext uri="{BB962C8B-B14F-4D97-AF65-F5344CB8AC3E}">
        <p14:creationId xmlns:p14="http://schemas.microsoft.com/office/powerpoint/2010/main" val="321209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Hebern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19</a:t>
            </a:fld>
            <a:endParaRPr lang="en-US" dirty="0"/>
          </a:p>
        </p:txBody>
      </p:sp>
      <p:sp>
        <p:nvSpPr>
          <p:cNvPr id="6" name="AutoShape 2" descr="data:image/png;base64,iVBORw0KGgoAAAANSUhEUgAADVMAAAaBCAYAAAAUAP4ZAAAAAXNSR0IArs4c6QAAIABJREFUeF7svYGWG8mNLNqSxv69tx7b+29vd++7tvcrdy213gHZ6A5GRwDIJCVrRqlzdLqbrMpEBgIBFKqS/PB0/h0EDgIHgYPAQeAgMELgP/72t69fv34tj/3w4cPl/fyJx8dr+D+Oy/efn59ff4/XPz5dx8F/OaZ77dOnT5cx4j+Px3blGGnPCABxUNrPuMS4Hz9+fMXhOv/1P57T4YlYoq08Rq77evzT08ePNX6MJeKG2MQa0k9fvnx5RYBxy/Mrf+NYOAfDimvJ8Xb8lD5Q4024tcIJhedkDlxf+lrx3PFsxUZ1LM6l5lW+6WIS8Xb2oT+r9XZzRZzn/5g3fR5akPGX7wd/47Xk4RS7iKTUI8VzFS8TLCts8j3WB6cXO/Ot4hA2BZb5L/HFuRGf/N3F7oR7uF61dhd3bFvmBIX5VIOV/jp+VvG66qtOWxxGnINuc8Q1F6e2h1/z+C7mlL+nsTTBP3FmDBl/pTN5DNvo8ijag/Mlzxn7+HsSk+9z/3UmxQv0Q6e3lW+Uragj1ZpQw/B3rqNW/VzFONuL2jKZR9VcKlZcbZI+4rrE8SqOSzxUnZMcU3rS5Q3kNuOQa1KcVnxQmFcaoWLA8UzZwrlK4ceYJOZTLcS4mfgd4x35XMWusqXi7yRvKB7H2rGWrsZRmsz+Ym5151QavJpvO56o8Vw90MV84KbqCz7P+RHnRR1X+HW2cByo3KryJOppvB91atqi4qbKB1zj5PpQoxL/HcyTR1hjpz2qvsJawsWfyjN8rItvzp2YY1mDMNcihoy/qhcqPdutB6aarLir9EHluR3NUzx/tOY5Xnd6q9ZTxWWno457lR7unuNscX5zOnptg71dc3W6pOJgyr3sT30QvbfpvCvHdfV72s3aujIH4lHVDaouV75Hmzqsd+zcPWeiEbtj757XxTfm0LCfrzW6NU1rR5VDOS+qXI02Ya6e5gDHb9Y1pQmra9+tRZ1vqxwQtSvOx7UQrq/THuWb17iLvttL/3mS39OmqKky/+O1VNYzrAlxXr6H9UDyUdUMqpe9GyeVzuQ6FN6Ic1e3r9qm4iHnQw38/PnzZeisY1fnWT0+a1GFGfNO5Y+V+T6+8CjOUTU1j5XcqTir5nc9FqUzas5JbKys+xHHVvlUja9yMx7X1aQ430QL3XiT/M6xofBH2/Eaz/EIdcfltS7GJ+uufLub19L21Cr2W2pr5tOOXzieGrM7fweHzNWZCzgfqJxR2VbFLuKAfk/9Yi5jXovjsS7hvIDjZZ8J+77cd8vzJ33eTo9Yb10NU/Gl8+0OH/CcjhtoG/Ow6k+zHyd6xOPz2rt4x3yH/GWMuD7rMOj0udNOjhWn41WOcBq4ol8TLlWY53us9xhPnd8d1uwT9GXGOOtld02QY6R2pf1cM2Htuspp1J6Ovw7/Vd8+gq+sOUo3XdxwnHG+T3zxfhJzJuNzwkk8FmMkxvzll19u7ttOx13FHDmjuIp2JYc+ffr49Ic//iHucl7ub8R/zj3cs53Yr3JT1FTxP97L69G0CXvTOD7WIU57/v0vf33/4NTEaeeYg8BB4CBwEDgI/GQInIT5kzn8LPcgcBA4CBwE9hGYbqbCi2++mHUNmJsblpctR28pWjUCVGMXH7bjG6DYEMFmyD0NIdfsxPW/jZ+bqa6zV41E9pBqZuAauJE62UzFjUJ1kwc3nmATLc5VNwx5TdhoxAYfN7J4vaqZdI+fuPmlImC12eR8VM2l5kgsmDMKE+TNfhTfnuka4258bmy6NXUNUPRnjsHnVHPhOdn4i+OTZ3kDMxvT2XTjRvMEx9hI9RE2nqjYVf7rMHA85EYsHtc15yfr4dhP3CqfJ454zM+4mUr5QsWQ0/cdnan4wJqgbhJkrHFO5HypYqPLvascZ71zOYNxjuOwEc85DzmN2qI0pPNB5jpVM6g4cHOovF1ph8KywlfVQIgb8wZvbLjjVF2woilVXqy4hDl/Ot/Et8wT5N+/YjMVx6vLGxwnyEXHIcU3lVur+kvxrasReA5l38RXLi5xvMq+STxUNUandfw+jrWSl2McvIndxXilVwqbnRpn4jOlh05HKt6hPk9jnflf6X9VVykseawuP6AtuE6MWV5jzqE2U+E1Q8UFPC5+V5upUl9wTZw7p5gnj370zVRVTKv6SPmpi22lx8mDbn6Omy422D+dJuMalQZO7OvimLk35RDysaoNuO5wf1fzdjq6MqbKV92ad/JB69sffDPVRK+cHqdGMfdUfggN2s0bjoPqOqHzx2o91XHmUe93dj9qnpVxXB5V9aTK592aJnla2Ztz5fn4gDHnTTyWHwRztUSnlV2d6h5wrOrwnThcxTfn391Mhb5w+RRtutQf0Hfr8mKci7Vv/L27mSo1A/vimcd5js4up39VPkRfs052vN/hgrMF4yH1EjUwubC6mWrXRuXTSe2yM9+Hlw/DY03AekvlLqc5q7VLpxPJR7W2nfWuaHt3rMrtK+ufrp1ze657sv6cw+UjpePquq7Te9zcqbiEulLVOF19OVlz5YPptQP6ljFkG3I92WuuHt5P2yqMO9652Jycl1qPNitbcP1dDk3fcu5TGzI4nrkmcpvyGDfUaX4onu/b5rk/w2aqLj6Yy3x94DSN8yLqQXeO48e0psBc7HjZxegkNrguQ85VtQPXX5Pc2NU3zt7d8zg23XpSW1zs8jiV7x1+ru5T2q/yV46L1yo/42YqzAOqbmU+YxyhHxWnWEdwM5X6kKnVWghtx3ombMEcwLXPSm7vYp7zgcMB1xZr/8Mfrx9onRupeDMV+mJaq3EeDNvzw3Lx2Y8c72ym6rx73j8IHAQOAgeBg8D9CJzNVPdjeEY4CBwEDgIHgZ8EgdhM1S21a9y5mwU3Tbd4UOzD9RuRXNMpXnc3XPiGmzpW3RDo1lbZ4my9xePtW56wYdLNq2725Dnq5szuZirVdMsbQTEfNliwKV/dXMDmifo0z6pJgxhVN5k6/Lr3Y2y0rWu6q/F4HZObLLy+5OmkgdetCd+v1lNxS82hbpbxcVWTrOMy8prH5XPzb9X4442Ad8X704enTy8PdUzty3hZ8ZPyP+PtfLl6I0HhgVrFPlTNZ2zYq5s67gaM0lFnv7qJUOUF1VDNOKtu5HYxr25c5DmK087ue3XM2aka/LFutQGJeZb5EnWwwljl0ynPGTO+0eBwjuOmOo0YOx2u4gXrB1VjVDGJ9lec6fBSdnfa6+qh5H93vtLbycMPk3zo8Gbd6HDp3ld52OWj77WZakXDJjqeMcP6yp86i3Fa6VFXK3Q1QoV5lS9ZRx41jqujYvxJ7Drtq2q8Li/zudPNVJ3W7uhbV9d1uTBtqvQE45o5sJsDecyJnexLFV+cgzqNQZ8o/VI5IOdwm6mcRlW2JI6cZ1Af8neX2yfjp83IWa790H5VF6maz3Fb8QpjF8d3/nSahr5G/LrYdmvqNKWqdZUmd7WL0iZeEx9TaV6XuytcJnHCtYfy1/S1br5KD7ocxmOv1kq5zpV8x+fIGPkdb6ZibmDeRn8hv93DoBNuOF1BP7h8yr6Z1lOdXY96v7P7UfOsjNPV/E6jXVwo7VuxR8Um51DmAvc8Ox25xw9dDVDNvVoLTbTH+c89aKfsU3Vg50eeNySwWh+/5z55n2sgrJPyPcy/uJGKaw6HzYS7ru5x/t3x7dQOFz9c1+L6UYNzMxVvNOzi8p417eT5rfk+3H57exefXe7vMOH338UB9aCTR2ptW+tdNbA4HnP2PcNWcZa196S+rXRZxV2V37k26fzO35TX2ZIbjxg3Z1M3/xR/xTeFbVUbuxrL+UrZhhp8j45V3FHY8rV592FxXBNWOKMtvMEJ14vXk5ifYmx3L5bzKdY0nKurzVQVj6bXaBM/p327GrVzntKjyZrcdYiqYdCPmCu6eOd6YEfPOTfhGLmGlXiotMfVLxwPzPPqPLb3HluneqeOq3yVWjSxdcq3zlauw1yNwMdVm6kw/nCzi9Jadf+QN5N1a/hXvI/4ox52Pqxym9PH1FjMF0rHlWa416paE329w+GJPzqNVfZFefrpl483m6lQE5QfprbwfGozlZqLeYAfIKr4fr6ZauKRc8xB4CBwEDgIHATiiy/Ov4PAQeAgcBA4CBwERgj859///rW6yOamnWqs8jHyonxzMxVeHOe4qpHITep7GnfqBoQC89pI+HR5q2qUuHOdg1QT1W2mwmYDjxcNIfzE0bA3Gg/cwM/zePORWxM2UFQTXWGPDRDVFB6RtTgI5+QGT5y28wA5r6NryqZ5iqcOk911T2I2xp7EwUqzcXITAdeEx3f4YVy7xik3HbsGocP3w9e9C4ad+bh5zTa5MSe+Y6z5U6OYA6iTyFMV08rObv3K5iqOOk6gtqpPCPtWm6lQV1WjmzVsxVe6ad1fvnKDP7FhP+brcXxqPvty4qcuP6kxq7XxzaHkJtoyjQWVQyofsJ6g7XiThDUc4ydjRMVUhYXTw2quKq8rHPn4Lk538s7koddvMa/SD8ez9JGrZdjvcRw+YKfiHvmxuz7kjhpD6TJuHub6BnWRf9+tWxTnunzb4cExw5v7pzxUNV3GIdvQ1ZcKS4zFqmZRGoDaomK6W+MkB+K83XjOhmnN6PCr8uCOfaijLia6tbIvu3qzGg/rT5VbOV+l3+/dTMVrUHks16UeDuswYs2L8Vc3U7k5pnUE+zf5wjrucngV4+kr9J/iI8cp1k0r9cBEJ1GT2ZZJjXNPvaJ81WneCocwNqb+r2qzau6pZlX10iRHORsmerKcb38Dm6k6zBReeX2W12QYX1z/JL/j9UldqeZTeVfVWV1+rfIa5qjVGLn3+M7ue8ffOb/KTTzevceu2Mc1S6f/yL9KO1QtxXztNMLlGebWREc6TLq4dTrMfRSuhdBWjBeV19v8+PX289smuSGOwVoBMVUfAhbvdw/OO32qekqVrTu5UHGH+YK+2Oljsz+w9kv9xR5l3jNQMbSbq1fOm3Cq47nMF13wmA1+Ks9MtK6rw1Zyy856B8tdOiSv3ZnnqzHhcjm+znrO56BPOI6drjqd5msRZwe+Pu0v5dioXzGO8uf0tRWnKV/xPFW8VZqba5pwc3oN1K1tkiswZ6fWoR9cjah4VK0NbdndTMW5y60f53L+4jq2q0um+UrVQLv659Y34ZDSAN44UuUsVYdN/avm7vTdcXW6Vow91gwceyUmuvjqtDlsivoAcXa2qHjamf/ecxTeHE8q33A8KR+oYzheXJ3p6gqs92Isdd/P6U2MmTHBm0zSLqXFKjbuxf3R5yNeqOfpF/Yh+qarJ9i3zmdqLqw3dnhU5V+sG6rjVrFeqTU+fPx6qVeQW7lml0s7fUJfpi34DV1uLo6tmOdsplr1/jn+IHAQOAgcBA4CGoH+abSD3EHgIHAQOAgcBA4CFwT+6x//KDdTYaMgL5z5ga4KytemRGzsgP3O00ZuXnTzxXleRGNzwzWnpq6O87sm4W0TIjZT3X7blrKha3ZWjfK3pk5/A5rnyc1U2HCOhgVupkJ8lX9d45ebWYixWq9qniC3pj5yx3EDku2LBvDqP15H15RVjR5sOvH8DtupnZVvcoyOexk/E/+pY5U+4HFsY9XUZFu7hpxrlo7wiwc6nq8xpeZBOyeN2GpObl6rY6fc6rQ2N9DEcdU3DeADb6x5/G0oqqG729jFsTo+cTytbqbi8xk71gxu1nPsOk6sPgyY82S+6WIv7UwNU58sh7Zi4xvz5HQepctq7Y4D+fpb7nr7NGD0SbyvPv2445bzE9vd6avLU1WOqTQK1zuN8crGiXY7W9kHne87zeR6q8pl9+qls7XjIOZ8/CTgqibb2UzFfq54lMcqnnOeRF1I/WYtRo47PVLx2+UNxrzLiXg84su+R5/E76FhqWNVflcaoPIo5xPOKco33bwcO9Wacj4Xx6uvJ66cm1Z9WsVnpW8qJ0918h69cueq2GWMVrhdHTutB5j7XEvhp5YrPJX9PDfWtsgx1AjcbNnpN8c3a03ya8eHk3NcPFd5inGerBFxZLsqnVL4dPN3Gol5Ah++nHCwylmdXV1872hDdU6nsRO/uWOUfk74hnrpOKY0tlqn03LFMx7n5pjf+WaqCXfzGHd9MuGMm0dpZ+UPPp41e8q3ic0rx9zD/ZV5Vo5FLKr6E/OJwlfNOT1OnYt8wprTxTPnP/axqyvV2C6vII9U7Yoaxb8zB6c+chrVna/yc2efsrGqrdOGr8/Pl18V5i5OqzrB6a/DXPk+j4331IalSgPUPBPN4FiqNqHmHHjvpfMpvo+xlWuMsfK69Jdffnn1B34A28ocr/6lzXKrY2DdtHpudfzF73CAyv+KZ5MNbBN/TzmPa1Dx/Ii8sKMTcU4+SJ82KgwrDeB5u78xjzAuGMfxO9YSygaXrya+c/pY1ZaITeaTCe5dXl2JiWleQ3+yLlV6Oc1TrJETHFbW6Y51m6lUjKHuVJxwMYn3WVdyD8eSWovDq+Ou4qc6pxun0vbpuZ02r/obN3dirLnN7t+Lcy6WXKygXRx7u/G1imWXZ5BHajOVygNcf6zwpKr3qrWpObp8mfqm8nMVi9WHKqTfVN5QPuZ5lAajpnCdmnVcvp65kHMk5lNnx4qfpvxUx+3MwxrNda2KPfe8Ep7L+tbVMC5XYK1YxQTygs+p6ganFdN4V3hV8REV89evcb32tqEK44R9qOyrYhKPRw5jTHJ+5DnOZqqp989xB4GDwEHgIHAQqBE4m6kOQw4CB4GDwEHgIDBEIDZTVQ0RvrDPY/kTodx0r02Hy4nvj6oau3EuboLJh8eyUZTNpbzwxsb5cPmvh3FDLcd2zYLruvJTda+lh2oAYOPB2aSaOu+bO/ubqbDxExhOvpkKOeGaLe6GgWueTBv7q75TzR22bXJDlOetGkXc4MFzEe+0bdrkXVn75AbLpGGpGr5sR9XcVhqh8GCdUQ1LbpRVDV/XSB1hGDfWv9w+1MHNahUDqxtnKv87jCpujdb2chDji9iiP1WDGrGI35kjrHUTniUWyg5cl4u7H3EzldPAzk9qQ4HLFZwfMDfxjQJsLOfGuurGwCQ/cdw6LXDxqDBK/mQur2JB8UFpLMeN08eJdiv/qXUofXKxoOypbJzGlLJ1otcdR/F93sDn8kOl8SvzKR85/cJj00fVDRbOVxlDLveg/nGd6OKH8ceYVVzHcfN33CzR5cpJDnf4V/Udrs/Nkfaq+hc1O9agNlNxXLk60cWfyk1VjFd6yH5gPsffnIfiNVdfuvieaNNubqn0oIpBzjOrOnmPXmFMcnwoXu3krU5/2IYu1rsaqtJgtL/KKzkGalS+9nvcTNXFxcSHLm5UbCseuXqX555qMtY43fpcDdXlmQ6XKl46mzo9UXF/jxao/IivTcdmPXP5qxpP1RwVD1S+eIf9b2AzlVtHxTP+ZGGup/JcrBcCe+xHTXjM4zA3Or+zP1Tec7av2Hfvsa4uu3fce85X1zvIFcatu25Qcb2rR3ke1toc2zh29aFgVQ5QetHphMtJXS266qsd7FSsq3qsW3eVY25i7GWzDY9X5RFXA1Z5UfXqVA2AvtmpNav6rfJfnpdz8kYp5nH8/YjNVDlG9ofynkDipa6Hpzzc5Z/K+dM8v2LbBWvYyKd8x3W7ug5QczptrGqXbo0Kz0fkhR0/5eYFjLlKJyZ6wXYw9krLsX7gWmLnw2c6Hzh9rDS/srvjq8OkO6/jZPrNje9iATHOOeLY6QdE5LyT+HBrrPR/iguuT9nC9UNlC78X5+IH2am4ULpS5X+liTxvx13F0SrPdlg+QnvUHPfokcqTWG/k2NNnFjoMpu9XuaXy7U2tZL7FTvGg40Jld5dnEEPeNBjjKt3lvLdi3268T3KOqhlXuBG2VfGd61ZrmGogHxdj4bUU14FqM1VcV6cucQ1T2b/iJ5Ubp7q5Ok+M6zasMtYYe/dspmIb3TxxXMyDzyshxm6t6R/MkahnzCWM0x38WBed7r4e9xR5LT6I+P3zR1UOVTWiypnIH7xeq2KHMTibqaYZ6Rx3EDgIHAQOAgeBGoGzmeow5CBwEDgIHAQOAkME/s9///fom6lUc2c4xfWwuIG6uJkqmhOfP3++NISyeZ8PkEWjCC+++QbhaqOBGy45n2psvl3M334zVdeYWMLr3cHXjR/8r2qMIybYrMFPTsemhXrwoWpy89yqQcfNIGyepE2ruLBPeJxJo3Myp2qkTfDHmzKIO5/L2K5wtmo24ziTMad2dDc8sIGpfDS5EZPr4oZi1cTs7FK+vnw6Ln0zFdqfY/LPnc1UuzyfcJSPycYixp3jbKwXm+2IOWKh7N/ZnJjjoL+mnIhzp5uplGY7LF2MV41wFS+TOEOfTDZTcRwn5qzTqDe4drWZynFRNcYRM+UzpxvVjQ3OB5lnV7jON4ac/k9zV8aBixnnW5f/FMbKlh3d6nCa+An5042X77MecB53Ma3Om87Jc6i/lbaxjqOGc16Jv+/ZTFXVGpM4UDGm4lnl9FUdlXnQfIp4pX84TsYO5hHmDGKem6l4fKU/E53l2GWOqNhVWLIu4TjOjlxXvo8P00ywdvGvOPoorVjJt+hH1DSuifi4aXwjz3N8V4OpWJrO43RdaQdrt/I9v8b5qMulClfWSY7tnAPn2t1MVeFR1TErNQ5j62KIucR+XuGW0xScQ3FX5XHlY8cXFRuoHyrfdnFY8b2rV5jDXZw8Sls6rX3UPN16JtqreKXs73Kswrrz7fUL2nU/p1objjuvB2Ky+E74+e2xXT/hA11uDI7FWMfZTKW93vJoJxBezrlHy1X+cDVBbrCb5pysx1eXxh+khfnUxTXnbZyzqytRP6bx0ukjvz8dF+3eOafCurN5qrWM50WVPtxqUlWXu37TSr3iODrBr5uH67cJf3EzQtj2PTdTYbzgZqqMv51NW4/mXldD7tQ5z7SRj6+1UBM6vlSxMa1jHa8UlhW+q3q+46tuM5WK33zN1VGqzuY6h32UtTXGTPwex+1sptrh0SS+2e6dnvmOn1ydmOtUmOd7eA2VHMafeJzyrcOF9XF1XS6epn5Q9b7Tl7S1srGKz0ksKm1xfVmH/2TtVd3leL/i1xUbptc20zFTjzDOGEPkDcbfxEdTOyac39FzF6fVfCs2u7q4qu85B7DGOVx38F7VCMdnNc4jau0O687+7n2MwzjWbabCvBc2Jc9zMxXXliqfdjrRrbXSDLfO1XvpuQ6Xg1TdkHjke6pGUbUJ5iv2g6tP8nkl5KEaB7GMsfJeMH/wHOYhzgGrNQvmv7Q/ecL+ua0Bnp+ev8ZmqrfrNZfLOUfjOJx/Vf7DOaZ6mdzHufncf//LX+fNr47o5/2DwEHgIHAQOAj8jhE4CfN37NyztIPAQeAgcBB4LAKxmapqpKhmwM6Ntt3NVP/zP/9zeeA/Gw3RIML/aLv7BJoJYnubqWLkj5ebOFVjrGokukbGe5vXN1Nh0yR/xwfwuMmGzbpuTQpT1TxB/6gGymqTFZsnHW8nfq+OmTRcq4Y04tE1rlebY9y4wnWohmG1zjkHr9++xv/UfKq52p0b4+JNftQe5k7XpGx9/7K5Ex/qqObDZuwKZ7uGeWvnwgFhF34aWbVJIHUgzskNq8lBjmNunqafFkx7PZR1ZcIJ1C72kbpBreJ2qs/cdFdrr7Rvggk20NlWF7vxej6sXz20iA/oRJNe2a/4i691jewJp5WmoO934ynwRe1TOUdpj9LHSpPR/ireK3/hnB2mE95MjlE5Vvli9UaW4hGO636fxo9bmxu3qz+Say5voF2rm6lybqWTPJ/K09Pc5Ti4m1tZezOWJlh2moc32TnWGOvU7Hx9hVtKL5nfXey6mGVtUbGEdRr7HzdTKT3t7Oo0aqK7nUas5FuuB5SerayJbeNzkQ/ITRVD3TrV+x1+KpdMxuF81OUfhSvHQKUjmDtXdVz5S+lCF++r+E/rgZ2Hpl1Msh/Chkm9ONVJpSMqX927maripcpv9/pm9XzOh0rHqlyzO9/0vHviflJ/cE5qNfYH30xV+bPCHOPNYY58jd/jnLOZSqPa8mgaAOK46ppmOqyKDbb5e2+mUrkAX+MaBnMp61ZVV041L3Ge5LWJjnS+6bSuO38S+9P6WdWLF1+8PJinank3v9os59aCtZSqoyoMHH6Vraqem+B8NlN5lLrrpwlPefRL/feNNlOp2J3ot9NhdW4V26t6vqMT32szFfst1sabpLKWV/ftWO/V9Zi6HpnE7KSO5Xq9ywE7ejQ9Z6VfgrqJ10DquklpbFcbqphewXyHs3xdvYrbzpy7a+L7r8m17C9grfKIeFdj3OOj6brVcTs4c+wnfphXGcN7bFw9t4uRVT2fXIuu2Khiw82Rr1cbvlF3/1U8Upye5OFV/k1919UxU9viOPchioE73hPE+4TxnurNp+/Zvp0Nvys8Qn7u9C7VvQOMcawLMe+q67yqLuBc6HQEcfwtbKZKfDinqJrr+lrUzG/3kdnXk+sr5FilCxgLXdygn/MDZNmWPOZsplrJCufYg8BB4CBwEPiZETibqX5m75+1HwQOAgeBg8ASAt1mqmyQ8cXtzo3mDxvfTBWbqbA5lN9IlT+xIaKa/itgxPmqieIv7K+f+ov/VEOAG3wVdnwj5q35EZuprgB2TXBeMzZAeTNVfioONusSg9UGo7Odm12uaTLxVcyhmuXu3NWbDjhO5zfnC27cuRs6q/jyGt35rnnlMFq5sVg1f10j2/Fd2Tn99Diea9XPqUUZvdX5aP9qA5i57zgz4X53TKwhdDGb5/gzz834x2/2Cw1I7UP7XDzH69mM7WziWM9z33St3pyX+MVP/OSufH3ycGxnK+cQXPdqLHV4IB8Q8zyv0vZcKz58iGtDncFcWK1hNW7QH7xWxBGPY/3DpvcKvsglpbEcW50+Or1i2zufVnnP1QaK/xNfTHOGwgq9a5uMAAAgAElEQVQ1YDIX50L2r1sb+mZ1HpXjJmtmH6BGKQ1CTj5qM5XCA7nOGstxoeoN5jlyXPl4JS5YO1iDGFP2A+ZCh2Ham2NlTmKN7fKvwiHHdvWFy7WV5qhcgT5UWhDjBRZ5naL8yLpZ6XynNzvvr8SQihcVl5M1VbayTRwPnXYqDa3yaIfBRMedrirNq+brYp+xZV7G3+6TrDvMU4dUXlY2V7h0a3Q+yrk5tiYPnbsYxHhX46vYVhqRuaPjn9IRxY/UB/ZptQ6lzY+qV1wsr+gKawSfe2/eX7FF4YrzT+NeccHFO9rn9N4e8xvYTLXjP6y5qtyQmEasYz9qx+dVDqny9jR2XQ2xauvO8ZUW74xXcXZnvEls8AOA1TzV9UVnHz9YW9UBSteZ710OULWKy5PxevZYKp2c6EiHQ6d13flT3KrjlA342seXb6RSmCt84lx8iLKLSfRN5lGV+x+VI6q6taoh8Pop16hq7xw/fvLDzKv+TBzwOizswH5gvvcoLk1sVOtm7NiHU9xznMv5MKiKV5UzFObq3AmfKs5XeFcxtYpD5uZV/yZHVe7sXkMfVDHh8rnSRo5txGElv1ea7LhbYafmVphPa6xVP2HttZLXGD+MBb4vk8cqXVWYMUdX17R6/DSPdbnq0TWT0rR87Z7NVCpu2A+TY5gvnHcrLWcNn+i+04XJuahHmCMrrZiM+8hjVIx3nHN1JJ6n8tRUTzA28pzOJpzP1SguVnZid+ecrAsndXR3jJrfxQZrjdN/l/equMyaL6+V0V95XrzGvfiYCzeZoE5jrHD8fcvNVIo3K7FWrYHzEOab7tpQxZWLQc7jiCVvWuOcp2ItNQy5W+XhezTW5Z6K6xdcn95vpgobEXOFocrBGBs8b47HuCHmfE72j5wtce7ZTLUSZefYg8BB4CBwEPiZETibqX5m75+1HwQOAgeBg8ASAv/1j3/cPM2uGjvcWODGhWt83TSVnj7QtqN+U1DcgP7f//3fm68tz4tn/GaVbDhxY2IJCDhY3YBQY+WX9Igv67kc7sapGg94HuL+/Bxftf3mKtU4dc3UbjNV2oObFdxYqgHCTUzXQOYGsGqadD7Dc1RDWZ2/2mRWTaBs6PD4bq3sx+q4bs2ae2Jn4suBk2Yujlk1c1dsY99MdIJxcT7lBmP6I47nZvLI5jgPIKw44prWo3nom3TwnCqGnaZWcyYOqYOhn/EfG+RqM2rqg8Og45Oy1dmfDf5cR9XI5WO+1WYqFQuovZz/pn53x3FcqFyhzsVNxWkT3/zAjabum6ncfDlmxb0qTuI9Fb+s82r9rLlsy8SmVZ3f0eRJfVRpq8sjmEOn8bSjETnPzqbQCe8rfCbnc8y7mySqtuI4zXPRpuQicnJlM9XKGvBY1li0w8Ujrl1psKoj3VpzDoxPHl/NoTSB60XMxV0todbk9BXndg91oOaonFLlWIV7FXuKi/FaPoyIm6nQdlfTYMyzLbs5Ykd7VjGqNGwlPia5n/OC0gc3p6stu+O7vLCruzgv6k9lZ8VHzqsT7LM2VNd67kFdjM9pbgpb+GFhtX6OjZXNVBVvExuOWZ5PYdhpiuJkpZOq/lG+6uqXjpcuVrp43eFz4tppR2XThK98/gr/ePwuNykuqBzL40505uaY3+lmKtRmVVtwToxj4rXdWtTlSI7FLs9UsetqsxXu7h7b2b077m7ecPNV+rEcG5uLUlzY8d2qxuLxVR3LfZgqh3CNswnJu9M6ne/yz712vMb7y2aqaW7ImiX96fIp4q8eJFUbsjLXY10wqStUDlB1Q5V7sUbJ41SOwvU6nk98g2tNTFN/8UF+fih0MjbXdivn8JoyH6h8gceufpiA75jfWss+qOpi5orKJRU2eP60tnEcWcF856Fpzuld/K7oidOmaoy0B89VGtzld4eb0wFXd3T4r6yx41E1l/NT6ifbkX+7usCtNzV2wiWn2R1m9+ZC1s7JeF1d6eLZ4Vodz9i7+kPV091aVuLPHcub6DDmcb1Kk6a+rXLkCs+7uhZzfJevdmulDoepxqu6EnFSa1nxd6fdiA/7mfV2ivsKH3Y5oWxRmLs46+bF81j3qtyj8J5yLOsxrtHyfL4vyvcaWM8cRkr3Jj7LGlLx070Wr69e9ysN5BoRca7eU+tSepZYubHYr1Vt5vTSfVCEqg1VrTPxER/D+uF06+vX5/huqtc+DedTxxlnZ6VRyFs3D9t5NlPteP+ccxA4CBwEDgIHAY3A2Ux1mHEQOAgcBA4CB4EhAriZyjWduEnEF9CuKXTTENzYTBUX1//85z9fvzUlL7CzeeQ+2bFr7jloqgt91dyMTVTX//o2HY+nbpBU5942FJ6forFRNUF5PmyYYNM+v9kkXuONVh12bC+Oq5qJaS9yRp0zpOu7DWpT7Kfj43EOz+oYbB4iHlXzdse2qhHrGvFuHtdIW7WLucM3oVea2smX+JnNWmxs5vv5iV2rjdkI3NhM5fgca1fxu3oDP8bZeUC08m/lF7zBmU14bFKqzajIWTV2xydlq7P/bKby+YKxV9zEWEi/KT2N1+7ZTOU0oeJCvMc6j5rANyQqPeBc2el8lbtX8n0XdwoXl/emcZEal1itnIe+n+r1joZNtbvTj6mNqnZBG5Q2sx/UQ1BYQ6Ytq5upVB3XcQxtUXWBqw+Uf6s6kjHi+GNc82/MnyrG8bxcK/II561iCPVB+RDzLq7zX7mZimvYWANyJnD45Zdf3l2nYF5lXcx1Yk2DHFJzrNY4VW3DfHW+UHVQVy+sxnh1fKetFdcm9buq5btavcsRk/WrvIg8U78/QluTt+oaemczVZWr+Bs0GeusF5BP01rZ5XvWVo47/BtjkG2bxE6lk7gm9HXHnaqO6XjpYrWL184mxbtKx50dOzVazl3l3Kn9qnZTnGQd7mJxojM3x/wGNlNVXKr0LXlR1SHJR1V7TLST87HzoapZmE+4TlfD3MPblfXwsffU3F1OXV3TNMY6brj3V+3pcN2xt7LBXXt0eSjt7HKriredNTg+dxq2E+8ql+I4tr7vnPfyAURoc9YF/OAo5zb3gTuMP9bdrFnVdUlXJ1f1kFo2juf8PTlmAOlrPxOvLRIHvLbAb1HbicvVc1xexpyPPsK8sTrXE23kq3JEFbuufmeb2S8Vf6bcUXit4jDZADPJRzu6sWqr4nbnt2lt3uVJ5T+e261nqt/q/Kre7WK9qs1j3OraBnnt6izUjOnGSx53is0kb3U+VFhW83NeS47nOOpnairaMqnfurqCuRZ/cx9okjc6zjgO/+ibqXBd7Be3ZrUmXv/k2mFyjjtmhScq/081qPO7wq86J2ND6as7bzXW74l5p19dHsY6srJ3UotV+a36gCFnI28ySVuxDsJxsdZFnjj9Qu3a8ZW6D4DjuFja6WfnWOlnV28hD6p86GqcPKe63lB1GNqXY3P+2cF4kktWYr1a9602vW2minUwfzlXqlw71Yq87lCYq3t0YefZTHWP18+5B4GDwEHgIHAQuEXgbKY6jDgIHAQOAgeBg8AQgdhMNWkeVTcMVPM5L3Rfz7vsOqKETTe24l1uVrmboNzA4Ycbq4aWgiabL6oJxM0APPbLl/7zDtWNBDUPrh+bRfF7fDMVbqbiRg1jhw039E/gxpupcizEVOGnGvtoR9XMRhuw4bTTULtt9lzxVw2bSeOzCpNJI7zCCfGY4DkM2fawafMqB1JNQZxENciqGMJxWRtwLmdnxjI/+Bm8zbjI96IBlw21Fhg4IC4WPj69/yYdts81oFfmmtzsmnBtMidvpsJGeWpy4sW65PigtMbpTTfGj7yZSnETMUIuOP2e+EjlOT7PjY++i3PUZth8XW1AUDqkuOduOE7iQTXYGbs8hm90uHzAm1E6va/w5PXG3xyjiguqzmF+5FjuBlLmZbYP872KIaUhru5SsYmvubivuMt+cprg5p7GBR6HHGHcVK3Br32rzVSoYcrPKkbcZqoOc4WzysfODuYnHsd1oYop1iH8m/Oui6Eqtqo4wHX+KzZTsU5gXZIPEcXaAoc//OEPl6W4OEas+cHQ1Lycj+uf+DtqH9ycMoknxQmlI5WWTjgxsUUdU2kk8r6qU5wGsh8qreQYU3l+YusKDp0Gd35amQuPTd5m7OY1X9aJSudVzTCpf9xmS4wTxtXlmUoHFRaJL46Xa8TjlR+6emBVkzv8urWt1Cu8non2Kq51/KriTmk6Y96NX40xWVOlN652UVyY8Jz908bub2Qz1aqP8njmRpUTOx3s6iPGGserNHslr6n43cVm5byWRyuDwbE7mHca4TBiLnRrugdrPHeSr9VcU61m6BUPO8wyDzo9mpzvcl+nf50fJtTCB+n5OoNj/rWmgoGVDU7bXc3M/MJN4vke1uqqrszjcm6s//j4zmeogep3h2vH+10uqLyL68158xok3suHGnd0gvGZ8KjjMNqLDxZjfTmd58PHj6+Hst9dTPDGI+aHqxvUhiVVy1U8mdYfHX8Yn53NVFOM3XqqtTsNjNcnWo7HuRidYKnihcertJNtVXmBcVS1yIp2qFzEWob4Oo1VWpe44njJ94g/942Lao0qP085xTo/Pc9dg1Z6ynNhvHOeS27EOdxvnORYPKaLYfYB+kbxTNXCFfc4BnFNqoZHjiJmO3njEfmtyiOJba4JY5rtxRh2Ppyewz5d0SBVhyjb4rWdXMg+qzQY8YvzKs1iLZ7G6iNylMvFE95X8ZR8WdkMpbiD/bZJnoz18H1wpcnof1XvOm3PsbCuWvWX0hnF80ku7OZWeYjxSF8hZ3FcpbNsm6ozOQY6zXKxz3GnONWNjfrVYebeV/a9r1+en56/xjdTXe9tsK2Ik8s3KiZVLcCbqfCa5Gym2vXyOe8gcBA4CBwEDgJzBM5mqjlW58iDwEHgIHAQ+MkR6DZT4UU7Nve4qVc1ji4Qf/369PX5/cYj1djomsrcSMCmb/y+8+Ah0oAbCtiIum3OPz19+fL2bVFV0yIbCtlIqebAZlCet7OZCh/KTNsYG3xIdbKxyTWa1U0GxpTXvLMJRj0g7TiK64lGzeq/qhGOnOBxseGHvnTHTRpnK7Z3jW5nh1uTa0ryOF0j292Y4HGyGcwNzeBuxl8es7uZ6uOHD0+fPlxvrHNMoj2qgbjii8q3lZ92OZGcx+YjjpU+ynVVDVW1zqnNzv7vuZkKeTt5eIBx4th1N7d2fNVpi7oZkT7jG8R8gyE5XW1AULGbr8V5rJdpL87t8Mj5OY74ZkS8z5tMeGNBro11n49T2oN2KN+i3rEPWcNRJ9S6+EaCy+8KG873Ob7iAOfUiY9VzE5qLJ5LYcLjrI7baSn63cVn4sf5S9UK6SesDdSNGq5ncG68yZO5w+VClzsfobuKH07rEyOu3/Lv3Khc1SgcI139pvJqx2n0j9JvxTcXu8wLVd9UOqxiGuuO/D2w++Mf/3gZHvNr/I4YsJbhhha0Feuf/D2++Sr+r/xTGtTVYKzpSjs6H05tZC66egNrMM4hK/HX5Wm1dsawG2O6dlxTxV/ONciTHVuST99yM5XSFLY142SKb1V3KoxQ73AO9WDsqqZUOqJiQ+XEaRwqDUtd4fyM+qNqCFd77PCoijuVC52PVuJlZU1qXMVBtqvKBw6n6hzFlaff8WYqxQvOicnDxHO3ZqzmQq5PY83ltV37ptx2x3V2746Pdc10jEoj3PVFnLP6gPEu1iqfOo1ydQZrQZWXFVequgjtq/KV0vSpj/I47uM+ql5jO6JHkH0Crtsx5t896Bv3AuLD1V7+VfalD/MY3CzFOhJ/P2IzFeOH8cI14iR2J/n1W9bZKgdhbPB1zufPny/+2XlAe0dbGMOYG/FADqiHXFfi4+OnT6+Hux5pV6uo6wTWLdVDi3FVrenqGsxh/HtXt3SYTPqhTicnfFb2Vmuv+N/pOF8TMs74foU1r3d6zaE0e7c+ntSSnW85tlfyGmqFwi2xzXzmeK6w5Jju1sG47nA27xlxrqg4rPBTNSzrJn6jn4vX3frGaRLnR/Zfh3mnR5zfUfsSQ7ZhJwdMNcXFaFef4jqRRyq3O0xxbnWfotOpqZ5zvlY+ZBtd/7aKMb73wvOqfOVyAuvqvdcuee2wohGoTUqTXQxx/qi0m/2O61bXC/wax8YUJ67HWKN4M5XDL3Wb7ca6akejOFeoml5hseJfPB/1mLWdecDnMc+VrdgnTcxcTTpZA/oLdTPGjL6+4mA37o6flLaouVMj4wOcn79+kR8Sx9f2yC3lq05P4rojxsycnc8KJJdVXGYfW+Gba/33v/z1PBvekem8fxA4CBwEDgIHgehTHRQOAgeBg8BB4CBwEJgh8B9/+9vNDifXlFRNV9X4j/Pz9WzwXP6OTzz8fN3QUjUwuTHSbfDhhm6cjw10hwLaHr+rBnrawmPcNmav73aNDW428di5DmxW47jR1MhvplK4qyaJsl8107hBrjjADSA8J37nBjVjhuenXXyjg30/aZAr3yHv+EFp9ruz8xb7a4hUjdGqSaqaeXj8IxrHFVa4RuY58y2PXW18unEczzlmMD7eGnnXhy6wccq4qQYbx4LSgJXNVLgG/FY3NW7ag3Z1D50r/Zjq8Ezl66M6bVLaUmlEpbmdnjtMmV+sJ5VGOx13sd9phJpL6ZvT5NSsKm+oBj/GAcYp5g60HXPxZK1pD+oR6/xEFxlvlRtX+e30yPHC8ajSBtWQx2a94xFjpHzHGqww4m+eUeMo3JBPnGvYNsyXEx+gNiCfmGdOI5y9iAfzg8dGTcV5qtxV5S9XP01z6FQfpuNV6qxiR3Gp0lz3HtrHD86x7SrPcs1T2Yr62PGOx8VYcePgOR1mXc7keiNvrObNPr6JGDdD85up1IOsCkulq6jpuebEXWGi1uGO4xjCnKFit+N4l3+Vzk44pXSB18RcVLHenaNyL68586DSI+Qk8yU1lh9WUfHCes0c6Li68j5qv9JO9Okkhro8t1PrTdYzsU3FksrfVe6Z2MI8n2r+5DjMt1XdUuXSyRomtqhxpuet+Gti7+QY1E0V64ofYecjODupeeIBlfyq9kqzmbOu5mFMXm34Gr2t94gpn+RrrK/TXFD5xXHA1WmVfaoeyNcmNQjzYWrbhHfTY3hOzvPsC+6vZb2mHjDmfOXqhKmt9x6n8v50TJUzXY5U665y1DSWJraqekjldlyPi7dKrya2dDGgamhll8OTz2cceSx8/5XnLwtRtlY1PmKD+OXraq7UBsynbm0V33b0jfUbx5jkCeYv2zepw905Dkt8sHbVXvZJx9fqeBW7+VoVu/Geq02qb6ba8W8Xa9P1Vzh3dXaey7Y4bFVdWfEUbauw5ePy7+CT0giXF5xuOoy6OOryu+VK3LcUOpUa5nBkLJGzypaOQzxPdXzlR3de+lTFfWUvPuyMNaOq6VCD4n3khOMvvp7nOF+5OOs2hKrxnP1dXu42e1W5rtOJ6v0JfxMH5C7rf/IAj2G9ZQyUNuFck3UxLh2XWAec7jnd6vRiwrFJHlabDRTX1fqdljKeE1vdnNnXZJ8qrVb1Uo6rdFzF0IQLTuMrjJCv6l5r529lF3Jw6ouJbzrtdrakXrIfkocdh9waEhu33i7nZm5CO9AWvJfPNmT+cHOo15UeYc7j99kutU7FX6WNnX85x6VdiDHGTOKEG/SUnqo4c/HIuoTYdPlL4fj1KZpHbx8YXelANf6E9+kbnoPxwzVOxv3zn349z4aviu85/iBwEDgIHAR+SgROwvwp3X4WfRA4CBwEDgI7COBmKnXRn2Oqi9abzVLwDS95Dn769df4tgvaTJUXxdy8zcZ5jOOa4WwrNiFWNlPlunJOvlCvMHnbv/1BfuKga9J0TRluSoRN8c1U6uEb1RzHZqjyW9V8RuzTDm5ux/n8CaH4qWxVQwfHqjZT8bq4uYVNU7Y5P6Ur7OBPi+NGcRUzVWOLMeZx2X5s8iU+eNMhHtRd/YcP30+aoTF+NtDZhq6BpR4yq3iEa3E44vn5+/SGFDdsJw3zm/me4pupbjdRqkZtvpbN7Px2CKULMT76PW+mxDm8UWLV15UOs4ZlrKg4zIYp8oX9qLDE+XGdK+tI3Vg5R627isudsdU5iptqXsRYaRbrFvqKdR7/dnO5uHL8UPo/iRWlVypvTXWn8ouycaLLSssVr1lblFZzXOT68VPj8hi2baKDyp/4Woyxs5kKdZlvXCU3+SfeRHU4O2yZz8r/nEum8eU0BrU2fseY6/Iua+FUOzhG2Ff3auxEp5R+T+xfjaewRW0CUlrDuOBcPIaygx8wWNUt1Fj2CfO8ymOdHvEnfUZ9Fv+jnsQb23FcxK3aTBXzqwcqXF7uNG+yHhUbKucrPiOnnV/y9Ur3p7kzx6j003Goix/G2NU7anzMF/wQg+Jf1jV4PYy+R83iGEnNVvV1pUFcO+zEfIdhx0fkQpdHVua6Zy0qRiZajvYp/q7YP8Wtwm8SG64OuQe/lXV2/GSOrox977H4YGjGJ9qDNQUeq67TKn3aqX+v53x5igdVMGfxmlFr0vbVzV5fny+fYyT/uXWldiFeqh5U/F3lnqsndmtqF8eZAxUQVbxPcq7yWzcPx0bME7VF2IL9q/QF9rGwr8obdjlvu3px1U+qHpjUomqdiE2l12kjPmw2xZr97fy4U4vduyaMeY7xir87msh+5vol/8baRWlS4uc+nKrLmfh+3AtIDB3+SvuqWk3lGvcBXzmO4i/mCqVvj+IRrq/SYbahqmsdP3JNmKuwJr3xzcu3hk3qKMa8wnWF16s5VeHnahO1mWoSV7t6ORm709aplq34Q8XdRM/jvC4n8tgZh6qGwDpM+Z21iDmGPS+nJVUtgbUO+8ppWp6TMaS4rbDsNvYoriQmjN001lzc8dqy/ki7V/QcNcrFLq4dMV+ZJ78laSWmMCbUXMpPzG/FW47JyqaKR10sra7VHZ99qszfnBszdpDbigsTe7peosrVLgc5X6i8iDVFFUuTNaz6U/GI++zII9Qq1qeqxnC5YpIzeX68pmBfs33ID8Z+EkPK5xXGyh4+Hmuo/F1tppr6mznI65yO0x23Wks4HjEXqjzn1uLqJIU1ah7m7Zw3n+dAO9z1AucDNx/r7MRePkZ985NaC+fK1V5LrDs3iDE3FScm/ko7EW/UOY57rpf4/FyT0hitO9E8+vrdv6oC8WO/cJ2HdqvY+vXf/nSeDe9E6bx/EDgIHAQOAgeB881UhwMHgYPAQeAgcBCYI1B9MxXeLFAXqXzhzhf292ymygvkSUOD55185T03yLOJzE1EbmLcIpvX6N9vM5VrJCQG7BPnN25Q5N/8aVWuwcg48UMdal7EMn53m6mw0aUazXEuNk35gdXJZqpsSFWRoprEfB43qPN9tImbPeij+D2555rorhGHsTFppieu+IAo2+/4vsojN07V+EosOvXi2N15QDsi9+OHj5cnzVRDEm3A93EDXK6F7YlzsYk82dzZrTnfr/yAGoY8VTGsmuE5B/MQz8/fp3xzOlM1S9N2jhNl30rMTDF2Ma70QOmTes3pjWuoT+fiNU0a9AozxauKc8oX1RgO+x3/Ya5jXFUsI2ddXGDOwQc0uJaYYFflPpyHY6PCz+HEsa1il+Pot7CZKnHimoE5metnXVYP8GB+6TSO51V5i2stlTPyvEkd6/I8j+t0ehKvLg672O3iFOvByo6dXI3rdXlD5YzO5iof4MOlYXM8eIDfTIW+z2+mivk4HlWs7dzwn+Zb9IPSBlWXOd+rvI/65WLI1Qsdb7tcxjyo/Md8RPzcupi36Ts3Vo6Z/kRO8EMEyE/MQUpXFG+7vNPF70rtMzlW1ScT/ZqMfc9aptjlcWqujh+TNazUO/foFM+zm2d21sR2dxzdmWP3HMz/Lk9jLkntVvhVNfVUl9/VBpdP+73uclK5k3W2sq/CaGczVYyXD67m2vmnqknuidup9q/EFdszqaGn55SYm91rHY94M1XOkfUH5qfMOb/HzVSIratnMD5WfcHav8Nbrq1UPLgYQT3q6tld/WMMES+sTfD6BO1y8Y56l79XvEbOvtoE8VFhX12jqXF5rN/CZiqJj3A61pr5tqrlFV8Cl9AL7Gtk3sH8k+Mhbh2vd2r9Lt5Wc6rin6tNfuTNVOmLroat6sWpP1TNManp47yuXlXXS0qPVI2Trzndz/VNuY88V7EW4zi+u+sA1uyphrk6b0fjFQ4Tv1R609USzoeoRy52791MVeXJDj+Vyxg/lR+d/13t4fxb8Whax3Rr7N7PHOBwrPjU6TXPfTZTXa/rsH/EccecVHxkXKd65LiAc8bvajOVqguwRlD1gMob9/YCqvO7HLDKV5cXuM7qYmz6/qp9qmeuxlB1ULWGrs6YrifzZ2o8bthxuTL1yOmf4lTq69RuvrbJubh2cFy7p5dW1bCuPnK84Gsujkd8P8fGGMH1/RY2Uzn/KM1knFUMnM1U00g+xx0EDgIHgYPAz47A2X38szPgrP8gcBA4CBwExgj859///vq5teoGlGpEZ1MCmwLxO1/Y4kNmsWlBfTMVNnuw8RK/c2NALUrdVJl8AhyvixsSEwDf7gl/+81Ul08yftlElM0U1XTIdVWNoKoRhw9u4AOlXWMxbemaxGizu/mA2DPH0j72MT48he9lI7JrYKpG9crNpfQJ+sY11JDXOa+7oVfxcHUzVczFeLgGPTc5J81bxEDFZddg5znU8YkHHlvhzFx6PT82Uz3dfpMUNinV+KlJChvmI2oZNo4nujI5pmq8oh+qsSp8LW4frpdZVbPYzckNXm60I/6sPZlfeOxpY32KaRUPSgN5fpUvVSzgWhXWOC5ra6XFqpk8wWyqAzzWBK+Og1Me4roRE7SBddTVL8pu9FP+fu+NYVz76joncaxqNs5F/DdiVGmy02PEVOkAa6fy/4Q3yh9Ol3LTm9KULi+pfIwaF2Pyg3mKV9r+7eEAACAASURBVKxRiO2k1uniZBLHcczOTUDHzapumqyPz9/ZTMVa2NUFXa03wRnzT/o/NlPl7+nPOC64FxuqYm3MAVwvasqqj6b5FnnmahhVv2SM4DxOO/n8xNPFBB/PvOlyc7WOKh+xfq7Om1iw3sW4+GAqcgVrnJU83eUJxfnuOncnpjtfrNZbO7G4es5OXu00hDnd4dK9v1u/rmKxk2d28FMaUNUSHT6Pfp/rQ4UL1gqu3nM1GMb5Kn6XeRc3U6Udq3yIHlVsqFLnudcyx8VP1nR1DmP9SF9ONWzCvelYql5cWdN0Hs5rmVP4Axx+z5uplI4wx6acr7i5m4ud31Wer+ZweoQa1NUyEw4y95hjiTfPi7VEaqWrJXGMrHkntl3i6mXzaIXVSu7F9alrDTVWVaPFe+sPHPoNsQ6XaZ2N8YF6zK9X+Kcf2efKv3gM4znRWLZj95yVnKr0gs9/jb+PH19NRB90cT7l9yOOc2ufYKLiAc+rcrU6TmlSZ0dXg6rzK91yNZjz8URHUQN2N1NNdKpb14QvXV5zOWS15uNcPM27uIZp7bOKS8e5VRyrHJB4VnVI2oN2Od5XdfbE7ommTsZRtcDEd5Ox8Zh7euaIq9JnxNjlUMfbid5P1jrVWHfv+ZH1bYzl4t/pYGLoNlOhrqWt+JNjR+WNnbw/5WJV892jEy4+7hlT8WlVV13+nnC1w7RaW4UzjpubBtXzItzvVzyq1uH0dVJDZD7jel5pt4qVR/jJ+V9xbaJbqn5TuTR1YZLTa35/v2+mmvhUXZO4WiKP/fOffj3Phq+KxTn+IHAQOAgcBH5KBE7C/CndfhZ9EDgIHAQOAjsI/Nc//mE3U7lmHDc44ji8eMdmXDZYLg2/L/FpvNd/3Hh2TdTqgTF3M6W7mZPz409uOkywvGczlWrmu8bL1bbrJxnn2rCJqhomrjHTvR7Nr3hoNI672Qz3Ypxq3KrmsJrH+cvxDNea4+WDJY4/MRZvppr4UnGCN1NxY7njTNWkUptvpnbmcSubqaZ845hwNnU8Ug3LrsHO+HY3P6ZrUrZeHuqIiHq+fjMV6xKfox6KRh3LWEG81M2eVR+v4K/w6DDn8d3x3ATf2fyXsZlY5k/GX+nOSqzt3vxIzUNMOh1TGoHjoF4yH1SeqnyoGslOO5HPUx9zDCTmLg6VPq/y222uqHyANylVnKpz8Til4xVG9+hMldPxPYWD4wfas/ogCMfRJN6RB5wnFTcQaxeLyh+snTxvhWVqhqpP0GZnL3IZb77ljUL0j7ppmHPcU5NWsVNp2iR/dWNPNiFy3LhzJrG7oluqluh0xtUn3Xm5pvRx/Ezf48MHzJfYTIXvK84l91St0NmFPq64gJqBOjHBMI7n+FAa5HKx0tUun00evGFdqK4jKhtyHIfftFZyGPFa+W8eH7Ht/Kts67410Y25upFP6bLi6xS/juursdvVe10NN83Rnd3ufbceZXe3FtSVnG8Vr6rW2VljZ/O0ftqZe3IO1uNsi3vYp8NWaevElot2Xr6R6q0Xpnzaaex4rpdnYeJqV/HEcSe/mYpx6LjWva/sdg87IQbMsUneYFuU/nYx23F7qoNd3MY8uTGFe0NuM1WsD2swVVO7HLDjJ15Dl7OqGKq0D+O1q1twHRNO7Pizyg/TWiKPw7oR661H5c5ufYgn1jFck6Kd6XeurfLaaCWfXL4R/mVDS87v1u7qI5xPcT7f34kNxb1JjLs62elLVQviORX/V2IjtQLnVbVyzJ24dfrp8tY0N1XYdDx2HEib+PzX+FvYTLWrkbvrr9Y8xWOaAxRfJ3qemlWtEcdWHJqsZRL7nF9cD63T79Ue2lSrJ+uccEXlNY79rB8Qk2m9p46b5rXpuU6nVzm/EpNKY5kzHeereOr8W9m6sg7myO69F1WPqRx8j20xx6QO4zlQV6Z5DesXzGXOfjx+EnfdtQHmP8Wjjh9VfVzlN36vqqPUOKmtqn5zMYP47lyvrdYKE+ywRk37JveTJn7tdOFR/LlnHD63w0y93+UyrhGVHsbzIvmtylw/c8y5mrPiR6UVqlZWmHaawufsaGDHmS4HTnTrtY798NbPUTGr9NRhXPPm+22m2rleU5rO9efZTPVIlTljHQQOAgeBg8DvGYGzmer37N2ztoPAQeAgcBB4KAKxmaprwqimH17UV82p1wvbyyfk3m6mUs1IvDiO37kxiw0Htls1GrrGmRqvazDlmLubqao1+KbO8+VBR2wgxrHcSK2aVZOGZoyXD9LwpgZsSCFGqtk1aUapZi43xblhqjZTsb94k9E0YBg7t1FCNfAYD9dYU+tLP07txHjM8bobBeyPqvHHzShl38S/2NB7i5m3jUvMRzVmt64JZtLWr/HNVO+/YYnjC+1WNy3y+EdvpppqkIo91AX2HfOP31dxrc7ZuWnBGx6qDSTIwcnNQ5cLJvzAeKryjeJwzJsPwSWf0Xal0UrHOceq+KxiWOVop/cdt9B+xXnWH9SgFbynuqfWvZMLu5zV2d7VSRNNdJrncqGL78ROPfhUaQKv0XGBcyHqML6n9HlS3+AxTvdVnnV6FhsLInYzHnldLk9yrnPcxzhIjZj4u+NMxbnJ+AoP1p8Jr9mP7H+lJd3aVvJ5x/NOs7r3Oww4z4c9+VAz+j7nwbyf2OBmKrXhTsXQil2uhsIxlO+rWo/PdXEziVGVg1RuQAzdgzcr+byqWaa8dfl2sm6OlawHWAeRR8iv+B1rHMVl9RpqnqvjeF0575R30xytjpvqF9uyel6Xg9x4lX6t2rCj452fq1hU+rziK5dbV3gx0SOOvy5n7MzvzkGMVD2TeN3Lg5014TdTKY1yvlzl5aVH9fV6a0yd68bDzVRdraZ0f8WPbIPSYtb46hxnj4unFVsnxzo+dDUO5o3M46lt/KBRvr/zAJLjwmRtnNM6DVjR3sSN+wQuTpmX/JDnrh5OcOiOcfVL+o39+8j6tbIt5+GfvIGP9RLtRp+r3kxVu8U4n37wzVQTjVVaMjmvipcqRymfsg+7Ogrrz9SA9CvGCtbnXZ2wsuYuZhCblZyqdLWKv6cP13yo6ka08Z61rdjfYTzFjXU97Z9e26jjFKe6tSGnUOcQ807vVJ7hGoDX210HuBia5GuX96rap8Np6lelC0rHc/1xvPrAjBU+K9t3eOTwUdx02oh1wRQzNZaqYx3nGfPkmtLcCX9W7a58NbkfwvMlN7AvlXbnfZj4m/P8Dod3NlMpf3W4Yryjv6qac2c9VV6tNLbK2e491M5KW5x/K54xRlwPuPjGMblOxLpB1RAra3C2Vzxgvu7cl1Q2TnLhakzvYsE5lDF3ujnlH+dVFT9KO/O12EyF96E4V6q8jbapsd37nV8mmuH8tpIfJ2OoXMG+69aex/NYfG+C8Ypx8RzUdjy2y/Px0T/xqbMvJfOI8rsai/VL5lv2CWo+/q7Wn2OczVQjt52DDgIHgYPAQeAgcPmg+fPvIHAQOAgcBA4CB4EBAv/5979fdjd0TYi8MB0MeTlENe6enq8bKaqmtmtAdPNPGkJ8wa3G5Aaju6i/YpYjvv/UX2xm5FFpY3dj5nXUlw7GdazrN1OlPfngsGooqBsBU7/FeNgYUxuTVNPD+adqFsUDO+rGADdI8W+0T62pagR2TR7GLRuzyp6MGdWwYrtUM3G3aV75sYth1+TkmxK4XsXjKZdUI4zPrfjBjbPJvOOG6LVHeLPBE2PdcUFhHMfyZirWsbFdL4vsfKm0DGNQ6RjqCvJvEhcOj4lPcN7UrYyfKoaTe519Vbyt2qe0M19TjXzHh6lNzItqrtV4cprc2TyZh3NU5c8VH6hxmetVrud8gmvhzbEqz+7oa2ezex9jUG2mcv5DG3kzVZX7V+KIx+EckbZV9cckxidr5HHUOlY2U+V4qdsuJ/HaVB6fcHsFd2fLZJ4pD9VYK/mG4zH/rtaJutbpD3Oiq3E51yIOq3nX1XzMQa4J4/1//vOfrx94kPUAPnxQ5eSJf1X+eQRfcAz2TZUPERMXG10+U/5R/szXuG6e8LaaQ3EX55o8GIR8TR+r+h41PrUnj3MPSPH68O/UPKWPjGG1po5731u/Onv4/S4HKQ6rfLY67/R4xQWFKce3iikcazpuZ+fOw3nKB26eVQ3u7J2+j/OqeobjZjruvcdduHf5Zqr3/bAuNy9jeZkiv4f5OroaA18L+3Iz1fR6KMddta/Tlom+Oz+u2nKvX1UuwTHZHsacN1PheL/lzVSqBqiwcjVTVTd2dcGkNn2U/9U4/LBh2lvVhI/mr6uT43V+SJZzD+cd57+qdkslmn7Y1WT9SuPTtt2NhmojwoQbE3sRN5ffcS7ns05rlM4z1/gahufi9VTxp2zu8HDXDKqeq/BXumrrZnoqtMsvMXaXo7qcPeHOo2oRFQ9cV7pcrY5j2yd4uBoV+ee45DjnuIlz7fqp4wDHUhcnKhbytS4mHFeqWMR4id/jWLXpYcLDigNTHk3mwfsAzH0Xu6trYh2ZxoaLj+R+hdGKfye8U/G3c72WWKgP+cm+hOLOTkzdmzcm/EnOpH14neJ8sJpXJrGoaluX1yqe4zk7PJ/kD8aIedzpv6sXKr3D91ZiY1oDpdZlzH7vzVS7a5pyfDVXV9xzHGHudf7kay2+d6ViYlq/qVoOz638O8kbneau2s78rp6XYc3icye6lfbvbKaK+dQHjqQdGpvvt5mKr9f4QwvTPuQA24wal7FzNlOtqM059iBwEDgIHAR+ZgTOZqqf2ftn7QeBg8BB4CCwhMB//O1vr1uCJhemk8FV0/qy8+hlppWmtntYuGr4cLNH2awuuuM4/JSuPM+N94jNVK7BxRh9z81U3OThmzWMS9VQlFx4GcA9QJ5NENUgrxrizo5pg4w5gXMhB3C8PGbSQGcsusbhJNbqRtj7jYvKdr45gzdcpthVMVbZWPHD8W4yV4vdxmYqpznJDWxUOu60dr0c0DV9OUYxJlNTXKzwTRGnQUr/0l87Ny1cjCiO8bHf46ZF6g7+xN/dzaawbXIjSvHHaYAaj49VHJloyuQ8xy/mb7fuCd+Vb7vXYl6Vl5nzeUy8jp+2z/FS6VBVa/A41XqVb5D71U1ypwf5uqtnJrZXesr5gmNEaQyuc6JjO5zlcfnmkqtl8/X4GefEhgR8jfnMvHDrqfy+c84KryYx1h3T6avTjImvWUMn+sPjVrmj0uVuXYwLb7h0D1ZyDg0bcDNVvB/cip+uLuh8squ1yidTHCrfsMZg3bCb293NXVe7xJyTDU6dnvM6FYdwgzxqBPtFcVXlpmoz1cQenjf5xfUbYsd2Ix+n/PvR9avKQRUP7lnXFLvUvkntNrWn4/aKbXHszsN5lTZNa8dVO1eOdxhhPZPjTXFfmb+sBy6NsPz/qFHNOL+BzVSTeqBD6RFjdHNM35/UvFgTpX7neZxn43XVB43jdjeMTOuBLtd1MYR5UOGiXtvdTOX84+pDp81TP68c9z03U1W5ZsrNSb2vOKSwvqkNzYepKSzZBjVflQt3Y+N7bqaKNaq6GvHA+mb1ekuNgzqj4pN1qIrximudxrhrhqr2VzzheeJvW0/DZqpJLKixJnG/U1PsnFPpc1XrqOuTSidzngkeODbzS12bYC5U/OZrGLQFNXwHv4prTluq642uLu5iwp1fncd+S8xX58o6xMW74ofi0SQ+fvTNVLiGKSd3NsFUOc7lu53rteRs9jRQG/Ced/ozc+DOXFVO4NhFrrm8U9V1qmZ2vF/NK25epQtOO6e1GJ6/wyOO3SpPsj6jvnYYqXqBa4wJbhONyLnSJpUH1Fp28gDmoE4HnTZM1rRzzEqu5tqu8w1jxf3YSe5l/3DdoeLR1X6qlsM1qHt4jvs5B19PdrExiSU3hrp2UPGldH+iW3le9n4Ze66H8P0Y//e8mSrx459nM9WO6pxzDgIHgYPAQeBnROBspvoZvX7WfBA4CBwEDgJbCPy///f/vm6mcg0Cd5GaTQdujODxN++JzVQ5JzdgcuzuhqhqfEwa/GpN8Vo+8Ibz8qd5vTVHXq1/92m/MRY3TFSjyzUv2b7YTBX/8UYJN2mwITjBIK2vGvrsB15D9Qk5bI/yddX4VD6K43kjB69VNdjdPK6Blf6rmpPIf9ccxJjqGoWrAYzjdetDLHFtvHkQ+dU1ztneCY/4HFyDa7p2zXHnwxLPr09PH1++kU/pF4+ZcaqakSompw9lOxtRF9T63Guoo6oRzjxwGuD8lOfvbqaK8xzHOJ6wcVzFkctbq/E0HYf5iDeGq+Z2rjs1DPWxy4PqWBUXE42ZnMe6V8VmF5+dHzp+u1hUOY7zKR7jOOswe5+Dv8pPKVbHVWtWmqcwxNdULLuYcOtROariAucXl1cr3e/ykosBx7eqZsm81tUHqTO4mSp5ozgS46pPHKy0s7O/iwn3/lauG0zGscR+47iKIXkzR5dvUN+rOoA5sasvO1il/zFHqThTMY/ftJqcQVx31+HqrC620mdKb7q6g/WffYJ1xqSmU1qGY3b6h3ME7zj2Kg1S+cNhmhyNn/ngEfJa4YJjIeZKP9FOvq5UelJxBq+90G78nXFnLRtIwyXnVfh+b62qfFfFqrLzUTFZ4eh0qOK88pOrAZhTE58yZ1fPUbHraolKK3bmnZyjasPuvCkXdmLh/dzPT/H9VN/63+UDf75eb411dTbagnkQz63qmp1867TF1bCOt1Udu4LxI8bp8nLa09XXVYyqmOquK9CuHV8xh1xOZw3mdXb6rXqKXQ5anQN9sILFLj+4Lkh9ytd3x1XcxrFXdB45VWkh1r6VHtgxXj6FzNXYWb+gz52eV7Vtd++gq0lVnO7keVd3TO1z+abTGVd/cg071aEJR5HnqRcqNrGWYd+qWF/BPcZjW1//XthMdU/dMq0lOi1cyV2sz8p+9v1KPs3xu7WhP51v2f8ca8yBFa53mFlu0IlOW7pclMNM4mVia4zDtjhuon+rsTvb1PtKLyv9ddxGTnTzZC6InzubTHD8lfqo0n6Xs7Ev4bBX3HM+wzyL9uxscMo51L1s5jPi7DYvrOhxx7X0cd4bmuZdtLurSbCm6GKue3/KI8dz1D7Wijhnspl7Eje8DsbI5eVO3zt8MGanvlRjcs8d/a1iRuX9ia3KRqV1Ds+VOXaOVTnU5W18vbpnoXwUr7makY9nbUrsp7GO43U5BN9P7Vvhf4dfF88rPkPMXR3q6g+0g/3LmtFtpkJdybhhHFh7FKcu5fKH4MUchV39QDuTi4yJ0gC0TPHy13/704L183WeIw8CB4GDwEHgIPB7Q+AkzN+bR896DgIHgYPAQeCbIbCzmar6pHW+kYIX1h/jqtz8U42EOJebuarBzE0B1zSoLrrxk7j4G5NcA/o63rXbwPa7Rgo3CbrGQ477/Pzl8mnGuTZuXvFNAzwu5qzm4ffyXGzgqIeM8VPOuCHPbmZeJA5VQyffUw0+vhHNnGSc1Sf7rtjAxyamqjFecdQ1zHYDPMdz/nUNdLwhxDdnmDuMv7O143LXaGXcJpxSHBlx6iVyvz7fPijKa8+xEiP1IC9yDXHN3zNOVnysbhQp/VJxhq9NMZ9ghjGwc0MvdTUxTl3l2M3jwvY4Fh/aV3HocFmNtQ4rhRHqGvseuRnHYaM985rKG6zX6saR03Q33goncGylBah5zNN7MVf282vMI16byoXKd3wc80jpURXDnRZXWoXvqZyiXqvGQ8xWfYIx9lZ/xGbu68O/iIvS6Em+qOzDmJrmXcSebWIO5zpyM1XWNqg76GesczI2kDudbuzgr+aptG/KPcdf/vRGXpPyc+hybiRF7VN6zP7p8laHWYf5JNYUFqoWcrrA+o6bqRQGGD/d+iqdqbQAOaJqCNY0lWt4I7g6R/FtelxXJyqtRqyrTUQKN8bazc+v80PdLq/E+MonjBGPz7rU5Wh3vsPLadTkYZ0qp1Y6xO+t8nzKjSo+Om3pzn20DQ4DNQ/mpl9++eViKtdb+AEYzLs453thPs05q/Z0/pm+f8+8FQe6OOzsu26ien49rOPbFGc173Uz1SUqlzdTuTx+jz1so6sf2XdYEyqt7eqB3RzQaZ3GXG+SU2uqcl3Lo5d6HHMj/+5ywG5suNrecdjlmlXOu+PVOipdVblhBYuOZy73qE36WTeoGNjhXc7NmFdYY+1ScdGtW/m31U6zmYrrKK5flZ/wNX5/ulkJc6zC3fFjhTdK99y1BuprxbcuJhQeXMOq9XKvvOJFh3nyg9dU+dbFg9NDpauMzc3fL0+GTvCLsXd6nZ12u7zRxarikcrT6FeVAzCfKv9W2Ey0O33CPye+5WMm8+V6J7WJy4lOuzlGXM3S+WZH0zlOeJ045zTvVb7t8JvyU42D52LP38UKz6U4W8UZ+0nlimlsMM6KA9yX6GrDjkccO+n7e/QIMVS5nzl6z1yreSN9geuu6vaV2Mgc32nJRLd3eFRpDtu0yqMKZ5UbkgOqlu/w6d6v8Futl5Cr6etJ/pj4UB2j8EjeuONX1rSLHePQaV6+X/Goq33ifewDq+Nz7ZM+aWpNjlONV+Vh548q93WbylSM7Poqx3LazfYnzlVtgJxPu3gzVZVr8Pzp9Rqu/8PHtc1Uu/H3qOs19ufZTLXrkXPeQeAgcBA4CPxsCJzNVD+bx896DwIHgYPAQWAbgWozFTbdVIMTH+rBJoJqgkVy/hhX5eafuyEWDyiqJis3H24u/gcfo8LNjmwIxXz8UGQ+TIs3AN4u/L/fZqr4Ziq8OYmNKcZIbQBj6LuGGh7PzTXmxqRJxk1c18x3zbQ8nh965s0q2JRJvHDzQoyjbvJmoyubTyvNSMaf+bnSdN0OZnEixy3e5MIGda6d44L/rpqWnd1dA7W6ceI4wTgzZ63ehB49XR+CxWaju9GATcwckzUH+Yzxcu9mKtTWCgd8b8K3tJ+bzbiuSlcncygNYe3gmxjYYE7/qrmmr3W8VP6c8gpzXcYQ/sRx0F73wArGJ9s1iQ+VRye6X/myem8173a2KPv5tZ3NVMwx1Hqn1c63VlOah3SqGzRdLE1v7nS10k7OTazUhmTUTqVTkxqj46zjPdYcKq+hdrAv8b1cg6pn3RhVvcM4dL51fFLYOl1SujHVvUrrnDbG6+rTEV2OZ/90eWyiOUp7Oi51mLBfq/Hi2Hw/cijzp8JilxMux7h1YcxiDCg9zLH5motjB//ufFDls84X6v0Yjx/EmmgjHzPBP9eJtVzahJsPVZ6u9EHNrV7ram2laYjZRHsnPnA61GnRRFe6emBiX87TrXfKgQmfpnZhLuj8iTwKfrnNVOkP9EtqEX/wwMTO3fVOc84k1iZ2rh5zj31TX2F9MLXvupnqdZdT+UE3GEM7fop9C19f9m1NdQdzDMew0/7p2qfxvsoZl2sx/jpt7PRjusbpOFUOxrmmuQGP6/LuKr4KR1ynW/POZqqpTlf+mMRvYrCCRRWDVXx9z81UWLdwLLMf02a0bxIzmW9UfVzx//IebAKssJ/wQHE+7X/kw3kr2jnRCczhqLE8T1V7uXkcr3FOPgb1Io9TtvCcfAxj/iNupuq+DxKxid8fsaFghRPq2GmcTHOAunaY6Hmc19UhOPbUbqx9nWZ1GHa1ySQnuLzLuRrHWlnjSq5ROHDcVj5zvur85/Rf4e80muuPbs5VXDouMJ9UHcv4po1hS3V9z9ddiNcK5krbnS5X/JtiUemKw7/z22TurjaPMbCnn76aaBT6DM9zXH3EeqYay5xTnOTXcs0rPKrGVXrG+pyYVLUGx/PE712tsDOG0sRH+JR9Nc2FK7r1KDsrXDEeJvWb02+sFV385vj4nIT6IK7k24RnvDbOs6yD1fGsy8mdb+UHjJ+uBkIsunyr8s10MxXPM/mgjXec+E6bqSb12U68/eXXP59nw3fF9px3EDgIHAQOAj8VAidh/lTuPos9CBwEDgIHgXsQ+I+//c3eW8LGHjd5Y078RP9sRuE53Lz4NNxMhRfMO5upJnjwetRmqri4z8Y6boiI1+/ZTDVpaHDD9suXz0+xmYobzNxoYZ9Vc3VNJZwr5+k+ub+6ucLcUI3RrvmbdiAvYo35jUHpG/RdjPn58+fL0OhPtT70bfocG4tpn1snN2VV3KgGYOcLxelJYwnnZ1t4XdiIZT9UjVlnu2rAc3OUG4kTHNRNllX7Xjd30mYq9t87Dfv06cIh5X9cL2KbnJvoEvLLNbFVjGAssZ9VAxrHdpupUFvY9ns3iKlmc9VsV1xnjXSxuYq7i2HEDGNF2aF47s5X/pwcu8qPCh+H5VSjVzDGYyc6ynxWN145blL/UfNdfLqc47SA16q4yetS/pyMM9H4bu1cE1RxzXqMmH2vzVSVP5RGoK95bbn27uEI1nkVv4kFbuZwWHKtM8lrqi6Y5P0Vjrg47XK4Og8xjfNXPlyh4z6vqYtd5viuHq3kEMwBgQVygWsr5sM9PsMYqNaJ9lTzszZlba1ytKq9EIeV3Olsr7Dh+SdaxnhVuQ7tz+PUdS7rSdqRtd4kFlBzJjmEczHWbffwqYuVCuMplt0cK3HntMhpWFW3qdq4q3mma1HHKRtdHYfXtGyT0wC3eeEem6dxOqlHv4Ud0zGrWlPVeg5zlbvW4u9lI9WH67eOVTVE2hXjT7TuXQ3xfLN34eZtl2Nx3Vx7I05VjTv1SYfbtC7puDfR1+lc3dqm4ziburU4fVJarLTPcb1bF5/nxsZxuEZ8x0/6di3Mich9ZXMVz1OdXcXC+ZbHYd9+781UmE8VThzXXPOpOg95V2HvYvry+oveoX3T/KKOq+qPb7mZqtOtLpaUlqvadpqDcD72bf7NuQaPy/wS47jNQxNd+pE3U3WbqBJDvu75V26m6uprpZe4Dsef6jrO5ZfUuEoDWbMrXnL+cDVtpdE4xs6advR8EgcTfes0otI7lXvxNXUd0OVrxpJ5pHzpHp5nsZEKBAAAIABJREFU2/E4NY7zsbs+m2A3yVEKk7y3oeZG3WYNd/rt4gnPV3HO+pxrdlh2mOA1RK47XssajfNEN970/Um8ZE8f9WMSz7iOSntYJ6e2T2uOe+rsqj5byf8TXVYYse46HbgHs0rD1bgTziiN7TCo1uC0xo3pamQ3x65t1fxOS1dswBhKDLLmcXUqbpLP313PEzdbqThU61PxlFqFa+vOjWP5GpTXNMW343+XD5CvGHPJI3dNwTknxsEPTVI+Qpzz/Q4/i8N32kzF8cy6pK5rnO7iWH/981/Os+Edec/7B4GDwEHgIHAQiOdkDwoHgYPAQeAgcBA4CMwQUJupVBNXNY6yAcrNmDw2L+Lj54enD0+fPvbfTMUNhfxGIWzGTW5kdo0rvjDPBnpsuslvp0oEo3Hxo2ymShyqG6T5ntrwMGk+XPwlPp0N/dnhy00+bBih7dXmLHdOzM2b7PBTvPFbqLLRpzZTqU0k2BBMv+dascHI0dXdDKmi0TXDJhHcxQLGLXNeNenS9zz3zqY8fOicG2UYz/h7d+Oa15DjMg4dzy96RA+ooY6xvWFXzJEPOCr/czM+uaQe5O986zjB63Q3AKoGLcZx2KG+YSRer3j5iM1UFSdYXxTPVcyl3R2+6n2cU43tOMX50nFR4en8qeaqOO7iQOGmtJvX6/KL0/Vd3J2fKz2NczIeUd+Y15gr3XGThj2uucNOcZqx4Tkr31XxzuNyfuL8mX9P8o3KFd9jM5WKQcV7zl3IV+YoPyyAPsI1sW/V35gDFN/Ql4pzO7pU1RqcR3fHd3VYxT+8SZoxydziPLST12JNuFlpEucxr4rVFXyq8zGG0c/ILVxrYpXrWLHD5apufTg/+8HVDelH1iRcY5dTVnJnxe1O+xhrh6nipNNcjKecf+VDQ+Kc9DFeSyR+XEezprpc4/IO6/S9vFrlmvI16++KTR2n1Viss3yMq9vUhjiXv1fWUB2r1ufWrOJM8dblvkfZ7MZRebnLVd/aphXsJ/riuMMcr3z13qavL3er3jZSVfGN/l2Nj/hWKrFf5WKSW39Xgzm+rdqWNrhcFO+rWtnl25VcgmN3Mb/m2zebu1hweXRyjdEdo3yk/Loaj1XdoMba2UyFG49iTHxwr9L2ri7Z0dlqvhW+fc/NVFxD8Lq5FozjcTMVXi9xrGHt7fjk4uX19RdBWr1+crlf5cR47UffTNWthzXKXTspHroaXF23cEy7eTrNUZhz7Cr+OI5NtUnlMbb1Mu9wQLQnfu960sNhR4etXKvw9Qnn9CoHdDm00souz6ux0TZVN65oAeZrxGtnTdVaVAxhTHb146R2nJCiymsYz4lFxBz29FV9o9bd6SXa6rjnfP9b2kwVa3Cb0RTeye3V60mVl3MsxT3EfEeTUsu4FuHNY2EXHzPhqTtmmjewF6JqlCofJjaOf3lup12TdbrcquLM1UJco3ENs1pnMzZVbZEYqWsrx8kJLt0xEywQQ8UHznG47ml95Oxcxbzimppjl3uc45gr7m+2QdVEfAzWDIofqY0Yn6xLOI/aqMmxqHBxubPSWBcDajMV86aKl47XyNmwu9KH9CXqa+ZqFx/o/8QFn01xvMeaKu3aeY4jPgM7Pgfje/5z9aDKC8xT5tPZTPU9PXfmOggcBA4CB4HfMgLfOd3/lqE6th8EDgIHgYPAz47Af/7t72/3mD7kjuQPcPH8klZf38uHM+JBkEtL4vLz7SL37SENvCCOzQuqQa0aQdjQUQ+bVTcxXAOo8zPPiRfk2EB6P851g1iulRts3AjjRj1ipB4iyPGen7/Im8PXJsdb6XM9/vY118Srmnu6mX31dYWxeu9izcWu4EAYd/2dm0CqCRX8uq4v+XYd6xbXeC036sWNgOtDSoFDvo43H8KGNz/d2oL+uN1M9X7tiPOb7de5cc3MGW7aqmYp4ogNOtXExGaemqtqYlcceI3Nq8duhr65NR2coIkDm48vPnl7T93Ovo6boz9/fb7B7/reVXxebciDcTh6rbUvHtJ56RBWGDCfUcMSV/QJ+y19t3IjIfVE+XXSTEzuOQ5y3PFD8Ti/wkZrQ6ewt+87nWDbGQs1i8KW9Vud1+kf56YuVpAPPB+vd5UPiEvHj0pv+FyXSzEfVnqP+Y55NfWV8nGFJY7bzc/5OOdCXzqOu/jr8FXr6bjjoqeqdfAcxF7lH8Rz1U+Zb52NK2tTvEeu7XAG8yNir/SZMXMPJfCaEFPehO34UOnSRP+mWDgt4dd5TRzjuEbWPvV3pxGsWU4TO/wyhrE2Yw5zTqo4O+Vbx2vOMcjDzr5u7EpjKu5U53VaWOUo5NJKvlVY49qn14Qct9XfimfpD7eOSmeRd8hp5GXqjuIqxg7jkVjwtxDxeN16d+oJxyPOvatcddrRxT/reLemtCsfBlM5UOGG5+Ec3Tqr9ytNUXO4sVxsVXlzZQ0uh3evq9zR5ZdO/7s5p++vYllpZDXnyjyt7R9eLl4v185vPQM87+a699ICmT8Q/jrOy5dgvbNHPB2DV/iva3057tpSur1W5ydsvj4/v+8D0MTv+gRiU5d96P3aaHwbEXaJvWsFwHFo+405hKf1b+tMcUDOb3yWNt3ko0uXCz7EBPtI+UFU8E1ml87YS1/tVbNfxrhYBHO/w0B9I9RgnTccuRXX65Tw2qXT9/HjTefo2jKGjpCw4znXDesLv9/ozcvaLj574QXfAL7hkd9ROFi1OITHa/h26e3GB/IEHuSz/LamS/4ifJDvlseEef75un7i4GX+POjF7st1UOL48v4FbzwW+In8Yrtu/KCewqPNVNclv/VMM29gvapic1IfYE3BdQ17FeshPJbr/M4uXM8OuaqauatREjv8OalbXjkz+OYwVyvH63wPw9UzCutbOYHbUuZJTq4XnT/fxUPhlFddvgL4QvPpNqzbgUs9ejn03TEcqxSnF7PI/lfNKHBKzcVj3/nG5FOc7nJOUYco/F71XtQSr7EC2pd3fLDeeLWV86rSTONfe/dh50nhxIq09OY2ROrci6bvsOhVW9VY6AeI28Dq0y+/vM+7b0F+5fX7gHm92/b6Fuc14mPktMjX6PfMG5kjXudi3W9ypssjVf+j0njWcZV3Xpf38ovMoegLjOPkgqhRM+5ufuY9KK6rX7Tnetfz+u8mXwvOK1+y7qU+87q5HsHr6KsprDiFgLrYc/XXy/iRN/ID0nLOLl+HrrxyDzC76AbFBvIda2U0952vTf2MvlC3IpH31S4Eh+qOTtyso8D6LXx9buNabN3b7znDnFJjMs/UBxCw/chl/n3Hbsd3ZT/WgZO5JrWbGsfNjbaqXgz6kWtKpYU4Br6P82NMxu/Yv8UPj1IxzLo9oCnB8fYMyATvN668aKip51w+2dG9zsfuOsZhj5zGc/GePeu50oIqpmubL92plxwEimUaAa/H3uS0t4fH8DmS127Wi+BdToFney79pJf+GCbC13z1YtW1g3ZNlpff8o8XIP76l/PNVCvxco49CBwEDgIHgZ8Xgfuv+H5e7M7KDwIHgYPAQeAnQ+C/YDMVXtBXN/TUJwapT4zhJkz1qShvjY+3ND69CciNCG4UVZ8yho2UvDmHzWXVWH57/+PTx4+fLk1g9cmecS5+IltuzmF78/xsKCcW8W1L+Slz/G1Z2Kxyn2yT43aUnuBVjaEaeeohZW7aV83AnA8xjN8DD/wWKmwkucYTzsPHx9/JD26quU/VVY2pt3iJmwJfrm0e9cBSdcMTzkneIX/SHubR+ybl+xvRaUv3iXbyBkY8w7Te+dy6CXO76e364Inzn9OHR9wMUHznOMFmev4+uWnQxSOuN8fDNeXDozmO+9RHnEdpu7PDNXxRo7umsRsb84rDipv0Lsbd+uL1xER96mKOx2twzXN+vWp8T3yrtGGCOY6Nx6tzkS8THVLHdHN05ygs+GYM+sL5I85BjmMeUb7gWIljMo9M/ZN28ae1sh45zvBaWDsy76jaReFecXC6pt2YTb6qmhDztOInaqTLiZP18rmq5qj41mkd59BOv1ALHQfcMXjTsYp7xm7iZ457tI1jiPPMZHw+xtnP+TC1HrWdcxuOjbVXFSMqrjq9Uzy+t2ZIjXkkhjtjcU5U3+qAXEcf5Ot8LTexQ/nB8QvncZupKv1c1THW/q4WUjmli3GXmxkDpTMxdlzTZJ7L3IM5Qumdq58m/qryrspNqGVOA3htTr/4OPwb9UH5yeWK4BHioeKZ9WaV54z31D71ybiKw8oetV6O8UqTp3VDF1OMnfOT4h6PvRJLineVNrgaADX/EfbkPB1u01icHreF3XRwOK5bF8Z22qTqiy4HOH85vck86/oYnbZXOt2teQojYlPVOHkc66R6KM09tIbXt8zxnBvncTpZ4TJdtztO5dNp/KDtbOO9+S+5uRNTq5hgfzjXpPrhyvcYCy6nYs2AMTex8x7er2Kn6h9VO7LfVT7vtIXXxbWwsj1rRcxvyLN8HTWP8V7hJcZslccnfnTHKHwddskjxYm0VWmsW8ckV7u6qqpdlH1dreRyyj3YrpxbYboyDh/L/uAYQ3wdF6bzZ/6o9HtVEyZ5Y2Kf64N3NbC7PzitFbr13oO58l2n16xRE+x2j1Fa52ow1IjuPpSyJzYioz65eKpqhsl9ycu4sPFryk+XozA3cz2Y9/JcPKk1dvcluRa4/L3hYFwPc5xzYlVzTHIA99lxPObT69+08ZfjVdUacUzeL1eQoH94jSrOHdeVD1z+4fo4P0yg0/nKpQrzTjemFKnGUbGXNVU3P9cXri7o7Oz0mM9Xfna14YQT38I+ldsc1sm93JyYeuH0F+8nu7rK6Xycq2JX5c73Y1z1vIohfD/Oj+uo6l9ikudd5/zy+mENrufHuuz0bBLvCivWM76eR/2fxu6j9KjCE59JcmtHe7nW4ZhmrcN8jt+myffIGBMcF2tSxd+//uXX82x4J0rn/YPAQeAgcBA4CIgP7DmgHAQOAgeBg8BB4CBgEHjUZipsYuAFcv4e7+enb2PjgM1STds8pmseqIZE3ljgebh5kn9jgyp+Vw29twv52EwVzaTrpqlsmOCnjOdN9Hgvm1YxJja2stnIjYtstMfPGIcbark2/IkY8OYsFwTYNE87VwMG18P+T1yqn9V83KBxm59yXvypuMMNF2xsVc1S1wxGXl6/Qez9ZqppwzA5F3arBytwI5VrYiGWXYNa4c6xHDeW8oO0V3ix2tRG3nCj2DXhVrRkxXZ1rGoUIr5KL3bnZH3AGOXm+NlM9X7j4u9xM5XTH3cDJPV2kjfVMZ2+dOc4bXF2sfZivnA3O5wucB5PPV2Jx8zLmEOqmwM4trohwrmIb4pnDVHdnOAxVjTW8WeCCeaEim9Kj7vcx+t9l39eBq3GwfpN5T9eI2t12tBhxHgzH1zeSF8jj7m2VL5d8S/WPZw/u/jp1u04os7DuXm9Wasy3iq3Yvy7fMjn4TmOB1yrIm7u/C5GsG7rjuX3HYar46jjsbZ1WsncWN1kUuFXYR3v8TWh0o9KSycY4fpc/CquKG5N56vGY+4nDqhJcYzKYYj1bsyqMbr4Y21SuU6ty2m2ixf3YEbHI9wkUPmNa4wVfVXrY1xU7v6em6mmWsJakHyrtImxUxs1Xf6b5OQqtpR2Ka1QY3DtwhitcEDhsxuHO/Mun7PxISicA6v1Yf2zE7vO526dXLfx+VWN2OXdXT+6vNvVOIkz15DVZipXT1U1F87DuKo1PxKHjktTbrnahWuPSX5mLVqOqdVJXnp5+XCjyuuJw8+wmcrl54kfXP2m8m5X06j5Ev94D/vMOVa+nudi3x/z0TSGVF0zzWtTGnZ4q/q6qyNYs9w61NhdDuWxVe3Z6dZEV6b4Peq4DtN75kHMVN7h11iXJ3OnbqlYu7e+c3XbxK485hGbqaZ8XVmvi7/J2rDmVj50uO1cw0/s4WPUPcmqJrtH2y6138sAFZ8xFlCXEEvlvxt+L26mirEzv2NsKV1EO3hjz4R/Kg5xPVIbN5zr8mfWXLkOhXdlj9PueF3V7+61yzjN9U3lc1dv5DnIscS84vaktla6y7Xt6maqSa3R5cspPSZzIVaXmKUPlXVzubzPvJjaOj0OOYK1uatTEgPHiW7eSZ3L8cN5IMdQPRjEO21UzzgkrlzrduvO9/O8vc1Ul68hugyl4lvpM8cl5xJXk8bzGF+/Pr/2U3lOVS+xj7q/0ZZJnnHPnKS24k/UW4WLe22qRxVfk0uVn1ATWB84RjgfIvaqT+rwSJu5zlF1wV/+/KezmaoTpfP+QeAgcBA4CBwEzmaqw4GDwEHgIHAQOAjMEXCbqdQIeKGKDS7VgOJj46I3Pn1bNS6wOYMX7dmIW2kgxLH86WPcZFEX3K6hphojt+uNb82IT7+5NoJjnbyZCm+44prwd/cARW7AUhuj0A7VEItz1Cf5uGbeapOv84tqrEzP4QabarQ6P3IjihtBaBc3exQP1HgcH2nfly+fL5upXINQvY42JCewcYjNW/wWsmoTjWos4tjdmm7sjG+mmkvKzZErnKoacTgOH+c+tcv5aHMpr9qVfGK/5bhVc3E6d46NPOB4Z65UYzs+8jmM7aMxRM2r5nKa7XjLPEPNnT7MuqKLeWyHl/MJz6XGmRwz4ZNa1+S1jsdqjA4P9GunvajbrIdcfzjNR99zXdBhx7HHtUn+XflO5SiFQRzHOtZxotLW6r3OR1POVvjxutke1AHWTeYF14eqhsCH4Ph41pL0G9dcU22p7FGYBBb4qXsqt6s1ORw63DM28HzFQ8xju5xQOQ/zFK9VrWlSJ6LeYo2msOi0TWk314SdNqi8uIthF+ertiguoXaxz9BH8d7Og1gr+OWx4Qe8qVzVIrvYZkzjnPfgqXDk8dQDtsw5Xg9eM6Y/MI4w16xgXWGqYrfT2irnO83HmFdajDbih4/gXFXM5vjMY8YP7UONnPJhJU4rHzkuT9fr4pu53vmy8j/OgfZiHOFGyMmapjhXmq7m6bSB82CXb1bs7HJRNVZVo7nzls/Z3EzFD/skt5gzzp4dLq/gvoKPs5F50PFoxT6es9MOp2E5J2/sUDlC8Zx16FtcF3S4KO3utIft7PDc9d1Ojd2tV73P1yeuDuYcyho+qZ8nNYrT99W1repRrI83laW9LsdjznG8UDmKaz6uPar53IN9WbPmuVzrOf8xrqtxuMtv1u2qJlAYulqjquNWc/RK7VDVgVNOr3J2NSbc8V0OuGcetSaud5ELu7pXabnjyi53V/003UzF+ojzTGuC6hyHw45/WU8m+sIaNZl310eq/q24uOrTG9s/3N6FmsQT87XTmsvxombmOooxzbyG+oprdXa4h8G7+mji0xs9XD0hvs3q5ZuflNY7v7tjO23mXF3lqdf4FX5ydSL6j+/HK2hUnCnuKh9PfSfj5AV3ZZObK30RP118uZhcjftOf1SNhVzpYtadX/log9o3p7BNbENVF+3o2eo5LgdkDsdcjlxIPuBxWQOgT/B9V7u5eL9+mPD1g4Q5r3Ic3I7x4enDh+s3U3Wx3vm+0w78ZqoOe6fzXewrXPM1Xp/yh9IM5/eK75Wdq7GOa0LfVvm9iyVcJ64vfsdcWOkV+6jrVf3513/bfXzlXmk55x8EDgIHgYPAQeA3hcBJmL8pdx1jDwIHgYPAQeBficDuZirXIMAGAjZ24sGb2Ezlmg44HjaHXEMCMVMNVNUUqRrr2DjGZlrXNIY+0us3T+HFPX+jVIxdfZqlaoBlw0o1KrAxgw9cBD45N/OL8eoaTFN+ro6Dx3PjCH2QG8riNdWYVc1Oxkp9ymg2iBx/Kh46/uU3U6nGN66pa85VTdFcy+fPn99t8Em78BOrVLMVm1rOv682fn16um17Thnx/huDqjMdv9NPzmbcaKhwZ62aW397JDdtEVfFZdaulXlz7NQK1xhHPa3Gr3DB87qG62qMK+3hWFd2Y6wwjspGtutH30zVcZrfj7/dJuGOV53WuPhQulrl3QnfWQM5blSMIcfjfXxogjWa7bt3MxWuSc2VOcnlWMV1lQdQ7yttdvE3yel5jKppOg4pPnbn4DzKPo5j9P0qZ90n5KbPWE/Srysb2BC/Dg/2O34CLed2x52K2w57Vccin7guvlfPFVcRc7XWagONW1eOibi6XNVxh/3IurWDidOBLkacZu7YMJlLjct6sMs7l0fYLoxz5oLyaVeTdOu+93wXn2pep3mKcy6X8sMJLkfubnrjHFtpCfrU8YK1TtXxqZdKh3F+zu3MKVeTqGtk1n6sI6ZcRdvcujr8OOYmutVplLPfbRivNHHlYZiclz80RtUUyJeO/10MV+d38Y12ODu7+bt8u3P+jsYvn7O5mQo3d2KOqupZp2dTLjs9rWqCiTY7zFz9uePLFRtdPnQ9qjiee3t5HYTxyPqsrimUJuYYXRzt4rIau8scfzFsx/6dWmcHB1VjTfjOuVrZq9a9guEObjv5M3UEN1NlDaM0mjmu1j7VFlV3VOe6nBGvp80YXyo+K55U/nl0DTzlh6utlK9dHee4tMKxqj6d+ruabyU2dmK9qwddnrxnLrUmzNWct3d1b1rHoT0rvr8Hm93NVCv+wnybeqZqyniPc+0ODq5G6a4hVv27YxvWhfh7xcXtvAFOmsQvrmeHs/wwmRoPeaPuQaEPXDyomg3HXckFZU7ZEBfkNes915bM9Sr+V7jW+Zr95I5H/avuHzBXqlyUMe443a3TxUl++xq7DI9nfNWHiaF96tzqwzg7TZzk12mudrUZ4+O0kHWo4wyvjcdVXHfXSKtzMWdWwpLzDMcc4sC8Zb64NbtrEpXjYszdzVSxkYo3U7m58XXVL+5y4dPT881zEtN6uMpVNnZfNqAqviCv8PcJr7l+c7xRdk3zX4V/zK/ilNfp9JLtQu3Bc9xzK1xrcT7GvxnP881UKypzjj0IHAQOAgeBnxmBs5nqZ/b+WftB4CBwEDgILCHwf/7+D9e7s+OoxrJqnuIFczyc8Yc//OF1M0x1A0J90ggaUzUM8KJ70rjCJkU2DLjRoRpPcUw8p4LPqmRzCW+2Jgb4wJJrzHdNPWyW5dqwoaYarPnNVKqZWjVnl0hEB6dNPAY3hPg4bt6nfXjDPcbkB8ZUI4Wx3NlMlZu4GPeqURmbqeLbqRhbbkRVTVheDzey8txqExE37lxDzcXhTbzFwzzb3021zyTFI6czzPOO7/tWXc+sGos4dnXTobPhqjG38oyY4PvdPC7WVYxWzeaKt9161PurjW2OxRxTNWvTT5MGvFvXo9fb5bEKQ/egscPA5b+dNU39NOWh0n6V33INqVP4E3Ogwi3zMerlCkcncaBucuDaKjxQQ1CHVT5jn/GalB6513Zuojp8K+6p3KK45+qeauxKt1yu5ddj3ikWKu/wWqo6JOrf0CGuNys+qvzX8dfVUBlb+T7nkW7c7n1VE2HNobSryqFqHSrfTXVJ5T/lr26dnb92zp+uYXXse8bdyRGr9rn8xHbfs47OplUOqJhErLImZ76t4OlimHMfXp9068z3+aEbFYOsUblmp0ecAxHTKi91fl6J2dQGnlvZzPhOsetyYL7f1UBc50zz3CQOdjZTTfDgXB75LP4jJ/kYrr/cuu/Bf4I512NdvbFiD3N/5dwVTZhy5N38G5up0m/oL/atinGceyV2K8xcLLl6uMNf1XETDnXj4vuqFuJcpzQ268NJnHMuULHGNR9yaHcT8w5nO+xUPGLtqHRD1fIT3WVbdmrsbj3q/S7XqfhWuuzyGWL0LXzk1rw6V6zJbabCOGR+Z/y4uHd1nNKhjls5V8YIX7twfz+OX9lMpWxSHFd83uG44xH7dJrLVE2n9G8nThKHCa8mWEy0dNfO1fO+pS0KL/Yn/r2je3mOizVXo0z8tIql09jd2q7CT82F+TP1gWsivm5ytfnq2rkW49rC+aGaZxr7Ln9O8ltXM3b2xZ0Q1h5VzzHPV/GNB8lW9SfzGvoCba3GW61JpzXxO31fBILzBtup3le5YcINx+GulsKH/hw3WK/426+7a5VJPK3qR8l182ZVN3QfQqPqJrx/vEiNd/clnS5wXVPlwGlsu/wTr8cYqx/WtapLq8evYquwTBxdjslzXMxizau0vtKnHFPl1ns2U338+OlituKE8nH6Nn662gaxe1tTZI6v9t5LxTvnO6cZ7jkfbZfOM2rtnYZO8tUOD6e1huJGV5OyDzF2sXZCu5mLrm5Be/76l1/Ps+E7zj/nHAQOAgeBg8BPh8BJmD+dy8+CDwIHgYPAQWAXAd5MVTW7XEOA584xeDPV9JupeDNV17x6RCOBm1Cxpmza+KbydUNV/ssGgLIfL/rzd9V4xuYSrhtv4LIfsPGA81SbbXJ9+VM123Y4VTW0q+ZJ1eDjxoproLjGHK41fudP4nY3wvMB6By3io1cd2ykiv+ML+PMnOWm1WSu6uYc+kE10plnar5XXn/nzVQqnqvX4uZIbqZaxX2H48ynaowK1525KxxKH354uzzqbvx0OeAReruz9jynsw9jfKIdTofvsXF67gRLlTsUB3OtPPdkjs7eCeaV/mKOdDnHzRH2q08yw3Ewf+Vc+bD5mzZ/6ZbZvt/pNq+tHbA4YIJ5tYmUbyomP6YbiNC0zhYVQ6qmQh7wmF2dN9VZ9FGnl5x31RwYV5XG4lhco0TtqzjaafZq7Lo6NjWRa8qVXDblMnMhbeK1qhqFccu/Xf07za+KE3judByFAdo4xWgltnbGTC12mKPfVzk2taeam/NBpQUuJqd28FyYp1Y5oHIs4hfjKU2e1BjMfYURxhJen0yxUJ/KrPQt5sHrC/5AC8Vftj/PYdtUjOdraMtKzGaNgHNx7Rd/T/R+iuWKfdMxpzlOcTo1njFwx+brXZwqXoZvVzZTJVaPeqC0w5NrCcy93Xq7se99/55cs6PV04dDq9zW2ZyxpbjW1T2o/qPwAAAgAElEQVTcf0FeunndtU7nG9bqLg9341WYZY5lHcJ4Qj1aeQgwx8h4ijlQbxFzftg73uNvHpvisMO/VQzZR6w/Lkd0HHV2fI81Mb4qDymeKK3q4il5t4r7zvGr2OW62Yc8DtY5qCl8XIUFa4SaI8ZWvMl4ypyK9QlvpFB4V7rl/DOpgXc4jlx7RM2ifF7p6g6vunN2cOjG/NbvO549el4XS8j1e/InrmOypu/lq3vmUZyuxsP8OdlMlQ+d79hY+bOr7afc2r0uUtd4HT92MLjY97IYzpNc2/NaVnOUqpe5vs1YUmt1OYp9kcet1qQruSXHfqZvTJnwoqpNuSbDWpfz2ySvrfjoZu6XDTSMpRsvzu0+cGQF3wrHHZ5feGUGVbk7echrmuC5G/McC7hOZ6Ors3Cp6EOu69BWxb18becDhiax8K8+JjFnrF1NG/ZW/bcqJie1eMb4PZupPn36xX5jlNPV6huzeU3XPJGeu0aVi3/OKdV1geLs6ywvDwSp2He1EnMdx1rx07fgqMJrUiuFn9S6MHY5juP4vLZSuRHXx+NUNcfZTPUtmHHGPAgcBA4CB4HfIwJnM9Xv0atnTQeBg8BB4CDwTRDY2UxV3YhRF8vZ2MFGiGvk4QV1HpNjqot41zScNBP54jzm4bWxDdlEuo7/fjOVaw5ic6ZaTx7HzUP8ZgPVUEu70V5shLhm86ShPyFeYpf44E/VHMrjJw+QIKeYH2ybalixLYgtjofYx+87m6k+f/7nU/xnHKbNfuQJr405jX9361ZNbher7+b9ATZTKT7lmnAzlcK5avBPuK1ienqe80t3Psd4Hl9pYDVXhwE3NpV9XYOzW9Oj3ndNadZzxCxvRnCMqyb6o+ycjDPJU7ne7oaZy8uTOTpbJ5hX2sX8RVtVjmXfqQ1AHR/5AXDccNmt173PWKo6pqqPXL5SPppg/iNspnLawnmWdZTX5zRv6quK550Od9qZY1fHcc2G8YA3l5xOqXy/GrsK8xyDY4hvXE1x5lhmTKY1dOZ0FVOsJVjfuhiq7K/qn4luVWPn+ie1rBpnEuervuE8p+qHTj935qy4vVK7dPG6GheOY+j7bk7HVxybv5mKY6Gz23EB67OM4x99M5WzT113dDGg9JfzhaqPEP+sASd+nnD/W2rKrk5014FKB6qcwdqIWoffpKNquMCHa7CzmUo/vD/hW+rP9NhXXw8/aT+PRw51sYI5hD+kpqoTclxXK6NGsF335C2M2ar+XMXY5b1cH1/vYH5GLFZ9zBroai984Ds3Qrq6p6uF78Fmei5rtaoxMR93PJ3WhlP77jlOaSWuBXOduibiXNjlznts7c7t6hk+f5qf3Jp4vqou6GovpTFpLz6IGsfhpkUcN+OKP0BN4abqhapeVhjs8BzzO+rLhEfdOvB9jtlVbnRcq7BaOfdfdez3ilN1rcNcd3m3wyZ9rGoFzvfVMd08O+/vxIazuZsfN4B/681UU97fE2+sEd36lU4qfz9Uw14mwJoK9Qzzqsqb0zXtbqZy+Fe85A0Pk5rU1UJK29EnsaFq5Z+qLeN8lze7Wn5FMyo7b+Z/WRNf53NcVz6YYL6jlyt69O5Y+PBDpVF8HdPN9ag4TBxwvGle62zE6zpVmzDvlA2/581UWYPmupnzqH94jafyR8V5Vz8o3fnem6lUne1y1xufLqp1gSGOVT0ozimuZkaNnWhUlbtjDnW9zjqpfLWjRyvaf5M3np9vTlV5jm1Um6kQUxe7kxpmkmdx/D//+m/n2fAd559zDgIHgYPAQeCnQ+AkzJ/O5WfBB4GDwEHgILCLwP/3j//+qi5ssWGDDQRuOlSNGm7GTm44crPCfX29ajDia9xsZHxcw0g1N1Rj5Xr+dTOVamzma/gwUddM5AYGNsfimw3w4SVeq7LBNYSwaTltDq00jrqmumoGMsfQdn4QZPLQqmr8cZMq53SNaWzMciOX+ZdjxLdSqc1UvD7EkxvH8Z6LP3wvNyfia85PXQOq4mYw/ePT9yuvu4Ya8zc3Uzle8+u7WqlipcTt5ZPwd+ZL/quGueJOHNfZojSzaqoru9E3nZ/4fM4HE02ZNG4rvzidr/Sz85fCeQWLKreyRqHu8HnKn2zH1K7ON9M1dzkOY9HlLJXHMReybrs1Zuxk3lzdTFXlENZsxm+Cuxq/ikeOvTgWH/LiOHB6yHVBx/fq/Upb076Kk2q9rn5AO/i8zNX4Oudsfi/mSW6o2kDFl8rNVczm8epbAyp9ZI5PfYS+ZRw5hh61mYrrj5w3c5KKXeSq0/hJTCl/T/PW9NwO+xxnUpeqsaba2tmh+DTRMI7hTsOdHViDcOw5LXJx19kw0Ve00x3Pdk4wruZ28dfNX42JuO5cC+Ga3DdTKW3NtWA8V/UYY8kbSDnfo24oP3C+Y51hfeC8hnbz+vLcVR4xPyo8FLe7+Sq77tUJl4fdJn2ucXA9mDtR39kn3P/o4rrLiVzjuHh1uYM5Mh1vMs9EO+49puOPzH0bk7rcyDGJuu56dYpHyHPOm8pHVR6b+kbVQ0r3NuC6OUVxj/2Gerda5yRnMS9U9VSMn5t843f3wKGKTdajFf7dq1cqPyTQXE/c47OVNd0zD+qn0yHkKNcSrFWcM+Pve9ayc+7OOZwXq5zAMetymNIrVT8ghqrmwNhKXcrYSbszp2Vcxeu4ucJxhDlbxZuqHXa5N815q7lZ5c5ujEm95DjFY+/khF0MH3HeI/Swq49czcxc34lbVb+jRjMfXP3YYdlxqDu/e5/zreIx5xkeE9c22UyVuXp1ba4OU2u8JycqjehwTNy6HtrqmtW8F/te3sic4LSE17LKddxMVekV6n8cl9/Uq/Kb06qdzVSOi8hZtvuSwxY3U+E8yK3El+NoV7e7WHOad5kfNlM5/UGNYu6gLrp6AGuCSUx0uXsUD4ubqdAupxmjeZsFBn5dvLM/Ow1TOUvlGoxr5at47VGbqb5Hrp5yCXON0hH1frwWz4xwfs7zOTernIg8VvkhueA+RKXSwQ8fPj59/PjpnX0qdtBmrrO7mL3G7ttGqsTD4Vhh7eqESX6puMsf3KDipfK749EjOOz87jQ5X3dr6vyF/nVz4zXhpCb99U//z/d7eGUa1Oe4g8BB4CBwEDgI/IAInIT5AzrlmHQQOAgcBA4CPyYCsZkKGy6TC1j30GDVNMMLYG7wMDJ8owLfV40Lfm0yF5+T61bnMiZv5143VPEFPT7gnA+UccNQ4czNK7xJE42xbNbjuao5rBo3VcNy0gyq2Dtt9HAjRTVFGMs4hx8EwU1Ek0YSzqN8OeFC1Yi+tfn56fn5y6tZipsV3zk2mI/YDAxOuKazmwNfrxpbNzH3HTdTTbiYx+TP4EdslFAcj3Xw8btKzDya6FjFmy6m4lyOEdcgRc1U4zpseLzOXjfOBNOqYc/nd839Cb+VTS7+J7xDfd6d38W3mj9tXcFtojcOlyrPThvzU/4oXmMOxrjlvJh/T/I8NvXv3UyltETVPEqzK8xzjDivq6G6OKvyfNpf1R7d+I73ir/4ENpEf3Lt/IDBhK98ExVzm6qHYky3WVrVMyr2Vd3g8quqdSrNS1+t6FJqC+eNafzs+h41zeUrxbkqL3ONq/SAfTKt0VSu7HRrgs2qrx6VT5xt3ZoY/66GqDDgOtT522njPXXIxDeOP9MauMqNHPMq/hw3UPuVtipcU1d3HhyJ+eL8ie+57uh8V2GZ5/K8nO9crdPFbObOic3dwx9TPnWcmuSMKgd0+aXSRLUGVxt23yikclr6E2tUpdndw4Id1tO6s8MR+VPl984eNU+ns27MnXyxfM4dD1BW/FX1zLfcTLXqF6xJ8tzuemHXj457KxqLc6v+quIs54aqxr53M1VqzQr/dmNX6Y2L2RV7HhmHO3zEeJrWR9WHZXC+dblzausOljvnsK501waO15j/uI7AmOffJ7VEHLOymQrzYcezbn6lu1MfquMqfFWsrcw1qVFwPMWXaT52Pla+XlnD9zr2EXpY1TkYDxwbrBW7cZt1dsXR3bEfzXvn1y6XdnzlcbHuwes5vOb5/9l7F23JkdxIMB+l+bwdqTX7dbOjR7f2J1dVN/c4GYiwsDAD4B5xb2Xl9TpqZWbQ6Q43AAYQJMjxd/VFjMr2uJEzsyHOyWb0oDiikg39rsqduj5e6uzSZKJigouHMzgcflPcM8J18MuEcV9SyeH2X10fOVyzPXGeO/b0imYqXFPl+k4m3sPKnmScGg12STOVs6W4J496Qvt3PjZrR26fla8ccr+4mUrFztn9DLG4SWL8VumzG7ezPA/XcfON35Xtd3msyoVW8Krm7MiG+WJmm2HD48+hJ+Qj5yfMVZxDBO4qPkSOXNXT2M/ONdaaqVAHfbu68YSyo5gT/3TxUNlAxy6YX/Df/BUnpRMVP6p1na10bM7lYoyV80usYaBdZjkecotqUA/bVHlOZgu7mWpG43vsRmAjsBHYCHxmBHYz1WfW/t77RmAjsBHYCEwh8O//+K/rl6nGBakq+ONNAbygbRUFjTRZIUAVX2KaTjFDvelWicFzccHJFZLui8qPBUZ8WG0USvhtOlwcc+tyM9VonsEiNmLCc2Y34TMsp4wHBleFHTevKqCO37DYxHvuNFPxeq4gqYqvsbazDzf3+fso6K6ieBam0R5YPixM8ZvfM3/E/aN0VSH88Pfx9bXFLa3aRSyXFRFxT8xbvK4qAq5sKfTBBUKU8xVr4QOzaANcaGVubukTDLRTuA3OZ96Y1a3SJc7tCqIdP8xkCT5BPmfu7MSMjn91bIpthYvDHHeYDzprKF5V8nfsJeTJee/CfsXDm+gbjtvQJrJYqewiw3b2YQbkYiVT/Na5aYGycn4z/q3stzMv+2YV22d9tmNrmQ9zHoLy8f7i33xziWVQuKjGKPZ35jp3w5H17jCosFTcyrGB47Ky364OcL8qLmSxI+O22f3zHjlWVrh11lO4dfBeiTcz+K+M7fr5ytyZ7zAXx9hnbYH1zbE207/LATqxZwYflw/PzNHJB9xeeZ8qX0UfjvFxLTT+7DSdKv1jPpHtl8dxvGZ7UXHN6b4T76ochvMixTMux4iYO8NFrO+uHTvbzbhfxfUOT3D86PhN4MZYdbBhzlU2M+NTnVif5TghMz/gw3kkrtPZp9tDN1dQ56+sO33OOzZToY0OuVaaqcYcnWuvDo9W8UtxAeplJe5Vtt3RF3I7cr6zWc7tMO9TvhE2ijUFrqGpvSu+6+yn0oPiNvxt9jot1nMv+ap09JHHOUYyD2FOVvG9416Hb7XPGd1mHFytk+UkWbxS+YfK4zLcqpwCbQljCdok2pm7vs343vk1y+34aFZPYx4lp8IuuGRVvx2ZWf4qr+pwUxXPx5rvwe8ztl7588xcjmOdfb9y7zhXpbtZW2X7m8XE2XQ2r5Ox+p35F9dAHg8+XtHB8NvqJVBqLcWVGZbP5LEdzqjspNJzfJWqG9s6PIRr3l03iWYqxdl4f3Ycxy/BdGKzy+OcXMjJsxw6vko1a394LYf2FLZyh9nX+5eKZnuYkSPlD9pTxTVj3TEGc1/cSyaXq7Vk51RxS54rmgVVLMa9Kh5in1S5xSxHhO8xx6r1K1108qPKD1y+tLJ2tdZqPtSdN+O/0JPzO14j7HzwEZ/DnIO6i/MUt6j4MMYNv1hpphpPFMSXqaq4pLB3vsWx8PSDt+O5DJczqZii5ld21fkNsVN8o+53ZbnFkFc1NXZs7VnfQKwwp3bxne2rY+fBXWFXHGdYhkyOMfZf//bPq4+vVGnJPr4R2AhsBDYCG4FfCoEdMH8pde7NbAQ2AhuBjcB7IrDSTNWVhwuw0WSEBR1VmMOCQ3VDA2XBQgrO22kQw4IHFyq5kHSb+3zj13jLDhZo8cYlFkrwLWZYMOCiNRZ9Ym33ZSouBHHxLG78VkWUmQI36z+KaqqYg3tThRhXhAl8lK1Ve6nO4eKf+3R8pzgVY0Kmb9/GTYV7CRy2jM04Sz0ExvbIdpT5I/uEasZT+ryzq3ETAu9mdQkAbkpNnHJtLHAFXN6TGlfZwIw8OJYfpKhuJKjibmftcQMVH5hFPmOuqgqrzBHVjZiqkLy6J5Yb4wP7GnKoKu47m3V6VzciAhfFX8jB6u8z6/NYLg4jDkrPMV59iaLD2xl+7vxVzCt52HcVt2V2gVgwrnhzG3W7Ei8i/riHcmd9QPkcc/Es5rMyuDyjw0djzLC/KpZx3M4e4uKxMXfVJKxkqDgQz0Eb4huOcayKkwp7ZWeKd5S/IxbP6Ck7V+WxyDddO+Ccp8ofEIPgWo6bLk/kuKBwx7nUHl38UzbBY2cxWRlfxduVOVFHAzOVp/CYGFdxeJVbVbGWdajWW5HB4cRzoZ+62OC4WOGINhc85NZgW3VYBkegv8Q6wU0uTnbsZcb/KrzUXOM3lBP9CuVWusm4VflsYKQ4W+lxlV95nwoXxynK11z+grkL81+Vd6ItKtt2MYrlm7GhKr/K/K9aJ+OBzC53M9UF2SeaqarcIMtXV3yjiitZ3lH5nfIptq1XxhzMlTu8MeSLh6Y5hgSX4h6C8yJvRL5VOQzGDnyJQGC6gt97+i7K4/IFHvMzN1N1cpyMRzPeRs7PfKTSV8XjXf+s1mEZMz/kWM0yKo5SORrmHCq/UHE1xkUTYozBenHEmY7t8bqcr3T4aCXnw3UqXg4+WbGj1Vjt+EpxU/abkhn3+0p+79r4bP42O6/ak+NL1O0zWFSxQtnYDLc8I1uWk1Qc7LgFdaLsqdqbimVdPQf3OEwUr6lcp1pvFXO+t1phUcmRHhcvgUObVrzO2CvfeMjPkmYqzrf4Xi/7GMYv5qdKXubiipMrHc7ewnPYDTlUTHHXY5241uExFSe+iOubIYfiqPhNfUGMcyjWDebbSi8Vt6i4ZfVlGtMyfEN+nvM9/FFx7IMPga92ZXD+UNn1U5wCJ4fdqHw6bI+fFZhZe3UfYXuVjvH4OGfYuTqH7yOOMdX9VoVJyLXaTBWvaHV27fiuwhFj4rm33x++YIdcwrab8ayy5Y59ox4C7/Fn6AntSsmj/DrLbR1GHVlVzlrpKNMJ2o6Lh8zZzJeKz9EnnQ7HmP/1r/+ynw2fIao9diOwEdgIbAQ+LQI7YH5a1e+NbwQ2AhuBjcAsAqvNVJ2LdSxq8ANgcYwLAnHhrR7CVUUOV9yI37FQhNjw+njB72Ti9d/efnz5/fc/jqJVfIGK58EmK2yQiIKsa+zBgu2Yczz0Gw9ocGHLycsF4Mw2qgJVZVfxADQWNVwBCHXjiiRY7EJduUJnJZ/CyBVIUSYu8qg9oV2cNeTHtyDxebwGFz5DXnywBotwrkGQbZTtfOUh8XHDYqWZarZwhzoP+89saLaYuCIP29VKM9XKujPNVOjnXV6OfXUKt6yX2M/svpgbMT4gzszZz7y5PGSPtZ09uYdhMn7ieFJxEGMesiEOzI2IGX7lEOMD/53lYD119pSdo+Kw2pvCA20ni7NsY6g/11SGY8bfFa4zNst2+Mx8iqv4hrRqVuI4sWpzaCPO7zL7xXMUxzibit9x/463Yyy/BTSLnfex15eAlMz4UGnYTsTV2ThZ2RXrWumAuXhFT4g364z5F3ndxY3KJpyPO9/mWKXyOfazTG60a8XxKlYhxzpO7nI5nl/ZgJtTYb86F/ODelFAllON81VuWeGRcTn7qOJ2nn/FHrv4Oi7K4pqys/iNOZq/+lFhk+kjYh3a9iuaqVB2tz7yQyfmM39VNqNyGOQHpScVZ+KczP+V/tzbpjM7cvG44hTnA7iWihF4vMMT1XWh0inzq+LMzD8rrlL21bENtg8+J/Pjj2ym6u7lFeMqrGU8XlhY5WgznNz13bA93lemW4WByz85Hrrcs7K1GQizvIt5NMYO+TvNVOP84C1u6nAvZxhrxLHxZ9QrHbc4Pc/mo5m9ZPodOIxzkYdY58hZMXbli/Uzen1mrMJihhczm3c59Ky8S9zCb46aWNTZE9px7E01qWMsU/7PsZrjWrZflO2VzVS4Ju8zi7GcP0zAPPXFQObBGZtY9XeXk8QeO77DPM88+0p+n8F+Nn+bnTvLCbOcdCaWO7vs6LuTS3bsvouLihMrdpTFpywPVXK6a4bOnqo6VPjObGx+Feada5IsdncwuPryt2/HXzn2s++r/CvDia8bRxUxixUxHhvdxnhs0nGxHWWr8ljHWSvnjTuSM1zOOLN9cc5R4VXxoLoOUNzx8FvxsghlK8yLfP2L8SjGrtSkq7hl+XOhmSpyZo6lrHP892oMQPxijioWdGyPdRvch9cCHb7orOU4nLmAuQXvE87iNzs+1uYa4MBF+QbLrp4XGeepZir0P8fXitPGXD9LM5Xi1iHzH3/89+Wlx7ev52UxKewt8x2Vs2a2iTGD9fRP//RPd9zM3Kp8TPFxxbGzMmMMmOERxM/FarRf5mMlJ2KGeAz7ixciunj5t3/5n/vZ8A5x7jEbgY3ARmAj8OkR2AHz05vABmAjsBHYCGwEugj829//8QMvTl1xHC9+cYwrGmcX7lEIcAVaV6iNtfDCXl3kc8GQ51PF0rgQd4Vqtc/RTDWKmONz5epT3VG4irmj4Jk1RUWxbpyLeuFmrawwhzi54qnbJxcPKzuKwkkUm6tiJNtRVoxlOwlMXvGwp9snF2pYD1iw4YLmOfb8pHzHBkOGMRabqVA2LOJzQU7pRsnEmGf4ySLX29uXL29ng5iyG2cjbqyzSS7CqeKYkq+yUXd8trjt+IrlVPw0g9uYL5qpgkOUPaH9qIIkHld/R1wYixVer/SAc6Jvx3kuDqkmE16L7T58hXFnvlFyzNpLR7eZrTmb5gJy1kyVYe8wYNwz7nd5QWZDHX4K33H4oF0HHtgEg3tQsYftQnFYFUuRl5Su2d+d7bGPYl7C3KK4b5Z/lW7Gmp23aLPuOA4p21EckuHlOGflxnUXP46t3MSMOmGuiH8jfmpdZffYABF6zLgJbW5V7yGb4lVlsxV/O85Vv6t4NTDAG7ndXHHMr24gjzWcjqr4wP7FsWmWT0Nfsxg6Du7ElGqtyB2yvcYcaMfoA9UayiecXru5W8XHKHNXPhfbVK7m5lR+pPKkDn9le0R/Dx3y2swPFQ7quOI65KZZG2RfZJty8Qh9ALGr1o/1EKOO7eB51Ross9I36svFNPYztS76Detd8YSyXfXwJa+l4s4qJp3YNMOtzk5n+Jj5rsp/uzZQ+eyKD77HOQ/6vizS2aeLY+zbldzVWsxnlY1W8yluQZ9xedp76FTF0oo3hqz4AinM3ZCn43e1Bjd98J5jnk4TaUfeygYybDN9crOw48rw87FOZ09O3mdsq8LgI45zvjazH5cXvbfcWS449hO+kMWljNeV/ap46bBS/sc51yzuzmdVbH+FreK8yhdRB3gcMZ+1g2ydTq5Qxf8Zvs54g9dZ9ZkKH8ZS5UIu5vLcndwWdVqdP4Oliq/ufPazFWxXZcv00cGvw4cZZ2R5SNfmlC9WdqZifXVO5Wuz5yt+dWus6HfMH68pZO6NdRCHY/yPH3dfJVF5YIy5+qq4zxV7izFxDt5LyxotVLzjOV0cUJwRe+vo8Hp+82tBnVgQ+2e+6fo68yK/SIT9UMZu0JOzJ9at40TmYLWvLN+IXNTN39X1ESMvTYPdHGDI7l6kgH4R8RdlmfVDxoDztK7MigsZc2wQW80dsvPQBtGf0McdfjjG6RbXnsUZ8VEvVHL7QntXHBH8x1wV9qOuo5QPudyxir83HEZj09kc242nysfUufccP1543G+mYptw+YCTmXkNOR1jBsYlbqbCfeI4jgMoA9uXio8q9lUxnuMn46HWZZ1W/hTjVZzDY2iH8fdopmKcUc7dTFVpeR/fCGwENgIbgY3AicBuptqWsBHYCGwENgIbgSYC//vf/+P2GR1zDhe5cJgqvKpp1APQqiDhLs6jwMDHuXjOsrr5+HdXRKph/PZQDMoKu3jRz4WJ+HdWIOKCAs/hbhYEflGc4HGuUJMVx1WRxO0v1nV4dvWqikS1jm4jXIER9xJ/5wa5rEB1K6i+HQ1V/CbVcS6/aSvTFe8p8wtlN8pnuQDq9oM2Mv7+9sfbl7fff78+CI2+0nl4j/fCRUDEBTFHm818wx1zfhTzrjblZUXMGVvMxqoHisJe+GZIxzYYI2UfncJoxgfV3lWxlPeidOn4FPfAvoRvt3ZFZORS5Kcs3rnYxrxX6SRuZuADcGPduHESMsTxaCZg/FlWjocKO4dnpj91DvtBpl83t2oyUXERecY1U3XtjzHkOKZiIfJ52A3fAI4xobOMg9neIj5UcVLFV2UDyJ3OzhEvFX/RF8M2cZz7O649g3Ws9x5Ng8p+w9cw/nDsw1gRPjjehKfyCKUb5RMZx3FMZs53eVusU+Gd+cgKt1cxNvBD+fgNvh0+wvMRA4fXkbeMJvDLf4wj6grniL+7GJDFkop/ZrBX/oixkm2tigsdjJ3tKLtW6+P56iGLzFa62GX+pOao4hbK5Oxf8dz4zWHOHO7OR9vEhxuYj1Q8VDzVxTDTp1urM3cWQzjGOvvt6KOyfSdrZQvVHplrUM8Zd+J53f0xxymdqbm6OGc2yjg43Cq+4DUqfGf0NjNXJWc37ikcMG+rfKer+2xvHRt+4CWIgRVuVZyojiOnze6jGx+dP4W9sYycO4xx7CcY7/HvTr+VrJEfqvwEz8V8I3weY0umb8xBYx6uaXAdCuVye+j6wzO2VPFl5UsdP6jk69oq66s77yvGre6z66cVzq/YwzNzhC+gvXAOyHkx+vvs/jr5vcrDV/bI3JDpTK2pfIh5DfGL9RCf7OUWr+KBKu4Nzoqv8g0cuQbMfB17cs0LP4Ptc4xSdoW6UnbeycMQmxkbxFizOkdnPZfHdmIP+0d1TpYXxLnKNsKOZtfr7N/FjsBF5aZdOTJu68yR2aTDK+OE7Hokwz/ytta1rN8AACAASURBVMze1U3qTmxU+RWuF3NgveLgxEvjEXJmlYt17OEhN4cGJ+ZuNV+Hk5WcAz/k/Q4fKZyYK3Cejmw4J46Plwc6W1BYDB1hLVHxWMcPMr1196Tm4DylGnM9XnztU+oXmgYdhsw5WZ0pZMFrofEbv1SNcwonG+9d2R//tqI79PfAgfeQ+VlcH7ncKo4r7h3z8n0qji3PvPSBObTK//ieoXrJE/Obyr1cfhA5C+opy3vuj3378v37bw8ukeVugS/q1eX+9/XU3++4j22b7SHLxbJcVskXsuIa7DNjzqyJzb1YAmVh3JzvIC6deJXpQ/lCxXHZfMwtLr9BLFUey/r8v//X3/az4R1l7zEbgY3ARmAj8OkR2AHz05vABmAjsBHYCGwEugi4ZipVqOGiFK9RXXjPXshzEUcVCLhAmMmtiiZYWJkvnJ5v13FFhZnCoiscOIwzLKKAE/jxvhEzLEbFuG6BPNN31/6qcarAWp2THXc65oLgmIObqVTzDdvfaKR6e/vjsAkuDqm3h6misrL7yteyIh/ag9K3w+taqBrNVMcX2L7JZg+0A1e4zgpjWTPVrK4rHAILLHzOrOH05eZY9RHVTOUKrmyXFQ8HBpkv8H7mufEREWcnjstiBrcf5imUEd9q525gcFFb+UnHPzNsnOxDprDB0F+spZoVx5jOjRiWd0VvKzbLOnS5AvLPwFvZufIl1BU+ADTjuxjfFJ9ynAx74AcSg59dswY3Uym74t+QjxSHqZslzl5xb2zj499sE0rfPCa70eHiFcZGlXupPUXcXMkVsxjp9jjWUXEZsQ3dxBxZM5XTk7MB5Dhnf+hL6N8dP1XcqnxmNq514oPKqUK/at+ZL6PvMgYcVzjH4TjBcQVxR5kdlzpuW23ODnmYG9GvZvS+wvkqP3P2hb+zXlDmyj5XbI71w3J3/E/tFf3T2QfzHOvN5Z4Kr8x/Oj7rbHAmHr73WLZnxW+ModLDe8vZnb+T44w9ZzbobE/teyVOu1ic2Xwlr4udiq9cbOlirMZVPOLmXuHBDHMlR+aran3HER183Fq8jlwXFlDHVzHuyP3qMasxAPed2TRya4eLnc3HuVV+Mo5zXlTFGlwTeTVrpop4y/mu4mDmo7+Sfcza2wxPfCQObq3M3z9SvlmcnxnPvot5Jz6win6zkl+O82evPVcwV7mQ4yTl6y5Pwnlxvqg3MXdibYPPXcWvygHYfhUfqeudIR/WylQzVaULPl7F6FWbZZwdlrwnHofyuvxjRcbQu7OX98iplM1n+X+1d5WrIS/w3Go+jLssX8cfV7B38TZ+r2y4WjPDWV0HVHlRtd6rdOiuJw5f6goB4xgHlWNFvEB/HU067tqVxeDr8JlcgudCGV7pf9c9wqQsd+Vr7jjyVXfv6hqIv0LUUfd44O8jYnVHFjUGMVN7tpiD/WE+w3+f5QvWVdynyPbHduLiRpdznP8oXlrBHe8nRY6kYq/ztUpPSgecW8Xc6mWsnXt4K/vmc/AeVOxf5RYhq5J5xd6yvOf+2HiW4PshdjeviVwJ94P7Zn8LXb699ZqpWJZObuiuS8L24k+VZ7G8zGWBV/XcSBc/lOkVNubmcPkL/87/Vo2ayoed77r8bTdTvae299wbgY3ARmAj8CshsJupfiVt7r1sBDYCG4GNwLsiEM1UncKBu7BlAd1NiG6x1c1XzatuCrg1swJEJuf9sdunyjsYOEV2sFcFBN6DmkcVOVUxymFbGd84jwuu1Tl43N1AUWNm5p3BOopojNVKM9VopIpmKixeYtEyZGM9KPsN2Tp7n/UvV/RC+Y6///jx5cvb7YEfvomtbhp0ioyxDmLDjRKVjA+yXn4Y61c23Z2bsZ/BeXUNVZRWDQ2usJjZiyqqV/6G+wifn8GB7Rg5Q+2hOzdzz62APr4Qd96CzW6QOP3gvB1edfJW+xjrZ19QQd9QN2cqXli5ebNis51zVJzAGwVolxwXlD9Ue1fHK1tQMdXFNxd/WVbHUWib1Tm8Ftq22hNz60wccbhVtqx8PHTKsZX5BNdcsVklc7ZGphM1F96kjbehZvaX+YPjE8aIeZq5rLJvns/Jq/LBjm+puI/noU2jvbqHHzt4sqwcOzjn6uo55OOHkVV8cX7wns1USvdVftPRYZbbZLHRcR9yQBUTVppix5zxFnvWg8r5Khud5U6HuctDmBPV+WHDTha1r65dr9jAq85h/WR81Iktr5JrdZ7M3zhf6cRbtefKHjN/xZiv/q5shm3L2WcVa9x+/0y9rqztbNbtr8vBK7Iw5hzrHAfcrXW5BurkDhmnd3ym4vss/+jMjzaN+QSem8UAxEVhiXmn8ucZGUOOKj9B7lcPU834u9oT5ku4p47dMl4z+/8rjZ3xzVUbX8Ejy7/Y5jO+X1n7ZzvH2a66Rgo/WL2OnLGHVZxULtTxySqfxXnVWP7N4fde+WWV84x1R36PcuGe8Bqrw5cY9xw/djh2Vs8ullZ5Yux7Jg+blS0wYVm6+cXKepg/dfJolftUekL5VR6N62L+4OzI6fCZGFDFYKebGczVPl286OSF2dodzkLdZzp0Odeh1xkALmM7dqZ4+MAE5sjiQRzjP2fEdZyt5liNTYxfZsNZ3tfV96ycjnsqHPmhPxXPOJas1OkqOdRxF6urGPBlspmqm/uhjY6/rzRTubhccaK6LqvkVrqs9KBiQJXjzOhJcRnWs92XqfilgdU+qlhXnT/2xC9pVD4ZeGE8dHOzjuPfa00wt2dnurkO6jYwV/H00c7fr5kK42flAw6/wHummcrpaJZ3Kzt61fGOjplb0CZRp2gHnXn/17/+y342/FWK3PNsBDYCG4GNwC+NwA6Yv7R69+Y2AhuBjcBG4JUIjGaqzg0uLBq4ogzKpW5EzL5FyhXb3EW2G98pMGDxCfea/X2U3MeXqdR/VWEFz+ngzw+dZzbgijaMG9+4UwW1DDsuQnZwzoqE3QL/M/bvZFQFmlc1U7mbJYG/uhGDWDhcOngrP3R+YnVzaabCt5iqIiZzRBTQ1Y0SdcNmjOMHIDp+5Pync+6KLXVw72Ls1g/MsMDYaaZSN2qYa9je4uHk0F9WdB9jhmxjzCyfM1/EepV9VDpS/sMNSjEH41P5lruhwz7NmCmZeL+BI+/P+awrNmf4rDxQtOI3VVGbb3AEFi6uKTtW9lPZRhZv3Bq4Dr+JcTV+cR6R5QxoS86fVQ6k1lBxbRYz9h33b4UNN84Ef7gcJeOgWbk7MZRjFvM2+nkcY97rxIPKdpWe2N87enBxNcOO85Auzqt7+qhmqopXlb8oPmJ/ZH2r+NXFsPJ1h/FH5MpuD5HX4fEVu/urNFMpDlBcp2Jc8B3zCp4/5scGMcyzMWfguToxpWuH7zEu8/OKO95DnmfnzK6lunml8xnF7YpnlN1lPKd4gjmnipNVjqzsstrns7ronN+JyxWeK9i469GOzNkYF2fctccxFzRTZXxR2UlH9pXrhhUOQxzU3qvc0vH5ah6ksIkYyTpT13BxHdhpDlC2hftRHMVxacWOVnXbsZs/e8wMT3wkDh3eZf/5SPk+Um8YXzl3cPn4+H22RrXCRys4KA7qcHCVN2VcoPaWxo6VjRXnKF/jh7o5/8U9uWaqrq+4l2W8Ol9xuWKnrqWur6oca1ZVEYcwFnQxnF0LZc/4CeNUltOqXDnWiPm719VjXLwcJ/PJTi5e4cLXyGGLLLOq81dz4/EqZ81wVthm1zYdzspst9LTVa8zAFzGZrKl12siZ1ZyurxvVtSKs1/GTfCCQWXr3TzR7Q/tOMtT1fmrectuprqhWWHI+l1tpooV3XWUslcV09z58fvqvSvmU7zmYtmZm7p8hDyJ53AzFfLMOKZk6fDFzDUKx0KV97l4Uf2ubGzEz6GryCUUD6D+z+PDc0/vVXO633ju6rpgHB8vt/3x4+1Yq9JvlV8rPaicrsJR7XummarKL1Ucr/ihY4fPjMnWH8dUTho6Q+5iO2OZeJ3dTPWM1va5G4GNwEZgI/CZENjNVJ9J23uvG4GNwEZgI/AUAv/Pf/zn9aVVWaGgswhfxHJhYuXGJhdAVLGDbw5Ub55SNxNUYZHHPeLz2EzVKQx1ceYiXRTjEBN3UwCLTlF8wAILF/VcESkr4vE5swU/lKFTmFUFoo5d4hgnI2KExdwoEkbxSxWx0E64cPdYRLyXGDFA2XAdV4RS+LkiHheona8yPse/4ctU3WIwjosCsypyh7yqADujW6XXyqZm7XXF/lYLmGGPbB8sM/s22qvCT3HfeJCX7UMVKLGIufogNGMY/tEtDmd4Ov+p9KzmRJwq22K75piF58d++a1x6AfZl6rYX5yPKD3P+NOzY9FWGMuw6fEn3nxi3ByXrcpWYaL4Ah8IZ5/E+Xi/lc1lemR7idij8EAsK+5f5SLGW8mnYqyKFQrjzP9Wdc2YZXlZyIn5qYtZWS6hdB6/ueZOtAPGRnG9ikEcI9i2svxhJaZlcYVtUO2p20wV+8cYx/bO8U/5g8rtkGvQjx0fZTY/5sfcfMZmK1/PfPa9/ObZmNLNu8beZ68Jx9wf+WUq9NtO7uHsL+N73lPgwvypcO3GmRmbXB2L+LBu2U9X1/jZzkOOcrybxYXM1zL+z3gb9VBxROSjVW5QHVc5CudzH22rK+tlmLscQuX/Tj8rMmXckeUjV52IL/SGbnhPuJdZWTs20s0dMj/nfIAxcHviOXkc5gEVrhUPoV8xL3JeM46rWFj5ruIbtSfcV+bvrG/896puK5w+y/FX4vcZ9aSuBYLDlJ2GT81y2Oz4Z+13JlZzjFWyYo7I+WKWmyJeH40B33vBl5hlHFfJyXwecWMmXq/qlzm/imdZPlfFrVUZ8TyXn2dcM7Ouunbh81387eSWMUbpNsvRx7GsmcrtcZXPOS9w8Tp8dWWdLqcw3u5LJop72Zcw13e8pHwCxyo9XfU6Y2yXsS6/K3VKzVT4FZTs+mBBxLtTnA8+m4tezx/38i7NC5m/u5q34iieZ/y7eiHiik0rbI92jMueZjB61fqVvl0MyPjomHPxy1QcKyt+HfKtPCtRrYNcwH9n7FVciN9e2UzlbJdjS5uP4Joa4wc3e6OukV8r23G6656nbFz9lvFZdw5upkKsMcYgV5zw3T+yW62H50d8dLaIx89Gqtu3+bK8OcO3yjf53E7OE/bncnPnoy62Kfvt+GvXrl45ztmjik2ID+YeHS7fzVSv1NqeayOwEdgIbAR+ZQR2M9WvrN29t43ARmAjsBF4KQJ/tWaqrMikiv4KLHXTxjVT8dj7gsrt7TpZwaJTxOKiIxf/sOFBFV6iKMOFCLx5w0Uu3AsXfrOiTKyV6aJjpK4gVhVIZotaKIs7977Qdxbe3E2BkE/ZxijcqbcgOftwOCMGDg98ELVTiFR76ujpqEPSW7UqHaBu+cH0sHVVyGWb6MiX6dTZqvO3Z9ZT51a27NZTN2IUNuzv6kswzCVst//93/9997UpV2zGIuaf1UzV1ae7kdXVEWKUFd+5wM9Yq39jgTxwDJ6OOIQcE2MQf8Vpmo9uNxE6tv2qMeqtqxi34u98s6Dy5WfkU3Gf53M3KULO8WfIzm+QjTEzNwGr3ABzGpQ1zsMb/eo4+ssqF2VxXukry5lChiq+VfGlYwfVGuFPoS9upoq4xfkWx3/n8xhjnm2mYtyYn5RtK6w7uVAHWxdT2AaV3D9LMxXmIehn6qZ3lg+H36/YrJq3sluXSz6T03R03uHPDt9053GxOvM/5rgqD+joNcObMWeu4HzF5emugRpzPuXPKzbX0fXKGN5bPGQSGLwq/qzI9l7ncHzu6qjSm8v1s1is7LSTX1QPVLENOyw7a72XHtS8FcadcyoujhzC7Svjl1n5Kv+x1ym7mUqqx+X6nCPN6iliQtgGxyDkjBgzfvuIL1Nlvsz7xH9XtveRfv1XXOuV+H12PTGWXAfF/HDVdz/Kxqr4wvJX+SzmH+7aS/EPXwuNMa+02QxPjqF8faAwGr9lunXXGC7XUXNxbjdjE5WecK6Zsd1crCMr20cVD1VO2lmncw2U5Uluz8o30PdDNqVHHDfbTPWsX6C9O8w/Amv2kah38ZfhFF+ovNf5nLr+U2Odvx1rdQ0NxlX2zFNex0MzVejB6YN9aFZMzrEq21qJZ1eZFpqpuBaW+VzI3m2mmuU9xvYb5cyMXaabp3BsKtntL+OjY+oPaqbiF0dl18NZHvLMeVn+s8KByEsZx7iYpOKQsisXP3B9vj/0qzdTMc+j/iKfvGH5+OyMi/Pox/EiLb7vpXjzdp/h45upwg4cnzPvj72rPY3zXc6q+CXLo6rY0qS1lw3L5FGxO+wJeauzp91M9TKV7Yk2AhuBjcBG4BdHYDdT/eIK3tvbCGwENgIbgdch8H/+8+93dersphKumt1o6hQQZnZQyZQVeKtCX5w7LtCjUHPWM8dXp86UAv98XOsY0f5UebbvbJ9YQBjjXDGJC6TxpRouvHCh0hUvWOeuYI04dXWL+8CCWVUgeaYQ7s7FImj3poDe83CnlVs/929Zy4rMgW/18I2aY6UJZnyZ6muyJVfAwwIq22/YX8Yjim+6dqZupFQ+0LXbmXGVLc/MldmuswmeX91g+P333x++TMXFXiwOj7+v2JEr/qLvhbyKe5VO3f5mcI2xTj6F+zN6jQL5mDfe6jb+Ho1U/KWwgfUYpxp+XXzq+tUKTp1z1I06vEkf3N+5oddZb2YM6zN4CucI/WJ+EHYa3KVulo39zPiGsiPFpy7usgxqD4yNsnOHX1c+9lvH05241uX4SufVWqhP1hk2NbpYpexI4TB+W2mmChwy3kPZZnnqmTzK8TTbH8te5Z0VfkoXnbjueKYzn7Mz5tiVmFD5ejZn5ZuVf6jj1Zwqf1Dx08n9rM1l3JXxuOMUl7uO8ZyXdPak8OnwUGVjePxZDFfsgrmoE2fUyx46PvJn7a+LS8azLped3RPzZNgjy1hxfsefO81UHa7orDUb2zv2MuM7lY4Zz47vZjLO5AiVbCvHD9l2M5WEjvWm4kdcp8xiH3MxH6Bfx7Hxp1qn8ieOu534lO0js9Vn/HAWu19x/Cvx++x6Qp9iv+Fjs3F3Nj49a6tVfMniUTcPiTUCKzxP3S8IjnqlzWY4KY5047sycR6OfKzmVljGb6v50bO28Z7nd69t0B9WfIn30MmVYp0V30Bbj7Wz+RR/uFz7WX2oa4NqTnUdUJ3DeUGVHwc+UXdGnkCdY77CPMtYM+Yq12KuVXoKXazdUesiReOKZqrYy/iTuWHWRxS+Mzlad4cr+Ckdq3iE48bfuZbKuld+sGLn45zv374dEKBOOnnxrJ66OOM43DeuV/LbOzVTMZd37r1wHO1wI55Txd0VXKtcouI7FRe6cePKR6PBs7B1vDfD979fvW8332wMdfabxRT1ske2gUcfHc+wfL8TW+UG+Bve/2S+UPHl5me3ZqrMD12MmtUVcpGL+Sh/jHfNVDP58ays7zG+m6NXfow+yXgpvsf5UM//+rd/3s+Gv4ei95wbgY3ARmAj8MshsAPmL6fSvaGNwEZgI7AReC8EVr5MVb15qlNwW9mPKoSsFJHiwhwv0PlBdS4iuuIQPKsyVRhSxTsu8rnCFsrPY7gAPttMlRUVq0LbbIHaFcSqYszsOq7IorBD242bSjO2yp+UH3vpyJsVBx0e6mFFpyMs2HXkucNsvDXp0jCYFS153iikRyFZFceqGwtqzq4+1E0c9LFZHDL/7PBQV+7OOplNBO68nroxMsZEMxXzYoxH/aEOuZmv2p+6ueRutjhZs9iS6VPhxeOdfGpeNTazNz42MB3z/vbbb9cv4I0x44b2+F8cj0aq8Wd188thVvGp09uqf4z54iaz8/mwNYxXlZwz8Z/31NG/4k60TxVbYx+hmz+7marCkP2H405gkN2sqPSAxzN5Mp08Y3u8B8cZoc+I8/jFpHGMG6BQ12POTmxCDq3yuwxzhyNyNsuUYY9679hMxRGOI3lP3XV5HL7Vk48xF7NNZxzD+OHYLJ6xD4x/48sYqliobCHmxP2s+k93/RWerHwzs1W00S7Wle0hllkMVnJXXJb55F2OTC/eULGkm7t0Gv8iLq3qeeU8x+sKIxVXKixd/rIi60edwz7bxULJh7bLNRZnO453VQx0nMP2Vvm3m7vKsZhrOzp6hiO6+1B+PJtDZHOoXMH91sFkZsyhk91M1YaMbThyw/YEl4HBz2y/KncZY9Q6lT9lPl7ldFUsZPus5pvF52cY/8yeZrnlmbUYq+y645Xr/Aw6Yhkyf0J/GONm61MfxckO146/87WOwidyBXXtxS9fQTwxPr86v6yuYzj3qWyvsvOVXNL5VVV3q2Tt5mIqx+vwTIVFJV91fthFNc6t464bKl7D9bq+EePUdZ2bT72ULttrRycKC/VCOeQc9FfcxwqPdW0O94Iv8Yp8hHUXfJHxUHVNgnuu9HTlssqIm8c7dnR8M+VyPe9iAt/TGuNW9KTwzbayantj329wHaCuzwPr7MVPypfZJjrNVMx1Tp4Ki/F1KmfrHP9wrlUcm2Z2DHM+EmtbfltspsJ5O/zFuZTam4qjnbn5Oif8Jctd+dhKvOmeo67D2NeVnjC3Gms5nsRcapyD+5+1ve6eUH/qnBb3Jf6k8pPALPLFsCm0G8VxX79++zL+x/9lch8c9jYao24vO3Y2f8M/7kWe7aQZ72U+6/ze6YY5kblA2QDbjIq1Lh6xHMq3Vzh2hu+Qhx23ONtXvo85ENoTzh0+mMm5m6lWtLjP2QhsBDYCG4HPiMBupvqMWt973ghsBDYCG4ElBFaaqfiivFO4mS0guc2o4l5V6GD5UP74u7phptZ6LBLq1auiEJ7lCis4BgsLWFDhgh8WkKPQx4UNLtpgEUlhVeGbFakyo2QsuZhV2cCKwTs75AJN7Gn2BslopjobqvJiutITFx2xOKX2qvBTNoOyqIKaKmThPKORaty0yAp0Fa54bsjg3lxfFR67XKIKjLGvZwqL3fW79rxi566IGw9LuOOK0/gmalbUVQXOrh+yXsPHnF0hz1W+oMY6X0AbcGMQJ6VvtRdnb/g7+j02SoWtjDjkvkzFGCjcVHF5xl6ruDSj65CPsUT7Urzb8YfZPakYmNmM0iXuh3OIOLabqW4PIij77NjPM9xcxT8+Hv4SuRL6mMuFOBdzfIL2tfplqoz3FEe5HIJxfxXG2d5dTsU5aye3mb+Jev+QBfIuy4w4rths2M5upjqR7eYeK1hn8Wnoocr5lB9UNlzlHuhzVa5QYTPW4mtR5CiOnR0+fcWY7BpB+dZYc/bLVCo3fYXs7zmH4jLGo8u1nFOqhzwz+1V2quyN7XU3U91Q7dh5154UFyiO6s63Mu7Q/26mstCx/6qcb7YGFHlfxDf2a1wTryle4e9VrOrkqmqMi1srNvmznPPMnlauP1+1b167m/O/av0/cx51Ha84G3OmWXlndTs7vxtfxWrOrbNcM7v2UvbCOear9tTho3iBUIz9H//jf5TLd3x3Np90fvWrNlNluY66plm9XsvWQUXP5l7O7yP+chxDm8G/r16nlEZKA7iZyr2UUo2bXSvzO+cX7j4Az6U4ONMj8xbqx9kZznestwoAndfh2ON6Dc5zfIk4jDEreeLDPuGrWGrLq7FpNFLF3rGGwGuMMZ1mKrzG5evdbjNVZTMdlauH/iqMOrGjs3Y1hvP+Lh99WWimYhvN9sjXH9k+FFdU+LF9jfFRG3UxVvEA2mGFdSfPYHtTOLT56OInY/z379+vzZfOx+JlvSs8UeGtsFHndLnPYe3iZ2ZPaAt4PayaqToyx0smY17Fn4/298cD9ynewzhVcUhmb8yH/G+WnXNvxpNxUbLxGJWrKcy6fjUzjmNIh+cz/kK5x9/RjjCXcDLuZqoZ7e2xG4GNwEZgI/CZEdjNVJ9Z+3vvG4GNwEZgIzCFwP/+9//4oS7Ou7+5ogQXOaLoNCOcKtp3intx8c0X3aqYpgrlLKMrAKqvUlUFoU5BqyoQVIUeLOhh0SeKNjE/Fim44BPnZWtxsbiSS+m+g3+Fx4xNORnR1rgg2ln/hsW4aTEaqs6bFwpzpRMsyI7jrnDZKUyx72X4sD8pOxiNVL99+359yBNlixuC6HMof1bUUwU0HK98XRW7Ga9X2EMHs846yt875ynf7Owz+1oZ4xn/dm/MZDvqFHWzvTFfhF85G+nghL7Jvr3iQ8ydrgDNe1HFbKUvPi9uPEaROG66oBwxhnXLX39ysWWFlzucV/GM0zfaIeve+Yvz+66NjHHqJrHjv0x3Kh9A3nQ2U+lBxe04x9nXiBscT1h2xk59cQn1jXtROuzkBh2ucrpz+M3ouhNDMT4/s2al10wfle6qPasYWZ0Tul49F2XObEHlVF1e4fg320ylMHD8WMW5Ck/OfarxeFzxmotbK7nyav4xs4fuWGVvs/JVfOR40tldFleqmJ75j9NVFd/CZ9gGwsbwz1nsunpS49jGlY2yPNjYjzEl4/0uPzyzl9VzeX+Z77Kdujju4uQY/4rmiorzxjrZl9AYqyofcbbTzRm6vN3RYScuu/2pGJf5m1rL/cY5b2cvVZy1c9DDmQ6Tyk5mZHzvsYhflosrHTK/oD0rjlJ+2NnfOE9xOec1mIOu+jvnLywf78vlugpLh2EHg599zDPxc4VbZvGocgXFCc/saVa+P2M8cyfbMtq6s/P3kvtZm+hwcJb/Yi7hYkzm4++Re2X5eOiB84/xtfYOFhXvze7HXQusPNTtOLjKj7o+H3t7ZS4RazMOGCNXsGCbUz6sdKWuMRC/bN4sN0c/ifjOMXI21+twCtfdXPMN+8OzTTpOtsAochX3UgXO+d213AzmuDbHMcUZ79lMpXJC9TCZskf0GfU14Y5dIJ5V/F6NMdFMxbjjfCyHip8ZBnGMm6m6OeTs3o71xPWNinHPclhHFEvxdgAAIABJREFUjxnnd33jmOOdm6lmYofy08pGY351baX42+UkK7EGuV3ZHe5HyVfpKeYfGIwGsTE+7t0Hj+L+kVvjRXuzdr5qe1WuqPBxHFbF4iwmBI9E3D/HjvrWee9K2VP2W8znuAt5a/z97e2PscoVRoV/lm925XM8x9gpuce5+CwF2hmv35Ff6UPx+YptVeeMtZXvZnbPmKg9Kzvq7Olv//I/97PhldL28Y3ARmAjsBHYCBzZ2f5vI7AR2AhsBDYCG4EWAqOZKoo/fIK6+I3ikCuoucLDKBSMm2Qz/+FFORfBXCFlzB/FrSjeZBf2eDHeKRIiVrc67v1b8HmPVSHK4YzzdAoorlgROMR8WIzCAmBWUHJ6G+egbmb0e4+lv13yyuJjByO8QdLd2w27x2aq2CcXfuLm1fh9+IYrss3aZaYDV5iLtVUR7vvXb1++f/t2FD3VDTcsAuL5bHcOh/E7zo02xTaLNoMyo85mbHDFtmbO6epOcS/rJHDK9pfxGduy8/0O18xgHGMRC5TF2Ul3DdyzsokMN94r25Er1rJeZ+Ih7ot9hwvRsb4qtP/szVQun3CYK+5R/j7jf2h7rkDv4pCKm7gnx6Uubju5ww8VhykOQHt+VTOV0gnu3/lBlut0/TfjvtU52OddXqp0pfaKWHQebsl43/Grs39nT53fHX6KM2exVnzO/qH21PFfjmMrzVSVfMqXZ+I1z9/Zl+PEjIMwB8r4B+dQMXdWv53xM3mXyqVn8OY9Md6Yz2Q5R5efUbZubFK6UvNUelR5CMfCFew6OlVjwh8VDg4b/kpqxm+oyxU/Wt3XzHkKb7ZppessJ+c4hfaz2lxR2Rtj/Ypmqmwfz8SpZ2x8xY5cbur257hZcXH8xnnljA1OX5vBw4YVHp18dkbW9xrLeSnbF+9D5QHdHGyM6+R7Kq6HnC5PwONqnYxvHLZZnosxRe1fxdOPyiPey1ayeT+aW2b36OT7bHpiG2Rc+CUzlZ3P6qE7vuLXap6OvysuU7kkxxhVR4i8JIt5r96T2yOu4+JjJUvlL5m/v7dPddeu9qBi3SqPKZvgfAZz12e+0IVrdWyA862ub6Dv815cbh78Ecez/KyywW68QVz5HOe7FX/MHudrl+o6wOUWs5gPOQNzdd2n8rc/o5kqswOMScijK/bRsbvsOqOj92MvMDCTU8VPlBF9k30q8tgVHDr7eIh1u5nqgKQTP1diB3ME87LTGfJb+JGzCff7alxT/JHFNfTzNh/B17bGPRi+RmR+j5ckrjZcrviGq5mzD+H++aWunHs7/TM/IN6BRaxzjn1tMxXKhTY7/v729vtdw5aytyy/cHFvVieKN3HuTjNVlrOp6wCW8aN4uZPDZHpgzDHGui93Or7YzVQrlrrP2QhsBDYCG4HPiMBupvqMWt973ghsBDYCG4ElBKKZqnPRXV2IZ0WHUSjAB387wo75sOEEL6j5fCzmjMaUsV6ce1/EuRUecb5O4fxR5pFyfH26CWbMm93Mw+NZ4R0LeOPvvG8ukruCJ8/jdLVa7Ozonotxqqg3Mw/Op85D/aubCVWR9YbFKBTevkqlMMe9xGfrZ79MpYpN2R5dEY6LvlHwuyvywZepoigcNok3T8LmYg5uYkR/U8V//CqPwtvZpSvWK77idWdtSOGVzbHqI7yOK1Z3eBvHYKFZ8U4lb5y/8tY4nBvlUNzb0RPbgzsn4ojCSnEg4uL0nfGwwpU5fJyv7FnFKhX3ZuJVFbed/c6c54rnLq65XMHZwqzfqT11vkzFcUbFAsVvqCPFR+x3bGNoo1WsifXHn9w4rniC13ZvyMUYoeyQHzpBjFGfWWzq8O0rdI0Y8d9ZBiUv3/TEGziRxzobdrgoG0B7Y92h7WG8RT2xvTrucdzX0UdnjOIKlVOtyMe+4TgbMQqdO55Fm6i43O0f9bPywDVjkemV95zppBM7Ozp1fsN2zxhX8eRZ+dgvYr0xr5INjys/cMeV/Tpuy/KqjBsxlgSO7OuONxT/dPU6Oy7sT8UX9ZuKTRUPz+Qbs/K/Ynwnx1E2qDivsokxz8/UTJXpprLDZ/19VXcr9sTnVHrq8nDGUd39qbyoKx/eHHOxuivH7J6z8ZXtqHPRD9X1hYsByKNZvsLzr8T24AHFGSrPfsbfHUbxeyYDnquwxDleYR8/0xwrtpflEq/em5Pvs+mJbZBx2c1UN8tz1zIDo+ABvm5RuV03p69sPsvHr7503EP5dp3qx5e38stULk5XPt31KZWzVXvl44rn1Risq3Tk43yK+X1WTrWmipUVtp111bUC7sflbJmMKs6pOVWuNMZhPcddyzDvr2KBNtHJo1bX6eiCrytX7IgfbM5wwr18ZDMVYu5erHmXW4/Go0uTToY/nrNyrcE66uD/1DpQH6n2FfynOKzCpmoYUb65cj/pkLFj6DDmPf1J6VPli4oD7uT6gC9TdfN65gjcY8eGOnH0vXSSxZrw3bhOw8ajiuvHvGP8+DLV+C+aqWKu2DPG9WebqWb9PtbDfd5x3OUFppwTZs8hVDaj+At5Htca+d4rv0w1ZEM7wr1iM1U3L1B2q/IHl/Mpvw8Z0S4Rs24z1dhD1fiMcnVzjkkqtcNdHMuuWxU2vAeORaGjYbPMIfjv3Uz1Ks3ueTYCG4GNwEbgV0dg9rrqV8dj728jsBHYCGwENgIWAdVMVRVuuCjDk7sbH+dF73HZDKdg2Obfz0+pY2HilG3cfDsupS+NK+ec8ZKqs7iFzURRaIki+Xn+/VxjDMt2E/P2Aqx7GUdRCPHKLupVgUMpRuHPBRH+Kkkcx0I2F8pCNi6wYXFnHMMCWGYLVVH9GbfLiriq8OnW4gJbJhMXy9jOGQtp54dZ3pqprqZ+sbevw2YvJh/6Gb8dmJ/mfPx3vEeO/n7/brlz3HW+82VPt98u7nEch7/jHOPYsSfKnK/FsMv6w5e+f/3+5e3tD2hQHP7z+Gn6wDcKzje8bz53+gz61onX29v43x+HH+Jx9vmb716wutz8erTVc5HbXMwb8+87DFm032rrWrlZoArfh12Ym3zsL2Nc5rs43tk18sWJ461xFJvq4ljl75kvYgHWFf1dMRb5DO2P8WI98Hk3GW52coszandht2/Xg5q30O4u3n3R42MMut3IRVzHuPuXMDrbfVyLJddxLs6L0bOX0ze5GQMXH9ke0AbUjRGOgZW98brK/jrx7dTDuPlzwwQbP0NPg8PjoaUzRt3rInjrfs1zzCNfPjZYoz3H3jvNVOi7Y21+AIL9LdZReYHjMo6dqBs1f1d3GXd24jHzAa8beMSeQ9bQZfyum6mus1vffLQ551eRvz7+ecPv5N/bvh/H9rhYzXPLn+91l2vqJova15p8iv/5LZsoleKKcRwf0HAPeGCOzPae7ZzXPPI3JGhMYCpjFy9TYLsNTNgfOEaz/ldyj8d4cR9rlK9nPo65SKdBRMIVeQ8cvFpchvXljcyO53EOtuA3eKgqdKui7t0c9CAMpPRXye90clnjd7jODe4ZMt/ZLbxd+jrHfArbsEYacr1Wvv3u7BDtMWR3OesDF8cDHo/L318Q0IMTap67Cwiz4xXfUDlkj3M97EqO0P1xltD7Wf6I65u7i6nzslH4S0jAfoN51z333+Z9YPeLnd/s8LyyvOof5YO/T2NObx5vG2+Df92ekMcrLFE3d9jBnvl3dtksB8X5Hccyn9xhNPTE/kTYOD7vxr+rXRH3dXQ1bQ/wEJjyu/M6SccrxM/ljpgPxPwrzVSxd/YtlAHXuvP3y8mOF1ZwRTmqfDy1x4p7E9ty3ML7cRzb2ffMmBXbQ1ufWWslRjheVjjOXhvPyq7GP2OfOF9nHsVRgSnvHXOQypZfgUM2R2f9jK9Y12ETnboF52Lj3+qt7nxtUdXXFcd2cZQ+9+O8p3P97+utnqbmdfWKMTbz6cyfMjwrHdpriwsXckxhDsH94MsDZ/jS+Yfjqw63oH+9kl8qfkc8OxyNsqHNd/KXcW63mWpWLl4f/ayyRR7b8a+ZvbtcaMaOxhzj/my8EFDZa4e3XWyU5zby+js5zsnv7pso+zvwgLE/jvqt5xN+8L3iHqc/tqnK3ju87zgzrhcdHyl/Z99Cu3X2dsXy3iBu9C6uW6U/QB6vyhzfTNORshuWteL0br7j+JXtAddTXIoyH8fBzu9sgr4whusrXc3wxsXgIQ7ffCLmjiiN+njwp4sfKdnit+McmGRUD67zxO+i7nS3n+v98TuRr/9gO7jbw8V2Ipepch7EZix7NFP9/seRthzPm4xmcExhxr2fb8cd9vPezo+345wxbtr2jlv0c/fjRu1y3EsPnsc/UQfMBaPBCe9z8b3C7BmZsHn0Nd7r7djA4dZA7+xU+bLK/5S/xdrnMwVvd7jf8+5x9uX/LnYpMMdnJ6440CNLx7MNh/2f/w+fUzpWebs8GxIv3L38+3gs5LBJeDZiiHL4+7lIPOsx/vzj2NMx4K4OqHjmzuc6hPDkmCqGRZzhZeI8/hPjEtsY36fjvY65/vVv/zznPE/uf5++EdgIbAQ2AhuBvyoCO2D+VTW35d4IbAQ2AhuBD0cgmqlmLsJdYdIVTs6L4fPLVKNh4jz//sscZ13g/P38BHjcYLs95Nmro0fh/FaR4/OwMSqKItwUdSriVinxD6Dff5mqo8BOsYHncYVSpQtVbOrojIsYmU2gfLyeLIxfTsCxahwX/aLYiUW/8Xc1DgspuJcY73TDdnsrwp03VJRd4/zj+PWhxyEbNDYpmbA4pLDjgpEqLo0x+KW3+4J7gH0p0F0auDpFXLXWKABHk0B8deuGpX84/BFvbvS4onN62/FgafgdPMh3V5h0TQbneXG+eq75hvX5iOsNs/tGkkf/xOPqdsK5jxu+9/Odhfq5p14ru0AZ2afQvlAu9Lf4+ziX30YWuog/rzchwM7jJmposGNbIUtWNGXfGGPdjQ6Ui22N8VF++HiD4dRt9vymikHVDYZbUf3Y3UWUkyQeG/18U+9c3DjXGXF0xLaIrcijiJm7QfHow/kv3Ojo9MJ7QV3gMbVnF18cj8/u4X483eA4bqTFQ0njDcrRVPr9y/fvkeOcN87u7QKbSW+5zb1d5g8RuX2wH7Cfh09FjMImE84L7nnsxmmMucsx1Dies9JHzK32gXPhvrOcA/mM10abwbxC8eaJVeR7GPc8t8/012BeeuOhaIq9PTjPjcg4Njjl3hduPMPy3OKlyrMfGyx7OfgNZd4T8kPGZ6yX7KtySqfIc8gtPO84Fx8wRH9AG4/zMHahzfGDHddGBxJuzDNudD8EGX7oPYCGpgiHF/u/2mPlc9nxmbij1la5yoFtIVQ0MmBDw3GKwCaIOOY85KA1HuYRusGfrg3jXVkv0f3BbuD8657ioRj4M/YWtnSX112c/LC5q8OPLtxJzR6yfL3eoD/Ovubcl7nAyW/ZSlybn/hjQ056BVA8EIXSj3mueeXINeGBl9BnNJccNgXNbmh3SveMEjb+cD56JxNikZBfmv+6hFLgHGtzTn+v93PUdZ+gD+YWZR6sL+sXlXyXr12EHq6cG2aEL2A4O8anzTVNxhPTV3vq5IdfqSk25T7ck9KxsJfzyhMuMsLGL7x2d3V5se/r+AYPPUBy8aNzyXtrUHl25EDcCPngP2Ku7jWgitczLFblDVWcrPbyrHx4vpKFcwn0+e65Ci+OvW7tmXiusKjwr/Zw5S6j9OARzmtmbORnHLvqH5xzcnzia7Fn9DuDG+a/z+gq85GQp+PTzGeMS5UXj+Mzto1+3JGvwzuOo1dsB69lbvXb+5dMhC+y/pRukafUfiN2ZDZ0f97lmvbL/YO1bz/+e8YM22NxT+xDbhLep7Jzpxu0J5Vj4lwxNqt1dvw62yOuxxwb+cE1h7vE93EOPrC6+gWZKl4xhm4fbWVfBna4xemJda1y8ll5VB5WYdNdo7NXXp85slpL6Ylt1nFYtU/Hz3fzzRSgRE7ufPXqn7eA8yAunqv4ssLOHVf5oJKzijcc/1DXDznCefB2PUaFwaNCPa43vl2aA8KfLufd7YXqG9GIVuJR6ZJrB6TP4CbOj1QegLErYl4pHw3o5AZswxiDWQalr6ts90XeOz3xNf2hq4ueXM3swSev/R6X63KuQ12EvdqNqqUlvoLNYJc7Ucdoe/f0sv4h56Uedewps5GHc8ap573WsN1RQzoXvtUfzjVO2z9vLd+axo6x+BIlYSSB8bitG37CL++JeW8QnWve6SkzQOGPM/aK9a0r7qYecZ33qJne31/ne5tVDuLuhT7eBzifKaj+6+TVqR9d9Mm5FtrhNdeIesvlph7r8E5WtD1Y48qXd/4bL8cdTXU/vgx+5DzrsEGqBeF6kSmHA0WDGO59rI0101MseLFv+EEF+guPq7yXp1c5dWZnmBu6/AXP381UL1TonmojsBHYCGwEfmkEqnvzv/Tm9+Y2AhuBjcBGYCMwg8D/8x//ea3NpYUr+irKuFh9KFCIYs2tmDgeNP7teHARi+/8KfTzev8sLKhiS+eGgfvE+V1hiwoNeMOIx0VRQuHKmFX/HnM8e0PqoUByEexajLnooXOjRN0UiK+BdfYSY1BX2Y0wlFF9qlzpHvcbf8d5Hm4UQAGp9cYpaIRBPPAtkXwjgx/uvdrP26VoCm9NY/nDxtnm+KYA2h0XpYY82ATTtYlYG23ZFSNjjPLF6hw8d4aP3Fi0RbZLlkXZH/sGYss+wP7pePGukAk+xxj/+HF5i9QCEGqvqGvn42q/sedxPvreb7/9Jm9a8P7QNzvNVBluWZEVZQ9Zld1mNuG+SsK2gfidTUf3SqriDfKCihvKDzK5mWeyOTvmhF9LQrthG3dfbumscduj+qLc/UOcTu+xPuYDaK8oh4oblX2M41U+oXX9/eHLk+w/wY/nFzHPxrWIoc6HHnOR+YZLnJv1x/EAfVfFGcSXY2vkLPgGWsU7at5ODsI2hjbg7IX5Lcs5OjbsuEr7XzTDdWZeH6Piy2NsOQlL2VkWg1XMZBvgtThOKn+pdzuuG26jeA6lB4wBKBPLg2vzOZ0vUyGO6C8K8+CgkH9sCflF7cNxexUjrv6XPByEWODaazq612InBipbZQ4KHK++WxuL/BInx1yXhzH3sM3z8irX6l4/OP9TPMVx7WpD3DwE1yWI5XUtfqN/A08VJyv9Ho+o/Lg9pFL5YOCIX5Vuivbl999/v77pPOJq/IlcrOIb+pGLO7jXo/Eo+dorz5fxabo/00zF9ub+rfyIdRDnPltb6OopdMJ2iXGYbb87N/P4K8/Lcu+xDj50jraBMiiemJGR/a0bm5TvVuuiH3Aupfhw/DbO4doCr+O4tMqjlLwr51T77hyvea8zy88zhnWtfJFjz4z0HHc7ulR5eeWDTm6XGy7z8szmL2OfyaeesfOZGPCMjDOQsG4zvs9k6vgh5kiKi7PczuWBPOcYl8lZxeeOPwSHK7/gtZ0ss3aU8QL7Do6daezh/LdlR0f6FS+rudXe3n78f63TZwcxr8zakcIKY7LDoBMrOX9Ttubsg/WrckDlmxHrkdfjupbv0cW17TP5ZZXvIpauxreicz7H5W8ZDzF+KxyLe5rx4e7YSn4X+7P5O7G6mxvGOOcnLr9Y4hb6gmnYlqsBq1hW2Q1is2IP1b4c9uM8xc2KZ2JfYy7eexYzY+98baJshXFY5Qjnl2G3Sh9oM6hD1keM4z87fNLRrZo3izeZzwTXqHWdLHzfpOOT7G8qJ8HY0uWhB0wvcf72IrL7EbEn/rNaO+S9t+O3o6Eq7nuh/cZ4ji3sGwoHaScL9bcOhhmPV/basVWXx1wL80l9vjt/xS2Kj6q9qePVOmeGeX7VSeVAGBPZntinee/OXpWO2fZwLcVNle2/Hc8U3Jqyxj7C5vHciBVx765jfw/csaIYOKfjT4o/FT+pWJDFjTF+N1M9qcB9+kZgI7AR2Ah8GgR2M9WnUfXe6EZgI7AR2Ag8i8BKMxVe0OJFcHZRe36Z6mOaqbiI6YobfGG+Umw+ijXURJYVnDuFhUqnqmjs9NB5+48qvow1ZvaFOFQFNy6S4H6x4BXj+MHVkE2NxQLXLNa43/H3mIvx4aLbXSPApZmK8YgbDDgnF3oDh1aBEB68xIIg+2ZWpOqupwqfHRmVb1S27Y6zbnCcksUVpJXtMUYrzVS4V5zvtJW1Rgm2c95z2CFjg/aq8FRFY3UOYxhjht1iU6zTs+Pdjl92ir6ZTfxKzVTIGbP+47jr1c1U+ALAkFH5Gt+AwLHYXMo8zrbvHhjhWIL/drFQccUt/t2/HVHJhXEoHsZlvg8fYT+7zbfGEbG/lWYqjhusCxfDFNdl8aDjy05val7m6/Hv1Rv4bKvOv25yXL99M+uK0+Nx7yqOY/xmjsi4EXOEzAaY11mGKs/TG4Yv3IgBLmaEnBkOLj6O32ceWK/8YBzHG/IHV0w0UzlbreJZNH8oX0FccJ41Hd0rxuVSiJOyVc4zJAfCG9DZHCpOUbFEcUMWh7J4gX5ScZjLlZhfqlwVYwnz7wOeCw9zsE8zF2g+HM1UfxyHlI06n1zh5NGAFRiFz/qYqRtJ0c5Sm7ocdDkJ7rfSf0rui81UzGfI944rXuHv6V4uB11eWflBZ+5XjHHXGFVc/JmbqVZssIqnaFOI+26meoUVfuwczieZDzvX30pyFUd5HNtbJ9fhmIPn4J4yW1Zx7T3Qf4ZfV/wX4zPHqYrL3mP/HJPUdUelpywm6/zj9rIInjvL7VC2sCO0fc5ZZ/TTzbHVnOM35YNsW87WZuQMPDGude2IdYu6yWRtywcPWY/HXc80aXwa4f2/TDVjR2ivKtd1vOj0nHHmCubM+51mKvaN4JnxOzf98PyrvOIwV/OtxqhnuEXlrsxHbdsWm/rZm6mc7anYmuUC2XU7xjOe182pagsdG1Q897M1U2Uva+lc41VxKMOu0lOm9yzfWs2R2Lc68kVcY12rfa/mS939cGxADqt4Q+VRat3VnEBhGfGJrwGVLC4v6/jh+aWpS0tL8sJd5a8q3qK8j3ofn4u6fJnq0kCIvBI6QTzUffha55cXqk1+Gb6yA+THzthOvFM6krheb+LdzujmpJkcCsuxfufZlMq+So646Of6BTHx4tzIeVxsyq4xWF+YK6HsaHdqPdRHzJHpfzQMns8V3F8bMa6x7mozFX/hrNLHai7XzavZ31UcYnvbzVQrWtvnbAQ2AhuBjcBnRGA3U31Gre89bwQ2AhuBjcASAv/293/8qAoSK0UdFuYVzVRVgYuLZnyBzkURvDCvbhhVa+N+HV7ZDYgZ5amCAhYVuDDDRSKWlQtAKw/BzcifjcVCkiuCoryqgB3zYzGb13QFvhjHhXclC469FrHGHeHRUAX/qaI620jnoRNlVyzXo99dPhAPRezMDqvC50yBXxW6Vu2k2vvsvNnNlqqZKuMCVRRcaaaKZiV8w5qyKd5HFKgVXszzvA9VCOb5Y0zHXtmX+AF0x0tKjkz/zGdYrB7H1Nvp2HdPW/3YL1MxxyAejzeJftiGgIpPeV7Fi4pT53zq5Dy8V5bFW+Ro1BHeYGE5Yz5u5FOcrbhnPCDKPlTHBf0VItRdxgfOf3j/KxwRcyvd4c2bwEL5lfLBbL45m1gf7XIoN+NMfsZ84XhIjTvHHoiub+6JM1We2olHasks71dxLMu1ulvK7Jx13rGBMcblJCrGIy+4PFrp3XHZ1XZ+/Di+5tH5z+lLxYOYbzRSZQ2kqJsuN3Vkdb7BsiqsmYMeeOjyBVnF1TUv30ZkuZzyl86eFDbOHit9ZrkY22Clx7uY+EHNVD++jBcCnM1U7BuKJ2LMCid3H6R3uazDT+r8kqx05GT/7/rOMa7ZTNXxg2zdzj6m5E4Gh1+pPFXZifO5jjyuETY7t5MjKr/8iGYqhw/q38WmTkxUuDjbyLhrdq1V+5tdp2MznTFK3j9Llo68WUxUuT3GCuRFdf3XWZ+x6eDHb4F3HOdyFnUtgrK6HK+zn5Uxqza+wu3PrLWyt9lznH117MTpMH6v5shyKsw/hoxYE1PxKmysWpNzH9aP445u3sjzVXnljL5meW3Wr2bHn3nR4RVffhx57EiTLrXqb7/PbK09Vtkr2xvnlcoeOefNYrU7xrbE+SXra/zb2UfXbtU49UAzvryu4t82+DCwk0u/ivu6MUrx86w/V1ioWLgSFzrnxL6VrTreyjBX9uj263wIeTnzq4wHZ3gs0z3bYMfeMgw65zNe45zsXmsH8wqPTC51rBtzqnUrX1DHMx7L5KrsLfxlVeYuh7vcRdk9838Wh6rzO1hn8aNzvpO3de4LmqkU52E8v9nAj7tmKr6ucJwwywfjS0dfvnxrbR8Hdf2L9zvrx50YwbFhnMO3Nro5qeK27Lex9sc0U/24bOqUBu2BbePYP7zcq2M7HR5D/9U2e5uFr0XstUPSTBVzxFoRZ1YwP8419cuu8eOe3Tlqn908u+LH3UzV1dQetxHYCGwENgKfHYE/5+mWz4763v9GYCOwEdgI/CUR+Pd//Ne1mUpd6PPNFFdgqIpEr2qmqgrk7kaBU85sEbw7frVw2zGiSgYsQrg3d0VhiYs3WFDqFNur4iTuh4vS/OC8kwmLQmNMtwinCsixP1UkZJ2pxhTew/j33RvUR8Fu1O8uD4riOox1HOObl4gDFgBRr7NFzll7VHJXtpn5ZnXuTJFNjXVFULa/ij/G+G4zVd/2869xqP2MN/QPOYZtjYe0sy/P4N7jjeId3w1fwLcjujc3hoyqAK2OufHKf3j/GHPYF9RY/i2Kx/H7X6GZSu2BsWJcOj7FhXXHfxznO3Pfj4kG0miqerwcV/kF2ol6aJZ5iG1Wyem47plmKpRDyRkcHj7LN+c4toXcNx3Pf5kK96727HIh1HWdt930qPSH3IOxat5+zjOy+dwNTz5nZm2VHykZbvjGG7RnVlkbq2yf9cz4su/QAAAgAElEQVQckdmEyodm9D+bQ6hdj2aqt7fHr9yw7Siuy2IP2g77VscuFdZqHjXXcS48tIn7xnmzNdT+cZ5xQ9PpCs9l3LJzulZZ5XVsV+inyBnMgUec/uOP4wZ3djNV6baSnW/E8vhqTzNxRcmH+6m4GTHK5H7w9Rc1U1VYDp8db0J1mLyCFyoZMn2oN74rm2Kcv347H4bp+EjscelFI+JhhA5mQy62B5VXqDxxBk+XJ1RzuFjU8bVqbjyOX0nqnodfOJvx5T+7mUrHTJ9Td/AIu+/YHMc8Pifj6SXfEF927+zpFWNWYsAr1n3VHJxPqPxIjeGY3JUnODXLOWOukGX4Ydf/smumyB1ezS1uXodJJ1Z08eyMizeKo5xZDGD8O2s8s6f8WulcXdnbChepeIj7Y7tE2dB2lf3G8ZlrJFx7hieZY7v/XtFt4K/s59V21LG1uzEPzVSHlF++/mTNVJxLzuZglX9V1z6hO56Hfc/ZkeI49g1cI/xV5YXdey8dW1iNQ525Z7DgrwO5a4fwpRnuYn7il0WwblROjTFA+bHSr9pTxcUrdprZFnKP4mm3d2fnaq3MFmava2b3r/KtWdvMfCCzM1VfyOoMbm/q925evOoHDqPserLSjfJ3hdGMfnBO1lNn7/EiRORTnCfmUPf2nL9kvKb2xvUDHKO+QKjmYJk7e1dx/ojtk1+minkcJz/kcsdXqc6zlD25uMe4Onu7n/Pb2FHbpDiuVj6s8gyl/yqfzXwD7eN4aRLtJuPiauMZt4x1X5FL4Bp2vfPzSg/iZvyA9sb+ixOpcZV/KH05O7ecOB4yedDWo91nNlfp74jfzfpoFYcr/h77xDGKt1zeXc29m6k6mt5jNgIbgY3ARmAj8Ge9KngjvxHYCGwENgIbgb8gAqOZ6rhohuYPvqiNggFf4GZFBiwOnIWt0RTw29EgoB7eH3Ph76rY4grPdwUhKpp0Cxtd1VUX7rzv7rwz4yoZEI+smWqsiY1AXHTrFNq5MMS2gvtC/Y2/c5MDF5RiLrQztAtXlFKFGC66uSJhpwDP5+J6379++/Lt69fDlp1NR+Eo9pU9DOiKSrNFzsoP2P4UB1Q2quxldl1eo3O+4ytle5mMsVbWTFUVb0+uuxXYz7/rB1EzPLmZiv2Ki6SxbjSMdOSM9X///XwTrOKCiA3OPpR+3G/s/9n+cY6s6K7WQr/DfWGcY66JGMU198qmXYE3s2Pl0wpfFe86/oBzhd2gHt28HblyDrjZudNLxtkc8xXPjjHuqwNV7HXxhuPe/R7PL1MhZuiLyBkhV9xEZd9RsfEej3meyPacxSllt2w3zGUoa9eGqlylG3fYnhz/VTFK+QbO5WwO/ehtXU0z4j085O9832HM4yPv4LiohHJ5x9QGxODRSDX+p2RDe0O82Q6Zy5xMnBdkssdYx1vKN+5wvDQ+Z/ZcyfOYN9xmq5qpGLtn9VTZCMuq9uZ8NHT74+3ty8hz2NaU7c3ySBXLqrgeNpbZhcJIcXylC44tyt6lzf8kzVRO3mrf7jjzVBbHApfuA5HXueBhjo5tYZyf3tdCMxX7E/NhyPCKOOjwrfbZjUcdfLO1djPVejOV4pZKr8g1Lk6reKhyws5as9c0nTk7YzoxoDPPnzVGcQTzAuspuHXFJ+M6/P6aRe8+1nENdkrn6poEea+Tm63oYsb+VnBbkUnlHyoG8DVZxOKP2hPnR07G1Rjj8rDMFtg+MSdDjnIxlmXN/j2OqZwvs2/00SzPdrY2o1vkcrQNnuMVdjRt59RMddZZvvzlmqkUHzp8GSOnSxV3MzvE8Z24Vtm+yytf8QB0FqOmbag4oYMF33fscMusDw4x+ctU6hpV2Y1rjMKxONfY826menxJRqWzKrZnuXB1rjLT7jkVl6iYy+u53FzJwNyQcdYrc7Jsn12sVD4S8qv8ssM3jgurc6tmqojHeN9N6anSUSaH4pgY/7M3UwU+LqdVudxxu/VoqLpvcmJcMWcbf+cYXude532h92qmqnwe5XP5B8dq9g3G94hR1KBT5cKZ7WV2O/b3ilxC4fCQUx8vO/PXqYgD58jo+8wDnPejjWWxpsIU+dzmdUkzlcqvlO4r/rrO0x1oxrnYg8PRB5mvmcNY51Vs2M1UTypwn74R2AhsBDYCnwaB/isCPg0ke6MbgY3ARmAjsBHQCPzHf/2/d1+mUgV/LjxFwUEVGniVuBA+C4trzVRVwYSLIT+rrlXB4BlZuYigiv1cQFbncFFoyOQwV4UgLr5n86HNcLEZiyhYUOIi1Xi4igtbTgbENyuY8vlc0KkKNoHz9/Eloa/frg/8YxFLFc2zr1JlhXBlN0rG6gZS1/5eNU9nvdm1KvuL48xtrmj3bDMVzzsqueKFbCkUIWsUnfmGWdg/2wg+8KSK7Mqu4+3RuJbyG/5tzK90lf1W+ZGKH7z3yobGGqjDn/XLVCpuVYXiWd+o1kAs2ZZm1jrlvu8y4diDcSWLQyGT8+vxO9psZQ9xHG/eKDvU/Pn9OD1sKmyeGw/jeHyZih88DD0oPz7lm/96XXffzqdWz+fYi/NUb9ms1mQd4HxoT0qGGXtFfeBcnGvEOJTjI5upXF5S8bPiTJV/VvN3+b3SaxyPZirmJcU9uLbLY6t4MmsTah+Kqx7GXV4OwGOZzzn+Kv5VnN1ppkKb7uqjM67KK9mulJ/ivsM2j+bTy5crUP9Z3jurb6f/ak/I+UofjFvMFzlUB1flwx17vcq+2EyV2aDmlfHGWv9lKrXXzj6q85CLVS4QesFxqKss/xjjjhhNb0R1fBhzLX99Z9IgXO6Dew4bdfvvLul8apb7XXypfLaSU30JtDpHvaCkOidswnG285vV/c36yMo6VXx3mCCfdWLU2Iu7vq5wn8Whmq97vBMDunP9GeNUXuJir7/u6Es+00wVs6p8uoo/Gde7uNvfxePIGftb8cFV2Ri70KHKhdXY7rqv2hPnbbM8quSNOaq4rMYhhwV2OM7FWMaD42vEXZTXxSgXQxXmat0qR+ro2O1z1o5ezpeXZqqziQoe3/h6vtzp1f91uEjZrMvp2eYcb6G9KDtGG8nibmYfMxzG9suxgeUN3FavbVg2hfHLbetiPJ15XTMV5rNoO+PvCrPKXt+jmQqxxb9zfZTzApfTZbHA2VhHv7hel8sxh6hyhgr7meMOA96n8tuZdTpjFeYcjyIvyziA7Xcmj6quAxmH1XziVXbEtpLN29FBYOfsVtnp+G3cp8aXmbp5+F5C8FEnR1C5yPiNczH8LeTFe4zqHBXfVnjvbGS5NB9NfJmq2gfLd+xLfJkKeTfOCcy790sf+efrly+Ys3QMib7SytzNOss4u4qhEasxhjnOR5xXm6k4l3R8j79/XDOV/jIV2xfiz9gPvFV9I7u33IlZzAnOBtjPv45mKkiZXW7Iv0/niU27zoZxvFJjlZ1mWDCHZevvZqoXKHFPsRHYCGwENgKfAoHdTPUp1Lw3uRHYCGwENgKvQGA0U8WFehQM8MI9imf8J56jioRYqBh/f0UzVVWkfaa4PVtk6BRKlH6qPbxCp1ywUoW3rJDEhRt3/mOB50zBXMEVi5/j7/HG6aygFEWWOHf8m5up3A0z92YmlFsVZFUhutJbnBNfpuLiWzSOYZHONVKx73ChErFYtdtZO/uodXjvHTn5JgdyFer6Fc1UynacjCdm8Vbxzk5uY8In0JdUwRqL5ixb5rdsh4G7eihE2X7WcJZx46wdKV+skMQ4FrHH3Zi4x/fb8WZc/M9xC+8xw9r5s7J15kje6yx+2Rpu7lXMV5up3E0MlA99mvVb2QPPE/9WuuXfRgP4+C++OhXH8QYoxqhxPHwS/RHjos5Tfs5mKubW2JO7QfJXaqYKbsD8g/cVdnfLJc63Z3/Ef+6BcBUHXAxk22f7Vvp1/pLxeheP1WYq9llnfyzjCl/yXhgznjMKj8EDLn7MYM1r7GaqE9UsD1e6dvqv4jpyPnK3snO0Rc49u34x41tX2T+omWq0Urmvqzp8V/2OYyNyc2CkHh7DayLGEnOqO318/Xp96Cizq9B/ZX+ZrmdvTmR8jjyj8JnF3u19xp8CIxVfKmwrH8EcvRrLcaI7Hm1rJpd/yiYm37BRxbxqrzN2ofwJ/UD9fTdTVRp47XGVl/B1LupRX3f0ZVptplIroCxslyqesr096+co04pf9FFbH+nyCs7/OQbM8uWz/Ox4wcbdCyQd3B3ncY1CjRu/qXwM5VJjOjGMx/yKzVRZ/XwmX7UecNdMBaO+/rHuNMmZ7E+KA1Tsx3oOnsP2zTlbhy/ZjvmLQoizsstVPbCsjl/xHsUYs/IANPOR4gXFQR1+qAylMy/nOqgT5goXTys5xvGVZipVA0L5XBxdbabq7IPHqPidxWdle2h/r7Tzlf24ePhQ94H8fTWGrtg4x7rdTHVrHlJ8+Gzey/lVlYuGLYz71OpetYoTyJGvbKZCWdnW8B4exyH2X+ezLf96QTOV2oeK1VkzFY5X9+Ndrqlj7NcvP/T7hUpIVAxR+PO1nMo9xm8qnkbOgrUile/w3n61ZqrrzRq4Z6PiPeOvrqOrZqrQBceCiuMjVrMu1Hk32ccXXG8a5TzFGWElC5/3iltdlV+FbzvcHDepnErtezdTlZS0B2wENgIbgY3ARuBAYPZ+5YZtI7AR2AhsBDYCnxYB/jIVX/hy4V4VJlUx57EwML5M9f36UHJcQOMNJ/eGuJirKlhnsq0UF6rCQ/emtSz6vcjisOgzM6W7CVMVnt2NDsRCza1sJG5Aj2PZTaMoUqHNVMWjkMcVpJzNsuxRjES/yIo73758PRJR5Ud4I5IL9KqYh4VQtd/qBr7yl9lC34rfzNghj618Dm1BrZP5pCvqMfadRiGUw/HSbS/zX6bCvbFPZjcF1FvYKv4c86G/sA6Uzbgbw07u+F3djO9wWFZYVnbwM3+ZqmPz7gZJxz9w/pmYyTF73o/zu0sZ56IPZntHW6n21pG/4sjv30cz1e2t+zieY8ztRod+SFvFpNt8zzdTVdyu5IuY6myGuYZ1o/CIOVf0k83HPMayzPoGy8kxOY4/6vk40jGvp8asNlO5hyswn2AsGbsult1xsd5opvoBd6GzPFTFIZUHRfxC/lJ5gLLHjvyVXx3vXKUv3KiYy7adxQG598sJmV9l+c+qMVa48d6Zox1n/hhfprp85k3l1Jz3OJt1NoQ5WpXTOB5UDze6fIX5FfetdN+xvVRnC81UKCPym+L/4MPjhQDjTajiP7eH1b2xzjNORp2pfal4caeH8WUq8ql30VMzWmR+pvzDxeJZ7G96PsGofBF5lk2C9+B8YIaLZvczMzePjTeJK/52+17Jc57lo5k9Kn1W57M/ZTqP+Ze/2jbZVFbJ3j1exbXuPH/WOPRbjvvMDcz1szY75p99i3uFi8s5Oe/N7Ffts1oXj8/mS7O4ZTzSkRNz2yoGcP7RmX+MYf7vnqfyLpWzqfl5L93zZmIPjg09oywqLx3nKB5Teld4q1jVjV9Z7GSb7eoo9KvieoZ5x99Rhy4nTuW8pJTjq1TxgpKBwbfvr3iE83Fl5kuFqcpXmCPUXtnGuy+VYdtYbabK/AL36eK6s69XNVMpO6hyw67fZDbWifHZtQPzYwc/J4+LHdk+w64qrkVfHOe462rHxZUMGcZZLpvxJnIS/j3jwWdtYsYeeM8uX0GOneFl3r/y08pvYo4V/VW6iX09E9Nm8Fi1o8o3QoZncjf2Q4VJjIl1qmaqmINjhbuO6ujLxQEnL+dIzt44V5rR6zNfplLyubzl9IXz61ToWxzDxjH+MlXWwCYx+jHyxCkUHgY7u1U5QWa7jtMyf3L597PNVJmvuXz7GRSrHOIoXSYLZJw+jqFPs39HXsj5YMUzmE+OsVUzlYqHw86xmQrzFB6v8vQu5seeu4PNOJVzqNiq5FY+wjqvntfYzVRPKnCfvhHYCGwENgKfBoH3f7rl00C5N7oR2AhsBDYCvzoC//6P/7peK8dFanYxznhUhYNbIWq9maoqmGQX3JV8Udhw46pCclWkXMWrsjtXPHdYcfEMi41RiOHfMhmqwkclf6w1ipqq2BnHsaCFv6HM2Q0SLFyFTFlxB3Hlh0diHVWcusowGlNE9YkLaCE/zoljuGCMMkfxKL7sdfOxxxRYFeKUbjI7X/GNyu+cfSiccOyMLF37Zd9wxTlVnK72eT4ntlaOZLliLdUoFA8BcmFWYef8pfNVqtDPkEG92S6zReQXxUfKP3Gcktvhj7/jvtj3733uY75MhdzFnMt+j/pTXFbxbNWkWumrmh91dtr5/Y0stj/OMfALT4GFagjkGxdOrsofKy7h80cD+Nevwy5+3D10Nv7tZHI6VONv6619wY7jIMYT9WbkcRwbGqs8Ivbd4YaZ/KFrV06+e7vrzubHsV2y3932dv0O0fOLFjOEH2RcyfpXNtbNUSusu3lDHnffbDOV40LUDesJ/ZXzp4xLlX6VTVX+ETJnxccuJ+FaD7mG+CpTlve+0hc767Aewi5dvB37O44lzVSKq9U6yj9YZpW7sZ1m+Z3SjcutY2zFKSv+difzE81UV7u9fJ1JyXzL7y4vAzBG/vQ+YFPss2w/npfvtal8/2Guy94rPT3rS9FsiVxd5SG4ZgffLscobu5c7ygfy+wc85BXx+pu4O3GPZzvZ2qmYrsbmK40LGVfk3B2w9i9pw125u7qfGZcFddm5vozxiKfYe7DOWHIFmNWuGKc6760knF0lmc5XnX7yvx5ZU8YA7v6W11n9TzUXSWjyo2qczBP64xlfWY8ofJ2dT7GFj5H5Y/KpnDv6pogywfCL2JMh2Mr7lC2WvGcyydZL9U8mR4754YcGDf45UnMKZwLzNjSeLcGPpj8MzZTKT/M8h/mY/YzlU+NMa9spurIp7g7y8FXvkw1YwuvHlv5aXc9dY3Q8aXu/Biz3Tm4nlubOYztzOm78t8sT2RZHBfHvlyccjKsxjWFYzff7diNiikz+s7GqvUVDh0bHOe53C/LSzgPe2UcUnuftSOVB2Q5IvpYBze018DJ8XYcxzg5uHLco0XuZ7wxToy/K/+sbGEmR1SY4flKvmdz149oprrq6svb2VAFL4VRjVKBe1zvK9yVvaPdvC1+QDPjcWe/KiedsWHnuw8+dwB3G93JSZ0cld08I7+KJZbbjy09Fi8z/s5yoE48yvbO+55pprrO+/X2glaMmy6+d75e6OLlW7zpYDG4dX2rslGVV7i5EePdTLWouH3aRmAjsBHYCHw6BHYz1adT+d7wRmAjsBHYCKwioJqp3FxVwR0LWFzsGA8kr36ZqirOu+KUugHCxcRqT6rgkxXDuoXPVX1h4dMVPxB7LAJHAdEV7LhgXK3FWM7uaRR4opipmjNcsSuKzqqgpmTGgvU4jnbBWGCxPP6umr0Yy2tR59JM5bDOCktcWEc84zw8nx9wd3rleZSeMju3RUrxRunKnyobQQxmfKm7rhqHOh/ydR4uVD6mcT0srtq2PK7sAe0AbT18wt2MV/IGvtjQUhWYQ6bVZir2z4qLIqawz6MfV/b9MzZTYaOE4hzFbcxjHaP62Gaq26v6Kr2i7ak3M7KdI5+qubNY4HDq8MvIW8b/wg4rW+NxfOPFxaJbE1pHq49jxjrc3Oi+hMgyMJ4YH0MPY0z3hgzjmumrE4uUnpzMM+h19P+o9+PR+OvXO2bWmx2L2Cv7Y5sf4yvdZvY7q6dMJu9zgyN6X7nhWI25D+f2zA/qXCcTx7zAEWMP48Y55LfLgxAdDDv51IN9/4LNVON19Ih15h/qWo7ztip3qbhbcQrLN8M7SmbO2WY54W78RzVTfR1v8n1K0vbJyF8q1+3ECxeDH669fvJmKn5w9b3iYOd6h30NMWY755yn8ru2cUwOdDloNs2v1kyFeVsn38EcooplLo5NqulDciklU8efZvfykeORz9R1hcrD1XV0R2ZlR3yd0J2Hx7Gd8XWM4h6V+3bWV2tXdv4K/lr1lU6+MSO/84MV+djm2nH3IgTm7HGuuvbM4gnn+WMeZ/do+5wLcN6xYkt4jtJJpSeWu3Od0JVzxY7wnM/cTMV2zXyEeoq/d/mY8yg8n+2pYx+oM/YN9iO898LH+FrKydWxv2fO7cyfjalifHbNWOVLlT9X1ypOn5kuYs5qbcYcbcHxo+JO9ZuyIxcjZzBUXM7rV/uu7KXLqZXduFhXrd85rvjE5UwZHhhLI3/rcAjmVhkfdfYyMyaLUVl+kuWHaD9ZHjHDIY7/I6eIP+P+NuJZcULlb26uGb8IHOK+C+pYcUN2vKXfo9zr6+Zop46DMJ6mnP3lrC9zPsdrcO4ZOsv28xDT30au2ULgOqiyVaVHd6+Vx3ZyPM4pHngsVHUZ2OELZ3uZz/K6cyjeRre4EpqpOrKOOR2W3T2xvTn+Hr93GuUe5ms2UwXvz/ADx/I/o5mqm8c6v8XzdzPVqnft8zYCG4GNwEbgsyGwm6k+m8b3fjcCG4GNwEZgGYF/+/s/ruWg6oJbFQi4OOQLXeNh3O9H4QAf+Me3neLvXAxzRUQuyqjz1AU3F+c6F+XdAlB1A6E7Dxc14t+qsIi64b9j4VB9YYK/BOIKfso+1NisMImyR7E51ncPdWW6H8eqGx9cBOVzuHDDNqyaqbABBYvoo7o6vkwVx9UD7dzwMtbDAp6zzbt1vpxrsE0o/+sWinEuZ3v4e1bMrYqOjrAeCtZUrXbzhixd28N52Iazhwtn8L2NvTWZzBI1f7kHbUBhMWRX/BDrsq+P3+MLZ66AjHYR8jCP874UV4TsLmZwYTz+nT1UmnFtrPMzNlPh28iQn1diQ2ZT6A+Kq52eZu30HL/WTBVvb2QbRVsfcrqmP+bziiNczNC2dDbOxPqYrzAfV1iynu/lWP8yVcwz00zluB5jLe6PecjFfYWtwiWzr8AJbTfj64ifszFH+YaTK+Y+9zIa7N6/3HS/5pd0Tcetjk9mscri9RxX3L5ep87LfEjluCr/QftRcY9zGIyXEdfQ5xHDkAFzwoMbyB7UPuI3dfOU9fQQi5vNVErfz9pqJ79W/sn8GLIh3ke+nPgS6jy4ZfyG/NPhotXGFFxLYcs5C+4ty0URC+Rc9XfF1QfnHeF2jodYTxyTEO/bdcqXL1+/jRj46LGv4hH2Y8ahu07FH3f7v1w/sQ4d3nM8dxuNX6aa0TU29rAfoC3inrs44V5WmqlcjEY583ynj+bKnu445rKU0zNK8pHNVKG3IZd7oIZj0ywWkbeqvWd44Fev1Zodn+lq+Nn41F2Hx1VxbXXejzqP40sVe57BOewoYjD/6exS5QWcf2V6wT1V3L6Cu+KJbJ5Z/8vieUfelRjQmRfHVHmKm29GN87XeA6MHy5/VPbj+C2bP2wY4xRikeXwHS7BGM1/V5gyRs7WVvx41o54jfdupvpxvBjg/O/rt/V6aeW7gSnvD2Nx5rPqWkOd6+xD8aHK35R8yj74N3V/J+wcbXvE9zE2rnfdvTc8d5Yr8Vyll8y/Vnm245e4LuaxSl6WY8X3rnZ9qSNy7Mz+zQ0ZlX3zcbZXxfW8p5l8T8lX5dkuJ3B+VOUQVbybzbNdPHScgfqrZOkcr/DDWKK4g/lrzDfG4VeSOn6S4Z75warvZnZYxULFTZxLcLzv6ELpVuUUmKvE38e41ReQoWxde8jikIodEQMQJ9wvc8f491Ku+I7NVA+2Ds1UysYx/iP3d2z23sai/ta1oktucymideJIyKSaqZRukBfQHp2EDz5z/aTX7YxOTorzVLEDZelgUKFb+saPSxsf4K54RuGlYifbG/sL59nsW6Ej5u3gaMwVFI/f8Hg7NoYyjjn45Zn4HEocrzBl7pnsF3yYvsMZjDXbssOiigvjvN1MNaPxPXYjsBHYCGwEPjMCc3eVPzNSe+8bgY3ARmAj8OkRWGmmUm8OdTdabhe7H9tMpQroqpAW47KbhTMFoLK4c5lstpDEhW1XPMbCBRZ1o7CrzlPNQmqcktnJ0Xk4KB7YwSJQVsDHwhUXfNiRWVaWE22BC1xsO1HMZPvBN3tdcYdmKr7RxDijTNgEo4r1sXcuTIWs3ZuojvAQL1VsVOcpjLnoNUuwTk/VvKgzVbyLebmIiUU75ALl887WUTeaK/IHyDOMwm+5KQ9tiQu2bD8KGyys/tM//ZN8oFlxzjPNVNyAxTrBfaAO2bYzjlX88TM2U/3++++H2hkDF0cd91X+xcVmnl9xuitQ52vd27ibl201bujh3Nhc62L2bIMd+jnvI7en48zjRnTIOvYW9sk3urK5Mw76yC9TMRaK72N/iD/eGHZ2qs5TtpDZEup25iGuWbtFjqlkxDz2/FrZx5SbYp1qPRUDAuPX+fij1iq5Hs8YD3bc/zqT87F9MYeij6F+u3akmqmUf3AuN5qpshwKfU7lJ6VP/oLNVF0PQrzYZznX4TwxbOuZZiqnGxU3Il9z+Tr6JMrONqG4jO3rI5upvn3X2prl3CpfyeJKdQ3gYjznlVcdiGaq0Bv7/DzP3Xb6TDPVrB25Rs0M99VmqnhwBDmZ7di9DKKygyyP6pybXatlufRHNVOp6znel7o+mtUvX/vg3hV/jd/GuruZqmNlf+4Y9rUsnjhu7O6A4xrbkYoDWWzIciXOB7McmPPe7n44DnfPW413K+cpfbq8gMd294PxZeYczLtn467LgeK6mmNedn0QtuG4TOlZ5d8qvnd+izErL0ioYpyzmdlcZNWOUL7u9dOKnX+BL6we7876+sesKbbGZ9f7mR2puIw2r86Nc5Rd4nxOlyr/ZGyVHXfvA0Q9a7zUyT2srfY1a3tjr/HiqE5OnWHZUjIN6lxH4Zp8rel0vyIL56R8XaJi2Uc2Uyn7wn0qLH/2Ziq0uSF/576k8isV43juVZvAXKrDGy53YvvBfQw9zTZT8Z478XCc42JFhQ/PX3En5iBKNudf6gi1Id8AACAASURBVNowk43tHnNh1Bffk8NxFW9mcbODA19PZrlFzIf3XsJW1F5V/lDp8u74n9BMpfyV4/+s/97bzdfjls3Ml6lW7U7dY4q5cE62sY4f3sn0izZTHbZwMUiVH0VcQB9Qvqt8lG0q/JD9Cc91eYCyWY4Ht3lGl5j+AluMiT1EjB55GL7Es+PDzzZSRWyrrguUb3AuqPIjNy/6wm6m6mh6j9kIbAQ2AhuBjcDsKzo3YhuBjcBGYCOwEfjECPyf//z7w/VyVtTEAmbANsZXF8sjPMeXqbKilppfFYmdyrDIpC6+UWYlvyom4lqukM1FD/fvVVNjzGYKL1x4U/pFrPi4KwSPc+JYZTMK99iD05MrkGOxyOHgilyIP8qP86giTszn9htFo+PBuVHnSt5CiFjwWh08Y//uxinvMWRTtqf8drboO2PTXFScOdfZEO8v4yKFb2W7yg5Zbzm2jw+Qo71lRVr0XfYXXrOjy7BjLLRjMxX6Ddp8yBE2FzfhEU9lN467HaeELtHHs+Kzw4D1nOnrNnZ86e3r9Yar4xkslI9z+UFtZQu433F+4I97431mPN3xG2e3day+/+pdx59OTP54yAOy2DH2EIV+XAPxZZ/P7EbpGOft6Ilj/dvb2NftS4Osx4xb+Zjinpt8ZzMax43KD1y+4uwtYh4ez/iP+dr5Fe4VOYTtNONSxe8d23O+4M5lv47zmavYFs5/j6aZ2xchnf4zO505J9NTN55XXDEbkzv84de82Xkll8Jf6SizSYwnLj5ik+BqXOO76hwXlX+oeKl84IoDNHE6v3eYVvaI8mV8MGO7WRw89n5pJs7sOOOSwxuhM09x84yPKH6ubLTyhS5/dX3wbtyXM1+Z+c/xOXPgA29/m7+tXmHj7KOyP9ZT5FNoDy53uvIHLe7WZD929pjmJWKjFTZZE8yMvrOcyMmg/CCL2xUmXb/s7qvKeXg9JR/igvnAeMAMr40qfxkyzzY4MW91OULpoLIjXIvHqnPHbxGXlJ+5eLrCnV19r8a0DjbVmIqLAl/cfxWzVvdT4YV7UT4SekX5qjwCfQMfFENZHIa4DuPYtWVnV8xrlR4r7LK8q+ufM7mGy6NcTnONW+LpTeen3T0jh2FO6nKS0GuWv2I+kfEvcw3jwvvmvar4hhyFGLixlT+62Jf5Wwf7LGfonL8yhnVR+RfqQ/nBS3gfmqmO9b68fzPVLHZZ/uPmqjgp40DFl1n8nrUlzn+Uryt/mV1nzBv5kbIVjC9ZrtLRV4W3mkPx3co8HfmyvM9xyZAPG/xVHFC4Or+cif28p8z/eW/I/4qPZ3gjyy8q3DvXUc4un4n7Hewy2ZXvdeXJ4hz7L9sD+gPiUvlEdbzS0yuOZ9yk/KvDZS4H6sib5T2cl2TrzGA7k5PgvRfk6fDljK+dfSOf3/AdX3E6uqQfnhdQGMX6mGdW/HLNU44Gk4527scMWR3O2k5G/fJ2H0DxspMZf2dfVTJUcmV2rF5gydw8/h08eVbn52p9yBkKeYVNlm/gHGwfXR+/8y/ajpI31gk/wCbhWZ/C/WbxOrMP1jnPc7wHyryUDjHDextsC6316SVxXc+q4peyadfo5rgmfLbix91M1dXaHrcR2AhsBDYCnx2BhRT6s0O2978R2AhsBDYCnxUB1UxVYcFvI8NChDt3PICqmqnigr5qDOFiQnYBXRV3qv1lx1WxeYx3BZfqQr8rS+fNlzGXuwkWsquCuiqwVcUWLohlN3UUPoxNt7jNBVt1HtrkOB5vZXP7vCu+mQc0O7o6GqkuA51fOD105scx7DOqMK3sD+1DnaPkm7EZtsMMc3dzh39XOuZ9zOC3ogNVAM587hx/VnKvL/0StuV8I9Md+lqmG6WLKBgHp4xmqrhhqx4kRKxiLXzofPzGb6CPdfntaNzQ0ilUr/J5h0/ubeZslGCZ2VaiKD3+DG6ZtVdspgqenZU3sw/Ue1XY5vjV5UuW948//lvekMJxHZyquICcpeZ2NpWt7Y69vc2wyvrYU+a3qx+FTvBBFP5aQPgx2g/7SmCFb80Mf12Vtou5y306NjDrCzheratsIuwc4zTHbPb9c51x4/WGXuWHHf9z+YeLpVVuNqPbtbg2swJi9fblx/lJnbvGQadvzvVWVo05FK84bmfclc1f9fr21n7j8ZgXfRp9UckZa4w/j2ziaFo9/6c4nrnc2c8xHz2Yi1gzzo5TK/2k3E/NUE6ebK8op+ObGFMdR6zZPitOwTWqdTJs2R55f/ex7/t4PGXaJZzO/BeKDqua6tuaxSDLV5T+Mc4NufHt9xwDUTexxyN2Xuyfc1fnX2PeznW45DLja473cQ8d21McruTgWMd2nsnT8bUstj9jE8hrHR4PfsNcHfca+B528DZi0o8j9xo5Fv7GeChMV5qppp0WHnhirungOpNPcRzgt54HPspWZtZZwaCjD46jyjdUTFA4Kj+s+Ij5o7tPx1vd85Ve2ObDjxgjx78Zdh252JY4H8H5q7WyXGIF82y9LD8KTPFP/LvbUxb3He92fFvpYcYPETt++FzlCsGpaK8u1rC9sazdOdhuOFdTOK3wchVHrzk/xPNVHbH98B6VTazYOerAcZeK7axTx48dHsjHjK88QB779X2KLqvYrfCyWivjL45HKo9i/Nk3s+MZ7z6vPz8DxiS+tmGMqpy3kvPVfujW66zjxszwsooXzobHvPjgtFsHz4+/h6zqK1MV5sixzMlo01hTR1mr+dkv3L+D43g+rJm6MVnsytar/LnKA9hG1HxqDsfD7F+ck3BTI+s/9qru5cSaHXlW+VLlBllMnNEnxm3GIeNG5NiOLWD+FPfIsn25HKDrFyhTZW9sX4iJ42KV7yi8FC9dsfgxvk54/6K4TB9hP4pbOE9huxzleXrXWQtKt08Vk841v375/u375V7ArSbrfJqxjnndl4xQ6BV/ivMjVx9yBe+OPyMu4+9DlrfJRqqw3yqusZ7QXhRvsV1zrtNS6kEQl5FUf0NMA4+QaWDGjYaOa5z/Kr5UMnPMVH4kfev7uFd9zsgxnWVFWRhHZVs4/jj+7dthOyruVNzmcFNc1WmmYjtzeKFcu5mq7S174EZgI7AR2Ah8cgTm7yp/csD29jcCG4GNwEbg8yLwb3//x9xraPAtNpcChbqgfbzIzpupqoIKXpRXF/XPFJ8qS+C5ee9VQXPMP/uFDC6YoIyqiKUKg4ivKkjEnFFkq9bgIgkWQro3BbICnNOxKlaqebhYlzVxZAWhqkj4cK5opkKssHg2O3dlm93jXNjtyFfZjFo7OyfGd8aMsZWdV5ygdDzLE7gGy6N87hz/8zZThY/gl6m4kSiK7Wy3v2oz1dkooR9WDwxe0UyFD/+yfbvCdcdXZjlF+c2YQ73RM/PxM26ML1PdGiWcj1exRXE8r61uiHofPM92Ppvxy8c1U51NJvxGPPQ/5Ct8y5yTX+UNY76qcb2KI9343tGjs9dZO0YMlE27mzd8M9M1Ut7mP8tMH9FM5Xwzy1cq3anja3FtZaWB22nnaMtdXXfHoWRK78p+Q57BywoPd85Y67AZQRQxJ/PSX7GZCnPEGc0r3K7niwdSn+GDKgesjmOOE/6uYkrI73imWofxi/FqfV4rxh5xYeHLVBiT0Qcj59GyXPLYiQr7LAYsF9ob+yPnoivNVIffXuxP+alac4z7KzRTYSxUOSPmt5zfu9ysk3tWOdaqTSh/U3bK/nPlZvo6gtN35L3YeK7s0vnkDC+ujL2+PXqi7obyd9d0th8+6bhC6b+75so45C8V85ErM9nYLlfyLvSPVTt3++liM9ZV/JTxm8rRMeZluWFHLvZTtkeVnzldZbkEclpHLowvjrcyu1Bco3KFzBbcsVfZ0gwOIUu3mcrlLM4Ps70qLBXnq7iW5We7mepEEXkw43bGvBPzV67J2C5HOLuUjY5DxzPK7/Afx4PuEqv3a9xD+504ybiOfzs+6vIF+tlqjOpihrbE17tZfMn8uVr7mT09a8dZrECufGYdzrsQj8hd4zdns5z7Mx/M2nrMp2Izx3b898o6j7xxf+ta5TLqhYM8j9LJbE5YzaFsU8nbyY8U5sEpHEuVr/FvLMfP0kxV5YGd/EnhudJMFbKofBUxx79zjZ5lcf+ueE4d5/xXYcM+mtmBumZwfuN4CZup3uDLVByvuGkq1v6oZqosfoYsnEcdecrX366QOPwZ86z2y3OgfazGDbRBjhFxD3KsE02n79FMxXmX4z3HoRlPlr7yZDMV6h3XqnKNbq7JfK1sQP02vkz19Vvci7rdr1b85PaAtp3iePk6VbVnx9dV7Ivjr2qm4v3uZqrSS/aAjcBGYCOwEdgIHAhM3OrdiG0ENgIbgY3ARuBzI/Dv//iv6WaquGiuiiSIbHyZCgtv4+9YtHMFI1cguJ//PvyvFp8qa+DiGhb8OgV4LFxVa+HxeMBH7cv9xkV3LpDG/IwvFtm44IIFWMafC0NYXFE6zB7YxwISnhvyxG+ZnnEM661bGJq1I/4y1dOFLGMkiE/XJlSxiwt1mQ7dXhyWLFdV4Ed7nMV9xpcQh5l12A4V/zza+XozVbYn1hPfEFA+g/iO48Fdo5A+fNEVcvmGwJiH+Ui93T/sBWXJmhozO5rRU+xz/pz46kz95Q/cf9ac4mRwfO74dWDzqhvDla/wTZeMK+/t7taIwPue0QWvp87NfFHFtY4v8Zix7vnc6vuXFk57+OPaTIV2wHE7fDfeoMf7rWIbx/TKHtzxSi8Kz85vq/J0zmMuCt5DTlO2dZ8/rDVTMf925FVjZuJ9Z421uNaZ+XHM2Wx55v2dONzxcyVJxwdU/FbNdCinkvm4Yf3HH7JZk/POsLOYB7k2ZHb21/0yVcRdtT+MjYwR58szPNrJAR/ywcsXYZScKueYkecZm1A5MM6X2ZbKoWY8pRMnr+sfb/Ofj00YT84Yd+ao6lrgOH68EOB9vhaQxYPKH8KHKp99zMnPvc42Uym/Qn/K9nLXfUtfslZzdOxAyeP4kvNKxraKKQ++S2/6dTjwdcmML/D+Ko7hvCbsGe0abR9jP3Ifnof7UhjgebN7WxnP/prZZCe+Op7kWMB67OTo3f11bV3Nl+WgysY7dsx8Mf7NOThiW+lgBocVLBS/pVxEDRYcf5ErntHzbO5Wja9ygirnY0yy9dDPVN6hcgTm2MouOtjO7imLR84Og+8wFx1jMa5yrbZ6IBn37nKi7BpA7TvTfxULuz7odMKydnyus2bm7xm3deZmu3X5nePEDleu8BXLPh60Rjy/f/82s7322I/wJcS84yNOeMY14yOX27kY8AqddUE/8uzLi0Y4hjp7rHizu/Z7jlN5rcob0B5WX2LU5RrkqErHnBtFPlOdl8XQ6hjnlM/oh33Z+Xb3pWBVPjcTj9TYzm8V9qgzl7uEj2X74fyOZfuzmqk6+RDvK7Mhh2fFy5m/OTtTuQzXJVxuprjklb6Bc6kcKniYbQptKbN/df5Y8873jvLR+JrOfb0K4wPiw/HO5ULMY+OrVN8uTSYrGCobdPH169fbl+G7HM0cyC9zczhX3KD2Os7hhj58IQs+u3L8Pr5MhV3tEwCqfAXjuIs3zjY5d50Q5X7oE81Ubk/Zvrq5GHMBczJugvOkw5NGMxW4UhUPM//t2NYNRv+4WGce3lemfzdflcfz8b/9y/+cL5IvG9w+cSOwEdgIbAQ2An9dBHbA/Ovqbku+EdgIbAQ2Ah+MwGozFRc7qgvcaKbit/7yDRYuRjAcWcF19mJ+BWosMLo3T2GxRa0RbwGaWV8VVI6iChUn+bchIxfYVUET9aneFOXWUntwBVu2GfwKB2LGNw24yIsFyApD3DuuX9lr7HfWpv6MZqrYl8K9kr+6OcB679wUUvI4n6jkq/Tr1nqP89wNLMTosai+1kyF8meFUFzbFWTZB4JLsJmq4l3GGZuBkMNVMRnl/9mbqeIZUaXr2BvGsPHbK5uplN5DFo4blV2Ez3XGsb9ketJ8E29Afiy2K17K7DuL8RxDKv7o8Hwe29YeWO/yT4wbX/Ua/xu4R3Nj6A/9N3w3Gp7x5lgcc/hVepiVWWHfiSfPcraSs2MzysaZM+WNq8ub+W62t5upZm0F/fbrSJIgd+36cDWOOcXF62wezH2djHE+xoOfrZmK8y3e8/i3uwGr8gXE1vl9FWf4vCOOwoN2zAuM840rfWNPptsqFvB6bq5sHnedVvkLr1Vheep3/L/5snfEdhVXYt17GxjtVD9XMxXn3Fm+9piT3zdTIR4uZ6quOZWt3P1GzUcd/bLNdPjPffFU5fddf1D5UTfOo8zVellcr85F3w1uU/lQ2HXk7YoD2YeZDxUPdXRTccDM8ZB7Bpfu/GPOiIPZSzJelcc9g12WgzJG7msIDsPAYfwZNuAeNFU208UbcVzBQvFbxR3OflRMqGK/26fLv1bHIzYqXla+wOtm8mX5UZUXdvTB+ZniWDWma1MzdoTyuoc7gy+R+8IvnH2gjWXxTuV5VXzs+H0XKxzn1mUZuzquZMj0lO2xmlftycU1l3uu5KQzcrEtxb9H/eM9/pvlh1XeC79VD+13/ZLHVXwUslZ7dLnMe+CtcMjiCx97L5leMa/zDcV58RtzaFeOLtcoHs3sreLYrnzK9jp2ODt/Fr+VDJjrd2IpYqWuC3h9l4+ovXd+q7jBxVPFFZ24EvGAZfszmqm47hZYd/bh7Midu9pM1bXpWJfjrdtTZnerPtLxbZaT8+GKj7Pzh9y3+2Jfx/uz5It/xppK98qmlf/zdcxHNlN9+fJttIcd14YVX/DxwPa9m6kY31iXbTN09ceLmqlc/ok+UPGdsv3KBx/OMc1UhzVe7uuE/pgPOZ4qPw3bjWsh9ImZmJNxhuKR8djPsHWX983gVPkavsTN7YnzSmXvFZcp/nE2wGOz3GA3U1XI7+MbgY3ARmAjsBE4EZi/q7yR2whsBDYCG4GNwCdF4P/859+nv0ylimzZxft5sT6KTrevn+ANBixsYHEgChRONVjseGVBsipE4lquCOzw4AJ/1+ywoKKKUK4wxRhWBawovqlCEhdMWFfxb1yDi0tYjFHNVOqGARdOfvvtt7u3qDt98R5Y3qrg5Pab6Uw1U1X227UBHNe10Uzfnf2jvio5XTGsWif8P5sf53CF6Uo+dbzyB4e5K0A+yrneTKV8p7uHDCMsGo+/czNQB5Nuw6Uq2jtMK85c0e/cObfGGY5PaKOqmQrX6fCze2hf2Xn89t7NVMzbrA9XwL6dd3vguoMB3sTIuK1jj2pMxhl9u/gmG5b75/dGRjNVNFJF7EE7RLzioemwCfRpjHNotx0cnbRK9w5zFwd4bsehPcTuR+FbQFX+ofyTMUauyvY7novHZ+M7sZjzU+bFmRwh861OrOW1nF+j7bzGl45s4vK/UwqVZ87kHJm9Bsacc7Mu0F9U3OT8hPEfDUHx0oKYq8qVMe46eXCueA2l8nNcKziCMVS+lvH73doEstpb5y28CjcVZyv/z/IEde5sHsU2mcUmZasrPsgPVTj9IfarzVS4P7YXzd1/bjNVZQ+IVRXjYn/Ht7bEi0ZiLpc/O37IZFQ3JqqYke3Jxc0xJzdTKY7t+H3JeR/8ZarMp1y853jOdq9sRX3ljPkg5sWGo46N8pjKVrM4fbVjo4dKf5m8Y+5uM9U9H02XEu9ygFdhyNhwDl3tHY+rl4YEthhXOJ+b1S3rawULFYvcvM5+WJ8rsexZO3d7z/L6bj7tYvlsfqRyBJVnKPyq/IXtasUWZuxP+UdwQBzjWi0+RKhiDNqi0w1jqPJgls3tq8OHHRxRVo4XGR935q7GqL095Mw/7r/iVM3J9q7yO7WG4o2ZnGVGLuYt1/Q6O+cr9TXLgy5HC5mcHWcP+nfztopfVmPNLAahV+fDKmZ2r9WetYVnz3c+43IPzhm663fjh7MnxbHdOTsyRr7AuTavoeJlZ34c4zCPMY6fqniqZOv42kyMzWScxcHdc0ZuyWTL8tYxR/ZyOMSlk0N291blCN15qhiq4jtzstojxyglD9tRd08q7+nuV8WTiqddTpHlBlnsj33yGNVMxXvlPNPxpNIrc85x7kd9meraHHb72laFq4qDH9FMFTihfbIfBI+Pr7WfX6Kf+2/Mh/vPcvnQ8bh3hRxS8fc4r+I+6ZeX7aiYpOwR7TlwyewP8Y0XAThuZPncvDhO8cjxQronnnh2HMH7xUYq5W+YS8a5rCdnF8xdWa0F+VfpJ7PWf/nn/+sJpOb8YI/eCGwENgIbgY3AXxmBHTD/ytrbsm8ENgIbgY3AhyLwqmaqEBoLRnyxPN7k07kJixfOeLGuChGq2OGKmBWwVREyZMkK1Z05Kjk6x6uicRdDXiuKm7xXfns3n8fNFax7VaAee+A3fleF7DEem6l0oelMBdVNWS5yZfrC4lBHJwdmosaVFaK786pxzg5XbvJkcqzadPcmgbqZxXzi7KLjk9neZrBCGfg8vEF1L/taMxXaXlWY7RRk3XzM1zgu058qTDuccexHfplq1rfO5xJvl5Fsl447FE9k/Oz4gG2c13uPZqqZGyAOz9sc44bK46gqVjEeM7al5Fdcscphx9sH1aZmjasY/+PHaMj44+6rVBzDMVaqZioVy5GLntmH4z7Pe+fKnRhV2UcH6k4zlePswLnPs+NNlDepqviecfls/lFhtZL7rsW1XL8+Frx9GbaOtuHi/wwPKNvHnBTftos2W+k85q34PL6wpPaFPoj6CbvAmMj6u7Od42tEjw9TxhiO15VeFe9mmFd5WscPUE/H+KQZYJazK66p5uP9ZfkPc3OHo7p5aNaYhro+3Wiu7I35ntpf2FccO21zvZlqNuZUOrrPrW+IrqwzHhxR/jpk4IdaVY7X1fl7NlPxvkdeMOTPYh0f67wVnM9xeqpibBczp2d3vtM/8/v/z967sEeOI1eiKal6r732X1vPw/9ud+3xeLy+9w96POPbJe0HkkEeHp54AJmVXV2Cxu2SMkEgEI8TgQCC8DCsfY5yR9xn2Vs76zs6fKjorep4xCuF3Rxv9doE8rzpUXveu5kKaTP+jBx0av30Hp6P/Brisif7Hh1kf+3hRU+fVT/wqD4jHVT+XsVH99CS+dGqnmI7hUe9djUSH3E8qGjCfqvxpRc39s7pHjkhDQrjVJyK8QTzpjp3xGTFO6NL6cmjdTWyd+bPvbzu8WU2z1GMNVxknVdxjZIp4ipjP/49qq9VDPhWPI/6HeG5+c6IV+yvG+9UMby183y+0kuF6zxeLy9HZMv2hPqG37GNj4w1Mr/RcTzeRTJ6Fn1sv2zjXiw/wgslT++mmXttXMXhvdjjzZH9eCbHEVmyziha1GfVtVeGNco/sw22Nmo9U6WVx6hiTI/uoc9X/VfjBG+t6sUg1blkMYk3rudjK+NWdMSLVU0Hotgg0kv1/FmPjpupVPFQ9AKTSJ9Qd42+19eX2+tbX07MxlC2wPi2yygopsJYLePttyymqmLjrhcmporCQRvvxZBsp6hDbd5WTOXpj2Esrju6YzG6mcrGQrmyvbY2XNij4hNs1363syloxxmuVexW9/EuU7+Zj7W+PF3Hee582fYd8CWirCK4hmMcU7jD/rO1sdwlyl3xR+FFpLLzZqpOg57NJwcmByYHJgc+LQfGIuhPy6458cmByYHJgcmBz8yBe4upvATgNTm9LJH3w4CY8FcJAJX0QDnZM5j45SRWr1yzxAcnVHr7t/YqkVHpy0tK2LNZIqUyRktUcGGUJZ6q/XtJW5w/05zx/kiWXoupVPKGN16wDSaUIp6oPjIe3vnCoKz70/cZfR5Pq3JU8uohsJIozHRabWzwvDI+ZDKuzok3GxQeXen95YqpGGNVchvbML6hbJjnSgYeHzmJju2UfLmfe+Rble2KD+t/nBiONgU87FU2xv14dqgS3u2zRxRTKXvz/K/n25V81s/ORRLKPjKbUWNGeFX1NZl/8fXkecVU7dA6xjO2WYN2yTEOFjmj3rIO4d8j9uTZe8U2emyEMahqvyPFVMq/5Xpy3F4X+cfIr90Tf0S4YraTz+HM1TG/tvbRG0uscloPauPzlX4qbVAmzyymsqKgxku0L7QPi/vZL0cvFMC+8C2RjKNevMv+HW1R+fQsZvT0erggYxZTXezoWxdToY42eap444zD221yAxn2Hputxhu9MYLyIYtvhWIqjnW9NXDVH53sUzyk7Ix5Fdmu51O9YqoIaw2XmMyKD4ueYf/Q65cifcj0iuMS1ZfZgdGp+KCw3Oyz/du+HymmGuGFpx/sCyKMr+hvo+1HLKaqzJ3tSsmJ7ZLtZES2nj330NzT1otBT/HGHbfgePOp4J43jwyPevmexb0qPuJ5PXL9yTFxjzyxbS8fFH4s/nGJ1df8Fd9MxbGs8i9IRxZXIgZ7uK9iXI6vR3lmz6EPUPJQfuXeMTMfirztPkwKnbN/M35W446K7Y7oHst1pI9Hy+Bee4p01fPX5nc5bmLbQF217ziOV/xAfR7h8egz6C8j/8Lfjcg0iwu5z9E5VXwU+4oR272XPpS551+8WKDCfyXP77WYKuNlZB8V7KvwK8OVbzGO51+UDzdfX1lrRPzstcNe3nkxgsJO/Ez5d7ZTL27pnRP7Wx7H+3uEFxVc82JVL5bL8JhjL9YHdTPVLKZac+b237OKqTx7Oen0D1pMZWlL1nPUb4ufrM13X0zVDpqIG8QyjEJM8nzNKXbd9mmQdwrXGFuwb4U7jNOtTcs5WU6t/c0vcLY+uagrm/M//v63A5nrR6Dw7GNyYHJgcmByYHLg18WB6TB/XfKa1E4OTA5MDkwO/IIcGCmm4gO/Hvnn5LQdVl83Z3mxjYm59j2+GVotljEhxZsE3mG0iM1eApUTnqdEg5hHRZQj9HkJiSgha7Rmc+Nks70d0T5HXlfm5yVt7dls8yZKjrTvKleps07wwLXUNAAAIABJREFUmD0bK5U573Jwbl9n/e7pM7Ivb9Mj2hDIdIntU/2dJbBQdyJ5s5y8uWY608vP6rjYr5cgZPs56/njiql65MAJT04cW19RQhXnjvLObEfRaX0942aqCn1KX7CYCjFP2ZLih+enMv+o9EfhFR/arG68VvSW59Njb8ezazGV55MqmNGj49FY3M+oTjzrZqp1Y+RciMGFzXhLgCoewu9Rfu133IDgg3EV7BzRtajfyFaqesLYbDRm/k3Zrpqf1pm2Edpuazl+Mt5Ux8v0GXHiHmxmuVTwIYonKvpjbayYCueSxYujvtp8IMevni/L5Bjqc7CmQV+LftnoyoqplnHFpqbxEOfXfmfbV3qD7WxeHDPwfNkuKzFBZIvtNi8uWqnQ6mF5pieZD8ieRz712FDFPnB9oHwv0na07T/9wBiJ46KenuPF5ZveS7Aq0760QZuN8JBlybqZ2fLiE6nwEeWr3raLPIkmp2jjzYmMPpOFZw8eb3Dtrmhke2x/R8V71keFvxmtmf0pej053xMjoH2xzbPtse9AG8Fiql5lH+EF6l/0PM4pw3SP56b/3s1UiCOMIb28GJGlp5doN8oPZjYR+TzkZftdxRXmV0fk28u3zD9HPsrzZaxj987D+mPesfxYZzM5KTzqpTWLe7k/1V7FN9hO+XJPzsrH9+rEqL0bdqMtR8VU3oE25SM9mlS8xfzy4hXla3rl72FfJudemfT4tSjmQWwboYHloHxbFHf0xCw99LHOPEKOFZ5XaRz1T6y7kc+y73Dfi3XBwyO+MS7Dl1E9GsEW1qfIv1Tjm6rcvlU7xQcPu1F3Rvb9cKxMDyP7PK/nrkelbJxe27P4kGMt7kdhfa98MpzIaM++j/g7gn2ZvHD+PfFRxrfqPD2ZV/f3vRhS+eaM5uozHFt5GBv1l+Gyit9UXMNz8mIXbsd6ofSkV3dYlyJ+e7Ezxz0ZHmOsqDBRFVPh2PYM46LiteKHspmWmm+3U43+KNzCee7+LLiZCu1C2RjGXc8uplIyPunOAOtUXMn2xzZle1DsN5StGL9G449lSsuLMj/2/5A+ZQ9cTBXpn7W127Yw5smwuKqnV73sz8d6PobjzIuf3RooWbXPMqzC7yOss/1OtI8IqyLe4nOzmKqqZbPd5MDkwOTA5MBn58BAGPjZWTbnPzkwOTA5MDnwWTnwhz/9m12E3cUCTjDxgtz+Pha17ZDfkdDg7zkxx4c5FHG46MbkyOimBSbBVFLHxmBavblfebDOf+QNdVHyB79jWlqCp5pEsSSQl3DzkiYqAclzVwlqLxkSJVzadzaniryQH4qGXG+7zOKmbqbyEnF9PV9bc7Kbk/kmT6UTSjdHeRXpf6OxklDMEnJRH5X+I/yoyoHtQs37qmOPLaby5sGy8w6DMlaoBLXJQiVBFe4r/nsy+TUXU3nyt88j3Mrk5iWNI9tSPOZ+MrvyfBRjR2Usu5nKw5YqLZE/8Wz1HoyN8eM5N1PZW+ZwI7DZMB6OtpvJ2lzVYTbzjWjj1g7bt37YDjMMrMn/XCQf9ZnZSlVXvBggev4+DBsvpuqJP3pjm15+eb7eww9FO8Yfmf7Y9+/v7e2DX5c/Iz+jMKBnjuzXFK3Y32gMYfN63WwSsU9tlGP8b/ZaLaayOan4nNdCht+9h/OqG5RVeasYYteF7U2UXnyKc7J+GBP5WaVTKi6O/HGmZ1m8M2IXvf529QHy5aRV0Zzsj3UL57DW8fVv3pcJgYZcJKzk6cmuF1/xZqpq/Ix88WxFYhcRXfWnUfzHcRZjnkcf8hRjCeZrZLtZ3yoGHMHYyA9kMR9/jzGQwlD0uR7Gmp0ir3vtfYQP5i9V7KJ4je16x0MflRVTIV294yi6ezEj0gHE/VG/xjGCiiuQR6098q93Pve0V/aaYWJkXzxXjNmqdCJNUdEm+novP5rhUa/+sY0z1nJ/qn2V5xltZ387vpWtZJbJCmnDWJQL3XHN2FtMFdGg4nC0XeUDK3FBxnNFk6fzWUyY8Zi/V3YX+d/e/jmeQb+FuKt8l9HGcx6JWap0Kx2oPlttN6IPhnm9+RI7GOrFb72xi/kVJVcufojkZOOO7EHdiy2I8ZE+2ndVuT67XeQXFY7bZz///HNpL4RlrOxRxYEeplR8y2jM4q2HRuOtzE9EOJHZd/Z9hPEV7Ktguop57blqfIRxmIrvqvM0Peb2vcVUj7C/yA95vhPtUMluBGMZe9D2opgDafFiFyV7L6buiTeiOFXJRvl1xjSF1V58kuuRvfRnvZEJeezhDtPoyZJ5/bRiqmUWr7eX9r9tTsafik0af79VMZXyGcxraeev1/lk9q2K4Ty9VvFQFa8yOuT3droJCqlwPE/PuQ3PR2G28oXZ3IbmtBDTipj8p9W4CqOUPE7zEEMofLvY4Xb7mod5atws94tj9GDsLKYa1rL54OTA5MDkwOTAJ+PAeAb6kzFqTndyYHJgcmByYHJgtJgKOacSD5Z8OCe/j0SaSlK2Z2zBXy2mwnFwo6g3iaESYGrBz0kVVbTgPWefc+KyRwurSWNM1nESgnmjEtmcBMk2GiIdMLni/HvmzPzsSTR7esrjc6K8/d2rQ4tuiDOHWVJ/lBfec14iDXVXzRflpJJjHs8yO6nwUW0OIr1eH6NyYv2uyMDTcY/Otf1YMRXjjEcf2y7iJ9LLh+IqWIQ6guMYz6Okqkfv91xM9f7e3lzW3my3FtDwG19VEl5heYbRCn+VvL12EY5WN6Eq+p5hJ461H7h2Oo7o4nlm82Z/kvmmiq37GPXMYqr8Ziplt2ynLDfTUZvj6M1UGLMxT734KbOFimyqulqJCzLdynSxXc/SezNVJe4529K6oRkdrqj44irfxvzaWgxV4TnSYcVUPN8I/zhWqcwrizk8PMqec/0w3ExlfMGYpvWrDqDihjbj2sk2tniU/Q2OpWKB3mKqCm972ig52/PvVEyl5qLm1A6lKf2P9KSy5qroWRRbo7x67ALjqMpzOw0fbT09lvZWc0U/cdbhLY4dG6pHXZbiYfQzbEtRHKzi0Qgnv0UxldKPZQ5EiNeu1x8qf9bDB/Mziq+R7Xo42RPnVRQD7RaxoDfmQ3+q+mSsjtoYTrOeVubjYXzlWZ6z57eRTxXc47Ez/qg5VHArst3K/DMd5TgL7aCqr8r+vNjWYhbE0vb7CM9H54/PKXvNsEDhB9uCN0aFZqSpelj4Ry2mijDfw7aRooeKXLCN6WujQRVMtbZ88DI6QBnhVGbDrK/Kljgm8LBnJJbnA31s48y3UdvI/H9vHBDJ3MNBL7ZCvxbN13jTq2+/VPsRfYjkH80Di6mimKjqE82vKHmwv/f8M9IxwosRv8YxShSbqHn8UrqS2ZOKvXhNxf4Y1zbVeTHPeQwvNuGx+TmlIyO+phqH43go5yofIqxRuuzpdwV31Zwqz/XEmMoWq/GR4pnymx7P1VoH+/wliqmUfDMZVmTC/XprJmwX2VSm71m8reZ5z9rJ5BatUbwYJdIDjg0iXhtGcZuTHrUX/ziFR96LHyNZmW4zv59ZTPVye7sUhyl5RD77WxZTNd4g1nKBt72cD3n50vY+O2/2UmuByE95PMpwV/mw1H9s5zFQR7OYpBKTeXiLNqV8bEpvscGy39oOmzg/KlaLYj6Pt9mbtnEc5DHqVkQjf2c0ZpgY4R0/O4upiko1m00OTA5MDkwOfHoOPGGr99PzeDJgcmByYHJgcuAH4cA//+ufsvVyOlOVnFhSZ6dXp6yHULPNAbxJofVRWZRzcl4lErJJVJ/hsdQGRLZ5FiU1ehIPVx6vT9v4du04J5J4fG/jBfviOXEyw0t8cnKJE0xZctr4gUmWaNMK21cSzChP7Lf9PrK51KoxLMel+sYkXCSHTF9Hvlfjefz37BTHzfQ80hnrR7VRCTWPzvb5iD3dyz9v7ledGy+mUjQqW1WbIirBXXnLOMod7YHfvo39V+zM5vJrK6Yy/VL2gN+xrCLbyHygp5sj9uTZR2YzfFtKZC8HXf7b0iJ7YVoquKiKBCJf077z3i4c6+9ziqlWGt7loTXGytZWFZsrjOTNjtYXF3BUsFDhAsYHHg85XspiFosPMv1kmrMDAIo+pk3ZyvW5sWIqL77kmMP4Y/HHSHxZkSe28WK3TL5KttnYrZjq42PZWT+tDzimU/L3YoBoTE/ubFM2l9GYj+Mi5I3JXhVTMS5F815KWrY3bCL9NhbLA3FC4a+Huxmfe2yT4xXk07K5//Xr6YYknAPOy/SlPWPFVKpv1iMbzzuopOLZaP6VWKfXLirxgI2L/77cXoeKqRTmND64hyKWzPpqs9WfHh3BPtuBw0YHyh6xvaKbEdaebt5YfC7nKfTt0ZGNeVh6slFiXIZvjB/Md2W7yv5Zb3C+Kl5S9uDxSOmCwhlrN6ITJsv2r8IG1Tf7M5wn9mfzsuJyD6etXcVHVe0j02PVj4fXLFPuu5fvin8ZD1HXqzy4t52Hsworo7GULOwzr2hE2YR91svvUT7wOF5cr3Tes0kVt9wjW+Rt9bDwLKY6Xjo2FI8KnxbpGPpL75Yb1oueYqo2dubvWB+RJhUfmR/n+BnnOcK7X7KYStnZiJ/wYoVo7aBimIofeQR9o/jX+5yKhSp99Mbzpu8qR1XFUhVHVddrPE9vTVSZO+tFr2+rxBLIkywmzXCsd05VeSj7wM8iHnuxRIXWxj/UoyjmidohfZ4e9cpWzR/jIuyPsaf3pjeWk6K1Qn/FDylMqzznjY/9RX1X4yNPF9lnot9FP6lieewzy6VW9PZRbUbkXF2Deu1Ybz2MYKxS/I/WFqrfig57vPXo9uKKSA8MZyI8LuvRR8sttVzL+vIt5Anim2GHtcH4zbObq6+73VpBVc8P08O4puTc2ry+fNmbMr4ZXWz7jNHfspjK8mg2hhVTNdoMD/C79vnrWyum6mOg4Rb7wCg2ZL+GfsOLOVgnqzJeVlOLDr7LF514eJfFIpGtjsaa5Tm9trzlubXnbzO/pGzSel70eltPsnytX+Sr6Xc7txXtISusqvhdbpPNrc3j97/7zTwbXlWs2W5yYHJgcmBy4FNzYDrMTy3+OfnJgcmByYHJgR4O/NMf//XuYio13jXxcS2m4sX5kvOgN7j/2oqpokQuJx975FRJGlh/Ns5oMRUnExWdKlmk5KkSUvasOvyB/WZJ7Si5ZsnNLDmNiSSVQM6ev/BGFFOpBBAnX71kYo+OqD54bEuooo6oMSwpZolXleiKdF3Ronjp8Yafz8bvllMvY+lAiDf3q85+m2IqtDXGFcRQxARLoEc2yXqJNoEFVbwJUk0e/0jFVG0uzAfGYPU3P1PdhKgkkpVesm1Efy8bKq+vYSKcTeegf/Hgp6+RHi9ZntHXixFeor7FEhZjIJGen1nbPKuY6n3Z7Hl9XYu+VKzQPjP7bIfO289PP/10klXES8X/KgwiLiiZejxke898RqNn5BBcdgDA0wn0/9U4p+mEpz+e/St/jz4OcRZln20oVzAhkzHypu7Xxm6maoVUraBK+a+I//fER55v8njeHUtsRRnsa9mGs2Iqb9y9nycVU6mDThlGezoW4f/Sp1PQ4sV/GNt4flONaXFvZAvcX6aPkbx6sBbjAcQjz+/ZuO3lJGtBVf+Pwj2F8SsNbUP9ecVUzbe1cTHexMPT0WxtDko21qdFKd5hVxXTKazIYokTHhDRHn2MIWqMaFyMcVCePB7qeoY7Cnsrz/Bz3bhK+SAlA4uJkCfsz+w51A1rY7EuxvKIMYetHQfBENf7LW99ogcfbAwvhkAakEee7mQ045yNVuXLeNzReWX0RL5F8ZH9faR3kX9q43K+hPnLPGbejc6t8hzPaxZT9aWys7g3inlUrKBwAXUxwnzl91t7W+dV9EH5jspziCuVYiovllK2gdjFtGS2i7xThQI2XvSSlF6f8yMWUxlGsf/w5OVhWBazVHTtl2xT8Z/fkj7W90j/VdsMj/B7L967x0eP8M+LxVAnFW712u1orINjP0L2UVw3ktdiPFLrNps79s+xQBTvc7w0wgcvjmL/1/7GdVjvWFHsXdGZCoZFdqli3sjHsb1FffcWU7G9o33yd5jT51g+iiMrPO2VYbV9hGdRHxHOZjGfF897OGHrT0/Plbyr9FX5pPQv03PEEdObDKu9+E0939ruGPRxu339en0ZCuMWYlT7Pct9K31v6areYiq0UeU3GXPWNi+3t9e2n3TsySj/yOsEa8Oxq8dDoy3yK0pPLEZHu2+f4XoCC16s/duXt7uKqdS6KKIP5+dhI/LMW+OGeLAo2lgxFfvGzK7YFr8VfrZ9wqbn3D/jkBcXYeyPfFfzxWIqpc9YpGc2++XLF/fWNg9jK353pM0spur1JLP95MDkwOTA5MBn5cAspvqskp/znhyYHJgcmBzo5sD//pejmGp904l2o7jI9hL6OPixWMc+dd8qWWXjRQU3mASzsTm5WWWISoSpZ0/JhGXvvm8Df+XvVmDRft95vn62ni20PtsBnvXgTXuz0yXRtxGIFOxvq/m4LW8Zagm/dhQOk3U4xjk5so53/cEPBZ1rtkU8S5+1s5PrLJd5WjJvScDsb8BZR1/PWa5vElo1aGHE9t16A0r7bKF/+319h86RYMJ5rm/GAu3e+G79rN3bW7NWuj8azzvla29BipKKnLCKdDRKou68AaF5iXr73N78rmyH6UB9y94kqOisHMr15l5NHnv2rpLijE/4d5T0VMlGry+vH21XkeQVrqz6jzi96izazGHrZmfWvrVtSdgrxq/2uPUCv6+fcOK19XfFI8SFaF7Hd9c3a/nfrW+1Oyx4sc+NZpVARr7UqGn2vvb50hLVjVfLgAfmIC63j9v3bezrJjnhXpMRELFC/Blb9hbmEnbfADyxz7aJ+xqy8cnx514CHvmkit48mzpw8+MSPVTteMXn7S1om5JfvQ54Typg2DR11+GrzNvmw8rldSvs+mP+4uSD24H1fuOtqhxpxcq/1aetCn7oyjH3xZe3t+zdbrcvb297+0U+ii8b/as6bDf5SeU5uML8OeKjXUFXbFActxhmD2/OvS36gjJG/rYDhNsbBA17cJxTkGH8Wd4SGcvJ+LiY3mZ/ra/Vxs8/Rwh25j/z9tAj0KqtuxMnF1FuwQ8MR1zZ4xiLaRZRnuRJtJ5FsUwC51lVQovJkN8rz2EA0BeMiWS4GAy86NHtrOeenUu5FCd10Uuwpb2LLd5DXRzmX/MbZGc2zjn2PuJ49Ks8LdYf7gvbX/pZsGPVhh2zMUYk1Nn/3HRtxf5Vp/NY1drt2nf0vvs9i9GLwhPNzD/aWkbyC+VJOK+eQ3/G8brCfG9jnfuJ3shpdHP/fHCE6UEdWuGrrYHeVht1bldiHbnwDHRCyXmncRHx6p+rP/WW5x5boaW9UZfjTsW7lQ+HteA6XsUr2NbWhHtsST73RBno8sldrcIAE7rO3GJRf21wRdEjpjrzJ4vdmh9cDvjQmn/pxegk3HPpOoDSSwtd1EHM5OBN05+dV4gJm58xzNqhZF/RH5Q4a12lv6YbxktPx9d10fpihLY+Vnbu6aJnD9F6crXXVgh5/TlpD8Q3Jj/8frP8k2wOX7bhsk/gyZpP8dimP4Yr57hxlQnmRs6xXBUhxtsx3mZYbe09m4rie1zn7jqwMuaYwB5b2AqmbC5HHysTYS2fI2iGb8hhxMU9l8b6JWK+U6xH69iSBCE5sYbAtEaxmGnpe8WBETzC+ZXoskbLgh/X5wcu4TrggKTN32Csd9GHvfVuY7Y2Y6muOcwtf0p4u87pyIGuEK79iz0a6XL0nbIRFR8ZDfiyJcMJ/DeSgUcH4q6SJz+H9sy23f5eD6eTiSWY29bV7y2mWNq5i7V9/Xr41LXjSq4girXUHFHuh+2erBt2DK50n3i52eCO2aD7O6s2mzjFsdtzF+zddN/0uPFOJVgu67Hd/hrTzjqNuthly0njlQ/jPXpr3bPP3myfbuDY7ROHV7kH0z36bvXm9CPigwN5zm1PtO+YfE2EqZhiFxXekqTmcQDm8u0lVoG8z9rgvLuC6+eRdfiFPfKD65h7PgraH7awzkThtrNV6iuY8LenxriO2L4wv7H7KPCT+7Nbv2vbVaYtr7XmkYTWQryCCbzSXpf58G3wE46IW2cWGWfzrpqk+Wqa045veIvGab+AZkZ6inuyZ1S17dkjn7J/v+VYLJe1Je82td60hdc6IDvT9R1PN2xa4yOwnlN8dI07EUYPPpDG2q2+7SVdW4x1+LcVEy85vdGct9CtCFP2PJXSAeCDhO2Tcz9lzA4WQg7a9UGZ/gl5tEdO/UFsu2OXjJdV/jxeCaq5n58Qa71EpofdHrfdV9ZVUkybja+QvlJra+r2b/vo/evxufWxfuflS67fcVv8+xh33b/r/Tn5V9KrY3Vw7Aesewfr3gvGV1l8bm05dlUxofHRm0sWz1seDeM4VZyLcnu1/aQuBsK+3Ur0qgPmwwDO1o9Wn7DH2YiLp2c2bNpyj6ZTe25673fVoc31bT1AfmlZcp5z2cg7lIW39vQ+99jkybOLraKx9dtS9E3PI3qVfZhO7bGW8tmnMzSbnKCdyqcZf+1fPLd18XU0L2UT1oT5yHQvetTOD9EPyncWU92rdfP5yYHJgcmByYHPwoH+CPqzcGbOc3JgcmByYHJgcoA48L/+cBRTeQtgtVDOiit40T7KeC6mUsmD3kSHogWTLVVaW8CxpKchKagSGIo+mxfyEfls/LM3C6m3lnk0HwmX16VgieWnEg/VN39XeMPzVcmX1o8VU/388897QoTfpGSJkva5zcXeroSJldYfJ1UwodLGMJ7iHDipqdpU5mxtVGLO088sycS04Hw4icTJQaQHf8fDYj3zqtg78zV7U3Jrz8kyfFsWfm99e/bPhzu8pLbxCfWM7U7Nwz4bebskJ7092nrk0dvW04/efjw5qMQ+f6YwDO3FsyHEAG5vdmD/2hjtzVi9Otuy8WoRyfPAv6O3SbIenf5eLpQ4NpIynfA2nnL59b+qD/0KYpTyT7bBsbTbClY93FK+0eyw4TP6LeUXWT+8zQKFfegfTIfQfyAOnebfNqA7N+eUTmdyauxrwyhfrfwp41Gko2z7rWhQaXqEESrWyHS26ff7x3qDFtOnYk2bE+sC+3kdb7Utz/WWFjWPSFeymI2//7id54T0KRxkfWQ/zrzd+1vm84y01gp8eH6iiueZXvP3xku0ESVP/p5jgVz3/EO5Ec0jtmtFuBafclzDMQ7TzrG3omHE/thuemVlmBnFUkYrx5XKZj1dGKGL9cH64EKm3ae8nQucK/qDclD+geVq2OPRgNhkftPo5jUNY4bEr4/lFPaOeeyrT/EGHMqyzxX9ShYRpo3Kzn/ufQjymMYsNjhqw678U/7K0zfWI61X64Fh5ccVDmI7hYPIu6sM2+tq1xbVN52PrGla/6rgnnWLaWX8r8Rgb812IQar8HxEL+0Nu2ynbIsKn9mn51i3HWykhowz3I/CVWWfUcyIMSbODWOyjMdKz5uOj57B7JGXvWHb5BDFEjhXzi2UxgSMLbV3Cl7SZ1v83w5IUS5R8jntLGkwMCe2gXtJePTzKj7qGYNtCOXAmDYSI6L/8PyAtdm/33QCddiLW3i9nPnxR/j0UZ4bzrDvQn/FPrDZrtFc92tHiiWSGc5D/Z7zfCkv3dZQdMxZHBhWfKv6+bXa8DxGhPVKd9mWFdY3eozn7XvjuYpNEIdxHYA6hrHpJUYgv4ExAupx5mMze+eYL2uvxo58Lcu1O/+4Ddhjm6M2yHJUMQ5/hjdbZLJFvBvFyx75WMzGeobzvMbKq79FbGGc5mc4fh2hEZ9R9CENNq/ecVp7Fc+ZLbNuV3TOixvbszYW8l8d3De/2nvjotGN8rK+LG7HfQLc34l4x3jPPhixjftBXhpdrQ1iJesL7/uOrr0ULRdcdSau4mbUc+/FLhUdZP2q+jXlY7PxPAwzGeDz0TkCz79n42ffj8xJ2fu3ou/WbhsfSC+b3Sk8QJ+B/u99TZlffpQfwT5QpxV+c4cjvuYeOVVwU81B0a3mzb6Acdv722Sj+IF+3J5H/O6Zk9JXptnzcb35o9Yv5lYVdiM9uF5A3trn0TwjbPHsHvWzoqssO48ePc/DdrNYTM2l+kwreDN/wPRFtmv+nc9ZoL7Z7+a/LY5AGUZnBlrfbZwslvjH3/92AOUydJ/fTw5MDkwOTA5MDvx4HJgO88eT6ZzR5MDkwOTA5MA34sD//Oc/LkdvOMGKC2VMmrXfsbDFI0slLEaSVl5yjPviv3sTQpiwKLO63f4UNLakIzdpY3kJbaTDkguN3z3FVCpxxAkupqmSYIr4wvqiEkWcYLJEC96W5BVT4WbFSDGV8U8lgHju9veovip5K95FPEMZqt85kR0ltrLkVKbvIwlqfkbZo0qyesk3ozGSiZdcxfkjXWifKvmJeqESsxnflNw8O+zFq+rYmR719oNyMJ4p2qPEsIc9Hi32hjXETGzb6OANTN4gL81zFlMtbMKNGOYzf3eSib0ZtfCGZtMdk5MdwrH4Ag9csU80e/Y2aSp2F8UVJ4zZbikr6c/WaAQv22EsLqZSWMF9K7+GeMd+eO3T3rR6fFux4Szmuoy7ZGSub43z6DNqePMmiiVNN9a3RPYVU1VjvvO8W4HY+35oWMUOno/y5sF07O2eVkzVDHaVU0UPrN3IQRDED9ZlFcNjm3vsvdd+e9qvly3YrabHkyoe8eaIvK/6TqVnUXzbNSfwA4xDSud5feLFfyMxtUe36uvRxVTK/yE/OG5s864WUxmPLH5R9qfWIvu8H1RMpfyM4vm3jlHXMccP+LCs7G+lJ88upmquSeG8ihU43sn4jvN7ub3tbPD8G6+BRnC8DdJ7GEbFjqzzbE/tncdvLQZ7QjFVG9vLLTCuZjLxbMrmtxZ+w9vUtyok9nHKX7AQ9JMUAAAgAElEQVSvULQwH9meTRY7PeJArGdPPl60BdQdV38UHRTjJeszzh1tYGxNeBSsFslz3xYdPb9cIgHJxEx+VVpku++8mGokRhh5BnnDNtT+5j7RVu7hv8J39PPHuB+LTlwwEd6cj7GYihW8OVbwK5uj51+y51ThF/blxVSaR8doF19Kel6Jq5kOZYc2ztHfE4uphO16PkLFP2p9oPTc4lhrXymmWqI3cas0+iv2byuN2m8om8Q5Ddn8HdjHsQr7QdQVXAdk9nDv90N8KA6KMmC/a114uIN4+Qi8yUiu8gHbRXJSuGufcXFGRpv3vUcz0zjSP/oG01WO+0ynI1tjm2PaEA8Zo208bIN6VJ2XPdP6sTjOfLQdxkZ9y/aRcFzle5gvXoyNvGhjMn/5e+bV6NqL+aZxVXP34iehGfv0qK3qnWXLsblHd9V2WW6IyUr3UI5GC89Rjf0IvBqZU+ZjGHOr9qPbjedaEBu9+GPn4cft9rW9aI+WhhnmsF+J+Knimipv7pFTj56w3iF9Ef0efVl8xPum6AO8Qtdee0d9rPiyKCaoYNi3LqbKdMGLdRSuRfJWduzpkvZPY8VU2bho16Yvy22zYm9I0Ys+uT2DRXro6zB+wmIq1r8oXrFzUbOYqop0s93kwOTA5MDkwORAzIFZTDU1ZHJgcmByYHJgcqDIASum4oUvb6Lggt4S1VlyC5P5lcSCIjlKVvH4UaImY8cQfa0oaksQqmSY+gyTzZhYx0QX0sqHyvG7LPHDc67ysidBaEkW1hccG5PYNk/UN0yGtLaYMOMETHvOO2zNGxMeTSoJibpqtI9udFQTbhHPjAYvyar0tSK3Xp1R8s1sybPjiv55b/OsYI1OOq7UKPl6+MG6OzLf6JlvtXkTjXnPZoPq17MNL8Fa4WElGW/6weOw7Ic2u6EYSNmf+sx7c1aGvevBue/3Zio1V060IzYsi2/YLMvs1fo3OfEbjaNiKoWv38ymlrOUfamFoQ2pZcPi/XJwTumR5x8R50J7+2gHBc8tRuw24/nCtu3Go0gfss3CSN5m96+vb7dWUBXZLcYe9rv31j2fl7qYCsfNfKxtONkzfvvjtq0Kfo76rXV8vbEe6UU2T0Wzxb8ePmMM356PDux7PKnGX7089dtf3xaPuoa42X7nWET9XeFtbn/HrTvVuao+s3HYrtB2MqyuxKwe7YquSjFVxluPJi9e5M9VbMK4xD4ie/snjrH/PlBMlemBGkfFzlk/49+PH/BReuh/1uKVs31kPrBqGxd9WG6cuR6KNx1Q60DzaxXe43ivL192fMGYWPkG63t0ncu2hmNkvKrYvfXx+nYu8vXsUMVKPXpohzqYV0oGiv5szoe/b2HR+VY5xgf0GWoOSFNEC+oAYrHSDTz4ghhentdSOP/ti6nQpiPfyTwcWxP2F1P16NxJ115X3mWyH+1/f+6OgoKK3d5LX+afVf8jzyhMRDus4kxlvozxGOeiDp/t8lpkUonFPHqQhkfI0fMvGT+i+MjTfS8vGI91xOXZfFXc49Fy8Qfw0hAeh9d6Zt8qZox8/UHLEbcgRjMfPHtQOuDpeStaOHzW9WZNGx/75FtNPL92jstqxVTsk/rjlhXLV99b/0H+ZH4f7bpXZ+/FsPqM1pYVO4z6rK6TIj3tpTlqr17oodorG/X6RQw4xdntxvrOvOCz5Is6yDaDmO35ILZZhQH8LK9nbRzVrn3Wa7v2TBuHi+KjYirlozAORhyq8kP5CtSfyG/wmu9enVDPV7C/x+569Jxli3qRrVN6aOK23DfrF8b+rBP3xFQRzaOyjXDZs80x3j0+14J02Dze3z9u71/P8YPShUzPGNcQ27Jnv5WcesZVWBTJk3Eq03kvPlK6j7QwJvXMSeGeR6eKeb3nMwxjjI1iNP5OxdlVW1UyYb/BPjbCF1wfRPHU1af0F1MpHnlYc/JxJNCKfhj+ctGUdcU6aYV/HCsyL9v3mKeqxBK//91v+gL+MTCdT00OTA5MDkwOTA786jkwHeavXoRzApMDkwOTA5MDz+JAtZiq0WML2yjZh4mKnk2LaL7YTyV5zIn9Ci+jRJf7/FZMhfSpRA3zAd9+jLQyDZjkUvRFCSRL0uAhPcUXTNJwUqjCN0yO2O8qaYZJIx7He2ONzZmTqPz3kbQ934LhJX2q8lKFEhWeZElQ6yPTa04sVdozfVkCszIfpqPyjKcDWSIuSih640Y2hM9wu+ggfcTHbA4Zf6Lkavbs6PdK50f7as+ZbSheRJ9FOnxNGK8UKlxSOHvPfLaB0rfnsS38iMVUHs/x88sGBRxRUQlwxDy0QztwgsVU+FZR0zW2Y6SFf1f4OqwbTyqm+vh4v328fz3pu8J/9uGVuOWCN85hyqotGy8zHBstpvKwivEB594KqVpBVSZ7pNl7i7bxXcev7a6M621byucr/ljfp80qrmw7ZnFbb7Do/+nxUQsfb6vuVXUA47ke6tBvKF1mO8/aqLGr8VcP3VHbpQb3/Vz4peLqqh+r8ja3v7FiqmhdwXyo0uD59h49rYztFlO1gpbtdhvPLhk7snbZ9wonMW7Buf+SxVQck7Humg3eI6u6rT3+gI+S03oz1fOKqV5fj5tO+OAA45Va90a8t/atzdvrT93FVJUYQsmvt5hK9ZHhx+KTtmI0L+6o9FHRv9YPv+UW/U+0htI6di0sOtq9ng5183omiw88HGEeoWxRz5TMf03FVBwnIHZ7vONYoqITK0Y8YWuxvXRguaFlFlNV/SrKb+QZT4dUjN4+u2cMtj2ONUw3z9h/FJlUfG8Wt0X4VbIFajTqN+JYulaMqfhxkc9mu3odd5anJ1vv81Ofzyymem90rxz04jKUC645eH3nrZPsGT7wyL6FfVb7/vsupmoUnv1uRe8zu+J42fiMxWi941Ta39Mmsh9l1+0zLxaqxHUV/LpnPqZ7nv6h7nt4wOMrudpnI7dc3uM/eniD6wGeK68tEEc8fEC7R56gD1PxK8+XfdzonLgoPiqmyoq2qvNB3qj4siJbhZc9PKjYWRSneHjP/Vbtw6OHbTCat+J/L084rmcdZz/J+KZk9wi8quiEmquy2UxGvTxb29+Xa6mO2Yqpvv6c781HPFc+WK2BR3g+8gzjZoUXUbys5p7Za/YMn/1QOK7m0av7Gf+8eUR6nsXdjBtRjMbfKTzK5oC+jjEWY+zmmxB/lMwZj7JzCNjHQed9xVQqHnKxuFA0zvyzv/GFArj3o3y48jtRvGLtMx8/i6kq6DTbTA5MDkwOTA5MDjxlx2OyeXJgcmByYHJgcuDH4MD/+sO/LltznJjiBEhP0lMlKzjheQ/3VOIDPxt5A22U6PJobXuobWuukhDFNl6ymZM0Kkkc8Y35jm9a5gQO9tPmHtFUkRUmTVg+uImi5ujJTiVSkBY13+h79Z1KKlm70WIq5m02LvOk0p5lktkEJvx6k6XIo4ouWJtKEpP7q2wkePoV8dHGQVxTb0PC8VXCtvdto4pfSlYjMumRBfb/iLE824gS/MoHIC88H9M+V4lWZbvZBkTIM7iZKpqHh53VZxa6B2+mijYNtCNqb1DtK8gwf4A+A/nKcrLvXpfrF1YqTD8UBnC/7e92iBXfZhbdTKXwJbMpL55RPNvlaJsIA2cpu22sFVMt/50Pk7Hd8t/Kfjz/c7TVB4p69NfD2lMfcMgsw/nK96h3PO9WTGV6HsWaGOfZ71Vs2Wl8uRZTRTpp+BVhk5JjK6Tqtd0RX91KqT4+1mKqihy6dRs65SJc5W9xDuhvW9toHYLxoMKDir8ceq4VU30cN6qibSid5fUJ0q2e9WRaxbzKvD3MYNq8ubHNKV1XfuMeXVLzrxZTRbxTvg75k9Fc0SHm1zOLqdRawGwLZcQvuejVo4xPuj99S0Hv2Kr9RS4fflzUS7uSuX32+tawYcUu9D/K7tk/KdtHHDz7nZfbl7d2M9V6oKPy0/rKDiN4/VR4pOIZxgGOEXHOyxgvLf4/qOA+vblW6GPcU7xQGBjhm4el++drxm0v0vH6j+aJz6h5st/x2jDvo9iJ9eBC3xNvpuqVbcUWdBt962TU3zBtyzX359uKlf2Mz2V78o4CsZ65VTGohNV3TzrugOflY+w4IexjrSezOfx+8QOLLry7N5lWYzEcR/0+KqeR56JnPN1Cn2i+oYJnVgiJbfk5pKf9jviXzW/3AZuceny1smvlB87+veVVPpYXN6DOKJox/4LfK154fqbHFzCdzIvQXwr/nuEM60TdKseLqSL9ZFtsbUdyxZnO3ROL8bMRxrFdmDx5TlHsUZfJY1rifpenf9HnXnzDsVRrN7LHmM3yUbw021D2275TBWfK/yms5Ngd+RlhK/qdER3nOdnc7HPcj+CbK6IYysORHuxjnkT+JtOBR37vzTvCzp55e7Q+s5hK+Uw1P96fVviG88n8T0VOI3qu4rPKWGNtxoqpFJ8i/9748PXnY12jeJvxG3nJMse/R3g+8oyK9SoyiLCo8nxVP9AGorjFiw17aIkwtIdPmU1iX8oPeTSz7niYgTGc8odZfNCeaUXW7JOUzLnIKOIT8vfo63nFVC+va55U2Ql/5vHa4o72r8XG7MNZtzE+VT5FYY7Sgd/99h8GdnB7LGC2nRyYHJgcmByYHPgxODAd5o8hxzmLyYHJgcmByYEncOCf/vhve5ZLJYH1Qr5GGCdmRzaXvASGt7i3pETvWCMJtRZwvNFBdZXkUX1XE+7YLqPR5mzPqM0lb8Pm3iTfaDEVy9e7kl5pHCfF+CCUl3TFvjw5mN5nPI8soUfu3jhVPVH2oJKTo5slI/Zk41fk4MmkksCrodG1FdJnfOEEHevB6CZqliiuJG+zeUa62qNH2Tjt+5FiqvYc61HGF6TFs6dHbAgs40AxlaeP9jlibGbn/MxyYG5ZrZ4PzjHfWWYevkXYuAx0ZzEVY7LRwYlz84WYOFfJdZMX9ms3U7X2djOVJdMxBvH8YSYDtGvlo1lGS/snFlO1QqrllJTzU7XfaHPj+O7ldOPRKPZkPG/6/b4V6fAYKHv+zsOxKLbCwqPIx6EuVXht8eTRdrVd9bI+7JtpjeIj65ufuaeYSsV53nwXe/34WX6t+unpmztFv4FyqmJ71XZH47ah5xYYb4Vv1xSk0onWjovE2M8xHV7fmc+o+PJobGWnGBNhDKViRJYXz6s3rszigV+imIp9Um8c5vk3xB4ZJ8GheLalSH9QZoyVKFt1QK1Hn0bWGuutf7VCoB5aLm2poGUN//oO/Cg5q8+8YiqOOZRdXf3PepBa+/l2M9VRVFzlzxDmObcY9ozp+WJci62QavHy2rue+3XkXj/Fvonlo/6WdgmkSN4K3auskRVOeDZ2iSVeXi7+Sa0neP1blWdrt8Z6T7BdOMzcEw8M6flg4VGv7q18y2+m6u9XSHBwTgqLIv0Y4vcdN0D18ibCex9jeyxCt1W+2ewYMQh94RkT1zgTdZ+xIYvbvXV0z+xG5NsbG9k88SUMiHmIV+g/13kc61y1fvawuzcmtaK3Hl/t6YBnY9b+/WsryD4XU6mcOb/MhvcGcJzInypeo45U8Ncb64hDzymqil55sUOuv/3FVNhntA5jmrr1qFgAr+bYi32qjyyWac+M6lEul/tbqJy0svtMnpF+Hzp7jad6Z8AyU7SOvNDP9FDFhspuPF/Bn4/bXC9nru1xbN6DYdxHX5nF9NEapIdqFUtwTI8+u6fvR7W1mObqJ48RWpte3GJ7YV4oPtgzkf+ozJvxiGMi6wN1hm1K+ZtH4GmF/l+2TX8xlafnvG5Eu1q21WhrI4tPWT88PkW6VeVtJd7Ixq+ONdquVx95PZD5vN7+sT/vZTxKNqwnytdmOHnv2izCZeXfo7UD+xcspkKcZbvhvc82Z08GZ1uy/Mp9xVQZJp/o3YqplE1W1g5GP7+cy9sTQ//t+SoV23i29dvf/I95NnwUeOZzkwOTA5MDkwOfigPTYX4qcc/JTg5MDkwOTA7cw4E//Onf5ekHTnLi33bY2UuEeJud99DJCZYoATaSEB5JqPHNVGozykvUVpOJakNDJZswAWG/czFVxjOTz0hiDZ/hcYweT6eUvnDiRiUHOSGUFVMp/YvmOqIT1Wc4GeQ9pxJ5nh1FiS2VJOyxx94NFqUDPJ6aMx8MqDxT3QyJeIz2g/bFybxZTLVKZLSYqtcGlfw9fLl7Y+VXVkwV4fWBG/3FVOY3zCaqBa7LQd7tkBcf5mm0so/iDQXD729RTOX5E97kuPii5QKB/tRCtw9ddhvzg6iKXi8O82KmqEgn8jeRf9G6OFZMlR0gkbylA6KMBRx7VGId7VeaPuhD9yq+sc/aJpttAmIsY3aB+mnftxtG2o1bvT89G02mI7+GYiq24Xt9iXq+Gr+dn31Z5IQxlrIVLwZTMf5o/NQTL3rzx7F/pGIqu0S4ug5iO0UfhrzjtU8llke7V2sbxifsc/99FlP1QuPRfiuAjHwny9hbi2d9RMVUSneq6xmFhy+3fn/BPqjK1O4YBzrmdZXi9erHFg+1vXxgbVWJQ8ZwfO2b5xX9Le2S5nnh5y9QTKWwy4tDLE6p6sGuh88qhIS1hBfXoU5j3NU7J7vdpue5Id1bCvTjl2uM2ulV/45b0Xrm1Tv+EB9+JcVUI9iHusqxoPWHNvmjFlN5sa0Xu7b29xZTRbrL9HTnOp95M9UvUEzFvGP/UIl3Ub85bmnv+mk3d9qPdzg3i7NKWDZYSFrJi7Av6sWIUbzsxWWLoXrjTPapxm8lWxWnleRzR6Me/nlrcZyTiu3ws175coyr5KbWGBV7YNuwOBZzQSffQrfwKXlVc2hsz2qe3H8v74z2S352ixd4DW3tOJeo5jRiB6ym3vjemvFRetRjLpx/9Obd6/+U7qEdMc8VjvfYLj7/oxVT9epFb/uzvowVU+EaWcmWcWYZU9wCrjCgYi9K5+/Je47q3ojf7bFXD0crfTAeVXxPpV/VxsNYL17wxlH+1pO1kllFjkpPOG4zupWv4XWa8bn9a/uW+Bn+rvptn5l/93yitKeWa9lC5mhOyq8jNrMOK17w/mckJ8Yj5Fd7YSaOrc56GM9xTl7cwusQT69mMdWoZc/nJgcmByYHJgc+Gwf6Tzx9Ng7N+U4OTA5MDkwOTA5sHPjj//n/PqJNA7WQbwdDo4RrlmAbZX5PsqU3IVxJxFzo/mjvoz9+uA+vT97gUMkQ3qBSyQXrH/uzBIUlGvAWEZQlzqW1ZX71bnZgfzxvo48TNYr+KNGG7TEJZLT23NzCCaVRneTnPB6rBBbLVNFQTRJnyUXmXc98Ub96n2M9a38zpiDtduhc8bXyGepFT3tvjpwM7cUVxS8lK7a3EfuLMKyqR1X5jhZTedig9MSzLY9/o3q62+ainOdRsw2fRksFd879jN9Mxclq1vcrvS+3D8u6F4Vrc8LENm8imB3j+G+v61t/7XnGQu4P5YU3U3F8oQ4TcCK9YlPofyJfeNKj1/vfQFth+1qzpYupvPiM/XbdB7zdXoPbyhRWKH7lPG9v0b5u2CJ/lX2hvD19ZxrfqRbNw0+mmfGcYxTU80WOdOiVx2EdM9ljMRW/zRDjI/Q39xRTVXTuaHMUvfFzGf71jXMuwmW89nxDJU6q+I8KrZEP9Z5f3n//+uVyyN/aK53afQ4UaiLGst4pOeT2V5nxtQ3Gijau0nPEBJalN5fM/nooVvP3bqZqcGeszmSsfB3KK4rVzva7pqSj2It1w+tb+QA86I/8V1itbAj9MeqqPc8HmHtko/quPD9yM9WoHbSi4gboHmaj7Fi/2bZxbhcdf2v4sI4T0dq+896kznokx29vgF4OCx8/Fdzw5laRVzaW1wfaifI5J5peWoETeCu6wcGLezI7V7R5eOfNU9olNJY0FIup+NlKLKR8TnvO5qXwUeG98sW5PvQfzsv7rLWoYIBnf/EIL7cVZ/t+enVv0e/gtuKKXpYpHCwo8DAosvH2XS8vyvOghl7Mn9Gn5tX68uxvBC9R97y4ycY8/FGzp3VNGPlTxlKPPi8O4RhklP+V56LYJKLPK6bCMa8+5XwLkacfGdZVfOhtO9yo4jelR2rMyMatvXczFfPhkTdTWd81PhyUKHkqf9lio1Zwbj946JLnxTrWY/NL2LD73oq2rm28tY314MWPz8K9Xlxu7bMbe6p99upEnetjLXHt5ukOy6XygjTGyBHZenoU6XAbZ6SYSukt+mIV86m8FOtB5CuyGEzFr1UpZ896GM7+hjFW4VFV95XvYV/Nsv0WvrYHA00HIj/s3RgyKquKXxuxp6qOt3a/lpupTC7MM5SxwqKRmNRilqpcUXfQRio6brkWHEvpbdZXZq8jfBjVvR6+WduKrUaxYTRmdR4ej9An9MwtKqaKsNSTNfopj47Ks2o+au6IhfYMvjAan8H4wnwz2izmV+xzzzdZX88splIxOcdMJxsDASj94s/YTzd+GB84vmBMNj7jv56/Qplkej+LqXqsebadHJgcmByYHPjMHOjf8fjM3JpznxyYHJgcmBz41Bz4FsVUKtGmkre9jPcSadxPW2j3Fj1kC3JJazsc1U7xbmegOcHTkyw0nnGyRyWEVJLGS0R8z8VUeBOJShajHlniqn3GbyPjpFRP4jLTwUryE/vI9ByT5N6csT+V/FI0Z4mu0UQp6mXGK2WHai6cvMS/vULNbH4jfGp99mxaPEqv1Fwq2FHhv4djVf5Uxmhtfqliqja2sjGV8K7OZZfr0vn5qQzDPSwObWE/NBe/iZxllr1lE/HyGP/bFFNx0nwpKIATr0grYo/np9oBmp6bqVo/WTzgbbjYc5Ed7s8+uZgq2yRi2ntu8rNn2y06rVDH+1FYoWwuw7H1gKjW8Wie7E8Zd5Wtt5otPGPt+e2L3tKtY8hfb6Po5VXfTGV0Kl5ZMRUfclMbR8fBwfGbqXqwb6H3drw10Is/HuH/sgINjlO8Yrdofr0xm6dvZR5uh5O9NUcVp4xu1V7NKbO/Mv3UUMVF6FsYg6y9hxtoF+a/74kruT8k/3sopuLN8Sj2Yqzw4kCpQw+6mcpkwXE5HuIbsanKIUXW0WcVUy24e1tvk4sw31uvRTrIdsk3U3mxoYol0e48DMDxrKiY1zUK4/Z4oBXBD9y+Gca4Afgo/FA+fp/7QDFV7wFUb3w1DW/drvBYfXYc6D4XWzJOePEH60TkGxof2n8cdxsOe/gzth5tL4nIb1cd9UuRzVX6lLLIHhwoPBoap73ygi6M4lgV5Z6RHX4/MCe2j8r4Kg6uPDfSZhS/ON7Eebrx/3JjXt92M2K7J1db0x58W+2JsVzhD9Oq6PPikGfKSY2lfBXPEZ/D9V/k1/hWucqaUNlYHntvVTrLizauxcxKj5S8Kj77/b3tOVxv+ea1Q0+uKNLzEVtUWBGtbX5NxVSZLkSx5D28zJ7txaOsmKqyDvH80Zj/y2ZY+96LzSzewX+tx8o6hddfI3Nk3Irs3Wjz8uwRN9CnZfqKNNkLrUyuij6O3RX+erGC8ns1qZ4LsrM5oV56LzqL9MR4UsVF89tWBKpibY5dR/TH41Wv7UcyRH0YpZHlXPFro2N5Osr9cYEY2zPztpenVT3O2qk4x9P3SkwUj9f/8guO38oxFd2YncWnUVyn9Bf1oFd2o7qXyVJ9X6Etig0ruM/4W+nvHmz+LMVU7DMazyy/0n5v30cvq8n8YmRLV50fu5lK4WUUm2M2R9lJ5CPZl+DeFxarGaaw31T8Nj6bj6/Y7iymGkGq+czkwOTA5MDkwGfkQF92+zNyaM55cmByYHJgcmByYOPAv/zb/7uvl1WSSi1WKwmhykbBiBCyJGjrs7I5MjI2P9MKqT6+tisR1h/kS5S0aG2R15YgwGSMJegt0WBzsr/xXxtbJfEx+cnyzejt4VHP5gTPnQ+E2/ecjMHPkd82trdx0jMPblvRdXyGk81efzg31Ido/IjH3hwryaaMP0xr1h6/z5LtzC9Msnl8yZLD2Zjcb0XG9ySbL7hBb1Zn7EB77uF1pHvK1nv65rZ4KL5iM4hnHlZ6eqMwn+XxCH+znmXzl5FKT6r2fp7booHL/+wn87Nt7J4DMjsmLrcV9EsafRLKyzYQrEf0Oct0tsGUzFhGiCt4M5VhAPtA9nNZLMDyGsLCJxVTNX14FYexlG9R+BdJ+NJ+u5FD4Y73mcLiXGftJqf47fSRXBTuKj1aatrfj7e4o34y7Sq+YDtkmo6/zweGGVc9ncRiKi4owuJw25xr/7ait9fXt37jpVg062DBsPZm9eVA7xX/vM9G7InnXokbFUbmujeWDhyZ0/rG83Uj1fMRKANVpBLpkSe/jAeZ3CvfZ7GRxy+2UWvXi109uNbaRsVUWCl9D+8inmA8gDyIfFEUW9pzElcGi6m8eI1lxH9nusD9erfMRjJ9/2hFnX0BS6aDOq5cyr+Xr0xmXix3inEc4iPcaJDaapcVP1FHkA41DLdVfu2XLKbK4gnF34od4q1y1TjEk2Wke946t6r3ai5eHMFv6q7iJcc1Hs02bvM1LbZu7fDW8tZP9kKMnlhglcvX05qm4l9G23iYaWsGFTMMjTVQeDQSQyy0LYVoGvtYFlWdlHMemBPrXYWXIzY4Ms7oM8pXY1+u7XYWUqEuKp6gfzn5ACgircg7iiMYmznuHtbZiiJAm9hPxjF7Nr+rvNqtcuvgHF8r35n5XP+Z9abxxc9/42Iqe2mIWgMjfV7slvEB+zC9zOxYxSU9PG/+vRVU2Q/n8R+qmwPYhz42Wt8hzx9Kc8HGKviA3Xg41IMT2ToIx+ulrzBl2UStlzJb55egRDK2vkbkm8WXlfixwheTrbduYRy1+fYUUzEdkV9j/8c6VpmTGi/y+4x/2NaLtSv9eTrdxlPFVDxXj64RHvAzUbyOMs9017OhCo3cdy92Vsbw5o2xP8d2SAfrquLHo/Cqt59GC76Mh/GrI7EAACAASURBVPnHPsb+9rAl5uf9xVSeLZ8wZtlTO7+8LdJV9lMKPzhOUfZd1aXMHqr9VNqxHka4hnPivKbHI/ycb0liHqG9sM5V5uLJpfps9KK0qkx4HYN64dkG6x7iAT6D+zL4u7U3W1UviOuNQyL7VfThrXJZTK8wOfPBpzELAvUwFHWQi6mQR/jCH85TmUwZ01H/IhJ/99t/GNsMKsx7NpkcmByYHJgcmBz4kTgwHeaPJM05l8mByYHJgcmBb8qBP/zp30+795XEol7cH2Sqxf1Yss+fepRsefRYHhXL4d3l9FI+d0xkYXKAk1iqsKjNVRVT8WEYTELckxDPEi2KHyqphXPmRLfxoP2Lc+YNHZy398Z3G/uzFVN5SbJMPt8UUILOo8SnPcYHkpWdVzZsVNKaN1GY1Ar2PYJ3lXFGMCyan8Lke+aS3VrQu4nkYmxSCcQbo4gzvfPziqmijZ/sQKL2Deuhue+5mMp8QLTxYG32hDnc0ljlvfXv4b75CeUn0Y4qNsU0Kble+lmU4hmphY9lyxEPZGUYpuw9srs9JlhClmNOIxub6L/9+GesmCqKJTiOwjkZVPRsLnn88uLL1WZ1zBfR3QoL2g++ydBiH/R5v0gxFcypqgutHcdbFZs3nUXd9jCb9b/H3h/lfypzsrfFm4w5fmZd4reCKx+mxuV+RjCvMh+F+RF2Kl3gOdnz1U3yCp2qr29VTFXVJ7Xhq2I5T5d5nB3fIA7anx0opsp8XiXersimtfneiqnOcx8vplIyifQbb2hE/ppesN/w4ni0KevnrEetoPgsHbZDL2ao6ncme09/VRzHcYOHb62eOPKtj9RZPuCTzTf6Pqbr9fTiBoW5EVaiXCOb/pbFVDzuSCHkCH89jDW/y7bBNtc15sDh+67+98bXNaEXV3N80T3eHXPqwYks3xLR3TMOrwmq/FB6hH1F8VYvfTgW94t+4Bwb3m7tVsOeuLfKU+Vzqny7p92ILVbiUWUrVlic6Qfz1/5WGIvYcprL63OKqfi2rYosPJ57cYy1R18YrfV4nab4HcWxXEzFuPGwNcOy00XX/xUYiPOLfG1k44Vh9ia92NLTd7WtN0+FXdynktez5zSiM1nsavMc9WuoR0oOIzR7/SCGefZpz5qdV4qpkAc4tuKJt5d5d/wCL6P0+srWOZk+Ml55Om3tLG+H9OAYvfF91U69GLHiMyMsa/2O6KMX20RyGh3Lm3v7nP2V98JOb+xMP6ry6e2n8e97LqZim4/4cNiQvSOivuegYu9IHyNby2Q1oudZn9737AOiNQbGUb2FR20ce8Y7J4JYbm28F4JF883WJ0pnkD7lU6oy4XUM2jP7wIqv8J5RcjNbVfl8XDtw3IBrCKMpig10XDl2MxXqVJUf/HqXCNPad0avydg+8/Y9zHcaD+xflcuv6gXq3CymGkWr+dzkwOTA5MDkwGfjwDNOPH02ns75Tg5MDkwOTA78oBz4pz/+m3wVKiYDODGAi+JscyXbQBhla5ZY601iDtGxvpByP5Yc0aSSNCpxGhVTte84gYOJC05G4HeYOPESUK39qLww2ecl1DmJZH9zMZW94a19bgfymFdqPt9DMVVWXKHsChOArIdekthki3rFiTLs6157GEli4TMquahsbiTZjAlJlZxEvWN7Md6zbrJ+Gf0jB8hHNrZG7BCTrlU9GsI9eJu/l5BV+pbxwUvKez6G8Q779+wwmu9yvLbjZpbWV2bv2gafWEz1/nHbLuwpixqT4PiQwpzTps3PX/cN2AxvGLf4rWWqeBht23yh0afwKUv6q+8vNvTUYqrjZiXUbSUDwy18K16G9zZfe7t11D6Tn+ezzs/ZjUfrYWgVA+00bbGHyZgxW42HGGm3AzEeYf+sK5lPYx7YHN4/fl66Yp8W8Qw3NhEz2uffopiqbOx70LCewq/gtrUb8YVmX/imR8+Gz/L96DpUWtHfbh55Dyxmu8bmHg9R17gQuapHrK+9mFedr/EdsdCL6TEuiuI9ZYdVely2i0Lr76GYSh2G8WIfL7bZzXKLR2RsdGcxlYp5e3idye97L6ZqN/9hTMPxDcYbiEWRLmubXG+dyWwIcZAPHrA+sD9c+t5vIV23QlQMEc0xk2fle+Uz7Tk+cMi4h3NC7Hl7e7m9wM0VFRzMfLuaC8q4MtesjaJh9xFwOyj6DLbJaO2DMmZa7Dk8qMJv/FW64PkvpX8s6/f3djMVVfNlTBr4HnWDdRzjTJ7fkHzvKDzqm9oRK0fPDc3hohz9BQVK/tn8Lmup7IHt+9HYrfc51iMkD/UIcbk4BdnM87denNtcfyumMlxUzyOGZjEW8gd/H5XTCC9UjFjph2NSL/ZFfrx/bT736N3TD+yL19OevSG22M2Tqq2nR14s4OHv3l7gURZDol9VOuD5Uy6mYj1B7LXfeW3DuIFj7b/DDWw2f9kOFGXEv6+Pn4uYK7oX+VnkrWff1TFGMLa37+oYnk7s8QvkST3cwba92DwyL5WLVeN6azG0PfVcppMVmqOxPZ3uLfBv/ag1KOsnx07ZS15wfqwHKpZUL8ZDuir88tpkmOdhlYevPA7L2hsP5enNLcLccRy7csbz7xw/oJ9SccA9NI36tZExOZZAHEL5s59i3VBjPwqvevvxbJf9ItubF6fENtZ/MxXaD/MRxzrR83G7ff16PWYS6SvrrDePsXmfexvRvVHsYno9P8u8HCmmavk31BMbi3HZcgTt+5GcXeYX1RwbH/DlYxhH8e/GC7Z3xnL0b6ibOF/Pr3u63Nrz89bW+IZrBsYaZS9su5yXUb6IfffIzVTss5UvvPg9KKpl3kWxVeMJ807FF4Z3HK+o2EH59IodzmKqCpdmm8mByYHJgcmByQF81fLkxuTA5MDkwOTA5MDkQMiB//0vfzpluTjBxcmf9nd2UD1LkqnkSCYmTvpG7bOEVZZE4ESWl9xph+/fYFPJS4zx53jgzxIERrNKmrU2lpiw5AMnZGxOau7GOy/xiH2NJifxOZ4vJ1046YVJNTxwhQeNmUaTkacXPUlsj76ePlCnveQsysFLBHp6rWjxNq4Vb5TOZzaH31cSzl7SlMeO+JrxvMLbKGFqtmz2ZH9fk5X6MKJXvKB4ycnrKOlcxUw1jj1r2BDxe5S/mb5GidUITz3MRHuKDp9j8tpoRD706HjDc34jR5ZAbmNZ8WeGswctrQpX1jDLt0HaHCsHbJne9fLEY6xM/sZD9YY6teGA/H//+vXWbmtsn6nEPX9mfq2NyQUm1i/7ORwvwiQlNxyfsRh9PM5zObu0/Xi4Uo0nYt63m6nOxVTYL9o4YpYqaIl0tn3Hh8wU/RU9Ufw/P9cOs+kNW6VfPEecZzTWqm9t1+c4RB7ZvcL6CFdRVxZs2YqplHw8vtnnuHHZnudiKsOudTPq9dYO/H/7n2az6115FT4gNvfSxvGu5zfNznmsShxyjy+t9M80Nzm93F4XPxDhCs5FYVGkTydMcm5rrNhsJDuPds/2UEbRQbZH0cV8z/HneLtye/v9Um0CP/x85uvRR3h6j3JC/nDfXizIMkBMvD5zHAyN+md8R/+c2bK17bWL9lzvIcCVlvf0xk6ej0dbjAOtcL4VQK46wnGG8SWSocc7jGtWWo9iKo6BGOdMx8wPVLFs92nvfiEV44/NGeWU2SryWrWNnrc5mfwirNztqBUUvL6El4P26mavz7qnPfLjTKc+1M2xicdvxTuFbahHaJOIAR4ORnxV47ebqZZ4L/npkRfiH8/PbIdtBHno4XFG4/79YDFVZgfX8fNiKuS5wuXqmC1WGdkurfYf+dgK3xUmVp6rtGHdYzxG3PfaVsaJ4gOOI3C+Z3u/3da45fBR3rOMM72xTY9NZnOr8ifzNTZX1ge0aRyLfXU7wGv5CJRrRJ9XUMDPnGhoPmqrT6zOCeXIWBpj3rrW6NVjJV+PVmvLL0hTfEcMbr9nOWmJDUsu7Jqjerz9WYZv7L27FfwzHnlxndIj1s2KDlVtzGvnYQ7jC/6dxX7e3L4lnuOYuHfUPlfjsq2xTldkfC/v1fMR/vauo1pflotA++TYMuKFh0lKP2w+qPuK/xz/SyxwmMtyYV1kzIzwTuEr+0+ckzfnyIbYLz3KZ0a6h3NQ/MJYh+WLMQbyrtfmmb4Klnm6733u9YlyVfGPyevxfkXf4lWZe+QPPAxTshoZq+1BiXcHpvBmL7JjPGGdR5rev+Y8YhvktVvkJyPZpxPaGmT6Vo2RI1mo77J+K7EE92H7Cqgrin/GY4vbcF8moyviq4chRg/Sx1jr4a2yac+Xou6ovSbkBeox/o6+k32wrRNwPwfbo+22z9lWWLerccfBg2MPObN9lgW3T32fYHJ1TCzO41jLuuW9A+Yj6sOIP5rFVFUEnO0mByYHJgcmBz47B8YyZJ+da3P+kwOTA5MDkwOfkgNRMZViSLaItiQCJ268pAd+HiVguF/8O0oOeImZLNnM9KsELBdT8RxHknNesi1LbGUJ5kgeKhGXzcVLVit+K163dpZEyd7MY7RYMgaTUzgvtUFg9KjELyZtMBmLfVriGGnwdLYXQHoTq1WdjehQidkK3Yrn2aZEhhVKJtmbsZQdeON49LXPuVAv45npUc+bFW18G8ujR+GX4g3TyPrenmH6uE2WtPXGjRKcHu/UWMrOIt43eqxYiTHMs/eKPkvfJoqpogR+G7/xG4upjE9eUew67sfypv3ljcYv7d/1P5OfSrQr+5NzoN2xr1/fb1+3AieFd4yt9rfRn+nL/v12S2OEt+azFQZhkSJv6KgDOlFSPfIDRkOmI7sdbEe7W59Gl9p8we+bPiicUHZ+0NFOdfu3A2X0Vr9f9egoPKo+p9rlWHxs+KgYQ/kz1p8IW07Pf2zzcm5XUj4b9RBtzmhFPTratmKqry7bPHtB3MNDP6g3+OxKz2PkpGg6y6PhkS4qYB4gXig7zvQpKrphfM/6yr4foS+Ls/WYy52GpwOOLEt+LsIvhZNKPz1+cd9Kz00OrS3rII4V+ZirvupivLINw1sw8RnPpnL8iYupKvoTyc3TFcaPbBzDPCV3xA2Ty95/e8v+dtr6Hh5VnmWdiH3ZOmMVs+R+++wzlC6iPtsYWZym9OljKzxC/ldl5fkutEmjsxWYRD7DG1PNKfIvS2HYUjh/Lqhi33fRoy3+NJlFPKjgVjSf7Hn0LzsvX7eCNKfjMcy+dubhHvJcyV3Zhske/z3zPS6mquih0lvmBdKmfDl+FvkTD2vRFivFVJFvYVrZb9l82+f8VmvW8apNZ3a8FuiftxbTZ5IYVPFyLWQ/F6JFeoe4Zz5cydL4gLxtBfrmNyq2w/1K+qnAO8f5VWJKX9VbqZU9VOQQ+e/IxpTvUthUtVPlD3Me+esnHpfjhB66PLvP+jj827kY2ebl+S9PT9V4Xizl4RH2oW6mijAQbcXTGzdWWmx3jaWzH8/mIjuzZ9B2qxiHelvB2JGDtah/VX3a+UDFVB7/UK/QN2T8Pr73i6kqOMh6zTScMPb1dfdR/By282ykPid9m3SvbkTjIY2ePXq222PrPXP2xlP8xLbKPjPZZ9/fS3dGX2//jV67GaI9q3K5qJMsU4sn0I6Rb6a/yn95dsnP4AslK7qq5KbGUrQxHvHcsR9vnMg3KbxTcQ3isP0eHfTPcDDSCxUbVW0XaecbQ7JY0HSH9SWTMcYS7IeZbuXDe22ktXd9+RbLRnbvyZdtIotRFV5lxZPsT0bmvjwzUEw1goWL16UX17DNePqKso/sVOFZD18w3vdkGOFGFcPVuiLzWT3ziOjwfDHOC/e4WM88vK9gI7fxsFthpPdZJCeek6LRi9/Mh5jvbO28FwtgWw9fme+Mjbi/6dnXFauOl05la44q7rv+JlBAhUU4Hp7tifSpR8czTOW+ZjFVD3dn28mByYHJgcmBz8yBPIv5mbkz5z45MDkwOTA5MDkAHPinP/5b3wm47dlK0jlLVqIgsuSkSgRFSYooKaMSTpgUQbrtd6RvTxa0jYolUfjtQ4/ojZkqcd3mqBJWFeVXSaYKP3v50A6dY/Ldxo0Sq5h0V8k079lGPydzrC/v8MZIws/4XuFz1EYl1XqTSJUEYpXOShLYG0/pjrQnKFio0sXtFN8UtvCNIJXxWj9eMVWEE/yWsGgs7KeycYE6quhDjKzYpzrsjlhS6aPCy2qbNie++cmeVThd7VfqaqGYiu2beY4Yxrh8TtK3t04fvsPsy/rDhDRiXu/82q1UXjEV61oFT9X4hz88bvaq6hHO2/rxiqk87Pd8HdtGL+8WWcBtUUwXxwz2vRXYsa3EtnPcTNVD54iPf1SRTk6nVdith+3wRx0iMH5muIeYtvc5cIMA25XaGLriZyumWg/O9fx4tubhxRKvvLeYpWeU8+FUDx/Z9y5FnVBMxbedcVzG2NRDYVZM9Uj/8si+wjkut9vUb+LJ9NvDM8QbhdUYZ6m4etGp7RYelgPGQyMyQtqq+tDkk72sgP1tte9zuwOH+PleHVFx6xhNx1NoT16shdhkvG4FfKqYKopFkZ8SRzeyeJ6ezmYxWMav6/PrAXKeL/IYfR7GD6wrnmyXzxebXZ4oi4/9PT/INnnEA1+HiqkU/Zm+vm+uyZMt+1jECY9/ngwzWsqMzcB1eelAX28VjFXyU89FcZzCZPSX7ksVBuIVpFfR6cmJ9ZL9i9IVPOxai4tui47bzVRKNyL/xXrpxRymr/bSFeZDhjfGQ4Vb8lmQU/kZOMCMPln9vn9GxVQsE4Xp6M8ZE1lXUIY9xVTZnL05RfEJ4oziOc7F5qisn3UsswlF6wiGjWCLZw/s107zLBaZeLLuQ0z/cLHXD84J7ZfXD2xzbNv4fWTPvbJ6RDFV5A8OevJb5aJYgf1uhPMjt8oZv/EFCugDWI6qmKpXl3ratyxLdT2d4Uo+7rmIOdI3JQduj1iF/q35z+ajFL55fpD9cj6XtUWGlyN4pca+p59e263OPbIVxh31d+Yzojn3zsnrS/lYz69W+IL65cUFGA/Y79Y20nHzxzgG8pV10b7j/Utb96vYMpsjxkaMXUgf99PaqnkrLGSeqFjD47PR4Olm1nc2/5HvR2y3PZMVU6m5eryK6Gbdw3gCn2N9zgqP7uEV6sporBk958UWas1Ywbn+udZvt7ln/LWY6m3pwruFxmwQ7RfjSNwvyHg6ouu4vopiDMY95QMiPFe4rvCW+dEv2+OJCj2eb/RwHukbpS2To9evoqm1VQVPHh/VGsTwDvHZ9A77xjiaZefZNNLBPtLOwSjd4Of2Nh0xM+Nnj7wWXhceYJkYH/icRYTrPEwlXqrg0iymKghwNpkcmByYHJgcmBzo2hWd7JocmByYHJgcmBz45Bz4XoqpVCIhS0xwMkYltrLEmkqiqeQT9rMnW55cTKWSItmGTva9Uv9ocy7iZ+9Y1WIq3ohpm5TegU+UZ5ub2tjnzYzoTbhqsyZK4HibSb0wE+m+l3SrjPEo+rIEXaQnmQ716lElocY8a2P0vhWQN5cUDxRO/NqKqTw9uld3MixW42KSNtu4aM/jhmnFHk4yHCimas8znig+4cbccnBkOyCabdLanEbn1YqplssK4NBFRB/rdMUW0R9aOZV3oArpsN8Np3kTw/sc7dDoVXPCz0Z1LyumYn7ZIYFo/pqW5RqijqPd68i9GLbo6/IC/M7Tyb3GtLT/tsVUqD/qBoEKySPFHB83/2aqCDsNK9TmKW8Erm37b6bKYuYzDh3Uvr6dC21wHkYbx1Yj/oA33U4yLLwttiJTtslv/UzD2GZT0W0ZSENlk9DzC6xDvCms+MtFoEoPs2KqTE4R3kX8H7G/XnmuBzXh6kToIDpooOSk4rt+evQTaE9Gl1qf7jTcedCfx/B0VPlb9Lvqd/ss49eV/8cbV1UfrIcZ3vqyWQuqevygwu2IRpPnyM1UbNc8D62b++WWe/MMR1h2yh48GVZiw/tt44iVe/oajfcq6241b+85LEracXe/Paw/BmMfrHhSlRfLuhcLuf37+8/bPa66MAN9E9Joaxv+jG3dnm/tPV+b4U2EW/LZOzG2ioPKRyl8juZXtV0sws3spNfGK7ENylXNp2fdhvRl/voef+I9W8WkCmZc2gwWU1VpemQ7XFeolzEoP8PzNRzw4pBeXbTC4oqPs77x1uCIP639ju3iVrlH8ZZ12lu7R7wxWn+txVS9co95/22KqRqNqmCEdfkiT3pbCmJfVYf4mWyMar+VmLPa12NlqEft9T0Wj0XzjPxj75wq9Kl4vcpj5aN6MNbzpRyHWBxm84niSKOJfcKjiqk4lkA/xHxD/8LtzIZsLjw3FZNgPKviyqrcevWo2q/nR6vPt/mNFFN5MlHjRnGRx1/Ux29VTKX0qCon1KEKFnMby9dV49mqPK/t3vf0R3VuY2O1XaHX5dFHF1Mp/mZrmkgP+Vnlj7NcJ+OhwiHzPYpWD29HeK/kmn2Guh/xw3iT8cOjO/J1kQwVLrQxvGKqbHy219a/zc1s0f5G38d0ZHqHcsW5s01UdGK96b5S5nSefa+dLz5AxKiI8RxHod/oLaZi/1uJmTz52rOzmGoEOeYzkwOTA5MDkwOfkQP9O1OfkUtzzpMDkwOTA5MDkwO32+1bFlNlSdVsYR8lq1WSC5PlJtzqZgi2U8kw/H5PtD+xmAp5wcm2SJEzHnuJRcVLTpp4ScKqYY0UU1lyBpNaNh7Olb/n70w32+fqsHCWzFNzbM9g4UyVD15fGX+z5F0k2x7aPNtA+1Z69qgka0brPXzosQ9MEvJznAREW1GHmT3Z4OeVeSEOKvq8BC6Pjwl0j989uOPp9IhOeDLyNgUqfJP8X47WrsvIrA9P/hUetXd9vSzHDs/JcG/MyP4y22jnNjEXXqEvs2tPdxbObVOq+F3UXT6IwhscRpNXrOTFA8ouM55h7IDnrdnWFD579DE/2N6W24GWYpIqdWu7kWIqPmRWHbEHK9c+v/9iqurcz+2OTeje51kPTKfkJtLA7RUcMyt7v2D9S9OjpnjrjTAca3Ife/z70n8rawUXPN/Ry+uR9gpHsn4+2u1/Xz9uX758yZou36MPZN5GcQT6JfYJKvY1zPTk1/qw73DTOLuZCv3DCSs7r1EzXqu1FTKyH3fOYlj9rP13PuiPffM4GV1ZjFBShq0R6p2iiW12+fsBB/0Vb9W8vbl6/FPt1WfX8Y9iqkzuiEPKF6O9XGWxeFtRPu9LLYvD8PuzPY3dTMWFOGhrcm5LsNJuKzuCCKXTKtZXfiLDoh79Hrfn77+YqvHJ4ynHseZbsaClysea/RD2BZgc6Ulme9JH09uSK7qHPmDnzaa/ym8ZD7xDlFVMjjD2ZFsPwFi2VU3j8ZZ49q+oX8ru2fd7WLh/TnHlaEymbDrjf+ZvrM9oztxHNv/IF6HfrdhhNj+vj8q8L22+82Iq5gViIPtmJTP1mdenijkzeY0UHrXxe27WMj0decFGRL8Xe/JtxQrHlK5h8QLKBvWffVivbWTy8L7HGw1RziomGR3jeG6smMpwl/XTeLTrwbZ+XiKx19c0j+j11zNPJUN8vhqL94zZ23Yknugdo7JGYRzx7MzGfoRvzPpSvFGxdy8/Mh2IZBLppcVpav2lYjYVs9xTTJX5gkgPGOMyLIzGinSnGls/Mp6o+pOqHpkvRJkqTI7mMGI/Ko7AuBB/Hymmav1XdN/0XOlARb4qj1bBYm/dP4Ijsax1HvvxWD1WTGX8R/+W0YYyq+o5yjfy78j/aJyKbrAso3j50XNC+2F7VjqLfMR4B33UCI5FPi7DlCxu8nim+Ix02PyxCIj32AwXEacw/ov0LsNP9k+MPfb8s4qplpdLQA6J6UddR5l4RbhqfjZH0y3PR3t89TDB+pnFVD1IONtODkwOTA5MDnxmDnQeQ/rMrJpznxyYHJgcmBz47Bx4VDFVluRqfMYFtkqO8mdeQsTbZLOERusnSnSr5CgnjBQtnABrAceyNdd7AnpA6VTyKJvHaIKrMh/Vd+U5nLq9BZQTdNwPJ7Ux2ewlvO1zTp4x69tYKiHvJX080Vn7RxVTZSoyIltMWmX94/c4lkoUewnC7HaaHhqitgonooR2hD0ZTQrD0A4V7uBmQNZ/7/fYtyV5kR4PKzN+KjvppY3b37Mp4GGL+nzYNkQxlYdzrF8R9l2+Wwpn1mIqhVO8yWBtevF15X8byV8aV+ykIvd9BKgPq/gI26iwwlplm4jh7Y307e/Wnn0280f5kcpcTtgHrMv4j5sBCgeYHydcXQ7f9FJ3fhtf9emRG4+yWEOP3TatlxKdy6EiVQTGttCHQedDUhVeKL/m4cnedq8Y7H8rYKOJ4xGOP848ODahK/Ox/iN/7cU17WYq+/HeLM+4lNmDR3MXVm48G8X0Kt8Qd3oPaLx/bXj0PlxMhT7a1jAop/a78glIM/JUxcQZzzEGrxY885i9vDZMUVjJ2D7Stz2DxVSZj0CeVuOVEd1U8qjGibtuwA2Dyo97fI18fiaLCJMfoQ/tFqeP2/uu7xy/Mn6ZbUTFFTIOWWKiAYe7MSCKO9GW2u/t4MP7+9hthl7M4OL4y5f9rbqnOAYORKhnmc/o73t1IrPVPr9xFGRn/d77fWbHHt0eNqM9o19fdfatq5CPfXsWtzNNvbxhfYj0/eDbuRCSn0E8xTjIfJ4XH6FP5Pipd16I7/y71PMnFlMtaUSx3mC68G9+iz3btpLjUoe7+I7jR2JkMa/p+S2kReHL7p83bGLZetiX6b6ai2fbfVg0qm3+TW1hnDNQTDVCYYZ7Xp9efIT9RXJXsZgnc/RH5TkmL6Pw9CTSFfbtKy3t7e39/p19bMXPZsVUvbZRiWPK/B5s2GIj5B/GctV4vT7044qpEPeUj4pi5YjeXkyqtI/sqs678ZYVGsd736zQKRyPdMjDMKblHv/Ifk7FIPfOXekaxwIRLqsYlmO0e+MF8v13sgAAIABJREFUjltUPPhoPij/6sm88YCLvKr0RPoRYXJV/3gevfY04uORtsiPZ3qheMgxo/J9Gc1e3JnJrPWb8Y91k8fy+IH9tj5ULi2LTyPaHhnHtjwL3m6j5pTxKeP18f3rMlTPzVQKrzgOzHhZpc/89xLNOS+ZQhz3ZMv0ZfFLRZ4jGNHoiApWMY5FmnuKqey5UfoqsvH4w2MqLFB0sU5hrIk3t9o5DnwpUkX+lRhe2RT63wj3jnZfLy/jrPCzt02j5evy9sVjDctxr8J/xD3OzXJcotZU2Ibbsy/0+rd2v/3N/5hnw3sFP9tPDkwOTA5MDnxKDkyH+SnFPic9OTA5MDkwOTDCgZFiqigZ4NGgErOceLJnsX/vYKd6lhNimPxguqIkoUp+qyTJL1VM9ejEtuJNlkSNNg+qemjJK07OqLFxPPWWTaUP6gYApts2UFRCKEvmq2d+xGIqJU9lI5WNBLZxlnUPz9G+lVwVnnAirqqrrZ2HYah7XjK1uvFjz2f2h3PDRCwXe1WxQunyPbxSfB1NukeH2zOs6JGv3VVgssZ/mRes/+h7Ml+z6MLrUUjFOKjsyDZ4qnpx0BAXU6Hu9veNo5z25ZYvKj4iK6bizY/RYqoRXFnm0FFMZbz0MIBpOM/tdntbbgfq+xmRmffG7mzk/rE+bi9tDxXe1mxjPL6YaqzwKPNHjPvrbVv3FVKZnuAmEvuyhgmjt1d4PoQx6hRTOcVUyn+wTWZ6k+Fh5mdG/UYvXSaX7mKq949bK6hq2FT5UXjP8QFu7CJGX/XxWlBZwV3Pn0V+rDK33jaRTrJt9vZ9tPcLMiJMq/qMartMz3tjRMTx6po1ipMRg9h/e7SpcT3fX5EfvnFV4SPrv8VFvcVUi00txVT9PpftUc3XaG90jRZTKb3yYouVty+3t6Uq9vqCF/WcwvGqHlVk6bXpiyO2G+XGxNRFZmbHFbqZp7g2Mz/W/n1txVQtOOr44dtbI3zMaPXmirED2ny0zrJn8HCewgv04zwO2zXbPj+bzS9ja1nPn1lMReqAuqP8fvtMFVMpjEd5PKuYqtHn5SNQPrv+0BuwI6zz/I7nezx9v1ePMj2LbDT1xb/SYirmicdj/lzFnnetNQaKqSJ54lroTPtYMRX2obBR0YIvQuG1mfd31LeH69xXVc9H2n19//lUbI7rqGqMUh93vJjK81EWD2YyjLDmXhzKnmesyWKdOj9rLTP6ar3EraoY79ld1Hvvmlrb7jlv9C15ouJOhctRnKZiNOtjhB/cX2Yvj9AJ7COSO8abSFeVhogfXqwyMo5hTa/ujNi70RfFWsyfyjjKt6hYr9JXb64O40OPh9k6xWTgxXZoe73FVJlcqxhX0dvvvZgqkhWvjdR6osKD6DnDBHUzUZNDdoMp6wn/nek3Y3jvfFQxFWMwzrH1zy819HwG6n42j166K7Jk7Iz8mOoP8R59mskVb6ZqbdULfNW8q3EW23mPrFvb0ZupemWx8IPW5ZE/MLkgHxCj7XOO6yN5qGdQ/2YxVa9UZ/vJgcmByYHJgckBzYEnbLdN1k8OTA5MDkwOTA78GBz453/9P0MnQ7OkH3MHkx/RYpz7zW6C8RJUKjmLNFU3tlTSbk9I/UI3U2HiSM0jSj5UtFYlpirP9bbhhArKkueFc2rfcdKGkzHRRgWPq5IxowlCTLxV+aH4ED3b214lRKu0YdKqp5+I/8r+Uaa9tKmx1IZNL2ZVMQz11sOdCPPa86xvVVrRVjHBH81f6XZ1vF7ZYPtIJ7x+VZL1HhrCZ5dzm4c79DCAZamSxZGttBd+W5GJ3c6Hdsb9WRtVgJLzIi+mMv1lnanKa5HRosQ5NdxitJhKbWQpHVb+u4vKpcKuL7WQxR5q/DZEq6V6jh0u10V1/4zQtp4XPgoHbVBvg7KKg5d27Y7QzsPJpt+o91HcsY/5st64Vf3x8NbbQNqLbR40J4/Og6616M1+Ir4wJgzpRA/zqkymdvfEb71zsrfFVw92cDGVPYdYhfFt+x3thWNhT2c1znQo7iDvex6zDX/Uvch39vSNbZt+L7fkibeX82f3xNeVmOFE1x228IhiKvP9ymchDnixhxfX9uLErtPwtmRcS7Ef58KS7O2nixc6yX4tvu2x9UgvlN8y+u22rR7drcZe5z7Pc4r02qNFyXMknonm2sPzNVCxYsgeDva3fYTdWx+Rb2+UjRZTVW5371lrejqiYiLsF33QYVvve21ipEdejOfZkEmyemNiRfJlPX9aMdW6JlTuALGAecRxgbcuwjxBe0PE+/t5AeDFqMhLT26RvqkXGpnPQUz2/GYWx2VyjOIK+64PjyradW2jxvD4uT89UEyV8WuMev2UV9yJ8mUeRxjbePTIWKzdPLllJvYJeHEO0pnlc66ybHef0lVvBUZzTKPs/DKWwCPEauM9Y/Uodj7DNrxiKuOHshPDvX76Hl9Mxeu2a6x5zusomlkXCupzatLLh+9ZH3rnnmE884Zt45mYOTq33udYJz3/znEq2hzGsgrT+fseGg3rOY7s6aOnLesAr6+QD2NrL58azzZH9e4UyxWZMDLWyHqoMg7Sb7xBPIpiAJ5uNecWYYTyw4zhiuYi65dmii8Rr1QslI3X6wM+Ps6323AcEdl8Rsv5++NFZz03U/WNMd7aW181fqg4w+Q2UkzFVHo6gLIYxaOomKrRgXMz/faKqTLdyr4fl871SRUXmqzQzj2bQ96qWMCeY/6YHXvjI6WZX8t8QooNdKvcI/nL88BMAdKtMErpqukW86T9jX4XZajiEC+GmcVU30r6s9/JgcmByYHJgc/Gge/rlMBn4/6c7+TA5MDkwOTAr4oD37KYykuK8oKcGcYJDpXUw2dUexzbW4R7glL0qf5+DTdTVZLbzEtO9DwjUZbpBCbJLInJyX61yaDkxs95xVTZvL3vs+eyhContSNd7h0rsyVlE5yoxKSiSiBWAFAl7q3fyvOVcb0xKs96NJgsPBvxZKX02z5TideqXFHnWz+VN0GjLfXaei+eRNjeI2fFjyzh3NP/0haKqbJ5Gj2YcI8S6Gf5rxciLIds6Q13mFxuJFkhlSWeezcP20AfhdsXFHaiPUY+dJ8b8C/TX+uvvYW4tcVNHNZptDm7mSq6sTKSeybX07OtSAyKqTweZLGG9Rn7uCalgQqnbiVfb+QYKTwaGGor0lmLqbw4A+0maoe4xbY2cjjZNmzQJ3o4c9C1HuzurYHw5sXjGU2LvQ/IyfPfNkeNUeebe1RcpXg/pA+LTV1TdRW7zDAlmnuV1god3Jfd9NBzMxViQlRYaPrQ2hj2ZbbE8sviqiz+qPKkVz4WV2b42duvkvXr24bl25eMOR4Nj4qPKv1E8YPCzkcUUyFdiIdIi8lJycHzadgX4iv+zvNd/oYD5BwLMQZhXODpiK9b/TcZsh0x7+x7pHttM3bYmvVY8fpMw+226sT6wzKoYKAaw+NhbyxaxRGks3FuL6iqTADajOBGe6aHTs9mTQfwjcYok5Fb0UZupjIeqHkp/fB8f+Szdx5QISSOjTrp2RFjjrcOQLvvVIm9eVnPn1ZMdS5o93CSdZOLqZRMGUdHb6ZScQfGMUoW0TOsE5XnK5io7Dey6RGc6NW7Ssx7aTNYTNWDXxxX9Mwrw6PMJ6uYiGlXsWyVRoWxypfhZ82eopdrSd5ub5LpXROe/Bzc3uzNecXwFrec10+Ikx7mtvwKYopne5U4tcr/arv396/bm/bXJ3Cdg/kvo9/iUcsdVcdZ291fTMU2Y/zng+IVrGJ+jxY59drx6DjPwMo+eR6tPdyLdNr85T04M0qv91zFZ2Zj2pzV/NBnM3Zge9xLuMYQfq5SycHDei9+zubX8z1jIsZIGEvaHFUMVRkPednaZ74G5VDpn+XW88xoTMBjZHFUZRzmk/FKxfUqHmCZ9fBBtUVbYVqsvcrRYV9K1uoFNNXYVK1PqnhR5QffTFXVx4qMzzS8LC8PaT/3FFMpXXhEvIKYx7GgxRrKDir+Jov7K1hZlacXb3g+wOxQvajL+orsz2xFxcwZzffM28NnfgmCwhOkC32a0gEVSzM+tOeimKiiI4wj7BPlGJ0v9GN/lMnn9P22sOF5ev6N+Y7P8dxQBsp/Kl+tZBj5qd/99h/m2fAugc/GkwOTA5MDkwOflQPTYX5Wyc95Tw5MDkwOTA50c2CkmKq6oaISMY3ALFGoFt/RmNFi3UsiVPvjRCv290sVUxkPMzmMbgrwZnI2TrfSiQeqSdE2J0zImo55bxFi+TNPOFmK36t5V/Wmhyc8pkriYRIK59wzjrXtladKKDMfVWKNbZ2TYCO0q2eyhKU33/5NgWODzNPXjA+VBG3EN54/JiDNNvD5ytwzPMYxR3j2CLlnmxKKL936NVhM5d0awva2826/xum4sQcT0OzPDO+82yHieebFVJ5OInZGmx87vcspvZWaDGMYtxHTvbetGw4pv5aN58UBmY68rNdFLc08Hihs9vDB9XNLYd34262zeZxscKBIZ8ju221br/pQN+OW8ZfHwXY2B95gaX+/vr7tG7ZVXihf7+EM2u7Lcsix78fTHZ6f0dT+fUQxFWO79k+6mCrjfR8HDlzoxfIKnni0VHDhXv/28d5i0tvty5cvJZaYjI2/iL9Kt9tn7eAg3uKEcowOf1rfkf2izhmv2QepiWGfSlcyZiCeo20/xJdTJ88qpor8BMcDPE/0IxHvjNcjxVQRb5UfW3BoK4BUtuTFjiccgwJK7oP13YqpOCZhfURaI93TeLdo+YKvvT9ou2YrSm6m2+1f79BSNrbx/uS76WDDhZ/vx+WqKk7KxlTy9Hg4i6mOmNCLW2Qx1XIr0FKln4nj9L2KVzzfyHJc9JAK2pV+WJvI/hird/0fKKZi/6TGN9qZ3l7fruwI+Sf1/JnFVKQSynczD2ytpLAb53aOMc5FlxWfpdp42B/FU72xXxS3qPl5c/H6uUeHeoy3Mu9Lm19hMRXjhhfjKNzyMCqLm3w59N9MhQdDVSzujeXdKlfRkUsMBA8xP1sx1XJRI1VuZfGSutEws2nPt1Tm1NOGb+60dU6juRWB4U2+RlNbDz2rmApx2PPzno+KYjfF39EiJ8+3eXK4Nzbske+z2lYxntcSoy9m+lbzUjrWOxZiqbc+Yf/JOvwjF1MZ9hlv+KVovXao1qAqnlQ62huDROvdyN57dUjFxlE8pvy36y/ppUre2iZas4zwQdHTE2fb896aGD9/VjGVF/Pm8n5fXvPCP5E+ZvG4HvPxxVS8ThyPEY/9CW9thXqmsDTiXxT3Z7aUyy9uwT7Ai10sR5HF34yZxi/LTffQew8OqtiFsYDxhOeG7Tm+y15Iyi/z9eylGo8g39SLgqWuf0fFVNXcgxeHmCw8O4tsTsmd9XAWU/VY5mw7OTA5MDkwOfCZOdC3M/WZOTXnPjkwOTA5MDnw6Tnwhz/9e//JUDgsrRIG1YRbJYnstakmMDJaVCIV+/YSrUui2d5zeM8rKYsaqJLNGf+yuVcT3VGisieBXpzq0kzJwJJ5PcVUige4UdLGid5oFPE44391virxZ32rhChvAFXHGW1nPFIbGyYT61slbHvHfRRfWW9H7UHNjWmMcML0GWWKz6tkZJUHnICMEsGe/FRiGW2wsoFQlXHvAUzst8fXjBQetUPxH+1UPPxkSX871BHN/8q/toVlb9zXRTqsc62PkTm1c5t4hhJ1MMJ/NT7yQurMckh0/Yl8qOqHN+7xECoXWlV1LZNjpZ+XVg20ZRY8H4zybbRygp95Lnnz3oqp1rdH9/5UsWKXzXKI/Anpkq2YynyEpz/GV8/WmH/s/xfbeGnFJuvbL6s/Y/6g/2Yqtn/cHDNdQf9x0NV/4B/7Zjtkvux0tbvr9gLPcyv2Lyyrbt1zbqYyHYkwqWesMdlWNefcbqSYCmXjxQLIE++QZ2ujiqmUrBtP2JZQnobBlUMgKs7rkY/NHwvEPB3o7VdJcYHx13NBgYq77Fm2I+xT0aPtd31K4T33gb4l0t3TumAJVVYcj/wt8zWKwVAfPLz2eMF6jOss1CnmFc69FVPZcjqT+102voQqfQUtyv+zvtjfhpuLfkORSRVhmPeK58yf5i2WevYtDPN0inXFGwvlpOaZyac616jdGif3F5lnvi/yM+o7T9fwc2UvbBOHTK4H/TN+efFR9BzHotjWo32Ud+9L/Loqn1wfOC8kMHwy3iDGKf6hjam5e3o5pOdPLKZaC0m1z4j0zJOpyyeYU4ahCgMyPVX0XLBKvKAi8rkq3mBMbGOo+USfRfbRgwMZT5ROZnPCWxqz/hGfM5n2Yp/Xnm+m4tgyiokUxij5RX4w50krPPLXuR6eYu7Bi4dOY2/r3B5/qOz5FAcBhnLMZ/49ikORv61fzEvgc5kMcx4/ooXdSHpgn91IZQVViA22Fvqli6nYx6GuRD7UkxvL/17ORvoxOlaPjptfv3ce1ec93PN8j9HnFc5EcqrSxO0if1qlf2TsSuxouGeYwPtklZiuMgflFzKfxbKI2ns6msWSNj+0jR66uH8VB6U+vyDc3pjlHjv0eKb8ciXG4ZgN4xbPVpB+5SMLLDu7a6cQWcVQNk/OiXnxOH7u7ddEOhXFwEZfLwZ7/MnyEpnu1/neX0yl9MLoibBs1DawiKX1b/2o/jK+oHw8WVX8L+JRndfXlhkm4xyzual4uOl5i8V6fjKaPJwwLPBiZcZclCXiiPJl1qfFyhjD2dqEYzxrg99HfMBY3tNxnpvCWsyTVvmeydbtB/BS+TjPX+Jc0XYR49jOjI+M+ffM8fe/+80TNjurFM52kwOTA5MDkwOTA98vB6bD/H5lMymbHJgcmByYHPjOOPDMYqpKEpAX/N7BryhJxSyuJG5kwsIpGtuTAU8spvLenhfxdDR54iUkH725VKHPSz55yTSmUb2RE59t7dXbozFJ5plsRZ8r5s70cKKPE1H290hxRYUe1aZqbyzTkQ2WEb7aM1GivaJvEX88jMCkK7bh9ihXr4DPdKHKA06Ef6ZiKiVPtI3ewq2RYio72BFt4lyTze2I6HpAlOXsJesreKR0973dmgK3RalNBExcWx9oT4y12OY074FiKpsXJtixcMAO1eD3im8Zro3a/svb6yIjTy6c/G/0Iv0Zlu58fmIx1eitHBmPL98/oJgKbdh4ZYc9UC8fVUwV+Y/VYBdr2Q/8V3jCPkHFuGZH6OtH5KR8VOSDd7taLmnRbynlDTQ+gFfhAWIG+z583rPTCF/V+KP23jMXa9sON75//SjfTJWNoWIIwxSFxcwbjif5Ga+9ybVyCETpcDYv/t5iby9mYl/U2//RPi6A9HQl0kU1F/Oj/Bzaj1rPHHq03lSp/DH6vMM3N5PtK6bK7MjGVzaucETNzegfKaZSNzxE/GSeV+PmBcj3gqqaZrFd8VMYoxifl/jgwcVUsV20qyDXFte4c/2cZaZ8Brbz7LPO6xp/JY5/58VUke/itRnGkI+4ddLjKsvTs3m2K46xM798Xbt83d90Xl1n2BiIN4x1GGPzSxc8HMbPMW5UtoNrHcTi1YiOgkuFdZ5tRAXO2q9sL9eAXUz0FZ6s1DwzvVhv5DsGqvq5npgqw+yI51G86mEf25qHzYo3PTjWw4NMNhmPRoupDPt7UbeHD61vPmyvfAv7oYgnaOcXOyzcdn2db38xVetDFVNFPG1nDde4pX4EAX2B17fpNMbj7TbSltNhXnuyNp628TAm8XD3mTnlg+ZrMZXxp91M1f4zW7F1kNHZw/N1vHMRcy+ucgzIGI3xe0bb1X8OvdfQNfMoXsd59OBENqce3O0Zt9K26sdwDu2ZH62Yyovns7jAbMp48r0VU3HMoOSN9sg+hOUexcloxxE+Iw5HscFo3ODFK8+yw4ovVDxHuqO5qzjQnmV5qViilw9ejML0Mo5jfBnFAvgdP6NimgpeRjhewUW/zdnver4wjVMTIhY+3NZiG7XOY/1R+sLxEg+JffTqBMqax1Z7iJkt4/gRLZEPztYzmdxHaYz2j9n+jP5H3UzFtqlwAGlQ+K3s2OMlxsOoXxgrM76zHnLfFazz9J31kH3QiT/PvJlqHXhnrcLsTJc9G2t9qVhezb1X562Pf/z9b+sLs2yQ+f3kwOTA5MDkwOTAD8yB6TB/YOHOqU0OTA5MDkwOPJYD9xZTGTWYRPASCly0wokP/hsX2qOzriaVMBmgkmFqfs+8mcp7gyQnoLL5VvjoJYG9JOHomFEChhNpKgHlJXlbW/sO37avdLV9poqpOKGGfKsmSyu8bm1Y95D/OBdO5D1r49vjc3V+vRjRmww3fnl6GGFTz1icvFU64Y2FiVv8HeWP8q3SxcncSjFVJM/oIDXba5VGz3Z69aeqR43OoQT/wM1UnAhm7OQk/cr7dRNL2Xn7XmG9h8kZD9vBm6/v1zftqU0A04voO5blqS1cg1XVI0zMW18oO3wzMWJyr+6N+qjXt+WU1ILRnlzMhu17vq2sNPZHu5nquK0sk+tdNgUHRL/lOG3/5bXdBtP+93EUCljMgrJn32bfKT3iYqrF3l+/dN9MxXhiclI4f+j5eQO6h3+MBcgHad8DcrIxshjlrJMfy2FA/vH81L3FVPgWS7aNyFZ6bJ71rSqnEZxdboN5v94QFY2Jc6nQyjEO6yh+j/1Z/MjtTwc0N9uMiqmiGIrtuZfXlb6rfap2xy2Q8c2JNg/rgw9+2Oesh5ks7Xu2SX6O1wIxDq06p24pQFxljIv0G/UmwmvP9/B8RoupFp9BRWVK301eVnAdyeUiO7qxc/0+3kJQ8lAxqdF1HE58v6239vCPf3h29Z0ClLfbp47C1zPNVijB/tTTJdM5pduRHt1jj104/uRiqv4imOMQvfJdJp01ftzioFu7ZfbLrR0xW1VuK+yz2yEdtVB4gXJQONqeqeQJmPbFb6zKsRZILf+HhL1s52vWf9tc3t/boff3ZTqIM0reTCvqK+Klh60spxO27nxFq97o2xi28H5jvf2+FD1aIeJu2IYLbZ75gSJ7LNajhbEnE2IfxT5D2SL6izO/d2s+y2+TYXvxwMsW8EXxluEYY9zxzDGH/TeYlrVTPqfqo6r0eZiino9wvIJrGU2qj8wGmNerbvavB0doq8xZteE4U8U5qKOeD0ffw/TfJauO9ZPSVYxBQjoGX7AR+ejGE8NtzDG1i9PbS396f9pYZoeoixzjVnxF79hZ++Yz7OVCre2XL1/2fIvFdu1f82VIY08ssdLx+GIqxDKOW6O599OecfL8vfJXjOV9Pfa3fjYeVbA3Wqfg8x7/7pkTy1zFbDyHXj0xXPFiCMNk/BfxZo1V3y/FspWYDn0CzkPhCrbNeIrYxbjJMsN5e/0ynQobM/qYpp6ivH5L8m270lfGX6+PnmKqJWTZYmSO7yrjow/GvlhfUb97bcP6jWJ5D8MjPPX458XtbHuIy8wrnqM3525eUEGG0ndlJzovEXq625qXuK+Yyuwr4s898YvCLl67ePhW8RvWpvWZxQmMYRX7QRqQzh69VfvHns+yMazAvYJDWfxR0XWF/xYber6Nx/XwHnPgpucc33kvkWh0tcJ/z3+jTJWtsv2FuvakYqqFhm1CjO08Ty+WMX337Mv0h3Xc03mO37xxjb5ZTNVjmbPt5MDkwOTA5MBn5sAspvrM0p9znxyYHJgcmBzo4gAXU1WSNphgyhaymEBqi2ZeULe/MbnESY928NJLEipaT23X0yBLl7z9eEowtSQfHPbdA4nljUrtZz0QvP9sCQYspqrwTSVZKgmD9pwlebyEhpe0Nf4yX1Euiq4oMZvJw0u+8Zi4kct0clvrE9+eF/HcvrNNWDvAywlZLwln9GTJPdNdTvAsWpO8qVTZjkryoez4gGKXsRcbK/khrYonUXIw0k2W4UgynA8GK12v2lnEIo8HSvYL5mwHQhEv7XfckMDksP2e6Y6yjyj5ihhrdKHNsX0xH5DGfWx1+DRZhV3mdQLm4JAI2FKUdLXv0G9U8ahyM9XJb9DGobJd5NupCGGt0bm9vrzeXl4Pptkm9ll31tuR7NDiLhvBaztcbW2WYiQqpnpd+moEoEs7Cl7Yv3t6xfP9WE76HAcpI0zwfHd7JiqmMlzt2dDLYpTI1urFVO3wwcrDdhgoLxixG0h2tLqBGqwxCwuTfMpIzLF2fLxtv+gS3GZxnHAtpmpTWkZflHk/arwdnjoOD679vtxWXbVDx2vxwHL4aovX7N92OLnZUhTXME8ZtyM93/XNDjx3M+64ceZ8gG2dXysguGJj23RdB8r8gRdLIJnoA9hHvq4vDj2d0UccwPb3FFN5G6+hLl8Oci8cucDg5Xgy2U9mT8bnjNdXf2I2dfVfyqMtenqcst90GZkvlGtZi6wP8Twy/4Z6vera6k/4oIxXTIXxgqf2Gc/Uc1nchHrvtWX95nF22ul2IOvv7MOsQGDthQ+UHX1vq0IrhDgN+rEcdm1yN3hbxuAD/qfYAXHQ8O2qD+xv221oI/jg+WXULY4RFRZkuIQHM7znOa5ccHCD8fbdegsDznMt3Ggxk81juX3zfT3EgHM7z/Ms24sdbTd8efq9S2OLb9axDhxSNmlzbv6qFVNhTLcCLRQYbwUp9tnb2+vtp5/aoWJ72UbrY8XnVeaLhp2KVlbOvMEzh8/BdQXrvjoEGGHKeR4HxzwMj2OEaxB76edlvcW192cZd60DkrcuGgjjMt1yVDiWrZMudK0iuL21vBbiMoB+q4ewYvIFT7bipC9vP91eXt82KW5ytUP5hbPyR/EKFLQIf7fjfLY7hjTvwLXmxZaCqg3TmplYVyc8agfE2g0ibQ3AL4rAW5BIFhbPmT2e1z3g80yKUBSgsN/ydSvcvqz1KNsFNe/toNP29265Ntc9xjgaQPpwOYRvP9c4bX0Gc4SLb914ap+vczuw/nASVrC26bnVedH68jTfTaPCLJh7AAAgAElEQVQbv63XHWNNRh/biwya79vqxFrbZc35YgHf2utKmykBKMuOS6sNHdhjxXWNcVvh3V6MdsSthskRBnjYecFoAQCIZQofKmukLHbhPip9chvO90RYdtBz3GDdi30j7cVy89QNhzvLHEFl9HoBXxa1NrZYCAsa14HaCLvRbEhxAFMmp8uck3Wutx6wcaI11ZmWfjmtsY29QEXH9Ibd5/zmWkSf/aCdmh1x/Mix17LepnVoRdd7YnPV3xofHZP6b//tp319j/kw48dbW6w2TN98EvMCtOiqv4Dj+KWStX0f2a4XJ1X45smwW8+djh7Vj8cn9ofRnD1bq/KpMpdK/KnkVSmCqeh4hU+VuBrnwZjq8ZHHvsRRYi+K7d9y5ohNWT/MF+sT6WHcse+wbaYHexy7PYwyU/xSGO7xaPE8W55RySeizZ5rbfggPX7nxSmKX0ZPhvHP+H6kmGoEE1mGzAP73nRTYXOVHypO4WdxPMY5JR8lX0+2GU6O4Fg2d4WfL21xdNoDWiKFU26dX6LR+ln878KEZNTTOjYvpmL7RBvOsAL5r+caE9ue8bCLZ+n5C6Un/KwXSyDOKr/KOpH5AZwL66bny9C2GA8VTxXNmR5m31f8/KKlYrGCWMVtPH55/qv1hXt41l/k35a91pFiqj1gXdfXjD3r35wUOttuxlePZ9lzi07AOQbEvkhWXHDGsQbquFdo7dGmZBbNbxZTZVKe308OTA5MDkwOTA7UQvvJp8mByYHJgcmByYHJgY0DWTGVSuLgQfUoyYVJS0wsc0ICF8ecBLfnVPEBv1VxSbjD4QgW8rGfoA5WLcvx/bDAcuh32z1eaVjSCHsb44uNh3zKkqHte+YHF8ngxoa1x4QOJiMw8cVJ5/Y38g4PCC6J0a1Yrf1uNFgSCfvCOXmJY6QJec/8sOdb4qn9h/RzEk8ZKutIZMyK16Z/kW7hc9yOk7ymh/iMJZ2YVx5PveIAti/k5UjhUZaExWRZxHsvkabml7XFRFg1mYq0RW89RHp6+cW0tL4sWYp209p5yUK02UyPsA+FnSgbhTf4jNeX8Q2xE3Uv47+Nux9aA0HwYZv9sAwKi/c04DwOnHw8q95afbF/5uHraRgrwhCFCB4ecTGV8kuKPztPnOJJlMWKEWLzdvdb29E7KNhlrN/nuRf7rp/sBzrtVof91jt7Af5RkLXMQzx/5PX3I4CHWGAD43Tszg7/YYFDcBAQ7R3xDbGSMRaf8d5kxpjLNpn5ZSXvdhpzfzM/FlxvBT7LgU1S/NSGToXZq+xMJ0y2yBdPr9vnIxt767mlw56QXs8/ZLxTvmKdgx2S2vi06Zzp33rzQTsY1Q6WbVpsesn/boMs/a4Ksf+76vJxwB6xUPGUfXWGKWeZFk47E0PsUPLVdteTrxe72w7eqljL4zXihGoTf+bMiTENeJ7puRrv5KM2GRp2rWa0eRaQfdON5nfx0PCBXUcsf9KJ3cb8w+aGF2xf+DdjO/tlm8Ki5svJ7VUvd51bPzixohWyQh3hWZfPgx9/LfxYDyR4/gv13OO9zZltHvGGi9MxhlK8svinX+dWP6hiXOS74b3RvOiC2OBlm7/EZOcz4if/t/YNlQKbHHesOZgL06R1JNxg2Ppb1obgYxG3ls+3NgsPyBZ2bONxTz77HEx52J3JRcWS+JnCUuszwgDuw6PjQvcChh7GU+y0FMzAhr872b3CYGlxwJoVNG0FAMGJ8j2+WgoStoJ08Dlom8azlT+Nvq+3//qvvy7j/vTTT1vR1/vtr//118VHtgLs9l9r/9e//uX25cvb7e/++3+//eUvf7n9x5//fPuPP//H7c9//s/bX/7yX0vhWLOJv/3bv7393d/9/e3v/+7vl3X829tPt5++/D+3n///r7f//M+/3P7mb/5m+dwOefz888/LGO2n/d76sFsglO4ovUC5s+xVzGJ8sCIlPmThxdMn3WkHvEmumQe2uMxo2ouCLPKxeOGVC7aPAjdPfxdarMiNz5RZzmj7fC2mOgoKmptYClre2oHw161YqQVyt9v7VjS2IdHhOWAtcIoH4BCO0WP4fvy72ZH5JtcIrSDmKFZsdLZD7stNKO3g+rYOW4txzkXurdvmndbLdI7DP5cjQFacteOrFeVsfm1LvC1DtaJfi6/tsOvGy2X9KuayPGGxecPXhRErz9/ffz78xtYvrmPWSP/j9rrOZJMbeu+tIyo72n3HRo/xBv3m8vsy2IFDjTqj9SgoWG/2UvhqWNL6odc7Xaxj1aGtlelJK3paXFKbnxWHrYOttJ4PbSF/MTaz+GbVrFalZb4TublNIilSHfVZLHrm+eE2j1kw1lTjV6YxWyugH6j4Sd8/j92CW6HvMmZaTHxev9kcr76bkHpb0500g9YUtuw7lN45p+vkV1z+JU7C0z2OZ6N4e43dNjvwBXllt7ipWensgqvbyw/aWNcCes4/4IHM9fdr/HY+tMk+3ezC1u4c/598EOTXFvq2AjHP1pQtrT76KKba9x/MRwCu2stV2jPNp3NcYPE2xtNLN/v/6xASjNv71JAN3jFehDMsv/a3egFZZA/Wv72cDvlx6MvZ4Dy9QVqzuLO1jdYfLJfMVpUcVdyq/At+lslXfY8vklEy4c9s7l5BC9thj46q2B75HPERcUrFOuj/PKzANlUdMJ01eXn8QuypyFbpcg8vlW0wDWyf9n2lkM/T2R4aq7FOZk/RmCaPir1m9sM+CXlsMvViPo/GER54c/Lox889HWht8DvmV0VnvbkozPXkcb5p+HCSF2wChjb/e7xYDPYQoM3uBU5OF9cZuhgm0/OKznhzrcq+insK4zy9wz4zDEP6lV7YuBVf7fHL00ucE++Ve3qFz/Tg0YiNsl14vkX5hcyfsz/CPcZoXPZF+x5AkRlrihhuoLf9MNxDwJzJ3m+WAcsJ8HTI4g6L5786MX00Atub56txLIwjFe62z+z8hdmGij1ZXrOYKteF2WJyYHJgcmByYHJg8cmTDZMDkwOTA5MDkwOTAzUOYDFVltS276NEA47KC9729yX5EGyWWNKxPYfJHSsIksVUbePReWkLJzAVh5g+nIPR356zJLgdEuJkTJQssnnhASN8o816MOptmXNr28ay+ducbVMLecPJCH7TvPVlY9lhKpujtcdiKiUvS4Dgv5xEVokR44l9x8VUNkcuLMJETCVR7/Ee58K6Zc/8X/betT2S4zgTTaAb3bjNhTMkRUq0rBWPbXn97PkntiT71509a3ttr/dvrHd9+bb+diR5bUmWJUqyRHI4VwCNbuA8EZFR9VYgIjOrAI5pTo0EotGVlZe4Z1S+FdhGx8J52UQkyqLySedvZcfKiMqQ8hDnoG1vJLYhyTYWHITjWxq16IZN9GIf3jwxIVazRi2J8pJOeTKj8o5yZ+0IyrC1XXY86o8OIRIdVD+VJio39rCg2grUYZsEtnKJsunJkCerug6swGYBmp59oPumyJEc6Lr5r0WOPLmJZFPPn9Xkx5NnS2dt4/GIbTsljfn1/32Fg5LMW3315oiJXc9G2qRzlBy2curZQTtWLVlu1xnxxeNN1LddjzdvHMf68BY+o73UNeu4aAesXpXsh5WVjg+JQD5y0Mcm6a1sWFvQshZrm3CcEo3Rh3rjlPhAxQP0JCquwa7P8q4kT7gO1DPv4YeV3SgmjGQH5xHNCX0wyq8XM5bkYgwPo7ZeTGHX5vE9sj01G+Fdr8nIVP/rydkYmtlxUQ91/cQz8rvWL0Y0ZFomAa3iUegW+S3N3dqYTt/pIDz5DaigUpLRyHZ7OtTNZ0I1ObSNGEfYNdo4yb7IwcZ2nt+YKj86l8hWq63HGMUDU1l9V33yfD2uvxav2HXVZEhpqfPG/q3twUOyHk/wu9q4aOOi9ZXsE/IhshW31fUWu+D5oChumjaffAhhAC4RIO+wmoP/OGGwZ9ujqtlwEMIssNfzm2AqqgBBQISz8zOOL0jnqCIDVaQiMBVdX68PGUT1/Nmz9Oz58/T8xUsGVxE9lsuDdHp6mu7fu5fund5P+4tlOliu0uH6OG23V+ns1TmDrQi4RfpC9hPBVJvNJo+5GlTI8OTI0wGMwTwd1u/snh7zHDbmwrE9ntf0Aa9jHIgvO9F+0R7KWjK/CTxvDrqrvevmm92KdxCS+4WJMJhK+6NcTgbp7C0W6Xp/P9M+g7MymKV7IRD008+bZ9NVqu1olvctXeklrnrbVwy6CYyx2ki5OQUyywEf8qG7XJVKwVT0vVQv6QHBWnlrkWFIHdgGchU2JvF8CtLdiwPQ73hvgM6U4QqvdMxeMFX9RlUqmmolJ7k+BFNJnC8c7MFUutOV5UgOU//1Oj4E89/UiYFVTvRWeKEh2Q+pbLPj6no3ATQDH8XdOCCCrnsBhO0x0GA/XWc7h2uihRNkrEOZ5Xvzaw3cmGkYs8j6hQ5IQazWlwFWZgPf4k+Rzy0+A3nh2a8bkl550UfURynG8a7VbFh9bePBVJPjsIb4Mtq31dcxbFHav1je1+KzsWOX4nIrR6jDkQxlgyGgwhH/rK2L8hZKj34vJBWZeh/gVDTOzyfQ10WADLtm5LFWgPb0IbLPGON6vPPob/2tzeXetLXyDcZiA+uanzPhd5P1IncyLdYcIRATm7bYGG2j9KK/LbCnGvOYl17UeKsyY+c3hU8okx4fSjpt20d8rNmFGv9b/JqlOeoV0h/7ss9abcyJcaydA865tr6SfSvZ6xo/PJsazatkb+maB0Tw9LrWf4uq1fht+/DkXPuI9gmeXa3RC+1eyzqsvo29x5M39Uklmff2djW/780N5VvXjrqCz98jelpeTvEFmH/ybKX3ndKpNi+7RttXTcaRrpEdt/FFJAc1O2HnimuM9BfjEK+Nt74pPIrWdNcxpOVnyafoOvQ32jDPRyo9I5+n/PXoY5/jjqUh8imK9W0bGnPKMzxPbmq2icbGmK9Eo5rORbpp+YS5I483yg+eF+VcTDqwJtu0hqm2pUav0nUrl0gP1HF6YcGOnr2MHKzF5lq91HExt2PPa2DuH1/qbfmN65vBVCOZNzefKTBTYKbATIE3lgIzmOqNZf288JkCMwVmCswUGEuBqWAq2vhGCUScAyY8NPHpJZjsvO0DBZsgR1CR3tsdTuP3rt4MB1qTarguL3lor5c28lHSCOmigBxds4KpdF0InPKSO/rABXni0U+TUVgNCkEh2rf24yX7vMSo5R2uLUruen17SWVsR33hA6mxsk7tawcaMTmG88GkjqUz8kSTYzbxZh8kYGKQ2kbJbpuMw79twrOFHlGCtVU3tJ3lMeqA1e8o2YzzbZGraH0eHTDpHCWJS2NGc1YwlT0kqH1FYCq6jvJk+8cH3XZeXtLY0lj71zfPWzvhJWx1zC88mIqVqUW6h20iulmbpDr7eYCpPL3QWXpya+2E9S2e/ml/nsx7a8Xx0T/VbEDpwQDOy/MHdkz0bZFNKum7jSWsvUW/4T3Mxr49OelpQYcv5VFC9NDIu3+stJbsaTRXnZM3lme/9LvXCaayB56sj7dxgGf7rOygvHiyY30w6tC/JZjK0wEvLtD5RnLVYiM0RinJodfPFLkde49tb2Ma1GWVcQTlRTbrRtzBDzb7x4CRrLTM37O7Pf3ogCP5qP5AZU1GSzprx6K/CawFL29vmfJgfxbFHp7PaKk8bO39WBuOPst+9uI1+1DVkxmUC1xX5Huwvf3szQ/tiLXJ2F73axbgZQ+aerZw6rgtc4uEpkVWvVilSQhHNrLxil1XKYZuGwqOBXBMKchiGVftBdYGGvaKtNoHMJWVR6QXVZLaXVElKOlLYnUZa7vdMIiCvluvD9LBwTJdX+/S5fYybTaX6ezsVXr16iVXmtpcXqbd7iqtVqu0Xh+lw8N1OjhYpeU+3ZPSYrFMJ8f3097ekitYEJCKZJBsp+YYVCYvLy8ZTEVtrE+0uhzptj30jLzTe+w+qRaLeTyMxvdiHL3f2++gf9D9UjfeHuUW5GCLJ4MDX5zFBPdPnY3J1Zm0Mgb11e3FcjUlPgq/POCTN+wxskgKAHgvLbpK6P1LHVhSr674R9adK5IwQIh8Q5ZhqBREOJ2u4ikAiwdVhtjwZQDRdRZQPhREc7tOO61KZSpT6X4M7ey+Yj/gzetKty43Z4As1vZYf2R5j/25Nlsr2nVgHwtyUACQ6jj47GwLukpLzNTeFpTAVF2VKSPAirvyCt71MiU83F23gqkU6nVTWzIEDKpgDWoC5eJYGUxlgU5OhR3ri7MF62ymnUGvk0S3/X4euWGrbSnpdmTnW+NZ7Dsax7M5aD/sHGo+FPckbX4qG4ZaRbkb8jb22BvIeOVWL+abEvfh3qR0vx1vikyM5ZNnU7w5DubSxREjOGuqXNv8L/ogjHloD8D7d3gJnUcXG2vioXMrx54+5IKfAz23MQ7SSvvw8p/YztMTz8Z7lLQxqM0tdD74DQNToY32eOL5WO9QN1scp+Iv8sJej3irfXkyM5ZPg9jLqU5XsstujAAvy9K5tNjvkna3+DVLc6R3NL4+78I4EucxsA0myEC9rq0v9uN9DOr14dmemr2M5uXxwq4V27T4nrvwGa1WPdIdb89Ti1VKMcqUPVSkBy0yHel8Seat7675gGgeKN/UxnuuVZNtKwMtcuPpg/po9M01eYz4bPlbmmOrPum8PH96V2AqWq/d90+xATWeTeFRSZa9Od7GNpT8micTqEOe/Sv5cNvekz/lS822tui76mopJtXxXjeYytLdszOleMCzq54sqq8eBaai/M2gyNTNDZWnm1G+vWZbWv2S186jEdISbd12J/nJ1n9T7AHGeOjfbN7fAq1a5vTd7/zBhNMDLT3PbWYKzBSYKTBTYKbAl4sCs8P8cvFzXs1MgZkCMwVmCnyOFPiTP//L6i7ZSwDgRp8+Rwk/3KCXEov2mj3ob5NENsmhCSDelDeAqXT+NrkSJRm8hJYmlLxkTI1m1B8mLPDhJwKG9CGKbYvz177od2n+2hfSVhM5dK9N0peS5SWRxMSIl/jzEn5RYtPeT+20+s5YtfCSzcgHlWNtZ2XXS3hjn/QZ+1M6lO7z5LCUqC3JVQs9Wu735qv65f22MmcTw5F9iHSwZR22TY03A/uQH8j2B9OGvXmyqLpVs0teUlx1O5InK5dW/nDuOFNLd+qfwFSRnKONxTafF5jK46/1G956Bt91UJZxUuH5HdRv/Yw6ym/8dQ4TYF/jZiGtS/phZc3zkZE9aLErkV9GPfY+ezrg9TXWnth+I4BSi39BuqLP8eS8pb8bti0fksJxIt3y7OIYWbHxQG2+er30YD2yY58nmArpoPGGtQNWn7z4qeQbSu11fAtk0Hta5S3SyzE8Ldm6Wj+eH7E0iejgxVfeeFHMVZsbXp/Sh2fj7JglHcYxbV8DWzkRTBXR3vMDHBdc0YH5IZgK7f5YeqJP0s8EjuDqVyP+qf5FcQf6Q6TbGDCV9R0jptdV3fV0Xfv1/Lj1p9GYaquj/qO5l+Sz5E+VnhpXIh/pmrXV9nrJXtTGjeStpJ8t/hxpN0XXx8iDXYPHZ+vnS7wqz1cr1hAIpa882c93UF+o+7qzDbk6UF+1ZljRFMEjBIza7i7T4XrF0SxVhRKQi4x9dS2Vo+g6Vaei0trPnz9Ln3zySdrttiw3l9sdx6Z7+/vp+Og4HR4epf39hVzbSJv9/WU6PXmQ1uvjtF4d8pxpvvo2V6SVtN/nvXTJn0Yy4tlCtCdWbpBvkd3x7hEbtsu7AKj6pACggTPSqkJlqct1dUyj/kUtYjduVhrp5InxOMMKVnqNXuIzBCvRnoJXLFuL/OcVgbZy5ahhRTRZg1ZUGta5yhVJqDJUbyyk2tJVroDFgCDpoS/RLtWK2N51RMaiQhmclStT0S+pm5bSFXec24rQ9lW8uEpTX3mL1u6+xEgMLYxNJaGcg0YiGD38mdroffl3J8O6FgVn5XUJa2QfZ/lIutNXqxRKSKUqlQgAWuXpMSXzGAqm6pjYVQjL9BNUWr4MICYlKEqcsDL/RypmMa17YnfM6i2R9N//nXmT++VZAGiOwUwscLRGmaPgpyRD2mFHYV5UIcv+IzrK/kRHzvQKK1NRD1j5qp+xtSeefZEp3u5xbku/aJNafWFLu8hX20Oodd84vjJVvc+gxbXocumftfk2vho7du3+yNe3jhPJQPQ9+p+BqjqEGcjnHYCprCwibTBOFDvfG/GeJ/JdD95UWybfW33ywZ1DymK8UKIZ9j3Yf4EOe3Fa1LakuzjWDKbqfa/aaC8us7TXtp6dt99N5a3IovjgSK+o7xZ/YO2A9ufda7/z/EjNt0T2u2R3WtfRQnPsS58Fes87Va+VPt7aW/yVty6kUUl3PVrW6Fei/5j5trSVuCWuHtzqS2rtrL1Gm3tbMJXVn6lgqtoaatfH8s36nZoPiOQQ9f/fG5iqZPtq9K7FKZa+2t7aXKSf2uVobLy35IejdWG/3jw8292ixzVaRT7Bi33GfNdCp0gv0CboGlt4YfsrxYY4P/sct0V+avxSHx3JVvTymRZ+1fyw5yuRjsjHKE4pxQMle2TBVDgXjx9sk7UKNKc36kAq7ZOe2ZdibRtHtdC2pU3kp+36dvQSoNrmsDJga0xAY5fAVPacVC12oevf+fbv3y6Z0ELMuc1MgZkCMwVmCswU+BJQYHaYXwImzkuYKTBTYKbATIHXQ4H/8l//on805zz8skkE+ttLuEVJCy8pbxNAmBShfjBhimAfHFsTDN64FkzVkrSxCQQdyya/9HsdF0FOljYlDnpJNZso0v7wcJ6XWNG+7Dq1LT5MoL7wIWRUKrv1YYpNmCovS8mhGj9KiRuPHzVNsYm2UpLX8rd1rl6yVO/1+mhNkEX6MzW55fHL03H8rpYI07a2nX2TGyZkkTZWfms0t/yOEpclXYno743tJWoju6Bz8xKuVjdsMhfnVEp0WjuIY+rhyFISWdujHRhLczqJNThuesvDT5G89ccAa1p+87qVMdRtT1/lHNvwUGyrvbH0o789P2l9hHdf5GPRT3rU8OQnmr9nm8bKQKsNimwYraEV3GLXa3XH6paVcdQRj3aWHv2c4bAlHKAtrX0KOLFVzjzbN9amyxlI0d7ITnn0arEp47V0eNDL2uXWOMT6sBYwFY4V6aHVubE6UtNTz/dGsm15EtmXFv9Y0skxPLwNPaJ7MU5QW+jZK52nbd/RKVfmsPa0pP/4IA91w44/pH3iSjB7VJqj8Z/1D1YO6DoCMm4DpkIZxnV4dKa2tYe7Ef3GygLuRdAWlXiNa7H2qDWmtjrdyLKmZtamIE2i+LipY+eFJZbeU+P0yEZ5Mtk616ntWmyaJx8Yz0VjD+mFYCoEBwyK2eWuCISh4Ivh4VCrQ2ozRHcFvHGx2XClqXv3Thmi8vLlCz54QeCExUIOD1xuN+lwvU7r1UEiQMOvfvWv6cc//jFXjjo8PGRbQHpJP6en99Ph+pBBUmevztLzZy8SvT2WXot77/Rhun/vYXrrrceJqk/RD7XT+wm0RXPGeUaxTCnG8WIOtWlRnKA2Te0xtfMOBqLd4+pdO5ozVWRize3Y6/kw3YZQBS+7vyF6E096Pyqf9JyIzo8BNrnikytLBkyF4+yT3Ta2u5NXALTsrq8S1SFigEsXV+bJOCAVkRcBvw1ixXy6vgc1EZ3E8RF0htZBVdEA2iNrzgvjNvxFB+HK2yDZeXG1rA6cRSK2n0E1mQ8MwpBD0/t7y7QP9O3XNQSeef4aeavVtER/BMSjn1XGSI4z+RS+1rHKHXcvpQUfWmJYm8gRL5ziewmHe2DVnpyLuk7My4GcDeywQOe82KA7e8R8yGArx4aI/Km8DYFMRX+qAA4AWPdyoZXvet6gnDPQKZiL6qaVe2q+v1CeZ73pS6oB8Cu3UV0V9NaAN9h3ZGPGxhLevGv+EPXIa1uyf5Y+tfvR9rX7xulgqjH0683NTR+Hc/XlvD3mtXyv0RfHG7OeFvkq8WB0XDURTOXRVr+LfOg1G6ps+io5NxtLWf55MQ3e41UmaJfd4b6+NJbVDXz7vKUR8ubzAlNNlbUxtLmrthhDRfz11uO92IEttfELNRny7kEZ9uJEva6+vKavaKdxLTaOGONLSjyu+Q2Pd/aemj9AutVskdJJ4xqkH/K8Zk9bfBb2bT9bWYjWUKPfIH7Ng3h9e/6C2nl+yNpN7e915WJLejgGTNVie8by+ba2ZhD/jqwM591b47Vn87Wff0swlWd7IltnaV6KZaxeq155+ySrkyV7qP1YfcPxSrFOqz31ZNaLXyL6tdjKVhlunbNnu1p0z4vPovuQzpEfjGyZbR89S0e6fB5gqsiuomzdlT2q0d+T25JtGiMLJZ/l+V1f7/v9WqtM0/zty4G9WOKuaVzqD+0FbTWmPqP1dMXT48gGRXZL516TFx1rrkzVaj3ndjMFZgrMFJgp8KZTYAZTvekSMK9/psBMgZkCMwWaKXBXYKpowFKyQzfL2EY37pqA1oN9NhEXJRq7IyHwjLdl061z8fodJBfyKQkFOE0FUxG9vDem2USzHjjURFkp6dOS1LQJqdLDBpvoswkk25eXMI4SxS2Jlmj8ZuGGhtpXiX4tc7JjR0lSTNZGfGlJkEX603KvR6fSfHHOeO/UsRDYo3Jgx0cbMJXf2reXlKslQi2NPF5Z2xMlwLUv7zrNwyYHPZmMEvDKG3uPpecYMBXSrcVGDmj1msBUNKYcdxv/z/Mvlr4DntwCTGV1h/q1ttyzL5bukUxY2aK/vaS7HcOjQSSnYyncahdKMcDURL2lb2RvsX+rf5Huo/7Km9r7N+x68YGlw+t6gM+6wSVx+n81+8Vyw7e8HjBVye96Mm3X5MlOpFfY31gwlef7PH802k46SuXFRJ78Rr66ZiPskLWY5zZr+jzuxVhB/Wbp7cKeThIN+IXEev638mZFpKn2Z8rAm/wAACAASURBVG2njQOUzlQxisBO+4s2C2pj+ShGxvGHb6RvG4f61X3KGP8UVaYqjVqzrd699sUOOkfbl9IH91xW7iKd0j6tDtxGbkt0wHmU4sQp9KqtoabnXvwRrcWzPZ8XzXAONdtek+PSHIfXNKZUMImCLLSS0OBVAQNABdqHKJ6kqlGq5wSmospUJycnHEu8evWCcE9psSBgCntk1tPDw3VaLvbTs2dP00c//1n6yU/+OT148CC99dZbDKJivUx76fj4JK0OVgyUevH8RfrsyVMBU6X9dHR8Pz1+/E762lc/SOfn51wFi4AndO96veZ7aCwELEVxXCm+s3sHaxs9WaU29lAQr96pXiD6Ifb7akeVqTDOoQsCiJFxe2iQVubZbgVMNQTmIHic7pU+sDIUg22oShC/jVd4I//yfHS+XCGE+t9jkA6BbkiSuDITF0bS++WzlHDaS1d5rYvVQdojh5HfYowVnrSEVYb86PBdpSWmDcyHKZDFlmahwCOtYrSf35hMCKFh5RJbCaoHU/SvEMg0y53dtM1aCYqqWInDZbblKladbveIta5yl8bwzP9ckeqGL8dKVR0nxLl3GkqgK76W+dl9FpQUQ8K4qBaBiPp2XcWwTB9tx9zO56L6FXVs6CWC1qtyqivPRbe4ynEGFFG9rkFlrhsvpLLgveELPWJ/k/clnFtQ2dbqWyKzoqcoizQvHxxa8g+suwutdKV0zogzBUx1VbMUUNUDP6K+IxszxdfYvmr+EGXZa1uaW2lfc3dreo1gqg5c6L9VHf2uFyu3RaR9qyhm1xbIfxtHjRmr5MOifrzY0rYdtPl3AqZSHnqxJ/LD23PV+OXR0uOhF99hXED9tICpvDgbZafFFrTyf4y8ve623r7H6otnSzUvhm1LeyqMedEW4GeP5l5sN5ZPKK82zmRvnmOLMXa35F9qfsPjcYu8eTFxSV6QN3Svl+ur+bBS/yXbOEZ37Rg1+pXsD/IT+8X1R/7A2jC0d2P00tqjlntL8yuBqex6W+KeKT6tZQ2tNjzidwvf7Xpra1FZUbr8ewZTeXKv9PBsQ8mueTrgtbf0s+OVYp1We+rJrLcez3aX9H2KzLbO2fow7+9W2xnpLPrmyPZHthB5qdUJLX8jn0x91vSq5sOs79H21p9PHatmayLaWwC956e8uWJ/LfJq45oojhnEX7navPVbNf9YA8ENxpiiFHCPrn2MrabKVLf5V5PFyAZZG2f1KZJRtCl0zx/94Xfms+G3YeB870yBmQIzBWYKvDEUmB3mG8PqeaEzBWYKzBSYKXBbCrSAqVqTD7W52H68pLUHprIHKUtJRk6CmIP+tXlp4kQTQzZ54T2w0DnoW2W8RH5pXOzTSyZocl5/1w5otySVvKQG9msTYzaZYemDdLLrwaRNlEhsTbJY+tfu8+heOozbIh8tY0b0i/pv7bNlfrdt4+l4iYctyTilOT4A8ZKxnh0Ys55aorN03Y5TokPrnLwkoN7r6SnOr2rbCm+U9hLzpTlHdGlZZ37XdkvTW7W5bWUqm3D16Kt04wNwTmUqy7ua7Ks/od8eb5Egnk8s3eclw7356He6Nk+ucZ54vcUujWFqyTd5D5pb+478Co43Bkzl0UPBVDqnVtpE9I7WNlZ3tZ+IfkV7PhFM1cqXkny36A6uqdVe2jGngKmQ/5FueHZ8LF0iG4+2CmOtaF4121KS2ZJOjlnPWDkvyQbOV+NeXXvpgWNETwQ3lfTW2j5qq99ZObJzFFstlanGgKmoX42fMY628tXPjQ4mj0tx2vjcypGVD6WRBVO12r6xsmB5jLzGMRV0pXaB5hfpdxRfttptlM8x8VGt/7uIK2t62WJbbWxR67NFX8f0UWtbo2N0P+psZKM9HgiUSpAoEvqRc8wontzRQAcNsF9wIARW6EE3WklHD8FsLi+5utLh0SEPcn5+xlVeCExF41FIT59XqwNGOn/00c/SL375Ufr1r36V3nn3nfTO22+n5QFdS+lqu03r9WFaLg/S5nKTXjx7kZ588iRtuOLUXjo8upfeffe99I3/8M10fnbGVbEIjLRYLBmsReAq0iMCZ8k6e6B4jTd4nQCkCiZi8A5VD8pwFoqjma4DAGuuMJRBMAhUwlcl9BYug5326BBp5tGAN1hrydZdIjCU3KcvUteKVPI3gUlu3iPro4NIu2ybWVvk2w6AkoE/XJFpx5WYiDciI9ddRaOrq76PTj4IU5XrInGVJELSQbEfliECv2i1IQanZIQKHZC62jEvMabv9gNZhm9eozld9SAiACd1MsvMUCCVrPm6I5zMYaA7mdG9/6JpE2iJ1iNAHRvPoigM5yhUV3mwPlF8hPBfrhGOioA9hFxWaVEUj66jB8oRkImLuWTQWs9RI+0ENBP25wnJRyo2uad7wk5jZLy9DKaSz52xkHkymIpPVwnAjhuJjrCVybyWtWewnVCiWQ3V9rDc0QhQDU/GGYKplH5M//0eOGcHjPwIAUTFPiIIEezlnlQxG9asHvZu+47s/dhYQug4pF3NH2K87bWN5oax6Jj7mhnbNZwOpho/1n4neq2xskfzseO2xb7S61iZmBpL2HFqciRKfbsDh8104z3A7fYB1j7r+tD20nyiN+bXZB71StfV+SnQUe2HrmF+vgSmQjrh/fi97p29thGdI9kaK3PNfHQaTpHXMbpq6YH0i2TCvuyolbdqG3B+lpY1PmF7Oy72i/Jr5aD0d8Srqr438K6mI9aelfaHVi/13psxVnvsUPP5Hu09mrt7KufFNba/ko2NaOcdpMd+9D5tR39bGrXo55R70I9ZWa2BqVrmdNs2U2wLjWmfm3r0jvQvknFPjkp2GflxF2CqqbT0fJj2VdP34Z5nGHt7MVDNd0V+yc7DOzfgyaq3jkhmPNvQYk882VE/MZUn3riRz6n58tr1iCclXtR0w8tjWntv46OIZmPmf1f0vut+WvygN2Z0X8mXW322bcfqO2+gZJvf/avZBfTlEV9b+rgNH7y4DO3B5wmmQl9p7eAYG2d9CvY1g6luIx3zvTMFZgrMFJgp8CZRYFyG8U2izLzWmQIzBWYKzBSYKWAoMBVMdReE9JJEJTCVTSqEyb5bgKlsstZ7iKMbdbqGDxxxAx8lZjBh4iVY6ToeHtR+PFpFSSWdM74Bv5SowHlQn/ow066d/sZEn03KYntMRI1JUtk12blRX1MO4NfAaKUEXSkh6iXDkGclPYmSvvae0oOQu0qgjk1ilpKUSpMpYKrSWltsjk3Yl+S+tgYdbwyNowcNnkx4ydrbrn/KnFvoekMvu3eQT7m7/Z7BAbf227iltV9qez17xLaN3kafDzJ699b4FfEebb5n3/C71jFs8jiyGS2yW9L9FpLXxijRZYot1zlFfgXHw8MgLYDam/6eqiLEb4qvrb2FfjWZ8Ppo8UlRv1MrU93FWlps7pcRTOX5JS8WRLtl4ytr22s2INITHMN+Hsvj28q/vR/lGt+eLYf/+3/e2ofxFJ/rDu+xtPRoZWNPO3431yuK2ceBqbz42IsHe/pMA1NF6yz5C12357fuKj4p2XCsXkMyQPsR/aH7SBY0ni8dbEb+TZl3a3xe8u8l+t9WdyIe4vfeGFNocVs70WpXxsyt5kvs2mNa9BV7FCgg8zUgkm4R/aHFQUWhfJ3GUSAVfb66vkp0IIHADgSi2G23XOWFAFVXu01a7O8x0ImwVRcX5+l73/v/0tOnT/hQxnvvfSU9fvSYY9nLzSadvXqVDpYHnHegilPPnwuY6mJzmbZX12m9PknvvffV9OFv/VZXlYrBU4slV6YiAJaCqQj4wD4mA3FaeUTtaE10b69jAhlh2EtXCUerfCmWROnZV3nqwEKdQdAKYQiOUDAVAqC02k43KgN68gzS3t6iAziJH6VrWmUUQWQZdkJAkAwCIgA9yxaXM5LDMQSaEkCVAEmEdnKAvpcrAi5lUBmA63qkXj5El67SZnOZdlc76riresU9CwGz+O3xuAQe4kpMGYCj4DWqhtXbUbZCeT4Z3LaX0m57mTYX5zmGvXnYFg/+iB2T9SyWCx4bwUUqK/T7anclMkCgNcaA7aeD1WFaHKykAlTWH6G9VvoaAvdoHLLlBwQUdF48Ifcaecr9Mk2gIpesjOppEcOkOpPwU6pC0T+iN+nfgAodAYZgJwEoCThuL4O5WA74W6H0fq441UPRVP4J9ZjFh8FUOgcAUynYkNfY64n03vYPacNzYzCVyjMc2CR+MR1lLLFPQ/AcjohAR/2e6Ch+WVevFd0UTKUiW34Ma212ZO+n+MaWvr29KH3nzSOa2xcZTDXGfyLPuXoagHRK/di9TJu09q0w9rV638vbUI7HjsHWAN6oPkaeoj3JgF5oOL+kYKqWF1j0/qe3W9YGURvLc+S7xkvalwXwRHRXGfXivBZbEPIzXxgjM1Pk094zWXeDF2yV+rN7G7vX1etfBDCVZ7O7vbcD3LF0bd8HyJ21fYXH6xZ5i/aTNX3heMupQK8883RwrDza+ZdobnW3RY5tfyUbG/liT2YjXmisg7ZnDE3G6r7HW+3jiwCmGrN264Nr9reki61yFM3P2qXbgqnG8rVF1yObgf4JddyLfyJ5bY3DvDlY2qGdiHwnjleLzWu0tGNEceNUv9fKG88G1OZe05fIluN9yNPIp3yRwVS1Ndau12joXff4gvoyRh+8fd0Ye+TFrGVf++UDU1G+5DbPaEv0srzA5z01/UQ50BfTWfumbWYw1RRNnO+ZKTBTYKbATIE3kQIzmOpN5Pq85pkCMwVmCswUmESBFjCVl1ytJT3sZKJkkvdAQMFE1Ef0lvRSIo0OPOBBk5akm85DE2BRogiv0z0WTBUlViPm6Lh40Nu+iV2TgbUEA7bDRGr0QAznhA9OMalhE5GYOMfPyEf8jAlFT46iZMtdJ+pKiWXLGyuTytOWh2GlB8ElBfX0oJSIKtFyjCEo6TGOb/U30mecl1d9wXsghrzx5KV1PRHfvAeRtQcFOGakd9FaSvP1ZKhV1ms0V9p5dPDsEtq8Vhp3/G0EU9UelFRtGp81vN3Wzq4TZUzH58Q7vVE/P7TG72u+jPrzkvRoO1vlzUvgl3zRWH9zW7sR8avEx4g2nl0dI4eWpp7co+7jIf2SP0a+XXGVAqoe0R/uKq1nzPyxbU23PV/gyXGL3ZIKNzfX0+qrx9g3Kxc1e2Dl2aM19hHRraUy1VReRfa15t9L/hRlDm2Arm8KHUrxw13JcNV+G6K0+DobY9IYug/Aa+X1dcUguFkUV1g7jz7U4wnKZ7eWrE/XadckUi00u+F/uBJKU/fFRt7Ynh31/ISndy38rOlFaXyy3wQaoR8CVFFbOoCv1al038L+2xDIxpU16nm2BH17FF9amfR8ON6LPGiNC2pzj+IAz/6W6F3jVcs8btOmxT94OujJtRfD9bzprAfoFSrY8DC3x1NrV9BWU/tuT02AqpRYhulwAgM9uJLTddrtLtOSwFRHq3S5uUjPnz9LP/jB97gK0bvvvpMePXorHR8fp+3lNp2fvUovX7xMCwJN7O+n7eUlg6k+/eRJOr/YpO3uSipTfeX99M0PP+zBQdfXrC8EWrm8vGQ9wbxKbc/q0dYefLAyXZMx1E21s9buy98KWNLqRMA3ZkAGRjE4pQdTURUdtglaeYsrJ2kFoAwK4Uo6AiIgkBSNx+tiMJWMo6AcBlMxWCV/z/ZY4n6xRQR2vVHTDOLGXGVKvJHYqhyGWX/PL3XIy6Q8Fo9LlQwJwLSjKlMZjAaHqAexYJ44T+lqx4AqQgXx1DPISGkufFB4mIDHmNIE/svgMo8/GFcLFmg/cWnG/aWAmXJFrS6XRXOndYGNVv6U8EMK9EPAH+sWV3VTMKAegKZWyiCtJiZAJhIN4a38E9BV/qPbX/ZgpA6UR9XNeM65+lPXvwDqpC/EnGU/xBgjBWjllgPwGwANM5iqZZdr9QrjlV6nMqNB1hD0OQUMpPZMqSe2T1ffj9cvUVczDFq8+Xv+oiVGsve19G3j3siuq22P5laLozw/Nn5N4ytTtfpPuy4Gn3bV6crVCks08+h1cywEgcZBbUucVBqvRouIH17MVFrDXVSmqvnLLrYwoDdPTqOYz8ZDHn2tPcF1W757+wH1FfgbP3v3oJ/R9bTExRhv2Xm22AJvbZZ27KPuYuPVohgBkKd2q9LP7kPs3x4fUCYiuUEZszIU8dbjYwttbXyg/bfOrWRjre3HdUWyrLSv2e6x8hbph7dOr1Jb7+vlBQUY/031PR7tW3S35oejteJ9LfSz+u7JoifzNf25i+uR3FLftwVT1XxD6/xrMhz1U4p1IpvTaidqthXlXGmJsu4dpC/5am9eNfq1ylRpLdG4uhZPfmq0Kdleuoa5MV0j9VkCLdTsoPbr+c6SPlsb0DJOjS9Trpd8wJj+IltpaRDJzhi/S21bXgQ4Zv61tqhjHs3Qv9v4rdY3+l0rR16MgG1agD1W1yyvWuyZJ981W9e9aASqYNd0wtMnj34t/rFG9yguKPmFqWAqlAmUJY+uOr7mimxOH/2+trXy6a1Nv/vD7367JbVSI998fabATIGZAjMFZgp86SkwO8wvPYvnBc4UmCkwU2CmwF1R4I//7L+ZF7XW3aiXXIkSFDaR4SWGvQcImvCzB6C9jbXSQjfYy/0FHziKkjZRUgETRJa+uIn33pjfmnDFudJnTTrgAQd6eIIHT2xyCOkV0ROTGSUwFd2vyTq9p5SwKiV1vAShl0ipJfVtgtnK0NTEok3MR/xuTQ56elA7mBbpbYkmLUn6MfagNFZ0zfKxpEMo10jjUjIP9WvMWmxyDmUQ5WgsDT060Hel5LiVSx3fs2+RfdHva/bU2gS9T3U3euMZjtsCLgnlFQCrpURmCy8jWrPssDC19BK38RK7avdUVnmsSmUqXGdJ/j27EMmfXbunB7VksrWPLdSaYm+m2A2kr/0c+eeW+Xu225N5D0xlfbC1Ifg3gan6N/7LwYWSfyjZmZZ1eXKJ91n74/n/mm2ZAqYqxRwlPtbku0avmi5FetgKpir5u5KvrsUwLbyutYn0umQj0H+MoW1tLiVajLm3NifbF8ankR74/iN7j+w7auN6NG3nMR1D3U+7q8vB9KP7bWxvbYpnX6gIyus401fyxWg3vTionV49mRBwj7Krn2kvRCAUAoFYMJUFVKFP0LnYt+tHtqoWwyCPrKxE+yurvy5ftTLJoMJNT58aP1pjEo93Jb/n+eoxej61bc2fodzVYnovRu55l2fImIacArmJpXIrvbBNYgJJH7Y6lZWVvcUiXe/tp/Pzc44llstFBvns0vV2lxaLlFbrg/Ti+dP05Mkn6Uc/+mE6PTlOv/Xbv51Ojg4ZqHN+dsZAqlcvX+Yxr9PFBYGvXqQnn36Wzi8u0nZ3nY6O76d33v1K+vpvfoNBWKvVAc+P+iCAkT1IRd/vMtClGjfAew10zSgnHZQpV1Di/hT4Awf19R4FCt2w+VdU9UgqGg3BVATGsSANAUxJ9acO6dSBpKRaUQ+6ElCR5Iak8FIG0DDYZteBzdAW3dD9jIMiOSD7slpRNaYMvnOqonf3A/0I2CaguH71tP+gCmZXVIkvVwxjWNK+VDHbXu74B/dDNAc98ML6kCsvCU7rml8qRLgjwfVQrkfWKwWb9vm6zo8rKO0LMImAeuh7u/VluVdfxC8tytWfNjuaf66ilfulio18SIZyWrmSleCYaA5Ube2SZVcBXahYnY4p7igPSvSQlxjlQ8QseFmL9Xe+mdZ4raCzrsNcXapDlykPBAQm4CiVqeu+MhV/L8Qc2mWdoFJdqmlJHSuVSbOJ5bVk5Fo2JRlbJ6IsWt4Jh+f7XVuZaYs6paAnbx85bHcT2IL3ePmNus14fWAq9HEl/+PtKW7YIIfgSAuv/1IMUdozxnN9fWCq/T3RJ/FnZTBVibYt12xMgz7d89k6p5a+rTxH+0O07zUZrvVxV2Aqq59ECxtnDyuIqc1DW5GrKYqHA/shengT7DigWOb/TUpbnbHz8vaqnp558arVjbHyZ+UJ6VazCd4cp+xjxspmZD9q+1TvPrTLSLvWPVptvTX5t/shpLknF6h7tu/IR3k2o7S+2r6pZO9r622x/REfW+el7Sh2smAquuYBJTTXWdsXefbO6twY3W3xnVNkrMaHWp9TdXKKDpbsXwSmivyg9WEev8aufcqaamPcpQ+IeIV7L2qj+1cdeyqYaqxsTKFf6xg1f1fTA28cpJt+pn6Qfl5M6vnnKD5qlQ8vpmsZR+KVcQ//kJattraVT5FeRnP0fDGuqbY29IXoM0vztbJSGyPqK/IH2J/Kk5djrdE0kmkvlsP4ws6rZHejtXvfR3GIlUEd349rKB6Xl/9464tsyBT6tYDKPL9M96Hel2RX76f80th/OEbNduocNL+PsQ2uU+MepS/mMnF+dk3f+fbvjzMiYxc7t58pMFNgpsBMgZkCXxIKzA7zS8LIeRkzBWYKzBSYKfD5U+BP/vwvqztlL0FjE2RRgsJLOpT602u6iaZ+owSG9xCJ2h4sCExFD4fbkxqYcPSSm5jQQaAXvSVdx7HJZcs9m4jChLCtDGUPPVk6Kl3sGnUdCJTQN75oYsjOg76n9japU0owlSTTJlJKCT66ZmUH6YgJYJ2n0nyMdug4NoHsgZ+UDrXEZIvMj5mjto3oofyb0mcp2dRyzcp2lAyN5lhKqE1N+Hr65cmep88RraP524SupRkm+lQnvTfAtdLBk4FIHq1tUhqU9BDbTEnM8vFxeDO65UUtgVqTuW5NzJDxEq/j4zpLiXC2p3cMpirpcSR/yEttg37C2n0r2zim9dGtVCz5v5JPi/r35mTX1jo3T84i2275PeUwYA1MhXLuxTqt6/LujfwL+vyaj3Lt2YTKVF7MgGur6buVxZo/8WS3pBvWnrSAqWwsYGUyWlN0XyuvW/w88tjysEaHGq/uKo6Y0k8ppoziAEtvKzuRzZMHm/lYcuWBYCkGqevYTTBVaS36sgTrp0vAHymOMcERjhRKb96lWOQ2Nk/Xj3ba8ppiEwumooP09IMVqtQv6n5BZRP78/Sm5Ifs2pBfqJ8eOM7zPd796GtbaG91LvI/JRtTit1rcdlIcRrdvKZret0eHLS08/iOtMvFZnh+wwor/ZQlvO0r91AcyrzmKjW5OlC2MMzHKy1nlMEiuTJN2t9PV3t76eJiw63Xq4O0223T7mqXVstF2t8jQMwu/fpXv0yffPJxurg444pU3/jN30xUXWh7uUmb83MGT202m3RxfpFevXiZPnv6ND179iw9f/48UUHVvcUyHZ3cT289eju99/776e23306np6dwSJ7L5eQ1X+U9/0IqZvEhixvRnfkO1sz2SOjQxed8CD+D06C0E/GCKjvRPwLUoGxGMU4vBzSQAtq1BhCNmcfuOsu8ktUlZkU3B8PHPGder76tYU9AbgerVa5QJWAu0U8EGEj1Wq5iy4fT5De15TzLdse81Wp6WlGPKkrRj7Y7P3vJFaN4/ZnwCjraZuARHWKhPRb7BXo5kOJ7gOYqdyRL1uYQeIrkZ9FVn1IwlYKrFFjFkDIBCu1T1bL9dLg+ZPvKeSGuyjV8kYDql+aN+FAj8ZheZLSgyoFLpidW9CJgEwHIFkux39SGeZX1RrFNCP7p6U/0FbAYAc0IdCb/MnigE16orqVAR5URriwmkCXuCiFL/DbprBv5+z2VIeKDAVLd9Il5EK6AJjKYrgEpZ1WLRbmDT+UiZRl61WVkO5inY6MURDiw2LBX7oFafQsRIAXRSYW04cQ83yD7K8oPUk7VAryGCNShDckCC0OU4r+79D2l2N2zP9G6b7DNyVdqm1If0/YMX34wFcY/yBfWbFvJzTKj8neU1/L2CyXZq8ZLbDZ6v9Y6TYxHbRyI8jKMj6F6HgBIB2MqoNI6dFB276EPuv/OfZIIQlVu5YsXd+p3tj3y0rvP299F+uvR1ov9ptgZb96tvLyLdp4utPRr91HsfZDXCkI2fPRsm/0u0kFPhzya43dj+GRlYsoetHU/FdFrjD+aIm8tskz9toKpbPzX0j/qc8Qrb99sdR3HqtpLMzFPViO59+Zy13o7xvZ467bz+fcKprI+2FurlTn6G/NYNTtRo7XNmdwWTNViT++yDc2/JbYs0WGsPinfkHY6j7sEU7XIB8Z0kS8prd2z4SX+WB86xgeM4XvJr2k/OBe0l7W4trTmGj0sLWvtozUPY878ohjzEhF8vj32BbeRTHsxQhQnW7/txamtPjCKXVCHkCb6eXCdK5p/ccFUeg7I2lQvthrQdiSg0dqFFhtP9yCYCs8voe7Yc010zZMZ5PsMphpj2ea2MwVmCswUmCnwJlPg8z9p8CZTd177TIGZAjMFZgp8qSjwp3/x3/tH94W3ceLmOtqM20S3boJ1w4tvIbfJqGhDr+Pa5A61x6QtXdfkDoKpbMLF+1s3/9H8kOE6DxqL2iOwB9cbCQnSCAFj+pZ1uk+THkg3C8zQ5KiXPLSHMvXwJq4T6arf4xxwLd7DDpskj/hp54eJFvtmGU8GkK/0meZIb3Ue+w9prfKLvNT+bPIMx2l9aOMl5ux8S/LuPYDA+ennWpKqJoPe2rzvPFloSYZiEqzGrzFtvb7o/uhtjZ5elmiMMmrHiuRZD5WhXqkeTwFxqBxa+2f5gzKpuoIyHNkbtZ9qb2r8uSG/AKby5HGMbJaSoXScrIr2LUze0seuF+nMbzfXg33OwYPIvltZiuxEzY6i3HltVcbQF0Z6WJLhSH9qMmD5ZMeIeF7StTFyYmXf8sPGJZZOLXpo7ez19U4OTwcVqTzbOJCpGlHhuvp7patHb7Q/JdoV7dstwVSt+m5tuqWLJ8dox6182fhSbaPnW1vBVJFMWDuPaxnLX48Oke602hi7dpQFfOBUEj+Ukdvo4QgRv/HWexw3sqOedH0qXAAAIABJREFUXfTuQ76Q+SYwlWdHrR3x/rb3efFJP18ajA5obwcP9iJ7SQfsVdfRD5f0Q+AZhcPZFSa08DearxerWrs35e2aul7vgAzaGAQmqH2gfZeCqWhPQH3RNdw7oR31aIsk8+hjZczzLxpPWPuAtk3nYeNTna/1OZF8Rv7As8dRn9auRe28scbo+dS2lg+e7Fmae/TyYjCUAR6Hzz3YSkfDmQ/khsBUu2E8gLSXuUO0yjGkVMYhONDlJdmHxGCqyy1VWtumeydHXAXn7Pxl+um//ITBVI8fP0zvvP12evvx47S5uEgX52fpakeAJwHMfPbpZ+njX3+cfvGLX6SnT59yxauD1TqtD4/T4cm9dP/Bw/To8dvpgw9+Iz169Ih1Q0GJBJShNVNOQPIXC54X/a3gsV4mevrYa3xFsU3sjAzgKF+TykcExFAQC5XYyzfcoH2Hbhrw5ZqpJ4dUhK8Z4BZ8Vt9I7MBKHPpZwDsKhlLA1DUDlgjoQ7QieuiP/Xu33UmlpdxOq+ZxniVX0aPv8Eeu7RiIRXx8+eJZurzc9GCpzCPuk/ks2FkCHxGIZT/zbY++zKgjOfDer+PGi2H2rrkqFVfAYgCg0o/iWeEty7d+z30LqIyqmh0sD5hv7KOkjFfmWP4uVzujufE8lwdpsVzyT2efae4ZxES/BQQrQFj64apbWUbUF+KLfXh+NAd4owZXLRNpkPvhRyuhMYya/QEB+PIuEsBLJAIMi8w5T24hWC2tZcZySjIuoyuYTGBnN3AKit1T9ecARABNzKMbBnFY4TZzQXgBjbv9L1bQU0DkUFH5r95+ql1D2smCmN7cxxAIVfKBYgflBVVt/kb7HoJM7BhRXDLF/3j7A88PFfdG+YYaLWp08O4fv6bxYKqpfhcrHkUxwtS+S/dhHNmLc3948zZjfjnBVPLco/dxN6uI2TjV6msrza92vYMf7q2GRy1aYkpPNzFmxn34DT9WEQKrV7oXqOloH09ISxszttqT28ionWPLPi2yacgHu3fx1of+wsqERwvs37Ohnm335oF6HvmDkryh7A993pAynly08GqK7W71a7Xxvf2OtWMaJ+lvawtKMhT5PqvDNf6i7to1tdAP27TSDudk74nk5Tb6VONVpLtWd1rBVJ4sR7QcG0tM9el2LR7f6Dtc4xcdTPW6ZEJlMrLLJdtY0g/rtyJ/gHGA+kT1rfLylD6WsDFCya7ieCU5RBuB+mn7brVXLfpoY4cxPmCMTpV4h7S0flV1w35v7SnqXTRWKaZCH9tCN9vGo6Pl4b8VmMqLW2x8c1v6qc6iDtEYmKumNsPr8lIk6xdK/tH238qraG9Tul/zVdYuePfckLkJgKoaHWyMoS910nNIdF3z+dSX5o+U/9S+xRZ+9zt/MJ8NbxWsud1MgZkCMwVmCrzRFJgd5hvN/nnxMwVmCswUmCkwhgJTwFS6gdXNcHRwVRMSmnSgTTJ+hwmfWlIOkzuYDPDeVLKkt+PmB46YeNHxvORd60F1nD+CqTA5FiUH7cMATYhokkCv2wQCXffeZh/REg+j0Jr1XmpvQR+aVKWxNYmB/Xpj2MSVpTEm3bwkvq5TDytpe0+O7PjUZiyYivqQw2LDAyw0b3uQUxPMmny2CeEoeVNKCHvXrLxjcgwTgd5nleMpCbVo/p7+Rclaj6doE1COW5JdKD9jEtpo59TG2EO9VpbR5nifS9+pvFj7avWNxlQdpt/enGwfXtIfZTDSIy/BbfVJ6avyYq9PkSOsTOXZ1ZI+tKy963MimCp6OFGi423BVGMS48gLpEekc9RGD41bflpa1+yvFx/Y5Lknj948rQ56fdukecs9Xj81OtF1C46xcUPr2DJnqTig5zgtXdFuKT+tj62tw9OdkhxF/rikUzds6msGU3m+QWnnxRoo557soKxGvrUFTIWxEPLBi+VwnLHAkUi3LF9KvG2lgyejkQxin2Psdc0OlGQe7W8pLvJ0APnizcHeQ4fwW2QlWo/e6x1mUpnme+kANhd9kQMK+i+yoRobYKzpyQIefNjfo0Ppw8PMU2xLLRaN4hBrN724fGzspvzSeEnnhvpF31HsroAqjaf0pQoKqKK+MOay8XQtBvPo4umtp1/e3tTSR3mN/knXHcnLQMZMpQbPb9R4iza35C/suK1ydhftvFjG89n2sIeloaeHN3jXnfO3wIJ+xO4eVmuRRZqj8lNa5lo0GdjSgxQIfbKf6EzyNlcwImDIwXKRNpebdHW1TY8fPUzp+io9ffpZ+tEP/zF9+unH6T/+7rfS40dvpYPFfnr58iWDpZaLfn/+y5//Mv3LT/4l/fM//3N68uQJz+neg4fp3v0HaX10ko5P76X79x+mDz/8ML3zzrsMiKE2m80lA1nIRF1e7rgCEemPgoF6vgs9EEA1BFPJIWsB9mTQBFXk4UpO9JPpt5cYhMO6lwExnV504BVqTACrXKWHKk4x2IMqcAiyhMBHPZhKKnN0IJ8M1FF+6++hDREe6dhaLQp/kzxdbC7Sy1evBlWlFBCl1fHo7y3/CABNv9eDINcZhHWjMlWuZrVH9KFqe5cX6fpKeLDPldTzAXlRUkaB7RF/cpUnAigJEIviUaXVfgcgvRE75IJXC5K3BQGAejmFEleDor+qe0RDyQURWCmDiboKXVcMThIslhzGE8DXPlf14mpWVJFKq8Nn1cK+Nd9FwDWtekXr5MpgB6u0Wq3Ser1Oq/UqrfLfHfhqb4/HoDZU2Yp8IvsA+iFQbQZ/sVTRPnxHlawIoEYHnaSqHP2fqlsxcErBaBl4Ld9lUBIDqUhfFEDVA7usPigQS2ibgUdAs776nVajyrmorBcZPpL1qod45hkLKKsDP2kfqmdaDWtYkUSuIgibF8TVysaDqUjvhmDuFn8jeovVrIawsijuHBtLoM+qxbLWVnh+K4oH0Id4fqn23Tgf+brAVEOgPsbo4+bb3npMXD5FFmgmUV6rFKN7sU9Vzll5X09lKhsbe7zy9k7Kmdoes4/JCTguvtz25/EjmoeNyzy+D2OpPiffKk3ensXyrGZnonhR3PFtXufUugoEo7ffg3yN5or8w3XquiKZsHxHHnv08mhu91C4Muoj4hPa2ZK8tfCmpu+W2lV9d9jTKm9jORvpldoBD1hZoklECztOjb8Yz02hH8pey/21NujT7T6vRUasXI71OZ5uaB+eH2qNIyJZvM38xsigjZUs3zzb8UUHU0163mWq8rTQ0JPDSO4tP8fER95crM1XW6s5Murf+l3rPzzZi+y5zt+zgzqO53tq/nWsnNfyQl58Z2OUFt6W/JqNtXCNU+K3MTS39B9LP52r5w8iefbkqEbDVrtmx8T5Wdkp+QCPx57M2pjIi4HwfM7wOu3Qb+4DWvRoLJ+m2DD7UmW7NjeWdACXNd5612sxFc3FA1NpvpX69MBUnnxYGfmjP/zOfDZ8CtPme2YKzBSYKTBT4I2jwOww3ziWzwueKTBTYKbATIGpFPjjP/tv/KTIJndtUiFKQtlkK86jlKDHjbv2YQ+a0f32YQHOFcfG+crRh/JDMJ2bJt/0sAZ+b5MzXpIM59fKA0xAK929JJuula61HNjDhBEmSmyC0UtqYkJsTKLGS7bbBLsmbu1aNXlieeollpW/mlApPYyxskptLXgBE2mlByE4Fy/5Fq2/VRY08WPbe3rl0WXMOCgfpfu8xB7R3bMJXpIM9cTyYmzSsKW98s/qq/fgp5UGOG/ku3ewGuVa+enpuKVLjXcl2nq2SeXcSwDbhLwnyy286vSwe7t1b2ej+UZjRbwY2Keu0bhDDToXL2Ec2Q4++JkPw3uyXtNVT2a8NXr2xsoC0lI/YwUOa2Ot7ce5eH15shfpWs3H1+QYr5f02ZMf7zv1VdE1HA9pPWae0lYOHyo+YgwdW+wWtvH8u8ouyp3luwWP1WyMjKkRkrQeq5+1MSz9rfxY34s2kz7XwEpj7SLOF/Va5cjTa89GaBwT0Xy8fPW09+bYqjeRXfJsTySXJZqOXVdJnuw4Vp7Rl3pzrel8L2t9iYfIBkTxlDdHjxf9OhkPkQjrVFq7rs0CfaJ14rwRTBXJZsmmRz4viiM82bF6jXKHtmqMvNB91h9aeiBIqos/bEWSPKja0Sje8WxXzf6pjYzkJVqvlSOPRmP0rlUfxtA/atviv2rjtKzN47XVNWwTybGdSxSz4JwWpLAMAsqgaehEecX95Io8dFSCwDTUXsE8coscOlbAhMYLcu9+uiRAx5VUVZZrAsqi+05PjtL5+av00c9/lp4/e8oAmw8//GZ6cP8e1bRKL16+SNvLTTo9PeWcxsXFRfrxj36c/vH//GP64Y9+mF6+eJnWq3V6+Naj9ODho7Q6Pk6r9WFaHx6mb33rP6b333s/EU5nt7tiMBVPiecgACcCVmyp0hKjQfXQsACZhAb6WdbHP1Qpissi0XWtXqGAtL7CD62PK55wP9IfgV8UdCV9yzUp6pXBO3lcbSdVrYRu6C8seBIPudBnBDttNpsBSErBTgyO2m7552KzSWdUBSyDlrA6FYKquDpZBsfRfKgd8YXGoP0Dg6XyW3PVdjCAZ7vlqmT0s8nVxghQlGH7fHidObMQYBIBi4hGNB/pTwSRxpRqS1r1iyo+EbBI6CnXpQIWwWwEAiP8JZnnSlILmidV4iU6yTXa/2jlKK5mlcnO6yUHRy90yNW7hB0C76E1830EwFoI4Jf5qhWlaM4EZspVt/g6SUbOa1ElLgaNUcUqBlUt0/JAAFP04hz6oXlTn9TH4dFheuvhWyzj9D3zjyp/JaqqtUwHB7k6Ft27PGBwFP1bHa4z4Eqqfe1lEBtVt6K5KoRJZJxoKCDp6yupgKX/RD5k7XxXr1QZS0V6RbZF+uG1M8gwA63y2jt/AN9D7a8s8f0he6mnlnVXiJzHFor284d6zh1IMQOoWNh4UbKczGOtjDX4cgCCgsZ4I3zmPrS/LKdc2ddW7Oso6e/pp/gepWVpj4b+t9MTtns34/DoO9akfI8uw8737vx0G5jK+kelQQsd+7Zkh4aP0DEuq8XdwNLuY+T/W+IobDNmHVNiDm/upe9u8puNofvaH28d0X5Ex/TiRjsfj4Y2h2Bf8oT9s4/I1SnYooB9kwOM4o/xn7eWFl7auVsd9V500MLHiEeq26Vxre6ibVDd1++iA9olGWmV/ZY5RnJR+76mN3q9RGukS3SIGPvB+NzaoSnz0XusjWON615ekL2WUz0hsiPenEv0rM29RV69HF9kN+3+1dPDku559CrZEI+WlvaeP6A2+myoxnuUpdI+ztKyhbZ2rp5sR3bXuzfy4ZFtxr5LdKv5mlZ7WpPHMf54jK/z+ObRxNPbqXOKdF/tdM1+jbXTUayDfqW0ZrR73vmAkuzjXEvtWugb2U6VVevz1Ka20CvSjyheGOPn0DePlfNabFWKGaJrLfYnWndNTm4juy3+e6y9QRnwfJAdk9p4cuTJccn/jLFBkZxaWUF9Rd8e6bfak9o8w7iDc2E3K8XWeDDleouP9NpYP1V7yRjTdERVKqW55w9r9t/aJeqr9KzEnumx8Zuu/w+/++35bPgUIZvvmSkwU2CmwEyBN44Cs8N841g+L3imwEyBmQIzBaZS4P/90z+/1mRI9NYcTA6OTW7pvPRBDD7gs0kJOpCB7ek6fuclO3A+3ef8FmDtHxM+uNnHQzN0YIMOb+g9+qCxRpuxdPeSfV7SsyVZismSKCmHIJjWJJQc9Cq/kdKOp3yi7/Ugk5e4Uf7Tb/umHBxT6WqTd8oP5BPyoJRALsmPR8voULdNMqKM6AEsO5aX+PT6GStPU/VxzDg0hgU6qiwhj2tJ55Kc20SY5X9pvrVxvXu9e9ROWHlC3kWgPJRLO55NNrcmQqNkNvaH/Kf2WoENH+JgQhJlWh/u2v5KtqfzBXD0Bu2sRzukn0d3Lwk+oCEdzIIvSvz29MzKL8oayi8dzKMDgWhbIvm2dI/0vVWOW2QC+dRK85Z7aI7W96OcW/mN6Be1G2NrIjpYXbBxQW0M64s8vvg+oD9w2Epzz8+6cYqR6cjv4trsHLCKk8eXTl+hKiMfcDYH52r0a7WhkT/ydDzitW0b6XvLWDW/27punEMN7BX1qX3Y9VjfMcWfIe893bW6ae3XlDE9/4R20NMnq3fqs3DOKtNVv1BhnhZyojG8h3LYP4JwWnzUcJ1y8HCx7FOQVk8xRpxCazr8zQe04RBZ5JusD0Z7FMme9ROtenGbdtFcWm3z1LHH6B/GQjaOsbYVdXDq3F7HfS32NbKtY+ZnD517fLXj2IOrGsd687H09/hqfWcX86Y9rnpj9QnnyGNm8JO2I1AN9UFgFNEZOtQpQIlrBhfJ2QMpHiRAou32Km1312m9WnF/l5ebDCxKXHHqyWefpB/+8J/SyfFRenD/QXrvvXfT0dE67V1fp1evXqar61169PAtBnJ9+umn6Qc/+EH6/ve/n3784x+nzcVlevjgYXqLwFRvPUqHx6dpcbDkcf/Tf/q/0wdf+yDtL/bSbkuVqbbcF03t4GDNb9Hlqk8KKMugMAU18V6dK+JJBSrCX0glnwwmIgApL1Eq8ei6BXSlALUeCCUvQllmsNIu7e9TNSECtmhVOamGJbym/ABVf9pyG/qH+RoFN9FvAjENwE5XV/w3fU8gp7Ozs/Tq1Sv+m36w0t2g4hRVmtoRaEn+qX1VMFO3t+fKTLInprlSO6oedvbqlVRm2pNKYHRNK+hRf7vLbbp3epLunRyns1cv0m67EUARjytVrkhAKBd1dHTEoDga++Jik16+fMUgKPpRMA9B1bT/1YqAQgdMq10GLe22l+lqt2WAnlYak5cGSTUnOjGvuRqiOFV0P1gdpNXBkvdBzNdEYDuSeeIXVQVfihznQ0MEKtIKZ4Q8InAW/+T8EdGCgEokE0p3zPsoTakPBNdxTSgCO3GFrH2Z67WAGQlY+NWvfpV/0/Xnz56lF1TBbXPBIKzDwyOm3/HJcTo+Ps1AsL107/49AWDlCljLlVTBIsAV3SdjiRwTh69JdxkISQA30SniNYEPSZ/Y3hAATSuvdZU2KMLOvprlSCqKcU6RK67tMehM6Uv04vc25ApYHFvkGF0gGsSn/IkJK3ZFqkxpxSgDpmKgG9Sy6oCLeyxvDLTLVeVE34jXuY9eZUEXhsAnqVKVwVym0i3fRPaC173tgHhjfMcU/6O66MU7Gt/gb8xT4ngYC9nvMV61sQH+7a117JrkLec3q+J4/WBsgvvIUiyIdCI7r5XHvDgHY00vJvJinyjOLR0wZtGBw3t2raXYBeeo/YymeVCFqDwPeemKd5CSdR2ASjbeoDmjTOK+QT+rn6F2Gr+oXVSZV/uCz1nUfmobHUf3Q/iMg9rqeAwYvyLAONkwMQZRbIVztzLg8d/bE3q0bdmDjd1Hldpbnce/bUzaYseisWrybPv26IVtIr302mBbfQ5jxyvNT321taWozyi/Gv97OSpvXBzb5qbxmtVz7atkFyOborrQwtNSm5q80vj25YHRS3lQ3ug+m+usyYS1ORG9SnKE8h/JEn2vcuTxHfmCNsz2V5J5tJeRrJb8RWnuOD9vvZ7MWX0r+Rf0o5FtVF6iT7U+0POtY/3aXcl3zebadbSOW+vX6+c2NhZ5Y/vx9EXl18sTquzYuAZp4fFLx41yHqhTkb183XKA87Dy7emGtsEKM148YWXeiytaZKk15rDr8HTV0zs795LPifTY2pWaPYz6GeuPPD95F/JTWo+lF9o7jTlLNt5bY2SrPT327K71+TaemSx7eb9Ws2V2/rX2Nbn37FXJ59vzABiH4HOYzp7lCURxh7X5Sl/ktcezkn2rrbl2HWXyO9/+/flseI1g8/WZAjMFZgrMFJgpcCeng2YyzhSYKTBTYKbATIE3hAKtYKooud5KJvuQj/qzG34LyKHr3gMHmwAaJNM5M5PfmpvfXGc39Zhg0Y2/vJF3GYKpaAzvoVHr+u2YeJ+XgG5JStceqtAYrwtMZWnjPYDEByoe/y0tvSQdPryxY3g0UxrZhxY2sejR0sq8l4DHxFsEEKOxvGQtjjlVv+4iGdoiwy0JYJsUjOY2Zs4tbackI6Nk48CWAABBaWQPZVs99hK69vB9Kenr2Qkr19Hf1C89tGgFxqjtQ9mzn61sdHqUj1+xuTV2FnUL+2uhOepKN/YEMJXOS/uLEtg4J1uZytoOnBvqMyagrV2J/o7oivz37KFng0rtPPp7+mJl1AMf4DhIt8i/ttiVmu5619EXt4wxvU1+F3x+yzrKlPUnqJPRmkpxS3fYMh8ka/FlKNuej/EeZnC/cPjR8tTKX+Q3kRbWBnr09tbeYgdLfUU+ydpwO9eazHljerQcK1eePUEe2uuRvayNW/MXno2dMpaNX6yti2IqPFylPgttKIKpIt9SowFdVzCVFydGdrE1hhmMz+CB1wOmsnY3kinkRcQHbNNiv1poPqaNJz+e7np2d8w4tq3HYxo38vde7GD1xcrTbeb3ed9rbXHkY287D4whIh9h52IPEnp+0PoopX1Nd+k6HoYi8AAB6PHQMfWtYA8C8mhFGelbKtKQCyUAkO5FGZSghZlyjQpCHgnwiGoDkWzJoUixd5dSfWdJwJhtevbsafroZz9N9+6dpodvPUzvvvt2WuzvpYuzV3IA8/oqLfb20/Pnz9PHH3+c/uEf/iH90z/9U/rlL3/J67l/70F6+JAqU72Vjk5OE4FElgcH6fd+7/fSBx98kAhoQ+CJi/ML7ottI4N4COS1ZVAZgTsE/KBv1tVD/LleiQVYEA0ymELiMQFdKS/63wKWor+pb5qHVoMSvRawiYKfFChEdCIQD4Gfzs/P+LqCH4gmCozC39qvtrOgKY2xVA7ob61KpXQWng3lBNuzTOvZ+SyIdF3BXEuomKfzoLUT74nO64NlOljup93lJhHYiX4YnJPBSgQ200pMBJqhNVzyerdSmErQa/xbD7tLyCiApY5rGRdDQCoCVBGASgBLIqi0TgZPLZdpvV5JVam9faY5gXvoe5rHer0WwFx3oF5iYgLk0D9qd3x8nE5Oj9Nnn37KgDLRD5mf6onEnT14iytJ7Xbp8PAwnZycCuwnV9vi3xmARFWztjuakxCburl//35677330sMHDxgM9eTJZ+nTTz9JT55+JnNardLpyUk6PjlJh+vDdH5xzqA60onFUgB8i6V81spX/DKl9ZppQWsmsOE+f3eUDlaHaXGwyvdKxak8G+YDganURwnPr9LVjtFRXdU1XU8HpuIylkJXrkh2TcAorVwn/KR/DKfRSmT8W/KbFMIT2GuxT+A9qmGnVeMEeNXZOQW1MS8EeMXYSBbivtZV93IFtle8mlxpr69Qw9ixLGsKplI62Co20reANcV23gQFRf7F+oQWP6Q6Gt1r44rI13ecNW/jxvutX6vNl8ay++umNU0EU3l+t+TzeX6vGUxVi1tF10UHophQdU5pWYrJWuht+8N7Snt3cQh91USUIfSH2r9du/7ttVUfpUAWtVd97JErEeZKjKr3dF2fadC45N90DejPdEzcc0kfffE6SxfLj2jv4MWVtb2I8rslJvXa1Pgc3YPxu/3sPcu4zTglubL9evTCNrWY1+qG6sgUMBXGMzbOQ9nWMXRuLS8+snsspbmnE5Ge1uxwdH2KHJX45PkQGtu+PLA0H7QJHhgT+WrnIvF4X0nT2sVIdpEOnu317Jb6NeS5J5OWj2iLarSs8afkHyyd7BrsOr2+7Noie+3xoTY+9VWaQ0SbmqzX7NPY6y3+Wm33lLnVeOzNt2TLazYW5c/24+mLB6by/DzaphpfI52xoKxSXDOF1mN577X3fD7O0+o7gqlKvI5ii9Y5t8Yctj9L85KPRf33bH3pO9WRyH63ynSNHmNoXOur5XqrPdd5WRBu5NMj2bNyT397eoy8mOqjWtbP8/+Sgqk0JxbR17NBXiwxxoa30jxqh3OawVS3peZ8/0yBmQIzBWYKvCkUmNHHbwqn53XOFJgpMFNgpsCtKYBgKnygYR+IeMn1MYPjQz572F8TTLgB1uSbfciCY0aJRH6McC1vMo4SfHgvtfEeCuC87DxaH1BYGnn3ebQt0buWMMQxXxeYylsnJshaEsstCTXqB9+iaR9sKM8w+V9K7HhJQEtfmxiOktua0CuBK7BvO68pifEp94zR2xaetCS0Ivmw33sPs2rznfogxjsUg3Jq+a608JLpEV/VtoxJ1ns0j+yBtWM0Hn2H4+E60fbag6vWDpeSpPDCfmZP60MAr503zuC7BjBVTQ9qCV9ZRFu9HktzfQu9ymnJnlv7pPeUHgRgv5698vTDyjHKrseDGuBviv7W9NbqU4tvv00cYvnWYre4CoM5COj5hxp9ajKuPqUmx1ZeIr/q+ZYuxqGzm/lso0cT76GTjX8inY/mb79XX4l0q8VUnkyjPnh2ueTfW22W56Na+WTXF9l2pIfOa8ohruiQlNUt5GeN7pGeWMCltX+eT9RDfsgXPeSuttGCqfB6i03RNlzQIlfQ8PTByk6LXnvj68HDlspUnh61rEkOYe8PAD+lWDLyKyUbO0WmW+YetYni8tI8psR6LbbZ0z+VR8sztI/YdynGuw2d7vresTFEZOtr82qxr5bXrWAq27fd51pbpGvocgIZNEQgEqpMozaH+tVDo3Q4ouc1fc6VQqD6lMhGp20dSfpqVWSDCI2iVbcFKEIVfqi61fPnz9LzZ0/TkydP0uPHb6W3336UHr/9mE8yU8UdmhfNhz5/+smn6ZNPPkk/+Id/SD/60Y/S06dPebyT49N0796D9ODBw3TvwcO0PjpMB6t1+p3f+W2u4HN8fMIHOalCE8qyrpMOaNsDmyL7/N8Bm7vvCPDSITsy4CPnWxSAZvETNB4Bgy5zJSlqR0ASmhtVdqIfPTTObXN1qbOzV3wfz3dL1aoEkDXGdMvjAAAgAElEQVT4oe/zNV0X8zrPnrFFXcmwfr50DwOqCNxDFcagApYAy0QGejrkdcMLJNAecIWnxSKtV2sGqm0uNjxvAs/dOz1lABEBqZaUpCIQ2cV5Hvs6LalCElW2ogrtVMkpg2KYzEmqkuyurwRIxVWbpFqS4JAEIEU/KPsUv9KYUo1KwHx8QJ8qfu3td2AqAkVRFant5SUDuxhoRVWoEEzF/BV6MJjqmoBLy3RycszgpRfPn/F6BDynFZMEBSUgHqlS1Vc7ITDVUZZP4S+BDgWAJeA7qRy2kVpN+/tcFYvGu3/vPoMPCaBGuvPpkyfp6bOnzEOi4fHREQO1aP7nFxcMyFPaMKgsg4u42leuSLxarxhQRfdSBavlep0WB+u0XK7TcrVmkBaNR3RncFoGYzEYMQPHlPwEoOT15qpPfYwl33EsLpAmWTeD9BS4qDpH1bGEm121tw40JUArqVbZlcITkFVGVg1kgStuCbAxC4y+dQr0W3ljdD5R3KF7/H5Nne3OL2dgyWNAHH9QKNgoIJVnt2t+hq57B9Xt3siLl9D/WF8UxSe1OUbjeDa2tLaoMlVt/C86mMrbs1k6WN6JDYkf8Uc0HxvTtsQsdi4i8cNnDdpG/a23Ztzz23Yar6i91rhFgN8K3uzjDrE7Q9uvfdI1ul/Jp+OSfUVZ6oGv0v9uKwAxj4bRdy3xudcGv2uJ5Vpsgm3TMjcrd/S3p0+18VvlaIpc49iejYrs2CBOcSqmRXPR/nQfjjTy5KD3dTLTFh20dJ8CpqrxpHUuLf1EPPDuRfrVfIrqPeplyS91FsDEfR4go2VdOr8az0o67F3DfQd+Lvq/oEpgicY1vkRzi/wP2mHUH5UlzanW6IX9eHOs6ZSVixZe3nUbz8fiGC1riOZkbUbL3G9jY0sxiDeXCDRo5brGW3td12DtAvXrXUO78HnZsxbae7E10s3GM1ottSbHVo9a9GqKzlvZaRmndk9rnFSa7xiZnmo7cZ4t626Rh5Y2VsY1zivJuWdfPLlHfbE+Eddobbj1s1auW9bVj0f5o/zWl8KN1v+1xKU1Xts+Inuq8ay2t8+L8OxKF7c4L0u9Kzmt6e4Y+lvbqHIyg6mmUHG+Z6bATIGZAjMF3kQKzGCqN5Hr85pnCswUmCkwU2ASBf7zn/wZP1GzSWEvcYxJjLFJGART2TfTa7+Y4LwNmIqPBDhgKl0nrjVKtOBDBZsYbE3+eAzxkhxeAqeU1Ck9yLBjTgFT2UOy3lyixDry0HsIhEkvTCpZeYsSl3SPLQ8fJfGpDw8w4yXovPVYGSg9oNK12ISyTfB449wmgTdWD6cYCQ90g7bA69MmDKlNicbaBx44aV3blGRkJBtWljzdL+mft0ZMWI7R3YiuEQ9RXmcw1ZBKnizd4AW+2j3fXtNNCwSIfKTtx0t+44w9OfF0qqbPJRuL91owle231ee16qz2X7Mttr+x/ds1qh0q2QykGVWOsGCqGs3HPGhAf1nrN7oeySjNA+1X56MawFTdofP8IMUD6UQy2mK3MA7Q9tEDIOtD7Zroek2OIt+DNtOOY9eBsjdFDiMdwtgB/SSuqVU2iE90mBj7ifg09cCNxy+PNlGsg/G/8g4f4mF8jnLYSoOOj/mtClauotgE9aU01k3bLW9x52IT+cQixrNeTDF6LQTI4Ooj+aiyOWjkybHSFn1STcZbr4+dv9ce6diqW1NivciX4VrRHuEYnl9E3mLfU2zCXdBxbB+tPqe1XY23Y+yoteMl34b9RgdwUfY15u90hStT7TGoRO2lHDoWsENXzWefwAQ7rrLCPwQo0c/6wpZ8kLn3TYJG4soz13v8Q4edpe897pv6+tlHP2Uw1eXFRXr/q++l99//Snr06BGDVqgSFYFN6PNHH32UfvWrXzGA6vvf+3764Y9+lM7PztgmrNcCSLl//2F6/PY76ejkJK0P1+nrX/96evfdr6T79+8x2ODFixdcyYdBOHDwmiojMeQLqlkQOEQrGXlyTaAbAgopGGlDgJWLC64AdHF+zpWjLjYbBucwUIkBI1KhhgFVl1IBiatHEZjqjMBUZwKmyuASakf3oxxqvI2AKf6OwV39gXbqn19yoGuiyksEYGGErQKKdtw/z4crgOVj8Vc7qS4E/d3Yw+UKRAIuErvP/pSAU4tlOj095fGJHjQX4veD+w/S2auX6eXzF+nkaJ2W+wRe2nQAJeILgXxIaBhbQ/0SsIiqVS1X6eKSaHrRVaai9gQG4upEBMCiA3gZWEI05Bza1Y47ExyZPCJjPbjepd12l67o5/qKgT/LBf0QyG/BMB89fM8VtHZbnhCNQ8CrjK5hfhLoanVwkE5PjtLh+oDHIV5QdabL7YYBUeQfF8tFWq0OGJBEwCTRgau0vdylzeWF8Cvtc3Wow6PDtFxQXwQq27HMEujx+PhI7tvt0gGtP1dse3X2Km222063iBcMBjtc8ZppHJY5rXafQWiizyI7ewxUWKTDDKqiCm8vzy7SxeU2LXnOVLnqkHWIKl4RWOuYgGSnp+lwfcTXuALZapWOjo76am0ERmLsnLyto5MV+iPnKWmNTKcsS2JHRF7JijBNu5eKSBUyOrq122b5IzBXBuL1Bz9Fy6Xql8gGSQCB0wSgJv+G8bSA4ORHK81RBb1r5hP1ILIkNlP8Zi9XKl9qYwVYx9+OclNjfanaA52zd8jZ89ulcaJYwwee3qSB0oJ+1/bXrg8NKlPVYjQ9uGrX5vnzjk+vsTJVFGtFcUIUA2D7aK8xVo5a9+7YbwSmQt2yc6Vx9CU8tF8ju6ExjAKKVW7InugP+ciLi/N0eUmgYgGg0lykChWBcaUf7YPa0XX6XuRRQdIGAJ37Ib2W/aNUrlR7hHFUSZEt/Vrob/dnnxeYKpKXSO56+zbOdqHel/qu6bHtp2XvE9Eb942lfa53P9qNFv62zLOm63cFpmqZi/qMUQ4KGtfGsHa31r4mF979di9929xOJMNWPqzuttzn0bvFTozlj51bbQzMoVieqTzaw+ZjwFQ2NvJ0oHWOY2lxV+2j/BP6hyn65MlRbc6tvtrzXSWb5s0FX7aieQS7Zjtfq5Oo1ziGZ1NrMVJLTFSj322vW1n1zg1oG5vL9nhX8j2tc63ZRu2nZoNrenhbvx7NY4xMj4nDsC2ubew6vTFbYoLI1pX0oERjb29j54H2HOltbRjaq9voFeeCRoKpanLYIveRD450DHUxAlPRuBpD2MpULXRG21hbo7cvbVl31MbK9wymug0153tnCswUmCkwU+BNosAMpnqTuD2vdabATIGZAjMFbkWB/+eP/6u897Z7cN67US/poG29B8qliURgKi/JowdmaPyWh9CDxEo+ZIhgKh0D12iT4JqQwN9IF0wOYGJmLPG9xIeXwJma5LIJXEzK0lxbkpj4wMBbt13z2GSatu8PfcgbMO2P5RvKnrdOTIppXzbBi32W1oF8on6tHEa64cmDx8sWPoyVrdb2Y2ULH2x6+hrR1HvwZnXH0iHS9xK9ask6b350jwXaoayjrbBy5em/lQdLpxrNp+pQJG+fN5jKq+LUsoaWNoM1ySvl+asSn60NjdoWE7dOZSpPhpHX1g55viaSP1xnlKC2/MV1RmtG24U2Fmno2U8r/9reynaJhzU5t+sp6aD1PWP7jmhnfbynq91DQKpMxRUp+hgp8hs1O9T6sHCMLYke/tg4Q22YHLSS6grevZ4fpu/0oHVJZi2/ar7Ck/lWHUebbOXUPkyxtkPH8PxaKRa7q4c+nv5gnBbZlxb/bsFUkaxrTOP5spZxqE0ttsJ1WnuD+weN91V+MAZAOR6n//kwOFdqkNjS2mHLT5Xz0jiefJJ5kIPvw0N3XluMK1rpLM5PDlBHfjDSZayaiDqDa7T2xurWqHmOaFzynTU7M2KYG01b9c/GgGhnrEyh7av5AW/u42T7NqsfgipK8nQbe9dixz1/MQZMpWOoLWvR867/DJxnMBWBYHIFJgJX6LwETERgqKu0zYASAoNI1ZxtB/qRGyRMFfDAsHqLVHXpq0PsL6R8zPnFWfrhD/8pUeUlAl988MHX0le+8i4DRkhvX758yYANmvNPf/rT9PTZM+7n7//+79P3vvf99OrVK/bjBwdrrqhD1ane/+pX0/0HD9LJyWl677330ttvv83gLOqD2lN/dFga9/h4kJtoqMAEBjpl4BOBo7iCU67+tDm/YDAXH9rObbBSFLZFABSDZ3I/6kPoOwId0RjKQ6IhHirX77UvrURjDzmiLVO5oPUqwJjGxHXJnLfpksBCvM9fCFiOqy8JSEtAcFBZifjJVaMIJNZXAma52O7SYn/BVZPoHlnbOWNJiPYXZ2cMqCJ4zcFiPx0ertLRoQB0CDTFYKosUB2YhgA11Nf1ddrurtJmS6Cqy3RBYLYMPtvbA7BYLj5E61AQC1c+ygdkpBrTHoOptpvLtLncMHhqtVwKiGm5SGevXrGMHiyomhXdq/cL4CplYNxiuZ8OqZrTIYGJDhiQxTzaCiCNQFIMbLvcpes9iSOpateKfg4P0sFCqsK9fPWSZeBqe5WWq4N0eLhm0BW1pypazNcMyCKdpSWy3KbEFdcIELjP1bcEBERgIfpNwCzSWQVu0Z28fkYEiU6qPMgLnBR4tk9ln1LazzyhsZjGVOGJ+lhwBTJaBwEXeU0HawaMEajq5Pg4Lan6HFWvymtkINrBAYPCqAoW/SbAGGGRtM+B781Vrbr9rwLhroj8XHNTANa5whXXx+E4geIdaSNdiFwrmJCBbldUcTejKzoDlg2ZwLcGdozEh/gplNfKY30FLe2q179eXqQa1uf7z/oNL7+L/rtlNpEP8/YXNf89JSYQGNzwTee1PSSNUwJT2Xno3yTbCqCzsVcp1rHziWL+iN4tcUJtzTaGwbigxhc7rxae27hlKpgKfbA91IjzQpsgAKo+RrGxuvLK84Mdr9mfZICmAosZyCkbDDk4vmAArOi66K+3L7B7h9aYHmmoMYeu+fMEU3l7vpItGCs/2pcnR619eXszK+ORfHhr8fTXa9c6v9JctN+or5p+6X0lMJWVudK8a/YI93gtPmEMfVFvIjtj6eHd49Gs9J3GvcinFjtrZdfKjZ0b/W1BEtY2RvrgrbPFzlv9Lcki2sKaDfPsJfaNz6R1jRpjtDyj9nhR47231hbdq9F8jJxH9rJk3zw/URuz1UZhP1NtbClmUfravi2Yyvo5r8+SzpXWgb65RrcxNrvWV8t15ZPVXxt3oF2lz9Zmfx4+t2YLIhuM9yE9W+xRtA57L9KgxPtWmWnhe83XRra6RQ7sGnSsKfSryUYLHzz6Rj6yZruULi00HtKhB1PVbBP23crzEl9sH549xdhK+8JYgb7DZzrdGYLcGPuMeObRrCX20FhirOy1yPB3v/MHn38CYsrE53tmCswUmCkwU2CmwBeMArPD/IIxZJ7OTIGZAjMFZgp8cSmAYCpvY+pthEsP/qKVRmAqTMJoQgQT13QIZmxSI58k4KnYJI9N8umaqZ0mEmqJkNtwsyWxgP2PXruZnE0ytazNS4yNXXNrIk/np4kaywOPX3YumhDCJL49ZGVlO0oGa9+YHFZ5xwPAUbLKrtsbB+XyLnndyqOxMoVrbUlstswjko/oIHVLn55clO7zgBzaHuXOyg7OvTUROpbmNVtcSmZighTtGvWJ9LUHkHRMK7NIw269DvBoCo9q9wjSt9aqPyCsc2/ly6BnWFMpKax083xLJD8lGfLsQc1+Io9xzWi3LD/RtpV0RfvGvmrJ8ynyHdlBT/bH6nZJYrx1Ia3Qj1BFCjosZXXCypnnD1AWWuw8+sKSj8C54FyRv9EhB35oQWCqDMzwdF15jXJOD5Ppx7UF8GUkB/Z7G5eUZMHjpV036guO5dkDuz6UN0tbj4eTbAsswosRkB636V9Bb1bGMa5C33YbezmF5noPgjwjMBXLaj4E7sl52SuoMR/3VvGSXMX2k8ARdCJ6ePA1kumxL6LgcQMwlWeX9Ds9KO7ZNk/e0J9Nted1T923mCI/kU2dOi7Sxvo49LHW7pXs/Zi54HrG0vw2dmKqHR+ztloM4/l5G5Nb+fZib2pDvqnlYF8XDxPgYEfAF6lApZVWGGSQwTRU3po+C6BIwEQnp8fpgCrjaBs+fCwv2+hBAxnocJ0BCRlMxYAWApQsCOxxmV68eJ7+8R//Dx9+f+/999LXPvhaevttAj5dM7CEQCIEBCGgyEc//zmDt+7df5D+7m//Lv3v//336dmzZ3zt4ECqTZ2e3ku/8fWvp0ePHqcHDx6kt99+Jz1+/Di9++67HL/0YKoFA4iIFnROmgAhBByj73Tc8/NzHp9+030E+Do/l8pTNPfN+TkDg2iuCJbSSk3W/9DfAlq5zIAsqaihNpL6JPrSP/FhUg1HAVXKW6kYtWOgE1XzGRxyJDpzFZ7EQBYCrmjcotWsqb2Cvmgtwttt2l7t+AA5VTPSCk80PgNPCGCj4BIG8mhFIZKVa6a98n53ueVqSScnR0xXqhZCtKMKWAy6JfkiOlxepNXBMj1+6wHzisBviar95INn+7naFPtABlHtOrDVq/NzBto9f/4inZ2fp/MLAqGxNvE8CLRDc2CAXwb3qbxKhadlWh4sGBDFQLjtRoBTyyUDu6iPZ0+f8ndUpYnAS9xvBgsSMIeu0dwODhYMHDo9PsmVVXaJqpRR1bJLAmptqQrSZdputgyK2l1t02q5Suv1Oq2PCHR0ko6PjtOzF89Y3jbnGwY7HRCgak1z2ed7qL/NxSVX8iKxWa8IlER030+XGwVOEZiJ4FXXTHPiNY1zdLjmdYhsia0gvWdQYz5AtL3cCvArV1MjcB3JxOm9++n45DRx7TaS9Z3wgmSPAWUESiAbwpXclgzooipdR+vDdLBecUWrw9WadXRJ3x8d8rXD4+N0dHiUDleHaW+xzwCyo+NjBmOxfGUQFOtIrhSlVaZIjvRt0YvlAc9hSyBFBjZepUsCyXE1OJmfAuwpl8qywWA6qraHLzASyy7fiSzJfwU8JWBQ/YYqZingSipUyb0K5GJYV0fvMT4D/fGY+2wuw9vX9PPsq3u2+Cg7Dxu3YDwdzXlKvCBAqpvxqxcnYMyHQATPxyqf8TfbG6g2hrSyc2+hLfZtaYLzj+hyF/u78XuG+IU9luaDNTCPBICL647oZGMYBL/p/k332uqvCGhMP+SfKF4h8C35N9Jp9a3qQ8mnac5aQcSoHziG0p/uVV8qezOqiEf7/R5Uieuxa/X4iDSKPvc2Z/iyC08vS32MsRVWtlvuHRubt/QZtbH6Ye2Wvc+COSzt7mqfgOMivz17WLM7JZtA1yIwVSQvdjwrn5E9arHdJZte4o2VV8/uWd548/HWUpMJK681P4exuNLKez5i5xf5Xc9nWjmxPCvZWGtLPXvjyT22oz4094LrxThI59QdJM823cv5a382n+PZipK91Gvor0p9IN08vtZ4PcY2eXJRun+qnfw8bFTLPFvph/nKSGfRxkRxjacDpf5KdmsMH++qrffM0LPJ9F0JZFjz7zrfqfIU0S3iN+pgNPZYmxr5QOtHS3+3yDC2sXbNu/+u4yj0E60xn+e/xtgtz1eU4p6SD/Xo1wqQHfJOwFQ1W4Z2PpLTMfraasOQ5ijv6OvUbnV+nitj97vQKO4rzTeiPfp0+uzlb2t0sLS0Npj+/sPvfrvhBEFtpPn6TIGZAjMFZgrMFPjyU2B2mF9+Hs8rnCkwU2CmwEyBO6LAf/6TPxs8rY2SV7hhvy2YygImNOlEY+tmXd4Se80PC0cfPqRDBPmwh5LJS8bruDah0ZIMmUr+Ut8e7W+TTNT14ZitScwp61P+KT1LSWLkBz7MwGSNtlF5QfmwCTBso+O3gh68BAzOQ+UdEzdjkuWtcnZbXrfy7HWMM1bOUU9bEsIta43WWXpAhEnGWtK5lvy147TM2co1/u3psadj1r7aA+k4L7yGdhhl1p3DvzMwVZPdM2uKHp7U7Ir1NfZv629a/vb8WOuD4ZaHQFbWbx62Gx4UsvLxedsU+xDyNuNZf2Ntz8DOw4E2j4/Wd1DfpbnVbIr1ndG6PRnDhxb02XvIxQ8tdnRN5on9RHaR+vJiviadysS1NMFYQenv2d7oQYxnSz3+eDZY+4zApNYOWlmvxYc1Ox/FRd5ax8o5tbe6i+tU+VTe39ZHWbvUGutYMBXSBGM5e6iqRttOlviAo/70YNvIn7bqpT8+17tI13zkevjP89mod63rYbBWPuBsbYJnv+i7LwuYaoydaaFnq/5ZHUE75cX/t9GlKTJxWzvkxR1Iv8jftdBY5a9kp61dtfd4OunZSPVN6Ne9dQx8K/npqysGVCwXBDzZZ3Ox3dGhYqmqI5WmckUGwabkKjlyjQ410w9V5CEQBLUgsJCAdTaJABoE+qEKNlTNhzV4f4/voWpAL1++SB/97Kdcpeab/9eHDHo6OTlJT58+Tc9fPGcQE+nwxWaTnnz2WTo+Pk3vf+2D9D//6n+mv/27v0sff/wxA4HWq0MGchwdHXM1KgJQEaCKqlLRz/vvv8/gpLOz8w6kRH3T4WyqdPH8+fP08qX8TYAWBrXkw9t0nQBbShOtCEUgo+utAM/Ezshv/VtAVkRHoaUc1JbP1Cf9FgCS5HzkIPhlBgQRmIoqIkmcQofDGRhCgCzu50qALQRo4zEzAESfABGYiqtRSTUersqzEPAI8YN5RNWxqGJS7o8rUFH1qdyekUPXewLY4spILK3Md9ZVsvfXYu+pupCAlq65shLNjdZGlagOD4/S+fmZVN4636T7p6fprYcP0sMH99Lp8ZGAlQikvrfHlaY2uVIWd7wnc+ZqVJeXAqohMEwG7lAVK6IjAX8uzuWw/cXmIgNpruhYj8x1UIlENIPmSmAkqZRELywS4Njl5oLXSzJLi2aecdWSnVSuOjxMpycnHfCCeElVnmhOX/va+wyA+vTJp+mzJ5+lZ08J7EcAqh3ThGXheseVmggMcHh8yGAd4gnNmw/0b6/S/nKfr1O1NqpORbRlYNZmw7TckZxcXzGI6/jokOdHdJCcn6yNZIT4T+AlrlbFFaxe8hyochgBIklG6DfJhsSjGaRHgL8MphKw1ILnwHTPn4mm9D+2UQw022eAFgGjMsyIq1LRPcv9DNAjm0F/M5jtgEFXVJ2K7qe/D4+OpJoV2Qu6tl4xvanSFek2AcwYOLkkeROZkQJ7exIeZJDfLusN/Sa6s34I1zGMyDI9BE9l6ciALoFSJZb13H9es4AtpEJV7xfl2JW01Wqgw6qgLb5jykE2BYJE/Ue+rOUgoPVT6PsxRijF6l68UKPFFDCV7vtwLxWNM4i5c2WqaK1ezOmt14t37fi6P1F/XIoRdJ/oxWw417uKs6OYytu/9vMm39EDE73YA2NDyxuMW7yYE3m6WvVVFu1cMTbC+ZLN06qPSjMFGWs7zGnJd2RbRMf1HtQhHCuS7WhPVZObSC5a9mg1nbIxeqtejt2H1+ZRuo5jtepTdE9Jx6bO0cbZ1jbgXqaF1zoPbBuBqbz438pn74/6R5uRrkR7vBbaRHOJ9N/yyN6P+uXx07NNLfaqpY2nFy1gKrVNlo6RnlnbV9Jp75pnRz1+q9xbX92aM8dnzijvOH+ai302af2nnZtnN+m7iPe1eGaqTLTIt+dfI1lq7e+L0s7KJ87LW6OVB2uzPLms8cabA8rBF4VWOI+7AFOVZMj6i9v43Rr9UTetXfL02M7F2hbP7ns8vCtf7dGmZB89P3sb+mp/LXuoaJyaD43u8+Qk8vEYA9Xsl/Y7ZQ/KLxL6goOpaH32xQooM8hLpkHOHVka1ujo+T0bJ9q4rTUWt3rm7SexrxlM9UX0JPOcZgrMFJgpMFPgi0iBGUz1ReTKPKeZAjMFZgrMFPhCUuC//Ne/kEff+Q1cUTIvSkq3Lko38AhMsZtnPASqb2scU5mqW0M+FI+J8yi5X0qAeYme2yY7vSTElIRW6z3UDsesje8leFuSnzZB2PIgBueGDyww6ec9sFDZsO2orTcP+7DCS5R6CTddtybWooQ6ypCXYPV45SWOWnmKc23VP0urMfcpXUvJSttfaX24Ti8p6iX3anLrrac2zpgEYS0ZjDKl9NLf9qBPC58jmdF1Rklo1Rd829SNBGl+I7z3JijUoeIc5BQX/6utx0uiluRvwGvd1eU5l/iMthnXXEv8dvKWD2zqmqytR5pHD1Ii/zCGRiX9xv6tvdP77NxqY3s0tQlqK28l3RpjWzz5ifwVxiijAdYgp+hrrGyi7go9pTKVlQlr8y3PSjT3aOetObJ51sfZsUq+lNrS2+u9ylStc7Y2qBRDod+x7SJ/YsGg1pfU6NJK3xqYys5d+/Vim5rMW55ZWtD1UrxZ69/6dyvjloY35XxcBaeINqjPkR6rj9I+LB/QrkUPamv0kLGpEsxNH2XnFdlsOwban+E1OkxN1Wqkskp0n/LAs9u19chB6TjFaf2C2iN8673ludVjXN8Un1Ffw7BFS1wQ+Z3bzM/aD6VLpH+WXyX7avWslSZTZKIW19TGrt1v9WIMzanvyE6WYoda7II80s96MNiC3D3fw/fQ4bV0zRV3OsAlVVXpKkyw9mQwFVWykUpJhBt49eosg36uuQoOAbG4ihJXsLrkikEvXrxgIBRVciLADoNQCCxxSKCIo3RyesJtCRjy5LNP073799O3fvdb6a1Hj9J6tUq//vjj9PzFCwZRvTp7xWNSXw/fepy+/pvfSP/jr/4q/a//9dfp5z//OYNoCGxBPvPo8JiBU48ePWJAFVU8evjwIYO0iEZaVYp+0zwJNEWfP/vsM54zg3EuLrgalQCY+rfsqn9i/mQwE5Wq0b0N0l55r1WlblaXkopSqHc0NoFp6B+tRcBUBAhFMFWfp4p0GP2P9qX+RufFAB+u3CPVcwQnkqvvXKcMghGgjFv+UCMAACAASURBVFTTUlpIZSMCDwl4VtZAYCr6nrYoXDWID69fZEDQMQPrGAh0dp6+9v776esf/EZ6/OhBOlytuEIV8fZ8c5E2G6nOxcAuqAi0y0CkCwJa7a644tX68Ij5Ti0JEMZALAZTbeR+knECkOV1ERiI+uSKRsy/K5a1w8M1/yYqUNWnVy9f8O97p6cC8mKw3JbLEhHASkBOh4QdEHDbbscHbgg49M3/8E2W8Z///Bfpl7/4Zfr41x8ngnQJjZZMa67yxX8vGCxEIKmLs/POtVG/NG8am4BUUk1pn4GJVDXq7OIsXV5cpKvtJYO67p0e8zXSJwJVCQBS+l8frtLpyTHrKB10ev78KfdB8ybgE1WU4ypdS6pIdsDtiLdSjWzHc73YnDPwbo9Bl1LVi9bKQKmUK4mRzNLB2gxc44pq250ctCUgH9GdvqO1c7GoPa5gRf0RuOp6P3HFKKpORaBM+nywWqUVVdU6OuKKVVTBa314mFbrw7RcrRikxX0zUHCZFgcEECN6HXDfDLZSfmdwFfEefzr/wILbbbT5a7HR+bsOyK3fiW50bcy9GFeIjo2LLaf6Qs83oA/E+EftmRd7og3xYsOaj7JxVfR3zT9LnT2xUZ7vjfwxxpm1MYRmudoeVCHCOUd7B6/vKObHti15VLvm0l7NzuM2cWwUE1laD/++Fiw2VHrD2APbIi0xR8d+SDfl+WY/phdQMtl68hX0Q+3IXjIwNv/o+Oqf9eV0+j2CAFw5uiabxVy4UZUb6e2tGdfufS59p3Tw+DAm/vRksyWOj/TltmNH/Xp7ICsvNfth8yWeLFma12L/2pg1viOtPWBKjc4lMFW0J/To4K2jRvM2m9m3qtHS6nHJRnp7I9u/N15kO0pzs77N0tXafbXJyFvra9DHohxG8uKtF+kfXW/xMzimZ0utj9P52jWgTbK+pSRzkV9COtv8Vgv/vfjIo4eV8yk2bIwt0piqZH9KujVlfjVdLfnV0r2ePtn1IR907iW7aOdSWm8U79VsTQs9btOGxse9u9Uh1I8xfqlF56fOu2Yv0c6NsUct+S0v1ol0KtKbKBayMhLFmZZutTWOpfNU+ll/441rfY1HT/VLU/xkRBvPxtbowi8Syi/YiXiGPtTzP7UxxlyPYoLI56hu6xid/kIFeZxzxC/bxuOzjT3o76nP1fDcmPXVNPYf/eF35rPhYwRnbjtTYKbATIGZAm8sBWaH+cayfl74TIGZAjMFZgqMpcCf/PlfDsBUdrNvk4ReIq1lTN2o00M/TVTYw/yY5NFr2r62iddNNP2mwwvyttz+ob/2jYd+bFLBO6Btk6Neor1l/aX5T0kit96DCWCkEc659sBizAMZHWMKmArnh3Smz/jgmR4g23/Ia6S1fSBkkzjYT5Tc07nYh98eDTEhVRsrSna1yNPUpPqUJGGU0CzNwdJd7Qr+9j7rWHp/d+DNHDSw93o0K9Hf6k/tIYj2792H16zc0jV7kKFFd702LQ/M2P7x29XljdFhgjRXrogeGkX07doT8Cj/q60Hx6i1dW0Un+Hyt3deUpb6mAKmojek00E6XXurrVfZqT2kKK295UGA7b8kI/hQq4XmVn8iv0H92v6m9G91xvLds8W4pilgKtQJzz5ZvrMcEZiKTsjmA20tNK/ZJk9Oarod0UvlvDQv9F/0mStF7HqAmF2bp1PWjrh6WgBWejITybzGfNYmR/45mj/yIaKvxrPWlpV0eYrvxf4im+utb4puqe5G9CvJsudHS995Pla/82iuY9sDVijHeO02YCp9s7/Kv64jojPSreTbbsgyHzj8YoKprH2o2Z5Wnz5WTrz2tbgg0nfLz7FzmaJ/OKbVK0++xtiIqesZM0aN/t71lngjor3nLzzZsrqEftmjC8qEfiZ7QaCLZjAVA6lSWh8s+TCyVGjacYi5WknVHDqULCEnARCoAhFVnrjKVaekitJ2RweaL9PFxXl68eJlevbsafr4419zxSiq9kSAKgKmLAnotF6ld995N737zjvp/a++lysObbk/AlF963d/h8FPNO6Tz55yJSIClTx5+ll69vx5utql9PDho/Te+19Lf/03f5P++m/+Nv3kn3/CFaUODtYckx0fHadvfOM30+NHjxlERX2t1+t0//59Ho/WqUAvBVMRcEppjuAnu39Xfmqby/OLdJHvtQdflc94kBvBS/o9xmNcuWmz4bnQWhRMtdsRyIcqIw0B7brHsb/pXvqO1kW0VRlS265ja/yi95P9JlDS5nLLVYEILCOx0o770T0czYuqEDHoBuYq38vYBOp59uwZg+yokhDHkVS963KbPvzmN9NvffhhWuyltLk4Tx9/8uv09LOnzEeqSkQAGgIkUfUhBspQxRjqe3mQnjx5whXKkgJp9gjERzGqVEWhKkEEpqEKR1zR6OiQr51fXHKVKuYzxWgMJuxBglyEi0BjBPoioNLVLh0fH6WT46N0enqS1lQNZbFIV1uiBYG2LtLlxUYAWet1Or1/P91/8CC9885XGAD3k3/5afrZT3+W/vWX/8rgINInqiJF1dNoBkQflpm9JBWnLjYMfKK5E8iJrm2pihVXRJMKW1cZOMAV37abdH25TUeHa/6hqlbUJwG/iOYMjlou0vHRUXp4/16uHLefXr18yeujddLP9U7AVwSioupwBG6jalECnCQKXaez85dpc3nOPGSQH4OXqEIV7K+zHLBcEJ121+lye8k0o7/3k1ZZ6/cRDABdEoBrSQnLdLVHYKsdr5UwTMR3ohcBrEiGCEAnckmVrHIlvb39dP/+g3R8fMy8psp1x8cn/Pfq8DAtuaqXrEUqzVA+4CoROI+ruuWqUqIbJAQK6JC2fYyf/x6AqjiSy9WwAHjFd8leXXR2HJBqamxqY030I+h3ME9IbWwuUf0RHgQdG4NjfGDt1phYBStTeXNomVepzYBmGTijco6xcs0n45qimB/b2L27F8fYeUfPCrz13YrmTp5RZRLXMBx3CKbqZT9XMYTclZXLKMaK+Pbkyafp6dPPOiA0+UwGnq5W6fT0lCtb0m/1a0Q3+kzXcV+mfhBjqMHhZwIFS7G/EEyFa6nxcIz8errr8WCMLqEN0LlYmSr116JrU+Zj6RbtVVGm7Dj20HppX4Ay0DJfr68Wvus4Go9ZexKNjXGaxlfYB9pW5Knardr6ItqM4a/to0RvlNuSrbJrwb9bxvPkqCQz3rys3mmfaE/tfTgu8tzyIZIZa/+sXLTwJaJ/FAPgGuwaLR9wfI8erWAqbxz67nWBqaxfb9F9z+ZG9NK2ke1uGa+F1y392DY13+T16ck12jBdL8o82ia1XaW54L0t61Lb2NL282qDtsDqBvJe/ZgCHUrPcUs6fxcyEfkwHFfn3mqPSnJei3U8m2Jly87No5Edx/7dAva6K/paH+HZDs/utvgoj17e2iM/OXWNY+/jPfVIMNVt7GVNx6OYYAyYSp+7Y18lexrJds0G0313DabS/mYwVU1S5uszBWYKzBSYKTBTQCgwg6lmSZgpMFNgpsBMgZkCjRT407/47x2YyibKvGSZHj4dm2jQ6WiSjf7Ggy30Nyam9UEXfmcTL1ES3QNT6b2avIgSCjg/mxzVBKm2mUqDRtY0Nasl7lpoZhOI+CCk9hAkokHEm1qyEheNyWackz00h/xA/iHPvWSk/S5KGFl+R0kqTXZH13G8iD5NTHfeYtp6n6XPmPvGzr9FBtAuoA1APbUPcFAuovl7clbS10jOeWMBhyH04QDqlU0k24M4Fkxl1+zJvNXbkqzaa68bTIU0Qj311lACJIY6Iee8bvxDWbYyYcFULQlgC6bSddm+rRxN1eUo8RzxfqruluRtrE5bfWi1Hy16WpsL0nkKmKpEb1cHOaPQV2cYs1aca4uPLvHcXlM/w7Mz4L+oH7VJ9JsOe9Kb8r1/1tfp3zZWq83X9m1pgGvQtkozroiQ/3l2OdJlzy9Ye4TzHuOfxvA+oqtdJ+ol0mOqPcH+rM/0ZOi2a0Jb4Pnb0gM4ewjFA1PR/Z58t8xb5GbHWcEoJvT2Oy2HNm/KmVQqocpUkd5jzGr3NC3rqVWmUl7g3P5/9t7815JkOQ/Ls+936+6ZeaO38ZGULIOSZUOm5T/Coqh/T6IoLvJvJAhagCFTgAXIlCUaNEiayyPfzJu3THdPr3c9+3KNL6KiKk7cyKw6p5sjcqbuoDH3nlOVS2QsmVHx1adtp8we37dfrzKnMh+pddhbqyp9eNd4+/OU/Xl+xRt7bP9fZZzHxPZjHj57fju1N7J6VWUucs0xxRxlZydPJzwwld2T5/qdFfgzM1UgEAbAMsRm026HwbBPoBiAUACOur29of8DMLVagz1pRew26w0AGQBUrekzgHfm81m4u7sNU7D7EPvjfWi34BlC6LZb4cMnH4THjx8RUxQYdu7oug2xzzz5kNmjAOi5m07Bi0UAjxnYo8Bu1emFk9PzcHHxJPzws8/Cpz/8YXj9+m1Yb7ah3xtkBdWdMAagYjAgQAXapjG02wze2mwI5AVGKpxJUIiNfzpuaD8g/oOAQAC3ZP/IlwHoAnYnALOJoQqAs+KHfTczF8k/7OLl/ITviV0nAyUBoANAFT7HZ5qZivYqTB+VMWXw72wz+yw6clTbEBAHALniHj0fzcxJ7WBfdA+Wp3sXTCV5LwLB4GUVjSbNCz8FIIsZke63O5IxfQdAFUAzbdzXCh99wIC69WoRFvMZFcaDVQrAoeGYgTAAKGHOAHYtl9CxbQD2XdiNmFdNKBehXQ0G+AB80+nS/WA2AvgG123wkgj8B+BQG+xKHWJLY1+wDdv1moBRaJHZmUJYLBfE3DYY9AgMiDnLOy1IpBmzGFithuNxGE9OCZAzX6zCm7dX4fr6Okzv7phdqd8noB9APdBvyGaBf4slgW0gPxovGJ8ITHUfNltmoiLWqd2W2bQy290C0LWY0zghCYAWYYMtMF5BzjDs+x3Z3Bjy7HcZrAWGKuj9Ev3PyKa3m3UGwmqEbruTM1WBtYrabwBlol+owC8qyc+xhEDidYZugKUM44dPwVhYx3lOsBfMn17YQbrLenQPuirgo9r8OzOLYVnB+MWgK6wZAfywN8Y9vLEhoBW+x3f4nYBXvR6BqbrdfugP+vQ7fAT8CQBrxHDV72UvKNlnmCI9QfcZkIJthu0a44USEfAqy0ExQEs/es3sje+IvQMlGUaOiYXSoLfv1f5Nn2/Er9nBeHkF7Rft73afK35GjwVtHnpm1WAq66P1mL3zZep6KytaSwWm0vO3cylbm9SeX/rVcvDWy+635BwgsUHL35u73Ssmlc186e2F7Ho//DvNTKW70HtyXWis456cD4QlEsyR8KcAQmM/AkZLYeMkEG/mjwRUBf+PPQViCUC1+EcAy8zH4nqJ/5KblDaK+AylAKOfLz0rp3eRuWdPZXvSQ9Y0Zit6LcraS9lY7F4v9+DZnh2f7quqPem+YvPyzujix+0cYnagr09do23Y2nvqPhmHnJfF3+i8sZ2f7stbp9Q6lK27973ns8r0NTYue58+h3p+p0x/rK9Jzc/62WPPkzbW2LmmfPwx8q96TxU9i62v+GMb77z1qqpfMb3x4prnE7Wc7XMUz0/YsR66/0B/qX5i63CIX4355qprfIyPTdlVqt+YjVt/LfsVieMxH673oim7Te1xqsrpfV/n7dH0utu56bxqlbhhfcq7jr9KPDukj6r7RE/XYvH9kFjs7cPtvv2Y/NshMngf15b56Jj/tTZh46aWZWzfk4rtx/iIqmCqlG9/HzIti/naFj2dkTUh35/l52L+yfqBqrEwFXcPkYEdv1538Uc1mOoQidbX1hKoJVBLoJbA11kCNZjq67z69dxrCdQSqCVQS+AgCQiYSr85SJKANukjBbX4/NjErD5sx8BUuEaDqeyEyh4wWTCVPmDrokb9oCb2MFDGKAdzmbuXzDpI8O/p4iqJojJ52Tb0GukEqW7HS/DKlFLf6TaOKyrlXmzRKz7TRS5egttLkHnJH5sU9pJf3jwkoad1ycqkbC2qqkVZEjLWzjF6q3Xfa9cm1LS9xcYRezChmeis7VlZVtVBPT6r23p8VRLksYe61n9oOXu6anXKzuWQ9bV2qf2zPNiReWqb88alx+3JV/q6pwLH4m3xsXhgE7f2ujJ7yGsoHUXyxuqtr+fDvHupYK8CyMTqey4Tp/LEm5/0bX1UmS7axHFKX72182KFNz7RGSsjz85lzIfoaxUfF7Ntz7dWae/Ya/jl7UVFkV1rKxP8rfc1Zetg19xrz/pTPQb8bvXJrql8XzzcbeR6bm1Dt6V/x3VSPJxa89i62c/xt9UZ+TvmI8p0zNNP7Q/eRVdt37F5puJurH+Rc8qPHKu/h8bfY/s5xLfIXk3mHXu4J/s8iZWHyJx8WMYoY/eZovNezLa269njAz3LCorvqei68BV6r2DBVAefn3JWCGF88FdK+2xP3zz/6d1zrB68z/usn/P2MMf059my9keej0/FPq2fdr9VdXwP10BXsSK1bf/eZ9+s2o+NJd7fZXvTqn2l9ifShrVpfY9n7w914p5BDBkzFUALRUwjRIJiVsh6pTfIgnqBATcAWKDQuNfrhsGgT0w3AB395Cc/Ds+fPw9ffPE8gMmJGHk2AFQxixJYqXKw0G5DwAyAq9A2gAwANY2HAwKegIno4uI8nJ2ehvPz83B1fRXeXl0yGChj1prOpmE6m4fFchWa7RYxDGEGzVY7jEaTMBpPwnAwJgDVYrWif2Cw6feHodNhJqXFbE77coAvAGaZZwxNsk8AYxKKtDFf+CQAwgDewL1SoE2AICqwZ4YggLDwj3wY7Y/vc/ZvYhna7nLglt5PWBAWpI91Yp3D7ww0QXsAFBVgqpCDqdidAqwKG+Br+e0/uXfL15v7zhonoA0DTrgFvsX6/rwVwoCgeKRFICSAk3DXdstzl5gl7EkA3BFYbYdCeumDwVQExstAM+gTLE+DwZCAPVgngH6Wi3lYr6BHAC0xEGZyMgmD4ZBkNF9AB1E8f5fpxDpMTk7oH2PLGgSOIvYqgKja+NchMBXGj7+hQ5gPA29Yz6jQHqxVAGxlbFQAFUFwAFhNxiMCUb148QUDlKC4mGMIxPYE8BRshPtr0Xygf4PBKLy+vA63d3MCbzHBUoOAO71+L/R7PZInZAZbImDA3S0BzGB3NI8MtAV9JJaw5ZIAVcTSBv0E6Apscut1mN3dhM16SWOETq+XSwJEdghU1iDmKQCtep1O6HTbod/rhtPTCc1tOZ+F6d0NMVUtFzOy4/vdltpvN7H+AEU1CQjZ78G3YK/KsR3j4LEWfgVrjHUn+bc7pBNok8BhLdglwAsAJAK4uaH/F36K2W8BpOoNerSmAI/xfoGBgtBFtEvALIDNMiYpfL/ebAgAyP8xkAn6AH3q9fphNBmT35hMTomxBgxWp2dnYXJ6QkAuYj0Txq0M3MixEG8wgQRhNDxXAMYIZAXXSYArBrtzKiDLBWR2SvEM/yk5VY0brKziq9VdySe87CEexBwaR/GTx5Ts/AEbePBDN+zfp6+J7d2kb51L1/utQ/d8HpjKxmb79yHnlL1r1f5S70W0P4/FbC0b3WaV+C/7D7svtbFfnz31+MrOBGXf27WvOub9dplNTu87CgDifg9anqIP+mVL/BnO2jsCUF2+fRt++vnntA958/o1Md4hpE0m4zAeT4jxjwBQgQGcaB9+4mQyIbbA09OTMMHvJyfEWjUajoixEnGdAOIr3sMIKAv/z31P4FhdrFEReGN6ZnUnJV97/orpUUzvYmsV8zOp/aR3z6G6Y9tI7W1Teqbvq2JPumhf65e3l/bO6XqNvd892ZTJXvfz1w2m0vphZe6tYUy+Mb2J6XDZ2lhZ2/WI6ZdeQ95vFCyYVfxV2dpYe5Jx2DyMvU7a1f9/eG7df/mc+A477kPmVDaflE7b/u0c5F79f2HR1c/Brc54tpWyf092+npvDvKZ52vtd54u2vsO3X9gfMeCqara0rted4yPRZ+H+Ha7dtbf6LUQ28X/y2xXxmFtSANJ9TXaN3tjOmRO70Punk3YmE57E8PAlrLn9zGHmN3EfFHZvsOOV9Y2pkdlMSfVnycb77OY39Vz/zLBVFVlrvWjig7aecbux3XeOsX2jmV+w5Nv2XgFTFUlXr3rHqRsLLHv0e9BYCrU2sTeqKD8aMyHWRvx9KRsH5Waa2od5b5//su/VNeGH6sw9X21BGoJ1BKoJfC1kkAdML9Wy11PtpZALYFaArUE3kUCv/Jrv0lPwfUDYDkY28J7KTSUB2+H9CuJRX2YlqS1tKOBFKmkS9nhW8BUXrJPJ5gEfCOJGEmS6ftqMBUXp9lEZCyJoZMq+nedZJbftR7Fkkte31i3GBDEAwJq/bbjjiV3Yg9LYuMR/Za5HZpEOsSW7Foccu9RSUJ68zi9ulYVJmYFZPSG5eL32FhSiU79HR706wS8LkKWtqv0511j9TGWbI71E0sY6jUXGcm1Nnmp5aN1sUpSsEy20ob22/pBhuiotGMfcuixW/3V95D+/S0EU1kd1GvEDi4rxMwma9fVk49dN2ubnr/ANV6Bv17fsgco2p9anYrZuKdvXiyVmKfl80BWRhnLHiCU6W6ZbcfiQ1XfJ/KK+X/fp95TASHcm17HMj3SgIxj7D0la7vuNt7Z7/U+qmi3RaWCYv/2Ht2/LtSx/jKmo96aeHKPxYSqa+3Z3l9X3PXWvKru2THF9CfmKw7pp4rsPbnHZFm176q+RdrTehuLUVo/D9230L0VwVTaH1vblWISa5N6f4HtMdjeQmOfxe69gqmoWrNghIitS2xPEdMt6+N9P1hVC97vdbEYZ2Pnob1WtT8dM8rin/WTh8bDh/rNoBVh48k2J+rv/xpgKj0m2TBxAb/3E5NB1X1vam/FsYjHswemIkANAxEyNEKGp1HF8UTDAejBjthnAKLodjsELgBY6sWLF+FHP/pR+Ku/+iv6fTabEvgEoBgUuG+3awZWrcFKhWJkZrdigNUqoKgCABGw8UxG49BsAHx0H3pghaF2hmG2mBPT1Uff+CiMAGBpt8Pl5VW4ub4mkBTaALgHjD3dHsAvAwJNzOaLMByNiW1ivcFYGMxAQAKwGREwJlB7AIuAMQvjgozAVgHgCQAtAFZAMMLMhYIJgIDE/mU+NKctMwMRq1GnE3qdLt23WiyZNQmADrBUZexBet3En8regc92FBEz5h7+W5ipADLBMFAQjnXcbov8A4MzwAokrD6AVxXnTx68aGJOp5OxALGeEggJOpKpB4NBmA1olwEKmmAAgmIQsxazcmEfCPAQ6QlYmgBkobXfktwge8gIYB3ICLLm4dyH08lJOBmjuP0kvH3zOrx+9Sqcn52G0WhA16JNgGUIKAMA22YT5vMlgahmYDxbLMNytSZAFtaewFL0DyCkJoRF+znIrNXthOGQGa4AcrpvQqe3DH4CkAsgsRwIw4xLBFMjsBKzMe12m3B3e8OsTQ1mbwNgjpirAPLLwE9ggALAqt8fhN5gFDYwq2ab9BVgPoB6ACrCvfgh9iSAvKj4H+1uST+JWSoDJhJwCyAfsKdswGq2oYJ/6BTG3u8DBLYOdzc3ZFfAv0GnZ9M7Al4BTAV5Yi7AgaEMebGck110AAa63zGTHJipYIPLOQMKN1hHPpe1CZwGpqlG2G0WYbddkv3SfAmc1SFQ136hIGSHe9rkd6BPXVmnDEDI4MIdyYPBiqzb27AlfWv3umHXACvXmucOH3fPxdSkc3QWYVYqjk1c6ESaTmxpzIQVAIoCwxj0AfIGuKoNBivodZMYqrpdsJd1Qr/XJwAf9GU8GhPgAiBO/OsS01WP55SfF6DnDHbDPJhpi+fLIxHQY8YISpRbGgossSL1uJbbyYFcYtaJW3gMrKMEKGPKur2iWRrfPhIzh0yR6e8VjZnOTEFZ2TnykLNRbP9yLJhKn9NyKKng0zK3mGkN+wKWWC4vvReRPZA9x+Iab45ePsHOz95b5Wxlz55l+zHp89BzTZU9y4PzHKtcAdQlu+URCFMi5RDwoQJ7oy9hw4TPgYpd31yFN6/fhKdPnxGg9e3lW2Lww/xprwI/DnBlh/0cYjHHAvZHOcgzAxFi/ohFAFZdXFyEi/MLjv2hEZYZMyV8EgOp0UaLX5oCsjz4EuVrWDZFPLY6IeeoPAIf+HIh3V4V+zl0j23XTfY6Mfs7VHc8PY/NKaVnsfxH7J7/GmCqmMw8Gdj5VFk3vZfE/fos7fkkWVtvzVK+ukwHvHl6Z+kyfRWfh+tkPDFwi34WK7E/Ns4yH5xaJ3vmFFCn/tzKzp7JD83L2HWqMv5U7sLadMxmdRux87/cCzlgDy6y93L1Zeutx+XFRP2ZziV5Psr6EBufrW7E5PVlgamOsamq/uR9+NgyGds+yvyNrJ9cJ75L264nE73usqZ0HsgA/qk9jrXDQ+d0rLy9mC9z03LSY9f7vdj+UNutlucx40zdXxZ7DvFHnj1580jNwfZXpf9YrLN+4W8ymKqqvtr4IvLxYronS8/Plu0DJUYf6i+/bmAqz3+JrcvLl6wPs75Sx6pY7C7zAWWxuAZTlUmw/r6WQC2BWgK1BGoJsARqMFWtCbUEagnUEqglUEugogT+5b/+DX687Dws9pIzuE6DkLzEo9c1PRBBkUQWpW2RDT3ORcFA/gCcH/HSm01Ng5S040HTN/YtkPIeY7nNSy57yT79oEM//LCJS11gmRLzsckBr82yhEEqQRRLIHoPQuya6wSpl8iSOe49wM/WsKwtm2yOydKTv5fg1vrjyT6VSK2S1BQ7sddKv1Jco/XIWxfPZlJrVNGU9y57n+1ZWVd9+KMfEFhbjP0tgErpUz9Y1LIssy07RulPJ/O8ZLOXDNefeQ91PV3U/R+7FrHEsZadp4soJKI3vlOBkPj2zJ9SkZF8zoWEuWxYlTQRGwAAIABJREFUwHlBknuiyoqR8mLVDGAXWw8tG4oB2ZvqtLKm7JJsbm+A/Ae/dV69Pzp/mbV8ztdhnCigo3nKm+u5AX5ztsQb+VvFQut3rP55Oub5S/EbWgfLEvUxf2+T0dY3eD49E9j+ckogVusvMZUKS3dcmGbjpOtXs0HkhVvZ32XrauUSs2/bJ8uYCzTzDUWFBECh6YXU9l6A7hT/sG+XGryM9cIInWQktkPFqCw//ZO97HxPUnbtqMBbAVNjMUzLVa+PtamYX6JiVSoP5QLgXM/V6KTdvFBHsTqQHYlxFUpdvExeCha1XLzrsjakLfk/zdvRzzzFo15cL83u3ev0tSebB/rqF4h592gd3S++fLiae+ufvV2YfVDWX+Z7uIhd/LLSMalNfaDbXqqr0O7ituw69T+7bns2KjJPTyX/dn8URSf7NrW3QpnJar+bFQbn9oLvFIuIAXEX8SlfZB0hzLkAgARxE4pJQuSv5in6rsFUVXwfriGWCWIoUQwNqpBXxxH8botz9vQktgZZob9eL+sH7LJp/5G6z8YMLjrOtMiSRFgfaZgfYjYTt5WHuuzFOD3+stjpqa8+Rz6IS8rX5L5IHSpz3x6xC5Yfn13RdhlI3zMg6aPoggtX+QeQAIknma+QfYqN3xVtly6zhdUP/OJeeM1sF7rBa4Zib458Uvieby2zlrLz+QOeD4mXe5qf/5EXertz4TZlPwdUCwqIeV/Jo9L2xq5ViuuzBqnYmQFOuBfFycPRkMAYP/7Jj8Onn34a/vIv/zK8fPGCGHTAXtUf9MOgPwjoD38DJAIwFAA1AGMAVMQsJ8xURKCjXjf0u73QRh+NBgFJhP1psVwQqwyBqUYjAussF8uwWC7DfDEnkAKKmVEo3QHwod0Jq/Um3E2nYTAchV5/wMAbYoVC3xnzzXJNcwLzFIAqYHvC/8EABAAW/kbRh4B96N4MmIb8DAq5wARErBXLAkgF0WLsAIiAZQj9Ye5oTwon9Bvd2cc16Ttchx8O62wnmBvGgx8Ui5McwRBE9sO6n4NPsBdtAHzVzoBHbQLAEfglGxfWEHNk4DvArVtSb7D6EGwObVIMbhL4DMC0Dc2bbRayJVlut8xMBWDTdpszI2GsmDdYjoixa71hHYKs2x2+dr0KXTA1ZYA5Bp+1w2gA5qYBMZW9fPmC/n34wZNwcjohcBDGiPlJESfGAgCRsA6ttzsaH9YHwJhuv0/r2yLAEpipeF4ohkdRPTGYDcfECoUZrjbMPAIgFP5PzEkZ2xPZjrA+tcFKwmxtmAsoiCDj2XRGgDywUmE+BFYi5q4QtutV6IN1a3Ia2v1+6ABI1e1mYCmAhu5JV3A/fnAfGJN6sIsO2NOm4e3lJekoxnS/vad1xNyE9Q1sTpAPwEyYN1ikFrMZLSfq/RmUNSfwIIBgGHMvA1TtNptwd3dLYCswb0GvoJMAi82nUwKMwe7B6AZQAdaUAQtgqQLD1TzsNsvQbgaaO2yawEidDo0JtpQXPwYGfEEJoVO4nkBsACNlZ272W+yHSL/JhjfhvnEfWp0OUG0EAhcQH9aK5cGMMdBvAO9gt/A/pDsQBK0hM2Ftsb8hXcnAEIS1whjQNoMmmUmL5wMwHICiAOFBz+ELwYCGfuB3wDpGjHLUB/SN2awIrAV9yvZTZE0ZyxWBrQg4AlmEsL1nMCYDVgsGT3wGOWI+FOkyoB2LiTeCmejUE16JPxoAlbHSyd4lY/XS53yELTrzwz8IeAodZTmRRsbApfeY5Imy3EGxh5EEShGgdB5Bh60qZ2AOpg9Ppxnk80EUfHAu1FuoDMhH/lbF+HwfLGcz9shZHMe5k/WW2+Y9uAyrAKFl+wG15yvmV+z6H+41i/b0Y/rYnpRjxf6+0Moxmudw9wzlTBR6HrprUY+Hzap9WBbc8nNdFk95DvKMIqN0k301sU+BEbND7FHkk+6mxIYJAPcXL16G25ubMJ/PKC7BXnv9LtkjAKzwLeRfCATVCi1iCGRwreRGYOuIqwRObrXC+flFePL4Sfjoo2+QjwNAF36GcNsNgIUBEu1m8ZxBrbkOmL2VhkdqffGAB9YevLXU18g+2spc50ZiebbYPfJ5rG3bv70+lo+LqFv2sZdxyuxK22ZmirnGWwXUrT3wEwXQiNdK9K34v5ZberzFt4ecM6vIXMYgQAM9Vs/eLZjKnmVlfNZPeDkz7zM7Zpsri8ks5bNS53HWuyInuOe/TK5Lj4WuU7mjXG2ceCFxi2IW7aEzXfOudfL2Vdj/rH7F7CalZ2XrYW3Nro22zSq6p+VgZat1T8Yl5xg+p+hn0oU8y+K6Xl9vPp58tFw8GaX8ZhWZVcmbWB3Wz7vEZmPjkDHHbCmlE2XyjN1btk+ItVumg7o/T+dj/kH7N9Efry19v/6dz7y8FxYdSulCzA9W9fOHXhfrz8rIjt3e5+mI1p8q44qtS2ptY/GxzN48v6+fVVf1d54+lul+yu5TvtB7AUHMX1fZF1W1QS+2pmygTHaeX4nFfdfX7j0vcp5TOM9Addz1nrbszacIMPwiJ3aUxXPr/DduyeaTY8xPe89RHggpvrcsW6cH+wv1Ygxbx0NTSSzQ3lzk/JgBQonxnh3ZQyZA9QzxobzKz2uePsV0uwZTVfGm9TW1BGoJ1BKoJVBLoAZT1TpQS6CWQC2BWgK1BCpL4F/86q/nZ2UvQWgTXDiISxJp74GAKraVw/re93hmLYWkVMSrikqz0XICg0FXfAYvii518kQecNPDCXXSp2vw4DC7XxKbOpGnk+P6e2/uXuJNxiUCTiXuYglXzrUclgyJJahTyWS5x0vGSaLXG78HGJEx2ySw/G2LUKvIx+vHW3OM32vfylfrm56XzFXLIyabmOGUyVL6tg8jtB5b3ZG+cI9OoMeSQlqm1vasTnmJZnyW0tcypxHTZ92Xtv2qyWYvMRZLtu/5gYQNlc0zZn+xJK2WvZdYTyXJYwUG3hi9dmJrLTahZd5pcXGS/mfX1dXl4kn+0W+lKEv6ezaS8oM29uQFQcUvPDXlSqU9KtxCQSRiTsasls87S2jv6bPILBOWtGMfjll7lr+tb/F8fMx3enYX0wPrV8v0nKvR8qrpoisnUy+lzzQXxOe9NytLwXjcS6BgT0OfYz7Is/fUvOwcUWwohQl7ft7qhcACqYi3eCRSjCv3wA8A2fyNhWW7NW85DqZozX8Cod8Gbh9RkG3wtif/qeIfuMBy397tXK1uctwtCgJt8Trfj0IC/RCEr9/bU5GCiGyL6juyuaxwJN8rCliogFy5xe/79qUfPvF65AZvgACFvejCvf11z3VTnqcJiEm9bZvaiW3Nsrlav1SEIXWv9qdK/2QvI7EYBWvCtFHU1HBBOc+JByNrwtd4j/e8QXvyUlqaD/ewvai0kMc12440p8b6ECMk68R6ZfcQdm8e13FdsPjwTGH9ShX7krFUjaFyvWbWjfk4uwfTft7rL/8+A1PpuFLoULzw9EEMddz3vp+h8vfc+2nAMoEvzZ6LxpzbdmGeNE79OFk/sM4LeolPRel35nUzZfHihzN89yM7TjCNENuM+bF6J74Sl+mXPbh7pgcFL0DTVT3bqbgs0t4bnti+FO16YKr9yUj8joGkMuk6ZwDfd8hwirJhhk0xqyGDqQTOTqPThe/KS8lVhaWyJ95zEwLIEgaHhytlQJOFf+S1YXYF+FL5mwoDcrAVf0fDpAJi4ndh8FOjER4/fhyur6/Dv/t3/3v4kz/5EwJTnZychsGgTyAAAQUVe26AmJiZiguWhZGoT+AEAD8wjg0ANq126He7YQzQFJiC1qswnc3CbD4j0JXE47OzM2KIub29JV0djkY8lx1AKByz0T/ANZsds0eI/gIABVDIZrUhRhmwXQFkAsDFFCCTLcBZzKyDwmoq2tpsaF74jFmL2gR6AVPQYj4nYBEAYJgbzSUr8soZdzodGivuQdtoi9/ozqAxgHdmYFeazWj8AF9gDdAPmHEwX4wD4CJmpMr62axzNg6JA1gDAD3GYwCT+gR2ITj4bhsG3R4BmAiYRCAoBu/gXoDOtrtGmM2XDC4B88Z9I6zW2zBfrYndCTH4bjojQA/+9YdDAq+swAo1m9JaXZyfh8l4TLown88JjDMagnlsROuKdQbAZzIeEWgK8x+PR+H0ZMKFNVmRHNYCwJ+Ts0kYDPvEMAJ9WC5XuT1QAT/AKlRAP2Bg0f19mN7NSJ69wSA0AeDa3TPYDuvX7mbF8G1ir8I1wri1ob0EWyHAM7A+gL8IHNZh0BLWatDvZ4A3Bi6hUL/baYVXL1+F6Wwanjx+RHPj/tgm8B107ckHH4TBySS0ex1imbq+uSGmtbPTUxoXxj6fzYgNpd8bkG6fTE7DdDoLb9++DfPZPBBoCoxlpD8ADG3CdsNgI46NEiuYvQz2B5Dp+cUFAYRur6/D1fXbMJ3dhdGgH1qNRlgtl6T/y+U8nJ+ckj5Dj19+8UW4fHsZWo0m6fqbV2/DfL4gIKEAFACAbDU2odXcEatVt8fMcgJigPfI81LwMxngT2I07euyPXTuS3NWtQbNC3MGsBJjaoE9CnbYzgBKpDMbAoHBpheLGfkvsJzNF7NwfXNNAE8AIzAOyAy2NVsuCUwFkJsACbvdPo0F4DG4wTYYrojJKdtfZkXD8GXQkbOLC5I/7P7xoyekU51el1htoO+jySRMJmP6W4q90RIBHntd0ufFch3gggUMCNAodOf29o7bboQwHk/oHugHfqArBEYLjQCyT9gOgZ/ybS+zsOGH+AXF94NRrN0mee3wb5MB+cAoBsYwzA9gQrB3Ye5gXAMDxWpNv2MOrHfYJ+Aa7kVeLCIvnYC46OUHckbOctrQT9kv5HmOwIzu3llewlseeaNgqofbG2/3rw8te/u5DAjGuweOeRTP9wrc+OUV99l5KDvWZXf4O669MeydSfb38pJEIHlC8Zic6cE+KSYj+bxKIXhqb1iWJyn2/MwCl6+PAacUn7NCZtZDjHxytsNzDmKjpL0I1p/ZGxGrICrapxB4dk1gqrOz0/Dixcvw2Q8/C3/8x38ULq+uyK8jfsDfwOcTAyLAo+Qfm2E8GbH/brXDercif4jr4SLXq2UYjIZkh/AvN7c34eWrV2HQH4XHj5+EX/iFf0BxZbZYhm4HMbMd1utd6HX7BKgEkJfsc+85Be/5YHV6rR7usxloaeWn//bOEHrtZB9g11NsTPyr3ZPbsxStkMqN0Ogd9kzbt/wtOmNtWOfxYvfyC5yKovi8zUSOSua1N2+d23QUnE2v8IkpX6Nv1+ecvRyaOXvpMXnyFRmnZKjbrwqmio3PiiCla97YUnqpxya+XOfuxb6ryviBTCgPW5x6VIqIL91L0+7nfWyOxOronp7DxxIufP/FEp5+eXlR6yt1rLC67+XHy+xJ5GjXJ5arqCpv7zq7foWff1jgnerHk5PVRWsfZTFH/JFj1smP9BxwoRcbrW/0rvPmpO/D9wSiN8/27eCsjxWGM1nfKnKousZe39avHSrP93G9jP8QHfDiiAVTWTu3f6M/HRetfyvT90Pl7l2v47XnO3APdALfyUs45DMZr861yZnKPjf17C1W46F1z+q59uNafvt74qI3vbZiH2Ib+L8eQ0w+Md/2PnWvzA68+Wkd9MZuPyubX8zWvXaq+IX3IR96r+hesN1/HqpfFpFHZ/XMZv+5UeyZirxkqjgZ5b7UPFDSZyc+nkmsz62bftnHWGfZ3XyAnAM59sfGEOs3tJ+x6yTzSvVt9T11zpV2+Lmh3vfs9xDbp1rQoNi+3F2DqY7Vkvq+WgK1BGoJ1BL4ukngHbYWXzdR1fOtJVBLoJZALYGvuwSEmUofnu1h1MrIJk91Mk0Otg+SeBpM5ST50Yd9C5juxzvQe2/e8RJnkjCzDwVs4tjrI5ZksPKy1+kklU2aHprARNveXD3d1W3bJKBe19gb13Ri1kvI2ySLzC1WNOAlQPS4dTJSxmf1S5KfWgZeu15yWtrUSVw9r9haeHqEtuz1nk55thQbm7R5KJiqzG/F5nWM7tk56r6tvulkc6y4ODZ2q2+6basTdi0OTcxWWfcyP1iWfH7gA8sWzXwfSx7K3K0e8xun+eFXbM10ItTK98Dh5UW52s9Y27Yy1LHCsydP5rEEq21LtydvvBbf6dm8tUktM893Wt+n5ey1H5Ov7ucQmXvtpfSe4t7eg4R0b6l4UT5mAUHHC9bL4pWnK949eBs8CpSqXF9mQ9J+TMe4fOndUwteXN6bG0DgBkxVphvalmN7pZje2/hm7dbuX3Q7di+i9xLWh1eJHXoeXuy0n3myTNmalWNsbjF/FJON5/dSvsr6bfytZSfjsmuW2uuU628x+rJ4VaZv9vuyt5B7vlzL2PNdnr7qdrx9gJaB1SWvj9Se1O4xY/7Vi6Oyx0zZVkx35R4pjNGxjfw4gY4yMIgHaFJFcHadD9kbMQAqA1OZN0rGbDslI6ufezpEz03LwVRV7NLqpvUHrVZWzGsu9GKezLMKmErbMK2PkHqVGpMFU2ngpy66izeUlUXnF9h19+xdxls6PHVBXoANDdwr7izAozk+ju7z4qWGZHm9C7QpQ2Q9uCSTSdZ04Wf5ATyDCfgt4gTzQjErAEfkY/GP2X/wQ5/vwEyFz7moDiCazz//afj93//98Nlnn4Xnz58T2AfgJgAAAM4h9pzNhu5Hn8IkJIVCuI4YjPp9LnADAAmAD4yt0QznAA9tt+HN2zd5ARTaQ1UEGCceP3lM4ISrqyvq8+Ligoqhwf4EwA2xFQE0RWNgcJT8w3UAEgAZwGAlHjOuZ4YfLuwHaAbzLYqbwJ6Dz5o0L/RBbFNgkwLDTw8Am6JgCAXxsrdG8QOARpgDfB/6YhAT6zI+kzGgKByf4ZrRaBxOTk5onOgLoBbJH2zBjEQsW9vQ6/cI2AH5YIy9XocATCgiJyDVllnBiPkLwJ9uhznccoA5CrvbYb29D/PFOjRabQKZLDe7MF+swu1sQeANfA6mKvQNhpwmfIUAZbYs19FwREAc/L5cLAho9dGHH4bzMwboLGbTcHt7TexNg34vjIcAUp0Q68gVmJfmc9IZ6GirA7asXWi2wSDWyUE1GcqBmd8gv3Yr9NFvtxt291gzyGUXGgSGC8QsAqYmMFABOIPfSQcHQ2IzYxBSkwrzuckGAaaYgQygOwbyAcwDXcXZETqAz05OJlSsA4De9fUVgQG+8+1vZYxmDWJsA+PT5eUlARG/+zPfDeuwJcYfzA8AupvrG7IfjGE6nZOewD8CSId/7VaHgGm3N3cEsgIrFcbQbXdp/NstWK22pO+bNdYGjF0rBk52cM5lsCTuIbk2m+Hq6m24vn4b4O8Z9BLC3e0tsVABBIRrcf/V5RUBeCCz7Xob7m6nzMS25qI/zHcNO1jNwnazBPws9yMA8lFuA74j81P4nQBoAOxkDGBcAM26DGAjAFMMZGFABYWLe4DCNmFN8wSbGvsj8UvwisNBP4wGA5L3ZgUARJcYuACUhK2QvcAfEJi0jcYJbNfu9jKWLGamYgbU+9AFs02zEZaLOdkKtUf+EnNshG6vFyaTSQ4Ua0PHer0wAMgwY0IjBjQACU9OSIfhvwDqIlaryYTn0YTNDohNDQAayBq/r8GIQ2e4QLqJ+S6Xawa4AuRE7EoM/clfZ5EfZLM4oerheH/E+o1zIYBPeQQCU1bO1J3FZzAHZyDadrNFICICEGWFbapejb6j9VBsTJA3DJBiUMZ2LS9EKPbzDCb3zjbensjdm5sYGD+FFvsFgqfnVXYZWxe9BVyu8dmPBWaVkU4esj14AM729uCybyeRZbjwKucRWlsDiKk6uLIzobcXZ5almKR1oSSPgjSPdLNgaMNViE/QKgZTbcJ9xloJPJkAVVvEfLcKt3c34eWLlwSogj8kYDQBLRFPl+Hq+obuOZmMiQUR4EoAh8FQRb4KbHzNQLZ3H7ZhPr+jmAAbhY9Amzd3U/L7YCz8znd+Jnz40cfEULVcAnAN/8RgTIByV0veMyDOFD+qiDSbuafHxR6Mv9VnWn19bG1i99g8guz5aA0cwJs948t5SnTTrnHqnFgFTKX7kz2mC6ZydCt1XkzpeiFDfomD/ik782kb1dfG1suutXdPrH8N9qgKptLrGpOBlbm+55A5yX1WJvYZmXf+reqL2BjeTwG0ZzvaR4qPtTmKmJ3oNS/OVYWvs3K2+pq6x9MJbbtl62T1wOpnmZ6nbKuISVKoXhhRWbt23WMxT/szfY/IzCsEL9Mpu/46Z6TlZf2WBV15srFrUwYsjtmg1gnvGi92lM37fXzv7TmqtpvSpVi7qbgi/eprBExVdp8Xvzzfbedm+zpGHp69e3PRfTMYvACqow3NhOeBqezzYzs/uwfQe0WxO7FxrW9yn94LaP9pbdbuE+Vvyfdqm/P2lIf6Ek8fbRv+3rW401tXzw71Z9499rNYu6m2y8Za1f6OvY6Im9WLtKrMydNnbx11TOVswP6LBKrYl8QAz6Zt/Mvbe8e9xCGyjMWJVBsxfU3pJYEoHTBVyhdqHxCLtTWY6pDVrq+tJVBLoJZALYGvswTeveLp6yy9eu61BGoJ1BKoJfC1ksCv/Npvmscw+9O3ySj9bSxRpRPLeZKK0gxFUY4kCWxiWCe1dILGO5xXARjZ9r3FtUm4KkklaUeSzTqpUpbUq5JgseO09xySrNBjk4QD7o+91c8DHtnx2OTjsWAqqwfe+kvbqfWOJaJkvrE5pZI7es5WhjbZJuO2uq/lHUv22IRQ7DpPJ2Rcqfl78zjEyWldqWIbov9lbxaLzceTtdU30Ru7DlXnFbPBssRdlfZTydpYYt1bP/vwwM5Z/y0yR9GmbiuVAPbaqzI/XGPf+Oi15SXY7XVV7c/GnTL/qFnRxCa1bXrzrDKnmN1rP1ZVtw59yGLfAurpzIO+I0n3VN9lPszVEVUYX1WHUtd5Cfzi+oI9par9lz0I8cfCzCmHrlOZv3X148iHI9b/V5mnt2+z9mVtV2KUtSGJDXYvUWXfJX2m9kOeL9PXV7U1b31l7HpOZXuzKvK1fWl521jv7Xdwf2o/lRqD7avMT5b51TIb9WJUTNbyeezhYZndeLaO/qvoQ2yeVpZl++yUzmobSMVuq28Su9N7nILFyRuj7q/qHLx10mAqW3yj46heCy8OVbFtJl7jtG1VO6/qKx74sxJQsd5zyu/eW629/vf2ufcZa9Peqdo5YtO0C9DavgyEhSodSffAVFQwvf/j7q3oRfaHoXbBtMBQKP6/sBpqAFXxdtdY29XBVMU8dHEb+vWAVlwkjrlS0YQCTFExK1XJC7MTy4f8D4AtYHmgguQQPvnk0/D97/9F+PM///Pw5s0bYrMBsGkwGBDwY7lcEEBEwEnSDhUAZOAdYmXpdhk0QGCqQGAQsMFAdmcnpwQGAVAL7eIfCp0xZgATAJ4C+ARgKgCyPvjgA7oeY0HfxBi1WNAYMF/sceWfsMhgrACv4Htcj88xLoxRGLRk7ASQAMsR2Jx2OxoLrpG20Da+xw8zTjFbEsAiBGxZg0FqQQUQAPHgXgZ+MdgM16NgCm1jXvgBE9GjR4/Co0ePiXFjesdzk+ukb9wLINLp2QmBNKgAvdMM/W4v9DptYvkAsASgJlTno1YGLEoATkDuYJxqNVths70P680urDb3IQDUEZphttyEu+k8XN9OCUjVArtTBjzhYjYw6jDTGQA67Ra/pAIgDbBKbdcbAlP8zHe/HS4uzqlQfnp7G25uroh9HQAwMFmdn56Gk8kkPH36lAA9sIDxyZiYnKaz27C934TeoJ8D83I0fYZRhKwHAABhbNBVMA+BWWl3T7Kfz5cMchkM6Tr8DnAYWEcwfwCmiN2q1wuhxeA2gMIwJ8yv0+FieTBGQe6IMFhDAEMuHp3TNQBNLeczAqt997vfJb0EgO2LFy/C5du3tHbf+Pgb4ef/7s+H69ltWO82YTgeMvva3TR0Ol0CT4D1iUCDHYABYB8tAhiBwQjz2ECm9w36Djrc6/YyVqUdfYfrlvNluJtOw2a3YSa1Ngyexw87hryvri/Dm9cvCRQGm8Ocb25uwvTmllicRNcXM9jRhmSHPf56taF1BagAjS5mYB+7JmDCajEN282KAFbUbpY7Y7Y1MBkFkinpS5vZ3yBzYqQBSCoDGUImsveBTeagq3uwN23DfAnwI/q4z9pjgBbYz07Go3B3cxMW8yn5LqwdGLIAAmNWMxRqwz7bYTAaBwCgACW9v28QMIlAePSylWYY9rqh22yEm5tr0unJ+ITYxKD3AGEIKE/ixHK9IuAjfNR6ywBNyAHXAkwFYAczdnXDyelJODs/C502AFiDcHJ6SvoIPWQWVsioTTEIcidQFbl2sEjDlzKokdiLBNhCQCYGkzNACVjYvfd7KxadIiry2jQZCAVAKGRB4LMt9YFxDLBOBCRl4B6BTqGwGUMtsVSRDygYd6D/YDcsqESYVZj2bzgvEkC3iMUUoQC+suFcx2wnftt9kUTeh7uCffA14loWLRnsRQhviZ8cEJmESsCAgAryJcmHAc52xDsn6r2UzCHfS2asKemdTfqlVWX3yvexM2h6b160/vCcVexthCG44PoCQJZ/Mg5JZgMk4PU2NMACh30IAbuhT83Q73XD7e1N+OEPPwmvX70Ot7fT8OGHH5L+gNnv9ds3BMQFUxVs7IMPnhALIwBVsH0GzTEDEnz2YNgL29063E1vcgbK5WrBYE4CbcJ3NcPJ6Xn43vd+PvwP//0/Dtc3U2JtZJUneDn5W2KKJJvVdiZ79Vy7HiyFvjy1pz9mHy+dyZnP5iK89fb0Uw/aO0s/NNN9Rl7bprbTfP+p2NP1uKvqrnedJzOuPeU9T2peZefcKuNyzxMl9AgSK0lj1EsU5W8rG32er5qL0XOTe449T+r7y3Snisz2F+U4MJWVQ0zPizk3MnsuQEJKDYohAAAgAElEQVTWJ3s6GZO3J8vU3MtsSttt2TpZPYnpeMwmba7F3h/Tt7I5pHyEHYunn9oeDtUju/7vG0ylZeblgOx4U76F9kSZj/BkWmbjh8qm7Pp36S+2jlV1tExu0k4qP2plGNPTKr4a1xwL5vP6TX0mORJdL6H71jk0yX1rgFXM3ry8ndY3z4fLvK2MYroqbXj7Ws8f2ev037qPMl1NxXM9dn9f8HAnX7ZvqdpOSm56L+St2SFzjl17qG+2L5RMxVOvzzL/VbT3MEdfxd/8TQdTHbKOsXheSQ6KmSqlR2Xjsfrxy//sn9a14e/D8Oo2agnUEqglUEvgKy+BOmB+5Ze4nmAtgVoCtQRqCbwvCfyrX/83+2VfibeeywFXkq06MWSTWvahBB784fG53Osl920yy0uKyby9RKCX7EwlcGOJyapJJdyPhJ9N2Nu5y7xsUu5d1tBrS49D2sZ1XhLQJvX0mqYKo3W7Vt5lCdxU4jcmM/QnydVUQqYsySzJWisj3WaZPsT6t3ag5yI2Uz0hF9cKLwmIz7wEVmouVRJbNpHrgQZT+mt1voqux3yIlqGdl5V1lX5wTWotbRva1rxEclmfsTeb6oSht16xJL5dm9wms180k07K/6XkUDYnC5TzfIyen25Py7DMZ8TWwhufbssrhLbz9dZS/LmOM6kxiJ5b3fXG59lpmZz190eBqagAed9HxNZFPrc+0sYKX/ZFYXxsTjH/X0UGe2tFb9kvL/uy6+uBh8t8IYOpDis+j+l6SqfoHddHdHOI/5Nryx6Q230Yxq1jsO1TbC3mr/QepMwurI16NhPzH1X0y/oIb/+W0sdY/CnVowRzkC2GEBnoPVnu453CBLuHicnbG6Pdd1WxRT2WqnvaVAy1c7PxzfNH+p6yeFLmvw+ZcxXfVqYjMh9vXloXdEyBD+KC4nShqW0z5etdP56V1ELNvHlUiQ32XGDXM/eDWc2yHaOnU3Z/UcWP7PuOfSBObI20fL19vWdD+3sNLmQrfmJxap+Zaj/Gvh8wFRWEZz/yG9VQHwWm0vPYrxTPYVxU4F7O6uDbkBSAa1CY86Zwivt6P1OAqVhnuXVihMlAUxgSFR43uBCfipzBxNNoEnAAP//hP/yf4Q//8A/D69evc7ASAAIE7Oh1CTQE4AiYm4TxitviQls0Dz0g5hYU8ctAdjtiKup1O2G9BLsU/5PvAWBCP0+ePMkZoPA9QCvn5wxoETAGxoB/+J5YfjJfINcAqHBx8Yg+x1gBhMF1AERhjGhHbA1jBDji9PSUvgMICiAuZv7hOWEuGBvaQL8EAGmBySVj0wHwKmPIEtAVj2VDhdv4XTNTQTcwho8++ojAVC++eBFubm5zMBr6ZGYrBjIB0PMkY+sC8ASF4lSoDnDIZhXWywWx64DhA2wdJ5NRGBL4DUCiHQFkwEAF3EOz1SW2nm1ohul8FW7u5uHy+oZABGDjOD07C6vNmgrXmbUrhD6B4pjNh0AJO2YaQSF8r90OH3/jozCZjMOG1nUZ1gB3LZf0/aOLixxM9fnTnxKYCi+6GAwHAQCqxWpOE+kPGawGZiyySwIbgJkHfzeYmQqApAzOCBlizGA5EmYqYnnqMEAJ4x6OxqGfsQjRemzWxBaF685OAX7pE0hnmLFZgX0KVofPiHktmz+AJ6QzmHO7lesKWLbeZkAqjP3R40fho298REAq1OO3ex2SIZie+v0BgdoA/sLcsK5gMeq0wEgEsB3rC9kVAD8BDFMAGrUzRpom5Q2JvWm1Jp2eL5khrtUBOKcRbm5vCezy5NGj8Pbt6/DFi+chAMiEe9ZrYsiaTu/CZDxhpqq7adisNuQLBgMwjvFY0D6ABK1Gm9lcbq5Ck3wF2MhmxC42JzYnACQAjsDIsp/sF8gfQAfImL/kN7ADSAU5k3wB/gOoIgNDEvsSQDtgbVpvaH5AEwE6BL81Hg/DKQB401tiRUOvJyfjcHZ2SqxeGDMYnpqwz047TCYnYXsPQMZtmM4w5iX5A9gXQBkAU7UaIbx985rYaj788CPSEegwvoftQqbD4SAMhyPaEUA3oD9gwVlvmbkGdjYYDQt21dAggBX8Cn7gY/q9ATFa4R8EAhYr+ChcM+gPyZdg7KcnZzR28uYUt5gtihiqCOC4o3ERMETsQwp1CZwChr0OyZbYgGCrsjQEGsqof7NGAW2ifrLrmAWrWEyOJXz2IxCYYqbCGNjno7GMuTg7j6JJakft08mDlICdOVTbvYJlSRIwsx9B2bnziPK4T5sRZw+C+anrSB6JZsu+0nmQ2B6RzyXAF+33VOXcJnGrbBz6e3suyldXncUKOWngQdGKn7MRsJxAzMFDxWh9kgPFC4D2ABBlMBVgqwglBPiGPQFY1W6G6+vr8NlnP6TYu1gsw8cff0xAv8+fPWNfN58Ta99g0CdmSwDlsL5gq4NPRmMAQYKRCgBTxMjFYkpshrC/xWLGoMHRmIGri2WYz1fhW9/6dvgf//EvhtV6FzZbNIPYAZ/bojiPT8gn721mNZiqOB/s7/eLvWvZ2V32L/r/4jeqrLPVM2+9ZQxVdcyOxfvba9N+Rj4oe1lCai72PJEap39+Z9wnpfkSrFep804VWR9yjV2H2POk2HpVOetpf+CdN8t0T/fBvnz/pR76M7lWX+OtRamM3vGFSdZXWRkUc2Y/y9vWh4AqPU4rO29eVnfK/vbkoNs9xC+L/cXGpdfEs0vtIzxb45hUyMjGiNI1zS7Q/dhxePqZmldZnzH7kn7ke/vcyeZ9vXFZeR3iP6uskZ3bUXZUJqDE9+/SX2wdvRhRRY88f21jWsxWvfbt3FKxBX3HXthVNV6l4o23zvaZoe7fPq/DdzEwlefTYvbn+XW51pM17d9MLEjZr14HL8bavqwMqqpyKn77+4KvJpjqkH1cvjbmRVpldmLXJOUD93Xoqwumquo3Y/uuKveTLCsYRKotTz9qMFUFodaX1BKoJVBLoJZALYHEU9xaOLUEagnUEqglUEugloCRwK/+xv96bxPd8rdNVOtkLa7RiadYgkqu0WCqWCI5lrTQ/cjwY4kwndiscp+dQ5mC2EQ2FRepN+7ZcaH9WLFxWV+xpA4+l4cA3trp9dMgGG9dPXlqFictTz0eu1axN1x5yRXdpycDu25avmXJtNj3sYRo1YRwWTLI2oaskfy/bNwpmVRN/qWSwDKOYxLoaNfquacXdt2qztnqgF5vLUfvDXxWp6valLeeVcYrY7PXpvRIim9kbJ5NeO2Jjcd0Q8ub7s/ephyzqapJ9yoyjIGpUj7Lm0fZOryLfcZsXuuu9efajmNyqBJXyuZ1zEOVoohrv8jKk1HRP7M4lemc9h2p2BqTCd2z8wupUzFAt5fysXvrRG93zoqvDfjb+iXtH6ycvHnaGHcMmKosVvj2zFV4JS/6LTXNMr3T/rSsMWs/dq/hxZuyuVt78+Kj3kt4umPHYdso83PyvRS/az0oG7/nHyrpUQJMJf7Etq3btbLW62jHnPJhsfl5Pq2Kfnj7ntQ+0ZOVF8O1TPB96m2t3v4hNfYyf+StQ2pOshaxvYh8rv9vdU76tGCqos0vB0yV8xNkYCq9B5Exx/StaqyW6wAakFrNqnbu2YTeV8XWlgsb+VFt9BrnRSJ2r+DNfT92Uh1tzt4U18OHYKri2qwSrswAc4BFohcnPnrrlLQX+lKq8/D7PurXlEb7qXi6qPx9Z7S++ToVoypknKFphF1DiuLNPShm3QOfZ0Nm/QFoI4QOivDB9LPZhN/93d8Nf/AHf5CBlPjMjmJlYpvqdMNiuaDCZtqDocJfoShYJxioJSxZXKrOxe/nZydhPBqGVy9eErgDQAuAl9Aexggg0uPHj3NmJ4wH15ycnNC5S8BSco8AlMQnik2AEefRoyc0RhRpCzMVAFGQn347NIAQk8mE/gEodXt3F96+vSTWIeyt0CZkgHsxZlzDzEdtAvIAeETAKwIjtYl5SthgAXxg8AMYhZb0rwCatWiuJ5OT8PTpMwJTCbsWrkGbGD9+ABYBoGo8mTDQZ7sm5ikUosPINutVWC0Xod1shB4BMiZhDJDGYECsV3d3MwKThAYYtsYGTDULl9e3YUWMWwBuPaYi9uvbGxovABz9Xo8K4Ikxh4A+AMq0CBgHoNXF+RkB5daLZQ6wAVNWp90OH37wJJyenITRYBCePvucCuM7wsrTalJfjVYj9MFMRYztnE8jrIcGUw1GBJTCD4FI4DOJZQfguA0xkKBwnkBWYPXZbsNochJG4zGt1/Z+S2xaKLTH32dnAqZqhQmY1/oDugdr3ukWDGbL2TzXAYCDYAsEjlsyMIcYyTLdBdPWcDQMghhotpn5arPZEbgNYDBiRgIQoNkke8I/gF/ISnY7KvRfA4C3FTsC+ADgRLY/ks1uRyxtsEWAf5pQBDBTzee0Tlj7Fy+/CM+fP6O/AeYC8wvuQftnp6c01zdvLsP9FvoNpq4xja/V6oT5bB5WixWNCzpwd3sTuu0mTQsAhdlsWvgAYkPj/nVchO+CLFmnBVR5HzabNdkRQFUbgCzoOma2wjgwBrBkAQA6XyyIJQugLbitfr8bhoMeAQcBdOt1u6TrAEJeXV0TCKwLgFSnQ7Y4Gk/CZrsLby6viclrNl+E2XRK/gl+ZdjvhWbzPrx++Yp84ZMnHxDzHmwPOgv7Bqh0OBoRixp0n/Sj0yHwE50ot2B2apHuYa3JZu8DjQMgPQacBRorfANY/nAd9PDRxSNqG7oHfYcvevT4SeiCJSrzJ8zcBfAmAzjxpglKb6CvjMFKosN9sxGajRYB0mAX6AdjlkhCcCcUSRLYMIMQZf4Q7GiM3SoYrPK9p+JiFGanHPSk9kc5UyP1LSxQGfOTALmcALt/jvEjcFEAXaXMjNvIwVxSUR8tUWP9xcJBbof+6P2ud1a03/OLK5glzQN/VN0/Vh2nd9bU+z/vHMm2/HDfEd83NojZjJyfFOJmjFQ7gEux17jfMSOVcKsJY1UAG+QsvL18Syx+8Kmj0TjcTe/CDz/7jOwQMoEdIBYhrgG4C1Y0gGJ7/W5otpphvQbL3oqBm/ebsN2uQq/fI7uZzaek9334lu0urNYbYsDCPuHv/d3/JgxHJ6Hb7YftFjGf//V6fQIQAsRV9tb8/b0v760gQy834K2b+E595pd9hL3enh3Lzup6zbzzs3e/pxN2HKmz+N4ePgdYPrQtrx+bByDL1C9EcEAfdE1+3ngIqPLGatutak8x28n9sPEhogeS67TnYK9ffd6MtSuf27kda+96X+zlM7Qf08/TDpEbO+aq57qDW957FitMZfKyh5QcPb9dpXcte5sv0feX2VPZuV901dq+7d/zN1bfYmd3Ty8PPSN7eYmUz6liC7F10PooNmnHq8cjdlhlTrFxxfyI9iWePxWfZuNnmW1X0cFjrqkSM2LtWluJ6bn+vIrMD5mH117Mxqr4w0PlEbu+yt4N12j/qWO+fh4meRutO56sY/uBsr2H3Gfvt/uFMp3Xe6OYrdu+tAzeZd3L/GrMFq0dVtXP1F7J+vBYmzEffqgcqo6Z2334XM3OJWUDKR2wvo9PlvsvPCuzF3xftsd21/oIYPahtm7X5RCdOkY/eY/07s91rf/9Z7/0v5Qnng9RwvraWgK1BGoJ1BKoJfAVlUAdML+iC1tPq5ZALYFaArUE3r8ENJhKJ35sYsm+OchL0Nr79TUWTCWJCC8x7M3SvlUrlQiTNj0Q016BVfbwE9dVBZnoJIEUQ9iEmU1iSlLwXR7E2ASSPHSSvuT/eh5SpKRlJWtiZewlNm3bNkkhOuKthVzrPSyR78oSTd6DrViC1dOZKsmjKklgnTSLWWBsrCKjqgnAVNLSyi0m29ScdPKuqjeJ6bm9365N1Tnbdjy9k7a9BxoxnU7NL5UYjN2n9dyzR08e+CwGpipL+sfkouX8QMYo5nF+xF/E2qyqC3KdjQep++0YyxKtKZ+h45LusywhHrMrz1eX2buWv415sTFZGcQKRlJy9EAmKRvjsRVvyE3pm7VdC44t70eKOooZeA8iytoR2afWE4V9VEgZYZiL6ZfeQ6Rilo5dXxqYKitq+5sEporZmpa7+N6Uz46tk9YPrX9STG371zHWi4Xe9/Y6PZb3AaaqrEdqYb04Yn2KtYOULVlbqSoH7Wvs/rpKPPD8YCwGptbOGz+u12PSD9jLxla270vFlyq+3duLWB2vOl+rC9YPy/dfFjOVffis9w2xWOfppvaher207KmmNNuveGvi+fGyPVhsLGAHKEA6D98+6/kou2eyPs7tiwpSyXP5jBC5MPbBVPu+rhozFfeRTnsfs899aF+yp5RC8VS/ke8qgqk0E4KOhXuyFlaNLGaGwAW8moGDi3ofypF0IGOSArgF1wDo8tu//dvETAU2Flp33NoAMwwDrgCuWCyXxLJDQG5hLqGCewYToDAfACKAJaRrXPrRhx8QoOrTTz4hthywUF1eXhK7D4AGKJLG/wG2EPARgC8ASwDAgPGgXYBGGBiyzFmmsI8EGIFYYgZDAkcBOIL2UZwtDFbECNTpUIE1rgW4Af3idwAn3rx5Gy6vbkge3Q6/IAb9YhwMjNkQmwzAEJADCq3xf/ygTYA00Bb6ADgEyyGMVhgH5IPvxuMJzRX+7MWLl2E2ndHn6Af/FxYuBp31wmA0IEAGisaxdgCCDPv90O91SfJgqIKMO61mGI/GBN4Z9PoEDHt7eUWgKoCRTk4vQqPVCbsGM1PdzRbh+u4u3E0BkNuFR48fh06vS8UcNzfXBC7pEmNRAc5ogc1riL7BNAZwUpcANdsVF7JDLwCCAYDq29/+NgHoOu1WePb0WZhN70Kv0w3L9YpkB1YiAuoNwPbDZ0SxZWbNYWafwRAyB+POPQFkCJQE+YKtabsJnTaDaIi5ab2hNYEOAIBGAKdGCOv1MjQBfOl0iEkL4CisrcgLa93pdsJgkK31eh1ub25I17FWsAnMDXpCYKb5PNO3Qbi4uKA+VusVgcNQSwR74EJeMD9Bx3oB/FJsOwzQQ8E+dAaMUviO9H61DqvlOqw3G7IT7L0xv/F4RPdAz7AuAKKhHQDFiEULcifg3iL89Kc/CU+fPaW1gb188ex5BhZrEtMbAEPPnj0n8E230yMwFY2v2QlXl1fEWtXp9Kjd1XIeuu1WaDXuiREKIC6MU3w1n+GY6Q4gH2FFYpYngLIYCATZoT1mE1sQCBCgKd7jMPAKDE4nJ6dkO2QDmY0TILOBa4nSh3Ty7OyM5Ir1fPnyJdk5bE/AR2A+g67c3s1IH8AKBrmiP8wVrDa0ni9f0FpCttPZjPr99re+Re3Af0DvyN7nc7I96A3baTtbX/a58DcAi6F9MJHBT5A+EytfN4yG+GxM7UNGxFaWyQ7gOYDXzh8/ojmgRYD8BMgFQCnkgr+ZUQ26z0y5kCnkCKKjJXQf4A8mBaL1yCCu5MOJXaoFHRS2qezNFeTneT9A7FMZvSEDt7J+sr5gg/gP6xrLLdM+lbFCZM/cLsNo9B7H7jdiWKZjwFT5XkIazeNkxh6dszpnZ+g8fpbtrPe/93In3h5R75cxJGGmsvKwf6fOn1VGasdn96Tx/SVfWXZOyMegwFS87duF+y2YGTPQZOOeAMBky2CpI2AlYviKAImTyYjsE77n1atX4emzZ+EHn35Cvhe+/Oz8nGxku92E6fVN2KzWBNbFfZ1ehwBZ+Af/twvbAOwhQJAAx9J+AX51zQyVsP/dfYPYGPu9Yfi5n/t7BKyazuDbEEMQp5nlkOynArBMZAV5ct6oeGlB6mwg8hMwpqyH7HnsGuu9f9kZz661N45YTlDujfXhtfVQd4v9fdV+OB6YFxWUgKmKbe8+s1KZ/nrnnTKb2ju7lbzESLcvL+crk6vWIz2WqutwrL1rMJUt9i/O35kvz1hnbX60THb8/a7suFatGeeqvbxBdtayYKoqjcdkHcsx6X6r6rkeR9m5X/TIy7N59+7JwUw4lmey5/pj4o5uw/oHz268Pqusj3eN7S/WthdfPR9r7VTHb68NHfNjMo7JtKofP1Y2qfkd2mbK/5X5qEP7il0fk7/152V5H7Tj2VSVcZa1bWOvrL3nK6Qt+11qbJ5+e+2kYr5tH39bf5LauxR7nYcMnXKfZxcp/5SSffrskAZr2/VI7WtjY0j59pjcPNuLxegqeqf1qOr17wKmqrJ33bc7etMIvzIhAnz3bEOed9k11npkfTJyk4c+KzzG15bdE4t1ZfujaDw/EEwFuaSeXWF8NZiqurXUV9YSqCVQS6CWwNdbAjWY6uu9/vXsawnUEqglUEvgAAn8q1//N8RMpf/p2yX5ox8ey7UxgJM9gNO99M6WIslgk39ekkGu0clcnVTwErd67DJmfiNmVhRDD/v4jX9oV4Ai9HA++66q+OR+XC/FnjZJYBPRksSs2keV67z1w2dSQFUGFNP36zk9SOCowaSSe1Z/YmtbBg7wkklVk5FWN2LggFRi0VtLux6pZJOXjPPmhDYPSZZKnxrQEtMTnWSuokuxa7TexhLdnp0e06eXiIz5gGPaP/YePe9Y4tNbS+1bvOSjpye2eFzrve17z071S/MjYBN9f1myNKUPXjtW3zw56T69/mM2WdZWLKbE7CuW8E6trfVl2u/b71IPDo4BL3hx2ZublsMOReRZZW9K93Q7EitjftuLC7aoQ7eX8rFynV2LaLKdXyJOb32P6VHscwtmLtN9sjnsWqhYqvpPWbt+S9nDkXfIYlSNRVXG5+2tPDC4Xiev3RSAXOuj9m8W8J6yK+1vqsZQHT8142LKf3hjiPkPu742dsXkb+3E7tvs3ie2l/DsM/UZvquylyizgKrzkr2E3neW+bYqOqvbqGILnu/UMi4bn5a/XOvFZuuPLKgzNne5j4u9vkRmqqzY1rOnlF/24kXK979PMFVsfyT9b4UlIHtYG7OlMh0q26/gzf7yQF2Dex7azpcDpiqz2SrfP4gFdBOz6PBv+nfMOivszL4n4g9yrmBxyO7B7/n9xS/CbKBtk5cMxYz6/9lLTAXs8uDsjngaY9u4D61mI/S7vXB1+Tb8+Cc/Dv/+9/59+Iu/+AsCGaFAH6w2YONhlqZGWK2W9A9AAAYMMdMJCuWhW5s1g1lQII1iaQ2mujg/DSeTcXj9+lVYr1BADYACM8EAGCEgEQAOul0AJJgxZjgcEdMLACcYE1ijVqu1evELs+tgPCi8BrMLAF3z+SLc3d6SUAHgAJMQAACYWzcDLk1OTghwALDFzc0NMUShmBsyxjUECLvPgAPwPc1Gzj41nU1pPAAW6BdFYB4MIAHYIGOByQAKsDeAJSA/Yv0BE8ccjBooOGd2GvxDewKowlhabQbfAAgBIIaAqQb4rAkQ0preBdwmoNOQ2G4ApJlOZ9wH1rHTDZOTM2IQ2exCmK8AOlqH2WIVbm7vwnK5JvDR5GRCbFg//fyn4frqivoEyxTAI5A9/DADt1oEkhoO+yQr9L/drAlQ0mm1w+NHj8J/+/f/PunPYjYLP/7xj8J0ehfGwxGxS2FNur0+AZgAWAEjE+ZMvgp7zQyAAT0ZgPGrLew/u7ABeGR3T4Aj6A+K47HutNZY++Uy9Hv90ANQqdtmtpId2g40H8gSFfIA2AAURgAWWucWsR8RK9ZuG7brNbWJWAW9gQyub24I5IPvhC0FIDQYN4BGxMrUboY25pUBiYRxq9sCY9GAQDHoE9+jX7BOwQ4hE7AJCbsWgQDvmfVsNBzRfDAG2A/FwybAZGsCGABkg8/AHPXs2bPw4sVz8i0AGWEde90+yQgyhl4AaDfoD8NwAPvqhXYLoLl2uL66IZ2B7pIerhahgdwo6SSDH6CvTEglNLIYM85YYFkEaxizNmH8nFtkh4f28NlqxaxasG/0AzAFdIhsptEkpieAB0nfiJnmnmS+WMxCN7PhDz/4gHwR5nYN4N+CAV4MHmqQbRJGmewW/1qhjfYBYMKYyCYFJLilsV1dMfDwW9/6JgHdsJ6YI0aP34kNDwCxTjt02uz/oAPEVEd+b00gN/xNbGcbMOhsQ6/TCqNBP4wA7BOPL6xQAMU1MpDfyQnZA2QCnwdAB3whGHYwHugt1grXQL+x5oMB9HwQOv0+sc+B++w+A0u1GmAKyt50nTG9kVwyPYMdAVjV6/bI3ijGEQAwY2miPArHK4YHZ+st4V3YrjL/RvdlOWQBEvIeA/K250d5EUgRfaPEUEecB/X+Um7PgeQUq3OoFzMp0jCqArj1mPm5gY7VpIfZ8wS5Up9/qoKpYjmuovfy3/S+xduH2n25Hm956wXQSPw2GANJiQhQxy+xgfkTKxW+2m3Djtjp2JfgWoClvvnNj8mvXN/chk8//TQ8ffo0PH1egEBPz88pDgEwiniy22zDxfk5gVzbHfiqNYE0EZcB4ELMHE8AQGVA6Ww+D3fTGcVegBM//PDvEEgKse9nv/fzBKZaLLC32BCbIGk8fBP5xXIF1LrLMuVnKzbfZPVEZExA9IyNEp/Bh6R0quws6I3ZG4voql7rQ3Qi1Q8X8e7vP2Nt689TwKNovoE21Q/BmlaGqfyIJwtvveTsLjKLzUm3J/6oii5VWQt9TazNqvYufls/K5Sx29yuPCuMyarcZ7xfMJWde5GPyECz5QPKryizqdi62HO0lU1KP2L6acfi5Rzs1GK2qD9/cI5VsduO+1101ZtXmRwOWKq9vHfZOGMxsEp/9l7r07U/kjWKyTjm+w/RuypjLrvmXfpL6VKs3bL1sX40FqdS87L2UTZHzzeWyU2+j9USpGNhGvAQ6zvWlzc/vQ+tIkNPT71xlMnSi4NVfFNVect1qdhddYyxtqr64apxz8o/tm+pahuHymp/fyAplWIf68UXb81S+1c/RvH2X/bDqXXRc//bDKbSuiPxQfZUZT5L6xPuofyEOW9U2TPvr3exztLWL/+zf1p+iHkXJQxecXUAACAASURBVKvvrSVQS6CWQC2BWgJfEQnUAfMrspD1NGoJ1BKoJVBL4K9fAr/ya79JT3y8onA5KGsglU3EFQl8H5AlB2x63JM9W9KJLztD+52XJJN7BCCjkx52fDJ2STjaQl1cj2vk7Yixg7m3EnKvTiR7CZRcBhUeTMZWvCxh5o1Bipt0stWTvU2Ev2uhf1lyQ68f+q4in7IEcJl8PHCKTgR5ctdy8x4a2WSQtGGTcLGkoafbqUSxtC/XxAqgYwkobc+HeBavvVgyOvVmzSp9QlZe8lVsTeag16ZKu8deE0u82jVNPUzwiuJlHjFdQYJV3pgpuuet954cpLDFgFZjc9eyPlQ+qaRnyv5tnzF/aW2pzC+X2X/MvrUNx3x86uGMBeFWfUAQ8yepdRBfqf1Wqj/WjcOZqbxkuI7z1g+xDLOCM8WUkXoYoddXdMLavV7Tff/PD0hiaxfzfxbEUKYztEZHgqli/jG6vlKr9w5ZjCrzEZl5+wB/XYtiOW9fYPcO1k71usVkYuP/V5GZKua7tQ5be7ExLhYrYvpeZS8h63XMni+1tlbP9di1L4npT8rnxuy+6nhSe0ntl1Njs9fFHojasaJNzUro2YQnH/ghea11lXvK4mXMD3FpbfHWSytTTye9fUTZ/ojuocJ9Hom3JlX2nTYWxvRGwFSpfVeZ/6yyR+JaUmFnioF5SCseFFsW7e+zLMX73S/S5tJ382M/oprx1LjivVnwE4Ok+DUp8Z9YQBMZmTsJhVSMz/N5xTGa3xwAMMPDPXYGtsploou+76k4eTwchh//6Efhj/7o/w3/5b/8PwR6AasKgAGLxZKK+eEXwQYE1gd8DsATGJOE9RnF8ihmZlYp/J9ZWgpSkHtiZgFQRZiaAG6CrqFo+NGjR/Q7WKo++OADKq7+yU9+krPNCNuTllIBVGHjwViINQqMMm+vCTwFwBIACNI2vgMzDwOa+tQPWCvevHlDQAlhxIK8cS0+g0/D/IlBKbsP/YHJC2AWgHWIiSsD9uA7XI8ibNwjIC8wYmAsYNfA92DfAMtRu9Wl8UN2uFYANgKoAlgG+1cAimgddpvQBxiMABVghUJ9+obBVJDBcJgzZPGcVsTIAaah4eSEQUjb+7DabMNqA0DSLtzeTsN8sSQQy/nFWfj444/CJ5/8gABtAIxg3ABtEFMQAUqW1C/6A2MSWH4AcsF3y8WcxvDxNz4O/+gf/UMqfn/z6lX44Wc/JKDPWcY8BMBLb4BCeGYAAVMV5E/ACwLgtJi5qtMJ/QHAVJBzxrQDINQGDEcrKpQnhidiGmLA3WKRMSK1ASaBpcv+n30KdAXyFoAd/ob9YD6DPjNTkW62GrT+kCN0BTqD/gjgkwEmsGakv+Ge7OW+sSOwTR/rAKBLt0uF/Cj+B6AJTGtnp2d0DdrAnEkXR2P2JADoNFsEmiNg1ZYBL9AfYT4DyA+fY16wM1wL3QdAaL5YhNevXoaXr14SsACgQqwLmI3A8PXF8xcEGsR1J5NTsuVGAwU8ACq3CEgFQJGwqgGwtCOWrHUGlsPvYBDLoiQANMSOBCY6Zi3SZxkGXTHLGMYNfQCDF+n1jtcCsoCc8IO+oWunpyfULhBR0LXp3V24ub4mQNLFxXn4xkcfhbdv3oQf/fgzkiGAVwRG2wE4dx/u7ti/9IcDAu0RGxX5h07Y7ADqgl3d03pAt+azeXh7+Zbs+qMPPyTgGsaKMWLw0AmwU11dX5O/x4ssAP7CmgDECf0RVj0CwHXaYbsGmGodeq1mGIKdagQQKjM64VqAAQEqEz+Btog5r90mPaA1yZi78DtAZ7AHAEQA7gMo5PT0LJycnobheBK6/UFo9/qhCRBfu0sgPdpnAXGZzQF9AvhF4C8CuwFA2Cfd20LnNvxCLTBQCYCq0WKbbAMcClRMo0HgRz6L8xhpzfEf7WeYlQ1tEuA2Y8XizyQBzq3vg1AeRtCsmSrbjr1rPDBVuhGB4WVXVTyDerl0b8+sz3dVwVQyXruPPEQY8fyBgNmKfYY+D8deABI7ZzH4iCjqePcMsGe2vwNoG/9IQ7absAGYMtsjYA/y5PHj8HM/97Okj5dXV+FP//RPw7PnX4Sb25twdXVNPndyckpgV3pGsYbv2BEwF/sTtsVG2N1vwu30jmwbfxObX79L/hu+/ubujhngzh+Ff/AL/x3FiqfPnoe/8/G3wunpBbGFMZAW8QU63Aidbn/vRTLx+TOATvbWqf/r9ZN7bA4tldf2xlAlz8T2ug84Kjsfl+lPShdpj5o98Dqkn9Q5PHo+SYCp9FrExivteu3HZFY2J/J2SidSZ+4ym7ZnTnu95yMOOU+Kbmi9w2f2mSjHI/b5x5wVsWdJv2AjLYkyPS/GlMUWdczz7k3Zsx5JKq9SlnMp66NsnbQelemJ973N09h56bWM2XuVfr17PdlYW3uX+FZlXN41Kd2149HXeqBIPR/PTrX8vbkeY0fHzvt96JL0bccdm8cxc7Y+N9anF0urzFH7gkP1z8bq1D5Nt233VHoMMZsQHxybZ0wPyuKBdx/G5/kqq9MxeenrbNxL+aCqupyyy6o2VLbWZTGiih6m9ht2nGXjqSqbsutwBMSZ8hDblVjvxQttY3s6gxxABqYq87Eyd1z3ZYKpqupKSqapWCfzij3D02tg7Z72VhkzqzfOsr1EbM/yz3/5lyqeaMs0qf6+lkAtgVoCtQRqCXy1JVAHzK/2+tazqyVQS6CWQC2B9yiBf/mvf4Mf8yp2Ki+BIAkhm4izCWPbTn4fGqXXpRY/VRKNaM9LyHpJLu86+axsfl6SsCzZ4yXJvAO/lxwta9sucSoJYhN5cq0FU8WSWbE1ex9qpudp5yxvtZbEVUomVs9iY4vplAe8QxupPrVcvTWMJdVsUrKKnsce4Os+dCIKv8eK22Pjknvs2y/L1jmWZJb7rE+w4yxr3/MJnuztGlgfcEg/Va+1NqMT5WW+TCdMPdvzbEMnI2Ef2ja8IgP9wDcvAKr4sBdtH5tcrWqP2sa0L07pSMpnxGz2mHl4ayvxRuu2tWe97hI3ymzeG98xMUCPLyan/b64oDKla55MxV9aG0/5AipMdAq6U+vJxaP8IMvGIW1re7FWFSVUTbp7/rvMf9A9XxKYiotvpAC8qnfav67MBjx/lIpNKZ1N2b/npz17j8UNrXue7pTtsarqBBd+t/bepH6IDPWcUvdpH27lZnVwT8/VG949H6TX05NvmRxs/DrUH2m/UVVuOgbIPfb/nj+yY6viT2NjqhpfvHHZeCZ7LYnVVewJBcTW58XaFf34csFUDNKwOmf9s9XVsv2Q/R64mRx0ol40kdJrbx9VFqspAhIzVVHw6cXrMh2u4pWZmcpBMNmb6ZIYG0RVMNU+ICkFpso4E3L2DYMxYpyeRkup39PQK46R8Z/jwVSxPcsemCp7EQwzcO4zZfB+mUfG7JxcTIvPAGC4OD0Lf/zHfxR+7/f+j/DJJ5+Ely9fUtEyGH5Q8A+gAIqVwQZFoIXNmgAEALBwIXOb2iNwwHqVs0YV8YvB7GBN6rQASmoRqAIgJtwH8ABAAfgdLDoAhQC0BKARiqjxA1+Bf7gG3wFYAnALfud++R/Givm9+OIFA1vu7wl0gPgGoBb+j7+J4aXbpevx+eeff05tog95oQz+T0w0KNwGe1AGpII8AZwC6ALght6AGZFwPeRT+EsuOkWbFxcX9A99Y3wo7AbzBuYIQAtkKOAy8Sfyfy7IuA9n52eh2WIZBXxGYAeAF7YE+ugBwNPrkizBfoQ5TmczAtMg5dRqd0K3Pwyb7S5sUbxy3ySWqvvQJOaq5WpNG6/JZBw++OBRePrsKYFXUHxOYA8wTM3nJBNi/mg0Gbw1GhAACUxVbDtgGhmHD588CT/7ve+Fu9ub8Ozp0/Dy5QuS28XZOY2FgBQEwGDGL6wX5oZZ8dwzQBVYx3pdenMA1gLAGMwNYA/o6JJAaF1i8oEVAlADpjEC+rVbzBSFAuAWNpYMPMS6YB7QQQblNQm4g/kAqCIMSgAQAUwkeol+cR8K+dEm5oOxYl0JnDWfh8EQTEE9As2AVQ36DFYjyAasKMMB2KAGeTEyWKUgr0fnFxkIr0XAH9gndGlLLFDQewDaBtQ2MW1twfC0JLAK5oCxwS4B4AII4cWLF+Gzzz4jtiUAcMbjE7LZn37+lABLAPsRS1u3F2bzRdhuAH5ok1wBKsDcmGVuzQFquyMAlNga+i+uAXhylQNoCECV+Rhh02M/xr4A7cr9zEDWIP3CGmBNALw8vzjP2W1gW2CZw7/Hjx+FJ08ek7yef/E8/NUPfkD3CyiLGaNa4fWbtwQYAxMZsQGGEEbwBQA5Eevekub66MljkivGBHlifr0e/l6H6+sraCcxN6Ff6AX8I1iwAChD25PxhBhyMDvoBhjuSI+hn+tlCLtNGHbbYTTohdEI4LoesVptwORHwLJ1Th4F8CB0kc6D+D+BRMAAx/4P+oy/mwBVZXZJQNNul2yqPxwRYLLd7REYbDgc09wEiAd/T0xwrcJvY04AJZK/JmYxXm6Od9kv2VpSbMU5FeDPzYbkJ+tH60tKK/cyp1cBtuKXdbF/LPYHArri+PQwgh4LprLnLy8C73cn4LFs3hWfpOsXVKXONfr8w2AqBpzZvbK3dz7mTJI6a8bOLHpvqPOqdk8YOxNQHCQdAvsMgyABBM3wdxSrdmAvXC/J/gkk3O+HD548Cd/73nfDdDYPL1+9Cn/2Z39GIKpGuxmeP38R3r55y8BbsmVgtniXB9Y3funBfTg5PQn9fjfczabEekVtA+Tb7Qbsi2BriBUAF49Gk/BP/sn/HNrtbnj18nVotbqh3YF9jhns3GiRXW63iB4tAsqLrnjnbjn/lO3By85FqX29Xs/Y2V+vq/1djzF1ZrFz0TpxyNmGrm0UL6QoO4d75xJvP+2fT4Q/MG60ZTaU0mnrS1LXxmzFO2tVOUvF1t3eW+Y3qpwn7TxlX+vpZZk8Y3P7ssBUFMPMS0rsGsR03Ru79e0xW6iq57H7vXWK2a7n4+2c8HfKl8uaV8k/lemrnntK1ravY3WpbDyp71N5Dj12XBd7bqrbr+o/UjHgXeZzyL3vkuNJ2UGs3WPm7PkiT7e9NSi7TsfGWD8peR4DptJ2ZmMdvpO8jf3O6lUVGVe5xosf1vfovj3btm2IndhrZe6eDA7RW6tHsb1Yqs0qvsbWFJT59LJ4EdNRrYeHyOGYa78sMBVeRCBxt8zHan37KoCp7HrGnuHpuP0gFmbPgmM+7BCd17peg6mOsZr6nloCtQRqCdQS+DpKoGIK+OsomnrOtQRqCdQSqCVQS2BfAv/iV389f67qJQB0ctUmifWbqnRCzH0AgW4VmCqV2ImNwz4IiyWuYomaVKLNvtlapFT2oCalT6n+qiS2bCJKJxu9JJVNTthi4VRS0CY/Dh1fTA66HdumsO9IQb1dX92mTkbGCv1T654CU0lC1yZxrLxjMok9IEk9VNF9VU1qV3kQ4CWc9GdUkJK9/aeqL6zSb9lcq/Zlk9raDq2cxOdUbdu7Tq+9Z1Nlbb+rndj75W8pbMTfAqLy9MT6LRRAxfTZ+rT3MXar+1ZeVi+svFMxJ7ZesTWJ+beyxLa0p4FRMu7YW3L1PZ6fsLKtYkNlulbmo31dZgaMmJ5562XtSt8b9y/QUx9MlYqlZWAq0fn92IC3h6OYKP3j7Q/kjjK9zcf8nsBUsdhUyDbFVFI20+J7z6at7qX2ARKXPPngM+2LrCxljl4cr2qDNgZ7+wdPB2PytZLT91rds31X8T9V9SgmN9zv2bXYMr7TPjTls7Uf8uSd+qzqHiSliVV8eZXxl8m9qi7FrvN0qrqFPbyS15CL51L2J+P5Gw2morfr8xu0PZ3wfIfo6uExrigsPsTO9QpUjWsMtilAYnZf4vmyVD9xv4IdmAYXxaBI+/5+X3YxkJXpVVVb51xYGXpIkuHAdWFE5NvYwXHxStZUfl3Oe8bX6c/zYlrHSFAwLlf7tu2k5fNx+2XeXP7PP+n1zcrewSoCBs6MHQb3MYgExcA8c7CnMI8WM+AAfHNxehr+83/+v8Pv/M7vELgH4AuAouj+ZpOKkdE/wAYAUgHAgs8BggJ4Q0BOABLhPlyn9+vQNxROh902NACqImYW3s8zOGuTgTqKfgBkIEYcoWzLZIC/MR4AVAAaQv9oAyAGtAOWGYzn6efPM5YjgIMmNFYBK+HsJ2AqtAUw1fPnz3OQFeaN9gDkkriE/wOQIIxd6JNATdCrNgOm8CPAK8wfTF5SLA/mIvzDWPA5ZAxmKhSMn0xOCEyF/nQuQF4CI7Hv5GxChelgBwPLEQrW72HPYOPZbggENOh3w3gIsBjAFa2wWmI9APoAy1MnNNtdAjABENFotjH40CA2J4BzwOizJYDceDwM1zdXzOzV7TH2AWCxxYLWEoA4AI/AVNPrdQhIBS3uEotUjwrkJ+NxOD87D7c31+Hliy9IXpAL2ESwR8Y4OBXWCI1WiwAqBDoiiBgXyxMpEFjHCOR2T4Xw3V6P1g9AE4A21wBBZWATzIMAVssls3x12hlTEk2ZTTQDU+EaAsRl4BXIEPIFuAh6jnkSNmQHENE29NFns8nrtNnkPoRspNcj2dze3obBaEhAKqwl2MROJhNmAGo0wmAwJNnR7DLkSLMVSAcAyGlm7EPcF9iiAjEuCdMRgFgACGBtASBAH7BhZuVqUn+wgdu7u/DF8y/C9//yL8PrN29o/cHuhbldX9+SDgKUBhAa1gTMZADZtZpdAhMAuAZ7AWCI4hoxZDEggRmV4AcyhqONAKzgM9iXwb7hi+R+8gcCEmoCC7jNGb9y9mlis9mGzWrFzFQnE7Y/MKitliRf9P3xx98Ijx5dkDwBGPvxT35C8oHMAZYCKxp0Fgw3d9MZyR72DHY2AIwgO4CpyFeGRhgMByQf6A10BvrcasIeF+HV61ek44P+gNhzMA8A1ZZg+1qvSSeH/UE4PTnJ7R8ARoyZ9BPsW9t1aDV2oddphWG/R3aDfgCAIkZBgJmWsKttpotE5ZWxKYNxj8FV+D/tRch22X+LnyVdaTZDfzQOI4Az253QAZtcf0jgO4xfAFWQLcBiwpLHuTDFgiUsZfIW8yxWUpEcxZgQthmzI2Gm8/gkjDcM1OWIW3zGLFQC9C0A0Ay8Zj+wx1yVRy3qwIm66Y/2YqbeDzBKUe0F8l2BuIcQGhX3HjLG7GVnEqtlnt7Zm/eJwAnmqDM3xsdmlzo7ePfEzrnSjneOZL0qZL53DYlL5KfnwJ8V+SPoboNA1ASiBHiQ4vQq7LYMIIROA+D35MmT8DPf+264vr4JT589C9///vfD3XQahuNRePHiVXj79pJshtrPQK/w1ewbd8TQffHoIgyHg3B7d0P+AroKe8d9AP/CDwA0CLsdjyfhF3/xfwrdTj9cXl6HzfaebP7k5Czrp0GgcHwOsC/+cVzK9o6iPdkWTT4X+XNuuWCAKstHVD2n2vUt7OnhSx90n1XOpF7b9rNDdS/NPFu0XvXMFO8/DqaKta3zOFqOMVnJOdDmKmJ2atvB3/q85Z29UnLQY0x5vti5PmXvuj2rNzKmMj9S1UG/TzCV1QfrywjTme1JPNmzOcv5qfi/fFb1XF157gYt7PXjrZMeZ9lzqzJbt99rvdb9SCyrOrcq8cqTtfRzqG+p4jNTbab0WmTCsbpgZ6syxpT/iMm0qv9717WQ+9+lv1RcibVbZqdenLF6qa+pOv4yW/B8cBUZ25cHxvynfK770fFD9u9ynX6OKbly69NSc9K+IyWjKjEiZqueDutrY/5F25StXagi81S/1m+9674l5mOrxmdPvnYdj/V7VWVlrzsWTOXNxcao/bkxiLnMRkUfZJzIJ3hrnNy3KLB+VblU3Ud5OuStYUzXMO7UMy3RWT0e/E5yqVCbYuVb5utqMFVVDamvqyVQS6CWQC2Br7sEDs86f90lVs+/lkAtgVoCtQS+thKwYCovaeol3nSCyB6O9eE2v5df1rf34/WVSkrqJIRNDNjxSEdlB20vsawHmZJHVaWxYy0r0PfarfKmFztnSVhK/zJXbz3LCvWrzjWWYPGSRV8WmAp927f/aBnIgwNPF6ysYslxfW/qnlhSyrbr6Z2VbVli1tP9Y3TPs2cZS2zcZQnFmD7p9my/NglZZrtVdFbW3l6b8kNl7Zb5nNT9OoEqxYRWV8Xf6v9Lm18WmMquU5nf1vpSlpgt0/0qcSM1Pv2d1qm8uI3eRi3FcVzIFfvRD4G8dUrFoTI98nRS+3DP9h6sQyTpXiZjGyv0WKzdSSK8iQJVh5mqTN+1znsJfwtEQWE8F0cXP2XzSelMVHdpLun19+bmzcGLf/ufYXPE7AFVf9x9lqOrKT8Zk4u3xhhXVTCVPJQri1GeD4utq9aTMrsq0weRPcap16ssbh2lR5k/sfsC6df6EP0wWYPA7f2eTWqd8uaSml8VmaV089i4F+s35oOqzqFKDI/t53S8itl4oYNcY4ki77LYhDFVAVOJbuQyyIoaPXvRMczzPYesK+5noGoBpvL2ZDbWxV5GkbbTgtXIxmQ7T7uWsTlF/VkAACMNpqqqV2l9wJwExJPP/uEt5OeLwuX9visWNKvzdFGizQXYeRhRv1OEodeW74OpPGAV+ZEMgJVFJirAtz/vG0xFcJJEDCzWt5h8YSsoeOfPAc4gZhZWJALLcCE0PgfjSiecjEfh//qP/zH81m/9FgFewAxzfX1N4ASAP6iAflcUlEHHUZCMInxmrQKwA8xCzFoEoAZsG6AcyIWZaFZhu14RKwUSICh6fvz4MYG33rx5w2xKwyH9Q/E0CpwHgy6BgrgYmlmiAIAh0MhgkIOfMGY5I3z00UdhNByFzz9/SkxHGBcAUAAO4HdiD5rN6H60i7EDAANwE67BZ7gOMsDnBMjJGLHA4oNx4jsBPq3AxLVZEagLbaEgRMDJADEJw9HZ2Vk4Pz+n+QFsdnV1Ge7upjSnbgdjY7Yr/MM98gIYKSDHmMB4hAJ3AvkQOwctKleuAGTW69B6AkgCoAmKzgGUAlCr3e2GZguAr1Zo97r0d6vdo+9RKA7wBcbAYLAtgQkETNTvD+l3yHmzXtEYMI9up01AE4wDgKP1ah1Go2E4Pz9lC8lUcza9I0YhAm9koCvm1ELRCEBezLJDslytspdgcFH+GuxoGXgPegWACzGXEoirS3MDsIP3Ck26lth+VqscMAdhoYCX/F5GngMgioCfJG4AIAV7AcBuBUahcB/GIwamdTuQH7NXXV5ekh7uNhu6VoBc0AvoEVi0YC/T6R0xQUFnON61aA0JPDMHUJDXeTDokS4DUIU+IQ+sIa7H9wAgYI3F3iB7GlOvG3pgnJqA/WpAYCjI+OzsnEAJz54/C59++ll48eoVgQjaHbASgb0KoCqMu0sgMYCMZtM5gWS6nQGBrIA8u3z7llwFwEIEblyuCETGOop/0BHWcf7HxVAQMnQEawBbY3A1M9KRrDrMgkqMSIsFsYgR29cWzFiQUyP0Mc5ej66D75hP76hljPvb3/4WAfXgNyDvt5eXYTFfEDDj/OIinJ2e0rqBlQrAJqwLQFXzBbN4ZQMK7S7AhW1isoE9L5frcH5+Fi4uzkOv0yP/Af8EVqh+r58DR7EmJAdi6lvRWQ92Sn6SAJT3dO1kNA6Nxi7sNquwmN4SQxXWC4AxyALgD6whbPXq+pp0Csw6TO60Y3vbMCse2uZ/0GU2fgGksq9os94MRwSoIibhzLZa5AMYwAX5QScBriJmwV6X5PXhhx/SmNFGp806jd8pzmRrJf6JmO1296HV61DRFwMiJQ5lgK+MWU7vDfeZKiVSZwCqPTCVs7NIBEOTTndicwaCEUBVNifeB2SXZyx/BIER53XAGdTuk72zFGSpizQ1I6m3lyrb48busZ9752Oy0kwe+vv8d8bbyrZBra/IK/uOr1D/MsYtvPyiGYhJqgVgJflkACJnYQ1bv99R/EC8gm7CFn72Z78XXr9+Q+DIH/zgBwSsHZ+ckC9DrASgFuBMAA8Rd2CX+AGoCnsZ2C1ApZeXb7J9QghdgBfbbWKZgo3DJyPWIB7/wi/8Q/LrAJKCTRzAUrD3EbshMcZtQcbHoONGKwf07e1RNZhKvB+5mOKFOmXnuth+u+oZJvWCtML+0lZyyNmoqt6xZvALKfRPlb5iL4rzzkcScxiB+nB0Il9Pz2WvJrbmyRzf6ecFEruOnZPsN7w8RursFRubnXFMRkl7j/gDzwfpz/SZu6pefKlgqiw9as/p3lle5xrKfGZZvkT715Rvz/MaJYzUh8gcbaZszMsh4HrPTqrYatm6x2R9yJy8PjxbqZof0X17a21jtc3reH2ndELbSSw3UybH9/l9ys+U9eOtZ1mcSckmNhYPTFTFH+nxl62T54PL5o/vY2Aqb22tP37w4kc6u/rMVJKX1/JNzUn7+NQap2KEt3e1tqr9m9QUWB2wstV/H6t/x+hRFV9s1/wYMFWsNqUs7paBY6voY9k1dAZv7r+Uya5BbE08XbFz2t9bZWmpkoOZ3Tv8bQBTxeJGbC+oY7Gssyc78Qn59c5+oGyNY3tmua8GU5VJsP6+lkAtgVoCtQRqCbAEjkgB16KrJVBLoJZALYFaAl9PCWgwlU6+VEkm66SAJBXkYKsP09QWvYibswxekiKV4JB+qiRtbVJNEmTyuX04pBNoZQlBO3abjPaSZt6DCv0gq6rWeeOsmpzWY5A52LWLJdZtsqRsnex8YslLXFcGptIPXPR4yx442j7RDhJWViftetlkqtY73b+XFNL3igxsUvXQhJTVN9uuTeba772/vXFW1UE9H29uen5V20zpi2dfem3l+2MT1Cl7Tj3okDF71+wnVx/6u0PkYvUs5v/ytUApkSoU8eRTZQ2rjLEsUR7z81ZHPBmWzVPrdcwf6QdSnv+zWmRy7wAAIABJREFUfhB9SnGclpGOF96c4Ys0UNPzE55dHPMgwcaAmG/dk8kBbzDT95WNz5MpwFQoyqyyxlbHbHviqz0fjDer443LKR3zfJ/nt60tP4yp/JbxQ35iPta2vefLqBqmYhG9GowF22h5yTrYPUhMR7UstO+wa2F1wz4QsWOIxSXbh5axF19SPsfbv5TFTxmnjfuptday8/yr3rN4sc3uOeThtL7PgqmsLB7qKPek18mbQ1m8OkTHPdlW9eUCAEAbHjgP84vFX+snrM7o9YkB+WJ+E22JLsd02NoIyVzY67K3+nt7FH2fgDA8H2rvlWvyPtQbpbVdaduwsovpS0xHdveFb9XyjOmzxM5YLI59jkLzJoo1K5wJrX1XnVNuo6a40dqUbt/zJZ7O+PcUc8qsMmJW+8xU+7paEgeyh/UMyyie3HOUYnYP/q34vdA/Zv6o+iM9cNnwHmRLrRt/7q+JEzuzAvL9lH3WAwqvHxSQ+9UJdp3El4pf0YBeADj4ejDFNKjQud1ohv/0n34//Nt/+7/RXFB0DNYkADPApAT2HoApMC8UJsNuGSTBoBoBGwG0wGCqLd1Lxfkott9xATRABOB4AGDg5GRCbBRPnz4lViiAoHAP7geQazqdUT8AHWg/gfMr/kbbuB4/uB7jQ1/f+c53CEzy/PkXBLCALIRBC3PB3MBmA/CKAKxwDdoVMBXkA8AMgBQaiIW54j4wWWGu+Nneo+AabE5d+hvjxzggE4BNwHaDz3Af+hfAFeZHIIhmKyyWK2ITY0BGwdAoPgfjA3Di5LS4H+AlAKgITA9mjhDCcNgnRp9Br09rg3XAUqPPLoG9OqS7fYBxCATXJSAEwDQA2QA8weMHaKVNYA60wcxkYInaElUUxt0lgBlTRwE0xyApYe8ahtl0FlZLsIOwtUDPsGYAEt1cX4c2gB29PgGAAMgAgwhBnnYMGoJ+ArCBInhhOkMhPQAyNC8C3WA+ISxXaxo7Mew0AA5j1hcGyzUJpIWfVpuqieh3yBPgPwDmqBgfYHIARIi1rBvWG9Zj2GCnzSAUWD707CoDUwFQIwxn6AvfCbAPLCjQNYCiJpMx6TP0BMApBroxqyxGA8AB5AfGJAwe/wfYD4wtaBfsK/zShHsCwJDuEwgBRXj3BKQajoY0fgLDdLrh5vaWQAhYX4CCrm8Z2DUYjcJwMCJg3QZMY0vId0tgOox1MByTjkCmT59+TqDLi/MLAj2BjQn6vAem2m0J4MCMdGDzAqhqv4Be8lvQBYwZMpa1ZgY6vhf+AbnRdpP9EuTEdrQN07tb0m2wd33zm98k/f7//uRPmG0u8/3tVptk0+l2aM0IfLFjAB50CGuC9QGrFsCmLTDdtFtky7BB6B7uRz90fstARCeTU/IDV5dXNHe0DTAXAEkE+FuuCfgxn81oHgBoTMaTcHZyQuDD7XYVuuRrIc1ATG3QhW9+65sEKgWw7+nnn5MuAhgHO9qAuSfPYTBYDWc98u2I4Vl8gA+H/WC8AE9RxVzGUgW2KgJZZfpNoMo26wfpbQfg0TbZHoEjoW/tDgFooX/EZjVkRiv6rsMgK3prNsCfGAlklIFtC9INzUbFtsh+Dew/sDW2b/lH9wmYCsZp2DsIFB0FU7E9e5GRmJ9kT8WIvgfhPsNU56BUYnKkt52VQbSKprwzGk9DWLiyfYh6mQT1m20//n/23vxJluw6Dztd+9J799vfmw0zAEFCFiNkhxXmD/zJEQorLC769ySZEin7NzvkTSBFMBy0MQOAESRFigxgiMGsb+/u10tVddfS3Y7vnHsqT52+NzOrZgE5kw10TL+qzLuc7d578nz5lTmP6DU2D1N672LkWW7/FgB7hSAYW7SfyQwxHvEKulY/nozPaTQcsh9PJwA1Yr3qUq/b5V52trfpLYCpDg/ps8eP6cnjx3QOdsFWi1n2RqNzthtmjByN2Me6nTaz8IGJTkCCAIfO6OlTAKkvmGGu0+1SrVHnPcxoNOT/giESQO7t7V06OxvQJx9/So8evUb7+7eoi9i4hj3LNTUAcq7Vacqx2u75wg4zYZOybi+yk3v7jZ3f8s7Rqmt7DtHzIWKDtcGYPcbanvuGMaSYn9kzVVmby/bZYP/LXt5g5+Hbsv3YnH7e3BbGa3Rkfc//nY0te6GH9deYP1q/87nOsnOK5ai8DlLn/Vg8ydNFzAZierT92XNC7Oxn5aZzWSkeRQB2RXal4/G2kPIrXUaugLQPa4D6TszGrX/Ivjn9jDbPv7w+i/zJAyHt/bF8Qco+YnE9dbaP5UU0lqid5dl0ka7y7rVyXjWXYfuPych+n9o3lMlzLACfDXtZLJbGYpQFzfi47WWY5/dl5b3MdZ+nPyvTIvmnbCElfzsHn1/Puye2PyqaY3pPWSxJu6bk+XjMFm1+Bvf6PLefS2z9Svlw2bU6Fi+s75e1cVxnawp8zMmzlVXkH4v3dl1KaW7Zvnx9TBl//SrBVMvOh9eVLP3B0ynju7F9QEoH2bWocyp+VmhjIsbzDwVMFfOTPLuz+47UfsWuFezvocGUn/q4amNEKub+zm//i2KlFIe+6opKApUEKglUEqgk8LWXQLVgfu1VXE2wkkAlgUoClQS+KAn8q9/7/ejTU3/4zUtW+cSRLUjkZEZ4O7YyU5VJiMQSznkJJXtw10N/qshXk5XowxdPernmHepTSXErq1hCsChhVVa3MR3FEq+phEMs4af3FyUzfCIvpdO8dsqCqdBXkczykvaYk39QFBuvysnKwL5VxydMbeLVy9hfW5SIwv15CdmYTWifKV9V37P32uRVWTvzSaoiWdu55vlTqn+0XyZpXiYpukr/eePPe9ARu0/1GpuTH1sqnpR9OIKCGAV+eFu2fflYWSYe58kxFnNituz9xccQb6/LrDl+fDEwlerHjs3KQuORHYeXle/HFhjM17pEEZSPK7H5pXRRJr7E7InrXsLCW2RH9v48MJXash9TvSbsBkWxzvbj7dTaiJW9/ZvfhM7sKXFgdspWlx2bTCS8pnqJYJmSc66fFRSypdq0NuXtWvVgZYy/YwAW74uxtVCLu/2+we+zrB/EfCk1Lh1Dyudi/rKMTfu9iPYT26PlrU15dhTTh/UHu3Zqv7HiA+tjKXnG/Aj32dgXi7F5ny1h5tE3vNv7Y/aOOdtCGm+L3rZiMc3HnZTdpK6z16fa13Gk4qD1DwUFXdPNmGR178cZ8zE//2yPl4F0UnujvLib0kVM356ZKnaNj8127YzJ1Nuq2LQHHi3G81g71n9SsvWfi7yEncXGI/u3XXf0fr+H8ffG5iRMhhaAmypOzsBUN/exwsahoENf0Mjj4GVdwCRSLx32frz3iNZl894QReDifwFYVFOGDDCSZYXBUkOFMQIAsBZqBAS+lRVcS1/ChAUmJpWvjNAWdduYqd3IZ2G8geWBi84X3lYcrQXnjlRuWjRvbVA/0/2ZBbwDXIKZTC/G9N5779Ef/dH3uVgeDCkAHCmYCmAlBQkpE4+CiVBor+shgA24Dn1JcXNbQCrXAG2MIQmq19docwMMTxu0s71Dj588phfPn9ODBw+Z+QcgJoCgFByl9coAiUhb19RqNqnT6bLywYYEdhodH8BUe/t7dPzqhAuwL87PWUatdpvBWwC4oFC7Z9iqhNmizu3iv8o+hMJugKAAsMAPAy06HQFTjUZcLH7NrEcCwsHYME9lKoJ5Qd6Yi4A0unwNACn4jAEz7TYNzoZsIwA0xHxWdQbGp0azwUUnYPrAOPU7ADXW+8LshTHC9wDYAOgKf7dZTw222x6AIL0+1RstBr5cgLUIzFW1GjPtAGCxvt5lkInKFbYCIAxAP8xGxXZ9yWPAHAD8ASgIBe0AOQFwBNnrd2AZApADACsA9SCP/sY6A7kAzuCid4CDwGcHUFEAU0FO+MW/IbfxZLzA3gUwFgBWAKTgJQbCIAXAR8YCw7a3tsY2qXYEuwIAZjgY8HdSQC+gtWarwX8zSAiyCeA9tAMAFkAB+BygnFYLoJQmz5N1C31PMGZ8P+Pvep0evTqBjY4ZBMWARIAMEYthJMjLMOPThJ0c3yuYCkA1BS9B3pAt5ghWFzCITadjWt8AyG9jDlgBuGUynjJQbWNzk7s4ODyi9Y0N2tzeplarwzFqzAAjxFiiThe206fNzS0aT2Y0GA7po48+Ytu5desO6+1idC6gJOhkBuCUsJeJPYM1LjBXoRg5gOKY5WsyEZtlW5QcFmIswF+wUWW7YpgqYjkzraGNSwb34FroCQCIN15/RFvb2wyK+NF7P+JxMNgHwDmwKbEeAeYQli6wcTF4J8RSAWoO6WIypjUw29TrDNrIAAmSOZDx11jW9+7dp72dPfr5Bx8wwxrs4e6de7S3t89/n4/O6eTkmE6OTxh0BtsGM9bm+iaNxyO6upzR1nqfmg2MbUaHh0es69dff41BcLC/58+fMWsOwHYYO5jR4FPwBchY5gR/BxAsgBNqAFJlixzWHugeeudVbW2NfR6xCf/lVQZAT4CqmHGvKUxdWAWuBXwIQJ0wBILtrEcbG5vMrIY42O/jt8+xFKxe6As7vSsWWLaGKaBYgUoSJ2S9ZdCjA1NlYGJ52RiXksn/5/uU+P4TF2Hsui6H68PKLOt7iAMBTBXbC/NaHhZjrIfhNSgCm85hxLL7Hr8fs3Hcn4XkTJOBqbSdm/ufbM9k13i9Pm9sN9vS/UPYq7hN5fz6cP7W84nMS3da2U0Wmyb7rMA1CBYqgKkuZxzj2DSur2h4dkZnp8d0fi7+AL+B7fe6HQbMAmj8xhuvc9wB09zp6SmDQCezGZ2cntJwNGTwGWIM9hniY33a39uj7c0tbgs/o9GAPv30EwZvAwiIdQU+cnR0yGAqgKwePnxEt27t02Qyo6dPntLPfvo+/dr3vkePHr5GXYDD600G5fYBfm406XyMWAerFFCf/Mo+j+cdyXPh/kw/KRCf7DOzPbfsNa29xM719swh+4mZGVcGPCyTJ0jZkP/cn8Od+eT8U1ghva8U2bDPBdjrvbx5rBwvFpmp7FnG+r2VqcRG2bvlnZOtzDE2K3P2DhMn1Cb8577YOnauisWCxTODxISYXXglROUULvLnPHys+2v1/ZjMVUYpMFXKXu3YVmGmsj6hck2dgRf0zqaXgR9jvupjtZ6frE7tfTG9pfTh27AyzbO3lEOpbmLysPZWZFt+TfL9lZlPat0qs2b6uZeNQzG52LH6ccfk7/u291i5pdb02P02PmgbqWetsbhsbdDLopRPJdjIysSJlB59/MqzyQX/dmD4InsoM7+yeo/lfGNxsWj9WkZuqbZi88Zn/jlBEZjKP6v2sVv7sc/oi8afikupddLHFls7ImzW2T7I+oK1LTvuVOy2ssyzm5gPxeJAke3FdBcbf2zN9TKOxRErt2ViapF9rjYv5DEXW86bQ8pvYvFpoR3eotx8maTXrbeB1Etx82ILnunaI1qR3adiXd664W1/YX/hYp1vR/Ovds/i56M+p/eyv5uLYmt5TP9Fc6/AVEVeVX1fSaCSQCWBSgKVBEQCFZiqsoRKApUEKglUEqgkUFIC/9Pv/89SNmWART45ggOsLejCv+31nEIwlO36BiJNNPHBGg/eXF1Z2WSiT/SWnNr8Mu3HH859ci6VRLFJBX9NKhnhD/2pJIAfQywxZZNcPgFhkxWql5h8Ugmv2HxibxpKJUjt/Xn9x2QYA7LZflL2kUrK+ySV2rX+19tBkZz8mJdJ5FifWUgWhYeXXqe2wDg2Dz8Hq/c8f4glAJf1n9j1RUlNjQ96r51v6l6b0Layj/mtvVZlHQNPav8ai/RaPz47zi9Snt6eY7HVjlHnZW0gZbc3YkxgIygbU/LiWpGN6PisHmJzs7rzydjUOH28t/5u+8hbP1I+FNNzLObE1obYOhSzcx8TY+uKvIU+Y0Lx9hmziVQMT8VDaTMDUxXp1H5vHxrZfi34YWEtwvMKvBk8FKjZ8RfJw/t9bE1dsCOSYnOrt7x4pLJdZv7Z+BcLVVZpo1RsMQ9HYnbtP7MxIaX/PLmn1rIFnZoG/MMRL4fUmFX2HjRjY3Ve3IjNIeX3uv/QOdh9jF9PND7YQpqUzeJzK++Yb6Rs1seuvPXY26n1CztevzbofluKooUBQWVhx+7nl4ony9p4TH8qb6uTWLt+bY9d4+NDbE6xtcyuUfaemP1YHy0TVxbbCGCSAKYqkl+ZNeymPd0EHsXmbO+z+2vvf7puWbuW9hbXC/0+z74hLw+misWXm5+Vf5Onn2tsXLE90/y68FZwe03MF72t3dhjRYqMra9pkfNclkljEDCV+jyzy4Qz9Gw2JfwCxCCMMWDSaHJLKIpFdS0Xg8PfwTzDrCdSPI4CWqhQYgLaVzYPiQso4p9NpUidwSZtsPQA1CBAF2GCye4HiGWt1qBrjA20Cgz2kPUXPygQR6E44wCulGFHAGUYPwq+AYzQmCkACdwPtg65l8FTgZ2nyYwiAH0JMADF6FkB881CBcheY14s3isoBf3iOmEkabOMRmcDeu/dH9If/tH3eS64FmAF/ADYoTHD2oQWimmMxTVoW0ETNu6J6q+EmapGzOrSardYDwAiANQCJheABAZnA/432kfhPmTDRRbhqYaCJABWAOPQZCygFp3z/h4YJ7ZZnmgLoDCMG3aDz/E3wBQqb+hSwRzMrBPALQDCADDD7EYM0gDIB8wujcAUBEYl5H+EHcrGD2Xv4lr+8CPMLmK72bUKNhTQA77X+KGALMgI9gO5grUGgCTWA9h/jO3hczB+wY7RDkAl3M/cLhpcGI5+Wp02M1U1mx1+XTEDWwjAliuaTKYM+NnY6AtwiWUCBiXY1xq1GcgDIAb8VICLGkvAKsS2XKvR6ekxq+z+/fsMTAGwSlmIAJbr9rvUX+8LABFrNfzLvIBAwH8AhsBP4APE44Ou2O8CWAdjvxiPGbiE65iJB4XsHEMEkAExQN8okmfgTbvFHzLLycU5yxIgFS7enwL4MxVAHLNtEccdgEkODw/p7PRUQHQoqL6c8fcA68C3MV7IT+KCoEFwLdphWV7OCOGKGecYeCnF9MgH4jsAbNiHa3VqNCUe4FKZP2wM8U7AKACuAZRwPh7R/t4u7e/v0RigJTB9rdUYDAOg19GrYzo8esW/u/v7zL4iOl+jy+tr6vXXGVyFuYMFZmdnl0EGAAuC3Q0D2NraZjABQGIAKSD24nr1d2GjEsYq9ntmvRM7hb6gH3wvdimODH0BdIH2BSR0SXXOjV7R9QxMbTMGVGEdAYALAIp33nmb/vGv/zodHh0ym93HH3/MDF/K6MZxrSXsbojj8HPo+8H9B8JwxcCMYzo6fkWHr445ltdarUxfDAAO4BEAvWYzBm+888479Pqj1+n9999nICXs+O7tuwzuAkgQMej09ERi1/mFgJhqdUIMV+a4Jhid6IourwSMhrEC0AF/xc/Ozja12k0aDM5YxgCnsVcG9mGIDSw/EzCmMbu8nPvwOdscbHFN4jpkMDoHSxZAK/Jv+OyMgXPiowBTIbZIISQIuhoMkmJQJMB+DPiTNZeZ0AIYtAfWKjAKbazT+tYmdXpdauK+NtjSOnOWQlnHBDCXMVOFc/6VFl7KWioxBExgwSMMsAHjhawwvjnBpAUZY73VN3kzAaXEI3gWbID9vtHkfvizYKsC7Av5fAZxKjmVMv3dZCZJbmEcmMJf5/eW8v3NPV/eflzbtG2lzgy6Tmd7w9CjYcbK1qEMRKJvrs/2sYinIc6H9UTWWdEfx/8ApFKgJECeAvKd8Z4MOoA9Hx2+pJPjV+wvyqqHuIjgB6AkYs/de/cY/AQ7RPuIMcenp/T0+TMGII4vANgc8+/G+ibvDxBPwXAFhirYPvYCL1++CABm2GWb9xUAKwLMCju7d+8ubW9tM3viwcERg6sBmLy1f4u2d3YYqA2bAeC4Vm8y6BQsiYiZuj8VkLysUSKHwG4IgOHlFdVrAuhVYKEw6malGQrEEh1BB3MNL5hPzCas3mUMwkxlf2O26s8FuufOs2v7XRn79G3xUsckf4tgpdhY7f4ydm4qGucaWQBbts+y446d34rajfmz5hg0hug1sUJ53fP7fbneE5urHWeRLLxsbbsxu7DXe5lnMSN7SJk3Pg9yzbPXzMIXmSuXkb8di7Vnu6+ej4GnID4Yk3VKrnL+0/X1JjjR7lNjY7cyvekPi35q824p2ft56j5rmfVI28izFZZWiFH4r+bT7GcpW9B21R+KYoVvJ3V9nu0vxtM4yDBvjYzaTBCqv8+uu15Pfk3We/WM7GOdtx+rE1tf4Nd8q++Y/Ip04+NCLK7F7DW2Bnh9LROvYuOMyds+C07Zuo/tKXvxcaMo5uStGdZP8tqJrTX6vMv6i9WztS1vJ3lxJya/PB/Mk1MZ+7bxxIK98vw1z57LrBsx+0/Z4TL2GNOhj7k2Vvi//by8v8fmbdsvipWpNcavaSnZz9tfknFX7dyC9FIxY3Fdyc42sTVN27UywN8+xqbscNEOFgFieXHJ20+ej6d0mLIDO1bbrs2PxuJGbAy87ha8VDjPz1L2VIGpiqJ+9X0lgUoClQQqCVQSEAlUYKrKEioJVBKoJFBJoJJASQn83h/8L5yN1cSQJpJtwkITxT7hGXsTtLZl37YiYKoaP2RcJlnnD84+cVYmyVZSDMk33uUlQDWREuvDjtUnKGwCxrYRS0LaxA7asQ+tvI5sYsYnnMrKwQLhbBIklpSNfVaUqLHjsnMv2xaui71RMSZjnwAqK4Mv4jr1GauTGNhH523fnO7t3M7Dyiz2AKLM2Mskfsu0k3cNxunnZHUU893FxOQiG5ntK3YdZGFjl+3LJvCt/cTeCBWzw6J5+u9Tbfhx58UF63spX76hR30ObN4aVZSs/yJtwSaFdfzWlv38/b/9PIvko36RWhfy9FIk39TYcJ/1u7w1INaHjec6/hiQ0vqHfWhTNq7bBwklXzK9IC5bCGH1mirK53mRAMT0p4ztpR46pHxO5JK99bfIflNrapn4lhF1LJ9aKBrXzf6vufjGxvo8Weq8rC2qHdk5+31Iyia13zyfjD1cSsVx255dC3U9RD8pu/4865odf6yIR2NKzA+9TmJ7GXu/l5n1Td9P6kFPnh3G9kfe/3C/rntaCJMHpkr5m59XGf+wtmpjhOrbxgG/BpdtPy+WFLVhQW+xscZi6UpyYHYCFK1KUXXRT9GaEbvfsjjF9hcxW1W7UCCknVvM/+brLcch2UzEfFR9x67PWkAT2wPY+SzExcDqUOQbMZ2kZBjTOTM+aAG/eZu+j9G2TT+P5Bz829kD6UoWZ28WJ0vbGZgK16pfi64ATpsxsAe+DMYM/Be6QKE8imf7vS6DSgDk4NrVoCtbNK3t6lvopYBNil61KFKZZezbpHEdCte4+B39XhNNZle0huLrsM+WKlhh00EBLYAUKPBXYAf6BHMLTzOAT+ZEGDzawKGqm5OwZxWgCuxuNmdxAXOPfC5ABWbQCtdrrAHYwsY2/dvape79AdgAwOliOKL33nuX/vAPv8/ywJwVwIN/MwgCoCMwzriXzcRs1l+jNscAALpmYAqAbwxeAqAisD7hPmH/ueAxoFgaY9VrtF1mpVhf5+uUdUjHAYYLsOvg+7OzM3r8+LEACOp1/gzt2WJEzAvjQFs6nkyWAryzccOuyYKJkX0Y7BQ/CqSCHiRmiE1Dhvgu8y0tVgTTFlibAJ4Te8N8FXyF+zBHAH/aHbDshKITGGMouGC2KAZNAOyFvwVMFN4OJFYGEE4Ag9UYLAEWrqaiRrngnEEJ11fcRrfTDow4GTMcAxpbLeoAGNZqMmsQ9xVACc0ApMIcz05PeD6vPXrE8xkOhkG+wmSEsQI8Ar8SfxKAkaxP0mf2K7YuOLfAyrO2xjJlBi4AeQBGuhTmJjBTcfwLIDFmyGOWPIBtAOITdq8MYAhQ3pjtRdnVmJ2n26VmQwAlsMUnT57Qq6Mj6rQ7AnQMIDrMH/rCvKAn9vXAXsLAIuA9ARISbjvRR7CbQG8yZx6ax3gATAMoQYprpABZgFQCproYn9OrV4e0vb3FgCoAqcDEBJYq/Bfx7cWLA2alOjk9o/VN8Q243BTAr9mMtnd2GVCFucM+AKZitrKLCR29OuJKeDASAaAGHSiYAQAiHRczTIGRCyAftktBI7MeL68Y2APZQI6YH+7TgmUuLgwxBXOiyxlNLoZ0NZvSWvAfADLAXvMr3/0u/ZP/+p/QRx9/TJ999hkDm2Br8B27/9aCxZPjY7bRO7dvM+sZ9AUwF1ipjs/O6HQ4pNHFmOAPAq7EHK8EqAhw6HTGTHbf+fZ36M3X36T3/+59OjsdcH8729sMAOX2Li7o7PSMAYNgBOM2IIc5aEhMWwBnE7Z1tNHv9YIdXdH9h/dpY2OdRsMBfwbAH7ObTcfM5oP4AnkC6AdmjybGG0BAGKMAtADiAsveGtszg/0CyIPlfim2B79hkCiDqZQxTGIU7Djbz8hneq1+D/ae3nqfuus9Zrzr9HrUZyardQbD8D2IDSHOAEjGzFjskwG0FDYSHA/nAGQD7JkzTAr4kNfscI++qERiadih6fppWIMEhCsxnMEvYW+gexiN61ho2ZYBRKTAcrngp7Gd6OJnfg9VdIdsfZY/T/vzRaxfe/aTeCqjUb0uFvAH4Gd4gYAAqnRtAvg57DnMi+MsmErnyeOCIrF+ANReq7HvgMUPNg0w1eDslAHNWFskNgj4Gr8Aq4NFD2BPgD7xA3Do6dmADg4P6PDoiA4OX/G1YIvb3NjkdfPVqyP2LcTnjfU+twNAIuwa/oC1DHZwcPhS/HZnh38BChycSrwHoFvZ22C7iJHb2zvCagdmPAKLoDCMyn4gewEQ4pqufyo32ftlwHldezJdZYWjN/fvi2/ai+2vrM51T2T1G7MJe0bRPXKRjfrvi84nsfaWAVPZM5ZfptREAAAgAElEQVTPfcTOdb4/YQPLGNT9eFcZf2xOOk6NH3rWwrX2WaDdR6ptLCNzO16rU6//2HnN24M9O9rzQepcW3acsbOjv9ePXRmfy/ah12k7MVlE7SMCpsr2Xun4nbFoZsAnP4aFuOcm4uOvvdfqAX/HnuF5vft5x57XFMnS6z8vJ6j9pZ4jxeKCbU/Xl9SY7Fjy5Oh1VWRr1q7tvf4+u1fEdWXiAq7JW2tj8dfnEsqs1bGcb5k1QMeXig1+3xDzg6J+rKxS8Tgm61S7sWtTtmdtCdcsG9tT8TNlo6XWG36pTvZTdA/GoC+nicny5r4tOyvGYl+ez5ex6dj91ne9P3mf8n5UFIO8r5eRV9k289qO+V1Ruz5GlbE372MxWfo4sYqe/J6vdJxcAUzln7OkYvCi7S6CqfLsyO6d8vY1yTgdmVMZu/IxJLbXUhuwMSlmN37/Zdta5Rme5OGW9/28OWHcFZiqyOur7ysJVBKoJFBJoJKASGD5DG0luUoClQQqCVQSqCTwDZUAwFQ2IeAfMtiDtf1bExuaTJ4/oDXFnSpSPlhzSYf8FCVS8pJANrm2SrIopebUmGJ9xJJp/v7YOO19NtGSJw+f2PCJx1iSyic1ljFt6NM/tIglZPOSnGX1G0vk2ARZLDmEfv++g6m8bDTZk7IRzNkCKqy+8hLoPvFZVs9fpN/k+VMMJGLt1cYCm5jTNlPz89dq4s7GLtxrC2ttkk7txz9Yy/N1O88ySUs7B/3b+26eb8fmXji+UGGz6vjK2o+P4WXH6pOvqbXAthdLNMfG6X1ulXjuY09eG7FYnjcu79Mpe7Jzz0vGl9eVFG0v+6O+E/MpP8a5n68Aplp2XGEHwYV1X/pPoijhy+lX3jSnb7wuu0+xD2ViMdTatN/L2bikvphqA9/bvmy7ebER7fk4p30V7TWXkXNRzEv5pl0jyso8Jjd/75e1T1W5Wx9UOXpZx+JH7DPb5jIy97FZ77X6tmue9u3taJk+P8+1efuvz7UnWhJMtdocshNUbD8es3+Vfczv8Z33P9lHaSZ1OTDVasVpgdHLgL9Tfur1k4pT3p9FLgpektbLyi+lJz+WBT9g4AP3Yt52fbMlWb/k4bECeXAV9qYoLgfo5uDggGMuCma5aH865eJ/gAju37tLdH3JLCYoOEdBO4BW+EWRu4KBAMBBobgWs9h9MfpSdhNcj2vxi8/QBgpuURuPwvvTsyEWAC7aDbwDvF6heBZAhxnGMcPvjEEdAHegLTDZjM7P5Y3nDB7qSZF6rc5sClzUHoBFzKICRp4rKaCHfDD/DAwmoBwtdsv29MLapjZhAVRoUwE9kC++m0zBPDSh69mUfvSjH9H3v/99vlfBVAo2saBU1bEWjfoiuoy5IWP5lmtlLgCW9Ps9tgkL2ALQCWNEeyjCVjYyXSPtuqzgFgUZ2e/QDgBVGxubbANgpmKZr60xGA8/cwadUNwEAIyCsjR/Y5mhFOgUi/P4DqxEADmonvQcpkwwuE/bEJ0t6q7ZEICPjg3jUxADbFb0MAlPdgLggJmpJDYxaxbAUnX8CkOGApNgW8xcweALsLSgH4EMgHEKjBtM2gb7atQCMCUUxocYgfbUfsAqAnYRjEtYRtrcL2x8o7/OQB/0d/LqmEElt2/v8wuELgFCZBYTAGkAfIJ9X1KtIcX6SIox2NCwU833FxKt5qAAHY/6tMob/22BVSSA/2xshMxn0yuaMvOcgGSYlYeBPRMGrLx69Yp9HfLf2dqmrc1NBnypLj795FM6PDjguULOCqbjfsFwBJ+aTAivS8KcQ5Q114GxKSvQBZAR/Yt9IqxIkSA+g//DpjA29mOOAcQMQ60GxtRg9q9PPv6I/4bNN1tt2t3bp0cPH9HR8TE9efqc2aTA8DI6v+AYht/ZFZj9JnQ6GNDW9jb1AUwE+1+jQZubmwxAAaAKsoBddLo9ajXabGMAYDFwEEAhtjVh7wKoYDyd0gTsXgD/MQtXjdrNJp0NBwyGatWbwg4EwOZ0yvZbD2xVaKNeX6PL6ZgGJ8d0CRYZzHkNICeR5dvvvEO/9r3v0WePH9Oz58/o5OSE7YVtsdNhOZ6enjJoq9vpMPMMxiJxEExyRA8fPOQ5XteIPvjoY/rFx58wIEhZDzUW1EjAkLCFt958ix4+eEAffPAL9t17d++zHjB+xJjB2RmzUsGuYOccj8Mv22YAAkGfiLl27QHAC32ACa7Xl3HAZ8Ceg5g0Gg0ZCHJ2dso2i3Wu2QQwFMxjAGys8RjAugMAy/jigs5HQ7Zb+CXGgzmxXQZQp65tEpPgr1fcl64xGB/uxdqla6bNGzFgqtWi0ficrtfWqN3rEpgCN9c3aWNrk0GrWxubtLm9ResbG7S1sUVd2FCnzcx2PC72xxnbAUAz+L1kYNc1Y4waYPZiEFYGXJG91Xx3Pd/DcMxgYJmC+QMzFcCIDPQTH2OMH9oNoDFtW+MrWOlaDIoWpqpl9sLLXCvrleL0V39cb88+dmfl94SQqe731Pay80gcTCV7Mp9bmA963p22h9gEXZ6dnNDmBoBN6/TsGRilDhhYOzg9pcnkgnZ3d9h3Ls5Hc9A0YhdsEkK/e+8+3b5zhwajEY0nwhAD2xiMhvTBBx+yL929e5f63T5vZz/84BcMtoftgultc2sj7BFh82AEFaAzYtnu7i69/fbb3Beux1gRW8Di9/LlSwZnYq8JQNdbb32LYyXAVK0u9isCpre+K3a1mFPS5wYNXtP1pTr2qU9mv/4clu3RM23Gcm/e1nR/Y8/asT37YtzJ9J7a338hn3MuJwNJ2jji7deenXwRapm8xtcRTGXnHTuv2f3xfL9kzpH2zOv1qWeIWBtldR87j/p7/bi/KjBVXoyNxWt85vMBsRgbuzeVd4jJIqXHlB5i546y+plHG/PylFTOwK4R+DuVl4zZUSxO5Y3Rxqq8e/NkZcdX1L/tL5brzLs/5YMxfS2uD4uMxSm78e0v61NqszFbjenQ6zkWN6zdpPRYVuYxe0v5lc7dxqa8sZRZF3S+ZeaUJws/X5+/LRoL5iYvAAnnPMfAmu3JMjAFxmNrSor8vkgnRT5p5b/MurDM/lfHWEZeRfO138faVfktM75Yn/G92uKVfm8DvZW1/WXn6esk8uKktL2Y+y3bn/XT2P7SynwuI/O80Np00Vpo/bRsHt3vJcroKRZ77NjK7rNsrEjZXlFfST2YN38ua7upGPDbv/U/rn7YLGsw1XWVBCoJVBKoJFBJ4GsggWrB/BoosZpCJYFKApUEKgl8NRL4N//u34cX+crDsaIkiD3g5oEXbNKDE61Iapvnb2UTyTZRY5MOKx/WE2ItSsaVOdinks8+GWNlXEYO/qFCKgntk5U2wV3WmvShqJe73h9LMlm9xOwnlrDRsdp2/d+xpCPuS4Gp7DhiCZ8yOiwrp9R1Kp8yes27JvZdbPyrzGmVe5aVi7eDlN2kYo7XZV6yW+3cggBtIh5jsfHIAkVitpn3WVEiPGXrdp4++WznpnLz8a2U7jlvvPhAosiOVrUFH99jCWedc+y/1j+93+vcYzpPzcffY9+OGIsLsc+8LFL+6a+zhbWxeJaKS3my933H1jufyPY64BgbiraX9V/7QAT9aNta7GHj99wWGC6tb9nPB3Cl7KXcOBdZPVJySOm9XB+26OvLTy1Y9pSUDcXG7fcGeeuSysPakpdd6uEI7l0FTGV1EItzqVi4bFzye9GyewnfT1G/Pv6XWedXtXW7l7B68bHOxlc775guU/qNxZciP4nZUcx2df3VOPL3AUwVi5X4LBbLi+Qgb9ovz0y1UlwKLE5F+6LUWpvy+aj/mbdeph7uWhvUtcD7Qt5eSWwhA8HkyTi19sV8LwmmyghguKuifVHqmqJ9gxAV5AOpZK4Zu6IFB2GuAN0AtICiefxYZhNmKGg1qdft0ItnT+jF86d0+PIFX4vCWQZ6dDp8D9qdTiYM7oCsUSCOe5tNsMmAvQNsHQKGQGE1+kbB7ebmBjMYoB2wcTTASAPQlLIMMejhikEhvN5fC+sR/g1gFAOswMiB/QeKupXJBi9UAXsOs+UAXICib2Ez4SJugCqER2Nhv65gKhT2Qm8KaMpsVxh45nsThiPIPhjlvBjH3C7Qw9Uly+V8cEbvvfce/dEf/WFgSrmes/Yw047Jh2jBvYLSMAYdh4BLsv7RrzIAAUgAzAyYIhTUNB6DDQogq2sGxglIpcGgAYDYFARhfQJ21W63uA0BCQDEpHZ8zYXR+K7d7jDjxOHRocgVoIt2S8BiYK0Ae0YAF+HfF+MLYZMBqCWwmTAwzACU2P+CTIX1SOYDMMvlpRR+K/AMY7JgKgWZ2f04Aweu0UZzDhiB/TFTRwC/ofhKGG1mwmrEgBhhUVGgHeuV5S765ZjOv7g2nIOC7plVg/fDxExOYDOCrco868w4JczpYPERxqiF/zJuQWQH9hnMHToD8EF/8W8wkmDc/X6XwVoYP4MUQt8MFoLf1AITaWD5YhkzG4pcq30Lu5TYsNq7BVMpaKUFcFdD2LLYLiEnBrM1qd3qypynMwb3gM1O9QJfgL3gHshxd2eHAQG4nrEa9To9efyYmakA6hQGMgH5KKhKwFQACSEWoBhV9/7SD64XsJvAMMHMwqDJSwBkGgSgWkhCCqCKWVvEHgCshN6ZpYdzP8ESmUlMQXB1Bq/cunWbPnvyhD786GNm87q8vGY9Y84AkzVbHTq/GNOLlwcMpgKY4RLMfgCFtVsMpoJdIjZgcmAxa9QkjrG9XF2zjdSbAIs2GGSFz9A2wDwMcgxANcz0dHBG4/GE2dPgY9A7dIA5AsAFYUFPEGcdMYKuaToWUBCzBdVqHIPffONNeufb32ammpcHB3T06ngOjEScx/hZlsEWMX70ARu+BKjw6pJ2tncYTNXt9+jpixf06ZMnDAJD/FWbwRjbrQ7LADHq4YNH9ODefQZqQaW9Ti+wBgrg7OL8gkFb0Dvu4XWMAaQSD2B/AITAljAGATEp4x7svyZsPo0atRoN2tvbpdt3bjFAazjC7xm3L+A/+Ooar29qf2Cvwty3tzZpMr5gJqBOGwxTROfnYLY6519hGASzTlbM2Wp1eN6y7mUAIlzXqDc5HkBvGDvP6fpKWPMg72aDagAfsbwFeAX7EaBlh7oAqXU6vIZ2Om1m+tna3GDmtFYbgOUuddttYYuDHQSQ6fRyRlcAJAMEB1tjMGczY6pTOioGIAbgIs8pyD/EZvYxxbXNgaES0yUOSnxUXWFudfYvOb0XnYHsurTMtbJeCZHTKj+xc5R+ljrroD9/XpIcmwFTBQyuXBf2ZvOXDSgjYNi1sYzFZ/Bb53ViDeFcgFLnI54kAE1YC148f0anpyd0//49ajUbdHR4wPfBJrFeQyfj6UTW735fXhHDa5YA7wAKPjoGeLLGYD2wU13NruijDz+k09MzXhPgNwBTQZ8A1Q+G8rmOEXHu9v4+xwzEe1nDAIZuM0gWe8fhcMTx4fat27S1s0P9jS1qdrrswxgHi2XOIoopZr6ErxRgBXtVMNUiC9nNHMqi7pZjpkKfFkzlzwipvELZYlVvn8vauWWeFXtbBPbZuduziF/rF/eA8ZzaVw2mYrsPzJy6L9EzjJ6PfP59GX9XefkzmtWB14eOQ+0+dk7zskzlQsqM1fdfdJ7E9Z8XTKXjitni4lk7H7CasuWi3EdM/rEzfkoWPlbn6TM722Rxt0inMb2V0ZNv1/qr/c6P344xNufUOlkmluTJRvWUl1+J3b8KmMrHLZ1TzDe1fXvWy7OZWNwrine2PT1newCq6sW3r7osYxNFOkrp248vJqdY7LK2Zf0wbxx5+o/FiqI5eZ9L6TpmR6lrVeaemcrH+FjMtzmFIruI6bpMHC+yCb9G2H5idpfXZ2qPWmavURRfYjFr2fH5ccT6zPtM9y4pMJWXddGaGRuPB1MV27nktgKPb1mTiL5wK7XuZvMIebKwTbM6KYp1sZiVN9hVwFSxtSxvT5Hn02W+KxNvFuZogM9l2i+rzApMVVZS1XWVBCoJVBKoJPBNl8CXX/H0TZdwNf9KApUEKglUEvjaSOBf/9s/WHhCs0yCwyf9fCJRhcRJnRWYqWIJIu1DEzc2QaAJCfvfZRQVS3z6+2OJ0NjBP5XILZs08fOMJWZiMrBJSft9WTlogtpeH0uI2/H5tosSf7EkS9kHNbiu7JuPYvZTVg5lkkyxtlTm+tAWY/C6xL9jY8tL3Hp5axtf9nxWlcMycaTMg4nYPPU+K3ONBykwFb7/IsFUefNMJV9TvmXjVpHvJv2FCxWzkF6kh6UTnmHwat82ge7HHHtgkmevPp7p2IoKIPQ+ez8KR4oesOTF8lhMj/mC9+O89UL7s/d4YIGP83Zu9lpc5x+qejlIjMCbqZevXkrFF9vHzbVM35IdB2XbtXpVu5M2uO5xHkO9ndlY6WW2VLz8CpmpRE/yFr2Yb+fFDGtXRf7l90up/YiPIbru+vtjfRf5Xcyfi+Jdkd48mCrVnl1jU3KO2ab33SK/t7HCr91Fc9HvdQ3TucX2236ssXgfWw+K9rpl/FMf1vp9i73X+qbuhcq0HbP3Ze4r2oP6WBSLzYV60oemAVBCawCXFP+sYuu2MDFmt0Vrvh2V15fuibjd+YPn7K3qdl/i7TqmkzL2JrbwVYGpZL2wD9RTNmt9NeXjefuGTE9amCsSuxknMzCV3WvAxwGaQeE3M3KE/aoUhAuwAqwdg7MT+uD9n9JHH35Az589ZRYEgGx2dnZoa2trDroBewcKxvGDIm5hm2lwMTXO5ADF4HvcCzAICsE3Njeo3+tTt9fltjZ3dmljc4cL8VGAq8AaiUdSQMBF5/j31TWDEFAkDLYW1jOKuMPLVOAhKPRnAI8IJjBrCBZjbU0YqTjmYS3E/AHIABMMgx2EccMWQ4cS8DmDlRTzyuMABT1p7NGYOp2M6ejlS3r33R/SH//xf1pgUFJ5CFgKxe0CDkBBUK/X5UJnZa+SfabIwcZDZmOZCMMO7mVmI7BQENhxLuZgCOgLIBV8p2AqZRbzfg7dQT/oU/e3ase4H8CKeq3BAA4wmOkP+oc8LVgJc1EmLruuzAFp4Zzt93taJKxMUABTYQx2n6VgKgWgoQ0Zr7IQSVE9dCrMSwI+E0CPAGSUrQtjU9fVgl0e7xrih1gf25CgAOZgqrm/iZEJk1AoBmdQSwDD4TNlaGMIHoMBAToI4KwAWLPyZlsIICzYNYAvKHIHcAJ2IS/1uA5MbTInyAuF5gCVgJ3quhb2e1KlLoX5oU3tX2WsNivF8AB1tNmHM10BKCnxAXJVWTJ7TrtL/d66gCcC6zjAXWB5YnsJtoG+ACDZ3gSbTpdtEXrB9wcvX9BwcMaxQJmMspgFwJv8coE9QgAz6cheVsBXkJeCqVTXGZgKABmxM6hVAEYAWynAbjYTQKjE4ysGqu3v7TKwShiOBMAJMMInnz2mjz7+RHQOdqd6k5leJtMZM00NR+f06ePHtL29Tdtb2wwQZdBRAB9lcVpWC7BtCThFAIDQN+QEECrmBvuDOSoLkjKiAdgAsIMwzQFMJeBRzEnBRhybpjOWU6fVoO31Pl2MhvTq6IAm4wnHO8Ti+w8e0sNHrzGo6dXxMR0evWL9MOsVA2RbrBfxE2GWh47b7SYD06azGTMjoa2dvV06HQ7o5cEhHbw6osFAwH/CAFanjf4Gz3d0PqLbe7fpzu07vGYANAamL+gG40eMucRcLq8EoIM1IMQl7h8gobU1OgdDFuJD8CkMcTy5YDkCgAQ5KXPf1tYmA0POwc4DwOlsPAfVMZMgA5rkDfeyJ7liUPG9u3doOrmgwdkp+wXWF8zrHGCvyZj9Beup6giANrCSwV/wGa8NQceQuYAkm7w2+jk12y1eBwGoC54bGIUl/jPgMsQv1Q38fmdnm22u39+g7a0ttj3oAzaLWAJZMbiYWb4AIgRYsEndTpf/FrlDVrK0aTzDyCUXANDyFZ/0YfcMDMSsGGgaQFThWu4nALPwPcYMu5mTkprNYmwfvcw+3DQlfwaQl67PN77P+aDsvjnb22WN3TwnmZxIWEtkryVxSNYasc2g6LB9vGZQxJydD3uoep26rTY9ffKYf7GmY72Hr3/6ycf08sVzev311/i6p08+Y7YyANYBpoMehqMhKxV21+n3GHyn7GlgFFsLrIoCRAPgckKPHz/mNR6xD2DC/joYq66ZaRDgLWa8azRkb9FuU6fVpsHgjPcjiOOwVcTYM8QoZjK9FmBru02vv/Em7d+5Q3UAK9dqc2CyypUBvnh5RAAJIf7p35iDxIMYcC4r0VjUZTGQSjXpz2k39yfBzBLgJfvCrbK2t5q9Z/v7orO2/b5MX769XwaYyufXJQYp8DDbC2M+qXNUnvztPTH52XOazzeU1avY6GK+vOy9N+PJTaCb37+vCqbytp86c2dykhdcpH5SNubP7Sm7tb4bO+sX9ZvFERmj1aXea8/ny/qH7X9ZPXmbKPJHO84828nLGcTu87Zjr4nZbFGMKaNznbvvK6ajWH9FYKrYPK0tLKsrPc9Ye7Trg51Pap2IzdnO1/+duj5mc2Xz3EXzTvm79ZXYPq1oHil7jbW1rA/662PPYWK+Y++za4yVe959ZfeIfu7+OZyXbWw9yhg4y64acl1RzIzZQ55/x2Kll91yI8y/OmVram9lfNDKMy/G+rW9qO9o7DcvB1tFDrH1Kd5OOEEVgKmsX8ZsIc/XdCzYS3gG3TzZ+DZjc/J682th0Tq1imxv6MswUxXtzWLjjcXrCkz1eTVT3V9JoJJAJYFKAt8UCVRgqm+Kpqt5VhKoJFBJoJLA55bAv/q9358/BSibOLaJJv3bJ7FwELYH9qzMOv5W8GgSJBRD2SRN7CHKMgmXlMBiiYiYPIqS4nnJ9dTh34/JJ9Lxb00sxJIi9noP4kklCVNy0AR1TB+xBH/ZJL21k6KkTCqpo3bwDwlMBXnaRL7qw+sz9bmXm/WzvORZXmAo8vMi/ZQJOmX9aZnkqO/XPojBd/bf/s2Z9iF6nh8W+bxPfubNs+ghSCzxZ+dQNsm8MJ+vCEyl9mtt28bpWILf6igWD2Lxxd5TZCs21mnhZUzGy3xWZMdlE762T9yjcUHH7GO8twN8b4t1tY3UeqB6+bLAVNYXZQzyIIGLW3OKFHwS39pR2bjCTAT1xTXR60Hnb4tibdFwmb7kdfmxErNSdy91kdVTyg9Sa+gq+4oyfmV92D6ci40v9lAotlal9jEpnywrxBiYqqhN7zt5e5TUHqtofFYGy6676vN2T2fHaNuOxVa9NqYbH9eK9rWpPYHGLf+9tcnUXqdIdvZ7P9eie8vujbx+looRIT5I3R4qwf/+g6li55OFNZzDd/bW/pRfW9/ythO7J7r2kzAKFekqpvvUumv30bZPgKnwnDa1L9H5+JhVtP77GGPBVPKdWKqP0QKczQp6lW1Xzl9SYI+CWvSPgm6wGEhR+xX9/Ofv03/56/9Mz58+ptHghNk4ULzbaDazcyKDA7LibgZq1Gpc3A+wDgq7W+32AjDn/v37cxDWp59+yow0YNLo9ddpY2uHtrZ3hdFlfV2KdLtdBgEJGEIYL1C3gCJe9D08GwgQqdkUdh6wAikTFRfYNwxQSqRxdQ0mGmUDkUJH3AtGJdiKFmPr+wI0/syBXQGUogXkFvSEayFDBr1MxvT400/o3R/+kH7wg//EjE4ofsc1wtRl2HECyIdBUQH4kYGlhGUH48xYhISpQZiVplxEjUJltI/rUMCP79AXCpuZyaTd5s+hG/yXQUQG0KNjRxt6Rrc+wKwpKMKuC6MT2vF7H2E1k0JtyAH/Rl8+VvsiMLv35DYZyC7F5mqrti8wAuFHgTT4ToFACp5ieZEWXct+2J6VFeSD6xqChJyDdPheFL0zCAl1o+JNvPfE56BYCUWyABiI/wkDFWwT1zKgQAGAKDwHqAisUQwqlGttLLFsaHPQBNgZYNOTSwZ5dLsAywm4ajqbMAvR5UzWBAYrNdv8YgMuqgWjzJqwtoUIEdibADoSFh2Ru+z7makksDkxoxcDp7JCYGX9wWdzxjQFq4Epj2lnmJJmvnTCLuU+MARBNjUGkWDu0Jf4CpjOhswMdPv2bWZHESY1gNOgEwAOA9NYXRiALNgxA55l7FoKUsS9DJbEPOuBeSqsBwr+g/8wQGkmwEbIrtUCSKDL7CoICAqcAbBgMBoxYAqAPgARACbjNYYAViE6PjmhTz79lHZ3d2lvf4/66xssm3P4C8YA0FtdgDKXsyuJUbVaYEQLrGxBbgA9iJ3UBTkwz0EIs9jZYEDTyZRlzKxoAegmrFPCigTQFGTbatRos9+j0dkpHbx4QecX5zzmrc0t2t7Zoe2dbRoOz+nk9IzBVABgYMzMhtTpCMvWbEpjgKwmYwavrff7gSXmmmUMgCzAVIBODUcjevLsKbNcARglgKYaxyPIazS6oI31DdrZ2qbNzW0e67Nnz+fsddC5Aqv47yuwkwnIk0GbiPmNBl2BHQ1Aw26HWaoAAhsOz9iuMW4AljA23AP/WV/v08bGOusYLD/D4YBBIMPBgGMpgMYS60RHvW6X7tzZp8nFOZ2evGI7kTh6zvNQG4atgn0Hc4WdbG5sMEjk9OREwKBg0jL4GtwHP2MGyQBWAvMbGKkCfRPPQWKFsLXpGUn+rs+BbjyGdpvXW4xb2SMR9zF+/m+vR70+mKy61A3AWIDAwBRmQaQ8lsDUJzYNcM+1MEAGwB+DnXnDg1gd2O4Ci5qAi7HGYl1tUKMJ4Bh8FmxYN1+6Umb/U7QXt98HjOUc7Fz2Xp83yLtvcf+5uP+Sf0m8moPrDZhKPrO/stYJiHgRIB/oEhn8Njk/p88+/YSePnlCe7u7bMeIT/zZsyd05/ZttvPnT5/R1tYGbe/ucHuw+/PxBdsadL+1u8u+g/jFvt3t0gQCdOcAACAASURBVM7ePodtZmwbDGg0HDGQikHZ00vezzAAf00AUtjjwRZhawBZNZkNVMD58CEBy47o5csXfA/GCV9E3AD4/p1vf4fuPnhAzW6X1mpYLwW0qoyDwgYpe1PxDdXGImgZYmMA2PzlThl44uaePv8FUPMe5kDKwDxq3mYfy4P4fpY63xkjW/bsbhnhi87aqTxEysYXruc9UNgbhxt8f0Xnq7I+KLrO9qWxnIjstQxTqCseX6Yvf1bVf/szeyzPpP0UyV73lWXH5e0w1Y/KwV4P1lPZQaz2kxcDF8/D9tWV8b5i9mzbSJ2vF3IFJYABtnfbZ+pvP9rFWL6a7GxfZdYzO/civy8aX+r+onbz5BPTTZGdp/rLixWxuBSLsdCZnv/0/GyBlWXW6thz6iJdeTCVn6MffypOFPWT125sbnr9KmCqorHE4k3KV2MxqEzkiY3h86xRRX2mbNPbRGo9iOm5qE//fcrfVLa2b/vsrsiPY+NYNmbE9BvzQx+3lq398PZSZv8Rk6MdWywu+bHnydDH7ry9jG9n/u8VwFR2r1HejxbBVLjPr6l+/1AUy1NzWuW5buwZmY2JPrbkxZXUPii1PpTxR743UuuU0nlS345duQJTlZF+dU0lgUoClQQqCVQSWOVVV5XUKglUEqgkUEmgksA3VAIpMJU/FOclgPISv/od0vv1cFCOJQRTh3NNAOihf95e5CGaT14so9KyB/ZYYgVjiiVNUgnuvMSknZ8dfyqh5pMh+uAd1+O7Zd+eZEEItv/YuPISkKoLr1efHIvpPZUoVNnbQiKb9PKy8DJbJfG57D06BqsHjFsfNnjQlD50UD355K3XgZ1jXmIxz/aXnZO3+WX8qujasg8Pitqx9qZ2b2XtE4mpRGFMNv6zomS4ldcqsi6aazKJGN42XDS+vHhd1LeP3XkJzVhbqZiY6je1DsViqPcNnxCPxbOy801dV5Rwjska9/gHMnYN8baaFzu8PO1DTW6TC+OXZ6Yq0scNWS4AC+TbojUV4/PFLSl/sW1xEVujtlBcG4v1aOtzgal4FhYGXs5aVonLZcFUX4Tvqm50nKn9iP3+iwBTpda21J6nnLQXbS0VX3wfanuxGFEU02IPycust6usBTYulNnr2HnG7HBZ28xbD2P2o2uf3+dZ//yyHvIW2UveXmMV3SjYEowc/FMSTLXSfor7WHyTs20ntebH1s/CtZNhLeXZLYvknl4LpOiryCbtum73H7H7UmAqkC8E8YUC0JtrovZjZVZmf7pg61xAat/AH0zDvXGTC3oNmMquUygEZ9aNXm8OvgF4Cf28fPmS/vqv/jP9+Z//GTVrYDSpM7AABdoo2lfwEAAIXFDbaIbic7BF1Wh8IWCqnV2wJwiTDphyoIk33niD2TIAAvnZz35GP/3pT4W5BKwFbTBWbdHm1jYX5YOhqd3p0nq/R+v9der2+8yiwb/4ri1tQ34oyBU4DNHlvMIWtd7CNoVCX7YR/G9NmB+YZSMw3GihOoOphHxl/oNicWUoAogni5EKQBHQjLIeobAdhceT8QU9/uQTevfd/49+8IMfcCEzxozifhSaoyhfADczLlhGHwIkElAY9COAKTA+CduMMi+JPWhOQIpPmbEEBfvX15lc1tao2+tRiwv3g+4CQ5MycrGPh/MjM3SBxWRexJyBHpW9S/oV4BED2ADa4X9f8pxQPA+wCK5n9p/JVIA2ACthPgFkxIAYZgcTsIsC8xjUVsO1kE3GwmT3B+hPgQwK1lFGHgumYj9ZKLaOgB2viRrsvDIn/Zn7C+OD2HIYPMBjZcYisR/WCxdXCOMV6yAwjzCogIFA8sITBofMpsyYpQCmoGyz11QCrLC3xAVXxGCkRhPAkKDjGUAyADmIZYv9gBFO9uNgtrmugUVqmrEe1SDrUBjNKhFmtjkgIuS8NFfArD7oIwDXsC+W4nWRE8AfV5cA703Z9+eMIYGhCnOGjcAmZM5BbsFfUMwPUMBsCpms0f7+LQa8oEhffFGAnsrKBuASQAHqt7B1AZtkPq7gFFm7BACHtjNSMfYuidGBjUfaC7a+ds3gj25XmMDQ9tHRKzo+PqXBcCQxpdbgOUO3YMkT8FmD2anA7ARmqt3dHdrb22NwKCR4enbKSFC0hziAkQFMxaAxANfCS0oW/KEuDGoCQMPfAqxSZiNmBQQrVAtMg5CZyFdiYo3jAOLx9dWMGmtE3VaTmalOj4/5PoCR1jc2heWJiEbnFxyPz84ESHUB9qbpjG1vY3OT5QiDm07BIHXJcQL/he8DjcFAnl6XWZkarRYdHb+iAQBf0xmvCYgFAMvB9gGMQpyALNb7GwxAOjo6YkAgQJswOgZjMhObAEfxX50frgGI9hqgKTDxbG2xjAUEMhKQLPQIRq3aGl2cn7Msu70Oszj1ez3gDSX+ziYMzIW8MAe213qNx4t7NzfWaTI+p9PTY25H2aYA4MLapCx3AKDBH6BbzBPr3OHRYQCetASQBCDkVNZO0X2IjVfiwwrEhD4aAB82A4iVdS9rEdt2bY3jOgO/Ws058AyAPQYYNsBW2GaQGQBVGM/6xgb1+z1e9zttgJQ71O30hKkvtKV/w35wNhXGucA6F0CNYKQTpiqsp+ElJwz4k/iKGC92LOsJr3lCLyTra0m2llX2zJZhNVvFi/+K7QGL7jIE7e5SX5QPpkO5REBDYLoTNkGRhwBgNZ+gn0Nm08mEJhcXNDo7o/PhkFnVXh0dsm0hPh2/Qmw6YrAS1qbJeExb21sMGBwMhzS6OGdf39zcop2dXequ9wWEeEW0xexlm9Tp9Wl2ecVgwFeHh8wmhXWE/Q1g9UadYyLiEDNXYU8HAOrlZQAr1vjZCxPo8t5mxuxVL148Z7vr9wTMB78BWOvha6/R7Xv3qL+1xWB6jMf6ONYoxDiRDWQmzxpkfdGdnuzTFICVKUBAtVafZmt8Y533OrZ7c82hpc4HssZIX/pTdNZI2dSytm7BVEV2+nm/xxlK98bqv7bNVefsx2XjQpFcrY6X7d+fZYvyDD63U6Rrr8tlxxfTV9E5kfM47lxdRu9F+az4uV/O1UvbrIv/qTmtkmOyY0nF8lhewsroKwNCpheOpMr8mrnKemUb9/Lyckjle8q2obHR+0pq7fc+5m3Dg6mW9amYrRb5FL7HHlTXZTunmN/4Z695caLId1LzK7PWxNq265qOy1/HMcTZpuqrzHjK9lsUP8vELb/+pMB1i/uAm/nNmH3aNc6vDdYWyo5T20itI9qfl7XN2ZXty6/PRTZu+/a+nbIFvW7V8RXZfmxfYG3W2nJsz6B2jO9iNp6KYanY5MdzI1atsO6m2vRxc3H8NxkhU3sXa9fLxPK5bFeYk63tUb+zNmLHGht33l7Er1fLxv+5PMxz47L6jsVLO57f+e1/URFtLBOgqmsrCVQSqCRQSeAbK4FqwfzGqr6aeCWBSgKVBCoJLCsBD6ZKJTVTB/68BN3CARvFHe4t5GUSST4JZxMlseTXsgdwn6zLS6KkDu02OZSXGIklQ30SIpXIij1IiCUiPy+YCuPPK3CPydyPuSiR4pNtqQRVTJaaLPWJTZWFT0rbNpZNEvpxlfEt7cMWFGk79oGDylkfCH9dwVQxmy8jx1WusUlx+2bxmC6K7Dzm635MZex8FZtDP0WxMdqu1oiYBy4rtVNS+EW+FosVsaZjDwXsdbEC6byHR3n95q1Xq6wdqXvyHhLoPRrL7LWpuGEBCHp/DNTxRYCpYjEzz475OwemKusbqbUmz7YqMJV4x6qxReNL3hrqH6ygL12j/J7Fxyure7Vbb9fWv8vGiZJhKVkM6EGJ/uFSKuZ7OaceDBfFtmX1lRdb7N7PytbGlDwfLPLP1F7XztHKz14f24vZuawCpiqre29Xsb1m3ppo5VrY5zzmLQ+mKmz7xgXZ26aX8T8//7zYzns1x5hUdpxepnnrrLaphbVFthjTSco3ftlgKq5JDpiPLK7dlKIW1tm1HPEVxddgDUBBLwpd8T2KXIVN4Jz+8i//kv72b/6a2am+++236M7+DheSW7YjjcfKUKPtckFvAKagH43nyhp079492t/fZ5aTzz77jD744AP6u59/QC9eHtB4CqaaNjVbbS7MD/AV6nV7tLW5Sfu37/C9d2/fod29XS4MRoEuQBoWGMWSCPtTLtANDCcMAFkDQ0iN1uo1uScIUoE6mS1nwBp8hrkIeEuATzIfYZ/QdUvbUMZaFN0fPH9K7733Q/rjH/wxF64rc0ioOuahYgxolz18jRikgYZR0I/iYXglCpdnAC0ExhnenwBAZpil1AL8mjMHxgSAC/Sthfz2RSg2ZqocmE3E7PXRNkAQ+LHsStqnAsq0LWHOgqwE4KGgM3xmWZvQnspPAQNg0xEwUgY0y+YrhdXCICMsSsq2pUW/PCYGv4lktH0dK8agc0PeiIEhc5Yp2YswyCXoSK4VBjMAFnhukE/Qm90XA/2k/dj9p0RYAc8zKMsVfWdxKyvGh323mgrEmAo/FhdvK5AI7DbS33Qa2JWuLqnd7bGdT6ZjBqpIQboy2SkYLGM6xPjhv7Dz+Z5qJvpHfypnni5AWTX5DGALBYeoDDAWZYfCSBXwhnuhJzCUTMdjZttCLAAwANfhb4xRC/XRBq5Hu41Gi3q9PscHK1M9hytcEnJR+0a/kB3ARsqGuLCXYcCHzEWBcAJ2alG/BzYm9NegFy8OmK0JQCMAdzrdPp2fAzQ6ZgAV2NpQ/I+Ycjo4oyfPntHm5iaDdnZ2dhhMenDwkgET6AuxFmOU3ExWqK5+l527BKAHOWMeYBLC3wDYgOluNBoFxqUuf6YABI1JKj9CQSgYP+iK2aXwi1gEVppur89MW0evwEZ1TufnAqASEOeMXrx4wTpArMV8trc22PZOT0/p+bOnDMwaDQfsP8K4N6Xbd+/S3fv3DNAAgLQjevXq1dyO4AmQC4Ae/EIJBirWWceYp7DfjWnELGDiqwLICwAdAMjqDWYi7K33af/2Le7jhJmgJO5gLL1Oh20KICuRvTAEAlS0v79HO9tbtLm5QZOLMYP6OCZfwben3BbAK5jbeHxOo3OwWIHBCixXXbZXMG0pwBiMPaobYeKZBIAYWOW6DGABUxhAcBpb1dc0Jmafr7HtgTkKPskAQwYzQs6Qx5XYRUt+MS6s3wqm0jUZ98KeAbxhpq6msMVBlp1OjzbXN2ljY5PtFesrQGmYE9uTsuwxiO2aZsxSJVFqMpvSRWDhwrwAMhTgFFjSBKYpuGbD/hj2Bvgslm/2u5hlzzPZ/cu/oKTsPtRely2NWhowT5C55jIwFTPhTSesE+gU+heAcQawgz5Vz7A/ZoMbjejOrTu0s71N/8f//h/og5//XFggAci6vuI9HewBOsS+Dnr49PFn9OrkmNeohw8f0YMHD2mCfuqi+/v3H9L2zi69OjmRfcca0YsXL+nk+CSsA8LsKPG3Tp1WmwHQsGv4MoBciEGYPb6Tfut08OIls72NzoccMwCYZZAeAKHou9+jrZ1t2r97l9a3ttguwZSVMVlK3JvvaUC0yL6fAax4m5cLpsrAHjA7a0t+X6P9+DOv5s59/sCfDZY60yUMbVlbXwU4s4qNy/bmlwOm4r4NU5gd/xchc7ahEJ9S5z07hlhhcEqmVp9F588yesnLKegYV7GJVLte7ovXrQamUnnrf1PPHK3Mi+SbGr++WMLqN7a+2HMP4sIqP0v77opgqpT9p2wtz+5iOR5t35/NrN5srPTj8Xm32LiK8iraZizf43O9y+gqpqMin9J9io01qXhkY4N/blLUj59HUbxIjSHPb2L3eJng377vPP/x/cVk7D+Lza1ovkV6tvvJ2Jz8+p2yBR2H/6+1f9y7bH7Z2rwdS0w2/tplY4v31TK2F/PJPFtQfcTyT0W6KhPb8/zB+mLMNv33RTb6eWKn3stM4CswQsZsNRZfs+uy56B5MrI697pN+Zr3kTJ7CT9+u26oHmJ7JjsmP9bYGu3j7yo+gXY5J7fA8J1+IWdsHUqtmb/7O79V1YaXcfzqmkoClQQqCVQS+MZLoFowv/EmUAmgkkAlgUoClQTKSuDzMFPFEiOaHPFJECzOXBSTw1gRS1ToAzObdPGJhTIJqiJ52KRBmaRjap6xRF9e36lEYixp6hMIKn873lhhbdHc7fepxF1e0iuV/Iz16+1C5xlLhMQSOZos9Ym6mE2oXeBaa6vLyGPZa3Ucdnw+QauJUCtrfbhkbTlmkymfW3acy1z/RciuKEmYGk+ZZLP1C9W1Fk1aG9C2kEDE3/bh3DI+7/0wNfYybfr5Wfsp8p8b8fKXCKaKPWTwdp+K/bGHJDYuqC6tTxXFqZjNFukDbZYFSuQlmfOS8NZ2YvE7FTfsAyK9RsdqZWXblDiDN/Mvx0yl7fskeUx/C/HoqvwbgL2dx2zF+7X2j6I7FKXl2YOOy8ttmbg3r8TV11YvdfNyF5dlpvLrsO+lzFqsskkB97QPv5co8invE7G1Oi+ex/YCZaWoY/M2YWOkPjjyRcV5exsfY32cKxpfbA0vusfbvW/D68HGA3xXho3U6yG1DsX2ZTq+WFGH9zu/1/ki9hJl5ef3Sn7NiNmiFvWX6mNFMFVqL5TXpy2Yi+kktR7ZOBuz3Vi8YKqVJbOpKb9I2Q/bRSBDKJJHzGZi6z/kp/He7ylw9GTMb4J9wa4/Gg9SfeSt7xZMJe2IVv16Z5mptB8tsFaQio9dx8fH9MMf/pAmkwva2lynfhvsFmvUqEsROhijUPgKpgIwJqB4fDyeULsjhbQADgzOzujg8JALexnosFajk9MTLr4HswEK0Pf29+j41TE9ffqU/svf/A199vgJDYcX1Gi1qd3p0VrYJ00vL6nJALA2F9l3u2Cp6jPbEhgVHt6/T7tgf9naZtAVmDpQ5A1wBgpzuX+wJIUiIRTvUx3oCQExwQZh9ygABhBBmXcgY9n7yIZXgFNgrBHQBP4G4ABzx9/KkqTADhTjX5yP6NXBS/rRj95jMBXAEChORx9BY9wv9CZ9CXuOMkFAznxPvc5yPr84Z3YXBSfJGgM2oJqAlALwRe1P44zqXs8i6E+BMXpOUbvGOFRuuE5BDPhbYzHYnqS4WliYFBSiABrdQ6FfBU8pmAaf6ZrvC84W10guxQ8MQlLguFi4gzVIWG20bchIwFxSAM79zwQEgB8Ff1lAl+4f1rgrGa/GAgEFrPHOlu8JOmJGkYYA+NBHrSE6UD0IKEIY03RO2iYADI21xgJDi47Vyk2AWCIr2G6r0eJ9NtpWMEnGaiIxAOAXZogC4w1YRNodBoMBuMQMI8ziBAazABLjIuIrYaZCgRiYeMA4MkUfsvdlZioGDAogSm1VQIhgImryZ9j/i11C/sK4w7YVGJ9UfxbYd305YxAI4gYYgHAtwAHoF0xB1rbA/ARdw/agTluEq/pHea/4q4DMAFRAe8yyFtjBsr0bS1sY2fBbF3Ce6BGMPwAbNDmu4d8AUsHXm9AD5xjBGNRm/5uy30kgRr8X4zEdHh3xvWDXA0hlejmlw6MDAkAQ7QmoBXEJgKrA/BVY4cDkpWxAGDfbDmJgo8nxpxYAYp12l4ajEQNr8LeCLyECBocpAA9AKpzRLmd0ORmzXyGmIn6ub27MwVTHJ6d0DnBYYNwCUBAxDgAlxB3YDtaAXhd6uGKAxxmYoE5PmDEHsarTaTGDIRijaqwzAMBaLDesAcfHJ4GdTuxbYgqAo032VQC5MG74NgAb+DcAXnP7AZiC13WcOdeoBoBHr0f9DWFdOjw8pOFwQGBZhH7H4wueK/oBWAyftVtN/jfWiju3b9H+rX3a3dmm05MTOj05peFgKABOrBEBXNlqNhhcNZ5I/IXeARDBuoQYfvzqhIFMuB5rE9ZJ+BNAjADDAEglY1pjHwNATAAd4nvoD3JXoM3F+QXLGG0D9AaGKbBP8frAQEVhKuTvA5hK4ocAhIX9CI1fc/zgeNAEMKvFdsKAvHqD7abfW6d2AFFifQVIr93tcJ8KuNO1F2tzs9VikCZHaPgix3TGP8tqySx+IXorKPqaxHYjYKrY3iy+Zyy1Y5Z1dAXWFN96mXFZhlC5PgPBLrIhwV7le+gGYD/ENPiUxE4BWKmdK5MXPj8fnfN+aAOg8o0NBiT94X/8j/Thh78QPWIPEcCN8Pvd3V1hqarV6PnLF8wcdu/+PdrfA4h9k54dvGQ/h5ygT/jeGYNEuwzEgs8zmyTW/Nklg0Xhb/CHdrPFMYvXIgB3eb0MDHLnF2xvvPcZAZA54V+JrYiNYDEVlj347fr2Ft17+JD2bt1iAB9kCd+CH/G6yqyiwnoGULTEZrAymhzQldhg9pN9JyBVWRNknc+++/sIpipr3dl1GfOs95fUWdvuNbSdMr72ywRTpeRSZtx5MvXnpWxv4FnlslZWLR5fXrc37yiKR7oPW7aou6hdHcnCdSyijCGu7PyszlLy9ufkIv2nxq9nG3vmiO3J7dm/DMC3jE2lromNNSrf8GFMXlY+qbxFXpsxv/e+JOePxZx+XkxBm7aNmA5tXsS2rXOIxbCUvlYBK8XiRZHtq43G5GxjqZ/DKuOzNpNnJ1bWReNfxS9jtqNyiLUX0/vCiuxoIWNj9p8V2VpsHLjHx/SiNcL7l5+7HYe1xc8DprL6K2uTZfWYkov/PM/XfHzwMvByKJKx73tV3dpx8VoXNn6xmG3zWqm5x+w2pu/YeL2/X17Jyy2W+UnFFC//BfleL+53U7JP6czGrMJ1lYStu8h2fNzy9VRFa4EdUyqeFa15ZeWuObuyfmLXLL/G2Tb+5e/+9pJPM8qOuLqukkAlgUoClQQqCXy9JFAtmF8vfVazqSRQSaCSQCWBL1ECKTBV3oFWD7Gptz35hxp8gDdgKm17mWSjP/TbhE1ee2VFV3YsPkESK94rSramEjI+2ZhKrvgkciypr32smlj0iXKfrPByiCUA7fhTSRvbj5dLKlmquk8l0qw9xOZRxibK6tC3lUoAp5KDmmROyc+2H0vOfd5kaRlZ4Jpl7ci265Ne1pZiScuY3vPkrPZgE7e2KBrtWZCMJnP9mw5Xke+yccPOV/3Y22jKvr0Pen+Z14p8hcxUVrfel3Ud0DlbPRStLzbGoShFY4mVWZ7/e3sto1v/kM3HrJgdx+ZRFBtTtpyKOXmxNe9hAsuMy03TBQgpPWjSXeVo16aYnlFUo2+6Lru+x+QU6w/tWd3wG/xDrYD3odjaGltXS8U9pTVYFllQqvHFi2KMMMvG9tQa4/Wh4ER9KG/XIOuz9vsbsSbCjBWzX1s0obrSOOb1ot+vUhSj9/j4YG3Vzs0WmRetsV6ddp5e5rG1K7XGF5lJnm3b+KbXWZ9dxnasXmL+k/pMgQNefhrvY/tSfLbsXmLVvVjR3jxlr6XHtxAfUDIprDBFP6vM5/OAqWL7DL8HW1jbBL3A0yiyI2/vqbUv9jm2KX7NSK2nsTUwpT/dK2T/FdYXG8Zj95bZg8dkYu/zYCq5flGOrI8IA5iADLQo+5JZBfAZgAooYgULybvvvksPH96n3/jv/imdHD2nycUZtVt12t7eYiYPZa0YjYZcHA+GAtwP0MDdu3f532CdApAABcP4QbsvX77kQlsUbKNoF0waBwcH9NOf/ox+8YuP6OnT51RrtKjb7TN3D9gaxtMJ6nO5PJrWAHYAo4+ANVC0/vprwrbw6PU36M6t27S5AeCCMJLMJmBfaQkbVB0MOlcMtGIgVQ379Zm8pZSLcwXIBLmhAJ4ZqGZgi0DhM4oKxGowx15X2HEQm8YXY74WP5irAIyEaeJiNKSjgwP68Y/foz/5kz8JwClho1GdoXDdMjBI3dEayxMgE7CJoF0wmYBZBYA06AlFyhIDBcQjdp6dQRTQgmvsGqufW6Ygu35hvgAlKVBKwVS4DzIFKEfBPBaQpXsnBSrpfzUuWJaymP/Z9UHkjeJpIgBLUHiOn8VYK+AXBqUEkA8AHwKG0iLqNQYGYcxoT+eEa5QFhtkyGg26AiAmsCnp+qFgqstrYvYc6FTGAfaVOu96oS+AHKBz3AfZAbyEInixiQxwxveu1ahBKAiHrgSgJ/IXA2M9XgMsgV8pTMcPgDRyzxUXpMMmAI5QJg/4A9oDk0+r0+HCeFwDUAMzyjGoCYAGma+AmqRvma/84n4AWCB77g9y4VYEKITPpmA2gl8AzNGsU70Bf6zR+cWI564xBjpHsb2yTEF/ALDwHglgLQBaWk1mPAIrkIAJUDh/SdOZMOXBxtAn/gtdX4ynXNwPwKEdF+wEY9S4x4X7TQHz4FowDmVHVj2r8B0CJgMQNjCG0RpkDHaqJgMB8Nbpk5NTWlur0+7uPjNSjc4vaHt7h9odYRsS38B8hDVrdD7itQB20l/v0+xqRicnx8yOBZANQC24FvNnkB7miM/ANASGq2sSnYV5wtDAfgUgBe7H361mm/sB6AmsdwAgQa5oC3NBjMLcMH/+GGAgsNfUatTvdQWEurPNDDXn4wmdDYdi55cCDsXfAJCdnQ0YlMRAObYVAPdmaJhBHgBTDc5OGUy13u/xOgFAGWQEHTLbWadNF+djBn8xmxeAuAygE6Qexo94i76IwZBrdH5xwbaI/0rMEfAZ5gs7A/gIILOd/T2WMfR98PIlywTrC8YKNin8QP+vXh0HNqcGTcZjji239vf42r29XTo8eMlr1MHLw6DLwGqG9aMNOwTL4WVg9WkzKBj2Bhk9f/6ChoMRxwPEbWV8hC1gXrDxfn+d/QR+ClsHKETyMALWhEwUVDM4PeO/mf2NwVIApMm6DdlPmW1OAC8MlGo1qN/r8XoHoBXmCz9l3+MYAlYvAQ0Ls1lTwHlNsCPBdur8fb0O/6zTWgP+A0a3NvUD+9bm5jatb2wyaK3X7zNDG2IN293aGk2ZySwwEXIck0iv3gb7EDCMxB1dB23s9/mQ2FpR/FnGtXY6tQAAIABJREFUsFp8rVxRdl9mrxXdZcWNsm7p2i77ifn5c16YKLkSfCfr9hXrSYFHIhP5XmwHe4wL6rRa9PDufY4Hw7Mz+ou/+HN68fy5AInh21eIUSdsR7LvQiyosb9tbm3St3/lO+xjaP7x82cM5kM8A6vbBICpyYS2trfpwcNHDNyF/8Pfp5OZgPwADmZgL4Bb+JG/YZOIsRjjCZjthgMGHAKoJ+vZFV1cIEbNxPYadY5h2HJ11/t09/4DuvfwAd2+e4eZzQDQAqOV7DNkb4NYcDlTMJXsdWSjLfKX/Zv+2L+xJosF6nlRLTIPNKE6032TvTeWo5r3HFgmy9rc570OeTcGQzt2y9hZzJ+TY33HzmHZZ4tMb/5ss8p5MzaGWJ7A+9znlZu9X3xY917x//rrfT7Gjs+fVT/v2GPt+fFY+1v1JSX22cVie4vMDdl4wpnJHHiLxop2bd7Nyz1Pr6kzv73H26DNC+r5xF6j+3zr31+EHfs1rMw8U/36eVs9eb+3sigDCovZsbbhY4j93Nq0tRW9JxYvZS3Izjt2vjZnqtfpf1Pz9XGijPxi8S12X2wvsLh+hFVkfnbL1nm97qsCU60SC/2cY3Lx+rZ68X3m2VGq7Tw/K1oD8uNfppsycyja96XsI09mZde1ZdtYRdcpvZX1BS/DVPwsO7aUbmMxxX4WA1+m4klePE/FppgdpOK2jbt636pgqtjzA7/+Lu7dJJ/t15g8O07tb4pso+i5bsqGtL8ya7Zfb/LGlLfelbU/3tMb0KWVo9+/lFm3td8KTFVWA9V1lQQqCVQSqCTwTZdABab6pltANf9KApUEKglUEigtgVXAVNq4LTpcLHbOCiZx6FUwVSO8lTh1KPeJCp/E8YnBvETEssmwMonbWFJJHwronMom/H3CxbZt52WTH7jHJ9J9AmqZZGzMSFRf9ruySS6dU16iKy8J5/XvEyjW7mKJP59Ut9fEEu55TlJWj3ltFCWDYzZaxm69TZR29hKscKm2ShcYuwbK2IJPsKb07m3S2ovard5rHwJZm0ZfWniWAs+k+kn5i/88pUOfcEz5svXzorHc6Cu8xV3vK4prZeytjH35RL71c523FkB4P4/FDWvjWtCal6D3/ZXRiZ/75wVTLZOg9nPOG28qFqU+XxyHvAF7mZ/5mh2AD4sPDLTAVFrEd1pU81WBqTAf+0LFvFj9uez7KwRTcVlbCT0V6dzvK2J7CWUV0DdA25gZA1PlFXN4u/Lji4GpUnFQ+8kKtcpbrS8EsWs//vZ7mCL/sz37OdnY5OOOX+8+z1ptY7jf78T2M6v2ldpL2bnF4qu3H70mtQ9TPZRhzsqTf1mrSO2/vD7tdUvtE/8Bg6nydGTja1H8zJNl0d5FcApZwVxKrylbj8XC+APwAIhwLFGp/vLWE+8T/t9YA5lsJzDGxK7HZ56JUEEn6FuKui8ZpIPCahR7P3v2jH8//fRT+vV//I/on/2z/56OD5/SyauXNByccIEuCsgBqALYB6CpDz/8kH72s58xiAQF3/fv3w9MRdf04MF9LqRHH2AMARjo4cOHzF6FPtHPJ598wsX177//c/p///SHNJ1dUa+3zoXdiNUo6GdmDWWYAntMKCCvAdxxecXtvfWtt+nNN96ke/fuUa/fC4XnYGeRwvFGYDS5pEu6Wrum2TVAQxdceD8anvN/B4Mhs2qhoP/k5IyBZrgGYKm9vT0GbeG/O9s7tLu7x2wekON4LGw+KJIX5i8BuoCZ6tOPP6Yf//hH9Kd/+v/MWXzQnhZNQ+4oWresCbBFyA2yhpzRJsAcr14d0eHhkRQsj8dSSF8HMKZB6+sbzIbiwa66z9c9lAJpbDzWNRH9ABQCUBL6hdyUqQnfoeBaQCNS2Kz25Nc5BrLNhBkMP2XOdYv7bikSZjaLAKbC94vrPJimGsKSVhcGC4DMUPit1woA7DLo5mrOdKQAXcwbYA/MdQLGLwZeCbOVzK/JNduXAUAEBiJ8wOxOTWEnww/snpmc6Ir1gvlj7wg7QPvK8gTQxSV0P1VwnoAp8D2K1wWQlQHB0DZsCtc0lLVIGYpg0406F8XDr8AYBJQgGG36AHNsbtLVNUB9VzQGmAroHICpWsJKg4J2ZpAJ7GziYzVmf8OvAAuveLwCyhQ9sk8yg47YcKNZo0YT9xKNzofsL8oABvtgNjUG/00ZuIQx87wuATY85zYBtAF7z8UFrpvRZWCWwzzgRwAsYgQAEdXqAIgB6DMVQNVVpldtF2AbfrFSTQBVAC1BxwxuYNCk/koMFdsDOEwYrK6uZ9RuI9atE4qkzkNsANAEAKSjoxM6Ojqmzc0tBoYqGxX0y7YY9Il5QHb9DbAUgZEIQDMAoQAMqs+Zq0ReYNES5ikA3pTth4FRsBEGIkBvAHgJIOdqBtCWMBx12jIOICsAgMMPGJ54HWCbZhQOzcYX1GoATNWjnb09ngPYANnGL7lKKwCXmmzLiN2QpzBkCSgJQCbEtlarQXvb2/Tq6IhePn/GIAiAOuCTAIYpYBPjwt/MVFirM4gKICnEW/YnsEsBoMpAuzrrF/OH3scMCrrk+zAA2B4AIrD50cU5f7Z3az+AiGYM2gVIF4Bf2PR0DNApSyH4tvhSp9NlQBvAHWCY2trY5Ph6cHhABwcAU80Ck5LsHWC/zIVVq1G312W9A7QCewWoGEAtYdQhtjX8QuazGdjiJhwjWC4MXpL1od3qUKvVCcAZjA+MV8KkMxwMaMaAK4lHajewJ3w+HA0ZpIK2ARJeW7tmoC/mIme8jAWJQcPM5IXrhCGKY0CjyYw/43MZH3Qm4F7YGEBPAogK8CCx61qdtnd26Vvfepvu3gMr5D6tb6xTq91hG0L8hX0wyCWs24hpDFWsCehKY32qwD21nym7J+f7mTVlucf1PgeRt1fUMQpLks6pGEwljFQCxhVWzwu6GJ8z6C1blwDiDjoLwOJ+p0sP7tylzz7+lD76xYe0vtFnBjjEz/PRkIaDM24PtgjfYOBqq0UbW1u0vbNDO7u7NBzKHqfebtE2gFMPHrHvA5Ao61CD6o0mTcYTBjUxgxmzZwmQEGME4xT8/PT0RPzzAqyHMwYnng8H8vn4gjY3NjgeYY8JcB/sDsxs8El81kCs67Sp3e3S/dce0utvvsnAPYCoABgHKE/WRLEZgKl0D2PBVHTt9RwDVtmzuaxlZcBUNkd1Yw9uCunVTsrsc4psahkbFxa6jEnT7sP8edvmLlJzj53Dss++XmAqe/4qytPYfIs/J+blSHwfRefcmO5tG7Ezo88rrAKm8s9VdRwxuSyOIW0TqfNtDEyl/eXlwLzsYrJM9WnPFl7GGlOW8buia3VsXn55Z/7Ud35NsnlSD0Kycozl8mJz97oussHY9zpG++wl22MbFkEHprK5Oq9Pu0ewY7T+VuQbPmaXtZnYWGJ+rrrQcdg5e/kX+e4ycl8ljtj2y44l5Y/L2FFqrEW+UHaMtn2fl+NdfwIoW+TDqZikNrWsDorma8ezbNtFcykry7wxxmSpsXOZ8Xq/KJq3jS0+Dti4HlvPU7HKx2cfJ3Su3nZicSgbH17MtBwz1TLA4mwtQe4kY2DTmOP3nqnYuJw/IB+Qtq5VfPvmfkXa92t0ymbz9g9FfoDvkQ/THGnKfmN2FdsL2f4qMFUZ6VfXVBKoJFBJoJJAJYFls7OVxCoJVBKoJFBJoJLAN1gC//rf/sFCpXWZ5I5eYw/PKBqIFcPiWi6CIXlQXpRk9Qd6nyiNHZxtEkiTwMskkWwyypuCbyf171RyJy8hFUscpZIXKmuf2NBkUyqRvYocYg9wipJctp+YLGL3p5JsKR2rLG3hlpevH4dPppd19TL6zGvLJu/1uhhYw87VyyhPphif9b9l51X2eivzZe4p6+d2Dpiv9+XYw+WYbHGfLQCJgan0PgumKvJ39S97Xdm5xdr2fmrn6+dVJhYv+DdX2KTeVpmNJpU0XVW/VkZ58Sb2QC9PvhrLtSAzFvts/LN/FwHlYuNUG4rFVCsbHx/z5FkUf/0DjJgNxB5ylGmXx+yAR2V0rHJAHz7GpGSE4ppVwFTWxn0ssOuy7ffLKPaPyWVeGLQcFk3EbtFeZYTOxYByYczv/WextdPvlbRbH1O10Fr90RZ5K5AJben3yuAXs/O8tVrHE/Nb/+BF+8K1lpmjlOgWQH3F8U/bTO2ZrNzy/rb3p9Zq1dMqa7W2b2Xj9zMpnZeVm9qbt6/Yfs1/ZuOgHZeNn1b3uB5yWBZMtcxc8q7NW0+X91d9rb9SHv39ZKaK6ReFtyiclEJaFKsHphNmSLkSJpAQv2I+H9v/JO1wgQFB/7FYVBnTi9VjrO3Ymoh7YmAqARxkTFtCMMR8SiFrrICuDCjs7dmPJ/VvZdvSdLQuA/M4KRF+gfEG39UbDQYfKOOFFpgL60ubQVEAU+Hne7/2Xfqn/+1/Q4cvPqPB2RGtoWizJsw6AA28Oj5mINRnnz2mTz75jGazCcsFxfnMblFv0J07+7S/t0O7e7u03u9zAToYQACeQFH+8+fP6fmLF2wnf/u3P6X/6//8v2k8ngmDB8BPBEYgsHPUuJgeReWQqRT2S7E2gANg7ljf2KLXHr1Gjx49ojfefIN2d3eZiWEwRKHxkCbjKV2vXVO9WacJGFqmYzoHmGo0pMFgxIAJFOmfjwCsOmeAlYCCJOcAYBOYaFCkj/8CNHbn9h0GVwhzgjA6YVyQJ4raATj46d/+Df3kJz+md9/94RwYxUxBAaDQB/ALYJzAUCLgFmFqycBUNTo+PqajoyM6PDpi4AnGJgAFYbiBbLudrrDchB9rvwLyas3joo4B41U7xDUo6AaYSkFGGk8xJ+jd3icx1oJT5G9hWBEwlYKu7Ppi40UWu+2aKiAfjh/MkCTMPTpWOa8JwM6CqQB+Q5+IOQIaazBACoA8HksA0XDROs62a2vMIIO5np1IcbjMV2yN2WpRyM2MZgoOCwC2Joq84Q9rAVSGQg1hYcKcut02QbcAOAA4BEDT6YkUiddIitcFOCUgKmX7AohB2NdwTW3OvgQQhzDHyH+R50KhO+aM4nnYJXwExfLMgrOxQSBMA9jjnPUhgBgwSTGYZ00L3WdG/xZMBWDRFds1k8KFeSL2MFtZQHO22g1qtmpUb6zR7HLChfIMUgFwpg7AwAVNJxOOgwAQtJhNa8rF98OzAbeL2AObw7UsP6wRVwCHbLBsUVwP+c0ur6jZ6rBOLvBvBr9BryJPyB1+gf4YaAXQaADGCWNTiNDMdJfF5Xn8ZMPEN4gpYL7r8JwwNoBEIO/NrS06PR3QyfFZAGl1GICC8eE6iEXtEoxKiF+9Pphi6lz4LoA5kSGzcvF3whYGEJWOl4FdzGQm8QTseogJ8HWAj/AldHMB4MrVNfV763M2GtYZxoF4j5wFcqNgmkHcGw6o1azTxvo67ezuUa+/zmOGRwEMg7iNmAKfwJyFwSacGcLaDcAU4ma71aTb+7doODil4yMBeQpwDqAygMPAcCPnO/zCLtEu9Ih4jHirrHGXzFAl4AnMG2AxjpHMGgZbR1sAYo05pg+GAwE4XcMmmgz8gIwBpIIfA8wE2wBgDzbJdhaAqZgNYiVYwKATAMu2N7eYOQxMic+ePZ/rBwAPBpleTjkGgPUQYCqJO405+BRyEnCMxBD8CNv12pwtT2OhAKu61Ov22HbsGUhtYToBSAWAwRn3z74TQJv4bDgasA6UpZABdZ02dbpt9jEB9GK9ROhUJj4AdGYMlAKYkpnrLhEjLuf/hizxPeKNsi5xAdr8QAMwWY9u3bpNd+7eo9t37sn6vrHBtqM/DPIFa1JgokIbDHAKfspgQLYnu08RNidlicwet6cOx7rHy5jmpP+wX15gLMrf4WfxWK5T1kB/l2w7lPFI+tK9bcZMlbFSKTsV7Ey/F3awBsdtAJMAQhWbEfSariP4N/wWDHndVoc2e336xd99QL/44AN64403eH2B/sEMB9AjYgviJ9YE9eHe+jrbDXPVhT3A+tYWbWxs0tbWNrU6Xao3xU/hgvBHABYRQ6BDBd1BT5czgKYkzoGFEHul8yH2TUMaDQc0PDtln2NgGAPGZc6wRwGQyZrJAsOxAOteo06vvfkGvfMr3+EYhq9Ojk94zZZ1XJgML2ey5vOaaF4wwbrgxuYB3ex/dE+hYKpFbead1fRKzVtw6ybf4vMNen6w+6l8i1v8dpUzNuT7ZYGpbp5Vvzowld0fWrmnzmjz0LREPszujWPnUK+72FnQ6nx+9jLF+xb4sop+VQ46liJ7lTHkF0DHbHI1MFWc/S8vh4i+bdG3tzG91+cSrez831Y2XkfeX1P+eNPWy3tuLKcVA1Wm4oW19Zh+PQhSX26hsrQ2GGsLbaZsz847JYOUPv31vH6EQnX1Wd+vz9PpdZorjunSP5vz89U5l32GF/Prm2v8IoIgJkM7F5vHsXOO5bBsX0XyT+Wsytp1yopjsc/G0CIfzpNXzC58bLT3x+YYi7V+/S3z71jcTM3N6rCM968SM6wcbKzzcT4mwzJjytN3kY2XaT+ml1UA5GXs2svA+rf6WMwH/V7A6zW21qf2FbH1yK/52p7u78vI0Y7R15mk9hlq73xuCmCq2P4jtaZaG/Prq7e/bHzybDcVs7wPom+/ztm2fbzzsTJPn35N0fVmGXnjWrwYxj+LjK1T9myK72NATdv37/7Oby335o5lB15dX0mgkkAlgUoClQS+JhKoFsyviSKraVQSqCRQSaCSwJcvgX/z7/799TKJRXsA1yJ3fIZEsi26teAfTjLjATYexocHGukkQbaM60E5lhzLSzqkEtR50iyTRPIJilh7sXbyErOxBG8scaFFDzaR4BPFqyTP/BzQpuoxS9yITmLzSCUui+Tg+421nbKVMmAqnxBd1iZSSeOyHmnBPGrrsQcaqrPUwz1NgmkbdlzW/8qOK/Zgo8y9y9qWl39M37GEo/frsg9icF9Mvtovvtf+FExVxkZjD0eWiWF23na+MX3672N6yUvm87hQ6LVkjC2jf3+NT6DH7N3OUdcITZbaxLnaln5mbaAoWWrbsddyUaGRg49lsVjuH1zH9IX7UtfF+sj7TOep7en4ra+pXacePNh5RPX+JYKptG/R/WpgKjt3qz9rC1bm4sd4E356Tcqz/9R6FV/LLWBiOS9Zph9ZXLmWbV70r75j45cdgbftvNjhH6LouqEAeI2NFkil6w70o/sBvwak9i5xWS4++EmBqdCfvAVfi7DKyd2OJbVf9L6rwJ6UvcQ+97HJ92vXPXutyrbcbOQqu+ezurJrmdWZj7dl+4rtdWxc9TGsaE201/sYp0WrZce26nWx2O/bitnMUvs+Vzh4dT1ddbgl7ssKpJbZK8dsgoE3KKKeg6mwdwLgAGumAN7y9B/zC2vfC3u/ICMFNMkLQhfPeEW6iu3dU3ryD1Zj18n8QswNwRfjk4Lam8yLMbuxny36Q7ZmeD0JpGsxDurcMSYUuo7B6BFYYsAWgMJeADjee+89ev78GX3rrbfo4YO7dPvWPj178hFdX17Qgwd3udD/9OSMfvKTn9CPfvwT+ou//CsaDFCsjsJxBdJc0WQKsABRr0f0rW89on/+z/8H+o3f+A36tV/91cCccEpnZ6c0mQroBuP767/6a/rf/tf/wEX26+ubXEQLaxRwjILypNiX2TgCoAoF+mA5efrsObNFPXr0Gv3mb/4mvf322www+bu/+zn93fs/Z8YS2N765jqdDQc0GA0YkHEBZgiwEuEhO0B+eCXLmhT/C4uIAEO4aPlsEIBS6/Tmm2/Sd7/7q/TdX/lVYVyo1Rj0gfGhOGxvd5cuzof0Zz/5Mf3Zn+H3J3wd2mKwERh/rsDC1eNiZ103dM/LrBKBmQptHx8fMRPY8fEpgxWgYwACGETV7XKBMfqWN6/KOUUZotC2so9BlojzMlYUTMvLZ/A5roG8MVeMFWPDD4qqGTAyBqhkzGwrsG0Ub2thszJRKoOVgqkgCwE2SBGDrvWSy1k8T7HXsq7F8sG2IkCqNEBMmbtwH4rIMReMVZm1GFzDbDqTuTvh3/jB2MDQgbm+ePqM71cwFRiAFEwFTpfJdMY2wvIAQ1CzRQ0GNgmoS+aFdmVvsQsQ4c4O3drfY3lC3gAqAqDQX99iYIjuDRhAZZinJM4JW9HizzWtgS0Kua61NQaDgIkK7d+9fYf/DRtpgGGm06XxGAC/GY0ABmJGMbDcCDsTQgRAR6JP8UF/NlB96ThV1lrUjnl3e+gL4A2APYSVbWtzcw4cZFYkgNb6AI/gt8NMKqPBgGMAvgM4BTYNJicGAdVhiw1hF6rVGOBycnpGw9E5NVttBgYA8HgRWMAEMSJ2DTALA0yCj6E9MLJA/qIj+dUYLHNT0AAAeKKXWh0F/1c0uwyArVqdQWJdMPBwDJox6ABsLgB/gj0J4wHrEkAkAJecDoY8zk4ngBgBDCT0P6MBz52YUQxAIGanCmuWnsfUb+HfAOWpTzIoEvYB5rUZWF8ExKpAKzBWwWUAVACQCsAI6HY6vqCTV0fUbtZpe2uL2Wpa7S6DmqYc/8CsJ2xqkD3AFfAVzYVNxgBZdqjbadNoNKBWo8mgVdgk2JKwm4acnz59GtjZFNQobGQALiKmwbYBnoIMlf3qxYsDYdkK8Yv9vw4gSScARfssJwatBdAS4g9keXDwksEa+/v71Az6gy0AYHJycsLxHfPf29nlucDe9XyCvzfWN2h/d5dOz07p5cuXDBKGbmHvYD3c2NxgJjqsG0cnxwxYYoAVYsJMctJoHzEGoFfIADangFTEGVwLcJqcPVoMHBFWQlkPNFYDpCVALUZBMfhJYyjYiODjjdoag1kECDxgIDD8B78i5x5trPcZbAPwJOIo+oCv41d2R3jxGAB8AON25CUlzB0X8IR8VhRQKey5zkxWwlwEoAvkurG5RfcfPKQ7d+7Q3t4+dfvoU9YN/EJ+6AnzBuhPgUfCuiZrQWovVO5sa8FU+sIBjZiQ3zLsVBLH9cfmX/w+zJ6D7blX93bzdUywYwJUCsAiYaaCHOt0dHTIbGgAIXI8Z1A1cj+Xc78DkApAv1a9QRfDEX3y0Uf05PETeuutt/iezz77jO0N9rO1jRjRCwyi+HudPz8dDJht7Vtvv03f+c6vsN6gw4PDI2q2hUVO9uaiD94DuVfSC7hMgKKwWWZzZDaqER0dHQhr5sFL2t3dZh97/6c/ZXY1FGPubm/z9cPRGbfaarYYQAZQe63ZoG+98w5977/6RwzuAjD2GGAqIIFrQSY1gKKFFXLxfbZhr7YmesvyOTffdC/fZ5rU3INbYG+8oMaeg+21Mfvw5wLfdt6/de1d5h7sZxUo6vMk3q/seSuVn4+d+bLx/PLAVHN/CmB4KyN7risXM+Run6+y8rfn0oVzpsnL2hjg80w+H6FtLzM+nWMqbzSPcsaopf2vBkzFmYLwwouyY435WuazcmZdjKfm5STmxStW9noP/ut90urRxoeY/RTlB1J+6e+L2VHRnLwt2r68bSnbr5WB9f2UbcdsL8/fYzmN2Fy9LPUaryM/LvssEuuJHYv1Hx+rUu2WeYYXi/kxvXtZ+TVA74mtAV4XMd9I+W6s3zLr07K2a3Xr+ywrIzuuPDuKyaMopsVsL+a/qXiaF2e9nfELG8wzvDIxusw1Mb3pOcrHg5T+fPxaZm+QWiNjtldkYzbGxnSzijxic8mzI/8sWO00FTv9uhKTpf0s5nuxtlNxF2AqfZlWWT1Z34itETEfw4tTkDfz49C9Z5kYYuOW398s9Mk5/Jslz0Xrhuoq1Tbut+uajZGxM6G1WSuz1D42T/4490geTHK8mgewe3eM255PlVk7L279zm//i6o2vKzhV9dVEqgkUEmgksA3WgLVgvmNVn81+UoClQQqCVQSWEYCHkz1/7P33s+WXdeZ2Lo5v9gZjUYkQAoMEklRgckmlaiRVDXSUDX62VOlf8A1f4w9nrFs2S7Z0khDipqxPBqKIqlhEAESmQTQiN3o7pfDzcn1feuse/fbb59wL0BwqnAfcKvfu+ecHVba+6yzvvO5yZm4duzG1U0S2E2uXe8mQ3AMhXvFqEDWv/H1k3p+Ai2UKA4lYPzzsiYy3bb8hIGfGPGTEG6C0x+3n5CJk6efXHITGH6CLSkJ8m4k+LLI0JcJxhj3gDspQZg23lCCJGQroYShn2xzH8anJYRdfViyPjQPVxch3ftFqUlJuaQkmGs3iyaXF4kFcb7vyzxLm2488M937ceXkW9Hacls11dcfcSNOc0nfVuKs604nYS+51vXiZbA0agg0d7EHb2Sm2959o6zLaeAcf72bivJnb/1167lNR6IKC0OuvrwY48vUx0SCnu0NFiHbCwP598ayOtRoOw8jD2X9J7JRsc+e5vwbMJni6/duBHSjx+Tze/c68zu3Ovx1mG8WVpl7uoseosuxe29idk7L+Qb/o0pZTGvQZ09MIqbV2jNMT2E7P+MTPj2snmC34+LfhG8Jard9uPWZ/d7k7lrevqiYy1Od6VmNmOMD5RpZEOzsc9euX7WdiJzO1dYE5S79zbcUNxP8nd/LrNioZBC1fH0be1uYYk39zO+aMdQGwrGg8IcQOTrfBEfducUWnNsfL48wvo8Cy5w5ZwlNvpj8e3K1hx3fj5IOE4WSfst15f8dc2/Lk22564337U44bLcOIYealdDSPwbBd3jyiCEovjIhzyDZIRybY0OF1lh3AvjPUehxdJo5xfErZ2+HiyGuvMMztkBqHDMYLEJ/Mzc6gxrUMxuw5VzaM2L9qTGmjKbU7SeWkHivJnZgjzvMBqHyR+FpraWob05u1Ok0pwW9If8wv1+mQeNVP3sbf7zt+ufl47N6MzM9LSZnrEeRAV4BEXYi/cJKZqvfbYuz1hDoqKqqFMWo0Y2eGYdcuK+rue698GuwRhfEO9C8djaiYsB2AaWAAAgAElEQVTLtq/Ev368cuOaOx78jiL7SAAzUIgCqqJ13qK3vb08Yh4BC4SaFwqM5+zL1te8CAOsUmD7UZaKuc8C3w4mGVUf2W4ilhO0gQfIKKpX4MxYxkOw56AAHCAbAAlwfl6+993vKpjqoQfJKNVq1OU73/6G3H37Lbly+ZKcnrTlzTdvy+07u3L33q4cHx1wdwbgEwrAwUwBMAGK8KcCNoEewRb3Xb8qn/vMZ+SXf+lT7HcAVqhuW4ajAf/e3NiQmy+/LF/9q68SBAHWBBR56xurtfhdQTEo9lWmEoJxJlOplKssaEfBMMbRaLTkAx/4gDz6yKPywIMPylNP/lBeeOFFFgpjjmB4GU1GMoKcMUrKsiRtgDN6PWXjGQNEMWYxPNpEX8pwpEXz0AeKg69evUbw1i/8wi/IlStXyDSB8YJ1pNmoy+HBvvzXb39TfvCD78uTTz4pa62WNJp1FhMrQ4OQJYg5jhyYZkYcJ1itrF/oDSw7/b6Or9dX9h9cDPYuZRBREATkjzFSXmCRQAE9ACejEccLcA/ACGRPicATlGeE+sM/KGIGaGp7e1sBFWQg0l04WGHAmIJrUbiPv7F2QIYuqMn8RwFdqjuAvmAjABIA0EcA22jCuSmILZJrtUJ5DAa9COATwQPRFoB1EQAYuiGLCuI8/QYALy2+Rl8AV0CoAHkog5EWTeEcjBX/Qj7lCuysIMcs4AYwBUAeBdHxPDCrzN5oqwAsgFbKsHewNQF0Vy4yOKMvgGXAMISicoAaYAd3375D1huwRRUrVcmXqlIoliPmljx9F3pXFjSd74ypKg8whMb+KYqnxwpGLZCxRBnNEGUBVELdS7fX1X1wLi/jCXRTJLAKfcAuMFeW3I4m0umCka0bsSFFTG+R7YOFjIAkjCkqLgEox8BICjjKE6wBDAIws+MRGNcGSNREFpOTKtiXqhVZazVkrdmQVr0ueZnIZDSS9ukJ54M5ADSC+cH/MEbMjesEwWuIWyKjyURqjZYUAf4g44+yuABUCPtXNhS1JzDL9Xpg91HwGeaBvwHsADMSfgcQDf6DOILf7a3F/UFPBqO+jCYAoCmYimChXJ5Aotw0F/nAUPK5otRqDen0+vxAvxhfuVqXPkB8QJViHcQ+i+sRGMLGEaBV54pjjCvRgqJxneiWiPlMYxRZiwrw+RxtDMxQZFhFDEHuEwxW5TIZj8CihfkoA57JKE9GwFqlLGutJlmpAE6Dj2o8BchZmdZsfdHCI7RPbAOBFOgbPlwqFqRRb0i5XJyBmOBD7VMwxIEdK8cxKUucAg7V33WNBiCRds+Y02dMAOsUxoNzAZYiWw5Z/zTeIH4pY9WU7FoYw/HhIQFddTBGVWocI9qzeGqMdfB1jAttIQYbs161ViU7FcBcAGCdHJ8SRGescZhDpVqW0XRMRkMFMWi8URY7sDX2yeIFMCPaMSYz6BfnAPALJh/oDiCXC9sXZyBayAzzgc4wR4DFoAcya/W69Fs4wPr6mgK0ymB903s5APwAQgSwSvehIPzJ8QOwJ8YKQyKgdTQiCE73iXnKQAS+lSNYlABlgPrAIgS2Sqx/pRL9A4BDgtnI1qgAZxwrVSqcB9qyfQCAVADN4YO5kt2I7Gpl/otxY39idmH3PmhXQbe6X9S4N78v0d+drXP0dhCAxQxQqZMDiB8x2dDseo+DMSugMvILs8Mi5AlAubKoKhgZb4AHOFlZ3TA32B7WPugAY0PMyhV0nww5Q2fcY8Gmx1j3lK3TfBff9/pgvWyTzQksbjiPrHWRb2C9QHvYSyCWw18feegh+twbr742W0suXrxIuzo6PmLsAqgSAMv1jXW57/p1jXdd9ReAazc2t+TSpctkFEPsJDscAMacM+xEX3CAfihj2ILFI+hBwxHFbEWIKOyEPNAO7A/g2L29XdnduSe79+5SHq1Wk3GDch2PaK+NugI4AWTHXqzRasrG1qZ89CMfk4sXLxM4y7jDWBeNbww2W/Ulu5fQ4XFHMBvrDIjt3LS4eUH72vbU5+9tzn+TlIPw7/PNlrO0+07P0ZyX7p04xmhPabdhdh9p9yRuf4mFLFGO+Pz553OvSXNw753i8it+DsVtLy1nEsrNZJWp37ar47Sck+0j4/oKjdueY2Ydn53nPit070fd3LJ7jsrc68VyHfa1d9xy4TN7ce97vfyE7e2NGdaajNOVn+dJ06nvPzg/rlA8ZCvWfpo+fT2416XlmtJsnlHJY7Hz5RQnF9dPkmQ6U2UAYBg3PjcnFAIAuvmG0LPWJJ8xvfnyT/Mlk1VIXn7McOWadL4vfzfG4PdQu/7cQrK3dpLsIy6eZZFDnN5C/S4aR3xfccFsri0ltZvFHhcdV1Kbafbmytr2iX7/aXHAtfOQjpJ0Erem+TZtfuXbnj/mpL1ElnUyS2xNszHXd+J8Iq4f1/f98aaNLUn2SXYQ8sW42JsUF3z/SBqvH7up14hVlnHQed5+9obFeUWBuyY7+7bZOsFfzj8vUJtRltb54/5o/2evGvA3ALP7piiXZ89vNGjPp35u43D2eY0vv5AtzfcHejTkf76uXT8IrYtx+ndfrB2yt5AOeX/p7G9Cz+jdtQxt2JiSbGLFTLVo5F+dv5LASgIrCawk8H6VwApM9X7V/GreKwmsJLCSwEoCC0vgf/mTPw2WXWZJWoeSSHbzbTe6GBCLO1jcom9adhNdbjJrlqzwikdDN+y4Lu4NKnbD7bbnC8ZPGthDAUvguQlN68sfn9umP8a4saUlIf0xh5IbcUoOJabTEmUhubgJ4tD1rs7sXP8tUtZuUsLUT85k0VsoaeQmVFzbcm1t0TebumOJS5a6tu4nW10ZhR6OhBJbiySMF3Z054Ikm4qzl0UfOKIdn+HMdOfbj2sHyxUahyvH/Xn6iVw3wZwWH0J2F5JVKG6yqI4sENl/rB1f7q7Nua25MmQCOYWdyrXvLElL158pxwikE5KL23acPkNx34198zdozYFHSXYTir82Dv/howGI/BjN4jwWOM0TzSbLuLi9jM+q72s+PslGfdn6McZff1x7nreLTuYPvXGNAaZsXbPYiOtdRq9Q7I77Li5uJNmrXzQTatuN5769++uFv+a4cduPt6G24mw5aS0L+Znri/74Q+fjO8gCBWz+8azrd2hNNvmEdLCo3WYdRyjCLdqX75dxa3pozfV9NyniLjOnebGYppv8PUzc2mo6CNmsu3/xjyfFh0XlGpLFPGYgTpyNe6H44s7D4qgvx+S1Z86wlGQrobn567e7XvhtYQz+A72Qj4Tiixs33DXEf7g/B6JqgaeLEUsaf9qLB4J6QsHkbJszB1Od70eL+M7HN3ePZL+7T4rVno3NRh8tz1OqfgxxZQk5uCBc14ZVvuYruBdE0aU+YE6KyXGx2LU/nBO6zwrZgspcj7j6dQHsoTXezoVMFVClDAHWL+ai3ylQhkWvpZLOjR0CUIO5sgaWVchgkEBxLc41MBXbw6N+siQAkDORfG4qxSIKo/Pyw6eeJLvAww89KI1qRWQ6lq/+5V/KSz9+US5e2JK93QO5+epbMhrnWMKJQnYUWKMovlZVANAQQHHIPp+fMWYAYPGJT/y8/OInPy5gWgCDTaGIwmPtd3N9TV6/+ar8p6/9Dbd825ubbItzKBRY/A7wA8A3BG8VSjIYjTkvFE1j3mBWUcakvGxsbMr16zfkoYcelqeefEp+/OOfSLVemxVzo6BdCCpWFqNmq0nmHjKEDIZkzEIRMkBRykACxhwFaGqxtwK5wMIBRpgvfelL8thjj5MlRAFdDamWy7K7e0++9Q9/L089+QN5+ukfydpaix8Um4NVBnt2sxXUDBt7E1hooCuAAAZ9ZeyZFYET3KIbO8zbmLpKZQCVKmTbms0lYmWCzQDIhAJsjBHtqs3laC9ujIUMAAy4dOkSWVnQL0AZkC1AcGTFGkeMMp1T2tgMTOcwPdIWAVLp9dgf5NRstliIDrAEiq/HIwWumQwg63q9QdAbjsMXlNkDsU+Ltm0Pg0J9Y/TCnhpF3QAMoH18cAxz7Jy2CQoyHwNAA9eiYQW/adE+CttRPI/j5UqVbC1oD0CVKYrwxwpiL5cqynxVrUbAzRwLxOFLo0E/AkUUZHtrnSxMsPfXbr4qh4cHcuOhh6Rcb8hwWpB8qcxiccY17Ikxvz5sb8hxsGC9qCwgPAcgFM4T/q8gPPRbLhXJEASPVBsBAGgiY6IRwCBSk/XNTd4HkInMwFRjAI461A9kpcBFMMFBzkOCrPp9ZbPCBz7QaYOZDPY1on/zrcUstNd7muGgJ8NhT/odgAAU9AfgTrNWlbVGjeDMVr0qFYBrciKDXkdfLEEwHexAgT/UQbnE8cHWNzeVdQmLX625RqBSLg+QhwJx6o2GxgQwRUWgIrBYIWYoa16JejulPymYqttR4A5iDOaMAn4CrQDy6pxKu9eW3qDLYn/4Xw/2CBsrQ9YYqtquAgnrctLuykmnJ+VaQ/LlquRKFZwiowl0q/seZRsCaxTYogY6b4KsoliA4BflJTFvgC8AElL/mPOyIO5D/wAxwQ4RS6AXssYAOLG+LtWKxgK2ISKttTWp0WZFqoh5jTpBdgANahG+5kz5woUIYO9+h7Yr5SL9netqBHZS8BbYqqoKVgFIAzZMggzYrwJtAGKFTdHvCewtkcko6lrXqeGAPon4g5ijoC2A4Hpk3zk5PVVWQjJbFrhOAJjRPTmRCcEkAEpWeQygKIwF8u2CeQtrRQQUUaCXChXnEhRUBssbbH4OIITHG4sd1g8Q4ExkrCCXsbJbwbYAxEGMA5gK44QduXGNfkVQqYKwsK6AhcfNF6IdMHeBHevo+JgACYCNDXRD5iGCqapkp6LuK2XZ2thkfIRcySuF/xEnsMYTmD2mXLCmQNawbcgF0wcwbzIBkGpCW8GYwcBl8gD4E/YEABX0jjG2ux3qD7ERrdibvilrUbY8gombDVlrrbHfGpiqAAJrVKVUKbMPXA+bYOyJGKFsf4e9jOUNbJ83K/iP1r1ol2XvDtJ5Rx8yanFfoHsiZZrUvRDXbsYzZeMDExJiC9YwW1Ox7hCoCWBpxGIG0DbsF7aDueHcwbAnpTLAkGDi7DO2Ui4EESvAiOx9mHulzDUKjF5gmQT7EtYtHIeM0A9AzJtk48vRjk5PTgis+/ATP0dA0lP/9AM5PDikDwCkhHnBV8h0CcD8VMjO+YHHH5PDgyPZ2dnlfmlja0seeeQDBKlDN13sKSLwlAHH1CeLUq3q+OHfmk3UyGxAi9muPmIL1ZdxKIPoYNCXF198QW6+8rKcHB9Jo1GTq1evSBsspP0+wX01rtHKcskPwNkADxcL8suf+hW5/8YD0u33VW9Ye2HVM1CcMY25L4QxS5j/y/sGu2+OXm8w3yuf3Z+H7s/n96vzF4kkneffw4burdK+WyZPcP7+62wvfk7Djibl2ZPGsWguIO6ZRNI9UJyc7F5uHg+sMPgsS0OanN/p8VDuJZSLcM/z8zf+GEJytTYtJrr3hNwbFnQd5pobsfzNAb7nnwMk5Qrc+24/3+XaitsP5uC/PDBkj+49PI4v8+wlzu6SckBpMs9iB34eIHTNoj6RxWd9fdjf6Mt/CZS159ubP1Y3V2W6Mxm5z1XNtpbKH3kvcAqNTfeyZ3M+WXTxbpzj2oSfkwvZkrsOLNu/b//+WhFnYyF9xtn7ojbo5sT8a5PsaJk1aplrICP/uU2c77njTXoOGLLFZceWRYe+3pNifNw4XNtY1o6y2m0oXibF19CeJ7Rvijsvye5sjbdr0e4y8TxOrkl9J8X8tBjrjtePL27cS1qL3fOCMYm78fO1CFnWd3d8SWuZtRUCGibFGnfdsnm4evOvdWWEviwP6cdpN1658nGfvcTtNf158qVj0TqFfmx/s4x/um2vwFRZI83qvJUEVhJYSWAlgfe7BFZgqve7Bazmv5LASgIrCawkkFkCLpgqlOBISnq4SaRQAtRugnljjDdyRw8X3ISMew5+t3b8tzP543BvttMSEaE5+DfoduNuSQo3Se4ny0JJHb+PUJFf6Lq4BIgvTz9h5fbnJ5Ls76TkU2YDCZyYlNzwT09Kci2bJAwl3Mx2XLm583f1EfcwIqTn0PiDibRZwYu+ZdVPWPk6WcQW3omukvThHkvy/ZCe0sZkSbaQnfpJPFfuyzzQe6eJ2aRkpzvPuIRjnByZaI7eNGzFmWly82NZyO992/HPceNonGz8ecX5YnxfrMia2bk/L98PQ3YYZ1dnErQs/Jz349qKe30o/to6EwJT2frh6lTfan2WXcSPKzYP18ez6nSu26hoPYABdONEXLt+38mJ8nQwla19aMd9eBuKfXHfxdmZPzZXfqGHcqG5ufsF9/ok2w7pZ9EHelnWstBaYHYZt06E9itmj3F+lGZj/prj9uHvJWxtSmszbX3Ien0oviZdm+TXIZn6PunOL6nvLLHxvD7sednPBkwVp7tFZezaR1S7f+atyaE45Mf0tH1BWL7JYKok3blzTLIDixfu2uXHg7i/Q/sVWz/cdWQOpgFYBm/Jx1vsizNzidNH3HqS5ktYA/G2+RmzZQDIp20kganCoPOzfo4mtDDStYG4/arJgQWjM0aIswVlcXNz5Zm0X/BjW4i5bl7sO38ga2Oby3w+El8/xrTgrjXGxoBjYHkx1hxcq2uJ9mWMVWAxGI3B7NPVd/IXihGLE5huSjIcgcFnTLARdInCYrIfFfIskCUzClipUMCaA+MEPso68vrrN6XfbcujDz8infaJvH3rTfnLP/+qvPDs87K1UZNOdyA7e22pAhBVAcNExPQxHEuxCDafCoulUfuKMaPPyWQovW5bWmt12dxck431ply/76o8+oGH5fr9V2Vra1127t6R5370I/nm1/9BtjbW5YEbN2aF0bC0wQCF6GMWPaOwFiAPFHiTZamnTFj5AsBl5CXjnMmgUqrIW7dusaiYbCuVMtk2AARBAS+K4qE/MBldvHRRWs3WrJgfxesKSAFwDSwaZTKHAKCBeQFshEJyFD3/zu/8rjzxxIdZ9I9+AaYC6GJv555865vfkGee/pE8//xz0mrWCTrgXihinYOdYWw4n/v3CHsIRgwU4OMr6Aby1IJrgMrmTEso+Ia+S8UK9d8F4w7YTXo9AoG02B8gpbpsbGxwvCjoRgE2omQROosYbmBz+B7X4lwU92tfAOqgf4BNAJQAmGzE39E2WUsi5hkUm6ufahwxEBjkh8J5gLrANAM5zovfFdgFuRBoVixIr9fRN/CqqAhWApiF7DxFsAGBNUxjIffT06mCZsqww5JcuHCB43/zjdfJgGTnA9wBBhuMD7KAKlC8DsYt+AvmAyAVbKc4Y76KCspFpFRQu0I7BHExJuMFPgD2DFl6DqDDxYiZql6vypuvvUYw1aWrV0VKFWkPxzKa4EyNYWTvIcOMAgTB7kbAJIB5ZCkryLDf51wJNCKACnIoSA45gYgFRUF344j1FoAt6LZKmRIURyBmxNICHyATFsYbMcuAhSZicTJWWxTs08aGABkp2ASAQ8Zqmcp4OpEBWdPaCu4CSxdsd9CXQQ8AtYHkJmMpgtUIzGEFkRLmBiBlDuC0AuNJEUw7YDAkCEQZYdrtE44ZDF9gsiHjTKkiUykyvp2cnFKHZK2KbAp6gT8jFgBAAeYlAFc2NrYVkAnQR66gzG3DoTTqzRmjnsGVeoOetLttOe2dRADCvvTapzLo9RTQNhrJFMATFjWDbacix6cdOThpy1GnL0OE7WJFhmOAqYR9womLRQVwkuZlApY72FueTFIAAQFJanM3X4M8MEHkNXX/ruAF2B5AggAe4gdxQe0D8kQsKCpoCS9QKJUIsAJ4BdfAP+AP9aqyxSGWa7wE6KxIQAwZr4xhEy+pitjCAMclYGrQV5+LmGYAkEDsOD1ty9HhEeNltVLn8Vq1Tjs2hkHOJ/JhstuAaY3F4cowA9AKAK0YG0Au8AUDeZLRDgA8EbmwuSWtRk367Q7tDeg1gLDAArW7u0P7AAvQIAKtbG9flI3NTYJX7ty5K8fHJzIl0Eb9EEAuAOxg4wCJ8MUTUWEnGJgApALAaQjAYnQPb6s9/EOZ5QzUqD5jBV/b2xdkc2OTzFX7+wcE00CfmCMYAAEARszFugNmNMwDgBzYosX8Btjn8souBqZC2AAYxgCmhExHQ6wNiEHK5ol1A7EOwBuCTzGfyZjAL8iYYx4D7CdkUMN6Rz8DgxrY7hrqd9AF4yLsh+yJyvLnFqZBDtAeX+pDcGCeLzbDddwjFfKSB/AIIGaAQY1FrV4jsxz6MvZC+ANAP9gLYe01BjHbLxqwynI4tjdCnFIQL9wLgD+IZb62IB4YsJ15MwPTFUr8HbLX/SX2LQamQizWNcEYfhiPhwPpdk+lWoevwWY79B/IG+AqZWg7Jdgc+wHoCLZ7587b0m4DkKaMjfBP+Cb0hv0IGNIUQA7/EgIKP/DYo9LrdOTv/vZvue/DPgjxAmOFHrtkeRxLo9kkmOrK1Wvy9p27cu/ePbl46YpcvnJVLl+5QmAtQIywb+hOmUqjvQXjorKZGY8qgffRy/E12vPOac60OosP2H+pD73y8kvyyisvy92335b1dbCEPkw2rdOTY6lib4j1BWxZJYB3hf6EfRnWqKtXr8uFCxel1mwSuE4AM9m0wZQHANZAOl3ssYxVznuxfvRKhTmQSnOjuh+dn6s4Snuxw/n7FbtPsHtP29ufv0+PvzbtXitLW4u0EboXDN3vWA7InVNSDsmOhZ41pY1vGTCVfz/v3pf5x+LOTRvXOzlu8vNlG8p/WT+hHIarryTd+QAm69+9P53HQWNLfPfAVO7Yk8BU7j0to4T3fMpksUw+zG0vdH3ou7S8URYbCOUj/OvicjBZ2o/Tu/Xr/msyiPPDNHsy3dm4XDDe+w1MlRTvfDvOosekc5L8IC1muPHDH1coh5h1rBYvQvaXZEfL+O4y13AvGTFup8nWHe+iz16WHZsfy3w9ujr3dRiaT9w43HbdvUho75AlVi0iyyR7yzIHf7yhvYgvG39P5tv4orE2Tq5+O+7fSXJMi7GuXYR8O2QXIfsI7U1n7S0JpsqiT398Lpt7nK6yxKWQ3PwYjL/dvakvS/d8e5bsjs8FfSfFVeo3atzfI/h2EVon4nxoBabKuvqszltJYCWBlQRWEni/S2AFpnq/W8Bq/isJrCSwksBKApkl8G/+1/999tQpLXFkjbpFanbT698k2w04ruGNOB8D6sNBNyni3jS7iQprzy309hM4/k26tet+7ycU4hJoNg4XTOWe644zlNTxZZcFTBX3UMGXEf62N8OkzcdNuvhJ+sxG4ZwYGmNcQiQtoRVKlC2TJElLuJmMXD2FEjoheSQl1dzzfX279uq3EUo0vtME6zK6NF9MknncHJdJlsbN0fd5V15xMShpvssmZq341287NNdF5n8mTkXFM4tc79qvycqPjaFktp/o9f00yT9Ddu/HobP2MwdT2fch2/FtIDQGf9xujMP1WoM4L+72ZRKyjRA41o/n/joxYTHz/G38Nq+QHWeNE6GxKbvN2dvVuHgSF6N8e3IfVrljU6DE/O1xNhe38P1nCabyH7LFrYkmh6xJdN9ekuJt2roVt2fwdeP7ZNb9VFz8iYsZafHOvS7LWp1lLVkmLmeVW9I67Ms0SeahmJhlbouc4zJTJe1D4mJhaP9mthqnK7etOJvIsr7EX2vkQRon0mLRO7KFCFAR8uekeS7qC1ll6a4lNvfQ/LkOGarXATJpYcFEsHb4RVRJdr2IzeFcFC+6oGJdm84zGyor1dlCQpUdF53UbrWwERWO8/XW3Y/MZEMgSfR2eBT4TvS+jn3x//m/80ek3hCi89x9Bn93xsni0YiixlZMFJvqV3hxQVQDzwJivLU/KivN65uilQGqwIJWW9tVCNaavUWds4xsX8dANlEUlQ6VdQcFxDjHvUdE0T0KbzFuFF/jbxZNQza0DX17/+wTMQ4psEiLXCFHZaRSOwLjSU7Gksuj+HtI9pVO+5iAhuvXrslrr96UH3z/u/KD7z4lt9+6Ja1GRdrtnuwenCoApAhAFQAAKMjNk6kJYoFlYEwACdTqVRZ0A2gxmQxEciOp1yrygQ88Ir/6q78kT3z4g3Lt2hV5+odPypPf+5489b1/Yt+PPfooC2cBdiAr0hDgHSGzEezz+OSUTFQ4fnLSkRHQCwB9RGMgAITgHwBFKhHLEwAfPQKNwJ5l7E0omAezzY0bN2R7e5vMTWSoQsE6AFUTsFdVIjYWUXBArSbbF7ZZFP/mm2/KH/3RH8knPvFJggXwA3BRs16Xvd178nf/+W/lxRefl1dv3pRGo06ggjJdqX2hANvAVObbADygUAD6BUMPAA7QPQqsUQhvxfX0WYLTce9eIBMMQWYoOu51CW4BeIwsNpUKC5ZZfI1CerDW4AoUilcBuilH7DDKSoRzMW8DU2mRutoPTFZjlb4UQOOEsoDANzA/+IIWtxvjjYKgANwhOCcCDMFWkLmxH9g3bAcF/AAqGQsXZAWGFbRhALF5vNaiaQNF4PiDDz4oly5elB/98CnZ2blHYBXYQSplsKEoGxHAEwCnoDgeIBm0p+2jiB9F8vDrIscHlgy0DwYkMLpAx6zWhxSJdhtrGwBTlcCasyatZoNAoFtvvSEH+/vSWt+Qcb4ondFUBiMAkZRFDzZaBsgMjCZkhoKvKItoo9GkzZAJJ58juIBMPyWAXYTAHgDB+iyoHxBJwLEWijJCTID/F8FAE60tZDUC8xMYYRQEh+NoEyxH/V6fbGgoWCd7DFm3cvQDgJEIMiRDnMY06Af9gpmlVlXZAtw1AusIAHGjoQjAL5DNZCT5yVgqmEMhJ9PRgEAqyKmQV3BnXjS29fpdMgqhbYBMjYWtWK5KvogxAWCD83rUEeJlrzfgWDGf4UDZ41CUD5AG5Koq92cAACAASURBVNgj65CCJaB/yFqZ0ABCVX+DrvtgYBsPZSRg4IJvieThZwRv9mTY78l4OCRgiHaQK8ppty/H7Z4cd4cymORkCqas8VT6I7D3KPgECjN2MYLMEP/JkKfgFdgiVwUCOcBuNFJmKQBtyQSmcVV9DUxl8D9dc6FffK9ATfVPgPMMUAlAB46BLQc/8JFKqUKWKgNTEYhYULsjUC8Cb8FGAOyD/5DxMYoFxroDtr1mo8HxAMgEEBPkAl/jv5UqY6wB+qBMjAu2ovnDORASsRV6B2ONgmkAYi1GcU4Z0gxMugGWv0pF+rATMNyMRgSgKiBUGXsAuOVans9z7SRLUK0mO/d25OS0PWOmgo/tH+zLweER4wKkijnDvsmAFrFc5Yo5rkkAFM3BzpCo6sWKQBG/+z3tH2O+eOEimQEB4EL7kBFMwmI+5tpsrlGOAOiQIQvAvemYsiAIDnIYT2iDp6dg8OpJo16VahlyKsl4qCyGtAjIdTwiOAcAH4BXALKrV6uMrWRmmkwJ3OwA2Ip9DtjHwEiZx/o5IZsj7BPrAYyQ4DLEHMR4AjeVcY3xn+HAkDe6RyJQLmLZxAmlWkXyxbyMyDiossK8yShYVbY/AjLB/BfNCfrSNUGBWWSsjH63fPX8WQF0oB8wUymzlIJIbc9m1+Ac9TuEbgWGcUy41nwSQEhcC+1G8ZigdK65AEP1yayJpgAuxh6LwC/6H9itNKagTzAztU/bcnCwP/M/6BXXgI0K7QEoBXsnyGg4VGB2vS5XrlyWo8NDgqlgNADGIfZgbGRyGwypH4DxNre2ZXNzW96+c0f29vbl0Q88Llev3Uf/A4gUEdbY1uCbtoYCVGfrGfYEWGuwlkAuUDPVG+2HDVA1X/wns7X99u1b8sYbr8mrr9wkePyxxx8l6+jx4aGsb7Sk1+nK0f6BNFsNsjZiD4G9R7VWlWvX7pcLFy9Jvdlgn4P+SIpgMgPzYq4YAQzB5oVxu+xUM5jXjOuWco/WKE2DRfuTwN1J6F7T7jP8/J1dvmzeJfXmaIETsuYt3LzUbI1w+gnlu/z5LQOmsvteRgbvmZw/TbNDd6y2rwz9a20uIK4zpy6bXzBw6Ln7yYjtwB+/jT0pj5OUd7CcgLVr+jNWKPztvoglTU9JOZyQjkI6tByF9ZUky6T+ltFdVr9zn2Uu2o+b10mzk3d7fq5dh/SxKJjKnYvpzWzIxm72Y7q2PUza3H25xp0fkpHr74vq552cr3vncI5q0fkmjSMUm105uHoJteOeG5JVWuxPG5utb2l9W/wKxbUselhWpmaDSX24sQnnvVdgqrj9QtyalkVOoXP8fpJsYlk5u/0m+WSSb/u2bHqJW//9/Yi7vrv7K9/G4/ZicfJNk0nSupvFL1zfcM93+02LA1ls5kx7MWAqayfLepRVLrh/cesXQvbn78PS+o+zMYtHvk+7a6Bda+e4zFR+u65Nutfhe7vXS5O922aazFZgqmWj3Oq6lQRWElhJYCWB95sEVmCq95vGV/NdSWAlgZUEVhJYWgIAUyXdjIaOzR96ni+4C93A8wabT0bPAqncJIOfzLQbeHugzRttp5gR1/pAK7u595PaoTn4iQX/5txPtPg3/X6Cxu8jDkwVShL4Y3GL9azdLA8g3DGin2XAVKF5+3N3kyju+Pz+Q8lA/zt/7nHJrqS2khLh1l5SP6FkVyhxZOcl+UsWPfk24CYwl3bkjBdiXn7iM24+aUmqpC7T9OjbSlqiL2tfWe1kVkjivKkxzV5DY0gaN49Fz4YWvTkxm3DtEL+HbCUuyRmKxfjOl73rI6E4HI6F7wxMFUr+hmxGi0BV8n7CNkn2SWAqWzvOxwQUIv70wVSz6peo2imk07iY4MvAdOz7qp3HAjvvZai+bbnrqOsXIX8I6c3sMuQf7lrht4d+fT9MigtuEt637TjfDK0NoTU4tAYkfbdMPEq7xvdD36/dOcfF5pBPZNn/pC0f72QteCexPS4mx+2ZfJ29W33P1/45M5XfdlxfaXZrevbPi9NJ1jklje+sH8/BVL5fJdlZWqwI+qSg8LjAQ2nzzSLfNLt0+wjFyHmxp97LJMXi0PWquzlgdW4nycClrDq09t5TMNVEGQP8H182xBoBVBUVk5v83Ldku9f4sd0AFnZOyJ7MN2yNwkNaFBDjeyuec9cv2yfgO4JhCmDPKLB42x7wuvPy7UP/1g8YGVBMDIYVXIuC5RkrSQS4wfqKtjF2gEJQeAwGGDIskZ1gIJ1Oj6xEKMZFMTLAM2AhUJYFUjQA+cAi36ngIflQphMUCo/JHNXpnEq9VmZx9ubGmnz/u9+V//i1v5bTw0Oy4pSLZTk6OpG793alO8DICyz0BUih1miyiP603ZHj07ayo9RqsrbelHIZLA596XVPpdc7Jejkgx98TL70278hn/qlT8gDD9wvX/+7/0++94//KD957gV55MEH5UOPP84iYbAQgAkDBdEoVl9f3yRAYv/gkA/Eh+OJHB2eSLfbj9i4UHyOwvwKQVcATH3oQz8nVy5flTt37pCl6s233pKT9ql0UCAuwnGCGQRgKhS7A6xEwMh4zCJzFM5Dx/gONnHlyhWyiKAA+K23bslPfvIT+eM//mP57Gc/y/ZQxA9AytbWpuzv7cpff+WvyNYARgoAGiAb9AFgG+qVjWkJ/1oeYtDvzZiWUAgPRgcFiwCogPl2aQ9qk1oQjvkqg5TOG32gCB2gKNix+YHFxLn/TAmmUnsBIHDE9m08ZJkCkk3A5qVAKhS8w3XRhslKfQJgoyK/A9AFoC+MCT8ogNZPYcZWpaAoBSvBJ9AeAB0oWAeYBH0DTAObhQ8Y85S1YX5lDDq43nzywx/+sNx//bp84++/Lm+88Tr9pl6rElAAeZA5pK22qiw8yvoExhSyUhEoo2CqQr5IfQOQQF9nwb4Cm5RtCGACMAgB3DKRcjEvG2sNgoRaa025c/st2d/bk0KpLCMA3qYA7ACkgbgG8BZ8tkKWJ4A2IDsC3QrFiDmoTF8HwAXsMgRCFbG+TcnyAXtBkToYa9A/2WUKRTnt9KRHQKBGI8oLxeslZfaC/wJMgx+0CWDRyfEpGVVgq5AZPla8rswtUeF6BALFGLDUglkKMYksX72uDCPQUQFyheUA6BUBq+rVspTyOekcHxJYtbW5TtkBiFYsKktYp31KsAj0D+AK7H3QH0q13uA4AZACSAfjrgEQVSgSgALwCkBTmMfpaYfzx5gBpsD3iCfAAAJMgg/aQOzG91H6UAajgeSLBak1alJvVqXZqMlasynFXE667bb0wHbUA5ACeilSvt3BmJ+hFGWcK8g4V5TeaCK94YRgBwJwyOIFMBbAMV0CCWBHh8cnctrpnFlrAM4gkAq+EwH+DESCawhwKimIzPRnx3v9PgEz8B+eGwEQ8TfWmRmYAsxdRWWkgj0RQEXgyPzFIvAnAlwIrivxfPQNgBtiE1ietjY3ZWNtTcE2UzAJwg41HuAHABjYm7KenWWXtPUYayBiFdpD/DGWP4tD7vprDFd1xK1CQXrdroz6fZlGbeNc2C1Aiugbk4L8GTv7vSg+wl9GM5YujO/e7o7s7OzI7u6+snoVsHYh7vfk6PiEcbIOtj6wRo3nrFMac+CTCvQx0BjWgm6nyziztqbsU1qcBl8Gk6ICZO/evcvzwL5z//3X5dp9V7k+wT7APGZsgVi/MR5dB44JvqmWS9wPgN1JWd20AA7MYZALfJLg1MGA513YvjCLeZAtWI32D4/I4AZAZ7PV0vg71XUB9nN8ejIHBoHNSET3OgBKGWDF9hcEcUUMXbB5sHUhuZKbSnOjRbY/gqQdXdkeS/dutifUf2EP+BD8B9AVwHCVCuOiAbHIrkaQrILKYKvVap12iHG6a7qtg4gXBIVRnn2+SAD2p7EVcUyZ0gy4h/PsmO7xlFUOoDLkc8oV7NsUyAf5G3uirqcduXf3nhwfHVGO6Af2SXbRnJCZCsA36AwywPWwC8yrhXWLwOxd+dY3vkFA3ebmJtcn9HV4qHshxCJ8Dxtrrm2QlQrAvY/9/McJpsI5CixT5jQyY0bMYdonAGEKCC5F6zRtaTyJGDr1zQoAZHG/7ORVsIckILxSkaOjA7nz9m157tnnpFYtyyOPPiQvvfhjgsGuXL4oJ8fHcufWbdnc2pBGo6Z7g6ICfh9/7ENy5dp9jL1gIwU4tgZmxlJZer3hDBhq21n3/i5a4BwwFQnQ9IcpUgWs+j+hezs3RxJXwBt3T5h2r3huAD/FL+Luff2cjzvmpHvxRe8n3X6S7pF1rVDdhHLmbjuhMSwj82Wu0X2sgurN9vz7ykXldzZHcv7lV277ZiruXt4fh69b37xC8nNzEqHchHtNKD8xc7NIh65fhuSxqB2d83NvUnF9uCzeWdzM95eQLLLIM0tfaefE+UucfuPsKK4d99mx+8zb7hXjgClJ415E1zbeZf0wTX4/y+NpPmRjS5p7SJ9xcXoZf0qST1yMXUZXy1yDsf23DqZy9wh+/MuynmaJI247vk5C/pN0/iL+kKSzuPjvfx+qTbG13Y8tNhd3TqF+3gsw1SIxzPYt/jVpNp/kr2n7m9CLzFzdxq3v7jlx65ofc+wezeYZssGQnvzz0uSRNH5/rKE9pa8Hfx23a2bPgqMO48aVxR59f1qBqRaJMKtzVxJYSWAlgZUE3s8SWLRe8f0sq9XcVxJYSWAlgZUE3ucSWBZMZTfBoZtzP3HEc/CizAhMBZEHz3FupHEc17lJ958lmMqSAiFzCSVA4sBUNq+kpIafcMDfVrCYluR1kw3LgKn85ElS8tadtzvfLEmjuCRQlmRnlgS1306WJJJ/js3J5unrxbeJOJ8I2btvR4sktd5JyIp74PPTGk9cMjPuAVOSn8XNOy3xZte5fS5SCO5eZ33FJdCDycf5S4Izq87GF7KpUGLeHnC4PhmXfPbbtLiaFstdn3UTxyGbcn0lJLM0H56NXeuMI15DFZ/bX1w79r3Jw38oaW2clREXqVkf1lcovvtJ3cyKVUzxGWaquJgXSobHxU1/frPzooJ3G5+rFzeR7ca4OLsJxbu0efux0/VF2CwKmGxNdOcWkm9oXYzrP8km/WuSYtGy8SguTiTFMHtbtuufccBXk2soNiXJJBQL03Ro61ecPaZdn+bradeHxuy3aXYU8o9lZRQcF5l72MusyCg0vpAPhfYPZ2Kq8wblJJmkydO3vZAvnfmOBbrG0DN/4UFS/MH4sq6hZ/yLLAHn31yetv9Jm7Mvr9C+IzQf19fwux/r3e9C665eT7KSMz9xus5q6+fmQ8yNpjjnugszU7kMTPM4uAAzFdg7sBQ6bJBn47huaIwZi4QbEYiBrBwu6wHKJKN29B7G/EYLU9WGzt4P6twj1qsZA5XKGW0b85O2hwI6lYuOUZkHVE7GhjB/Q7jPCGnXkZUqYh6xvY2x7KDgF3NA4SxYCvDBjzLnFBVAMxywgB0jAdMBWCRQxI1C4MEQDBYDAj8Ifsij6BljmstG2Xu0OJ9gKgAYclPptE/k5PhAHn74QQIbAGT49jf/Qf7j33xNBmAJ6YAlRsFa3f5Ajk+H0h+gYLgg1SqYI2rS6fUIdEIRM4qx8UHxPcAd3c6p5MHwUsjJydGpPProg/K7v/vr8ouf+rhcv/+a/L9/8zV55qmn5HBnV65dviz3Xb1GhigUsY8mxnCUI2gC+7R2B4XmQgDEzu4BwQpg4lEmJLBHVWQwHJF55HOf/7x8/OOfpExQTA9QVZuyBLNMVPw/HLIo+ejoiEXM9hmR6cqYlZSx5cKFCwRgHBwesi8UWP/+7/++fPSjH2Vxc7vdkV63J5cuXSSY6i/+/M/I8oViaOgWP+iHhfI5vd7uAWegSxRqEzwDME1FKmRSUpAT5oBievyN48awAXYqFLcD3IFjsCdj9bDifoxP2V4A/sO+CGAoMP8oOxbaQnE45u/mAuDVuWmOLCkwPrSBgmecYwBC+AWAVLBHXI/vAXLD9wZK8otQjZULjFoGtFBAmXqK+j58EYxDKisDVyiwR30QPgJAFfrEOSgqf+KJJ+S++67Kt7/1LXn9tdcU4EdmKjB/5M70RxDZsM94oP6oQCqcB7sCgAqsKWhbwV9geZuQ4Ql6whiBqQKgaDodSTE/JQAHn1arIQd7u3J8dEgmKilUJFeuS66gQBzIHDEXdj2WKE7NCr/xvbL4VKo1zpGMZoxvytqHceBDRhrGOWVpg6NPARiQnPTBuhQF+36/S2ARmK1oB7mIeYa+C2ARAHEFAi/wt4HPMHSAT8ZgwgKrDYO3FsLbyxRA6EJCk+GQtg2wT6NSllIuRzBlv9OWUa8jrXpNapWijAEYqJRkY60pw2GPjFbVMvx4JP1+R9uajGcgQrDxgHml1QK4QhmLwKJSpE7zMhyMCAhAHMIYAUxT9p8S2U0AriBjGuRF1hoAy/RavoUZjDO4FqxQAKbIREaTEYFeLTC1lYpELQJsADsCqGs4msju3qHsHZ7IwUlHJvmyTAplmRYqMpqChSdHMAJ3PgDF0jfw6RH4wnUWNlVQAIeuDwBg6XlgcFNwLeSu4BD8C92D2QmxALoA+A02Cp2CrcsAU7bG2TqocwfYRdcFxpkS5Ag2nzz7JvSAAGawlhWkFLEv4jswOKHfGoCJADMBfAgmK/g+WPQi4BVtlMXneQLf4JNgtgIYi2x0UeE1GJcQx9EmdGkgDYhLQZvqq/BHA1Pib8wbTFRgDAMTHKHzEwC5FMxSAxsT18E8QYMAa+AaxH3oVu/2FRTCOVUqcvv2bXn77bcJqIIfNJrNiK1vJIdHx9Lu9OS00yX7H0F5EfjTgH2MQWQG1PgH49MYi3MjJrcJ4qGCJMlqBv+M4jl+hy4UpFnkWr+xsR6xT04JljSQahvMVL2OxsUIyBKV+NO/RwCjDoeMFdBpu31KPa2vrWtsIxhmLN1+X07abe4lqrW6rG9sMLaTmapW5XkAU1m8BagU36m/KPPgbI/FWBSxhxr7g91vwJcFwJzIp6K9l7GgqSx072V7frRtgCkDENi65O73lPEwYjEjGBaAqoo0WwoGJSshGCoRoKJ94IxIiyxrUZyI/E/XFd0boj/IEQBFjAWxEb8zRtZqjA/wWdivAe9wnQJW65T73t6e7Ny7p4yPALE2AQitEyyKt/jUKlXqAtdjLliDjw4PuK9aa60xvh7s7cnTP/wRfQq+DuAdzse+hWyZdTA9VQja2754icBSiP7hRx6VtfVNjhlAKgA/lahJfVDXOQVlY94AMRtjIeIx44UxkEUALJ4f3cdg3PAn7AXRP9gkj4+P5McvvCjDQU/qjaq8/dYtGfR6XI87p6dy5/bbZKbCNYiD8CW08Su/8hm58cCDtEmyCkpeCmWAIfPSB0sV9Mw+1E7sx71nQjyw+5cQMxX34oGXW8Xlo+JyI7POvedM7vc/699DOb9l8m52f7rofPx7u/l90Pl7MVsPLJ64uYMz9/YOYMdtb9GxpeUC4tqz+GN9+7lH/97ebNH9N8tYXXm4fbhxz9r0x5Akr6RxuO34eYi03Ih/3M1NLNpWSD5J+godc/WURd4hfw7p0m8rTS5xfSf5YSiuhfJCbttxOvdtw/Qfyru4x5bxjyxzWlQX7+b5aTJ8t/rKYjdpfYX0GYrni8aVtH7j2lt2TsvYkdlm2rWuDWPccQDAJN/IIg//HPe5qeszfgxxY6C/VrnrW5wfL2qvafJaZq7+NXFjcu3D9OLK3T0eeo7o2p0vNzv2boOpssojS4xfRPbu2m5jiLMHs5t5+7jbiN6OE10cGp//XZwu4mwP3xszVZyNh/aFZ/KG3outbQ5Jc43zobh1y5VfaP/i2iLBVIH6MF93vv1miX0rMFVWb1qdt5LASgIrCawk8H6XwApM9X63gNX8VxJYSWAlgZUEMksAYCo7OWvSwU2UuTffoRvb2XF9efuZYkWc7yfd/LFoIdG8yNG96fcLgOxYlodsSUmYNDmErvXn7oOp3OPuMT+hHkqIuXKKG5ufBDGZLfMWsziduEnHtPn6iai4xFDcgx63L9+YsyTQFrXpkMP4egoVD4fkHkpkxSU6Q8m7zM675ImLyG/JLniZL4ckv4pLqmfpP80nQraYtRDc5uHbY1JC9MxceGGWWZw9xwdTueMI+YP16Ra7hHr1E5g4xwW0pCV27XofTOXLOJR0T5pDnIRCzFRZYovrV76u/fhmscwtis+8rnkFBFk0rQXfZ+0ibc1x1wA/5vix2D1uc3LXGd/XXFn5D16yxN60tTRuX+CCqcw2XPuM07PbXkhurn79ucX5RBabiluTQmuY/3AizS5wflYwVZyO0mwoaV3PMr44WWexkbT2sxxPsjPXx0PzXGSdDfUzv/48U55rO66M4vThfz+LqQEwVda1OmTnfpzw5TI/fpaZKm4NORtXtJA2zf/O+xWK688zU2Wx3Sw2YueEYk7SemjxJ6vOzqxlLG7W1kP6T5tbpnkRSDVHbNmyc96uzz7Qnes8O5hKa7bnDKYRTsC5d5uzUmpht4G6cJ9mRbwKTCafQQSoYKE2UVg6YxQzgx3Banu1SFaPGThLi8cNFGVAP2PEct7GTyyDgqlQRIrf50TG2oZ2HAHSIqFr3xGQiiAs7UP71fNRgI3i0larNWPlwRUockfBv4GparUKAQ1kHqooG4OyT4FZAKwXWhxLQBjmPh6fYfVCcTuKz8FAAEYB1BefnhzJ4f6ufOKTvyAXL2zLzZdfkm9+8xvy9f/ydzIZDMnGsr9/SPCB5Aqyf9SR0/aAABCwRmxubMru/p70hyPZ3rxA0JQV2KK4FmCtWh3MI1XZubsvDz98Q/757/+WfApgquvX5K/+4s/lhWeekemgL5tg8FhbJyAJ4DCAqQAWg7jyYPOQnLL3DAEu6sm9nT3+DXYsZaARKVUqBFzt7R/Ir//Gb8p//4UvyH33Xaecd3d3o4J6LdRudzpy795defrpZ+Tll1+mvIz9Y4qcQFTgbawYBoi6d29Xrt13H0E7n/zkJ+X69evUCT5g0Lly+ZLs7e3K//Nn/5e89tpNMhOhgB7to7jawDjlSpmF2bAHuxcESAffodAZRdoogkeBNWwArEFW2K4gpQL9CMXHZKgolmgHkI0CHmoEYqBg/+T0lAXgAMoAoIMYDDAVCyAI6lGAWn/UJ3gK36EAnTY6BbuLFo6jeJvACbApsRBa/RFgCIAlwHaigDS0jTmUjR5idi6aVECMsqfBtggAiUA6cCUUpOMDBg/4vIGvFMSlrFcYmwKawArWo04vXrwgH3z8cbl85bL88Mkn5Y033hCANiBLA1NZzDrLBqYsOmCL4osjwLoEsE6xJNVKTdm78D38fqTMYvzkp1JmMXlRpuOB5GQsYF8C88baWkM6pyfS7bRlAFBToSLFSkvKVQA81HeHozF9hzEhD5YOtXPoEwBGgK1QLI8fMqGYvAFahI6gP0UJ8BryxeAlQWCryRekPxopWCaf5zigM/yNuaMtsBUBMADAQY2giopUimUFdRDkozEK5wJQBRCA5XwImATzD5nWpvzkJhMCj2B/TQB88jnGmN7psQw6p7LWqEuzXpVCbipgF1pvNQgMAXsV5AbYBcBt0Bc8EMDKw8MDOTjYl4sXLhIwAJAPxlZA3C5grc9FLDjGlYO4Dfko2AoAy9FwrDExAp0RaEVAm+b+4EMjMLiMh/QLgFfbnVPp97rShC8BTJfPS70KVq8GWfn6g5G89fZd2T04loPjtuRKdZFSVaRYBV+LjKEZRb4RhEK/GPTojwqmykut1ZJKvREBYHWPrv4DPxoo+Ko/IFtRpw0WwQ51CflCdwDwEDACsAf8JWL0g4wU+AdWrj51lo8ApMr2Z2DdQgTUw3oJRqwIaAUgFWwgYvnEmgfgEUCJABoB5Ambg6wA+gIoE/GlCTYZxA1YcT5HMNPW1jbBQTiO8+iz+ZwC9MYTArPwg7kg3pFxrFabsTcBDAX7rDfAcAVwUJvADACqYE9gaEKbBjTFudArAD8bGxuUDWSKGANmKRw3YBf8GrH59u1bBFNhjUCswXUKbhnJ/v6RHB235fD4VHoD2MeQvgZGKIB2KuUq5XZyesKxYRzqO7oeQ2f4njErAnAR5BexAGGs0DsZGTsdgk02Nzfk6tWrlAPkgT4hZwDt2jiv3WZcg39CF+wvh/UR4K2IEQpxG0DcTps2Ax0gZsAWOt0O5T0EW125RJbGja1Nrg2IM/gb8R+Mk/AFjA9sVWS+iwDlLE4jYN1AUEC6KF/ibBfEX6bSAzhwNJQxQbkaj5QRTQHgup9S8PsM4ETmQAW2GiCeAB6yMJoNK0OoMVNpbn4qW1tbtDusB9hXGYANeyCunbZXwn6S4Bz1PQW/adtol0ylYAEjAK4gXbLIFQlqAjhM/QhrmDI1Wvv4F8DpnR2AaY8Yd1utJoF+sEeAhNFPIdI9jqM/spXduyP1Wp1MYjjn8GBffvz8i2T9UoAZwFTKNAegrQH/mq01uXzlGscKMNeFi5cIvAKAHIBrrCXQ72yPGgHGsG/EGst9G0CUWOfALBaBU6NN9hx8FTFo8fh4xDlj7KVSgTb52s2bcnCwJyenR9I+PuFL7q5evUzZ7d3bkTKB9lPpdtvql+ORfPYzn5cHHnpY2t0OQcyVco1rGUDIIAPDuCF/3KPMsXpO4hPPepwdOH/P6XpgR+zsUD4ldI9ke7LQ/dW7cs/ldJr1Pty9//THbGuZ+72fyzLb9u/d3WcR/rFl5xqXE0m6B3bzWlnGsWgezL+HznRvHJ2E8fjPBN324uYVp9skuYbyLXrfai8BmZcjxeXrbG7J+aazwMRQXsPv0x13SEd23Nqyv/1nlovIfhG9+XmoRfuxvtLsflGfTfPdRf0lpF93TL78Xfux39PmuIzs/lu8JmSzWca5jHyWucYdi6vDkE0sO5e4PtLkEIoJade8lw+9OAAAIABJREFUk+OhdSy01rlyeq/BVH4s9vXkPi8I2UMoRi0bT/y4soz9Ldt30noRGpe/Xietje657yWYahFZuGtdyEbj1uA4H07y9zhmqqT13ezU1UUW+7D7MH99T5KN7Y/cdSfOPly5+HPOsgfxZe336fqngbzok7OXos1f7ufHRdc3s8S+FZjqnUT71bUrCawksJLASgLvJwmswFTvJ22v5rqSwEoCKwmsJPCOJOCCqRZpKHQTn3Rjzodn0Zsm0U9a0gY31uhDH9Dpj5/gcBM4btLETyjEJcvi5puWzAglLPykjQ/EccdvRUK4xi1c9efnPiRxZRs3PjfJEJf4T9OxJVxCyZ2kfuPaXSSR5Ot4mf6W1WnoumXBVGnzCCXj0/Tyszi+SNIyNL5QEi6LnSzab1Y78ZP7WeNCyJf8McbpNKpVWVh97wWYysZsRfEWT935+jKyGOMnjv31wL3unTxc8lmcXEGmxRbzQ39dcuOke857B6aKCr0TQHZJc/PHjzmE3iin5+nCa2sNzo1bu11ZuOctKnP3fDeJ7rdjYCpb63HctUF/nKE1KSnuuNe78/evSYrHy+wlXHvLGstwDfzQ5G5rTwgYHtd+ln1L1vH4Mop7aJHFBxcNfmljDM3Tl0lcfE6TUZrdp4E7/X1gaO6xMdUDU4X8PE2WIdtw/SBk6xFmZIbuzAqmsgd6vszi/JbnOcxUrqyy6CVON3EyNllk3W/hfFfmWdctLQmcaAF8ABCXdW6JunXAVC5+99wei2/GnC8s8/lkB1NNJ1r2OF8/dGRz25r3YefYmM69mVOVrsW2KPiPiolRPGoF9XqtFtgr4010Ecsv+a76qGDXGKdQwKvzQQHqfAxWrmnr3Rx8pYXTynih/0dsVjOhK+hE+5tfp3PG2/3BRlGXXr/LQnoUQaPwmYW3BBWi6LzKQldMFseNZYSgj5KyDqEwFuAUsFigCFrBJgoCUQYBFAiDOQMsKzk5Pj6Q3d178plP/6psbq7LP/z91+Wfvv89ef7ZZ8kW0+v05OjwiEAEgKn29g/l8BgF1iIf/OCH5GMf+5h87/v/JK+9/jrBO9gLoIhdGZCwb0ARcZ3gkv29HXnssUfky1/+5/LpT/+y3LhxXf7k3/4beebJJ6U4nUilUCRrDkAOKNQGaEoLtRUshv6LpTKBUvd2duTg8Jggq60LFwmkwrmFUolMIrduvy0f/8Qn5DOf/Yx86lO/TNaNo6PjiHFFWZR2d3fkxy+9JE/+4Afy0ssvsYAZmkNRNBhlUPBPtpWyAtcODg5YKF+u1ORzn/uc/N7v/R7lCiYSFMKjf4BALmxvye7OPfnLf/8XcvOVV+Te3Tu0DRQOo7gausR50DcZj5iHUOCSFaLjd/g7voeuAaiAbcDG7RhBTiMU6BdmxcYYA8aDthuNOscHIBbGDmAQABcoyoZNKDuXgu6GwzGL3eE/BFOh6L+iTDIyFukDNDECiEDIWrK+vs7rcZ7FaQBSUOSPeaJfjAGF7P3egAxiAE/A9mGvAGoAOAQbtyJ2FGZTh4U8QT3opwMA0HjEfhRABhYiMG9oPLR9DEAIsPW1taZcu3pVNjY35S6YZu7tyNHx4QykoUXfJfqVylupXCEPzQWpj3OvRLCWgjvUtxRUNIZ9gD1uOiZYCECqWrUoYzBcTUdkXoLswbqkcQQyBlAnJ8MR5taUUrlKIBDYjeCrE4wlD4afCsEGkCXYcAC2gs3D/pUJTGMUZM+5FAEksRiI4nMwwExlCNvgZ6rMM9WqDPtg+VLwF+cjonY7HhFkB1DVOALYwSYZfwC0qJSlXCoraxKBOWC7mkq9CXYmsMAdR8AIsARNyUwFti7CGsYj6Zwey7DbkWm/J61GXVqNmjRqZbJ3ba43ZQDA3HgojXqVgKzJeEiwEHBcYKQCkOpwf09azZb6TKlMpiPqkOAJ6EUBf/AV/K5FM7wZ0eMEmykLMYEcBLtEYLSCypugxIhtBXLsdNtkVSEzFRh7RgB3jgm+KBbLMhhN5PCkI8NJTia5klSaG5Iv12WcL8tgkpMhAFqIXex7QqBMt9shQJAyRDyr1qRUqUoe+gBwiUAFrAmId/NHjgBgASQJfwAAaGNjU27dukXAxtyP0Ueb8b9Sq6odT6YEMQCcqgw0EYsdQcgK3OR6RPuEf09mjFWQM8BNGAXsHWAqyB1AMqwl+O705JRAITL0lEq0+1JRGdvAToMfgD/IYFUq8ncAgQHswe/KXLVOH4NuwN4DwAkYyDB92LzGixLBfvAVgEgAUIFuYDPNWk3qNWXr4boZsSfh79Zaiz4CUB5BWN2OVMtV2g6ASmDN2tralMPDI8ZIAPcALkLcQlxrt7ty9+6uVKpNWd+8QBALmCABfgEwDHMBABPj3N/bl6PjI/ZjAB/MEWtGB6yF+BegOIJuFZDcbIClp8g1HgyGGAP63t7eJkh3a3uLwC7EHgPaHezvcZwnxyc0cpfBCQAVvjQj2idA/gRPRmyHxux1594dgqXWNtZkBKBdoSDr62sK4uz2aD+Ih4j7BDUzjij7GdbF2Q7H9jr2JvKI/cx8xYBdYLyCnQ0nClYykLnuL+dgKTINRn7pgs30PPinA9wSXSN1jcYHDFEDMjaR9A2sfpUywYYAfl++fEUuXrwo29tbtD38UBeDQcTOqAxNsCH8C/sHoxbiYq1e5zlY3xCLAcYCIA46xPpK+6zhHDAuDWR/f5+xCzqvwv5Lutbq/lPzJoinZGcDeHMw5PjR1htvvC7bW9vy0IMPsc/DgwN55qkfcVzKnhiBvLpdxgwCnEslWVvfkEuXr8qlS5fIopnLA1ytYEoF2oNtTlnAlMlT9/EAL9negwBdxCCsxQCfRgBnrEkzJqvIFiGjMfU55tiq1TLXhcP9A3nr1pvy0ksvSh0+Dl+rV+mvBFdFe0TMG/EGAeaDj/+cXL12XQrlojSba/wABAbbbDRa0uuD+bMtlUotYnXzGI4cMBXnFN2jKNmu7v3j0mFx908rMFV0DzN/G0VaeuDMcf/e0T0Yl2MJ3YOfuwd9F/IYC00k5uQ4u8maX/Lv5e1vXO+Ctvzu3fyHnzfLmi8L6SYuX2Lnhp6H+rkYdzz2+yzOOKyU74b83+02XNn5cg31labnuPGF7CYuL2RtJOV44vJP3PNGL19w2/d1ZrkX999l5/Zu6+Tdai9rrs3vLw6k826NK82ukvw0FCuzjmsR/Wbxhaz9ZjmP99kpa45rz2hzBaaa50/TZBdaTxaxB38dD61BcbE0FKv8vv110dd1FhtaRAZ+bFhEFu4a518XF5fdOGtzCa2j/nnvNZjK3Y9YrAnJxt+3uDKJix3ufN0YFzo/tHb5NuD36Y53BqbymKni+nKvzRL7VmCqLB65OmclgZUEVhJYSWAlgdn7TleiWElgJYGVBFYSWElgJYE0CfhgqkUSFaEkintzeyYBwReVW5Gavf37fGG3jdcSAFnBVKEEiN+WK4ss8/STRn7Cwk8y+O37iVZ/TiYr9y1JbvLGHhaiHbdwNUuyJ5SQT7MFm5//dr+khEsomWzt+P2FZB6XqEvSZ1yfIf1a4tfmsIjeXdCb/xDK1VPo90WShcvqKos+/XPixpUklywyC40lTk/+GJKSnFnmmHVObj8hn8tit34CM6T7c98h9mWZiHOO/5DNT377fdjx0EMLjNlPHLt/uyCOUD/unC3mk4GChdvzt3GG5BdK5LuiCOnunL1NlZEjyadCPuQmcF15ueeeTbazTnI2J5tPWlJ3QdVq4aDiZs78+DqKO+7PNTHBHRWduwAJXO+ClkLrXNLYkuYbiudx4/PBVO5+4t2IiW57GLPZ+SJyn9v7/E1prh3647S1Oi5OxMkO5xszFc5x137fX0L9p/mH75uLxvS4Pco7jd0hefh68/0+FAf8fWecL6W15fftyy0JTGVzids3+sf9mORf5/ppks+5cwrtc0K+dM5u82ftO2kO7rqeZOchWYKpxV0Ns8SetPgasmXGWK9QJTQe125snQy1F2eTOn5lYQoVM2Xxy7T56XGAdCI+gaiI2wVVzeSI98VHb+S3Met8FgBT0RR8cJN776ZgKrbL4lOwnijYZDJVVigbg/pPBKaiTsbUC4pFUYQNMIQBJOagKu3/vOwUWDW/P1HWBf0xIJwCsvTH2ogK96Pv5rY/l7yO130b5pyZCmAqXIPCWS1OVcAM/kaRsNkQilz1A+AACrp1rhgi3r5PGRHUpS8IscJgW5dQ6FsuF2U8AphqTAaR46N92bl3V37xFz/BYvW//up/kBdfeF7u3b1L8MWg12dxda83kG5/IMcnbWl3+gSG/MZv/qb8we//C/nq174m3/nOdwlWIqNPBAIqFgHGKAr+zeUmBGXduHGf/Nqvf06++MX/Tp74uQ/Jn/7Jv5Nnn3pKCuOxFHMi5SKKaVss+kURMLAjChAaouqXTAuvv3FLXn39Le4P642GXLh8WYaDEYEntUaDzFT37u3I9fvvl4989GPyxV/7NRYXHxweRQXPygDx6muvyVM/fEpeffVVnt9sNGeF+B0AHqZTFrLDBcESg2tQuP7Y4x+Sz372s/L5z39e7t69ywJ4HMP9HFhWNjbWZffePfnKf/greenHP5Y333xjBqbCubCbOZiqJEUw15hRKW0bz4G+0Cb0h+L94RBF0fNicxQ79/tDyorApKhYEfZiBeb4HQXaYMQyIBFsA7alDBkjFn+juJ9AROy7xxprAGZC/2AHQ1G4souMWVS/tr7G6y1/gjECxIHidIAYME6wd6CQnWAq2NJgMLNrBYpFLFBkn1B2KvxL0F/EkgTgCcZo6yTEhHkru5UCnPCDOUJuKNxeW2uxbzDXtNunnDvBYbOiewXi0KvpPMpdQWAYX8ijsd1ilLE0WQE8Cs2B2EF5drGQk0oJdp6X0UBBQfU6gEJ1WV9rSq1aJnMO2up2h3J03JVSGQXhZdozit2HYA1hoAPTUolsRhgHmI8gb/gACvjJqsT4pCxgxtDEtwhxLhOGcGz9BwDy4LsZILBMUAByZPB72grYQTodsiQBTEU5oOA/YroCEAr+CDAVQCOIYd1OVwZkpxqRMQtjmOamBMrQFgBGAqhl0JMJmLQAwBsNJT8ZSwHsRtBtuSC1SknWW3XZ3linzACiatQq/Hc6GTFO4VYJrDDHR4dyfHQgrUaToBkCKEoKnoD8lNEMYBPEfYBplBVIv1O7gp0Y0xz8BYAZCEvjbIFgUQVRKIgS8wEzFcATVQCBwNaCWMs+lAVwOBHp9ACEK8m0UBEp1WSSL8tIStIdTaWPNiMAF/SCGDHo98lKw35LJZnmi/zkAHKIxqgsMoijADAgfhY5B/gQwEAATdy48YC89tprZFLCufAt+CjY9jC+OoCUYDMbgsmwy38Rl7lKQ2YRkNDAkOq/Q66fBjaDXMyu7HvGOLBgRccABgHDEX6U+RDgK4DOwOCk8apWqdJO8CmR9QzMdsrMBAAW2J1gz5A9wC8K1twgkxzcAkBW2CfAT4jJAJZBjtAHGMPAcFavKdAKNq4gD7DmjGfMVJANbB1xQuen8wDIBsDQ46NjAqGOj484PjBswR4gu53dA9ncvCjX7nsQs1SgL9ajKDeBPQbOBTARDIDoB/YDYD/mpCC6bqQjZR1TBiQARxUgzxiM8Y/AboR1pKrMj5ub/ABECDuAPAGgwzgBWsEcDRiG607bJzMgNpnswKBVqVJfii1UsPDO7g73lABEtjvtaK1b57+woSKY4QBKA1CGAMNJtM5EIERjSCGzoUHHFcGoPgIbwN5E9yjQI9YWAPbgswamMhnOZEk2Ko0l7r2G7TXtO8tDGchWmQsBJB8SxESWtSiOwd8R+zfWN2R9Y52sVQCxzfZWEQso2LgAZONeF8x1BFkCmD7gum5MVdh3IS5jz4ypQZew0Xq9Qdmi/52dHY4FPrextsa+VO8D6gd/Yx8HW8YaB/uAPUC3N2++Ivfff7987CMfoxwApnru6Wfot7ALMo9GbI4AKUOvsOHNzS3Z2NqWa9fuk8uXLxP0B7AuwV95yFT3CDgf12vOH/EO+2SsK7q/JKQb+iNbVRQreFyZ1iyu6t7TwHEAmGJd0Wtff+1V+cGT35crFy9Js96QXr8t/W5PBt1e9PIdjTfUUS4nDz7wsFy+clVqzQbXlUqlri8RyAGsXKNvgPWyVMKeQ5nMzuzfz4CppjOOXdp89EIB3cWfz/OF7vdxrv+iGdvNx+UHZncF7o3T/Bbgp/Zb3P2pyce/fw+N028j1OYiEwjem0cNxI3Hbd/v39d3KDYsMj437mS9zr2Xj7vGz3u458XN4YwdRxckPZcMtemPJy7H4J8XZ8v+93bfEfKBJF257STZRFYdZNFbFj2F5OXOI0sby/pISLZx88qSv3LH4c/B7v3t3jDkY9wbR8/OLfew7NzS9Biyt59WX3F+krW/LDaQNt9ljof0mSWGL9JX0poRaidujVykz6znmj0mne/HkvcaTOXG+VD8C8V6f91ddM3N4jt+HUcWmYfichYfMf/w5+q35/qRG4eS7DwuRmaZT2g9zbJm4py4PV/S9e5zADeOp/lxljX7rN+ffSae5fo4XaT5c0j+/nzi7DHOLuLWHmvXv85kmWaL7vrl2prN3fYu7t4/1FdId2lywjUrMFVWr1ydt5LASgIrCawk8H6XwKL1iu93ea3mv5LASgIrCawk8D6WgAumirspTvreTw77iZJZsgAP1/iQdg6kcpNX7g2728bPAkyVJXngJkEwJz9Z6B/HnOycOGYqXx7Whlt0HpeICiWGQkm4NFO3xIb1k5TUCM0xrv2QDaUljOMSJb6thPr05+4CRkJJo1Ay3E0sxiXL0+SZ9fgyusratntemkzjZLlMX6Ek9iL2kbXPrHNyx+OCA7La5qKyYbtRre+iNyfmd65duElJ34ZtDqE4lCRHN3a5yU03zph83eMowrHJ+WNMsjebg52T9gBCy4D0zchZrvHXI3+98efoxjkUL1mdhbWTJHNcG7c2psrcA1O5/fltxtln3Dp1Vh98X/QZMK7FeP96d/3J6nv+eSGfj1vzbV3z7cuVq69P6y/Lm2F9/SwDpvIBEqGHgiG/yZLkd2Xnx6M0XwytYXH2mOZjWXS9CJgqy/qc1Ke/FvrjD80n7uFekn+m7UVdf3DnZEDIUNs2jqSHjXEPwvxr7Y19WdbvUL9JccQ95jNTZdnrZI17585jHD8Ljk1bv9N8KU4Prs264MRQ3HTX29AD2zgf17Gh4PHsWrDMmJPXDOwlzu4i0sBUlPTsbdOLgql0Pno9V8nZvZsLPFLb0aJjZelBEagWStt5Jjv/JQ2wAxbVewA7f513ZWljsn2LFSe4a4j5jes/Vhx9Frg1Jxc5D6ZSQAvmxQJjsvIooxM+xlqE3zkWgAIGAzIGkN3HYXQA6wgARJAN5txoNsm8gPZR4D0rIC+i2L0gIzDoANxQzMvRAcBUd+RDH/wgGXT+4s//TN58800WpXfbyqCBn8OjU9ndO5DBYCzsJpeX/+Ff/Sv5H//1v5b/40//T/nKV/5aXnzxxRlzEeZbKhUIKAFbxvHJkbRP+7K9tS5PfPgh+d3f/ZJ8+ld/Rf79//1n8sLTPwIFCcFU1XKFzArlCliJOjIG0CZiV4BsUWT73AuvyAs/vilbW03Z2NqQC5cucf4AG6xvbXMvd3raJsvPjQcekN/67S/JhQsXZXd3X9bW1lmMe+/ePXnm2Wfkv37nOwQhoPAbMjcWr939PRbzXr16VQvqd3ZZsHz//Tfk1379N+QjH/mIPPCAAhrAQgE9KhtJWdbXWrKzc1e+9pWvyPPPPcfiaNgVbBYMKfgd56EwGmACEn2QdUPBGpgAiEWUhcKAcShOH0V+oN/B5rqdHoFUAGZYYbkV3eMctAk5YozGYGLjRP+DgRb397tgPRrRfGFH2Bc3m/UIzDVVRpUegDRjFtrXm3W2Z4AmMt6MxwSMGDsM2odMAXRDMTSO2dxtrLMCbVGwiYKplBWrXCmzkN1Y2GZ7s4h1RNnPlHUNOgS4Aqw4BkKEHuA3AJzgxwBkNm6yTEVsQ3YDMGcomoOpAD4CmEZ/SIEnpUKeH6inBF0VRQa9tkzHA2m1amRdWms1ZL3VkFajQTkeH3fkzt19AjL0kxNCsnIAaChrEu2d3ytH2Wg0lW5fGcFQFA5gAHQNZjUWtgPET1Av7GaCgEyQ1gjgBfxeQIzRGAufBnDK2LgYU6ATmRIw1ajXCEwB4AoAqEG/S6BfqVAg0BLnt09P5fTkmICqMgAfACdsb0kB4AvYOONGm+cM+13JAXQFWwcoC2CHYZ/gqXJRZL3ZkEsXttgHAGn1CgAGytQH8CXmA5tEn+3TY9lYa0kdoK9o3SFzDpmy5qyNsEMw5AHcADYcAxmZndC+SgBTlWUC2iiw25QUrIRzGYPLZcZQzOH48AACpswIQqPMsRjnZTTJSX8I0FpBBtO8nPYBoMrJYFKQzmAiPYBKIF0ATgBKJHhhzN1JqVISgDf6o6kMoHQCVxSEMhiMGHswP7DJlSoVfk9wT7cvV65eJUj05ZdfZhzD94jxYG457XTZjjErQT6dbo8xFEDUUL4T1/MDZiqy14KRTYER5s/uyzIAvABwxeKI+WEEV5NhvyP9fidi4CvLWhNMbGXaLtnKEJcAIOr3KXfYM2PVaKRsWaWSbG1sSLPVoowAfGk1m9QJ4iZ0AR8mOJLAuqJUSkWOFR+0aTZC4EyzoaxIBCyBCUgBVwWuJ8raBvazo8NDxmeAJ8GcpfFsIEfHp7K9fUWu3/+IVKq1GROVtaW+qCAlGwPk3Ov15WD/kHpRsMz85TCIewa0QnxG/ML6AgCVsSWhPYBC8R3mAZ3ib/SBNg/29qk3xDV8j38xfps/YjYAsgCzAMhGdimCePJy0j5WpkGZyP7BPn/fwtopiPUdBfYB1CkTss8BPITfMU9jKIJ9FHLGDigzII7t5fAuHLQHUA7mR+bDyUhDLYCMisuZMVGh7RnjXkkBz/i4e2tGYOdFBnZPqvs220cqIBn/mV9bnMB5kBVkjU+r1SRQCm1Cxjdu3HDWWGUDxNiLJQC5S1Ipwy4wnz7BrlBpsQCAoLJjgRULgGkyQZYKbH99bZ3MbNgHmW4JjkP8AgCy3ZaTk2P+i7XqJz/5iTz+2OPymU9/muM6PDiUn7zwItn0VP+wYWUmPT45JevcfffdJ9sXLkit3iSY6sqVK9LtYV85kTz3mcpoRT/ji1UUPErGz8jf4dOEUkVv9MB5fJcAWRMBPFX2VWXP01gGsBnsADEAAFv83qzX5bVXb8q3//Gb8sgDD0mr2ZDbb9+SHhjsyHCqMZ7gTb40SeT+6w/I5SvXpLneon9Npjn6PphGsQbyh3veiIYxsoPZ3j0BTIXYS9a/6Mf8MO0+388T2PVZrpt19lP8JXT/7d+np+Vmst6LZ70ft+mGZIfv0sYX14+bSwnlMRYdn8WNRdQTyue419sYQnP35Wxt+fqxv+0ZnsW70DiTcgAhecTlMdx72yQbd59XJT0HCOWKXLtYROYh+Yaud+cWyiVm6dPPxb7bOZaQbF2bSdJxVl27csA1aWAqN1flggLeiT8ljTUtHmXR03t1Tpq/J43DlWvaeb5MXNmH2vHzVcvIIy4WLBpn0vpexo6SYl7c+vJegalcm1hET2k2kCbHOJn48tW8aBwHZ7iXuLU6Kc6665fvJ257Nha/NsXW3yQ7fCd2vmgMsrnaGpf1epzn2p4791BszxrHQ2uF/4JRXz9xvhZa1+L2faF4E5qT23eorUVs8HzeXltP20e5sSBuX2lt2Esk4s6Lk2WWeazAVFmi1+qclQRWElhJYCWBlQQWf/n7SmYrCawksJLASgIrCbxvJfA//7v/bZbZibvZT/rebobTbpZZIJIBTGVJKWsPD2/dRJX7YCEuCeEXQ2ZNEOM8P9EUl4jKep47n9BDEXduoeSf9eO+0ShpPmnJ/yyG7svVHaObIFkkERs6Ny1hHJco8RNKoaSeyQ3/ug8tLAnkziNkX3HJIrvOH1ucTuJk5Cd9Q4mpLLpa9JysvrCIbuPGEEr8hc59p32l2Ymva9O3veXPH1NWW42btz8evGN80TmafZgvurLMkhx37dzt2702KbbFxdx5vM/OTOXKyfwxFFP88zgHfSd9cA1I05u/JrkxIRxDlGHEl50vpzjZZvVFIzOxZyq+bcT97a4fcTr147MVu/NN1GeKxfTt9/awIa7trHMK+ZjpOE5+6N9d19wY6MvAj/H+/EP9u2uhzTMt/vj9LgOmcucd6i9p7cgaJ0L6Cq39vg/E6SlNz+8lmCoUB9zvQvsofz11fTQpTvu6CK3D7ndqRxEZUeAN17687e/Qnsr31VC8yrKX9WNpnA3F2lbELmQyS9vbJMWhNDty43nSGpAW35L83dr1H6KGbMKVOX5P0n/ofkP3EKiPnxeipclgqeMEHBlgQFv46YCpjJVA9yxzeQAQYG+bdwoCItsxfWmc0I/iBhQ8geJvFopHAHPlegGIAAwHCjo3pgLl/YmKRKMxEJyEvTyYYgA6UK6Y2ZvslWnBQFzGYDV/Wz98Vsdv7F60EspRv5+/5MPGAbAIwDQoSLVCbBTZ1mpVFruC4QDMR2ArACgKDAUAQ4BR4+KFC3L18hW5eu0+MiKg6PXg8EBO2x2CiGrVmtTqNRZXo2AXTCzKSAOUxYhsX+gbIIXDgz25sL0l/V5XvvGNr8vu7o7KAYXEnZ6cnLZld29fdncPZDrNk+0AjCyf+qVfli/+2hfkm9/8tjz9zLNycnw8Y1xBoW6hkJNmoxoxqnRlNJzI+lpdbjywLX/0L/9Qfud3flu+861vynM/fEpuv/aa5CZjqVdrZOJAcS6ZqaZTGY0VzAPGFhQEv3zzdXnl1TekVq+QIenilStyfHwqnU5PWhsb1COKnQEKunqhGtWmAAAgAElEQVTfNfmDL39ZHnvsMdo3WJL29w/k5s1X5bnnn5enn3ma9qPAtiKLntF3F8wnEeMDGLfu3LkjH//4xwmi+vlf+ASLmsEygcJm/KAgGzYAO9ncWJf9vV35T3/zNfnRj34kL774AttEETtYXGBqsFf0qaA44DVGtC9+H7FzoHgb44H9GHMM2lA7FwKBICMysBU0j4E26wBp9LUIHAXLkMXpaUeq1bLU69VZ4T37HQNIMSTgCf0gzvS6fY4FAAYAT4DR6fbBTAVWkcgnIkYfY84xdjgr5jG/JmgqrywjKPrG3yg6t1hZyINRRNlODLhBoEbZ2IMUqI+CfgDN0A6ZoiKd0a8iEArGjAJv9A25EUSBYvTDQ/of2WiqYMmBTHUinDOEGf2ufhxFUBLjqc+QEQ7gAf4OBjUFU+VzE/2AjWfYExD2XNjekGYdII2StBoAKFVpS/3uUE6OATLBvjRHNiSwh/TBMoLidnwmCqSaEGkA5iqhv01zCsgplsoEmwBApy+BALNVxGaH9YUAqoL0IQsAHyhrZezDTwF6Q3E541HErpXPS6lYkOGgL+Nhn2w/+elEhr2uMtjlhLIEoGw8Gkq30yYQBoXuOTDwFIrgKyRmtYLxIaaChWYAOxpJuZBjG4XpVDqnCrJq1MoEU21trEmlVJh9CIbDWocYJRMp5IXMLWCIQpF+hYxSABsqg42BJBDLEFcRN8FiBAASZAEwhAEyMH/EJYKAqmUZD8eMFQD6GENbtPIRPAB7Qrwt5REXCpQbWWnAIAT2qFxR8mVloxpOi3LYGUq7P5HOaCrHnYGcdAfSH45lPAUMRej78DXog2BKgAWKJclBlwRbTQk46fXB9gTQLNirALqsKasU48eI8X77wkW5deuWHB8fc64AVxCwMkRsz8va+jr9ogc2HLLYjHitMbW4zIzc25JlRgFsSjypaxbiEX4jKAXjGiCugvEIdg9wn7LnzdqYjKRUQBwC4ALshwUCk4zRhlAIAKhpSyN+DAiKSEg/B+MUWO/gTPRlBakaEx7Ogx+DxQr2THaqRl1tr1BUoDWZJIUsemgLjGaIp4yTeFHLFCCYAmMl1txeF2BcgEUHFA0AiAC36Kcj9fq6bG5dllqtQZ0oeBr7FJFWa43jUYCU3gfjb67hJ6cEsmJtVvkNqOOIJirSUZ96pH/mwZhVpT0enxwzjgEYjfkZsArHES+PT06k3zMAqrKxmZ/T9sH0B/uNmHwGo6EUyVAElioFOeH4zu5dnnv16jXKvD/oaTwi0x1sEmDYEb/H+dCl7o10v8OURgSKArgKssNH+0IcE8pXxxOBqQDgKUQgHXg6wTn64X4J6xv3W7BnY91U1iRjGNVFRHM4ut4APAxbhw7nL67h+kngrOkMx6Ixwq+jNf/ixQvywIMPcF+EvRnsC9cChNofKKgLQG/sQeBTiN0AxYJJE2Bh7LX2dvcIRoPewLCG9XZO2qp7S8QjZXabSr+LtfmEaxSAkWC0unXrLfnFT35SvvRbvyV37t6TvZ092bu7E63vANcDez6gbYKZCroG6PsiWKDWNmR7e5t7KIwPq1uZLIzIxeQi8BTcKh/J15irdA2INrzKTqivcdA9NeUb5ckcINOUPIj6A9lDpwBPvnrzFfmHb/69PHD9fmnU63Lnzm3pgQURQG3s27lM5Qn2w77gw098VO67foOgXPgN1rzW+hp97eREgfG654J/OXvp6OV5+s6FeRGxRq3IzQgMVWY2fuec59+L2vGkXMdswgGWK9vXuOf8tH4P5fFC+Rh3jkl5r6RcTugFIEnzirvP9WXv5lV82YVycKExhvr6ack8ZC9uX3F2k3Rd6JifE0qzudB8Q/kY/zuLue5+3doK6cauj7OVkCzeiS582WSZkz/uLP37NpSljay51Kz9++elxSk73x2H7zPYR3D9jF56g9/9eGDf2X2mnZ9l3CF9x8XUuPbeTTmmxaQ4P/S/T/PztH6y+KsbK0K5RDcextnCsrLz7cBfF0PjX6avZa5JGotr827b7yWYKslPQz65qB+Fzk+yR18OcbJI8r8scdW3R3cNcONlKJbamPwXI8TZh9v2Mut7WgyKW3OTwFRxbbrPrmys7pjTfC0Uv0P+rvdb+kKOJDvzZWpjcXWU9EKBUPtpOnDbTtpv+jZoa41/vS9HO+7+657jxgzfdmZ26zzQyBLv7Zy0GLYCU70bEW7VxkoCKwmsJLCSwPtBAou+/P39IJPVHFcSWElgJYGVBFYSCErgf/q3f5IIpkq6UXVvlv3EjZ9UwwNVvvU0erjm3wj7/RjQwQVTJSXu3XbdN7S5N/FpSQ604SclLBHjjtd947m17yYbLDlgc/ITDf44/KRDSFG+3ELnuMlfNwG/rOmHkkhJbS2a8Iubp30fl6D0k1+h5JAlgawtPLRw9Rsaqy9j347ca1x7d21glhiK3twT95Azra9ldbbsdUm6i9PDsn2F/ND1lUXbTbKTOJ93/XVZu82aEEZRkxVlZp2bG298u0uKNRY3/Vjgx6m4OJxUvG9xSkEwKASZv8nZ7c+fY8g/k+KZ77ssIo+KKX1fc9cZ1/dC57njt3PPJIk5n58+mEq7OFsYn9Uu/HU1tP64a5i9XdrAVJgvC2hRsBk9uHUfNixalOGP2/elOD2bjn2Qjm9Hru0k+USSHVibiz7Qo5ZmjAfzN26H5uzvG0wv/loWmo+dE/K9tNjr7x38cSTtyxaxufcKTJW0x/P9OxQXk+zAn+9yc1KCibifOHkvC6aK26fExdjzsTNZyxyvB4hx5ezbqzu/pL1NfK92J5BwRvRQzd0TLOq7/hrpxg7fJ91+Qns82we6+0GzHRdMFVdw4dukP7ZsfogCWV0zAhg+B+g0Bzlb/NI5ZWWmQmG/rYEAOxkQPGIT4DrsAKnRLrAOM8ZhLZLFumNFuyzYje79UKyKvTiLncfoS4uHSFwcgX1tn273WcYQZeuVMesYS5SBgo3Bw972TOaQQlHy+PCt/XP2Gq3XnIOozvhttA+w9nGmFccqU0KVACoUyz/77LNydKSMGcfHR2R+gaYubl8gS9ITTzwhN248IFsXLpAN4ejkhHMFMwuKT8GGgLbJ6EHMCMprFaQAYAKAESfHhwQNoP3nn32Ghd0srh8rq9HO7j5ZqQ4Pj7WQdziR49MemRBQxHvr9m05PDxiH3O2LQCDFEwFfQMogsL8VqsiFy+25Mtf/gP5nX/2z+TpJ/9Jnn3qSXnp+eeAdJBapSI1ggwKLFgGowr+BdPUYDQSmebl9t17cvfeDgvlW+vrcvHSZdk/OCRLQ6PVIqMGCtdRbL61vS1f/sM/lI/9/M/L2tqGvPnGW/LKKzflpZdekdffeEPu3L2jDFFgqplMOH78zbKFqYIIbG/zhS98QT760Y/KpctXyFaF4mfI2FjEFNDQJ5jq6PBA/svf/Wd58gc/IKDKZKN2QCOPfE3tH0Xj+LCQO2K4AosIdIT+rQgb58LuzCahWxQK42NAkVazRfAJAHjYR+P7Xm9IprBKpSTNZpO64D0rYDDwD7DvkBWmIKcnbQLpYItkXREw8AxZVA8WJRTa42/zH9ixux9x914YO0AQOBdjxdghi7kPFaVcArNHKQLAjRSgAdASgZLGwqV+DR25dgZgBEAv6BPH0K7JCLKDHaPoHMXhaAu2ZcCtmf/nFIhGEEYEpjqzz4lYLwA0A0uTAn4AFgAbiwKpclOAf0ZSr5bk/vuuSKNekWJhKlUA4kpFGYNJZASAkYI8wbzR64/ktNORk3ZHeoMR5Qr5AqQDdikAqcZTMMQosArsGgDfkOGHLwEyMFX0IgMDUwGYNoau8mSPYtwaquwxljKujQCpYKrDnAo5kfbJsXQ7p7LWqJMtatjtyKjfI5PU+nqLDFMAOgF0CfsA49JgMpEu7H4wIPBxo7Uma82GNADoA4Ci15UpGNVkQkBVt33CNhu1Cj8AmwGYBmYqyLVaKfH7yXhIMBX+Bsir2+kQ+AJgzXQMNhQFI3bBKjdRG4MdAzABkBIBexFgB74DW8Lx0XAkxTIAKgAgoY8cwQYEUw0Hes8y0bdNI7bDFwEiA9AAAAlcP+gNZTCaSK5QlkpjTYbTgnTHykzVHkzkdDCW/ZOuHLf70ukNGLeGEwU+wgfIbFYqaZwrqS4BTENEAFir2x8QJAFLAYig3miSqa9QqtBuFIxUkL29Pc6/2VojSAJgKgARCvki2YwwB3xHYMoEYEZtMxex3UEeZwvBonuQkcYMxCOChAjiUlAaQHSwJcaraI1gjDGwMZjIwLpVKVIXACAijhnrlvkmmWyiF3CQgS8CVNr6DVvFcQBw8IN4NWfBU/lBN/q96rPZaBJIx/MJPFRwEWwF7HAEYJHZCsyOYJMrSqPeYDxEkZoBvQg4FmH8RBzFGKpVnLc5Z6YCYGeq/WxubkmtVicAD7YDuYJFCv1C/gDI7O7tKogJayGYxMjyN6ANI+60O23pdrq0yc2NTdrlabs9A9ZCT5ARbGZ7a4ssXd1uj+sQGRwBuo/AtIyFiOkGJoliG0BcJK/L5ekjZCEcD+X27dsEC2EfUaoAKDaQ7qAvQ/hZQRnTsLZ1ugDvDLh00XYYewHE0yI/ApQIclRfga8CsAZ5GovXDEwFMFtJQfCQmzGvmf51fdC9nr+3du9JFeej7OK2jgLwR+VEDIbaB8BDChyGTpTxEKBAzVcAOLW5tSlXr1zmnGFP29tbBElDR9iDYUwPPPAgwY0gk8PeUnJFAtePjo+5H8AeDG3iWuwNAOCDXuELyt4E5rlhBMTuE2QGEDoAd2+99Zbs7e0SXPXFL35R/vDLX5Znn3nu/2fvzZ8ky67zsJP7npVVXb1Nz4oBMKCwSCBWgjBo/mJFeJEIkPTv8v9k+wfZQVl22GaEQ9Yv3ByGCAISQEKwQVICCWKbfbq7uvbKfXV833kn89bte997WT0ci5rMiZzOynzvLme79513vvfJw/ceynQ0IXAO8kH/2GfA/7EegMENAKrD27fl8PY92h7sBGAqPEyg3mwSiA6AEmMemTGTeEkf04J7MLxhvYQ+4QKUK9celxVKma10d6t6Z9zluquAZfjaz3/+U/njb31T7t+5SzDx2dkJ1wOsg2gSNoK9CPYUAHz+g7//y/L8iy/BOBnjgMxttJoE6gIIzjjYbMp8DsCd+5CCxD5cZip+vg6mIuNociHkXo/FrnP9ayp3f+N/9tsIXVOnXYNl5WBC54byQXb94h7vXwuGrj/961V/fqG+sq4p3XOsz1DfoRxJSPb+nJ5F5jeRN/rz9Rprx59nLOe0rZ2YXtJ0GrOVmEwVsKprpL1d//BzDu5vsVyjq+80e8uyIXe+IfnHvsvTbpac8uRQbqK/NNv241KeMfgy8OWNvQZeds0Y8m27loSuLfdxkzx9mn+k+dyzyDGvri0ehWw2Zsc3ta8s/7d2XT/xARm+nWT5Wl45hI5Lm7/Zy03WgJvKz7fRPOvfTfK374fM3LyeO9/Qmpcl+7Q1LbZOunthnH8TZqq8sTUUy23+vvxdf7M4ZnvtPLJx5erXSeTRWyjeZNk5xpVW2xNr84MDU23uH7sy8ONn7G9Xpu7akrWPyasvt83YHiBt/XHH4do1PlvbkLW/J8l9X9O5sZG1Vll/eeLeDkyVxyN3x+wksJPATgI7CewksGOm2tnATgI7CewksJPATgK5JeCCqWIJgNiFbegi3k3M2O9MgOBJl85Fd1YSEO3gfNwotYv1WOG12yc+W6G4zSeUjAgliK1PPynlJ2NuCqZyCzAxNv8GiZ9Qdufl6iZtPm5yIW+y32/b2vcTJr5Rue3HEmohOacl57MSapZYzEpeW+LN7Mx/IndM/37CyZVnyA9COvLl5usEY/JBejdJSOZ28owD3XnFdBNL6D3rGPwYcpN+spKNNkbfr1079+eRx27zJoT51PR1IW8+iVnbsUSk37eN141hrh2aH7gxKGTreYr+cYwLprJYZr4ZihP+b7HYZsdtxqGFONuCqfzYF/JJd33g8R8UmIo3/vH0eS0K83WZ9XfIZ0L2wDmj1mb9FGl9SjFk+x8imCoUh2xe7vz8dTLkUbG9SdqxIfv1/SF0U9D3s9BaHZqH+527Xvl2mRYx0tYas63YGpUvEulRNwMebZ5Enbev0J7F1WVsPQ7d7E7bZ9x8TtlgqtAc8sRV30bcubo2EfrsrnHbFFps1kADVRlzz/VnE7k25O8PQ/Yei2somgOwJfaK+e2z3Ix39RGNk4GnIrrzjBUy6biU0TBrH2W/pxWoxeWC9eKDAVMZkML2pDpue9q8MqYYkFpj5iY+kB0GYIayAkrwmxbIjgg4QjHr5eUVwTfDwUhGoymLL0P7YRZcJ6wELOheMwJVWYyKYlgUpqIIG79DX2YnGDMLuqtVFg1XKspMoS93Lvp589a5ufsotIPi3quryzVrEIBUP/3pT+UHP/gBi5GNpWjQ78vx0RMZj8Z84v+nPvVp+dznvyBf/NIXWeSMYnoUp6KcFOdY0TCL08HaMJ9JqbAkeAJzH48G0r+8kOMnRyzkffzwofQvL1lwDFDScDSWo6NjslMp29FUxpMZC3UJ9ADzAYEB9TVDhwG30H+305JavSrVapnAkk63KQcHHfnq174mn//C5+W7f/yv5Ec//H/lvTffIJgKQI+1L4I9ASCA2UzOLzCmKUFZYI2azheyt78ve70eAVOPj47l9OxCag0Fb+GYo8dHBFz95//lfyGf+tRn5ODglvzwh38hf/kXfynvvvuQRfJg/LAcAIEOVngGoMZoLD/72c/kxRdflC984QvyxS9+UZ5//gUZDIdkK0EROxggYB/KbAPAz4LAE8jwT7/3Xfm33/++fP/736etkFEqYYNCcTVswEAhFs+qZYCN1K7AQAJAEMYF+x6NRuvxGbAA/ZYBsClhvCMWs+91u2tWFQCo0M+GSQXMThUWG2MMACKC9QbXEOYLlPVoLB3orqpAKIAlAO6RYpmgHxTbG3AO84JPA2yBF4439qkYmIrsb0kuBYXr6GcENrHZjGMCA8oazFEssgjcCu3XDDXYtoMJBoxeAAQlAH6AK8h6MQOISM+DDwEQA5+G70JWGD+AXLh2QgG5ss8p8JIxKfFbvbZfJKAanAPgJArOl1IurggUAkCxWinIfrclH331JYKpAK5iUfpywUJ4FqmvSlKt1Ak8GIyncnJ2LkcAxYymMl+KVMBCVK5KoViRIYArK2FsATAKBfy64YbONG+FN5iPDKNHdr1CQebIb4GJq9lg3wBAQS6MWQRwAGw6lxpYvshWt5DpZCTL+UwO9rpSAUPZ4EqGVxcyGQ2k1+0Q5NQE2GKqYATs9qfLlUwXK7kYDGUym8ttFPXfOpCDvZ5cXpzL+dmpjAZ9AfSr3ahp3CmspITCe8S1EsCBQjkCqNVu1uXWfpfMVHjOQKtRJ3iHzFQAFVWq1Ck5w0pFfg/bRGE+7An+gNgNG0noBxPWHBTkLJUVplIhqAafcU6tXlOQFFlewD4GMJ+yn8EvFgTOJH6DmAeQ2xI4ippUGh25GEzlYjiVVbUtUynJ1WQhZ1djuRyMZTiZUS5gDwOABqxTZLuqABhTI4gFfkiwVBnsKQWCnsgiVShJrd6UTrdHQESt0ZRiCaArWJvIxfkFj+t0uwQlIC5NJyob2DnslnaOeFIDU1qToC3YD+ZtIE13/4LYC8AUgF+QD1id6P8EsipIAb6lx02lP+gr0BUsZGAtgvywV5GlLFnIC3YrAGNnKt8E4GLgN/SNWIFjcK5dpyCmwUYJBksYm6AnxjIw5AFsA4a4SpUMS2BfRAzBeAGiajaa0u12yBIE+yEbG/1ZGelg8gDztJstMvCRtS9Z8wnaq1bYJhkWyxXpdPak1zvgZgQxHrEfL4CGOt29dfwlu95sJr39fc4L558cH8v5xYW89NJLXC9gV2CcfPzoEW0RbeBfgD4Brtnr7jH24zsD6oLxiPqdTuXOndvS6+2TpQd7HrQNABQBgOUywccA2UGG+rCwzXUSdAYwDNi08IL9vfX2W1zrwMoEljasi8PxiH5VrSvDG1rAnJXpDEA7BXACcE1QXCJXxd3Ah4pSQpxaM2IoSB6x2I5VMLn6GbIj0K3uV7R97vUSW1v3Z8xVyb5QwVTYB+reFWPSeK17LABgAYrEfhHfYV2BjiAv2BeMiCxaAIBxPBUycGG/8pGPfIRMVABGQV+wxVdf/QjZyYDnKZcB3CvKYDSW4+NjHmPrHXQE3aHd0WDIeZsucAyYysA0OrjqEzivYKq3CaTCGL7xjW/If/NP/ol8+9vfljdff1OWsyVZr7C/vXXrkHuxt956Sw5uHcpzDx7wHLDVvfzKq8q+WCrJaKyxoNFqkVkM+yey9JXK63VQAZfKxob1kWBAAPeIo9K1xpipdI/iWpNel1gRPmSmAPCq/ORv/lr+72/+X7Lf3SPAcbGYyRy6RfwDmL9UIIANQD0ANV/7+N8jy2q5ViF4tNXsyBg6WgIErUxwAPJVq+4+28ltKcJPQ74HptKnQxi8SoEFoevH0Hd+Tteun/zrPPe6Kisv4F+DpbUVvZD1HsSj10lPsxeHcgWxNt/POYXyKCFZuteqNlb/Gn1beabJLKb3rHNMvv4csnQXyzdlySeWj3CvJW3MWfJJyxtkganc8btjzsp5uPJy8xJ55Owes21eZtv2YzLM4zdZck8bS+hc+85sKs8YTM6heeh1n4JnDUyFz65MbX22/aALrNtWlv6cXN94P2PLtuPyfdeVrx8P3N9C+dGsvkM+Epq7HRfK2YX8NSbLZ7HB0Frmj9X+voksfNvMkp37e1Zc9cezbZzIaj/PWEOxOBT3QjrybTDUn3teXjCVDzbJM4+Ynvxxx+bhyyGkG3dtD9mSH/tcv8Rv29xziK3xWfHI+gntU9LaDNV++Ot7zK9i8Ts0Vvf+savXPHpyfd1fV/LEZusjzZazQGUx/zbduuO4fm9g8zA1kzWONRm7tS0xn1z37T1ILzQmiyU2nizb24Gp8kaZ3XE7CewksJPATgIfdgnsmKk+7Bawm/9OAjsJ7CSwk0BuCfzT3/nn1ype/URFVuIwdLHrJ/iYBEHCOCkS8BMfseQIjnOTybGkgp98uGli0U+AhJLmbkLHH3fW+EJJLbdIM9SeOzf87so2lrBxE19IPPiJFj/hkieJ5RuUO5aYsYVsJ3Ss27+rO1+eaXZiyRtr32/HngBnyTE/mebbpJsMcn8LyS6WrLQ+Qvbon5OWEMqbWA4l0kJ6iyXNTDbuv3Zs3jHkDjzOgWl6zTOnPGNzfcBsN82+YvPI6sv1VzsWhSvbgqlCunDjUcwm3fjgJjzte7do2S08TkvG+mNR+W2KjkP24vqh75OhuBqbj1t878vWj4VpcS0UF56OYQqo8uOWv75k+VSaPPTcDUAsy759nYfk6seua+NPam1CgGDfD/wY6rebNe/Y2mTy8+Ua88OsGJIWL3zZZx2bpasQmDFkq67/+Gu220cakCJkC1nxJrS2+3OO2VDMlkLyj/mAP+bYmp8ndtm5oTn767U/b/eJj7H11l/L/Dn55wXn4rDKxeaUNf6sdcf1I9dH3PNiccOXU5ovufMnAZuTQYvFQHffknUTy5+n/q1PNbdxpsU/Owbn5bkZn2a35nfWXwi8bvHP9x93rK6NrmWRPAE+tMaEYqb/dNKYz7jnKvh2w/C0AQRtjlL5agGlxZzrcr7OxOTGe3cMGzDVRk9W/Kp6wNrv9rF5MARADCzYLinbAQp8UcgKIBCYAcCuhO9QPKo4NBSOb27GWrGBGycNiGH/Qnco9jYQlRXZ2rkEUFUqayAM2HuajTYLqnGMMmXoMTgWbbFgvFSSwRDFs+csnjX5KGPBkoXvYELAcVac++abb7LQmwWyYJwZjeXy4kKuLq/oTs8990A+/tpr8slPfZLF07B/FFKjSJWAsxJYVcoEDOCFolaU4oNtpdlsyGwyIdjhBz/4vrz51psEPZBVolIhaAbAmjffelsuLwdkNgA7BoqxB4MRC/nnC5G9bocF/c2msn/g3W412X6n3ZS9XocAo/1el6xN3b22PPfgOTJBfO9PviU//+u/ksHZGRlqAPRAgThBQpWaFFhMvZKziyuycAAkBZaCRrMlrW6XRcFgZjg9v5SrqwGZNVAEDhmcnV9Qxi+/8hG5ffuOtFptefvtd+The49YPA47AkOHFmqrvaFgGsxcmCNARig6//SnP00wFdgfwAoBxhBjIq4BBJGAiXA+AHXQN4Akf/7//ED+7M/+TL773e+uwVQEMJCZYkYbga2hqNtsBXkMAs/qdel2OmROAchuMOgnACAFgmhBuo5ZmdHA/KQsLgC3jUYK9kKhuPmeMcHwIOyvAX5goYoWqwAUCDtF0TLmh34Yg8GmgiJ1FFoXygT1TME2REYsYxZZKsglYbRAATteGCfkgX7gryjUxmfGqAS4Rl8js5AWxsN/AIK46l/xXGMPN/8j04hWTRsByZrBiuOuweeqZPnRYlGwRimTnQL9dCwGpkJ7BqZSkSqghnMTZQ2jrNAGCxMRt5ZSJCBoJYXVQlbzqdSqRdnfa8nHP/qKdFoATMHPCvwdwIzCqiDVorJ4wdzAbnR6fiFPTk5liTgFVirYw7JAYNUY4DyyE9UJ3gGAsAwWr2pNamCWScADZE9DsFsCWIUrDNDPAChakQbZPMDUp4xIZK9JwHNgpyuDXgsgy4SBqrhayh5AdOWiLGcTWUzBTDUlkKpRrUi9WibTFACs/eFIJgChFSsEhk0XC2k3mwSlNGp1GfSv5OryQsbDoaBdsnQBQFUuEqwF4GAdbGnVEtsFCxWYvVqNqiznYIkSaTbrBOUATNioNwmeQZG/5bUA+pvDFhMAHmwQMc/2DvjXGLkweYAJzOYBBIEBkX2HbEwAOSkwEXonA5QKmXpHXITbLRfk4VxgsWEAACAASURBVBEpVaVUa5ONCm+AqcaLopwNJvLu4xN5cnZF/c3BrpewLBFESDBVibF+MRsTOAY7h64AJABwdTiekPWmDF3XlaEFQEbA9hSqVJDJBMCUlSAGAWSqYEbYZ5lADgKeyBi2JFgLDEoA6MBGEC9wLuyC8igoYIp2lBTc4nx3H8MHnCyUhYrgxumMMQkxU/NfAFoVaB8LsiAhxiwZAxjz5soEpvIvEpQDfSEOE5AxmxPEBB3DT7EHwHd2PMBmcHll1FOMhzJY6Ty5fifgHfg/7HA2B2gGzHEKHoXdQqfMFyesVtVyRVl1EuYnrl1gxUmOwzrQbncI3DWbMOASQa/1Br8HWxvWEYx3b69L9h8ch/X+6qovd+/dkcPDQ+nt7XGNAbMQGIZwvAFvoAeMUwHgKwHLINY4yBuyBgMSwD3d7h7jPdrBXgJ6xRs6AtAG6xvGjTgGABH3bknchQ6wVmONPD09k+PjE7Z/9+5dqTbqnAvAdDivjH0L2NOw98BeYTQiixbsBN9B9tCxxSKVsQLvygDIJbqu15QZk2tLwvZIfWFvUlOgMdvjOgNQK1gyAJpT/ZMDiQBbfeveCevtJtcBu1QiXF1fVEcKkmLcRyxGBibpQ9kgFQgGewBgFqAdsHUhnkBXd+/ekeeff8BzMD7YBWQKHzy4dUcqlZocn54J9mmvv/663Lt3j2C3/f3eGoSIEWI+kPEQTKD9K+oM+ziA205PTuThw4dydPSI4wGAC6ydv/VbvyXf+c535K033pLissh9EdZ0gCKhCzCe3bt/X55/4UXKv7d/IK985KPJnmLJ/RrAUADIgdEJe2LISPe3yuAGecEP8QIbpFK4KjPVmgJWnzWUMCE+DabaXLOAjbQo3XZbfvGLn8m3/uRfSa+zR8ar/tUF95pLrGHY54G9DvEvYez7+Mc+IffuPyfFSoX7tFarQ8A24pqBqQBExV4b8c1e62tA2EOyH+JIk2sVkFwp0O5pMNW6EeeDe02ZlhuJ/eZeU/rth69XN4AwW7Pca3LOJfEhPx8QurbNyueE5nyT7/L2beu02trmoRIh2WTlLUJ95h3H+yUX/9r9JrKzc8xW3Dbc6/+YjLLm4sskJCNr2/bUbi7fn2MoL+Tbojsns1n/37TcpDvXrPllyTwk1zzth+Yds0lXT25ex9dfaC5uP1n2myaLLH/AuaEH18T06dtCmsxCNpZmu2mxMM0+s2Joli34vhaKwaGYj+/c2JW3H9fmLd7FznXt1PcNk4n96+cXfRvP8hn7PXae788hu99GT2nyyrITW//ytOH7oX9O1phja7KrR/+zrWWhf3292bkWI2x8WfsMf9wxW/L7y7K5m9hx6JzQOhiLK7G1Iu+6h76y7pO5ugjpK08c2can3PmH7g2F1qC0PWOaXjbnbXLv7nxdf0mzd99X3Jjg2qVvqyGbDo03ZHuhdSKPDcbun7j1BabnmKyf8m2nY38Njq0BZntp8fE3v/Ebu9rwPErdHbOTwE4COwnsJPChl8BuwfzQm8BOADsJ7CSwk8BOAnkl8D/+T//LGkzlXvTahbd74Z6WoAklItwLbtyERsGD+8pKWGUlIPPM0b8o95M6foIpT3LcTV7EEo9u4sKVpY3ZZB1KNNgY/eSHOxf3xl4sEWXn+32FEl9usWosqeMn19yxx27EhOTv24A7Tj9B7iaU8NtNkpG8Ob++wX+decFNBMYSSzH9+Qku35by6Ni1h5ge3X58HaT97SfdcKyr+9C8Ygmw98MX0/w11L5rX6EkZCgJ7Nuu26fZliU3t5mTHWs3v2IJTFemdg6K41Dgse0rLfEaasv1Ddf2QnYVOjY2vpAelL1Bi3Ty2lFsPqFE6MbvtYiUxRbezX7f33xfyFpfnopNLEK/zqZjtuKuG77dhGwhNlf7foFH2ieFGHnsPM1WY+NReVwvrrc+s3zRb9ONw/4aZrIJrSGx/tL81B9bzNe29aebHB9bn9PaskIxizfXCx71idy+DPGdC27MoyfXJreZm69bfy+RNy7GYrY7N3fNDsVG3wdCe0y3Pfd4d84+WDAU8/Bd1j4lS98hcGcs/oXGvY2ebCwuwMTOd4trfDvwY39s7VyPOymyjY0ttB+0vcW2axSYecAu4vqG9euuSb5d5LVJfw4+OAfjtcJQs3uzCfxrgJ1t9IRiTxR6ZsnEZOXboO9/YZkWCUIzXRu46akYQIYsHb21owXrCsTCeuDbk1+opXsc6EgLq81v7DyXiUuZB5QFCsXOBDZAFrJkITEKSsHg9M4778jbb7+d/A62ixoLMjvtvWsoPhT64o0CcBRgG0OO6Q0y3hTcF1k8jPGibzu32+1yPFZgi+JO9APwAtprt1sspkYRNI7Fu9frEdB09PiRvPHmGxwz+jI2IN0HAIilIC2L8ZANwFQ4TgEZYKqpyHg4YvG2Fvi2ZK+3x0JTxA8ULBtQpdVuSqfTJsMWAQeLOcvxAVrq9faksFrKdDyWf/kv/0/56x//lTx3547cv3ePhdXjyVyOnpzIj3/yEzk9vZTZfCW3bqMgvyxPjo61oJqF+y0W5xbJqqTArzu3D2Wv0yFj1e3bB3L79i15cP8eC8HbbRQDj+Ty/Ex++IN/K4/ffUdKAHG0WtKoValTFHODiYVgpUpZLq/6BBngjaJhsDOAZQXF3ugTY1WwSZkFw2DUWoOqzs5kNAILjbA9gDLAXoNiffSDAmUUUaMoHswPb7zxBud29949+e3f/m35zGc+Q9AaCqAB8oGM0Q8ZxSYo+NZCawIiGg3axdnpifzVv/t38r3vfU++/Z3vEJgE34fNodgd/fV6XZ4HO24BeNbprG0CIJLbh4ey3+tRHjgG56LoHu/hoK/MUmQeQaEwfAnF7QuyxIDhBLaLscC2lGVHt2vqQwrL0FixTIAFlWvAPwM4oAgaYBCA6xaE27GKPRjC/D0x/oZc4OvwK2UFUVYq8zmzGcgf9gL7OTs/l8dPjtZsITjG4ggYlQBIof8k1z4o0Ea7KDjH+WBtU1DMiiAOf9+NwZOJDqwlyVwIuiCbihbg4zcwFGksXMpqrgxVQNQUwUgFMBLC5nwi0/FQKmWRXqcpH/3IiwQRlssFqcNOShjblPmpWrkio8TeAJABIOns4lIazS7BMv3xSIYjgCFmMlstZQnWlWKV7EYAV7XabQIpur196g5MMQPGghkQPsogBhatsoKuYI8KFFjJeDykzQAi1GzAD8DetJTFbCKjYZ8MWmCNAvsUwE21ckEa1bI0q5CTzrVCJq4C7ezo5FjGCOW1psxXRYKGCKZgXFXQBN4rgF/AAgMwFxm+CtJpNcg6BdBZq1mXbqsue+2WlIorAqnms7HIakFWE0wM/kK9VGuMN4h1sAfG5MQeFDQGVqcJgRi2RhlIxo5XhrMZQYewQQB/4MOID5RXscR2zXfqlarUEnuYzxYEkcJ7pFiVQrUpy1JNFsWqzIp1uRzN5fFZX378szfk7YdPpNJoKpsb/Cy5loX9wl4BMKkUZlIpLgkmBLj07v37cnJyLudXfYKpAJoCJmIwmtIuxmAExMQA9ithrQDjzuYhSPAhxrhGg3PDHAD+RJy+fecOATYATyi4F3aJsZT5N+IFZNDsdBivAM6h/kTXKYB3DGyKfy1XYXImu12xwHVpNp0oqxfjkcY7A8ZgTAYO0tg7Y1ww34X/qr8DjLPJKW1ii7IuYkx6TaPsQvgdeoRu8Rl2DjANAV60TQV0kcmbnEIKzMIcAVaFzcJGdN3u0D8AoMO4a40afQ/9YnyIwfhXY5uC9xBP6vQrZbU09kDMEW/MBe3eu3+POQfMG7EdzDwATd25fZtg40fvPeJac3Z2wXawdwCwB3M6OT1lGwRDjUZyfq6sRmBnbHc7CbhtwnUJMQuALPgH1jPbf0Ju2Kucnp7Lm2+8Td0g7mF+jWaDTEaQE4F1ZG1S5izIFYDm88sLZWoD4A3gsQSoCjAiWM0A5AUIrpb4KOwQaz6ANrAbWwcwH8hMwa+1ZO+T7CJXK7m6AsNoX6o17H/UFjAGZVm0dU3B8mTkBJvmCkxUygiGY8y2tX0wFiK2K1sXgTzjUcJQpzY5mYyTvWyB9tDb78lLL70gDx48IOPjk+MntGeAlF565VWCrR8fPZEf/83fyI9+9CP5/Oc/Lx/72Me4B8Q6jDl0O13KCHuLh48eynvvvUs2KqzRsMXHjx5zz3F1dUE5gBHrq1/9qvynv/ZrZLV8+O5DKRfKtBnYGYByAOFhHAAggZkKsuzu9eT5F15KfA4gxZIIALoUKVZ7f802gJHdNwEgyXYTtpsHcNPyCYgzHpgK13bJvg+sWsvlXO7eviPvvvOW/JvvfkcO9w84x7fffoMPAsDaUQcwt1GXVqtJOwM475c+8Um5d/8B0Mpkn6rVGjInkxj2KEluLpnHtadybC7u7BFC1K0Bq5TMMWHYSo5NuwZ3r0XdfFPe6zU//x269rQ4Zv+aLRuzpu3/7Xe7nnSvk0LXq3nyJe51W545+W36sovlU+x+iF3PoC8DQtp8ca57jWx/+3tIf5xun24bm2vXTf7Ll7W1lZUH0usxbScrN+BfT4eur9323PnE2g7dQ8sah9uuLyN/Hu7cQuN3/SB2blZ/vqzd/EtWzsg91z82j32E5Of6Ysj23X7S8niuD5idu/d+rO1Q4Xcen0sbWzh3E27Vt99tZO63GIoD7jG2/wnN2Y8ZaCuWy8+SzzY+kOVnIR9327fr06wxZf2eFZfduGXHujl9N+6bLI1dMc2mQ37ix0vXt129ZMX9rDn7MSNvPLrpGpBXDrFxu7HJt2v87cfDPPN3x2TytHbsX3+PsY1/x8awbRs39alYPEmLHTfdU4XWa9NZaJ0O2XlenWXtGcwHXR36cSNmM64dbKsnbM4t9+6OMUt/+N2/n+Oub/79Q9uf+fIK+XCWP4XGFoptOM71jSzZxNaPkJ+uZRUZbNq8TNeurfl291u/+fVdbXhe59odt5PATgI7Cewk8KGWwG7B/FCrfzf5nQR2EthJYCeBbSSQB0xliYdY0jwtuWHnGDNVWiJnm9/yznGbJGEsIZeWRIjdgPBlEjsuLSkRS8K4ye+0hJn16SaX/CSWn4Rw2/aTEq7MsxJWdmyeRIifOLJkjps8dpO4WcmpkB25ffhjiulgXRyWPNk1lJBDX76cQvqJJRtDvhWaX+g7t5+QP8TOsRtZMf36ut1W3nl90z0ua35Zdu7bm+tv9ltaAXrWmGMJYdOfO36/bxYH8emr272yEpYhO/eTwTG5uWN0k6dpunbjoMtOkdeOYvNJj5UAU1U5Vfe4kH5NF+6//nm+nVwbUwaYKtRWLL6l6w7FjhswVWx9zerP5pLqn06CPyafWLwMWet1G9jcxMKxaTHWb8tda7Pii9/ndl70bEdnxdhQ6yEwlR1nNxl8P43tD3xbDunq2Wa40aG//4mtd2l2F1tb/X1GzB7S4nya7fnxwG/H5uIXYWTtpfy5WjG31a/lnVeWHmO+hvEZiMXVR2gtw+8xe02TK8fG5ek6kNSPlf5cb+IbKB4FBtfO9YvbfJvbdg105Yhz0Z4rPyuqsX8tbplduN/n9StladJi2DQ921z8OJlm1+sxEEilBcnGShXak7g3dG0sm0IiffK4W1Dj962/KxiKN4YTJhj8vWHa0cJkLdDRQuWzs1MyPKAQ19gEUPiKAs4nT44JNsFnFDsDSAXADMEliS1YASb6x/lk4UjYCzBG9IHCW3xWUIWme9EfzkFxtxWAWxE3ipnJgwAARgFgdvUlLbKuroFdaBvF7SgsJCPF6bE8eXIk7XZb9vb22DZZpBLGAMwBL5MrCrfx3XQyJtvGrf1bZDW4OD9nATGAPWBn6vUOZG9/n8egqFsZtMpkZEDRMFkRri4JMAGYCsXBYCMA88uPf/xXBHqBpUOLjsuyf3DIYtzHR0fSHwzJdADmEBRUv/76GwRxTKYKREChPYBG+Aw5dLstaTZqUqtW+C+KZzsAmXXb0u20yVYAR33vnbdlPh5Jt9WUvXab7DRg7EB79VaLugQAgKxUYxRqjznHvd6+TMlqggL2BoEc0DWK3sH6AxYDFBsDSPDo0SM5OztnGwBh3To4JAANeh0mzCpqV0sWp+P4r37ta/LLv/zL8slPfpKsJDiWDEAAAhKVpDFmMVcQhtmPFY/2r67k9V/8XL71x9+S3//9PyD7BgAK0AmLzhMgHMwMzB7Qv9kf5I953zrYl95el8Xyg8GAfaO4HvYwHg0JaAFTkTEvqO1CFwDHDFnUjsJz+FiprCw7eAMcgEETqJgUwmNsKG5G+7BfjIX2PhzK4Kovw/GYYJ4lwFRgAPceXOOvY+56CQYKyAdzdgGMJkMtcFcgl70Hw6FcXF1qIX/ClGbxFsAcxBD4mjLMqP8aSBJtAYRjAE+ACmw9cNcYa7ucXDspOMSYc/QBFWDsIw9RsvaxP7Iq4boBDEvQ31wWkxGBQM1GVR7cP5RatUwKo26nJd12U2rwQ9LqKLMKxlNvtGQ0mcplH4xqTQKnBmB+AWhmMidL1Xg2k/PzKxmMJgTk7B/ckkPY8OFtgmJQrH98ckKwBoANGDMAdgDVGFOexTrMg2w8ZdhiRceEa5KEWQuMdaWCSK1SlDrYQ0oi7UaN7wr2+SuAoqYsy1/BV64uZboqSqHWkv54KoPxWIZgbaPNrQgQqsPmk7mDlWQxx/lL6QFoWVemK2WpKvIz+pjPJ2TFgpshZoA5Cuv6bA65laTeBFBN2XLgS8YaBj1rbAcQBMdu9gGwachcAbEAU80pB9g/mGi4FixWtH0cB7+x/Q7mAGAIwHXGGASgk5RrUqg0ZV6oyKxQkWWpKRejubz75DwBUx1JtdUhuxQYV7gerVYKNpmORZYzqRVm0qiKdNstuXvvLsEQ48lMxmDIWRYIqnp8dCJnlwO5GowF/GiT6ZzMVbVGi4xTvH7lPg763/iL7n0KBOsAUACQDJj+MK96rc51Az5k4B/ETcgVawnAM7B1xEzIsgrmOMTYxYIxn2w+CYBovcYnzG0A/U7hD5DXAoCVCdcfrFXcBSZrMP5G+4hXBMFNZwnAGvpW9ivECwPG2HqoewOApEqMf5wn2SfBgqV7ECPWIWt3AtqGPTH+JTbDGDKH3sG2BQ4xXedb7RYByAA/4nswrJXKBbLpIKYwHtH+AGiz9b/Iz/ZbqVxhG7cObqndLeZJzC8QsER2ODy8SVZkHwQbERirsHafHJ+QrQggHeR1atUadYL5XV5dyX5vn21DXv1BnyyV1Xqd7SJ+Qk+2/kEWtXo98SEFDBE0CIbF/lAePXwis5nGIzCj4VjEa8SdGUCKAKYkoFPYEd4EX3G/pKxg4HvCZ/QF34eu4U8EUyWbPM41YUojq9lslgCi1Ob0IQPKOGgx2oC35YrqGr8pIEOZlDBmF0Sna2qZLKGwOYCWcTz0D1vUNVYB37bWAniJfSRtFgBQgCyrmg/CXgntY71VAH2ZDKgArCLG3r57n6C2q8GAazTen/3sZ+UTn/iE3L9/X1otADOV9Q77NQD+se8DG9jR0WM5OT2RyXDE88CqCvAW+gYb1le+8hX5ta99Tf70T/9Mjh4dSa+9p+ykpZJcXFxxP6Bgqvvy3IPn+X2vty/PPa8sVQSH0qJhY9xNbgGm0qP1fN2iGzOVXcWtr6MK8De9NgGQCmsxGDV/8fOfyR9/65sEUwGIenF5zn0mwFSQOXQCwNlytSCg/bWP/xLBVGXskwB2rzdxRcC3jsYe9KCALv9Ff3d+KCbXMUtjpnLyo34Owb+msxh108Jftz3/Gsq9/vR/MzCVXYPY76FrydC1o9u2/R6a6zbXvO5+yb2Ws/2U+53bv4FM7DrO5hRjcXDnGpJRSEcWA9w8gbvvTGvHlYEvN3evaLYQkndIxjamp+zTAWeF7MM/3s9b5BlHmoz8833b8+3E/k6z36z+/N9d3YRs0LU1V7b+sXnsw5VfbO4hHdl3zwqmcudi493G70L25tp5mj3ab668Y3aZR+ahuOK3ZzHq7yqYyrWRUNzNI+/YMVlx2dWXCzR17cVyjDh2k2/bPPwoaz1wbTAttsTi57a25/tcaB0K+TGO417RWcuz5JcWy9PiZijGxdaCZ9W/HwOs77/LYKosm3PtOvQ5r0zd+8emz9i6FLPzvH3FYqfFO38PhO9D93zc+Biz8+3XA31wZZZv+H3jePMr/Iu/Xbsz+dr3bgyKrUPu+hyzA3/9seNcfbpjcWUbk1/IjvLGlvDdp+v3mEM6MZm5tufa3w5Mta137Y7fSWAngZ0EdhL4sEpgB6b6sGp+N++dBHYS2ElgJ4GtJfA//LP/eeVfJIcSFm6yzr949RMooQv5bcBU2ycxrk/bTWbkvZAPJQn9eYRkgEKCPIkLk5GbhHC/y0qK+HNK01ksoWHjDyU33cSKJXNDiXx3rq480m5uxOTjJolCSTY/keMnV/Mau5+ADSVkQwlhu3kaSjr5MrRj8iS1/USjf07s5ohvA6Ekpm9TfmLP5hSyEVee76cP+npKazuvnWf5ji9j87uYzPwxxnSQVy7X5qElgHnNNTOexBoK2bXre7Ekr588DcnOj1uswSH46INgpsoPprL5+nMK2YsfQ122rbR1I03OrpxCNsR2V0jw60hD/bj6dWOPGyeyYtpG7xs9xdaMkO3HbiL5a6A7/thNiyzDj/mav27k9b2s/rb5PU8899tzwVS2r3DjrbtW+DaQJ+74Mt9mPtZf3n2Ruy7nXX9jNh2LK1njD+3n8q6ZMV9Cm75uYvsiN3ag4FZZBtOZ8ly93tRubY5+AYSrw9CY/f5C8erpWIDivr99MBWfnL4G0FyPf6E4lBUf02zHbvr74CErdrB9rv2edpMyXYd6E9VlgnDH5c/B+vN14P79dBxQZqrN908/3Vv7hBavg7q0YM4KOzagL/OBTWxSpgSyuyTAYtg79i4A/Fjxu4G5MA+Lde+++448fvyIoAEUERMgsAQTyVRGwzGfcI/iaICWUHRax5Pt51rIzT743jyBHwXHao8AYxRZHIvCWfiee32Cwln8DaYbgjUmY96IRjEwxoJCT5xjoC2yFhGUJXJ5ebEuelWGjBILygHCAktMB4xVAFOReUELigE6QkGt+SYKtpvNBr+bjEccx+HBbRZ4968uZQQwVbnMtsBqcv/+c3Lr1i0BIxWKfzFmFN1e9S/l6vJSLi7OCHIA2KQNQNFiznbBlsJjJ2C1UMau+w9ekHanK8MxCt5N5iu5uLySN998i8XYBnACqOP0FCAotAOA0ZTFtUsAF5IiZZT2V6tlMtEAYIFi9auLS4I67t0+ICtHs16TK7CyiEi7u0cgFfQ0GAzJNgUwVaPVJhgKDFzQW6vdVUARGMyqVZnO58mxI7m4uJSHD8H0ccZ2b9++LYeHt1nwaywtsFPYGfoAEwZYI37rt/9r+ZWvfEXu3btHWQBkRXaMogIizDbJnpIwPhiLCsA8OAcF8X/w+38g/9v/+r9TF41GjQwkeKFoewPUqyhQYblQgEBiC2AOA/AMxfKwO1QRA4AHwBOKvzFugBxge/Ar2Axtcwpmo+GaAQltk6QiuUqA3/AkMIOUlRkEtgBbRJ8oqkexP1loLi7k9PiEzGCD8USKZbAZXQdT+ft+/3oWBf7wLWMOIjgCTE9kxdIYDR9TEJkCzgAUon5ZZA/QggEmAOjYgKkICiPLnbK5IR4YG4mBrAj6SNhjDFiEf2E7AEVgrpANQZ4J84YB1BATCTMtAJCG40u0XbBNVQmsKJBtCWxKRVlItVKQ/b2OFAtLAkoOD/bl9q192dtrCyx5Pp5Q/xhjq9WW6WIp/eFYKrUGwVQArQE4NRzPyD6Evx89fkLwDNjADm/fkbt378nh4R3az9n5mTx8+FAuL8EKAgADAGmIf2B0AohyvAaOApAJEBXBBARIFKUMIBPAUwA3LuecS71SknqlKLWSSKtelRZAJOBDWs5kPh0RcAWZD0Zjma4KsizXpD9SMBXZjRJQV7vZIuMa7AtRHqxVs+mYDFgASVUryni1AovUck5gGgBoi+UUiBeODfYP/SNSD0cTwTMiavUGfZfAGDDUwI4TwIz5MtceDQm0rypBhwBJATil9gNwFNluAKYiyG2VsFWprRIkCTYx2GS5Ql/RNbIgRQCYSjVZlWoyWRZlNC/KeFmWi+FMHp315advvCPvHZ1IpdmSUrUmJfSfgH5G45HMwBI2HUp1NZJ2VeTu7QMyzDz//ItkngKQajJfysOjE/nZ62/J6fmVXPSHgLspAO9qIK0OfLUt9UYCHAaQCALi+BKwEZirsGqTnKVIMBViFnwS8Qw+g/Wy3WqTvQrxBPFF9zZCeUFutQaAHGUpkpGrsGajgQzN9+DP0MmErDkT+hZsAXZqYCpdW3WtVyYgBbAYcArHYr1SABZYjJSFB36N87DPUDauRK9gRERMZvxUMBV+1LV9JSUyzSkom/bOcxUAQgYr2o8S7SmoE2CqJoEe+A1x9vz8BDxGUoGvm03B7gEiIdBSAVuIUdz7qdERhHPr4IDrO/Y3owH2LmCNVMYk+Gin2+GaBOYjrO1YO7BOX15cElSMsYFFqt5scNzwr/39fa4DsFGV7Zjzxrn7B2ACKhKkhv0Jxtjb31cgTrFI8DDOazZa0u+P5PHDY8ZayBYATIClARoDcBZshGC5A2AZsjG2KoLI4G/FAsFT0DGY1ggmX+j6A/nWqwpMxIZc2eAUwG5vYx7X6w3dW7p7Rdir7qVtH6/rNPYVqn99Q/cA/GEspWJFGo2ODIcaiyjv5MnstrZij2VMp7AByA9AfNgo/gY4G/1eXp7T7mBXsAuM7/z8nDEH54PBDd8DDEQWL1nJSy+9LC+//LK88MILcufOba6nAwBej4/JnIq9BdZmANSfHB3Jxdk594kA2aNP7F/B3vnlL39JvvbV/0S+aZcTXgAAIABJREFU/e1/LUePHsvh/q0129kx1uPLqzUz1fMvvMCYDjDVveeeT/avBQGuHQDJbcBUiXcmMCpyPNGXDEy1ATUlEKvkugT6BchY18cqgeT/5rvfloO9ntSrNRmN+gRTwZ4hV4ALwVaGgAH7e/UjHyfLVg3MaM0WwVQAbOOtgGZVNliqYi8FUOkLjKu0KB6Oc8MPm0q7/ns/wVQbuw6zJtkeyMYTeiCG7atiD9WI5gNNJsn1zzb5ArTpjsXynnZ9Estf2XVbHjCVq8+bFNLH8hGxfLTlN0I6sd/QZt58kt9/Xvmm5SV9wENWDjPkE7FxhPbrrj5D8nH39G7Ozu831Kd9F8oTuefH+oidT/8OICvNl2K/55Fl2jHuHM03XL9w7cqdU167iMW3mK/Fjvevw3y9mnx8O8+Sn9ufm1Myn3Hjpm9XNiZXvtvIJY/uQvLIe54/rm3Gtl57vAeNZMVl317cGOTqyB7CgTG5zFSxueXxO//cvDEzZnO+P4dkEhqXG1PS/D1ke2ljyevHodgT0+e2NhGKAe46v+2csmR/k/Flten/HpNr6Pub+npMLjGbfT98N2a/ri24MQ/f+3s1325icXh7PeEeSnJjN7D2+bHYYofFDfeedWhPZ+N040zW+p42h6y4ZG3H9rM3iQNpseWmYCp3HxGKj7/5jd/YvvhiW4fbHb+TwE4COwnsJLCTwH8EEtgtmP8RKHE3hZ0EdhLYSWAngQ9GAgBToSc/EewncN1j3BsZdiGblRjW56pvnhidNrttkxhpiSS3rbQLeZtfbFxuAtttBzcpffmFxh9KWIUS135SyO0rlND0+0pLkPhJJlfHNhY/UR/Sq28LfsLKlWFI/va7FbWGEkdmV/5vN/UKdxwh2w7N0240ujYes5OY/Oxcvw1fRr5Ppdm0/WZPb/Xn4+vVHYM7J/d7v7/3wwdde43ZhGvvZke+D6TJPM0efJ26MS5rfnkTjaH+n2obFRM3eGWNMctGfN+L3YjxQYMh/3jKPpKiJdeufZmZvP24Ext3yG5RNIknlBt4Ia0/t90soKG/3rFdQfHoJhkei5eu34R0lJlk1nqy9VP2Q6YRW3/dQnI7L3bzQv3mep1Kli7MB0MJdFefIV+KAWrd+cX8Ks098oz5Bu6V65SQnWSd6DKquOupa7t+3Aut87GY7BZyxAAcaWP0fcO317AfakG1a/uxPvLGrZgthL4PrSXb2EXafja0vrhrh3su9VlQhhxfn6E9Xl5ZxNYR2xekrWUxPcTi+NMFVyjqQ6H63z6YSqvnNrJLk4+7p7qJH7pgKTee2fxde47dcPX9NBireQNVn0gZszOzMVefrt2lrdVqZyh6dVOcT+tK+96Aqaz9DZhqw9IVmpcVsVtBMgpyUSiszDNq8+gDT91HcenZ2RnfKEAFyAXfgS0AgBoUWaM9gi7GkzXjCGWeAIqN5Q2sUXYt4IKqTOdWbE0gYwnMBRWun2TfKBTJ1LC/f7AuYFH2BL2JjqJ0FCqDoaBWU/YptIO4CeASxq2Fpsq6gMJdK/C14uJKdQPgwvksXE5YkNAOCmUxxvFwyKJ/FGsrk0+VTBZ7vZ4cHB4S+IP33n6PMp3Pp2SugazAOgTdAdj04Lnn5Nb+Pts9OzmWRw/fk/v37hFgBCAV5ALgSLXZkmKlqk8yJXPLkoXVKNyGzFm3njCijEdjOTk9pdoBLnvn3bfk6PFDOXr0SE6On8j52SlBW3MwYyzB1HBOtrHjozOpVUrywoPbcufwlux1FWwEsBTYd+bLJYuiT0/P5ezinKAolBSgoBsggna7K739gzXTxITAp0t5cnJM8BRs5vT0UoZDFOQrAxT0detWV7p7Xeqt1+uxiBl2Z8X8H/34a/Lqqx+VT33qU9Qx9GZ6AFjL1mD8ZmAC+w5F6QTESUH+xf/xL+S//e/+e0Yk2Hiz1SQYpwx9jmHDKNIvsxhbP29sAaAGvMcjZfpAsXInAVMZyAH9kMlmAlYOAI5WZM4ACGCCwnkUu1NeyrjE0ugVGIIAbJmRMQu2ASAVGY8AxGs2aa+QB4rAwdQF+Q+GY6k321IsV9Zl76Frw3WcSEII7BQ2zSJ6sDgtsBYsaU8ogte4JgrwAVCpovtxlnIDBJmMHQcRyJYwynFvkoCyMDeCKRbzBBSxYegx8BD8BrJUkAbYMRREieJvyId2zuLzpHjcgLlJ/opAr0qVgCSA0QA8AsYLTEuymkuBzBxgp6rJYjaRweBS7h7ekrt3DuXw1j7ZlwAaguwxP7AKzRcrssAAIAiADj5f9Ud8w/YBagBLF1mDqjWCqQAGBKACcRA+pGCqS4JHq5WKAoIA9lgqU4zGNcQxADU1viAWAYDUatbIitTb68gUjEmTkfS6Lek0qlItrqRcWPIt82kCtpoTbIVzR5OJDGYLGc1JfSaFUoWMRhWywGg8pxYXqjPMG/qB7Ah0K6ykJACdjWUxn0i1XCC4qkJ9Lwl+aTUaNAXYNABm86UQMKn6VnYyfFamIAXMci0mgEIBRAaWVVYiBVLBB7D24HisI5Cd+piyHunI1WdolwCQrPdkRepqCUYqKUl/spTzwUweHV/J+Wgmg5nIe8encnzRFylWZb6CjqGHBDRIAJ9IpTAXGZ9Kq7SQV195QZ67f096t26TlWw8XchksZLHx6fyi7fekfOroVz2xzKdr2QCmU9m0u70pNnqEHyAMS8ACp2BqQtsQnpdC1sA8AwAqDXLEOJPWVm24OOM2bAJ+kOFYFv1hZX09npkagLABLaPNqFj+AJinwLEFDBlDFJk6yPbHtjYlOlR90crAv1ggyp77iDWIGNl9wFQ5JLgXdtTIf4DGGTAQIwNzDuIHwB3kMFmqYx7YE0CAEb7BGBOGY+oV+6tC2tQCoAz+Bu6tfpXyAggJ8Rp2A2Oubw8lYKAyYxEjUpMuEzAVACGA7wGpiawrEG3QK4WC1znB/0+7Re/g+WPzFBgf6vq2t3d25Pbtw/l/v177BeAvRkBZrDTpXRaYHLsSqvTZhxEm2Cygi+DSUljoMhkCtB4gYAaxFZb+/D74eEhQT0AYKmeIJeaHB+fys9/9oaCn7k+VdV/q+UESJXwAmFNKlW4h9e5ANyiLFGj4YjgKcZoxfwzpiOeNuvNxCeV4dN9MJjtDzfrxyY3wui7Wkq70+aYoUfTrbLKKZOcAavQ39oewJQnZYKpNsxUqn9jOMR+DvaL79AW4qgxm4K9EyA4rFmzuQKxYBuQN+Y9GPS5VjNG4PyFsoVBCZAd9k/oB3uKe/fuyt17d7jnwf6o34ddq85g0wDNnZ2esm+0iz5w3vPPPy9f/tKX5Fe+/CvyR3/0R/LWG29Kp9Xh2o9jHj16THA32gKQ6qWXX6Evdvd6cvv2Xa5piPkYGwBV24GpFBq+eeyAskP5zFS8ZkgAi+5DEMB0CA0cPzmSn//iJ7LX7hA0/+T4SIbYC4+xLvYJYCXItqTsVy88/7LcuXtPmt22NBpNqVUb9JMVQVAM5Mn1QQQUZWM2VrpkbHrFcj1JFboOdXNPZps3AVP515Fp+Sj/Nx9A44MS7Pov9lCO2LxiuaC0HI7rn1lgqlB+wwVTmUy4PyOA3gG9ecCDm4Cp/P5D18i+bNzr4dBvdi16k3xU3pxMmm24duTnZvLoLaQTP+a6+SXX/kPj534gQ3d5chnu2P1+QvkNXw7+3GM2n5ZLTJN7SEZ+n77tWHtu3tO1Qfuc1y5i+t02RxWymzwyj93bSJOD6+Mh/7bfbUxpMSDNvvPoLnT+Tc+7ic5CMk6TnfubayvWjsVNWw8sl5UVB+z8bea+zbFZ/cd0HBqXe+z7eR8gK8a6/h5aN0IxbVubcP3QznV1mxYTs2Qc+v0m49u2n7Q1yZV52h5n2z5jx8d0vK0c8sQNNwa7OgzFeNfOY3uMbWTABxDhGizycm3Ljbd23eUCMN29pbvvtFjj7x9cWcbkmifuhfYlZktp+vJ9M6QHt+2QDd4ETJV13wZ9fuPr/3hXG76NIe+O3UlgJ4GdBHYS+NBKYLdgfmhVv5v4TgI7CewksJPAthJIA1PlSTCkJbiuJaE2BBnX2Dj88YaSAtskXfwkUqi9tGRSLPllyQE3IYILeUuE+Em40JhDCZ1YAbrfn5/w8/uzcceOs0QGzvPn7ybQ8bslddy20hLwaDttHjY2XyZucY217z+dJ5ZU2sbOQ7LE+a7thuzYgEe+fNISTv4Nm1AfMXnE5hRKRmJOWYCRkP58MJUrh23HlaYD9G03lf12Y4k/fO8nx2J2njVuk5l/w921hbTkYsge3ARhqH/XLq61TbaH+A3qmBy3iXv+ePKca2Pyn6KXJ6ZbwXWWfafpz593qC3Go6IW1fnjCvmF6cBNQMd05fsxC0idZLivb5tLaF0M6dBfi64fo4wfaT4f6se9kRVbx67b2gZMlbZG+W2FwFTuGhLyI9fXQroJjTePnW5jQ9usC3mOzTM+v51YDHOPgyxie5OY3ZjM/ZsrMT+IzS8LTGX+4vqbrTf+uun34fpMyH7dOef159j6F1qHQ2uYf7797Y41thb4MQk+q8WKG99Ni0N5bCxP/E+TQSz2xOKeDybi0+M/KDAVox5YFcJrohtjzY9Ce508crW2Qv7o23PafiVk49d9efNESndero+78TK2fvjry7XjEsaN63uM6yNj3wFA8GbPp8VyCpbQ/YjLVGpF7MrioCwTygADloo5n9gP8BGKqgGi0iLTAQtP8dn+NpYDsz8UB2thvRZto0gc7SmThbFNKfOTygl4Ky3OtEJQXf8x3iILvjF+FPCiDYA7Op32+on/LiCaLDD1urLB1MHCoqwHeKEwF7IAgAfFuwDTGIAG/aAYFkXjKF4GuIDMSgAFlIrXmBzQHuYxHAxYuAxAlYK4tCi4Wq1JBexC7TbHCQAOCmrB4ADZQV7NJphqIJeZvPDgAdkPGrWanJ2eyMP33pOXXniBhbwASYGdAgXFzU5X6q0W27dCegIZSiVZzlGoq2/IH6A2FLFT3oWiPD56RMAUgBIoKB8Mdezz6YTvJ48fkWns/OyCAK96tUi2GjCCQDdk9bh1SHai/nBIJob+YCBXfS1mRp9g34CvA0wAy0RBNVgirvoDFjgr28lMBgMU449kNJpSN2Cm6HbbLDDf64E1aI/9md1C92ij1e7Ir//6r7O4GbJVm1jIFAXxCcBGwXPKeIM37E91DfafsvzhH/yh/M7v/LME1Dahzuq1qtSrVfYBkAm+w4vXM7xuVB8iw1q9rjkAMI+Ui9QtxorvICewnvQHI+kPhmSO0fNXlDUKuwEeIZgqYfGw9glCAsvPGkzVk8NbB2RSAbAMIAMUPRuY6uzsQgbDkdSaYPQCqmDDnGhR4nrc2VyPbK5ztWBei0I27F4aF5RdygrezR9D66bFQAXNKHBDY4H+bcVmCoysUoYAVSDSKCucAhqhO/VVXSsAHlkXX7O95KEEAAmQTUrBKXiXwc4DYEFhpSwYYHABe01RpNGoymIGIMWFHOz35KC3J512g2xWAF4B+AC9FIplAqamswV9rVKry2K5oj4vrgYshic7zGIlRYC+anXZ2+uRhQ42jDn0+wOCTcGqoiAtfahQUTTWYeTGdGYgKl2vABQVadbBStaUbqcpS7D/LOdyeLAnvXZDmpWClAl4WogsplJYzkQWM6kDNIL4BSArfA4MKFhzGcvV0JRoxiBJCfsYWIIMJgd5rQBIA1hyIPPpWGqVAttuAHxHpiAwSpXXPgcWr8UKQM8KFcOCbbSR6MbYEdUuFEBIEAUBUspsBn+jnRbgTwBgaU7AwBlcMwgGq6znQRAO56MsOCjOL5aqspCyjOciF4OpHJ0P5c2Hx2SmmhWqcjYYy9V4KoVKnbIh+w9YdhKQU0nmUliMpbEayGGrJK999GX6H1isrgZj6Y9mMluKnJxfydsPj6Q/mvC7yWy5flfrTalW61Kp1nkRxl0C0GaYnvkSQW4AI4gsVksCPmr1Gv+FjABSIqsO2JnAzESQD8CUAIsUpVbVYwFypDYBHMIc6FcAWCkYmvsdnE8fUdAVY0QiW9plsbgGpNo+g6DYeo22DCYmrPtY89GexQKAXbA3wDEGQB6DvY2g6in9BDpB/IVvY07GQIbxAaAEUDT3BguwV4Jlq8QYiSmRrQqyw1jnc2Xnajb5L8Ahw8GVyAqAaIAAMQ/l+IPtwW6wFpHhqiScO9fkWpWgNsQbZSwsJOOaMs4AcIz5QRdgBdzbA7uiorQxRgNMA+CM9YlsSWBoWy4Z/xHTlBGqxL5sr4XvbT0COxheWLu63S7fAPZMxlPGmCdHJ/LmG+8Q0AmwJmTCN/YOZN1SSj78TXtJcCwGJIe8AE7FXgvAR8gYfZNhEYyatCPb3ykA6no834Dv1/s3rg26PgBsA1liH7YBTykgdwPM0OJC3W/DRrH3L8loCMYuBY7pPnnDgIi9kzJTAeCr/eFv2A3AfMZaxXUpgRHBD2C/WBOx/tNnALZbArh2xf1Yp9MluBU6h24ByINuIXMFx4FRS9caBWDPpX8JoPeQ9o09A/Zlr732mnz2s5+Vv//pz8g3v/lNeevNt6ReAaulgqmePDkm4yYAaq9+9KPysY+/Rr01W23ZPzhc57LmIBPcmpkKgMPk6hPxLgFShcBUCrECA6DG2QUY/hKw7Gg4kIvLM2lW69zfvf7GL+T89FTGA8Qb7F1WBFVirwn7un37HsHzeBAAQPLlEsCqCTMWafUSMLixVAUu0K4zUyUPfjBmqjXX1obp3m0iK9+U53rQjtk2pxPKF5iduL/5372fRedp87N+XRm514mhc+2a2HIBGhfUr905hXTg7iOz8hIxWdt5ofP9sYeul3X/qVYfayOm7yz9h9rzvwvll0PjdMfgyzZNNu7cND5u7ve4eSvX5tzP7jHb+IY73tje3pV5lixD1x55x5al1yzbQ99uTtrvN639rL59meadk39elk24v9uYXLBO1jjTdOj7mZt/ctvNq+M8vhizxW3ncRObjsWDLDsKycXVtw+mwm/uPfSQrcTis6vv2HmhuWfJL+scV8fufEP+669rMfml2U2eGOuen7bm+P1sY69ms/6aZ22E7h8/i+19UOeG7CiPzP17Q3nGG7PZbfWQpy/zmzR7t35dHfr6df0vFGNvEs/5kJ8twFQ23/cbTBWLLaHvs2Jf3pju7lesH18Pvsz92HJTMJV/r9rX3dd/4x/tasPzOtfuuJ0EdhLYSWAngQ+1BHYL5oda/bvJ7ySwk8BOAjsJbCMBA1P5F8B+Yt6/EM9zEX5tHPoo8WtfhRJ4oe+2mY9/8b9NktA9N5SgsySim2yMganyjjlPUijUlp+oCCUbcYx/08dty02AuAmJPEAEXz5+0tH6SdNnKNnlg5F8MNVNE3QuYMTVsysDPyHkFpriNwMHhZJE5i+uzF0f8vUcS9ZtkxTP0lMoyZn3qWl57Td2nMnLjRuu3GIJ8JuCqUL+4MrfHafpyB9DyId8fbgyD8nX1es6TrBi4ulUYciWb2rfz6KvmBxSYzwecbx+/r32HrLxrHGhb/+863JF8Yg+adl/xWTl+1ZWsn8dhwgo2DBT+WtiXt1k2RHHty6mDMsuZlshMJUft66tY0lxWcgP3e/8McfikG/fIVmbnkJ69X/LI9NQvM2yq/+/f88b7/1xxtYMk4Efv2Prbtr809bk0P4gLcZn+aTJwezE1aW/9rpraNY43k+biK1Fvl/p3woG8teTPPaWx9az5p2nn7Q9hKsH13dX8sEwU0F2ABm467wbZ9exOHlKttm3FQTnmX/Mp+x73xYtXrq2mmbXT6+XT4OpXB34Ms/jM0/FTq2c5an2sPBr+lsXlj0NCHbBVFpcrEWjeFkhP+IKilNRnokiecVQKegJRa8oon78+DHfR0dH/BvF09APzgXA6vz8nMXTaNuAFwCQ2D5Bi3wXZGMZj/VcvKxIGMW2WnCP4jEDVikrjp2L38EwhXXawDEKqColx6CIH6AZZc0x4Ix9BtgFBa8oyIUsyBjQ7RIkhKJxjF8ZOqoJmxaYpzZALwCrUORrReOYwxpMhSJxMHaAwShhsFIA0YhgJZW7aJFqBW2aH4BRShlYUIB7985t2e/1pN1sSP9KATPPP3efrFCjEQA/AG3ssbi1d3AgnW5H2u2OtMmC0pRyFWNfUD8oXoescaMfDEe8pkmAZOVyUQ5v3doU4gPwhMLi8YhsWI8fPWQR8eXluZweH1OnKK6FbMHcAXDXEAwO/YEWMJPZSIsx0e9Pf/pzFhWjkB5jgWzBAIFjwWQD2QMEAD0OBkOyORgYyYqfwWploCUD18Bmv/2df03g1te//g353Oc+J6+++iqBfugXABcD6tj+0gB+GKOtoeViRb7//e/L7/3e78nPfvYz2jXOA9tOs9kQAJRwfLfTWhdHAZAGHaM96BD2pfauwBKwmWC8ZCQBq2qlKheXfbm86iv7SsLAAsAdgAHGAlU0bgmaP3xQGdjAskSGlG5X9vd7sr/XJYAChw2GCmx88uSJXKDoezSRaq0lhVL5KWYqrVne3CJZ1zCvg6L6e8ITwU8GbgCzCPzWfFrnDOYTA0klpdxJQbU2mRRLJ9c+tq+meycv6EbBcwAyKTMNCt0truB72MFwpOxxYPYhQy3XYAUirQE0BjYpAUhUJiAO+jAgFcBUJQJ0itJu1mW5mMlwcEl7a9RrBFGBtQogLAJDZgCBrGQ2R7xcSqvblXqjRSDPYAQwVZ8gKgXulKVSrRFQQZsuI+ap/Ey/BKmhrakyt1TKVSmXAepTsAuZi8jcM1Mw12JGO6iWy1KnHZTJCAUw093bPTnYa0unViHAqVoSKaGIZzGV5WwitQpYj3DNhFUdnD0FsiXB78BWRf8Dgx4gXUVlGjMGPwCYALa0/gtkIryU6XjIdlsNZcoqE2yrelbfnsgSX4ARplhWVjMAFAhiQ4wHoMeAiJoLRMzDOAl4ZIzfFHIz1pAFTg1GZalAXMi7WgdASX/DGMGmp+x8aKMghXJF5suSDMdLOb4cyMPjC/n524/lYjSTZalBgNl0VZQKwIcEFmHsWPeUKWsxHcpscCZ320V56U5H/t7HXibwYjCeyPnlQC6HY5mvSnJ+NZLHx+cymi5kOFvIZAabEZkCACMAAcFewRaYrIIJ8E+ZEJVliwDogvKtASAEMM6aZY8AJcRVZZIC0AigEDJR1WuMm+ovWKsV/AswEMBmAFOhLfgR/u10sE60yWYFJh3EYKxJeBOQloB1IGu0Sb2VyzwHxwCIAnCggn+b67ahe7w156MMiecXF4yfiH2zmcZCHGPAawNe6ToJe9M+Eb8BXIa/AHiLQAOdGOiLIMtqlWAqjAFr8XQyktUSLFZz2iSZzkoK2Of6Ox4lLFFg2wFLpcZT2LzuP4prMBXGiHOMOWuzRynKFPMcTwjSROyHfCEb7B10H6UMnhhbo95YA3a63Q51gHiO9gDi1bUvYeUqlqSRjAk+M+wP5e133pMnT07l5MmZKOgmufYA0B02k4Q/TJhsgWDHLOseyOIn5kamLTB0JkxP0DNsBTKC/CyfYEBl3X3pC+Ai2y+CqUhBU3jrE9jVdhSgvNk7JwaeAF8BytF1skbZl0oVMlONhtD1hPZKJivExgRIieN1rS+zXaynDx484HHvvPNuAq7dxAuMEXEL4wbQDzY0mowJcMXOHPuCbndP7t69J0dHYI06ox0qy+VMQXsCFlNl1MMLoHfuAQmo1zfGAhaxz3/+c/KJ1z4hL7/0snzve9+Td995R8qiQGqMFXavjKMT+dSnPy2f+vRnKCvsBbp7+2u/W66w6ivzE/b24Iy6/rLfNjxUCsQ1Xshkb5yAmhiN1+CsNRUUbRv2OZ0CpDyRBVj4ACEtiZQLRRlc9eVHP/pLeXJ0JKP+gHZarYHdrsw4A9tst/ek1zuQW3du0+4RuwBl0+U9MUYDzCUPYLg2lzUjlQ7SZsa5IwfoPJzEB/XoIdfBJLYmeAJL/fMm+clt2/ev+1QnsTJRbX3bvEBoTKGcTloeMpY/yZKRn68NzS2WXwodm5ZntHnGcml+fiamq1h+xz/+puOL6diXgw/ssf7tuJi+8H0sb2N969rrxmEFN970FbOnLFvO29+2Y7tJv+5+chs/u0lf1v4280obn2sTMfuP+YdvV3l18n4cd1PZ5TkvFLPynOfP6+n8Xfq9Off4UHwPgaliQFo3ZxfTUyg36tuvP6abyCE0F7efUDzC75hb7LfQnGLyS7PftPmEfGwbvwvF/c3+NbmmTGLnhxFMtW0ciMWx2D4gz54obQzb6jprT+OO37WDrftxOGLT9kV+u/YQC7+2IORLfmyIrWvvt4/E9OHvwULyy703jXSSZkf2EI/Y/gjf/8Y//q9uvhHa1hl2x+8ksJPATgI7Cewk8HdYArsF8++w8nZD30lgJ4GdBHYS+GAlkAdMZRfssQRvKMn51MU8iqyS4rm0hNu2CYwsaeW9kM9KSvgX6zgeiQ0DU8XO9xOGdmMkJINQks/9Lk3OoRtLOD4GpnKPd5NJoXPSEkM2vpuAqSyp5gOm3ER0GsgrS/fu77FEla8f9+/YE7jchDg+m/zwrw8G8xONri9lJZm3mV/o2Jje0gB2z9qnK7/QE4P8WOL7wU3BVLEYlSb/NDBalj+5Ovd91PdTPKH4P2QwlTv+PDcxaPNO4jjmQ3liufmPP4b1OHify4rInWJQp3DT78dvM6ZLP2bzicv6vOf1y/f1PP4R6u+6XMG2lc5uE7LbUGyxGOr+635mjWBSkJhn/fDbSZuvKxtflqF2Qjfg8tpIqP08uniWY25ygzJtnHluLrlxxe3fzn0/wFS+TNL0GLtpmidOoB8XgOzuodyY4c85a6321wx/Pnn2K9d8xIpyvX/9djYx6YMDU/ljCMXLtPn78SvkbzptLeYNvfx9v+nLt5s8vvZBg6kTmqpeAAAgAElEQVRisd8fux9vQ2tK3O6UScMtAvR9N2T7sfZCsZ/kKigSX9uoFuG5ulGb1jXM7d/ASigYdcFUOBdF21rMjwIJrH0A9oj0+5dycvJE3nv4UJ4c4Un7F3xCPwpEUQTLgtWERQYgGSuonqNwGgWCCasVTMtAFyiKJtPVCgX4Mz0ObCgsEE5+49M9MQ5lxVJ2LC3WVIYczM1Kfq+Drgi0IGBLQUvKbqVtaKFzVeos6FVwNuYAOaGwGewRABdhHniBKcpAXGAHMtCZsk1VkuJm1UE9AVCgPfxNthACATROkCFjqawPBKQASFUGU4Q+DR51pOgDnyfjsRYfg+mmWmHhK74DoAbsEii0RoE7irVRPE3Gk9VqDfxqoKC3AfYLFFavWLiLAnB4NgqE8VIQz1xazYa8CFanTovF1isUSUPGi7mAuQBF6CgORgF/vVGj3BAjME+8UCDe74OtbLAB2tTqZMBA8f/Z6RnBKOVKlfaAInuAqy4vLlngDHkYuwnsknY1GZMlBn1BX2AGAWuV6kWvtSCn1998U0bjsXzklVfkhRdelPv3n+O48BtkAOAYisV1/QGbGZjC6rR32C0EAvDZw4cP5Uc/+pH84R/+ofz5n/85dQ459fb2yDAB1oq9vQ4BgLBzEugslzpGssuoLelnFMkrQEZZ0wBGqEh/OCZLS7kEBjMtoFegkjKxEMSYsBExBifgrHLSvgGq2m3MqaFAmZXQLsAGBvaM0QQAtZU0Gm2CTVb0GXvggcPwRmYiix30QPqLMQgpw0SyHixXtFsrFqNOylq4D/0qu9ymWNjsm96a9GHV3fTpAhi4NkxD+A1ysxiEzyhaxwvfgQ0G7CFPTo4Ye5Q9BPpX39aBKqORxkb4FJiO1LeU+xXMSHiDaWnF3zqtOoFK0+mI7G/oFyx1IGlpgrUKxf3Qh8COhewmNbD81Oq05elsLsPxmIAV2MtwDHYbZQNa79EB+mHcAaCukjBvaQyD3gGkgrzIHkcbSNjAEkARGXLB6sScmc6hVi5Js16RXqcl3WZNWrWS9DpNOdhrSaehgLDZZADojpQLyhw1AVBxNOIccBmq7F4qKwAbMAf6IP+t0Hd1DmAEKpDhCmvBeDRg+zUABgE+K4A5S+dIgOxirsxXAFMhThBMBWYqA1MpwxhZa+aIM5orsbUJPmX5QdoRbA1MURyL+j1sEfEMMa9Uqa7BVAQiElClbG6wiVK5KvNVUQbjpZxcDOS94wv5xTuP5aw/kalUZLwsyHRVklINcbQiBYLAwEyl4K7FZCDjq2N58aAmH32uJx9/5XnGlPF0IbPFSiYL4fvo5EJef+uhXA0nMpgupFCqCWBqs0WBxwEIY8xCCgJMXgl4TEm6FgSpdntdqdWrCrrkNTbWTmVWspgIUEoT7HcAATabjL3wC4KWE5dfMzsSoJfILAFOIw7u9/al191TRqhEvmQIY/yqr9cu/A0/BGAIsfnRw4dsD+e0O22upThmNte1HGASMgSVSnJ8ciInJ2cyGE7ITGXrkeZMAUZV4CBiMXwb+4uLywsCZGk7WA8Q82nHOjZjr+I1UMICNZmM5erygvYIYCFsDGAssm8RtFzR9W4JBrk5x4j53Lp1i3Hv8eMjrsWQy2g45BoCtkWNwWAWVCYvrNkA6oB90uKLggSVLYoMlyUFRRFQS9asAtcv2A3GjhiI9QRzIbMWWH9KReqPTEkAN4FFcTqToycnCoJeYH1PwOTKt0jQXwJV1X1Isn8COxW8G3srjj1h4MTYwUKF2M2YM1efxJpPPCrZ3BJwUhKPCLQDcJi6AuBpmvxroOmFQPYA5xjDnAHEwWq6vkYQoR4g3wbHgL1RTWYzjQ/utR9sAntFyATyUFAqgIFlMv4B9PTk+DgBvwFsL/QNrMvUPBgfAfCizc+lXK2R7e309Iy23my2CaQCexUZLBOAN+K/Ar6wB9Pvsa6TtWuhDwtAbIDuASD/4pe+IPfv3Zdupyuvv/4LuTg/J5jK9hfYE8GmYUuf+/wX5HOf/zz3O4hbAFPZHhqgU3y3DZgKoNNrYCqDJRGoqtHFruJ4DeA89Ih7F4AUB8q0NRxdyRJrWX8gb731uvSvrmQ+AVhRHxiA9aMF1rS9rlQrdenu9eTegwdkpgKab8NMZWAq3W8bm62FumSTYPDn9wVMFbpGutZf4I9t8jnu9Z97vWvNxvJWsT5i3+fJf2XNi7s4FyiffPavfUPXpKH8Qlp/fv4hK9fiX5/6beeRS2iM7jiy9Jp2Le+OJ9TOTcYXshGMIVaY//Q1/CYP4+daQnkEO8bax983yc34utnkGpK4kpMJbFt7zXN8lo5DbfjnZNnqemuWAX6MjXdbmYdiWB6Z+/3ksVH/Oi3ND58lJt1ET+7YsmJPTD55bCh2TJZd+GuB79/bgqli8drkkBUn/PPxd+z+e5pc/PXAn5f7u/vZBVOl6dvXVUzPsbgb00torXtW/Vtf/pj/LoOptpV3yK7yyDW2h0jT003jxLZjzPJtk5G/V9o2lqucdL/ttxWSobvm23rtPvDXXRvcHIjFmtAeY9vv8ujWPcZfF/x5un+78kvbm7o2ehNmqh2Yalst7o7fSWAngZ0EdhLYSSAugR2YamcdOwnsJLCTwE4COwnklMA//Z1/vgolvfwkg3tx7F7Qu8l9v51rSUgUOiRPMg4lREIJ3GdJ6oYSC6EbO24SLdafOy9XDjjXBVP5Ig8lIy1xYse6BfLu+ZZMCY0vlOhxExn2Oda29RNL+mybSArdFEiTv9u/O0/0a8Xi+Izf3GJsS+JumzjOsqPY77FkkWvz/lzstyzZ+jK+SdI2TQ5ZthzywTT7zZJh6Nw0MJVvH9b+TcBUrr3744g9ySnLxmPJXjexGbN7Pw5qodgmVRiKt9vKN2d4Dz4VNZQUzbop4sdAFvtFiu9jY3P7SJuvK1craLYyNH+9ybN22VoWGtf1caCoaAOmiq1neW8EhOK/jkHBVFZ0ErKj2E0Adw3z2/fP4VpzAzCVGxtiMTAU332wV571MI/dx3Sc1wduelxePfvt+3sE9/fQ2uHutdz10PcXO9cFG227Fsb2df64QjHCLdZIk2nIRs02/Ljrzxd/GyNk2r7Ct780H8qKEX5sC9n2xg8s7F0HdqbZuvlTHlt32/HXQmsntrewc0MAthCA+pp9JSwTaTHS11XWGhpsi4XcpSgzlbufsusM9OOyhG7rz74fx8adtZ67cfH6Z42z9nR/vx1/zYqtg67f+GuWgak2thR+orkCqTaMMZChAYGwXrPwfT5fA3sMyIC+UWyMQmcwwRwdPZR33n1b3nj9DXnvvYfS718pgwVYEVZaxKqAKjAfjbm/YaF+AnQg8Ib7d71GwloHRgYU/CoLC4qyFeRErC+LQSFDZcpQMJSCEVT3WoxsxeX2mxbcFjhuW1uVYQsgYtiZgrPQDwufUcCaFKkbQEMLohVAADAPXgAQWXta9KxF0/W6gmW4tqKuuahFtPgOcsC/nVab4KE1j12pwIJtgKCoi6RQl0wtgGwUCyyuxr8E6szANAImHQVioCiaoJv5nIXWKMxGO4PhkAwMYP7AZ8wHxdxgyVnvLUTWADEUkiuYBTYwY8H3g3t3WVwOEBAKawng0Hptzq3X25O93p509josYAf4A8AT2BUK74cszB2vi6VbrTblDp2gCBsvAIoA1MAL7GUX5xfSv7yifjE/jAufUQR+cXXBuZDti3ovsNAeTA9WbM1CaBR5J6wqKNLudvbW4LhOt5uA48DGMCfjGFgpnn/+gdy9e5dF8bDfVqNFe0L7v/u7vyvf+ta3yCoB3YO5BOxrKH7vtJrsG0XQLLAGKGSh4DgU7qtPKhsK9ZuwvOn+qyST6Vwmc7BlKXvJumgC/rEGsIF9JgFWaX082yarRAkMPij21oJv6BAV9tAhxgeg1wKVzYUSQT9apO0CDhWQiLetwxuQIsAeYBdJQJBrMJUWXlsM1nVZ5weQG+wADEdu3aG1T9tJ+ktwWdcevkDwEFhIEhkai5vGIGUVA1Dv4NY+gW2Pjh5Jf3DFInfYOsGZKNpOWA61vFz/NjCQAdV0LABxQdbwKSEzFf5GrAHrEyaBgnt81wLQikUxkBfYTgBjEoKoAJYCoArgkPFkyjFCLgCB6Lj1id3U+wqsfyUyi5EdD3JD/CODDfyjyKJ/2DpAI/AVjQsl/quxcyErxEIAlVYAa4jUykVp1avSAPtUYSm3em25d7gv9+4cSLMGhqeZFFcLfRdWCeDuSmMRQAGIt7BBgvrgY8qKpUXwylpHVrLFnLYG2wfIZDIekv0H8quCBXCh7CYAoNKWDOCRgLEIegPwiT6gcV7j91yWMwWOKWhIwVJksSKboMYdjI+AuARQhXbwO/weMLdCEvcRP0s4TjGCLPIn41MCphpOlnJ6OZSHJ5fy+jtHcnI1ltGiKJNlQWYCSq+qrMgORfSfFEtFAk+W04EML57IiwcV+dhze/LRl56TvW5XloWyFCs1WRbLMpws5N3HJ/Kz19+R08uB9EdzKdWbIoWyLFZFmcwB7ljJnGuQgv94HZswNJKdjiw/S6k1arR32AxYwRQ4CCBHiYAQgkwS3wOYAWAqrBlgpoIdwSeNgZK6QB+LJYF0APshRuB7gJ0Q9xv1+ppJh2tyImsAtPAbgD0AwBCE2mgwth49fsw5wJYRY9EOxoQ1SwEvewRfAKRzdn4h5xdXyu42W8oMoJQEPIs21deXcnZ+xviLWAsgFQCyk5ECtjFuMtIRQJew7iQ5QQKPwXQ1HMrg6pK2DtY5ACExeYyRQOBmI2Ey0r0D1gowSR0e3iI4591336XOAXpCW+gfDFToz5jAME/4/qDf5z4INo/4q30pQBHAVrIatptSA/iKa+Wc/9bAoobjE2Yngq7qCriGvRuwHGNWBqmyTKYz2nG1XOcaQtAr41KCVAX4XRQszesExijd2yAuKzBOAdCIr2TxQtxZCedtOoOsDNCphWkAuSnQbTabrJnLyB5lzFRrgK0ymQKIpGBl2IOyySF2GYOVrRnQB2KOrGAzujuC/XBNIouWgqkIOKet654BcQtgT4wJoCRl9qwwZuEc7D+MSczWI4CJAZIES+XJ6SllApsDkMoA82gPa0q9Wkv2G7Y3gu8lsSthEkUMx96lt9+Tr371V6XdalOGsF3ovoh4n+wRoU8AvND2l778K/KFL36RDJKYW2dvnwBCvIslgMwRe7hbzcVMhXVlzeME26OALBOnfu9AMdYPyYCNYO+KPQXYTs9Oj+XR4/dkiv37cCinZydk4cI8CPSHiS8XyoB6+1AgjlanKy++8jJ9iOJBjp55esROjeNch2/ATKWz0pdd98byH/51UnJa5j+h/FjsJPda3b2es+/9eyv+WP3cHJemAEjDvRbNk+/IM95Q7sbv3/IB/tyychT4PTQ3d1xZbYTk4M/Ll7/fvjuOrPb88aS17fYTate+i8lYrwWus5vYd3nv8cTk6+YR/HGGcg6ZDuEckJYjCckrLQeVpf/QuLLOcfvLOjbmayE/dvWVZUdZ8swzLr+NmP+lydyPGWnjcmOl5iyuM5b5thay3ax5Z/nM+3V+zP63ad+O3SaGhdYCV443AVO5dhfy5VA8dcfh29pN7wNYP6G20+JQzMe2WQfS/BS/he4Fu3K/ib+FbCUUF6ztvDE7jw0+S3y56VzT1rD3y29Da4dv32nrZR7ZxY7JWstDMS8tBpgt+HEyzxiTZ36t74u7dpWme+vLBVO5dheKNVl+FrOX2P4ltC65OkyLD7F5xvZBvt+v1/aIkNPiXgxM5Y7967/xj3a14XkMeHfMTgI7CewksJPAh14CuwXzQ28COwHsJLCTwE4COwnklQDAVHbhmZbAdY95VjBV6EI/73d552XH5U0SZiWo/cQA/kYSIC2J6d9wcBMq1t7fJpgKffhFtFnJtZsk0/0bObFETyyh5spwXRDiMD65SXT0xeKKZ3ylJWjcZFvoplEoqe8nZLMSjH6y7iZJWx8olGdOeY4JJRu3TeaGbCItuWZ9xpKIof7TdOPr0E8iZiVLQ36Cc/ynR7mJwZjO+cR/50Z6Hjk8o3mvT4/Nw20/60aMb+/4+1nBVKH4HPY71vfy5Y4jNCZ3TnkT2daunrsBU+VNBKfpKe1mVLGgT4k2+/H1FLIXd6wh/wr1t36Af+Amf2i9vy6PTQFIyNf8ubuAh6x1Jm9S3x3PtjHoWX0o7QZIWtu27sZiYCj22LF5bky4a3ra2hsbo7tu+CCnWFx09zpZcgnZtcnEbz8071ihUlosy/KHNJn7Nhby/Wu+ZRVs3hOh/fjj/h0CM2XZpwsmcseU5osmBzc+hvaYfhus14y8fH36fWTN4/rvKCfeFJ3764Dbl7suZT0YYJsxhOKIfRcCX8di0Kad68xUbkx37c4+Z+0NQ3HcB1PpmJ4GVPlgKgMn2FP+DSCBsRjzBD7jOLI8XF3IT3761/Lw4btycXnOIlCwCRkr1WxqhbZa/K4MUgqEWcyXLM5H4SuKT5UlSkEfxSIKhVGcDTYLgJFQgK3sQ0pWpYX2ynKF4lhd9JWVAoX/KMbXYnv0yYL7pHgVOsOT9rUYf/MEcPyuRf3KdGUxzOzXWHCMBQHnjsYjggDKlVLCxKAsSfgN5wEwgUJTK/JGwSkKidEGCmQBAgBrFJhgrCAe80ORMeZBxiq8CRLTN4qRm426tFstgni0kFeLzzudjvT2egQbADKCAnrIF0Aj6AXFwihgt30pipMhj/5gtGa8QfEwxo5iZoCmqpUyi9fHoxFLWMFGBRmBiQK0PwS5JeAgMFIBsPXk5Bg4hTUTCViWOp0uQUmwHbJx1BsstKWcFyh2V8Yy9EMli5BlCnNBUTDGgyJvALDQxtVVXxarBWWFeaOIH3JFe/gd50KPsK3OXpcyODo6UqBAoUTAFYrhMf/zi3M5OQG7x4xsEp/+9KfkK1/5FfniF79IvbCQegwGCi3Y/pM/+RP59re/LT/84V/Q/hSIp8wZkAVkBt1pUbl+bzccFPi3YXtChKMPJ8XOCxbcA6gBIIsCZgxsxM5JPaKF7MpctBCwUqFPY5dimTLsiIAMbRs+g3YA3kLbAFGBCQcjU/YhRqJrQCoDp2zY4BSIiMJ/famPufHQYqIxLalOwNik5c92acM13oAtLoMe2ZA24CyVjb6N0cv8C3rBZ+i4t79H1rT+4JLACgAdYVOzKeSvhdsE4xQx95KUCgoSgu5gl7BBFI/jDTYZBRHMpV6B/HU8YGcrFwpyfHpMucMXldULL2XAQewC4KSaAEvATDUYjsjMAyNQUCaAgzonnA1gBP29BIAHgHdCVif4N8CLo/GUbQB0gnnBpuqtJkEdAArQH+nzChIBc91sPJLFdER2quJqLpP+pbTqZbnVa8nHXnlR7t05lMP9rlTLBSmsFjIdDWQxn4is5mpvMCAyoWjh+nKJWEmXX7PfYELT2VROT04IKrx/766yAYLtbwm/XUqpsJLZFABaAK4UAAKAwxy2CyAgAIdmn3xwhMZq82OLx2TKgdSWaC8BDzkAKvpVsgYYKG8MgAdkDOCaYqfIYAU50/5YzA+WqQqZqYbzlVz0J/LkrC+vv3csp1cTGcxXZKWaS0lmKzBIARio7E/osLfXlcJiIpOrEzmoTOSFg6r80kdfJBCz0epJqVonqOpyMJaHx+fy1rtHcnR6KadXQ5FyXaRYlqWU2P+S4ykT2EH2KAw4ARiT/czibakg5UpRprOJstqMRgS51AGCIQBXwUFYP8FOhe8BFBqPAHhZEChFdq4k5jCkJIBHzAtAZoD/Ot02ASCXl5dkZ0Kchb1h/QYwU5mUWrK/v0/7BmMjIg6AngpmBLBvRUAS7FgBuvATMMwp+x9ANcbGVa7UybB0enbB8+DXtw5ukVUL6ybAhJPpZA3ObTZb3HOcn19wfTs+PibL1enZmVxeXRF4qOBRsLUp6zJi5RLg2slYgX9Y78D+BrYhAAwTVkv0AzsEOBmgJ4Ki0U7CxDboD9QXwSKJthOf4T6lDBlNZDIBq6HqDXstMmCVywSboR/IDw4FQNw0Yb7UfQ72RQqm5JpL/54qoxvpyTT70Gq2CGA5PLxDlj3IDkBO6I9gPOw/sCcCmKgI2wUASddgfIdjEEO5v0j2AohkGD/GhZgC8A/+xXjQL+YLm8DeR8HqylxJxkLG+GQNIR7QWA6F49zf3yNrJWIF9j0K5FOgG+SFt+5nsWcr0c8vL/tr0D1AasbiuVgoYNIYHmHrCnIvKlg/Yc2CDcHWdD0GqB/AJQWkcm9HYGRRptiDgJlvAMAqQOcz6knB+gpuoxySvSV+Q9uwaeiG7JIcj4LtAeS6c+eO/MN/+J9x3wAmJ5yDdWUJ4HgCpJ3PNyDkL37py/LLn/ucPHnyhCyd3W6Pe5ThaCRlgKnQd7LWgAnRv1bS39Y7De6bDExlwCm9gaP/C4GpjIkSbKsAfA37fXnv4bvy05/+WKajCf1mMh3pXAnUB8BLH5awf9CTe/fvy3AwlkarLa9+7GPc42GODGXsU2Ov+tHmIUHX5pKsixrHbQVKgF+bKtQNQ1oiS7eNWG7CE1r0T/+6KyuP4TbkHmu5jBAgibsGsvw+zVAQy1+E8iXbzkmvjTageVqDw1blt+fv7+z4rAci2T7N2kvLycTmkEfu7thD18vuOLLa8+WQ1nZM56H5xtqx793f3etSayumn9D1v6vP0HmuvaXpPa9OXF8LzdPGeBP9h8aQZ8yWD8pzbGhcroxC8syyoyyfzDMu3778uBKyHV/Wrm6yxuzHFj+GhvT4LHE2azxpMsyKg358y9JH2u8xHwv5ZmhcroxCYCq73gnFrjT/92005ve+T95E7r7t+ePKikNZfebxhzQ/9WPaNuvbNrYRip3u+ujvQbZpO2s9ydtWHllmtRWT9bOOMWbj/vr3rP1krRt+LLO/02ps0KZ7nn2+UQzU57HcCEy1fmhMMknXJv2HJ+apFcnaW2TZU2xdcuORHx9i8SBkB6HYchNmKrsm9OOku47uwFRZkWH3+04COwnsJLCTwE4CKoEdmGpnCTsJ7CSwk8BOAjsJ5JRAGpgqlCSxmwL4zb1gzbpgVgbsp9lZsoaZddG/zfluUtTOCyUUQ8lrv59QW+4FvZuk8T/7F/7Wtt+mOw4/IeTLZZuEkJswSpNfHtmHkvFum2kJNTvOL5r12X9MXnaTclswVSxp7Osrpr9QstUSXJhfSPYhGaTJIutGUUgXaWCqkF5df/VtLmZ7/nFZ/hbyq5jvhNqKJfFC8/fl7ibbTS8x+4zZdprN4zf/ZnOehKIVy8RkHooHWTcq8ughrY1tbsaE4jwL7BIWp6w4EUqcZiXaN3q7zgTj69ifRyiW5pED7YXziTOIheaRRw9PH6OAAveVNcZYvI/52zrG6wPR169QDEibgxv7smwyD+Ahq428cetmct/urJuMFT3465fbjgtecnUXilOhddrsP7R25p2drRshX/Lbd8for7sh+cTsNOa3IftKi7GxOeaxU3dutj5AFr5PhHzkmu+DBcQBd4b82B2P2cS2gCp92rqOz9eL376Nx7735+r+HbK1DwpMxUsAFsLrK23tiO0F8tq5f1zWOoXf3QdFuOML2YR9566F/hoRsi0fMO7LwWzTHT/rbdeg4qfj+UagWvyKF8aiDFBazM5yXazbCSuIsaSgoBQF3BcX53J2diI//8VP5PHRQwKrUGTb7w+S4lgUXFuxrQKUUCCLtlEkCwAUikwBkEKxKwpj8R3ZlMAugMLjSpWfUdiKYuz9/Z6y/aAwE8WvKFhGgSoKXpcJeImMUihQ1IJjygv/FcGSoSxRKASG3ACmIFswGFSqWghu7FjGuGDyUN9KmFAoHyEgShmV0JP2ZYwzyrClckVhOQAUAL8YuxfOxSkKFgNTVwKi19peXACvmSWUrQXgKhSvAgwAFpsqC+TB2IPJYpyddlv2unsKpioUpN1ssW0WRU+nXNxRmI5CVsyHRTxgp5jOKGsUdyuoS4ErFbAbJSxaYNYgp08CgkFBOovLAVDA2FDAXSqwEPn86hJUSWwfRbaYCItqZ8pmBqAJdIG5k0ULQJZSmX2jmNmYOFGwDuYPAobKWuC/1+1xHmC86g/7BHOgoJmgHRSCJwwVaAcv/F2GbotF6gFzhY2hgBtMHSg2R+EzAGNgMrp161A++9l/IL/6q1+RL3zhC5QTjgcQAcXcAPmBoeTf//sfyR9/61vy5ptvyONHj/TJyAlgiPIoK5uQ6iaJYQljznWGJlWzAlaUPYKgChYbA4ynbwLzDHREFqhFAmzTYn7oS33W4FEbwinjcSDbC5k8ACABq01S4JyMwPZ+1qddw2iRul7P4MEIFhesGGRTKLwpDDeQFWMJ98tGiWHrYeKZxhJkgE8vHrFfAl/U9xToqX4FHaKIHQANAB6a7YYsVnOZzWcEUlDXM9gzKVqUnaoItjsAqcoCkJ/anQIMwHlCQFWpSLAgbLwMJiXs9lcL6bbbUi0DXHhKfwU4QsFvGrsIXIBdVyoEssDXMI7Lq76ymRQARlPmKNgKgIn4DuAJ6AVMTmMANJdouyQH+/uy1+vJYDSRwXAsl/1LBaKuVlJrKMMdGVfmAK4kTFDVsrQaNZlNRjKfjKXVrEphMZP++ZnUSiK9Tl1ee/VFeXD/jty/c0vqVfQtMp8MZDkbS2EJv1YAIGENYG4i+A5xqiCTBBwGMONg+P+x9+bPjl1Jfl/iYcdb69VKssgmm+yNPdPb9Ei25ZEUshT6QRH2aOR/VnKELDkshTSaCU/bs/TCJptsFlmsYr0FD3jYAccn8yZw3qlzF7xij8NNoAL1ANx7z5InT+Y5efN7v3MZXSPngZycHMpbb71pYChVRZi9Viq/6eRaASOAmABSAdJk3IxpL2O4Yp5kOqZ2CRBRBlBgfBVIm4GpmMfYDH5XcKXFdckAACAASURBVODengJm1P5mTFWM2hi7u1pIrVFXph7+tdRWAXrbk9rKmFIAJsyWezKar+RqNJMvL4byy4+fyrOLoVyNl7KoN2VVbyrDFOO9gPUK/Vit5OjwQARQ08ULef1wKd982JXvvPNYwVT7R6ey3KvLdFGTy6uRnGXvz5+dybOzK5kuResFSDVfWjsA+ykgBt+H1q8MvOwMaE0F1/KAEsDEAIKGxp63WEi7a4xCAGOwiQowrTel1WmrbZ9MADHD3LR5MAeoS5XBCga1ifoJ5ArQCaa3q+FAbe3p6akcHB7o/MPnch4AG2wyoD/ATgqmylhnmLfqH6dTPYb/5jwHG6PjzBe1z7oGAGC7L7P5UucL8xKf8fDhAwE0hc+AjQp/wlyDwYnfsQEKdp3NFWDLGuQMBqt+X1mIsO38rn4akHC7Lcv5QmbjsYLQpmO7Xu0Mdi4DcsJqpi6YdUPLGATxd8bMZGsgAyUZ2JXJMp0DwFypLwRcpCAjZYqzWAHgZuSqbI2LpcrPzjFfytjhb/18PqvvUGDTbM3eZu0AlNxT1q+HDx4I4KLLyytlmlQbmSFqkTHjAigbuXEd7UYn8AGA4nz1oj4RcBWAuMXC/CSAY85Xv4reLRXUhs25uTcwYK2xW6HDMCMaMyf+5u7dO8rwBZgKAB1yQCb4MQPeTdVu0zfbc6I/Yzl7cW6g2GyNpwAuGLF0DQmgtam60O0AJDRwjgEwjaUKe0zb0R/0Wln+ANNlLGaYDeb0iL7qe6pvY6LCttln31u5HvA7NsQeBGBttnsWtm7Gzr/++uvyL//lv9T6YSobXtt6BgZBZVt0v7EHi2lHfvDDH8n33n9fQYH4rd7Bkeo37YGlC9uwPZhqw+OkoMn1dsp88o19eW2zf2xmeg3I78mT38rf/t1fy3IG4ylMeMZWVluudG7QZ2R17/5defzmm3J+dintTk++/b3vCsx408lsDabCF+v+Utc3m4cEhfsX9dbh/R+XqyagGsjXX/HeNt4H3nb/l4pXVPlts8/L9h4hY2K2bonvYfh6Jvyb1+6w/G1jTrGs4jhLWZ3+YADKCdeI4Vj451gOeX3LiwFtM25hGbFMvI+pOEaqjrg9RWXn9WmbcUnV57EFLyc8p0yuZXGLKn1OjWd4XZ6M1eYGAeT4vLwHsaXanOrnDRuRAP+F16TiJmH7ivTB50kqppRq121kvo1+u57lxbjKdLTseGrcdH2mNnoTfwtlpvvMRKxxm35tM0/isfe4V9E4xu27bX1Fuh/LLjw3jhf7vPa4obcvBNpuI7+ic4t08jZyyPOrVexReG2q7pR9K5N5XGaVuRHba5f/NjIPfai32/9WAa5Ures2YxT73qp1hddVWeOk7NG2dcXnf9U2NOWj4jpje8bxGKgU+8Jw/EP/vH37s4d9ZTHiKuuTUN9C2xz7utA25vncPF3J87uxrhfN6W3mc9E4FdmW24KpiuYo9f3Zv/5fdrnhrzqZd9fvJLCTwE4COwl8LSSwc5hfi2HedXIngZ0EdhLYSeCrkICDqTyAGG52qwQvUsGrVECDRAiSS1KvvGDPbQK7t93IpwJ92wS/4sCEyzMO9sUBj6I64mBOqo6iwFDYhpTcUwGSvACrlxW3NwxEVa0jFQDzcuNk8xBk5GCqsmBSXoCtTB55waiUToW6mQrGxWWVBajDIF7c/ipBvdS4pMYjTOim3LwE7xCodZsA9ba2KS8gX0XnY3BA3KeiYDLH4jrieVEUSEzdAIj1wdP+8nQi1Mu8wOc28gwDr0Vy9fNiG5V3zc02GBtHPKcKg6VhxmlWWJ7/WLdh/dhdS9hIySpsv1+XYhDLk6G3IQZT3dbm5dmZtR5pUrgla+UF3EO5lM2/Qj9VczaPTe+rlBe3K6+OPNtUFnwvWmfk2b8qdnCbefK7OnetTxlzZXyDpmzNlOpnXt89Gea2fQl9QJmtjf1uFTuR6ns8P+JyQvtd5FvDPsfrkDKf7dfmnZfvTxXGsWbkCfsStzX87oyb24yTg6nCNVFs28vWDaF/K6r77w1MpU+Yf5llMGUHi/SxTI6pcY31JWWjQjBVbIPz/LeyyZDgHfmnPDuWt7Yqut7AVDeZYJwxYF1P9mRMz5VBBiEYD5iFy8USYo31hyRikj2fPv1cnj//QoFUZ2fPlJkKdghN7M4AOWRQWvstKd/ZoWCloo0OpiJRnmRgEr2NAQpAQ8PAG8uVJmXfv39Xk/VpC2xEvBwU44mxoe5Tr88Jt0UkdSM3BR6QZNxqGTOFiHQ7sGAZUIP6xmOYJSaaCE6i68trlZUmdhtQCtYVEsKNOcsThF2mmqScsRQBJKAeYz0godYYMxywQmIzzD+zxUyZJLTtmqRsgBrKB9hEwrCCWhYk8VoSM4niMD4AsMLudDttrYdkcgVxtZBdQ5OWLUHXEu8BlsDIdO/efePbXC01mZctOMn7gEbaraZ02i3pdbpaj6L1VNFWGdtMSyYzwAtLZcSot5r69+rSACCMJ0nRJN3aequ2ZtSB5eDk5I4mO5Oo3W62FVAFIwqMDjCIkMROOwA7kZxMMvdnTz+Xs/MXKk9lS8sS9ykfPfVxvx4zxjUF4zFWJNgbOK0pvf0DPY9xZCzu3bsnP/zhD+XHP/6xvP/++xn7xkKBgegpCfyAAmBE+bf/9t/KX/y3P5e//Mu/0L6RIE0fAFqgmw6kgpFHk6wVILKU5SJjX8qe6pZh8xTctCIZXJOcN7colFFFGS8ylipdDALeAkBrIFoF52T4O/UzgUHxz0RUkDy4N8pcrQDTGWvPmtUqS5DzpJLNX1tTA+RwkOCamQpAS/aUXZ93oa9RwEyQAL2Bj920egrAykBVPnccQAXLljJrZcKiHuYp+gR4sNVpaqI+f5HudEbCPGDOpYJeVJ4rErGxKw1p1pvSbDAXW2swlbHViYJ+ABUAhNjj2qUl8N85PpRuu61ADWOW6SpTEfNYARkKQLT5rWCq/X0FBADUc59er1s/GCz0haRxEte1f7KS4fBK6wZYcffuqbL+DMdTGU0nMlIAIP1hDA0wgRwA1SAHxgZdA0y1hDluMZODXkf/Xp2fS2tP5Gi/Jd965w15/eGpPLh/R/YB2lD/aiar+VhWs6HMAKkpWIh6sGuwDsEk0xDm0vMvX8inT7D/IxkMpnJ4WJOHD+/KO+98Q+2FAnpqxpLVadVlPLqW2Wyie0CON1t1tR2k84d7L2f4AQBCvxSQShv2jGmJ485ipyyKgHMVoAvg1hhkjOGrKY29usprgZ0CSCIGAmzBhlg39ibmIT5nvhSZLkTGc5HhdCEv+iP5m19+LJ8/v5SL67nUWh3Za3f0L+wwjDNAXoAp2ILVZCLDFy/kW6+15XtvHcnbrz9Q4Ejv8I5M5ksZTuZycTWS65nIYq8hv/3suXz2xZn0rycynq1kshCZzbH7TADkAzAJG9hQe0K/jJ0QvTKADfKEmYqxx55hv7hOQYO1mrYLJj/mHuA+bL+DmH2ScV69ASAPkMxKbS/v1QKdxDYCTrQHoRyfHCmjEPNRAR6TiV6HrjM2+BcAvtTFtXynXcxRzlOmK5itMtArvzOGHOvtH0pvn/Ye6jqBeQsIAzZD2H0AhdFO5h12XYEs6r/b0ut19VzsOPYP38YaBCY3fN/z56xVnirIiut6nX1l1VlMjF0LO202ZKHjaSR4zDHstLFKLcVA4QBhGHeV+3ii4wCgGYANcxngGeAxZcDL7KGCJ2GvqgG8O5KD/Z4MBjbH6TsgQ+rDrrAGwX8DkJtOxgbMbACyVJi3sRnRHn1wAsBs6z++G8DKixfnan8UOKXjZsZUQXXNhvUpY8Hp0O6GAZj9zXgBMMOXYFMBPyv4Z7lUELGBYlcKjPG9oK/pmIPGpgkIriMd2DMPDvQzax587+npiYL6Oh0DWTnDqDFbmZ65/8DfDocjefHiTFkkdUyzNzpgQL2ZsbBha7s9nR8mUxLB0Q8AYIDPGwpsRbb4b69DgVLzpcwWKxmOAAjO1L4q6Aww2Wwq48lI66VcdDqjQ1oDppQRMEs6x5azzlPAeKslb775pvyzf/bPdFynk6mukSfjkeDola1Mz19o22F+e+9b35Y333pLmdVYM2Fzjf2LhxzgtA38bqxU0QN21h7fvb2dZbvPjNzxxrOG8pmpbN2dAb4WCwVT/T9//TNpKMzO1qcLwGjaRgDJBhJ++OihvP3O2/LF0+fSaLXl/T/4vnQ6PWVW1NFV9tkQTAWQNuuHI8qztYj3Apk6GFz1OQOZx/ul/D142e6v+vFUHal4hOkgAFibJ+F+3nXPa3X/V6X9cVznVe5thPvTsliZx1h8P0Vbfd7nxeZe3i9t4pehxOO6C+OTOUMVllEWoykrP25PUdm6ag7i1GVlF2lauJ9Xf5zZhzBmFMePvLyw3hiYEcaV4jriGEXRnCrqZ17sI25fnr5uK/NYJvF33zt4PCtsX9hHl014Hsdd9uH9RC8jpddl86e6hck/MxxH7284nnljF/a9TD+9PI9ruY8PxzFuRwy42qavZe3JK8vrDMevip5vW19qXFNl5J0X7oHDc8K4YQje8PNTdRS1PU+/8+S3rRxiOxf2pczOc7zMRqbKi+dpytalfsubE6Fs/XMecKZIh/P0zO1GkW/7+5gbKdu4Tb1V5XybMov06Lbllem42/ai88IxDddqoe6m9CdvflfpyyYCuIEFVbUtKV8U6rTXH9qZsK1+vKrfiuuL52bKrxf5pry5HetukW25DZgqHOc8W/u//pt/vcsNr6LAu3N2EthJYCeBnQS+9hLYOcyvvQrsBLCTwE4COwnsJFBVArcBU8WBvlRwLQx+05Y6T6LNkvfithUFGsPEjKp9CsurGiRMBajjIHOq3XFdZTchwuBCKhAQHs8LXhQFhOMgSFFwpSxIGV8bj7MH0sqCwmWBnrDN8TiEZecBf8r0Ik8fyq7ztoRBmjAIFconHssy2fr5qYBYSl6pcSwMTGUJFnGQKww2c/3vC5jKk4ZTwfQ8+5LSi3j+VglOhvrhN+3C8dUnbQeJhyndiH+7zc2RlG3JC+bGNjyey6X1ByCdqja2qC2xnm7O3bA4pdoctjucgyQAOfjSyy7zC8ZGkdF/ZBflBd+rl7np2Q17YXlUSTBVqAtFQe9UG0IdsOMb0JsfK9Pp2Hfn2cl4PMrl+7Isynxsyh+W2e2v+niZvOL6/Hy/8eG2ifP8pnEeYCgev6K6q45Tqn3xnK0yh+P5mzef47kcj2GZrctbAxTZpLy1VOhLq8wlb2to093GWFkkTpNIvgk3hX44tPspe7SNboZgqtivhckhsb0I7ULcj1S7VS6a/5a+nZXXvzx7XNRHkp1JcK86D7ade2Hf43VlUbu8L3HCU568Qp12Ziqf53ltDu1CuO6L58PN6zPGCcW5mG+yXK8Ey6/6ZANGhHW5H7Dr7RwHUwEYABjw29/+Vhl5Pv/8iVxcnku/fyGDYV+uhyMFlXh/3acCZGBNA8MJifYZBkcTXpWtCsYPQAIKgIKxysAIHHPQBECJ42NLECdR15Jxs2R4BW8ZS5L7SWUv0GTpqZaJt4a5iQRkskupg/fFOcwHAHxYA1ja5ugaximS80WOj481kZwXCbHD4WDDUgALA0wrrbYlGQPG2CMRzkFhxhTEdcqcslpq2wEFweCkDAoZSITySeYGiDOZjpVphO+0lfmma8JaxhYG+IcE/uuhdNsdBTkhLxKgJ6Ox/mUlRJK7gozon4Nx6nUtV5OAM2AKidia7A4wIAPVbdhQAFQ1NCEXEBfMPLRfmauUhaIuhweHyroxHF0rmKrRbimQBEYMgFDIhbYo043U1gwmy7kBJjgAmAp5X/X7mhxNIrSC1SZTTeqmT+zvj46PdSyuAe0t5wpyUaYJkr+zBFYSuzskpY+uNZmezwChSLwmgdrYTWx8Sf53oA/6SgI4rDKPHj1S4BZJ9rS7BcAL/W00NPEZPaTt6M+z51/I4Gqg7SKx/T//5/9T/o//+B/l+nqs8ux0mpbQDPMa7FwZIEZ9PMxeTdM9GDJWYgAnZUvyiaIMPs50a0wTnoxNJzzZWDFWmeGC5Yi3uh7mRcRWZ/PeEpkNuOUPO+CvPZFc2bC83ixhnLYa85utFSkCQIuxupjuMyaMOYn7bkOUscYZGq0Hxua2XkKbrQFoFPpe5pOVi55sHsjAOcoYogi0pepUsw2Qaq6gAWRntsDYDZfOQqRIgD1p7LWMHa0Jswi6DShpokny9E95OzK2JPQeoN7x0YECCa+u+ipProXdhRe6p+1nfmUsVSTuo2+AAdAXwAa0mTGnDgVs6VyFpQbQYsN+yxirYALqHRxIfziUMYxUsMoAdHA5ZKxMyIgX4C/aOp9PpAHbXr0mDcBbq4UsZxN5dO9UHr/2QB4/ui/tRk2uh31p1kW67aa8/uBUuk2R1XQgy8VUVpSVAfQMcAcr2Z72bTqdy3gylekMMAC6uZLj40N59OihzAGXAsRazpVda7/bkin2bAYQzPoKSBPGKgWI0vZsoNApBVQpMw72e679UjBEt5uxNMGgRPkw+RizGDJ35iHGFLAl18BMNUNmNbOtyiYGG6La/qbObQBG0/lSpouVTJai4Kb+cCoffPK5vLi8luvZUurtfdlrdWQ8X8hoAljnWuaAWdptef/978qju3dkv1mT+92FnHbm0m0AMG1Ko92RZa0ukwVljuR6ulAWqg8++lQ+/vSZDEZzkXpLmt1DGQ4nMhrPZToz4ARsevQDu+0gwnrDmL2Yu4B6mD/o3LWCCmFItDnB++gY4I4xSQGwAWilfk2Z0RTdrMYH34UNxDej/9hGDgMG2d/vyYrEblkaA5MCMI3BUteb/AVkBDC3UVfQDMyIvf1eNl7IHdDjOGOKMxCUtklZl4wK2WAf2BD6ZgALtbUZoxDnNhttBYTRF3QBmw4jka8Vjo9PFERkDI/gTvBNBuj68ssXyiYHQHq/uy8NmOng/UIGsIxNp+pLAR0DJlJwdsbghB4aCxl2wVjB1P9cGwOn+h9lMTJQljHPLbUcxmWR+S7mJQA3/AvXArDCHsBSh51RfcFHw3aET1qttO3Mw2YGpPZyaYEzhwHUMV8Nq15DAcwAqQAbTZSxa2YAq7qxUWYQK9nXtRDMegbqsXUKLJCAlplXtm9hfJERY6HgJ9qdsU0ZWylv0w33FdhiAFMHrAtUF1ivAerLmMiUQWplYDZluIJlzgDD5o/MT6qdAdQOoyRjoMBVA3nh28cAoCbI3cDLIwW3A2I22wyIDFCWMm02jC0QNi9sNfPMgPD0yWwqfnkE8FoB7ub7mC+wSvEdmSNX9B4/aIArY61S4HS2zUNu+/tduX//vnznO9/RtRG2DuAjaxUAuurnFBQ5V7ZNQFSP33hT7pyeymX/Sm2cgZpU/LoWxm9teCfLwVQ6xYONjG8FHGS39o9+Thano/0OJkZPf/PRh/Lf/tt/VcAfesobv4W+2EOSjGEMJq5vvveuPHnyVOX/hz/4gQIdGUPaDXyWvgBGZV98o/4CMNWNvWYOmCrcr8X72KK9XNExX4fEcaf8/b491IDrwr1hmKDrttPrzQMjVImXbAumWg9zTjzC5t7Lyb3eJ3tIRsYACWA6Y3iM4xhxvMrrrdKnorhN3liFe+D4+nAM4/6lyov340Vl58nrNvoWxkdi/UnFFVLjFJYRjwlturGuDh7m4uUXxeyKjsVtj/sfzpcqOlAmc+9LWE98jc+/sM+pdoVz2/XWY7FhW8MHtcTjHuvMbca/7JrYBlWVeQg8ypuHsX5ZHMb2M3k6FdqSr+Jea1n/w+Me33SZhPfRwnaFba8y96vYgyr6G869lP6FYDWOKxNvcA82VUdq/pXpQJ5Mb2Njw2uq2iOfpylblTd3U3Op7Pqqfo1yYr+8bc5IOE7eVv+7TT5Fmb7fZoxSciirZxsdeZU2hfV4Ob9Lu5myl0X239vk94Jj3U35sLAf2/bF7wMUjU+sX5wb5i6E9tzbEgNNQ33Pm3MpfxqfG9vSsO5Q71N2ItWPqr4ottvrccgRXMo2xXUVrUd2YKrbWozddTsJ7CSwk8BOAl83CezAVF+3Ed/1dyeBnQR2EthJ4NYSiMFUqc18uHEu2kSHm+Q48G+JWvaU8Lwgfhxg86Akf6sGPFPlx23OC2KmEpy9H3FgJexfGLhIBUNTNxLKglh5gQ4vK+/6OODE96KyQtmEAYk48JT6Hipdlf74+XEf4mCNj3cc5KwS4M9rR5XAWHyOyy2WqcsipRNxH1Nyi+dGqD+hTIuCSOE1VeeTXxPKMS94H97M4Jwqsk8ZoVQgruy8eD6VGTe/kRHfHMuzBa5fqWTrIluXCroX2Tw/XxN2/Ga3PqndHtduDCf20nr1a/YbN2KSye03tznxpiecW3l6WyTfogDzTd20hOB1L7K2b56ha1nf69v44ed1n7Pro068TGCVSUqf5mxPZl7naegNKx0FS+QwuidNskXmm/rtnBuvMAEhO5CW+aaOTXJrzBKSJbnaaG5GNhjv8HfL1fEyXgYxxD6rzIfl2Q3AYeYDXO+ym6nRpLo5TpZEnveksGwI1k9M9+GzRNubahzLwvXbx3Gtoy8PejYxQh3byDVuXRX7XmZHUsfVPt7ghKhWCpIwGwqgYCN/TSTWp5wHSu9zY01DYcfslOzz2lD4b6aTJIG9PFLB9etkbPugadXahpu2p0x+KV2tsiaLpZWyr2USLZon4bWhHfAkbRekyzKU6Y05E8t3ba9uzn0DStjzwfP8f8q/34aZSv0aSYmaqEainiWva6qbJkWbj3ANCfvmdjDC3azdy3r0M1tqydubzH2f+z5P3b6qTV/X65n9kVld29KXR5a5QNtTYKoNWGjDFplKHCnTFz8eA6P891hvfQ3E37xr8uyxlWkgXPpm8zaYW5FB1FzfbOx8jtv57ts2c37dTwUNmNxTfVhXt2amMkDVTTk4EMvKUFajRl0Gg6F8/vnn8otf/Fw+++yJPH/+XM4vzmR4PTDWBoAvgAMAKyhLgQGetK8Aqvb2LCk3S9K3eUHSakOTMY1Ny8BbPNHekrdFk5QBLXX3SaLurJkwfAwsmdOSvAFPkSSL/vPdEpeN2YPkXsAQ+HtLXK5L/+rKEqizJGjaSz8U9NPqKIBr/2Bfk4pJ1iXBGXHpTfc6ye0tTZbV+gFBKEsFgINJlthNAjBAL2ON8Zv1xoS00V0+016S2YcjZ/daCgn0tt6j1gzgBrBrOlWWjh6J5e22JkxPRiMF9WgCNMw5bWNSUFBWZoNos43JUpPpaStJyYyLAp445qwcGQ+CESHBzgQQhKRtW6MCSmh3mrLf25det6OJyAtZSp2yel0FriEHZcnqdrKn2QOUa+lvygAxtyf4nxwDplrpePSyMdYkcRKJ1QfuWcJ+q626cj26VtkjH01ih91C9cCS3klcRz7Pnj2T/f0DTax3EJmCKDRh3sZFWV8y9iT0AjYy0/mmJm6bLLvrxQosG3dP7yqoiiRp6oS9AmDI6d278h/+w/8u/9u/+3fKFEISuI5DxijC/NB+Z/OaUTUwFUnwrJMNTEWStbOPOeARv4Ac0UlYu0jyBqDlDFE2h20y79Uy/grPplZWCEvM9pf6djs7S5I1aisFPqo8HMhn+mc6bCx1bgcBF7jPUWCErmEsgV0BVbCyBHsWs140KoNTZWAqZylijAFcMt7ul1grGhsbgBjzB7Td7Ir5NBL1ea9g1MjWsc7oqvCzrO9mFgFrALixvmCbGBPAETqH6f8ajGbAHkB9JMhjmxQgmDEmAdpY+4IMoAaAwXSmrXMa2wh4Ad0ioV6T/QFTwVaXMdcApFImFUW92XQHLNJst2Q4HsuERObMlhqYyuSggAbdvwDOmiqjzXg8lBZ63Gyw6JM9WUhdlvLWG6/JO2+9KXdPjmQyupYnn37MyMvBfke+96135M5hS/YWQ6mtYIQCFMc8ydi9lhnopcbcNxCs6uoKJr+x9hXmmRlzUcFUAA72pNsBtDQ1kNcCoAPtMeABQC9AFgBHlE1P1Q8Qm2SgoKnN+3pDWhm4lrGDRYb5A2uWAuIaLT0f+4FNAgzCXwWTzOcyg+VKmW9WayCo7VlMh8aTmUxmS5mtRMbTpVyNpvLFi74MJzOZSV0ara6CnmAIg/HoajBUS8z4fPe735E3X7svp4cd2ZexdGUk9RWsfyvZg/kHkAq6NZ8pYAsw1a8//K188uS5zJaAXxjjAzk/H8jVYKyAKtXPRlO6vXYGwMP/wa4Dy09T7Vb/aqAAKAAjDlZSu5YxICoLEoAZBbZ0FUwFm54yRfGPRPiMnRFbx3F8D2/0ivGEMQddA5BmQGWzrzC38f2qf6m+AwYfdBfbdHJ8vAY8wxbFfDm/uJSz8wu5uLhQmfF772Bfx5VxmU7mMlOWxmyewraY2WNGCV1TVsD9fe2vsRt11Sb7HKCtgNsAXGn7Ox05OjpR6zYejxTQCNCm2zZ/qX8BkgHAyuw3zJqsF9w341eQR39wpZ7wgDarzi9lAMBR2SXna6Yu5IMsjDnpWkF314ORgannM11H4K/xFfhT1f01PMYARWBmDnvUsyfnZ2d6Xbth7D+sGykL+4jPheUKuZvvqSvrEuA3bBj+cQw4bmJAN9ZD7tt1HjDmzaaB2bL1n/t0GJzQG2UjDdepmd1hLebrH7P9BvR2n4A/4xwApMpShb833Jz6Ovwk9gFboYx1slKdYt5i15VxD9Y4BTmZ3tnexEDEalMBWY0nqvv0H5kj79EIJi0Df3W6+3J1NdTf0Hf0hbXAdDaXCXZtxnwBWGUMV9RxPRpnbKC2DkU3AG7bnOgoUyZjTP+Qlx6/vlabp6Dz7OEEgMju378n7733nhxlIFxn4MImO0Mt/QS0/d5735a7p/dUvwdDwJGso007bO12E0y1Wd7b4DHuof/X8VhfvfH5vgN0/LTOuXVh5lesAiiBcAAAIABJREFUQJgT57o2/vDXv5I//6//RY4OD2S/21Xfgi9GDj5ezIk3Hj+Wd997T558/rnO7e9+731dx7Oe9tYYmAogDsyAGZDPly0Bs+Ya3K2NCR9alC1KvLfh5iX7Ldz/3CbusFkfbaBo8X4qb3/le9AwXhwCphyoENaRiqdUicfeBkwV701tqF/eK4ZxFI9HGFDU9pb+WxxD1qFMjElcj/c/PnfbhPS8uEpe+Sl92MyOm5/yxiXv/Lw+Vi0/rC8c/6rxNre/3o4wtuTjEsYvqo5VLLO8mEhYXkrOKZ0uaoPLLVVfKNOUfEJmuFAusb6GbQrBVHFbY7l5m8Kyi8Y/b2yLdCk+5m2K25KShbevDEwVy873Mp60n9fuuP+3mStV+p7SoxhMFet5OPddVnm6V9SGeGy3nd8uw1jHfR2tsYfsgRh5fcibR/F8riLLbdsflrmtHw31I89Xxm0us3MpexDqeWzzUz47jBtXjbNXtctlduqr8htVx7rsvNAWbtO2cGzL6kjZsG2vKbJvqbJ03Zx4QGw8jqGf9HKKdCJcE6X8Q6x/ef7Lfvd79kFA7uaNFNtP2URf38tRkCs/ZQ832sxpi537Nf5wL7/Pmnr4Xdl8C9eK4efQjuTZrdjmldWVN455NiuVK7C5/7QBjt+4t5fJ0nMNUjryb/7sT4O7Ia+iqbtrdxLYSWAngZ0EdhL4/ZbAzmH+fo/vrnc7CewksJPATgJfoQRCMFUYWAg3znmB3lQwLhUk0bKydJtU08MNcNgG6uUGMa/wyWJhwDIMHvk5XkccLCgKNMWB6rBOl4UH5j1wyu9VQCZxwMdvYLlcQxBIKjiUkqm3gb9hOR6o8OMEajyYRD1xsCG8KRgH1MKgSjjWsVy9fVX1wa8vA8GE7YlvXuZNgViHXT7h9bF+hLoeHwvLi5/Wk7ppkQrWeyCwaNqWyS51bVhuPD7hGMUyCXUk1h9v/6uCqcI5EtuPvABo0TiUyc774WW47sY3wMMbHakb17cJEIZtS43jS3pijQwANzdgVVqctj8BZ1mfme12Xtr05LAdpWTrbY2f5JYKMMf90vmUPbbXwWFm5+11A9iw7sfLAAQ9Oe7EDRTPhi3K5BgybwSgkWAQvO4bOpNCBkX1+hPvX9a1mxdHzducHpQXAxw2YI4sUSYBpIpl7Dqd8k2pOZ3yE25jbQ4ac8FNYEk8Vha0Nr/mQBIf06znIRDwBigwOP8lWSQtWJb0UQTbutEr+xKwoqVseZGt2O6Y38jYLrSwAUt4wlgAjMrkFeemxPMlxJaF47XxL7SJZH1LKF3LQU2LJetv/IMBE/TJeRlgyxPEQruQ57vW9igHzLGNTFM3c1JjGM6FIl1fzw1li8rYNSK9jf3NZg1k+hoDrdbnr41ZeQ9T7XW55a2fY5sc+wl7Ir+BAzb6kn22+2zBy35nnJXZI0sAVNDCDfDc5qaktjlLajS2rU1xm6G2ijb9M127AdJyHHBmzL2c0A7HoK689Um45gvlFq69vZWpNWko05Qf8zEJz4vXlr4uCMcj73PWZU0OBN+y9ttuKkNWlmwcHAhnbVijJoOcRwdObQDCBj6J7JA+Qf7ma3PKBthlQAhjh6ISEv5hguD7558/lV/96pfyX/7LfzXmkPlcPn3yRBO0OQ6bjusTyc/GmgDLgIFXLJmWBFVLyl4sVsZw1GxlwCNL0gPEAhDHbhrbk3sPDg/l+M7x5snouj9Bhxd6LnaNpNfziwu5vLyUO3fuaJtIIOcvib3KWKJsNAZe4a3sDPO5nJ2faxK1AXhqev7p6akmKSMDkqeNuWal4CmStUnQ5hj100b6Ql0ku0/GY5ktMuYc2dOk4tPTO8pWoewG2RPeNSE3uPFP8mr/qm9gGk24bq3BGiRUkxhN0q7qeMBqpSwP05kCnnTCAYpRQKWxAFm/AJU5+8NKE9l1vGHSQR4wQyBTGCgWBgyj/8YutVSwlY4bAIX1eAJGyZLsNSF5pXrhN/GxSTRG5aNju7G9ut6YkxxQk+OTY62P5HxlHul2lF0GOZMoDzgKxioYWdAxkngBMpGk7QyhthbhbTJCDK6PpivWT30SdDYVdJ4oLtRYOGg7fUMX/I1ecz3HAZggB8pA3iSdkyBPH/gNEMJgcCUXF+fyySe/VbaTRgNwlDHGoNMKDloAUoHhhSR6m9cK0NGn/aNzjL+1kn6ShE7Zjx8/lj/6oz+Sv/7rv5Zf/OIXqmeeOOhMUmq3FFxoSch0sZ71U3Ut6ztAKGOMMuAh485L2V5aAIFm+puvDbi2DWNOlohvzCQGRvBxVhY1ZRsyoB5J5prUnQGtDJJjQCkDS9kuhbZQNkAJkvl1Pl+PVObMJ2NezACXazupvctc20qZuACbGNDKWO7cntmaJkuyUACAzSHmLHZIz/U1j4N6MknZGsB0R/uhADEDnDkAPns0g847Z9njOtc3dIbPCvoBxJcxsFijDMAGwMrXWuqH+Q74sQYcKptXGShImXvU5thTzemnygpQ4RI2m7o09dhCAVW8Hz24L68/eqhy7l9eyIe//kCajT05OTqUH//gu/LagwPpNqfS2lsqyGoC2w6AohlxIcAXbQWgAX71KB0AFUC1jFcPsA9sQgq2YB5ivxlj5o8BcgD51Wsr1Vv+Hh3sK1PLcjbV/iuWAmaaDMgCUArQEJrZau9Lu3sgl4OhAiL2moAeAWuYn/E9EMn+gDNgmpnM5jKGDU7lvCftVkfnVv+yb3amty99ABeTmTKnDEcTGVxPZLGCcq2l7FKrWl0YceqEwYxpBcgIm4E9azVq0qqL7O/N5LC5kjtHXen1mtJo7cnl4FLG05G0ex0FmUqtLk8+ey5nF0Pp7p/KbLYn/f5cnj49l/OLoUym9NTs7tHJgcrv6RdPZP+wIw9fM7AF4K9PPn2qY3J8ckfBHAbgGavsAR1hk/b39xU8ApCv3enKL3/5SwU04YOxq8xxdE/By23zZ/ge5p8C+ZptBa4hkyYg5EyfDg/2FSj3wS9/pQBewCIALfjrbFro7aPXXpejo2N5+sUzeQ471MWl3Hv4SO49eKiMa4BlAKcB+IEhDFuE/7u8uNQ2aawhezBAfa8pK9iMGLurKwM7K1sgbFQrGQyvtd8w++ADARffvXdfAa8nxye6jlCw0t6e0P47JycC8xvsXfgagGj4d2y+AkBre2bHLy/lt5/+Vi3Ba48e6ZwY9AcyvL7W8pAxoL3JbKL2+Xp4rcydnE+Zn376VEbDkcrOQKgi/YtztYt0T4FpykLVV7YmGDg7gIoE2QwVdtprdWQBM5+Irj06AH152Fjmd9WmZA++YK4wiXx9BlDIbJCBEikHwB1rEGSpgKostQ82s8PDQ7XBbuN1DBTQPlUf1Om0s3WF+VPmHSxtameyGLf7ekDKKnOxfgG4Rkaw0i1Xc5lnYCpj6qutGbiwa4D7MCDzVU1Z2oxJbiazyVSmsKdlyGDaAOBZwdEZ+BOQFV6m0erIk8++kOdfnivwsrt/IMcnp6pvgCdre00FgF9e9bVfzGXAz8iGdZqxn4qyfWL36T9gepiWEApzhjXuZ58/UV052t/X9SCso9jCN998U/7xP/4TuXv3jrQ7ANsBBQO+G0m/fylXgysFgz589Jp859vfU4Ag4CbsLTaAtZ+CkHSdh81lzWsP/bG9g8dj7Jx1nFD3WADPGBcD6fkez0BXzkiZ7RkUpJbt7xQMvbQ1zWqlffvwg1/J//2zv5IHMHJ2OnJ9PVD5U+4BDKQd2iny+uPH8s333pMvv/xS2/faa28owJGHCVC8vmF05GEGrPnVZmdcaRaiiF4Z9Ctjv7L9mK2T7GXrvfAV7+Psms3+JtwnhjEM3+eH+8QUECEsL/6caoetv9JtjM+PYyphXN3L8X0L5/rxWGpF3+O4YZW2eXl5e+hUfan4UFx3LBtbx/ia1eO1G9nF+2r/vonR3GxJ/Hs49nnXpPqa17/U2Kauj+WWJ5u8Nr20l49nSaTfRToaxlKK+loWU3M9jGUTjom3IzXu4XVF/bsZk35ZJ+JyvKzbgKl8PIvaG/cvvieaGsNwvNd7qUzPq85dnxuhDofy9d/D2JfvP8J7ueF9rLisMrsR2ta88QvHMpZj2fxP1V+mO3k2t2huVpW5l1GlT3l+I09mlF2mO2XySs3lsr5tI88i2ebN+5SsquhBqq4i/Yz9dcqmbtP+InsU9ylcT3xV+nfbcYnHocyvxbbIbUgqjp1nD7dZB8Ttq5p3k6fHsc/P862p9VHePE71p6ruhXoY5ubEelG07lpH5BI3SvzesJXH/tf2WWH7Yt0P26Q+QB94tLkvU1XXYvtSZR7n+fIiH5+aXyl5FfUztQ4gfhaDqeJ2mMg3G48//dP/ebsbuGUGd3d8J4GdBHYS2ElgJ4HfUwnsHObv6cDuurWTwE4COwnsJPDVSyAGUxVteIsCkHHL4k27PaE2/xUHKPlOGXbz027IhMGh8AYUpfrxOLDsQYrwbxwUCb8XJVaGQe114lzwNJkqo0NfuCng/YsD5nFgPy9g4zLxcsIbIR54sWSl5TrpzYP+qSCxxR82Nyj9exjIywtQeb/LAjqpQE7Y/lB+8U1Frk0l1IbjGtYf6lMqiBbqcioolBoHH/OiwGPeDaki3SiSW5lMU7IPZZU3NnnydVmFwTvKcNlX0XHXnXC+lgUy/ZqyAHqq/tR4hDet/bgnwYU3oqr256s+L9a5lwKCIZoiqLxIVzNqptwneOXZltQNoFhvYj3M0/N4Dob243ZzwxIi7Un9Gbgl+5tn00Nbts245YOptiklfW6eXufN75Qti+dgkW3wsQ5vXLu8ytpSxX4Uyf7VpVVWAouJm1k6hfOirLi841qFAfi2eYU6H15XNOdT65/UtambD6Gvzhvjm/Z+I7+wvDyfWMU2pXQx9Vu8Bgj1qGztk/JlmzULT4S/CVT088P2+9jkJfik9KjK2Md9Ta3bynT0ZTkrL4tWX7Ze8XMsGXJzcy68GRjK9yX/XjNmkpSMq9jTPLnFeh3qZyjX1JxJ2fu89pX5gqI5GepkOE/y+vTy7wb4XcH0ET09M+5DrOOxDPL6d3Peu+1Lbao0HXOtMwoQmc2yJFtjb3I/DAvDz372M/nVr34lH/z6Vwr24cn+JEjzdH+Se53RiGRSBTB1e8oG4UwPlK9sQhmwxoFCNIC9mwG4AI/A0mLMCNoGACYwSWXtQ24KylpZcjUJwIAiSLImWZyEV4BQAGoASZHgDRhL00gzdixANgBjFAQ2mykAi++cAwMBSdIwWZEcS3It/SdxmIRaZbjqtLUu5OBACZ8SBiCbKQsNicvIBsAVbAUkSFMeL20LCc7s8UhOrRuIhoRyn5cwLDjgysBgBl4Jxz68IRzyMW72ubYn9v2Tt9OYbhyokoFnN4ZwnewD8MESxw/WjEAwgGnS+V5tncys9kPBTABONvtw1XNNC94gKcPjPv6cB4sPfXZdQD58B9zGmCugjX1qAzCLMycCxkGWdWWYYNy5Bp1ApmpXlHHL9Abd8nWL6bfpOS+XB+NgLFIGpEInKYfj/tAWAAx8pm2UR8K8HTO9JKmYsSaR3YFZXgdJEfxmoDRjyFGAlQK5ZgaOgcEKnczArpz36NEj+eEPf6hgKsARXO/6YAnzzmxrSdeamJ4BXGgfL61nQflz7TfzECAGTCzeHgMFWuxBX1nytgHiTMYKeFBmp8yGrJP2M1Ceso9MLVEeEF0G7AJMBXuU6ifIlAxQpOUC9GjDPrbUORcnFIc28Ia9zNi4SNS3RPKs/IzNxHRwk4TibGcu+3BOqX8IQeeBrwtXd9Sk7YuywJUlTdnHjOUKmcFkgvxNn5hrKtR1d5RNMnsbs+SaOhCkgSxrkrHnmS4rkC1jiNN5nNkQZeoCtKTyqClYg98ALgB4OT460gR+GHiefv65jsvhQU/ee/exPLzblYPOQk5gWeq2lSQL8Mh4NFEmr2ajrQAbfgdkNboey+XllTx58kyBd+1OQ46P9uXk+EDZ02CtA3RjoDzWGUsFUgDgWs3hfBLpthqyhLVpNFImrTYMY3u1DEw1MtbCVU0m86UyRDU6PbnoD2Q0mQscV4AuACG4nzJQmgFn0HGFre01ZMJ8m9t4ALa4uLyQw6NjZS9SMNV4qiw4sE5dXg3kegxAZU9ana6CAAD+4OeUWaVmYEzdacLSASCpLtJaTqVbX8rxYUcODgBvNKXVqUvvoC3HJ4cKvKQ9F5fXcjWAmbAlsylgVZGnX1zKYADjTU8ZdPAXXDubj+W3n34kB0cdef3xA2W7uhqO5DcfP1XAV693eMO2m89sKLgK+4JcTu7ckTt3TuWDDz6Q8/Nz1TPmGH5L7VZmI4zdZ2i+t5kx8y1FyN/C/vGazyYKimEMP3/yqdqro8N9BSjt9wCDmE/A/gLA2qs3ZaZARSZVXQ6OTxTUArgNkJYzbCmAutlUgCoAVH+ok89bBA74F/sEAxH9UhB1tgYAlAXoFlAudoP5BVgOv394dKR9ajUBBOIjsHl1XTccHR4qIIRyZgtjDXT5ANKhrC+eP9O6vvGNb6idBmjD/FZWyoMDPWcA8Ik1SL8vn3zyicqLOTMcTGQ2xb+LrgdG10O56l+oftdUG5T2UcajIZbZ1jusEGHCHF2rzew02wrAwV7vd/czBiRjQc4Iv81Es46CUQqwOABM5AWjXwBQUKD00ti0fI3hvq4Lm2THfKPrETJ0wBXHda2l4J4sjk6MOgPT6hCvfbyB/A0Au5C7p3fk3t27ao/4PpuMlJUK1jpl5WsCgK5b2eAYAU+tajIGvJyxjtFX5DKfTC3Go+AkY7hiTrMWAxjL/Gwwf9o96V9dy9VwrExUjWZbevvHcnU9kuvxVKSWgan6l9Lb7yr712B4pfoHC+t67Q6rYbZ+YnyZJ8gPYBv2tH8FQ9u1jpuymU3QRcBUj+Uf/5P/UX328fGhzhWASF9++VztL7rMmurNt96WP/j+H6qtw9aaSzSgs1F6YSnZL1h8QQFWa1B0FnPIwFS2tzFtAFTLfDQwVcaaHZyXLYs2zMUK8jXbCesZPvQ3H30oz599IS++fCYtWBhlpToMwB6Q2d17d6Xb68lkPpVvvP2OfP8P/0C++OKZ+qp79+4rCG42y5hu1V+yVnNmKmOaXL/WzjWM12R7lOzYzbjbTVZdW6bYteHearPvvxkTDPdJReeH5Ybrj6pxjPCavM+btfkmLpHah8b3bqqUHe4Vtjn/Vc/dNj7i62vT4XwwVRzfSO3DfWzie3xx/Hqbsc1rl/+eil/EOhLWH+tSKh6w7Ri8HBd6CaFYCu4L25zScdqU149Un+I1+zZ9urlvLQYlhvM5vp8Ujl1sJ8Lv2+qs1xmPfSi3sF18DvV8W1mEex6uDfU7jN95Hf6b61aqXd6mvHFK6XVeu0P5VdGjm7Gqmyx5eXNzG5m96rmxPsQxuZRsYhsT7y1dF8v8T9z/lE2M9bqsv3nz+au4rmws4/6U+c943sR+LJR9XHdZf4p0K2/MX1UfY92JbWXR9yr9qdq+InuU6ns8TrENqdo2t1exT479eaofse6n7Fnolzg/Ne+K2hr3M7a1of6Fvtp9VHz/JLUW9TJSfiY1H2J7mroX5bFLt+Nxvexr2JMXtSeWS2o+3caeb6MbPu5566B4PPJ0wM/z3I08v5bSsx2YatsR252/k8BOAjsJ7CTwdZXAdhlPX1cp7fq9k8BOAjsJ7CSwk4CIpJip8jbhYeAoFXwpClrr7cHsHkDReXEwzVlTHIDEca73G1Be1ibJLD/5tCjY4cfCoKmX6fIIk9k9AFLlBkQcUKuSyJsK6MbtD284xUAFbzvleBKDB2bC+lM3osIAU9z2V5k0RYHjVICpKEBHO1IBu7h9ZcGslE7k6Ym3p0j3XTfz5FQW+C4LRucF7uI2lQEvUsGt+MZNeE7RnE31NXVtKpBZRc/LdC41HqmEvdBupIJuZfXc5niZ/uWNZ1ldSb3VTt1MOgjLjwP/3ra4rNTvcT9SwKhwzMOgqF/LNTELVlk/9Snx2ROSQ/uRCgyXlVV2/KsCUxWNeZ6sw7bF41RlzhedE/ublM+K56vbjzJ7FdvhMhmnjm9tW9Zpj5vSqviCbdtmOTzGcrHNK09mRb6myk2NIp/H9bG/jM/f1LG8gQ/L88vh9eF8q+qjYh+T1/48f1skx5eOZUlpbtd9nZiab96ulK9Ozb14bsS2p6o8ytYaL7XVUntvqJ6v4WJ9DNudeoJvnt1Z2+YATHWb/uSNYTgePv6xvqXWAOG5qT5X9asupzI7to0NelmWBnpzMFVqbEKdCa+PfWZsx/26m+2/mYx4s74NmEqBPY2GJonOYAlpGAsBQBGShZ89eyb//t//e/nNbz6SqwEJpQCMpjKfkzRrbEDUj10BmER5AJIAk1AmCbkOZCGJm3JJzOWlian7+5r8bOARezCGJvK2eOr9SsaTyTpBnFZzjLq49t69e3q+A6lo78nJifaB30gcp3zXdc4lkZW2GZsBCdokM9tT8w8Pj6zuZtNYCq6v16xGlHVwcKCJ1PST6ymbF+1xdivGwBPaHUDGOS4PlTcgq2YzYyEyNjD6Hs5J/43ykBvf6Z8DfajT5eUydj1xYBzn+svPD3XFWZP4y8sANhljRfZAD+ql384Y4mVTnl9PuwHvdDvttTz4zd++zg7/uty8PG8DfdiAmYzhhzZbX/hOgoCSVxgoDTYaZTTb6JkltN9kaVMWlowlSBmsmgY+8DdrzthmU44Bpgxw5WAqZ2RDJ3g5M5XbMU9Yp30vg6ksUd8BD647g6uBDAcDTXxAbq5PnvB+fHws77zzjgIjfvOb36zHlfMdpOi+inppmzLwZLrDsZB1i2s4DisNcwCd9fhJbJtCe+PAJ/76+n7DPmbAM2VHmU5UJzoKJgK4ZvEY+mvsXDApbYB+vu7nN9dbH49QZ90uul4ouwkJ/vO5MUcFgKWb9nCTgJ1nx2Ofs2EG3lyrZa7BsEZZ6TeVXG/jebxh8dr4aW9b3B/9niUUrxqAz4xJTsFSma4pICxLHNd57QAqmF8ykBpjSwL85PpadRxAidscgAHMm063JQ/uHcnJYVMOOkt5/eGJ3D0FdNWW6XSuwALYKBv1tjI7AVoY9ofy4sW5fPHshXz25EsFbbSaInfvHsmDB6fy+usP5fAQm96WyXQk8wWMXAsFTHRaDWkDaGHMZCnT8UhGw6Hst1vSbTcVVAXIYjweGVPLQmQ0XYjATtRoyvnlQAajqYynSwXtwLqEnjOXAZgBslBAIwx29aa0u/symkyVZYnfmLfoOyw1Jyd3lXUQhprZfKlAirPLSzk7A1y7lBasVxkDD4wxlKzMXAp2M9uCfrcAd87G0pCp7HexlS05OOzI47ceyeO3Hsrdu8fSajd1DBeLmozHIv1LmJD2ZLVoy7PnA5mMV3Jy8kAOjo4UoLBY4vP68tsnH8rhcUcev/lIr7+4upZPPn0uozH9AyBkAERsFC9s6GeffaaMYfQV//jGG28oY5IBgGFTbK3toNs8twtmPwAwY0th7AG0hO2dyWR8reCXZn1PJqOh6la3A7NVW3+fTscqG9pz0b9SuZ6c3pM7d+/J0Z1TZQMCXNUfDhUUd3E1kP2DQ10LYKNgqptMYLOz1WxoJ5QFKQOYqi63WmojlE1wOte1AjKgz4BaAKzWYIRqGUsmrF6dTktm84mCkwCM4NMO8d81A2sBeqJsQFLIFftyNRgo6AW7C5gNHWo1kF9XegqQvlYQFe3oX17K06dPFaDa6R5Ip30AZ6HOo4vzMzl78UKuh321i0vAW/OpLBewSRroCAAMDExz1jug7ADvAn4cDhSMBRsX8x67oexzGQAV1wRbGv1X9qeWPVgM+ZgPMaZD+2f21u0vfgoAPIBkZZbM1gH0X5nN9nvS6rR1jE6Oj6SRgThh0tKZFt5Nh5EwY7wEVEq9vF9/9Egev/6aAkkBdo6vB8rOtVrNle2IcWm3srlLHAcmuMVSridT6e7vG6AqA5qtlM3SYldaFms0mEPHUwXt9fYPpds9kHa3J/V6R+arPTnvD2S52pNGs6dgyavrsSylriBKGKL29zvKAvfixQsdS2ye+Z+ayh+bh5ywG7zxk7A3nd450Se/M2bXsFZNADGOVWZvvPG6/MP/7o+VTfLBg/sKoDo/fyEf/+YjlRHyPTo+kXfffU9+/KOfKIjqqo/vBwhn4E0YqWo1AKWAwTNhk5CfxbQt7MC6ZMPk7mAqQHPOCKi+E+idjpUDdmyOKfutMjcaU2wrW++gnx/8EvbLkc7t4VVfgVQApC/Pz+Xsyy/ltddfl97BvlxdD+W9b39LfvrHfyxPPvtc2btghQPYNp0YaBt/tgQVnN2TCdcZHj6xNUY+mMqUzRWOBFFb//or3B/Ge8V4HVG2z81b/xTtD8v2jkVrqvhY3r51m/1nXn2xvFLnhWuTr7LOIrnG66FwzRlf520K722l9suUmTf2sYyL4hlhGUVj5fsvr1dnXAE4LC+mUTZ2qeNeT5kepuZMFf0rGo+8619Fj1yW8Z6MusJx97rje1lV9LZMVmXjkGdHwuuqnFNUTywHyvPfwjEJY/Gh/oU66foYyzSUQ9X2Fsk3LC9PxkVtUE+wxYMCy+RXNo5lx8O+hvMsbuOryq7IHqTmQVm7w+OvqutFYxLauSq+s6wt287dKudXkUVcThVbuc0YVGlDPLe3Kb+KDwj1KKwr1fciH7mtzGObHfvFlM0I2xrPu7htYV5CGFfKk1/ZXE31L67T82e2AVPlrWVS7cyTSWjH/XPyXFt66yu0LUX2PjWXi9ZGoQ/aRidSupWqJ9aTMvvL8RSYytuZ15c/+7M/3eWGb2NsdufuJLCTwE4COwl8bSWwc5hf26HfdXwngZ0EdhLYSWBbCZSBqcINr3+OAxqpwMhLAToCqEu7ARJu6vMCHx409kBgOx/OAAAgAElEQVSyBzfCYEMMfOKasoTivCCa/54HpsoLVN0GTFVljFIBiTjoGt649OQnznE5eECtCEzlAYqXxqsg6F0WMC0LcqWCe6mAWiogGF5b5bO3JdSLVFApFSzKC/KlAlahXsc3f0J5lMmuKMgZj1FYT9ymKmAqL8/1Kvzrsvdytwmmebk+h8M5G8u+KKhYZZ7EMoltVHjcdX0boEjVNuSdVzTeqXlQtb6kvmpntwdTlc3X1PE8uxfqTfzZk7ur9tHGzp4GHzJT8Xuo3+E8DcveXmfjLKJtWro5d5sxT9VQtT9FAWovN7Sh4TzM87t+3TZzZFs5x33e9npj63kZZOLlblte/tz1+XQ7PajSz7yxrmJPQt8dJ7OH/uilsY7kF55bZAuKdCLvRkb8e8pnp3SxbA69dNyf8J3DDBTOB5eVr5lSepO6QeX+LAUILWpvkQ/NW8OYKa8Opor7F/rZvPnga0V9vnnNAAexPw3LLbJVRXOuqp2K6w71O7VOKGpPfKxs3VU4DlHyx8v6ugFTVfGlqX1Lap6kbiJb+dXAVN4WY6g1trJer6uJ2B999JEy4fzVX/2VfPHsC01E5gn6gKmGw5Eyh5A8DKiIBFGYodB7km9JPAU0QuKzA3EAhNy5c0cBT/QFEIclwzfXABISVzmP64aaVG9gkckUVgLa1tNzPVmcBOizs7M18IkkaX6jbF9LkCTLfHYQF0nDnkCujEfZ2Flbrb38xjXKBAPrTwY643fAVIwvLFh8V1apjE2Hc6mb8hXQUCOB3sAznkirjAErA5PRFwddrQEiCj6xxGmOk2zOOZShSeSzWdRmAxL53AiBTOFvfHbQCp+NRYvxHOu1BqTrrBOxXfaegO/MQS4vB9EoAAaZTmAG2SQwugx9Xx7qr/eP+jnu312etM0Bb/y1xH/T6/l8qiwbJNcquErBDRv2IcO7GEORtQFmqobqmiUf+7kG8uH6m38tcdeSyvfX4+8yps20V1nSMlZnyvY574wvyNP77nOA63yfyW9cY8xUsBoZYxptDseaz5TPnATcSOI35bh8vI4YHOfj7eAs1/WjoyMFE9A35gb6ynz1On0MvS0hwAldoC28ffwdlEF9rk8wdgAAIkm7UTemJGcGC9ebYUyC6x1EEe7Dwv1anEAL+5W+SaJY2z1Lu96QQFnC+I03wCTAATA4ZeZSIQJ6XqY/ym5lMARj6Fpqf2B44qVaovpj+mLzDmazDbOXgfpsLtMiZ6aKcwVVJ7PEeJYpK/pTrytAxVh37UVd+sChrI20CntCXwBZKHPcYq7jC9hnNh6vWYg6rZbKl/E2HVxJu4XsRGpLkYcPmnL3TlMa9ZZMJwu5upoaYDOzCzCWjK/HcnExkcHVRKRGXbDgiBzsN+TkuCcPHp5Kr2cAp6vBpQKjAAgAmOh1G/LgzomcHh3IfqclDR2kpbTqe9IEbCdLBScAYIChZlWry2yxkvF8JdeTuZz3h9IfjKQ/HMsK5q8GvqenIDHkt8BmwJwIAw6AxPlSpnxfLJXhEDAMtu7g4FiBPBeX6D6AL9jQZjKeztb2EYYmzp8CJJpgi5DXno6LjrwyYe1lYKqJ1JdT6XX2pNWkXXvy2ht35N6DI9lrOAB0T157/U05Pr4vFxcjGVzNZdBfyJMnL5SZ6uj4rrQ7Pak3GzIaXcnw+lIu+s/ljccP5Lvvv6eMUZPZUp69GEj/aiyjkfkC5qz7HsYUHwzgA/+If4Idh+/+dlCpz21shs/jDQgUfwfT3Z75G5jrJmNlcrpzfCinJ8fGPDYHKAfLnAFOFEy4WsoAYOZK5J13vyUHR8fKJAaAajyZyf7RsYK1GFdAI0AEzS5gF82XOtByDahStrcsLpzNEwVz1mFrzOYUc2a5WgNfpjD3rWBV7CnwCXCf2XjYMDMwEvZ5hf4a8Bc5sL6AjQrmPWW60va1VRdoF6BEfGSn11U9AOzSAsQEIFpE7pycKlhPweZLGBvrMgSIc3kp05kxVPX7FwpQmSqwq6v2kbUXICMALACEVgrcgmkMsNBY6jC1LQxErjFysXVRDbBxfU+6vY60O846ZvYGoJTqhwLl0WEDsKodwQ8RN8n6TT9s/AHiiLKpAVLGvrUzAB5AOuy4MiGyLmo0lQ1L9WcP8M8meU9tHfal2VBALWXAQoWtweQ2GjUFU7XbAJr3pKaANoCTezJdLGQwnki7S586ZtsBydJWtRPoykLmU0B+AMxZu65UrwDtMJ7tzqGsak15+vxLBU+1e0cyngLAW0qtDtPlTK6GA20zYMF+H5YpY7lC/rBEMgeUfYx1LWsyZYsStbGA9mC1areaCuC97F/I5eWZvP322/KNt9+S73z7W/Lg4QM5Pb0j5+dn8uLFl/LZk0+1PmVLa7Xl7be/KT/9oz+W+WKlIC6AYNgYwJ+yMt2xtY3yDZpwnXF9zTjlnmiDNQJIpcBiPR3gbU3tlkVDbO2po5MBqdAVq6GmD1JApj//27+RxWwqR0eH8uyLz2XQv1QZoMsXZ2fy8LXXdHwu+31lpfqTf/JP5Dcff6L9sHVxTcYjeziDztNV5p2pKwPIZ243eGjL1w9MtXbswYfUPjlcO+saIACSpcrIK7fKHjmMRdymnqrt8fOK9t1F9afuMYZrvBtrpizJNiwvVW/8m6+F8+7X+Pnx+tLHKBU3i2MoRf2vKsuiuExYRtXzqtYbnxfKI5b/NmWGOujrXrUX2b483EOE86HsnlZYVhX9q9LmsjnyquPr18f38sLfwzaE9zFDOa33D4H9CPU2jKW5rKvap/C8KjYmtmGpeXebulPXvKr8Q50pmrsvx/zST1irEgfN0/8q+vi7kkGRTqTm1W10Iu+a0JbcVgZl8z0elzJf8SrtyNPJeL5WrcPnU8r+xmWk+pXqe9GcLLN5cZ15AKeUP0qtP8LzUjKK4+VF+hi2PYwtpfxkkT4WgamKxtHXFCm7Es6x2MfFcyBcW6T0yZ4B9fIDfLzcvDGsYsfi+rZdk8Y+oshGh/2M9SAeM/dhVXxQeM4OTFXV0uzO20lgJ4GdBHYS+LpLYAem+rprwK7/OwnsJLCTwE4ClSVQBKaKbxaEwQmCDeFNhfBzfBNCG5OBqTzIEJedCmyEm2cPtPt5cSJsGIhPbcLj3/ICBnEwKjwv3uxvG2SIAyZxcKVo0FJB9xhgFib5eoCL6/LAVNQXJmzGwbq8gEwYCIoDw0V9KBpz14u4DWFwKh7D1Pe8OvyJ0nntS/U1DgZWDQpVuekTjn2qTXkBo1De24KpYlnGuh3rc1F/ywxMat6kAp1ezqvUlbIdqYCn928boEhZP8uOV9GZlB4nA6iJm+wv6a0m41lyYZ4djOdYlTmRCsin5ozLPfU3TPYtk9taL0hz1OTam08CTelSSueq1mM+CiDqVle8lPhQJts8mxr6hrJzimxHbP/ieVDF77qsObeoP2FZrzJ/q/T3xhyPmKmK7Mp2o/ny2SQObctMlapz2z7G56fWVJzjPj8GU4Vj+FLdnrG7hXB8LZane6nxr2L7imxI3Lxi3dXcXZvGwSRO+bQUmKqKvN1/VmHXqzofinUXdoyXDVKZjalS9025ZE84L9GHbcczXj+Fvr5I3indLetzyocW2cm8rqZAwqm1xM3rbZxgpsp7hbJzgIKXmwL6+3zzcQrX+lXBVJR/s+ylJnuSjP+zn/1M/vzP/1wZF/pXfQVTkWQ6ncykfwVrE4nJdq6Cn4ZDTZ7kO0mozt6kjAmwPuzvK6AJsBT1kvAd7i24BgYNnmxPeRdXffWdzkRBAjAAJZKauRZQFtcDLtEk4wxsRcI4ScTum7744gu9BjCKMz4ZiwXMDSTiGvDGbGVDQTLOWETiNGPhciIpGQAK9VIe1znbFedwLYnrtMcZQ5z1h/Yp6EaBTPMsEXiu/QtBW75vdbCMA868DQ6W4ruvl8L9WziHQqCNzxmXATKJwVTOEhYyRXm7QzAV5XKunw97BknI9M1l5/PXk+Jdz8J9OePg5Xu710n087nqlDOqkAxvbTYGEuPHsLCBgaccMGPjad8NUOVy2oBZNsAWlQv/SNRWYBWJzFnSOIni2dv3BLTB5x718LuzVFGWJUvb2+evA+Jc9lzvgCTddyrzEMnMnTVQyseOvw7scmBeCIYImUYYTwdFuG4jP67z35mH6CZvB1ORMO5gKn8AizMq8d3XEc6Ew7g7qMrBgJzj4A7AVAAtNEk7W0sgC2+fs0/5uIRgOpdpCmgVxix0DPStMBcDN2V7gCIbnbKloR/I3Z84mCpgMQvtl8ubvnkZfjz0D6Gdj/2l2qzseQ0w7ij4bq3nmZ93kJcuZgBT7Rloba+ugAzaAfBFwVSTieqvgmhaLT02VLYbwDjGGmUTSOTkWOTwAFnCKiJyfb1QBjiAD4AhkPNiBqADMANAFcA2CxkMZtJoLKXbacjp6aG02rCWiVxeXsn1aKx+otvZk4P9PQVTPTg9kXt3juT4cF/20Xf4aJZzbTuAQrWjrY7U6g2ZLlbSH4zl7HIgl8Ox9Icj/QwYR2p1OdjH9zRFlguZTmB8gvVmKRNYtGCswa7X94TEf+Y0QIhud19arY68OL9QdqHlYqXsMIBvABOYPW4q49BEWZmmCrgyMdn+j7+AqQCY1KZTqS/n0msbYx5l3X/Yk5M7LVksZ1JvGCDnm+9+S05PH8pnn5/JVX8m45HIp59+qcC0/YM7yrYFAgIg1Wg8kPH0St56+3X5/h98W3q9fRnPVvLpZy/k4gJGLeub+0xkFoJbmc/Mc4ANvJALv9E35i72Az3lN2VpygDQACkUZAeTWcMYp2AQgwUIENVrDx/IN995SxlrYGMCHDS6HqkuKfvWcqFync7n8v4f/FBO790XqTfls6fP5PzySrr7h9Jsd0TQ1aWx7sD4BXCF39Qv48sDJh2ATIB9OMcBwMYs2FRAD8cW84X2g+suLy6VdWw8mao9NTu7J+0OTFVtBeKgIz7nYSBT4CdMespMybyry3iKPhmQDsYdZOhzCeCSgolgRcxYAGEsunN6V46P78h0yrpC4b4KMqZPrRaAqLnKbDIG0DiX0zvHClACmDYaXSvL0XDQl+XcgLXYUXQWNkv6CDMo4DaARGo7iPegh62GvtttW69gN2CNA1Tmtt/XO1wDGAogKedRDy3Fp3I+NsLssawZQ83OLg24Wa8riAp9NZCwMTy6rTM93FPmJoTA/O52O9Jpo1PYKgCaewqyAmAFmMr8hCizFmirBaCjTlvrAGjF/AZMhU1TEOxeTVaA7GaZrVX/DRBxIucXl1Jv9mSx2pNnX57JQurS2T/S+S17yKmjIEt0hLGl3+fn5zK6HstsOsseBDBRIJKz2bVbMLAx3gD7JzpWjCdgKubJ5eWFXFxeyD/8hz+V733vO/LNd99RvQPY9OzZF3JxcS6DqyuVE79T7+M33pSf/vQfCMx3V4Oh3LlzV+r1plxesY5ibABT1TcMVBnLk6/3w/3RegeoQH1sujM3OfjTwVQZEDfbA6sOZW+Y/bClzHXAVNPxWMft2dMnMhxcqW1cTLFbIzk6PlYd6g8G8qOf/Fj+p3/xL+SXv/pA+v0rfWACMZHRtTHTct5KbA3t++P1Huil0Emwlw1iEAaVvslEdaP/2X4+bx+Wklm4Dwv3jkVxmLz9bZX9dGrf53sUvz45tgEQnDJSa5uSbfn6Plze2qNIbmVlfxXHt4l9hWP1kj6Fep01LJRpfN8l3CvF/YjHxPdPqbWi/xbKMRynsv7dVn+8zXEcJVVeGM8pqy+vvbGe5M3BUEZV9TWvzbHcwz1AeMz3ZPGYhuV6e8O/8X6gij6HuhG3oaj+8Nyq9biO+/iF+5PYHsTHUvuLUA9e2k/hYwpesfxSY1a0vwn1NaU7RfMxbHcV2YVzsur5od7Gc6tK38N6ivQ5rz158zKej2Xzd5v+lp1bxbbEZRS1N6/tHgOI7WvRONxGDlVlXKSfZTLbZnzL5lCVutz2xb4xnk95dj3+3dclefpc5s/iNrtdKvIr8bgXrdlimx36mLz4Tjx/Q71yO5inx6kx8muK1mxheS7TvLyocKxiO15k+1Jjp2XVeACJlRr67ZQ/LNOxMh3d1jaHepqyualxiNcveb4ttCNx2XlzfwemKtOA3fGdBHYS2ElgJ4GdBEwCOzDVThN2EthJYCeBnQR2EqgogTwwVbiJjwMVnpATBhrioPpLgV/urGdPzlRnnT1BqyxwEwIf4psZ4THfWOclJqYCH/FvcdAg7+bCbQIWcV1xcKVsuLzO8IZRHCwPk3y97ZzjN8NDGXkQP0wYigMzqQBVHNCLbzwU9SMVsE7J0gNTeQGyokB23jVlYKpUu7cJcof1xjf18oI8RcHiOCCVCkrFSbneBw++hn0KdTkOoPt8DOdlqr4yHY3rC9sT1hF/ftW6UvXGc3cbm7NNP8vOLRrjlO1LjU0sxzxbsgZ9/H8EpoqDurEPCBNty+S2sY9LWZJAEoGpUjoUl1nmW+Lz7QHz228jw3pSepfX17zxr9LusptGcZuqyCa25W6H8+ZnaPOK9LxorG91XXAjIXcuZAeqyLK4fX//YKpUm1N+l/MsWc5YH8KbRl5GMsHkFmCqqja7yDfnjVXc37wEiDzfbvpZHUzlczT0k0W+Pp7TVRJIqup1ap29kdPtwFQb25mPDL25/nYdL7Z9cZ9COab8a54ep9aMqbV2uB5PrYeq2NWq4+BlFSXqp9YZ1m/LiczIn5LNCtsRJ+HHbXS9DPXT57cVXo2Zyq/ZgBoArJDYO5K/+Iu/kL/8y79cJ+YOBn1ZzJeWQD8ELGUJziRMcj2gIWd34C9JoyRWkqgNcMMZlfjsNzz5jTbwG0m/AKMAU3Ht2cW5kOjsexaecE8yOOt0QBkkSvMZpigShXk5yMP9Egnjn376qdb92muvrRPJaauDYjaAKgPdOBCG8imP+p0xg3odTEWiesj6Q/0OpqI9XM/LWaloE+XBCEBCqic3O2uRj6UnQzvYycFJIRDHATTO4IR+OAjM/2pC9Qyml9ma7YP2eDkOBHPgmSf6+pyiTAeueRvC8kjW5+1sWSSEw2Lj8vO9B/UoawmgoSwZ1H0OjEjURyK899uPcR1ji14gN17In0RmAFUKoAIMuCBJF5YT/gJJyvKPDSKlSQUAq0hgNnAVfhBfkK0bs/Uc89PYihqa8D1fGJiLV7xvdrvlQCP67D6WY55077+hz5wT7qX9u8qHpPDlUuXpDE7I3JlkQoCW/xaCpB1452MR+nn/jXFmXgNY5EWZDqZyoBVjvmaZUaYlezM+zFHGgTby3UEYDs5C3w0IZ2w2CqxTAJwlYFMvzFpffvmlJqyjS8jD9TX0SaF9K1qf6TGYvGCxAwQA80kGJgj1KeUn6CdtCP3cTZ9nMajQ9qr+wHQE8C5jpfIxdZl77CteD8X+K89fqUeGEQYgZwNWj4hViziZAqoMBGKMVlxSW/9Gkj9pkfSPcWHsAMjMZlNN/B+NYK2ZqZtAdZlezUYGBpqLzGcAKew7TDL1urNfNRWIZADPhrLfXF70FSTCuQcHXQUP1WpL6feZq8xLEYh8DvdFes263D0+kDdffyivP7wv9+/ekdViLovZRCbOZgb4q9VWZqrRdCFfnl/K02fnMpjO5ep6KmcXVwqWWqxWctA7UJuDzingZTLNAE0rGU9X4K2k1a7L/sG+AjMYGwXL1OryJWCqIQxqxgLGW0GU6tNgI5orKAjgGX5vqUAqHwuRurJT1USmC6kvlgqmYhxg6rpzd0+Oj/fAbkin29G58uDha9JoduXv/u7XCqRqt+/Isy8u5Pp6Jt3ekfpSZDWeDGQyvZbZciSvv/FA3vvWN+Tg8Ej6VyP5v372C7m8HKqNYkzRT+YVtoLvAJX5DFsjxxh7/hqIbqjfma/orAOx7t+/Lw8fPlTfez0cyGI+l9OjQ7lzuC+T8bX+BiPN/fv35K0335DvfOtdBbU8++KpglBgXQKwhvyQ8a8/+kTOLi7kD3/wI3n73ffkwWuvySefPpVPPv1cLvp9mcwWKJQcHBxJp3eQgVzM7mIXsFFrn9dsGvNQxng4HAzUJ2hC2h7jepAxVC3lrbe+oWsNAGIw5vSvBjonOJe5vr/fleOjA/0MaIj5w3gDKsIG8TabXNeHLlyPYS2DDQmQzkiBd5trAAzBxpQxDQIEqjek2+1Jp7evIJjlHFtq4D7Yyh7cuyeHAAh7Hem2AbW15M7JsdoR7NflxblcIM/+pbKsIWOAPrS/0+6on8P3jWAeu7428Cv2Wf0YyC3WLwZsUtbDjHXPAWhru54BDJ1l0PuMDwJAyJuXrW1YO9h7AYBZGY9qWrYBjg3YZOyOsCgZo6ONX13BRp02oClAVwb0Yb6zEAaICKiKN8cBqMH2dHB4IEenJ9JoNxWQtYS1kfXDbGbjRP/qDR1btqk6hvzWaMvV1VA++/wLZXEbTebSH1zLstaQRntfmavqrbYyQMFeZb59T/WBBwacn51LHwCoynbDTMV5DtRl/gOiarWbOha25mkqoBCA1r/6V/9C/sE/+Km8//3v6rz86KNfy9Onn6v+dLP1JLZzOLiWBw8eyk9+8kfK9Nq/GsrDh4/U7l1eDnQuNOrYKyUi05eykME0tWZDvLmNcHC5QT3D14bJKHuOku0OHEjF+RmgFkAe4L8PfvlL6V+cK1Pa5cWZ/gaLGqAy5K9rQ4Bos5n85Kc/VTDV3/3dL+Q8exgCNhW2P3tIQENtua+FfL3tu5RNY+O9qKIRs9fNh3lQf7guiGMfNyVTfC8p9sPbAG7CNcu2+0hfH+TFDrx/HA/3dr6ujvtY9D1c/6jcA/CZf79N+1N1Fq3X8tq4zTVl+/z4eLim22ZswxiEty8ck1huqXFca28Jk9iryj7Vrrw5EI5/2XjE4xInncf1pnSrSiysqE1lbfB5FMZCNuu0l+Nb8Ro/Hrcq8yocr7i80CbEOhLPw7K6vG1hHW4PQt0K73MXAQNiPQ5jwr5v3VYnYt29uV/KZ2dK2e9Ydje82C0Y+V51bOP5m9pH5skrNaeL7FyZDSiSV5ke3fZ43N4y25tn76roRF4eR0oHUnanah/z5Bz39Xch71TdZeNepV8pvQx1v6iOlE3it6J5vY2/ruJvUuu3sF0pPQzbty2YqopPcb+S1/48MFVqjoT6ug2Yyu9zVXk4X2zby8BUoQzKdL1Ib1+qt4LCptafRZdV8dl+zg5MVWEAdqfsJLCTwE4COwnsJHBLCWyfBXfLinaX7SSwk8BOAjsJ7CTw/3cJhGCquC95AagqYCrKCgO/JJk5mCoVSMkL7MWAqbCNKTBVXpAzDi7E531VgdBt9aEsEOZBH5dleLPNg+X8DYEKHizzgFt4zIP1Xq+XFwaEUjeawn6FNzPCc8v6HgdmUsHw+JxUMCcMBlYNnuYlaHubq+hNWf98rIrAVHlBzCqB7fBazo+Tcr19fizsW9Wgbl4Qrkrfq56TmmupAG/V8jivSkDfxyf8u00dv4tz82xs3o2iPNlp2/ze1i3AVNsG0GMZhvYjZSv8/G3rsaTaNJiqaDxCH1N13F4FTBXb3Kp1hnM2/pxnE8r6/VXrdxUftW1/i+xueVlpkEnh3MgK3Ur/dD55qlV5q76qM4r8ZOh7qc9vxIT2Irw+9uucR2J5Uf5HmS+samtTul3lt7ykjiL77Qxi4Y2c+CYN30MAel55KVu2zXpxGz0o9rcv63nqZl68Lkit5cI2hXKxc0nU3qbVdm4M3stbu6X8Qcq2pfqRmq9V7VHVNU9KNnGb1b0GjGc32wrxQk3BVHntTc3PlMTjsfHybs6JamAqL9/X/wz12dkL+dWvfiUffvihfPzxx1kiHwnNCxmPJpq0fj0iSdgSZ0mW9HUmf0mg9AR+wBfOyhPvT2i3A6yccYpEVmfnuboeKgiHlyboZqAt778DmUhUdSYlEso519kVuPbJkydazqNHj/QYLxJkOSdk1TGwjS2QqEOZKjod7Q+/O0OVJ3OTlB7ulfxaZ4KgHJers9V4AjzMEv6btwn5KOtDBkjiO2V5uSGoimtJpnbmJs51Wbv86IMDRhzM5HucUAfV3meJSrTXgTkh4I0EYMp1YA7ydnYj6iDJXBknsqR0B9hRtgOwfKxdtsiH8aYeZJkCv5CsTx/pG2238y2Mv1gAFJvrW5O9lWXHkIsAOwBMaD/J4VaWKuanJebznSR0ksPt+S3YURsvkuepAwaT69G1+kFk7+13MBpXhfrpoDH67CAhB705YM5tIudqwnvN2LboESAOHzvfrzso0cfFE/6dySxvb+7jGSZhhMxJ3j5ky/hxvva9XledC1nbXD9CIJjrteuk98/AVMgUPhD6xDyC5WQpk7EBEXkzZwGrwKrkCdMA3nS9ogwcG8unadQZ6MFYSTYJ5QadW8lKWZaAuzCGljyuiecBw42ep1VYPdZOe3pveL77O/990xJjwJkrCMzq8H08n+N1l19X5J9SezhLiq8JbEoKpsoY1px5Te2TdiGzV6rHxsLmzGoAqQCXMY4k8btdhOWm379c2x760WwBqGJeGIAKrIPJ0daOyNiBkI29hhweGDgWYY4nE2UtMX2tSa8HYw/AipVcX0+VxRCgR6uxkm5bpLESOei25OHdQ3nt4T159OCesdXAejWfZfXCqrOU4WgiZ5dXcnY5lBeX1zIjQX++kP5goiAnyKl6nZ6CTubYAmzqDKa/htTqgNBqsuKhCnsAIFoKQgCYA/gBsMvl1ZUCGXjpnK7XZXSNMYA1DmCTgVQYcyUBUrYeA+8xFsqkAxhwVZNusymnxz0Fk3U6Xdk/qElvv6ZgKthelB2p2ZbxZCEffvipXPUB9NRlwN8JTFxdWfnaU+ayXE1lMhvKwWFH7t47lsOjIwWIfPzxF3I1MLYvAFroH/OJF30ETEVdzOmjoyMFMz9//lwBRtgZxo3r0EnmIEad1eMAACAASURBVACqx48fy1tvvaWfB1d9mU/HcthuymGnKbUVDIojBfjcu3sqj994Xd795jvKcsZvgJ+wIcq4CIOj1OTsoi+j6UzefOttOb33QLqHh/LJbz9XMNX5JWCquYKpEA4Al2a7K40WetNag6ncjyiLT2a7GT/6cXF+YQw3ezVptTsKfMEvvP3O23JyfKL263o0UmaqLusBZeEy3arVVnocUKGtK1oK4kF2fFZ2MOZB5mvUf84XKiuuU/tUB0xjbJvoyiiwl8Zs2ZajY9h5RK76V7rua7aacnx4aECqbluODvfl8KAn+72eghUBsNUEUO1MhleAE/EPjYyBain7vX2d2/ggZWCbTJV5Cp8HqGU0AWA8zXxUtu5QcKDtZ8xP2ppDGddg7gQ43rR5QVvpp/sI88U295kD2HPY49gEqM1a80KalQsBnw7mov1tGLNgrVIfvJD5fKIgT4BUyOKga/Jot1uqQ91eR1qdpjS7LWm0ANgZ1Ru2DKUHdLUGn+vDMWBgAhBHPS0ZXk/kyxdnyu4EMx3gxSVMe+rvsQd1aXd6Mse+DK91zOnzs2fP5cWLM9Uti5mbDV4DkccT1SHzF8pPp+thBQwr6G2qY/HP//k/lZ/85Efy3e9+RxmpfvGLn2fgbfo+V7CfMreOJnL//gP5wz/8gQxh2zvvy72796TRNEAYTHYwaDFuPLRAbX4GVsNhxeu3zV5js5bb+K3saQ7+QJHsgF5jAS1f/ihIDIbAjz/6tZyfvZABvvp6oGDZXq8j+72uwMB2edmX0XiigMYf/PBH8o/+5E/kb//25wqmgrEV+zoZz8x/YDclW4vFeyTtmLc0TLyP9i8KeH85faPKPrzID69rLmCqviHHnC9l9w6KyojXAOFeSudW9hCcMLE2taYoqiN1vyGOE6TiBtvWo8NZAhxKtXOba2J5bRMn8HVx2IZUDCAvLpCqi7JS+/5UXWW6dJt4RFxm1dhHXlvCPvpnX9/eFkxVdI+2TP6xHItiSmHby0BFoe3YVu43Yzu+3whAqwFYMbYNt9H1cK8R7zNCIIHHI/LmWDieoW3xPV5R0n54bZHsUnMhbk88prH8q86/38V8StWd6nuZDSlrW8r3fFX9rlp32XnhOIX+oWy+5NnJ2FaG9f++g6nK7Fwoi21shPtct9Eu49BPlvmEuL6wrLw1UpnuVDke24p4DeL6F+theF7KP8TrkNT8reIrivqQAlOl1lRhH3wtF/crpfuhLY/Xbyl7GvZZ+xY9ELHIrqX6uY2+brvuK7MfZWuTeA0YzoEdmKrKzNuds5PATgI7CewksJPA7SSwA1PdTm67q3YS2ElgJ4GdBL6GEojBVKlgeyyW24Cp9MZellATBkjiAHAc3CkKPKWCemXBUt+YF234/VhYfioQ9LtUl1RgnDaETzDnBm4Y9AkTomibHwvBVJ4Q5W2Pb+7FcknJPw7kebC+TB5xn1JBkzBwkqqb3zzxMbzxUNbusgBPlUB3lSBofGMk1ue870Wyy2tb/ET1sIz4BleRrLkuJb+8uVk2zuHxsiBfFZlWqS+en+E1qXn8VfStSrv8nKp2zM/zwKzPh7iu5NxYK1fxeOYFtW+rqylZ+m/x+JfNw5dlaoktoRyKZOm26FZ6RYJePplLcrjjYH/ePCvTlSp+t6yMlIyKfFheealriure9vwq/Si0h0JSZPqppEXzZHudyNgvfkek13m2Mc/nup0OdSx1I8Z1MpyDfvNGE2Prxnaw7SsvaaJsTpfJPT5elqCQLm9vrRLh+i20TXwOwVQux3AO583D2GaW+bU8/7ONfpLwm9LzIpsarz9iexTKI0zUUKxClHRWph9l4xRfn1pXxz4nHrt4bMp0zW2g63vZOBSte3y+hWUk63emvJU9vT+0w6k1aiznWEeL5r+1pRqYinJCQMZyOVcA1X/6T/9JGSBIUiZhmvb09jvS7w9kcDWUyRQmkoa02501CMMZL5zJhu/eT+rxJFgHEYVzLWTGdRao6QKQjDEaUVaz1dJ2OKMC7SLB2ROAOQbohrKc3YI6YcOhHBg4qNNBSNonGFuyxGjAVA5S8n0TdTlwhbL57kxYvs9yABnlcZ2DqaiHY9Th4BQ+k3xr4AdLfKUc5gnn0F5NKobBCrBClqhNuc52xHFnm6Atzu5F8jzlOxsJZTqYygFSfi7jQnkO3qId1Md5yI5xd+YkznU2IgcM0VYHWNFGNJqEaGOgMMALr5C5y+t2+8NfZwZyBjDXa5epJvgPBioPZMBnkpGpG9aOyWSsgAg+O7DJyudtoKjNXKOPlgxOUjQJ4rxJVrb5liVmK2DHQDrzBWMIwK2ucnHQmsvLdZk+u4x9XPnNk7HdjlpiuyW1O0iP78iNxHbG38ct1A9nlnHAk4+fg5l8HL0e/x6zmlE+euIgQgXCrVZrwCO/GzOHgQ3ctiJ3By0qWOGa5H3kb8wpIVCL7wrGUWCUSK/XDebYYt1/t3EmN+a6Ik2l2QCGtWFjcBvlSfo+H9e6IitlCNLvOYwLKRvLuAL0CvUjXPO8bGMBU8G6ZfM69DspPxCvE8LvDuqK1wzrcmoAetrKumNMavb2117GuKb6nIEg0CmACzDkkPwOsGg6hsHP7Inq42wmg8GV6rfaEwUsLGVVA5iI/VLsgjAEMFY16i1ZCSxGM1nOjfnr+OhEer19lQOgFFhLaA7lAYxoAI7agxXLAAi0a6+2lDrMOQuRdh1AVV0e3j+RRw/uyvHhgfS6bakzbzM7dNG/kucvLuTJF8+lP5zKcLKUGqAY2ZPRdClzwBHobaur4DuYqXgDroAJCgATslusFjJfLjLw5ELHD8ALgMnhCFCNIceQW22vIRcXBrbsdZGPAcoUSAULleolNgRQtAEpaHOv2ZDjbk8e3D+V+/dP5O7dY2m1AfrsSb0J65X1q391LecXA3n27FxevLiS58/7Mp/RdsCBTQXwADBsd7A/KxmN+1ggqTdWcnB4qECL8Xglw6GBmbH1yNyBUugSdpqxBiTy+PEb8uabb8rf/M3fKKCKc51RDj1iDmNf3377bXn33Xf1M0Ce+WQkTZlJt76U/XZTlouZ9K8u5M7xsTx88EAev/GG7CvD4mLtnzqdns7dMYw+gJJasHEdybJWl/FsoUCqz54+k8H1WGYAUgCBDUcyXSzl8OhE2r19vYa+TMZjBTW5LzRcy576zeH1UC4uLjdzD7n2rxQADjPVycmJ6iTAIKzQ3bunCmBhXo+G13IFM9ZkbEDOvT0DfXd7ag8bjabsZUxw6An2bjC8lsFgqKBBZdKrMa5tlTPnoxsDmLsyewh7FPr16LU3VGfOzs8VFIVvVGApfqlek5PjQ2WpwtYBLOL3OydHCnwcX1+bP23h56eqgIf7MLBRnzHSqT3AjwH2W62kf9VXUBttNT+7MPBNBpRibcOb340JaaD6hgycjcrWPLZnBszTabeVHY8+k5jXgn0M0GPGVmj7JEL2S5np/DMwlvse+k3/sM3Ml/l8KrPpSOdar9uRuycncufkUEFl6CtzttluKIhxshgrmAow6d7KfAl1t1u2xlD/q4yXzENsP7a8KVPY64Yjef7iTK7HM7n/6A3VAxiqRpOZzOYraTQBKS3k+npk7KGrmpyfX8jZ2bkyrdm6jnmZAcdWK4ERDTAw8sfeATDsdmHoM7ZJxmklC/lH/8N/L9///vd0Tj179lQ++OADuXf/rvoZ5pcDHAFz3b93X773vfeVlerFi3M5OjqR+l5T52Wnu6+gLwBynGvA3s3e4QbsKGAuxG/i19SO3tjY3HiOUnYk2yNkICsGs9sBvDiXTz/+SC7OXhjwdjZRRrGu6j0AwK58/vQLBYHRzu++/3350Y9/LD//xS8VZAWYCvs6nVpMDpu5FGMu8/faFyZJvQ3Yvt7D6MebcTf3vbGPjvey4T4r5aNDEfnn1N4qdd6r/hb6/nC/F68tfJ/6KmAql1e83shrw9+nLOJ1VJlcU/vrm2srX89n2peBD2MZhPWkykzu412jgz18fF68d/d6ytpdVT+L5FPU5nguFJUTxyj83FcFU6VkkVoDc57uI4Kxy5Nj+ECD8JyULXAZhDqXd15VOefZIh/PVwVaxm12e+ByS4GpUjYs7LMf931FuGfN63eeThTpf54+lu2dyvS4zEa8yvGieRrrTVyPX1vmQ8I6iuT3VdvhsnbF/Un51yp2Ku+6omt/38BURTpc5G+2HSNkGtsAt2l5tjUc55T/1fV1dKMzz69VmWtl1xatQ/J8QF6ZefccUvYvtINVZBX60NBvxOuPUM/D9nMNe6Twt5Qt9LK9L0U6kWeXNQSb3cNL2ZuUPIr0smy9tI3exvWUXRvb1ZTP9v4Ugany1hB/9md/eou7nVU0f3fOTgI7CewksJPATgK/XxLYOczfr/Hc9WYngZ0EdhLYSeB3KIE8MFXRBjjvCSzxDY0bAYn1E3c3T7dLBXryNsQpEVQJBqaCEalgkgdSioIoZUGjr2qYwn6FASHKj5PZwrHIu1GXAlN5gP2rAFNV7Xc8Fv49L3gSB3g4j/aSiBEGFOPgYkp+ZQH8ouN5Aa08nUwlnRcF2KvKLz7Pxy4lvzwwVRy4CscgLj8V6Ny2rV+VXMvqzQuWFgX+i+xPWX3bHq8SMHUbxN/bgKn0ev7Th9LeBJuEfY1llQr4xnMv7m+eHsVzpShoX0WG+pRkpU2x5ORQRqnrw3aVBXFf7pMldmzzypNdnt7nzbeUzdqmHaFc8uQUj3s8hl5f2JYyuxnWW+XcKn68rN+aZKpAk5uv1Hi/qlxrmuq1nU6Utd+Pp+RVZeyK1iEpm835niihYCrIIbJE9Kptpdz4RkZRP7ZZK6VsdFkfX243mVs2TrENCGUarhXC5JFwHqfGIGxPXgJFnr3Z1vav5foVgKlcHr7e8/ka6wmJoqHL2NZ2pvxFuC7xz65HVcY8biPfq9gYP68K2KtoDhb5l5vHjEGsFjyhPbTz8fo0vIka9jHW0/y5WQ1M5fU6O9Jnnz2RDz/8tfz85z9fMwo9ffpU/eud0xO56g80ibIFm0SDRNK6AipIxCXBmHYDtgC4dHp6umZ4cpYn6uH8GLBDIjBJrJRxdnamCaV1mKhIpt3b0yRUwAXUQwIsCdKcRzkc93nKObxIynaGLJJYuYENawcvB0zx2RgpDABkAJHpDTY130tRvgOVKFsTq7PkUM6hHF6AUPxN2zhGW40NY2agMPqlwA/b51oy7kz7Qjn0j6R3XlznIJYQIKMMFdOpHmMMOeZgKj472IoyHOzi7fIHnTj7B3VShgOfaJP324F2JOg7iItyGEMH9jiYqkPCOEwE2RqMMh0Y56Aj2uMgLv76uHGNg9Nou48drCuUHzJTOaCLBGbGC2YS9JMynGGEJOc1g4UmgBvgx/XdywDs4UAeEs3tZWAsypzNp5oIDZDC2cwsOd8ZP6jb9pyhXjkYzJmpHCzIdQ7UM2YT00fjXdg8BMTBTJTj4+MMUvF6JUxQDvuXsqebRHcDK3hih+ulAxFpk4P6kL2D8sLkO/cXPp6+n1z7JmV+mit7D8pOXa7PlOdsR66fIVPUBvxnD4PRMWEcSOjPskQ88Z/6mspEZmyaylTCvMrOrdeM4UTffOZEQDIZiM6YoBRLp0xG/lkZzbDZ6/V+xhBi2A4dL2NsNAYj1x0jQzNwl/9u54bLRAPr2U+b8zKSkIwljblkaxVnp9I9juonCfNcvVKQkwJIZlPrd83AGQA2YcBTUEMGQDC5ThWQoGC+2kKBEFPAAOvEG5Mj2CFsfK3WkMXc2FoQD8xLlAdDDqATGFk4X1muGo01CGkDVoQ1zNhPek2RFvJZ1uTuaU9ef/T/svdmTZJlyX2fR2QsGbnW1lVd3T09Pd09MwAGoCij8UnSi2R6Ec0kgENKT+KjpBfx44hGwriIH0EyvRCSSIB8EEUJAwIDYAANoEEv09W1ZlYusWfIfu7HIz1Pn7tE1gwEsCO70yrjxr1n8ePLuX79f/+H8vjhWwokGSiodKk2/fTZC/ni6Uv54sszuZgtZHYl0u33ZKUAqZ5gqYAkANiw3qyBAgmko+CxXh9wVEc6vBRAaXHMD2LvziQLw6KCMdRv9GU02pPj4weyt79vDFsORqHt5KdhDOJXgZuJ1WwF+9ZkKrMZzEWAJAFsACIcyP2H9+TgALBOXz7/6Zfy5MlzZewajxdycbmQqyVz7shivpLJfCrT2VTZrQC5zReXMlvAjDSX4+MDGe3uydVVTy4uJnJ2frkGyGFL+AsDplq85Pfhw7fk7bcfySeffKKAaOzZwVZ8jy0CHoGVCvCH+trLc1nOJ3J/fyBv392Xx2/dk73dgUymY5VHf6enIBtb526K5RNlgZrN5/rvcLQvveGugI28nM6VLejZyxN5cfJawVTLVUd6/YHMAAGyXvsHMoBhDIBsYldSq1BALHMx0O9gCIvQlUxncxlfXioISPVwNtPY/fidd+Xw8EiBtcZMNVVwFexPAI/YvGqcmy/Ut6+BpgnAqqco45AxF2q8TCBPBwo5CHZ0sK86BXjn8hJ2P5g6eQkFvga/bnsSZSM6AjB0INMJ+4uJTKdj2T8YKShl0NvRfw8P9pVRra9McKLsP0cHh7a3Amw7GAh+jDEqIEvBnF3ZgfVsdyjTuYG9nJ0KIKUDnNBxi8P4Y0DbC7mcwG5m/gc5KWgngaGQse9NsCP0HTvvKSjQQMjX909GYaxAQO1jcc1y2OsKe4LdAeAn81UA8Ab9nox2B3K4v6cAHdo1HwoQCzvvSG8I0LMnvf6O2jQxBGAVID7dZ3RNFoxNQUYC+xEMeitltXvy9LlMZkv5+Du/oLo1AVi6AISJZu2oDmFHKps5azhWQJXvFcfjSQLNW3xH32Cos1hnTHr8y7zUZ81gd1zJf/Vf/m35pV/6RY17L1+9UEAVYyUOYG8wjO3vH6qc7t27Lx999LGyzI0nM9kb7av94pdgXAPQpn7XSLJUpxzsqzHL/je5mvKq/qrN4BOznISTMuq/HufSSxfsel5U0Feg2B/94e8rqA+dvDgH9DlV2RNL0L+Xr050PG8/fk8+/Ohj+dZHH8lP/uwTZfuCDQ8g+3xmeqKxi7EnvxTvqW0svmOwuax/Otf5G8JrvPfMn2Os9xzJxmOLcb/UdG/Y9L0Ot+ItM5veD3tf8R44v59VidwAy90snI7zrPs77smjrJrkdts5tR2XnxdzK03X5mu0aZ6gtMZNx6793c38clW+IeZSSvKO876h/Zu+qSsTVpP+tl3PqvOirua2EPXZ9Va9VrL7qnnm10Wd9z6ifsQ5VtlL7D8/P47b7+OadC7/vk4f8vUuza9tf7Efn6v51GsW7Qik8Puz+Nwv94VRlt6O62t+D5ePM+afooyb1rbUTp1fbtLjtvK7zXlV/qVp7iU9q+o/nlv1d5XsbzOnKn/Tpq08drRZm5JPrvOD7ieqfEhus/65zViqbLdJvpvsG0pyrBtbU7xpsy7xHPex0T/nf1e1WYq9pbi2iX7XybwUW3IbaOPjq+Tb1n6jTsXnAE06Fe2hKs5XjZ/jm4CpfA3r4naeD7y2dX8pwfVqlMYV5dBWL0vntd1blOJG07V5vI26HX0b7WzBVJt6j+35WwlsJbCVwFYCWwm0l8DPp+Kpff/bM7cS2EpgK4GtBLYS+EsjgX/wj/7H9ROuUvK6lHiJRVJ+s54nI/Obanub8c0QXXeT3ZT0qBNwTFKUxlVKBnmCuqrANia5N3k41FYRmhIOnhAqFW75d7HwyuXPuPOEvBeecY4XyNUl2t8kCRPnn69FLvOqhJ6vp8/FwVS0HR8Y5EmZqrVvM5+6hF9dItYTPrn+1yWSY8KopC9VuhEBU/mc2oCp4gOcqiRY0wOYKv3OE6hV82pjn21sKMo36kG01TxJ9/Ow46axltaydCz6oTr9yK+9LZiqyZ+Wvo/J5nwd84c0Jf1qkpVeowUY14UXeXI51/t87dv04efos+43BFM1zbMkl03GWOcfoj5X+agqO2nyQW+aYK+bY1Ps+0q8Fh42bw6m8r3KZvJm17J5aqFunev2Nk2yaNoXlXQg7l3wK1osXJhSblt57M7H1iaObibrNznb1qkpbse9RGkfG3WkyoZKYKq6dWv73VflWwYNNtkS7eT7jdy+b8Y+3i5fpuRrG69K+50o6+iX4340jjXK1cdXFaPb+KOqvXyUXy6nNnuCr/Z9DaYq+Zgoh1xOcZ7t/VM7MJUDGdgvU2j+wx/+nvzpn/6pApW4B6CY98svv1Rfeu/+XS2WnIwp9oQVo6+oAgdGHBwYmIrC1IcPH67BVOZHOgoqAigEAIjibgq5AQ1RoMkb7Y05Y19evHiphafD0a4WLlKoCxCKgmIKnAE1USTNGDnPGX587+/sSpwPEIS+OOZsT/nDbN+/ApYBmOMgIQcUuRwYu4+fY94vY3QwmoNAKJZ1wBEF7A6mYuxaGE0xcGKXQDxaED6+VHYixumAnfFkLBT2AoCAccYAIQbcUdajxVzbov/9g30tmLci75n2yRwITXruzABYbkMOpuoP+ga8AGgxmykQAcYxlWeaG6xgFNBTsE2fFCDrj4ODltDWGaDB6wFjTHG91UJkmGFSUbIXejsrF9+jP8j28PAgzX2u7EZMxIFcFN0DADGAGCACgEgUb4+06F6ZQHZgmDC2InTIwDtWeMxQFUi1BlMB2mEOCYwDm8aKwnP0a0dlgh5xzt07d3Xqeu1sruexBg5w4zP9sl4ATSjC5nrO0cJzBRldqTz1c2KPpmoauTA+2uJHQVkAQ7RQ3K6jfXTA974O3OGzF9N58b/OlVJm3vCe2JQ4h7EZOMGYPWDz8fv88eVYxw1jC/aJXsHKEQvlDdjUWwMS3FasyNuZASjntl9dA/Un1yxieQGL7jsSqM6AaQDdEssMwBVVN4tBFGgrc4gyvMF6pLAmA6yujC20o6pPmX0XCiEr8l+DqTpWT85YO0lnFbNldxPG/ITMFMaVPqeXNQAc0jfm272ArQn2YPsL2zt1dRxXkoAHes9gxS1pdEa3ol12ZdVJxZHh3sLWLq0yTGpa8G57Wmcf0WJ+WF8UTDVVeTAvBRKiwwsAHglcxQiSz4HhBb87A8Azn8kEcGjPWHMMNG02AvuOghx1biDQAD0aYBIwFX1fx20DVIF1g5lK5QP4goYciNVfCtwzy6nIW/f35L13juSdx4/k3vGRAuVgl0LXvnz6XMFUT55dyOVsKVNMs0fD2MxAVp2uXBlqLcHRjCUKwI+OzxRC8G3KUqWAK3wc7FVWjIp+8ZkffDJAh7cfP5bjoyP1wW5jynilTs2AkOo3ZgtZAeSAfW8yl8nFhTK5TCYXsurAfrWS0V5fHj56IEfHMOkN5NPPnsjzZ69kZ2egLGCAqQRprJh38tmziQJtADFcyUxBTJfjiRwd7emYOp2BjC9ncn5+qexNysp1ZWAZZdlKID78Bv6TuXz59EuNBcQuGICUvaxvvvz87FwePXokjx8/VkDSYj6RztVc7u/35Z27B/Lh+4/l4YO7Mhj21ecTH9T3ExsAti2WCsZ59vy5sVZejGV0cCiD3ZFwmoKpxhM5u5jI+Xgql9OZzlWIf+xBuz3ZGQxlpz9Q8LStjcUi9Aa5O+hJmRLVp3eVoYrxw9bEWvL3vfsPZHc00nUllnPOneM7MtobKejG4zroFY/ZGvu7xBVjUIsATQMXedEy3mWlugmo5+DoaA3CYT8DkIwfXZOdHQWVKfCp15XDg0ONX5eXZ8q6NZ9NZbQ3lN1dAFKA/wZyQHzTPGxH2YHuHB/L/Xv35fLiQvDH1zkbQI4AenrS2eka4HV/T7o9Y6HCRs03Li1OJxAVcdZiAnFwJYsEUGXMgHeYP50oO+fc1lTZllZiDITjsYKeyLNg8ylQphiLDl6pDLiGv81HiTJtwUK1k9jZ8N+wVQ0BVA0HavM4Gpj0Viv2VLC5dWVnyAux2CvYEwFip4HtR9qe7oWwaVirugDQYNiiHV6h0pEnT1/IZLZQMNXewZEQDFbonMqHOc3lcjxVljN0Bbau0xNjpzLm0kt5ffo6xbyuAUdh3QLc3O+pT7GX99gaX16cy2I5l//uv/1v5Bd/8bvy6aefyOnrE7m4OF+zN6ovZdzdHZX30dGxfPObHyi4CuBUvz+0ecyN9ZU1Xu+l1jfjFkfWYKoUD/nHdvzEetsjqndKt2x+57bGaqzBVBZf8NPENHzn+dlr+e3/6/+Uq8VcWaZOT17IbDqWg709A0UvsK9LZc765gcfybvvvS8PHj6U5y9e6ryUobbTU0Yti42MClY/AyLdiPvmvtPPDb6tdbzUEWqc9/PSmifWmuujX31BVPxO28mYK/Pv4zn5d3W5j1I7bY61uUfNx9Tm/rPNvKryon6t7pcSw2ybufg4m/JPpbaq8h9tcl2lnFNdjmetbQXgUhuZ5HpQdU1VbqhKr3LbaCvzks426VWTXDfpu2R/sf8IpirZX9Uxjvs4o87XrW3T+rkP2sRnNMmiSZZxTLexDZdDfF7XBkzlReVN8vLcU27vVWP9Wcw392Ft1q1pHX6e30c9bBtHNrmmTVxymd1Gh6JPfxM51fVdpxdtbKDkx+ti8G3n0Vav2/rvqnGU+ml7bNO5RduNurSJXsU+aa/OJpt8QGnflfvzuj2K+yT+jcB577f07Lsurm+yd/O+6+J0aU8W9z9VPpfjnueKsaika3Ec3t4m8/D8S2ktov9t2s+U9heb6mdpDLm+5T4q113XH9fNXD99TiUwVZPdff/7v7b5A9w3FcL2+q0EthLYSmArga0E/hJKYBsw/xIu2nbIWwlsJbCVwFYC//9IIAdT5Q9YqhIveUIhJg9KM2kCU7VJDMU+6pJm/kAvT3iWkkTeziZgKsZR9XawTVexKSkb5cK5/oZv+ve3YMcCwlio6omSeMyLtuK84wORkozr7ox4TAAAIABJREFUkhU+/qokVSmp4tdsCqZiXbmmipkq7ytP6sfvmxL8Jf1226hLxJYSnzFhVafnJf3M9aMkz5Lsc6BV3q/LJp9LTOz5XKpsrU7XS/Os8hl1c2xrTzFBGxN30Z/Fc0rzb9vXm55Xt87e9p8nmCqfT+nBR53vLK1f9Ave/q30KJWRrN/0HlAgdQ8F6my/av1+nmCqkp9vK49Ssr3Kr5bWopS4LvVdZ4d15/887KHWtwQwVa6XJT0tyarVmNevVt4stRB1rynRX7K9Or2oml/Tfozv1z7FKo2169he1d9+Xskv5ONvq9Ot5N/ipOv+rNiwJM/o60vg6yiHkgzinEpxrY0/r5pKncx5m7uDBpv0Osa8On9btnHeHl8e4SZzK+2p8rgc16K094i+Lt/LtokjMe6UwFlV+prve1qoXjhFOQ/0rfj5OpR8b2mtqnxvKY56aWUZ43lt2w7+oQCYouB//a//Dy0ERa4UVwMg4ZdC3cPDfS2WnE3nMpvzin/YXvoG+OjtyOHRkQ6bwu27d+7IweGhFu87S9KDt97SwmJAQ69PTxU0dXR8JKPdkYzHl+ptKBSezmZaPAnAgzGdvn6dQFfGQuFgKhiiKPR1EAhydJAR60rxOefShhbCAixKBZUUljNuBxdxPkXFCnLp97XwnF9kSx+wdnA93xkDCEXQu2v2Lj67LkYgC8e5LrJ3OWMShemwayAjZfVIzFSMG9nhrSaTscqDeTlgC9lQQO96w/2eA6Oc7cmK6yk2N8COgqDmVlztY+U6ZxWKIBxnLwIohP4wTz23u6P98rN+wUYC6VAkfnLyyhhb2CSlQlct7FUAlRVD67+wd6QiTYBiAMYoaKYwnHOQNfOhoJyCduaJTBRopEW1BqSBgQRwDoXRykrThWHG2qAI24vKjY2GmnnQNV6Ra+AkgBJWYA71ASBiGytF0/jWyeRSQSeMDT1ETvfv39MxaJF5YjKjTxhEAHgZS4kBo7SPxUJ2ehR/K9xHZeRgPLaqFLprIb0W3xvjhgM4vN7T1uy66N/v8a+ZHG7uP9ynWtxi7rYODghhbMwJGTIWL0BQICJgquVSBsOh2g+ypygcWzFAgoOoWEcD1hCDnP2LsVMcD/vRaDRcgxh8/T2XsP7X6KR0DYeDoeo+QlBwWtJbBcKxP1GQjwHjsJ0rfgHEpOMAMAAQUfA/X6LvS2Nu4m90aXn92oUhQBvYjhLbkwLi+b/bURYY1dseumC/yJ/1Z/0AHRm7nM0dXVHAkTJipX3GqiPLVWLWMnKtBKYy5ixdcKx8BfLIQF2dK9+fJLDYNTIxsXwAOnBGOwN0AepB5ug5usYJyFF1JAE0mNMa+AQTkwJxdmQMW85iJnAEAbBhzvP5UmYzfgGydGU46MmgP5Re14As/LJWABppU0EvvCmf+Aa4oGtMMiqjHfwf8lQ8m3SupiJXC4Fa6vHDY/nW+w/kwf17ys6zUrAgwKClvHj5Sp4+fyVPX7yWs/FCzicrwYqvFBjXlxXgCAADuikxEBX9Ak5RXVzZuCwGjKS/Y+w41wxDxlLluS6ADjBaHR0e6PmASXEVCtSZAQCy9vCJqpfTeQJTdaTHWBZLOXt9KsurhQxG2ATyJGbuKVgG2b58+VrG47ncvXtPptOFPHt+Kp0u4ApY4oYGIlrAQrQjO31AeVfmGy8vZW8PUBisizA7WqyyYGYeQFUr+T9lHeMXlqNuV54/f64xWXNigBuurmS4a2BZjh8dHsrR8bHad+dqIf3uUnZlLseDjnznW+/Itz54T955/I7qGKASrvG8IvYPiOWTTz+Vp09fyLMXpzLaP5D9wwMZDPd1xwNDEKxA0/mVzAFUzhb6qzREgKEAxbBu5C5VxzoK8DMmJeRoc9HY0R8YY4+CnGztLXYtZTjaUz+LDSAz2ITu3L2rzFTqD4kda6APOUKYNc0o8YMWawx0idzcdy8AYinjlO2JkCOsm/h5mDrH04nKTvcYxGJoyfAX7BcGFuvwCDOAavi4fk/29mAeAqDGXgebNRvmXHTwwYP78tb9t+Ts9FTOXsMMhJ8zIJQCVxWtCGhyIIDO9w72ZLS3K6Pd/ZT/BWiEjCwco1v4TmTKHNF3xso82dPxvTEgwpK21Bh8fnGuoKqL8ws5PztTpjod52JuYB4FL9r+AnAWrFsKzFrQngGuAFPx28cXqNtYrf1Dv78jPZW/HYOZbm9/Vzo7K5ktJ9LpGhDX2KdsH3UAm9UuYENAa8RU21cgX9idFMAjXXn6/KVcjKfy9uN3Zf/wWIE//d1d2ekN9Jz5Av+2kM8++1ztgz3i69MzBVCxlqrfS+Ixvo91AkBu+yfLL6swZDi0fcrJ6Ss5OzuRv/t3/3v59rc/lt/93X8r5+dnCrDCXoi/R0d31HcYO+NE9vb25d1335V3Hr8nDx48NKAgYC8AYQlUmG7A7f09/iIfBfymfYyDqVLsUl+wcqau9R286X/xhsXuBdAn9jms0cnJS/lXv/Wb0lldyfvfeE9evXyurGrK8LZc6D6V2Lu3fyjf/OBDefDgkewfHimA0PVImdk0ZBsISv11yi848Dq5rw3AVNczAGwWcyht7vt87x//rbrXK4mq7j58s3vB+rOr8mht7+9Lc2rKuVT1+ecFpird79re9at5tXi/y7hLOYJcBjGnULX+dXm4unvvUr4nH3ubfB19xHzEJjpVyquUZFAl53hum7HWjS2Xx5uCqXI7z8cXv485mib5NdlE0/W5blbZUGzntuuby4C9hvcXc2B+H79+uUXGapfbgduC21GbOVXZZckHV8m4aU3fdG2a1m6T70t+P95fV7WV+4wqP5HLrY3/v618bhtD6mJmkz7k1zaNvc0YYxttzm/j3/J28riyic7cJsZs2n4833N6sd+oo00+vTT3upiyqczb5NlLduDAowioij6rLmbn8mmSb76vqIqf8bw8nlY9k/f18T3wpnE41itV7UW+4n/JJ2Xbpzw+5m3xua1Mm+TZtEdoGktJfz1ulPyvf1cFpqqb19/6W39zswe4bzL57bVbCWwlsJXAVgJbCfwllsA2YP4lXrzt0LcS2EpgK4GtBP58JRDBVDFxW0o2NSXKSgmOdTs8GCk/8dPL8mRkvBkvJRjqErl+Mx6vq0sQcb4/FPCENWOKDwo4bm+/tp83BVNVjc3H7omZPLEYmam8eCQmY/LEFGONyW2/Js4jB1M1AXG8zfhv3duEvK9ScsfXPn8QkRfSujxi4sqvjcmX+EAhT+r7OKJM65IwuexvC6YqJdrzhFFJx+P4S0n/aDcl+eXyifNx+cbklLfBeS7nUnKxjYeqSvZW2XXV/Nr0VdID182oR7lNVRVrt+2zzXkl/Sr5ovxYKaEY7S23qfVnFcZX3+IadSnqY9P46my2NP9cXzaJGWV52pt1q+Zbsummc6vW7TZgKo8FTbqQ+6Jor20S3G6TdbpT5S/y9a5KVpf8+s9Svk0yav/9ShkC4k+TTd1GD2+rD+474/iaYk4+93y8pf1CtLW4b/B1jNdEHXCQTpXPrdKjOl2ok2/d3qvOh7hfb5KN2oYCqcrFOTFuu5z8QV6V3uTrle8F8jHl7ZT8edNc82soWtRC7uypWZ2u1+lZaY9hY/K3nFcXN5Vij+/5qmJE1fqV/HOV/t4mnvg1cXy5/426HG2jZLvN8jcw1eqqPgVZ2vtU+WIfr/97c3/djpnK14wCzxcvXigz1eeff5bezn+hIBcKQCm2pABYC1HnC32rP/iTTndHi3CVIWEEe5Do+cpowxvquxTnz7UI+f79+3ocEBQArZOTE73GGDP6WmR6enqqrEwOnnl9dqYMVJzj4BQAHjBVeUE383dwD/3QDrKgnbt37ybwzXIN6nJAFmMDEHMdNxPbT2DDoG3OYVwOpnJgFvPjby++pT1kcV2g39NxcL2Dthi7z5cCXh+rg9qQI+fQtvft7fk+nHm7njiohnPjfanrqB/3MXIdsna2D7e/kt4xPn58HfnbX8rhrFwOPjMQzsW6GND7XwOoABOFt9z7PttAbBMt3mbNGRvrjaxZY9d95GJr3JXlwgAtzMlAYhQ420tEDExlBewK/FPmqqmCfpS1y7l+FLBkYCov2jc9SGCqHStGn0wvdU1Ho10dI+OFrYF/0TXW1mUQgXyuk34s5gIYcwT38VmL/K9sbbiWsfh9uIOdGIcDGZgL57kuVPnZGOdju8jSWdYUAJd+OMd11fWEc33MeXtRf3wMpksGblP8lgLZsFED0zm7mn3jUBDDUymoZbir4cZAOoHlyl61a1c5OAJ01MpYvswHgxxI/yjICbmKMYRpewYucFYRBcxwHmCgBFL0a9bgJwBSCpTiWjvX2J4S02ViCuEczZPAEqMgKUAGZqv8re1BhMN/bE6Vvcl4qtbbEiOvSgCIxPCS2NUYH2wzXkipNuZTZh+wTEDJNaPEKjFTGRDP/IgVYe4CSOj3ZTqbwjUj3T7jBiAAgHMq08lMAS8wqSBbACLYEFX9xoBj4Cz1OQlopFAnmKl0XMZiY4X6gGQAyorsrObS617JsNeV9x4/kG+9/46CtZiHsuL1LJ6cnLyWL5+/ks+/eC5nk4WMZyu5nImA4QWo4r/LlIfQMcLa1zV/TffD3aEBNPs9lYOBGE1GCgpjhIAy5zMVuF4zAKwzkF1l+DMgB2w7xsZjwEcD2RiLnfr8nYGuKSxSAMf2DndluZzJ1QqWQ8AvBsq7vJjKfLHSuAQo5vwCICM6sKPACsAuur74d7mS/gC9NYDm7i6AK9j2iMEwJF0DwWJ+Bh+IXRvjo7Ek4beQCT8eH2Ns9liAfHrdlewNutKZTqW3mMsH7x7Jtz96T37hF35BZQbYCxDdZDrRthh3rzeQP/vkM/npF1/KZz99Kv0BbEn7cnR8T5arjpxdwNwEwK0jvcFQ5ssrZdtyRqoVL31SQLEBhgH5AaZy8B9gKvTJ9iE96fvaJB9puJ6O7ChAyGIEwB4AK0dHRwqSU6Y/tS3iZGJcTGAi9NnActwzwnJke11l3Lxib8369ZTB6vTkVPXp0cNH6ifPzy8EsBUMZ8pAmFi/uhqLBsqKBSBaGYomY9UxAKYK5GSsXXQQ4PM0gU9Hys55986x3Du+Ky+ePzeWUEBQV4mpkHnu7Jhvwxa7Xdk7GCn4HGZGtVOwmtzxAATtEVPs3gcQDP8C3lMwVYc4uVB/tH8AAM5A5gBqjV3rSibjiTF9nZ0quFgZq/DLgN9pG/mtwcURTOUsfAp5U+ap1XJhYCplpzL2PMBkCr4CyA74DDfTTSyScPsRH7G1DqxdzHGoQDVbp44ga90XKHOuAfxPXp/L64tLBYfBStUh9vQHCl4EKKosf52OgvidjRQZ4OkV+D7HT1yD780X2F5PwV876AwMdMYAd/b6RM4vzuTv/J3/Wr7znW/L06dfyrNnT+XZ86eqB+xLWBv2VMgSW9vbO1BWuA8++FDefec93Vsrm1m3p2BB1dPEJnmDWWoNoLJ4YgR9BgJUkVyxdzHgtoMtNV6qB0jHM2Yq2z8ZE9jpyUv5l7/1myimgqnOz05lPp0ocAwwJWxp6Mb+waF89PF35e69BwpWU/uDOVCZIxmHv2CAWAew3F6scCsw1Zrt0vcTZTCV7w3WG5rwR7yHK33fdCze45Xu3W+TP4r7qbiXytsqAVKaxuvf+1677fl+XtX9cF07t5FBKW9SknV+zO934vHSGsf75Dj20lirxl/1HCD2V8oR5HmGXHb52G4LtsnHXZpHnf7mdrOpHHK55msanxdW9VU15tzW8ueI/r3f3+Q2Vacf8b53E/vwdcv1LZ93Prbb2EfJR0QZxHtLt/UqMFVsK8or2nz0G3X+NMqrJOO6a3Pf0kZ/feybrNObyLs0v7r1zs+P+Y4oU89pxLWI46yzXV+zn9W8mmTZpp+mtWzjW+rspkofueZnGaNyP1Ol000yy8dbF3Oq5JuPpanP0n6kre2W7KrkG0pxumlc/n0e19rE5Bjf85oVt6FNYnjdWKMeldqOftz/LsmjVOPibbs/yGXRFKvdp+e+u2R3N/xTeCFi1dxjG3GOVbrTxh+00Yk4p3xeJXv3fvNYl/tc5hDzIXx/My95c3Te7t/+29/f1oa3WbjtOVsJbCWwlcBWAl97CWwD5tdeBbYC2EpgK4GtBLYSaCsBB1PlCZA82RRv5Nsmg24k+LUGp+L9iel4nsysuhEvJbRKie08gVAnE3+gFd8K5jfvnnwogali8mQTudyQTVYs64mmPHnDGD2RzvVeiBeLrfLEFGOPSQpvOyYw4sOkqiROnmjJZVtKNOXyLq1HVXIrPmB0+cdEdUwI+di8/SiDqqRpU4K/lBSv06c4hlKfVf3lY4/XxiJwt4VcplF+dWPI59OUwIxJwjw51ta35PZc0qFcplU21Ma2Sg/iom77PDjPbbtNu23nW3VerrclPcrHkV/jbdeNN5Xu6am57HO7jufUJcPb6HzbeZd0uCnZnKqkikw6sd/mdppX8boYs/zW1FJ/pQRvlW8vxdSqBHbJX5TWMMq0ypaiLtTZZLyev9sm16t8bK6zbduLulnSd60rSoW8pXhV5yubteDmGcbY0w4k4Ve2KY7J/XFbXfb5lnSpyv/FtrmON2pT4JbLrvTZZRnXrrSOdfa3qY8tnV/lD/14CUwVZeV/ewzg35LtltYh2kzJBqv8eZPM8nX5amxPrBg1YKpS3CjtSfPz/LON0QoXc3utusbPy/fKriv5fjKXqcff/HhuE3F98vVv4+/XupGYdKriT1zfqsKqep9uYKrlohn0yxjyh4al/UGuuzeLy/zt9aX7KQM7cD3FvxScP3v2TD799FP5/PNP5YsvvlBgFaAnCqYZi7Lz7A5kqQX9S7m4pBCcolIrGubXAU2Mg2Lt0d6eFuJTOEo7gGMo9AZIRUHp+cWFFsjSP0wP9PfZZ5/J48eP9Vx+YANycI3LhDYAHFF47ftfB34oo8L5ufZJITXAF2NcWOlxfumb67nWma20gH7XwGAOkHFdAMDCmJkf5/GD3JgjPwokGo+1Pdp1kBfgIIpHAWJpMbdQSG3gMebs7BkU9vra8fZ/BVyNRhpRKKRfF/6vrrTIl/H5fV5/ANuIMXJdjsda7E6Bs4IChgMDAwA8ojA8AQLoH9YhBafxHUxbiW2KwnXuwSkOv6QYWVZycHBoAB9YWhaca3qjABUKyPuwVnVtG6YkQ1bY6+CzG/ejMPskhgcHISEbQHN7o5G2iy5yPWwpng9wBi0YCSjmhxXEmLYMIML6I1PWkMJg1tuZoyiYppiZInW3I2NRMoYoa8OAH+5PlIVotdQ20Ps9wFRnr1XW6BTyRo+MRe1Kx+1r6GxGAG6QD7JcA2ZWojKkT9hWkC9rulTmEZuH67mNzRjGGBfzczAVOhJ11fuO+4vSPsZjm+sy7VmBuBfq92688Zx2I/DL5RcLFDzHwHeul1rsDzsUoAgFFF0ZYwaoGS34Np1HNk4sa/X+FmcUa6TAnMTsosAsY4hSME8AISmAZXckfaNO0WJ09QsACsiHKCNZYoVyUJOCd4xlCD021hdjKzJAi+kETENrIDFgrDREBcik8SSYrFDer/s6Bf1dg6loR+0jFbsb6AomnsQYJl1RcioWYZ0DS6xV2iZtmczwB+ZfABsYM5X+UGyu+mOsYQrQYC4zK/hnXK7vXIsfAjjBeYC/+rsADYzpaTKGcW1qhe/dnux0EsCPCKaADtbF2LWcJcz2SgYc8vEsdQ8J4lYUpNPf4fdKRoOOHOz15RuPH8kH33hPVsogNhPY7QAtAjZ6/fpCvnz2Uv70z76Q88lcpkuR84nIFHVBVuiBAkr4u6vADNafeWLv2NbR8R39lzEoiEh9oAHE8OPK2ne1UmCQsk8tAD/BstiTIUgmBezBgGZgR90/KigB0EOSwU5XBr2htokewZgDsGW+wK7GMptNFKzG+gOC4jp8rwI1Vl2Zwgq06sh+AlPBEja+wI8vZLQHQxXyNtYgQEvdDmsLiNKACW6bcR+DnyB+OtMfNu7neuwldimbXmLJcxse9LpysNuTq8upyHQmbz/YkW9/9I78lb/yVxXsw+yxjXECwB4fHSso5PMvvpTPf/pEfvLJZ7omvf5Qju7ck9liJSenZzKdLUW6PWWwQZJc3xvuGjCqC8hnqeuDn3bwpuoUcaln7HEWjyAmsxjFuhK70EUD9RjoCR/KvNBh/CTzVICdMpjhlwyk2FP2qK50EmOf+orEDMg5xGdn2lFWxE5nvRd5+PCh9qGAY5i1sM/ETLWTGN4A86HLp6cn8vLlCwUbK5vR7kCBf+jrcLevvnE2nSjDke6RhsSbkeyP9uT5s2fy6uREdU9BiugnbKCq10s0UX8HtKlA3AQIR056bk8GQ1gdDXCkrIkiMhxarIUplWN8f3z3ruzt7+vewYBJMD3afgf9+ennn8rr01fqM+yWwGwFubM+7DOcTRC/zvoRq9l7YN/4VmydEICfYJ4wyS0XM2U7AqgF4Arw5WAXUA72ApjK4jTrzdiwW4tL7CWWCqYCZIevAiTGfMezuZydX8qXz57J5eVEppzH2ivo0e5rAW4p8+LeSNcJXT46PNY1VVZO4UUA7DWmqis6n9lEx8QcAKLy93A40LWdzibyN/7Gfybf/e53dIyffvaJ/PjH/4/cu39PAcKA7gCm6f6t05W9/QO5d+++fOfb35H33/9ALi/Gsry6UpkbtiyxkAGUTxRjuptPRI6GTbcYcH3PCVgQt5aQu+mlSQCJaUPBTgmobPLlWgOSArMifrw+PZF/9S9/S9fiG++9I+OLc2VQQ1/x0Re8DEH30Afyne/+kty9+0BBkgcHR9Jfv0yA5XNgOkBE8zXObrm+t0zzSUHjxpYFzb4Gv9+8j8EPbpozqMoPlPZJ8d637h7X5R7vc0vt5cf8fjLew1kYN/B4fn/u+2k/J7bXdJ8b8xnxujbya3NOm/k2nRPlkY+x6r465rL0/iQ8I4wyyWVcN5YqWfp9Zi732GdcP18vH1eV7lWtf5W+5MejbJpySW3Xsq6d/JlbSZa5TK59k28NzZZzWeef82db/n3dc0SfY+yzJCNfD9u3JiBqYUxVupI/M2qzviXdarJj/97vS11uue77HP14Dqaqen5T5w9Kul3nK9vORV1+gXGu7vp8nZr8ySZjaTunUptVa1rlc6LeuRzQpdzmSv4wyixfzzbzrbLDTWRZ5X/y9Wyy7brv6/x1SX4lXcr9f1v5VM1vk73DJvGlKt7EeNZmfap8XNO1blfRz0T7bIopJVsuzSnKr2089pxWXocQY0dVX5usAefm+fZSfMpjStM8o0yj/3bbrYsHuU67X49xpxQfo5zj/rlKHjFe1vnlJjk3+fOS/fmc2ti7r0dcp7hGsY2S7KK/LM1lC6Zq8hTb77cS2EpgK4GtBLYSMAlswVRbTdhKYCuBrQS2EthKoKUEfv0f/9P1k6y6xHhMEnhhXamLPPGzThRQgJXTSbQco59WlZzyRIH33SY51iZB0CZB6XIpJfjjePLkAJ/jtTGRkj+884RsaTy3mWuejIyyaCOXUmLmNuOoW/6qceSJu9hGTB7liaS2Dzvyhwxxrnmb+fjrkqR1/efJ9TZJsBuJtQqQYj6++NCiTr75nEsyKemz95fLYZPEYq5bTbKIfcUiwNwnRB/i46kqnN7QLTWenttGSY/y9ajzdbHD/Dx/KW2b673PqodxdX7hNvpX0rk245SOFUht+tPWl611Y/1m+5tsfiU/Hm1Wi0t5+314eBsf0OegA9qLvr9pXu73qx6yNflvH1e0zzymxnXwv/OHuqWHErSTH8/lnssv9u1zi9eU+r1hv1oydhMQ6X7A9bIuxjXJ++b3xkQQ/V2us/lnZ+zIC5F9rpyfz7HOn37FxlOBQD7n2Ebu/6LPmS8ograis9LDrKqxlPSsLl5WyblKP/x813O3oSgv/o5+e/1QjjeUZ/tLl3epOILr4nqUxtq0Z3A5RR0u6XH0C3W699V1JquV3jneUKAQ7cMZZqp04CvxQ4vy9Oy1THxO+XijHsV4m++Do165TeY+r+Rzch8V5dlmPfLx5nurqvmUfGO+n4jn3JgfQCoFVdjb7l3uVWud+8t8jNFfuu77ehBrKEJUkEBiIrmp38ShqzXYhcL6n/zkJ/LjH/94XfgLoAVAFeAkCq8pDKb4dTqH7Qe2jCvpD3flYP9QC0AVqKPMDsbYcnznjl7n7DoKFBlQDG6F1BTPAv7hh8LTO4lBysFbDlaiOBcAlLMkwbjBPDnuDE+0YUCa3RuAKc6jMJWCWWRCIaezRDkDkBatj0ap6JrCZgpmYWQwm2L8FKMDnEGGVtRugAUde2L/cOYPvmds6AXj4XoK2N2PGjOPFXHrWCgGT8U0FKnfuXMs+/sHtn4wITBPBT5ZQThAgbOzc9nbM1AWxed63myqc6dgFmAaIAKVvTPHUHg+A7SA3EZa9M8UjcFjrPIzQJyBadBVLSZf2jw4X4vcYba44V/thR2ADjhOv85axbxYc7cRZMU5zMlZbTyxoPpMv1dXKi+upaCc4ngFbSi7EcW5PR3vGGY0WGKo3F+ttCAaQAJrDeAEABvzMNDTpRweHMj9B/f1swKUANIASllSZA0Axgp/fc0BEyMDCooVOLMDYw+F1KKsLxSLU1ic6Ip03PqiAoAmylhkxYLYA+NX9if0kUL/xGyDTIlHKgvmsoBhy4rhY1xTpow0bgfqsSa0z5hi4ZzHuuibbT2v2Qujj3XGMo91Xizp+wYHc/l+xcfF+QowSDJ2UBZr7DZipEnsY6ywvovv0+kZgExZfq5gRTEQjMI/ASyBu9iBcWRHyY3oa7laGLvTykBuxh4FYI+C/h2Vq+nWTAvfAU0sdP8iBqZyUsorCvl3pDforUFcCvaBSQYAjZLSrGQ5NwanFQAh3TfAxLRYs1jRDAY1AAAgAElEQVSh5woW7PX1GPqATmEvrgNcN1/OVDd2AEw5WirFUopdjFHEWK+0SB5GkQTYGfQGBsJK9CJWT399A5JKUo3FBB0CKKS+aUfZXNAn7APZor9K2gU4QWVOn7QNOgpchMnbdDeNQTuEOietgbKlhPss/d7kpcNPRf6GLGHd0zrpd8AYrpShatgT2dvtyrtv35f333kkB3u70u8ZcIF1A5x5cTmRZy9P5CeffCGvXs/k9FIEHLLyQzEXRdslMBV5QwVBse5dBT7xL76RoWDHxmJnoD5AFSqnZGvISeNkuo5r3RdAB6R+AD+jbCvLNF8AaubHdwC3dHuqKwrI7Bqj1NUSRp2lHVfZGOgHEALAj6urjrIxYQeqX/QF6AHWq85KBsOugm12d43hCEa+Z09f6h5iNDLQrt83OqMh4mGNmK/fWzh7HWurtgToJ/g633txLevT765kt3slh4OOPH54JO+/+7Z885sfXIOXVY9NYY0tqy+nr8/k+YtX8unnX8j5+aWMYTdbXCm72XS6UBCL7PQUZIWA0EtAUQ4KUl1OQDYF+RJTkt4r2GklGr80lqQ5Euv4T9mXFCyUwIwJFIgtss7KyqYIEyWxS7pqOnO9hhaX6Wu1TICxxDroMRsAH3Jl5hrnEzjE8Y9YDmAs7Ej9DqC83YH6pOl0LNMx8XSp+mFsb+i66StgI5g7AfTgABk7cwV4jE3cOb6jxwBmKeuP2tdKdvd25ejOkdow63z2mr1GV3b3Rmba6Bx+DW6o1UpOT18rqOfw8Ej2Rnv6HSAe7ATwIXMh3rCuQ9iUdnfl6PhIgelffP657j/290cyBLwK01OKzQDNDJyzUtaxy8sLuRxfJmZBwIwXcrWYJ0DOWFm6jE0Q9ry5xvQpYCq9Zzf/j5/XPUUCw529fq0+ms/Gngfoc6ZMaMyDeQMS2zs4VCDU4molZ+eAnOYyW6AL6BugR/NvV7LU2IzfYN8wZJ+DPGCcnEzU3syGzJ/hBxRYBYCSvfBkrH6DvfF8BovZQv7T/+Q/lo8++lD9KKxUP/3p59o2kzo7u9B9lgL8usYgt79/KL/4i78kH334sa4NOq77JPXBdneg+qHMZ/hzWBFhGzMwnsX75Xq/gV0pkKrTlUF/1/YXqys5v7jUfcfx8R3bC8+n+vn6hSmKaVRbOXn1Un7rN39Ter2OfPvjD+XpkycKFjs62lfKKeT+8tWJyvyDb32sYKrhCDbVa2Yz40WzuKkKzzhgfgz7ENsJ3KzKiLewzo7t98YxX0ZcKt3rxXvP/N6qKjdWdy9Wuv/M7+Xb5JXi/Vqe18nv5ZrmdUMOFQCQPH/icaKUn3E51fVbdZ9aOp6Pr+lav38trUM+j6qx+hrU9RXXqU4OsQ3XvfyY6m7hmUreblzbqrHlc4zt5rrlbdTpedXYmtah6bqqtWjTbptz8nnnc/Tvfb+S22a852nSm6q+SmtakovfJ/l3JT9R0qM626jrO7+fq5KnyyYfX9PabrI+cb8Yx9WmjXhOyWZL8/T+flb61zTm6I+iT2rqv2r9mnyS53+q9DvGm9z/lfrMj7kPy+ddOi/X2VjHEdfdry35Ie+nziaq4uqmOhTtqTS+utgev2uK87lObDrOqrhVaqdpr1CKF210uqQ7Mb7V+c9cN+vsIp5b8julfuLa+TWlObVZpyY7zMeXr0Fpb9BGX/N2o23EuZSe6+V+MdfbuHeN9uznRV+6Hkd4GUG+byjpnbcb/VGdnUe/fBv9u40NRdnlc8r9ZLSjOl9EO9///q9ta8NvsyDba7YS2EpgK4GtBL52EtgGzK/dkm8nvJXAVgJbCWwlcFsJRDBVKTnlN9UxIWIFHFZsU0oU+DEv/uE8Hr9RpFKX3Mj7b5O4iQmHmCgpJXCqkg6erMiLPdskEWJCok3CyscQE3hcFxPksfi+JOtSwqgpiVS3TqV1L+lTKRHFeZv0nY+jKYmdjyOuaynBUtVeE3ihStfy9po+R3ncxiarEth5u7l+t+2rSafr2mlKWm26lk1jzmVRJZs8GRyTk6XkdEwsNo2h5K82mWf0n7n/ifOpSxLXJYBvXOfuuAFcl8uxzqaq5FPSv6Z44Lq3kR7pXd3twFSbrq2KLTG0RN8SE7c6mgSccr8ZwVQcc5/tNpuDavx4VbyI8onjKCWbc99d0veodyX7z3XU+/f4nc8pl4HHrpIO140n2mE8LwefrYsfU6yxQs5UKE2BaHj7aA6AiLq+se9bVwNdpxbyOZZinxfhx4JI14m413C5+zGXRz7OfN2jTrSJA7kMKLp3+dXpQ5Xe5H6r5D/iPqdq71EVS51lJYJO3IZcF2PhN99p4SSF1eHH51Z6KNu0HyjtO+qO5X25TFyXvSi+Si5l27lmYGvry6LNRj3J/cRNH3xd+cY1LvfYZ2mf63P0PvnXfUEs3I/f+/rVxYBSvGs7/zbrVtLHqn1C1QM+l5HZrhexGwinySfHvqIPyK9znXcwhAIFtEhVrAATAEBizvE2DWBlYAiKOwET/eEf/qH88Ic/1Dfvn5ycyJMnT5SFARARRb4whlBwDwCKQtbFVUeLwu/cvbcGeniRNm3ypn+KRR1Y5HPmHApnXefdn1Gc7PrgTDy0wTF8JGPimjt37qyZRujHQVHMgV/aphiWXy8oB/ziLByR6ccLywF92TkUsRqAynWP8wGKOJhLQRdprHxnQKOBFtlyTWT74Dv6QIbOrKRrmbYQ7sOUiYAi1el0LTf+9rWlkJm5AmyjLcBGHNMC4KGBqTif72kf1gx+GHf03coaMZvpmH2cyMmZujju9+ycy/W0baxdNk+XTYxVynwCu9FqZUXi/f66aNZZQriO9WE8DlZzu6EtzuO4gR4MYObMKg4CMDBCT8FRgKkozlWQg4jKwn9ZK8CAPhc+Iy/k4mC6yNbizGrOYKbynE20wN32lcZGo4CoxC7GOYzTQXVaZJ/YuDiHdXBf50wrfO99uK5QKK+F2glMReF0jF9cQz/8Mo9oL3zHOMze7W8HXUX/zHGLfwbUcnAF17jfzfMJvt/w/Un02d6P9+ssMMritQblWZxlvApGgTEqMUQ5G5cCBhxQpLwYFIIDDDKGI361AHuxlPnSGNEwHgOJXunaUwgPmwagAYrNYRmCjQWghAL/EgjPMNQraxvw1XBg4Cx1qAaKHA1H0gGog4wA3ijVGgATA/RRLE+fzAlwkoOp+Az4bjoxAAsAG8aAfNT/4Wu75pMNMGYgJI6rfZL5cmYqLaK3ly54vwagMk5hxRD5Xlbxh0l38PMKkkksVM5eBYNSkqWCEhWw6PMwABTAHQWlAGBLeTuLFR0FtgEuiXvm9X42vBzC49Ia7KXfXYOptCFFZTEvkdFA5O2HR/Le2/fl3t1j2dsdKjOU4XQ6CoB4eXoun/70S3n+aiLPT5ZyBaaGOcPqxdiMyszAF8pcBgtZmoMCpvBDyMcAlAARGLvKDyBNCkrYnI9b2YqU+WyNUVcAlfkaB7LRhjOmdaULK5JSSFnsWCzwTYCBjMEGMBVrbSxBQznYP1DwFfhTBVYqIOJK5+aANEwV1zAYGCAH/zubzuXzz55oO4Aior3jW4mXzI/4TLx0oKQyiSUf63vMuG/wtVMbBzwoS9nvr+Ro1JUHd4/k3p1j9Z+dDnsX0y9sjj2BgSSINTO5nEzk/GIsp6fnCmJ5fX6hIBYyuyYjgLqAJlk7xgSAyUC0ajN9GORsVeL+QH2Zgi1hQjP7cR8GAMu/L+3PfN/Bv/ib1QImIYDDtndQ35vsTeWgYDxjBXLbZVEUwIINK+uh3d+7r1WgljJBGbhO45XaNoQ83HsaSBR2H2WU61icBJSjYCL0a7FQxkPkzHkap6YzA9+MRnIw2td4TFxLWEVVlv2DPbl7/576Ua558fyF+pT9gwO1W2ImDHRaICeyBhcxl9EugOyRnJ9fKMAKMAxzZo+3t7evOqeMVcdHcvfuXXn54oXa56O3H8rxnbt6vsqAWJhYL+lbGYjYa8zZwxgYEeAR1x7s78nlxblcnp8bOx/Mb7OJgpeIuQhfZZX2rqw142Dur169UsY4/Orl5VjHDXBPQXBdWDaXOteDo2MZ7e4r2B/tg4gMP6BscMoQmIC7V7Bq4iccAG5sVwrevzR2KvRtPafZVMeB7sNUafsYY6bCp7KW/9F/+B/IB++/r3rNeJ89e6rno0/nl2MFfB9gp0t8A3Y0UDDVxx9/W85en6c9BQxwFpgUcAZLZgLFE/sA6fGcBACq2zFmw1hV3hrXdnT+OBVlUJtO1M/w8gN0FICfRUTPzQPsNYYqXqLwL/73/01j3He+/ZE8ffKFjC8v5c6dQ31vB3s9wJMA6j76+Lty795bMgCgP2RfmVgMAQVfJcYXdWrXTFIxF+D8udf5gmuLdTBV3Ef5t7RdymvEvEO0fd+L5Mf8c+474vn5fXe8Z86vK+WW4n1gVe7phkxqcrNxj7mWRQOoR31flo/M5111r12SS5UMPY5seo37e7++rv24LvHepumaKKuYp6gbcynfUrVOUe9uM/84/jy3ketMXLsqGdTlTuL1+Rzj53wefk/QVtZvel5uy+t9Z2JvK9loXV6qygdEGVateT6X+Cw2jivvI35Xst2q8zfxU/HcqNt+v9d2TnVrn8s6P/dNdb6k025r0eaa9nhNPsSvj/nekl54bia216bv0lpU2TbHo76W7rGqbL3ObkvfxZhVZQclnxFf1OLX5XG35Cd0v5nFpSaf5O2U9DW3h3wdo67k86vSzdJ65n3H5wvxmfGb+rY217s+xH7jXiKuR8nv5X2U/FT0F9EPVul6yRbr5Fh3ftN17mNLfj+3KR97na+o8mElX1a1H8z9ea6zJR8a14bv43rmMa7KV8R55X1U+bLITJXvKariTi7HKv3getfPqrhW8oVRfqX4VBWDfPzx2VXu6+v0t2Rvsa+/+Td/dVsb3sYpbc/ZSmArga0EthL42ktgGzC/9iqwFcBWAlsJbCWwlUBbCfz9f/hPrGQ4vTawlADIEx75G41iUjD2GxOIFIv422Krkgr5DXQpQVe6IY9jrkuKxuRBPmYvvsuPt00k5wnNeF0pgRgTL5wbE/gxqeAFME2yyJNpdetfSpC20ZdS0sYTN22SpHkfMUHSpv/YV5R3LntvK44pT5bWJcqqkj5Vel5KLLWdT24LJfsrJaJvI+82468bd9uEeW7Hm8gin1dJ56psMibdS0nUPBl7G/3b9Jo4JpdLyf7q1rMuWXrjuluCqfIEcN5f1djy43VrF+e+iR5ZBd5fbDCVP1zyebnPdn/lxWF8Hx/gVOlDSY5edFxaiyq/7P2XYlrJ/+XxMY9DMbGfF+i6DOrGko8n9hftKrYdk/luS1ZwS4HTTWalfE51vrSNT1oXtlF3W8EMVFoPe2O6AQViUXncN+UPDnxupVgWi2WiznBu9GlVc8r3R/pGfS2uugkSy31V9OMu6/xYk39r48/zcbs/irZSB6aygqxrMFW0w1wHXO7xnHa6cPPFAaV9T16EQR++dn+RwVRW3XcNSqzSi3yv4p9v7PMT6MBlEXW06oF1HpffZP+Qr2XTPinXj9yeqq6/ISMtoudN+O3AVHX7xejDXH/Qfbc/Z2OgGDEC9fw6Y9wxMBXgDgqxf/CDH8hv//ZvK3PRq1cv5dNPP12Dcd555x0tGB1PLuX16zO5oNB0KTIa7WtRLUXJ7sv4W9+83+tp+26TPk5nmuJ7L/7mGEAg1p7jDshwsBRtwjRE8SptM4/4IFeBEAFMxXmMx8FDfMdYtMg3sVN5IbSDiwBTUUBMW66DjDkCRfgc4wlzo9CXceZgKtrgOP8CWHLb1nEnMBVj9LHTDzJwULADZ/j+rbfe0nlTSK0MDgl0xby8D+aKjPgXwJmD1hwERV9efM81fGbuFA4DpqItZ/pyOdEWP+iIr4l6gcQg4nZLG7PpVLdhFPm67PnewVTMG9Aax9aF8JT8BoYUB1IhZ9cD9+9c72AqCqkp3jdguxUDOyOSF14DBPR5Ii/WF8YuiqH5ZU2Yn4PFnNnM9ygwM85hb1jMFBThTGF8z1q4btAvf9Nm9EnuIzyWRF/gwDo/X21nvkhsQsYy4UAl1zcHzPm+kX4ZM7/8OOgvgtF8Lp638M/Ig3aNiczYIxw05UVkca+lu+sE+OB7l5/777jvdAAc80e+MJ/BvON64zHxeg8jyhhE/7Z3NMYVb9v75d8ISPQxOUscQBdAMzPAVD1Y1HqJWSzuYRiTsTL1BwCdrF/TLQN3WP/GCGd+wJhvFKyljE4d6SsLjgF4HEyn4wRQkOSKbF333YZ8b5zvtXJZu69cKNPVMhFPGoOVgmwS25kW0PMf4A9lsrH9rstGWZJSrFX/o0Xt4JlASBk4awfgUAKaoecK7NC58LfZF6CzuNY+D9WVVDB3Y4+nQDd7mQFxRuWrNrSU2XQpnauVDAcijx7syzsPj+TuHcBUA2XWcpnOlys5u5jIk6fP5dnLS3n2aiLzK5E5xfxgmhIQwMBjNg/mZ1AcY0yCvYnhLeYWBy0WposTiECBVAAQEjPVAGAeMsHXO/OWF++mudraA+Aw1rnuYCjd3kBJvLQf/EZi5TJCsJV+5hp0wvwg4D+L2ap7CdABsMMWPDFiMV5AWTCtzRfy+vRcgUAKuoFhLwFk3R+YH5gqCw5ryVz4DkCH33N4/Iy+yW0LEqidzpX0ZS6DzkIGfQNYMVZc3HQKaEhkMNyR/X2Y3AzweDmGzWgod/GxU8YwkymARNgEFQAzkI6yM4sslGkHnYC9aUdGu0MFhjDv+QLbszjtMZ7x93QOxpzo8cV9FcAsJObxKO674/76ar5Q1i/iwJ07dzXe0w/x7/ziXG1e7QXwJOAcmHtY8wRGsxhuoBCOu04pmCrbG3jcWLO1dQyoYrHTWIVYG9YIEOFyvpB79+7K4dGh2ryzzSnIe2dHTl6eaHwHSI0c3L/A4tYf2v6L8Tgjo4F2iSN9OTw6luFwV3VAOjtyMR7Ll0+eqg4Sy2CmQu4ATA0otlId5VpYiHTfo8xXSzk42JcPP/xQHr39WAF9ypY5mcjZ+bmCqvjZS+B02ri4BPz9WmU22t1VWwcshp/GvoixF+eAiGYqB0CXDuQ2QLkB1gHGXpxfyO4Q9qi+sl/B5PTq1akChWBCYx47Ot8juXPnnhzfvSt7BwZchI0KMCLtKMvlDnuvHXnw1n1l2oLZE5A2exn2YZcwOaG/CbyHnkwmBtQHBMeYLKZhXztAtvT4X//rf02+8d57CtB69eqFPH365RqgqrqT2PROATtOiMNdBVJ9+OHHuvdG/v3eQMFk/KCnyFxtV0Gg1wXYqvWJak3juLKPiXApADKCxWy+1DVkbWHlYp7KSCUr2RvtK3PodAb4k7niZ0SeP3smv/HP/pmuxze+8Y5MlKEUBleYVgENW0x/8OCR/LW/9tfl3v2HCpTUvpfGijefL2UxT3FVmbSubTfeXzuYKu6djKTUAOwOLPY45vdFDqZaf1775uoSj7gH2+QeMM953RxrAoylBvPcQdzjxfu2vP84D++vqt+YY3Nfl7eXzzXmh+J3pTGV+q0ab6nfOjmX2ol7hzbX+n1YXIe246vKI5T6Ld3X52tTGkubOdSNN1+fmDuJ113vob+q83HsbfITbfWoKVfSdh3anBf3yXF8cQ3z9Ygv1Yp9VK1lae/dxjf4frgk5zrZx3xlm36a7LqqDe+nal3rdLvKrqKs4/W5DNusbdU5UaejX4h21rSuVfaX33fVtZPrVR5nSnJto0v52KI+xL1q3n5czyofWhqjH6uypSoZ+PxLdRzR/qp05baxNu7h2/jI2E/JLzTFiBj/SjYR1zSf95voeZu5xdyHzyP3+T4mjuf7gtLa1skozjWXaxvdiudE2811MK5JqZ+4/8j3J23WqNRfPv4q+45yrvKtue+Ltlr6Lrfdkh612TOUxlxa9/V5gZlqkz2f22AcZ2mvEXPwdf4pH3dc3zq9ivL3/qv2H6U2ox407e9+7df+i21t+M/LoW3b3UpgK4GtBLYS+HdKAtuA+e/Ucm4ns5XAVgJbCWwl8POUwN/79X+0BlPlN9VVN7nxeH4DXJlAWfEg/6shOr8Rrko8NCW7NkmmlpJwnuzMZd2UCImJ4DypWbdusT9PmpSSf7UJlfB2qLoEUp64yOffNqlYStp4sqkqEVIng9hvWx2PCcYot1z2eWIxFvLma1qSna9r0/q3HXeb80r6k69Nm3Z+XufENa5KfMYkV8nOmmyizp/kbed67TZVShT6uXkyd9P13VRnq5KkUTZVttvGN96Q1y3BVLm8cjmX1r0pgVla+1I8adKj24CpbuOLdM761l+LUTEWRr/Md3nxgheyer/+MNZ9Y34+7XmRZ65PvhYlPa0CI1T55Spba7N2sYjW24kPdHLAU/6wpzSmkh7l86ySb4wzXsgZdSzKMf+7FP9y2VTpjBedVvmykiz94UP+Bvb8IXiMZe67ot7FOcfxxXOqdKI05+v4YqwM0Sf6WPI4metnyf9F/xFtx8df0sM6vxvtyK+t0jd/KKmFmImZKupUvm5uiz7PqLel+Fu3r/I24njjvKItRzBVSdfKfvD2zFRxLnXzul4buGOteCyfQ/RfJb3K/ZvPNep7VRtV8bFqj1bl06qON8WCXDaxCLnkR+J4r+03rRMV1+mnjU+u2xtEe/RYQdMObqLA02XqRRHmQzhujDZeRP07v/M78ju/8wMt+AWI8id/8idarM057733nhbivj47VTaAyXQmO/1d2R3tKzuBAygofuV8imj9xwu4WWeAQM6sRLEvbAfIALvlLf4UYfITmYIcyMN1jEfZYLSw+pr9iD4c1ORsSs4GxJicSQpZePG5/8v3XAuYCIfHOF1WHoPjQ+Nc912GzrbkRc1c44xTkSFKQW8U4feMtZnz6Z+5UcjrTFtcw/e0j5w4xwFlHKdtl63rAdfTDoX29O+gshusWOla5sHcnZnKZUC7zoLkTEwOVPKxOYDF5UO/AFl4EYr7SgeX+ToxRvSC771drvfv0Q1nEqN9LaBPjEucx/X8S5E7hfrKXrbmljFtg8Fh0Lfi4LPXZzLaG0m/19dzaW83sUkoA9Z0pgAK6pEpNB7CVDKAqcQY3YzVBTAZABljjGHtYB9hHoyH8xgjBdfjydiAJ52OUOCucliJMkDAcOGgG65RefZhs7DicwUdAoyYzXVchF0F9SXGlAjKYz667hR0D3e1GJ52tNh7PFkzwTEGZeaCrYKCfWUtMrYo10f6UGasNDcAND4m5UsKjJ5zCr0TyIm/6U/1ClCJs2ItF/qZMmjmob4L8I5WdlsBuwIUlmYbajs91nOiY1emGBj1FgtjoRIR+nJApjJOpTkYgxWMT4kJZrFUdiiK8ns7BqZSQDhF2Ve2foxrmuRra2QF6MrUBGZCwVQG/pnBSqJAFgNToWvL1UI1jj4trpv9+h7GwR1uH4zV/YLbTu77c3+yjoGJ5U3la55JC++dmUrzZGtqJWMlYb7OWoJ8DHJ0XXxvfiKtcUIjGQuTgXdc3wAX2bnK+2S90zf2l2K/jjsE1LiPUbkByEryN8CVgamm46mslksFUz24uycPHxzJ8cGBjIaAEhfGuAIQRLoKynn+6lROziby6mwik/mVTOdLGc+ZA+1jO8ZgxprYOzVs7MhqZyeBQxKzlg+XuTDvtHA2VgWAAdizdrSInzVOYApDbTpzVJKHstx0FEgg2JrqBWCquYKnaAN5IdflyoBT6MbeaE+7NvDE9RphC6rfOgBbp+vYYyCX2WQmw91dBYcqODaBqWDnwT4srs1lMp0rwAxmKwWcYatrQJ3FXN/HaMzjF8YbBaVdyaBrv/wN0AK7wcUpmEoZs7oKplJQGGCqy6mCNQ4OD2S+uFJwDkxSgMz6g6H0+gONe4AtAHMsFsl+YH7TeStmSUFW/DqjJWO0GIuvMNCQxw31b4npUVsrvAk/6mUfJs7+QPb39pSRyWLJRAFKl+NLBYiYPtEPwC8gJ8YkqTFb9wYGiFGbT3pj56UYlACLBtqzOeohB0EC/GM9AFcpa9JS7QG9UXAsANcEVsZnvP3obT3+kz/9f+Xly1frWGaAUfMHCI79GXPVWKygJmPQQnZHx3dsX9HtKgAeMBZjdkDgyclrOT+DnQomU8bckb39PZ2r76dUr9VvD+X+g/sqP9ZDgTOwKgYZICdsWJk5FUy51P5h2Do+OjQGJLlKzGBXCsQGkASQEdWH+Yh5aN8LAOsjjQkAszwGGGgHsO5MwXeAq16dnCqjHfOCJYnrRoDC+kNdU9bXmOAUIarr0gNfBqvXbCrjscUh3YcARMSHdM1uroGLBi5Tu0aGymoIw2tfDg735N//q39VHj16qKCjVy9fyrNnX2qsQ/b0T9+M/fLiIrFK9uXhW48UhAhYDAAXa8scTBeNedH29ICpAPtZzKVv7Jt9y3DAvsCu29s7lN3RgcrgatXRfQX2zwU2hqUsYVcENIhPUDZGRaXrWj19+lT+19/4DWUTe/TogfRhjVN2ONG1gqUKwNfDh2/LL/3yX5E7d++rLjiw0l5UALjZ9mzYS1dtymzX7TTa13VcvA4qEUzl7Hr+7QqawvRTdf8Wj3ucjfdypfu0PD6HEKd/5vecVfeGpRxJqdjZr8/v8/I5le7Vm+5b43jz++98nrEt/zvfm+Sy+Fl/Lt3rVsk/X4e2Y/F4EGVTNc82etWkH23HFc/L8wK+diWdaDP2qnnk9lg6L7eXNrnE28y5dE3VGsc1zHUmgj/q/EPJN5TmX3WsyTaqZJ7bez7v0nXRb9TZfO6LSjKtu75u/XW/k704IfqQ29pjyX5ctnHvxt/xuI+nyiaiffu1+Xjza+vsva1vinJokqeP0WNiPt/cJ5RknB+r6rNNrGhrg2384pvqQxs9L8XjTfS7tFYlfYr3+Jv6ttvI3ceVP1Z6NuQAACAASURBVIeI+hLHEW2jFEdy3c0/537jTdYu9825n62Ll210eVP55zpSJYsmf97kS+v8fZsYXRer6mIEbef7yvUcA5iqZCvRp5d8Y1zLfP8cfVX+XZ2sYpvRrtrY+yZyzO3An79X6c+v/up/vq0Nv41xba/ZSmArga0EthL42klgGzC/dku+nfBWAlsJbCWwlcBtJfA//IN/WARTlW6i88RMvOnOb3BjYllvpiloKQwyT7LUJXvizXrVfOO4qxKq+QONNsmO0rjyhEQp2VVKapT68+QD/ZQe1rVN+DQl+GLSIv/bx1r1UKVObk39lsZ/2ySXF5c6aKHUTl3iLyaf4rhLicgmfaya123tsU3y8zayrtLNTcfZ1PebJGtLttKmvdzXlBKFuc3dRvduc02dfjTpnl9bZXdfkdcbgKma9KCNbZQeVpTiQmnelfp5C2aqJh2tnGsFmCqen/sV14nYZwQRcG3uz+O6lZLleZwr9VElrzb2UuX/or55grpKlk0FHCXdzfU17h+8kDaPf1wTk+VaTJaKpbw9H6PLKZd/HEuUT52e+HdVYKrcT0eZ+ncRABSLl0t+jv48rpXGGMca/VCdLVWNkcIpf0N0lGEOePExR13IfWDuF1wO0Sc3+Zaq76McSjYUx+5vnC/pRGw/f4gZ94vx77hGVftOX7OSj8vjTZVO5r7lZltUeH2VEatOnqU9aaNPCMxUbm9RjqV55j4k2mAJTJX7zbp5x7ajHG/t12sEltuIFyJzvLS/9Hl4sTKftfZdaSrag6lKdpPLJPpHP/8aTHVdUL8GIWgBsBV6KxBktdLi0d/7vd+T3//9H2rhJmCqH/3oR+prABkBpqKw89XJK7mA0QeGgsM7sru7p0XSnENbAGLoB7CJsw9FxiPAQM6uQIEpDEo+BtgAAOAwFuRKO86842AjZ4LgWmcH4lwH3zBvL8LmGO1RkBtBiswpsvg42IoiYYBFyIN+Y1GWA7h8rV3O/pk1cdAE43Gfzhgc1OTrpKAWwEJDAy05MxL/Ij/kFedB2xxjzoyVHy8id/1yW3AAk7N30SZ90HdkJVHQilAYb2Aq+kXG/utsHQ568vlH8J2DQxgD18OmQbE6PxxD7l4I734ZvfDCZLcdZB1ZtTiXcXhfX40VxpDh7EVumy5Lb58x0R9yi4Bl1yEF7CT7dfCeX+vsZbBiWKG/FQEzNtdv1yNfC2cSQyfcHhg7x5EF83Rbc712G2GuWqw9m+l68OOgNvpx8JaD7Yx1xPSUtTYGqKn+Mj/G4GAlrvc5OzjNdcJ9gq+Zr1Me4/is4LVOR/uMsvC47+BE2mIuzsbmY/WY4cxZzMlZ05gXv8yF9pyVhvEwJ7dpxuv+wuVvUJ+OXC0AAlDwD4jEwBfERbWRJcABY72iYJ5QpgXwg121Ra4xAhpjBcI3zmcLY6VRViBjBTHwnTHqADxQ1qjw8h9fz+s43lEmELd5A+lcx+oYV+jLwBnGNkKzh/uHCq7QGSYwk8aRBGrSsab5w/LCf85Yw7iVWdQMyBi3lG3KGY8MamWYIvo0QJmCPyzbZ5fRbwJU6UdN09EufteK+tdxOzE42RwN1KQAJNVoAB7GarZazoRp3Tncl/t3DuVwb1eGgx1Qd+r71P/2+gLe5vX5pVxO5nIxWcjFZCYX07mcjQFw2FwM0JdAnPSvYD30ANACWChF0a2Zi1ibXgIqKDjBNjEqe43TaY0UcJwARwDVFDinoDIHVKErHX23BhoBO5ICqmAsAgCY2mOtkFcETu7uDrVP2O8AVjj7igHbzNeYlB3Udv3YkrFwPT7GbdsZBLkOgAlABu5JdneJk8aO6HHD9w/uE/jOQEIGGoFdB6BPvyvSV1wXwCfYaPAvxDn2MaKMVXt7gKk6slyJTMYwSa0UJAxgBIkBYOkDEFLgDYxOzo5ooBaVO4C7K+xopUAuRK2/Aai0vp/QFyGYbI6Pj00GgHX0Gtr6qm3F/dLh/r7cOTrSQ87gNb40tiGP3wZUhXUsAaa83QTkBTAW9wbr/VcCXXl/ik9RNtKrBIABrGZsVOgQc3awp9m0jQk9hHlptDtSf/itb31L5/nD3/2h7stUfxPznupNAkEC5gFoMwGUDOPeHGYjA/bCTIWuEl9gbLp/777cu39f5zGZzeTlixMFsxsYO8UP/PxOV9dddUXBhuYXAMWO2TuMJ8r6ho/YTb4beUymMB2Zbe7tjRSYhV9Cb/d2d5WVC+DU3j5gZ8DISzk6PFSglfpZZVebaN/Y4HA4UkYp1kntRRkwjWkNHWPtx5OZPH/xUhmy6B8bYLw7AIYBIPfNjyqjGD5Q7XMpF+cnMh6fK4MiAGDsJ+4pPY66BXrcsf0GoN+VzuX4+FDeeuu+/PKvfE/B7+fnZ/Lq5Qt58eKZ7I5GqpvGGsZSdNd7MmMMA0gqcvLqRFnlAAMrK2uvr2ywsEI5gNrW39g/0TFkCGMUYCoAbAPY4e4+kOM79+XgEEYyWFlh5rrS0kr6RoJ8BniGzR4e2r7M4+2TJ1/Iv/jn/1zGl+dyfHwk9+/CHLgrk+lEQWCAqXiJwltvvS0ffPCRstP2AAEmMJfdC6o7N1+mv9eMvLGIkvUw4G8KUzcASwnM6PdPDoBVIKPFHnPf13Zfuocs3b+7ncb7p1L+IM9lVPXpMT/6rXi/63tN38/Gf+Mcqu5f8/tzj7v5/H1ecW+R35vHtqrm4+PLc4/Rn5b+jvJvOjd+H8cUc0y5DONa3uZeP44vyiiXb0muUeZ1c2tam6Zr8/VxeeTzzffpsd3cJvI+oz5GWyidF4/FtamaR2ldSvJt0o+qa0o2rnu3lDeo0+lSn3X95Of/LOZWpbdVx/P7ND9vU9sotZ8fi23W+ah8r3Wb9a1aC9fr6Jt9fePaVvmautx+3XqW9o/5GOrsowrUUOXnonxzna6y9U1tJsor2m4pBpTGWRpHyc/k/qakD210pI3fymNcnXxzW8n1u2ounJc/j2mSfVU83PS6ko6XdDOPUaU9Qu7bq3xMm2ujvsbzSzKuss0q+3Gbj33k+c3cH8W5ldY1xvcqOfh10WdUjT1vrxSHSroY59akI7ksS7qe60KV3/H7Q5db3R4njyW5bpVkX9KlOhvP5VrSoSpbKelHyXZLsT/Gk6r2t8xUm3qp7flbCWwlsJXAVgJfVwlswVRf15Xfznsrga0EthLYSmBjCQCmiomEmMTPEwz5eW0fBOiNOb9auHDzpy7Rk59blYwotUm7Vcm7Up9tkoF50oH2Y5FS1dyqklx5kihPNNclSvKESJNsSmtZlZCKDx7jnKqStE19t0mitFVcT8IxlljsXUre+DwYX5WelXSklIQrJaCqEk5tdakuYVRaGz//tvJu0qc2a1Cly37tJkm0Un+3kV1MsnlSr5RAbPI9bebflDxt20bUpzZJ1ip9uLEetwRTxbFUrV8+xpIcct2o8rNVfrmkQ3+uzFR0trpmZsllXrdOeRI8Xpt/VyVvP15KTOfxrI1frtPFUmI6nh8BTKV2Sr41j2eleJn7vNzXMq48/kQwjxUIUkhmBUL+6z4+xoXcX+YPYut82XqteQl5squq+Ffls+I6xn1VSZ6+l6jSm5IO1e1xctnf1GUrZIr2VvKbMb7mD79yn1ulj238Yd3+IK5hSb983A6mym0nl0NpzxrXJvq1aO8lXcllFvsq+eum2PZV/3l7MFWVrpZ1z3Q8MlOVYmppjaO8+dtBKCUgXm6P0Q827QWq9qRvol+l9fIiZvcj+UN3n+8Nv6PMBD97MFUeD+jbCy8pFvXx+xgNWGIgK4o4KSJ+8eKF/PEf/7H8+Mc/ll6vq0W7fKaIBwaMt99+Wwtoz85O5ez8Qot1j4/vSX+4qwWqyvjW7SrowUFQysDU6WhBMMXA/MIA4YwDjNPBEc4+RTEx4BNnqeJa+gd44cAkBzzxme+c/cmKTK8LnRkLBbm05zLwImjWxUEdzlrEtbBuMS5jqbIiTS8KprjVY0wEGTkLDcdc/+L9nhffui4o2IVi4qGBt5zNi75ogyJx5utAKAdQua4xX8bH3HwOPndnxgGk4g/YHZjiNkc7XpzlABz+dRCDskkkwJlfiywiG1V+T6Vzo+B6TnGugXccTMV4Xf6Hh4fGwqTMGQaAdtAbhcauM1zjICUft3822dv+CxYG+zXWM2dLYgysK/rDvBzkQp9xP+AgAu+PNq+BdhSEw4pxDayzfYWBpRirM3+xdv4383EwnssB+brMad/BWx5nHMTljByMkzYcSATokD4AHDorm4ObfH7GBrHQ8SkL1+6u9sl5/PKdM4zxnY/ZGLiQ6fV6OOjK9cD7YtwOiHNAKde6HnK+A+GUNSeNydcf+bJO/KILDrR0MBW67+Ar13/ORQ605fbN2F3+BCXapbgeQBEgDQMbgQaHTQzwpDGT4cMml4CpVsrmAesJoAOALt4G5/ADm4eyxggMHgbYofAc8AK+E8AM86VfruH3ChBLKgzXOUtHGU/8PI7BUKRN2AnpH2Mv0rgR8l9d7jM8eK1BW2lPpigqA1DlD7Vsj0CcNbatNXsTLCRrtjFjZ9K9DPu8tGc2sAeAGhhFYFcLBesJHOXxTXVAGXgwrJS/S/MCHKOjVwIt/gVyBIgBEONS+j2Ro/1dOT7YV1aqQa+roAqAFgok6A9l1enKeDaX+VVH5suunF9O5Hw8lbPLiUxnC5kvYQpjrI4XMzCVgT/w34AWPK14PT6d25r7zIFUyF+UgUXXCZYeWFyIlyADAiuVLYUx/6hP0bAOyATAAPcmBvZcs5rxfQLlIP/hEKYajTCyWJj9AWKx9gzEZmuX8leAxRIAA13GDtxO3BY8Xs0B0izwU6L+7+Bg/wbI0s/zeIVu+n5WQce6ZCtZwP61gD0I/TeAH25iDlmfAqU6MhwYw6IyTiV2ooUyeTFf5HHNItkBaIZc1yxgsPsYkxhschgFDDjIMAcyma8BAEI8tt+jI9h3dtfMUdanLUicTwQAA6S6d/eunJ4AHjqR16ev174v7g2MM8pAyy4vZaYC6KY2ZECOeB+g5xkSbw24tA0z+zHAQ30Z7A4SWA3dIQYCiDUGJwAxsP4oY2JiHGONHj9+rGv9oz/8kZyfnSewtcfHxHwFOHQAU5XFL3wecjbGoqHs7e/r3oZ93uHhkYz2YJ3aUXAlICV0D4C8xY8dBb55DLX9U0d2+rCOHaldXi1Xcn5xIWcXgJuWus57B4fJbhK4Gma9fl8Ojw5VB/WenZg5nei8GeveiBjVVXY1QDvHh0fqVw/29+W9d99VX0hfvQSSv7i4XAPfAO7AeAZ4aK6gcQN8YTxdALKLpUync3l9diYXF2O5uByvGev4Xn12tyO7Q5j/ruTi4jztTy/WoH6PcegVoC+PvWZzgE9hRqSNgRwdHciDt+7Lr/zKLyszKCCq05NXcnp6oj6Xvd7nP/2pvkDg0aO35cGD+wpIMnY0A/1ju/glQFTx3lC1UbGa3eQfWX9825V+ZgwAnTgNcNmrV2dycTmRg6M78u6778m3PvhQ9RYdHgx29W/8NjpBn8d37+gYmS97/08//UT+73/zbxRgxrwevfVAwVRn569lfHGp7F3oFIxUbz96Rw6OjpUtD9AkLyVQWzIOx2Q/xD171oJe+csedC+mYMiYZ0gxUZ1sOzCVh8h4r53nQvL796pr6q7za9wnxH+9fZ9jvOfNfUV+3x/7LOUQ3KfF/mNep3RNniOK98al+/7SGPyeI/bb9Hecd9O5/n2UncbTBERuWsMqWdX1m69LjBf5dXn7UeZ1ffh5txlfHlPUbxbkEcddyhk16VRpbev0yOfrY2mScf59aYxN+lF1jY8z/9f2JdUgy6r+mvop2X1ui01zaWoj+pK8bd+zl3xLrge5LTX1W6UnuY/KfV7ca5X80ybyyOcb5xB9erSNeDzv6zZgqlyXfP6lmOLfxbxfyebb2FPsx2Vc8qG5X2ijy7le+0tl8vUq6X8+/5I++BjieHO9qLOTvN983m3kF2NIlR5W6Urs3/vK42QeuzfV69vEgNxmq9poI5+SfpXm0KQD8Zpq8I7t4+pss67vaLeMx1/4kfu4vI28Px9fkw+LPs3jRt3Yow3GuFzy3VGeTbZb8sGlvUe0t6j3VesBM7izk1eNoeT3cp3Jbaw0jnxNmmy7ZKtVeh7XsUnnq9a85FPjmL///V/b1oZv6ty2528lsJXAVgJbCXwtJbANmF/LZd9OeiuBrQS2EthK4DYS+Hu//o/WYKpSYiO/gY0JqFhQmCcA8ptkLSRJb1GN48xvzEuJn3h+KcmeJwCqEhBN/VYlGuque9OEWl3bmyQ6SuOIx+J6lNY0yrCqcDVPIrVJvDTpZNN659e7zrke5sWunF9KmrVNekX98mK/0jyr9JB+cv1rkkFMBpUSRiW9vK3eNcmhaqxcV2d7JV29zRhL42tqJ8onT6w1tbep/r2J/HLZRnnWzbFOJ1zfte03AFPl61eVBPbjTXL1WJL7t6hHN8YeTryxJrdgpmqyt8rvM2aqunbeZL3ivN1X5LqQt+/F3qUxVfnlW8uh4sJ87fL1K8WbqAclnfJY4w886COPPz53ruchDAVs/YEVhcWiKPrKfXYu6yir0nji1PX7wDZT0ulNZVy132l6IHBbXYxjdputehBTesjj8dXjrrdX5XNv6x83lWMek2Ge8LeC53r5lb3oDZaF9IbtUKiZr1HpoVSVvcb5l/z2ZvO0gs1NfqpssF5/tEb0RhFpvuco6UbVfiCCO6r2DU17idKabSKHtufmaxQLinwt45rGveW1TFZWQH0LZqrSOEuy8XEZGIL6dmM44ccLgw3IYkxZFK0DZPjkk0/kz/7sz/RfWFoAM/EZsAPFnw8ePNDizcvxhbw6OZXxeCpHd+7KTm8gi6WBGbz4vgfDRWK8ssLx4ZrxiDfajydjLeCkKDyCNO7evad98N2XXz7RcVFEfHhwqMWpgDj4AVBCgS/XAvICUKVsJwlE5qxAADAcuOFgEWdTYrwOIlHWmMTKYexCMHoY2MQLzpkHx1xPI4tFBHjEdfc1iyAqj0MUtVKcfHFJ4S4sLTB8GOMSReIUwVMQDbgGlgUv6Fcgz95Ijo6OlR3AwTaMn7np+ifg0/qeJw3EPYSyy6R9urIJKdhmpjKgiHe4a8xD3IurjJK+OBOEsrGsiKkGWAZoMhgOtHh5fHGRirkpZJ7qnHZ3RwkcYMA8Bw6pzmg1va0F663AmASwYtgex2HicDAd7ZrvSOwMiSnk4sKKoI3lwYp2HQAXwUK6BomhR4EeCXwU7UNZouYzbQemNgUZpGJjxg3AysF61yApgCA9Y4cYwPxlDBvT2WzNDuY6YWxXZqMOntDC9tlMmAf9om8OIoLpwnWf+TkAzfdAPl+3AWcnYswRdOeMbgCZONdZySIwK7KyOUOXy5zvsEUHtjkbFX24jFljbJC+x5OJzgcdUZ2Sla4zxyiY5zyKsGGHwfbu3bu3BjJSrA5LCGOkUNzBVMwdJTewFWtkTE27iTFL/ZsCOqwAXcFe05mBvPp9mYxh/uqozqofAmiWAFjqN7vGGgKwAfYpBSUkHTOmGZg0AGHBZgWYChADPg9ASQLur5YJrNOVxdJAV8oIonYD+4wBTqg3d1iPvUUYVqhrdiLABwrkSRgN718ZfYxryth97AwFVSnTh4J/CNbGRKJ2umPMOGsWp3VQSWXv2OOO2aT68gQ4Mt1aD+AGgERBuQ5iSWCqdTwEDAT4hPZ0oowPdhSYX5BbR/Z2+3IwGsqw31MmJFmZDZn+AjjqyQxgiOzIctWVi/FULsYzA1Op7wJ8YGz2RuZk+UO1bz0G8+K1TDw+sl3yB4Hms69ZqfCBXORgQPO9BsSyuTljqyKkjHXK6GY07vGvgu6U5Ypjqbg3MXohW3yK+r6O6QO/BqbiurQGac3Mj/NrOSsFr+h3xoLl+1j3AbOZMbRxDqxA2CO25UBL9/1eqOZtXO9jTI4Ap1j34QBwh+kDLESAVhZL21f0esZ85OBLYgJsN9amgfHMNoxRSjF3qTBc9ySJGQy/h77q5wRW8nmpPjujWpKrx2jAQhqPTP2NnSpZgwIgAeapPwac11OfczAaKWBEmZjOLlQ/B/2BMd7JSkGUizRGA30AAkt7HBBq6R5izSLmgMTAUMeIDCtnvoI9EexFgKl0PXUd52iOjk3Zm/ZGauvEUewen3p5OZa33npLfdfnn/9UfZIBvY0tDmAirEVXsPHBVpR8rILUATId4ov3lJ3o2bNn8umnnyoADdviB78HmBQwlM0Txj4DdyFjwKTEAAVaj2CHQl8Z+0rBSZfjseo+1xPnAbvhUwGQoi+Aa4iV+Fp+dD9zeaG+AH+0vzdScBnsfcdHx8pOBdhqf29P3nvnHfMb7GcSkyY2YqxTyG1X2ZDwv+fKLDZXWQ4A9YwM5I++np2dy/nFpQKH1KbTr4LI5sQFbFFkMrEYBBsW36EHGt8AuMHKmPIGyMJ8qDF0Dfo7Mtodyv7+nty9e0d++Ze/JweH+/Lkiy+Unery8lznRywk9t25e1fX9K0HDxSQxFpepJjY6dgebJSA0PSj+q3gdvZo2GJP+8JXK7AS1kwRuTg/U1kNdkdyenohJyfn8vLkVA4PjuUb77+vjGQHRwDp9mVv/0DZwqaTmc6N9XOd4R7gT//kx/JHP/qRtg8Q7uH9+woYe/36VKbE+vlCXwZw5+49ee+9b+p+FLkPlGXLdFy9crrXMbs3VjDbU2FXgJO/CqbSHZGDY9dQyXjMApczU5VyDKWCaGvXvH4pv5P7Uj+v7v7OfZSH0vx+2L/PcwVVuYO8vbzdfOz+fX7fXTrvtmCqfKzrbcPP+I8ou7/IYKq20/Z7wbbnx7WOMufvnweYiv4iSKekS/k4OCfqUUnvSseq9PY2ssnHmedBYkF+PpaqseXgmzbziufcxkaqxpLLxO6TLQ7G+7y8/+in3LfW+Yc2c8z9ZS7rONbbyKC0/nEebkP+r3/nsqiysXw9q8aWzyd+js9S4jiiTLyfUv67jS8vxaK2Mo779qp1yOfdBkxV8j3xhQtVtpyDLEsyL8XfUvzeJK6V5l6Kr1FXqmSX61PUxU191c/q/Cof1sZ/5PbSViebxh5rF0o2VKfDVW27n4tjrgJT5fss94ulGJrrc5Rb/DuPG6X6llwf8n7r/GFpb1iSRZt1zX1/Xkvi3+fP8KJ8cl3IZdGkA/H7kt20mVuTfpb8Rcnn5+fFdn3PUrWePs4tmGqTFd+eu5XAVgJbCWwl8HWWwBZM9XVe/e3ctxLYSmArga0ENpLA3/+H/+Qr1ZqlG9hSMiMmIv37daFXKtrw4zw0XPFK2ewnT441JW6rEiYxgZDfcJeSGFX9lhJzeaIi/1wac5s+SwtVl6hcyzK87bHtsbimTYnPTcFUGyncG56cg6l8rZtACV4YR/elhGzUH9auLtlaSijGJG6eAGuactS5prWpW++mfnzuTTZWpZd1tlcn1zbjiv6j6fzctvKkva9lmzVs6qvkr24rv7ytqEdtEq3Rr8UxrK99AzBV1ZyqEuolHa9alzx2bKRHtwRT3WaNeP10iYWopCN165Un+XPbKCW3c13I248PAOtiaJt5N8Wmkj9qitt1SffSw4b1Q4FUULoRmKq/o0XNbcBUcVx1D9Zzmaz9uZVzVrqJkixjLKhaj9zPV+07muyyjf/KYz+FehSZcjzu12IMzG02B5m4Tud7wHzv1WZ8be2rTrcp63XbLfmhOK6oe/lalcZfZesl35ivq7fXxr9/VQ6bg6luI+9EdhFYYazAI99rRFlVxbK4xyjGqJp2Y5ul9brN3JquqbPD6LdzH3ZzPdM6bQCmKsk3l3fsn/6wQbNXiouNAYgfj8VWGGGsFxTmUlT8B3/wB/LkyRP9PT19pcf4BcTx8OFDBVRR/DqdTeTLp8/k9PWZ7B8ei3R7WthKkSTtA9LQouTEOkUxqIN7KJBXcA4gBBEtUr1IgCDk9ujRIy38ppD3yydfysnpiZ5/uH8g9+/dS2PYERiMYFjg97vf/a4CMABYUSxOO4yZeQEAcWYqZ0nyIk7Oo1B2XVyfiiwNIMTb+wcGwpgZSwTnO5iKa5yxyUE2VcU7sQguFq875x8FthQsAxSjD9qlb2TorD7OquRMPZxLMa4zMbmsucbBWn5vRsH10fGRtsl8I6iY63xMBrAzHeFcZ/Xx+fNdZGVwIBFjpl8KoWFjOXn1StcXfaBwmiJdxku7yMr/9rXiegctoA+cp3uYBKRyFidjqjGGKcA1zoTGuOif7xxM5eOnAN73Q84a5XIwsNT1+juYzvuPNgbQwcevcgK01++rfrEGFMoDGlAdGQ4VHEQhP8AZ1xPyGoDmGJMzdSF/1UczVANKpPnRPzrs8gfMSPswu2kx986OysHnEIu6HFjH+eiBs59xLjrMGsAAxVyQmQMTuc5Zz1xuDkZ0dje+B0zlgDW3Ebcv+qRt7FiZ3i4u5PTU2LRok/OxVeahRfaDoQLejE1lIQ8evGWgAgVzWCG/M1MhG8ATXqxt5xiYBnkrGxuAj8TqwvnqZyjgH4+1cJ21mY7Hul4OtGM9YTahHViJyD7RxoQCfYCG9IuOwXrH98rQM09rC1CirzrQ7XVlMTN2sMXVQm0IJkwAT8q+sVjJHADpYiarZQJ7JcARIG8FROOXOwCejE1qvacMwG4D/lyDqK73VomlRkFQxgCk9g1LUmIiDMFa5+hsQsxrCFtLihtr0FhinAMcpGCCHWOSc5sbDYYqc2UWSaxVvl9Um0mgR2W4SvCv+WICP5WCqYb9roz6O9Lf6UhPGZEAWRkwFAAlLEWAqJYrkcWVyOV0IZPZQsaTmUznCwM5KGgJECa7u450E7hMQWQpFhkb0jWI0giDEuNWCLKMHQYhvjH5GDBJWbfWQHoHU/kLedLLGtQvAKZKe8zEMqUskakY3vlFygAAIABJREFUVgFZ6rNsvVcr22O7vA1EYEApA8EFZi1Y0pR5Zg0DW78QyG2dsTpImGPouMdCBw37HsULK71QMvo8900AkdB7/Dg/HlMBiHId62vgUcBvfZWVAZJTksH1Kfg4fKHO08FigAyVLTPZBBaT/KGzUcU9jOsXIB7FI6psjS16iZ0l5iuOA6AC5LM3AtQzMJDcfC7jy4vEnGj+2JkosXV8ogPbHIBpA04vEkDLFNxmiA/VuwR4038B0HVEAZjMdT6fqn5iJzsDk+MVINsJ/sVAR9ynslaAqIkhGv/nxLqx3L9/X30uexNjAd3RWAJ4aDnHt13I+flJulczJjoAMLp3e/TIwK+9gQKp/uiP/ijpV09B09gENoStEVM17uztKaiJfxkTtrsPQHZvX37n3/5Qnjx5JitlcDQ2K9Vo5JDGxdjwB/hqriPuKBgXHcJ3zmeq/8NhXw4PDqTf35EF+7xDGKwO1D9zzmqxlB18aK+nALA9QECjff3c6w/k4OBQ/QPAvqfPnsrrs3M52GecB7K7N9KxG0jdQGLoxXg8kdevz+Xp0y/l+fPn8vTpE10DwGisozE3Gvgf8Dj6fHlxqTpBHPV4jl3so1OjoYz2dhVMpayNe7vyvV/+noLEPv3sU2V2AjT34sVzBT/BEgXozYHeyJ01pQ/A8fh+9BWGLoBwe/vsY2cymcDIdaFMbtgjgHv277Q/GBCXOvo9cwbgdHTngcznK/mf/uf/RX7yk0/Ub/zCL/6SfPTxx7J/cCiP33lXvvXhRzpX1vGzzz5TO0Zffvd3f1f+4Pd/X+8FWC+AW0es086Oxm50hnVBpsTrX/mVf0/u3ruvvtbeFmF7OlI2V+n2Q19gwr138qGR+TJnpjI/m8Cxbwimcl9Bm/gXPlfltfx7zvX9sN9fxn+9rfy+Pt6rlc736+K/0eeW/o73xlV/N+UM/LrbgKk85sW5tfk7jrXN+bEfv4eNua7r2HvNBli1lk39xXZ9nL5e+bWlHFFT+3kcbXu+n5ePxWN7Lo9cJnVjr9KR2Fep/bguJXmX2q3ra1NZ5OdHvSrl1aJMNpFH6b6vSRfiPG+j721lka9RG6Ah87kN6K3KN/r84vdvYht1c4++8/reJr2cINQLxO/y9qryMaU1rdKj0rPieH3MifuYfe9Z8uXRvvNYUTeuKln5uHPdq4oTtHMbMFV+TfSZcWxVYKrSeKrsJW+jSh9jv7kdlsaX60qV7dbFHPpsirVVa/Wz8g9RV9uMJfcdVXMoja9O9vG5bpRZaU/UZpzut/PnTD8LMFXbGBZ9hu9BSvGn5I/r4lRu901xts43luQb97i534lgqlwOURfyNYrr2yZOVe1NmmKoy7w0r1xucR9bp5slf5P7lZIv3oKp2qz09pytBLYS2EpgK4GtBOoqnrbS2UpgK4GtBLYS2EpgK4EbEvj1f/xP12CqtsnymIyMN9t+858/cNKb+1uAqepurOuSO3nCtU3iLk9WVCVG8sRFnqyqSopUJWVKyez8oUvbpFVMolSpeVXCNI6jjR6UknSbJhY3mVe+PjFpUpdY9D6qkvBVCXdf5zy52EbGm7qYXA51SfNN2y6dv+k6RZ1vSo6V9HmTMee6n1/bJlmen1NlT7fRvzeRXZ7oi/2X/E3dPOI41ufdAkxVZ8d1tlFa0zo9dh2iv3zeVb5Rj78BmGrTtTJQwWbv5PC55D4oP+7f+zrzb0nX4/e5j7utX67ynVVyzwGrpbXOH1C08WGldfcHw/FhSw7m9QJgrtdCPwo/+1a45MeifsX9R67Duf5Ff17eJ+xoEV3u9+t0OI853mfJnkv7jthXVbx2PSn6gdRofu36oYUCMa7fyF56gJbLoqTncex1c9vE/1e1WYrDN30KRZfXrJSxz1iQHvXBdadKTiX/UdKRXMdivMz3ynkMqJWNslJtxkzlfTf52DhG68KKSEuxshSbblxfmESd791obKntKt9XJ782/r9kX5v3ZSwFHbGC2lw2bcZR8kNxbLm9X60W677cPzqYioJWiogpKv3BD36gICV+nz9/qkAqikcpxKUolyJXCul5Oz7MVLASjPYPtUByApNDADI5qMcBMIzJCpv7a5YcBsU4uI4+KcB2FixAVXymgJVx8HINCuwBlAAE4RqYJZ4+fSrf+973tNgYcIazbwD8MmYnWDQM9MBcnNnGC6e8SAT5OeCWgmU+O3uSA5C4hmJZf9kCxz02e3zxAlG1kgSu8fP4vAZTWem8mhOMOxQeI1/6dQYg/nbgk8cFPgNaYW7IwsFU0b95TPYCecbrADeuzcFU+bV8dqCMn+vzcZAX82acrA8/9IHMGefZ6em6YIe5O4DKdRSd4Ifro/673jpY+no9luuiaAeYMW9rz9aN47TrYCoF1SR2IffdxpJlxdIG3KHY1/YFUQauG/zLWDgHxgrXCS+ydWYoBVMBsknMVeiwF+a7/nn7DjJgrK4LqlOp8I0CZX4A/vDDeQ6WwgYZg7I8KdCis9Z3XwPXP58Dc+N6B0sxFy3W34U9wkDmDtbi3AiScdtEZ5zZynUDG4ysOA6Gc9Af83fAmDJ8zBcqE66hPwqyYehwAJsDrRg38+SzA0J8/D5OK3Z35gvzIciPwnct/E92o2wiM8Brokwa2P8BAIHRSOVBX8iBongfl9sM9uigPQCBgGq0XwX4XAOdzN/ME/vS/8feuz9Xdl3ngQv3iYtXN9BAv9hsSiJFUZRCPRzLsiw7dqWcVMU/JLHz301qMjX5dTL5IZMZT6psUxonVMlyxLHFoiWFlEg22e8GuvEG7gWmvrX2d+7C6r3POQBlV414IYF9cc85+7Ge++yzvvMZUwkYsDBfANEBalAgCmIBquBPRYFZYClR9hld2xszlbH2nOhnnG8AnK4x4zmgibFUpVxvVEz2vwQgQWG6skEpwMlsHN+pfyVAh44FxxNDG4rp0aQCkRLjCsE9ykCHsSrTlbHGqd5wHmzeElICv6RzwCejABOw3RjLlnFHJQhpxxgaAQoCtmQIdqM5AOJEunOnCmhTdkMwt4F9aa6rQCr8Ho5PlB3nCAxJkxNjSEosQMrWhNid1ie4RVOiewBsMH/4u2OMwiDIpnimMNIxAIARSa9LrF+mH9OX/iSEuQFIJwryMOZT2CYWmgY2rdZ3QBco0NjkMTkBSxdj0HRNQCCVbwt+pkCsPtYPkLkBkBhf8Jkxx8cpAoOZh7l2y8U/xmH8C9AiGJsMCAd7AjAI+dSYgSz/QY8A1xn4T2PK8XEaE7AVBuo20jCgK6aAKbWBxFhnzFN23+bv14wdaTpHxmXYHgByHkwFRi9lkgMILgGgIXv4uf0O5BgA6709OcGLIgAQBFgHLE69ntoI5WdysFyoucToHFPeMcDUdJLM94ktUW0QtgxGoYmCihXw2QWrpMVe2DdAlVhPQY8WwzuyevlyBVZFzNp8slXlN2VqSzlCAewp9h0f7svuzlNtC7bKfHzzhZuysXFV8z9k9cGHH8rPfvpT053ABhPICADfiplLdC2ytroqV9bX9TNiUH8wVEDWO+/+TO7efyCHh8cKZkSsU/tIYDLENzCToT/YGZijzE3M5jUeqC9hTWjgY9jy4cG+slEBhARfUqbBfl/jJ2wLV2CM86MF6fb6Op5Lly6rv8E8Hj1+pKBdBVkjLvHfBEYkMNeYFg0gT4Dp1tYT2d3dUZZD9Vkxn4VtwsBwDX+5ZsS4hrANgEB7AEANlJXq2vWr8qUvflHn+u677yh4FsfhM4tLi/LKF19Ja4oDXctarhxqjLWcdax2iblCHgBrQf5Yg0zBVB0FOMGfwEY1HALI2JP9/T3t4+rVa3Lt2i2Z6wzk//zT/yI/+qv/Lu+//wt59dXX5MWXXlJmr6XlFbn5wi25deu2rG9cVXlgbbC2vi5vvfWWvP322/J0a0v1AHAzgFRzJ6eyfwDAV0fzJuZ2ZX1D/vFv/KasXVm3WH1qwFpbYyHmkgnKGN14l8o1jK7PUnw2hyKQivtrFnsZayz2ptB7khj/+Hdg6eP6PDL40R6n/U3ZqrjWZgyK97qlfRR/74tzuAarBpt8wMdXP46me8l4v81xNF3H3IB//X6Zn0euLd9u2/tSP9eLXsN+Kf84Dq8P6sr32+Zz1BVllBtznXzbnN9GP3HMOV3n5OHH3TSWpnnweO48tl3SabzGy9f72HltomSD0V7j2L38cvPJfRef+1UxpuULKc87t/P6irf18/hG2/n78/yasuQbJR238b+mc7yP+3gZxxXjeJ1M6/QT7cfnDfZR8o+YH6Jc6vwp5xs5PeTk1Vb+cd5xzR9zYE6G/przxEq/F5+LcT43Uc6xrzbyy8WJNvGQes7l6KgbtudzaJMdXzT2eVuLuaBpzRDlFa9vk4/qYgHnxHjp7bCp7ZzNluTs5R3XLSXdtsldufUbr8s932rKzXV+WJcvox3l9ByvL8ka50Vf45xKYKpo8238MxdvfS7mnJrWC74d//LiOvvxbcYYEcdeaqcuB+DYH//xvzrfQ/22AWB23kwCMwnMJDCTwEwCv2YSmCXMXzOFzqYzk8BMAjMJzCTw9yeBf/u//PszYKo2N77cLPMbotw08MULZ0aNh+2JhcJ/H2+E46ZIbkPN95/bhOIDPfbTZuPOn+vnlZO83wBgcVfTZlgcc91mrX9gh7HEzYy/P2uob9nr5tM8ZPi0479o303XxY313EZY3Hiq2xhrO8+6TePSBmObja22/bc5z2+u1Z3fJOM2fbVt34/J6877S/SzupjwacfW5vqcD+Ue6ES/97YY26js5wJgqjjmuo3ieG6Mq7kN/xjr0X5uU7+YE/4BwVSemeq8ucPrh4VjjPk+JzY9wMrlHl5feuDTNi7n7IzzjONn0VoODMJN/uh/dTYa42b1UCCtCfxD7/hg0I/BCmPxJv3n30TsfT3G7rqHQ8WHGSitQ1EgSsTCw/eSz3o7jmxbF314lMtDuQKakv89Fy+Uo2EKpvLHfcFj1FlubZeTQ8kOvGzq1pnsl3qJ9paVY2KVi/7jr42xre7hTZyDt3Wzwee3m7wd+fyMz2181/uifb4YMxVjbNRNXGecsQuxAjY/b86nJKdol6XckcuLXlalvOnba7KXXBttxuP1xHhdJzee4/9F8eN5wFRov8l+2D5l7H0BdoGifv7wHgSFjihKRAEmCijv378vP/jBD7RgFAWlxk61pYXTFVsC2Ha6HW0PxbIoYu8PF/Tfvf0DAVMFfsASRcAKgRuUE+IcWWZwLouYHz58qOAoAF5w/Re+8AUFTCC3YCybj5/Is6dPlbkKx9EuAFgY95e//OUKWASABgqQUTyMIlU/X4BQCO7xQBn6PUFXZMTA+Dx7Ea4hIxA++/hHwBUKtvlwmDEdQBTMn0AgLXJPYAb0TTAVxoy/yQDEdR2+I9MXxoPj6AcAMjIlMG7EIisyFJFRCzJgkT3jjAfQEPhF/VFeHvSiRecKMDpQQAxjHEAwqt/d3SqGEbwGfeE89I1z8C+BRZwf+2Du8EAusp7gXLRpQCzLtRwj5kh5jEYAU6Gw14p6qUfLZQA6nGWZITCC3xuYBQX2ABxNdJ5kBGHhO2RElhZvFwRTsaDffM2K7FHsDDkQ3ED/oj0BrAM2E51fYq0imAqgxso+kFNOT1WGlD8KssFuYsX2KFA2lisyiBnj2pyxMyWGONqAyd7YvQz8Ygxpyuh0cKgxwebRVeYdXI8f6pN5hLKGjeAHfaOwHWODfaMf2g10RXvF9ZQbivfxA5lThgRz0Z68vHEuWZKGCWwAHYHRxezkVPsE2BKMWWA3gR4gc/YJPYPhg2Aw2g1BaBgHdEYwIeYPJhKC9xin0abFUGOAo/8Zy5IBasjSwnPiegHzMfszgN7hwaExvSkoKhWVp3N0vQt2I+hbGagALppoATz0aHBNu0ZXcohD0C9+ux0DFsEvx+k3sfIZwMiWFWzbwC4ASxmOSMcN/8LYHDBRZQHAUWJV0vP0VPirAbt6w550+wArgAnsVHpyouCTnv6NX1xvv1hXC2KGAmXmZKzsQwDYJKCUwrQS609nzoBYypJjDGIAdyiYLL2oabp2MnYhYwDrKluMsfFZjKnWMolxi4wqCqNxb8cnrEqZdE4nBj4C09IJ/MPkBfsiCOZ0MmV7PRWAfo6AQ6n8bpq/bXwWx0TwXgMwjKHB/gDfQdeW25UxLIFHGWcZ53Ws6Zgxi2GeifZlSq9sMQr33Conix9gVUNcAL4EgCb4lbKcKbgvSXLOmLbUHNTWDLhneTX9KlMajyXFaSzGr903oX3tI9mZsXUlHScwFdcMHehKgRuGZSNQESNhDOL8MS/4LQAnw0Ffgaq7YPfT+A6wn7VjzGXW5/T+xcCt6gPO7sF/VuWM5GVmEwbMou12IAsAusHQmFiyVlaWdP2C2AN7gQ6PAU6bwI9ONK8jlyKW72zvyP17D2T/AExfIouLS8bud2yMe7BdMG6dnhzL4f6OHCkL0lh6na6sb2zI51/+gqytrep6YXd/Xz784AN57+f/Qw6Pj9Qv1HY0FnQVGKTg4dNTWV5ZkY2Ndbn90kuyenlVQTwAzZ+cduT9Dz6S+w8ey9azbWWHA5gKvkPA3RhMXApmA1DQfhWUNwDwqKNyH/QMJKr5oSMyGR9r7p4fDmRhNK9KHQ3n5crlSxpnse7c2TUZaOxPYCqwIY1GCzLX7dmLAJ49k/2DQwVLaXzVeGjrDmWR3Nu3+NjpaC4AYGzj6oY8fPhAtra2NOcg5iPnVWsEDV7u5RtqcCnOdBHvD3VNj/m99NKL8uXXX5PbL76owKgf/tVb2jdy2tLSgqxvrMurX3q1AuoCgA6dYo0NMDD8CDkFgFzYguYNsHYlZi/YgTKe9ZC7ALI6kqdbm4L1Dmx8d29H+7p+/abcvHlbBoNF+cEPfyRvvvl9+d6b35dbL96WKxsbcu/efRlPTmVpZUX+0Rtfk6985aty8+YLyi51eXVV/vzP/1x+9Fd/pSBk2ATsZ6IsaGMZT440xi3Mj2T/8EABd7/1rd+StfWNFGcsVljuNjAVY5CCqSrCOgP8am5KQN9pbK5uWSoArsUUi5P8OT2ZvpRC/dTtvfg1Xtybyt0jxntavzbxo6m7V+Q1fC7j96r8PbIf63nub+v6Ls3Jjz3e10/lXf8SoDb3x74fjSuZfY94TulvyqSNntq2GeXg7YPjLd1rR9uK59GOK7sMe4AXkYW/hvd3OVuJdlvSd9O+SNNxr1O//smNqW6c59FXW3uts/3csdx30VfjOEvyOa9PRp87r9+cxzfazj0XN0v6Ltn4efTadK63aT/fNjGubnw5v42+zb9xLvdy2G+T7HPzajPmpvhQ0k8bn62L8W3jdMmfm/Ii825OJ6U5+/3vuvn563N75iVd+7HEHJDTb25d0GS/OZ9u0nGM25wT+/drmJzN+hwRdd6mb2/jufZjm6XxRJl6Gys92/Btx7G2sb043lzeYLu+/fP4T0nnfnw+L8b+fF+55yT+2lKO8H3FOZZ8DfcmvJeOa4qS3PzY/efoH3Ed4G025o9SXC6N29tR3XorxmY/pyYZxXZnYKrzRrbZ+TMJzCQwk8BMAp9VCczAVJ9Vzc/mPZPATAIzCcwkcG4JtAVTNW2G4DgfNuXOtVe6Pv+W/brNMdw0193IlzYj/QZ6aQOpbgO2bqM3bsKxnboNWb+J4jcT/IaD35CiHDn2KINzKzlc0GazKbdRl9u0qdugazPONhuCsZ02G5Clvkv95TZvchthsd0mv2gjg7abhHHjqs342vTf5hxv53XnX0SfpQ057zd1n+l79JPcZtuverO1jcyabDAnU2+HceMd7cXNXPx9xp+1aqqezaRuQzi3OV3y8RhH4t+5GBvHm4tFZ677/wmYijmHtsiiL8gugmp4jvffXB6Jm9+5BxDeJuLnaH/xwYo/7seiBZ4JMOJjrc9RHrDMPO3zbi5X5PI1v4u5sD5PTkEmORk25amc3ZZkw6LAUs7MfU89sdAW44mMGZwvjlHW9A2v57jeoM58UVApNufkoH2AKaF6ATvfyj4tLGt6KORlnrNJb7cxV3ubq1uH+LWf9yHGoufsI4CpYuzM5crS+jH6xbQI02ItCgbpa2w3t/7zcijNNZcvp99dHEzl5ZSz7TPySMxUdXOqG38pZ5TWSn48TXLxPnHenJuTbWlMOV2VY8L0jefWnjFTyakV6TbFZG+7PD9nP9HucI6N0976TkAkY4ixSKHIu6tvx797965873vfU5tFW48fP1T2GBb8o2+cR2aq0cKiDIbzcjQ+kd39Q9nemYJ0UMxJ8I8yvwxRDGtFj/A13yYKQFFYDCDV48ePtSAW/dy4cUPBFziO4tZ7d+/KnQ8/0gJYFBtfv35dvwcIC+cSwIWCWRTEknkHfVI2+N6Kd1GgbkXPnC9BXijoRfE4fdczGFFXBDngHMRqZb9JcsNcCCThnAlgIpgKxbwoYO4lhp3dvV0tbPbMVDEGYbwepEEGLy28PTqqWLTIvoTr0T9kTxYkzB3nQwdobwrCMZAIzkNb+J6AKXxGX2Tn8LGCjEFkaoC+UESOYnXaLY6hLcgF5+MXPxwL5UZ9+beUMpZT3syNHmSF8ZHJC+OkPMhMZX2BIcGBI9I6y4B8xjQEeUzBT5NUtGvgOYwRdmFgKpxnAFmyRqH/ir3k9LQq3EdBt8V/A3DhGpMvABFW9E/ADXPfCOwpA7BRWTE1fvS8kxPtj7JT4AxYyhLoqpvYV3AOio0BCNTrULCuYLJjLQhH0TvARCj8ZsE4GIb6AzBbGAsIKrohVxwnoMoYcET1SEYr+B+K7BXwkcAZth6Ezo3NxeKMsYHBd6FLgimNIQQMNyYH2A8AY7Q92iJ1jHNhN7Rt/EtfJlvV/HBkbCJiQDPoAOcYmOqZsqfBz3Z2MO65FCcA/JpT5g9laFLGFACGzU6hbxSjmB3il0AfK3wnwxqOw4+4JoLdEORF+yCQCuPhvH3eoi9hzOyPPufXhcrAlEBAwHUgLUPXClAYHykoCMw3CtpMIBYAHMAkcpKAQpoVEgs8it8BEFEmKENKGZuQpq/URmINUl9KOsMhMMsYGOYs6xPBVOnyinFIQSsY8xzkDCzYRDqnY+nIRNmpBirfBFUxpIyCJWSuJ6dzPQE3E0Z7YlRBcqqgK5sq7BBgA4W6JJSTAmESI5aB0RJLF643hJQBfxLoSH3uGPHCAS5VJiYLgqf0c5KT8W6dKIgLuoYsgctRBqATMPKYP2j+VdCMxRiAiWCuKgejbjJQDwC3OjboEeAsA3ph/DqXU4CaAGg2/1K2MACmqFMzGm1U1wsYjJ9nUq5fXyjTGAeCfiaiwJPxGP1pFNP4g5dTdBVwSSCD+bwWbZEFrbonnJMezVARKQloldi8bJImPYB1jNVmykyj4DbD9E3vi+j3yhpo7FEG1rP7EgOTGfAwLbBUNojdKiO1XzAf6epIz8Uc8WssWwa+UnBQuh/T3JDypukxKSwxsuEY1weIHZAPxt6HjhXUOjH2vD7i70gGQzB+9RVABaDMweG+Aq5gL7Af5K/l5SW97tnTZ9o38tXCaFHHhWvUZwFCRVu9Oel35+T4+NDib6cr165fly9+8YsGxpmM5cGjh/LJx5/I3Y8/kTGU25kzUCzmqL5rsgBYDmuw9fU1+dJrrymAHbFUbbg3kJ+//6F8cu+hPN58qixKGAfWhZA22KrULRWoP1CbQdwhUBq+BzkANIV1gjFMGhAUoKRBv6fHALgC8G1xOK9MVcjRjx490Xyn8b/fl+H8SK5evS4rly7L/GikbGg7u7vy5MmmbD0F8+GuHAH8A9krC5zZL2MsdIw1w9LSYgJmW85DPGfuVka+BMbS+Du2vIt5jOZHyg4F3QFICWt6442vyne/+x3NY1tPN+Wtt/5SbRKMVS+9dFtlCUAVdAI7wnmwu83NJwpQWlbQ1ZICxAAMJiPV1uYT2dvdUd1ALqN5jH1e8/qzp5s6jn6/K3fvfmIsp8uXZHHxsvR68/Lo8VP525+8Iz/84Q+VrQtMXgeHsLkjfQHCtes35fbtz8krr7win/vc5+ULL79iYKof/UgmxxNdM8zPD+Vo/0DGYM0CmFNZuQYKyltdW5Ovf+0bsnbligJk9aUyyW/tPifFFcRs9XGyhlv80PiUAInmQ+a2/IGPMmYTnFkdc2Cquj0Cf3/3qz6Pfu9ti+sSv1fFecf+eT93dtbTv+I9c2kuuXnF+1p/jj/Gz/546dzSOH/V37fVk5d/2zF4mXv55vYBcnsQ8f6Mazjas/83ntt2jFE/fl3p22D7dWP34yn1XydvXpOTVc5+c99dRA5t7TWOvc7uq9gRnn34ffkoo5xs8B3vQUqyy/l6tNec3j6NLnPXnomnDUxbOZnndNfGXtraejzP2zRtyf/rZVgam/fbksxzcY++Qt1Ge4ntRtn6mF/yu6ijtjorxefz+HQcX+7akr3nzo35yceKNn7Y5Gtt81rJHkvjy+UA6ise87GhCRBUklGTjqMd+ec2vs7DjzHKms/jon/4v+v8NvpYW33nfCKXK0rPi2I++7SxpZTfYxxo8qemOBz9O5eLS2urNnZd55sxTpfiju7d6at0zgLc26z54nxyMZjn4Ji32ZwN5nKvj9+l2Jpbb+Xistd7Lv5HGUX9zsBUF83Ys+tmEphJYCaBmQQ+axKYgak+axqfzXcmgZkEZhKYSeDCEvif/t3/WstMVbd54m/8/YMmfzNb3fziIXFmw7duA5I38nFzKW4gxI2o3AZ63OTw/eY2B9s85IgbBrmb/txY+V1pM89vsnkZnGfjrmQQTRtNHFvTw4Co44tslOU2zJsM2W/yeL3HTajYNo43yS/qr2l8pfYuIgteEzeJ6zb+muZTkuVFroNNNtnORTbZ4xjrNiNLPus3A70O0bYvSI4bdReRQ5N9Ns0n6pf+FuelKpSqAAAgAElEQVRd2kCvtQ+rjnqORSeOKbYRZdZk91GOpb9zsR3fncuOPgWY6ry6suqts7eRTZvjnGOM5R5wkWMoYjzKyboUy3IPLWJ+qbPpXH7K5Xech+KimIdyADH0T1vN+VpuLZDzQy8HFkZxbv5NkjYHvJHeip9jn7nN9lJcytnhc9fL2bck+7VIyb6oJw+msmLAyXNvSWcOY6zysczn4ly+bZPTvH1UuTMxU0XbiX2X1gJeVzF2+Dapm5ycmmJAXPvpm+FRCJnszedLtQ8Hpop+UhfPGI9K86CNVUWzCTgS13B+XKVcnpNDKafZuX+/YCo/HiMMmLIzcFzRH7z9t12z1OWburVSZa/upQrnielt8nsuH5fyWSmPJo4DfVt7Lj7EcXigH+2I9ucf6jP+0kYJmDHLQOH2VF+ILQZqQbG/ganu3Lkjf/Znf1aBgra2NhWUhML84yNjRQEQASAgACiurG/I8solebq9K8+2d+TZzm4FUCI7E8ZE5ikCJFCoSj3iOMFUYI3BLwBc+B6gDRSVYmwAWTx6+FA+/OUHCjC4fPmSvHjrRS16BZgKhbQoSl1fX9dyWQAVwJ6DdlAMq8xL/Z7OBwANxk8WakM2GOf2zraeAyAIxohzDUhhb8RnIX1/0Df2kQTAUeapVGi9uLRkgJS0nkRhKxi1AGiBrAHsUYYfFGwPhzp2BVMdj3WeGAsYcghgmLJkncr+wYEWXKPfhdGCrFxa0blCnwRCAfRDXWPeBFORzQngD8xHGShSATgZd3AuZEoAFOMqQW342wOiCIwjiwvZr46VDcge3OMcFIdDj2T+YjvG9mQAcoJ0oDPGZHyPsaFdxkwCbDhHnIuCbLWZBKZCgbCBiiwHkNmJ4yG7EYEuXHORKYPrMQBLwGYCXZAtTG0qrXeUrSGB6TBH/OBa2jzH6td7mDv7iWsXnLe4sKCMD55dhSAvD0jkcdoz+ocMOW/6OAE7XI+hDYLjyJiGfgmkAigLP8rkcXCgBeoo3CcrD8YHECDaha3t7e5psTVliOsoX8gbf+NfyJqAR4ILIQu0AZvDPBBfwMjiWYEYz8gAxvnSvhj3MG9ljerA75H/AY4y8BX6JjMV2gdIYXvbbA9F4rgVQp/QMcdrTGhgYEusTurfFkOxpkQ4AGACMYsARoyBtkrf8TGQ9mHF+gYioy8yF0QwlQEzzY+4JsRnBYYomxKK16fAbcSHo+PEggO94LgCCU4VSKXguEPENYBfEstUwt3A3gf9oc5ZAQRahGNbfgqWM24hY8BSkBnGL1rUT10n3K4BjgjO0XW4VMxZaHdS3T7hwLGcgp3pFGCqU+l3Ac4zyiGLUVi7Yx4DBXMA7gYgVeJDsmL9BEzSfnVeVoAP1i5lLQJ7V8JOWQ5OCJ0EjjKgUQIFiigIAzHdvjMQVFXln+ZT2WACc3UTmAogGQWXAYx0jHU88my/ameiYCqC7DE+xGNjcML4qWvFQimAc6Dz74DVJYGjkdPHJwBZjhMLWadinwJ4S9mGlA0KQBkDgADEAp1Uawx9Z9W0yIrrZj2ux8A6hrUCWJBM/5Yr5zR/KTuTssqYLdnbrwnKSYDUCuSWgFS4n1DmMvsBkCahbxQoNwVTTYGS9I0qLqR7OdirgqYA4FJ9mq9OXw8z1Vm1dgSYRxnQ5uQUALCTiRxPAOaE3G1cClTsGtMS2jI2LvQDpq7EPIX7iCQni89T8JaxUgG4NSfdU0LF5jROAvBirHrT3ATgLHwWYEjoCjoD2BVrGox7V4GfBq4cDoY6Lp0z6NlEZDjoyaDXkWEPQDRcb+xNN2/eVDDU0dGBrm0+unNHHjx4IJtPnhj4TsfTPwtUS3ufw/mBxsmXv/iKrK6uydbmpvR6AxmOFmVrZ1+ebG3L3XsPZG/vQI7HE7UHjAkAHbBcIUcMh/NqQ3sHlp+hL8wVslkczWu83dvfU3+HKDH3brIvgKrASHUJ678Ezv/k7t0EvpqT/nBe5kcLsrFxVRYWlzTOIcbv7u3J9u6uAql2dpFbjDmLvmqslLR5kylkDeZEromwZgSIEOteW++MFVyp8RpAKgDPEmh6XmMf4hTYxY7kG9/4mvzBH/wT7e/R44fy4x//tfoM2MFeeeVluXHzhlxZv5LWRgCtLSnz4L379xXYtrxk7I2aZ05Old0K68OtJ09kf39XgxbAZgCYgeEMa8qTyZHcvHlDLl1ekXt3P9G1JvQE1qbxeE4Oj8byyd378v4v3pdPPrkrW0+39UUIx8cTXbv3B/OyvHJZbt++La+//hX51rd+S1+s8OMf/xhhVPsYEkx1bOBNA612FKQHZqqvf/0bsrZ+RRnDwBg3BVoyfhr4UMFU6QU8BCzTZxOuNcUZer29DEIZDdMaG/GnOnpiL0Qw93eenxBZXD9UFzQwJsU2SnsP/l7Qf2ZO9/djHFvcM/H3rHX3tlPbnb6YIzfnXBvxfjInI7YfZejv2dvcH3sZ5/ZI/PGmz236+1WNL6fLOBfKBjbY5vwo5zbziTLx1/DeJSdXf28f2yjZb07+TTbo7YR9ettu0r+/pkn/lX8XngNTNnHMOZvIzavJV9peQz/Pybmt7HO2kfuu5LtNuqyLAU3zbGPrbXV5nvO8Tfu46T/7c6I9oq/SM5AYT0vxr814c/ZXAjW0zUGlfnMxv87fYzznufHldueNGXHOXvbeXijXko+W5lny7dz5PNfrurQOiPErAj98zMnFb64l2sTJurG2tSu/F+Cfr8WYSxlwbyrmKD/vur6jn0X7ifko6qnJLpjD/L51tBffZ10sL8VvP6bYT66vmGdK18TcVvKtGJOacmKTrzfpi8fRbynu4N6Ed8VRh3EeJbv3cvVrkBin63Tbxq9zMS6nN/Zbl3fb+GnMjX/yJ/96VhveJkDNzplJYCaBmQRmEvjMS2CWMD/zJjATwEwCMwnMJDCTQFsJtAFTxY19FgL5DR1uDMUC2uomHQ90M4Qp8cbX/41rWTAUx9C0MR3nn9sU8psW/oYfn3MbeXETmkU1fiOstDmam6eXlS9Uj0XssfiyrW5z5+XGF2VTKoLObdrk5t52fLnNojbX+uI8v1no9VlqO2c3fg65DbU6Gy2112YePCduZHm/Oq+dN/VLP2o6Lx6HzJseJMWx+k24tv2VbN2PO27EeX8tbQrmNup+FbprmldpgzjqOJ6nhTXuzcg8P879zBwuCKaKD6hinCvNsemBSs5v8N257OiCYCov3yYdTY//asBUPj+ibRT30P48oAbHuFke8160DxwvPUgsxeVcDvT+4Y/7mM9zfB6aFgNaEvcP7zgntlGKlzm9M077a0pgKsZmfVv6qTFxxFzJWOB9x68dvP3V5cJqrOlN+T63RNvKxT0WnFO/tAk+FPPxDH1RDhx/zGXRPs6zJoj+rCw6rjwx5j/aJcfEfJuLRzl7Yn9RN97emmJAlEMTmEqLQFOBso+dUY6+X58TSuuIuK5F22StoA9Qx+yXfdTG6jSwet89P5gq2onXT5z7dP1hBcLUu48FbI826vMQ/Z5yzMWynO/RjkrxIPpatIW28bxNfo86Ktlors9p+8aTcR4wFeXp5Rvn6W2Px6YPV0+mxdUJ4GCgBBRxdxTo8sEHH8if/umfVixLADWh0BXMCXg7PYpvb9y4rhgfMEjdfOGWrF5Zl/sPHsrm1lMtXAWYA0ANgklQqEsgC/IafAHtehAL2VwY8zAuFNkCpIBjYLN5/fXXtVD14f0Hsru7raAJgKlw3v3797RwFn2/+uoXFYDFPAo54ByMYzg/LzsJ+DDNjca4onba6cjTrS1lxtIi7ZNTBZNA5hF0gzkq+Gcw0MJQAEIInAHwiMxUEBbmBdYBHIc+CE5B8S+KjdHOHgBRJxOdK87BmAmWgfxQsApwA/sBmAtFuJcuX6oKTNEvWbnoM2iLjD2YIwEwzMkezGHgkb72TQAK4wFALjiO8wGAAhjG5yTqTuedwEJaUJ4K93EtxkfgkR8L5QuZks2MRfMAp8A28avgnsNDLZjGuKwg3QppMR70tzhakO3dHWWvQJ+8D+EagfZoLBsGAPLga7IwERCFAmvaM2RPPySYCrrDdzyf8Z7n4V+MgfPCdWQngxx5nGxdOKbMFAs2X4LPYo6CzNQuwEKUmNYIWMN40SeOYT60I9o8jinoqNerbBbHjJWmq0XxRiBzIodHh1qYDTYOBZt05hREiJhhQAsrMEdBucobzFuHRwr6U5wBzknAMxwH2BHjpP1A9pADZAudgHEO5+A7jIk6hL0QgIR//dqW8iWYCv3DBm1+xio1HPa1qB4AKhS1wxYRXzA+gOUAukL/+FXmlC6AaSMFCQHEYvHUmIrAcgL2F7KroB3YJHQCIBVsAj8YI2Mf/YhrJOoG59BHuWaJvst5eHCd6kuBVAAtgLHJ7pPUXgDUUqY6+L6BKRGncC5YTMD+AvYYA0IZqNLAZx3pAywxnFdZYU74RZs8b7quMqYjzenKsmf3+7ovpXRX0zWq5iAF3Nhx2IMC1np9BXkBFHQyPpKTo0ORk7F0505lABsE+AlgFwWzGpiqA9vrDwQYEmWYqgDJAPYkdhPcCycmtsnkSHOtsigBsAEb57/ufoCMVAArMWca2yD0Y/Ih04rqUtmXuEFpQC6FxoAlSk6UXadzOieTsdkLbs0jmArxHsKC/AByGwwMaENWtYpxSedu4AT8GsMUGOY6cjKH+/6x3dd4ZrjJyXSeYMCbGDsdQF4+3ul9GtpDnEK8hi3gN0Gd8BoKADrS1oLlSUcbY2s6AI0InEKuREyeqB0amZeB4kRZq2zOniWTID0wcMlpV0Fy4zMsT4mZKu2z6j1RAuZAppYfCQy0F8RAxzoPBVba9QR5jsdHxn4EBjllVxurLo3Zy/IJZGL5HHZroEmiv7i2IdMYrA46VlY4Ze8Dv5aBqTC3k2PY9Jyy+AC00x8QrGrx2cA+do8F0WK4yvozb7kP7W4ngHcP7GxK1AZgVk9FaUxaXWV3mzs5li4Yqvo9WZxfkFsvviivf/V12dzcVND5e+/9D9nc3NJYqmyhAOIACKfyRiwwZj3EPgVozolsbGwouOyXv/xA5bl8aVVuf/6LIp2e/Pzn78uTzS3Z3TOwFEAvWN8AqAOgk4JYDw/k8ZMnOkasW/b3wEQ1p3kOoPGjwwNZSPkDMRUxCjpB/Lq0vCS3bl6X1cRo+OFHH8n+/oG2O1pcVBDVyiWsgU41Zzx68kTXguhf2bvG4xTLDmUvramQD4zdyAC3U3s2MKXmxhQTseaEfgzsa/kWACLzFaztLP+trV3WHLO7sy1f/epX5Hd+5zvKSvXo0UP58MNfphcAAKz0oty6dUs+94XPy7Nn27qOBpgX+n+69Uz9E3L88MMP5KOP7sj9+/d13QtQF2QF2SCezQ/6srQ4kmvXNuTK+ppsrK/Jt771j+VLX3pFQXMwivn5kTzd3JOnT3dldxfryxM1rjff/L688867srFxTYFPu7v78mxnR/YPj2Q0WpRvfvM35F/+y38lb731lvzkb39i619lShvaSxUQ4+HF8DkFWYpcv3FDvvVbvyVX1FZs/8pAiHYnZO8hMHCi3Xcb6HF6f2Ihgj5W6STt5zHfM18SiIhmT08s9/j7Q3/fqeek2BHvL0v3v2zPx0q24+/tYnuMMxxn3DPw6xa/X9J0z+r7ifecufviOMbSfWpuP6F0n93m/rhubLl74rrv2vTHsfp7kbb9eJvx9/W5ftmP11NJJ7QT377fI2k7vphr0R/tp2TrdWPP2W8cS2w3N1Yv67gf0aT/i+opjsO3E8fMe6+S/dT5S4wHbeST27f09sI2YozKjS9+VzeeJv/w84znNsWMi9rXeWy76VzvX5Qd/83t1/tc4mN+zs/Zd8mW/di4d+BjhM8vOZ+pk7fvu2RfTTEopx9vZ9HX4/l8xlSKCee1Dy+P6OP4u9ReyXepy7bxCP373FqST4zZ0SfrfDXGnDZjy8WtJrv3Y4jAbK5Hoq69/P1eUbTZpr6jn+Xso9RmyQ+8zPHZP9OsayvmT28TJb3FmOHrZHK+HvNVtKNS3vZyiv4c51uXE9vE5Ta+Tv3nYqDN6R8eTJXTrV8v1OXWpph6Hhv0+tH9jnT/4mXvP/+bf/PHs9rwpkAxOz6TwEwCMwnMJDCTwHTbbiaLmQRmEphJYCaBmQRmEmiSwL8FM1WqIdAP+v9UjKYXp4eT+uzZHkBbwYW9ze35X306X51r72VNP+6NZLnNuLrN8rjZgXN98abf7PY3+Lk2czfdcTy+vbiJ7fvObd7kZO77RHtxg5J98PuzDyXPUm2Xrs1tlOXG0rRpGGUWNzpyMvUbn9wIarI9yrHtxizbZcGd34CLm3FRx95OczqLm45eR2037Ti+kh3XySPaWJRhSUZ1m3clO/T+UbKFaGO+rdKmVZRraYO0JAe0y4cq8ZySPmnzpY330iZdaX5NvtHWtptsv6kdyq7ki2z/zPEpx6AVMuhPRLAiZtsRXKtvF9eCISvoYbTW/tNNFQpSztrMyfTN3m6idZvE0xRQfuNsdk7ZOaQzq9RyJsukyU2nz7xm6Su9iT7lOn1DrhZY2ZxQkNM0j7qcgmtjgUWMPd4vSvaZs586Xy35Sy5u5OYX/UEL3FJ+p4/l8iB9to3f5Gw+54dRPrkYR2Yqvd6tMcxu7a352l/6D9cuZ86lbeXWP2cY3qbrnJycY67mwyX/VnjaRSwaLuVy5h8vM++DOZ1Mffqsj3n70wI5x07wnJ2lV0lrHadjKqqL5dP1oq0PvayrMVcd2Rqz9ifhIVRWyU/trfz2tnOt47T/MJBZkT/KPIP/USaUgc/zfv3B6yhXH4v4AC7KP6e7nJzq1gP1a4VgxJlNrqkok1wp/1RwVs3X2zqdouLKQQFbWvNn2N4sTzyvtFw8iPLz8icQopTj62yitP7x19StS+rsN7e2iEVO3oeyfqjsDNNCzrqx1BUJeLvzucFiWmJUAghX3xRvfsC37ysIo2tAD/gGimW/9703rTB5ciIPHj5QwMHkFGAKFO/35IUXX9DC6Y/v3JGr12/I6tqaPHu2I7v7+1qgf+3aVbl8eVWLhNEfip0JHEARP7wdxaooQkVRK8aMAmMUfu7u7lQMQwa6QVHtRAuDr25c1YLm8dGR7O3vGvNNpyeHB/uys7ujhakoNH7hhZuyuLSg/g02AbvvRHEyipj7yrCj/SaZ6L1BYhlAQTXBKxirFp+iCHo4tMJjFP6fGLsLriPQBgWwsHYwLqBPFJOz8B6yRYEwrlHWCwXBGMAFAAErXh4qswN+AATDmgLyUYAJwAw4N42FrFGDoYFhoFcrZLfiWehcwS9pTiz8hszJAIS+cT4LMxjXWBRGAAj/9kAy2A8AJwBZ8HoPZta4mJiJUHSsgA8F76AwfCEV0wKMaYwPbAcAGzB0qXwAAAL7wykYGIy5azRvDBcK2krjV+DXwX4C4uxpPAczlTG3EATAtZoxlKB9BSmBGUyBXgawtngOFh4D7WxtbSmoBLY8Ud2l9Y2LgSioBkhlyp5jBT0E1aFNLVpKLCJcX+A7jAFzR9/KHJQSFa5Bv5g3cwzXB/GemUCqKfBroMX35l/wHysC92sCtkkQGfwD8wYYgGwxXQAudG0/p/YHQBXAVBgnAWyYu+LGlTlHBGxsYFkDOAFF68o20utrm2AlYdwBIweYVaA3zkeZP46OtegerFdoi2tsjE/XS3Oi7B3wI0tNpmO0Ab+vWM26HT0PPwBJISbBnqayBLDKgEU4D/NZWlqU3d09LcI/PDrQOSFuAUiF2DSZoOgb/gJw0kBtZndvJ9mh3Rfx18BMRwqEgIzVz1OuhE0rYAH3DIAQjScqW/SH8Zt9jxW8B9nDX+Hno/mRxiLEDYyTvou28UMGPsZ/MmxhzLA1ALz0dzSvbe7sbMvRoQE0mSMAIgJgUsGhp8AEGcAH5+Mz2oadQBHGfGb33j63MecqEBJ6wzWYkzLymR+QyUqDMgFgAAhMjrFRKMeaI05kNBzqKdpHYs3SuKVgvz6gyApyITOP7TuaPSIegvUJ44XOzLUsD+jahMX1iR3JQDR2zwoWFgJDGS8M7AYAYbcCGqNdxHqcq3FQxzKWHmwEbD9gBAMACoAqvV8EwKarMrH1EZiUyJ5lMQp5A4wrnC/kafcKBj7gL+NIIoqS07lTBetouzoHA2gZaXJqD0VEYLRJ81CGLuSINDbMtZdika4VFKRgQCvaiAon7fee0bsCy6b3f5onkYeODYymoDOVNWSQQA/JfwmqMjAYjuLasH5M9+2292BrGrsOOgO7ojF/MR5xR1rzmuYfA8xOY8BY4xt0ZEC91GZi29HWTwCoSu0ixqW1E+OY5l71YzFwoALmEuA0MfZwu6GjYKyOxqkps53FLgW5JZAOhA4bsPWEgduQCyxnme0ryxj6Qp8qLQNt9XodZdrqAcg3NKal4WBeVtdW5cbN6+rHALHfvXtXgaxcA6geky1gPArwHgw0BgEhqN+lOPb06Zb63mhhUVYuryuYCiB6AKlsvWe+hv90MNduT+1Ic5EyG9o9B1n80AcYswASgnzwN2IQxocYBV9aWhjJxpVVBZkDzAMwrII7kesXRro26A+HulbENWBZApAa6yoCd3T9eTzWWKv2fGLgsykwlKBfW2dVzwmUmZTMVInJ78T0ovHeiJYSsArrPHw/kTfe+Kp8+7e/rSB/gKnwi5wMRsQvfOFlefHFF+X27Zfkpz/9mfzkJ+/oug1rUuQfMJBhPf348aaC+g8O9syXYSsah0+lP0AcMfa0/mAkS0sjWV9fkN/93e/IN775NVlfX9N8AqDUxx/dk4cPnshgMJL5+QWV13/6T/+H/PWP/rvcfOFF1efW1jNlE0M86/TAZnZL2algKwDh4Rr0BdvXnFPdQ0x0HYfYePXqNXnt9a/IxtVrsriwlMBNIhNlcDQWKwvAALTC72zNYfHZPMXfMSb+JQXUqj+TcU590e7d08181Ze1wP1KSwa892fs5zXT3nzdJEfAFywYU6DCQav+z4K2mPfp1/gb8+J+jB3n1sPZedi6jNF8ytRXvK/Vvavnf+q2R6z5cFXaq/X3yHFPKt6r5+4z/T0v5cDz9J497QFYjLGx8zPP474Mc7JtLOf2Z8/OIc4r9l9JiYxlac1Y2VkCz1rOt/hf6Uz3hrjMnO4ZWV42oC37137duSVd+PO8DKpr0/j0eu6lO71xft4Oz8iQ3uD2YHN2FK/nnBF/48+ZuZDt0esn2FXONmvbLBr62QPM24wTZtIpQjTM1wLLmV2vM39733hOFwRoUsc5Xac1WlXoP1WKxTPPkpmxxWqm3j/89KPvtpSZP83vZXkZRvuJ58XC/Ny1z+k37Pv5OFKy17PTze+J4ZzcM+Nc+3GcTWOgPfnreE1Jdt7+SmOwdf50bz3XVmwn11aUcUkPvv26cTOWtNFnyY7iOHO+6fXN85vsz+uidG4uN+HcaB85uXl5e5uK+aOk07o96TbyrPOx3B6y31vjflycQ1yb+Lm0GVPOL/38S7o+T9vRjvh3zm5yOSqCmqKt59rzeaLOr3I2cd4wG3OUrzVqE4+adBBjZF0sZX9+zv6FiCWZl/KBjxe5GFmSVZ0dev15PZXsJNcH2qc/5o6X4r4H4uaum4Gpzmv9s/NnEphJYCaBmQQ+qxJoc+//WZXNbN4zCcwkMJPATAIzCZyRwP/87/79ad1GS+7GmG/K4c2132jwjcciVH9z32bzhO2zP78RxRtvf4Nf2mCJmyt+Tn6jIm4QckMlbnz4m35umOU2onL9oq0244wbpCwIKc07bmbEjZSmjbLchibb8PMozSnqJvaX27TJ6a5kFxyLFquh2MXJMbdR7udPmcWHCV6vfuOTY+B1tBc/3pIt+2suGmpKuvLz9GOKui79Ha+Jm5xe33Gu3jeaNtVyuinZ/Xk2JuP4vHyj/dc9HMj5fxxfnY82+dJF9Z6LM5+2rTabznyzE+M14x6v5aY/xsJYjIe19sbt9j+lhyN1saKu9bqYG/0zZzuYHwtbWUQX3xTnbSXGw5LN5GJpjOdN9plr28/3PDZYZwMlucRc2CQH2kZTX3Wxo60lNfXRZDM52cXYGuOJf/jj+48FXDiGAiXak88H9Cu/+c98lovFTfqm/WK+Mbflxk8/buuHXuc5mdfZeYzNbXUb1wS5edA3vMw4tyhH73f4HAuG+PAmxrxcvmNbdW+TbJJTWznE83K24PvK6SJnU218I8osxtIom9hm1JlvLx7LxZUY++I5ufb9Obm1Zq7fnCzo58wLfq48VhXapMIKfw+QWx/HeMMc6u2Y4495YjpGYyljwT2KOWmzZMlBUSrABHjrPIptf/nLX8oPf/jDqpj8448/lq2nW1q4joIzgCNu3X5Rjo6P5P333pO1K+tyeXVNC1UBBsI4X3rpJbl69aoWguJvtI9+yUiFv8E+A0AOvsMxY0JYkCfKKrCjhf+UnQJTULDe6Sh7weLCSPb395RhavPxphwe7mvR89bWUy0yXrm0rNfD5wBWwbVg0lFAUAKtGGNSt2Kb0uLzVDjO+Lyzu63tAsywAAYEFBdroeS4Yq9BGwAIAeyA81CMyvGihAZzIBDLGHam7DFWiJ8YV+bAVGFjAmhIwTUiyhaAwmIt3lMmkl4FMkJ7KGA/UPYMe/0/wVUAkiprQGIbMRBMTwFnZNBhnvH5SAEBqDQ2Q9P5KqPXcKiyRTE0AQWYJ8aAHyuktgfbyhKiIDbTWS8VsuNc6AX/UjdkgSIzGfqBPWCMXGPyGlzn/QJ9ofB8a2tTdY+iYxw38BX035ODAwOtKeBGi98BDLbifoAOfAxQ/QO4NxhoMfa9e3e1KPjatevy7NlTBXlAz1o0615u4sfENsiAgrloUXoCaOHcCsSUWIsIVPOytNxkDDls38cXxqYp04qBVdAX5EXGKTIL4W8/f1xXtdpm/HUAACAASURBVA3QQAK/wQ8gFchArwFr1O6uAqomx8caJ8Du5h+cYHzwq2UUuw/BXAGwowHcqM9nAGQqGGBOfR/fU/fUM2SH75S9JNkc5ObtFTED51FWCkYYj/X8lZWV6j4fcQXzgywO9o1dCYX06o+DoQIYjC3oRGV26dKKFrEj9mhMklPpdTFXMJQYuxXAVyjmX1hYVLkgLuJc9A8AJOaEH7QBIJ4HtTEnVOAngFfTvRH8G+NAG5AF2lxbW1O9P3r0SOeAtvA3fAtxlUxzCnRKTGdcF+IYviPzF+WA+Ao2Lly/tfVEY5UVfYNlC8DCrty8eVPbJgAP7aAP+g/jtRbqdwFiMaAF+iA4A5/JhkYQBuRvYFS7hn4AIAviCvIJGItQtw594cUHiLcEU/G+UUF9ymiSACB6PzYtlGWeNTCXMSABjAKfnQCslX4Qd41RhmxABJbiPLNDMvMpIKpjADLElL29XY1R+BuMNWCKga/QfgFEmVewnoFnEP8A+jKfNeCh+rQ6USrgTqyIVpBPoLoBAyAznI+xkpkMIBFcriAlxSfMJTBVRwFFBpJKcS6xT/O8vgJ6OsoNBdoYHZf2DzAVWM76BrxOQEUA4bQQSwFHBrjENX7dzXWJxSpjr8P5k5NxAq/gWsXm6Dh5vq6DEoTC5AwglS9+JsiCL1SYghEMoKWQqmp/VMEz6XvkbnvPg+UJBdcktJ3aoOZnV+ycAf+bhtI5lMckgd50LYF8cqpAIQW8IN8m8LAxXJl8+x0DVOv81H4x72m7AC0CsAvZGYPmUHMofVsB2bqHicJ/sAEeK9BRAcGYH/ZW+h0ZIEYp22U/MZzh80BGiyNtT0HCT58pyA1y0j1YBW0RTGz+rPFliNxuwOODg30FiKq/97BeHMgp1iwqwE7FNIcpaV4eAETLF++Yv9NHyKaIc5E3jsYG+IVtI67cuHFDANra2tzU4/PzA1lZstilQOkEZsC4uDaAYSFnA2gKRr4KKJYY5bCmUQC1Aiw1658BUzGfQi5k69N8m1gf7f7cgKd+zYD1NdZV+D04AHvfiSws9uXrX39Dvv3tb+t6GmxgYFLF3JD7Xn31Nbl160VZX78q/+2/viXf/97/oyxaGBcYux48eCQPHz6SwyMAqE6l30sgh+R3vX5XRqO+AvdgAwcHIv2+yKXVjnznt78lv/Gb35SvfOU1BW7BPu98+LE8ebwlGxvXZWX5kgyHI/kP/9t/kB/84Ifywq3bCqba3MRa3djnMMNBf6iAOegStrC8sqJ2okB+APehu35f4wLsSue2viEvvvh5uXrtuqyuXqnij710yAB/avNpDWTsjvZSgtz+ShWsDfqa/rT4YrbFVYgBU31MYnv+Hp05h7GndH8X72VzbcV759KewRlbmU6oildct9vYDZR3kZ+c/HL3/1U8c0xd7M+vNf1+D+fG77y+KtBxyml+P1jXdQloUpJp1AXlUZKbl03MP/HvKEfqzP/LtQvX1lyblPbuuPfDNWu8d/fjZ/853fj2/Tif239xQKFcO5xLTl91tsd+/L4i1rR1P95f6GuxjyiPnAz03quQa0v9x/n5dnN2ULUT+sr1m/MTrwe/n+P78udwLzHqkn/n+o3xx7dd0rWtG8/GiDZzon2X9OPtiD7J+4nzxqM4Hv93nd792HK+HH2DPuT3Z3O6QlsxXvtraMO59WyMR1EvPjdEXccY4m04+oVvt05+PC/GDx/TfD8leUSZRH+KOme/uTk02Ue8JmeDuVzsc0b0qxhnc3qIuaIUjzm+XH+lPM91RUlOdbEf/fm4m8unjK/Qc65OIo6V40G7/p6hSTe53NMm9+baLfks44nXcSlm52zffxf30b3dR/+jDPVFYeFFcTm95fy/Ln7HWOD1ius41mjvJd+rm0suH+S+q9P3RcBUuXVFk55jPM2dn9NHac1VpwO/3jxP7m3yiz/5k399sYV4U8Oz4zMJzCQwk8BMAjMJ/JpJYJYwf80UOpvOTAIzCcwkMJPA358ELgqm4uZG3aax3ySKG2RxM58z9JsK+FwVTKVNK17HY7lNk7iJk9vwi9/FzSFuEOQ2+tg3rokPYvzmQ9Ra3eZznH+UKzd3vEzjho3Xid/g4JjqrChuNJb0Udo8LT0AyrXDvrhB5TdYSnbBc/xDgdKGVU7OOTv1tubbipvBfs5x0yuOl7ZRt2nUpI+cjNtEgLqNe68HvwEYZdi0WVjaTCuNz4+ppJfz+knJBqPM2V+dPHM2QN/Jzem882+jt7/PfupiDu3AP3TmWPymv39AwJinb4fOvP2ybr6lhzfRp9puLOfO87Zd0qPPRXxwwdgZY1LOV5tsJhdLc3nKy6p0vE1crvO9XLwqnV8n99KxOL6SvfnrvT+2yYnnjQ91Nljy31wu9WMrPRwogalg67zGPzTyD3750J5FHW2LN7z9eiCkn3fMYb6vtn7obT+npyY7v4hu0WfuwXop5nOe/kGMn7tfL+FzlD/fcO/jgI8b/nrKI+cLdXO9qBxifIhrqVJuzcWnutzr5UU5xnlTJjnZ5vwz2gbbi3ZZWgvF670PsY04p7o8n+s3FyfYD+3EPyjP+bOXSy7G5frw46+zVb+e6XSNScUX8POegEXtKBonAAcggI8++kj+9m//VovJAaC48/EdARACxcgotkcB+a1bLyiY6N2f/p0sL6+kQktj+EG7t27d0kJOFJEi1qDQEoAFyAIgA3xnhehWQEtwCcYBAAAKLAEe8MX6Wvh7fCxX1lbl5s0bsvnksTx6+FAe3L+vrFS45t7dewoU0HiAou1uR4EfWHOgEBj9o+hV2SRTkRpjnGdZA6MDzjtEYa0WRxsoA0ARgJIg//HRsYGOUCScikGNCSkVSqTvAfrAXEYLIwVxQN/jk4ky4hwdHsrRkRX3zgkKybtafA92H9XJnBUIY25agArGCgDiErsK2Y7AisF7HIBgtJAdIBRt/0gLr7VgHSwXg3ktUNYSdqX5OFXmALVdHXtiadSCb/sMIJqCZLSYGKw6YNkCEGFcgYtQTI65ocRfGShQdK2MT1ZEi2Ms0kYRLsYL/SsjEUA6ifEI52nRM+acAaP59ScLaMEghmLvg/19vQYyQiF4t9NTGaBolwUmjOcoAqf8WIBCQBFYIgAMfPT4kawsL8v16zdke+eZ6qsP4IhxtpxxU58LYqGWMY11FNDD+MM9ChYT65gVbGdgNGUk2z9Qu4O8tHA5FcpAp744jnES1xOwgn5YtK4MblUxvg0bx5UpaG5O9neN+QI/+sIDgLISIAvjgf/DLyFfyAysKQrqSAAsslRcXl1VQJACaMDOdHSkbcJWAMgi6wqYRzBWyIMgci8PfPbgL8Z7jBlxB3OHPPADmVCGiDM+ntOmMPa9vX0FEBBwhraob7BqgJkKYzk4OJTtbYANwFzTUcYn+CR8HeeBCUVZ48ZjebL55EzhEsZNWRPsRbsgQxj1TGYy+ADiLq6Drjl+yAjtgRUE1yhTVSoKxDXUJ+yEwAHef8EGcC7jK20fcQjtIkZubj7ReVB++BdtbmxsqP4gZ8oXfeAHx5lLGJ/RNteiBMJhHrgGesG40TYBcdQtc9gkgS4hX9wfKuAiATwwDuoINkeAH8YGdhrLrcR82r4fQeuMKwBAaLxBIX8CnFIn6kOJNUXBSHjRh7JUGDuYArIcGwmAxOgDjGqIAJinfwkC/AExQoviu8gLAMAYKJJ5l/NWRtQEEkDM1TgJMFFiMaFPMz+Z7gnIAtxhyr5SMaI44GVy8grwpLJKx5ljq7WHY19AztH7EzJTka3vZCxyQjCJgbxISed4OYx1xqhm7TjZqwmySnM2BiPoy3IEADmI56pv2IRn/vBMMxXFC6Q3jcOQoeV9Yx3Df8YTY6Bk/PAMMwCimL2AkTMBm6r20LIx4dkcCP6yPAk9a5xUEKHZjDIappzJZjAOy6unCnYiay+vVVtNrCjImQDl6TpEGYdQ2D5ljtU5JNZfZW1J7GAK2E5My7hkfjCQ5UWw2hnr1SHA5LB7gAnHJzI+nsgBmDOxphkYSFChKmDqVOY9A0biBwBuxDll96z20mGDxi40QG5S0O0g5SY714CoYKUypjHmcb1vIktVWvtRdsjRkAF8dfXSJWU1RL4BUB0A1tGwr3kH61AdUwI5AfiHGK2MdyfGxIgxoF3kcbSnLEgKlLc+FEjpWHWZD2F7xiyV2IrB/JXiAHQDX6/uH1xNu/mqMYP1+8gZHfnmN78u3/nOd+Ttt9+We/fuKeYMa2IAxb785ddl9TJeJnAkf/7nb8pf/MX35GSColljODOQ8bHqm2xmAP9iLJafrR8V7Zyx/s11wFYl8tJLL8jtl16Qz3/+tqxdWdP12Wh+QZYXL8lLL31O+r2h7OzsyX/83/+jgqnWrmwoWxVMBGseyA5MjuoBXQNnI9YvLS+rfRgjGIDoxpinrHMnE1laXJYrVzbk5gu35erV67IGMFVipKv2ChVMZX4Kv+M6zzNTnVlUFf8w5jrzS/NNY0w8yxDJyxnvdX2aGEipc/8vr4//+ns0vw9CW4j7BVzDxvtR3y6PnTknQyDVTh75s0r3lly5Ui7T+DhlJsod8/eObJvr0NhGdX146UDTHkG8ty3Nv+6+PafHunaoL/+8jPft0T5oP58WTFWSA/urbMvtl3t9xnH5/QG27eXgfcHbXrVXQebqICjGQn+979vLyV8ax3qm/wsYdXxWyCa8HWRt4tcMTKU6Dc9Q4p5W1DvveRmHo+y8PfjPXHueR125sfjvcsdz4621nwTEy+3v+bl5e4ixON6jl/zR7+Xl/Il95OZI3/C+Gf0oF6OjjHJ5JMYnjjOXVzjuOMcmn8r5c0l/dTbiY3opNjeN27fvc1PJluN4SrkQ53kd18VYL0d/XV3cy9kx8wzb4z0r/mY+xRzpf/78ki4pE5+jCSJq679tc2/URbTPNr7rc5S3iZzt+3WW9/kzOcWxv/n8xDVf7tyot9K4fXt1uo56LeVhn1N9nz5ORDk0rXfa6PgiYKrcOOrkVPK7qG9va/gcY1NTHqnTQ7TPNrKJ58zAVBeR2uyamQRmEphJYCaBz6IEZmCqz6LWZ3OeSWAmgZkEZhK4kAQuAqbiZg83N+ImAgfib6pz5+Q23eJGGR94cLMwbpaVbuxzm5a5TTi/geo3erjpkts89H36BzF1myR+rm02MOLmDceR27DxG0TcmOUmD8YXx1XSBTdCuMnl9di04dFmMzfO288xblLXbdTH8fnNtdJmWW78Xi65DXTaGq4t6bZkH3FMpY2pnNP6vnI2m2v702xYlTb76sZ2kWCTG2POF5o2+Zs2I6NO6vRXspc6+2vjvxeRT7TRi/Tj45mfW52Oo98zvvMa/yAO31mhyrS4pu1cfYyoiyfnmXfp3CYbavLPpnhXknO0p5IvexttG1tKD7tLc8X38Zqcb5RiUy5ex5zt+y7F5VLsRfs+xra1ozZzKMWuuF4o5Y6on5ireF18SM2HMCxM5XHKyT/4pW5iUUcp7/o4xnPOC6ZqI/O2PhXXSznZtvVDP+fSg+voJ/6hM/uO6wh+7/2V57AYmO00FVd5mzrvvNradum83Dogt2bB9aWHlNGuvEziOtbHjSg7xrjS2qS0JsL5zC11Nh59MvqY13HbPN02ZtBeYoEG5YrjUb7RD9raSbRV+re3ZcpaC5W7Bk7BD0GAGCfGg38VyJLALQA6ffjhh/Luu+9q8TsK4j+5d09293atIB1AisFArl+/rsWuf/fTnyobzMqlS9LrDROrxKmyUoFF4MGDB6o7fMYv2kAhN35Q8E8wBRmzDMxgjEQoVMe1KCxFMScAQCgMXr18SW5cvyaPHj6QB/fvyf379yuABcBVW5vGFoPCU/wAYIECXAPaGLgM/0PRLOSBY1p0wApssGd0rch7jAJcLQg1oMGg1zfGKBQgK7sKClrTG/dPT7RQV3Utc1qET6YPALoAkBoCAAKw0AkKxg1ENB6fiJyioByF99Y+5qrF7O6NyvgbAK/BYChdMCEMUFjc1+JUFAervXc7WtxcgakA2EJx8TgBv0SUaQmgLi1qPgHzgrEbGJNLKirX4my1Ip2HgqDAzgP2DYAe5sBEYWCaxdGC9n00RvGv1X8rSxV0PBg6u5+y0aCQVq85OtTCebQFoALmpE0oQ0Iq7u50FRgFeyGjlbFlGNjBCquP5ejQ2IdgMwTRQGYoDGaBCgvF1fdUXt0KDMEcjH/nRyguPlUgC8BBAJjs7GzL4eGB9FNxOIFc9Me64izPTOXXLviMOUAWZBqCzvEdAUCcN9ndCC5hfz5Xkd0N18O2CK7hOVwzMDYSkLS7vaPnGlubgQTQL5msAPbZ39tTYBpjAPQE2eM7xhP4OBma8B0BRMYKdWRgqm5XlleW1c4BKCSghWMDq9UUZGHALviDFt1PThTIouCg9BZ96AlzBcbCWLCU60fADoRrcc8BIBdBR/h+MYHbYKuwHcx3PrEXoa3Nza0KeIXCRQUEzImes7S8pDaLOYGZCvqHnQMARPABZLC6tqoATmWcwbgTUxdAaqOFBY1LGCzkgrbQbwUEUT9d0Dnv7uzovGBDqk+UuScgKOMj5U/wHIGrZP4iAIrMKLBrxHrEWPwgXqJN6BtgK7QLedG2MT784Di+w7lkpvJALswRNoX5P3v2TPV/6dKlqg/uK2E+zD1HANQdj7VNggYJ8uM5mBdZ7dA2fANz8C/swPUEa6JDXEN2KfV7BeEYGMn7KudTWvMRLMW1Oc4j6xmBYjyGPlVWCjSYAlNwDWNQXC9yPBw/1wV+ne/XPX5dxZxeWntz/UGfpt/TF/y+X7zHmK6fjBUGMAhwWYExzOwCsjRmtzMgLxJIKZOlsYYBZAIgMFmVwFYFn4J/ArhswCHTGfKiAqOMnirtoU2BYxWIyzinErjFxmPzNWDLVOZgizIyB9OxAQYAvjC5KTWVfmd/8zOBBdMxmK7ADjZlMyOYg9fZOAhXcG2kvIZrEbv6YMqCP2EsADlp/ADjj80FeRcALI2LhpyaQr3INIazE5sN8GiYOwBHo/mh2jvGSvAp+wGIaDwBm1JX5gfo33I8wFTQUQU8BBgXzFdgxxpPdE2hsVBlbmxgADFhXbMwslgFW8AajX5O+0JcNLD6dG9BdY14lgCOGMOhAohEx6+gp/FElpYWZGGE+DcvcwC9Yc2aAF5YN3Bt3VH7Mv/Gus3ygYGpsC5C+8y34wnkndg3k3Mx/+sLfxLox76ztZqCmSpwpWF4SBKi4EldG3dlON/XsX7ta2/It771m/I3/+/fyN17dxUoh5cQvPbaa/Lyy19UoPfPfvaevPnmX8oP3vqhjMcopD3Lv6Q2AkBmB8AjW+9oKoIdAzyVgFtzc7ZGhdwXF0eyvLIoV6+uyuXLy7KwOJKvvPa6fOlV9PuKHB0eyy8/+Eje/IvvyU9+8o4sLa0omAqAOKyVDo8MEAcw1/7hkTIkAgQ2ryBiu2eAy9i6E74FOWKNvyJra+ty/fotBVMpM5WLtfRN+DZjHdpStkr1V0a5hn8TgApgKvM187HTU6z3LU7Q/9mmxSfqOweEn/b5/DgMXEcMp8XnabyxuKH/dfv9CUR5hn2HMczO5XU8hf22FQNHXLenkMsL/juCPdmWv3/3eYo+xhyWOw/j8Pfc/p5dIW+BBfbMOFwhNOcT74/rclzOYpjPfe6cxvizVzBX+PWyn6OXMcdxXjBVky6K+nTMVFHXOd2X9hXQf5St15F6kusryq3Ud4lVrm5slfG3dHnGdd47eVnW2VXVvPPD3LhKtsX1r5eptyt/3NuLn1adf/J6b5dxPpy7b1PPceyedWL060WudXPn52wj+tA51HXmVC+DkjyiDry9evlEX+R5UZZejrmY0qTbaHPcvyvFkJL/evm3tYt4TS7+UDecP2NX1JGXQ9Snj/HP2VdG2eeNwTmZ5Ozb23gb/4xxq2QfTXPK+UbJv9kHj3t7O08/uVjmbSuXd3P7ylGv3p65H+BBWm18ty5W5eIQvyvZp88hMQaU8nP0Vd8vruEedrStXPziOW2fbdT5dhu75D2E901vNyUdxBjWFJtibGyjW5xzETBVru1c/m0aQy52RJnW5eGm9n/Vx2dgql+1RGftzSQwk8BMAjMJ/LpK4Lx7V7+ucpjNayaBmQRmEphJYCaBRglcFEzlN1f8jXNugzRuQtRtlsSbe180GDe94kYHN2vixmJu0y9+l9sMjxshfh7cBPEPBeo2rHPtNyrHvZ0xd26p6IsPwuwBZ/ktj34Ti+PDHPyGYGlTKuq8NL+6zZq42Un95TbhvL3F8fl5lGRa2uzxG6qxnZy9eXnkxlmaUxxXtBW2FTdWfX/RZn0xX26DsGlDtWlD3Y/Jb1a3sduc3bTZxKQN1PVR2sT31+Ts8TwbfCXZ1fl4W7m0Oe+i/UQ9lXwp+m98gOhjaHwYrRv8iRGizVx4TtsHPk126fus02n0qZxt+RzSdnxNMaD0QMKP1ftuzsdzD3jaPuT1/ceiiBhjS/qL9leK936cpYfxOX2x/SiHNvaUk02b63LrhVzMjzKKObEkX1zHhzB8COavxXW5B2wsbGKubrJv7+M5G8+Nn3OviqhqBNYUJ+vieCmvtdEPz6Ed5R5ERd8r5b2Yu3IyY2Gq7ydnW3FOJZs9T9w6jzxiLs3l4ra5Opc7cW0s1ve+UsopJTvNrZvYHn2gycZjDOWbOaNN1MUPv05sGzOineTsKPdAlzqK9lhnTzwWC4u8rKb9K4FABT7lw3Ucr8ALqVAdhbKPHj2SX/ziF/LOO+9owTiYqR4+eqj/EvCE69bX1xVM9T/ee0+LLa9cuSLD0aIWQaN4FwArFJo/eQL2k47+TZAFGVhQtI+ibhS8o7gexbUAbaAYnQwn+Bffob+F0UgBUfPDgawsL8njhw/k4cMHOmYFIoD5Z29f20SxvQGqJlqsrcCoVKSNuQMqhELl4XBgrAfzxuSCYwT3MCYfgylgbOCgqii9i4JbFBODFaGvgA1ciwJgFErjb4AkUPSrrAFa/NqpGKys3prMT2Aw6cugN5ReH8xX/arwG6eRoUcBVH2AigbKtgVAxtLiorarjFHpvg8F2mTgMDaFVPCqFb9z0gdgq9PTImwAQDBfjJWsGJr7UcSbmDQUXgXGDbDLHEGmYJAxBh4wbBFMBRavVGWtBdVoR9lrkmysEBOFtAbq03E7hiWAwAB08WsPyhsF0bAR/BqoD4w1BhiCngFyAjMVPjOHKiBDWZ5Y8G+gMNr9XBoDxhXvdwmmAoMPACcoJgYzFebVR+G/6s5YSni/7H0W+mZfnAPOgz372IPPBKN45iiMhwwb/D53/4p+uDYgABGAJvgg/MjLgjEB/3qGMNjY3u6uFq7rT0Ie+H4xb2NOMZYfsrQp2Gd3t5oDvgdYCPap9nJ4qCxIZDbiGBaWwDoHZjKTB8ekPqRgKiuIpv2TacmDLRnLcL2xmAG0YexdaAdjYfw3YNqeHsP3l1ZWFHRIhjX4C64FaAsF/ohbjFPUK2SNmAZwEOLQboozkBeAgAREoaj98qXLCsCDHsgOhc8YB8FGiJlkG6MdEFxKgB36BpvWwsKigpd293Z0DgRWKUuI0yfBUzgX9kIwkfpqYr7CuABEwi/issbN5K+QF+I0zgUYij9kGKM8FXw2P6/Xcg2AaxCrkSfQLsBamDvm6ceCNjE+XId+d55taxzAOQRTkfUK1yuzXrI7zBt5A7JE+37NRz9D/9AVriHzXbUuQShzbPXMvz53xjUM4wNlrTkiASAxD65NTFcGpoLpwr79vQ1BWX7/LeZyL0/et3EuzNmMjx4g7dfuca3E8zEW/nLeBEuiDw/2ogw4fgWm9Lsy6FueA8AELEcK8FCQh8XQEwBOEhAW8RHfHx4cS3+A3IW4mVgHxwAOGvvc/MgAtwDbYJ2BPG0MYP7R7BQAQbCSyU5nPmULQl5XAIqBUKaAVwMaURYWWwyETNC1reGmgAfGH4KwCGUyXwWgCmxNmLfFmwj8MnvsJUZP8xMAVA4Ojmzt0J2TOQX5iBwfIUcb4mvQs7EB7IO5gAkR53HvRNkAIedjgK/AKgk2QZEewXupIB4AZORJMGiqvnFS0g1BSFirAMCk4CesNXSNYesZ/GDto4yFiDGJ2RCMU9QGYjzWP4iJjA2Mg4wLmJf68eFRxTyFNZm/76WtE0hv95sGIBstDGRpYSSXVpY1FjIeQO7elzs9yBqA9K4CiwgCVxvG3BPQSvM15HCWWLLKG3OnxiBm9mW6tfh5LAABAhw4Be5ZTbsxUmFNIzI/mlf21K985XV5441/JL/4xfty9+49Xad+6bVX5Tvf+W25efMF2dnekzff/L784Ad/Le/85GdV6uW4MAqA51Xec11jbTsxwLvO+/REhsOuzI960ut3FYi3vw8WTjTVkaXlOVlc7MvCQl/+8J/+oXz3O9+Vl19+WZ482ZIfv/03+sKETz65Z8yXvaF0u2CKhI7QQEd2d/fk0ZNNeeGFF/TlCB6kr+A0MbZBjAsyAJhqdXVdrl27KRsb12Vt7YqxnBaYYTw43OJRy7vbCkyV8JZqjdCXvTyBeyfxvjp3T9Wyx6pdLo8iK6m148FS03uuUh9+f+DMWM8AsJpHyDVV7szc3kL1XRI48xHlxnZ8HuEx+psfu9+boh/7NipnSV/W7Xf4ufj7W9+fn2fT3GNfpXbQJvOf3h+m51lxD4P2FWXD7xnToi5K/eZkEeek5wTgTN286+zN3wP4eMhr6IIcV5OueJ+Df+OYYl/sLzlTBa5rtnA7IydzL/faMV8ATOXHz89+bRjndxEb9TEpjt/L/jl91wDscrZ3RvY1As/prM4GzqO7MzEhc2FrX3DXRruj70ZZUs6cH/cA/Hy9br28vO4rP2lIVm39058XbSw3hmjvPj7xhRlxjD6uRxn72F2ym5yOP41N1Plpaa0QhDuLQwAAIABJREFU+/OxIM63JPvcmGN8jz4c7Ybyz+WFOtuI50e5e9vz+0PMp/58jsnL0fuBP57bM7qIz5Z8N8qnFMNy+cHbsv+cy1FetiUwVclfcm37+US7KNl2zq5ydhnjRSkv5OzWyzP6Av24zvaadKv3MzJlaq7znVzca4oFdTnrIvG9KWe0yWsXjVUzMFWTNc2OzyQwk8BMAjMJzCRgEmi7hTeT10wCMwnMJDCTwEwCn3kJXARMxRvf3KZl3FT2GxB1N+ilm3tfuOg3KErtoh0+KIobDL7/0uZJ7nt/ox/nHAshY5+5TYQoh7oN29KmFscUH0z4jRocy4Gp4iZO3NA871uQ2jhRTvZeh37jrUkeF91UyY0ztwle2tiJuoibZLiORR5xc9L3E22INluSkS5u3dsg+bluAz1nd9GO2W7dRiLGzeKmujnl7L7kS14Pdbps2kw/z2apl2FJNk32UZJXnf23fRgT22jauC3Fy5xvl+w56qEUn3N6TOVKbVy/OifnLzm9NOWJnN7jd6W4nMsh9NmYN3Jja2MjbXQT40H0n/ggwseWaL91Dy18QbPPGW0UV5e748MCjq9Od7lcdhH/uMg13ndz9pOToX8IwYdhMQZOi/qmrDs8x+diL3vfLs9hIXcuDpS+i2stf14p36C/3APApn6j7/o5eNvN5fQ2tubPibKOvuFjnJd1Ka6X8pAvGPLzy9mXb6Mkv1Jcuqi9+viTWxuU1i5tHrxGPeEBPtrza5O4TonzyMUw70clO8/F5pi3fM7i+sPrN9dPXQ4t5Z5oW7k+Svad6y8no/hdfLAej+diqD04tYLGGFdYUAIdKlih05E7d+7I+++/Lz/96U+1YB2/jzc35QCMPH0DKqAdAKjw3Ud37ihoYA0F810ct8JTgJ9QUI/rcV+AAn0rkDWGFhbc+7iIgluADViMy/5QoK5gqoUFOQRIBAw5B3uyv7sj29vPFKxB4BSKYFH8S2AWjlNuqM0m4wWYZBZG87KysiwLCyMFamEsGJ+Bcw61cJcF2UfHU9AHz9MibDL5KLMGmBzGAmYD9ImCZbIxsLgbBfbYclYmCAV94Bc5AKwpAGcNlC0JbVsR/4nKCrLQgmowaQHIMBpNwQzK1GCgCoynAl8lUJX2jUJjAL8A1AK3RGLUMuYQgFGOEpuEARoA2LJC+64xkaTzwCQFGWGOKN7FL1gpYBPKPKRFa3PKOIXPmA+YNrQAHQwXKM4+NVA9rjH2JBSlg2XBCrkrVgEWvwOA3+0o+4+CdUbzWtiLamjMG4AdFDoTWMV7V+odzF8qb/fmfI1RChrrpaJ4s2v+DgbzyjIE24JvLC8vyc7ujhb6LwyHWktrhfQJRJDYNfx6y+d4+poHPqMv2hL9E9cTWDNlLHj+EcUU5GCgEfwSlAi/A3AIfoYfAqdYLIp+oVvMi/GyAhoCYHAMfZzokxFlj1F7tGJ/2B/kD3AP/sZ1YIqCfeh8wYwG+wHzmTKNHFZMcQD/2dyOFQiIdlkARrnjOIE7XHOgXQI5CTLDeb4gjnIloxHnSBuAPFioj3kjHhFsxZiGa9EOfB9AIowPsiQgiWA1AAc8WE2BdQlEStAPxmssWWb73k4wFsjo2rVrFTMU/sY56JfsUlPQwETBU/iFrK1wfbliDkRfOIY50QfI/IR4yryA9tAPgIGw6+3tbQM7AnyQAGg4F3EW5+Ic5oy4H0SdUEecI2RHoBXmgr/RH22IsmZsRz/7u3sKpvL5iSyGHnwIWaIdjBnfQ460AbbLcbE/ypL2pYyBCUzFdZLfK6Sd0288WAttUU44D8eijsnEBvCQMS6RmUgqBry4ZqSN4FzIxUA6Fo/4g3bRJ9c0sFUPpGPcoB44Tp/3GY80N6V1G8FUvN7HCOqDoCaAf5C+pjNC/CKQCAXfitVNj1TxAXYPfwYAEznIwFTG7AQ2PmOEhJzMjk4VEIu5at7UfIZ/yZFo4BqFLZEdBqSO9k3FqggAEtpGjtIYDfbFREpTrV8p2gTGmoraYELWfmK+SedWXI3Jp5HHLL/bvBH7NJ6egPExFawBUKV5zGK9yuMYDN1g6OtIt48xnsrhAcHQYHM09jc7DzJHBrWCemO8REEcWMJM5qeQHQDTAConVi5c04P9zXUUxESWTM/MBjvAGACesZxuORntKUNhAl8n2jEDHwEIjdyd9iyXlxYV0I3Yg7UNxGa2avcFZtsGpqIvKsj86FiBYgoaG5tdozusnyrGz5SPIdXBoKeMS2BVAiANQlb77CL/GVgaAHBlGcU6FYAjKIJsZM4PVUeJa435wXzNFD05Qk43+7M5JMC0AqmMfVDTo7JR2a+C3vq27sN68sr6mly/dk2uXbsq9x/cV+AnYjGYqv75P/9nCpS7+8k9+a9/+d/k7/7u5/Lxx/fS+hjsbMYMVbGN6lrJGMqgI8YvjKvXR8xA3rW3zgPwnAjbBCSo5rsd+aM/+mfyT//g9+RLr74qn9y9J9///l8qa+ze3oEMh/O6JhyPT2Vv/0ABzugPn7eePpOXXvqc3Lhxo6Lhwrzhs3BLrIksLgM4vyyrq2uysXFDNjauKbDKxyHGMgXuJRZCxp14T1T/t62VyYZnesNvAoO7l8nFeyIfe3nMn+Pv47g2Yp7w/9aNL3cvF9tlW1U8SmPW8bm1ZBu55Maf+y62hfVvlL/f24j7Fbx/i7nJy8lfX32fAYdFGUXZMidGOUV9sg+2xxxX0kFJVvi+CUzFNtlG3I+I33t5ez3ndMpri3JxYCpvw2wrZ8uxLY3tAVTEv6vv0/Fce6UxRp17eyh+zjBgNdl63byjHM7IPjTcZHulGFDqI9pF0zz88bp4VLJ19YmUq6P9R5vzfpWbdxzrc/ZwnsmEc3Pjj/aQG2+ck5dvXczO+Zv3yZyscz5Skkn04bq84efJNXiMcX6eXu5cd9fJyrdla+fpC1DjsZhjvH23sYlPYQLVpbn457/L2R1zQO5anx+8XzLG+Xm1yYVsw9+v5fST66tkw3VyK40/tsXYStuNOTnq2o/5PPOO84r2620md8z3FX20NI6cP/r5e5uI+T2OJ+cr3gZyeo36aevPdfrmnLwMcrLJzbMUD3L9XUS32n56HuD1HeVQlx9LObjN+sP3WYo7cV658+J3TTH8orKagal+FZF/1sZMAjMJzCQwk8BnQQIzMNVnQcuzOc4kMJPATAIzCfxKJHBRMFVp0yZurLTdNC1NxhdI5DZachscuY0qXJu7GY+btNzw42ae3xhhG7lNwdx5pc2aUts8v7SBGDdTeR4fBnF83LiLxSZ14/ZtxA2rnG5yGx9Nmx25zTl+5+2mbhMoN5a2/fprcxt8cSO4JC8/5jge/0CKc8rNJz64ig/0Yru5TT2vs7bBIGcr3je8TfmNTxTL+PnEubXZeG3Sa5RraaMu+rLXf26T0Meq3Fzbyi620+a6ujnUXV+yvaY+c/GyzRiafOg5e7T3tzYN58zxkm5i31GfpU5K8bwUP9m/LzhEGyxsK+WNukk2yTaXn2KOLOWmGI/829F9v7nY6X3Xx/M2PsX2OHZeH2N1jAEx9jXZ90X8KbcGaGuEPrfHa6Kso478w7CYK73PxevqHir48cSHqHUxLpfHmmTt4/NF1keYVy7fRPv2cavJN0pjLq35cjGR4/o08TLnP3XyjPKLua/kz23t1J9X13aMAW38KbeOQDt1YKpSu6X1R/Qlb+fejkqxkf2xHZwXAf6xj1xcqPO95/KZK3huEyNz64hcPsq1FeNFXJPl/Ds+PPUxGf2iHxSRgUkGPwBSvffee/Lhhx8qywh+n4Bh5OhQC71xPq5DgTwKN+/eu6tAJ4CrJigwTUAivM0ejCQorMUaEAX6KKYFCAFF9mjHgDEjPU4GFwAeyC7EY+gPbCRgLQIjzKOHD+T+vbtaUDs+tqJ6jBPFqoMeAEM9ncuzZ0/l8eNH6cXoYGTqpOJakcsrl+TypUuyvn5FRvMjBQ8pS1NiBALTEcarhd5gaADYCICDVLQCcBUBXCqTVOQMwJDqEwUuCYACugIFOHV7VcG1L4hVcNUEvmQsD7jWM7IMEvuV1ZRbATVkh+9RKI5iYoCKlAUALAldFPb2p7+DvoKP+oOhDPoAeBjrj77hVYu/zY9RfAzGKshCAUv9gZ2DouRUWA45YL4AZVkhPVhyEpjq8CABoQAkM+ABGR5Q1H58ZOwOxorR0Tp5MH6BEQnFz2De0gJr7W5OOj2U+CaWiLlTGfQHqqvFpUUFk6FQHO0B1IficoLCDFxkBbv4AQsFGUwI1NKiS7BUdbtawB0LRDtdgKwmiWmnrwAOAFlgc8sLC1qwTBATARhcE3rQAn3Sr3Fy6wnaA0E3BE4AFODjml+fcX4eTEXWI/gEbIgxkOALLZpP9gEgCNlytN0kLzCZgE1tkkBvGkO1cLwjw/5AwCq1uLQk+wAoAdyIfsBq0u2pPaLQT8FUYkxtTze3tLj+8uqq+hdYrmAzGJPZnDHJ4DP6tfYMgIDz8QObBiAAdoI+CGJAH8zDKP43ZpKeAje0xDqt09HmkRb0j/WYMmupD4HFyIoTUaiO8/bBbre/J/PDoVy5si57e2C1MpAH2F5WllfUFgAkUzANQH0ABe2DCWwi8/Mj/RdF6TjOeKSF/r2ePHz4UO3t+vXrOgaMEQXt8CWwRRmT3Kn2SzARfBGxSAGeva7GQ8Q8AKIAZADoC79k7oI8cS1iLcGYypg0N6fnwz7wi2MYE0E86BdxF+diLGiHALW4RuX36mOO3Y05DuPDeACMImCL4B3mc/wLNkHIEmPjehbXYGyIwbRX5gWC3tA2c5gH5UHmzPv0DfocgCD0NdoG9yjwvYE7Tf6cO2SDH4Kc/PoiXovrDdQ4kMHQQEI+z/pYwe8pC/SHOfs1FY8x1xgo13TC8ViMtnU25edZgagPH3fIWufvDVlMzlhI+VhYMHAJYD0KIEkAD/xtscHAS90eQB9dPU4QLvISwBYKNlIQhAFUEHuVuUnzsoGp4KMA4oL1yvKOIXg0j1hiSL8JxIX2dAwAgZKNCAAksARNQckAr2TvQwihQTLSaRpATJmNEntR0/0I4g5iR7dv81PANiAsSZ8GEu5VDI3HYJzqYk3QUV9G3trfQ6y2vxcXbC12eDwxtikVeNdsKdkhcqicmp0qtErZkuYUNM28gHwKjR3uH2gcVUBVmi8AU4ipg15XjhIYaQ7reWXhRNvQs8VTtdPJiYKlceyUMbkzJ9evXpXLK8syBLMn4HMao21ciKm6XgJAVgHPWGOcys72juzs7lVgKsRO6J/X23rK5Kc5HqyjCuDpKTDv+PhEuokNCoxMxop2InNdYyWDrJVxTBFPpJ+qOFcszSmY3NZAU2CyAd2PD431iwBs07/Z7NRHjGETMupinaIsdLjf6MniwoJsbFyRlUsrsrS4JA8fPVDQEdY53/3u78gf/dG/kE8+uSu//OUH8vaP39bPW1tPdUzjY+THIzk4PJZDrCWr/bI5Xe/1ewPzH/iCylhNQ4FE+A55p9c31jNcfHh0Igf7p/JH/+IP5A//8LvytTfekI8+vCN/+n//F9nZ2VU7U+D45FRtUIFuCq4TzYXbO7vyhS+8LDdv3lSWMrXrjmiOgF0829lW/0PuX1hclEuXAKa6Luvr1+Ty5bXnwFS838C1jKv+vqXVZ1UpwVRpTRzAVIx5sb2Yw3xszK2zvO8zfvo26Wv+vHgN//Z9sw3fJvNBZHJqI5Pc2Jqu0/4SMJX3dXHPzz9f8GCqknyz40gAnZKMvCz8mHMAbt8v5enlCl+O98ka1gM7mm+HY57ek6UXAzgAZrSbkh2h3dJ+F22lSS/xOO8n/TxiTmLbfr1R14+3yTN2TxBw5iV8pfbazCubQ1tT0VnPTXk4Nz7eA/hjuXbiHC7S13n1WpqT12UxrkRwcAaw6Ofk15pt7OIic8nabfqyyfdLfp1rsynW+XUur+feK32zzbPqrD1lQIClHBBjToz11D/HRhlx3X0eHTCv5uJaLlbHHHXevs5zPs+NemvyOV3bunjkz/fHOL+cHs4zzmg3ufxSmkvbfqIflGKRH4ufV7QVP56mmpe2Y4ztnMkPIZdz/LEuoW1OyNlhlEnMtXXPJUtx+6L+3hS3cvP0fhxt08syl5Nycy/lrqY4mNN3CUwVfacu/5Xims9bF83XMQ/EOeTGVVoL5eLeeWLEDEzVNmLMzptJYCaBmQRmEvisS+B8lX2fdWnN5j+TwEwCMwnMJPCZlsCnAVPFTQC/adVms6rNRk3TRp3vh59LRZ65/vhdLLDPbUpgfn7OsXg8t0EWN9O4Ge43KeKmRmljKrcxh3Y4X46Pmw9x86q0aZPb7GzzEMKfEzfhck4VN2nipmrdxk2drTTZUcmGvHw4l/POKc7TyzjnDzy/JK8mucf2zxu8YuFuDihBm/IbrCwk45xyBflRv2020LxuchtkJXmUdJ7To9+Ma7KVNvI8TxtN+iz1d5ENVrQFfXoZXLR/L7PcJue0OKSNxOycGOdysdv3WxcP4nlt2uJDdm+7LJhlIdt55VV3frST0gZwyW+ivHJgpZKu+X3JjqLf+fNYyOfHlcv1UT+5eF5n3yWdtbeo859ZlwNLORnXtAVTxbVHSW60X28TbdYtuVzWxga9LnOxu8mfmq6JtnJ+zTx/RelhT1zfxHXZefpmvCzljVwOy+k4Z8vnyRNNfnKePIlz6/JmLt6wiNnbZTwvzsevmf34S3rjuPyD9Sg3P+42a7G28bqNj8QcldNfSQ+0wTYxjTEB1zAnlfxvGse1RrMqsI39oR0yU6F49N1335UPPvhAWUnwNv3Hjx/L480nWmTJwnv8C/AUisbvfPKxFssvLS9rMe/8aEH/BpgK5wDgBF9B8SX6RhH3kydPFASAzwBcAWiF7zAOz1YDBhhcx+J4FOnu7uzI44cP5dGjB8oEgJ/jw0N59OiR3Lt3T6E36A/rzoP9PXm2/UyZIvBjRc8oSu3JCzdvysbVDdlYX9fCaxT9KusSCkZTYa/KtmOFqyiEBesDinvxg7ECYAbwFIBMOA55aJE6CrEnJwryAZPCweG4KgJn/RhqEjodK0y3QmvMpatMSTim4DItbJ1o4TWKdknWoewQygAEVo+BjkfBDFpkmxjIEvMU7QogK7IbdDroD6AT9GlFqWSSQCE82pyfBwikn8BUE/0MQAfASxjLcIhiWmsdwBjIHPIzViyAD8iEZkAcFCIDTKXsFCfHMqfIsDkBKE0BPeOJFpJjXuMjMH6JsnYATKUF6nKixbej4bwsLS/JaGFk7FiTiRwcHeg4YF/QBwA8YNuYxhPHbIKy/MTyoMX8GDfGhEJvBwrRtsYT1SEAL+hT2Wg6HVkaLai9kGmjYm1KdhdzPnwMY58WbU8fOXifRjsESFiMNL81gJAViWJcnuWIc+S/BJ6QTckDu9g2wTUYE+xMmWAS61QPBfgAnwGYUfkMgBEGtup3ezI/mpf5hQXZ295RQM6BspCJygbANAX7DYY69vHJRLafPtN4dXlt1WS6f6h+bSxkYGODzfSS7syHyIhloIHp/Ymyjbh7ApUTHEN9wkCEAHJhjgrsSvIDE4qyIB3sG4tJAnypXmB3CQQK0IoCOo8OFbh3Zf1KKv7fkcMDA5QCjGQsV2NZXFg0sOXRcQUCRbyCL+zu7ikoEeAqfAefwr/37t1X2wEIlfEO40UhPGIuZAGbAziLelQhADAymSioCmBWxFaApQCi0hi8tGRz3N+vYi3iOOIr2sOYoWeyYNF+8TfaIHsMdIPPiMkEWhE05EFLtC3ImIXP6Afn0K4ga8yN+wUYI9qC3eBHbXB3V+VHNilcT9YwBfqq7CAPs1X2pTE9+YRfh3gAG8FUzJMAU9FXmCc4N7QLmZCBCscJXIo53t9TMRf7eABQkQKIUtFrLmf7Ai+0QVv192AEb5CFyuKr/XIdxXbifapfT8U1GcFZfgwegOXvXcjUpLlRGYEMd2kMTACygE3IUpwy4STWmMnpRH0DABNeo/BYBbIa8ITHIF8FL50AsHEq/W4/MSUl4IsyJVkOU1YGVaj9h58VlAsQnDJBGTsVmakMcAMGI7RPBkKwKB2rX1egG+QaBVIhJwGQAxANwEFVJq1yuYGu7ICROFlugc0AfLu2tipXr16XK2ursrp6Wf0WANX9w0PpKStUV8HP0O3ezp4M5ofK2HcF5/YHms8B6IQ/AjwMX8HMn2xt6nrn8aOHuo7COgFxCCDPlcuXdZ2whxjatbXE3i5AmcdyPBkrq5hC03oGjEX7yH8KIt3dlV0wGh4eKNMVfgDOUhDR8Vi2Aa7f3VUQLWyhM3cq66ursqjAGgCpDLCm66zEhglwrGeM1FgBgJUCRi2HMl7R7nEcACoCnSbHx8Z8OGfAaAXtK8AWuQOA6hMZTwyA1esZoArfQX74m76L64gZ1rUcmS8rlg9bk5yeIEYgphl4XseVAIXmxwDzTpmx4OfqD/CNDhiaFuTG9Wty+6WX5Pbt2/Leez9XfSEnfOOb35Df+73flY8++kg+vvOJfPDBh8oQBTAV4v3BwZGCqY7BpqlsjwYowwAAWFJwG9jHFFxo4EaZgx0iT5pvDkd9GQxsTbu/fyy7O4fyB7//bfn93/+2/JPf/z25d/ee/Of//H8pWBbgNKzXIFewo9kapaPrzr39fdne3ZHPf+7zcu36dbUhWyeAvXBR5Qx7wXew5eFoQVYurcq1azflypUNWVlZPXOfUukhgbKY/+lZ7f+1GGPt8SqF4p1ponTv5u+B6vZ14r197ly/D1NFiDQovw6M6zQ/0Hi/eJGClNI8amWaFvB+XyLmNZ+LcMzfdzKnVhpwAJzn+g1gppxucvsEbIfj8udEmaodKptuYgismOXMSGKfce+JuZbrCp8bfV9R5zG35vbj6uwsyuq5/QMHyI426WVfZwNx7jn56xwdK5pvL7enkZNpnV37Y5Xbtnf6RjBV1qbSGvFM3w3Ao6Z5lYbs+y/JK15bskn6VlHfAehXGpO3Tb8ejLHqHGpofWr01fP0mRurjzd1ts5jvn+ulemb3rdbT8gxHubs3OvSx4voo34evC+Ia/W24/P24fNajM0l+79I3ijl1SY5en20iSdRJjm5RZu4qO+yHS+Pppzd1sdLsq+L5T4PRzsuPUP3ee/TyCG24/02jpl/+5dy5OyglG+a/Ijz8OuQKPc29tjG9ppk1mbN4tuI64s6O+D9f85vo4/zb28jTb5X6dAxU+VkEmNYbswlv2yKJW3ll1tT1+WOurxb0nsbm5mBqdpa1ey8mQRmEphJYCaBz7oELrJ39VmX2Wz+MwnMJDCTwEwCn1EJ/EOCqXI3y20243Ln1G1e1x0rqZkbC7kN3NyGMM5jkQaP8wFVnCfbjA91/AZTbvMjt4nNfmMBR9wcy8msbtMwyqxpwyQe95twJXnFhzqlPpv0d5HNz9zGTt2GE3QTN7maZJLbKPKbh7kNOm66sZgobjpGe42bxLlNzLpQ5u2cfec2Nb09sVjJ65Wf4/z8xqOfb/zMMdZtjubsqDTfJl1yrnWyaWtXbc8rzblNqjlPH16WuC7Ggjb9xbHmHkacsRfWpbRtvOaNlHGuMe5FG2tj87lYg3YIFOJ86eNtH3rldFrygZzNNeXAGKfqNpijnptySPQ5n+u8vFiY78fftMEe51rnjxex7ajzT9NG3Xqi5Du+oMYXWTAf0y4iUKRNHqbP5vJLXZyM8dH/nVvHsC3/EK/N+Opyko/3uc/nCA96ai7HxPhW8pGYe3hdaT1BGZV0ntMHY0hTDKqLaeeRSW5OTWuZ2H5Tjsb5ERgV+83ZSfQDL+8Yt7ysLwKmivGnyf9La8somzhPruHr/CenPz5ErdNX9GXaUsk+vV0akOosmMrHXAIzBsOhFhu//fbbWuiJYmsUWz589FC2nj7VgluyHaGwHcX8ABzcufOxshJose9gXhYXjSXl2rVrAjAUCv6xxkcRPeaIYngU6aNtAAHQDorf8R3aB+MKC+MBAiDwQ0EO+/uys70tO9vPZHdnW4thla/i5EQe3L8vH3/8cQXqQFEdildRSFz9nFoB7vxwIJ/73OfkxvXrcvXqhtZRgx2BoBIUMqNQFGwDJydgKgHYZmJMDWS9UQCBMQFoEf7RsewfHCibDH8MCDGWw0NjZEBBMK7B/KxgHyArMHQoBAx3Dlo0iwJ1Y+o6lmPt1/RHpgwUS6OwGOOB3oz9yQq7yd2RCKwqhg1l1UoDA5DKis1ZdGiFwLAbfG/MVmDRSucoSwvYfqywGmMBYMUYHkRG8wta4AsZQoeDAZhhrOidTFo4D4XVWtR+gkJsFCCDeWhs4CCAqRL4gKxS/UFPOnMJ8CVg8wBr1lCZqRZGCUwFENzxUbrn6mjbKvOjI2PqAmBD2TUwHliLFdIrg4dVSE8BGqnQG+wcBDZBT2BtQ58KDEjsTCgm9+AJ5nP/ZnzPMgU75jF/v+/XAVxjTgsrbKwET5Ddh+3m1rf8zgO8uE5guwSbQP8AtcDWlCGq19O5ohheYzuLgpV1zdg5cA3mArsDw9TBAdgsEggRfuTAVAAp4Sr4IMYD5gowb+AajIEAM4I04eMEM3n2HcqAcY8vMPDy5Z6KAu4APpifV73iWg8eAlsS2YfQrx8HziWYRvU+HGoMwzWQE/wWbQEoQWYfsJBAWij+13YTCIEMRTgfYwHYiaBQY58aa6yj/ZEZCuAnjIvAKI5H/fvkRMCYh9gEkBfGgHEh3pLFj/Kzcw917IijBEgpIDD5Nc4hOxWAXWQzw/loG0Ba8+eB/ovzKVPmOQIeyBKFcWPMAIXRFv09EuI92sJxfI++dp5tV7GD9xDcF8LfkB/O49w4Bg908usQ+hpkSx/VsYR7T17PF76gDco7smL4dQRtCu3Tz3jtNPci3lqs9Gt8HPexgse5tsFxzwTGXMHrKG8DwtohYeX5AAAgAElEQVReky9+87Eltz7lOpmAsdz42G5ceylb3XisYArMCiLV+A22IiWQwt6mri5U1gqy0r8ATqE8LL9YfjWgyAnASgpaQrwz+fQSiARgZlxv8TsBgufAOpUYq6oCfqwDrG8wBBFMhfYsbhCADoBlAnR1LIcbmySA08qHpyAV8zfL2cyqCmHB/E4T8CsxWGHuKveUN3DNcH6gPn9lbV0urV6WS5eW9VrYC8BKmmO7PU3k+O7o4FAWl5c03lzduKr2Dqal+eG85jowASqwvD/Q67GuwlpIQXGnpwpoAqBqtLgIq1NWo15/qPJAnEZOVSBqAhggnusYen0Fw6IdxDD4FtZ6atcnYD5SlJDGNbD1AUwFQPvxkTGIHYEB8WBP9vd2ZXcXcXK/AqsxX8FGUKSvTFhgQNX2LEerf2ItxFyTgJmYo7J9gZHLHMgAvrrmSgC2DvIxbBCMWoZ3gv1B/2BawmkEUwEsBPuAieAanIM1zlkb///Ye7ceybLzSmxn3PNaWdXV1ffmRS2R4mVsiSNKBmRZF0AD0DJsycJAAgx4HuYH+Mn+IwIGw5Fky0+edz3oxQJkmcKMTIG6UC2Szaaa7O6q6rpX5T0jI8JY69sr8suv9z7nZHZzxp6O7C5kZMQ++/Jd99nnW7HMTgZ97G363EfYHs9ASgQKciq27zM/xl7iHOSMzxHXv/jFn05f/vKX0he+8IX05pt/n959713ueX/6pz+fvvrVn0vvvPNOeu+997h/BtDq8eMn6dmzvXR0CEZUMKQCyLVG/cCWDayY9y4APOX8bP5iLFkW4OZpNAYTmrHVnZ6AufU4/fZ//xvpN37j19PPfOVn01vf+176t//Hv00PHzyknjc3YZtgMjQ/Bugd4C7oBAC/V199jcBfgKkYZ9OC9ok4RbbAvCcEw9W13Rvp5VdeJ5hqe9v28v5+D7PU/t4zG7bdl128d8olGxmQf2GDn/9QnIv3k76f0j2XPq/d23eZp897Op/384lnFb5Pbqkvydjjc9NFOV3860P3ixmI7O+rfV/+zEI5qybX2pz5foEVqnRGEvuonQV4HUW5+i8dqOmQWaLAMKNcHvOq8rfG8jlTffnf0d5r45VkULLP5bdWuLPw0r1/3KP4Nm1jLdcYwFSl9cV+23R5wb7dfuiygKqmNTT5K5kd3U/bfL2+/fpjbNDf0R5qPljykVJ88u3iuvg3geUZ0d6BsaupP631MnNuijFF+w1z7GqLpbnFmN0Ud7w/6P4g+nBTzCnpvmTLNdvycb6Wa2I8xd+KtW1yLtl8U+7oYvdtY7bZS9P1bbIr5V7JI8rPy9b7IdqVPovzKsVPxf2oz6axriIvja25RplK/z6u+Nf+OYxfewlM1cXXos82gbJK8Qhz0/16U27w676s3EpxsksfXWJIbBNtrhb3S/HB91Xz+Zqdq7+4N/ExwtvixwGmaspJxdyTJ1/LW6V9VRcbbIpbtZhTs6fYV1verdnRCkzV1cNW7VYSWElgJYGVBD7pEliBqT7pFrBa/0oCKwmsJLCSQGcJ/McCU/kDh9Jk48FX6WCidHjlD7b8AVWbQPzhbO0QJPYRQSbxoDceqjSBqfxadAjkx9P8VHRR+7a92uFi7cCodMBUOzQpHearX38g1HRo6WVbatdl7LYDmyi3mn1F+2g7vOlyiF07APaHqHE+OsSUDfg+4mFX09q7yKVmH3F+cVwVvnl7aZJHab1t8ovzr8my5NfxwLDm7x9Vfm1+FMftcgBZmmsXXTZdd5Vxa7YWHyoz9vx/HEzl46N/MNP0MK50gNwWO2qH0bXc07W9b1e6pvR56b2aHWmt/rdkpoLCaOu1hwq+j5jHSjm6S3xuy9eXAb+V4m3NT2tx5McJpirl4KY512JrBLfU7Nk/xCvZR+2hRVu8j3bQpsOabynu1/aATfuQUnxuynlNebm0XrwXH4J2keFHjef++q65tWRXpX6a2jWtLdqb37+U7Fd9+aKvGCfb4l4tBrXl3bZ9pZ+bwAqXyQfo37dvkrPPR7W98ofXY0XMikMoGIsxCe+RUWQ2S3/5l39JZiq8J2aq/cNDsi8J1IFidRSMouD+3fff44N0gDDwrfQAUwlsJdCBQAkYF8WzAAzgH1gV8BneR9E/io/xTf4CO2AtKg4H8AptUMg7J8PCgsW8MzIl9dLDBw/SnTt3CJBhEW4fxaEGwKJ8UdAzByiol9Yno/SZT386vfzyS+nWrRcIyJqeGEMS2oKRBsWoZEmagh3mhIAd9AIZjMcjAgz6YG4i0glgijOy3mB+ZHECY5ToOljgkdmqjk8IXtnf38vghVMWpKPYGUW0AlsZOw4KjWdWvM6aRGNlmObCYTFysCjNsAK5eN3YyHIdNN/DdR/6WdJk5Q7YwMYiC0hmbLDC3XMmY8jIGEisbh7sFrgIhdgjMANNJgQwGevGmTF6Lb/V3mYpUIDFRWN78IWQBtoBOxYK57FvtGvAjrWxYWAZFmsvFrQXvE+wVy7WJYMNisGhz/F66mdwGG0BrCBDMLuAyeqcDYqgCoDWYA9T6MSAXtDl+mRi68iiEpjKf5u95i8/FSsO+3DMVB6wgbYePKEYYt+wb2A2Far4wlzlK4EqFEMFvjAdGWDN76Xoq9nnIHuBqaZc55BF0mRJA/gNBfUEocDuDGyn+WI9+JsMbScny6J4tMO4HqQEW8aa8b4xwZyz3GE+AuvAL9AW/wTi0XXQt3KoxoaOJWOdqaA/xB0AD9AffjAXgXTEiCewlFiPIiAFn6MvMTphjVg75or+xeyD6yFhAU0AqvSsS9I9QEToD39jfegL/eBHY2EtiLkaQ/bngTZPnjwmi87zz99crklsT2jPuIEC98w4iL/FTAV5yb7EFqXxXnzxRQI0IDPFbRT5Sw9k+spzl01i7uaTw2WBvBiuAMSKhc3QH5gI0R6fw8YR858+fpJOTwxgB7lgjvIrXIP3oU+CTjLoFe0E7vW6k47kK2L2WoJdwDCYC6k961b0WTFBKf/gc++HYgREO/mXAFhoNz2DbdpnymPK2ZKf/F5rls4EdpRvYQ3+/E4+LcY6xQC/x/Q2o3G1/5R85c/+c81X4/m5AyxrDGLGlAjwL+K2AUssXzJeZ6AswFSW1wDOMVCFMTcZ2AOvLYYApGHJBCAX+sQJ2IhAQSQwFRJSLoJHFBaAJDPU4G8DCdvcjHUQTD4Cm+XHvLmdAen6aQCw4BDMaefXLAHoHCfnwwzswRqZc8jSY8CS+WzB/ZHY6MBIB9Aj91pYL5gnBz2yHMIuADhFfgRDJnKWcunu9evpxnM30osvvJC2t7bTYDQk4Ar2sLEJxs+dtL21lbbFRLe5yfcBZCfAawZg8TQl6GIERrwNrs/mAdAP4g9YoSxOYL8H+ZNpamEAGcwLa/b3Ut6GYYsAxyLGPXv2OH37b/46/eidf0z3799Ld+/cTg/u3U8n2McgD1BhVvy9PjaA6M7uNYKnjg4O0+HxEe1jCGAggGy9Xhr2+pzXweGB7bdyfsD8FwRjT7n/A/COc1wDOB17E5sl0h3AUmLxzFsH7n+4T1oDoD6l0cjkqh+LtYg78zQagmkLYHwDwxP8TVZSy6noyRjODGBlNoF5wBcW6aWXX0q/9qu/kn7hF76afuZn/vP07W9/O7399tsEUP3EG59NX/nKzy7/xvv37z9ITx4/JaDq6Ogk+4Sxok1GAI0PbF8IsB72SQSYpwTmNwP4G0spMYzwRez9aLrI2yaz/+V//p/Sv/gX/0O68fzz6c//rz9PX/9X/yo9fvSIMe2FF19O4zHAx9O0v3+QHj58lH74zo/INvsTP/kG98i7u9eXwFQy2U4mxiZJsBSAemAvHafruzfTpz792XTj5gsEaQm0KTkjduEa6M6DqUx3lyzFWGSwfu78nPX1w/fapf6b7glr5zld5qhrlS+UH/wZot6L95fnNrY0zdYXXeak8S50dklmKr+X9POO97vxM44Z2IBK99VxHcpPXndxPxvjlObSdB5Q2hsrz+s65T+NF3Xn5Rjt6GMHUymwVcBUfnz/umbDTQYlJr6Sb0TZexv2uvK+Hv3ugg21WvbFBiWbUQvZQalL5BD/09X21K5klyX9N82vFt9KvuLHizpczqlwb1cTZ5f+ulx7SXVdiOc1f6z1WWrv19EUu2vxwseK2vVRh1H3pTnUbKvJzkrr8+91eU4Rbb4pDzTZZum6Nlu+rC00xcuS/OLaJI9aDpLO8XlTLPDxIq5BuSP6S0nOXXNuzLvF3JjPOX3cjHUamlstDymn+fG6yKEmgzabjvYRz6Hi2DW/6mKzbT7ZZoslOZT2LHEcf34W9RhzXEleTTEq+r/PNbW5+fiF8eL82uTANQRmqibf97knyqaWt0pr7hJL2vyp1IeXWSm+dNFRk8xWYKouFrVqs5LASgIrCawksJKAfaHV6mclgZUEVhJYSWAlgZUEOkjgqmAq3ADHQ6t4SKAbaxVExCLKeNgQDzLUnx/HH7L5Q4LSAVqH5S+b6HBLBxvqr+kgQsUUsU3T4SsGLB3yNc0V7TU/zSse0tUOCiUvf4hUOrzwc6o9RIpz93MuzScejJTsxY9VO6yJB9/xwCYeaJVkGWUe28TDo9rhVOlAMPbdZOcle4p25Ato/EFS6XCuba3+em8D0deirrr4TtMBXtNntbFKer3MAZ6XbZNcvE/U7OAq8ugisx9nmzZZRT/y/hwBAv6AN4Iv6Ov5W4Uvs54u/t0lPpZsK74X43cp/uk9zcsXnjUd+tZ8x8eQphhVios1OcYcV/PhpvebYl3Mrco1KiiMPlVaYyn3lh58lOZRyjVdbKpkA12va4pNtRgif8DnEUSi/vRZKU7H/CI7r+WuLjYe7TDOq/TgEtdEX+8yVkmf0RZKdnAV/cZ9ZNxrenlHuy/tMfzcS3Ns8z19HufVxd7U5ioPzNryZJPttO2JmnJBUx6p7aN8Ti3FDO8Tvv8mPy7ttWJ+iLm8bQ/QFAvxmYq/pa+mfW2URUmmtX1IzZZi7JB9o5gShcxi3xAziUDu8mkU5KLI8S/+4i/SD37wA/o6AEwotgdzARln8j0IitjBoABmgTt37yxBBls7u2ljY5MABBTNow1+UAivInsAogBoQOE+CnpVOI7CVbR/7bXXjOlpOl0ykaDAX38DhASQ0qjfJyALBczj0TA9ffIk3bt3jwW4+nZ3FAmjPeNAQhEty3tZRP36q6+mF198Ib380ktkPEIhMoqjUZxK1iUrk05Dsg7MWOyPgmPIGQXHKIIG6AQFyrgGRbTGTnXI/gbDEVmn7AdgIDBHgfnkjEW6x7mQGONSV2SXSuk0f47CVitA1/2y3f+hHQqHUVQLOemb/6Ev6GgJ4EFxMIpcWYCLQlxjzmB/+EZ69MM1g4Ujsy4QcWaMRPwCbCocdc7GiACbRsEwrsGadS0LeQliMqCeycS+DfyM4Bq71sdTgJlYuJ0ljSI+K4Dv0/bQfjQasvCefaFImkwaAxaPA9wEOzSgVUqnYPvKxesApxHskvvZ3Nhi2x7HM5AYgENgrzhnaAHIbkLgFOYPRjCwcUAWvsAVNsL3AS6amyyMlMUAZgBA6YECQQtsB9YnWxvaQf9gczJGlDUWvLNYPLOs2doNZEjAQWZVgT4FYANjhcAgsCvqnywfBgAjywoRePjfkHaYgwAYmDdsRUwk0BNkAiCNQA4EQWCNGUhl/m+F2wCvGUjKADpkHMO4GXQC3RlICn4A5hDzIeILMwBCMUtgKhToo0+C8sB+NRotgUYo9MecBU7Ca4G0BBCVzYmJ6fjkhGNjzfKP/b19yh46RDsA81AYTnYp2rYxn6BAPH8JPIvMbdwB5zSZrBMASbaVwTDNARg5ObUi+OmUsQ1yAugS78H2ACTAHDBn7ZFxrYFSANIy5icxNhkTlDHkWB/mB48ePeTcru1ey8CVc1AW5Kc8pNgAHXt2P+gQ8Zn+0OtxPLx+/vnnl8xUYvVC/EcbfK7CecRi2R36EphKAC7EeugPMV62Bj2bjZwxxuN9sLRgXsgLB3tgujm9UFwvv9T4aKt9shgE0a9noVJ80drwt4CLGp+sVgTtGEgRcRzFtmY7BnqFrcKPDGCBvAegB0C6YFojt11aX58wlmDdBno0hiHN1xixpgZwzXv/5VlhZsbzYAL5GNrDVrAGMo+BCejwkCBV5WyCKjKgwa9/WRCe/VXMDxqfzD6ZIRH2CwNHzFWcOPd1Y2nye0/Klmw5mUkxx5YzsjYC+JRlxBxruQyfmQ1DUpbnCEfNpArIP4iP5muIUdYHa/wZJ5CEjLHKfuAL9jb0xMhGkIz5yWAwyjrKY5GByuKygW/EMmQAK4LCyHhlrwmw6g8JXjbWS/vM2I4G/Ie9g8XODLBhH1asDUDJ7MxA02IlY/6CTAAsPjtN82QxksB0yD7nUTIzIkcMBgRQcQzu24Z5v2E2yt0Nc00/jTOz3nh9bMAlgNDO5mkI8NXWTppsbKTxaMI+Ya8AaI3GYN20PMhYNp5wX4K+BYDF/kX5g/Ec+xz4CorSM3Ac+y4wUj17/IhMofgHcM6zJ0/TERkGAbw7TXv7+2n/YD8d59iENSJOHewfEICGcTcm62z39Nkz5lQC8MCA1lszMNlkTHD3HPmSysdexxgoTxmHs6kQAG5AcD3Wp22AkQr5D8Cs8TBtbW6kzc2NtLW9acCx+YJ+jDhP9qUZwPEzsmwBnAY9GOsVmLIMTAX92r4SILzMGpr3Op/9ic+m3/qt30yf/9znCNj/zne+Qxaq+w/upS998Yvp53/h59Nf/dVf8f23v/8DMlM9ffqM/7Am6BzyAzPpeAmmWthcpvhSg2HWtQEboU8A8wwADaDSzL5Agekfe5Wz9C//5f+Y/vk//830U5//qfRX3/xm+v2vfz2zEo7Tzs41giHBGAnZYw9qgOYRgXv44oStre28/7PPbI9nscNAk2ep3x+m6zeeTz/xxufSc8/dSuvrW9yfo0/ugjPQEWuEL8I3bMtpe9zL/xggUz/GVpdZqhl3qP0cd3JsyX6i97uMKQZTXWOxiiMt2V7NL5kpPvR72SozNNnlNj9uzTLrp8nI9olX+Yn3tOqj6b4cy/BnLa3nt4rEbk8Y80Tsj5IikNZ0HH9LZ/632nW5z6+tr/S+9pylOfvzLZ3pavxlbs33gF4/cT2152BxLf5+qKk/f48R7SL2Gc8WarJd+ozXSYFBrCR/ybXJrryeS2u7LCtVXHcc28vSf6b7ER9danbhx4jPTSUHjaM+ZE/yvaZnoFHmNR/vokNjfT7/aVtTrc8mHV4tJp/PqTRm9PGrxLloTz7uMScX4oy3WenQ6059xmdWvq9oV7W5R5l622nTWc1GmvSnNdfiS1OMqOWMj1tPTfEtyqQUX6KuYuzU53HeJftus/nYlx9LsvTnuzVZ1caWvnwfMfd4m9F5GN6Lz2BqebKWW7r4W5ecW8pDsqXoa01tm2JiqR+vmy5rkW5KvtsUZ3FdfPbSFmM1ny5xoi13NuW7mHu6ysHa4QtKyjG6NH9e4fZ6JT+WDZbmEWNzyRaaru/ivyWb6CLftvy2AlNdzrJWrVcSWElgJYGVBD65ErjKKd4nV1qrla8ksJLASgIrCXyiJXAVMFXpECAewPjDFX2mIh1/sFm7EY6H3Xoo4g8KSgembTfWNWUvCyT0Ld658KzpQAlj+YO00mFr6fr47T9tBqjDN8yx6TDSH8b6dl6WpQPFuI6mBwlevm26w7q0fh1o+QMTPdiqHf5EG9JhTZucY39aX8lGvS37w6DSoW7p4Lc0p6inKKeoD3zuv5U42r7XZTy4rR18edmV2sSD7iY5+AdSpX5L+igdrLUdYtbk1MU/avEnXls6ePVt4hyuGk/a5vzj+Lzp4N3bc3yNuURf9N/Guvxm+/wAncVgqAS+5JPU2sFok8zb1lSz82iTtYNr2TY+jznGx6/42scYH3djPIixqO1hQLQL76dxTR/FNn0O9nP2fqSxvYw0P8WhUmyKsaUmO4314/CFmt972/dtavHQr1fzbXtgVopjXt4lvdVyS1Mcj7HM522f87zdYJyrPFRp813JtVTc0uWBSJPdexl4u/Myi/6NdjHPRjuv2WXJLrq0LbVRbIgP9C5r817XpXzrZay1N8WvaINRbzFutc3X+3L0JR8jSv3U/KGpbSmPR3voEh9jHPRgKp8P4p5MtuTn2HUd0R+j7foYpc9Q6Iyi5gimsmJ9Ky5G2/WNDRZE/tmf/RnBVFgDwVRPnxI0hcJX3YeJmQrvfXDvHvtAbl/f2Eobm1sEZLzwAr7NfjeDYkYEVAFIhT4BNhCzC9qgPYrP8fvmzZtLxhsU3Qp8JVaXp0+fcA8xGvTTo4cPWbiPwlgU896/d8+AHxmwfXh4wPdZzLlYpNGwz98oeHz5xRfIAPHKK6+wUD3z97CAF0wVKBCdzaZpa2OdbBkAjdAnUy8zRaFSFYW0AA+hlLlHsNLpFAw2ucAarAz8ycxSKHE9AyDkLBfoZpYkFlxbEeXh8QmLWpd7pwxwgm5ZwJpZP06mp5k5AcxWBmQBmAsMWvhtxfw2Dj5DsbZer62BVcgYccB4wD0Mi+qNvQv9oSjbIF4GtELhN3RwfHLK/voADxAstEgDgrPAzpGL4rVe5Ix8/Tn4ykpLCcgYDDNAzO73UKgMu+N9EMbMgDXG7gymwjxgS/gH0IcxhA3S0729dHh0TH1g3UdHxwQCoehsC2AqtCOTld0L42+YCYvfWdhrjEYAaqGo/AzvYx4AnQFAleWE9wBkoGwENCMAIBfuZ1oTq+fKxaPm9AbK6vcySNDYnNAO9iY2EAALrLB9Ql2jD2MuO2OhteUFuwYgLLI0ZSYf+CnthowuNjaBO7gGdk2mLxTqG6gPPsi8DpASADvjUdrc2jKdLIz5jWwbBAdovWBzAahomPYIgpnSLvGjOKCcIFYjgBMx5rO9vTTsDw2MlEFfGEdgHYAfWdQ+nVIHAvVIN/AvyEJAIzDBsR8U3oOOhOudExQ3WTemPZt3bwnQPDjYZ/+wc7AiQedirgKbjPnquezIcMYC9cVSfhg/ezV1egYQ5eGRAQbnC7I70cayfjzLFmKav2fCNfhcLCkAIdEXBHLJcoW8Aah6/Pgh7WZ9w2wf1wIUhj5xLeMEmJGy/wvgg/chW3wGAJPyAeIx3gNzllitxEKFteOHIAIy/Z0ydmOuYpHCZ+gLa8bneC0GKQGtlGvQP/wW16AfjAMdAGQHGWofirlqbIGFlFPNLg3AZzoxv5b9CSys/Z7Apfjc4oLpRuAQ9euLp9G3gIZiDUN7tBEQDuvAD2Qq0Bg+I7BhNFqCWrVv1v5A+zqxPGof4NcOXaAP5UvoFb4g2WJMyJLxKjP0af3+nivudbQX0frwtzHgGYMd8wQBt+fnhbJD9pXZRQRCIoD4DLkG+rAiVuRC5EXLI6ZTy5kGWMJrAwLjOhtPCNHMH2lxlaDUDLXIgAMBCwV2RFwmUAa2kOYGhKKODIRsIGELhQBTIbZKf8aCZbkGMWMJpsoAR5OdQMRoCyAVAFUWZ9A/wVdDAHwxrgHq+N4AQFKLzXhtXRkAByGdTFXIdQDKZgAt5EV2q+mUwCMAeY5OjtN4aD6Odoh18BXkOQBCkUgh1+HIgN3oDznNwFTbaTxBLrM4gbgOuyJL3XjMmA37IQPWEMAuAKgEKMvgqQwAJuAw/6Mf2EaBetucjLk3WMxsbgABiQ0OdgGAFACbTx4/IdsU2fMw/5Pj5T4A8frtH/wgvfXWW7T505NTA3EjtpBJESC5XlqbL9IQc2IsO01Hxyfp8ATgSAN89wcZiJdjlvKf2f1amkzGaWtr04D+u9fS7nWAiKxA1cD9YA09TvvPDtLB/iFBYGRdFBiIcSODqQhyzbs7l+vx+U/91Bvpd3/3d9JnP/sZ7oHffPPN9P7t99Pe3rP05S9/KX31q19N3/jGN9J3/uG76fbtO2SCevIEbK3PLH+tr6fjI8zlhLly0AeQdI3zU4zFyJATQZ6ZZc1Ay8YUBUAVfhaLszRfTNN/999+LX3tv/719Iu/+F+kf/iHN9Mf/uEf0hcMQDemOgEkW/DZhAHYKD+Cjjcz2+OE+wHISnkBtqkvP+j1hunGc8+nn/ypn043btwiMxoZ0PIXMSiG6gsABA5VTFQs7PobADA6VP7p9R2YKgBDdK6htvFe098Hx3u7eN/sz0Fq92DaQ9XOMOI9p9rBhwXO7CoH7kXyc6e4PrOBDx+4eqCt5lKSkc9L/l6/dpbl7yl9fwJT+Xv6KNd4r+z3QH4NNZl6edX0q/H9cyXN2Z+D+f1AzK2St8aL9uL78W3ifX60gahHtcf+vNZPqc+SjUd51MaKDGLRBtv6Kdls1NdyzlcAUMqvuqzR77X+/wCmirr0vutthbq7IpgqxqWoTz+H0nwuE5NK/liNRyFGxXgW+9K8FSNi7CjZt65R7PKxSP3HM+54vlnKVTGO+TX6565Rhz53xFgS5Rz38hojxiy97/Xq41NpzV100iXmdrWNGC9rcdvnpTjvD/lDzn/az9Vsr2mtXWXTZpsxNpVsF334eo7z+5KLuVz3Y9HOfZ+l3P9x6Ouq/l/La9EnfbuusS/uUbrYXM1WSrnN+0189lKSaVNOL8XS0j5Ga/JjxzlH2XVZd7nNOZiq6/x8TIzXlOJSjGVxXf7zplhQ8tUuOmjyv9LYNVmuwFRXt7LVlSsJrCSwksBKAp8sCazAVJ8sfa9Wu5LASgIrCawk8BEk8FHAVP5gIB7uxptd3DzroMkfdtUOevyhqtrrUESfxYcdTYdjbSLSQYN/OKM16TCg9jChtB4vD/9gCn3VHi7FOcYDjjh+PNyIcvKHw16evp+SbL1c4wGudO7nGnVfOhCPcsX1vhip6dAwHtToYDs+QIh/S2+4nt9+novLarKIh0fR3poOxiRHf3BcWrPm5Jis5rsAACAASURBVItlvExLstMhnbczya/tUKrJv5rs2svcClXsm3ib7CHK3z+A0FhNNt50oNnkv35etUPOJnuNnzX93RZH/mN+XrLPGIdjzNbnuNY/nIoP3BUTlsVwqPYpPNxvWn/Nx6Pe2+Je9NNSTCrZto916sPHZq3Nr6FkT/FztWnKa6XYFOddO9DuKreS7Es+VRs3+rbPszFe+dim/nxcrq23yxx/XD4U42dJz7V5+1wQH0r4dauA0ftV9MHLxDnfthTLMXZpP6T5lh4CxwfNXfypKc9Eu/f7Dv9w8bJ69bqo+VbMl97HS3ne96OYV1p/LTfi/bj/qMUL9YHffs93WTnU/LWW62rxM+77/Dz8Q14/76Z9mb9ee6umuFvbi5Tej+P6HB/lV9Iz3mu6Jvqk/lYhsgoGvf9Ev/HxUjqK8y7Fk5p+mmwcbAkortSDe/sGeSuW9QXeAJGgUPNP//RP07vvvssid7CH3L9/P+2DMebEGFVQfIkiXDCZoK87H9xlwSmKi4ejSbq2u8vPbt26RYYNFOsbaMSK+QWiUpH75/jt/S+znS/8h1wwH4APUEwuwMOdO7fTFKCAXo9AKRSQokj42dMn6f3bt9MpQDRkNQCoZppOT47JkID3WJwNhoLeWnqJYKrn0yuvvMxCZAOhGNsEGB9YkDo7Y+HxAAXiCWCsET8D8Ag/y0JwME3wPQCMjFVrNj0jRQILglHoLBaKzMYxnZ2Bo4NAD/pQZkbZPzhkwb/fNxkjVrLibDJkANSEguQMnlnup6yA3GyYlpULyY3JgwxVBLNjvXPqQoWtYlQSgxDYJVQACRCH+WmiPrA+Fu4C4HM249pRwI4CcJT9sdgaRcoA7WS2Fsic7FjzRQIZl7E9GdOWvuUf15DVJIO4IBsrRLeyeoDaoAuwCW1m0B6Z0NbX05OnzxJkh+JyAMoODg5ZnA5ZoDiZLAiYw9QYh8DCRHaxfp+gG2Ob2TCA1njMuVvBPQBYi8zixShF3VOvAxR7Wx9kclkW9Bh4AKwa0jtAR5gLWa/ATJVBQ5ArwUbgkMiMM1j3aDwhnQZzDdk1bA4GnDNbpt9nJhhjFMtgNgAMWKRv7B3oA+wZ6+N1FvcD8IfCbBS1Qwbo42wxJ0MTmCjImAJAyxR+Y2AqAhegl4WB+lCAf3JsYCzIH/4oJif4AD6D3FBcDmYw6PHxo8fU240bN8jMBpnMpjMDFwz66fgQrFQoXp+yiBxF9rBz2ObmxgbZSjCn0QDF5fNEMFWe31ofAI55mp5M02gyJpiq38tsHYsMNMxgICvuXks717aNBWgABizYzD7BBxgboBCsHcX1ZJQBYLQnxhbEEMTQAXV+enyaDvb3CXzAe/gxVqPZEsAAOZEFjKx0YPSCD8mODIADmxI4R0ApxUEx7OzvP6OMYG8CacG+MT/ESb2nWCuGJ8zF2EaGBKwa6ATsK4fUNWK6QBD4THnM36PgeoAdBGTEdWqL9xG3lM90TwQQhsBeGEt5EfMiyGNzk7ESPoHrVXivPAX9YBysT3tWgQDxvuSGz5VTNLauU06XDPC+1qecqnWowF9MiPgt9kSsTfLEmvCDuQgMKDCVgTENAImxPUhJ67D4YbaCH1/QDf0gDoF5Uf8gJ4yD8SEnyBKgOIHTtH+KxZVxnWonJjEPVtOcpQPIRkAx2QsAjQRgIUYg32WwrrF9DdJwDJa9zEqYwUEnR8cErwJghNiG/k9OjwkOms8QEwFENTCQ2KMoFMeqRxkRPJVjIl+LqSrHJmZU+J6BuAimInOU5RXGcYBpQXgF2x30CYBeskyRecjYx8j2N0PcnTOWEuSQmXXIYJYZuth/HhctcT1AXQQ4ZRkhZiM294cYE2xXBjYz0Kvl9Y3JRhowJwGYZOdmZ/NZ2gSQZWODQFcyYvbAmmgg6cXM6CMR27W3QY5FjifIOesJNsgx1jdsbcj9pyfMXbBVY84yHzO2sMwwCSZIsiZmoGpmRsS6AEDHXghsnwC2k0Uys+pgvwAwDtiMDKyD/YOxOmF9iK8EC5PR0xgV//RP/8/0J3/yJ+n992/T5vPuxfQEcPFoSGC7MVIi95ymQ/jB0SH3V8hrg6GtA4ajOONZ7OBDYMZ76aWX0o0b19ONmzfYHvaI+AWQEP59cPc+cxXiKQBbAP1ZXAO7qe1XzJaWOEAymA5HALHO0muvvZ5+6zf/m/TVn/+59MUvfDH9xV98I33vre+ROfXVV19JP/mTP5m+/e2/T/fv3SdICmAq7LMfPHhIW7RYjJg4owwnYwBQh8xF8H3bu88JpkKOp19k1jUy6eX9EmxuOj1OxycH6Z/9s19Jv/7r+Pdr6a23vksw1TK29Y0FEmBrsOAdHBkACvrEe4gxkh30hb2V4pgYIw3kNSSI6o03Pk+GqtF4/UKu033H+Z7TziDi2ccyKLa8AJhK+2bm0gqYyt/bK/7pt+4B/VD+/izeY2q+8bp4D7b0pwIjk8aKZxCWp87jSXc55L2gA6eU7vF9f5G1UJ/F81uf//3ZHe+X8n2HfFR5TJ/pfXqku6/2sirJQvZQet7Vdq7g79392WM8w4j3+PFMx+8hfH72a9bc4/18fL5oseP8GUhN/76/C+vIwEC/V4lj+z5Ltl07T/DjNBVCxetLdhHnUJrTct4ZwN3Vxv16S7YdfUky4B7GfTGB9/+Sz+s9/0zDyyiO42052lBNRzGm1NqVYpWX3wV/LjxT8ePEefr4pdfRjvF3m7911V9rPKqAqUrx189d+9uSr8eY7G1YMSb6ZTyri/FQvlyyndIa/fl/lHktfpRk6uUQ1+Fjtz6LMWgZix3oSH2WdFyKF943uuo9tos2GT+PMox68nOuxfS49ri+pvXWclMtNjf1XRtHudDnt5hP5XsRTFWKXzE+1WLcZXVWi1Nt/Xg79/4S/VFrK/lULfb5vUbbPGqfX8h5LsbFeTfZZi1m+z5Ktl7yK509KH/ot7djzVn7Eoxf2me0y+Sjg6mafCT6pPRYkq3PNzVb6+K7pWub8g0+83KsyWwFpmq3plWLlQRWElhJYCWBlQS4j1uJYSWBlQRWElhJYCWBlQS6SeD3/+CPll+XFg/6SjfU8Ya3dEhaOqDQwULpoDfO1B/+6qAhHpaWDnrUJt64dzlMUhFEqQi5dJAQDxBKBwqaoz8gRl+xcLXpsEifNR0QtempdiARD8Uk99LhT9tBh5+nlxc3ZhUQjtZUW9tl9Fk68PRyLRULNx3UdLEZrc3/1tpLso12VJuzP6ir2Rn68r5RsqHS4WxJTyX/8+PKN+J6mw7OSoelpQNIP3bJx7VGXVuKH6V11g5DtYYmmyvFryi3rm104F6SVYy33SJ2vVWTfEs+6MeXjv18vf9JXst+rP7nwk/NnjVOm49GP2qy1biekn5KeSDapY9B+izGhaZ1RTuL9tk2r6Y40ySvLvG45CuKQXFevr9ol9GuarIvXVfLTV1tos2mLuMzNd14mdTW6udb2nt0iQ+l+BZzQtRDk33g2gjsiXGy5FPxgV8tj3nZev+PsS/mKB9jr/ag6HzkaD9RHjUfRzvv25KzdIDf8YG7l8NlfS/KKtqDf5hf0+lVbD3Gqmhj0d9L/qK4V/LJUk6p+XScix+rNC+vk5rsvT03xbyoa/XX5j/RP/x9gH9Q5/uPOTLKtEkOJX9UfzV58H1yAxlADO0FWFoWR+cidexzUUj553/+5+n27dsEPKColUWejx7yM/SB4kkArfA5im7vP3iQWUnAUDNM2zvX+M3/KAhHW7ASoNBS42FOnuXgU5/6FNsKTIUxWEicwQgo+NS32+P3w4cP0jHARmfGboHC2uu7u+nBgwfpnXfeSSf8TOw1s3QGBieAFwhmMSDVaDBIu9e20/Xda+mFF54nmMUKn+csvDYGkDP2s7EOZochQSEoZkYRsQAyJJ7CPUpmUGBMXVsjMOBsOmWxNvodrPUNEEMwSj5xzgXe2AuBFYhrzgAnrNm6tkJi6RnjY2y8h0JaAEusoNxAVCys5jUAbxkgggXp6j8zcywWYOQwMBj/qY/M0kHmLLJMYdY2D/SBQmuMiQJ0rJPFEPyyBCuQB0CGwC9MJGOkyOqUGdDwmdVMgcEnA3RyYfu5faKQ/MyKzQUiYmG7sY9ARyj8BfAHhdX4DRAf7BOFz9AFitABOOE1YF8ZArRgcRuMUwRTDSEjk6eAu1b4bUwglAlsFcBDgq7OGVzQz2BgheawBwIwMsMIBNsDi0ffbIWMU7mAnX5I9iIDBQDERPvIczBQlwF1BqNRBlChHSQKxpfEInqCxFDojzfWjC2NYAHKByvtsQ2YYdLcdIF2YFABIGg2PzNQz5EBQdYG/XQKxqfxiMXby8L8eWbEOplawT7se55YEN8f9tP8DP7SS6PJyAruYWtrBrIDUItgkrUFQVz4HIXqAMcA/EgGktPTtIb5GQFXOju18U7PTnnN+mQ9HZ0AoLdI4+GYxd/4bDQAM9RaOsP8cA0AY2B+gX3NF8ZqReYmgNQSwVAovifD3hQAMPgJAGtWRC4A1HwOoKnpGvqFnskSB1Y+su/BBjIbHZlo+gS8AZhyuH/Aoney3CEGACA0PU3b2ztkRFn6GgFMR/zbgEC6GzLgI8CGmD8Ag/gc64QtW/xPZDcBGM7AVQbwEAAI8sQ1iF8CRkEmxmo2XQK1EJ/xIzAVXmNMxV3FaH2RjPIU+kQxvxi3sE4VMyI2CyRG8MMYbGTG3gNgkMnyeLl3EpiIYA2Achg/7HP8eDAV/tZ6zPcM3MlIkr+hn/EpxzG/P1MBPz6XDPz68BrvkykvszUqD2M+GFfsTxhTQADTjc3LA88wH4GeIE/YDAAP1s5iCP7W3LUOzBkACXwGkBTkB7sSMyNAo+oXdgX7MsDdeVwyRz9nsZBtiDVpGcfBGkWgacoAJ7EwmU2IFQxxXbIQ8AXztP56qb/WTzOAtRdgijS7A5gKsYm5YZEZvo5P03h9bPacGRHp1zPblyA+c5+b7cCuzV+6AkbCDLTCfoPzUQ4lW5ONg3+KQYgL2B8ADGXkNTZX5kEw9vAMYo0xDIDJ6SkAKBlEn8G8BKfMzKZwDUCk3IsSAGwMk4bKsr7wQ6AWoi+AQzn3428yC87OCKZiLEeoJDjW+oDcEOsI8IUs6BEWS9cnGwYgGiPXjCjnOWPd3MBUlk6zjAzkzRwBm0Zu0v4BDEYZNE5mMICgBwamEtB+uRfQnpDskQb4IzD6FDnFcpSYJRG+aPNcbwZU9eH/o7Szs2t7JwCNhmPGRu7Xrt9I167tkj3p+OQk7T3bT//u3/+79I1v/N/pgw/upf29/eUhkYHnwDrWT+tkxIOdWe4xwBn2aJDROtn6LDbkvVP+bayRvbS+sc496fr6JG1s2j7W/M+ArshP2IcCRHWwj9dPjQXsBPu5DGCj7xIynvdVi3Q6hSxTmkzgFyN+kcDP/uw/SW+88dn06quvpb//+2+n22Sm2ufe+JWXXyZjF3wYrFMPHzxKH9z7IH3wwX2OhfUQmDgcpd3dG2n32vW0tbVDoJaY8iAXtGVOJOj5zPYsObbAf05OjtLB4V7aP3iWfu1XfzH96q/+YvrlX/4v09+/+Xfp6//660vQMgB7BiQfp6fP9tLevjFyIX/ubF/jerBH39rcyvLtEcSGWEhWNgIWe2QtHY830osvvpq2d66n8WQjs9CC4dAAfWKyUpG0covFbBFqWi7UvszugQ1Yb+8ZkBg7n/MafPiV5Q5/7+nvH7vep2pObfeName5ObOQBoYMf48W+y3de1psOmfb8mP41/FeWnmw1qbUD7GAOW/6uXk5xftonUf4s6AIOFD+1f0LdeLYDjVX5SPGl5y7vf6UV6NOm9YY51K7v5fO4lrjen1+9jKPOq/pqel9zS22iWceJWaqpvOaol3lQUpruNBX5YvOvE95fTD9FIBRcZz4N++br8BMFe1esovzu2BHbn6lGFCSf+lZpvqMc5D8bA9ne7uSPzXFlTb7+ZCtZNk1xZeanpp06XUi//yQ7tom2/J5rb+a78V1+Ot1DxSflUf/9nYiWcbc4GUsuXp5+Pm1ieB832wAby/zLvL048c51OJGU1yMfqq1N82lyU7a1l/6vOTvJfl6XWmf4PNr9PkYi2vy8Wstrbs0Rm0dcS2l+FO71utW1/l44+9pBTiSnTfNu03/XXXmx/fr6qq/2hzjHkln5k15IPpNaT9XWneMY232GOdcWkMX2Xvba5uDjxE65/XP00s5SPUopdjcZQ12AG33ul1+tJ4Ym73Pxfgc81yTb0Sf87G5Nr/Yn/YftXFKcczvTeNaNO5v//ZvdRNSF0Gu2qwksJLASgIrCawk8J+wBFYJ8z9h5a6WtpLASgIrCawk8PFK4F9//Q+tLCoXdPhD6lhsqgMQf+jedqDY9nlcjb85xrX+YU/T4Y4/nPHtSoc2pQMIFf1pbfHBQjyM0I17qZ3W1LT2rocgtb7igZba+UOckmwlj9JvHaboQYJv4+fhZaHXpQcxbZbqbS0eXkV91g63SmuUbmL/pcMW36a2xqhrL/tOB19tgih846Hvt2kM+YsO5TzAKvoS+onF7dEOvdz9tLscQMZDx9rhmJ9H7NdfI1v28yjZrX8AHW0zXtumipI8vF00+UbJfqItehv0Y102TratoxQ3YswoxXof86WLUjv75mYr+mk6ZPXr/ahrrNlKtFMfK2ryj7YaY4P6KIFBaj7SVSeldiXZxPfiuF1iT8x/pZjbdWztEaK/SUb+4U3poajsSQ8S8Lf/VruSzdZs5rL5sykOeHtpsrFoV036Rlsfq+KeSTGwtq+IuTfmKc1T7Uo68XHW72tq30Zcymvet/2YWntTvGySufJVW45p8ynNSbZZ669m420+VtpL+Bwb11jySf9eaZ+tGNplLqV4W7LLGOtjfCvJNcaKOFbMrX5/0aankl6a1tu0Jj+v+Drq47JxouRXcd3eJmIO75rjon9rHd43/TgEQeQiRG/zaCPGKBQ5g+3g0aNH6Zvf/CYBVLu7uyxuBzvVOz/6IQss8Q31KEbFt9QDFAF7fra/R5YMFF+u9YdkHEA7ACbQTmwkYtBAsSuuRSErWALkzxgL80AhOQrIcZ32TLjmvffe41wAtAHTxdHhYRpPRlYYu76ebr9/O7311lvpDKwtiwX7IlPN9CQdHR4RfISfyXCQNiZDFgSD7eDatZ20e+0a1wuWBWEbAGAAIGp3ZydtrIO9AeggA2ugOBvFnGCtEsMRyp8JjBkNCTACkAcMOShmRoEkioYBcEE7XruxbixM83k6PAbDAv4ZC48AAHHPqgfu0KPAGXqtIn9co+vxW0AKseLQTuYGuAJgRyAjsVRBRpC3wAJoLzYx6Ft9e0CDisiUk70vAFgEBiGsD/MXkE7zkq3ifQJpHEMN+vFAENirMcOceysPIWDfAIeptpwMVhfBTwCHoRg5E04Z8xBYsnQRWScyw1Svx0JnWy+KsDfT1vZ2mkxGtFfYqgrRyVQGcBuKmlHcDEALWEQyKIvsaNNpmoxgQ2C5mrMAGdft7F6jnFH4jzYogl8fgxlrRAAX5gp7Q2H+GgAFqUeGE7QjawrsEegmtMvMVCg6BpDr4PCAYB4USWN+AFbNzkxwo/HQQA2nZ8ayhjVN4b/9NF6fkN0Jxfao6SVQaO8wTTYBThpxLOpwPEj9ZAxWszTj+2KSIYBuavPEPwIX1gyAAWCKWHdQoA4gI9nc6BsAmszTyfQkTRBHAKYi+xSYpCxe4bVsCCAMyJwgHlzf65HhBawoYKYag7FpsUhHR4cERakQXTZMFqzplDYNsApiAeIOGECgd7G8EdwHUN5gSBmg6JzsNBmggzmcHNmcAT6Qb8b7UPkzAEmYK2IkfiBjrMHAN5iLFfrLxxSn0fbJk8cEwkzWDfzEYnqA0sBwBpaZDJ4w0EuP8xVAhjF6bY3xl3qbzVjsjraMl/k+X9diLmJdwtgeEOZjgcAY0A2ACNTDxsbyDA5jKUagjeaq2A+QBdhlVDhHe83tYCsYFzJD/EcbMB8aO4uBbrVnll0I1IW2YtESIxhkgB9cDxnjBwAK2SXkgX7xtwBikIEvYlLOlX79va90bDFzvsyTsCuMh349A5fax+J0xRcxUQnQhXbSq0DG+Fs2rcjoc338BnTpV/FYesUYuE72ic8xb4GrdC8A0Absf9AbEMCJH/gdciGYlwCkBMscgEPct6YewY34fD41ViSAqYZgcAKj0MgAO4gZAD4as5StBOlzPAIb0dAAYISx9AiEQsA5PjxhbEPMAVAUoI55AogaIMsZ50eAdB/gCzD7idEJedhyDoCWS1a/DJA2kGMGoM/PDD8DQBXSOfOSAZFxXQ+xjQge+IgBfyEH7gcgI8Ts+ZnFanTby+yNCwPAGrg2MwsSImIFuBgL5yWI6QLiMo5yT5fRygBP99fSaDjmfoTgKGC608JYFgkWtfMW3X+ILU57OYEmZVvL+JpzqOKC8rPiMNob4M5iM/IL3gPQBr+hW+zlnu09pT659P5aunnz+XTj+g3GdsSLJ4+fEiSKf8y7/ObwnNPAtMW+LfbndM++sfcDQApx9Pq1Xe4n8R7mDwAWYriAibR1AIDncwLvBfDH+7ADyAlgcMSYzc0N7g/2nj1lHoU/YB2efc/GAGDpLD19esTxJpNeunXrZtrdvUbWSsQSfZkAfWRjg3MFOOnWrReZm0+Op2Skun//Qbpz5246PDT2QACobty4ybYvvfRKeuXlV5l/sG8DyAk/imnKHdKv4j1yxZOnj9KzZ4/Sr/zKL6Zf+qVfSP/kP/ti+su//Pfp937v93g9YhLGENOe1og+kBOfe+5m+vKXv5zeeOMNQny2t7bTzZu3eI+AL1tAnIOdoZ/3b99Nz/YO02i0kSbrYAzdZGwV06qBhDeWLHyQH30kg3/Nnixm4LcYCAUQxnsWm/oEfWP/BnvRz1rvHFC7fC+DNmTDtJ8GIIfipv/t783i/XFTXxprOUF35qkc4j/je3kfVbrWX+Pvc7Xnr43jZeHb2JcbnINvS/eg8T5Y50Wx0Ne/7/tZ3rM4MJWXWdNzJ9mBl7lkEPXj853ae537ddfuoaN8o27i3/7szH/WdGYX5xF1U9VHAazn11mSi7d139bbjuXYnG/c5KIftMkm2kmb7M6trq3l+eelfZa3pZI8HNryfJ0OiBRlUfO7kg/FNWuPW7K12nsln2uTCO/5HfjQ+4nkoXXFOHFpPVXAdW1zvOznUQ5er006iufXcVytV7bj7zEuO8ertm+SudeT+td7OvP1sdXHS+XKGJMvo+NSbot5JM5R87qqPLpeF203+lC0mS5riXFSffqY7fVQsycfW32ftRwqHXn/LOW+mDtizGubT022pXmV3tM9IWMM7m+WX9ZkETvm4mgrl5Fd1/68HZTimfdxPx8v8+hbNTl5/XS105K/xLVFuXkf1Zq8rku27/fGcd8Zr5VNfngN58xUl1lfk6+pH7+mJjtpslG/r/S+UNq/+D3fcp8Z9rR+LG/LkmWMKX4NKzDVZSxk1XYlgZUEVhJYSeCTLIEVmOqTrP3V2lcSWElgJYGVBC4lAYCp/EOJeLPrb+bVLh5YNR3Y6/p4aNB2CKLPS4cL8dpa310PAvSwRsUJ/rBD8y+t0bfreshVOrC4jMI0TunAw8+11C4eDPm//RzitaUD8XjIXzrEbFtX6WBFc6qNWZtzPEyJ7drk4fUX1+b9w8+vtL6SHbTJAZ/HB3pxPrEPvx7JXnbs56h+/aFe03zi/JsO9ONn8e/amuKhqp+PX0vUQ7SNGLdqh7WX8bmmNXn5NtlBnEeMTzWZ+hjTNV622ZbXp4+Hvn9/OKm5x7YxtqC4mN8g7X5Ktu/76WqDtTXF/msPTqIcYywo5YWSTkoxvza3Jj/puh7JuObrtbyr9k2xR/OL8SDqJOrL+07Mi9Em2vrW/P1DY5/fS+uorekq8m6KA7WYVCqoaPM5ySXGJ5/v0CY+4IqyLsWYaJN+T+blV3p4Jv2p4LOU10r+XBqzSZZeN7X4E3VdatdVzmjX5BslG6rtB2KsqPmif78pdkSf1gPs2t6nNF5tr9fF7/16uuTy2lq8DchXrrLn8/Io7TWiXC5jA7HtVXKotwv5S5d9iPfnLnOWzUo/GkMPIfH3hfhhZEkXCtvxOdr5wnaAfVBk+q1vfSvdvXuXRbkoXHzy9Gm6+8FdgmFQNIliSBTjo0gVBT1Pn1lB5enpNE1RRNyzAnwwV6EdPsPfAFapWBefqbAcBZko2EZBJfpEobwKV1Ekih8UXGJOKExlwaXVIxMUAkAUABlg0wKYanZ6yopEFMiikGo2PWX/ALkALDMeDtJ4NCDrFIptt7c3Caa6sXvdmD4GxjhDNpqzs7Q+AaMG2GpQNGyMQigrMKYqFLeyctnYLjLLBtrgB/IC4IOMEHMrTMDeR2Algk7OZgRTGeMDCqNRLI05WDE39e0KTMk1RhCQFXNjTijgNuCZsUKRSSl/mz9ZKAA6mIK5IM+hh/UMyVxBRiOwxgDsNZ1SZgDv4DMUeZMx5gRMOLZeAMlo3wBIZNYptAGAjEX2mV2A7fhFK30WzwMsRCYnsEpl8B4ZuHLVPBg/jM1nyjXTrsEklQETBFKdgo3LAFVoyy8ywfoW83R6CsYmY2cQA5bVt+d5ns3TNLNSkcELhf5gOyAw2xisCFrKhbawZ7BYwXlYbA2AE4FHYM2xol8U7wOAh7ljXOgSBeViBRsOAGIyZq7N9QnfxxwhO/QF/yDDggpXFmBgApOHMe9AzyiuFRsZ9835aQVeMycAAJjZeaBH9AdmC7JXLeZpc2OL88PfAP2QkWQ0yCwwM7NPMD2hn8zChXaSLQu2D48zwKtvYMLM0ALwEAF7mclsBhtbZLYzMMOwEG9BcBfAZWBWITBlMEj7e3vGbNEfklnj+PSEQEMAEY5Pj5dgqulsyrnC6fq7+gAAIABJREFU9rAG/IM/ETwy6BMQRiY4gLYA1hqNjelmALYwgOzmCX2AyQRvgEWLft4fchyCXs4sXoA9B2xd05NTgjXIhgE2sLnZWQ/wMTKSmfwISKPtG0sMQFb0kSWjD/wS/pplQuYhY2hC/ABDi4GCzjK7n4GiAABCsbgBAgF6Mv9GO7ClADwiJikBDGEDiDdkesr2IEAO+sT1Yv9DDBdIUflCgBv8LXCWgBi6XntD7QM1lnIQgSknJ0s2Kp/v4dMCP+E15q/cB3YvxhpXTI+xxGqlOSH+YwyAJrRG7YuwVhWzClygOKtifX3xkXIKchL6Rr5hXMo5D/0YuMLYtnC9B6j6+xWtKRaeCWgCWWMM5FL4uxinlsCQXNir68XIJd0JwCJwKNoJ5CYgWfy2auUGxTKBY5T3MR/pUrol+CWzqvk5wBaob+ov5xnGPsvzlg0T/ZVz7GcwFQCJ2QcBFgXAEWAqxB/0CZY45KgLc2NuNR+BT6Et/BrxAzKH/TMPDQ1EjXWfHANMZcBXRnvGb/N7xqMlC5gxUxE0xRjWM3AXwDrw4ZwbjR3HgExgo8KMlnkNI2S0NfqA7wPgdc61nZmssA/KbD3wX7SbzgDYQj4BGBtjGPuU5Sqs2XzA5GnrQJ6QDvU+9wLIOdzD5TxJIFlmwUQOI2uVQKf2/oV7SKyxb6BbgD/FouVBVAS5MTfYXgLjeiYb1ViPRshryAu2T+PeKesJYCHY/cHB/jlzZgZaIsZhz2Bscadk34NNaD8APUM2ph/kLoDiD7kfoD3OjIUReZzMVOvr3GMaiyjmA7aoPsFLeA/2AVYrzBWgKYHLEa+ge9iT+TVswxjDDNRnewMAk7nHJfjWQKoYB3o7Pj4lAOv69V3GZrChEgQJEDnAiADyryWCg7V3HgIQtVhLpydn6eHDx+n+/YcEUyEWEahIFlSA47CurbSzvQPj42fY78J+jFEPX2BgTIby34MDgIeP6QcAkE0mg/TiizfSyy/fTJ/7/Bvp7be/n/74j/+Ye3kwTkFGWItAnraXhD6Nre8LX/jp9OlPfyYBzg3fM6Ap5AYA2YRyR1+373yQ9vaPCKbq9cHKCVCsMcfJljF/5HDsGckUO+gv2V7hU8cnR7RLfCmDMXoiXky5FtOPfKKX7fGc2bE/sL2s7oX8fZBi3mXu05W/dD9Xuw+O5xz62/tdvJ+vnS3YvuKc5SpeV7oP5l40Aya73NtrHVcFU9ne1PxC96M+vkT5Q9F478J9ac576scX0UpH6rN0Px7PFSSXeO4W+/V9+/79vbfvO+rc/y37iPftpbO/0nml7+tCfM4dLm0kgP+iPPw8vF1FecfziHhWsFxHCztVXO+V/+7IjuFt2uvTry/OYSkHt5baWV/JF2N/TXYgm/Kxx19fixtXllu+r9H1NTsu9X/ZuXSRzUdZRy1eeRsv+VmMDTEGR5nEc+34jPHjWENbHyXZl3zX3zfp/gZ9y7783j1+3pbfqn6SP4hzjDFD8f4/hPy8bEr+F22zZqu12Orb154JNsWBmqxK15Ts1d+HxZzn/aLJB0s5pGaHtT1HjFWQhWTv81YpfyvvRh8tjVWba5c8HO1Q13g7rOU+zTHGmpjLve9cNe5Fm/VxrC32lvKznxOu13pr8THGwQ/bwn9YMNVl45HuPRRnom00xaPSHsuv39s05Bj3zFFWKzBVW0Zbfb6SwEoCKwmsJLCSgElgBaZaWcJKAisJrCSwksBKAh0l8PV/87/al0JXvuWvdBhhD1utkN7f9Ndeq38+HG35hqymBwzxEKW2xKaDDz9+ab466CgdcsS5+0OROJcu6+yoomUzjFeafzyo8XppO/hpmkPT4Vg8DLlKYa0/HG06vPJj6XCmzRZq6+4ij2gXUQ4lucS1XFa3kl+Xg2U/P2+vOtT1/uz9FJ+X/LzkB3H+JbnF92p/12zW26nGKz3AjAeL/jA4xq6mtXTRveZRa+sfMNf8rnQQWjqArulaevo4HnTEg+mmOddiVjysRrs+iog6PET1vuJ9/LL+Ubq29uCktOYmvcb11XQV9er9qYssSjGrJPPae/6BW8l3atfV5hnjqtagcdr8TnNQu1o89z4ac3Pb+rvY5GVsqckPazbm9VabT9teJNqHH6uLjzblu1JMjw+d1YbFbbmAppbXYryW/XTJCU37oNI8ow35+HSZ8Ury9deX9FabT8m3avJv8vs4ps9bpZhakl30reg/TfIu2WRp7xJl3pSXvGya5Nfkk6X8WMrjl/W1pvV2jRFe3n59pVgZ9ani9KaxcE0cI8aXGA9wDUE5a+dMvd5+UEQMv0Yx5v7BQbp3717627/9WwKTyDBweEjmgMdPnxDEggJSsVKByQlFxo/JlIKi4lk6OZ3y2+IxxnPPPUfAFAo+UeiK9ijWxBxfeOGF5Tfhv//++wRJoUAeQKqXX36ZRf8YF9/sjx8UluKb8PE+C90Hg7Q+mZA9AAAp3B/euX07/eAHP0hnYB5ZoDDcwFTz6Vk6PDwgOApAlRGAMYN+Ojk55sHvxsYk7exsE0yFwlAAfVCsiupgFPb21sCSgOLWXIztYqCKDlTkgnXrAa3k6pldTB+ZsSIz2EB2R5jL2hrBGGAgIghJ356dFgamcvsmKza3IlUBN/C3fIHgG4N7EGjEb7HOBfE47iaQajBMfQAvYFcZTAUdg0KC14N5IQOZAKai7tfX00J7N4BUUCQOABOATShoB6NEniuBSfl+X8Ac2BllPJ6wmJZsTCxkPy9YBkgKBd6oniV4LbOB4beAVSiAhv7IBAXbm88I+MI/gq0wLzAWkK1Jxfm43gGteolFvGB5IKvGfHZB9gBnWSGwgRGJ3lsWrxujFcAFBGzxXy42z4wqeK/fB5DL2AZgZzj6YPE29IaiaLCIYK0MjtaP2IhYXM/x3DfHZ/uBDaHQHQXvArRgfCsYH6etrU12CT2CSYJgqtMpGUPwm2CjDPhhP6Nx2tjcTL2+yR3gJoLvoP/ZmQGwHEuJYhr8GvZOeRPoZmCtc6CfxQLYDv8BfEWmFWOYgHzBtIIC6mP6Y492fQQw1QhMK+tprQ/GMDCHjK2ofnpKZhru4QdraTY1wB9l2lsjSAqGj7+PAB6bz9ICDC+AQvUGaX3TmLHGwwnBVBgXTHeQd2+wlk6PASSbpeEYQLlB6q8NCMaCHEh9Bh0MCHtMa2BDo98ZuASyN38HWxl8PdHmIEsU4xvwCQACAyfu7BgzGdru7x+wAB5gEqwbcdaAmChsWjOwwclx2j/YJ1gBYwk8hDlAP5GJBrpBO4wBmYuRRexIsEXoENfiR7ELukF7z3RloANju1LBi/qVDwtYJCCQ7AQywQ+uFwBITFi4hmA4gheNtUrzEJhKYwJ4CxAE/SbHFsVX9CemFjF5YZ3Kmz7OMA73+2TyQcxCniNgcmh94D0AJgDUITgsg6mYa/Jr9Qt7Zf4DyCODOZk3wPw3HDJPGTvaUdrc2KAuBFDKAdtAv/Q1gF4BkDAQC+KggZhmxoqY/9H/AbjMeYLA1XymKh3AJ3GNxQowQFmfetgp8JZ0gr8Z9/N5ruZgAB8jZgLoBf/IJkNQ8jhDqRaUHWI+4gpBaCfGsAOABGRIdpnhgPGBoEgCJAwYBN/RPbkACJADGd8ymxpz2XzOPAzgFvwD/YtRcXm+QtAv2KCyTAGIAW0hg7jFVMkFYCqzSyv2Zx5yRf/asxIERRCHYrHJG7EIujSAtQELMJaBR87POdDu5OzE2rh8gf4szht4DNeZjnNOwZgEL1s7++B8DmgLIBDilXIl4SYZTEXglgNjG+jJ1kmwLUHfpgP6LHSEOA/AaH+wtEPIHLHQwNG91DdBpN4aAKiIH4gvBjCSXwN0g32VgaXAiJevzX6rswL7bcAwAzJBztgjiRnQAHxkrAQoPgOpAa4iY9UcoHhjN0I+FyAaexfM+waAQgMDUJEBD/vCtZSOj464n8Q/Y2jCFwRsp+vXr6XZHAxocwL1YSOyY9mIAWoNGI55Qgc3bjyXnn/+Vnr//ffSvXsfMKYoz0P/yBiMz2MDFSPeg5VqPu+lvb399OzpXnr0+InFG7L02f6CbJo8fzVgkjGAGaAe7yOmbGaQpkCfhweHBLDDR3Z2sK6tNF8AwDtLr736Unr46GH69rf/LrNevUxGRsgY+3CsR3tKxo5+P73+qU+ll196KQ2R1zKIz0BcE+7bEUcRWx4+epJOTvEFBFvpjMCoU2OVo5zWmAvJejm3fE2geA/gf/j0OtcDsDDWsbG+yRwMv9h7tk99GIhN7HnHGfwNls38pQPYb3EviX+2J/MMcxYjTJblnxwflh+e+yKAZd5OZa/n93d6pnXeh3/etYw9oe84D9gJ9hb+3k5xqHZ/qPsKf4/Y5R5Y4Mg4lh8nnlMoTvvC1drZu+bFOJWB0v7eV3uCeH6mMf35UZxHTT6xXU0Ovl3tPFj3UxpL10jOtfv2kjw+CphKX2Dh51E6a/PnI4qvkreu9ed7vo/lM4PKc9aa/Gs22fZ+jZmqNI7eK4GVWuf1MYGpog2UfCTacZRBF59sk9vS7l3D2hml7LdVRg2DfpxzblpbHMfbbUmu3hd9fIwxw8eSGLO6yvrjbFeKT95vtRa85/dIkoH3AcnIx+TaXLvqsTY/r4P4POnjlI/vy48Z5+Vznc8FJTuKvhvlXfOTJr+66pqjXXtw6GX8oxSP2vy8tJ6avM73NeeR2u8z/Fh2H3IOrvb+WNtLSH/ej2u52/ftn0HFvUSUn38O7uUcY0eMH/7vNpnGMWvgM9lYScdah3QRn8H5a/2afGzzcaNmR5S5KOSvaMBtcaSLvJra1PaVfq3RNhX/4vtN9qQzlJLuJZoVmOqKRrK6bCWBlQRWElhJ4BMngRWY6hOn8tWCVxJYSWAlgZUEriqBf/P7/1vxPLx0o6ybXH27a7yBjTfB8aHAVcBUtQOdpoMT/xAkHhY1XafDDl1fuvGPh0r+UMR/9nEcVpTG0mFS7WDaH/I1ya6LvZQOq/xhTzwk7XIAE8fVYVypryh/XVs7XCn13eW92Mbrzr/240bZ1ObaRc5o4w+SmubjP4Mt+INRHYbKjvWZ11m0D/XnfbXr4XPUQ8nX2tYf5Rv9qaaLmh82reMy9lmLfzV7qulf8ynZTnwYEONlLba0ybQWh0o262N2TT5RR2xn9UDVn9pYXR86lHwg2mXTw/PaxJpsIOqqFEu9vPDa+19XvUS9t+UNtY8Pv6I8Sn7b9NCipHutR7m61sbHjVquK8lTsSn6b00Gtb4v48u1sbzP1tbjfbCUc0s6b4qLTbouxYi2XFDK0SUbldyxnphrNUaUx1Xye01ffoyYJ7rquKTzkg7bZObnIv2WfKnmX130W8uhiiklWTfFPK/nks6bYk+ci49rTXmuFqe8X1/FD2v9+nl19bW2mHvZ+Smm+z2U3z+V1q6Y2RVMtSwYdowFTWOYXFhdy2JJFcPrGrFcoDgdDFQANn3nO99J7733XmYUOEh7+/sEqQCUgNhuBZo7/DZ7AAwePHyYiz3X0mJNRaAzgqcApsIcxDiFwlUUg7700kt8H8XxH3zwAUFTAFLdunUrvfLKKyzqFGMV2nF+T56wHQvuAbDKRbhcy3xG5qof/ehHF8BULJ8+m6Wjo0MWuk9YAI6C30E6PjokWGg47KfN9Y20jYLUyZgMBTubYAyy4kmwDJBdJwMOvH0pJvpcKaYhzMszhsjeWIycAWBYG4q+CdQAaIpsTrmAOl9AFg0AM1gY2reiebBuZJYrAGfIBgEGjlyIbfq1ommxsbBwmowbxhaF4ujBEECOHq8DK4QBkAwIQGYfMVMBwDAakQFCmzd8dpqZpMQMJPtCMTCBIChARbExii3SgsX3AneIKckAOADuoHDYwDIokjaZJuoBMj1n3ekbqw4K8lFYTHauBUFUWAOKiI8AggAoBkCgzGRBlhMCrzILyMKYhMCoAIAAmWKWujGWm+We06hEMjOL9Ymi56OjY8qOIB6wO7kvCVDhvdhDjGHIisK9vUCgqPFlUTHYssQyBaAWQQZ9swSyqhi7EnRAoA+K3J1dYo2wLRRsiyEO9mEsFqfp+OiYckOhuxVNmz2MxuN0bRdF51h3HsCgB0uQDnQg4ArkTflkNjK8VnzRZ/w7MzHRflmYbQX5mA8BfpBd6hEkBL3hc7JTnB5TnijWBvsc/Wxu4AWsgwXHmT1mDuYngCV6di/cWzNmlNOz03R0bGwwvYEBqdD/ZB0+vp7Wx+tpinbTk3R8YHLBesGCgf7GmcFqNBgZ89ZsSuAWAREkCANrlQB/hnMwGYHhaLJkfCG4ZXrG9QFAYmAiA3dwPgB2TcZp79megU0TWJHGZDEBGIBsYb1+Zjk5oA4xB6zBnzdhbPiW8pZ8A6YDNhS0ByBVACowoKDgH3Ea15IlDGCEfp9xFr9xDX6gX4IDCGYZmK+kxM+hQwGtZAeYF4AG8h/PliUgkZikCHKCX+ZYgvkrbgqUJRvHnCEj9OtjKMbD2rFmAHkEdIBvC2BlsXaeTvPcxQ6HvowlCb7UN6Yg+gDWZQBBAoUyyAB+Chte/ixBTnRSexs5azTmdQAyIb5BfgJPIl6S7Ug/AP64YjSBInwxJdbh2awkY/xmDMyMfAJTIYZyzwFmvcE5MEY2QzBWSpQZQFzyZ8hJwEntT9AH5QR5nE4NfAN7g44zg6AxGBmjouUSY0+TfZBdqt87B1NlBsLMwWLgwwz+Qz8Au8CuICsx81HvAEuNRgRwYC2IwWS6mc0IlsFnALBR35zziflcljXHy4Df5Tp7xohncdl8c7n/y7FO75GlKa+TDFsEGYqhxQC1BtYCaNQAFopbYLtjfM9MlmKZvMhcB12Y/UF9AlRafDUADfcIuRPpW3kO1w17a2kyGqTp6QljIRC9BK1hT0PgySJNCdAz1svBCKBqY/7i/sbw9xyDrxHtjObRQFEZ8LRgLEd+Qjy3HAa5YR8B2QKkY3pAvDIQqwCYYl8SG5ZdK8CVgbtMzgYmYz4DuDDnQbCd0WYXsyVzJxm7lqDCKeeDvSd84fHjh0u7hGCxF70HxlXGtVl67rkb6aWXXkyf+tTrabw+TOsbYwKsBJCFrgnkWoLQjFWJ8x/209YmYuxG+s533uT+GXPD2PhSAcyZwNaJ2Sw+e/+92+n4eJp2d25k8C3i7Uba3b3BfTDARLgGDFDwJ6zh4PAoPXr0OP3g7X9MT58+Sxvr6/zyAoCn3vr+W2l/b59zwpwRfxjLD/e59uee20nP3dhO48kg7e09Sx98cJf7cHx5Afa+kAG+wEBfGoAccH33Wvr0pz/NvhDrr+3sLhm5tja3M8D5jOMDHIaYMFnfStd2n+Pe8Nneftq9dp17LAME2t4Le5IxQKZgdwMI+9TAdvDT/YM9bnCQ/9c3kOPW0skJ2N8W9H3sVWBfT589SwMwd00sR+Gas7PT5b5XgER/DqN81HQ+KpCUC80K6T5cL2O9x57Y9i/fczHMmO2WfspnF+SVpS9aGDkH0Opv9eXvTxWn8bt2jxyvX67PTa529uDnv9yfuvy1zBN5zv6sdnluVGGmimu08GxC8/e7/n0/Hz9nfw9+rr8ybCfKL7aP9/86Y9D72ueWZObPl7U+7fn93EtziOtBe8sZ54YU9exlqNcCmMZ1aB7xnMTnu9Ica/Kq2VXZ6s/fvQqYSjKv6b8o2wCm8nbU5CtN848yrbWNtlEbr2t/F8bRl624GOHPmLTO0rOONt10ke9l+ujSNspK/ubjYM13SjZY8ldv81eSeZeFtLSJ4/o5Rfvw93dao/dfxd14Fl2KSTVbjHG1bX7oJz5P+hjEUuyiSV8+BvrYXbIjfe5jd7Rxb29NuaMknya7LNlmfDbk2/j5ayzdy5SE1BSX2/y4vAexq6Iten8q+WbMJ217Ca8/raG0L/N51ue5OJ+SbOQ/uE5fAFO7rpRDSzbRZusxz2tNXpcl29MXyLTtF0pxK8q+NkfK/COCqUr2HP2rTUZNsdfLz+cu77teV4pfsqea/8QYgfZe5qV1rcBUbZpcfb6SwEoCKwmsJLCSgElgBaZaWcJKAisJrCSwksBKAh0l8Pt/8EeLpgOXePOqQgwPjPLXx0NFfYYb6njTW5piPPiIB8vxAEM3z37c2iFhXGfpUNwffJZu/P34OgQtzanpvasc7miseFgU5+MPmfzhU+mgpHYYgutqh0bRHrx+mg5X2syx6fDUH5DU7KPpQNEf1LTNw68vto0HPF5G0Va6jqN2tYcltXXpcFJ2oUMo/+DS26fspukwsDbn2hyivv3fpYPBLvYRH2DW/Cj6exz7svK/bPva2r2sagfRpTYxbvp4edm5dWnv5x9tJso8+jivXRarWeuSPLyv4vWFwtYuk3RtSvZU8pnSIWzbULXYU4o1Mf6WckDbeD6exddN8SfmtTjvkr3pUDs+0CuNIx3K9hRjvOybckZp3W0+X8qFbT5UsrcuMu+S06I+2mJabc1d4lFT/Cz1G/crPteXbKqUr5QnfP8+d0W78L4fH/Y2xeZS/369cR6lvVhJX7X3SvGh5luam3y35kdtdljSX60vb+fxYWNJr1EPUXa1OOHjUcwpft3eduI6/IP+kgzbfLqLL9b69bZYsgm/hi7jfJS5xmub8oTWU9sr+ZjVlm/jGk1XBqYSI4gvhtM9GYpc792/n374wx+mt99+O925c2fJSgUwFdl9ctEOwFT4NnqAqVBY+sG9e0s2keEILBxWoE3Awvo6C9tRsA+wFApXsU4UcKINGLDEDID+8A/tAKTC+yiMx70fijFR6IlCehS1sljZM3FMT8iqhXnPALZYzA0MhTazGVkJUNA+6vcMQLM+Sacnx2k+O2MbAhFY+N5P65NxurZzjQXZ6GM+P2OxrthV4v7R53UCWUYjK/jNxYZ4LcAPXisXe6DVOfcHq5utmDszaPhrmItxXJ37RB+QrQp0l/ukXJwPsAtARmTu4Xwy60NmVgCYCoXr+BG7Cl6LgQWv0Qd0hbEAFDEwgRVzG1OUsYyACYXfPg9QUM/YwlDcDHALeTvWBDYx9giAJ1SgLCCOCsO1DtknWBBQjC2wB0FXubgZACKxEmGFZAE5sc9RIE+QQgZG4TVZSLItj0YG2EHhvoEs8IDdgAeEFKGIGwWxfbCF9Q08lAFEsE0wZUA/8DPMbRkbM9APcqD+ATzDfAMggiAdgLymAEGhgPycuRvXEJwAtijIj0wVKiA3ZivFbMgJ7cXsA/3hMzH7YCEoxkZRNoqmDRzS55MPMsn1emmTDFZ96pTAEYK85ixeBhiHxZmwgWzfEQC6tGsCAg2gZ/IG2M0iE0FUYGoSCw7tGUXUxvwEFgvIHMAjrB0F1RMyevUNhAEw1dmUzFQGDAT2z0AHmLPtVTNw7PQkHR4epdlikQYjAyQBUDUcDVhsPhlN0tncQHlHAFMB1Dc3ABgEswRTDccOTJWBDmR8sf+ym9KuTOYGkJKtknnJ2+vM2HUQUyB7AfoQ3wCU6vXXqB/YpVhoIAfEPjCLQSeyN58LsXaNKX+WjhCzsebHj41FEH8DmISCecQP2DvmKLAcbBv9YR2MAfM528KW1RbvIS7jB+01F4yJ+aGdCpjEcIU2Aregf8lmgBgE0Mnp6YeYqTQn2B/yB+Sg+QnYhfEwF8xJIB6x5GDe+Edgb28tHZH96/y+UzFH9y7K3QI+oj9jDztnGqrtv/3eCOxJAMXhB31g7or58mO/t1POwGeeBY6MO6MR141+/P4N+kGf/v5Yr71/iiHF38uJVY7MSjkeqn8BghV/MU+Tk7Fnwb9VrC0Qj8bAbwF4xQy2ZJda9mOAVMlRNi0AH9Z8fGi5Hp95X9J+iDF6saAtaK3Kv7AFrFWfa11e3oqd0rvkpnju71n8vkvtMb7AVLpG+vV7NnyG2IIYB9AS4pTXofTOGK74noF18jfJVHPUOrzNaO+NiNQH2LaXCKYCGJyslZmNjQ+7c2w2UNl57vLsbX5fw/XYojIQjZtKcPykM4BZifHNAFcwGwIAR+a9nWX8EIhawEh8IEBktE/Zlj6XzM/9UIAum5L2GoMsW9tzYd9mQFIA5A4P92m/mCn62d/fS/fuGpgK+sH8dnd30q1bz6fN7fW0uQ1g0zXGZ8U87aGlXwFYsTcxfxqk737vu+mDu3eYJ2/evJleevFFA8cRAG1gTeyXfvSjdxOAwJ/+9E+kjQ2A90dpe3sn3bz5fHrxhZcYz4xRy0C46AO2DhDV7dt30/7e3hL8fHR4RFZWxDnk63NA5Vl69OhhuvvBnbS1OUqbG6MEOsWTkyPGfzDEYr+9PhkZkGl/j8Am9HP/wX2yXr32yqvp6AhfKLCWbt26SQAlXgNYj1wLRi3EJgAtP/f5z3M9N567RTAVAE/Xr9/gnPDlBU+ePOWXNhi4do05nbliOEi7u9czCBJMfLaXoT/lvaZtIZB/htxXII73+6M0HFqMNbC7QPgZdJiZPJWb5Mfx/K/p3kvX1s4JvK/7+C8fL91H1sfL+/M1i23xn+YSx/F/x77jvC98HpBepXnVcl2t6NXPeXmmkNdSOjsoydXn4JIcLyPTLmuSXJeBufAiylz9lvqPzyIUp0v9d1kL21R05eXn7zlLYKqaTXkbXm7W82Q1Pz/POOcm36jJ1LOi1fqO75dsuaSHD8k036OVdBivL+mjyS78Z226bLKZS497CTCV9NsW57qu88fRLs4t7o1Ln8d9lI8VpVjs/fDS8r7CopvWVJp7tI/47CX6by2e+r7jaz8nvPZyrvqqAyR2vaZrrGsSq/f3Uh5qynWaZ8zPpfF8W/95W+6I8agmy1o7v6Y23fp8W4s5pbjctp5a/irFxbi+WtxvizOap65Xv7rnip/75wrqu+bfpRgQ/b52bUkHl3X7Nl37talv/9wU75XWeyFHh0l1ySvLca8IpirNu8nHS7bRtpeQnmIz2ecuAAAgAElEQVSMadpv+LZN/og+SjbdpN8VmOqy1r9qv5LASgIrCawk8EmVwApM9UnV/GrdKwmsJLCSwEoCl5bAH/zh/04wVekG1j9M0MEAfuvhKAbzN7bxJtcfxuAmWA/Omw5p4uGrP1SJBxFxbH9AEwtW42FU7eAiHmyWZFM66NF7pbXF97ocfEZFlq6JB3Nx7uffcnreG9rEw64oc190UDv8aTpkubQRXvKCWNTddAgVdXXJoZbNa+uNB3q1g8m2ceOD4bb2/mBR15YOG72sSnbY5F86/PJFPn5epYNx7wddxiv15/uNh3/xoFT22VTo3ybLrp83PbjpekgZY6b+jnHGx9iu87tsOx1MqghKscHr3duzPmfR78yKW6P9+L9Lh+qKLV3nWsovurbkMz4HXHYMH+tKuq7N5bLxPPpFl5yBuanQtZZrmvop5bVSjvH+pHgSdVY6TG87APd27n3A56PSump7hSZfrOk96sn30VUnTXuXkl025YOS3dTmVMtxseCjZhvSa5PcSmM07am8LGqv47iX8avSnGs6rMm5TV9xn9jmi/7zUv6r2ZGftx+zJPOSf5VsupQL0Xdk36n5ZnzIrzFqDwF9bFfu6Bpja/P378d9aM3mfZwu9XuV2BDncdV1Ndmb1uf37W2549wWyH+wLGxXkbEKkFHYiELQ995/P7311lvp3XffTQ8ePGDhJgBN+AeWIhaBTqcsTkUBPv6haPb23TvL4v6NzW0W1aJ4WrJGUSja4hv68YNCVrBPoYj1+9///gWWE8wD7TGmWKhQ5IoxVUjP4m+wMmUAEIo/wTz1+NGj9PDhwzQn2GKxBFOl+YzAKRQzo/x3a2Mj7WxvEUiFfwBbCWyDolsAbK5fu5aZBsAO0zPGCxaAWoG2L8pUToK8xaSiNmT9ODPQUAl8oiLiNRYB4156TtARfzILhc/fbJ/ZPdEf/gYADfPiPVsGTWF83cN5wJJsDMWtYlxAATCKYg30guIagDJQwA9wkAGtrEgV60Yxa2ZjABMTLAvyPQUoyNZqegewRYCFzNaxtkiDnjET4ToDEYEpapqZYPLD7rVFmoyNbQCsQXj2D9kOwZ5BkE5iIe3R8WE6PTa2iNlilja2NtMETA0EPIE16fy7z/0exgrCHbNMSrQtMhKxwNvAVLhGBYks5h8ML+geNg4fkUx1jeKoGDdgK5ALAIJqr88IyMoMLHhPgKzz/cA5M5WK7cnKlRm5dH8l8ALej3tNgS1UKI91qSgdbcHihcJnAMYA7gG4SKAA2A7sBEXxsnkxDqE/MY2gPdkwAFIC09LYWDHMdgwAZmw/KR0cHqe9g4MMOBoRbGfEXwDEbLLgnOwfmTVlY3ODfcFeUCAPwBOuEVOKycoKsg0E1qO/wT6e7e+z8Ho0wTiAYIG+yorvh30UZc/SdDZNx4fHBnabTZcgruF4SFDTOTOVsScBuAdwoEGpEGlQ/GKALtn/eGysUpgP5g0mDYK1MrvMxoZ9jgJ0yGpzcyPt71tRv1iVAMQB0wZ+UDAue/MAGoE5pHfZq/K4coBiF+wc7/l4CmAVbFZgKtmLCnx4z5aZqWAv6EsAFjFXCTyBtgL06TWukT1gbAMvGChItoyi/dFguHxfcVaxT74hlikAzxRv0R9+YKO6TjLC2PA7tH/11VdZ1L93sL/0EQ9e0f2E/Fhzk1yazgn8fkixBmAqFv4vWeyMUUu5QfHF35tpfeoPc4DskBMBfhDYTGAJ+d95vDgHfCkvxb2QxXhj7IEusT7NgcxoCwObCAComES9MqhbDtQP2Xoy2FZ60jqNkcbANZqPZG55wgA4At1hHrBHjHlyZCApvCdwovIpfiseqm9vtwJ/YgysSX6pdUoH+K3zEr/XlS1ozv4+Vn4hNjcPAJTtSDaSk8BUw7ExnMUfja147vfRisXK5/GeWmNIloP+GpnepicAiAJMZXnZ254/p9V6FCu8bPxY8d6CQNIFwIlgLZ2nXn+4BAEKPAddCpTo16z1+j2s33v7HLrcI+XicYCOzmOkjQl7BWsVWEblp9iXALAD1lEAogCixW+wImHPdHpykh4+uM99Jnzr6dPHjL/YYGzubKTtnQ22E5hKcY1j5f0g7FJfLiAQPVipEG8A3gTDFNifxCpHwPrZGePn++/fTsgT//QrX01bADKvGbse/PLGjecIrsKPxfaURsOx2TzZAS2uHOzvsx3+RhzE2uFz2MPziwqeGivVo0cP0rNnj9LR4X5aJORj7PWMPXZnZ5tAObBDHhzskeEVDLU//NE7BH+Ph+N0794Tsmi9/vqLlPHpydQYyE6n6f69h5w7csHv/M7vpl/6r3453Xz+RTKfPX22xy9egL7R73e/+10y32J/r3iGOeB+4Etf+lJ6/fXXCe6CvMRMi2vRt/ydOQHA7uEwpQXuSwzYh30dmD3jmbNiqbdrf/YhH/+QU+Y3dL8a9+++fSn+N93nNt3r2d7mw2Cq0lmabN3vb2PfPq59aNwrgKlKMdHHy/hsibJxsrywF3fPASVPfY65CrzoY4PPG6U4WtNj0/teRjF2++t8vNI8Sv16+/KxvdQ2xtXSXDxTotdhKbfrPcXQWq4pysPTrIUGXgf+dXG+HZRAOymMUdJ1yTY0bpSBb7vsPq/L+6nsOM4/jt9hKReaxOtL+rpsn7X2kl9NB9HXPq5xfxz9xNjkfa20Pr9fqV0b/fWqtnrV9TatyceZUsz2cS6u1bcv6bhLDoj7xi5rjON2uSbGz8tc4/VVigu1dZbk4+N1zcdreqitQXuKqCuvr1Kckc5invD7flyn+xXdI5X2DbW47Mf18y/1EeWls5um8bR27Ut0jcZt0rPWr/V6eXg9+dzp9xV+3+Pb1543NtlgaZ/2UeJEyWZL9zletroHK9lK03PvLrnlQ/uLjwimKsmyZlOl+Of1FX1SNuVjU8znTWtuywNeN7Wc4v1pBaa6TLRetV1JYCWBlQRWEvgkS2AFpvoka3+19pUEVhJYSWAlgUtJ4CpgKl840OWAxx+y6Ea5dOMeb7j9gU7pIEPtfZ943XaQ7/stXdvl8DbOp+1wKx5eXPawX/3HA6jaYQLGiw8kdehRkmXtULtpnrVDlksZ4BUax4KYLjala6LNNB3QRduuHfJ4uV71AC8+GG4Tiz8Ajg+a/Xy8rJr0FQ/r/AFZyY785zW/jYe7sV3tYF0+HB/EyG8l41r/pbm1ybPtc38weFnfjX1He/Xr0Wc/TjBVtAPoF2uKcT3K2beJYKqSbuMDoviAvk3mMU7HeZd8pnSA2zZOSbdxrKZ8dVl769J3abySfrrk3xj3Sw8e/BqkN+nf6y3q1Pel9r6N95VoT/Lzpthck/tVfLAU47TurjppswP0VyrCqOmzto5aTosxz8uuaW61tXsfi6/9302+1tRH014j+reP7z6eeBnFvVlt39Lm8/q8JLO2PU8txpT8qhRbvH/FNTftc+OcvY3ode2BXrSb6KNxn4D2tQeAV/G9kj6i7GO+r/nAZeLtVeZ6lWtKvuPX7P0vxtNSu5hPiT7JzFT4TEXHKmBGESgKQr//9tvpzTffJMMTih1RyPbkyRMWNQJoARABikBR7IkCSBRJgkHmzt27LJYkQGG8ThYZ/C0mDRSIohgShacoMAWo6rXXXmORKJiw9KNCbBXrC5AloAaKRTE+3gf4qZ+LtAGk2iPo6ykLNBco+iaYqk+oA8BSKJwFIGjQW0vbW1vp2s42i0lBqUAgFQA4ZI854bXrk3V+Az8ARSi+RYGqBwQo/8hvpRfMVUAVrEsFoEtASf7ykQ/tT1AOCpxHb41gKn5r97LwfpH6YALJbCC0h8xSBN+D7vAeC6YBDMvsV8ZAYYAFjE8ADtZK1q4hWTIIEgL7UQZMkF9iDQxUgzQa47OBfbaYZ2agszQaDVjIOhyMlpgkgEzATDXLIBj5GYp2ASTh/o8sVVbsDzAK/4c8CEwRAMuKYtkf9AFWDewxk4GpwNCD+QIEAyYjYxEy5jUAJTAv9hkYqJhbyWQERpUBi3EV7/qDQTo6PmJhMIrD0Qaf2dxsb2vAGCtwJasVWJvAegXGD4LgsBYrDsRaxpMJgTiYszEqTbM/YD2Y64j2BVAY7JnsN8MhbQfMLyqcZw0gWJfIZGRF+ARSAFQERq7MuEWAD8FuxiBnzCMGKoMslkwVZ2fmq+pvDUAyMMBME1jKMDcwmWn98GHIYwJmiWMAEs9YvI5xoG8An/y5AuSKonbIlGAnVyzLGA3QztksnUxnaZQZP9LcbKM/7KXNdYCpBgTHzc5sTeubxvK0tjC7wX+DPuzAgFHmLABT9TkuWI4AxjqZnhIkhr7XAV6C3gEaXJjN4DVZzADGPDjib8gVvo9/a/18X5N6WZawN+gfgMdFWpsDTACsHwAyxtKCgvTZDOAhsGlh/WAkM1sW2PDsbJ62t7fSeDyifqDz9XXI12ydhf+5QP7o6IC6s+J5sHzBd0dLf/dAScV2AQ2kF+Vi6F3AD8Qy2J3AcrF4yv8tMAfjbo7ziu2KdRgDfco2lH8F8hILEmwA4AXFdtnl5vo6/cXvG3yuE0hMaxBLFtYom7xx4wb1KqAWbXQ6ZS7DfD/zmc+kdYCSDo1hS74kH2KM6vWoD7xWzNQa9Lnupfy+R/7qQY4ABgJQRdBoBlGoIP+8D/iPAYo0H8VLAU5hD5ubWxkUBBCDMblBd5K/wEICnpyf61hcMtvJrGq5hFkAO7MvA5DCxxmfRgayQlywvGfxECwxZIDJfcEXBXASwAS/pTuB7Sxn2xdvkUXQAVUxZ8kF75PNEqxPJ6cGDga4C0DmPkAciJUG3DX5Azxh8wf4EHrG2Jtbm5lxcUFbw/oZY3Jslz7Iwpfzqt9vYyzGF2KaF8u8annf8gH8EOBOzMdYBU2GkJ8x3GUQKUABjNfGfEgsL/7Ler+wn86wA0a5bKOUJdkUDYinCnS1YZ7KOd/8BCx+03RydJiGZDrss1fkfsyBexGuI+dfAq/RtzHyWWI+31ku99a0UfuMOTDn2OMTy2nIvcao1qce0HB9fSODyS12aD9k9m9gW9srnAOvzRUu5g7l3bMZ2BrtWvmNmKm49xpCB5a/MT7ANWBQQqyFLLCvgT9h7wogPdidlOssdiM/ztO1Gztpe2czbW0Zw5nFEuxj8GUAiM8A7hqo3MCwYL+CrZ2mg4N9tsU4WD/2joq1BqozUDDyLvLEp17/NP3Y5GCgpO3ta/RBW6e9B+YmgfXIdJX38ogz49E4PX32lDH01q0X6MfYL+/vH6Tb77+f/vGdf0zb2+tpZ2crTQAs7tvelKDT3hoZqQ7w72A/3bv3QXrw4D7ZXKFrgFzfffd2evz4Sbq2Y19qcPfOXc4dORX5DHsjgL2+9rWvpc9/4YvpGMxk/WEaT8DW1eeXHPzd3/1tevfd93g/AZAa1gKmRJP7jCxZuC/44he/xPsEyAT7ccgVviZwp4E/+2k0maT5HHE62wu/zMB0pTyimH3Bl9xzHn8fWbqnNJ2YLfp7u6b7y3PPuXie499veo39dy/ZPZT/VyoU9nuv2Kc/3/D7MPXJNeUYp2ujDOK6fTs/H8mZ8TLft6gtc9HSz8/Z60pj+liIudTAVDW9+HV2lbf6imcwXk4W9y+WCTXd65fO8UpnIr6Pmr64psJiSrryMi2du+nzxnOKBkBVbUwvq8vI/bJgKvS9vDcLX+RZ81/OJ4Cpou01XnuJBdXkc9VzodrQYvXyexbftmkeH/dcLiGexqYlHXifqOmoZnuKSdGvfG74uOZe1VPBl2I+KeUSr9fl/qvwBbS+r1J+8nYex4lj/LhlUcslTeNeyFWF+BttohSzS/m75gOl/uL8opy9Pfn85XORz+M+3/j8jTbKnZqH7hN1P9qWn+O6mvYpTTHC39vW1q/5av0eTNWUh70+tN4ot+j3Xi7Ka74frSXKz7fxZxoluZR8Ke5luvhIKSY35XnltDg/P8emvFvaR/l5fijeXBFMVdo7xNga9V6L2SV5qH8v87Zc1eav3q6iTZXyho+1mM8KTNXF4ldtVhJYSWAlgZUEVhLQye1KEisJrCSwksBKAisJrCTQKoHf/4M/4ll4vCmNhx26Ocbv0gF/0w1zl4PH0sEB3ms65IqLKx1c+Bvr2jw0DsZqOkiLBxFNay4dnOC92H+rgnIDyUGy9wdl8ZAPl2AcHZTFeZYOQUoHKk1zazsg6bIuL6PaAWLT4Y8+qx3E+zlIXrWDomgbkp8fI16Lv+OD0NqBWZs8/Pxi25KspVvNwetb+sd70U5K8lT72ri1w8gmu+p6YBz7iA93S3ZRsvcudlLSX022NX19VLv3dhUPg7V2vH8VMFWTP9XsXu/LVny8jHL2sacGpvK2F197m23zh1JsjzZVykOlQ/C2sfw18SFvm83EONE2VunzWq6IbfVQJsak2t+aO/qP+by2Lh8Hvf69jEo5zMfg+Ln69HFE7X2MKq2jFk+v6oel3HcZnXSJ76UijNJ10X5LDxXaxosFtFFPfm1tsa5prBgXSv4Z9Veyk2hfpbgUH5Q37Vf8vqVt/nHOpbxWsw8/Tu1BfikWlPThx4h7Fy/ntlgS84f8HDZR8t1oC14/bfvJtrl0/TyuvTQnH7e69NsUI64SJ7yum/wn5pq2WOXjYCnW1eIq264ZIkPgKRUvo1ANuhPz05v/8A/pb/7mbwigUlEyih3xN5iTUHiMIk0UoqIYEgWPKBK9e+8DA7wALNEHQMe+uR/AJvQjZgus8ebNm/ymfhRN4hp8W732K/qNIksVp/t9gJipMAcURwFMhdcoBH386OGySH8xO0trCzAo9fgbf7Mocz5L49Ew7WxtEkyVUDyM+6pcLA0Gh6PDAxYiC/SDNe3uXiOgSuwYAhdAdvIXXyRPgBKKsQFAc0wk0a+0p0Gb2QL3xmsEuaBImgXcAsqAiYBgKuuTP3MrNER5H9iYsA6xT+BjyBBFxwCWSJYsIJ+BCWqeQUU9Y/NBsTXYRvCQHbg7FItnZioCUDim9T89PSPDA0BN1CsKJdcA2DJWLPRPWyaqyABex0fHy2LzXJZKMAqZggCuyqxEYPnB+iFzXAOdARAzPwNALBEsA1AJ5sS6GtgbwU6wO4AgDGxlMQAFtbB5FI9bETr3CwD7EKgCwE8/DQGYy8ASgIMA2BGYCoXb50XLPV5rOoT4rShe3xiPYndjS7G5ArwDvyI4apqZyQBuArBidkaQBezpmOwhUwKz2H48ssLrk8y4lQvpAcrCuum76iezjRA85QrgBaxa6j0DrwQO8cxB6E+sXD0AAWZYB+ICABNzfoa1oR0ALGQgArAiy1YF8RcYfhw4xKpADYBAufZ7CYRhwMABzIf35mdzMt/B5tZHEwKiYB+Q22w6S5MNFK8PySoFoCH0CHAFGdVAVAaQxjwRjAX7MMYps0VUjRMsurVBABbGg00QUDVfI/MZQFSwN+phMU+bG5ssgjeQnPU9XwgYkaMvYir+52cGolus9VggD1lMJsasZqxtYO6BHRqoCq+vXdum/kHQC/ADbBc+hEdRGxvGaIT4gtiG61VUD9BGrwdQn4GGBJRUnMQ1WK8HOQkMhLWoOBntBCgRCAS/BQbygCIBdDzgBXEdtuBjt1iSGM8ykERjA1AgIADyAmO4A5uujwE+PGf+87ER/Qm4AN3jb9ilv+eF7wBMhfcMPGMAJowPu8V4YD0BmOro5JxNTjFWDEgYRyAjfIY+xCqDOWke/h4b76vQ/xw0MU1bm9Dxepa52a3kz/jTt1inPYvW5tdltmTsN2I3hO4wHsYSAxn+xvVeH9pTSh8e0Ov3Jvic4NoMpsJ68FryU97TXgLWfkYwlcVV2aDsDr81Fq7Fj4G0DMQofQr0p3yv/siYiD0A8kkG1UpW0gXaGnDHQF7oC9eJzRL2ptwsFisvc+lLsRCfaQ+mvK5cK/n5/bbsRDHW+xDayze1JrUj+Ned5eq+3BdNxkJG+anfC3ndyoY1b+Rn7GWOjw4TGN8EAsccPEOmZGc+c0rwl+4rBQrmnk6gLzJR2b5EQGYD9lrcYm7OjI7QA9oBBCQfwvzllwLeST7Kz35vKxta5haC0jKowZBglm/ns2UeHjGvY69ExBp/G2uVsQTa30PuXRG8j4+OOEexSlmuSmlndyttbEF2Q4LGDCgOZrY1gogApiJIjQAesDICNHmWjo5Oll8sdM5SBhCrsbcBTGV7CgDkc27a3Lpw1or9CfIP+qVOB4O0tblJtiqzecSRGUHv6+sTsjkCLAaQEq57/bVPUee49vj4JIEp6623vpdeefXl9OqrLzEXQhbzOUCAYHw8S48e3OeXERwfH6ZHjx6mw4MDAskICO8P0zvvvJPu3rnDOT98+Ih/g00L441GE+6bYNs/99WfTy+89HJ68OhRGo0n6fqNG+z/zp276Vvf+lZ69OgR5//qq6+RjRFf3PDkCZgDnzGfv/DCrfSVr/xTMlXduvX8MmZA1rIj7Auh3NF4nfuIszPI0xgiS2CqeJ/v77XifXDtnlKxtdRX6V5a/cRzt3hPWrrHxD54rQCm8vFH19XO/uNZhJ/jhX6uCKZSHPcxs3bOsbw31dYpFMX7/OfXhb615/BxQXHQ//avS3KKco/9KW+W5FSylzh27L90jqf8V7Mx//6HbKqwAD+vy5xVlM4Klt0XwB9d/MW3qcm6+H4LQK3oH27P5HUd53Dh2rwu3gM6my9dL/lcah25se9P15f6u4y+SvNQHrbb7HOwZ4xP8i3J5qpr+6jz7SLLkv5K6/FyjeuLvhXj42ViQ5c5t7WJfuzl72XalocUb0rtvP5jXGvy3ZJN1Py4lE8u6/NXsb0mfWkPHONmKS6WZBRlVfOz+H7Umz/Tr61R64gy9+19G7zWZ8olMRdGP2jKSSVdNenayzbKM+Z5fV7KeTXZqQ+fE2t2XJKd7s1ifPD3E35szE33ysvYGcC4/jmn4kZN5m1+30U3Ua4ejBbzUhf9tfnuUlZXAFPV8oeXfyn21PJGUz65bFzx49ZyiPJ+lGub/a3AVF0tfdVuJYGVBFYSWEngky6BFTPVJ90CVutfSWAlgZUEVhLoLAGAqWqHhfHASQcYsQjYHwDFA7umw622g4PSIVztINOPo8MYzSsejpUOAfSwXW27HABf9jChdGDVVVG+0E+FMbpWD+JrB2ZNB46lg4umA73SAVPXNcR2pQPT2lxrduVtpDYPHcLg83io568p6b40n6ZDqaseItUeqNZ0IV/E58viCccm4Q9x/bqbDoqb7KQk22j/MV7Ea0oHrbEP+W5sW/LHmu5L43Sxqy7rL/l8zYdqMvPtfez1r1VUcxnfavIn2YD/7dfrbT8erqLf+PkiF7c2za9LLO26vpKuS3moTQZN+cj7kY8TtbhaOoTuuh7frsshu/w8PkRu68f7k4+D0R68z8RD65iH2+SumBX90Odl9dnWV9se4Sry9jmslsNrOukS30sPpErXxbXHuNA2VimveXnEnNIUu7qM1WTvpZgW/T/m8LY46PUUX8e+SkUuMbdHW9G+KebYtjwVc5SfW5Rjaa/Qtrf0n8eHvLX9gPy5yXdr+TgWi3l/b7OLq/hfzY783qTLvq4tX9f2Om05q+teIeq2ZoPRnmryjf5yIVcHMJUKpQWmEmPUX//1X6f/55vfJABKBelipgKIAUWzeB+sVGCXwnVgsXn0+NESyHM2TyywJGtVZj7B3PAaBbYAYT3//PP8hx8UgKJQHP/Q3//L3pvwSJdc6XlRlZmVtXxLd3PpZpMARRIaGDBgyRjIgmDL/p3WSCP5p3gGEEVyTNoawAOPyFk4XJtL97fUkpm1GM858WaeOl/EvTerObbhzgIKWXWXiBMnzhI38rz3pQiUT41HxbcUAQuchXxipqLNzz79tHzyya8KDFVWXAsooYKT+ISpagPjFEWyz5+V5xfn5fnFmRUPA6QCdGS4mId7ezM/b+RH3tUNhfT35eJiYQAHim6Rz4q9a/G2QAfSt760z36Rn7M0Ps0nwBUAJDDtaH2u50orPqdQvrIUGDNEBQtQUCwwlYALyGLFyvNFobhYfQsoYUXVtw4cmdWiYFiEIvMFoBcVn++KOZzdRM+QEQywYz6hwN69wIp+jZHpxhiMAC4Zt0UtYlD70WekNz4BCW3WDiqKQDHFqd2nM1vAmEbxOIXKyEnB8areT6GvXV+Zw4xFw1gqzsppZc9ALgBLBjCbAW65NeCSr2Gd7cIAWmICqcwUxsR2f2/AKAMA3d2Xs3O3ZdgaKKAGFLaEyeT+3uwUJgn63tyuDQxE2wAAYGu6fHNpYJGb9cqZt2BmqTZnrE21mP12fetsMzC9GOMJqDQH8NxuKDD3iQAgZfHm6KGsblZWOA/YiPk7W56VdQWMAOASK9bxEaC+UkGIhrAzucUKoRpIfJXxM0afJ0AWYszyeTC2NJOvMlPd3Zc1rFPHFNffm0zGGAb4EciUgTKdnYxxnJxWpqCNs9TgI8v5ic2Tg6PuDHDHPc6QceLMZ0cwhDG/p+X0/MyBewWQGHqrujHAojN4IR9F5syLs+v4cRW/M+YIapKdW043yz4uV9fX5e7+YcsW5/HLdcIcEMcocH/58kVl3oANjfl3/TAnkdlOLE4C1VC0j0z+S0G922X0Vf3tIImVxU2BZbyg33/lUwLBYK+AXsR4FMEnileKSfF+sbMQH/mbPgWwUUwivquYSWOK6zDiG7YtUAP3KabqGVLj5D6BQgSCEruiAxqut2zJAghxzGRgXivPQ8wx9BeBUop5UV8+T67vvI8mwIuYwvh/uYRhyYFF5mtnZxVw6UAg+jdgSmULaj03ct6Zy862YB/uE9BJsVNyyYYUm2lTQB4+4/OV9gU1LumVPj3WOcMLPo7esNHNXWULDM/1WtMqL2Jrsg+O8SMmspgnBaYygKiYEytLlrHbAfjbwOBz9Yi5S2OUDjFTXp4AACAASURBVMW2RjuyN49LDrRCV8qJeq6J85T3S6IOJW8EoinvcF8GBzGmOBat62xuK4gm04zI1mJei+s32YfkjHlXdid/oQ3iIjGXeP7sGUxEp1vQDP5NTuPH4oyxRBaLweQRP+asTmINIWZKHgNjAw42hiVnR4SBiZgruRgz6zrOy25lU7Szi2XkRo9DmjfZ0hZ8Vm3QbHQ+L4uT5ZZNxxgXK8uT67nuNTnlZc1DsAk6kJVfi6+LRbm4AIB+b0xnAsZ5HASUd1LmJzNn0pwdbZkdLf4sFsZa6OBm2Fpr5Ado7anaWAdZk3mucZA56w6Ld5Y0PM8wNxwDMCub0xyL9czs9NZjIbEEIBHHsDPaQXe0RR7gHIxW3/rWtw0sdgaQ8WhWXr96VX79ya/Lxx9/rXz00Yc2PlhZARED2AJU9dnvf1+urt6W29u1rdnQxbe+9c3y8sWLcnqyLH/zN39bfvazfyg316vy2aef2UsQ3nvvAwNUIctnn74qn/zqk/Le+x+Us4uLcmvAU58vflgDAtISEyN6Zs54vnBmr4vy29/+1u759re/Vf7JP/lW+c53vr0FthqYvrKDwkpHTjaGvjueS5h5sdSR2x8zU8U8I39UbIg5RrE0PnP1ngNjm729CF8DiyVNrT/+jO3szgAbf/elJvl5OsoWz0X5Fe91/tHzY2LbijEnSplljGsBtZv3rfLeg9b9rfFm2eO4emAqjas1Z/FZuq3f3ejUt3J/1lPMyS399Npv7eO1nvF79hXlsH4b5jNlzvNeiPqLn7FpazMBqobsW/dm22xb+7u2n5nRptyX+8y6yrZh+ksvu9S85fnVvWN205Mz67vX3lPbj2P35w4HU+X5jDqJe+c9exvT++eVd6z9nm/leWrFpZbOo957c533uKfIuO81Pf/LNpptuKVvjg35WRxnyy9bfsKxXh5p6XpoPqboZl+dR/218lDWR+v6eN9Y/sljaOk7txFzXSv2yLaH8necL12X/fqpYKqe77Z014qt0UZa8aOloyGfjDoamt8YE+J1cU2V7TGu/eJcau9Abeb9WMkUn6NpW899U2y7dc2Q7eX8HX0j59yx/NrybckjGba6+hxgqpzPcsyZEsd6PtKKWfvovdV39qGeXbbyD8cOYKp9ZuBw7UEDBw0cNHDQwBdZAwcw1Rd59g9jP2jgoIGDBg4a2EsDf/Jv/8M7e/xDm1U8yMYvGfLDfn7Izm3FB+GxzYV9NjZiP7nYtbV5lDc182Z17DtvFuWNjXxtljuPs6W/sUnThlAsgsubSowhbzwMbc62Nm/GNuqHxj42hpZe8iafxtTS+dhGc24/2kTc5IpzHe+JuotyyKanbMruq4OW/2SZWuNClvilsuw5fwGqcUufvfkd88tWTGhtjE8df689bTZnO4vXtzYp4+a15mvKpvtQuy29T7HBMR8Z80nF2Kd8aTFkT9nf80Zwvrc1v1vZKXypmWPIL6IunhLvJVNrA7UVR8f6aNlEHLf8SP21+o1xYqy/nj+0bEAxp5c/clFH7rslS8yF9Jk3+2NciH6T40bWUZZfcXzIhqJONdYsU9ZBT79D89jSeW6nF1+G5rNlC62+ZJfR31r9ZxmG/LPl1zGWZ93G4r4oY5yn3N9Q/pwa11sxZSwexjmPOp6aX6LPtuTs2Ypy6FA/YzlkyA6HbK5nG3HeVPQc/bKXv1trhiH7U5v6zIVDeU56sWlfP4z9DvlE9rWheej55VPW2dJv9qcY86WLGDvpq1VolfXcyi+92Br7AURBHaeKqSPrhIq8AaJ8/wc/KN/97nftOgo2KUCnEP/N2zdWNArQguMwgPBrRdO3m/K2MtY4SwGsPOcGmmKM6pO23rx5Y4ARikgpnuSH41zLL8covuVX+ldhsjNQvTVAFp8UWp8ul+XN69dWhPmLn/+DgaAo+L7f3FrxlL2AmoIjGGHW6zKfHZcP3n9Znl2clYuzUwNgUDjGcRgLuPzy8o2BRm6ursvV1apc31Bk72wGp6ewGJ1Y4TDFpoA0KKyFOcDkpXgShqSFgz+2+clqaB8MGKPnLBXv2cSg2/tbL18OYCpAMxRFcw/jNTDV7NhYqWjLi0rvrT/aUEEy/TLHC4BBlU1J8UDPgqvNytiwkN3ZbhwoBKOT4vyusMDZp3TeARw+vrzGcrv2o2ZztxR1r8xWDChRC10pqqXom6J5Ljf5jPnh2GQ+OYFZwYsZxOYjhhErna3AMpginCLooZwuT8ry5MRANIzD7BjgCMX0917YyniNmQoQWWWp8sLlXYG5MVmcLL2Qwiqky5atCqCM8SBUYBaMSrPjufVPcbKBqW4dAOSMGCcGmEJ2bIVxv716U05PAOed2zmb36NZOb84L8vTZXn7Bka3G5Pb4sL9gxVvU2hMX4CB8DvAVAbCK3fGZIBMZj8Avm5hHxPLdHFWjsWsrG82Nh8Uw6OLi7MLK/heb5xBzBhHKFSGhcSKEN3+7u4AAq2c7QnIk60HAUfNKivaxgE+tajdDAC2ChidAFMZkZPRShkzGmCq2wds2NnuzNZmx2WzcpCfMVgZ29ldmZ+g31I2640DoQCXzRfudzDmwWCzdv+hHWMnq2OfGWhuYfpzRjF8B3CXM6OZSIyI+wBIAiag8J1CeArwzV49fpoPzt2nYDVzQ/M2nc1sXq6ub+z/5y9eVPvFnxzsRrsGprq+tvP0twLcYPrxOQZQpJjAMa5nrgBGEB8pXmcct7fOJqM8GAEWYslhCgRCFWAqAqkESCLeiimGeMw1AotS6K7nAHSr3KBcxLX0R1wXoxPAmQySiGAq4jfXKL7wyQs20Cuy0J/AN/G5xXRU2au4RuxCKpRCVmyBexVfBWBirBZ7mafKfoeeuQ57wAYZh8BcFodgZ9oAHtpYbJKuYz63v5G/sjQZCKTGbWNLeTiye8kbz5+/cB+6vatgCIA+xDcADG7XtIediRnI2HUAbRpDoIMmsFe3Swf7KR5KLo/nsNoABHkw/xagD5swRkDY5SprnMVscoqYQGqRrmK7MeTMnCXHbPF2badoHx15YdqDxzsDosJwRswDUAaY4sHmRHnD8JAVkKb5FKBGoDaOny2X5v/kfB+b51HG5v044EAsmvgjvsYngBH/f7cGiUxBYorzXAc4bqcPz9vOZBTbiPPP2B1E6sBEy7fks8VJjZeAdzzueZ70GcXGmUE9P2zXscayWK+tawKbl1oI7uN2dkTaUBE6tkWeYH2jtpxJkj6ctZJ5oXHiJ7ryGF3BVJY/AbsB6r03wLMBrGrfj2QyYK4zK5p/Y7N3t2VJfLX8vjDb5efVq9ePwFTYIHpg3cK9rAH5df2tjbmJa2hfQCrWmzYmy79HBqaa2doKPxAzlfuB+5+Py3KWgVhZH93W/LQuqxUMma6/kxPs9q5sVoDIXLeAjwCGAT67I2/ZWsjXbMjhoKu6fqjrJl8Tuf94YfuxvUiAeGh+WkGv6MbnxX/oD8ATdsSa02MPOb6uUYydVWs8Z96C+UvsrGJ7Zf59Xx9A4q0Bgb/85a/YnLtNntQce236dsY2Wxibvhkva18YWVerawNT8YMuvvGNr9vLB85Ol+UXP/9l+eTXn5T1yhnxsKPz82dlCSvV0ZGxS/32k9+W84tnZUHOKM5W6msYB7ZhdwKGolNyGs8WYsbFz9EjueLDjz4s3/j61yuxJfc/GAsXaybmhXHByHV3D6DKsrmzU20ZJHdfTcX9KK2/47H4rBSfkfNzWyxmzjkgroN77W0nv/7Re/6NzFSxLf2tdvL9rfzk6/AdGDK35/Squ5/8XB3vj7Zrvlz9QvYc+4nPs9t9w8AOFOWIfWad5+9bWvJJxjzOrKeWHnSNmKmyXPlZviVrnteWPhTvW3M3tD+xtavGHPVkieOU/FHGuE+Un+HsugCmyvqO/w+da+kkH9sCTDsXt+Z66rFs9+SHOC9DOtK5GAuyiD07zPqObeU2mrqforh6zTZHBzBV9uVsvy1/ntJlL1ZNuXfqNVmnUf8tO876G7p/60f1u09f4/la5R/zp2UPLZsYirvZz8dsccg2e/dmf4jX5ZicY/8++ttX51F/2Qb5fywGDflfjmVT4nDLf1p2NzZHU3SW489Q7YHaa42h57tTYnvWf2vdo3aGckMv9o3Nn6ejx2VGUS85BkhH2Wf0vKn29gFT9fypN4dT7CHGI9lUjnet9nttt+agdb/5zBPBVPSRc2MrbshmxmLsVL0Oxcaen0nWbK8xH7b0nfs6gKmmRKrDNQcNHDRw0MBBAwcN+Pdph5+DBg4aOGjgoIGDBg4amKCBf/Mn/952OfJm29CDfSyOGOqit7G1z6bBhCFsL4mbAq2NqaGN796GX5Y166m3ERCP54f7pxR5ZjCVFa/Ut2vHt9Nq8yP30dok681D3gCMYxna2Nxnrrg2A3/ypo7k28c247zH+Y5/PxVMlW2qt/HY2/icop8pG6nagP5Dgami7fc2x6bKNWWMLXviGH3HuWltuLbk0Kaq4liMZ2P+2YsJU/QQ9dbzkSl609jj55AP9nScN597Y58af1tf2G77qG+FjzLn/vLYP49ftHTdiqOt63pxoJefcuwe2jB+6ph697X6inEwfpGVrx26N+f4uCEd2+e6XPyYbTvHacWhWAzastFWnGlt1vfiai9uTIk5Ld3EXNZaO7T8Z8gWdH3ry8ah/sf8tBfXevOQ5zBfN7Q2yTlu6N6eDbd0ObRuaMWjff0qA1mmxp4p8zlmd1PiSG4jjjnHbflEBlNpXqfoZt+8ln03z0nPd6fI0ssLWfcx5+U4nn0qypfnXufG4lErbkiGGB9z7OSa+IVvnK9em3lN0ou/LR1wrdXLHe2KisUcEQvhAVP9x+9+t/z5n/+5xXAKJmEXoGiSQnMAEPaW/bu7LZiKtjlGwaQV0FNwXo6t4JFCUQonrVgd1p6bGysEjXOjotkPP/yw8KsiVArg9SPmB4ECAGTxNnuKQAFgvfr00/LrX/6q/N3f/a0Vy1Ike7fZlAexcDzc2d8U1sLS9OUvf2CsVOeny3K38UJbgakodeXt/IAdAJbAMnN9w/j9y/zFCQX2FFlTVAu46tSKU8XIYUCOylgl+VX0yv9igon3u20ChFobM9Xx3J/NBPqI63QV/FnhbmDyoDhb/q6iMWOVoUi8AvVM74C5rEj6wZmpCmCq2XZMmptePGytj1rx7ZG/G7Dg3kAq/EYwh9hypJvIMIJeVfwuGxDjDe3H4keNfV2LgePazgFRWCXjnJfF0m3SCpsBiFGrfe9AQ/zHQXJnxmgU85leRCLAA8W8VtAOoODYWWYAxBkAaHNn8+iAtoUXn99tjAWKfiggBlh1cX5RbtYOpqGU3pmpTsrV2ysrfAcNaOCzu7vKbOHMSgCpADXQjz2/lHv4nLzQwfBKxlNlBej6Gxs9Oz+r4LZ1uV5fG0Dj+cVzK3Le3N2WmxsHnPADGAs7ofDcATQVyESBN/IY2GRW3r69NFYTCjQMlADQ4YTieoBfXjxuRekG1nCN3gIGun8oa/QCEOBm40CR2VF5+/qtjf14wdix2Qc7jlwU75v93G1M5zYn82MDUlGYzXF+bD5gFDkqZQUQhjHBrAfTlbFEOajGQFFWvI7fLq2AHB2pHwNuGauXA0fsuvnSxj1fVDCVFXEXB+mdnFrMoF/Y+xT7mAPFBeQnphIfsQ+Bl5DJC91nFiuVI7gX/RM7Xzx/Wd57730DGlJo/+rVmy37n/Z4uA8bZr4FdOFegakiw5sYCIn9zsTlICauMTDL2ZkVthugCzAq4KLK/GRsRVV+PsWygm+K9Yex0h7HOM/Y+Hn9+vW2PQG/btcbi1Vcpz4EkopsVcglX1RRv9Y22tdiHMZAc3KyZQijTUBc5CuK/Zl/+Tu645z0htycY4wCbNGHxeXAlKN+FYv07KN1zdXVjYEixdADADmC1bhfOhJ7kli+lPNlQ/Qr4JHWKPTH/QKC6h4Vjkkfip8xl0jvyEp7Ar/pf+7ReCKIgBhHPDNwYdWx4m9kR1OcR4fK/xHkp7WK1lmMX3bDOXIFrDigKQSm0jrOQSIw83jcZk3A/VEvYkGL+zsCX+Vjcd0WY35cN8b9RumF9ozBsgIDo1zqQ+s79XF+eu5gOQOosi6pgNmQSPP6Lj5T62/lOPqRrrf7X0ezAogUZrSjCs6kL/lLtDWNUUBl/S9dSv5YjKj5Bkh1j95vb8t8Rv46M4A7esGfFNMEwNQc4wP4Auymkl3ATjFtiY3L+oclc7EoD5ZjAa4CJpuVmWNz7cegv9s97VtbAwJcJLmfnREvb4111FgPzeZd96y7YAokxyK/rVOWywLYnBwbAeqKO5oq8y9bO/gc+Fr7yFmhYKYyhi+PG7QZfRnDtnwPgGoOmytAoVPLMbIj9edAfgcSEcvxB8UeruUcsctszgBYdxZn0Cnn9Euuvrq6NmDTfH5cAZ682ODMstgdrHPrGyuGIMdpPs/PluX1qzd2L+so2iNOQ3BGf/QDGA+g1XsffGBrJ/5/9eZ1efX69RYYi07QDTlF9shYLB8fHRmzKJ+///3vzb/RD76N3XIN5/lF7++//0H5+je+WY6OFwbMNvR0QXf+YorWc7HiN32gt9ZzqWKoPuPzmWxUviefyM9dmnNb+zRkCa7+6IUE29hjiPjHhf5xPPnZN+YmyZI/1XZ+Nrd7U+yJ8kV9RLvXc2wrXuYxW0ypvhnb6z1v5L3ZKHNr7FGGLLv8JB/PzzJ53zI/w/f6be3XqU+tA1rj1Dl9Zr3k+SLQ5fayTK028ziibNlurb1UuN7SZ0uXU657x64Ca1vTLhugrtY8xHG8ozcxIT8BTJXtsNf2U8b+B7kn2ESrvdbz+pD/DMkU7fQPInujkZY9Z5vvxc6W/WS7iH7IOT2P/GONR3G5lYtacVXX53iW7+/531PmNt/TsplWTonPBPvorxcve21EebIN6lkl3hvXra3YGn0420zLxnvxppVzxvSf22/F5piv4vW9a7MdtcYwZVw92VvrF8XFLF+23ym6i9cMjbHnL3lsvfVWzO+6Jtt6tHPZaW5viq2PjbtlgxpfK5e17FvHoj/F8fTm03zmCWCquB8lncf8GOdOf2udHf00z3e2mdY8j+kz5ohWDI3zmm0sP+/mvg5gqikWf7jmoIGDBg4aOGjgoIEDmOpgAwcNHDRw0MBBAwcNTNbA//xv/vRBD6p6sM4P1XHTSRuYrU2lsU7zA/nYxlXclNIDdutBvvUFRGujrLVRFDfuepsArY3U3sZ0S76sl94G/5D+tPEZvwTU5kgEU8WiEGSJBQT8P0Xu3qZX1unn3ZyPssUNqLxZEjdSkEH39fTV2syKsvY213I/rU3g1uao5JB+99VLtq84rt5msuaW89Fvs07jRlPeeNQ8D/U/ZJN5nK2N2bGYkM/HuYl+3fpb96owJF/Tmoccc3oyD25k1i8IdU1Lfzkm9eYxjn9Itil6HJvHKG+0BRVs5f61eS2/iH5ptd31/RUtPbTi775+kcfckq+Vh8b8tpUvONaKC7o26y776L5jmxqHY87qFSjE+DMWE1txMNtN/NIi9t+KffFLjd1bw3dS5Dlr2Xj+cm5KDt1X3zn2Dfnn2JjHfLGVf1rxZMwGWmuT2DZ/R5+MX5ZE3432kXXbkyv3E4sXx2JZ9Jk8hry2aM31Pl/WjvllL5e24tOQrcZx5PmdkmeyHHHeWrFEMTmudabYS/bdlq221gHS+dBYuC/GyKesY+P8t2JBz3Z6X5hJpuizajcXTo75rWTLfhWPa+5j3Ms2nfvJvhT9Ma934rVR34axON4xUwlMpQJ5ihsBMgGk+l//7M+s0JACRhifuMYKXOub5WmXQliATFbIXYEKVoR/d1eePX9hxf4Ukqr4m+v4YR4iY4ns8+tf/3r5+OOPrdAyMlWoyFI6ovCS4spf//rXVpz6wQfvl09/97vyy1/8vPzkxz8pm/WNMVJQSGsAlCPjdTB2qrvbTVnMZuWD917a2/ZfPL8wQNKRsfA4oobiYMBUsDxoXWiF/TcbK1A1docNTCL3VtgLA8diPisnC4A6sFtQwE/hqzNribHFGTtgyvCyRbtvAROBs74A9Lq8vjLA23K5MBCLMSKE4jYVolvxOS3VAl6YCXyIzqCgYjizX9b3fvWWIUM2AogH1qC5AV8WW+AS8mleso+14nh8ppT/6TrAMHSMHCe1D0AvFDnD9gKjFvPFfQboWW8MAKTn0MgUY+wxlfGGAl5jX6lsIoDi1huYbhz0EmPLVpYtWxZgJC+kRgYvRj6zomqKopmb+QJmqoXIRLZMLrRrPkcx7mxhICHkdlCOs0NYfzBqQBJVbcT99N5slr8piKYY+fmzF+UKFrQbCp83VsgNgw1/0xfMC1asf3PzqDCbOcfX5B9cazpDAfWZDiCTwI8841MA/eLlC1t3M3b65W+K32GlgqnF5Kxrc/7nB9AiYwQwZSxgD852xN/O3ANACVadHYOXmJuQweLQFkzlQL7j2aIczRe7mFKZt2jv099/6ixBC2ej0hhlt6aP9aoyPfm4sSnuofgd27D5N12UsgbcZuN6cNYwY6XS3DBfd8bQdvTg4wHMhh0SA6Rj7Nj6xzYr4w8gOqeNMQIuL+6fn5TL6xsb83svX9r16BEZmduzi3NjKbq+ui7PKLg/PytzbKbmxhcwlcxm5bNXnznQE4aQc0B9R+Xy7dvy4uXL8sEHXyqnsHPcw/7yxuaF+CEGFMbnseVky5wDsMHAYMSOChjEtt6+pUD+qrx8+Z6BEoivFueKF/8vT0/tl/th65vNFjb3gBK4h+L4q6tL0/fFxTMDLDB2+kYe/Jyieubw4uLc5OH869evzK6Jic6INS+r6xvzF3IAOYI+OW4gwLNzmzfm2MBvMLTN5vY/Mgt8wLXK9YwrgqI4B2DQABRmrz6njIExIxPX4Ce0a7qHOW4DUGBl/3s4drAhcyJGP2RBv7rG4y2gssrgc3trbQEeQS5kkKzKM1wfC7iQTTlELJE+p84Oxlwy7gimivcoX6h9Xad+ZAuK2QK1MN/Mg/VhzG8zB4DVnOj6x78cTAULnNiF3EedtdDAMAAE69wBzDZWxwoqUb9aZwlYbf0au9y8LE+caQydWduVkctyaPVx1/PaY+18XmfGwY1aA2mdxDVi3/I8PNvOQ742rtu0PpR+BSJjDmWD9KH5Ug5V/tR6nP4ZE8xgkYEpPx/ENZ7WTfTdWj9rPb7dx63sSKReGHsKgNZUdB2f7zRugYFkgwJnShbNk9a3JguMUIDWAeccAz5cWi7kBxAN8YD5t3sqE6CxIJI/jIHNAc0OwsWmHB1l+c1yOutGZ0mcLQDIznw8tmKDDcrXPKb7mm9lJ6znHDQGm9283N8BYr0yn2GMMDAxdmzKGCVhjwOwBWMS9sTaojzY/OL3yOfrDc8jnLMxzLAz4jzMXu7D5C6AysZ1WtFe0ptAf/S7PMWfWftsbN2HfyC3cVzh/zUGoFeARejy7eVb+z1ZODhLrHSPAJ0wd1XmNPK7xfG69jBmMF4scLKwmOwMb87MynrwdrM2hk/GSz+sb58/e2ZAKmOuvL0rL549Lx9++JEBjdE9OY41C3kTZjPmc21rjGtbZ5Cr6IO1Hrrkegfv4eu7dcpyeWr6II8DNIeF8bPPPq1gRc9dR0cPBZDq1772cfnjf/HflQ8++Go5WZIjnUXu6MhZ8pxhNb7oz+O31rbG2mfx3GO11sjR77Xm0LURMOc+5PEu+qszmdX1O6yAYlfbXiWT8Hzh5hHf5etAeAdTPQbQhCZ8mV/Z42wNQoksoLTa3OP913inmB7EIOsMpDnmxDvyc73W173n+fhcvY1fDYaJuI/R2iOJ/eY9j9bzv+YunlPMfqyB3bzHGC2wrY7tbCPf7f9nvcSr4jOI2pHtxXtjG/o7yh/lMwbMaq9ZH1lC2e6jeF3XPPGczj9qL4CYWvKprzw/bS0NHN0CW3cWGHUe5yHbp/qOY2nNMceszT3AVJof+VC2tdb89Pxl6r1DttTUYAUD5fnTeIfkyTJNmbe95ZvSaLqm5dPRJ3o+n21jaD2lmOW5e8cU+QRxJ92SY4jstRc/ouy9mJznohWv9pmvLGNvHqKv/f8FTJVzRS+G9PxJOhnLGTlOxXgbbVL5KtpJK38MyRPPjcWqVizQfhLnJFvOXTm/tJyh1XbOJ1m+nN/kJy19xGNDvhJzRc4prfnP1+8bL7M/tXw9y5HHEmVoxXSNN8awvCboy+0vF9rnR89Zee2Q1yxRBs7F73Vbus/HkCl/hzfFjsZyQE/Olg6ijR7AVPtYyeHagwYOGjho4KCBL7IG9lxafJFVdRj7QQMHDRw0cNDAF10DAlPpS6W4sRu/aPENIv/iyb6Ity+g9GWObRU8eiHa0MNz3KgY2uTQplR8yG49uMfNminz2doQyH21+mxtCrU2gMY2bqYWC8cNgbxZp3naFZr5F4o9MNXQhkNvY7eny7ypqI2isQ2T3J7sYGiTMuu8tckV252y0d1rI9879sVZy46nbA5qTFFu6a63gd46Hgvx1JZk7ulUc6Xrc7ut/1ubub374vExP+jZw9jmaN7MlQ/kONDTZU/XWd6xGNay+7yB2tKTzY0Lu1OBvmD1UDq8UWrfW1q5xvbn0cOP2rcqF4Ge6vXxi9zalwosVUwp0fjiV18oWzlvKFwwMFWVvxeTWzbWm5N94nZsN/tblIW/83xk34vnsx31/DRvNrd8fmw8LT207C37wpD+en4aY4HyRrTd3O8+gIy4RlBxX44xYzl+6piGcpjOxfkfymtjftqKES395twTbSaPeyg2juXgKG9cP0RbjGuEWIgzNNe9uck20/KNni9FncR81Jq/XiyOdjrmS0NrgiHbGoodrdyU804rtmTb79lsnLdsQ1GusRya452+RB3SWSte9/whtx/ljv4+Nkd5jD0ZWjll87tPaQAAIABJREFUKL621mBqOxZDTZVP9+T5if4w5E+tnNHSLcfkr631juTd+bQzU8mfxDAiZioKynnj+5/9+Z+XP/uzP/M3869W5Ve/+tWWOQEwlbEaPTxYUThgKgpNjRWDAkiKre3cV6yQGYCDFeDOZlY4SZEtjD+3la2E62mLaz766KPy1a9+tTx/8WJbjKuYwacVbS8W5c3bt+XNm9cG8qJI9L333zcg1T/89O/LT//u760Q9Ox0WTZrZxqgQNQAVVbwuS4ns3n5ypfeLy9fPC/Pn1UwFUAKChEpsl+vyvX1pRXzGnORMW/BqrUuK2PmuS/X1+tyfb0xhgQr1qTQdqZfMVPB2uIyAzIQMwBtUqQKy4Ix1QA6EJjqagem8vpMrdB8QedF7NxfC4DsPphzKGr2N/Fv4yV3MHbnJ7LxYTOAGSgIpi0DnpR7+7Kb+doW16tQWUWm24LNypZVi9Jkq1ZkbAATnutdapu7KheF4xTGow/+BhhkDCQACioLBPZDITIguCMDSc2sNNbBLacOB0P3AEcElJv7+pIOnd3lppwsXa+7QlcHaWELznTh7GoU/vKL/YplwRl5KtDGQHLzuo52MJrpkaJwMWEcz61Y3MAygJmY7zlAuABsM73Xt/JTPL2EPeLBmM8uDEz1rFzf3JTrqysrPKZPwAbMJYXdXAPwhkJmK5qgkFtAKvyuFoQZUG1BkfjMzrPXMgesZMwbG7NnfA/AJH7IWh3GHAp/uY4x2NgNKOL7NNzLULmP+RT7CvMu0JuYjx7ZXgBzYYPbGGt25DqEGejk9MzY0Qzo9EDB+8L0B+scxe2ROcKK2WfuW8wZ4A6BNphrYw8CULXyeLSNwwYcuzPQ1oai5lrYLFYibIyCfWPUq2AIGF02q5XZqNkO9o6vV9s+qn5hsDMDCzqY6gGARJmVK2OVerC5xR9g8TEfgOnp/MyZPFbrcn5xvmW1M7sqxe7h2t9/9qnNGTZ38fyZjQcbIT4S805PL6zrt28urTDefK36CAAwA9oAnALUsnHgnArLsVXkAAwFQMvAVO+9NJkBvBj48fjYgJ4ALY9hH3vz1uwT4AD+d31zVS4unlsMhrmP68/PLizGYjSABLElQIIOpnoo57CfGBgRuWEruSmzufsrBf23BogBlOVMWLC3AUgAYACIwGywguj82dJZgbAHQJmAHwEbCSzx2WevzM+47wwgwvm5AezQ19vLS5tb9E4BP/HBgAML2liW9Wq1ZaZy0KWPwXLt1kecMcdjjYMa3CR0ncdjBwk9WJzB/xg3beJ3uzWQxwlnl4FBaL1lheIaxunsYsQ2B2ziD4zVwc7OqmcxHv8ClFl1IfYjMSAxBruWmFXZubAdgZzxdysqFxseYKqrK8/vsGMBHjZASmUMqvmdeKpdBdpXsaWD1W6NjYzYtjx1EIjF7u1eQ2X9MiDCvTHLYb/Iyr3MMePix8EoHprRP38ZKAObXyxqnPb9EWPDu/d4YHHZAKgO6LQ8PK8AFrGOVYCq4xR8HuOazgE1nsPFYEg+u6wAOV2f14vb5xFb7wCywYx2YCCzK5i+lEcrW+VWBnIIMYYcKaZCAUYDY5rpqP4CGF7dbMqD9t0tx4s5EHZGBwajD8/XlcGxvmRDthv3CRm79oqcOdOZqbB+2D0Bohqg9wEw1WeWV04Bj5H7sVcomIyV8K6sWQesYOPkXge1YbfYNLEPe1pt1oV4i/4M2McYADzZWgegioNjyeu2xqkAOQMhVQAXcwHQynL1emVxAj0DQDV2NfOhG7N/4g92fgVYqQIzySkGkqp6NSbW9drGwVplMT8xmyOPWP70MGA/AHR9Phz8boBxA79XWQGIHQHOWjsj1cLlMqCdrUsBnB2X0zMHecJmeXl1afH8dHlm52CKQ4nSEbpEzwCoiJ3kVGfcq4ycR85sybnnFxf2lnpjoJxXkP7Dna2NaYd1NjmE/8n5BpjabMqL5y/Kxx99rdw/yMd8LcqLBgycDDsWoDTyMmOrLJL0QWy7fHtpLJLMFyBTbGxzuzZAFHOALhw8duFgKuZttjC5V+sbY8n66KOPy7/8V/+qfPjRx+Xi4uVW6bd3gLTqmrjuM8Y9j/jc9OjZXwASsXr6JqXPY12NY2sWdyoDrXKNrSdqX77OriyhxvblMS2CcC1OVqCXgLf2nGd94z8VUFUBYnF/avssWSqDbfXfbftubltWUv/eTQZZN2K38c1H59aYfoI+WvEs71XkfQeBVwTktPEl1qP4nBz3clrPy/G5OeojPjPHPZZtngtgxneH6DFecdvyRHrZ2dRn/56OoqytZ/W8LxT1GmWxtUIDTJXnYatjrQfSPbLnrb2llyrp/jgf0nHeD8v6bukq78k8ukaGqWfMkHcfjSucj/dHm8v7JFmPGUwV23kUB+Qq1Y+jTbyj6wZA0AOGf0fjX7XEb1p2x6ItRBtu3ZN1pu9/DLic5i+PJfqS1mWW06ucXb9/rOhB4OBTfaR139B+Vk9neS6H4pUBsLWm6IGpOvb21HHmMb1jq5GBTfZX5yePOdrKVp4qb5x7RfTH1vd4BLIB7RvVh0S7aOv/sucaTyR7/O5mql48Lz1mXIz+0ZP1kSwjdrtde7VY25Ke37GnRttDNif9KbfF54ZH7pN0KP1qvrb6r2uLvPfcypNqfygmx36GfCSPUesb7cHG/mPMlS3mXKG+Wrb7OKzs1h0x10kfrTWBxqTnklb+zH30ctBU+Yau2z7bhU57+ST7yZhvZ123bLG1th2ba545hsBULbk4FnWeZYsxI35vl8FUcZ57ay21zfnW3E1Zh2TbaemklStzfD2AqaZG98N1Bw0cNHDQwEEDX3QNHMBUX3QLOIz/oIGDBg4aOGhgsgb+5N/umKn0dO5v5qOIwN/gyn45BQB6o2zCAAQglW+D+X6XwFXbrbG8Jz1ZxtaFeTMzbjiPbRKObcD0BGttPsRNp7ENm30G3NqEiRsTcQPo0QZs2ICMb2Vrbfpp0yHqLm66Sd4hXeua3luu8qZJ1EHrXGujZqiN3F5LVq6Jm51xnqbOWU+G1iZmb25asuaNptb44+ZQlCNueLW+lIr9TbX5MV3nzbOo79YmrceDx28t7PlBb2Mujr8XC+Lm3ZD/7qOTljxxk7zlK82+7cteBx/Ft+5vmZ3sDb21IKZ+MbwFK8VipW2xlxcvZjSVihNVNGpzE4BbDoh6DKrySP3uF4Ye+HfsU4/0VosTehvcU/U/NR6O2W72+Wgv+/h3zButDf5sDzke7zOeeG+Osz2faY2zN9ahjegsZ9ZRzAfZ9/LmdWxLXwrEa3ptq92xue2dl/4y+CF+eaRxTAFV5Lg3JHdrfnIO5ZrIGJkBalmPrbVFlCHOffzyRbLkNY/HmvzGZb3B2Wct9qm+4pdgkll9x3yTbaiXy/OXN7ov+1rUn/SW2+zFm6k+PuSfrTaiTPobuf1t6V6Q1csHss/sS5KhlVtiTIj3t3QddZPz0FgOH/P/ls9HuSW7CtFa53q6btl91klLRy19tnQb53EstrRkbPlEKz7HGEA/snOO602TtKVz8XoVIk/NJ94G7Cy3u4LrUGBlBdKLhRUvfve73y3f/U//ydhBKGD+2c9+5sXLFDFT4AkTwcODAZ++/OUvW4E3xaarLWvFrLz33gc2ZAAg2LcKxsUeIoCS2Ako9OSXomuKzfmksPbi/NwKXQFXCNTxm9/8xhhL+EFewAc/+t9/WH7ykx+XN69e27Pm6cmiXF9dWqHvksJZDsIGdHlZTk9Oyj/9zrfKs4vzcjKflc3qphzBGHQC8GRj7Cirm2tnETo5cZDOem3MPbCM8LZ9+x9gFUWSVihpzVuNvbERVWYkmKoWC557ARIBdvFCfSvCrowvZ6enpnubc/uCm+JtCq79rckeg71wmPFs2SLqm/S3ObPOiylm98jsRZUUZsLYVFkUvN0jK6Z1cIMK/n1uza62lWAOu7fjoDfqj8XfitrfxrEK0d+CDioTBUwcFxTMGlPNutyuNwbmUXE1ACJrjS/OKfKqYKqThQOaAHTY0hUwFUAEWCEAEwCmogD4wYvpKc4VY43lr8rcYoW6m40zwgAsoiC25jb6lO0ZwGvjDGQG3jtxti7slQJggVaQx1lPYNAApEXxrjMbCCCAvPiKinqdYWzH8gSIhTawMQMu3d0ayIz+jBGoFnIjq/d9Z0wN2CVMPJLTAXtuTwAt+Pn97z+1MTK/Dh5w0AjF4ednZ/6mWOYdPVQwlr+RH5+FRcLBi5pXPmkvMtsoTnGdQBrKaVtQnl6WUNf78n98AMCGMR5dXRmoC3DULt46eBDZtB6TTM4adG33GHjsyItflbNgHmEumFN+PN/eGRAS5jdYoKy4/NRBbYCmVsz53W1ZGNvRzNhPOG7MGSp6BlTJLzEQ4NmdxwIvQ8bpZ+X27r7crGGxc0AX/QCwww4BCYoRy2vrj82+zP8MtEIBOUX+DrxDJmd0c5YTCtoJD8vTs7I8OytHsKIBgDHgXGXEWzorzA404kw55ge1aFDMSswFACOtowArYVvGAGQgGy/cZUzEPr0o4/i4gmiOj8qbN7BVXVsRvvwOP+T/916+b/b/9vJN2aydrersDICps7UACIC1CmYTiwNzAAPnPm+wia3XlQXFGWDQpYE+KxCQ2Etxv2myMsEwD/io6wPWKmeTYmz0Yc+1xnrirFe4LP8LG0rMBfREnFucwMjEXNCWF6MDqAXkAXuLh18mUrERf3dmN39hFKxRznpGR5G5ysE/gBOd/Yoxcw/Xk9Nom5gigKrbMQAFdOt68LbdHpkD4poBumqIXp4RDxw84UBTB4eZbhYLB2sYW5iDJiye1Fhh9lYBoJYbjOHFwSSANAyQaADB2l4FKukFLXppCjJjN3HdDViGfAeI15mkZrbOAJxivoCPATSDuQ5gy2pVgTIOjmEe7owlzvOZx/GjyvKEX94bCJW9ZmKmMaXd3ZfnL1+YLgAFYl8Wg2qMtbVLZQOygmsbp+uEX7GBoQsDQZOv6nVWaF0Bl7Y+MsCux1Wzy8qCxP8Ggq2/zJMB8QR+4v96va0H5g4kI79Y3qkxnHPYpwFUKrAa2Y3Fab2yGI98Npd3Drwy8JeB0WGLg93xZjt2YhWp3uQ0sK7bntgNDbhsudZ9j/gUnxeMJfD6xnIPeifnsKbh7zeXl2Z39+RTcjVAqsp86EA32EJvLQdgj6wTAHkyBuyBuScOGsAYgDTsb8hQc7JimdlobUvrI/RtoCIDGDuA0hi0Hh7MhtGvmM2YAs/9+Pe9xXZ0QL/Mka+93P/QO3PCj+UzfKyuJYjF5kdVZ8r5WpLtQGgAfWrcsDXSka0TxSLpYCrYL50NywB2MwF0ZuXuznMJACXmYn27Mn/hOsZpTLH3D5ZjsV10SZxjbghp5kMwks5nxkCFn6IvW0OY7xyV9z/4oDy7uKig5aMaowTKOaqscR7PPfbPKtBP64R7Q7DJVgzWb/7q62RbLx1VkNyxg9YBdd1cr+wewGNmi5u7cnn1xvxmdgyIjrm+LesVYLBTe6HD+fnzsjgBEOtF8pdXzohGH9oH1XO2xSID1t05kC8x8AhkLdyP5n27L0QMmDvwj2ckfnleUay1Z5Lnz8t7771neef07LTGaX+ZA90hC88PFk9YPyHLel0Zwoi9hswuR8ZMJbDoDvRjzxMzAMiwfPl+grOn7dY96NKTgcdK/XoBrbPFbkG/BRDdjgVr+/wfgC56/ozPnL5Ke7wPtL3O/9g+L8T9p+3BHhAlXpDANZxq7U/E5+6x9vMz+tZG4xeTSYZ9/s37KZK5tTfQ29+J+s7P+dqTb+lh23fVf9ZLeDRsDklzqrVz3H/bAb99XS259JyQv8PLY+vtV2ifQwLZGOo/7xRlpT2RZtFW+M4j73Nl+4lrE+k8KqZnV0P2YH5V1wfx/gheemdO08vl7HwC9ETghrUbGDyizcWYlm2P+GZr2LqekHz6Dqf3XY69vKDhH7GvDIR5akHd0PwP9pHi1aM5ap2rgOut3YWYtZUhvDxQ1+X983fsJtif3aNkEo/nFyI2vuOUDK0YqzWFgbLD93R69ot+nO0h//9IfgGmgvIe+WKVO/tsS4dbGUNbo2CqBDx81O7IOyKHrpV/RJm2+OJtctS7cx5b7qP/8tzWTt/xg9Y4GnbRmosco6Id964fiketvNOKP7mN1jWP1lEhN+d1VIzlY/LnGCx7VJsxhsdrh87nGK7/x+J91sHY9dv42QBgZ/lauT6OTWvMKGsrx7dkpC/l5Nhv/g5Pun0qmKqn157ttPLnlHjU0kFrDRnbimuSsfnv2We2E/4/gKmGosvh3EEDBw0cNHDQwEEDOw089dnvoMODBg4aOGjgoIGDBr5wGngMpvLha1PA3lheN4nti9ha3BQ3tvRwHz/z3zulpjcafQ5tP9rk/gO8cakvswsZNwJaG0JT799nyK1NtNb9rc13rlORjuYrb9aord4GW+4r6yDqYQqYqrWx1PqyZGjDcehcT77e3IxtCrU2AXvzlzfA4pcjuf/WppzajRugvQ1OyWUFIfUnFnXHDcKWvqZs8I2NsyVbHlfu59GGdeMNl/v4RryWfrZFqZ23UrY28nJ/PXsY2tycsjluRax6m3R666lkiL5Jmy0bUV8tP47Xa6zSSRx73mCfIn9vXp5iR/vek3PNkCxDczzFD9TXkN/3bHifccUx5ftiTM0xIechnR+6p7UZPtXPsg3mmCZ5WnmqN2/xWv4es7/W+eyPaofjKsaSD8WC4rG+erm1F69zDMy5bFs4H4A3cU7H7m/l35b+sk/HnBBzT56TbBs5riinWMGhivQHimFa8TSuIaN+4hcnit+SJ5+bYufRN6bad8u/cl7JcRXZKJziJ9pWtEHZXvSPqbkmyiT9Z7vN89bzy3310IphvXzB8c8Lphrqr2W3cdxxzdpr5yn+/pR4qeclyRHBCNsiPoGkJ74tOecgL2z2osn4o/bRBwWB3/v+98sPfvADY6nCTn/+859XRh9nd9EbfT/88EMDU1GUzlvyATdQsGlFu7ypv4IcaJMCYBUYc17Fycb8Up8RkYkCRdoEUMUvMnC92LFoh78Bk3AthYtn56fle9/7XvnJj/+LFd/CRAUIh78p3F0uF2XOW+IfHsrb168NaPVH//Q75eLs1K69MzYUCu6XVmS0ugaoQXGvM4dsWXCOKXaliFlgKpedwloK8G9vHwo1tsKoo2Zjq6JxCkmRwZh1YApw8JjYAsTGYGxCC67Rrxepbv24suooPjiIYWa1OoyXAi4DXcQ38laB7MvzCjzw814MzN/RxhRL43rYmR+c2UnP8PkexS8rbK5yMqfG4LE4KWfLM2ebWKE3mBScEUL7Av6mfopfH0xXFDEvF3MrXqcgWmAqCt+9UJbCdh8/gBPsEoYGFZoCsnKWGYqFHUwF6CDaoUBCxhBGAbcBqbzg3YvPHeTG/diBM8DA8HRa5hSyVjCD8rT5hkpYKyggF0gYsOb2ztoz1i0DPDhYyY8trH0K0tEpMhuY5e7eip1p7+3bSyuAZkYdYOA+zb0IALsQRcDI73HQAX6aO7OnWgCugjyAGMwBDDTYl+Yl24Fya7ST+u4b61sAC7dZZypTHtN8AGQw3RrL1KqCE9eVXckBRHprblw3UCyOLdwAvroBxAOYijWgj4/O0CEyolfutWfcB2enulmvy4mxdFD0v3RQgjGkVcBABWaINULgEJMfcHu1bYrljYWjMkcZA9xsVtZW+H1j/Zid+dsk7HdljGoOShKI0H3PwXIWLwBpwF6Cr1U2K2Ohq23QHv5gzCxHs8K75WH/cKY5gHnY69z07SxsgGcr0OpkYT5C+87Icmw6cMY6ZwERiMlZzojhtP9goBTmxNjiAKOZXy3Kq89eWdyHYev0dFnmFvf92dPZzgAwYqsOOKNA3udsZvOn+M/1zsri4DL0b34IQMQYoRwUJiARtg3jDX1z3P3UC/IZn8W3yo7DcfzJ/ABQRGU6MhalWkRnrE6mWwcGAqiA4c4BAsWO08/qBv/fGBDB69RhqauF6eQAA1PdleMC4MPBVFaiXnM243DWON/HjGBibFU5mHMOnHIgiHxAeoj7qA62dNtCr4oFABUF1hOYqjqig/tqPGfejQmoshKZHBV4pjUUwCcbA7aEDzJf2KT5lvKK69xsrMZbAygJTFUDgYBCAEfwWf4nxjEGMdEZa9eM2HVkvs6cGstaXbiYT9dCWGMrqgBE06+BTBy4sWWVe3gw0AX29frVK5s64r1iBGyXNC6mJrffudkv8SQCW5FX+lKc1HpKeTKCqcSSaPJUnetlCsxjXK8rbws0qOdRXc955TPlD7UhBkJyBH0aAN4YuHbPGdik+eTllfkEejPwpNl+BcQYy6MzxCEHcYhGBFw12wQgWIqDOQRiqnuJ6BBQFDHEfBy2JoHQYPwzEInnLkBNmAX6N9DafGEAW+yW9YzYK8Xg6ayaDgzF7JSLlH+Vv+VLyjc+lx5HjOlJDJ+1f64XcC6yt7F207rG13oe8w0gaWC43dpMLwgwmSrzBba/BaCHImULHfUa+TRAU/ogFwnw7c8fO1Yhe0ndHTFMLEe+/0FM8tjo827rL16QUMGU+BYCw/53PCM+0wbPAp5rxWiELxkADVDnxYUBDp0hD7tzoK+vRz3OGLhyC+70vCNdYiMGyFT+D2Aqe7FeBYg5E5uD+7EFz4VHllMEplpvJP+y5vliMdpjP88XMN0ttvZws7q0Mb37AqoK6KrgOdZRBsokpm3Xor5u4Yd5NlbLqlNbdwLKqy8JMJa9qmMt/ABWPXv+3OINL4PAzwAWw06L7pyh9swBpMRsY/StrKowQc49JhyRQ44Ay9VnivDpL7tCzl28f2wrAK/cRowLdAum8rkXANhfeuB9+Zgfv9xFuSTuD8TneT2HKG7JV/I+kWLcU56N895Efq7dBtDOvlLef4iyyl7H9qZiH1P+bumL++KeQ9xbyDLFnBBla92jtbXGEscU9T5F7nxN3JewNZo9a7pDP3rGq8fjsaExRVnjfMZxZ1niddt1fWdQujZ/6vuu3Ge08yzDU2zW9Ja+g8myZLvUPGb/0v/x/iiT1kTZT7JfxPlQvtQxrTFbtiO5LN4nRqFoj/Hvobkbs8Mhf2/dm/Uz1v5U2bLfxfEN6WHI57INtHw3+kZ+1s7Xx7FrLlu+MTZPOf7F74Jb8zrkE2N9KQ7GccY5GbKjfec2t9vKS6041YpJrWND8WpM1gwKHLo+x76xtls2nmNcK/604n8+lms9NI+KrdFGW3M8dX7zdU/JE1mWlr+NydPTW/TzeE1Przl+t+JE9t3sZ1kH2dd0v4735orztiYM5VRZD2N62ccGW/l1H9/JPtqbk2iDUb6otyE/7o3pAKbaZ7YP1x40cNDAQQMHDXyRNXAAU32RZ/8w9oMGDho4aOCggb00AJhKmxQ8qOqBPhYRcVzFOSpOGnp4bz/Is5m7+/J5LyE7F/c23Vubbn+I/qKeeptQvU2jKZtLLRmfsgmoe9iMsYKS8Haunm4y8GJsMybqnmvzFzF5LL0NzrHNrrxppQ3q3nxGufKm+dim5tCYWxs6rY3nVh9jG9qtzarePXHccfMpbqDHjfkp7ezjG63NxtZG49AGWMsGx+xtSMa4aTm0yZw3N+XPrY3BnjzRpqbEGb1INNtx7LtnRzm+9fx4yLdyG4pb8bOllzGbeOp87bsZOjSfUcbeZvfYOOL5OKap/r5P+y07a9nF0HWfx472lbVlFy2bz3E22taUOJ2vaflDL45lf4wAJuTn/LaYvfPWxJ6M2R5acSbbYIzl+4KppsxPlGEsd8ZC6jG/j7El2ph0GOe9F2+y/Co+nWJHmqdsO/v44b6xRTG4F8dbawkVmnKP7Kr1pVcrdrfmd8qao7d2jPOfx7CvLmKhTctW4rpL8ggoous/T05oxfmxtYbmb9+xjul83/bymrQFpoqFQNkfpqzRrAbKADX+wz20qQJgjtHvX/zFX5Qf/uhH9nZ1igh//etfW6GzFZtSWFsLjQWmArhBQe6VwA3Hx/Z2eYos9ZZ2ipHFeIPsz549swJlimUppBYrDYWGH3/8sbFe8ct1+MZPf/pTu4YfgalomwL+5elJ+f73vlf+5ic/KXe3GwMvUTQKGwX4ipPFzBhnKPx8+/qzcjI/Lt/6J98s5xTtUhxkb5oHTHBWHgD73FwbQIziW35gs7q8ui7n5xdWvLgyMJUDQFTwfwubgf1SpBqIoYSsEVmUfYHNG54rCKgyUVhBOAXsR6WcnZ2UZ8940z2gBQcuqIDbmDzqM9muUJhnYoBibyqDhOerbV6zyl1nJnvsDw5Y0DE966k/AXGwEeYJG+BTLE5bAFF4IYPsSe3StpgV5sdzY6gQawO6VZ8qCN8Bbxwcwzxu2cxioS5sI4V58/O0Y4wmDzAq+Rv7YWHAxihuVRE7Y/AC3MoEVgEN9M+1KqSOoDHslfsN1FTZ12jTGEKCD8X4GfWQ/VYF3xz3wloHetAnfdAux+iDNo1NywB7zhbFdRzTformx4ria8G2wLoRiNeLsYpV2q/RvSouzmsAxcyY46VP2RJtqu+Y2zSXpjvYZGpBfMxr0qk+NSYB/7hWMSO2zXVbEEdl1lIbxCJn2nEAgGyctqIdx3kTO1iULcZLxU2Tz4Bqc2O/ent5XdYUxFtBu7O8UCAP8AfAC2IAIkAmGDYc5HezBULC4uQsQc405L7hrBRicYI56/64gqkMjOrF1YAENJ8CU+kcMQ4bonDbYxtgZti7vLDm4uJ5BQ7elrOz87JcnjpTjYGbGKMDBxinM+sR0wGu3ZWXL1+UZ89g6Dg3v+XY69dvjXnJ+3L9nJ6eVH+dl9XquoIXHQAKmIoCcwNvUIMPLQvAjgpeOhYgtb5Zf7PalCsD8B6Xk8q0Rh+LGUAzj8HLBf35GAzYdl/KClCGPewBAAAgAElEQVRFBXIacwpF87eAgpwExOwBXzNGMXqtzIrHRwYEsXkHiABziKEHq4Uw1zAHPgCmIsY7o9WWTavmWuY2xmfFo5iH5Ue6V3bKNfK/uN4yBjUDini/tEn8Azyk2CLgmtmwGNYq4HIbJyogMfr2dl9Iuez+oVycnZWL06UxDAIwsbUstldZDgVCUjE/4D/JIQDt/f2t3YMvan0hMBXjhHUHu1ldrxw4G0BlGayUY9VWH+ElWQamms/L69evTV7FLMAxrGEA3y6XDsDkh2uNHe0G1iVncKRd5Rz8C1+jHT4Va2IBOvfkFwbEtV6MvYpDMYbGmK2YagCnykQjWWL/j8BU6XmV68TQyHXMO3lDaz+1I8Cf5kPjRDblUu7VOg4dwB4qdhzZk/KlQCTo0UEk7kfOpniyZVqMuVnrDa7TWkd+g21Iz3pGlFzyEQGV6SOC3+Q/akt5OwKpdY1Fhwq+VH+6PvYf51QgbF0X5zM+F0R7QT5npHsM6sq5SWON362on7xO4rj6Y2y2FjO2U8DqrAc9R5ETPL84gyMmQ67gk3NXVzCgsT52IJPWbJ6XeWbYAeK9P4DLDpizlwhsNzB1r/sEuYfY7H8DovX2WE6y7nv27MLadpAPax/XkfuTswnKXmiLNfX2OejIgZoOItJ6WN8fGQrUcu6nn35mY/U1F6yIANIcWCR2QAfXO8Pd7QZG2pXlNcUsrY2xa44JmM+LIATY/KM/+q/KN77+DQNYvf/+B/aL3ykmG7vbamXXMz7m13MZTHJihPWXMrh+WUezTnAGVX+xBGAtcuj11jcs4ZkxoyvsARAqByrQqgK0jor0vB+YKuYJrdOy3cf1U2sfJ55v/T30rD10b97biLLmNWxcu+/77D4kc36up+34PUvWTZQryqTroi6GdNm6d0zPvXHE+BX3QXPM03NSK97luKe8to2z9cFvbK57c9obW9ZR/L4r20BLx9lmpurQ9F8vlgyt+WqNN85d67x0YO3VPnRdb94f3VOfk/K8xjlp+YNsN+ogyjc0d/v4lPJiS/dx/ns+MXWO4njHbGFoHvbpL85DHl9Ll/KxaDtaow3F1WznY/OU5zvGqN68xu9N9rWJ1p7CkP/to+PetVN8o2cHY/Y7FreasfUPMag92si+M6aPofM5hw35bNZNT1ct324NbywH5Lnq/R9j5pAac+7KOTjbjPQ2ZhNjNjUUK1q+on6z77fmimv/3wBTZT338l++Lse/PP6xuYy6HtN7yxYOYKo9As3h0oMGDho4aOCggS+0Bg5gqi/09B8Gf9DAQQMHDRw0sI8Gngqmyg/9vQ253fGngalam4+xr9aD9thGyD76GdoYiF+K9jbd4+ZM3AB/yqZAS8exTW0Mqe3eRgzXZR3lDfvehk9P960iA13bG2s+PrZRJ7mHruuNozXnY5tBQ7qN+ombQbKDsQ2iPFe5ryk2mjcGWxt4rTE+1fZ6m/pjOs9yZd3kjd+nytfbpOttbOYvBVob0Dm+DG3Otuaslmw9OjXFzlsyR/vv6awXY4Z8LW52TrG7VvyYet++czvFj+RL8VMy9vSYx+Ab1LtHyCH9f57xD8XeqTEqj1Oytvzz88xtzGk59mY749remqAln8Yai6JaMXUo5tNuLBDgWoF6NZ8qHnrKnMnHog6z/0c7y7reB0yV7TXPcTO2BFaLVjzo+XwrRsR1Sszb0jHnreAzMeP05JQ9xGL0OIYob5zHPN8tnxzLQ1NjUZS9Fft1PvqBCrJbuTePo5crWjYUdZ7lnzq3WaZ99BCL3Xv5OdvIU8BUU+J/b36HxtOzy17sGcrBU2TMthxjXwQJxCLOaE+teNRaA+7k523JXnwX1y3yS4oGKe77wV/8RfnRj35ULi4uzF8pkjUgFW/lp9C9FhrDIPXBB14UeAUg6sbBTvR3u3GgC4AQQFl8itWH/pyNZ7YtSCTOiaWDNmGl8sLD963glgJofiga/M1vfmPFt2JHofDy+9//Xvnbv/mb8lAZix4YJ0WUTmdkACuKzN+8el3Oz07LP/9n/3U5XczLHaCF9cquWVB0zxulb52NguJS+oAh4cZYM2A48mL8m9V6C6bi7fJe3AirwJ2TddTJtbfK13pGK1m15YG/Jl4xYVZZVNz3nR0DENV8TiE+hacAqrzg1P624tOZMT+gx21BKoAxGBcqA5HlxVrcSlGwv6mezy13Ui263J1DOrGeyJ9tPmtBqTNk+Oji85rb646FKNrpHNAH87taG8ANxoRou7J1/zTVmJxeqOssCZKF41Yob0p9DKZCKsBUMBZwM2//hxUA+xFQwRhP5oA6nJWDMQiYJPCS/EHrCsbP/SoC5zzXqqg96kHxLRZ4K+fJ7+iP9mifdsQ2RTEt55hTiob5pW9nbaGId7N9sQn3R8Y3fAcAoABWMTYJdMEx+Xgs0tJciH2B/+PY+b/1xnnlMT7lz3HtJFni/KpdL9JnBt0PtMaKa7FHYKUK4JQOmQsV7qugWtdHGTx2GprQiq0BlwiYqOJz/MjAjLCbwURRWdiMcQ4AIkwj5jfF7A5btmvwCdinJP/cAWIUP1u/9R7mZr2G1QyGlgdjXSGOAeqi6NwBGytrj/isub6rYCr8HrkYF7GmvrnIwVSVfUfsFQ4Ncg81JkKT3YORll3oA4ATY4L9x1hmHu7L6dm5XUehOGCv49m8smjNy/zEWdKMyQkWG/wShrCbGyu4f3ZxUWBWWZzAdIX/wgR3a8xAD/fkHAc9UqwOQAtQKoXpgI8ALpl8x8XBGWenBq4ynRsT4I7ly2wK4BS9ALRiHiz+orvK7DRfGoMiceLs9MxsizYIGegCf4KvA1lRSuV+sfaMgQlIEsJYLAaIi8yOmMI/FX8cuHRUjucOYOI+SmiNkQC2D7MLP2aMWDYfDooz8Fhl2rJcbIxadY4Zyx32Q06qoM8jmFh8TDtWn8oQQx+0a31UmatNm7/YGF0u8xHziR0juf1dQUEAyABEZdAWxy3mw2q2uS3Pz88MUAWLozMNwRLoc8zfrBUMIG1APRjJTm3cBmatLBbGvGZMjBVMVWMz/maMLYDRLKeIEesxQ5eYqaI/W/xgvmHqqmAnxfMLgNlHR8aChI0qfiLv6zdvHJhx4gBZ+sTONgJTLZ1pE391W8Z+nWXO8njN6cyp52D06MdN9zY3FcCgv6tP+jXuM8ZKh50w/3WOrP3joy0wAzkZG0x37g/OzIjcAh4hA/PCvQaKrrEII2duuBfwOGM08KzZpOsaOyQGWcysIGU+iVn8KIdwjHXaxfmF5bDf/s7XZcptnBeIRwBh2hAIRbIyBmxF86V8FVnrxOLp61bXa8w/ek6OgESBqQRQ0fqzLs226y/Zh+5VvkYXc2Noe5z/lKPMzjcev5VPlfPoW3k15mKtu+O5uGaXLPGz9yxFn5HZVbnx3XWbg/78l6lm/URsruyK69uyOAEQdbxdY7AucTY7B9GLuczBVBYhq13X2G1gW088rC8BCftaEj1UIH9dFzsTFKAd2Kmczc7WjpYEHpxxajZz+6yso7SBnS+XHONe7HTnp87I57bBz+nZDpxlcboykWmd6kxcCOv+wfiXJw66E5jK1+hiE/I+wZqan/EsVF+2IL+zF0OQD8UMVv0RZjbykF4swUsieBEFwOOLi/Py4sVLa9sBjB5nbZ39QI6Yb/OWr9sdNG3jhBXRDElzK1Sv5xj/JbY/ZqaqqwPPS3VxEMFUca9CvhJtMNtjvn7X9659X3/43EQfUPv7fEZ/kh9lOWM/kifKIFlsTRNeFKix7CNP79row3n8vb2G3NbQWIdkjWN+6likm5iH4ty9+/znMVn5s6XvbDu6ZrdHMczXEvWWdZPHGedY56LMrTlo2VEcx1Rdmv7rxXGeWn32xjGmq60s1X6zL/T0Ea/r+brsJ+twH/lj/0O6btl8tKPWPGoMrVg0dY5yG1HGsXEO2XjUb5RP6wbJN9YH12V77dl/1lHLdnq23dJDlHXMDvM4oj33bJv2h2LbPnO4z7U9ecbmfp+4M1WeGCOm3jM0h0NttOTP8zTVR2PMyPlTfjGkrylzMPWa1nVjuTXnmrE8EuN/b+0TdR9zb6vtsf5aMXnK3Kjf+GyPXMrZcdw2T2w7hIrnf0x/lAxT9ZGv642/F5uGct8UXeb7D2CqfSPU4fqDBg4aOGjgoIEvqgYOYKov6swfxn3QwEEDBw0cNLC3BgBTxQ3j+FAfN+Ljm4q5Jj/0j3esL5LGr4xXDG32DT1079fL46uHNoPyRpPespo3qeLGmXSqz/hW2rENNsmi9mNb3JvP583/sY2M2IY2nvIXZq0NpqHN5HxuaANkyuZU3BDL8rZsJW9Oa9Owpete/3HMWS95Yyteu8/Gbb42bwr32uptVj1lo2nqPWPzJB31xpTHFjfSWrre13+nbCZGGVQYKHvKfhXHk2XPvt2TdWuHXq7ziFmgNYfRd9VmK/71ZM3xIPtN3oju9TFV91NtZyzGTe1vyAazz8drc0yMcx7/bl3Xyz9T/GHquPI89fSVx5TnL57PeWEfWXq6y3qL/aOnKV/GZxlzAXHeYG9tuOd+czzOBQSxgGofPXDto6K4BCQas7GngKmiLbTiTtQH55WrJSfnZcc92+3poBWH1VY+NxQ7Yr9Rf7Hflu50X15btuLMH8L/or+3YmrPzmTnOe/HwvM4jz3d9fw+59DW/TlX7NtHnAvaimvSlg9G/eh8zKEx9/TilMbb+nJu6nxG2Vr95BzfynmtOJn1sW+coE0VcsoOFBOHioDGxi35KXCkEDuzOEhOCuMBLf3whz8s//kv/9KAHlZo/Pp1LcIGLOTF/Mgn0JMXXa7K1fWVF88bG5GDFiiCpUCeYlsH5Pivs60UKwa16ytDAv+LTYjiwy996UtWsMs1tMHb3n/3u98ZcMRt7thAUD/4wffL3/3d35Uje7u+M68sFwsrnr7brK0IUmAqCv//5b/45+VkPis3V5fllmJYY8Kgfp5C+Ad7+zw/y5MTG7Oz9Tizi8BUAKoYyw5M5Ywyd3rbuxXI+5v2Hc5RivOKeFG/2bLKP2uxK0WVXuR5b8AqaivR9e4N/g6s4vfEfhdWuE0huwA+xoZCwTeF1vqtTFXowxlmvACTYsvI6KC46X0641MuAPYxewG9fnRd6xMwFWxUb9+8MZABBefy9diG4sfR0a4Y1AFVLot+HDixA1Nt83+BmYq5Q7Zi9rI8XT4CU1nRfwX5MX7aevPmzaNjMWbLDwX2E+MWuqZf2W+OBxnYE/WJnyGH2DrEiIUPUVQuMBVgRvUBiwKFzfJdZHcgnbOUIIeYqTJYUv+r+Jp+xMAVc78KswVO4D7FJF1PG1EnsgWxnMTr4n5PLOjQ/cZ8ce9F/ALwxbWciuU1H7oG+cR8o8J9+ldhu9u1A8dow2Ong0zQtfIedsV9MM4JlIh/C/QipgmtwZS/aE/AM9gqnPnCgVrHx3PzL2P6MCOHCcbZLGCRoG8YnZyRZWnnnBHlrrYJkHNtIA5AFQbmmZ9sGaywAYuxNE2hNfENEAYADQMf3dmnF7V7MbUf94J2Ig7HYXtCKTOAWhWACviQsV3fXFUQCLLDpDUri5NTBx5ZMbkXRqv4Hp3BOMW8oAfXuYNKBY4UmMoL4fF/gGs+P4DPnCnjoXz5q18pz58/K0ez4yqzAwaMrcoYU5wVy1mF5obAAtQCUJNrkAt9KWZfnMOUdWxF7hWF5mAqGMqWzgjn+cfji4NliJsOCuJe+hO46wZ2MVhXWCMDKcB254ACHKBsYAVrtFrtUbHYhzzoBFshLtv9Rw6QIeIzHwbWA3RaWXuYM+K6xcXK9mLnKnAMXZpeLZcyr84kA/jOZK7PGlrjo9MY6+VryMbPyXLpQKfjIwNuCSgk9iOLBQD61htnpjo7LTew9a2cOcriRmXrM/9ckUOdsers/NwMB93j7yiKa+iLewR0ERjLgNWA9gDxnCwtn3Gt9Or6D8yGdQ7k2+gJWbV+wl8NKHXvTH/S/fL01NrResJAngbsc0YxxRnFDYFx0d0uBuzYwsR4F/WvNU8Eecru+Mz7SIqpDlyWr80sv6td5aMYYxUvNe/oELtkDRNjl4MyN9Ye8qofyaI8odwcgb+0zf8GsDk6MqC8M4Selt/9/nfl6moHpkI2gamUc8VGqjyq2B5BQdKN9CWfFztYJYvaxvb4LBVjtfKFgL6ysbjmiGv7Xa7YPf+yVgGy0loXxXyq83HNlJ+BNJetZzPlFF2zXeyk/XmdV16OgDPdo3WBxb3KpinwOHEWkO7tHWvXtYFMYUKEkY04RhzFT5hXAHcOfAMs5gENvxBAn/xE/gP8ZHMgcI7lHgcZEp8cTAhAsOrRAPMOkHRsLmBQg1xtAbTIjkwWKyr434CXMFAZex5LZJ8nzyfEP70Y57hcXACU9UBsYCrWswsHnxpo2hhM8Y2lxVh/QYEDV53dUff4GptcjV64TvuwjF2xkfZ9Dnn2cKAV61DWENfXV1vgN89CvIQCQFUEV4lxS+tcy/OVLdFfUoAdEjcdtAsYWaAqdCewpnxYPiTQmFgIxBLmx30dYfNa1J4DKqONyq5az/TRpqMv9fZCem1He2/9neVpPX/n52D1FWWJ/bf88Cnyqd+WjK09lZ4MGnfU45hehuLFlHvHrsnyt3QWbWBo3ybbURzv0PxmvcQxT937UBsx9rd0J78Z08vYeX+Rwu7lanEt1rp3yIby9e/oqu65jMnU8ys9j+1ixrsgyDzvT+lrn3vifleUbyzGtOLWUL+tfbXeXLVijnw5x40Yc/R3HsfUGBttgzZa64rog/yd7XzI5qJvtMYzto6ZEptHbTgxqPb8cN/5fWqsmBKPxmLFmKz+AoUdeHQslu3jP0PX9uynFQ8ZQy+vZt3K5lq+EOVpjTPeM6YH6TX6bitH9OJdPj5FH0PxL8veay+PqzfO6IO9cfXu1XNBHGN3TVNB9rp2qnz72uHQmqo1jqy/nh+11la9nB7bGPPL1vgOYKp9Z/1w/UEDBw0cNHDQwBdVAwcw1Rd15g/jPmjgoIGDBg4a2FsD//bf/fv6stxd+tRDPRseeniNhVZDm/TDG0H7pejWJs3UzZq9FRFu2KePvAk1tjFLN1PAVK1NCW2ODW26xP7HNiFyH/oCobVBj9xRL3lTY9//aa+1oZY3kvIGS9yQz3McN9KnbhIPbWzl8caiMukjbrxnWfexo7jprnZ6Y+jNw1M2mqbeMzaWLLP00rLHuMk7pL99fHjKZmIcay6CGdrcjQWpeWN2SC9be7TqgXc33ltzLj22zunYkKy9NqNtTpnLMd0PbbL27v28/U7SdS1Ce0pcHoudsf/PO5Ze7IrHh2y6Fdtb8n3eeYoxNce87POyy/yFQozZce3A3yoKzPmllZtadpXHl4utlMti7hyz7Xi+N6Y4jqiHKM/nAVP15i3rRbEpyhPXbEP21DqXc4vkyOPVva38kWPkkL5bOVtv1h/q4w/hf/Sd9dcaZ44L+lJcBXxaJ6u9ns7GdJXXDy1/izpp6bmll7EcH/XQs4nst1yXc2j24dZ4ss7V39T5zOuFKG+OOzFvj8WX3M4+MUJtK/bsgCUOMG0VfUwdt+aOQj8AVbEAUONV4eVvf/vb8pd/+Zfl//rrv7ZiW4phOSbdwkxFMT8/AJv45YeCbMBUFF8i6/NnL6wAkXZVBGzsVgYc4A3sXrSnQl0KQAG1UNSsl0sgJ2AqQFsUG9IXfwtM5bqCcaaUH/7wfys/+9k/WPG1s72syrOL87KgoHe9KrA/wTLw5tUrKwL/5//svynz42JgKgA+tDEHhETR5fGxFT8a8Gx2XN/OvzZ5b+8fyooiycBMRTE/YAgvonSGFDFyOJiqMjlZ+WLFStW34nvldi0CrTopDwARKgON2CusMNUBDA4uAkQ2t/EZAwbArXsfx2x+XE4WJ7UIFBacUysaBcRBgSpv96dAlOJSL/SuDAV1bmRrBhQwZigv6FehsIrDW4Vp0X80xzYnm1tngALsQGF8ArygFi8M11gc5AXDGNfG510vxKYQ1AtiI3jI2VcAkBRnSqlMRDHOcj32hk3TFjYnO5XMnFO/itUGlLvzwnmKwgV0ymtpxZecu6XHGH8FXFJxPP6jwnPAVJIT5iKKcymKzu1QUC0gUYwJ0bdV7Bt9ELljHlKBu7MmwYIGe5QXQKsQXf5K2xxXewKXacxqO+4DxHFznHm6pRDb0DleYJ2BnrSjonruRy76EoCM/mmL+ICM0h9yq9CcvwVyEEDCGJ4MoLksFxfPKhDIGV88LznQztiViHmBKcYBiC4X54xhY+asSxQ4w21kNmCQoWMDRanonDGeLL04+2SxtKJ2X8O6rrluvQJ8szH7hjkKdqLNncfO1fXKmYWwz9nCwFTmCfcPfvzOQTCuUpdBABoDfwDaunNAK0XZFIibHz8U0ys/N6ubCqYqDhQ11qOj8mBF7JVJjKJuQDfmozBczewcbQkMIqBhXD87+0h7nxDZn798bixGIEmd0enewUW3+N2DFbxjn4pp/G/MJgY28rjAfLjO7401hzlHNxTRIwvtGbsWTIPYN/YBq9iWOcnjnjHplQeLpR62HUDFj4M5nSNHYKptjBIetoILDJQAaLjKf7Y8LetbZ7OhbXR4dUNspKD9qAKrAPUelZkBAHbjW5PDa4453oJmARoZDNgYjdAJrGcCdDIuxXJjl6zxXiAVT0HuewZeAFRW7WgXlysA1vxxU07JJ4sTZ4CqwFpYjhQz0LcBoowl0VmN6GcFqA1Zj4oBBulPgB7kjWAqbkDu5cJZLB13sWOBsrb1em1OVsYnAa1snSgA2ebW7M6AQDc31u/J8qScV+ayS9YBVQfSh+QipijeC0wlEKtyoWJ+Bv5wXDFS+VJzoRyoHMan2db9vcUxMR5pvesAQrcRxeXoW/I9xUwDqzEmWLKqz0UAmHJJzF8xzypnqh2BtZFRsj0C7tw4a5viLbrI7FLoUTFDYCu1Jf3EXM343gGo1W2wRv2tta3xexz3+5XnFAs1X3r+0HnpVfoyoGnN+VoPaB0UY52HNfchrSssZiQhlZOVC/WptjTX6l9y6vlQ/cTjOia9ak6QhbUNtsTa2WUjN/hzwM3NVc3rgHYrwHF9a3ns2fMLA1kZCJR8YSBKZ5JzU6osjresPRwIbIx5lfkUQLyPFUC2M+I6M6CzJBmoyezSJ9OApJW5TaAmY/WznEh+I7ajY+SsbyuoryLwufM25A9nZ4p/5HNfX/MCAl8rAvh10DEysa52O3A/cdn9uhMYq5bOburrotkW5Mu4yOM7cDQgX1504GsnX+PwXACwyp8fmAfWdfgSzzucf++994yBl0/Oc7+B4AAIb4iJHs/5hIFLL3XwNQirDc9rBuROTEu71zg48+NjMJU/p3gec8AWbfdsVLYcP+N6P649h56x8zN19oXW//KH2Ef+u+VrWSb5ShyjZI3npsjUkiXK2dNB7DuPSzK0Ysc+Mv0hr816bek0yq3zrbFNjYmtPmN7MT4OjTXL0Hpmzff3xruPTi2Hhdjfkr3VXvaNMT2YjSUwVUvvvTw05r+tWPCH0M+QLpWDdU18hsx5MfpuywbH5qy1rzZmZ7HPR8826bkm+r/W4Gp7nxjrOXPHZB59KM5FbDPbeUsPeR71/5BNRN+OY4ntx3Z7tjIUz1txdSymTIkBY3Y75KNDMbDXdy/+xetjjJjax5R2x/yrl196Osh21vI12Vy27Z6dRRlzPp46n1PieW4r5+gp9ib5evGmlfenzEHPb7IO9/GXKTJav/8fB1ONxe48zqEYMTX/9vo8gKnGZuNw/qCBgwYOGjho4KAB18B+ldoHrR00cNDAQQMHDRw08AXWwL/70//wCEyVNxG18cIDbSxWGtrk6KmTtw/u+9PaCBnbWJPM+/Q1ZdNo6IF/rM/YfgtMxf15I1P/xw1ZbVa3NmJ7m7xjG41xzjXPUXctfecNorENpJZ+YqFVa65am9dRJ2P3xD6HNomnbIS29KI5ixtDT90szV+4D30REjfOx2xyqg+05Nax3sZXa05b98SxtDYWs/721WFvblt6yvFMc6gvZlp+pS/J4tiyv/biYX3B6qPTU/wp3tDa7M1txDjZs4meXqfE09b4Ps88TbXLfN2QrL2N9vilmdrLeS7G2GzXed5jG5/X/1pxtJUL8rFWTG/5QS8nDOk/+0COo/FLkNh+/nKzF8Oiv6sgqifPWGyOfbTiiM7z+RQ7jzkqj6cVKxiH4sVTwFRR3lasjDlHfbXi89Q8PqaTnu0P2f2UvBHv741zzA/HZB+LMfTLWizHgiFfUzEl98Q3qUvWWDyQ11UaZ8t3W7k0znWe45xTx9ZFQ7m6pafWvOc+hvxhKAf14nRvPlv21Mt/WS9xbPme3rph37ymPgTWiGAqxY+8vhuSq6W7yEyl4lHNKYWCl5eX5Re/+EX58Y9/XH72859b0R9FfT/96U+3BbC3oIMAxCwWBmDgl7EKTKVi2ovz51vgB23Tnwo7GYfYDGKBMecB3NAGP+iAN+TzNnfa0JvcP/30U5ML3VPET4Hjf/7P/0f51S9/YXLd3cKUdVNePHtm7E3r1Y2DeObH5e3r18aqAZgK2MPV2zcG7pnzxv3jh3IC88l8UW5urp1B65jCYdpb27hvYaZa3xrrBgXyAlwYmGrtIAUxx6AXfxt/LRgF2FAZYzjmb+P3HwdEURDpxZxianGf9Z1pY9fi7fwAquYV6KSCVHAOD7Xg5rhYAfUOeLUwUAaFoYAnAHFQ9AnblTNhWZTYFmjH2KXcGkFVyBTzdLTDmHsUx9A9Rf4UzzNf6Ff2J/Yg2myBqSjcly2oH+vbNOdgoHeeha1q1NkH7J37TKLzCXjxaS3mpRiWeTO2FGN62gEzxKxgxf6ADKwQ/95AGhSvUdzqcZ9jgFicVcH9qWrU9GTvH/a5ZX1QffcAACAASURBVN6M8WthFzir0Y5ZgQJf/AjmB66h4NYLeClKdzCNCqUBLjjbkLMhMA6PE5XdYWszLoxJgc2JxUgATQOsACixSmfH9hnQROAgX/PQP/JSVG1sHVZ46wXQ9Cv2D9fPbswWBwUuUVGYASxg1HKfcXBQZY+iKHjLXuQycw490gzAFQFQBFJgHi6eXWyZNLBxfigit3j64OA32uUfsXxhPx5XnpkfWD6+vbPrsAWxOBkI1Yr0d0xLhj9i7JU9ytiAYNKgeLyCUTjvBc5euHK7ubd7jgBFVgCWg7EAnDqD0kO5K3cbB89CRAHIx5mWnEVkdePgK5PNGH64BxyJ28J2PeFObMcFbsL/zMcMYOpgHuZHQDmYibiHuGZ+b3EdpqRbi3nGjsHcG7inAlsq9RT/C6gAWAmATcyNJlsFeynnWDsVgAXbEiCv43md/7kK2wFJoXsv1DcGMGxzAaMIcc2BbIxL17mPw8DnoNLH4GEHacHIdbo8MwAS+gNkyifgIAf0zS2HIPcC4KUYFw0I6vr2Yx6TVYwvxj/zjXqNsY7hmwIDLs/KzRqGq9s6t5tyefXWYjSAL4BzBiSymOHjILZja7d3MC65z3LO9AETmoHqYLa6L8czmFYW1qfsQTow0GUFNRNXYGYyEA/PNhUk5vHdY0UNI1sQXSWSMRAT8CZnnEEP7hx6RpI9unnUNTKga2OjqmCqjbOAYXfupw+u6wqERIcWCwW+rTHA2BUtRjB2srj7ooBNjNtiBblhsXA/qPq3eIlt0vZsVgC2kXsvAfoiy8LtgHkkxgu0eVpZu2jHQLroNwBIBK40tixbkwCsfMyQpzzGXHDec8CdjZF7DMxmLD2sMRyAofVgfqZ75xmv+nqMAebf6KGCCOlPuYJzAiHHfB59ResAgOnYuXIReveY6G2435Ond+AMtRMBrWKUU9wRsFUsV+pPgC/3d2el1PpDyUxrqm0sqUlX9h6Zr3SvAfoquE3rl7iuUf9ab9u165XZTgRd5WcJrtN8cB1taw0b10b6Oz/DKQaiK61nBKzLay31k5831S99y76wMQA7vBgAoA45zeztmLxwVy4v31jM5F6B6gEusS60eGgAJ8bm6yaAtR7rPO7486sAxw4Y9h9fx2q9JZBUxJV5nPT1k9YkPncAuwQKqoyLFos8/u9KNHxNpXWIU1U5eNLjjds6MptEFUzlgClnRfT2nB3Lfx3M6K88qKDhan8OaPI1NQFCfib2XQdUAfL15xSenWB6lB4ESPTnGQdTvXr1ytaexip7emrsfR9//HH50pc+KKfLU9P/LesjA3L72C3XHcOa6CyExhxZmTGXJ6fbuXRd6+miftal2M5Pdd68qAIu26xU0Y7zM3xrbzvaZ7w3P++3/GPfY71n/izzbn2+AyaM7UdMkSX2n5/7W89JQ/sLY/1NGetQzBlrv3d+6r5HDyg3JHfLJlrXR93GGKy4nWVv7cFEG8h2mdt5qq4tgiQw1RTZnuIb5meBIVr5MH7KF1t+GPOWxp+vj3r8PDqZans5dsT90JZP9+Z0Sn/Krzknt+7NsUJ55Z21WHjJZxzL7lnf18T6GbLlVsyK8xRtNtrPFDDVUHzs7UH3bKiVH3p+mW0z63osVkyZ15Zv73vflOvH/KEVg+J898BUrXZ1rOcPQ/L24nfLd7IvxHjA3638Fa/JcWwod0QfyLrK97XOj+m/pZMpuaNn573Y2GuzNf9qO+u+tRbpxYgh3xrTyVamJ4KphsbUs8ExmxgaT9ZX/H9snZD1F2PPFP/WNQcw1T7aOlx70MBBAwcNHDTwRdbA/pXaX2RtHcZ+0MBBAwcNHDTwhdbAn/77/yV+K7MtomhthuQvA/PD7dCmpr7c20fZcQNTD+ytTdGhTZep/cXxDvWRN1J7m9XauMobAnHztrVZwLH4JU7etGmBPvRlcWtTKM9Jb1MrF8gPbaz05r03nt4mSK+or6Wz1ibM2GZMzx6HNjvzuFsb5/ma3sbh2MZVtDPpP9tHz75aOp2ykT1F1paNRPmG5r/lR0NxQX4ddTqmtyGfnrwZWQvKYlxpbbYqBrXmoddXHK9dY787qVsb3kN6iHE3xwfNRd7wnBITuQf59v3ypufPU2Lt2Pz0/E+ytvTUsp3sT60vijXf+cuEMVvs5cYp4x+Lq/H80BcZrbjU8719/Sm207LVnCt0jeJ5L+dEPee81ospLbuOeWNobHn98JT5UWFXjsu93BP73AdM1VpXDMWclm3ENUdr7L28NzTfMe9OiSlxHmNsGcrVQ7Grd25ojTZ1nml7CpgqjkkFc1Zw0WAdynFGNp/Hke225c+t3JTnuJWrc4xs5d+WbbXi3th1rZijdlpzF4/FOczz2bo35+fYT86Dkrtn8z0b2Tc/RRkymEq5Oserlg7G8gJMJ8bkJPYJKwb2wnMKAAEz/f3f/70BqQAsAWLi2F//9V8bMMGKXK3geWEgJ2cI8UJoigWvVzcmgrF1zBYGpqJokIJDdALDFYWd/MA4RYEnx1WwTDGpim9VRLsFaVAgXd/8j0xcZww+p8tydnZa/uqv/s/ym998UpYnJwamAgwVwVTAKBaz43L19m158eyi/PEf/7dUnpc3rz4z5gvAVBRYLk8W5exkWcFUGyt0dvmczWQDs4UxU63sN4OpjMnGAFBedBDBVNRDMgPoS+CMirNyvanwHNapBW/bJz44iEM/M4AoVuAJKMLfSE8ZPJ8ADJDXeqkyCITgRbHehwpKMYPzM964DzDIGRxU0K21kvwlFhPr75xvo/88Kj42bI2vYQFSwYqVbZB+1DdyqVhVRdoqIJFcthg+8nHnPDVfLK1gH1uL/sS1yqfyJyuuN0Ybny/JFdd+skHlItoQmwg6Uxu6JxaX5nhDHyrqppBW/pfZM7iPY/IhAWKUO9BVjg0xn8QcIl1qfiIDSl5fcA1ycb/YWJBZNquxSw7FSM1DXJMpRkkHfJpdGHAAMIL7EgAmyR7zTNZd7EPAHclD8bLYXJgvfrZgKtiF6jFYIgBOAEoCgwKzxNnpufk+YB6KybHPs3MYwJxpinuswD6wWAhoRVE6IBiAPScVmMI93ve9FT7DAEfBNIXRxl53tzEwDHFSTIEw+S1OvIjcTBtbNPa5EwPGrDcrZx9bAUZxgA0vFjIwkAHB/EU6kZlKDFoGOqux9eLZs3Jxfm6xSyAqQLTXV1cmI3JZbLVYMDNAzs1qU66vV9uibWMvEqNTBTQBlAKkYjG8MhUBQDGQT80PAvE4myCAUGfvcP/ZmF6u8dn7W2NkAvAkxi7zVwNR+o+xcVSqjbiewk8AvgLAYc4pVgNwRR6y2FEBecvTs/Ls4oWBctAnxeu0A5jRmHDmgKlWzlpVfRwZBMyMvlYpU3aAiwog9HjhALAj2FAeuH9eKHqH/YsxG+uYsTq+LbNjwFQAdj3XALgTYxt/eIGugwONn8kACUfGVkJfd/fkUsARDszZri0LLH2AARZbBjvmiTwOmErAntXGwcHM5XbtU4uCaUs5Gd3cA97cMkxW20sscmK5Mtkqg5lNnoEAYb+CJXNhTGSKv8Qcfgx8wCxXgJYxr1XAlQOW5g6khnWsAlpvVw44XBPPjYnsyH0S0AUpqJJ7GwgSAND9nTFs8XMFqAFZTs8qaA9A5clWX8Rh4iZ6EFhFuQW9KD5rnIp9tgaoCZz7xbIknQt8jgxis0EXAopGvcVn4wguynFS1wE0M/uo4FjpNedAzQ/HBXgS0Ir7FUc1btmWYj159vr6sixPT7b+HMFUYvvT2OlHazkB4GI+E3up8lXM/TZZDw4kyblG+VDr0ZiPGResP7Sl8SjHik3Mmq66V3653awt1mlukLsF9oq5Kebb3cpt96KzmON0H/2hR9lIBlNlXWjOtXahnagP5MVmBdiB0RXwJDGHfESIevPmlcUZbP7y8q3lfQfV7NaJca2HzgEH+drHcxVAKwdy41MODif/ESeRh1jsa1AHKDm7VAUDGyjJQVgwVLpeAeG6z+zAWWLD8mVkXsda7KjMSpJ3c8va3BlXXXesb53Vye1ENkiOFwDewda+5t69XMB17YbHtcRleznABrYpf7EBumXdQEzluQlb4xkJAJtynJ6zXr58Ud5776XZof2ub4xJl5j8ne98p3z7298u3/jGN8r52bk9P7x9e1muLq/tGcQZMJfWL2yRDhZzcBvrGM9hDsaVnckG3T52wCrXS3wB337lLy3/y88NukYyZJmif4z9HduKPtRrO8bF+HeMzfL51ljG5Hms17ouCSAJxaOWDrL8+Zrct66P+6ZT71HsmDqeeF2cL/XX6lfHFM+yboZk1XxoLvK9UYaW/QzJNWZvQ+09RV+6x9dqj74Wf6e53Ld8p6X/eO4dXTbYD3NnPRvMvhD9QWuy7Vqw7in09PKH1GXL11v95uvG5ju3EffVchyJbfdsLK5Nsq8o5ujT1mJ1763nky0/ybEix9got87lcY3pJcfH6Md5HJK9ZTs9H57iS0NxpRXvp7TZi6Px+Fgc3aeNMXvMNjIFTNXy3WhH++phbLyt3NSyp/b6IrxkpQqW++vZeIwzQ2OaGo96+Tn3M5Y/Yn6K8TH6wVR7avnhOzZRnxeHfDb6a45bY3l0Nx5egLKTfMo89eLWmA32xtLz+ZYNTpWvJcvYGmJM/gOYakxDh/MHDRw0cNDAQQMHDbgG9ttNOmjtoIGDBg4aOGjgoIEvsAYimKq1ARkf9vVQm4sDW9fkB+CngKloN24M6suIsQ2lp2waTNl8ze3GDda4QdLaTI6bOq0N1ryhEzdBe+ckT3wTvjZjYkFZlHto0zjO45BLTNkcHdt4kpxjczm2MdParMzj6G0cZr3mMef7pm4qTdGPxt+ar5595LFqU3ZoQzHroqevoQ0r7unZU/aJlh/19NbagB3ahByzyTE9tGwp22FrQz0XWEqOnu2+008tHonHWzYZ5Ve8iJ86H+NgjitD/tSz5/gl7z9mKhzz9V7fn9fOow7z3LXi7NjmbW+ePo/uWnY/tAHdkrHne/v6VMsHot6ks2zPKlDrxd/8JUIvT+Z8NeQrYzEh+sdT5icWxOW2enqSve4LphpaF+TYNrRekZz5SzvdE+NunpOevsZiXdRtnK/oXy19jdnmmDxPjSlx7dSScShPIpNyYh5TryBlbG3R01/MTzFOt2Jab03VWo+0fKrnt3k+cyzo5cPW3OlYjrs5pmp+pOsx+8t5cOy+Xix4qj3RH8V/fMYijW1R9Jb5Zvdm7bgG7Mmz9dXib4EXaCWCSABTAaD6q7/6K2OnevX6tQGsYIqCmcoK7gFCHZVCQf6HH35ohbfISRHmau3gIgo4OQ4LC+cE0EEnFHbqDe0vX760t7cLpMHxGPNUuK05oNCQNqxYsDJXnV+cWUE1m7Y//vF/Kb//3W+tqNGYqW5W5eKMAugjYxs5suLqUm6uLsuXPni//I//w39f7m83ds8pLBLloaxurq0g8vzUwVQP93dWrG2F3MZC4kwtNwamurHxquh5DVBi7awfXC+QlL1VHjqqWsbIn4rpADe4Tu/bj2Aq2KcMTPXgYCrVSzEGAFUOpKLYnMJ0wAlHxlDixaQOuOJcJRCqb+CPDApeoMob/50JCbYMZ8yQvShvCfAju5RfqXA1xhGBjFSMbXYcwFRWAF+ZZGgn7gNIdu/fi1mdIcqf4R8XVRuiYMsKE32mHM1svrBL2TjjUjG8/En+EmOiiphjzhYbFNeryJr+VLDsYBAHJspGpRMdi4Xwxp5254xYKiwH7EE/3Iety0+4lnMqEOcc1wA6UMG6YoBkQwaBR3RfLPxXIX+UmzZU0A5YkR+ByFSorSJxzUVk9Yg61VzkPEabHPP7AAgBfIH15PHXLsivuEC76kegTAEuNSbOE3ekN43DgSFerO1tAmZaVzasO/N1WHGWJ0srQKb4Gl+jAPr8HFAF7BYAKSuQ9A72NPcvL/j2th0w5W05EOek3KwdTAV4cHm6LCeny/JAwTgyWD8P5hfGCAZrHj4BGxN2bsXRsOrAMOQsQysDU92WO9hB5l7MTiwifojhyWzOndM+jR0I0IgxxzhrngIRcnOeGEHsBmy1NEARAK9704lARICpAJsYN5gVcT/4ODYbZ6uZzx/1Yf08PJTTszP7BCwkoKxkUHynf3RAewaE2qwM5GKMTJV5xOyuslrZpwVE4TOdsawGM2eau3F2KcbA2PgB2MV8GLOagbjIGzOj+zMmMvwJsMzDvemba8SutQXLlwc7J3+w9dsWOOsgVQBoFvsqYxjXzBcnBv4xe63ge7fJYjIyAGzCYrnpy3MhzEjbn1rMb1wqFtfzGoDYBLDBY7zimP0Ns8/cwUcApgSuMwYly+HM+UMFeAFocLCodIrO8SPyi5hYyHXYzKKCehmE++yt2Yn8XLFJoCGz1coeg10YC86pg6n4iexB/A9wAWAc52nDGKaMxdCZFZkPB0nBKocN3bnP395ZDsEvyW8ONnQw3hYgvdk4e+ZsZnnb+po7M5biu4PzfF3DmBhjBAVJ7hh7TW7WJVsgmNgCd4BdxTLGpFwTAUzKF621pI/f7SzGScVd3WNrL64DaG3AUM8tUWbldsmvNR3jVtyNAHfJGHXEGGBxMzY/bJkcVdnaNO/oTnk0ruUETNK6QzkJeWK+l8ze/84m8j7Wbm3ldiKdyG65Xi8GMN/ELwJTGOcFMjUmSFjIAtMYc8v9Gpd0FNdMvb2w/JwX1yzogTU27Snvau2r9VZcUylHCjCutbZsQjnx9evXts4QkIwcxzyRx968fW1jf/nyPQNTsdY3kI7FNPzH11z4uIFqr1cWl23MsOgZMx7PLBWcWEE85AgD/Vf/NN0cOROrx0uBr4hXHo9uNx47DEg7q6xtt5vK6MkcOSCSOOWLYV812wsKAOfB9FjXv/4ctQYWtWWzcl07otLuBjBle9I1LhAbKtMnMtwxJlvPOYhasAh8iRc28IMu41rHyLEA3zJu1gNcB4vh/Z2txwSsAmT1wQfvVaY3fAbA1Bt7PoKV6itf+XL5yle+Wr72tY/LR1/9yNm3bL0hxkAHhwGiJQ4KpMY8OFMiutoxTD1+jn30Rq7KoiqwWO8Jsn1cz99x/R/70nnZb7Tn/XqKgC+/U/6mz3gsti0ZoqxRHuUnfWos+8iX9dDrPx6POosy9PrVOGNsUTzJcUVtjOlmbIyKn7GdvH+kNqQD5b0oWyuHtXQRr8v39MbS0kHUZ7xvql7G5B3TG+e1Lhxqq2XDvXFH33nnmikCda55/EztF7W+m38cQ9qNtXT9VF32bDr33Mqp+6iD+3s2nWND9tMc9+L4c9zh//w8PFVfMSbpnth+tGvNU+97lCHdSJet2JT7y2PPMS/Ghanz0bKVzzu/ue+pOh+yv14bLd/N1+b/FSeyvoZiYWtfZaqOh3JNKx7p+hgTsr3pGsk89v1Fa56jjY/FjOwDY2PP7WmfOeeOnly0L/miH2Q/acWLMfvL9qD21WdrbL2c12prKGbZS7f+HwBTtfxlKD7kOJTtq3dvzJFDeh+Sp2dLBzDVmJcdzh80cNDAQQMHDRw04Bo4gKkOlnDQwEEDBw0cNHDQwEQN/Ls//Q9NZqqhB1oV37Q2yVubh/6gvCsqmyiaXabNk95Dea+tpzx0x82L1oZYa3Mtbu60NkriJldLptbmZxyrNmhaG7EcU+FD3DDKxVG2OEpv3YubGnETaOzaeD6OrbeRNDQP8dyULy5acz3lvt5GVWxvbJMw2saQb+i66AdRZy276n0BkudiaHM36r+1mRztJ8rf2oTNx3r2NEWvU/Q2NK59YsVQX2on9hWLOVr99Hx36obxVuf2Zm4vDtGcDm3E0r7sp7W53fK1ni/Fzc2sg55NTNF5jhlT7nnqNb0N9KnttWy8FeuHdNWKFXGe9sk3rS9uemPp2VrsrzWPrU3tqfoaujfnuBjnYtHxWF+tdnq5pZWTel9KjMW2Mbny+TimONZWzsy5fF8wVVzrTMl1rZgvm2x90Z7tW/fnfDE0ztZcDB2LfcS1TNaVxruvD+b79plfrZ8UC1r6aMXMfF2O661YMJYzstytOcjrhJYOW3G5l+Nj3Mh678XMKGcGNrTG0Ms5YzrP66fe+izbXpS7VxjZip2Ss3fPFLuKAAHJLx3lmNrL11lfW7koDKRYvDIDqYiXdgA2ffLJJ+VHP/pR+eUvf1neXl5aATGFmICr3rx548WW85kxSn3zm9/cvnGdIlDARav12t7KfnZ2XtYr2Fy8mFEFVmIEoD/aFlOGCnoFEBGwSgwIYq7SPHE/LCovXz63wt23b96Wf/iHvy+vPvvUChl5azyF8FY0CgMG4CveRP9wVzbrVfnql79U/qd//a8LrAO//c0nBro6Lg/l6vJtBVMx7ktj3wAo8EBZpoEWKCq9LzertQGpAJcZWwyF5fXTCo9r0aMXmN9bYTcy85DsYCpnnKLw3Yop6sazYokXSiORs7HsCrN8gxpAFfWVYu3Qm/WNEczAKsdWgG6F1BShGjMHnw5A0mMc/9vb/62o2EEukRHB5w9ZxWqlAk0HYqmw2fNEZdOhqNXAMhSTU/Bp1aRmgsgOS4gBvSprRoy9Pn4xI/in/797Rt3lJNeBzuk4n8wVQBPsNbJibEERgTksx1kVLAschW2qCJxrVeyN3CpYxsZ1Pcdj3pTvZnAWx8VMxT34n9hP8BMVSRv7WgVTYVvOHuGgAwOyVPCbAU7u7rbF8vghckTGFMkmMKXGonglkBV9yG8jIwfH4lpGRegCh+kc/epXvq951l4D9+I3Vzc3VhRstuLVztaHs5MAJLzbFrsb6OL+oVxfM6935pcUUFO0TXsOpgCM6sw3yOusF85Q4Z+w/ngxMoxsPr6ZAaYcpHlkOuUcdi+ggMsDsMttFJMWOOvoyPuHMYJPwFWAVrj/9OTEQEUCFuHPsNvhc7gjrDpmIxVo42AqB+YITOUgGB+DxSTi2mJhLFXOIiTf5XNu/s8x2V7MH9gVQFFs2ViSlsst04oAI7J5n9d7A70R86xo2xiS3M4ArJ5fnBsIC93b/Nf5kx4ZL0AVB7p5TtiBIx1wQoyhWN/Wuhb1ajsUuD8Cn7qN23UWQ/3XWVEo/vdCUGOmMoDEifkRx/gfmwGQRu4gRqxXtx4PiZfM28xZS+S/0WeVe5U7W+se7gMkKECV66uU2eLEckdsj37xDcBU5iMEdWNqcWAmMp5VliStc2w9YEBZB80aoMr68GJ4B/j5HNk46hxjL+ZbR8XsyOZh4zmJsfMDAAm9AWpDBuzPWQ6LgduwUwNTmZ0DlvacBwDXfRzWpv+bvTftkiRLqgSfu5uZb+EeEZmRZGVGblVk0QPn9AADZ+Z/zND0T2soYOaP8BmKA1+AD0AXtVdm5RqZsfhii7vPuSLvml2TkKeqFknTp0nNOlHubqr6FnmyvCcmV68DsYwppQImfexuzwZkAvgKQDYDkK3sPmO3NGCg+1rIGvpiPrYCuIwxzYBHYJ2qYCIFa6w5VxydTFmjffotMt1grQEGw57l5OTUwBEeg40La11c6z5qYeAZjBEyjGAqns+oi9sx3NeJvpmARtoXhGA2DX2ubGDmNwHYNCBhjbf1W2kD21VAL/wE1gJMXAYyM7C4s72ZL6kxwvzj/l6ZAdC3t7+R64HPhX7ebQN7JgB6S7m+nle2ylmNbdAXjsnz8LAX+Dz4AzwLvYf1wr9wr8b4q6xWug8kmIxAYsqK44I89KzkoGj4WGcJY8xhfOHfjGmMNwo+I1gK9xAMhfFRT3gdYzfmzpnHCfMvppsObIVee/uTytQH23XfboBWR3n60GyftwGt4FPz9ba/8bVAXENbBH7Tnzkjkvtr7J1sH1LBg8bkB/Dj/n45PjkpR0eH5eryyvrHvgHA6OurK7uGPmFDYHOFfwGAB/e/9tqjcnl5Yf/8hXXOCoX4hfHPZgCCYl3nlZkKfg5spoi9ewY8Mv1ZLcwvO6DH2fDAlgS9sGAHIJPtIRzgCx9EEDNiKxms0DZkB92GfI2dcToxfwfQFe+Dv8Pc7bywB6bWCmC0dQIgVHykuQWsjUl+vc/gHgP336wq4HrlbJm+/63+zACsHmfBZIvWNnsJX2P4UDtrOHWg+U/7bIVz0akBdqEzeEnF+flZOT46Mla+k5Mjmyv2q0eHM/M1sId3Hr9TfvN73y9gFQPgDbLkOvieHHuYY7Nr7EeurqALHussPhigyn2G29A2KMn9i4vDmcN2+0/3e9lZO8sJZbmFvl6Hntvpc7S9rvwU79d74jz6xraR7SbfruOgjOIcYt6lJZeYQ6FfY7/6k2MdkncZOq94TlN/q9f4ue73Y94u9hlzKFFGWR5PZet7x/qiEmFnymSdzTee/aLe6N9d92Ztm59Lxpatkbat65utYys3x8K1zFZin6ozUQ9Vn9GW2kOfjnb1M0Tfuu5pzWvXdcn6aMk86pb+rWvTsrfoe6K+R3npHFX3+9aI66S2EcFU2droZ7q2Ld+UySn6h+iPuvSxy95afm2X9e7yA3p+4zgy+Ud/o39H+al8eF8cb7SnjJkqjiPOI5P5N7UvnUuUje/ZNi+EyGSi65Xl9vrWOsp1V3vP7h/aRhZDMj/d8o1xjaMttdYm02Udc9f1OOY+HxHX185VAFOtXxPwMmC9Jb++7xh39eOttdN+utZIbS3aYOb3dvEhfH4EU/1beZixnVECowRGCYwS+I8ugRFM9R99hcf5jRIYJTBKYJTAv5kEAKZqHXZbB1d+CR0TkZoUiNc8N717iB6SEM6E8SqHbn1GZdKVJMme6RtPbK+VAM0SO5rkZfEYvwRBO/xCm4mJVrJYE2gx0c5ESEyUdCU4dc5ZErJPJjqevnuzhGF8ppX85n1DEnhMLLZ0QRNBOqaYTOd9Ueb8u5XAy+xL24p9Znb8sh1uYSc73xLJZ1n4EPvOEpHZ9D6v4gAAIABJREFU2nX5lyyR+E2cW98XACqzVvJO5xl/HzK2l2yuvt1f9SKzJb3OflQ+XT6p5btathT96pB56T1dstu1rb77oz/qW+MuX9Cln7THXX2HyrJvLi0/15ecH+LfVC6ZDxoyNh1fFpey8fO+WBw1pL9WTMnWoCWjoV+8DBlPvEfjaNdeJNv77AKm6vpisyUj3Qtk69b6YiyuV2s/ovFJ/dEQ+4qy0i/0cE2L1tle3Id09dm3Nxmy1hyH9puNIfpzftmtn2e6mfnk1rgyHdb9B66rfWX6lq2Xxq9oU609Sxb/Mnm31itbt5di4rpIjCw2L+9LWvLL2urz63pddTOu2zeJa/8jwVR88zsLg9UvAXzxySeflB/+8Ifl088+M9AG7kOB369+9St7az6KYFHg//C118q77767ZotAwboVHS8W5fQeQCHHVvCMglN7poJ04loQ/AEdRfEgACUoJFUwB88ikL0Xq3vx9uxwZmCqr548Kb/65a/KZ59+Ui5ePC+zyaQSatyV6dRZGfbs1fK3xk51d7sqj157WP7g93/fgFVfPfmyvP7gvjEQXF9dlkMwUx0flWdPn5bF/BpVmVZMjqKH2eGxFaqDdQaFpQAYOOMKCss37CvOOOW66MApfGnt59ZbFIAao42DAGiPKEb34lrMkaCmjV5v+z4HRNk/K5gkQMqBHg6oOiiTdbEuqiU3bE8+FBRK3VmhMABoBmGoBRPcq2/iv4NP3NfhX2VfEVDU9vnD76cvAQAEf9lZU4Bj+f5xA9xCMSyBZfSzPKdaEXIFU7EdK0SvYCoDvdVCY1yn3mCcej9+V3tlITNBGyye5zk56iMZRjbruGGFsfWuBd9qayhyxjjJ+IH78BnBhPhcGScAcsHzKBqGbWDMbEOL9TFWPIcicNgSxpz1rz5b9Yry0yIGfkYgGu4n2xc+IwMD28R1ypd2rwWW2gfAGwBT2doCTIXi5wpAccaSDUsOwUpYPwPIGPjI2bMAHDRbM1k7MMEAHQYmcxAS9MXKqcEkZaw2Dp5Be267YJ+qTBhrMJgDMQAO8AJ7B1O5zjjQarG4rgweAIU4AMvv9SJs2JcB346OzOxMTmavzkAF34J+l/OF+wyYan1phoHEKiiSYKo7MOPAZmezMgeYCuAkgCgroMzl4eA009VbFJBX0OHBvvlzFNsbc9PRoRV2E+QBwAXmC1mQ7crBDoABwN4cHEJgC9howDCI2MF197V222e7XAMUqFt5fmWao8/wcQI0eltmx4cGuCFT1brY/dZ9obFzVPCU2SiAXXMw4ywqYMFtzvyfsXc5OGjtiwDEmQI4UWzdzYMCHLdmO/Fx4xptHePfMAPifges0qcDMFYl5CxQxp5TQQ+2EULhUmVRsRh0a0AD+iQCTdTvAmSFWLr2qwbm3YBKLa4JINXiABh7podldVPZrSrIDn2hHej+fOGAQvPtjm+oQBDEOV8DA/qxyt45Ag3eBn01ICxYqypTljO14R9spRZnrVlTAKLwW2GXxspVC/3xO+Im7B4+BGACACwMFFlBob6H9BiA8ZLFCL+bb6lAynVsqHEP19aIYTwHZralM8LhPzDSYa8CX3p278xswIHbdwbwoE9EO/TFZGzCNWWmIjMl97u6R9GY46DM+ZrVCP4ANlsV04EOBM0wvlbZUncxT5PD0v0UACYAxwAYZgyOdX+EvyFv2DP04nYFpjlnEcUY4AsxH/pJgM5hZ7hGUBMB7ejDgKuVxWnj5x1cBTCOxzkwSflPgNS4X1uD2ipLKWRKMBVjoIPyHPCn3wvwM9oF2vRYeGcAIYL1Kft4FtE9A9rCs/iPcRdz0njEfgiMxlgMcDudOLuZL0SNM24nPHEgHm1AndV+yBTojzkz2ho8734H/cOmfK8IAJDHJpgffCLW2hmSKrNFBU+a76sARJP13l45Oz8vp2CY/fpr8zEAUEHHwcwK0JvHuoXpO9b54uK5AWFfe+11i3EAU8E/ABjroLiF9XF45DHW/D989wEATs70Cfs3xj9jcLt2tsQbvPGerGB1D173jbZGFaDvLx1w1kjfyVazReyylxZcOZhqOjObddYz3xcYoArxcwX/D3bLGlvrghxM/axgDK8GAMZLDZbWgTE62UsGNox17ut9HpCRxZ06D4vBxjjpc0Zn8CeIk5szrZ+tMTbbg2PvOkGsRJsLkHzZXByY73K7eHFhcn706PXy2usPywOcQwyourJzDV5KAWaqDz/8fvne936zPH782OQEhrDLyysHBgNoZuOCDUM2VZame/VgUGVCMBVjmdsHsWUO9tvlP9oL7ayVY437/CxPsUu/em88e2fXGEN170+fwfu3zy+7fcfIZzlPHRNjCX04+4v3tvIgbCv6Nm0vyjM+8yqy5XjoH9mGgjQ0N8j7uddXmffNTcfXpxsqW9uLJiCqljwyOWT6k42hS8+ydm2v2gGm0pgV9SXqSGw/ypMvVeG4u8af6RHtN+oU26GuDl1HnU/ferZ0U8fJcWXrGn3LrrqezUnnm8k+ftalG6356zNxrroO6ififepbVJ9M9+qZZ8hYua+M6x11JbbJsWm+IPq5oeuf3dda76FrnPn0zJ9G/dJ+9f74bNTzlnxiTNqSa81haxxq2WGfX+iTyxAfpvakctE8kY5D4yjl1vrOKM6xpZt9OjPUZw+xvSx+xPWK8Snqh+qFxr0oy9b6ZPqmcs3iY/T1HIPaoo5F12z9ndC/M5hqiI1H3xdtoaUzlPUQvzfEDmI/I5iqz7uM10cJjBIYJTBKYJSAS2C3LMootVECowRGCYwSGCXwLZbAn//F/zcYTMUDtSYCY8JKkxDbydLdmamyhEZXsuZVDtqaqIjPa0JPk5WqLixE0QRKlpDWBIrOgcmRLBGmhSSaJObzCqZiIoZFJPzipCtZmiU70I9+sRYTVi35xyScyrVlXq3kX585MoGs48+e0XV4lSThOnFV34au68H1jglzLR7Qazq+TK+6ZJT1Fe/v+uJP1yJLcqvuZnpMncpsvTWvTF/jlx/UtfjFXt/6t64PTa5Sf/TLxZhsH6K/Q/TaywxqRUajgDzqEP6mHrX0tpUU5piirKOfU9trJTG71qHVft/avYqPzpLMu/aT+a3M37dsQeWqv7f0Zqjs4hj4d0uXs/66nsliaJ/soq5QJq0Ev/bfinNZm/TfeKYlBx1r9D/ZeIbObeh9GvezeBXHp/d8EzBVV4yI+4vsyxn61mwvwjFqASjXOPM3ce+T2XCXXeN5/UKP/e/aV5eed+0Lu/w0izq6dEn9M+7DumZz4Dyp112+IY43G78V69WiepUh10p1LbPBGMN0jfRZnXtrzFHHMpvN5BzbY7/aZxZLVOaUp/rmTK+HxKToQ6LeDmmjpU9DwFR4VveVWVzJfKEBDe68YBnXjS2i+k2wTQFM9Td/8zfl6dOn6zfbP3nypPz93/99ZW0pZTKblfP75+XNN9+srC1z6x7F7yhQXjMQHHhhPgr8UMjqxcqbt5uif1zHGPA77kGRJ34CLIH/lPEm7i/Q3r2zU2Oj+vXHH5cnX3xeri4vvVCxshmh/NWKP7F9AgsDCh33Snnj0evlD37v98pycV2+/OJzA1cBhHV1eVEOZwBTHZfnz5564XHdb6FMfP9gagVS1wZ2cTAVGamcPcvZOhRM5TZX355dC+pZFL6shdt2fQ1W8iJQAMGiPa7tp3KP4LrP1QtJ/boXSBpLBcFGtaKdTAlr9qf9Uo4OwaaD4tWVrSGLn9GWFhpHW8f68A346v80BtAODEy15+uJV+jfVcYyxhfapvftBfn0W0aoUhk6tsZjn2+siPaAnxAnCnUJ+om+l2wUfMZZh3zuKLgmSwX+NpaYCpDgemTndZ23FhSqPDlfMgApqwmKaGknyiaFMeJ+Fu2jb4wHYCmOj+PBvbAdMoxwzxv9ZbRDSpHtAPxjNr0C2MR9DRmwaLPom58TaMC4Rj21YmYBl8R9joEXKvOayk/zEBwrZcf+OVaAypx1yIuyeZ3+w9cWjCvO1gDdQmE5GVgcoAb2IgIGpmu2JNMlFO4bmAp2jWL3yhp3B/k4QMLHtmHYcTYkt3kUYhvTjIFNnDMIIAoyz8Bnonid9gsGIAMdgWnGAEEOXARogkX+AD9g/PAfDsgEQ5ez0U1R/F/BLrBnAEj27pwpCMCIy4tLA1ShOBysGKcnp65bq0WZmn9DEfvcQTNgsgHrjcUIZwAzVqGyZ59jnmDNOD87t7iC+9EunsXsIRuC4gDAMmYiY8zw/wB0MhvAHAA0KHfl6PTYwE7miyoQcWO/FSCGAvolQazLcgvwamVmo99Cf5ALdRJyNt4hrAXAORazCPwDIMD1x8AeAMjOwYpC0Nxi7YMYL9eAHcSwyi6kezrMDypgDDKVNYr9AnhBoIixodX4ZwxFdQyIYwbUNLk58IlgW+bs3B86ENEAXpNpmc7AcrKqzELOJGWMbgYkdBmrPaNv9GuRg+Csyurm3ZJlx+OLMSUC7Gf9bpghNmtklmzra+9/qWtt141tbVuHsCZg85qD7WflQEcHU/m+wn1uZbSpTGUOHnT2NWNrquA8zNWAhtPpmu0JekWQC9cH/g0gk2fPnhkQ0MAlABLCH4GRpgIQAdaCDl9dXxmDGOSGawR3OCgatipAhEozCfkA5IB/0DnzS5UNC22ancA/Aqhjtub5mk0M97XF5PyM5f4Wf8OmMTbEBcZsk0llWIM/A2BoejCxsSH+GrBqb89sFu3Qx+Mz/E6gLv01ZY/rzvbnbKLcO6J9jMvZDGFnHreNZQ7jq4BwBcAxfuuezxnrwGrlgFj6cfzOuELmLcgGa4V+nz97sS6k516BdsH9hMYU7kvZh8YVjes8I21iFRmltkHY3DugHYJGFQjWOpfGfnXMuMa9CfrX+I6/FZSscuVYsYfHvuDTTz81meJ37m24p8FzZLS8ABPr7LA8uP+gMtNdl4uLS5MrYsyLFxcW907hk419ywGd0DOwRVl8n1Ym2BuA8aB3zihJ6yfjpPupCq4EmKq+TMDfjo/9KpilHKTqQOWVscM62HJmL08wNrvFygGf5se8b4+NG7ZCi7tT37MYEBN7wRsHP2FdJgeIfdjjANDpvt1sDcx+VX/Rv+virdkafBTbg7+ELRNM5THB3+yPNfQXDjhzKtkrMc917K/nE5yzYCvn5/fsTHV2dlrOz8/NZ+N8gXh+enxqZ623335c3nnn3XJ+DvDymQNhK8ut+1vzANVfUFcdnO72oP82uTIyvxIyS13iHm5jB/TFm0+o77r31vv5u56XX7av7ImXP4vnWb0jG6v6r/W5qYJb9CzDfZee2bv6ykbLOek5ReXItnWceiahv9IxbGLf5vwT1ybeH9cqnh+HSXpzl+uy5484RvVf6o/4+auCqVQ2XeupOsVzQlzf+LzKIepk/Dsbh+rLUBlazA5gqmz9VU8pY/0s08WoTybz8L1QHGfUeeZtVWdVjpkMh6yL6q3OZ6jcsvVRn8ExqP3wd/3+cmh/mc1l6x11KMpiiL+M6z9E91q6oDoQZdLnF1oyzmSrvinm4DJ/F9e8pTNxfYba/y6+WWUU/W2MH5kP0b6ivkW7pT21fLDKfMsvywNx3bK/o30N1fM+uWmMjvfSrqJ96TO67tneN8p7yLhbfrzlw4fqXp8tZ76Tn2U6pWuiesTzjj6rY+yKNa31Up3I5MOYqHbLZ9RePU/KfbqPcIhPw33ax67rmPmDLh8R7TLaV/SPrTqEaMtDxq33jGCqXSU23j9KYJTAKIFRAt9WCYxgqm/ryo/zHiUwSmCUwCiBnSXwZ3/+/zbBVJpo0AO7HnpjIicmfjfJj93BVPHw30pg6Dj5BcuugmglkbKEgCZ0tAgjS/ppAkcLoTSRwL41aaDP6b0qAwVTsW9762UtJOv7IqElT/0CJiaAWgmS+GV4TCgNTYh0JZx0TYcmcCk7/fKI7fQliyk/jmnI+rEwKCaKoj621lftjM9kXz6onse2dF5R7q0kZ9f6aLI5S0xHebIPLaxrzZdJS7ZL39Jamz777vIR6idwX/Rjut66XtEuo1/U+Ucf4G9s9SI0yjHTI8qBvoB2nNnwkDXs8ltxjK0kZp997Opj4/19XxLwfsqkS8/VVrL1yeYypP94z7+VTNhO1xi6bCCzV/WdLf1t6W62llFPMhvO9gjxvjgW1elXkSeeh050xYroH7+JrlLWXbao13h/BFPpPdHmdP+xi55rvFCdau0pNC7RH2XPqU+LutoVK6J/pp+NX+bFL6syH9qlw1FvVBf6bDaup/rKrB21A84Hn3FPwTmrf+/S+bhmLRvw4m9nKGG/Mba3bDSTXV+M7/KbUUaqR10+JdpMtP0YC6PPb+kA56K20vJPWWzIbJnrmK1Hly/mNdq07jW71i3b68WxbubvHBMOEtgw9+BvFMV//vnn5W//9m+tOBEghbOzs/Lxxx+Xv/zLv7QmUEw7PTwsJ6cnxkiCgmT8szf+7xUrQicA4+jQ336Pefjb2FEg6Kw5mA8Lc9W/8TPcg+dQ9MlzCAEmZDVA8SLAAFeXL8rTJ0/K06dfG1uBFX8ZO9OevYkexd/4/RYFl4u5sTC99Z03y//1h39Y5vOr8sVnn5SHD+4bi9PFs2fGRHB6clxevHjhIAywjKCYbB9sKSjcdNAYgFT4x3EB2EDAC4A8fFM+X5ztelWssJ4Frl6weWtMIhudBbBsYsWsVty+vuKMNqRIsfhl/sOZcvBv663hxnLhD7PU0vzlmu3J49/UitK96BP/WDhtRacVCBML5Fg8rNfV5nQ/broLZqC9fQOqobDbmA+qYKzYte6jvWjav+DnWfDOvvD3/7Ro02vsHSyhfsSLBIx3a6vYWm0IYJPZoRfH43MyhuAn9B76iv9QNIu5Yv3j2Q/zMYACAEd1L2GF0AeTNeOI9VkBDBy/3+MsZNZHBYEwFqD4HgW99GkYI+wAY7MC+el0bZvz6+tyZcAdB1ih0NyZ0gj+8NVXhhToiIMonb1pMy8vYMaYj8H+UeXCcbOwHXInsAjXNsxUmMs2ewzBVATdua9yMAb6QYEyirkNjFJZO7YAWAAYrBlpoJ8bueB5yAZMHFgfm3Mt4Yas8B9smWAqYxgxMND+1hrjXoCLqO/wQZgj2VggL8iZwB8C3mhvlDX9nLE2zd3vkOmBjBe0T1sPRwkaGwjkgbXD+NHPEn60gq0Zvx2kCUYOMO45mAogIgCOHIy1Xw72DsqEoLHbUuZL6MzcisTRzvRwWi5fXBqgCvdBr06OTspitTBwkoGpbuHj4CedjcRY+dygDORktrB34OCL+VV57eFr5QxgqltnqnHwCGCsd2U5X9o8CLQiI4jb1p31474E7Fl3xt4xPTo0kMlNtXvIGTqiLDVga4HeI/aAPQXyNEDIYuF6BaYjAFeuHOiGPp4/f74BETnKFLhO9ynGYAYZQp9naxtyNhQHHZORCWtAu6H9QocU7Mg9nDEiGeuWWVGZzrw96AF0EXJ98fy5Ffo7MMBBTWARMvlVdqwt30pG1jV7mhc775vfmRozlTG+XV46kAprfHKCiRoLFfQGPg4gIgVVow8AFgCagEwsLle2LsoI82K8o8+lTqp/NuYW6FFl9AKYz8YIgI3FlMkakIf1sb3BHDq4Mt8InaZdUcYMZMaKCIaciftPYDHI6ATAEOYAWwegyBib9ioQDcC2PY8rR7Oj8uLiRfnq66/K8eGx72sMFLQBRJi+r8FUl2U2PTQdgF7id2OQMV0opvPQO1xbLTyGQudhQwBhwe4sHwqbBKvlAj4bYOSDcngMMDMAiBN7hgxHtl8AH9itA9WxF0F7aAdgKgOfH5/aPRYv9x24CmD0i4vLcn15bTHX2JBubp29764Yow19oPp2yBvso7YnsP2HA2p9T+BALugM44AxHi0ccOh7G5wvMBawErmeOeDTAea4l/+57584GMyYgJZr9jEC/Blb8JP7JTwHgBB8LIA+jAEEShHsEvfgelazdTLQ9mbvwHXnZ9xPYc7zhYOTmaPnvpQMXg78c0AY/bvtQSs7Govc9fy1Zc/VjvGZ7TXqvot6r23SB9KncS9Nf/Pw4UOTD5hkMSbYve1BIO+6zyIgGG1gDe2lBKdntmeB7j1//sLX+uy0PH/23HzJ2fmZDXl+PV8DnqCL8GfYpxoIEXvjxdz2xrA7kiIpmMpYJw3o7ntAi7EVbkmWOdjEzQoxCD7swvwEfDLYsTCu1dIZKaF3+BzXIQcwaqFfZytzBkmMD+2hH6wPWXLhJ+6dOZvis6fP7B671xgusecA2xX8kcdc8/cGqPK4jdgeddp1zHUKjK9mvbfOcgWQGV9gcHPrwETox9XVZVkunSnO9kV3N+U3fuNNY6oCqOpweljAX4k1gz0+evRGef/998uHH35YXnv4ejk6AvPYpTFUIt7BL1kcsXiDM4GzBpIeELInyJv+e3OGJfS1smMK4w/1NeZEMvBgvEf72fKva2+w+SXmJfQWn0d+r+YV2Iedjyo4OF7vyne0zuhxuDpPni3Ub6ivo1+J8+Ocsusqc80ztHIWOr5sfq38fLIM9hHHFHNs9EfUYfZFH/RNwVR98uf8OS71433PdumXylXXLuovZdOSGz83eXSAqV62v23QXFzDqPs6bzIbDtUjnl0wxkxXhs6xyybitWxtMl/h/nOT06BtxbnRtvVezQ936UJmu0PWQ+cUc9FD+ov36L5Eba4l1zjuuIfhHLK29Nkod/ytbUX5d/ltrkPXeg9Ze72nJUuOq8/OM1vJ7Lh1X/QTuk6ZL8Zn+v22+u7ML2/1W/+IMUptMK5zZjd9/qhPdlEXW/4mft8ddQ5/x1id6UbLFmK/UX7xb7bT5b9b9tTaN2T3R/3UfqNseW19DkjWuBW3VL9aaxp9YUs/8bx+N6L7E7N5nC/tzLYBymcy0es6vl3skHPJ9LxvnmoL0bbUV9EOM92K/m/Xsf+X//L/jLXhfU5mvD5KYJTAKIFRAqMERmaqUQdGCYwSGCUwSmCUwHAJgJkqS4K0DubxcBwTulnCytv3srD4X1+yLiYhtf+YvGVyMCZLM2m0ElBZYjAmfZigyBKiuMaElCY6s8JlthNlGJMXmhDRuWRz0H5wPSZMs6SuyjQmXPrWR5NPWVIsjrcr4dRKUg3X5qpp+tpzSTZF3VW5qixbyeGYCIvrxwI/ftHBcWcJVLWvLKGm11X/9IsIHY/KLran8otfzGXrEcebtZ3pZCvJ2krCZb5jSEKwa32G6ArtErLgF3uqu5RRZl+ZL4j2Gp+zN4wKu1ksIMf9LEDleFj0quvd5RdatqeyiknJKKvMN2Q+jn6F+k67GuIr6LPVdrp0KfNHXUndzNaGftby50P8mq5Nyw6ifDOfE2OX2ogW50S9yHxTFitasUTvbenMkLjUss3MF2brMtR+u9ak1W5rfbN5vep4db0yO+/SDfqlOJ7MrrrWthVjo+/aRWeiTkTfrfKKsSuz164xvopecC46riyWZOvTGnuM76pzXTFS5az9cX1xPQMRqT+I8ol29VKMqXuelr/W9nQc9N2t9cj2TK31VN8SdZZ/a4GPyiHaffZFf5xzl8/t82e6flosqePT9eZYVV563oBvjkUirTFkMm3Z83qO8uUpPtMCURS2Ajj1wx/+0IoIUYSN/cRnn31mzFT4D5/Njo7K/Qf3y6NHj8rXX39dvvrqKyuKxQHweu5gKRTsoWDx+PjEijsJprBCfWN1urZCT7THfa6ed1jYzD0UfrJ4EQWRLH5GweSTL78on/76YytYRJE9vhyeGoBrWq6vLo0JCUxTi+urcvH8WTk/u1cev/1W+Z3/9J/KYn5VvnryRXlwfl4mB/tlfomiaRT5HpbLiwsrzt+7uy2T6cz+3e3tW5G4gakWKJJcmAx9bKs1KGcDpgJQyQtIjYEEBY4Hk1pg7EWaAE9cXKLoH2/n97f+G6vDxBly3B7s//0N+vU+/90/45EY7FK0H7SD6/7Gen8tPe3TrlXQWTHQAgqgN6Ckls+Kuhz3D9FPre3jFgxhe1bQayWRoWCK501fbweBsSgPBamZX7biVKmvVH+yv++AABaOZvvfja24H0UxKnRTmZRU7vjdiuMqKM71FeAhL+5dz72uk33G39fFiShewNycVcVEUVlnnM3AwT5q2/jbWSWcvcf042BSAPQwsEZlT0B7uI+yxHgIALGxkSuiniE4XtORyqpghciVEakOoo5x40EcX+El0M6I5rpEYIax61TgrvVR2XMqEtCZUmqBtzMvVT2nPpNVruquy8JBVNvxzucHUByKoTdnAoBVXGcAJjCQ4C0YpQCgcWYdZ4pyVhvcB/AG5GA2MamMcHdgt3A9AqgFxd/on2cszMv8uQFg3HacDc7nhEJ1FFJvYpgXXKE9+CZnrDow0Iv5GQA+bwCsXJUV+jOmLC8aN50g442tKwApmPNGi/dQdo21sLkZB5O1Ycw1BmC8KTd3q3JRwVSQBfQIYI/KveL6apXq8N8O8jBmJfNxDhrEvMF4g88B6pjYfCdlf+osSLPJzEA0xuCD++AvV4sCy4euGEMHZF0Oyt6B697NYmVAH8hgb+KgH4y7TtmK5g1IYCwjAPQ4MxWK5/E7+jeQhzGmOOOW9QUgCgrt53MDx5p/wfQMHIm1nVif5lRN1q7HxugFYGEFD8EvmIwquxB+mvyrbmK9TD8r85jZU2VdAxjt6PjUQE6IAWD9IvMinuFaWzwGu0otcPVifAcvQS/IvmQ6XVnUalSwOUCH7+4QDxw8gBhuTGVTsFU5UAjwPgcwTo2tins4X1sHwIDZyViCxB7dJ7rOmbwqYxVtDjaDeI/x2p4C47m5Nbm7v9grq9sNCM1Y2rBfuHawG8ZnjDY3t2vGJMgK64TrBhY8cFs3IJXF4arXyxsHTIG5B6xpFhf2jMEGIKL9qTO2TfYnpRw4Aw1Up6IEAAAgAElEQVTAgNCfq/m1fQ4dNvCLgKkc/OtgboASDZh1e+cgRDDbTWfl4tIBPUeHR9angWuNLQ625noJfTSA4x7YH7F3mJf5EiAkZ+JxcHOVbfXDWD+Ap/ys7nEe92Ht0ObahvbgA1w3CILD4gD0AnmabKuNm55V9kwCghiffX/lTG9eAOhMevS9jC3Yr0F+WFv4N4JWzZ4NEOLAZ4AplY2Ueqz7CgKgmKPSsWz2MD4GvhSI/tcAL45QFDagDfjbx+N/4x/BTrrGBIJQh33e2/EX17CnRQyBLnrMsN3U5sUUgVkRcRY2BEAk4zP2pZFlb70nqXGZ8dr3BPAfm2J8zod98wUDWE+CbS2WTjxeYW3wvDG01XgP32w+uzLBYm908eKF9QWgDgDUANFhbX0N951ZcLlag8MBgDVAMpjWKqj3+BjsaM40Bb0ECAl2DWZVB5T5Htj2T5jTDfwo9kwO9rkzsO6G7c6BAe7PyE4HXcTYzIYqOx703vdLznZlNmNgfMR4xA+AyY4Lxmf78bq3dB+9X45PjszfPn32zH2C9LtCbLEXHWCcACo6MxVZIuFuYC8AMlH+WLXN3sv3LIulA/FWK4DbK3usncEcfIg2nHFuA6Y6OT4pJ6enBhIHY9iD8wf1hV0AFU+NmQpnr9/83oflrbfetnE5SMr3lvC1iAO+N3DWP2eThIw8drquu23wBQoO9qobCjITbrYX9puedy2e6D6v2hxtUn/GM3fMQ7CbmB/K+gxDWvuArF/aWMwjxHZbeYbYl86/9Xuci+ZSNKeTzWNIf9y3q+/TuauP1bHwLK19xPWM/XMvEvtkf7qumpvhviKOK1vfbN2y9YrjNn9ZAaKZ/uj9mb7FubdksTlXbFrM8mNRdnY2aAAS+Tzbpn9XOffp/ktzSvrq07Gowy277Gtn6PWo/+szs4B54j0qKx1fzJNR51r3c4zaJ5/JbEPln+lKJqtMb3U+Uf8zv8h7OI8shzlE3+OcYl+Z/9K+u9ZU74s6m+mtrgn3cNF2o6/o8lNdehrXIOZTWmug+qE5FJ1f5iNie32+S/tBtG2tE+WR6TP3eV1yiOvdpzNx3TIfHufWsosuGet8dI59cu7rK16PPprXzS872lxyRhtty+SGz3Sv0/LN0X4y2x3iY/vicpQhxqP58ywWZfYPYL/nW7fBq1HneJ19tHQprnvmQ3Rd8Hs2Ln62ne/LPZI+r+uU7RdUrto242+XzxvBVEOj/HjfKIFRAqMERgl82yUwoo+/7Rowzn+UwCiBUQKjBAZLQMFUmrTIEkHxuh7kmaSIib5NQnJThNSXHGolJGKyku2wAFKLGzXRlSUKsnFmCclWkkGfz5I/mmBiEih+gaWJnb4EWpb4jMkNTXDhGr+UppwyuXJMmqDCc1nbMfmh68jxZTJU3dA2YoKv9WxLmeMaxvuyNcrWKivYi0kvtJUlwnRuMWE11Ag5b45Dk8i6PuxLr2c2oQmmlgxUJ/oSgEPnsct9LX2POhzHqT5I792lb32OX6hzffXNt9G/dfmRqFdrvWC1rBTQx0Sj+i/+zqKL+MVTtJEox2hTQ+SiviXquSavVddZvBL1r09GLAJX2bZ8m/rHTC+yuWa6nLXPeap8sjUcKr+W3uocMv8Q7ZNfBqneUye82N2LQteFoQKiyHyFzimucza3V9GfITLquudV/E98pisW8FrU5bj233QefF6/iMn2US3fG+eka9GKlS07inpF/cxsqksuGtc3e7nNFziZbWlfrXGrrPvWf4idU86MfdGPZWNnoWD08zp+9Xlxrq39QPaMxi3dD7KvbB2zvcoQuUV5xbajr8L9LFbcxQb6vqTMYgMLH7v8Ja7FLzPRVrZOrbXiPCjrltx4nQWaBGSoTnKe6l91r0ZQDgogMx+ra6/zjrLu8mHGHrAu5vPCORac4vef//zn5a//+q+tCBSAJRShfvHFF+VnP/vZ+t6jk+Py4OHD8uabb9o1sFmB6QJbFBRwM77gzfUnJ6cGplKfhuso9gTLAZ7jXgnjpg8hyApF5ywc4F6Gb9yHnG5uluXTT35dPvrlL5wZAW+8vwEjxKQcHc7K5cULA+/cPz8rV2Ci+PJJefM3HpV33n6rfPeD9w1g9fTrJ+X83qkVSi7nc2OoQiHo9eVVQVEl2kSx6QwF02BqQYEtgFSVAQhjRuElCpGdKWVeC9uhfygGd1CPF+QDoOFF9c6+NSnzxao8fX5R9q1oswLiUURub8n3/6gPpvconK5vXN/2eV4waqCsynaw0aM7A4XpOjh4BEXJywJAFQqgaVfRz+g4dC+p/lDHGX8Hv5b1V8eO4nUtdNT9igOpHOziOuH7lbgH8fFWMJm8SR33AsxiBfvCWrUpet2wQel1MkxsybrukWhvuq/nPkz1l+2xCFH9FD5jUXj0S4w38QypvorgsSy+Z75azwPqL1p90YdFmfFZ2jX9fNyfKHOQrlUWuwmm8rE4kEDPApp3iXsHjpPzU3Y09Zs6HxuDsZg5SIFj4vroWVh1HYBPY6Cpe2aeO9g37+Xa4ifAE2B7AngH/osxh33gp4FWpmDNcLY+so4xfsTzo66lz9ELzgnWc3/Afw5KAmCEYB8AQeCvADhFf2DtccaN4rYCdjsUdN/c2U+AyAAWceCGs2UBOGpcZnv7ZVaBnjcoCMfnmPfh1J4BmAqMVXjmaOZg2evF3H0WWERunJkDbR8eHRpI4QZMJgCNgW2IrFYVEIcBGHNPZUyy/RYAe5U93QBnALFVBkQAblCQTvAVWefgm1E8j/UwnTGgxdSBVAZWccY4gtTcHzgbHHy7+yjEF2ccgz+DX/fxrCpAtAJhze9XcA3AvPfOynR2ZKxAFxeXVoTvLGs+HvzOtXfdJ0rOWbHI+uV6sOfAo6qTvNcAfzY2gK3AVsaXvFTWQoyzsodhjgQgGggB4wfwBsCr6dQZyNYxBKAUB5/5dVw7cBYlA3eCQfLIgNNkIcI9HvMAloKuOjADcrN1NODSngHL0BbAy2B2xFpiTwDZLW8cKIJxQDZYr8PjI9NrXDcwHViP5styazAxxDiXOUFNaBBAJoDxoJcA75n/vAUwFk/d2jNboFcDwd1UJsVDB9DdAIR4YToHoN7R0bGBWZ+/eG5jA7jK9r7QpaoTsA2LexWgCVsD4MTGfLMq08OZycb6qrJG3DPmntWNga4IfCHwaAP0rQw/lWEJU5pgfgZYceAjdAFfZmNssAcArOAH/OzvwCzuuQDqgB7gGsGba7Cv7esdXOW2UcGMdXxYZ/fjDpgxYIrpyzYwSeMk/S7uibkK3TvoPkR9LBnwTKYAa1YmQu4V2T7ZsQBYhd/j3hrPMRbTP2Ms9Mls1xmPsJ+7WTPjoW3qubJ4ai5FWbnIFMl5MtbpWYljMLZB2Sdo7EC/jGkEoOFee8FBjSccV7ZH8/2ys2j5/O7MF/maH5jdgdHNAE537o8cOw4f5+yE+B2AHugDfBBs+eQE7GJ+Hftm3wdf1/s2IGeC8Bys5d8r4PkNI6qDbMGsBn/hfpEvByDArwKtKouqAQ0rY5TLDWcAZ4C9nl+W09OTcu/eqY0NbUPmvu6Qm8d1MJzRh5JBEn6L9uC24rHC/Cb62wcz48LOF87m5+16fABDo9vh9dzPEKsbByn6uvg1+Fzubd0O8ayzI0Iu8IlgfXz0+ht2nuH+gWe273/4W+WDD75bXnvtdQONwQf7GkG3KyPqHZgWD9eAdbzwAb7B/b/PCfshzIX2m7yrcOscsv5D9tzxTM39X9f5gPvK7CftXve6cR+p+zReiz91P6jj7vq91Y/2l511aJ+cu57zs/25zjvzea0x6rmJfiq2xfbYhu7Htd14lojyzvLsepbQeWVrNlTmXbrQJQe1iaiXXX9nberco1zi+Pp0ZC2jaiPsr33m3bwIbxeZ2b3ynVC0w8xW9ewT5afzGjLHIWNttUlZ6Bj0nB91MeqwxrjWvfGZ7fP05k0sPG+2xprpdjxrRnnFvjMfkOlv5jv1viHrwn1CS8/jfPpkHf1dy79nPpK2wP0PnmX86bPRaId9Ms1kE22ObXD9eF3Hzj1YtCfdj6ofpHxiHmHIWvlLMLbz0nZ2FFY7ric/4zkgjiHz7brWmY5GHYky11xMjCut+MG9Pu6P8sVnaudcD7XnrhilY1B9iDqt8TfaKhldtS19Pts3cE7Rb8V16pNnn8/MYmpmJy1/OKR/ztVeOlQ8TxB9QLburXiR+c1WPNVx8zm1M/1d9UhjcEs/8Kyuu9q0zlHtibnavu+uRjBVn+aO10cJjBIYJTBKYJSAS2AEU42aMEpglMAogVECowQGSuBPf/Dn/h48ecMJD796eOZhnIdeHmRjIiMeljeHdRaS9A8sS4jHpERMrOFAzTlowkcP8l0JMj4bEx3ZaLNEofajyT4+rwlJTQ4MmauuTyYHfhaTQ1niM66tJleZGOSbqmPyJMqvlahuJUw4jyzppGPv15C64RMGqkyOrQRq7D9LBqpc4rijjmTrPXQOLb3JkrKxTZ1fTE6qvWofrQRrJr++5GDUuzi+TF+izmQJ4MwGWwnbuE67yB33Rr+hBSIxkUv70M/jGkTdr+8Lt4+ZCIz+CW1svrD3oiHci4Rk9BWZnfT5kD6ZZPPBM/FL5ejrW/bF/uJaZ7LNfGGmN63Ed8snvbQOCVtdfHaI7++KB9kY++IjfUvUD/X5lJGCqagvaoPRB3ANGau1r/h7tGXViT79+abXX0V/4zP6d6u9rhjTtTfYdX4x+d/yUVHGrX2F+u+W/rGtLCbHeWs/9ElZH5n/U73JvmzbNSa09FDnma1NS1bZl0sqf40jVky7WjXfDMh+o2xbNpf5nMyOKPPWPoLPxC+XMp3vi9scU4yf2f5mqB3uYiuZ7ukX1y2fG21I/WH0mS1f32V3+owWQytwQ9c5Fm0wZuMn9Yj75pafpSziHizGy8wmUNfsRY18G7wXQ5PR5qc//amBqVDsfHZ2Vi4uLgws9Ytf/GK9jzg8Pi7n98/L66+/bqxU+AfQAQrwDTgE0M4dWKyO6lvRvZAahZ5ku8LYzs/PDbCFIlcCChTYRUYRFIriuchWhTmAeeqLzz81QBWAEqbrYKEBIAoMI4u5Fcg/vH9WXjx/Xp58/kV5/NZ3yvvvPS7vv/demV9dlq+ffFlOT44NyLS4vvZiRjBbzK+teBo65MWqYKY6KMvKTGVgKit0d/tHkSKKSO1t/ijqvHOWKWNRsMLy5RaYyvdlB2W+WJZnzy5qEWVlAUYxfj2Lqu1ZvDYGnJfP2gQhaQJ77cftmQ2NjX9e2XRQUI5/phte8JnZRtzfxVjJv9VHrD9zvhtjyDow9p4NWEr3F/jdi7k3e9n1ulaGBe6fCS7KvuDft4J7L8jlf7EAhfZDGySYkXOnLPglO/ed9KecG57jM+orKC8+z7247sfVhnE/C7Ipw20f6YCgLGZlMYb3qW/cyK4yM8l6a1+UiY5dC1AU/IR78WyXP9b9hMoIHBH4p4XomuPgOFS+Wuika8Tfoz74+jvbGQpHULTM9rRfFtcraAw+ED6Kxetca/TBMx/awudrFmADG83WPo/zVTkRtOLMEM5sBx+o7VN/4h59fe67dd4mAIkIIlA5m8VVZwBwhrMtOZDMi8bddzkIy8+VxsRhgBeynADscFOWYDoy1hoH1RhzkcwbzxKIgGdRsE99cd+Iwnu3SRbIm181piEHyxhDzxSAmZmBMQCYMtYdmybBY85AAkYsAEddZ/35m+Wq7E2cJQtAF2Ms2d8rqwo8AoDF2PHAcgKGHQA5HInlLwyyeU3LZOrMR7iEIngws6BPMgAdzo7s/rtyY+xHBqRdzl2WxVnHZgCWTbwPrAFgNcAQkHEIQDPTmSWe9zgCVhXqu7OJOHDK5VABYCh62q/x1JicwJ5lkLl6H0Bhzi5jADBjTnNgBMBHALWZzOBK6j7AWLUcJud5ggpQtWetON+vGVCmAmR8v3JT8GZrrCvAxkfHJ85+dntTjo+ObT3RL8CFYFmEnNA27rX52XWAM2bl+OTE57G3Z0Al6C7W2JmbwDblP00m0IXKcgNmHgMm1/2M8bEZ09NBWcznDsKqLGRu6w6cI7ug+wUvJHPwrecrzDbAarV3YPNZrhZlce0gFAC6wHR5OD0sVwuwYQJIVwHAABFB79AO9yNg4iHrY/H9Ef7G/ghjWdwsnBjSWCsdJHW7AoPVtTG84Zr5myliv88fLF0WwW1pAIDcL4fTmf00iBjALTcO+DOwCcBvlf2HIREsNM5g42AZ91MuHsjKxgctB1Me1rXKOO4rHVDo6350VBnkJK7QX9OvMo+gvtuZFzdMu3FvwWub2Ov2ap69si3hd/qljR05Yx32sfBJ+B1z0/Z0PAYklOsYM+yGoEHG5QyIpWcN+m6NG4y93IfoPl/jEeNfLPhkm7qPwHNkeMW4uY/W/QDnp2AqsNdB7wkGYxzEesNOuS/R/TjsDIBUxEOyfWFM8HcG3NvzPT/0BS8UMB955y8RwD4Y++dqelv7MrTrTJIA/oA1bwMo87E7gNdBnNUvV//JfYeve2Vjqls+gKlwbgAoiTqP5ylfnnkIxKNcYfsEz+Iz7nUY740NEyx8q5tydXlpOo94BdlDnm4zDoyCb3f/Prd5OSiVYDXYlftwjMmZ4eCfHdwGsBf6ARgSTFQPHzywtcZ4AQ48P39Q3nj0Rnn33XfL22+/XR4/fqey+u0ZSA5gWswbIEsHIjtjIfyVMxjS59HHexyJDLVq73HvqXto1U/qX9xT6hmCtqs/uVeP9s+9RvQ9ui+M7dDe4pjXB4KBv2zvwTfsXPE8pP3HnHfsSvfmW3u2kF/Ohqj7W91LZ/dmZwC9L8pG/6aPxP3q2zjPllwGivWl26LOxPbjA3FfrNf12b52unQua5My75sn2Qu1fz3XqXwZr15JV+u5WOeRtaPypd/Mzs5sZ6jceuUQQCFsl7KIMqF8Mz1XG8vyDDHXGf1PJqNMV7K5R9+lf2c6ET/L7CU7q0ab7rLRluy7/ELmtzI/kcku+ocuHcnkQ52381Y9Q3bpW19/rf6jzKLuc2yteKR6lMWiLHbhPs2XZHEtWy9lr4vjUV8b/TH3V139xNjSkktXTIh55pY8tA2VX4wduG+dw5CcnuZT+nxKV6zj+KIv0PxUBOmonNB2phea99PYE3WrFeuHzqnls6KdRP+SyZlzaY0JZ1TsNzHfls+L/Ua7zmwh61d9TNTZ1h6oz4fGfjgPzqWl/+ofeT7qi70jmGqoBo/3jRIYJTBKYJTAt10CI5jq264B4/xHCYwSGCUwSmCwBP7kT/8sBVNlh2YexrOEVZao2U522vE5pYYePNh6YzyoM6HNpAS/dMuSBVnigQlqTUz0JfuyZKEmAjRhzHHo9a4EQJaI4BxVVlkyWeesic+YOIpJWx2bJsd4nxZKcQya2GRyJCZ8o5xayZj4uc6zL1nSd12TSi3dyZJwem/UjZg4y9ZnqF7HtuKX+6o/anuaAI762pXc1fXrGqO2qQnN+EzLpuJ9LX2h7uCnFn5Ee9HnVZ+Hyjm7T2UddVz1inJX8JWOO+rVlj3Ud5EzqR5tL9qOJhajzKIdx2Tyq8oi2q3OJ/NbLbuOuhz9VfYlfpxDpsstfxw/z/rPYpPac/QPu8ow+3KkNY7oq7riCPWCOsqiJn4hkD0bfbPGwq6+szkP9au7yivzC9+kjV3mNdRXdcWjvrHGL2wy35D5YNpgl05He4q2E+04m0fcN7RsS9ui71Kfl8UYtSX8vottsO3WvmaIjmYxgj4H7ep1FgtGH5vJLPPDmR+P9hdlyLZb8UvXM36p2PJjuiZRP7LxxHsolz69Hmq3XesXbbVL9zJdb+1r4jxVztleTXVN435WfKT6ENeAcYTFv9E+Ml2KX3JnviB+BgYSFPMhBnCPxMJ5FD3+5Cc/KX/1V39lBZNgnwJQ6tNPPy0fffSRv3F9f6+c3rtXzu/fLw8fPizPnz8vz549syI+K+if+BvaURh9eHS8LnhF2/hcwVQoDETxJJlDMCYWu7JYFXPk+YOAAcyJRarLxbx8+cVn5bNPPzEQlRff1wJMF1o5nE7Lw/v3yvOnz8rnn35evvv+u+V7332vvPfuOwbG+vrLL8vx8WE5QGEz2DOsQB2F8nN8618ZTJw9525/Ula3d87yAoaJNZjK2SBYzHpDoEMt/lQwFQrL/a33eIM93vC/Ks+evygobmYhuzFaHQCc5ulo6qvplf1dP7OzcAVFAcQxA9uEsw64LCrgAmwRKCSvbfnnzjRwsIeiaxRRbgO0rE8BZNiza2NyoAYZPdbjxjPCmuXX/bm92mcGptLYhn4PKksWit+NcUwKrTf7SBT3syh085ZpHyIK5jcFAt6ms2VQpurHIVeCWtg+429WhMEv4KNNR1+ueyxco80pixMLOzAu3K9nA/pu668CITO/q74pKzLTcWkMavkp9BH3H1qAQltUecYCmVYM05gFIBUm1nV+UnlwHloAsWUbVYYv71/uHMRQ/zkLgxd0wR8S5KOgAfQFwCf8FAFBCnZSBkFehz8AgAGsfA4wuHUwizF7ODOc6WJl5VDWPRSqO8PRZoWpE7AvA1HQmOweMNG5DW4YWbygXG0Ed5JBycfvIBkvYndgGfWYfytYzoFizkbjYAMAfRz8q+dsXUP13wSasWCfgC70STsgmMr+BjPJfjGZsQre9AT2XFmp1kxQBkCZOBsJwFVVvg64AVAPwBQvVkfRGgAYANnOKiOWFbLBZ6HYvzIvgckI7EeQLMZgc6xsVBgG7rN4bUXzYICq4C7EHazF1MFmzo4H0FUp+2AB2gfLlwOZ8BnlgpgDMBUBZ3gWcVD3BFhP09XKQHZ1fWUgBYCJrH2Amyr4CQAlgAEQo2zeKOw3tiJ8tlyDaNE+QEgEVPicIHKXFa7pOq59jAUBB+M60Ap+2MeMGAg9OTo8rGCt22pjE2Mqw3M2j8ryAvEDXHV8clzfzo4YdmhrYiAl6D2YYaaz9RlA/aTrNhm+HNBkQMXZzGRjNsc4Jkwq7gdsBpsYVv0BnndwFji+AL64MUYv6ABmbUxXE2dtA8jKfJEx6dwWsFEZMxWKBGvbWBsGbWXO2ts/sPsXqw2Y6gBAPvimu30D8rkNkN1q35ilIF/IJIKpjHkLdlkALLwtdxgv/AwAkPsAU2wY7YyVq7INOYKKsRxxdMPi4/BnZzlzW79xFjcAtMxvApgP4B5AI/NycupMftGfU480hnAdI4CpdV7RuGHPVoYy6AAZvAiEok/D32gf4JMI5ud+nbGEsZdnTXxufn3l66CxXMeY5VHo57UP7jfoB5l31TiJz/hMBK/FMynlwRcN4DpfTKB7G8ZyyAGfu6wcTMVrBBbxBQbcdzsAyIFuWGPEKDBYoS1jWq1nYfyEHBAr8SzGQdukf4nF05SDAs4I3uJ+T9dGWcX4DPv38Ttw1DepzmhK4FpWaMo9H9kjuT+jX+a6aBuUF8C6iDeL63k5PHJ9B2DP5rrvDHQGXgZ7G4CYCwdTARAGQJXFYGP/8nMYfiIOXM8dUA2fgfs9gN2W1157zV5egTMX7Jn7IPhKXHvrrbfLe++9Z6ArrA+Zwtw9b1grHeSJI5IDJ/W7NAdUwr595tkZVXWV68u112d0P881ouy414h9sO3sc+pDdg/jpF7b7H92L+eJuQUdb+xf793a1wqARJ+J8tO/s7xM9mycp8q6JUM9H3TJOc4n22dTHtqvnlNbfQ2ZC+9RWcbndIw8m8V74hji39ka98k/W9/eOSXsbRpfts4Exta52bv3tf2SXOoH2TyiPGmzehbuk+Gu42npqdom9wDZvbq2mY5rPOQ89HsK9SPZemfz6dO7lk/Mxteyy5YP07VXfR2iu9Fn9vWt9qrPRr8d/VP0D33jzO5nPIi22+d3WzrQ5R9wLe4nOV/Vn+jT2NdQvWGbmisaasty3H8JxNMal+5nuvxtl7522bP6Bc0zR3m05BOfifqW5Yo03zQkDui+gmuZ+ZGow9xLqNwynxl1l7kR+qxW7N9FZ7p8UOYnMh/BeWR7XJ17Zic42zG/qjrfZRtR1l0+M/aPZ/v2B1F+XT4m+r1W+3E+6hf0jNFlE3/0R//37pvJbxI0x2dHCYwSGCUwSmCUwP+iEhgD5v+iCzcOe5TAKIFRAqME/v0l8N/+5AeWE9JCnpgQiclPTXJlyZD4PBMJ+H5cEwethKwmHloSiV8I6Bej+mVm1lZ2yB+a5NIkgCauYsIwkyefbSVtsqS/JrCzLyC6EhyxqIpj1J9ZoiYmd1h8Q7lqEkj7UD3JEkSx3yHJq5jMU/lnc4+faeKOuhCTcXGtsnWIa61yUxsYMqco8zieaG9MNMUv+PklNZOMcUxd/agcW/aW6V5mO0PWQXU/zk/HorbbkouOl+vb+nKuz6PqelHPMzv1N5f6m3+jD8v0amu+9e3+el/0F5kdZuPIbDezkb55Zz66ldiOa9fSq745RZ8d55fZTpY4z5K2XYnhPvscklRuyVPbHjqG1lpndqi2khXpaFuZvWRrovLrk/lQPeJ9r+L/du2j7/6hYxjqt/r6i9dj3G35h+iDW3uprhjf5Tda4+6zUx0XZalfdqu/0bgYfYru7/r2HJkdDZFbpstd/iH2o0UR+lz0VXFt4l4qW4fsma41ifLL/GVcm9b+SJ/V/VrLx7+qjnWtv+69svuyGNTyIzqHVvyJ8SQr7szmr18Q9+lH35rG9RiyXxrir1DIBwCKsTmgEFsYRVBw+qMf/cjAVGBkefTGG+XXv/61/QOgyor89vfL/YcPDGh1//59K1JFEaEVooIVpBZZopgP7BRgoMC4aB9WIFgLHAiSILgX97GwlgX3uIfxin4An7GQHECiJ19+UT759ccGgEKFIDBDBmS4WZXpwUE5OT4qD87ula+/+rp89smn5X/7rQ/L983b96sAACAASURBVD/8Xnn89ltrZqqjw5k9t7Ki4IWxUq2WC2sPxfcmW6NsmJabuzsDUnkBvMvQwRQ3a2BYBFOh4JhzQvH/xg/u2+cvXryw4msWVhgLxwEK8L1fZ3Xyouot2/WyUfsMcgEIDv85AADy8LeOMpbYz8pKRWYXkGcd1Kw3bY3P6L4h+gK9ttV+BVOt7agyUjmK4PYlZiq0o/q9zUzFon1nrdi2MWdXIYuVjgesHA4oq0CzClLK9t14Dp8bC0UFIHDspte1yC2em7K4G+OTyhHXOH4UHVO3CWzUPrnOemYGUOAAQJP6n/aVFa+ovbTiZivGRT+pY6euqSzRjs4j7iE1r7Ltd6HfYJ7ZMOlyzmwjrlkWY9RfUg9icc4KwAeCPypzCtmU6KNibgJgqtPT07W/xHXKlUAg9AMb5j9cV0YPPKPXuB/h+Y82i0J1Apx0n8R5sKhb5QGgEMxKmansWYBFjOnH/YbugbiWGgP0Ou3B/fO+sw2BXcfYBp0hkGtEEAPXFJ8zrnCdCKQgEwuBtbhXYwCBD0uwQd3Cr8Kvuf0agxncRwWmORMKwYcTYy0CSNPAa5j7DYrGq71VEBv8qAFtAFYCI9bkoNxVvw4ZY3wOxJlawTr8JMAuZrM3LktnHakAIuis8QSiLwC57grAMqbLdg3gLy+aPz65Z8xNYBt0IAoYj7yYHsAnroUDqcDOcmjtGnOJsWIBCOYMTRjG5RXAVHMH1hirll+D7MFKAoZEFOc7aMb9IEECmJfHlcrotVoZAAzywZgAAnCAWGVOMYDUygFGFWgFORDcR+YsjGM+X5bFfGmgAfy3WDlzldsIwE0+FoCv8A9CBTDhsLLHuO3MbNVNj3DHwb7FNfMxN6s1CBKArYMKhnRMnK8vmGiM3aoCkamrBooShqV4foFcj09Oy9nZ+ToWOw8k8EwOrLJYBeCxoc4AYAPAHEC8aZkv5uX6+rLMrxcmR8QlY9oBEKwCjwwQCOaou9syByuZMR/NHTCF8c/AjDa19sgQAzmbfk/2y4tnLwzQgvZsXEbcBtDUXn3GQSQAPxr4y2KbM64RqA6ddXDdwkGCYNWaeJwDQMnBltivgG13z+zEQFW3d8ZEBp9gtop9EZjTljfl+vrKgCDwlQQCUv70NwRS6R6DvpIgIvpf+j+N6fq7u4XNS9Xol2M79Cn0rdAjAq40pmnM4H6E9gJ/xII73kd/p3sr9aH02VHH1nsiYaDhPfS7LXnFPZbuFzguzBP/8B/3LvwJ343/4GsAsPH2nIFQ9z8AF2G+9IfcpxgYcz43wBTWmOyDlD3ux/rjWdwXvz/BGFmQijbJOLsGlS6c+Y17H8pB4x+vMZ5Sl9A3Ac3UO7RP2TLHzZhDHSDbFu9T/WO/PJNQL/BzZqwaDkyjvuPFEvBP2KfR5ywW12vGKdtrTN2/G0OenYMcoIh+ITPYka0PQKbTiYEn59fX5fTk1Jip3nzzTQNPPXjwwF5kwbXGZ48fPy4ffPDd8sYbAFSdOEvwLc4m8AX+UgX4AvzD3w70BvOWg62cqXL1EphKdV73WT5+f9FBtAvG/rgPVJ+ctUudpn3p87rH1fu4LnyGdpjZmt7T+l3HpfOI+07ORcea2XvsJ8pQfUn2eyaL2OeQeWX3xDno3+qXsvVtySPbn+8yvi6ZR/2I49e1b+lDbKNP/nE+fWu8jnsCpGIf3POzDc0b8lrU8yGy8xesyKtOEoazV12XPr3vG19cz5ZP0P1C5geycWztCcJLFOPeIepDHIfqTiarLPZnOjbUNjPdzdpr7SGi3ma22+Xjog/l/DPfHb/bjrKKaxzXhT5a5RrjRp/fba1Jn09QAL/GhLiemlvSNvvsRv151OG+Zy2nWP9rxQWuv+oB7tV9UpcNdvnIPj3H9S5/1NLhlo1ntsF5Zd93tWxS2890M+qyrjt+fxUfSz1q9adrEG2xz0e27D7TiWif/Jv6kMWz1mcA/tvLUyS3Srtgbobyoi5Eu8lkHefb2uupPuhat8bb5QO4xtHH8HOum463a05xDiMz1S5aPN47SmCUwCiBUQLfZgmMYKpv8+qPcx8lMEpglMAogZ0k8Kc/+POXmKmypHhMsnUd/ONB2w/1XiTFZBLbi4mEeMDnWLKEo17TREn8MpCH8i7BxORSK5kWE9+abGwljbX/2E+WvNHkW5xjnEPWp94Tk6ExsZetY5Q5/uYXp/plub6pMyZd4t9ZIqkvKZ0lpPqSXVEemrDqkmuWEI6FbqrXraRj35z6jFNlr7ZCu9CiMQVT6dyivqvso/5mthrtXwsTs4RXZiut5FmWwG4ljeOcVHZcG37JHt+e2ifneJ0JeRZfxAQeE7I7g6kESNVlu9E+Wv6WMon6N8THtWSiXwy2/FEcD/+O+tDym5meRftu6UH0Ubvqy6smhIfoEG1U41aX7nPsKvNWP9FWtFCT6z1Eb7rWJPOxXXbXJ5Nv6v/62v8m14fE+D79jf1n8406Qd3Qn1ncVT3VfnYZU8u/Z75ziN61Yl4cfxYXXtU2hviUvr1Bl6/ls3EvFH1fFuNxT7aP6PLH+kyXfWR7JN0PqI9v+TT1y3g27mFacWWXLymzGB73DCp/Hesue4VM9+L4o6/S8wRjOuWWjZs2GYvLKDv8ZJ8KLIhxGNcyHRiyXxriM612fN8LKrlHQZElCgLBQvUv//Iv5Yc//KExsrz+6FH52c9+Vj755BMr3LOiyf298vC118r9Bw/sHhTzAVBlbaGoezqxt9Kj/eOjk3J4eOQF6igkBFtHLXrEPQq+wHVlreKb7fE5fudb8MnaYaD0u7tydDQrn3/+Wfnlz3+GSnsrUrRCdYCd8Db4yaQcHx2Ws9OT8vVXT8sXn31Zfvc//3b5rQ+/Wx7ePy/z68vy4vlTY9IA00JBkTGKGq+urNAdpc8oGsaZ0wqkZzN7s/v1wsFU/gZ4Z23xt/ovvJC0MlN5IermumF76hqjTfyHomWy0gCohXusyHXqYCoUOloBfP3n+uzPYnxMWEN3NmC1lQEPqHfrwtoDFNCinBpML85OBVYqxwlswEf0uZmuxn0e7tX9rO55aXvOz+L9gAEMDCvatsYBb8+LRfC7vzF/A6SirVGX9cxOGYFJg/LlXDjGWAzB6wS9qA3HM4sWHWS+ifasflDlwbZRkEzGBz2LRR/B/vDT1q2i3rQfHRNtmr4AcyYYLNvzayygXHGfF1xvCpvxe+YH1Y+qz2RflK3q0/aexIgXzHdQkdGP5l6iDrbiAHWdc9J19jnBLh2YwvHQJ2V+F/eQcY9+nOuK+5WxYl14v1yavJ2FwpmJIEtnbgEjiFurrjmYJNAWQUfK1MG5EBSgBe5oy8B/Nw5KMh+BtiE/zLMyNdm6VuYmgIPgz3A/mIvMjxroiqBNZxgBSAXMOwAoLVfOjoMibIwVc3OfBwCpzxfP8DOMibrAueAnAV8ELPLMjfHhuvnuycRAKQAwACSyjt3V5TnxTwWKkbEPumNsXJWlCPsVA1M6wxJBo9RnZ+upc5wCtOLMQWYrFqMcREZZksGHfha6YOs/BfhqZvI08Gv1z87u5P3amiI2GlPWvum56fMePKL7W7II4m8wCLlOOsgBIJg5gL0WiyoortyV+ZWzWcEv4p7D2czGjnUm0yNjJmVIu7IxYM77Dm6wNQTbienOzZqRysBoxkZU51EZrkymBlp2iK+Bniz+7xnzFeIZ4xDGiFiG+S6WAA45eIzsXPTRkB/0GKqIewFNWwHAZ6xXe2V2CKauUtmtvHCY+kTbpU1zv6Hsf+67HDik/sF8al0XyPcA61nBTz5u+M99Y0ub7DvrI1nmoIsANR0ezmyvg3W6vL4syznWBQxWB+Xo8Kgczo5sz+V26MVrBsiq4D8wUxnwER8h7lm8PwDkyu4FiAv94N/N0tcD48F4oee0E9irsaXdroyZygCHda8BMKQB6cF4aYxruL6sz8PPV+bGfQCk3D9dX82tT+yxAHBzHdnI0JmuEJ83eV3Ktm9/ncUN1TPNUdD/60+LRzebPbUCetR/0m/CJvA5dSKekWKso783v36zMp/DeJJ914D5aJvoN8sl6j2Mp7rf4DMa91Vf2S59Ln0n474Dcq7XLJwKwEUsY2x3UCH8q687++V1+jjuCdAu/sO9BNQSAAoZsQ1cw1gItEI7uv8gmAr9AdiG++mD2AftmHsO3b+5vvmLCQjaZSzmWFW3CLoi4Al/M+YzF8v7NcZTnmybume2WwFE3C9z7SF3PyM54yLau7h4XmUBP1hBiFOwxGFva3St1T273+ZZB34X5xjs4e1lExY/D+wFFu+//3758MMPrX08g7MZY+m7775b3n777fLOO+9arEbMBrgVPhnrPZ3irHfovuOWcZfMnMs12JwxY/vMsQFscB+T7Qm5Dnqmjns23adGX8G29czLNnXvqGNUu9LnsrNI1oZ+Fseq8+h6Vvf8rXHSllvtcO5DZBDl0zevrjGpLPm77uGzcWX9qx98lfHoOrfkzrFkshyiM1Gns7lrH1mbXbJfr13CMqV9a4zD5+ond5VdLFrT8et67tpuZndZ20Pb5ZpSflGvWnLPdEFlyd95rorXoq6ov4jzaa1tvK/vuT6/0SfHlk/TuWTz5Jp1+aOW3HXMukbqo+Ma6ZpmPj/aW6YDMQbEGDJkTVp+gTFK22B/Wc7Ccy2VBXqLzVY5pLZZ3KP+69p12kYDANmSMeWSxbUooy796hpfjH99ca3P9jN/26Vn2p7OKfs98wF8Po5bdT7Tp754yr1rpqtRBrynzwdksos21OW71D/Hc0m2/i99tufs0uhTzyG4L7OBmF9UO+3Sg5af4nhaPiTqeWvPoTE8+hfKr+WHdK/fNYcRTNVn6eP1UQKjBEYJjBIYJeASGMFUoyaMEhglMEpglMAogYES+MGf/cUWmIqP9R1suxKUWcKHYCq0r0U22Recrb5bY4sJw+zNijEJGRMdWSKoleTStvB7HG9M/mlffYmSVrIsJsqy5Y1zjImvrvnouDT5xKQLC270i0wWfOmbcLK5auJloFr6hq4mLGMyhTJXfch+59ipc/w7yqGV4MySuLo+MWndpVN982ZhCZNjqtMcH68xeaZv7eS11hiysXbpvOoOv0zuuz/OEW20/EQrga7JTP3CN7N9jrFVANEn86xNJuTpo6gzLADgW7q7bI3t2lysAf8k80F9Pk2f43xbX4R3td+SRaY3WaI0S37HtW0l0Ft9d8UQfYZJU8pC5xntsZW0zfqK92bP9ukQk9ct36LPa6zLvujokof6vBgjMj+lbQ2ZV4wvQ57JZJPFtz4Z/ltfb+kA9Se7PnS+Q3S2K1Z39RPjXJ9c+tqKz3Ps0a9mfiNbx67+MlvKbKPLPqPfUd/Yp2uvoneZ3dCO1Z7jPmSI3+jyjdk6Z/sK+vu4PtEXx5hPX6G+XX0nn1d5D/kCP9On6Jd037AVB5M37vbpd4yN0f/rWmV96ZtNdY/X0m3dr+gX+ZQX97ksQNe54prGqWzsQ+eb3+fFt1qIyAL5zz77rPzTP/1T+bu/+7tydn5ub0D/13/914LPWbyICkCwUp3fd8YWFP8BTEWg1XQ2qwWBy3JycmrFxM4WcbRmRkDfeI6gK4wTxY64h/tXvnFdwVS8D0AUFGviP7BOffrJx+UnP/7Xsr8P9o79MptMywpv0b++sre7H81Q7HxYnj19Xr7+8mn5g//jP5cPv/d+OZyA4eq6XF9dWDH6FAXsKNhezMv86mpdIA5AljN23Ja9KZipihWNk5kKhbbG5FGZqYx5xdhQHICAwlUvZgSQowhEwIEkDsLy4niwfKDGFWwQti9HEbV8sW1sJ0QOrAFVnrRGMTsKqsHWZXZoVC6e0eY+1EFMlanK9pIOyLIbK2sI9DEWMGe+gPqs96pPUJsGexbGiBLwAytg9+Ix9e2b9pRtCoXdYDTxL/z1v1rLb/OJ/RJMxfZ1/sbuwj21nA1RwOpv63fADYRjoAswUwnLiYIzMCL6PMyJQAprow52qyihAjwMvAd2A7QLcIIV2jt4hGAPAAxU7pUOZb3+9MtW3A8gQn27rDdSzwz8yeOD9VX1wu6rzEXCYASwxHKxsPvIPrMZp4P9OObahIMbphMruCfYAveYnCtgweRQmXU28nQwie1pK5vPej5Ou7J+3vF/AORVZh0WK1ZBb3jdtgudaDNgXoi+XAF26vs1txTjIv/meZZ+nLkNrJuzbswMvAAGGPgEgEiMUebOGYfASgO/cXR8ZOw1UAUHbTpTBdbUAIgG/gG4kkAblzNkS1CsydYDmesw7KWCqWzFUZRtwICbcnJ8XI6Pjsp1BRjYgpKhifoHoBDYg8AGtLypvmxqrCSYlwNEMX6wGk3XTEvmdxcL022Mz0AMYO2qxeDOgOHgGywbCsShgQ40K+a/8fwaTFVt3pa4sgG53jugx/7hf/aSpQ3QCmBW9KG66O7QUVdoyoAWYEpEgT50vQKdWNSKLpkDjEVEzBVgnfGPoIW49+QY4f8hezKwAc5qo4Ddgc3K7MRBtM4e4mCh6WRWLq8uHUyMOdVnFvOF6Q5AOdCdo9mRy5wAKQM1LapfdJ9PuRkTSbVF+FZnQ4POOMDC2LjMzmjdZDG5KSsD6VWQk/kWgKkAzHb5LZYO0AOIGjLGOA1IVvYMSGVMTAv356brAHUA2GMvWnKmFBR3Yf3wz8YBPzyFD3bQDtfe/T8hZtV6ESsrOAqMV7A3ZwdzXfE4WcF0BlA6MB/vfqkizQGimuBztzO0YfH4wBllIANbhru9MjtyFrHD2WFZrrAnmFuANx9wOCuHBrabrYFRDgBy0NRk6gxcy9ulMZ+ZXNesVw7aMh8sYCq7D0xSUx8vmc8w9AnYrAxMdVMQ/3AN84J8sTfZ+DHmmj2muolh/Rx4S2YdsJtB9oeHAMPXeCUAQCak8JyzRDkwnPEwO5/EMwh6Zj4Dz8WXbXHM9NME0OFzgqlopxaDJpMtFkGCfwju0Ryo+nUdK22Wew6AqWwd4B8qcNS1ra6ZyWRra7L5bqLGYgMeOsnm2l/RT3s/DrgEo5v5qTWjnIPXuAc09ldjGgOA0+0KID7YDvQYvhNzdf+Ef2DZ83GDEQm2Y4x2S48xsDHMazpx1iTo+xosWAssYaNgHYOM4GuMua8yxjJOGaMaxgR9qwBNyg9tKlAa7ZCxDX0aKBcMTIu5g1TRTkUfmi4ZzrcWdxoQ0AGgq6WzKNn4sVcOeX58ToDSGtw599gEOeJ5+Etcs/6wv7A4UsHIdVGpe9Z+LTy1vQ14CQFwxIsUwOaHPV8dL85U6P+rr56YvNUmHNToYCrfG/n8sP8HC9UVQFlg9KuAXvSFz+FnMfbvfveD8ju/89t2/kI7AFM9f/7MfuIFGG995zvlww+/Xx4+fGgMVc6KCz+/Ml80m+GcdWDATsjeXtaw7yA13UNta/Q28w2v6dlV5b+OzVWG0b68X497tMnMX8TcShxTNg7NQWj+vfVs9nmM4761CkYeHmzlpHRfqT5HczXRF+m8st91PBzrLvOLY8r+5vlCz1baR8zRZL49G9NQOfbdp/MekkvTOWYy08+ytrWPrrHps9h36H8xd69+gefhvnm31nnXwrVX7eeb6JnqTLTtqD/Zmb/lk9Res/yZ2le0wagLQ9c22kIc27+VfPvy7Oo3oxz61irKPFsftf+tXEbVbc1xxnigPl59FnMV2nb0/7oP47NDfQzXONos24zjinEkzjP6OrbfilnRt3etg6XoQl67pZNsN5NVyzZaetrSz9h3V05/iK204tOu9tE33iiTvu+3h8pF1xK/Z/Ew82W4L9ObPpvsi6tdutUX12Kc95djeN4xyjdrS/VPn+lby2i3LVtHO7pusSYo6yfGbcovm0+M69EfdK3NH//xH+0aYvuWerw+SmCUwCiBUQKjBP5DSmAMmP8hl3Wc1CiBUQKjBEYJ/I+QwP8MMBUOxlrIlSVHYnKPSTAmAlrX0baCqWLSr0uGmtDMkhQ6hpiY0USAJrFiEg3PaSJek3utJBE+12T+kORUlFPXMzoX3GdvPU7ebs03MOMerp9+SR5lGxM4WQJ4yHrEBA6TXXw2Jl4zOVJ+WZKM17rWX8fQStKpfuxiq2ibxbhMVjP5p19Y6prid30jXitxH2WUJZFV1+PcqAdaqBRtI5N/KxHL8URZ83MtmsjWSu2MvxPUt4vMoz1ou1qcRXtlMV9cD51HK6npby/eZriIuhLnpeukfegXIOo7YmJyqCyYBM38UJbczPxptpYtnWjpRSuZnI1P/Yjqa7QP1bXYfvQhLX/fJ0fGslbf+rz6cAJW9Xr0j1GulH3UldiG6k70C62kdssv9M0/Xu+z+13be5X7+2Jddr0vpmbr1OXvW/6tS892XYPWmKOPjX/3fcnbF8eGyi/aaebPow/L7LlLB3bRt8zmW7KKY422qWNq2ZTeEwsVs3FHfxv3T9FHZ2OK8Uj3otF3x7iSyXloXGn5JB3jLmsV5RuLolv2pTZE4BF9dN8acs/VisUZmIrj+p8JpvrlL39pzFT/8A//UO6dnRnz1I9+9KPy5MkT2yN60fVNuXd+Vk5OTw38RGYqzNUKV4+PnJnp5qac3Ts3lgf8p0XntB88u36be927og209eLFi/VzlD/eYo8ixXv37jmT02pVZtOD8tGvflF+9N//2cBQAE/Z2+6XKwNT4TP7d3BQLl9clsuL6/J//uHvlQ/ee1zmV5flBmw1NyhS9HsOpxNjtVrOr9dAmsNahGrFr2CasYLUCqYCoMCKlx0wZaAoA1OhLBFgHBT3eiGj70HurHDcY7if4QC2wjMoJkXBOYhgUOx5eDhxMFUt8ne9q4xSyiJlBu14CLLTRMzhhr3KgUq210XxtBWfV3BMBSxRf7WIFGOIfkX9wPYYN8Uha99jxcI+PhSJGqBK5qW25WAvv47/VqvFGmBI27NrNufK0BUKaVFojcLlrT14ZWRZA3qqc1j76FrcuQZT1bMR7RV9K9ON/V1ZGNCUyoj7fGNWMaCEg100HuB+sMlYMb8wW+B3AFSMza0Wb+Oz5WphwBRU63v9e2XfESanWPhi4IXKKmHTjSCr+reuJW7Dc3bWqMCDNdigFtPDFhRUhucxF5OBAV024Lf12lZGHoIgNmWG28xmPLtaIeL6RRpeie5MNrGotRaqi7N3YIS+Gc9tx+RPUIqtTWXEMiyhg7cUfGisELe3VsBu7DCcXx2Dscjgs1pQf3N3Y8XJxqAHMFX1m2TIcJCRMwMSYAUgJ9YbOs8RO7apstIZoM/ZI+wznacAA83WKpjKbLgKAHKEPwS4Zr5clgf375f75/edAQrAJoC2KjAFgEpfSwdWoA0HbLlgHEzl7CP27+bW5kn2PmerWtT57FsRuIFOF0trE7KyWFcL0QF4gW4BdAO9hgzMdgCagZ6LT7Jp37kN0m+iwBz+s5LsuY+1Na6ghTXxh5eJEzAJYBMcn40bIDYp+tYcD3OA9InUZfUrZseVAU4/JwMKriEuGGCMfuvOQbEO7qpF5QceL8zvGgjo1gr+X1y8MDDDGogDwEJlRMS6QYYA8xBAAf9KViz/zIES1Jz12gIIYIX2C4u3YFU0/wGTqDpM4JWDDBz4RPCdxw8wl4FpCsxHE9MngI3AxoS2nGESdudgAfyELTlo1QF+YD4zsDH6wHgqyNBBhQ5sMFhRtWcDXxkTJJhUKkhKfDcYrfDPQbsVgwcxO77Z45AB17ZBuO5ZHPa7R9CMrY2DnxxMdWDygd7MJrNyfO/E/DfYqHAPfODJ8YmBFWdHlQHm5rbMsc8wnwrAz0GZzKbl8AiMVWDhAgrQgRzwH25XLm8Uux3sA6gC1rT9cnXpLJ1YTwPvmlCcJQzsUQaaM7txN3kAcA4Ab5DJGkzK9eUeBCA1ghvAbglQVrE9DsbA2OagCweAu/3D1wEQ6YBCgMqcbfRl4HM8E+j5jLZDn0LGUn0Zl9oY/ZLWqROcAR0kYx6eJwOSgrR0LHFP72FVgJrwnXcOjDa7qeyqvC+CLRnrrb8K1tHvKNx/V9tn4WAFfVrcB8CaYCru8Yh1XYMAfRyMXcraChC0Mc1V9kHLt5qg3KfzRQZk3jPmuD1nND0+OV77dgKcuLc1di5jjnPWBmPWq0BWzOfwCMyuzq5ozGCVSQ/34HcDrk4dhMW9p73WAT7iasM8i3YQYyhf9LneQ1ZAqO21ze+7zqJfgLn8fQAbNsN7p/fK1fWVnRVwj/WFfX3d+wL4ibEbEAwvIajOgmAw00PouAEF6z8AgPfBOAeGJ/eraN9s8gDgeAfggkEKa/nJJ7823+9AaR8bfCrjPPe6+IznB7ycAmuI4aAv+BfIAfu4Fy8AmHqtvP/+e+Xx47fLG2+8UVmFn5Rff/Jr8wNn52fl/fc/KI/fflzeeOM3HNiKF0AA2ApgpgGxHQBJEKzmFOOZeejfei5unRXQFuSgtt13rub6x+8OOC72pTltfab1XPRJ0S/oXj3mk7qe9W2260tsMz4X9+vxmSH9vmo+hONsjRF920tShBWZfWXrq/PWMXEOul5d8hsy5zj2XfrI1ia2l41/yLjiWoxgKl9p1Rv6dv2Z6U7ML2c6oz4n6pfaL69lutzyb+u407Bj1bmof3Fuff6i67rKIc5XdTnqbDb/2E9sL/N5KjN+b6nzi35X5cZn9UzFGKC5WO0j6ofO/1XilH4XHGUZ+1U9UX2Ktq9yy3z2EF+xbj9Z/JZP71vTaGfRt3ddb8WBGKNa9tKnW/H6UJ89NL5FXY7+I9Zn9Nl95k+iH8nsXHWqb70yu+/yW7G/KMNMVl2fgcXYX+Sw2eOyDx0H24h2PFTPdQyZzel+Qv0JX8oT16Klq2g77k2iTfftYVq++L/+1/8y1oZ/k0A2PjtKYJTAKIFRAt8aCYwB81uz1ONERwmMEhglMErgm0rgT/70z+5aiSk98MdEFDa7wwAAIABJREFUQ+tQ3Ep0kJlKD/f4PUuyxX7RpiYfuw7duI9f7rbmpUkH/q7JxizREg/2cUwxkaGJhWz88bOYUIrryrlkSVMdm7ajCZOu5El8hslSXRs8T7ly7PyinIkQlVtMLOlaZHNp6bGue1yDIYlw3JPpjvYXk3V9SbE4T8pDf+5ilxgfi1H5hWVMbGd2EgslM7vhOFo2lV2P9sHxxTll8s/0Nuuj9WxMmLX8jPoAFj3sIvOYcIx/o00rkKj/sfgi+pQh40XRm+ohfY0mKqNdZ4lUnXPUj8xOhsqjpTe0ee1L/VY2xrjW6nfoL/r0JrYbv8DP7Cz6t9achox5qNzUD2a+Nuqu+r3sC0f1w5le6RswW19YRj2IviyTfVec3EUWr3pv15q8Spt9vmWIH2MbcV8QY9CuY9exxXF2tdXyBzqXVntxb6EsD6ovfXOJ14fIuWu+Xb69FZeGxpfsPu5T+mJhjH+65n0yyvQ12mDL3mIMyPyc9h/XVcfZFSuyvURXcVCcs/omlVX0wUPH37Lx6FMzuWU6z/FlYKoYc1u+QPtmvxq34/6ee7EuG4lxtMu3xXlZAfG+v5Gc+3OAorBH+fGPf2zgKfw8AnvJ8XH56U9/Wr7++usNmOr2tpzeOy2n9+5Z0SMK/y4uLmwIAA6gMJFgqvMzFBTibfi3/ib62WxTTAlw0+XlGkxFOXDeVhB6cGCALXwGubANFPPjWRQwouDwo1/9vPz4X/+7vdUfwCcwUd3h7fVW4HiA2udS7m7Kcu7sHn/4+79b3n3n7XLx/KlVBqNA+Ga1LHt3d2U2OSi39qb8uT3rAC0v+LeiZBQZ39yU+WJVmaRcjlZAugTj1tzYAQx8YOPGG/ABlvIXS5DhikAlAAGsYPzmplwCXIaie4CpDvaNEWJ/4mANBfQ4qN4LW40ho7IeWJG4c0RUYIZfcxuuRfAG+vFzAgs1UXTuQB9ns9C9GffE0VajL1OdznR3D1/YV2ARmam4rvypfXmxO8FUKML3L/z1HgflCCRHAFUGUDA5uOziXpm2SL3DT+7V9SUq/EwLctS/4jmypOk5KrbB/vgsixRZYIxnNZ4aK00FVDmQxkEmAP75+mysHm0q6ENtHnZElrdsXXQuep1+HJ9RfurvtT/1z7rXVz+la7flzw0MtAGjUF9b+9L4eebLW7EVBcRWyD4QOIP5kvnJgG21kJ4vg6GM1gUmsG/q6cG+AYo26+YgCdoxC/7p5yjjuJeJthF9Pdtbx88KFDNbM+COKwpAeABHAECFQu/75+fmp4zdyJipvGVjs6lgKtN5YR7CTfC9kIUD5hy4ZEAPYyRzP4Y2N4Agf6kO+vI51gLuqldoC2ME6Mpt3Md6i3HVtyZvdNQs2sZJnwvbs8LzfRTrO3DXdXDzpmXVEern0pjjHCxoYLNahE95U86xkI/rGWMw+7A4WEGitF+yKwIktLalPdi7s5mY3Ve/7KwzUwM+ABCFub24uFgDIs1vT6cGCrNc6J3rFMA95tdhS/D5le3GxzCzNSNYzwAhYKFBrLv19YGPAECBfpBMNnzJERnTCMzAHBEXESMJFIYeGHB4dWP9od2Li8vKJFUMKAwQxuHRcQW8eYy8MaAP4qODEqGn7l/888VqWebLhUFIMVfmtsD44sAdxEsHIro/9thsca3GP2ezgt6g3So7+4k4Cl0BiKqCrSpLngNPyduI6F/BjAammhoDJgBTCMLz64XLfzopx0fHBm6bzACMAfsWAGIVEFzgF1z+ewA12H6sxjUCO02J3cnvH4ANiMCNqQFPoBNkt9mwSiHPBLAKGXYcMGWMPXXvgr2JgSdNXs5URPmgTeg0niGjnoNK3L4gP8YC+lfdQzJeETin54bo0zY26oBM2gltU/2rxiGN5WZjew68xz+MhbHa9mIG6nI9xD5WwVR8JtuPb5136sC94PCu7FdmQPNZ1c/oWCkfsmMBSBj9d8wDcM7ci7NtPRf4urzMvkm5Oqufsz1x7rRbfM58O9Yc924AjnfVd2LNHcSEPbrZHMD9FYTNORBkxPXXPRVkTNAox04QC57j2lBGvIZ7CUbCPDkO1RFdL641X+zAdo1dqgL+KRfIwwHLHnvwrJ0ZKgCZ+y3zqRV8hme3wFQVTEKfbgxh9YUA9gKG6dTOP2hXx4AXPuCZjz76yMHFBvLb+FeOcf1igwpEw72wU9wLP+4MeAAs+vNff/WkzA6n5f798/Lee++Wx48fl9dff61cXL4oX375ha0t5vPgwYPywfsflPfee788evRGOTo6Nt9s5w2w1gGE6QjqyoQIcNX2npJr0PWTT1An+FP3lVF/Gbv1mWwf17XXiWOK9sL4nO2rYrtdf7Od+DPOuyWHuBfVv3WvbKEnvgFD2CJ0Tx/9aWu/O2SefeOLYCq2qesb505b4RrFsevfcR+l7esaZzEk09f4fCYD3au12o3rlNlAbDuzgTUzqnz3zJjL9efaq08csnZ6j4F4q/60dCWuU1zDoXrU135r7Jx3nw5xfWIusSXvzHa24rigrtXPZLG4b24qo77xtfS3S29bc+nTNT6nOqDji/Nq2X3029pu9NHqE6O8dY+gc+Izmu9Te4x216ejmS+Jco/fd+mekn1HXcjsPdONli9pxYvMNiLgMtppfKY1jr77dKxD9Tzz83362zX+Lh+jZ229r/U710j3F3FsOs/WHqMVn7pklOmpzjvmC3fx5zEuRNtW/5n5mEzGLbkTTKV5Va55XA+0sc51iU/dRdc1RkZ9zPrV/FbLn2b60dLbVp9D1mcEUw2R0njPKIFRAqMERgmMEtCXGY7SGCUwSmCUwCiBUQKjBDol8N/+5AdW1cQDd5aM1mQGfm8lT2IyRpMa/FJcEwx9Ca04pji2mBRle3ogzxJRTHroffpFgiY94pcGMQEQkx2aWMgKiHQxNEHRl3jRpGGWcI7JjrjoMXHSSmbqOJiAYdutJI3qhI4tzjXqUdcYMjlxbENMOibUNJkU9UaLzWLCS3U6JqSGJkf7xgu5KJiKX6JrsjHKTttUfe7TI5VhV4K0lQzveiZbn8yfdCXxWjqRJVRjwrVPzno9fimAa2rrXJNM9zMZZknA9bMouqpFLZr87JNNlLV+8cy5aGFE39pk8ok6rG1k/bV8duYHKVP2wQKKKKsuH9tKUHetdfRBOuZMRpkdD9WlVnxpzYn9awGu+pgoX40nLOBV/5D52KjLcR3i3Ppsa4gsXlWGLX3q65NyzPrtGktmc9GX6t8aG2Lsj/6ua0y4lsXgqCfZvKPOtvppxSPen+len/zVdrN+Mz3PfEhf7I5j79sbZDJpxRXV77gni3scyj/7wp3tDFmzuI+IsSquidrs0LiW+TJdo8y3Z/4l+oc+Pedaqh/viumZv1Gfp7qRrXsmu9Y8dX4sNF0X1FWQh65Ny39k+hV9R8veWr4r7i90zbt8EK6h2BYMByyERVsEOf3zP/9z+clPflI+/vhjK9jGXhLFgE+fPrVmGWtO7p2Ws/PzcnZ2ZowW+Lc+V+zvWREm2j8/f7B+Wz368IJuB07gdzJTsTiaTLZcRxZWEsSgZysvwJwbaOqjj35ZfvrjHxmQCv8M/GTAAC/eLgBWza8NgHQ4nZbf+93/vbzz1nfK8+dPy2R/zz67fPHCivgnB3sGplpZAeR+mR5MrD0UoKP4eXl3V+YGDgAzlb+Bn+O3N8sDTDWfW4G2g6n2DUyFa0gtg30DxeYs3nT2By8Iv7i8KBd4S/8SReMoOt+wlGwAQQ54QLG8v4VfCm1reSQLq7bPKtg7OssE9A/t4Y33KL7HPPGMFXAnhUd6Zmz5CtpL9INr3QajgcHRvBgVIDh9RgE7/rnjQPA7AURqfzYOA4BUPpHATOX9OIgqfiFPGaAN+nHoNvUyAqFMVmDpkWI1zgvPwz/gPxbzUh/o13RvTVtlATRtD22rTXIsvlcDoG7zxlVnVtl+gYzu5dSfbIqnN56B4+I8s/25+lXOn8V+9AXx7MMCdn4ei5bSMwvYTgKrD9qPOQKVd4ybUb5RRzf3O5iKaxWLPjl+bZ9gKjLrQQYsWEdhMqmsWAcL1jlHDWJeDkYiS5eDGByQgfk5kNJBlq7zDhRytiJnUnLCqG0Qoa+N20iazyFoETpbGdEI3oJvQqE3/nFudQDWl62ZsX247RjTBgFXAIIAiAMGjjo+599zmcIfGXsJmKcALDGAE8C0NwYStTYBIqqAM4A5ASrBPAESuTVZ3Bno1Vh8DD7jYIk1uASAuLoHdnYv/JsbK87xsTOauP5sdIjrzJeaoL1V9Z8EUmlBm8qU7anuEiysdkObUp1XMJXFxOXS2Vlq4T7ZyVBA7885IELBJVi3NVMJAEyz2YYZDCwwYNgigAsMRVZ872BbxnbGXvrVfQNToZ+JA4wA6CLTGPx0tUfEX4IysGa4BxqKNYQdgFENoCIU+SMmOQubszDidwCanj97UcEcALzc2OdYJxTzY90B9MLvBsCzGLtXwVTO4mL+a7EwoDEYnCZTgCJ8LzKfX6/BVM4yhbncGWAQ15yBBQw6lUXNwFlgtFmWpcVk/FwaEyT+2QpUxqq7fZBIGY+L67WxYVUWrINi+wKAKQyMhxiwWDqj3cG+yeTAmOwAasNSbGI1YpIxtMGPIJ+z54xHAEJhPRRsZ7Y2nRgQAmsB8BP6wXO4l3YAeWD+BFPR/2GdpgZg973L5TVYMz1WoW2wACEWQ/fBDAd9wbME1+Nv6K2zh/r+hbkDj1eQn4OWqINgqYLMPU/vL87a+LdNwTfjFX7St9Lv81oG2N3sAQ7MD7EPgqkwPgVOKZgqxjvuP2Js55jN/+77PCEjW6cKqqWM2Rf3D4zbBDHr+Yx7keizOV/cq0CteMbU/YfGWPO3ew50JbhL58R5o1+My/anZu8OpsK9WHMAoqAXAAZhzfGPIDmskdvcfK0n+tZ4ALHwN/bl1CPoK2zQARkO7uM1BS+hHwIjMX++QIFrG89yyjxGeXMfxT0YdIn7KcyVeXEFh6j/1vHAX1CvnX1tm3kQwWi1WFrUA4iVL3aA/KEjiIeQJcb9q1/9ymSMOfkcHfRncb4y1PocZmuAsMXlGzDS4SwChrObcnx0aH7s66+fGOgVTbzz+O3y7nvvGKAK4wSg6vnz57Z+kPd3v/u98v3vf7988P53y4MHD63P62uA5BZltYJj8pc9uI/3F351nZuzczrjI21p45P8JQfZmZv7Y/oF9Q/62TqY1190/6nXVE84Rvab7f1ju11/Z/LQ+7vO99lZKfale+hsHCrz7DrlnslNx96aYzZ+3ovnu8BUcX05hrh/4jhasqQdqH/L2h6ybn3rFXWttZYql6hTfbLc8tPCII3nKJtsv0i/wPgzZL68B2f5aBPxeZ0TzyAtnWo9qzF9l/Hx3myNKQuNlfG+OPbYXhyLrpnKk/ai+3nVtUxXY18cy6usU9Trlo0O8R3R5uMzXXPpWt/suXjG5jzivZm/j3oZ56zr3lrH1nr3+RY8p+c+7rXYHueV+axd11d98S6yV8DlEH801GaH+NBM/1q6l93bFWO6dDizZ/0uM7uu8qUM6I9a1/r0UdvJfm/ZCfc5agfoS/dBes8uvjLmvmjnLfturXMm//jZyl7OdLf1kirKVMehdpLFmb69RrYO2XxiXHxVMFVrLdXX6N6qb5+F9kYw1S5aPN47SmCUwCiBUQLfZgmMzFTf5tUf5z5KYJTAKIFRAjtJAMxUeuiPyWhNhjHhoF8iZgm1mFD1pIH1sjW2IYlHTQbGsWVJMyZCYoJEExd68GeyQAt0NNGiA+5KHmpSSL8w1cN+TBzF9jJ56PhUrpoc51y5jvozKoMmR1qJQ44zFthpoqMroRKTRDrvvgRsS3mHJvj6nle58V7OMyZyouyj/u2S0OwzSv0yOX4ZrzYYv9BXXdXx6NrFde5ag0xfqMOtRGlmIzrmKNeoH/r8uiBCikOpz1mxVF8ysCV36kEszGN7mKv6HspAr6udZUm9tb2i6LaCqdhutNGYIFSfHNc4rnMmlz590zWJhTN6LcqXtpx9rn2qzqkd4QuSbK5RX6KvUx83RN9igv9V/c4QOartdulB5j9UjpSt3qexhIUnjL/Zs3HtqN99Ms8KhYbMPbPtXZ6LMXHos619SpdvyWwu83dRv7r8XnatFRdi7O3SlTiuIf20fGHUq5ZttOxX/W+Xv4390MfSdjMbzPxE35rEdezyw9mYNJ6p3uPeOJ7MxmIM6NLZGHujX49jH6r/Xfep71S/mtmaxrVWbMvWDZ+1vrSOej5El7Mxd8kuxgeVI68pmCr7ck/1IOp+5os1Dsf7NT61Yo3KN5tvly9FgS8K+tX3E+T0j//4j+XnP/+5gadQsIuivC+++MIK9Gjr0HOAqe4/eFAePXpUnj17ZvdbPEbx88qZcMDSdO/emRUJYowoJkSxIUEkaAf3oThTZUpdYAE4GWEYG/nWeC8QvbEC/E8/+bh89IufW3HzdLLvICGAxoxxaa+sFotydfGsTPb3DQD227/1/fLWm79RFvPrcnJ8WM5OTspXX35p49nfu7M2AahywA/4MvYcXDadlOUtmak2YCqshxXVLr3YFHK7qYxRmNty4QXmVmSMwuXlyhi8UOSMImYvht0vzwFMu7gs86WDEQ5nAL558bXLyEE1Vqi8LtBGcXsFH1Xelo3O1aMyC7rWjDwVoFHfsj8lc1Nltcriluqx6pz6guwetycv8LfyeWJNBoOpHBRBYNVWUY+xUr3MpGXjADOVycvBK9Hm8JkWtbLgluwO3C/hngim0nMVY5O2h+sKjIqFCHwGn9P2MD7TG9PryjZTAY0OpPLPCKziuOLctEAYbWZnQPavDB6xcJ1+EPdy78d5UN91v89iZY3V8TygY+a4AS4ESEPBdNpGjHNsM55Vsn1c9PtOPuRsDCgi3oyHbEYOmtB9ijH2LJcG1nFf5IARAq8czLgBQRm4BUCiycRsnWDHNZVYBSFt+f01gAk+FP7HGZ7g32wOZqfu02zexsriQCdnuwCYweCj9UxEwCT13wElGBv88tHRofliG2tdX28TwEW3NcjHQB+VEQ2+6nDmLIH4z8CXZtHu+wCGAejE4hcAOhXkCSCq+bzForIn7a8BQGDeAKgEUjJmKsxjr6zBVOZ/XYI18bd9lnY7Q5xyQMA2EAHj8vWk/mrx/8qY/VxeAAplYKr1XCvTFHVUwZZx36XgCjxP3wFwLgrpDWgDuYKx0Bh0nIWJcR8ANPbDaV8jnq5WBqw5PDyy9cO8DVSw2IBgCFKdGDDWATwAnJifq6A4A36a3DeM2egb8XkfTFUAU9Ux2DnRdMABcOaXKtO22QJsCPqxXNkaQuehB5A74iXmdXlxZUCefQO+uNYbgMv+2Csz6FRxnSB4C/ES1/cOHPS9vAFo+cZ1CiySN1jb1Rq0jbh7e+cMXy4XB0mxP1dZ3wvYfbfOzuI2DDA0xuORZFGB0kvYHua074w2eAbjQtwFWyQ+h1yu5mBUA6Ml9Py2rG6xd6jMaBb3KrbywIE5iEtoF14G8zEA1sSBv2jTXIkxYrm9+55mtmYSI9siPjcmLuj4nevP5AAsVG4x9HGzw5n5rtnhcVlVRi7TS2M+BCjSfZ+C8gzcBOB7ZQEzkDvWA/EKQEADX+wb4HEDbIHP8n2Mg90cSKVnNu7zuOfHdawZwYPRh+seVdvxWFvZ8CoIkGAmgn4IKoLNQ7f5d4yJtFH6Y+3TWcOcQc6A67IXYPxhrEf7jCfMTUE2ei7iHkFzheyPoAX1YXGfj+fXe01h3+IcYD8cj+5t6F8c2OpMmpATwHewFdzr+21nd3K2P2ckI8gIa4fPX7y42DCbIsbV9gimwv7XGdEANnRwoAOQCV50f4WxwpeBBY2AWDAykanJ5+psqQ4c3rDMYT0YfzdgKsydLy1wR4N5+4sYnIGNgOcNm5szdV1cvKiAKed1RZ+UGVncYG8eP4CyvHXw4S3W3BlDfY/qYDjoG/4GSOyzTz83X3ZyfGwgT+qpM945EBk6Rp1xf3TnDH6zqYG2ri/9RRCYn4FBbwBevSn3H5yVR49eK9/5znfKycmxAU1xHru8vLC+33rrrfLuu++V3/zND8t33sQ9p2ajBLwSTLUBnW69S+ElYFXXeTzux6j33Hfr2YD7u1buQf1APIvw73hP7C87I7f66/q8NWf2n+0745koth/3pUP613G0zmdZO63nWnLMfHDcg/PZOA/dL23tbwVQFMfDv9Un7iKflmypd5lMdH2G6Jf68K61ijphep4AijFXzcdTvgQLtvJhXX0rmCqTXxwbY3BLPvFzPp+dJ4fYlcZvzpdy1Tajn8j0VHU08wOqn+oXVAbaj+qK3t+SAdvps62WXLr8aMsuh8i45TeHjFPn1NIftZvsnthPtDNd7z4fGf1Hl9/v83u6F4r6EPWAe6wuPWitRZ98Ws+9Cpgq2kDX2nfpW6Ybrbai3+/ysbTxLlnFNd3F9vhs5jv0WubfucZ9epPZf2vfoT6besCc9RDb1XvinCjLPl/X8leZDDYywtl9AwLr8p3RVqI+dPmZzO5UR6Ldsa0IoO/TV/XxmT7F69ThIT7yj//4j8ba8F2Vebx/lMAogVECowS+lRIYA+a3ctnHSY8SGCUwSmCUwKtI4Ad/9hf1q/LNG6f1oMrDakw48UuomDCIyaLNYdeLOPS/1kE4Szi1EnxZG3HMWZLJEub1S2P8nn2pRDnE5EGcgyZh+ExMuvOZLAkYkyYxmYC/WagRE9n8OyacY8KkL2GrMtM17WuX/WuSNvaV9R3lkCV5+/Q56km8v2vd9V4mbVVmqldZUV0rgdiX0OybU9StKFctSlTZx6RXS59bMurSDxYOqB1Eu8/+3mWuvDcWFUZdbCUmd5U750S7YlIwS66y7ShjlUdXAhAVP7jeSmqqv+XvQ/yd+h394mEXuWNcWhQW/Xz0TbzelQxXv6k6ygKNbL7qH6OetXxDFifYzr8nmEr1I84t86WZfPS+WCxMXbU36NZCqfjlKJ/R5DYLErVgVvtWmau/YGzcVY+ytvvaiH6q735eb+l73A/Ev1Vn9NrQvYjqZlf8yeKpxhf8rmsY74/20Ppb5RV9UIzdtF0Wi0U7a7XF/VHXl0zq29QeYIddPjyLYS0fH32R/j30i1fd97EQROWkvqYlz661yvSvSwf79jBRZ7psTGNMy2/HWMY5xrj3/7P3pk2SHNeVqFdVZtbeG9DdWAmQeKC4jHH0RX/kDUnNb3ta5s0vkcxk5Ej2jJI+ybRQIrgTW2+15lb57JzrJ+LWbfeIyAZEMxFRsEZlZUZ4uN89PO+JE+28NM8hvtVV1/Xlw9ic4nNTjLneP/RZjZnK20CUmddtjInRZ71uFGu9rXf5bC0O1fRLUEp+iLF0hkZKzPEf/uEf+CR1NOKdX1wQRAWgFJ68Lv/DcQdHR+ne/Xvp8ePH/Pzp06dsjsR414u5galWq3R8dMJGXpyDZks0Guqp+HivBSqAPUHMP2iUtaZEjIdxxIaANVnz7qIBwiwX8/TZJx+nj3/767S3Z4xH6MJE0y+aETHG4vo6nT1/lmbTSXpw72764Ovvp0evv5Y262W6c+c0Pbh7N3368cfp8uLcGpEJWgfQwH6jYRngp8lsZmCq1TrNwcBBlgtrZGaDNsBUiwUZOdAQySfaC3yxtGZbAEfAajXLrB9gssKxWP/zF2eU+/UcjbubNJ2CbQKgBs9YYUwSTczP9aAAVeTCUdcowUYZzJQZoVp/xvwAFEtsimcjN5u47f492g/eU5yL8buWHxq/5JgAWeT6FUwaAUylRmTzlZaVyuYhgIcBo1qbz23p+T00lBEks7fLhw5AlRbP2yZkxQJdT2PhfTauT2dNo67lKwNECHxjPmOsDt7HJR/5tmdF8Pmhbei1vQI26Ob5LQC4gD2ljTFCkOEETfNmX3iNORIQ6UEXWamq72Ld5e/1VNep6ToCqhQTlAe1PxPreQ8o8fW47Cbe60kGvqEeY7LJer1qwYKZKUX2TXvMQB8YhuIs1yQonViSsn1JR/bbhEMAhxAT9BGzJQAWtJ9ktiHwmDWBt6wT1nxujeHWzC3ZGNjNACKICQCBAEyCdWEOZIbJzdx2nt3DUZ9iqMl7R6Y7A6Q0MsisHsa+433Armf+0e6JycZ1jXgf4EFB/hi8VpyXThmz0JQOMNX+oc3Jgd8gWzTZg3XJ2t4BQLE4B9EDlIE1LVcrvoZds27MgCzNDWMg3mKNBJjCJjIYFsASjEdAB+SY5WCsSgYSQ/xT4w2jAgFp1hSvc7AGyQnMVOT+wpoz69It23JxxtsuruHvCb1vMw9kELLPl9AxmuSRS/w+gfcRjWPGaixf+EFT/TUZmAx0cgAQwsEBGYqQB8H4xTiV4zMAw3tGy0g7EugO14KMkW8oewI5J0oOZItCbCFrWAaNzKYGpoLMYLOYE/Kq2LHggYizawCXkEcAoAKobr1JAPHgHAAkJtNZmrIO2OPxsFnoBs38s/0DQgpgE5gDrinAF8aDbmlLJE7MwDeyRIGVK4N5AFZegW1lZdenbm/S/HrB81kXZPATmc4I4jHbWN8AKGQAJ9jCfLlMl9eLdL00kNvezh4ZsQimmsPXNml2MEtTAJd2dtKLsxeMYWC3xFVx3GoBm7yhLLFng9ERs4lxIwsWYt46bUgj1uZnAyea3pGZjX0Qsd7AS2R72xNAxYo4sGXhmogBBoogv1w+f9fmOt1P09kBky5yI4FgZM4DUKzNZcqJYiPyQN+Y/1UDyOYpz5UxbOIf1t+w1GXb9LEfc9bnjINTWyP/NeBUy/23759MJhYH80MBsi5hq6xDYZME1lleAbhF4BvqoGlwzyAdxhmbt89rXDMAhtmeKNUM0CbrYAA3SUZ+j10+7vNojAECeuF8z6Kge4AYY7AWAzyh/rT6WD6pdfs8rFiIxKtMAAAgAElEQVSEY1RDQyaIxzhfOQC2ZaBLYxtDPvN1gFguxRRrLFYGRhKYSjJX3c/6NedM3FeI2Uqss9IN3sf9gGQonVsNlu1i15ittEYBk7B+PaiB42eAPWKkGLd8bJdOcB7kCACS6htd1+83WN0FRkYgIhHzwESHHAXwr9XuOB/ywTzu3r1Ltt4XL87Ss6fPm/sfXMvqTLBA3QY/Y402LwNGk1ENdgtWvjOAo64MjDsFYNVi/2x/ku7ePU1vvfVmeu3119L9+/fSZ59/ls5ePE8XFxfpzp27fODFBx98kN5559302oPXGT8IrIavgoQS9THiHwKs+17t9jPI2jqqvX+4/aqp9QsPktGRsYaM9xilsX1do3pbflGbi47zx9eO7VpP1/xu34dYTInz09zjGvyxpWNK143jR5nG+fgxuuTg5xblqjjpdavr1mQcx9M8Ssf7eSkmDp23n2tpfX26L83Tv9elsz6b0bm37tOV1fPDPSRbnxd0nxb3q4bYru6HavL2dqbXNRnV5ICxfc06ZF7+GNmRvx+RHGTfpTgiXffZarTN+HfJ17wshsSNkp9tKwc/r5Kuo7/VfD9et0s+fbG2Tw5dsawvJ3ibbO9p2/u1mt5KcT7abMmPS/PxMlQtUIpr0X98nK3FHM3pVfIbfSrkjnhNf91a3KrF3aj3KL9SDOiKg162fXG3SzfxGvh7qJ3HOZTkr1gV40+XrfX5seKzH0Nz9nZds6u+8fW5/z7Px76aPPviVlc83+BBHGL/dnu/XXPFeD6Gexur1WiK8962azHFj6frDI0RfkzppjSnUrzriyU/+MH/GHvDhxrxeNwogVECowRGCXylJTAmzK+0+sfFjxIYJTBKYJTANhL487/4Xw0zVWmzofRlg99AxTm6cY432dposXG3B1PFzRZ/0+xvuONNtz6LzUjxfN38++v4sYZsALaNOe3TtONGjR/fz6mmp7iBiOPiF71+M9uPEzcGNT9t7sSNpa7NjriBUhq7ttlS2ryOm0e3GlH4pbh1UJU2+0qy6tps0nrjeXG+3n6j/etvyay0ETXERvr8UXPSZlftSwvNVbKNdlKyM3/t2gZs32aUfzqsl2vcfCzpvGvtJf1Fu67FAL/2ba8rG9MX5LJD/N0+2bQFP0V9RBnEOOL9xgy6/bq7tnkedVnb+IyxzjdsbOM7miPWrKZzr8+uzX81EETdlGzNbzDjvBIzVdemqc8hNfuVPrwdRMBIaQN4SOzr811vCz4nxfO8Pv1n8Uu5qHc1CWFsMVNFH4l+KJnjt+wjzg1/e5noupL30Bhci5lD5CbZxY33vnNjHuqKcV3xuSvX+zFLcarrvS579j7qfaN0TimHdcVqH0NqcRrn94GpNBfZJv72dlTSj3Ti6wucp6avWmzxdqnXcY1dfh9ztMbwzQ7RXvx1Yg3iY3nNdnzTc7STeE7USdRpXw0TY1TJZqPtxHzodRP9VbEkrqnLvmu5Ia4t6rYUE2u5W/OK8i0dX1o/zquBqeR3XjcaV2OVaj4fV32OV93QAotuP5iiS16lnF2yd7I5baypW+ORlWJ3N/3kJz8hmArz+Pzzz9Onn33GpkCsH59rvMlsmu7cvUsw1ZMnT/jv+PiYjXl4+jqOxxiHh8cEhOBcXAMNggAnqF5CozXyEpg2rMnPnliP3I7GQVwbY5MpYTbjZ2goxhfAfJ122DT49LNP05PPPrFnvRPUtEqz2TQdHh6kzXqdwOzx5MnzdDibpEev3Ulvo/nwwb20s1mn1x7cT48ePkyf/O636er8nCxUBBmhqXSN5uxVWsznbAafHeynxfomzTMbCgACzKtogUYj5Moa1gGmMuINA1OBOQMN12TxEDPAwUHam0zZbI7mRjT6P3/+Ip2dnafrhTX6o7cVT5u3J/yr2diY3HxTE2NPBidIp21sSg34Bs2g/nN2U4LxaHeSWUZaIJWPX/JH3TtGUHWsm3ycMLYUsQJYIzv0BJyX9w28lk1as/StbNwwU93yAQoZHaH25b7AKda8a8w+VocYkIb6XK8ya4fVkAbAMDYCa0oG6wsa6Y2xxMBUBtIy1g2BXNr7y1g7QzcRTNXWRZSssQ9koBZXCpAB7cYYQGjvGeQIWyAbQb6vJTMKmHhyQ79qLcUP2YbyrfQW5+mbkv05mI78PT5MAGPqPk65Uc3GPk5rPG8Lfh56X8dZc7oBm/gemjyoWgAAjLkFjewbgPIAnAEwg00gaNo3/xOrg42ZWZ0IlLD2apo7bQEN+jIw7RWYXmB3kwkACNM0ne7RP9WwDnuBHdh1ML7Z3WSCRuhEUAMAcQBTIV4sVgv6+0yMMTtgYLLxsF7qeLpvzDtokF5Y3MTUGlAkABBi1QGsA5+DmWdjTFCyYV/7+ntPD4qS70QwmK3LwBmq6bw/WmO56QA2KmCPzkN8JONg9kHP7mZgQWsYUw5ADGB4zOAB1pLMMTtpCvAp2frWpnesfrNDxiD6LgBxOUCT5QcAiAxSQq4xZp4MsgLoDXPPKC9+5pl4MjMW5masPS0rma8PaG+ZYQWvBQjGdbx8ed187697JoCPMC/yEGWAFMAeAsAB0AI/J1NMBiOhUZ+MR4wRu2kOMBXsaDJNUxy7P6MdLRZzgqmwJgDY0GgPAFqCbXI9LZgKOoN9IT9rPcihBhLdYQ6jb+NeL8tFYCoCmXLswTzR5H94cMgYjvwoFiiADRUbDFwNoB2AwwcG1ppOOVcAbaBvXAu+ht8AB6BesPgLEIyxcLF+IyrWcudyDWYbZhwQBVFGGA8sk2a7phPkzadPnqXLq6s0AYCIgFgwvxkYkOAfAnoAiGjBObD01XqTzi8v0/V8Qb1RpwBJLQ2cA7DEweEBgWUAkgMADRkwJmf2GgIrM9gFMjK7wLpXrA/my4XNhUDQXD8wbnmQrq3TbBYgasuJqHtQGxj4x/5hDObZnDbpIpPdNNsHyCulxfKGIDzYDv0kgwixfuaJDOwkcJt+PCHASbUX40NmsCJQeSdZvgRAcjoVJ2bOkcZwhxwMuRn7TssqhykKsENADH2kZTFizMD1WOs1z2hzBUFe5QY2YX6L6xFAf2B2B6AWAHaw7/3ZvgH4EHdZx8JP7eEclGaOGQbCWnFMY+1B/WagM9gIYgQBnTBHgAwduEcxV3leuVYgLuVK7V35fXj5DNbqaysfdxRrMQ7sqmFAXa/TyckJwUzQFT5T/a38rrhm/m6gHbHKoYZlTaail6ye9iAArFHgUNTZOEYMswCdAyh1eYna+kk6PDxs9uTEzsRaxoGIWRsDNAuQ7WzWjEWQZ2Z0VS3Rgt/a2k71odbVArfs3qAZnzVCSudnl7wvwT/pB2PILzEHzBHXVr0rXeA3WeXI4pbBh6z/MhgTDHTZ9jA+1gwZQT64L/rkk0/I6nt1OadcoCPNQWAqjKV16rpaE9ZzfHhEm708P0/Pnj0jgOv0zjFj59XVBX3+zp2T9PVvvJ/e+9rX0tvvvJ1+8YuPeO92dXnJuWON7777bvra195L77z9LueB9wgsZ2wxQDvAVSbf/KQNX34XvnPzH6uu8DnT14L+/kCvdb6/d46+7sfVfbxsyo/jr3tr2hVm1nhM6e9b90k+8jiQtb8XifsMsX6QfUW5+H2u2rziOVH2utate6N8kGRajqO37/e6dKO41qW3ksz89UtzafYUmnux4d/f1XQkWXfpuSQr/17UrbfT2rjRDmtgKp3v7+EV6/G7pqu+9Sj3a38pHh/tZIhNRDn5OQ/xI3+Mv9/XOr1faz4lvZZ8POrI+1iMD/7vuO5ol13y9zEp+su28ogxQ+eX9DTEJvwx0V/7fCLKvGTvmlfJp6OdRH1prbIf3Td5mZXWGMet5Qgvu6iXks16Gfu1x3WXjosxMMrdy3qI3l4FTCUf9/ZY8wfNp+RDfTIvjenXH22+JIuu/Br9qcse/NilXBLHUt0bbaPPF2p+7L/j8TnZxzDZXsn/hsaHGL9jPKjJ/FXiOYrcdk/z9sNa43dwGF8PMLB903KujnFcx5X0EXXW599D7TXqpxRbvQ0N0df3v/9/j73hQ414PG6UwCiBUQKjBL7SEhgT5lda/ePiRwmMEhglMEpgGwkITKXNhLjhVtqc8+PXNoXiZpoHU7382csAmtLNeW2DrnSjjve0meE3F0qbj9o06NsQqG3m1Da7Sht8GKOveby0+aQ1+DFrGxRaY9z0jw2icTPSb55IfnEzI26axTnoGnEzryTb0qZPTe9+rtrcKW0A1jb5+jZe47rwd9fGZ9dmosbq2kDy56uRp2SvfnNJ48p+SnYiP67Nz2+MaSMq2m+0McqBjWy3I4s1TuanxLon1vfHn7ZUv918aY0mbDFpnk7uLxqbNW9FIv7RjudvB1qQntagudtGq57o75+oq7Haa2pupfV52dgT+g082uihcFKMtT6+dOnE+2T0NzYTuC+OvS7j5q4+8w0ltXjepdPSprHWFjeY1ezZ5yMxfpRir19nnENsJpVflHKXn4vXSW3NMe54fyyd7/1aY9ZiWEl30pNv5CnlllJejXIrxaSumFE7vuwDt5/y2hcHavONuorHdZ3XZVclG/DxtS/3dNlOaa01X4o2UqsTanVFjBND1+zrgj7d1Oy4JAPve9FvY76JOijJX+MNmYOPhX5uOjfmQX8933hcmneMnZq7b94dKse+40o2Hu1i23gUj++KD9H2a7WVl2fpGG+btfkP8d+iP5kCrPE0J/qG5SSfQNvJzCdoaFPz95B8Woo7OK+Up73dqc6ODVa1der9rhgeazBru7WmcX2mRsi/+7u/S7/85S/ZbAgg1aeffto0jiNnMBemlI5PTtLJ6Qkb8/REeXzOpvTMFoHxwUyF5jw1OeN6aFbFsQRDZXYBNCJKPi04YCddXl6wUVNP3gfoCiALPKUdDYwY7+Pf/i49f/Y0XWVWqV3yXNhdItoCD/ZnbD78+OPP08nhLL39+D4BVHdOT9J0byfdu3Mnvf7gQVqRFWhF8BWaFgEQAICFwAk2XO/y33qT0hIsFQBIEZxjT/BXbbskY5Wxz4j5hAQVAEAQyGY1JNg60OgrcNneHoBV1+nq+jo9P0Pz/DrhAfZ8Ij4alvembHLGNBpWB8degtITzdSyPTUIm30RSmK/MoiBMQtgngxMYRNlHs/qztv1LIEmbGBvm6KNzaGtq/XZrdieGbEMkGSfiEWlmStAFWjedmAvNLG395l2HdpfBmJ4gJbGUTM7QQmZmcKYLXhEA5YRU5WBZ+zhJTY/AHqMrcMaDMSQhXttsVO1LEemc+0PGFOF5I35mj+jWb1l2vJAMYFPcCE0f+tewutoOjOgC1lZABQEAwnYHnbBaoTGd2v0NS0LVGSsH2xkz/rNDm8PZCC7j2PWECgwMw6xSVyAPbKzCY7UxgyyihCdZKIVA45Ydcy+9jILjTXUE6AEtjg140+mHIMsNfleB8A+sodgLWvTHUyT91dgKAK1C0As0FP+D7rBD1hmDB+Ik0wWAC+I/sUAmwBLZP8kM4MeUGEgLgMlgE3DbGI+X2TwkAGpcPRiaYAoNCKjoRzATQH25ssMVgHD2XppgCcwywAstgvQUMucIx1CpyZvi4+Yn2EEwYxiQJC9nQn4cSxmE9u0IeiqzUetX/IYMAnlJnmy0QBMkpvBGWvThgxQvBbiEWxpAtu3cwmgwvj2P/ORXWPlMnDVy424avjHsWpYVwM8xm3Bi+28/X4U9E5WK4JiDGyIOWMOAEWxXvI33hkYBZCN2Tn8JNsoAXm5OUgZgUx9GZxiCzBwXAZAkeEnI1agN9k95ggACpl69nbZNA8GJOonxw3JVjkc5xM4QZCKsYHAqmlXZI8yw4Ov4RgANjDWamGsM9eLa64bACoyHJHxy44xO7K8hDViPDGncA+CsSuDzxoZGRiIrE+IwXu7zMFYE84F6Ai69eA8seQARCJZHOwfZDY9A94htxqwSYBTi4H0D4LNJgZEnhlA0T6zuUDeBDjl2K4Yi2OMmeUwg2ogK/in5VyyZDEmmc8YO5mBQjAGZAy/BBiK621ylAEzTY4ZWMz4k9luALyeL9LF9TxdXgGctU6IvxgPtnl1dU0dHh4dpqOjQ4LgYAsAtEEOYnQyxiSBYzP2bxfoJwDzV+nq+oryJmhnxwBzzFeUCcDGiQAj88UcH4nN3svEmXjPWIkA/GIOIwjCwBkAdDYxdh/sXpt0NV8SvI11Y/34Mf/IDGjMBwK0mn2QBbHJe5b7mWeQ27I/A8AH3SJv8nyCk1rwsWKHv2e03AHQsDExIe6Y7AygQ1+eAKRlTHK4Hh+mIUaqzKaDcGD7QqZi6Z1/E2RnoHbGD4CpGlagvD/H9GX1C2seVowZeJv3D+mzBJsCTGVMYxwUQC/JogG3tzXW3hTrMVa+9t41108B1M4akuswX/b3rarRPVsY3hNLFOpv1ccCsfqHGsG2/H2F4hGvkRkDVVeJEpS1M+aRGT5xvsCCAOSx9sqMn2BiRQ1LMCiBhC34SSybYIbTfKnbXP8LmEUfujYwpD73e+Z+zHhvlAsuAweSMRKgXMsvi6WB02AXsDnMmzrJ+8LwA8RpnKMfyQsxmHmIccbshTUa/bB94J3FKoGsjT0Q9yZPnz4hMxWvu7dH0KH3Heo8s09y3x61XWbbQ74A6PHo8JDvXV9dpqurS74+OABzKsBUiNcLggffefut9N5776X3v/4ecwfuh372s49oS4hVuL+7f+9+evToUXrjjTfJVqWHVrAeAuhxjQc6GNiVwOgMMDVwHwCblmPJtpsbaTF/fx/d1CINU6jZtP3Izxq4ZyPzWEvU9hDi+34PoVSPSN5d993+vKH7Cf44fw/e1bytxZbW4Me4JRR3jx73SPzaa/OuySteo/Z33/l9n3fJP+5ZDAVX1ORQk29JnvG9Lr3HNfp40yfHuMaSnXN8MULrPi6D+sMTRVwd09bPJdspXdfP1efiPln02Zb3rdI14nuK5X7emm9N1n1y7rtu6fzStfquX/J7b3el82OM6tJN6Vj5UG0N0R9kY00sLjxU1H8W/WbI/Go677Ilr2O81p65n39tLX7cITE22mz87rAW87tsWTLzY0e77ZKrX0Mtv3Xaudunpk2Eg0tNq/EYr9u4jpKfdh2zTbzVeqMMYwyI8bFLHjGnD8mHfb7aF2eif5bG68uJQ3w8+mC0q2in+rtWG3fHR9vz6rum4hCOw3xUA5bsoObTXbIZWnt1xdiSj0VZxet429Q+as0ORmaqPg8ZPx8lMEpglMAogVECJoERTDVawiiBUQKjBEYJjBIYKIE/+/O/vLV3Ezd5a5t0pZvo+N7tTR1L0X6DoTSGrhebcEsbIrUN6doGU9/1aptHfjy/wacN5lfZ7Bm6CTFQjS1owwEpBNLRZpc1TrRf+pY2MdjIlJtiujaha/qP4+sL4bj5ETdA4gan5iwZy260pq7ja3PT+6VN2ihnjB/nHuckeWrDSmPgOn1+49elL721xri51rexFOfepTf/ZXfb9OgbClsQWbMGdjnUnzzofbNvY2uIPfdtWsf1lTabb8ceC3Fe7/pSIPpAbdOu5Cu1TUbpsbaZ6uNF6bW3M2/n8UsLb0OyQT49PT9pXGv2zf8C5PjPuvzFx1j5hDZmpWu/3ignr5s+n4hxW2uqgRdKuSTO1/tkaXzJOl6rywb9Z6UYULKLKCMP9vJziDZTiksx3vg1RtsbEutKPtk0+uamitJmeOm8GKtq/u7jebTrmjxKPl2KdbUvBUqy9fVGSW+1GN+19jh//3d87eU1pP6o5b0hcfWLHBPrnmhnpRjSN9fS55ijzyE1X4p25mXXtU5/Xon9wdtDac1fRIZdcb9mxyW/i7KO53rf7Yq5Xf5Qu64/J/ptzFU1e26gC7lpuqbjLr8pxfUoFzRhlmK+zxFRJzU7ruUOxWLlxK7jou3Ivnw+LenOPjcAgZhzkD/0ZPUf//jH6aOPPmJD3ieffkowlWSqBnn8/drDh+no+IjTULM8mjrZ0JzrI6z/5PiUTcVo/MM/sFTgeDRRosHv4MCepk9ZgS3ANfaiaRBjPn/+jA2K+/szNg7O51d8786dO2xA/um//TSdv3jRMB6hgXB/NkkrPO3+6io9uH+PTUi/+fXH6e7JYXrvnYfpBM3QhwdpfzpNp8dH6e7pKZ/wDmYDsKKcn52l58+fE9iAZmayEoCBY7VOGzRKZ4aG5in2uekZx6LpH0wzaD5k3Y/GEQKVdsg2gh8xgqAvl435azwV3pqncY1PPn/BhsbZZIcNxQRTTWa50dbAVGrAZZzLwKfc68ymY4GDMKZ/6r1sRKwSMwJzrNEbYJTcfdw01UM39McGyJAbYQiusEZdG7NlHcScdM9DABabWDOgJLPRxC/jyboC9FjToAz2NIEEcB2A6K4zoAoNzgCHYGxrCqctkp1lmqb7ePK+3X+i8RTzQ1M45tAABMioApYEawyAHVozOhryrVkNbCACVlmTPs5HszfWl30IDaUNWMua7knyQNYKA1O1DxmwJnVrzm+bjgmKWIFNDQA7gAasWRrnHRzuE4CE8QBqWMFHxMK1a2wenllI97XSOUldMCbAVWiazSAQf56uhXPUZAvWG9XL+u3jq/Tu7211H4j3xCSHRmv4Mc7F2PB7NXsjDuB9xqLcXD+bzBrAyHppzCbK5QaqAdAGTc0GMMO3NWAeQWM0gVZ5F0oAheur6wx62SNDDn7IKLfKdssGfVop7Z/gN4X7nU1aLgw8xMZ+ALbWmzRfXBvDxgagyAmZ9chadgMGmDnntbM7IfDTck8G60HvmDcZgHKjtgBdAMRk8Nn1/Josd/iZzIzZCP+MzwnMKACFGDOK4oAxncFGDVzn92zwt+xeuhFLoJrY1ZAv0CzWJx1bI7/Zvo8lsmudq1iO83C+7iHl08pbfm+ndM+n/M+ambrJwAXbPLBh4J9odEcjOsGPTCB8TXsFyJHAzwzyIIAMdmO6Nvkh75gM9U/2rL8tdmQWscya+OLFi6bx3++xeF/wuZixhMBGsAJP0/50xuZ6Mj5hKQAEZQYmsCrCPwCIgU0f7O8bmIO2Y4A/xAGy4yCWzgzkhfhJWdKeFfOXBriC7xMMYP6PPNuw3+3v0y/JfLJcNgwzul/B9TwTF3wWP7Ab/MM5AmTh+ngNG0L+hHOenJw2ucTH3pZ5xtjo1MQP/7N4vM86YY8ANp8XLI4hzyK2G2jU6hpj+rOYiNdgyoLvLZdgwDS7aGqJ/UOyoEFeqEvAQIf1vDi/SE+fvUjzxZLTOj05Zu0BPzeWzgV1cXR0wPkZi6GBHA2QqFy6yUxWBjY62D+kLSL2XJxfkM0KYB9cH7aA9zE2GSxRw+zvNz4MoBZkS2avDFSzesqAngQkweczy47AfpAL5rMEmOp6SQi9AY3aZkyBSRlZyK4HW0SNCJY4MD8hF6E+AbAboMIJ7VYyh40iPxFMZZyTBpbJTKSyB9URYk5C4gbLGhiVkMsxT6yZoPycP2bZ32SDAPcQdIh6Bb6A8GpPOWiAXHSM/BU+cy9ZdwyERwbQ7CeWm9VECKANxgagG78NDMcYsAIIzQDNAp8JWCiwZnOvR4ZE2+/F2vYPzVcsxrm9Ucad7PMEUmeQPWvFlgVPgHDo2Vi3DlirG3PrOl1emB3hNe0jvy+wqxiilAvIsLg3IbOc1dyOPS0DZAkwVRGT76GVV3Sfa+MhDrUy1GfSH44hQxYZP/doqwAEQcf4R4a7w0O+RqzQQwV031TKC4pJije6lpgWoSvEWat9AUQ+5HUJqASQLoO4PMsXbQR1b14rfBpzRyzgAxUy6JMPSViA6Qy5FAymAI9ZrJO8lf+om1z3NMCjDFSHrShuivFX9bJioupRm8ua9YbYDGE6iAcE3M6v6PcPHjxI7777Tvrgg28QMAX//9v/83+Ya+7du8e5YMzT09P0jW98I73//vt832I5WOQMLIv4Bb0itkDnAFdBVpjzfA6QmtXAVisn1kay79bOW8Blw7zHnO3voY1Rsmvvx+8BdO3bqqbo2stQ3erH1Hl+3qV7dn9c12t/DR0X9yO8rGpjxXM0Z3+833svXat23bgX68csndO1jii/qH9/bkn+cV1+f7Smhyjj0r7TEH3JnobOOR7XZyevoncvr5q9+3ElL+nU7zFirJIdRdn4c0r7hiV7jft2fT4VbagU16OtaO5x/7bkCz5fKIb7fbmu+XXZf00eNfuK8vdxycssHhdjYJRFtAU/L91v+GvJLrwMvL1LRtq3w9+aE2QVfSPGV29XpZg3xP+6xoz6jL4W19J3vS9jTdJR6Ttpb5Pa0ynNaYg/9q2lFHO7YnSUnR4aUrvnrtlsV27omnNTFzvGZ3/vrzjl7bjkd9Em/DVjDOuLL6XYOETupXxVygO1eONzSDwvniN5l2Thj/WvVf/35aaX12oPHtr2x39nL5nG2BBl9qr5etu5ley1FLfiuCX/9sf88IffH3vDt1XGePwogVECowRGCXwlJTAmzK+k2sdFjxIYJTBKYJTAq0hgCJiqtJFRuvnv/mKE2xLuKdD9s/U30qWNGb/x6EeL5w3Z5K+d48+NmydxE660aVxb5fabJ7efKFzbKIvzxaZV3Pjtkkfc6NH8u3Tr11jacCrJIG6e9W3u+w2duDHl5+ibZPR+bUO0b6PGb1b7a0jvcU5RVn1fIuh8fWlOD8nNetG2++xziD1gfK1J146bpH6DTfO35kdrJvNritf8sjbdME6XbuJmZZecfezyx0Xfrdl5tN0uvcQxoi/2R7z2iK64IzuJfo314Qv2CABR04DW7L/IU3zo8lHvR7iGzombmH0xreuLq5qcZbOlz6MdSC6lc/riVymX1OKGl4d0ULLXOD//d+nLrz75aX1DfKO0nm3sL36BX4svccy+mOp1FP28ZgNdcinZQG0OOrbkW9KHztUx0Zf8/GvyHFq3dMUm7+PR/5mXm4AAACAASURBVPx5Q+azjd6HHlvSidYdZejHLMXEGL/jl/HxfG83upa+2PM5qPY6rjHWDIpxpeaNPpvtk19fjehttHZsVyxTjPe6KPlulE20xZqNxfnFnKfz4tyb6+Uaok9OJZsZGgd0rsAacY5dsb7Lrktr9eutXSf6qGQTv1BWrPE2rWPZPItm2NwAjDHR0IqmuR/96EfpF7/4BfPyk6dPyQqF12jcI1iK7AC76eEjgKmMGQqf+cb52cG+sWRMJmk23WfTnDXQGigBcwMDgW9GRHeu5kd2kA2O2+E10cB8enqcTu+ckg0CjYGffvox5wyw00c/+1k6PztPNwCJkGFll83J6+UiLa6v0v17d9lwDzDVg7vH6YP33kzHAFOhQRpPbj/YT8dHR3wPf2MtbHY+OzPWBrImGXsJ2VHQfOgASooXYjJhAyyacPm0+czAgCbjm5QAksAPmoQJvths0vnFpT0VfoImYjS3rtKnn59l4JkxdKCJGmAKNhKzkRkN8tYUbzZhzaPGFJVZWsgqYffJui9Q/YZzxGRCoAQAB1gXupMJajGQnJr2FMewCD6ZX0/SzvcBxvCUz8mMBWR4yEAeA0Wh4drsTkCexiZ3jIHlNpjKGMwwP4DjZGtYN16j8VMsTwSUgAlmJ4OvyAiRn/afmXfM7tQcinkYAwx+0CSKxlOTlZimKNkMpmqBYm1zrAALAG6IC83YZyV3W18ZTMWm6fxQEmvaXpEFBfMkKA/MMzcAUx1w3mgkB0hvgfvwDBLxDcxoamczu3t4B5usM9gONsBm3WULTlJTcQlMZYCn2wx2PkbJ7qVD/CZzT366upg01PCPcwW6EZgK89d88Rvy1xhY43IBoIIx+ijuG/DKQDGKe2hcZ7M7u+utGRy+gs/n13MDWUwm6eDwyJjyxAqR2Y8y/1LD+Ma4mVmfTDbmn7QHxMOlNWgbG0prO8bysLSGeug+N6mQXSn7ohr9W9latDe7QWO22SWuiXkYQ5YBmZqfBkBg9op/AAuQUSuzF+FYA1gZexLex3g4joDDyZTrQGM2AGJk7MmsNdTJBjEmMzuxud4abnzOkfwV773+BfIqNUQqj/kawL++tV+SWS4gbAN8ZD4ygar4fJZsHzmGxb0JsdK1dZgxxBgbXytDn1+buJ4bwRSL8FugTumju0YyWwLzIVgPEePoGxk4akCQ9p8AIGy0R/N/tm0yyWU2IcyN7FZ7ALLMmjFNEsY2ZDKweG76zL/F4pUBpGKnAkAM10SDvepY8ynL/5IdABD4QW6WjlXL4m+BZ9DQj/PRwE85m/VkFisw1QDoagxklp8ygIEx2eKtga+MBWeyZz5u9mdjWcwQs6DlqxZoYexIOK6NbwAF2bjeVhFnAJ5iHbOGj9ykq/mc5wK8AkArAFVgxDTmG8QpAIDMFjyjjskMTJSIt6hjMKdZ2t8/IGhZ68R50DV8E8Ax+D3mCSY8LFAAHubMDIAzwLOxJvr7aoJkAwMidAEZzwnMw1zoJc0T7Q2WqabrVgeYn9UtFneRhxYEc+W8T6CR5RLWxawXoBcDSKxzLhSzFeKW5RmAd6zGMEYuAy0RSJWZ2YwZD76yIniNIGKAHhnr12kCAMt0anFtZy9NAbzNzFnyT8ainOeN8S0zbuVahSxiZE0zBj7aUwZiQ+bGzKa4YLmbbGiZTYu+ztieGfsEktK+Zo797SNZ3YPfMkiJ/mDFmjEaiiFMoPBce20yuyTyFUBQ8FXUAwS43AD0cp0uri4J8sFawFgpRknMk3UN5MVayEBbYMSz2tyAQIj/xnBmdUH8EcsYjwXrGYBdYBArgBwt5mRPp5jWBhacTTIz1VXDhkfAXQZVIVYgnvhGcD3sQWxXqmMVa/G3ajHFHwCpPJhqb3rUMCSChQsxs3l4QwYlGhOkgRVx/dnUHu5A4GmuNRFjUZ/BZ61etHoW/8S2h/eMbdcevID7FoCSmrk1cW7d3C/pfghrMn+1GKTYh5gDXxcDLsBiipm0W4BqdxPX9PjRo/Te195LH374IWPUj3/8I/rs6Qnir9WlMLpHjx6mx48fpzfffDO99tprDcMvYxX9zOKl5XQD969XAlMhDiN2AuiJ94yFU//8/of5ldUwpjP9U139Mpgq2p6vLVUf+mP8PXbpftu/J7tRDVMap3Q/X3SKwpu+Boh1QW3OpbmUZBDPl63697vWp7om7sXWzu+bw0sxwjEi186N8mntws7w+0gaI+o0jlGSQ5++VG/4a5SuLd14uXbtG/Vdd8i53t4lk5qOfKyMsbFkV34dGtPXyUP9SrLy+ou6LOnTx+0+ecvX/bW8Pko6kXxfikEdD1rqs/++mOLP7/pOyq83Hufve/y90q17IMcC7OcUj/E24X09XlMy8vGuNP9SfC3FmZJt9fmDt+/S+V5mfp7bXqvLp0rxPq6vNI9SXpHNxu8yS7lg2zWUZFmLjV25hg/scH0c0kEpFuOz9n5re7BNyV99reDl4mOy94cYA0v++PK9fjmXlPLzEBst6c/Pq2YLPgb72qUU+2IsLeW/aKuxNsI5qpW3WZdRoG93Rq3+KOX4OPKQPLjdbF4+uuZf8f2YR/rmNoKpvqhmxvNHCYwSGCUwSuCrIoEtS4uviljGdY4SGCUwSmCUwCiBlyXw//zZXzQ7LrWb0qGbSPH8l8ezL9X9hoWfkd+QKW2YxU2a0uaFxo4bIfGacSOktFlSkkeURfyio09WfTf+NRv18yvJ0G96+zHi+6V16vja5mhJR7V5ljb44tx1TGwejefWbMNvFsaNFb8p73VeWlvXJk0818uxtmEs+8TnXkdxjt6OdayaXqJ+/DjRP0o2EfVSW2NprGgHOtcaCK2py/8r+fGr2neXL8c1DfHLkg9EWdTiVdwY9nPzcakrlvlzuuw62kK0+S478pvcsiPFPe8jHkzlbab0pVxXvPC6H6JnPz+sS41uQ+P4kLi0bc6qHV/SubeXIfGjFBP99fzrrphQW/e2dl+L0UPe3zav9cWdbXJI7diSzGpxoxSbuvy4lLd8PO+af9SLH6sWY4bI6/ep7z6bKNUNfp0xL2g8/yVln682+SY3dtfyS8yvOE6MBDEm+r81Fx/D45eUmrf/kjrGsVIs6JJfKY7UxhiS07tsasj5r+IzpRysXFPyk1KuoN74VHSBSeoPV4g+pHV1ye1Wzi8oZKg/efvo0mupFijFmJjvsIZS0wXG83FXMmATNp+8bw1/+MFxaKDGOX/zN3+TfvnLXzbMEk8zW4U9Vf7KnvC+s5Nee/h6Ojk54TloGlTjNBkYjg6bhmY0vBogRfVe+5R+YwzJetuo2Rq5fZ02yRo7wdQA8NTdu6fpzt1TPsn+/Pws/fa3v0mHh/tcA8BfAD9tVgBY5IZJNJCulgRT3bt7h7byu99+kh4+uJO++cG76fjwwMBUOwDYAKwzSwcA06TEZsbLi0s+9V9yRMMkGhHQBIyn8aPZmg3g2QZVj0gfbMDNn5udGYsKmg/xM81Nlzjv4vKqARjhmMVylT77/IxPgseEMD+CH3LzqzVrr/O/1v6l75ubFefNJw8TMGCWVGq8EVhqBmBSBqcQuJLBVLqv0vkRTKVGfYGpcLyBetofMTF5VhI1i8ouMF+ACwCoam21ZabaJ9DJQHmQEUFzanqGtQAc40ACbDZO1hCuGIFrSoaYHZnGYM+5UYmAJdcUGH1StuoBQGQ7IeAkE+Zk8JjsxtZic7MYB9CKgSAM5GQMYmyGJxBBTecGesF5hwBTgb1tN4OpAJCCXgnEQiO6jWdyhx9Zk3izdsyJrEuZpYMgIAMhoNEdQB+BDXA9AzlOMpOHgVSUP2XfsvfYgOVtND49XzYpJgdfw8u+ZBd6arYHYklPYm/AXGLDtWzA21fTnDydEoAJVhMw+6iR3sdy2ZHBDozlh8wUAIFmZiB4MxqrTT8tk4jGYZwgaw6Ap2IKyiCGllQpM5VwVRmwZ7G4ASrQx8UkmP0q6IJgxcyUt1gtqX80y+9ODEBAVrLMtAIbwNiL1SIDF2fpJmXbBFMN2J24bgPtbHZhRylt1mB7MrAizvf7Iv6+z4ONtA6fz30ej/k+5n3VZY0+1KGfw4qPGz7XlexSY+EcDyBu82NmuNqYrgjEAziEwC2L8fjN62TWL+jfX0ugkhxMmvjXrBmSBnAIrCkZ/ENwiZ3QgAgstmTWl8wMjZhgtnXbDxvA8myW/X8XEc8AkGKgdIHYy1/+obwiljKsycdBzAfvCfyI2SIHYz7wK+lRMtb5mBuAB3gfPsdcmcEC8lGMeRtMtWZ+FIudahOxpuzuGsuU//ExxQP6BBJV3FJN7+ODfzK/mG3ISkh2KQANwRq1m05Ojsk8t78/TZeXF2m5MrAXYufeZJdgTYJWs+1gTihLCUoiyyFACdO0PzvIrFWovZZkoiJoCmAqx6QooB7iD8BEYoZBjiDYKjMGkrULdFGblK6ur9raYjpNhweHjPc4HkxbAIiljTFKMXtmAJGaK+kbBGgbAJm2ndkoMU/IQkA4nK4YJ7laXjC2KgAzcT2Mg9i0t2dgTp6HXJn/I0AKsTQz9kCeAJ/i7+ViTdkCXMWcxjpxQxD6ZDoj0By2ALA+gKZk0SFoC3WSMecYYB9/Wz5T3kY9CfmrLlXsERDPs6z5es7XeKzpCGg2piwCWLmvaXBG1YqQp/lt64gAYakmM/vMLGEZcMKhCX7dJbsedbRB3b5ncXvf/B2fzclONCeYirGZIDAbVA+AIMsUY43pXRekjDyYKjNAGorYvMzA8AACW50BPwGAC+A/yJXgrXwPYnlZYCqt0cC8k2kLElZ9gfEFrsa9BVmzMhjb5w9/3++BRKw1UUc5YRJclExW1M3koKkNETkU97i2HNdgCwQiZ6ZV1lF5TGMz2zAGQJe4z1HMM5uzulxxSPdR8LuzszPeu6i2kf2oNtD9Z3OtDFRDXNV4AGxCnVZrrAl8mztAF0F/+QEF9+/eTW+/9Vb64z/+Y67/Jz/5/xgTMD8AQqFSzAfx+O7dO+mdd95Jb731Vnr48CGPoR5XAuECGG/MW/hBHBMzlbHvzSgPxXjVBPrNfJDBri1o3MCZynkysuYe8FZkb//w9++VQ6oPVvRj1+7345jKZbVr1d7X+P46pWt6e1V+GnKc4pR+l8bR3GrjxXN0/b619snO3zeVxoznl2RVmkNJf36sPtspjal45WsXv5/n73dq8hwqD68zP5fa+XpfdUqXjqPP+QellMavvSc5lPzAv+fn4mvqmg3H4/vGKsnax35vM3Et/lqSi5dlnz/IJmpzHPJ+l03cylHhXkZjy5a9bDUv/5mfS7z/5j1KfkCLt+NSDI1z8sd06W6If/fFE7/mPrl1+cCQ6/StveaXMc4MsYFSfB0aQ7rOrcXGrnhfmi/tKT+0JsbWkv55H/wKDy3ri49x3jV/jnmlFs91vj++lMdj3tlG5rU19dlnSa61c7riWslfY+z1ezNDfIPH7Nge0zY/mIvup3w8eBVb2ea6X+TYvpw4pJb4wQ/+x5aS+iIzHs8dJTBKYJTAKIFRAv91JTAmzP+6uhtnPkpglMAogVECv2cJeDAV79EH3KEP3aB4eazb7DZx48tvPrZNE/1P14mbN3FzIG60+w1bbSpoQ7O0meXfi2uP8+zbkBoi35IJ+A0Xv7640TRUh/EafRuxXeNKb9pE9s06cZNYn6nBp7a54zd7NFeMry9jJQO/IVfavO7TR0m3cZOvtJlX21iLm51aRxwzyhOfl2yjZMu6RvwCwsup9Nrbuj7v2vjUnNlcETZoSzb4qrbX5XMl/fX5UDynZgOlTdBoQ9EvfCypySD6Vi0edekgbsJ6O/I2FuOW7MjP039548/V+z6G1eKbt6doq6XN2FosZwNTIcd0vdflwzVbeJVzSvZbGse/51/HuZT+7osDXbmmy+5LeSDawjalhY/ppVhcGivm2RiDSjmmdk5p/G1kHecc80SUcykWdK3R20opF5T0HP29FCe6YuFQPWyj56HH+jjjbU2+73/7PNMVT2s5qhT7vOzwebR3NWhLL75BKOZLjV8CYMU4p/FKeX2o7OJcu2KTv17tuCFxxsuoNs9tfK9rrbKNWs7yvsLmtPw09dJ5Ps8JUOFtqE92t3xEoJ88+VL87Kov+q7l5VerJUr+7AEJMU7ERhR8juPVBCwwlZqQ8dlf/dVfpV/96ld8wjqaAQGmQkOemqnRPLdcLdO9+/fTyekpm1bBaIF/aNJDM+H+oQGz7GeXDbWq3dXAKjaVds4G6rDj0ExqIBPMEdc/Oj4wUMl0ms7OXhBMhQZnNEJivpfnlwlP8b8FpsIT5+fX6e6dEwInPv340/TGwwfpW9/8ejo+3E/HB/sJICKCUdBISYCeNXRfX12lq8ur5h4B60RzIBp9wfSwBFNEbrRXg75qIMn5NpjKGCCMCQnNpTNKB++hkVRPqLenwq/T509epKvrJfplc3OwNW3qyaMEPjigkPeL9doAQtZQagAB/xPzF3RFOQCUgY7o/OW67o/UUMFGSEwos8CwMTWDP/TUefqhGt5z05CYcQSm0lrxt/wS87sNpkJTpzFYsYmYgAIDuord1oA7AI3Y+xpLDbPWtC0QkzUZ+abq2NTqwT8xRvv6R/HQAAKb3ICup+8buEWADGNPaQFd9Ag0l5OlA6A1a0ogy9hKrC4GiDKmkQ3BCwam2iF7BBkkEI/UzN00dGcGDgwtxg0CQczOyJSC85dgTjJwyCQ3DrMROgNEcC3ECIJIwhPjBYrwTfTethRLPJhB74lFQsdjDDGDSab43TBT7YC9xuYq+eNcgTLEkoHfGlu2pcZ4jEeGnwykOzw6NnmLXQSkQU2PuYFYWrY3A9aoSVzMLAI/mSzaBuHGZnZ38xwXTVM3LiLZEUSHeEO2FuhspwH5MG7m5iUxiXhAFRvjGacsFkGnYsa4Xi7SDgBBAFRNLZbu3OyknYmBZ/Ea8rleztNsMiOAdGcvN9nfpLRcI64tUyLgISXgYElstL5JCzRzE2xVZqxTTJG/xiZ3n4tv5VW3T+gbWhXnBJzTHk/cp9D1IANj9ZnfetCG4qJsyIOzLK4Z6MXHRMU9gQ/EBESyMgeEMB0ANGfA1jZGWEzCD3Qn/4fLN5HYMUUxJuQGSDDpGFONgY9wPPe1KDQB3mxs5QPGQdkRAREGKAZDo8XHlp3Q36d78Jv2znCsfAnr0WuBGPC5ARKNwVFz93pHDYA5CRQFXUI3qB3wzzNZ+gZgjCVQp89n5udgtjSmNP1I3tKXn4Niue4lPBBGY3t7s5xtoFiyGs0OKG+AmQA8ACgHsnzx4hmBSwAs4z380zV8HLT6xsBDAl0AgAKmF4B/DMxkTWxkppoaAxf0jrrD4h5YCQ/Twf4+xzAZXqWz83OCZ5AXMBbs6+wMLDgG3EDtBvAE6w2AqV6cp5sNmPn2+VtsVAIKiuHS7DwbmhaD2AQbzww9ygeMQcwpmYUz10OQM4Dm0NXV9bWNRwCXARmhR9UP+GAJQMYcIBqw++0RtMm8vDSmPMQgpDsMA5IxADyw5stLY+6bILaR9c/AMwDCiHlM7GPG3IbaCeByAJeNUct80XzDWLQMVI9aD//kd/BzsGRhfAErmT8BUsX1AOICoCvr1cBPmQmOOZQCaNnhGpCJydpSEeGrBIxxVogHzAUZGMUYYQ+iUmxt4s8abJN5TQT02blrxGvYNMBqAJMh35BxCaxiS2PF3DF5KM4y/2TwlWr4nZ0s2xyHtO+GdQGUjPhnbIwoNHB6+5CEJq4CF5YfAADZUpbrtTFkzWZN3NZnWCPsGL9Va/gaT7r1eZ/3M2QnNaA94/sO/Mp+GNvI0ojEtrG8RgZIsznFD6sjTQ/wdcjn7r27lJux1Wp/HbHSHnSAH81ZcQz3TwBfUcsZyKvXzXwy6AtzE7hfAH+C0MBWu7kx4CVY4lbLdIkHR+TYLJYt+P7x8VF6/PBh+pM/+RM+6OLf/u1f0rNnzxhzAZiC7p8+fcpxcB6AVO+++2762te+lu7cQYybERiKdVr9ZGAq+vTqJi3mBjhjDb07bRj2lF+Uw259vxSYqQSsEsCwtbF6y41saOg9tI/DXvel97/M90rz7NoT0LVjfRvn7Pcaaq+9XcXXfryh+xZRLkNl37WP4ccsjVeTlR+ztDa/zzFEn94X/X6Qf12ToddxTSb+3rEk79LYfizVE34crcsf5/0Or/299FD5dq0hyjLanq97SjVQl62WxiqtMeo2yr8kX3+PoHn12Zb/Xsuvu6a/kmzavHD7U73f5EL3QIx4LenUz1v36iU7l8792IrD0Re7fNhfL9rdkJjRFx9qfomxu86N+eFVrhPjcp9Oh16jy75fNdYNiV8l++yb8y1bKLAAlvzE20Hf+H35Isq8zy9VH/nfNdn4eBlzXYyrMfb22UKfHofoK8bGmk3XYlSsB2q5XnFmmzVx7FcAU7X7+S1Tec2Ghsjo93VMnx33yW4EU/2+NDVeZ5TAKIFRAqME/qtLYART/VfX4Dj/UQKjBEYJjBL4vUkggqniheMmgjYF+jYR4oaKfeHbPu3cby7oGtpQLW1Ix80IP8+4EV7aJNbxcWM3jlNbf+2GXpulcfOvpMC+m/4upePctkGu3QyJ6/Jy95u8XXqL59Tm0TV/ycE3QMQvDvwc1GhTGzPK0288q4mktOGla/qNyC4dx81rb2det1H/pU1LHBMbh4bYheTvZeE3ufy1ZQdxnTX/6PLTOG5VTrk5oMsHde4XsfGS3Q2JM6Uvb0oxIM7Nf5Hl41yMeV02Wtr4jesYIudSnI3yLo1Tsvdom36dfm6SkZef/4KqJBPvhzGmxPmV5hbP74u/r5II+zZft4lvfWNJhlFW0WZiHPDNCz7+1uJe9K+STcaNcfyteLGtHGMsKuWZ0pxwXs0n4py7YkWX3Gt+UPK7OJda3CzZLsaLX9j6OXs/K+mwVkvUYuXQWN2li6F6fpU4XdJtac6lXOnlE1/H9dRsz+fJ6Cc1PXkdRd2rVinpsWsNfTGhFv+H5IoheunzoyFj1OZYy0M+F8X1+4asqMt4LPUUmKlivtK1Svl5iO03OSY3K/f5W833o43VYjCOw1z9gwG65qk4XYoZ0RY1Np4SjyY9Ne3pyepoLASY6te//jWbcQGQ+vzJEzYEotkQzY1ozMPT8O/dv5dO79zhcWjQe/78ORvy2Eg9m7L5luvYBVgJzAwtu4Y1DaKB09inoPPpxBr3jAEKjY3WtI3GP8wLzct4H2OCHeLJk8/T0dEhGzTBTHV9dZ12CSTYEBRFoA7YH+bX6YTH3aQnnz1Jbz1+PX37j76Rjg5m6fToMN09OWVeA4gqkbnHwFtoKsQT4PGZgBliG7ieL9jcKFYHz04lPduxLXOV7NAAbGhszk+CBzgrAwAgBwNTrdKzZ2fp8grXMQYMyFRP9DfbKIOpcH2AqfCbdQFJHaxhONqDt5kpmnQLYCr/pTmVtQFgzX7Q+A8AlK1Z//KHrs4nM04GDWEOul+LNj5FY2oezwAI66Z5c4pGaOJMMhMQWQEERnmZcYZNtmhMzpOVHn2TvQcENfIqMFP5eKWYJr8zgAyuj/laAy54fdqGJgNA+Phjn6FJ3RjE2DCLWAZgDJhIyLZg9QLkSjAVmAMgO4AsCHhjR0xTk/kGKs4x013Q5zN7lnKUBwtD5gIMqaFa7FJLgrbMP/Vj6zXWJYEI9Zn2FCBjMTTg+ogb+Gf2bedL94gnqi2lAw8a1HUUJ7A2P38BM3RtfKaGXzUaC2zFJnSsRUgX92wd0xFiLxiYsh4JWDOmj9bG5Udm8WCLMbnagx1wPFm9Vqt0fT1nEz7ZI8iEZk3n9H/4DgAaGQQAEJOxmLSAHZsPwAnGYGPnGTgGn5n93lC2eG++XKR0Y7xSOxPyaiVQvwAwRUDlDRgu1mm+vE7TvWmakVnEGupBWbPKYCqwUBglSQblrTcJtoB+fzKm0O+swd7ijWSQ2ZuyDBRv4j1jrebwMUr24e1Mze6qHXFtz84kcF3MiTpetqfPFW/Nd1tGDtljrFF9zo5jxvpCa9S4sA/4tR4kE68n+46+5nO/8rfeKwHXjJUwA1OnlncFOGjnYuxiioWYq3ymAWpkQJ+AjfJ1HCswleoHgQjg8/gM9ojrCiSM+eJY+CpynYBZ3rd9fowNojgH56KhH+Ak+YXWE/Xi9359rJDeS/V4a3sAHk7S7sTYZhBDwEpjMrxJz549SZdXl6xHAOZWbFZes2u0BECmV4BtjCFJ/+g/ZG+Bz2SgTGbZwVohL/wTQB3zMFagK9ZgimnyP7wvpjDpQ3GCAKadvTSZ7mfZgTnKACSod1i/EClogBAyzxBwemNspJmdx7bdzVZoe4jnAlTleohgGjD/rVGnXeawhXi1JrBLTD3GjrqXFss1mTkB/AOj1OrG6kKCVJnjwOZpQM696R6BZagnnz59keaLJWUIhioxlr0cWwxQqHglNrhYC2lNAlJ5BkvGmcyYRJvLQDjEQTIrQa9kwsrMlrf2LQysKsYq2kdmfLpltw0blMV8+8kx3F7aWhGUVdNlIBhsaDFfUp/UYY7NZKIkMG1FnwT7GUBlBNReXxmg6MYYMBnDs8xNnhm0S5X7hyEYQJT5B8xnZGhcGwtZBnoRhENwWX7gHWWWGfNSaoBqsG/YEWRuNX4LDNY9EJbuwVSKk8Y8Zg8XYI4Uy2gAU01mh039IjC06iPUW35sxS1f15yfw87m6fXXX6c5np9fNMDV62ubswBfiheaMxh74T+KbazxHCuEcpfileoqPeRCNSvqxMVywYdMALwIsKVsRA8owHWOjw7T6689SN/73vfSa689IIMvHjTxyccfpzfffJPzBLgKtQ5eA3D16NEjMlQBVIU1Lq4NXGbXtns3yzsbAzg2rCcT2o5nLIw5hevODxMwGXhmKquUh/z4PBxj95Dz/TGleyDpWnRNNwAAIABJREFUp5QXth1fY/m8HceIMSrWRxZmM9QzPCzMnxvH8fMvyam09tJxryLjON/Smvpk2Tfn2vqiHIZcRyBuX3P611GPXp+1OiLWIXG8OEaXrWitUWdeBnHuvu6tyWBb3fbJVuMNGbdm06W5ajz/3ca21/LHD7GtLj/sk6fXk5dZnDP+9t/rlvQZ7UT7Jf475K6YVbLjPtvwn8cYU7KBbXTR5481X+uKg0PG3CYGd82hL+54edfkHO2vlGv6fK20Zp1Tu270OR5XeNBxLaa9ypxK+U4y0nVUC9XsP857aK4bclwttm5jUzX/K9ksrlfaA/G6q9lfV76P9j0kBhdtyG2JDZUB5hV7Z2rr9DJ51TkOnZfPwUPO2XY+P/zh98fe8CGCHY8ZJTBKYJTAKIGvvATGhPmVN4FRAKMERgmMEhglMFQCQ8BUpU332kanv27coGy+bwyT03HaeIzgiK5NM930+43Rvk3I0njb3qDXNgBq43zRDS6/sdUnDy8TNc9o06Qkm7j5H8fvm3tpYxLX8XYTN6GwUVXbzK5tOGlMv6bSxl60hegLpfX6NceNO98o0rcBX7p2aXPeX8831fm1x8YT6dV/WdHn51Hu0SdrG8R+HfjCHg0cNd+O8aF2XN9co95rdh7tUc1EOr5rk7lrI7tkF10bvX49Q+JHzY/6/Ksr1kbZe78rybM0Z/+Fj7e5GJe7YntJV0M2lUtrL73XJ9++z4fa3lB9e9nGeIExSl+iRZ+v6b0UL2I8VSyI64q27+cyVAZ+7DiX2hil6/TVCDinlqu7fMKfU7Ixf93S/KWbGBt9TtdnvrHPy6WU2/r82I9fer2tDW97/BeJy17mffHIy1W5s5Qjhsirlp+67LJLLkNisOyypKNtfKgWf2tzL8Xy0vXiGvr+HjLnUh1Vii0+x+pz1S9dTRTN+Lnht+RLQ/O/j6MlX2/mlRtdY6zsig/x3qNmS17m8g00yXndxlhcs2WMVWvsxjn4TGAqNd+iMRHvoyHvr//6r9Pvfve7dPfu3fTs+fP0ySefkKEKnwM4xcbm5TLdf3A/3b13jwCqzz77LD158iTdv3+fIIq96SQ3P68akJQ1/VmMNgAEmoVb4MP+/mHan+2zsXK1WrD5//79uw0Dxtn5i3RxcWZAp/k1WRjQ5IwGvY8++igt5wsCBOzJ9HgC/W5aLxcEU+3PJgQ9PH96lt5+42H6zrfeTwdgnDg54ZPc0dIMpgeAr8Daw8bvDKhSLmLDJMFRYK4CyGltbAsAYaCm5VP3xeyQgRaBuUryhxzQsC1mATUkqrkfcnlxdp4uLubp+npN5oPpzJ7grwZMMR69nPMAblg5phU0N7egG9WlMV9N0DDbwKTQEd02Tnpf3MnAKVyXTFL5qfxmj9YEzNctjolNtQJT6XMBAbytejCV1Y7GOAQQAmyWzed4In/DQGGgI7I4ZeYM/KWmToGpFFM8eEC6KN0XdcWTWKthHDR+k6Eqs0Gh5ZmsDwRgZmaO3Eir+UH+S9g5WBQgQ9gRgEdZxwS2gRZoJ6XDgwNrGs6NMJnoIk8F7FbW/OxBBJngomGkgv1L9mhWh99gnmycB+MVgT5oZF8S1Igx4efGRJSbqzMgXKAgzxRhDdcGdMI8AAJQLBLAAu8L8AKWFnyOpm4fy3CMmqR1vD73Tcc4F8cJTKVriYVKjBc4R+AtvL6aX7MhmTKzbn3aLRvEMyuVNf3aesgcltm72voDQIDMiLaC7ldkdKLeyegw5Tovr64MMDUxtiHEFjRF23GTtH9gTeeQHWwBOsJaMTfIHNMACAFjI1bgxwBhAH8CnGVN8Ii5WBtiWNOAn4GHZPLRk4c3xkw1X87TZBdAG8wt22kC6wqa75cJYCqzNWMa4TxgL/BjAKnQKJ9lAlmZ/WMut1ngbukrs63cttOmKuIL8+UW9AlZiKkIrwUM8rW+yRuxcZ82bQBdoeQy8EOgjwzk8/bEhnCCNwxYIpAJQNqZVKfdW4qgVAEjeGx7zabWEUMNWasALDZZwxgaQFBmj7E557VndhmMA5tTbGNjeo4xjbwIsLCvK5kLkjGzzMj4YgBcxT0Peov7RJCpmGB0XYwn21LzGz6DP2NM6Abn4TXeQ3M+6gEBsACcEbOc1uEB3BZvLFfpXwQ/GfADbFZglzM/gn0iTtn5xgrmc28j/51En8AxwpdCzpK9AZIzUCXnFOoHdEgZUEK2ooMZJQxQw/PnTxmzcM3Do0OuG/EZwCCtxVinLLbQ3ncAPDJ/A+jGGKqM6YpzIIDzhvkU4EsxCCK2YWyyUx0ccI2ofazeMAAJ65UcB8iOBvvIviRwC65tzE2TtCYIE8xRba1DBiPGFmNmIvAGddh6lZ48fWp6BnBSjJQEPs2a3I95WYwy4M2EvpjS5eWVAXEmu5wzarfnL15QMqxjZlPOHaATY2g0EKqBewx4gXUSlAf5zGbp+PCIcvr4088YXw1XDJ3JrwwUKZCMcnLGx9IOPFubEXGZzKB7AsSnBurn3nAGgUCWuIzYywAsxTEmr4O0D0ZWMC7l+Gz+SVh1Bj23UUlFAWWT8zZjZQanejsSyxNZurJNYbZkLdoT29ZOml8vmFsszhgYDj4C+S4XS9oqmF1RZyPOXV1dGBAqM1LqgQCqfTBvVXSqGXFNMfkZmEp1L/k/s9xmBLyR3S0zWRnYydhSFWewbtQXBFNNZ7QfY0TaZQxm3M9MmdRBZvhjbmSNADCVsW0JhEQ7JSufxSTI9ODo1Bi+mFwM5UidI5+KATKDwwGMhO174OjTZ0/T9fwqPX70mOPhQQ4ApAGADGCVaneBwQTgRjxD/IPNK195MFWJwdMDu1qZo2ZaMmeLzRQxTccqVuP6R4cH6cH9e+nDDz9Mb7zxOJ2egp3q3/jvrTffpE/jXk4xGzkb93SPHz9O3/72t9MH3/jAaqAMLLb4lWu/De4rLZ7ZD9i9Mttarm3jvbsdawx8Ft89mMrG7rrn9nW4r7ub+D7gRbw/ivc/flx/rOqUAZd46ZAva01de1pah79433VxbNxLrp2/7bpL+021/Q7VKl3X8ONFOQxZZ9fYuvdjrR1qOv2ta5TWIDvx3+U1cbMyXlyzH7/rWlHPcT5+/l3y3lafQ4+P1+yaQ8lm+67Tt/6+NXufjsfGPca+sTRXv3eic2Jcicf4eei6pdgU/dHfq/gxZU9+zqXYFm3LzzfG1DhWjL/x+kP8uE+/Q+N6jAFdsTFes+QzJV12zaXmo8oTJZv4z/aNvnXGNVJf+T7R+5XsMNpjPH8bmfu5eRkp9qrG8PYYv0vz1+uzvaE5ouQvQ220JO9oF16uJZuIchniQ0PlXtNf3/pYHg/DtTdD+frI67Tma0PX0DfX/8zPh8T/P/3TH4y94f+ZShjHHiUwSmCUwCiBPxgJjAnzD0aV40JGCYwSGCUwSuA/WwJ9YCpcP274+S/pSxsNpQ0hfaGp8Urj+s80xpCb5bgZUptfaV7+OkM20ro2CGtz/bI2JTBOnzx0LcmEXy7nhkz/O+rNy7D0tK8+OyxtSHXp0G9a+Tl32QDmr+v4zUSv17hhpM9iU3fpOnivJF+/+eZ9obQZGDc8owxq8/aAIM2jC0xVmmtpI7PL9kobeaX1oZENT0qN/hP1VpLpq9i+10FJH3HMVwFT1XTdN9+uTf6aj3g59flvbV6lsfs2rrtic/zM22WpsbsU90qyihvV3sa8b3bF4q5xazIeItchMWxoM72PKz62+LjrdTl0A78WL/xYkk/8IkPH9Mm8Tw7ej+O8u2x8iOyizcZcXYopMa70nVOas7cP/4VslLePf/hMjYVdsa82Zy8r/wWUX4+Xx7b1xxex+b44F/U8pKaKssP8fJNTX54v2VYp3mKcmj/590v5Lco+2uzQ+LKt/Ep+3RXTtcYh+a82lyFzLMlRMirZppepzo0NWZ1xL99P1Gy9Nufa8V21ApskC0+LLuUo7986p8+//HE4VmCqKKPS9ZQL5TO+1osNIwYsABhgp2GmEpgKzX8/+tGPCI568OABAVK//d3v2ICHZj09gR2NiQ8fPUz3HzxgA/Vvf/vb9PHHHxOAReDE4UEL4ljjQQfGZIAf3LsZywQaOW+4TjSlHuwfsskYc5kvrvm1/927d9hAiLiJJubzi7PcRGigj+PjI/4GmAo15cF035iTcm2/Apjq+irt7uCp6qt0fnaV3n7j9fTtb76XZpO9dPfkOL35+DGbKsFCdYPmzfXKnnQP5qxl2wAK2QJs0DR65mZ7MgXpCfcOTGVrBatMZgfg0/s984w9UR8N0DhGfmKNp+t0fn6Zzi+u0/nlks2jABPpafxWo9IzXgIQm70YKIO2kvtIZSO3ADfuqed7bPvVtncLpsJ5qomtN7JtQhVozebeEv4ISKVrmr1lIEGWi8BUmid+o0kagCq958FU+/u5uRlPdnaAC4HKPLAHa6S9gcQhN9bqepKzv67yUVd87MqtxhLkwFRsoAeQA8AXg+tY435u2maDasrAmg2bxPmz2ZA9gqCRzEKF5hc2aQMUdHNjzEBowm9Aa1nHkEkGzQlcAUAV4RW0T7DRZJYMsLDl2GnXMsCR2B3Q1I5Zz9Egv1HzuXVbWKO6MctJ5qZ7a7pdAiy0s0vftGbZm8zeMnNAyoWBLsFMskADuLGa4TfWKdBgCUwlcBQbpQ8OGsYb+mduwpbNYpyXwFRozF+DRcNYpKxpHGAMkxP1RCiErUcAH8yNYAWImz5hze8EPqzAHIGmaWNAAYgFcWGxWBEEKWAUGsYJeAIb2d7EdE1g0i7lBhABQgTBghNjizKgwiKDJOy6xmizQ/AVYhLsw2S/yoRl0FVudl8C9EmUA5vxsQ4Bv9AQDvs0f8nMgQBhZUYsgPkkB+79ZHBBgxDMNmgx0JhNpEsy2GQ7h2wFSqP9AtgB+bH1XfHkdgVjtRTmiphsDd4ApWFMAxUZoIS62DUAhPKf6c/8gWvbNZYdglcBuszAJ7wvcABkSfvPIB0PztS4ZPCCrec4yfflcy6W0s9z838TZ8hM1rLH0P8E+wqgcNQaBF6BHQj6Zx4ygOqtuMXrSOYmP8VhSA9A19tshgamxhixZsC5Yo80W7dcJT9VTYHfAB0YWMPArmTnmc14LJrzMbYBf4yFCj8ePCv/FJjKjy0wleItPhPD1fHxKf0F+VLATwPwGehPehJjH66rORAymeWl8xtWJvcwJgKf4AtgV8r6EiMirrNYXjP+4T3Kd9/AaiSBg8wyps5AOhlQxVhisQEgKgIpAGIFSHpqe6rwcXyGMeEbZKhcLAiuAtjk4PCA6zMApT2QiAxWnKMxjcln5L8EIhPwAyDWhkxOAFc2YKrM5gOgEmMSgGP7+wTDzPb3KS+w2+Bc1n4Z8Iulmc6NXZMAzTmAnJYHwEqF2g51DMc7sLkDPAMGU/gf1r9/YNcA0xe9KoNxVTMproB1FFEZgKU7p6fp8OAwffb5k3R2dpEuLjJgK4M7vd3IrsQ81+Rg52/tMRnI6sBNuvewdZudWZ43NSMWmw4NfEX/yfHA4qB1KVqcsHxh9VfLliW/aOsTsE/m2g3kgIyVsEkD5THP7hor6Gx2kGb7BqgCSxIfCJAZoqiHldXZi+WKrEUE/h0eMW5eX1029iNQLuN30/mQgVPuqXVWAyMerW29YNHMjLMWlyyqxXs42YjqK4vV8E3YPGxuxnqb9Q1z4bIBIWFtAKtJxgSiNrnYYqL5u65tNZ/m4AFAkA1twdXbqjFw7wM7FQOcYtazF8/T9fw6PXr4kPaNeyGC+3dRI7VgV/gi/MDXLgYCBaNUy8ipGCVgsL5TgWwU+2CT/l7T2EjtnoegeNzjZNCG2P4Q56Dj1x7cJ9PUG2+8kd566830L//yr+mf/umf0qNHrzO2IJaCUQ9rPTs75xoQs7/73e/y38mRsfAZiNlA5rLZ3Z2p3bMw5hoYSiyceL907w4gd3sPa3VezlS3wFRd98ddtfftquHlv/z9s2reJk/kw/09tV4rP/aNX/rcr6XrnmKbseM4XfuOilul8bVHVZpXlw765urttXT9OLaXucb2evbj+fe71tY3R33u65uSTeB6vs6q6bi0dyzbir/9vOPaS7LwMumy/2jLQ2XwZR23jR29ylxrvup1WVtLya/9sdGHtrV/2VFJ535+3pbwWvspMTbJFv0cdUzcxyvFNW/Lsrfa9+/Rp7rkWfPtbeXVZXN9Y8X51ubfF4+jjDVOX8yu+ajyhB+ndmxfjttmTXGdfWM3+v0DAVPF9dZyRC3vRJveNh56/yvNxY/fZ9t98Wsbu6j5e9f6vgiYSjHQ/9Z6fewu5fZtZb7N8dvIvOS7tWv9z//5w7E3fBtFjMeOEhglMEpglMBXVgJjwvzKqn5c+CiBUQKjBEYJbCuBP/vzv8wPerQvTGqbDP4mu9ZY27V5FsFUcUMrbpB1bYRpjV2bi0M2quKGd9cGuZdraZNhm+tts2nQt9FYmovfKNaXgnHjJG6e1GSxjT3putpE1uaVtxd/jN/cihtlfZtRfrPb20Np8z9ex6+9b31xAy6u0Z+PY/uuX5u3GlebDVT35F9vL/IbHFf7YgiflTbF8F608ZItevvBa89Mtc0GW0kWffL26y+9LsUYb2+KYV5vMV702VYpDpbmPUQW0a69vGvxZkgsqcWjOKbXZdcGcmlj1dtRjA/+iyJdw187+j7+bpuHzD7jT5devmjMHGJ33reGHC8fRENGlFVcS0kvpTzWZR9+0z36aJxvjO9D1xPntE280Jf+Jb8trRVriA2QkmPXbw88KI3bFUNKcuvyi22YqUoyjvqMcTn61ZDYo3NKMW6Inl8lLsc8WPLdl/KGe0L/Nvm9JBOv51Iek+/6/FqTj8a3hmQ05+ZGuA7hlWxkiKz7bKIrBvbNv8v2a/mhyzdKPufHibFA8ajUkFWzFzSVR/ut+Z+3g9o9RzzX/z0ETBXXFBsgunTs14H5eTBVl5zVeNcCXiwOSp4+D2F+LZDAmE3wuRoILy4u0t/+7d+mZ8+epddeey19+umn6Ve//nXzhHXJDXN79MbjdC8zUQlMBVYKNmwSSGH14fXVPAMyAKbKzfxs1MMcrYEbT5kHK5UajdmsvLvhk/QxBhr7zi9ekI2qrW1v+GT6xWKe/uM//iOtAaaaHRiNCmpnMElkZioApNBoOr9apHfeepS+/c2vp+neTjo5PEyPX3+dDajXV1dps17ZuZh7bhr0fsEmbAJJlgaM2gFbhTX6q8k5E8jwNAOe2FP2V675X4wF0hObmfNTwwVqubqapxfn1+nF2TXnM5m0IBNrYGV053m37bYFptj7AlS93OTqfUJgKntPbDbmX3rKP2NyfsI8fZJdxWq2VEOrzYkwldw8LDCVt/EIpsI5AFKhUdXWZEAzjEGWIbAQ7OXHpzrWKzvOjvV1IX2PhBXWJI5/tUZCxRdfP3iZlmpSn59gCAJTyR8lN4EbfAyTHAx4lOh/0iMa1MG2gNhmDdzG+AAABxrncSyAZRqvVMcx9mbzwHGyTwOWWPM+PpdsBZIkQEEMMADnNLXobSCcbLQEOBFbDQAXkrcYb6zpHsxyczbzkm2rAYPYPHFOBFNJpoqnFsMMTCUAGGQqAIdinlgicLz0jwZn2Apt0rErmQ3Ra7PLt8BCk6ExvuE3pGvn45opg8uMFQrzAhsVfhAbdF2MYXO148jIgWZ0AjeMfYK1Pxro2Txv4F34mJip2MBPu4Y1WIM2GssBCsKP4rnZjsV6sJIYo4w15hvDjoHCrBEdn4GRBT6yR3AA3qfNQM4AgZCJZkrJgMWJzeyZ6sXnPNXSes/7jeoj30Qum5cNeJ9Tk75iJG0253vZdMxx8T5S8Ue24ecn/2ROInjM5CV7Kl031hptfDMWFOU8XSf6JprywR5jtZH5XxwTnyneyj/E5uTrAOXymOtpNzRj2DhYXwzoobwZ60DJVPqh3br6QcAp7/MeYCUwFcYhKDozKAmgIZ0KCOxjRgPiyDFA+VIykDwBAIB+ANZGjYAxNB/ZhdeFj83+nkvjS8fMy5nVyQKwgYEIYNk1dk17AIYB8Az6Z+wq1B+BgeaPPg/bvDOjG0F1StUWR238HCumxkBowBIAc8BchfhuD99QXQAAhOkQucYYhbQ2HEvfzZ/LPwj2IdvUPuMUYoGxclkssn9r8PJlgKcBtgGkEjiRTH8ZMLckA5+BzcnglBlNMQ5iusU/AHvmjBP4G0AN/EN8QRwDMxVqKEQw5AWIZk6Aqe3jUEe0B2PLwt+I2VgT5gXwPti6njx9lp4/P0/PnxnTDlm4AAwWqCxTkZE9iUDPzD6HsTMQnm6CzwmitHWxpjEPNW2LfYmAlvwvA6dlBwaSMsCU7IB+ZpbS1EFgBxOLZMtKZcBS+TxzpntMvNmKganAUkW7QT0IkNz+AYFvyDdgbjN7AAubxRXkFFv3TTo6PqIejg6POMf5Yp7zh2PxAhsY8X8GAhT40IDb9j6uAf1CF7MDe/iBAK5kNHTMedml8sn2IIXm3gZgS4AFJ5Mmj0P2WD9Ad7AnsUti3ohDPrbg4QfSmfI9a8qJAdUUV9crq08V1xQ7FP9xDbwHMJXqROVR/H1+cZHmywUfLoHjcG8EYRDAizo8x0vMF2sTIAvnCsiJ6yteKc76+zXFoFI9xfgGXHUCsPGcMWm6t9uwx2HeuG/D76PDw/Tg/t306NFjMlO9//77ZKUCmAqMVYgRmBN8CDJ98eJF9tuUvvnNb6b/9t3/lt566610cnycY5/FB6sbUX/PmnUAj2/AcTAJG7De59v23qJlpsq8GFk3Gdgvyjglt8pvnyd7Dr31cbyn1zjt/Nr7p9qx21wvHhvHtNzf7lf71/5cf17ptd//9nVB6bUft3S90hx9DTdk/SW5+rnEa8Q6JF5DOTzKqzSXmgxr81Z+1Of+WlEHmqevPxXj23uXnDEic2n47kznlX779/Ta1zGlOtHP/8uQS83+uvRf8qOS3v1aumw06rJPt/7+o+Z7JfvGsb7+HmLjJR35+/3aGr0N4bViv+4Poq9pHL82/54fT/5Ri2uIy6XPuuTs71tq/leT6VA5etutxbquuNVnF322PDQOlnQe/c7r3ce1UsyryacWg4bKs08fTfwogKm0xpJdSf994/etSzUYjvP3x4qr3o778mP0eS+7ki115bIvYke1HBb9bait1WJpl+zj2NF3h9jPq4KpcG3JwO/h+Pluk8eHzHWbY/pqr9JYfXY+gqm20cB47CiBUQKjBEYJfJUlMIKpvsraH9c+SmCUwCiBUQJbSUBgKr85EzfE/EYDXscN6bhRVfpbYKq42Rw3pHRjXNr01uZNHD/eTNfm58+vbWRKDl1CLG1qDtk88ZvrWykpHBw3PuK6/NqwISZ5lBpgShtiQzYUS8fguv7LORwTm3W0GY7ffmOrtBlX01HcDCqtoSZrbSaV5B+vp/l7myjZb+lzP35pszZuoEkucd7elvWZNjnxhWjc2JQsdEzcGOvaOPZ+dcsvm2/m61ZbGvdVvvjo25zsshOvh9Kmaclvaysa6s8lG+3y7a6N475NwRj/anEw+pVvGivFdr8hX/JJv6nuN7lLNqbxvd/LhiErNYiVNqtrm+S+Ae+LxM0h5w6dl47TOku5xb8X9V5ba4wb3qZjo5+PRdvkqyFy0NzjlyBdm90lQGi8VvTf2FgY/SnGL4znZR59oCS/GJ+93frPYvyL1+qLPV26K31ZUat9+uKAzxF9x9by3BD764qN0S683rQuHMNmY/fTFS81ZineRN3Uri99luI/PvM5ycfFPjnGuPhF5FeyuVJsr61hmzxWyxmlPFSLYZJ9KRbgPV/TRR+IcmV9mBuTVF/FY2Q/8cvcko5q73EM1/hcqit83vP2pev22YTPATg2+nMt9qluU9M+zlPDoHTgG6mtucL6NdUIgsZZNNnhqes/+clPyB4AMBVAUj//xS/Y1KvGY8wNTauPHj9Kp3fusAERTFZgsWLT49ERGzcxD9ynXZxf8LfNz5r+FacFpiKIiswo1vSIp+0DKAWGJTU+L5YAZa15DQMxAIy1ThcX5+nf//3f03K+TPvTWQZSmfxuAFBYzBMYqvBvvVym9999O33nWx+myc4mHcym6c7JKT+7urxMO5sb2hPkQbvKD1GXLiTXKzRyAnjFebSAKT7J3Z1zqzkfx2XGMTL2EIQhVip2cXPOOgfNsc/PrtLTZ1dsyUUzrdgP9GR/MWZEn8KxyjcRTIVr+EY82d1e2iUbkq3VQBbefpp7scwKw7yZm5Tb+zRGI5sOQCG6VgaeeL8QqML7RReYCv3qbFgmw07LDmNsE2qAbhlQCGxlk7ixaHhQi68B5Z/So2/0iLnGxyzJ0RqjcF8MfRqwS7nBPrPeZB8fJPP1etmAhxS/JBc26YKPAzYDpqjNhkAMNBUDsOjZx2I9QL1lFhu8hu+KWY5zcvFFQAvMm02xYA0mUgDN5GJn0u/W3j3YxOtVzVsCUGGtij9inECsEbiivXe3teLvhuUjN2/HhjXVAWqExrw1jpiucF0BAgSmQjMxgAj4kd5qujECNpuTbMOv2fuQfNbABAbekyeQkY3d0BtjtVstCSTA+WCdIUtTZr1D8zqOZWO9Ow/gJ+55gbEigzfAJmY/Fmc1R18vKXZKrp5FhPPLwG/pSM3kih2SKwEzs5kxmoBtiKCCNj74fOj3hfxcuF6AHTJQTPqKjVWyZQHqSnWCn7v30VJdFWO3bEdrpv9vWiCU6kzPEuLjq64hOy8BNdv81jKI4HpgXGzBVBbLVO/4fTXZFmQlvXof0/o9GEljMc4x964IaCWLSpa7l7nm6M9Tk2cL0tkw1uA8AWbgwwJYsRaArWawgHxOY/v6mDl1d5d1hgcxxb0r2ar0jzEBpsGYh4fI/RlE6Bi2MAcDZRtozAMVYtz3ObkFFBmQpp2LgRVvxTjv9dKsAAAgAElEQVSCDsW+mNlWMlzGr7OxeeV3MUmtM1OR0mOOK5tkjDNisBGABON4wJRiIj6XfjwAx9eLet34JcBWewZaB/VQwzzH2sWY+JAnsQ7Jz36DPcvYqsAedL1cEAADYDpqOdRoxlS0JLPnDsEsU4LW6R+7e+n05ITgDYB/MG+Aqa7m12T9NDY8q4PIZOeYm2iXE2NxAmDe/G3XmMB299Kz58/Tiwym2mQwFYCDtHXWk3ZvgFglIBX9BQx3quUFmr8B4xiARwBTATiXqxjE1Y2BSi0fGtufMWcZgMRqvrw3jd8EIsI+rBZkTBcr1c4eoXj06QzWB3OSfhCKqIOJsexZ/XWbIdFq910CeaAX5tGZsT4yVjaMWADztUyoRwC1ZWYqgI0wRzCDgV1KDwRo7r/cvY4xRmaWtd0dgv4A6tnNwNvdHct1PiYLBGdAYJMnajvkDLIn8qFaa9oS1oF4QhnneAI9QR/4DKAtxCCAxsBMJv9FTFAc8bERTJCwS/nydGIgRMlTfq6YARniR3UDZKC8R5Zc3Dfc3NCGcc3PP/+c18XamIOz7vnexuIlAFXwV81PdT3+9vlCOhNTL+YmH/D7CWRx3E28zyKDFu5b7twhuBS6wP0a/oGh8t7du+nhw9fTo0cP07vvvpt+/vOfp5/+9Kfp9MTum7CG09NTng+Qqv69+eab6cMPP0zf/fZ30qNHj/JDIMB+t7QHKuwCbL3fgjCXmCtYw/abOOnjDl5zfQ04nVVFtmkBqXz2/v289rVK6Yp99+nbzrI0np+Dj9vx2Fj7yMfw29ef3v9Kr/2cS+svzbF0T9G19jZevdw65euyGCv8mKU9aYuBioXltiy/tzNEP6rpfdyIcvH3a5JF1JXmGz8v5WKvO//ayzm+jv7kY2xcZ0mvfbbeJauhfuCvUbJfL5uopz7f8LqvzbVkWzX5xjF83TbEbko6LOnez7vLjkpzf6l2CxOT7fpzS3FXc/V7HTHuxLigz2v77P74ofbRJ9ea3/XZ9za2PcTOom5rcRRjxWt7f++yvS6ZxTH65BY/79OH5tzwQroHkfm4EuO+8ni8Txs6Px+7mznkWlX3vDEOd9mpz4kxttTyjB+/z662iYm12BPz1dCcWzuuVhcozkS5DtVNK5dbz28YfHpT4xUe1lvKmV16GHzRgQfW/KEvbvT50QimGqiA8bBRAqMERgmMEvjKS2AEU33lTWAUwCiBUQKjBEYJDJXAX/zl/7spbR768+NGc9+GROkGvPnO0D35q7QZFTdefFOO34jwmxF+Y0nX7tsE01j6Xdogr23o9d3c1zZ/4pyH6qh0nN/48PKOm1p+8yR+kVDS8ZBNpJJctGHpN4m7NqW7rlNag9dr3+a0163m6r8U6NsQ1xp8s0Zpw1LHeZvt2mCNtl0b0+slztWPH5+KWfKPLt/t27xqdOkaIWu26HVds8ch9h7touaDtbFqtlk6foiuvC11xcSSzQ2NS6XYU7puyWdqfuQbRP2X/N6e/Pul2BA3mP25+Mz7VE1vtc33WoyMMpavx/f7zu+K0TW77/OH0hyG5JmYD6Mc+8b1caOUW7u+yBjic33H1OwzzsV/0dklF2/bPsZGf4z2p7/jOSX5+nwR41G8Tpyr/7z2hVSXzL1+S7rT+uMXw/HYvvqjlMf6dOlzxJBjo+w0p1otEfO//D/6o+qSmOvwtwfl1XRT84lSHurSv6+PNKZfg4/h8fNt5BePLeX1GPNr+i3JsmbvpTyiNfnfXfGyts4ueXm5+TkMYabC8TGW9MWT0hy5JtfUE+OYtyG9LjVrlGww2i2O6apbvQ2KvcCDqXwzNMZRMyHGFZhqNwNu9Dma9J4+fZr+/u//nk9fv3//fvrlr36VPvroo1usGxgD473+6FE6PjnmVPCEczT1CSAx3bfmTvr1xhp0rZnamhqtCRxAhbaBdycZqxvOQePudAbgQ9u0ulhes8WVjblgT0lozJzz2nj6+gJPy5/MyCdgrXpoJl2nDRqV59dkqQJbx9ffezd951vfTHs7m7Q/maTT4+O0nM/T5cU5ulzZcMin7aOx1zg+mqZ3ye/i6tJYYNBEjmZbNH8uFrnJWbrbIQMMmkfJboHFOoAHmSIA9gKDg3abAapYAXCBc9bpxdlVevL0gmuFvnxDtTPHxnxau/NPP28bpX0sivkQfCZoDuUxIEdwO+Bq2hYQB43CTaP52hhQjA2gBWgYO1gGCxAEZZ+p1lPju/cHNM+i6db83dimdO3NjYFg2GxMEKVYIIwppPksN9PjvDXOcWAqvudYVwTwwLkeMCM79DHTx3bf9CqQIHqBYy1hDY/t2jkuZWAq0ziwN10ftt0ALMjOsUnTiYEE0VR+dCQwlQF9Xo4nNrbAVPhcQAjqieCRFnwmm6Jtr9Zk6TDADjq70exuyEuZg9gquNZbDdzGXKFcTp/PjGB43xqrjSGO7FW5cR/XN3mLWQx2PqOPo5Fcscwz+RiAFLndgBWIJQa+NOCYgaCM9U7N+gbY3Eur1SI3bbcAMS9H3YfIBgTEEmDEg1DkT7FO8KAVQ2BA2daYT0Y7hoKdBjAlJikcBx+05mkBhTNDWQZ7GEHITpqQrcRsxViVDNTgc3cL8mpZyARGKeWXmCe1X0Y7ZjO8gQ4IUMiMEmSuIpuKXRlADcoDMYuBJNs5QGJowAd4DOvLLIUGLFjzPDPczISNI8jCkllGMA5zRgZxZWYfu6hdI/6Y7dq7tO3MLKiYbvZhwFbfnCw/9rrW2KpB1XDYAkBadiId0/hmngfWyZyWgUCSUbQ547QBfiPHOAJYX/Z1A9kBAOLiambnQeO6MLECDuC3cphv9BeARyBAY2MyWQtMhfwGIBR+4z2xvnk/wTrEHoN1wrcp+5wj8DnqDP3t/U4ylx4FAMP5Ak7MZvsZuNrGPuaDDKbyNZDsG0ANxVevu6hjqzVaeao2oX5zst3ZySCZDDwVUJm5LAPFCYLEw53I/oT8D2CRsd61OcuAlQCU5NMYs5QbMYZsmjVCZogjEGM6SXMwPwFsksFj8BMyvucYqpoOY5i+V2l3Zy9N9zKjYbalxk6zvRG4kxmWGGMyYEcAEYBfAKZEHsIaPTMV7AIxFoCX/dlh2tubEjxOpqvZjDqCHM4vzgnggC29dH9H4LCxN+HHgFFgDjIWLQPimK8/f36WLi+v0vXVghANsuuRncoYqjAO5I0MSr1m9imBqRjrMrCYusq+hDi9UbITIyGBUYQ2G1sV816uUcjQmSuQzEalWGEgJTALGSiMoOsMzqL/sTZEPDAAluKf5duWXUm2Kl+TnQiYI9lafWV4Kv5jDDYWRTEmEeSM3NrkeAD4zZ+wbLIiMve2rL+Zroq2IcZD5X4ra80HpWsAtAh532zSHMyIm5RmU4BxjWUWvoLrAViK98FAi9oA700nU+oX7GXQH9naZqgHTKd2/Rvqk/E0xz/WpGBMmxoLqbFI4uEIewTy+djAe5jMZAZ5wLbA7qRaA3rQemDD0AzqLsz9xYuzBrS2WizowxhPYCrFG/im7glwbcXdtkZX7bJujtN1BTzF3/TRzIgHwBR8B6DBO6enBFPBjzD3p0+fsLYDYO7hw4cEU73zztvpV7iH+9nPchzf4bXAcgd70LwxJgBWb7zxRvrv3/teevedd6lL6I3MdQBxJ+hiP6/jJq2WBm7U2lQrKLcyLb8EphIgVQ97aDN2vB/R+f43c2KODS8l+5cYem8fse2eRKyrS9cb8l5pnFh71cYpndvUP2HPPMqpNv8oh65raF5DZBf158cdco3G1lXfub2Wkm14mQ2Znz/e1+s+zvlxNGdfo7xk2wVWtdJc9d5QOeiapft1P/eSfkqy6HqvS09dPhDH7JOdcpbmvM3YXbouySPqOvqG5lran4u+WJuntw/Zxe2c2Y4U56jjVH95PeqzGOd0PV8LxFgQdTDEjkpzL30XHG2/pMdt/TDKK8q0FBe3vUaTh5yvdo0xNO7X7L/Px7vi8quurcunXhozAFN9bPKxLsaxCLAbkvv61lOLPV35sRSXFVv67Kcvj/StKeaCvuOjX3s9RTvoih3Rhv25/ryhthvnHfd7t1lXSR998+izi6HX7zquNIfadbvyc7zGn/7pD8be8C9DQeMYowRGCYwSGCXwBy+BMWH+wat4XOAogVECowRGCXxZEvjL//W/b4Gp9MW43/TzGxp4Xdug6N6s5dberWnXbpQxvq6jDSFtvmgjorShpHl5kIA2NV7ajOh4clpt84crCE8HGqKH2gbkkHP9MUM2ELpkGjd4/MaRX1vfGCWZ+rmVzo+bSVGWXV84ePvzx+G17NXbRen6vkE7boj7ufhGG21Ql+y9pNOSz2hsydrbVsnXZLtR1yX5aR2ljcy4CRn9pWZ7pbHYAO18N8o3+ktprkNtvWbjXrbRbmv6Kcm8FtdKfhavUzqmz1dko32blSX5RB1GW1KM9Oeq8U5flOMY2b7m4psn8flLjWR5QO9T3u/Y8HDrSbh2Qk0WUQ+1WFyLdd5fu2zdz6H2BX7tywCcW/qibKgNlMaNc/V/+7g1RK81/6n52pBcMcQnvW93Ha/87I/p2xz3ttcl51IM7YsHJZuTPcs2umKiju3Ta59efGyKsSf6UJS1P9fHgqGxvCvG9/lqyUdfaiANjeFxjj4/l2K215GXTWwQjnHBx71o/7GOGCJzf47W4Bt1cf1SrTHEf3RuPDbquhTrazkj6s7/rbXIfmtxOebMOEb0n1I9EX1Qeon1wK25DBVaOK7k730xQ8xBcS1xfl5HpbwW9VCqf0qyKMV1vKcGejXW4j0xVmAcNRtrXsYYYCw/asbHHABKwpPPAaYCqApPLsdTzX/20Ue3mqcxDq71+qOH6eDQGgzRjIeGZ/5kkIAYs05P7vLJ8wIo4b4N51jzshi4rHkYTZI4D8CIyRQNtbkxf7NJ19eXBMeg6W82AwMFGAuuCfz613/913R9dZ1me9OEs5oe+hsgXNbp+uoyrZfztJs26Rvvfy1951t/lNBmCzDV3ZOTNJ9fp/Ozs7RhA+cOn7ZOkIC7r/N1z8XlpTV7AkwFkMh61TBu+Fy8IsDBgFbKaZADJghAgn+yvuxguUDj8Dot1zfpjGCqc2uK3bPGRf0TmKrsa9a0SPsjMKoFq9ditcBU7Tmt08iGCKbKzFS8n2Ej641jPmljGxv8GyCjNfaqjvTr8LYOIBUAOGart8FUAM6JuUCN0jZDsxGtV8wappsVryuWE3wm38CZYjPRStUQi79jc7/eU+yWTAQShC17ZiocLxAj+j85HsFU/un8aF7etUZjAD3AsESADBqZYa3GrDWb7pNNCk3sxkx1aLJn/7WeNdwC4Gi2mQEY8xWzHOfMRn80AFsDtcBUHAmAn8wowkbz3Uke1PZpfOzzMV82rxijzzA2fAmfC6zgf+N4NvWy4b1lRlbzPearOOLrLd/0rHkJ3OFjn3yWwI7cjA0ZYu2TzHLm47X8RLWk5gqZq+na248/3o8jG2ETf7ZRgqmMA4a6JNCBWJ98N5x1LtYUfEamOHgc+tKzbgjGAkBwb5LtGgAJA6wgzvh9BjalZ9YuAU5kx5q7z1G+UU/ytnixw3UwPpOJxWxZY0TmD+lE8ifwNN87+loo+ljUMcYxwJM19gvk431XdQKugR9/r+ZrCPmX5oLPDOxjbIBgydG1MI6ANf7eV+N5OdV8wtsDwYQZJAYbICAtg3d8bJXdaHxLp5anPUC6jcz2SnMkwAUxlIBSoE7Mn6V7ARcxFvK1ZAHfgR8SBJTjhezIg6lwDmwMgGb4g1iSZHf4G8yR8nddjwCKzA6Dxn/5vZeR1w9eSxeYDwBYYEgBWEd7Et7G8F4ES0iWABwI4KX3Yg6Un4gJyvKaxUbFIp0DRkD5muaA8QVEEwhMcoRsDChj4CTFFsv9S9YyBpIyAIvmqLFVK2mfBHMyeSxcTWXMOjoW42g+ArECXAv2Scurlot9DLeaCXZqtkof29uj7I5PTtLx8RFZiWADAFQxb2VGJLI1rVYJYLfj45P08PXHaf/giEAaAQeNTXSTFgCuo168umI0bEArK8t/BPIkA9wDRDPNwByAylBnAoCEtZ6fX9AmCCTNoLGdjQFUMQaYuAhwy+ArgIQB2CGYKjNZgV1JwPsWGJy/WkDMyeBnrm+zYtwj2MwK6GYX0yod+xFIydjhrCawXGoAcNoa68UF14F8RKAYGJwICk0EoTHyowbIIGesn7mHTE+OFZAVmYFerN5HyYvrWr7Z20WcgywM5IcHGuxNJ5QrxkTtipjO2KkYTRZZgQi5KtYBsivoHecZQBW16R4BPqd3ThMYsPDPQNspXc8XBJuhhoH8FqtV2gfz1u4OYyDGOtw/MGawzQ3ZZclsRYRalgOB+oDzGNOX5VCbFm2Vce6GgDgxOhLIlAGLuAbjFcGHkCnUZ8xrkAPsCPc/Po6pRs2FZWPrjd/t7KSLszOCw+Xr+I3riBFT/tje+5ifKu4q5gEQpfcUc5THGJPWsA/zPfrIzi7jLO6FIBfYEMBUiPXwWTBL4d+7776dfvOb3/A+7ugAAEd7mACEB38XKxeuj7kjrv/x9/57+uCDD/gwDcgHQrbPdwjqJyiQ93Bmr7X7CcUWWqGA1/lexOIcbP02u6XyfKylNJZyYcx/t3JtAVQV5+hrWT+WP652TOnaXe+VxqnJLI5TOk7jeVn5GqT0urbGPrk1Mc0/WaOyWM1Vv0vfizGSdIyluieOVVrrtnqIx/t7Fo3vr+tzY7z30Tq6dOv1FHXSp39fp8S5NX4VgFxRZjWdl3whrqO03pptlq6r870Mcb5qwNoaJFetOZ5f84d4PX8PEMfwNljbM/drLek4vleSQVsvWoyrjXO7BmuZakvfK/j7JR8To42U7K201poP/D7BVP57gBj3u+LWNv4f7c3bUdRTTVdDdNw3p76c0hcXts17pXhr20K2Lxw/j7bo/fCLgKm8f5ZsVdfVfWxX3inF5dJ3PF7WXnevImPvT9Fn4lz9WmVLfs+jNP+++Xn7jeOXbHnrNeZ6sM9+azmgVkfU8sjW89t2Yh3Hl65digG1IX74w++PveFfoj7GoUYJjBIYJTBK4A9XAmPC/MPV7biyUQKjBEYJjBL4kiUAMBWG9F/UljZE/YaK35zw04k3vbf/br9oLG2WxnFwLo5TwwX+1gZHaePVz19PCRyyodG12VvagJUctlFDPKdvg640ttZf2vjpm0vfRnvc3PHy9ZtSXa/VhFMCJMTxdEzzBPNAOe43nXFNb3t6/XJjgX1xXNOP3wCO5+oa3r7Y2JefYFn7IsFv6MSNco3pf/sNrJJtau61Lwykx9pGUtemU5xrzWZKG318Knc+wcs3Xs/b5qvYuJ/T0E09xQkcX5y7+1LEy7y2jq73vf78Zqp/X6/9tWrxsmYjpff74o4229W4pGviPN9UrIYzXEN2VvoSNcrBb55L1pJ9V7zy4+C8kiy67BbnyA9L+o160N9aW7TDvlhYstuaXcV1x9isz2P88vnWz78kB38Nv6Y+X6vFiL5cMXRN8ThcL8b5IbLsqwX64khJNzUdS34l363l+j57KcnLz6mUO4bE+ZJcvG3rul2xpSvG99laTb8xb8Wc5G1d/u5lGO2ytE7f6NunF399nwskl/h5bX6ah9dN/MKvtI4h/lSzodLafMyo2X7UXcneYt1UslMve58jhsQxP17N3qPsm/oRT80uPMW4+Tw3nfj5RZ+tXT/WW56uJ67Lj6/PYu0Vc/tL4+tp3h31R5S9vuQWmArXjA24vomF+Q+sFQBpZMYAjPnkyZP0ySefpH/8x3/kazTWffTzn7MR7969e2y8w7g4B018b779Vjo8OiIjFRqk8Q9NvmhgZN2wuWGt8NqDhxzLGgytOdQYLtAcuuZyjKXEgNjWNG6ALzTwohEU4z17/iRdXl4Q2AUwCT67uVmxCfKf//mf0+J6kQ7AXEF926P5AY66WS3TxfkZm3j30ia9/7V30rf/6P9KOzfrdHQwS288fMTPXrx4nvCkebSmcq75yfrSkW+0X6zwtH1rSCBby2rZgKkIVssABDZdLw1opdqJDYwABqzXzTn+fgJgKgCw8BT/s/Or9OzZORucyRiQGTjsXqf8MA6BkDBvAxZlphv34I5SnNxFg2lmkkLjs3Wr2g/mp2tDvrhGA2i5ASsQmlRzA3+2YZyuNWdxNPsCGM83nUvGALzMJsZmEsFUN2tj3eF5bGRW4zmenG+NxBpH915gk0DTrsBUeD+CqTzDipr+jdnAMZXke0rfzKQ1CEwFW0bjNP7px/zO8Ehq1haYSnMFiwYaetHsjUbxlBl3aBMZmEi7ZtMsmBymaX9mTAeZfiI3OmcQoZBUDkwl2SgO3MAvMgsL/EsMMhiPTft7aPrfS6vMwAEPLeWPUv7Ge5CdYgX81QNTJBs18BLosAGw0JqSsW6vL91PqCbEb7yH8SEPnIP3BAaRXQp8gOsRTAWAJkApmbkKYCqfIzS+v48RuAJjQ0Ye8KGaQOA9/FaNguO0DtrMbSp1i025UT8j4m49UEK2IuZFMoJkYAzBZQC0ZtYYMo3sTfi5GHx0jyN7lf9qjh5Q5Bu9JVMfq5QrjZHKGFkICsusghobstT1pBMBXKAnxSPJWbbj7y39PA2EYrFFtZiazhUH1AyO4wRY1RpjHSG/V3yW/1o+MrCProXxPXjJ61h+K13j2ooVsaZr6lODRZrdrtfpen6dwPJDwMh02oB2lAfkLwbyMsYXD5ZRTFZ9KXnj7wli6+5emkx2CTAAg4vWBjuWP0iWuCbeB2BQ4F7VDxg3gqnwGYDWeF/sKxgLP5gncr2BRBaWH3MswDVUQ3jAo2Qkn9YcfA3JumL1/7P3nk2SLNmVmFelLNXdT/ZTIzACwGJI4MuCZpCE4SdwMVjY/jBCLEDy38AADMSAC4NhuDMDDJ5srUpkVWbV2jnXT8TN2+4RkfWG5IcX1dZWlRkRLq5f4XHjnjjrdHR00jCh+NjkdVD+R2ti4Gtj/ou+RPL2faN/2B3AOP4eWXorVkwfHxQDsL+Zzw2UJx0y3UfeZNoA0DBGACAA4ibz4MxAaH5ttKbSLw9I9HYtPYz6oXwo54AYjth+A+CggOwmD8RIsPfY/MAGZwxKBlmBne9xv3V8cpwuCaZapfOLc+5HFsuFseZktqDlEuedpLsnbzCGvHz1Kp2dgoUKupCZ5tI+QTxgJZrsWRvHx0fUVex70B7mcvrqlKAoA9Yb0ynkJSCY6dhVWl3k+YihjS8JANB0RpYj+gPaHlgX25hOH5eBWwa4AsNUC/zg7CkfgHQAiMqy0e/GJ7csnQSHEJ2l3LEBqMiUhT0SQESZbc70xxi3jMEKXjXvgwEKy+AnAmXBfHplYDn6/wweow8lsx+Yggzsxf0/WOToX7AXxZ4JYEwDq63XGcC2nHKvDqCO/Dr9yiTrQb6nEsCLsCYA9AHqn2WAK8HZ07w3BCvZwthp5wDdGAEm1pSsbGCjArjsemMvV8igKQI5F3MC9CxOm7+nn4XOTvbb/eU+2EaNKQn6Qv8HACnAYrBXMFVm1lS0hzmDlRZ9wfcw1pHdyrZOnC+YQDNoGWA7rKHGQJDbFcBMm2ZfBn26d/deWs7n6fnzZ7x30D2NQKBo12zc9ieYr/bI8q04RyB3+Df8jfkITOX3OecXZ7Q53q/h3mpj91aYE9rGubgPw8sl4O/feustskx95zvfSZ988u/pJz/5SToEIHyOvcIksb3zM/ocfIY84cPx93/4pV9O3/3ud9NHH32UYM+QK8aHNZxNDSiG89ZXttdVPG1inbvfNn9rEHKLVbZHhY4aADyvoXvW0nf/70G2zQYugBXiXtWPrXTvo3YUT7Xf8O3f9u/SvtnPUbri22/0PwCP4nVxTL6vUr/auwyVm5dL3/zjmD0gw/cb5+A/K675tmK7JdnV5lobs2Km3zf5tS+tv7/XKcmxay3isSHrCFnEMUlXajqs87v6GyK/Lj3yMqutq673MuPetHlRSvuSnNJY/Tz8nq2mv6W10Rp22V/Mz8Vz+z5H+/CyLfnDaHdxHXGN4n5cS+msz0GoPc0j+k7Gt/yiQt+e+pVsJVed44EzXXOKvqtPr0trrT24b8vrzy4+qMvevayHzknjiP6o5r/j+bv4hCE+pTS/Pp8fx8oX+lReYOnb8r5HutcXA2p+J/qBqK9et7tihV/DOFbbU5SBi7X1+3nEjT6fJBvU+KKv8vrtZV7zFTXfH214p7W6JZjK2270BaW16rOPncZ8i5NLdr9rM9///n8aa8N3Fdp4/iiBUQKjBEYJfCUlMAbMr+Syj5MeJTBKYJTAKIHbSOAv/o//q6nA8okNn7RTckGJg3gsJidKCTq71opXuhIsvi2cpyQhrtfDZp/09O1p/CoI6erLJ0Si3Grj88kPf41P/PStQUwGDU1m+iRyLQEVkzm1z10JkiFzKSUDm6Kv8PZUn2jGeHxiWQUv+r4raeVl75NcUd61hxO+0EP66+Uo+fqkoU9I1pJ4Q5OBpbWI8+1LAKONvmRi6XgpKd+l/3qo0ZyTH5L7NajpbVfisG/sNdsZYjM4p+/BiF+rWhK0NMfSA4/o8zT26I+ifqjfvjlFO+yyS2/Pso1Y8Cbd8bpf8uddOljS15L+q41aAr7kO0t2rDF7QK2Xu9frqI99frXPnm+TxC3FG69nfrxaH2+HfWP2hWJdMSDq623szsfYPr/j1zue2xdr+sY29HhNF7QmOK4HCVHO0Wf1rUNfjI++IMqkpBNxPWt+NMa3qEddfr2ma30yjvueLh/v56b42dd+9MseSNLnJ/v2OF37tOirvXxKvktj6XogVZN/yV793Lr8TUneMX7V/HApzpXmHfeXfX36PYKPGaX4t3XcFT9GO4hr6cdQi38lW/W+q4WXbFutl31ch+j7SrGpK+71+QJa3lQAACAASURBVAcV3fj7mVLhsNqxYxsW0aIQTwUuDx8+5FvM//mf/5lsTyjU+9nPfpY+/uQTvqVcBd0opkMR3v3330uL5bIBUqGYDwV5fFA/nbA7FOLdu/sGi7XNDu1tqAIprNdipcwFvHyTPxhWVuCqYZGtxvfq9AWLaTEuAKnu3r3D81DQCGaqq9VlWswWBlS4ziw/AHTtpfTyxQuyU6XNdfrmNz5K3/vlb5Ox6vhgmT58730Wn754/iytLs5ZuMribBSk603uuVAcY2exJioLc4EgC1nx5ngWulqhp51n8wQIAXJRUS3ZOlBIyUJNK45FQSivyUWxYApAEfOrUzBvvSRzwM2eikYBpAK4qS28wbUtiAv9ojDTCmlQSMu39bs30WqMXlcFprLYhiJV0xjFuqZgHcWRGUAAWaMQVfdluQtex/nmgmCBqXT/rba0ttJNsKpA5opxYAFp+ucD/9xXfh1Do8sBTNXEtT1j9BKLCvr1YKoSgEKgMQ+mkBy039Xvdt5gnLCCbDsmYBPkTsqPJk/RMGBkphoUGe9NjMWB1ce5KMSKq614GcwNAMWhqBesMzMWgbfsFejDxqIi7nxvl4utYXd2z5oL31k0bIWu0A/dz+I45gDd39ufpHUzp+z58pi1XtSfXNiNImfpIIqmoYMoIBczlY930I3VpfkKAykZ8wLWDX0DXEYwA4qjCeAx7g9jBTFgEdpHcT91eW+PIDPYEX2bK6w3XQKbntkzip9hnACbSM/QP3WW9oK+UXB9Q+AVitgPDg7p/+i3rq4IBjBWBQN/Qb5iXgFIDetEEAxsvWFlEDOIFf1gjL7g1Oc85L+lX+36tHauYmoD48xZqG5gVgDlrvm3wDiQG2TOQuT9PStqzy93EXANAkZBPu+PUICfwR84H2u8IpuS6WQmlGjtMeuvCrW0Xlg/sswQYGoF9ZwT1jDLAOtlLCEAALWMKCiGl35of3BxcZ6uLg3ICh2BbkkfCN7JAAlH1rYF9pDOk/Ul2wwKugH2oC/IjClkSaRPydgI2RfXGWx/JkOtE/QBQI1mD+JYawjUgC4RxGztnhNMvKL/J5iSjIPGuqQ4gDiDPuSjEENa5iFjwMGayiZMrhk4g6L8qYEXbjKwD7KVvCA/sXxJj6AH6sPf1wtsqlgFvQGQSjHdA/Cgi/jeQAhXBqpuWIvmtCH84BhjYo4Pil8eECSdx/UCGxweHlHX4QsJtaBfDb4WLGo5/gMIATDVYmG2S2AEY6PFRRuPnW/gbth1BtSAWTH7YlyLsUI/0BZs3cCz2EeZD4PsAYBGzJtMs62B9Ux6tGegNQNe7SXoMv5jLQD8AQgNhoZ2AXRogOb5SbQxD2FvYUXJki1BQgQ1rBvQqnyOcqL0pZATXyh2RSAtruGeGMB6cP5kEK6tie0ZMB4w0AAkgz0XwUurFcGA0NvlYmmseTlucG92eJQOlsfwjNwbAnxFm+V+CaOHnAzEAzsEwOP4+JDraPunDeXy4sUrrjOAO7ANHAdYRK9isvUEaDeDa7I9WpxowdrSFdv/G2jJ4pTtpxi/LBLQb9Iv5n0PdAS2C/tGjOY+DaKCjMhwlBmROG6LUwBDt/cRxnsFAA+Zsrj2E2NtyrrLMeHZRI5Z13ipAMFUOq99yQD3LgRTgeHSgFScTxNLTD8I0iEz05o+AH2JCYtgqilAbDPGNrwIAPhv0wVjp6IbykAO6LTpl8mP4Dnsq+jLAUTKvxm3jWENdoLrMTaszwYbicxuBUkfLA1cxDiT2VbljzwTofaJONf2AwD+2HoLsIz9wnxhAC7uJzMTGfbdGPfV5YrjwTnWtq2p+Y89snThe4D4DdSWuG/BXOGPIDf4DawrxgEdvwOA5myWXr58mVYXAPjZufITkKXfZ3owlUCssE35QXwnIJnkIUAqz7lcca2OMoBVsQZtwC7xm/dfYK66XKW33n4r3b9/nwxTjx49TJ988rHF/wwYxkspTs9O0/HREeUG4wLrG+b/0Ycfpl/87nfT9773PYKpsMY2PuzBYDOQI+SzZ2xgmXVy6z7Zv9Auc3NabGzBVA1rW3hpXV8+ze+FYj5H+1Lt6/RbcdXnE/y5tXyJ/76rL7VVOj/mPkp9deVvS7mKIfP28xv6d63dITmMuG7aG0XZ1HIv7T3f689euq7RfmnoHNWPl3ktdxTn3ewNHMNWXHPJsKY7pRxTaewaX3Mvm08q5Yr8PUZsK/bXZ1/x+qgT3Nu7F7PUdN+PU9f4F9L4PaYfv+7xvT5EmdbszNu97hn8d/jb61JJtkPsvHTOkHUtyTKOOeqi10Hds3k/VtJd73OUi405Wdmn1kaykdxKetxlY7ue7/srxY4+vSod9+tbk3XN73etTU1nSrbYFQt28VGxndv6/Nf8co7N0RZKdiLdQt8+v+jnMcQWvD6qzfjcw/sDP7aSzGKffpxxHrGtIXaqPktz01y87+jyqTh/l2etvt2STtZ0rhQjB8+VL86qPd3YXoHoq2s21xWnhtiBn/vgefQ03BULvR+s+Qh8/wd/8L+NteFDFnA8Z5TAKIFRAqMEvvISGAPmV14FRgGMEhglMEpglMBQCfzpn/35jZKhPoGgxJ0SxL4ISW/4jMmjUnJgexy52qsHFOKTg+g/jg+fS4ndmECLMhiSRIqJnVpCzCeoNT6fJFXfXo4as4pwlNQYknjwiSyf9Cj16RO3QxJbtTmW2vZJK59wU9Jd+uLl4x+MeXmocMCPt5bg9WOMSb0+Xcc8fIG21jgmj4asQ59OlZKQPtnmr4/JJ3yOD4xkk6XktR+v+o0JTvQXbdfLuCZLv44qsiwlI/18/TpK5t6eorxLerfr2vatfal/2Z3Xy9iO9yV+TP6Bmb8mro+3E+8nS0lkL8PoUzXW+H0paevP9bpR0hM/vvgQ0Nt9l+7WEte1NYnn19qONuIBtSUdLNmtHmJ1JWPjsVoy2K9tHJtfz+jHvJ2Vxr2L7uLcCFjV9bLv0jqXdGtIv0N8YUm2pYR81OEYY7v6qsUmtRF1N8rCr4kv6ojr2DXurvGV7Kzkg0u6FfW/ZtMlPxNjWPQPfWOOulKKS3HMQ3Siq52aPUR9iGCqLrvUmLQnLfmuUuysxYWS/43yjzGqpKMlWfnzavuc6Cfw2b9RX2PxQBwf+2VrNR/u9TwWmtRiU2n+OFf9+r5iXImyYZ8ZvKLrfNFAXKsh6xH9mcbGYscAsi75otp3Nb3D+X4fqwLCIX5VfXm/JN8u3xWP4TgKatebK3tDfC5C/Pjjj8lCBUAV2J4wps8//zw9ePiQBckoJFTBIwq479y9y0I8fIdiZ7CiqBAQBYrqfzqxQli0p6L51iatQJEABhSyo/iYzB3nHCNYHvAZxXwAQ6BYE9eCKQFgqmfPnqbHjx/xzeso2F1MASrYsJD0/OwsLeezdOf4KL18/iyd4s3tF5fpF775UfrV7/1S2k/XBFN9cP89AiRevnhOBisUJGJOKHw+OjjkvPCDAnKCo/C2+WSMBZCt1/tces+ixKuNnWtFrCgcR4GyjR/XefaPvYY9oQVY7O/P0unZKj19+iK9Ol2R0QSF3MaMYWwDKAbG+kFGKIZUkfXVlTGF2D2RFf76vX8pjluxtWkdwTlgYMjgJcU6JMVZUJuLeK0IFaw4Bsyx+2srWAI7SlsszxLcfNyKwT14AudTP4wPLBc82QN+tbkgi1pbwCwWCWOlMgCb9x3sm8XYVjSvPtFeCcQiO5fd+XOk1z4+iFVARSazmQE7tmN/LqwWMk2MW5ndB3NFeTL0hewJYHTY32Ph7KtXp8aIsLeXDpZLFu+iyBkFsVh7MtDwb9MJgaJsnbVOVnCt4nKwP62vLgn8kC+zwukW7MX1J1MJ2EnABHGdrtZgL8mArQx2g9xViE59zmwYXCcULduCZHFa8TLBdZlhrfV5AAHYfzJ4YE5gPyBoxdab/1GsLsa5nPPRWvo9EhnLVB6fC1msiNgYzeAH0B7YMKSTsB3zT/v0iZgD2eMur8gIAf9H5h6woThGLK411jKzYWzFVsSKzN4kQIz5OrMXnGssI1acKNv1beB7grLA9pEZjPz9t+I2QIhoE+AF/XzyySf0P2ARQh9oFz5NtgCfan51RnkLxKjrFYeo04gZKJxGUT3ZWgxA0cZT0zn8NIwujgmI/j6DfaCnfh+CcWFM+q+xnqNIPR+TXWGdxPYh4I72TwLv+HyYBxx4/8BxZt8NABnWFMX6Voxv4DEDysGHiQHP/JtkzliY1w5jAshB64tz5D8wPtgxmGImM5PDKrPMoA3D2rVv1EaRuXwobEV2B1AKYmJrt5b/hGykGxg/fcbNDddzQo/a+sVYWOl1Ce2IDcwDGqK/VExo9kUZlOf3WjpHDC++CBRtYw7QPek1PqNv2aHFt5bdCfsLsTviGtiiX3f5XGNps/gokJdYNcl2lBk0MT6xaMHPwfeIKQ/fYxzYA1msTgQEYTwADx0cHtCPYD3RL8YBu4J/Oj+/MJvG3uL4uAFPCTze6rmxveA/1mmxmHFPgx/ISsB0gDjIzEQQiO2NMA+A2Q3c3gLAYr5dwA76j9mcQKqbNRh9DEwFFJQxDQEUgRh0k642YJDCnmGWDg4WxnKUAX+LJfZ62NNYn/AZkAfARTZuAFRtP7K/DyapPYKQwFwE27pcI/YA5AMmpo0Bqq7W1G/sa4y1FO2sCdY6fXVmYCr6C6wRQI/nBMPgM22BexXoCfxPew+h2BL33NIZ2THWjYC4vDfFmODjcR3mgj0ubBPjoY/HymbGVQOmGgja2CgBWDVwjoF6ETdNXhb9YIcGPGK8JlOV7ZFwrnSE4KVrA1MZoMp8EH4IQM3jFdshY2NuXz7N/F7LIAqdATiV7EcA42HfuJins4tzxjcxDRow0ebB2Jv3JoiDYFjF+kHvzy9XIn9Nmw2ApQawnc0BtjHwutbjIoORICK8XMGYjXB/0K5X45sFvs9ASe3ZlNuPuX/5L9kVZMr4xhcW5PhE4HTLFkfQ3jVA5Dh3lpb5hRK2b+ArEjJoC+sH5jNj+FK8EQMm1gzAbGPZNVC38keK7X588o/wQVgH+DCsOe4vBHq+e/duow9gBwZYi/nKvD8QKAs6APkZENZY2+CvcO+yubpKb7/zdnr33XfILoW+sOfBSyeg25CFseJd0kcJLMvYulol2Pl3v/Od9Pu///tcJ7FH4ffFecvgOJ+B5dBihr/X375HNyCf5i4wlXQDL9PQ2jebifxHe812KY6386E5Aw8+lY34ewX15feR8T58e1+//SI6P9bS+OL9lvpGH9rvRF/l46yPrXHOXm7bsm+PxOtrMtf1Oj+2XZtHPL/Zs7vC/XavqBc+bDPDdumBb780tqg7cZyl40P0rTQv2XjcT9I/Zx+g9dW9vr8m9lv7HPXBf47r7NdtiHyGjoE7U1H4hYuk5/q6Nia1gfNjnlFxT23ITr0N+TEM1QO//qXxR3v1cxii494X3GZtS7rubcbrVtzX1dakpKte9m0uxmbr45XvL65rTVeif5bv9H41yrXWVozrkqn3wfKTJfsrrWf01xrXEF9Qs7UhttXng/vsPfbhfXfN1vrWyB/nHifYdJdd4Vj0ayV7QZs+ruFv/9xUx0t+049PeqTvavKo6XuXzpXm7dvp82Fo2z+v6dKH6L+j3Xb5JZ1ruc/tl2bJT0S/420o2nPJ36gPjsOBqWr+L/on2WZXXCqtYc0+tnQ07BvkA6P+d7VVkn/N73o/Gf1aXOMRTFXzNuP3owRGCYwSGCUwSmBbAiOYatSIUQKjBEYJjBIYJTBQAn/8J39GMFUpaRofVCi554uW/M13d6KCt8Vbo6qd7xOzMTnhE1WlJM6Q5FlNNF3Jnq5knU9GxgQgrlNiS+PtAlPVxuDnXUswebnpHJ9IGpIc8rKJc4lJW5/E8WAq/72XjU/u6OE4ZOH1LPbvx+yTfwPVuzktJnfi9TGRW0oqDenTJ6iVCIrJnphg0nml5LzGHddf442JxdgG2vYFOSpE8OtSmpdvx4OpNFZ/jZedrpNPieunz7WkWt86DVmDIXoedTte49fM21Bc3yiPrkRllLmXcWk9Y9tD/VNpbtF2/Tr4NSv5spJPjQncKL/SZ/+dH2N33NhmJ4zX1a79fxtM5derFJNqPtCPty9WxeSyzi/FvaZ4+rXi4KEWM+y80phrulXy5TXfN6x3O6vmbzAO7VFK/rJkF6XxdI0lzr/0OT70rLUXxzPkoUVsKz6o9D6jy1/06V5pzLX2+vZGJZ/fNXf/MLrkZzRH76NjXJPP9v3E2HgbeUvHSnGtpO9eD0sxs7Refl44jjXW/HS+13PNq/bQuibr6KNKsSzK3+8lag/jS3GtkXV+6ObnWLPL6P+G+gj5o4ZRxr3dNs5RbZbWKcZkr/84JjuHTFRwP2SMJT+uB53N2AOD1+YazDRWxI4iQfwGkOrHP/5xevToEYt88fMZwFQPHrDoDm2q4BggleOTO2QHQUGgL8wnGwmZk+xt/IvFAR8Iq7hXgCrcv+E5rt0rWtGoMc4YSw2KasEeo4LD5RJvn7cCaxQQ4o3sT58+SU+ePCYAbHO1zsxU1yz6BJjqYDFPd0+OWzDVapW+9Y2P0v9MMNVNOlou0/vvvsu+UHB4lsFUKBAEoOLw4JCF1fgBmKph4WANbcuK3MYQY8pgUW4upAUwxgr9UaSst+vjjf14c34GteTCcRVhQg4AXp2fX6YXL8/S8xdnCUWpmDeKq219rdDYmH3A5nDR3HdvNlccM2VLIJXFsi4/LWYqXkgWmZaVyu8HWDmb9ZXAl3zPZYwBLTsLi/kzoMpkZcWmGIcHHfgiAHum79+QmtkzwN7BeecC3MzikCM4f7XsTDZPtHsN1o291Oi5Cvm9r/H3RN7XyEfiO9mkfIt8aOtHrfj5tR+mKAytpCIW2jmLsg00QaDhDcBUZocQPIp4z8/OjVki7aXlYpGLkMmpwxbBUIX5sDgZxdlaaxRCexxT9leYwwYgysxKhY5tPow+HINkjwJ1zIcsGSzutoJkFTXjCoHITPYodgdLiDG7KM8S/T36821AJ2B7th4ZqEK9NvCA91+KR3GvrP78fYfWQdcQzEQ2l710ebHKjFwtM5WBWkwe0k20IYYd2D4KxPVZICjfjwdBoS1+vlo3oEGBzAi0AcMV/MP6ijInawSYtVCAhPVp2KwyQwl8KliRcjUybBoAKgGjIH+A5sDUZcXqE/pEzAtgKq1NU3Q+nTZF4B6I4/3D1t6E6w2tNcdgYAhbZzF0vb43wl7D/JuK5+WTMBdj1IHOGAgJfo0MW5SdsQhBL6ULBmoBWMVYwQy4YUwvpo84X34ue4bMmiYWQTGIUeMJgjBAGwAP8FUqfrXjxgpFP5L3TDhfeyW/n7BxrZv1kE+WTmEdAMhIYPsBSA/rT9YYK5Yii0tmxYFsxYBCvctAM4DLqKcEWxmzFu0mM9hxLTabdHZm7IoEh2VwgvYDsj3NK+aD0D5+jD3JALjycbF4S3sWv+eR3kt31I63UXyHz5CZtzXpqPytivzxWYxZfr8oWxS4TrarNdRx6D9sVzES/aIdgbLQPsEmGdSA75v8dQZ0glyFuoL1zzSLZBkjO9XaAKLcw0xpG2T9FAvVBIAkAInWBJ9jLABykuEJQJbrDeP4wXKR9XhD0JdYuuR3vY+FXmCcYgtTXJX9yhdx3cHcA99iRpKBVMZGRUAG2JcySBJxB5SUBI4tDZhGnSfAdZrZuIwBCzbNeIUYRjYgs3OwAE2nmAtAwdmu9qd5TwcAlYGfIaPVyvwf9pEYI3RWLGEApgkkjLZsHwgmL7NdW3cM18BVNncBdMwvmc4adRnjZgYImW9JZG+DLWL+ZKkic5yxIGK+JycAol6n89W5+XOyQGV5ZHYwXIPrITfKKYOsEE+5X8Tej+MzYDvOE5scx5VRqO3eA3sFY5nTXtnv8W0cmwyWEsDY7uvI/kX0ilklmYPgSy+vmv0mt3cEy08M1Al/yv2Z+bzmerEHwkevDfjGvUOWp/lE7LXtN2RD4q5Jy4Ip1j9jNIT8DdTEdXDsjNovyG94meBvD773suBc9LwpvzhgPsdeyfQS8l1mHbVzwRpncYbsl2Qi3I6tWB+CQKkrBhKEcOaLRQb8LmhD0BuAl2SnPh4oXug7fJY/EnsvbAfHCVbMgGncZ2F9cf8FcBSONcC0lBjLIYtXL182e607d05oJw1L1nqTvvnNb6T7791Pb77xRt5LnqVHDx/SfvSMBP2gbe/jbbxg7/1G+r3f+z0ycsKmaRdrgBntPsb2nUualkDM2qspdiouOEKyzJyq2Iw4382GoLWO+5JSTsDvVzQG7fMjmCruIb2+6RrFP82jvcerj/n1PdDr94j+HK/LMT+h8/zcNTbFSH/sNbmHPEWcR7y2Wa/KHzHey/b8fGIfGlNJ3r7/eJ/ghxDXvnQs6p6XZWk6teNRJjX5xvl4fZMv8/rTN54+2Zfk6q/5Mu3f9lov867xeVnFPGP0kzUwVUk+XXohO+mTa9Rdf12Xznp93VV+0c697KId+P1ul43U5imb9XE1+hw/HuVi+vQt+mV89jkV9ed9ZpectA4ar98PKPeEYz5vXfI/Xfbq6yS8r/Tj2nUtf16+xa/tEL/cN84u22BfhYF3+T6f0ynFOH9v6O8pa3bYNcehvrlL5+OxoW326UIt7vb5mVJsLo0pxkQfS7zc/T7A24HvJ+4fYttbY7oFmArtyTa7/EXfHqW2VtEvqZ0+31s6r2QP3jdJFvJbkmmULT6PYKoh2j6eM0pglMAogVECowRipfYokVECowRGCYwSGCUwSqAqgf/9j//0NWYqnOwfpvsbVD1U8w3GRJ0/1t4AtzVXpfNrN89K+vgkpcYXk5VDklo1QcQkbUymlBIp6t8nQWLiKo41JnfivPG5lkgqJTqjLDUm9dOVPBmSLPVJivK6WppPb6WNCdSYIPJyVaI+JprUj0/Y+rH+PNa5S26SYV8xY0mXupKsXePWusfrY/GMkteSo59HKSnlZekfwnqb9mtc1LH8BteSjdR0wie5SkmwWmKyr4+hrrwvyer1Mo7PyyPqrweS1sZaaq9L3lG3ow/oSixGPxXlU9K5KBt9jnPt8+t9Mu7zL143a+tasqchOuJ9c59MSnbT52OizLQOtYd7OK4HX31+oCQL7x/iAw/Zmm+3NL7b2E5prF065fst+YYha943zpKPkn11FVTguq751OZVmlNXO95Hd81liB53Xe9tI8rVtx3tMBZZluy8y/bVl99r1Hyo3xfEcUS703H/gLg0x+if8Tk+GI6+zPtJP9Y+O6/ZYqk9f25Jfn3+MI5Fc4jFsfheD5qjX6jtC/piVYxPQ2wsxsIoK792WzGuUDS0yzpEOVZ9ThjQkD5qNhX1STaO3yp8hjyG/Ph19TqvvZ5vu/VZ5GRpC/0XC7I7/ehHP0rPnj1jgSBs7bPPPkuff/EFmRDwgyJf9IdiwyOwVWUwlYp6pUconWSB4Gyejo/v8G8UE1oxu/03tirb79tb4QEkMOaFmxtyABDoIbDWwSGKGQ28haJU/A0wlbFTPU43KIidzBJe4o9iRxQ6Ckz14vkzAqXWV6v0za9/lP6n//DLZKY6Wi7Su2+/g4Gw0PD89BWvI2tGZl4QmEpvksf4JlMriDWA0HbBHOp3CQZAkT6YGDJwAkWJBioAGKEFUwE4gcJW/KBYG/ODHFDUeXm1SWfnl+nJ05fp9OyCc8Z/KzqC3bbAO4y5XXMDNVHWk24glfR4irXJxch4U2nDjuIK8qlrLLi0OZPBoPGXkEXbr8BUbF+AnQKYSvpLW4Hwsk6Y7htgA8cmYMpqgkWboLd5CpRnhbySAwuFb1rQIPTW+1r1rRjhYxDXIbNA+D2RjzPyc7iOYJNcpdLMORd4o9p8g+LhzGCE32K1EROO2BP2JnvUD+gZ9AFtokDdgAcofN+YrqOgVWCqzD5m8wF868ZYoPgfxebGfcNrwSiVf+x7kzuZpmCFjAdg10BhOwrSzUIFvBRYQWAq9KG4jLUSq0qMJfI98m/tcc+ShSLvlkVNa1XaA2lNoo9VTsn7PcU4yATzJ5NZZjOzNTRmJRsTe+X6iA1rMV9wjihMB1DF2BpMLtTSvK5iS8N3KNg3wIgBDIxZbQLar7TOxe0oZsfCTFDAvQCYap9AUP5ArhkASfDdxsAy9Bf7+2wPzDAAWJpS277l8OCAjDhffPEFfQkKtOmLVsauI/YvY1YTkMnATEYjYc0Z+KBlDyHIILOGsUCffs0AUWb3BgAQCRuYaahrewDn2Bjh11FQb3I2UPflpflzA06AxRA6hzatsJ8AhAx+AjAVvhVLR9Y5AncnPA92jvWC+xADhgEZ0c4NzzNwgkAXZg8qcsdxrANzlWTfM78MWfO8fK6BNu176SfWGfL0DGJNAVpKjAOIIzeQJ2IawRDQQZsHZEeAKgvdwJq2IJD38PiIoBysMxhk0A4mSDuf7KfrtcmezFerS8YuFNVzrR0zoAdRRUCV38tpzyFAngrvY/5WRbD47cGR+l5+0ViKWnY5fC8wFQADula+ANfLP2gMuEZ7Q65Fjp0CcHsgpNZEwCwcE/AIfQg8h78FRNX+Qu3AdsAQ88Ybb5DBBucuFwfp9OwsPX32LF2cndH+Z/MFQSqQNXQcII7jo2PqxOZmQ7Aj9BDQWTDCoB+ChhaLdDAHuAv7A2O22du7SQvGJhSlgmXyguyEZG4COEV+wDHMiSnUWAZNbpQ1ND6D/xpZTmeMCXticsW9K4FW7f6Bct208XsBMFhmESPoR+C9HOR0PfRZtHQEWkywRzHWGs6NoC0wHGbQLEmcDFx9cb4ytrcp/NkiLegnrGgWwA0DWJpfgizOL84a4BfYwhAnE5mqxHYim7RY3AI96VC5T0B/xvKG/aj5aZwHdjDTH4sF6Pfo6IT7UNgemaMAZMoygaQ1wQAAIABJREFU4l5XvgnxgHutzCKWAad+7we5EMwtNkruFwzAbKylBuaEA4Xv5Nrxe+Pr5B5DL8LI+xLu9zMgG3EDbWPNCBDKdsMxE6BrPo3sVgLCcnZWXLt1f5U/c8/Cvmx/g/65r18aOBHtwn9bTMSePe8n1DdejED5Qqzwmbb/FeOoAFpk08vRlMczwAy2hfEaA6fFLu7txCzIl2kYK5jFzL0M5pvxb7RzcnTAsdO34OUOy2U6PjpKUwBxJxMypZE1k7KHnoPtyQBZsHGBw2C3+G66P6UfXq0uaKe697EBtCxMkrHFODDUrgiSUr5ErH34jP7gK/FbrHgCfb755ptcG/QJMBXG+fTJE56Hvt944x73AGib/iKl9Iu/+Ivp/v37ZJeDH8G5n3/6Ge/f8IIKf/9ptrayMcxmnNf777+XfuM3fiO9+eZbBBTaPQkAYfCH2GODbc4YhyPAePt+WhviZksjMTWgSMXQ5kD4w99nb90rFFiPfExGM7p38AC+uF/08c/v/32/GlJXzkXnxDH43EfUkdKc23v0llHSj0t/6x7HtxHHF+dQmlOf/H37pVyfl19tDbfyNfm+1NuK5uRz0X1j13F/XknWNRnXxtr1fenez3+n/Y9kEp+X7tJnba26ZDxEP+P1Mf8/dIw+rzpUh3TP5vd7Ps/l792jnQ7xD95Oh8gi2r70O14bbS3q2S5rVfI/vr2SrezSfrRXzMnLPeqr78+vaZf8vdx8e/JdUa59+uH9evQBsiHZVvSP3o90+QIPpvJz3tr3uBf5+LkMtYmueXb5Mz+GIWvdp9ulNrbWqWNCtbgnPYr+3scmrYXOifEiyr00jFo8qc25SxZDZClf1BVH/boOiXdDYk5p3FF/a7YrG1EbJXvTd7X13JoTb5taduzogySjqKcxBnT1tcseqm8fU4rz6lu/S3uVaJ8lPx59W2z3+9//TyPRxi4OcTx3lMAogVECowS+shIYA+ZXdunHiY8SGCUwSmCUwK4SqIGpcNNaSgAoSTkk6eFvhPV2ylIiLd78xuShrvEJUo1PfQwdT00+pYRLXyIpJiriPHwywicBSolNn9TqSkKVEqYxoaNzfNFUKTFS66e2HqXklRKYWpvmoa97sz6uKz1IUrJU4/XJlFIC8LZrXUooxcSVH4OXX0w+9dnXkCRrLXFaWtvaAziv/5pLtI9Sgk3r4+3Q/13SeStlsu11V2Iy6lPXQ8paYvK2ic+4Ln2269e/L9Hn1ys+yOrS02hztWRpTLD6RGjJX8Z2d01Od8mm5Ju8Px7qR7rGpDZq/rLUR5ccSn6py8/HY35+fi26bD2umXyTbDjaXrSdWj/RN9R8e8lX+rUrja/Pd5XkXvNVpbb8mOSLvDxqej50XCW9j3KM+xNv27Jdr3e1v9VXyd5r+lOK911z+7K+LsaLrn2UH0ftoYVf6z7brOm713ushS+Gj7YR7c7H3ZJN+jnE8fl18nEw6m/09SX97tNH+WfJoM/X+PP79KHk5/yeKsZ6HyuG+p4uvYv+BuORvvj4BRl74EJcG6+b0RcaU8Dtf0rxutQaChT7fmKc6tuXRPno4akYAfr683HAg9G839J6b9sSigZb9g0UHP/Lv/xL+qd/+icW5eFcFNcBTPXpZ5+xOB/tPH/+nEWNKEg8REEi2QrWTSGmiq8BEhDj1Z2TuywW9cxU7f4+Fx+SnSexGBCFfShBFqAH/eJagalU9IzlePz4UXrx4jkBHAAoXK+vWWCP6k0UMB4uF2Smevb0cTp79SrdXK/TN7/2YfrlX/xumqQbgq3eeuMNFtujGPXi7JTF0eiP85wZ+wPWCTIwFpPLNJ1NDDTA+1oBL/SGfivQt/8odL9m8bwVClnhL+aE4kgWeeZiUWO6sPbJlgAAzvVeWl+n9PDR0/T8xSsCDlB0ibHg4bcBqiaZzcVAKaYTYh0yQAQKoYs63RQh76VZBhNYGwa20zqpyMkKWY25ofFXuTDXbNSYWzBHz0xl7BBm+ziG9jzjRttWpp1oBjsETGW1tyocV//4vd4ATHW9xUwVfXTtPkcMTrUiEtmedP7iAiDADLDOBebWl1F3rDN4RMwSBqbKYCcyoOwRjIIiYBU3iwEIMDcWMc+nBNqhwHkOgFUGU9m1uqdCEwYWYBHyzIB69Ls31waGEyMV18QKxMnskwFyKDoGk4b5FBSq7+cCY2NPov5eXjZFWmKRQT/wHzoGeagIyu+XfGETbV1sGQQEtOxV6Muvp9YY3xtTycVr8UT3iT7OoX18j7YBUMIxsMVQLQFMWiwoKywVir/FfmRjMeAifixGWQE34xetIfuAzMJkbWp8Bsok01AGlkD2tPHLSwPH4OUx+5M0W8x53eYSbGRA2eynSUYF4TPWHf4ROoG+sfYAIABcmclCqD/HJ8cE4oBhEDKCbyfzDsCWYgYDI0tmGpEOwZc3oLIMqqL+ZsYSFNIbYAB6ATAVwFimi9dpY6CJzLpi9oz/KL7fJyiBwNgNWFomDegK/k8MVFybyawBXsJ3ElDFtyYb9o2sPwQiZdwXsV+5OHwfwFv4Xvgg83ltngHiNACUgbMMNKeYaYAPa6cBUQLAmcGI6LcBXZnhNzLHNSuBZTJ7G8EjAN6hgD+3iXOwxpOZAcbg468A6siMbHeOT9Lde3fT3TfukdHs4vwiPXn2NK0uVul6vU7nlytjAQHjIGw/s/lABw6OMoPVbN6ME/qlQn+NXbFadiUAp0BNKmz1LHSlfaBsGb8RiwA0lo9BH7I32JWKIbXfEyMLwWW5IL6U5yvdM5gN23+BocR+hfPhD/Af+wEAB9CH5uwBn1pj9Y9rAToEgAoghBOwWR0cEpCIdg4PjtKrV6fp4eOH6eEXDwiimC0W2KJQx7BuYJ0C6xJNdgI/Y2Cqzc2a60mANNw79RwxOwNYsy+h/8nATDIJ5T2EuQBjpTOc540xh2WGOwKKxKKGPUY+j7aX2dbA6gi/fwNwMUE8FqfkTykHggjte+594BMBONkzJjoDH5ldWXwgpIVjUkzH9wJUoS3osPWD3ZbtG2j/9Kc3ZFGDT0PY21wZOAdjwnigi9zrkD3HQMSrywvzK9c3tDnM/YZAWAFEtEeHbOWDBB7OwNfrzN5GljnzA3Zvacyo8GnYx0Bv79y5awAoAL8uVw3ArYnzGWyKsdEPNYCoPQKvEGPg3wg+IWMXwLQ21gZ4vZ/o98jolQF1Fj+h58YGqXEayFRsne2+x5i6wLho+/bWl7Xnt3tuYwMEK6JBNzM7ZQa9U74CWGf7JDBWwOEM3rQ9A/6LnbBlayUjlmMvJDgs7ykwDtvTm3zACiifIUCzbB/3AjqmLaHZLA2h2SXyfIH2Dd1H0Krto7CWiFsApxnYzdjDsIc38CH0C/aLcZLNCiBlgFgPDtN8MTeg0/KAawR7QCwFUyAArPIlrTxM3zBPzwSpPa7mA7/JOEBQszF64hqx5OE7jPPk5IR6Ln/Z7O1yrJFOQHfBbnfn+JhgUFx3cueEe5mzs9P06Sefkn1XvlP3mNAbHMf5eGkGXjxx797d9Gu/9mvpG9/4Znr//Q/YN8BUNzcO6H6jONoyOMZ7aX7OL1JQ2NTtun+G1+z/mxXd/sPv2fV3zFdJ5mrLH9f9i49lpfhSOu5HUrqfj0PW/rOUV2jvz+o5i3iO/KEfG/729y3eNvx44r1O/Fy7Ls5T15VyfYrrUQ5+nbQmOjde4/cBvu/SeEtzKvVVUaXm6761LB3vGo/udXx+a/s+p29EdZ3vu9KvT9+8Ylsad18fUa+iLIbotvmAzBqd45jPtUpeXuf7xlVak5JvKLXj9VByiHYbdbZk1zW7KvUZx2Z7gW4gg3xKnyzice2rJfPSfL3v1fEh8vNt4e9SXte33aWX0ad7XfL+tPTMpeTvarGh5JuLMSs3WvNtXetQm2eXL/bjHaJLfTbe56e6+CBr9hTzYNHn+tgQj8U4U7Ih6YqP1aXYG+fe5advG/+83tb8xq62uMu41b/2hN4H4Vh7D6B8b1tPgX40b/+71L++46ONvCUp+Sf5qKin0T5quqP5lNpWTCitdc1/dq1J9CU6t7ZHqOlP9Psa5wim2lXzx/NHCYwSGCUwSuCrKoEvV6HxVZXaOO9RAqMERgmMEvhKSiCCqUqJMJ8o80m+mMDoShjpQUwpaeBvzuPNvU/4+fOGJA93XdDYd20+/vtSQroruRbP9+f6v2PfteRlTGxILvith3C1pEdXErEvkRhlWyqI8u3rQZJvN4KpanNWX30Jydp64zqvR34sMRntk16lh1+76lRtTqV1jwnLmPz29qY5KRFXkm+p71pyLM5r61p7wv1awq8vqdaVCK/JcUhiuisxV9P12jVKOvaNR+eVHk5GvxTXqU2Atm8Y7erPJ0K7fGPUF99v9LMluZR815D+OnUlHxxiq0PG2DUev3bRJ8ekcRxzVxJ5VxuPfntIAjrGNfVZi4/eB6p9PSyRjOKc5Rt2nU8ci7++K16psE/FczjXF/F5fdM5t4njJb2vycDLLTLH+OQ7zpO/8nP0D46H+h1vh12y79PRIevm9b7LnqJP2mUu3ga7/Ei0eb//8PuS6HfiMR93u/xIbZ3iutbGjPNu+9C7poM1W+nTidLaaR7ehrQWcW/iZViKAyX7qMVav9dUW/IlXrYeDFTyGVFG+IxiZxXr+uOlda75GvnOLj/A+eYiyJrsY8zosrfa/srH9rg3qLWneXnf4nVRe7utPSvZiqxwHPJDIR2AVD/84Q8bIASK/QCkAqAKRYE4F6xVKNY8ODxMB4cHfFO8wEZ6CA7WEhQaouAXbdw5ucc+dJ692RygImOnavbM13s8h2wG+eX0eMir8S8P5mQLQLGhzeU6PXjwRXr+/BkLqC8vLgmomk0nLBxGWwBL3Tk+Sk8ePyLr1GTvJn39ax+mX/r2t9L+3k06XMzTm3fvsQB5s75K52enBDlAF6eTKYEQevM65oI28aZ39AHGp5aZygrzxVwgMNVmk8EkZIIQewIYMq7TCuCvXFCkQm+xZABkwWLgPRTfztIXDx6nJ0+fGyPNYk6AhEAouu/xdt3UlrL4WYw7bcGO9w/SlTkKflH0THYUyLctuFZ8RVFqhgdRHcnE0xT3GueC2vPMVA2mKBfn4hwBqvy+nriJ5t7AQF2a14Tyy1ZgFb/Nj4GpMhNXtlMW7d4YM44KaFlEG8CXPm56G1YhUvRFfo+hueI7gKm0h7KaXFtvA26AmcqYHcjikNlvWATOAmwwVhjbl1hAUPhrRexWEM21n89NHhuABg2QpjmJKQl16pAF7M+AMpkhBWAYAPDy2GxeYLuwInbYLdaSBe/7xpCBomjCBTKYSn1JTxvdyUAhfFZhsPdLDUDFaK6aQlAbs0BlGQCTgXGSn3ylAB/SRfQjpgeNI/o9xRTFG8plCsata7L42Fgm6eBgyWJ3XI/iYtg4CvbRJ+TofejWfiOzgogJhsCCPD+x43AdZjOy9LFIkMBNMHYAMHGV2ZesHxwnYCuzZvmXjpDNDOwgBLhhHffTZArdMVYjWCbGC1AIwC1PnjxhH/Jb8JGSPdZR4GVvGzEueVsx3bQ4SAAeQXjZ/q0kvwFjGTuOleojRgN4ix/IluxQ+D/NRfUAZBFQYqAC85MGjCLwA9wpDcYyswASwJqZXch0bQx8ZDYEeKEBU8H5mY4RTMXzMnsN2VaMUQuMI+aHTH8FwMF3Akuq6F3rL3AJGcsAfs2sLdofqB0DY9ykqw1YwMBONjVfgHUGQIUgyXk6OT5Jx2CiOjpKF+fn6fTlq/T4qTGQrMFsQvDtpgXEgbUHMWo+J5jq6OCwATVJX1Xgr7FrXtq/yaYUu/09VywElg35PRy+g64JGCAWFp0rf+F9poCXbYz0ABFbX7+X8fd/isUC+2AvIvAIzlObHkQmQAZ02QMeNEbFIQAJ7t67l9566y2yRwHc/eOf/jQ9ffo03Tm+S/8IdqpHDx6m09Mz+kf0A6AUGMSgXwBBATADljmAXWGbBjeyuMa4Cv+WwaxQzWuBWDNgE+OKwIy438ZcdF4THzOQx9+D6J6J+xVoN+JOZjUSALN5SQDHZwyPBphfEGDCvdvlVbpYXeQc8IzzMxYt2yegHzBzGZObxTOAO+BzYF8GVLU9J9lD81whRwBqMJfLlQFMuZ+/uaH9GxPnnHZLn02mKwv9AFNx7kUwlQFuDPgqAKz5AVxj7KcGRjf9MlYoACDPyZZloC6AqdA/1hHzx3WIDWJUNYC4sTcR1pkZptATwVRkbDJGVotnBpbmb/rLzCRJP2PAKbJwARAK/y5mqgzeZAwgc6f2ZvClBsTGGuFHbHDUdzADGtqNa6D4cknW1AxGEzCDLH+2wTIbzPsRKh+OGZAGPtleBJBZCUU+xPyMyYL+ZrMmoMrmaTph91ACU6253g2zUwYne+A/2Tmzb0W7xo6VXxqQg63FHZsj9l0AwyG+Cky1Xq/40gcy3WFfk/X2hqBDgLyMERFANnu5QWKshg9YHhwQVAUfs1we8DyBqQCoghwwH+q+2OMcE4jAVP7ZhGwZbWJ+2MOIzbOVvb1EANfJt5LlNoOvsQ/UfgE2QZDt/n46PjpMb9y9S1CUwKFgvwMg9PPPPktnp6dbLx2QTZ2dvSLr1cnxMdl+sR8Cu9Wv/Mr30re+9W17WQVByjZ//FC1MhBRPlrj97+JOG1+THftx99JbDOjuQu2/vR7dY4h7yd1UtyvKFYrvvnYpXXwHdRyAKXxlHIMpTZ17dD8gN9f+vsLP3bzXQJlbpfGb+1P3cD9PV+cc2necRw1ecc1iWsR75cko9f2lq5IvLb+JfnG/mtrGO/7autXWi8/HsVefefvX/09o+5x4/ldc+vS+ziGXXSyq8++nPTQ8Xr5RlnHNiQT7fW8ztT0eug4ZCdd61iyBemp11evq7vqT9d4azbq+9b+NPqAXeXg2ynNoWYHffbh7Q5/+/yiPxbn5G24Nh4vn2hf8n01X1uz/9JzgOiT45xrvm3I2pZ0vmbDu8SdXXxj0UfsokD5XNmpz7OUYu0QXarFwRirY1tdMao0pdLa9fmlPt9/C9E1l9Tm06UTNdsdEuNKcy3JnvY0aXOrNf/n/aP319EPqF8/Rv0dY01tT3Kb2FZa7y4fVvJL+i7qub+n/sM//IOxNvzLGMJ47SiBUQKjBEYJfGUkMAbMr8xSjxMdJTBKYJTAKIEvK4E//pM/u9GNaKlAMxb8ob9Skgvfdyfzth/ExMRa7SbdJ/ziXPuSh7vI5rZt+SRiLRnXldStJbTjeHzCWomyKEOtgR+TCldLSafanG+TkPTt+/H5sahdzXlXMFW/jpVXPMpraDLptnLwyalSokvrFnW+tB61ZKLmpORdX+I5Jst9cq03EZYLJofYbM0eohy6bHNoAtW30ZeILPUnmXTZfmzXPwwu2W5MfvrPUf9rMojJzSH9RNvoSnrGxG7NB8Vx1Pooya/Pn/YlZaMeldYX38W56LNPptbW/ucVT0r+Pc7fzxfHmjesu0LhKBP/uaSHpT5KPqVvLbpsoxbToi/QnLQ/8PFKD6xlOyrkYKFqLta+Tayuzb/mC0pgKu+LS/5+KEBil/F733sbX3db39nlm32b0ab6dEAxKPpjL0/JMfpDv2eRLsRCpiHzjUURXbHVy6HPT9T6jn6+S0alvVeXT6rZcGkv5duO9tDnH7zu9elGqW9/b1Ba16hTOIfF7tMpD2m9a8UhJf+na7yO1nwt1zb7174YVZp/nJOP37fxW97u8bf3R2i7VISga/DwFIWkZFmaTsnI8A//8A/pBz/4QQMeEjPVZ59/znNQ1PjixQsWT6NQb3GwZHEkivnEEqGC5tPzMyvyPjhMdwlWsjeu248V/augVAXreLM/Cvb4Vv7M4EDwDgELN2k2B+sBiiUBNEJB5XX69NNP0pMnjzkGganIwpASCzWX81k6PjxIjx4+IuvUcr6fvv7RB+nbv/BNMlMdLufp7TfezOwhV+ns1UsyU6E/gakaPZvN0tUab9JfNQWrAA9Z0SmK/8VGBWCKFZoKBIA2AAtQ2RuOr1YGpsJaeZAKCpDxxnvgWPZR5Dk/SJ99/jA9evyE7QFMBfl7MJXiowpcrdg2s35lVqio69I/xc8F+mKxqTEMeHYrFSOS8aV9iWkDprJ1tUJJrif/W/Gu2Y2OWwGkQHyYty/ENKYPAZHySBjTwfCSexGQqmHhsu85Nse0RZlAj8BKkEERAq31xQDtBRWL/N4e4xcQBce17wDbg4qsuc4ZFISCXfxnTMFeLbNLUG9Ypwz2qFkGp2wMgEKQBNjgYA9WRIsxwCa5AhmEKNkRTJYZTGAz+G8gHgAuDHBjc8gEDplVBBQ/BAFSd82uyAZkJdBk29Ara62o3PRDrFDyMyrsxTGcp3WVXxYzjnxz3BthfAAhYJ0FKtO53m+28zVghHwK2pOO+n18bAPXY2yY52p1QcYwfLcEcABgpr1JWoEBaH1J8wJYFH7nGqBIMjAZqodyybIE7gntra/B7GVSm0zEgpLIeGKAJQB2DArAonC0hyJ8jh3HTU/FmESmsLwStqYGVMD37G9tzDYCNELWBC6hAHyxaMBU+Jsg0Awg8P5GchMTkfyItyOqsu4riBRrP8fzxBjifY36g2+HzLUGYhkl01oGj8Hnwl61hrI16YCPafK3BmIwHyoAG/WEKNLW0mO8hZ5DluhzuTw09pwbiy8eHGX6Yj5LMsR4AHJCm4iHmi/6lV7Cj+MagX0wEhTqA0gJEB3WCgwod+7eSUfHx2myt5/OL87Ts+fPCaaC3dPeiLi5ITCB/sYoEelLCPxdb9Ie7H1q7GfwKWBTAUBawCVvN349GZccGLaUHy3txfxeSmA8yV5sUGJgkdwEqPTgPa2h4mC8z5N+0u/t7aWXL18a0DmzsmhvL/8OkDGABNjPiGlFawfQAsaGvQKZ4hYLniu/Jp9+vZcYf1+8fJX++V9+lB4/fpzeeuPNdOfuvXR8coeABLRzdn6RHj98zOOnZ+dZlyYEOh8eHTZ2OJ0bKBv71BsyRsKEoK/GOHR+9oqsmEa35mJceAO5fC3mzv1OBn173YsAOILl4PMmUwLAF1NjCIXe32wyMJFgB/NbUC0ARgAOmS+NkWcymdFuTwFG57F5Wh4schwwMBXGhL0e/CXBWAAH3ySyOQHEQ0afHIMVKzDus1enjU3R5jYb7hvg0zA/20tYXPAxB50T0AMwBdkyYRPGPOhl6GO1vy/wew7pEuSLPgE8MZDlHvVDgD2wYhFoS7kT6W6shDn/YnsQ+GkAzSxGar/XgvsYQQj0IbCoAS61IFmCOxFDM1OonFjjU+FE9gB6w7rOMqB2ktcPsSQDtRigMugKYKasb/B7BHpt1jnWwQfi+DTt40UEzT1O+wwGgCPqEsHoGLcBvgjWModibIxXG4K6aGdg5QJYNIPrCERyYCpjNwRjG/TR5M228x4TctIxsrRlxkiMHfrR9CubyTvQU9jm2Tm/ZTzaA4jV9Bbtoy8AodbcjwFcbQBXgFrxggP0xXVk7DcbmM8W9PMEZOE8xlOMf0Pf/e6775ENCvvyCNyB3gkUht8AR2kfCpASwJoAPsM/oV+BrxWvmr23mOsQizKwSsB16fbBckkm3rfffju9+eab/I2Y8vLFi/TkMe6TLP56nwE9PT8/pa7Ddz1/9pT7xg8++CD9x//46+lXf/XXOEaA1CAHvQQDaw1F9Hs9v69mH40FyBJaHxfBVNorlu6tfbt+7xjvm1vd3X5xhPeL/ppmXxP8rsaifuN50U/HeW/tmTra9nMt5R28n/J9YL21F4pjLeUeauOPMte1cSzqK+Yv4/7Pj9GPq5T7kIz8evStfWxfbfh9YZRH3xrW1rI2Fo23NHefN1S8q42nNBc/ltK+K86la1272i/p69Dza3bqxzJkXHHd/Z6yZD+7jq/LRktj9fcsJX0t+Yrb6GvXGvoxSAbSs+jrhsoD13mf6edRs/c+nfXtaZzx3t7bZM1P940lHlc7sQ6hpM8lf7qLzXn5D5V1l9yi/vTNfZc+h/o4ju8WDes+0fu8Uhzu0qeSbErxrxTzanGyy/6iju7iU76MXdfEG9ss9VHbj0TfWJNHza9F+3gtvn8JMFX0UyWb9c/rdt1DdPlxr/dRRl7fSraG4/E5YsmH4Vq/1xrBVLdwIOMlowRGCYwSGCXwlZTACKb6Si77OOlRAqMERgmMEriNBP7kT/8rwVTxv0+ylBL1OL90Ti3hgAc6fHty5aeWSBuSkNSNd1cyu082t03G1G76faIgJoliEWVMrJUSXF3Ao1oCc5ckV598hh7vk6Mfqx46loqwYjK5L+nXNb6aDsVEVkyMDZ2zP6+2FqVzSgnuUp8l2+iScykRXkpUDp0f3lhtT7ldkVa+uJQMjO3uuna3WYfbXFOaz1D/5K/tS7Jr/t7Hqh+tVTxH3/fJt5SkLSUpvb9G39FX9iV1Yz8+YTkk6Rx9XEl+fQnnWuK6FIdqD7X7/ERNd2s2XtK7mm36OFUCU0kmcf1Kthv1Jo5P1wyJnyWZ1PxFTR/Rj39Leiyyiw+t9eC6BqTYdZ1K+uV1DOMrPRQYct2uYxnqi2KMG+qPve/YZfzRx8gPlOy3L45HXa2NI/o59Rn1y+updGcXeUQ9qq1BbZ85tK/SuGvXlvYCXf2U/HaUnz/H+xMvVxVfRT8f+y7FLb+uJb/atW61OKfvsUYE8WTmB+/Dom16fYqxxl9X2us0cyBzRfvTFad0zPst33a0VX/MXztEjxSLvc5qf69jfo5cJ6MAYsEnivfAxvC3f/u36a/+6q+2/NqDBw/Sg4cPG3YOFAOyYPn4mAXbZAhYrRoGFxW0n12cG4PVwUE6Ojzmdg/nWcGyFXeYD22ZEPb3AVqwotmDwyUBDgJY2HVg9FHhpRWT/uxn/5oePXpEBgQUB6MgfU5wHZio2JGiAAAgAElEQVQOVmk+naTD5SI9ePAoXZ6fpZPjRfr6h++nX/j618hSBaDV+/ffI9wFTDXPnz5pGGvI/DMxoB7GC5kaa80qF0Ti/tPe4K+iXYKoUGSK36SWaosX8BkFnPixgnsDU6EQFYwl6EOMPwamukl7k3maLQ7SFw8epUePraARb9nHG+iNVaFlY5LsTVYodBT7qxU1lnRb+kmAA5gQ8lvn7U3/BhRSbJXOQlZk2SCopMUrCKjTXJMBDdaHAbTwo+J2FY76vdU2mAp5BDHRiIVGLB++X7E7bDNT0c5RJJBBVuqnthfxvkr6Ge1PYxfYgjLI7FNicqCc82zN1sgHxabsPRIGqsJ5640xUaHQeZ11H+cY88oBQSbGhmasE0uCCsBEZIAqSpVjAJjKGEDQFuyGoAUWQUO/UNAPHUN/Kp7HOhoDAv+DSWJj9mVsYylN96H/AIIl6h0K2zEn6JcBvIzph2BAri2YapYNQEFFCA14CIAQpzMC2WViCTKJ0ZYcg4pNs71f1PppLbRusbi08XnhegDX0B4ZUYwohkXkAB1AhmRcut6kvQy02p/uE1ildWV/GUklTBrHgmvIkmQF7Vx7tAHgKsBQe2DmMF01kKX54IbRiQBSYyihfNdX9GkEn04NTAW2skZGYNHIYCoyLpHZA0CaBWPi8+fPWRgOgE0LmANAy3yu5dAsV/eabeS2GpvPrDLU6+uNzSezudg5BhJqYpCpdVMgj/6gW6uLVaMvGBfmRn8FZirO01irqGOeiSvLSXENx8TuhTFR92dTsmGxMD/Py/yvOWE/HjEKwo4xdxWJE6B0dcm20Qf8P8FU+X4E4CWzYQMyARBB5pAMlIQ8xdwiRiSBqaxtA9pioQCkAhsVWI3AwHN+dkFWkC8ePGgYqI5PTrhWaJ8ggszGSZUGe9elMcSIeQbjBesV5m8sWC2glfrDdbc19/sovz8o7XHiHsnvBdWu4ppnv/LgS4GVVHyPMQhkwHllFjjtI3G+YgT2Efj72bOn1DPuDQC8AxtVBi4TGDc1FjgBCgGEUCzGmhtgCIAFA/3gc+PT4f8IELlO+9hD7E/SJ59+TgDX4fIwLQ/s/8X5BUEeAPEQSLm5Tqdnp9yDYD3I4DOdpGvuA7DeAEqZj0YYgG8A4BvAh+VybiAq+lsBDVrGIouX2ccDMJhZDLdYvQBAzQAbPbSWf1FcYJ/TaVrOIA/z8QDoGbDHgan2DMhLOc7t/3Q2TxcX5+n01UsChQAwgfxxFeSFmEKZHx4ZIId+CuxSKV2urwgkg60ba5P5DdOf63T6yphAGWuamDXN/tnYdnj/kWMjgfZZf43ZD+xHBlDyzHj4ZDprPsniCeKuMS9i7RGTsJ8TQxRtF0DHq7UBoTPIVf6NbHyZdcnuLzKLUwbH2h7RwFTwrdBL6DqAaZgjYjjkxfghVhnsBTM4W3sK+LKDxZL92/obWLcB+2VmKsUKi/kWNwzUb8xZ+BvjMRnaXtVkYhaObQTYvRBnYEv0vZm5E6fYHsV8ndaBfRIYPGvA4fA1GgvBVFcZTHV5RZ+vdQc7FW0DjLR5HxhB6Yxh+T6LY81+tfndUhTS52nvQrA2dcGYPOkrsyPbbMA0lhm9GoYwsHYB2I77jcwqBpDipe21DIRlY5FeEeA2m9EGcS0EeHh0ku698WZ66+13mj0P5u/9GWzD3xsjLuA/QHuI0fgvtl0BO7kfp+7A1pYGnIVe5thDkFl+eYPA+egTPuXO8TGBVPfu3UtvvvkG/ReAVLBh6BHaFhgT93L4DDuA/REotjrnHAEO+83f/K3067/+vxDshbWdzZbNXK4uxepo4MH4094ft6Aq83F+Lydf0IKffGwptev371334P5af4/hr4nXx9jX7u+3AeRxjGqn1J7WvtRv11g0T92j+Xb8uErxWt95vauvzzYrWJyL9ofmizwYrmXfrfVT2leU7r90Hv2SeyFY15j9HOPev6Y3XXLpWx+tuZeB1yvJR+3ovtnPrWgoFdu5TX65z3b67Gno+Hz+Pa5ZXL/4uctW4vp06UK3z+l7GatdHXWxS19L87jN2vo51vr3c/P3u13+qm/tSusy1H/GttWW/+2fQcln+LWOffl7y5rcS/4Y30Uw1RDbVVs137mrrtXkXVujLruINtG3ziUf2rf+zfyHnuie62I8sHm/Zl22U8u/D4lLteF9mfXpisu7tNu3Ll2iHWJrNV/pvy/tJ7zf97HQf9+117gtM5X3oV43Yr++Jke64X1H9CfeVmN88fMo+SGd37dW0ef4z5pL3Huh7RFMtYMDGU8dJTBKYJTAKIGvtARGMNVXevnHyY8SGCUwSmCUwC4SiGAqfyNcS6zphlU34KXEWryhxgM6PNDrS6KVEni1ZG5XUmWXhItPJOwiO5zb9VAgJh/0WUnMKCPfd5yziix2SWIqQVpqd8ic+5IbPgkSEyZD5N88eM+Faj5pU0s+DhlTbQ27EsU+CeOTX7v258ddswu/7v78ksy6Er3+fN+X/pYcfOFVV4Iuyq1pX2+WdyeondI61RKMXbKsJRyH2ONtEtVD9LNmI6VEaU1nSnYRz43rpTnj+1JfNXvW97tes8v5ms9tHnZHvY/jrfn5mp8s2XNpfH3y6huH1/U4lmiDXT5d56qQu7a+fUnrOO9SzJQ/q+lWn11F++j7jPb6wFQaiy/0uc34Sn6k5D+G2nhXLOxro2ssQ2Tc135fGyWbj9dEnx/9ZZxDlx3G/vr0IsZAb5+lOCGb2FUuQ+N0yVaGyli2PaQQJPqBIaBBb/c+BlTjciUe+wfX3r66ZOSPxfnVZIbx+vX1ftLvp/w5LMDdAUyFKarIRXbqH/R1jU2sVDX7jnahvlgMmvektfZLfis+FO3SK1zvH2Brfx9lKj2ygnwr0ESxN8BUf/M3f5P+8i//kt2IXQOsC0+ePt0qwMYbzPF/lsFUeAu9L/5DwSre/I52UQi4mC9ZuCqmDhQvYrz4DkWfDVPFBPdz1vfde3fSyclRBnEZAw2K/MAOgGtR+AeGpp/+9CfpwYMvDNC1P0nLmQEJUKAMcNR0f4/sVABTXa1W6c17R+nrH76XvvHRhwkv8L9zdJi+9uFHrFgF88Ljhw/ICiJGBxX+SvYCU2H+9nb5FozCom0yzrTfqaAT64C32F+hiDnLV2+Vx+fZ3EAyaEOFjmsAPfbBTLVIDx8/S4+fPEvn5yvK+vAATDooarXieBWi2xgMeCbfl0umt97CKZ+N37Kt/YyzsWNWbOuL8Rs/nwu/0T4LjnNhcBeYytAMJkUPpvKMONTNfJqNiZbWMs6RqScXYhqcpWFb8qCyrXsvFPpmliCN3+cbYvxpZLG/v8XYIvv0oJRYPHQDdIPYRDK7F78gQ04G1/AUY7RAm5dk5TH2LBYBwzYApprNCLZAmTiKhKEr+DGGlgmBPiigt0LxNZlOUKRsOjElG1KzdnvGFgWQE8FpjQwNTMUf+I+bXPyfWSDQPgAZsEkwM8lvyp8J7KDvtQ9Fga7YF/w9eSzAa2ISZnljTHPGjGUsHZKv9Fi+q/Fh+Tx9lq/r8+dihTAAGYAIBm5jAX1mnLK/c7E8bCH/u05WjN8wUwG0A/lQfhkQBFDiFOutQmwViMqucmtk4TB9EOgH8lrMFw2IDkwtLIona5WBFMhxx0Jz0yGcMMvAEnwWe4ZYfBoGqOxbcI4H1cR9QmkPZmsMncPaoPje9EuMepiFmIdUdCW9ENhGvk2xArrc2Euu8Fd7GIMvlMd5Xv8M9GCMbfhbbZoqb9/n+tgqf6d4aexJxgymsXhmKsUmi1fG4KYf6X8D2AGrDoBP+VwBhXCc8iGjCOz9Jk3nAPwcpjsAS+X9C1gfUfT+8NEj+j6w+YC1imODr2jmarYOEAOAu5yvQK/7+8b2kkG6Bh5qAXPe7zf2l2Xv5Vba22leWhfZmWTv70e1VmLG8tcKXED/BzBH9m2QnRioMDYvX/gUAEOePnvK9cZn6YpY1wRIkK5oPPIjBlBd8D/+Vv8CN9j6gmHuOh1gj3NyN7189SpdXFzS3gkK2Z+kc7BQXV8TJHNyfCcdHR6l89U52XgueMwA4/x8fs5jBLjAlglWAiMZwEcH/L8AAGmvLVT3Mdnv3yRTjT2ug3Q67jUJHgK4bjJNi9m8YfVMoODKoGmivBhPoUvmZ+BzAFAEox4YbV6BmSqzKAJIbzYPQAXY9wKYigDiRFALgFQAAQNkRbAMgZLG9AcwFVh28B3aRMzDGPEZ66EYhv0ZdF1sVZCFQMYXGeDoddvfv0e9lX6gLTADSdf9vkC6pb0Kxqi4B6BlE0Nz4T/8AmzQfKKBqXAtdASMXQJ+EejZ7LnMV2BP2ICY4ZsBppq3vhHzNoAQgJMWsxrGqcz+SeD/zABOZ2enPB9/CzQIxkW73oBDtl+cEkiFNZKPVlwwsJOxbuG/bVts7eCPsN7UM8TJDPCDrmzWBnK9WF0Q/EMbJrB4H3hk7l3svsYQxWQkzMClNo/TxsMMW2763rYN8xF8AcHFisAwgPe415oYYIs6enmezsn2uiIkF+uzWC44P8jp7Bwgoxv6YYCpVplhVHPnPDL7nwHJpmwHzKHv3n8/vf3Ou+nem29R3mI2UxzGfYJntMIcwfL07Nkz/obPB6hKccb7P8gY14JhD/rz6vSs2cNjZyE7B/hXDGGHy4N0cnxMhqw7d07I0AfmXrwUYy9ZnMQaQ+/xH6CrNn4Z4yUs13zxPP3O7/wuAVVipppNjSGQ9zOXpku43sfYJkA2f2yDqQQa5f4ov7zBx6JS7PFtxv2KP19/67fOLe35tVfwv30/mpPvL+6Ndhl3qR8/zpIMt+5lHMioK1bHuZvpbjP2leYZx+fbUS6iBPBp7gtfX/hq3sPnNuK8azKurVOpf68TUV+8PEpyKemT+vb3MKX7ST8X2ZriT0E81a8Uy+Palfbmu7RbO7dL5qVr/Ph03LfR1160cR+vfXu76oK3x9Lfcaw13Yn603VeH3CkS+Z+zyIdK/k/7QNv21eX/6z5wb41jH5RwOjSnOLcvF+GncTcQOzb25XfA0R/X/MR+L7ku0r6ENerLx4NPb/LduM8avF0SCwaNJ4CYLVrntEf1cahe8KSntb8Q9da9/mWof6hpCddcSv63S5fMtT/RvnW7Lxr/UqxLM7Nx9aabcc+mKLMW4RSPJb/Kemlt/fSesR8nHSjpEOlOKC1qMWImk9Xv13rU7O7OCc/rxFMNVTjx/NGCYwSGCUwSuCrLoERTPVV14Bx/qMERgmMEhglMFgCAFP5k0uJknhcyTHdqA9JJLGwhG9ibLsbkpDSA1ElGfwDg67ETF9isS+BVbp+aJv+wUlMLOCzTxqU2iwlkvSQxss8JmpiAgWfh7wRqqYstYcUMckWE3fxQVgt6VfSI59oicmzXZOkJb3WWGOyV335h2FDkjuvJbnCW4RLaymdqM3VJ6Hi9X7N9SBdtuEToyqQ8vNSErw2ptJc+F0HmKo0l/jdkP5qSbkhjqwvyVpqYxdblnyjLUc78OeV1q2kz96e/Ti9rpcSsjq31o/XrT5fV1vD2Iefnwop/Hfx75pt1MZW8zdxfLVxeZv246vJtarvucCvKxHtxxT9Uk23vI4LeFTSId+2Px7HU4u/8qsxST/ElrrO6YqJPgbIh3p/431pPL7ruEq2UdKJKMcoy5K9xnb6ZFiKSUN9y238Vk1WtT6H+N4uXzHUL3fF5q79TLTNobZU8jVD5L5L+7W4UXv45c+PY+nbS9R8/NDx6jwVhJTiQ2kd9F3cL8Q9iM7z85Ic/J5KNuf3UVornIfvUUjofZn3HSWZ+zn5vqI/lD01Y3eNlfSzFG/8Swtqa4b2a30P9WVxzh5MhTbiw22BqfA9CvhQdCcwFeSDwkO8Mf3Fy5cs9mtkPZ2ywO/w6IgMKCiGPDs74zAxDxYD7u9ZEe1iYW9r35+yaNHAVO0b9gU8MvDHLKlQD30dnwCwdcDCY7E1nZ69IqAK4wNYA2Crn/zkx+nhwwc8BwXmczAnTI3JA4XMKFJezqbp0cPHLN69/87d9LUP3k8fffAemakApvrogw/T9XqdXrx4nh5+8TlBWASD4G397i35Vlh7RfAKjlvhvBWt6n8LpDKgi78ZtqJZA6/gmAdTgf1BYCoVmG8AmEmTdLM3SS9enqZnz1+l5y9fcR6L+ZTsEGA0gdwFppIegH2i5cRqmam8n1Nc1+9rFAlv9PZZFMm2jDX+HgzMNASgXF9TPgCvyVYAuOBeSWw3DkQUH9a/VsCbi3YJQcmALmP+MvDIPhk07MfgKPlvI38qvjVXrEC4XvP0thH3S/IN0Eesj4p1VZAvwIgKhzACyWazccCvzD5lgzUwVSPD/T0jlgJzRy44xsxkD2A8QdEumBAIZALbQi7Cnk3BNoPie9jUmrrAAm0VzIM5IYOpCKJg0bIVVRuYKiPWMq8GNIzMEpliqQGLAbixuU6zCQq0wYpgBe9+H4x10Wccw3igu/APsg+x0MRYth0PACAzxgIyLQXgqe8j3k+ziN0VBmFMWpta4RmKqVHgjR+yyKFIfw1QzoYmQ/1AATjKj2+sPYJXMluS0bmktNfouljHjCEJ/8lMJZBhvt/lvLJHACihjUPGbifwCGRHpicCM7flYTEGumxF0dBTxD8DeBlwBvYIucMvQwYC8+BvAVo9SNLH8VKctnXH/4mxl11dbDGVyOeILUc2oQJxjJHsTRk8g/bk87kGGWAqPyb/6Ncx2q78p1hA/LWKRX7PIvtXO/KDJl/zKPpOYCqBOQReEcBPvs63KZ8tIBvWVuPH34phh4fHjJ2wbeoTQLxnZwTewGcTEJmL08E8gvXCD9pF0T8YbrS30hpKD2TvADLjOzCLAOggMGYTVwi2NT8v2/I2Jh3Qdw2gxbHJyA96v6p9jAAjWhOcI+AbrkN70EkAojwgTuA8nI82BLKC/AWeOj8/I3Ag7m+auODAwRqP9Al7GvkE75e8T4OfBSvkZDZPs4MDsgKt18ZWhL3L1eVVevzoCWPxi5cXaUqWKQM4EoAwN7DWYmnzg97P5wLqrdPlFcBjl9xHGN3dNfceNxsAGcwH+ristZDOyWcodsZ9r/ez+ltsP/BS5OLKsXIipiCCjVuWJQNpWpyATiHeQHfOVxfGvIc9N1jgMAPsZzLoGnNH3OLaZJ+MtcL3AFOpWo+sh3n/AB9Fncj7LHhdA5/M2Qb0noyKkAz3X6Y/8M8AFyJ+0gfk/afXZ8lMdq19hGIcbAv9+z265C3AnY+HPAawPxgDzclQxPJF8jsEU8FXMj5uP6cw4JH9B/gagB0yuXGbYL4bYCrswxTbLUYZ6xIZyDKIST6fJIlg15vOuE8A6A3gL8ZvMIKBnSrtpRVZVa+4huhnvgRbmIEyBZSyGeF+JAOExeqlPW5+CQJBpRyAMWIZq5gxFEEnMQ7qcwZ6YiNOQi3tgzJomf6DosSeB3JB/IQ92T+svQGIM6AL+ge2UTInWhE29uO0T+gC7AggLVqX7RfXq9O0WgEkZYB0MjKCbTDHXOgQ/sa+Cy88EHsY2aA2uL8BKHJF+eMHY7xO+2mxPEzvvf9huv/e++mtd961ea/X9OVYX9g/dBm+Rr5XAD7oHfyR9pjSCZ8L0Mso4EPgk3AvhrYhr7t37mbfMk/PXzwn6xT6OT46TndPTvJLMubp/v13CaT69NNPCbDX3oD3di9epHfffZdjNKDzRbq6XJGNDvYI0NPv/u7/mn7rt36b94CQy/7eLO9j9wkMhhIIWOf3W35PZtyQYp5qGfjMPo2ZSnpTuq+OPs37RH9tqY3oP7fH1TIylfIRuqeTH/H+pNSvj0FxzLV56Xs9V4t7X7QjnfDxzO89SnmH0lji3CWv0m//nd8zxT21l01pnUrxKcrRz7k0Rt9uTY5dObSSvvTpUJyLPmtPF/eTak9zkcywrronqbVZ+n4XO9il3dv2NeQ6v3Zd6+h1wut3tF+vd0P6r+lJSZbRL8Rr/TU1HS/Z6q5rEduOsvF2XDs2pM8og5ovUx99zynQZ5ShmDX9/tWvaZSp1l73St524t7Nz923rzaH+ECffy3pak1nh9jiEB8V2/ef4zy69ECy7/OVMUZt6cmXAFN5naz58lLupU/mOu7jrh9zlx/v8w8lPYm+pxS/4ne76kKXXnT5pa7r+my3VqPT6QeZwmrZQUv+r+bvog/zsTD6dG+DJT2O10oOt/FHPkfrdbYvTkQ9jfIewVRDIs54ziiBUQKjBEYJjBJo3qM5imKUwCiBUQKjBEYJjBLok8Cf/tmf33QltnQD7dvZKtTqeIO7v6nlA7H97QcxunGv/fbJWYwxPvyJCbxSIqdv/n3HuxJqpWtryRvfTv0hlrXY9UAjJu18YgR/xwcdPw8wVV9y269NLKKN84kJtjhmn4wZmnzsW0McV3JHY63JMRZ/3SYZF8ddaiMmv3y/kgnGrWQWzo/J8Aim0pxiElp25AuGJLMh+qpCyKF+Ypck9xBZ9a1vKVl5G19QS5aXEpUlv+j7LCWD/UNWbxe1RLxf81p/sZ9SAlvXxrXW51LS3PdXWncfA0rzLn3ni6D6fKefV5cP9uf5ccYY1TdGzdcnh2vrEude8ud9vktt98WXWtzwfj7GxlqBUp8deZ/Q5fNrthXlH+O61zfZ7G38q5ddtP3SAzid42NAaa59et7nx9Vm39r784aeO3TtvP72rWccb8kP1NqL4+lbx2jPJZ/tdbpPRtE2d/FHQ2VZOk+xNPqTGCOiv675kmhLMQapiLa0NqUYg/Pinq+m6yXfGfdvtTVBm+pHD1O9fftiX/kBFivm4lk/Jh8L4/f4rIJUf57fF3nf3egV9sIBHNMXc9QX+pNPrRUjlfR5F70q+Wzt50oyJwvMjRUHohgObz//wQ9+kP76r/+6KcRHER4KTsl0ITBHLownYOLwgIWLVmhnxcBipEHxJAqm7Q3/k4ZVAEWLGg/OR6EygVQomp0vWTiJHxZnzgzAgCJzFvNenKWrqxXPBTDk+Pgo/fjH/51gKq4ZmZXAwAAw1caKGvdSWsym6fGjp3zj+tc+fDd97cP30gf33wFMKR0dLNP9t99hkfrz588IpkIh6p07dzh2Frbme0UrvDdWAMwNAAOxe0ln7bfNsfmdX/iBAlMAJMgoQjCVyQyHWYiK4vrNhgWvkDmqlNfXe2l9fZMuVuv06vQ8PXr8hEWY0KnjowPKQbYjBhr0DfaYxoc4EFL0q1v3JxgPmSZaZiof+xtbymAqtIWiS4I5sh0KTEW/ISCV6o4z+kk2VQRTOWYq6y+z8IDNJRfRcq1pvM2IWsaqXCQi/0ZGnwyc0RgF8ijFb5xjujinzkGvVfDq11ggF9k4fotxTYwGrfwDmAq+BEwkKTXFu/bg/yZtcvGxmGYogeaFMZbzAKBqOpkZMBEsKBlMBV9IJhEUa5MZKQvp+pr2JJ2F3rIAmwXKmdUmrznZqVBQjAL1zQ3ZcVCUDVlIfl5uPu5CTtBN+ACCfMC4khlz/H3E9l4axdAb1DHTnmBfJV+mfvz+QbHJt2c+xexKsW4rXmV/x9xRZvbZXK3TCuwOAPVApzFu6DSBbNdkDTEwVaLd0odf35D9grEkg6ZuqPMGNoAfM3lZAT6WwscYr/sWhwAqMmAY2Ezw25i65E/av9Eg+pCeokAac6A9Tux7AEFRHE0WJMdaZaCdzETC4nUDIsuWKF/i74w1hDLMhXM8l/oGXWiL6XAu1pBF/yo4J3P8lAXynt2JLDRiUZqYr4d+GaDPbBWfIXP/Iz1qYhpYRQjsujL7gIwzA5NYVHx8xxxbH2XgM2NfETOKgedwHsAuLM7P644xNSxwWCOCRcF80soNTCwo5lfMA3iRzC4ELRloErH0rTffTnfu3OWYLaadk+kIQAeCHObGRkK5ZPCbfM3FxSqDcBLXFLZOPSKLENbG1gGF+hjjvTfepOwBAhDQzbOHSb7etmRLkINk7gFiGJNAZbIx3w7+1l4B1wuIJvYogWEEphNwTTFM+ujBVPhO7C4AIYFNxwPwCNhuACoWe72vkk+AvP0xjVX7QfadEtlpAG4GmOrq6ppABrDCADyA+M3PL8/Sg4fP0suXrwzgQPa/aTpYHhBkDhDLyfFROj4G+xRitDExgR0I/23fgHh7BQMgqMrsMDMv5pco+bXh31nHAWARAMl8uQDI+TdtTAxmBm6GzoN9UiyO9AvwYQSO2l7L+5wN2AJxDRgzr8GquW58GfQr0xUZ0IUMlRkoBJuHbdNfbgiIATuV4UCN6SijhMkYhPWhnl5eETR0eHRIAJZnWkSwpPwAmifgZr/x2YLZYBFsLTOLH21Dr1zP+076jU26XBmwCPq0XAK8hXhqzDywo4PDA/phMiVmUCt9I55PrDcWP/O+nu1lkCP1GGBdAIBoj8ZUahtUu5eSvgk8jWt1DAAaxJANgNxgl2qYRk0/5IsNUntjoKusM7gWfZ6en/JaxCiwx9KmqdeXBPMhrtH+FvPGX4Fxkfc3fP5CSB+H3Ox9yYwFnwjfjP3BmnsYal7e5zWxOUNnON7MOoXYSMAWwVuZsRFg5T3cw+0nAPsmsxwzAKbKe9bl4oC6RF2kw85KzN2x6SDlgD133j/xDQpgu8jsn6cvnua4bboHuWMexiCHmQOUZSxV/P7GQHAEU6036cWLl+nlq1My1GE9aSfYJ84PyEr13gcfpg8+/KiJpfDzkLnYa9EHwEtig9K+0Mc0+VB/f65YgvPwPZltAQi7SWk+mzXskgBSwSdiXAAtgp2K9wfHR+nDDz9Mn3/+Wfr3f//3NM+spVh7AKlevXqZ3nnnHYI/zT+v6JPQNn5wr/Xbv/07/G9xAzpiex7IByxk5Oh097d+n9fE7637jxZMJd3x+7OtoO8+qF3ppN93mt/SPZfZmvy8P89M0PyjzlGc9fdFOkex7jUfHK5X32pf8vrmCUwAACAASURBVPB9xPsuP0/FKs3D5xzjmH2bXiY1GZbO8X3HcZXG6WVWy1+U+olyLsm4Jv/afGpy9DKPOuTHVtRPd0FsP+pdKU8U7z+Yl8r3BAJTRbnV9Pz/j++9/g7tv0uvhuic5OF1H33H+2rda+6qs13ny6b87zhvycTrS8l3dNl1TZbRX0QfVVqPPpl29SWfobGqre378G3/WRpTlFe0JYEXdK3PE8Q5+THgPA9SVFzUnLzNRX0p+dgoK++H+vxwSQ+G2kTNZ+n72rhKc5C8os/08SDKvzS36nwDmMqfV7tG35f8eJRx1PEY77pssJS7qelezYa74lpJpl0xw6/fbex9l1hWi+nedv1+xNu2fGpXjU51ntyj7Q6mKsXTGDOjftd0uuSztY+Lvqpmk75vD6bqi/saY/R7Jb39z//5+yPRxq5OcTx/lMAogVECowS+khIYA+ZXctnHSY8SGCUwSmCUwG0k8Gf/9S94R65kSi357tsuJfVKN9w6z26M3ds0HTuVv3GPN/G4zhdslh6CxDnHBORtZFK6IfcJmq42u5I3tQcfpTmUEmFRVvjsEzV6QOFlEJPbQ5JwGk9tDOrX//bJ9pjELiXz/AM9r39xTrdNSkeZ1hLFfYnG2+hPHHMtaRrXadte2gfjJb2PCbpoO6X18EnweH5J55uElnurfJdOlPTCtztE/2+T/OxKqPkx9a1lLakY5e/7qyVTS/LtemgR/dYQWZV8Zy0Jie+7EtZ+Hl1Jf7XhY0D0F7U19/68tBZRt2pJ9L7kbyl5PWSMfXFNbZTOi/bT57dqel67Dt/H2KyHVvFhvh5uRX/Sp/9eRl12WNKVqIt9PrBPPn0x1ift/bm1woau5L637zjvrvhZise7+psvI4eSjNSet6U+n1ryGUN8QJ9vx/G4J/F+rqQjQ/afcb+gfvxa9cWpobYQzyv5li5f7f1un03V5FGLN7U5Sg6lNYx6UYptUee1JjFGocgLP/7BuvQ/MhHg2mZPkoXa58e1zhiP+qr5PL8u+huFdLUYUlt/v0+MvkRzizZ2Gxv28vD6K33ZkldmobH3t1thJQAQf/d3f0dAFf5G4d/HH39shdF4YzuK1q8N+IQiP5xzeHLM6wGmQkExzkHR83wxT9MMpjCWAryd2dgm7CUYxuSiYnMAiVhwuwDbk+kACvuu1ijatyIPXHt5BWaJNYv/wMoEINGPfvQvBFNhXCzCX11tMVMBTLWcz9Ljx0/TbLKfvvXND9PXP3w/3X/nbZRQkrXq7smdtLo4T8+fPUuPHz5gAevbb79NIIlAEHrAz0LkiQFujD0GjBUGNvNFH7KDDedteqNCIcgT515mli4cm0ysgJHfo8iXspqmq81NWl2uWfB5fnGVPv/8cxZ240X6d+8cpSMWahsQ0YBrlrZer61wnDpm4m5+os+UfqNIGMW5FgszoVIuPmziXS5aVPE3irRRsGx7BDHY5M+5wNsG0RA5bIEaBLhpdB5F/LlA0waM9bcxoRiU4BT72gqbM1OPfm/PFIXNxnjAIeT7f+gv1s/fM3q/hWPQMbEJSPclt7jOsjErxrbxkmNEYC/HTGUQpmRgKoB1MghLxdiArqBg3qaXC8ApDxSn7/OaxWyR5rMF9ZR6CYAfi96R32jXIgsp7bE42HIfAFWRNSkzVO1l4EGudWZhMotIAeZDMfZ0Tp0AIwvmCZkJ8OD1CH8LTCUglYAv3p/5vSR9Epmf1mRNAMsai9czYCnuo/RZx9HP8fEx19LndQSmMj1uH+Pwevg72C6L7PfT9dr6h80xnlzfpP2pFbzjZHwHMArBCDeJgALaMQBAuWh/KnYPyAYyyj6uATO44lvpjuSI9WAxOvQgMzQBHIUF4nhV4C59IHuNFfIDsIPCZ4BHL84MJCWQitgwVNgp+aDQW34c18vfyj5k59RhMWPJdggSywA8MYnlMXqboC5mPVF7ntHN30dYXDIQmGK8GM5sXc3mdawdn/lT+V0yixgO7LU19zLXuAwAYOtLVpT91nfCFi8vDWghuUjn0J/aaAo/9/YIzsC4WQBPlkWAqQzoAN0BOPZidZnefed+Ojm5w/iKuOlZHTmgvK+RP1eh+8uXL9k+fuSfANoRcAx6Qvu7XKVXr07T+vqaDFgYC8EnAdSIdiQ7yRFr0cZmMRS2oOiav9T1fm00fouTxlonHYBu4hqxpHkdFfiKdpdZ5/CdWC5hlJgj5GZx0xhgBKhSmzgmOQHg6WUnljTIS8xIkAfBppMJARWLg6N0cHySnr94mZ49e56ePn1GJiGcc+/eG/z7wReP0r/+2yfp408MzA3MLsDE12Qcgp/eS4v5JC2Wpgtkdtm/IUh8uQC46Jq+eUHwY2a3a2KaRTL53LiHVpxT7PZ+VbI3oJ2BpYwxzwDOZk/7abrfgqkQX8xXmj3K71lsySAuxCWxL2ZA5/7+1ECXOA8488keY+4SzGtk+sF+DPu72dZLvQzctUfwrXQaTKKwI65nZqOSTgEsKkAeWa/2dC1ALfNMTdn6HS8DzJ2gmyxb7iUBrEPR+2RC4Lyx/xhTEP6D4WeZgepchxzLES/h+yVvAm6urhLBlJlFcAr2SICpbqCrAEwaIxpxRbao/Mv8nAGQ5TMBhjFmKrBOAsxqLKBZGTJ4UvtnsxGxQEFukA36pC1nYDjmiB/EcKyH6aqxXy7JAgZGK+w5jenSWMnafTo+Yj8AgCkAPYr73KM0gLENfVwTB7IuQW7YAxMshv0p9h7Q9UzNCdAUgFQEh86NURFAcXPkN+lgccg5r6+Naet6A8C5gZ5xXyHmUeoy90h7BIlN5zMC0zHWR198SqYwtIO1Jxjy7NzkdnOdpvNFAqsoGKjILJsBcdgtXK7X6dnT5+n585fp1elFuiQbk+2sAJo7vnMnvf/BR+kXvv1t+ij0AR8EW8JnyAOf8WKKp0+fpmfPnnHPAqCVmOtwnvwj9FL3px6ISia/o2P6H7T5/OkzxhD4L9wLYY9LhjbsX1Li/QtYqb7+9a8TTPVv//ZveX9o9wmnpwCBnpGRGJ/Nn+Z9Yi5uv7g4IysVwFTm+1NaX5nPxWduV7Jd+L3adn4heypt27mXz/qcgXiUZ3iGJ/8mH+g/69zmniQ8byzd39S+s/3H6/f1mINivsYgX9yVE9M5mlPcw3q/HdvVNaXxeDn4uXi5lORYyyXU5F363q8n98juJ+av/DGf+4j6Eeej46Xx+jHVxq29SZRH1J9dcyu1nFJNn6QzPm5Lx0pj6/oujrXLRnZtO9rTrm17ndi1by8P3ZOrjf+vwVQ1/+LlUdPxXWWmOXqfE/d3soPYtnRhV/1tYnVlX+l9mR9X9K0lf+zHgr9/XmCqqBP+3jL6YO9nS741rm+fL7ntmpbiU7SLuHY134LrYgzwc4v6GOPRkLGIVdXrZOnvUnyJMvK64mNYybbiGpXO6Zp7zdf02UVfvCtdX1qvL6Mf8dparO2Tuc+feP2X3PRso2s9X/ffzPzxEh+rtT44v+SbhvqlLrvrivm6TrlEja80t9hOBFMNGWvf/gPH/+iP/nCsDd816I/njxIYJTBKYJTAV1ICY8D8Si77OOlRAqMERgmMEriNBP78L/5PMlP5xFxMTPrki7/BjTfr+OwTR/5vPHthAUXPT+zbP6z3SZtakq6v/drxmJCISaMhyZtSUsUnEzS3mMyqJWNKyZtS0raUrFGb8aF+X3IyzrskF39OTAzGhGO83hfZlAoavX5p7EoMaU59ibjSGvtklE9YxyTPbdru07laElayUTK6tI6x6GnbprbfiuvHEe1Ia+ZtqOtBgJcXiijwoD8m+mvJxZgE60poRnnfJvn5eqLRJFFKrsb19jJTO15no4xKCb6uOfi21L63yVoiVOvk2+7rJ84lfh6aHC7NcUgiua99FbR02csuCWDvF/rG1zc2HPfjq9kGxh4fXPkH1lF2XcneXXU92j6u18NgjUFxUX625r/7fFZtbF02VfJzNZ9d8k99Y/K2i+v9HkDtxQd53uZq9lOKB37cMcb5mF7yuUNjSPRbu+pDl71rjKW5Ddl/lNYijq9P16M/7Zpfl5+t2ZBvL/qWrjUdqme18/r0octnl+JPTY6+0KMU40pz1HfeV5T03svbXxP3IF6P/Hn4Xg/M2gLpDBJowBpW4Ke+6KPyvUYtZvs56ToVq/l2ol/zvkDxVcWScS9Q0qeSjOJD4pJsanuuITpWKkRRTIuFYQIFye+hoPLv//7v+R+Ffije/td//VcrClwuWRDoi/Xx3cmdExbMqjAcgCoVCM6XCxY3Yq+HIkytKYBTAtAYwMoKWgmomlsxIn7I2nC9NuacDOi5QRHlnhVJW6FwSv/0T/8tff7F5+lguWRh3+Zqk+YAI9xcp9X5BdmMULj89PETgnF+6bvfSl//6P10/603U7rZpOn+XlrOF+ni/IxgqiePHlKn7t+/zwJPFLL6QnAAEMAeggJIyBAMUDoebQAyR5Gmil21/lh3zB2FqSxgJZjAim/JWJXfAr8/maar9XU6v1inyWxOdpNPPv4kPX+JYnmAqQ4bMBXaNOCBMUzgrfJa2+bdI68xOnk2F2OuYLEwQSf2ptJtu8/7YDPihinB2OECkKphH1CnLZhK9kPmmswo0tybkXHAQDvWt5jMjOFFSXkbrQNo5bGS/aANtsZ4k8FJLCCfTlmQakX+8CXGtIJCdxQuY86QI84ja0ouMLa+DIBhuQe7jsXOmc1haz8hvJe9uz8j09iKgagysAc2Av0AQwfWnmegUPV6Q4YUY0LbywXGAGVcp8V8mRazpbXh2ExsvXJdeS5mFsfEJBfQG9AJxbBWOC+gGiYl3JHYSXDG4eLAgD5rYzMy1qsMPCGLVmam4DkAJV22jGFtgw3gi/d+GXxkcgSjEdiK4P8NZCg7sstbJgFf6I/z0A4AWOZTDAxgDE+2jvgb8zRfDLlncEsGphEWlIFbDVtKs87bxSMGQNvLbCZrFpcLGMpjWV8JEuB/gBdMXwU2VOzT2FXwr72G3/fLX8uGZSfyj208yGwlLC7PrFQASe3vs2gcfhRy0P7dGMYS2ViMTcoAOgQUZVukL2pAdabfuIbz2APbSGboQ2F0Hggl3Nise3SWmWi4rgIX5fPkQyB7Y9OaNMDd1cWFfSdfn3VPSoox+XsVtW0aYz9W7C9GL7Bf2f5B/RAom+/TABq0vQVAB5cE7ADoIPuirGDvOV5hzcHOAv2fzeYGsAPDzgy2kcFxABfcAIA853hg5yfHJ2RgRPE64iXYpoyVy3QGAwBYwHIk+2yPbCqIoZn1iyDfrNfG7GT6zj3L3j77AadQwwIDoFpmSyMLkeKpA+j52AW5ejY++CjZkbHWZJ0T8JOAuszWTrdi977wo7BPAkcAQsygY3yPNiA/giczwyH7AQsY1pYsTgZcADAFAG0DTO0TuIL9CeaB78QiievAAAO5on+AFu7evcu9i4Ay2vsp3pIVyIH/EIvPLs7TfHGYDo9PCJ6Ab37x8mV69fI0nZ6epTffepu6eXp6nv6f//6z9JOffkJmPQC3AWRYA3RwndJimtJyAVatZdpcr9Pm6jLtTzHmaTo4yGDYzZpgb7E7ah3Mh9mPbNfv5eQzfHzWdyZ7A00ojjbMVPS/xjwJMAqvJyugASQsLmR/SW4fW1cD0c8sdtGWN4wDAA4BfsIYCnsgaMb0H7oPUDzWT3l3Hs8vM8D3ZJrK6wibAKAKgHztveQzwUCH9qGX8lMGgDUQpfyQ5rEFpmrmBNU0UBv0AbqH8YApzsBUtseFjt+9e4f7YO4LODcDhYkNDOsFu6Yer9dsjy9bAChvBubIFhALMJGA2WI2oq1zn2u2pvsUA/DfpPWl+W7GhPycA/tkAeRgMwB7ri7gpy7T5fqKOgT7xyiMMRTsddgrG5iOPkztmcM2gPrEXpYAoBUBjNCRPL8WOGOsYAaYykxQuej36soYk+AzOQ+scY5B9EcZ8M1pGNpVOG/KT/ohG/f+Tfrb3J81iDRjTNNegkyQpLc00Bb2zlyNm5t0dvoix4qWKYw+kqyTtifAOsDWDWAFm4PfBaPgFUFQT5+9IDvVJV5skMkM2ddsnj748Gvpl3/lVwjAwxzgfzBM6kcG26ENgWd1P2D7F3sxhZim4j2cbB7riJdN2AscNuniHOsO8J+Br3Qe1n02mVJ33377rfSd73wnffHF57yXgw7jx4DWdi0YidEemKrE+EsbubpkjPqN3/hNAqrAuIfFQ0w0+5sS2EbgpWO2tL1Ey5JnmwtFY/vt8yxttG53NP6v0n299kkxb6o9QSln4e/9dW8e7//j2Ev5klKuy8dO5Q3ivaDPL/g5xfn56+J4SnmGKLVt2b7+zEIyijIuS7/9Vn37PWpxrV1DuqeLc9J1OtUfj2vqz+ma6xDZRFmX5tIlF9+Hl7PXJ90Xqi8vgz4Zx+NxTnFtFRv77KWvX6+bfefquPTcnx/HVxovzve5KO1V5L98Abz2MyV96eq3S2dKMo7rqnGX/Ej0HaU1GCJD/zwu+pSavQzR8S4dis+V/BpGX9jcI1RArhqL/63YVdL9mo5pLxdfgKJcsPfp+FtjLq2D182Sb/LXaN38Wpf+LsWfvvWt6X1cv5I/0bUxV+znFuNrzS916uYtmKns/vh18HGbq7M77+jPu+RV8hld84lzkk7U/HbJZrwe6D6ra21uY3elOQ/xj74vH3NjvOmy3T4wVUl/wEgvkHu0Ve8LavuYLp87JI6VYrufcwRTRR9dkzfsqDTfvjX189Tfuua//Jc/GmvD+5zgeHyUwCiBUQKjBEYJuGcyozBGCYwSGCUwSmCUwCiBHgkATIVTfFFMvAH3yZfSjXbtZt7fFFvRzPZb0mpD8wk/PUT344uJN5wfb9ZLyXNdV0ok+GRYKUHik2O1RJBlpvxRFbptv8mPD3hd4dKWHOIbZYw3jOfnuodcOLf9ECwmEZm0sgm/LmaXcI3wNr5/1L1NXMVbr52nB3B6vbDazNVrVjOW3/rtxoKHqEq642FxXFcv5239KQPxuhI/XQm3rVXKYy8lVYckcUp6LNlz1ZpqISt5ZFGS+61EGx42s+jGqZEVQlixpNrUm16ZWKRq5DfR5rfHWvlM24/GgN+2njZithoL/LKeWSGijR2lFj6hWXp4ENdtF8d7q+Sy68AnKotrUbKBnEQu6YjXgzjXaGd98ywlM2vz9W3XHmaU9LGUqOybl6lHa1Pe50ZfV0ug12JBl1/Xw8raOSXdijK/TbI39leaU+0hmWSlfn081MOK2P5t/UbXOP3DyvgQB77Aj0/nxvF5O+6KY12+UMeizgzRa693pT6G2K/m1PVQiPEvsnSExkv9x++ivpZsLV6jfvvmV4rZfdcMkY/OKY0Vx7we1dbDX+v3VyWd8XEax70e6NqaP1P/sb8u3YrXxDnFeUd/7sfYZ6d9fiP60eg74zz6fLU//7ZgKq/7Xsf6YrjiKK8xITV7lbh+zbkoMHTMJFwLFAnnt2Gzz7zfafZ6+YFZlFXURe9nSoU+0Q9FfxCZqUq6uQXkUEG3ACru7bDV4nMb9Pa2vx7ceIQ2Ee65om/fAinwrerGWOBl9sMf/jD94z/+YwOm+ulPf8r9I4r4VOygwlqAiY5OAKbaa96QjsJwsgqQmQqFvFMWZqLYU6wUYBFAsSTW0/aP+RYHhYUzFEuLIYQzIigKsuJ8wHrA/xNj8Fhfpf/7v/0j37x+gLfyg2tqc00wFSRytbokWGoxn6anT56kw+Uife9Xfil99P799MbJSUIzOA4mgIuzs/TiOZipHnJPe//dd1kMib7JbCFmrjkYtOYskIYMxUxlYBx763oDtrk2kA7+bxVJ4q3nLIbdpKtc1AkIGYs6CdJBgWeijAxMdZVmXINN+vePP07Pnr9Kq3VKd06W6egQ7CTYr1uhrTFMANhiBbq0vVw8TSsU+KZhrTLGisbnGjdFA0ax71sf7AFNvFdQYX0DqMoFrtr3835l+15LvgDFvwJUsRBWQKrMICVgkOIzwHUq1I+2ud+AB4zxwgwjA6D2Td4GpjJmNTGmoKCa4LXMqoCxQoZgqgFQDveUkiPllBmLBESRXmOGVsQAgE62KvRPgJAVnWqOBBHmIlSA8/D3+bmBqVi8DiYXgKlygTZaMwBCSihcBisVABkeNtLuc23t5G61dlZcbWAykznkjUJYA4gYmEp6YHt5XHO4RAGvvXWa64X/mdVLPoxrAbAS9D0X1VPfVTib2SvwObKEAIACGzJaE2O60PhtjfN9Y1Oks80iQKhaBou0YLd4H2I6DB1A8zfMiWTfk5nNDLRVc7R7DViL4JUrsIEYcMBASBpnyKEYmocsRSbvttBIRYQqVm/zMS1ISD4D58LfQmfxX2ttvsJAPP+DvTftjuW4rkQDqAnTnTlJlGRZsuy2JT9Z1mS5/0e33f23uj10vz/k5bX8RX62bJIaSV7eGXMBVQXgrX1O7Mxd50ZkFi7p99ZqJqgrFCozIyNOnCkjz449HaO4H0xVUwdRoEDe2JW8IN8K8bcBtFmZfgOwABaYC7CiZFCcg+XGDZObsY5kthXMDa7fwjxhvgxI5b6OsbsZy9o6QF4XyPpOvXJbaFlwUExO8AcK2AFsIPBWQV60bfMJAMdxPSOz15kcZc1LQVzaT+YkZtvbI2chBOgSINfF0sEPq5atDPZoDIN4LspMT1cGMNw2sLFProNTrW8GlHUbANsMZI7PBrLIMRGF6csFAFkO+oPPwc/VDRhiHLBgxzJzFkArDoJBob8DcS/nKIpfpbQNFrmJsdYZ8yHiH3wX7jYCGBMAOwAOyJyWfVkGnHmc8GI5+MJ5jnkYI+RsuVEGMjDvoz+0daa0bWQzpkvZgg1oNnJmqiuAVqGLVy3gzNkNCc7yOAU9BfOPreXle6I9Y/uaQjcdCAAwFc6dTacGmIKOQFcBWjAw1WiU7t29mx48fGgAHej5/PzcmciyPcGXuZ/KOox+Xl8b8+NkMkt7ewemG2C4wfXPnj1Ljz97amwu0xyPf/UbsL48xqxh0dvZMa8cUDUdpbS7O0kH+/vp2kDXl2k8BoACTFsTBzperwxIQSCM+Uzzl23cae2KTEAObOV8ui47ipZz4kxvzupm63vEseT1X48L9EnXdq61B/0y/Ua8ubY5xXmQMxhwHIDq67DI8SbTmfkC9BdAE8vVwM6VQeiYK7c7ZDgeYwzkg/uNRs4MNBqZjczP5zZ3AJfA58EOCb4AmJBgHvenYwO6WPF1428cuOw2A13ye7SAWvqcVbq4AFgJaxw3Ns/ORJkZorZGtlHA3t6OjQm5H44h7gKogvaRG8LXYsCWQwBkk/3obOq+GnrmsXZsgD7oENrC98zV0ADBv5gjgsjg/+i7EbRMhuNRAguiA5QcwATdBmj2EqAaPgtkwBr6aqAm6AqA4wSd5ecr6DrmCm2jX2TlcvA2AIwA+TjTHsGNTdEzwkAGPBoQabE00KHb15bFFzJUgs3RfDrAqRk8Ze8EADrEHGTAIJjAdmY7pleWR2X/js8WY/Pat4OY4S8zmxqfL5HnGiDQWTzb9WjXHfyD/hpDG5gD7f7XzipmDJXeHwOcbZHF6tLY6fAP7HTQG8shkLFkdtH3vvp++pPvfi/du3vPnkMQN5DT4V6QEfJLxFrIAP+w+YSxsC2XDVDx7p07ZgOWA+b5IcukM+Y50JfPUlvubM1+LE80VsqRzRc2h8C1Dx7cT3/4h3+YHj/+NOFZjsBpszt7VrmyXBj6c3j4Ku3u7qU7dw5cny8v0/n8PP30Jz9Nf/mf/3O6c3DX9AT3svwY+Wje0NA3FKCP0eeFnFPlvKpr3UQzL+bb+nytaw3xOf+1eF/YhLEEJGhz5va9BXNg+B8CY/RZYxPgA4vOY/vM/0prKByTXmPPQxkATllQDlFeer3Kh7LhdQpkqWW7Jflq7qrXtc8MbfKs60Vd15XGrPItrV2+yXpmlAf7pIAWykflG3VOx6r9iPqnBfp97yf65iAej+OPf0f9LNlNX5uUT1ffSu8O+vqm8017RP90gwgFUzFf79P5TfpbG0tsu2s9Ve22dF6XvEqyadYVuLmEvEOL66Nd9t+nQ6qfem7UlbU1wvrDcNOE2gw+qz2p744+IK7Doh8lEB37rf3qeqcW40X0szrXOn+lOBB9YJRxSSejP+s6J8on6jDtI/qZrtixSUyQyVsbUs2v6lyVamfUJ+p41b5rPqhkQ/iuFANqvqXkh6MedMUzzQtKdlSKB332tqkfKMm8y9fpXMRYZGsOeTMm+tOYb3Xag63l+C4BzbqdDSSvCcq7DL6f4NriOt6SC/pcnlzf3CqC6Ws2qfZQyzH6cgH1oVFPa7ZZ8gvsC68ZwFSfxwKGawcJDBIYJDBI4MskgQF9/GWa7WGsgwQGCQwSGCTwuSTwd3//v+11rS608aG29EJDF0zj4kpcPNBFkbYmzAtn4qJK7MMmC6F9D9h6f7ani+URQBb7pX0qLfBYcZKVp9mVfoqsTcSJ8aI0L7awuh0tesjHbEyyQOIvwm+a4tRmwaEBL3HuBISTdyq3V/Zdi6xN0ayPo/lpwD+ya9Fr5aLriy4s8GskEQpSWxm1hbrcrTfqUewzF2nZv7h7jS7+lfQK1+liYZzXuIhT0ps4l3FBV3XHChRyUVnTN+o8iyJzMUxt4bK9HwvNRG75IF7MtltNKwiLNiZ6qTMsQD4Wg1g5cL6V2Uou4lkH1rW2GxfG1H/oonqUZUmOa7LLxVU8r/SSIrYRwQHxeMmuS+f0LaZTb+hLuCCqfYxAGxwrLUDGPsUFSNWvKJ+4eF3TXx1jtCE91vcCMS7y4lr2IR4r6UXJPlVf4lzHOWf/NCZQJl1xpDTHr/lk8Y+ll7XxPhpHVA+03VpcjH0t+TmVRfy86UK26il1tKZfUadZWBD9pepgaRyl+VTbr42rZt861iinM6UdvgAAIABJREFUCMCtxXZex13S9IVXbS7i3JVeBpZkoeNgMWm04ZLuqQ5FWdR87CZ6XdJHnQ+1KR1zHD/1o8+HRv/fpcd9/e+a+9q44k54NX3ts8G+vvX5WrYf/QT7Q93V3Lo0Fyq/TeWh91B7j7ZZyl3Wzpfdqtd8s9/Avsp1us1nfm/3agDZ60tydl9po0/W1D1cpzv/byqP5n5yz3htVTalfiqLjnTec3l/qWx9DgNroAK64UAuitZTKTu+/ESRHsdgYs1F3DgPxYk///k/p3/+559bETsK/lCEd34+t8JAgKRQHAk9w28r7p+BceEqnZyc2gyiv2A8wWcUjqJQD2xT+I1CRux0jiLGEXb4R7EmgEnTnTS/vLCCQ3x2oAt2/Hf2AzAsWSHtcmmFyAYCQy6MZ53rq/Rv//6L9Ozp0zSdzWwHfwCOrNgWxZpXAGLdAGKVDl8dpYP9vfTDH/xpenTvTkJp+927+wYWAaxrcXmRzk5O0uNPP7HCx3v376U7Bwdpf2/fCnxtx34UmY7HNv6d3ZmBDshsBH1q/zlAhMW/Br7I12vu0hajAojVbhRBZggUhi6tUHWVtkeTtFit0uPPPkuvjk7T+cVN2t8dp71dZ+YxtqBcjO86IODfXGQNOzIdMEYlK0FOo1zMhLE481pmgMo64f1tgSamlw1YyQvnfXOE13ek9z002mu9LVzj7BRWwM1i5/zca3fLfWrZk7xQYLUCq46zkWCOUTBPsARYxpyJpX3edcYbzBMAS5ntBTv3G5uRg/ZY9E0gxGTiLGleLApQG8AqLcCF9oVnJZs/sDmAWQKMFNOZAakMCGEMVyhInhljA+zIimIzK5npxxV0dWLXgnWMIFIUCXuRNorUW8AM7BB/j0aY74kwPDg7gBdK5iJ8Axm5nAk2IsPMeg6S2bAISiLAzYqVBSQF9qj87EG2Cy3QNryciX4rXUmRuxW1Z7YcHEehL2x9fjF38ImhcRyoA9vWPJH9BUAB8wc7og9HwTUL0m3cDSgiM+RkSAeuNVCG2YODnlYG7OHairNXkJmqnIuib2D92GoYzGCvzsYmYC8Cf7NuQxmur1bG6GKsW8Z64esvxkQxho45eAW6EPNK3I9MJs6E58BHY+y5uXG2lxwrAHLC8QZQZQXpHl99TB5FPK6ggBHHCWai/3GmMQLe0Dj0nOBHG6+BqfCdg/Z8QyNvnwxwAOBYKfkWWAFR2D1pitlhLwT0mf1eXVlRuQEsABYYj53pZbFw0C1ASBmkYKAigHANPOwxHPeiTjBPbp45LEZklj3ZJMbGV/gxG0KbmUkRIBr3frl4Hu1lfeL6hoEUp2CTcaAqWFjMx1pBvgP9pjaOzERjwE0v2L9e+b+tsReUTseZ6QbAm2VmwRqjXTgDc7Q+PwAugQ2oAZK5Ddk83YC9bmVgC7NsAyh5XIbPBLDB/C8ACWMHT4HdBvaEczAe2BPs0+R+s2WsN8aSs7o2OzAgQo4hDavY9iRdLsH2c53GmW3PAIcZvLCdr0Gbu3u77hPAlJKB4AYyQXwFWDAzjk5mUwdcZPY0jgXjNoa1zDIGMJuBkba3TZfQN7QF4DZ8roFEFgsHs2RwIdisYINo5/TszPId6KrnHimBqQzABANJwwZGo/Ti1av02ZOnaf/gjoGNzs7n6eQU/y6sjfPTebqYA4R3bQAshKL9nWm6d/dOurkGoPwy7Uyh54iJ6KOD6AxEuAX/4mA3y51ZxMa/87pCk2sTeEs2OAEQQw4GjLR2HVxkcwkwnrm7K2eDmsycOWe1NDnBNy4WF/YbNms6ZiA4+BYAULyP3j6BuZklzdZEPTP1+G3QnqZIlrue+3HoWAbxgvl0Ok17u3tNzgQwEvoFMAfZh/C3MR8uFu73t7bSGcBxiPEAdNGXXTkQzVinTIYOwnfwFnJPt0MDPxnwB3Od472B9z1nMXYt8/eey8GPN2PP7EeQkfsGB8ChMdga+k//Dn12JqCF6SHuCfl5/tGC2fgd2YfAzEc7xpyZHGB7GcwN2zImqcul2/qNgzbRfzCrwQbgj5ylCWCqhrLSQH8uS2eEzLhW80tgK/Jnoy3LXQxAlvN+i7OWHyIOjWx+4KfHo4n19WJ+YaAxyAMARwKqYHdnF3NjZkJfYP/+nJDS2dmpb1ZwdWVMcmBAgtyN6QpAX+TvBrZzUDffcSAuICb6d2B/9fzcWGuNkQ1gKH/eWV153ojvPPbgHN94AOM8B3MdgMdLsFNhnhCPbwxkhD47k9kiffzJ43R6Nje/alOHe29tpUdvv52++a1vpzt37tq/3f09881gsnr16siee3Z2wQQJ4JY/F2G+CV7DXOzj+SrrCY7hnL3dHQM33b//wOQOfUd/FpeLBviIuXrx4kUDQtwB6HG2Y8BHXPfNb/6esVJ98MEHtkkG9LJ9ZvXcAGNDHwHwNCAj8g7kaPN5+vGPf5z+4mc/S3fv3LU+Y349p3cfg8++BtG+smofWOXFTwAK0E/oWnFprYhhWp+z4/qyrqGYn8u+Mq6D6Hm8P/UnrsPgWj7PMccrrd119VlzydI4mI+xL/ybfeEaSmm8xQRGvtT1F+1HlEH8W/vCNrRftbUS/V5lws/alp7LLuuYu8bWJ9PS8ZrsmVe4b5BNQGKsFTaWqAMqL5VT3/z0HS/NS981Ok6d/9gvtRHqf2w76kw8TnmV5lrP1XmnrKLNRBuMusA2StdRl0r9LelqHO8mcq7pfEmvov7V/AN1rib30nW8pnaPqIscax9gpKZXJTuN5/Kc2+iR9r80fyXdrdlZzd6jv4l6qL63pMPqt0ry6ZJNly+r6VvsX0lGUQa1eeM9umJTbeeYOC4dC8FUcQxxvmp+MM5VnHuVOWNelz/X8dfGrPpJ+ZXGWOuzXr+JPXT56JLvKZ0f574v5mkMxWeVnc5fzQYYD5oyDhOG9CyvLeR9OJqD63qQcz3Z69daWHvHgXUbX6PkXMT8r9bfkk112T7ar4E7a/lH9Oc1G/yrv/ovQ214l6IPxwYJDBIYJDBIYJBAlsAQMAdVGCQwSGCQwCCBQQIbSuBv/vbv7Zmbi866UFoDU8XFUi5s6C1LC5rcDa/voVoXezZdnIkLFLrQo+3p4roXM7U7J29yr7VFv7CI0TcuLkhQNqWicF2s0MJb7gIcF6FqCwrsS3yxU5qj8lzVgTMl1SrdJy4OvrY4x2K60GDXPNQWb1Rv49zjb919rrYQ2i5S5V0bZQf4OGadB/3MfdbVnmgfOi59GYTjuhN+vFdpgbFkc1FutUU9ne84DuqovpAs2ZYuzJX0h2OKOh/vHWUTi+KjDtV0T3fLi7LZxK6jHZX+Vr1qCsCCD2H/VR9L8i6No6SX0d5xDnWHbagPq9l7lww417Vz9Hv1K6XF9ddsXGxI+0m96LIrHtOX7KXz+3xaLRRGu4ov43V8Ndut6XPU6y651PoX7a70d6ld1V3GuE39keq1zpHaod6T+liagzjHJf+kfmSTNlSueq3609jmbcBU6jvQTp89RfvE3yyMKx3TuYl5Tux3zX/36csmx7te1MT7Uif6/Gi0p1KMetO+9V2neV2MGSX/VfP3fffRMXW95KF8Y79oj1qEXstHaj6ydF/1VVZ0yN3tBZzMmBR9E/5udsMP50ef02Wvpfmv+feabyvNC+5ZGlOX79X71nKIUl7Vp+Ml/dCYGPtf8nl9OhZzWStINCQDGG/aDRL+5V/+JeEfng1QXPf06VPbkR3Fdig+RqEiChxRxIiiu9FkakWUx8fH5qNwHAWUkC0K//AZRZMAE+A7FOIZw5jt1t+CVlC0h2JGBypNjdnKirWvADBBIetVulldpekMzCtjKwjGC9mr1TJ9+OEH6fnzZ84SYIAyADO8sN8AHmB/uFqlo6PjhN3ff/LD/yvd2dtJq8uL9OD+3XT3YM/YM2wn9rNTA1Nh13j0HWMGuwV3foccCQSY7oBFy4thaYPcXZcAHe6Gz6JJxjbqn4Flmt39nWHG2A24cQKYZMCUsryyok3I6PmL5+nV4Vk6PrtKu7PttLsLlguwZAFck8F3AujGPQ1QQ8aWDDyx5xeLR2BD8AJ5Y2K58cLpUnEZ7dzaMmfiwCra+roeZiDC2uYb/gyI88fbBMN40bL6EtzbY6zd0ZleTFa+kz9ZerjDvgOInBFB2zI2KgMygIXAQUMGyEBRMpnRcvs+N+38Emzi93fgAgE7HCf0E0W8DZhqsmMF5QTOmU3Yzv8AU4HtxEGEGAN1A0WzMERjRDCAQt6ZNzMKO2ArMysAVGRz5rK7sSp5YWy2ZwcCh3wOoaOMGSzkVtCJy8smMxcce9ExbMjsyFjUXPbc1MPYLnLxIcFBDbPV9nayQnAAzKyvzmYFEAfagl3hGMAH3l6ra7hf2/+2787s5Qxv7TwRoJJBNVYA7oX6DeAmF+Bb4X5m97BCfrBShY1hnAWDwCOfYd6LRe9u69A1x7E5Q4ODBhxU2TKlu9wBWgFjmesy/QPkAh2m/nJ+td9mt6ORs2kAfGVgBy8ch/zwgza8mt/lA2VAQbax+Bi4cp0NC9e2eYQDqtBP61cGCTmzjRdLEyiQtcPcizNTwUf4rX2dgQxVXmeDmMB7Yb7h/42hY7kyUIv1L4Ph8D3iC1nqYC/mPw1o4/ptuU32Ecb0kgEk9J/WvwysMbAubCP7UrtWN5zRzVVYNJufudme2XmeZGeFciCCWZawuhgACMALsDDmTYtgxwY4sA2LnOXLgD65whzXALRgsoVeQ2cM0ADmOAfXGUhi6WAPXG/gBTK8G9Gf26QD3dy3ow0DHV5dG3gTjIeG5sl2uot4PR4Z2Ah9dp8PZqCbNAcTE4r39/ZMH9Cvi8WlFezjPAAmjBFlufTxjCdWbO+gFTyfOGgHQAH0GeAUjAFgDUwg2gEww8GE13YfaA9AywaABXgig6MsVwBYD75iD4ALZ82xPNFYk0bGRGTsMcJaaj4NzFptIuhGyvic/asx561WlgtgzLClk+PjdHxyYoAGB4BMc45xY6A2TBaAXYfHx+nZixcWU+BDjL1rBTablF6+OkqvXh6n46MzAz8DhIS7gw3z4b07KYFt7HqRdmdgZYK9AhQEUA18iIMGtzJQSdfKup4J6KNi/OT3unYENJ6pg/k19wMYpwMiAeQEmydAvQuzOfQHTGhmExkcyY27GFcIZrVn2ow49HzeWRrJnGW+JYN86aNtbeQaoC4ARyYGouEPrsV9kRcyVnEeoYd8hkZMdRDzjrPkZOCXA5XB+uUtOnjU2XQgb1xvvt4An77xl8mZqMnszz3vyKw1BkTLMTIzIToDUu61Yalcl41B0DYNcBZIAkS5Jsvn+SaPyAAr26SArFyrpYOpyNyEWA6fmXM85gsGPDQ2sJHb1c1NOjk7M/uEHZtvMgCmgKkQF41tC+Au+GpnB0NbBiQCq+m1A9ENDJZB6w5K9hgLMNXxybHl9LOZzx1sCXOCcQIYhfiEsV8YkNGZuQBk3wWoZzo1mwaIkZsVoP+MiwTO+fwBDIrcykFgaJ/f4ThjImTvQCUH3FpcM7ZXADW3zS852MrBzZ4bjoxR6/IS8iCDFQC+AHxfmm+AXSL3AJjKZJvjvwH3R9vp/sOH6f2vf8NYqfb3D9Lewb6B8PDsBL+CtgBsgvTgM0wueI7BJniwl+tr27RhNnG2OozBnp1m07S/v2fPISenJ7aRAsBUYGzD8w7GCLt6/PixMfX5NbO0O9sxXQCD3vvvv58++uij9G//9m/p0cOHdg79A35DRrAp5Ki+SQZ8n+cYmNsf/ehH6S/+4i/S/fv3GzCVqwFkDWCWg299c0N63/Z9R1wrcdCVb4LiOU4LbK49VzeOocnJ1q+prWvp8zjXGXS9obSWQtng2KZgqtL943eltQztk64L8nteUzpGmfAcvR/jQV/sUFnE6zW26HmqO6X2aY/8rTln17U69yV5qg7Ezxyvfl/TCZ6D4/oOr/S8y3Hre1W9l46/NA+3HUfs/5tcr/LWvsa5LsmsJr+aLKmXqse1uanpf0lf9Ls+PYw6qOOM99Rzo77x75JOx+/i3132WfNp+v6ky3+U7Dr61Ogf1Tdwbapke9GuVda1NrvsMB6L46rJouZ7Sn2G7HF+rHUo9bdr/qOOlf7u8zk1GbFv0cbUTrr8bcmGSt/V9CDKOZ7nuW67uUqcd/Vl7LPHat/YpBQPar4m2neUGedTz+vzTaV5if2Kuqe6UIsXJXtQ2dTi3aY2oWPtspVa329zH5xbej9e8lWMGbV3k7X7lnyL2mzJPnwtlazu7Xot5z++x2KfdCybzkMpFmj/avbTFwMGMNWmmjicN0hgkMAggUECX3YJDGCqL7sGDOMfJDBIYJDAIIGNJfA//+bvXgNT8UFZF2ZqC/6lhcXSQzl3x9NjtWtLC7mbDqhrwTGOoW9Bp3TP1xZ28u6eurhUu47f66I2FyO4aFBaPLEijVzUVVocKy04ULZdCy6llwtxYa5vXBxT14JJVUdyMV2UV5dOcfwcV1xwj/LkghhfxOiiuI6ttAhOudbGxkVibcd3Rl5fdOL4uAimc83+Nbv5dii66l6pT7XF8GiP8dqSTvFllb7AVL8QF/5K3S4tQHfpKo7FF6bFheVwM/a15lv6fFTZX/m3Ub90IZNyU9YM7UtpcbCvL31zo/rLc3UuavZeW4jEGCMQrcse1a+or8A1antdMu3z5X2LqrV51vnaZAE3xhkWT9bihPpvnBN9tdp59Jtx3kv+qyYXXlvSxdo1UTei74hxUu1d/Vqc43hdlEPfvEc5bKIztbmMeq/zoe1ybLx3aQw1u+vy/eoPdb5xP32RFXWhS0+77DT6o010vMsvx1ymFAf0nNpcbTqePrvn8ddyrA0uVD2szXPXPGxwCzulFtNqbcf4yRda8SVUtG2VRexbad5j3qbnqJ9T2Wi7CrCIfpG+vXStnlu6rhRLYjt9MZH6VbqXyj22W/JdpXmKPutN7aok89rYusaMdtQWwUyQ6+F8V/oca3/xi19Y0R2K/VBI9+zZMwMhoagQxZH4QTEfChuxy/nIipFX6fDwMLOiOJgK9wPwBwV92CGd7CWmu3jusMJW3zke56GQz3btRxFvBmWtlgsDU4EhAEwX09E47e7O0mxnmrYNYITr5unDD/49vXj+3AoBUeTthZQoOHd2kGsUla6W6fj4NN2/dzf95Ad/mvZ3Z2kxP0t37+ynu/t7xoqAYm6AqZ49eZLmcwe+YMwouiabBcbfgKlmE2MhWJdrC8ZgYT76SVYC9Wu0Wxbs8R7MB81noaAPYzW2hWsDHbw6OkwvD8/Tq+NF2plupb3dse16zwJvxib1rQqmAiuB3TsDBgD2INuIFdEaC4cDcKKvsf7nXflp385dpD8CSGmKK501mdudOkABxe9e2Ez/rLlgBFM52MWBXs5e5sAktz+U13sBfuO3M5kLMCaGxcCzYTMmsmg5EAHz6Nf5SJrcJRdY+xy3m6S0fsALAxzwAoaLmRXdYs65WQnaY2Ew4zjsiyApsit4kTDu0Y7DrkXx/3LpgCpjaHKQBuzE4WrC9izyphw4FgetXDaMcJShM2Q43mQtlgBUZ8xCU2P2MFBEtluODfdggbg+x6Cw1xkMXJZu614ADf9Aljr2kWwbZM5zOyFYyQujXeYEAznQCv2FTVDXea9WLxzYRhuzecTzSeMn1ttuC4JbJifem+3oOA0wkHXQwUJg8HFWFPxMp+O0v7uTAYEOnGSOCfkbs1TDKNYCluknMB6ymUDf6acJVGvAVGCQyWAygmRMpoXCs0YvUFw+9eJyzmEzH3ltyGRO9kcnOXK06vVVA1jVMdEu+B2EDWAs7oFxkvmEbC0YH4u5Cca1MeUibwBZjBkog7nRPv2vPmPq8wyP0/+WCoo4p+wv/SH1f80PGbOb+yn+4Dzow9npqfllsiKhPQIOGCu4zua40BtjtkKgQ3sALBjrTd6Aifbk4DoHqZEJkXJhvIGvMPYdABvyupex2Bmr19KZ+HCPzKCibCi4N+WE9gCAQOzc3SX7i9sNfQT8Bv85WDED8DJwEyqB/gCMgB/Mt7EyZtAf7oWcgTGOQAr4CPoSHIOscAw6AVnAV9B3MB4iNsGKwQCWK/gboB10HmDThoEzM85ZzDI/70xo8KeImcaCdXVlYAoAOhDvDdAxnabFBdhanD0POcVkNk4n52fp5dFhWixhb4g4wBWCPXIrvXxxmJ4/f5WePz80YIbpbLoxMNWDu2B1wdnLtDsbpckIfQQwjWAqB4AkMFNJDGv9nmue5qOcP80p6EvicxfasTgPsLCBSDy2q59xHbS7vFasSv2MzyraP8yJg6Y8Tlp8HzmLJ/1W46cNyNwyWdL2NedAG9AfBVPhOwKV0ab7QTTkfpTjp78vPc8zRjQ5h6GR1+VLO9fx0Vd4/vN6bqSy0bUPxojGJ+b1MXxPuVDfkYcA4Ac9xY8BtYHUAyA3A7MtLwLjFxko4RMh56mzCqF/53NnlaMPMl9DIFSmsLP8wwAz84Rc28A5jd+F/iLee45lfi2z7ZlPgciuUzo8OjS72dvbN/+B8+BLNP/Bd2DOMvAjwE6zWZrtAvzGHN5zf/RHfV0zPzIOslWtgYmzXXC922NNm8uYXtiuCsxFHORnemA55NhAXguAqS4dBGx9u7pK5+cX9vzjgKGb9OzZ83SK8YF5NDP7pu1Ruv/wQfrq179mzKRgSTNG2SWYeC/TNeZuOk2PHr5l4wcLlrFNbm+Zr8E/gJ/u3LmT9gDkhK8EIGp3157NnMF1lD759JP0wYcfmrwxF7gGY8DnTz/91Da0sE0uMpgKvoxgqg8//DD9+7//e3r48KHdQ/Ua1/MZBbIzFuHlwoCu8M8//OEPDUyFaw0YB+axDMoG2I59UP3PTwlrGyTQpowpMtub5Xj5Gao5Ljms2mH83Obg6wD42nn0n3EdT3MAzSOo85p76PMQ9UT9Mu9dGkv05bxOc434Hf0z+6jtal9jH2J+o/3SedJ4EvvOe/N7XV/qmovaPOoYarKgP1zXpVLP1r9j3lobZ0mPdP6inLWvXTKKY4rzcNtxlPp/2zZUL0r6WorhJQmX9ETPo8z77KAUQzfVR/qZOB/RTmvH+3xBtDfeL8oj2l/p75I/6pJhl412+ZSafdX6zJxI7bnLd5ZsM463y891WWtJl0v9K/V1LdfMz8w1OTW5mmwAtolM+z1Ne0aXTujzXEk3oxxKfiTaWml+ow+L7db+tvtVwFS1/nbZe9SZ2K+umIBro48t6WDf3PCeNZtTnSjNXel69R9v0qe+Pvf5wVLc2qRNyrQU43QdQ8dciqF99+J6idpr/BzHYJvA/H8EptJc7/PGar3+r//6vw614X3KMRwfJDBIYJDAIIFBAvm98SCIQQKDBAYJDBIYJDBIYAMJ/I//+bc3ulBYWphGM7GIqm/x9vUHdrxk8heS+KldX1q46lscjIscpcUhjjEuWGtfNlkIX1uksZeUbdFWHFdpcUUXQTZZPGGb7HdtEam0qNa3oFSSa2n+N5FL6ZzaImmjA3ihX3gZV5JbSZXjInNJnjyHL8BV11UX44J/zXRKctZ5t2K/vINlbEPnQz/j3grI6bt3bV77FmfVjvtsRgsleD+2r0UPtYXY0hi6dETnXOe1y4WVFlxrLwA2cIV2SpdN8EVCnLvaC9+abEr3qPm9uIAafXVJ5/t8bPRTfWAqLvaqDKNO9Pkl7fcmehrv1eXT38SOda45H1xsjvZV8ytc6I4vF/p0X2NALf6ojkQ/WrpG/Ve0bS0w4Lhjn2MxdnwZr+fr/MV4tonvvn3usL4WzvlRPxT7ERfmS7Ei6kDpnKgL0XZLcmFf+vQizusmdhHvX4sFXf6OctMCPeqU6nq02b48oM9ubuODSz6yLxaU5mYTmW7ar5L/i7YYbUNlyHOj3sa4E9voywfepP9rY8n5fa0d9e1RP1SHuvxUzZ/X/IrKNfqmrnnW/pVeRMbYF8eszwe3lWspTsa5xTmxYDzeh+20cvcd20G/4NdfWZEeiu5++ctfWlEmAEDPnz+33dXn84tmZ3jsJG8go7v30ng6sV3XX716Ze2g2M7YLcAscHWd9vb3rcAPBeP4wXEUKaKYEHJB0ffZ2XnOkbzo0naQRzE2CmWvr9JkOk7T8djAVABSTScjY6kC+83Z+Wn67W9+k44OX+XCazwPbtl1+GfFvQBlrXCfeXp0/3766Y++n/Z3p+ni/Cwd7M7S/u5uAmsHigfPTk+sLbQNWaHwEGNlQSlyamMdmAK4NbKCSI1r6q9YcB/BVDG3aFiHMuhjrXgPxd83Ka2uvXAYRZ8o5nx1eJ6evwTgK6XdnXE6uHNgAJvl6roBGa0BwLT41ytNGwDFGAWNYMcYj22enOFp28amz+gah1HkSaYrFPbKPvGv71ybn8cIpoJc8TxDQFV8fqYMW1aNtkjawQMO1mcRvtuk6zJt39o04N52Wi3x8h4AGmeJUVsgqABz6kAqMta1gCrvj48e7VsdirFGZTYiFApnRqnR9sSKaGE70Hu0j8+0T/xG32EjaAvXKZhK80XKW/XD2ChQk28UQRlIxX7ZBe2mGzZ/ZDjL7FKwBxSvmvyMlagFiRjMyP7XFpdDtCjuNdGAhSzrEYHd7G9TJJ+Po+AW46avwnUsgieYCv6GeY31Q0B5Oo8sftcieMqGACa9T/S36JsW11tfDXDJgvgI5vNi3xgzOVbXY2dUINMJ/iY4Dnbq4LprY9Hb39vNgJl1UJAW3PNeXFMgUBDyof4oaIuydbYq09rGVskqRz2n7tH3Uz4aA3X+CNLQ9SE7brpvgjGgqjGvZECbsbZBt7Pd2b0yMxRZ76zoGoCzDJqx9k1uK2NLgj6CrWNntmP2hfsgPhiYgICuG7d9/vMxAFgAcKjPsxXkZ3YjFO74epprjIGOUJxuAM7s48C1Zdc76A59V58ecwUeJzj9q0NQAAAgAElEQVTR/FnWe/x2H0FWOO+rWyYQyw4oQ4cMTJF9APXTwG+BmdqZVMBmNGr8CH07+klfZwxyWdchT4wd1zmj1o1dbyxPKweogJUI/hB9AJgI382mDmSD7kLu0C/8Wy7BXLIwxivz3QALrBwAYfIAsMiAYQ4INIBeZtMzHztxoIcxBq0cVIm+ol2AMHBv+gdcS7CgsV8aoDiP04DY2wZkIDgF8+4QSd90yPiGqH/oUwaFYvw7e7vWVwCnLeYZY+O2gVYgMwAUcE8Dk88v09nJqQEvAQgES9blcmHx98Wro3Q+v0yApF8ubtLFxSp99tmz9PLlUTo9BSuf51eAfe3OZun+nYM0mcBn4G8HU6UbAVNtA4gCMJXbRPPsmVmTom/G32YD2wDUGseeAyTW4pLbg8VnY1zM3Giw3akz8xDgSvAb5Ib5xtxo3KIv4XzTX2m+w3hGP4lJQh8hT1P9DNrAeWq/2hb9XrQh5t3Ub42TAKFtj5yVlDGavq712WRUqm9KFZ/rOAfxmdX9SBsz4n0Zi/g941b0sQoyIxAI9zL2KcRcs7GV2RllhrnROMDvoa/OcNkyDeEzQWrxGYHzabkF8uPrKwPh0H8xnwH7lOc57hON6XPbAV87s9307PnzdHICEI+zuU0nkzS/mBtzkrGYZfvCmNCG+ZkJ8vgde94AQFOfr2D36JuzGToIV4G+ZEuivAgwxVjpPzxv9PnhnJ7Nz5pcxKH/fsxA1WDes80cVmlxCYY2z4kIpsJGEcbHeH1jgCVsLGGgdsQWAPt3dtMOAFEH+w4+y8yQyMe30iiNppM03dlJ9+7e9w0P0k06m5/bPb7+9a+n9959L7316JGBlObn5+nwlT9/YDx7uzsGcMU4nz57mn716197XnWDvN+Br5APmKmOjo7M1vD9/u6eMUkBTPXuu+/acx3AVGSmok7TDxP46mCqiT0LoQ/o0w9+8IP0k5/8xNrBcYKpIFBj8NtyP8Iff5Z2Zku1hca+PIXIxzyXpt3q76ZB+RCf0+M5tedl7Yeu42muGJ+hKRs+j0Wbp95GvxHHTF/G7zmGeD19HNvb9LqaTOL3+nepzyXZ63maE0Uft0nbpX6WvmviR0kBKt+pj17Xw/ULauNWH65XaHyL8/Z57rPJ0Pr6WmpDfWmUiepV1K04n1EXajquMukaU5/dRvmXYrHadsw/aja1iQ2ozGpj6NPdeFxlXdOtksy1nVLf38Q2dC7ZZk2X1UfV5qykC/qdzk2XjbB9BZnH82N/2T+dsy7/G69nLlGSfZdPu61uM19S/6F6oH0ujbF0v6750JjWJfOmD4UblHyorlvhODd/KdnMJja4qV3X5qdrHjb1l1H2m8Qu7c+mviz2ta9/m/rSTWIHfWWcp1JM4Dk4xhxkk3vQr/SNK8YSW62yDaPazTS6Yiv73OenYz9KuhZto+S3+saO/gxgqj4pDccHCQwSGCQwSGCQgEtgQB8PmjBIYJDAIIFBAoMENpQAwFRcfNDFpNLiYOlBue/hvF18WgdTaffiwrE+0N92wUCvLT2gx+Kd2z6gry24WWECinX8p0sWKk8dU1wsiuONC9FcpCi9LNFFmTj9XQvMtQWr0iJzqV0uRsbFj6hXsQ9YpLEdMMNP1wJY1wJT6QVbXPQqLULqOHV+46Jn1wIph0AwlRZF6T3jIhjvrfe6zYJzyY669DHqP/oT5cZ56ytC6FswK9li18L0pgufrU+5Xcq/qa/qcp3NrrR5p+Co+yrfmnw20SPOQfQrXfob+10bb/y+5mM3kXP03bX5Zb9ZAFLyu9HXqT+hnPU6LZxTv4jPcR5qPkbnQuer9n0pVm7qJ7QPMQZEXxtj8VrcEXaDWrwrLXj3+VXKrCSHUoxWP1GKf6X7Rd2r6aheW8pFWDxR0pmoK1r4ULLJqOdx/CU7iH2KMWSTnEBtvMvndB3b1GdqG5o71MahthdjaGlsKiM9v/TisG+sbzKmmg/rymH64kGpn7VxUmei/1O/Rxup6eAm/SnJZpN4UvLL6suUmSrOr45N+07/q3rcZ/PMf2KbKpt4f/XzNd3pkn9suyRn9jvmR326qn4PbcS5LfnxviILbcfb82Jf/IdCWxQ1oxgPQKrf/va3VsyIwsUXL140YCq8SMd9sPP8vXv3rFBvewww1dLAVPhBISIYq1Bkh7elxvIgYCocx87slyhmBpjqcpHOzs/TbLZjBddLFJpn0BUYIwDgQHHfBIwVVmzvTEJXi2Wan5+lo+PD9OSzx8YQAtATCviMyQRsHwAGoehxubB/lxeX6e1Hj9Jf/PjP08HeLF3OT9PubJp2rP1xuryYp9OTE2sXxYQExBzs7ztALBd8c/d2qxW0mv+2eF71ikAPtIN/DrBoi3o5zyxk5O78ukmDsQ9hV/ybLQNSoZDxEvI+Ok9Pnhwn1MfPdsbGuIXi8IvLpc0d5goFoixytN3tcwGwgyHyZgsoKLXd4Ud2vTGWoY+dQCq05QXaptuOs2l+lMHJQBAFMJUVeGd2qpKfhb7WwFQNu5UAe7x+08fEXM3YzybjBkxlBeTGwtSyKeHemE8HPjmYyotyHXjBwtq13CHjmGhTbYE3QGLj18BUKBrGjxXoLpf2myxv6CsZY8h8xOJN6gf1yMA6BtpKxojiBNYt8Id+hjoY5Yq/G2AH0WF51lQvVYftGgOTtcBLTjT6SVAHbYBF8tRlfg9ZEQAE/cRYoMv03Xad6YPA8rLu4BwCfJxFy32iAqR431KOqr7aAU/0fa6/pfUb9bkcg46b8YmsI7gv5UHwmwEvxyMriIZ/RcE670cwGvWCfYDNoi3aMI4T1MDnHLSL79AvZ6aCIjhAwdtpbVGLoTjHpWcc9WFkB9EctwEvGHDD/Qf8MmMCj/s8AAjQFuBzjlmIxYJ5nUeyEuEct0VnF1xkMFUbv8hYlgGBGXTgNgIQ46WBc2YzB4TE2EkZ8bf7LzhxgK4c7FYDYGgOgXZp99QFziHjs4I9TfYZ4HO1XBkjlQPhXG9oL2wrzgfnnvckWxl9HcejxxHbrdg9z4XKG+cTmIE2oHf0hWYv6BOYqay4fmZgI9zT/BfAVCMHiTZ2DraR/LoU7WDsAI3hOjLqGJjK2KpWxqpDOTuQ1cGWzCEWlws7BwAPgN/MJ2aGMGemAjjnyu5hfsDW/BxUBMUxgCGAVACXAYCbtgz8d3Dnjo0N4zWwE8AQk6npCYDcxoA5mabZzm5CH+bnc48POztp72DfrplfXqaPH3+Wjk5O0+r6Ji0WaO8qffr4SXrx4iidnV2m1eraQBPwZrvTqbFf7uxAL0dpZzpKk/F12roBeyGAZgCrwq85cEUBsZortnF0HRjE5yHKXcE2BJjY3E4B3nM2ItgH5pDMT7A5+mfkb5Ap4hbjKW1Xfa7qvcYqngP5wxcQTEW/hf4qYJM6i/EZUD0DaDAOMpOp7yOIEX1Hvw2MN3ZQh+bG6FP0f5qnR3lyPJQ529LfGidrz23qJ3T+NGZwnJoDmq9CnmDMYQ50BpAKuTKO0WYpC7IzoS3ICbKAXjPXxPn05cx5eD+00fg5Y1G8WYs5fgx5rbPnqU9Eu8iH7917kD777DNjpR2PHXRJPSIYkjkHzoft2KYLo+20u7dn15GZjnEdGzUYiAjgpN1d0x31jdyYgDkSAWn0x/Qf7ovbXOL49LjJ041YMeculg9uZzDVAr7JNyNAf8B8h00k0GcCRWET8ItgpVtCbtvbaWd/P21PAJLC3I1NHwG+nO3spd2d/TSZTdN0dzft7e6n6WzH/j48PjKf9+1vfzt9/WtfS+++8256+vRpev7sWXr86afp6PDQGIDv3DlIB/v+DAV5PX7ymeenKTkI38CxKwNTgQ0UMsMGEHf2D9Jbb71lz2hglAKY6oPMTIVzNO9gLgXZUi+XxkTobH3f//73049//OP0/vvv2xxjzuhzMFYCyV+3B7dHtSfXv4agttmYQG2xZKOvt+HPXPF7xjjqudoi47OuH2nuR1/Ba9RGYmxn+zG/0Gtr/jrmqGyDfju2GX2a3rvkX0oxQ2Wlx+P3UfaledF5Ls3Lpu2rv9V+9K1lxDGX/DXbVlmX5KY5bmkuSzFA+1eaG9U9lWet31/k93EM8RmwpFtRVmozpc/aX8aiL3IMpbZK86j9rj33Rf2MfqHLlkrXdvWtdKyUY/S10WVfb2IbqoOx7U10PupAaUw1Pe8aC9vV5yj1CVH+Xb6qS6Z6nW4wVIsfJV9Z8581vWdMVf+hctQ8Et+rnZbmq8unxri1id5aCA4s5rGv1I3m2T9vksHvVXfUD+rxOJ9RT3jdpnZyGz9T05fY75KPjPe57fx36UWt7dI9avlFlxy0nS5/H/WxFss2lXnJB5RzuXYtsTbmGGOoR7XcsMsnbZqvbBqr0d4AptpUK4bzBgkMEhgkMEjgyy6B21VWftmlNYx/kMAggUECgwS+1BIgMxUfgEsPs3oMx/UFR99DrbZnL6ADlXtp0aq28HPbidJ+6hhqCzJ9Y4kywpsmu8dacZr8kTscFyHiYpYuqNX6Fhega4trtQWdrkXHOG59aYG+dcmF7eoiYVz4LC1Sol3bodh2jl7/6VoMY3GR6k18CV+aa4xB+6HyrOlVXPjcZJHOdoDPuyeXFgK1/3GuopxLC7Vdfei6vqZjtOfawmlJTjV92GRBtO8+Ohe1heqaD+nzD3323Te/uJ6FAWqnqif6wrdki13+L9palH28tjQ30efRFrpkUxt3l5xLuts1t2p7em1NRtonLc7h+ThOW1I5cOe8aGddPkbv1bXIzGPqv0v+sUuPeEx9LOdsE/nFeFlbsOa8Rx9U04Poo3WsOsY4X5yHTeWwiY+KOhvlyXuWCirYjxiPcA37XpKJ6rqep/as/arN8abjU3/c57dqxzf1w3q9+vs45yX/w3NKdhp1ROMu2ypd1zfePj9cuj7aZBxLl1339afkO/R+Ua94L9q42ojKJc5LX3yq+fKSvLp8bJx3658Vta7vOl2ye/YRv0u2EfsS/RML9qIc3kRP4ryU/Keeo8drsfS2uqDjUB+j9q3ypv2V4rRes65T4FRwMBAYClA4h2K+X/3qV+njjz+2ojwUZgJMdXJ6li4uvNgabaBYk0V6WyMAeBZW6IcfMlOhKA9FiiiGxGf3nV6ofoYd6RcLKw7F+3zs8s6d6Jdgmch5NQA7XogNoMVW2rrGLuYAj1yn1cUinZ4cp5evXqSXz5+ni4u5AVRQ9IgC/KvV0oqtt1BQvVyk1eIyXS2X6b133k4/++mP072DvbRcXKTd6TiNASZbLNP5+Vk6OzmxnfoBpkIhIYoH961w9J59RjEGwVQol1ZgjwI6MAacSyAV2Wqij+Z5LBJlITLOa/KN7ZEx6Zydz62QEaWvh4dn6dPHYANLaTodpwcP71oRLsBUKETlDvIEU8EWCaZy3FENTJVZPgq7hlLnzN4MaORAFGUUojwau1hjCfa5c7Xz/8hyonrO+0QwletPW4S/fp6z8xCQRJ8ABgXsTYKydrCw0L+oP4XOkuEHZxLMhkJ3BVM1fsjY3Hwm0Q6LgaB7YHIAOwv+sdCX7Au4nkwg0He2Z7ay5UWxWrjC9h0A5Kw5dhxzZ0ABBzDoWDjumEPhHILG2GfeS/Ma6rCDhDB+gKmc+Qvy5bnsC/UL92PxtrHPLVvWGo4TcsAPxo52oMsKarFNQzLDCs5r5epsXvinxdMs2GZhfgQRUC68h7YJQIeB0XLOr3GqltNRHyk3xqsYs1w2AGxdGwh0dwfMPvBH1w3bhhVr5/nmXKEdFioT6IJjvFbHR1kaG4kxsrl/rfl7jQ16Px03v+c88hjnGiCUrPWYnbQD5hAD2LrNYMxejO3sKbARHKM/x/fOeASmldZ23K4d2OL3hj14ITyYjHDMx85cgsxgDhbAMdoI4hgAHAAAtUx43msHf7oPoO/ifeDPAHwz2wA4J9taLX8q6QhlT7+tvsPOz0AtgKmgfARRYm44x/H5E3NAIAvOox8gMBftKmiLNtMALYzJJqM/Tea+2ZDFVRTCA2iV7w/ZANiDOIF2oGMGxhhPGlASzjWZj8fpYn7h4I3lwrgJwZJENkO05X1dZUDHNO3sAkwF0NvSrsE9YO8AvGLcYIsymxqNLP4C9DjbmTngDCBrYxUzKJ+DqTAWY78CmAqMhR5PbAzQv5tk7DE4drX042BwxGZVFkevnYUG4AP8ACSB8aEvuzsOnoZ+GKgEoAmAwW6u03xxmT5pwFSIvwAv76Rnzw/T48dP08efPEkXi6UDYwB6AIhrdycd7O+kvT2At7fTZIxRAEwFHQbDlDNTmQfsWM9mTNAckbqAfgNgQXAa9QXnQgcApoKNAigxnTmAjfGIORq+Q/5AsCtBm9BV5iq0DYvjYTdz5i8WF4DJBjgtX6sgUNot7qeAXPpyAjvu3r1r+sMcl8BzAPoxhw62mhjYnLZDfxx9eny2p0/kGDSnbhyprFXTj8X5qd1X50jX+BjHjJkut6/2DLCRseeBMWnhbHA+hy5L5kqcG8wd5gz6SUZItEcgFa8hMI7jwG+P39f2rGYscKbz+X0Mah6z/tOv0N/s7iInvp+ePHmSwVTu96F/9FHsM/qB3Bx+58mzp+Y7MK94tkB/cV/GOwCX4FMIDnNWPM8lNB9yf+4y0nyGc+l66Cx5+LdYLZrPYKZjbg45gw3u8gLAUICpPIZhYwfYPTYwwCYTeKYg4yjahW1fwaePttN4OksjgFbHIwNhcmOI6WyWZtO9NJ5N0wR2OXaQ5u7+Xjo6PjagKZ4r7hzcSdiwAWM/PztrWGMh88kE7FYOdgW46vT8rGHtwwYQGDvkg3nAcQAh0da9O3fTe++9Z89pkP0HH3xg/wCsAnMVdYDrCQ5GbsFUeH6CP8Yz0Pe+973053/+5+mb3/ymze86yNLBVARtUt4lZqomfzbwslsYWV4ZZzWuRl+nNql5TntP90exLbazptu5Ac3dSmt/zPXUp3Ac8fzYJ+1/6Ri+0zZ0/VavjX4pykjbjjLS/KWVf3tW6Tv1W6V7leKT+lrtA/temhNtR/tBey7N9ybfqbxiu3E8lLmOudR/bZM64frbrnHpdTreTfr8RZ5DnYqxudanvrhX0mP2l2tCt+l/Kaeu6WH8nvNXsifafl/78XhsM46l1reoJ122V3uOKNmu3i/eu+ZzuuRf8gFqr7Fv1Ae1jZIv3kTHu3wF+8zcgvZUk2vXPHSNUdvlc1a8V80XdfnWLpnrmOL6QE3eGru67rupTnTJyzbS2gBMpWtEGAdyo1pMKOkU8wyOpzb2TXTpNj6mNPZSjkEfGePEm/iAvv7VfEDJRlRefb6jdF/VpVoOEM+pxbK+cdXmNsaNth+3A1PF+FTSlfjdpv5Az+vLlVQOA5hqU60YzhskMEhgkMAggS+7BAYw1ZddA4bxDxIYJDBIYJDAxhL4m7/9+wb907UwuOniWH1h4/VdPPngHR+SdcH08ywalBZz48tbLiL0LdLqgtmaLHzLafvpWkipLQBFufb93bU4VluUQd9Kc1tbnIgvLWrKFMdUWnzTe7+2sIjCnLUCPr9Tl67xpazKXAumai/duVBYW+wp6a0WItRkqNdZ26YI7Ys3yoQLgXyZr3pXkm9Jl7rkUtK/WhtRFzbRqb7FRbUPHY+23dWfkn2o7GL7XYuaGzu/W56I/mihBS/X4jddjI9y1T53jbc07pp8VS/VDqLddfn2qDsl2b5mu7nYLM4176t2VvLhXXqh59NucH6pMIgv3XFfLeiML0VKU92lQ6VF4Gjr6oNq81Pz5/yeOlWKVVGGJbvSubvNAnNpLCX/ov0s+SzOT8n/1PxVLe7U5FvrF2WH67rsjsd4X7XXaCdq0xozdH5rtrTJuLpcTpfdx+u6cg0dU7wOfdcX+CXbjPNQ0oFSuyUbiLK+pcvd+HSOoyaX0vd9MqzdvJRD0H5jIXTJhj9vX7rsNPqkvti+5q/zxV3965JZ9Kcle4AtsuC45rtKur7JfTdVlthPtYE3LYBA/zC2eH0pDvbdA9esx0ewPnlxMsA4KJD73e9+l37961/bLufcgfz58+fp/HyeFkuw9bSMMCjSw7/r5IxJx8fHdhzzYEWZxhjSFrt7Eb2zWyxQZG2FgpMEsMtkAnYBL6h2kIiDNowVYwI2KhRGozLa+Hi8IHyxTMdHh+nJ08/S0eErK7623e8JprpaemE0Cv1Q8H1xbswjX333nfSXP/1JenD/TrpZLdPubGLFiqcnpwakOsMO9lcobl9YcaKBw3Z3rQjRiqnBNpPZE1a4hzF7uf7xH3SGhcPKFKBzpL6lkUtmr1KACgrLAUpL22Nj8JqDzWc0SkdHZ+mTT5+bSHDfBw8OrCgbRdwoqMT8sejRYlkGN1rcymAq7w9k5GwIxoIFQIaxELVFYqrb+GwsVwTaoH9WNM6lcn92XcsbGiNqt6Q3IBX+I1tW8BN2H2PaySwjVvzh4DUt7OV5BtwA60YGHfF7KxJPAAECHWaeyQs4TfedCcmen1DALH3YHkGXHcBjIDRjrWo8oT+Q0aYAcgAj1jUKnlH86sX+ai/G7oAT7DK3E5M52aIsF82sODe5CDhD9VigDhAAn21hJ1gm4FKB6WFmjDG5ZZYO454zIEdmtphNrQ8GYMnf+1xZj7NccmF6ZnjhOCBf60O2T84xgU4Aq41HDmRAoTf12HQpJfMTQNG4nV4boILn2zz7dskO/si5N1meqHcocjb+sJtkvgQ/KDh2dpKRHTDbW8L+IWy3D5fJlgPRDOwGsFNeF+AztrCz+hICZeJVvw5GhI+CHBzY1sQ66JDJC6w5uVDpBiCwbfNhYIPB9wSXok/GHLdykAdld3F50RQm87l+BSajm2sr8KZcCNAjCLABKZpx5zWDDLRr/L5NvBcwG4jMP2SbatlufD4d1OFu18cKebrsHaAyA6OfgKkAnEFBPfpkReCWF1qP7TYoJkdf4DehR2D3ABOeW6XbGDBU+Iz/91wcx90Wna0KTCneHsA7AM5Y7L9Gu2DsumwAWc7alucwF25bGzZX+QunFkzj0baNx/xLAUzFZ5KY23atE/E5kv6T/h/xZfvG9RLHGvu+dtAgfSL1i2tnOFfBVNS9eA1tBmNvgIYAbuQCOtgA5heAKsRL+lPzRQaecoAC7BX2iTgM1ibrz/WN6SHkjpgLZknYmvnzbfeXNl4U+V85ABRtGAB5NrO5AwDq/GJuOmD+12LcVlpcLEz+2wAaZvAhwVQAQ9lUZSZIjwQOigA4Df2Dz4M+gkUKLIT4G32GXhCohT6gbYuNYKIC0GMfjJZbxgIENiqoBmIogA/TycxirrFkGZjqJl0sF+nJs+fp8OgknZ7P0/7+vbR/cC+9eHmUPvnkafrVbz42gDnBVFMAKqeTdO/uvv2bTQESByPk0u0+A9YAxDXdz5snGckWAYRru2u1cQi5EoDgZN+CvAB4wDzY2DMbJsYHm3T9XmVgcQs8YLwksBjXwr9CTtAFY8BLqdG/xrdLQTnOU102SwbbYO4Lj3lfHEBMf8Zcl4BRAjvu37/f6BQBHzgGBiMAcTBP8AmXC+SnLfhZ10SZj9AP8u+4rhvX8dfzZfclujbEWWAM5z1jTsN5oA9hvOQzi/nEPE+wTcs1CALKwEPci3PDZ4ISmEpZUAmmoqwb/5PXx2n3yFaMoW069Q0TmL9lMJXFgOwTKQPow97efnr18pXNBXL4ZpMBxIqcc7qv3Up7YDu7vkpPnz0z+0Q+rWAqxkUAigiwQnuQVSyA1ucf6pz6SozBwVLOAmo+FnEkyxT+HccMkJzpZS8BljJmKgAc/b7wMTgPwL3zcweO2jyZzm8j2Us321vGYLW7f5Aevv12unP3XtrZ3TWf6GFqlGZ7YKPaMaD9GPFxZ5aOTo4tR4LMd2Y7xsCHZyj41FnefAIyH422LB4ZI9ZyaX7O5HHlbHu005cvX5rc7txxYBbAVF/96lcT7AfAtAZM9eCB+bG13CXHIPSHOgOdoJ/8T//pP6U/+7M/S3/wB39guRvkQX0FIxn9Au2hjZHrTHHNc0Rm3/PzPUdrPFqOUcwt+9Y1NB6z/VpbumbHduMaX/QJXeta6k907IzL9DPt6MprijHO166L49Lz9Bktyg5/63Htj/ZVv+fY2De2GduJMu9q2/O59Y0OS+2V5BrbjX/zGvUNMVeL/rw09rXnVgE1az/jc3yc+y7d7RtH6XifjOO8qc6W3rtGm1KZxbZU5z5v36ivpfvX7Kekk2xH54SfVfY6//GeJb/yJnNTm/uSfvbZ3SbzHG2jdo2Or6bTXfMRdaLkU9T/qH8o9alrbNEv6Lm160q+vkuHeL7mEvH8mi+MfmQTPWFuxTa7dDHmM5vaGa7bxNfUYmjcore0FsfnW/zmOmfUm5L/qPnwmu/ZZBybyL2mA9of1Tf0fZP3ure5d+3cTfKFqINvEgs/T1838UF97dd8T/s9nnG8ldvcrxTLoi6W9KiU+8R4ob4Mn/VepfH+1V/9l6E2vE8RhuODBAYJDBIYJDBIoNkKbxDFIIFBAoMEBgkMEhgk0CuBv/9f//fNpouVugjHB9i+a/kg7Lveru8OxsUR7WTXA3bvYAonxP7xJWppQTe+PCjdTxfa2jKYbiCVLhqVFiO7Finiwp6+ZNB2SwuApYVZXRRRWd92bnXRo08HavOGgrXXebxeX7RR+WgxLu/LFxL64oSLLJQLjuliXGn+VZ74zN1BY/917HHurIApF73o4hrvrYUDpcX2roXKvsWsOA+1eSktWNUWD7kIXFpYjfKqzXNJZ7t0t0uf1uyvsivwm/iJTa7hONRvRbnF+Y06Wep/XDyu9aU2/62P9YKcKFu1BbV/va7mK3h+vHcEGmqfVdd18V71IH6O1/N+LH7hCw99gc5CF14bXyb0zWm0A+o6rvs8dqiyKtka+xX9V5wDlZ32jWsCSFMAACAASURBVP3btI/R10VZq07UfF0pVvC62mJ2SV+jbddibkmGsW/xRTmLuzTGUob6EqZUJBD7yjZKc9IlL9WdvvOinmkMjr51U99e8slxbF1FJ6X574qVfffbJKfqs9NNjt82NsZ52uQe0a+qXOjPdLxqvyW/2+dnan0qjbXL1krxdC0OFW7UFQ/U3/bpbLx3A0iQe/b1T192d+lnl68tybIUi7viWm0+NC/oGgvjYswJSmNaj49XXlQ+2k67uzvGyvTRRx+l3/zmN7bLOfweiuaePXuWUGiIZy38MB6iSA//wCSFomsUVGIeCDRy/+1FobwOACUUJI4yiApFfXv7B+ng4I4VCBpbTM6RITMDU4E5CuAKFNkBeLANYJBRTqTDVy/TJ59+bKCqy4sLK0zEPY0pZbV0YAYYLy7maX52aju+f/W9d42Z6q2H9xPKJfd2AC65TocvX6WT4+N0dnJsBX4oJMT4uWP/W2+9ZUWJkCHBGdjt3kAOmdnIdrRHYX8ujkVxI4sgY1Gazg/BVGSvYr5lumRAngymOjszWUN+Rydn6dNPn6bLJepBR+nB/T0DHCxX11bwCFkYWAMgH4DyesBUxihi7C+52I2gDFIw5Q7T1lDkiWJ8y00zo5CfshmYyhhEth1AF30e/VoLRvB2XfYO+GIxJ45YjLYi+xZMxe8xJ1fXKKZtC5Z5zOdxHWTIYwYWy8xU3o/y2KjbXlzuReIsxiXjBq5nITjzCQMZZAAefTZtGONUP6KFzC7j7XQDoEBm99EYwvmJMlX/wOcJBWFo3s770W+BjYXX6/Mrn5tp82wP31P3OJdoH/aAH+gnfiAfk5fpUUZIAawxdp3CPd0vOGgKbRCAwutNGgJmxN8EMtJvKguK5WAm33VG81IuSt8anzcYO9Svq0zZV/8N0A9AMEv7TOYYyIq+Ae2TNYwMdShspi4SuMCiePRVC+mZx8PmYR8xR1C/H3MnfQaiDErPm3od5wVMN7jf1coBK1dXYLaYGgAFx2DjXrePqnKA0TKLCOx0eWXXOCsK2ajcxsBUCKAN+oOxYzw+Ntgr/CvXXRyIMjUQFIG+Dqrw+KMrQQRR5iqe7E8srhmIacuK2FFETvY7zUOoY3w+5PMJfTblSNulDEuFWgBSGSNTZlUhQArXKlhDGV4wTmV9oVzi2iNtl74HEvWCfQfD0IsxHoCNifplbYH9JjPmXC6XFoNnYIchMx78FplbwAoF1jwDkjpQD2Ass0EAnHAMgCUDVY/SGKw6mPGrq3R6fm6gKsjBQLxbyRiTzMbBZJRZZQBMANAD7WFlD7aLNT6LUgABoA/wEQAegD0KIA8AoWYO0Ma9cAxgKpwLMBRyhTnunwHdd+/csTiLMV7M55Y3AJQAdiownAH4AFkYYxNYYpbLdHR8kl6+OkqfPH6SDu7cT/fuP0zPnx+mTx8/S7/75ImBMPgz2d4ydqpHD++lhw/vpulkK01GgPiCPciZtGaTmdmHaUYByKw+he1ivqAz8Ktk6cO4CabCMWUI9HgDdr+xA3uT5zKMTWS0pL/AfZDXQbeR+9DnxnhEO1Ffgs+jbQcL0o5xHeOT52ruq+nnlEHJQS1jY+6hrWmeRGYqYyO9QT/PG7unjaocm8nIH9ReaaPRb2o8pkzI+mV2lEFJjBNtbuQ+mP3GGDWnU5u1eASAYc7TDCzdAD3BlrY0vaT/wdziM30w81HMD8H+lBPkQHAMr9E8gP1CXCIroHnrZlMj+iifJ/oUA4IbCH1sOTLmamfmbKhkjsT46d/QnrG6Xl2lw6MjY4d79913EwFAOEZmWgMULRamwyo/jU3MASgD+kmOF8c9jiLmOkAcMuQPWalgN8ZMlbYz69QyXVwsMrh+5OxTtrECwHtntqkE7olcGX5uPJvZZhJHJyfp0dvvpO99//vp0Vtvp53dvfTs+bN0fHSSLi6Wae/OQdq1nMdzNvixY4Cp4F8z8+3+3r6BqeCbEI+QG2Azh8nEQeDm7/PzGuRj+W8GtuMzrsVvMH6BSffuwZ0GTAVZKpgKf9PumPdRJpCh5WTGWreyfnznO99Jf/qnf5r+5E/+xMCLBFMhdjpThedy68/3Djwv+TJ/x5VZJh2653Ep21PpeVf9H21Gv9Pn9NiO6g7O01xG43N8hqZ/1Xxc82rtc6kv8Tj+Lj3vsD/U99p11F/1z+qDKGvN99bnpMyiFGOLyi/mixx/HG+US/S3HFNp7U7nrjT2UlvxO45ZfbjqXszvS2tq2mbp2lrfSv2v6fAmY4nnqMz7rqdtaB6qelMaQ4x78fxN5qSvj122XdMpHWtJ57tsLo5f5+OLnJu++SjJkt9pjlDqU993qnclv1SS+Sa6Gm2I81/zq6of+uz4JnoUbbBLvn06V9IPfS7adO668siSH8J3GkuifcV57fL7qiub+AW1E5V/UefD2l4cJ30J80HmdCW5lZ5zSzYX+6ExaxM/c5s50/mP/oP+nza4iS5teu/aeaW56fN9pWv6+hFjfun82jlfhBxqvrb53p43+kbRHud1XDuNelKKDaXxlWRd66vaZKmnA5hq8/kbzhwkMEhgkMAggS+3BAb08Zd7/ofRDxIYJDBIYJDALSQAMJU+8NYe3HVxLhZwdN2OD8UEU3HRpLS4qO18nkVUfRCP49GXsRw3H/A3uacuYuFF09oe2AWWJY5J+6Qvx+KCSOxvXMCKL5FUnqVFWpVpaXE2ykAXrLrkEduKiyZRJ2JbJnPr/OvaU1pI4Vl8CR51Vl+m67lsS4tQdA7jorOOqyRryjvqcfN93kFc+8M2YzFNSWban00W0Wq63jcftYV63lP73GcXUYb4O+pRPCfKkX9vsiAZF5JLi4pfxEJjTYZRf/RlH4sUqYMYT3wZGH1CSTYqh9LCubbR+tgymIrXr/kuKQKKoMEou5Isa0BD9Is+Vn1tqUCk5nf1frR3yjEurPMebEtfJkR/GH1hyYdFfxjnahO9KrVb8/Mqg5rvr9nGpv4Z9y7JOupDbK/mJ0sxtZQDlGQV71F6Ya++IX5Wm1T/HF8MxiKMqCfRz8WxbiKv0pijz+jTF7V9K/4JANGSf4++oSQjvS72gXKLfqXWdy1U0TFHGcaYuIkvL8mwL97UdK1mY5vMU+2crnupf4l2HH2uyqrUzz5ZbRrjumJF9H9rYwu56ya5R1/cUF/KzyyejHNcskf1e315r8pbr4s6XdItlW0t5+vSD22z1v6m8xJ9vesFyoIBxNlKBwcokDtL//qv/5o+/vjjBDYqtI1iPoCpAHICJ4n2A0WuKDhGYfH84tIKelnM2LxYz8wmKJZDeyzaxc70050dK/QE+4Pvdj5Pl4tFGo0nbcGZMflgF8ubdL26MjYqYwwabaXJ9thAVB9/8rs0Pz+zgmov5HQwFdgXUBiPQu6L87N0cnRozDdfefed9NMf/3l6G2Cq7ZT2ZhPjQTk7c2YqAKpurlZWHGjFlijkn0yMhQv9xN8c33K1sKJkjBtFkSzg5lgVTMXi96g70A0Wg7Lwec0GjEYJ4BkHX0DeKOQ8Pj1Ln332JJ1foLh8O929MzNQwU3atqJayFaL9I09in0XZiqTb56fLWMEwlzlZ6hKsYXbGxmqRlYQv/7IldmQrG3/cd3xf/iMwvHp2JkQ1OcxXuE7Agvw4p3XeyHt+qYUBFOhTLUtBHaQlTEMoNjzioXlDtJoQX/ethaDOguOs7Y5gIN9XN+mI9o4xulsbF5UTHYm6AZ134tPbxxUmIudmUsxv8BxtW0dk9vytoEJwLZlW4fkh15XFWdHshmBwhvgylm7fEMOZ6EAgAEgJnu2AEOWMSo50MGZbTIwDYw0UuSqPpUF3gQrcZ5Lz6k4RpYTFuazYN76sOWAvzEKlY2ByOdFAUuQCQu5KTMW9qvv4XWMf2trS40utnrHtuiPKX9ex9/qx9l2KSds/aTrO4hGfK3AwTLUeQLOWMAM/4FryQiD/uAYC/EJNsA9Cabid2ZTwigVczztr84P+0Kfg/PimoLmEfRt6BNAIAYUpK5cARySWcLMl3jMgL75hGZfkAB2dbAN/AMAUgauyHMOJi7KlWsssCmyU3Ge6CMcQObVOWToIuOWn9v67Fj05WNzdr6R71pjf2us4/Mi/YnqIG2Tehp1R3OI5tkVeIm8CZSBfTJrmen3aGxdR7sWDwxA7Ho/m87cpxtLWGavy2BWXmP2sHIWKZNhZhUiENj8PUG6xrziDHKMaw6odWAj7H53Z8fiCQr/jWXx8tJ9R2bVMjY2FN6vHAAHoJXp8MJjo81/Brdtw69inm5u0vl87gxs3AV6KzkrFICFs6n5KrS9u7frYAgAusk6b+gP3tdjNXIU+LHZZJr2Dw7Szo6DMXAMeQViOHwimN+MaebszNg2oZsAHwCQDPYaB1MlA3wAGAjACBghcW98d4M2r6+t/8+ev0j/9sEv09Y2WLf20qdPXqUXL47T2dm5gy4y69kIYxpvp3fefpTefedhAkHUZAS7WBlQHPqLWEgwlWssmdMKn52yysBj+AHA2m0ms2YCeGhAPcS9lcnSAIjbzk4FPwOQDr4z+726srkFUIJxi/oPn42xQAcwD9Qr9Qmak9O34DfBlJrj0IaMMVKYs/A370EfiPmD3kZfT7AQ+o2cDHHwfH7Z+C0F9Wq+xTHxd/TnMTdj3qy/6Rs5/ugbdZ1Kfavpel4fK/nXJo5Y7mX0fA2rGvSSPkgBtWRZwDEFMkEusOt4jc4dxkT5GwPnGKB9sP65bzbWSvhEAGCvM8scdMx0JrOwjiZmW/A3ANA6MCkDs4w1kEx/18YUB5AsQETQs0ePHjl4KOdB0Emy4aJf+DvGMHyvcR7jRI7N2AX9IcMV/AEByejTq8PDNUA4malg92b7K/fDAFNxvj3H8jzk5OQ0zef5Gcc2g5gY2xTOOTw5TQ/eeiv98Xe/a8xU8BuHx0dpPgfz5E2a7u7YBgjLZb4HwFCZ6c/8XWamgyzQh63ra5OLPVMhV9vOLI3Ih66ZnzmYCn2DXPCsht8AU+3Odsynvffee81zCzbK+PDDD9PDBw8aUC7jKH6bn5ScFPclI9bv//7vp+9+97vp+9//vj3z8V6eR/sGFixSX89d+8FUppOZnVL7E20vPusyJ9JcgNdEO6dd0x5jzkY9U3/geuxgVR2TPqtojlDyFbEfmguoz+R5uJ9+r2PT8avvKZ0TfVOp/5QBx6O2Fn2mjjOeH/+OMmH/VBY1uem5tXaijpR0RmVVyoNLMub8xTmK57Jf2m6UXSmOfJ7x9I05Ho/6rcdj3I7jjufG+evrS58sSnLokmXJ3tQmtf9xruLaQmle+sZTO76JDve1Xepf7KPeJ+qe2p7KqaazNR9VGkv0t6V+lL6L70xq4+mTn/a1JseSrum5Jd/2RYKpumw6+syaf0V/6ffxmTGoNLbaeEttx9gT7d50T+KNxhGVoebz+J4A+dL4SjEqzl1N10oxu89++o5vGtMo/z59+iL8R5fe13znm8QOjfkln17zJX0yLR2Pvqcvhtjju2xiVbLZUszienBJV7q+K/mBUp9vI+f/9t/+aqgNfxNlGa4ZJDBIYJDAIIEvnQSGgPmlm/JhwIMEBgkMEhgk8KYSUDCVLuLoQrV+j8+lIoeuB3ceQ71AbYG/tEB0mwfmeH/cRx/am+IIARG0/fIdvje539ri/4ZgqrjwwkWvuDBEOXNxBX0qLXrVFrn0hRLHowsxpUVXvSflobvK1PSqtOhRW5iJsm3mxQb4+h1KC8+qH7qgqeMsLkJmPYi7jca71hZUSws/NR02nUMxBApo8os97bfaFOdWZRPtrMumY1sl/e3T5z7dKt2jJDfVIX7GtVxQ4zWl/nQtitb637Xgpv3bdJG7dJ8u2UW56YtdFqDoAqC+MNvUT7OYQueAPq1m//jeXvAHQIb6mTX/JUwUfbpSmvfSuNi+FqrwO5zPgju9X5+s6Y+if4z6ieM6F10Lx32LtmxLfXDJf5bi1ibfRb/bZRu3WUxWnVf5UC4lP1eTU9TzGFMoG/XHGm+6dL3kV2u2G+2Y1+rLLJwTX3SxPY39Ue6lWFOKiZ0+vwBEQRtRX7rmMeptSbdjrIv5gcaUqAd6jMXopXtoDNLjMZ7FuS3Z06a+LuYNt/VFOrbb3PNN7hP9QSl+s13VOy2IiXZV0rfaOPpiWrSDTeWBnKXk40s6xT5o8XxpDtTGVSZ8yduX37DNLt3jeGOcjPMSfVdt7t9UJ0r3i3GgNHclGWic97EDJOEsrvfu3TUw0c9//vP06aefplevXlkTYCV4+vSpsfqgWJ1F15C17YC+v5/O5hdezIvi+sy0434HNaFejIbqZO5YjzbANgEwFX4MeDKdWYHz5eUiAWg1ySwkYKoAm9VNApPJMi3nAKCgIHiU9mY76fjoyMBUy8Wl5ce4fwOmugbrBYqWx+ns9CQdvXxpf7/3ztvpxz/8M2OmmoxS2pliF/attFos0/nZaTo5PkrLS+z8vmyKvdGuMVWg35lRAWMkmAo2STAVfuNvHI9gKtVn5gLMX3TnfwU22FwZ0GXbClexw/7WaJROzs5sbk7Pr9NieZP291AkPU2TqQOpaA9Nzpcfi6zYJX+2ebKib48rVqBOMjFhR1Cdo22g2BIgI2tvazuhYLzV1xZMZYxiDRjH2TDwN0ADYOPQ5/6Yn3pRtPeJbRDo9FrOYee9Dnay51cUe145m4/7lxsDnkH30D6K0Fsw1Y0XFudnegI41ndSNRhi0/fWtlxSXtgMZjAU+oKVwQEG+OzMZSh+Pbc5QnG7X++FNPwxAAp37zdmKB8b5W/sa3gu9Kr75lyXQd72NYOpcNLNFuba+2BsSWDeGk0yAAdjAYiilQWKkQ2YgaL4XHgT8xr8zcJ19II6DFkqaIh6ARvHOQR2tOcBdgDg43aaGDAmQ2GEeavROwLADISHImAHAuA4mVccWON65nJb1wv75hp3fJ2xWnXdQGfbmX3NbNp1R4vhMZftPVj4bCN2AIMVS7VFUhqXdTMW+A2ynuB7yAr6gHtRN+l70AbGjB9+Z6CtDEzUXED9Pu1Lf/PZsgSm0uJe6h7ao89yIB4K0R0YheJrkw0AObkYH30F6MMANxk8xTHZ+HMxOfy+AXgAFAMTmYFoAdIBsx6Kb7atHV+PaiOc60UGEIriEADobsxtVefS7ct/LK/GXGXwrumL6WD2h9u8N8CHsJtWJxjjMHafWwcT+By4jur9MQY7L6/nACSM2Abfi/4B9IPjy6uVsTFBRgDPmq8AsC4X4VsXcQ8APV3dfA5wPBfZ2z0AhAFbE1iVch+5hoLrFdBHvdFcHjEe1zKWQS9bW3NQhbHOAOy8ujZ/1uqnywGgKOskmKvA8gfmuouLzEzmeosTHAAC8PLUchPIrwFewndnYKcztIwSwFkmv9XSdMbi8GRiYCqAMXC/y4WDEgD+xrGT01Ozrfn5PM0vHCgE5i3TWchjfmF2u7u/b6AR6ADavtnaSnsH+6aH11v+3bMXL9M//8sv0uUC+c44/faT5+nwCAyYfE4DOCUD9UZb6f2vvJO++pV3DEw1BjPV9pWBqeDzJtsTB5pln2+um2sudPG6Nmy7ewOYltJiBdDdyubdgW6jDEjNYFsDUzkoHQAXyAaxCUArgqmwxgNZYz4JoKJ+4PZkCtK4G/Nazaldx93/ao5D30mQKHWNYCr6HPpGLaAjcFafe2ye01a6XDgjHf2Z5hXMteIzEeOZ+kMdA/uq607x+UPzOJNxzhv0GYLjb/1ABWTCa0cObGb8hS2o3DAfKlPcV4/jb9gS47Pnxd6erm9w3A6mAvtp9u0ZNGVgqq2RzeHl0kFTlmdPYPdTAy4uMmMdWEZx3gKAWjBFAiC7M2uY6JDTwyfjmQKAJ9gjWa3QNzJooU/ot8+r+2b2H7qCcUJXqLeMkzgXOTp8lev3pYGfOJ9P8ByT/R9+I7/BOQBLbo+cnc3ZmZyF14DlyB0MoL6dzk7PDGi1twcGMDy/TNNoMk2rm5SOTk7T3QcP0rf+4A/SdLZjfgO5Oi4ej2eWo63AIDdfpDnAnPO5PedA5gaIg7/O65im9wAZGrMW5tCmxQGlq6WD14wF8sp8H3/I+gkZwJ/tTGfpK1/5ioGpwN72y1/+0piHHz182ICp1H4JpjLfjhwrM1NBvt/4xjfSH//xH6cf/ehHNm8EU3mu6/OkuuW5gvuymIt4f1tgNXQbDFiad2muofakbZGJjzbcZgSvf+I46VvW8+wWVK/rZWillP9o6+orSjkX9Vev0fVE2rH2j/mVXqN5N7+n34my8vzI/X3M6dhHvZbX62/tN/NHfqd96ZN9jA8leZS+K13XNb8l3YnjifcpxQL12aV5LvVLZcDPXTFyk3HEc/rk3KeTsV8aP2vzX5JX7JeOs6Sjqqtdc1oaX+m7GHvZd7WpGL/j2PV41JuaDUT5vskclq5hXlHKo/rkH+1Qx1mSU81GavLokr/OaxyX5l1dtl3SndvIVf1t7E/URR1LH5iqZmvx+z4b7/OTlLvGN/pslcMmtlHrW/Rx2mfLk8Hcm59Do8+PtqsxquY71X5ibKzpjMakWny4jV5scm6XH4/+vG+eN7nf5z3ntvFQz4/5Rs3emTd83r7Wrl+3d9/0iWt00RdEX6a6p/lIVzz6omN1bO+///e/HmrD/6OUZWh3kMAggUECgwT+j5LAEDD/j5rOYTCDBAYJDBIYJPAfKQGAqeKCCxdadBGMD6gsGiktRpf62S54eMFCbTGN33cthG0ih9piRql4pTTuvnuoTFgYUVt80rZ0XOxjXGQsLXyhDX1R1LWgGhdZagXa2l+9Jz6jT/9/gqm6FjZV5+LCZmkudXFKwVRdi7uq+/isi901/dY+e1FMW0ynsi4tqnPBqWsxtaaTmy6G9/U76kO0xdqidbyu9IKzJOtSf7psQueB86O/4+eaL6mdV/IZXYuiuqjMIgfaDnfCVt0rLYLX5pSy1mJVtqW6En0Lr1M9Vzl02VXJp9T6FxdTa3LC/aLP5Zi65j+2p+30LbrW7LXvujX7zS+3VSZxLKX7dNlI6ZgWCUT97tLfrlhTmmPVpzjP6kPZh2iHMc6X2oiFDH391/no0p8+Oy7FN16j8lV7jeNUf6+y4nnqY1W+2rc4hqg78boYU0pxvzQ32veav6z1UX0fCzf68g+VTU1Hox+q+diaP4nf38YXxWv74lTpXpv2qzTOqPeleaeMWXBYs7lNx10aY/wuvpQrXRN11opo84/2hXFN55XtUY9KsqnpuBb09+nUJv1WedJPl3zkJvkV4+ub6ETfWG5jFxrnvd9XVsyMssEHD7xA7p/+6Z/SkydP0snJieWoKHzE3wBtoAAOBWzQAxTdomgPoKjTs3MDU+F8gqm4IzyKFCm/3V0H+eAHL/EBCPK5Ni4k/2zggFmazmZWMHl5MTcmjOublQGcLs/nBqaaTsfpYGcvHR0dpt/89tfp5poMJ87GAMCIfbeV0mw8SWcnx+nVixfGPPKVd99OP/zBn6VHD+6l8fZNmqKQGQXyW9tpfn5uYKr52akVVtJPo7AQBaAYN4rLvRhzmVZXzpaBsaO/KConKxTG6QWdcyuKjGBTLYYtgRzWvrOKzpHNF1gxIKfT8/P08uXLdHh0meYXq7QzcxaP3b2DRuacc4IYyAJiAAOym9oEOMAGqI8SmEpthvOJOm6CG1AEjgLaVl8FTOVfNqC6NWaqibNxsJ+ay0H2JTCVFZdmsMKa/9j271lUvGavWyOTGQr+HRCD4mQHRqi/NfYmACpkwxEHT6yfR6Y1Lbbm2FGA6+wJZKZyPfIi75ZVC4W+6C++c+YBZe/i87kXHDgDtzOGOSBkZKA66CC+dF4wsFlk4JAjrDKIyNFxxDMY60UGUTpYBAwvud01EFJKV8Zmsm3gBGdpeb3wlD6wLUZeWL9Y8ExfCpnDx8AOCKbCeV4s7zoCMiOA8sAqR5ASAU0uP5cj1nwIoMF8Nv7GWMFcPr5u0TKVeexonx/ASgO5Euyi/pnn+rH2XtQN+jn0xXXWgVOuNy2ABu3ARgD+xA/OZTEXPmvhvxbD4xiLxCE/ggAdiOdFsmSmYtE52gdor5RbUjdxbfQ1PKZxN+o1ZdPkvBhLHhvOJVMSvjNfkfuI7wEyMpDYaNSwpeBvK77Gvxw3MA78jWtQSI7zwdgBfCEBGdQ1Jcyj3ZDJh/d3MFWLujKgBewQwAErFndQj4/pxmLDuJk7Z/FzlrdsXw1IIoOYYDsADWSmvPbZgDqWLdAK8x3sgHuiUN2K4QE+MuCTf0ZMNGASGHtuwDy2dCDO9paxNxobH67JMnMCG+8D1wxtHgwY5kA02DlkieJ6MJVQjwjaQ58IplLGG36HsQOcAHtlLEM8a/2Zy9L00jb8QRyEjjqICWOFH0TfDfx5tTJdcN94mcGjeYOcbWefMvak8aSJlwAIY0zWd2MxyQzlaHvixYAAEgFkgP5CZ3b39uwe16tVOpufp9Ozs/Tu22/bWPAZrFm45vj01HUSAAL0C+wxyDcMMOKAWAC9zW4A6UYeZBRmYIrcTsen5+k3v/skLVdQ+VH65a8+Tk+evjRGGrAlmQ8COMTALil9/f2vpG98/SsZTIU4cW2MVQBUjdIo+/Etd+OyTphxaA7+pGfHhxwXOO+OYHedNQBjRmIgtzHwoDESug8FQxdAaJqzUweU7QfHMQ4CtGNuXMvr0U1jNM3gU4IttJCbMYO+kCx7zDHo65h/0HcZwDDrHfoG3VouPVbRpyoIi34vgonIrsbj/K3xv81DXJ6lYlz1qZSHrlOxXfWrpWcMfod5Mu9lgFQH9miuo348AsyQf+I+ZMJi/9FHMllZXLI46tp0DX6lDBqyfOPK7cz8VgII9rphoMJxzJMxBY4mabFEvMc8O7sR/gaQynyZgamwGdi1+RD0BXENv+HvVSc45/zNzRfQ5DjQBwAAIABJREFUP34m25bf321fQccEU+E4mKTAfMX1HIAoXfd8QzyCqSxeg5nKAEotaN3kdQUmLs8r5+fOgAVGLeRD09k0XcHPra7Sydk8zfb20jvvvWc+AvnH3v5eunP3frp390E6u5ibHwKYCn7qYrFIDx49bP1qBnfaMwXyOvggY7IEU6jnQpYHgDnr8qKN4QY0du0geA4yQAwhmOrhw4fm9wCm+tWvftWAqXTtANfjbzLxmp5avrw0+b7//vvpj/7oj9JPf/rTdP/+fQFT4VnMGcT4fMP+dIKprMtZ9+C/rx1MFZ8zoo3o8dI6geZwpc/qR3i8lNPqsTU/rIkH7TPLX/uq+Va8vrFxuZ4y02cR9ct6DZ+V1O/iHgqQ1py8zZnaZyM+e6qMVLY6F/q9+m71kSVZa//1eOl7fle7pm9eS7rTdw3vpWOK+sY2KMNS/6LO6nzHz319qh2Pc9PVjupF1Mmol31y0/F2zVtNX6L8bju+0rh1Lkrj0zGqbauOxbGU5rA2d59HR+P42f/b2grOZ581burYSzob/UhJH6Jdd423Zg9d+vpFy6/LFlRGPC/mbzW/F20j3qfPNlSO8R7Rd6sexHd4JVlu4g+iT41y5wYdzI9in9j/UpxR3WK72qeoeyU7pDyjDXxR+tHVTpf8oi/YZJ7f1K/3XfemsqD86Rti/C3FCF8vW990qK9/NR/Zp5+2rmYE1WGduGOjZ5yrelTq26YxSm170/mNbQ9gqk20YzhnkMAggUECgwQGCRQ5DgaxDBIYJDBIYJDAIIFBAiUJ/N3f/+/XwFRcNIkPxHhIxYJOacGpJl2e6y8nvUAvLh7Fa+Niz21mrrTQhOv5clQXKXVxSh/au+6n19t5GThTe9CvLf7GxVL2mwt0XISN94uLGrpIrS94rGuyk1HXYj3nleNmIeWt5NDD7FVcPCm8fOY8lBZX8R3awcu5UiGSjlfb4TX8jnJie6qT8b6qq6UxvDaPGUyl8o76XrIvXZhVHa4tmtXmU+esa8FNZcBrSrajMuqyEdVL3jfKJl4f5YK/tXCgz1fUbIvjiX6qb+Fw08U6tkO74ctu3JfFe9RPnhPnt0vneMwLSdd3xq3ZPxdY40tU1Ye+8WufuvSIi6W6qFvTcdXTkn2W7hP1kODOUv+jjvOceK+SLyv5GMpAYx0Xuvm7zyd0xTNtf9OYo2NU3YvXa6zVYxyL+nmdF20z2m68X5wbyoTxZhN96/JLJdst2bEXZrUMgOprdLwxnpR8SvSlamPR/mrxIbaLNvTcOIbo4+Mcl/qkulPSCZ3z2E+9P+XGGBD9f6kvpdhQ0vM+n1yyw+gDNtGPLnvuu8cXdbw0p9q26g4LmDQPVT+/iXzfJK6pXeg8x/iDYlrG+hhjajZdyxdKNsZzWUAZdU6vqY2zdI7ad7SZWk7Fdj6vrka9/SL1SucAYCoUc+P16cOHD4yZ6h//8R/Ts2fPrFgOPwBVAUwFEAoATyi2g65hp3P8Q+Hm8elZ3oXdix6tUPfiwq4fAyyTi153dhwgZYXXyLlzbo8CxtVVBhagMN1yEwevXC2XVoCNUmZ8Xl5cpvEELFATA1O9fPkiffTRB+kKRcENq4+z9FyDmWprK+1Mpuns5CS9evHcQFNffe+d9MMffD89un8vbW9dGyvVFOwQk2m6OD9Px0eH6fTk2IqtUZTJomR8RkEoGLm4izuKACFDFvdifDiHxeoocIQs8A+fNfdiISltWOMOi92a3yht3AZQ7MaKXLHL/dn5eTo8PEyvDufp9GxhBdr7ByjgvNe8pFbwBQq68cNCSavFzswlVglrB8ny4p/VDtR+LD5nUJMV66LY2piNGgu0Dxav1hS4BTgYmxVALwZgaAsrNddUMFVrp75WoDm9x0WIyNmJmNvhe8uj8eZ+q43tlDXbMWCOFb67TRj4zO7RAqlez4W9gFF9L+3LgVrOOsBiZxQPo6gV820FswBCyRoCx8c4FXN9xn62DX1Cca3JzgAfzsbkYLW2/N7BPbAnq1QA3YkV51qJ9g2Zd1B87yCljKdypqxcnA+2BYALHAzmz8sYgxbD8zPHpkxLvIaFz2SbWWOwStemUwBTgWkOhby0F7JWxDjHOWFhLfNG08lRtpfM+IA+43vqx2IB23VdUp9di1M4h7rJYm60FQv02UefPy/Epg9B2yxox3xDJwhgoK1Td1umtGT+g0BWnOcMGgubB7TB/juQrN1cKNovdQttxCIqLU5WvY7xkfpmYKqs/7EAjOOkjqCPjAv4jbhBu+C6C2TK73AdZOvsQgDa+phZCBdtTu2Z88l5jOtVvHbddgGm2vJ/2QdGGegzi9oomQj5nT670P9wfdNi4WjsACr5h7+p4wQJAKAMK8bfiLVQJgCjCKZCbDMdI5gqA9zcNzuoCPdfXMytuH53Z8f0CDJkHEZ/GJcIWEBfWdSPz5gD/MN3AFTh/AZAJYXkFn9v1oEPkA0BMmgL1/I72gH6S5skAAR9IfAL59s4ED8zCxx8NMZtx7J9q7yM9QVju7w0Jqrjk5P09qNH5n+dMQbMUCP7HjJBG7gGfglAK4CW7RwARgxQNTEwFRhl4FoBBEc8ni+W6enzV2mxxNhu0gcf/jo9/uxZOj27NL01/3TlbIzgGvq9b7yfvvl77zuYagx2RgDQty0vGW+N0pb57czawkIzN8AWUJPjKZmLTO4E+mUdMMAZWZKyz7NcfLQOpgLwhfaHOabN0NZwjHOjdqM+k74k2hm6ubj0GKdsnrRh+lNeTz1gH3gNWdH5bM44Q3uxvl6B3cbjMXUz5gf0Rbyf+kbabukZlXGYvxnT9TnM8jKJM22s9tymzQs8r43xJj5XGyNZZiOyHdxzfqTPRurLOV/4DjqMsXNeOW/4myBJjJ25uvmVq6Ux3iF+OAjTsgjXtBsAZfxaAwaCNQr2lZksAfoEY1LjpwGYzMBQFOziGlyPTQigg7A3+kPKgroTv6ee8d0BrsXYFEwFcCfXSnEPbmYAsDqOMY4iX8aPx1cfE44buCpvFAF3Bptnng1AKHOEywsAJJMBi/AMAKat+XJhQKpXR8dpZ28/ffXrXzddxCYS9+7fSw/uP0wPHryVjs9ODUx1tbpJy9WVMcnt7u/ZHECfwHp1dnqaQbYrY+2DJ7AcMudC6DuY5ACiNx3OMRHypc+GPJ2ZapZ2Z7P0ta99zcBPuA/AVPj31ltvGVMhYzbngM80TU5qYMiFganAcPWd73wn/exnPzOmK2yy0eZCyD9a9sxWt9uNDl/T7zWccwsXpN1oLKWd6u/mKaNhvG3Zb/VxI+Z2mmPHPJvH9PmDuRT7pW1Hn1FbJyj5lNiOjlf9Be9bylFjXkZ/Rz+puQdzX/oC5pDaD37WuYq5jOZ5cU5LbenYY/s6h9GvRR9ZanuT7/rur/fVeKD+uaRrUcfi2PS+pT5s0vfPc07Um5i71uwr3rNvHJRf1JlSOyrrkl32jVfHQN2PNqc2QZ1Xe1L77/MTJVuPNtfX5zc9XtI/tqX5ko6/NMdd81N6numyUdrHf8SYoh1ueo8uOelY9DzmgWrvOraom9Sf29pG7f4ca4wLfWPWMcT8se/akg+y59tmM5j2nVf0Der/uK6C73T9oOQjLYfKa7LctKBkP5R3jKdvom+xjTjump/SmF/zTW86b3Fuoh+r+Zkoq010XeehlN+o/4s5B9fS+nSpZAclnSn1t/mueaRxHVH719jP7+P83EY3YtyJPq4W40p2r+cOYKrbaspw/iCBQQKDBAYJfFklMDBTfVlnfhj3IIFBAoMEBgncWgJ/+3f/qwim0kKT+OBfWlDrWwz3F6r+YigudtQWUkoLOn0DrC2kxBetXEDi701fCqwt4NhG4T6euEil/YyLa6WFVZyvhTO6kKBFN3F82pa+UGJ7cSEmLu7pIgg+43gEtJRkrvd90wVW37d9/UflqwtqPIsvwqMM8bcWCcRFnPhCsmuhTHuki376gkrnR/tMZip9gU89Vj2J9lVbXCzZVRxbTfe6rmWfVWdq81ha5CotZOp58Zo4rzpePZfMTlFmtbHoPJR0qWaHJZ3us+N4L9orFv05J7oTOhf5tCiE/qam96qXuK6mR9GuY2Felz/q8rcln1uSixbFq0/Sc0v2q/2mzHTM6o84hiiDeH5pjqMvqPmwaEulsdAnlhaP+/SyT8/iQnbJL5VkWhrzJnGl9DKC91SZlfSu5MdwLXWvVKSl8q3ZV+diftgFF+3hflocq3rC+dOCU5VLSb/ZptpMtK+oJ13zFOVQu39NR0vzWPKXXXrRFUfj2Gq+OPq7TXS9dN+SDdS+q8WgTdoo6dEm173pOdG/RfkwxqN9FGLhOL+Lfv424675DNynpnvU39Jco09gROBLulKOXopXfXKL+QDOZwGl+pLSeV36UbLhkt5pvlaLS6UY1TeueJz913np8+Nd92De0MYiZ6VCMeVbbz20Arl/+Id/SM+fP2/AUNjZ/bPPPrNd3LHjOkBWmE8UE6LAGwxSxyenVqCM7wkiQgEeihRRdElQBQo1UbCLYsclGJZyoS7aRUEmCiFxHLu2W4EmWGuMuceZG6ygeHWVJtNR2plN0950Jz15+iT967/+P+lifm6F0ywgHY+ntqM7gAy701k6PztNRy9fpOlknN5/7z0DUz28fxd77luR8wTsH9NZupjPDUx1dPjKwFQsAKV9oVAVO72jbwYMAcjryov88YP4gXMwDnzGeSjYxD8WsrNIX4EDUacwRw1YxRi7gMoAgxF6m0x+Z/O5gd1evMAO/CgyTWn/zl56+OhRA9hgQbIVm+bCBovBzmPkbGBG/QLAkTNTOROQF/NCN0o5oMVnYYhCkexk5JuatP6dDC7tjvNeE5wZdnPROMBU/NGcdj0/8us8z13Z86Tm9C6/GwNTsdAWVzRgHx9M44soX1znufUoTWeThjkIhcPoK1hWOF+ad5MpgMUlBMC0tuoAHdwHOoC5h72gEJXAmFJhYi320ncyL8J90a4xMhl7DubUmanMvg0b5xWrZLICoxu+ub6C1QP44Dwn1uYIIBLXLxOVsWS53weQZXEFmYMJZmpThe8hI/SBxeWcO4KLYOcGRhTAGewA/YNdMS54sb4DwcaY1+1ktgXmGrTNonm2Ff00bVN1h9+5vmAMDo4jQAfASQdztEwuUQfZns4Ti7YjmIp5IX1gs/nFKO++m8Gi6APkhh+cC50giAHfNyBUsHrk2Im2IQ9ex8J5/o3rKUtlYmrtMLMrVUBjOm7qH5/DYj7RxPusXdR/fs94ycJ9AmboDzEOyIbsfhwLfWcJfKjF/Dyuz8PocwTTaT8U8Kc5qq6VOF7BgZ9g2EO8ic/cmltoPgSAjto/bZS6xz5zzm0dLNuWAjwU4ITvCVyGHsBv0ObVF+jzMueKuRByLziC89NTAzHgb8ifrHG4H4v50Vd8VlmyD5QDQTA8l4Ansi4ak8qNA2fQF9wHsRD/8DfbIzhLn6WoHxgb7ZT+RcFU5tOvrx0EsZUsl2CfCS4k2ALtYLxHR0f2DyADgjhxHXQQ8ZNgDPxNoDT9mun1aJQO7hxYbHx5+Mp86DbYt7ZGaXl1k87mF+l8vkwnpxfpF7/4MH3y+Hk6Owe4xNnNfGMs163f/+bX0rd+/+sJBJ0TA1OlNAWYCv/gf+HDSS4Y2KxLz0m0L+ZdlLMWjEIepluTsbNSgYlzMjbmMORtkDNkfO/ePftMQBsBm5AVgXa0d+oa5kuBV/SP9CnI4xDf4efQD4yBIDnaA+MJr2HfyWSEPhHQxfvhO9qL6zQA9wDQ4n2A6zXjDvNd+gHGJ/xWQB/tlr6DeU98LlIfRPvTe2jernEI3/MeHLPGGF5ngMEcH5zRzwGT9D+0EW0LMiMAEnIjIFP9A84hmBltmc2h/TEATnMDzkxmzvjUrkmBVcqfM2lfOAafh5/l0hkSPe92oDX+Uf6cb5wD+wLICuxz+Btt0u69Lc8l+ENd4roM2kL/MSaCkCEL+jScr7rqzEjOloXzAKrE2Nw/AfzjcRU5AABQ0Ckf237ejOE6nUMuKzBD+TMKAGTf+ta30v0HD8yejk5P0/MXr9Innz1Nd+7dS3/8ve+ZuUOud+/dS/fuPTBmqpPzM3uumU5mTf4OYCbAjPiZn8/Ted7AwnKrPE6MZ35+li4vnRXLMjZjMb2x5xPIkvYC2aH/sOPd2Y4xEX7jG99ofNpHH32Ufv3rXxuYCsBa3EdjIP1zk2NmMBWe+d5999307W9/O/3lX/5lA6Zqc6Gdxr9z/j0fMPT+a2B10+O8d4OfB1yqsyLQx+nvkt9T3act1c7TPjU21my84XmY+jNtR48xx9E8IObreq++dTjqOfME9YfRJ+p4o4zYjubZMRen74nPnhxLY3TCDKF+kM8y+k5C5RF9ZKld3iOeyznR+de8UvvW9bkkl5pOaDvxHO1fbVxx3uPY9HipD5uO6fOepzGtT29L/ewbh84Z9SXaG+8bn3dLsu0ar65DlOaMOqq6V7J97bPOW1d/+uTwJvPUpZslHeR3XDei/ancdezqV+K5JV8WfUDNN3SNFX3Rea75CI5F/W687k1kWrom3os5n8pEP6vP57UlnenTiZqPoG/fJF6V5kRlqjZdOzfKpJFHjnuMU3weY7+i3NAO1zc4Bl3Tj/6FMYj5oMoy9rVku3Gcm+jDJnkD21V/wlwm2lLsV9SD2/qwvjjZpVO3uVeMpXqtxlvKVJ9TNpGznhNjgPrUuv6SmLRlSte+aH/jmnBJL2t9pj+KOh39H6/X89o1NT8a7fWv//q/DrXht1WW4fxBAoMEBgkMEvhSSmAImF/KaR8GPUhgkMAggUECbyIBMFPFB1Q+wJYW0/UBfNPFZ1/4QPHX/8vemy7Jch1ngif3zKq6O3CxEwtBihLV0/MIpGTsR5iW9GgzNu+ihaLM9KdNI6ppLYmUKC4A7lZ7ZeU+9rmfL9LTy09EZEFNyQxZhovKiow4i68nTvgXn74Ru7SRUtos33dzwvZhb+j9zb0fB/4ubdIU55qZqUpjrNuUsRvIdjMo2tiwD3xKGw5RX02ysxssbJcFJ5Fd2M0N2zbnYmXqNzbu2JM0dtdq62RpN56bZMuxRhtWfvM12pj0G3IlG9jZUFqtq7eCev162XEzONo083L0cy3JqGnjGNfZzUm/CWnHSM2wuIEP+Ai2izYwvTajDTz/4JPn2OIDG2doR9Gmt5Wxjy2RH0Xjs8fa+FYUNxg7ODc7rvvYUaSHSLc2XvmNWO+/JdugXu35dvPdysTaT2Q7kY4iP7T69THXy6uNHr28/APyNv4TPVT38r0Tw8xb3UrxLorz93kgFemXx6xPWfu0cZly5TV2btYHI9uLfMTHM99X5I+277uRX4805ayoHz++KO7Uxe/SuOjXdTbo/cr7QF3bNrbZ+Mc5Rg+mvX9EfuhlG+nc9u1thnqwOYo263NTqS+rfy8D/l0X07wtRHGhyVba6q1ki3XH/ZwivVCPlJ3PVzbmevssxcG2c/btRdfRvi0jR2nOkf9Esc3alY/zPpfgb/sQDudHNs9j3vaafKtJf1E8b5NvItlGxQmlnGv7jWyCutffa2HhwVr5nXeep6ury/TjH/84vX79Wgq5UWQMgBUAVSg2BLiC4D0US0rR3tFRevX6TZpmxioCiRQU0EnjyaQq2AMzFQERKCwkQ4Qw7fQHGTyAAmUUL6q+lou5sHiAjWoNNpbpLKXOWphejsfjdPrmTfrFv/xcgFQAT+kb7FHQwQLmTepukjBOXV1epgdHk/Th+++m//qHf5AePThOabMSVqrRoC9va59mZqrbm+uKsUMAGEMtMkVxI+Ytb3GfzwQEAhnyjf8YMwFjkBHWuGSnskXEsAVfSIu/LcCKNiysE2Bw6g2ksBNAKjBPQIYoBn358jydnd0kcGmMRoN0cqLF6xxv9VAYQiWTSGaMkrWJMIooGEkYEVD4DUyN9LvLomBzu2WmAi8SWF1Y9IxmOBdcI8xVYB0D6cZGmU+02DyzU5liYQJfOAftk0AqFNsr24/1XfEROa6ANt5LbOOAFnfKGKQYdS0MJJAnfgCmAvuIxJjMoALdsohccgZlklkibB5iTsFYfZzZrDdiI2gLtqEAtu3b+EtrE5l3vpFVFqkcQTLITYunV2k0AmC1JzaPQmzMTfZENgAeqC/hB+eRlUGYqcQepHedm1JhqB3ImJXxQAqN50sRgAAuAMWCjGZaRA1bBFiDdsbieshz0B+IvNGPtAV5d5IAFzE/9IGxYJDoegjAJdgahI0BRdCrim3E6pSyQNtg+kFhs/rPWmFzAojpVWNlsQyK7SEHgMIEiJY6qvc8PoIJ0BbaRNvCWIZ8guJ7YcDbVEAnyJvrJBQ2C5jySGNeBfDFvBfLNBqDnUlBcOoTiHsEkmV/63Qk5qIPADhwHoACsFUBPwjIT19MQxCIjjGD4giYIlMNitsycFVAEsiDmb2FzHT4W2ItisYBZgEjIGwULCfjsZyvxfJanC5saJDvYFCtqW2BGovxqW+0y/UejrEYnvHBFs3bYwSBACQIU+V3GJctArf3GHYdQHtkDCito9QDNgIOhQ0ijhFQinkCEGPjHtGGStrWEWCBAkW2r/FR39WfbZzf+vwCvgN9CJARbFU9ZUHKQAaMFSwkim9VJhaMCe4KW8L3sFvxu15P84/4VicNB0O1NTg14hzAKBnYzrUEQRa2YAifea/Kz2SCIViHIDm/pyJ/aySp4oD6l8qIvku94Ri+x28CL9TWFzJXgG/I5sgx0iY1xilDI9eZ+A1/QBuIsRb4RZCiBd8yFiN/ol0CNvEbbREAS/Bld9CT2Ap2G+TILnQ1mqTZYpm+eAEmz3m6na3S2cV1ev36Ir18dZpupjNhoenBTjSqpu98+5P03c8/Tt0u/ADrmLWAqYYA9CIX5n+aWwgEWZmXhdn72AyczfFd01LuSVK9rtnQM+IeQFQ9AQdn1s8sR8yXADQrN9qCZYjSXKmgae9PtHPqBHq7urwW+WLdxPhBG7T5O4oBul5QEJ79oY/TpnRdtU5rYVncMq7b9a+NERZUZdfRFnjEmMFjBILR/vE9AbX4jrHJ3o9RRnY94+/X6Gc2tklMyOsUiR85rlhwLX2KAEhhVzMvX6Pf0d8Yh6hf/C0xGTFdGEjzejnHmGrtKRal7ML2R30SsW37ZnmJojmP2v1KtkW7QZxaLdWmo/0l9mX3CqlrxgDKlmtmzsfGCp071kWK3JnnuKm2kAFJcl+jsYQgOWWn0ryPexTkOwF+ge3paJKeP3+uzIrrTVqsV+nqZpp+++XL9ODR4/S9739ffA3MVLj++PgkPX36dprOZ2kuebCfZjOwWV0Jyx3WE5iv5Gg7vtWqWjPP57dyf8N4CfCbgNHmytor8X40knUDgYe4l3lwfCLMVACxITbipRgvXrxIjx4+VMZH48PUBUF44nPrVcXACzDvJ598kn7wgx+kZ8+eyT2h2nU3TSZHMgeC7bZ2svVHHtva0XZti7WLvLzBjIe2bG26dD8bxYYdY81/cJ3m4xZ9hd9zHDxuf/t2/fj8WEpj9vOjXLyfMZbaMXg/t2seXm/bt/PleKx/2/niOH3S7tFFfXCufjyR7CNZlmSwb7t3bUuPlGzI69Pbg9dBNB+v90gGpXhcGpvvx+sykkud7CWP5Pt3m3ttXG3SC8dg72m9f9TJK7LD3bX0dtZt7aikbysfa6/7xIeS7bZpw8rBz9teX5p/nZ352MS4EMUN27fdO7T9lsZq45WNl3UxMIqJJZ+K5s5zI/1H4/Sy9Hov5Qy/rvBziux4X5v0dnKfuGnXTlGs+DpjuiM7w5pq7abk04wpkT94ndu539kTC9aqJRtrO1/rI1Zu/NwmTtnY0mQPfl8+Gr9vw9tzlKPYjo3/bWVw3/jl/d7Lr+RzUU5qis/yvbyra5eRtHRdyZ+tvUW51q516tYC7Jd5kXtU3Asoxf4DmKqNtR3OOUjgIIGDBA4SOEggLMs9iOUggYMEDhI4SOAggYMEIgn83//P/7tDD+RvdksbZ202snf70wc29ua/1Jc9bh/ifV0NRmPmMT4ktcUf3CzBeHgD78eAN9fyvKaNDNuX3WS1G60luUoxVH4bbLSZEV0XPQAtbTh4mZfOK/XtH+j4TepoM5lvVPcybbshZc8rbcrbjS70E9lTaUO57Tjs+NcZTGVtwm+OlzbCo/k02VSTT3i52L55bbTBZdvl21RZ/Ejwjd3Er5Oh38y0hTqMB5GP+bH6AgfK2G7G4RjPa5qXjUX+s7XX0gMqf03kG036KX1v507Z1sViLyu/KRltUjIGsRjG6tMW3PDaqDCuLk5EMcnbgvWNpo38SFZhXAkKiNrkK87Zx+NSH9Z262zB+39dPqmzl2jTmT5g45rfbLbFUNQ5Y6GNAd7O2sjMjpd2ZOcXxQUrj/vE2JKsS/HM6ymKqSWd+4ec3sejmG2PNeV2nstiI28rpRzu47rXXSn2oX1vK00+ybjAQro6efp4YMfp857Xl40zVg6RjVo92LhVF4P3tefIFynnKCZYW4++9/37v70t3dc3fF72srozL6023sG1+/GX1ibenqxtWFnR5mjn1ga5ti3FMhy3AH/vX1aOVgeRH0a+7+XRdJ2PP5SBLyZt0y6vjc7dzmWtb11Pm/Tee+8KmOrP//zP05s3b6QoD2wOKNBDIR6KJsGtYNdKjx8/lkK9r16CiUHfGI+/UVyuRf9dAVMxNwBMxVg+nSkrAuYGlpjx5CgX23bSKoNBUDyKt7KjkHA0HqT1cpXmU7yhHQWIm3Q0mgiL1L/96pcCvgAQQFleUISM4n9ZtEmRIsBUtzfT9PjhcfrWB++lP/z976WHD46kYHA87KfxcJBGg6G8HR6sVGgP/WLuApDI7AxoHwwXkAPG3h/0BChDYAPmSuYNjB/n8a3+22JNFkFvAUJdsfwEAAAgAElEQVTUCYEoFpwgNg3WJynEnKUZ2OhQeJ7ZS16+PEtvTq/SYpVSr99NRxNlZiCoi3m6kwsYxA4FQJXfBC+gmszsLDWN+bXxBGhkEIX1XQEbVKADZQ3DPSuZBlB7y/W9sL0IgzTAF1rkjXngnqbfVeCT9cO7YCoFOej6A0xSCv6wMUHsEswynV0wlcxGAGMSBXLhPti91hU7Ah+ek1EF8oGNoQ+MubpHB9ACzB6gAMs/XNvxHhrXbL+HfPXE3fyrY9n+KEMUz9uNq3fPJQYK+oesAGBEn7B5gI8wFi2yBgAFrGkZGDMZV2BDgqm2NS36whfKVIukVwJ2AoPc7ZzMTgCcAVi0liJjYehKnTTMjBa4nnqXAn6wanS6WiycYw3+BjOKgh61iBg+BHsaiS8O03oJ1ii1SX9fZ9cV+I5sE8wBGIMeVz1hLrrGUFDBAMDIwSAXJ3d32G2UEWsufcOWWTCPcdA30SZBdjhGfbOQGUAQxl/MU2R1O5NCbPxN5hcW6HOO9FmAWXEOQJtoh3ED4yKzE8YGxgjLFIBzLWCEY2D8IRBr64udCkgCeTHmYFwEfmIuOB/yY0H7TQbOgnUQDgdZEYSGuUBmBGDgO1tkTV2yaNvmaHxnwVQYv/QpHHpb27T+ZHOmvT+xa0L6U7Tu2R5bSy8EVDnsQOW/9oUvtDP6n9/LszkY/dhYMbu9lWJ4Au7IskPQko9vzKGQm7VP6hu2QP0y7iuyQYKAMG0NwU5kgKaU0c66PecEMMigT4CkhXUws/0gFgBwTFshOJrjAz8e2mV+JFsO52mZEgm2IkgEbWAOACpgbSG5LrO4UYcEUwAYRAAE/ciCqfBZ8nNfQZaW8QZtcTxsH31y3PiNfuBrmPd4AuAEmDSXGvOwpgUo8+gk3c4X6V9/9WthploAf5B66fz8Jv32t1+l0/NLAVT1s+0Cavd7n3+avvedT1K3i/VJBlMNehWYSgBVAE5nA8QaSWJXZl/DXKAvKUNbb1/ShfHhb9qktR9eA5kJAFIKrLNLmfs2zl/zn8Z7ygltCBtYzuX2vpA5j8eYT3Ht+dm5MPowt9JfGavoFxZM5fdL7Dn0KbsnoDEEgBgFvbIPv962Pkg2HxsnuA6x/VmQHe0INsN1Hv2V7TE3Uf4EblEvtF8rW8qbNirrjtFIALLC1gRQ8WYt62rGYtowWdtgq4ytkmcNKCK6j6lkIzjnjqwbwU4Jn7LAMJwHxkoyflHHFahpk5ksDZCqmmMG7orOEBOEMVMBzwLgd/tp1K23XXvPge+Y55kXaUsVWCszjml7Zq22UWCesJgZVk5ZI+R5IyZZ1rO5tLWUY8jHYK7Db9iKAPG73TSdzYWZ6vjh4/S9P/iDNBqNBWwJ1qnJ5Di99ex5mi0X8hIE8MHe3EzT6flZugULnLDnZtbdvE6BbCQXZSAEXigBlk4A5mATAGATaIpzj4+O5Z4E92vIA5APwFQPTx4ImAr5CeAnrCvwG3aEXGBlyViJ+zd5UUR+OQWAb1yLoK0f/ehHwmyFvrjmJZOXXGMYn5SVStfp9t5BP98FU3nf5d/+WvxNH/XnbNfU208+79t+7PmMBf77aC0R9WOP2XHZ6+24S+dYf23qx65//Od26x49y8dzxhLxDcPsal8uEcXZuvFaPbI/L3/avAVNtpEBz/GxzsvEjqFOPvv0Gcnd2xzjv41tJX35vkv2Gtk158f4T3na48yvkX9FOq3W4e4lIrie33lZ+jHbv+kP9OPSfCN/8rHEn2PtiuNro0vvc/v6YCnuWL/iOV4nVjdtbak03kjuVg5W9nXyjfyojRx9LPH+HenexwLbt5eNl090n+T9IvL5KF5YGy7Fp7Yy8H50N//dbYnj5j1mybZ3c2zzSwJLY94p0NlnYvlcL1fmNu+j3pYi2fIan2tLubtOf3XxJIrL0bGofT8P3u/XxY6676LYYGMEZWLleg81VZdE84x8LfI578dfZxx6baZf3pOqgv6OFij/KH7sG2fQHvei0C7uJXg/UYqTBzDV17eCQwsHCRwkcJDAQQLfDAnsme6/GUI5zPIggYMEDhI4SOAggUgC/5FgKrlVd2++4Rj9A4x/D+1FG688xo1rWxBkNyv85m81ngIzVakvv+FiN6X8BpXfHLCyijZXShspTTK2eojG0GZzh9d5OdWOOb+52+u2btOszSZb3Qa7LUix8442duvGUbTHXEFX2pwrbRj7jaYmmXPs1k9wzOsv6m/fjU8WGhBEZcFUdqMssr9og9EX3XHutq3SJhv74Ly4aYe/Oa/SJnBTDIlsFe3ajUEfs9roqanf6PuSP/lzS/HDjiv6bO0m8glb8MY+qTcpEmKBrxlQ5EMlm6Aco4cXfvO6Li7W+bqPa016aBq/z02+/ZItWFtmG76gr2ls9O1Sfiw9CKHO6jayOY+oyLDNuHiOfbi07wb6Pv00xeU2OSKyS+9LOMc+EItybp1vWZ2VbNjGLFuM5K/1+rfrFmsT0Xj8uO1YovjM7+3DZK6PvP2VdMF47GNqm3zk/YXX+Lhg813kT1FsKOXltvZn/ci31RQ/Ivvx/ZbidtvxUSZ1srJtsT8WhZbszNpplINoK7Zfr3sWhbFolPLwYCofR3CeLWgv+S7jWDR3Py+2UZc/0I5dV9hrbP5k2/eN6X594eeBB5p4MzoKcd999510cXGe/uIv/qICU52dnaXLy0sFCgFMldlBIDMUbKOwEMxUb07BwnAr6xmCqbTIH6wvQ5meykPnjfNQWIjCbMwXzBqDgTLViFxQPi9MHf10eXGe5rPb9ODhgzQEU0xC0T+KWdfpZDJJp6en6V+EmepWmDmkPRQjyz8QTykzx83VtQClnj56kD7+6P30f/zh99Pjhyepm1ZpMhqmUR9F+510eXGRTt+8VmacxUIK14WdYjisWDQw70q2HZUhmakwV4IJWPjqwVSUAe3T+ybXxVVsFAafTVquUwVA6wA8s1rJ369fn6XTs8sEsiew6RyfTEQ/LPSlrbF+WvoT8JMW+OtnZVXZyG53ptIQppbtOtWvqZTUIINo5WIFUgBAQ6CMFGVX4BYAaJQRTRjO1ijU7WnxeC4cZd6gLeg9Adk2FPylDEvKQEGflHmQWSYDnmx8F0DRmkArMDIo6IdgFBaNsy9f3C0+29UifLuu5XireGcYuLZ2D7vmPRRkw4JvlfVu7FcGrd34sWWOUFCJTlTYCZZLAR/gfMtuwaJH2pLKTdkIWKh4N9bkIvu8fyIASrDXwYdgfACKAaAkRdEbYZBTdrGOFOkr8AVsWArSFNsQGrGO+KH0CwYgMO3kon6MQfw2gwSEIawPFjoFU1GG0AvkojhAMFZp1ETzACgNh2MFfwmrnTIdoC0W8271qcAQFCRjjJDbcKhyQX+IdQSAsKCCYClbZGELtxlXWZBMfSi7UU9YpQAKRVEzYwJzjy3IIQgTYFYWMMPWqC+MiwAP+BkKpwlIYU4huMbGFNoArkd7BNRg3AR2WbtQYJ4C9QCmwt8YJ/MnisAx/gHkJkXy6s8cJ+MfzsF1Fgxs12CMf9bX6ZMEqYmcJSjdBRtGawL6jV9XUkfldRFAgRspYtc8pWf6dZm9V2VshN58rrVzitZzYHWDXVj9wy4pO7I1Wd1B/vieucbGd9gtQWsEgMDnMCewUgEcJccJXM2MW8Icis84LrlX5yysbmA/nIF9MftMZuABEEwZ5TJDW449kjYQC0yMZEyirDAG8fnM2Ei7pfwwN64tMB/8s/s60t5aGVFgErheQbod8Q38oA/6Mf0H9kmZyvz6iBlkp0sSQ+kDtPfZ7DazIHYF9IB4B3YbCT29ThqMj4SxD0CK2RzMSMjJnXR2fp2++OJlevX6NF1cXCUBmGVmqs8+/TB9+9OP0mAIBjHEqKSsmNA9GG0Q+7GGAOit20tXNwqOGPT6oguAuQCMwzEw3UB/uAYywTEAmjuZeQotMacL4xXOHZDFLrMKkaEwO4b1KYKLLPuRTD3bBv3DFt7Tv3jt5cWVxAa2Yf2SQDccI3jLFsfyM6+xtsKYzBim26Nqs95nfUywedL2x/jGnI7zmAMsKM+ys3I9YAvx7Pqets5jFkzFtjleuxYZjIaiO7FjA6ZCf3ZtQrA3wDWYi5ULY5CNeTYv2PXcBsyfAjHX3C4yVwR66nUy4D37rsR0rN+wTu9k1ir44jqzTwr4L69U8joNtigMWztMVrvsMTY3MB9TFwSQcl2D48w59Hmb+zTvYD0AAJP+gLlsC3rTY1xDEkyFNgmKxhpB1t05VoGRCf8AXMJ6R3S72aTLm2n6xb/+Kh2dPBBmKoCLhuOJ+OTx0Ul69ux5ugUgarmANNPt7SydX15kRjCVAQDlkCn0KLLN90YYI+5tEIssmErWfmCI3CRZV+C+i+BTzHEynqQnjx6lb33rWxLnXr58Kfd1uJ/zYCqJJfk+pwJT3d4KAB7rKcgQADKAqf7bf/tv6e233xYwFX12PJ5IfibIkPJW+9oyxVHe8pvr2LyGs+8WsP5r2/L2TNAg27Xf+5xb2UDOW4xd1jd4PX3Ero9L7dnrm/yMffr52fxm/bPUtj9ur4mur2vT3kNxXMzVdm+EfmTBVJGeorFFMcfKwurP7/e0lYFvr40ubL/79BOd62UcydzmSW9jdf3bvWJvr9anojZ2YrzLjcxJuM4+e7E51MZk6x+lHLuPHGl7dfZcN6foOrtXZv1333FFe2d1bVjfsbHCr0d8PLuPv9s418aOrI9HMdKPIWp/H/nZMXnft/ZUJxsrJx+r28QTe43Vh4/jUVy3tl3qq408vI80xRv2ZZ+P2HmwvdKzozZj2omL+17gzrexheP0YyvZamT3tj1+boqrbfLy182P3hajuUZxOYrNdl51vuvXOqUcsI8K62Qe2WYpNrWRefO4frdgqkjW3jaZO/gcyYKpIlkcwFTNWj6ccZDAQQIHCRwkcJCArDEOYjhI4CCBgwQOEjhI4CCBdhL43YGpMB4tgfiP/qnbmLMbZH6z9c5GSS5MK23QlOZpN3TtRs4+mx91G4+237oHKaWNsNLxaD48125q+z5Lm+V4eyOrYZo24/yc7mNDfPjk9Yq2og1VHt+nLy1M29q5fRDi2/HfNW0mevvw9hg9UKF98droIUZpfvYaPKTzBUrc/LdtRhu3XrbUg9epL8bgfOo22Eo+E22qlR5GlNq3sivFjDrb2Mef62JFnR16ebcZZ91DGesLVq8SvXMhrS1sqfNLPxarz+jhh407tm9bFNvWF+tsp8neS/Hc2klpA9u37X2S3/97bLrb3BHpAWO0D72p27qY/XUeStkiJ/q8zwVWHveJr218gbKI7LzpwYP3p9IDsShHtokjUQ6wc6obn5cdrvM+WvJHv15g7I7k6fuxcb5tHuY1kQ4iH7E6Y/+RfUd5Gufb4r8oBpaO7Ruj69ZTbXNBXZ9t40pTX9b/eK6Vq/cRrFu8jXjbiObu45vvl2scG4/5EMyOgX7GtYEt0LTjLunf+mM091KsjHKU98e6fOn7LfmylVPJJ3xM0fP0Hws1nz/Xt40DTAWAEgr18BtvMkeRsr75X4EYeMiIgjwU3qHw+fzySkA9+CGYSmQlhXLdqtB8sZhXb8wXpFO2DQAOOnyDPCkT8nfXV1dptZynR48fpclolMaDYbq+uUp4W/vJ5Cidnr5Jv/jFPwsgYy0sPAriQpsoOgZIA8Xf0+vrNL2+SU8enaRPPvog/dc//H56BDDVBmCqgQC1UJgIpqvXr16llYADtD0pQs/sLPiMwkKChpZrvLleCxtpawQysfDVgqloo9AJ2mZ88bbIok8p0kXRpoCpUEC6TEsUTbOwvQJTXaT5bC0gkaOTiRSHk7WAtrNzl5zBVGILZKaSclq9ddI6SPVdn7to8z0Bi+RzcN3Ggo229z76bguCsgjQAciqk3odBSdFRXS4xoOpYLOU/Z0CMAFBgH3oLuBpBdamPD4AsTDu3bVgZsGR+do3taOoOIPPwAqQwQgqExQd63yiOKBy1GJSJdIiSCozggmbg4IS9C3+2rfKAowKGTEk56m/6jnaDgrrYScALEKWWtCtAEUteszMT9nOpPA6FyFXlFmWNSuvw2VmMmWde8bbqT1gIjJn2GMumkbhdF8ZqDBNAC3ALieF/TJtZaYS0FRe71dgKsgwM2cJAArADYCpBBQF2ahcaGcWTKU5QMETAEQJy5UAKtElbWcL7FP5KUhTCqUBNhFwEWSlOtciZWXM0ziisURBdspsBvCWxCyxE5UT390jYLDBMNu0PjqSIunpVHySRfn0By1S1fU07BqsFojDy+VCYimO004xJs9MBdaXbe6CbyiwxxaREzzAe23aMK6TgmyCWPMkMEYWKiPOs6iW63CJdRkECyFAp5ijBVMJA05eR6IY3a8D0DcBCAQB4BoBsmW7JohHfSzHkDxWYTkhs3u2R3So/Si4BD6vEW37s5MjBYCR459oV+1JZyQWkftgvtzmM8YYjp32QR/WvEe21m1BOWMpgFSaMxgLNG5VTDhgdesrOKTKEQIy7lZgqn4+B7YI5hLaLGxQ7Az2LSwnbLuX+hm4Cnwa95QESIV/wnikKwMAsPCDGCN66Pelb4wFjFoix24nDbPvaL4CuHKThoOhnE9QEoFX2xyQQRc5LqEtiXlJwcKIDccnJwI2w/oEMQH+inPgF2SWwT6fADOHCqYiKwvOU6Y03VtSNpp5BabCHAimQlvQOXwTukD7aucpA34FXqL2JPFQsX1rYacapJvbWfrNFy/SdLYSZqqrm1m6urpNl5e36fWb83R2fqFgYtm/26QP3n8nffThu+nkZJyOj+DvPWXjG/RTD/lBzHEjzDKQ7eXVpejjaDJJN9Opsub0APJYKdAtg6ngY4h/AoyGjgEoJkAZeTSz9AjYBiDzpEx7dm/Mr/0hO/uGbrJ42bUt1+FcVzOWaE7vSdyDHggitUAmxhWMgcAMDwaya3nb191Cf+QmjemMl7Q3jpd923s6ez/ANQi/59qP4FPGS8YtxkOuQ6wso/sVzIXnVDEPaLqceypAGfxtqLlaGNZWYKbaVAyUFpBFOUA3bLO0ZovuD6o5b7A+WituNT9/kHWP2A7sSf9hPY24ghcI4Gt8Vy0YBeis64IOXwYHMFWGzuhaIjOgBi+UsOOz92O4hkAdAkipC66TOXe7V6R+r4BplXHOC2IjGnfxHcdFf2CexHfIzjiO/p8/fye99dazNJkcyUsL8P1suUxnF1fpl7/6bZocn6Tv/v7vpwcPH6Wj4xNZF0yOjtOTx2+l6+lNmgp7bldinIAk5R4pr6UA7J8rkEvAepmNDuMWltx5ZulD3M5gZ4nvSdlgAaiSNVke6/HkKD198iR98sknEvd+/etfC5gKTMPHYKbKL4egPRK0inyPNgSYm2NKBKYCKIt2OBpp32RG3L1f2L4YwMYNWcOSbbLKOrsvQaQ92PbsWoX9c+3tz/PxjP7HdiN/QBv+e+tPUZvRMd+2bdN+5599fJ39W+8/NnYyxvCYzcX8jj5nYzi/I9ATsTCSUUku1Rot+9rWF7cMglZ/fl+5rbztHPa5hnO1ttl0vdetl230N45R1/b7qC3bv42DlJPVYelY1Edk71b27Is2aP3P+0DduPz4muTp51s6fzeubM+yudZ/bvLdSP64xq5D2oyfdm7tiX7i1wJWPtbnon4iu/R7JV4Xtn0fL0v2buVgz7lvPJK8atgnrZ3ZOVnZRPr18SKKY239z8p3NxftlnhaeXq5tLEFnmPbaZOb2vqb3dOmXJviSHHcnoK5YYI+RzTFqsh+m8b673WN1UP0ue5YXQzzfh2N1x9rsuMm32+SWZNd1l1f8oWmPvfJmXfHdz8wlY1npbhqY43XcRTneA7vTbhHz3vDKL7g2J/92Z8casObDO/w/UECBwkcJHCQwEECBzDVwQYOEjhI4CCBgwQOEmgvgf9IMFXT5kZp87H97OIzS5tA6I8boHZzt7jJyrfw1jBslW7w6zYJo2twvt008DOL5lRXaM2NjDpZNm3S2DZKGxqlTXDp1zBT2fP8NW3G0cYmrAz9pllUNH+fflEYgTfVeh2yLf+b4/b6q5VbvsiP2W4EWzumnvA9CwxKdmnlyPaioge/UennYeXr58Kx2b74kGO3cHIXlBbZfGmjkOPzfUQb4U0bmNHDA7bbpKf7bmSWHhREdl7aEG7jE9E5Nt5F8mJRyn3at4W1dTbj7WDfjXsWa9DO/QOjyM7bxuR98pL3yTZ+V5KrfTjj81ObPBNtUFs/tTK37bfVs32wWZd7bNv3fQjYxg+acmSd79r4FsXouocuXs42/voxRbkuyhGUmX/Qbwu2Ipv28a+Ub0rX1sXxkl1YP2qjX+sjdQ9RvFy8HfmHl03yuI+N7+P7dfa3bzxr64MlfXsb9LJkQWfJPkv5iDK086mzX7bj14s2z0TFLIxv3l8iHZZ0FMm8lDttDvQ27O8RuHbxvuJtmYWEvrjM+6S9Tj/r2+fx6dmzp+n8/EzAVABQoXgKYCoU9qNImcxULDAFYwmK+IQFQhgTlBWKICvm4+VKGU3wc319JetEfDcE2CezJ6H/1YpF5Vi/o+hRC2znYEFJm/To8YN0NJ6ko9E4vXnzSgBVD4+O0+mbN+nnv/hnAU5JMfZsJgW1mN5goCw6s+k0TW+maTa9TY8fHKWPP3w//Z//5Q/TwwfHabNapMlwIOwQsNXzs7P06uULBXPkYhBZe/fwRvlb+Q0wlbzdHcwWSwu+0IIpHGfRp8whF85zjUzbIgOOfXhLueFcfi+F0lL43xUgFc63zFSvXp2m09PzNJ0uBbgyOdLiSgumEj+1m9m4J+X9ZQCmEnBAvo+K7g8xB5yyBVN1qlea6Py2IHlRfgZqKPBIC+lQTNnvapF8qQ8WtmsTeq2CWbbXbP1SH9CjkNzeC9CP8JvXsSiQtSRb5qgteAy+QXAS4xwBD3pdZvbKjsbczsJfxQtmkFH+rELdgm907PARBejgGv2sDFYV1i3PfdueAmbwj/5F/0ebZGuBrbDgmOA+shnZ/Cj6dHoQuYnd5eIyMtegIHoNVgb8zmwTBKVkgIpoOBdUw1AwNhQLo3gYcwDYAkAmYcMAC8MauunI8eEATEgKCsOPjktZDlTmAA5sQSiQGwBMFkwF/ShoDrFHQWVqdwoQQEGytEdmtWwIkBf8jqwX+JvgI+qeb6yFzChTjBP+RnYMXiM+n/8B9AHbtXGZoCWcj+sB6kDBM/r3hasEU+FcxF4Aq3CeiDoXqQOMJWxY+TjzG763YCqMnbFJAWIKKIOsLWMM2bTwHQFEwh4lDEHrqlCdYFLojOADjsv2y2O0S/wmYAPzp+zRB2OpFrlvfRfHOR9r89aGxd4EELf9idYaPu8L9C6DKa3s/F4FbYFjYXygD9lczs+8d8Q44YOcY3TPxblYm6O+EF9ol2Sz4lrCno8ctgbIaT6XOYn+EJvhDzkGI2taMFVGkykQBwDNzVrATABuCcMc/B66EYBTPp5BeWBQAciZDGtkI2Leg6z92pqxmTKC/jFO+AF9EO3QRiA3BUopSILAZcgffoO+8ENgBNolOIDy5xoG9kbbRDv4TFYa6lVAoGvY0UYYn/qDoaxP1p2UZqt1Or+8Tv/26y/SxdVtur5ZpBcv36TZfJVGo5N0dnGdTs8vZDw9MOj1OunZk0fp+dtP0/PnT9PTJw/S0dEojUcAa3fTGmuopcZUrC8AqLq8uhI/ePzokazDpre3AjaD/wFoQ5AiY7zIOK9XKoawzEImMs7s3+uNri+YQ2xMYl6gLTO/MFZF96g2l/A6HFNGSPVdBbcoAJhrHupf1jRgNcvF+rY9+qH3MRtLEMt7/WHFNslcb/drKCN7P2fXW3ZejB+M45aZyq7hOSZe6+MSYyq/t2t0+iplTxnIcQOmEjBi2ohPVHaZ4z3/pt/Yt6lzbKX7JqsnzamrLYBeL96CqQAeBpgSuWy5SjOwLAFPmXOoruaQZ3VdgNyvQGpddSKuytrVMKH5eyTMn3HW36swn8FnuVaEr5K9jnNljsLfqkONBxJ3ulgjaB60+0i818Bx2iDHAskDUApfe++999Jbb721BdT3uun65ja9Ob9MX3z1Spipvv3d76YnT58JoAo/yMcnJ4/S2eWFAKiAN0V7t/OZgCMBSpN1I0Fq8EnkLaxV8/oCAE/EVQE4Kf2fAsFEvJqvmQfQJ9YFAF++9fRZ+uyzz2S8P//5zwVMhXkQTGX9h0Ao5HvmmQ3WYNnOwMZLZqrnz59LrGU8AKswxmMBfWrTqnur5+1nQuwyGD2DynYSdv7Dr1N5DmO9jV3eH+/e8+6yodn+mJu8v9icFY0vOmbbiD7bWEabRT91+5t1ffuY3LTWgQ95wIjfp6Wf0WckjwnQ+C7grG5spX0Jv49BOfu40FbmX+e8ffr0a0b0649F5/h71ug6Pwcvo8he/TH+TRtgLONxuzaN1mPWdqxvWRuz53jZRbJsK99Ibn7cdn6UoZ2rHVskcyv3qD+M1ftGk22hHeYPypf+48fmx1/Sn49l0ZqI6yc/D5y7m991H8DqO1rHWVnjc5t9di8bG0ejcTXZUZQvojheJ7e6uO/jubfNKHZSF012YL8v2VZbX4jG5WNGnawbx+pedNZ4fsVYrmv1Orl5O2qSS50u28TJOpk22U5JTyV52PxXJ7NoTE1jieRQFxObdFbn4/87Zd40Lr7MbV+qCivTprWStVG/prOxlW36ew/eG5bmcgBTNWv5cMZBAgcJHCRwkMBBApJzD2I4SOAggYMEDhI4SOAggXYS+F2BqVhsVNrQ9RuQHP2+m4RtN1z8OHiDbjewOQZu2kUPFbQ08O4mfXSM13Pzlu03bcbhOo4r0mppgyrabOfmhP1dspRoY8OPmX37ObXaWEIxjOs86jPa6G1n3btncePazj3SLb9vNaJ2l1MAACAASURBVAc3kIiZytuRtw07Lnuun2Pdpp/f2Pb+5DfG7RhK8vUbfL7NyL6aNiYp29IGry2GKvmFbYMbppxDKY54PXMDr2nDtSTHffW0r72WfHffdtrYUNSm79/Kq0lm+8QT367Vp4+3kcyjTW+0wWJJzsNu6EZx3Lcd2ZG1Rxun6uJEk/3so09bXMSYwb79hjXlSj+PfDw6x/tRKUdF42aOKsXUKHfc185L47Tj8vGjLp6UrivZoI+NpXhq9d8mNnp54G/fhs21LF6yurTnR/7BsTbZeF2Mi/QftVfyO2sLUV6xOdrL2uqe30X2v4/t7uOHpXVRpN+SXbWxhX3GVIrhvn8fwziXtmCqyB+s7dX5gY3tUezhMb/WRZ/7xG+OMVozR3IvxfWm2Ekb5fhs/LMFh4zVO4X7GQDUZDM6l7UU5aLA8dGjh+ns7DT9+Mc/lqJd/KD4DmAqKVLO7CAsREZxnRacdNJitUwLMP/kImAUAkvxqRTYzSt2oen0VtkrUkqT4+M0nkykGFrayAXzmX9HCj8AXkIxH+oxx5NhGg9HAqZ69fpFAmPVo5MH6fTN6/TPP/+ndHw0ESCGFPovATJZp/F4JNcCTHVzeZ1urq/T208fp08//jD9l+//QTqeDNNiNk2jfi8NM5PG1cV5On39WooZyRokRSmdjowHnzF3FB2igPF2fitsFrYY2IIqcJwFxLaoDPJncS8Lummn/M6COjZgOumDrUDvCQGmWqxWMqbXr8/SmzfQ0yytwAwy6mkx9nhcFXlJ29V7Jjqpk4sx1Q42wmAinzIrlYBXHDOV91GCqSgf3LPatQQYUsR2TRGGynStLArdXsVMVcqp2/vmLdgO7FM43xY8ab8oNN19cUm0PmEh4baIUdu28Z8P0lF0zh+erwXf4sXVdfRFHNeipVzAmxlqtvMj9YN4edWG2sYWAKS5mGAqgq84NxRCAlCyZVfA2BVEqGxWYFvSuKjFw/iO4C9+1jhD1hyOl/sOOmv4sIDeMthG42Vm7sL4pAB6yzJU5UYwQwl7k4LywDaEWABGFTQAwJi0L2xSGjsETDXoC1PLVm/QM8Fx+hIM+iV1prIHAIvgN50LruNYFZzF48rEI2x4wva8W3hGICOKl+mbBBwx1/A4WZwwLvgci9sJplTgwEpYHgCmsoWz9HP8JlMOYgcKnjEXZWBTICp+EA/ACIFzETfh+yzgYx4DMxV0ysI5WxBLcBHjDIum6Q82n1C2HAML//FbvuODMSmWRyxTYB9ySbejese8oe/1CvNTthzYigIr9Ropdu9sBKyDsYu9wiYW2yJ475eYn7CmZVY4YU10ec/G0q0fbf3V3ktUeR0sZ0beNk/7vGvBVCzqZvGi3evzMdPKHt9ZgBWLli1oBXpWxjJlHKMdUO+0Jxu/uB6QeAifQDxC4X0PoAYthCZblCQUYZzL32nUEfYjAXf2FfgI0KtAOqB7AKT7vdQb9OU86FMASwJyUgYoYabq9mR9Icw6En+UVUWYpnoKZBRw1mop8QBjWIFJBgx1g4F8hkzASoW4MOgP0vQW7Ey6ppBjYGKDra1WAjwSuxc8tsYMrD+xtgAbDJgUIZLb/BntIb4JeGs0kvMImJY2BeAD8WxkjSOxEHEG4DGw2K3W6eZ2nl6fXqTlppvWm156+eosvTm9TFeXUwFZnF/eyLwFTNXtpKPJMD0GO+bHH6R3332WTk4mArKCONJSQSiQpwDShkNln+r1EsDrZK3BvLg+oq1ZoBBzI+2AMYS2R7+MronWz1VMrxh+NA/xxxZrM4ZU12Q2Rhy3YCraPu3W2nPVcAbBaJ7SvGTX8lwfa+4Am9NEYiTiNtdjFkxF4Bius2t4nGuBjWyXx+jXXMtxbUA/ZfzWmKdtCbtQ7od6YG6wscqvYaoYPOhLjJW5SOJSsK5twwJJxU8ywxyPW5nZeGflSHmSjVT8RoBHCnbRvzMzFYB4GYyk63WwVCl4D9cAWkXZkamR6070KexuAqja7s57eyPQye9JUZYEieNvgqkILvXzYu6v5NAdVus12ixtQsDBGWRFHUpc73YkhkEPABO98847FeAKL4M4u7xMr96cpS9fvE6jyXH61qefpmdvvZ0eP34ia2msw0bDo/Tm/DSdg81puUl4wcR8udAYnDT35+WkgmzBWCgMmyonZdxVu+b9msS/Phh1dZ0Hu8D6Az+4ZwMz1VvPnqXPP/9cvvvZz36Wzs7ORGYnx8cSoylj/Ebcww/uGQgkxD0C17gPHjxI77//fvrRj36UAKYCYEvXNgrcx6kE9G1jw87rGyr/Vf/eBVNh3RD92PsCayvMzeFF5rmZzYs2jkTX764Zdp+9+fuTUr/2OPVnf/v1AOMQf1Mnbdq3cZnji/ry48B1ds1HWdB32S71KOuFDFK2cTNq18tY7DevzSL5o40ott9HDlZmbfRl15X7yDuyHavXkm1a2dlz/LVeTk1zKV1v86Odq11zct62jUivdgz2e++Tvr1obLS/qM3If6w9ellY/7Y5jv1acK2PBf5v6sSvYdrYhm2L6wUrC59/m2KdtYGS/qP58jq7TrLrEvt9pHt/fSSjJnnQzqM5RzrnWs3GARvbvD/V2WfJPuw8rM1G9uttyo+laf51co3io7f5KCZG8WK7drs/CDdvZLWd0p19Mq9P7+9+fde2o0iPUVyNbMb3EcW2ujjTpKP7zoHjL8XEtu22Pa8pvtp2ohhTJzd/flOOuqMTubuJ13x187P2xD2v0vlNcyqtJ22urNPVAUzV1hIP5x0kcJDAQQIHCXzTJXAAU33TLeAw/4MEDhI4SOAggdYS+N2BqVBIsX3YajdC/KaZHfy+m/V1N9XRTTuP8YbfbnxxHKWNSrxtUB9Obn/qNjb4nd+st/34z+w72kxsszESbZr5TaimzYxIpvaakswajbAApvL9lebg51HSA4/bzXeOP9robiPX4sYQCr6MTfgN5Whu6M+/Ya1J5k0bWfb70oYnzin5S6Rff/7XGWM0frRX8sNSXyxasBtrfuPW6sD70z66Lm3o+7k0+VOjXzQw3bW5fh/7KOnC+o39jPn5hx51/Xn5e9ukX/oN/ZJtRjHWn8uCFtoU7arpIYK1I8aXugcBpY3ikl3tY29epsyFfAhoY5gfh9/MjmzUjsXGQT/vulhiY7AdTym2+LhSl69LNrWP7Xm7jfJr0/xKflCKh3ZO1nbq4kIkh8gWfc5joZgtDLX68/kH3/miici+Ix+rs91onvQ9yqkUw/36gQUhTfG2TbyIxuzt9D7x1Mu1SYZebyVZ3scf6vwkirXWB+QBOYpIwQLSsG6xflcXG7/OHGwuYB8sXrb9R/ne+7Yt0Ix8ODoWxcEoZ9j+eY0tTmARIL7j+o5FlPTZdnanhXIoikSR48nJkYCnfvKTn1RvGAczFQrwUMAPAAbqfAmmAjsTfuSt7iiIzm+VB8iIrEgY681U2Zy0AFiZEHAcYKrJ0VEFpiKzlRRAZuYOFOyRIAm4h9FgmI7Hk/Tm9FWa3lynxw8eCUvVP/7j/0oPHzxI45EyTRBMdTTBm/w7aXYzTdeXl+n68iq9985b6bNPvpW+//vfS+NBL01vrjKYSsE9AGldnJ8JGxYqBLVQV+/HhAmi200oLESxM+Y1nU1lXtCHFngry4tlpmJxol0r4HwyNFgwFeOoFKdn9hIt6gQzwEDZAvDT00J1FEe+eXOWXr85TxcXGMsq9QaddAz5TiY763B9IYNerxCSvE6HLWWGsghMFdmTxkglHmDReh/F87kIFHInm4hwMeUiXIKpCEoHs4GUVZpiaZ9bWei7jfcKtCCLBWW2kYfzu4XSlT+xIDsXnkpBPwABGTwh4IxcMIiJSbF/BhZIvMhAAPU1AJB0lNZfGRfWwmQC2WgxssjKv5ONYCuxtE1VAE5fsYWMABzo60Ey6AFzABgoCwrFySxsVkAZQCFaZKuASQCqAD7R4letzdbzKjCV/K26EOYsmVx+A31HGaPU3wGGykWyHQVXCJgqF1crMAnjA2PCQHwKelnMFwIMkEJhAdP1tDB7DYYUBVsA1zTooyh+oHPL9sp1qcjEFPRLfMwgQBl1BIiTPraMFzZmdjoAU3Ukrqle+2JTsAXY8ex2JswR2I8RQMt4lMEfK2WUyCAzzAk/xycnMjxllRqIXywWc2W4E4affmbzUYAUxrsEG00uqEZhNOIGgB/4GY/GqQ8WNgF8gdFiLqyBsF0wXgjYa61Mf8wLCqJT1jIAScROWOQv7IGqW8gLcrEsZbLvJMCabn4bjcY0BbNo4TY+a5G9FnBjaMIsCDBVZjdB/7CR5YrxfiM6hd8oSErZ4zB36F7BNL00HIwE8AN54DwBB+b4WxX3S9xRRjP1PwXXMbaqfa/E/tGnzbvwIzKj+M9oD/ISO1dqqp2wJ/FLwAMaezB3MpwRpKYgIc11bEP0Yu1yG9w0puT4gMMKBNZ/uAbxQ+1uXDEwYXzMoTb22H7IaCJxCjKCb0mc1hJ22KIU5cN3IOMMeOxkkCQsBLFcGE9GQ9G7xPbMLAOHgR3ANnFcbBl5dwHwoeoStoS+AaTCGgP94IDYkvwbCNMN9AD/QSwWQGSWL1lwhNVIGKEGadQfpKubmzSbz2QtIKDl0VDaRhuX1xlMBWa+zJrZ68AHlQkG12CqN7e3IgeMQ/QuYKqxyP3mdlqxcsGONGemap2EcS3XAFethZnqdr5I51dTYb3p9Ifpqxen6asXb9Krl2/S6fl1urpWkALAVH1hHeyko6Nx+r3vfJI+/PCd9PDBkYC1umAnlD2+zNgI+WZdY3xYbyBGwsegd4KGBLAKEFoGMwooKfsmrpOYwxyXfUZzMfxOASRor7LnbI84xu9Z7Mp8i79tQTbXN7RHtMV7tEFfAUCIQda+IRONtZpDeG+GdnnMrwns/Rw+sw8Zv4AxJxVTEX3SFlPTb0Qf2U8xF4LK7D0Cj9s+cYyAERwn2Bb925fsUDeME4idXKP79ftOnjfMbd0+8qbGBIlEAswBiFuzPnVD/XFO6IfrSn8fK35qgA2aYnXthVhB0DLXu3AWxFrYGNnrJG5CZmI/kJ3mH81RW71vw9z2OYaMGbaX2anYtwdtWD3ZPSmcT+YtyJyMrwTP2fsplZNjRerixQ1cs6zFZzAPAb/hPiizGVp2RIlDea3+8ccfC5gK/UCnk+NJen12nl68fJ1evDpNg/EkvffBR+n583fTk6dPdX3V7ad+b5henwFMdSHMVMhBeOmB5GEBkGOdpGsvAsSWmX1QYjRAaIijYMxc4t+yYrGcjMY5D25kzY8f3MeBmertZ2+l73znO6Lfn/70p7J2QBtgpiKYijLDvQ0+k80W/VkoFNoGM9cf//EfiwwI5IbMsObAZHkfQ32qDdwFVOmAt3YBSfAlADbplu4JdhJz8Afjgq4Pdl+UEIGBrK0yrvDayI6b+vfXWru8a6O7LzGgT7bpw4/b9st+OH8/Ju9XjA1+D4/XcX11n+dJdp3C+dnx2XlQP6X977ZyKe2D2evtuNqcz2utTO2xqG17LLI9aw/R3JiTfD+RTXnbsvkRn7exXu8JaOs231IOflylv3k/5cfj/c6PjeuHaP4lmdh8Fsna2xT+9mAq7yMl39yNYc1WZ2Xo9VzywdJ82sQA32Zky34c/mUaJdvF8X3n7+O2ta2S9KLY7Oce2WMpdthrvW1beVm5W7/3fTX5ZpNVlGK9zymR7/Acr4colmLc94mX/oWzTfPx9uLtl/HG66Ftu03n1cUFL9NSLP66OvVj3CdvMPbcdwz79uXHGvXbZP9txloXx4q+/zXAVHV5uMmG7iPDkgwOYKomaR++P0jgIIGDBA4SOEhAJXAAUx0s4SCBgwQOEjhI4CCBlhL4XYGp9K20ui0UbZJFx+zGWsvpFMEhduPItsWbdm5ycRz2Zj4aB88jM5XdOIg+c4MGv+3mqR1LtMkcbb62lUV0XrQpE21cRBuhvj1/3d4bIPL87i4YrfRAwOuQ/fl+S2PHedz0tBuydnORc9x7LvlCPGhFYUfdHLx92HGVbKdkv022UDePpg04K18vr1K/beRW1y8fEkYbf37Tm+dQf6XNdytT+zBlH5niuvvq6T5xrEmv+35fpxer2yYfp8yih7mlMVl/9Lq38bb0QMK36x9q2NjKc/+zgqn21VuUH+wDds7dP6SxvuALc6zde79uyjeRHdXljzp7wnVNMSiSl/WnNvEmiumRDZXyS3R95DNR3oliaCnnRw/g7JiinOLjpY+B0TztWgftR+uRurnUrSt83LbAhMhPrf9TVrZwsG7+tq9SjK2z1/vYHsdTtyakXZfstMlm7zuuyK7ssSi+SgHmPcFUpXVsXYyrm5u1BcoZx7YAj92CK3uOnzv6id7sG/myvdbG0cg2qdNI/5QH1yPWz1ikySLK9jpWgIYUwG82aTweptevX6e/+Zu/keJC5Dn8DUAVivCksB0MUgIU6As7E/xJwVgoUtd7MBT9krUJ45zezqr1DZgkcAzFj4PhUAqeUdSnzFSr7Tqo003zxULASygkRIH1arUQ9giwUd3cXElx4dNHj9LLly/T//yfP5W3rY+Gg4qFB+NF0bIwSl3fCJDq5uoqffj+O+mzTz5Of/B73xFGiOurizQe9tMQxdypk27BYnV9qaCjXEQJfaHYEePGZxQW0uantzdSkIkfKT7PgAgWvkIfHkxFu2A84hrQ2iTZrFhYj1vclTDrAMDQFWYqAUMsFun8/CqdnV2k84urNJ8vBOEEwBf0wD5kjZn/if1B6gQMCCIBjEObXWaqfB9VinUEU+F7MJSQGQyFkXIMRfj5rftoW4t8FUwhxccARay27ErW72yfvJXjb7SBzyxgxnXqE7BR7dter7Eow5lElx0FtWQ2MskfGSwhLF0EUxlQhcgPDCIATAijkVyVgUnKhKKsNijynUmpgNhQljV1TiCLtqdFyPhs3/zOdRjz2p37ExTLC/BF0BG5MB5Ftxi7ki0BKCT9dwF0UNYqsMZIXt8oEE4BKto/2IG2bAFS3qpgqjzwal0ifeg1kIcMYANAkjJOARChhdkARWVmpVz4fCvgpLkCpzooUkZBMwE1qlOAeViwKX0IYEfBjJSXSl6RNAqUWsncK/shu4aJ8ThPxweGN4LosE5UUBFAB4hPYJsQPxTWt5nEO1wzHA3TZDyR6WL8ouOcC+CD6B/MELBBYZPJNoKYIYCQXDiN48LkAEtdrSV+YhD0FYBNIBMIYwQgyxAxUn0FY7m4vBD5jIYj+Vv0CfsBCAdAily8LOxCffU/jF/i7kJlr+xRWvjO2GQBnRmmpPIEYAxMWONRGg6GCo6umMIUoIMfBdtm1jmA1ARIAzAV7DKl4UgLxsFOCPmCpQtAKsjndjYVe8Bch5hrBl1BrpijgMoy8IU2Wtkv+gKgb6MgWgFsLBY5D6k+JG9KiFPAF8YjoIaN2o2YRgbVSD6i3+c4wrgsgKEMQuLaBnOS+JL9H/LBMWFdyvKV/GUAfZCNMDchhuccSl0K8C7HaSkEzaAP6FAK+ME2mG1f50V2OAVtYSzoH+MAuLgPwFIGUwlYguPieDK4Qrw/t6dsdBpfmcvJ8EQ/gr6gp4p5VAiu9Dr5yWMhgIa+KSAs5ElhhlPZLeZznSfiJ5kqsg4kJ+WxAAwFwBTWBeiXYF0BPs5mclzi6CalMZgq4WcAPc1naXp7K0wtYF65mU6lH8Rrts1cScA0x79ZAwgGwNE6dXodWbMAsrtYbwRIdXVzm16+Pk+zJZiqUvr1b75Kr15fpNvpPN1M52k6W6Qu4q3kFQVQwpd+/7sfp2999Dw9fHCcNmvEj6UAxWH/iEXC+AcAZgaxwm8VcNatGKoABgGgDTGFa1mZv4CcNQarDSniketHWW9koE4JTGXbE/vOwD7mWgKEMB4LHsL3tGvoBWAqroUicBZznB2HHSfNiWtgf2+2LfIfpOFIwVRk8PLrCXtPyyJrxj/LQkVAF3OyXa+hfayNMQ70Q+AP5YGxUx74LLkj50F8jtZ8W5cxOSyDeIThKucOe9+AuVTAS8NKRdlTZ5SBv7/wawowB5JJVEDg1dpFWR8JypN70MwouVoaMJXEvMwEaQDOXCdTpwBkguWN/XOtg9/VORnYxPyPOVndWZuh/O18du+Bts8B1msFhCPnkxETYGcFKCnwl/YgQC2w3HV1vmjzo48AlHoucgdQ9/jkOL18/SZ99fJ1enN2mfrDcXr2/J303nvvCzsVwVS97iCdXV4IEFQImLBA6yobr+TpDKZCR4g/ACqBTRc5XeeiaxfIALEMYGvEMYCihI0Ka5jVSmI1znn16pWsVd5+9ix997vflTn//d//vTAM43tcR6Ambc+yYVIPWN7R5tA25v5Hf/RH6d13362AhOi3l4H79j5G26XsgxIaIgTzCwssmMqv3zlG2rL9236m3iNb53e8d6cN+bbFvvN9kfeRUr/R8V0b3J5h70vsOHmGHV/b/nxM9PGE/dg507fsXousieQ+Su/JvO/i+ggQ5McZ3S+WdGfjlI3xHEtbGXBuPu412Qq+31fmVp5e1qW/S7Ir2Qnb8b4QxblS7PPjLOmc/u7vOyPf8vPjNZGNRcdoB/cBU7X1/929g929AO/bJd8o2XCTPfrrfCziHKiLpvYi+4jsj/36uVt9cT1TZ1M8/5sCprI2Ve1xmBdpNPlnnf6i/BHpx/uvXeuUYru1I96f7jtWsaMmA6z53tsc40gUu/bJpTzX58q6oUb2H8XifWXUJJ5944R/DrCP/ezbl287mnudPUZxpjTefeOFWt7+zFTWX/cZn7XJyC7uI9s//dP/fqgNb3KQw/cHCRwkcJDAQQIHCRzAVAcbOEjgIIGDBA4SOEigvQT+o8BU0UZOtNGy76aK34SNbr6jY3ZjKNpoxXhxjh2jfY91aTPVaoLn+A0NvzlY2ji21+0rl2iTomljok0fbIMbi3YTxfYZtoUiMQemuu/GUrShF/UZFRTbjXQ7/qaxRV4WvNt857RonHX2aC8uPQCo023dHJr0a22dD9GjjdhI53WbsnUPGfwGbWmj1o7NtrfjnzVAvWgjONKnjSdo2xZMN232Wd9oknVoSw2+EV2z72Zp00Z4XSy8Ew9byNvHQz6EsL8jfyyN08rV6tS+gZg263MD7bbkI6Xjvp3Ilkpyq/PnpqxNeVNW9Elcx/jr81hpI9vn2lIM9LHFzqvNHP2c7hNT6/yyTb6I4mPJH+vmF30X2V8U+6iz0nhpo9YPvH16Hfk5+GtLffkHRdF1JV+ps1FvU5FdRusoO0/06x8ms93SfNlP3RokylFN/laKyTYXUic2N+Cz1ZX128gWozxCOe07xjq7tjbI8VFmKFiNfNPagY8lUYGGlbOP2TY22bbsuLyP8W9b3Oj9K8oNkcxLsrfXsziIed4WDlEnNp+wKMgXGPEc9onvWTRr31Jf0vN2TAqmYk0bCq1fvnwhYCr0jWI9gKnwT8BUAlZQMBWKQx8/fqzsLbN5WgogSwutAKbCP7IOkHEK/UrhX9pIsaCyYfAlBIYdRor1FXSFYlUtIkQ/U2GWAJhqsdTjD4+P01dffZV++tP/Lx2jeLqv1/EFGygmR/Ui2Kam1zdpNr1NH73/bvr2p99Kv/edb6d+t5NuLs/T8dE4jQZ9KbxWMNWVAG7QhzARZBnjM+ZBxicphF8B0KBAMIJzWFhLf2WRJgs/aZfRg3XGKRbKik4FmLBOswWKO3PReS5ER3H/1dVNOj+/FEDVFG+033TSw4cPRN5kikKfwlRDgEAunhebJ5gq2wMBOcpMsH1efNeHtsxU8HMAqrbgrbQFUyFuZWYqC6bCPc16uS3es+uP3bjKImMt7rRgKhZlqSy1AN0vb7dzzCxawpq0ZZGxcVXZmmKma7CK0N9s/OK40SZ+1E7uvnHe5ijGdY7f6qmU022cEX1KoTx80oCkhJUkUzOLf0H2+sKZ+WKmwA8AqASQZZizhMJmNyug5F4O50JeRY7huvxmcwHSEFCVmWe6CoZBPNlhplrkWJEBXd2uMkABFAmGIoBupHA5F3JGtsC8YPXFon8bL/3byG1c3Mqtl8Enui4gMAO+zTzMonwWxNvvyIaB9tg+YibGQdAl5gJbgFwha44R8RE/Ej8yqxUL7tW+1ScYT9Eui58RiwVMNVIwFftmAb9ixlSRwiY1VGYYtGnPtzmWwE3e49n1DtpC3xhDxbACOxdWsq2v6QuNtmyJyo4F8KRUjwswDO1fXV2LD4/HOn7kj+n0Rs4ZDIZynjBYLVcCDIVtTybKpLFd+6gf0xfVryB3PR/yh3yOjo63YCphrIK9gZGJ7CT6mWMHmAdgOg2JKkMrJ8rQ6oe2wrEwB9BGca5lIOS1lCVtgOfYtQz1wbiLv8l4SJ3a9QA/wz4wDmUg6af1cimgNwWCKhBSwM/8Z3KCALKEpU/Zh8AeKSCLDOYjmEpkDn1LSGBc7KZeBkFxvWNzngIiFeQp7Gc5tuAcytmud8iiiBwngL7RSAABKPynv+I3bb8CpG02AjoDcGs+mwl4Ctc8efJE7Bif8UPQDHIXciXmBp+v/ADsLPBDMqcApDToC6vMAnpdb9J0tkxn51dpmfoJ3FJfvjhNX3z5Mn35xct0dTNL88WWcUrA6wBODofpu59/kD764O306OFxShvQ1azSERjIwEQ2ANBwIXaD8UKvGDOBbWDsrNjQMliSureFmLRJ2ih1An0hV7MPHzvtuoX2KtdkH4S+EFdoi+rHs8pfCOxX4L2yExLkw3sw2jJtwOY/f4/DtQBtg1nKrp+QTwbDUY4BCsK0sqAP2bzCWEsftD7M+GzvoYTBKK9/cS7ZedCPBVPhPMv4Rzn5eyOOxa6rqv4Aks4xm2t0xgYL9hKwbo7RzHtWZ3b8kVwpW6x3hVGSTJrVImoLpiIozuYohHe9Rv/5+y/6Xp74hwAAIABJREFUEvqRXJ3BVBKDM4uojeM+xvLehvZhZejv12hLtHOdu2XG2jJ7sR+JHYu5AH95Hb+TmJyBbBgjGJkQQ+RlEIN+On5wLECqF6/epJvbhYCpHj55mt57/4P01ltvZxAcAKfDdDW9EUa8tOHLELoCjAbwWl84oPcb8O3Z7a3ELYK/AYiVNZ2wWaoMERfkH/IV2P2WygiI+YCZCvHv2ZOn6fPPP5fr/uEf/qGKe8gLPJexG/3CD2Cr9H/EcmGqFGD3KL399tvphz/8oYCpyOaGdZuuYTWe27XrtiY9eLmRAVORTZW2an2Vx6jbur+j7/zewu74dhe8/M6u7W2bX+dzNCd/v4/2Lftc2/7os9YfrLzscX8O8y79k7ED51lZMZZaf/Y6KenN69XHJGs3tEe/l9FGFpRn0zg4bs7R55W2fe1rm5yb143XCeVh5dRmTH48Pj76eyrqnHKzcrA5yeaNSJeMFyV5+PlZOfh5RbKwa+I6ObTVe2R/JVveR+52ve5zrdeFva8oyaDOb+011k+93uxco/WQn7f3xUgfTTLheNhflKdtv1x/RvrjsUgWUbt+LVVaS1o7LsXmSDZNcy/5gF9/Ru00rQ8jP7Ky3ldXljF5n3lZG2kTc0o21sb3I/1HY7V6j2zg68TS0rXW70p6j+YY6bFJFn5ObfRVigVN8oviY51t1cXz0jj54qs28/CxrknWdfnU21ObGGJjhe37T/7k/zqAqfZV4OH8gwQOEjhI4CCBb6QEDgnzG6n2w6QPEjhI4CCBgwTuI4H/DGAqjDvaxNp304mbQaVNwdLNtj9ux8KNs2ijIL/0Wr6qG2vTJny0ccBr+Hu3IOXue4ruI6umjZ82bXKD3j4w9/osbUDJm6zxNtbCTzS+0qZKafPFzyF6yMSHFF7HpU24Oj/TkjVditbJN9pAa9qU9+3VydxvPPuN8yab9Tq0RUFeB95ffNuljfPIp+wDGSt/7w9eN6UN7JLtNfmk749/44G0/WlqJ4pJbeO0l1sbf/Bvb2zjwxyPj3V1erWFfHaT1vuhtVGeV9cP5WULTUoPUevm5t9sGj0w8nE/6seOlf15v6OveJ/b1072sYs63yjZfF18Ywws5c5obk150o+jFA+b8tA+PlwXQymzOruxY6nzP2/nNuY15ajILqy9c5xRjKM91sXgJjvyRcu2PxsLmuJ4m7zdJv54O9oW+m+LxqJ8ZeXDYlDv01GOaTpWm99zcbz1F3xmbLPrC3uO12VTLG+Tn6NxluRtY7TNSRIXwdwhDDR3t9BsHvQ50b61tmTzUW7BWEr5w7dTFcyaNzFHccz73z52x/iN3z7vcI7W39G2fdM6vrPrgpKPcg3v80f9GiIXi/cUWIGHm1999WX6yU9+ImJAoR7ecA4w1fn5ueIoulqsh8K6t956Sz6DvWWW357P4n0W8GPFil4IGHj06JGATFAYjGuElUV+dHUrbFVgMxoMBbSB+SiTxkrYqFD0/PDoRBhFwIIxHozSl1/8Nv30H/5eWDgIpmKN+KDfS6vlIl2eX0iBIpgcPnr/nfTtT76Vvvv5ZwlvXr+5ukiPH56kCZhS5os0vblON9fXeHF8BaYSoNBgUBUwY/4VEEJJSDKbkTJHEHAN/dFXt8WHWjge2SrtD/Pm+WT8mmFst3NhpBIGj1wQj8LKm5vbdHl5LUWU19PbtFylCkxli5c9MxXukOinKOYGr5NA5jKgSNWyBVT5HEZmKpkzmH0yg4DGLQOmMkXz+gb6zO6WwVS7RdEKktiNYwQ26FgApkKR5x3ggrDQgPlq+1PFFqWfEX/aYWHIRf1VHOXc3b23xjmCsZQpgf7IGKjMDgqu4bFoPcW4QL/FOWS5sDHDfqYt2bmhoLfXV8Y0FiRZcBnOtbaGPnxOuVs8ve3BxqbFbC5f6PkEyEIG9N8tkEbnpedpETBARSgwB/hHfb7XA0sEgCzKKISiXFwH2QnDkgPy2bnY2E2gosSKDHq0jGWMvZwVYyp+gyUD/aINAlAAqiAbDOQKP8S5iGkENeFvApPYPo4RbGALvyv/S50qfqAd/DCGsH2Mn/GCMQD9ggkPv/Hd5eXlDpiKcQK61eJ+BZPih/GYzB4WbGJ9h8BN9s85i4yWS5EH5MICQNg5/AxAUv7QrtAXgQU25yFm4nqMHz8AhkC++IdCbj9eygZjBigKQCubG6lru1YgKw3ZY9AHfqxMWTDvj9EmByMFr9jCw4odyADS6G+2gJKx34P5bOznGpQgAVvAb+cX5W7K04MzKHvGCOrg5OREGMBWi3mOl2CYMcx6iGnYVcpMY/gs74verNNyvpB1AcBUwrS1SZKvKRfxWwDT4LcZSFwV/SM2CkhNY6T1XdqLX6vQtigX66cCaO71xP+ur68lVhLMA1nQT+mLaBv2hjZwPv5hzYHr0Q6BLgQo4pgCvXWtQp1i7QDGSoCbELfAagZ4xUJA1OvU7Q8FuCxAitGx/Lu4uk2/+MW/pf/xP/4+nV1cp8UqpQHiUt7UBZiqPxikzz55J33w/rP0+NGJrGW6m3UaAjCW2ccwR4wTDJOYD/wG+qQMCEDztmbjnZUp7Yz+PBmNtwxXwryl4E27nmd+o/6q+LxcinwJACWYitdCJwS49brKwMZ9PtoPjpHhibHO+py9x5EMY144xDnurumx56sxgqAne7/n87FdX5TAVH69zfMIOKHd4TzLcmkZo9AP40cEEIjyr7AW5vwgYKmcYgmgUzZXzR8EsXHN7dcJ/JtzKe0xKWXS1gaqwC4MmwDDKevqbl7GeszazBYgSZ3Z+xz0zXy9FOD79v6WIBLaAudKG/aAVNoKv6c+2YfO084C8lKWRl1DKrhYGahwL6KgNNp6ZUf5RQmYO4BUyMXIs2CEOz45Sl++eJVevjnDijYNRpM0OXlQgakQR1MHMXeYpnMAK5EvlcEL7JhffPlFOs/gaGGiW60lTgFIBVYqxGroFYy7iOPML/3hYMuA21V2Q+YYjA33awBZPX38JH366acyp5/97GcyV8RyxDquYSg/D6YSf5H1nu6VYBxPnz6twFRWzlwP+nV7HZhKzI0/mZHUaot2Zn3cf+bairr3v3e1v/3L7zdUw8hrztL3pfaajttx2XnZNQjn4teuTW3Tz2w84zV1exWMA9Q/ruH+w25c1b0bHvPr8uhcP5boHNuml7+NWW3mb+drx+ll4/VaWps09RnJ1R+LzvG5lTIoncvvGeusnPxnL3N7DXXG31zn2xxr15BWbjYHttUjr/dyjGzUn9Mk27o2rG3yPLuGKcWSki022YH/3sY/Lzfbt81ZfkxR7KmzD87T9+1ti+MpySiay77zj3Tpx277tzKyNmN1bPVYF9fqYk5dPI/kEdlDXSzdR05N8mcMtj4YycDHTGvnbcfzvxtMhXHwXiqygza+Xzd3e31kM5G91OmReackvzpbttfU9RHpqW3ubhM/SzG3yX5LY6jzHWuD1HNb27svmKqUW+piexRbfOyJ/C3Kt3Z+BzBVW20fzjtI4CCBgwQOEvimS+AApvqmW8Bh/gcJHCRwkMBBAq0l8LsEU9mHZtGmin/I0rSxEE2y7SZItCnhH0BEmzz2Zl7exr7apcBus5HStGEVbSzbh/Glcd1HXn5z6b4bRqUC7ZKORI65OCQ6x9sCz2GxgX3w4Ddu/AYM/rYPKPyc8b1/EIJz/EPHNk5lmana2IIfS0m3fo7429pJSV6RT3k7abJHyi7aVLdFBnZDz7YZbcx7efvN3Gg+fr52XJHc6jZuKT8rf3u+nwttyG5GNm34lnTbxo68vkvysPPAObZoLeq/bqPZ6tf2x81r+gnbsOfYYjU7JlsUEumLY/Syt7r2ALE28vN9tYmNkb9HsbhU6FLyQe+rjC1t5lGyz0hu3gdos97WvW7t+KKYYm2xlLetbTTFon9Pv/Bzizbfre/SlptyDufg45iXu/3exgx/XtPaguP2sovGUYqtUUyL7CfK1VF+8bHFy6xN/POxosmevR2V5Mbx8nsWcfkxNuWAfXM0zmesswW/PG5jiC3A9bGl1G+bOFUXN6Lr2ZfPXVUcA5jKMVOV7M62b3O2tV+rM5s7rB9SNoyFpbYIUor82tpAFPtKsvSyt3/bQlHq1M6H46Ds2AfG6f0/8tNI783jBEJKsUzz+W36zW9+k/76r/9apoyCu5cvXwpAB2woAFKBZQD+gO+eP38uRXzT29t0fTOVgk8cZ5Ez+pbiv8FQig9xHcBUKMTH51sU0mf2ABRkgo2KBan4DMAQ5oRCQuAxbqbXMtRxHwWzC3mTPFBDX335ZfrHf/pf6WgyTsPMnCDtgQ2h20nLxTxdnJ2n2e00rRfL9Okn30qff/px+vYnH6fOZpWuLs/Ts8cP5XoUkF9eXKSz0zdaVp5ZctAu5kUWAHxmUSjALHxxA33RFoQz1rHAFr99gai1X55vQSIoelgsV2m2yEAsgJaEQWQjb6m/vZ0LmEpYxK6maTbfpAcPjtLx8WSnCNmCqVAoSdYhFHJu1iioXksRL98ULzYVMCzRbqEXFluiSLPfpa1ugTXi/9mJ1Ae2DDbycoj1FmhIn/WAdZXPttAXhe0YGou5q0JtjH9NgJ52WuUJFAp3FOim/7Z+tRNj8zs4rL8yHgBTwHMBJqCv8pgWTSuLCMbXE3CVAYdle2KNr3xnWFrE5IQFRW1P5axgx0qG+Z4SYAUU2AJQBXYf6A4MIML8AkDXUhnNhIlGAGObNLsFa5nGZB2XBRVn9gCM0SQCIZoB8wFABrgPAIuCHIT7LdN6BSDUBvXBeS7wW7UhLcdVcB6AF2CgEmayTkr93kB+w/YUpKHzXQHIAaYaKdLWixkbcUzGDaBWtiTMU/Qg/aFOeStT2mkVG418RcYdMDYBwKo+iYJxC5iiz+J66BbyRgyUccq8te8qbhkQoM1bkB/Gyfhhme0YD2DL+LFALLQN0AJAFCjmxt+WmYprExwnmApCxZzYrgXtsG2MX0CrmdWGoCYWWeJv2q0UYBuwCcYIhjaxyeqtP7rPITLs99JwMJTf2MOi/wmQpd9LNzdTsW0Uo8MeUNAO/VPGCr7riF2p8aQ06I/EthHr6HdiC9U+j9rIEkXxaG8BAJgWolc+BXCP+N8WBGlzLawHtj0cjcWeVVZg3tKYoTakoEAB1oBJbQdoClPN9ml9PrNmafE5xq///LoOfxNYiHmo7akMFNyqIACCVMn8RTtEvlP7AcOKglkJwkPsBLgR4GIU6MuaKI9dWBf7CniR+C0EKbBX1ckAoCTIDeOXnN4R4KwAS8AqN1dA3aCveRp5U/JJ3pQVE8kMJ+rwqgfKAWORvC1xD8wcGJ8yaAF0hHlg/YDxgaFMgNizWQVehm4Qm2Ab+Mx4QqDO9TWYrG7lmi3IbyX2hPbBZIZxgSkN/QuIAfrugjVxlTqbdepmcDDGsu6AXSolaAZMNABVvTm7SotNN61TP11e36bf/PZl+ud/+pd0fjlNt8JMhTjcEUCVyLDXS++9+yg9f+thevzoOE3GAEz0kQjToKugMfHt1Up0CFmCXQuMMvgO8pA4DvBljtUVy6AFAQuLoMZ43v+gTegPzDVkpvKgI7u2ZiqwaxYyvzH/4m/ohYBUHMf4kZfU3rZgqgpcmgEaavcKbKFfMGZ58KS9z/D7P/DfzWbLjES/wG/6qWV94ZwZVyFT+iTBSn4/Bn8TjAa5WKY/5lSbG+gDlD/nbtLrHZAY8wbzoMShHAcJAiRQEOPBuPEDu2Ce8/c09t7XrmuoU/wGcBDxR9YLsujTlwlImky6nrbMVLImQ+zoKiuR6gY60PihzJfKmst1MbI0fV+AiSYOsm2N44h9iLFbxjrMUWPoNu9yXWbnbfWucthKu9MZV3mN/QggTu4nEO/1ZRbQK2UI4CRyFXLwycmx5GMB646G6cHDB8JM9frsIqVOP/UGo9QfjdO7772fnjx9pjYtrJT9NF8tJV5i+YNjkMXl1VW6nan+kAsRx6BPXIeYi5dD6P2UxkOM6ej4KJ08eKD+LEDwZQVcRYwjCPNocpSePXmSPv74Y5kTmKnQLmwb6w+ol3keOgKYyq5ldI2nQFmCcwGm+sEPfpDef//9SlYKetN1KvW81YfKnjrYuY/NxIiiQ8RG9/I7q1NtQxVJvdAevA3wumrNZ50tf94Zh/mecaL0fdBU7SE/hzvrUfOSFcaj6Hlcm37r5svr7TmMrR6MW9rDo0zqxuLH4OOR1U0kY8bfKP+0kYEdYyRrtuHjo13H7duPbdNeG8nL91NnZ5SV3c+K5Fsnc/qG/e3Ha8cpcdusaZm3muTFnGLnH9ljG5+sk6H3z0hXdvxcW0S6aDrWxp98/5EdWdlZ+dq5NI3Fy6TOtkv2yHhZurbkO9EzqSYfYR+0C7Yd9W3lE8VuH0NtLrB27WVYF6+iuXof2ae9Jnn4+Ovn6X3QgoStTdncZ/Me7bztOHje1wFT2f59XPVxwI+vFG99PIx80OulTUz08i3JiXnHf1+yJa+bpvhfml9pniU73VfP3meiuOVtlNe0WQth/PberM34/jOAqfyzFuozmkukoz/90/9+qA1vo+zDOQcJHCRwkMBBAt94CRwS5jfeBA4COEjgIIGDBA4SaCuB3xWYim8hjzYDog0fu/HTdi5+Y6HtZkS0qdRm4wnnSDEJHmS6t/qXNqmjDW8vE78Zh+/5QNXPqWkDKtrkbJKtH3vpgYMdi39o7jfi7AZYtWkrVR13WZz8Rrvvx76RubQxLrqRokD9KW3AUNZ+M5obT/tuPlm2sn3stk6vkc+0eYhgN8dt+00b0CVb9nZpCxCp3+ihhJchHzxFm/e2iKDODr3eS35gN8Sb7Jpt2nl6f/VzafKNNnpqspPIH+zmqZUji88ZC+viGK6jnXMjnfNlnzZ+4DtfZEbfolx8vIn8KpKZlauVuR1fJKcm+ZZ8oCTz0oa5lWcUnykHG2v8eVa2LGho0n3p+8h3vK7r5m79gnMrzcvPzccj+r7PAdF5UZyL7KFOLrQJrxM/D99uBDS0+vY2H+UQP6co7thjdfHH+2gUo23etH3Td21s8HHLtmfH4QsxrH6jXBPpwsafOr/kOK1flGTINm0xW52fWH2xOCuac92cmuJHNDcCZ2wes+sFxjIWlbGA2ftcnVzb6iHyJ3+sZNeM5zjfgim8T0R+Zm3GPuyyfUW5gGsGX3xCmdkxcVy+WITjieZVZ5eRrqM1QRRbfR70sdLPtS5+WZv287V61/nJbHOldko3N9fpV7/6t/RXf/VXkrsJpjo9PRVWBICiRlJovpJivGfPnlVgqovLKyn4fPjwoRT/VYwPmdHk+vpGivzAsgBAAtqfo5B+qUXQKMoc9IfyW+ISyjczw8kQ7DvdTprNZ1pgKOxYszSf3abpzU16+eKr9Mtf/usOmEqLd/EvJTDqXJyfpcXtbdqslunzzz5Nn3/2Sfr4ow/TGkCr89P09tPH6eEJGCJSOntzml68+DJtcjE/ivxQQDkeoYh5KgXxZKDBm+eFgUcAALv3AlIQXM0HBaJbxgQWGM8XM2XlQdF2BrZsfZyMPcrag8LT5RrF7D3ctOl6CeumlNJstkhXVzfp5atX6fziOt1M1+nBg0k6Ph7vsGQRTCV2gjWasJDk4neAqdCmFLWj2F8oCRxgwM8zg3WkaBvsG/b77b2lYmL4hnMCqtT8uknnQt8QQIYBYOq6XQspBcQhbDkL+U1bwzXQhQItlGWDP1W7AuBRgAVBJDZWsBBc6/21aBd9cN1L9jH+Zl9VAXgu/ocMr2+uRX4owkXhOkAk1fwF1KEsWQSqQXbC+oAC/gy2sGto69cKXloLSwpACAAxkHEKxbciu25X2eBy4b7G4I4U7qJdyEFARwI8ArBCpSV6WAusQQui1aqVQWq5EvCK+C/ALptNms9hv8u0Wq5Tt6cFFWhPYg/nmItlIU/YOuSjABll1xAWHABU5Li2i0JyH8vQJmN8VRQPUAMATbBXwvSM7nk+Cr5VryhAzn61XqV+fyhqQCE1QQfwddqH+Caqn8FolkEnApzqAsyoNoL5k6UFc0OfAGnIWgPgkEFfwU3zZQZBrBMKnfEjsgPLWkdjDORfMZHkeaBIHoAKxtTTs1PpH+fbdb8UUgvzRF9kCCa+Kt+gEBvxgzEtAxkIAmMRNuwEY8DfCmjoCiACv5EPCAYS2+6DgQrgQSmRrwrfcR1BFtaWMQ8y1nBcLJhnPsa1LPJlYbcABzIoT9Y9mcFD6/23rHlowxbaW9+1uduvZQU6KP8BTDVIo/FE7BSypG/THjT2bAv9o3UCjwF0xAJz9k95sF0FMyr4Eedq3AFgQwFhBJjYvQvYF5mpCIYREERPAV9ky4Esjo4m4q8pg6mgM9ix+CiAsIjZ2V5hp2AWFPCiLoQ0/vX74vsCYM19g/UEegAYen6rbHcyJvg6wWoEN+biXMY/5hsW8kHnwvSYwRMi65w7BdTS6UihP8YJPxDQ4GxWsVZifAI4WW/SaASmqE1azOfCcomYgGshEwuqoQxhp1OArE1Ox3liv/BxAT8sBbQtIK+e5hkB7sCHjo4ETPXi5WmazldpvgLoeyl//+pXXwjI6mq6ELkASNXvCV4qbTqd9OjhKD1+NEmPHozT40cPBPy8AZCr202j4ajKX2SxswAmgiIl7+XcGQG4uSax69x1BotNxhMB0IjPAHzHHJ0DabX2zrlX4hrA9AB8zG5ljIPMlgOdTG+mCqTMDH4KppoJaFYBN1sAKmM5AaT4m7aOMTOeWn9mPpD1IQHFhkkIMXax1LUk7FrySPZV3kNhvJK7cpyFLgEqw7kAgzHbYZ6C887suvAH5AdZb8m6QEHC9kUbpfH52BOt3/0eleSVNfSicVVyV1JQIdQznkwUILfeVGAc6DNjnKs8LrZq9tY4H+Z+xn/oB2tq2IMAsvNaTW1ApUJgFG2KOtS4g3V7RqHLOsLmagOmy8ynmARyEcBF0AdzpgBpN0niCuwMcVh0l0Gz6JM2Ydd4vG/DMeYUjF0ZL7dMpf3+kcRJ5DO2pWAqzcOQLT4rsE7B3PPlUmz68ePHAqBCHMI5w9FI7mdevH6TTi+uUm8wFqa6Tm+Q3nnn3fTo8WOJU0t5KV4vg8R1TDr3lYCIme8EBAyWLACwBPDYSyOwUoHR0axJAaZ68PChxLTb6a3ckzAPwoYxf8SCRw8epreePUsffvihtPl3f/d3FaswbB4/8E/1634FpiLgFLoQMKnkegV1gZmLYCqbC5UJc/vCre29r4LrqB+rp/yuCvlO8mAGU0X30szZ9rf1I17D3EsbjXzNj8W3w/hizyu103Tcxl2ea9cMNpYx3n7d/Vs797p9Ca5dmTc4X79/wvHW7X94OVg9WJ1bPfl9Do6bsZprniYZ2+9tTPBy5nnelppspW3/UTyqk8s+8oxkUafbyKbt/O39tpWTt8HtPbveD1b3E3lN5+3by6BJdnYO9tpSO/QNbzt2XN7+IztrGte+86iLRZG9WVu/T18l//K+YM/jOKJ7Fj8Ge53d02+Sm49xXvZR7CvFAduWj8Xez71v27+9f2MM1p+acsY+flonHxv7mubGNQvXhd4PI/++jx2J7NsqNZ8XxdiS/K3s667z+qJN2HWxP8fL0NteKS/UyWnfeORjcFMOsLbUxu5Kdr6nyqrTo7nbOdTFlTo/4D7bPuP6OmCqSPdR/vD5ytojc111n2tqFiK7i/Ltn/3Znxxqw/dR+uHcgwQOEjhI4CCBb6wEDgnzG6v6w8QPEjhI4CCBgwT2lcDvEkxVVQOZoq3SZktpU6ZpfnWbsn5DItrI8Q8ScE60QV1tnGVmKn8TX7eJ7jfJvQyiOUQbIaWN7WhzItqgKW0q+U2Kps0dK6Po4Yjf/Ko2fGTXRGfvNzFLm1h8uMRrSpvOdnMc53KDP5obzrU6Ydu2WLDJ7iodijB2zy7J2eppX5nzYZbdwKUevM3aDbb7bHyWfJE2adu0m17ol+O0ErHFW16PvN7rtW7D328gRpub+zycsH1FdtQmNkWb8m1tyJ8Xjd3qOPJ3bwvR3+yHb/j1c6Xu7HHqzsYjq2Nvj9avorhm5+aLVUrzsvIpyTmylyb5ez+NYriVY5QbrD17O+L53nebxtWUH3x7dgPab7zbtqK4HMX6KD77Y6UYWrqW47jPw3hrb973vb1ZmXswVSnnWLm0ydU+HtTFH69re6596B35io+V+Js+4323ZMuYmy/E8PZldVayzdL4SudH64JIbtaOmvzEtslip2gubebT1gcpc47T5ivowgMMKOtSDPfx0saXku/WjbW0VvNt2RiBSiq/1vG+Ydu1cbnk93a+9hzKyAP6rB3bwjq+kTmKpdYfrC1xfL7gKYrn/li0DozkHcm5FDu9nVtZUza+j638xCKkIBZFsJeXF+mXv/xl+su//EtZW6FwGcxUZ2dn6ermOo2GY2GGQLsorhP2BDBTzW7T2dm5FM2h2I5gBBREAjCBwr+rK7BDTKW4G9ehMA/ykGLRbCODgRZCC1AEb6RHUf4IbC0bAf6ILaGYu9cTtikUEV5enKXXr16l3/72t2kyHsmb3LcFoFoAiyLRy/PztJrPpR2Aqb796bfSB++/lxa303T26lV6+60n6a2nTwRQdfr6dfrNb34txZwoJERB42QyTuPxJF1fX0tRuYI5tHhUQDUAjmRgGsBBKAyETPtdFIbrjQjmJcXvq0VVYHw7m2rh6ByF6sqqA/CNxNLNKi3mWrgvBZjCGoWiQ+1b/D/fEiwWq3R1c5NevXydzi6u0tXNMj04AZhqcgdMVTH3YA2dWULkwTbBVJm9ReSeX0rhizo0fpL1IrMbCeHUlj1KAQI6d2HNqN54rcxUYtPA8m22eYNxmXaMy9VnCaZSsJ0HU6E4VuNhBr8Eb7LvCzOLFoUSHOGZJQZgB8mgInxHYIjIQli4tgXDkBd0NEuzAAAgAElEQVQKcNEvZilFiWCm2mzENqF32DTWwOgXbMnicQBTic2AnkDBjJAz7EzYZvBdZjxSxjYFPGDekALZCADA02JoAF5m0jbAVQRTzWcKchBQorDGdNIUx9YbKdjHeMQW8o2yQGLQL/xP7CH7HcanIxdg0HgMn1RwDorqtXgZrDAA36AQWwvZhSEMiI0M3FSQiLL94AcF6xqjABpZatGxFMprX8pMl2UmRT/q/wJ6A3ADxc4ofs7gOfyFcUu+lr0TZc5AUTKBJtAVCpYBlEFBtDA0AHgGFh6x067EQwu2EzCV6EnBZ5AlfBTyQrH+fL5IEwGtDJW9q6txC99hLgLqwDzWyi4D3QOYhB8W46NdAlVFb9neoXPEy6OjY/G3+WyeXr95I+MAoEXYofIcBXyzXKThQEFW1zc3FWMPc38FEMQYwXhhmKlo75CRgCCyPllwjdiNOKNMFGBF6wt4RQBAa41TGC99BmO0he0ESOA4+rBAKrLF4Voyc2AO0A/yEIq1NUYpE5/G+FzoDxvLP6V7s2iNoVaW/y+14AqCG4+PJCZLIXwu5ldZaFy2c2JM0LgA2yX4YMtgp2sFHSDngfFrUb+C13av02spI4DZlG0E/qwxCAAp/IbO9T4HQKKR2J5l50LeQnwQ9qUMqKpYZ/LemLD1AUiVmcoYp7k+wt8EbeEcAfcdHUvOw3HkdcQCxDqAntUrgRjKm1WG6YBMjxlHKv5OMJeAGhBzBayosQnxDD9YPyAenBwfK4BrNlMQNuIumC4XyiqDsUEe8BP4IPxD2PgyA47YbmZFg7ywprm+uRIfrgCS65UAhcTHxfdXqQPWK4k5HQGACPSo003Hjx4KS9XLV6fpdgk/6KT5qpNevTpP//qvv0pffHWaTs+vFUzV3YKpkNIGg26ajLvp4YNeeuvZk/Ts2ZPUF5BpP41yHOeaVtcPGu95L0eb5/2JZZqjv0vuNWx5subKQA3ED4n3Eo81n5PpCrIUcFsGLiIeIY5iDYQYM53epCHAVGDp6wLkM0sAzMNPZL10dCx+InoQu1DWNO6xYhwSS7N+0Z8FUyE+wvd3fW379vOde4Ocl5E/BPjZByteH+au8XmZGRW7vTQYZQDvcp2mMwDjlzvMXwL0Rc4UhsmUNmDWy77bw0S5n5vRTf5ew94L2THS/vw9gb3fsfrEvAG2IRgqr5gEsIZYMjk6UpkCBDZTgBXW5sKcJuD4/HIirBnBhpfBWTiOWMG1CvQHQCxsfQFg9EJZCDkPiU0Se3X95vdjda9O8/QWTIW+dR2I2GNZG6X3/NIAARQJ4FtttJ9jGgSOHC3rYsk1SdYqHBft3d8TUd4WbAV7IJuXrDkGuh4mQB7nIjayTV13K7hbXpIga6a55MqnT57mdbmCSJHXwVb18vWbdH51k8YnD1J3ME7r1E3P33k3PXz0SPwEjLIbvDAA9ijrj4XGMGHjVLCbsHTJSxU0jiHOwD8BekJMw1oTcV3y8gDsiSO5F5F/l1cV2Am5E9fjpRZPnzxJ77z9XMBUOP63f/u3d8BUZPzzYKoKTL6Yi22RbRj3dz/84Q/TBx98UOVCxE6s7fBjc4bGINFeyCol3zFFGGaqyEeY1+1vH9ukJ/fiQbsu4Gd7jrch2j2PN913VwuPwge/78Yx0pc4Fj+vpnabvvd7LNHcLZiKOcLGLHy2ey1so82+qo2DNhd5Hdn1mu1L7nUMeKdpvnZsNtb6+1aOpcmO2vZnz4vikW/H5wcvm6hfayP79FeSJ/cNOV77rI3f0R5Ke8DR997XrA/59XdkV6U1up2z3We39mGvtf5digcl/VpZt7HzSB9e7iWbs9f6cZb+tn5NH7H7rV4O3g+tb5TWIjZG4fN9wVSRbUc2aeUTxanI/u08IxuN4rqNPVa3VkaRvfx75YIoJpfmxvH5a6KY6HPWPrFL2tvngnyuX7f6PBbZtp2Tt0sbO6KcUBf3Il+ps+26nG6vaxOPonxWGmtkR1Ec9HnWxul7qGrnkmjuPl56Gfhxl9rgmrrtGP8zgKlsLsS8bF4r5Q57/ACmaqvtw3kHCRwkcJDAQQLfdAkcwFTfdAs4zP8ggYMEDhI4SKC1BNqCqaKb9+hGtrTBaF5ELGMrbdTYDRt89htq+j3f2M6zberPpRdm98lvKjUJx286+c1P++AbD3LtT7QZ5+fUZqOo1E5pQ9pv4Nnrmzac/Hi44VK6LtKxlXFrGYjaiKaiZvMxeaPxXf1ic0dtQk/Qtz2adljiJHWdfBKoRQgyLj7IM99rDSiLB9m0uSYYRzWyO6tOFrWxze1vXBPJtG7Tktd4mfpr6myqZBv0w+1cdguevJ94P6IfRLGhyU79QxDOhw8d7AZmtJld2kz0m45+jn5O0YaulZeXqy1U8PqM5FgXa0obgaX4GJ0fbdyXNoRL+rQPab3eoliIc7x+vI74PdujXiP5l2y5TUwpjbf0kC3St4/PUTy3x7xNUB5NfmSv83ZUNy7frtU5ZeeLsXAOi6FsYVfJL2nL1nbqchC/84U73jbq5OZtJrJb6791/uL7sW1xTFZGdTnb9tNkR1Hc9XHSx6DoGusDJTmU4oKNQ00ytLbkz41iJ/ukPdXpoJTbvA597C6Nv5QXrRx28gaZKINiHV0i3N0i8keqZSMfYLrf6K8qZsysM1KNxLfA7qwxwPyhgAR5i3hV8G6sr2KC2VmwKiGKOZ8sBDyrGrcpghW5ugevnLefP2OI6CzHc+8T1v99ninl37oYaP2QD//RDgtFaAceTIXjkR9G9hHF2ChHeH/bkUdd0i4Ug0V+hz4in4jiUNS/LfDuD8C40JOi4l//+lfpJz/5ibzxHCCOm5tpurq6TBeXl1KkP54cibxQBItCQhTW3tzepouLSynaPD45kSJAFBqiGB0/KPyTotSNMkdsi37BjiP0GNV9FwpiUWQpdp3fmI5iRxS5ojAcRcbD/iDN57fp5uoqvX6lYK+z0zMFTeS1uLIUrbX4ea5gquVcCze//73P02cff5SePH6Y1vNZml5dpiePHsrfD49P0ps3r9Nvf/0rKQhFoenDhycC/BAwQ2a4wPg4D7LLVPcP65T6w8wQJOAnZa5aLZSBarXJIJhOL80WtwokmS/1ngMF193MipAyY89iJYWXAIpInOmAPSQzUuAepdsVli/Rw+VVev3mMr18fZmOj0fp+GgkjGLyxv/MACDF6wJ60fscMHDJGirLXWArAlBRBiH6ERkfcijIsUdIsrTIVpA+ANVowbf0mWOQsKHk+yppF3EButIQkQt2FbBENhd1FRSaagE8+pd2IMsMthuPASDYgtoI1GGhoH3DL3QprBkAHWRmAtgvCo2VHUaLf3fWGfm+CnqBvKpCY8wtgyAQhxm7MUb8oChZmMaynIURazxSBhwU9oMBBnNbKOsE54a+hT0os0L1h0NlxEAxtDCIrEUGqMzF2BXk0dWCYbAgAcCXmV1WwvakoC0US+OfFIZn0BsZaCR+K65NmcnIeIachzlKfstAJrQ/BABEQV3L5TwTbAH0peA6KZ7NtAPbvRkFSYpvA6CAIv9eP5+vxdfyTwBdys6DgngB4WWQlBSCZXCAfqe2IKC0LC/IR/rI8Qbz1bgANreOgnFWGaC4WglwCjNH4TpsEX0BNKFAyF6eux6XmNntJRTVy7oX+sOcFspMhessOE4Ko9dJ9K6sQ5s0WyjA7TiDqQDMgJ7QEQr9IYPVfCHMNWJzSUGZmC+AJZDBxeWFAHHGw5EABdCejAlF8GDw6ABQs0qXYAsUhrktWBHXCxhNwAaZjaYLsMwWDIVrMCcB8QGkuELxPcBeAMCqngCWwTH4FAGMNo+zqNr6IcARKAyH7HCcbGoYHwG4+EwwFWwE1yDPCOiMcWqnyFbtQ0169+35amQdAXPAcOYzBcfC1zF//Ij8MoACuQdyBSgB/d2CmWql8lNWIrC7YewogkfMJPuKWKUcA+BJ4xeAJ4i7vSqeiJ1l0I9dl2gxv+71QSaQDYB1KJpHmME1AAVIYb6AcVdSZK9MZQoghc5wjYKpACBYyD8FFKGNeTUPYX90+0VVEbzEL10JQvaIGQJOyPMVcARiCYBFBOlkoCOEDF8DgFjBsgBibEFjAlzNLG+ydukA/DmsYiqBMxyLxGNQOUEut5BrR+YDO0DsI9gZNiggkQ1YtDJQb7FKWNegj8Ussy9tVmm9VDkPx0NZz2AtcT29lvhJO4KNCDtLFyxpy8pP0BbWAccnxxWDXn84EjD41dU0XV5P083tXAAb1zez9NWL1+nly9P05vRCWDXB+pMSQBEAKiHWAgiW0mTcSY8fH6cnj07SeIj1jTK+iZxhdxVzmV3P3t1PU5YzBbXoGlQCd86pPH/7t7A8bhfVmuezf+Az5q7AdqwDFIADwBziGuYjDEYCpEHBLQCxAMDDVwDMGypwCnEE/pD/0V51ja5sfzpQjaW6Ft8IePRoMqnAyrrWtSx0ChjSexn9H06BDyO3YvxY7zFnil0iDwwyQ+Q6pZvbGwGooB+0g/Wq7LkjLmbgMxKdMHWKh2dAuIBDdN1SxVaJHWpvsGNdS8AXEbe0BR4jQIlAKQlTDvAmAPqc7wXUnNe10+sbGctoPFK2L/iGgP476Wg0FmAxQMJcZygoWgFROZPLPJTpCSBr2JjaGuIGQep+/4SyF0a7DITXe0+dp+6oK2hUZbNlGt0yHQEormtY+LW8OEHigcoVsYXALMjIAu9k7WtivP6x3ciXPQTDwKW5ALpAnND1o9hKD0DpnP+EoQxgKo25GusNWB5YdwGMA5g5Ts+ePpO4AyAU5oAYCNDly9OzdHlzmyYPH6Xh5CT1hqN0dHws8bh6EUL2I4C2BfAkINC+xDL5XPmB5jGJdRn4D/nBvxCjwDYp4On+/8/emy1Zkl1XYifijjFlZFZWFQpDVQEgm2QTnEG2TA/9oAc+ECQNxic1QfZviVNLPyLJRBNe2poiRbTJDGw1xhqzsirHmO4Qg2ztfZb7ip3nuPsNoKm2rhtlWXHjuvsZ9nj8+F6+RvYCC9ybIa6CNRegY7SNH+RMgKnefP319MYbbxjrFMBUtvY4OEhYN8P77d4q502LgTkX066v1nl9MRpZPnjzzTfT7//+76e33nrLclUDBrP1lgcTxm/Xl3/XPgdhwMmxqYlADpbXfQGeGfN66T586N6R9Sp7NfH+vXZcz9MZdH2u9cM+SvsEQ9se2m9JLvyOPqbPWlTWtMMok9Jz0ygfzk3jSGkfQ9uu6V7toDTvKGe+MEDHEM/hPDmX+MKfIXrYxCZ47qtx9fZzu9r8cF1Xfzwe7bk07/i8RAvIWVwewVKMvfzd5W86h5rOcU7teZdeE+fDdXOpXbVXtSvqumRf0bY5P72XKflxKW6obGwtJTk9+lXJXyi32jhrNlm878kn1/RUsie1UY1Numc6xC82jbFqW33tl3xA7Uj1Fn2uZBPxHJ13zD/2t4I8uTdv7+HweyqTq65T9JywT29jlQlb3/lv7mk0Cyrelck17O9WjG2rHl4BFjf7/Dkp29z1RRd9wpfjJdmqvNTuNN+ojZdss+TXQ2KfDr2mw7480jX9u8T62F7N56O/x/hXy8MbqKs5dcg8VH4x9pWetUc9lnQfY5v7/LW9MKz005VfYjyvxRuVo64FeH4tJkd9lObDtv/sz/701Qd/d1HM9pqtBLYS2EpgK4GtBP4bl8A2Yf43ruDt9LYS2EpgK4GtBH5+Evibf/e/5P0bgpBu/y7dtPOtgvEGWW9wS5sP8Y1LtY0avcGuvSmntBnjUvFCIf2pFURHKeqGl28keEG6/nCj2AvTvKio1I6OjxsC3OSIG4t6Pa9jP/ybG+i6URI3glVWbfHaq+OL4y1thus5pc2doZsxpXbihjBl3TUuvSZu8A/xhmhrfZvbXRvp7K9kv6XNeZ1faYNTN5djm9H+cFx1Wxpn3JSKc1Xf1Id0nFefbKLf98k/bjzWztd+Oc84l9K19A09V/XAa9R3SnGNx/k72umQsZRsuLY52uVDpfEP2WTVOUafiTGJdnmX8ZUecFIPaJdFKegT7fNhT8wLNXmp3etDQ43RjM8lPfXJqna877qS/W0aj9QfajlUY0JXvFGbjLJBG1oQuKkfUo8xhquMNE+pjktxMD7gL+XIUuzRGIVr1M66fDLm7xhb+/7ui2tdx0v5RuNrbc2waZ9D1zaag24X0hSKWwXsznmgH7Ia9Mk85rNSnizlRPpC7fy4TlLfqW3+dPlzKcZqTFRb5GeMTd+8Wlu7RJ9VWy9d0xd3Sn7BNks5fBM7ivPktbW1DHPzkBhaO0fXqvYGdiv28zW3vmWVsbV5+7mw55TWOaV8EvM+c5OuoxhT0H+X/Q3JXzFe1nQRx69jUF+w5/sZB4NC/0ePPk5/93d/l548eWKFeZAdmCcAWEIhMQoE8ab1+d48vf7668boguOnZ2BBwdvcR2m+t2eF9xeLZVqtUaB5mY4OjgxAoLoAu4azYk2sqBLFeShWNMAIQCi5GOXi/NyKDl97+CDtzfcMULU0VqqX6eMPP0xnp2f2JnsU+RooYeoF7ChGxfzWy0V6+eKFsTyBMOObv/Ev09fe+VKaougWYIPrq3R0sJcOUew/m6anTz5LH3/8kfUPNpY333jD3lYPeeA7yHKxWloBIwpxWSR+AyYpFG6bfADYGdlnmwvYQVZrZ8gYATQ5MqDE+srfvo8ibyt3RcG2FaNjqNcNAMveYk8wFYpA8c+qQx1EsVitjW0Huvnk0xfpx+99kvbmKICcpNl83oA56A9exJ7BKNZ/y+aDwmkHWLWgNto19Yd5WKE5ioR535AZEQBYQrEswVqYyyQDZ9xf/J+Bfgwo1Bbeqt2azRooztkJdAw4hoJSAOyYi7lGwBhRIAt7wj+0aW/Wn06tCBmADhQnW6FtZgIwVqj8Bn20hzYODvatAB5sEN43/jkTlAGHvLzbgS8oQrfP2SMhu1zvi6JuXH947yjf18M+9kwna4wPhdKwlQxogd2iMB7F3yjKxQ/GAD+DP8EHUHy7vlzlwmDMF0BBL25GkS+AGCiixvyMrQMAksnE2oPM4avGOgKb4m188zKQtjAZbcA3UfYzQSE6AEk7AIW4feAHephMZm6xmRHDcxl8pQXfsFieMdhBLf6PAACcb8wNy5ahxsabwWQG+MtrCAfWGZLPxgFwkDHdWfG4/8PUTE8sZMoFS/n1JrlY/8qK0J3mbSeNCGTIfgv/IrsVPhOMBl1bkfqVs2gZ2GAEdj1nroDvQycAk2IQPjYw0O0Ys48BPcCcsvBibviMlVM5/ZC/pCVh7g50Ojw4NJAHYg+AVQBTvTh5afqFH+7vH6a9gwOLc2CKOTk5sYJt2LYyvJBlYmlgAmfk4r6b3p8SJDlGAbrNz4vdPbcZpVwGUnicwPyd6cOL+y2GSVE8irhRkI3ryWjENQ9BVrgGPktAAr43hhqTp4MDrescczxPeLy3gngr0MmsdxmkeHR0ZHIE0BT+YYBKsH2A8ej8zGOfsRk5EAr9tSxq/uIbglqgNAdTefF4E0Ovb6zY/fz8zJnJprN0fHzPZAL9OJj1Jl1coA8wfYCVzYFSYLFDe7ju+fNn9vfh4ZGxl6Ho3UEBV+ni4sxiwNnZhcUmgttct5cGYIFsncEEbFYrA49AwWZfsM/Mysd753gvSH3he7CbIEaT2QVtU87QH+WIcaI9nAdbwffo1Nb1KPSfz81uwaLCdT5jNWzC7CYD2qhXvffjGqdZ7+04s98awIKdmzSbg/lo7L5yfelAyuz4BnhcOfhnsVq4fwPotjdzgHTate8BKiBoEEBoABKN2SjnHowLc4ZtvP3uOw1QZpkZ9dAfGGqePH2eju7dT7u7k3SxWKUXL16mFy9epGcvXqTTM1+nGLvbCqxeziKEdD+f7ab9+Tgd7s3SbIJ444w+ZNEhAJL5W9f8vGfQtaiun3QPg+0g2BlDpoG1WgAJbBSxHLHIYj8APQYUcsALbNHXkg4mNJBRBmA5c5uDm/y8DIy1OAjASGZ7wtrMbDazOsq+I3M5bAb/un5eucc2tsVxs/Y7Oz1tGU4z61raxb4FALGjdLFwcCLio4GgBITrAH9DFzd7AgaotVwAAKmDuxzoAhDlyj5j/PBRWwfP5w34nnEO+nSAjc+fulEAoa5nkEMuL32thBiMdQDWwshRBqaycTvL13w6tTUg2CJtLZJu0iXWm45btDWGrWOoJACCMugL/WOdZblewKrxPpAxgLaGvzE2f1+Y7x9z/GQaczv2OI3vjGEygzFdyHyuQuZJsLn66srySQYwEWjq9wUOGjYV2cojM3HlZyoZq+mtZ3C43RPAvrNfGRDbwNCeb/x5C+bguZyAVOTy2XwvPXz4hjFLAnSH9dtoNDGf+AygpsUqze8dp/17D9LBvfsWgx347jkR90LG1GY5Aqxu03R8fNwwbyGuEHRGv+D9osd0gBXXzT0IxvfZZ58ZYx/WAgBPIc8R4ARw8v3j4/TGw9fse6wF/uEf/sHmhbyE3IH1E/TorIcOqsIYEM/Rl4GdM8ARx9AOGKm+9a1vGUDr6dOnznBmtkNAfHvv1uq2BVXx3tPW88JmhnhiIEABO+kaQmNY331yV8wo7Rm8EkcEbFUag7bfdW30o3hdHIv+XdonGPpdZ9DsOahjKMmqa4yl+WpuYVyI58U9Jp5X2iMqjUnP4/pF7yO5prBYIYB79sPYvKnc4liiXZZkGddbm/YZbSjuM3JO6kdx3iX7pbwY12Pc12tqeuzyi9I8oz1TXlFHeq3Od6g/1Pb0S9frGCxG3VobVV7YEACaKjsdu95bdel9qB2xDZ0HP9f8WI/XbFF9h7azqZ3q+pTX9sUWtdm+2KPHow/0jbVkZyrLGE9uxaOcM2lTjC1xvc04xHZLfhp9tRQH1RfivEp6KuVJlX/0Ld5n9cksHq/Fvhh3+q7r67dkB7U+Sv4c41bX331jL82lNr6+eZXWDbGtkn/2zbGv31Iftdgc78H1GUK0s74YW4y1tma/veYrxbT4nd43qc6GxL64LijFZ72Pjj4ZfenP//w729rwPqPbHt9KYCuBrQS2EthK4JUK6q1IthLYSmArga0EthLYSqAqATJTxQ1KvRHnzbA+tLCCs/BAo/QARa8pFUR2bY7EjQrd/CttBLaT1DcX5qKNATYQb/Tjhl5p87qLmSpuirKAlDf/Uea6IRE3FLipxzZwbnyQwWMqmyEbSVHXpc3pKL7aJnuXDcSN2r5xljZ2cQ2LBQeo9JVTok5rm1RdG5FDNpNwTk2/JZtXf6ptpkeb0A2luHGm+tHN2ehDpc1hjr1vk7Rr07C2Idhlj+rvcRO6y9/jwyWNVzVZ0n9UF/SxuDleGstQ2yvZQGmTNrYXY8Rd+lNZ1x4UdLUb47uey81SFgnhWNzgjAXyaC/Glth/lH3UJa+PuornlTZtta+aXvrGN1QPXedx7KU4UstBtTxZ2niO/h4flmtsKo2T44t2H+OC5kPqn+NU++3SaRxL1Espn8S+arGhS85DY/hd9M3xlGJd7bvu9Ux9FEPye7R7+myUdVwHqOz1wWSfTGIuKvm46j3OYYgPRru4C5iqFI/i+qBkuzX5leSi44w5uRSParLt8qHaw6Q+PcX+NX7jWHxgrT7DgryabofEGMyJ67mYK6gH2oK+eVXnW1uHMg7FPMGHj3Fu8UFjl+xqMYnXDPV7ja/Ur+qgOQ4sQgbVvDw9MRDR9773vfTy5cumeA9F0CjaA5AKzFQo2ETR3YPXXrPCSIAfTk/PrIAffQC8g2JD4gLQP5g0jH0kI7dwHgq9jSElM5UAJICCOpxPAJKx7ixR6HdtxXwoHETZNEAlKJb95KOP0zmKlMHYgUJNgGwmLZgKxbCr5SKdvDy1YnyUX37zN7+RvvbOl9MYTA7XVwamOj48SEcH+1bkCLarjz74wMBNKGYHaAw/AK9YwSzALYulfQYo6RpjzoX8VkB65SxaADKgGBbAFswH4zM2E7AfWaGyA1VML8pEl0E9OIYxo5AeDDZWuAyGHRQ1G/DXqpitwHdpBeNrY7B6nMFUs+lOmu8BQHPYgMBgm1ZQDXBTZhJCHwZosmLSDJIw1prMfJdBKywYgSwIvkDNMdjA6GMo3DUwVWZ24Lt3J8bqQrAyQDg3rntry+ev+d19099WT9AOx44iWBblA5SgvuE+74AC6MKKd7M92Rv9J+PMjrNjsqfvQ49ka3Fgw44B6TAu2Lf5tq0xySrsvSqbiTMZe7YAsM7YpkZgsnE2qb39fS+8Xi6dMWZn1/QLkJPZVcMKBXYMB4wAtIhecI2DqcBC4MXuGOckg5EUcEZmKgD0HEy1dDaI3ZH5IMblscApA/yNN21UsriWX/ZidprfHjseO8Oag6m8GBwXoogeeiCQyt8M7zG+BU45Wwr6dMYTZyahvpzNDAXXO+nKmFuunT0tAyoNTIUC9Ax+8yL+XOCfP8PfbOy5SN/AYhmkYTHQFeP6yf/HfAy0CP8yE3RmlVugBWNVc+AWZDcZg90C/pOLuTMYzeYCVjnYNPq2cQAs4WweiG3wY8gGzCtkMQHAwuJhBhdafmz8BcXkBFMdmJ3ABhAHEY9PTk+86PkaYKr9tLd/YMX3iNEAmXIdQpYZi495fmAioQ7JANYW/GEPzgueTRZWYJ5lkG3cfGHkL7SgjxFYwBzNvzFGMlMRdEWgI/6GXVLXZP/D3yj6xjyNwcNY1hx05EAC1z/tzACFBArgnvHGgXUA7MDXwLboODWPA7CBhl0DYKi1s7tNxgAD+Q/tgEARBzYpECTHgfxiD8/1vvYg0BPF8wA6gW1IC4EwT/xz4JjLAGAsjInnN0CFHIu9oH6ZmbUA3Fg4CHm9MgCXF7Y7MBnHLH7ma2E7DnSe5Rh9W4aMXbQBrsNMrrlglEWCBpzKzCkOnoIs8Z2DqfiOdfikCxkAACAASURBVJwPMCHsFddwL8r6AMMOmPcyACN3ktkHPa85093t2GTrCsTu9cqOz2bOIuXrCF8/GLBj5Mge5GD4GPRr+s8MV9Ap7Bt53fRiDEAeszE4xEDkEcuXk4mBbbAeeOutL2YACezLz0O7AFI9ffYig4DAFrhO5xcL0wN+A4yNMSyX67S4WKXFwseEmLC7c5PGxkYzStMRQDqeUzEWtXOyYdKHcYxMkLpHq/GLvkhfAbAFvuHrGQd6M98YWxgAdwAlGUOlg1SY3xUE1NyL5fxva4q8VnBbciZAY90EC5eBrdoX4NAX4v0pbSSuxWv3vhZ/MgsXVi24HrpCvoRiCCBEe8iTHsMd1AQ5IJ/CTgxYbXnR0UdkWCITnQFtLB6OcwJx2WN9Rn9wP3D/BJiKACC0yfUL1046f86VvkA/I1iXOQc2ZGAqY2zzQTr4etd8yUAwK4A3nSmBrJkW3zM7qb2oLedBrEtagF2OFqQTyj6vY6MtMUYwdhu4LN9zGeNUBtX6WB341bxQIIN2HHWXfVtY0ZydKoPBMpulgYnAImprs9tgKusvg948F+WYnH3dSERzjrpYLTJzWgbyA8QDoK4xU11lQL0RcppOkWuRT3Hf8/obb9oaG2sf5G9jotwZpc+ePU8vzi/SaO8gHb32ML3+hS824CeCp3B/xHt7zIWgJfO1nI8xdgNeXVw0eclyVWZ65XHed4INGOtC5BXkVvxTMNUbDx+mL33xrfTgwQO7nwPjMNoDiAvrRgc9OrDRfCH7OewWdmQAq8xqhvOQR7/0pS+lP/iDPzAwFV6w0YKpWqBB3Pu4ad4w0OZKzyfG9eYrMcvVDs6P8UD3J/QYY8mtBNHzR+n+Od7nl/6O+xfsputajptz0qGVxq5ji+2W2qh9t4k84rk6hr69htL+SJyD7oV07UNwHKprvd/U7+OYYx9+/5FZBOV3qY8mh92BoSXKh/Jo7wHbm6o+uQ7RWam/OHe0o+uA0pyjHarPxedd3COLc2rvE3ytq7ZQst2SnZXsS8c7RCZD/KS471XQd0lHJZ2WbDHGJbU/Pb9rzjGmdNlRLVb02Z7KtGssm+qzpKtSfOjTb2n8pWui3w6xuZovdLWlMYv3/9zP1XUqc7uvMVsAPvtUP/V85/fM6qu63uWYNIeUdK722Wdb8Tj+jr47xOc4/nhuny/2ja/Ud+2avr5qdt43hk3tqCaLPjmW1g0x/pTGusn4hsiz1kfMn5ynxv2YN+gP+n2Mn7f1kl/mJIykMQbW5qA+y/5KOq/l9661i/qejl+voV9uwVR9lr49vpXAVgJbCWwlsJWAS2CLPt5awlYCWwlsJbCVwFYCAyXwV3/9715hprrLhlBpw0e/44M7vRHXzQC92dbNOt4Q126YS9PEAyAuB3Sja4hIajfwuql1a6729stXf7jBjSNxo9YK1PIDax7X33GzQuXBjT3Ki/3EB0n6fRxdbbOntjnbt2Gk84t6KrXZt1kWxxvtUWU7RKclGQ/ZABxyTtRV1GNso7ZxFTeUShu1aDtu5qrso2/FebcPuX2pjLFoe/F8HUPNJrvkP0TPfecMfWBA/+zynaibUsyKvko5/XNuaOsc+uSj8tcxRrsobTLWNjFLNh2/iwWYOK4xiEUplLk+1CjFOrbf5XOl+dUewsUYUbLl+J0+GB4aV7rm0tWGFunQxvR3TR6aN6JtxpyiOatvPip3PmiqxYeoI8YQFj33PXCK8yytN+J4u/wgxlQ9t6T3Lvsu6WDThyO009KYa99t2kf0+z79xuPRjrqu1/VHzBH6d9QD7SfaMmMTr1UdxWtq43qlLzkxyrgrptTWEjH/cszqE0Ntq0u3Q+O7yqwU82lztfVFl341V+j6Uos04vd8ID3UxuOY4wNq9oX24hoX1zK26Dxr+Tv6dywqQV+qd8Y79KHHhsScUuzuk0nMu/TFuPbw+TltCwr7MLZPn3yaPvrow/T973/fCn8xdrz9HG81t2L4/QP7R8aq4/vHDRDq7PTcioZRgGdgqn0v2vYig13rwwqBUUBngIorK670Ak9nBViCHSIXswIQRRCSAWIA0kLBvSvMzsNb+h8/+th+E6TixZv57fgGrLg0MNXpyZkBnkDU8c3f+o30tbe/nKzWGoXMV5fp/vFROjo4sCLbJ599lj7+8ANjpQBIBMWIBhq7cpYNCG5xscwsBc5uxSJcFiWisBH3YhgXC6DJggSZQE4E+qivc/4suGWhIwquwUJl7A6QmRWboqh0BCorY6MxQNX6Mj3+7Hl6771PjPFiOp8Yw4gX2ftLSmiHDkZxXZhfZDAVvjPZZGPneou5l34EWQPzhIJcAqNQHIsCUZxrZfy5snWMAtmGkRlAGgd1GMCK/ct9A46R+Ub92e0JjC4o8PcCZcYln5eDnXBNLFq2wuLdHdOhFYcbw4kjYVDsr2Av9GH2ZuC/XHRi40O5dvsyC40Hbfzw4lAWKUMGLDomu4DepxPcoIVs1ImBn3KhtxXjrwCamJpvYIxgMAGYDfbpcyfgZddZFwAkyIAytNMW5rb3aXE/o9Fv9kWDIe1gDtlfd13+XGdibmTowBxo52YDLNo2vXmf1AvXkCzIbewLWLIrMF55cT6uwzVa9BvXYTgPY8CPxlwtbCrFzp0xi/szCEPAVNY3tJ1BYCz8NdDS3r7b7w7mSB+Cnfg1zGHG3gI7s2Lhy7S6BDMHwFT7jSyoH50vwQsEBGL+uAZzZDE2bAMgVzI5zecoqN63OAEAH0A3ZFFisThsgjbi/uk+CuY4gNc8T3gxmOGSMoCTLGCaF2EPk6kD2PCDdpsi+lxQRjAfAEXwO4KmaCe4jvajxea0DQOsgsXJ2OsMFuQgnsmsyRW4jn5lgLQMwjPw2uVl7nNkzEON7eU6fs2LDqa4MWZAxjy1TfoFfTOuJejvBINhrjgXYGT4LEFHlAn1hnZwDDnDQMG5sF3XqxgP5If2WDCP85CbDWS5WjUMUJApzkG8QN5AbvU8NDUwFfoxYLP5F4uO2zja2kBmgFo7ABDjgT3DpgAUwpgAzAG4BHMAmAr6QtsGM83+TrAA1zPo04EqLbuxrr0Yx8lW5zHWQRJua/klVldXaTwC6yDWLx5fXCcE0vv8MGaPHQ4Kc8BkC9SErziqo42f+NvnepV2AVid+Byhp/v372ffd1pPjwE36fmLE2OiyhhVZxTLMRjyMrDzaukAq/OFMdRAdwtj1bwyGwdEZjzeSfOpg7oMOJxBmQB7AjiB+TIHMPeSMY8243ohKMXlxriE9ZExexmYiixAWTKZxZHxh/6B9jAfgDeMRQyzdJHZ/JW10Xwmg9vA33i5BAVXC6bSGE0/1/sY5kHuKep+D9ezuu42vxQ2LGMAzH4Cu/B87y9BA+gQawDL99n2fa6wEV+XxPVYC6biXH3d4vJE7HHGIVuzYC0LgHQGU+k6j7rRnESfUPtnnLHfBnK/MdA+fIu+jzFrnoaM4HfMkXrvwBzKfKz5lzGL663GtwTUonGIPsY5EBSk+zpce3GNwHzDdS/8CuAwByw6qNv6sLWMsx/63G7SWgqTyZrlccH/mS1lRkpriyBxY6rkUtnjAto8XZ5bnsM630BWBqbK4NgMwnC/B9Ogg/ERHnDf8/obb6TLSx8XGD7HAN3u7KZPnj5Lz8/O02T/MN17+LqBqQhGQgxuX0Yxa9ZJtA+yRHKNQ8ZGgvCoH95TumzdvplnsAbk/ZWCqd76wpvp3bfftvsXAJ+++93vNsxUGcJ06/kR7w/QZ/NMzYKuxwbkjS984QsGpnrzzTeNcc9zANYABEXFZ1a8i2hLaJp9hIaRLD/HyhSp8d5b86zatWUFAf7l4N75q+v82l6K3kPXGq9dy/7icbap7enYusYSx1A7d4g84jlxXd11PPbLXMFrqEe9R2OcqOlB12Nce1HPsf3YT9STxtSSnGvt3UVu0S7Zxqb2Weu7NFbGZeqBfen9svpIbSyNP+bnxszJmpui/DRHan6o2XPJjqJfqz5LNq55Mcq7yweiD8b4UpI55a2yiXao7ep52r7aZMk/Sn2X5hJ1V4sV0Ra69D9EZrhe9zPv6hs/T3+Ishiiz5L9ltqpxTvzibwXoesujXGMc7p+VR9SebMN7Y/Xc43V50sl/WleKcXykqw2zR+lsdfG8l/aXoaMvct3dHx3saO7zK8vz2tsLcWYu/RZ879SToh5M9ptKRfV4mW3fvzlDVEHGrP6jmn7XbFPdavyLfmYtsNcGG2DuWsLpvpZrHF77VYCWwlsJbCVwOdJAlsw1edJ29u5biWwlcBWAlsJ/EwS+Iu//OvmyUrtBnbI5k7tHN70stCGg42bmbo5oDffLKLU62oT5vjtzeDN2/SGM1PppppubMRN6VtzHQCmQlvcvMNnFmnphgQ3OkobJ/hOH9SpLPR7vZYPZWsbMaUNkNp3fW3guIIDoi6pz66NlCH6/ZkMXS4uzYe6jxs33KiJfdc2JlXPpTajLEpzihtFcbMubjpF2+k6jmO0GX6ubWJ1xYPS3KLs4gOj0tzjph/HUtNRl0z77KO2Md+1EaljxueucZX6r/XZ5399c6nZDQs41CbUhuP3+JsFPUNtnPEMv/UhjupS7YznD9ksrc27lF/QX+khvtp1tOHa35wLC5SGyn9Te2DMV3CA2nQprvCaaKe8TuOtzk/HptfW4jHP16IbfXhEmUQZsn/19yG6pj+pfdb0XOoz5oyu/DI05pf8sqaTLhuJ19Ty+s8jDtxlfEPtW2Ws+opxJNoi/SnGB40dMW9RRkN8MNqwbv5EWevf0Sc0F8b8pfYer9NcUNJtyd+G5IeaXmKejHrRGFDKkV36jn5falvjLEGnXPPFtvtiYsyjLORjnIt5RON8zMddc41rYxaiaeEQ7ZHF1xFQ2zWXqONSfO6Tja53Sjk7kwekCYqRR7vpw48+TB988H76wQ9+0ABv3n//fSuaw/zAcIQ3tKNAEOffOz7OQI8rAzSheB/FgLO9ubHweMG2A7VwX4ICyinYCfgSiIZ5yN9Kvja2GmcFQJEvxmUFpCgKX6/9JREAVSyX9hnFhJ8+epQZR27sPDDXkJHC5H+1tgJUgKnAQDUdp/S7v/Wb6atvfyUB7gMwFf49uHeUDg/2bb3y/OnT9Oknj9LV1doYAABGQmH+cr20wlxjOVmuGuazCUAsef2mYCoWJbJgkgwf+B5jIjOL5hbMPwKprED2+gqj9aJxIJgM6DGy32m0m9ZrFFdijOv06WfP0/sfPLIayNFknO4/QPG3F6jSph0oYl7h94/G4HPt5Y1g2MlMARprafO0JVyHGmUWdLOKvAHsZDAVziczlV/rwIgGUHTl4A3mahaQolaWxCQ8RlmBYULXEiy8c5tvCzpxDgEpKLZFg2aXKCLPQD5cAzAJ/ZUsTwaCy4Xh7ms3aUeK+SkH+llbtOwgNY4J5+EY7AC6hN3quljtA+fimDExrNcN0BHfE0zlhbNjs03XG1iwHESm7eJF/yojrl19/6Jl9WFRMmMhi6Gb+OSnJzJT7Yx2GtAH50YwlYJpTK6TSQPkY7uMWwqioezNf65uGjAV58N5MJZqHI+5XWNdqbBJ4/r1jtseAWBm+w1zm8cqH1u71wOGvMPDo6ybDDIAOHIF5gy/b2nACNyfAQhvNzlgFEx9e3sNSIxgKmP0yW9M5/Usysa8EXsoZwcZTQ1MRSYLA8vM9yxGA+BCQAELrK0wn8wr2CuaOIAG84f9o8Dc5QWZtCwRBg8Lb/qHTOBDYI5iAT7bInsNdcWCcoIGWz/zQhrmB9qnxikHaYwcbGIx8Mb8d2++78wZ2V+cienCWWgAlAAAzxhqwPrkbDLjkQPRjMkpM/0R4IR2cAwAicnIbfaWL+Wifr23ivcTOB/tASQDvR0eHtr8LF9mm0A/OA6mEP7gO8RCByG5z2Ju+KEd4DjyEI5B54xrKNR3Zqq12RSBrIwzyBsAOZ2dnVveANAZYBwHfmDPgW9Rb9+UTv+BbjFugEza2IH8BH/xfEwQE20Nc4CdOkDCdUt9KpuSFh7iM0GjHpfalU3Jl6096B3xZexATo/l7R4KxqYgLuZUX4O1YK4WRAW/H9s1Cmr0qI+Sr9ZWGdNsbWlsSw7qODu7MDlfLMAIhjWMg8quwHqG3AwbXeAcPw92gX9gEgLo28DJWPuMR2l/DnZHBw573Ae7FtjrEFNdXgaE2sX8fczUEb6zeRhguAU5NLHFAKQe84yZKuvIQLNgZoM8wZ6JXJ3jHnwdxwAGMxYiW8SxeTI2OpuY5cyRs/uh7es1EpGDqWLBaczrJm95Yz79pomneV+G+mReAMwykyM5CC7nfaw/wTDJOV5cnJucTH5TByQT8MRc0eS9DNpjH8wbNqYdf0kABMEY3cw3s/+hD4IjDZQnMYDz1FzUWr0wF8DXls5kBN/mfZHuwTMGwu+YY/U89qvxWYH9Bk6dTtP1DUD1HvdVBxrndO2HvjBH5EPqg31wHYDfrV2Crc3ZjsBi5nnXYzoU4QBHsNE5mMfiTGawY1xs5CUgRl23GOOWsFCa7jJYH+etrh0EarrKrKdgrUN+4VgdqIUXHqwNjAugEMBUD19/3fL7Nf62lyWApXY3ffT40/T8fJGO33gjHRw/SLP9wyYmY7yUBV9aARlgDNAX2fr4wgXzF8nRnC9tzHOe7I3m9SjXxbqWIJgK+nn27JkxU6EfgEGvjOWrZfBhv7wXZ+4mYyXah42ApRdgKoCqAORl7ra3cuSf2+Nv15o83tzL2jKdMTvHlAIzVWkfVnOn+k3f59a3y2c2YwuH73KdXhPbxd+xza7zX5GdjK825j5ZlI7rGEpz7hqjrslpt3pvRB+mv9b6Zzt6/8R+S2OK6zBtt0s2fXPdVH6lvrp0vGn7mjM0F7Ff9hX9pctXdMwlmxziDzX5d8092kqfzjg2jS0ln+qyaZ4ff9eu4Z5e7EfXpE0+CuBjvUbPp0w2tdmhsSLagtqMypz912xWz417mnex2yHxuubbQ/rbJAYy/ugaJ/ZRHEsGU+megsqRn3U9Eo+rPqKfqpx5bMi8ok2p7vhZbV7H1JfXunwjHiuNdcj4u/TbN74h8Unbr8X8Ln+oja9vbEOvK8UX2smQeDHEP2r+V5qD2qH2X/KRUs7nef25l2u+dr+2FL+65hfzV8yRJfnF+F2zY/WdmDPon1sw1SbWtz13K4GtBLYS2Erg8yyBLZjq86z97dy3EthKYCuBrQQ2ksD/9Bd/des1dUM2y0o3x+i09j1vnmsPXHTTEp+5UYCxKEhHJ8aN29KNuRcP+IOjrg1hHXO8odcNAx4r3fSjJqwms9JmLfqM4AVtP/YV+1QZUlZoMz7c44Pc0oZfaaM6jrVkRCrzeLwLTBVtQzeNShtBXRt+3ATdyMjDw78uG9e+o0y7NqBK9tLlE3GOtQ0ntd/apm9JJnE8bIe+FTcmS5uFJbuMtlOzGx1Tady0pWjvcZOw5HtRDxo/hvh8jCM1P9V+MC762aa213d+l+77rlUbQzuILboRWdqYjsdjPOraYI3joVyi3DU2qQ5j3K5tdusYtA+165KueVyv0RxRsmnOyQqvsp6HyH1TW9M2GVtKfliSf5RTKV9F2cZcQVuJfcaNaxYm8TyNGdEfNZb3+ZXqgWOJ8T/6cpRx6fwuXZXsP55fs/cY6zaxidK5NR2qXob20XXeJv5bknfJX3RNFuOHzkvbY0GUjjXaWvwb5w7xwVfyUOENyCVbjWNlX7UYXJLFUPmWcupd9Vvzu6HxY0i/zNkxtqgMGNcJQtmkKERzVSl+aSzR43F907UG0XlSt9HGYm5ivMN5JTBVLUfFeFez2z6/r+Una9/q3G6sSA5j+8l7P0nvv/9e+tGPfmT3Wyiy/PGPf2xvNbdC8dk8jSdTKxA1hobXHmRGELBgLK0gEeehYBuAKs/9KEwEEMOBUbPRpAEeOVuLM87YbwXUTLxImACUyzWK/67TJUALi0UDKvjko48NRIWfxQXAVGsDU/EtskBlgE3h5OQ03VyujXHpd3/rNwxMNQZYJzNTHR8dpv29uYnk7PQkvXj2zEA5AKyg6BFF0CdnJxlMtWMsUJTRHKCvvDaCbDBOsh/h3sWAZJlRBvrC3yiKZMG8xjUcZ2EqXxLiYCqUCxt3RtoBY4WxKTiw6iYXvANQtViv05Onz9PHHz9OyzUKVXfT/Qf3TJZ2fQZFWMw1qWXQOAqYrYiZYKpcLy2FzaXcjuJvMCOZfebiazKeOOuAbwEArIHCTLdHB2xAJmjz+tKZsXguQTbGmmLNeqF/67c+RrQBebPozgECLj/OA9dAfihIR9Eu5GWsHsZgk5lIMrOG1ZJbsTYKit1fDVhjL1Dxn11h29I4wvWd/+Y+A9tzRjAFbmjOYz8otkebkIsWaOtxnEP5GCuQAeGcjY39trE282fktTv158W9ZMrzgnfGCS1SRzsWDw27hwJkZ48AmEpZolhQ68XRDhajPpWhTVkzCDwhowJtHcCP60vMqWWm0kLfWPAe1wu1vMi5MD7zPLDNAXDD4nLIwQEVANK5feJH7fPg4DAdGDOFgxngKZgzxg6GOPww1tvYYUtjxM9JulguDEzloMyWcYtxgf3xXovF+BgfrnEWCLcR/CO7DUA1ACvMZvN0cHhkvzE2gAdwjsnJbKXd95rNAZZxMNXIWO9YyO3+yR+3onYPjmNE8TvaoO3Q7tCe7tlANgAAKRhM/bnpJ7BZt/EmpcsVmNAuzYfnAFPtHTR2BpnAL4wByoCSrrfMYWRjAVMOriHzx2K1tFgAPVK/BthNO2k6zvFB7ssJkjVZ5bigORnH8TfABRgH/n748KHpSxmocC3+RiE64xDbtpScwW04B+2RjQrXAUyFMSIfe/y7aYCiaEPXF/RF2NpqvTYAj7HXZYAL58z1ifoVddPE58BoyOO61sH1XBcYeyPj5e6uzdcYKxumyhboxPgN1jXdn6FNNQ3JB4u7AKjCz3a9Lb7gygtgnUHIwVQtcxTiOgE9bp/CipOBqPAZZ4RyhhwDaWUGT+qbwBjYGRjSwIbmvgwZXJmtr9bOJOksN9fGSuVsYct0fn5h7FSUiwP0AJWGxV6n2WSSDvfBfOfMUrCniwuABWETiC2ws9ZGFQDG+yLaaJSfzQuLoAwkcQCLs3eRlYky4t8Qt4O1nHWJQLmWu9JZw9x+mStadreda4OBmw/SRnXdWrvn0fsBgqkYWzT/mA1nbjEAXzAW2D2AOhj3HtZ12V8Wi4vbYKoMdlyDMTCvV26vqTPYXIDoFpfyf5AB2R/VfhX8xJxK3cR1lMbPaPcAwK4X62YNqWsOjZsEY3L9qKxQlDllwPHwngTgSlufXoGhiQyNLaAq2pDmXMQw+K7GMOYBrgM05xLsg/UgxsFz4GPwI9gIFhwNIDcDhxCrG4CPxWVnhdOxxBjGeNq8vAGA9MulrUN9/evMtQBBs22/BjFjnIFwV9YPAMoPXnvNgFTpZifN9vYMSAl7e//Ro/T85Dwdv/lmmu4fpptdj/kYD9Y/ZMykDSMfc53B+wVdL9CONJ77+sJfwABTtHVpjjsAg6nt8r7kC2++md75ypfN3p8+fZq+973v2Xhee/AgLZcL0zWOsR/1La6XwMxKeeE8sFwBTPXWW2/ZuqK16dvMo7efDTlom37e+JeH8fzTD6bSNVwpLwz57rZvD7ni53NOjHH0RW29NrZSfKzFzE1HW1sv1/JvLW6rH9LvGv8Lui+t/UoxRuMp+y3JSG2r1E5NJmqPd7ULlV9Nltr2z9pPlH+UkepBx9NnW132FK8dYo9RXyX91eTVNe6+efTZf8kPmwgkLHe6xo3XxGe3an+a23XOUS+l8zSfl+LCkLm/EmNl71r9rrQGUTnEc/vkGo/fJT7V+uyzt7v4lK+52/2wUixgu7dkldeRagNRlpyH34u0LyKJOo2+zDHgd3yGpzFVY7PamO7j8BydA9soxYxN9NsVv2u6uouOSn7ZZwula2o5No5pyLOhTeRUO7eWw0p5omiDAwdR6id+VzpH9ya7+qeNdtl5jEdqr3af3mLwb82qy8aiL/TlXbTF/dkYk0uijLGg5MMc3xZMNdAYt6dtJbCVwFYCWwl87iWwBVN97k1gK4CtBLYS2EpgK4GhEohgqqHXDd0wYXtdm6+6QYXPulGgG2p9Gy7tpkL70Eg3tbpuynme3pTjs26wluZii44CoEo3b9k2xxcLEuK4dBMwbpTosbjhpg/HcAzX3n5g5j2pvPl33JyIm4g8Tzc6oj5wLG5qaF9dm0RqH9G2ou3QJobaKs4rPfRRWZTkwmKj2E+X7cc5RlmzrdImrdoMj1N/anu6oaibwtFW1PZLx6KNqgx0fHFTuia3uNFIPVH2XRtevFaBPWq/JXukTOI1+D7KrWYrJbuLOlTb2dT2ShuhpTgSZVrz3WIMysWEjJ0as1Tvant6jspvqE+VbEftreQj0R5rm7HadswHcXxd8o3xqevvGAeHyqFvQ7nUjl5TipddMaM0X20j6j76vcozyoM+w+I9tqv+W4opcT7RlofIXfNLtB3mla4Y0KevoXbS5V99fah/leJPaQz8Lsp4SF+bxBadF+XZZfNsW+1HHwSWYozOn3bmRZS3Aeex7U11o/Z1y1bkQTv7jG1HG+pbC+mchugk2g/XkFEGm7TVd23MYbXYW+tT136lB9AxrrM4q7Y+6ptb1EnfeDUXbuKf0V71Wu1TC/w4txjnhtjoXR70dsUEG0MuN5/OHEz1ox//ML33/nsGoEJ/KALEZ7BoWEEgihczSwmYpx6+/rBh2Vgu8Lb1kRWnz/f3rKi9LUBvi/9nYCywF1LsJBSw2r/12sBUVwTMoCB35Kw2xtaSfdyABQAhXVxYUSAq8T58/wMDU6E9gKnAmGGgDxRLAgCym9J6tbQ5rJerlK5u0jd/8xvpa+98OU1RvAlWn6vLBqzdhQAAIABJREFUdLS/lwCKgr4AvlotwHICUIUXLT5/+Tw9efrExwNWrAxGAUgJhc9oCz8EP6CgHGPA3yx2hjzwg7/JPFSyZ9okASb2+/qqYV4w1ocxWCfwbzfdGAvLTVpfXqXF6jI9f/EyPX78aTo9A2PJdTq+f5TG04k9uPYCcRY3toApyBLFpdzoBuuHFZtmkBPGxAfS/G05PDmbVQ7EBtZgkSeYDmiDKBD3QlkHU8H6IpiKeY2FolYIn8FUXDcwv6AAGO2guJRgNfxGwTzYMxjHqQOw1hh7Uy5CBdMGWW9sPt5Rvif38fF7ezu/zTWl3cx6pT5OeXCty2J8FKuyqBnjcaY2ZxHhuVzzY14AfKFdnMfiWcoCssJ3ZLlpWIFMb2As8aJ4XG+FyJcoFnLmGGU9QD8A/aCgvwWFuD/iGIvUb91fmdwALoBf7qbdsRc23y4Sd9njO+jEi5Nv0sEBQAGwd4Am187+k4Ga8CUCShzgtU6LBVhaQP/QgqlwPvUfcwjXChwL9R7XvmoP1BcUulgumhhktpV2jHEJLE+TsTPzeP8OzXE9gt3Hjzn4wguvIdeLi4WP35hpJtaWAfhm07R/sGdgqsvMMmUyBwjFAAoO3sMP5ghgE3oz+zGwqbOAGLsF5Ie2M1AHto34hiJwjBtgqvl834A4KHg+PT1pwwx0vHbwKhhbEN9M15nWxeXp9t+sz5zHrNnbYWOwc5tfDgDM2YxfmB9BpBFMRV/nubqXpMX/HMdqsTT7AUATctjfO8iF5Q4GNvbB09MGTGW6NOCIg3mgq3tHx8Y2ApmcZ3ZFsHTghyBACF3BVGiHcZhFQ9GfCAqg7wL8gu++8pWv2Njgs+gT/gvgAX0dnzl2shSxP/yNfgigwvfIrfj+yRPPQ4yfHB9jDYEBjJWwXTApIofAjlg0T32pLtpQ3gJYS7Hf1jI5l5jNAhh9dWW6IWjUbGZ3x/RydnpqIGuzcch45uMnOBRz0/sU+jXX+g3YwKqvwFzn/SFHtaxU8B3kWNgqwFTI3Yht8Cu3a/gq2mxtFTmRjOoOMnK5OaDKbXxk+dMAyZlZDMcw19ncdehxGr/HxuRpzFNgtln7PwdT4TOAvQBFrAzkxnGMjYFt14Cxs+kkAdxN/Z6cnqbzszOTo8UxxJPM+IdxMJ9YPDImRR97XPv6nBw8ARA9gqznKsjDcz1iuOdv7PE6wBm3Ps6C5eAw/DDXeLxyFiH8Y+yAzAlMGycfE/ON7gnV1ufUP/WO33FdpADHa8tfDnTJaDrLOZgf1grMb2QFgu7cbsAahvUnYvCV77fnOO+3fIyDDmVnHnFGSJOEjctsUfbKuCaxGIq98rx/3awV8vrUrrHjkP3tvpr8sACbEpnybATNOOgf7I/5gzmYx30tkwGm0DNB7pnlEmtdyAYvLbBMl49TD20Cuf1JXxSgaxmuJRgzbQ2V18OWQyfO0ol4xnUxWFRtHZbZvi4vkYc8H49yrKCcXdbIkW6f0AfmpOO2fvIaw2LczU06WZw5OAjjycB5tSOfHWzJ1+7W3+7YGB+Pjo/t5QTodzqfGZgK4Kr3Pvwoffb8JB299jDtzuZpdQWbcvYpgI8IKKcNA0jLdRBthjHbcn8G62qeUWYq2AnjD66/OPd8g7krsPLNN15PX/7iFw2M+dlnn6Uf/vCHxiIGdqnz81Nn8SVLVwZSs5/me1tDeoxB+7j+W9/6VvriF794i3Fxd9fjKn5ur8UczFryc2e9c4nbiw7yOkL9iPZMvXrs8QrcWuyo2ar1E/Zxus79eR57NRZ3M1OV+i7N9y4y0Lbj9SqfTWTFOKHrOK7B41xK7eo4+Ll0Xt+12lcphqltdfUzVPfRVqONxXh0FxusyZG+oPNgjuwa/6Z2FGXeZXMl+6npgfc7HGvXtV02G2NBl00P1auuP2N7peemOgbqi23ob/bPvMx1iX4/VB4l2yvZdMkG++Jn7Zqh8uuy2VobutYoxYOSjO7iT/QR/Na9LLalewyUUzOfAXUbqm9eF/XcF99rcTT6ek1mNZ/V8XC+m8T52jVd+rqLjko+sEkMqPXZlVPuYrN9flTSs+pMbTr6nI416m2IHw7Jn6VzeO9YsmOuvdA//aRZ4xfWZbH9W3O3F2/cnsldcsCQmNfs+QnrbkkPNb+MsZb++Wd/9qfb2vAhxrg9ZyuBrQS2EthK4HMvgW3C/NybwFYAWwlsJbCVwFYCQyUQwVS1Tdghm7VdG7jxZjrekOuNsG4G9G3OlTaBIzNVTRalDV3dEOHmWryhv7UpZTtCtxmwdC66Qcex6oZQSWaljV3OQTeJ9WE8Nx+5ccR2dcNPN5XixoPqp2sjesgGbmnDK25UdtlTlIn+rfMcauOl8aguolzYHx+exn5KOuv6Lo5fNxExDhzXIpV4PI6V/kE7iRvLuF4fZkadRfvU+dU2vWp2pLKLPn2r2E/e/hXlof6lb8VVXXfZy88Cpir5ROxL/YxzGmp7NdnX4hq/V5n02duteNQwC7RFCzrHWvtdsXvoXIecF+NhaaM4xmC199hHbTO69H3JzuN3m8rhLvGIuo1+GONUKT9pbFAb4rWaO6IN8ZxSEZfOg0Wxqod4Tcy7MUaVbE5tL469dKxPX0Ps7edxzs/LJmq2SlmV9NI1/i4br41Z/a+WB2LM0hwV9RTtQO2TxT61OXSNf6j/3prnfyVgqri2wvxjgfmmdrmJrje1V40dHKfGItqM2gFybmnd0TevLh+o+bvGsVL7XfmxK7/EXIhz4wM92vMQWy3dt/TFsD55EEw1m6NIf5x++KMfpp++91NjpsIPCug++ugjK8bDZxRkg3EBRfpH947sTe0o8AVTxmrpBZ8otgMr1WQ6bd72zuK/MZhTULwJMNBoZG/CX61XGUx1bXWwlh9QxJtQGDhysEVm07CicRQ4LpdWWI5zf/LDH6XFxYXJtsRMNQbwY72yAuflxdJYb37r1345ff2dr6SDvVkCX9Pu9VU6mM8SCprxlvcrAzCs094+QBMOWnjx8kX69MmnuVAczFTr5q3uRyiKn7wKpoLtkHmDACrKlQWHChKJ9odjfEP/+uoyFzLv+hv8c5E4gFSAM6HG+fLq2sBUL09O07Nnz9OzZ2fpfLFK944P0nQGJiYvyPUi+FyQy+LhXPRLwAjBVFrkyZjL4m0UKicDW3lhuxepeuEl5k4wlbG9APyRwSIlZir2w/sVsooAVMdYoOvjKViZMjMLWXrMpi4ByLmwY/Q3XGdAJWO6YpH8yIrkm2KazL7jOmgLO3H/bWW7Vpyekskls28wt3LMep8FVjNlacI5LDwmII/+r/PDHOBfDs5xFiqyThBg5W2N0gRF4hkQOYE9ZJ0aIGrtDCLwSVzPsTnww4E/LWjN9UV5KsuEyacBtV3bZxQ9035RQA9bApMT7cCZeJxtzIv1ne2FsVRjLm3Kj/kYdvGfsYW1jGANU0UuGlZfofyYQ3T9F9cbuu7EeZfXlw0zFeKUgamMSc7BHrz/a69z9ib2iXmj0Nrs/fraQBTQk7H0INZloAWKr/f294zhDrJzsKWDPCAryA6ycCYbL8zH2F0XOO5gPILPfIwOygSA68WL5wasHI0nVuQ9nc7T4eFhAtDq7CyDMDIoytkwrmw8sCPTB/zYwBCkimjBY+Swi2sPvlmYuYn38T4PB5ShkBzyQPzFnAlCo45oR2QGo5+0BT0Z/ANAmQH0Ls3W5rO9pggfbZJxapex59ptFTHPgJQ7O+nw8J75BYBNCxS7j3bT8fGxA2gzUBFAOLOBkYMedd2MzyxWp75ZfM44j/mifcwH7B04HznSmPFubqy4HnqkD3D+9G3GDIKpMD6MH8fRFvpB+wbkyeA6yJIxTsGbzTorA02QHyw2GAON+6dBRDMboa5HMD7G8Vf8Ff5s4M3MtpxzCM5jLHa/3jU5AjwAQJCDWhx8QjAYgMsGBMi8i76ezUBN8wsPwK4Hj8H2XY7LHpudjQjF+Vg7eFx2MJXt+QCgkZ/g8loDFQHYOhpbHDU/tzzqgCIsRiA/MP4ZYCMzeKJjsFxiPDbX6cyu9TmBOW5iwEaslTAGACc9duUZ7jgQdbW6bJmpwJiVwU8AfmPc946OGjAVgGhn5wBTndnc0LczU3lOZU6jPtq1ojJG+T4ggb7IT8gdHpdhP21Mc3AYcoIDiBRMxdhExi/6ga3Nso86oMoBbSYn5KAMvCNQhDmztuZWZiXmCPUZ2C4BJAYMMhYwzMNZACETyBjXAFzf5hcHq2COADtjveAgMDKV+d6W5hSuk5VFB3I3pi3Mq8ldLdNZCxzzvOfLK4+vyn7mq41kAFzvk4yADkTcMYCYWXQDWrfxGfDXgXXMsTbHPHb4ONpkTrRYkNcwbI2xFmAlX5862NlA5RlEpvcQpjP4YMO8SaZRZ8gjKCpj0TLjLJni3P4AJkQ7e7O5+QbiHNmqEKsdwu95z9cWWKcByDhN5xcXFr9TBo2bbTr6Lcs3w+Bs/Jl1gqCbDIZeXvu63daqGdhvuSqzqpovXCd7MYHnZcS0uQFB9w8PDVgFoKC9gGI8SWl3nH76wUfp02cv0v79+2l+cC9N9hwwCxtAPmB8IEsV4zliOoGnkAO+x9qJPq7rD+YF+gXsCWBcxA3kd/oCcwLm+KUvfjF99Z23DUj1+PHj9N5771m+MzDV2anpG3rXe1XmM65VwRoLvTHHos8//MM/TF/+8pdNbz5WsmR5ZayuHz1mvwqmcl++/bJAshTEdUbcC2B843mlGFL7rnRPvMn1Q86NfTR5WC7m+k7b6xtbab53kYH2Ga/XMfSNJ46dcdPzbwu+7+qjNBa9T4jyLo2pJgNdt8Q4Rh9T2x+i23hOtFWL5wJE1b957V10VpOJrk853+gvsb9N7ahkz33+VZJB1MH/32CqLluiLGnHKn+dW83O6d9sR22R/tHe4zT0fLcAokPtSPVZspOaH3f5d2m+m/pHyTe62lAZleZU859N4hT9kT7S7P/Is82S/zR6vgOYivmqb5wlmUf7i+dEu+qKp3eJOyV9Dekz6qrrmj6bKB0fGsNKMq99V8rTQ2x+U7mWZBHXA9H3ox0MGdeQuZfOUXvVONjc7+fO6Se2j5DrTBjbSnk15mPfR83Mz/mCOO9S/ox9xJhXakPHVxujXofPKvNoGzz3O9/5N9va8CHGuD1nK4GtBLYS2Ergcy+BbcL83JvAVgBbCWwlsJXAVgJDJfAXf/nX7S5hx5vkhm4yDdlUiTfsvBmPG3u8uS5thMSbar2hHwKmin3VNmbZrh7XG31lpoptdG1a3GqDr/sT4dU2WRTopJsPtYdZ2k5JvqUxakFtHGdp87i0iRR1puMoza1rYzaOUWUw1M51o6XWf5TPXcBUcUOnJAfaCcehdl7adNLzMF8tjNK2hrZHmdVkHsfMwrSazcYx02f0DaVx04tjiLKIYKp4XPXNfrmBWIoJQ+yjK77wYQp+o/27gKlqsbNrs1lj5Kb60pjFa/WBXjw+ZKM5zqGkc22nz8dLm6m0L/Uh+kbtfNWv9qnxsGTn0U9LMh5iO+jzLvEo+nTNPzSv1eZa2kQuxZjYh+ow5mTOqXaN2pCeW/LPUo7h/NV3a7EsjqHkG332FsdQ0+2Qdvrsoitm1fK65oC+9jV2ls7ty6VxTdAV/7rOLdmPzh3HFegaxxr7xd9dsivZVtOGvPG6JJO+GMx2SnGhprMu2Ws7jBG1MQy1zT69b9qOxjzmN41lWhClPhfz7VB7LeWdUpzSeUT769OjXlsq4I+5RWWKtkuxtBaDoz76/K6knxjLYg7NJZNpbw9FwOP0gx/+ZwNT/eQnP7G8A12gEA9Ffvh8cnqWzi8WxpZxfP9+und8zwqlXzx/YQAN3BsZ2wbAWZnByYtIM9tDSmk6mjRvi1dmKtwo7o4dRGcsVVeXVuxubD4ZTGW2DnDBem1AARSL/r//9E/G2mBgr8xMZawJueByOhkZMAqAr+X5Ml1dXqff+NV/kX7h3S+newcHaTraSaOb67Q3m1hx5cX5uYGpwBBxeLif5nsOAHh58jI9eeaMIBgr2CUMfLGzY6xWAE7gh0WlGDeOscgesYrrOxRJYi4KJFAwgT7MJlPQCqwsVhBKMJUz3uDN+GD0QmHp1U1Ky9VlOru4sMLrTx4/Ty9PztPRPTCFoSDVgWFNAYlTEOTiL2fuMB9AISgKb1M7RgNLZTABAR1WDJV1ZQxco1GaoMDbAA0oSvViVMghMlOhLzsPvWRwioIxjIHHGMY8bsf7BANy5fHpvAim4gN+AjOt8NPQH+5ZBgDKbBsm74Zxw5k6cCqLbKFwl9mOgalaJpO2aDDmWBRnk32MfscCfMhP15Dqp5gLim5Z1ErAE65hQa33hUJ/sLx4IfAEwDCTiRezmj1de0EjC2bRjx/zQmECQ8jW0h4HgMeLum3eGUxlNgCAxHTyCjMVbZrAFAfsOHgDY6CO6Ae0fcYtZVSADU1GziaCH7bDNqlbxsi4RtQ4HnPAKzHeVO/jNP+6aUFvZoMN+5SDwvA3wCyIibgGRd6HxgTlrDsAnpJlqAH5jQFumlosASMYCt1ZZI05shCan1mUzhjR+FAGU6n/4Rj6e/bsmfHKAUzkup1a4fRyBbas80afIwA8jOkKgC4H0WJOKJq+BkNV/jGwBZlWpJRf18s3yYv/eV+tMYL355gnCsTJpoSx4zu2TVvV+Mf2PDeSgQhxAJ/XaXcHxdseb3Eu5OwAlZXFZrAv0VYJprLi872Dhg0F8RTxE3kEfWOMplOAEAHIyO22oAgHYFD29DNcR3YV2DDyH+wDtvraa6953jw5sfGgLXxnOcQY4sAcCCbFlnWHIEqMBe0BnAybwt+61uNYmGdoBw0wITOOuDqRD0cGECBTkvoMi1o1zuIzbBpjoP8xf1E2tAX6o8caL6yn7WOcGD8AZRqH6O/GhpNBOFwLMW7yGO1f/R05w/rPtmljl3U6jiA+OksT2KlsA9oY+3AuYj/GNptireI5y0EZDuYG1MJAPABjX1+l9dXa/AXtnJycNTENNsS4OZ2CeXBqYCoA16azecNqBkABwBcOnoDPX5vdmA2sVp6bzCacMRBgcYLZID9nmDttQMIEJvIc3g9xLyYWuvG4+xbyB4DBLbsL/c/1jrgA5j2XLn4QJ9AGYgv1zHhIHwVQxvc1HfxJ+wCYCnHH5JnXcgpSjetw78dZHTkfxgu1UV2Dg5nKwFSXycA38PulsdldGuDG5mw6cPu09eJikVarxS1GLc8XLVDLba8JixkndG3MSp6n2vYIItG5ERCDFgg44/pL/Y77wVEWBlTZdeA4fdbWyDlWc00G+ajOmTviPZfGb+oDssBY3A8dgEZGLo6H6xvGQ64jGRsYy9r84TqMez34DnrYm+/bHMDUyLyuOjYw2E0ysBqBzWdnF8biCIW4ThxM1bAbOa5KctiO5TQDyOaT1gn2CzwWwWn53iSvhc32rq7Tcs21666xPE7nDqgyMBXGhJc8TPBvln76wYcGpto7vp/2791Pe4f3mhctQP+QAeaI+yaCiyEv+DSB9fBtrisoa64/oAPEQv7zeLtrMcLWHKeeX3AeQaoQwrvvvJN+6Rd/IX3wwQfp0aNH6eOPP85gqofGVgnZcHxcp3GNyXbWuK/b2bFcgDEj3/zRH/1Revvtt2+tW5CPMSbaebtGc1Al5hTXXr50FSABMK/C7kZF6hpO7VdUPfjjK+u/wVeWTxzSHsesLRTlUdhnojzUr37GId/yj9h+XDt39aX+qmsTHWtp7qpX5vyod8pniHyjXPVaXl/KMTr3TfuJ+ii1RbvlHPE7PivZVJdxnFG+mhNj2yrjqPeucZT67Ds/yj3+zRgX29G1Xkknpe90LkPnVbLz0rUl+9W56HH16WiDaguWueQll9E2S/5Rkl8pVqpPxnbYL+0xjqnktxp7N7XVLl2Ujul4+nQa/W1T/9V1CX1S51qKF7oQ7OovzoP73yUdqk5ivuOxkp5LOoxj1j32aBcc413iUc1uajmKvqBr0aG2VLOJrnxInxwSPza1m1pMHTof1XHNP0qxsyuPbtJ3nG8tnsb4xf7VXuI9ZgTHat7TOfEzX8ZTGn8pPnfl3K6YWYpr0adoZ/G5Du/Voi9yfH/6p//jtjZ8EwPcnruVwFYCWwlsJfC5lcA2YX5uVb+d+FYCWwlsJbCVwKYSUDBV14aQ3nTfZdMgbkrUNgB1oxZ91opx44082/Ox+Zv2dMy1DRbdwGLftbG+csPf7A7cZh6IN/Wxj7jhoGOLfcdrdbOLm724Xgu/8LcW+3E8tY2OuOnJh8DRHnQjOm4m6QZObRN2iD7iWOOY+zYJa/avNlvbnIvz5cPPmu2U9Kb9dG3ExQ0hfbivcoqbmyWdYz4luyj56ZDN8DhutB2L4UqxIso1jkmv0Y1Ana9ujOlYS3rX9qK9b7IBW/J3tTu17f/awFRdsardEO1mPhuSM6I8Y0GQxhzqMz440H5qG8SlWBU3jWvxUm2kz15rOWwTu+mK430y7fONPlmVZEtbiA9rOdfof7GP0mZ69IOoH8Ye/K7lnC4bpb/reiDGPC3W0jn2yUj7rcXiqKcuu+zTabMcCAxJpe9jP6V42tef+nfNJ0rt6lqhzw9q8ojXdT3oiLKvzbXLz2s5mG3ZOCty75Oj2nQtZw6xk652amuJu8SQvhg11NZ1TvFhMtcZMaYwzvP8kmy7+me80HPi2lV1wDU5Y4uuFWIM1DZxTIu/qRttO54fdRHXuF12xHH26bMrFpZiq4Oprh2wNB6n7/+n76f33vupsVGxoB8gJGP12dlJz1+8TKdn5+nhw4fp3vFxAqOVM5+cpbWxAPi9AYpZAbhA4SCK7LD+tMLo9WXaBcPKdGpF51c3mYECheYowJ6h0NhBOADFALhhhef2xv5c3O/0A14Ev75M/89//F46Pzu3okADU61RJJ+Ba/ZG9bGDqZ49S6vFKt1cpQym+ko6PjpIc7Bf7aS0h75vrtPLFy/Sarkw0NbB4X7a39+zeYBR5uXpS/uM8j8r7MyAkf35LE3zG9755vgIpmJROuSIseKHhagscNeYi/NuHTcGBejLi8TBPoP7UACo1mCy2UVB/k5aXq6NNQvMQx989CQ9e36SDo/maTbzQm4WzpqtGHikBVERTAV5g6ULRZQEvbA4Etez0NJAAABTXa5Nv5PxOM1nDipxPbIwN1nxMQrb7Xtj2XJwgeXozEik/uiFpAAB3H7TdxuTvXgU/wjUYdsGqsgMD/RtiwOw9nw/g3bATGVjgKxBR5D3BFq2DjCU5MJbApisKPvVt67HdRDm50XlDswwwIoxNflnH6Mf02shX9gOi8lbwJMXO1sxcmYxge9eGwPFVZpMURDtBesWB8FKYVA1Bx2zALsBDWUGJreHlpmKBd9cJ5l+ANLK4DIHUzkzFe0T50AHzLEKkOA8FcTHsdCmFLBi/gHQwXjaFNYq6FDX3nG9FnM884GukXQtYfqeZltFMbKZgMuLftIW/3vBOf4hJhrT3XKZAKA4Pr7fFEqTXYJgGAM7ZBABZHQG1qIMpmIfzFEYP/XOXKQywvUGAJnNbhVlIj4D9Eow1XIJYOM43X/ttQwyWjb2BoYY3nPD/gGSMHBfBlO5LWbcIRmfc72z5m2XvecPAgYIGCKLBWRNpiYUc0N2OIaicsZD6lbvfXXdTpYixBb0CTBVxg/eikOMp6sMwjA/ycxU0BPAK+ORg65QkA9WFNg0xkEAE0FROxmEyPkSHAS5o6ictm5trT32oT/MD/NFPkSfKHbHD9ol+Mny1GJhgBvogQAsnIucqGNB/+iPYCqVL8fGgnv0Q/CCxgyf75UBBAB4JthXYy1jE32fvg0gF4FqmA/+0R4JnkQ7CrJyWY1t3PynjHq0a8YwA+GOxyYrxi58R0CiMt7Qbg30gX9rj0EO/Mig7Rz1dC2p93gE+lCnjEsGvjY2pR2zGwPKTAFAHhu4CmsVgIyQky4ulg1IFfkE48F4HVzkgEoMy8BUGUjhTFkT813Pj2C3XBngB8Bs9wMHsyCO08cxD4As8M/b9TwF2ZKpjv7CWOV+4rLROM54Y0BcAELGSK4Ajzlbobbt7FSem5in0C8BTrQx3avRtQLty/KPsQBl2QqgSu/poz0yTsfYzTlpDrHPpn+MddfYwqAHghqxnsTaw+OP6xXjd5DambElwS7IekYwlTNUIh8QkOex0VgCETcBypqMDZAHecHOmeMZj7i29rWJxwuNoxrnVV9qv5ORs7zin64LuV4huxGZgpj3eA1lSTth3uQ4mNdWK4DPnG1If7g+YV6k79j6L/s/YgNzvWVRsUG2xfwGm5hNHWhIFkf4ibJhtXYLGbu+wMBozFYG9HfglK/p2ttzvVcy28XB7DM4trhy5ifSIjX3FhlMZYfsxQTO5IU57u8fGXgKQGXwZhoDJPQ/m6f5bD+998FH6bMXL9O9h2+k6cFhusngN/RP4Cx0g3sW+C0BS3xJBeaKz7x3YK7gtTifOYBxBnaF9gimIiBVAXq//Ev/Iv3mr/96+vGPf2z3dMjBiOkA9J6dev7BeBifuU7EOLjGXy1Xtt5FbsIYEff/+I//OL377rsC7kUebdd/6rv+rMx9P+4tKJjKC2v9PP6jb9xuLzPqCpPIKwbb8UXf/sYmbXF8fdfofNQXXpHHPzOYijFGx69j6pMV44iuqeM1pf1Vjelc++q9L+NHn1xLx0u2E/Wk58R7iE371Fiq8yrZLufFazbpS2Vdis2xv5rPlMbbN46o0yHjr9mRfq/3cuoXpTEyfnCvszSG2rhK33McOp5am13XR52qHWsfcT2jca42hiHXR18p2UmpfY6n5OOlGNxnI/H40NgRY0+MA7VYEGPPJuOLvtEXM27F7wF5R9tv9mpybI+66LOtPv1GG6EcanFX9Y7PvGfYVH703VoMjjGqy966+i4qbb1hAAAgAElEQVTFsdh26fraM4RSzt1k7kPm+7O2p/mqLz5t2tdd5o9rNCZE3+NxfY4ScyH/Zr53u/Z3dRTe93xrrVjymZgjYr6p+QXnoXUXmjt5D8Y5xf3ZGF+3YKpNLXB7/lYCWwlsJbCVwOdVAlsw1edV89t5byWwlcBWAlsJbCyBCKYq3QDHTU2cU7op7+u8bxOxtLkX+9GNrfrNuD8c6vqpzVO/100i3UBsNi3sDr99q3tpA9A3JHwsfZuXHO+tjcF8PdvWDTLVg26AoJ0uuWk/UUboJ/YRZaIbG/ysGx+1DfM4/00223XjZ6gcdW6lYtySfehctYAqnjtk7FGPcQ7afgk0qPYUbQNt6+bn7Q2wV8Ez2vcQv4h2G21Cj5faq41d5xHjCu225ON9/lOTtY6tZje1mMLv1ba7NqhrciiNvc9+unQf/be0cRo3N3XjvssWSjKqxWUWePF4lJPKSotyavanMomfNS7FWBz9KsZhtdUY96PuN9Uvi1+6fKoUY0sb8KU4q3OjjUfbKOUsnlPK1X3xOW56cwzUofoa9YLf+lBK5xx9U+OW2ox+X8y3YUe/FD9qcbpvziUd0W5q126q875Y9PPoJ9p3yfbjWmHoPFQnKpu4TlLbq8Xlmq8P0WlpTnZdBUw1VK5RdjU/6Muf2g4/6xvAo2/EeF47XsuBXfFuqG41hzAPx3jeFVOGzokPwjSWaYFijFfUAQvQVAZdMRTnUebsq+QbffIZumbAeX3t1+J0KVY2sdAKEQGmAgvBbvrH//iP6f333zOgAOf39OlTK0rFNQBSXSyWBqY6PDqyQlIWPV9d5je8Y+2IN7/nwnIv+J150SSKzperNJ1MrXjaCyG94BcFrvO9PWePsALwlRXXGbBkDSBRBt9gQhlMhaK/f/z7fzA2KWNAARMBWKXStV2LOY12d9LlemVzWi8v085NSr/967+SfvGrX0mH+3sGpprspHR0sJd2b24S5ru4OE+Xq1XaP9gzMBUKCRfLRTo9P7XiQ9z/ARSBwk4UY85nU2MooF1grAqmYuEx5gk9sfgVf0dmFtUXj7OgHACAq+sbky3AVCjqRBHq6hKMQWMbF8AEKJzHeT9575P02WfP08ERQAAtq0pj7ygyFRYCt/9rm5PDntr7T44d1xK8BBYSnAswlTNTobCYRdgtMxXaiWAqYx7LxaoAeLAvyIfFvcaMAYXJ/S3jhoEq8rpA10nGLGJAJgHgcS4AsGUWIrQNm+O90dX60s7yguGW4QmFv2Dcop87m0d7363x9fZ6ox0DwSYEXKAP+A3sRJlFcD0L3glsaIr9M9AG88J3ZmtXa+NmwA4AGFQcBNbuTVgJe2YE4VrKC6zBbOHALgCp9P5QC+LRh8XMAKaazByUQvvEuAkwwTUKptL1gK7BmAfaAn+XOc4HcwXYODRvsL/a/QDHqsUQWqzHtnicv1EUDQHCjn1fx5mpWmCCA9QUoAIgDABVKHBG0T4KlMECRTAMC5udXc0Z6byNSTo5OzVfISiHBcy0IxZaY7zUGfsn24/HIPdNnEcwFWYA9pvLy2sDg9x/8MCmhDYRwwFAgY+2/nRtMRzjBpgKxz1H+j/KlOw/1Flzv2fFz86GgXlA7zimwAK0DTmhmJvHAKbivNU+4n0kjrner9JkBAatHWctzMxqyCEsOGcMOM9sP5YvwEw0duCftXOF/afMcifASoJZjdUJ8XVn135zbIxTiOn4pwAmjpEgCYyHhfHISbiW+nZAwEV69ux5evz4Sbp37zDdv3/PciFkcv/+/YZ9BOAE6JexIjJOKQsObYfgXgUCOghqlVbrDCIDU09ey7ZxNgMwG3k7YEfBVBg3/tGWlYmOc2decDDVzMDWyPUOYIUePVYhN3NvE8BCA6yOkKtHdgxA0AakZsBb6ASRzv3UwVQZ/GhFircBt21MNguWQjDEM4+RGqvpr/Qn+rqxto12bT2B/wBIhr+T1Y+gaMvBZvseTwFMMt2Z7WG8nLsDoQlghVxWq8u0OD93lqrVyvyRYBWAOZytytnPbM2xWlnOB7iQ4Er0gxxFvWN+ZGfzuJbla7HeQdITgMiNdcxBXAsA5QyAe5P29/bTdDaVWOEspZA/AOzQkckot4eEyFiFNpBjm/slgJbB8yWMM/Qnje+UPf04HtPcQZ9jjjSmRQDHbtAP5Dc1IAzBVFwnEOhnILnxxBj7sK5zf/BY6v0g7vh6wGOv5km3NawDABKDDzEuEGyIfnAO14EEjsb7E8Zhyo6/b60pANwxm3PWLwKYYG9cr3CtCbsjYxNAUS1w2plLnXGzfV5we/00SuvVMoEt1kmfMnMT2d9sHTBq7MxszZhFHdS0zParejRWKANJ+Y/ZpcWflAjqXQNAiNyDc2F9iLsCKqFPoW8Aewy4ySpMW8/5fYf9vvbXQ9jIyV7lqm1i3tWOrwsNbG9rRKx3b9/f40+AqWwtmJknkVevjAk1k5ga4HGe9vcO0/sfPUovTs/TF95+J43n++lsubL4hR/kP8ybOQD5gYBprpMIxuQLOgiSVDAVwWqYP/wefSO/4AfMVLyWdoe/v/Gr/zL97u/8Tvr+97+fPvzwQ2OvBAALueb05KUJxu5tFgvzFa7hCHA1oPFqZfZHhkTI5Nvf/nb66le/egswN8pMorrmcr9q2e1o1/yd3S4bh7PFNmsOWcfGfVNd49buoWNfQ//epD09t3Rdaa9GfTtewxgXx1raYyp9N3SOeh73XVudtExhm8pC91pUjzHftnH2NuMwYwfvte4yH8Zsxlb9re3FPjbdm+f8avqk7DRvlWx7yBwpv5J96Dx4nOtWyjPqost2os5r53adV7Ob6C81v9a1Weyf94FR/qW/VTe0uSF2oedQvnEcOpeog9JYYm6vjVfHGceq+qdNlOww2nwcq9pmPFdjVpdM++y29hxA5dglU9VdV1+bxKhSjOvqp9h2CfkRBhjlbWvnXPtQspuYz+I5fbKO+qTeYmynrvV8rsX7+tDjXGN0ya4UN+6iq2hHQ3OhrnPj2DeZ65Bz75qL++JwSa9DxhPP6VovlXRSsr8YF0q+FOdT6vd2DgN9sXLJDpud5oeSbrUPlWFcjzFua46O+Vr3pEpx/jvf+Tfb2vBhatuetZXAVgJbCWwl8DmXwDZhfs4NYDv9rQS2EthKYCuB4RK4K5hq082Jrpv4eLNd2jwoXV/fyKg/HIqbS7XNBN2IKG282U277Xy1rFBxIzVubujGea19fF/bqI6bfbcLw1oQFDdxuzZFo4WoLGOBk85Dz4vzVdl2baixDd1s7tswussmn86xtinctyla26BC27XNSOo5bgyZueQiGeqSY4xFSlHO2l/cqNLiNNVBaaN2SGQo2W2Uv25aldqM5w/ddIw2W9JbbWNaZVQa3+1NwnbUcVO35MeU5aZ22HV+l4/oBnXJj2u2pQ/poi1EmdT8t6Y71TOLvPgWwhi3WExDnegbcvv0FO0J4+ZYa7EpbrbWfL8rJkafHOIrd3nQoXGglo9Ktqoby6WxqZx4vY5P9TrUjqMdxtyiMtN4E+Nq3OTWQupSDi7ZQEmnqvfSNbUxxTVHKR9yzCU/HWIbmuNr+bam/yHtxzioMu6z85ItaF6u5Te13SF662pnyBxr5xRzVC5KrMXL2hqgFitKOTjqK14bx8W/f15gqlLsiLGiLzd3yR1tcX2hb/yLhfKlPqJ8+9ZHHAcLqTVXMJYhTuCzvs2bMijFGLU3Fq+V/Li2Hhni60XbEzBVzeZj2zFX6zjb8TnjAouC//1/+Pfpgw/ebxgNMMdPPvkknZycWI5coJjx+iY9ePAg7e3vWcEqCgJR5OhFyxmEguL1G3/rOYv++Bb685enVgiMgr6bnVwIeX2dprNZ2j88yAV6l2m5WlrRLgvzUYRpRezo6fraigLR9z/8h7+zYkAU+61RxHgJhoVLK6b0IoartFou0+nLMyvaxPW/99u/ln7xq2+nPbA1oY/dnfTg+F4a76T06aefpouzM2On2tubpfnevAFTnZydNGAqvCUfBcv4mVlhcQvAgezbAtdVUxxtQJFdZ52APGn3XM+orzH3EUhlv68ujYXKGDAMFLFrf4OJCsWeYKfC31ZOujtKP/zRh+nRJ0/SwRHYbJzRhuAce6c/itszg5PlXlsLeYGpFb3iuLAwYa7M+VyjgdkC7FQGFAKoJjOROZPRVRMOAKZCwbfP2xk40DYKsq2IM5/JNYDHCSjbbST67+VlW0x8O28AEOUsUJQr27Qx3dxkdo0dKxhnHLpcefGrz8v7RgErCkkBEPP+IfHb4C76HYvA2zWB949/BJtARiyUN3BLBlNR7ziP8ZHF0wROaRwjGG+xvEhTYxYCK0D7hlfqbHcHIDAHA2l8QNE17Je6hD3xeLzfs7YM1OZ7EQADEExloMf1ugHJcO4N+C+z9aANggYJvCAoj+AU+oMViTvZzC3b07UiZU3j4rod3ysYDG2qPdFOWIQP/7Ux5wIpysl9BCwzGUaU2eQIsgA4iIAqtIU4h/hjANGc4wh0QJsXy0UCwhRgqpcnLw00QV/kvQvHShCJ5nacQ1Y5/EZ/lBfah50+fvw4M2bAlwBomqV79++bLeNcgL9QGA1/o2+t1itj3kEshr/DB1y2BJvkfQjoIu9JqDzRNkB8BAsCbIMfjJFgQcRpyAvF3NQ5WYj0fottUB441oJcri22AOSUdq7TagnmoqWBjyALyIwyOjk9TRcLB0iYrU6d4Qwgj/ML6CG/DAgg26srB5mx6B+6A5BvNDbQCGyR96CQC8FsDrhUwN3OLdYmtodCdYLGIBOMA3r66KNP0kcffZq++tWvpHfe+ZLNAWC8119/3eTGfjl/joFt4W+cF5lonIGrZfxDf5A9ZAUwFexd1zwKutI1C+MCxo9z0CbkpGAqFvozBlgeBAAHjE5g65lP7XcbY3YbtkvIkfpFvxg31hj0L67PDDiR7Y6gU5x/aYxUNwawg61HMBXnUtrnUMYlrkkwL9qr5aRGtzkfouBrl+BT+IezuRl7VAbaeiwHgw4ZWnw/jvEUoCnYFP5mbBhPwTh0nc5Pz9KLly/T6fl5und0z3x3J7MMYjzN2inrAPJirqJN8jfzO3MffYzgUPu9c+MsklMALy/NjqhbjBn+CZskKIg2w5jDNbMCfTEeypt9MqaNEU8E/MnrNedorG7XKLdlyPhNmSooZQlgewLwaNoAy2GzOAfhnTpl/oX+lquFHaed6n2BrSGz7alsPVXcpOv1yoB9uIaMdbAh5nvaN3M6dNisQ2SvVmUW77Wsf++uyZ9cOyrYErpC24gbXM/gOOMD8xrzs643uabDMb7wgOfr2o+f1Y5srWRr0d0mbjH/KVjWHDSvLxFzDbSXgUwGXMrgd9cr1qXOOGXrWFm/NPuBtk7Nz0cymEpj+O01az43y3y6N3WfNCZKdERwVVvUiTGsr28MSAVfPLp3bOuBi5XHUYCVAfyazffT0eG99MHHnxiA6mu//CtpNNtLnz59bjENskBupWwVVM81iIEoM+sf50cwlfofYxrzHMbF2AxgFH2O8Rht/to3vpH+u9/73fT3f//3ln/xHWI6/uEa2DLWLfATxF+Cfxtbxbpt7fddBsA6PTU7+5M/+ZP0ta99zWyN8wCIFDrhPQ59m++g0RjNdZs/5eLK3xcZ1F17va//9R5A74H1Pr252ej5oGthPVXbGtLukPPjfJq5l5i6CsxUOj4dd20OQ2XA83QPU++j4ueudjXf0g51njH+8JjmR5Ul1/clvdd0r/YRZVPS5c9LftqOrqEov/idjn+orpgvazqJvsKcEmWitqjX6DhUf5qv4vm6tirNqc9/qPuSfdMmb8dxP1OfCcV+azqNOqJdxTGW7KbmvzEeccw1Oxzap+pYbSfaUUk3fb7RN99SLCzpYIjdRvvQeFD6HL8r2U9XvL2LP6tMeb3+jvI3aHAAU/X1S/nR3mkHJV+EDPSeWONk/Nw13pJ+av54F/2qLZfm3yeTIfbDc+5iR0NiT588Nxnjpueq73bpSvNfKY/09RttpJQ/SrJSG4xj7fKZGBNL8ei2D2MV7Xvo8afLruKaRXVZy8ElOy/lhVL81fuhGCP//M+/s60N7zPE7fGtBLYS2EpgK4GtBHqpKLYi2kpgK4GtBLYS2EpgK4FGAkPBVJts8tU2H9CGbh7EjYSuTe3SBll982IYmKq0MRtv1HWzBMf4EMFu/O11ye3bceMD6rjJy/Hqpm5pAzdu4uFvnqcb6VqAxY1Abo5wg2XoppnKMm7UdG5eFh4uxXnX9BzHH+2mtjFb26ipuXWpnajX0kaRbu4M3ZBkEQH10LXJo2OI58VNYo5P9coxsU9trzR29b+uEFjSl8pw083d2lz6xlDrJ/qMbhCWfIc+XdM551saZ2yvbxO4y4b1WCmexU3AuGlf2nhVGWkM4Fx5jfqaxhO1K36OcyzNmXGwBqbCNSiCoR9oQaLGqC4dczxaYKLzitdy/l06GhoPhy4RNvWFUrs6JrXFUs6l7mrtqG/gMwuqY67ss2P2E4vdYl4pxZzSdyonjVe0hZIdRn/Qc6KcSvPhWGt2rbk+flbb29RmSmPp86mYM4fYn/p7lF+MFaU5dMXlWu6LMTTmBfXtmkxreu2zgVL8bOwgs5yU7GnoXOK1ffKJOir1w/H9c4GpfpZ4pHmUcYPjL4GporxK+ot2F+M3/q6BqdAe409pzdwn/7iOjXZXWg/0ya+Ug6Odl+J5yZ+7CmrYpoFmbq4apqS//T//j/TBBx/cepv6T3/6U2N1svYSmBUmVoBnBZy5iBIFgZOxFx7ie4AFACDANSj429vzonLc01wul2mGQv9795wl6OrSC1qnk7R3cGDXWHHv4tzKKZvC/MtL+6xgKoAD/v7v/i8DCQDgZcxXazAzgZ3K7wfXq4W/ef30wgonJ7sp/atv/lb6hXffNmaBSbqx7958/WGajkfpk0eP0sX5WbpcLQ1IZQwbs1k6OT1JT58/bYBnKKq0AvvxOM3AJlFgpoKcWejPwkhcY2xbAC/kNUzMIcxhDegjM6usUfh8demyNDanHSvuBPPICLIZORNGAkPGeJp+8IOfpo8ePU57+5jDNE3ns4ZxB7rfwT2z3HeCxQu1IrBdsH1BlgoaUB9mkbzxhRiTw1UGIgCM5OAce/t/LpCco/izkRGYxjIz1a6zHUS7RvsG7AIniABZGTsA1ALogwWlXCuCRQLgIq4Ryehi8s/MVAQAoeCfRfoA4uGHYCr0Dbsx+505E5CxV4TiW64DKI927g40QoEymWwwD/gHitVRvA794zqch/GTCYaF2ARG4G+0w0JVMhOdX5ylfYD99ubmR5ApQZ4+XgegKKABn8HkAYAF19kRTBXXWLYVAdlBx+PdNJ07uwILdyEDBYKR6QfHSyw+tCOCUsiIgHYwR4Aery+9UJ1rxbgewdgZ48z2BKRI32I/nCdjvoK9AAi1fxlUS0CH39M4QBLHWISPseJ6gFQ+++wzK0TGDwqR4deYEz4zRuJvFCEDxAfGlOcvX1hRMwurdR4Wr7LNUBYskGeBNX6jGJpz4XgAAkVMmEymFqcnVgR+z4ACkMOTJ0/cnuFvYBTZBaPVhR1H7AQzG+InZTUC9QoBVPLyYN2jcpYdMKI5sxzmib7QPuwb+gFICP1+/PHHDRiJ+sZx2gBBderP9Av4IoCe7mtgQVml8/MLAx/hOvSFNuEXAKWcX1y4ziYTA0zCNhEXT156MbiBNcajhHiK3IYxt/FsJ+3cuB50XUUQAe2RsuG9r4JxnDlkZn6OH4yP+gTz4cuXJ+n8fJHeffft9IUvvNkw2LCwHW1hTBgDPtM2qWvIGXZBWTN2akxh3IZ9roytEf7SFqVbdMh2r+sm9UmCWuBfZKZqc7qzojBfu/8BnOrsR8but+P5jz6FMWOs0BPXZfgbcqZPsE+u3dSH+R3AdABkTCczA9k5wWJbdK/5U/fMcA50Qluj3KjrNv6PMthrnZYAQu7epJ0RYtOV9YO40AC/RIaYu4PJyHjovmExfgVwXpsPIAMwcWIeL16+SI8/eZyePH1mbHLT2dwZkSZtW5AXZATdk3GJdlHyIYujGSSoOcr8d+fGci7WLZA99EIwFc6FHSLGqJ9yjcJcrHGA60nGY72vx7EZmJ1yvKbftHmy3ePW+eianO3TXn1t4Gt7xsuF5VDYwciAq4i3mJP7iMc8Xk//NBZL8/0WxME113rt+RaZT0GHHhWvbe2YiXQaYB39loAn5n5cYWDzDIqlrUZ5le4Z8AzA5prZm9g29WXync0aMBXHynhkdgSwf54/10XM37QN2AO/cxsBMM192MJ/Zn3CZ8RiHMf6Pz+pMADrCi9AALzRQLbj5hrX+a7JrGEWdGVZ7rXnHNjTA6gKzGZGEtnA6x0smdfzOSnlF815/MF9RLyHpL2SVLrZS8AbE/KXtv4tAHjwwojFykFEs/leund8H8HS8spyeZnW0EW6SfO9/XR8/MDW2C8vFumtt99N0/3DtLr08aBPtEGwKHyKazfYLb4nyJbrVIybgE/aDVnIdB2CWGMgSwOivvR7kYmve/E99P9rv/qr6Zu/89vpu9/9rt3XoV2sTfD75OSF6RH5GWsZgKkQG5l/zRbtXuwyTScTOw/nYAwAU33961+3/hg7ATBVO6ePuu/y320WggimUh3r/UD0C64LqeNNf+u6Uq9tbETAjl1tDzmffel8GAP1esa4+J32H++RNp136XzG2dZfNmemirk3jpnjVllwPVRa1zMmxeddbJftDZH/EBnp+IacX9MJx6O/43ec26b9xHxYGkPMK+w7yl39J9obcxLPYc6M9hH3lzadT9f50Vc2Pbd0fdRJMdcGsAzmGGVX0meUZ7xGfbsUy+L8NrWjUlwo+Yb2rWOOsTbGohgjhuh6iHxLeir59pDYtInNxJhf8xOcp2s0uy68XKir32gXMZ6VcoOur6Meoq/G61V2pRgU4yfO78o3NT3XrvkvkZ/ivUScA3Np1Glp7H35QvU1xMbves6QHDA0XvWNIc6ptOaIbWD9iJ94jxfjmOaIGFuinmJM87awdm9fmFLLqyW7HRoz2S/nMmT+bJv+WpIDZfFv/+2fbcFUfUa4Pb6VwFYCWwlsJbCVwBZMtbWBrQS2EthKYCuBrQSGS+Av/+pvbj09iRtPvLHlBhI3Rro2qGo3w/heN8VLGyN9m0CljYe4AeMFNu39c2mDqzSPrg123SxoNq+tRq19a6JeX9usZb9sTzc4SvLpOr+0Eajz0gKl0kaJjqE0HtVVbWOEGxa1TZauNrRQRNvp2jws2cyQzV3dlIwyjxtB/Ds+pBiyGazFEdEG4jh1nrVNwtLGfmmDDOepj9bmFO1paKSgbZb0GecR++bYapt5cQyxD5V7jEclGZY2wGlfHENJlyX/r7U1VG5DbKakk6j3mt50fDUb6Ip1pfjS5evaFvrWjfQYj7jhi2tYzBfjRJfdl+yIOqrFlZJvd+m6Zntd/lPLJ6V42tVOLWbWYqEWN5XibozhLISk7GOe7NIzCy2iz5b8IfpULa5p/NMHwl1yKMmUY4g5raSXaJNdc65dX/L1rpxTOr8rp/XZSLTfGKfiukF9ui/+1OJMzF08r3R+l0+X5t1nh31jLs3PxpUfrKs8ta0YMxgvu/qLNlaz1Vo84vnxba19cSfG5a61g8bEUjwdYnvRZ5vC5Vwwx3UN404tbg+ZF/rSh/9aZBftjmuarvlH/ynps7SG6LL9Unzt03GfH8fjfBBI/y3rDm9Yd+Yc/Pxv//v/mj786MP02muvWWEliuwApkIRna1XDaQzMVYoFHCimhRFnSgKnM320t58z4pwl+tVWghLxny+5wX8ABctV2ma23CmIC88RGEmwFgotry8XKfFysFYyC8o8sdngqlQNYuiwOVikb73f/9julyvbcz4G58dhONvw19cnNkYFxcrlJOn2Til//5f/V76hXffTTvXV2m8c5Pm41F6/cF9Y5d6/Mkn6ez0NC0X5+nwEIXXzl4ERpknz564rKwAHAwgXqS6N5umSWZdotyZFwn04N8sbtVicrV7fGYhNItb+bcV+qLStKkzBRDnyhjDwHKxO5qkS4CpdlxPP/7J++nRJ58aewZABfsHe1bo6vceRvpkTbmNJJs/7bALTIUx8v7PSYu84BfXjlA0a2Ava7kpRgIzlRXn2vyuBEzlTDCltYCzUt0GU3ns8PEzjqicAA4BmIpyRLEn5GdrjsyuZPa2C0YJB1OBXcHthgxY/qAfRaw4DiCY/wCmkitDpeCS42DBsjMa3dj1KGrVez3YLYpW8T3BdFyvwK9QoErbYDEXfrPYFjJmQS6YqeazWdqbw28ckEUAiLfpRc8cHwv7cQxMKWjLx9bqPeb/Zo1kNcjXBkIB8JFjhK+iKBbF09ALrMGPAWzljEIEK7lUMoMyWaPA8gPAgenU7QO5FmCq0lpE8xFzLEFpkK3qnbJQ8K4VIAN0mcFgN1kGPIdgEAVS0WehG4IioT8AYwBugG7IVEMQzfExgEweVxE/IQuAHQHKBNjUbCXnPxSS2yt6wKxl4Ia12SfAawBKwncPDZgDOY9M516gfJ0Oj45MTs+ePjXwHPSwAgPfaJwODg8zw8zIgF9WvE3muHRjLH7QGezuGgXiGdzndiHZ1pVmX9CW3f9ROO8gJ9hUC14YN0xNAM1C1s+ePWvsjfcazEkOuN1rwFYEUbXMTJduIxmgCfkBUIW2CdxiG2CmQu4xW4dtTcbuLzcpvTw5daa52SxdZ6APWRcJSDH2q2tnpcM/i2mZiYr2pv7JwnfkSsZ65EDMB79xDY6RRQdAGMgK433jjTesSJ1AIugBjGc4Hz+wU5zPMaAvyIY2h7YJYsT5kD+BorRVZ6i5TNc3XjgHQJV7YQYqZoZC5EvIl6BBMk8RyICifcjdxu+KeLQAACAASURBVA4gznye9eHF+7BdxF76MmwDcR5ALvMtY75ZZyafqbNkZbYejAv51K4HCCPHCMt7jpRyhi9jpQLoD7HuOk1GzgKFU3SvgLmEaz8tYlTWJdoy4yz9HH05yGhpgEMAqcZTfOcxFrJr9j/lTfW2HhiNjWXTQbrIbQ4uhtwxR+jCQTUTWy9h/XNycmoMoE+ePEv3Htz3tVUGbIHpEf4PPcAe3D4Qc/Aymcz0muOC+dB40gCYLRbaekAYJcFCuItIkRLwkgSeEggEecIOFUyl94BaaKf3bXEN3Mr8Js0BLhMwFcbFGMB4zT7ivQGOM040aw4BsJmeAEAFiN5ALMjQzkaEOeGHgF6oir5nMs525m9H97WKrr0MDJ5lzNxpvnNznabCRgqwlgNLLs1WAYIj0AtAFMRy98uRAVNMbrZmcoAy/QfjQd5098yLvHzvCdvBefBL+BXApLgWuoXdNXPLzIMXiwvzEQUB+74LGP98jU1bhm7cRn2thThg3+26z8FGAZvCmA18hjUFYrEvHg00tVitbI6ex3bSDgC25ruGbWvAWZg7ZUM7MBuAb+c1g2HwMyskmiejHuI5c6ZFsesdexmE6wzxxMefOa0ciG3nORjLGL7SZcuymGMe4wBtGGCq5RpMc+7L945fs/sTAMaWK4Cp8BKKawMs7+8fpk+fPktny3V6+NaX0vzwXkoZWET/QAwHaJexB/3BbhGvCW7ifSvtHzJhziAItY1PDgxEbEcbYJmydWoGqfK+9ld+6ZfSr33jV9Pf/u3fGjMV79ssZ56fWf4msB85h2Aqvd8wRuD8Ag2cg2u//e1v3wJTuW173GYObO+p88rZ1iu3GaYMiJfXnrAx2HW8DzYdClC2tjfQtc/SrGFlDUPfl1XOKx+79mdK18Xzub4unct51drRdS5joJ4b9yxiO0PkEc+JezlxjHEfp4mfop9SGxwbdcffqleeo74Yn3dpLtC+4+chc7+LvHQeXfqPtqV2ofeCpXFG+cU+S8ejLZTkGmVfs/uu9rUf9sFYU7LNLt8q2XTf+TU/GtJ36V4y6kljD+dXijclG1eb1nZK66KSH8XzdGwxrnCtVBpbqZ1SW3ptre8Yg2o6K9lMnx3X2irFxb72N/H32FZJF7p/jOPNvcUGQCqNVRif7seq/hgPon1yDOrLcazq09E3YnslH6Gsow9vIs8u34tx6S7t6n1dra++PBb9vPR3zC01eXbF4675Rd1Rv105oBazNomTMUZ02T/bpcx5vxXjQ4yNtCPadV+ebPK13QM5mGqIHXXNO8bIqGPOpZQba+Olz0Y/0xi1BVNtYo3bc7cS2EpgK4GtBD7PEtiijz/P2t/OfSuBrQS2EthKYCMJ/PXf/M+3wFRDNjTjDbxuyPAmv2vDV2+M+zZvuIlU22gubWT5W5z9zZjNpkD+HPsubWSwzdK52t4N3gSZ38hd2mzQDVs9riCD2H9t06l9UJwLncKb+UobWvrQr0+vuikbNwnjpkdpIzpubpY2TnRu2kbcPKltSGIctTainrVNXIMH6fwp9Rfljr9Lm6iqx9rmkG5YlWygZvNdm3ZdG1k6r02cv2+TUP1AH6AN2bij7aENFjaVNvhiW/SH0oaifqdjUx/qiyfRp2P8iO3S5jTGlfrrixklu6nptKYX+rhurGvxCtqzog+x3dhvlCvPrcVJfl+TcSnOl9qKm52160rxT3OAxhmNS2yfxymrLnso5YfouzrveL4VtVjBolY1tvG5y2dr8+/yX+aAGHdK8UzjedRdLceozHROtTwWx1p6aNs1H4yx9qAq6jbGfvXjmo3H3FrTR813cb7aXun6GJM4Ti+Kuv2W35jXdA5RhzFOleaoOtY4VdJvnGNNL+pH+plF4FEGfbnsLnaudlRqX79rPudikZLOS3LHeUNlorZYmn8tH5ZyVJc84lxL82SbtXUx51XLNzF2lGy65O8lO9eik5hH1V9je4yxMbYScBb1Vcs9fbG9lke7bF913SWrGH9U7tEeoi5YjMyCOJVHjBtW9LgLVpmJxSKAqT5+9LEVeQMo8OjRo/T48WMrkrSCe6tHdOaCyXRqxY8EJsymYHFydpYMZbJ1sYMMnInC3qL+/KXd1xiTyN7cgBmYE4spCba42fHCSANK5IJ2AzKh4HO9tmmjuO8//9N/MhAACutPXp4kMAoAJINCQbR1cX6aFhcXabVEOzcGpvof/vW/Tr/0C19P15frtDcZpcP5NM2n03RzdZmePnmSXjx7ll6+eJ5ef/01GyPmeHp+akAIFByieNULy70A92gfRcwOCKI9EfzCt8XjGAuIyVJAgBXmSQYaFrWy2JI2Q/vFvKxw9crBXFdXN+lisUwTsFmMxlZUjO+ublL67OlTK9A+PXVAxmuvHXnxbWbxcXDCTTo/PzO5kYnC+rxyMIv6F+emsRsF2Q4e8vsnFN029/DC+DDORZPenoOk8IOCXRQYKxAI5xjYZIS2WlA9x4PvHFDl/Spg0gtOnY0Bn+kH9mA8FzHb2mrkxf8EHcC4WeSLgmYUduIHxfHQLa5Bb2ibLDkE66AftENdY1xg9iHrB3VHUAbGBn3zXh0+Q4BUKS7EWE+wmsnQgDjXBrKhHlhcjD0EA+BkdhTKC3aLf26PmQEsLyd0HchCe1Rq2z0X+gAYLzMRGbOd2Qn+EWBH5m4vnAWAggW20BlZsCz2WDGtWU7jN2afuVhbZUSbY27StR2ZG1g4jmMopMc/soOQAQJjQRGyr0dzoXdma/I2EWJalhuCrJTdA2NBOyiSZh/O+jC3OGmsM/O5xU30dXbm7EDwS7MZFNzn4nUrQM/xzWIngHM55jEu3Ds+Tq8/fGigLDI+IfZi/G9/5SsWoxD7AKRE289fvDT2jPk+mDOO09HRoYGZUGwOgChYTlBMP5uD0cRBBwaCvHWv4f5vcrLA3wImG9nnYhiCn1RWatv4Hm1RVvQDyIxMaoirZPSBzGgzDki8SEcHh+bz5xfn7jc3rgP6mANUMkgnr/0NqHt9bcAQxJnl0kFvKGA/uzhvwEH0ObNx2MLu2IrfIW+cC11C/6ab9br5h7Fh3DjHAXMOdiCLGOMB5gNbwW+ME/kT4F+N/+gDDGHIu+jb8qUwBmn+gMdQRg7a8ThIxiK0S/YdZ+4BwxXijceLJlY7JU+DzeW+CgBoFqOWmQ0PIEnDTDhrXBOHJa7kqG4xwgFV3m6zppRrmdM01uGzzQXAk9U6gzZ2zBdwDABCAzEbONbjlwFMDEDTvnQq7lmwL95/Qs6QD/eN8L3Ki/mAuWC9Rm6dpr39ubPqZHYqypBzsHZ2HUzF3IPxuv8ACD5zUA98wUArzpgEbQAg9uLFy3RyepYOjo4MjIN2mTeUzQa2gXWP5mL6Cnzd7eDCbBbrOgJ2zedyjkI+uwRQ7+zUQcbC9I3rCfBQwBPtTFlymB+oOzLzoQ3GBAB+Zgamcn/lj+7zl9bktBsDO2c702ttrZHH7mtHsJwCbIcc7XLmGszPc9A+gSkExRro13K9r3XUfgwsav98rcG1C1aWAM8DfG5g8ux/WI/B6GGjAFYhxiL2YDy+piCYhHnZWSmRG/YBBN7ZMUZQ/HCPxGLwJcYNpjwHZOE3fJ1xFHrAGAgQg82BRQmyB6AXa2wAYm6vDxyEhHBAYLrF+fwCN/MJxIDMmmmgTWOWAiOcM6/hs629AAjL6ytbn2cQJL63Oec1ZwvaurHYYuu/MZjEHDAFcC/91GXubHrIZWBktbiSQfH+GgDXaxsLfE4a3/jyO9gIJrtcLwz4aXqVqg61QUcb5vX87ijdO36QxvClG4zxJgFs5Xka4MirdLZYppvdSXr4pS+l+cG9/4+9N22yJDuuxG7mW3OtrRc2GuhuLCTERQQpfRiz0Qd+a/AvSDN/a7hJP0XDmZFEs6EZx2hGcbEZAhAabKBr6aqsrMx8e76UHfd7Ivx5+Y2IlwWTyawjYY3KfC/ixr2+3vDwEyfdHZCZVdkFEavJckpgH3RGoD1sEXZCxjyyPTHGY27WX2Bn+FvYAmcz2b8L8Gs8rlgQkV8+++ST9Okn30l/9Vd/JWBN5B3mHLVbtV2ClrnHwWcyhwwOZHyErpHv/viP/zh99tlnFTMVbJNzsvtx9RkF2Nt7+NqPAbJVnWK/Df1Tdza+8XiroyhmVMGl8MuOjk39zd632XoA9z+y9zeg2WhuNqfxOownfv6ludf78/pFAnY+dlk81q+Jx9j5luRix/D3GHbuVneUFcekv7bNw8rErsnOk2PbnCr3arkObn3A5nW5tzPs8b5m3mYXPpe3ySvS033kHunI74ms3Py8vE1GfhLZTJNtMNfxnpq5hTmJdkF5+1phSQ6RfXSxUb/mNjujLiMdWtnSfqLjOS8/P+sj3ofrmKb7KZ+HrL1GvuD9wM7PrqW0/i423mQ/95GztTcv21LciuzxPuuLYmwpP0TjU5eRrq0ubFzRfcPu87iSnqwfWKA6x6N8ojq314Wdg5eflbMdm/NsilWluUdxxftClBNLNljyFX/9+9p25Kdd7TnyCZvfaSc7dpDvBXAc79EYF73d+9zp9xolf/C2/C6yiWJLU7yIbDSSp/f5plzjdYS/5YUSuJ9W7tviT1Mc7nKe1Q33Cj4+23oi47eN9zZPyNxzHaUHU90n8/Tn9BLoJdBLoJfAN1ECPZjqm6j1fs29BHoJ9BLoJXAvCVgwVamQ6W9YbeOPLwLYm9yoCNL2mR/P3lDzZpnFkFJRm2AqFoI4hi8k2KIKr2sLK/56PL8qxOorYXd+SsVze1AEpvIFQ68LPqTgmrwcoyIlz/EF5kgeHK9UaIr0ZudsC5i2UN1UpLN6bCv6eJ37wonVjZURC2NsNPD6Lc3PFus4XiRjX0BrGm8f24+c+b7FOjuWn1+T3fnrlWRij2PBy9qebaRs8imMYwtm3tYjG+E593k45+3E25C1sabYEdmHXWfks5Fs7TWiAj79yvqvfYjJ76Oisbd77+8sPvpYH8UFXziN5BbZKucV+ZGXrx2T8TJ6UOttzz5o5HfRfH1MtNezPlEqEvN8XI/ND5EcrPzsGpticOT73p5Kx5TioF9TW96OZOBjhY8r94lPpRwQxdFIj35OXq5+nZEcI5vnvOx4UW6PbNnn0Mj/fWzp4p82zlj782uK1uxjZ8mHbYy364Ac2PTX5B9tOa7NbvG93R+V4kJoC/lgO28v12h/02VOpdwQjWevafUU6aW0Ph83eG5kJz4vN8WhNh/1crXX9eP6h1tRfo5ihs3zdvzoIVrJ1tpikfevLj5YymNdZIb5RDErig9sgLX7okiH+hlIjBRsgea5f/+X/7uAqT744IP08uXL9NVXX0lzN8YimAqNhAAuoSlwtdHGcvjuGGCqyVTBVGgmSXe5qXwi/0pT4WKZri9rMNXRiYKvsI7FcpGuM2sHABuT6bhqrsdcCWCRxs3lUpmzrq/Tl1/8QhpXML+ryzdpuVqm0UjZIND8cHMNAMIsrVe3aTw4SEeTQfqj/+lfp+9/9llaL+fpaDRMD06O08nRRBpJAaYCy8ub1xcCpgLgQAARsxsBVAmYagjmFW38xM8ksxTAZtmMTaYHNuFDhmw29g9y2bhNMAKbftEwS1tj3ILOAORCs+7BAA3+d8JEg4Zd/C1NxWg0327T68vL9OrVm/Ty1U0aj4fpyZOzHeCGgifInLLefSlEZhXwMcQ2FkMvaJJmQzFfAFLdw2cwFcYQkFXVhKCsOpCDsJzABqQ5XhvnZVxpnAXYrwYdUxY1eKueHX2BDdAWFITrSNODwrgUGAUQmACqlG0I8yM4Q4FUer8AGYGJQXWGJmptqMF/lvWKjagaf/CCDW3GJbsAxsa6CPihf2JcNMEKEARzzKA7v0f3zYIyh8GBAAlvb6E7bUrFNapYl3vX324U0MKCsjAp0EUZa2rmIeZkadQXdhVcT1mmajBV/dbmKO5iPCujUm3nLRvLAA+ea/cglJvEhLxeHIcfyhbXQdM82YXYdI5z6FuyZmmIALvSoAJAaGNvzYZGXRMgUcqzOp/dxnvOFWAPgELgtwB/UMe0Dc6dsZBMWzgOY6AJGkAbsNIgruBaBDJ89NFHApwAW5GyiICB6UbAlgC8PnwIMNWZAHQA4jg5PqnkcpKZ6iArxFUAKLkONlqLXxlw2U7OEY+qG1kJKKRNcV3MSQRT4RoE+9DnFXSgTeJkbaMeEb+VvW6rTEEHB2k80pyCuRPggXNFozkOi/zutiIfNHUDpANQC64FQKqCKGqWPcmzAFWuFXBHxjEcY/2YgGXNe8pcCIALfZmgMJlPbqwkMBDHI1chhzKv4zwAWKBjgN7IlkVmO+ZY9Vm11QhMhTkQLEIgs54LkEFeg8hLczbiGXLZGKyBA73XRH1TYtnIgKkATBacBfbpygol/p7PEcALGY92fODt3S/3mHY/xpjPOhrWxnjCGKA6VLtXUAoYZzRuAaRYagAr7Tl5PK/De23aKvV2u90IEBmAxS1YcDIImHZjV2jBVDiftkk7ge3pHkBBpQA7Sby53aY3V1cCphpPpsJKBdvUnAOmqBNZO1jqXr16KXFA9aS60ngyTOfnYKlTUB2Anbge9AUZKQBZ9YvrIxbcZiAn81S1n5lk4FeOr/Rj5hbqkEB6/E17417Y5vKhxPMaHMb4x/2O3Z/yd8qfMYE1OKuv2r/uJN5tt7BTyARsUJqfebwHU2G+yPP4T2JaBpbU+xsyYtXxQeeLPcFBOhCGJoDBM8NbBgNi/ZQLZAC/5v7axk7aJeMKjsNnZPezOQ8MourHAN7qugCgoa8qg16SlxbAp5njCNgjgyp1o76nQCf+YP8jOSADRxifAabC52SvRR4jqEnki/jJl4eQVdKAqap9GRkoc0wEmApiZ31LYguZqbAHrOSKe3Z8p/sniZmZIxRzl5yHOCCsVIZFIi8sY6iq+6fNdlP5guJj6nN0PyAJJB0cAtipTI8PHj2RXIpcAmaq1RpxAEAp5PRNur07SJPj0/Txd7+XhtPjdD1T1lGC7RnHKQubH7gv5L0BbYWgXdqB9xWsVcBU85m8LIJ7H3yGYz/88MP0yXe+nT7+6KP013/91wKmwr0LfUZZaBXsyn0Kr8G9reyrMhMZ4wxy1+eff54+/fRTsQnmYPG5zCzqY7Hy4O0yU+m6dG/NPIhYy5/onpVjvJ1Vdl+ER5lZf/PnMobxGB+DxLYyQEfvFwimrJnyfG6JxqR9+++iWEA58FiO7/+16/fz97Lx1/F/+2vuxB0DIOOc+L3Xp5d1NA/meS/L0py5R7DPIbjv341lu2AqXzOP7CX6rG0NXg+8X/NjWbvwNmLlZ22dv3MOzH927Laxou/bfCXaH3GfhfXVdYddoDHtwdYy/No4tpVrZH/76KekozaZN8WCSA+RbzfFHzuG1519fmjv4+kHpeeL0VrbbLRNll1tJIoxXr+RXtvikR3D+5OVTds67Pd2b9gU/6z+bIy18civ2/qj1lwGckhX3TBe0SZ8HPV5zn5vr12Sh9Wn9UW/JjtuKYbb2O99wl4nygVN+opyXSTDd7XtfWwmshOfn7hme6/o9wlRPSqSFWVmrxHlgpL93lc2JdtuklUUo9r2Ok15xsfmKi8UmKm62FKbPGxsoQ/iX9aCra/wnp+1P+urbfnz3/7b/6XvDX8Xx+vP7SXQS6CXQC+Bb4wE+oT5jVF1v9BeAr0Eegn0EnhXCfz5X/xv8nSqdOPrCzw4lg+1S8Wg6JwuBVZfuLAFT1/Us+v2Ba2D/NZBHtPl2lyLLxaWCmkyJp/rmclEhRFf0LTFTLtmnhvJr6TnpsJrNF5JpiX5di2IlIrRUZEuulapKOmP5fytnH0hyNozC2P24U1UDPW216RHr882H2wrjnex7cjeuxT6/NxYoOK51FskZ57rH7xWhbb8JmwrD9/IGRW9orjBefkGRT//SPZ8kNemBy9DL4tInpH9s/Dnx6NdRbJs8yM/dysHG8dKRWPbFGYLk/bc0lqsPku5oMlGS7bp18R5tfmP9Rcc68FUpbjuC7L+IaI/7+288fYtpPddfw5zYVMO5XXtWCXASJMNe/35YnSkIz7stj7nfYx2a//lenz+i+LiPn7XZX0+/3kdRPGen1mf9v7s866dS3Qexozylx23ZMvep9ryd1P+szKnbHy85FyjXFPy+7Y52bFoR1GebMpNpYfQTXbQ9sA2WqNwbeTGEsrLytTq3seXfezX24O3xZIvRTZbum40Vz/nKBZYm9tH5yUb32d+bTG9Lb9Zu26Kcz6Wluw9ilP7yMTG8y65uxQrIrmUwFTeV2QNGayC+aAh8y//w79PT589FWYqNHWjAU8YTdCEf3IiQJ0KTDUeyVvrqybxERqF0cCrTYdoNiRIBE29bLpbXN/IvQ2+IzMVmg6vb27S5dUbuRbWcHZ+mk7PTqXxnawo8gZ1NJUul8oWdX2dXjx9Jt/juOur67RcLFI6UNYHMDFcvblMczAvrW7TdDJMZ8fj9K//1b9Kn378cZrfXKfj8TA9OjtND8/PEliWvv766/T61at0dXmRHj1+JCxXb4GphAFKm5SVsmObBhkoQ1YHAAKQh7EWPnBHQ7h9Mz3XKo2kaFLNYAICQdAcz/2n5nS9KayamA8AhDlItwLgQfPnIG3RcI7xtmjQvk6vLt6kZ88uhVHp8WOwuyjQTJo35dX8d9qYv9komCoz86A5lSwm1i9szpb9iWGmQtMt3mavbBJoSK3fSE8wld4rqdxkzYOBMJphJm/fCyDw7r7lmYAcMD0IGMCxLmGuSrhSNz9W+SW/DVWvs5W1WjBVvR/U5nNp7pcG4TwHYRQC6EAbQKlX24iPMfDddDqugE3QFxu72aRMmRI4gzH4FnALCsJxbABg8x6vNxwN0ma9EiaMARizcgMy16t9/3WzN+am3ymIiGvXhmOCzFRnbKTD76JPNO2DvUNiRs0KRp0p09Xum5s17tYMCNG9lN2PVTlWA2QFruOeEseS8QSH1LagjdZcD32OfmT3FfS16l4HjEwZoEJ2BTJtka0EY9u5U8dkICIQDnMT4GZmL6KepOl4sxG2EICpyAomrErLpQiIPomxrU1g7ogpiG8ASUDXY4JTl0thOMK6BXgpMX2QZgswO23T4XAoQCqAMQDQwZqPJlM5Fk3XJ6fHAujANZfzhcROzBmxk7qUvJHrUfb+UHOPQBMr2WCdFSsPmeqMrRAURJuC/HivQtABZI3YiWNx7dVqKXMFEGoNP9oog97R9LhiikL8InhDmvslpkw1/mSQHex9vVLwE661NbdjFTsdwH+rdZpdK+uLxMOcGwFGI2gPuiC4gL5J8CwZ0OzewdYtMCbmhrUTPIQx8BkAVgDKQD84n+wlBOUwn+Bc5l2OgXkiH+JzyhffCVBuq8BmNP9jbORJyBSAHeTsEwDZBFQ6ALRQgFQAg+J4zA1bX9iTgE0zeBpMMsI0MwQoSME3OJ+x3TLO7TZDqzkRuEqZWrAAwVQE01E+WCP1LCDIA1wPDVLMHZltzrD21r6rLClkYbF5zO6rbQ4SoMWB7mMA7gaQCrHBxgM7znCgDECQu4C9b24E6AAQJT7DXuII7J2ZuQ52KIyWt3fpzdWb9Ob6OqG+jHwOJh6sDec9APDu8CDNZov0/Pmz9Pr1heR7+O50OhE5QP4npyei+/l8kcFUI2HOIThY2Xwk06bhoTIPMb+AmZIgOdqmbVK1+mEM5T4EukZ+wNqZN2irYp/CzqUscry31D2CgsFsMxtthTmM39k9MOMqm9+U1QigKMQ/AAPB1obYAV/Q+EQdM64ImOoO51gmI8oHNppBVgKq1j0T7AB+MR4NZR+a7m4F5EnMAevAGqcAcr5NE7CpChBuKbK2/gq9CLtaBithjfRrzBcgJcSyEUDymwymSodptV4JmErAKIeDtFouJBLjhQYKUseYGfAo+zO8WAAMUNiXb9MW4EMAAzNYTzkiU7oVVlPdsyIewT5FZ8JwNRL2KGHXy6BVzBVzBNCIP2SKEvY144diP7kZGfsp1U19X809h+hddJKpkwyrkfgmI4xsu7GOzDhabVfzHiezNJLFrrpXOswgeWHllI1GtY+TPZBIEvubQRqMRwJufPT4icQ4xMub+TItlmuRhbKhIc+O09nDx+mz3/phOhiO07MXrySHKchtN44zlkG+uKfifob5gr7FvR5jDf2Etgy7IZgKeRvfk5kKv3/rW99K3/74W+k3Pvgg/c3f/E0FpqIfeTAV9U7/q8BcmX0XY2Ju2E8ATAVmKlyPucmCqXbv+ZVhzPpv/T0tT/XgGQra6hpd77lL9QO/92zKCdSD3Uvaewxew4/ZBKYqzcvXM3wdIqpL2PnZudR+WQMn+X3b8xB7HTtXmxdsLaOppsO4T/lVe30D2PJztbmYc/V1jPqepmZSvk9dsMs6/Jx5/2dtwsqgpKcmfVrdWZnte42SLvh5NDd7jfpFEPrCARzP+y2bT629+znyGiU7t/7TNl/qJ/L5NplHY3eNHfbc0rW9LO19Es63fmYBePTZKI60XZf3oF3k5uVT0n1XOXk5RPrlmqw92/ga6Z6+fJ81lfy3ZIO7OWoXKOttjcfaukebfqyfMfd5X/G5xMY/n0eaYquPm162TTqIZG7Pj3KwnVubP5biVqSvaKwu40ey2cfGORfGW5tLvWy5HuYY68/Wz719lOJk2zyjXL6Pf7TF2C4yj+bYFAOiHBPne60f7fPTVR72ejbOMq9ZXft7zH3iUA+m2kd7/bG9BHoJ9BLoJfBNlkAPpvoma79fey+BXgK9BHoJ7CWBP/vz/7WRvzkqLtmieVSQi4oS0ThREcc/HOB5LHZ1WRweTOoDaf3pUmDlOlhk9cUGu85qLfqyzJ0mXr+mUlErKoDx3JKsSmtvKvZERcKq8Gio0JuKxV0KNaF8nOx9sSaynWiN9jzM3b6JGbJr5gAAIABJREFULRoz0rt/KBUVfCKdeHv09hTZVlvxzY8RFQZLtuuv1+VaVqbWnyj/ki1aGWnDjha0eTzH8vZk7TjyPz+GfbDBolnJ1kvyvo8c+MZRu66SreO6dt7+OC8LysD6X5fYZeOOvZ61B//Q08YcryevKz+HaB1d4kxJ3k2Fddq5PabNf2zRNLI/O1eOj39Lb6T0fmWvv68NYSzfwNmkYzv+fcBUPl7Stqz+aafW76ztlnyYx9OObSHb2nJkk/vYddOxNt406aUpTjc93LZr8nHd5lwro9I8rF9FsTr6vim3RXbJMZpiLh8YWVvooo8mW/eysbZhbS26jpdX6eFV0xy9DqN8Gcoy78W8n0T70a768deJ7MHqyeaB6LpWfqXY66/R5rM+10T5IdJb5ANdYmCU70txvylf+1jydiP4biNfSXaRvTI2W/215Zome27Ka5xXZBtRrovAVJGfiHzAIpHfUI6muP/wH/9SmKmePHmSXr9+nZ4/fy7/oqESzX9oWEXzoDBTCUBgF0zFpuoNmjkz485oNNZz8xvuh2D5ud0qm0juXZWcur1Nqw3eGn+YRuORNAODFYrN6ei8lEZTvA0/Nyq/ubxMr19dyNv0cRyYrwAuQYMlwVRvLl+n2c21gKlOjyfp0YOT9D/+6Efpow8+SNeXr9N0NEiPz07Te48fSZMsGLnevH6drt9cpgcPwcA1lMbI2XyWZouZgBog4/XGPAS+3chS0HCItcpclktlXspNiGyiZDMtgQVs2GczI2SBc3FNC6aq7x0VUCJsI3fSKZsOwVAld9qH6QDXA+AKMprN08XFm/SLX34t83v0QMFcwiKRwVToZZMG9e1W1grZyQPn2zsBEfk9kI0X0tScwVT4XNgBcuMtmuwB7sG8MR7AVGim1fUrMxXWgfMmIwUeWd+XuIzW1sxghe/ZfI3rLpcLOUJYVDIITX018xaYJj02ZhP+Ifs3aZKuATh4Qz5sTPe4EKs2sgtTTW6MxlzQhEpmBurENndz34/GeQBS8EMwFb4jmIpNlmwwt2NxTbQV7lNt/UCYg4QVDHJlSULnXzX5wT4ymIp5TseQqJKbwyF7bUy2jQa2UVBsJbPXiclVjcg1AA5jWtAIr8c9bG03GZtjXpZR613nBVtE8z33lpADxyNwBn9TTrRRqwd8hrXSzwhQ4rEVcwRAGcISQyCQAkIIMKMZkcUBc6IdEvRGlhOMSUYjtW21o8FgJP6qjEvKCIIxwLaBxnv8AIyAxnuMz7myeZH/4nz8gB1CAJ43N9LcLGAuiYETaf6G7yNOIw4cHx9JUzzAVAp0HKSrN1dyLsBUAGNgHYvZPM0ziEflqAAyARUN1Me4XjZ2A+h0fXO145fUs5WRb8JkbMSxCvbR+M1rEKSBz8FEBQDQAP4pdrpJkzEa/Y9FFrBTHi8AHTCYHB5KHEZuE9igxJYkQDY2nR8OB9LsD5naBnLxx7WCmyA3jK1N6/MKCGL3d4wtFhRk92kEYTAvkJVE4l4GVGHemBdyC/QC+RAognHxN9fI4yhDjMf5AExlZYsxCPISxsgMYri5mcnnAF0A3HNyelqxlAB8g7iFXCACF6Cl5nNhiBFQB0AXmv9g32C2wn4A5wDkqoAnjaNopMfnzDvaiKtMOzXYMQM2BWgLm1DgCUAxAPlAxsq6o+fpnggN+gC7qm5tjKT/KlOcAmFg9/hd4wfGqOtNqkMFoDDuaUwCmAqA26HsSQjAhbxtrGHcA7AGACUA0xDDsB8B0AHgF9nXDEeyp8FaACAW9igA9u4OhPnyBsycAIlkaAGYrrB/gp/ebm7T69eX6enTr9LF64s0Go4FnDWeAFB1nI6w75iMJQcvFkvxa4CtAH6HDtV9NB8ASAMdQ2/CUJVBMlz7FHY5AmuWMrXBT8RHcn1O4hYAo8LupuB3xgQB22WGRdjc8dGRgM23Gz2H+c7L0O4rZC+R2QHfzh+6D+A1oScBU8H3N8jVqKUNAPsVXRNMxfwB9hvRhTBTqd7VnsgsqLV9BdQS+Ip9y0j8FTKfjEcpbbGnSWks+xmANjWmyz51vdY9g+ypYAt3ol9cF3GOzehkXYN+uG/HNSE/xGrEL+w1oKct/OoWAK4DkSNAu1ijxlDuNdVG9R6NzyjyHu5O9a5+Ig6TwSt6HP4f1wQ7IWwY9oncQbAX/EdzGJgBldGULHian5XpdrfOIpLcAR/CB3EM2PFknpye7vYqtrm6nqKgfMR0ZaRTdLbsy24VdMj1ShwE8BO2hhwIGR6q3/M6twcKFpOcRDBVtjWxh8x2hXcXDMEYOp2mBw8fiR/iJRE3M4CpcI9xJzkW9wGj6VGanp6n88dP0t3hSABXBG0yRzHGc//HmMHY7sELtEnrJ5y3xnuAKxUUDTAd/QGfQR8ff/xx+ujDD9OTx4/S3/7t38pLIrBXoO0NBzXIXvLmZrPzYgIypiEgce8N+WDv8eMf/1iYqQjqhT1ij8N60e69ag2m4t6L/5JZsNq/DdpfMMRjeb/g752jGkN0n2zt1MqaccjmcKzb7m3tNexeoFpX3ttSd/ZzxiH+u+sv9f2WX0e0Ls5b83D9ggO/ttLfNuZ63dg5+/VGa7bne51YWVpZ2/lH5/M8nxv8sX582mFpTU1rbTqH6+a/TWCqJn016TayB39fbOcYXad07bbz7PelpnPmYz/PaI4l37A+3GWu3q+66KhN995G22xxn2tyL1rFNWEA1x/ua6zP2pjjrxPNs8ke2tZ9H9+I/Lnk735urFloXUVzjr0ftOPY+kbbOrp+X4pVpbxhj/d54z5gKmtXUR6KfIH2g38pM2+fUUwv+RLjI8egD/Me0z4v9DEuynW0Y/xbWlPpvJLd+LGsz3fV9T7xzY/Jupn3y+jaNq/v1uTKbcKRH5diTptv7SMPaz/ReU3xxdpmW1xqi6ferkTfmdl8n/V4uy+da69n9w+Mv/X9Rf2iJBxnfa/LvHowVRcp9cf0Eugl0Eugl0AvAds93Uujl0AvgV4CvQR6CfQSaJTAn/7ZXzSCqZpuhKNCvy0K2Rv96POoUGELPP6ctjHqm/Oqc0mm0FZEsPPw1wgLDPlBDM5DAxrPjwpl9iEC5xE1TkaFEDvvfQradixfePSF1OghSHRMqVDjj+1SSPFFlJKOSuuwYCov+6YHJHa8UuEsumbb2v05peKwX6e1B9pEVBQvFcrf1SZKRTwWrLguX+htkmOT/0Z+wrFZ8LRgqvuur0vIZ0GOc4oexEa23BQPSrGjy3yiY2xB2Oqk6TrWH738/HreRb73OZfrKRX3bb6w8ojAkyV50abbHvqU8pSPl03XsbazT9zDeSwU72Mb/iGpjSfR9fGZ9fEoX0c+7n2jLcb6HLDPmqJYsk9s9v7o5Wrt1BbnuSbK0Me4yL7tZ1GML+Xr0nr8NbyPW7lHeRzj+gaN6FpeRvfJ71116uXIhvSu5/sY0BYrdnJvAKZq8vMudlbK/dZ+ojhr/TGSd0knnK/13WiPFsU32k/JByL7tf6/r478vqckK6sDn2e9f9pjKQNvU1b23o/tHHxTQpNvRLnHx9RSnGsaN7JfyoA69HGaMal6oD7UBoflapn+03/6jwKmevTokYCo0IBHRg40Aa7w5vrtXQ2mQkM0mHE2mzQegZ0CDdUjaXBEQ6gwOkwm0pjJ5pzjyVQaa9H0BwAVHqhKMyYaaAXgos3X49wMXAEptgrAQvPv4O5OGLMuXl2kq8tLAfAgFuBffSO+/o0G79evX6WbawVTnZ8cpfcen6Xf/93fTR88fpTeXFyk8eAgPTw9Se+DhWo8SpcAUl29SbPr63R6diJNx2h4nC/mab6cS5M95rS5zU2iikRBS3fVLCuyyiAJbWLXt2azkRZ/s6mYYDEBHOWmGzbwE0wF/Vif1IZ1BbYdDIbKVJPBVSNcD2wq6400VV9cXqWf/fyZNOOen2pDMBnDlGGpvocdAWBABgmAqdjomn/xsUIaygMwVQVMGSjwXMAhYNnI7A7a7K76RIM3GsrtXqKOG6pLNjNaMNViMROZWjai2t+1cYc/fIAugICtjidAFzSUAwQwzI2gFZhKdStAOAAI0BydbUvAVMLcA1ntspRAHlgrfiYTHRP/EUyF79hMK0Atw7TENfIc23BE2XDvpDFLGRzQ+D5FE73ISWWNucq+9k4bLKM8DpWiqZ9gDAIJ6KdkgMH5sBkAqASoATsXMJXK18YZG38ZZ9gA7GOpPc/HPvgx7BU/1DnzjwKSANZQ3ZMhyOY8/M69AcE20IGVqTIqrNOBAAEAMNTYxfN8rqDNYt62qVl8YIBGb21ip72LvaAhX1vexV9xPQumwvEWhIO14LoeTAU5cFzYDcCsaKIGi5Gw2+R5Hx2fCMhoBZvNIAkCAAC0kabng0MBViH+np4ep6PjI5HhZrVWliz5UfviD/xWgCIjAgqUiQgN/RevX1XxxNpZHWPUVuhP+JdsHFirBQlRroyNWLMCS+fio8qIsk2T8UTW6eWNvwFkQNjCuqX5LbPjSSP+VpuOBbQ1VqYhyII+IkC41Trdrm8F2EQ2MAL4CNqsmAFNrU71rQHT2g4BtmAhwXgEz2KumKMwvgAAlpnVYN+0VYyD7wg8glwIpiIIDedT7tAxGRHpb5JnM4iTjfRgLiJrj4LGTgSkpsAtBf4AiKMvjoKPKwBQbVxjC+KF7gUBUAMbE3xoIGxWOraCVHQs3QdIHDE5DnIl+MvGCeZO2UsIA6TKCj/qL7An2BWyCuOQAi0krmSfs6Abgn3Ieqa6ImhSQTN1nkD8yf6cQTLYk8hbtAUgVgN6bMwTPwFDE/IZJGMARBonlEEKsUaYObP+BwB5rVZpAfuDTJF75Fgcp6AozPv5sxfCHHr55rUws2kuBwjvRPZYAD8poHOlQCsBgGn8BzOlAEsO4EPKMKj2gL2I+hn1TAZN7jv8nl+BqGvRNeRo87L6trJqITYBfHEA2eZrEFBF+7R7CrtXZX6gb9oGUPowYzWBLZsN9hS3Cra5S7L/0XgtVJUZLH0reZ9+xzitOlXwHeSotqH/4XzYtzDKjREDx8K2hcNk75IDJf2LORjXlj3EVuMMvodMeBzBscxdtBH6u8hVwFQAfsHnIG/1AYDJFUSIv8nApXsSBTJqAzdZFu3eoQrsEin5lEFBSAKqH4L5T8Gk1BfmgnUh79CHmYf5d3SvSj1bP8GcCcisYqYcmNmmMrAb31W6HgKoqcxUapcAzm3TapNBWfg8A0owNnKtspANExjjOA8LpiIzK/0edgSwOO5xYEsD7AkmADOei/5x9dl8lRYrBXQCwAd7Gx0dp+nJaRofnyZA7GYL/Z76pL5tPKJvIT5b8DD3F7R3Kz+ORwZNnAvmO+ifx+OeAbb9ne98J7335Ek6Pz1Jf/d3fyf3cw8ePKhsD2vnFpn2aveKzDsQuAD2834XecyCqchgRTa42rb4Ww3o93t8jbH5BQby8gIF2vEnuid+a4x8b2X3f34O/l6bOdof58em/zMuley8dL1KAg3sS/YanJf3o6ZxbOzgHtmuz+5F+LmVq42/HMvvY/ze+m0d6yfR9f01/VqitXp92WNKMcauuSS/0ry9vTWtj+vEv4wb9rMmXXX5zs/F+oOdV9c1dj3OroH7TuYM2ghjjB3T22+kq8inI5m16afkt23nNdlYk0yjuNFkv9Z/7J6JccPbjL1farLBd7UBO+d97CGaU0mXXge0iyq3OjCVrwt4O2rTaRef9fHcjmn109Vm5TgXyyPd+M+i3BT5jZ0v7ydtfC7J2Mdz6ydRLLV+TB/3Y5fyqbVxm1t8nrFr4e9eLm1/39ff7xNbWEvguX7+Pk7YNXXxiaa89euw9aac5eN16dhSnPExr4vNN8XJ6vpy49TOTLXP9aLrWh+iX9kxd+9N6vu+LnrpwVRdpNQf00ugl0AvgV4CvQR6MFVvA70Eegn0Eugl0EugswT+5E//PARTRQU9fsaHqPYGt1Q4aysS+OtEx/OmmteNikp1YYXMOc3MVKX1RQUne/NvC19oEiAzVakYbAtyPNcCRiJF+TngGMraF4V8Ic4XIPiQ0Be9fHGyJI9SsbOtsNpU9LFFQFv4azJaa3tskLN6KRUWfYHNy6HLNe0xbUU5K6+2ApMtsNZvPd11x8gW7Lj7Ft6jhwPR+nbs3BSn2wqOvpBbkq/XO9dp57fP2tqKjH4evJ4t4kW2HhW6MZaPU5Gf87iSD7UFaT83H2PtGvx3/pp+HX4NbXOJYu59zrHxqOSLXu8ReDK6to0BvrmopH8fH7z9ervC99ED+6a4EOW4fe0V82SjaRTzbZzwvuvnW7Lz0pza/PBd4lFT7OkSm33c93q3c+d3kW9Eem6y+ShvRXLoKrumvOHHsPsg+xA4yhXWz71t2/gS+UcX//Rys3Ogr7TJwF/b56jIt96yVdPgw+uW9ij7zqeU/73t2Rgc+ajPB1Eu9XO2MvQ2UtK3/zyap89f+8bykm805UWcw2azpvwUyc76rs9dkS+WYlxbHovk4u0v0hvmZ32xKT7Qvq0fR2PKA/XBYRoM0VB7J820/+f/9X8ImApvMAeICmCqqglf2JjAhpSkKQ/MBWjoRPO6gESGACMou4i8FX6rYCo0oKLZV2R8dycsRHj7vbBvDHQOOA6N7QrW0sbyyXQsLA44X8AoYEEAgwdYR0aj9PTpU2HOur68lAZ4rGGMhnuwAxxoAyzYXgCmur66SqvlJj04O04fPHmQfveHP0xPHj5Mb15fJPA4nU4n6eH5aZoAIIC3vc9maTmfpaPjqTTW4vqL5SIt10tpYEbjIORAexthHRnwwDyqb2sfSAM91oP54XjIAU20+AzfS9N/ZruknuR6mZmK9lg3riqwCjKGPrDG6dFxWi7XAqDA74B2LaWZdJNeX12n//qTX6X1apGOp9rMyyZs2hTnjIZrMCpg7oqlIEvD7hvTaf+y/kNttpQ14NzVugIJHA60uVveen+gLAu6Xm3yFRs4OEjTybQCsezGOQVTUQZsiIdO0NSLMQgk4T2O3k7UQGDInY0SYFKD3EQXGRQlTf7jcUJDOz4nqwrGwJjC3AHgWmZbAZgKzA1s5KYe2aAissvMaPRFysCyE9AmKnaKBAYUBZXZvXfEUsVG1/VmlR6cn6Xzs7O02ayEKQ4yrcBUCWwiCh6xzblIZ2hiFSAZmFFSDXqrAAUZHIL5AKyH84XNBrIb7oKpfM3G6pDX9nmO1/H7GtrR7UZZy3BdAg5xrAWLcP6Umd1T0C4Y2+BTlCV0J4CS5SodnZ5WoDLaF8exuUIZPxSIR5vSJmQFr9EnbP1FdCKA0400fovfrhV0QzAdxqANkS2FsYP+SfvF34iHiL+Iy2DRI0ADsjg5OU3T4xO5noCpBMCpTHRoshY/PBwIaAoN2Kdnp8I+gu+nAG2MwKClYBiAFckcBL8WdpsM+KEcAXJ6fXkhMQ5N1hbYyDija1a7ZLy0oBo2cvv9DWRU+4IymEg97PBOmuORawhy4rE4HoAUAHlFDxlMpTrD+TW4cHI0FeYY5DnMiwDYm+sbYe5CTCKjF/Sr8gVoZSqyJOCHfkUdEUzJeyrmQIKpLKCWcdc2zpHZzOZs+jP+xTkYw4KMOI4FUzGGsFkf8xGQMljMMthS7VABicjl8C0AUNDUDmYjAJYgeJ2faojlGgVfqv0DsKO+inivIAb6DuSjgGplbGRTPgEjkCPvwWnvZLwhmApjWTCVAkWU4aqyG2GtUTZDVE4BigGblDBFASyLHH0ItiLsJRTwQ1AYDAt5SMBjFWui5kHsbyRXAEyVwZHUua8naT5UWwL4ELlC6rg5jvH4DC9IYG8EcKUC2GEfJuycum8A2FX2RrDTN5fpy3/5ZXr58us0m92k8/MHIlPoFMcp2EVlj7yPz4VdSpjBFADE8SAH2L4AD4WJMgPVM4BSAZrKWKggTgWG8ncCkGgX6tcK1lK7BDB8UIGpBmBFur2VnE0mHn8fEd2b2D29l7nNZwKekhwG1k4FowEwNp8vJX9T9xgPAA7N/cPMsqYAV6wVdg+5KVilrsVgj4zjAeIUAC9sAeB3xNdRZqbK+zusA3LhPYVeZ7MDpiLACnGEsZ97fNg546U0HAsjGAGNNWCXPsY9C/K5xkvNTxotDcBQgGHqv8xVjDF5yySyQW+jrDWDH6kvyFuBeogPuv/xMc/fZ9ic77+DrjwYgfFeGPAgwyxTgqaVjVVrVfgOOdUCc8HSCpAg5kkZgr0ODG/V9YdktMQeJktJWLr0507YVGH3eFHBIB0K0xzA5EMEibRcYd+N7w7l99l8kcZHx+no9Dwdnz1My802vby4rFhq8WIKxi7EZ8RjrJtx3LIJ0qZrlszDnVhd3W8IeHooY8l+KO+VsEaCqcAc9fDBeZqOx+kf//EfBXj9+PHj6h4kAlNxn01dw44lLh4oEBR/I499/vnn6bPPPpN1UdYArVX2lJOE+nR9H8E4SLuIwFR2D+f3hpwf7Zf7MOZ/fm/trjSeHdueZ+3UxyjmpyY799fj8yTOOZqjvY7dc/p1RNe1Mufvu/vW8jMfe67NZTYW272V3Y9GMvP7cC8/rseuI1qT142VQ0lvXlb3+bvputF67fqadNM0/9I87VyiebXZYCTrNplY+7H3OTZfWB+O7CzSbdNauq7D+lXbOrr4TZtMS7br5er9jz5gnxXQb2T/kV+6YWNt5P9dbGYf2dnYua/8Svpr8hfuDbgXsnGQ+4e6ZvN2nanrHJvmYGNulBN4blebleP2BFPZa9gYa/3L2gLnsi+YqrRWb1vWlzGf+8Zo+qPNFZHfRfGCx3ndRbpsi8klO9nXN/xeopSjvL97+ZXm6+dzn3Xte46da0nmXeKMj3n76Kkx1/PGo9p9x9rc53pRfLa+Qb+zY/J76w9dZd2DqbpG6v64XgK9BHoJ9BL4pkugzN/5TZdMv/5eAr0Eegn0Eugl4CTw7/7kz3Yq+b6gEBWAWGysHjwHb3XzN8ws7ETFHPuZvb4tBOOYpptsW4DKLR3/n+iaD91ZbLMFEVvEsgUdFCqjdfpz7QIiAJZtxvSy4nxskdjPsVS8iYrPPDcqzkcFz67C37eg1nXc6Lj7XIuF92i8UrG/qSgXFb1xPBv/Ip00FTT3XZMtFjddy1/T21GbHtoePkQ+H8WetuuUbLrtvK6FuJIdef/leu0DGs7Nx1BfQI1818ZPH2ebiuPWF3mdyGebHmK0yS6K7V3OYdE+8oFSDsDnHkzVZjtddeuL7JSJj9t2vbaoy9jQpL+mdXWRmT9/X3/3BWnrL005qEuu8HZ4X5vydlrKS0165xiR//nx7DzbfCOSn5VNyZajBxSRP3rb8rbkZerjDGNDKd76WIO/7b6BPhnpO5qLPy5aP+eyuyfrbu1sPMUZpfH9aGjI87Lk+VY297XRyCabfDHK2fiM8i7pNfIpG/+tDfn41V3C7UdGMbRpvZFcvU3ibzabtcWX6Fyfd0p5tJSfuqypFBObzrX3Q/7akf1yL1WyS35OWQ1Gyrx0dX2V/vNf/+f07NlTYRNAkzma9clsIQ2g0qN5mB4+fCgNqVfX19JULswXGUwF/yIzlbJegJ3gTKd+lwQIhSY6NAEqmEubw9EcibfMS3Pk9lYaW9HALACD3Pwt1xkM0sl0mn75y1+mp199lWZXyriC744y0w46QgH4wJwrMNVinR6en6QP33+Ufvs3fzO99+hRml9fpYPtJo0PD9J0PEzDzJqyFoaSpQC60FSrTdWrtNqsqoZwNHMDyCRgBjRNG0YZ6FmAC5jryckOmAqfY+2YWw1m0Tf1087ZCArZM84o2wea37WpEc2mAAYNwCJwfCLgkPWtgqnQWIxGTwDa3lzdpP/20y/TYr5Iw0FKJydTaZQX5pHMXjAcKQMCbAJN5mT/kNf05x/aGm2YjZ8AU6HhF59LI7ewYmjTMcBUbNwfCNuGrhkyJTMVwVTWbqvYKm8trRkwbQM12Rh472rjGMhPLDiccxCQnzT/Z8aDkYK7pMkfjSXCSLCRZnCCqeQ5f2aQwnmjgTJWEQyDdfNalIEcN6oBR2TawbrodwSR4F98xjF9DsXY9juMgZiAdaB5/uz0NJ2eHCcAq/A3GWukeSmpTu38uK9EM3MNONJ9MPfCmL9t+lJdDpRxRhi9YjCV37tgHGkIB8DR2JHfZ/jcClYqsIFxPILM8DfjDdZB8I61TY5tgVFkT+B6IZP5bJ7mi6X4zghN8hmIKQ0VuQldAlbFNFSDqegDlBnspZ5Dnf8sYAPyroEJCpyjnJm32bBMZiK/z0M8RTxBfEZzNMCk1JkAJqZHwlAzmkylCRyNX6qrJM38AI/B3wiGAFiUspWm6aT7N12XMn4g9go7hWHWIfsO1rdYzquYSBYTicUZtMkGFYxFnUiTdgadWEARgVzcZ7OJHkAQAMDgn2DiQdw9PBhIjlJQpYLT8J+Aex2YStaryUtAhPgNrIXwITB2EPCE68IuLi8uBaiC/3AN6ANzAYgN8rfsaDYHk7kFesNcyBpWrwOMWjWTmLdb8evMLGf30fydcpN15nyA+EW5Il8QTMmx0VyPzxDDBCwyHqbNOjPYbTeSAwB8QX5DTAVAYTwZp2OAzQQwpXavPwq+hq0oAFPjqQIFlemJcUP3o7Abze+7wEdlQ2KsJSteJg9Kq9WyAu4BGIQxyUCHGCeMVMJwpQxEEhMzywnAVAKkAkhsAsYsAGOGFdvaaql7jM0t9gxbsQsAMAR8PQAbl4JQMD9h2UIcAmBYABx6H0DwsOasOkaIH2fdI58CuMi8yn9zQNFx4APYB5ChajAUEDRAGwpmmcq/WD/s9IsvfpEuLl6KPt9//wNhqDsSPYFZai0Mbgr6xdgKboOsFHA1EYAW4oPEme2tXgs6y+xUmhfBKKUMasjRyjSGWKCg6NUK+xTkVwWzabxVJiT8h+NU95pbwXCZb4qIAAAgAElEQVSUEPvyvqcNTMXoafOWvWer47EChTRHQEGI2wBtKUMRfhZL7pmUIRL6sT6k4DMFvAJ7BPAb9qPYp+Bf6E/2qMIShv8myhiGjRRAWelO9Mc5cQ9ja0oEyAI0g+tzbwSd4jP8MO7je7JBcY8oPkGWwwzUsg3K1t+8bPz9HvOpvU/Uyese5w5spFuAVZXVFSDzOZjyMhBW7Gyle2CsG+NrTlMWyephD8FJ/l+doOalA4Kx1KekTzk392oc3AVTYT7Y4+J6AAkCpIiQw70/wWTwHcbRDZjTBEBr9h+H+qIFtQcSlhFlhjkAUIkxDtJgNJQ8CkAW3hoAcBXBVLAP+M/1zVyAVCfnD9Lk+CzdHQ7Tcq35jXs3rxfMjy9M4Py5B7SMjjiOoFP1Kd3zaE5NFTgRbz6gfSPew8Z+8IMfpJPjI3nJwz//8z+LreG+jT4AMJXGupr1kr7HYxBTsS+m/0HPFkyF/Mic78FU3MdKvq2AuAosreoMwkqlfiw5c6QvNKBf+/tinmufF1jwst8vRffH0Zh23dQVP7M5uqlGwePtv3Z/Z+sJXIdfZzTfaFy/Tu7p/Zz9WvxYlDXvqyq9kOEx68LLncAIG0/4u12T/d3qPVpT22dRLLPXt3NvG6v0vbcNf5zVYSTbyD78Z9a+u86zbV5N4+xrs9aG/FypwyZ787ZZ8ifvc11kcV85RDKIxrLHddGT92msgfc79nzGZsZaH1OaYl7Jh9/Vn7rIuxTTuuiBe5QITMWagAdT3WdOkZ68nzJO+Nh8n+sRTBXJoPQZPqcN2DqX7zmx9S3/rGmfudr127jZlPtKsa7kp4wBpfFtrPD5LspTbblqn/Xf59g2m/YxpBRTIr1ZWXCdpT1Omx7uszYf15r8wMamfa5Vkl8p/1SfH2idoKs/lWynKVdHcd1eL8prbfbA6/Vgqn2spD+2l0AvgV4CvQS+yRLowVTfZO33a+8l0Eugl0Avgb0k0AVM5Ys1fDjoC/jRhZuKBDi+awGEDz2aisc6H31Iax8ONQmkS8G2aV0WTOWLCL6IxWuVwFRNxQFbxLNFHl/w8QUIFgajorKdny0w2aa3SEcsNvmiU1Sk7yr7qLhq5cl1UQ52nZE8SvP2n5cKbl2L+1GBiOe2FZ9sUcw+fPR25K/hdbyPw1O3TXazz5qiB1H2fOuvUXES50e23aS/pvntIwtrv9YX7BiR3/iHJCU/4hq4Rh9HvZ1ENm1jrD2+VOgtFVpLcXNfeXU9PvIfyiFaZyRzfsbY5P3J68H6Tem7KKZEa2qyB/tgO7LvkoxKReuuMrUx2q7PPwiw37HxMorNrUV0N7EoZvg5dV0Lj7Nxr2mvYOXs125jhX9QUrLDUozy8yqtL4rxTXuJUpy0/lrKG14utokzaoKO4qOXkc89Tb7k45b9u5RH3iVHNYHNS3HPvgKfa4n2BW1xoc1+Ix2X5FOKNX5/FeUhO4/oeH9OKbfwODsX/1mUz/zxNg9aW2qK2/jOxm7Izub6kp122ZtEMaBJN37NTTbdJCtcI/JlrDOKZU05veQjjHXS7CeApYE02r969Sr9l7/9L+nFi+fSdIsmcnyGpk6cI033hwMB76ApDz8vL15VzYxjNJoOtXkZoCg0tKMxFGOdnZ1XzQTT4Vgaa9EEjyZmNKui+Q/9djhPWKg2aG5lo6zu4XAvhMa58XCYTo+O0r/8y78ImGoxmwvwAt8dHx0LuwrYjGRtw2G6vLxQZqrFOj16cJY++vBx+u9+8IP0wZPHabWYp7v1Kh3cbtIBunC3t8LYsEVD8u1GGvf5pns0ja9v17lxHZ/XIBeAsNDQiMYR2g7BVJ6ZShufl8oGM51WoByyceB8HMNmS94PQw9oV0UTK+Yob4QHaCCDqfCGfLDejI+m0vS+Wutarm5m6ac/+5d0czOXN+6fno7T0RFYKibaFA/djqE3Bcjg2miQRLNrxExF/+R+C02Z+pb7g4TmVTCIaeM8ZITmamVpGGaGJGUZEo+R66ApFk27fv8p9psftEcxik3bPkZoU2rNxoRx2PCLBnLRr/jTgdiIgKlGCvBC8ygZqAim4pv5hQlCACHKsGVzo20KUiCasj5hndwjYZ42PkGfBAaRBcI22tB/2cjq94VogMfYR9Nxmk7GyrIhACttZpeG+gMFU9k9HH7H97AFnbeypfm6i23SluMyqxoWBVYGztU3S1EfPN+DqUq5xdrVHfQkoDZttLbN9GTkkfiV9cDmTjali71lNi6xywxQIZgKn4GBaDZbpLGwu4AxR5uUazvcCstNHa8VVALZKfCibvzlWmFfsEu7h9LzD8W2AExQlpdUsW2xuZ/+ZFmcKGNcC/YEEBX+Q0wBuALsfAT24FisA0Cqx0/eS0cAcQqITe0fxwNQyb0Mrmfjm7BVLVcVIHswUJCgAAmGw4pBh2AABfAA1KKNMJAxcgaathHbCUYiGxHGIQsfjsP1mR9wDEGmaAanPnG8gsdO0vxmJqCNk5NjAVMB1ffs2TMBleF4AqIAmAQwV9h+MvWI2iiAAjVoEGBbAGUgF4LUIMPlYpmuLq/kM1z/4uJC4jXmDzAVACwW8MRmeHyP35FLMQ7mg2MJAsJ6cQwZqjC2gtoUCIYf+i6b6AnKsD7FOEJmLOoDY0PuBFPyHAVTLQTsKwCbwUFar5R9DABMMhACGIWYAnDV9AhskkdpucAxiCcA1GmMR57QeJBZ+7YA38JfFYzp7wXVLpV9ifbs4w3th3sTAX9lpj7KF3LkcfR9GJ/iQGDjCvwCkFrBLwAjKVNmBfyS/YUyESmjVo6TAqbSfM4YQIAXcqzA75AbpfB7pwC0DApQJiCNn1KvzXoWgHECQAe+o6BrgpeFR0mAZpqnxNamR2k8VlYiYeSRfdFU2JAwEOz05z//QsDhOObb3/5Oeu+999LZ2Wm6enOdXl9eptnsWmSAfRgUK3H+DnMYCLAMzHWIHdAh/GG53qj/CqACgCgFSQkgE/soAK6WYKlbVixOAFPhfPoyxgHwUjEyqI9nFjjm+9Eo3QLYvVZWI7G7zFzG/W5030WgLPMe/qV9wE/4H/3hYADQizKWQXZYDHQN4QEIxRxNG1XGqJXMhzkfp9tGX4IUFTyqDGcS+8HUI6C6lEYDBRVB/7wG8xZsgaxEBMbTF3AOYiVlQFA1bAG/M+ZI/MZ+OAMbLDCbYF4bHyhL+pjfH/m9gHzvwFRkV4PPkU0M8ufekDEHp3J/4++HqavoX2XLVH+2MQ77CsqSMVt8BExvo5HEVtiOAvJ174L4pHLYvXeqc7J4bCWG2zt9aYEAifI+lDoQJkPZB+vYw/EkDQAqFOo62NUgLcBMtb4VoJWCqWbp7OHjdPrgUTocT9NocpwmRydVPIeOuc8D4y/8D9cjGJp5ny9XILgfn3MvwHswxlIMjr0EdIN7HwH85b0L4j2u8cMf/lBYqfBSiJ///OfCWIX8pfLNjFPct2d/opB4HyD7KAALsfbMTIaxf/zjHwszlQVTYf/EvWUdQ3PezaDLylf5gsS7XRZW5CbuD+2/dl7Wfr39cA9pbd6PQzv1Y9b7vBoc633HH+OvY8e0PunrCdE9vp+XHdt+F9VK8Jn1dz9+aZ7cp9IG/T2YrU/a+wgb3/zafCzn3/a4prWW5so4YudEfdt9e2Q3pTGb7CQ6x8uecyrZXaQHu/YmOUQ20raOJjsp2ZMf0143ystd7dLKpOua29bX9H2bLLvI06/dj9nFD7lP8b5j4wG/o91aO4rWEX1m/amr3Nr0WbL5klya5MG9SVRbsPfu91mHt8EopkexeF9/f0sehRf7tumM+wtb/7HxjOfbGGvHfLueoDPzudCu2cdbjkHbi+JyU8yz3/mxuRZvD3Z+0dhN/uWv19XG3yX+l2JWFN+t/Dg3fObzk9eTjQN2rr8uH2/SYSkOl67dRZZ2z9BFRzaW5Hey7JC9RXO8z37B5mruS62e/Np251XvQ5tkgzF6MFUXrffH9BLoJdBLoJdALwE+Ve4l0Uugl0AvgV4CvQR6CbRK4L5gKlt8sjfFthjoP2+76Y0KIryhtsUgW9i0Dxn0evWbUEvjWaH44qUvHEaFg6oAlQdCs1mpwBAVR/lAt61QY+fZtaBZKlpGRTMr09JDm6aHPtHa/MOMJgNsKvR6HdnCGJvk/PWtXbTpvmme0by6FK14zabiVZM9tTrrr+EAPzf6sR+6ZG8l++L5peKr91/KyjZi4Jq2KN1ke9F89xGPf/jA6/rYYu3o7VijV4zWxrl4OyvZXcmW/TUpo5I9Wj+xOon0to9895Ftyfe4llLB2MuMf/uHC/Y4vwbqwj+89fP3sSKKN6V8ZZtmvR6ic6J1NR1XknWk25J9UQe+YScqSHe1A2vn3u7xd5vMo3XZOON9sikHlNYdPchvim1+TT6G2/FKxXwf+7r4WpQ72cjYlMfwnY2RFnhUsmkvKx9j7d4g8qeSX+LYyJfvY9tWR02NF8Wxqzeg129WtjL2Ob2rzUdxo+SfXfZK3r5sPm6bL5sAbMzZx9aazrN7qsg27bxL6yzFYnvdkn35/Yb3Sx8n2nwx0lEpnttjoxjk5VFaZ9ucovjtc5ldN5tGh+OBNOqC5eQf/ukf0qtXL6VJDkCqr7/+Wlktkjb/H6IxeDwRMBUar198/bU2/27v0nQylWZgsoOAnQrjoPnu/PyBNjCiuXQ0lqZ9NBkCfIBGZQEVjYbSsFg3QW4EVCWsILnJWRhb0IQ/Hqdf/epX6cXz52mzXFUPsAmKAbMFGa/eXF4IcAJNwO8/fpi+8/EH6be+//30wePHabtepe16mbarpfy+WS2lwf4ATeVohB4CLJDZWgDwuNM3zqORE/+hqV+atbe30qyONbIJmHIToFiOqwJgIiiFzBTStKxvqqcfEPyDMdisOp/PpOkVTb0CmkHzOwAxYOCYHqWFNL7fpsPRUJpHhQnnbptuZvP05ZdfpTdXszSbbdL5+TgdH6PRXMFUAK4omEob+nk9aVYF90Lwpnj6izS65jfcs9l2uwGrWG4ez82RwmwjzFTa1Ez2D2mkReO4sFpobOX1pDld2Arq3G+/R9M2fd/mHG041cZ4Al7wvbzB3ryJH9fB2FXTNhrzMyuPNrpnxinMLQMdtLkU4DFtLvVNUZifANGE3eOoAlPxOOZTXBvN1QQ+4Fj8x7fsRw3klAuuIb5LUAPkIE3zAGZk5pQ8P+hPaxa7eR2foVn47aZXZZJiLiBQSpqM8/0TfgcQhfHINkvRfq0ObYOQ1bHf29p9glKeENhWv9UZ5xBwYmVk5WZrDX4faZvdwUAE5pLTs/M0nkzT4FAZvWsbU1Y0KF8/U1Cgjq9ABfuj3+EYjWliX3k8NGeDvUcZspQ5hoxQfg+IY9A8XcVnaeQfSfxVZhllk0JjOZgDcSz0pACSsYAynnzwQTo5PavYdDAmYvzsZqZMU2zEOoS/3ypTXmbR0e9EctX85TszD8xFbFn8qQYRsIEOa+cx1BljGWwec+ecydREH63BgNpor+sapvFwJACfh48eKhAtHUoOANgJ6yMoBUAUxGXIShhGhDVH7R21NPoDQDLzxVzyHM8V+4C/3KrN4Qd+ivMBgkLew7hoTMfnbHLHcRgDfyNn4lzE18ePH4uuBPiaASQExGE8skhBBmxWxziQH77jOTbOMccwdlhwG66vYE79wbE3N2BuBCOZ6ppzgR0KgCozg1DfA+T4zAgJYBmZ/OAKsHgBlwqYUuO4xAUBMimYSt1Cc6bkfMfQwvzC+TEmMr5gDAUOq0wJRKBcCFKW8wZ1zlJwjcbAyhcmAEkqcAgyIJAHwCFlblI2pd0eSayJjYpIPrChu3QLFpXMvUOArcZAA0Q1YCpxoW0N8BcGrKyXschX8xP9aoocIKxRAPncptl8JnaMPQ2YwgAI/+IXYKZSe//kk0/Shx9+mB49fCi+jc9vZrMKsEfgC0CSALZDe2Ccgq1Jrse6ZA+i9DzK7KNgIgIgMQ+wXQloowIw3QpIDX5AH8F39DHaBGyAMWy9AFCTQDYL+NU4yfxk7Zbn0obs/asFU8l1c066uzsQUJ+yCQ0EAKb7AYCg1F4VvApQ4EjYychMZdkFaZtquzVrpIyDfd/hYZpChxlowvkTMGhjOn2b+0Hqm7GFwEyCvCB76k7jEbaX6tO4DsHEjKuUPf9mXmburmK9YQTaSVw6sDp3TnlYN15KgLkQ9K1+pPtUxnaukznT1zmtbu0eBPs95Cpc1taQZBxhSiPDXWZbzkyYAqbaAMwH39H/cCzGxn6XMuKaswsqo26O/auN3s/oewTg0XotsSHaUQIAe5uOTk+F6RUbRYBHsbcGExUYLfE7QFWz2Ty99+G30sP33kubu8O02R6kzVbjh72nxjUsmJt5nnlR9tL5foLytOBDjkdwLmKY5P7NRmIJ91kEU/3O7/yO7P6ur96kL7/8Uo4FuFdldSsvQKCv8n7D3kNSL8j93DfJCyuOj9Pnn39egakYd6ELzptz0TEUsGrH5r7IMt9yr2V16O2Utm33aV1qcnavZu9ndvac+WL2e3t9XrtpfjZ+WRv0v9sxovsryi+qlXgZWH9vqgFEsqSOvRxsnaApfti58Di/L34r1hg5l77zn9v5+PHt3DmfrnOIrtM0J79eH7u8/ktjdZlndK02eZVks886rZ17O7XjRNcq2bz3v7Z13Of7Jp1X8cYMHB3v1+5jiz3HHtsWl7h3kXyU7yHxe/RMI5pXaa5+vm1yK8W2tvNsPPKxoRTz7DrtOdQFx7T1gfvMLzon0k20Ri/Xkk1X574jmIo5nONFcTbKFba+ZddRittWpvRh7r/8WJFvtNmD39tENuHnFtlqm/y7xtN94lvT2uw9ho19pblj/ta3KWN/jWifwdgS5Xi77n19PFpflG+armttsC2Xdsll3mbr9Wl9t5RX2ubYpMsoJlu/s/ptyltteaIHU7VFi/77XgK9BHoJ9BLoJaAS6JmpekvoJdBLoJdAL4FeAh0l0AamskUDf6PLgk2puGvPLRXh/LlNBR37INAXM+qC0y6Yyt6E+6KCLyCz8GLnYIsF+H3nwUBu/bBysessFTlsgbapONm14Fgq5kSF5aa1cR22+NTRjHYal2zxL7peZEe+WBIVbyj/psbfUjGdn9sCTumabcWpNpl0Ka51vUZXG2ibk5c5/i7JasfGTcN8VFi2um6zfXs+dWkb7jBWkz/4Ods1d5G5P95eLyo2R7HDF8FLvs9z7TV88dDbuI81Nh5FMcPbtJVPFOvs8VbH3ha7xJOS/TbZK/OFj7vedqN84m3Lzj/SgZVXKT+VCsGlz+01mx6ylYq7Vidd/T+SjR3H65n2RvvDdXwzqM+dTTm+FIcjf4lk0haXbPyI4rH3CZ+jfDxvatzw+Zv+4mOOnVOT7Hw84lxts3Dk8yU/t409kU/6+InrW2B2m6yjHBDFuC6x9F1iRNs8o7FLuaoaqwCmivKJt7m2+UQ+UDrHz937vLfX0th23lGsjmzW5pySrqPYy7jMc7o8GG7TUen61me4Brs+Ky87Dx/P22yUvt6muy7jeD/vYi8+Lke5OYrD1se1kXeQhuOhNIB/9fSr9NOf/iS9vnwtjeD4DAArC6YagvlkPJE3nIPh58XXLzIABOCRYwFUEUwFlimMg2bS09OzCnwxuAODkQIG0MiIhnxlvTqsmpVlPWkrYCtpFs1NKGjkxLPXyXAorCQvv/46bVZgN8qMAocDAWGgARiAD1wfzFSz65u0Wd+mjz58L33304/T9z/9NL336FHablZpu1qlu/Ui3QLosJhLozyapcfDQcJwzHnSdJkBPGJThwqkEsDO7Ubmhd/Z3M4mSRxDW4MslLFI2XLYYAm9YG30HzY38jMcN5vdSNMrxgPIDE3uABQcgi0BADWw3txihsJ7If+BSWO2WKTnz1+ki4ub9Pr1XMBUJyeqF5UrmjG12Vh+KpBIDcSJ9kfcW1tmKoCR0FhPn8eb5qumGcw2N5hq436+R1C8yg5rU7WvcMxUNqcS8MFjOUdtlAYAQ9fE76WJGms8ICAHHa+qM7x9X/RsWKswjtglRLJV5h2MRTAVjmfDsr3PIMPE8fG0sh0LLKDvEviA76ALgGRgM7gGG8kxLpuSLIODslsA2DgS1gr4Uzqo5U67BEsH5m5BLnUcV9AUftCYS/lZudEOZc4VmOogN6vrIxHaNtdodcTPGINL+1q/j8mQl8pHbAxXwEZusjaMCTsMFxX7loI8uGbugZQFaSlsKafnDzOYqgaIqR+SGU3BFaoHAqr03yoPCdIkg6syo95uHIetbIURCH6KBmNhTgruk+HzsAM2VrP5noAq6gfHAJBqmamEyWZ6lE4AEANoAqwamTGPxwLsWO1RDmAbylIEdrjpmMDPDArLjeqAIRH4QeYMnT9AJpvqOwLxeCzljfHJcEIQEEE9ymKHedY6ZeM+YjFZY9CAfzSdpsePHwpjD0AwyAEAkhBgI2w6mdFIWDjAfifN5ogFQ2FqE7mOhmm+XEqsx/mYJ+ch7EHbJDJh/EUD+ZMnTwRMBV8Fqwga+wGoIqMI5gwZA+CFH4yHc3Bt6Ip6smAqyARN9fgMcxA9ZMAtxiaYiv5BcBmOYX7hvHF9fFYDWxToNJ8DSKxgKgBHGGNo4zXQS2OwAkK0zkldUY/1/R50VTf/S7YWwOqtMF0RJIHjcS7jGWMZ56igJ43T+I/xBnLBuZQdjifYl7/DtmVeGbglzHwbtdsaTKXgbvgAZEkwFfwPOUIA0QPEWDT8a6xgDtY5DQU0ATAG/Be2JUBbAYYr+MIyU0mc4X2TBEdlA5N8D78X5qyUJpNRmmY9i38D/HdyIoA9sEIhRmAfhh/MA/uqm9lN+uUvfyl2Bzl+8p1P0nvvvye2Axt+ffG6YoR7/OSxMr3NF+n6RpnisHaAtcA6BtmBBUgYBjProPU/zAf7McgM58IWZb8iLF1J5i5gqgxyQd7UnI8Yqnsmzh0yXM2XEvsgA+ZM2hLWEuUn5lQbuxm37Dn4Xo4F29adMvYAYI65MBePx/q3AOOxV8u5XfeXAFSts+4V/FHfYxumsQzqFDAVdIIcnMGXZI2CX0KftCOMAzkRUEmZEEhLsAx9EuvjnoW+I3kIrKkZoKvgQgUDgnkLPq3nYF+zrmI79ys2d1b5Ksf1+n7tQIlgM6DKMlNxn8J9rLzcIPssAWCM1xiPa+fY9p7D1i6EPS37LvyiOl554MxLpHTWAE0JqA/7OAF0KphK9jCyd0MuUmCj2kwGvEMu+OxOdxVgpuK1CECv9ikZpA7g5GKxTmcPHqSTs1N4obA8Iha8ubpJN7NFBlNthN3yo+98kh6//0G6WazTcr0VMJXdw1EGzI/cOxIoavdOuh9TYCqBdvjexlG9J0mSUxDvGEtwHeQgxJHf+73fk73hK9zbffWV+D/BVJIv5WUBKiNeq5Zd/eIxgKm4b4OfeGYqnnuYwei02+q+KbP/Oey52mkG9Vd7RmG12wWp+3to/zdlGx3nx7I2ybjCexW7b7X3O9VeKQNl/Ri7+zz9y/qcnZc/117HroPy9j4Ujc3xS3UVzs/Lh+v1Nc1oPfazKJ5wXiVZ+M/9upvmWNKLHdM/N/F6b1uTjYtNx9r7FPqp9Rkvpybb4Lrsv1aOVs4lebXN29quv070t7UvO3crz5L9e9nYtUTnd9VJ23ElH4/so7Smkv1ZuTfJy+uNexuOa595cw+M76zdMl5GvhJ9ZuNWm4ysnezr7zi3qg2Z+/1SnLZ7NO4p7fV5Hu2F+zyuf9/53dfXI99pWlMlYweoiq5fmlPkI96ueC5tpi1W2jFtLLK1Ftojx2rLsV3syc6vq29YP+kaj7rM5dd1TOkZmY2jPifzuyhX27jix4iO977h9x7vus5SHI/sgXblY6CPlfa4feeH+zHdvtcvTuySa7pcx/qF3Yu2xVe/X2uLCT2Yqos2+mN6CfQS6CXQS6CXQA+m6m2gl0AvgV4CvQR6CXSWQFcwlS2ysAAXFe2bCmfRd20PYmxBJyo0vV3M+PWDqWyxwj+E0Xdiv81OY9faVsRuK3pSmV3k11aIiAzDz+8+xU9bJCwVmPy4tpDbVsS0RSzbOOILflGxC8f4Byql60UFxM7OVDgwekhmD/X2Zb+z57aN02WekQ6sb9sCelS0KvkCr80Hhl4P1oY5Bu3EFuutL0XriQp5dv5dZMDjowJhUxG7JBvv/962bINC5Bu8Jm3Uytg/zInk4/XkY3V0jh3Xx6rIzmxhuclHmuwV39lieGmc0vXtw+hS7qHsoqZQ73NNtlaKtVxDFD+8jLwf26L2fWKsbV5qyotdxvaFbG8zpQfQ0XW5TvtAcl8/5PFe91amdl28VuRrpfjJ8/08rb/5WBLl8ci/rFxKdmr1j+Otv+M7CxK243n/tjGWYKouucHGZBv7Il217Qna8nVTjOhqG6XjwrWaBh8bZ7xure66yMzPoc23/JhRbC7lqyg3l3RmH2hHsbAku6a4xnNKTT/2OjaPdYmjPvaV9hH2uKZ4768fxfZSLCnFh5Ku23Te5D/RfiWykUg+ArgQ0MkwPX32VBp1f/HlL9L19ZU0gqNR/enTp1XztTSKCkvCVBp4wfjx8tWr/JbzQTo+OZVmXXmb/WqZlrnpEuednJwqqOV2m5ZolL5V9ojJdCKsC/hZrpbpZj6vGC0mUwC3ABoZpdnNTcWOAPjHeDBIL168SBevXqUV3hIP8JOwlaDvdJsWy5k0+uKz169fpfnNjfSjfvvj30i/9f1P06cff5wenZ+nzWqR7tarlMBgcLdNq+VCxkSj4RTjaZ+mPuw9EL6Z3GibcjOnNtYmATYpkwaZY7TRcSuf0Z/QiMhmeTZ2k7mKjfuQE5kX0GTLWCoN5rlRfLVWtonhAE3RYJlQ9g00ga7Q0C57oaE0kS6Wy/Tq4nV6+eoqPXv+Jr7XmwUAACAASURBVJ2fjdLpCXRyImtDw6UyLhxWLFHIYWhMxn/0pcinpGE0szjJOWAoyaAjZZVSZgdpIs0vB9FxMutUZitDY7p9Kz/sQZpyM1WCjQ1q82y4rNkI7L5fm6UV6MZcKA2pAzTfvw2mkjwHDWZwOJmpBDCCBmFp0tdGz5EBiBEQ5wEDmO90OpG18/o41+7v6gZuZfEhCwQBEzYG+VhFsMpwNJDmcMj8AMCzzKZFWaKBGI3XnGfVNCxsLJaZqm5iJVMX5kuGDLHBrBMYDRrXfbMP12fjtW/uaWp6tOuVq2U/wLj2PDZrc7+Kf+kvkCkblnFtfm7lzjUJqOn2Lh2dnKbRCIxxaMzeifQJHeacF0CHu2wfBmAFJjsje84Xjc4AK4HlAtcCe8ZyCSY/jQt2n8TrEPRBPdgG7ErvmUUO8yHoBucDSDWZHKUlfBAseWNl5sHc2Jht2XL0rcAa08AYCDYSbY7WJn2eg0Z7rAlzRrwiYFRAKhtl1MP3ds7MObwnw7gEDQCUhL/R+G3vz3E+AafQO0AiYOSDTC5evpJ5PXhwnmPoUNh4sH5eH9dEXMS6Hz16JM31yCsSkwVgMZTxEYdni3mazecCTuHcsS7EsPnNXK4NsBWOf++999K3vvUtGRNj4RzMHTEZcfTsTMHCOOeLL76QtUFWYKYiyInAKRyP62NcjIO4j/Pxg5yBz3EOASx2bRgXMsL5BGdZmZPpyvoGQLjr1VJiKf7FMWCFUTaTgQCPsU76L+IQfYcsVwR/4BgFbCm4A4AIsqJo3lIwleQiA2K0PkmgAH0SMuf39E2CqchMZcFUOIbMOIKPyPVRXBu+hu+xLgBoaEsCohDQIABXAFPAXzWGKVsRAD3KmMRYK7kNeyQw6Ajo4y7jMQ7S4OCwYieMwFQyLu65JDdqrF1noBvGJ+tP5VPDUTo9P0vnDx5UDIWwbc2BScBWsNXnz55X4JmPP/5Y7AZjANz35s1VWi4X8tlHH30kPgO9Xl5epjcA/t3M0tHRVMaHfyCGJ+RmsH4iLwI7mvc6mjcB1gEIEoyWc5EPjkFOm4wnsnerZFixlSn4l/tS2Md4OBHAO8DsAGORCY1NxcrWR71oPre5wO5xCRJmbKnyC+Rd5XaNrdj/IcaThUrZMJOCPzN4EntY2pzaKxmRarYx9Qtl8OL1wbA5hA1k5k4CaQmcsmAY+DvZhLg2C0YiWM3WlGxMVJJAnRv+474Sx9TAWwW2Qo6a1zXe69z1b+Ya2Ydn8GClc4DyhZkTmz4FCxLES4Y8BSUq6F8Bl5p38cM9LvRhAYn+vkmvrcA72hj8R3NjDegW/ep2TGI45SksVABM5XWBLYpzkX0dXiiAdWdWRWF5u71LYCEkyBNMvJr1MNat3MeIHeX6IVjNkENubhbp/NFDYa4E45n4ymhUgakGo2Fawseu5+nbn36WHr3/Qbp4cyNAqtHkuIpptG3MC7mDL1OA3hH/yRRnY67dG1pQVu0XasuaTxWMD51hDOQl2OHv//7vp9VikZ49/Uru5TAmwFS8ziAzrFoQq92vcT9NMBWuhzFwrR//+Mfpu9/9bhWrFMwMlkBtiqV/6r/8r37BGo/ZBVPpyzPsT9N9OI+zNQx/rr+35t9cJ30u2svacf08+J0f38cu5ji7J/bn+r+ja/nr2Psh/m7vz3aE2PAH/ZHz46HUnz/V38M0XWfXBnaPtHO1a4uua+VTWmNbPX4feeyzpt37gd33bZdkGOW2SAaR7Xg9eR/wcy/Zbdt5tGP+a+dn9RGt0X7G36Pzu+qk7biSj9vzIvso+a7PWVbm0TlWVlZe1lbt9W1+pI5L+502Pe37TIRzKq0jkrW1Q3xvnw/4eGvjn4+fUh+qmJ2VTRI/lA0B2bb23Kb7kj80nRetvRTPbQyr7PodwFQ2vpZinc3Bkf9EPs7P/Ln2Glb3dl33yRve5kt68Gt8l3jUxRbe9RjMz/sI52x9LZKl91Vr/1E8bctrNsdH8r7PWktxvLS/oF6bYmUXGy3NVe6rBvW9ibejkl92Wbv33VJcaVqb3R/5vMa/ezBVF230x/QS6CXQS6CXQC+BHkzV20AvgV4CvQR6CfQS6CyBP/nTP999zVznM3ff7mYLFdGNf/lmvb3A7W/YS8X9umhgXkJcvWl7dwa+IOMLi7YA4YtZLF7y7acsMNgiZjReqXDt1+OLDL7g1VRs9MUOFp/wuS9W2CKULSbbh+2lQp4vutlz7Fi+WBjZgR0rKlr7wpgtqEXrZWHLXpsF8qgAZmXkx9vDHeTQNtu041l7sI0tPMbLheuyvrbv/Lx8mx4+WDuk/Vh78LL0x/ChvH9QUhrDF0O9PKPCHT67z4O6UozyvuZljfOidUd+wuP4gMKeF/m0j0nWjnmul4Ed08uV8ivNjXKL4k/kt3acJrux9uvtnY17TTYc6YBFU3vdkl1ZHTX5R5f1lHzRxz87r0g2Jbu6j//6ONA0Bm0vijs+z1id0He9Lkt2sc+cSvP1MrX+73MAY0UUo6K1MjaVrlHKwW3xPNJ7Kb552fmc6cFUXk5WBvw90mGTjnAeGyNtLPExwsu1ZNNd7LrLMdb27hNb5BzHTmXjX5P97+ODpblFMa9p3V1ihLUPu1eIdIXvbcNRtCY/n9L87HW93HwOw98+b3XxGe/Pflwb7zmet8k2+fpGhi4yj/Yc++jc20EpL9i5lx4CV2Cq8VAawH/2s5+mp8+fSoM4GpzRgIc3mpOZShhJJlP5Dw2iaEK8eP1a2XqGw3R6ci5NfARTAcTDJnWwVrHRcr1YZuDRSAAnw/FIvlssF+lmNquaLdEMDbAXGkHni0VaYbx0kNDIOhkNhZXq1cuX6ebqWsQymQBMpR2YYG4iQ9Gri1fSSHywTemzTz5Ov/3D76dvffhhOj2apuXsJt1tVmlwBzDBMG1Wq/T82VMBUx0fTaXlsmJaQDOusHvkJtXMUCDxDvvE3IhsmWMwL9tIK43MmZGGQAXIFfpCo6JtMCYzCvchaJTGPh53tAAIoOETukBDM5pL0wEAVSktwHAFOY0n0kQKPVxevkkvXl6mX371Op2dQFfjDABICUw1kLOCqQA4UvaW2w2aG7Xphf5C+2U8wNzITCXzzCxObEwGuIfAHuA2yJKEBlDIVmSniI6qwZx5ShrjhQmoZtJRP+Z9UN2MU8d3bcjFMRaEwnmLDeYGalyfjdZgKYHt4Fy9l1OwF9lQAP7T+1uAqZTNBHNhwzKb4nk8rjccKliJzaq8R2RzrM0fnKtlKmCcZGO1baoVnQhTxVbkL0wyuYGY14Q+pRk5g6lURjXzBT7XdSgzC/Mb7Rc2RdYBxhOw/EAwgxH0pkxOAngzVR4e65uu8DnXyf1cKfahyRkAMd63ck0Yw4KppGk+N2lBdmg0F9au8Vh0Q2CSvS6b52GLWPvk6DiNhgB0KLiJACOpHGWfFtChsEXonNhPpfNXXahPKDuL/gBcoiABgkzAFLZcAqSkoBgbz6lnyhxxA5/Z5juCmdi0j3UR9KNrBwB1mhaIJXdJwKhgoanXfyf+Xuc8AB6VoUKapqt8W7NwiZxy0xvGIXgHPqP+ouAU/OD6yvij8yYDEG2XbEoAfMA+ABgiaxTGIBhVmsMPDwUMovI+SM+fPZPjAQhRvQMItJA5EKBK9hKAOAF8WqHZfXajshampXUaj5WV7wpgqMVc4iO+ByvXyemJxKjrq2sBarExHU3o+I9gWKyVTekACuM7zAGglp/85CdVzsQcsA7LTIWGeoLRAFjD/JFPCS4jmAp5GNegzNlsKHOdTitwMWVL0BbZePg5wDCr1VLi6Hq1EjCOMiAhdygQ5+XLlwqKHgzkO/zAd5j7hYUoIw2hA8idx1ugFexa2J7ACiQABg0MnAvjK5mpMKZlaqRv4ho4FmMTWMDrQCYCpsqsa7gC7AMgOKwR18X1APiBPrFO7BkYzxQYCxBFBs4ASIW/xb+RP7ZVOJP9BBI7fDr7tQJrNF+KTDI4WIAAOQ5KHBAwlbIb4vprYRHS/3Au5oh5Czju6EiAdw/FXnQvQDAdAV74G76O9QDM/hu/8Rty/aura/kcwAzoC+N88sknMgY+gx0DUAVfgh5PTgF6nwqzjgJEMrsPY7jgRhDDAJxDTJ2LrSkb0qHsswCSgp8jQGrM0zyCH4LEIcfxaCKsWluASTNQp87VAH/fqkyybKq4hJgkLFcARyqjF2KssnhpPEPc0vsyjcAI3PgXexYBiAmzloJ9FNQM8Mxd2mQmPdgHwfEVABygI93FKMtRjvnY6+JaonNhssSeT7C28mIA5jPoBbZpcw8+Y3zi2gkGxN/QK/TEeA/7JpCpzqUA66uCFiYukNmKuQSypD64T+Xfdr9hc4rknQP1WdET1mMY5SwzFeMC9wgEUzEHE1xg76l478XPWPshmBhjyl5TAI27rJNyvdtsI2tluq32yuL4Gj+4Z+SeGTFA9T4SUDG3N5KuMzBO5VGDqTT3g+FsKDY0ny+Fmero9CSt17fi/6PJJF3fzNJ8sZL7lsVyld68uU4ffftTAVNdz5dptQHosmbjY67A2rgX5p4Q+qLeuX8heA1ygpyxZvg874UJEEcuQ1yHWZycKHgLMkbOgs396Ec/Sov5LP3qyy+FZRjjM89YZirmlQpsnXM99/1i69m3IzAV9ysAKlsbw/nc0xwccE9Uv5xBfYHsVNCRAlr5Y+/Zqw/zL13utSkve66vJdTzq19a6OsTnEd0H831luZs78O71DF4PNfnz/HXsXXKqF5hx7Fx1//urxPJnnLhvZ/Xif3b1lL8WF3k4HXm7cpfm/fITXPq8l3XWgzXVwKOWl1EemmyZx7v1+Sfr5ZqP14P3gYj2ZY+o+5K843GjtbeZa5d9BMd43UW6TCyjy4xxPo37bbN7nEtHGv1ZWOHr7s2+VM0R59b95FblzVE40Xzt2NF/s55MsZyj8A6YFTf8HLbZ20+Fkfxzn5WirU2xuJ3uzbc+Ht/7mLbUS4qxUUbZ3eunScWzTtae1PcoT/gmOgZXhe5WztsO97awrvEo7brRDmo6zmlnEv/tDHE5rAme/C29C55rUseaVur93+/P4j01LYH8fbYNoddHf3/F0xF32D9yerS+u6/+Tf/826T2T4C6I/tJdBLoJdAL4FeAt8gCfQJ8xuk7H6pvQR6CfQS6CXwbhIgmKpr4dIWhaKCfqkYGBcatPFKHtjs/FuDoXR1dSeQ9suW8F86jvRUSZHNvkGz3h74okzTmur1oDFKx9QH1PpmU31Yrw+gfHNSdXOfj6UMpLEuN8C9pT0UA1kgtL+boqGdb5e1cA2lIjHWYBus7XEsOFv78IVZzMeDlVT+KvOoUFnJxhzjC5PR2nieLzL56/FvXtu/bcw+hIjmt08h0uqw6bzIB+z8usikVLDz/lsqoLFBxBfgmvzfjuUL9FaOdkz6Awud0XF2vfZ7r+Pob6t/PgzYJxLifBbhbBzz8/S+5vXrZRPZoS++RzpsK4j6tdl5UMal2Os/9+tti+n83o7j7cDbbqQLX+yO9FqSjZ2D9W17fKmA7o/x/hrZvj3GxyX/t5VfNM/Ir0u22jYXfG/XE+nSfs9GitJ6orXRd70t++tG697HB/2xTXK1eYj2HtlcZJeMsVEO82uway6txduoHTeKw1ZHJV+Cb1SN4RkUFNmCj7E+DkTz97GFDc5+rCZZdMkP0bUrnb6tbL/Jq7lM8OZ0d3xke1b/eBt2JIsoJrb5b6T3KM5H9hf5ZsmnS5/TXqKHqDyH/mBtiw/UbZNAtNYmG6/lpfvdeo1ylgESY1+ngAVvX7t+puf5a0ax2uZxfh81/JfWxLny+vqm+9zQWa3EWlZ9T8B9vTR05v187Q+RLOp18bi6car+TudCdh450t3v7MrGygV7teFoKAwO/+2f/2v6p3/6x3Tx+kIYpfAdmJ+eP38ujdOQiQVToVkPzaZo4kVTKxoCz07RbK5v4QczFZrU8YOx0MCOa0u+WK0VTDUaVQwTaJgFQIjN2/WeIzNGoGF/e5cmOGc0TJPxOH394nn6+vmL9ObyMjdeD6XpT+2mZhN4+VLBVGjn+/53P0m/9zs/TO8/fpyOJqM0v36TtutVGqRtOp5M0+16lZ4+/VUaDg7T6fFRJUvRNe790Ny5AnvFXTog4xIYWeQeTBvs1c7A6gCWAJUb7uXQqIlGZAE/5XgCu5hMtFFys15Xb+FnQzL+5Z6aTDGQo7CD3N6mSQYd6HWHaXt3IE2g23QgjZ9oRIU+0XD97OvX6YsvX6bzk0E6OR5Lw6U0TRtGCgE4CVvZSAAf2qBeMwbQfqgfYeOR/7SxHPLH7xUrwqECkiQnZNYwgpWU2UQBLOh2hR2iwRmN0AJeARMQgCgZQCaxKLNLCAMZgF9oWOcYAnBQZhH86H1n3eSNubNhFLZLtgmwhMAW+WZ/bV4HIwjBXkBv1S8LGQ1rVhKMw8ZjsWcDkAHIiM3XXAeas7HmqgFYQAD12/jFP/AfGswBJsIb/4eDNB6N00TYdbRJvGJiAqvYeCg+off9WkNAw7c0L2VACxuY4RvQLeYt4MTcBF/lNoDwMqsHch6a3QE+oNxXABLm8YcDnYsys2jNYWcProHL2LqCqdSeNYb52C4RFeuTBvtldQ/FPQXGt2AqYY7JIA/4ioBzwJw0nci8V+tVWoK5LtcgBFCRQVa4DtYwnQLgOBGWN52/8JOY+o5+RuYaZf/YZU/RBITPEH/B8AHZKZhL2DKyjtG0vlrCz9W2xKZxRtaXyFPOVcAIfiwTiQJpjoSdicDM5y9eSBxGHARTB9gDVxvd4wAoof6HWDvSdeT50O7EvsYjKWzh2iIrAQ2o3VfcEhk0gZgBv1K2E91mib/coflbG9uxLsQ/yAzN2AryGguQB/rD37DJ9RqsUcpmyPtlgNqOj4/E1tcCOlO2PzSEQ7++OQ8yAZgJn8NnABqBnhHfEPsAppL4iu+ucb6CRQEiEiantE3jocYenIM13dzM0purN2k+m2emQWXdwLpxPWWbmYhfHE2P5e/T0zNhdfzpT38m4BPY9vk5mIMGch1ldNpIPlB71twMUAp0CVkhTk/B1DQcCssQfgQcCPmBGSbHJMQDAMGUeSfH3sMDAb8Q5CT5fThI8/lCxgIDIa4hsslgKsgFtoNcD9nhnAfn5+KDsA+yfgH8hjnhRxi5ZjMBqkn8BYtRbsqDb0EuAihZa+zA9WADsDP8KGsVmua1vkkmLDJ3wWcAAMP3CkxZSx4SNiUBRiiTH5lyxPUAlsnAX7keGCIBpjoDmEptCT8A0kpOu0VsUPY1AHngb4xhsqOqgFa3co7450iZL8m2SFYmgqnAEKjlYwUYZXId2auIfa9rUEi1h5W1jMR23n///fTkyZO02SgjHGIg5ijsQ4uF6Pv6+iY9fvwoPX78JD158jgtFivZo11cKJgK63n0SMFUGIMALHyH3wH8g40fA3wBexocyB6QcScnTgGtY44Aa8B+oBvYCuQqQCzEqQxOEnBtjsECZpzN1K8ygxj2VRpFlJtSmJIEhKtMpQJ4FWaqdQW+ExA28ssA7EvZbrcZTIV8nfMgWYrk/izDjfAbADGSJzPwHZsPOQZgqlu1czDxIZcJ21EGbIKti0w8Cr4DEFZ9SvYMud4s4BLk/q2ugZ/DTxjLyBpF4CLjovg0GFcBChsOZG8qYCruDTP7nDB/ASCGfcvtWlPMQRImVgFcDQZiG2SKwvfqkwqQFQCaMAqyVq6Ns8zrMiC0UgF/hmm7BrOo7vt0D3Ug+Qc6UPCc1uIJgCVbmT4XyWxe8K+8J2Bs8ve3tCXuF8DciOtacBZ8Dj/YhyKPY52wXZyjYE6BMFd7KYxpQauSieG3Q7C3KnMr/ge/kuvmlwcQUKf7y8N0IEyy+tKEk7MzAVvDBwCQmhwfp5sZALgAU00qMNWH3/o4PXrvgwTM1WJ9m2bLVd5fat2F97EqU+QQZQZkTQZAMswdcQ++RjkgL+BFFMiHvH8i6AogR8R7/CCeE1AGP4cd/uEf/mGa3VynL3/xi/QKDL6rleQe6IlgKu6Rycxn986MUfQHrAG+ilz8+eefCzMVbJvAQdx/cJ0E1elzH/3P2kB1/4OYkBvUZV63es+ktl7XA2irEl5d/coej+9sjYTn2ZrBbv2AQND6Pj56jmXn4mskfjw/76b6hV0nbYM+ZtdZ10125cJr8dx67awp7NYbfP2hlo+CXav7gPxigN0ajB6j9036ogarD6sjKwP/u5WHXaPVm48XVo9W3vzcyoEyLc3NztOe3/V4a2/WVvz6/dj+uk026e2f+5GmMZrWFX0Xrdfrw8rV6iSSm9eL90P/fUmPpbk2fV6SJc9pezbk5xqtlfKK5m3lob5R+5L167fudwsxrqst7qtzP6+uvsLao/fdUuzj/CFH7gEI2mX+4X7B3s+9y7qbzo3sw+u4JBvr7ztgKuYh95LTncK2Cninju1t0se6Uq/DzjzyNe2co9xn9x02pliZy97W1KCsTZVs3es9ssO2OG3n1qafaG1N+o72ANbWS/ONchNjB//lvCN72Td2cd32mYodw8Ytzr8p/vjre/1bmZXiMT738dLmBRvrfN7dZ27ZNbTOlH+i69w3JkT+so+d4lj7jCzal+KzHky1r9X3x/cS6CXQS6CXwDdVAj2Y6puq+X7dvQR6CfQS6CWwtwT+9M/+4i4qUNgim7/h5/FRIZc31lEh4w5PRnfaZG1zJn/XJbx908/0boFVbFLk27nlzKrQUDdI6ue2SbKeB4FcVQlCfvHn6re2+TI3cOHh0M538g7OnUZhlZM2/OBH3q6a5aAPr63a7B8cCw9Udx9c2WKULXBYXVr9NBVbdL3xg7FYFzVQijP343v9e1tpK/xzTv76LDL6orc93hcBcax/AOcdxcqz9HtX5yoV+ksPLyg7fs/CeCR7ryeve6tL64v8nX7ddS1+DC9nO47XSalgumPtzu5sY6gvBNprW9m02Xnl2e6tZWxgtN+3ycU+tLAyLc3N6zaSV0nGJXvx8itdu2Tj3ob82xtLsSDyOX/tku3zODYUtMULb9e0W5uX2mzP24UHJ1j51s2s7beRPj5E8SZ6mGGLvSU7i+I0P/NASGu3UXEd57FpwvttKXf7vFJaB9ds43wXf+8ad/1xfj9gZe7tILJJ5gD/XeT7kQyacoKdG36njZYePETXZF7jd012YGNfZEdtD0yiuBrJMNKVX2tkVzsyNmxRO+Oxy9d8uDO2sKTUIIGdmJQbnKt4JA1nu2+kbIpDkfytHfuY7eMIj/X+HPm39RPKxc7N69muEzHJv3WPc28CU7Xp/20fsI0FzS8qqIFRMorVXmPzzq7Mc9OgQWth3VXzet4Q+32bl1+TH6h5cS1dyHd1LdYOeM9Q/1u/oMECxPQcfbv+7n1DzdDDl0DwX6yXzcYCiskAE23ew35V44g0x54cCZDqH/7h76UZE027aDRH0zQa0/EvG2PRqA82JDSvo7n0+Yvn0swIxoPjoxMBBgmrEd4ynpsrcW9CQA1k8PWLl9KsiUZBbSwHiwUABwqEYRO42vZWmv9BASCN12BEEBaVg/SLX3yRvvrVr6RJUIAceCi71XedK6uVNurherObmzQepPRbP/he+v3//nfTk4cP0/FklDarRVrNb9IKzdtgSVgu0tWb13Kdk8yyVTWRSrMfGj4BHJBOzYoFYAI2Flw+N+UKa4LEF4IstKkETahoXsU6lUEHAAc9tgL6yBv6wYCj/ypGRnMt8y1AApCvsF5k5hn0v643W5EH3sSP5kbcEm9ut2k2n6enz16ln/zsq/TgfJyOjjCPQToWEMCpNHBKM30G3aL5XNg7coyowV9vAxcPoRs2zeDf3AAstmpAJwBTKXQkA34yOEMazwEqGIB1AqAggKQOpckbja+Qy3Ckb93H39qcoveItBUhJNveCTiDts6GVTTIqnwBkNK4L6wpmR2LLBtsgpJm+zuwjNwpa09mICMIDNdWMIkycciq8nFk5aHt0tfILoK1wl/gJ8J+Ic3k2hCrcbteGwFT6qejND2ain5gD9psq83lZPBSViGA0G7Fr9DEj+ZXrBmN1xoH9BzaE2RWxyQFAQDMokwe2kxAthbYG8At+Bf/HYmvA5ilbE3wU+hMWU3yPb8ARhRopTavQDK5JsdGnDDMHwA/aMOVsrjgWLI3yJwwVgZvcc8tcthuBXQwFPmOZd1opieLjgJ+lHGEfgTLOzs9S9PpcWa9yM3rGzAGAVClzDFkkmCzNvRMJqsqjwgA60CAb/iBHmi/nCcaxnEefUSbmRVghnHQwC3Ajtx0jXGgawBJEC8RSzE+4i1sHt+9uriQOA1QiDBrHA7SSth2wJBRAx3BlFbta/Peh9cfDcFKAgaYW7mWNnoDUFOzs2AuADdoDFagDn0A/oL5i+1kMKmygSh7Gv0E4wvIEIwhYhMbASPhmgCjCLBhmzR250Z6YeeYTsVnxbehE+h4PBZ2KdjR2fm5gj8AEMxN+LZBjABBxl7ITVjgwHoHEBYYmwiqyfZKAIWcK+CPDCzLMZL7icEh/EXBOgAtAZwE84R80GwOnaHpnYwjyuylgDTYB+Sh7ElDuQBBJFiXAlXqRnS14QyqEJCJsnZJnE3Y9wCYWdss9LUAGAYMXIu5AGhwLaxXABkZZEQQjLAdZqYXrBm+gzmgWZ/xEeyRApbZKEOj2DpZnZiTBkNlKFpp/Kadib3kkMDPACLBXMC4s1go6Az/AWgCmxdmKjK5ZdCGyBwgQQHuHYqdA8coYwpYVZnGwB6Dz3C+gHbAWJmBQmCvFH8Ttr0qkqtd5vgE2xWYDnKVADMACsvgYIL9xZf0vwosJEBEBePANjBPtXeNt8xf0DH0C508fPhQ/gNbJ9Acy8wIBVA6dIz5Awx4dAyAxZGMi5wNoAf2aLPZjcgaYDaApgg4QhyAHwsI38eVEQAAIABJREFUZqwAdrJ+CiAcDFUA4iwVNI/4KSAlMAKtlCEL8QXXRezR/QpkpOAkxHeNK5pboXfuZar9BECWhwOtS5smfInHeV+jTFDIBRmYmwGmwlAooGUFWMEuGMfwnehKZHoooDoAZwQUI/dxOacKMZUet8mgKAGAEbiRnxxgLGWe1DFEZ4xL2dYhF+QVAc/xHirvAY4EmKuMg5AP1gP7htyEWS3vdTQGIK8oWEwZ9ur7UdiY7BXzHComN9i6zF/XS0Y1ghk1hilT4HiozIbc52h+UcAawf2QCWwIf8v87vTlbcpOpfuaCghuAIeYO2KL+E4GGDJGqt8r+EnANJBnZo+UGI7/ch0DuoROKxYwgHnz/YKAnQSAX+9RYNOIFQJWFTCm7jVgW7BtxLrZfFY9bwCS7AD2cnggeodOVotVzpN6P1XlRAmiakMwa9jl6dlDeWHB1fWN7PePT8/TxetLyTuD8USO26y36YOPPkoP33s/3aZBWm5u02IFQCjATgoqlDlmu8IakF8hb/iixKDMyKXMdRqbNY4DoKS2XO1ZzJ56vpipz0MfwtSGHLQUsPUf/MEfCMMiwFRgp8PYZEiDLWQsbw0czUCZnfqNxFRlA8a8yaT1R3/0R+l73/uesOBxT6SAqXrfqD7JPa2ugT/1vTN9VL8RllPuFnYfXFWfN/1iaxOlOoWdh9huOK/4mZWtp3DfzM9sfcbK0NdjonnZuozYvHl5j5eZna/9neBsSnK3JpDzWwa/1zLcfbbJkgbrDHW9oQZnKQh6l2nM6sTKQXQa1OhsHaQkP54b6bSkW+ozeo4SzcPP1c7X21nTNaP1e9sq2W0XO/W25scu2USTjdrngLQ3+5yi5Cd2vt623/ZvY2mmHudl4fUQ+Q/jdAnA1uT7OzEtX9zLPVqXl0EXG6jzSb1KP05p/T6+tPlVpK+ma+ketGbStHZkr+19j8/VmvRbits2tll79PL2OrIxoi34c011zmG8Kz9vs7br/T6KSTIinw3oCfKRzNP8HcWNaq3mBbayRzX5hy9xkGPzmE02GsnEg2+8TqIc5Z9b2nG9vvg37928DL3d+Pnb51BRXrTHcy229mhthLbMOUWxvLT+yK8wjgeVlcYs2WbJ96I44v0t0qffF+Bv38Ngc52VhZef9fVS3vPr8vKO8ok/ps1Xd2WvL36oXwhXPysq+aCNr03x2OdEu7bILikfG0vsOVYXds09mGofjffH9hLoJdBLoJfAN1kC7V1w32Tp9GvvJdBLoJdAL4FeAkYCFkzliyIsrNibXnuzHhVYObS/6c/1p6q4xRtjfwNsz4+KC/57Ox/eZOOhhb55dPfhUFRgiYq4vsBT+luLO/pAysvCFwPsMf7NRlGBxxdFpBkuPwjzBRxb9GEBi3O2Bfmuhu8Ls13P88WQpkKHH7NL0YXrZmNTVFiy45YKjW0FtaaiX5ssouKWtR9boKS9Wl15e/QPJvC9L8h6nWO8qICH4yKfLckD47QV57y87ZqiB2bel7wt8435Pj5EscAX86L52vmVCtltOrXfe9ujTDm21S/14nXq/TUq2lLP1i+6+EhpLVbvfj6MR1aeXi8l2fqCqLcHG6+5ppLvR3LQGHu70+xl3yBcKsBaP+ExbHawOuNc7EOvfewh8vdSXOoSV5psg807pZhgZc058EGM11Mpd/Nz2LN9KECZWbugffNa9/GvptjTpAec1+Ybfmw+iIn0EMnDxr597NzKIbJP74s21jX5TyQPKwcfq6NY68eI1lWSq41tjAdt8ZwPNL0uvP7sePzOP0T0McnK1j4E3Md/7XVLcdjqx+bakh5truL49d707aYl/6DZPmRjXCrFTDs3n/NL9vL259pQbfcH9pjIR70tlOz27Wtp85b3LcbryHd4bJP+/Xz5JvYyi21sJd72o5xr56G2qs/tB+YNjj5fetvCOoWBBg2xaEbOTddopsMPYy8a5I5PTwRM9fd//39Ls8BiuRCmCm3Qncl/OF8YpibTND06FjAVwE9gRVGmHTC7KAOKNAtOlImkzn/KxIJm4hcvvpZ/T06O0xSAjFENCJHm4tyoL42YbIcVAEtmK5Bnr9v0//zsp+mrX/0yNzJoo+TtRlkCpNlYmgvv0suvX6X5zSyBfOW3f/ib6X/4gx+lR+en6Wg8StvNKi1n12l+fZ3Wy3laLmZpPrsRBqyT4xNlSMnNsWB5AjOPNHdKE4Q2aUJH0xHBVNpcan2FjbC6Ln17O+QPXaCJms3ENZhKQQNv/ZcbYeQt9mB4ybJScM4krdY6PzT6ooFamszRYH93J82dT59+nf75p1+ms9NJmkxGIq+z8wfChoHmUGlgP9RGcYAr7u4wjxrAZXO03QtYMJX4WcUwV+MhcS4+J4MVmogVHJgfpEtTuQKUuB/DmlQmG2kqxRiWuUzZK9TOBUyFRtkMEsC4yuiiYDX6AZsAZVwADwQAonrZjW9oOKqBy3yrsvjZgYJmbCyhzzJP6L/1m0153yGMGBNlbqHesSY7HudDMBWuKUwrU2Uwg10QoEAZARggjdMCeNqI/eN4ARqmJNfTJncwY9VMAcq8oXqWpaHpF4ABNMbmZmYBFOTm+e1Wm/rR4A/fRUM/2ASk4Xq9lsZxxAG7B9amXWUFwzoE6MQXkOQmYv6NNQCA8v+y9ybcsWxZeeCRlJIyNVzd6Y31qqAKqlZTjZkMuAxl2rSb5Z/QDcbU8k8yY/sfNdDNVCPV+E33jXfQLOUopde39/kidm7tExGpMiwWL/TeXVJmRJxhjydO7C8+fOb8Of4q15lCI2F+Atgo+6gwLgDsAHtJCk4CiARF5pCL/LCoHkXOy6Uy6gmwE2Al1Rl0gnljPJAjGR0gQ7K0UOc4vwba6fmqJ8RetV8CDVCADyAdbB1F9Gi/YlmBn04mUqAtReDc96lAg9sKkts145nP06tXL9MYIDKRO9h3lhILFtAZXv6D4lcB5KGwPe8l5Zf0SFGUMHRtKXORgDEy2ALF8pklDcf4IiEAHvEPdkKQuUZEFGijD22T+hKQrIC7chFfLr4XgN3yNgGAoAA72pm+QEhYRACiAWvUECxQmQEpgc1vVwBlr169EnsEEwf0APkp6GxD8hZ+o20WrisD1E3Wr/q3sMMAMHJ5JaAj2B5ZYioduL2KlRxdc3eJj4FlhjkAtoCYg5jN+K5rKv0He8BMGRPwmwX+Cqys32pOO9PcDRBmZtDTSr7qZU7QqTI3qZ8D4AV/BQCXckNuh43TviEXyIDxk/JivBXwXl43wP55Hv1WwKLiT5r7YBezqQIqmP/8GgxxToByu7uiEwB2lAVnJjolAxjboI8zPwAsrPkUgBG1cV2jKBMUmMbEDwEYAbtTlgFsE9/PxS5vFBDEl+4QQIp4SKDphnDXiD0CuIx/AnKQYkgFQmvwBOBbZY7cBv/H2MXGMlubXU/L2G6w3tmUsR4+OEwPj44ExA2wzHSMtRcAZpMMmoWMrjMIZ0uZC3PRPWIJgacKtlMALv8hJtrchLWUAGqxDhnuiA8QCI75CTPgfJ7ZcsYS87AeErY8AaUA9FizotI2bjO7EMHD9AOyX7FI1L7zzK7VBQBaAc50f133VRTKSGCzAJFzHiTKUcAqmOdgG2+/0PM3tkCIVf1UTFZ8SVnWOxnPJH9gPZBBQOJZGdQousvgVrH/DKay914KkspsmzlmMJ8TEKy6AQBTwahcm3iZ8Th6xZqzXiMoIE2BaTXIgfFB4+1NBtjANxTMAzlj3Pi9nVkl8T3XHwKihLwAplqsvlSO4FPeL3Ltwz0PzgdjhL3WoGP1Ua6fqjVuBjYxBtjYpt/x3kGBe2Sx47pAQJ4Z1EH/guwJxJTx4R/8cGOZbpbIhwBx3ab5VOXh13AK/k3pVswOnr2Z9h8cpZ3hSBgD08ZW2j88Sq9OTtP5xYUwUwFgBfDv62+9nR48epzG80Wa3aA/XasKYDffezF+0Vc4bvtczO5JcG1A2VDWCrBS35hO8RKEedrKz27wHWT86NGj9Iu/+Ivp4vwiPfvgA3k5BmOq3csgGNDvsbF9eaGAAME0p7CN3/zN30w/8zM/k15//XXRtzJGaozBtXbvJEOQV56X0SEJdlSFVNjG2mHX+MveA0f31dS5/U2/sN1w7jbH87xSoW01n+ClhGwv2qvzY+K5dg+20kVBFpxr9W4Hc56Xg29rVU9dhV2Dqdra9/L1thFdH6257Mj8HoofNf3a74nY66yOvT1ENuG/i9qyNhDZU1fpRnNt0pOVl/2bccY/B7TrMPZl9xq67LNHdsS2SnbeNv/I7/x31X2jA2a12USbjkvxgnsCbWO3cy+da2Vm/47GHunb69nHCH88GpNtN4orPobys12/dpXFfc7z9tslPtEmvP95H/c6trr1/ZT82+vNx5hoziU9sX+bH7wPEWDF+BPZqR1T03OKJvsr2b/1N8oIv7k2aRy7AZvR/xhbfIy3zwL9uYxNnBtzCM6zz5a9vqO84OOAH4e+pKgGWPvjNg9QZm35ObKJNruO8pNdG9hnjaynsbqyMZ4ysv7BeUX27G3fyoC6sHPn8bY5RXKQcWZctrWvSHdRbGiKu97ebft+jv65kH82SJugXK1+fu/3/q++Nvw+wb6/ppdAL4FeAr0EvnAS6BPmF07l/YR7CfQS6CXQS+C+EmhipvI3puwj2vz1Gxx3N3+06NBudrA9v2mF7+0DUL/B4m/Q/U24vtDy7hu6o82Arhs8Vr71pkn9Bvm2jUFcz3nat+v4DYjS3ACkwgNlu2lgx0R5241B2+c69tFls9737fVd2vzzG1vRZp8fq5VR08ZQaTPH6720abmOjErn+s29aOOLPuD9yG5kWl9r21iy/uJ9yvtGSf5N9ms34aJNPmuznFPTJqePFfZcD6aKYoO3mbYNRysTP//76DyyJyl6MwU5Xsd+zH6T33/2Pth1I7RpflbHfgPW+2tJz9wQjuJhSZalWFCK62wHY2B/NhfRJrzM/Jj8HO3GfiTftvFE82uz82hDv80Gvc+yjdIDM6/Xkm3RJiPdNcXYUgwr2fg6PtUmi6Y4a8cV2Zhv2xbF+BhkbY7HurTpZYprSnkoymtRvzaeRn/7a+wY1l3jRLmwJNdSDIviuXxnJhzlnaY1g7Vh70O+LRxfd80S+UKXOOV9oc2OrI/QNnxBk4/tjHX8vmldg/btuiHSf1OsVlnyjY812LotvntbsOc3yVHloZZh9WrzDf/mcT448zEq0iH1gXOVBaILK9WqZ9q5RXnR9qFjQoEainNrJgjqwT6EtnGc6wWsd1hky8JptE/gr4Cp9vfSD3/0Q2GmQvEhzj87OxNAFYrV7QNUgG8eHD2sCqBPz8/kfGF9mM5lnCggPwLLwuNHUhCN68GegMJCASNM9I31KOCWN/nvKOhLmGhm01yUjwLjnTTMgCMBtqCgWVEJoH1JHz77ID1//rm82EKBC3NlLlomKbQXYMlsmk5PLrQgeTOln//mN9K/+bVfSUf7o7Qz2BQmqpv8bz6fpMn1Vbo8O8+F3HvSjhQQC9MM3uKvICdlnFIwFep20RZARSxIps+wEJI+x0JbzNeCaggcIcDGFjdVfzswFd7yr0A2BVPN5zdSYI3fwoCRgVQo2J7OFunzF8fp3fc+SqMhGLEGAtgAKO7RoyfyNn8UZJNFDAWbNzdzKRgmUMTGoipHKO5DwBOyfpDiY8bL1SCNgk8WvCuzkwKSlAFjWr2ll3EM81J2LJ0nvmexg5YSL6VfAYFnoKG95+F6BtepfWmhNObIwmWAEsiaZosSFEhV31OvzB0UKBUbx13/h64xPwVyaRzi2pCF1QQ60j9tEQwLVThmzElBSDUQ0hboyno1g/pwLhkIWPyKsaM/Ao+UGUFZEVgkzWPMdVKYLowSGTAoABgUq+8Iyw7AGOiXOoEOwYihDDsozK9ZNgB4g7zQB+VSxWbD+sh9C7RhZYZ+GEcUBKeMPWRKQLvibyID/t6QImOMFbatYA8FR+mbcPMe0HKZ9ob7Emfo55AhQWiQAZjblAkG7F7KaETQh+YBBcpQdgqI0XsLAlk1j24I6wnZgMbXAO5kNp2KmQrMa2CLUTYsgAPwG2CGy8srAT4eHT1UsAwYZTY20kcffaRgh/1D8f8JWJCEoURjgPgm+s6MSMqOogX5EAV9F4Ap6FF1r2/NBuBQGIgA+snrIPHdDIQUljazb0S7EbkIq4v6nV0bi71muaFt6Htnd7dmt8vsQgQuAOgBYO4MQI1sVzgfOjk+PhYZQ0foA3ohmA0F3vhhMT8ZFGlbjMmQC+RHkBDko2CqGphu1z12naVsHMrmdnj4QJhRPvnkEykuZ+E5AC0ABzC+KFgIRfYKEt3dUX8kENm+pZlxx+d7fG991uYLjIcAMvSpDFxq+woE2q4AS2QaISiTYEHIEKBGZcxZiqwpN2ExzIxxXCPZfRWgAZcZPEbwhF2DWrnXuWteFfwzF+IY9EpwFf0GcUIBiAD8ZuK7pAA+gjMIpCULFtu0wK5orU1frmwWTrKxFMAodAafE0CVASexHcZt5hOMk8BLC7Dxa1kcg3wBpHp0dCQgOABgFpmhiwAYgOewjlLAFliJFFCkcUfjtcZkxDYyPgH4q2xdkInmP419AM1fXF6ko4cP0sHBvuhb2gXYEOCziTJeCXAoM4PJ3HL/9t5A1kcA1M7mlb7QhwADZX2WmbsEMKHr2Xq9zTu5zP2WwWA2fig7Yh0rxe5yDCcr5pawkSJeAlxds05Z3/VFcjWDlcqELE3Mx7gW3zMWWFCQxlA9btd3zItc+9EuKH/qiftMXPNxjcC2eFz25jfBHsb7GgBTdV1EIh8dr7JacswSt/PYuN6SvAbWvGwr6IsMUvB5tCfA1wVZx/RegcA6+jnvYfAZfZPNju0R1MQ4hLlzXPLSAwMIh01VIKucfxALNYfCrmomDcpU449ER11zkGEvv4RAYjTiwfYgTRezNJ5N0iIzdqVbZYljHKc/CuAV/27xciWst4ZptH+YBru76epqkpa4t9k7EGDV9XiSBrtDAT7PZov0xttvp/2jo/T5y2NhhRzm+wbOnzEB8QCgUYCbEFu5VosAeLATy8jJ9QVkCYA4QLtYc+F+SFjf8pygD6wTfuEXfiGdn52lD9//oMpt1lbFhyoguMrD3uszti/lZVO6fmC++Pa3vy1gqjfeeCODqcbKuGlyZnWPIOsDg2hcYYOCwZqIKGvr9X5K+0Y2vq+OZbX9KA/Y9b7dD+L9Ba/xeY3X8ZpoL4m9e/uL+onuubx0qrV0AEbzMojGE8mpWQPck1h94VRprPX47r580vcT7UX58dnPpbEzdkbnRrpp0pPVV/S3nYNvx3+O5tskaz/+kk37OfGzz3fUkb3ftGtLm+uaxtVm14wdJXl5n/X+ae2gi034/qJ+u4zZz5l21DUiNfmS7d/+bWOJH7f3ndIcIptu8pvIVyNf4XdRXO8qk/ueF/mOl5X/3OTbUSy0dhjpIcob/pq2+OlzBO3ZjzWUvxGebSeSqW+3JPd1Yp3tk/fwtJ3S88Kmcdox6vquZh2N5MT7ERuXbGy310dxohSbrextrLQgJR+DSnmAvhHZZpNNdYmvfk64hmtg/O3juN9nwXF7b27jSWl/w+YI/h3pKvKNNl+4m//0Vs3G71KOs2Npyy8+vpXG7+2R8sUY7F6yP8/qpQdT3TfC99f1Eugl0Eugl8AXTQI9mOqLpvF+vr0Eegn0EuglcG8J/Omf/bdl2w12tKlU2vjyG5L1xpbcPodMN/7GmjfM3IyINiw4YbsZUo+pfrhnr/UbQ9FmgxVktFlox8qH4tGmjt94shsNfhPAjyPa4NH3eNZLHLthaMfsN8rW3WymzNc1qHvNyTCHlfprk63XV7Rh52Xi7bkky3Vl4O046tf21bQZxL7tBqm1IWub0eZotKGJ65s2rFdtu/zQtMsmc9SW7dtvlvKzfUuT33wu+aOfVyme+di0rn5t/LB9ctMzfNDd8IY+H8P8eLxdts2rKY5HNh/Zvd3MtfKP42w94pJuogcQUYxt0g0LDNp8u2mOfGjpN6upR/v9unZRirGRPiL/K8UN+r7XiY0D/lovgyg3lDbD7bUsOGqKYZRdKfZ3kWPb2iNqg3bQ1bZsLC3ZnrdffC7pqhQno/jWRQY8pym+dWmn5KPet0rjbIoHUf9N8VxkFFwUzbFNjyUbiHTZRU427pbm0JZTIj9rioH0kVIMY38+52F8/ho/Nh+nfZ6K7MtfA2AG+yrloTZ5e3+JfVtXsm1xy69v/ENUH9fsHHVufCHDesVfXodN66XaBlbBVFb+kS7qN9rrW8pZQIzvUTSNayy4A2Cq733/e+nv/u5v02BHix5R6Pfxxx+nTz/9VIro8B0KJB89fpIeP3kqNjObz+QN7ToGFF2CFUpBDnv7+2m0v6dgGWF60Te0S84Rxg1lIbJvtFfcnd5bSYEmgEKZuQJgGxQzC4MO3ry/uEmffvpJOj5+lQbbYP5YyPg8mGqBMZ5fpdlkJsCBX/xXP5e+/Ru/lvZ2t9Mg3abJ+DolsPoAjDWbpOuri3R2cirMK2DOIpgK80Xx8uJGH7LqsgtMKQpI2B4AVJULbw0TBYuzcT3mxAIEfK8sM8rKQVBNCUwFGUtxsRQ/KjOVB1NJIegCha8AtgD0pYWwUhw9v0kvX56kD559pIXXm1tpsLstAACAMwj6wBxRzC1AnNlUAG4o7G7KPQMwRA0UJAIgFQFl4if5QbnM3zFTrYCpplq0TznVv1ffVl/nIGUiEzBHLgxGez6GMM+yAIFgKsoFYCoCQFYL3lfBVGiH/Wxs0gbq3z7mQ9dg/+LazRY5sD8WEBPkhe8pA4ylHqMWuVowFX1ainS3wRKkYDMpCM+sLgRTYey2PRb28juOw+YQFmnYnI3vhqMDsTGARRRQoKxfKNyGD2pR84baTmYkAhMVCt6VAUP1xfhMViQCo/C9BU5R7vgO40QbYH3A9wSDEWAnvnZ7U9mQfM6F4GI3uW/OifHoYLQvzDAEuOF7YYjKheiIAcowpEADy8qD8fI7zolsaPhMwItEC2GA0piH8VxfXQvogXGB529ugdlvd4UtDcxxADa8886X02uvva4AQoxneZvBO2OJVdfjaboUEBFK/bW6FoXz+EcwlbDSCAhFWfyk1Dmzmi2lkFyBVKisFxkJ49BtBXYiqxLmoOBIjeXUFeXLmEb7EhkQpAcmrKwbFpxTDrRPyTFg9tkEe9Qg3S4B0EoSB3ENdHJ6eiIy3tvbz4xTE/ETXAtWHwXvKeuV5BQBaCL/LbKdqFyQWwAgkdyDa3ZUvn7Ny3zL+ERgC+YFpjaAXT777DMZizDjSGzKwMRs9xiXxtXbNBwqEBbxk/Elui/zOZ+2wjzO+0+uY5RdDOxUClTAD0BA9l4S38POuS7AOZA37AyyBdCWfkBmNl7DNq0vUVY3YGObK7iQcdcCQ61Po136NgAGnDt+Y/wA+JCZivERx3TdMKhysWQX2ImxLzC1yVoW/wnwCLacAdnirMjd2XaRO2QNA3bHmTDZiUyxHtnA9wsBVG3mPFflAgMkhGzJTMQ5QZaYr40JMqZcRMh4h3k+fvQoPX74UGJqWt6km4odSsGbAnCaKrOQvrHeAzkV+AmZAgwibGtXYFvTawiiBYAPk0Usvbi6TA8eHKbDBwfp4cOHIi/0hXUUwNXC7pYBiZKbcg6v7b9mohE2q2nNRibxITNQUq+Ko9T1rP2p1xfoYZWRTWOoAsRLeUlAdLs7aUN8TIFUXJmzbbuPwDWmXW8wd9r7Ibt+o21JZIRtCKtZvV7Fca5nre0z/1obsPcBNs/bcXHtImC4rRpchDUwcitsUrB+Er8VAMs1kPSfAb46LmUlhF1jzGr3GuWhZxzHiw3gH7eLW2E3rfw5AyNnsh7U76k/jJ1xlWtbMjLhfIJElVlU2UPrdeyNAoe3wLKmDJNoD369k5mpcI3EmszEpe9SyHElA6fgO/B12IimPGXPlHwD4BHW9dNxBlMt08YSDLm13ph3kFuwtp4t5gIcH+7uCSvVpoCX5gnZcmt7N00mU2F+BMhqLmuhSXrrnXfSw6dP0/nVON2ARTi/gMH6OcclL55grjF0QvZc2rmNefWYdX7CJAumSQFHA3Sm9xHw/9deey393M/9XDo9PknvvftutQ6BfGnzEocMA674q2XEzHEKIGu078FUP/uzPytgKrKQKZhKwcWrP/npUvA8xjJTkd3SXdz60eY0K8OmC71eeO7dsa+2Yu+D7N/2LNuGXT+3TsScYNcZbMO2a9clzCcEU/JzU392XKV5lK//ycBUfuy+Hxt/I32uq4Oofa/v9WVQP+uy13r7KdkTr4mOR991sevITph3vX3aGGDXI/YesIv9lOTYRcfRnKI5RN/Fa4f62yZ9RsdK59/n+XaXuGDl1kW368YOnh+NxT67bZOjHWdbbPRjvI9PRXG0FPdKz4V8/C3Fi6Y4U/JpL4OuurP+7u05yhF+V7mrzfo5RXbTJSdF/utzZhffKNmM1ynb9nJCH3yxBdcmpXxv5doUWyCTUk61LzSgLNvij5en7dvK0dtUyQ+j8dk+eK9P3Vp5WJ/gGtLmAL+uiPTA/teNE/fyd3lhlc6ky/Wl3NglV0W6sDpm23YPwuuC51M2+Py7v/t/9rXh6ySo/txeAr0Eegn0EvjCSqBPmF9Y1fcT7yXQS6CXQC+BdSXwJ3/6f+v7A92DFL/ZYW9qSxtUfnNjdTNHC0T8pkzUN77jpoN/u07bzbq2r8VlfnPH9u0f3HbZVIpkqy9h1ofLdi5+s8vLL9qUtN/d2bjID2VLmxr/Mzeb192UtfryNuDn5Df8mvqyMrWbVdHGHvqJHjRSXvYhRNsYeY3V67p+xTb8Bp3fdGO7pTFFevXjivzRb7RFfuc3orrMsc02ok3uaOPX69ZvlHl/atqweNJuAAAgAElEQVQwjeZfkpufY9t8vP02PfyKdBjN3eq8JHM7/pJvRzGnacOzJNMopjTZI4sYrexKcvTziOyjpFvrK5Gc0JZ/YOPHYf3A6o4b2ZGfdvGDKH57eXi7LPlBFGfshrG9zuql9LDExkE7JhsDmvwD1zQ9SIhi+roy4/lN9trUpi2kLOVEbwttc/Y6bfO7aA5d446/ti3XlPwr0q+XR5McIh/uEntKugnnkYurbb6J1jrWzvF3Uzz1+SPKAW02Ga1FIjn7OGMf1ERxwMvfj83KKFrL+DGUbIPy4vn0Cduft0cvN3zGOQRTdcmPP7nN1G+99/YbrYdY8ButV5p0iPuA+/y0jemuHWsxGu87IvlbPRAUwgJmLVDUonECo1gUiSJ1FOH/zd/+dfqrv/r/0nA0TJtglrm9TR988EH68MMPpUAX7aMw+Olrr6fX33hTivPGeDv65WVVpCsFzbk4Ge2i8JgPflHoyLi/vQNAlwINmOuVKWc77Wzr282lSD8DWDD266vLNB5fSwEp2JJu54v04sXzdH5+mnZ2ldkKb31HESikJUwaAFPMZ+nqcixvj8f3v/JL/2v67d/6t2kHhaQ3OHaRtlDUPthM08k4XV2ep9NXxwoI2xtVYCqMCcWWFky1TGBiUmoMMlOxaN+Cplh4zqJNyAHjxRhRtG7BVBbYQtlVuToXYOPzFAXGGbyys0NQFsBeKKhUEMnNjTI5gdECxZ/Hpyfp408+SfOZMtaM9kbp4PAwHRwcVkw6YLQhmGqGt/nPUYithadRTMVt6TaYYzJDlhR0zsFwlQuiM4uz6D4BcEZQmRbzQk5kpiKLAu1Xi+a1SJggARaXSlEugHWZIYrALB/LfGxUII/KX1mvFGTBQul6baPlLLRZ/CY4AXXgUlyfi39pw4zLWrCa8vnKFmILINimZWOwRdg4LnIxLAtow8qFRR/4Hiw9AH8wjsGvWDjP4tlablpUH92/+fkyL3EcKJTdP3gg8kMx8HAIIISCvuB381wgLL44ATOPAij3RnsC5iHLDXSFtmXs2W4I/GKsok9w3jjOol0ABcE6YYGIaE/AVvPZis6oE2FScjKk/AmmIrgM8gOIgH5LBjn6LeZO+aJ9nI+5UX70fZyPMVfMWZnFSQBnyyRgH2t/uF6AdWCR2R1WAAx8d3l1JX187Ws/m9566y0FydyAhWoqDIIA8UBGF5dX8g8xdmuwLUhPAVKhQB3gGoB7AKYCIJRsMdmxc5bRohbxLwBPFMQA4jeyymlluwJyVT+ZySrbLWUOOXH+tEPKjSAfHCd4in5IP0M7OC4+LmxVO1LkjvGRWQ0AHMiXcRTnk2EM8sJ5OCYgvJwHaVton3mRgAaAiYV9CDrKLC8+33LtqPd46t9cG8FuwJa1uzMUZhPrZ1wLXV5qHkNcG+0NxY8YdzAmFPRLbMsvSuF6gWAEjseC1ISJEIwvC42JBFMBSIa2xNdygT/Bm9AvxgsZkAEFsjw9PZXcBDAV5IbzCHBkET/1yXhri9AAqME/zl0ASpmVsgJ2Gb/3wCPOl2Aq9KmsdhoT0R5BS8hx9DvG1dI+nb/npb3VIFowySnznLB5IUfIfUJ+G/jtQuxQAUKroAHagGXiwZhhnxgXgTS0AWtTuAayfvL4sQCqNsDOIv4JkOqNAKigkzGYbKq8o4AY2Ap1AlsEiALg6OFwJNeAWfTk9EzawBjhC4hnAGEAnHV1fSXrnIPD/fT06dNqnSeMNQvVG/UgPoR1nMmLlDVkK6xUOd7V/r4l/sR9FAumogyoF/ErA7Rn2wSkQtc2H3M9IjEI68fdHQHnYK25FMRnvWJhX9ZGqLOVOWTgIa6UOWVmV+Zk6lHyDdj/MjjFrq8JlmVMsXGNbTJG2hzr8y/HoCyMYEfV1SYYajEuWcPfCmTWgAgN+wvAZzkmg4kUcVpYzpA/M/sX+pd8tgV2tGEGUukajnGOPkdQo+TubP8SUzOI0IOppgBTDZTFDTmNLF46rwxEF8C9suHyfoBgKl1zL2UsYiNScKmUZNAHZXB4eCgALICcBOS4tSWsargG/dZgKl3vbSx1PWnziALV9YUJEwHwbgqYakPywJas+2/wcgLcA0isTQKmmkzB4nuRvvRTP5Vef+uttADAcWNT7I8MlgJOzOyMtEjIBH6FOEu5Wj+gTeq9s74QgfEecZ72DDAu9Crss9OptIX7NYCcAHZ68fx5+ocf///V+czZVV4ya0zqe2X/QO6hAEzTnGuZqdD+m2++meepeZz3f9bf1BHvvqhPZaHgSf3BCyPu3mvY+w7/N/2S3/v1fnQtz7H51e5b2Lbop/yuzsXNL1Gx5/k8bu//S33Z+3m7NvDt2vkqk67Kktfbdhhf7O8u8rLn1/KMmcZ8fyX52++jMbbJuamfVZnUz00jHXu7oQ/Y8UX6ivS7zjXMh7ZtPz57zOupNH8/1ki/9O/SuaVrvA/EdlFLoWRbtl/KIWo78nUbm7zvNNmU9+NSTLFy5VqhKf74Y22ya+rX9+39NIpFkR1a349iT3Tv3xYnIrm3yYX5rO280vHITm3strZjY2QkNx8T/XxK/uV9JPKZpvG3zS2yy0p/hYujHMBTqdsm3/B+spLv8z2ntQdvQ13jnI8PXWK2z8kYm+7VKftrm092jculHMx9Ro7d22B0nbetps9WT94PI3VHdmr3EnGNbcfLz64j/brH68eO29oRrrN7nDZPWR/vkvvvxvSamaprnOiS4+zcuthElGtL6xJvEz0zVVfN9ef1Eugl0Eugl8AXXQI9mOqLbgH9/HsJ9BLoJdBLoLMECKaym128qedmGD7zOIsSmjZi7c3s6sbsXTCV36DmwOuHu1p42bZBZI/LGyGrIi4tpLDtcvOhS5ulzRm9VgFidg7422+Wlo6z/9LG0cr4ZCdFv7HtNyn6PhusdpOjsxG5t9ZEOvVj5kORJvl6uXHupU0nv4nCPn2hHDf8Sps+vI4P89eRgz3X+4jfFPWbzZHsow0wK5eSLZQ25Ns25dvm2uwPtW36zS9rt3aeXmdWJpEdlXzFz6tJbl38PpJDZMPeh6N5l3yqSZZRjPJy42e7Gekffvl5eJkyXllbLcVv63f0oaYY5nXeZlttxyN/9fZiZYH2/EZ25NulXNY2nsiOvG/6XGBlUpIzz7HFZfY6xqUmW/MFaxxrFC/sBj9tqsuDBBuP15GVj5H3uZbrED+vJt9ui6X+Wm/vJVu37UYxvymuW9lH8S7y+dIcu64L7HitDXnfuY//3llzuILTprUOZefXfl3s/D4Phksxz9ujjcV2fl1zYZRzraxLOZnji3zZ6rq0Tir5p8+5WFhqEe3dAqRojj+5zeia3j9gt/cb9jjm6pkWvPxwzl05rFf41cXeSz6KlyrgNiPywVLOrYvvtBCOgA1bTI4iVICp/vL//Yv0l3/5FwksVfgO/Tx79kxYT1CcB9mhOJdgKhTtoRAXzFRoVwp0N1GwCVDUjrAEbAsLiBY/o0gZbUInu3gD/q0yI6A4D99r0ftuGg1R6KsF6svMioI2xtdXaTqdiAwAviGY6uLiPO0OFUgiYI1cXIoxgC1nNgXb1ETeyA/z+9Vf+YX0H377N9MmClJnk3R1fp4GG8s02h6k8fVluro4TxdnZytgKrLAgBkFxZYaC8CQAoXABm7TzjbYnlB9X4NzoBecy7fk4zMLTgVksqfMV9QHC0pZPMD7iqrIUg1IvKhmplJ5C7BEGFeyvAGoWtxqYTgKVRc36ezsPD1//iJdXE7TfLFMh4ejtLd/kEZ7e7nQfkMKtlHkj/YgOwBiMD//Y9dFmDsZxGQukLUkFgVgyJvzDZgKh8iiIOAmYVHQgln8sOhfCzcBABwoQ00uSme8BEPU6jr27pv1md9q2eu9OgtUATRgvKLd6dpEi+jxw/WQgmq2ZT5glmHBPcagIC31T8Y6jJttUpeMI2iTYyDIg4AnjtWuD1iQTV+njaBP+CsK1m3BLcFh9DmOD9cre5TKwMrHr/so27oQeENAOhsbCmgBowlYp9DOdDJN11dXuQB9nqYzLWbGeQeZOUKAMRID1C8gXtoNwVT4Xoqoc5Ev5Y/jBOcATAXlkEkK45N4IcW4NXsJ9SHjyPbI76ys9od7woSB9igXxBLKhwAJHiOYiiAMfBYGl2ww1DE+ox0cl1yUy+GVOWYzzaaZPSPHO8aKTYCpdmBrKKBPApjCD8YHZqrHj5+IHAFkPTk9yXF0ITEV/juZztJobz8NwMi0kdJAmOgya470VTOrwP4Rs2TMVcmzAnOUdUWBU7ge/zgP4fvJQBMCGe1+Bo5h3oxplIkFTkFvkA/zEu2e5+AaiekZTLW7OxKAmPgbZLS9LQBf9EFgHWyMeuTfOCZA22wnzEm0ffgGfVFYogDo3artycY+v6YjmArnCAvQeCy28OjhY2H9oy0LiCEXJV1djaVJMNftDnfFB5SoR9mRbgXABvkrq5KaVV0kjfwHwAjAdALe3VCGRJyN+I82MAcBVAFMlRn8CIgiAIQ6Yv6G/AkAwrko9Gd+tkBDMrNZQFFV8JYZUsAcaVlVhFkp53vaMsHdlBFZsgiawviZHwkCIDCL1yrLkTKFgpGo/ltlpvoCOE3ztth7liXBvABiqO+q/JDzwKqjoDZFb2hsURAn4r+/f2UO4TqLYEHYBM71zFTWpjBPAEIETCXMVHpUAU0Lia3PX76QOIB+dF2HOLkl4CaCOfEZIArEh/39AwFyHR+fpOOT0wrISiYwzH0ynaTzi3PN98MdYabCWNFe5pKR/nANQFiw69kUeVghEPZHfAoAnwwwYt4RPe3cBVOhBfohbUdjkMYY5juOR3PQKrgZ/TNfwGYGu2CgS7LegUNx3cGYb/2dedneq6B/+gavQb9cexAwxTg/GU9kzsyplg2Ovl6DytQfGfPYhl3j2fHxb10TYQ01kPmI8DPQlWAqkTXB6xuMy7rWBEhKwLQZTEV/VtCarldgX4jt0DFYqWhT0m4GcIHVDWtoeZkB4gtYsADmy0WuCtLVOITzyPQHkL34V2Y+FDavfCcot+4ZTCWAogyawj0EWP5wjdw7zqF7MloJRZVch7YgX7wUALaPfCr6lNyq4FkBat0u0mwxE9ZKtDMda17C/DBnxBj4H2IJ5nY9BTB6I+1sD4WNSrOgAqrGYIYT29oS1qvryUzAVF/56Z9Or731VhrPFnIcQCvaUw0GVF8laIyAKrsm4X0p7zmsHRE8hhiGNqALzB0yBpAduQf/njx5IoDrr3zlK+nTTz5JP/rBD1fAn7R9xpjq/sK9YIa5zjNTYWzf/va309e//vUKTKUsWTUz1ep+SRlMZZmpGGdXAkvLB64ZeJrNz02X2vHZGOBzvY0d9En/XdSP3z+w1/JYU1+YB3/sPoZvd3U98k8HpgIrYjQnjpu//Vz98S66bpJXdD19htdZ/UZtUZ+8//TnRNeU2vHjic6z9zaRDO24fY61dl6Sne0z8ocme6fsrP1F4ymNsYsf+vF1sQF7jvUHO84m2UTnlWyH3zMWrzO+krzb2mA88jbrY4T1H8qBfdpjfr62Xf/MKopnXr+0mbZ5eHvtKvemGOqP+fniOPc3rO7svKK4wzlZnUXjbYoHpfmtE0N8GzKeQs2DjRc2b0e5ItKr/w590c6b7If9dol79pwuvh7J39qb9Y02O4zyrrWf0tgoF4Ls/XlN8Y55Yx1b93slTbHcz8nav5UHv/e+bv3dr/WsPfmYj3a8jfncwT7tfvA6MULuJVdx2a2XexuMYm6UV5tic5QzS7HAy+A//aff7WvDW7XWn9BLoJdAL4FeAr0EVt5z1Yujl0AvgV4CvQR6CfQSaJIAwFTcrLGbV7a4CDet3BjsutF396Ze33bob5jtZoO9YfYb56XNr2jzCA+x+AZyuynCDRm/Wb7ORtTq5oZ8CsFUfnPQymOdTZ1Kd9VrH//xwVR2jl28h/OJNubsRpPfGPIbTewr2iiz7dgHbb7vaPMK51h7svZu52c3wfC3fajZRQ5ebk22bseE63xhcdf+aNP2N+fHNvxmqN+U66LvyM+6jrG0UW79LtpkLcWGaHO761j8efeZVzSfUv/cDLfHo41fP44oRlk92TZs3LZv7iqNyfdf2sSMYpbdEI7mEfUZxYeu+vL9NW2qWnuhvzNfoT+7oezzwn03m6MNburJP/ywcuY8ogfxNk/ZmESZlYpqeR2PSwFrZsto0lWUq6zcSvmqtJndVbcc77r50Nq7jXFtvl2yQ59vbJvWLqLz7Ni9vr2/+lzo/c7KPOorWgP577rExij++9zcJNc2OVdjMgUnPsfgnJLsCJyxBXXeVmxsYrHnunbkz2/KBfexdWsPVrclWXu5RrEvsiFvZ36N3hTftU8tUvynBFMx7lmZRwVUjGEWWGDl5NeCtV3oWe49DK2hKZJVW+5WRgoUDKzaNPVibZV2TLAA1wcsUMdxvm1fii1RNL03Sn/xF3+e/vzP/5+0d7Avxe0o1vv888/Ty5cvpdgQ1wBM9eTpa+m119+Q42BLOT07lULh0XAkxfso3paCXQOmQuE3AUWQ93C4J4JjkSELYgE+2QUziLzhfCPdghUgs5sASIWiPryJHRWPi9ksPX/+uTBTAdCBQme0hwJPsh/NZ1N5Q/311TjNpyieTOnXf/UX0+/877+VbueTNB9fCxPV9kZKo51Bujw/S5cXZ2l8fS1v1N8bDdNwNKpYO1DqC0CV2gSGoX+n5U0a7m6ngTDu3FYsAVwTsJAec2LRB66LwFR1waQyw9iH2VWMwFvvhZnqRormwT4CmeP+VwFVNwKems8VTAUGCny+vLpOJ8cn6eWryzSZzNODB6M02t8TcBuKSlFgfXU9TlubW1LkD/npi0NWwVQYhx0X2MSgN4xB2cAUOGfBVLJmUKqXym/QnwJ7lgKcU/BGDaZSlhllLMPf+ME4pX+Rcy62BUNDfqM9ZOzzHAuzVfb63LsGMmF+WqRtwVTq13VBI46jbwumImsLziTbE8YmRc4CEARjjwIDCUiirVuWFYI8bMyK4jnnxtyGtgRkIIXM2gfnZddovI5jIcjBxjy/5mMfdn2oNcyQuYIWwKYy3N0RoORkMk6XF5eVzYKJEMXfYks7O3K+APNgFgJGW4gtoBAYIErYjhQZ39RvIEYhNIrVLXBKiohzYTX8XBnYbsRHBdwB4J4Al+CrKh+Ri1yT7VjqsfM9+xKscjvi7wQ8QK4EykG3BEjY2GlBQbADgHqoM8oVnwFAwHE5hrXyrYIohY1nroxBjAkEiqBQe1uAeyo3+DpsD4wzjx49FpALgCcAS5ycneaibYxZZQM9DUeI49sJnyQeosBbCtsRHzPTjoBVwW6igFAdX1XqLp+VhQbMVAQ5KLtcnVcVrCIAk1zIzsoSAn5Q9I4fzFX8hGx087nIhswluE7kMVAAAH6UmSrpd4PttLk1kIJ3yV2DgQCYoF8C6wh0g93ib4IKUWQO+dYsRKuM7/QdAVMNBmofkF6OY/WaU/fHCLIRJo48VoAJwRAG3Tx8+Cg9eHCkeezmNs3AmAYpAyA2noq8kLeEhWtbwY2au/EP/cJeCZ6FbgjFI2MQwKfKQjXYglwAdsNbvDU3DQYA8AAguCM2h87BYFLF7gx0xAFh+UIOBfB3pqxs+FlhBBwMBLygaweNb2K3gkFapjnALvDdHDbJlkOfIascrodMLOiIeZJ6RLv8Wxgm8z0mbIPAITKcEXSg4D4WeFOauD9VAAXkojoGIxiZ+Qi8RIxWm4bsAJRVsILmXzKmQHcC/sjgrRWmMJNDFMSiLFoCpMy2KnlGk43xoQ2R/eHBQXr06FF6eHQk/skfAEzG1+P0+YvnNWgwg0K2NhRAi/gAP4D8Hz9+LHFiNNoTO0Rcury8kjUAcw9sFnIBc9DV9bVYOnR9eKDgWNgMfZGgNczn4uIysxgpK1e1ls36AQhHgO7ZthR8pCxv8wyWxhpW97RXwcS8RtZvAKoY5i+Cx3QNrPmU/dOexP4R7+D3YCfNDGJoj8DPnOglJ+F8n2PpG3KcQJ7MzsUcapmplKmrtmfxI/gz4odhFGKMJ2AYscjOwa7zbI6XOWZDAHB/I49Z1iawaa4PMzBZgfYAYepVYKtEXiOQFusR5ibNlZqTpuNJBZrDtTcLxIHMYJVvcNAXvhNdLJdpIOyxm+km51RZFeQ2b+YLAXrOFnNhRIQ8YdQCfhLWsAyiSkJbqvcCGUyF9rYHO2kEMJWs75KCqSQe3qabeR2TNWBupK2B2uNtZqnD7DEGAMBgD8iBiOVYK0DWZyfnApbE33iRAIBUR0eI1QCHLdPVGD6xkUbD/TQDaBUMqdvDNF/cpvPLq7SBOQnr41YaT6bp4vI6feWrX02vvflmOr8aC3vV9nAow5OYirV6XpsRYIzvoQPkG+YWuX/JOZLrGbZB2yQjKnwb//YP9oQZFqxcyD/47u23307vvPOOAJ2effhh+sH3vl/ZJfNwVXye7dTvBdT5CGvz2sbJ/AgwFZipANpSBi6CqdQ37X2zthUzGVlmqlxCXge/jn8xVkT7Y1ETdnz+3tnuf/j2eG7HYal5BqwO9dpJW7L92M9VFsvxzvdr1+Y5razsR5T2q0r92/b9OTzGHKltrz6b5Nib9r3ssdL4/DxLY4nkYWWuMmG+ru8Lo/lTT7ymJAt7bddx+XHyvs32xba8jdk+2uzEj7lJvk1j98+G/Ll2rJEv+HE22VVpHG1jj+Ri++lqW22+7NcIbeffp9+7fnzXVlfuw80LxOw6rE3uPtb5fr2evJ7Xtfe7OaBNevVxG4ejmOhb4nqqFCOjNrwNddFdFxmU/IO6avIZq0+538gxLPod7Q1yH4d9RDYRxec2eXvbsfLsIpOS5qt7iO6msVIPU7KNrrlvNa/xOcXdwTTFqXX7QuvUU1M+9HbkZdUWI2kzds/Z2kxkp2yT/mTP9/mUsre5cw016qnywq0V4tK1m2iKD3aOVn5RHo904WXu/QCff//3f68HU91La/1FvQR6CfQS6CXwRZNAnzC/aBrv59tLoJdAL4FeAveWQASmQmP2AaLd0IgecEYbLnc3Gmowlb25tgVK0eZZ00ZQtJmoGwc39wJTrbsxq3Lh21ZXlx+RTNh+l03BOwr9Zwym4iaO1asWOaz+RBt+PMPKJNKr3Uz0m8z4HG1s0Y79Jg3OtXbHcft2/cZnFyfjHG2b1n/sPKyMSpvNXfqMNpSa/JSyLm0qR33+pBuy1jasvZQeIPCcpg3FyHa6yMuec595lfy3q19Hc/LjiDZArZ1HNhXZXJMu7cOD0gY+9WM3/TmOaMPT9xe1u46OcD3fHmz91uve2rSVnS2KsWPxvh3Fqy7jjDaAoxjAvtmPjz/eJvyDGCtzey37tw/G2D/OYx63smNs8DGVbURyLsnb2qH16y6y8zGh6zXsJ9pcv49vl+zY++B9NvitXq28S/nBy9DHBT8Ga2uRPKOYFOVa22+bXNtkXI3Rgal83LcxxdqXBXasvKU5FwX62Gfj2Do21BarSvNsi2mltd+6ucb6o8+TVtc2L9i4Ztcz0Zjs/FC82ZQrSrLwNt3NpzODhin69msvG8OsH1oZ8vvSWhO1iPeVuY9rpc/6vRafoqjd20Z0f2NZVzA+Fp7jXIJ18FsKksFqNNwVVqq/yMxU6PHi4kKK9VGMiyJR+Ay+e/T4ibBTQSYo4H15/EoKAvdGAAhoIa4Uxwu7Bxk/tJCZhe0AU6FfgjowJwWbKEtK9SBXmKWmUiC4WGgx+tHRAynLm0+n6dNPP0nHx6/krftS8Hx7m3ZQcJ9ZfwCkmk7GaXw1FqAB8AL/5ld/Kf3H/+N/S7PxlfybXF+nweYy7Q420+nJcbq6OBN2BQWI7QpwAWOVnIYi5JQBxHhj/y2KBvVecDTcTttgM3FgKgIkaEP2wTbaxj/qy+qGb0i1NljpnuwUKMjMOsR4UdeqzFkAU6GA/0bACCikXtwqy8vlxVX6+JNX6fJqkh482BUg3c7uMA2HIymovr5Goa8Weerc8C+zc+R4a+/dcWxnsJVBT1qEjYJc8bfMqsKYIWXNmSEk19AquAG6ywAk2J5llgF4CSAAskNgXBIDEoA4WsxPZgt869c9OJcFqmpvWrzIaxQspj8WbGTBVAQoAdCC4nDUZ5OxAm2hfYyZRZ0K1gWYSpmp4INanK/FvPRH9EndM3fZOBzds9GHcD4LdZXdoe7DrlVtfiMDEG3Q5kefK7lGY391cYUCQgA02AcoaKCsYbAtsrDgXNRBs7i8BifciH2guFvBSsooBTAVmCgkBoBNQsAWAJrsSruYJ3xQLCrHCuoEIA4Ueu/v72thcqZ1AUBojoLuDMZkMbPMR3xG9SU2sVDmJdod+iP7Dvqj3Ky+CObA+OFjiI2WqYpxF/GTxfMYE8BLHCuKv3ke54X5gpoGzFQE9kC/KPYGUAJAEICUEJvHk7Gw1WhxpoKpNJ4rg5MwbWRgA/vBPJWRRIFmNZhqKX+j2B15RuvdFfSxKZ+VQ8KyUEF2ZMlIG7ofQ1CKxMsMWqOPWEAvZCKF5TOwzwFQhPHWRUaUpRSYbylgFPO+uVH2MegZ/ZNBDH8LiDQXpNPHGVPRF34knoMtJzM1Mn+zyF0AbAD7gYFFwEqajypfFABtHT8YX3jPg6Jy6GZ3B8DLulAe4xHgzxZsH4xkACMNJPcCTIU5SWzSCJqBKqonjcMat2gnaAOxWX1lV0ErWwoGIPAa7QOABqAq+FW2BsouBk2SJQ4xjWxFkisyo4uCcKeiQ/FniZ0A6yoggvGS+WkFfAj/EvurgatsG/aoY66ZMplPJH/ndYEynWyJvuz9IvpBnFGgjgJ4MT6yT2kcVdAnQUNqFwCBAdSgwERl2srMawlrJOqY97SwNQVuiMxvFgIYY5zmOlRAHvk82gKZqwA2od9V+2VSPKbypE2RgQvMULLXDKAAACAASURBVACoKphOY8N8qqx3L169FF9+cHhYIfh1naNrq7OTUzlPfQyxzQL06peMzWeIifM0AXMgcrsA/GBHKe2NRunB4QOJM9STrgNuZU2EWAZZUieypgFwJ4PMJL7leMPxK5vdhgBUIPs6P9exqXobvOgBMVnzJv1Zj6tObQyRcZl1w4aABVNa3NSAdrWNGvxt82ylw7yXLOcJmKcG1nIMdh3B3Gv3RDgurgPopwR70V7RHm3brgXteq9aL+kNhuhoAWbanK8gT2HzzPIWXclklE0Qc6jyVsVKCGYsZXBFvwR94bLJeFz5JGLD8mYpDGSyL5Yh5bgOLzSA7Sj4WzMCgEqy3strUWH0AwgR+QV5G/cCm1uSu4U1NYOjBey2oeDnZbZzAAcXS13DD5HLM0hVgFECplqmmwy4hueKTLe20zyPEy9ykPgkoE6N0wB0EWAt64vlbXr+6eeiA8wJwOaDw8P04Ah+B1azRbq4uhTmqaMHj9I4v4hgNDpIs5vbdHJ2kTax1htsS6ydzRZpMp0LmOrxa6+n47PzNF3cJLBLKvB0LjnKrv8gc7IBon/mKpwHn+cx/KYfcl2IcwFKRwyEP+7tj2R9DEAcc+pXv/pVYaV6+vRp+uC999P3vvtdWXNozKsB3IqDre3IxjauiclOiXUArifbI8FUAG5x/be5SZBqnau0nbvVsvV9M1cWuqaPXrjCsZR+23Uy4zV9m9f4+/TqXsoAbnxsZ1t2Pb3u/T7la9u2e2p+3W3HxbFH9wGcn50vGQ393CO5+X0Of040z3ovRp+1lvaM7JgYN6MxRHONvruPzO2LIuxeT2jjOcfzHt33Zz+X/m6zUXu8vl9d3T9i29Y+apnXL/bwNlPSbyTLkj9YudjxRfKKZBCNqaTLrjIsjb/Jl6u41bA3vI6uqnVbx4uaZF5qIoozpWco3rcgi1LMs7q2tuVl1KSnrrqK5mbXRx3FV8UUxjC7nvS26+NPFCeaZONjYFfdNcWjSM523L4P/5n6xDXCwP3PEEwVxSSv3y6+6225ZCMleftxRL7RJa/Zc7rk46YYY9tqshO/Zolydpe81yVfMpb4fdvIttge70+9/3mfo8yjZyTdfF5fuqX37O0l1nYtto4e0LYdY1MOs7qIbNRf+wd/8PvtA+8mjP6sXgK9BHoJ9BLoJfAvWgJ9wvwXrd5+cr0Eegn0Eugl8D9TAgRTRTfh/gbcbiLbG+XSpsvqZtgqmIrX2+Iqbir49po2fqLNMSn6M4VbdsOVmw9+bnxA2ibbu2OpwVR2vtFGJeVn22jbIKza1EoO+el6faSvtvnxeJeNE78xZTeO/fytfZXsyI+taePTb3D7cdvjVl6lcdhNOrshtO5mvZ1btHloNxjtwyFr+20bfnZ8fnORG3B+3G3yWlffXTYJ/Waa1wPHWpJZk/2WNr3b5uE3+9rOt7qw+vS2GW26c36RL/BYF3+z/XbZPPRy7+JX0fitr5T8o238XWKV18Fq3tBCbny3UjSXO47sH4foW9YP7FhsvMf3pQe1bfEysgmr25LubN6LZOiv8/mSfbTFOW7Qe/nZXBS10VYgEMWodXypLca1yb1LHiyNp2mc3vaimOX12xTn7Lk29jeN346hbaxt+ankH5HN+fHZMZZid8l2V/RrPkTz8TGCBXgrRWvO322/XHd0sRlvd3bOUWyl/mx+birqKMU7Fu17vfs84GWO9uirXR/wsUCRbUWx28pBj98Fv0dji+z5blv1N3fXCXzzff1GYj9Or1sej9YJjN2Rff6kYKpo/RH5iLBfbAKUcZd5N5IX7IcgDejKFqCyqA/Hq4Lm7UH667/+q/Q3f/PXAq7BG9yfP39esarAtuAzKNZ7/OSpsFOhj6vrq/Ti5UspaJYi9QEAUsoqhddNitYrBgwwDqHoG4XzAF1pMTXlK+xNcl+lDBpSKAzmEjBLXV8L8GKwtZEeP36kb9O/HqePP36WXr58kd9Mr33t7uxWYA0AscCuNL6eypvqAeb51q/9cvqPv/Pb6friLE2vr9JyMU9bwrxym06OX6bL83MB9pAxRwE0KIJH4Sd0oIwplqUqgW1mBBDZlhS0WgALQTf0afopPrOQncAQFv6zmMneS1Z/5yIhLQxdpq0MDFBmFhR2o+Bd38IPQBWK+1EAC+/Db+jww2fP0/n5Zdo/UDDVcHeUdoYo/N+U8yF7MFQQ8KR9Z0aAfH/I4l/oAvMGO5WwNmT2qer+d0MZTiS24BYz26ZIUNhSBgLYwNvvGYvwHX5gq7gW/wiSIFuPnIAGK+4GvXmN1nA2xmoMti9zqedF0IwCOVTLOJ9FsTX7EUBQygKFHxZKU7f6vYInOHfLwsZiZlwLOTEf+TW/X0NiLPRlnKsFzlMBaKA4WZidcgEOf1u2Jc7PFlc05X+cR8BRVfy/iSJ3BRuNAEoQcI8WDQsrEABkAthQkBkBLygAxphwDP8wblwDOcPWED+EgSLLdHcXII9h9v0bAT8RKEVZ4jfBVAAhYH5VcX2WD0AQCtTUQn/RFdjOwPwkwM+tdDNH0bgW8kPGLHjndZQbZc6CZH6PeaOwGfaBORP4B9kDWIP4JbFeTEoLuGWs6Dffd9AOpKDaMFNhnIivKIY+ODjQgu/MHgQAEsA4r169SldXiJGQ067MTcBUCeAaBSKInQ62svy1AE9AOsKsp6ASFLrjnzL7baStzMCj4yaQVxmJ1OZR7A1mnKm0o8XQNRuAXRcwD9FHWGAOGRPMY6+1voScsrMzVDY+sN8oRZrImvlM8kVmKWN+Zw7EOWS2I0CNfkS7rgGTu1LcAyCRyq4GU4l9AD9yi4J29TXMsV5HblWgY7wECSACto9zLNBCoaZgj9kRcJ8wqGRGGR2/jVMKwsRxxmEFdCm4R0HMAIDUACHEcvQtBfkCUEwCttoW3W1KHkCbsCuyO7EYHzYJecFucQ4+C1jXFR2jfdqtBVMhJoDJiOtEnEOfpbxsLGK70AFBHgQgIkfaGES2JcZcybmINgI603xg1/X0e4kVmSGGYCr6t4LPaoAT14NsT3IRgN1zgODqHysP2jrX0HYtbeM4c5SdP8FUAEyCJYc5DXIXkOrlVTo5PZGO9XgNViB71mQ8EeA58xtkQrnZeI+YI7K4AbhXGYQE9Ly5ISxCaB9gKrJpQlawH4BrCEgkm47YBsB2+aUFXMvRlxATWB8H8JaAczLQDeOz6xtKFbZDMBX9tt5r0TWGBb3iHOoB4Bv4EYBzymSn4A6/hrf3SlxrMQ+iL8YGXMvcxrUJ22MO4L0hcx19nLld56y6wDGuBzk2m1PqeZIFEHkdgCXYH9j/AATGGlTjsdh2BvJlsqd6PcT7uswes7MDgKOutzEWxkH0L0x0Gewp7H9pU2ypAiRklscp1pJzZaeSvJWBXgqQvxGZi3xyrAJwCXEAeVvuSQQMq0yTwta2lXM62BfzegDrVhnf9o6+sh7guMxMVdfHK6AWYwWYajyZyLxgq8hf8NWtTY2FAgjNwuHa4NWLl+IDuAbrDsTAvf09AeFNp7N0Li+Q2ElPn76eribTNJ3P0/7BUQL28uziMm1u7whYagImyBvxnvTWO19ODx49Sq9OzwV0hbhu1/WUpc0ZsAfxr7wGZLxlroCM/V4FxqwAcQVo7Q538noKL46YyvlgjAKYCmui9999T8BUiC18KUYVH3MhPsdk9wLqGKNAPegaeiGTZASm0nu/VQYq9ev6nnwlgOprQipaAvHTwktX/HX8zHvo0t4X43LbPldp34ixxfZnx9Jlv8mPoemaaLxNY1/dl7gLuGmSG3UcnWP79P3z/gnas3mOMc/KjOtbf2/j8yg/e3mXxt/0PeN9ZCMlWdpr/DnRNfY7q4Mu46W/iWeYAnIvo7ty76bfprF5P4lk5MFUd3w2KHq3a32ry8hv7Dzpv76PkkzX+X7VN+6W7zX5Vcnfu+i3yzl+HtUaJss2kov1jej6yJ+bbCrSmbXJkm66zK/OH7XNdrmOayX6I9fvXpeMOyUdtuUD73s/adyJ5Bz5YUlvHI8dt2em8jbJMduxc63f5k9eniV5lfJspMumufF8js+OvZRP2Z7NMU2x1rdZkkWpP2sTka+V5tc2vmjM3rdK9lfKw/g+kiHnzOOYE+9Z6FNRXLT6x/EITBXZOMdQ7fd2cfI7CUX3gptirpfhOvnXz42y7+qfTTaHNr7znf/c14bfR+/9Nb0Eegn0Eugl8IWTQJ8wv3Aq7yfcS6CXQC+BXgL3lcAf/8mfLe3Ggf3b3qTi79LGWGnTz29+SF2IeSMV+4o23po2Jv1Nvd9E0IKG+g3q/qbcbpZzjP6hA/toulHXc+6CqdbZiEILpc2clXmuFHKsartpk6zLhlVkO102su111KXdvIl0bTdK/DV+HLw+2rDy9uHH26QDb+9e17bf+8qBem3aFOUGF/qwm5jWJqKNwMhefD9e7zwePSjyG4deHlZPJXst+WTJj63P2v7tpl+b7Eu+eTce6AODaMOvrQ9rk7ieD919zGqy9aqw1Rl4U99e73aj1crU+2DbxnFJTyWdR7pvi1deZvxcekjJGOz1Rp21gals/mEbtigikrPPc7ZQZp1c2uaLUWyhv3NcTbnV2m2bn0b2zYddtk8bg22c5N8+Rlt5+NzZpLt15LjuuRijnW+bTTb5WulYJE/vP21j8OeXfKPJp5tk4+N8KQ/6+Bf5mrXHUk6kvr3e/fk54FZD9+Py+rPjU+aQzLyQWQdKcvPxbx078jGgSQc2Dtq83VW/UTy3MrSy9+Ng3zbnlMYa6iF/Ga2J1H5r0EMpVnq5RvbjbSweS12cZftqy+WRvfmc6G2BYJN1bMKvP7rMMwJTNcUFjpsFnyyWxvcsksWYBWiBYs3lMn3ve99NP/jB99NwNBS2k2fPnlWsMBgjC/4ApsI/fL68ApjqhbQjRc+bWkwnY0P8lBfo475OC5VRuIhCf86Hb0rHOLVQFwwxWrgNwAXAVCiqBlABx3Z3BunJk8fy5nuAnj766Fl68eJ52toCdEOL/Ue7WnyN6+ZgZJrP0nQyl2t2BhvpW7/2r9Pv/Id/n85PXgkz1QCgAbxffzFPx8cvpF0weaBIG2/HR6EzC2TBkIK3r4M5RouBa2aq/RGAYigkxYPomskDsYZvwYfMybiCsaJt/GPRpf1NHTK/rvwWVhkFJwJMJUw7AGfIm/8VNCKMFbcZTDVHvNsUgNV0Pkvvv/9JOj05T8O9bWEUG432hBkGxasAaiAOKCMU5qtztHnZ+wVAbiiaVWAUgDTKuERmKinqzkw1KMzW+Iuid33bPQo1AUijD+J8/NTF1wo6YpGpxikUGKMgluA1BU823evX8Ylr9VWQOwueFYCka3r0S6CQFBgAuJRBjRyTBWbwGoyPzFQsyiY7Es4nKAxjsuwaNqaxQJttstCboC4CHKE7gJjIpkR/xflk8sIcaMc8zvjA4tooNnMMWpg/EDsBoAX+BeAi9E4gA4qod3YBDtlMtwC9ZLDJZDJW4FQGSgJkUgE34Ne7uxJ3FMyjTGgAUsEur64upb/BjjLOoQ3RRwZvoXAa5x89PBLbu7q+FrujHSjhds3oJwCTbWUEEjDV1kDAVDgHxwjAUTY8BcxFIDTGX+iCYCqyHpFhAvM6PT2tGbtQkLy5IfOVwuTJrAIQQseMFQAFEHCKNg8fPJD4qsXQAK4peO3xk8fp6WuvpR//+Mfp1atjiUmIBRIPtgGGhM8bsOA2CtgV5KO0UYJu1N/ib3MBTkjhNEC4YB/JVS5grWIMor3vgulkeZOmYLmBrgH2ye1WQNr8HdrRGKE5R0BQCwDdbhRMtaNgHfnJ4BZcA2AorgHTE3Q+l/noikKOC2sNYqHmKIxfWpHCbL2fJjsIjiNOorhfxpMBF4h1WvAN5qqhzGEyHSvQJO9LEpgi7H83NTiIMUCLj9R+YNuYF84FUFCZghRYBTAE7A5jE6YeFOZnUJKMH+AskXkNeGNeEBnneUM/sAOJf6JvBZkIqE3YpGowDUBBwCUImGqgNgAbxdwAJICvoG0U8zNOIGeB/YSgAwtipUxwHeVLMJXEYIC/HSsobcfGeBZs2fUFgXUC8EiQH/Kqzg3nY9xkgVPQrfp2nZ/g+wrk0nsXBakRSAWZI7ZAD2DCEdkKyDPrJzMJCnsbYQBgzkEeF0ax+seud1Umyp5k1+IYF/OSzr1mWOK6zIKpAIDgW7rRDuSA+eIf2gEQk7kRuZrrAMGdCFMOwC4KoIR8LICP6wJlFVGGm+vJdc5pYJJTcAmAF2QExBpIcmCeO3OwutitAG8IvmSRvcjaMDFKflgCBMkXKsC2a6A9ZSTrowymQj+WzUzBYZo3LUCYMVrkP9gScBEAMcyJBHfouls1SrujHOnDzLPqq8psBvCPssDxHqZeC1O2BExRNmyfdskcyvUuASm0E9WL5kv88Hyx37w+B8so1p0C6s+yr3wK+tzky4Dgf4ozp0/AbrAW2clMRwJWAiNefvEB/BxjlXX8LgDS22k2zeA3wF3wYgTcO0xnCsTLDGOaj3H/oEApAsRkLsKStVTbSsr0J7oC8yEA1WKbu9VxyITsgOgPY5N7iAw0ItDU3suorWxLnEKfyJEEv8FW4Btix3I/gvyq4OGLs3MBykKOw9FIrpM8Pl/IywQuLi+E3fGtt99JF9fjNJ5O0+GDRyltbKWL62uJ2QC24e+UttLOcJSevPZ6Gu7vp+OzC8lRuM9RH6mLyRlnaRfQA/rlGhDAa+5Fcg3MOM18BV/CGLEml++2FVwHBjve2339619PX/7ylyV2vvfuu+kH3/t+evLkiXzm2kRstAVMRZ9BFGU8xfXQcxuYysY8jZglQFXNTIU5QS/r/vg9Ksrcyp5t2jVutN718d3rsKkd21/U97rzivbLfBurc6jXejzPj6NtzszPfp72OgVy13lt9Zjef9rr61xcZp+wOrPr9TaZRfOhf9lrS/ssVsb3kZW1j5LO2+wwsimvh5IdRvZQmpPfD+O48D3/cU1ndVjSgZ/Xun7HPtt0HPnkfb6LbKXpu/v4sLezqI2S3Ep24OUTybnLWLv4fpPfd+mjTS9tumasYAzgusj2zdzStOdt59Fklz5OdpljFCes3q0/0W/t/pn3ZX+tHHeCWie2tMk4iiXr55q4lzb5MVczRtsY5GMebcC+/MDmBm/Pts276492qdhronxUmhv3dH0u8HbnbdjLvJT3fEyx6x1/X233PxnDfT7wcd/7LI43+RaON+XNdknXZ9RspHWbpZxO+TYdj3I+7crKw+uasvf26H3F6pB//5f/8p2+Nnwdpffn9hLoJdBLoJfAF1YCfcL8wqq+n3gvgV4CvQR6CawrgT/64z+t9oWiTaMuN+XdNwG1kC/atIg2bqMbY3+t3eCpx6EPLeymGa/zm2a8xm5OUIbR5szqd9jk1jf92fHbG//SBo3vo20DUF/3qz9tmxm2Lf8gq4t9dNdn3Zq9hptmvi+/iWk3ZrkpEunczxntNG2uRJtTfk5+A6yLXLqcE9mB1Zsdm908woaknxOu83Zpz/Eyt/2UHmByc8/Pv0nnnJPffIzk4du1/l7yXSsz/5CoNK7SxmkUD0rjjmJOk47RThcwFfVG3ZXeJLiuzL0svQzsQ9GmGGb79WPwG7mR7qNY1SY3+rffQLbXlcbFYh6vLy+PyI78pnPJF23BTRc/j85p8g+/CWz9s2TLpZhFWTblA3sOc2HbvEp52V7H/BnZSSk3tfV7n+PMAfe185Ld2e+b7NzG8WgM98mh7euNu5Jqi+P0N+sr1k8in4tycFPsLsrMAee9zP18o/xn1ww2Ftlz8Xe0futiV6Uc6q+15/kY5uNSZBv2O46d3zEW0KatruhTjO1+vF6Gdn3rbcPa6d28vPr2wabYUmq3yXfqcdZgKh/HovhRijOluazqImbbarILX2jUtEawc8J9AAEePvZGsZhrCbRviztRcMdiTa4Jx9OJAKl+9KMfpr39/TSZTtL7778vReHIW2RcwdgBpHr0+IkcQ9Hh6dlZdb+Ft7SjkBoFj/sHB2n/8ECu1X7qgry0geJtLYBmAaUCOzaE4YjXWGYqfI9C94cPj9JiNk2nxyfpk08+Si9fvRTgE4oMUegJcBCK9lH0NxlfpwkK2+e3wrJysLebfv1Xfzn99m/9u3T8/PM0HV+mveEwbS5v0mI6Vmaqy/O0cUu2pe1qLCyW31gBU2XQ0PI27e8BnKFrbGHfyYAgAnG4xiAwAzoTYEcucLUFtVxDU4f8LOfc3tRF/gmAAAVToa35AsduMjuVggkmUxRZKnj05naZFrc36f33PkrHxydSiAl9H+wfSsEsCh4BwFJQEZkdasCCXztjfPhuazMp+EIYncCHU1+DdmWekAcKfA2YSgFH2xWYSq7NQAf6qrDnZMAU7Vj62dxI4zGYU5RhTeNXDYBmW/ie4yRoyTIcWP+3YCoCQC3ArYpLm3rvb/2I+mZfGP9gULPCEaTjAY44z8Z7xk2Rq2N3wfgxV7K3oC0U26NwHGAUFtMSFIQ2UCiMHxZwQ3booy46Vhu07Es+T1pZAkyIa8GEMkRB9rayiCnCRQuycX7t12Q60qJ7LVQHG4aCHWEDKOAWRrwMEmLMAehBYlDWsdgPYsYCDEVgmllo8e1SGVtQaD4BE0VV/KtFggT2sMBbSupRfA7gQ1LgHv6mbDB/Mh6pHmtQAm0A4AbIFAXKkAcAn2COgm7IqoNjx8fHcgzX7Wxvp9FQgVT4gQwUfKlADvyIDiEnMIRsbgq44fGTJ/IbIBH0iUJWyPnJ0ydy7Lvf/W568eKlfIeCcAA/9vb2lf0qywdCgE8DTKRF9KI0BSJVICZlqRJ9YwwC/FAZwm8JqiQoRwrB01IAq4g11nZxPoruoSNlRlKgF8YobGAAfuZYALlIHMzsd8wVGCFkixi3szsUuRBkpEanIFr9fymyZBvCpGUSsQCcwCwEABbiJBi4cswCsEBAoBsbaXc0lLrv2UKZWRi37V6Sgn9hgwsBTPEY5qogUQV14Ofg8KBi0tF7+410ePBAxqGsKZvpNo8JoB69l9KxKBCoBlpgfhgbxirAoqkC/nCusEFlXxSWtcFW2gZzC0CySdlFkAM3N3QdxnnhuAVE4Xt8h9/wAdi5MKDs7t6JzeiX15KpC+MStpwMIvLrG3t/R7tnDoTtAywEu0JcgywwFgKqcB7OAXiCMRCAIABelgBEK4rO7MvW+8GSQzNwSnIMbEtypQI/CIKyxWg2xgvTo+hXARLKEqYAm4wdXwHBaFGyMgcKUacAGAmmqoF8kAFiNGLHw4eP0sOHDwVgQmaly4uLdHZ2VrHvCGgaLFmzWbo4v5Q+oHvkPq7vBZ6QY6347gpTKeK9gjjgn5dXF5q3N+EXOj+5X8h2SDAufVhyXgbRKCcP+sq+KOxDCvZU1q8MkJY1wKbYLmWnBfmrIG2NOwpiQj9kE+OeGFhBNX7oOgPzskDkTQDkBMyogA/4A+SufRKsTYY4gqVqIC1iofqTriVsH8Kh41gENWbX7EGQAsdn1wPWzgnstAWiXN+pfdTrdeYurMmmsD2CqbIcxe4ziJUxCLlVwZgKrlN96roazGPIl1yjQyc4Y5yBi4gXo+FI5gBGWIyLMRJjgb0gR0MfMqfMICt6APOrANA0vqIfxAFZV4JdCsDZzOYpoGx5AYACSQGuQn8CqJrPEt7CICyUeX1JwDRsTZhts/4lRi5TuhbwKtioqGuN/QpOxksaVK4KplqmmQCu1c63d+uXJeA4AJO4HxqO9tIbb76dTs8v0tV4nB48fJw2wII1naWtnd203NhMJyenaUPY3I7S6OAA1I/p5OJSWMSwJrP34Vxbcn1oZSsx8/ZWWCxxnGB7jI8vYuBaU8G6ykIp9ogkjei3UNAwrgcz1RtvvCHH33/vvfTjH/19evPNNyXOkCXTgqk4Js09BkBN5kWwy2ZwKvIowVQAbb399tuZKQuMtpmVOHiu8M8NTMV5+v0NxnezdFh5nkgZ0absb7blf3PNWGrTH7c6oA1F4+J5vJ4veSz1Y8dqz/F/2/Hwb/ud3j/A/mrgMHOPvXdlLvHPDfx8vbzsnmLbmEuyjfRq5+nn1XY+r206zx8r2ZZfE7HtaC6cf5fx2XbZFnOnl6O1K6sn5jx/r9/FL5pk5OVdmmtkl972/DldfLhkR9E4an9aj1XJ6rGpjS66jM5piyNNMcvqL/LpNvl0GXMXvTTFHWuHK/eSht2e45TcJy9L0B8/PjtHe6yL/7bNtakvG5M5Bq6/m8bKc1fmZITlY2SbHP8xjneJb21+zfnZNUfkN9QpzrP33nYMPo76Nq0su8gjaq8t/6Jdrkej/N+0JvAxwsfkKC/czfl1zQB9gufwXtvK3MrB+pAdZ8m+m+YS+WAXmetKXfdKSnHJts0xlNYQfn5WhlYefu6UvW0/yjuRPfRgqi6a7s/pJdBLoJdAL4FeAnx1XS+JXgK9BHoJ9BLoJdBLoFUCf/hHf5JfFKsbk3YzwBei82bXbyL4DQQev7uxog/T/I19dD1viu2Ghr/W3tyv3rzrQ/Toht5vQpfGHs3h7nf3A1P5TQC/SRPOS+s0VnRklUvZeB2tu2FlbaDVePIJ0eZmacPTzp0Psf0GSNvGJNroYgt+A8bPx47F20rbpmNJNpFurb9Ye7ZFeny4H+nPt2mvK/ma1zvlZQuQmjbH7PxKG1uRPKN+Sz7v4w0+2/lH+uliG37TleP0bZfOK+kWffMhebRpam2esVOLdrQghPPt6lc+TpZ8ytpX0wOMkv3bdu04bfznWGxcbvKfyC69bXeVA33Dx7vSBivGRR/xOSzyRT5M8Q+Vu47P56gmPUU+F23SW9uM8pjfVLb2aOXC76MY620yioH+O1tYRPl4O+kqt/ueZ+cU2ZnVsf97nbhuZVayda9rfPZxpUsubIo5BbySDgAAIABJREFUTXJif6XY4n0En62+mmKsjT+R30fxM7TlAABuc3hJh35u0XqU9nhf3/V5bl09+Dzg9eBja+SbVo7RmoX5l3GQsotkzVhmx9UUx2sdrz4wa5NL09oh8om6vbrg2o8/8ptSnCvZjG1DCzTXK7hgjrLyK8WMVd3iXuBujuc5dq7QBz6Tgc0Wdmpxes2Mg88Xl5fpe9//bvr7v/9ROnxwmKazWfrggw+kaBnHUeBMoAHAVA+OHkqB7/nFRbq6vsr3QciJNZgKIB2CqVhITHAIAEks1uYb6fEZpfFkdZJ1Ri6AxhiGuzsCpjo42BOA1KvnL9Lnn3+WTk6PpVAUxZtoax9j3RrI3+OrqzS+vko3i6W8lf/R0X76tX/9y+nf/eZvpM8/+ShNr6/S0eF+2rhdpOn1ZTo9eSXXDDa14JiAIha+opgXb6SXN+YLE4qCqWAHB/vDtDNQxhd730G2GcZFshnAvhhTbAGa/5vr6eq3gKmUIQN2g4JUFKeirRkKmaWIGcXDSd6PgWJSACyECSKztbz33ofp1auTtLG1kfb3D9KDw6Nc+Ik61lyIvw2AlharEEQhOnKMI8pOYZhQUHQpjA66JsW7QAjWEbaEAEwFj71FMeyWFucxLgsYZAH2jUUFapM5C0vJZrq8uhQwCAE8qK2t+q3O0yJ22ltdBF95+Ep/BM7gAT99yPsY/BCFxCyQZfzDeXXhjNoywU8EZRHEQRthrPW2wGJbFtpKMXIGU6HAnSwX8FGycKCYFj88hjbguxiXBVPhe4Kp0C+BVFGhC8ZHv0WxMuwfhdMCJBqiEFl9Wf4tFNiGaxTkoMXywkiUgWGqY4CplAUHtjIaDmWcBB6SHQfzRD8YPwEXZMYQIETuF8fBsAOdwAeiNYvafh4n35yPom0BDWXWrVykDRkqGEBtgLqyeobcMTYUKGOe+AxAhC1Yxt+vXr2SImm120Ea7oAxSu8frq/AbKHACoJVBJSild7SN+Ty5ltvSds47+JCmbowXwB1dofD9KMf/UgYsEajfSksBzvX4cGhsHkpc42CHpThR4vqhZUCNq507vkcxJScYwi+MaACnIu5bm/BZhSQgbbhozZf0r4A+CBjEe2MtkumIMuYxnsqxkrqAYyAYPrAb4m/pniOudOua3wuxDnQFYFHBKOgHegWY+I1ACWikP82KXC1BnKoH9C/KwagW20D8xN73tysAHYQK1h+yD5CW3786IkUIl9PxqLrmyVY9rQvzt36YnR/jznBh9imtVFcSxCSAKEBihMbWArr4nJZs8igP8yFDCiQCXMU2nnx4oUco97sugx/My4R1CKxB3PJIC+0YYEjOI+xkDaBMUKu6Ad2TR/C2Bg/2T+uh69hLQCQHVjvANJgQZaN1bQTv0au4pWJH36dbdfEGAN8TvNozYRFe2UutqAZ7ssAfMAYamXHc/EbPg5GKrDHPHr0qGLugVzg71hrIZ5Kf8jp0Nd4kk6OTwSwAtnY+xSCudkfbZYgGK7/sI64HiswDeOgX0hc2x2m3R0FrjB/cm9qN8d4L1cBKYKVKsdOyhBtAPSBwjkdC/+pva+uwXX9gB+CLTWP1KxSfkyM91tYBwJsMplUYDTogfGoWjM5QBZzLdcIHLeNLcyRsAX0pz6pLHWMccxTPJf2Rx+gjCFfjoVrhmoOGVhLewTAUsBUmdEJ4CMBjacMRgNAU5jGCPZScJuyV+n3EuMAws7y4RqB9wW00eHOrvp5fhmBX7PS1zF3runQBgGVjFn0ca4XqUvGMb0W7LNg+sxgqulU/F/ZNRVQSptmbFG9gOVUAeDUA2Ox6lHXZbq+UQZHfqesrcs0H19XwDgA8GQMAgy9FSbH+c1CwFRPX3s9vTo5S+dXVwKm2hrsCOvUpoCIN9LnL16mza1tebkEQFWL25Sup7OEu0LMj3Zt4xz1zXuzSs83NxXoGjoAeBrzIEMcdYn5XF5eiP0w//IeVFgZl8v0ta99LT19+lRk8OH7H6T//g//kL70pS9Jm4idzHsE3XGdY/2QPi82IABeLV63zFQEU2FMsGkLplq9p43ZouUcWW7okyddn92PmcqvA+waoVqcmH0iu5azMSi6zrbt74FW56k92bUIY0mUlzgumxcYF2y71I9f99icpWtKsnTWM7Yxmm1beUR/2759vqddzOd4+Yner/n7Bg/gsfk/0oWVjV/H+b0lL7Poc0mfVhaUXak9LzdvF95X2I7PiV6+9GPKrEkXvo9oTN5e/Lys7Vi9Mg7xeqtLxl07Nq+jaL5d7Ypj9Hpqs8WSriMZt43lPnbUpU2/joziSZMeS3EiihGldnwMsp/b7MXHMz+eLjKIfLzrddY2OO6SDZfsKJJVpAdv303ytPYenedjsf3M+51Ilj6+2rggjJr5x8ZFL8soB1HPXc61fuhlZ+Vmz2uy4Sbf4v4e409TTGZ/UQ718rY2zvuyklyabNHmeu83kSw5tihWepsr5eJSbC3J0eZc3tvxXAK78Jl+4+dE2/C51edeb5v+OHPZOvHcy1BegiMvM9EjPn9Ffod+ff4s+aSVIeXBedt1i/evUhz3MkD7PZiqa3Tvz+sl0Eugl0AvgS+6BHpmqi+6BfTz7yXQS6CXQC+BzhL4r3/4x0u/aWo3bnlDyxtdv3HGm9rSpnp9s4xN/brQwm/S+AFzwyW6oeYmSPQgQdu5+5b90mZXdFNuNwiiv1fHqg+iok1OL9dog8nK07Z7Z1wBmMpvvrM/W0TQ5aGAl31pw6RkVNE8m87lMf9Q2+uobTO6JK/ShlvbZmzZnjq704odlPRP+7Wbiv/UYCqMweq5tEmP8/wDOT+v2sdX30bGeXbZpGb/TRvzvr1IK03+XIpdXbXrN7VXNtZzYZ/VqY2JlEHXDWT/wMxeF8WR0oZpk81HMre6tBvRfkPZ2oS9xsrS9x3ZTbT5aftCPyhewFjsuZSPzyOUuc0fpc1qjtUWOq0bL60PRXPxsvGxNbrGxyHfh7djm6+9nHiMc7Rys7Zqde1twMovepDblvu7+tc65/GhT1N+9j7DmNe1H6sb77eRTdEWvd9Hdu/jlNdxaV6RT9l5Na1DbAyinUcysn14v7d5I1onhHNdE0xl15y2Py9XFoNrkVZdNLKOfku27uOYj/3RWqFp3RStn70sbX6z/Xn/9j5ux8oCR/qzv9ba1ep6q2Zz9fKLclbTXKOcU3+n62UrD8rBxxFbRMb5eL9Bu3G8RMG9vgl8nZ8otkZxw+pHu0B+0reR23/el/CZaz0y1dh7HPSPgtCKsWY2TccnJ+nv/u5v0w9/+IP08NEjKSL/6KOPhJUCbdiC8IePHqeDwwfp888/T2fnZ8IEgLbwb2uzZgKQN8sL2xHftg9mqZGyTODN7iggn88rBhsprpdCXAVhCMvNlhbs45rdHTBU4O/tdHVxmZ5/9ll69eplurg4Szu7OwK4QXE5wFQ7g+20mM3T9fVVur66SreLZRru7qbXnz5Mv/orv5T+7bd+PX384ftpcnWRHj88SulmkcaX5+n85DjNpuO0NxwJWICAmco+pchX374v479BMS1AF4t0uDdKOzsoPL4LprKMQSxc9j5GfVubZC5kMYb8RoH/bc0gsT2omW6keBSFzChKBFvL7Ya86X86QwE74AEY3kZ67/0P08tXx6IbAVMdPdTCVTykzgwnmD+AFRgX4yB9YTWXKAgOmoadgTkDDAcWTEW2hs3MLKSgHzwQV4AHhDmbjCvQCou2YVOz2VQKyVlcijGTleTqugZTkcWFssYYYTdkVcPYyTakxbqZvSGz4aBd+A3BVHjAj+JEC34icA6TFVCKgFMA7NKXuLDYuH5ojzGo/eKHRcc2dlKWvFelvHGuXVuRpcMytRBYICwm28ragvYwZ8of4AT8oGCaemABBuVMWdg1HHVNechcBwCabAlYQlmZwCyRWahmszSdTCt5qH4zkMIAwAGmguiVKQhsEpsCJsA/gm8I/OI8MH6Mg0W7sGmMFTGGfgNbQVE0is8JgllZS7LCfCVY435yIw02dW5gvaAsLOiDMdb6I8dkwVQAREDXZH/A3y9fvhSgk8bgZdrI+QKyB5gKe1Y4D3pS8CDYtm4FYAN5AET101/9anr8+LGc9/nnCm4B6ALzBHjq008/FX0cHT2SmA3w1v7hocwHzFR5Bynt7KCgHnNVZiphMgCLkPjArRRMa1wyTEZg8MosIZADZDCAzARsSmDBvCpOx/W0L4zJMmvYInGwdeEYdGptv84Xupcn/ge/3IGfga1L2WAE/mWA+zav+ns2jIkFvgQaEniIY/Bf2p7Eb8wNOeUW7Fo1OA9yQD8EIgJgg3hqx4+/YcsKFlxUesN1LIx//bU3BJALEDPYAm8Qm4QtqwZTEaDl14UYA+MIdI02PUAT18IuETMlbgoLW0pLAAwQTxczsTfoD36IfxgvYxmux3WYx7Nnz6QAn2Amv67nWMQfwZAFhjEAZsFUk9fMBFhCn9bHJV+ArW00ErnCJsAwh34xJsydQEPEArJo4RjGD3vGuAXMl0GAtFFfwMi1H34r+EL1atfndn3MfMAYT9YaG5+tzaFdAkwoR4wB+uExu86lbHAN5gJ/fu2118RekIcR0yGXy4urdH5+kW6XCrabzxbSJtY2L56/FDAk7Q3fSw7LeYy5xa7D+R1cWoA6N3Pph2xkkC3AW08eP0kH+/sZZKJ5UIAYy6XoCH1Q1oyLc7C1zQF+1nWqBcKhH8ZlyFLWI4ZxoF7TgjWsZoWifRFQRTYUq2fmU+RAfD+dzyu2TsYQsvbgswUL2rUN/iZzK3VGP6Q/4TfXbtOprl8hd4JDeb5dc6NP5kLOx8qO+rGALbFFAFXhSwLwuU2bYCAVYJrmEpH7QtnV9EdBsbRj6IprmlFeQ3NPhmA++iR9Hi8SQL6wcbtiisX6M//zYCplYNM1Fc9BXwRSsF+u3/ACAGF0yzGCuUJjpALnmEcs8AgxFfaBeIR+2C9Z4MBmqevGWaWTHQGJDdMCYCqA366vKqDZMt+jqA70ZQIY0+5wlB4cPUrPX75KpxcX8vdgZ5huwQoIcOXtMn306Wdpc7Cdnj59XYCWMwDetnfSlrBngRGwZhrjfQzzB+ZJ22NMFGB8jgeMzwSdU6ZgpcJ6Au3hvgxxAdkQL5Dgmu2nfuqnJI6gj2cffpg+eO/9hO8QJ+DbjG0/KZjqG9/4hjBT8T7Ogqls3lLbVIDk3Xt98XY5pqyS67M9837Xx+/o3tzfP/Ma2mfpGn+e3yeoEknFXFi/PMbGgrty0Sv9uOr7E/Vzf110PvYHrJ9VccAM7q787chXx2KP2Hs+ASSa/O73F3jvIVo3YOpoDnaM/h7YXu9H6edhP1sd8u9I7nZOvr3IDqJ2S/KMzuUcbL93pV9/E40hOt/Pw47J51heH+1DcU3C3MRzvQyb5laaD8dkx+r78fZm5VU65v3Oj7lJvlE88nbUVQe2H7/P6NtoijE2hvnzmmKOn6f3Jeo7ihtWN6V22uTYpvd1ro98OZKhjZGl+ODtrTSOUlzuKg8vV2sD3DMv2ZK9lrEU/ZKpuMkmaMNWZk36jM6LYkRJBzZPluzTjsn3h89RnI/mwfOisVBmFqjr2+2S66L40ZQzSnPrEp+abM/quGTL/N7OmWtkHvNgqqa1g32mRdlZP/A2jT54r0cZ+Zjk1x/tfo+XHJE1uH62UfI79mv9hLJrkhvGSVlw3jZ+WB+wOrZ+zHxl8xb+7sFU7Vruz+gl0Eugl0AvgV4Ckl97MfQS6CXQS6CXQC+BXgLdJPDHf/Jnd5ipeLNqW+DNLH7bG9johj7eJKlBR37zxW8odN3M5vj85hQeWtiNpNKm3t3ryoWXpQ1WvA3d/qy70WPPt+14GbLgxs+51HdpAyO6vmlTy+rCyrE07pLVRX1Y+Zc2tJs2BJvkZTed8HeTTdmNJ7tRw/a7bNg3bRxHG+W+bf9w346jtHHqv49s3ts4HxCXfIf92s07tOE3x2hfTfppeihhx2XnUXq4VLLnO36SCwZKNm3HtI5eI1so6aVNtpHP+mvshqCPx5FP4jv/wMH6qLd/O3e7wer14u3abpY2xY227NPV39GOfRhv9RDZCu2Uc7Ib0t5mo/h/H/toexhvc2SUW32simTnY2Vps9zHaPqun5f17yjWRPrx10TXNcX5yIe87Jpssclv2uytFE/b4pgtPPBzK8UPFkLxeFQI4m3Cx7cusd3H6CjHRWPwDyCa1gTResb7jZf9ilyCgsho7lH+LOUzO2/GyVLciuIXry/5ZSmu+3VCFJfb7NDH6Eh2PId6arMV7xe2CJ/XlvJ3bXda6Gf1be3CFyAw3zTlAN+Wfm5npvL2Ze3ax8qyLaLIafU+oBR7vfy8nhlDI5+sbRTFaHeZgXzMs3kacQGfmd/QFguv8dAVRbR4i//7H7yf3n33v6ePP/4o4U3tKMJjgT6uIXgFOsJb2AGmev78ubBSSaG7vGl+kAZbKHhXlqSbJQp1tTgVbaAIFkWOAnDZVVYJjA3FfSgYxDEUhYJpAkAVGXN+A76ytoCFCUXiu+n0+Dh98N57aTodC5hptDeSIjwBk+SXQqBA7+ryMp2fnSbU5+2PRulLb72efv6b/0v6Vz//zfTi00/SfHKdjg4P0la6TYvZJF2dn6YpQD0bYEdAUWVmf9reEVCDssWwYPQ2TWYKasKScAC2ok2wOimABP9YOElGFGEIyAAfFoazkJK6svGUsYcgIJHrzSJNZ1MtmCbABW/xr8A8N+kGhbbC/rBMMwDW5gBgqW8AjPDs44+FmWoymQrjy/7BQVX4roAFBYyBucr6rM1l9qE6ansBimExMApy5dxc3MuCOvm+YnVQxhzYFopBb8DIY5hCcI0WeOvb1lnQy7FBNrM5GB4UtKPHNxWkkwvlYVNkPan9KBduCjvRajG99fXBQMGzLFyQ/mYZ6LexrEBSHDP3LciKgDFjPOgf/4RxyBQX0xbQJ0FQ6E+ZGdRvbXzEdzjG9jAeFhPDBwEA4XVk7sD1AlZLClzkjy0q4Hc2fhNIhDEQTMUYBdaQ5a0WecPeEW6FiQYgv8VNZunR8ljGVYAe4E+UAWyAsXMrg79YHI2+USCNa4ZD+LXmDIldN8rOhSIjyp0MVQRbCKgsMyUIQ0ouKBd5ZuYyFF4DhICiacSl5Y3GJ8Qky8DDwnfGdWsLGCOOk3WIwCd8RvzED2QHYBOKpEUWKC7NY5B5TmYVsFX8IDP9SKbc2BQ5IEZ/+StfEQAD+j89PZf2cT4YqE7PTnN/yjIH+wcoZXc0EvntH+yLXgBIFNsRhhKAoJSRCsAq/I24K/oWP9aCesRjnIvPYAPE5w3EOMNWxRcLqT4sU+Nq0RTsqwYqLkUujIsEN9g9QH4HOQJsBJ1jLwysJDWgQPugLeDc1XUEfARxcCHAsjoPKjMOGWKQUwDwIOACYAWAt6RIXGJM/kGxPf/MwFDavMZ7ZfDA+GQssO3MIofjCny6kSJ4xFnYroCoJMZtKLBKgBHaEWQtBf4ops7+BBlCV6enZzJ+zI2ACQEySZxXEMVoqIAoYZADayKAEML0N08AGCDPck0gc7/ViA0ZKkB6V5ipxtdjZSgSAJ7mFi18p+xrEIf4GcZcxfkaXIxj3B+y98/4nrlSxrsLfSgYi6xhOMf6mgA5M1OKZ6ZivIgKpKAXxje7LovWUczjCsDDekaBHMyDyqSiQGJZZ4HlZoNgaxSJqXyE1SWzl+m6YlN8T9dFGyLrB0dHAqh6+PBRSmDeySCz8XiSrq/AvqUgJYwDbHdnZ6eAdSvL6PaOrHXIMMQ9iZX1fWW31JXmTQUgqe8CpIo4BlDswcFhGg2x7lLmITCNSfspVSx5zCsAUOk8NwUAb39kjYL8t5jLPzIGKWNeDTap9lVuavC23UvUXKIMQjaP0Y6Yn7AYg9zhO/jBcQJRcAzyh8ykP2OPutJRX/O2gPMkbiJ+ylpUdUxgJ1nvCLKEXglOI1sd1xK8too1GaDJeyrGSbKEyeIScWAT/occpsxTVTWCUo4awEVmIsx7qpQWWKnAimjvBVb0lNlq0RZkQAAT12G+aNVeSxlz/Wf3NCQHm3UPZMP1CVhTBcAv+UTBeQRxYVrMsbynoL/DdiRvib7Uh+p7G70fqdmxsC4Hm9dA49tymSZXCqYS+xBEl/quvIyAL4fY20+Hh0fpGAy8V9dpuH8oLFRzxNfNzbRYLtPp2XkabO8mvGBijrU21kFpQ8BUdu2C8RE0ynFybowlyjh1WcVeyoggPcgQ90l4uQDkSwA21phgmJxP9T4LNgqQ08OHD+Ue7dmHz9LHz56lr3zlK5ILkHdxHoHT9Kd6fayxm+OSGJV1hDERKP4bv/Eb0s8777wj41EQIvxTfYM2Uccg3L+u7iFL2wKczDHTgAHv+GAUrPN30X6TnY+/1MaQUrNWBvYc5hbGLq5xo/H6fkpt+rW+bdtfw8+2X/7Ne6Wmfvx1TXJq0gHvg9le5U8O+MXj9FHaFdu2x21c59rCj5eysTqh/CK9eltusgV7D1TyBy+TyPb8HCMZR2ONfNG31eAGVW60bdu+/fdcf3hbtjZu+2+ylS52FOmuaT5tx3yf3hfXkV1p/CUf9jEhsufIhux5JXlY+Uf6i+zdj78UN5p00BQXu+rX6yzSUeS7petK87/veNpsqqRX6/fRmGxcjnKDvRfx/hWdL/HSDIbXRLYRxdAucYL9MleX2inJuhRbIhtjrGEeoDzs9z6Wcq7Wr32fkX8yd3R5ThHFuihHWvlH+vKxJvJRO2feo3k/9fGhFOMoRz9+268fs9WL17W3L3vv6H3C31eX9O1tMFrn6C5xvX8QjZFj8/vDXsZRzOM8MZ+SvUb+GOXEUi78znf+c18bvk5g7c/tJdBLoJdAL4EvrAT6hPmFVX0/8V4CvQR6CfQSWFcCf/pn/63aE4o2ee2NMv+2D+78DbO/Ia83oPHgVB8Q240K+zCVN9M8bjf4/aZM02Y3H1r4jY9os8BukK+/AcgHtvqAq7Tx4nViHwq06avaBFT+q7bTV47bIha/CWI3I6yc7Dzshk600e/PbRuctxW76RPpxurDboZG4Ar27TedeF1ks7zGPvDvsvFkx+JtLNpgjIqJKFv2bTctS7qym0X2nGhTzo7Lbj7aDUOrr2iD0uvHnsOxlDYLfdt+PJH94buSTdj+rB1FcSDSof/Ob56XbLfUfputW1152fqYY+2pKR7Fm513RxJtPtox2DhV8nern8gPV4vidAzRxnIXOVnfjc73/tZFRvYa/xCAPsc5Mt8wF9m5tOUEjIXxPIr/3la9D5XiVkme6+QO20a0+W7jRrTx7WNpk45trvAx0erL65pvirZFfN4fvK3hOB/E+L6s/US6K8nB2gTa4HkcV0k+UQy1YKousdnGtih2RXmW49HiztU353of8mPg3KKxeT12XdMU/TYAU60UEWa2BXt99DAo0qsfG3Oob9/Kl3OW4kLDZtV1/bFOPPO20RTbIl2wwM/7XbT+oA002UrJtvT7uig+yvslmbbJI7afmrHEz43x1P9G/1xHRevaKKfqW7RrlhsfK6K8FsUMOxbKcHUdpfcBkGEpt9u+/ZuhWZiHvlnciHZQ1I0C2e/94Pvps88+TSenJ1LAeHF5IYV4tGGOCe08fvI0HT44koJeXLu1rYWpGB/YXQBIEEBJZvXQN7Brgaoy42xLQSreFI/CPxRrg2EDxX/CWHN9pQXgKKgGOCpfh3uuzY1l2tsbpZcvXqQf//BHUoQJNqj9g70KiDBFf4ubtLM1kOLEk+NjqZI93N9PP/3lt9M3fvZr6We+9tPp7NXLdDObpIO9Udre2kgbt4s0vr5MUzBdAHiiVewybhQ7P37tqRYW51pbFMVfj2fCEgCwAdoC2A1Ft1JUbYpkmUsgP7J4YX4olFSWiWvJN7bQ1cYRFl6yyHw8vqoYu9AmbrCl2HuhrDwCrMLnOQqkwVaFYn04oerps8+fp1fHJ+ns7FL6HO4pgxN0gzfcs+hxE4AiYRJaLWAmyIQ2OtgCI5Uy1QBUxYJyLb5XYJAU5W4BpME3hKrvSGGzFOBjvHORCXOE3lNpDbFnk1A7XsiDeLQNuxCAydVVBUgi4wYKPfHDvIniTfWRuqDb+xXsCu1BX9AF374vRcYbt2KfaB+6IQAK5+M7ft7eVpngH4uEFRioIC3YOX6gf+YWstewGBvjJAMQxkDQkC2yFXaHrCfG0WhNyqJy+rXYTs6fVYG5ARtAJgRqUNco4I/yncaIel0j3Bl5zwK6ga+SwQNsSBIzpLi9Zs9AG+iHoDHIEmPAdwIoFMY1FAIDPKjfiRyyjCh/yFoKjwGqo40JM5SCylhorcXwmwmMKhADirYZexRAoUXCtF8LtCIrkPVZ2Ap0Ze0NMZKAUp2vgjnA3IPibY4ZfTA+iz4HyhqE42++9ZaMCzIDuAJF6Bjb6dlZenX8Sn1rG0CwoRwThprBdtrb30+vv/669A9Gi4opxoAU90YjKZ6/vLhQUChilIDfUppNZwqA3dlO52fnAsJRxjodKwq78YPvwA6Ef4x19DX8pm1TjjiHRd0CBslF/sy7kI8wGGbWN7BDTaRYHEAUZStkjBVZ5oJ92ittn3YDnUN+BLDSLul3OMY1P8eKvDadTtJkOqnmi/aUGUcL9mmreo8BoGhOG8ulyI0+jPEoyG4qY5W4hHi7tZ0mM4BMboQRECG6BgFobLLjUlkPJMYhb3JtTtAo+hM/EbtP0g+YGvf2kU+30yYKnTM4FWOi7K3fUX+MM9AT2V94/2pjD9cGjJ8qI40RzFv4TKAF4429z6T+cA31jr8ZfxlPyfBHoBUELn0IiK+Wl10TRmswro9sXrPrY+Yfrt/xG8ftmp4+wPnS9tgOwSgEs2I+NjbbvQDMC6x2R0cP0+HRQ2W22d4VG8L81OeVgQx73ADjjfn0AAAgAElEQVS9n5wcp8cPH6XREMD0gfgvQG9WH/Q35GSrHx2j5hXE5snkWuycuQfHda2moHbEBzAgMRbCX3AMbWK9hTiB+YD9E/GEuhWwJHId7BLxAew9c7CCKQsb5Yu+eI0AWuATmeEKY0FfWJsAEMmf4v6agMDr9T9zHtphfxw72qLtRbom+Bd9URYcq4ChhcFUWTj5D2tOxi98B5nyWsZpux5gTCLYmX6peh/Lyw0EPLq9I2yjwlaQX6ogY8679txHsOy1kpvy2mVnMJA4TtCuZeajriXXZqYrG7M5fu6loF/2Z/cH+NIFCwwjsxLZ3ylLnAMwcB3D9sTWMG8bn2EnACZxfaJMdJn1Lsfi6J5I7UOt5fYGALG6NHl6Na6YDWWsiM/D3TSegElxlvYPD9Levv47u7hKV5NJ2h7uKcAZa+wMwppM52l7dyigK3A5zrF2WdymrcFOGu3tVYAizhnxmLHWMn8pEPdWciLjnl2rMS/CtvD9aKS5ReM3gNE36eIc+XtD8tw3v/lNubd7991308cffZQ+//Sz9KUvfUnyAXJHFbPcvo6/l65iorCkKpgVY8DPt771LQFTAaSl6ySs2+tnb7QPjXmaM5nPVvdflJlK/D+v9Xle5ez5j+jemXHVn+vb8LHens94b7+z+YD92hjKc+0eD3XLGMyY5vf+orH67+x4S8f8OWQYtWO34+Q8S21HuTLKpZpXFDBeshkvX37m2Py47P0K7T3SN8fu52A/c55+PiX74Vjscz8/Tj9PP/7oeCQb2kY0DxvHrLxK/tDFjkp64PddbCHqP7quTb7ReCNd+bmXfDtas0WgX7tGK7Ud6Y/rJx8X2nRj17bejiL9e71H1zAft+mzyWfa5t7W9rr2Vop73lfb9GttlTrx8yzZXvS9/a4pjkR2b3VjbdfrzMZan3ui+Ey7qH7n5xZN1/p50O6iON6kW8bbKD/4PiK/b4oF3q9wbik/2RyA8XKd0NUP7Rz5YgPmZ7bhazswFtopfYznev1STqUYHtmG9W1ej9/cHynFVntdkw7adO3tnzZyd+1QP5/BmPy6xuqxZL/Whkuxwuc9fTHEat9Wvjzfys7Gc9qMtyuOkbq0MdnKvC1nNdk2j/3BH/z+eoVT6wbS/vxeAr0Eegn0Eugl8C9EAn3C/BeiyH4avQR6CfQS6CXwjy+BP/yjP5GnWH6jJrqZ500ub3CjTbe7N+NMy/+DvTdtkiS7rgNfZuy5VVZVd1c1eqOwGWcxk5EjcdCQZvkdYxyS+kczphmSkObH8AMkESQoYQSCRqxNoBuN7q7KfYs9xs6977jfuHmfe2Q1OQazimwUMiPC/fl7d31+4x4/zcxUvrDni7htRbW6UHD/ifR+TvcKY6ax6OES16fTblqcsIWCqBDgx6Gs5UmFDwRT8Qs/r1/KtnQtvh/JzRc6qvnlZqgm+fnx7Jd2kS1FhSgcVwJTRQUluxa7bl8Mszbtba+pIBbNG9dkEYnFQDu+LUpGn5d9aF26dsymopNdqx3B+7GVD4tdJb+M7MDHEJ67SZzgvGyB1p4XFX0p58jmIt/y49ki7SZ2+9DYENmUn4Mt8Fo/Xf9CW+Oz98um+Xh78Lr1sdxe2/9tdc2/fWHdH2Nj7KZyi2zYF6rtuF52/jMf96Iis7VZP15bIZzj+y9JSnOO4qm/Rlus8UXnNtn6onXJ/kpz835HPZf8q8nXo7XRjmjvNt74eMKx7ZcmTXZW8gFvu4zBUa6wjX2R7LxP+twayc9fx+vQyzaKETzH6rcpr9sxbG4qxR+fM5ryS8kGq52fiV1WX6X9hQWbeFlEdmdl4e3P53l7bDSXKIb42NY0hzZ/9J9H/s/3Sl+YRdeIcnwk38i2dH01E0yTTfh4uUkOWred+rHtm1wn2iv5faOPExwXrBDkqmizG6vjUtyw1+Ec9NiHgal4LdvUaGMbbRBsJ9c31+m//vCH6dNPfy1gKjS9oonz7OysYvhhzISs3nzrmbBTnZ+fp6vra2nCRdMvWFEG/aE236JZV9hVFMAi7C8ZyKXNi9p8js/ITAVWBjTsTSdjafob9PvKEpBvfgCyms+n6eBgP52+PEk//+lPM/NPV5rFoQdlexmnxWwhzE23Nzfp8uJCMFHHR4fp6//s/fTNb3w1ffV3PkhXZ6dpPrlLw0Ev9Tu7qbOzStO7mzS5u5WnvIOFRZvTVtL4DllhzmiaxNrQ1DybLtNuB/cLu2k+m8gnvb6ydGFttskWspMGXAGSKXhJ5puBH2y4pG3ZfEVGJGXvmafb25sMnhhU9yrC1gNWh/z0fYCp0KSPJkdcZwX+LTQOrJbp9PQ8nZ1fpJcvL4XBYW9voM39aJCGbvKT4ju9TgXSgf1gblwTm5BFPl2AqboyJ5yLe0naONi92IQLFiKylmQeCAUWobF/d0dBJmjAzuArvQ/Tp5aymZZyVRCNPo0f78Fm0FjK5l3ID3aJzwhmsWAqlbPq18YA+iAAImBuIYANTdE8R+aTP2OjP3wKc8A/ZaABY4w2oOIfgQVsruf8cB6f9o9r02cJ1rBgKoKMCJqoWB9yw3Upz9OmuA/Bb8qYvk35slEa16XNstlXGGnEL+rmhzqXaEOs/BM918co05yCVaWpmYw2MtZCbAcywrkYD7Kir2BNOE9tWO9TIHsgf9gwI3PtKHCNLGBg3EMsg82zeR7nYiw2+gojQtoVECLCDK5PEAmOJYCOsoI9UU4ESTHeYS5cA+aPsQiYZPM3ZDefKfAAcwAzFcaDzXCOsk5hrwFTxkzGOTg8lPgDdjzEHfyDnE7PztLnX3yebQaAqr78LXaRdmTcZ8+eCcgJ85UGbGES3BXADeaxNxyKf4HZBn4ooMgMsptNJwK2AEMRPsf82ayoegLQSMFUiEt1Q/86wJgN83a/UbGUZYCQHRfzIgiRgCQA5uZoil+B5UdZZegvdg8dNTJyPH5W2VP2A8qe8Q1lMFx3PLlLt3d3lb1rEw/iuMZ4vIavYx6Yf78/lPiH+RB4h2PUFhQYA90QaAWbvRtPhTkQ4DeJsbANxHJh7VCwB5jWZtOpgnx3dyXHoamd7Da0WbAAkSUIAAEAW2AzosNBL2W+sYq5CnNmPNKGeABd5lVMJXCL4EDeF1nAF2OJB1pgbrA5gjaYE239RUEyCsoh8ITxUuXZr5ipJM9klj21J22C09wIgOt6TPJ51O6/OFe+x7ho7ZfrYj7gMYyJdr/H8bAW/tDm9vf3KzCoBaExbmKNAFK9+eabAlR/8uSN1EPe6gIw2E031zcCmjw7PUm3t8q6+Nlnn6WL8/N0dHCY9vf3xD8BpIJdcG/HeTMe+/sU5D7stwQIuQCzlMaNKm9bBnbDfoRxGOewRtglwE/4G0By7Nusn4mfAnyTYx7YvZQtrmZZtQ3QAMIr2Gp9H6A+pyyL1MX6HjlLnkxOhrGOxzH+WDBVnQvq/MVr2D0O9w42T4JNiXmH8sW+mcyBjCc8h3sVvCaDpt3P4G98hvgAW5E8AkY5gIfTTprn2ABbZ06Sun1mydN1rj/8ROKJMAx208CA1gj4oo8huYK9kGB4+rrGPI21tnHR3ufSV+kH1B1eA7xDEDjlSj+G7wIoq74ykGswpuFvjR+aV8letGajmYXY+qL1e+ZJgPhgV/xZTBAvauYy5JP+cKigxeksHRweCEgKTFRXNzfpdjJNg30w03bTLIOpFqskYO3+cJQOj47xSA3R0Q7YefFAiW6v2s/aGGhtizGGcQP7QOYLyp+5jTYPmcLnITvkAOwxcbc1HU8kPmKf8LWvfU1y/89+9jN5mMTt9U168uRJBvRqjKjihPmbvm9/iw3PZ8qy2O/LXhU/H374YfrGN74hYCrexwCYTlux11C7qcFUNu7qI/zUvuTBCZlRjnOwe9roPa7D731Le2GbB9bkYGpIJTn4e2ic72so3E/TX3AM32ubo/UpeyyvW/pdH1uzf3tZeb3Yz21usPKxx9CvVN7r4Dh/TnTt0tqimOLjuvVvq7NInnY/4u24Tf6+FuTtoM12Irvx53B+zJF2bV4PJV20rcPL2uf0Np+J5N2k05JuN5mn3V/545tiAOMhZRTlKJsLfE1+k2u1yWmTeBQdE8XIkq9ZG/B62URP0Rr8nEpz3ER/TceU4l5k8z7eUXc+TkXfrdjYZMf5p1gnrxXF0/UYWe+XohjQ6jNmv2WPtXKJZNN0rVLs5F6j5CM2fth1R3GlFHv8sYzxtE+7v+QauNa2eUVxmff4Pi5E9QGvNz8Xjm/nXPIru04/b7un9veg3v79/ZrVnd/vNtnSJnE7Op9z93GpLSdFMcnb3dr85T7eMpqv94pRX4z3fm/g9w8+bkT7i7Y1eF005QqsZQum+rKZYnv+VgJbCWwlsJXA6yKBLZjqddH0dp1bCWwlsJXAVgJfWgL/x//5b1csaPAm2hYZoptv2+wa3YhHxTj9sk2fPlwqLpSKn203z+tC4JNsaoST/5IDx/v3SgW/JgHXIKp461H6csU2LPjxS8WOh0Op8DT0+kvvqJht9WDXbwtapfU/pAhUKtb4gp0/LioUsVkCx25SSPKFRqt7jsFj8Nv7QnSNJnu0cuZxvsjnvxRiEY9zs3bTVPyK1hbpK1qfl59fty2K+aJwVCyMZNdWrI/WZr/stAVLO9/oWk1fZJS+1LDza4o9TTrw8o7GsbL1srPFRav3KB5FcfUh/lmSZ1sMj9bINXk7iuYTzbvJr0q62CRmt+nK+kIUezfxtyZ/iPzK+/Wm+c/Loe0Lx0j2NtdgbTa2l7588HbSlANL+auk8yhv4FjrB9a/fbzG67YvTUry9X7or8vzrJyjL5Vs3ijFYL9ObzN2XU2xq3Qtnh+Na8eO7J1ysDK3MeAhvt1kG2JvDkjVZkvRnKL45H3Kx0vakL1e9F7Jfv159nVbjInWGNl9dA27jofoIZrTpjkR1wSLjPc1bzucT/RFXtuaaz/R+4CSXWIc+wWbXQP3SVH89bLimqzOS3qzcynlXRs77vskGs3QwFTfV5TsmDEYn7Px0I/N12j0xdPQ//MP/kv6/PPP0sXFuTRuAyCF9wnisbJ/9vxtafrF5xeXlwLGQvOnMLr08cR0ND7uSBMoG00hb9zLaDPxIj8VXkcl+AVNgGjknM20KRAN/fBtNP2jqXQyvhMbwpzRWPyLn/5MGoEBXhqNBhVYS1gSFovU3d1Nt9e36eLiUvA4T44fpf/mm19NX//a76T33vlKuru6FDAVWJUG3d3U7+7WYKrxRL7gBfADawELijQQdwA26mZQEmxaHz+hxEoAPmQGpYCZivcVbHwnIwFkTEYINFWqXS2rHIS/LTMHGsfvbsEy0029PljAtIFbzwFYSuUKgMg0s0mgIRXzBsBqMp2km5vbdHl5k379mxNpSt/b66f+QMFUaIiUBkGwTWH83OxOm+Q9H5uQ8X4vs3NZMBVsD2NDdmyaByMRwXHKYqR5WRo1u/p0fgsAVLtREGYFyMogNQBE0PyLRlILpqrYj3LzPT4jcIM6ACiu9kMVmI092jitjGMEY2HcKi4lPFlWmV10nQoYI5hKgTZg7VlV4DnOoQImZcAIziX4ho3VmAvBGhjfNh8TZLIGfMi+FsVjG3vsPRfXy3sUNotjjba5hs2iFTAQDffZ1nRs+IgC4iCTSkZgSMt2zM/kGgBRAjQp7CNTadRlAzlsGj8KUFHwIW3bNmiD2Q72iQZ9AhQoMwGaAYAijdozARfCztDQb/edmJvWi2CDBPkp8w9lwIZ2iQFgcMtsQ/iczCnUDYFPkAn0iXEQEy1Dg9jsRNmcAExDoznmgDHIWCbjAiyVgV/aPL2fHh0fp6OjRwJC0LnvpNOz0/TZ5wqmUjCY2rXodGdH2DEApkI8JEANshB2rMz8MhoOVOZ3dxIzAaaSfavIdiqN28Jec3cn4yhTnMpL/U99AZ8Ja4oB0cl7AoJaiN9TjiLfDMzEPJAn1EZqfSPuKPNGDbJbrnYS/sHn7XVYibNVMnlvVfs1zhEGDNjNHKxgM8lVjDFqt7tiM5gnmJzuxnfCnlLFZDCqZcCD+upSGv7p//t7B6IDAEYUuKaAK5wzHChAAp8N+gOJi7jOeDIXNhMcg/kKKC37DaB+kB1y8nQyyfIGiHAmzfMTARIpcBjywpgADQhQptMVVqrDgwNhMgHQFH4H3eOfADc6eg7Wh7WoL9XsYpgfgDKYM+xV9JvnxjkyvkBX8F/8Fiax8bgCjEA+BFMRoAK5EMzFvKc6USY/stwQaGPjVQ1SVmAObJCgdpmP/C//FmB3tpAM8rbgHdoR7bfKvUiksHVNDnndAJhqbuB9rth0BoYLg5ABA2Ad8F0C1cB6A/kyDmMMxBSwyBBM9fjJG6k/2kvdPmJcL93e3abL8wsBUIF9Crbw4sUXAqaC3kdDAOb2RD9YA3+sL/AeifFaWTcRY/LexcivGsDJkeBYzBm6wWvs5eBLwoSWQcmY01r9kXDoHBcEVGVYg5h7ub8QQPhCcwf3spr7IfeaDYXH2BqbxKW8Iav0KnlI44XmfwVDMhfYfQx0J7ZBwDzmkectICPZF3QE8CH3GPkhBwTZ4jOCqaB77sHxNz6zMYtgXMyDeyraPsYTsO1koixbCcCdGmSJNXIvI/OSHAYApvonxWD3kgBT9bs98QXx5cU8HRwAoLufwVvzClALGdHP1VY1mKoP1jle8iryF1ivhgqG4j4fNgdwJ4D/2H8KgC0zOuFYiZM5DiNeKCNqEvtmniCYqiMsOAoi5g/juyKsxYrkl+xIHJAOMdGCqVazug4PW4RewUwF5kDsS8BMBWbI+XKVrgFSnM0FTIU99GyxSjPYPvLjYpkGo710cPhI9xGQTbefdsS+ajY7C/b1duf307R5+hAfMIDj8J4C/AHMHQujr2xhsF5hrBpJLHn33Xfl2B//+McCsIR98MECBHZVe95KoiWWoaX4N/SJPQqB/wBTkZkKY+o9jA7GNXCt+nud4ba6x85sjjhP9iaZVc5MS/609+T2M77v9772GPtZ03GVbbmnF/p6gK3ZcX/Mc5u+X/BrKr1uqhFUejNg13pNuv+y8lrXgV6R85e9iWFPt9eN5lDlFokD98FxvK7XVUnm0dz8HJj3H2IPjB/RfJrmZmvXVob2nKbzvez9ays/f61IRk3X3cSWbL6h3dg5lMaIZL6JTks+2jTXkm00+btdl/V/zpu/7XElO2qLB9E8Nj2nze6bbLpkOz6u8RptsrfH+XjWFIc2sZeHxLFN7JD335HNWR1bGUXfBUcyaZPTprKxscv7mY3RuifS/WdJlnYd1XEBeN3bvR+TMaUtbni7xPHcb3s/Kekg0nlkY5v4sfdbKzOc73Osjc2lnM37OKsnu7aS7dh7FyunyB/92rw+cL6N85Qz11TyXT/PaNxo3a9i7005oC3nttlG9Lnfv6DOvliuP8SD66cuaA9238Kxre14mXi7inJ6WzzwucReg/r74z/+37e94ZtsSLbHbCWwlcBWAlsJvPYS2CbM194EtgLYSmArga0EthLYVAIAU/niUnSTa4ts9gvOqAAVFUbx5ZxtkvI32xzfF77aCqP3CzcsjP32g6lKsgsLYQ/mpboPpmLRKyoG2aZ7PokxKlBFRaJNdGTth8f7RnUvj6joyC+p2wovpSKMLd5xDFtM9cWfhxY+WaCzMvHN/7YgyKKi/5LP6iiSr5+zHdPajy/w2gJiVAT0urHX8YW2puIYC5OlOFSyGT8nf43SnP149nWT/NqKdZvG0cgvrD3b5h57bFO8KxU7rS+V5tdUSI382he1m9aN86PC9ya6jgrUTUVvO2bJd6NjIh/w87NyYAGdDYNN9hnFC389H8t8Toy+XCrNj++XfLxJV/ZLCx/bfFzy8m2T6/3cex+kbG3Vx5Kmz6K5eH091A84pvfFpvjvc5S136bYGNm0X5O3CbsnsrKnDiObKunI+1kUN33ssfE98tOHxkLJ1ZmxsimPlvw/is0+Ttl50qei+GZt5aF23jSPTWXSFMu9H1EvNga15aloTZvmRDT6KYtTDWTiumj/vL7dQ26ae+z67EMVrJ4ivdovOu0Xdd7mS3mBT4F/SJzwMdH7ROz/DwNTcX9twVDcl1G+bOQFw9Rff//76cXLL9LN7Y02QaOJ/OZGmjkxhm0+fuvZ8wpMdXl1Kc3mGEsb34fSNC5MK/2eNFPqeurSae7jlSZx3OfxSfQAHuBQMB2gJVIaB8HCMZlI0yBsCM3gaO63YCoAXvoDBSFJ4+Fsjm4xaTS+ubpN5+cXcvU3njxO//1/+830zz54Lz1/6400vb1Ji+k47ayWadjrpFG/m8aGmUqaUjPrEeYiLFvyxPl+WqBBV3qtcV2AG9DouErdjrLmEPhjG34hB9s8TlAN5gyZ44cAGtiIfSK9BVOhaXJ8e5O6PWUV2ZEm3dxAqnfa8k+BU7MMKgFLUj9NZ3PR8Wy2SNc3d+kffvmZzH1vT8Eccv0MTpLmeLBVVTrUJjw2slugHgBpAGEIECUzHAsbVFpJEz8b4+fTWW72VTYvYfQSBoqUBmj0FVnWDX7aVINmaGXEoe3qPACI0GtYMI5l/2ATs2fBQZ1Af7SJhHGCgCJt/Nen5eMHNggd6XgAggBUop+zCQVrhN2jaRUNpzh+sZiJXGHb9v6X+ZZ+ChkoGKG3xuRCBhg2ZmMdPI5gKtF4Br/Z/ZeNzTa22Xlw/li/gCsykMjmB8aNSq4A7hiwH2O62HYGw+A9AB+rOg7G31UwEphLwGRGmWIdWB+ZxSByZQHTJ+BjLmw4ZpzBsQAuwFatHGQNvV4VVyg/0W8GVK03HGnztzZrQ5c1oxKb2aWhPYPbcF0BDGbAGd6HfvGbcQzn0VYAELV7OAHxTJV1C8ddnF/Kb8Zi/Bb2IgCQcuM4xj9+/DgdHx8L6wQbvnHN84vz9OLly2xbilPk9TBPsBK99exZBkZpk3qmhlOmI2FJ6kvEgBzFj3PTv8h8pkyA+AcQmMakZfbxJCAb2IKCm9aBVGhSB1BKAURqM4yBvAdiEzZtzIKpqGvGJTS8o5l9lRREhzgovicAIW3UJsgq42g0pmYAhMSA1TL1uupjWO/e/r7sH5njcP3pbCpjwlbH49t0c3stTeICVjEAIBwLMAnYggTQudsR/eB9jN8BQ0lHAaL4PRrtVUAlidsCKEvKdCK6VqY1gKbmGYiIdUGukJ+AmgDc3NG5QLZ3k7EAFaRVPccAfAZD6ADIk8FUyoSIXJyEARCgOYCoACqR3Jab8dm4XwGeMtAVnwuDTJa5AhaUZY7xhMA3AB0hQzDDESQsuTwDSgTkmOVPeyDYVgBoGURHP+N9M45lHBA5if0CwIy8cJ9VW0O3sp3Y3xqbFHiSU0ANvnBrks8Fn4PYsEjLxVyZe/I/8ScBUykQUAAjOS9ARngfeUH2OZl1kcx+YvNgqsysl2DmPDp+nI4eP07DvUNhxgGgCueBYfPTT35dAdxPT18KMygAjmSjGfT6Yuu6ppX6JdZomushS+xpxFMyyAzeC0CGgptrZhmwHRFAJYCijJSQOD4YVKxgcA5/P8RcLXGObEo540q0yPsUex5zok6ZDyyzwAyVe7XXyTkormtqbuc48ltykI6h+1l98Jrs5bJdy2fcw+Tcznha7ZvlXAXOQJLwIc1dfdEFHjKAGG7B8rRrnEcWHwCFcBzXDRshmEoZSJUpDvtO5KXJDHtOZawj6Is+1clrEZ9MSwHPiJ3ndeGcPvbnPQV/c98Nm0NeIZvm6emp7r1h1kb/a2CqfM9NYBnsAQAf+D3jCOYNeRF8o2CpGnwx3EP+Rp7WBwUAFArdYJ6IcwpU76Xx+E5eCzMXYt5cc6UCoGtAbX0PVT9Mj3sP/Eagtfe3SwyZG10VTKXMVBZMlXY7aTybp1sArOaLNNjbV2aqxUoYqaa4f4FchwBTHUleAjNVAshEHErtjL6gblnXNaF3xrGTkxMBnsr+aDAQOyBAD8fgM/yrx9N9pwKjMqA9Jcn3YKB64403ZOy//du/TbCNo8PDKk6vAbuyT/KX92PKeAkwVc6JmAd0QDDVe++9J/PA+wthjqxZ09brA6obXzNQptosm8yUF9UiSvUJu7/yY9vX/Pve9Y0Mmq5h527vGRgXOIytu67vNZ2wG17auOXnTbutbb6+T0nYETsgGPOR1bG9L6VN0T69X0XT1DG/HJgqmpefu839nF/JVu3n3K9b2/Dn8bW3Efva+4OfQ0mF/rqRTmztKfSLwsMcN7ei9TwaXaPkC1430bqjc0v+0zTn0hza/D3SDecd6dDPoRQP/Ln+e5RINn4Ndk9S0q2fj11vtLayH2qub5M95+j3VtF6fCzAa2+vm9hh5H9eHpH+eX9dimWcs5VT6Vqb5pKSzCM78e/Za3Mc7qUpy2ifamVoY76MkeuFVj82Nvv12rwQ2ZK9lpc5x2qyBZtvSrq3NtZkww/xXRxr68+lOB7lDrzn12rnGOlmUzu3umjyzSjPsWbo52JzUiTLSAdtuo7k8irxODqn5J/ern2utTLBPQ3u4/kwFLtGu7eivP33NLT7KI7YfIC/Iz9ti5uMfdG5XNef/MkfbXvDN0kI22O2EthKYCuBrQReewlsE+ZrbwJbAWwlsJXAVgJbCWwqgX/7f/1pBaaKbqqjcXzDob1RLv9dM1M95Ca/qfBaLkToF1hN6ykVrOx6S4Xk+pj8BEzzBUl08990LS+vUhEZjRH84n1T3fKLYF+0KBUAWShh00FbcdDLt63w4ddm7Siym6gQxSYeXyyLipdR0Sgqntlzraw2LVB5OVCOfJ964Pss5PoClC1UWVlFdmgLrNF5eM8WRf3xnBsLmk1y4ThR8cv7C4/BOVFjspdpyWY20VNp3V7+kX429aE2my4Vie34tuhodUn5bBIPm9YQFaCbxrR24WXl5d4kp+i6UfwsFaU30YFdh1L5RWQAACAASURBVI8f3uetPdD+rY95n+LY1MNaE5ZhQ7Dz9zER19mkwN8Uc0v2+rBcFEvTN+da/2yKmd7nvWxtfImuXIrnJdtrsldbaLfz2sSv/fWidfj5W13ZpnSrp01sL9JrFNft+vw5TTnCHtu+V6nzgW0iiWzA2+omci7ZgFyr8CThKL97f2IesfZm59dkz5FNldZS2nfZOLJJvNrkmFKMjXJNZL9N/ta0jijW6/rqxi82l1mbZIMXdeMblKJY0JzX1xt9fJzz+sXnNldamZT2RrpW/Vde9/pTott0Tb/x8YjNp93uOrtKKUZYMJWNz1VDaG4qReMe2E2+91d/la7A1DSfVWxTADDx6flsaMe8wEp19Og4ofHyFqwcO/pQBWka3wWgSsEjAFMJ4MGwEJCdAg2HFiBBkBHuqcBUIwCDnZ20NxpJczme9g+wTr/fTcPhIJ28fCnMVGQ32u3ok/mlcRK4CWFL6qary6t0cnImraXP3niafu+f/3fpK8/fSodgcphO0grN2GkpQKpRv5euL8/T3c2VPMUeY6DBUxhj0DgvbCP91OsPtbFcmGC6mc1jmgb9zMzRU9APfgg8gp7YbG0bLCEbgjZwDJoo+Z4FUykYaCFzUTDVbep0FcC2AzaabL9k2kEjpzTjzuZpDEaT+SJ1ewNp3r24uJIG9Nu7SfrFL36dZvNpGgy12R9AMDTuotFeGnVzA7zdf1gwldi9sDIB1KpgMWlY3tkV28EX5dAXG42nd3h6vYKl0NyPJlwBq6SVsBtoA7jKqgakofkXzZx1cyplhLlD4WzkB7COQADMjWPY+yN9r44PtBtelw3N6tc1kAfrJthovgAwRfdlbIzAuNAPmmCFSW0yFnYqgqkwvs0lnB/ewxhsuJYG6vw0XvqIMIEQ8JLBBhYoSe4VCwaz94CUFxupCeBhw7f4rpF5lLPlepmhgPGScVXiSmaJVH9XsFvV+JCboIW5azhIg35Pmqj5D3IFe44CKHZEfhpTFYzCxmHICvMkywLsCzYONiHaB8BUmL8FhigIRSl52JijeV8b+wmmQnM3f9jMblnDKmBPBqBg3mCeIWgG82TzM0EO1p8BTkI8E3DccpVOT88kfmBdGAfvC9hEWJ7UD4S55vhYGCdwzPU1AK8K8CKYSvMF91/6NGTIGsc/ffpU5IFxCaTCGjEXzBW6EBArWIEA6MsAIAHDzZUJEABWgMAUHAXQVVf8XO2EzEDr9QDKwsZAzJM5COeyqd/mWA+cE10T5IdovVwJUJQ2ypzCnGmbxWkT+E1AKo7nNSAjfKZMaDo3+Daa6weDvoCK7+5uEwAewvoHkG72PwGKCDOVAmEpc4yjoEdlDaRvk6WMcUTWMV9IA77E7wwkmNwBTKVPaoacAboCQAI5CYACAL2k+rhYCWsRYozU7rAX2d1Jy7naMGI51rc32pe8iRgN4At+Q892H8Z9SRVXhaFKQRewSfwIyA95L8dvypvnMIcjVgH8NZkpaMrGc8qGrG42HhIQS/vAOPR7xl2eh/fJQKif6SZMgfQKoNLfBhxUMXkgL2egkZ6lzJIZnEEWIzLxVEAscTAF0dpGScYLa9tVEMl/cGx7DNcJuVVAXLB7jvZT6vRSdzBMwz3oTmP/iy++SLc3t7IPuL66lv3a6cmJ+CEAMcI+VQGnxGDr5jFzf4SdiYBliHGHWWSGQeYdyQWZbZD3R9Yv94Yj0Y3ERsMO7G2B4HDsl8TH1y6seY/n8G9hHyI4PH9e67IGy/B4m1dVpuQnsjpVWVD+tjnT7mfwOUF8zO30jbXYJcR8mL8KUVg8M5samX/wGjZ6fX0tvgY9In/gc4CtCSqkbXD/x30i8w9yHEA7SE3QE0Fh2OsgxpAJTHUvvFMC/sPMuC/HvkpA7QZoDN3Bbh4dHQmDIfZrAPVg/40HDFRsawDYEWSnTqZyzGBA1ssRUwRAm4GOmtNHVdyoagLLZRrlXAfwDZhSsUdlPiHwqt9D/AVYdAYJV4BE/K07s5xvMttc9uTqMwUUElCnLLP8zmYxY7xQcJuAqQZDmQf2EwdHhwlgqrvpLI0FDLxKveGevAeGsDEAYLN5WoFZbrSf9g+PFPCFeAPA7wpAY80V9T5WmcbqOKP+Q3AS5YXjcQxsBX9bMBWZMbEOnIcHIyCeC+PXYiFgXgCp8A9j/+AHPxCw5ptP36iYNFWFBnzq6vi0d/6W+S7wMANl0fNgqvfff19sWYGzBEoaRkiJqxqaGO/tfa6ck/WEaeHew/401SzsHG0ctmvkWtfWbFid1tZpgKfR8bwGYo+P+9Fntg7mc0LTa8Zcrp1y47r863qsHAMCFhSuh2Nzb07/xRh8r1RXqGWiudXbSqQPb298be8p7XoZp+1avaysTUR/2z2mnWOTzK1MS/YX2eJD5+bXFdknx4z08FA7Ks25yb7tZ3Yu9tqbHLPJXP04bf4ezadkMyU7sb7rr29f0y79utvOsX7bZMfeX/x82+zN7kN5bHSOtW3um/ie/e3tzu5NIkBLm34ZT/xxTbYX2b7d40V+avVf8veSLO0am2TH63rdlnzVyhXnYC9mfT2yexsH5XzzcANex8Zob5dRvimtKYpbUSzy51s5RJ+VckLJVjbx3VJsbrK/Nt8p+QtlaHO892HaDHURxcLIr6xsfJwpxRifA7ws2mKcj5dNcrH6j67blj8pp5IPRrFQaoVLMCqv91OV/MPOq7wP0pn6z/2a2mKmzRNNdv1v/s0fb3vD25LB9vOtBLYS2EpgK4GtBNYer7oVx1YCWwlsJbCVwFYCWwk0SuBP/+w79V2yO9Lf2Jdu9JuKl/WQ609AbzsnKoD4IkA8P12O+T6qmkKpqMJxNy1s1eM0f2kRCd4XCKKCQ1TMlEa2/DTkTU06Kmz4glxUcLNgKv8Fji2c2uJMU4HGFz04B1vMDdccgNTYgGN15oswvlDDz0uFXj/3tkKblX9kU754zAI552W/qPJFQTv3qHhqr211Vzo2Kkg12TnXHhWFrVxK/mmbBKV51vxsMpdSQZs6LK25LZ54W32IbJsKnFEM8u/xy0M7B7ueyAejhqBN/D6SU+QP1uZfpRgeFVOj+fmidKS/km58XI5iVyQ7HkdZ+DhjmwVwDP3T6wnj+C/EeHypaOxlUIpr0ZcBPk76ONNkhyXbsF8o+Ljmv0yzc+X8vM+36TNaL+dmZda0lign2nhEvVi7KcVhG3P4d3RsKR4QTOVt1Npm6dxIFlF8w3tRDqPcfCz2Y5RicckmvH94n7TyfxWbs3Ys/tPyFFd/DfvFsG3Ka4r9TfJrk0Mp/tjrRblrk3gc7RU2jbcPyZdtvhDFpdoO9AnkBD7YmGebKTGGbTL1uT3Khfdts94zN+WLUqz3+c3ryL6WRjYHpirlrWjuzTKrn6b+UDAV7ZuMPLg2bYKyx2807KGB8i//6nsC/sBaXp68TOcXF/KEfTZ9ohEczaAYF0Cqvf2D9PLlS2mERCOmMk3g6ZI70gBO5pjdroKmuM0mYGS3g4Z2BdhhDgJYkuZ83IMspIFQmoQfPZIGfgC3AKaSJ+D3e+nkxYv085/+NH8BWzOjwJaEJWJHWXIuLy7Ty5cn8pT952+9mf7gf/jn6Y2nxwL82QFAZ7VM3d2VAKkAqDo7eZluLi+0kR1sGgYsgebwfg9gmb00BeBLwFS9CjSzN8I6ACDLLCkZ0MHYSkYh28SOz9h8ClsguMUCEPA+m8jR4A92DDBS6NP79Sn42tgLkFJmXMgsHmAtuRsDTLVMPYAD7ibp/OxCWATGk3n62c9+mSbTcer1d9PeHsAcYN1aSiO+NHEbFg7uaTg37r1hVx0BFmmTLZp7YQNoIsachiIXZb0a395J06c2zitbijSYLhfKXJD3SutNqOtgKjZoS3P3AjFFGb0gCzZA09dsnKdfq/3XOkJzOpuOqSNtYFegCAEB9r5wNlcwCxtfmavZMA2dAnQCn2KjvN9zMM4xXnDN9Fl8TkAQG+qV8UaBZhaQoExpCiojGIx2hnWzER7nkGGK4C/qk8erH9rYo/UO6AnHguGC+4m1/V7umK0BWwCEaNMpQDk4Fqx1e6OhAKp0TjNlouiCoWWQen0dWxvSsTfWxmIF3UDXeG9HAJvU9WwxF/CGAPrEDnpiR9rYjfVCFzNt1QDzgTAcKQAbMQigJYAicYAFU8F2cR6ZqRgv7d4eejk6OhIdWzkjbhJMpbaQ5Y7f04k0JaOJ+OTlibKPrFbSCI1xyOQEZio2WB8eHQmYCswTl5dXAqbCPE7PztLnX3xe3UOgx5egFoKpcB7XAlsXGICsVf0KMQ5xH/MEcwlAqGSDg18i9o+GQ5k3gDtomkZTPhie1HbRJb1e4rP3RTrW/QcP1fc5YKzSxlzoC3kEfqOgAmUsw9+YJJrvoSM0qgt4aEeZfyQOph1pyhFmQqxxR+OjxkS1KY2RiJcK2CBQSIBWQokj8EmxMYCBMQ+ApQBNgHnzfPoqXo/HGoMod8ZrAToImBjsfH3RHX0NcwA4SnImbBGN+AAGYu1307RYKosn7Fxi2C5AxlqfUxYhgFc7yiQ5GQuAStaUWatAZwPmQtjZcAAWGIAdVxJ7kR8JCLN1IsYw2grjBGI3ftBEz5hjAWyMLYyHAgiGFHNu456OcY56sLFD8r2wd43kWvgM4+B9sTfRcbcCxOFzMvvU+dQCqGQUkZOINwOrdGyCqWAjPE7tuAYkssZbg7EgP8DY7L7R7xXX98g1AE9lsCP2XO2BTKMk9ABb7fQGaRfshMsd+Xv/8FDiAvSIPZCA/sBSNJkIc+inv/5U8ElPnjyWGIu9kvzIQmowFSvjANspSAoAIAUB7XR25Fxhe4N/IK+BxSgDdTQ26J4MfoL174/2KhA42Oxgi3hfmPeQo4QFqZf6A7ByaRwFg6YwKAqgStmFuPdnnpO9Yo1TqPJfbSsKtMBre9+G1ypDjWW2MY/7L/z2e2DGIMZo2h1tij7Ba/J8AT8CtrSALQHcCbC67pksqBB7IDwIgGAqAFMhQ7xfAZ3M0/MJGhRZSn6EXpQFFXxTMl+w4GWmxGqflIF0su+BAPM9CRkkER+wN4U+IAcBv9zdpYNsX3hoAfwJNjYXcKaCu0WHeU3S2Jvvs4UdK4Oq8L6sGXuSORjYkOOUbXL/4ED+lkZi7iuWS2EE1AcHAEw1rcBUCGHI59g/AgQkYCqAnSowlT4swWoYqQcykR8N4RILxeY1zFey5MnLWQak5j065oY4B5AUwFSHj44qMBVYqQBm6w5GApaazVfpZjxOE9h5r5+GewfCTCX7cMSbTk/AV8K2ZdjqCKKztRb6MVknEf+oH8gdNo3zhC0Y+jo40AcqLBdyfwbb6g96oguMBWDcW2+9VYGp/uZv/kZy99vPnlf7Nxvz2QEa1bDWagOZGZZgKtjnt7/97fTNb34zAUzFORqMkeoj20sEpmIcVXZDrZEiPmkuj5lWoloRfZjX8/tsG5O9H9s5sh7pr+HH8zGfsade6zo7V2ktlYCCP/ya1vNKDQS0p6o877ME2nzF460NMm7adZWub/e++siSdQC9lcH9uek7NgbzeF+DW7uvaBKU+czqzeqsra5m5VPZpHs4k7WTDadzjykosqvINr29RDb/qnNo0knbmKX52/Neda6Qe8m3S/OKdMX3onNKc2s6p+S7DznH27Jfa3Svbd9r0ovfv28yX/q2nZf9uxQH/v8GU/nvjkqxm/LxOtnEnqgLv2bvJzZm+TjjYx4/9zK133eVdHovt+R7BO9jkX34PNQUs5rs18fOUj5sylE+L7TFZh8HI/m0+Vxb/PKfl+IB61/e/ux3t1w7j7EyK8VYf327nqY9h9e1v5Y9d5P4W4otPg/69dv5Rrpoy51Wx+vn4wER630cPNbHRvu6tEdompu3y1K8jPzfy9m+3oKpHup92+O3EthKYCuBrQReVwls0cevq+a3695KYCuBrQS2EniwBL7z7/6flS9o29e+AIDXUXGirZiC+je+uLXNgrag5Itcvok9Kj5Fc+MXcr/NYKqo4GeLJVFhA0+9fSgzlS16+IIfP/NFGLyW5hh+MZufoGq/zPKF3kg3kSH6NdqCUFQMigpROA5fUnsbbSp4cS3++t7uOedS8S0qhkV2j+NYSLeFPStznke5+mv7ubY5dluhzhbTmtbBtdsv9KK5lfydfst1RzpsKjBa2fuCZlRo3LRQ6ufrz4uKp032UbL5aI6UidUpjyutyca/Nt37ubTJya/LyqLNjiIfaTvH2p5t8vX+ULL56Bz6dJPfWxu0ecvqwzbzRPPxeSiyaxuvra4im7PztjnPyjUaD2P5WLGJXdAWouK2tUFvm1bmPDdq7uN68NvbrF+/tcsmm4nm6puzmKOa4qS/XiTvJrnjeDZV+XgRxQYe4/3Px7Qo1zXZjc2TtOMol2xiD9a2rP5L+acUAze5ljRMRRuxhpNxvLUj38gR6cvGF2sPPq612Z+3pWjtbbGutDSv84fIpU0HTT7QNJ9abu1gKus7Frhgc0+U1++vsxlM5WMfzvf+ZOVR+hvjdDoKIGmTjx2/5MN2XtGc0LzE60Ux3tot46gFm1vZcQ4Cpjo9Td/73veEoQiNbF+8fJHOz8/TxcVFBaZCkx+ORQMkGgfxFHeAsKazWdo/UGYWmXNm8GDzJMBUfNK/PK1d2C6WwvSEBjo04aFZnw3b8rT7TD4gTYDPn0vztwK7rtN0Mpa9+cnLF+mjn/2cz6dPy1XNggOwBMBUaDi9vrxKZ6encssGRqpv/cG/SI8O9tIMzfo7q9Tv7CiQCo2mnd30+WefpsuzU23mBpsA1ntwIM3BAI6huX003E+z5ULaNTudvgAMMK+9vWEaDLrSoMwczsZx6AbNkWwKp34ReyyYiqwpbLqnTbCJHeAjD6aSvL3CPwUQECiE5mgPpkLjP8BUA7AnTefpo4/+oWIXwzqxPgXl5EZodEfm+zXGTDZA2+YQaTKXZnQFDgz7gwRmM6xjMFRGBg+mAhMRwGEKpgKorfbDCExFEBHvzdBkDBYFNM6q/akHeF+7f59f+yxZqegnGJuAKBgNmlYhe4xBQJM2u44ze82gAhahQZnHaUOGMg/Ap7B+6hzXYpOtna9t1qB/bgKmEmAGZJEboAmmYmM29WWBVJyDsMgYthkLwLJ7QciUTFjwCWmkJvA1xz9h0MggMgBapDkW+VlAYQAMKdsFZDHK4EmxXTTqZqABQFV4Txiw0KTdBchJATTiSxnwgvflOGFwQrMzmb0AYKmZ2tDkLmxKYKYSsInWHsCchh8BUy2WablSxiNbP8KarW/ieMgUP1gb5iesUY8eVfFLQV/KPIJjAYQg+5YysCUBhWpD9DJ98fkLaZLGeWi0J2AEDd3zzBYmzGaZYUoZJ6YyV+j5N599lj76h49kTvR9zIkAJOgX40LGysykTSsAVCjQbSXxVdekQDnET/lspZxJuD50PhnfSQP+9c2NNGjjOqojbabfEUAVmSkInlLWH+3uJ1hFZa5+BdCMAhAgb8gC/25vb+R9C0QE6A3xDEAqARTsdhS0AQbEjtZrCGJErpGxAawjYY8wmOgcYCP4jAASrBeAEehBGH4U6yGxHfKmjHC8sL4AkJIZvJS5TAGOug5t3mesx2v8fXh4VIGpIJEaqKcxe5VBPovpIq12VhJfhv2h/MaKZ5OZAMXQeCQgs+FImKmQl2owFQAeiiDo9JC/+gJSzFQ/sn4Bywg7X81y6fexFgDInATwTp2H+spcKOxcCvrg/kLBX7oeAisZg3gcziVAm2xsmA9sjeMQTAVfgj2TqYrN32R1IchTo38FDzClzNoW9Rg0nNfH6d5NmS01d0hUrtgB1a/AXod/tOdqV5pzvQJvCRokMxbsgkA/nMF9LYCfajNqR9AncmG3PxRGquVuP+3C/geDdHBwKHIBeP3mGnugiQBU7m5v0ye/+lji4JOnT9JM3s+MfhlcwlUCvySMZB2ATbsCoBSgIfavuwp2FdBOBinKnDKDI9aC9xnbuJfBa/hHdxcxQ20J/on5EVAE2xOA42KeOt1eAoh+B4LUzFDd+xK4p2Cqmt2G+yjqlnsbxmDeuzF3EkzFOGf3WbInzZsEXzvl2vA5wUP2GLu3ljENmArxCPtgrhlzkBw3GkkewF6auYOsldgbacyugRHeJ3lN5DwBowBQlMHm0KfYUmaNEhBo1l/dmKiMP+J783kagjVzpPsQ+CHmBvuS9/tgzFKQF8bBrGQflP8JEE4MAY2PACAva/wsgHkAsu0qeytyLexTAKSHh/K3MOohjiF2L+ZpONpLvT4YJJOArwAiFRY+2NB8rkyjvZ48CABzxWfYl2p8znFL9iD6H/K/rBUMuZm9i7UBjAkwEv5x0qtpJx+n+28cA92AhQqAsMPjRwJyvRGWQMBrU9rtDdJqpyOvb+7GaQKZ7ikrFe6JhCFWHmzQkfXc3o2rB4PIHi3vDeweE/ZtQb6YAwGkasuqK8wdcQ42hfehK9yfgZkSrJHIdVcXl7IXef78ufzDed///vdFv8/efKu6ztq9rmFi4l7U/ubfsAmy9MJuMK8PP/ywAlPV+yT1a93/atzV2tJ9Zira/j82mIp+5e/Jo9f2PtvXALzPW3+19TJ/f2H3zb6eyTHbfpfmYufg60Saw+vcFdUcfJ7neNSX/U4mGr9ea/3gSl87iuZO2Vvd+Bhsr815cl5RTcyOuYk8S8dYu6A9lI591dpc23neNtvqcW3rrXYnBVCYtSP/96Zrj+Tfts4mHUTnNo3XpH9f69pEXqVrbXodew2ORTu2fmdtzPuK1fsmsrTxpe34Kt7mPYSfG19zTvzNePbbDqba1G5tfrMxyK87ilU+PliZep+18vX+2BTf1+wov7A2aOdpj8Ux0Z71IbHT2mmV+10MsXPx35t6Hdh1ch42X0Y6exXfbfPvh+QK6vghYKrSmpp8ssl3fZ72MvH20BbvrZ1GevXxCce09c54mdq9VJM+fK4jm26T/0b+ssneKtrDRL7YNt+mmI1zt2CqNg/cfr6VwFYCWwlsJbCVgEpgC6baWsJWAlsJbCWwlcBWAhtKoA1MxZt7e8Pqizq8VFNRRJ5YO8dTZfULalvgYMOyJPFcdKoaAAN2olJxoi6Srj+Jd5NiTelLhqgoUYv2/pcWlJcXvx2nqRBij1u7tn5j++AfW0RpKihGBWVfwPRFI+rQF4NKk/SFmraCkL2eLYBbsBflHRX5Ir3bOUTFxMi2o3lENm+vF30ZxXOs7Ucy8Lposl9f4C/JgWO2rdnq0heGOYYdy+rafo73fcHT21/kx34Mb79RAa4knyb9N/mntSk/54cUm5tkE13D2gdjYduXMCVfa5JTKQ5EvhSN73XUNkfqgU1b1ne8TUVjPxRMZe3K2jvH9jrEMd4P/bxsXG/6woR6K+XEkg9Ecd+/J81MDV/ANiUHL1dvfzYuWj1FcrDXsfMpfaHn42dJBlZ2URME5Y45Mb42xcZSLt40hli78HnBx1ErJzaRWZn63NcUs/xnkb1F+txk72FlvMm4Tbpq3Yw0fNHn/cS+9rmqlId4js0ReM/uS6J8xi+gMa6XdaSXV/W5Uo6JfN3HF7+2km693CLfLNm7lc1sNpHYwr25bZTxsZHNkZFs/TyjtbJZts13bQ70+xq/74nko02zKpF4Hrqh9mNjfR7AaPXh7Y0sLWhYL8kkyge0PzueBcHUYKq/TNOZgqlenpyki8sLAcOQjQI6w7Fo9gMrFRpj0cyH5kk0Rfcyc8ROUlCCMMEIAcGuNF1Ls3huHETjHbrV0ZApYJsM0tJm1ySNubjewf5+evedd/QJ9Xd3AqC6vDyXz85OTtIvP/pIGoSBBcA8tJlZARvSEL9Yppvrm3R9cSmF26+8/Sx9+1v/Mh2Mhun2+ir1dlIa9jvpYG8kgCqAqz799cfp4uxUGonRcDzITd+4JuTT64FlaSRrQxdyt4cm1JkwqoyGYJ0AmKpmXLCNkmTgIiCDgCk2rkM+bFy3zemwlZoRpCPNqNPxuAIx0I8ANhAUQG42JZgKYAA0iHZ7/TSZztLl1ZWsA4CNTz75JF1d3+jT+IUBA83sSUAK0KnMAyASAGgySxXvpWlHImvt5hV9gn0IYAs03wuoAEC1zG4wHStwCvLEtdBALrYijBgYIuswAxMUsABmGwUgEYTEvLkEg4s0iqOpH0C9+0y1sH3ez+mca/AjwVT0T2FjQAOxsLEoOESYNmAPPTT/oqF3LmxeZA1S9pmlNCfjh2PgugK6qhgzFCyG8dhwzf2WjQ+W9cWzw3AumI+1LTQ4k5nKss5gDhbIYHXHOgnfo3xtY6WNaZxLj4wqBhzAeAbQlICuYDfC+KS+DKAm5Ia5qF8RWNgRwI6v2cDuKDfqmsAMvAYYEz/iQ3nt0BsBHjxHG/lhPzXdic3dwoiwWKXZQllkCKaivShgQJmj5Lo5bmMuuBaam9HATKAdfZnMVAAoWjAV4uv+aFQx0AFMBT/BMQQnyfFg08rN/wA+gqHvjTffTE+fPpUaF+Ipjv/Vxx+nv//x34ssVIY6J44FW1AWLGX2ghygUwFK5OZbyWEKJ5GGeMRUBAG8JwCSXEubCNDpVvICAFr4p2AQBVSxeGRtmTHD5no2laNBHPND/mBMRDM/5IF/mDdBCbBtAVLN1c4R9AUU0lP2J+Y3AgapKwIvGVshJ7HBHsArA2lQl5zR6WQglgInheFppbqnz+EaCvaQTF2x4+AY+pxla2Bew7UBDAMohsAjjEU2D8lXu2TeysxaGSyhDGwAyi7TFHF8qoBCASON9tLd+E7y0mohvFSSP8XWJYYrSAegMTKS+X2V3XPYehLtWHO1gqJg08xDXJuyy2jMZhyRvTXANYZZj6BQAhdwPhmXMAb1QDugPUO2AvrIQGTGcp5D/RDEZIFQuu/CPwUNKmBK3s1zJjOV6lPBVPXuq/vQrQAAIABJREFUVjB1mcVQTQJANM0JBEsxPnIvZ+sI4mcZnGv3zLz3YC6jjQu4bLiX+qP91Bnup91uX3L53p7GC4DXsee6PL9I4/Fdur2+SR//6peytMePHwsIBuBimZMsRBEMAnqVfZXuaZifsFdRTGmGBhk2Qhv3K382TbgWRAcGT4JTYZ8AUzGeCwAug296sGXxVaEKq5je7uUn2LKZC/fPWJIFU2kuViCftQv1cX2PcSGqC1En9vqYN3MIYxavz/FkTMtMhbyRwbWMRcLKtL8v/iIApWxYGJMgQOYhxmT6H+e1tteB7BdJALaQJxnSmKd0+wU/1L0Sf8B+J3l3AWaqvoCpJCYKox7YNWEbysCKeWC+GBsPIgDYCWBMfAZAp3iAXF8BVQoq1T2+QpowP9XHbDKV/ePB4UGaT2cqn44CihazuYC4wOQlsQUgI+TTbl/0q+Ap3W+BdQ/5Dp8hwskeR+Il4otmLdxzEBRrGdYUw6s2ICDdse7PxN6nCs6SvDLXmD8cjYRtarZYpkfHjwQYdXlzKwy0S0FT9uS9+WonXd/epslsnvaPHqXDo0dp/wBMVgBS6T/ss29v7yq9cx8ma8sxAfnNvo+Z4T3ISAG6ChpjvlRgvoKG4f/In4h/B4f7oofTlyeyF3nnnXeEnQq6/MEPfiD6e/r4SRWf12rmAQNpdB+M2IL9AmIVcjN+CKb64IMPZGxlrVPd2D2k+vI6mIq+JNqQB3AokFXsUWzt/k9UI+F7dn/H2FX6bXMer8J4E13D39dTZzx3bS05RvIz79PhwjZcqz/Mx0h8zoetUJ5+L2ZjWGm8SBb2PJXHlwdTUa68Xqk+vmavedJeJ1YXjNd27ZFeIzuw43KcTXTmz7PnNNmtPS4aozTvTeYUycHLadPXkSz+Kea7qdwi/VNWJR+2fmr93v/t45/34ciuNrEvG49Kc/Xvt+nfx54mu7D+xj3Hfb/WEWwM4N/MR5va3qb2V/KdKA7Ze/cmvXm5leRo1+TXbOODl7PmqvV2UB+PfazlXjS6js8lPFbudd1PFPc5V3sPF9l4yd/9+z42e5+o5pfrKk2xwNu0tyOOZWOMla/9fBP79usu5Qq7Zr8+vPbf4UQ2wNwUfS8Z2S/1hN82rnj7jK7lbaQphnk5WRlEscfGJs7R591IjiUfaIpbdm2iW3lwid6jt9mRnae10Sg/+fiDOXl/3yRGtckOY2zBVA/JCttjtxLYSmArga0EXmcJbMFUr7P2t2vfSmArga0EthJ4kAT+/Dv//h4zVVQIKBXV7MWajtEvneqmq+qLxtwMUH9ho81VbBJpKrpHRbm6hlYXujaZe1QEiwq8fizTB3RP7lERBAd58FipEGOLO9In8MAfX3QrffFhmzhYqKJso3M4L4z/kCKul4f/gsbKwRdgOB+MAdvwdmE/9+N4G/UFGOrezy+yiaiw5vVni8o43uobx/pCnS8WrundMCuU1O91Fq3XFwCtj/OzklysfOyxUVGuaW1tvuzn4edTKiCW/Dt63/uEtxUpIOYvsf1v2l7Tl7CbFCrtNbyd+5hTGi96v6Rj66/2ehyjSWeRzXk9Na3Z2rL3AztO9Dfn+mXAVHa9/hp2bd6H2o7dpOht1+5zaimOWJv1f78qmCry72g+1jdKMm9KQW1gKhtPSzZjY7Bdv29AsDZb8n9/DZ5jmzu8b1i52PmW/NLHbhzHBkZ7jj+/JMfouCgPlWJQKS74nEC/8GOXfLvNx6P1yDkBoMrqOJpXFKPacpptFrX7GR/vqZso9kX+6uNz6Zgmv/A5ZtM1b5oL2uw/ijVWz/iyDM1W8nx1NuPnjbTNgTjHyjaKn1E+8zJ7CJiK4/kGA3/t+zLlF6737wNKewCMwfX73G/jhM/faDKUhuukzfAl3+IYjD9WnrbpmccpmOok/eX3vicNemjcxtPOr3JTOxr42AiN5kY0QA+GIwFTockZYAU0RmpTe0+eIK/zFP6H6tkMbGoWFhhpPtU9K/4xpuNasA+AqeRaBwfpvXfeEXAAGgN/8+mv0+npS2nePz87S7/+1cfCStLt7gqYCk2kkKlIZ7mSJs6723G6u70TopF3336W/tWHf5D2RoN0c3mRummVRoNuOj46TEM0dq7m6dNPFEwFEBWaEPF0fDQEQ2cyVzSnoykYAAP83VOGGWF16SmoQJrfc3O5AIUygBCNkvjHews2plswFZv6bW4UINd0KnpAsxzAVGCgYLMtGxch29zqLU2N0hw718ZMechIty8gDbCZ7Ox203Q6Ty9evEjnF1fp+uYuPXoEMNVQdAcGCTS7WjAV9US9iazhrxlMhYZLHA8g1f7efsW4g3HQuC1rm84kXuNv6A7/ZK3ChKPMAniNNfEeXfW6rAALBC8JS1FubK9llJvJc0MQ5Qh7wo++rpusCcCjPxCQo0xSCk7AOfQjrBnNyePJndgF2VUgazZNE8AC4MxkMpbrWjAXdEnGHciLvsr9B1m8cB4BTNQLgR2Qj7UtYd8hU1RuZmW8sgCqKE9wz+drItQv47jYKxrXTc7lObTpxWJWzRn1BH4OIA8AVcJGBPYPYWIZiP7hL2A9sHs7Nsjb5qA1MJU0Luc6B+wmMyhB9pU/SGO5Nn7b/LCe89AgvpNmCwVS4R/njOPYyGxjNf0VcQkN84iJtEkeTzAVG+qxbuh90O+lo8NDmSNYhr744oXYDRulMU8BiMzBTKUxEtd5/vbbAqRCs7Q+MKgjtgdWqv/6wx8aoKGC1AheZOO2ggbV1iB/+KMyzygISvg0JMfkhwjAR8EWlhub4ZdgpsK6AKY6OjqSdUvzrmIjqh/uBSA/1tjsvpiyQFM2cwrmi+PBQEgwFdbHmAm9gAUHDGK4IBkPyXpI36ZuqG+7h2UcxzHCnjccynogE9gi2TXEljMrHYBKbIDnNQC+g11xH+7BVLQvjE82JeTGvb39e2Aq6B1AATbJcw6UoQKRtV5A4BDsHrmJLDcaB1QHnBNjjtpyV3SPzyhnW+fgfsvriEAV2jSa9wngpI3Z+TGWydzB4JTBVMwX3EfgOgRTkb0LYAcLIOY6IB/oiPnA/tb8CWCZMptxT6SGuM5uVAP99FPGVbUT+f814APjfW2/SFHzDFbSc/iZ3avZvI25EvDHudl9Mn0Tdg5fgm8P9w7S6OAwDQ8fp51uP83mCoKBH4Lh6OTlSfrsN7+RmHF1eSlgKgBlHh0dpb74tAIRAHpBTpXcgiayzEDHayLuAiyj4DvswRQUSRuwuue+mDGa+1fuJwG8wX+y38hgKvqA6EVy007qY+8jzH4KRqLMWRehncgeUfaJutelLajsFGDC9+jv1Jfao67Jxnl/T2bvZ2x+pM7sdwOM/fZ+BheR/a3gFndkPwg/w3kEwkCnOMfu8/AZX9Nm9b5IfZfXwnxrULcCfbF30/1z3vfkWC37L7kN1qZEbUzUHwDbkGfwGXROllCYPEBNzKnUKWBRwmImTJG6niovC9g9PxxCgLZqL8z93PMCHIXrWkAZPuPeVsDkeT8orFIA+gJ038OeS8FUOFbAVOOxxEzss/lDsJu+VlAH9cv1+DouQFkAwPNnNVH2SsgFuVZYAEejNJW8CzDV4wQpnl9dCysVQFRL7KkB3Eo76fLmRgBTR4+fpAOAqfYOBHC1WME2AXRfpLsxgGAK8Nd9o+6P8UM743wIxiUzH22fcYN2jjEUYHoj9gJ2VzADQ+cvPv8iHR8fp/fee09+47gf/vCHku8fHR5VtrVW4wvAVJWQjE0mAQtq/iCY6lvf+pYwUwFMJb4vTJMKDKauaz0oeHLNh/KFZDspbHQ4QBklo5+oPhTVrehLHIO+bn3ev2fHiWoZdiybY3ktjsdYxuOb6vjhIhve9POK1q4xXP3BzoVyr/yc9M/ZB3zt045tZbUut5xrAnazkgwjXfg6iLcR+vZD9GrHbJKzzRHeXuh7m+jJ2pY/vmS3/rhojOjcTeZTxTkDCojGL807kkuTX9jrPWR+Tce+itwivXvbt9e01+Df9j3uKx5yjo+fJbttW180n8hmbOxps3XaNMf2vsY9iD3OH/sQ/bK20WTrJbv0MdnO1Z9jY4T32yYfsjWHKAdYP7BytjLxMvW5opQjovjt9YG9lLefppxn6yVNPtkUr+xnJRv0smiKXX4M5qDSurz/+Xzrz4vitreBKO/Y8zbJrdYWqAPat12TlXtbPCrpKLpWZFeb2rrXT+QT9hjK3OuiFMuiNbfFosqGpNZSP/wisgvrQ16Xfu/iY7XVAWsdVm5N/uRtq+QPWzDVQ7LC9titBLYS2EpgK4HXWQJbMNXrrP3t2rcS2EpgK4GtBB4kgT/783+nzwN1T5v0N6pNBYRNLuifLMzxcF37ZSoLpLyx9vNqKjTpPPJTPzeZlDmmqXhmh/JyeFUwVVvBxMtfnlT8iuSbtmARydM20FIftjBRKtr44mKbyEuFFl+giQrQUdG43Rbusw7YOZSKaZyPl9UmOvPNL5QnGzkwtm/YZcEpKp5vusamorSXeyRff21bBIsKqNS1tZOSPURzK803GsMXR60teNvZ5DXjHYutVj742/uL1Y8t8PsCp48TNq5iTBs77LHetu0cOIb3rZItRgV7ysTrnWNYe2zKBTYmRXbp5xQVie0XOFYe/m/rg5GeSvP0ayz5T2n+pfmVYltTbIx03BYjfdz3YzT5eWnsKK6UCs8co/RFW9P8rW9Ea7fx1MstkqNtdvBF+SbfK/mWbZpui2m24acpJkV7g1J8ivzBxlEbI5qOtfMpydTryecAH5u8b5dixab2K8e5PaXXWTSntvhTihm28d3Kx64jyve0scierI1Ynb5qE04pFtkYb/0y+nKpycdLsSKKy5iLzRVgLaH92djLv/nbN/z4XNm0R+L6sWdukoVfI+8POGdrA9b+fexcrWomv01tjTKP9j9+jNom0LSIp5Jrk2jJtyhDv5/ANblGm+vQHPfy5GX6T//pL+XJ7WjEuri61Gbdq6uqERDNzjj2yZMnwnCEnko0OuLJqWjK5ZrQEAk2DTQF4jM8qR4NpGgCxbzZCAmQD9kk2ISJ45S1SO0GjFRPnzyRxnF8dnV5IU2EmOPl+Xn69JNP0nAINppumi9mNdMXniSPpsO7cRrfTYTRAxJ79+3n6V9/+w/S0f4ojdGMuJinfnc3PTo8SH2AlGbT9MXnn6abq8s0BEAMLA65oZTrQ6PkDpoFwUDVxbqVFUVBggAg6JPVbXMndEIWIz6Nnk2Ra2vPT85kAybGRT7BuWzClb7ZJZpgZ6knzCMKXoOdSFMw1i5328oQJo2tAsRapNVOR0BsAJ5NZ9DLTHR8enqRXp5cpuNH+2m0N1SwQmYWoT11MjMVXntQCxr45PmiSzBDz0Vvo6EC4NDkiUZjAIskN2bWFKxN39OGPGmvxhrQzJqZJur7c20eZsNpBaaSZuuVMBSojLTZ34NyIGPLHKSfU0fKWkS/J9ONyhV2qI3bbPTGnCDryfSuYibi2ARm4BgFzYGFQht42XSMa0GX8A800TOn8BoYm0AY/E0AAu1GG1Yz21MG6gmbiwFTMXbhfOvz+NvGVvs5/mbztI0V9l5TZADGKWHnUSYazkVBLcqIAttUgFzNOAUAYA0aVBYyxDO55q7GBbtuskHZWGfBFrrmWi8Sh3o9YeMRWeb5Zb6evO5cucl7BpGTNOcDjAmGDPUh20AOmdnr0v6hB4CcoENlaFJmI/oh4iWbyQmCwW80oANQhWtjjLPTc4mjbCDH+BK7tatYAViDQXr2/LmCLYZD8WXIDq9//vOfp//y//6gBrNKTFLAAYEcItfcoIz54W+ARCufhI8iNgvQoQanY67djsp4DsaO2TRNxmNppj5+fJyODg+UwQmgNQIOSXOV60hSU6rAfQpCgg1NZ7MKQLa/vyeAGMwZPgRQLwCwaG4nmx8a7oXxTIjlOqJnADPIZORt3e6lbByln1kfgsxxHTa7q/zR2K0AJg+mIumPAi0VJE5bVt9T/4R9YF04X2PCSHRHXTMHgMkPDDCQ42Q6TeO7sTItLuGTGqswH4I+wCTD+QPsBfaZHESlfifN8gJK7ijoF0BgNPGDzWwwkOolm/ppJ/R9C3zi9SgXgkAgH+Ylgk4quyV7EeLkjoKWLMAI14NuMCfuBfAe/R3vExCJ8xArLYiL+sYcxB4WCwFxS15m7VKY1pRu7d57eQPHHLa2n83QDHG9rENh9wKgpLublotZms+UzUfBR+sP5GKsqHJmBVa8vxel3GF3BGQCAAEw1XD/IO0O9tMi7abxZKaAwkFf1gsQ+Scffyx5G/8+/+w3abVYJvjQEMDy/BAoASBn8Ib4pjAJKQCsAsJJHFIADuysigc5Bs2y7QurUN7L004AlFVb15DBfYzINYN3uNfHXgJ2CBD6DpgmC0w19GH4CGyaNsqYSmYqxjfapTLiaJ5WsKCykWFfQGAGfEn9WnbOyqRl557zhexRwZ6VY6juo5fiixLHeE8DO97Z0X3VCvu7fuVrZKhUsKmC2unryAvUPT+DfdMnmK9xPMFUej7ykP6W/XtmqJU4kJmhGLvh+5gn1goG0zpPK2COeRbgWQUVKihR4j32tXk/RnAdWcdUXsrwBtmCUY8+IOBTzA2g3flCGKXwmeSrCszVVznMptX9AsaCfUHXCoSzYKp+lRvh4/xBTOU+jOnKMtIJgDrLXBirVku5P1iAxTT/rCbKigVjQayFbtfBVMfCSHV6fpEWouvdtEwd+RuAqovra/HN46dP0/6BPmACgGwAoBGLZJ8t9zjroEB732bjBJn+8B5jMB9kQdugvXAfxQeT9PoKlj07PU1vPH1DwE04Fvdw2B9Az2D5ZRxmjYoPobH1ABsPq3tRUbvaB2wH4+LHg6mmU92bEkzFdTA5CSNd8FOT6CmYyhF+rD3UrtJfwNjhh+b8+b5/Tfk3jenrM8x3Ue2OurWfMVaFC3/gm77uEdVBeM8S1TIZI21tibUN1gSaZGHlp2OtA5itHUX1IMqbewAvW6sPey0rz8g+o/dszaatXhTZxQNV8+DD7fy8XGlHJV08ZL62dubtPXptfcVfp6RTu/hI1g8VTjRGZCvWnqxNed/kcW2+WJp7k7zb5toWk5p0YG3kITJssvdonIeu78vOxa85uj5rEJHNMY5R5/QX+/33JrES59EmNrFbzpN6qfKj+z7X+xDn6/2kpF8rD+xfojzlc7aP7SV/sXMr6dFe38eP0vklG4risJUH/7bXsfL1nzfNvyleWZuJ9OBj7qYxmXJu0rHNrVEO9te2cY2fWX36a7XpelOf38QH7FiRzjGG30uUYmCt26U8UMGzPfv8h+Ppr94XvS+VPi/Jri1m2lgT6WsLpnpIVtgeu5XAVgJbCWwl8DpLYAumep21v137VgJbCWwlsJXAgySwCZjKFzv4JdSDLiRPF73/9DtfeLLFKXuT7IsDUbFA38tP0aueu77ZLKPiWVSEse9pcaJ5fFvU45FtBQ1bEOD50qThv8naYGlWvqU12gKRL7j4QpE9tqlw1FQk4pqiwrrVf1uRntdoK2D5olpUzPF2Z+ffVBDzhb2o2ZhfHmMcFp2sLVDm3s8i+4vkynFL5mA/j4qalY25JyJGxVpv/7RVXsPPuVTUK83Vy8COH31xF/nXJrHCfpEe6Z46sb9twdD6gbVD/z7O59NGo7V5OfCYqNDNY6PiIuXPL+P9MSW9YUw2uPprRr5vZeXnHl3T+1EpnkRy8Ov1um6KZ5HPl+yZayp9MezX7O0L51n5Rn4b5bmm8P1Qv2lLBfbLSozt80KbXiObs9eMfMOvObJpu05vG/4ze76Pu6W4aH2TT5j3OQ7HsImB16AtRDGZ8/RfxHjft/YaxV2fV3wMtXnKrs/q0s6hqbGhZJPeh/x62/TeZHdyrmmsKcVlKyfvo02x3H5mwVRttmxtgnqP7Mnrh+dVDU9tTmc+j+TP3GZznH0vajCI9FGae8nHORdr82AtiWKU9Wv/t5231VspxmvcqU0iinFRjrO5mgACxrCmmA7+JR+jrG1E66XMbcNTKS7VOeZhYCruBywYgtejP7Oh+cXLF+k//Mf/KMAPNFBeXF6my6tLYUKgPtBAL039z54JmAhPZReQ1HIpDZg4Dg3lg76yL+HfYgVmpHlmKNIGbDSYoyEPrEhoy0S8JFMJmcvQ7I854l4ELEcAbqAJVZ64L2CylC7OFEyFJ7P3+wGYar5Id7c3aTqeptlkJip69yvP0//87f8xPTk+SgswjkzuhJ3qcH8P0KO0mNwJ89X47laazvu5WV/XhkbCgdgWGiV7aNrdRWOwfibNnXi6JgBVwpJRA1lwvgVTYS6IJQJGy82W/BvjMM5YoApkTfngOmiQRhMl5oh5yLwAWAFrSm54VfYvfWI89LBcolMRaK+ddH19l+7Gyjr2xRdn6TefnqTj4720t68NzxAy9CPNsgC84Do5p7NBHrapTfUdacDFmgV40FFGL9rubqdmgkZjZ11E14eSSIOiMFylDNpQfdU5U49j833FAiRfwGtjvgVTkYEG55NJhU/8x2symbChXgE0qkM28mvTpOqWQBnoSBmrdoSZCu+DNYRAJ+oQn+scFCQAe6UuIROOQ9YisXUDdiTbDo61YCocUwJTAbhg9wbUFe8L7V7DzoWACZxrwVSVDUIv0HFuCpdxMtsC5oIfyEjYtACO6iiDm8afRW5o30Xvt/ix2o5hkYNvZfAZgEmQKWXkcyNBdmh8powoH4Kg0LgPEBIb7WlDFQjDgFIE7CVMemhGVr8m8EUZFgCc0wZ2K1uMjXVgzYhniEFoFMb7kDtkRKYprAk2QECVgAIlVqxkjMvLK/nM7+93xeeUmQMyeeONN9L+wYFcE6yLsDm895Of/CT91V//deoPACrtp163JzEZ4xHwIgxJmYlK9CVN0QSy7QqDDRuloSMAMXgcwFSYpwBdZd1TicVPnj5OR0eHch0Area5Qd6Ca2xeXN8HqH1Q1mQnwjGUFQGHBNkJmAq2I0wwYACsgUJ+T2r3tPgM8Ukb8HVvQJ9Qtib1b7UPjZfCgAWf7Oym2XwmbDsC0hPCQ3LqKKBAjh9PKx+BbXK80UhBYsq4mIR5BXFYAUAARqsN7A0BGgOYCnYD+d6m2UxZxBRMVc9b/U2bmG18s7ImqI+6YE5Bp/oA+RQsV7OpYC80hg0kh8N/LXBK9z0KBBHWQ2E6qpul7B6vAq1khhwEc4gKoAqCOQhUtTGJfqUMg2iW0vngWMlbGcR3e3snf+N9nM89gwJukFOgHQUR+jho36OcmHdZy9U9Y80wyhipICP4IvwEeReAAQXpaLxUhjfxuWzTBHDifQUbZrAuqQ4z4wtZopAHjh49EjaZ0d5BGuwdpBVYJOerdHM3Fl+HLcFHLy/O00e/+IWwUl3fXKfz01OJq6OBAq56vY7EFmV4hPyUTQu+KxLKgAiRsYDgFQxJMJUFq0l+zPbKfaDmajmpsnPqU3JtthPJK/L3SmxL2DwJgJUYo8xhtZwzuEVy9lwAOMzdHJ/Ha2xW36MdMM6DfUljMIC+yF1qE/5+3N/fMqYzD9JmuI9mjuZ8SccngBkBU0GW6qtk7jk4OFgDU2GuiJ2QMRlKMT7BV8x9tG/YOvRUy1UB4IiFeh+vLD5at1eGQf3Bnkj9YDqeZFaqfsVaJYC6Xi8BxKnAHM1PYhuDQQWmwhCl+yfdE9dgQhtzubflPoh5G2vm2rKTVnnTAlb5NwBqFmis8QhxFIA5guFrlkDe64gEcmxFvMU/4a7EJoQPwptqPsA4swWYqToSG8H+NVsu0qPj4zRbLtPL03MBUq2wp5C7BHlagjBW3U2n6ckbb6bR/oHG+RkYtgCAVVAYbIT7KN4DQKfcH3HPQj0zTnNPBrAkgXbca9T7NTL7KoAbOry5vk7Pnz9PX/3qV8Wmzs6wr/9U7O1gbz/fP6QMWlPgO2Vl8wf/ruKmAVNhrrBvXPPDDz9M3/jGNwS8Rf8hgzJsg+us7+nrvLV+T10/xE9jZx2H/fxKtaImO43WVt9X13cjfgzOkXPg/Q5BbXYMv+eo7n0yKDOaQ9N7pXW2jcMU4+sOzNV2nn59duySPG09ggzU/lp2XG9L3Afa2kcpX9tc3SQP/xnjfdM50Z6gtOZ/Cj3ZudnrWv3wutH62uzAnlu6Vr33uj9aJItN5vGqdmtnYMeIxvN+R9tmjrf3A9buHxojSvJvkpuNFW3nR3r3/unj3yZ6iWQWXaskc++zJVva1AabcktJltaHvf36mjU/Z10zkvtD7TLyQy8v2paXj7XPqL7u5eHnZl/zfjM6x8uFedbbTJs92Pk3rSm6XhRHI7uKcoKVDT+PfJe1sYfakb1mFAf8Nfma82KuKuV2a7s+JlEHvjZh6/Ft+TeKBTZXbmrnTXHb2/lD/KQUi7wfWr15exE/zyzgEZgq0qH3qaa9BK5tP7dz5lrb1rzJvuBP/uSPtr3hXyYhbM/dSmArga0EthJ4bSSwTZivjaq3C91KYCuBrQS2EviyEvjz7/z7NWaqUnHHFjzqL7s3v7qeXz8tzRY4fNHO3kiXCkLRTXRdfNCnZT/kJyoo+eJVVCyR53bnS21aANhkXl4PXxZMZYt4LIZuMg9fbLF2YPXmC1NNxTXqyRfneE5ULPXFQnvtqMhoi1lRobHpc69ne35b8cvbK46nv+BvW1T1xSR/3cj+rFyjIqH3C18U5JglefoiIYtvXu+0J2/zds6l+TcVyJquU2rM8tfxMmgrLPo5U2ZNRWRrq1bn0ZptA26TTu3aaTfej9ps0TbGRb5r4wDHwhf6jAneXmiz3jcj/27yjU1jTck2vI68/ZXmF8m06UuBTYu33k+s70Y6/sfMDZvKsil2WxuPZKfNqnVDR5QfvQ/Q9igLv2ZvWzaGW7uMfMvON9oTRHHPr59NktH+xfqNj9c+Lkc/iwB1AAAgAElEQVSxz9qZn5+1h0gmTXrycvHXsbZcysFRTLVriPJjlINfxe6awFTe7hiDNrlOkxw39WFrf9Z+orXbMa2dbzJXHFP64rbJx6JzorWV5l7ycdpDvQ40f2mDsLULexy/aPS25HOk9fEoLzp8XdgQGOm2anrNDVC0Fdp8tJfUhrz1psOmOIHrUubMvz7uRb6s76FZU/d3Jd+ivdmntFKu/ktFvI949eLFi/Td//BdaRxHM+rp+ZkAqV6+fCkNk2ygAzDg3XffTfPFMl1d30hjKJ7qLg3Zw1HaG+1JMyaeWI9rgRUJjYrQBwAX0uyfGY7wVHechwZLfTq+2oYc182NeGiUBgtQZkMZDQfC6gKQxvmpMjQMh2i8BivMTJ5AL/2SaKZFk+r1TZqB9WUK1qpVevcrb6f/9X/6dnr2xpO0u1qlu9urlBaztNfvpwS2pvFtur66TNPpWMAHaDbGfPEDtgKsH03Tsymeot+XZkk0/qJhF43OaF6Garo9NsDrvhxyxjgAXmC90DeaV9HwSN2jaZJN53Yvx4ZrNOQLoAFMaMKWAAYjBS0JM9VSAVpgAtOn2aKhGCxU+tR/+bcAuwKaw3vp7Pwy3d6NRVaff36WfvXxF+n4eJT298Gw0JM7W8gToDFl/NFmZzbDsmGf7DdCMJVB/WiNhDxo58Ji0AHLTUdZH2RuCtqQJ97n97vdXQFmgEmM/qnxIwZTCXvLStmRMA+AIDAvNirDT9iQTfYogmDQBE+7s2AqGw/ZOA05E1ACG8C1wJ6D7nQ0oeN6ONaCYvjwAAXYqP1zbwC9k5lKWduUDYm2YPfK1B1sB9e4B6YCCKqnIAjamgW0SPN1BW7KQBDHGEjwDIFkkJvYIBhvMgMF9Mb4AY3gc7VHjUfwQ8SOQU/ZJ1S/aGLWz7toNK9YF7SBm6A8rAvMCUdHR5WM2JBuG8wJvpFmcDR9Z9AUgUoSIxG7O9rErEALzYvixwJs0MZjxCZ0wQOwBFtYLFYJbHn4p7FW7ZegSMqUjbScC3wJYCr4oMYv9X1lK1LwKHyb7DqQ4/5IGclgrwBT0QYIWpE5o1G91xMWCMj48OgoHR09Ehnt7e0LQ+Dbb7+d/u7v/i5997vflXXADpThSNnnOEcBfEns7Is84JsKbOkoY1WOu9rsruxjKjfobUfmJ6DADKzB66dPn6SjR4c1s0kGulTMNe5p3davaJPQP+3H5iht8J9VzFoYU+IuQCErZYTZzYxNGucILoCPERilukZMRqweDHRtmnMV0AjQEtasze/M4QBDXMteRWIK2LiEUSzHdIA/hZFFGTiwlsl4KnYnIKoMzOoi3g9HwliDPCmxFDFH4vBC9IQfXAexwL6uwaoKcMTcJJ+CsWexzi7H+Gb3A3yP8YtxQ/LYAP6pgDHIjnlN4ny3J3lUAAgASgK8gJifQTHK+JPZxRZzzTN4eJWAi/KDmPLeBLVENAIC8AMQHD4HYAxxGOtQEMxEfE/BBAB7JLEzxFgyhel+cSW5ErlWj1sJ6EyBVrBzZQcCm5vkf90E6a/C5rnaeyUFHso/YXZUFiKcT/kpwxdktZv6kts1phBMBX+CjJQFcqb5OYOE4V8al3SfKJksM+NxbwXQDXz70ePHaW//MO0dHKbOcF+AGReXV3IdyA26AjPVT3/843RxcZ5urm/S9fWlrHDY76d9YXJT+chacgwQNsEMTid4biDxGoCSzOKUGWHu3Q/kua7t2yGruQICMYYH4DF/CBBpoXuI4Wio7D4ACEt+UDvCGNUeIoMEsb8ikI65S3NPDb5iHIb+ZzO1ZcRs5CD8wI6FESvbpr9nsOvEZ8xnNoarf9bsQrQHATMKWEavmXk1876cAOqddHBwWO311H8VSCkxOMcJvA/blpwmrFq6N8L6+R4BNb3eQGxTZFLFPBi+glE0j+uD3mhv0BPiFfIzZIJ/+EG8OTw4UBDMXEFesE88MKAnccyC3mub9TUS3ovQFvA5xsR4Em8yeAjHATSoulEAEOSGPEcgDkGiunbY1kDG4Z6HPgs5YL0qTwXmMe9YID1iyWSK3AUQLtj6akBVZ4H9gwKm52CsEhDnUGL9dDFPR4+O02yxTF+cnKYVYj/uSRL0jr976fL6Jo1n8/T0zbcETIVcjXsaPFzh8PBI2HuxPsyf+0JcS+Of5maCanlPwLxIO7u8vNTcsVxKnkJcpDzqWIyYo/kZcvrg/fcF4HTy8qX8A6AKoDmwpBGYVoXEApjK31NrPJnLAw8wfw+mev/99yvmNfhDvXdSu1Ff03xp8xRjivIHapyU/RZuZsyPrUdEtQndq6yzXvE4fy/OYe04dr3+utbe6be/LWAqvzatV2i+bFof12TrGV5+bXLD53gIAfXpf3s9cTxehzmX+z9bB7LX9vK31/G6LNlGYQuwBryWvcKXeJBk6Rql9yP92Dk02fyrzNPOIzo/es/Ls6TTkq8+VCaRbzbpVG0wM1ub+w3mWGtbOM7uAaysIz+yc6njVG0jDzmHa/A6p81zLpHde5m8ip68bW8yRuQPVg6vqlueZ+fQFGsinfm9WzRmFCei9xgDS/ps8gGbN3ictxWrYz9Pr2/Oz665eniHi02RXKw/tOXMJhvgnO2aIt/n9ZrikbV9+zevYc+1OYGyYl3Ar3dTm/b5xcu8uvfLNVWMy2vSzjSvak6lvdhxrV1Zm7DHcr52bI4X2aW1m5KuN42XTedzvj7P+vVt6u+Rnvy5Vkbymdykrz+wiDKhfqw9eLuLdGLti3LGcSWfa1rfJvl2C6ba1EK2x20lsJXAVgJbCbzuEtiCqV53C9iufyuBrQS2EthKYGMJgJnK3mTzRj26ybaFnE1uzG1BAV/W4Es4fKHgiwP3buDzl9p2DqWb5lLhCdeJxt2kyGHPY7HGy6MuaKAQXBZ3VLBiIahJhn7usrnJ12krIPjiWqTLpkJktBpbAInk6gsrpQKoL9BFhUCp4QQFShZxOD+vp0hHpXMiO/Djlr4EbLNL70PW3m0hDuNERfAmuy1Zmh/Xr28Tm7Dr9z5KnfhCopevHaPNTiM5+rV7/4nWwQJeZOeRrVDulL2dp/V3KwNe1x9rbbWkt7pBQe3a25Ufg3No8tE2fUbzKtn8Q+0c87MNPCXbK+WQJp2WCsVN8cDHAc7PjmVlGsUcyMDHMHtcFGv4XnRcFMOs/CN78r5UysVNY3ufsl9IWT1FeW0Tf7W68zZW2VFu9KvWY16X4tfavHXgtUObYmhTPOY6fdyKbMBeo5JbnovMRhq0zLw865L7fG0FwXl228DxrUxLsS6KwZR1KS543TMGsvmfa5O9SV4rxqJP4Hw0JsoP10K9Bvq1cqqukfO6bwos+YLV60P3K01y8H7o43bJDzhmFL/b7NrHSB87fEykHbDRwMYGK68oH3m5UY92TP+lt+7LdW+OBjjdbBKMpM3r+g/WoX5gG37ux7aqc7ZqhtbmxjWysmqqTfmM86cMreyiHF2v0/qrPjldG93WJLTW1ssnouu42gxIWdyPuxxTGzdrt9Avd238Xnf/9c9xTc2nNZMS1jgeT9Jnn/0mff8//418jmbUz774Ip2dnqWLi4uKgQFNhmiG/Mrbb6fFKqXbu7t0fX0jTYpoQtRm7H4GE2gTKpre0dSJhnJ5ij1AP9C5/q/St8QFmZcyDmh/P5r6FwqumU6kEXB/byRgKjAtvHzxRfroFx8JSKDXQ5N6ZnfJzXvSpHpzkyZ3Y2EWgVW8/85X0v/yrz9MT8FMNZ2iSzx1d1Ia9rppPh2nu5urdH19Jc25/YGCExRgspPQHL83GimzCRpUO2gk20nLuQLA8A+6RAMvwDfKFKXsK5AzmpzBLiGMXYuFABRub29yMyiay7W5Uu1dG4cFmNXtapOnABom0oisOk/auC/sAAp0kUZubaXLMVVtQBqOpYET8+um/mCYTk7P0u3tOHV63fT5F2fpl7/6TRqNemkwxDwB+EpyznBPmcSY49jwudYULGwV4nXKzoMm2cxcIDEgg6nwNwAFZD9mPMD7AEEAwIbGbwFZgLkiAzrEJ8C2IDakoAWuUdllkoC9AJLBazQKQ3d8Oj78i426mB90AOCAsMTAxjAGrmFAAdL8mUFyAMdh3dAlGafgN2SAUGDPjtgZm5zB8gKb0Hiie3ICg+BLALYA5IJGaoAS8BpNpGjKr5ipyKK0UPY3CERADnmukBFZmmD/0nQsPqT2qF0KaIStWWWYWquYLowsSznUNnoshNFkjvZj8VuA9izIDwYiAAIB3gDY15djpFkYoFmx5UUGZKxSX0BLWscAAA56mE4mFdgNOkFzNwCMsJ+78TjLNzOL5PtYyhHXqRrqc3MymYegAzYr555tsTk0JmFeoncBgqzSLh6+I6AsrGUpzBRiB4i1AECoZWQWC431bIRncz/0qPFAwXU4How8kCcamQUIOZ2IrcEuABRRQMk03dzcZhCgyouMLWLxO0nYJjBXNFKjSfvw6FF6fHycnj1/nj54/4P0ox/9bfqLv/gLBVNlcIOCiBZpkYGGuB7sC3ES80fMgK6EUQ6Ou1rKezgOf8t+TOIMwKnKCoh/PbEpbYY/Pn6UDg4PJD7D51ZgghHAJOJLjhfC7qRMNgJ0zTF/HXxR+53EGAH/4d9cGfEy+wnimIAw8j5QAFXSDI9mfG3Oh88STEUGJdgawFJozBfAbc6B2oA+Sf3+UOxS8lVmPiELojAoSv6ZStzC/MC2KA8dwr1czt0CvtGtjABekCuQDwEshO/cju9kTbK3FXLA3TTIgIAl5pfzDEGmtF3MVfaB6sbCnCY+X90DAFAA+dNu6r009MT9F34TWIhrqSyhMzS6d9LengI1eSHxzWmOMxmAyJwjexAAGRZ6XaxLfUKZM2UvmYuI0MHd+K7KgffZrwA4VDCV2EwC+BVAZciwK/GF+yHoANeCfoWlbKKgL9Wb+igALhLXAMqSXLBIS+TffE8hujcbNN2LKPAJP7gG/DKT+ijYzPgJ8tNgADAwwVR9ZYGaQwYa2wBMkaghg9RMOAB8g90M84LdaG7RtcOvHz0+TsePn6bhcC8NAErfO0zwmJvbcQZvId9309nJSfrJj/8+XZydCdDy5uZKfAYMlQCkCjAjg8Pgk+LL8A2Jdcrohv2EsoeCZVH3WnwoQL0XzfYj/q45UkC/Yo/Y9+g5uvdQFiq5DtQgesxsmHP1Y/gDmKkAeBMQc7YdxlJhpwMQFbaaWakIKrT3AIy/jLfKTgVQr+4SajCV7gv0nlNVQWAvxlAmp3qvpDave0j5LN9YazzOQK4KFKf2hksq4x2A0Ja1TfcqYKLDj+aW7KdZDwL0EpsBS9xM/iaImgBeZYQEcFsZTBFXcLwFR+ss1OYJpoIwCKbC+zq2xgDdP6wURDnar54Krwyaau94mAHBzyojrSGLHkzTqfhavumAXZDVDPkKuR0/3PNAr2Tw1NySH6KTQWDid9lPxc5yXKgBaGAi030D996ad1Tvuk9XkCvv5RR8mgG0AE2K78PfU1pNsCcfJIAKhcEVcgXQGnuJ1VJAjZP5PL08PRPwVAcg8RUYqrBf6KSb8VTAjo8eP0m9wUB8Fe/jXgf7fAXo7ig4awLwNh4MoaB6yX9YS14zZE4bE7nk/eLd7Z3sGyAD7FcVdEXQ5kTj0M5uGo9vhVUY47733vvpG1//enr54kU6OTmRGAGWXQA25eEX2K/J/VausbgGYZs3uOeXOUkjquoT9oif3/u930vf/OY35R/sCntizTnc92YgaQYd1vfm9b2p2sE6mIrxeO0OuukLsFzz8ffs9nz+vVYz8rU1950Q76/FB/K9tm3utmNaWdk6Q329e5W46ss2ncZ6LUOvad9XO1d342/7HVYG6+aagu6z62v6moR+VtcPqBu/pnUZai1CAVvqcxIHHSjPv7YyZ62J8mSDM/c00fcEVg+RTq1++Le9Js9pqv9wn2F/22uV7MaPHV23ZMdtx5bW+mXfj65r38Pfvu5G+46ubWtQD51bm06oTyvnNlux33fyWL8mrtev28cJ5pKSLZTshfWRkjyi69r4VVp3k016v2uy5foeoh6x5Gc8NqrFtunb25rXd5MPlNbD+WwyVpt92e+uItn6831s93OxMrQypv+U7C2KYRKh88PH/PdCMg/3nchD4snaPEx+qx5CUfj+pfqOSo0r32/F4F0+OILFcLmm+V537Tsa7EOCvYi303vXdwZYZTzzvRH3O7y+/GYdId8fWb1hLyvXtaySbn68j5RapomXzF/UN8elvLl/sJ+X8pPVUZMdN9lolJ987CtdJ4oHkY3xuNIc/TlR7NWnshhlUj9538XbHMY0jEFZW18QvckGWneVcmuEe/T8vZPHS7fFhyhO+piHY/7oj/5w2xvelgy2n28lsJXAVgJbCWwlsNYRsRXHVgJbCWwlsJXAVgJbCTRK4P/+0z8XMJUtcvIJvlEh4X4T5nqxxhcJ7Rcd+GKKBTJ7k++LYK/SrGrnWhrPFkR9kcEX1/yNuj2+LlyyibK+V+d5tkjB4/kbcmDBxsrDFyNswwW+3GPxLir62TVHRYhNz/EFR2s8Vve+CMMvRu0arC1EhQ9+CRwVQLw+uKbonGjstuJlU6HGFpTaimb+OtaXSuNEfrVJYegfI5S1Faiia0Q2Ec33Vcb2MvI+WpoP3rexJYoZ0dh8j42nryLTNtuyY9IerGxsUdf7iz+X67S/I3/Be2wqZTEziuNRETb6EsJew/siPmNzMf62RWgvG/sljzaSavMr5RL5M8ez8aMpX9iYS9laAJuPQ5xzNFf75MSSnEtxkHL08uT1rY3yOlH88Dpqi29RbOfc2eTC11ZWUc6jnbHR3OrW+lwYs/Obkc2Xru+/XC19Yb+WJ32x3k0msgfMycrcy9TbF78EaPIDex1rY5HPlmzCxih88cN5+H2Sl5+3aW9HNo7yXM6BX0jVAIGaMdHGDNtYyye1e5/0+xcbz2ystUwUliHBnm918pD9jI+NUbzyMvAxLJq31U1bjPT+YF97f47iRxTfor2Hz7HenykLXoO+aG2fTB44N/oSPmrWiOIGYyyv5XM35+rP9XGytG+IbLhJzk2f2TVF1+O1rP2X9j02DuIYnMvGRBtn6tzI+4N1gBWbJxVooKASNBFyrE8//TR98skn6ac//5kySHV76Ve/+pU80ZzgCZwH+QNMBUYUPIUdjEd4cjp+Hh0f5yeTK8MUjof/DcHEJACooTTYKRuLNqxiLNgLwCTCnDJS0A66I2fTSXXvgiZUYVXAU91z8/90Mk6Y94///u/T3mgo4CUZFw2L+Sn1mMPN7XW6uwWjE9indtPvvPeV9K++9a006vXS5flpenJ0lB7t76dBv5vGtzfp/Ow0XVyeSXPu3sGeNDzjC3U0dqPBWxqr0dyPp9NjT4KGstwEq03/yowA4BTWBhAFn9DPJ8uTiQsNiVi7ZdXBOXifvoPXkCOAFGSHwdPypf1Q4rh+YQywD88lEAfjUm9g8UDDLsAieGL+cLSXXp6cptvbu9TtD9LLk5P0ya8/TbM5moC76cmTYzn3bjJNh4f7aywhYaOSGCsBO9qMLGweAEZmdgj6Zxf7M2k6VZAan7CPv9HES9um/6jfs4FPvY97PIwp9pEfaoIme8uyRBAY4zDPHYB9QRh8dI+pOapmySJThu5L1K+k+b2jDGho4iUrk52LZbqCHeAfmc18PMDc4IdodqU/cG8tjeWZCYxxgGwGNWuN+pgAEfr9NJmOpaEWSADKuoqZ7ouLai6580Sxq1qfqRgz0EAPJouFNjkP+4OKXQmvhWktA4UwN+ZbvI+5AIglPewVixpkoWAL+ZdZwwBowbwxZ6wD10HzvepS9/DdPoBYymrAH4KpbJzEtTGXq6urqtbEezAFSigjBHkPMD8BHlUMbgrCIoBH87UyKjDHYTzEquNj9RHMezTarwBwjKtk1sI8qbOdlJlZMmhKGYJ0XrDBek+hgAJ8RmYKZbVDnNyTGPzOO++kr33ta+lHP/qRgKng19IIj8ZsAJIAsBgqqNDaEvrVpTF7MFBmqo4iDdgMT0YSAbohps5nEudhpwCuEuyO+K1MVmAfU6CUgEl3dyReQcdYE/7GnBiPhO0ps2hg3RLXM1iTfso6D/WAY7QxKynjVm5GR64CMETBVNrgS5+dTsF0iMZ71R/+MVbwOAIOCcgAgAhgnip/CWsi9DATYBTi0GQ2E/YjiY/jO/kNPwAjIOYFVhdhwgJbmSBVVmkMIB1ARyml0d5I8qKAqbA3SprbeE/CeEQZwd6Y+wUsYNgg8JnGHLVbBX5ojrdxCXLlOPq+xjXICMcPBj1ZJ5rhEbPw2Xg8rcCMdWM24gMAbmiiVsY7nIf54RwC07AmBcQpU47+6P5DAYPitfKPTCYQFeYGEALYxLge9UF8Bh9UJq+KkQpAiQRQxEj2JMhdAtheLtPF1WUagxVmovkUc7Q5MeNsqjXCLuGz8DsAkxhXdF+ibEed7o4wUzEudDv9NL6dpJtrMJztCfAFaxQWKbH5sYC8YXd7e4M0HPXT5fWlAPIEgIn43e0LIOPx06fpyZM3ZA27u7002NtPnW5fgJ7KMqUgmLOTl+lnP/lJOj87FxbNy4uLNJ9PU2cHjDiHwoamQNb1J33Txrj/QywBiE59DuxtWi+2+YWxjOw6+Az+TJbHGuhSMy2JrwpzmLLlAGwpe9wdxIV9ARmNATDJcY+2raA1zQ/Mg9x/4jX9g3saC2i1gEJb97b3nswb9A36BPNDdKy9N9P9Vv10euYmAWZn9lJlW5uKfJTtUIE/kp8zcBjXrUGvGTQvUP8asMT8CpuHfyA/Chgns4VKfKxY4XQPKD4qmW0loyH28KEU6qe678Z59DUyM5G9q7IRxAgCE3MNtAYn1/ciNm6xxubv1e1exN/D6bzUPuqfdcAyfRfMkQSD2eOxhm4HMUvtDuNVTIo7yoaLfRb28bpzVr+4vrhJjx49kn/wsbvxJJ2cnyu7XWaFHE/n6fTiMvX6o9TrDxOi2Xy1k6AJkHYu0674KR4ugb3yo+MnAlpCPJZ9uWFz5d7D2hljPX5b++cauBfGeiBHjAdmSvx9dn4q9x/DgTIfwkZw3rNnz9IHH3wgD8JAbEBMw9iwU4LyhGk2x0Tua2wt0/oI54t9gQDSc86BvL/+9a+n3/3d302///u/L3aPa8HeCcyx9kEVW1VTj5aISmwzg7aNUTzoz6jeoDG73hvbfSM/40WimkA1V/MAExsfognW4+i9kb8Ofd7fG9T7wHjZ9nMfoxQvrP7UVt9rmz9jrpUH/Rzvle5t/HqidTOW2hVyXVbWXkZWh15PXu+MCbwGr2mvXZK9lw1f027smH4Nm9hRpONN5fYgZ9jwYG9Hbd+12lzIees+sGaK2kQOVheRPXpb4GtfQ+N+x8rQjxddK7JNq2uv703EybgdxRxr435tfuxN7IE5lbYf1Wc4Lo9hLuG59rr070induxN5IBj7DUi/4vkv+nY0XFWZpvI71WuZWVj45Fdn7d9b1ObXNfbkZUVxyvFeH99L+fIxpvykD3ex11+h8NrUufcW/B9u7/HZzZe2DhPG4xyA9cR5SafK0q+3Zb3/HlWr94Hqvv2XKvye4xIz9ExTbHA554o1vE6kc1bW4jympWlzUuW9Toag7HR7v3p81aGUZyxcrFr9/sCHz94TRtb/d/ReLXPKqmw/4ns266Z98KRnHHuH/7h/7YFU20S1LbHbCWwlcBWAlsJvPYS2CbM194EtgLYSmArga0EthLYVAJ/+mffWQNTsYjii/S8KbY30LZA7otY9sYWn+mX8fqFNgs5vkjhCxl43VSAiNYYjcmChC8S+AKuL1r7Qomde30zv95IZIsHXoY8n0+5jAp8Xs7Ux28DmKqp0FUqFLcVx0pFTls4YpHGF3OsPn0B0r+2X/hHRRdbnIn+5hyaCj08xjZLWHvw51rbfpWCLsfe1NdLa2g7n3JvKmpFcmnzX69j6y+Rrkv+6Mex+osKlNae2tb+j/G5jZN2rk2+0fbFQ2SjOEeegJ+f2lUCU3H9Xt6RrZZ0ZL/8wXk2L5T0yLF8DvB+wJgXxWuvO5sz7N/+C8cmm+C67ZdVpbwT5SgfTyK/9uf5GGHH8LZv5bZJnLLHsOGitH6f83Acm5ioB2sD0RcL1fzMk5FLfuNtPtJ9ZJf38oR/jFm+oF+PlV3Tl5nWruwXImhSacthPg57fUV7Eu9rcg3TFNa2R/J2sGmcw7gEU1l7p65tU5VtKMLnbfHEzsnmW9oT18wv7ticZ33B6t77lbUpmwv8cVGMjcay8yrFMM45stNNc4PVf2lu3kbw2q6xLR55G/RfmhLMhuOoR4xv43jkdz5u2PnzXP+FnG+c4Tl+DxbFkk1l+tDjonuVKJbaRjYv80gfGJcNlgSs2WvVsqkBxGwkUsAqcqfqAeNbIAJASfj30T98JI2EaGb+ZQZTWWYAzLkCU4HVZ7GoQAv7BwfK2JSfXl/pG03s3Y4075O1gjEATblYO5rw5Anxwu6jIJxedzc3RY6FXYoAhxUZb1aLdHZ6mn798cfSECzN4GjQz//0Se8KphrfjYXF4mCvn37nvXfSt/7Fv0yDbiddnp2m4/2DdLg3FJDW+O42XV6eC9MDGqAHo4HMXdhWDJgKTabCTAImLTBXyJyVQUUAQf2eaVJWtgP8sMEax6E5Eo2NbFImqIAALDYzct2QFcaRBvsKTMWmJWVjETAV2GOkGX63ahzHWNLk+/+x92ZLkl3XleDx2T2GzMSQIAACJIssDmCJkkosmV66rftLuiXVL7VKlFT9I3rQg1pmMulJxjZJpqZEikgkkMhMZEbG5OFz2dr7Lr/Ld5xz/UYC6m4TPMzCwsP93jPss6dzfK+7wBSxAHuMM1Odnb2yAtJuf2AsVZ89+TxNbxYpdXrpzbceWPE7nqoPliqAYG+lH4YAACAASURBVHK+bWdviyLVqoiPzFQspuz26vgGxgNj1ApgKoxzPPJ10wIRtwcyuNUFidR5FAnjEsjX2MwqViLcx6JRxgDaGgAJZBLBe57Hue04wwrHVzGdgIFi6IxCHq8AsAAbhvtP7rW3YJ2K4Y0AIz4BXn0Z9cFZcDZWXM9YwXFrvsBxaqEJ5kXAyXINkImzopDZYOsTM47Mxl4BFfxjZ21yUJsXgnsBtQOsAL6hDq6Wa7sGBbrQZYL+vEgcLHHOAGQF2VUxNoFz2xwALD8VGwhAB5SjsYr1es4AVM0P9mfF0FXuh7Ezvqu+EEyFol7m5rhHi7BxvellxXJWQToMjATBGSNSxbBjea1VqTvIAPOH3aJv+EL8hb+0Yu2OA644LlxrcjNAjoNDLP73wLrjACuAHDFWgCq90NkZjhS8RQAIxkR2qocPH6b3338/ffjhh+kf/uEf01/91f/loJTKf5qOrtdpPBkb09xoDPYlB5R4jgWGOPzv6w52E3wO0IiBIDvOgLZCoftqaUAqA72OnA0M88RYDDS6RuE4WG+qtroAl02sH8wZrwmgYl5Q65YDyPA59VrBHGq/pv+QTwUKXoKpxfRtVAF0CKbygk4AoJxxx4FKkA/t3AFy7jfxg74VCGmg4q6DosA2R7YkY2QC2xqedAz2lQUAq8lYvyBvvEffBhYZMvCB7cTAmuuN+Wdnfxk6WBdr0vMx09c5sxiAf/BLbp02DwM41OxgAD9x71Uzmu0+eIQ+pPY9ZIAEuNnZp8iUxliMvtyv+rgwfwdBEUwFuWGMzrjD65y1zwGDZO1y31d5GLKemR1X+rJlLYEeQAd9PWm/vI75hQE8K8YZqIObTMVKZbEF7Ecb01kDoSwc3IJxAShFn+0gT7I8uk0YS+ByZaxtBrTcbIy9CfkLGMTALgVmTPNL3X7qd4cGSJtN587Kacybnvs6WA0gGLBFgg1xmIajfjq/eOVsngDbgX0HYKo330xvvvV2euutdwzc3O0BvAXwh7ORGdMQ2IR6XQNQffLoUXr54gt7Pb26MlY49OksnWDurBipqnzP7b7KWyxHGSWwKXrO5YxGBCEpgJ7vEdiHv/BnsLta7zynpA7QH/MegGo9AQUQbWSgKuQVDojb1R3GMraBPuJewPNZ18saaEOmI2cbou/ReMF1pz/QfIbX6V5V9w18ndsPOrtfxUomYCo+PIDAKfgjzocgaB8D2Jj9OwvGKrzrvs/ZlgwItVmZHJl/7ALmvJ3KEgxY54BJ9xdYX3/YQA02p1w5J5dpJdetrtRVh7qPpexVlhy7xmMbleiG9snckfsZfObvVVKp1tj3c9i7eJ6me0xv321R9zvMUxCTCTZfIGfbArc2aXEzTyenp+n03j2TMUCyAGB2un17oER3MDRmqlfnl6nTG9jvAmBO/KZuWiDd7fTS0cmpsVXN5st07979NDk6Sivk2dV3UdyP6jkH9UwB8jyfgK+CHGiH+Au/5Llpz0DcmNPF5YWB5gD8nE6d3RJtvPvee+lbH36Ynj1/bnsk5BW4HnaBXM1iVAVapMy4tlwTPYNx23BWReZyPP/9/ve/vwOmwjghc11nzv//j2Aqypy+IGffcX+uvkB9E/VXU22256x1gOIpk5Rfqft4HUduLLnPb4/Bt2FcS/3bdH+cp9puPY9dFnmCBdVXql+N89U5cVylOUf/W5K79pdrU9dDP4/X5tZNfaPOpaQTpfnq9XEelgXtgEl1JLUv5HX7rr19922da7qG+kQfFWUQx6v6FWNKrp+4Hk3/522pZmatY0b9sFWVTxy7rrnqYs7WVOf3zSN+zhi4z96i3UT7aOqX13LfEOOu6qL6ppwdRfuOcuK6vo7u6fiiTat8cjK8q9zbtNHkV9v2x3nUezY+3Oi2Ht5lTXP9M0Y12WH0azm7ib4pyr7t2kb54X/NH2KOp+NnXsEcDtcyP+B4NGcv+amSn4kxT2OjxoloG1E2bCfONRdfOH48SAWfN/XJftSecnJXG9V76Hs1b2mKRfv8h+pUzCNwr36/nfNlOh6NF3FN99mc+h/1Ebl1zvnwnMw5tmgb9hXoa4CpcvGA642+DsxUbb3n4bqDBA4SOEjgIIGvuwQOYKqvuwYc5n+QwEECBwkcJNBaAj/7kz+7xUylB1FaIIRG9TM9IClt6LlxxoaXxR65++L9uU28Tqp0CJA7AMkd3HJcuTZzhxfxMMj7wYGTF7DoPOMhSzw80ILNOI7cIYoditkTL+unRN5l/vvkpjJre3BXUrAoa/0/tt20xk2HZU0HQKXPIHP+NM0x12/Tfbnrc4esuXF9FbLedxgW1+l1+tR7cgdXpTVv44RKB5zRR8TDu/h5POSkDepf9TFtxvZVyG6fnymNIx4Ox+uijzIfURWe4XVdqObFNKUvS9qML64R29MDS9XDqCPat9pS0+Fryf5zclHdyOln1IGorzom/QK9TSzJ9Zezl5ye53SzKaY2+c+cfnBt9YC/yT9HOUSby/lBnReKs9QOo47mdL0kq6iXO/orX3Ln9K40R/XLcT3y8b0qvgvArVK85PtayJTTffVD2/FXfah+53ShjR9Qvcr5STIY6GeUB+MkbTzmf/viWNQZ/TIP46JsmEeqvdFvRRtvssO2eUjuOi1Co8za6GzObpviSSnm5nxcKebk5F6KbZQj15DFYqqfbI/y1/yoSaY6jmjrtNm4fpRpXbxV58v77ON14nROhk39qBxjgUEur4gxDPeg0A6FxARnqI37a2eDgLy1iI9gKhYuEuQBmQFI9eTJk/To8SdWhIW9xsco1n0JhiYvAEV7BFO98cYbqdsHYMLBVPhiHOAcAoAwFxZWgr0KxcAYC5+OjqI+Mu9QdwgsQV940vq90xMDGYAR5dWrM2O5Mcab6TQt5jfGonN1eZlePn+RxpORFTivFnMrFkRBH/pA5d/V1WWa3dxYQfy9k3H6zocfpN/9z7+Thj0HU92bTNIxmHB6ycBUl5fn6WZ2bQXzQwAHwNwy6KX+EEXP/mtP/MeerGKlMiYSMmKktRXLE2iB+bGAlroP2aDAEb9b9oaKoQWfEYRBEBRkB0ACi5MXVtyIsn4HxnZQ9A8w1RLMIjcG/EJRrDOSOQsCwSSzOcBSAIcN08XFZcL/uP/lq/P09NkX6fwCc0/pzbfesDXD2B1c5IXL9KtcYwWsAExhvxVDAKrc7XphprLxBPAZwx6KkifjsYN6BDTjek1GE3IK8YwAoA8HrTg4D/rm7F4YI20mngmsV2ivLoAxy6mYPFC7Gwth0RZ0anIEJh4vjCSYijKmvGgvNdNANYPqIQRoi58pyATtM1aUHoQS80DNQTYdQAhq+WissXJkif30ocauVhUW2Lyghx3XGfpzvI//oYPGrjFfGCgBhd4EU0G/vEC8b6AzshwMjFmDX5k4WM3WpTqnYXE0ZEl2JCsi7/aMRcIK0cGi1/d2NMbo+Qb1hboOgBrXIQJ36Iu4Bm5DXWN9gu8DiIttm/9bYr1rxgsyTrkfc4Yz1y/o4nLr29Av+oBeEqiDuaNQezw53oIp4UMB/HBWHAdvMT7Axn0efg4E1guwUr377rvGQPH222+nf/qn/yf9zd/8zdZmcC8Ke3Df0bEz/qHAG36B8zIfVrG9QZchW/gQgKN6YDYD8wYAQAAzrFcG+oRNjY1xxRlAyMiy3jgDGe6DX0ZbAG+xDQPuIl5UoFIFTmncw3gJWLP1rAAFACehTcjF/BHYPuCbtmAqZwGMeYeBB6o4qHmI5ofKHKL6brkNivQ7YGxyIFw8r1RWHs7J1lf8JHMS6j3Gw7yJgE17+JMh6HbzVvczNbhAC5TQHoB402sA8NyuHExRsehtgVleqMv8Gq9hjgRaEJhC34O54jXtiP6erDrMAygL2hbmpABUm6/PaudMgP4tl4+jDfQLvYr7Cd6n7C42F/gJsMLczI0p02KbscFs0tXVtYNQVqs0AqMaAJoLABqdDQtsTApIQcw0FjhcXzGloV9n8cT1yEH6lp8YiLI3SP0OWLQ2abmAT6vg1eLv5guszzJ1uhsDUoFBEoBt5BejydCAG2C3MjDV2w/T22+9k0aTo9QbjM0XYD3A4oRVBTPMcNC3HOiL58/sF20tbmYVGBKfw3d63Kb/szhAHk2CKcECVbHYgZkOcyfAgr6bMc/ktgW9zndAV65Pu1+JK0Bka5fmY6EjfVsvB3bXAFPzPxUzle4RaL+ayzKvYdxlDsl4TzAVGeZUl3TfWNpDMg/Q+6ivGm9r26b9OQAVoCll+SKYCuMB+JC5Ba9xlk4AeT0HUQY/AHXxS9bMTQd+GTGJzG11vOfY4Nv7JmuwDnrOxnahw3bGL8X7/poscdWZXiLwrmbMU5vV/CiuTbRd+lvKi3lJ3L8xbyS7nu5tzP+vdx/AwxzGvh/pENDmMaIG6jkoHjHoBiyxYO6sftaLpcXFo5PjirVwlS6nV8YG1x+Ojeluvlyn86vrtN6AQbCb5gB0OXQ4zTGebj/du/8gdfvDtFiunbUNgPvlyvwB1pg+lD6MdrndI1VsmcxZbO8iLGW4HrGX+g4mLbSLB0WAIRE51vTGfR3W+7333jOQNdiGnz9/brKIYCrqhcZFjaG6VlwnAPSMaLECp6MNgql++tOfbpmpIpiqzjuZB2+XoI4Nkra+DjOV6nOtF3U/+iqeLTTtvfW+eF3U53xvde5vcUAemsT2or1Ev1RqN+eLfO7uj6P/yskgN554XU5eHDt9dbTluAbaBv2F+tk4lzj+nAxi3Nm37vq5yj62nVtn+qxcn7RV9Vf7dIHt5fQr3hv7pNya+mhawzb6pPIvXX87hviVJRm1GW9pXfbZhOqfjqvNWNpc02bscS25TqrbUT7Rb+nnuc9yOpbz1ft8GvcEUa6UY9SxffJvkk+Tz2uymab5t12PJvm2bSN3HfPeXE4TbUf16662G+14X5wryaytjtexuq4B2aeHiAG6v8SY9QxedZH7RrKRbs85ZA8RY4mOqST36NvZBu7dnkeGmKg+XfUb9/KcPNpulAVzO7TlD0ypHywRx61yYH+0w5yOleN7DdjTecfX0R/FsZf8Uoz3uXgUr9k9X7gNkNtnyzkfpr4w6q/qSJxHzofu6JSdUd2WeM5G9L19tvH7v/+/HWrDv4xTPdx7kMBBAgcJHCTwtZHAIWB+bZb6MNGDBA4SOEjgIIEvK4E//bP/cwdMhc2tFgdwM85+tHCBG+F4SFo6IOLhyb6DWd10lw65Sn00HdLFTXfTIUbusEbny8OjbvXkyqZDBLQVPy8djOQOIEz29ki7erXvMv948Bd1RuWw73CF9+ZkVzoE4nqW7inpkfYVD+HuqvdtwFQ5me6TTe4wKXdY39R2W5nHOasttpXH6/bVZDu5w8XcYaQeWnK8JX3PHdzqwZ6bhBcj8bX6jfhar+Fnsb19Mnxd2e07LM31qwUSOfvVQ2a+5pfpuJ6HydHP5PxUk29SWemaleakY43XxDWlD9W1ajokjf43p0NRF5vWtOkgmPpSWvNcfMj5xn3jKY0hF1NLMt+nl01rlbM/2pXqWBu/v1w46wHvo3/SfCK2s0++uX5tfGTaqE7fc/PIyba0HhxHjEVW3BK+UFJfkosP+kWOtht1Uf0PQ3tsr+n+6BeiT8Dn9CNqe2Tb0rZz90ZbjnEtZ1u69mifT3HmtSobji9+lvMTOdm1se1SnsS+CaiIfq7pvlxsaRrLPvtsc28xLww3q/ypp/ELVdU76kcul8jJoCQXvp+LW7kxfRVr3CS3Jj+TW4/oF+L44pqrn2ABI1wSXEX03QShkNWBsnZf6fewUFaLIR8/fpw+f/o0ff70cwMDoOATAKtX5+dbu0JfZGNBMR+KlvEkdwABUPxpbCsGpkDxp7MYWQHuYmmgK/SHIkGAjKzgcDi0wmX8sNAP9wFQcDQZp7ffejO9evUqvXjxIp2fv7JSYGNnMgDS1Bgfri4u08svXqReH0+mh0DWaT6bWRsAHQCAcXl5Ye+hMPnB6SR9+8Nvpv/8k98yZqqr81fpZDhKI3sAwipNr6+M6WGxmiUAU8aTibOIjAAQGRoYAUAgL1nvpD5+u700xNyNmaprjDwABaF/FqWrzUP+ZKUiow+fok/ADwoNWNhM5ga05QWiy7RCkTpJoKxYoGdF1pA3ZIr+UbjMe42pAk/0x3rM5vZkffBcoBgfawOmiIuL6/Ti7FV69vws3cwX6c0337C5e4wG2MLXSRmTWLTK4tBeF4AKB12B9WNdFQ7nwFReQOygL+oyQBNgGNN4UvsQL/bV2ED9RnExGHVOT08NzIHxGDClAkBAdhg3/ZQDADC+CuxVAQ/qtp3FjcATjgfrj374/2LhT/mHjFgYzZyG9oLie7Lf4D1nH1obwEWLbDFPBZnkfCqvj2cjLNLt9gFcq88AmPeibQfP7BZZ0i9grtj3o8gagDwDxvSgT/AFDlyHvZIdzeSafP0gW+gcmQoMdNd3VjSsv9lLdS7R7ztqC/LHHMhc6XrkDDtmV323JTK8mM6BQagCU9En0kbURxIEBjlTLwl6wXyxpvQ3W73A+FAgXT3NHzAe5pJWuG8AUzCZufxgt/gcoA/4ShR/1wXrDvrE/+iXYCoF3gBcisJr2g/9AWRGJjDXdayJ67ODqVK6f/+BgahQMP3WW2/ZGH75y1+mn//8/7Y1wBzRN1mSJkcTA5vClxFAS9kDnEHGN19ztz/XA28LdgyuHQI5AVrFulEnjBGPzFQVKM98xdDBAQayAxiqkgf1HMI2+I/kvAR8AnSFvNsAJMbO0jP9hP8y3wjWILQnYCo9P6R9UJ5a8Mt4zWJy/UxzCreZXup3AQx0NhTaE+6hz9Z4rbFc47wWrtM/4D4W+cO2ZvNZWqzc73OdfKw1QIp2xLkiFoBxsc4DqsgkDzXR/MTH5ywjNr8KdINryIYCXSNrJXUJ121Zhirb1dyCuS1zCrRtvrQC0FAuHDftkuPWvA2yQv8xD2WOr6BE02MATVInXV5eGzAYZuJgv7WBqgH6RL8GEjSGRrBEVk8PNyfr/ojvGZgK/rliN8LrmrEJ7FNgmvN4gpif1t3U2cBXdZMRByWAuQB+gV8As9jcWKkApuoP3DdeXJwby9Bw4mx2vd4g3XvjjfQGmKnefJgmxydpPDmx9wE6Qh5m4FOwBqVkuc/l+Xl68uTT9OKL52k1XxgzFeZgzFQGhPU8Dr/b/AM8mtzHAuBcgW0g78nEAXT0W7QFgt7xP4GOjH8E4imoFe/RNtiG9VnpAoCnkNK8ApAQwIFrCMajvVB3CQyjT+ben/pGP8O2fL3cR8V9rebMem5A/834HP2D6m7UXwPs0e+aj3JALeZEYDzG5MxUu2Aqj0fDNBqNDXyD8Sl7EMC6+KzTcaY3FGw6MxsAVbsPlanXOaVeBWonoArtOjC4jumURe07vcjQ5Ay1MVtykBJ9D32g2Z58Rp3gGsR9je77mdtojlPnebvfYeCaei/voDDmaejDbNfAI3UBJz5nvDXWqmpvApA04iJ/5tOb1B8ODBCN+wFwvJnPDEg1HE1SB/5itUnXs7mBqpYATYIhC4+17/TSDQD5qWt22xuM7HOLV92es2dV8mN/zNM4/pjj0cfic90TcF9loOgJWHhH1v7LsxdGy4f9x80NAF+eV4Kx8oMPPkj//M//bA/JgGyhjxZnKhZRyjTGlOiTOUa874B833cSPA8w1UcffZQIprq8vKpyJ8+V9Azg35KZKsZe6ul2sasXfD/6BV5XOndQvxH38JoDxP7q+Ot6666wLiHS3FXvVbnl2mwaA8BUOr9cHzG+Ug9iX7k4rLKGHjX52Fx7nFv0EbR1yrMkm6a10nXKyU0/L11b7wNrHY66nNMrtZ2SHqjvi3rQdA+vzcms6T6VVUm3ozy1r1p/5UvhFkxabcZUWp+m2KFxJMb3nE3HOe+TQWm+be/T+5v0qKmfnF5E3cr5kNJ9pXt1fFG/om2oP7qrLHZjwO0HXJX85z5bbqNjuTbuOv4mP6L6SB+a01/avcb+NuNXn6i+I75u25Ze17TGOT+Zsy/4f+S2zMtyPlDfYy5JMJXKb5/tUa5NuhjjHvMcvM/9SMm/aJ77OmAq+w4qw0xVir/cc5T0PM5T42bUo9hGrs14TxvfWLKVaNOULfdBPMumnpZiOdvXdcrppfqIkjz1muYYhi9QduNZyQfF+edsgHr7B3/wvx9qw1/HER3uOUjgIIGDBA4S+NpJ4BAwv3ZLfpjwQQIHCRwkcJDA60pAwVTckPLLUbSpX5LxAKnpgC8ewugGPG6kS4dG8XAC1zUdtOUOKymPfQd0ufHxntyGfffAx5/oyff0UKSpjdxa7RsnvgBkgqMHJrGteCAV5ZDrJ3dPk0zj4Vru4C3Ov3Tgt++gMx761F/g3pZi0yGv6nTuwLPNerU5AObhYDxAKsk9N5a2thzn1Pa+JjmVdDN+OVeyXR2TfXFd/TTJTmXP17kDxqj3TYd3Kv/SQdvryO+ustNxtF0f1fl4T5RVPDxlIQ3e5yG0rkFu3UqHuaqzudc5Weh7bWSVs7t9trLPx2G+WnCbk/u+seV0pnSY3GZdc7obfYTqM/uK8tknm5K+tH1fdaU0Zh0b9Qz3odhSc4icDqq/azoAL+ke7scXI7kvHEvj1bnn5BnHofrFwmJto0nH8VnO7qKfv7WOgZ0i119Tv5x7yeZVtwimYh8cS07ncsWZcew6Ll7PuJ77co6f2VpWRVR4T5/Wvc+PxDHk7KLJd7Lvu4Kp9vmNki/Q8e3zX7oeuTVp8gH0KXqNflkZ9b/k06It5fSxTTzW8TCHyNnbXvu445N128amnB5RP+M6qezUnqi7KBC8C5iqXlsW5ntBJ4Exv/71r9PTp0/TFy9fGJvDdHqTnj57ZoAU7R/Xo1jv3r17aQVgyGxujCpWWDdwtoaajceLrMAWYYwRVaxE8T9+cS0Ll72If2RjAjjr+GiS3n33G+ni/DydnZ0ZyAlzBxCrgwLK5Ty9Oj9Lr87OjJkKhcmoXBz0uglAW7QLYA36wHWzG4CplunN+8cGpvqt3/hJmgwG6ebqMh2jyNCKyhfp+vLCmB7wOvWSjXM4HhqrxWDkRf3md+y72I0BqfBU+BHYA4yZqpvmi5kxMQF4QrCGFi4SOIGiXeatZKkyhpKq6JUF9SiqxNxRCGlgKhTQoqDTwC8YiDM/gZEChbKYO4AnZKbivSzknAGwYWuCgkgvLkV7V9ObdH55lT799Fm6vL5JD964VzFyADjgrEFYWzKI0a9hfCx23gFToZA5gKnMRhOKwrsGsIhgKsSLwcAZmDW+u683y90BEDIGoLAYoCUDUyXo3NIK6Qna0TGzbWMAWnv+xhyuLv72cwB9MAY+A3AEALM65mDuXtBcAvbgHm/fi1AxLrRlulyBHlQ/NFbhep6LeCGm59paxEzZmw0OnfkkV9hCMBX73M7VgEO+4weIBnZiIBZjM0Pxdx5M1dkA9DQwG6Eu+9gcMEBgjzJTuQy80BnjgA7QVxNMZXKu3ofQ8LnZQr9vAEGOG+MlaEl9FGSDa1g0TL1nkTcBLMqOh7IK2JMB7FCsXYEt0K7ZnwG8vBgZ7WP8+Iu5o0AexfNePOLMVOgD88MYeB3HbeODjaM4e7m063Ed7FZZ6mztjT2t1nkAL8AKCFYq/ALUink9evQo/eIX/7wF/LAPtHF0fJRGYwBBXW/xA5nCXxgwaguoArOOA1HgQxdzBwpiUgBTEaw+rACQaIc+yv1vDdi1ta18GfMevEd7pHw0P8Nr9EdWG9o/r8VnBuZYLNwuyZpXsY7o+SH9goKpqCPMJWhD3JvT1jSPQFF8r9s3ZjLOn/6Uflx9B3MLzQkiKEPtm/4Uung1vTJAlTLWcSzGQlitHfXI7X5tY/O5+XOQ4hg0l6jzDayXF3WzaIzFT+7nHFSDdumb6GcI0NX8X8FU9Jnmr4yprAZw0hbVP6EP+jX2xf75PudEthnGTfMNg2HadLrp+urGwFQA2MGfAQBsYCrEy9XabBfXL5azLSiuos3aMkdumanWa2Ng41opmAqg5clk7LkTWLFA9GisOP20nAMM6iBLm+savhMFdmACWqZev2Ng1+n02sDaBFN1u4N078GDdP+NN9OD+2+ko5N7aXJ8moYD+Jd5evnqlYGp4BeR+6wq+ySYKpkeOMAGYC+AJKkfBGEiZzTmLABBzAk4Gx9kDKDZ8fHRdt3pKzEH5oiWy5m/cqZSBThRPlsbnc+37ErUM8cEoq+xswBBPlU7Gus1HtM2ue70BWyTsRD/E2RH31zrZ2079AF1nPfPdD/I+ExQI/5SDzBe+icFDfne0vMj2CD+hw6gbawffeUN2NOq2KexHPeNR0dbmyOjnufFni+TEQhgn21cDk/B39o33q8Y6Bg/MQYHGNXMVJQ7wWEOKNwPpqL86fuib9J47MpWA0h4rV5DH+Djrx9eFfMdUPfRT/N+XweIvz6HVD9jGacBqhzQC9wVx2CMbmBO7XvsRi48XwEIN06D0cT8ymK1TtPZPM3AEod43O2lTRfxp5+m85WBq956+2EaDMdpiVhdfXuyQW4uDA3UIY1TKhfm/VwLAhcpAwLXuU/CQxvsIRMAU/UHxkyFtXvw4IGBqfD7D//wD+mzzz6zPJ45MPN19l3HhLrYWD/TeOKQc18fjBNjimAq7BnhD+O6V1pgf4QUTYA4FTlaBdiy2HHHH427GvfYDD8v/eU9cV3i/cwh9Lrca93HkPktXke90LGr/HVMURxxjhwX2SyjHeb6yI2H1+VkyPHG9S3JVMes+afqlbalso1t5tRB/Un8PM5X+yl9pnlgtIPSuu+u892UNo4jN66oA6WxN/Wck2vORkt209ZmXmds1AW1s5wO6plv1J+2a9Akh9w4og60XV3Vo5xMS2savytsow+MKTo3zsVzE/fZ/Jx98EwhUQIH+wAAIABJREFU+ru41iU/0FYWuXG1ufd1dUnbbiO/NmPJ+Ra0HXVS9VJ1mHGW63GXPtlHkz/PxS61pybfqOPkvq9kC1E3/GEAfOhSzdBKnYoxmbqnD1GgfmjbnKvqXmxL9TbOVefEMyG2qWdI2r7qKdcpZ6c6Dl1/POylNKbon+KcS7Etjo/XqR7ldDz3XtS9ptwiFxt0jPFeyhR/uYdTfY1xVeUU/VJJVrShnI3F9nT8t2IsnxRRXdRGDjmfEtv9wz/8/bsnrXdxBIdrDxI4SOAggYMEDhL4dyKBQ8D8d7KQh2kcJHCQwEECBwn820vgT/70v+8wU3Hzy41s/JKpdICkm+TSwahuukszwzV6cMkv6Js21nfddO+TaungmocF9f3+9HH8aCFClGE8eOKBVek67YcHA1505V+4x0PQeKDQdFCZk1XuwPuuMo1j2nfYFedROqihbPUQjl+kxwPE2+uzu9IcU5RPHGtJf9scAOvhVOnAjaP6Kg6l77pOr9Mn+mBRTzw4jnav/sGeHr7naXmlQ9PcGnFddB1VL3S1VS7x8DCOeZ8/+LLrVdKnpn73rVNOt6h7Kqcoh1yfbewhJ9tofzk/EvuLvrXky3IH9FH3muyRhTiltdsn39f1LaX50t/RHkp6m7MvXU8tMoxzK8kjd09bnY8+M/ahBccGnKm+JNSivlLMaWNXqh9sxwvi5MneeLp29RtjYZv1yMVbjbt39bFxrdvMcztOeTpubi6ql7oW+uWRyoJfpqheoWieOhF9qeol/T6u1TywyaeorrIIV2O99qdfnrEAj33p3NrE3TZrFH2P9h/zEV3DnH60tR+NNaoHTXNqim9qV7n29vm1prgR1ynGregT8Xksei7NKxcDS7qck1lcj33yb5JDG30qxTLOI37x634Qe4HbT1b0sXqRKu7THMnntQumIuvAv/zLv6TPP/88vTp/lV68PEtnZ68MxATgjeoB8mEUdgIIslit0vX0xgqW8XN0fLItxmUhqn0xnzoJTCy6F2GbtFv4cxY7g43q9OQ4ffDNb6abm6kBugASQqEzigLvnRwbQ8PjTx+nL549S188e55m8xtjZjgaj6xoBAWDANYgNn/x4nmaXk/TYr5ID9+8n77zrW+mn/z4x+kErDLzeToGCKwDgO4sXZyfpbOXL9JqswRGKQ1Gw4rVBcWVQwMp2eEv6C/A1tPtJ4ALRmBs6vVt3wQwFS7ik+BZHM/CUxThQ2YYI8YKWWGO+CUAgYw2uAfX44dgKtunoojbZOrsHzWYygvIAYggMxVkDbmxwBQF5wBkzRf44h/Fq52EVwDGTWez9K//Ckayy3R6/7h6Cv7Yir9RhIsxoC38mhgqgANZAAyMUTE6GfPMelMDf/Aw/yrmgK1ImakIkoJsQYpAP0i79xzLyjh3zJGF+wDi4DUAbHg6P8ZKdgfMn3quNwM4A3YvFovjuppxAkxcu2AqKx4dgInJi/LxA9YRzp0FBBw71pbv4XK0h/cAPkRbACTiB6+V7WubD1R9MB7qk3K14FwLvAH4GwydoSyep/Qkd6HPMR9h86zAVMh3KjAV+gCokIw8ZFgiYwKAA9BXslWhLQdTgsUNQKwKhAW7qPIAFIGDxWNbYF4V4kAt8H6tR9UZBAqfK/AYZG/F0MIUSnAT5chCDvzl+sfzErKr0S6xLgakqsApeG212RWQDUAxgKlQYE1GPfbjQLKZMJEgf6lZqmDTtF389eL4kTHCGLPfbGHjhM1CL3A9Wb58vdGzAx5wLwBdb775pgGpwE6F/uEvnzz53JgEGbt4bgHfcHJ6YmxqAIgRcOAAr1E6PT62z2BbBhayPsHud5NmFYMa7Ng4wiqA46CyRY7J9NqKUzxPpq5zH6+gA9oEQXC4l+Cc7Ziron/OhXaD8SEezRcOLrW4sloZyA56kDvrYuE4C8TQP3UxFsHRJhh37bpO15ipsKZkp8L7ABQTAKssZLpvYF/cH2qu5XJyMDPjxOXVZZrOprfAVHXhue89dvyBuUPPmV1f3Z/EnKH2Q65LWCvOV+XG+zSHog+mDGm7mpPhPpUbx+k0HLU/17FrYZf2sSP/yvbptxVMhfHj2v7Q2Z3mc8S0peUlzupWgalsr0jmwGSANTJzgTnPGBSrXAnAV4JwATaEzkM+zE3gv8YGPJo4W1XqpMUNchOwiQ3TbLowewUrJcawWi/MHuBH54sbhG0DUy2WYPLsptFkYmPvdPvp5N69dHLvfjo5vpeOT+8ZoGpAMNXZmbFNASgFYPkGsajXTc+efZ7OXr5MfdjRHIDM67QG+HXtOoD8wFlMK0BJF6Be35M5/MfjKXwAwVQKhlN7oY+FPOhHCKjQfIDsOvE8HX2ht6OjYwPhAowffTPtIu4x2SbBm9QX+iDmfLyO7eABZLR3xmXmQarr3BPiPT5AIIIaNVdlnGIssphX2TL7hI9g/kb9ur4GYNbBVQRlYQ6D/iCNRs5UiR/mhp67jNJ4DD0B2GeZpsa4iNgKPjb3IwQfbuMgAFPCWkWwm/uG1fbsZNcHuEbQ/gCWNuC7AcF3fQ/tUfcGGpfjfpfXRx+oPoDXuE44gJjrwnUnmIq5ENdSwVSUoQP1yEJVgeYGDspmbFmDtQ56WDG9Wh6Q1sZKhXi/WG/SfLkyZqoZgFPI+2H3vYGBqa5u5mmxTuntd76RBqNxWq6S5dYWl7pgGq/PPyjruN9TX0t5sPgX/1On9WExts7rVZrNbhLyOjBTTW+ckRa5AYBUDx8+TD//+c8NTAV/xByYYEjKu2lvvLNehnKrWb0MvN/vpx/84Ac7zFQRTEVZsz/fc9T/bffI9l5dWkPMZ31l8yuV61aHycInTI2ldYjjjLpK/3F7PjIz6U/1udZ/Z7zN2UE8K9A55Mai4+DntZ06CJ9jLp0xtJmztp2bE9tQPVJZ6arFtkq2wOtK7eTajPJrulfbjzKofYr4QlnXnDya5LtPf+O4c/OI481ds68f9TM5XYsyzfXJPVHTmupn+8apep2LBVybqN/8X+/Rvpr6VTlEHxh1RtthXNknZ22zSc5RvrWP2C0vbKMP1Nno92J+xbypzVxyY9+3niXZNOleW3ne5bp9ulCS/V37QD86N7yOfjC2+ToyZE6OtphblXSrJOsmP8PPcvfmZBntAvklx7ZPhnqOr/bNNuu9bJ1rRB8dbSXGRx0fPsvVFDTZVZOPz/nA7ZyqgVGOqgu5GBHtNSe76Pvoo9qs5761yH3eVj9jjOb88Jd5u75Xkltpfk3xKLab8525Ndz65gCmuqucSjZ+AFPdVZKH6w8SOEjgIIGDBL6uEjiAqb6uK3+Y90ECBwkcJHCQwJ0l8Mc/+9NbYKr4ZRwPR3not938CkOEbpxf95AuHmJgc6xPyokb+dxm/c4CyNzQdKi3eyDkBZQ8kNADNZ2LHiDonPTQKh6C6OEM7vGn8VYVbYUnSvKekgziQUbT4WabQ+UmOcXPSodWqkvx8FAP4/QzHmLmDk/aHjrlZLTvAKnpoC9nE7n2tN8vM9bX1f3X6ZN2r4dlqmuq61oorAVBTTqZ06M4zpw9cTzqb3L9qO7pPbS/tj7jdWSnNq42vc9GVZ+axhd9C8ZYklVsh/fGL8zuatdxXrm1i/EhyiXnBziXeNAf1zMXF1hskpNj6dA1pw85H7kbA3zbmZNZfK/kz6JPiL4yt57R15fmFIuWog406XQujsfr2T6uRdFnU0zJ6V8bm4p5gX1JWRUKqh7tizlNeh31hONCUfNdf9rkD7fmnQGDlXKCnB+JhW7RntR3E0wV15df8vJerq1+6aW6HuNBXAt+mYz3Y06Je2Neyf5i0VebuIu55K6jD8n5m5Kdqa8q6cVddYL97/Nd6s+1sHCfnqs/KPlf1aeoo7oW1Av9cl/9C+egPlbXsxS7S774Lj6grdzbtNnUVtSNGL9URyEvLTrXeOqytNXZFqlSrn6dP3WehYgs7McX4f/4j/9oxfgXV5fpxYuX6eXLM2OIAgsIi6gxTj4dHaCCxXJl4BuAAVC2hYJP2hXZX1DA10EFcacGqnDMuBZgANwP4BaL0lGMd+/0JH3zm+9b0ScKmFnUjELACQBT61V6/PgTAz5dnJ2nJZik0sbAVLjWrptMrHz32bOnaXoNFqh1evft++nbH76ffvT976dTfL5cpNPRKA3AWDGfGyvVq5dgugJgKaX+cJDGk3GaHFVgql4F5lhvjJ0KjFR4Kvx4MLQ9E3z4OtVAHILKFFCFInzM0eQmYCoHQfkej+Ay3E8wFdrwIuZV6hi7DZiEHEwF8BQ+B+gM7QCsgbVGISbkrGAqrCkKz2/mC3+CvI05GbjqZj5Pv/rXT9LLl+dpcjw2GTpwYLotKucT7mnXLCzGuqIlFviS4XgLJhAwVQ8ghYoRyosLHbxi7BuD3ha4wf2A+/Rat7cxs2LWQIEw2oG8UGRq7AtV3NYCbOujKtBfzFFY7EX2HCMLnNEeGRo0dyWYigwZBAdFNgzadG0PDgbD+wDNYGwEUylwLuZn/J/xUm2HbdMfGihrCDDVwGTg99R5krFEotTfxlHLEu0AION+fW1F2PQzmB8ZeVCo60xM8zSfzQ1AhCJw8wUALGxcls7e1a+ZqQC+qSpjNxtn9qBOQwfc7gHm8b4wjy60iMA7A7CNDMgGMJX6vMiIoqwf1BGNc5yXA5NqxhEHF4JxpYIXkJ0jJRsr5DYYOIgQ95EtDv2jOB5F2+brOg6mYnERbBF94jPmJg486BjoAzKE7ADIAogKvoHsVF74jgLmmp0LhfVgpnrnnXesWHowGBqj4LNnz9Lz588roIQDJwAqxM+DNx6kUcWUAzYL9Oe+f5iOj44MoAHfCf/na+2gKoAyLPYg14Y9VKXOTja0W2QPkC4uwLGR6+VuwbCDOmq2N/eL6BcsPVNbasyFDGnwcXVOUjNhmO9iTAIgoWLHMN8newL6DTK8aH5B+485h8bhbV5SsfmAIYygRYx7MjlyO5jPK3AlgIfuMzAnjN3synSbwEvXbSu0r3yfF7jDN/TSHPq/coYz5jscU/U8hy0gkzbv46qBUbhOi4GZy9G/+V/6AAcsqG/R3CvmgQT60napA7hObZJjt/cCmEr749w0B9Q9HtdQ9w5kRlJAAPML5CP+C64Y+Lh1upkCeOI+0O0T4D2Pu/CH8JP+UA7Ejp6xtV1fXVkbACtRlsYw2XfGu34fABf4ub6DqWYATuyCqY6PT6x/gqlgUwBZd3sbA1RhnQ0APRkDrmJgrNMHb6TTew/SZHycjk5PDUzV7yHmL9PF5aX32etazgMfDVDX2dmLdHlxkYa9XrqZXqdXr87SajHf+n2CUlyGDmC2WAo/CtdSrZ3HTveJGi/Vd+rZCPXYfHWl57Yvr5jlqFN6Roc5w14BUgGgxUCrFaqiKQdWPaRuKUCT46J9cky+T6M/Ioiwtg/1F/QJ6EtB2Br7OWeOmXbqfx3QBD0BmAr3IS4STEXfB8ZXMBnif+jy1j914Cs8friOOvsXXjv4FzED+uRANtNbgKnghwVMhf9tnIijS3/gDHNMro+/Vxeq4nOXRQ2mMjuEvhjjmo+J9+v3JLq3030Q11Pfi9eq/Uf2L/g0+lDGasjG2KMqH6p7G4KpcsAvsvSYHvXA4uq5jo0H/RBSuOkYa9UaD0IYTYxpCkAq5MlXAEyDnRAuDUx4+C6m00uX01mar1N65xvvptHkOK03Dkpm/PJ8ywFV8VxCv8OhnMikF3NSzfs0NiC/m2MPdj1NN7Op+YgPP/zQ8gMwVAFM9eTJE2OwVFbNXN+6Vvn9Kh6O4OBT/Fi+ORjsgKlgOzlmKq69m3sBLPAVgKmY81NfNXbw3EJ1M85ZdbQec4380pzS/csuU672G/vz/C//gMJ4DhVjb24sek6w1efqTWWp1HHk19XfzdmnjoOvc3NmuzF/KNl/vF7nkluz0rhzOts0jyiz3P/0zXFMOVmU5k2Zx3Hr2Eoy2DenpjX8sp9pvI9jrXPRPMhB79X5l/xKXKcYV6Itqf7l5hn7aeo3N7fcemgbul9oI+dSTtNGB7X9aFNRzpQ14yXlpuulfouxCPcxrjT5wTiWffPKySbKLmcHbWTa9pqYi7Sxw7Zt8zo9M2+KM9Tb0rq36Vflp7Fb783ZbpMc9smojY1xbvrQ2aivOv8oJx1zjMu6pyzZfkmPYtyJ+pebe7QBzddoYyUfuN0bVUJTG4z3xjWL/ajvzK1vSV9eZz3brLHmHupHdF3j2nE/Fd+P+VPOx+f8y748bp9PveXvvySYStdI5X4AU7XxZodrDhI4SOAggYMEDhKIp0EHiRwkcJDAQQIHCRwkcJBAUQJ/9N9+tgOmwgY3d2DBBvSLWN2U68a5dCjadFhXOoxkkWFuYx7ba3OIU9rglwS0b8wofIMcYmGVHkjEufHp0Llr9JBHD1VLYKo47tJhddO8931RoDLQAxR9X794iteXDjl07NSlKBP8rweBuQMctrNv7k1uIK6RHlY1tZ/Tda5b7iA1zvn/C9d0VznFL5zjwRrnqV/wY165LyN1vnEtVc65LxJy1+uXFTlZxrHede5fxfqU/GE8XEZfTf6mdKAZx5g7DFUbjLoeD8jv6gvjQX1uXpxbG5uIeqNPgGvjS3BNUwzLfbGA90r6GO0/p5u6djn/V2pD+4yH3LHNNvEtN7ZYoFha39yhfPSDcW3x+VbWoQgrzqdJLvt8s95r8VaYEKJuNfmRfXNX/TI9yoCc4jUl+4vvN9kJChz36V9O91Vv9/lTrgeKpaOvZg4Ti9m0oI3zUZ2IXyJqLECbLD5r+uIxFmu28dn7/KTqQMxZoi7ti0mq8zkf3CZGxD6bci6Vr9pknEdJH27pcFV41zROLQxTm45jUZsugan2ySPKs609Na35PluL90a/lru/yc9rjGLhKt+Ln7EYHYWR6gPqL/69+AtjIssUCuL+7u/+Ln3yySfp+mZqYCowU11dX1vhJn5YwIhrUTAKgA0KlwG+sT1G8mJ4rqde1+sPUrcHdg9nzOI+C3PBE9NRQAhWLD45HYCCk5Pj9O47D7dF5WA7QuEpAF4AfoCF4fGnj9LF+UWaT2+qwtKNMUShRBhjIlvJ50+fpJspCoxTev8bb6Rvf/Be+t53vpNOUMi8WqbT8djAVKvFogJTvUybztrAVGCiGk9G6ej4yJipUACNQmZ8Fwv8wHg0MiDVCGAqA6s48wRYoSgL6C4BSJA5wANkoIEs+B7eh0ywPgqmIhMIwVTm53r9qhDa1xIFogC2oID2euqgLPwQ9BGZqVDQi7UzVgwALzqdtFytrXj0l7/6OH3x4qWNa3I0MRYyFEmyeJLMPvTrO/tRFORWhboO3XE2HsiNuolxlcBUKAwejsD44Tm9ytDZq1yH1F7cpztrFd4HKAfFxnifoD70SRvgesxnDp6h3uF6sgCAScTGWbEy8H4HCjmbDAqoHUwFcJqD1virvhvvDYfOkIEfrD3GAuY02haZJTRn5d6dOuFzc7Ynji2ekfRReA0WIgOBA5BSXe9YlxD3vR1j36nmaeNGoX8FTCO4zAEgAOUNt2Cf9XJtNg/94LgIkun1XZarJYAGBo2yH9QvWwHw3Nk5bL2HDqIBAI7+ocLNWe41Go+8MB3gm6pgnzJgEQ/ug44S6MFcQv9ybRSsAjlhLM54hDV3RjcHKDojh9lQgi6hqN3BMfBRGIPbJMbtrFwOpNlURfXOKoc2MEeOGfcAVABWP/eJrtNohwX2ZH6xQnDDpHhRPcBsKIx+66230ttvv2NjfPz4cfriiy/SSzDUAOBBUAPAUJuNMVnBX6NoXAvRUXh9NB5X4DqwUc3cdgCQADCqAt7C3wGgYbaIMxKzy13bgM9zIJXLTXMwvKZ+UPaMY7QH/IWPov4TVEdwHHNGyA2gDIBBUFmP/wHMIJgqFp0TrKBF9rr+zAc019D4bMwsHQfRcEy4H/pIYA+L1HVvi9e4DnKn/UJnMB6CJ9WP2jjcQLf5subJBFPp2CznXcKWltu3wTLI+6KPpC91v+i+iGPm/NxGHRTD11wTjBdtEgSs+TpjgPpM6x8x0XyzA+LiLweuvjOXQ9PPuZ24zyXIEwxlAAYZOHEJcKL7HARIAmPQD9iDEOuWYI6s9u0Em1pMQG4zHJp/Bkue+yQHf07G4zS0/AZzMt66LZhqOcda91O/N0zz2TKlDUDiEwMgGmiqC4Cm++JOd2OMl+sNYjhYtYYGpur1BunBWw8NTDUaTiow1amBtBCXwUY0Gg4sx/j88ydpOZ8ZqPzq8sJAVGDHvLq8TM+fP7UcAE5D8z9fS38gF2W9Ahh77efJBqJdey7iQEuAghzUx3bUfzKXY4xmvkHd4xoq+MmBkHObK9raLcl2/aBOavzEa7K3cTzKjEVfo3pfXwf513GZehiBUdRljBufqV1QB6jjzCsgI46LwCZjHbQ4vwumor6RxZCxXP081pp6Tt32+7AO/QQgssm9WisDfFc5ivo0Gz9i6WKxzXk0V7OHKogj2cnfAIavYh/8nn0XIDkQZcO1yu01Ve/UB+m1upfH2HaZTj0O4hqui4/BgcrMSTTWVc5zB7Rk/rECZW1BhcbYWgPrOtB/Q/07AyT+brodY5nqD0YGpCKYCs8tWMFJ9wdpjYdDbFK6mM4NYPXu+99M46OTBA5HPHzHcsIb7Dl256BxUWVJOWF/g3sZGzBv6iLfswcGEPzWSWl6dZ0uX50bKx32Kt/97ncNcI3Y8/d///cGtgawirkL1zsXJ2J84f/bPewWdOd7whwz1eXlla2V+va63W0mqF15fIgOwfzs3X40/tMHlXRUfUycJ2Mf/QU/V73XvFzf1351n+4PZ6hB5rnzDp1tbvxxPDrO3XMHQt+9xdxcmyQbr9eYHMfAz2K8UdvXccbxlGQXZV7Szdw8omyjXON4oo4osIfX6t6sJDud8+34u/swNLSXW5cot6axtrWO2GZpbeIcc7ajeW5O/1QfcnPJrQWu456Q8Zr5arRFzSF1fHGsUX80j1H9iDLMrSGuUd/dRu5tbS7KvLRWMebu2nv1MBoBPrN/XS/KlPfqWUoupufkFNe/jSxK6xTnoL4l91mbvko+O6d3bdvLXcc42hRn4n2q03fpOxcr9tnwPn9Z0vO7jIu2qbaR0zvmnzk92BefNfa0tamc3LWdfX3S3nM2pv5HYwOujd8Vqg/KjV19Xc5flfxnLhZ92fXc11cuJ4g6xms4L9qi3qtjj3qh+4LoC3J6sC++5GKnr5OzV+/70fZj/zo+XncAU+2T6OHzgwQOEjhI4CCBgwRcAnd/hPRBcgcJHCRwkMBBAgcJfE0l8H/80R/fAlPpF3W6OY2HGfGApnSYoAemJTHnDnRwXwRT6UY8HqqUDvr2HYQ3LX3T4aE/sdIL7fTLMPyvh3kql3joXDq01YMOvEbBDJ8kHQ8j4uHJXeezTz5xjDykU9nEYrrSvKI+6cEO55WTXZsDmjbXRNnEcTYdEu6TE+eiRS86p9j364z3y7qp1+mz6cAq2uNdD1n1+qjHuUOz3IErD8N5felvk918Wbm2tbnSwbPqIV/Htdp3L8eQO6CObek1X/aLmNzcm2wlFyfUD0QfycNd9pNru2l+OTmW2iqNTf1Wrq9SXMod/Os66X06b/ZXso+Sz2+Swz4db2NvKgeObXv4XnWgeQEP4nN+tym26vW3ZFgVIsScIWc3Tf6ujR5Z0XGG9ajJx+iXFrl1yt1rsiz0tc++cjEs6rf2aUVeAWCDz2MOw3WNX66onOMXLRrvqAcxJsSirdyXero2beKuzjfKN/pWjqfUbslmS/53n11Fe9/nx1W+HGP0AzEORnvRPhgfcz5WZXHLngVIqL6Jr/Vp3LG/nP7hmty4m2xU9amtv9B5RtnHHKDky6Mvjr5GP4f+oiiOeq17FvcFPJpkkWxta/7lYQWgqNh5UHCHgtC//du/TR8/epTm81m6uLxKKIgDGwKKkVm8jL8EUuE+FPnOtk/Q7yYAObj+aJPXAkgF9ohYcM1iNDD1AAgAYBXaRZ9ggTg+Pqr2IgASONONMb2kTZrfTNOnn32abq6v0xpMTTZtsKg4eAS/LDoE0GA2AxtASt/65sP0nQ/fTR++/810BLaY1TIdDQZpaIw3y3R1cZ4uzl8ZkMqKwLsbY6Y6Oj5OA4B8ADoyMBXKJrvpeDxJ4yEAVQ4AQico7jdAVcXgwmJRFt0DNIU545cFRCxORhMsGFcWHLxvIAwy9wC4gYJFFHdWLDqQEZ6Ij6LKHSBIBeawdis2hNl8YWtXwb+AGkvL1SbNl8v08cefpOcvXtj6oigcwDYyD6FdyFWfnF/bQMViY8W+zlBlYIQKXGGMSJX+9cF6kGGmMsDOEIA4/4G8eR31V+M8/Yiz3FRsDwswBS23QCrIXQuGCSKc3QA4gjmOt4WmzjbjoBL8aHy13LUiTIKeoh1jHAEYZzbbXstC7ho0CDCNF5BjvFh/tAUQEmVHu1E/p8xllAfXH/rNtWC79h5YbqoCeDATEUxlbAJV7UDte+viPsMIVGBAFG2T7ULBVK7HAwMSLRdgbnFgJYElmJOP31UT8wTbkelYZZO4H/0QpIl+yEyF4vDt2oI1BQCW1TINqz4imIo2DtlgnASrML/AXxa+K4iHBdpqawBTwTaOjk7MfqGn9MMKpiLojeA56A50iEwUAEQBqEi/ivmQsYRAPfR7PZ2ml2evBCzo7GgsnmYBP+QMRj38GLhxMjFGMxRHP3z4jS2YCqxUL168MFli3pDFDXz3cmHgK9wHMCj1C3/hLwg+hb0Y4KliZMO6AMCK8WMNFzdgj/JCYBTpE0ziMQ165/ZMMBXsmIXkGDeL41nQjXYIhHNmKgeLmRevAG4EGmg+gmIlY9xCnlz5SsZEBUFQluq36Idqf+TnafGXNmn63O2lYX+49ckOKnRwLG1DbVbjMuYHG6dltOHbAAAgAElEQVQ/wDypAwRhkC3J5GiMQQ6m4pjYB9lVbuW3pnsOgIBzcl9QF7Kznegz4S8d2OjF/riOwDXqoNoXfSGuh27xf7JVKTCA8jX/jeJxYbmnbLnO9PH0fzp3+jwFVES5WL8GpFqbvsP2APLGukEiBNO5b3RQp/kkAUtSZwGkwi9yDLfvGkR+NJ44A1nPGfQAtvJ59lJaIUY5mGq5AHOLA2AAyMW1gGsA22yAWpAudgBeWjmYyGwK8XSc3nn3vXT/wVvG3HR0cpomx6cGVgVADkAk5EQA7Tx+9HGaXl/b/9fXF5YLDXr9dHF+lp48+cx9t/nh24wqFpEr9iNjtqyYfmJuCL9GAHgE8OpT6HU9df/A2IS/9M8AUsHPun6CBaiOP5rTqw3Rl8M3EPTM9hTcyHFQD7G+7kfAvlmzA6ltsx/GeIJz1I+o/VAf6VsoH4wNzJ0Yj9uD2xVkiLbhg+ijMB7EC913GdOU5bDu/9X+6mJL5M/QdedRchZHZ57S3GFrP7jWGAVrRsB6rW6DqWr7hT9weRFMpWdium+nD9D9iu63c3stXqvX4T0yN+J993kOmKed+trQTznAUWVoiVnF4EgfSd2h7zR/PujbPmWbT83mFQ7LmbgMrN3ZpN5glLq9QZrO5mkGgKYxVnaNjQq8d4v1Js0WqzSdL9O600/vf/CB2WwC8HaTLD9Cfr+oWMiiLPT/3RzXR6YxibmSxXBj/uyn8/Nze2gC1q0Dh7PapOvpVZpMxsYUhbiDNn7xi19YXoB8gbaYszW1XcomjhHjNJbKCqjJWIj+Pvroo/TTn/7U8mAyU3F9NGZ527tAn7q/UN96RzBVbrw6hihXlQPHoLq8q1/1uuAVY1zU42gTtQ466xv359pPHBdjosbG3Fi2ShwejObydh+bW8s275VkkxsHv6Oj/HUdcnql89X4QT25rS810LZp7Dl5tF1jlTnu0XOVOJ7SWsT3m2So1zb5hia91Pnue72vj2gn0Q50LnGd47Uqr5xOxDnVsdofsMGYV8e+XTC+xiCNTTqOnA6qLkadVfmV9DfabFuZ5+JgTldzOtF0b248uo452auNYQz8Lj3202SD++ZTkkvOt+bmEP34PjnnPs+tYclfvk77uId6GGUa/Zu2r/p6l34t9hZYXHM+NhdfYn/7ZHSX8dGeOE4960U73CPrPNQPNOk+PqPcNDe/y/jo30sxRuN0Tv+ib1GZc3y0J5xRRPuh/8zlKKoT8bpcDOFcoi7tW88mu236jGub0+ucXNCWnpvGOaiPirZT2j/k/JGdx7b8iX1aDnvrcR63G8utF+WQ+3sAU7VckMNlBwkcJHCQwEECX3sJHMBUX3sVOAjgIIGDBA4SOEigrQT2MVPpplsPUPSApu2BgB4AtDkE5WFK6SAltlFqszS+NmPQw6Xbr/0LkqZDn6YDUD1M0PVSmW8PiKoSOx7axLHsO7TJHZrm7smNN45Tr6EeKJgqN6/cgV08CMJ44sFa7kCvrW63vS7Op9RnTo+iDlEXdJ1yMtVDn7bj/Cqu+yoO3WMbOf2Ia5sbe0mvmg45dW3QJguPVL94oJcb511s/quQt+pBbl78XGURi5c4j7v4sahzJVngOi3qajvn0ppHPxb1vOTz9DqVE2OOtpuzubbjbusnm/Qktx4lH8JxlXxHbi65g26uU9t5fhXXqS8uzWPHX0un8QC+FMNz7++LbSYzKfpqO9e4Brk1ie/lQEdRV6OO65cWubFFP7CNewKmamvrr+PPyLalOssxRV+g9hdtV+8p2Seu0cLyWPjFAphSflCKk7l5x7xpmzuJruR0usm3RL1/3fjZVkdz/jPaw77xUpYcK/UxrjH1TvNyrlX0Z6qz2m7sK2e7uJ56xXajHy75R42Pd9H1GEOa4k5cG/W1Jf/E97U4PWdDBDKQoYeyqL90rMFUtDUW/f/1X/91+vjRx/ZU9etrMCddp/OLCwNEKKMGivTwCwAFipanFWMRAAiTydG2wJGMQMY20u3Zs/D1afv8ch2Fy1b4f3NjTD1o29mUUhoO+gbCwA8L+43Vo9dLy+U8ffrpJ/ZUdoCpUOSML0jn02u7nqAH7BVenr10No31Jn3/ux+m7377g/TNd99NIzz1HQAxFI7iq9X1Ml1fXhqgCqwRziCxTqPJOB2fHKf+0JlnlgATbJxd6eToKE2G4zTqD2ysZHeIYCoW3mLeBFPhKfQEzFBXsVYYM96H7MhGhc8VTNWxYniAqVAAiqL1rsmLoBIvlidopb4XBbgAUgE0BfDIGo/XBxtPH2w5Dqb69NPPjJnq6npmQJbT0+Nt0Q2LpMlgwQJN+s4NmJDWDqayB/5rcVSvPjaH7AjYUVYpvEaROG0IPoJ9+VPda4Yp9Sl4n6xVAJAAHMICZoKpuG8kuMUAduu0Bb7gfcjdAQ8o7HLAEsfifsUBVdBTB644y5KCqZhTa0EJwCV8Kj0BHjWLhRc1oR+y82BuaBd/0Q/HUAJTUf5gACN4wdhGKmCbFVUL24wWrJneVv2b8WwAInGQE0E2GB/uAaAAtoo5oNga41VmKpOXFWMnuc45yjAXMuLgfuoGi9hNtgQxoSAddrCY2ziM4QeF+RVbEtdeC+C5dhqLWZyusV+L9GhvsAX4vqOjY/NX0CH6WPqObtdZW7AWZBdyQJyzUWFOs9k8Tac3Nl4U09MXQU6wezLlAFRAZiqPCTUQpvbbKIgH2EeYqSaTdHpyaoCqb3zjXZPNZ599lj7//Gl69uyZ9Yn7UcgNNhsAGGwsk7GDBodDsycHRDqYirYDWQCiBN9h5FxVsR0Yq2bXV9vcam6sXA4S29rUoGdAPrdpB1VBntB7MPqY7984k5nbh7P5QJYAL6K3gQERNsaoBjkRSORsOq5DBFPBa+E1rqGP0EIr+gwDvko8MJDAFtxZg5ZiLoRxGDii109H46Mt+5zJqALiEPBGfbOxV8yLZO1AnKT90m6oO4yR21zDqCtq5gqOweflesAcZetvDXRYM85BR+OegDqu8sHaM0+gDzebNpCdg3bdXnFd/dR7tKXsbwRT0S/hc8Zei2kVQKyUz6utxtyda7IbA3zNKGebG8ALy1W6vrkx+8NrMu2RCcz9l7MXzmcOpnIAruu5A+ScmQo5CQBXxkJpzDardDQ5MoY8tIE8AXHU5Iw41umnLn67/ZTW8HMeo5xpD3Jcpf6gmyYTADQIpoJv3qSlPbyqn0ajo/TeBx+mB2+8nQb9URofHRvTDXTfwBnIewCmWq/SYzCIXl8aS9XN9CrN5zdp0O2ly4vz9PTp52bDvpfcbl2FrazWlRpM5QAayIPADfgK+Cz8jTGHoEfqIvVLc/XIuoY24FMBCrNzbBvl7R/Npamvmvcquw4/V5AIx4qW8TnBVLoXiHsE+gT6dshAz/pUd9mOxk/cRzAV3ne/sDL54X+CrByA6bashZCuo2ADdKA6bYrydf8HMJX7UIwfsoQOIkbiR/2ah3DE+xpMRUlb3KwYIrmfUv+ABxJwb4D4bvpdYKbidaU9d24/s5tL+V6N/pRjJJuU6tMWuGix1nNkPT9wTG/tO3W+ACPSh2GfAkAVfxY3M38eAWQMvUR+AdBLD3Gxn65nN2m+XCdwgHV6AwNLzQ1ItTQg1XyVUmcwNDDVZHJiLFX4AWPizbUzEaoeU7/ZP+dOe+EeibL1+OgMV8qgenZ2ZvkVtgCAiIJh6+rqMk2OxgZsQnvINx49emTAKwCqmZeqbPSMhLqt+2xdA2OlhP5VeSTjBcBUP/rRjwxMhbEqmCq/F86DqdwhVGslD/7IuInsW1HfOJ94sfqYXEPbeBw+1PZpbyX58ZyDn1NXkRc3xUKNh7oeOhQdh+qRviaYin3Fe3L/67VRRipL6ofGZ9qX/m1aN7WDOGfKTtch2o3mXLEfHWu8T6+N6xznX5Jtaa6x3/rcpe41t6a6Frm1zY2j6bo29hLvV1nkbbY9oI2+i3LKrUGMqZAVcw+NK6oLtCH+RbsaR817VOevu/7fM42oZ/vk1CSjffeWdKQpJub0b986l+w72uiub/A4qTaem2vJjvaNaZ9soi/J+ed9bdzl833+8i5t6bX07U02XYpJpRiTG0uT7/6ya5G7v02bTfOiXikgNYKp1BbVbqNfV9kyl8751TZrqG3F3IBjVt8S/W7J1nS/jXMktFVqP/ogHRM/4/z2xS79LkXn37SmpbVtshHN75t8ua5djAG5GM11V1tQ+ef8dS5HUTk06e7umpBh+nZcK+UwnJPKIOrrAUzVxhIP1xwkcJDAQQIHCRwkcGCmOujAQQIHCRwkcJDAQQKtJfDHP/vTHWYq3KiHofrlmB6o8uAvd9DBznWDi+u1yCt3WBM3zLg/HtLEA1+daO7wed/hR+kwpnTQoOP2e71oR+WkBz7x8DMeBpUOrW4dQFRFcHp9Gxm26S/KPR6GN7XBzyKYKh7+lw4q9fC4JDeOr82BYq6ffYc5lGMcc04fm/SC11Nnm3RV224zr5JB3+UAOM6ntZPYc2HJ7tQPlOQWZc5DuNIBIf2O6kQ8WOSBevQNvK6tzX9VMo9rnVtvHZv61n1rljsgvu2j6qeq6mf65XJbXYgH9mwvftmqB5pNh8K5fuPaxznu0/kme2pra022mzu4jTKPYyzJIHddaf4xFjetWTzg3ue3cm3plwpN7ZnuhgZKMor9RH2K/kDjw/Ygvyq+1HvvomPx2iadIPCo5MtK/ZaKD9Sed3KGimGAtl8ak9pCSXeafK3dwwrQ6ovu6A/3yTLqQry+ZK/0yyxSx3X6xHzme/ELqX3jifnBvpwitzaUWSl/aOs3Sv4sxqLY3z5d3mfrTbrAIiPKSQt4cZ/KQ22ePi3q5NYOpUiiZMdcUxbbaX9qU/vWuJSTluTCfvm53q+yyulu1Kfc2qmOcU5eLLW7Z6ltwcEsHBf++mfWm3XBsaDQHkWff/VXf2XMVCggBhgAYKpX5+dWGEemBrSJJ5yjkB8gAoByrsA+s1gY6ObNN9/aFjrT3gxwAgDSCiwBKBpd7rBhvHr1yooNUUCKdg2ktQCQYZ2AvdkWelrRvIOCTo+Prdj/0Scfp6uLi7SYgSUCRdYrKyhGITHawQ/6e3V+lmazm7ReLdJP/tNH6Yff+2569+HDNAAoAoxCKEi1wudFmgJMdXmRegMHbixWCyuiBpiKRZh42jwemo6C7XvHJ2kyGqdhb2BPbTcQTx/AGfzWT1lmkSzeRxEkwA4AU+E15sjPIQvMH+9jXciAAnnitbEYoDDcAEcoBkdRMorWnb0LxbW4F68hExYooX0yjM3mSyv2XKEodwHwUyf1hiMDU4Gt6ukzsNycpRdnl9bO6enRdm/MYvsa4LTLgpI2dQEvwGvw/yw28Af/e/QuganwmQE5qiBfAz/A3OMF4hrvqfPG0mBgHKz5whiNcB36ZnEydd4L54fOVrZOxohGdioyUzljWA2mwr3cd2IeuAfrg+Jjgqmo82if17v/81+OVcfBmGSFsZ2O6S3+aqEOWcCozxwHgW30mRbroHc9XxP2UxcfL7fxmOuHv9AZAGZsfH7jln2HgAC0jf4wZwNXGthlZeADyIKFM86c0Ev9Qc+LgFdrAwGgUBlrAZAa1ofXE0DueuEsObAruCmsIQBBXC/Mi2xE9JNke2MxHvUd4yCzW67gjn6U8QjAH7QNsA9eo1+CeVCUDOYQZVRAf2SJGg5HBhAAyIRA1ByYCr7UWL3gywBaGboscR8ZAGOROIro+/2B+T1j+xtOzPcCePree++Z3j59+jR99tkT+6Xfg18lmApzHAwHaXJ0tGWb8baGaTwCuIpgJYBQHVRigMiKrWp2MzWQKdYKOer19ZXpDNbF/fnK/Y35HIwX7GgdW2P8jzEqgBBrR3AeC6RoO9RVyEP1XPePuGZZFdQrmErBuupP0bYCEhVMpbmR2ieBUoM+4s2p6TIZmbRAmv6a5zAYAwvo0Q/BygSesV3qnzL8rQz8uAvgrEFDdWawmw/AXpxpxdv0NYggUIJM3D4A0HRAAcZN2WDcBHgpkJPXYQ3QN9aG4zf/URXCUv4a6wim0vxOc56Yy3GWul+hn1OQFtfAchwDaq8sFwGYarVcGwsV8gUD5S0WxhBDvSNYG+3hM+i62cigb7pvYKrFYuuH0AfsyoHhkDPyKR8p/BrAgp0En4W1GJrvckCOs7gABAMw1dHxOPX6CG6eg0GHUXzX7Q7TZHKaPvz2d9Ibb76dut1BGo7BJAcgkwNH4JMM/LVZp6dPPjNmKryezaZptZgZM9X0+iq9ePFFWsxuKturmUrrGOAx0mKMAVzdFqEDmCPmjnWEf4DuwreTIY72TBYh2ouDlhzwgR/qkLKumf7Bp2wAnnHWFIPOyv6Qa0/9VjujPhBgrjpEXcd9GCvHYn7C/HadM2hebOtX7e+pY3iPzJGMkWqjuF73lmzPgE1bkMnSc+KhMwFCPnjtwDToxO73HubrAKbqEuQamTkB1HNmKtOnipkKsbQJTJXs+sz3GhkwFf04wcyWsyFmJwdT8Sfu5yj7bRw1IJkDWHVt4z447k+4R6mBce6b+EMwlTHBVW2rzkGmyOU0N6x9Ts3W1xGwudngbG4JJ+Ix5osel6ajPWQj6fpmlhbI4VI39Yfj1O0N0/ViYYxV1zfztO4O0mA8Se998EEaDMdpegMmumoc642tq9oP503ZuN+pYvtoZAy90AfoCn+N4bNiN6M8sHfAWkyOJqkDUOZsni4uz42Z6ic/+Yl9hrbAWIm4BTtmnqixVNeT9sDrbsnfkm/fV+KHY/r+979vYKrf+Z3fsfeQ52CdyJB4+5zj3wZMtVWW6kW9H979JOpI7r74XvRT3NNoHKK+8TP8r77C9yM1mFX70HjH9zl+PaPK+Uttp5Y12al2ASbx/txeSs8N4lg4x5xt8719Y4x+Po6f+TrnovsYvTf6mNxYX2et49pzzvq+tqu2rGNW+4lju20T+ViYW9t9c8qNf58+x/HEvWqUwT494h5Yc9WcnVG3cR3jhq6/jkPbYv/RxuM8cuuUW8/ceuh1bXU66khJZ7Rt9q2609aW2tyjMirNM+qq+jDOIeej2uhatNN942k791LfOR1o4+PbziXKg/PJ6arafW7N2/QZfXRJx/bJrbT2+/Q852+iPXA/yD643+BY43cvar/sX8cf7Zv6GPOVXAworX/UO/U9bEfHQJvI2aeugdqKPaCqekCA9peToeoN22vylzkdbhtH7tJu1Fn641IbOgZeQ31oo98xzjP/iLEvzpXro/uTfbGxXhN/KNY+W4pj4BlItDX+fwBTtVnxwzUHCRwkcJDAQQIHCRzAVAcdOEjgIIGDBA4SOEigtQR+9id/ZmAq3XDrAZQe1nEzzoMKbrBLB3raLr8gjRvheGCiBzG6gY+HJ3rYFD+LBwltDtD3Hcxqm/Vr/wKK49Q2dEzxYKK0OHr/rYMx68lPGnJjabr3rvdE0FsbZVIZ5w5mS4eGeL/0pVU8VCkdfsX5xf9zB0G5Q6HcmpUOdvh+7pAwd+DXdMC277CpJH+Vc5s1Uttqe73aZ94Gan2M+l/6wrHJXvXgN443d0CIPnkorP4o2rz6rtjHXWSR07Wm+6NdlnSYh6P8y4Kt2HZcg6gDClTI2Y/KXr/A3+f/4lrkDtbjuqr/v+XPwtMKS/5h3/zb+NJ9Npxrg3LNxR09tI0xKt7HtuNBby5+7TsY1xgd/VdJTiXfl5N3jFO0mahjUYft86pIITevnO7k9C0nO/ZFe8b/lkvI09nVR0W/nNPJki7nZGjjrIAPuZiRW4eczqgeRLvA/zZ3VHVIkVlcb7arRVC6ZqU4onJlvCWgqhTz4vpo29EP5+Smvp+f88s8+ihcw2JMXMMv5egDo+006XxOpuqjqJexKCTqi+pvzmabfH2TL4r+UvuJuqH6GW0yfhbXT+2FeqWFvPQHvE5z+ZwulNaabUdbUl3TsTCe6ZecbeWrfqit/KPfU52Kvk91Pco791luvbx9B5bczoVZwOVPbuePFz06SEWLVFnsDTDVJ48fp+FomC4uLtOrV+dbMJWBCSpmmrfffju98cYbVpx3dT1NZ+fnFbtSSqOKxQBFMZgbCkiNwWc4Sn2AFCrWDhbWcz1ZfK251dHRJD24d7ot2H919tILnPt9Kx5E4fC//vpX6eLVqzQzJpixsd5cX12m4WBgT2JHsSXG/uLlmbOfbDbpd37rx+mjH34vvf/ONxLKyefTaVqjmHU+S4v5LF1dnqfL83MDRAFQNRj2rWDx6NjBVFgjgLcwPxQw3z85TUejcRr0hmldsQWAoQXAjx7YrSrgKvek+IviRhQtE6TGOINrWQysYCrKnowhAEI5S48XQxtzTbdj80bBrd/rhbwKpnLGpUVaoEAbRbZgP5ot0mq9scLtxWqdbmaz9PLlq/Ti7Dx9/vTMCrhPTyfbAgFntHFwR7Qvj1/ObmNra+wIu2CqrT5WzFS+5g70c/0HU4cziNAW2Sf1lyCLbSwzEAHAssKmtHJQg8qW9kYfNb0GYGNtusxiebJSoVBZ78VrLwh3YBTALCh2RWE9wVTUX4K3CJxAAbSRzlRskBpTWcSNAlT8sOgVNuqALgB8XNb4IWsGxqMFKgR1IFfpD5zx51YstKfm+lgoU4KpwMSyjRMVuA/9Yq4AVGE8uBbF7GSAWqHofuA2zjXxAnTkTN0KTLVKw36tK4uFMw5ZwUlVzF77WWdFMuYTY2NZpKvr621hP4qeuQ4sWIGPUdnQ98R4Tx9NEBc/p+8xWzIgHgrwl8aIxR+fmwMnnCHIgXXwnfAzOC2BHjkIcmZgVOgTGdEIBiNgCmsDYAGY/bY2WbGhaIxz/QYgwsExAHpB3mAAhP69//771s+LFy/S48eP06NHj7cMFCi2BiuV+QoCBkQvDCwxHqeTY4BEhgYigd25/PsJa7s04NsyzaZTB5hW+ovX+BxjInDIgSjDNBgNDEgHeyQjC+TENXcAYrL7uG4souRZENaW7+Fa8/nV2Y0x3CwAllz5bxVrDBgjhUzUb8ZAsulg3ZgHapxWgBXjI8bY6/bS8eTYdB6xhEWi7BfjI9sY5UG7RfsGWhuNduYQwSmqg9Bx+ifc72PhmalrJM+wLLcF3AHMj3auahZcM8tUjDLUVwVyYc2ZC1A2mIfqKvpxH+DgbIJjCKai76Kvom+i7G09zWnXBeS5PUSukJM+FDNinNEzBOYStBHgdhG75gv4K4y7b4A+sy/7daY53Ocsgg6wAygUuux65rqPuGwAmH7NCOig82E1FwdTGUA2ddJoADY4MOmlNB5NbE1Mv3u+lpsN8iEAvADacN9o+oz4a8DKYTo+upe+9Z3vpgdvvp02627q9oepZ7L39YavQD6B+Pri+TPLf2Cfsxtn0Rr0ugmgx4uLV+nGwJ/OMoZ5Qm4E0+l54QZMPJY/eCyBnoLFBmNHbINvgX/jXokxgOA7zMHyoQr8rbZGgMjOHsHVs9LX5DkIWSzDwzao59R1+mvGQq4/7Zn2y/bcX3jM5nuUgRZk0tYUsAw7J0iTOYju5TR/5muPEc6y5IDKhcUHgijpBxYLz8u1XX/IgDNTcTy7OQ5t3IFhAATVrGeeL9EWMU7X86Wxrqp8Gc9wPVkyKedaJsjXXGf6AGYaK5brq/oR5kbRNi1ezMA0eJsJJO7v4v6QcyAIh/5KYzqZ9yyGVuxU3peDqfgec0OPfQ5Gs/4rpD73WtPLKzsL6Q8B1u+bvzIwVbePTNSYd6ezRZrO8cCIo9QfjNIV9hXzRZrezFNnME7Do+P0jXffS7CnV+dXFauf5wuUG+XEGMc8BnPTsXK/wFwM9zG+UJ9wDVgor66v3Gf1+qnf6aTzi/OEfdNv/uZv2j0AWSMPQB+aV3IMakPaH8esftnlWD3IqPoOT8FUP/zhD3eYqbBOOpc6x6ucwK1HIvE5H6/PTLXbx+3vrnR/ra+b7uNn8XraL8+Z+DnXmbqu/sEfzuB5vMqGPpJ/2afuHbkmaldN4yYbG/vSaznW+Jd5otql3sfx6FgYn0ttNo/R85o4X+1H56vyUZmVxsh7m9Y6jk/HEtuNY4nt+xlLzYIX8xpdd/WFJR0ryY7rUxr7l3mf4+IaUM76fk6XOFeNCyW9jnLI+Ztcf3H9o27n/E3UE+pCrv3cmsSYdRfZRr3L2XdOJ5jzNNl61FPVO+qH2hFz56hrlL2OTXMTvb5kc21kwjlxnHoGEu9XX5Kzoab+OPacjubsuc3YS9eobcR+dQ2jnr5On5q359prsrWcnZR8S25subZL+sL8k3GR7TE/h5w0p1e9VX+q607ZNsXAaNdqHzHGRNvJ/R99bOw7rj1tzfI5qZsp+Y8Y46Jd5mJWzj+VfETu/uh/cmud60Pz/1wbcY64JmeH0SZLc4x+JicrHQfjbsnXZ32lPBAlyr4kU42Jqqt6/X/9r38Qn/X5OuZ+uOcggYMEDhI4SOAggX/3EjgEzH/3S3yY4EECBwkcJHCQwFclgT/50/9+i5kqHtrqoRE+y22Ucxv63OFOPERqOrAoHXTGNuJhQ9MGW+UWv4wtHfA098fiudtfQsQDg9xBbm4dswcaFZSqdHhTaoeHKDqH0mFSmwOX3CFH0wGQHpDnxq5rnJt328OenA7oWPWLhTjeeDBUOijKHehov3ooWZJ37FsPqe9q0xznXe5rsqlSO3pI2TSvaD9qX1F2US+jz2kjF46LX5bysDV3aM6DRH5hoAezbWyqdDAcbTzqq+pgbk6qayqvfWAqtSuuCefUdMAb7THqbJMu5fwX24trnZt3k37l5lPyNfHanE2VfEnTWuf0PNoY/td1jHqU8x2q+zEmqj2VfGEb/WQ78Vodn8op12aMC7qmcd65tqwodsu4Uhetl3x4tAeVHcfCa2jT+B9F65HZok2uoG3m+s7G0IpNJqefqhtRT9S/lfSTY7axVPhVOsEAACAASURBVAX+1BX9LPatX3ryi7KmOBrlakVhVfGY6k1uDnE8qq85eeXWkNfxyzwrOK3my6JcXMOiK77Xxh7imqrcos9mDFA9b+NLSjG7re+Psa/JR5T0sil2xHHQ5qmDLAbkXDU+6pdycW2jPyjJIcaU6Pu57vjLWB19e7TfqJf79C5+nvMHpbVW2Za+pMz5y+jLvThw92nG9JtgaGIRl/mwqpgeRZJkpoL+o4iTIJK//Mu/NDAVgEMvX56lL754YexJYDch+AntAEwFdioAKAimItsKGJK0eBPFuWCbGk+O0mg82T4IAtdocb2z2dTF8Ojnwf176Z2Hb1vBM/p//uxZurmZ2lxQNAxw1a9+9ct0cf4qLW4wj0kaDvvpxsAXDqZCUSxAKi/PXqXF3Aumf++//Eb68Y++lx6+8VbqoZjZwFQ3aWFsO1MDUqEgGYCo4WiQjo6P0tHJUTo+ObFCTMhzCWaq1DHmigf37qej0SQNumD4WdovgE0omHYmpYqJqSq0wv8YFwq2t3KTgjIvxHUWFLIwUJe37CbwpyiatcL6zfbLewehANQxN7nBFp2xyUEZ2yJ+sBuj+DuldDOdGWvYEGCq9drYxi4ur9LZ2UV69Olze5L66QnWzhklFISjhYNb/azAVJgnWIng+7dABRSDm4OCKDvOdGO/Xtzr43SuLdoYddf9tN8cC2bRF9aeBdwocgerEdlt6ItpbxzP9RWe+L8yXUbxOOQN+RuzlYE0vJCfc3NWMAdUOZsVGImc/czZTrwImYCLutASvug2yAGfU57QU/SDdtkndADvKQiYdkN/y2tzYCrXPdjkyhgsjBUD1fkdB0lsC94B3CIzVcUm6cAagAcBpHAwkbMWDa1Q3MBmBloYmPwIqnFgiDJTrQzkx6Ls+Vz8ieQhvt5e1F+DqZZpOr02kCbkAlYTgJBYgIx7KBvIg/sYxjwWDeM6rgVBOq4zw60cYE+wCRa2LysmsW1emhzAyj7QHu53Vi5nQHGgjxfSk+lMbZdrhzHjCcbX0xsDeeJ6Fow7w576dV9DFpr3+wBBOWPMt771LZM9iqY/+eRx+uSTT8zfon2AumADZLTB2MFoQl2Grh8fHRmYCnoMn0l7BCgVABMAMnD9AgXlV1dVvFmnq4tLsxH8EAxmujQaptF46KxAFWAMukC7ArASDIaYoINNvLB4DnaQTrJidpKZQl/hBdw3eJEq44aBdjbrLZiKvoIABFybA1MxV6H9Uz+oL3Fvj/bIPIQxgt2Qto11pu9yhpSNxQyAdtwXOGjEYtugn/o9Z4zCHGZzZ0sisI863wH4pWKVYh5V55g1ySvn4fcjCXDf6b+3/Qzz3RKYCrLiWuK12/h8yyzG/ghcJBBOASwECmJ+9C3WbgWm0rwx5nrMEXlupsCQmJtxLAoOgm5j3rApxDLovIOpqphXMVNx/rA5rB3GNwNTnLF1Qf/wngME0c9oUIOpCIgDq5QzTgI0s7BYNhyM03oF4M4qHY2PzdfNAHAC8HgI5i4U2GGtVgY07FftQr8Rc3sGprqfvvUf/kN68Mbbab1CBz37BTALYOfFcmF9gvnx7MUXxg4Hu1zMMf55WgPEcnOdptOrNL8BMxXAjh5f8eNxzYFF+LG2ILeEXwByPG4h54N9Yb7IDQHa1H0O7Yo2g88IJmbbuv56L/IiYyqzfgle9XFxnIyJGIvG+R2AnswH19S+0fVYxwbfzJxUwVQ5QBXtAHGXtpnL4zW31nwXyuBxyNnEqDOcE2MnPqePslhgvgDgYl8DyGIX/OYsM4jDBjbvO0sVfhVIpfZo/ht6UYHV6nXvmp8nqIP2xOvcb7kPGfQG5re4NtQj2iuu0SJZy40FTGXZmjwcJp6H6jm5+my3Z2/LwP+VfXp+5eNhPKBfgQ+ED94LpsKZmuybri8uTSfxoASwEHa6vbSyQktnpjIGqtksXV7fpPHk2NiprmYOppotlqnTH6fh5Di98967Ce74+Ysz8z+2PwCwvGLSoj9nzMHcmY9rPmMPnwDIs/K/Fn+NqdfZ8ZjvgHHKAPidTRrCz3T76erqMh2fHBmYCjr85MmTLZgKeQFkRnthTNjV39ssRtyvMjb2oBtVPkVQLVip8Pvbv/3blnOD1RhsmsxNt2vk1ln97r5r/2Fh9Kdi8Mtcufet3LkL9VFv5vxig/vOI+L5BuSoeYR+Xst4F0zFPtVH5uKk2k1p7NFP8SEbOUHpnPU1dZT2rfLS9nPnE3ptG5nmrqf89C/byv2l/8itXfQ1O2olD5oojVV9Xmyf6xXfj+dbuet0bqW1jGOKukyfvdcIGi7IzTu3xpwD5YFrcvfuxPlqH6xrVuqP8sjZZpO9cqxstzR2tqFjycX0kn58GRmXbELH3CTzkp2aFw0PCNSYqHqnPqnJ78V72F68J+peTv65fnJjUl+XW+sYm3LzjvcxJ8nZbOyvdM0+/xb73J4RCJCy5Ff0/dhP6Z6SH86tTcmvluZemqvaudp2tGn1Z3H/rHminhXyfdUxbZefRztRW2mSVbTlpmtLeUKTP4q+jnrJ/CoHpmryf3Edo48t+atS/GN7uT733ZPTB66xznufLamtapu6zjkZ567dZ/elGrGcb6hlCSdaA7mbZFbSp5x/PoCpvmzEPNx/kMBBAgcJHCTwdZHAAUz1dVnpwzwPEjhI4CCBgwS+tAT+6L/97NbutXSY07RZ33eQol8G5A4i4kFsnNhdDlhyBz65Q2Q91NRDwtLhOg8C6rl6Ucldf/YdnuRkaUU11Reat8fhI4jjRj8sXMbnesAY5R0PVkuHJTpXHWfuoFcPTvSAnm3kDmZz6x4Pc6L8cm036XDpACrKL/arMsLrqMc8cGs6zM4dXOG+3JdzpUPeffbZpI86h9wa52wz6mOu/zgvjoGFjPrFAgtoKENeo8UabW0qjo3z03lE3YwHr7ruahfxMJn6rG2XDlVV96PMo+6wDR3nPtso+ducLagsm/xoW5lrHCgdSOs1UUYqfz2kj+uwLyawjzaHwTlbjfNt+qJon81FuUbfoWPdFytVd9RG4wF1kx/MHSqXfHqcW8m+c75jK9cCM1WTfWA8WmijPoNf9KhfRP9WTIlYaE8XrwHMTTLlZyy6jP4/+v0d/xCUJLfO8f66CGoXUBZ9y874C8aX0yPGGcb0aAe5prQdFHVpjIrjb1r/NjoU/SPbp1y0wFYLJKjPfMo6ry/56ziW6FeiD8rpeSzQaGObWtRX8rc5HdPxlNYorncpXyitEd6Pc4pjzOUVMf/QfnMy0TirRWl8X5+wzf5ZyMX4x/f1Hr6O9k+ZRxnq3Pb54CjL6GfxPwsROQ7qZJS3fk6Z21PPDRzlP9qfgx/WW5+Fe7xQ1Jl/8Bp9oRiPrDx//ud/nj5+9HE6Pb2Xnnz+efr008+8KLC6l/k9GQvwlHSwJeDJ7Vv5rzf2NH78ohgQ/aCID0AdMFORWQoFgwAUofBO/RKLClF0enpynO4LM9XlxYWBqazAcj4zRqpff/yrdHM9te9EUbSMumGAo/DDIlX0cT29TktjBEjpf/mf/kv64X/8TuqsN6mzWqbNapH6AC/MF+n6+jJdXpwbC8tgOEjjyciAVCenp+n03qmxSFjRHGIB7k/d9OaDBwam6q6TgxF6YJwAgBNj8KJP6BcKa/EaMgD7A361YFZ9JIFuDkzxAmGuMePyEvstYw0COMaLpgHuIssT9Z/AIGcXAhOEbd6sQBttTK9vbB2xPniyPj4GuANP2P/FLx9Zwe7JyRA7OtsTspiT89Liauic+fsKiALgDgBVnAcKyU23ycAICVaFvcZmBCaTilWBQCbau/sMxGDXa8qD9u1MXF44DqCFMyrBDvxa5v1W4FoBpKfTmTFzaUEwZQ0WEPZdF+GDrQgAa2eccVnUTG8xZ6nHiL2xg/kwf+YGWH/EH9gU7AH3E4SDaxTESJ/AOJU747D+bP6OYXCWGvcNXBsDuKVNGoJJaASWo4nJ3FhpjIXC1wdgFpefKcwOWw50Cp/1K+YdtGFMSPO5yQXgnKPjyZZRAQwv0E3MCTZG4JnJoir29/k5mK5aXC+OXq+siBh+CgAFAIS45lhTBTdRvpCN7vPQtuYDXAOCOPE/fJ37u54X/Hdr5gsD8hkruNsvAVn1etesYV68vxH9qBlAGT+MYW61MiYdgCrBZAWgDvoZjcbO6FUB7dAHXgNoZLbWB2BplI6PT9KPfvijdHR0nP7pn/4pffrpp+nzzz+3Imayezn4zHUKBeqQH3UXIAmAqaAHBNluOSE264SiaayZAQIAKKyY3lCkDcAqxotxOvjMwRDwwdAptznEGQejcA70y/iLdR0NwY7UMQAHbgEAxmRvYIlV5d8cDO9sKl1/EABiJ1gCkwM5dE24ttzfaj4RgSCauyjQwnxpBSoyP1qBIwzgBf9kfm1lY3HZuY2RCceBZs7yNRqOKn/krGuYF9acfoigNPjWLvxJBV6IuRmL0DUHYZ8A8viPnxHSn3F+0B+CaVx3vag7l9dBN7HmuldifqR5iL5HZiLmTerDADDDmlK+aIP+l7GMuQXjP/Wl9rG32Tx2gRYVaLQCF2MdLA5WMWO1XBn4k4CvJcBSiAmdTrqZ3Rho0IBvZl9Yg17qA1hVxRMDoBKGvlk7IGoIkPfcQFRg8DFGu8XKgI5oy/IftDMA8GWRNoBmdJPlFPg1YBPWy+waLFD30gff+rYxU3U7w4Qlxee9njODmX+GLNMmffHsqYEb0f9wgDPhdXr25LN0/urMwKcY96DvZ8VkFgSAzEE7DsAzHQHAG2fKHeyNffxc18g8qTGU68ZrqV/0y7kc3bRzywqEeQOsPjLQB2IfdA7tII7A1yNvxGf05YzLtDXVp+jreQ3HTLY2tR3Ik33Tn9MmqcfqH6iTzNHjvoK5h7PSua+ifWluZyBX5Fv9vvll/NbK5Xkcfab5mgoE7QAtXz8AfRkrPSZ4bOD8LG5jD1CxP2LMBGYbQL9ij9z1CZ6bVOHYhoR8oFexZTGf1PMG2rHrWQ1yVtnQj3AdLdZWjIKUu4LhMA+CiRUAWK+dA63oM2yc0OMEH1HHmt31cVsw/4X0RorRNxZn1pb3GuAVcjSbTWm5Smk6n6WbOZgql2l8dJIGo0k6n07T3NhdO2mx6aRuf5Q++Pa30mrdSc+ev0gD5EBgqwVo0lgr/cEVGqtsH1GBydWekOvgf7KjMYfV80L129hvID6tAeJezNL9+/fSb/zGb5itg70KjJWIN3gIBvMlzR2jnuo5iNqcR5dkfoVr6HF7k373d383gZnqBz/4wdamJpPjLShwt49dUDBzNm+/BlpVzwGIQ9j5n3JQecQ9dC7GxUZVHvxM84ZSG3rNzjykqH6rd9WDIjRf0H2Mjol6Ef2H+rVba1P1WY+1fvCijiH2w3HrHNVP5sYQ5a4+MTdGvV7bi/Lj2PbJm3lI0/3aT5NO6Bpoe9TZOBb6nuj/tb+czEpyj/1HnYiy09hQMo7S+lFuqg85PWfcQzuUHeML7t0FZXuurDFA11HHEtct6nluPipvbZdjjOe72l+uPcpPP4t6pP/ztfqwRqcUPqT8cuuf8xmqb3G99tl/aW5N+kg9Lo0v+sO4hprbMB+MNp7ro2ku7DMX83K+QW0Gn+dstykO6JyafB/jhK4Lrmf8pr1EmXCueq7McUY9jG1zPHw/+ukmXSz5x333lHS2tI7R3nM6k4szxTMs+a4tyifGnhgzcrbcJDOVt9pj1M+c/uTGYnPKCFh1LNp1zrfk/H5sdt/65mJX/G6jjS+LMtrntyg73Kdnq1xv1a8YH+J65nxJ7hr6PrVRjiMvSxyS5laqLJF98sadf/iHv3+oDW+jVIdrDhI4SOAggYMEvvYSOATMr70KHARwkMBBAgcJHCTQVgI5MFU8wGg69GrbD79oi4cdpYOYeKAcx1A6pNRDhniAVzo4xnXxkLB0AMyD5PogqipGaymI3CFIm1t7KNQMT1mKBwkcM/+qzONn7DMeKLU5lNFDLR7m8fAytls6iMH7/FK3NP/SIWruACWnH9qufp77oq5eTy+AVzmUDqtzsorzLc0t6oEWCah8S3No20/sP849Z3+l+e/rU9eF88sV0O0+4dW/eNciyTYHZDqveBAa1zJ3OFg6IFc9KR22xoPA6C+jfexbT7XNkv3EdaSM4jyiHuXG9lX48ygnnWPp0Fn9Esed08foe3N+riSPnG/K+ZGcDHL+aJ9fUZvQa9VXl3S15BtK7/MQPHcA3qSDTXabk0O0l30xYmeuVaH0vjjPz+kLohzjl4Bc160uBIawki9W+2DBdDzcx1hiAQvv00OFkq/M+UstFoj6rHPZ2rEsels9yq15G53ywq66cKi0Vm3a2mcf6tuYO5UKhygzBVOVwHa5tcB449rGWBD9FP2l+tM47zjHEpgK10W/zP9zOpDrJ/YVi2Jy/ibGAANA3PGH44tyaJILcz/GeJWlFuzpGlD+mptTL9T/0iY5lyYwVc6/8f4YT2OOEsXEPDbmfLl4Q11DX148aBQ+OwXR3g6ZZG6z+xigwhgLHByKglI+Pf8v/uIv0qNPHhkDE1ipnj595oW3VX/M71H8ScDUbLGo2FWclQfsUygGxOco3oTcAZzq9QcG+EGBH+wNhbJkM9CiWBbpoDjnaDJOx0cTEwUAOgBSsRgYzAtgpHr86SNjiQJYw4vDN2k+uzF/g74xP/QDdi3MHbW8/+v//HvpP37322l5M0fDqZc2CSWP6/k8XV6eGzMVCpVHk5H/jocmE4CpUMRqemhsIPgutpPun5ym8WBoNE9WPN1HUSeYo1BMX4OpHNDQsfGcnZ3ZL/eBqm8EumHsLO6lrRuApSr2BlOFFYGuQWCBnNYLcZ1dpi7y94JUZ0vxYlMUia7SYrVO8wXk6sW9KOoGEwYAVSjcvbi8Tv/8y1+nxXKeRiM8Zb6Xet26aBdyQH8OAHGgmLFGLRcGNLB97gqMSBWYCuwsVSGmLSoGbqAfBx3g1+0PbdSsUGrvZKa6HQeSMetQTihcp51vY6uwRjH/R/H4alU/qKL2n9wn+PywTizetyJmky8Ln2tgV6ko023H2U9ov+gL+uzgo/EWWIj/CSJQMBjnrPmYzm3r8xEXqqLiOmZXjBlg9KmYKpyVqp/Gk4kV6INRh3LB/1gD2uPW51R7VWMGAvuLgUV8/AAHRjAVQUEjA/g4iO3y8sKAOJQf2ZB8/AKSA+Ma/FlyMBD8Chh9CPBkfqogGPpNxrHtfKpYSZ/P+ZC9Df+T1QYAIBRUg02IbSuYiu+hbRZJA6gE23Jg123wWU4H12B0WSysaBq+EgXPkAnmCpukrdPvEggEcAVkAea9H//4P6XJ+Cj9/Oc/T5999lkCWwUL0w2cgKLzzTodH59a2wCVYm74DOyCk8nY/AXY9IzBzphR/deYyXpd8+UjsFaRDQZrv3LGEAIS8BfjBFAL4BHaEX2ezh/jw7WMBRgXgYQKrtFCf8ZXzdO7fWfUUXYPfh7za+oF/RWvU2Al/QUL/HGPx9lkfkz3kLQhHRdeE9hHf07fyPfRHtoHiJk2ThYk84ODof3eziPMkrNnRQayWNYsnGBuoW1wHaj39CeeS9WFRAoeof/BNQQ90F6Yc9laV/6Pa0kdwLWcm/ks2HW3Lsrd2n2Vg/B+LYqlHyfYUdeTORoZa/AXscniDQBIFahN9ytuQ85UaDmEAX4dIAVfxJzI4nfPGQ4NcOIYLmH3ccZPMFYiNzDmw+XaACdYB7CVjQGsBnAR4CcDCAP8sTSiKcQoACFxvwHJAbgbjlJ/gJzqNL373gfp/oM3U683MlYcgKn6vYEBIueLuQEcAZJ5DjDV9ZXZ4WQ8TN3OJj359LEBwcGCZcBDK4SGP3IWQYI5NI8EE5qBqRB1jdXHgfbqFzXf1bXjmqhdaHzjtZrbmj4YSBX600ujiQNuc2Aq+DcFUzH+xfwd86F+6rkwYwBZ7dRWMU7oAWSi7KC0G91zcQ9BeyidIXlBuYM7EQ+MXTEwM3nODcY3Z+tUMC/uMT2ugPHbXKZiukKOhrXFuK9vALzGvJlz+prpmoCh1Ji7qzHQx3q+j1yuBjjCJzF/IBi/8jiA0O/4E/V9jDVcEzJIce3RhsZnrg/kS7+tPlvzXQJTNWYTUMr+dO0tBhs7VZ37bXMiA1pVYKqKAGnrUwBEgs8AwBSsV/2egVrBcDdbrNL1zcyAVLPlKk2OTtNgNE4XYLEFE+W6k1adngGswCqXOr30xYtXBhKED9xUIFfGBsY0zknlxDlx3ZEPKGiB+SL3wWQ8NEZXxACLy6t0/8G99NFHH5ldgbES7FRY+4cPH7qPFFZgtEWdp3y4vuxH7c5iojBTGTMW2H5/7/cMTPW9731vC6YCyBv6rLrlffy/A6ZS/x/3C9sAW72INq37dvV/8b56v1Cf3EV5Ua68l2BF+sX4Oe+vdbc+Z4r96/+376uBaboXivewHx13fC+OkbLVeyiLnOxyMmy6rjRP7aOpPx0/8+con6gTuh4x5vF/jWVqHzEWqu41rVlsV2NNbp3u0q7Ol22pnutc4vpE3cPnPCfFaz1HZwzA+/QtKhttK9en5nZxHJpb8DXjONslAL+OX1XSFgSv8sitdcm2dUz7/EhurbUvvT+2Rb8f17iNXZV8lNpYzt70vabxNOkp2yjtvahzuT3ZPh+guYbKRccafULUj9J9Oifqrvrz3FpH+2cbGkPVxjS+cy51Xvo/2HsTJUmy60rsRcaaS61d3Y0GGo2dDWAIykSKJASRMsOQNH2FRAKcD9JoZkx/RJpxBJKgkWYcYmkAvdXWVZV7rJmyc+877iduvecRWWhiOEBkW3ZlhLu/5a7Pn9/jx/cGtZ/S2pL3XLUYXIsvak/bxCCes77eaq8s2Uep3Tin6Gs8HnNSKR5HHcV8W/Knms2X4mHUe1d83eS7TYzNzyRVNtFuYu6nzZbiMMe07VxjHIk+Fm1sG9uIbURZ1nJNs18tTLLaf8lWuKbnMbZdsiPVF8fI9jUu6PjaPvESsm1m355Ti1eqm+99789v2OrNxrA7eyeBnQR2EthJYCeBXxcJ7BLmr4smd/PYSWAngZ0EdhL4V5fArxJMFTdeujZK4qbiTTYWdTNRNwdKG7bcNOFGkm6edG3etYopv03201YcHsT7WwL5VuuWlaO04aMbHirnuOnJeXNDEefGzfSaHHSO8QFgaZMjbvBsAlPVdNHVdpSFjpH961yjnuJmEo/HzbaSzCnn2iYhdac6LI1Pz6sd75pnl+2VNoejH8bxb/OgI7bBa9AWbQN/80GabhCzOJPHb+o7Jd3oxl+MAVH+cWMv6inqo7SJGv1K7WbTfHR8tY3KknxLdlKz35IP47tND082jV2P12J2lG/pAWK0cx1vLKQp6as2ji4/jXPbBkwV9VDzzxh/S3HkJrLFufEBcW1D/ZeNH6WcWcuda/IoPLTQ49HO8VkfAjMXd8nY5lbJgZSP2oeOW+O/5gD2+1JuzMV9akMaV2r6q+WnaBPxIVPzLvuGCqIFZsQ2o6/dxJZYiEo5bzOnWvsxrpTiYLSn2lqDuuIbV5krYs7S9Umpv9JDHo4hHuOD0a44GOf4KmAqfQC7SZbaH2VV8vVSrijZ8k1sI567bX5Q39VYVxp/yd5U17RLLdSOa7ZSPivF+q58Wovd28RqfUCIcaKwBQWZdF2NNW5zLSMPWYG8kBsFpDPrUueEAtC/+qu/MnaTycF+Ojs7Tycnp8acwuJyjgGsAfhFkf3ZxUV6cXxiQACM6cGD1w2cgT7JOoXiTQCpUOhMZiqAqTBOtI2+WUhNsBTGBsaUyXiU13Bgo3K2FvxMLy/S2clxevT4UbperdL+eNKAqcBahYo9yInsVxcXKGy+SpNJL/3Rd76dvvLFL6TF5SztXV+lIQBBVymtZtN0cvLCCpIvLy7S/sF+GqFQud9LB4fOTmVoLBQqO/eA/XeAN9CjIHmFwlaAb8D4kFJ/AD21bAEEHJXAVPoAmWADnMdCJa6dIC9b3/b7BsRAESiKSK0IFSArH17D9oRCSxauQrZoB9dcXFym6XxhYCroCawavQFgZfh1XeGc937xCyuOtHH0AYgBaK19oQfaI2AA8rb7OzAHZWYqYzfKLAxmh8pMhU7yTwRToQ31S67pCRKLMRnjGLJty9ltQW2tQMXaSLifXn9BCW0MzFQ4x5kSWiYEY31r3j3rDDyluMVr/F8UQoNNogVTYcwKpiJzBIpwCXBUMBXXWcwptTWSMSsAFBfWR/hsBbc2lraYezxx9gToivZmcMArL3hu5eFt4rODpFZp2B8YQACgGTJTYexgCds/cIYlgBZGw1HDnnFyctyAqdyuHAjhOvUVl409s7+hyNmBXyNnpcogFwMVCjMVZcWiJbShMV11CNmzmL0BZwA8ZsC/YRqgv/GoAcf4OQ6gRNxFWxgTZcEib+8b4yfLR1vYR30wd5k+MqAVPgiWB/xgngRTcX7we3w/HI6sQBmsUiiO/uY3/l2aTPbT3/7t31rR9LNnzxowhI0vg6lu377rQLaLc/sXbRFMBZEDgApQia/VMgsPfDg50yDAVIiTJk/4GmJFBgNi3Ij/Dgq6Sj0wZWTZA/TFt9YzD6MNzIdgW3zPHKP6ZF6AXvVa/g0uEWPeAmAz5wXVN/2ltMZQwBnBwQQjECBHxi1joPLGXgJosj+uIU2nmdGNsQOyVjCVgSGEmUp9bLJ/kIajsXXHuOX/NquNPJQMNMxACwP0mB8BlIqc4/uE9IV4/+HT8TUC10LUGcFU+J75GedjPpAV+sF89P6QQFPa+Jo84BNgc8rsOWifuYJgPNgCYyOBPNQR/ZP98TNZXjAWuyYDIAAIirHRZegAPgCpLFZk0MVi4cBFiwmQX2YtNCa9IphqZYCoyQFAj2C1WjVgKgBeJiMwDfWyfYOBCR6GMQ7SwcG+v5luVQAAIABJREFUMV7iO4v38KXxfhoOJ2kyPkqvvf5mOrp1Lw3645T2HNwMncKPAfY0YN9ykZ4+eZim0wuT2WQ8TP3edXr6+HFazJGrew6ENRYqgG8AIGsZ5OgvJiMDu/kkHcTjQDz+ajEo14uqF7RBwCx1z/01rhM0D5rd9Zx1Dv2OJ5MG1AQd4lz4BgD4+GXbuI7xfj0XI946mEr39eg/7jXrIES9N6ONa2zGFeqTtCX1pXh/gGuUmcpjrPux3n9gjARTEaTd2B4Yyvq+vqLs2nW9s97BhrF+Pz49Md0a6DUzkhoAEH6QX27hqdRBsZgDgWnwPwPeF+KD50VhuEYquM6g0nyzofGWtkDZcI3JwnvmCI1/6IMgTY0juibx9a6/AE0BRdQnmauod7/fBdCwfWmarqnBqsof2J8zCuZnKcbs2jO7NDAVnL6/l+YLsO4u0vnl1NbKDqZyZqrz2TxNwQSFuDvaT/tHt9IXvvTl1B+OjNHVcl6vly7PnSWXcRPy0thE/RLYR2AhGdP03p+5Bf/6etcB6nBfw8XaumSVbt+5bQxR8CMwVT5//txk+NprrzXrJdUX/Yby0fWyrrM9Z4CRd9WgoTBOjOUP/uAP1sBUuHdA7kfs4hwa+Ydc1iiGvsoKV7uPaZ9Bsf/187NFhBf/0e9K/8brdT3djvFlxoLSHkCMG9qfrr/1b65xb9JXvIfpkkEbb9r7Go1heq3Gptgm58t7zyh/7jGpXEqyLI1V5VE63vUdr43/luaF77i+KcVi1Zderz7KeTb2H1hTGINUTjeZU1yr1Oxc5VyyxU02QVmo3Ep6UL3zGt4vURZdzFR6zxrtq2QfMcagT/YTcy/nqOsSBVPp911zU38qybX03S9js9vaw3qcWI99Xf5Zs5laDCrFnmhTJXtWW43+p37AtlTfqudN4+L4SnqiTemcY06NNqU2rWNTOZTWdLX4oNehb90Ti2PR9aaunUqxN8Z5zqPL3z9tu9yUa7rGorqJNhDjc4xHtfy6Kc6z3Zpe4/HYT2l/UPW+baxd8095plbKV7Q1XT+U8mnJJ2tyiv5Q8vFfxla68o/qnf3qml/jua4Hoy9zXcrvS7lB9VmysW3s16/7dMBU0eb//M//z11t+LYJb3feTgI7CewksJPAb7QEdgnzN1r9u8nvJLCTwE4COwncRAI1MFXc8Iht3nRDI25Q167v2nCtbaTVH5LIQ0gpwI43/xjLpg2c+mZj+a1bXTq4qezQlj1Yzw9hux6Q6CZlabMsbnChLc6dc6xtfGp7UU/6oF43kWp2g3FsA6aqzWeTPb7qZmetv9KmdckeS5tNaDPazyY733R8k3/W7G+TneucKIt4TRxb3LzifLWogudoAUS0Nxb03CR+0dZKDxLYZ9wgjNds44+6yarnd22GRr1vigmb2u3atN0ks01zvOmmbmyv9NCptKFb8oVNvvzLgql0rF1yoG3WfGuTDLt8ctuHVdvosZRLo41vk29L81GfUT+J7ZXihFQYFqcR/RGflWkhzkEfcDCu4l9/07kX0HKMpbY5iGjbzHmqr1KRirWdi0Jr7W+bFzb5rrWTB1Sy19IcfpkcYG/IDgyMXT5dW3vFa2IM0xzAOVCvOJcP2xkXcA4f9JRyRbTPUsxUndTsuWSguK42H/1eH/KqzWpsi3ahBSA1H4/6iP4X13Nx7hw/i/c2xRI9Tn/aJlZqLoy5VP2U8lA9UueleKVFpdE2uuZSWyvdNF7zfOourinUB/QcK54cDNbAVBp7/NwWTKXFsQBTobAW5+B7FKyiIA4Fdz/4wQ/So8ePrVD49PTMwFRgMKJPUV4okkNxIEAT5xeX6fj01IpeAfA5OrrVsFKgD4wTxZuo+AO7AsFAKNBncSzfUI/2yRyB+aBgf2QFtpkViMX6vV6aTS/T+elpevrJY3sr+3joBaJg21gu5laOB/mioBCsVJeX8zQe9dLR0TB959t/kL70zufTcjpL/euUhmCPWF2nxfQynRw/T+dnp2k+naX9w31jkFhdrdJoMk6HR4fGImFF6/aGdmdq6gEUBHajK3wH3eyl8f7QACVg/qHt2ZvqM3ji+Pg44Ze5gQW11C1kDrloYS2+o/zQJljBMDakJQA/AADha99xHMXbACmxLbYH2Z4BTDWbpelskXPitRVuL6/AWnVtLFWz+SJ9+PHHBpKBXkbDsYE5CI5g7FQwlcGYDEzlxf0oNEdRd8sAAyaMvHUOueWcSgYPL8L3ImDNN5iPy8KZPmKxMc4Fa0PjMxlUVsrJa7k1g6k0H7e5vmVf4TXuWw4O8PP8X4dct4XTGqd4nh9vwVT43DI5eWE+ziWYAcWykZmA7ZbmxfgBPySYai12ch1jgB8HTjmgyG0UMqeeHEwFxhsAx9pidfbvoHQv7geDC8ZMJgVnNhkYoxtZd8hMhWPKTGWAhfzrubmNvGBK8XWKxyqLedku9Br1If6tMZo5n8fIlBDBGgArLIz948qAGQCFrq3RzVx9jwdt0p99ji3bAoFVm/KhzS3vBcE3EQ8QBzAuB/IA4OFvgZ/PFwZgJTAHrC1vvfXZ9PWvf8N88v/7r/81PX7yxHyVRdaITVi74j/EZRQ2n19emBwRv+/du2fMVD2LSQ6m8vUn1kS9BFAqfNdYhqCjbOOYO8BV+A4/ZNvAfMAeeHZxZgx+kIOBRwZD8/k+wAIGqHG2CgfQOIOersG0sNzZWLwtXz7CTsG2BXY4s8ZmXa65nnaq63Zd79B+6GvIZcoSwyJ+goQAQmQO1v0rxiXmMo9DHhMYyx347HaF7/A3Aar4rD4OBkfE3mjHHn8cMKBrVxvTFe5PHGxiuQkgnLz/qLmVMczHykJNv6/BeYznBHNyDARIcD5ohz7EuMncpGtC/G330pmZStdY1Ddth4w2GLcWxKrvatxG2w3Y7Qog6YmBIJeZqdHyEONHZucBMND8AXENgNIVYthVwzoGiZgtWq5xliCwsLS2BJYnB2Ih34KZimCqAXzN9HBtYCrEA8RDqMzBKdeZBXBsvuCgmLkx2YwmWGdgTXWU7t57kA4P76bBYJJ6/aH9Nv0bjxXINOfpyeNHaT69dJaYnrNBfvLkof07mYzcR1YrA97M51P7lza4ulp6Xl4tDTRtPJs9MFoiFju7Y5tvCc5r5dDmDR+bySAzt0V/sPtnYwXLgEfHozqYKgFINm5snTaBc+GP0Gn0Ne7ZsU22S9ty+/ck4td6vi2tsdWeNJ/SlrVvvb72vd8HuS95XvX1Hn/YnwNlCX5smUvJ/Inx855K7wk8x/ga8HI2tXU87JEvDiCYikBGeyGasVf5/AkQM58yHbey0TgJ8TX3ych3ydde/CkV0jPmOftpez365QtscA5jlOZsgtWd0ctBQpAFfqBfxjDXQc4BOb5R324Xvmzk+Hjf4oxfHjutTTAvylptYGgkZ0zbA7A+g6kWi1WazpbpfIoXD4CZapkm+0dpMJqky8UyXczm6WI6T+ODo3R4+276zGc/Z/56fgEWXN9fATMVxghbZqzU+05+pyxplI0y/VH+6mcOnHNbR55eTGe2fgKD7pe+9CVbT7z//vu2dodcAcDGv9Q1/rX7tgbI7vLx9az/cHzMnb4mXDQ2xxc+/O7v/q6Bqb72ta81LJuTCcBU7v/qB7nlpo+1Pwzp5j+mEmP1E7ZS+bvcgAO+/PqXmRz1mjgm/fzyeNdfPsJ2tK923C+DINr2/OULHF9tDrF9xp/a+bq2YdvOyOfyq8W/KCdtn23qWNjO2j1UYFcp9VUa96Y5la7hmLbVFe2dNl0bd22uUU9xbq2s119yWbIfnNtlc5tsIR6PY+6SF3OA+nZN/tGWGEc1t35aYKqSj+p30XYpP71fZ0yMsYryjj6qMVD1q/KMMoht3URXNT1pXItxaZNu49olzqkrztWOxT5pM/H8mu9F38J1ulbSdf0m/2WfvD7aiY615JNcA5biYlcsqumk1j/Hp/YY/Ypjwfe0Vfwd5aXXlY7XbG6THW2ypdhuHH+MWVH2mveiXdb8hucp8LKmF42bJV/W/mOM1bGXfFptNLYT59IVu9eOCZBqW1tT3+jKwfGY2pbKuisH39Qe0C77ifkwykzHx3s09Q3eJ5Rsn8fU9vXaUv7T9UD0g1oObuewA1PdJI/tzt1JYCeBnQR2EthJ4NOWwA5M9WlLdNfeTgI7CewksJPAr60ENoGpShN/lZv/0o23fle78d5m8622ecWb9E2bTbrpUducKI3Vv3s1MNVNZVhipoob8Tr20kZsqc+4OR43amryiBsj3GTp0kUcn27sdjmYbpzWzivNt6vN0sZOVxu1Bx0luy49BKCNlf7tsrnSBjr7vKkNRTuv2Utst2sjUH0M1+kmHx/6aD8le4t+etN5bdpwr9l91N02NqHzi5vtJb2UZLmtDb/KRvXmDctPL5XpxmmXH2w6b9OINM7VNuA3xY9NfZR8ozSnqGO1ga6xbYqL245P40f0vbiRfVNb0PHrQ4Ho/1EGzXUyiVK8ZHzQjXs+BNYHr7hWN/KZk7SQz4rw5Dc+DFB5lh66xIc68cFvo68KmIrtl+JZLV91+YG1kxst5Y+uB0fb2M7aOVLcUso92pfGoFIc7cqZ+qBG7aktqnoZTMXx0Ab032jvcewlH4s5ie1FP1L5RPmrPvX66O+aq+NYYhslnZXiR8n3us6LhVjb2Ab60LfJlnwpzgeftUhSH2JrYT36ZzEkASoReKH+Hh/WlwoytsnbaivqqyU9l/y15tcxrlAOBlQRZqqX44MXxfN86gmF6SwIRjEeCupRgP/xxx+nH/7wh+np06fGyPTs+Yv0ybPn1izHyyJAAqlwPcBUp+fnGXC1l0ZjBxsRYMNzDW905QWd+GFBP9pgsSRs4iUw1WhoRcFWdJ1BYBgPCvqmF+fpydPHablYGjMUwVQokiaYCqwpYKe6nM7T/mSQbt0apf/1D/8XA1OtZouEks0RChLnyzS/uEjHx8/T5cW5FSc6eGpgRasDsO8c7Kf9g0MDLeFN8MP+MI0GwzS9uEyr+SL1rsBssWfsVEe3cS4AZygM9UIrMhGg+BiFjpA7bTGCqfB9CUzVAKIApprPjK3Cio8nEwM9GGtSLl5EQTJYg2DjuA6/ZAyA3i5ns3Q5nXkRqnHQ9NJidWVv5B8MwQJ0lR4/fZqePXueXrw4TRNrrw6mop24/L2I1HS3yGxaKBIeuCwspgiYCkXs0B8L/VHDHtc6blf+G4sPfI6zBrCAIkwFaZTyjo3hGuPJjDtZT8wjBGexr+bBfmZP8rUE/AmF4V4cEx/+rxcTuZfiPMwF80MxKnQCPyGYiixMtBeOJ+YQzRuUleU6FFHmIlZdOzUyt7iwzubhIAJnoIAN23tbV14Eb3PLgBf26bFgZTqk3uC7BANB/gAVmr+DxWkwNNCVxYzzM/MpyAp9aUG0gqmcCciiWBNTWGtLG4p5XtcP9K21dVwu7Of1ZCOCnAAcBdsbit0BSDs8OloDAtgy5tp1x/hFHTpbFYvIvYhVi4h1XYBrrIjIjaFh+gGglfGRDH04xQutF8YkBZ+GnAGm+tznPpe+9rXfMhDJ3/zN3xgrFWIdi9FRBG9Aib1eGo8nNqbpfGY+DDCrgakmYNG5NuAUABcYm13VS2k2ndr3ph+4irD5GFNVZhpScMX5xXn65NnTNFvMDbiC8TL/stjf49RVBlO5zAhMIxMSfIH2ZGMS5gkW6Xgc8OJwXUPQ5iFjLV6jb5rdkX0oA5Ac/OBMHxwv9YRcMJ+5bHTtwHFx/gqAwJj4Pf2YuZjxmHaphakGggRLXI7h7MPH3gJF1tcLrV0STMWxM5/qWohF+Bb+8r2PAi0IpuJaCtdSZpAz5U+bpg96rFiPbwb+HfQNnKj+oOua+D3XtewX7cd1KWXIdaSD4UYGpooAGpyL/UwHkLDQ3dcUJhchIXGPaWO5xnNfN4G9bmlg0eEYDHJTawdrAaO2SSmNR/sW88Du2dsDoNwBg2BlBLga4FQAmgDW6O0BdOpAqv39W+n23ftp/+BOGg72095gaOxUNnfIFXIAW+B8lp48fpgWBnDG+mSWZpcX6ZOnj+Ck6fBw3+Iq1gEAN85mlw0bqctxlRYGql+kZWbRI5AHsWSFe9DMRtSA4bPCTJYZzG+MoylZzNGCZvpWu+ZswVSZx9HZ/QDSyeyC1DHa4/VavK22xTxI/45rJ8YCn+s6mIrXcB6ci9ocbUp9UNci7J/H+S9ByQSYwB41d9M3kF8AJmPfzEFkBlsfP/cdCNYFkBugQKx35vaLNRbXFA5WdcZG38N3AB59ubnfyWAVjVmuQ4JpfU3U72E94HFHZUR9MC4w3hA8rfc4jG84R5mzGHu4FiLLUXuOgza5dm0Lb21138T8xkevnc1KwVR+zIGRzfgNDN8WM+PewV03r98AHOvv2UsF5vNVupg5MxWYqAB6HAwnabrC9/N0en5pQKrDO/fSnbv30nWvn6YzB0KjD4AsmfcYe1QetHHMjbmP4+RagHnE7nsEtOisVBmYOZ2l2cVlGo4G6c6d2+ntt9+2e7n33nvPdIcx0F+ZL7l2ietWHKeN04c5JlyD+zAIGuPCGDGO3/md3zEw1Te+8Y0GTDUaOYAs5jLXnT/HimvYvCjydQhitrH6tfcCXN/xX80j/FuPqR3Gc+N5petL7etaRNebPFePxzb9fF+v6PxfkoMAb0pzjf3G9tA2QNVxrDGORR3oHOKYNAdrf4wBNT3Vxt+lw5Lca9+V2tGxc1xR3npO6fwuuZdsTNegJTvt+i7aThyPypbzqM2xpkPmgFexc1zDdTH+5l6Q29k6+FdjVMm+avpSmyrZLWWgcuZY0CbzQM3mSz4Sbaok95K/38Q+9R61JHuVRy0mlcapsQ1/x7XGNmPs6o8xX9upjbUrljFuMJds016pH9V7V2yK/rGN3qN/RRst9a0yV11ojN0UQ0v5SWN76bjGs2hPpXFvYwdd58Q2a3G7JCONefg76mITmErnSrlGu4+xc5M/RR8v3X/Shui7XX4b5YF1XxxTyeZVNiXf2KQ3zIPrd7VfzdNqi+xP72k39aHzKMVGvb4kV641dXx676WxNQINYzyPdh99oytfF2NOz/e5bvJTi5c697/4i//rhq3eZAS7c3cS2ElgJ4GdBHYS+PWRwC5h/vrocjeTnQR2EthJYCeBf2UJ/PcAU9U2pvXmXDewuJGi/3ZthsQNhbiBVtqQqG24lcS/Prabg6lq8+hSdQlMVdqY0blRnnFTvEv+pQ2S2rhqOio9pCjpsGv8XTosjSfOadNGU+0BQmz7VTfuu/qP88a5cZNQ9VjbLH0VO9K+a34Vx17bDIx+pA96cYwPgaNNdX1+lY3Frs3ars3xqOtNNqF6UpmU5tP1wGAbfcZ4FNtTu+Q8cI3KfBs/eRUbKsWYkt/EMTeFI/LgOp7TJZtNcShuhpdkFGNiV8ytxQKVWSlvbJPfbtKv6rdkFzF+RNu8qR2wPZVnjBul2KE34LXz9QEPfJ0PgdVPacfaBmOLFfqEYo64oR5jdsxTpRxXelDQnFd46KQ64XnaT8kGavbYXJ8b1Wu7bPhVbMj0VuhH26rl71KO6sq7fJgc4yZjFL5n8RL+pr7ZJq+P3+s4Sms71YPmE/WLrjhZirW0T7QRCwn1/Ci7kk3UYlwpZ0QfpN+VcjSP6QO9bWwEfbBQTP0z+qTaOa6hHqgnPpTT4k20wWJfZSAp+bsWeek8dUyl+dTydk1G2kZN1xqDanpRuzSgCsAoufBXY4yf14KpNH+iqBfpkEVwKKg/OTlJH3zwQfr7v/97K8i/ded2evjwUfrggw/dX/Lb/lmIikJ8FOahiO7icprOLi4yuMWLpqEnFGTjTehgU8G5GCpYX1h8DNmjHZxHdgoWE+JfA2MBwDT2glQraBdmKgCWlvNZ+ujjD9P0cmrsUCi8MyYJzD0XvgOwhGJfsCyNR3vp8BDMVL+fvvLFd9L1cmXMVAMwbVxO0+z8LJ2enhjjAwpUDw4PDEQFNq89sGSNx+nw1i0r2kb7YMMajybp9PmxMVkBgjIwMFU/3b57mA6P9tNkMm6KfJh/IAPIHGOj3jBn2iCZnygHFjGx4JL2OV3MTSb4BYvOEMCppYPlAHSZTKCnLL9clEqgBYBUYKYCaxeK9A38kcB2tTRZDUeus+cvjtPDR5+kR4+epYP9kbFecHw6Xui4iVlXKyviNRBBZv5gTC6Bqdy3WzCVsxWhgN7faI9fXq9gKo0PmK+zq3ixtzGLGKCqfWO4+lUT81don6xXXjTs8cWLW92PMsgo+wEKWMkY5Oe2utM4sx476JNeQIp+MC+AHVjoSoYPBVNx/qWCD81LjB92nkeFtbegUw4o2HagoY+uYcrKjGo2tgx0a8AoGVzDNRFlZGyTZHMRhh2TbS5UMLtGEXXfi4phE2BAgk81NpF15LJrx5YXXlbobDIZj7wgWt54rXFbc5+C1Zj3cS5zQ2tPHq/wGWCq2XyeTk8Bgtgzhgee77JwoMag70xciF/U4WIBn2OxOAA5YA5s2QHRB/0G11hBdWZYgu/gO4CpyEahxYoEU7322msGukM8Q2x9880301e+8lUrFAerIGIKC/mx6sJ4cMyYysBQgCLIq5WNG+yCt2/ftvjkwLmWacz97irNZ1MDERlzCEBoBriaWyw2cEgGILG9o1u30nR2mZ4+fZIuAMRaOkMLbZPADMwBP2QigWwoAwJqCQLiuokxUHM7gKLwcy3Coc9xjUA5agxBfwqciut+AhIISkAbC+SeDHDiGFgoxGLSCKZq7DuzuvAz7ZCxYs23TU/rLOqt35WLo40RKTOgmL73nI0Q4yZ7k4KpWhYtj684l2AqjInxR9evBJtxrNBTnLfKg7aOfpGXhiHP63qYctF/cR3iIYEVXAcrUEL/5nkLUCuGIjOOq5+/99jv8jG52H/5x9YO6+A8xgcHzi7Mri23DPYaZiqAqnvGcriXJuN9W4IAyL23d20AYgP+GdkO4jN+ncVqrw/ZwB9vp8Oju+n2nfvp4PBuGg4PjM3z2kCZhggyeSNuAkT+6NHHabmYpQPEg4vzdH5+kl48e5r2etfp1q3DBkx1eXluYwTgqsmFPWc3MttAfs7AKQKqnA3OwRK0BYu7+V6E8ZRsOxH0WAJTNfdWDvE3JjX7yXER9kJWI64lcFjXQnENr8CoUjx3n18v9FZwjq5fcD39gPcNXF+of2ruph9zbmD5w3jhSx7vW0Y6vWcAmAr5Qn3N2wVotWVQ0vuclvnQ10pclxrjmK1TfI2k97eWm/P9AcfNuOBM0S5froW4Doed45jpH/Y5QJx1pijagALY/F7E/YlxxFWbWZPy+HCtgqk4P+aIVm4OaMWc0SbsC7bR5sQW/K6gLmctbAFHvD90u2/BVJZ3RS59xNsMsDIf6A9Sb4j+sSa4TtPFIl3OF8ZCNRiO095glPBKCLBVnZ5fpKM79w1QtQcGwquUZnOAFcHO6iByBSHofR7tOx6PbIIKptK4SX9GTgewEsxUB4cASd9Nn/nMZ9LDhw/TT37yE8v38CmuOTGGyAbGtjTm06bW/c6Z/PiyCgPL9vvpm9/8poGpvvWtb5muwMo3GPh6LfqP25u8VIGh15Hza4TzGXO1xk5FO1xfX7ef4v15aU1eOqdJAVIMXeqD/qLrBn7HmBLHyP78Xw9+HJdeq2OI7TMGd42JbXnbbSyJeo1txDHEWMtYV5Ib1wFx7JRBvIbnqS3XdLnN96X243xKe4mltmtjrelzXd4twHNd395T/K5r3F02obajc6i1V7LXTT5UsuObgKk4rto8ajYcfUJ9QOen9sn4UrtW21DZxfvnLlmy79J8NtnoJhnovLbtR+ev+r2pT0WZ6lxK8aY0VrUV/q22zr95H1OTc63tmIeiPDW20a7VL6Mtqryi7rp0UZI51zCbdFyKeTEvldrQ77piU5c/v4rNbuMLtRwS51XyP14bgZc1fZRyYcnuanFaz43yKO2taZyo6aAU43EdXkaxjR+rPjf5Rkm/zLvqp+oLjAVxnLonuil2xXiwzfnRhzg+HZvuJfJ7tYUYy9lvzZa2sfGX9PUKYKra/LX/HZhqGyvZnbOTwE4COwnsJLCTQFsjtJPFTgI7CewksJPATgI7CWyQwKuAqeKmybZCrt1gb9rUrm3E1Tb7auPr2hzbtDFWn2NbHLaNHF61H3tLphQcczOntoEUx1J6yFAab9dGWzy/a+O3Ns9NNsB56XnbbMzEc7a5Zht91TZ6b6LHuAle0ll8uKT6quk4bpJuM5+b6EXnrhtvsQ2Ogxtytes4vtJmKNsvbWLeZF7RJksbyZvGEY9H3+Fx3fQtyVX7jjKpzYnn6QMpxrMun2D/2zy8KfnKp+UvJdnqnFhIpZuzpb5LNlaKP7XcoRvUMabhc0mWXT5diy+1cZbixjZz6rJ1PihSGavvMc6or26yMz2uc2Q82ja/oB0r+s0/UeZqw6r76ENdfqTXRUBVzad1HF02Hu2xOTcUcpTmVZLxTf3J2s0NbWObN8k/L60F5A3EpVgc1xa8vlQAUfMLtqH+rt/RHlgQgHZoC+yHn+Nco2932XiM/2yzFic11pdsFmOJD5l4ntp+lGFXoUDNB+nPsS211dKxmz6cY+Ed46LGlOjPGltiTsMxfSinBWEau+L44tqilMOjjEv+HuW4TQyOtsPxYwzRRtSWYow1/RpdQdvieuxsH+iqTJ1Fpt8UrqIoH0X4H330kYGpXrx4kR688Xp69Ohx+uDDj9bebM3CRbCioBgfhZFgpTo9O28Lq1FUnFmYAKTCeQAezDNIB0V2LJRHMS4L6zlG+q8V8eJt6sYM5UAqeyN6BrYM+30r9v/F+z9L56dnaWkAoEEaggUDbCX5Te9ggDLmhKtVGo320sH+IP3Rd/4wfe3LX0o9MJqA3evqOk1PTtPzfI6sAAAgAElEQVTl2amx5qzszetXBlBC0erV9cqKp8FIdXB0y+aDCuTJeGKF0ycAU13OUj85KxXGcHhrYoWNBweTtWJKFB9CBgBSnZ+fN2/LJ5gK89MCYhb9M16x4BTnKZhqvD8xfaCw1n5XSyugtLEmjyEo8ASbDAoZCaYCoApFv2DIQInfbL60N+uDmQrmhTfvf/TRk/SL95+ko8Nh2p8MG3Yr6owgCfMzKxoDE4jPAwWlZE7AHAB4M5t3WhQ77n6c2TuMvcj1GH3fC5QdaMXC0DaWoAC+LVBkP7VcSd9aLq+s8J0F4Ar+QOE6CovRB4uUPX+wIBxAKkjNiyNjzF2PawCQzteAYZifgqlgp2hPwVQabzVOxfsWxg/LFQZlswjm/8+F+MbOQsYKK7Z02fvYe2YbTX7NQAPPPQ7QIrOL2WIuxoaeXOdC75JtAH5j3xsAqd8wUxmbBlitWFC6piQBiDYLlGR2jFgBlhsogKwymgN0DDgfY4evMR5RlrEQnGsCMlOdnp4Zu9ftO7fXisQNTGUgAweGIbahT4AVwByF487chgLqdSYe2peOAUU3YBhBnIEMAaYysClYv4z5ywVAAMDrr7+e9vcPLBaSWeoLX/iS2eY//MM/GHiDMdr8YnllMcuBLJ4Pev29BkxlMRw6z2A5Wo0Xxc8s3iKWWDwCoDWDqZylKbP97O2ZXjAegHAtLk3Bejc1YBrGQcAnbI8sbNAJ/As2StAGrkXcciYSj2FkC4Hfk+3Li/4XBuxEm8psqDlQ1xkxx0NPZAxhnGHuYZES1w1keHETRyx1sCX+pe8oiMF9kSBQjwvKfgdfI7MK7aHJ0QZ/aN/8vw4IAADTAYG6vjEXyzHM44IDETh/ghAYB9qi2PbNzAreY/G+glUIMGOc4bh4Lr9HH9Qn15MAWA+GzrCkYyL7GnVDHyGTF2Jjw2yZAV9k7+M1bI/5YDprmS91bUUAaaOn5gUZeZ1kFEb2pdk6f8huCBuArzoz1cLj6x5sfWqAYQCroWMAqrAmMGaqc4CpkAf7xkqFeAswFmrcsZ6w8/eGBs44PLybbt++n+7cfZAODsFMdWCsUWCKtPPs3J4BUc9PT9Kjhx8ZO+ftW0fp8gJridN0fnqcBv1eun37yPwW6yNfb11a7kHexC/mSTCVxyDkP4BKHUgCxizMif5KRhtMGTqjHVk8zuw0JRujna2tt3NaMgAgfgHsyCBbyBLnIpZQr/BTjxUOPlJQD89RvyWzHHMx5qSAIQIMCVpFf8z5+JugHeZB3S9gjte9Cr2/A3Cd8nAf8BcFcF3P8RNMRfuknBRMRd9p70mZz6/MdgDs91gJFiQAd15e7yOeA07Bfgig8bXmteVzZWb0OIpfP44xjIYjA1QpgJ5zoh3QXwmmUn/2mO5rKHxPICf+Zg7X+zbGE8iC10JX64A92Kn/EoBufs2XAgRWP/cfZ62yGIR76gyYRB9gpoIf4DvzAbATjoYmPQNHLZbGTHU+ndk6GWxxy14vzZdXBrC6c//1dHj7TpovV2mxQvsIIWDzRCyYGEBO7Sjex/IY5engR6wnVmvrUhxnfue5JsfVMs3g55fTdO/enfTag9fSG2+8Yfd0P/7xjzNoetLEX1xDn4Zc8RP9ij5bundG+uKaj/Hgq1/9avr617+efu/3fs/GjrUsmJHwo/bf3tOuv+igzdtmenk9iT2quK5c/8w43axbw0vVuMZcW2LmD3E9refE9WypH8oo9tG1D+DtlsFU9HmuCbT90l6Yjpd96r8AAzbrivxSCp1XXBPFOapM12K4MM1Tn7QfXc/oWqw01hhbSzra5ruSrnTs9JVN+q3pXOdUGw/7q+0Vqi43ySXqUu2Bf7d+1I5oW5vdJAeVXeyvlBdVvjrPLt3VxlrbS+zSscYX9cWSzXJMXAeW7LX2XVcsKcUH9b1NdhznV9JBbGObc27Sb2xP41GMIyV/jn1FO4+6LcXJaOulmKS2r32UfCzGgWgfm/y5drzmw6XzS+eWfDzaV4y/uk7YZAvb6GeTbdTixKYcEucWY0JXrt4kP7Sl+i/pd9vxsa+Yh0q5tGtc8RhflEN9Rr8qxYW4n6cxqBaPuE8R27tJrtnWBmpzqPl89NsYizlfrmugA3951TrDYPT1Ll3VfCrGlMY+XhFM1RV30fb3v/8XO6KNbQ1rd95OAjsJ7CSwk8BvtAR2CfM3Wv27ye8ksJPATgI7CdxEAjcBU/Gmt7RxvE2fXZsYXZthtQ24ba+JGwncVKltTm0zl/acm4Opuh4S1PommCpu5GzaRCxtyG7a5KhthpfkVbKJTfPb1H9JBrWN3pJuS/q9mU7bs0s2W9scrPWhm+BdD25uauev4oebHhLoHFTmXQ9COA5uyMXraE+qq1rbpU3MbXRX2yCPMvo07VU3EmsPlzZtZMe58fzSw/5PQ98139p2c7bLxjf5HQvOOA+1mxhbtrHTrk3q+BB1mwco8SFDnM+2MoobzhqzS/61jX3jHC3Y49hUhowz6qub9FUbjxYobZsn+XZczrekQ/WHON5o803xZH6jcjOOXITcFjatF3RobImxp0v+qjf2rZsKlH/tYVSXf9biA8djbeYPpTwQr9+UY7tsCu0r8C2eW7OfUgFJaX2xNqfwsE1t2MYhTCXsNxbHxfHVCiRKsTTqRIvtcH5XUUyMU7RrLaDSGNGV52NM6NKf+sg26wW1Rx3ztnEF16+/UbwFQbAN9bXYn+b1GJfUF2u5rmttUfPXmFejHmLsLtl0SQda8NsVv2J7JneUtOWA8fIasS2uZKGTMx31Exg9lAUHRfhPnjxJf/d3f5dOTk/SZz/3ufT8+Qtjp7IiQ3njPPpFoR4AVSh0PT49TS+OT0xsKEIcjcb2N85DUSyLNcF2dH5xaQX/6JuF0ijIZWE7C7YJJiEwCufaeI0No2eFgCgUBSPDez/9SQJgan45TeOJMyeNjBVmadcAoIDCPhQwj8co/O+n//2PvpPe/cpX0h6K9sAos1iks+fP08XxSQKTA4AMqDkGCAFgKlyLwkiwUx0cHlmRLMS+P95PB/sH6eT5SVrgrfUJBbQAjeyl0aSf9g/G6RDsVgZg8h++tR1yQKEzi8D5IBl6xPzxA7lHMBUZQXB8BmYqAx4srLgWICTICAWxvBbf2Qv7rRB8ZQWnqIUDo9h0PjfAw3A4Tv3+MAHeAj0BTLXXHxgoB+e8/8HT9N7PHqZbh8N0eOCFtRrHYF/QocVJC1oObMLYDSzF4vSeg3a88NUQSVZ07sXQfsyAWQCADAHsaUE6jN0EU6EbFlOzWBcsOzhu9meABc9wpbzN9gA4ITMV7a9t2+VI8A2usYJk/AcmA5tXC0aiLqFDFngTWIDzLy7Om+95LsFUZBzCdY39ZztgHoj3EpqXmOdsTIYqszLqBhzVFG4DtNYwE7fz6GeGkCanAESW5645lGMAsAD6Opi4v7Pwl3HSwCaZsQv99fdaMBWYvLhOsrgmxc8sNDUdOuTE/oB9WzxBcf1eryk2Rr9aLM84ScY7gBYxd57D3MO8xeJ7mwOAPwsHO8L+CaYimAmMLQq8IzMV4gwK5AmmQnwAoErXlwoYQl9ecIMC7pWBsjCeBkxlPuzALcoW5wNMBYAq+oGNHB4eprfffsf86Z//+Z8tzrEohTF7bOx0EwN7we/BErR/cGCyND+2FxJcGwiUvgMQldnqamW+bLKDHwkTHpisoDf0RzDl4S0Hz5otz6bGeofYBHniF7LHWHEc842gNto5fQ6fqTvGHJ+fF/0j1qMdFtsjtsZ75Lj+oi0z75CxQ+NE9DfIZV+YPTTuMNfFvQhdu1tuzMX/PI/AhiYxMJGj8P7a7UNB9Ez00D2PNftmgPDsORDSY4KzsOj9DvtZX2NiXC0wNa4/IE8C1Qh00nWIzol2xwIvBxXmvIex5NjOtQhzOuyCbDZk6CPAGvOEjSsDHM7nvNGW6gIAvIuLS7MzMuBwDP7ejRZ8388AC/NFgKPIRiU5CQ6DW0Fdo6G/hYGprozdhqAcgKn2HLriAPHrawNLG0h1CEAPQHLQHYDKA/NDxIjU66ertJduHd1Pd+++ke7ce5AOD++kwWA/Xc6QixcOXs73pFifnBy/SA8//gh0cun+/Tu2Drq8OEuL2UUajQbGTHV+dpZOT3w9QyZAMmQxpphuAXQB2BUAEgPNDNNiDttzdi7qhD5BRlnIBL4DHTD/NvYoDGDxfo20iIhviLfon7pijEAMIdiLLFVkwNFYT92rPTCHE6DkdtuyA+Fc2DUZUhV8CrshiIX+Eu89dL+QeZ4xxoBqkguxFua6jmsHjG82AwBqtcYU5L5LQJD78cs/HqtxzFhIrz0WYs2n+b8Btjnez8F8ADRmf3RgWjL2MmWKchY7X0+SkXM0GBkToxafR+AlwVTmGwsHM2o8VDAV/Z/5ieczvjAfe+zydQXOUTCV26mvQbGO9vsaBwP6+rYFibsM/SaJANOlrU1aQMsYDGIBTDUY4yUEe2l1DbbWhYGpAJxaGdh1Ly1TLy2vkwGq7r/+Zjq8fc8YesFk1esPjQ0Ssj06OGoAv8wV1APmhpxNW2SegB84C2/LDkd75ksX2rXftTHl4YUSF6dn6c3PvJHefPONBBZLgqnu3r1rMVT1gM+QMcHm24KpIEQDNmc7JxjrnXfeSd/4xjfSt7/9bbPFy8upydxBkw7MpE0THKrr18bfjFQ4r9szQ2bBEda+insucb+kdH3pXlv3gUr36nEPQNcaGudKexDr+yqvBqaq7W3EcbVr8HbmpX2d2hxLex2lPROep7rVuBnlHnMB4/Ym/erxV7mG6yJtpzT3LjupnR/nVNsr1JhU0kVJh1HfMa7Fvrvm1NzXVYRdsy09Xf0s6qHkO3o/XNNxKb++tGbIF9f8Kt4Xx9z9cj7w/KQxz/NDu69f0hHjt/4b5cPPOlbGo03+UGu3NP5NMa0mw3idzjleU7KZ0ljULkoyVJmU4mSMGTU7Vx/p8g2uy0r6KsmlJINibsr7OhoLY+4p6X+TzGo+FuPe+v2g77HG/kqx+ybxtctPS7F9mzxZm3+pr825c/2qbfNul+9qHt/k41He0WcxV7y0Su+FavlUZ1Kzt5Jv6Bh4XUkPte+2zX01u7zJ9apP9RuuGZg3uH+Aczgn+pa2EXVF+asf1nz8pZj+imAqzXWaN6jzv/zL7+1qwz+NoLNrYyeBnQR2EthJ4NdeAruE+Wuv4t0EdxLYSWAngZ0EPi0J1MBUm27Qt90crI2ztvEcb7Dj5timzbfSZkrckNE2uubZtTHVbqr8apYdKIsrjbu2ycw5lx8Ct1qJc9z0gED1GTc946bGJt1Tt10bvnGzrKav0sZz3PiKtlEbH/uobTR3bfJ3beaqbDfNQzf8oo51fJ+2H5ZkUutfdcN5tw9o8fDdH6KXbKq0qYf2SpuY28a6WuyIfoPz8N1N7TWOo0uftU30rnij4yw9GN6k65rt/WvH8hhfa/rinFQ2pTF32XuMB13xCG1rW1EOcXOYBTBx/CW5d+nipjnqJvZd8yWN8yWfu8mcVCel/FCN61tMpCY3LbJk/ywYirHCugksjbTB6HddMag0XI1jFiPyAzK0owVSMfcxnsQH1tv6no0zD6iUd26ih01qIKNFV/6LPsjYvMmOumKtypDtxGIHnBMLAWK+67JPtFs6X9cCHEctXsZ4Fvv7VYKpOJ9a7Irz2naNsyluxnbon6V4qnFUfVV9kufE+FXKqarDkv/E/FHLPyVb7MrZtPFSvKnlqbU4kIEGZV9twVRWjNtzAIIVYg6dmYoACBQkPn361N5ifnF5aWCpX7z/fvrJT99zdtpc/E87ZFE/igKPT04NUIW/wZpydOtW8wZ0ncNiuTKgDouPcQyFsvgl+wSZlFjgaYCMxdwKJlGYjOJ+AMFQYD29uEgnx8/TL97/ecNMtb8PwMUkjYaDtMxF/M+fH9ucEFbv3NlPr712lL7zh7+fvvzFLxgrFcFUp588S2cvwGJ1nq6vVs4wNRqlPsBIkEAGVA3HEy887qHA/sDAVLOLy7RarIyZCgAwgKmue6s0ngytsJnFk7BpzB8FjJgPiigZe1h0C5sogalwnhasY0Kz+ax5cG9v0x/sGWOWs6asMqaGBfZu+d7GKl1OUSi/THOwVQ3HBh5ZgZlhsTJACYBUKPlbra7Thx89Tj9978O0PxmkydiZqXTdjb/JIGGysuJJBx6Zb0HOZEDqZzAViisNd/UymIrMVFxP6YP3hl1DwFQeK8AK5EXTnq+t55fuCTR2mExXOCczNmXQDWMEQD+QIwtYmXMJpqJvs+Cexf34nkARBdEAoMIiZY4Tfki2HrKuQJYEI2jhcsxh6l+6ngGQCsxKZGTQ+NXP7F2uv3WGG4LTycSjOw26rqG8AZCYjMfmlyjYx5g5L2dxWTizAoAkPQc0eeE1mCqctcp+GzCV65E/BFPhBfsYr8WYDE4k4IagQcyRuuJ3aBvFyizUphzIcoLPLMq261EMbsxxUyuGPrp11IA1HMDiACeyDCFe0afhSygcJjMVCvg19qN9FkTTD2FHgGQQXARQKFn7jOlq6UXIBA3cu3cvgUmQ4ADYzTvvfNH6tNh9cdEUn5M9BEAqANHANgOfNnDExGOu+ZWBcgE+cUY4yBxsJ2DoQ+G0s1b10tVymRazWVO8j+85LswT54wmYwN7YYyQ49yY3a4szhEEgz4JkFAwlRYFrdmyFOZDbq5jB1MdHOzbHGB7BOg2cSaDEaiDWITDmEKbpO2qjdDGADoYj9qYF9eV1C3b5HE9T0ECBJ8qw0uz7rJifWfi4ZjZLur/CS7QwrpBHzEZxf/BcwrMva0cnA2Q7FwaYykDgtTwbxP7ZH8F19Cm6Xs8rwSmYl7HdZwH1yFacI82GUMVTEUQDNdfeh7kBZAK7Az5jUCvVu6OMaWdQacAeOK86RQgiKXPBakjgzgMYJXBK01cQ/68ApjK/4PfY6wAUxlYY3WdxsYGmdLl5YWB1eBXINq5vkbcWxoQZjQGM9o4Xae+sU/duvVaunf3jXTrzmvp4PB2GvTH6exims4vZ8Z0ZTl3sGd2j7XP40cPU+96ZUw052fH6ezsJK3mU2O/AqDq7OQknZ4eG0vcfDFrgOgOMm7tCCw9zkzlrFQAqhDIyfjI9SPmyVzIdYoCQ6K9qj80lmlKwFoUDF8tmAp9wIfxA53TnhinaO+69ub9MdelCsgh6MptuV1zcA7OfucsTBqnGdPi/Qf7jfdm67GqjYme91tmKpWls+45WI25gH5DdiXKjnJzViUHxUOHsCEHdAPg6+srxptmzQDAcwZyRhCaAZzNNtu45vHOwfgsDMQqDS9Wi7kLxxn3DDSf9yuUbY7XsC3MhXssBCiT2YhybWMK2aTc5lqgrLOo0a+7wFS6ZnEglesHa3qwoTFXrOYLA0biPsd8AMAsvJhg5evhi9ncWaeMSQ1g1166hJwQj6976f4bn0m37txL55dTA1oNRmDQdAAa7hMgV4KjKAOu5RGvsEZREJquo2jTjFu6duHaYLGcp/OT03Rxdp4+97nPGqDq9u3b6eOPP04//elPLR8j5+qaiWsOe9GErE2oR+Yj2iHX4ub3GUyFsXDN+tZbbxmY6o//+I/NZAEup7xN5niBQs7JDdNetn/6gV2Y7dz7B+DSGUxLP7qu1Tbivm/pWt1XwHH1t9qegfZHv2U72j//1vvy9f5a349tUu7x3zUZ5Qlx3aUxUc9jzKjJL+4bxHbW21q/l4qy5z5kVVkFdvq4Juu6to2DESjpR+JYt2mrJLfSnKlrbVPzgH6v61jVYUmv/K5kOzV9l+xNZRP7LLXT5Uslm+D5XTKOxyifmi9FfdKWo/yooyjv9djestV02WzUX/zcJdsosyjXkg6pC10zRVl2tVOy+S79bLL5mk2V9Eu5x/5U7pt0s0necTzsi+sF1UeMNzHGRnvQcccYW4rPJd+ONqdrPf7N+wz2X7LT0r0nzqvF39rcSmtg9qf96t+b/G+TzXTZW8xv9OHYP/0g5qsoq1qs0twZ51Pyu1LeLcV6zj3qpytmRluKuQef7QUVeX1cOq4y51hL90q1eZRse5Me1aZ0Pb7pui4f3uZa1bn6KMajay7ey+k9pNp2zHEaszbluFIMs+t/CTBVtEm18f/wH77/qynS2kYBu3N2EthJYCeBnQR2Evg3LIFdwvw3rJzd0HYS2ElgJ4GdBP5tSSCCqao3ujLsuOmyzYxiu5s2EuNGammTszZWPiTSG+q4ycXNM910K22qxLnFcfAl39vI4JfZCGneCh060k2EOAY+CKUcVB61uerm2CY9a9/6cHfTBnPciI3j49iiDXTJuGsTvMv2ShulNT2VNpuj/OMmahxzadOH8y/JRTd5SxuXmzauSjK76TXbxIT2wWw36K+mQ9X1TccXbTm2pTrWuWicQBubYlJp7F22rrrbFB/ipjA3M0ubxTWbig+gtx3vq8i7tIFcG2tpE7rmJ9GfYjxSPW2KT11xr5QPWNywKeZHWynFqRhXNKaVNqU32YfG7lI8U1noJvmmnFPSfUmPtQcJKmO9Ad/WFjjuWCylhYEsUmnmlX21ZBt8+BvlT3+K9hNzIq7TNlDkx3P0TcLR/mORS8mOS3a1FpvyCaqTLjtiezf1X2UQU3nUxozva74W+9bPMQ7js+oBfVPW+Fsf3ES9cJzRd0rrt/hdaT1I2cUcEH25ZMclMFWcd5Rl1xhqvs9rSnm/FIM2rbu6YkxXnmEei+NQOXQVP9GnWOATHx5GGyqtkWr5Jo67y3diXCzJqxRHo+2VYrHLyI408WJd3i0ogcWwXtThRdR8MI91NIr4Hz9+bOxUKPoDYOFHP/px+m//7V+sEJ8gEV5z//59e9M5fgCkOj07t88ognUwlfsWCyAxVhTsrljMmNlJWHBNJh4U/Okb9FfLRZrPpunk5MSYFtDmeDyyQsHjF8/Ts6dP0+PHD61g+HoJUAJAAqM0Hg4aRhQHU3mR7mc+cy+9884b6X/+n76VPv/WW8ZIlSCT1SqdfvI8nb54kS7Oz4H+sYLB8cSLIsEeY7i1vV667qEosJ+G/YExU+1PDtL1cmUgpt6VFxoOBr20WM7SaDxIt2/fsmJq/EB+KD4EkApFlChSZzGyFlMSTAV9KTMV7AfnWWF3BlPxDfuwApARAbQCHbMw9uramXsIGoFOUHQOsIYVM1/hTfPOKrW4QiEAChiv08IKAkCc0U8PHz5JP/vZ+w6Qym/c1/svBQyZjaOINzNTGZdC1juO7fUdwGLFlShVz+w2tEsr7rfj7bqevu6FKyiybS2d8R1t8xr3SS92V9+hrzIHeHwA/ZU3GHOxF787E8xLa66e5xb0g+swLmVo0AJv9z8UmDprCn4UTAU/QHFrCUxFsIHmoZiTYnxAQS+MgTpiPLX8Z7XsvuZAsaozlvm/0IXNxYAGAHY7m4DKu41pziY2Go4MfAOgGObQAAEN0LdwcBEKlHPBrseSFiiCYKFtunxcRpl7z9TDXH0L/jQCcMGLrCFnsqLBNyAv/OI7/CijCfMBdYPj9AvzTwNTgS3CQY6Ig+tFHmbajQ7RB9qCH7taadvwN2eXo25oX2vrGswrIaaNrU0UhpOB4+L8sgGFUD4oigZYaTJxEBFk+aUvfdk+o2gaOoBfK7uKsf6NRubLsPVe34GPLNiGro1FDiBQgD4y6BagUoKpzAcg20sHa1lxdGaNY1E8vkOB+sHhgRVvozgdQA2ME/pA0TbBUwqm0rUvZcP56vqXclwHUx2YDOZzZzpEP+rHlL/GCMpNgUwEM5KlCv0TzGFjhp1kBiddH3Nd4f7vwBzaGP2c8UMZYHAefIXMT1x3WXtgVgGQNQMkGCuQczz+LxsmJx4zcEGfgIbmFQltkMyAf47F227ZA5ljIqsPwUvQncVuuTdBG7rfh88ERuB7gjQ85vdTf+DyUfCiru90rY62eG+MdQVslf5OQDhzgsYB2L4DEzxeUy+09QGMNr8kivEauebs/Cwt5sjFAJb0DIACQJaxr1leURYD5Ezmg2tnuAGQEOw2yKeLpQOLjYUSbbpfwdOvk4NIwUwFMNVoNDEwFYAat28/SPfvvZkOb91LkwkAk+N0cnZhgCowNY1HYwPQwFcBdnn6+FFK18t0584tA5Wfnhyn69U8Xa0AhFna5/Oz07RYzCw+gyVQ17mNLRjgmIVtsN9BBhi37A0KxNGCTtp7jKuUu+qoMcbMUgb5mryuAIIGsGzYgP0xX/qg+iR8lmAStKd2Yrkt252ud9w+HFynfkb/VtAiYwfXWXrfULof1fU91wIcN/qCPXENjLa5zp3PPf9pXnb5YM3TgpcYG903/BdgJ4vXY/hE9mPxdPqR5Tj4noABqX+XVc7zABBmFjvGnLX8nMk3I5iK8YA+TX0QpMZ1Ko7r2on+z3gR9dnGb9cXxqaxGHkWsZBrSAdPOjNVf8/ZqTTeU0eUH44hH7r8fO2xnM19CQhwNVilABYa9A1INZ3O0+nFZVrAz/fA8to3QNUpWBexbur102tvvpVu3b2fpotF6u2BdW7fmOTMFhbOrBVBe7QT5i3NJbB5AtTcjpx1kLGOtm73VcamOUtTjHE2S5///NvGTIW4+ejRo/Szn/3M/oaP0ecxFvSBHwJlS/plP9QDzWxoLyzwexGuTx88eGBgqu9+97sNWyT8uwGw5fxIO2ccpr7ZtjGRZiYx8+/MbrqWzORDaS2sfhvb1xioa7O4n1DrT9vTHN21D6D9ZDpe93ZdWFc6VJ/VU/T72p4EZC9kO1v11+ghxwR+jrma49d7qtpYtc0ovy45l45R5iV561hL41Y9qMzivVW8ljFVx8NcoutBxsSX43p7ZZQR1yk3lUPNFtZtbb3Vkr2VvivpcRtbjXOI+2+aB0oyxne8L472zXtzvU79T+0x6kRtl+fpd3f/mF4AACAASURBVHFupVzPc5i3azYd/Zoxu6Tn6LexzS7fq9nLNrrT+ZbiiI6jZK9RdlFeJXlHn9Bror5Kei3pt2ZDpf5VL7X5q32W8grjQLtOcoZo7o9yPIwN+KxrEY5B13XRX1UunEe7hmlfShRjVoxntfi3TZyJOXLba2jj0Z9q9hB9uhZjdDwqk+hrakc6/y5fpY66/KDkl6WYwfNwTxj9fVOcjXqPMi/5dZRrLX7EvnX/axvdxnNukke4T8A2NH+rDatvMcbq3lDUtc416l1lVZJb2xbu3W8ugRivoq/twFQ3l+nuip0EdhLYSWAngd9MCbxCGv7NFNRu1jsJ7CSwk8BOAjsJ/CrBVLrxWdr8qN101zZTSxuL0KhujnGDo7TZpRtBpQ2nknXE814FTFXbpOqyxvxi7+aUTRtVlEPcDC9t+JTkqGPctPHEzZDSmLpkWNqwqm0cbpJZ12ZanF9pbtv027UpGTd+a5tNcSMS58WNQ5UL/i5tXqqd3zSKbZJlbK+2Aabn6eZxl8632Ri+6fi0P7Vv9XnKubRJ2zX2TePdNNabyk59aJuH0Go/uFYfHES58HOXP2xrS2rvauuUeS02l2S9afN1U1+1MZd8jeeqbVBmJTBVSb+1XNEVV6LsY0HEtnJXO67FHM1rOt/Yx6a56fGuDfHmWK4UiPGr5p+4rpQDNJ/EMTRzzgwBMQZFny/JK8bmmBOpm+bhgRQ/8uFDlL0+aND2uuJHnPurMlNtikEv6T0UjpTydvQdHWsp7pfsLMoIn/kwk+erH5QKM2q5UcdMO1If0+u00KKUH2pxsubPcV4l+Ucf1Lgc7a3m+7VrSrrYlKe64ktpnlHHpTzGQs74kC3Oj3mJa5la/inFm1Isi/mmFuO62tO8qXPVAuWa7cW1BO2vHiNbQAKu1TfEswCT36OoG0Cqn//85/4G9QUKki/Sv/zox+mnP33PwFEsaGXhKYrlUUSA88FMdX55aQX0KNoDwxHnRDYSux7f9x1UhM937txpCgS57mDxTeNXAGQsFwY+wpgAygGYCoCCZ588td/T0xNjTQEwB8xMzgzVNyYGgFMUTPXOO2+md9/9Qnr3q19Jr9+/lxbTaepfX6fh3l46e/bCmKlOz04MMQFA1v7hoRf5rpb+0BVAAytS7RmIBGwU49EkDfcyMGhxlVCwDVDPfDk1MNXdu7cbgAnf5E4wFQoRWSjJtxezIBgyQLGigqlYDEn7n1mRtBfl4m2oKNQjIALnzuZTK75lES/+hU7A1GXsEwC9JazhUBwJMNWVvXUfxfyzBYqyUxqOxunJ00/SBx98kOYzfOfsOwrU0TETlAPQjhXOgiUpg1oAbiIbCkBZOIZB+MP99hiK13E94w4LHb1PLwR+Ocd7AT7BTZmQ4qUwpLHB2u353LVInP2B5YMF25orrOC+316D8wgoY85h8Sz6I5gR4CL6Lm2dwB/4IYAA6EeZqWDDGFtcI8SJaSxw4GILFNI4aEwrzbrdiy19bkDbuC3h18BPkA9sG/MVmfs5Di4EeA/MQPBDFME3YCowN6wW5us2fxRB536dlWqdgaqdj4KpMlNBz30BsenO3TsN+IhgKsYnnMPiZDKlQXawQwV3KDhOi+xbZqpLK+gd708axg2XP+wVoEgvlkG7BFM5W5UXgDuwxhk/ICstvlJbhmMATMWCc/gmi+9PT84MGEXbgXwgX8RYZ2sBSGOYvvrVr6Wjo0MDU52cnBoQTPOkFZnDD/cGBppALKM8jAkQzCQ95AiM25mqoB8AQWAPANihvQVAmMZ85UAA4FK0OBvAKYA9mniFufedhYogUgVTQQ74rEXc9E3MVdtm3uFaDmPAL2SBMXux+mLNT5iL1X/RLmMhfI2F4LAVsiTSLwnkslxm68iV+I1bK/cXzV9ysTh9jfmV82DRHe2G4EmMgfo3P+8PjVVOC4oIHEDsBTCEoDHGXfjwcuEgN48/4k35HgnfE5TQymTZML7RbglswXid7WlmeZRxi/t7jEm698kiLciAIGH0BfAQAAzUL2VFO+RnMtCgPxbq8xjjKv7ld5glATZcIwGo4oBhABwdAAZZw87BWMm1HEC9ZgvDoYG157OZMxtazOuZ72ENAYY9Z/Fx0AniFsFUlussDu6l8QCgUsSfeRqD6XEP7GLwX489V9cAM8F3Vh43AdYeA3QxSIvVdbp794302v3PpPEB1ltHadjfz8xUU2funIzt12PpdXry+GG6Ws7T4eEkvXj+STo5OUYWS0sAK6YX6fz0xFg2jWloBd9wv22LO/3vzD2X5+YAfcDJyGqodt2sy8SmaDfUT5M/MniJ/tSs0TOYCr34+sN9knmDQEP6l8ZtAmU1nzEHUNcEUrWgHQd9MB7ofRz3X9RuOV5lUNU1g67j9b4Df8N+cD0BQgA5wpaZbzhPMlO9vIYx62xAzOu+BbCis0bZOm8MsDDyt+ds5lbKxnSLtaHtefhaStfZltMDYKK9f2EcyUyM16394xzmF/o5ZE39028xb82t9DuuHRmDmBNwPa7lOsZZ0jyf8lzmAazXeIz50vUNZjk/X+/j/O+Wmcrw83mPBcfGAD5DFgDEE0wFxrrZ3JjhTs7OzEf3hqM0AJtcr59enJ2nGV6ikMFUt+89MFsG4Ko/GNlaZT6bpwVYr3JA5pj4WfMG1wVogusAjbn0W8qI91hgbrJcfYX7mH5655230+tvvG7xF/d1WLfzpRW0TbKh8h6jXe+2TGnUA22QdgVbwtodAiWQGufevXs3ff3rX09/+qd/msFUc8tV2g7H7HbvLw2iXfBfBVMpM5Wub9Vvol+rf2rbpdjFc2v+rf2U+qSdxX40xsR+/f5kveXS3FpfbM+t3e9HGbRrHwdglmRUar8kuzgXjqHW58vzXZ+r9lvTaU3u+F7vw0rz0jmw/Rini3aXY+G6jbb90Wd5Lf1C50t/rck2yjeOo3Y8yiPKMMpxk6+UbFm/29Yeu/TEdUCMedFX9Dj9MNoQv1fdaIxXObJfylLzgPatNlGKE9pOl2z0vFos0r2FTbIvjUXtuCRz9dFtdFfzwWi3jPlx/sz1+F7zQ/QFziXagn5f0onGVT2u8i3Fpejvm2JUlGX08WgDsX185r2ZAlT0Oq5dYh4kAKtkh1GfUR5RJiW5lHTR5a96rNRfyS5LdlHyG51jHGvJf0r+pm2ontRmo03EeFrLF5vsrcvnSsdsrDcES8e4Fdst+XW0HY2DtTgT4+G2NhHPK8WKkj9Btrq25To2xgBeS39hzN9kHyW5bZpje82rgalq+YA6+su//N6uNvxVDWt33U4COwnsJLCTwG+UBHYJ8zdK3bvJ7iSwk8BOAjsJ/DIS+FWBqeJNu24GxY2A0qbLthuLuFYfevJGnjfsuumuN/m1Td8o2/XrHQijb5vbpIvapvCm61C4qB3FjajSgx1ugNQ2G2qbPXwIoToqjU83M2sbwqXraptotYcscRwle+naTIqbhzUd1Db6axtNcbyUW2lDMdp0bUOeY1MZlTaN1c432U48XpLfTdvY5vzSxlttY+2XHROuL21mbvJrlXfpXOpN44j6TZctq867Hqp0yUnlXPKxkm3XNnprceBVYpL2UbLZ0txL8SjaURx77KcrJnVtcNfGqw+fuHFck3kpXpYeTOgYa/OJD3+38Sc+vESbXQ902Fbse5u4uSlWlPJMI4MMjtLYFG1W/Z/xUmVRO39NJ7koNvq7+iLjgfqvxnGeyza0oIZ2anYtHXfFrlK8jn13+Yy1nfsq5Y+aHb1K3CwxiEWbLel5G/sp6Y/xIco65rCoz5L9xljFc7SP0sO4GNtjTt80X7WXGP+3zdXql6VYVfK9aKddNlyKT9vEFY3VXWOIsVeL+Lr6iTpTXyvNJ8qJsurKobX+o95qco95vBRbSja0dh6W6I0XR5A8vdtHyhhjxbVLZzdCATmASe+99176x3/8R/sbhXY/f/8X6YMPPkxPn37SgKlwPe0cQCgU6KGY7tnzF8ZOBTCVve2858wnaB+gIfwYyGI0ToOhvw2eYCoWx6JdFm6jiNXfNN+34tRxLuo2sNH1lRU/H+zvp48++jA9efw4LZdzK04boOhyheK9lRVE429c8+L4JF1eAByR0pe+9Ln02//uK+ntz76Zbh0cpOn5eRrt9dPhZJIujk/S2fFxOjl+Yfc9AG3dun3bCpkBQDB97fXS5XTqgKLhyNiphv1h2h9PDHyynC0yMKGXllcLY8m6d+9OA4hAISSK+MFA4wwaLViiLcD1t+5DTjjO4mDKn8wcKMgG4Ik5DcWbKNQGOxeKHfG9MdUsZiZvK8gejw1wcX52bowQKKQ2gAiYUK6TMWSgOHRvgCLgmTFU7R8cpufPX6SHDx+ZnhdzZ95oCmUNdNOO2ewTBePG+uNsJP1ePy3B8mEP1nvGYEPQl60tDASF+2gUVo9Mfz3AvKTATddyXhzc2jV9EfMnmMqYxMzwec/sLASN/2eGErCDgEGC7AGwRc7N1z8OJtEYj0J42OEiAzjQpzOQOBsR7ZnXtEXFLcpBi7ahY4Kp0BeLrvE9xsWCBLZTitEaKwGUA7jOmFaMUcfBGShONW0LOIDjJeuYgy3zvX8OIQ5sc9CAFc8bYIigoX6aXl6k4+MX5udkQDAAznKe9icTA1MA4WFMU3bf5EW2plNl5tzj+kdiV16nwL4hizt37xmoADZjLBjLpfUB2TCG4Huwyjk7jINVtCgf18AWMQZbC+LXAGgrA0vCx/EDVj7mDr/ei7VZ1I1rDYA6n/sxsxd/wQTAVNSX27jrxBhBbDyjhE4NXNHzAvDL6WUGcFyn42MAPMDs5e1AVqPR2D5Drx6/J+mb3/yGMfX9+Mc/SS9evEinp2eNjTsQCyxlPQNuQKrnFxfWFmwLTIKICWAhc4YwB46wSN8AGEuPfRZPF2C+WeY4e2VjBZAORdO4BvKCDABAsbg1HBrgiWAqggqUbYZzo41HFg4WbK8XT/pY/VqYFou2HfTXFJqDZc/yHf3X3yQO2QOc677lAFSTQ46bXqDvNuisZyArdEBj3OujL0YwFb4nu4iCYjEPzHF//8CY6pDvFEzlYFbfenM7atmcAOIDoIJsIjju/nadZtO5AAh0ddKuvs0OcxyAjhzQ6PPE9/A++CrzhdlsBlTRX81/k4O66LsEWKFN9+kWRGi53JiYXL5mFwBJZPAZixFxjGAvrgsAcALAUQus6MuIQZDFfIGi/cxM0x8Y4Bq56/TsNK3MLn39gbyIOMH80ICpRqN08uLYwFRuAwRTzY2NjWCPFkx1nVbXzoiHeGHAqP7A8gH8dXo5zT6FHAxg7NB+V1doy1mjADxEcBpP9g14cX29l+7f/0x67cFbaTg+TOPRYRqNDtPldJ4uZwBcD9Ng5DIEIAyx6+HHH6TFbJom44ExU11cnKbDfcTFheX94xfP0vnZiY0B/oGxOvAog6qamz/XlbGhrTKLk4FCHciiNh9tn7FR9wmYp6M/rN0jWSwbObg+g64xR89Lzujk44Y9kamZbGW5AC6DgB1Mh3WQ5zXkYZOXgWucHQhsm7T7vGqwOOF25e3SvgkCxNqVgMEIKKvdFzDHQMa+nuk36zxcQyCngqm4xmnkQ5Yw+Ep/nZEIAD+LTdcAXfrcCKaCP9CXmrU6fD0DzDlmxhTL55ktlfcU7frC10wWkzO4S4FRKi/6I883n5w7ANN9xnMb44znrszaZGt0j6s4vg5ydjBVGxud+c5zb147yAtufHwvg6kYCQEk5jwdTAVwqcfAobFIet5AzgL4GIys8L2z88t0fHqe5hnoOjk4SnvDcXp2fJJmi1VK/UF68OZb6e5rr6c+cjrWWtc9A2ienp0ZyBVxkux6kAUBUdAT1+WcJ/OdygLn2Xoqg8XV/mBrs/nMYsKoPzBmqgcPXrNpP3v2LD18+LCxO8Q3AlYZs/E55jXql+sjri3NR/ByjsxmSTAijmMN8u6776Y/+7M/Mz+EnTqYyvOYrk/J4knd6H2u5w7xeVvTr9/bbrovZ07W9rWN0v19CRyjWVTH39oU2WnXWabiHkAcv+Oz1xmldU66N6Bz0XP0XibOk9eQGYxjVzlHGcU58dxa/7HN0j1JSc5d7UV5lz7HeeucdA41+dbGFOcb56P5axsAScleuuZnOXiDTahdlM4t+cWmPqP8tF2VtY6v5gvRnyEnyo1rBbUb/I3v1+6thclQ15xakF+6jrKpPW+v2RL72Mb2avFA9VKSTdwfju3U9FaKI3pt7LfWTy0exrhUOi+OjTmU4CHKmzGebUbbUVsoxSO9rjSPGBOjbJrcLsURtTha03UJ9FaLk2yDdqnX8juuieIx3gdF24++wevpO7X4rWOMMYJyuYl9c1w1e4/5pmRHMc7H/NZlk9pvV0yMvrYp70Z/YT/R3ra1m5rflp6rdcWfkjy30VdNt5ts9qZ5gvG2tuYo2R+v4QtzGCeizZfyj9/3+V5h6bjG7JJO1/eK1iW53ubNwVTbyO773/+LXW34Nga8O2cngZ0EdhLYSeA3XgK7hPkbbwI7AewksJPATgI7CWwrgf/8X/7f9Sq/fGHXTWq8oWZf8Rq9qecDeN1wqW1G6WZQbcNFN5Njv/Ehc7vp4EVHusnDDRAdS2kj0OeoGwr+jbzQeTuR56ozK1PiiiUUYeaeqAkv5rhCUZxvaqgM2Wlto7drIye2pW3U+tFJdm2slewnbvLUNoY3CbJr4682X+0rPqhT+40bYl0yop3WrlHdlOZas/OuTSvtqzaPm8pv04ZUzd9jPzq2OIeSz+n1PL8mp6456bWlGFTqOz5c2CRz3UCn/3XFr2gbcfO6FAej7W7SS7S70vld8uQxLUyKOqnJvabr0hzYDwtH1O67/v5lY1D06zg3ffCEvkoPLaLtl+YXbaPLVlUWm/w0Hlc9xQ3qKKua7XTlg23GU8q71pcVErVMUzhPH+ipP+jYeR7npoVgLJqOD69Mb7kwa1O8KMXLWq7XmNA8oN8glK48x2P64Fpzwto4pEAl5snoIzFveJF6ZftDQFpr9h/mtU3eLMXWuP6I6wO1CY5b5RFzmB6rxXIda4zjalu1GF+KxRorNvmB+lotN9Lu4hjUD6KsSvlQc1dXbC7NdVP+0PZqD8zZv+qJ39E/o+xKcTvm4Jj/SsVTHH/McyV/qOmsq984Bv2sffP7qGvVsdk53u4vYKp2TASN+DcsfEBB32IB1oapFfehyBhvFP+nf/qn9Nd//dfpzTfftCLIv/+HH1oxPwojUQyPAkPKAGN68OCBg4wWC2Mt+uT5czsPxf4oRPS/UbB+afcPAGmNxgBVOAALRaUAXwFUhLewQxc49/T0NJ2dnRq7w/7+ON2+fSvdvX0nF8Z6wT8KscEaBSaWhx9/nAYDvE0ehaR9K05fzGcGjKCsUNSIOeHar3z57fSt3/5aun/nVhqhWPL0NO2DJevWbQNWnZ0cp+Nnz0ymk/Ek3bt3Lx0cHjZF0yicPjtztgcDFPUGBhQ6BENKby/Np1O7xTIWn96VzeHuvbt2LuQAdhfME4W6ZN8g8wyLGg2oImAqLeRlISZtdwaWAhQr9sEONGvYWgAOQH9gCwI7FeYy2Z+Yzo5fnBjgwpisjOVpYCxGAE4ZgwOKeAE2yGCqw4OjdHp2bnp++skn6WKai8VzoSyKH1HEquwEdt9ojGhenIoCWgAxDADR2zPwwgAsDlgDZcYUY0za6xl4zhmrcO+5/ubj9ThKgODLeR9MUY0fppZlYW0Nk/FCR0cAAU6s+JMFoAQKeWG1Fyx77HHWJOgMhaleyO+ANlxjALFcOErGFBYGRHYnFhfBDsjQAttAP/xM5iP4Hu2ARbAxrmvchP8AfAQ2GF/ngH0rF14LSMPZpryID0X6ABxgvCzobeItdIFy+1ywPcpgHi8OHxqYCoW7Bwfu99x7gT0ZuG/YT1cANuT1GlmpHIiAonEp3G+WFTmy5eKoxdILr++YP42NsW42nzuYCrFl0DeAIJggAPKZ7O+b3i7PL2zc/SF81Yu4AY404CWKsgHggg2D5QZzR3HyYm7xzsAw0DmAD2OAFB2cRDYUyBx+BL920NIerM3sF2AqZRSiXP2eBIAVB5YiluBfHEexPIFBiL/GcjOGDlFY3rJxQCSwNYChfvu3f8di+I9+9OP0ySdP0/HxccM2hDHDZjGFg8MjyxQvTk5sXwcyRwG0s1ztGXAEPgqng18iriJXrBYLA4qgf9gQ5AZAFc4HAOXC2G8cTLU/2TemHuiENowcg7nBzskiQtAB/BtzMzkulw3ozfvyAnIWket9jC89nWnJwQQOXMAv99uMrWkJAJ4XdbvvA8yJcwYOAgPo4Rqgp0Fjt7BZgFFQ/w+5wKaHQ2fiMNYi7OetvfKgBSrrPiBGqIA+soNgHOgfcjEwFcB+ew5+tUJ36MHk6aAkMrTATgGSNIawudsn+kO7KJqeXs7WliQWDwz/64AGriU8TsDuIXtnISNAi4VPBjzaP7D2mHMyZZH5AwBOBP9iDA5ccaYhgtnwN4GGDowep9F4ZOM18ALBsNzjNABt1qsxcC3NvqazmcflhQPArY2h51OAHnEOzjXmptHY5gt2tufHL+wYxgs/wZoEv5g3x0hGsuPnL9Js6gxQGKszU80tHyKWUNaUKcAs8yWY8jJQczBMiIkAU6HvCWIFABkGokCMHGR2KAdUgSkKsQZrouFwYoCqBw8+mx68/tk0GO6n8fgwjcZHabG4SvMFwFfAOCOG9c0GV4t5ev8XP0vTy/M0GfYNSLVYTNODe3cMGDmbXhpz1YsXz2wdwn0GBQzb6jEDpmAf+AzwGeaguYZ2wwJRz2/OeNL6H8EPHk8JrjY/RpE4YlAumuba9vDo0PKTyxbzAhg1Mx72HKTqwC/vCwBcArw8lzngEP6NX4KpCMYyIDHGakCxlsGM5wFMhwNoW9l+CKbC2pQxaR1M5f7jPw7e1D0FxE4D/uNoXtey/Qim4nUYJ2KygewA8M1AKp+DxwZnfMq+YIxpHtO4vjDfwFrLYrWDpy1WLx2MjTa4H+agb98/ceYkB5NxnjYeG8pVGmBtl0FNXNvA//lsgIXBZLjk2gFxzOJhlj3H6n6B9n1N5WCq7PkEu0OutqZ3QJXHkivLh5aTLO77FoTZJfK3PWcx6FczX90L4EsD7Ls+bN/b9HFl8CrWpiOwTw1Trz9wMNXFZXoBlsjF0hipDu/cTcPJfnr+4jRNF8uU+sP0xltvpfuvv5FG4wNjep0tlunJkyfp+fPnNk7I+zDHUwKLLWf2evZiCORpuz9YLCxPYu0yzPcAvI/h+hTHqXOuKaazS4uPmP3nP/+5dP/ePZMR1gKffPKJxVzENuZiZWojWLS0D6b3+PkG0O0zg6n0nhDsmL8FMNWfroOp4CMEitFvAGxrf9rnSx5rPL/ib1sXXa+DqUr35muJL+fF+F38HO+32/0AfVlh+7fuAfFvrinaB2vroCrK5+Xx+Tdxz0Zl4i+MgE17nFn/iY9QKcMclfLenK972hdIUMel/RK2rzGltNcUbaLZt8x9xjmpvrbdH1JZl/QWxx/Pj7plG3EscTzaLmMzr2EM1XWU9qv7iF3j1/mU9MB7AbWdOK7m3jbvgastbbJ7Hl9fDwbryu2qrumPug4vyVXb5T2uzsmsWfaOVb5qb6obrj14POqka06leMG5bIoJJf/tsr2aX0U70881W63psdS/xiPu9alMSn9r+8yTm85TO7sJmIoxQvd8o/1p3KjF+E02G31Q7WmTT6JPBT1tig0xNioAmc+WIC/uhajf8AVJ9Ita7OBxyoP3FCXbqM1vm3wZ24v77LHtWtyib5ficcwbpRi2Ke6rTmq+VvNpjTuxn/gsQttmztRYF+NCMa/Vno/lhmp+H2Nj45M+gW3Duz8flbP1ype+36JdvkAo6tj8II+tJFfuZ2oM0H1YXKPPYmivZNPVtY/GiFYcPjPdezG/QaFUfg5QzA95D6m9l2uFdRM7LNn897735zdQ1PYq3Z25k8BOAjsJ7CSwk8CvmwR2CfPXTaO7+ewksJPATgI7CfyrSeA//j//+XrTxlY8zs1UbmJssxGhmx/tDfr6g5t4jt6UlwRQ3/jkwx8bYXPpyxuG68fb/svf+3F/wNz8XMdSji1UtfaGFz6IxgPW3EM+bp9sEwZAqpeL1VWOcTORD/g2bUSURlvbrNNz4wZ4cQOr0HjcnNp0Xel4aU76Xek4N0hLm981O44yNe3LQyq11y6tlzYz47U6rminOj7djC2NbwvrW3t4wrb1utLGddzEjNdtq6dN8+560LGtvFVPKiPd/Iuy67LDTfFRx1U6N26gx7432W5JR1HP9MdN/lTSc7RpPszpssOanZXkqg8u1I40fpfsmm3F89h3rS+OP9pL3PzX61V+UR8xZmj/Ubc1+412oQ9stD213W1iStRR3ODualvHqjJGm1rMEeN+Ta5rJRnhAW2MYfzcvn15HSSsco168zfFtwXamoviPLbJb+pfUdcoxtL2Y3sq7/iAvyS3WECxZi+BCcuupxwL9JdtCdkWYCq+ZTXnsE2bJV05tMv3Y3yhntSeNBdHH1a/KOWhGNu79EG9qo905WJtu8s39OFsV7xX29D5s+1SbuIY9PxSH7XvNGaqL5R0FmOX+ijHwVhQazf2EecWZa/FQdpHSS+18Wsf28TI0rziA8N4Tsl3o61qHLT1dhVMZa03rsxiThTt2ZvMZw7gwGeAmv7lX/4l/eAHP7BiOxTtffDhh+nZ8+fp/PzCQUO5qJEPVN94440GLPXsxYt0fHLqbBsHB+n2rdtWFAqZoT3MG0AfAHT6g6EVF6BN9MuCZZS7olD04uLSizT3/I3tKEJEMSeBKABDGHzs+ir94uc/T48ePUwDFEbmAnGvAPXKSBTSo30AVOazuRUK/9ZXPp9+93feTcN+Lw1RVJ28M/NJMwAAIABJREFUmPHo6CDNLi7T2clJev7sEytChWzu3b9vBdgotIYwUYR5cX5u3RweHqTRYGTzNqDIFUAUzqyAgmd74z2YWTLABEXaVriLMV1cOLhg5qxarmcUhea5NIWEzsxgheqZYQkFoC0IJr/V2YrbFyhxdtBHZmUA+wpZTMCmhOJcADamUxTke/E9dGvMVFfJQCaI8QYYAWOD2dheuricGgDr4ZOn6RzMGxmAARsjOGFoDBtekGI/Fv/BVgMQ174BbiATFJrbm+29/toLag3448Acr2w1EjAr4jV2BivK9QfkjCHOIEKmGM/PbYFPW5yrwJ3mgXsuBIc9Hxwcma2h8NCYjqwI2AtAWeSKAQFwQOYrAkWcmcqZPngNZY+5eSG4Az74y/gGXUNCLNbH9waiAGAQ7C3Z52AnmJuxeeE76CsXSqytUyR3O3BlkQ4ODwyMAZshEwXGjLgB2yRYxYuo3W5RyI2xsDgIkrR1Ri72BvAE4CUUo3sB98D0B7/g2ooF5mZfVlAPt2zZg6yQ24BLAI5Bzg6OsOKHzGpmLE+5Yhpjwhxw/uHRkTOAASyzAtMKmH7aMVsB6WploAtcDkCFFVag4MIATyxwygXhKNrOdoa4hXMpF4JLOC8yBtlYe2677a8Xr5gsTXfDDLqBb9nbaxrfcgAigITOnGTMbGCpGI8NiDS9dJCNstUZiE4WYIihAKl+7au/ZeyBP//5z42Z6uz0zPZvYOvKTOUsMGDMA3Nfy3Y0Ho1yjJtZXDI5GXvcwABrAE4B/OJMLg5wACDk2liLvMDfAWFXCW1Z7MssI7AbZwWaWMwHcBbxGHaLseEYmaMgR47ZAVEeQ70YrfV75nPzRbtvcJYtBx0R/NiCN6wY+9qLkpvCZNjFAuBJ5JxpbsNtjMCNHL6SgT4GAHeAoctlg7FBhs765mBSFph7CmIxj1f827nC8uOxKjPgAdC0asESXNP7Nf5L8Ihndf/fioxDpgcHRHn+cABJezvkgEn2T193HOW16dgBKdA14hgAsGBaAnOazwV+5uMC2yDAEA5E8PiTjTK/oKldf7XsIg04NAM9LPZlf0D8gH/bPFnEmxc6GCL8wNYJxsiDN0n3HHwJwM2VA0q8wN/ZrgZ7A4t9J2AWynNygJSvIzAWgJuQkxDfkXMAOphNwUyFOOS2EgsKtTgN7VzOpun88twAXIjLSNCQH+QCu4acjdnqCjkVvgEgJmQJMNXS/BBhAX45GE7S6298Nr3x5tvp8PBuGo+P0t7eMM0NTAWGvyvL/7A3gMXPTk/Sz3/2k3S9WqTXH9xLi9lFWi1n6c7RkTFVAVD17JMntpYBMBCANMR9Y+4x4JStDg38CTC1y3/P1kgGRs+3d5Z38z0i74Ff2tPIL+myvIw1kMVTzAnjcFtscknWHXJZA+JEPFm63JhfbWXWFLvlhUIPQHr3cfg0DmPs8GHY72AwMvuHvMGCavbLe88+gPZTA8n2MV8bl4NeAezwHOv+6KAg9yfP3e3KvL1n4JpT/eza1pIYI8ZDPyZgR+WGPObrdweTEohuGUQAiZif+bOxa/n6BDHX1xueHv1+NwM6kXtMZx6DYWBkmtS9AosB+QUxebG2VlNo+/852VH/el9lsQR2ke2jXe5x3eVrRy9m9PhEwBZjmvkYYnvO1wb8Angrg8LQH8aJdSGuB9scgIpkoXMgVsuqxHlDGN5W+zI4z9d5fcHFZV4HQH5YvkNPOOfo6LatWc0u5vN0Np0aMxV80ADSk/3UG4zS6cWlganmy6v0+S9+MT1440077wK+trqyly5g7WEMtpkpjeAbW9Zk0CH8crlwxjj4IXIomSc95/oakms62inyJ+SCdfzF+Zn5GOLQF995x15C8eL583RyChbaM7svIzMW2QTJeKr321y3e/7K4HsDXWa2QUsanjO4xiAgHWzFX3/33fTv/+RPzD79xQD+wo/2pQRrd7nBt3jMgdQtZNHvJUv35nHvjJ/jPg7jgN4/x7/pQ8xp9K36/oKv7/3+YtPuVtNb84JElcTLf7ftbVHnXGjK45Kvldb3LaMsSvsgpb3iGPeb2Cr7laX9Ct2TKumlJIfSXtPL+lIZrcs/7qXFvSQdU+xfbaq0h1azJfZZKgyvzVHtVe37pRybjUDPL+nN4/D68+c1j5N2oi426Qb9dckt2gPjCq+JgIVu+2/nofrQOWtMKM0xyiKeo36tx0pzVLv2fPvyswP2Vxov9yVKdl2bR/y+Fut0bATuaD+1v0s+orYd+4v6Un12+WuUXbTPOI4uvXEM2qb6RHweUjpP26/5XClPlPRa6rtkH9H2NB7V5luKmwT6l2JWzH1qP136KflhKRZsig/sj35f8qlSjOD9fGxf29HY42vf9RcUl2RYs98YQ0r2oHamPlGTQVFeUbCF52lrMvKB5L1OX44be3peXZjNNC8cEWbL3AgBTfZR76P5goLC89FmbqXngGH8XC/63oL8KjhWFysEc3FOUsfCeVn/Poi2RiTXH7XdCygst9lck69t2mn2R/giJhNGI0NuijSyCn1tinkvq7TNBXpsB6YqRZXddzsJ7CSwk8BOAjsJvCyBbXdQdrLbSWAngZ0EdhLYSeA3XgL/93/8T7bbGzd4Shs+/I7FLL5P0D5cKW3AUMDcjImbNboRwHPRDjfi4tt/Spt9HEerTC9YiD+1jcyXr9/eLLynmy89KI+4uU15xAcHPI8bVzhPN1AV4IbRxwcwJX3q5iVl0LWBsc1GcMmWatLcdgN4G/1s0m1ps760kac2qJuE21pEaSOvS/ba7tqmWOFBS+3BwrZjU1/Ua2o+FX33JtdsO6ZtNsw2jU83jml/unFfG3fJx0oxowtIVnr4Eh8aRDvfZs7byK/UTunB6zZtRdvSOKQPBqKsS76p848PEfgmf4098cEeYyPbqeUYjYUcR3yA02U7MWbEB0say0qyVrmoHGJcVZvkefrWvdgP2u16WBJ1E+MYZcAHSdEeNcZxPJv0VIsdOm8UhkRf03ZLcol5a1tbRXFJae0QbUljeM03unJHBFOV9NIWlHqxaZxTSV/UcZT7NvMvnRNtsRTzNAeWclLMRWqXpdyzab3HdRz9WX1UZaL22GX3cXy1vBrtTH1XbYZ6i76t/hdjD45xTRr7Z7/qf/yOOUTfVKp2EtdyfHs07Ul1EWMux8E+om2V4lqcF64t6bgFSLS+HX2sK95F26fMu/J0aRxdNl+y22i76vtxTtqf5o8oc42jeoxzsmLQAjNVW4jq91kA1OBHwVQGhBiNjLUBLE8//OEP/dz5zIrynz1/YexUVqiewR3G1LBaGYMVivnw9v5jFOxdOAMVivbu3bufGX6WCaArXI/2jAUBhbDGzNG3YlqbuxVdXmXGrFkudvYCfwcQOGORxUW85d7e3n6RPv7oI2NiAVbD5JnZVlBIjGu8UP4is1os03K+TL/99S+n7/z+t9Jqfpn2DNgzSftgbNofG4Dh7OQ0PRMw1f37922cDjJwhA8BBwCDeeHjIF2ArWoJAJYXTgIMgCI2ggMgd2cDcIYEMFhNL6ZpOpsaKIE+ziJVgtGaqmb07rWgnqezLKxgLrPEoOAS8JyhgdYAjumb3lGI3rzJv++MA8ZkggLixOJ4/94KvPNLNHAM+jHw1cxZgD569CSdAGA3Hjfg5xZMNWyKe1mIiDGhaP3g4DCdn59Z4eHRwYEVZ4JpAnMhk4GzoYyNKQGAKmOwAuMHmKoy29PVFRgZvIi/Be7kYuvkIBj6SZvnHJBGZh/GKgKnJpMDY6bC+Sigxvf4ATMPdM/1I+UImVuRL0BEBjLIBf357agEU7XxzYvELR5YEbgXp9bWcgp6oO9ibLAf/GqcjusLy3/X15mlbGVgG5yPeXksSWYP+IHvwz7IFMfxGHgyM1swj6I42QqfM2sWisYNWNJLaTjoOzAKzA25sNvBLc6k5HpwMJnV3ee1JtrCWCBH6B4/BkwCO5qyGaDo2FgavHgcQD4UG1ttdAatMA4amCHHFCs8QsE2AALLZQYmeeTGmAwskQEtKPyHLxtLFxk7jKHoMsvd4xbatoLvrAfGQzsGcAnsBgDQ/tBinTOyYP4tAAdAAS+UaUF2DtraywDThcVV2kybS9s1OuYO27x163b6/OffsRj+6NEjA4WAiY8/jCvQg3kG/MDm6mADFHLDx2AnlxeXVniNH2eUA5hqma7AMgWmO8SuFZme5rlgBzLxQnADj8IvMjAPQE74MuI4YiWKrTEv/ELviIn4jjEK/cL29WUHmue5tiPjmxXVCxMLwUcGwMIvwT7wV2OjcsCggyWcEQzx9+T41HQOlqblwsET8H0w9UGvt4xBZ2BxNiUUTuM+wMEnaJOgR1v3G8ub2xeuJZCVoEzEIZwPfQOoDNYrHIN/Il8B5GyA3AYkiuTW7rvRH9EXYjXs2gHJsG/YkM8zghzcLwGo8uNgcvSQ6oXxywXigMcoBy7ndmwh4cAvrjkwXs9vBMBkQG8GLPLlTwQBr/XLWJ7jlK9JRgZAAZDA9J2Lr4zpbzA0G7W4nMGFBvDN7GktYozF9r002Bsa8AQAYGdRIzOhAx+dVdDXPQQeY50AX2aOpv7cF3xcuo6EDi+nl+n0/NTsG+OE7cCxMW+0DRmCeQysMYvFLIG5ZTAEKK8FU81mi3Td20uj8X568MZn05tvvp1u33nNwFRXV2A4uk6L5XVaGi4FekkGjnrx/Fn62Xs/Sr3rVXr7s2+k5RzMNLN0OBmlg8koTcYAiD1Pz589s3hwAV80RlAAv0bp2oC8zkbVA2DHQFYek1ZL+DbtvC2aI7iMrEueI519q821rQ+vg4odzEp/YY6BvAA8whqjBS/BVj1fE7joe+vXzmo2BBOb5zPMBX4zX87TZDSxddF8DtZVxLexxQFjUxwO08XlpYFjEPt8/eEMcWgbsQ9zwJjJOojxuo27XxjYJgPNlenN84nnt0OAVmCzBnpyACLX8Mw5BN/yGIHTTdAmAIwsPRl4iHzQgpKcVU7jPNc9tXtUzoXnMc5avMj7KGrja+uozGzFGE3wqrPRga0Quc9WNs16yX3G/YYMY/iOsQX/ckzwbQOV2wsIBgYq5voZYMf5fNkAcXENfA4yRnyN6yXMhTrj+kjXWraPg/WXsfJ5bJgve+YfsIV7919LWBMuV9dphjXAdJZOzi7SCgxTo/10hRcNXKd0Pp2nS6yN54v0xa98Nb3+5mfSwyeP7WUDgMlBV2h7MgKjJQCxvr7hWo4A05gTwRap97uNjAAMzXs9tBnYGGSAFxV4LB2nL37hHbPDjz780BhwcRz53WLW5aW/JCCzBhMszvV1ww0oz9iYc8jKCD8E2y3skS+IwDm4V3r33XfTd7/7XZvnxfmFg6ngp/neR23cGVHbb3Sdw2dp7XfrIJGa3VPPJfCC+kWpXb1n1vtznks/1n817q3PbdOnthg8zqV0pY53U8t6vHRdjA/6OcZynZ+2pTJgf+0ao2XB9NjYPlvddh5xTDonvecpxbrS/Dlejqek3yhX2n2My2yj9C/jo8pR17CMqRqrcS79PdpTtDltS+ekOijNQ20s+oHKojRXzkX7KNl9tAnKT8dcsqc4j21tpDTWbeWgdhD3MHFM9RH37pi3o5yjTPgcgHk/6jzaYpyP5gC1m2hDqlvN3yX70DxYk5Vex/NrthZtuxSbNsVd9aPS9ZxvtItobxpn1A+j7KLfqt5Kz11r/qTz6vLf2jN9zSu1mBJtStdq8XrV7aY4UZNz1/dR/qXPmgO0rZJvUC5cq+k51K3KTuOU+pb6UfQhtd+Sv8YxvopcStfE+W6Th3mO2iDtqkse6v86lq74UcrltXZ4Lve6GNdL8b40T51PKW+83G9+mXPehyvFh1KM6mp7G7sutXmTeKTj/P73/+LmBVqflvHt2tlJYCeBnQR2EthJ4H8gCewS5v9AytoNdSeBnQR2EthJ4L+vBACmKm2Cd33HwoW4GVvaYNObc1ynG4zc7Imb67iGmw/cqCmNp7bR6w+F/vXBVOzhJmAq3XTTDTd90BiLsSkzXKvy0A2armviJlZJlttYoV5X25Q1yW94fZ9uLsZNyNo4StfU+uqylW3moBtp22zo6pi32agrbUhxLl2bYrqBWdtsu6ke41hq449y0PNqfniTsWxrMyVZx81IlWU8X+2NcyrJNcatWr+lmBf9LW5Mb+Mjm2RXsuNX3cBkW6UN3xib2UcpZqvMSg8T8N2rgKlwneoo5o0YR3m8y1ZKG/ub8temeBPlX9skx/cKpoq65Hw5/pgzYoxQH8a58eEjZa7yKPURfSOeU5t/c12I/aWYHWVce7jVZf8sbi/JIdqwtq8P/qMsavHU3wrONzxLtYk0wPzMvllcU4pLpTj6qn6LIXTF5Wg/tBP13ZKct4ktqlu1i7gugJ3ju/hQitdE/ZR8N46x5Lu1OB/1Gh8IxofxpXVN1I/OpXa++iDGwLdY6gO50typ09hH7CeOSX0hxsuSrddyXikGbmuzGj+ifjk+xj61wW1kXrLJmg9He2FM1HWB2mTMLSW/rcUH+hSu2RZMxQJYFKOSmYqAJgVTwVZQJPz06SfpxfGxgaTIVsO352MeAEmhQO709DSdnJ1Z4TJ0BpDN/v5BU0T64MEDK/pHwTdYGPDLYngFIvSuAdqZGcAH7aMvFODfOjpyBqjRyO6uAEI6PTtJL148T8fPX6Tz01NjGABIBYXT/sZ9gqnmAqZapKvlVfr2734r/R9/8r+l+cVpWi1mDooBUGw4TOf/P3vvoSRZcl0JeuhIUao1utEgCRoXgmLJIYdrs7tmXBJYs/2JXQoM/2coZva3KGYBDEQDbHR1d4muqhSRGTrGzr1+4p286f4isoCZtWFHtmVXRsR7/tyvfh73vHN5kS4uztPZqzNr3D0aH1mDoDFTAfQEMEzyZmY0zoJ9wpiCul17Cj3kCoCCMzL0bK0GCBqiuRkMGJC9szDh93pyZU28ZiMCxKGcTc9uQM4QImAqzwrGLeHMIvOZNULjQGPzwhwETAWZe+O0N4ZjHgQNGRORgUjAlJOb0vO/aFyfo9F/sTCGjMdPnqRXJnM0OztLhN8HQu7420EGDlbwJns0eEKGLreNNXo62YIDn3wu8zQyMNXYZJMAckGTeb+fwWnajIrG3ebptOrXaO705n9vWjUfsfk5gw1+mDvZxIEGc7BaNHNxMBWaudF0z1ikzQRo8MWvj7EyMEasTzUeg5EEIAmABhzs4Y39zfxugkjUxwmQUJAJG2xNr7n+apq+nZUB8/Gm/m5m2/ImR+od9khmONgMcwMb3TWPqswYN9D4bC351oXfsEBgHG+kd/DWNkZ3XRcEJxBE5+Nl31gCNLGwZmc0IJsMcz0EVohef+hMeQHg4MxUDqrjXNl4hDVjnQTDUWdodiY4zPU52jLcwX5xPJqRHRTm+0jW5tHp2By08d6ad8FooyCY1LUYAMcF+MYBPQSFAUSIOgXsa87CYvFzODTmEWNRmYHdBGxNPXsPrwkIwloJUvrKV75izdKY6xdffJGePXu2ZToxsNpwaL4F0AbmhzmMj8YGIMSaYJNH42MDfgA8ZgxrmGu/a8waixkAb+5XYHOazcCadW1h18tUBy8hPrqNAwTTtfOgYwJ2Ec/RzA3gChq8YXOYN0EHBF9o7RtrA8yXIEj8e3xyarHb2E2MhcHBC+o/GMPBjwNjOUGsY12OMdDM7v7e24KAEVgBDsTcwFoIsC3WZWvdAk4zG0y2afdPZ0zi9QlctJhsIFs/BvYCHRv4dgC2Rmemwi8a3RH3wLpkwIslwUo56tPfLY74vRdsCYAU3geQSRKyuHmvsCV7M2AOGBqRNxjbXFbuo4w3XAvHYaxgDGruK93fXf4Ofok1H0HF23oxAYzp4GPGWXxG0A3Ww+ts15EBV/4PmcsgqwzY6ToTH9iY7AnYuWPfcm9mssG4qEvU5hi3GEO4LsqQIBjODwAegPF8nEFazRvmPYCH4aPwFfjVYjk3OwJIb7lZZUa9ZZrNAeDopcF4nN5869301tvvp9PTh2k4PEmbTTetNgA8AQwEJkAHLi3m03R58Sr9/Gc/SavFNL3x8F66npyn2fUkjYdgCgQzVMfYqy7OL/L1AUIGs9MwdXsZ9JzAztQ14AeAg7CBTkI8MKTnNiYxr1H+2yeUy72g5op4X8DX3C/e5snMZLVtpiRILrMjMh8ZI2IGsh6NneXSgONWJwK45KxqBGwYC2qu6eBDkNsIzJgAli8XFvecwcrrRYwD1iP8AJzF+pR699cKmPY4zvlpbjwaOTMfYxo+03suBVLRLmnrXuo1jBdNPcF41gAa3aRvMmToPn28H9P7kZt1Sfk+mf5v/pfBZLqXwc+R2xyc6uA7MuARsO/+2ewPeZz12hRxEJ/DVxEnEYcgO8RZ5B+/Z0E8coAbQbdYC3If3kMMpV3pA0fi/sjWpzM4rjdAfsP1vXabzh38BKCzgamOTswnUPteT+fGQpU6vXR0cpqmy3W6ms3T2cWlganm63X62q9/Pb3z7lfSxfWV1/2DYcPsZKLx2K37NciL+EVOxC/tFjUbcpIx6uK+Kccw1hzQLet32hkZ93Cf8eGHX01H41F6/ItPrCbAGGTKQ+6F7PGAAmeOcjbIre1sbzqahxbiLeQ03FdZDd0ByGxm82JdhFj36NGj9M1vfrMBU11dOyAuA4j1ftqE8UuCqeL9eemeXn3Kr3nzR/eUSmAq5j6eFf0z1iela5Tfuw2misfF9bzOtWrn3NZF/Tu0u4xhtkI2Q6nDNOa0ySjOqzRP3Ycqfa7j69wxLz03/l2al8ZutSUdV22Ix2j8jTZUivO1uWgu5fza9opKutrlJzp//B2Pj/OPNZ36RpOz3J5qcohr4DVfx8ZLPr5LDlzT9t40zDXaWNzDrV0zjkfZMHdinbq3WdJ7zeb3iS3M86oHPa8k55qsNNapXas9lM4t+UaMnyWb2hUX4rWib3DtPK7mu3H+qoO471yaU5QLjtH4Fm2gpgs9riYPrin6WFxb9Ml94mibvLmeXfE1xlrGj9r+PY9nzYHX+r1kWw4s2XGbLZb0FMe/a7zZVx6UXylml3xB41GMNdGeY0ytjRfn0FYflWJ+nDtrTY0FMd7XfLRkJ6UYamuz/xom8jiPml7vqsvoc3EtNf/QeFHz27/+6+8desP3SViHYw4SOEjgIIGDBL70EjgkzC+9CRwEcJDAQQIHCRwksK8E/uZv/74Ipmo7P36xr5sPtU2WuJnbtoGrm1GlDezahkVzo7/9vuzGMto2KfaV143j0MDyGieyyUTnEzd4t19e5yY03VCjTHSDRjfEKL/Y0LLvBkXbkmobWLX3d23wxo2d0rXjxpN+kVzaBCq9FzdLow2VNp1VpvuqOW7873Md3ZCq6Yjzi5tH+24o1vySvtv4zm3AgH7pcBd97iOzuPZ4zj7Xo0xKXziU1ofjS/5S+yJj1xcuUcdxHrvmV5JTTc9t+o7n7CN/HMP1xbgb/Ug/L32hpXLgPKM/vA6YSr94jePF2KCy1jlEO+DaSue3+UpJ/rWN8VqOw/jaHFbLZzEmqcxL1+TxjI/Rzve1B9oEvyhok4fKVYFHtbhS2uC/y7xs3PyE1VJtoDlRY2lJ/yW5R/1qfo/61JjJXItjFExVW6/KtpYz9pGL+i7XWItjtfGinPa5binWxLjHxsuYP1j/qJ3p3O/yJWptrm1yj7Hpls6FGS7m3ZLN6Rw0RuoctNmP76s/12q5WA/E8fG6VD/ocW3xpWQrUaZttd0uWyvVMzxH5x1jndpDSeb7xuEoBx2Lf9d0tq8f8Lh9wVS0fwcAoDF/as2naARG897Pfvaz9A//8A+WIy4nk/Tk6ZN0gWbB66l1zLN2YeMnGacAproEKCg3sKJZGg3ulC2a5b1Z3J9cb4AqYzuab4FTdm/XAUOGs2ywARUNgJjb6cmxM+XY084vDfB0cXGWLl6dpcnlJKWOM1sZm5E1aeL56s7Og2ZCNMoCoNNZb9K/+6PfS//Xd/73NJucp+V8amLkmi7Oz9L5xbmxs0CuaNhEgyDmgfPZuI3maPyNzwH4QGMumhQhOzY8+nzxBHwAC/oGIIKsjQkIY603dh0Aqky22f/ROOqAIAdRbStjMFB5e7p9hMZoy0pgmcrMIpAPgAL9IRr3MU7/BjOVndNxgArj5NbeDABw887SGn8BXgDABYw/q3X67Nmz9OLVmTWB9/pg+HAAij/cwwELDgghi8LaXuM4NG9iwmBjMZAN2rit2d+b+QEsAEORMRRAl6mbBj2Aqbz51tZtjaUOplK/YkwCqwFGxni0QbI5oREU12LzdhOj0FDtTdUYn8BD6AUgG4Kw2ESO46AjXGtbU3UbRg5cl437nBeOp604kApsPg2YijYY4zPm08y/acBU4BSuQX2yERzjAFAB28V8rVE+N4yx8R3jwt+M4SczjEAm0BfO53EKXMJ7eA19wueMbWoNz3ZgH5usqS8Hn+TGfAPZOHAROgarF+aFa0P3BFchPlnD73B440E43S4Y8hx8Ql1RDmQHwvt8T5s6CVTRGoLHaeM4ZYl/CaYy3Vnjdd586TqYCud5g7ezkAC0BJ/wPGImbIxU8CtvvodPDozFA75EnYDZC8xH1tgPRosM+gC4FLLDOWgav7y8yEw6bpPQwcnJafrgg/eN4QnHAEz19MnT1M3MeBgDTC7D0dA1BBvoIbYdm21Y/OuiuRosZQBKOcCUQDiAqZYA6QwQH1wm0xnAUNfJeJhseU2TP0CxsPOhsVo5AAEN8pZnTk+NXQgAFMRkvI8Y6rEsmV7JNGt6yPtQWuNjPMjNwHELsF55blAwEG0BY7LpnPUgbYp2jPEgN4yB63McnEt2GYBghiPMLTP3MAbl4Kw2b0ABY/nxWGoggS2YCwA8By1yHc7e5H7tMWNhzDaQIUAiBHLniVddAAAgAElEQVTYeMISBd8xsWUQHs4Fy5GDtjz2AyTroBFn16G9G1MawKhpk/qZIZCNUpirxY7MuBVrSMYjzldjKWsExhnmGd0ThL4ZX1h/xtob52vMK9WfOjZjno+HhwgMLb9C9tQ7Zc7YTn0TTKPgLdoN11ZaK+QLMM5yvTQ/NPDHwtnQ8APAD85DnYVf6PXk5Cj1hz1ERGNzg5+DcYdgqkeP3k6P3nw3HR/fT4PBseXq1AG73iB1eoh5bieb9TLNplfp8S9+nuazq3RyNExXk7M0v56ko1HfwFAARV2cey3juRCsgJ6jARgByw7+BSsV/sZckJ9Rh42GDpyEvVP/lB/tVmXDvEy7oe1zTwDva3ym7jIx2rYRlbWY2p7qgvUV5K31LP2UIHTo3Wyx1zP2NstX4yOrY+ALiEWYI2yBvgqQaLeDnAOWOI/nzDGeOzxf4z2cgxymvmH+tQTrmYPro19En9C9GN0X1PsT/VvvTfg35cuxOQ7npblsK/MMKCAIm/7OWog+Sf+wBwBAbhlQxeO238dktkiv742TzuTiNRAbIm+yCnkudLAm6xazUdQ6Biz2apI1HOoY2h39F6AhfK5gKhy3lTPZxDwJZybIBpQHsDawhM5yuk7LNe6L4Lud9PDRG9leHEwFNrPLq5mBqAejozRbrtP1YpkmV1Nje+yORund995PDx69mabI2ZABwJWZjbSP2jLnIoLXvYbs51rZQbtWQwwGlhPB5Ov3LtMt4B752uqulJyNaoq4AjtF7kSNPUwAG77//lfSaDhIv/j4F8aiC93R5g1MhXuSgdcUBJduayUzLtey3h/bwx62bICbtFgtTHZgR3MQqzNTEUwFfeFBERA/4/nN+3YCbkuMUzc/i/fuTd2++5sw2gPPif9ybP+XvzfXX9uvoH/Wxq6/7yylUcbx+Dj+PvsmtfXV5lJag8ps1zV5vuooyjzuh+ySV5xTfM0YhXF26eCGDcsem8r+pg00umftULK3uO6SnErj6tpL8f2W3+V7Nl1nXJOOWZqHnlvSrd4T1WwwHrOPT5TmXJtflOcuGynNc98xtD5hHaG2FO1V86vKge/rdWty4fusdXfZT8mu22yM8uD8om2V5Nlmn6Xzd8VSnQPtOMqSNYrKMc4j2mscV/0x2rPGBt1L2bX+qJ82+yv5bSnGRfuI66jFLpVHlBNe47ztPmdgFNWacNf629bIerEWY9vmXrKTNr/RfbAYM2rn7cpLbfqOvl46ti2v1OxTx1H51fJ8vAbWZPsl+QEP+Jz2rDGI41HXXE8cT30h6lHzdcxJGKckX94zxOuV1qE+Wvr+vZQHOS6ZxbnXvY/82nLYvrmkZLe1nKLyibLC6wOYal+pH447SOAggYMEDhL4sktg927Ol11Ch/UfJHCQwEECBwkcJJAl8Hd//5+KdAttN6jbL+9Eirs2VEobM3qTrwop3YzHTYK2m21rUCisap+Nl7sahn/VtH/pwU0a3QSJ62VDCOfCzSAct08DLq8Rv+jYZ1O3ppM2uZQ2KuOmbMmetHFDN0Dj5pKuGZ9hwy9uSO2adxyzbYNcN3Njc8ku+9jHdksbUlGG+8yvJoNdc2zbcCv58V037nddXz9Xm2xbc4wPu65R2oSMm8G6sVjbAIx6iZuitbWoblSmu2JQ3LzXOLFrY3xXDK7JLMaU0nHqn/g8+mSUg258qu9Ff2KsijLS5ks2hMQ5lOxYfXeXzbSdfxffatvsL9kH3tMvWmp6iTG05ofxOI6H93EOZV46ruZ/pXxbilvbuLvLISufv47Nampvi2VRh7VrVX0yFBGUZ2lc2ia/gGEzmeb7Uo6Kdr+vLcWxom+UYk5pbLWPWKNFfe+SdUkubIRTG6x9ycg18AusaDIl/cW8XjPDmo73sb+YGzQ2lWJM1AXjJf2+NmedizZOxlyi48exog7b7Cuuq5Zf9ItCzUe7XL4kW7W3Wp6h3UV5lPyn7b3SODr/kqz0mrtsQ2Vv9m14mhIY3WZiU9V4643naJqfWiMfGveUmQrNfgBIffrZpwaSQjOh+g5ZhsA4hbHOz8+NlWq+bQQ8Tvfu39+y5dywqQ7at/2+BY2QaOxDkx8ANMb6kb9MJmiFYK/jo7HV3zMACi7O0/XVJM3mU2Omujy/MLYQY/7JYA5r2Oh4wyGe8D6ZXBnbDfAAf/wHv5v+z//j3xmYajFDs59/eY3YefbqZbq8AJODN9ejeREgBfxrAJ7clL5YOIuBN1EDUpC2TY8EU7H5GMcZy9bpvXRs7ExXBqYC65LN7fLSmuehI6zxRkOyiYpP6hQwFeSUgVVoGl8bmGpujdw4BewraPYlmIrNwQZOAFtOBlMxNrh+wVLRsHjiMwKCFmhMNTvrpKdgvnl5ll6dXdr4p6dg0PA2WvRrg/UB8kKTuDLOQJfQB36Oj8d59s7agPMNRDAEOGuY1gam2iS0oII1BwAcbRAmmKrky2hmxudkhIFcnQ0FYBVvcmZTAD5zcCHABs5ew3Uz74KRh/7TsADkht+ONz/gBywHuMaWfQwANDBsZZs0G+8DYIeGezR1u1/xOhG8oHE7Ns6o3rQG2OorA5SMEW0MWbu/aeyhnRE8wvyHOZGthXkUrxnX6C+QKZgkjKVn4Q29AICwad71Crk6cxb9gGwM8KHFcpHBQgBTeXO0z8dBIYhNChoDuMABST4fBVEo+CI2fmPdqjvudbBO0vsK+orGKOgVvxZvgWkBa1Z+DX92FqlFOjo+SaOxsz0Z69USTuONswBZgSEFjeRgGsJ8HOzhtgOfcVts5EUgDmSDWAGgFGI1AYyMj7/2a79moE/M4+XLl+n58+c3wHUYF8euCFBKGwNhYSyThbEpOSBJgXUG+IOOADrouz4xJ7BSzedTA5wi7iIy4Txrilqv0gDghcFwa2+QB/UJmeM6AG7gbwJrIFsC+qgXs23n02ua5HF+Zhkz1q0MrCMIF7qGzev7kAsbtihjHE85EqRBthM2WCqYCr5rsoC9WwN+k1s5d9q+M/R5szRBTDgesRFgDfdf3y/UGMk4CIATUjcb7zGGjQ1AH8bMgDLLDpklzZnUGmYq+jDzCs6hjjzurJx9CBLOAFPGEpzDeKRxgXqhbBWgxSZJjVUESiiACXYO/eC4mwAvB3xxTfTnUozHPHguYwDXZsyMxjLoPk/b15jBayiAlDEB1+U6eQ3GW+qKecMKjk4Gn3a6WzCV2ztAxtThLC1Xi4Q6BqBJnLfaOJhqMQejnTNT3b//Rrr/8K00HoFt7ciATt3eyACkq7UD0S2foFRaL9PTJ4+NjarfXaerS9QzV+nkeJh6yEurRTo/e2Vgc88xsBVnjFzi10QNwNHAxgXQaDK5NH8+GoMF1M+hPpmnIRMCcKkv6og2w1xBveNc1kWM28YkRUZM8SUCAWljGuepT97nMqdQ97g+1koQnZ1rzFQAU3lcxg8AmFAcQVf0EQAd4aNcH9+318ZSRzYsj6fMG7RzAoNZ+zFGqE/ciG1yr4/3NQ/V7ptNawLGpC0zn5euxfnhGsrexTpQayvGSYwDncFXLQ5mcDrrFfq71gVGnZpjNd+nbTioONtvBlOpTSmYyjKK1GnUt9atZNVUMJXKD/GOjFoZc7plpXE2v1Vagc2WzHW9UVosAW7vpAcPHqbBcGRMrA6mWqSr6dz8JnX7abFOaQEmt9Um9UejdPrwYTq59zCNwGC7dAa4TadnLGi4Zzgajq0uh52iXiAjFGM374EZV5CXkMeR82nLdg9x794WTEWGR9ZoqJtxf4Gc/u67b9t9ycc//xeruZlnIX0DTOYHPDAv8vqWzwMr+vZ+FEvPJLlgpoLs8C99RMFUf/Znf2ZyxYM4cE9A22R+cStoAFO3Y3w7mKq2Z0Cb0/td+gevgc/iPba/LgOpbttxww7JsUu+entN+s5tMJXKpjb/OO/2a/inu86pzT3OQeWoY5bGVz/Eefr9hdZNqpO2tcQ5Mobus349Js6V46rseQz/ZR1X0rWe38S5m/bxOvLXczQ2xGtE267pW+Wnf8e1xutG+Zb9pjmqZEu71h/lGue0j45xXdXTPnKgXZa+E7kZpxqGLcYOnKP7Wlx3yc7j/HfFLtUp17SPDNU2anYefaFN1m31h/ptW+yjPFQu2sdBOZfkvY9tR99gXCj5bhyvZsv7xPIYGzUeaXwrzY9rLfl1SYeqI/xN8DPvV7SGYn2E45hz+fldbIj+o3vwUS5qxxoHee9cklGcA+1b7xO0FuV6OA/WnKx/1Xdreou2hde7dLzv57W4GmPLvvGIdqRgqlIu4Hh6v1yKK+p3Nfsv6bWUZ2IeL/lnaZ16n7Arf23tKG1sfzTqKuZblc1d7buUV0oyLOX4tpzEeXzve3+5f4PWPknucMxBAgcJHCRwkMBBAv9KJXBImP9KFXtY1kECBwkcJHCQwK9eAr8smOouN86lDfPaxsKuTcj2zZOynNrOeR3JsuD4VYCpdDMqfgmrG5P65Yhu0JS+UNXNxNKGS9wc5DGljYw2+ZQ2I+PmcGmzWDfr2jZzeZxuoJfW07bxFmXB9ZQ2aOIm7F1sI24Y7rvRFWVYWktJhrs2G2sbVfr+ro2wfe3hLrEgyr90jdJ4+16DthI3FVW3bPjQY+KGadRf26ZoaVM7Xl/HU91FHdCO1C5qMirZ3F1sVr/8qsk3xgqNQ6VYXYr1eK/0RZv6foxBumZdZ802+L4CMtpsJvrPvval8t3XB0vH1a5/F18vxfmS/Gtjluy2ljviGLzOPjfftZh2V5m/DphqXxso+mQAVdX8kF84xQZhtdsY51XO0Tf29eGYO2M8iDEk5rfYcMGYpbqOa95HnjiGTxBXe9Qv+aJ/49ql+VAW8bqleL0r55Vyfk3WJXuvza8Uw2OeY52HY2u+X4v5zGlR31sfzE/GjLG6Vte12YnagOa82txKeonxGq/jgwJKdcg+sW+fWFrKvSqLqHOV6z6+x3my9gaYZl8wFecB4AoAVWyWRMPkRx99lP7xH//Rvqy/uLxMjz99bM1wxjAkrBbGFHV6mh4+fGi2BDAVnty+WqNZfGTNqAbgyE1rOIZNtmhQBKgATXxsBrRzjAnHn3yOn5sNnQP7HOdMr6/T9PrKGt+Gw3568ulnBjDA6163Y0+194Z2B7vgeMzv4hJgqnk6GnTSv/39305/8r/+cVpOJ2m1mG2fmo55vPjiubE5oLET8nXml5OEp+Abl8e2wdObavG5MUpJc7uCOtgkgDk9uP/A2KkA/kJj6nAwyGCqiYHJ0MhI8M02HqGpPsvRGkwzuMD/XvvrDM7B3DAPSBDMVGQoMQYX6Md0CE4MB20xFsDPDMCRmxu1wZxggkVmFUMz9suLi/T8xVn6/OlL0+v9+wCaOTAATFzHxyfW9AmWGzT3q/8R0HN0NEpgZ0JDK5vXYY8ORhqkDZrq4bebzAIBwEd+Wqv7iDOrRF9j8zc+Z5Mp9OSycLYdzIexhbXhYoG5ODMO3uPnOLbfz2wgOa9wPc5SlptxE5qUHRBE1gwD/2XwGGQKNi40uDqIBPZTf6q6No2wcSTGhthIwryHdUPOYGnAetg8TdvimnkNAhd5X4LzKWsFU2n+IojnJpgKIAYHU7GmcBYwB40xDnBOABcQaIX3IDcHj7itWnPw8fEN5or1BvpzfWI8rpVN9syRCmDhehVMg/MJ4tHcDxkSwIKxMC70BUDdFlBmlueAM4yNz8lONT4Cg9HI/Mx8zehfvHEWQCqwcYABzcFUDkrAGP2Bg6kIxNOmccrt7OzMQFIEU3GtOOcb3/hGevPNNy0WogEbv2zYNv/KTbXoZ4efgjHDWf9Osxx6htSk3Xvz+toAtzjBYEEGHPQ5r9YAFTmrC2xgsYSvz9znwHYEprEM5sTal5kpZjAa2jmIVZNrZ8zoG8uLsyghl9kPghjZMQzU0TEWLDgN4h6ADYjnjNPMGcxvsCXqB8cYGyCa3LMdMgbQN/AZc2EDynEwLtZ7fHJkto215mlsmRrZtNbsnxlf17bOwvu4roO3nJXJfRf3pc5sZsCSzN4I+0cwQiwnsA7ztbxilEOQgcc3rrcBgXqtQ5tnfDR7krjHGJrArLSc27o0LtInIohT7zUYJzWWKvCG8ULPwRrIrkIwFfWC4xQESVAN5KU/vB6Bowq2ZC0FwJD54NJBfPT3aCea6xgfcD1dm9oMj4HOTY/4D0xsFgu6aTX3HItfjxeIUWAXcxDeeDxM3b6DowGmgh8uFoiN/dQfjdO9ew/T6b1HaTg8MTBVtzdMg+E4DUfHaTDKAKDlwtjEOptV+uLZk3QFhs3ZlTFTLefX6eR4BLh0Wi6uDXw+n3k8Zd24XMGu/BeeDTAVbAr1Gxg3EQgGfWehQ45inqAdYyzWBQqm0uMaPTRxn0BD6MB8DD43GDpzWmYRgqw5TgQD0k4IxtU6mDbBvMN5WU5EnnZHcOakTicdHTkAHL5HX8EYYPdx9lCPLbQDBxM5sxuPj2Aq1lE36xS/nu4l0ydL9yl6n6PH0f41d+N8MjfxPPpfbFimfHEO/YlAXYzNfMr8x7zPvMxYy3ij9QnnxhrQAVVNA3oT0JvdGgCiKRP6PUHdhiM1ELYDPVEX95DvoULEsZwY8DACsIldT2cZ5NMxFthcFKZFrjusJgZICGx7md3PHimAhyAYU2lmptr0DDgFAPTJvdPU7Q7S9dTZDwGmup4trXbuDYZpuekYmGqO+DIep3uPHqUV3ltt0hIgI7Bu9YdeoyPWr9a+jgzW17itfkUQH85hztreO+V8Shtnnto+KCHn9IcPHqQ33nhkQNmf/+zn5mcElEJHBJ/hAQW8L1C7c7bJRldbO8XegeVksHMSWYX4AH8GMrNjgO5vfetbCWAqnEcwldU4mV2Mdevrgqk411gPx/v3eBzXhH9136D5uw6moi+W/q3NJ87v5mvP/ZqfNR6o/7ze+M3VdK21Oam+1Z9VZpxTmyzivGOs07noukrXb5NflFW7rOuyKNo5a2UB+OpxpXlHGcfY3ja/uPaaHet1OX7JNkr6rulXdb2vDPW4eK3aWnatP57XxIj9ZxX3R/eRQ/xeLcqDY2h8ZJ2suZjzp16iferrthwfr0d/wvvRF2/nWJ896+1dPlWao0p71/k8VudV0mOUSQlMFfVdWqvGHb129AvVafxuQ/UULUtlv8vq4vxoEzpHzit+zxn3ntp8M8YC1kq4jtbHlHHcN+C96evEy1reiLEwxgPeL5VkVIsXupeldSHlGv2Ce2K8FuZQ+x6LY6sso8x3vd7HPkuxr1xnNBIrnYNrKZiqZFP0c97nxPsLXiHGt5jvGENqft+W10o+UjqeNtiWa6KtoG7GvbHfgzb3E9HWon/s8tva57VrlOS16xqc0wFMtUtSh88PEjhI4CCBgwQOEnAJ7NPPdZDVQQIHCRwkcJDAQQIHCaSU/v4//r83HqVeuimON+b8Au+uAtxnA23XmPtsLPre++1yoG3zqbSZsWsubDK5S+Ghm33cdNL3cM0SmIqbcLpRHTcrdX26KVZam+o5bvDFzfCdcmhhqtGxo21xo0o3eUubZaUvwDmnXZtvPC7KI55f22zbx95qG0u1OeL90mambka3yVzPvev82myhNC/Oo7ZBuss2ahvBUTa1dZTOr8ku6oGvS7rF9eKaSteK89JmmLjxR/21bebu8+WE+oN+ERDtQ4+j7n4V9lDSaW3zvc2W+VncgK/JJ9p1ab16vahXfc0YumuTt6aPku3ssnX9fFdcatNTjM2lOFKzVdo1x9cvdUr6wHv0A5V3BMFo7m6zBVJC1nJtXHftS9SdspYmk53H7ngqbG2utk5rTm9KJPXxKBPmcX5pwbVpTlN/LtnLXfy3lMN5TfU56pjX1vUwt5ZiYYxDOOYu/oRjtemN9he/eItyjE1w0RfjHPC6TW41/e7j4yVbb2sW2FVHUKb72GzMJyV709iAz1Vnce6lui7aph5Dey59Mawxo5ZnY37il5Nshi/ljpr8SnVL23ul+FiKo/G9GC+jnkp2xpi7L5hKfRMgBmcCGtovmiZ/+tOfpn/6p3+yZozJZJIef/Zpmk5nxmRgjDEZpAGgDNiaAKjCsQArgbkIYBw0ogJMgKZUrQ1473aM5v3R2M4hCGE7h37XwCZsLsR8CYIB4w1ZnOazqTW2n947SZ98/Iv09PMn1gAMANXI2IcceAPgDMBUr169ShcXV7beByfD9G9+95vpf/vjP0zr+XXarBZ2rLFtjcfp6dMn6fzsbMsQRdCINZsayMuBKhgbTFqYu8WbzMqCNRuLUm5oJ4AF56PJ8eToxNgiAAYAQAxyxu/x+MjyoTa4erOnN3xufSI3BBs7iYGp1mmNp+nji2f8nZmpFEyFOWyZJNCwjt7O3FxNWXtTLm5fXf60N+p9iYbQDpose2kynabnL8/TJ4+f2dy2YCprYHfGmwf376fp1BuSzV/AFAY2BTSVdgFCA9MGmGzcBvHjrA5dA1ZYA+x6k7obsHCAOcfn1ewB3ARTqW07kM49KOZNIxYS8CdjBeYNkA4BNswh+LfXa5pLtXnBAF2b9bahGYAY2BF8gOeTFQBALoCpMP+ry4mD//ouE8ZPjQHM5QTmaf0f8yPjANbLRnfo2xpoh0OTG84h+ALHKeCJTeo8DmMwzlJ/2rhjNp5Zo5ytbZU2ZOzoNXqizRIwxcZ8NtUbGC0z/ABAB9kTvALggYOpTpxBIrOhQE8AVBmIsessY8oiQn1HMJU28mKdCqairFlneHMy4kLf/P366tqAeACyWDMT5gMgEfy800mzDOrBNU3e/YHFTLgMWBl8TtAz/ArN3pg3AQ1LZ7kysB3AVGDFSWlp8Xm5ZT9ZLVfp5auX6YvnzzMYZWzzwdg497d/+7fTm2+8kT777PN0dTWxhunLycT8COMCDItGcdgonANjw07B0OIsQf20MeBXA55wIBlYb3rGOAYAFeTiALBN6nQBYAW70CJNp1fb5m/z4V7ffqFT+OP0empj9wCW7A+svr0EQ99yYSApyA0xE6ArzKLbA7Ng9g3hsEAjvck25yID/mUf0vpOG/bwPm081nC0edgdY70CD/A+fo+OxxabDFjWBTjY7Vx/XccWdZwtMrP1ASiLOSPfOTPVMNenAP4O7H0ybGGuBsDMDf5WY+K/ru8bmF+i3rLY09wjeExjnMK/fn33QQePAkzlCDU/zkALAPPMpxlk1pzD2pbXjPd1WrfHeWhtr3UL/Y5gKssHGUDVzNUBVR53Xb5at2ktTx9n3NS46P4FZjgAZDwOGnDO7g0ArnCWJgPx5Xwwnc0M5If6xQDSAAfDgYEbsBzsIA/zEdQMw6GxHoFdz0ASm05aLXz+HkMblkMADxHHhiPUBp0MwkIcAeALvgQw1Sidnj5MJ6dgxQFL3VHq9UcGpBodnaTjk/tp0+mm6WxqYCoApl69fJ6uLs7S9eVZur46T8vFNJ0ejVJaL9NsPjE/QW1CoIqBzDLQDCAu5LxOz4FgsAyL92ArM9SEgyaYX6gvyJvjMR/yGM2trGEZX7WuoM6OjNmzt2UY1PG0oZDHW4zN4LjSPRLjP+3E7N+ecu4xgLpD3MOYiJOMz15v3gZTMXdaXEDxlGMkYqbe2972x9v1B3M9ZRPvVbReUZ9QWVKe+JxgKtY6KmsCd7a1Y2Zg0nqL52ndQ3An6wTkWoBqwexKPSP+wb5v37eB5c6B9VqXuF1koJPJz3Mh3mcMAIjUQTkOQILOLPdY7s3MmCtoM4PijE0NQCfEy8wSSDCVMa8BrAiE8CZ1bL5+f2E6SM4mh9jAvYvFGrkcoLl1OgITbaebJpOpgalmi2WaLVbGNtUHYxWAVKuNMVcBTPXgrbfS5WRqDL0rMOT2wAw7TGuLseu0Wa7t2p4PG8C51n+sZazmzgBg6A5siWR1K+2zQF/+cIoruyd75+230/379+yBDT//6COLpRiD9Q2Ox9+4TyGQXmtlgqnUVs0WIUe7/3BO3E6vY7EMqoXeoHOCqb7zne8UwVTMrbTnOqCqzkwV9yc0p2tM0NzDv+N9tPqsz8kBpPEn1g3R10v357dHkVXb9wCoyz3nRr3yyHj/Qj21jV2b+13PYQ3QJjvGWf23pJ8Y59Te7io7jZ163dr6dPzS95O37DzXTdS55hSVf3y/FtPvKneuSeVfuhbnp7VYTR4lu49yvMs89z025mi16/i31g7x+9h9rte2P1q6rsq5JLcYS3R+vEfW2kjHK9k711SbZ6me0XWrH5b+pm2W9hJV/zGWRTnUZNXma6U4FeXBGFf6jizqe1fMKcVHXo/X0Rizj/3c5Zg4P8bwqK/ot5wb71UVXK2xRWUd8xuB7s1emF+1Vksy799lfW3HtsXrUg1cG0vtnbFOZVDK6yr3qGfGQfVTjKfHleLRrjqhptuor5Jc4hqjLEpxmd9XMLaU4gLl/N8STFWKE3H+bevT/Kl2XotzMUbhYSMq41rtpvN8nVqilt9LdlvLZ6XYeABT/aoizmGcgwQOEjhI4CCBf+0SuEtP8792WRzWd5DAQQIHCRwkcJBAqwRqYKrSJhIHipuQcTOjdsG4uaLH7bPZ27aBcPOz5gsgfb+0WVP7fC+zkYf37nV8eNIaN52w9tKTRakD3QyJzRP6pYSOx03CuMFfkrluvFGX+26G6BcJev0499JmDzchdfOxtJlLeyvNKb5Xmzc38mrH1zaj9pUD5RplWfON0kZW7UuhNru/6/xK89m10Yhz2uyozfbbNr10LneNDTpuKR7VNiDVl6K8d23wRj9VXyl96cD3al9QqM1ovNW/9cuR0pc/6juvqyeOUfvipBYjazJWuUZ/iBvtGidU/rruKKdSbIm60y842uZZssG72rPaFM/dNy6VNqZrsTPKtWYnKjvMjfZXkoMey79p5zUdqE5v+FAAHZVkUduI3zd/2prvcnA+ti0O1eoCO2cPMPvS25AAACAASURBVBUuoU0YMa8xF9M/cb3SF067YmVbHtDrl/RT8km+V8qvGlfwd5vtRT1rLOe5pdpE5aA2X4rnpVhZyrWv43/75L9aDCzFppJ5qm/FWL9rbMpTZVjTMf29JJuSXDU3UR+qPzYExDpTvxgu1SAx1nA+1kiXnwoe7X3X69J1au/F9dd8PNpLbDKrxfE4Hl7vC6ZSWTqjjjemsmn1Jz/5iYGp0Lx8Pb1On372mTELGZhqubSGbzR+A0iFpjk0+KEZ7+LiwnoZu2AjycxUaF5mUzHjFJoAHjx8lE5O7xmDCsazpr7MEnN6cmRsTRoX0OiPRn40uL18+TK9evkyTa+ujCnm/oN76eOf/0t68tlnxnIEcBPYUCwOWqxz1hgwuoCZCjH13bfup9//9jfSv/3930lpiSfar9Og17dmQ/x++uknBr5izLQG8H7fGzrR7J/lMESDdmbh4Xu0Izwxn3rC0/HxN8FUx0fH6dWLl8aqArarq6sr+z05OrZ5K1OCySEzU239oQCmWi2W1rCJJlRndEqpj6fYY46DgemoAVMBjOLMEJgvWVLwufejOjiDPzzPwVSYTy/NV6v08uwi/fxfPrUxTk+PTbbGfLJKxpxzP4OpABqjf1sc6QAc1U2D0cCAFMsF2FpGdgyYbdCcaewruXETawGbABqu6cNur86Uo/7usc4fCgJ9kXUEx3jTqD/plO9DptQdgC69ngN6CDCjTxJMhfFjQxA+24J5ut6gq2AqNLkyD4ONC2ufTWcQpQEyNGdrExRthuwsGu811rKOpL2RqQl2BBsgewbPYQxQ9hUFLzBHMM4S3McGKOYTnA9QhIEL0HwPfZmemhqDsdDX77aFJn36t//rbGtkJIO8nJEBTD1D80kAEagnAyilrl2bdkomKc1vCojBcdAJx6DMdB4O2oSfA0CFpnkAo/r2L/zTfdGZ49D0vVgtLC5ALmjYJuOJAzBspe4vGUBltr9xwAIADAYKs6ZzNF478wb8APEPczDGjavrdHxybE3nk8vL9OLlS4uBZD/DvwSofOtb37SY/Omnn1k8BqAKsRtx8PjkxGwUcj0+PbZznAlpaGOZLHtYKwCpvibMC/54eXmRxkMwBw7SdAYGLtcPgEWIwbBnyOPi8tyOhz0cHTk4C4u1Ofb7BiCEHXT7vTQaOPMPmKnQoI/YMRw5mGp6de0AseHA4r4xXxmAyoGiZPrA3wC6QVfGgJUBoLQ5Mm6YfLtkK/QYQjuhL5B9jHaieZJgKjAKAfyIZnLT15YBkYx5zkalNs8a9OTknr0PnfT7DuoBoAdzgXxg8wQ/Yi7W7J7ZHGl38BNjOsuACIKBeD1/eIDHPn/Pj73xm++TMLYxpRlACAxG8y1ITOvh6Cf8jA8q0Pox1u08l8BJxjnMzwDXxkTZgCsUaEPfxeeYP3NirO91bbHu8kZ1B5A6KMtzOHzOmxF9b2nQH3iOTcn0ABkDxOlgjwYQBzvnc7IMhGUxZZQAwAJo0fSUOmm9xPhg+3IGI5eZM9/gtz8AExRiA7BXDkxAyjYw1XCcTk8fpBNjpjpOgwFi3CgNRkdpND5NI4CpUnKmPNhgZ5MuL16lq8uzNDl7mWbTi7RaTtPxaJjWq3maXl8aKA/yBOMUfM3AJZgngChgWsrx1MHf/tAKj+krq6kIHtP7CMpVa1bmeOZU1T+BuLHOhsxOj08sjjJvKRMbr2k1rgAO4j2nxZVc33Me21o/A2+2rGx5TxE2iPMgS4B8qCsCKgkocvDrzetzHcaVZ77UgK1ZI+g+eKzlS/cbOk7JznmO+hFkrPKizBXgGeMdxmHe1KZcBVOR6QjjMb/AfuazmYBHnf2VOZSgEALO3M6Me09k5LJkbe1rdh9HbdYwLBGwvDbAovloD0D8VbJal2gX+DcebgDAIN632Ox+CywgalYDQ6I2AZMb7gsykBTHorZgrYZkter003yG/L5Mo/FRArb48uIqzZcATK4MPAUapm5/mKaLlf0CZDU8OkqP3nknnZ1P0gUAzLgW8mhmpsKaxwOsw3Mr9av1HmsPrU1xHwI7BECKdSnZqvT+BDaMB02cnb0ytuAPv/pVy8Gz6XX66Cc/tWtiDPzgmv4wCACeHRxOf7IxoZMsI7Vbs78MqAKrqlVheBgAYpmxwDZgqm9+85vpu9/9runD6l/Et5zPYsy4C5gq+pn6ieatrX8GRoPoh1ovNucYVvnWj/qs3nPwwNLYt0dp3vE4BfbPBhStf+u4pRjTNnb8LMabfc7VfMq1qfyjDOI19JxabcB4pf/uM7e7ri/G03hd5peSDZX0W5KHzinWIvuuqSQnzjXaAI9lvovXj9fclYP2mePr2lGUoc6l5pO6P7jP3DSn8PjSfHfFgJodR/myBmY+pn6oF42palecp9pgKZ7UfKJke/oezovXjmOVrley2TZZxTVx/bp3p3pQ29a6X+eiso9rqum05Be6ftXLLp/Y185KcQtzjzYb8xV109zDNYylpThTi7HcrymNX7Kr0tj7rrUtr9XiQcy/tWupzWmdqrFN41+Mz9FeOEasC9QedsWEkt3VdNuWG0r2uuvaXB/mq/ttpZjEOdHmSn5XigWqz5qeSvmyTYecdzxGx+d+Ymmckh3b/gX2syuMfDFu8LXGlrvYeLTzkpx0nSWbiNf767/+3qE3fF8lHI47SOAggYMEDhL4UkvgkDC/1Oo/LP4ggYMEDhI4SOAuEohgqrj5sM/GQ23DLd7c1zZI4maV3kCXNvzizfTt9fqXg/Fn1+bxXeS23cB5jc5ubkzoZsmNL9LyUxu5Tj2emzXcoNGGk1KDisqvtiFX2tTdtYEbZaXzKulH7Ug3XLi5o5u8cXOptkG11UHhW7e4CVPaYK1tOun7bZuYJXuJG5ClOZZkoRtZd7HDu84PY8dzSvNp853SGLU51zZ6o1zaNg5LY+h7/CIlxpu2a7fFrLa1KOgxfqHS5l+7NrZ1Qzvan35RUdKd2txd7YibkRpjauvQ9ep8S5vMNX3GjXaNcTpO1E/bukt6jpu5NVuIuabNn2p2qDGYvlHbFN4n1sYNatoD7Vxjpdq82knNR0u60jljDByjDT66Fm2g4vvbRp7cuFOKebXcuys+VGNs/qC2Hp63z/itc3sNMBXGi3ktyqqUL1/ni+voZ9E2ok2wboj+rsdF3+axqot9/Im2GeNzrFm4Bv1yU+13H9+PsWOX/6nNx9i7K2+05c9a7ijFFb0ubSbabS0ul9ZL341NjtG/9Rq1cTQul74U57VKea0m+5ov36XeqcW1knzVnzQvtsVABR7FXKo5qWQD1sRdgHp6eZqf2C7sYb5uZx5gcx+uDzDVP//zP1vjHpq7P3vyuTFTocEYzZF4D8ACNOy98cYbNgqa+9C8D5BNP7NcoUERzYh8wjrjOo59+OiNdP/BQwMF4AdNfmSfQlM8GpkNVJCZJBzAtDCGqSdPnqTnz56l6fWVNfPfu3eanj15ml5+8YU1VfZ7HWusp5zJTAUWrMkV2Bx66Te+9l769m/9evrmb/566q4X1pCMZs3joyMDFXz88b+kV69ebtkP2ABJAA9BCSdHaAh34BafIm++ZL98+r0zIvgT6Ufp/r17BqB6+eJlmk+n1tRK8MgRmKk6HXvNJ9dvGy/x5HcAPPLT+kmAjAZhMi5sVsvMTOVNjQBSsUGTTarIrabLTcNMpSwFBFNpDWPnrlb2C44UAETWnU46u5ikjz9+bI2sWJP7rQNF0KQKQBUaU3E9NgZoI/BgCEDH3AAYOB6yw98GMjLKlNxmmYEpBBewURjHNT21jY27bfs1CdKC3GB7XkOvt42psBPoEzJHYyOADmwqZlO4NzY0TS+MndaM2gfDkesQDAmYNIGBWA+ZBhgPYC84p2HRvDnvUq5mvm6alpun2MdGCqycTekEZwBQpTGDjTgNgG0u/pKZb3LDOdYKueE6sW4gmMqe5G+4to0x3ThQw3813vn52wxgf+iaIMfReLj1Bwf7OMDImakAqMK/zqzGBmO3m4YBjflDm4QjmEpzB/VJ0IeBo8zXADR1hjTo1xmnMoMKwFSZjQZrQNM286XNb+UAHgAy0FDtwJVu2qwz2w1AVBazGyahTcfZvjhXrB+MdWyCRowFKBSxjA3/BJTh9de//nWLyzgGQNWnT59uYxhBoBjz6OTIrkGQCZiR4H8OpvJGe4znoJ6ps+YdjdPRaJyury/T1fWVycPAVMNeAnAUfnw5Od+CVDBnrBdyRNzD2BjHnuYONj8DU3XT9fTKGPoQNyyW9jLQsNNNw9HA4jJkaAAqxCDoHww/GVRkzfVrgGG9MRyxmvo3nzS2PV8TmT20fmB9geOQ13AcZEHbNFAbQGjzWRobwAY+vbzFTOV27GCa+IP3HbgBMBWuAfCyN1HjPIJdIRuC3Eo5gLGKTCIef5wZh37vYCoCYjIALQCqdH4GZEROWYBpDCBaZ1KyCJptGn8zflO2+lR+vQ9gDaP1NHMQx8C/zO1a+xPUjWtgHN4H4m8FU+meHH1XfZ0xETJmDMc5vH68x1RQF0AJBs7LrHcawzT+UW/Q63VmgHM5dBIepo25O8iFoR5AU6+3wOYGO0ogiDOgtOGdUqfTT73hMJ3ee5Tu338jjUanaTAC8HGU+oNx6g3GqdsfpeUmpdl0moaDXhr0Oml2fZmuJxdpcv4izaeXabWcpRFAY0uw1TgzFRhqwFqDmAU7NMYsY6fzWLUCO1VmCvLY6ABZgKkQB0vxkqAIyFj1iPfJZkggDsFUPIf3HHgfIHL4rdlhrnHivaTGdHzGY2mnOI/xm/YKe9re5wAEDdBgHh9r97xCZir3X7zGOPjMa1f4egN+uTGvrFuuXfM0AU5qM3FNpXuVWPerHzY1bQPApq9QJnitsqXc4/0Z9wjYEI7P1ccVzMh8gJrbQbReV2qzp4LNGAO29r9umA4VtMZakHOhr9r5ZgtL09d4BEbAvt3fmE7AjgWwUn5AHGpgrB8PJ8DfyDXwL9NnZr30Bw2YcNwmMlMfgFrIT5RtfzQ29sblYpWGAFOtN85oa/XvJq3g3yg8u/00mc3T1WxhTFaj45P0zvvvp6vp3H5TD8egQO1ln/MHNuD+g3GboFfKizGKIEC8j3wBuVh+Bgsmao0cWxinoTscBzDV+flZevvtt9Nvfv3rFssnlxfpJz/6sT/I4eHDbTyMYCraz9aPHfZ+AyRoPphZvgxkmdaWr00XHejG411kpnIwlbMhYm2aV0pAqsYvbjJT6Xpp55rLtr4e2OD13lnH0Nr05l6ErfRWHi+9Ee/n9zopH+R+2tQrunfCeKfxQONFjB27rlua513nHuVYk1/UE9ei8U/HKulnn7mpDHh86bwYU+OeebSlkh2VZN8mD665JIs2O4o5QvOu5liVKeN99IV4nZLN6Pglnyr5V0l+u3yjTX61c19nT1rvJznuTd++WZ9HG6rZXZQd6w/KXnWjOozjRX3W4ldNF6WaIdpYqc5oixe7/DjqJx7P65VkwetGn2rz3WiTen3WMfE99XHmsto4pffvGk9VP3GNUecx/uj8ou/W5hHj280c6tJQGyzJfVeOKH0e565xrZ4/3cdKayn5W3O/xoeANOBiXj/W0TFXxthYstlSXC/Nc5cO9omrJfuOOaGWGzhP7v3S5qPd8ri4B1iKVbUY2OZrNV1HX1O51mIFz6nlZ7XfZgxUmLluz2/W4rXOIe5T7mv3pRwVc0i0+Zijouz//b//q0Nv+L4KOBx3kMBBAgcJHCTwpZbAIWF+qdV/WPxBAgcJHCRwkMBdJPB3f/+fbnxjoRtAbeOUNoBLGyC7NrVwjbgpxXHihoHOp7R50MzJv5Rt23B5nY27WwOSiWO/73xunB7XFkEabKTTTVLdKKXcdFOdX4iqTFWWcbNk382mXRu9cTNSN4DiRogKYZ8NodIG3a6N3pLd7tpwKc25tIm5y7dqG2Ylv6odu+saUYZ3OZ42EH2pTU+lc3a9Fzeea3OM9hn1VNr4i++xIUB1WDpv15z3iXf005pf7eMr8To1WbX5bk1/rxPXtOkq2rz6Wslfd/lNjNM1fy4dp/oq+SKbt9piSml+pbwQZV2yhdJGL7/Qw/x1bXG80gZwKY5pnIg2HJvp4pcZJftW32jL7TpfXFef+KjrjjLXnLRtlgnCK8mtZr97x7IASojyp96jb5X8ozY/O1fYtji3aMO0XbXhqEeeo02I8ZhazGqTCZt+aust2YTWWyV/bIstpbqr5E/RJ1nP4P1Ys2juifFfzyvJqxQ7S7GiZvusme6Sr3RObTqLfkNd4H2cp2tVP1VdtsVfyq3WLFiyR51TLebW8lPUKQEBJb+IsVDlr7VuLX+U7HZXHIlri08OjTbAmKF6qYGpND6WYjt0CfDOvmAqrtuZLbzREfNBoyTBVGjeQ9Pe50+fpKura3/qeAKTgTedo2EOYCoyVaGRz1ipxkcZADG+wYaC8XEumpUfvfGmsVMBHICm1XfffdcBXeafy3Q0Hhur0T0AjzKbzPnZWXr27Gn65JNP0tMnTwyIBIDL8clRmlygmXhiDf1oohz2CYYAiMnBSbjWdLowJonf+eZvpt/46nvp/bcfpX5apUE3WdM+1gxwws9//pEBEvA3AFaYA4FU0BHGw+/905PMYNHdAnKsyRQACmHcgF4MIDEap5Pj4zTsD9KLFy/S9dVVBhDNrdl5NBqbDNAoTUahJu86MxiaOrdP/LcGYTRC+5PmASwAm8QKTdzrjbHBAFClQIpto+q6AVNhfYyNzvrjjRD0UZ5jjciZdafbH6TL6+v0yePH6fp6FtgHADACIG6cVvlp9WjmpF8SOIdmz9kcjCwzkzXsEH97wzmBVACmAajjzbNsOPXGUjSAewSI9QxAIPgc43Itzjri7AWwAzTR428CBLtdAFkcvINz2NDvIAdnotH7XFxX2ZRgf2jeZQM5j4UfMd4aAAV+Yg28aO52sAd+uTZlisM1GEvYXMHjNZdqbue8sS6zgQwwYb3E+cDeMRZ8kvFoC1TLzdV4X5m1mDvwL+ZJ+WbujhtgKo3NtrY+WYHQzNyAjzAvrAVgmvHRyOIQ5k4wmOuJ7AnJmp3BuIQYQdADmdc09mu9SJ0QaKY2ow3+PN9Ah8tl6g8c+IbXR8fHZjdoJOY4jMfzpYMGvX7FXKlPsMONrCEfMjD/WuMY2LizvPV7A/PpGQEtg0E6PTmxayDWUsYAUSHOgjEQDePwWwLKoIv33nvP4jJ+fvGLX6Sf/vSnFqPJHkgbBCMcazeWmGzWRtMzgE4YzxmZPNadHh8b08XV1aWxK8FmgMcAEyD8DPHr6vrS1o+xHzy4b03Ws+l8C1ycXHpTOkLjYOA+Npt5bgF7CeIBWC6WC/hQNw3HQ5ONy82BdIs5wKDLDKgC4UhmzoHfdbvGoAUwH37I9kRbhbxYPxGoQz+H/UC2tGmCWbesfou56R7wt/lsasEJ66bPuv+BDdHZyzAXMKQ4OyLyq8cTgLJ6XcRkb6KmT6qvYC4RTAU9Yd2WewBuzMArMpNxHT5msymo/kp/4L8eR5wRZr10phJlsdMai3GhyRMOOmHedrY19xOA4wBs3tqb5SEHCVJesDFjH/Qe+y1DF+warxswkt8PWvM/AJoZFKVx6kaeEjCOMVMZC8vSbJF1rvuos0YhVxsjWmaynFxd2bW3cjUGJ2/oou34eQASOgMhmaksFuC2bd2xvOcAZo8JhqvI9RYgGaDNsTllZpf1CkLoGePN/QdvpAcP3kzHxw/ScHSSur1h6nQHKXX6abYCqHpttcBo0DNA1XoxTbPrSZqcvUjz2SQtF9PU72zSejlP89lVWs5nxigE4CLOI6gB8gEoFbFoaayCiOJdi0Wwc8wZ+cmBrAAhNw2SlKHeg2jsxNpNThk4x9zF3MPPzN/GY6u/9CfmOLVj/k37wr8E3mI8q4cRCzLzFHVtYBzYUs7HBFM5UM/913O9g7AxJvTYNXAOgJINxMLml1kFnW2xASPhWK6T62Yejzk73tfo/Z3mqJKc9Z7Cx8VvE1MIzGXtaoyJApAs6dCw8gKi4Rj4F2CqLUA7+/LN+0yvY5RhzEGvDt7zGNkA0xRcSTnwHgg1LcdBbsKxfGAB2WxZ1zGGQo+M9YwP0Y6sXrYHCrhNI173Og7Uws/J/fvGQLVarrdgqvPziYGqLAp0+4AQJXjIxdU0XV7P0nQ+T0en99JXPvzQPlsCGNnH/VjXHlownTnrYAfv5zjCh0XQVjh3lYPVb8ghEpd1z4D6I+hqMrlMk8lV+uoH76dvfOMbZq14KMSPfvBD84U333xzy8zJeEpAF32K1yd7l9ZTZo92A+AgS9hbp8cavAFToeZQZioDqEIoyPLCCunXagBTakseaxoWsxvBoeUF/ST6i+bXGMf0WP/MVmqn7BqH49LO9p0n56BgKo4R51MaM8pq13VLY+p7tWvGeFS6bu3c0p6Hyol+u++Yt/XUsAGq3vm37pXoNfaRr+o12o7aT1xjtJm2c0vyL62D11Nf1OP4vtpAaY1tNhPHqK2rtAcf/akkg33sKJ53Fz2V5FySr8pA7YPXjvapa1P5Ug6qE5VZ1E8plqjMS75f0mvNvqK9cjwdozZeLXbU4kN8X/fUozyizeFc5u0YW9v8QX2gFgdu10PNfRCvGde6yx7a4mq0HxxLWdTyRrSzqJ+266lN6Thq+7oPVLLpXXlin1xTynVxvTVbizav96Lck9AYwxzBezeuKR5T8v9aPCzNf598WjvmLnFq37iM4/TeAa+jn3EdfD/qnuvXmj/Gs5gro/5VVjw2xvL4vdkvY2M37MZup2+CqXblTFw7zm+f+ZTiQEkWu+JvlO9f/dVfHHrD91HA4ZiDBA4SOEjgIIEvvQQOCfNLbwIHARwkcJDAQQIHCewrgbuCqeImXG2znNe/y6abbhSUNgBrN9a31+pPJI8/+9ys7ys3O86are90Rj6tabznxkBsrI2bwrqhxSuWNrzi5k5cc9xg0+vUNilqG7q6cm4i1Ta19tnAqp1b2wxu0y8/K20ax82WXbZ6dw03Z7RtEN5lA7A2h302IHfJaR/97vInlbfa0a41xs3wuMlaOj++pw06NRtWncdN/X1kWPOrGP9Km+2lDX/VSU3+8bw4z+i7Nbtus1+VN2ODyoef62fRp2oxnrrYZ5Of16ltLOv1dVyNm7X577KJNv3Xcgbfj8331IE2fcXrc1M+ykX1F+0In7GpI8oq6jDG5ba5RDukbtkMpV8OcN6xGWkb+wMzlY69j4/dKc5Ko7najOa3KKeaf9R0vNVPAFS12aLOpWb3pXwW4+e+sqDsS75WG0P1F+uBWhzXOccYXdKzxib8rQ08+oVUnD/nhmvEmKNjlnxA515bl/piyVb2iRWx1mmrbTjn+JR0+hLnTN/m8ZQD/o32FudYyi+cU4yP0d935ee2nFICU/F4zlnjB97DfOJ5MearXmpxo/R+tFHIPM5nV06qNaqoHKK8tznyDsxUjQ6dIQFywrXR9PbjH//YmKnQwA8Wg88+/9wa9ABeQEM0rocGfzTMvfXWW8Y2wl+wUgFM5fbUs8Znzp1NmbjW6b376ej4ZMsEAgCAswDMrVEPbFMYG++jCRBAqCdPPk+fPn5sIKSryST1rZkZDAKD9PSzJ+mL58/TYjk3ZqrxcGhNg94siYb9qbG5zOardHpynP7wf/52+vDdN9Kjk3EagJWq19k20WPdH/30J/aE9wcPHxqTFBiW7It+AM6mU5s3AAUPHtyzplv8oBlyej01hqYB2Id6zhjidrcyUNPx0bF9jjm9evXK1mFADgCO1gAxDOwa3kQJdpi+AdSYF6EP/KKxkw3oZKZytpKVyQ/NomhgtYbSfm/LQmPNwQbG2hgoinGBDfRYB5mpNMZZvECTLJ7Obz60Sf3hKF3P5+nzJ0/TxcWlMVB5LYzrOZuMNX4aK4EzkXBMyMxBXq4bAKhcxg5KsyZNA1N1Ui83rtt36hlwhHEVTKVxhM2mk8lFBk05EA4/zlKDmAYWHAeM4Acy8ev6/PEZZM5mXnwOEBQBFpqDHGDV8cZrAAg23sitjBCMe/Q1AFBgH5iLsezkBmecR9CP1lvacEJ/0hqNOY7xjnEO8zedAKiY8yCBdVgTm83hvxyX88ZrgrAgG8Zyjo1/8Tn8xc4FAM6apl3fbvu+cl6bwD7DHORmdLLjoYEfdgHADuZtTFPGUuYADwPYZfDDdDZP19dTA1tSVwRT8X6MTcKxkYSvtZGbdbTavMejhdko7A7HnJyeGLgStgnAFAAj1u6R2U3mZgPe0E7GKfcDB2tASkbsYGAq2AnAQ32LF/DJGWzQau1uOjk9NdHYHDKTmcWYDDQDGAUgEIDyKOd33nnH4ubp6T1j1/vBD3+Y3nj0yICNiO0YFzqDLxvodDi0uWD+Bh4BAxTAVMPhljHPdb9MxuAxGKTFwgFW1vwNUAgY4ABCWC9NX2hKh2xPT09svZY3+gPT49XkKq3WAFN1DCSFiQOY5POBnJrmWPcDgBgAsnU2KAOSGjOVM/Q5mAH/rtMSuWODGNo3hir6L2sY+i7tF3IlsxreIwsYWcFYA+I8gvvAmgYZIqgZEMbAPZmFMDOhoDkfbB3wb+RLyNRBZc6KB/12OwBZOegK1wZIzIFJDrACC+N8NrcYb35kgB4HycLGLI6hNoNvCEuM1wbOfmQ/jnDaxl0HTjmQcWWMQy47A8ssl7Y22IqxJuX8YLEnA0Tdr71hECAJyA+2SVZMyAz6MT1hrRmERGCD6cDk0nfGMWPQ8oli7rBlxmqCqSzvWDyYOVPhFlCVmaZMjj5f060Bf7wBy+IGfAhry3HQWLvWnssIdGP+w9i3wFS414OcbI4NoIZxGvEKAB34pddVKXXWyB0OpgKQy23QwXcAusFXLO5DrgMHmSJ1b1Ivdfr99ODhW+nRG++k7fybIAAAIABJREFUe6eP0mh8aiCqNcB4m27q9MfGdmMMPF2AujZpMbtKV5fn6ezF03Q9ObfX3Q0A1QsDyYGxcrUEgw5sMNelmYUK4yKgdYwhBfbo9Qd0RzCV5bV8f82aRvcR6Cuam+h3zGnx3kLzEXK8+Y3VD5nRM9stga7xXkL3PvAZ5swak3kPMU3Bs7C70dHYjsX7xkiU6wLYB/TrQB0HU3kNmVk1DdgBX6Jb+R+OBfQ4wDGwNgLeac+sMxS4qw2irBHifUR8X+9P+JmxL5mfut9rHbGNoea3mdHSaNDy2QBpmj9n5tFs6/RZB3Y7mGyV60dlpfKc6T7Mv6kb+jBiAmKVrVfAVB7zezeaRrc+DJ0uFqYPsi/CjwEKJMjIYrz4sQEF4Rc251x/ZjvSe3uslXkAuFMAeW0Nm5TG9wBiBlga8W1kwMWz84nJFuCoDnIZ5NEbpLPJdTqfXKXLq2kaAKz03nup1x/554Ne6g2GBqT2MAzU4tpYtZRlDzLjAyloD6xpCIrHMcxfumfhuWNpccYf8HBtY3/tww8NzIQ88sUXz9MPv/8Dq1tQHzCXbcGOAm7SWskhTg0b63YPBTcItLfkLJNuS57HlJnqu9/97va+Ekxf+CzuB94FTMX7INo9/y3tI8T7esYm/VfPv7lfxuR5E0xVGoP+GvdU4hxLrz0GNsxUnj9ugrhqeyS1vYnaddtkpNfV8xmj91lLPCbGMa2tKUfGsppe47ziGjQWxvE1bsaYGccpyaZNvvqZ6r82Xx4T/63pWuWhdlySV8nO2/Speornqpxq62rbdyvZL69Hvy/luTa7v6udl9ZX871oI5ojdN6lnMxjVSf1eNL0A7AuiueV7LeU62u6jbFQ51fyt5pPl9baFpN0L6Rk5yX94b3S/KLudGzWmNzfiXEqxoJ4398WY3TepfXvklVcY02XUUdtOSpeU2NUWyylrkvn13LJ68T32liqp5rfUV52H5l/cZ5+TxN9U+se+sDrrkft6i5rr8Wi6B/RNnfFpNq4sdbjvJmX+Zr3Rvp9h16z5AvRFtvWFtdXyrttcmzzPY1Nars+n03a5AfD1GJQ9Is43l30W/OdGHMp99L9WxzjL/7i/zn0ht9VCYfjDxI4SOAggYMEvpQSOCTML6XaD4s+SOAggYMEDhJ4HQn87d/9xy0cqLRBHcfkJpxuSLbdPNc233WjOG6g6gZGbdOlfYO3edJebVOltPn2OvLLnW93OpWbXToH3djUDQLdvOEGDi/GTTDKn5ucOEe/eOfxtY1hnXxpc7G0WVKyC92w2WcDXsfddXxp0662SVxSRulabZvWv8yG0D5+VFrPLjnvM+4+hthm+7XN0X1kvUuepbnpJnppwyyeU7MDjSelmKP6pJ22baTHMeKmaW3zn2vQjcfaBmtpvTqnNp+o2cLrbG5rPGKMiOuN8tO512J8lEVpDNWFxvqSLZXyQoyPcZM5yrgUtzivUq6J9sljNQbzidG6vtiwEH37RtNE7sTcFQNVN7vWFWN+tJdSrImb5cxD+gULG2B0fD69rcZMtU9MussxJofcBBltJua4ti8xdA2lv8lKtSt34FxeJ9ZFbXooyfsucog5aldO4di7YkQttmh+bxsj1jXRb1VG6iesW+KX5PFLPI0rUYbUf8lvY8zCMfrFsNpSLTfo+KV4EfXN1wqm0tjBv9k4x3mrPZViSSlWluZWy4U8v5Tn1AYpI32vJCeVrcpecx/e1/hRsiFdQ8xFRR/Nb8bYibHZdBK/cNO1x+vRBmOcb7v2VjbW2Hn76Qr6lG3Nd+4HDbsGXgMk9KMf/WgLpkIz46effZouL8H6tExjAAk6HWvMR9M+fsmWgnMHw1EakwnI4pI3AaIhEw2CAG/gKfPD0Tj1B0Nr7ENjJhhmcL6xnaRNun//Xnr77bfTgwcP7Nxnz56lx48/SY8/+cSf8I4nyB8fWeM8elw/+fgX6cnnn6fVamHN5cdjNsKiYdoZSsA0tVg4UOuP//B30/tvPkz3hr007KU0BFtQZtkBqOfHP/ovBqYCYAxzAPsL5onrLubzNLm8TJeTS2NfGY0ASFgbkApMU2j8NLCQPLkf88JrjE3A1PnZecKT5K1pfpMMNGSsHJnBC3ZjTatgFTIGKjSXzh20Yx3bycEPGczhYKo1CC+siRLN7gDREEzlLBn5ifwZTMXGXs21AIFEBgPzLzT5A3RgjaarNBiN03y5Ss9ffJFevjxLlxeT3PA5MNYZ5iVnnHG2JzaHwgasybfXNWYagDMAjIGtoGneGk87G2uwBmjO5JJBAIwJEUzFOpIxFWAqyMMa/jO4wu9L0RTvjfb6vssConYwFX4I0MFng4GD0sh80cRof5I9ZYknqXKOKtfmbwdhGMgB2jM2iYaZCsdpPGZs0ZgSazHM9YYOc/wxRg5pUMcxZNohmAr/wodVrrwmQQZb2xK2LtiSgqnMaFYO3mIjs8YtMA7hePMjAaO7KLypxsFUR5mJZm52gR82pDOWzGbzNJ06AA9zhGwMfGXgJ2/O5vuM+dq0gzGVtSN+hs/ZCA7wgzWaLxfm28ZOlP0RYCoCw5wFycGKaLpGYHIbAQDDwT0mImtob8BUBpqEvQGQBL0ZSMYZ1QgII8sJxmPzNGRFtjeuHcxUYPlD3AIz1Q9+8IOtX2F+sGsHCTjwEdfAXBxYMDR/A5iKskE8xmcAlHnTuXecG3DKGusB7ARjkAOM8DdzF2K9xYyFM7tATsZQYeAEBy3iB3PHmIgR7sMOxnMmOBzjX60ZG5WxnKjP4LIZTLWcp816ZXHUQE5yX0Pbxr9s9Mf8IQuCAbFOzI9gKt3DUjCVgxN8fGca4t8+T14LesWaGGOQ37A+t/8MpjLA5sqYH8lUQh2zZmNsIDuQxxkHA/B6DlLy+OQ/HlPs8y17TgYwko3K4o40s2VGHrODzFRJ8C2upXUM/YWgO8sPAlrQvUHGJo0vjKO0b8Zussy5vp39jb7oAB+PkxrvGGu0dnUbacCgGhdwPD5XsLvGK2cvXG2ZqbBu3mNrnccYMz4+MqAFgBw2P0tdDZgKscqBkw0z1XI1Nx9CoxgAPmC/A8bJ4kavlx4+eju9+ea76cGDt9Lo6BQRMM0XYFVKqTs4Mn9CYWPwzM0qzaaTNLl4lV5+8SRNL8+Mnaq7WSVUB12At6xumGW2JIAaBBSUAOYapuEQIC33/6vrK/M32DdiBQG/0dZj3CzV3swB1F30S3sNEG5gdmItzNjH+7a4P02fho8ibuHXY0oyHTq7ngPdAFo9vX9q9aAzWXmdAv3ST3Es4hnkwZzO/ONzus1Wo/Fla4dmp85WxXzH+kv9Kd5f8lj6lMYUyp/vbX3OWILcN9TPKA/ew1FfKkvKjwBmxh2CdxRcbWBGebAO40TcTyJoizUngTumu04T043Jz8D3XhNY5MqASICkAC7GL9kXtyDrhdfT+MHYjAeMiVp7l3L79h7MkM2Wurb409HpseUs1LkAluLfV2eXDlQD6LA/NHaqTadrrFSX01m6ms6sHn709tupPxwb0GoNwHB+uIQ9EAGA2MUyTa+v7eETGsuwBrv3yTU/mVHtviLHI+qyifFNjIRcFCT1ta99mL75jf/J3nv+7Gn6wf/3fauVUB9gPLwfwVSU/daOhOFMbdRxU3i4wm1mqhqYCrkPMoVdqK8wNhBQpfHVbfwmM1Vtv0R9hb7BsW+P2dQGet7N/YAGkKx6KsUu+iRjRbOm3X+5LJizm+P1mjqv5p7j9dqNbq7xNlAsfl7au6itSuUcZb71N8nf9FnKL1476rT0uV5HrxHn2LaHp/lJbaZtPWpjUT81fant6PyirjlXjsOYzmtqDtBz45p3yYv+Htcc56nz4DlaezK3xOvHnBDHLemOOtcab7cX3T6ipIN4lF6fMtd9T8o72k7Jzko6UV/Va6nsdp0XY9ldZKGg7Wg7et22eFmKQ9Hm2mJSjAN6Lcqac4lz2tY2+UEzeM14FG1bx6ANqf21+UYpppdiQkn2NZvmtUu5gzKo+W7N/+KcbG8n33uWbLQUy9pkchfb2udYriPah8YLrUdZk+6KRyVdxxhVso8Ys0vxkbYT47P6T8k24vX1/Bgf94nL0SZj3MVrjhttLPoRz9XrlvyyptN9412UXVzDPvZ+K0daK1Vzzx/nUtPhPvZZO6Ykm1I+YTzSh2XEc/H6z//8/369Yu2XWcTh3IMEDhI4SOAggYME/geUwCFh/g+otMOUDxI4SOAggYME/v+RwF3AVLxR1S/qaxtxpQ0P3RDRjZ7aF/9tmxBtG+3+Xf/dmKlea1PgNZipdEMjbmpRPmyGogxrG+dRD/yiC9fgxlhpc0E3XXQTCn/j+LaNwTY5temkZN132VzaZwOM8ttnk2bfDZu7bHrxurc2pCoTimsqbRjpqXeV7z5yiBtwNf22bcrHdZfsa9dcdPzSHNpkwxi0a7NQ7bptkz3KhK/j+KVNUz2Gc2YzR1uEj5uUpbHj+SU7e604lhvQ4jVLTRC1L0WjnWp8j36u18HfunYeq+fzSwteu3aOfl6zpzi+xgyutxQzo6w1F5YYUBjbdR2aE0v2t0vnJfsr+V5t7boGjfs1+2aDm35pYI029sTzhjnovzeYCh1mmJN+YVaqLdrqh73iamCk4ppjnlH7ZZOWbvDr8fELGP1Cs/aleFvc0NqgLcdGe9uV12r2XssXJZ/BNWErsfku1jOlWlDtS/265kNRN/Slki9oDIj6KOWQtjgb/aika7ynwB6NHZw3G+dKsS3KNuYKjQH6ZXfpuBiXqQutHXkejuV4mmNps9p0Uorh0Sfj2kr2qnrj9WlHtfxX8mWco/NU3yrl2lgbxGuV8lKUO8Az+4KpmtrdGUqgf9gImvwIpgKoAU2pnzz+JE2u0FS/SqdbwMvcwE74BcMSwBhoBgRIanR0ZFMzWeZGSTb9o0kQjZHGipTZI9CQjfcuLy8NjITG/dOTky2QCvMCMABgqqdPnlhT4MMHD9LDB/dt7tPpVXr8i0/SsydPrDkc4KZ7J8feCGtgko6Ni3kSTPW//OHvpa+8eT+d9Ltp1O+k0cABNFgzxv/hD76fXr16md58880tmMqap/v9NBoMTE5YM5ip0KCLHIz3ri4nRTAVGLfQhG+gLDRzr1bp8uLSQFlorgQoCmOD2cBYMzKjEIEhyDkrgKnmc3taP4BVxkzV623rF2dd2hhLDJvgAVbCMWjAZGOrN6s6MxWBBcwb3qgJOFsTM6BLs9/MAjBfgB1lmYZHxwb+ePXqLD3/4kV68cVLu44DNo62zBy9LgBILlvMAY2cBqYaAmgA/TmYCoA6nG9gKqehsrVAXmAxQRczbJzzMZvKDeoaN+lL8/nUfJD3s01NxKb22/foG7B0JDIhNWAq6AP6w6+z+TRgBYKz3EedwYuduYwh1KPXNGA6QQP8zBoFABrR2ivGPwKQMP9Y+5TyKuMcayWLobmhG9fH/GkLALxgbQAa4jzNAzifYAnNHwQZYQzMDbq0vAz9LBdmw9rMbHIx0ImDG7RxGucZ0w8AOqvVlikIf8PW4dsKZMD8HJQHJqGlgTMxHo5hMzGBQGRCIyiDa2DOUTAV4yvXTyCWgfqy34GJrp9Z3txvHJgIMAT8jIAzGx+gBDDJGPjHwVMYqvE5B1MBVGOgG2u6HqcxfGrt7EVsnsa/iDXe/D8w28PfAAFBt1g3Aa0ffvhh+uCDDwzk+vnnn6ef/OQn26YbzBW6crCaA+EAFMXcqEvYwHrpYCrIAjEd1xuPh+l6cmWxajTGZ17/AqCxWAJ8gFZxQ+6EJ44DBOrgKPygkRvnsWbH37AnXJdrM0hJZrXTnM0m/1v1bwZTATRrgK4FwCsONmL9oGAZ5j7uUfEz2ADkwDxAm8AYBKuNjwBgI+Og23SsCbW+NNBUZv7A2PgbNktAAV4DFHh2dm7vGwBNgJCsd7ker9fs3S3YyHJF9l1nNHFw4jY2ZAavpl7wBiWdt8l043onKwrOh20RAKI1CvMG7YSyqtVU+j7jsQKxGNMj8JWyVJnw2qxdNT6W6mmPFQ3IknEUOtV4SnnRLqALtVOt8T1uNTUDjB8gSPx6+O+m5YKMMZAh7kMaMBV8BjoAs9xwPDAmndUSzELdtOl206NHb6e33nnf/h2P7xlj4vVsma6mK3DBGOAKAI0u9LxapjnAVJev0qsvnqbZ1UVaLa7TsAuGzn4aj/rp8uIsTS4dXExQHuZnDF7dXhqPj9LJ6b3U6SCWbtLF5aWxfOJYgqnUH5iv1JfUngiWo/9qbGQutFiTbRM5Hnkjfgb98FyrbXItg/EJPsQ4OA6xhTETf+N4vMbfBDIiTo+PxmlyNTHbBpiKc2QcwPFIWMPBaPvUfHxGG2Q8p80yxtyyPa+Cb4CpWJdhLI1Neo8X74W0hoj3CW6zzsam9wj0CbJvckyt9wyon4HHlDNBZnjNz3gudAVQu9WpmfWJOoz31PbVRI5jnsenzd5+ZoFyf/L4qHuUqG0BpMJ5AFKh3kWeYmxk/YH5YwzkKLXNKCOC8VRfvJ7pfrlJ66XXlfgBMxVqi8V8mXr9QZrNF+nlqwtnpgL4qz8ygNX5ZJIWmw54Gd2HcF/y9tsGTETun8yu7fjBcGy1Lq41u5oaGy3udShfBYMzt2meJ5gK9yUEUFOPmhcIssa9xlc/+CD91m/9ltXWuGf6/n/+zwaqRm0AX8CYzLvwvZjDTJ4Z+MS6cFs/4+AMprLat9dJAMrjb4KpAOb+1re+lb7zne+YD4HZGDLFvQ31cHNfIfNgaUINYKpSjUy9x/wT90z0WnE/gzn2Zj4sg6moH/qk/ss8WcqBtff8/NtgqqI+hLVK9xPucr241vLamxHpmzxO7zf0urpvUpoPz4vn01e1zovnq25ret41P40JUbYlmaitleyFdqDnlmRzsxa8CfDXc7XO0VqVY6p8dT7R/ttkpXOmDFhTl8anTko2ormmZot6j1ySJ9ehclM7oW/d1b6jTtrO5xy4Bs455jPOX+fHcTXWqD5UF7Q/5kSNI9H222y8dE0dSz/nPX4pZsVz2uJj1I/6WpyP+lZbzNMx1PbUlnBd1YfXC15PlWQU88PNPZpmNm25QscoxYW4plqe0bnr9Wq2UhpX/UM/pz74vWSs0/TaOE/rU62FXsevSvqOMmiLidGn6Q+sYzh+rAl1TI7BdfEeRG1qH/uo1Q7x3JL+1M5r/sFj4n5XHL8Ul0v5lPeq9AO11Vqe4RyiL9RyWskmSn4Ufa2U+0pr4DxLcUztaDu/vNeB7zU09pau98vYc7SvOFZJx/St+F1r1Odf/uWfH3rDf1nlHM4/SOAggYMEDhL4UkjgkDC/FGo+LPIggYMEDhI4SOBXIYG/+du/t29X4hdgerNd+oJ812ZJ3FgpbUDwhr12g69jxJv/0maAv+dlQOiD9k/CF0WlG/b43q5z+KTIki7iZhFfq6zjhh03QOIGuW7W8FpxQyNujseNyX3mqMeU1t620aU6KW3wtcm7tJlc22wrzWuXnnbNJ27WqL3WbKK2KVebS3y/bUNq14Zfaax94sEumyhd93XG1Y230vm1TfAYC9rssbTZ3Sa3msx22Q7jEP4t+eEu+eySuY6/y//aZFmLkRov9PxdMTxuntZi7i6b4ee6ka8yVz8vjaXnt8m6tHlcW3stH5TiQIxr+gU07IGb7DX5lGJPTWZttshN9do6VU48hl907JJN9FfNP/FcHKtz4ZfPaFC/64/KIeYv9YuYH8D2ULPfmB+jXHbZq67BvjCSumGXreLcUuNAyTdLX7C05anatUtxcFec2CUD1Xlt/F1jlPSn/lWyK56j+bdtfSWbiePWfErnv2stryNjxhj6C1/HsRgXNU/wHDaWarwq5dY2WdbyQqw/duWDmDui7Gu5V+emsqjZqMoBf0f5xRxZ010pttTyX81G4vsxDul4aPI0bqrSzYeBU5p7EMremTX8fXzRfnFxYQ343//+9615EQ2nv3j8iTXJ4SnhaPrFuWjGAwMKfgHEQDM/wESD0SiNxs4sg+OHmT2FTa5o7sQvwDhoUmTTLZoEcW00+qE9EexNaPpHbIcNPnnyxBti1ysDERyD3WrgwJuLi7P08osX6fzVmTEoDPrddDRyxgGsa9DvWXPw0yfPbLGPHtxPf/QHv5M+fPet9MbJOHXXi9TvAugxMNYZrPuHP/y+rQughPv37qWj8ZGBJjCv0XBoc7m8vDBmquFwkMA+AcAWAAdYK8ZAAyh+wF6DBkcAEAz8kdmncDwaK68mV3acNUWAzQYghfncGKnQuAogDOZtLC+rpTPmgJkEjdQS781WUQ8svREVDbZgvGEzrLIioBkUOmCuIGDF8i6evm9PhG9+6ANLa5BF03dKnV7fQFkA2j19+iw9efLMdAudoxEZP9asDdatnusTDT5sejZgygD6BfDBmXG8UcaZeQyDgHMBzun2HKyTwVQ4zgF6Bl8ymdDu2SS8tGZwt3vWCC4LbyjnjzYvo7ERv+r3HgMd9MMmD83pbmdkossgt8wGpbGvycvOpIPGUmdr8mZWXEeb2xTsw89p02wool4wX21w1qZp8/UsA/obG5JxDv5mQ7KuC/MlKArvs3kFf3N88y/TQyfrCSxMjDMNYMPZhsCAwgZuB5B5nXfzOK4F10EjPxvQqdcmnvv8GI/YVATbx7hoPibIinmM8QSvuR6Mx3XieLzPxm0/DuxK83Q1uWzmnAErbGjCotFs3TRFEjjl/gLgKBhfDFRl2kZdhyZyyGOQeoOBAaoARjVAhgGKvMkcc2NDNV4THMbP8C+aswEWBbgV7BNf+cpX0vPnz9PPfvazzEbjbGmMv9A57Bkycn06KxhATKuFg9pwXcR/fI4YN72+SlPEZwsNbgPrDfwObFDQp727tQ3aHcGJiCkYDzKirjBSZBbBebApu0pm4tI6hJ9jPRgP8QFxGRES+WFlrHw+D/W/GwEtvyjVBgSE6r0272NGY+SvQY6pHkfULtEwTiAs4jxyCnInG9cR1wCcBcgY8DM2POIYBZKwMd7OtYdHZHAUrIdgTSGh7Fm8JCjB9WP/z7kEAE4AUq1+MBalRY5p8H/karAzguURDGNeQ9CeLe7m9yw+sL7gg4/y1ej3WpfZeRY/nc3XYjnYg5jXMoANn6GpH7kDx9gYufYy+8jxx1bFuYhCHciXGcJy/HHbWTnQBMAAyCjnNbxnYKIMQrH5bfduEZe7nvNNJq4n5FXzXMrZ2MlyHMugZUe6gcWNfopcTEZIMOg4GK7XhzxAimO8kubv/d7IGKc2nV56+93303vvfTWdnDxMvf44LZabtNqAua6XNp0++KYMyNwFC+IGa7lO15fn6eXzJymtZymtl2m9mFldczTqp7NXL6xOguxoyz6vlckNoCLUbQBTAfQ5nc2cjcqAOkuzc+YvjaG8h9T7BeZbxmbmLPozXzPvYoxBr2/3uYynvP9nTmQuYq5hDOFr5iSCiLgngvMMlJPjjkXfrrPhkZmHLJy0W5tDQk4YOA8fwbBb5rWbDFCI4cxl3I9xMJL7k+ZU/M2Yw1zMZjwFMBlofj7fxg3WO7ov0uQaZwnKLrBtOOY5jOW8DnXGGkKBbts6jyxr2dd5v3A0Gt8Ak9/cQ7jJ0Oen+oMBUB9v48IawEPEacQ1m/U2htqcDKuDWsiBdIsMAmZOYP6jLFjXYo4K4qa9Nfc6Nx/Utn1/00ldgBi51n7Xro18DZ9Arfzi5Tk819kjUydN54t0djFJczBMGqCqm45OT9Nb773n/rlJaYG61p94sAWzpxXq8yZHMP9R38wl6hu4ryLIl/phHCKDKvMkm5K/+tUP0td/4zfS8+dP07OnT9OL519YTsXDHDiG+Uh+KIDWeZSLLSL/sFayGGDFTgZlbpYWH1kTWDxJnfTOO++kb3/72+lP//RPbe6oT/CgAvgSxmet6tfaZulsw9pK42ye9BttXKW+eLa+rt0n146JYxiInjlU7qc5rtYNeu7Whor34LcrEOQPxAmNjbvGi+vW/YpSrL191eadOFY8lmPHdZXkqPNQOemYW9vS3C2MdBor41z0mqW/OXacm+pK59i2JpWj5quSbuL6Ytyhr9KH4uel75/Vfnn9KNO4XsbDfWxQa7Sok1gT63Vqst1ld2pHJRso2QhzqsqiZK9RVpSv1iYlG4hywjGl90pyVx1GWyn5ss6R9yXRb9vst3QNlVkpBvAeXe2n5KM1mUa5t+ltVxxpi0HRvqNs43W1BuK4NRuI8WSX/ZTG2TV3/Zw1Mudc+o6lbb21uFqKKRqXVCbRjtT243zaYkXUf8x9bXLR7/10vc0emOd01ss6L/X7mj44Dv6NQKyaLe5TE7TZcUk3XEMpb1EPERxbig9RlqX8uU+e2GfsWr6K8STG9CibqJuSLZViXC2WFX3YGpxuP/ilbZ37xqJ4nO73xDpB16a60T3Rmj/81V/9xaE3/C5B9HDsQQIHCRwkcJDAl1YCh4T5pVX9YeEHCRwkcJDAQQJ3lcB/+Ju/2+DmFBsOvEnVjRXdiODGS9yY1Q01vQnmhg5vkrnhVNtUqd3k77o5v7nxUQdT3VU2pfnc2HDgFzbYbygAteImOF7jOH1Szr6yoCx/2TXU5slxuTnVtnbVR9xo1Y3Du+izJIfaRmNpM3eXXEqb3bohpBv/XBM3FeM6ONcoBxzHzZ3SJm5pY0s3kEqbbKUNttpa2/zkLhuxcfy2TXzKpm1tpfmWNitx3K7N73gd1eEuG3gduZVkses6Uda74te+46kdlmxP7bVtTPWrqFvdbI/2qMfu0kNpzfHLTI05bbavsaG2oRzjzi6bLcmHa6cNxpjLa2hjA66jT6eN9qjzil9k7NJ7/Jzz4jgah0q6wXExZ5fkxDlzfNYDuv6mUdDzqwLIftVgqhiLNcZsfSDnW11PjMuayxib1eb28UtrsMxPtucGSzJIAAAgAElEQVS5sa7RuB+/UN8V00tfApV8izqKNUVsbin5R5RRjLElP4y2rrIsya0my1hvlI6r1UDRvktf+LFupZ1rjCzJUd/DOdsmW7EnyqM0d53/vrVOW8xqiwHaMK+xXW2A69UvkeOXfqX1xJiqYA6VUU1fOEb1UTuuFKtK84uyrslln+P2sU+uMdaYUb8ae1QuUUa2JjSdFcFUzVO2oy4IpsL7aOhDQz4a8H/84x9b0ySa+D95/NiaQofD0faJ8QAToWkfvwBSAQiF38FwlIbjsY0FENDJyand26GRD2AaNv9dT2cGpiKzBQEBABitVgtra2ZjIeaGsXHuG48eOngDwKL53IFUr17YE99n02tvEkdjctfvc4zBYDhIZ2cX6ZPHn6XhsJfefONh+je/99vp6x+8l957dD+tZtfWfMzmVoz/X370w3R+fmZNgafHJ9as70CEgbEs4YnvaHIEOxaYSiCnGX6vwWqQbK0ANBDMscSaMjOPNZJnYAGAVJPJpTWWGicSwFT5qfzKEgJEB5oWLQ5uNva0fgNWrb0Jn8cCRHB9BaanmTWkYh7QnbJSYQw88f9ycm2gEZyrNQQa/QGqgDwY99mwigZuA1t1ewYQWS7Xab5cps+fPE2PH39mYLTRaJwGfYC4/J5+uXBgHebijbUzG9ca/IeD1O8DpOT+jDU6+4//emNzMjAVgFTGNCYsLGhER6M37M3Oz4AR6MQYNTJDjTapkm1DYxdkgrkNh2A6Gt6qLzAXY5TKDdUx7gFMtWUDwxoGbnsxVnrtsrRGzWEfjCQ4zuskXJ8MDtApQINsFrem4sxsQ7vWRhTEOYLRcI2bwDlnUOLnbIZnfKeMeA6bzOmrjDUE72i9xnhiNtgfpOPx2PTlYzoIhPUJwSL2b79hIWHsx7oAOgRLGVlHcC7ZzPAeziWLEpmnMG/4IhqF8fvy5UuT+8OHD80uCBRjDGIztsZeXo8MJrBV1lkAY65Xi3Q9mXhTb7ZbxFrqzeKvIzosBls4zk348JMFmqjBHIjDzH4RT0ap34P9DwxE0QFo0prJyW6W2f0MV+LgRuqca8CasE7M+8WLF7Z+sOl97WsfphcvXqaPP/54ywbFhmlvQIINJrMJbiMBWGVgrcXKYhwZzIwhDsxbs7nFOLBRzRfOWITSFMAQ+CeaXrZMNhnM5OHC2cQcFObgLMYsyILN/FxfMy8H0wH0gXUrwApxCz9o0kZsvge2w/XSYicAVQYAyg+aoB611i3Vl/yc9xp6/8HjhyPoDTlgYLaK+WEu9C2ABvBrgFqwNI6OzP7g12R8cj8GaDSZ3pgv6H+QE2PBdDa3+Eo2KmfFcRYaANiYlwzoaTgp5noH48H/AIBDPDSmJTCmrdc2J6wJ8wQgGaaLeIPPEJ95f8X61uL40uMI9RfjG2tE3oPQRvEvZWr5OAOsqXvMRXMYz2ftpv6rgDOcz7itDXVaq2peYO1Gveo9pNoD1wd50GcgE9op6wTaK4BHAImi7vF70X7qgH3HdOV+j3N9HWDKTOn05Dil7iZdXV+l69lVmi/m6fTkQRqMxkApp6988LX0wQe/lvoDxKFems6W9nd/dJw6/REwGel6Nk+97ib1OwCszdP15Dy9fPYkDfsp9TtrY6PqrBfGuvny5fN0cf7K9Mx7qfl8aYAyRGhjCDJQUM9YtYz50gI3gC+erzR+s57QfEj5UP44nvc3jN2M5ziPjDzwVQAP8a8yGLn9NoyF9DPIlMxTeg/EfQD9zsDzrYMZzX7Xq7RYNXWB5kCuxcdETeKsSdAjgOeoP7T+93U6s2C0edgdgIH4HNfVHMhaBDKhXHBtnIO5I04Yy+nVlfkixlbgFfVnuchA9h4THLDsgCb6DutCgmh5v065QWeorTkW5kNfJ+BM70lQC+MY+sPNxnDkqFzHZWAj94AAMmXdQH0Y4N8Yofz7Hz5wgQ8PQKyzYwPwmTmXtQfvBb1+c0C+fhZrNdZH23jb6adBzx8SgZ/JfLpljQQTL3L5i5dnVvcCGDWdL833LibX6XqxSvOl53eAqd754AMDVxnh26BvAKxlBlBDN0MAbA1A7bUx1oeHNkDfkAfrcd6j4hh8Bnnjb9i9PbQCD3UYjYzNlePQ/zA2wFS/9rWvpZ/97KP0xfPnlicIMGYuphyXi8XWDik384UM+MdxGr8JpkLuw30NYoQ3vKIGRq7qGgMWwFR/8id/kpkzL6zWoT/yvs9jsQKqWPP4Ph9Z4HQO0Qe3ys5/xPtvHq+xKtqHjuHH3WR64xh6bZVVbbw4l7Jd3gRTaV1aO597Hxr/aOdt8ijNPx6/S56lOUWd3GVe1IuuSeeg+osy1/srlRtlofOIc7qtc0GnCwsYx2L9yXnWdMM4p/tTzJ26Pxv37Tk/xvfS3Dl2vAb9M37eplu9Hq+p9sn8y89KNscxar4QZc58rrIpHcN8pLFc11ayD7V/1ni8jn5not+zxBo/+lDJX/ge7y/0nCiPOGeVM21BZRdjVLSB0ni1OetYu2yf+YbjU1661ra5aS1di0MlW6zF09K14vm7Ypn6Z0kvbb5RyyG1mMHj6eeluKTn1r5D09hS8wscg89YQ+yzDs4vyqw2T712LR5FWaht0jcwTvQ9nqc+ynXHNcX5lnK/xpI2WcSYUZJFm40ydnFNXC9rYLzW71i5vrimUh2y77w1PtPPdB3UVcn243E6j1qsUL9RW9H328atxYKa31Omzfyd1d6Z7W+2WON19NOabHmuHh/rhVKuKPkHday6rsVlvP+97/3loTf8rgZ+OP4ggYMEDhI4SOBLKYFDwvxSqv2w6IMEDhI4SOAggdeRAMBUtY07jKdfjHKDRhs32zYMeXOsX0y1bc7UbvzbNs053s0NhTIz1S75tG3cxk0Ue22P7PNP2jYW4wZD3ATYNa+4UbDP8aVjds1RN1JKco1jxs2Q0obpXTfMdm3Q/jJrL20E6hrixk3cTK3NTcegL+lYtI8oH268leynZPO7ZFPzk13nva5M9by4uRfX32aPOr/4JY/KRm0ybiD+Mmuoye11dBD9Bq/1i5LXmWeb3cbYUNtk1etGv9X4VItNNXsujVuLV6X4UIsp+r5+AVpar/oX/36dDX76ruatUn7Tzdy4ed7m91xHaRN6H7vQzWaVZe2a/DJW86/OgdesbVjzywhcS2uEuGZ+WYHmj7v+qI/phnspFm/rDrmIxui4Ya/xFafol6e1Tf84f1t7bkyKth7jQ8wXu2w7rn2f/Fyzf9Ul/45xg/MrNU2U5EG9l+S6a22lOexjG7VYx/lFW6ZdKvAoXrsUk3GMfhmvMSQeX9N7LR9FXZRiiOa1mlx0TTEux5xCXXFdpTFLsqU9/bcEU6lso0/e1U72qWVKebvmq6VcqLKLOi7pvIlVJs0CM9VtMFVzDTRdewMmmvkAREAD/kcffWQNdgam+vSxNRdaA3gGaqAxGKxN+AUACw2ZeG98dJyOTk6sgRQN+fcfPLAxyEaEZkeMS2YkNgagWXT75XoGUyl4w8YejdLDh872ZOdt1uni/Cw9efq5MULN0KyMZ8QDtJTZLWC3AEOcn1+mTz97kkbDfnrrzYfpj/7g99LX3ns7vXkyTp3VHK3PWxYYXPenH/3EmKcATABDxaDngAA0O45Gwy1I4/hobPJD4yueOL9ZedM/wBg4F02Q+AxN+Ghot6YnYyVJJhMwU00uJw4SAmkCAMgCpmIDF1k3jMciM4uAsQSAKotBuQnXmvCvrm1++BkfH9nn9GXaCgAKk2tv8Ifs2XSOz41tw5qEmwec2PlofMS9prEugbVmYU3GaHZ9+ux5+vTTz3Kj/DD1umgQ9C1xAK4AEmOzPucGmxsMcR1ntWEMcKCN/0LPYK04Hh9Zc6cyN2F+BFOhkRRzZzMygTkAjWAM2pLXJGhwR9Nnw+aCeeL6ALlgbdoc1AAKGlYPxhT/zJuYtw39nYZViDnvZgzODzUxGUN3Dfsdm88xLpteXYYOZGCzDtZHnfIc6DI2im3PRcP6lhXK2d5i3aagKpwXm5J1LcxdzAO4LsYHY1wP9xwAvhn7l29QaA23bcrv+/qpU7wPvQCkEgEXZGYg0ERrA6wDnwMMBBsDuBPzArAIa4K9qW1oo0+jd7d3+gGBhAALnYwBaFilyeWlA3YA1gTACgC8DNbj+PANgK3gX00DOZgrUlqvyLLg4Chvwu97PDA76KcO2FC2T+JFXObeDh/S4yAhNppjzlg3YsnFxXk6Ojo2Rrz33nvX4vLjx5/m9UP/zqjk/tbU1J6D05Y1DzgK6sga3lfO+uaEVOs0n08N/GEggY4zdznjD3KP2yltCcx1yB1sEicLlfujz0ffc1ux/2egGvyaABAHZfrcHGhxfT01lqOj8TitMU+ACrbsTZ4n+MtcSzvW+zq+xzih+YixwHRMoCdAfUsHUxGI5zEH9ru096CL46MTywHQj8WrDNrEOrAuZ+wA89dwC3jFcYjrAFI5uQvsBgxBzmpiQBewsCBG5HzqzFQuM+gL86INz2fXdqwB0P4re2/aa0mWXYftO9/37psys6qyhp4o0uIA+4MM2hYsW6YpCTZhf7D/gcmmod9jiZP9R0iAAAF+4hfClAix26RFqdXFrs6qnN5458FYe591Y9+d50TEy24Shupm1cO770bEGfZ44sResXaibcxmBuIy5iwAfTvpuPmSz8uMf16Ofr3HNZyXK9dZBLH4GEB5enA1YxNBOgpGSXNDu5TbPnaEl2/5+22zcZM11g3oz99DcGxxPhwjwaTwK8ZgsgThGgJb2Kbab2LdAxOk2rXYesZ8gew8M5U1YslwBNYikfV2rcBEgMDPzi5lPAZYaiDPPvhYPvjgYxkMT2W368tiuZYewFTDU5HeUMEay/VGWTiHAOOuAeS+l/ubNzLsAWi3len9rew2Sxl0d/L61Uu5uXmjPorYTICXgqn0ZVyIW4Nka8YcBFsfnow0HjOHUv4RnA1Z+DU8QWgEEnkGKeZqAneULQtrGfWd1T720D/RBmVOv4Re8Y97DN724n2jz1XG5ok1VBUXfC6s1sWpgo/gs40BPrwdVesHi2OUAVnllOVNKrYtyo7nEjxEW2WeYs72PohzOdeDNVBitTQffhdM5dcL3o/RB8FslCWOc725B58lICTlizjiGfU8mMpQNWltngofLacbOxtlh3lRRmB/IpjqQD6JIRUxDzkWx/y9Nu2K42Kbfs3k77n8fRY+73OUrrsxIzDymfaXyvLVUfDPBGCqXUeur+/2LxGYg1V3ZYCqxXonKzBtIX9OJnL14YeyWG70uPSQ9zvqX1ifqz3jj8T4xPUVcgN1SsAtwVWMgwrOHY81phFUzzUXAVb4revlQV+BVD/zMz8jf/3X/1ZevfxKRgOApm3e3pY0Tzv5+jUexknfYExVG8K6XpnDDEzlmakIpvr0008VTPUrv/Irmv9wf9hDfEn2QV1aLK4HU3nmuLgPEe/Hc/fe+307z66YHN3fT1e+71hm09o1f55d4ftsMx5/DkGbvh1/r5CbD2XI8VJn/u9qLvXj8+eVPscx5MZ0OCfbT2A+zcku+qOfsx9HnTxz/p2bQ2yjzZxzes2Bqfyaku36+yp89mttv+bkOiTOl9dTr6XxR5n5tuP4S3OO6yI/H+Ybv17y84l2l+szzsGvuWJfUX641t+DluYUbY/nxfUd84vPGTynZHN1tsN4Gu07d423d3/PHP00xhIfu+L8ox9GOeTiUmlscXy02Zx90AYwnji+tr5Vd573n1xMe19/fsx1dbKNdur1QhuLMSDON+Yxnu/vY2IM9eegPayFm+yTY6vLUd5fYk5B+/SRXExvsl+fA2K8aJJRTvc5uynlyDoby42lKXd4f/ex9jFgKu9nP6mv5OzD69vHVz/fUu7Nne/ty+uL6zfqN5f76vTXFCMrnf7dgam8Pkr+Ge25lJO8Tf7mb/7GsTb8JzX24/VHCRwlcJTAUQJfCwkcE+bXQs3HSR4lcJTAUQJHCfw0JPB//IvfUmYqf/MaH4z7jQs+YMQ1cTPZ3+j6DaK4SdC0aRI3EOP5ufYONx3+7sFUuY2LNpuHj9ncadNeSVZx06XuPD+Xps3COt3mNtnqNpjjpnjOTt5n4y7OvW5D2+sjPogoycJfU3pw6DfTvO94+fn55uYZ+6+TRTy3yaeaYgnHXDovzi9ucpXG2jSnkk28jy80yTeOMbehz1hYJ6845lycbJJ3U4zk8To7afLdXBv+Gm8zUZ+5eNLk700xqCQTL/MYL3PjxXd8YPYYOTMPxocM0Ud9XPB+UXo4wfPb2E7deH1hhfe3Uh72D2O9TZZ8ju2wbf8Qh7Lh+LIPMPiK/UcIPfZJO/Nzwmf2v4+dqY8Yo71NR7m8z8Nu0gaU+qmLh23yF23LFyBGG8/Fodh2jM8534/+7M9BH37dR1/1em/j37lx+e9y42qb63L65EMlFENFn49x2PsMxhQf5Ecdl8aay9l1PuVjZ50fRtmxIDpne14W8XjbXOvtoQlM5dtkf9FHc7qnz+WueUSYOCiibLou2nUpd8XY3ZTjcvYUc2he9u+CqbzstBi+29Wie7Cb/OhHP5LPP/88MYkYmApsGyh6w3kAEaBw7+nTp/LkyRO9BsVyKJo7PTuTyRne5o4C+hN5+uyZvkkdxzH+PTvMdqeAKhY6s9BTZbBdG0tTKorGdfCvk5OxXF5caN8oKBwPBnJzey2ff/4fFEy1nC8UmILCcjBT7WNbpyP3Dw/y6tVrLTT88NkT+Yf/xX8un33wRM4GXWVx6GshKkBCVhSLNsEYdXX1RIYDME10FCA1mZzuGZYUINY35gIwVQH0irfOk3EAYA4FTE2ncnIyksHQih8UeJBkCGYqZcNB0Sre0K9sjiiYXO4LiFUmSdEKytjhTfgomIf8AGgwgJMCbNYbmc+sOBPfjwFu6VXgGcYoFLdO54t9YSXZSOz+2sBUuXvynVbsGnMVWGaWq40CRV69fiMvXnyZADtg3jLmFStk3u3BVNCJjyv9AYARypeRAEzpLfgJUIVzUQh6eXa+LyT18Y9gKg/IIUBsrWCHCkzFQhf2ZYAtA9Hgn9kidGQgLv6r4pQBhHgM39NuSR6peUyLcQ/t16/NlHWrZ8W7SnYA9F8qyuRag4XNjF8sCPfF0Rgvi5JxPQEJPq7gegXBJUBZLObzMYX5iIXKsZCNObkCCZgsMGa0S8AG/MDwLJAhi9D1atW1sXkY81iXYKo0Pi2K3hhAJRZ2m15hy4k1IfXLORjQcaQAFYs/VnzMMXItwe9Y4E/b8XHdgGtdjRdnYKnabOXh4U5Z8+B/9Cn4Ifx/l1jnFBjV7QjYaqyAvGtKBsRnh1gB/4VMrFhf2U86dk0H4KpBf89wpQBK/JfARWYj23S9fVa2iwHAqStljQLb1enkVK4uLxVU9tVXLxUYgX8AbyG+QOZaFJ+M1uRnsRnsYgBC0oYMNGE/uAYMVMsV4u8ygaBAtYWScUNkbXfmbxgb/F8L6VdrzQUA/qwSS4vqX5lwOsYmiNyg4CoEM1wHgMVaQUVguYMQAACCnYHxScEQm40Cl6AnMG+slgu9BmC+mO+9/zGu8bf3AQ/W4RrN24flJANAUjawSy1QT6xpiMuwPYBwT08nmlcRK61o3AA2BqbaycPDVEGiAB57wCR8drlemW0koMoegLBDjN4piGw0NICvgqk6Fm+NzWuxl+cauSSBbQ2QuhIwQKpNJFAmfJZMdB4gwcJ73svRl/x9A20lrgNtLMYI5H2QYC2ClbzMleExgc+QbwGOJAMdAWmlolh/n0aACq4hCxtBeZUtWFys/rZMi/7xHfI37JZANw/MNbkk3SC+wqdFZKRMjyPVG2KGzd3YCKET/ED+IHJT9HRHjClpu1ZmqpPTM2WnOrt4IufnT2Q0PpNOZyjL1VZ6g7H0Bqey6w4UpAGWyPFwoMxTq+VUVvMHBVT1ZCOdLUDVt7JZzqWzW8v19Wu5v72x+KF5I7E1KdOYRiIFUylIcwuQ6FoGo4GcndsaBvPgesxAg4gJplvmBf7mefjt8zL9ieBJ6Jc+iLUbGHKgDzIv0uY8eETz2WazZ7Dy7GjsP97jUL+qa/6XQFVqx4eEJPtcTFYctSuj39FYvLejxCRKoAz6VZ1rXLLYrytv5kdX/IrvLAdWrFa4Zg/ITiAOygL2xvxMsB9kAZA+ZeLBVJQB17Rcp3D9hd8Es1G+XD+gH/oox36wbkh+raDIBAxK4T/JxtimuD7CecasZGtrjsF8w+Rfrb0roG+vPzDAsjKXVetRxhW+YACxS9dCWCuCmSoxqiZF7nWgTEuJ2RU+sN9v0PWELbL1ZRF4sUK3rzH5dHKm/nB9c685aNfpKjMVwVRLBVLZmnh4cipnT57IdLaQ6XwpWzA1KrS3K/0BGCh7iroiayJjK8GllBfGiPslMoPxfkJZZpP8vI3j/gHnE0yFlz1859vfVjDVX/3V/yNfffmlnIxsLWTrmuolCRwLfcfbCcBU9B1vR7q+0xgBe10rhk7XL8rOinjQEYKpwEyFedzd3Wu+9+BCzsX6sPVh9GG7h6heEOLv599dn+eZhQgq5ho7t0/D3MU2dZ2X7gH8McrdrxXz99z+DPvsrz2MUXb/wXb8WuXdVuwbnpMbT/wud06p3dz3cX65+ZbmFnMD2/dz9fOJOvXt+n7rZJ67hvLyco59xbnHOfF+6HDNYHvDOXvgGP26qHSuH4ufW5Pucue20VfOd+J17FtjZrqHZD7IzSnabVwPos+4fvT+znjA8xgPczrL2an3qYOc7/bvGd80V7sXLTTJueQXtl9Sxa3o5zl7z8WVOEfKjusjjjWe522sznfqbD36FffkYkykHfi2cjrO+UJTvGlrs35MbeLu++i1bYzIxRT/HIV27Ns7jPu2RvJ+49uMsTP6l8/jJfmW4l5Otz4me73S9mI89PEhZ79+/7BNvI721WQzP+nxUm6Jcvfz5IuL/Ho4Pov0Ps99N99GG7uNcaR0TYw91EMuluf0RZmXzvfz9G1zPZgbZ8mGvb5yfuntrxpPBaZqG8Pa2IXvq5RL6mJHlGVdjjqCqdpo5HjOUQJHCRwlcJTAUQLcCTpK4iiBowSOEjhK4CiBowQaJUAwVdwk482uv2nnTXrcBMH3dZsKuQ3Huhv7uPHRtPnhx26bY///AlPFjTP/MClufPhNAT9vvzHWqFR3Qm6TJl6fk29On7l+vZ1wYzK3oVTqo81GeJvxtpVJ3KDJbbJ5e32sHHJ+lPOPuDHLTTPOo04nUb65Tac282wrM5zndVva/OJ5pXabNiTrxtO0Kd90vI0N5Tb4/JjRR67AMbbtbSbn34+Re12c9LHiMTrxc6qLD3Wb9Tld5/TbFLubbAbHS77h/SrKqU2/Ob3VxQOeH/NNLl/l5Brn8Vg78HkDfcbC3Nz4SrZZF8v9fOKDR8aBOJa9zT9yUrkHm95nYn7Z95+AW97XcvYac6j3mTY2wgIg6pxyz+V0vz5qE8/j2FiA6HNDzo5ijsn5UF08zPkN+8wVutTZbRsZ+vHlxhXjbpStPx5zM/Xhi+ByMdP3G+07HmuSnfezOj/Kxdm4noh9+Wt8AWxO57l1ymNyqJfD+4Cp4jo2F2tyxVdtbSanx1yOjvrwMi2dT3nG43X5sI2f5eeWB1OZ/HDvZEAMFL29fPlSXrx4oT8Y43Q2lb/50Y/k/v5BC+W0MC2Bm66uruTi4kJev36txXwowETxId7mjmtPJxP56KPne3Ym+r2+EZ9vbE/gJZzPYnIwTpGRpSqyNDDTxfmZsmfhbfqX52dyc/1W/t9/+1cKpNpgfABHKftTVSwDthJjbrnXYv1nT5/IP/5H/1CePzmX4XYt435XBr3qbdqQy5cvvtCC8/Pzc1Uv7BPF1fj74uJc2T3QpgBcg+LZ9VoLOVH8jfmxCBYyXSzm0h/096Ahe7O7FW1jHnOwLOzwInsDOeAYZA0gB9kDILsETRGUBGsxtAKq1vq3AVVQaLyVJQo5U5HP6GS8XzNqG6mgFO3jzfosyPBvx7fqyMMXnOxzAoAKChjpKXMKAHEAi7x5e63ADbtPVFhYKuy3YnKATFD0Dz37wiDoy8BExt6BYm8UZpKZCnIfD0dyeX6hpZYetKq5WAzgxIJU9A+ZGdilYsl5FyRhYBkWNFPHxq5gQIdDfyMIrAJTsXDGaqmsOFrtOBViog2yRWHOHON4PNLCWtir+p+Ku7K/g8LVBHih3tgn+kJ78DkyffA6xjzOjQXdjFPeDvy6gnphwYi/1/B5g+f5nKfjSoA+7hWYVlORaAIbQNfwTRQ8a4F0YqPCmHT9ATltt+pL8BnIlnauYKrEOKPMV4lxhvNkYTrZaPB93D/yOQ32iOMsYscYlL0nscbB/6Cr8WCofQFcudmCKckAf1bUDXCVgalYHA1ZLZYAG4H9zOwJxfgoqkbR9npfpGyMGMZmlYCc8H8FFMEecJ2BLhR8pcXeCeSHvzsJ5A/gooLWjFkNoKTReKBAneu3NxZLFWxTyaPbN1vFHMymEJ/ATDKU8bACoRmAx2IYGOLA8gdGJoKp0Kf9WP/wRQPRKVmPximAyk5OTxX4s14ZWxkAXQCVwj7QFiSBvslSh7hiugIw6VTjB4CzGOPZ5FyvgV2g0BrzAEhvPpsqIKPfMVnGYi7v0zxGdhjvXzGfw869TxoTB0BgS2XTgS1j3IjBK+h9vU6sSmNlpzIw1VzlALvVPAjh7ETmi7n+xtwVWKCsZ2DwMEYvu18wHwAbGNlroFMAyMajoQJ+CKaC/8CewR6G4wC/AZxMcKayVq1WlrsS+5zGXF0DDFN/Vexj3MT8mQOYpyEzxrfcuhjfEXDjAVWMYQQzsuAMfREwhnki3yPnejCVj3+MST62Mp6ZfmF/BlCxsVuc9p8JcKsKa43NCjJB3xgDwAx+zgBRITZYfElsnctGIhIAACAASURBVAlEswdTieViAkaMCQp+s9DfgqzdAdMj4t1aY97Z2YVMJhfKcDMc2c/p6aX0B2PZbDrS7Y+k2z+RXW8ku8R6dDIeKpgKwKn1Yia7NQCFC9mu5rKY3slqPpXNai6z2b0s5pjXRrZgOVxtFKQCoIiCejUJgU3L1hYAOA7HIzm/PFd5QB/mZwYAimAq72+QL//2YGZ8z5yl68PT0z2YCGyaWFPhH32S8YlMlvRLtAn7xThoG8xpcc0e1+JmKyuNlxo/98wzXLdgTUH2Lq4rEMt6FpO1IBygUctrej1ijQKFEpgRul5vlGmQuZjrQYzP8obNlf6Fz35tw7WHz+mQHQHU9OfxCdYSBkr1YCofw2IOZN6u1kkV2xrXQZ6plHPQ+wV1IlvLEAhVgRQT2DcB8gmaxrxgQ9U4yDpojIecKwFrlju6MhiOVOYKAEKMJftXYujzaxeCqQAw1XVL0pW3B83TqYD+4HsF7lZAnNUO4K2BApOHo7GsNltlplJSKRGZLfAigqXcT2fGSoV1+2Akg5MTOTk7k/vpXB5mC8FrBhRm3OmpLynQC3aSbIcsWlXssVwMmVgMstxGQKJnxqEs8R18Ue8j5nO9BjHr29/6pnzrW9+S73//e/Llix/L5ORUp+yBWyq/tD6jPXoGOYKpqJ/9eiqB5eFHiF32MgeLrVzzfPLJJ8pMRTAVAO6QKQHWbLOKxfpNZQsJoMBnaXE9XtpP8Xql/DxAbH8f41685O2I7ZJBcG+bATAR+7E8XdlQbg8nN2brm2D7CrwW2/P9NR3zvs/xx+sf83fcU8jtMeTmFvvO7Yv4uUT55WTIc0pj8PdRXtdc3zWN3Y85zolx0N8/RVnH8cXxxPZzc3yMbnLnttFXm+s4Nj9f3i/s7/EckKzOt6hnLx+2T7lyTGyHeQDn5fQW5xBl6XWOY6V7Au6VPFbufs3h74/jOPzYS9d4Pzhcw9q4/dqg5AN+DDFutZ0b12g5P6ibb8mO49xLOmtrs9RjtKfc/HK+9xg5+HNLsSjqgvcn3hfi3Hy+YR9t4lOur1LczflbzsZiTM7lMOo99uXjQ8xJOEYQc0kWubzL9UlJT6U48D5xtC6u5PzZ+0YuF3h78/Iv7UPU2WIuj5XOr8uTPj/l9JXTjZ+7n6efE/2wNOeczbfxp3f9+m8XTOVzTp0N5eYZ9VGyzSOYqm3UPZ53lMBRAkcJHCXwdZfAkZnq624Bx/kfJXCUwFECRwm0lsC/+Je/be+kc8VEcUMnbvjEv3m93zjwN+Vsr+lmOXdzzE2upo2PwznY2xUf86/tJtFBu3x2U2DkyG1WYUyxCDXXd/zObwi1nZffFI+68W3k+o8bw5RvaXPWb8jnNvVzm4S5Tc0mvbWdU2mjJbf5Wbep59uJMsltqj9mE87PJW4WNenYyziOK6c76i8Wyzf102QnUT45+TIW+N+lfpvkUGerj5lL3VhKsQDX5B481dnIY8fE80v+krPr3Llt/D0Xl9v4X4z3TTZSJ89SW9GOvI+WYlCcc9Nc2uqmyR5YgEGbysWow/x0+OD/fcZRt7ncZuO5rk9eH+fhHwbkYhcLo9rOB+cxHvmYlYur/uExinJy1zX5Ru7BRF0cUn2m4nd/nn8ozHGzIAdjx3dNcSLGHz4EjDaUeyji2y7JweuwFOviOg59xfyQy9G5GFX3nbf9kp69PcWHX7n8EddWpYeApXVMlEkpVpTWG3Xnx7ZzOmy63rcRY+Fjc2BTHMz68r6Yyha5Mcegzaa1RIxDPn40xYhcf23ja7TrnP238Y+mMb6bYw2+8K6+dQR6OvMYzqkAbFbAimK8L774QgFVAEjhOIrgPv/R3+yZNVDUSP8HM9Xl5aW8evVKWVBQgDk+PVVAFQrYUNR3efXkoHiUcQZgHFTgEcDJAlllZNJC+ApcgjGjaPZkPJbT0xMFegG89eGzp/L27Rv53vf+jb4pvYMiXjDfoOhX8UoWT8BYwoJ2tPXhB8/kn/73/1ieTMayebiVycjYHZgPcM31m9fKIoGCXxYAG5DqQs4mp9ouwFDb9UpjNNrFuQRfVetjMvcY+EEL1xOYCmMCCAyMMvinYBSlrLDCWsqKscV4FUyTYJvBm/j3ReoKijOAx2ZdsQUNR0MFrNBfmCeWKKhfGCMMxuqL3VOJ8ME9uV6XADF6vIMCn62yY0CX1ze38vLlq1QAiuLifpIbCmaBD+numU9oe3DxXt+Yqazw3YprUVtIMBWYD1Agezo+Ub36NaOue1CUDrYNlyctP5LtyQp/D8FUsItDgAQL8kUgK7t/93nU+jCABwvKcBwFI/b9RueHfpYrsI8YG4uyxuwZa+y7yeREAS8AXpgMKsYGFnZpMXEChcEeWEhNm1AWMgem8mPi2NGvss0kuXHs9HvIkr6Ma9gHmSrIVJPLn369geP7QmlXSM9x+EIh6AXnKjtXKnw2AI6NhX5jxeeIERan8MPzdTyJ2IXz5ljxt7dlfM+Ce8qLMmYxPwEc6Bv+jXEjngGoAjY8lLpuwOYznyb7tvmyL2Vhgh5TEbfpy0BhWn+O4nutQ7cX7aBum0wMZmsGKjPUU5qcxj/EAvN4Y+PSMn/OPgFOcRjgNAN4KHArgfsWc4A1F2pf5g8s+u/s+8McIFeAefBvCDaOk4nFzcQUg5gM5j2LT10FCxpbFTg8wE5i9m8/BhLQeNZDIXgCU50Yw48HUylzy3an/qLMWGSmAsBqaYAHgK5OT04V7HV7d6NxZHI60fiHHxTBE0QwfXiQdQJ9IFb4NXtcr/Fv+BjGRZ9gnGTMoF8QRKJtJjAVAE4eaAX7IZuIyXSgLEUa55erlOsO385v4CjE/v4BCwh93oAtxtBlwEmcD18xeY3ATDQeKRsXAFUaH5FjdgBlJQCCWJG+srrBLlNbpiP4nNmUAkbcWgtzj4BE2jzBRcjxBly1nMNYwDUQ4wRBVYyJABLgM/My5cUcrMyT4/E+fjJH+TjOPhgf/LqHOcDnhtw6mONmG8zrOBfxgQx5/jjjPmWj4HIwOm22MlD2vIHIlvHBmJ/gGwoAVHAXAHi2HtjsDBQNNsPxeCKnk3OZADjcGYh0BnJ+/lRG4wl4B0V6Q5HuSMFUAqAO1lijoQz7XXm4e6Ogqb5sZbl4UJaqJQBU03tZzu9ltTQ2OfVV9AewouKoEmhT2SjBbAnWS7M5AEkvn1wqqycBTQTxEMTr1ykE35J5CjpgDOEx2g/XSwqABTudMp8a4x/jPNdvus5yDGKM4/Rdnpe7V2Lusohk6y9tK0HTmePVXpQFznKQt3PozwBLihgx9i6AeQN7ZRU7TIYKOk9rCdo326U8zS8NDOVjULwn8rmRMcfAZAMBu6cyHGpuPXzuwLy8t1XHiOxjIgFs9DOCNhnLKXMFbaYXFaRQs5fXYZ7Hus6ATSUwlT/ffBmLdothAKgBzKTQLdiFslka4I3geWW/UpAwZAdGsLWyH+maRvHIdsw0b3spBoSzNTh1r7J2DFuLDcDcYwVSwccWSzC73SnwEDl9ulgpoGq+XAmYqbbS1fseMFMNJxNdV+PYFuA649iVwXik61gyU0GejC1+Xcb1OPwG+sU50AVto1pz2D4PcxfjKOYKEOhnn30qn3z8sd4b4X7pfHKWgIAVqJ82gRHSx9Ae46oGiPTv0E8SsFtzMF7mYHcm1RpeJIKpwE5MMBXB+vvGE4iqBKbKvad4P0bH+BTjO/8ugan8vQTnZz4BgDeYqYzRk35yGEuq0bMd+mwcW26sXq72AocUoRT0++6eR9Xbu59ycY99eh8vxce6tnPHopyjXPx84/W07/h9Ljfn5B1l46/zc1WfT7KMv3NjOtSH/VXSo883uet838x7/hqO0+/jev3Hzzl5+/GV5O2vK/mGvzanA353GNsr9kCOoyRjzpXz97L3+uI4fDs4l2v4Op/wth590fuk93GvI95Dxv15nlPyD7/mjf7mr4l68HEn5wd+nLSR9wFT+X1sP9+c/Xv5+3VIGz/N2V/JT3P+Gu09thev4Z5htJVoW/45RcmHSrotxaOo1zhP6ivaYUnmjIfelkpjinLy83uMDuizOftoK4/ceVFP3p9yusr5v19T53TWFAubZNfGnmNs9THMg9HZVrwP8HrCeP36oeSHUX+5uFeK5/5af5+Qi7U+plEnudwTc6kft59TLvZSHj7Oxfk12evef9JLL5ryXc4Pm2y0dDzKxech+mvMK3V2993v/vrjisEea8TH848SOErgKIGjBI4S+I9EAseE+R+JIo/TOErgKIGjBI4S+NuXwL/8rd+pnthkuosbEfHGP254+82C+Lluk790Y930phze5PtNBXuwaYUJbf+VNtNqNyHSS1v8PHOblXFjJPYVr8mN+bGy45jabkqW5NSkf7YfN8JLm3deX77tus2daEdt5RMfELBvf33Ofr2Nx4330kZz3cZVbnOo5Btt9My+csUEOX/w833spnbp2pLNRnly86vkI1GXTRvMOVmWbLTO90vtlGwjJ4e2G8vvOz72+ZgY6zf463Tnxx5l3jZmev+K17zPRnydLzbZYe5BQhtfavINb7+5uMDi2mjfP4mftZV/zj7id97Om8bkc2gpztXlOhTOPFbmpRiWy1u0U1yDoppcPK+zw7o51fk9AVU+xscH8SzIwTk8FmN8nfwxNv/gvy7n+Xl4+dH3Y7yJNuD1HO0/xsW4dimNq8nf2U4uPvlCAbTflAO8jXMucU1Vt26Lcatks3ENg7+pJ3+Nnzs/R3k0rSN8bIk2/Bifesy5pXjm7aduHdc2nrTx06b84R9SxjHFuBXHn7NZnpPTV06GreaqxbHv3k6xuJ5yQFuMF2bvokV5eLv5D37wA3nz5o3c3NxogR1+//BvPtciRBRHkrEIhX4ffvihPHnyRMFUOA9gLLxNHoWFKM4ESwOYOfiPhbJaQKvFwCj+N6AIrkX/WkQ9AruKFZjyjeko2kZxNYrHf/jDH8rN9bV8/Pwjefvmtfyrf/1nMuoPtJASRbIdLW+sAA+zqRUDoy2MAdf9j//sV2XS78jtyxdycTqWk9FAEQ6I68o6NZtqMR1ZKQBMuLy61EJFjAEy1AJrsEwkBiIyV7FwHHMBkMFADkYxYgV6xgYBhpDlAoAqA1NpLsd9I9oGc4G+OR5MRyi2NjATbWOz2yqzxJ4xI7HBaB1eYpoAEMFkXYGpWBS+WK4EPz5u7W1RDPQRY4zKRkFVil3TQmwgnzoAOtzcyqvXb1LRZ0cGPQMoWFGiMV8wv6jOFYghyiSmwKmuFRPbHA1ghOJ/BciJMXYxLnPNY38bW0+0afShYBxleHkXTGUFybZewA/kgLEqsKVrBbnsx+RiuqPv85gVC4MJxoB3CqZaLpTZA33Absn6Rhs8PwfbykB13++BgcHsA2PwRdZkLsAx2hT7NRCX6Z8F6z6G4TwW46q8EzMW9e99knr2dovrydLEuOELhShvf0z9VdmYDGRG+TLWaFF0D0XRKJi3HyuMgv7UQfaFpHYevBjFz1YEr+wfCSgHPwGwh4X7GCvH7+cD+eOH+iWjCs6ZTCY6Tg+yevbsmeodYFKACU7HIwVSmY7nWpxNHWBc+F5tQhnGjGkJfWlRPvS2AjBho7+VXcp4mSoWBuwVoYgfcsC18GOtv06MBWnuKOQ2ViPED/O7RFqmsRmsFyenJ3vmh+ViYWCjLYCyPY0rrjRaGazgPBirMnAMwYy0VVDV2elEQVCI/2Z7YL6YKr+Wsa8ARGTAQGOlMlAR2LvA3MV//T4Al9YO2JMMTGXHEZPA0gHZgXEJvzX2JRAsfAOF8gCnnMKHen25nz5oPATIjbJeL+Gzxhwze3hQ4CzzLXTs/Zi259dfBBGwgBDn4zNsiSwdLGznm7a1gL/XtZicmL3QJuZgIBMAYQ2chB8AqdAe7BB2wfb19wqxfac24Neh9BkwnAH4ymuYD2GHiInKXjjs79kY1fe6XRkNUgxTJkGYk+mOTCS2bke/KTVpeiL7WVUAputN+BzAfqlAGbEbQN7NeqM2RzAVx69y136tSBxyYZ7CPKDP8cmJxrrZdCb3D/ea74ejUcrhJkfqJjmNjtdYwHo6d/Mx+AXsrgLU7vWuEzbkImTMHGysbxijAclwjHGRcsa5yoSnDHqIEcYeZb5dxQC9n4BP7LDqsHsoBYpvzB5Mzgb2ACuV5hDZysnJSIHfCpJLDC/93lDGJ2dydnEpIHxcbzpycflMTk4vpAcAVWcg285AwVQdrHcGQxkN+zLoitzdvFZWqtGgK/OHG5lNb2U1e5D59E7mD7eyWQOQAWa0tcprt7EYhR+swwj8WSub1kbBQIipV1eXcvdwL/PFQudDUBDjKIE9ZOPEOVjLUU5kOCKrDtdNkCH8YV80iPFozibjV+UnBJP4Ij30y7H49Xjp/sdZuQHIc2CqBH5CoPQ+ijYBiuS9owJlEyjR2OSqtRL3BuAfBpIwPyAzFfMQwSsYi2evpG3F+3kCQhhnNIYmYCdAqwY0IpiqKkWo8q3JldfrOHWMJnPqj98bE5nOTM8hWAfMhMjbJnMChSkPWx9pzFAgFQDRxmLmmalsvVWxpO7lp65qOcnWEMP9iwPwkgHzLTuO2EM/RnziywVwnt6rpZcLKJhKJ2L5U6/FWgK+GuIabWS5ETk5mei9C14WMJsv5ebmTuAbYKkCK9VCmd12ssALBaQjk/NLGeG+5/RU1mCrgl0AcI25Aow3GGgu2CI/LI1NlOu7uHbl39AJ1ig+dnKNw+J6v36B30FG8NmPP/5Ynj19Kn/xF/9GvnzxQi4vLjQm0/7Mpgcmg25XptOp2gPGtLcx93yJeVRtzhYxCtoFCBTxC7kQoRC5DzaD/n/xF39RmakwV7BkAvyrLIuJlY152H7zJ4JYqrXSfmGRAbowz/hzGAvotz42+JjBewC/pwbg6WPBVD7/+bkdzvNwfjbeKk9yHnVxjO1xrpyLnzt9inPLySee3/bv3F6EH1McX6lvf15pfyM3Vz/v3Jj9+i7KiPGpZEs+lufkie/8Oi2e7/vWNW1aNzGuMrZZfKvuM+M46YO53MY+/D6lzwtsqySHOltouobyY99xvjlb5NgQX7w9xn3WnD3H/dom2/P+E8fCvnNjpu/n4oeXl+/ft5/z92g/cexR1mzP8ngFWOM9SZxPqT3apJevt6M4rnge11lt40H0x5KMYkzzMvdz9z7l/UAjZcpX0S/YtteDn9dj51Qn25yd+v59vqmLa17/jxlfnGsuZkW5xbzi83nJ5tlubg5Rx3W2Umd70SdLOaEuH9bF7NK4SnphW9GffQxrkkeT37SJYdHOo/5KbdD2oj3FdUAuduXyXbTlUszL5dmYh9quEXwf+9eHpZcj+DHGnOdl4vea29iq95dcfvf5juPj3o/vK6f73/iN/+1YG97kFMfjRwkcJXCUwFECRwnsdx2PojhK4CiBowSOEjhK4CiBRgn81m//rpXRuDey+c0Rv6nhN3fqNpRKN8+5Tf6mTSDeWJfOi+PjG17jJnCTIEr9xDEf/N0ApsptDOG7XF/vzuPdYrqmOeSOe13UyT+nM78BVGo7ZwcHmzGuADG3cZebd27jyo8vp9vc3OKmvbfruCmUO+YfzpWu5Vj5mxvxvv3oWzyW000bH4kb2V6uUWexvbpNzDr7qts443W5zTp/XdOGLNqJD3jieHOybLLTJtuN48/FPJ7jfbdpQ9i320av0WbqbDQny2h7OZ+OtoM+/FtzHxNjvH/F69pseJfspWkMpXn563IP5x7TrtddyQbxPfrxRTIxdjX1+dM43jb2Nfm+t/tS3KjbGEdhyGPt3D908H4cx0rbxm8WTNXF5LoY62N2Tv4Hckgn+OIq9lt6WBofUubGkus35rWSLL1sKD8vuxgPYz6OcSmXJ3FNzNd18yj5u18feB36tuLDE/pTWz095jxvM14uuVgUcw1lEh/etIlHuVhe8v0os59GjKhrw8+zrkgjzqFtPIl9t4kRcW3EdUQuf1GncR3k7SIXT3Jrk7qY0pTvCUh4d746Ev2a8QttWWGPsVOgiA5vD//Lv/xLZWVBcR1Yqd6+fXsApgJjAa5FId7z588F4AMADwCm0oJJvE19bMAngEvAUuWBIOhHQQwDFMT3tPAWhZos3Idtn52i8H6geQ3HtQBbWSKM+ec//OAHcn39Vj55/lzevHklf/Zn/7dMxqcyHAxkuZor+wJAOGSrub+71fZR1I52vvHZJwqm6m+W8uUP/71cnZ3I6ciYWaqip7UWGiqYarXW668uL5UFRNmz0lvjwUyl2IduV4uDMTdtZ2MgAgVTpQJh6ADF0yhCxJvwUWRIMBXjqBZ4AySTmEwUrKNvgEfhohWZavsACeG8xNrD6xMmRQs3NY71rFgSP5wbC/4Xq/WexcfHPC3uS/3s+0uF5CiyBohro4wwALdY8fjt7b28fv2mAreMjL0LhaNab5xq2ekjxmqD4mwDzeBHARqI+1o0b0W7GrMTiwALP30hiNVhVm9y97HcrrfCaF9UbLZvoB/+IyiJYCqeb2AfA/kYkMX+cd1F8BSYe5TpaIDiYQPuYSwVwArsNPb92dlEAXkoPB0O4C9meyw6ZsEdriVTgLHbLN+ZB0EAe/3v/bpjgMbEAONZzFgAjzmQFQP9+0JdHMO1MRdEe6A81H6ko2OEXcDmlSVDwTcV0IHF8gD4UIaUrxV3H7LbaH+uFEFZ5xKYAkA0xg34HkFRLAgmgAWxCLJVwI9jXCIzFa/DOBDP8A/sfIg3AFMBgABAFfSqY9YibANiIB7yHwBRnK8xnIj593ItSwWZKcQzvWjHioeVpU4BiQDnJDDV3v2sD/woCxyAGHs2FAPJYMxgk9GxJjAV7AosWpAdABqDIcBUaAuF3Qb8Go4AZDDbHo3GCqgysGlfTsYn6reIvWgD3y8WM3UzBS8CpKUgKoV/KTsVmG7AUgHARmUTHW0HgBnETWXRSGC7HkBAANR2OgoW0mJshcEa68tqsVAAz+hkLEMFyvZkASCWAo86Mhyj6Lsr89ksgTAGsl4tD/TMYpeKJWqg9s68HPMpdAtboU/BjvAPcqDPw44gP8Qnsp+wKLbKHxanTd8di/NLsz/aGnQE0Iqau5p49SII2qkWn0JvCtQywCgZVBRApgBVA1LAF4zR0X4PFIioM00gKothfOGE4QuMzdHOMrY088XE6pIAYQQ2mu9XICGuA+DnBi4x/8K/uNb2YCUcgz0SzAf7Qr4HkA9tws9ms7nqHCAEtbk0NjLagf3J1oqH8UUlqTFCs4baJGW399OkG1zP2EO2G8zD1tkG0KviHVkJK+ZfA4tCP5gwEGs9BVAoQGmXfiugzIDCZkcAHXTk/Hwi/WEvMVOtdF2A8DcYjOXk7FxWK8QWUTDV6eRSBoMTZEvZgHuqN5LuYJjAZx3p7rbycPdWutu1nI76Mr1/K9OHG1nNp7J4uFVAFcFUyLG7BKYi2A9rNgCIMW6CqbDmgL9iPQMQI8FUsAXkFc80hu8IPIOMEZMJ1CFoCNfw/pLHuD5Tu1T8qLExUuYROEK78veXuTWxX6Mf+roxusFfyWh5aBPOvveAKcv5iJF8QRrXUfBf7y9cz3NdpkyEe3s0xi36P+Si81YGJlvXcu3CuIVjBBQScIWxoA2u3w0MCN9b7ZmpPLOm5kpdY1nhvvmLZ9Y2oDuBzTym7GmJWcrWJuaTkJ/lEotFGOt+Daq+Y2sjgsfQhtn+4qCQ3vox1jbGVvvUSaBhjKtngNXNVmMBwLaaJ1Mc3YOpAFBNTK24B8B5yCPwfyxBGD8BwFKbAiupMvEZSJSyJAvkRhnhwEB7IasNculS7u+mxj633crDHMxTS/3+YbGS1XYn55dPZDyZSG8MNquhvmCg2+8JrGe13hqDVrcng25PAcW4vzLdHAL3qV/mHOif+ra4Zusm3jdZbl7s/8Y64MMPP5KPP34uT66u5Hvf+wt5+fIreXJ5qf7F9Q9jt7bX6eh4cMz75H6FElkebdWi63RAyQCGhvyRi5DXoFPcGxJMhTGifaxF0C/+jvtFf5tgKvo4f/v44Ne3vAeCfAEg/0nAVDFW5fZ3qnE9HkwV98xycTDKOHdOlE2bv0t9+Viak3n8zsvE66ROVr5vrzvG+dL42abfc2kzV99uncx9+z7ncK8u3qf5+0feY+I63vtxnDlbjesrPy4/p9z3lFnJFuI1JXnTtnIyiW3jHN4D+uu8ffpx++ujjTTp18s+zjXXH+Wbe16Tk1VOHu+uIapn56X1CXXo7Ytj8bGD42oai28vxp6cTLwc43ME/0zksT5Smk9u/H5uUedRV5QNc2D0i9z1/nnGY2NfzoZLeSTGiMfabLX+yAFt22rgXSY9b08xPlL2ubV0zv+iPOr8INpA2xlgLPEZVKmtNvqp67fJHmKcYltci+XabmqzLkd5m8F5Ob/3+sz1lfONXGyKvsMclZMp9ZHLQzHnleJM7rw432LcSMzs3AOMa4OSHebAVHX6ifnW11nQLmkT9Fe/v1Rna0cwVdsIcDzvKIGjBI4SOErg6y6BI/r4624Bx/kfJXCUwFECRwm0lsBv/87v7eKNem7Tk9+xKMxvOqOzuEnOG+fcTXtuU6w04NJmaLypP+zn8UXdcePLb4L4sR300wJMRdl4GcWNgnhO3PzgZnibzaIoxyj/uk0UvxmTm39Jx77P3Katn4+3Lb+JzDbi9TnbjBt+JXv1bTbZo2+D88zpyesqt5GUG0vcqMrJFm3l9F4nl1hIn9uArNuEbRskuJnVtIHrZZNru+Rj/txoE7nx/6QbuVGm0f/4d24TMhb+l3yyPj41S760WVsXO/2mY5MfeV34YjRvq8W4lw7EWFKK1aXZlmKT/77JZnLxBv3lYkuz1Ksz4hhiLGG/fCibs6mSbbxPHI++FeNZtNWSr7a111x/XtY5+egDCFcgzEiquAAAIABJREFU3UbePoaxz5xOqU+uP8hM1aaPGG/r5B/lqEWHB0X+VqxIG8uN2T8YbhMzc37mY7k/7vMhx+XjVcw/uf7ZBmVa58e+vbb+XZcXc+OLc8qBE3MxOsaq3Nom6t7LkgUG/pxS/s6dk7PTtr5dtw7zsYUFp0123rbfXJyiHEvrh6gfnveYPBzjVZxPne7imON4ov3H2BXtxJ8fddi0fsvpYS+HwExVxRIdgV6K7zy4AX+DQQRghLu7O/nzP/9zBVWh4A0AKQClwEyFQkAU3E9ns8RgMlBmKoAPALgCAEvBVL2+DEYjA1KdTpSBworJjX0ExYEKEhmNpdcf7NmocA4K+VAMeD6ZKCsMzsVYUDiIol4ANDCPzz//XJmpnn/4oYKp/vWf/ytlUxkNhjKdPSj4Ae+mR2E87Pfm+q0WgoKJ6YNnT+U73/6m/Op/99+ILKby43//13J5OjJmKhdnUYwN1g+CqcD0cnEBhoie3N7dymRyqqxckgAOkCnGOx6N9Br8s4JIK+A1dioDUOkajqxCAJLNF1ogasXtaBIsFkt9k7sWLjswFQtICabSIq0EVjE7s2JZBa0k4AAKOVmw5Yv58ZZ9z9i1X7MkEID3R+gO/QD4AKYd/Ci7mLI49eTu7l7evHlrc96JTCYXrnDTCvAJ4sFYFJSwA1MRC3lRwGgMXMpAkr63nJ5YohJY4DAWpzr2BKRGP7Rv2DX+EUzFAl+yTNE/cA2LUlHAix9f6GpyJStJBRRgngUTFcBUZKFCYTwL+PEd50tZTyYnCvxTJoAh2EgMtITjADByTQKbhy2hHwIOPSjM2ytjgM8pmC/BIQD9EODFIgAWxvN+kwwI+I0+4Y8+xvrY5PvB9yxeWM7BFGRALjWjxAzGmEkGDIKpeM9QFflWgEEeYwEx93zUtlGc3KmALmSfIoAK42dMwTxglxgDmTJwHmRDhi/K/OrqSs9D3APA4wQgSwUPrhSswzEpgAQF3MqQARvsSC8BAXA9yo3hh4tFBaYy8IIxhACBYQARMryhNNkYdDogAUqsIGbPAOFYUbmBmMg+Z+ArAHUQK9SOFKS51jho34El0Aqw0acylO0QGwH8A1NER20MsV39s9OV4QCA0ZUWaVu+AMPc0oBcW4wSY+A6FExaGJsxU603FucNjGJgqvl0qn1oLFP2N7CxDWQ4GJptgwUiMdOwKB4AVhT4I3+Y/0M+CTiz3sjp5FQL4e/v7lTWtFXaEcFzaB/94rhnOvI5kDYOW0BuYozEZ8wfOcjm1DHWHcQtsH2lwnb+Nn9MjC1kbtkZSJLyJEAEADsU9xNkQh/CeOmnOi4FJBr7EYvbLf4lDKnKWRRABUCVAiC6IjAhK/wCoxsBR5vERIKc31N9AgRn/xIwKKEbou/5+1mfF7g+9GAp+qlf31cAFGMxw9w8AIe64VqBYAOCa5g/GJe93BjzqSOOHb+VjWkPQLTYzR9fKEZ78PvK3GvxtuLXbvoZdqnKAKjKmPOUhbEDVh6A9wAOAogBgJLZfj1weXmuYCqwuiBf4GexWAmcf3RyqkCqzQagq6cyOb+Sk5NzB6YaS3c4UubPzg5AxqUspncC6MZk3JeH2zfycHcty9m9AqkWs3vZAVSmcWR1AKZSkI2ygFrQUVCcAmS2aiPo42E6lUVij+N+A/XNmEpAEGTCNQ7k5sFUvK9SIHWKxbQLs19jSGJeIyOVX7ujf+bxCgBd6ZTrY6875h4DsqW8pmyWFci3Ooe+AiYjvnAA8WW8f2kNx2zgQfN37x/KdKZrMovv+KdMfAkwxbWGfh/AVAQkMmYhR9E3uHbnOWbXBtCHbSEOGDDd4j1//P4a/YjrVa4L6RPe1pmrcWzPLpUKXv06S2Pt2mRBBlKCpvEbORI5yq+3qn6q9VSlO5M9UozKcQ+mMv9S+ZO5NY0HMgGo62Q00vkjx+25juCjyKO6bsX6dW1AK2UY7BkLma7ZLLGC+e3J1VO5vLyS+QKgqYVMZwsFO4NxaroAmGols8VKbqczZae6evJMmam6yDOjExkMx9Id9BWAhXORNaGPE4CWV2u91/J7SoxrkAHBR5gn11XUD+0C8RG5CLLHb/iZrX3G8tlnn8nTp0/1XuSv/uov5c3rV/Lk6onujelcnf8RTMWXVngGOQOjJRY/v/ZO7y9QMLdsZbE0Fkystwmm+uijj+QXfuEXlJkK/eHecACmMQDMFXBf+azZha3V370PJyjZrMPHAtqLv8avV/mZeYHt09dpw/y+8hnIyV6G8E68z+wv+rW37yvub3n759iZd/3c/Piq89wVSXb8pnQ++yvJJ9d2/O5dfVQ68Of6897nGq+LnF79XP1nf0/i9e1t6V1bO5xDzma8PuJ46sYadcw1RgST4zzPwsj+eG/GdZVf23jbz63BvL3mfCnaiZ93tPMoy5xdePvybefaZd6JumiyzbzP5C0311YcS+5K+my025JdlHwy2lzOZqlnHyf8d75Pv07l5zq95HwQ3/lrcvLwOvH2VooPTTqJYyz97ffZaT85+/C2heN+T7rki76dnC83xb6cDcdrOK7Yfi7+1fXn22l7Lc6r83ev95hbvF0xPsVzYvwo6bAk27rY4mXh547vaRPRd2J7bfy6SeZ1x6P9UJ68r/CxuDSfkp+0kQ3XItF3m/yf6/ko11xso/1wneLbzvlP9EMf/72+2G6Mq7n4FGXnY6F+DmCqXF7L2WAEU0V5sN+Yw9gW9cz+6Ce0A8Yd/O37ytnUd7/768fa8KaAezx+lMBRAkcJHCVwlMCRmepoA0cJHCVwlMBRAkcJtJdAWzAVWuQGAx8mxo233EZDm82puo2Z3PV+IzS3ocAHrO2lUD4z9n/wdwJT+fGX5uI3dvzbdeKmid804EYCzvFvnW07L258+vNL8vSbMaWNzLgx7K+JY4qbXZyn34zxD8BjW37zpbSx4jdkavXkmNfq7NHrIrepHW2taWPN91XyDb855PVd0pPfUPMyzxXbcGMq97utDXm/b9NOSb6lzbRom95OfH9t7PMxc/I2HvWas9VS/3Xzatq8rBtvLo40+S79Peen3m6iDfm3Eedk7n3W+1zJ5/33OTmX5p2L5fTD3Bjq7DHaURvbKOkr+q7XuZd5G3mU5PvY8UW51vlNjMWlvnJx3+etWBQXfYKFIW3mwnNyD6RyPvVObGaV1GM6y4C+4+XeBlW3qXgDY2IOzuU2Lwuuk6Ku69Y5vk0/1+jzOT/2vlFn9+yD+ZS26x/o+TE3xeKSLcf1UIyn3qbYhr8m94AxzjHaXpO/52InC2t5rS++8TooxbxcTi+tndqYaWyPRXmlHOPlWGdbub7j+fg7Z3fsO1cQ+5i5NuWB0rohl3fr5BH911/v5cC5RpmX7KiN7+K5oz18tH/VWNTK99/5OELQEArHAZ760z/90z0Tx/X1tbx6/Ur+5kc/0jfzn52dK9gDxYgoBAKQCoAigKn0exTKg7lgaOxTKMQFgAC6g62jiI7FQgBT4cf7HwsFzyYnMjk9VbADxoBidoxPAQzrtbx48UKL6J8+uZLrt2/ke9//CwVTDft9eZjey1aLJXc6Btjw2zev5eFhpm+S//a3PpOf/Xvfkf/ql/+BdBYzefX5D5TNYTRAMbEVoJMpA2AKZVPB29/nC20PMr2+eavz/uzTT5VlCsdR3IhjAMlcXl6qfIwNCywNBgyADgFKUOBBAkABXAD2GmWLQDEqNKVgqtUeBKCFWMpAYDd8+qb9xEylhaUAZ6V8hHtPFK+yEBbXsQCZaxm0rWwCWwOjQC/4t48/yshhxbjeHgmmAqMViiYBhjPGg57c308VTAU5YCgX55daXGtFtMZkgH6hD8iURdZ4mz3ZqQzMY4AqD6aCLMFOw4fWPhcqaEPbqN7wz2JnBWAoawMKPVHcbj/GdFIVSqK9qsAZc65Yk6qiNiu+ppy8bIw1aq6AEStmAMDEfBA2jO8Y6zGW8XiowEDoGzYGZiqMgWAqnIN/sDcWqeeYqXCOvzel/fL6NmAqMlNRZgRU0WZ8LPG2QFvid6abjtoyinC13QSmYvEu2rLCcOghAXzSd2hPgSqJLY/xi6xCZPVgG/A7gCYJkoKcGZc9AI1rIcQQjPXszJjyYIs4j0xFXIsgzqAdFDsrmHI4kE7qa7VcpBiaGKEAMkrAMwAXByMDB6Xoq0Xg0NtqhWJtAAQBpDJ/UdDjBms6A1Apuw28OtUVx9zKeBGLeaBrY+ciQGanY0JxvbEAnu1ljTbBYgU/HimYCuyAABsZa5TF5p4Megb0I4OE+dDa2KeUUa4CU3WUrmqrMUuZqdZWOK4gUvS3WstyPpfhCDY/sEJqApwSWw3jEYRi4FBjbIJuyI5G/eAYAFqM7chZOEbgLOZA8BJ+044xPw/eqWKExTnoHDYMUB6BT7AVtM3YjvNQFK4sHAlMFQsCjXHFWKBMhpb7PADC8iHivcUH3v9yfOovyijVUTYusp9BngCWqc9Bwoj7YoCKfren7C0KnNPAYAA4gHgQBxXoprYqCqhCn5pnEsjZwNJgyLMiPcqb8QF/+3slxlLaJe3FA8HYBq/1BcUYImRN5j2CRKk7+DV1xrjG/EEQKH2NsciPz+Iz4+NhUXxube3va+h7nFPpvlPPQy5GPwBaAFQDIEuvL/2ugQUtfvfVHhYLADqNDfT8YqJ6mS6mak8ASU4f5pqTe0OAa3uy6wxkMrlUQNXF5RORzlC2nYFs+2PpDccyHp/IejWX5Xwqm9Vc+p2tnI57cvf2ldzdvJb5/a0CqVbzB9V7twMWu8RMpb5uzDwAeCoYTG3WWCcV1AkWvn5fZou52qBfo/s9ZA/2oa6oE4I0mMcgM9oI+idwESx1yIkERcb1Is6ljXCdSEYexvh430Yfr9br74Kp6JfRP9WHFQxlfgjWNOiRtkz/trYTy1GK/Tp3BVQlcKVjsuR1sGX887bs1+WIe4gNBPxiblxDMC5jLGA+xXXT6b3aVcXcZqBdvxdAeRDshvhGljHvQ9St1yv6hC7JDsq1B/VHlj1jubK+uSZTpsHESMjrOBYyyfn9Yz2GPLUG2NMAb5yLgqkCMxVBQrq2OhkrKE9zSOJ+VLuAn6bcgLlwfYF2AeZdrCy3qxy6Q3n27AO5unqqL4+YzRYyXyCvgdlRFEy1go9IR67vH2S+XMuTDz5UEOQWjJ4nEwVU9YZ9wQsLAMZCztU8BdDyaq33S/wX96DwN/IM/jHOYg74nush5CTeTzGuYl7Ii9/61jctjy2X8u/+3V/ryySeXj3R/pmLaHsqdzGAE+VMOehSRNkPjaFvfz+5l6utWeYrW7d5MBVetEEwFcZnYKrqpQGUv7VrAFT/j/czPIbzaKO8ludzXBw3v48x3dtYzBm4hr5iPu7XOG7uLcFUPsfs5eb28qqxko3D5lfFqjxoiXOLsY7y4m8vI7+WPBByyz+8fKOMczqI57e5Bucw7kR55eyC84w6pfx8G9QFz/V25G0lfvay9PLMXe/9w8+XeopgKuYz/va6z33n7cL7jp8T7/tK8vN9RHvhWi3KOsrAH/c2nmvbj5N5L6696NdeZt5+HmO7JT/LmXmcV908S/br5xc/l1yLcogxjH34taZv04NMoi1EH6zzv9w8ve3StkvxJOrD+2HOT3Mx2Y+X+vdz0nVNyjm83h/36/6SLHxcaBnmDk4r+X7JP3Jxt22/ce5N11EHcd0Q/caPKY7Px0Svo9I8vH97ncSYmbO9XC6MemW/bcFUJVtrkl0cb+n8mD/8dTH++znn7hWbYk3MHeiLaxFvG/FzHDv9JneeHyPHw7HGtUT0z5yucjptygG5uJ7T48H4/5bBVLm47efRJpeWbJ5z+83f/I0jmKqtYx7PO0rgKIGjBI4S+FpL4Jgwv9bqP07+KIGjBI4SOErgMRL4nd/9P5WZKgfw8RsY3OxlYRLO53dxo4CbBXU3wm03Y+KmXG6zKfajbxHGU7dH/mu6KeeN/8GGUOgn14bfHImy9psJflMnzolFE4+ZUtwkqhtb3cZfdt7uLYV1Y6rbwMltYjVt7sSx5DZj4ne5jencmON4YqFcbrxxM9nbvj8/t+lM//Gbg36TjPPw44+bqnX2E697jO34c31BQJRlm01vtBXP8+03bfK1jRXvOz/vn02f41jqbOsx84pjL23ws82cv/p4nJN3bkMe/cYHJyU5luL5Y/QTY1BunDGfxIcWUUc5HTTFljb+7+02yjv6eS4uleRY5wtNsRTzipvNcWM9FyP8+HJ5IBfHYvzyDyreeYiO4jAUDz2SmYr95mJlzPU8R0tF3xNM1RQjvI1rf+kCL9Moq+jnpTzBvktjx/e5+J+LDbTNNvE3js8XTTBmlHy47ZqhNLdSzKAd5/qN/p+Ti5+/P56L3yWds8CCvkGbfqwOmnw2Ho/z87Lz+oxgqpw/RDlwLjn5+nhWGjMf7Pk849cndfKNus7FlFycjNflckRcizXljWjXOT/xMoqybYoT0W6bxqP8J1r7WxWzog0PpgIo6k/+5E+0sA6FlPgbDC0/+vEXylwCpinPTAXQEIr33rx5o8VyGAMKicHQgiJQgKlQhMqCbJyDHxRlgjHldHKmRX+wM95fIN6dno7lbDJR4MOrV6+U9Qrt4RgKxAGwWszncjYBAOytFgyiSBHF5PMZwDxb6Xc7ewDW61ev5OFhKrP5Sn7pF39efu5nvyN//2e/I4PNUuZvX8ugu5VeCrR7oAVALgAADBKYarFILEEAjCwUTPX84+cKglqv7e3wOv9OR48RMIQC6vUa8kwF1UtjoQLQQkEK642slytjpdL3s6eiz/V6X7jqwVSJlAa8Con9AIXYBl9A3yjeR+HqvjAf98nKjFUxPiiTgBbidxUoYGAMxxDgihu9HWN+KO4HmErZcFS3VmT8MJ3J9fWNglBw/wswFX7DlqyY3BgrCJBAn5gXwFTGpmBMQnwjPIqE8R3iAYqsMf6egrzsxR57sEdiY+B8WXRq+wMoZjYQgS/EJpjK31eweBuF0QRT8bj5vgHWcG1crxpzkPWhPo0y2/QGZTKoVIXdVhCrADItPO5Jf2BAOwK6GGtYgE7/8HseBtqqii+ZMwyoUTF/wG8UYJKYqViw7Yv5cC3HRz/EcQKN/FozFjLBbtgW2lkt1zp3XKtxe7dVNiJtoyOJIaivBc+GCNnJ6emJ2ih8FHK0PAEZGujDmJMGifXA2O0AFiGYCmP2jAr8zKJptAc7xzjPz8/VdmCXtBkWfrP4G2NVVqsBivurvsBMRVAq5Qymi25iAxmCRUxBZfAlgBMSKxFYOzaQUwJSoSh7Y4AaLdoH/Ax0Qh18TvtGKVbn4rzXO+eigCQwuymLls0PsRXzpS1invBJAClR7K2sOV0wphjIS+WQwF4E7VhfKVat1srOBXs3hiwDUoHxBcDALcBUYL5Ja2MwIiE+AtxK4JoCNxMrjQHujHVNmfmSHaLonb63l6d7EQHiHVg3cD4ZPmDn+GdgUmNhY3Gp16/3G8gKNoBrCVDAOBHLAb6D7HA+bIfAAgWHoLi/35VuAgQaAMUAprZWMZnZ97YXiO+RA6xofCfrlTGMQUeYK2zBQAjG7qG5uY9C/3UFZCEjlcIV0z0IdCPIdxWYqmNIPc1LOAagioEewAiy07yizHgKEgZ7ImLaQE5OjImLcYZAD5OrgdQsZhvwCrIiexDtjrEZf9PuGF/oM4wZBD0ayMuK9v1alDL3+vS65DrNA2F8rLKYaCxefl1aWkP6a/GZc4nre7+u1DH0urJWNqedrn3Uh8T8yWQFdkHMjYDcnQxHAHys5WH2oH5v8Q/A5o0yXHX7AHoCcH4m5xdP5Nmz59Lrj2XXG8qmO1IwFfQ1m97L7OFWeh3oWWTUF7l585Xcvnkp9zdvFEwFoBXCC/zxkJkK+dWYGNWLFeCd7BesNIgHg4GyUYId06/fGWtoI7Bd5g7e3+HvEjMVjjFXo60BgIB9i/W0NbKZegYPXQ+knIDj8Eefy7z9cDyMYcYSasxU8AN+X60nEI+NBdDCsBkPdIy1R1XgaHFG42Dafzfwua3glGEQLJ4AUmKdB19w9k3b0naTjTD/o1cCZiKTno/xel0f4EljPDVmKgPURnnxvpL+x/UB1teQhQc704/pk8z3XJvo2BLjqT8X61jz6wpEZTbPmGzPa+g71fOEivmIx9WfETdXBu7DuTrfBO5XdkUHiPJrQgXVIs+548zrGIuu7x0wEG0uwOymYCrLvatNTz748CN5cvVM7h7uZTqdyxLxWnXbkdkS/oCXGnTl+u5B5qu1fPDRxzIYj2WBnAJmKoCpBn1ZbbcJiGWsXUPE4gRM43zJWMqYyfUHZO8B355dk2Aqvw8GX0M++eY3AaYa67rr889/aC+euLqyuSVmXMbg5NTvAFk05gns/hBMZd/bfQpeYoDwN1+CrRH5C4yzWIPslLXYg6kwdoKp4v0GAVOMv/43j2GellsrYGyM47zOxwBeQ9/lOpnf+z3Fw3z1eDAVbZt98Pc+qaUPPn8gxtBPGF+jHOL1MZf5eUcZ5K597He5/ZDYhj/Hz7tuLryGfrDfA0gJO/br8w8/0/5L/XhdUG6+nZzNePvx8+R4qL931xq20PBj4fj8GoXj4P1ivKdiPov9+LFGG2NO8XOM8vXt+c9s65099QDu876D60t7dTm58J42Z7uH/nDIHprTeRvb87ZTp2O25cfX1j+if3t5l9rweT7aZtS3j2/V2sNyVM7Pow++TyzI2QjH4e3DxyragveP3PzjePz5lD9l4gG8jNXerup8ONqYl2Nb3ZbG6q/3dtsk6zrZ5Py6LgaxLS+znN+X2ijJx88n2nKMr9RJnS96uUdbj/bD9nM21tSHz+Ft9Vsnm2gvufzn+2QcxHXVurZ6OVVTbIl+i3ZiLPbyKvm/38+MMTVnt17mOXnEPJ7LGTnZlOJ5nY1Gf97bm91N6fBiX1w3xLnhe78uKMVV7wdt1jg5Hy/5vW/vCKZ6rFcezz9K4CiBowSOEvi6SuAIpvq6av4476MEjhI4SuAogUdL4Hd/7//a8aFcbkPFPzzhJjMf6vOGOW7y5jZzcxsQ/ka4dFPsH/DnJuc3nfj57wxMld5ujodeuXGUHkZE4FpukyNupjVtCDUpPjeWuAkSN7H833FzvM0mRmmDJG7KxvmXNj7jhmJpfH6TJjfH3EaX37jy/ceNVj/W3Hi4mVfyjThmPqT0b7WLY/H95Dam/OZVHJ8/H5/jZmmT3eRkmdvY9f22abNOd22vb9pAb2qn5BN17fqNW8a0nB3EDdom/4tjzW2s52wvxtU4vrpNylK8z80/txnf9gGFn1tpA7akqzYbw14GMfc02UAcm3+wWqdfXlcXy0o+8b52m8uzXi+543F8PrbEOeRihZeHf3jkH7Yxn7HY5jEyz8XXOA4ft/b2nAqD4hyiPh8zlpiH9naVilNL6xwfy6L/5fJPbkw5Ofh2S/PK5bLYfswnLCxg3qiz+bo43bR+y8WMtvqIeS7aebQRP8e2/oXzWECFcfnihBg34/onF3Nysmob970eOX5f6Mex0kZzcZ1ziT7epCevk1KBRnxgmpNPbkxt1gpRtzFuog0WHLaRJ86Pa6JoE96X63SZ86Wi/6LOIrMLWRUT58FUKIIDIwuAU3/8x3+shXX4GyCp129ey4svvzTGkuFoX3SOokUU7qHYD9ehWK6PYnEABtJb6fWc08mefQMF6ih+xw++v7i82rM44Z4ObaAA8ORkJBfn53rsyy+/1HEYQ8lWgUwGxFnLaDCQu9sb+ZsffS6DrjEOoWAcDAwozsX48O/Vy6+UmQpvl//lX/4H8vd/7mfk2dWFnHS20l8vRNZLka2BQMhKMh4NZZTYTAhOMLBBT0EWFxcXcnV1pUCpfQE52KV2O/0ehbCemQqgjN1uI/PFXIspDUy1s7fsg0lrlwoXU9GgMkikYibGy42CphLrAYr10/2fAjCUtQQMSASKGOsOCkeVsWAw2BezGpgKBdw9BQ1A7rRH8z8Agqzw1dsxzAuF1Yul/ZDRBgw3eHv/zc2tspuhoPL87EILYSEDBW10DDTBInwyVqA7Yyky2a/BgLPZJLYpK0ZHIbMv6uR+gTHPdBSM5BkcTB+mTxQ8k6EGcyOwD4XtBIvie+pYy0S1MLp6G7+tO8hKZeCvhARyxZ0VSxQe/nOvQu93UGThwNcGyOrKaAAmIxRs+wKpVMyuYDfrBYXYsZhK2WaUPcNYsMgkZrKB7Rjoy4OpuG/CQna2aaCzw7fix4I+H/fVCtP5zFuUJXSOsXgAGPo1+e3UjxUYl4ATGMvl5bkWhgM0qQAQlxdhL4wzxvK2VZYyhawlZioCPBhHq0IK9GkBESBOyAyAUAO+ANg32Beuox+MyxfwKzMdQJBqk/aj7FFpfABSKUBFi9gN8EfWKTC6gO3FZI6CcIzE2LtQYA8/NdBMR/XbR3zA2/m31ofJ1Vgb/L08Yz/XwgQVorgabBcYG79DDEec4vpVC+cB/gRT2wBF5wamIjuI+dBAC6UNaDYwhgYABjoAAK1kvUS8Q/xAwTuAHwamAmWHARESM5UCSy2SgOIF4CeAJRAPOB6u4RVMBWYoxD6Dlu3ZojAXzp92y+J4/A29op3ReCSbNQGmVoAfC558gQ3lCNsCqIDjwrwRE2GLZBhEH2SK0dyzBUC1qyyM0D10DEY22g5BgoppUr+3+RAcCaCaMlMlMBXkgT4Yg8G8RfYuxGm1HwAMEqgNoNlUtqvANI1lsCEAGYCowdzXKwW3oU3IHrpB7oQf4nrkTtjubD7F6DSWAxiNsVLmBL5CjmSmITsU5Ab7gt3hO4u1JnMPzvAyp11qTlHwDAA4xtiEJEXGLOQqAknwnbKBpZdnAfRnTIYWn/GPwDneBzJv4TjAuqW1e+6ehm3Sj7hu8y/qYL7X6zGXfk99Giw0AzBR9Qc4+4mzAAAgAElEQVQimwo4Mh6fqv2MRgA0J3CibGSxmst0NlWdDYYDebifK3vmYr2R4fBERuMz6XRHcn7+RD56/qkMRxPp9MeyBFBrMJKT0zO5u30rD3dv5XQ0kGG/I/3uVq5fv5Dr11/J9euXspzeiWxXCqYCgMjWHhu1EdON/cDOEBdgTmqxCqLoK3sdgGKwPcZXA+ZZnCYDpq41wKLmQJ04n2Aq2r7GvxTjDYBlcaOvoOlDMBX7wLV+35B2SeA785g/h7bIOGk2AdwbgOXGMOWBsbRNrrVMtYfMTpqHAYaEXyvrlDGM0t4UeAXADWLwbiuL5VqWCphlTrRY7vMU8yD6tbVSf89mSbvl2DwQhoxFOpcuQHIAJNrahLnb7P9wDh4gCP+F/ujvHBvXQpQF5qMxDuu35JucA/2d9377NZby4zEm2JqGvkXdmNyMaY99c22n62OYqcY+x0wFsKcDU3FdwnkRoEnmL7QdWdEUCJhAQdDpar2UJe4BdB0tMl915cMPP5KnTz/QNe3DFC9E2CIhK6AK4CkwU4GJ7vp+qv76/JNPpT8cyf1iIYPhWPrDsXQHPWUnAyDWGOu6utQDwyPXpJCB3Scs9/dWGDNfAEC2U8yP+R2yQkxEGwTr4xrmqW984zONzfDzFy9+LLPpVMFUkC1ZaA/WEQmg5L+zWwqLydWaOTG1JTAV1mwwZw+mWi4N0P0umGqhL1/AWgLzPYzJFTPVu/sujFFVPI335/6ePO41+LWk9wV+79cJ/l7nfZipOPaYb3xO8X7DeSgzYADh8O/cvsFj5u/b4bh83mvzOe55xDHlxhN1UncNz2X+jv1F+XlZsW/fPs7n37Gt3HxzY4tzitfF/ajccxlc4+MabY5te3vzeor3ehxfnBPnxvn6Z+W+D9+2969orz5/8pifJ8frc16TbdDm2F6Ua64fzp8yjz4ddeHH4H0vnufHEGUZ7xd4bckWc3bk9VHyK/TrmRH9XKOe/byjbqJsogxi/Kgbm5cL9ePXTd6Woj6jDeV0VpKFX2/QNzhPDzT097qltnIxwuvwsbGvFHd9/zl7inEo2lGdLedsN+rG2wGf2cc+/FxLsS3nG9HX43i8ffo44tuKcT+2kcvVsd+6nJTzxxiL666PY31sbKFf+XoJf4/r44jft2jSQ/TPUj6pa4fxOfp+KQ6yLT/+Uo6JecPbWC7X5/ygdE2MGQd+9R5gKrTH+MG4Em3X22XJZv24/PyjrnI68W0ewVRtPfJ43lECRwkcJXCUwNddAkcw1dfdAo7zP0rgKIGjBI4SaC2BCKbCjal/UM6NNG464sEOHzzxu9wGX9xIyw2obiOFx/iws+6G+d2b61Tj0FoK5RPrNnN142Ztb3z0P7niG78xQJnGXnMbsnGj4zFTOnjQ7C7MbahxA6i04RLlEHWX24hEm36TtWkDsLTB4uec23TPbdSWNm9LY+BY40Yozm+rF24c+Yfj0Te8X8RCl9wYcH3dJirHlrO5uAGHv/mg/zF25M/NbWCX2oo2k7P3pnPqxtm0Qdo0R79hGu3Zy9y343VGn/G/S3OMm7NNY/NyztlfXeyM8bAUw+LGLcZUF5uiT3nfjvMp6cbbc05u8booh7oNYa8z/9CjSda5XBV9rqRjjq8k85x9v6/dlvKsz8McJ8cVH7zm4mKME2zDxwqc4x9gsDCCNoN+fppgqrqHiXxbdZ0P+NzTVv8+/vIaFtVTxvTjKLNS/ouxs+1Yoo14+4o5yuu8FH/89SzSyuWMKPeYr0rzKa3P/EMVXuvPjX6Ty1m8Lo73sCisArS3lXFbG/ExCNd4G4hxIcantvktl1cJpqJOfLFGbp3iC+p8v01+kstvXldc1/jzcjklfpebUy7n5NZ93i5YMIhr28iTffj7mJw/xbVVyY9K+fMde64BU3l2Bl8kieJLFCejkP7ly5fyR3/0R5qDwcoBEBN+vvzqKyt27xsIAsWJKNZj4SLYoxZLMDeNteCQAAYwtZydne9ZY8hKBYDP2fm5XFxc7ZkI+KZ19H0yHsvl5YU8efpEXvz4xwJmKQAbtCAczE58O3qnI/d3t/Lyqy8VVLJLbE99BaoYsxS+f/nyq8TAtJF/9F//l/Kf/Nx3ZNjryElP5BSFqIuZ7MAwowwhBrQYj0dyMh7JaAgQlxWTQg8YB8Y2BCtTryfLpTFSQX7oC4Wepydg2ukq64cx7IgMUFi5WctsPpMVCicTi4nqYrW2t70n4AQqmv0anvrCvO1nq0wRKH7WnJjoNzAeFH2CNeqACSaBqWhfVpSL++y+3ANMhQLQBHAxm1RsxB6M4NecAIDM92CqoQLswLyxWCzl5vbWWMMWS5mcniemJQNQAWSCa8kqMZsZCxHatuJ4FLWCXYfsJ10FxKEIFbIhYMaDcOy7rhajk+EM4yeTCY4pAA9sOOle0HzSikJZlI8xVIX+VfGxvqQEBcHK/mKsY7om6duY0AZ0oOxu2JdYLRUMhoJRFDajeFaxJIqNAZrG2lPmtH5P2dfwvQG/ula4qkwTKCLeaXuwedgFiu0BMtisDFRhACgrNN51zHYqAJOBdLTofAwA5EZBcABPmC1B9zYP2ICyeer/FUuE6byrfRmgRq3HShsS4w6AP0Y4leSismUxtwFGMDfYI8FoGA8AStAr13RgcoM8bm6u94AUZagCkxVAAydjGZ+MZTFfKJMbCshh65gDfMxYKOzxCwADBMNZbLOYhbmjP7NDkwUL0vEbNozz7u/vVK6Ibwaw6klHq7oN0GIAJysSh70uldHCcrIxeRnITcGL8EcFF5ChyEBrKDiGLyAO9rt91e345MQK8MESh4rrpFPISVmjlEFKEREH7B7McXd398okaGsSY1eZTE7l/PwiMXuA5WKs8WkFsAaYM3oDbQ9AENiFzhmsXzvReAaZYPzGGrVTlinoBT6qfgpAkBiDg/5o32t7k3ACU+E3xgP/RMwk4EjZvABYBFvGOsXWwdBASsqgYwXnkAeKsOEb8AfEj8npxHx8D4rra7wDeIEMKX5dFNdPfh1BUDCL7zFOgqkAioVOyUyFPvAZ/aovp1hiQAMDktDm1D612LxiapnN5mYbibUNfgNWNnx3/3Cf/LCruQE6P2DbSkDTfV7QWGIsIca4AyCNxdLlYi73t7f6PcZwhsJ6LaRfaI6Ej0COq+UigQwBpgJD16m2xljLPM/8xwJ++AmAVwChAXQGnfo1qS+K5n0L+ifgYTYHA9NKY5PmXIAKYe9dAJUR58B+M0hx1tjHYF/IxfB9BTX3wfJmwBSzd2MVOlzfWayN90bx3pT+i/PQpr8H4Xeah7odlR/8FjYLP0HsBBsVeHmQMwejsdr1aoG4ZwA7yAo/FxfnujxSUPVyLitlcduq74PF8/5hKvcPAFjNZTg8VTDVetOR08mlfPzxN2R0cia9wYk8LDfS6Q3l9OxM7q7fyv3ttVxdTGQ86km/s5Hr11/KW/y8/FKWs3vA45SpEyBzY6Yy/+TcwMaIdQXiAtmYVLZg1zM4pOYY2gYBU5AjwVTQCXyVwBDqwYOuIBcDkxrzGvRpfooc11FGL/gffZ9525ikbAC0f3zH+6+9jpI9mE0YsM/7vjVRxXG/ruEan2st5hCyPHH9oOBTBVIZ61TcD1ZZAQCp4DSsBw3gaX5gMdwYrJgzzd4gJ30hQd9kEO8NvF3T7vUc006KAVwKMhcamIp5Lt4L829b1xrTHBnGALyE/Klr2jLbYgylX+M392t0jQabUiCogckUTJx06O+xPViY93kKdkKcAjANoKUEpkIOUPZCZYM1G7I1ldkFfpQdstPZ5xn0qQDHBL7U3K+AYOQuY4QDOBY/lOVq25fnzz+WZ88+lJvrW5nOAOIWjfdw4PlqK7PlUu6nc7mdzmS52ckn3/imgqluH2Z2nwSgPOI81lBbMNHh754AKKs/AHMnJvVYmAs5IAeR/Y25DNdARwb+BcDL1o3QP2Q8nc40Z3z7W9/UOIk19quvXuq5V5dXOmcPZNrH5MTcynUN9aOxTW3W1sQ+p+oxjYkATM50nUhAJdr94IMPDpipNI/34bNY/9h6/HDfsGr/MF9XgHLfv78nrttr4BoT53A/o8oblpO4r+HzwN8FmMr2Ewy06udGX8+tW3Lzzu17sL3D+PfT2aOKexmMjYwJjMe5MfCcfTxNzy4Z23P7JP4afzzKx+/Z5M7zMTS3j9O0z+JjsrcZ2o0fJ+fucwzjm5+7lx3nw/WKt4n42c+V/cb5Rb/wcfcwBh+yA3q95fb8fN71Y82Nkcc59zg3fu/nzrgQ5xXb9/YWP0c/8fNlO/4cP6doo6W/o29FP4j2wH7Jguv39HO6itd7+8vJIs6Z6x9vKzm7j7aAcXm9RF/1eTyusXJzLn1H3/D7kYwdzDmcM3NVKT74MeX8gX21HV9THPI+4nXhr8vF6hiXom3VxU76DvMX77O83cW4kIvVMZ7GuMB+fH+0iVwMyflHW9/wuS7nzzmfytl5W73GsdbpoxRfcE0JTOV1Qpujj9SNMcZR6tjbcpMuGU9irIv9xuNNzym8rTfpNdd3Lv6U4tA7fvUTgKk4bx+jon96W8/lOs4n7gn463J69fP77nd//Vgb/j4OerzmKIGjBI4SOErgayeBY8L82qn8OOGjBI4SOErgKIH3lUAOTOU3EvwGMR/W8cFZ7oY23uz7zVwcizfx/vx4PG78Nt00V22jWsvefGnvGN6/BDMVLekW0b6AyQ7vq67216RHona9nX7w6nnd8MRTPvePm3F+3nqVe2gRHwTEeUUZcUOztJnTtEH7WNuIevXte33FeXOepf7qNpniBp2XV+zfv1ms1GeUiX8YmdtA9O3EjeGcfPdmFWy6KgaoHpD4c/nZ2wk3zuNcqHd/fWkzLW7iqk2nt7F7ufsHs4+1i9he3fXR76Ot5Mabk1PbMUbfiH/nfCq3YUq5xbhE3fiHc1HGpbHGh1Nt5sT+o1/4a0sb0bm5eruL/cd2crLL+WP0k6bN5ujHXn7xs2/b5yA/Du8v0afjeXXzr9NHTsZ186zTV5xjGzvIxdgYgxlLKA/v7/rZKmksB9lJ2TyMAq99vkzFFgd6SG/Q1f7cm8m1kD7FwWgTpTnWnZfLE+/EC6vI3jfvx73XdaX0/DDc9XpCkBG+IpjKx+uc3TXpvaT7aNt1MTb6YC4/lPzIX+vXH9Enc/md18a4kvMD/13uoXxTXPbxN+aDOA7mTdpejOdN/uZlUufT0R5LOcDbRbTXKLtSDPb6Z65m//FhU87fc2Noyo28JsbMkh/G3O7nWrKnGJ/byMrHCP+QtG0sz93HcBzx4X6pmMOPszFPBDBVJRcrsuS/wyILK8RGAedXX30lf/iHf6ix+enTp/LFF18IgFJvrt9qUa0W9QN4MBjK6QRgAwAQuvLq1WstDhydjI3VCG+hT0AGFGlr4XOvV7FroJB2dKKFfyiex3oahdpkMUDh8fn5mf5cv32rgCkUB643Ky0QtAJetLeVu5tbZZ5aL1HcD1DSTguywcaBonEwqbx581oWs4WCGv7ZP/1v5Rd+/u/JejGToezkBAWO0wfZgGEGwAJlXlpq4fPk9EQLHq1sHUWyWy2K/OCDZ1qwif6UVUNEgQiUN8aHfyja1IL3LsAxBkQwMAKK/g20pcWqYCKBfJUNwgAG0JEBCyzPMNaAJcKKP40tAsWJxmxkBbqQyWoFZgswZADAhSJRe1Mn45ExQxjzwnQ2SyAFABn44gRr6yCnJSAXCt8XCh5Yqy0oOxWADIul3N7dyctXYClbyCWKN9cb/axgKgW0AHjUSwxAC5Wn3dNbgTHGZWwPBvYBKA7nY+6QGc7Vt+Sn22krrO5Ir99VfbMoAAAnAl9QrA7gijHeWME+9GHsUBXDCYupWfSsv9Mdt/qmgkOM+aEHMFAaAwrDFewEMFViKcO8FJ/UA+IpOV53p+xjClTbrBUAdnV1qa0ou5HqvyeDEViXzIfAYob2cR0AN/hBcbGOR4vC7ceACAZOUZsAgED9Fe0NVXYK4FkboAhFypAZ5gIbsHhKlggDs1AOBpQxtiCzB2NVUqCUgqmsPWUyUNYPY9vCf/rSGzA6Yd2WjAnzBlgCNoFr4QcAbqK/u7tbY/1RhriF2oGBPMYyHg9lPrci6EEC32G+6wQ4A6OYAtiUnQNgKwMpaewBE9AGtoW5mJ3hB4wAiCPQnTG3deX+HuxYGxmPT/QYbBBkPwoKAjuOe0ELxkpggOEZWYRmYCr4h9ruaqMxBTJAYTh8wuRnwBowbQ3AvAdb0Jfj7DENMCJjKULsTeBCQwOCxSqxRoko4OTNm7cK9GCuOj05VdAq/qltDQcaNxAH+4ORjk/ZNpJ9A8SqgLAdYiiAZP0KTEXgDoCcSX6YA+wBYAgDUsF3aRPwYYsnGCcAI4jLKCTXPYoUp1WHCqrsyXg40u/VhhWwslYQIMZiYCowcfQNTKWxFH6eYgjiOICGWoTvwIEALqjcEwgR1qp2j/i9MUYxBeqCsamrAB+wTCEfIQ/h3PlsrrEUwDwAkjAuZZxKoEzERI5H9an5CfpC3kMcMyac+/uHZNOWH/DPGBcrtg58h/aMCXKwzz8YP+SOWGZ2bmBTNQXEAegAANGu+d3D/b0ygqF/2AFMSn0ROlNgdNdyEOwSQBaVg4FbIAsyrSlIOIGJIRPEEgW0JTAV7I5AY94PxOIxfM9iSMTmh+lUZvOFrjnQj19bmd0NFbSsOasjMpvOFHSkPoC4hdisBf4JSpbAfAwy+3ulFL8pawO50E6NIapa01sxv+Zbu0lNET7dqypwxdYAuv+sMc3iooEs4Kc9+4wYA5tQX1wrMHtyeipPnlxq3EZsA6h6vV3rXCZnZzI+naj9PkwXcn1zJ8ORganmC/jOuXzyyTdlcnYpw/FE7ucr2XV66lO312CmupFnTy9kjEC1WcjN26/k5s0rZadazO4TM5UxxSlrIfITxk6mJQFo1gBAWE4YmRrn3VWQJ45DXohfZAJTe0ugNtij5ZmlrgVwTAsw0z27rT8QD3R1o3Y5Go4NngtmqsT6ifYIaOc+K+yNaytdFyV7pU1Rh1zj0Ib9va3ZgPUFNlGzEQNqcF2kbHvcSyBDZQKS2M5FBzgqY2WEHaisIBfLD/ofv9uKrJO9AVSla5dkv3pfsEMcshwNP0SuB/MQfcvGhB+bry+8trxttm+Aa7xIxvKvmS8X+3x5FfIc1mqWF1VeKS4SjEQwFYFryHVcnxLUqiAYzXP0O1uL0G8QP8miCRlVYCoDRFXFpWZLGnMTaBu/eQ+0B7hsbT2r15K9Cn6YfJCy3wPLdzt9EQPaQq7QuJIAVgcgfIDXAKjaIn/xBQW2jtYcvOnJJ598Ih99+Fxuru9kOp0rw1RvOFKA1M3DTO4eZnLz8CD3uK+Qjjz/9DPpj8byMANTpYFoNRMlvWM9gFyrALWUo9Xmu709G2MyRR23Mf5h7YR4bdYLuYMtFzFZGW51LTRQYCfuQyCn87Nz+fa3v6Xzurl+K7dgil2uFICla9zVymJ8KghWmesLAWwdeLCnoYA/W5fu9xwSX6rpw+wNgHJcp8yeyhq8kafPnimY6p/86q/qfDEf+Dv+IT54/zN7shU1/Yef1Zr3+4UWk/09/j5mu+cN+3jv7puiDzFGlIpkCcw1U7d58gkc2z/8nRhl9yBViy3V2F1sSOOq9o3s3oyKrrYFU2w5vBNLQMy0SDwYRHU+fcNiIO/kUnzYbwZUccL6jLuY1LHdt1Q68ee9Kxu9f2BcZSAzC3ajPRyT3hftwdDVeYdyPxyfsSjavXG11/Huy/8Y330+8Od7G/LijHbmj/k9Ld8/z+G1cQ8o7oX5WJq3q2QZca/Y3YfQb/382C/XXtxLoyzYF/NptQ7Ky8/Ly+8fVfZdPe/zMuBx37+fM7/nb57vn5fm5O7l6MeeO9fr0fcXxx51E/Xh26FcKT9vQ3F+0Sa4ruH+at0+dVzD8O/4u85W6+wq5xsl2UcboSzbgEVyPsb2uP7nesCvdbz9tu0np0e/NmySR9vjJV3EueZ0k7vWyzcXF6KdU24xluXGn5NJKSbEGOjtM14T/bAUIx8r0zp7jsf8mNrInmOJMsnJyMcIf93Buje8xCHmmTi+Ug6I8SXKLLbDucZnCT7G5fJZPF7nG8wtPk7EfFeKr7n46fNSzEXZv9N+UGndV/IjH8NKcou2EmOtn3tpndgm7h6Zqdp6//G8owSOEjhK4CiBr7sEjmCqr7sFHOd/lMBRAkcJHCXQWgK//Tu/t4sbqvGmOm4ycHPH30iXNkL8TbXfOOYA/U0yb67R3/7hUXrw0WZC+00trbKo3iB8MB+07Zmk8DAxPQiKGwN6Xeq4epZTPSplu3yozE2OuLnBefni2Nx8Sps5fuM4bs7kNrL95kXcFGyzsUE9UQe+jVyhRm5zLTe/0iaW109uQyVuuvuNNPaTm6c/5je8/Dhydhtl7Dd9chtlXgd8IO2v4XG/CZbbJGS/uU3W3Dj9g6K6TaW44dpmAyrqL27qeZ3F9rw80Dc3nb1/xA1I31+TfnLjp03kfDjqAn9H244xrxTb4ttlvc5yn9m311WbWBb9wM+hJKvc91EeuY3/0kMBf268LvpkKa6U7Ly04exzAG3Ot10nx1zci3Kr2zCPvpsbexw3zvGb4dFPS3+/jw/mZNzGljzoKMZLL+8o+5JP7GWaigIOHtGnh87RH32/Ua45GTXZ/zvXZAQRNwT2OaJy1Heuivbh9c3POCc+cKzz/ZyOSn4ZfbjJnprymo/bUQcxz+TyU/TzVvYWTir5us+L0Xfjuob2FO2V65ESSDiXN2M+pN/H/BTXoLl1R0nv8Xv/9sE6e/DXRd3m5hLbaoqBJXtiDIPc/Zrc+yFjHW3fv1W6FOfj+j7K/rH2lJNBzFP82+uL4+B33n/RphVLr1MRNourqtHVyd7bdz5naiTdN0Y700JOBfmsFNAAZqrf//3fV6DD8+fP5fvf/768ePFC5ktjBxkMx7JSVg6wnIz27FRgI8LYjS0AhaY7LRDGjc3d3YOyLpxOJno+Cu4gAzBToODRCmyN0UlZP1Yrubwyxio8owabAor2BsO+Fgze3d0o4wrAMyjce/v6jXzx4xcKmgIoCdXAoyGKvU9l/nCvReX3dw9WMCgi/8v/+j/If/af/rzM7m5EIO/dTmYoCF8s9D4MrBl4K/ynn36iYC70gaJHjIeF5ABT4Vx7az8YKrYKTDCGG2Os0iJdBT4Zk8vDHRhvANLAm/OtcBTzBTgMjDuwBxSLe8YNvjRkD7Daga1opTrwOmT8UMapjQGSMR76vMZgS6b74jPUwEJXuIZvWYUOlutVYvNB8a0V/XMcZqMosjWggzItJCAKwCI3t3fy4y++VLDI808+0UJYfO4PwYDT1esIutF7YACAUtG6MhcZ/ZEWxiloSdlryD5Cdgdf/JyuAfNXKuo+KKgmyMMqNLVtyNlYmYxBCT+QJe+hUTXJt+5rcfBOVN6YOwrQwS4AkEMPxwBQSIw8yvahmKLUF4qOYb8K8ukquFCLgFcGikBhs9pRBwAa0xv+KftQKtiGLlQ3YLoC4CwBM3BcwRtrYwMCaEvHmlgKFFyFYvDEjoVibmMxA5MBgBMAOBoYAQW4FpusaBtiwnkGegMg0fQBW7B8ALs3oIDqTOVlhfSQI/zE2JmsIBj9wldxrcp4u1GdXlxcGHhR2RUs5i+XBlpBG7M5YoEx9MCnhkMwkkMeAHpYW3Zt9XZ/BUYNwFI03oOBrGjYWHlwDdrzhdwKuhr01RYxd7D1GEMaSqF3AjzcyWhouk760HZQYKwgwENGBcZ5xgKMHfJCoTxtDQwSkFW3PzA2OrC17FDQbAxZGAv+aTG6xkaMw4CE0AlfJIB5GbBjI1MUeN/dK6sN5IS+IIeTE2PYUlBiYnwyNjOAQMCENlDwD/xHY0YCahmILoG1EqCupyAeAwPuX9qivgVWwLXGug2Amqlstj/oaj+Yw3BsrCco7AZoFsXgAOScjMaySjYxGoxkOp/qcchE5Yv4kkAfaEftF7IHOxxjbMqdCgzUfELGJtG54zwDkBrrvYJ4Ox25U8CRAQ6UIUX9y4rK7Z8Vb6vvuz1BY/FZWVF8Kow3tkSLW37ddLCWQYgASGowSDGHjDIJJJqK2TF/3hOPE7BIwbsbMDOiEF10nDoP2M5qpb4GmSpINN0TKqtYAkZh3pBbxXaSwKWqHwOGQf9crxNoirkQ3EJWMTJWIZ8zf/j7CdoGYyp/G5Bpp2BcgAaVTbDf19yMvIZ+YANgLDo5BXMawK4agOycBRhNLEeQjUeLrBBn9cdsRuN7B0BIix0wfAU+gylqsajAtWDzIsMVzkmxEABUAiHNx4w5COOHRexBjQrOMQaiXn+oYAsABZAjMR4FPpyMgHaTYb8n5xfnat9gv1uuANAw9h1dG03OFDS1WG7k5au3Mhid6t+z2VJGo4l8/Mk35fLJUzm7uJL5CvnKAE93N9cynd7JsycX0u9sZT69kfub1zK9vZb7u2uZP9zKcn6vctNVAFj20p52V4GaCQCWALGI12Sqg+9h7QbADhmKqvugBAz2YJqUS5cL5hkDIDL2G1PhVmO5ricHA81jsNMz1beBTRSEm/KJ5cQKzEHfwm+Cfbhf7MHRXNNYvjeftmJ9zN8AwmZD1YtduEI2gJfJ2JYNdr+NOLwAy2ICsXYSYyBZFrVNQ6lr8l8sEgMh1p5Y3wFgC6ZDtecEsBoYU+L04UHeXl9rHIadKOg7jZmAX8O4JSAlYvagnxiMVntgls4XsSzFEgIg8D1zHX4fMrtV6y7NtcrqagxPmBMZx/AbAEAFEQNQmnSveakPwJvdtxAQrzlO4wfiFtaVxiZXrSPB5FcxH3Edxt+rJdYZiX2VMd2o3fRHQfMJqI21DvKnvgABAM2tsTzC3wE6RD+IIcivWI/OpgwQSecAACAASURBVFO1M5y3v39KYX86X8s3P/uGfPrJZ8pMBbY4+MT47Ex9/PMfv5C3t3dyD9AtALzSkScffiTD8alsEYx2xkaFXIwxAcyqIMTEIqp4wsT6pKygup4ztkzaPu1eXxyhsdtyBI7PZzN5eLjXuYN5cj6fKasnWIA/+OBD+fa3v6lgMbBS4XyCpegHHqwY9znsNsHWw/7e2/vg/h4zrVOVPVWB9ANlV8M88DKFX/qlX5Jf+7Vf09x0c4P7tjMDuuHlEe6FStZeBOy4ML/Pxbamfsy/Nvf7uXPi/bZ/GUmpf+YPu68go1YFevI58rBPizx+7y/2EcfjnwP4+3//uTROxlD25/Ud91v8PRLbZruHey4EHzM1J/ipf9bphJgbswLUa0BDSUiH00q+xC99u9GG4x6Rl3eT7Ckj7kGxLX4f+6LcfLteh1GfflIlm33XJiugIY55xiPfr99fpJ3RBpgnH+NT/lwv06bx5eZckgPXoblxxfjk99J4L8k583q//+l1xWtL/uZ91tu9j5OUqY+lHKNfh1DmZMH1axl/z8C2vS3zePSbqAt/nLmVsoh7odEf2BbvaXO5IednPnZFefl40hR3MD4vE+9j3v983PKy4ueczUT5trH3Jt/N2YaXRUl+MUbn4mq0qdgu5RH1H+NIHKOXXYwzMWawj5KP1MmQ69Roy/GaKCPvmyXfj9/zGo4/2m9dDGmygziP6v7HrozjL8VAnMtrSzop2W+dznh/o+vbxHCba7/k696OYg6MfubHl8ud3o7jZ1zLsZbihY8Ve99XMFXFOJ2LdzEGxPZjuz4OxZjor42+lLOVnG6iDfzzf/6/H2vDmxztePwogaMEjhI4SuAogYbX1hwFdJTAUQJHCRwlcJTAUQJOAgBT+ZvhuLEUb555U44b4twNezyfN+XcUOTfvJ6bHLmNpboN3Tol6kPqVNRRmk9uoy3ehOc2mnObGCxWiJsGvm9cxwdiuQ2r0kZKbkMht+nBTQj2yY1RLeJxgLScPOJGDx+O+42saCPsjxtnfpMr6rKNw+U2RimT3CZ53HRp2njKbZY/ZrPG22Ju89VvPJc2/HK+kZNNk754zftsUMf+ot210RVtoaktysxvmNGmcpuLpc3xtvbkr6/bVPV95/wuNw5+52Weiw/+u+inbWXL87z9x+9y/UR7Lo2FvhP1k+s3Fyej79FeSzKPfuzPL8VYxhUfd+L4Sv7bxqZz52AsjH1eRiW54vwYI9vElCY7KI2/lMvq2lP9uRNy8s7F0jiGplwYx1B6KPM+ebekqyY5xuO0qZLv5HJ7zHvUOfWee8jaFCOa4mZd/KmLa23l4eWQ80XK4aeRX0q+XsrHPmb6GBAfwPt8j2MeTNUUl6Oc6vJ5zp/rfKPkX4+RZS5vlHJjKRbH7/l3HJ/vy1/jZVKy+aYHr7nYXZJPk+16fed8wMfr0lqQ8Z3n+pcbEEylRc9gBynEzDrbopzyuYNFyNYw4wfZklDYDjDVH/zBH2gB8kcffaRgqi+/+lKLxlHE3x8MBcxIKAREsSWKuVFAh0I5jN9YNrR1OTs/00JaAAl6WvhpP/hnDAZWjI5CVBZ9sJDQCklVe9Lvo0ivJ6MxGHaWWkQIoBSYK6b3D/Lliy/l8x9+LoOeAVwALhmBOeP0VKb3t/Jwd6tgKhTADvoi//P/9E/kl37x5+T+5q3sVisBz9Hs7j6BqTpagIniv2984zNlp1IwVb+vb7zHHPH58vJSi+VQpKjFuang1xizrGBU1zYoxE4AAxTLYgyQEabGt8+D7QPzVuYYZfCqwENq34m9hmslAGxYaIzveH/FB+kKlNilez0wGLi3pu59WAECBjLxYCq0gQLVXt9YdTAXXHNQHL/eqt7IRqL6Gwy0yPj29l6++OKFzBdL+fiTTxK70sJYf7T4GUXWVXGz1sHt39KunA975h8FbiQgj761HIA1xyRFeSigRwiIqFYa9r3ZEONA5XcAkVRFvLx/1jdGpzWVskgkMBcKbpWJBIxrWrRb2SfXawDFGIzNftTXZSv9rul0v9ZVmS8VEPTkyRMD5a3BLpHADanw2743ZgJMhSABjAvyUKYlLf63Mak/s1gxsVOQJULZiFC0rqAQK+pGgTbBlIcx2Jib8I9+CHvWQvDEbmYFzut9hEKbyniiYJXKZlDkCxtDnLD9FmO1AkAC4E2MmQBSCAL9og/4trHgoOi2m8BUYAUycAj0ArngWgPdWdG+Mkkp4MhYlTjevW8AlLbfNwIwx67FuZbryVplBdzKKgddAtCmYL8KkEp9Qgi+mIcFI5AFPhOECVYijA99IL6orJRljcXUiIUGplJGI2WsAPuU+STYydCeMWiBsef/Y+9Ne2XJriuxnXPmHV+9oapYJEU1xRIlEJZkA2rJ8AC4G22A/BO2RLH731iDe7D/igB9EAR9kr4ItiE2yeJU8xvvlPNkrL3Piti53zmReR/JtuTK+3Bx82VEnGGPJ07sFcvAH4z5kA1AWndjADRnKmcDvYDl78JAbmCRAIgV8QZzVqYrFGl3NP7Q3tWOEhMN520gQQMvGoBoZXJJ4EHENuhEAXtWK67AOAVwgYUKzHGJ6QoASwB/UGRu8jG9j4YjBe6yAFxlqcxiJiOCWVQOie0Q3Su4C3bVBhioZsPBNWS1YczEtQDxQH9gVcJf5iV/bxDzPQvKME4ybdg+i/k6TYNtGGtSzfQBe7KYafbs1yYEWmisTixQiPv46YPFDbEYxVLqP4l5DAC7xPyD7whu1PnCJhUEZD6puVf9o6u6Q97SuAEdAeygOd3AVOzDrxG4d0qAF9qD3vDr8wfXbPQHf51+TuyGyoAkLbUJyEOBaVgPgIWsa8xUg0E/vXTK1ioGcIHP2rj5SxAV2QZdCDSfSSBTApipBwWXKggAhe+wf4sBGh9cgbaOeQ3wXA0e8T4OOcLXuv2h9IejBKaCL4NFpifDYU9ZL+Fb5+enMlvM5G5yV+kGsNez80s5v7iUbm8kk+lCnj1/qZ9HowuRdldGo3N56+ETZa8CY9VGsD40n5iM72Qxn8hbl2fSbW9lMb2V26vncnfzUia31zK5u5bp5EbjGIDpCgRKrEDGnAIQYTehFFoKGFIAGQpbERsUDGqgXhYGm2/UYCrGIMbW+QzMVABB1aAdAmhgBwaONTAVbBT5cDQcGPscwKyJsZN5iXmfBdH0TeZtjssDPvxY7XwDjitbW2KmtBxHEHIKWolwugZTJd/WHLdR0J/6/RY52WIoGSHtmrTuUADnRtmpYCMWsxKTXPJPY9XECw1WCkIB4BY+qox4aQ0Jpj/LUQbA5LodORLfAfgP/8F6qVoHeG4qByIn6AmxxN+vVvlLRPvHL4CA1fOCFEsMvGR+A4AdwUymH+SyBJjWdbHFRcwD7YMZk2sI80FbQ8ZxELiqLHLKgpbYwiq51kytNZjKWNZ07ZDWKYieaL8CUyVQqNpdv6+AJPh0tT+QVm+wiflyK+996T1598k7cnV1LePJTFYbkdHpmXQGQ/nk82dyNR7LZLmSKYDl0pLzBw+lOxjIZot1juXm6cTAVKejU81PC6ybEysjgMzKsKesT2TusxjIZycEZONFEQTtJhq0ChyMdQ/WSgBoAkj19ttP5PHjxzIdj+XZ508rQBRjG9dc0Z/9nkIlE8f2zut39kXx4oz0MoFdMNVSwfLf+ta3ApjKGEiV4WwHPFQDjriorMaT7iertfw/4bJU5jv6bm6PKe718P7Eg7UO2W98UzBVvT6p70m4L8GxxXVQvWZ28a2pkFyx2elfAM3V9231fZlfN1Q3Fe6Dl8drsjEarJ17vDifuH/k+8jJOo7Bj4/33JQR+/J7UYzR9JWmPafSsbiX4+9hvY/4cRBMxe/8GpN5ifP1Y2saX04fUX5+rZw7FnW+r00e9+OK6/G4H+vjG/3Qz5nHeb/GY/57Py7vp1E+cSxRH8x5HAdjHX0WMZ65Mfqjl5UfA2PJPl/Zua9IIHRvo96OYsz3a34ea/IPyuUQ+4nt4f/+PsG3wbl626be6Fux79fj6q6VHeLn0S5zfhRts2nu/vroI3G8OVvPXe/nEX26FLeizin73Pfe/nw+83n/EP+lnrw9xhjmbYKfq/Vz6iTKNydvf80+mfl+DrVbrzu/10N/8X9zsvF2vM9Om2JflCX+z3sjxhz/EgrOj/1HH+Dxkh3l4vohMvN6jnbt9ePnWjoP9/3Yk8gxU8V+mvJFjG0cB/XpZXWIfTfFgTiOf/tv/+Sf8Kr1PrM9nnuUwFECRwkcJXCUwK9WAseE+auV77H1owSOEjhK4CiB/x9J4D/+p/9Tman8RkHphj23+bLv5t5vCGCjIftQqCroqsfhNx7uuxGHt6LaW6LtLX/+t6S6XB+5ucVxxY3buFnBYi9ubuF8v+FyqCntPEQLRUW+DT9Xe4BshaH7Nl7jJmFuA8hvRPnj+MyCP44lp7/cZlLTZl3O3vxccn3FTRb+v7QZeYj9+nGXNuP8hl3ckMxtYOW+i3q679gOsaXchpe/7k38ICdz7/c5u4n68Ofsm3ecZ9wsbbKRUiwp6SPO7ZBYtG/8++Ir+izZTJy7b6v0uSQvfu8fjEVbyMUBfBf7ivEl57t+Tk0xuRR7fDzPzakkt0Plss8PYpw9xN9ycbAUQzj+0twO6S+eg0JI/zA+yrAUD3Kxumlc3t9z/peTbbymFLsPjUn75OOLK/bF8ajreH7MfzwOX4rAHuYDnON9INp59KGc3TbFlmhr3gdz8vc+6HMW+4jFKIfEvpLcop2hrVwOoO3EWJF7eO9t2beXk1HTd7lYm/OLnDybfPk+fnyIbOMc9sWW2GaM215+tE185wsHoi/vi80l34/rgX2+2iS7ffkz6onzzhXc8BiL2/hwtBTrm/rWAuwEQNmN5QR51K1SjgRTocAcYKq//Mu/1DX7o0eP5Ac/+IE8f/5ci6CtcLQnGxTlJqYmFkcCTIW5oQ0FYLTbWhCqb4Tv1oXjOMeAVAtlpkC7aAMFjsZoA0DFWgA8QIE9cke3j+JzsDcMFbgEJiewO6E4+frVtXzy8Sfy0x//RM7PLuVkeKIMKSg+PxmOZKxgqmsZ395JSwAuaMn//K//B3n/N74m169eyBbMVK22TNHf3PpDoQsKW7/61S/LxeVFKvDuKZiKsRVgrrrgA0XKxnDhwT7QkxYjrFG8vpLFbK6FhwBM4a+yEUyMhcVAITWIjnKiTxAQYPKxwnne13nAiBXaA4BlPqTxLRWaRXvCW/JZ0Mr7Yo650zNmDlzviy7t+LYqfFemBBSF9roCNgqwkH38yWcync0VTIUfBW6AtSDdd6L4E8XyGrcULAawUAKFsJ4ZsRlAFt4744F6KhygnBm7Cbqj30MuvBeEjZBZyfsNvgeYim3hGjJigImKzFRWWGxsC3G9aCOye3tf7Iz/Q+wER5IViPrCNegLakHBKc4naw58MhaEMy/6ognaAcENubUu46jqcAdM1VJAjhZUJ7Ccnst8CIATWGJQEK3gBbC91LLC/3P32lXhWAK+4RywtMDWKzBV0g1sAcACLXBfrdS3MBb1AwXQtJWtDUX2iGeMEca8BhYYewsvYpcywSmAysBe/tevHygrzNUXxOCcmnWrnpv6niJ1wCA3lo2CwKwAmvKmjrmfYkAwAwooIGhjc8d5KHo3lqSWFj8zltC2tBASPpsAVQCu4qU8CuRDDEk1+gZwU+8wcFECx8EvAZS6vRsbQ9VkpqA0sEE8fvRE2W8A8EDfAFuBKQrsTihWsbJXgANa0lVWH2M2MT47A5Gp7ytoyZj2wEAlBNQl4FUF0lB7Ag4EYCpE3o30CKYCQxCYqWYzA+N2e1qYDx2C6Qj6Rfs4B8onAA3jREG6FdVAZ4i3AIGAbMcAXt2OMX15X41gKsifYCqCF5B7fFFNbj0GO6FtYWw3NzcaF3xs9vmdhZO0N+iXIDoyY1H3tEH2q7EC8Q5sZMqWhb4BVjDb1fwJgIsDuRAUOByOFCw1m86qHLEDXllaPkKe4JoV4AgoTJmCVisF/CAPWywzezd8nTH5cLzQGcFdZMDxsmc+se8IpkLOABuSAXaxZNH56JpgpaBoA7J2jEEoGT5jttZOK0NaSwEkmuI6xkxlxBaJUW29lQ3ALEtjUARLmy9mVYaXxTyBUGFPgwrgM09AEcsxBqn08WMnriiYaqOsnYPhibJfQZ7djoHA8buYT3V8iHmwdQAJ1W41Voo8eOuR/m63HbkbT+XZs1ci7b4Mh+dyen5pvyfn0mqD4bEr7S7iiDEXAUi1Xs3l8vxEkKo2i6lcv3omN1cvZHp7JePbK7m7u5auMnySNcgDo8CaCICmAa/JxqTg4cRex9jOHFbJRcNjzewD+SobJeK+gvUInK7XETgf/laDqQCKXSgIBjEDvk9Qvc99BPkw9tb51NZEtFXqxvsijkF/YD6E0AFktvUR7KdmvUoIftUJsbO6clYQIHK6rV8Ra6FAtacEiLF8BHAz/EZX39aOMlMaYMaYIA0c5NdvWEsw5mGezJcWO+q1IdeDkIH5tIGpdK0MBjf+aMe7wF/uxYP9NLdOJdsT143MqbpGwvgr0IKNXUGvKf5YfIADWoF0ZBXDd8vlOoG4uyoDrj25jqOOuBY1BzGZV2uLND/GFcpyN04lYLlbu+oLDNLanvNiftb7Ly3YdM+gWl15+8k78uith8pMNZ3OZdPqKFiy3RvI01dXcjudyXS1kvFyJYvtVk7OL/ReZ70hu+dGZtO5dFu4Fzk1+8O9xWqhTIC6bvbrKoxBAck2X+oIMfn2GoBIu1dA3lPgYQLd8z4CueXLX/6yPHnyRM7OzuTm6lqefvZZtcb1e3CM0QQccg3r7529rTFP+PtytqE+ihcdpGc9GCPGhLUtmamw5kC+PDkhMxXWhbv2qbSuGXYmjUsJOFq/rOC+d+9vdv4heyK+Zb+uLO1T7Mitut+xVvb1R5lRH9w7YJtRf6VZ1znd9tHjL8fi55A7J+7PVTrFPRS4RRNCLP7luOK4Ge95PCeP175zYKoq/CUf8u37ufg2vB3m5MVzGZ94j8b2GIt8vvH+4r+/jxV6/6M+cmP1PqkvA0k/ftxN87rPmLzefD+0w3g82lnU7z6bfz1G5J+nUxfMXX69wj5Ke+/UlfedQ/0oztePw+conMf7B3z2L8PZZ5eUQYy9OV/hubR7ysP7bs63OFbaHHJktJ+cLvw50f69z0efjeP0fprTF/XB8SH3xdixz4/fxM6bxp3zhTfpo3QN7cIfL42nlDdyecHHrSgz3yf1ubvmv98M/dpu35WleBXHmNNzbh45uZXk15RvfDvMAbm41ZRTou8eEo9zucv7DdugjzMG+/uxGKPjXLxfNc3Jyzf6bimG3yf/5Py/slNbne+ILCfrKJtS/z4n+fnz+pIvleyXsbPkp2jve9/77rE2fF8AOB4/SuAogaMEjhI4SuDITHW0gaMEjhI4SuAogaMEDpdADkzFm9zYSm6Dbt8mGq+xh514M7MVA/hiB7/ZWLqxP3xGqEvAw0cr6vBziW2XbsD5fW5u/mY/bh77jVe2wU1Xv8HPYrxD5uTb5AM5P6fcBhU3dPiwMLcZs2/ucZMmbgj7jWucWwJT+c3qXJtxU7q0aVzaLGvafIkbNLlzm+w3t6HqN4AoQz/H+OCZc459+7ZzG5b7/KrU7j6bOnTj07cTNxajHqO/eLl7H/Txgxu9UZ6HzDsXl+LmXdM8ufEZba2k7yiLQ3wnjjEXi3Lt5GKst7NSuzm7zNmCn6OPzblNWl7vN0CrTdbAdudjUhxv1Lu3p1KMjXLw8Sc+IPWxyI8vF8eb9BAfTufmtC+G+XHHc72NNj24zsWKfX5dOq45yr12lf2WcmEpnu7Lhfv8r8nWc/Fvn4+9SZxg4bu3i1wMyPlYKS/5thj7fZG4t1t8jraae9ATbdTb4b55R7/x+oy2ibb8w5/Yb1Nbh9ijbz/qk/OOD/xyuSa2w3UX28Qc4sP6pjgZ40J8wIPjLN7M6czbesmPYgx8k7zbFNNLcSYnPz+WnK9RvjjPPxz0tlOKuT6Xelv3sS+udfbZcM62cnYSz4u27tdlHFtcj3P8vD+JthVzQGnstjY3xoa87mtAlZcHwVQoOHz69Kn81V/9leoA7EsffPCBvHr1Sgv/VmsrGsZngDFQ+M57KBSlo02wzShQo9vTgnX8XaeaOT9/jVOpQJVFgyzgwDEwG2AaPTA7jOx3dAIWjLlcX1/pHFFACjDV08+fyqcffyKj4akM+gPZLlfS63bkZDBMzFTXMlZWmK2cnXXlv/vDfym/9tX35OrFM9msltJrdWQ+mcpqYWAqK+ZfyVe++mV58OBS/RCFvqPBUMUK2ShrRsprWtTdseLcCGJVXWlB+NqAAFp0aGw8KOYkKxXOoxzwWd+o797evssKVIOpOB7aiN4DKYtAivNKwWDW4P1V+8Cb8hNLDcFcPAdMUy0w46QiZBa46nEtfk9gBy0QbitoAswDd3dT+fCjT2Qyncu7776bmHAApupqe9AtbALsOzbWteqANk0mKu1HmaCsoF8BgmAPSWxKuzGitnk/XhSmUi8xRlhhflf1CLkb8Geu+gCAQQE9Wuj6OoNDBS4D6ioxYrHQm8WpuA72CcAIQIUEHdBGwL4BW4APEVhHHXmwGNvDMX7PufAenrLLrdnYH1ipAFTQYjsA/xKQygALidVBgTxg1DZGB2VuSfsllAftG75rtp2cO73cQON4KihXABcAQiIyADNVOoe5cnQCcORWgVvD0VABFArqSAWmBhgBIAlMaWBtA8tdYm1I/oZCdhbm46+PnZBHLDRhnvH3yDjPA9h8DlF7VGaqVCSfCuFjLPN7D+yXcR5xEJ9hWxwjwVTcT1E5JCAkmCsAiMG5AB3qWkD3rghkSS/qURcBQKIj/QFkaUBUFNcDjApWDDBwnJ6dysOHjyu2kwnAVLOpsQLB9tFvAjUqUxF8Q5l64AeKJKiYbABsMSAOQFVLBa7SBgx4ZfagwCyAXgCuaG1lBRBpAr3BrsAWAt/Ad5ABPsNnjK2srXFhPBlr03Vhn4GpVApgkyIzlbLsGZiK+24+HhIoR32gPwP9thXchLaUscnp1q+RmUtpS/iLWAEAMewGwAfmQcYGX4BGf8UxD6bieoLncp5VDAbITwFUCdSnDGAmXOi9zilJ5gDAJeAsZLGYI64aYIqAQwCywHJizFS2ZlUADIBbXQCOBspgN5uDFa4GXNXrBcsrFhuN6coAAGTjyxW7krXLACkA1xGYbeAdy3cETaheCWJC2wn0RTBVBZbSPjE/zAOsPAayquwQwA4Ahudg2QOwyWwN41dAcoqJjLttgJTS8cnMWGvUdhR8YsWl9G3maiZXIxHrKosUC2WVJa8H+YrMp7CzrZxfnCo4BkxCyD9YU02mM3n46G158vY70mp1ZTydy4sXVzJfIO/15OLykZxdPJBTABE6A2l3+grQgVXomngDtqWVjAY96XVEOtuVXL16KjdXz2U+vpU7gKluX0m3DXAeAJjJfxN7EATXAqNbAhUZqCExqsG3QrE95QC91eCimiFPATBqn6Z36tLHXILnCd6rwVSYkzEWecYzAmAIXERbLBxn7MR3jOO+2Lb2P7A/AcQKoBvXawZSrO+BzcXUv2qeTA0BuhwhUCgtquzFAWA/szWE/RpbpOYIwEAQn/vDimmVQDGu3QyQpRGrAmbvxLz1LpiK94Mmw77GFF2fGebb+l3XAFjqS2223bHcn4A4/r6LYCr6A/fulR0Jvg6wsgLLDfRDMJXm+MRUpgCyBH7i/Bhb5/NlAjwjZpj+fPE/73/YnnpyAmfRdrjW4bhzMZvnoF/maTIBKrA/zZ/5QNd/YLmkP4ANcHgqjx8+lsuLSxnfTWSxXEu725NtqyPLrciL61u5Ho/lejKVyWotKwB0z86l0wX7I5RpwDKw7YHxbtgbWX6BQ/QAJDXgIseiPqJ7ISYT/3wGsr25upI58mViFIX90g6Yx5CPwCYMViownr58/kI+/NnP7KUWQ7t3IfibNuHXQ7Q5v+b0Mc/fM/r1Dz7rjNuWR2nfAHT99m//tjJTIV+CBXI0OjEmwrSO4xyUxyi9fND3Y7ZYg6nUR9Iag3n5V/U3rqcP6Ydy8XNgOzxGH+V+BsHBbL/UL+3ar0f8fQ3b5XF/fu7ewNtAHBtjgL/Or4vjWON58F0PpjpUdk170kX5ZMBU0T79fKIsfEzx4+R5/nz//Nh/H5+5cZ2Av4xRb2JP0Y6iDfh50Zf3zSfaR/S3Q3XFvvk31y/bjnaak3Ou35wNezvk8RinvCx8nMz5InXl+yrJMI4xtuf1Hm0Qx7j/74H5OTvLyaJeo9R75lGOftwal8m06p6Veb1V6wW3D49ryNSbk3X0JerWA6i9HGLe8HEq2qz38SgXjoX3LHGuOd84xJb3nRNjW1Oc3ddW6XgpNhwaM5pyRrRlH/c5l5wNevt9kxgR7exNZRP1WtIz7TAX33J25fXYJOcYF3yOb5qTl3usNcpd58eAz/X6wO4747xi7POxyPt1jNPR/5rkENv05zKGRdtpimelNYlff/j4onPWLef7g6nYTuzT5yQvJy/P+9hq3EvMxcfvfvePjmCq+wj1eO5RAkcJHCVwlMAXVgLHhPmFVf1x4kcJHCVwlMBRAveVwH/4j/+HPoo+dAPTbw7cpy+07zfDuTnpNwx8YS/bPnRDy4/FHiTUD7ziRoifr+8nbgjF8+KGi98I9sWmLNTA9bniTb+Ze8hmFc7hg+rSpnncmOBmLjeQmzY742Zd3DzKber6DVv07efkNzRyn70+4gOcnE3F8cWNl5yN/DI2d32/3jZKm0/chMs9lIpjjP+Pm4Yl39rXzj6f9GOP9hx9m8e5YRXl0bSBiH5yeombad5H3lRn0T5K/u1l06TDJhmWNnNLc/V+iid85AAAIABJREFUmfvc5CsxBpbs3Mut5E9+kzVuuOYejMQCCj5E8cUQMRZF/eU2enM2E+WdszP/cKGkO59T4jk5/4rj9Q+/cjkxN5/4INf7UMlXfTwt+VzT9/t8fCcXOgYgL5OSrthvLs/EjfFon4fkskPyedPYcrn8EHkwX8UYUMo3Tf14O/C65BrAP3DM6Zr2HddA0XcPsdmYC/fFE/bN6/yaK6fzXNw4RN48h3Pyc+G8+TfK2hfeUn5+feGLtOmnpTXCPn2jfT5s87EpFor5Pn0Rdowzvj8/Jr8+LOXd6Bu52JLLCdEe/Zoznh9zo4+r9JGcfHFe1KXXX27tnrPFJnmV7KpJt00xyY8v+iH6igUSmMO+OBFjE8fMotUIpqrny4Lnmm3CZIpi6LUWwgFM9dd//dd6L4ZiuB//+MdWNN7rynwBRpGltFFcOehrkR7GijEDHIDrAcCyovmeAQdQqB0KIiubSkwIHkzFgj4DU6EIvCvDk76MTtDfSIu8X716IQCjzKZTuXp1La9evNDCwX4PgIyegnO6KJjvD2Q6vpHJ7a2MxxMZjdry6NGJ/Ne/+zvypXeeyKsXz4A+kF7bwFTrBYrx6zd1E0wFWaCYdJjebg85gxGANq+gAYKKUvHKjh+hoB2Pg7XA1T4TLAUQAT4zBhDYg++MmcVshGAqtMtiS/8wG9/TPwimqvKoA1P5+0IwA8wTKAr9EXSgvpeYpNAHC5tZjIun28rqMZspiErv7zptWQJMNZ7Jz3/+sYwnU3n7HRSHGzAHBcUoHsWPB1Oh6B/gDAX0YJ3gWdVADUHGKsg3Fdn7nGV+aWAqHxNZ2KysJalAnvLBMRTm9/oAUw0qIAXkjcJkABhQ0E8/9IAssrBowW8q3ofNsg8WoqLIGUAg+AXe0A/ZspAXtjOfG2sMilwBioCMqGsPpor5nHmCPuRjus9hmCtjqAK5PJjKvSWbMsNfPw+MlfmH7fi/Pk/FeMTraJ+4jswQjEX2HdjJjKEN4BYUPBtQwmISZAwZLlcLnQsLdRkjAdDDL2TI4nyv61wuwbUcny9Wiet25ij1bTBjgV0bgCcyAq0N9OVzlwfS8BjBNjgP/kJ7I5iKfovjuB6sNmB1gzzApAPQYe3bCUylwA4DheyAqRQEB8DATFm9AG4EGHV0ciLn5xfaHq5D7EQ/XbBktVsVyA4AKWVDQlE0wFQAHOCLCkwFMKiBQ5UpC2wwKgcD85jvmhUSTIWicRwFmKrbN+YwzBP2BX9jvAcADJ8BpiIQAgBd/DAu4bMv9Oa1lJ3u7WHfLTEnQb+wIdo14yF0TeYX6IFrZfo2fccD7GhztCmMH8XhaJs6ZS70IAGuG6hD9IcfMlNx7Dge14AAs5ndGRgXDEvGymUgQQUbABDlrsU46btALlFePrYvwYS4NCYfglQUEIK83u8psADsSfQTH1coQ7THXw/q9GucGBf0/7BZ1Q/yAQA8tkcKkDb+Ym4eVA3wHIBftkYwNkHEBrW/NeYAsO3a8m/HmH/os8qSszYWRQPl9arlncbPxJRVzW9jaxmVIfISAIAKIAGYyvI9fy1ekHkjwbe2YHkzJjmz2650e9BrS2bTsYKpLi6MjQ9z6CFHrNbK5vjg4WN5/OQd6faGMp+v5NX1rUwmAJi15eTsUs7OH8jZ2bn0BifS7Q5llYBMql/MXyCjrfTaW+l3RJmpbq9fyGI6lsntldzeXkmntdVf6NcA9AmoDG91YCoDNViuXiM+O5BJJUBlV7BYSmBEveY3JiYj9TPmPIKzaBOeKQ2gY8T5Qb+vAE7okz7EvKiAnn6/KvJlv8zptEGuJRlDqjVQuneYzSZqT1gXKMug2hXBewYCq4FQwMMkVjYH7FG5Gf2r2UMCglj8JztVYlOCybe7CURirGCIeziX+dT83lgBGXPqdZqBbNX2FbhY+wl8FbEHMQX6JDOVyjgxU1He1VpGATxgmrJ5eR9HzLZwn+K5A/sYmMryLXwMgBaAqRR0ndhQyExFnTCmGZhqI7OZxXvMzeRkeuZcmZt1vZjAWQDkKdNq5qUrfg1Eu2QM9nHE1pxdPYVt+3UPZM71Eed+evGWPHzwUC7OzpVdE/cwnd5A74HuZnMDU00mcjOdKSvVut2R4emZdHsDZY8DuA7SBBtXewvwek+BwBobFEzVkXbSaQ2Sh/BrkJnPR3c3NwoWxj2XvvAhga4wJ/gF8ufLly+VlQq/YBV+9vSp/ORHH8iDBw8UtI8fsq/6nMh1C+Mui+Jfj3dm7z7G0x4B0uQ6meNGn7/1W7+lYCrIHfl8MBhVYNbd/QiLEVxXsm9bS5hlat8OsO1j0a/i88493IEdxJyXa+P1HIm8l9ZN/uY9gcZzeTSuK3B1PC8O2Y/Fy5njiW3EsdMHc+36+wHqDM9A7/vjx5KTXVYnDkzlx5HbD/Jy43yb5u/tEOf7fUE/lthXtUZrAFMdoq8dP0i+V5J/jJFen6V5Mz/e19Z9XvEyz9k/+/b209Rf6Zhv2+vMx37exzXpvlrvpTznZRz7KPlVjFN+PMzrnK/fC/X7BPv07/Xs7alpn5Ntxryf66vkK/j+TcBU3MfCuCmDXJzyMi3NpWSXmAfb9nrM2cN9Y899zo9yboq1JT3n4nFpDE22EmOUbyMX20r2nssJ++LxoTLzbcdrcrL0ssnlv6YY6ON66Ty0H+eWizuv5+r97JHevjl2+n2TvGJM4fo2p99o7zn5+rE3HY9xJvf/XFz0z8NinqL/5uaLtkq25mN5lTf0JRMbY1APTJc5Wfux5nQa5ZmLmYfaNdcEPsb7mMfPf/zH/+uxNvw+Qj2ee5TAUQJHCRwl8IWVwDFhfmFVf5z4UQJHCRwlcJTAfSXw7//Df9reZ2Ox6Ua9qW/0wYeY/obXF2H5DYimTYbGOfKFzVo7UD+AL7XnNz79BifP98f9ZgPlwI0h3tBH+XjZ+mKj3AZJbnOCfca36+TGxespR24C+3ZzsosbHB6A5Tdcc5tIXmY5WXp5xM2YXDHaIeOLc89t2uyb8yF+Ejep4sZP3JjC+dyEi/YWx1jasNy3cRvHXZp7aX4lO81tlPE7P6e4WeX9ZJ//xg3LaK8l3cfvo4xyG5779JvbqN7XTtPmdmnjsCSfOAcWNeTGkNNNbNfLcp8P7WsP+mYRL4s1MD4WTeKvLwTJbcjn/B7fcZ6la3xczend6yDnf5Sft/NcLMj5mX9Q1GTLXkfMa/v8Mvp7zoZz+cV/d988TVmSmSp3fcyR3uej3Eo5J17jbXOfXHK22iSbprabfN7nwkNyw768Fo/7PJnLuzlbjQ954rxza4TSObn80hTTm+K2H6u3v/vmGi9nP27aXG7+8Tz8n/mHx3xhOfsoxe6czedib/TPmMf9mH0Bmo9HuZzPdnNg8xgjo3xZ4Fay61wuprx82/5zzn44B9otiwq9jfi1mo8DOT+JOoxjuW8cy/lTzrai/Epr5lwc8zKI7eT8MBfX6iJMO4p2avuwokSf3+wYvjcQF8BUf/u3f6tFjij4/ulPf2pF4/2ezGYLZRzCZ7CaAGwFneBcFOkhJ6NwD8dQuIz2tFAV7FSpcNLYZsguA6YhY7dA8Qb6U1BFry/T6SwVvbZkoMxUfbm4PFUQyosXz+Tu7lZub67l+uW13N3eyXQykbZ0pLVtKWMK2IUGvZ5Mx7cyHd/JbDqTy8uRfOUrD+Wb7/+GPHrwQK5ePZcWWKc6XVlMZspMpSCAVGj63pe/pMxU+EExKYp9WXiPQmn8mE0ayMDbri/EJ7MICt/xi4JJgqlQWMviRV7DQmGAIqgrgqnQvwf05NYYHkyVeIO0StYXuKBdBV7MDRSFNu2t9ygc76jOUOHH4kv8rYo+BYAMuw7AOQDt0D7e3j8Zz+QnP/1Ibu8m8vbbj/V7nZ/eB1sBLxhC8KvfQyYAcVSsH1Y6qfOGTVKuAHYkgBP9jvHAgGxWhO/vb+047Nr8wBfrovAYOiSIR4Es87kWpY7ACAQWgqqouL6HZ5G3FTi3tMAYdou2CWJAX6enJ1ogDnAWWAJY9Iwx4nwDU63VpvCXReMmn16lK/+QnvLn/BlnOU76Of/SVg1MBeYFYzzwOYxywbm+fcgCffs8R/s2v+6komhjuEGbvlCMsmZxO+fEvI42ul2w0pgvAERjABcAZhJYR4/BzqZqR2hrh9UjsWsRTIX4E/M5ZcA4jP5ZeB99hzbo5QjfBbjo/OxUi3oXACrNrYjc5xQWJJNNRYE9CRiigLkEpsJnyMKDqRhHMJ7pbCa34zsZKTOVnUswgvVnxfAAoSiDk4IVwEwFpretgmDATmX66BjgpT9IQB1jLlS7AYC7C/CHyDLZBYq9AXVRcE5iOVIiugQw0YJ9BTwm1hmwiAHwqD5KMJV5bwWsQv4Bk5IyH3W1gNxAcsa8B5vDeFBoDV0ps2EqfIcvQobQK+0t7h3QfumXyoegMgIznNm7X0tQx2QIwxjQL+TkmXBwjfcHvxZjDFYwqfMb5l7Oz4MJOQb0xznRf/39rc/fCmoDGA05FuDamQEw0RZjdTsxd5F5BX0iX0MnyKO0db9Gmk9n2p7mtX5f/U5jZ9cYclC0pAwqDizI/E0/h/xwHf56QDB9p7ivpgXx9S/A1gTumG2b3PGj+lsCNLVOoCbMG2A8Y0UDCAegAuRfAlsJADQQIMBm6SVLG/Md79sKhgGTVSrQWi0Rh802wcwI/7CcAuCD2SntoL4fsFyFObVbiNt9BSCh7cEAABTE1bbMJrBvkYvLC/2LK+CzAFPd3Izl9PxCLh88lNHJhay3LbkbT2UyXcpiiRctDGR0cq7HT07PZTA8UVAHWSXhj+3WWtbLmYKlTvodub15IXc3r2Q9n8hkfCPjuytleUROhcwAqKp1hATZAZonxU/EFqM5WiEGA+zsfmq7reXl92Igr0HfmHAsPlms8j8ERpmfGpjqRO0QbJg10MYDzY2pz/Iy15yMu96HuA7IrXUXi5naD/zDwFQG/OI6eZVYpVQ2GshMJuqXW7MfHgNeSW1HT6z3XQmowrmLJWyhrWtlnIq+4S9ow8c1ZbjsWKzzMQBtrNfLHTYlxkDz3UENzurUhZ6AWhoItv5l/gZQlnmSa3E9ln69nhgv9ZrEpgQQFz7PF3NZKKOc5TrEXZOD9cnci3EiJwFMhe9wDH5GH/L6Yuy0uA7WytpOaa9+Trk4wzUG1xycN+2Geduv18EUh7nQZt569I48uHwgZydnls/aPekOhnJ1cyfPX13Js6trBVXNkBuRj7t96Z+cSLcPGwYAGiBYgKmWsoYNIDcvFrJAPwDjYT3TM4AgmTUBnMWakvdUfi0xm0xUn7i/wnpxOhlXdoQ1LPInwVRgp8LvZ598Kj/4/vcVXIW8yjUI1h60vSrOrlb6HX7oc4yLtIHc+oi6wMsr4EvMx5gD8sM3v/lNBVPBRvBCC+uj9pV6fbsLpvI6MjgV7wqMpfa/1A9lcGh/tJ94fmzH263Za31fHv0vtunX7zEu7+s3joNxj23GmMn2vM/58dAm/HkWDY2Z6r7jYz/U/775mHPWKH6/zolj9mMtnZfrz99TEJye2zdsup+Ix9BPSa+7tr/7DDlnX16npfWXf67AvuN926E2XtKJ1x3P8bGDubOkW39NbizRRqMdWpw2m/O69/1FWcWxNOkk+qXXk587Ze11wWtpNz6XeVvIzakp/pZihfdjL5Oc7nJ+4p+/x/H5vODlF8FUcdy5WODvq3I69z7r50SwfLSJN7XhQ687xD64rvB26GUY8yr7LuWOXKyIei/lKW+XudhuuWc3oTInlOzyUFmV/CVen9Nhzk+b5JTzuRiPvD1ybn5/Lcaq6BccJ32jKXY05dOSruL4/Bohd02cH3XJNXYpHke98rqYy/38vG3y85uCqaLccnYWdbHe2j1ojD25a3MxtGSL+2zvEFtnDIvxzsvzCKY6RJLHc44SOErgKIGjBI4S+C+6zXMU91ECRwkcJXCUwFEC/7wl8Od/8e+rmq9DZ+IfOO574NG0SVXapDh0HLnztA6Bv2kDIG5U5Po9dCz+PLbrNyVLm0IYq99Ub9oYzG2esF2/ARE3gPD/uFGc2zzZN3+/ARwfolLmuc2xnD6a7OM+tsF2mja8ff85+eY2L5tszdtN3OSM4/D6yT28aZJ5Tt9Nstznc01zigVRXp+5z/iuacOK13DzkO2X5BPHntv4LG2+4fvSBtx9ZZLb7KWv5PqIMo39xbgQz48b69E+o62V+ot+EG3Hb1BHX42xII4Zfo/rsVGLohP+og9sYqNwAG88xS8Lxe4bq0v6z+k8H9/L6cq3nfPB0lh5nX9I6zfz43XxPN8X9eHjxSEyytnPfW26OL/CAbYfY7n36dznpjhxyFz3nZPzjX3XHHLcy7NpIz/akX/gkXuQ720ll5+933mZl+SYy4ul77y9NeWM6F/RPu+Tiw+RtZ9bTtY5Ofr4HvOpf7jFdZRfp+B8vy71bfnxxnny4Vcpt8R20I9/2B3zSNQ19b3zFvLwhr9oE/w/Y3FJr9Fv8f+4Fo16z62LYp44NA422UGpH5/n7mNHTbot9eWL+JtsILdWKZ1f8hObF4pJXs9Pdo0xJjCW1O3bzQrs4/PPP5e/+7u/04I6FDn+7Gc/k9u7WwXNLFcAN6ytCHAw0LekE1SDXIxCObDwKANEeiMzClWHJ8ZghX6Zs/G52+tLNwFHWCCONgG0mU2mmvvBotLqbGUw6MqTtx9pIfJ4fCe3t9fy6tVLefH0hdze3GqheafVlda2rcxUeFM6ihNnBFPN5vLkyaV885tflV/78ntycX4qt1cvpb3dyqDbU2aq5Xyhb/RnEei7X3pHLi7ODQAEZoSuMatYkb0VhRpDBsALBjzBsQqQlAp7yCwCsAIYRlTWDlAQ3wTviymhI7bLgnyCqVhsGXO/EToB4JKoBiwgJHCbFdLiB4XceOt+BFNZYX1PrYj6BYCEwBi8dZ/fD4YDtQdYFpgqptOF/PjHH8rN7Z3qC7JTnVdAEMgPoK1eGqMBpljIy7oOyBaj7CQQjTKY6DwSGCQBPMyWjRmsAhhUBVUGpuKPlxuuATMVgThoB3NCoemwP5B+j+Nj+4mpQ9knDPzU6ULfHW2D61XIHfI9OzvVInGAqR4+fKi+QfY2nA+AEMZ2MhpVYCpcy9gei67wfc1gYMUv/j6HOYAxnutl6ExfPABmmzT2GD/Yr2cAIisadU7/ZezkuQRZ4C+Lounj/I5gSYs9BgaBvpgrIEv4/WgE8BBYLEy+OAf+BRkC4IHrCD5kjkNRN4q7AX5jLIEtwV7oxx5Mg7nXeZxx0jHOkOaM93nJfrRQGIXpWmxv4DG2RX9lcQllxP+jWBrnQP+4f4E88DnGYfxfmammE+n1ABwwYCOJRiwWmP8omAo+B7Y7MYAiZqMsHsnXDAQCWRswYncd0RKwRmlhcyUT+KIVrOjLD7TA1815Y/HLYpjyIknySm0bBcHKIaFsLeY3AFFqK8q8YgX5HgxqYLGWFoPjL+7ruLaBrvEdC79pL3696dc2aFeBVIl9Bf9nG2ZvFrPxw35hZwAknJxYLqPtMh8xVvq1Hwv5CJ7UWJWKyQF0oz3guPct6J1+ZWwtFks88I5+r23C55FnEhBZAY6J0aZan63W0u10qoJ8fA/bwt9BD+x4Blym/+IzAIFga8IPbJMgFShvuV4qI5PqMIGKYYAcJ2wF48J6AEBQ/EXu1RymxCq1b8RViEYttYe2rCtAn+VUgHe4pu60wT610dwE0BfjCMEvtr6B3VsROn4R8jV3qF+aTA1UvJHNynzEMxCp/6Z8YvaK9UnN7sgCbdMHGme+r3VW510ChQGEAbOXAXiRX5SdqtuW6exOm8T6CMcgY6yhIOP1aqsgjAH2Nk4vZbNty+14KpstwG0DHVd/eCIPHjyUTncg7XYX2AwFqCjbYRs62ch8NgYvloKpAJ6a3F3JcjaR6d213N1d6bpom8Bn3p5NTwamMruy+WqOgZ7SetLfQ5k9mHx9zjEVwwdr8JnGoQTgYRziOgnyrcBUCqQHkM7sjWBIjJXrLvitXx/5OMycx/jrgYT0K/Sl4HdYYWITJdALuQlrGIKBdM0EFie1T+xLGcgQbEkWMwlUgpxq8FJ9DOtl2J6BqWxe9uIB+h7ZgNYbY52La0cDlhkglDGDuiOYyuLQSuM1fUjBT56tlIxW8IOUG032BmpKrqDXMLbs3O+okZjPgCEWtqvA3RS/qriV2N2gP+ZfA8yavfJ+Utme0hqOzH68P6B8DEyF8e2Cwqhzb48+v1H/uXt0fy3HrGvUxNzJdh6//Z6cn57JMLE5tjs9aXcHcnVzK89evpJXd2O5nc7kGgCx3kA6AD6PRtLD38FIOu2+slMhBm3ASLWEPdsabAk2PaTXxPzFcWrKFbtHIliQzF94MQTuQcz+1wompSwNqDTWHPr1r39d3n33XY3pn3z0sfz4Rz9SYBXBVMgNWE/BdjxoFf0wJ/r7EcqDNlEtJNx6wl5AYWsG5mjmWIKpIHdb/4IdMPeMiLxodQ91nwQsWowHAPZX/VO6xz6039z9vN938Hbo782jnJm3fb+59U9pvGyvSX+5OcXzva/5+03OiedzXh5MdYgs/fWHjMfyTLoPQlRyccvHAo4n2nEcb4wpbF/XwryPd89+olzj9V7XGjnTupOfY+zy4+R9gY9POdvxc/L64n1JpQsymSYZlXLmobYd55OTZRybX3/mbNz3nbPVXKxvspMmmyv5gp/XPpv1+uf+bZVHg80wX5d0mLM9b9/exyjHaNf+fC8r5pbX400N0vP+UrKBJp3wGr+mjP6R+7/m3ZUxpPrx77OFKMfoU9HXD2mvdI7fY8nJJmcnh+xdx7i5r+2S/e9rJ8aVUhzM2c99/GHf+L3OYqyK+muKnTH2sN+cnXt7zPkT46SP9ezb+4vf78Fx7uk35cgouzh/+rE/j+f4vT8fU6KMY9zweaMUU3wb3jZ8rsn5QsxfOKfJ30v24PPpwXkD9016f2Q/Xu5ejiXbKMUWthd9uCk/lOZF2Udb4v//6I/+l1/9ojU3uON3RwkcJXCUwFECRwn8M5PAMWH+M1PYcbhHCRwlcJTAUQL/30ngT//sL7a5G9imDTy/YZW7yS7dKHPjM25Oxc2+0vUHSSkwU/mb+aYb9dwmod8giNf68/lgkn35BwCxEKTUT9yMiJsMuQ09bo7ENuPmbdwAKcnb6zK24ccTNxHjpkpp06Pp+9yYcht/lFNpg7Bkt/4hVBxHyS7ixqK3S/+wxMvDbxI2+UaTLZceJhzqp/vaZvuHtsc5+Xk2yTm3QRZt5tAHLtEu9j3Yiba+z6+8rOIGI6+N8srZxT5ZxnGXNhH3xaio27jRGjeAS34S22HxBdrDw308fEeBAB7+s6AGRZcoDMBvBFOVxt2k54Pieeakku1F/8zpNueT3saiDTTZcrSPUsyONsg8sc9mDo1T++TYdGMc/SuOKbeR73Oq/5zb4C+NrSkG/aIb7Pvk4e1kn4z9w9i68KaWqH8ownFzPeBjXu6Bib+2ye/9GEv62Bfz/fGdQq0D/etQmUaf47xy+TeX3/lghLJj7vG2lSvUasrVpZjJmEd95XK693EWxsY3h+ZkE/2KRVIl38mNn3PP+Qrbpy593Mo9IM/J2selXG739uzjJs+N/l6KHfG8ffZ3iDyjD+f8whdH59qM/hd1losTzWszrSh+rSu7pn7DA20cJ1qhuSio5rPPPpN/+Id/qAo+P/zwQ7m9u1MGHi2d37aUwQJF1MjFuAaFfNA3ivFQNIrCWRSUovgbn8G6QKAL7RfzREEmWFP8D5mCZhNrFwxU6w0K/dry5a+8K6PRQItvr6+v5MXL5/L006dyc30jSxQVt7rSERQwGoNKr9NJzFQAWy3kvfcey+/+7vvyzuNHcjIayPj2ClxWMgJ4azyV5awuVkehIZiVzhOYCgXrAFPVxa71G+TRH2TLgtdY/I/j+F0vjYkJxd8sFmaxpF8zQTc8DjlVIKZUBJu7djcHoKgdBahWvK4/iZ2JwBK0i+LO+WJZMe1QRwqUARNHq7UDaGesgk5RjA/9QoednukbzDjz+Up+9MHP5frmTh4/eaigMy28VqYHAp5QQG/F1hgkaiOtwNeK2fEd5NEFM0tijdFC/1Swj+n4eBnBVP7NsQamsmJcFqlC5rim2zMgFPTF47BnBQkkUITFyvqN1yxgVeBGB7ppa+EqgRtoB3I6PweYyoBAYKYimApjM2YqA9OcJ3Y3MHMwZrJYw88z2gH+zzhA3fviWnzn7RHF+yx8ZvxnbGfhswdToaAZx8mIhv78OoQ2TiYJyNR/R/CFZyCBHlAI7FmqeN5gYCwbBKahf4ARoD/cA3A+ZLYzozbAjhbmo+i96wAZKD5P33lAay7eMpf4nK7yVR8y8JQyUQEIpoxN9kuboQ9TjgQKEJxDFl3YAsFUZCeJ90a0I4D0LEclhg6A9FCk1+kqcAyF2PgBmAouY36dwBAtgDCILklIJvWBFGkN8ZSQllrBXaEuAdGykGF5RKEU6ENBVGBIWigQ1GQABqsqQyV+nhRuElmAYQzQioGpUAhNO8VfYyNrq47xg//TtilPz9YSwYKvFR5BFo5pyrP7+aJHghggbwC4AHIhqNTrke0T8ISx+SJ0z1LmQYOYG4F/uIaAJeod+mIc9/NkfNb8DIgL7AwvF0lMXswT6jerteY95CbIjQxTZNvKganQbmSmqsAMspXpHCCeXUY6rtH8PQVtHH8JKuN53sfiQkTXN622LAHCAaC6b8BaAKgUcJNYjDA3Ml5BRwbURMF+KtyH7XU7yuQCcislp0jxBesDY2hDzt0ooAFgGAAO6bsayxI4BGPS75WNyQABKzA30WEqxh2LBbRBi9cGpLIYA2CgsXDix8BUAMF0FEyFqQOczfzeG/Sl30f+GRqQqdM+b2b6AAAgAElEQVSVs7NLWW/bcn0LQOWJDIanslxv9ZzLB48EuJcVkFQJcKbsbpBBeyuzya20tis56bdlOrmR2eRG5uNbGQNMdXslmyXWNwC91TmRi4NtmjvjAtZ5qk/H+uHtwGTgAUU1k5md11K5Wz6EngyUxB8P0oW+EFfghwamQn434I0HRPEan4P9fQCu8/HA2yUB8OY/CYjnWMloswq+WxtoSO0xMXWiH4DPFayagFRY75hP8DUFtbVX56yMORBzI5gKc2JMIAB5uQK4qGYzZIyx9g1MhbxJeeD7XTAV7BWAZgNdYf2C2IEfxpl6vWX5izm9ujdKMafyBw8igL9iLNuNnJ+fycnJSBZY0+qLBGpWSmOCMx9hOxi3eqcCqoz5TZlnE8CLbI0YKxkLVX5re3lDXOdQV/4epspCaSyawSq2U3tBE7/z65gq1wCglM7Bee986asyGgx1DWHMal1QScn17Z28vL6R29lcrsdTeXZ9I53hSHrDE2Wu6mE9OTpRdioACsHOs11tZL1YKWMdYsoKf1Ps4dx0TEnXHkzFz5dg7gSTXVqHeLZV5E7slSLffOtb31IwFa77+MOP5Gc/+clrYCrcV3Gtb/cBBt6qgH0pfsXYnYvl1R6ARYudU9Deb/7mb8p3vvMd1aHdD0KeNVsy528X7jIZVY3xeRp0mlho943tFz3ube5N2orrTL9v5/dJzBbrlz7E/Qu/zvc27u2bcTk3ztJ+Aq/Zlf8uwMKP05/fdE11DCkq6TOe3zTOXNs5u/PfKcA13d96+cW4QZnF9nw88f0zfvg1Oo9HuebsxV/ndef7i3L17fv4FccQx+nnZrnndRZyv+flz3mTvTAvQ28ncW7+Ob33CV7v9VX6XLLVnD5ztpbzoaibOLaSzUb/9OtJn2N8+14XlLXvzx+PcvV2xjZ5re8vyoLj31nvOrvAca+b6Dc5Oy/FA+onyrnUhverCKaK8s3Zmf8u5+P3ta2c3XEuUTeHxjLea2Is1FOTPHIx0fdVykdelqU2SrGpKYfEseZ8d19ebIpRJR3GMeVyW04HtHPKO8ZA7x/ej3I+G9cntAG0iWNcJ0U7y9liTgb+mYCXq9el36vYZ3O5WB/jcGmsnH8JIBZ93uuD18bY03RNyV7jeH3u0xdK4AUEjkUt5l8/riivQ3L1vjizz9ajfGMcOzJTHSrB43lHCRwlcJTAUQJfdAkcwVRfdAs4zv8ogaMEjhI4SuBgCfxvf/rn9pLQwtvycxsvODduAuc24uJmRtMmRdxgZb/7NjNyE22JlqVUh3JtxO9KhZe5DZkor7ihEjdt/eZq04Zl05zjphLH4DdI4kZUaUMttxni+/abK7EN6t73W9o8ytlO6bvcmOIms9+08fPP2W/sx28+RZs5dBM5ytdv4lAu3Ej0fRyi8zimkt3Htu7b9pv4E/UbN+OifvzmZM5u/EZqTpdentG+oz5LG8x+TE0bi9m4kWJgnIefP337ED34/t9E7of04dv1tuf9qcnfKQcWy6ANFA3gof/t7a0W2sF3cBzF2ih8wy+LmqLODrXjgxNUwxspc7HEb6o3+WAp3tDHvX2yzVyOzNlhbgylfHMfOZRyZFMbfFt9HFPOHr29+RyWy0s5Pytt8OfGF2XalCvuG+MOkWmTP/r+mHe5Pojrnlw79A3qq1TMEfPmIQ/WY3+HxJV4zj47+mXJ2/eTy78xPsc8w/UivmfhGHTr2S7op3FOObnkfDC+cZx5h/pmPLDCOhYoWuHRoesGnOvHn/Od++SteK6fO2XVlDtizsD4Yl7ztunP93LJPUgsrQlyOfQQP82tCZpyjI9zMYZFmVCn3k9zes3JK47B543Yj11fs/SwPYxPWVdaIjc3N/LJJ5/IP/7jP1Zgqo8++khubm8NcIW3s7e7WrkMMBUAzQAIEOwAOwZYAEXz6E4L2VstGZ2g+NLYJNEfC7GHIxQLD6u3sKMgkKCA5Xyp7D3G4LKUbr8t7733jgyHfQVTXV29khcvnsvnn34u41tbH3RbPemgKHizNjBVtyvj22sZ397IfDqXr33tXfnDP/iv5PzsVPq9jswnd9Jrt+VkMJTZ3UTm06mChFi4+vDRW8owpDLCuNvG8mPMJKmoWgsPjeUABYr4ZfE/1zHLxVyLhQHOUF4OMFOkomwPxPD6jHbhH3YztvNaFtjWdkcAxetgKp8HAK5ZLIwpAW0SKKYFvoldjGxNZDuBXaHwHUAsY2fqaoEjCuOh8+VyKz/68c/l+vpWwVQo7lU5gJUrMaGgsLpiiQHoJ4GVLNaimNkKqQGmAiAO8kTB3AwsZZm3bBNU40FnJksrfjAQjxVmV8U7ynhlrDe+cBnHldkmMXNYf/XbaBnbNJaKMZCQqYb5BfMAewPagg/AT9AHPuNcAIeMMceYSlBECwa21wqTMznHF6FHe/HgDJVfYjLAHKFrsC9g/JQhPlMu+M4X2JJBx4OpPGMBARiwAZwLOyFghOPA+SyUtthkRaP0oV1Qgo0XMQIsWvPZVEYnIx0r7gHwg+NkY7Ox14xw6qMoegYootNW39c4A2CgFkMnn0tFyxpvFUCRwFEd+DgAWJ0KlKUWpIAB2A5YXSx+koEBbdCPfVEYfYz6hAwx7gim8gAd6gTfAVhnOc6ASFqcvtmaXXZ7GnvJlmIytHVAr99TcCPKWHHNbD43EONWVOaQCWIzjilLBphCkj1YwThkUc+PIER0oLoDqAyxAsx/KNoHYC35rBaCo5K+as/IbTCuFew7xQroxq9joG/IR9nHttsKTOeLfIzZxACRZHvCZ9qrBx9ifAg0avPJ/7i2oJ/jWl6DfmC3GAdiHAFwGucUIFOzwBGciPPxQ3Y+Ag/Nt8EcZEA7D+agvyi7VGKvI5CQvkpfYTyBnVVgKsSu5bICUzCWAeiGc9gvxqWxBWCeroEv/HoV81nMkI/A0GNyMPCsgeoImGAuoV3G9S7XvH5PkN/FtcrOWiSB+JYAg223aq/wUfgeDAZ7pmSmWsxtvgSuKiGJFoECVIi4DJCOMaLxmIFwEjOV/gUY0CgayUC0s16H3yfmIdiNAYQ2slgtk+8Y6wV8Kq5x4Ve2fsI4AKSCnSI3mswN2IJ40pLJdKy5/+z8VH1puVxJp9eT4WgkZ6cX0u72Bew3AEyBSOv5iyvpdIcyGJzJCuyZw1N5+OiJzOdLmcwWCqo0xrCV9LqIdyKz6Z20NksZdEQW87HMp3dyd/VCbq9fKjPVFqBvsMq16nWg5ZCWbJRjjgBd2K9BI+CvGCdzBW3WcoEOwTLta0x9BmKDPG29ZwxkPJf2pPEBsl4t5TTFAoL+vW0xb+H6uA/NOIy/jBWqw8Q0x9wGljCuBWAjBjCvs6i1m+aUgKsEgeH7ydQY2FRe6xSXEX8VLFozOlmus9xhjGsWFwgmZtxnHoQslsu5LCGH9FICnG8yhQxtbQY/9fInmEp9ZA0/wdoVoMGeAf+TvJnjdX66Bt0FhzOHKcNqik206+qZRLr3RHw4PT1R4DN8OPG7VYB/oBqUUaoC3Np4DOjbrsBSAFMRdMi4h3FwPaH25sBUvLehHfr7F8YX2qCP7TEXQ46UB+/NdP4ePCkiX/m1r+t6f61MZbA5kbW0ZLpYymSxkOW2pexUH332VLqjU+kDLNfpSac/kMHwRPN0t216UIDZEuB7e+nAeDqRpYIad/3G9LILaOGcdAApt8JXoGuOn3kI60swQT158kRt/7NPPpVPPvpIwfzGjGb3ZPV9lq19aFPUtV9X8rOP6RoxHFBNdQN/SjHAH3v//fcVTKV5Z7FIMTgBNVPwsLZfZ6aqxuHBVMpwWQBd5Qb+ht9Vcn/D67l+8ett2mJ8NmfrIbuPjPfttHs/DJ+bve3nhsrjsV3Oz+uVeovX1PeVNUMc+/I5kbHdgrxxlxrj4+svd4ljLc0jjpu2568ne2Icfxx37tpD5laSoW+vNMeS3H3O9LbGz7wut2/rr/Vy4PyjbvfJJSfj+5h9jL9+Pr7vkk/l5NsktzjnnG/s85Gc3cZ1a8lG/djwmTHU687H0tweZU7nh/hitJt9fkj74T1XXDv5vVQf6xm/vP78vL2NRVnnYovPGZQZ/vK+OeqjFMsYD6Oucv4X9eRlVbIhb4txrbET3+7hIIfEBsokZ8u+31IeLvlwzs68HLyd+lgYZfUm+TDacy7+5uZWzClpUDl50s6jXcZ46u0wF6d4PJcX8J233ZyMvA+VbNLPL94/+zVCtL+cPNGfjy/4P/cfcjrL+TCvyflgLi832Ul0i1JM3Rffd/IGdlqVTbi5Riw3Lq/v6FuH+OWhbh7nE+X23e/+0bE2/FBhHs87SuAogaMEjhL4QkvgmDC/0Oo/Tv4ogaMEjhI4SuA+EiCYyt/4Nm0OxRvk3GZsblPDbyzGjQbfBjfs7jOHeK4HU8W+4k1/7Dve9L/WtnsCHDeyKZv4wCZueL7J3OLGjx933JSLm3h+oya3cRjnHB+ke53nHjCUNnD3ybK04Zfb7MnZlN/08Zs9OfnGTS+eU9r0bdI7N9p4jt8UL20S7dN53GjD+fvaOmQTfF+/sZ9D+szJLvqVb4f+EDe5ol/Q96NPljb/SnEkxqjS2EpxzsvE23bTZm6TnPlwJNpo02apPzdno7mN0qYN6px9eT3mwFQo1MYvHvgTTIXi1AimKuWA+2z8luRX2sQuzec+m7qlTdh9caspPuX8NpdzSsUTTf73Jv6u16QJ+XHs83P6rI+7TTExzrvJZks6LfV1iJ4OiXPRr0vXeHtm0VHpwWduLnx4Sn35a73P5wrTmmJSHO8+He6zJd/eIf0eck6THx+id5wT8zrzLa/nGoR9QY5+XZObd+47Fq35AmPG3ZjT4xhy8bkpxvoc0CT3+8q4JKuYa/j/KIdSDvZ5L+Zy9hnz2iF52uvpvj6biyk5n/Bzijbn/c+DHmkLuTHlcm3+PEdG5CtFlZnkdTCV5Vwr3H/x4oV8/PHH8sMf/tDegC6i/7+5vdHCvxbetA4gDJg/+n25vLzUIniCHVhMjsJZnKNF3QArnZ5XYCr6Fs49OT2V0cmp5nYyXHFOYJJCwbcxKawFtcOPHz+UTrcti8VMbm6v5dXLl/L86XOZTqbG4gFmKhSvopAZY+x05O7mSu5ur2U6mcnX/8VX5H/87/8bGfRRvC2yXExk0O3K6WAks/FE2anm85kWc6NQ9a23LuXk1ABgBNigyBVjRzEjY6cyK3XaBlhIYCrMA8eVuSSBqVgu6MFUOwAft96mr3vf8jbPglB/fbX20to1K/7WfON2pX1MQaE5QE4EqJAlQW2i11fdoX0UXxLsgPbwxn0W4KKKHd3pW/1bbdmsW/KjD34qVwqmeiQoYMa4FmDlSswzKKw1xh0rEIW+ID8FDiSQjIK7EjMVZA6gxnQ2M9tD8X0COticjWmCc/PrBhTeezAVAS5ks9JicceYofapDA1WHI1fjM3LrSpM0rel1owHPtcCMIVCdxSQAmBoBdMG1DNQ0EI67ZauY63w28BU+OzH7+MD18ce5EEdUx+e6Qz9wCYNTAVGCGPEYJwxQKABhfB9BaZqt2UxX2h9KwA4Bn4TBcRoMXa7JaPhUAvktZB3PpP5bKbz7PcHWhhq/S3lBCwNKMZPYBv8RSE2QHhgONIiZgUWrrT4+0wZZ5cKPgBrF8aK+IOffs/moYwnkpjGligqNj0ZaMpAUgRTAWCE7/GjfWmBP1gzEvAq6RhzUt10DISFwmdcVfmhfjaAgBX7A9Bh4A+MBUw6WpScGJwSfKMCj6JQHi+HOBmNVG7wKSugNSYoAzIBaAS5LXQOCqbaEEwFu+goQyBYagh8VPCLgqkMQDQYDdXh4W/jyVhWKwMIoAAeurHYtVZdLhZLZbbSvJyKmVWWygCUxmUV31VRv+pstTbWHYBFlCEHc8f3BOslEAbm0Gkroxx8F3agxexJjrgO7IbIJbMpgLcig/7AQAUJtADfg7yUI2ttAAmVMYA4aA8A1i6K9U1eCr7dJFBW6ldzQ/IFfEbxLWINbAXtEHQ3S2AqjFf9PrF70QZgn/ARFP/jB2A1BWzAL1IRkwLW0nUKOEkAPOpLgVcJjA/wgoLdEvAR/qOxrWtAGeYdBTlobDAAnDL5AAi3WSuzIsEqlhOM9QW2ijym9w6YY4qZmNNybqxNjDUKulDCKLNpLU7WcZsVW8yyuGUyM2A+dE5QDVlJLB5r1knAFGPD5Hd2BAA740dSMJVrF/um/D8AK1psCVtQwK0B/Wij6us6xjTWCjBuxdsW+YEfSmxDCpayFxJohkRe7xljEvxPY+HS4pa1asXjynyxrfMB7cbWMua3AFN12gBE9Ss/MLsy9qzJBMxrWzm/ONP+YWPQyXB0KmdnF5pvce2Dtx7JetOW56+uRFrwl6Gsty0979Hjt2WmYCqA5QB+2iqIAcBw4IQW84ls1wvpIi9t5rKcT+TVs8/k5vqFslMBSNVCUVorFre3ZAMQTAJQYa4EVoGFVOO3Y8uETlRG9go0W2MkmyEwQ1mbEosT/DeCqZiHIDvYEdZ5iI0EPHEd6GXt75GYa9k315UeGE0wI/ogGImAJgVFtYzZkHPQOEdQhzLgdIxdCADUzUbG44kyJdU+kAD1aiNW6Ge5G4HbgHkGxrKcYn5Q2x9fKgD7W28MDKVMYylW2dzsfMiFAFGClft9i0VWkAxAlQFsdK7o062RqjWLIoNq/Xu9KojdMUoxZqFNgooRu7G2QR4Ce5tKL60ddJ2QmBQZWzA3jNuAjC2NG7CdGVhgkx8SaIpjmD/Bqbo+XVhO0TEkG/P76LnnDlX8SGspjAFt6hoigWwJ9tJ1gQLijCmPP1/79W+oDvFSB6RI2PNytZElXgwAhq1WW24mM/nk2XPpn55JH/cxiBGQ+2CIqKlzBjsgwJwAhtq42jKZTxWIpmbi/AaoK7Kgcn+Ba/oNclIaP+5RJmMw3SVGvXSvhTX617/+dXn48KHK+PnTp/L5p5/pGhO5BT+QgwH562t9TKQ+ua7096r0NX9PQvnrfZp70QvXsABTffvb367Wv2S8o19XAq8idg58Y/7EU2xN/6v9qe6l3rAb6pXypD79vhHPsb7Ml3h+rlu/BxDPi8f89bk9C983z83tL/p2/JzYn7cF2odeg3iYbjx9/yVx+vE3nZ87Rsa3OBb2FXXpbdr3m5Nh9IOYd5p0lmuP3/m/8TsvR39P6+dess+8X+2+dKnJVt7E3KM8/di8Trz9eLlFGed8wLfJ8cfYT7lFW8rpO+eHh8w9N1Zbw9h9LNchcb+A46c8cnYQfdb31SRjyiv6BvMmbcKvnzhOrx/fB3Nz7riXs9eL37fg9yVdsF2/v+F9ayeWuLjIMXJ8Od/J2Y/3iyinnI9TF9wvOsQ2fLy5z/kcr5dfvH5ffC/FzOg3UV8lmXv7yPnVfed33/NjrIt5KLaH87lGjOP1uaok1yiH2F8pPzXJPdpD9CXGw/gMo96fS/efKa405cgYc0uxkLaWy4k5GfiYEOdT8u0mXe0bp9dVPR7sFdT7rN6/S3aSG1suvuVkWtJpkw3vs4M/+ZM//tUvWu/rZMfzjxI4SuAogaMEjhL4JyiBY8L8J6iU45COEjhK4CiBowT+aUoggqkO2VTyN/65DU5/4+9v0K1gxTY9/Y/fmOVGRNxQvI/02i2UOdiDofib2wjiBkFuQ7R0vt9UiJsUXoZ+vnEzl20fsoGQ29DObbayv6aN1H06Zl9+owlj5Sa4139u49bLxttCTr5xsy23qeTnkpNnzh7jplKcS072TZuIXneHbobdy2a1EKAGUJU2qn2bTZuQ9+nby7f0ucnPo6y9zmk38Zy4cVc9GE4P+Xld7PdN/NnLMsaeKM849ujbvvizJOMoQ7bh/TUXP0pxxNvlfTZYfR852+Y46dd8KzeKHVAcgAJE/MVDDZyDN4jjLav49Q86cv5XknlT7MnJM7fh2mTbJf3mYmxT3N0Xk5vsKHcszqNkRzG2/KL+rrpJjRzqByWfbcqFPnbF+B9tdp9Oo/yiLvbpZl/sa4qtuXjD+eRyQC7PRn/31/uxxbXQfeN5kw3m8lsuTjfJMrb/pr4b5V3KJV5u3gbxfSzi4lj8Nf67aAM5WWEcfAiYszk/Th5n4Xxu7dUUY+8Tl6L/7LPneL7PrTF+xHH4c719058pe29PXm6l/Omv97HhvjZeiiv3sVs/R69vFhOgD4Il9uWg5thuRfB5/dX3PWgD47eCSWME+uyzz+TDDz+Un/3sZxW7wqeffqqMVcpqg3sa/HbayiiFN557MBXmhWLwwWCoBbj2lv2+XFw+0PPJQIJiPuR3ACfOzi/U/pnvTddbubu905rfYb8n2/ZGWu2NjE4GBrSY3OkvQNbXr64V+IEi8bZ0FEzVa3eM0ajbldubV3J7cyXju4l84zd+Tf71//QHqQB7LdvVQkb9vpyNTmR6N5YpAFVgx0pMApeXF3JyOrJiaRRNg2ULzFtavIiCdZMhiqVRuEowFdkRWBwKMNV6aYCVtMLWQngrfkchbF2Iw1jCwhfaeYybOI9FtXUBs4EMDD2VCnuTLfAt+N4uIGcw3nAMZIvA/Lp9FHcbaApAN67BlGlCwUd2b4si4/UW4BmAPVAw3JEf/ugncnV9LY+fPFado+/5fKFF6SY/Yy7TeWNdJ8aQosWmqYBYwfMAqbWMPYpgKoIijO2ALDcGLMjFdNg2KvteL3YCesDuzX1cUd9MBccELbF4k7pgPwoi2Zj+qvEncE63a2NDUSvHir5Utl0DOWBsZ6enOnYy1uAaHwNr8JeBGvjLPMO/tKUIpjJ/hN9YAbxej2Jrx9CA79EnwVRok2BKzgsyIisQzgUQEmAWjBsAFtgI1uYGNIFNWWE4mYcqO99uU9E8WHMAjDHWIysY7ymL12K5kPHdrRYBA9xxc32l41NQndu7IWuaMUwpfNBQRYhryZ6MmcrWn2BIYsE4z1P3gB0DcKJgKpOP+kIC2+CUEUBKguJqY3GDLneK4ZX5C3qcKbsd5gsgF8BBBp5baryCPDCmabqnqTgZqjecr2SxnFcAV/QJ30JhOQqxUVQ/GAC0ZoxqBEBQf+orG7AiLeVuMrbrBIy+pxqDMT8AOeZgFJstFWBH38B1vpi7CxBhxSiW1j+wTy3qBgtfV8FU0DUAYJij+aEYSx/k2O3KfDGX2/FY9Wfjq1niII/+oK8xnDr2BfXQA9piDqYNIh5YHwbQ4r37ZDxW/1WGs/VaQVyYA86BbaIPFvr7ewJ8p8DXpbHD+IImrrfoCyxMR0zc2dNJdta0vkDb1JUvbkTbGJ8CzhK4k2OoGGOUXc3ACOx32DMAL64n6wj8kSAqAzsZi5eBOjpmwwlM5ddRAI3ARoB7MNY3i4113IGcLe4TxMuxMG/5v/RVsy8DkqBJtVk1tI7GEPivyiKBWLF+sFjUU38FwAnHES8B5ADoK6FVUh5dJVY05CDoGuCiBIrUtQXagNwcMyEA172uAvkM6NJSGwQQDXIcnZqfWtzaVKBDyIP2YHGAa62ODAcnMhqdG7C4Yk4jmGqsY764PK/yZm9gLDaj0Zm0FcDZlYsHjxREdTueygJEUgpyastoZMxUiAWLpcUay/Vb6XXBwimyWsxks5rJdjmXbgeMXAt59ulHcn31QqaTW5HNSloA/yqYygNqRIEgqpcEHCPAqKXA6m7FXgN949fAKbbOgA1xDWL+sxHsf9MWsAYkmIrrFtqd7fcYwHWkwDr7v98PoszZt625LC5wDVSvxcAEZcAbAga5zjU9GwBKx1+BqQwUa9NJbHSax42tD9dD7vB32BL6pqyoB6hcx6ygoRr4g7kbeFwjWMU26NffiIkYC2QA2+N46/sOi3XM48zliMH4zvzLAEGM31iv6po4gUa5xlGfVEBxzXLMeFzlxh2fB6Csbe4GPema1+YCEAP+w3U/YjFBU5gf46WxcsFG7P7DAFU1SIrrI9qVMRjZ+XipAtdNvA/090y0E9oI5kJmWL8uQ2zH9ZQhQWuV7eo6ltlY5Gv/4uvKSmUMnWCo2iqQcQvwcLsjS2nLdLmSm+lUhucXCqaaIZcmQNVqaTm72+7KarHUlzkoqBDrYaw7FfRdM1ua3xiokD+cr66NEJv7fV0T3d3dyvNnT3U+kDG+w3zwUouvfOUr+pILzP3q5St5+fy55hUDtNVgNtpffE7EvOLXuv4+16+XaVuaUxOYyuJ07YPf+MY3FEwFHZs/1vemr9/HltipdsFUO+8Iyd0s/xK+49heH2Nz48z93r/4nb+/8vZaMYBmmKlyvVF38VjTWOO9kR8f26E+4x4b2417hf6+6TUbccxUufsyb+N1nKttoyRl3w/PsXvQ+r7Jr7+Yg0py9N/n5Bf78/E03juW9OHPi32U7Izj9jqJMi61hXHk5OTlXDr+Jq7DtmgfcVzUR04XXld+THF8vDYXf7wtMWZSBjG+eVv3e7U76/iCEHJ2zPFz/ePXITw/N/aSrfg+cv35tqL9lXSq8dkBMnhdSfYlf/Tzif4bbS7qOsYsbzO8NvpttFdvR9RXzn9KdhR1nDsvFzvumwP83Pf5mddF03PdfbG9yd+9jLz9xHjf5J9NcfQ+MeOQGJuzpUPidLTPQ/Tm5R/nkbP36Bt+rK/lwNSg7yPmj5iHuZ6NscnHNe8vTXKJvhHvBeJxb/s+t8c5l3IWx7zPFv0ak21H++JYrK1fHEwV80DJ1ptyZ5OdY5ze3qLtfe973z3Wht8nUBzPPUrgKIGjBI4S+MJK4Jgwv7CqP078KIGjBI4SOErgvhIgmMrfQPuNxKab1KYNwXijntusi31y45GbHGgjbkIcMj8tm6seTtuD67jJ9qbz9f37DR+MmW2WNg84l9zmRWkziRsMcRPFb5DGjaTcgxc/37jxktv4ihvHuxssNlr2Ewtk4maQtyd/jA9mox3FDSEvryg7P+RnwtoAACAASURBVJfcBq2fR852Spu/Xt7RH0qbT/FB2CG2ynP8tU3z9W2+iW/QnthO7Iu+4v9i/qWHfDl/4HfeJ2J/cZOTG5m+gDFnc7wubuj7eeU2JmM8ivOLcinprvRAz88vfqaf5OJdHBf1gXO5wV+y69hP3JyOfhdjOf/vHzTjOzx4Z6GmvcXdCmxQDIFiNhTL+RiT01NO3vgut+nr42icU8wbuc1kP88YO0p6jDEvF09zdlTyl9hv0zjoT3Hefm6lvHvo/HycRUFjzq+b4jT6acr9OX/xNlGKTTEel2TcFFfuK4M4z5wNlWRBu/Dj9HnP+2suTjaNNZd37zM3f30pj+Vyb+nhdW6Nwe984dSheQ3XNhWB5B4weXnm1lGMId53fBGRt3M/zpysfbyMdhhl6/vjm7Z9QVMuP3pbP2RtEMeYi4u5+eXifMkecnmKvpyTQZO/xlzYFJsPtZnceT7mxlwT/SU3Bq9n6gE2E8FUBOLEMeyLg7RxL49dnewW0DKfWiE6ii3W8tFHH8nPf/5z/cuibwCsAKZarJap0LQGUz169EjBztfX1+pj6E+LwkcjGQ5HBjjo9eXk9EzzNgrqcD4KRlE8eH5xKZcPHuh1yPVXV1cVYANFiMP+QE5GQ1ms57Jaz1F7rQAMABbAnYAi/tvrW2U12aBgegFGBmMsGXR7Muj1DEx1fSV3dxP5zfe/Jv/mX/2hrNdL2aJocbOS0+FQLk5PZXI31l8AqljYfnFxrmAqLSZXsJaBqaxwffoamIpv8ueaCTIxZg1j2EIFrr29PbHYKLuH/Xobp13ge7aZsyl/HsEqep6yJNSFwMBW5QqdUBiLN+7TBvlGf9hebzA0hhQFQs1TIbGxAhlTkRVRo5gYDAX4BYtDq9WVH/zwA3n5yoGptluZzsFEsNV1m10PhrGFFsvjjfwsfleWtHRfB5AVSpNhNxjrdI6CVGNo8OwDsAMUosYYYrkQawjTA3/0Wi3IN/+j/CvgkFVKV+tEAwHYPTz8i+dpEfjWwA3oi6AOG4flHfoFr6sBkyiEbWuhK2zDg6n8+jSCqdiHj/vom0XlLDhHv5QVQUj8jiwdtE8rGE4AmARSI0iC86KPcj5gFIIe/Bod3xnQxEBkBFMRTEQ7Oz0DEKur7EjGzmT2ieJwFAbDtxBzFEzVbsv19Ss9h4xAVf5I8VPXBckeCRFgIbnp2griq3WAMpDYD30I9qGlvEm/ZC7iNShkJpCEDFjeXyh/FvBHW4E8lJnq5KQClRLoYvZitgVwHs4FqIAgPhTwAwCFQaMwHwAQA272K0YkjgXzQnGpMRiBYQkF9R0FLJntgElqo+dA9GCmmysbyFJBKwQyKAtT11gLuYbSnJB8QMFUAKwo8M7YLhCX4Q+QD+SlfgrA3XIhd+Ox6k/tPYEMcQ0LvWErvL+ztoypjd8R2FgDv8y+6Vdck4AlCrqDnAnQrfLScFiBLPwahLHMgwUJ1sDc0adn8+AcoE/0z0J1zovrdY4P/ycAwt/H7si1YncxwCR+LM50ZL1E7NrIaAggqvm6su6AISwBIxXgkeINxqTsL9Ppa+AwHFula31s0jGDnU2ZmhLDW/IpytbLzK+r4xqZ46BPMMZSdwAtdBRYYIBdtEUQKMIsQZkAVSHfAJyI45g7wFTGFGjsacgdYK6s46SxjpFJC2MGQArACNj+zno2ARqof82F9JvE1qXj0hxhwGn+eBCPMcOhz770eyPNczi3Ahx2O5o/gUkB0AEAUfjpYHQiJydnytwJJrnpfKngqu7gRNpdgA7bstpgpQMm0KGcnl0YoyPsKQFi9GgLv2tZLwHanspqNpHREMDyjTz95EO5vX4p8/lY1ou5bNZYx9UgYtWj3iMZmAqfAQYyqrL060AfZHvysUXjVsqjlsewButXgGvPTMWcw3s5AzjZ2hQxx1g7DbBEH2T7aJtAGzLEGTDHAJD0GciePsf7TOZLBawkAC/BVNirVxCQBeEECNIlgP0m9qI5wDQJRKvMXSl/GFDQPScAMA3MawossbUOx5feV1XlIs4DTH/oCWtjnlsZmxhACHGHfkKQNlge1fYBSFeWUNMt8HLwjxoIaTFFmQ5XNagQcql8OYEAuYfAmGuJ0uajACrrxYDQiRHU1qkGSjRWLovP+MX6A/IhM6blXb6IwED0+CGIFn8tnm1lPgMIymTLcTLH4v9+jMzlHmjPtQ7kivMhR8gOtlSBrhKQU1nJko+/+6UvC5jxjIVxINtNSyazhQBKjJXCeLGUq/FEPn/1Ss4u35LR+YUs11sFW3W6YCWFvESZLlfzlUzGk7Ru7cmmtdEXUiA31rHHmP4UlOTYqghaHSKXJpDS3e2tXF29rOSLOeI8yA1MUA8ePND10/Ur3PvcVPcQBlzcfbEA9139GtJ8u2Yw9ffkuT0JvgBBwXgJTIUxwS4BpvrOd75TAR8BMCMAk/O0uFoDM209ZLFW/3pq3WR7tW/8aj7FfZBDe6GsmAOZY7kGYdzj3C0+JSZFVz0U9xRiDvYy4rF9Y/Z69ONjW9T5vn2kpr0QjkWZffnPrSOiLfn7Xso4N/em75ZgRXXM8KU+fPtxDvv0yzVd3G/y18Uxso/qvsOdnJuP1ynXSrSX0j6l79/PKZ4f7/+p65xd7ZNF1BPn4vugLVIXzMnMxzv+HcBfXn/si/7ix0bZePv3suYc4/hwfrw2jiv6kh9vTnf+voS+znnkbNzLpyTPKCPfjte1919ew/b9ebk5+bnw3Cj/prgSr8/5sL8+Nx6vJ9pJjGkc0856Je3J5MaXk53fA/LjbtLtvpia8xUvR6+b6Kt+jt4eD/G/XB5uGkv0EY4r50PRNinzN5GFt0dvkzmbL8XE2O+h9liSox8H83Pp3CYfjLotjT/GLB8XuGalzVAf3ANg3GO+Zh7y8Tv6fPSdXHwo5Y04h1LbuJ4xM7bv40dsj/P1uY76KLWnrOSBuTPqpeRb3s59Doox2cvzEP/L9Ue5+5zFz//u333vWBt+X8Eezz9K4CiBowSOEvhCSuCYML+Qaj9O+iiBowSOEjhK4E0k8Kd/9hfVazJ5I75vQy+3mRRv3HObmHxQ4DclfJ/cJIhFjodslOzMHQ+AApjKH/ebg7m2D9m4ym2E+s0D9hc3mLmp0LRhnBtr3AyjDKPOKXe/OdK04RI3H7ixwY0kvwEb5+w3mfzGYNwsjQ+IeJx6jhuqsR+/UeLHE+fF/5dkkvOP3Maul0lOzvvG0OSHOXvL+VtO37Hd+NDmUP8vyTe32U6Z8mFwtJcmmcY4QT1Gm/IPrViYk9Nt1EtpI78pXvi45DeumzYI2W/UU04WuTExBvjr9z00bfKnXB+HxJOSTXn54xwWjLGwjj6AAggWlsQ5RfnFTVq2wXnn/M7PwX+m7eV0d0hsi/EjFx+8jn2bPqZ4+cXPTXEk2k1u8zj6Xowxh/p2PE/7coVo3uZzdp3L4/v69vGc7ZdiU5xnzqe8bON47rsW2Bffc/LKfefb8cUQnA91yvkcuq44VN772ov+F+cdx98UQ6Jt4//QZ9PbG3M2gutiIYH3rZyN8JooR65nOBbOh+2zMKnJt2O8pu44Dr8+jTmK+kV/KAjz4ygVW/g2fLzPyZ7zKcXAQ/JuKW41+W/015w95mIR5eEf9pbO8zHUx2I/rpxM4nFv4/tycU6OPu7ywSIf6GIevwiYSgvZUDCsQJFQkKbf1IAq5kIWbKOI/oMPPlBWqqdPn1YPSgmmQkG8slK1u9LuGmAKzFQEU7FQAXMYjU70OOaKgukh/g/WjW63AlPhfICpLi4v9TwApl+8eKF/MY8H5w/k7OREi6fny6nMlyiGBEvEUpZglBoOtPD26uW1gI0Eb3+fTReyWqxkoIwwfQFrx+3VS2WmApjnm+//uvybf/Xfynw2kfVqId22yMXoRC7PzmV8dyfj2zsZ340rhhSwSJyenlixPJielKHmdTAVWIiU0SYVO3o/0liSiiRRGG6fAXSwAmBvA7QXFibjGAtSfTz0a1he76+x2ryalcAeRtuaanf9YiwhsRAZVwNMxWJPAmYINjDQVAJTAUiFQmotgMbb77vyn3/4Q3n58pU8fPS4Aj3NAI7YGDMVim5R2G6F2StpbcCc0jU2kg4K3u3FIwRTaWEmmGMWcwV4QR/MA1bUbmAqjsnHQg9qok+gHyWQkLqIXyWW/E8BI4lL0+RlYCzGW7JE6PtSE1MM/ZrFvcY8ZvrFDwvDa8CVgakA/GMbNSCgfozg8wOBdX5+dX81gIm5AeMkWxrth/8nqwcLi3GczFRo04PzKGvqH/17MBUZcQxMBbCMAXnyYKq1+hRYm3xRNOQEGwAzFUA5YFk4Pz/TQvTr6yvVFYqyOXeMF6AJ/gIEVf0kxjhjrLKiYHymDLx/arEygF8pn1Y5JQEJNLenAmEFaTjmKsZq73uMq8xJtCv0AzkhDgIAg88G0jAQgJ1n7B8odu8kMBXaQ0H3EoBMFqBrkbqBqTBe6AfADfgXQK9cj4AdhvdVKN7Wz61OVTDeEvMr+OZsBgAT/AjAQFHGqV6PwJ7EQrdeWYG+AoiMmQoMKNAz5jObI3YbEGI4GGoMBvsPZDueTGSk8RyF9WDOMgAWWZUgH4wPxwmawHdoC9/R9nP35riO62EDX3Y1zqB4H/kEtoN4Q1Ah7c4XUKIN6oIxV1n1EhCKxfiQN9lgxuM71QEADQRM4DwCBHGM9402XxyzdayxtSDOGYOJxRbYqunMYoYxPYLVELkObMy0OQUkL5bK3Ecdmx30KyAZchr69WATtLsBQ0jVp605CMhod1oaYxWcl+yS62EF4KV45tfGBPKpDjQXmM8oYwQBw/Azft5upA/7GI6k1QZLH2zQ5qMMRaNTlWm/P9BxAuQHXUKPyoYGkB/YpxQchUFanIXvAFwFOUJ2BJjd3Y4VkIH2aEfqVzpG+h8zvE16qUxzBjox4JKBP/Cr12reIfDBwFTtFvJaV0EYOK8/gI/Y73w+VT0BTAX5Ih5hXQRmzvOLB3I3nsrV9Z1s9fszZajaSkeWwBqDcxNArSGAyFiDGdsWgDHIb9vNSrabhTJRAVC1mo/ldNSTbnsrn3/yodzdvJTVciaL2VRWi7m+55tsgKZbfIP4yLL+BKaCxDHflq0RPHAJn5nHIVPInzEf6w/ImuyVBFPRT/16w4OpFMCqRXrG2kh7hixxDZnjVLYJXOTHxPzM9RHHXCcGAHqWBgBS3BTYgZTD04JvAnWQbUzZMwkiUnbANdC2xhzXwurEgNoGujJGWLUPBabBF4xNED3Y+th83I+PLwcaDBHLDVAU/RU65pqDdmdgKlsL4Tv02+snQCUAK2BqASchGRphc2kPBvmFAEWuH1R2gVmPtq7jVd/HOtJsx8BUAHHZnG3t20lAKgLJjD3M4q6xJfp9PgP6WvzBD+fOuA/7niVmKvTh17pVjkvsW4xReg+ka0jz0xKYCn3ZOrBtc1IgVb1mvgRDXNIr7mfgBHeTmQBOvNqKXI+n8uz6Wj78/KlcPHwk55dvKciq1elKp4ccZyCgTrunsp6Op7rWU8ZeAI4RvzSHGqugrvPAdJrAfrzH5/oMrG3Qj7LEjsHMO67Wwf4ZyO/8zu/ofdknn3yiYCq+HIJ7J1xPeh/kmorALQIWeY2Xp7+/rnMAwXYWI5g/8TkHpiI4zj+XMoCV5T1/X62fE9CKfuMLa71v7/sc9xWazi/tBexrg2P3+3Ock7d9yrHew94F6/IaP0auLeM6lnLxf+Nnv2+ha4DEVMN8buvP2v7jPezufeMum6/XVzXewEzl1ws8p9Smn3OUt/8/P+fAVFFuOX3m5LgT8xxrMduLvsDvowzYto9L/tycfv3cGOt24+Xr94VR97QR3sdUPuOYibw9+vlGf/AyK9m9/97rk/16vVMW0Rb3yYVtRR0ybnEO3qfiHL3Ne1tn28yhOXnE8cY5ow3u5fj7P3+v6uOm11mp7Zzdx5jh7bck090Ya5L250bZcfwezBHHHm0+xoqSrUR/j7bqfSieG3Xt41a02zhH6t6DqUo2l/PjXOxoygMxrmTjo3u5Ls/3+/NN7Zfsp5SzfCyiD+JvjPdez9QNZVmygSjHGDNyeSQX3/3c/fxyum2aZ1O+iNflfCP2F/MW5Zc7b19M923R7xjnKV/auX/OxdgSc3VubFHeOTuPMvJz2md3Xjf12sXui3O/USacby7X5GxH5ZTuNWrQufW178fHF47N27+3ae+jubZLNufH0OQjRzDVPm0djx8lcJTAUQJHCRwlkO5TjoI4SuAogaMEjhI4SuAogcMkEMFUuU2J+F1p08ZvhsYNOT5Y5IZA3DziaP3mE9rzxUuHzcjeAMk36uU2PfwmR25zo7RZg++5iZHbTPVy8vPI9Rc3hvyGpd9o4kO1Qzafogxz8jpkIyS3yVuSGdvzm01R5qUNEtqAPx43dXNzaprDIfMrbdDyWj+naOtxA+e+Mo59eLn6vnL2E8cSi9vjBtY+X8vJNtcvN36j3PZtcsEmcpuYPjbwOPtoegCR8y/O0csx9znqif4Xx+dlti/eeFlF3eQeNvmxejtoikE5eynZb5RFU9z2uqfd+AdQfJs335KP8/GgngWhXjZNG6A5my3ZTc7+D5nDIfpu0mUuluf84JA4XhpLjHE+r5V8vSSnaBONMS89lL5vXIwPWPb5Ao774tSYA0rXe9lT14wPzCm0z2gLTWM6REZNflTKOyVdRf2Wxhr7zPl+zIu5fBpl5ONNLu77Ng7xv3362mcPTTFhX9u52Ohzhpctz/Wxy8fBQ30o6vsQf/HnMJ/EB80+v+X0wrnk7IBFQX5N5D/HGO7bYuFJrk/v27EwLs4J1/8ifuh17dcnubVEaX2BMVXsH6lYP+a6kl826bWUs+OYYxtxnNSTvR2+Zh6o7biqoa8KDdEGcizADScnI/n7v/97BVSxkA+Fex9//LG+5VzfSJ/AVIMhCqGNIRKMC3d3dxWLiIGmUpHiZqPAqsdvv6NFg9A5itvJboDiehQUEziNdvADQNiwN6gKa1vtjbJSdbtgQloqc835+akWeP7ohz8SFEuj2HAxB7vKRnoo9u91ZdDry4tnn8vk7kbeujyT99//dfmDf/l7cnP9StbLhTy4PJO3zi/kgYKpxnJ7fS1Xr650jFhzPHnySN56+JYWpwN1BNAFPsMOrDDegDJgzwLoi8X3vjAHx+ezqRYy97o91Q2YqlgYDJlAB+iz6T7LF3F5oAvax3X0fTuGQl6+7dyKoRm7PPADACst+kxgH76pH+d2lDXEilIJlmC/WiQNhgNlRDAAyGoL4Fdfi0e//59/KM+ev5Cz8/OKRYpv/bexGjOB+iLWdG3zLQMa6WB3wFRabCoAiqyq4liMi3aK4l48WyfICsdsnsZCgTYJHkKfts5H8WwNMGPhPebY7/YUMMLiGxTvs8AZ12OcsP3NZmXglwSIQb/43pgCoONZBRhBQTF8w8YGoNFc54nzzUdrJitfHMt7Eu5d8H6LMZMvF1A7m88VhIQfjAH94XzPMkVmJMiDTBBkpqp1sMtGxPFYAb0VSLNtgmLQhwKFEnCAcZYgStUHioVXYF8BUKIGmqB4fjqdqM4hD9ozfAo/8HfKmIAqZU/APMHwAHAe5Kpg0rbaLWSLcQPAoYCrTsfeXp9kQ/AVfNoAE3aeXmuBXa9XVqtUTI7PChxIoEQCW3AtgENqY4ndg7nBF63imII5nL8SeKJAECvpVnuA/QDMgcJ32L6WFCeGLRi7AcUMOGssdGZXYLCCPBSwkUBxKGIHOAFxGWw/uN7000kQUYAMjO0IRdqwTQABABI1MIjpyoiAUKi/tfnit9vV8wGk8gxnAwWumMzVRhYL6Q9M734dpaCy1aoC8tnczW89eJCxCefjHPyfYBa2qfapADtjuTBQH4EZAGta0T76NwBTAggk8B/6VCDYcOiAIAb2QZ4zcBP0bGxKmBdiGet61N4S60scP3QABi+//uA6irEH7RlwDL45r0BXKCdqJRYWrjHVrvCbGIrYH66Hj9MeCeJ7/vx5xXqjAKwEHCAoBfOD/ADqQNE/7Ac5CdcbS5qxMxpD2laZzlj8Dpkyhy0XC/UlxiXVmxZEGUhGWZAAjByOZAhQZc9AZQDKGqBvDhyI2r2tEzBPsFWNtJYKuRRAKgVJKChXV4cJIASbBiMPcBEJ+KSADGO3qe3Y7F8Lu9TvDGeOXFjt/Wgj9n8DkZjdsBiMDEEEAWDd1e8NpNcdyO3tnSwSUJAscsAJwG7UttDuVhRofnH5lrz9zrsyW6zk5nYsk9lceoMTefT4HQVSTcGGs21JbzCSi8sHKi/EKPgBfoYAm8/GMpveSRdrJABvWvCDjayXM/n0w5/K3e2Vgq1WCliby2IJhqd59UIGBbV0jSWM+ZmMlQr6SABH5hHauAH/amYh+o/6nvoXgTYGnvbrFL9Whh9CAacnJ7pus2O2BvD3mLzG389QH369rBaRisfxOd67as7erA0MCqGlcSKmjscTtRfEKsRcgKm0mDGtlRQ8pCCq9GqChCswDk37j4GrjIUUiy9b72CdgLXZqgKH4jv6K2yY6MVavmSIqwtfOZ96vjY+/AD8ajl2pWtositShsoUqOxftg5nLOW6U/NfZfM1cFLXmAp24VrSwItY8+mxlBehY6wLyYrINYsBR5Gf6vMxFvgV1w3wZ8/waes3ACkNtMi9QOYGzj8WrEc78PfEOBf94ocFqmTXIpgKcc1yHVijkEs6MugPZbXeytXNnbQ6Pf0lM9Vnr17J5aPHcvHgLdkASIl5bkXBj3jpAF7uMJ/OZToBmKov3X4vkXdZHORepubvFdg8jSWUNgwd4YUVYNmFfhRwtpjr+sAXQ9Mufv/3f18ZPb///e/Lqxcv9CUTBCP7tT9zK/OtrqfSusCvP7km1PVTApDyvscAdGYzCrBLYFt+D9kDTPXtb39b47XFj10N0TbNb+qXgOz6rL2Y0MJ0/UKQ0v5I7j78vs/wvN34eBNjScne4vf8f9w7sfnT18qAqvo+Pl9IvBtPGYdq0JPJd7f9uIcQY0tuHyZew3O4n8P56bzgCCm2ennQzjgmHmsajx+LlwWuBfAZcc/rJtpGySZyffu848eINv2+lbddr98oRz93P8fc5zjukt5z1/rxRBnl5h91F2Xh+8i15/PxIfaek1fuumh3pb2/Jp+Itk49xjF4uUTfjHPOjZWxssl3ou2X4pYfYy6uNOmH/Ucf4Pj2ycqvs/bFuJKuIwAr+k5u/E0xPBcPmuysyQcZz0vXe/15WekeVwZU2aTDOA78n+tR5my/Fub6LcbQUgzLyZUxdZ+PUQ70j7iGaIpVpdjl/abkTzGmNsXqnB80xV0c835Yspto16V4eYjc43xytuflEmOLl1NTfMN1tJ0Yj3Pj5Frc+3Mp9udsuClP+BjjbTrGt6b/l+yz2ce2sgXVbsNP7vrSmi/qLuaxQ+Xi+6Q/l+b+ve99dz/6q3GGx4NHCRwlcJTAUQJHCXwxJHBMmF8MPR9neZTAUQJHCRwl8EuQwJ/9+f+evVPO3dSWNrGaNs9584wbXha8lW6ocxthh2yqRjFoMRsf0gZAVmlDgf3ETRO/0ceNJv+wOG5ycCxNm0XcfPPtcPMBx/wmIjdoYp9vqvpDNyf9xg7n4nXhx4uxcMxx06zJNuIcoq5zm0u4xm/u/TLkEDe7+X/KPM4hZyv33Xxu2jTKzalpwyoe8zrwvlYaY2mj1vtjlPm+a/wmGcaT25DFOZTDTqHSng30nE3FTbnot3GjDedrwV54qxPOa/K1KMOcjfpNcm705fRQ2tQuxY5cbInx5z52yPZYgMxx059ZRME2WaCBOJ6T7z6biJvajKdeN6Xxl3LPm/p/6Trv26Vc4TeKaUe53FX6LsbI3JxLsc/L/dDcyBtjL8OcHXsfavL3nN6acndJ1jHXUi6Uu3+QcYjMcvmkSUaH5MI38ScvCz8nLzcf+7zNldYWMVbQ7nwxecku2VfO/+7rP00+7u0r5tScPZds3I8Tn/15JZvJ2fY+3TEv+djs42mMBdHGfZ98oMiHc1yn+HVSLgewzag7xmDvk1F/cR3iz2VRFW3Or2W8b3PdRsBIKbfm5O7nWsq30V68zH0+izHF65xr4Djf6E+5mJbLLSU7Lc0hjjO2Sb1agXMNptqN1fVaB/0TxHRxcS74/Zu/+Rv5wQ9+oMXYBGYATHV7d2uFhQCZ9AYyHBlrEWSCImwU+0EPKAwEOw0Ksa2YHd8N5PKthxWTEN8+r4W33fSm9lSkx6J6gFn63X56y/1K+gMwboCNoqUMD7e3Nzre9WYl//f/9f/I3c2dslitFigk3Sg4pweWjl5fnj/9XObTO/nql9+W97/x6/J7v/ctuX71UpmpHj96oECqs+FIJuOJ3N7cKJjq7vZWC02fvP1YHiYw1Wa11gJpsIOAlYXsP5D76clImTQI2MEc/TpmNp0IflHgjjyIQki0hTYMeLNSGcYH4fQ/vu2dccgDe/w1kKkVea93wFSoLue1LD7WWKFrXCvYRTsouuR5bWXPMGAJATNVIesWc0isOi0tA1bQhBWr9xVM9fTZMxmdnFZF9WiL7EAooq0La1sKfmNxZ6pqNxAUQF4tY3VCAToK38n0QdlgbGR8IMAHc4AcAF7AjzJAJfAF2q1AWy0DE0KHZNfQ4l4AQTqdChxCfRNMRjAV7I/sU/R7gpUImML40DdkS2YcstRoAfnpqRb/M5fGdQdjOF8iwHGyGJjMFjgPNgvgI+YPORGoBR9Fu9AxxkcgE/VqMjQ5+0JYLZhWRg37YRsciy+wNdCFFeMvlwAvJHYWFHAnVgwFt/y/7L1JryTZdSZ4fHZ/Q7yIjMhIkkpRmalii4sudaOg3nQX0IUWUA1WQ6gGuhe9LJGs/9Maqv+JBkAQIGijhRbSQiUxRYpicsqMCaWtNAAAIABJREFUzJje4O/57I3vnPuZHT9xr5m9oLip9CBfvufmZnc447Vr57NvazZvbRi4EP0Yo88uAbKGiVHDGBsIPMScjdmsL6ul6R3MSJABCo3xPf2OcsS4eM8A3eKfB+nQpmkXBLawcLi6J0zsH/RXxir0g78VwDKZVPbkcx515fMx78nYj+VAAP+wR4XCY4sPvtCKOdMKio0/rQ/GqQR65L2SsV0ATIXia4BPlwamgk1MZwnYgvtOFEMboAD7VWDAAtuSAZxqAJYW4asOjYFCwVQTi3cA2qzWxroU5Qs7VJ9JsYZyZ87GfACg9QxmkBHXCcoImJBK/Bu2zFjFGEy2KwVTBWAibdbbdrwf9veY+A5xhP5IfwP4gEBCBXeme/dYrEifIfCQ9oOxkvGDtklfIygPdk5AIsG1UwV1KHy1WoNWawdlPTQ2KNov4wHs8cH5uV4DfYJhErJWNrDBUEFw9GNcAxCdgqkmxvyMsQGYiTFTbzhGdjrmCuoL19KHcQzzwA/BC9XaVGlJejKeTmQC4GkCNyyXq4qZBhgNgBxvbwHmUmomjZOQwyKBjpWdSsGFCtNSvyYzkP7u1zEVgAx0qz6R7EltLJXmV/dHOwP56l7EwJiKTFcGc8Tf9FfmAl0XDSBLsCqOwCEll5eXyvYG8LQyaY0sLhIEpu1KT4bjiTx8+I6895WvynK9k5vbO7m9W8pkeirvPv2aLNZbPbbd9RR89vDRY2Oj6w9UlwAxAFR+d3sji7trmU2wbhIBpEP2K1kt5/KzH/1Q5gBTgdVzBTDVQv01B6bCPLB2A+ABcgAozkgukx87Fj2LZQRf1ey/yvbT68t6ZXnVZAs92TrD55I65x2CqSx2GsAgFzv92pff+/sSf8/O9a+/d9U3ne8BpkL8Mptg3gAQDnandttDkSZBzijoIxAcYzP70rHqfx0zosuXiKv6YrW07kNcRQ5D31wz4zPyouazBFpBvLD4YIxXPv/6taUHYgyGlgPxg/UvQFPWr4FT4bNYE8P3EV+w5mR+IdAK6554Hwn5mK+ZDjFWrH0ANINT1rEV1+KlA2CSM7AP5MtYsdnULJ0GRrfczhcUMFdDNgQrQn6IAfzsn0vk7re9beBv+ivzAPMI5qhgzcSupWAqAKemxl4nYJkDyFAQZ4ayWK7l5avX0huOpTecyN1mK7erlVwulnL+6JGcnF/ICsBNsCECjDeeKrgSsWy3NlCY5szxUNexYJrED9ezpveN3icwPzCmwtfPT08TcHmloCXEvUM7sNj0W7/1W3qP8nd/93fKTIV8TTCVlyGPQUa2VjZ9cf1Pv4pspR6Yz/We6kHBi2RYrH2dYCrLHWDTjhpivjcQInVKn9TPeg33YMzm6NexNX/PTp/Bb+4tvNl7/ghjPezEj8XvpeSupO+Uxhf3NjhGY7M8FI6XRe7vpr0GLwfq1MujNL7cnKr8yHjnlMhxeblof3hZBmJfw4u0SuPPXRPl5j9vEiulP+bzgZ+379PvQXl5lWxIozxfaBBe8EO5lXTG7+nbpTH5dnxbsX0/jzj2JllFmXNOfnzRTmgruRybm3fpmN9XzvmBt704P/+5pGcvr5J8OLeoYz/H0vhLbTJGlGzO+1o8JzdnbyNRLyUZlezOt5Xrm9/7394mcraU81tdI6T70Lj+ivPP2VeTf0Rfyc2j7VicXy7O5cbp1xv+mmiDOb1U9+vuXpE5m8Az3i9yfZLTY8lGusS4OE+uuX1eK+W0UhyM+o82UvJV6sCPu+QPHGdb7MH1GD/vFUr+wn6a/C8Xb2O8zsXA6GMcM/Wf01NTjol2FuOBn0v0G67F6TPeF6Pe/Pja/C/KBp+5j1PypdzxXP5pvz6t+Vx1dS4Wx3a83Ev95o7jWFN+in1H/eau/e53v32sDW9X9PGMowSOEjhK4CiBowS4zXOUxFECRwkcJXCUwFECRwm0SeAXBVOVbnzjBho3Xko31rmNQ25K+I22tvngez5EZZ9+Y823GTdOcH5ps4rjixugfsPJt9e0CcOCEr/B7TdX/EMhPhT153aRQemcnPybdOjlxY2OuDmGz/FBa2lzrCR/r2Mv69z5/kHM28oit+mYGzPbb9rg4RjjJl3T2LpsNsXrmzZS+V3TZp8/J9oqP5fsI8q8y4YadRo3jKNveB962w303NzaNuVy9qzxw71Zt6t9xc3q0pyb4kJOLtEvYlwtxZ9fZNy4loUhvqCGhZF8GNG0kd81zpfsMI6/zf+6zrftvFycj9f4h7q5zfyYV9riQO770kZzru0Ytw5iW3o7tLejXEyN8yj5ey7G8RiLo5pyT+76mE9ijo1+Sh/tosummN4lF5bsuK3v3EMyP/c4J3xm3o+5KZdveT7jZYz7pVzUJI+2OeX8PcZdf47vq8lucnmtdG2TbGIOa9OdX5NG+4/5uWS3vk/qhNfy4S0fOEa79vKOMSWuKXhuTr65dUIs9vL5yfs2be6XAaYqyYzr3yZ9RT37giz/XfSpJhuObcbc2mb/bW1b7dLhm6lrO67ZinifgYLC8/MzOTs7lb/4i7+Q73//+/pmcxRGv3r1Souw58rKMVAWqensVEZgpUjgBRT64QftoXj6HGxEADcMUJSLgmUyqtSFnSxEJluRL65H8ThYTaYjY7nB2/an05ECqlA0fX1zKS9fgvXoVNcHf/93/1Wur67lZDpTVqodwFRgEVMw1UhefPG5bFZ38tGv/YoyU/3rf/1Nub58LbvNWh4/vpDTyVQmg6EWac+v5wqoQsE+ijwBpDp/cKbFiAAabFYrLVSczazYnrqcKdMOAAyD6g36PvaCTQM/GBNqv1E0qcwziZElgqn82o9AEl+ownURYweL8asCUQU6WbGlMtjo7xpQxRjBInHfDn2+h8Jzo/04AFPVhcEBTLXfafEowFQf/+M/yrPPAaYC8MwYexSYlaqClTkrFRijIBzgtxrE495wj0LdBAxSIFYP7AuwCQPSQw4G4MBce6onxhXYNWRsQACTAfOUgm8GfWUzgXypB8gBMiSYiuwfBm6xglO0gTZh68a0YkAG6szAEGDXsGMsmDaAi7FEmU5XCqKCv1hBDQpNU1l2Yi7CZxY7s0/I06+LPZjKM1ORPQptoHAavyEDgr0wFpxP+8L3LMSgHFiITJnXdmOMCixMxnGC0hR2kJgKCLDyQDkUYdf2dli8i/EZSMcYyghs8mx2WgQMOa7AYAMeiF5VjF0q7mD/0CfGSjAXQTGUO+dPuyLIjLFSbTUxLEQwFYrDPVsSr2GxFO2Ddu4LgKJtzWYAZYHFwWzL54jD/A6A6UAG8AmAMrdb1WeVd1H4vt7IcrVW0BWAEh541JPELDMeKUMVfBssYGAJArsJ5uCBZzoOBTgaOFHZBgdWjG3+VgMoGEcUmIKi+gS+xXF/HmItrjeQqrGGeFkx33FdD1vAP5xL8JYxnyRWWlSvp3UsZYXvIBPqlzpg2/QnFpjx3hLf0wYJhKJsvS9ATn5tQL/xaxzoJYKpaIc8z8BMiE3mmwiXEwAOAeZJ+wFvrDsU1WEzQXvQCWRzdnoqDx8+TODGtYCZCiAfyFvByimOUr8AwyFmsXgeY0Jeh89QdpgnPitYI8XguEbkGAgKwzW0b9U74gNYc8YjZWkBEBBMQQbSMuASGCXxW9m8VgYOJsMVgGMGMFF+oASkImgHhXXJSB3Tn2KAUqE+basqgIVfJIYVZaYi0xeuD2AZ6pz7EWjDgFSQ+1i2m72OFyAVzHk8mkp/gDHVhWeai7EO6A9ldnoqFw8fyePHT2W12Skr1Xq9l5OzB/L0K1+Tu+VGrm5uZbvvyXgyk4tHj7Q/mDh0iRz2zqOHslreynp5J6enExn1gXRGbFzJejmXH//zP8n86hW8TtbLhWxW0B+Y+MCSlN66r4AngC8JjkpsSmBfW69kngBsjNs1MyHynIF4CbKwnGBgKsrYokaeUcUsV6FqGsMwJ8VPJNnH/el4j5LbJ/P5OMZPXQvbcBTk5nMB2gYzFcAwdbEr4kqyBc1rZDUiu10CtiagEX2Za26Vw9ZAssaUZ2AqgqYINgJACf6Hzz5+WLypmUWpAwKt6vsB+JXFTvwMHXiN620PpoLOEAvwwzWKxoQELqNfa//KYpfWjwq+sbWVsdVaMavFZwOfYa0Me2D+sJyD6zbVucr2KhYbyObJawx4gz62aus+1sYcz3V4Lvejf8qStsiX6VVrZcRPxesYAhNgKuTJ2cm5sYpB9zuR+fxOPn/+QgTMVMOJ3GI9CFvoD2T24IEMpzO5nN/J9fxWLq9ulAFyNj2R2eRUXwwBQBbY9bC2Wa5Xcre8kzuw7CWmTwPXbfU+wedT5AHo6Mk778jJbFblhREY41JOxVy4lvvN3/xNlSeYqW6urnX9THAswVSwBw+mwmf80Le47kS7ncBUaiwGpOI6k/bfBUxl1xmYimsd7l9YO46ZShFX9X1sbf8pkgTAj1/b+X2LeF2unfg8Ke6ncYw+J/t4lOsvPwZjp/LtcDx+D6i+j7e63Fzso/zYVuyvbXw5uTDmMCb431Ff1ZoH+gxgqtzc/X10XEv4sTTpDnEoYvRKffk2OVa/fxPn5sfn5RDH6uXt9RTH4dt7Yy3nBpfTO2WdG2NOJ002XrKPJhv0Y2Ke8Xbqx+f/pgzuY3t+HLw+jg2fo094eZfkW9K3X6/7dmL/sV3My69LKJM4Xi+/LrqJ7ZR0E9sqySDqKvqzz6FxHeOvLemBayZ/35WLY9FW/fjbfDE3Bx+DYszwuouxphTrvO2+7bNgtOHtyT8jqe7PK5ZkW4dH++gSw/w1TfHE2xLvXxjP/O+oi5zN5ew6p8MYD7zeo3815SnKshRHuLdX2v+JsSjn29FuSnEa13o753m+7xi7u+SAJjnHWMj2c/Ek2gPHF/2qlF/8ebkx5XTaFMvid6U2m9u4P5iqrZ+YN9g/81pTXmmKtzmfxfnf+c7vHsFU9zGU47lHCRwlcJTAUQJfWgkcE+aXVvXHiR8lcJTAUQJHCdxXAgRT5W5Em475zdR4k1/aDMndCJdurP0GVG5OpRtn3TTSBwn2pj1uVnEzqbSp5x9m5Tae2jZK4uZKrh+OhRt9cRPIbypwQ8IXkLRtUpTk1LRJ6uXfZeMpbiaVNtk4Fn7fNAbaT26DCt/FBwF+o7SLvccNsdI1cf5dNnVym6hxrk1jRB+0lZwvlOTXNIeSLXJcOT03+Zv3odx5Jbv0m9TxgUf0D29Hbf7eNH5vd23+4sfnZVZ6UOrH1TSG6CNeZnGDNcYVH3t8XPX9+Tb89bSlLj6Ri8W+P25sxoc8LO7y13fZ9I/zivGhbcxN8b7t2rf9/m03tJvyps9DbTqI9hYfLpXipbc3K8jJ3xrH+fnPMcbm4pzvB2PxRY3RPppiYvSX6CPeVny8bPPv6BtNMa6ki7Y+2mJ79Fuvfz9vHo+xp5RvcT7OzdlEKQb6+H/fHJrLKblYVbL9nP5LNlGKabmcEWXox9SmO+a1XEz2sTC22ZRHY85j3qNeS7ad8zfOravvcJywCf/Q2I8/yov2E4uVcjmr5IcxlsdYEddfTbG8pLMu8ai0pij5aG69levfjzf3N67RgkEtCsz1hnKjGgBEIAGK6ACkAkDoz/7szxRM9e6772oB3xdffKFF2Cj6G43HgKzoG/hPzs+qYmoUZaKQj2APFPJpgfRub8CR1UruFiuNy2To4RvNUfy/BotSKkbB92BOQTE1qqMArDo7PZGTU4CVULi7kVevX8qzZ5/K6dmp7LYb+Ye//55cX14ZuGUDGewFsCsUkw77A3n54gvZb5fyG9/4SH79178uv/EbH8nNlYGpLi7OZLAX2a3WslosZblYGCvL2gqNHz58oP1ooSPe+L/eaIE6+kJBKfU0mxqwgAWyuNaDJjZgglgutMgUY0bhIdc2uA46UKaJVJTqC5V8oSNti0wDjB1kT2GBKIpWwdCl/qdAIhRvH7JTWSwwohn8w7kEM2j8cGAqAoCqvLCvi1StnH2XmKmmMhiMDsBUFfjJMRtov7tUPALAQr9XrQ+0qJAFwX0ArYxNWsFU0GsqgMaYI5iKxaUYP8EdYFpBgTbPx2+yGwFMBTvHudSfggbBzNI3QAPaQgEs2yOYCm14ZirGNxauGsLhkJ0J56AdZUTYbmQ46CuIRBkJEjMTdOr1wCJ16Bh9kv2IBdIe1IR2MR/8I+sMxg8ACkLCcIA2psqiArtYr8AotNLCegXJOOYWA5iYH4BdzhchA/ygDBcAEPaNpUcLdPaIP9DRQME4i+VCZY92K6BMAp9BPIMBWTcANtjqmMDwpiwvQwB9rAD97m6hTCroYzqd6XcYO/wUtvLg3IA4YEBS24H9ogRX/QlFx2MFYAEUinFBxwoiGQ4q1hDITIFJ/RoQCf0zBxsDjTF3EVRHmUAXZOHxQCHKhcVL+Mx7F+gZ/oTzydanAK0hiq6nFXimiuQgf9ian+n9EMI8YhwYhpJPKJhqtUpAE9t7AnARx1EgjvNQME/WGWVP75l/KYvJvidLsNesYZ9bZSPBdQfgoyTbyRR2BAZCA9Jx3n5OCqRK9gyALe4B4BUEQaFdAtwUhJuYqGJBi+oG7HQiasu0bwINCexRuWj1veE24d/KLJNAI7AH1X16gzragc3aPwBprKiN6yfoip9N7ijut8ZhX4ZbtgDqWTpUHmnu+mWKR9ANYxvaQ37DnNkf7RL91jIyMIOl9JoBiLFY+cmUOcZsU3U16MsMwOazc40X+AfwDcDRl5evZTICYNnY8iwuGvuc3j/14RvGiANQkLIswof75o/wCeY3A8dazrXNTsjB2JgQH9R/AbRMQFT1S8R0AEbQr+zUR/UcFPPDx/oGVFVADhhuAKZaWz6F3uAf9g96srUDfkMGtt40kJWyDyGGqd5Mv1y/cZ2JdQp8XtdTCvYwEIiCKIFgqUA9xiRlqqx1gL89mAqmhByPdQTsZDKZaRsA3CoAZWu2CdZHsHI+uABY+0JOTs7kDiCsu5XsewM5O38o7773VZnfLeX15VyPAch+8fChjgu5HQyEkMeTx+/IZg3w40JOZ2PpIxcvb2W/XchyMZeffgJmqley320UVA5AOPyCa0HzNTA11QAqY1my+a42a7ldLDRPkTHI5g1bA2D+EKxr998GzDSABH4fLki5bqnv1xPOWllgMMX6/NK+K/WQjOHgTeJ+38hfX/l1Yukjwx/ymLE4gSlpLas1gKyJ+Wdg9kawB+MvgD7QJ/zZgrEBtmFT1X2M9GR5Z2BtA7xbDIF908e5Lo7MVAS3WFsWk7je5DrRcqvFRdWn1IAWAF6VSDDlGMvjBoAGmJKslIy/ejyBqSjT6j4kvaBBZa7xzn42KXZW93Ni+Ub9NrFAEixkTLUmU8QIsmZaTse60fIubaMCYCZWOY6JPojf/n7Wf8/7TvwmUJa5iPc9XDvqmkVZTw1QpXltNJLTsweaSuBr+11Pbu8W8vLlaxEw5g5HcrNYygL3L/uezM4fyGh2IjfLlcwXS7mZ38l0MjMw1fREhv2RkuchrsLMFkvcE93K7eK2WqeZPMDIVzP0EQim92gnJxr7DNzaU5CtAkxTriAw7pvf/KbK8wc/+IGsFgt7MUACyHlmKoKkKEfer3Nvi/fkHvBLmfl8Vd0TJxBzzJ3f+MY35Fvf+lY1TkuX5t+8jzXbrsFU+O5wL8Dis9kj+QTr63O2Qdv142m65/dt+Div99TpGZ6/V49t+f7YZ2yztC9Ff3rD79KBuEdAHXUpHs/Ny/tQ6Xs/FvqTn6Nvw8unGqsmPmsl7qUd6r2Oa1W8YUTL0Jj5c6rxECDrJpM7r4s+Sjrgca/DOF7ffm5fx8us6dqmcXrZ5cZ6HxuP4+GYcvtLjMvUJ+9polxK1zLO0J/8dXFO0XfrHFeDiptsOMov99nn09xY/LFoSznbijGC8/Xn+nO62I4fN8frY4v3q5Iuqa/7+DzO9XudTTbl58FromyjbHJzKflrjDk5P4wxpmRbTfGyZMdvC6bCuL3dNq1jvd/dJy6UZBHtJtpGde/o8lqM0SW5RzvK2UbO5ku27HUX7Sc+92VfOVnGZ1ZNsvGx2fdZ8qFo49xvwPH4TCWXA6J9evtv88toDzHX8nOUeZwLx5U7z/u7H1v0Yx97Sj7XFnvfxr5tQ6daNmoXbfk99lOSY5yHz2vRJ3wsjfOMfhA/f/vb/+lYG95mHMfvjxI4SuAogaMEjhI4TPdHeRwlcJTAUQJHCRwlcJRAkwR+7/f/sHqxWPmBQ7mFpg2d0kZo7gFAqYfc5mC8sT4YAx/87NMbVF0hedxIYZ8cjy/gaNuUwrVxY8nPwY/bbyDhbyuEOdyc9hsu8VqO620sOc4pt6ESN+vj2HKbQHGTNm6WNj14iJuFuU0qv2lT2gztKo/cZk5uc6Zp88zbStSz113p79JGlt+kjHYSfatpkzXasm+rZPeleeTkGouZvX5y53Ozk3I+fECbt/0mfeYeFLXp/77yym0Yxz7YZnyYEuWRs2m/Aezbxbl+rL4Pys/7U4wPTQ9c2mSU8wPv/9zEZR/UY5v+23wizr9tnL/oHNvaL31fipcl3+maQxkvSxvBOXsvAWf8uXG8+jA+gKnaNsOjTeTif5dY2aWfaN+5vBFjm48tpbga2/VtNMWFGDffxm7on74t71P8OxfvY6xuy420iZI+vB+ybRZo3GduMd615bMu/lTSg++rFBu9fktja7INf72Pp9HWcvJripn+eoILMT7/4C+3Voo+jDF5PZVyONdulAEL+LzdxFjr5RXXVrn4VRpvSb5RrznbLMmwzSZjW11jTK7d6J+lnJY7L+oLMtKiUC20r5/d2fhYtFS/PRx94Rq8JX46Hcuf/MmfKJjq/fffl+vra/n000/l5cuXWlyKN7av1ltZrTZy8eihTGcznQ6BBQRKWYF2r2JJARDi5vZWAT3KmHF2JqenpwZIApBgbQwGsDNjnRlqEf9mtZGT6VQePryQ09OpjCe4X9nKy5fP5ec//5mcnM60CPzjf/hYmanQnuxQdKccK1oOPNj35PXL58rK8Jv//Tflgw/el1/7+ldlfn0l281Kzk5nslku5e76xsAZyqawVUAa5HdxcS4npydaFKHMINudvPPOOwr4QKG5+QcKGwGmMtAB8wIZPxToBCYIAF2UscIYifiPYCrIm0WyHnzh4wLk5ItD6ZtkM8B3CvpRMFjtuz1le3gTTIXCWMUfpLfiWhG7xQkUfCubVGKSQbv1WIzBQ0FdANLst7LRt9hPZNAHmOpjZaaazqwAW4s5FdBlBcf+ybiBAVJ5ZVWckNgV+j0ZpTf3G4PJ3gAvSc4sNiUzlYKu0vjNLvEGfoCpasAP5gN7JzMVQGwACBD0hd/QJ4B4BqYytgjPHoRzCKYiAxXlS1AFKgl5jAAryJXtKAvMcKC+gGN3d8YQgWtYbA15Ywz0D/NTAPmMJYtF2gSR4TPZtFgEi2u1ABcMXwMDKnCMBA6wXxbdol/6NeRFW/a2SHkxN7JYGf4A0M5ms9I54XvIH76Nv2m/mD+L5vX4DswINnfKC7Zi479LALRtzWIB1hoAFABwvHigesa5/GFOYgE55gBdY14EneC3zz0EDbFomMxU5mfm3yz6ZnE6ZEIwFX2Z/sSxEPyI42yDsRffkbUIbcImEPdy8Z4gne1ua4wgKlsDhaFdHEchu/5LMYY6Q4F4bRMGNFHmDzF99RExwQaUWEcwdoJ7PFCIsYnsKlHmGCMAT/iBrKF36JSscZQXZAp5Ma6ADZHgHsY5v4blvT+L/6k7TJVFa7ApBauA0W5oAMpoy2inPt/kwLjLfjFuHqPuWLRO9hTaF3M/bQfHCS7zOdjHD66P4PsER+J6+j1jLu1IgUIpn3vGO40Laf513DH1jwBYmE413+I76OPFixcKkJ5Npgrkgg6pL2UaS0X3yL9a9A9gcWIsYQwwIKjJjPPz+cr7FmMxgZ+MBQDorbYbZWiBsnR1AsY4ZXkCyMvAVGqjq436OO0FDJT0ne3OmAIVTCUAghkLlOodoCIFhALqi9x3yExGMCXGojl7iziz0jnjB8eRN80GDWjB+fqYgXUN2tLckwrIldVNEMtmWvq/TmBZrHcUUIJ5jsbyzuN3FbSBv+d3C7meL6Q/HMvZg0fy+Ol7cn1zJ69e30gfujwxFivgkuC386u5gjPAnim7tey2K5mMB9LbbRRMtVnfyuL2Wj772Y8VTIXvwUy1xfpDSSJtPmqLAMBskM8BEALMzXI08jU+A1D19OlTzZsAcTFeYe6QDcH0sGXKRldhFZiKYKT67fu0E7Nb0xtAd1hnGci2Hh/9gOt1rrGYt2Ks9N/nYgl0O55OKjYtvCiAsoC94EdBhP2BjCYGfDKbs+JJzQ+QVXoRgLFu2drGwIzG6gmbvJ1DF+sEJsb1xj6H/tAHwVRbMFMpw6bZfZ2njKnL37sxNlk8N/CWQqm2ifkNeUEBbTbWA+C1AqZGVR/M2/B/gPPww7jJ+3qN8fAjBSduDUQ97BtQ0QMeQIq2sTWOZ3W0dYXZFP2Y9wlom/m+inewOwUZr2W1NMbOuOfn5eHvq2g3tC/qi+czb1Au2ucAdo65iExmAGsDTHWuQCr8gMER9z1X13PpDUeyH4zk9Xwu89ValtudTM8fyPjkRBbbnSzXW7lbrmQ6PlFAFdhae3vYttHjQf/wJwDNb+/mFZOgrkn7WB/V6wF/XznR+GIxGfF5MjGGVtoRwFSI8R9++KHK85NPPpHdZiuniQXN36th7ozn1HX0JeZ1D6byoGmfR225YWgo6pA+SWYqy59pbRLAVBxDBFpRlyVmKq93/k2ZxXv03LOD3PX+WBXLUu7Nrck49th/bNuvBfhd3V5F2nuwBx/tOl7n1+Ntc4ltefnkZOa/r/VQFzH7vvm9l4/eQ6fnn+g7Pnvx8vK+HOUU9ZidsyJwa7C+tj3NAAAgAElEQVSzn0+8Psqwi55K55Ta9n20nVPSW5R/Tvc5m6MuuvTLeze/nmGO9f1F/VouTC91SCfmfCOnS+abA1up1rY1ozrHj/P4rLqOEzW4uMs8u/qGt3N/TfSPaIM5+VBGpTjk51caX5Sfj0exTz9Gr882330zFtVAV99/Ln6VZB+P41offyk/5pwYQ0sx1cssjienu5z8cn15my9d01VH1HuMeXG9UhpvKX+VcoGXYc4HKev4m3POxe4YV+KY2mK0/x7X+tjvde/tmXuZMSbh/Jz94FrOQde/7mUDTfr0+ucaJuYLL6uod65ffSzy/hbzIq/P2X/JFmPsyeXiXMxpioWUa5Md85ycreTaLsXLrvG2+3n3B1PFtpvsw8+DexnRl0q+FeOntz0/hiMzVXdtH888SuAogaMEjhL4ckvgiD7+cuv/OPujBI4SOErgKIF7SOCXCabKbUzEjVx+zm1klTYR4k3zG5uNeJDgHsD7zQxuBMVNEm4o4XjuYWHcvIibkrlNrtJGDAun4kZ63FiKmwW5TdU2VfvNrrip4dvnhpPXR04ncZM36i+OuUmvcYO2tEkVH/j4t061zd9vvNFuShtRTRuXuQ0dvyGX22wu6bO02eTn32WMUfal63MbdLkxNMky90C0aQMR3/mHNyXdNvm4H0+0u6569zrKXRNlhnOiX/rr/Eay11HJV7gZHTdL49y8HKivpk3beE4XeZTO8bLtsnHbtjkc4z4/l+wlxrW3iXO/yPybrm2zz1xMzY0/lx9iHmvLa/FBXYy1OVvXvPYWYKo2O8j5Y5PflHKZj5u5+UQ/oe3l8njUYy6GetttW180xbcmm+HDbp9TY3zAZ59TGCe8PfGcXIyKMd1fx/N9zKZu8DsWf7bFSD+ONl/O2XRbPIhy9nqL+vLn5uSSy8lNcc/H5Zyt+fnmbLXUXxxbUw6OdspzuSZlH6X1iS92g375lvHYbpsd5fylFN/ackDO3ksx4D6xO9pKzJv3aYu22pb/2uIy1zooSI5gKtMd3lpvb673beHzyclMwUB/9Ed/pG80/+CDD5TJ4ic/+Yn+VrDAyUyBNyBXePjOOwquImMRfqMQnEXzKNyviqFRpLjby2K51PNR6IfCQTCRoOAUVdsYA+PV3e2tLBdLfav1yWymQImTk4mCqVDneXn5Sj579qkCmjabtXz/4+/L/GaujFZgtRj0htLv7aWHysjtTi5fv5DhQOS3/s3/IL/6/nvy3ruPZD6/VjaHyXgo68VCbq+ulZlKi6DB1KJFqkO5QN+nM2M7tIpvefz4sRYxguED47Zi2KFeQ+Ai5OuZjvY7sFqt5eryUhl2tFg97RST7cGDqSgLH59ZFEqGJBZRsCCAPmcgGIAKyNSBwnhF11UFB3UcMGYqtsUiX/08GCrLAuySxb2V7YD/Ivk4wVRrFGgO8Kb8oXwPYKpnn8t0dpqYSsCEZO2ZjKyw1trbS98V5Br7i9mpslINjDFLwVSp2Jh+z3FBlgBHsbgU19bsQdDLm8xUKN4GYwiZqbSYOOkQzGjQkQGTwExloA8WJeM82DCuJ7jBFzijbXsob0w3ngXAA8BQCH16cqLtAjBEPZBxAHaEfnEc7dO/WNRK0EcEAUE+LCZG/yh2N7BBAixqAbsVLJNBIhaJsBiaQDT6KNomeMADizBGAJrG45HGH/gmbJ1jwTWMUZCLAeBqwAuYOQimorzwPc6FHigHAEAU3KaMNdDJWh6c12AqP06Cgahb6JoANOYrXyBMOdLXCBqxc61onXO2+RqzD9rA3565BecSOOb3DnyMwHGC4vBb10VgiBuh+PyQvYH9VMAVQhLBPJf8VOdOX3JgKlxLe8C5pgdjVKnXfGAowniMSQUxG3JWkA0K8BPzHnSBscL+CeJkvMJn6AmgNYBNcR7APNAZbRr9cf2HY9QrmW8wVsoN12Osfg3CY2wH59f7SzsFEWCuo1HNxkcZM57yfMrfzrfCdPSt/pLAXmSMI6DSQBYGnMAxv86mzuhXlC1tgWsijEPZRs7O1KcJqgC4yt9bsG1lzFKQSe0vlJEyyqWxco2mcQQgucFAmRRhm5ABWCY/++wzASAJQCvoBfODvhTYNR5XfglfpG48qI7gMsodc6NNEHxBn+dajvmmkgfY3bYbWW3XCmQA0Ja+BXCggnR2AGpvZL/dK8sRvgfbFcbN9Ywy5wE8tMV8E4B6UD+CBfBDWbNUX4mNLuUgvf9IzFTq7xvEmaWy4EH/A7C1EUylPdayZ4wxe0psZ8gdyqxlIBYcn06mar9kjAOYCqBjxBKAxh4/eSpnFxcyGU/l8uZWXl8BODWWk7MLefTk3QpMNQLw7exMHlw81HZ1PXULUMVAzs9PpS+wDwCR1tJLP8u7a7m9uZSXX3wm8+vXsl7dKphqtwWYFGM2G9Y8DvCQsnJtFOBuSEwDy+3hr7JXkAYAj7Ch169f67rQg6JhS7BnxFiwHWL94dcZBFbRBgjS8GAqANqxVuLY/L6xv2+g/GFv8R990K8paZeV/0PviW0S34GNiD5KBiVleOz1ZTIFY5C9Fp0xx0CtBj7jHgDkpXFBmakMOI7zF/M7XVfa2+wRdzcHjELwLQVUAkylAOM6L3M9gjQZ14S1/Mx3lCkK/kSGNniEyy+4nnEczFSUD/1O+0J+SzbB+MJ8A1ZWMFjClvHiBQDQDExFZj8DzMGPyExFeTOvUkaWi+xlbswFfB4RczBASEp65wruc+vj+D3X4N4OmEt8ftfcOByqX252oi+JUHD6YKQAKPwAEIXoslit1T93/YE8v7yU+XIli53I+PRUhgC5I2Zt97LaACg/kfEQIL2+MuYqkKi69xLV1XJdr4+U5VL1tdR4ShA99fkAzHAJFAvQla6zHFiY6128CAOyxL0bbthOZydVTmHs5nqSayC/ZqIcfU6nbuq1q+VcvzZULEsAU6FdgqlwbglMZXGiujOv7k+rvYDEZsX7hTzzsl3Pe5T4d25f4Y3gEQ4wflUjC3uYPO77LLXp7+9je0qsFNZrbW3G9SHPz83fH/M6j+MvXUsbpEyjXHDcj6f6e1eDYtkv1/y+Lb8+jnqKcsj2jfgHUHayv/jb6yS3rs5932QbPta0nZfTY84W2mw32kybnbfZD3Xm1zI5O8/plXHb95GTa5wnYwr79jndz9/rD+eQCYb9Ntlhk0+W5O7Hk9Nn9K1cXMjFF9p1tC9dV4V9uLZYFL/P+T/b9P3Sd/2YS/4b5+DllZNdyQZz8/XXe3/P6Svn87k2uxzz7ediZJPNe3u7T1zn/HivT33T13yfXubeLnI6inHW+673JS/rXEyM9h7HkItFfjzRFqK+Yv+M/Txe3dcmQCZtlPKi/Oq1dQ3GjbGH1/pzY1yJNsbxxjVMU97wMvP7VjEWlWRBGfjzo5xLPh7tNje/kn58nOiSE3JxuDTOXMy7bxzrdv7bgaloT5RNKR573fKcplwRZZSTQ7z+u9/99rE2vJuyj2cdJXCUwFECRwl8ySVwTJhfcgM4Tv8ogaMEjhI4SqC7BH7/D/5L9SjFbxj5Ftpubrv0Fjcc/KaE37Bo2nTz42vabMSbOXNgKr9hE+fHIg1ukjXd/MdNnNwNfdOmb9xoyG0Y5zZ33kYPvKY0d8rUP2iJGxYl/cZN5biRx+tKG7R+U7tpQzI+8Pllgqm8LqK843xztsoNxi469fLB+VEGJX03bcyxjdyDs9ImcUm/UT9d/ZzncZM1bkB6m/S21tR+k7/nrsvpJic3v9nsN5xLMi7NqRS3aA/4nfPBtthRipNebr6Nrpu2ufjeFLOizrrYQjwnZ3/Rp3I56G3m9Dbje5trSj6V892m+N0ltrOvnMz82L28NK+Ft0928bmmByQ5f0afLP7J5S4e87aKv0sb6KXYm5tnyT6aYkZbDH0bW/BxL8bz3BqHth59PI4tyjvmVdqFj02+CBbn+yIoFve25eecHktxzuu3qw930QHjJm3WX9O0Zuhi47w+xuUo7+jjpQd6ORnEuOn9KvqEn5svuir5dq4/LdBUYMrhW05LsopyjfmoFLPb4pW/LtpMW/xq8r1oM22f2/w4N5a2fOPn7ueGAlsFz7gCp9q2DNwR/81mYKsZyB//8R/LP/3TP8lHH32kjFQ/+tGPlKEK+gSYysqV+/Lk6bsynkwqBhIUXZOBRJlgFFgwtrWGIbu0UNkzlaAYH8WYeMO/jxkoqF0tV7JarJSVCECvyXQkk4kVyONt7mCnwnhXy6X88J9+qG//B9sGwFT9HoqatSJfUAB6c/1apuOh/C//8/8kX33viZydjuXuFgw1SwF5CUBOGxRR394pgwAYichmc/4AQABj8kG1H+7oHj16pJ9fv35VAWUAfrACZV8UziJX0QLh3WYj19dXsllZMTOL5whAIJgKhUP+XoNxkgX6KLJk4STXdXzbPq6LYCor6lXCloMCHrMflKDX+Y9FSwoiGaKgtAZToX/zUyucIzMVitgA4Fhv1lqAirf4f+/jj+WzZ89kMgXgYiTGisPfKKLFOtTyAf7oJVCV1WMakAo/AFLBBirmgn5dnMdiX2NOMWYLD0Iy4JMxmlA3LKrGeZg+iu0B+MG5/lowOGG9AlnjHwpXYeOeDQrF4wBTkfGNelJ2teEgAZXsGoKDWHxqaxQbG8BUkAPGQd9k8Sr65pgVTJCALTgvAqGYo/jyCJ9fca4W+O8xFwON4XzPoENACWMxASVkziGQDONgUTbOJVMN5nB6eiKTac0QpYwxFRuZzcUAYKYv2i30hKJs6MnkZ/5kwIGamUrjUGLWWi/BkIMC5Z3KkH6juSMVvuvfYDdL9rdcLgykByAFQJxgjVGWL9iKFfFH8BgK4+0Y7N5siUXJyoaXwFSUawUAArMOQJQKhEFPvLe2tbCxwpHdhDEQI7coq/6pczHfxQC4toWszEcMz6AsKAkcweuMqcQAtOhL1wtsT+MyAJ/G2oZetFA6galQEI9rwGDCeA4fgA/f3s4VcALwDeRK0KCtFcDgsVSgxS3i6WajYB7EeoKxmLcI1CL7kbHFGSsK2qKt4DPtFdfSH+LaqmKIS+AiZdtK8YLxEu0yZkJ+XKfQ9gku8WAqgCrQJ+RAxhWCi2hzBN1xTGShysVnAkRwDYFmyhzX7+tn/uNaWeUAQOXWABncK6A/omA+FoXp2kvlMNB8pbFqt6vAVJ6ZCmwm0BeAMmCrUhRzsj/aG9oneKOyQdcvgHMs/uc9B3Mh4xJjm/lkXxmWdn11KrVdgqhgQzDO3RYxDr5jDkCZA/BFr4D/KKAKoJp9AlS5HFGtKw6AvPUjWsQGBXSnvEYgiOa6AwByzUxFu6GN2lrVgDRjMFQNDDTKfLTfp1wJm97vdM2DY1invPPuU3nwEPo5lddX1/Li1aX0BmOZnT6Qh4+fyM18IZfXcxlPZjI9PZWzBw90jQOnx/oIcgAgfDTEbvNO7m6vpbffyGzcVzaqm6tXMr98ab/nl7JB/ANYaVjnRIx1u0McTGxLyvRVg4cAMgHw7Rvf+Ib6MsFUAFQRTKV5DOM7O1OgFWzqkJnKyTyBfQgU8mCq5SKNT8E2NYMc9MM84u3J22LpPoQAkGh/sLllYlnD2AGosfjQ19h3dX2ttjceTyqAKmwUcRN2gliprGcKmE6xOrFpAYTFe5jNEr5rLw+xeG8vFMD3fLkA8giYHJEvGOMI+q2YpxDHE8jcxxV+TzAV/QS5HiBMDyTVOAcbHRoQh3LlWgF5CZrysUf73O0VEKZrDgWDAVw7VHs+uJvQ9xfgXGPDYhyxe1Vb81n8qlntzFccIDGtobkG3G7qHvwew4E+074mfZJxngBZv++ga9eUXzQ+AByOueyUS1TBVFivgqltebdS0PZ0cqIvA1htwdg6ln1vIM9evZI7gD2RQ2cz6Y8nehxcgcpl1cMaa6CseuvVRhm2LPdZ3lcQGl764Fg71D7Wtmb06zjMYzYB66sBV9EM7jmoW8iaOQwMcvj305/+VPbbrQJnfcwq3Vfm7mEhnxrQZ+sejss/q8LaUnNtsh3meLSJuPGtb31Lx2fAfYsttA3mTANbVmZ58BzCjMwBECxkV/98fzyYu99v2y/wbTbdf7fdmx+Ozj7l+vbHUho6YNho6yc+g6J/UKa1bGvB8rmfPyd3nm/Lry/8ud4HOWfGPSUq2ymf40Hsrr5P96O0Td9fk56yMtG1rY0gthfPb2rbj83PJ6fPrsea7NCPJed/JfnmdJcbb8l+ogy87HN+1XWubXbOOMzzcvLmWPzcvZ3nbDw3vjinOOeSrptkwzHF/dMIFvHn5ezv3vadJpgbc/T1aBv+fsfL1o+L7Xaxf66/YqxssrXYLtcxUY4xdpc++5zZZq8+N5TsPNdGvK5k2znb4/zimhXn+r09ziPKp0lPcRz+hQLRDmOsZru+v9h3zv45bq6rcjHc+2uMa5wn731xLvfveB1zDO/BKSfKl3PzMqQsfLvsm89HvB6jPPzeVEnmb+S1dMDbe5tdef/yNl3yGT9nP+ZopyXb5nH/O8qh5Ful3JIbayke3SdfdDv37cBU3Dfyui3FHM4lfl/yh7heycV0f+wIpuqm6eNZRwkcJXCUwFECRwkcwVRHGzhK4CiBowSOEjhKoKMEftlgqqaNsbgxFDdc/GZKnI6/WY4303iYjIIdbvjEduNmJr63B8tWQOQfAOY2MkqbG76/3MYB5+s3p9o2kvxGGTepOqo2O//StWw7blR17cvPyW8KNW1atW0q5zbGS5u5TePMbb7kNmrYX5N+o02xX78xmdtEbBuft/W44RqvbZKpt7Goh7aNx9IYc5tVXe3Cn1fa2Cz5fby2KR7kZBTllJOb3wTnPONmsm+bfp17iJOTr59z0/fR/3IxquRXv8jGqrf5OL6cbKIv3ccOuvpVfCDQtvF9nzH8S59b8qm2Dd5c7vNjK825Ke/l7EMfWgQwVckOc/2XHg7EGIU2S2CqGNsYQ9GGL9DM+Xsp9nSNsXH8XkZNtvCLxDyfs6Mtx/5jTMzFnlw+iHk657t8EI7v/JrmbcFUMdeV/PmN9Zh7G2hO5m3rqRijcrmyTc65filXyi7qLbd2RTs+Vke55/ylNP44j3heTu+5uOHH4O2HY2Ecj2s0LxM+GM49CI36KeWbnE825eB/CR8r+bCXZRc/b4sTORv19qJyw3PHDmAqfx0AQyhe/dM//VP54Q9/qGAqFM3ibxSTQ5+T2VSkB3DNQL7yta/q2/zBaIHvUeBHoAfuYaZTAKCm6Y3oIhuwQySbRcEtABMYKwpWX72+rAAnKOjGm9RRBP7i+QsFS2EqwxEAHH1lqMIb3W9vb7Qg8XY+lx9/8mMFQqFAHIQ3vX1PhnhLNcABq7XMb67k7GQq/9u/+7fy7pML6clalss72a6XqIoVfcv7YCg3YKdarrRgEXPBGMFKBQYsAxxo7aMWnWOOV1eXOj8DUdgb/TEnFp3jO8jYgCxbLYZf3C10XDifMRjXAJACMBULIn0soFxRiIiCdc8CQpl6AIgWPG5QZG5FqlWxOOAc6WUJLLg1BoVBVeCB9qoi8cBMdZgje1XBLApPIZzleiU9FHrv+/IP3/tYPgWYamIsQvgBk8FoPFG5glkDABZdx2oVJcpP67ezcxOdzFQKhgEzTmLsYZ5nQYYBc0xvh4AMFPSSPWxcrQ1UNyqPBHZJ7FGYvwIjUFS8N6AQzgXjEmSPz2SRQQH0XoEHZtvMZyjMxji227XqCoXl1CuOsw9jbRIFAqEPsljlfJxFHwQoUN9kM6JeGWP8+Ywp8AUURHsZsdCc4+f4oBfME3oDEIPALQJkWWCL6wimwt8EUxHghoJrFm8awATyW1axAt+BWQbHMU4CbOwaK0DFGCFD9gO543swyalu+z2ZjifKwoNzaW/0LxwjmM3GZWAw7rMQ+MKCZL9egVypVxTOsxica0yCqQiYY8Ew9UFf8nqhPvweD7+3gvudgkDxL+b+qggt+TLXVHCeIUAVIwM/0Y+12BqgUmXoMQAW7x3RtmeDAnAFLBxrFPUrOAX7UQ5MNTGGKrJO0c45R+Zu2DwAFcboZEx+BF7RfmlvaA9AHIJx45rGF4ljvP57FnbRn2x+OwXEYp4GMrBIwiJwH/98rGM8hPxxDtmncBzjI5iK/oJxMEdU8dLd3xB4SR0qGNeBWal7gqmQQ9EmAGW+MIxtr5RRaOuAhgbWVDtUXVmsZ7tq53ij/3CkYCq0i38vXryQZ8+eyRT5LcXiAzDVdKK5yucfxiP6AcdkoEgDQVxdXanMqFcep754jeooGft4NpHxdCJbAFJ7WM8yVvSVjQpgKvwYI5CBL7Cfyjxr95M7nT8BfcbsU7/FXP0HLH3q7wbUow41diYwiMaMwVAGABCnvlYb8x2VhV5ZA0CYdzS3pwlpnhiN9IcyM3Cy2SCAyRgLpgSAyG7fk3eePJGLR4/l/PyBvHx9JV+8eCXSH8n09FwevvNEbhcruZnfyWgyk8nsRKYAJQ7BmmjMfHtll9vJdDKS0VDk9avnMpCtPL44k9evvpCr189lvbiV69cv5OXLz2WDnLMHmKoGK2nuMRJPBQcR7MVx3y4A6LpShhnYEnwb9qrMTUk3mB9iIfwc60Z8R9CXqbsGUHjboE3ZWn4vi7s71SdA88wx9HteF+8nmZt83uQ9BuyNgGF+rzapdiGyUhvY65qOcRPrIQDIADDEGkVlnc7DSwJgi8DBqKwUTGU2rS8NcD5era8BIAK4RsEklv880w/6hdyUEXALe6r3MAhaxnqRsTuu9w10bCAd5FIFv8Lu1M6MeZJrN8oQLwyIe33VHo1jd2Fe0lip8zVmKsPh2+qH/6w9Q+0j7sdxQk4A7FE33m/UP1JMjfeHSmKZcmHMYf5c6tnHpRyYysd9tKdrdvgsAJ79QcVMdXNzJ7fzO1ncLWU6mSmYCsxVAFNtZSCfv3wlgAbNwBY3ngCZLIPRRL8fAHCl8t/pix7QBsBUjNHz+Y3Kbzqze4sqdmu8MUAd10J8ScV6udTcZkBfxHbLTQSxwoYAdgTjL2QBZiq8wAFro7gnxnsT/3zI25fPQXwmxbWYro/TvY7POViH5cBUnpnKAHbdwFTUuUUPA+IxlDCv5+7d4z23t8N/qXv93Brd+0ru71zf/pgtH2q/ifPItRmBUbm5x7G+DZiK66NcfIvjquYE+1+bLdNeuGcT17Vcb+SeV7L9Q1kdllkBy0rz8G3l9OT7zo096olj9nNv07X/nuPx82Afvq84Vn9dbu7+fP93nF+TDEr+0DSW3Dy8rzbZPtenB75NAHLInXFOjFklPcS5RFtq0mtpTuwr+lVsm3koyt7vg8Y+ol3l/L3NdzmOJh0zz3MupTHFOfj7RK9TrwcejzYez/f2nvPPpjhe8rWcPptsj/22xe4uvtnm/+zLxzufc+P3ObCgl2nOFzgG3nezL+q7FGPpe03xNBeX6LtNMdy3zTZ4n+7XapiPf8kBcwRzk1+LcJ7+em/DvLYkoyaf9Nc25VueRx/yALYYj3K2XJJZmx35NXq021z8aJJBlEP0XV5bygltY/3lfv92YKrc+qgUqyjPtrxRspOS3imXI5jql2shx9aPEjhK4CiBowT+25HAEUz1344ujzM5SuAogaMEjhL4JUvg937/D6tXp7XdlHIouU09bmzEjSK/scPNHb9p1raZV9qAa9p4yIGp/CZQbsPNFyxw86p08x8320ubgF02WCg3jg/XxM0abpT5zdm3MYumzcwoz9K5pc3juGEXN7pK4+V8cxuNbMNvovjNta4yyG2GxWvbNvQ4vlyf/tr6gbW51X02gHwf99lYi/OLD8X9Jrq3ra7yu89YmuTjdZyzt5K/Rdm/ra3mbNc/yPCxqs1Xohw59ujzHLufm988ZTuxwKIUO2I/udjTVa/ev3Kyp695efvY6fv5RW2kZPtNNnGfeXY5N6e7prjV1GZbLo0yZVuleIHj0a+b/IDtVIU67m2ksY9oQ202VdI1j+ds3a8dfBzwudavIbx/xfVGLj+W/DWuR7rmpV/Enr2PcKxR5rm8x3lGm4+yyOXFphzgYwb+ZhFRvMZ/jt91jblvk8NyuvM26GWXi4u5WNxFz143XuY5+8/FhlwsZpvRRnFufACfs3Hfpm8rlzujXnOxg234h1u5uB0fDJfikR9Tk95Ka5/7xNim+Fryd39NW+7I6blk502+wjypVUUJiHAoPxZq1QVb1CcAQyhQ+/M//3P553/+Z3n//fe18BpgKiuK32nh82qNN87v5Fd/7esyOznRwnoUY6Ogj8wjGCOAM3ijP/6hUHE6O5Hl0oAoKM5DgSBAGsqKlIo3tagRjDkY/G6vwCYUDwKEhDrk4QjAJRSlg83KAFFXl5fy6c8/VZDSeDiS/U7vuhRMBcapxe2dAq/Oz2byv//2/yoPH5zI3d2Vvv19B9DAZinT0VhOZzO5VjDVUga9mnlndjJVMJWCLxIfBooWMVYDP1lRPepIWeTNInvoA3LDnDEH/dkYk9FwUBfHoi2CqSgb2gyL+HGcrCgeTEWd+3syLVzfoIjYFa5CaonZANewOA5MC2BR4H0fQTr69vnB0Bhv+v2KJaby9Z0BFJRZYTJWFg+wPABsV4GpPnsm44mxeimYCMX70+kbYCqAiHqOMYZvuNdxoqi0b4WlYI4AmIo+zYJ2K4jFOTWDFc6pC7cMWEGGpboQQrl7EhuF9YH5KVgK8xZjbsL8YQOwcYLZMDYrvga7wCFrxsXFhRaWoyg2B6ZiH8qStNuqH5j+6ns1Fj/jXBYiMl/iM5ktKkBFkp+Pi77gFccB0CGYivZCIBHkhWNkJuMYOU+e70EpXAf6PYPxBOxFADVtKpmzTQOj2Q/koyDEkYFCIAv6f82+Y2OiD5ENSoGYvb6AxQQFqGAvG4/GxvaUmBTYpxVwryuAFfd+fIEwi7DxnQf7qB9VhYI/kNEAACAASURBVMMAHJp+IBMDUex1HviHPnit+nsq0m5aQzEX+2Ij9b/EAsK+2EYlZ/MAK66v8vleARKI0ZCP6nsL1jVjO+F5nBPjBs5lIRfmx+8BSjE2IANCDhMrFf4GUAIxHwAdgoRoF+gTNg9wDeI9/sEfEDMJoOX6kjGIYCrIkrqH3qMN+jUExkmgFfqgbWDcVak2CmzBBARQbQIeMX/GdRHl4edDn8Bc0R9ZqLwN4RjaRB9+bUPQJb5jvKUeOVa0T7mgD/yjPmj3lY0oA9u+YpUj6A7AE/z4NRjjHsaDQnoU2EO2OA4gDPI6AD8AWqEd6As60LGMAQIw4J1fJ9I3fH6AP2tcH40qMBVjPc+jnmrQa9+APADXTkbSHw1kCWbArTECqU0g76Rsq2sBgJsEOch0C6A1/bff2yvjnoEF4JPGPGb6TI9iFThbMwfRxt8AUyljD8C49kKrxWop6+TnxgBXsw2xDcZpAtixBpmOjVmSek+LMWXrBKALYWS9hnz3xkx18UjXRwBTGTPVRE7OL+TR4yeyXG1kvlga4yPkMhjIbHaiIGWASRHTof+T2USmk4Fcvnouw/5e3n30QC5fP5fry5eyWd7K65dfyOfPfi4CNkQw3w3qnMU4gqVJDabCesHkp+yNiWEOMRtrPl0faPW/+SnBpMhl+H61WstwYIBV+1cD4uhrfu1CIAEAIxbDbd3B62ud1sd8/OTf0b9pf2QLVJ8G69VwkNiHDJCIcTMOKthtt0svEQBYd5jsCzEWwPGexWgFUtVxGDb2RqyGzw5GCvS1dR7A8AauZtxS0P7JiYKpsK5lnMf3Hkx1uJa3T2Tes08oONxrDNEcgLi0sRzg5WLsUwZwYJ5gnDI8x5tAKI3Z6mc7BXwlnlMBjCwyU4Gli/rgmK0f5GKsC2w9SGAy/qa/eCAwrrWcZOw2/p6I4/VrEL5sAHEJ8iS7rLVjMYLX+bUj1rgADe9ghP2B4KURGONytZXbG4CpFjIcIC72ZAEA6XAi+/5Qnl9eyrY3kJOHD0FfJr3hWIZ4ecB4IqPxVF9mgFh/N7+T5QIMVwQSwXY2MhoP9WUNHJ8yzipLqjFY4YfgaGUuW9n9kK01sOYZ6j0I4jfmhTz75MkT1T2OgZkKrIVgpvKMUvQ7AqxoG+rrSUbMv/iOsZbfc22Dc6A7yhIvPoAImTd4/0NmKpxvYKoalEqdmt+k9yok1JTP0UpjmPYOdfxKPZxne+J84m9vP7TLtt/R5nI+6G2cY8y1m+v/8FgNTfRj9/rx7VKP/ljpXH+cPuOPRVn5eeA7PpeMx31coT6qOQFUufH52GJ3lINfu8Q47nXsr3ujjQyYKjenqJcorwObSyfnxhv10Nau78f34e2fss3pMDf3nP68vJrmz/ZKPhHHEHWEfnx+LvliTi4lGy35Yu78KM+cnfg8mhtfTqZt8ij5JXUar49j8D7i92wo3+hfMZ74PXP6Si7m+PHEGObX9X48cQ48L8a3tniT86lol97PczGhKc6W7KQtvudknPPjnG/8ojbrfZ7j4JrHx/Gcfflx5+zYx+CcHebabJJV7jvv/xyvj13V3oSrG6F9+3n6a/z6g2363OTtm/GG13u/ysmvyY9L9pnzo+gfPCeCqdryQdTb29oTrou+jc9dcl3Jb0p5py3nlOTV1E9TLGm+7u3AVF3G4seEOfsXD8Rc3RZjYn/+/O9853ePteH3Ucjx3KMEjhI4SuAogS+tBI4J80ur+uPEjxI4SuAogaME7iuB//f3/mCfu1HteixuLMebYI6HGzRxw8yfH2/442ZWnFtpY8SDqXz/ceODfXNzmpsjfoMq16cfV3zonOvPb+iwj7jJ54so4iYVN3L8JnAXPTdtXnWVZa6fnNz9m43aNnv8xp7XOefp+/TH2O995dB1Drl5lezZ6znO18+vaKPpbcq0jehvpbGU9ObPjz4VN9Cb5HffTStv2zk5R1+KG5JR113l1fW6Nj/JjSf3IMbrKRezmh7e+A3xnJ5y7fEaPz7amY8/MZ7ed7MYbZbGnrPNOP4o3655I/pPkx29zZza9N4lJpRk2+ab95FBzJ85ufi4F9uOsTS2x0LzaDu53ODnGx+0lR4a8Diu9TmgZPPRpnhe7gGst33fHotJvB+02UhOJ2+jxy52xbn4tYGXP//mmChrrg38vEr5IRcLfC7lddEe8DkCa3K6zdmHL/RpkkP0my4yK51DmUT5NcXjkq2WYlWUdynueT/09ujl7nXp++P6rpSno+5xXlx7NOWdmBN8P/SX0roLx63YyoqkfD9Rlv572rn3rdL6oc0/c3GvS24p2U1Op7lzu9hqLkZHPaqvJzDVm/3Y+/NzPmXgjL385V/+pfzoRz+Sp0+fatE1/lZwwN6KyRfLtaw2W/ngww8VTIW397MYnoXweBg5GoGFCG32lKXq/OKhFqfiXOgL/YEN4OT0VAuJ8Q/XKbgDAIDNVkaDkRYKg5UDmJ/BAAWgKARGjO8pM9Srly+VwWqJgmO8/b8/kkFvoAAcFObe3sxlfnsjFw9O5f/4978tZycjefnymRYVA9y0WS1kNp3Ixdm5XINdQ5mpUNBtBduT6ViBNFrkngA2BCvc3BiTFFiLIFcUqeIzCnNRzIm5E1ywRZHsFoXMVuQNMBV90YpsV1qEDBkaEMeADZ4th2wnWnQJkJkD0MQ8qUWo2+S7fQOssT3mSCtqNTAViygxN/xTEFEq3uY8CAKwtg2kgjEBwIFzFsrihOLqvvzDxx/LpwBTja2A3IOpIB8yU9mD660WfUK+VkxfF0yjFBt1kzpmB6ZicSxlCAAPwVS+iAPfo/CU3ylTz2ZTMTmg+JgxDvLAeCBfZW5I4BywK2HMOA7QgzFyGIs0fAYscD6XAbyA8/EdwVcEjhhjlRU4Lxa3+jcADHbvbzEP4+EDfeoY33ugAoEpviiYcTNXgK5z2xiYD6wVZCsj6IMFsh5MBT9ExEB76I/MT2DzUOYexGhX8G5yVHNSprHhCAx1ACIiDogsFgakAnAK8oHfQLYKjFwsKzmOINcEhFC5gksuFZkroETBVD0tclYwFUBEYPROdoy5ejAVmcQIQKH9U2c+J7JolDqAveB8yAAkapQxfQHzwD+yYeBcMkXE9ZTPzz7Peh0TTIW4pzkOBfqA/AHcosxYyqdmdpKKiwF2wHGEfoAVEZdxDsCUCtjDNQosqsFSkJ+x0hmbhFGN2L+YsxV8ANYe+MSgn/S4qliSGLsJrsT8EctQOI9/AOkgHiKuqUzSvR7a9cxUJ7OZ6hZ2Bl/Hvzv4Ghh/APJJDBWwK/Wh5UrtBzao8RCF4LKXyQiAGMS0jbHSbA1ECIDEG0VfVUG2MdWYvaUifrAWgVkwMV1prLQMqr+r9X9qV0E4iF29njLeAJiLPhVyksAT6L8C2/X6MjuZaS4EMBAxEdcDGEhbpa7N+KywnSxrqifoNrDYc444D4X0YCpBH5AR9AKg20j1aUAXghAMzAZmQQMeEEiIfgnMJdiMeQ1xFf6NXAh9c2yQI0ABANTBHqALzE8BDhP7AZBqJzuZ397KcrU2JjSAvMDwIgZo0kJ+AHSlpwAdPYcAP4CyECcqu/ZgqtqkkfsA1lL7SfG1yh+emUoZFMH6ZMAXMC0CTGXyNOYhX+xXxw3zGwzFYhEAxQnQrusxA3IBBAW73u2wzgVb3F6evPdVOTu/kOFoLK8ur/VnMJrK6flDefTkXVlvd3K3WMkGACzY/HorDy4u5MH5hQLFjW1wK6cnAFMN5ebqlYwGIk8ePpD5zSuZX7+SzeJWXr54Jp99+lPp7XeWT/v1ut5ksZM1wB/KPoR4oilZpwGfPDk7VbuFLpH/oBf4Nc7B+WRfhA0ZcMn0REYxAii4bn9zv9rWpmDSsViGXGj68ut7xmKuq/0ayBfBUU9c81SAIuBlkg8pQKWyc2NCRLtY3/I49vAVaKM+hoI+A0Hxs74IAIAqBavXMdbnlOloIshpts7DGsJY6DS2JKZIxMflaqHMVQSq4Rz6E/yM8uB6hbnIr+kHQ9gZ2FSnOiDEPbJrVvdEqtudxinLazVwkvGEfTDG4VxlWgIw9QBMZfGw1oc6SrIfS5jMJ7a+r1ki0R7iBGMTzsXflIvlK8j3EKzONm3NZOAMzIFrLfxGzIMcGK/o72Zbtt7lj4I4RyPjGO31NYcix6y3okCoxS3YcQey2e7l9m4h/dFE9oORvLq+lv1gKCcPH8keTGAAzeHlAaOJDEZj2WxMv2CkAkPPTvGwAN/bOgn3FienJzp2+Iyyby4XGjcpM8ongqkQZ7B+QiwnmOqdd96Rr3zlKyoP3Gd9+umnyq56BtvSGGxrChbke8Y2+iV9iP6Jcfi1LW2FbVCWaEvX7UkXfi3xJjPV24CpzKZo84PE7Mt+/J5C3CuoFjZv8YffR2jbO8iNIbcPUdqb0BczZF58V+q3a9v33QvJ7TPQbrxs47jeiOmIA8osaXHc+2tUBeMH192+7dLeyIFuApgqJ8dcnzmTKOvHzs6NrY7Fh9/ndEdfa5IB429u7t7OvJ/xb+YWjrVtDFwT5WTBa/262fdDUHBX14q+2eRTXg/ov/QvyoifOeYYI2I7vp+ST5XGHW2BPsA+cmOg/qMec33EY7lnGzmb9H3k+olyj+d7f/S23WQj3q55fU72vm3mYy+3LjbRFotL42zKDU2+1jTvJtuP9uF14W3a31d0sbVS3CrFyjZ5lWKE74fj9fsatD2/hqQd+H042hBjTbQB5odoQzkZoS3vV7w2l7e6xPxcPI12e5Br3Avpcr7R1J4fT5PMS3bi5Zjz2RgL/Of72EAppt4nfjf5RVuOffPa+4OpcjEsl3vjWPzLbqJdxuu72A7n8u1v/6djbXjXhcLxvKMEjhI4SuAogS+1BI4J80ut/uPkjxI4SuAogaME7iMBgKlyGxNdjsWNO78Rkttcats46nJNaePGH9d3W6e3mXJMfqw8N/eQIW4ERDk0bRSUNk/9vPC3fxCd2xSLDyv1AWzmzXJtevZzjhvJXi4cA+WS2/jIne/79+PrsinLzb22Ta6cHd5/QyizRZSeELaN1feV67dpI7Gtbc7Nb0r6TbO4IVzyybjRFjdG8T03QfkwtmQ7byPbpmu42ZvbnI121kVeORn4oo82n4jfx41RfB8fxPi4lvND+pmfY87f4oOxXN8lX/T+Eh9wvY3OcnHRz7OLHHP9dj0W40mX/n7Z50T7i/moywOhrnmzbf6lXNmk69yGuxappuK9+CDFy9P7IvNPLjaXNvVxvRU512+J9nEn11e0aY4v5xfex1jsl8vp94lrXdcj97U7xjxf5JCTG3XJmMKH8XFdlcvHTesQxhD/u6Tr0rk5X/CFPqVYnVvD3Vd+caxNOTEXZ5v8NLYd462Pgd7XvE7s7d51Ts3lB17LsRwUzqULvF6j3+A6rgua4nK0A8YfP14W5nFMuVz8NmCq+CZBH/ua4pT3+2gb0a74OecDTXbVxQa62mppTDE+ohg4vC9eT+Hb/3N2jWJNVEH+1V/9lQKo8JZzgKl+9rOfpeLYvbIC4e3svf5Q3v/612U0Hslnn32mgCoU2KLgj8WLp6dncnp2ZsXfYwCrplrUyUJyFE2iGHc6myljEVl/UASI4mBUzgFMtVfQzlImE7TTVzYqAKlQiPjy5Qv9ubm6kdVipUXl08mJTMdTBVMt7xZyc3WlYKqHF+fyH//Dv5eT6UA+++wn+n1vv5X1CoxWA5lNpjK/mWtxMgpf+TZ2MO2gaBGFmSxAJxsJxkpmKjAMQb64DoWxKOZkoSGKJMGEpecoOAigofrt/TgPxZRoD3IhmIrgMvo4gUDKNqMgpMMCo8N81VdGharYVAvKDVyAfwT3kCmDxwkCUzAVCoATSwf6qsBUWnBtoAAFHo1H2uZiDTAVwAgD+R7AVM+eyWiUABR4y74W0k9VliiOR0G5trkFmMqYXdReUCSfwAco/iaKBaAJs0Er3iUADPOGHgAE8LmfsQ76g31DFhizFn4mwA4AT/6eBO0qexoKdRUVBLYYs1WCqaAnnGdtGDuEBxkAJDibTdUeCDjj3PAb/ZkvgIVjq/ZmuqtBpNQ5GZC4roF9sMCaeTrGPx73xS8KLtLC5J2CqXgO2MQU/JMYmCg/zJuAPZOBsbMpMAGAxwRIU0AV9hJSHlIOGMgEwBQALca1TtYrXGfMCmgP4wADCeaorGbINQpMgzwsSmkRugIPrUIbfcH38f3t7Z0ew7pypmBHY0lgnvF2QiAa5cm1G357PyKYisXXGCvzSQRToX36CwFbGJ8HU1GetFXuocTiKb/mtIJ2gBEGGiuUqC+BHDaJZYr2grEp41yS/2RqLCcAA0BHGAtkBV1ontE4ABlZcSuK93UfCA2lvZ06jpCJp28goeQT0BUZRhgnWZhOYA4KvNEP8pCy9UwTwBQ9wXfBPpMK6REfMdYKTAVg5GCo8wJbIP4pCBGgS4A0hkNtG30oEHEwUAAuzsc8zs7O1LaU6QXgSS3+t34ZN3CMIAjYMA3OP7xDHxoHHbBbZZj0YSLr67gQD3mPY+Au5jornK/jkuhYIRcF6ybmPgVRKMBmZ0DDNF/sHxqIEQw6xpJH+67255LuGe+4TgAoCzJFPsHYIGfITBml1BYMHOHjn4FZbW8QRf3ID/hnoN4EbkpgBLRnc5ho/kdbZHVC8wA/GXjS2IYYR5SdcDqRrexkuV7KzXyu5wK4YjF8pH+jb/Vb5LGexW4IH+xR9GeMFToz/6mZZwxgYiARyHS13lTAUK5/qvVUAsMquFAs5qudAFRG1qsEEIn7i7Y+Nj8BsKsnsEEAVRIgOLEYIX5NpwamAogKrDV76ct7X3tfzh881DXV1c1cLq/nMhgDTAVmqndlvdvL7WIpd8u1Ajnmtwt5992nykCzuF3IBvPa7mQyHsp41JPVYq7MVOcnE9msbvXz6vZaXr74XD5/9jPZK6DbYjSZEA0gA6ALGD/tb6zzyKj1+MkT+bUPP9C1INaE0DVyAdY4ylSkoM1lZQvVPcfOs8fUrF75NbmBqcgqpxg056+0H8YmfufjqS+Co29w3UJmKtXTaKRgPvgF567AMbWXvYLCAfrBmkFBpIN6zQG5VCx/ACU5MJVhGxPwVQF49jeYqZDH4FvwcwBcaWOwacgSPr9aLWSVwFT0ca4bkCfjfgTvgyE3A8ogzvc1/uMHdgEwFYG+PB+5BDmc93Vca6lMMW4HrqpiDOw4sVIhViMWIIfAqxF3D+atS7bE2JXkYN8bmxfXL/iMvhE/YD84hwx6tb6wDrP1oC8k92sbzotrLbRVMV8mtlEfG9HOG2Aq+KXyjPaMTVXBVDtZ3q303qLfHykj780twFRjBU69vr6RPdb7Dx/JFm3iRQK9gWz3PQVeYa6Wx8FMNpJhH+sni6vITZDh9MQYAwlENhB1bUOYG+SDnHY3nyvoVl9goAD/6QEz1ePHj+WrX/2qzg0+Cl8FdPlkOtW4Tzvg3jvvJyB32pv3E9poCUx1AMpS9k8CkY2NSNcmu50QTKV5O8NM5fccuMbivkMVK1L85VqsC5iK42e8f5vfMVbFe3C26e/h6Qu5OFc+ZvnKjzm3d9C0n0HZxHl2ncMbebEgsNK4/N6I/q0LJWskxq7cPNgu18pt8/Df68sCGhRc2jvJ6bNNxj4XeZlXec890/PtexvJ6YQ5zd8L+L3baGu+bf7NmE478m36670+cNzfS/s5eV3Hthgz7uNXccxs07eRkxNl3qQvfx1jT07+bXYVdcP4FP0jziXKNI6B7dZ521rM6dHrLzfekj1HGXifzPltziZ4LD5HzOk5juNgLVEAnUQ78jbbZkvRx9rOP4gRjnGzze+jHLvMPWfD/lnrwVoq7V/xGr8fEMfsbaRNhzFGdJVPmzy8Lft5cGz+uQJtrlpvZoCQfh7R372Ofaz1fsMcy1jF/awmHy3Joi3exzbb4kfb+U3fR7vz88z5qo85OR1GX/N5osk2SvYf43Wuzy4211XmdVtvB6ai/3k5xfgb9ZHbT43rl+hnXfznCKbqYhnHc44SOErgKIGjBI4S0B3o47+jBI4SOErgKIGjBI4S6CIBgqm6bFSUHg7EG9rcDXDcXCxtZOY2JUsbNXHDmefhDeksRvDz8hsS3Ejkbxbx4Hy/8eHHze9iO3Ezt2kjHW1oEU16Yxzb9A8ycpt/cRxddJvb0CjNx2/g+sKF2E/cVOTnuCnZZBNoM7dRntvgx7lN4+kih9hfaQ5+o8bbeulvbyv+77aNrmjj1Le3m7iZ5/WWs4VSn2yTtlB6ENN1jl7eMR7kNuq42cv+qQuc6x8We9/K6bRpfOyjy3j8hrEfi5epH2ucb66ox8vY65bn+j5j2yVd5mJQLt5FW2qzvZxsY185n287x/tO7u8Yh5s+t+m/q8/f97xSXI/t5HTY5Be0M54T40/btV3nkYtrWhiaCqR9fIkP7GJ84cZ3tKdS3sYYc/34McV1gffXnA/5B9qUOYu4UCBSyv8leZXWLyX55+JZF134WJvLPd6X+L3PnzEPNsUInOvXMj7WeH3n8kfUZc4ufX73D85KccbHo7eJRVG+fp1QkktuTRNzc1NMya07fJsxLtD2fKFYLpf469r64Dy9H7CQLedzOdl6e/Uxiu1QBv472h3Wn34OpfhMueA6AnR8fPM+XpJ5lwewubjRxfeazvEyi3kz+k3ODqNN8RreO6AYOTJQ1f3Ub4r2ejBZbOWv//qvFUyFYsRXr14pWErvCVD6q/EbhfUjBVOh4PCnP/2pgqlQrAfACYre8Q9AqvPzBwaQAdPEcFQXrqbCcxSQWuHiSN/WD3DEfH5jhcgAaGzAxmLMRWdnYLIZydXVK2VgOT07kefPnyuYar1c2c8KII2ZgAnAwFR3cnV5qUXkjx9dyP/1f/4HmU2G8vOf/khmUxQ39mWzXihYB7XFd7d3xtwzHlXsFAqWmozl5GRmIKtU4A0doigWckNxKJinIHMAOs7OTuXBgwstNkWhMeaEAkowU+FN8TiOdrVwNRUyosgQ40ThpDE3WYElGRX4mW+T90Xw+fUCwFRWDIzifhTqoTCcrEwcNwrBgVNhEaUyGqTiKrxdX9mgEgCo6nNngAwww2hh/hAMI6KAGNgGil8//sd/VGYqAOVgM9gVh57HYzDnzBLLgb2RH3KBLLBGgCwVZDNIRe2QkbKa7BRoA0AW7Z9rB8yFzFTM/ZQXZHN6eqLfY/wYL2SgTEsjgM1s7vgO/eN8LUy2UkDVL4pWUTjuwVRoXwv6hwDG9Q3skdpHIbOxlVmRGkAQVpSN/QACFcyuAT7C2EyH9rISFqkSTEdAD4uuCbbzfm/38hoBE4jPgHMAjMAOVG6JyYZgKpxNNgfuBaivJtC7L07HccjnYI3izlPmHwVTmC5GI5srDN4XQWvx+sYYbCwfGIOQL+Kt4/K+Os/nfwAcIbf5/FbtBnI4Oz1V/1QgJmECNZWB6grjv1sszNZUd9AJ/DCx9cFGoSfYsxZ+27jUEsAyt9mqr0DOKJSGuMGsh/5RnK62B1aiVBiOeElZowBd2Xm2OwUmGfDG5GmADbAnJYAkYkSvb/EGTEnw0Z3JTdsBaCgBfJQxJDGqQLawQy3MX69lsVpqXDb7NACd9gcgXAJOoajbGJ3AVtM3MJv+BjNb/TIg7g1ovgXr0hpAmzrGGHsWwKmwOwPNKRMU7HoLkOtU80PF+rSDvxkQR4FXm42BccE0pUAUA5sqY1mvZ+wlGkON8QwgEo2XuGYwUBAC16AAIhmYB6BTY7rB9bRDBe8lpg5eQ3n6vaqKeS9dy1iNc2mvaJMxWdcwyqhjYCrkI8gFemb/EADyjILMAIwcmh/Q1zFmFM5DhwZgMhtSlq0UJ7nOURYnjSmKPFF5M6dgjMpyOAHb1Ei/vwFYuGJ4AwGVsbngXDJhwVbA1IhYhDmif8ybhfgePEeGIuiN8qSM0SZ9PQJC4V/wvc1+K6vNWuZ3d2qTw74BVwx0Yn6M/VNl6hpYIb7OC+xReh7sz8CcFvlIXUJgjPkMchXspoIep6JK2KbesygTmtk7WjHf31reBJAMvqkAE/ilsfF5NjcCpzAe2QMYvDHgNWSX5ACgkjLqDcCqtpPtHrYCUPoHCqZCNLm+uZPr+a0MxmCCeiAXD99RMNX8biFX13O5ur7Rn1/5lff1ByAPXS/ruADgsr77+60M+1sZ9oBqWctifiWvXn4hL54/k/XiVnbbtbJ7mtyoJ2MNAvuVxjb4vjLRDeS9r3xFvvEb/51873vfU0AV/BVsZMiJyrCVAHkE1tk9BOwLcdX2WO2xeK0r5pGD9bUYiyTzjzJVJTAb1zi5vSy2AV3z/oE5lPmcOVTXCvBnB9hGsFCwbhofQGsA9yn7o9q/gQktR+JFBTUz1TbZElNNfd+U2JpwTYrntkZATgEo0NowWRob6UrBnwncmvblmSMt/pr8uEbw+xzK7qlr9L7GWax5CKZiHKEvK1vV0saAY8zFGvuUAbEG6lt/5l/IT4i7682qkh/ZETXOJzAaEhKPUx5o10CEKfeqj6f4Bma+BLjE2olrN/P/BKqkPyVWLcZfnENgJf72sdjWhbY/48EClRwSOxX0r/cnaFuB41ONT/C71QJMuVivTHT8AFP18JKH3kBeXt/IbjCQk4uH0sM6F6C7/lA2u70y7W1BQiUAt53KZGhgb+QsZYtEXhj2NZcxTnINh7UvWWgxdtghAPq4nwGYCm0ATIV7EjANUnYAWAJMBRnArvByiB5A/4OBgqvIUEbf4IsFaAfMZfE+3++PU47MA5AxQVl4CQJZJ5mjMKcmMBX92fJuzT7FvMx21L8SWNEA97aW4T9/35yLLQcn3+NDaf8l9h3P472J3wuJYz0cxptgKnzftr/SNJXctfH83PhybcZ9o9y+iN9z0XYDM5Xf64j9xn2PprHnt+2sKgAAIABJREFUvvNgKq8LP5do1/G+uatZ5Pas47W+bb/GpD3H+XPdWcXLtC/g95672DraZXxjjom6Yw7xY/BrNI4xJzs/PsaRrnKL7fm2vG6qe5t0vxL9oM0nOC+vp65jLNlljC/Rlnj/HG0vjrVLPInxy4/d35/k9JSLg3FOuTHl7LIUw2x9dwhdpI3zpTL4nNuX9nOj/kv+2harusauXJ9N9pCLU76v3NxzY8U1fp+O6zbKz+9/53wy5y/0hejTXedTiu3R5nJ+QH36vYB6vVuzPnMujF1+nt6XvZyjLed8mGsFH9d4HfeMfF7qIqNoezlfiW1yfiWZ+/PjfHP+6duJMsm1xTH7394uOL4YX2PO9jL38y79XYrXXWNrbp7dr307MJX3Vdpt9OWcnHhdSdZteszF5u9853ePteHdFX488yiBowSOEjhK4EssgWPC/BIr/zj1owSOEjhK4CiB+0ngbcFUcbMhd8PuN2H8AzZu+DVt6rI9/0ApbpRz0zFusuGNqiyY8RuQceOY48NvvqHQz8N/72/iOX6eGzdXuOkUNeE3qvwmHtqLYKrDB7aHb0LvqmG/AezHyM02L39/rpd57CtucHkZ8O/SpntOTl024bwddZ17SfbUTZv95jY141z9PJvay43Fbybib1+MSF3ETV9eEwsb0H5O5n7DlX9zY6tJPrmNzZzcm2SE87nRyo1t/5DAbwzjXPppl7cjxn652cx2cjYZv6PM4qZdtI8Y1+g7vD7GMvbjN7bZhz83tttmj15GUddRHvfxkVJMjPOLsa7UR2lD2J+f85tow3Ez9heZY1d5+PySswuOKT6k6OIb3v58P9FWc/LzeSPXVykm49wuYCr6Kvt5G1n7XOJtx4/Xxy2f//C3f6idszUfE7mW8P3k4l9TjIv2losZbyOH6Ne5BwjxnJxtRL9sisnMHz6neHmxPx/7m3JXyT675IUu53T1Rx/zcjaV81Gv1zab4Fjb5uu/hwy1SDYV7Pvc4/UYbTNnS3ENENdjvlgtfpfzKx6LecYKA40hI35Hn7Q3V78JXM/lGvouC3k5b68Pfyzau19/+jFHm2zzgS525HXcFA98jGW/pVwW4ySL8gCm4luu34wDBgbw/WjhsAIENvI3f/M38sknn+ia6fXr1/LFF1/UzC19FAcYo8LXP/hAmal+/vOfa0EfCupQ8IfCP4x7pm/HN6ABChNHk7HpXJmmjCkExaUohkc7KPZDkSB+wBKF4umryysFKaDw951HD2U2m8jz58/0ze3nD84UTPXq5Ust2sJ5KCAEG/BA+so2tby7lavL17JcruTdJ4/l//m//6OcTgGm+kTOz09lOkaR+lJWeNv73UKZrDDG6XhSAQ8gP7BlAACEAkaAqcyGDSijxajDobIKKLuP9LQYHsxemDvkcn19rQWokC8qspWpJBWpoz/4F9rC3FFUi0J6FtcrWCkVzBswp/6hz/uCjdqOUcxsxbKQP/4pg01iF2YRLQqmURfjGZvomwBTKbgmgWiq3BjAVD0AUvYAU62V9QEF4//48ffls2efa9G1cnWAaUzBVGOZzE6qAleybKHwF3LGz3SM4nkDmuxQDL9GQTwK+wFsmh28AIMxgGAqrvVZVAs/gC5wLYFDkBeKdgGSA0OYvrV/tTIAXSrM5/ofc0dhMtrg9bB3yEiLkIfGpoJ5YS5k7WBBG/rHz2AAOdasJ5BXBTwaAlBE0FVi5wILVGKwQpv4m2wgKJYmgLQuIrF7c4t92EcwVhgAEgnmYOxWYEcqVNM5JWYqXEvQlO5FoFA/AQ7I3IPrVI/KBGWsTmDqQhso0p5OAQacynQKMNle7Z46okxYeGbrAALODDzBOZhtb6tCb/8d/BAyVRY7jV09iz3jiewTy4qyERG4iPECtNLvy/X8RscMHwfLmQImwCCBYvDEhAXb2yW2j+3agEco1jTwglZIK1AAtnJ6fm6AsDWY3AZ67lrBVKKftR/YnrKdrBWsqeAN2MxgqG2hIH+1WCoIy8BbBuqCniz3Ij4YsGuZgH+QhwIPUj7lOkD9azJR0Njt4k7tEb4Bvagfp1ip8R+ApZ0BGWE9zJumF3sRkL8/Zv4GcEmZxJCnwZw0HFdMNwBk2P11XTwPQBQATgBfWA6wczA3xDuyZmDsGAPjGf6GrfHHA3bg354N0ViLLN4BmIuCdV88Dp9B7DCgjuUKgihpn9x/o32SeQ/XKmA2sZ7hPMRq+qTfs2OJIRnYOAdlNhyNdH4AH6MtBY8htitYzsBLmBNsGTkE7eJ75MPd3uIDx4y5Ql4KyIIdpb0Xxmjem6BP/A2ZI59C15ABzqMMqQdlS+n35fz8TNvzYCrIS+NDYtHD+BEHa1YdA4F4e4n3WdC9rlH0Z6P2pyBcBcJJlXfxN4CSiPtwEADCYNMWG4xxkTlRidvSegZjN5YxpNmt+iTsFH1ZvhUBsxuOK/AGAJQ0JwJKAPzFPACeom+tlNERNmvgq4P1pTJSGZMacgHYLnv7jUyQO5F3wail41hLHyB3xGasoXo4fyIffvSvFEy1AuvN/E7mt3d63uT0TI+DKep6PpeXr1/Ly1eXcnl5JR99+Ovy0Ue/rusoyBTxYgtQ5HopI7CKbcCmcy1ns7FMRn2ZX7+Wq9cv5Or1S7m+eiXLxa2BYVReyRYSw5QBIEVzuOaC0UievPuufPDRh/K3f/u38uMf/1hBV5AXbFRjWspNzO8E8RJAlaJ6AlTVjFO0Wfve0BIjgJMT0FPzv2NJwmfei/h7SIIePfiXsYpxEd/hGl33TMa6HkE8UdZU9csE5B6P1fYWiFlT+N1e/zbAJ8CqE9U/jiMXwCaQK/B/BZIoI1qakbIp7mS9XJt9a060fMffZHdDLID/wVa5P6nxNTHRIU/yb86tZrszIKvaAoDFZwBTzZSJsr4nMIZIjTOrlSzuzJ/RJhllq9gcwFRktN0AbJcYNQlAZF4+/A0gnv0QIYMcB/kRQIW+sS7Hb8QwyAH9I9ZSNl7HnPN2Y/cPHgzLnMf7YcY2tOfXHBY/LKcc2lZPWVgta/WMLXA0kufPX8pyuZbNGoxZM+VNA0scgFTrXU+eI473egqmmp6dy3h2IqPJTNtYIHbtId+hvVQCfrbe6D3L/HYuDy4eqB3CaA5BTQBRD3RtQwAUYh/Wn1gLQ/4ad4dD1THOIZiKzFQEFSLObcEimlhvcR5zJGTLFwvQryAXgirom5Qh7xc9cJIxWMFUa2P0ha14+8X1XcBUtjatwVS0p+q+WZnj+CIQxCdbS/t7Y17D8+LvvK02H2Ws9/LwV7yRD1wejufFnvzYbay2Do3zKLXTNne/V5Mbc0l+JYk0ydPLoXo2AebLBIqOY/Vy5Xel+cS9H87Lj9OIFGsmxIMc7Z5L+Wtz7bTZCO+NKTs/j4PxVCDb+uU1fp5xrsxzXmfMV1FPlU9kbAXf+We2pTlG+TCP+3n5v6Pc+J1/DtUmO+/Tfp89jpFj4/oxypW+2ORP+M7Hoa5jy/lETsfeJqm7nE3nxkj9ca/Ty6U0TlyDPmtQdw2sjuPL+X3Ot3L9vhmT3oyxHEvUi8+tXOtTz7l55WyzaZwxht3X9krxsGRHJX3m4lFsg2sX3q8xjzJnMo7QRtEXr4n6pLz9+Hl91xgW/d3beVOM8PPS+yJ3D0z50/6paz8X+mFO9vH+0Pt1va9V50MfD7xdsT9/jP2VYoCPxZxHtL2SvHEe196Uj8+N8W9+9uvZaEPRF2NOLPmKzwU8h/f+XgYl2/dzz9mI10mM2V3iVlM8u09Mrm6wXHW1l2FJnt7OvfzZd7RdtJPzv1xeaOozJ5vvfvfbx9rw+yn9ePZRAkcJHCVwlMCXVALHhPklVfxx2kcJHCVwlMBRAveXwO/9/h8evuoo00TcYPCFA00bIX7Txm/IxM0Sv3GQu3kuHeN1ccNDb971baf1v3qjhXv/fDhvhQIo6UGhjj1cDv/wIF8P4Rr7TturTj1882fcQImbJX6Thz35DQJ/ftyYua+G2W7UYezXn1fa5Ip9cwPE6yHqkteU+s/p6E3x10u7nJyifeQ22PwGcNNmULRn/7nLhnNu862k21x7/vp4HecZN/K8vNra9BtWpfa9bXgde91GuXj95jYavU7iPHxbuU3YJrnH8TXZjh9/k05yOvCbfdxkj3KKeqCsGfvQRukhRxfbahp/9LMo75JflvzTj8fHhtzx+8akLudHGZdsvOTLpY3ZpnjTZZO2y9hL57yh41RIWlUBmWPYpnL6u2orvJHwjVjsDvgbYRTWsFBZ0xUfNvPvQ4HoJ/RvbCjp/My5HF/l9+HBeZsMon5y9pqztZjPmuw+ty5o8rNcjsrF8642EPO+jxe5NnJxPY6paW3hz82NuyTzUlzJxYaoJx8XaTtNfhT9NeaNqJ/cg6T4sB9txvVlFx3FvvzcSrZAGVK+uXie03vUh9dFtHOeG2Xj++T84rxxDYt2/di6yidnb9Srtwec5wtBoq3wGj+3pphe0ldujeLHU7K1aOslG29qv8mOo84qRoUUX3181Hhq5AvKtmJvszf2B4Av5vNr+a9///fy05/8RFPB1dWlvHjxoiqw01isbLtDefL0qRbkojgQBX3QAQvG0eZsdiInpydauIjCRLvW7le04B4ABn07u7EnAeijhZ9aQG2sGQAY4PrTs1OZjIfKPHF5dSnDYV8uLh7IT37yE3n22Wc6lz2KpMFcAZBKryeT0UgWt3N5+eILLTZ/7+kT+e1/92/lZDqWy5fP5eLBmUzGI1kv72R+fS03V9cqD7BjAGhDBiEUYRtQZ6iAAFzDtaEVwtu9mIJm9M3+Wzk9OZHzB+c2rlQAA2ALmAcUuKFlmSm/pWJZk8ta+2HhPov+UUyJglEUWHoWNtMd2GOsEAPf8Y320CkYPNTW9X81WIJxCu2iGPhusaxYinGM/qHwHAVL2Nv96xho9oMCYwVroDhVXwSyrYBTn3zyE/n8i+eyUfBYX3oJNIAibbAAKCuQY5Ub6H2y3feeTKeJ1cuAJcpSllh3UOhP4ByK4RWYpuwuZHRKDBgJDIMpUJ9W9GlF/5wndK4MUb2ezCYAaomy7thcwYYF9oCRMk0RNKFFqSie1uJssmKlQmXnByxkBhBsCMYudT7Yuf2QwWk8AjMNCmXXxgykAD3YGYqP1xUjC4uG8Rv+qoxqaLMqIjR2DQVnKHBuK3sU7oMhJBW5Qo/KvKD6EAVBKZhKWV/A2gG2GzB29RVQoDambCwG0oI16VoOfpHAOcuVgYDgfwS+AKSmshmZnjFGLfJVphgDNyjIMhXgGvMAAWEsuDf5a4yrCml7ia2pZ4wxYFXa7xTsqMARMK0oIACsLIl5Jtka5LIE6ABACbAfQQYDwC/TvknfZKfgBIBNAKJYbdR7ND5tjLEMQCgD3vUVMKXywf/62qWCouAzAJRifogLN7dzYyoC6wtsdThQgBfmp4X9ylgBEFZdUUw9oV+CcwzAh1hoMsK4tJ2UB6E3nKMgEjCTaUG52agy8SQAFPSqkQg5AMcHBiLBj4JAwFaXmJH4tnG2zbEgxsCOYNvKhAg5KcDAfAc2vgF4Fox1fbBjAaRqsmJhCz4TUAngJRmCzC+NrQI6IuAUx1Q/Cv7YKBAXuqAd4HxAw8jOwXUhchNAA2ROxPnoFzEMhfwsQEI8wzUo6lfw2nKp16k/ONbM6sUsVdGsASt0bZTibaLlqUAcyjIGIFbqA2PR8zVvmK1CnjrOoRW2Qz5gZoJvwPfIEuPXBJi/uUgN5DCdA7w6Mn+AXsCMCDDSYKDzUmDE2kCkyvy1BuhjVwNtlNHQ4r7PTRgnxga5EZTLNZhfc+bW1HqMgFUFN+2UnQrjAmhM1wn7vVzf3MhqiThsDF74wTjUjmAnKUYpG6Qy4YEREeuAfWL4AYuZ6VjjjQIHdxrbee9ZbaImEJ4CRAAuTmAZ2iqY4BQXo4CZGkylBdy6WLH7ZIC8B729DPui8dt8dWTMj9udrOALm72sNnsZjU9kdnouX/uVX5XT8wey3QOosZK7u6Xm0vFkJqdn5zK/vZXXl5dyo6AJY1/72td+Rb76la9Z3IZMFMGwkd1mLZvVnWxXS9mu72Q8EBnh9nm3ViDV559/KguwZAI0R3Y8gDw0jhjwBuw7Vc6GXfXNHk/Pz+SL518oMxZ8D/JHToS8tchS44iJw4BaBsakncIWaTceqMxjNTDUQKpog7ZHvzPAGkBB9kIG/sCWmZOhiGrfPQHesS7BmgH61hg2xssGDCxoa4eBAKRDJkHYCK7R2J4AZwStaJGnAtMhs8S+5W4azP+JIbL4CiCNMX3ZuhayQu7QtWEC/SK/WkzhmhyAVmP9wXmYM+8duEYkwJDfE+APkPg0gZ0tVm6reItzkYPh+5QrGI4gAy3URj5NQEJlcxwOjWVvDYBeAhNjDaDrSjBBgZHV4pbFpvpFGcrahbiGFyeklywQbKu5BrGGsQd9JwbBeK9Wixf5xUBsakNpHGoX6YUDKn21Q+enZBul/gHwV7s15jpd4wyHCiDEOtWypMjt3AB0Cn7EKqE/kj6AX4u1XN/eycurG+kNR3Lx+LGMpjMZjicynp7IZifqr1C4MuuNJ7oOwFyVKXex0LUB/BxyxTlkuzSWVnuxAnQPoD5sFOsogLRhx5oXUNALQJFhR9WeH73zSJ4+farX3s5v5XY+t/zvgFP+ftSDiTWPq65t7ct7C3+/Tr9FmwTp0n81FzvmVYJTr66u5MMPP5Tf+Z3fSTEctmNrDc+YxlxPJru4L6G5NeVXyAqMhDbz0j/zQ/8YrXpmdvDczD9nM2EaE6n9dtk825GNs7Y3+mh8fuBtWs/mYArDZ9xsuvfnc0DGSbbrZZcrOreldGJjdfeFvO+z9qCn+h5V44Zb/9iw6+eQ/Gy/U3xI/m83n9UVJttqfznJ2snD1jFEpNrK0v6f+U0dO4bKBqNo/Son77jH4nUb93d4btRf3Cv0A+F8/W98r2BnBaTWc6e/V6Zdiclkpi83GGH9bjldfYYxkbbNzqv1C0HAprfcPz8fjjNXnN4q4GD73ey8DIyKccL3XwJStI0xl3+iXA5t1GTv14a2znU9ubV58j6Ls8k3GHOS+xyAKn1byj7LF5xk4kjOfv2xaMv+O18nwftLxs86rwbpOZvSKStra4qb9OMKKHtoi5UZunsCxs/oCzh+ML5SvIjDcwBLHye7xOCD8TlZ53zE2wP1g/Nye98+RkTd+Humkh/6a+Kc4pjvY+vx3Fws0/tvt/bOxQX/vfdPjpXXxNiZs9OcL3rbYBuwjdwzGt9XTha4njUZ0ebitdF3mnJ4tIf72JsfJ+eX8+uSfcS4nNORt5P7rkUOx1LnjLgOyvkyfcNkXu9XHM5ZpVWtq0x2doalu/TflPvYb0qU9TmuNIprmdhutQ5KOdbKqVpL0bJu1SbH//yfv3OsDW8LSMfvjxI4SuAogaMEjhJo2eE5CugogaMEjhI4SuAogaMEnAT+4A//v33bhkHcaGJBAx+k+U0RPvjhA3humpQ2u0sbLdwQ4Mas3yiK18TNmLiR1NSHbRjYxk5usy3K5o2NKH1h8pv36gebvq6PkvGVNvN4nDK/r/Hi+rgJGNvIbZzljvG6+F3crLvvGKmD2H5u3HFDMGcX3h78A8q2TZe2ceeuj8ei3mnHcW7R3koPIEp6yMk8Z0NxfDkb92OL31PeWsxQAHR4HXj/iHNqs8Mudplrg5uYfvMyZ6veLri5SNuLfs3rm2JLm73we+q6y6ZxU+zqIr+mDeo2/ZXkH30Mn3P22mV8vo+2mEffactP0cdy8SSn35xuS3qPPhLH3jb36MfV89RUNOflQh1GXyzZaJTpGzEpY6jRV7wsWODo5Z/TQS723nfXuotu4/BjoYIfR/Rxb6f+oWDTmsDL720eDPschX5ivznZR5vNxS+vD8rAMyTkfKvU7n3s1bcRfcbHzyhTH2O9X3l/jbkj5pmqeDYVGuF8P2cWIr9NgUH0p6b84X2RNuFzfWldQl/mOH2fTesRn99z86XcfW7hmhsFVbiesvNj43ioD78+6pJ//TmcU1MezMVJPhjuaq/eVnPtxRiSi0tN8S7GXp9Dc7kl+ibtQItoCKYKTAq9fv3wk6wuymRydysvXjyXH/zgB8o2he/AqPTq1auqoFPvs5RhZyTnFw+0cALneGYRvrETb/VHES7aBhgFxaJ8ImpvqAdzzkoLTlAsj0J6yAvj5pvaccnZ6Zk8evTQCkDXS32jPtp8+PCBfP/731emBJbVaZmrFq/25PRkJvOba/n800/l/OxEvvbeU/mtf/M/yslkLHfzazk7PVGmqc1qIdevL+X1q1f2lvzEuIDCUMgAACoUQuIf2F1OppMK9DAD8EgBCf8/e+/aJFtyXYdld72r+nHvnRkQJgSAgCFRgsiQTEfIomyLNhHBwAeSweA/sAhSv8ey/a8sMUwbBPEYYPCYwZ0799nverZi7Z3r1Op9M8+puoAQDk11REd3VZ2TJ3O/T9ZeZzmLBb6GXa8WaTKepJPM7oGmRzTpLuZ36W5+5ywwuSGGT9tXPdNmcAyb/QEGwpqhCz5dnsexsRa+Zk2UmeELDabT6Yk3OqNJ1xrxHWiBJkacD4ABABNv3lw2YAKyt2C9C4Cj8tP98Vrv/cAOAr0D4AV2hyOw5xgAZW0sHE+fPkufvXiRrm/vbP2DgTOLoCkVSsc5WBPWCJ0PjZ0L4JhVmk4mGehzZ0/pB7AAjbdotn/06Dzd3d2mq8srY6vCl+RotGfcdbk4oI4+QEYYZ8wAIMabQdlc73ofppPZzL5Gv7m9yeCQvJvP5v/M2BAbZLj/QB8FEANzImDDGF8ymMpBJmCZ2YKpRgMHM0K3mAvrHmNXEaY+yMttBkxIaGJ2nW7v4QjSwx6Czx3NdMbmQMYLrBU+mYGAdxlQgiZqXBu+ao2/YK/JwB4D4GQgCEFNkJOBQwCswHoAkspMOp47AVgbGiiF7BCwFwf7OUgSv/Av2LCdk4E9HtdyG2ueA/sxLe9ak/Ixug2dgWadQTWYNxp1mwfSOBDMGKh8yEYODugBAApMKN40bzEqNyCi4d3WBXaHzJLlbGI9YzSDjNAEDWARxiLgEOcBTAVdnYERDUCf1SpdXF56vDN8IthswEDhcRFru725tfNYdxhICjERjdB3DlbDtWbTmY3N+ASZI2ahhU1ZHQmkom+Y/2a/N/ZAAAKa5v17kxHZ3HBdrIOsKQ+ALAbkcxCbs806c5b5GiSfGSSMSQmN6JmNxICJaLrPYAisHUohKAqfo2mczePe6O55Aj982j6USCAuFmF2acbu72PeYMeDrhBvuQ+INfOX9gZ/Q7wEU5TZfr+f0PyNn8ePH9u5sFnGD20mx/G4FuKnxmzm3iYmZCCgteMboMJZoqB35DxrjgdgYuP6BtsP2A+xIryPsQ1wCNCQsch4rGPsMiaz5iFL24dgkAkY8rYYi/EbpjOwd902wFw20lP/aPA38PBo1NgE1m7+agBcb4RXphNttKY8tC7VfOU200vrDDIypsqjY68VMmjk6uo6N/Y7cyN+yS7E2AE5cF4GeLMm/bUxvwAsQjAq4kM/M28C1GwgyAwIZX3KuAudYC4ASjW1dtMNvn0wFj4zXZvdERC3NmaoEdiVMGdjYhzBSNMmHaer20W6W6wTyDqmJ+fp9PxJev+D30qTk9O0Sb10t0AOWBqgCfOYzU7Sm4uL9Oq112C4Jtb53pP30qNHjxNiN/zGSivMZL1K1xevDSCekBs3q9Q7Qt7sG5jq449/ltbLRToykDA4uI6MydNY+FAn3Hv+BgDSw64nEf8cIFqv4XALRHmZHDYbB+dl1jzokWAL2gABic7w5CBPj2MOAod+Pc7AFjynUzesVwyYn3MT7+lwPq5NFjq8Zqxg7WOxM8cR+jlUugJrYwbhAKhmdUm+Z3E/Bhvk0FiJUOfAZ6xGzdmJADs+HAZxw0BWGfThf1FDOnh5vYJunUFK911hw5QJ18V54Zr4nPLAmsgABplSRs486P7gQMp+k+P13tjmD/81gNTSjgfDEcBrBmpFvbEBE5MDT501CqyxN2kOoJ+xg23v68hYp/r2+sbZ58Bkixx4cnpqIBr4Out7xh17eAAf6JNjPWuG7f2hg2u9BiXQI/tx/s5ke2/lzI7Iz6aTfJ7VDj08rMBti/EOxwA41x8MjRVusXC5bJbO2AgyyrvFKh31h2l2/ji9ubxKL8ASd32TesNReu/9LxioKqE2GE4MOHl1DTCV1xcOqMqMkTnu9gcj8zXIDzU3gUxLANMXDg7EHMHmaLkGzLX20AoHJpuDbpzdkPnp0aNH6YMPPrAcBlZh5DXUPzhGGU0oE77HGhIyJ5gK12bcpY8rk0pJ3wB3kfGUtSqYjb/61a+mP//zPxdWWV8P1qj+zG19Ax7KfauVbgZ+c+Am63vatd43l/6nTzXxPLAG1fZM3J9hAw4u0+txrPi+zbWwl6rHl899Gxym+bNtjbr/4Tbu9Sz1zPUxNvL+Rb/TjPGIewN6TinH67x4nba9Sq6d+i3JVNdd2i+hjHltjaelc2u60zpFx9I1RV3hM8pBx9V1xfm9ZcsKFmt5+Jfdu2TQbbQFnRc/oxyaHJb3GaJ96/z4mRcR5e+PeXyUrdpMlw+W/ERtIM4pXkttqmZDUVfvsmfe5uNxjY3sALIXRpOob5Vfac+2ZDul2tlqLzy0JwB7VP/NnMLDc6IN8Jy4l9HsJ3jwsyXr+FEGpbVGXcf5MR43ss734errjGm6Hs5N945ra+fY0ca6YlhpvbrGUtyK8qn5apxL1Z52dCar5TpyTSmuqS2onGLcU9nHXFKyg9K0uZfFeaqsNB9H/6esYoyJ61XdlPTAOUWb4fVoU9Efor9wHpS52lGX3KI97Kje5rBSDiqNEedciq+luUQ9lGxG9fPw2n43VPIR1YcSYjNWAAAgAElEQVT6c5R5zZZqsUXjBM5VG9HPan4Y41O8Pu/r99FTybej/xzAVPtI9HDsQQIHCRwkcJDA51kC+/ZxfZ5ldVj7QQIHCRwkcJDA51wC7wqm8i8P8xMk8xcI3HDhRiFudHkDX98UeKiAeHOsm461TbF4k48RaxsV8Yaex3FjQDcC4k05x202WewJmT5i3HjRcUqb0LWNkzZzLM2ny3y5CdV2PZ173GDu2gDRcd9lfqXxS7qLOq5ttNY2dbo2VKMca2spbbCVdK/j6VjR3ugXtS8gSrrhObXNwto5XWtUGZU2xNpkUtqAi8fr611spbSO0hi8tuq+ZMe6cRvnWzu+FLd23WSt+eYuttW1SVgbg02BaiPxf51Xm1+U4haPL9nrLvrdxX9+XbGxNn/VaSlOx+vrZnmM9W2xKspZY52CqeIcoi3y811i2FvnypfGtbxYiq2lL86iPet8mut2JaTw+S5xoBS3CMgoxZ0YH3kNXdOe03ynw6P9lWylFF9qdqPrUmBAl0+VPu/y1XiOzr2UG2o5sOvaqr8Yx7HeLjAV5oJjtM58J2VVmitKPleSRbTjNh+uxZBoC2q3HC828GjdSjAVG+KoJ41fNT3FObXFLn72LmCqXfJpaY61GFyqgdrWqOsqnRvBiaXYGGWDY0wW1gj7sAHMYk5uuuUzF3A83kfzzfX1VXr+/LP04x//OD19+tSa7wCUQkNe88VxD03c+AL/KJ0/fmxPQOYT1DEWmwIxL2N9yU2OxhwxymCahqnJWZTwVayDqZy5B+PwafwAPM1m0zSdTB1MsPSn6eM6j8/P09///ffShx9+aE3E3mx+ZAw7g95xev+9x+nq8iL97Cc/TSfTUfrSf/Nb6X/6wz9M42E/vXrxWdOQNxr00/zmxo7FNdh86DH63gA29pT/Xs9YqQDAsgbX1coYlHBdb3DtWz8SQDEAU52enDjo35gSkjUOonGSesVnBFOx+RfvaezBfNDsz+ZkNEnaHPN9Ln3FAB7DoY2PX1wLTaOT8dQb3429x5uhyfCC6wCkBTDAxcWVjYlx0HjJ+2k0hRJMxYZfAgrARgNmjJubawNK4Yn+3kB7n+aLVfr02acGprq8unXmkCEAHJkWDQ25YEAaDI0ZBY2hABKQJWoGMJUx1szt6fsAXqBpfTwcpvOzU2P4ubu9NfAGjoPtPPCF/CRTgBZou4zPxu5yBOY0sFDBXpwJwvQL8MB6Zawoxj6UG/tjzNO9AN17YNMuQQvMG7W84E3Px8aaArvBenEtNhlbU/LKmSmgH46LNa/YSG/Nug4MauozsjJkxgKyvhnzClgOAM4QXyMzEK7NhnXamM9h1TCJkbGU9oJz2KxuDEQZ7AW9ASgFG2MecCCV/3KNZtsZTAV9cSMj83vkJ367dp3TyJ9+bWwsADwa0Gnl7Hd5TWSsYoM+m84R09AUDzmNR2MHMoUHc9hraewmvYGzjZA1JTNhHB05040By/oOrAAIcj43wNrZ2VnTnA8/JqOEyTCvg3nI4ugCTCnOYoIfZxcj+A5sfgDheAM5rmexIoOizIYzSIQ6IdDE2fMc9EAfxxzQVA9dOLtPBjOuvHEfxyKWEKzJnE6QoLGrZBAaGWdjTkNsASAILFkAOuEHcdJY6QCCyiwmrgNnrDCAW9MkhoZ3l6/bo9+tILcRtLR9gFBmyAFrBhrbjSnP2U5MPxmQw/UYuCE3s9MmcA3+D93BXg0sCoahDNpirdEweBhDhvxkWWeqImekMWX7cfQxA0QARLB0GVkOAQB2DCCpH2t7m8fOsojVY34AKBqLSbYzy5V6+RzLDKCQG9YtZkP2mfWQgFreuzAPYRgyThkj1nDYMB3iOhqX8Bo2S91sY9O2EZ7xSBtIm6Y0AzMNDWgEZkTGSMZTb9z3fLUFvGwZFPk+58UcCfkS3O0sQBlAC5tZL83HGLvw1wDABKRZLeQARrNNYCszGIOEcU0tm4EzDo7OrI2bVRr2jtMYtUDPQdQ9sEMe99P9cS/NV2DiAjipl6Znj9PpoyfpyXtfSKPJSdrcH5kc7uaoce4TwBYA1t3d3qSrK7Bmuv8AmAKmTgPdDZ3tyWo9zGO1TFcXr9MKYKrNMh3fA1h+b2Cqyzcv0yc//3ka9MHs5Wx5Bl5erdN8uTAfBUMYwC7uN+aRsDpfhzGMDq1W43qpM+ZWgmjIZMd7JsybYCrUJszJBFxwD9/izr2zTSqYqlm7gAQYt5lbWJewhqJLcG4EK9FeHYviNRhkuFg4QxFeM+biXACH8GAAxG/EA87Z2akInpI4TcCP1U6Z6c+APQ4g4Y/WcKytuE6914Mt433Ij3VIA0TOYEfMC3EVLHRe1+QG6Mzix5hDH7W4v/B6FP4zO5la3jHWU8xx40A3B205aN6A0AB7N4AzB8KiDmN8Za2JegHgKGNH2UDGfbNXTAzMVKw36IdWk8J+s3AUxONv5dieQWdefz1kdo337IAJej5xxgLKnkxRlGXzPvLucd+AlMjpZrtAPR4dJ8Dvb+G8vUGanpylN1fX6eWby3R1O0+9wTCdPX5iwFAHhDmzlV3Tu96tFkB9i/slZ7qCHRz7gwfmc6uRyAwIkBtqPgKXIDfmczwcAnowG0b5Y/l0CzB88uSJMVPhoQu4b0Puggc7k+kqA5G2daKyCdIPeJzmTNNAvm+j/RKQzJwBu4ENEUzFh2pgHgBTffvb3/aYZaBYf5gA/f7hPoFlybeacx8wU1kNv82nmn5L/8d7dhyjNbyeE/eBYJUlpoLSfpLGnFhX6vGlc/29LVi3tCdQW2fci6EuWfNxLvQ3Hq9ywbGsnx/6iwMz+Z7GJl2H7k/EtUf51tbB8XQvSWVKOyzV7HEuOh+zKLEX/T+Oz2voOTxGY0aUXTwmzjE2fMf56XWbHJHBVCVbjTbU3PvlhwI0dYoAt1R3ej07Ntc6XXYd5dV2fJsvUr6l89X2S3Kq+VJJJl2xIX6+73rs/Aym0jXRn9RmSzopyaHk+9SdRqOSzasd8PO299S2eA2zVYtGvN/agqpq8tJr1dak9wFqi1ZLZUBGjKHqRzE2l46NsV7PwWecwz7219yz8N6uo89C9VyLPV2+savd6ppKca0UP2OsinGBc44xTOv50rpK1+fYnGfNtkt+HuXeFtNquaimZ/UJlXUtd8W4oLW6no/jSvmpLSd26XrXmKTXUNm9FetDTqhdv7SOeKx/z1AGU9Vi3wPfD8Dimr/U8juOj7lVr/v2fLe7JVWdRFbBLgUJcLXtegcw1Q6CPBxykMBBAgcJHCRwkMCBmepgAwcJHCRwkMBBAgcJ7C6B/xJgqriJyC8wdUMtbizp5ovewMcN7domcNvNdEkaurEQNxniJojOVTeu7HvL9cMNDR5b27yK6y4dp2OUrr27dh8e2baxFOW660ZSaS6165Ter20Eqg7i/7SV0t+oO93k3WdNcZOxdG7Xe21fSLRtNqtM9RptG5dRD7usNeqjzQ9K1462HNfU5pO7bHKW1q7nxQ1/lbfOJfokj2Nc2ldWuxxf8uF9/FY3KvW8ktza5LDLPEqb+iUbfBj7tJXMj67ppiuG7RIvdpV5lMUuMaI0v5Lvtq1jl7U/OD+/qOWJ0iZ2l55Ka8X4bGysfR5tpBQH2my3sYvCl11dNr9LHIhjsCZQH2+rCzQHdPlDW47qWkv0mVrsjnEz5qxa/OdxplNhWan5xi4+0yV/9Xn8r9cuxX+d4y72SpuMuYPzYgOKfokWnwDM5sJd1tumw658rXONOuuqF2JcinOlbEuxXnNB/BJemwNrXzTW1ly6Zjy2NE8eU2uMKtlvl27arkObq8WvUh2jdriP30KelGktB0S/5vzAImDMLuFpuQ09i7RfE6RxcfEmffrp0/TTn/40ffrppw/AVHZ966vILRZHvXR6fm6NtWjYsybMzcZYaAjGsYYusogaOxPAXO63WwaMpb0H0Aoa/rShD1c7O51ZoyHGxDX4RHsAIc5PT9N3v/vd9OMPPzQQDp4MjEsYmKp/nL7w/nvp6uIiffThR+nR2TR9+UtfTP/mX/9r++zFs6f2ZH6sZjYZp+X8Ll1fXhqbBX7IzgTZnJ2eOFMSwCzWAN+zNaNhFKAfY4QAiwzYkewJ8qs0GY8NhGV2aV803zdgKuoMcmBzujaP4XM2tbFhnc2zV1dXzgjTdyYY2j2OxzFkaPAG874xIrDBGbm3BKZCY+Pl1bUDNDLggM31aAaFJeE1dIZx2ZQMwAIasG9ub63h+AgMPGuwboBZbJWeffaZganeXFyZftGQDHYOZ7vI4IbhoAHOgX3KbXaTmanQeLswMBWaNLFeyB/6QuOmM3X4F+loMHeABZ5af2R6MMCBNW2uGqYKZaYyO6V9guEG+h0NrZn86vrKGl+N0Uie1k15a95/0Jifm33puxoTNUdtzzmy9cFuARoh60Aj/7XLHM3P8CVlcQIDmtlQw0zlIBM8wR+dxg9qpwzMcfBLz9F9uaGUvshYQZACfRE6hd8p4ILrU391oJQDLvA7NJ92Jhu8xo/bj/+63hwgxoZgNBFbM7f9OOsLY61DabzJlu/dAzxpTB+bNACwIDdO007JpIMYgvXhfQBEob8GTJfrF8Zpjq86pCzZeE0f5Zrwl2vEdSALrAvNwwT6sSmevqt5AfOB70IXBJXiGnxPj238LzOIAVSFsWEjZh89Z9HjuVaj5CYwzA3X59pdJg5Q0YZZzIFzYoyifehT77VWok74HuUNmRNAgfeoa7VPypo1ltZRWjPr2HhfARR4TYs5OnKAhFmP+C+vw3jKXETd4DUBQrCZhnkvN6zr2gGuQEyF3dlcNmAIykwkyAMAAGQQpK6POiCo6x5N+2AAhA6Oe2kyHG1jjgHDemkEEEuOdfApi20ZCEZmP8qJsYVgFGUa4TwIdlGbp01jXLDQ4DXWS19SMBXmSmYqXFfjAWti5jDTS2DKdDAhGOPAaDhId2BeM7Yib3pmPYi472xVHodvb+8yW5ADCHAN6Avnua87axdBIhanc3wA/9Jm7cC1BgQo8cJN5dgBQ4yPWYce750MxiOTo1S582DAHICd7ldpgDgNEO6RLcYAGmBtTMeDtE4AVfXTcX+UZmeP08n5k3T+5P00GE0NQHU3B/AQcQC1wcBqH7Aw3lxfe8zLvwBnjCfjND05MRYii4Eb2NEyXV++SevFXTq6X6Ue2N6OU5qOBwayevrxz61eMeBtzlVgu4MNIZcb+JEAZAA6jUkNa/G/wwy0pv49B2/BhPRf6k8BTNAj3ieQButhbsB5sBsD+a2dcRH2q3EP52qM1XzF4wgEwXgaX/TeranRM/MWcxhAPviB7glusvxqDG3j5qEBrG/tmsYU4brHL89j0+kW8Ol2o987UG56rh/1sDmQtbWyb7JOo386SN+BlqjBCaw2CrG8F6IgUmgMudZ8e71q2O5MfhlM5TESLE5ganKmJPcdrzXJeEkGpYZZycZETsY6kJ8dJAtbhh2h3mzA2wQG93vGhmY1agYDkG3J9ejxTuXretw+JM9raDA20UNxnj8gAHPg+RjPZek5wmt0Z4s8BiD6yNmZLLcsN+a7AELe3C3S+qiXRpNZuri6Tq8urtLdcmUx7OTsUVqsN8bkiocJYBwD5ucHW2DtW7C3A/CWmbERMie7lOVJgOfhy9mGDYQGltjFwpipoAsDIeEhAj2vi7kmgqnABgVmKn+oAh4CsQVT0cbowxiLsR9/1WeZ++lfzLfUEWO82XsAUzEGID4DTPWtb30rnZ+fG1gVLHBcH/NFjLFv1xMeeE3vWLM032tNyPXRzxt/Dw821JzEc7SeaeIaQCaI5eFHx9WPau/rNeJY2xj6EEz11kXlDZ6D6zGGUGaMaRo/GVegM96/1GorHY/1BK+j8V7/V3mXZN4lP50L833UZVxP/Jw2x+P0b7QRfa3zLekvHkv5Ud5Rt6XxeI/fZp/x2sYcKQzLJX2V1voQnLi1Xc2JOg8HBnsc1DXVZFTSS5utRv+I69BrRr/VY3e9xq9ynNq0yrbus7kglJpD44jaLGNOtEvVS9cxDtjdssvT5mM8i7pjnqCseXwtFhijutxvl/QQ34t+H+OD6lZltAK7NO6f8sOXauepDpizorzinPQ6jGHRX1UmJf+sxY5STKvF/9oYXbGny5Z1TaU82BZvSse3+XwEU1Fu0d5LOULtrC0/lGyI40cbp02X/G1fHyvF8qibttygNhWPUxvt0mdrnCmc3GZvMd6r/GI8KNnybu9twVRqD20xPfrbu/hMW6zRmFtbQ5vf4V4Ae4n7/NRyq47xne/8uwPRxj5CPRx7kMBBAgcJHCTwuZXAIWF+blV/WPhBAgcJHCRwkMC+Evh1gKlqmy68eeeXP/qlpm6C6AYAN+v4uZ5Tu/mPGypdmyh6A17axNLNx9ImS7NplZ+yyTmXNmfjnONGWmmupffYOLGvfnn8LrLrGrttjLj20nXbNsVKG4G1jZdSs1zX3Pf9POogbvarzerYcUO6dt24CVTyjXiN0hxK43fpuqQbtUv8rxuAuoHeZk+ljS2d374b2PvYRJyXbvRynPhlXJTnLpu272JHpRgS3yvFiZKdt+n21y3fkl232WDX9XEuv3BUfZXibdem7b56KM27JHMe1+VDbbbTZUdmm3kBpThTGpub8LSJXTfC0UDC2BJ9fBcb7JLDg9z9GwRTaeOW+rrOp6aH+L7qoEt3u9hdrGF2yQEab2v5BO/zOMYybeDYJc506bw2RqnGiz5ayg275OpYE8WcwSYTXk8bzLWRcNf82CaDLv2XdKvxq2RbJZnGuTLnlmxFG0I0h+FYfobrlvJbqSblNXQOsf4o5d6S3LriQ5tuS/Movce1PYg1uZk0xk89hk1o+l7b//xs1xir9m52GNhWmnGcZ6EBGzMPonHx1auX6eOPf5E+/vjjhGY8Ag/wZHG7b0ID5madBv1RGgzHaTqb2nVevnxpjaZowgObB5o50ayPhl82baNh826xaBpv2XiKv2A9AHCFDYVs9oJYZ9Npmk4nNh4aA8nu1O/10mwyTd/73vfST37yY28yBpAGbSbrdRr2j9P7jx+nywswU/0sfeH9R+lrX/lS+oM/+JeA86TPPv1lms/vjAXnFOxM87t0c3XVMFPxSfGYP0BbmIM1kfZ7Bn4BmArNgyfTqTW5A8zh7FXe2AywF+buDA/4stlZXtjkTVBGBFPRj6gvBVNhLmz0b9hhckM09MhmVjYUH6MxvD9sGlBtHvk4HINzoCsA766vbxpgF+bAxmZI1MBuGUxFwAxsfTgY2RP8b+9uDbhlT/AXMNXzFy8MTPXy1RtrSB5PJv7E/gymctYOB2lBfwBnuSvdGxgNzTwA3fR6R83T7vEedGCN7AQSZRYfMJBA9haTjbkoM9NsNunkZNo0ci/md9ZUT/Ce+hrlCqDEMZ6yL8xUkJc2ZfM8NoPir60/N+LicwWnsUkVuiVjEtaL9YGZCqAvMjYxr8Bv0DzLGgOgCoJtwMZEXWG9xlBkTd1gltg2k5st5RjlNZgDP5zRyX8ZOxkPeH2uCXrX+37mHjY9KtDObRpgqr79VXAQG5rX1jDvwAkA5JwBY2gAR4AU3QrIVuQNhWzsauri3MMGdjL4H8B60BfWQ1AhwVRsSIZuyLTH5v5SHqOOlPUBc6JuqQ++Z7aYWVPwP47DuWTl4nGYO65LuTdN92AZyoBUAgwwB4AnsRbKGefDNnEe5IU4g7gDgBjeA7iTjFWIFRizse9sA5wX98IWC2c+4f0Q/8df6t0b0r3ZTYE4pXqCcsBnBMBiDQYKRNwA4CszHbAm4JoJvHKmFbcL1pWxtmYOge01+RXhCoxUS0CZANZxwA1+lYWDdqFxlo36BCeR6Y/MVHhtgIDMGGWgvMzGCD9VICFi2xLvgdHN/AG+0LdjqGeCEgACNkRGZhYb9Z1hzXwxA3gnYKMCNsfYohx0SjAVgWqsmzguQUiqV61DKFcFoPixmybPEFRHe8XnCnLBeviDedB2CMjUe9i3a/SjdDwAALJveQQg1hhfKXMFTmF9ClKEPxPUQ6ALbd/YXfKTs3vI04h7GchJQBVjNu9rwSRF+UOHiJNe25knbUE6GfTsNmRFACwj4ToDA9msc4PycUoGoBqmo/449YYTA08BSDU7e5Rm509SbzBOq9UmLZYrl8UC8duBplgLwFSuLwvyBkzvg6Xx/JGBNJALAMAAwPb2+jJtVvPUM/4rsJ0dpdPpON1evkmf/vLjdHsD8Dt0tbbcS7u3/wksMRBYLx33Bpa7ARDBvMbTqfkkAbZkyWHesLgtwDm1N4JjaP+MBYwtzDnzxRYwR5+nDxOIqvUTx6UeCQ5mjtIaWkFSBsQ52rKnIi9SvwQQmj33wfg0asCptG3Pq8cGqOJ9wTa/QffbJnbkNOaZeI/GHNDYXwYj0z8JPGIeZQxmnDUgHGrZzPqHGGUsqZm9MTYjUJZmtflDwyBlFi3UtfdrMK0CsIj87XHL7CPHM8SW9RL24/UO6xCv0RcGjGJNSl1Z3LCHDTjY2N7PTYusL6GDh/WR+5uDshysprrxz1yHBo4yNqrtihkLwYJEEBfGYV7nvQZ1dYzY2+tb3LZ4utyk3nBsgM9LMEeCyWw4NjDV68vrtLoHw+rI2KoArLpbAAyJ2nKUHj95YoApNL/PDPToD0CwGJtSur2dm09xPpi3M96CHdf9CMeiRsf/9iCJDEaHDHAfAqZWnIMxEPvee++99MEHH6Rf/OIXxk6F96Er1NP0db1X1FqV/hJzBOZAv6Yu6e/0LYKpwHyIeyDmSNr2V77ylfRHf/RH6dGjRzbPmxvM2YHVjLXuH1vAKufZ5H1jsczvIqbnF1oXaL6JsYh1EMeNdd9b1yMLibn5lqFF/ZfXUJnqOLE+6v6su4FX7RvjxbhCX+RxrAvwPn2feTaumetR2WjdX1uPykH3QWhT8XPVTZQh44baXZSv1hJt+z677KHheqW9m7hWlbv6QUkmpfmpLEryiHIwfWUm3ji/WAtHedIvVfe0f64j1mYAfurDK/S4eE6XD3XZid5vxnmVfEnttG1fs0vfbfMq+Wb0dT2fOrD3pIbfJx5x7dRXm51z3F2YqdrWonbMukVrNp5r+0cFcBPnXNJDfE/XVdMNjgEzKgDYupeisub81J6Zg9Q3atfQNZd8ItpF9N99z6n5ms4j5qpdbLM0T+qQ19S/UYalWBttRX09ylPBVHEt6g8xR/G6pZxbi0c6r2izpXWwjoixUHURY54eG/1W8wJlHPPigxiQJ8zzSvb7LjouXWPX/Fc6N+qgFttrefVtv3cwVbS7Uv5os8fa9VT3u+Q1XiP6bFtsjdc29vdcx+6jM73XLJ33V3/1vx16w/cR6OHYgwQOEjhI4CCBz60EDgnzc6v6w8IPEjhI4CCBgwT2lcC7gKn4pQA3quPmnW7acmMB73EzXOcYNxXihnXctOvauMP58UuLKJN4jdpmw1s3+/mLnu3mEJ7Inp/K3TypeluGlDZLdZNJN6faNqt5Ttz83UfXtU0TjlHaiIvjt20mxU21uImia23Tv24O1a5X2wQvjbuPjEp2UBtzX3mVbJBrjV/a7HPN0uZwl65Luin5hM6rtGHVdp3SZuGum5Elm+xaZ9xMjZu0tD+dQ22TN15fN0d3lW1NxmrfNf/CNXaxr9I1drX32mZuzU9L845z7NLvPhvUUU+lzfI2We4qh5pfvuv5XXGOc0aW4BpLa42xCMfUYmxbPCWYSnXVZs+au/eRgY25zwn52H39CafpFxOluFWKFaxVaj6nenuXOem4XblQ5a/1USkPlHwMx1EGbP7aVfS18dryU2OzAWRbi6UqS71eybZKcUjfo0xis5HmI8hin3hZy681f9w1zpTsLsaDtvW2xY5SrirppVSbx3NjfU6fqsmlJtu2uoVjddUBJbttyytxvDafoc3E8WIsjOsu2WxrjCU4wiLgw6fX+nlgy3DwAeM4gTPPn3+WPvroJwakAkAKjbJoVMYTzu1J9AnMCXjSOdiZxml2empNZjiGzZEAUxGIhCZUzN++gDfWIDAjeWO7rgsACDQEK4iA8hoMesbwhHHtyey3t+nFixfG5IGnrX/00Ufp6dOnaQQGoftNWi7m9sR2NIGgifjm8jo9f/Yiff13vpS+8fWvpq9+5R9Zc/XFqxcZcJMSWhuvry7Tm1evTGpo+sQT1NH0h8bZk9nUrgV5AcgzHDioCY2lIzSDZ9AHGhbRfKpgKpcLAFVrkyeaTfmD8RRsQ5koGAENkGxYxvE83556DxaJ/IsxjdUhv4bvobm03/PG56Y51MA7DvrB9dCoCb3c3NzZXPgZm1ABSACLEcEPbGTFkvGE+cXSmamOjwGmcl174/U6vXz1Mj17/iI9++y5MVdNT2YNM5XNL4OpeC8OVhY0zeIXABv0L0J2xj6VG2TRQGoyz6/RbMYcZOwcyZtKDYiBplgDNvmT/3GKsancecMqG2pZz2HN0D3mZsAALNKwZMKEFJ4Cz0ZDNoJrwy/mhfEIHmnYGDLjizPHQE8AkvWcNcXAYw6+8AZjZyqxvALbFDDVisxUDXjMWQXQDI1fl6X7m+WozBKBRmeyjzBfsSbR4/E/Gxq1MUFjGUE+bLJhY7A1yaaH+xEYz3XlbGFcE4FUZr/Lhc3d88JW/jaXzGZDfTFHbcA4c79Jk+mkYX8g6A/HYA3QP68Pf8J8uTbVL9eP97Sxi8eoz7Feov1SXngf14ds4KecJ87FMZgLaybmSKyXYCOCvDAuwZeMmRibMQD2MxqOzFeMJWmNmDhKAJriOJxLMJXl5xx4MC+AUzkv6AKypnyYF9i4ztzOe0GdC2WgOVbjO9YUmanoD2zCxxjG3NHvNzEe8RVzJPBMx+c1ITvIlH5l9pSbYNbYC4M/Z73jfGtGzzpQMBVzFNbHNWMs6B/nQI6Mhx5HPKFjKdYAACAASURBVOYA6AahTmez5jjGAfwF0w9+AeiijTvwwXMAmhUBlnKWDY8ziIHDngMh8BleA8wwGiIeOrjKGNgYy+bzB+v3uO/MMTpXzpmAMlyfYCsCTPAXuqH9OtDTQXSMaxoTIAMCRJmbKDf6DnVF29nGGWettOAHFrHMEoPjKHMCpGgvGBPv0YcI6rq4uGjeRz7Duhrwh7HcbQyAhNiCX7BPRmYqrsPm1wNYLYMZEMd6Hrc8dmVLFMCGH5t7+8EGZWAq4OOcXQbgYbBRAZBxPJgYGGM4OTFmqunZozQ9OU/Hg1Far5C9YFtHBgZ0Rp8jA4TD1pzBr2+1DWor2MF4MjV54FoGkl+v0vz2Km3AurlZ2W/v+D6dz6bp7uYyffbsl+n66iot5g7AQMxQ/QP44XN2NqFE9p77IwNdAxCNWo1+wtrE7Dk/yZu6pn0wx/Bz2qDVUxlMwfO5FoiXADrGYtapuqdOP1aQDUEjmtMwPuOFNoQeH22ZJ7Fe//X4TZsACAayJnCI8d7ud4191dmBOL7GdGMmOwLDpjMu6n0dbYrxFsfBdsnUyLikQFTGYsoG8iKQGfqn7zsQtW+AZsr94bqR3zzGUOa8JwCQCqBDj2WIJf0tuynY88B0BB9bAPQHNrktwyofeIAa0OJZBpBu860zeZl8M5iKOReAJ9oB62LajgGQLD57zbutQbb1jekug6koW4ztOQSxyvMpY5TWuw4sv7d8MRg58MiuvU5pMJoYEPLi+ibdQo+pl95cXdsv2OZGk0k6OX9srFRzAMzWG2O3m52eGEPrMsdVxAjdO4Cv45rUP64HP0cdiHqQukRMw48xgGWwPOwJup2MHUiN+QJgCjAV2Kl+8pOf2D0cYyUA1xr7mU9LYCr1L61paOP0b+73NO8bSK1veYr1DXMqmKn++I//OJ2enppNAEiGH+Yb5ieXx3Y/UmuzB0A5O4jBeFujc136lz4XP1Nf1M+0prHrZ6wscwKPLZ2v1+LcS3Mqv0fewcqnch+iNZnKmu+r3OKc8BnPicdzjVrvM47W1qPj0++4AsZu6ldlqMdGWSozVdRfm952l7UfyTXFNcRxojxrNqW2EeepdXG0oWhbjfwyoKok11h76xiUd+k85gNdu+XqHcBUJR/qkkVNJ2pPJT2UZKJ2tLMMQ63WZSM6L83RXCfl/kD+BTBVWyxqG6vkF3qtXwVMpXbM+Wn80Gvb/Uauhx7EYZFnnKu+Ztxo0z/XBTAVHzyhOYc2oHrQ2FKKK6Xr8TrRHzQG6HnRpmsgojYd631y7TrRhqPMunyLn8d4XZN5Lc69lfPCADGWleZVyg847oHt5hsotX/Goyj/Wi4txf9aLCz5mdqUXjP6tcbQuF+D81j/xHXXYlSXLrv8pGafXflQZVOLZ1322eYbDqR6m7lT/ZTjx9gaY3ybjOgbNR+uxe2o4674b5/7hsxOh9bGL63lwEy1t0gPJxwkcJDAQQIHCXxOJbB/Fv6cCuqw7IMEDhI4SOAggYME3hVMpRs2cWMmbshwo0O/TCjd9OvmQmmTqHS+bhjwHD2utjmkmzjcXNANktrG1cNNkncHU7VZ3q6bZl3Wq5uZPLZr7Cj32kZgHCd+aVHabGq7tl6X/5eurZs7u66pS077fl6yzdKc9xm3tqFVkov6jl43jtG1kVjy07gBTj9n01eUeddGcWkjj/7WJZ99bCKOFTdpo4/r8brZWRpH41uXTOP5urGssUpjnW5UljYtu+QU51SyTx2jbRO/6/pt9lizhXjtfdfTdXyU6672tcu4XcfUvswo2VHMedtHvm6PjpvwarcaY7s2wBs/zQ1qbTYR9aZz6Fr/A93+BpmparGrFgOxphLwqMufuz4vySfm3ZgLY2xifVTyvVI+xnGscfYFU5Xmu0vuoe1prOT/bTVDzBel3BVzJ3O8nqs1HRvB+Ll+qbmPveLYWl5ri1mleMs1tNUubWuP+WjfdfB4fAGNX8ooxgy1MfVzyrCttokyqdXjJdnV6oB911mScy3/cX612LfL+7Wx43oMKJMbWzUf+fkAU3mTL15DJ2hcQvPl06e/TD/+8YcGnsIvGDn4PxoSAaa6MoaEQRoNJ+n0/Myug2Y+NuqhWQ5N8Gz2NK4GNJEC2CVP3FebIKiG52DO3rywtmbPk5NZevz4sTVBY06/fPo0LecLAxF88skn6dXLl2k2GRsjFVgXvOE4GdvU7fVtunx9lX7vn30j/ZN//LX0+NFZSpu1sTcY+Kl3nNaLeXrz+lV69eKFNQJi/rge1zGdjBOeuI45EUxlYJv12p/cSzDVZGKfk6VqMnY2reUKT59fG3sAXrPRHDqg7DWOsCEfciCYio26aEKFvgmmasBNuTGRYA9rXrVG/KE3Aa+WxjqBHwfpODMVGjBhFje3dw1TE69hrCR4MnZuzoe9sMkU/w/6QwP6OJgKT68/sgZZNNIuV5v06vXr9Oz58/TJLz+1BuyTs1NrFEdzOdZja85MQhAhdI3mXYCABpmFwxpa5ct66GE8GjbgKsCm0WAKZhj8Rf83gBkEmRgzznJh+sN345g3mKkAhBuOnCEH16U/GGgwA1tWGwcBxjrIcx6aRLwZD2u3xmRr+PWmbWf+uE/j8ch0BT1A/wSQEFwBu8D6hsO+2RMAUmiUVzAVxjKfTs5K43MGsACsQ2hkxmsHkLMxHg25xuZEoBVYk2DrG+jGGUnYNMvmJQXxMVbTLhVUQdAPbIlNj9qQ5WA2rAesMNtmGt67wD/QFM2mdOiGDeTrDH7zWOxgKpuDNHZpLoYu1pkBBo3+aHpHs3cDEMg2D7Ym6Ai2bA3JwmqAsQ2Eg8YxANCsAR4gD+MpyX+9XQTrXK/WZlOUDfOVNoEZ6AOguQzCNN1mABfkY7lP5wHWq6wTi7VkosiN46y9+Rd2R5AJQINstMY6sX7MhUAsjKVfSBFcZrIzUKU3wsR7S8ac2HirzZiUQe3+mPFIG7nJNkUGKJyLhnEyQQFIhV8FxrBW0BpCY2IDhoH+oP+VgzVhE6bz+3uTB47D+gly3NrkthlIwR4EaTBX4jyegznCXgCmuru9Sze3W3Y/k39mUkTsQ6wBcxoBtQYiQQDJzfTQD8FTAFBZDjAw1bExjQGki1yF/xEroFCPM4sGTMWGP8iTYCrmEIIRyAqE95HfyDzFPEJAs7HbZZtgnHBbcXAI7dD8wXK1/zVby4xN8d6N71v8MrBo39jD7o+OTTYA3OIYyBV5ngBB6M9sWtjRGD9xPMBU1CvrD8R3Mu+h6R7rQT2wAPhs7uA4j9sO0sD5/uOMTPSN0WRsuYv214CppH3MP4M+4NPr1D+6t18HkGcw1VEv3R8N0jHAjsNJGs5O0/QUQKpHaTw7NQAXcubxsTPjwH4BykDcAFj96vLS9IXYAWCdgU0GkOHAmr5Q0x3Dj+/XaX57bTVNWi2MoeoordP5bJbmd1fpxfNP0831VVrc3TXADNbp9hcxIbMWQhZsk/N42De2UeoBNqNgTb23ZB6lvdEW1F5Yi2gMwXFgajTmrQzG9/dcV8pMpXZOUCWBNk19IcB95gTmPrPvI2cL8mugRnBmGK2rDJQOJr1cFzBu1cBU9AdGFIwNRiH6D2tyrecJHmp0DOanNWpGZ2NVQBXlwVhImQJMRR8jmAoPASC49oGPWrwh2Br24w9YwPkEU23H2gIqkbMwV8TBxXyRFnMHN8J3UZuQmQrAKNaNYKryuseZv+DzBrKFz1nuVZb4ra4hd/fLe/NBOJnbamaNyns8xkiFmGO6c/3RfzG38diBwwRTObDLYyp0aHZh424MnAj2Nbw2G9ocpdFklnqDUXp9eZWu7+Zpsdqk11fX6eL6NvUHozSanqTTR4/Scp3MZ8FUBh8ejJy5FfUW5gf7Qe1g9mcPlvCamT+YB+6lIOPxyH0cclZmKgPKZ0Y5sFLNphO7R4M8cc8CIBXYn370ox/ZQycMcD0a2cMgFMzPGK7ANK1nuK+jvqn368wNZi/CRIf7H6yI9xf4HHP72te+lv7kT/7EYhjem8+dzawLTEVfcV91sKNHaSh5C6aK98aNUFv2ATVe8XjKReuZe6OE3I4Yr6Wv9X8dQ+fT/n83oErnSD2V1l+qyXht3adibFZ5xHXwmLim0trjubovGGVee617fCV51da7r8xruqvpsWv8kgz53jutyRi3t+BCtVOtr9QPeYz6a5yDnsvjVvkBO9EHon3sbsv1I+M1dtFD23Xb/H/f+T7w/QZEv401jEl6LxKZqXadq/pV6bqlOAYwlYPdt7U4cx79mjVNrDXiORoPou3a/oEBlH2fo2RvvK7mAI7D+qHmMzomHjoBFti4VxzzS02upVjeFtP3sQnWEm370jpeXL/msK756z6g+nFXDIz2X5J5PKaUA6K97eJXu+QArGvfeKTHR98oyYPHlGJwV6zUPY2YXzkP3gdz/P+/g6lod9EWSt+V1OLCbn6yBVOV/JDXVxkzbpT8JtpcyZ/idR7E4sCOXIqh6pOlOokPf9tt/X5UW23Ecf76r//q0Bu+j1APxx4kcJDAQQIHCXxuJXBImJ9b1R8WfpDAQQIHCRwksK8EfhUwFa6lN9TchItzKG24tG3M1G66a82bcdMRN/26wclr1Tasucmgm5O1+em17jf4om5/ZqqajqKcdtnMatM3N1Zrm+ZRLqXNCcqGx5bG4nV0LqUNntImYdSJzqHtWvusaV+f6Dq+tGkaddc1RpRrl02UdKObcboJWtJVaXyVodq1+jGP4cZsmx1E/ZY223adW1xvSb664VeKOaW4ULLBNr+Ptr3LRnfJD3Q9pQ3OOId9r6PXrH2RwjmUfE710nbt0iZom03s4gdt893VXuLG9LvI713OKW2It8W5B3adm0s1Dpc2h2kbbf5Usv9Gdi2bzjFO43X8EqRLh02MCF80dp23awyM49T0xLhV+mIg+nGUc80G38UmqGOVbVusLcVbtYkYT1jf4O8+YKpSvOxan8YK2J82cMc1tfmq5qeYa2Lsoa405mvtF7/8LOW+XWwPx2he2zXulXQZ9aXHxHG7/KtLJ21rY/MiZRSbampf5rb5VC220A7b5lPKNb/K+uJ4Jd2XYuiu9tBmw/HafM0vfAmmersuyw2+YPERMBWa2j755OP0wx/+wJqY0dRHVqpXr155Q1+6T28uLoyVajo9MXAMroNmZjbNkpUKOveGaW9MRnNsbzBommKVucJRKdsGSD5pH2uZTEbpdHaSzk5P7RqY22fPnlmzI562/umnn9o8TybjBCDGxZvX9rR2NJ4v7m7SzdVNury4SX/wL76Zvvm7/22ajobWhLda3qWpNZP30ma5TG9evkzPP3tmjSNoPgQzFZk7MB4AH5gXmgXRzEzwwqjfz02i93k8f43mxfFobI3hAL2gAfIug6nYJMyYSXABdcimYeifYCocC39i8zL0pcApnMv32AiMhtEhGC8MpLNKAAcxH5ChBWAqCP8O4LTh0PRD5hRrNEUfYWZsYo4kCAasV7d3d+n6BgA7b4xHgyzAVKvVJl1cXqRnn71IP/35JwZyOTs/TZt7sGg46IcgOvNBA3yAyQCNyz0HtLCV2xqa/N7WwFTGzLLdYneAizfDA4Awm52k0WiYen0HlNzdgoUDzeYOMrCx0pExGXmz8XHDRMH8R3ltm5ZMctI4iuYqbzBiozfjtwIwyK6DRuMtuMUBbbADsgKB7WyNJtn1wpqfwdZm8l+tDDjojdjOPuZAK4CC2AQO4IXLq2kmN0ClN0v7/JzBAWAq/CooThvVY8zB+tjUS/BKw9og7E0K5CCYCiwwBnCTRiyXr4MbmEexXoIKAcDCOW6oZnFNgzjadFXvjLcAU0F2LjMHE8FmCS7jdSgLAyHkBuxmbtZ07+Apa4LHvg0BTwQ9ZSY5jAdfNoCWgSfzPMGLkZv3AbYygGBmicJcAfhD4zdZ7szuDZDnDCHGErFZm44hT2cBRMP1trkf7xN4Zp/ZHIWBEHO0RnFneWJTM8XJmE8GNgehbOdNeVCfCn5QPVL2BAHwPlLrQcYsbUIyH85sNGQJwdwIpiIrEeImYhNsSY97y+/BurdcNiwybM5frx0oDNYQ/Jg8MyuJAw38V3M2fZJyIziI8sc6WA9ibMZQzNEAQDc3nucy8MOABQuPqyOAKrEWgGsXy3R6euKAyAVyw8b0aH4PWzhy8KDFFvvfH5I8AGABwKxh33zbbEqYCBnnMV/ohcxUFmszuNpAwBlITTAVz4McmfPik6apV/UlzQeWG3N+5/uULes8+p/LfmhgoHswyfR6OWY7exzrD7C0EACgY+IY6g8ywnFYA9ZsADwwv2UwhAEgAb4wYOcmrYwZ7C7nwS1gh3Wg+3IGBa9WqQ9GsOyDHpQyqybZjxtgmdcvxuhzBO6abQO+gYfB7AQGrv7QwFSj2ZmBqcYnZ2k0ObG8eHMzT73+MA2GIwderJ3F7/LiMt3e3Jg/YH2oeyzG9XAPlK97DyYhzG6T7m6v0vLuNq3uboylar1apNPpJC3urtPLl5+lJWwAAG+TkQNTLG+QgQz5NAPEDCQGLQEcMhg7SD8zm2xBPFvWJ/rIFjQxb+rMBmSUG5RNmk1+ckCM2bmBxTz/Ue96rPos7ZxgKv2M9x20XbLwEHgJPR8fOVAIx8Amy2CqY1s/xyHwznwKTaLGMPSQJc/WKoBd5HHWe6x9mSvwmuBABVMhpgAoQzY7soBpDGK+9r8OUHfAp8cP2AlqphinHbhNGwBACvW66wBgKrJoef6Xe21hvpvfAcjpTJoWm0Yjqx0BskIzInId1jVfAHS3tLxv3nXk9RZqRQMeGRjLgUW0B79/cRZG+ADGQWb2XOJsTrSJ7T04biK2NRpAXJj/dDpzMFMGn7oetnWUxz/UEABTTSxn0Bd6R700mZ6m/nCUXr65MHaqu/kqvbm+SZc38zQcTdNoOkvTszN78AB+B4ORrWtltZbP12KggawyyPZunpZL+N62vsE8EPugu9OZMzUSFMu5o5Z1EH1KeMjD6WyWcH+Gc7/4xS8aoAqA0h/84AfGTGUxPoMSaf/M48xhzHOsZZu6KoNnmTvUFyl72h/PAVsW9Az9EuyNNX39619Pf/qnf5prXgDXXH+sj1g7u4/5qHpv7nPOgPcce2EPvK7+5Zxi3cnaXsctXeehT8GkcOdbZ16I48Xz93vdDqZy/3lYB9e+i4xy0LVSXrqPq7GTa9JrxevG8dQW9NpqP2/JNuw77yqrksxL8+sar2Q3bTah9af+X1r7tqbYss+1zae4pl8DmErHpb5VVk2dJlYe10bfiTqP3wN0yTvar8ooyl3nXdN31/XexTdL95i6V8k1PFi7MFOp7XfZe4xRMZ7q+ZzXmizvgTE72jKPL9ls6bO3/B/7dnLPHWNBtG/qj7JinVLyE103zlusHFxNmdZyjtoP67FoNyWbKNlzl+206WKXc6PtxTmU8tC2ltleoS1fleyjZn/Rn1TfpdipPr9r3Ir+zPN0f2DXePQuvktb0LXRZqLtaA6s5SjOQb9r0nF2lVuczy72o3pss52azGOs5XileuFdcud2fr4/ofGnJP/o822xsRT7GU9Ux2pflFEpLpV8oi0+Yh+O92/76kqPjzb8N3/znUNv+D4CPRx7kMBBAgcJHCTwuZXAIWF+blV/WPhBAgcJHCRwkMC+EnhXMJVu3sVN4tIceFPetVkbb8BLm6xx/NKGY9dmh272lDYKSptycRMWX8qtl/4ERG7IleZb2pjT90obr6X57avbXfTStuGx68ZLnGttnm0bdSUZ1GwlbsK966Z/mzxL9lPboC7ZY5eu3mX8tuvv6le1TafSFwxx47fLHqIe4pc++85xH5uIm9Bt68E8om+06WMfP6rJiNekr5Q2auNm6LvYdclGajE1boTyuJqfdn050qXfrvXU4qBuGNd8LW4av8tGeumckjxj7N43HjVjhi+1OY7qRdeuX/p0ra+5hjRAx3GZ9zT/qW/U9FGzE9NBV+ArfN6WF2q1RMyzpbgW7XGXPBuP2XduXfPQXBnrFtVHKS+rnvjlTA1M1TXvmu93+Vf8gkvnqTFY7Sj6b625gGNTLvplIJuDcT2ttXjNLn+omaWe32a6lFeMM236bot3bbEu6j7Gm5If067YYKhfkHPOtS/0dA2leFd7T3XSJl+1+dpxXfZay2G1mL1LfCjNpVQHlK4dx7eG1tw8HesFAzIIMxU+R8Memqh/8Yufp3/4h+9ZYy0a4NCMh180dOJp5/jG9NXrV2kymaWz00dpMptasyCa+dDoiaY8Z+FxsIs9Ed1YahxEdS/gDmUdQOMlxrGn1S+X3pC5WNiXs4/PzwykhCZyNpWCtQI2BeAWmKlePn+eJqNRAnjj8uJNmoyGCeAUMFBdXV2nl89fp//+X/7z9Hv/9BtpNh4ZEwsajNH4B3AUfq8vL9Lrly/tGsgbGJvzPplO7an7WB+Zqayx9f4+zfCk9Qz6wTyxLjS1EkyFuQJYgaZlrouxE3piA7/GzgimwnnUI//H3BRMBXkoWxXkiOZDBVPhC2LjBshPi8dfNF6CzgmNp2x+ZHOlNVsC+ZSBWoxP3vzvjZBgtLq6viqCqcBi9uz5i/TjH/88DUaD9OjxWVobKxXBVA64a3LNBg3NeBq/sxAARIDGUjSow26t0RaN9D1/Oj19GXZiNm9gql5mXAHgIJkdoymZTcUAWXG/AI2muBbGgz6VZQNjWyNsbqKk/OnjbBrH+wqmgk4IRsN8HVjkjbsEaWjeQEOzge9Gw7TerKxR1lmuvNEfTdirBZjNAORIxtBgYDMwqyS5tgGBHHDHWIi5eX7CX//fgFRols4N5FiPyTWzGamOt03mA5MpjlXABs+jPfH4hplqhQZqb0LVOGTseBnMic+ckSw3z6PhOt8TkZmKtZy3mT6s6vCZxQ8AqtZbsCBljvG16R9z3gLSvHm8lBO0TtBGOgKdYFMKyKHMmeuUdcljwpatgWxArEsoRzY7QxZYE1gt4NP4nPaJYwhYtTGXKwPkkMkMT7FH8zTjA+3U1ph9hjIg6I/MVFt7caAQdUebYozCcQTtMWaQMYaypjxK9RaOxRzgJwQmENhDIC3kR4AVAUClPMfrMQb4M5Lv0xI0IWC+GI1dlpnBCe8xR2E9CgzcssHBDz0XEehAViuz12yrqj98DmYq87f8uYG8MvgNQIPByNlBoLPTkxPTB84zwCGa8DPjXI/N4gamsi4li3/G4AYg0tDlZzGKoKHsm2SNY+zR+hbzVdYt2lYDts2AKNfPFpSgsY961XjBPAS/tzwvT/PXuoxyw3XNbgZDyz2Q13R2kobDka0JvsW4baCLrAvOHePAXgi2MQYrYcwx/8nxDeMBPLVeLy3fA1Q1R+7OwA3WKk1CQby4d/s22ySSzaOE5dSm7s7ASY+ZufkfoCYwUxnOxoFHYGNc5d+jvjNTTU7ODUw1OTlLgzHqKIDC7lKvD/0CTIV5eBP27fWNMWohV89yXeIyNmIzz1H3m9TvHaXe8b2ByJd3N2lxc51urt6k5eLWwOZ4//Wr52kOQMZinu43zg5owNbcoNtw2Bmy1Nfq+DLknL6BRBpfy7Gdr9VP4buwIzIxQhaMbzEm0Mf4PsCCzrrltqSxlXUj9cVzGcv4vt6X8T6EoEvGc7AuAFTDGAD7I5hKgah4j3UTxle/NwCN5EVeg2AqHmt/k4OhmX803hLspEBZMsNiLNa+rDfo11gL12qA8WOvu/EXP4wZjNONTAEgWjrYFmMgprCuAJBqbUAfR7UomAr1COe9XCBO+mswUzn75rZ2x7WMwQo5arnNJxgTTKkAMMGetH7CWjxfQq6Ij7cGOAdA2Ij8xK9VfpYbHJOfwUsONIXukC8xLuMf/kLvzGcNAH2zSUOAqcbjBkw1hq/OToyB6sWrN8ZIdTtfGivV9d0ijScnaXJymmbn517bgj10hPPvDVwLCWJOBrwF6Gw0tJh/e3uXAEbjPQDnh8+gs/OzkybOWN2WWcpurq+tRoQNAUyF+w/cf2FNX/7yl9PZ2ZnVnD/84Q/tffihgZeNDSoznAoInmtnHaj7HKyn+J7afqyZWCuAURa5Ctdi7YuHbQBM9Rd/8Rcmc48JD2v47XVdXryW3osD+LjNZz6C1rHx/ptxmudwTI318T2tMXicxUbTZP0nnqfzbj3xrQ+3cmmbW8zJJX1o7a16VTlpfaCy5Hi6Lr2mTvtd1lqS835yKrM1cYw47yhLzllloevQ/0v3CLX7Bl5fx49+E49ptSuHbz8A/atuSnanOSf6hOo76hCxuLRp3iYr3rvsqzveZ5bGrvlpvEbJhuJ7eu+26xzjfUasV5r6T0GNTlv84BKl+UVf0bGo15JN8jgcQzBVzedrthvnU7Ph5vq5ZsG9ScmfSj7Feo1z09gb5a+2iHtdPOwnzkllEeWOz5ijdtWt+s4ucYt2uk+84xqi75X0VYrxMd/WYpfOKcq5TY4cL8q2FDujXLtkVvtc/T3aZ8lGNIaVZFSz/Sh7jlOyda4fn/FesuR7MZaXcqLKqWYzXbJrzQPy3em+OinFxFIcKl1/lzydtyLsdPp/tH2Vf23MKLeS3GMdozZby4VRN7vEinb4/C4jbI9RWf/7f//X7/K19H4XPBx9kMBBAgcJHCRwkMB/BRI4JMz/CpR4WMJBAgcJHCRwkMBvRgK/KpiqbTNIb2j5hV1p46S20tLm1L6bH12bKboRxLHbNqcefEkUmKl08zVuBuu89cvJuEEV11ya3z6WoRsh+8hul03pXebRtjGkm+6ljWPVQ7SlXa79qxxT0l9pLaXN8toGOje++HeXzbXahnrb2rpsvmTnuE5sAtp3nLiZFzdsa/rs8n/1ka4x+Hn8EgBjxKaA0kZgnMsuG5tduthFz/GYthjUJa/SxrLKsC2udl23TR676Eb1E3NHafNdfaU0o+G5PwAAIABJREFUt7hhzHinsaXLjjmGNqHV5hJ9V78UaMsfJT+ON6xqs7yOftmuzd/R16p2W2CLqn15oTKrfVGk13nLrgsMWF0xuEs3pfNV5nHzP8ZY1QnX1xazi3pq+VKlNL+uGmefa9S+rKBd/KbAVCrHmh+WapWSPzLXxC8wo//RBnE9NrBiHmxk0/NjTdVld9GOu+yQa2MdqzFWa4W2uk/jXckGS3kCx8U6SWu66LOUFWOJxn31DV1/W6yL5+tr1dcuOYnn7pJ3a7mklLtqcotz2iXHdjWClOTa+HsArtJGamAqNCf/7Gc/TX//99+1qaKp7/nz5w2Y6v3337cvnJ+/fGFAqseP3zPWBjBv4Dg0NPNp5IwDaOQ7QQPwbGZPvV/kJ8+yAYe2A8YWNFMYk8d8bs3UBmo6Okq/9f77xgTFZlk2T6BRD0wNP/3oo/T0l0/TcNAz1omb66s0GgzSZDRI49HQWB0++fhTY6YCmOrR2WnqoSlzvUj3YLPoHRvrFZqLAai6zCxbbPDE37PTE2ODwA+OB6AKc0TOPD89tX5ryFXBVMPB0ABVBqZazA3AxoZ+sm2wkZKN6ZRHAywRRhU2wxKog9faHIxzIBMFpKGRdNAfuuyMecLZyCBXB1sdmQxxHNgDCDLQ2LBcO5xIm86beH/cNwDB5VUBTLXepJvbW2Om+sEPf5aGo356/OTcGToyMxLmDBuyWICn9xsYb+hgKmsSdqYqyNYYP8DGgYMzwxbjb+OHiMdHDirDuZA55A9bPj05NcYyjM2mfGvqH4DJ6Nj0qSAoa8gPT+re+tCWbVptGecYqOLmpmEVINMLjmPjssYtB1MlY2BD0/BiCeAcABveVMzGZtPbMYCPDqSw2H/sACQDP2QwFeMg9ex5y58cix+CqTT+xlrPjkNDdf6FrcGHTfSZvYR1D5tQlM3H5QpA3Bbc9DDHWYuxvWX5N9eFNlfj+diCrwCIcwPJyIH8UudsLD1H9yZ3Nu8bkHM0esDsxHjKZnZliOvKGZyrs4k5gwQb4ykv+hT9S68HORGsxzHYCE8dUobW8A7A2f19AxrB9Qiogs9ibdZgfTc35jVrwgcYBwDKIXzI/R7XoKwgZ/wQgID5OqPgttGdsYegHLzmOAQbYQyCXNj8r2AqBexEO6O/UEYEbXEczJfXYzO2AoSY3wj4fGhXmQnkHuw8YDS5T33EyZXnFjJJIddR94zFGoMxBxwLeUPOaMZX21K967EWPwQwTDCMHQ/wUI49ACRMxxPTDcaFbVNvAH06J8uWmQpAGQcUOAMM2BTBcKKyxf8EolHntAMycKlsGTtpu2yqpy0a810GsjDe8HoYR5lueF2CqTROaC3MsXEcgCuWU46xlr6xwYBVDscTOMKcz5oAsiIDFkADmBeOJ4gn1uissW5urtNqtUgnYCm7vzdwldf9DvZ4WAM6eAhADwNUPXhCtYCpcgx238pBykLaJkE1QwCbMkMe2qGXm5QWYKHpj9NgNEvT0/M0O3ucJrNTA1Ot1ildXd2mYzDmDIYGJCGAB0AqgFsIlDBdA2BmYC/jwLLrAhQ8OE5pubhLy/mtgamuLl6lxe11mk1GaTG/SW9evbA65+722kFUGUyVCbmMJczY/ZBTYIu9fmaiQk64z+CQh/mPdoUcStsD8IsxivazZWZ0kBhtAzIkUx503h84OyVBp8xDOE6BsIzJjFHKGKU2SzvyWOdAYowFgM5wOG5AzqPR2HSJuTEuYBy7jxEGIcYKjAGCHfg5/SeCqRifLF9mwLuyquk+Z9znQO0CIAp9FHPCMc485TaH6zJmI0YgxHvecyAc8jDqUNaP9BmrK8BMlcFJZKayuieDqTyXAnjkMsCvxeLcNG5sTitvIIcvwW70gQGwIcwFYKr1ettobvLN9aixMuYahvfiBqYyPTgYHjWSrUeaNRm/VM/mBWvWKA42xNiI9yovXB/AQNZzDaDIwLcAvY4MTIXjTqZnBqbqDYbp+ctX6fXFVbqZL9PV7dz+To1h7jydPXniTFRgOBtObM2v3rxmlePAXLAFTiZpvvB7HICpMEeCi5lXcd/y+NF5E88VTIf7G8wXOQkPkMCxAE3hB4Alu9fq9dKHH37YgKmsru/3LZ8xB25txus8rUUY5x2M9rCRnj6neVf/71tM9nsdf1jB0O4hMbe//Mu/bMBUsBcHvm3ZHrdjY59hyz7W+FAGs7KmfRcwVW3etffN9+/xEIo6M1WXTHTsrr0dBZlRDxpDdCzmLdaZ1BVjq56ne186B96r41y9d6B/8Ro8Z5f9ErUZ7gGVZKRjxXH3kSnXqesqjV3ax2n2S4QJraSjmh+U5h3nU9N5ty04kIpxL64vzknXorah52mOibpF4aLv8Tz+1VqO7+lexbv4ll4jXq/LBtrsh7G9aw+tNGcdtzQn9Ssei4dYNCjQfQWR95FLcaKk83cBU+n+dIwh0Y4amdkTAhxfF+2c8o1z1tjDfF7zEV4Xc2M9oDpXe+P7eg7j1b7i1jjZdW5tnW3nlXyoJIOabcX51eLWg7yb2SdjrijNhXlF44XKvSum1eJjKTfFa0V/pI3o9Tm+frdQiu3RT3GMyq52DnXK9eO17bnkGjf+Lfl7ba1cR5RRlHWX3cXP23RSGquWC3Fsya9q82m7bhP7MoM8dc3x2+ZQy6el3Mlx1FZKdhTnqnVRV2x9y6ZR9+YHUuyrq9K1+N4BTPWrSPNw7kECBwkcJHCQwOdJAgcw1edJ24e1HiRwkMBBAgcJ/EoSeBcwlW7etV1cNzPY0BFv3EvnlzZWdXMlnhNvyvlln16/tDlW27SobVxxM6LZPBIwVdyoKG3k8HpxY6W0tn03cnbZmCmtq02ubbpt0xHO2276lMsyfK5y0PF0M7JmL3H80nxUB6WNpF1st2sTM+pp3w0r3bQq6bwkF26g6d+4ll3sJ15b7Ztj6ybnLnNRecVGhZIP7mpjXTbBzVrOO64lrgevuXG8j6zUtncJvLXN+7ZNz5LN12Svc4jriLZb85muL79K55X8oku/tfhTk3/06ZIsVc9qb/HYrmtjHAVstMWvmNfil2a7xoz/kmCqB3G9AAaKuor5qi2+RvvkWGzQ3cUvdqkD2nKayjzKu2abXXop+fa+eQNj1PJaV+zoiv8aw3gNNmbU5LnLmnc5RsenraiN1OTExjiNMazPtBGTX9Iq0wXXhuuxkRf/41psruO8ajXVLrZYi9Gl2ghzJshBc2NseuiqtUp1Qyle47hoT/qFZ5RrrAk0x5dkUfq8NLfauW3rLNWBJTvZJ2/EuBTjll6za277rknnrvNo7CAMyJrEnrhYYKZCc95PfvLj9Hd/9/9Ycx+aIp8+fWqNcG/evEm//du/bbYGMNVkPEunp+feHL5a2efaFI9Lo3nQminHY2v8G41H6Th/4R9rMYKp2KDPxnfkJICf0BDKpjusw+y+P7BGvR/98Ifpk08+tsZCNJ0v5nfWVDzs99J0PEwXb67Sxx8/Tf/qD34//d4/+0aaDEcNgwPAVGhwPT2ZpfXSgVgXb97Y2tkkhGudn51uwVRo8s1MRmieOZ1OTdKQqTX/Z/AP5gxAFRpirdn7fm1PlGeDIvXEe1GNP7w21sqmfgU54HoEUymbDa6vzC7WTHrs4A/IGA2tbAqMYKq7+cIaX9lcTvtCgyj6hMiuow0s/d4g3d45M5U1R6Yjs4fVGjHy3j579tnL9Pf/8JM0Gg/Se++fOevH2puP0Vw6GDqLGRp0wdgCMBUaRDFn5HCwVLDpm02nrFWMqenYwUVO4OLUBA2zymZjzAYAU4BZbTwCc8pxwtP90VBPUAkASmArWSyWDlICO9bAmaLwVHr6MX0oxnfqhmCqq6sraySFPlRudEnmIcwXjcIAfsFHwJ5yN7+1tdg8+n1vOl+vvKkJYKrM6uOx2J/kbNfPbDZNDLKGYTbCemOq/aI1Sh5WoXmDcaRpuM6gEtgEADw2F21GB3gnN6HAxmmLjR3dO5sWjuEPcyfYkJh7tVmwBzAK52fzd70CbHcPMCBQBgJittwL9MIxGGgcMIM5IlbFpnOuVZuX472M1vCMNfoerod1wq8JAMK4BCbxWAX78HoEeuE1G7ipP8xXfdkYbRKY2tw/2KSP8wjQM/vJzFQcZwwQZ/ZjZYJRgBquj7ljLNfbwsA6GI8gGTJrkYkL62FDPq5FfSu4gfbBexetZTS3s17icfirAAXKkHJD4znOp61ZPMvMWTi2YT6EHlZLA+aiGRtGARAvAL8EemBMNpzDTgjEgczwY3EnAx9xDoGE+N+AHpn1i4A4A9ysnMmKYA74qQFREJeE9Q06dftcW3zB9WFHzrbXt5gBgCSApGZ7AMOa7zjQFGAq8/W+xDsBHkbAMeSCHwVx0ue0ntX4tv3c2VDYfM9ajmvVvIW1Q45kQdHSI+od13W/ATPVwPIGAFUAm1E+9A1cwwCD87nJiQxUGAP60nhEQIbHJ4A4HXiK61xdXSYAqvqImQAWG/ufA4boX6z1Pdg7sxV+UeNAl/gf+RO//IxgOY8rW2Yq1B6TUWYPOwIbIIBUm7Rc36fjwTSNJifp9NGTdAIw1cl56g3HgGAZm5qDqQYGpvI21mMDSy5NvgBRDg1wCsYz/ALs5OCvVRr2j9LgGHsHy7RZztN6fpuuLl+nxd11mo2HaXELZqoX6eb6Ms1vb5yh1OoCBwtkeKvZrMVFxKAMFPP1OYsYPmcO5F8CPlinkdmT/gRdEiQf71XwGfSJc2FLyPmoC2AnOJZ2iDkRJEuAIMdqaxDk+QryZA05Hk9tXvhsPAboxnVNnzFw0QZxZdXkK/qL2Z8xmW3ZDxn3bT7iCGafAENmlkq9b9L7JL335MMFWC8gJjN2M0fzPY/Tqwx+QpxwwLUBqTIbFmtMv0+7N9BmE4s3DsQyADeAhMulyd3f8/xt+gGzXs6xKI0gG9e5g7oJ5sfaUXtCjx4bPa7aGADvACBvYCfESI+VeG3xvI+44KxuxqZkrE7CiJZlaznNbDXbq7BSMV/AlyADA8kZIyrynF9HGcUwL1xzCKBntkV8fjZ7lIbjSbo/7qVPn79Iry6u0t1ilW7uFmm+WjuQ6tGT9P5vfTHNl6t0t1iaZPFwgquba/tr8RFMu1ZHZzA/gNLjSRN/eG8NfRJMBbsEAIoANeZq1EcAK+JBANAh7r9w/je+8Q2rOaGfn/70pwbEM9AV2LaGzojF+w/GS8Za+mnc59B72NI9tN7XWrTyJ0s4i29mJAaz8e/8zu+kP/uzP7O5+I+z+emeged916feSzc5RJkBfYSGPVNrja45a37i/6ztS585P617c+k+vvQea8ddj6dMCMyN64nz0rqVMox7WByDOZ0+zOMxBkHl+F/rNq19ue64lviac9J6mfEbf3XOUUeqh5IOdnlPaw0dj9eNMq29jnrWddX0ENfG41RGatO7rAfHAEwFf9ecSdlRzjpf1bmeo7IpnWdj4j5K9uejfOK+os0vg8p3XY8eV5O/yrI2112vV/K/rnOjLmtjPJinOVc74LJ0XfpFXGcpnvEYgqn0HNoAfVv9jccx/6odqq8yBvJzrz73b2WM+8DR/6Jv4nM8tAAAZo0LtDeVP2OczrVLn22xsxRnS/5eykdt8U/X0RUbdA4lnZb8O15b91hq8SrGn5Id1OLyPvkoxvIYh3Tuan8xZmqN3NhkBnfrGnV8zYEl/fB6ek7J92p2UdJlKa/Fa79L7C/lkC67Ul+LMZ92VMolHHeXWBf1iwd5RBuNNl3z0WirpVihute9Ux2z5De6/ra8o3Nvjmv2TveNLg+Pj/I8gKl+NXkezj5I4CCBgwQOEvj8SGD/O5DPj2wOKz1I4CCBgwQOEjhI4IEE3gVMVbpJrt046025bj6VbrpLG1K6mRxv3nXjQ2+g2RASN5RqGyW6WVJbG66tm4q+k5Gap0SWNoPjGjl/3fjcxxxrG4RdY6hsShs3+47btVFZ26zR8/C/Nj/Fz+JmS9xoixvSen5J7zXbqckubn7xuNImno5Ruk6cG9f29peab5ewJbnw/NpmYe2cuNa48ce5x80zbebr2jRW+6K/lPyutoEYZRnlXrLl0sZsaZ6lDc2arar9xU3Kffyl5nulTecYh/SYLp2W4k/NtttiVUn+Kt+2GNYVZ/aJUyV/a9tsj/FZfaPLT7gmBVNRF12y4nW7cmJJfyUwVfxiQhuo+CW8+n+XTPWL2pJuVaZRf+obJZuPcv1NgamwjtgY1WXru8Sb0hj75g2M0VazlHJBLbeU6hLKnNf4TYKpok+pj5T8gJ/jPM6XxzVN3blpQRvaeJ7Wi/wcY3EMXXts7Ov0i0KTTs1GVGfWEJgbZqMuSnGG5/KzXesD1b2ura1JR/NtrQYq5RjKtGSHXbmuy6/a8mstZraNGcdrk3n0w2gTJV3U7CjmQLX9xg7QqVb4sc+TMxRxbbAhNN19+OGP0t/+7X+yJlY07n3yyScGpkJT3le+8hVrZH3+4nkaT2bp9OQ8HfV71pyHzzGWNSMOvUkcjXtodGQz+mQ6TePJ+K1mHWtczcxUChjY2JPs79MYTbW5AVXBCwDfAFjx/e9/P33y8cfp7HRmjedopD42po+Uhv3jdHlxlT59+ln6w3/136Xf++Y/TverdRr0j9NkPLAmJTxJfTTspwUYha6vGmYqBQmcGROMN/YCLIVfyAc509guINH1ysEz9hT/jc0ZDfMA1uBYgK3Q6E/gAHRImakf4T2Cc6A+gql4DJvbCaYiAA3noFGRzf0OhgBRijPLoPFamanIkkNmKgVT0Z5wTTxpHwAca7IV1hg8LxuN6njK/vXNjTVAopfIwVRoOk/22bPPXqX/97sfGpjq/Q+2zFQGtkOj69hBDN6ouzQWsvF4ZM286MsEkxR0ioZaNmdqbAAIAWAEyNNAVxsHZlhcBrhrCTaKdTp/9Mgb0Y+OTMcAVKFJGHKEXRMcwpjqLF9zs031c80fnAcbkiEj2D10DhYRMiJAJ5A39cp7GugFdoPXJyfTtFwB9HFjw+I9ArFgO3wP6yXDEObmzBE9Z3fKjU/O7vTwKb3UnTUfCwgX42qtibUqAMyb252ZCmv3OQuIqwCmckaCLbsYc5T5uoFgHGSF65iu8hzwGRrO4UNm7/ak9Mw0gQbslTMo0EcI/CGYivfw6ldYH3Wm+qLNleoGxlfdY+F7mC/meXl52TC5YXzoF7qnn+r9NO2RYBsCp7SxGe+xSd2ZOZzxJP5ozWF2mYFmZC05mUwd1DkYNDZNoIg3O7tdsena2fK8yRpzJsAEa8GPgqkIDsR1Ne7EPS5tgtPcT5kocOpBTMnAQOrVfXpjYAeMozGIYC+MxfWaHpYLA3GCecTq8uPjhi3O4vdgYI3oGJt+iXUi/+FaGJdrhh8zNxKMxWvhugRhqI2ZfjKYyuw7A4i5Tvoar2EMZ2BmGg6N2RCxDHZu/g4wKYAFOT4iXpktGSkNQQwOmGSjJHMo12pxVYBeZMXh9fE5fZ7gTR/P5YNz9T6Q7Ip4j/GMtg8ZEsBYq1Fof2YziN2IZwA2DRwUpIAXMhOR7Q+y4loJSMT8GbNZt2DetAvM6c3r1+ny8sJyP+It8oHLAaCugdkWwXkmd7AxWbP/fRpNxgYgcqAa5OHgI/vNscjrKIN2GEPUqH+cxkO3P3yyWG/SYoXf+9QfzdJkdpbOn7yfTs6fpMnJWToejNPm/jgtVxtjpeoPkBMdbIC/11dX6fb6xmIwchgAp5k0IB2BzQsgcgBtwOR47MDutF6m++Vdur56kxZ3N2k27Kf57XV69fJ5ur1GTXJjcZg5k7WgZw6Pmcj9AMv4Oj2rgL0JNs1cQH3RvjkOAZ8EaUBfZC/VOh7nsXYhGBDMawDhwNd4HawP5+E9/JL1ivUO7ULjjfolAVWMQWYzfVzDWeeQ/ycTZ/XRtXjMQVxxP6CfMcaRmSrWBV5nb38sppFFMtcrCl7gkZwn10X54HPMEeMo8FPfI8Mg71WRHlAT0+cZdxlbHNzldoocgBlbDED9BuaoDCwFuI31KljSADrH526jiBMOlCLA1EH7ZKvyWtnq1h7AkZs0N8YrBzQ1+0i2B4+a399jbeD25fWG26szF1LPBN9QfujH5mdct9czAOxvwTsYT2WN8505CmCqsdcZKaXZ5MxYqUDA9ctnz9Ori8s0X67TLUBS602anT1KZ4+fpA++8EV77+ZunhZL1NubhKb3WzBHArCMuAO53HtOgy5Qe8fayEB9mZkKAFL8Ms9QFtDbkydPLA5s8sMsMN7v/u7v2niIlx9//LHVoYh/xgSY32c8Z+xWO4NM4j6G1h8xptPXHxyTmUVZr+IvwF5f/epX07e//W2ri501UwD+uc7x8d3HCE6lLv0aDjBm3WMKzT+le3F+pvPU2EMbLNVY+h5YT4kpaOJknnN8zZhD+UYZtb8WlsMcg0syjvNlDtc83bZPw/qdPku9lsBUKsOHuoizEDZZaXhn/I7riHqIuthl3TW9lWqPB/qUvQ+r1/K9eMleSjYSj69dL66htp/ztiS376AGBGtp6dwow21M9HoQP13nPfCNvt83Rzmojcf8qvt8bevo9DGJAZQ5czrnpPdUNT96F7spzbtkn23rs+ovJ/yuOXBs9Se1IcaQks/gOEI7NeapXmK849hau6gs+bnatdXVxqbp9+elOFeKvayD+FlpH1jP47UJptI16X2kyj7KqhbH2+IDZVySdcmfS3WljqHz5v+7+IbaAGNRya/jPNviacyFca2lOLdLzOzy79qc9P0oR7W9OC/uk+k5enz0IxynOVDXjf8ZE2nnGi+7ckC09WiP8XUpPnXFhZp8Y5xQe4+6VpmwLoj21JYTanPUMd4eD/sV27ud0hhtuarkO7UcpOtriwklmZXsvvrerwFMVZLD3/zNdw694V2B5PD5QQIHCRwkcJDAQQJ5V/0giIMEDhI4SOAggYMEDhLYQQLvAqbiBkncOIk3yXFjTs+LGyXx5p4bLfzCvbQBpNfTG3l8ucVNIRzDTcxdNidVZDw+bibxNRoLN/hmt/Cj8+FGjG4s1TYUanOMGyM7qLY5JG6sxXNLGz+cc9RT7XVtUy/qTa8FvVA3pY2j0rzbdFKyB/0ifx8ZlvQQz6+N13acjlvaXG/TjY7LDfS4id+lt13sWzdU6T+qJ90ELvk85xCP67LDXdZeGoMNF1060w1ibqLX5lqLLaW17+KLcTNZY2ct9u2yeR/9sS3G1XxX7VDXUpoX5VU6Zxf9Rhsu2WO06biZW/ocx2gjJuWrOi/Zl+ozNrjW7DxuGse81rWx3chVJhRzDK/BGInX2phDv+yyPRunwBRY2iBX2ynF2XitKFs2WHfNqaTzX/c5pXqhVH+oH0a9MUbskzeol1qeivGyFL9LPhjjEWur3zSYKvo95Vz7EhOfqw3TT9kYSvmzYUvztY5ZGuNXBVPFXNmWPzQWsnFOc3CMCTF2UF/6fptdqV20NemoPhgfIDfGMj235BOl+quWJ0rzLcW6Wg6p+XjJ79TeYx5Svanc47y1WVfHaMv51GlcQ+18nefanpJbbsYvgakAgPjRj36Y/uN//L8bMNUvfvGL9OLFCwNLfe1rX0vjycTAVOdnj9OTJ+/nZsE7A1xhrtA1GSPQ0GfNieOxNdCdnJ6m8dSfSk7/YVMyQEYA4ZBJxZr/vaM3bdbLNOEYJyc2NzS/3lzfpNubGwNTPfv00/T+e0/SdDzyVmDU8utlWi/m6ebqOr15dZn+7f/8P6Tf++Y/SW9evkqD/lF6dH6aZpOJNZsuFvN0dfEmXbx+ZY2IWIsDQobW1DmbTowRyJ623u8Z4AdzRY45m80aMJU1EGcwFY5Hsy6ZqcBhgEZuAiooB9aLmgNLYCrGKsgOn+NaaDBWEBBkjc/ZBI8OQDJTWeMomH1y8xjBVGjQRgMjwFQECpC1yhqLM5MRG2UJusB8RsOR6Q3gBTaJounYmKnAxrFcGjPV3/1/AFP13wJTWcN0flI9GEMW84WBcNAwDgYEfOs8GjnjAsFUei8NGSqYyo7L4CQH5TgADMY0nU2tcRjzvrq8THe3dzY29IyGU4JDMCbW6o35twbO0DiptRD9jbEOfzEOml8fP35s4+J46AjvKUCPenLw13GazTCHebq5vW58iY3GrjMwPRzZemkraKInixVsEY2mFk/AjWDEIg60YD4z28N7GeTIGoTsBDgXayA7Ga4LW8C8ISc2H5NhSWtANkzTd6BDNPoClIHxaO9svgczlflXZq0isGVojdQOGjFmLWNacTDdeumAH1yDDdfWjIxlZwYsvf/CsdrszzzPnElf1Ho91g5aV5rNj0Y2nwimoo7pu5qfKGc2pyuYimvxBmP3T4JIFmBZMlBkllUGnykoC9cDmxEapxH6zk5PLV5CPmS2sNyTn/qNuWB8+Dquh/FXKzBTOVCNcsW5+CGDFcaADbD5m03YlDfXGHMg9cW4wTyhzca0K64d1yQoF+dBtubrmaGQTEj0VQeZOFPR3fwu3dzeGpjKWB6OksUnxGGuh2AqAoOgK+QozBXXoo7BqEFQDnIObZt+iSZxzB2ypN1ozQi2JYCEAIrjnKljrg85DI3uiKVTMOOAhQw6X1vkTaPB0HwArGwWPxDDAKS6d1ABbZcgENens4xx7xFzox9gbYxDzB30+4cAKwfykvmG9S2ZZxSogPeQN5kv6WfqA7EmdXmBBXBorFQA1iI2YSwey/lgbPwS6EagBdfKmIXjmW9xDOwVgIXXAIS/eW0+4PUd/GnUMLxpnDBZ9IeNPhFIcQbBVACOmE2TNyozkAEUZjHL2BL9Fz+ow8BYM19t0nx1n4bjWZqenKdH730hnTx6kqYnZyn1kEc36ebmLvWH4zQaT9127bqbdPH6jQGAYeeTydjAFpBXrw/msWMDaiCfoc32+Og+HQFMBaah9SLdXF0YM9VEp7WIAAAgAElEQVR4cJzuri/TyxfP083NZVrM4d9uY5CH6coaqTNjzwbg7wwgQ+zF/vJ9StPZiYHE8QNdEegImai+mRs0VuNYAt30c+gNa6Me0JWMHAD94XzGAPwPX2NthuuzBsIY9FvdO2ENzVrTVptrVbAEwQ6ur5w9FGAqAgrpxxaXDWS5BRWyTrW8CrCZPKBDa/UHYKrMKqdxMu7xsLZhbcA5E/AH+dHWKRf6HWQCMBV04LWa19OweeRYrMMYilCjIo9YvcAG03sDvgOsZPHdvktwO/f45/6AHzJ4AlQIuDp+4BM6L2cFpD0lZyRbLq3uAAB8Pl80wDTYMWsUMLMxbmEe25wI2/KHFHiN52BG92WCGHPlkxniOE5TS/ttgddHeX9OAXYGMM8yAjsV89ZoMEnpqG8Aqo8/fZZevrlIi9Xa2KkWm5ROzx+l2ZmzU93OF8ZYtViuzD9nZ2fGSIXXiOGQi8kqM3HRFjkP1qDj0Si99+SR5XTGM+ZPMMlBfx988IFJH0y8qEXw3je/+U3TH8559uyZ3ScxZ0NKsBWt7XEOgbbMJW17OJQbbdzl//DHa0/f/6SNYh1f/vKX07e+9a303nvvGcMe7Icxg7Le3gs5E5rWXtS1PTIgg8ghC9a4nLfeR2mtzrmW9h1inorrO8KTOXILrOYxnZ/OF/8zR/H9msxUhj6PnDjyCbGeivLm5zi3tBeE4ylX/M97AerSQM3Zt0tgquZe4wFw+C21N36l8qUN2P38nj/cI9DTVE+14XRvRO/b9HjGdrWJmp7iNdW+4tzi9aJ/6P7XruIgmCraGuOY2pXaguaxOI+4hkYOAqbCMXxf/8b/azLedX1vxQ8B4uneCPN4aU4xVpTG3Hc+akdt5zayewcwFf1RdVmKX/ycsrbqM4PeSjW22gE/1/sTxoBaTOT5sD3sN+wiX7UD9Xe9ny7FMsYhe9iP7Wd4oKX9lexe5RH9IPprtH28rsm4y59VDjFelOa0i2+U/AlxXOfd5odxTiVb0rlGeXDNOtdSnI22onGnZh96Dtek+my7JvUU/Z7r0+/PdEzaW7wOzovnqFx2yS3R1lR20XZKdleTfVdsin5Ty3GlWFCacykP1fJaaY1RVs72+jawve1c6jXGtjbbUzmVclotr0XdtL1u7NruivdnGizpUud6AFN1Wfvh84MEDhI4SOAggYMEXAIH9PHBEg4SOEjgIIGDBA4S2FEC/+H/+L/uuzYc9GabmzGlG/B4Y80NBG7ScKM/blRwM4YbLxhHz227iecy9XhtOGpu1OVLqLhRxs0F/dI1iq+4CYUvCzOYapfNsK7Nk9Jc9T3dlNxlI6q2KVrb2IgbQzUZlI7jlyW7bNTgmNImL89tM93SBqPqJm6U8lq6GbajazzYXK2dU9tILtlLnJuuRRsW2zaja3a2iz1QFlH/tQ3WkixVRyU7qOkn2nbb2LoBy/NqvoNxtJmvzYei3cWNd7XJXfRakuc+Nqx6bounNX/9ddgxrhvjYZyXxnzOc9cvKXXsLj2V8lD07ThXfh5ziOqyFmuibemXyTHPdW04l+JLW14t3axGe1R7pZ2rH5TyYil2+BOL/emy0WcpG75P39N4Hu2sui750qy0lloM2DV2xVzY5Ws6Lv7XphVdQ8n+KRf9YrI0f9W7fnmqX27WZFHyM51LW1yONl3Lb9EPND/XYmWUm8a5OL+Y70s64RxivlNbjrVi9L/S52rTtXjU5oPR/9XOo01QBrimP3X7YeNRV/3Tllu6dKfnRnvkdVVeOEa/vC/NjXraRT4qp1LMKckRx8V1MdfonGs5LNq33htEPdXyaFvcL9k43muLe6Vz1P7RCFsCU/nO5BZoxViOxsUf/OD7BqYCCATNpR999JE19KHhDs17sLVXb14bmOrx4/fSHYAjd7d2DGTCJn1cwZhSMujn/Pw8TWezdNz3JgH6B5si0QCPp7cTJIDYaKCRlNLtzbUBTb7wwReswRbnoynw4uLSGCcA+MLfx+dnBnLC08rBB4FGu9urSwNc3Vzepv/1j/5N+v1//k/Tm1cvDfB0fjZLIzQkA+y3Wj4AU0G2aMJmQ9IUT6vPDBYEU2HuOPd0isZniNQbUd020NR8bJ97w/oirTfe3LoFk3jDIe8PGaMNHJFBE9q0SzsjQ4MyM9C+NV8aCGPj7ACUMxpW0IRPHWBMNCdjuxr2okAQzs2+Is9Pi6cfu10eGVgJbFdolMVbBs6wRn40H/bSze1Nevrp8/Td7/04DYa99PjJqTFwoNcWY4CVCoxlBswA64exwgDINDAgDuzU1mRf1DugRBtNLI/mps31au2MMKghc0MnbMhkY+scGTMCmothb2C+cuAWmC5GxhrgTQEeK3CdlTGJOQOD9waDCci/ZNc8wloSTcuQMRi2Tk7BZjbK13MwlcVr6BcNxNa07swgmDcalo2hbeGMZ2juBcgq05MYsAhrxXtWG66d/QzvO0DdmWygb4CuTA75CewP5ppZn2JOKeV3rcMgD222hFkwtrP5m7KD/QJMaI39ubGWOcobaH2+bOpmrMNn8B6syXKLPR12y0yFB8aYbHLtuI3DkNeRsZkYqAE+vVmbXfmcHYxm5xkU5d5Y7XCM+VsGQhhrV2aDM//O8caAh+hfwzUMSOAN/gSlYN7QORrSfW6sb7PXwt5N195o7Mwu8MPcCg7dooFq4+0buC7mhkZsgkto+ziOYDbKGfMn+OkMYIehM7CxObupR4RJE+fSnxGfnC3MG/EhV8QtNlgzDxnDRfZBApEIvtI8r/cuqnfNw3ifNbDmBFuTsQY5Uxd1SJ9k4znlgusSxIPrGkvSYp6Gg1E6Quy7d4CUswNu2RM1fxIwRTsm0Al5DfOBHwNQjLngf8rg1atXBjqYTKbm19Cds8U58MsY0zIDFgAZ+GFTPOs2xCGAbg1QNRi63zq9ij3pnq8Rh0zWAwcbIm5QBlgLwWQEmEBOlAuBVlg/5sU4rwBvxjCXN/3G58w6j7Ln2LR/gq6YuzAXrbcciLRsYoHWXP0+gEFDLNSuZTEg50XmX7NjMMGQuQ42AkBzfg8xkb6NegTAF6shsrzubm8MBGIsbvYL0OCgAQ7yuo1NGBOEHwsA8pYhbsscsj2WzGAAf2aAiuUfj9ErxIb1fdoADHLUS+l4mMbT0/TBF79kYKrx7CQtVgAeg/1olYajiYGpkI8t3h0dpTcZTAW5gr3sZDa1HAIGrfs8V4tzYKNaL9MxuAvWi7SZ36bLi1fp9voyjfoAXtyk68uLdHuDmu7OwTQCErB4kGMV7NXjA5hDARrCWu7TaARgudsQ9A7Aht5r0k815zBGEHBLmyIokbUj7eu4hzjkgHHGBlyLdk4bJhAEn5Fhkv5FnWJMxiYcT9viPHvHWwAegFWwC60xcLytPbPFYT6wR9owMpJVJ9m2NK5sZbh2EFPOoTyW+ZRzIbiF7zP+Yb04RoEwev9itj4AwB/Ab6/pcK7F9QCmIrsgwVSer2B/C8trFpewlrXrH5+DKYxADdRoAEMt5kuzP9aXyKtWX2UwE1sgsFb4LWQBWaI+IpAfeRJ+jHNcv4iXzkZpQDfkAGOS8ziEtTiTms/N5WgFquyPb3ezYLuow4fGSIpayq/D+AwfZxxFTp7MphbLAapinT7oj9P6/sjAU6/eXKaL6xsDR97MV8Y4Nz07T8Mx/HGExG3+OF8AONZL4+nU4j9m77kFNcl6C7TJTJ+0WeobQPTz05MGDG0yzMBFyAZyAVjfapXF3HIT9AZmKlwHeQlAYJwDu4Ou8cP7Cfqf2TZZ9jIwN9aBtGe1b/p7rIG9PnZGE9YXWBPAXQRTPXr0yGRM3Wkduq2dHIiln3kd78A5t33EuC2YmHUm/ULrjqb+kVym9+3qs/q+3yk706QBmqWe5vhxnmaN+f6B9Wk8T6+nn/kafD+HPzp+nJvOgevX93i86pTxlO/pHs7bc9kCu+L9QnzNdXNcvSblH+Wsr6NMtIbktUrrj3rkOHr9t3QqthVlo3Lvul7t2ip3HY9r0jlSbtRb/Gv3fAYk9cZulYX6ZtS7ghfieSV52DxyvRp1EWWyqz5q8qOtql9GW40yavOD2meldcS5a7yI+uSxXTHRY1MyPZVkXfP3kp3EeFvy4chMpbov6aYmyzY92pqxx5NzRynOqe1Gfy+trWaHOBf3aTUmZj0vxoyarZZ8o+aXNb9qzQuFHo5S7CmNUYulGpNrMSueW1t/zcdVBrv6cZR5zGtt9sdzcU7MgzUb0bmXfLtkz5xD9B/zTQFoRrvg/Sbn1xaz4rxKx7bpoxR7YryPMmF8qvl1Lc9p7CrJk3KN58dcHT8v2TNqaN/PKoDrBRypeot6bfO16J9tsuiy+y6dMabl24oHh+t14xxKuo1+g8G+851/d+gNrznZ4f2DBA4SOEjgIIGDBEQCh4R5MIeDBA4SOEjgIIGDBHaUwP/+H/7Pd3oUSNzE0g0A3uTqxi0+55c9+Hz7lMPtU9y0SZVNC6Unv+kGGOehX/bx5px/uRFV2+DA+2xs2FFsfljTH7ktPUqbe3GzprShrXMu/c8Gl7imto3D2nXiGlV3+J+bXPxClceXQGqUuzZr8MuiaBPbL2P9SzteqzQffS+usWsTKI6nm0j7nLvrxmfJrqIMdEO2tAlEG40y0mOjbdE3eP22zSb1SbVHnaeZtHyBVLr2Pv6hG6pq0xhX16l2qk+X3PdaUQ81ucT14zXtWEEQ+uRN2neMJW2bmaXr1/y1tGG/bVx8O77UNhnjRmzbZiTnpxv1qheVk+qSDQExPlDHOgcdj001XXMqbYjSNksbwnFu1GeUac0++H4pXpZimX4Z7s1PDxsMOJ+SLD1v1FNube3RlmJM4zXjmnkl5jeNM5ozGYsj4KgrHj3QdX5yMccqxRbOu/bFQsyVMReqr5bypMYw/R9z4hP+Sz4b4x7XHXNenD/nwGZJNkCz+bYtBrXZufpmjKPqC2xUinaqdVFJ5qWaqMv23mUtbTG8lmu68pqOqTlR59fm+6XjoowpM9qB2gMbV2MOi/Oq1Tcl+2urmaIMS2vme7H2LtkrbVZtYJdap5brKDvNI7U5a8OOyjzOnzVC9IOSDdbmrnaksX2XnN1mt6W14VpozI1gqmaN3uPtzY2ZxQKfff/7/5D+9m//UwJzBxoeP/zwQ/scjapkBbm6uU4nMzBNnRtYhg3/sEOyBnBcXATnAUw1HI2MQYGNoqzrrdnu5jpdXV/bZ6i5AOYaj8YGegKjxOnJSfpHX/pSur25tcY8yA8NhGDEAjvI3d1tmgyHBsRYr5dpiCcs32/s3Lubm7S4naf/5d/+j+lf/P430+31Ver3jtJsOjbADqAVaHJFg/HVmzfWHAxZgKkEP5DDZDxKowwiQIP2cIBm9o01KU7BAtNzkIvlNYLV0LBlzZqekxfLO2voVzYNNrbiemRfIWABY2EubFzHXNi8jDGhE9gOzuX/GJs5E+AKNJMa04QBhdbWmIpmVp7HPIxWIJQBbDyG/DkOmak0fzWxZgOQiEFTrEnUmCxWq9TrgUFlZMC7T375afrBDz9KaJA+OZuhzdyevo55A0g1O5nZOjF3MA+hiRq/aMhEY6YxWRjY5LhhzmLMoJ9SLngKP+TXMDKwUzwzvMAflqttI7Q1effw22ua/9kYUPI5rbU099Ov2PwP+bLhG7IimAP/U18E3gFkh3n1Bngavzf6e543hF7DpsJ7EYgFTdJY4+nsxOZuPmzsIs4kZOenzOiUnwqPuTtQBQwqblts4mUjOtYEGyDwBHOFX+NHQYD6NHsCBLX28Bo0pYmBKnxMxjk/1/XZxP58n2/1ysrZNFymW+AaGrvgb1iv7gl4bQOmVAfVsEZiY77OC3MwX4StZblgfWTrwLjQERmdyIyCmIP50CewBr0WzmEjtN6HqH3yelrbEkygedGE0stN5wBhZtnxWJzPsUynGQzmfnKcZpNpAx54y4YL4DpcG/YEGdJmcQ0CsbSBnzEea6eMyHTEWpMgK10v5UAb5P4R44/W+dQfPqOe9HNt/la7om7tCeebdZqMpwZac6Y8b8BXcBZ1yBis8Y1+TJYq2MHz588bdjkyvKBpHYxpk5EzU5mvQ5ZHAEeODUCH6xuwGLliNmtYAw3MkH/BVGK2fQyWMfdTNGYCTGX+tUDemDtgeQiWuJFdC6BigkzA7MO8C92wkZ6+SrvT+oiy1n1NAqPm8zsbj/6P9z2nuC+TPYzrpr7JMsT4iM8xF/gQ2WYYS3AMwFQAZWgdQsAaQSTMoTwGa2Kc5/0uPiMAEMfjuvR1z80IJh5f3d/cO7Zx0UE0DiwGqNX1BnY45DifO4B0o21uzHtHyLP/mb03bZYkua7EPNe31qu1u7obSwNNYMihqM1GZiNpbEzfQBD8E7KRSM78HHEZ/SyRAgfkAESTBIHurq6u7S25Zz7ZuddPxMlb7pH5ChAlm86CPfR7mREe7ncPj3vi+Hi+CQswNwBNBvbBd71BGh4dp/HxSZotNsZO9dG3v5PO7z9Ko+PTdHUzSyjX+oORAalG4+N0fTMxHeO6YFJEvYP5nRyfpAcXF03jc0oDA60bmGY+S4vZJA0Ht2mznKfZ9WV69eLLdH31Oo0GSPDLtF4u0nw2Savl3OoW73VzsIb9rMAQkFGeHqGdmQtg6cwEBLZLgrlhEwbYGAxM/pAnbIPADeiAYB/aFv1B99cIjPJ6x0GDeo+McTkObJj+DF3ymg4oQj5woC7XpMxOjPf0A9QiYDnF3Hs9l6MDzH3/0WKVAXc8j3EN+N7mh2bj3ETNXNOcm0GEWC/8E7Uj5MU6gPaMdRFwZixOAO/mnIs1tLk/84hlZkaCTpm3UQdDn6jf3GdQ36aGmUqBoARTMQas1syjqJ0duOTzcyAT61uAPwGmmk7BRHdkQEi8xA0+wNr+rbxjwGjXH+blfoE44vUKzrU6+/TMxqN9mD7BmggfxPHGeLUNKHBAVAtub+9ze6ZXXAOyZ/4kwyBA9Kwj8Bns7cKAPifO6phj62h0kpbrTZotUdsivq+NfepmtkjT5Tqd3LuXbntDA1vdf/gonZ2fp8lsbjEE0wU4EsBHsnMRwA1AogFws41RZubzuAc6ObL4DpnCHvE77ndQv+FeBDq2kLZe2z0Q1vLJJ59YXff555/b8YwfVrfmC8R9DtYelCu/1zoFv7NWxPe0V8Z4uxdiXbZZW+1O38V5ACV//PHH6Qc/+IHNG4B3/95rGd2bYFx2drPwTztcYZf54HjvHvcZ9P5dawkdnTWK+nDzfWY+LY0bp6i1Dn7XvRse28aedq/fYwJyvwMn+U/3B0p7Bao/zp3n18aJPlRbu37OsUv2U5KB7uewJo7j6f2Uzpn64nmqv679knh/9rYBlT/hXHVt0R+iPmrXqsmS9SnvvWM9xuvpPp75WgZTdeksnhvtIJ5bkqGtz+mM9xWbHVcdq2MU1lzMF7ofpr5BvWtM0u8p6zgHlW1JrtHvo95LvscxVe9qp6jXEbd1LSbS8OI41rLxvm4foTOeEEylNrpLD/w+zkdjmtpNkzMyQ3xJJhrPSr93nRPnCzAVI35tLaW4xlqwpEO1D41B++zpx1gV7+t17JL9UZZRLtG/9XvNY9HOcFy0ragvjqXXiLau84q5X9dYmpfac7S9kgyiDOP1umw+nruPf6i9lexabV/zMuuZktxivIn5767zinKtyZFzZW7SXBh1WrNFtSe9Ti1GlXJUrK1KMd/vqfMLD/I9cZyjyr4Wt2u1Ti0+qy2X8q7WX7WxqzEM+4+yf6zyUxmUbJoyizrE5//u3/2vd0uwdzGww7EHCRwkcJDAQQIHCfwXJIFDwvwvSJmHpRwkcJDAQQIHCfy/K4F3AVPFm+jagwS96WUTg26o8Hd+F8FUfGBECcTNNX14EDdyeNOvGzMqybhBwzncSdodYKrSpgM3GrQhpbqxIBPBedwEj5s1pQ2wro2QuOESrx83iXRTvbYpXGpmqm0qqZ5quolr2vX3Lp2pHd5lw3DXZnnputw0i5s6ujGk45bkpBtvKv+4yaZrKc21a6Os5LMlW3wXGeg4Nfus2ei7PJwr2dGujTyND9QNH7pw/nwIjPFp4xpzeF60g9KGdkm2/Ky2OchrlTYta+ujLHbZQy0OdG1uq/3FeIu/oy1Hm8f3kOku3ZTWq7KO/hz9AsdqTNpXFjputA+1seh3bNSJx5Ryko3bEbBqa1f7iTEU38VcuCV7ecCoD7Exb+ob12UOjOvTnM1xizLPzbJ3yb2aJ3flJn7PecdzNXepb/E41hc1v9U4wDVrDIj+qnqn7NjgykbHaLcxDnTlb+q1y69KuVflEuOs+mlX3OqKYVF+0WZreWlfP2QOqMXFks3c5ZqluFvyb/UzzetkoSjFwJp+u/Jo1C//Lj3I7dKZfqdzi3Ks2VNHWOr8iuPFBpnSXOm7sf4o6Y/zZmyK4+3KI9GOajVHqX64iyx4PpoVi/qxfhlvW8CxGnPBTPWXf/l/WfMhmvF+9rOfWROdgzBG1lQMANXjR++lx4/fS1c319Z0iGPZhMpGVDbCo4kSLE/HaFIcj5w5JDf68dpoPATQB9cx9gWAqcZHlgMmN1fp/Owsffj0A2vKww/iGZqL0eB+dXmVFvOZsUyh7Xe1WhiYClRJl29epgUay+eL9L/823+T/pvf+900ub5Kw34vnQNMBSYiA0X1DGQF8BWbVwGmgnwMTAa2pJEzWfjvQ28ARA2RG03RbGoNhU5T5S3ImYEJAJ3F0oFUxhgl7EdsdicQlcA1rJ3N6wq6IJiMDcLQI39XMJU3YrZgKtgD3/KP67OhyXPFwBqCmUMUuFECU7kvOBDbmAh6ydkKlg7Wwlv5+/1Rur65Tp9/8Tz97U8/NdaCi/tnxkyFa0FWYAw4Oj7O7F1g1QBjSAumQgMt2KHwTBvyhW1gvgR9aRMEmqHRCIsfY44AIwUYyjLLCz4HSwEajAFycACOgxi8ccgrIbIm4TMC32I9gvVrU5SNkxui8R0ZMEqNVBpzbNwBmIr61sxLMNV2rEATcdusijkul2A7W6bT4xNnYYKvGzjSm1gBzsBqeC02oTvoztkd9L6f89d1MY5oUyxjljZ3swmeMmpr6tsEFjcYiNYm3nSL+m6b8Zt1qLOltOwD0BXnCi05Oxe8ztdH4BbGIxMPbUQBPQoY4ctxtE7VfR8CAWAzuMbV1dXWC25wrAKPFOBD39bYq7Ut4y5lrutocgje4pxtFy1mkK0C2FhnORgQNpzZqm6TNVpDfpqvm5yYm3sptzb2t/GAuY/AT41XZCLCdbnmKAcClrgWXht/E8BEMJX6Fdek+Y85hMBDfEcbjetr5AhGMgAywBTS6xvjChlicC4BEdChxSBhu6NckP/wD3rnMQrAU906yM8Z63A+wMWY5/jYQYgWdwF0Gw6s0R6/N8BEw805gIpxCIAqMOrhb4wDgKn72MLiH/LraAz5OysQ8wbzLvSG2I9z7NjM8lW6n6KuVabUjevLwSWUG8amLyuQg2siWEMZhWwNGcBI0CZtx/OQg4FWK7//wz/qhvOj/9OmqBM2+CtIQ30Dv0MOzlwFMHIGZVhMamsg1jceI5DznRUOOgcQYmBsiQBqAogqDbNyn2qgZQA7AFgCo+HSmTYNyJcApjoxBpv56jYdnZ6nb3zrO+ns4qF97mAq5KNxGgKsNUTudNANrgs7BKAKcjk5Pk73710YUBB5dnPrbITD0cBYavADXO7tapEWk6v0+tVXBqbqp7UBrFaLWVoupmm9gp0aasYBLqtlk7/JomZMj5bLwag1sOv1DAjtQFjoRV/UwdiHeWJM2gX1FcFI1DPHYo1tOXHgMZb/WK/w5RG0ScZT5kzGfOiUMYL32m4LbtMeS5IBgdo8v53HtUaHuTDXqY0ixtxKvNVzrK41YB4A+Q7egW+y/iKYinIwEE8GQuIa9EuN/fyM9ca2f05NXA4C9twITTHuam1pLJaZrdHGMvapnFszMxX9y5hWM0MFwFSz2TzNpnNjcBoMx87ymJmsdP0OszcNWWGFMahjA+EbMGdkeoKMRkfH5l+4LnOsM1GBdc3roHif5UxYbaMxcwr+izniO4L9MCZfWkAwFWYHmeM+BcB+u08RMFWvN06L1cYYV8EwN12AlWqRJrNlmq836fziQRodn6TUH6XjDAZ7/eYyTWYzA9KaP4PBFfNHbMsyttzd9/1HBRT5PYRDGFHrw16gN8gH9z7371+kMwCpsJbZzO5bwEKF9QJMheOeP39uUodt4F7K8lAGGVL+/C/tLMqVeZh7ThqztXZRe3QGLGffpK6hS6wDYKof/vCHZptuu86eybUztzvLWAWksUUXAObGNobrPfyWDQY2KcYJzeGMIfxs6/7feUwbNloeo/Li+Vq7aG6ljHR8fs8YxbwKf9i6foEBReeudVZc0z5/67W6ZFK6pso5yk5lEWVVknO8dkmHtFU9VvWu19xn7Zpbov1Hv6jpe5fMVL6sYzjP0nyjf+KehyzDXdeijWkOvosd2dj/TGAqxmids9qx+k7UQ83Hok3ovV0p5kUbLNmy6pzX5bj4W33X2PhQJxXYw3TOvBdkncr42mX/MT5hv0WBRyXbjX5NGajtaSyL8rfjuCuyIwaVYkjJ57s+Qz3QwqlaaUR9x7hCHWg+K61R9VKSzS4/juOX4mHJpnBeKeeoTep8umKD3vOWckn0m1K8rMXFWA+ozZV8LtrOPvGxZKc1u+/KS/vE9hgPGXNiXqZ+uG8VZRxtKealfeYSbSXKU+eqeuU9e9RNyVdjnKT+or+UrqX7jbUc1ZXPUZ/73mX7E+PxrpxXs4MuG+7y45r9lOI8j906pwKm0vnE9cYYq/u/HPvATHVXjzkcf5DAQQIHCRwk8HWVwAFM9XXV/GHdBwkcJHCQwEECd5bAn/7ZX/xazFRxMytuYsSNCl+yj2oAACAASURBVN786oYcNzC4ycmHwvivboqVNo9q14sbU/p3vLnXzfA7CfCOYCqOXQJT6fzipgj+LjXq1M6JG9KlNcWND/27tBGuG2OlzbFoB7s2e0ubvLtk0GVrXXqrXavLdu5kB3Jw2yzlzWm1Bwy6ltLmW5xzaZPoN7WuaC9xo0s3Fu8il2hTUd7FDbW7XCAfG+WMj/fZRC49JFA/UyCFNh3tspu7bjjWNtXVdvbx9doxUR5RxNGfS8fHDW6OEW2jtBGuPtE2fvoIJRtW+dVsqBTj1J5qvlH6vMuPanMprV/tSdemG/GNjirsVF3X6/KnUgzhHJCmSnrROB833ksxnj5Qi13e6N2WE6Uc0OUbpbxX+owPR6O965xVPzxOwdq1eeqDD/zO2kSvFTf0GX94rM6v9CBBxyrJI85NY3+0q33iXFdcqMl817xq/rdv3u/ye8a9kpy5Flynlrf2lQl1rb5DXareop8Q+BDjaNd1a/YWr62+VcoLtdhdSptRfrt8szTGPjmFa1C9xdheyjG6Vr12tI1S7onHdNlTzQfj9Uu2W5NJab5o/tSXDDdrbihs27e887u/+7ufpb/6q7+0hjc0av/0pz/Nzci5qTrdptl8nt5772l6770P0tX1VbqZTBrGDjRv4wfjWTP+cmn3Csbkgcbuo7E1B/Lt/Ji3NTAbqMSZh8huhbf8opljMZta8+CTJ0/S5Zs31liMMfE29q+eP0/XV9fG3OHADTTwLtMIrDebdbp8/TIt0QC+WqV/+2/+p/R7v/sv0+Tqypip7p0e27F4szugC9PJJF1fX5oo0bwIdi42aaOxEY2Cxk4BxoTcZI7PVmCD6gPsMMisOc6o42L2HIS30TubkDMKMV7gOzISaBM4m2f5Zno2EuM8NCbink2bhRVMxXMhfzSFAzfEJmaAqZxloX27vINbvFFa4xltAmCqeFNuNpybWM23eskabMHmYYwDPTA9DdJ0Nk3PvnyRfvK3PzfQ0MX9c4OZJTB1oJl0hB8H2KFZFmPizfuQpYGB1g4kQNM3mpXYSO3Ntg66wjiYDphb0DhKMJWxG2VACuYL9hgDHtn6HUxloB00jJvCXG9sKAZjFXyADC2xgZSgA8iWjc3OsuDMR7gmZKiNzNpMThAQmGaw5v4QIDNIE/MmmIjMVGsDHPg8nZkKttsy4uS3+yvoBs1J9vZ+b6rF3OBbkBPW5Hr35mnGZr3f4HcKXFIbZR1A4BHWSjnYcahXMusJG0VpxwRT8aUsPB5rA1sKAEIeszfmO3Zcto8G/CbAGgLgCKbCPLYBG75Oxm423GM+bPinLxIIgr+NXSiz4FH/2gTHHKPriHU3c4/uMWmNZhrPoLAmb2Qwlf0Nd8mxh9ejPBVMZWxim006GnmTMnWq+ZBNmdzT4ryHQ5cPdY1zFUwV16wNhbonRvum7assMAbsEPIl4Irn4r+lRjEFU1F/pTqM1zE5wl42mzQcjCzWgCmK88dxXLv6pzZ+43uAf3EsALu0C60nKBvkCIBsjYEQjFjZ9xFICKbyOW0s1gGkZccgL64c7ExGKtq15RkwVWV7xXFgvwJzjMe3YyPCgd8RbMuchWshZ5ChiWAqgh/1/oH1JuXOeNayP7VsOZbDMnAGv2McBaERJIz5EbjA+w6tG8lmxWsbEMyAk31jTyTAwoCtTiSVQSEOskI4QZ0AUCzi9nrljGOW/9Kt/W3HWT5GXgCwFSBtZ2ZB7OP6fN1eOTEHu8wzK1xmpmLdQjCVg61WDirLcnAgm9sWgN3+A/YnADDWBiAGaOro5DwtN710dHYvffStj9Pp+f00HB2nq8ksYepgc+wbyKCfbiYAUzkDmIHIM5gKjJ33790zBh8wegEv7XlmYICJzWqRRoNeSptlWs1u0uXrF+nm+rWxUi3nAJZjXgBagwFw5XZrAEQHfgEA5Exbm9SzmIB8PDKAl12zh3zh9sf4QZAd70UYn/A9voNcGUtxnuZH9SvGRVAjIUfovQ1zRw1M1dQrAsjjeIxrjPuMF8Y2lUF8kDX1D5vgvjg/g6lgLQRkNY2O0LvsiTOGw5bdbx1MaYBQYSDFuLQjjhXBVJonGKPoV8zPLZgKzGwzs2cyKt6CJSizFxJI1QLlk4FReI2jY7DPAizoAGjQKrXMVPnlRJktC8D5+Wxh9oe65Pa2ZzHQfF2aKnEP4n/LHYrtQ7c1h/kNAUWoQwFOy/VpG/M3CWtpckQej2MbmCvXtV7TeYyA71OvzG9YE9ZsrFo5xiKOYkiw5wJMhZqMoLb1amA+vFhv0nJzawxU19N5msyXabFJxkZ1dHKaesOx+S846V69fpMmM7ADrtJgBMAZADLJAJB4gYADFPtpkPO0NrAa4B0vX5jPzO8JpoIEMXeAqQDMgywmNzfp+vKNHYf1AUwFG8VLJhijkXMQ+wgg1/zJvFi6X6XGqAOtcWKtgHH4mQPB/B9zLWT5ne98pwFTKQOTXtt/dzAV6yaxHM8A+TtjVt7+8i0Qkt5r83etV/T00v0266hNQm7aBvJZnsn1OP+rdRHH1tqan2ldpHkYckG81bm8LZ+waJmHftOl09Lc3x61/Ekct3SdKMtm76Gwz7xrnqrD0oyiDkp63LW22vy0donzrF2ntnb6A8dRG4jX1+tazWM+8faj8WgnPI8xvWZHaptbsjHQect+2CU3PW6XDmt626VbtVNdW5RxSTelfdstuQbf1Xijx5V8Ja4dx0NqYKeqxZTSOTiW8ZXXj/5elK2A3mrxoSQjPbbLfhufQmypxuJ6HIryK8fywDAZwFTq1/QVja/4TO/l9Bpq/yUfiTPf5VvRX/aJBRr3Wd/p/DkGc3CcE9dcs5tolxpXot9E2+bfnE81HlRyyz7yq8WOrphUigfvEs/Vl8w3s68z99N2qKOmlg/M3ZSjxup9YlZt7dH/dumWdlyLTTqvkg5r38e9FsoF8+sCU9XWBTCVMlPV4r36dFdu0e92+Vop/sVztOar6e8tWdmW8Ntt3PF89V/KVX03+vEf/dH/dugN31f5h+MOEjhI4CCBgwS+1hI4JMyvtfoPiz9I4CCBgwQOEriLBP7/AKbCzW+pcUo3ZUobPLtu+nWDq7TZpRsmpU2QnXJ8BzAV5lxqYolz5bW5bj1H59oll9qa4jnxb16ra4NEN5JUT3HeXZs0+26o7prvTj3JAcWN8g7wzV03FkubO1FWcb7cwIubRrVNyZJN1OyndC21+9ImvG6AchO0tgHdJXuVXXyIXNv8qvnGrut0bVLXdB43bLUZiTrhMboJ3GXTJT3seqCiOtAN+rimd42Bqu9dvlKTVS2Wcmzaaow5XBu/Z4OK+kTNRuM1S3MrxZ4uX6iNwXPu6u+qu3hu9K2tpoL/j8BU0XbV3lRuWIvGo1KciHmIN+ClzXPd1Nff3zUXarNmzDmlzX7WGGqvpfWqveL3GAtLsTzGsiirKA9df7T9eC7H3vUQrhRDVC4x1pXigNpvly3vyttxffvYkeqCa411SJSF6io2rXbFF34XczXnUIpRuubYwMP1Rrsr6TLa3C6Z77OOeEycT1dM35UPumov9UHmy1hbRN/E33etJXTsLnl0rXNXXrtr3Fe5sW4wFoH85nnVgb8r3hvDNKZgDICp/vqvf2wNvADtgJkKzXlszEPHCBrBHz16kh49eq8BU6HhD02uaOJE8x7un9AwC3YHPJy1Bth+Py3X/pZ+MiiRzQqAGjQwktkC1zcgEho016t0enKc7l/ctzews8HdwFTPvjTAyxKApgEaOp3JyMBU61V68+plWi8Xxh71P/+P/zr97u/8dstMdeZgKgCtcB4AWWhgRLMpGn/RGN4wGizmNh9nYUETZPLvBwMDa6GBczTy5nMAq5pnsLnBFCwiYH4ACIbgG8gesiXYRuM2G2wIJsCxkA2OJTMXgV74TsFUZIrxxt+VNQsTMAL5symSzbgKpqJtaxOzw47ezr9mc2iitSCSmakymApsGfhBY/bzFy/TX/+nn22BqXp9ZzpDYzzsgg3uaEZqwFT2YB9gqkUDfGqYqdDIjsZDsLcAiLFeG8jv9PQknZ6cNGwt0A99DewvCq7CxF3m3jFk/0HjcWZhw/xurq/TfDZt9gMUAE3dENhGPeJvZZ8gGwvmDt9EUyvBDhCdNTCPCKTK4JncxNLWQ87W4uAkb/TGWCcn3hBszev2BvOWFdTiQAZTAfBB/5xOJ2kyubG/yTREEAxZRqwBG7acAVeMH8xR2gBGVg/Mi2AqzNviam6yYJzh9/AhNMtbDBK2CVwHYCqy8sDysIaGIWOTAXCZuaqtn7z5n2tSMJXJJu/pMC/rZ2TKw1yw5qYRPfscjgWAk0w8ZBXSZj02oHCdWh9RFo1Msm61RngrDw3cJzA3NKuD1ahlU2mZLEx/mcUIDcuIUQCegu2IsqFPm79nZhA2obUMUc5qpmAqrJM/rR06yC/mUa6tyT1ZPwqAwnf4m4BDyEybzGJ9gmuQCYYAUc1jmrfVPh0YsrZmecSI+XLZ5Dmuj0AQXJNxV/VDlifkFh6jc8XnkPfDhw+tsR3AA4KNrGkdfj0eWTOO+QzAuMOh5YwGcJZt2fYarbHeGfIAAhiRLQ/3PWswzCBur8w2Ib/NrYNMybJifpOZeBB7GE+NjS8z1ymrGG1DG+QJPqQtE6iK+UEG/J7XIlsY1kcAF3K/s9+5/9POcE4EcxB45ralzcJuYzAzH6dltnMbJUgKgFI0cQFw5GweAAFZk32OX/gOsqDeFUzlgCHvFOXxFt9tHGcXtHgI3QwdDGSgYwNpuE1ZvDg9zeA7ZwgEKBtAqvl0khbI+QDDbXppDDDV6b20ToN0fHYvffitj9PJ6UXqD48MnLG+7afx8UlCbsSsJpOZ1T+IaTfXNwYaxzyPjsbp3vm5g0FGI2O0gvwQUwHeATPWeNRP/dtVWi+m6ebyZZpcX9rv8+mN/axWc2Omsh8AqnKusPyU2ZSwFgOlWD7EtQC2GadBH4xPtw2QD3JHrWhMiWTByTKHjOAnjKu0B+Y/9T/GaK89bq020HzL7602zHuktHN+h/8yjlA/rI2oa8Y8H8QITLO9OZCB+ZVjs54CghFrQUzWWs2AVJlJh+thfCRICOu2lwP0eg2YHmtrmZ9aNjb6r5VVOY5qsyN9i/FIgWKLxczOoR6QEw2smdm4lEXQkYoZpIj8CHbMYQZx5iZqlxliZNv0DRsDaH4xXxqIzAEuXr/4+wP8vkJlwrrB8q6B4J1xDPIBIx3iI/2XdYSuD99tzE4BTCSQ399Y4MtwwCr8xWwWYNQM0MU1HVzrwH0D2Vu9DqZZr0HBYIV4AFmenB4b4IlgqsnNKq0BugOI8jal6XyZLm+mBqZarlN68PhJGozHab5ap54BeAGEBGPgxmIHAFoAWSGGGFjr+DjLaGNgNuYDe6FAZqJbLRfp+uqyeekEwL2IA3Yf1bCn9qw2nU0mzQsrvvvd75ovfvbZZ00NzJqZL3Yo1SOa32l39DHqgbaqtRyPYW7n/Q+uxdyC8+DvAHqBmYq51UFDLfiAc/CQXAaPNDcbJNFpKpHyL+2Y2y9VKt1f1z6z3HcLu3Nrj/94nsYErY80HpXqKNWH12p3B1MxBlAfpVqqNO/SmrtEquPuOpdrVXuKY+sxpevq97VjKXeV+Q6zqOowXkPXu2uupbo4Xqi01xTlGK9j7NcZYFrz05Leo1xK83/rs39GMJWupUu2ug7d41PZxvPdjzy2RP+LdlmSf7RzHtNpj7cO7qzZQc0f9DlMyd6iL+PvXt434fpq9q6xSeOMHq/HvBUjMpBv13Vq8W6Xv2/JU9i2dDydnz7/wDGsJ+P8tG6qzWFXbCnpsRbLSzrk/Q/O4T5KnL+Ox3l22Wcp/nKe6hvR92t+sPUMcI+XSeo4u+L/PjYZ11ySx12vo77K8Uo5Ol6Lz1mivzF/6Tx25YLa2ksxAOPW1l2LYzHXxbnxOvHZED9nPc5x1A7sBSf5n9pRyaZ4HGpzjl2STVeMKcWiLtuJsTjGzPg3jtf9So0VmoPesrM9wVR6PZWrxiBd/wFMVdPu4fODBA4SOEjgIIGDBLYlcABTHSziIIGDBA4SOEjgIIE9JfBnf/4f34mZqjR8aQNUj9PNVt4E48aYGwv6gIIPhnTzgZssvDmPzR21zYfS5lDXBsSeostPMm1Wb53StZlR2uDvkifXW9sYiufuOm7XZllpgzlu8ugGCa+/S/+l43RzJa5j1zz31lNu3iht6nR91rWZFdfCv2NzU2kjSufNa5RkZ5v48ja3eCybcNQv4u+1eUabiptcei18xzfM3kXmcZNVZa3jq5z39Y0oQ22mi7bZtRHLa+MY6k5jDmMT41XXdWqyLvmjzn9ff6vFsa4NytLad8mjS8fxWnGs6DO6ac2Naj1nVxzuigFd4+x6aFG77r65gjLi+uJ5qlO1J5NP5SHKPn4cr8tzVO5vXbvwtq9dfozxdLM+jhnzW+PPeeAuveq58SHDPjG/JNt99BYf9qrsolx5DX0Y13WNfe00xq2oh5KcY9zX2N0VY9Weon2U9K9riOuJeir5fbwe/+6yo6iDmAv0umwyimvG+NHfS3KNn3FsvWaMXzFPxhjfZROqS7X5eL0op5gbuv4ufbfLh7rifymH1ewiyq/kX7GG0dysdhF1E/Wwj/3Wcmot1pXWtY9sSnYEWeCt8QRTqU5LYCp8j5rq009/nn7yk/9kjYZoyvv5z3/uDf2ZgQEDAoD04MHjdP/+w3R1c22Ng3x7OsFUON5ACvlN/gYEAGgmv10e10OTH1mo0GhooAH5AUAGrBx4UHs8Hqezs/P05vVrAzbguKvLy/T82ZfWqIdj0YBrb69fr9IYLFWbdXr98kXqbTbpeDxK//p/+Ffpt//F99INgBGDfrp3fpLWq2VaL5cJzYtotAagivMiqwfWMp3c2DUI8kq3a2OuOhqP03IGlh+CgBxM5U2e/nZ/v3cE4wOavx3MRGANZIwGRAKlaAOMH2RwgT4JFCEzFQEjuI6CqcjOYyAXgKlyY7gBqnB9A7i0jAR+LYCSnLkHfyuoIjYLt37SWh5u2gHcssZxMDGsb+0Hn7949Tr9+K//1sY+vzi1ZlM0jGOesAkUIKyzh32ARtC8PbQuZwdTLQ0EhUZ6bwwdWEOt+iDWhuZXgqmsaTcDDGyWpgs09zsIyTtwc7MypiCgQwVToTEeNkGZaHM3ARkExxFMxeZRPYfMJ5Ad6/omXlkHljM6OAtRnm/eCWGewfqd8SwzQBhz0pHZHteEt0izVvI36XsD6Gg4MluFTc9mU2OwUNaaBmwnwJPIZoN5xPsOrKcGpjIby3OgzWAMAhKxnibf5ntis397yzdZOJ3mwK5r4CwXSqz3CDaJADHu2zAnU5Zq//QxjKs6xOcGXAEDxGTSNDMj1tG+mFN5P0r/iXtLur/E+dM+qC/KyOzawFTrNF/MrQkbQBzMDccoqMXBVGAs69scIaPTEwd5xnxia5e3zjMWGWjCACjbzNUKrtGxuOb4XwWUFeNIZnbHnKmXrXifQXXq1wRTMR5qw1NsXKFvkWHn+AjAlIExU2FMXIuANOqcLCWsAzgfxiPNv8b8BYa7kxPLd/gxJiaAWoThzJqREHsQw3jfkpmD0EyPsQ1IBvBjBv3gfADgjIUgN8+aHIydL4OpVqt0dAxA7SAtMjMdxmFswVj4myxB+JuN+/hMwUxcLxvkKUvGJveXNheonRMQSTAVr4lrQB74XhvvCcaG3NjUxNzloJoW0EGfoJ8yw1AftCtekzZnucRAUM7QR33jPMyF9uNxwnOA/7SAcsY7G8dYecAmuUxrMDRlWQIAgB9eB+AMrPn09KwBg8ymkzSfTdICP6tlWizBTnSbRkenBqLa9Efp5OwiffiNb6fxyXnqDcbpZrpIm94gHZ+cWvvqanNrzD9eJx0bAw0AVVaH4Zonx8b0CZDGauXAFcwbtQ/YpsajXuqndUqreZpev0nTm6s0n1yl2eQqTSdg8gTgzgFVm1uweSGfWuIxICJA8GbvxgQ2SCPYOJh3wFAlYCrGQdYk0LHNIwMnMX8CxpWZioybPJ86oy0DGE8wFf0aYzF/4HfqlrGc+mviQI7fBG8yBxDM775tEOQG1DkYOMgH+iVo1kHfDqJTZirGRK2PNLa3eTjXgjn3E9yH+TLGcg3wC4KpNNbpfT99kTbOXONznpv8AWokWBnsR/RZtXEFU5nMbj0PKLjT/c1/DNBKNgjUekvUtM4CCLYyK1wIkLYapW1kt3VmnyMrEXU4W4B51IFzBLDRn1nb4voWN61+c7ZVPufQ2AR/dnYfYfbbbDI7mtecqiPKw4Bhdm4vjcZg2/J8arXNopd6YJYajNIagLrFMr2+vDafna826eGT9+z7m9kspf4QDmM+bwDHzEpl9kNm2/HYxsVLAsCKy/kwFyGe4F4E9y60QTL+GeuvF7SWi2bTqb0cAusC4Orb3/62vWzhl7/85ZYsCU5XWWn+ZpylH2pNwliscZPN4dQhxrL8ai+TALOYx10CxfD7b/3Wb6Uf/ehHTU1FYGp7F+G/taxU8ZtMgUuQYQZUMZfxaM3ZhRG26iKtJUvHNvknM1N1XUNrJMYqfkZZ167Rfu+sbbHe2nVdBa0z/sVrxppZ66za+FGWGntUdqX5dq05yqqkh3i+ziXWtvvqsSb/XfIuySGOVZrT27adc0GXsYXvDGQv+9/RV1V3KrOSjKOvvKX3fD+ux8W1Rzu6w1KaQ0t7nXEd1ClrPvyt91l63bhujWN679V1nF4/zi/6cdG3UIPJvkSX72s+r8Uvyl3lz99xf1hiTVGZRD11xQWVF+djNUkGUzEf1OxHr8XrRP2UfGHrM+xv5Jd9lGwqzlFzlOYynUv0gVpMKuWMmj/rPRLnpGANrl+fhzOHlkAdUc/RRlnflWQf45bpTF40U/o+yqoko5IdRf/skvOu+BFzj86p5KNdMaYUn6Lv1XSp+SzaU5SBjvkuMW/XOaXYXZNTbW7quxo/S7FS5cZ4xBhLO+IY+t/SOlCTN5ShhQNKuWhXPq/ZYNSD+k/ct+E6amCqOFW1abziofZPrxl/Vx8sxawDmGqXJxy+P0jgIIGDBA4SOEjAJXAAUx0s4SCBgwQOEjhI4CCBPSXwm2Km2udyvNGNGzm6QcZxtCmH38dNLt7Ic+NBNyj2mc+vfUyBmYpjljYzSp/tOwdd666NFo6pG1elecWNv7iZUto0q823tuESx9S5lzZUa2v7dTfWahukuqEWN1njxlqXblXm2ojSJRfdSNJmsC4Z65z2AVPFTc3Sg4J4vbghVdqs39ducVyUq+pYZaDH3mV8jKH6jeOU7Iyf6XnctOe1uSGI8WNTo+q7JD/9rLaJGf1U513boC/5QRyfm9RxXjV/K/lozU85Ril21PxF4xAbVu4iv5rfRVuO1+l6KPIusadkkzXb0rhCWWp+skbVwr/aQ4gor/ggQHNrtCM+BFQ/LPl4l5+UvotzZePoPnHy14nnUbaU764cVLum2m2sTVRnpfoixjbd2K/FPpVPrAlKdlPyq6gPXremJ37fFVe7bC/Gxl05qqQTbcaNMaf0sFsfouJ4PiDVedaaBLpqLdVZjGel80r2dpf8FP0hrvUucbo0l5rO41o0L+zKBZqXY46mbvUt9dFGS3ZcW2eMZdF23kXW9L1SvtLctsv/9rl2UxtkMFX5HH8bPK+NeaFR9O///tP0t3/7N9bYiAbZX/ziF9bQxyZWzA+AqIuLB+ni3oN0dXOTJlNn6SDLFBr/cBzGw+dozLWmRQCmMtsN/sZxaL61Jltr5mzZsnA+3oC/RrPmcmHgADCAgJUKTY44B0wNz589y6w8KOwAuFgbiApMFQA8vXnxIqHv5OLsLP2r//6/S9//5Lvp5urSWKQeXJw7kAqgr9nEGhPn86nNiQwgZPOY3FzbfAxcsV4Z+OrBgwc2J5yPBsLx2AEP3vjk4A8AsLyRFIxZDqaCrMlQgvWQtUGZPhhb2PRPABZBbgTw8L4Un+MfdEUwlYN9MI9k1zXADJqthYWy8RNrwBg0Tef0AWtgNUxYy2Dc+ge3uB3wgjfxo2EWc1pYI/rGdP7qzWX6q//7J2Zvp2cn4GgxoB+ALwaUUXaQwTCNR5AjwHA+FsB7zriUwVTGxNS+2IHrNjDVyYkBqppm98wGgTnDjmBP9uA/g6lczmji8WZ0NvOz+Ri69WZ8/y42HbAZmudB9jgezbK0HTRHGsOSzbllQcG8IV8wloEdxNix8lzAsMCuUs7FYoPpwZue8TdAZ2w0VrCRxZvMG4HfjZliOMqsQM5yg7myKVabXnm/SDYgrI0AM97jaaM3wVSYD+dqcQVMVdZc7XpkzvdGZzQ8k4mnZQLHuACvwW/sOGPKaNkLMt1FMxbjJWwEzckEU0H2BK3QRyxnw87zG8tj3aNvjybTDll2yLznYDQHU5mMjdHFGyRpP7QTfMY5xLqMstqqwaURCp8jZizA8CJAU7MXxKz89mCCqQAJQFyEfQN4St1pfDdfl2TQAko2TcO85k2tjzhPXZOujZ9rfotrU/3z2i14wtmPtF7FXHStnJvGJo1lnAPj3PHxqTUmA3hExjnaPMESEUyF78nKiDk6KMFBhF999ZXZMdioLMZlJhHE/uPxUVplJiMDiOTGeQNTZV+FHgG+4drRJEuAF/xzmFk6MlGe6wqx1wCqAMGuHAzW76fZfNLEONgkQQKcF+0L/oA1EgxIdjXGHgVzbMvSwUa0aZoNPtN4gPnjMwJUCILA3/yHuIxxWrYcb7zHefQlhGMFaSlAjHOl3i2WZ/mXwFS8rgK2PD63TAVtbPCaA/PbBlN5426TMzP423OrA7dsvpnxz3JZ8n0ZA9zMpwaoQmwHsGKx3KTR0Uk6PrtIaXiUTs8v0tOPvpmGR2fptj9KEwCnesN0fHJmjI7IpWD/BT4L7AAAIABJREFUwbyh38nNxFgS3V6QI8E0eJxGR0dpvcZ1CThFfl+l0SClQdoYO9V8em0gqsnl6zS5fpMmN1fGnAXgzWbtrI+2/pxLAKaazmbpZnJjoDLYsDFTAUg1QH0DX02mczY3E2jYsOBklkLogrUKQU3waWVP0zjMPAOWJM8RHhd0D5OgUnxG0B7rUwWcYk6QHeZExkV8j2vDJl3vADE6E4zbNeoo1yPB0sztAGbyelgL44KCqTjOlt9kACuuCwZVyEPzKfMT4xtZuywHZBtkbtL4zDzDXOxzxosPCKZycJyBMzNAXkFGlhsy2Np9eGY1uPke2KOaFxu4LphTTB8AeBrY15nXTIYAgaAZOgN9FEwFm2KsIZgK4+DzydTB6qi5YVP4nOxFkDfBbMZ2tPHahWAq3kPSnz1mOZBK62nEP9gu4xPvx9znh7YWzNfqiR7mtbL7H8xnODg1xrjR8Wm6HQyMmerV68t0eTNL0+U6PXwMMNXQwVQDgK6cua2XQYhwIfgRYyfm5syGyNcrAyBh7VanDYfp4uLCaqCXLzzfQB6Mhw72BqDRmSuvr67S1ZvXFltx3je+8Q172cSvfvWrJq4x5/GlSbqPQb9SH4QuYrxvbD0D4rTGYd5g/AZ4z14eYfcfrncc873vfS/94R/+oa3FP2tZLtWuyUxFHenctpmpnIm1vR9p9/alzNn6tbR3UDuWn/trDvLLDvKHsZ6Lc7VaM7yUIl4n1i7+PWSCl1u0lVr5uHY05i71hViPsQ7kf1Xece5d19PvOMa27nxPQWO2nrOlS2Hei/Pj+Rr3VX7voscuPdPm41xrslCbU13F9cU5R1vdJRuzI+QmQijzvXJp/VofqZ5L1yh+5ubXtJCX/Ep1resuyaBL3ry30HsE2k3M93pMzR50rlw7dar3MVFvmq/VD/Q+N9q3xs+ta+H+xZhRvZagTHQ9ejyP4fxKtkeffkuW+b6iiVHyokvVvfqVxoQoB8ZzXo/H2j28sAeW4pxeg/OJeWUfGzTAsdTotWvFWMHcVLqGyqfLZ7v8MPpS1D/jvNob65GSvlWXpTnhM+5fxTitMtH4i8/VNzBGKYdwnV2y6vLbqBONQzEGlOKHxbPsG3F+Gr+4FtplzRZqeqvF8y6bUjvScbt0ULL9XfKL33fpYpcOow3EOFibXzxO4xXv6eI8u/KcgqlK8lI/LP3elUt25RZdC+0mylTB5rtiWBO3sYMa8m3Nd3flcfWTA5jqrh5yOP4ggYMEDhI4SODrKoEDmOrrqvnDug8SOEjgIIGDBO4sgf/jT//8zsxUuzY7OIl4U17aJOVNsW4u4nxurnKTSzd5eHOuG4jcnOCDzjsL4l1OuCOY6tfZCHqXzbhmg1bYjbrmoBuCtQ2VOI/ScaUNxLs8jOnaRHoXOWDN+sBSxyhtQPL72iZVTTb4XB8kRHtXueh3fBgQ17Zrw1ntv7Y5Fj+Pm+67bFI3+9/FRXadU7KnXZt5pU3H0sZyaRMxfqZ64KY9ZaKb0PowKm7wleZTO6bmL9Fnou1F/6lt0vO8ku3s4zslO4r+ovG9ZNNxQ5o+hs/ZrNOlmy7/KslV58Df9U2uzBe79FbT4654pPEizoUxlXppHgDlN+R22c6u2BrjFH1V12tjyNvxS+fw+Jp97IpDjT3IYmJ869L3rhgRv9eYrfGL8trXXnlu9DV92KoPPeKDaF0T56T6jmvWeXXlw3hcKQ9FGeyK46U4exfb09jYpa9aXlP5lNYXH/jpA1S12VIzgDd0tY1C+8piVzysxdjSg8N9dYu56RpqeUvXHONWnHeXf8Z4XvONrthXslV8dhcwVdRJKWZrXlHfLMXvfWJGSSdxHiX577KL6rULbzO2Y3OXNvu1KDs0D3766afppz/9W7MJNJx+9tlnJldtwgQg58H9R+ni/gNjpULjLRpF0SSHJkg09uF8NCJaY/Fq5YwvR+N0lJsGMQ02L+NYNC/iOM1LaNjcAAA0n1lDEUACNzd4W/w8nZ/fs2bHLz7/vAG53K5XBsDpA5TSSwaeefXiRToaDtKTRw/Sf/tf/1765ONvGzPV0XiYHj64lzZogF8s0s3NVZpMbhJYJQjyQjMmm+sX85kBJ6whGMCNxbwBUy3ATNXvWZOjg6kwDTBkrTN4x8Ek6403F0KfuAbkqmAqbdDl/aW+3Z1AEbx5HjGGzeL4nU3EaGAkiMcBVJhDBiVlRg7oX4H5bj8AmbRgKoyDeVrcQzOogKm27d9a/zN7EJpQN9Ygu1iggXydRuNRen15lX78139j+h0fAQwwSoMM7DGwgYD6RgNnpbLGdzQnbRxIYMwIg4EDsMB2YWwGbQM85gp7cyDccfNGf2N2YQOogV/QqOKAMlyZdm31mdUmBNx4Q5Sxowl7AO0T/3VWkxZ04E3CDhKA3AkW8gZJx0Z5gzjW503imAvAHmCFgGzwfW8AIKE3oVpzMxqb87iwKwOXGZONszz5XMDWgLZuZ3TCd2ZDloccMIa/MQ6u6UxunqMYcygn1hv4nI1CbObld/qmVzbNspmWwA6cawxxYDtZrZpmH8832y/Wtmvl6wGoiLX4tfvGEiFhq2Hm0j0aNJEjLoB9a4QfgAsNoHnroEyyHpHVKisEOrC1ZYYns8fNxkGg83nT5IwYZ4CXzJ5hzGi5adQ2rBRMlVmh2FCFtRt7FOzJO8zbhrvcuGygLMwxB3OrnWG70CdsIuvTwB0CprJG6f7A9I0GbcTM46MjA1tAH/zHuMNrb+cZgmpbxi/6fqzPuaZmvMLLSWo5DGPRnggg0BygdscxFNCgtlqrufE5mamGgxFgImkBZrs+ACEezwnkYWzVvRjGA+Qz/APbB/5hHgBTYY6PHz82eyZLDezgaDRuwFRkWDQbzE2PXHd/2IJDEIvow+OhM4zlaOoMbBb/AFwgEGFp+RWgLOQqAh+QSwjixDzJJEl/9Hjk4ElnhfMYpYCyuHfj8t0GU3m8Wjf5lmAFfk4gL+sJ6gt2id8RmzkX6B2/E3TlMcp/mqb8DOZgvmFjPoGE+Jw2w7ygjWAYC3+TGYtxp8lrJoM2fmuNA/Fb7kQMzsHHYyByvMuwiT8275ZNxHICALKrpdki8uBsuUqj8bExU/VHJ+nk/CK9/8FHaTA+Tes0SLP5Kt32wAB1YsCLpeVssIsOjH0QDInTm4kz1OVcNR47mOr2dmDnGCBks0q9W7CerdOgt0mDtE7L+U1aTG/S1ZsX6frytbFULRbTtF7OrSYBMsVyw8jXhDwN+7/OYCr40HgMBkSsETZqVIrmFwT7aH1Mn6be1O8JNCZ7WowV1H0fzFSZDUn3MDE/Asdpd5bL816Oxdhs74zf8BnaBXwAn9O/Caai/UO31CXsmSAsy08DZwa0vJbBVGaTGWwe75EYwxmDoUMC0BwU48BrxkIch7EJpmJ9p/W31m28b7PrZN8EYJ++RuZH01YAire1QWa6TPDtpU3VdJDBVK1Ptg3iyFWwTdSVYKcCixpqGoCHHNjdMmc2vpsZWuFTyGfI0R5/AFqa2jURH2B7+AegIGoaAAoJvEaeA8AY+dzzqMvL1+41l8esFvxNe5hM/BoER3sd6DU0fAqxFnq3+h1Mn7frBky12QzT0clZGp+cGlBqulilF6/epCuCqZ68Z9+tUefBRnq4n0Ht5sBt+D/WZaB8Y7Ad5xc3+D0FwFSwUdqG2ehsml69fGG2jtgG2bCuJzspbPPqzZv0+tVLA1Ldv38/PX361MBUuG8joAznm58VWFE1j2o9SL8kEFLvNeArtAs9n75rFX0GI+re1fe//30DU+E4v7/IHFvZp9o8DHtuSpfmF19DvldxIVgk0jnsulfmumLceftq7SddYCq9F4rXZi7TY/Q65bl6BaDz27VHwvsgxgHKXOMm47PGac4lzqN2vVJ8i/cQPIY5trR21UHUB//WHK1z55zfRY9dOqbt1eynJKPasSXbivpUOcVx3vJD1oLhJShRlypz5hLaRFx7ae72+Dh3rdGndJ56vZreumQcbZ+5lOtVnfP6/I65jnurpfXompjvcJz6QSnecWy1VZ4Tc2yco87P6vUOMJX6jz4P4r5lSXa1OEVdlfRY8y/OXf+r8+daKSOTdQBTdcXXUswq2lkhuJstDB2M3RVTS/7PGkB1W7OPGMNqMTDGHMoJn7New1haV3H93EfReyU9P/pW9Cvem8XYWoqlJduNx3XprOu7mi9HPyvlFM5BdUJ51daldsdrqJ/sa0vq+/uew3ipulFbifqLdrhv3IsxsKTTUr6LPtE1t66YoPaux6kd1cBUpXm1+dr3HjUG7IoHJTvqukbJV+Na9e8oo3h+zY6b43aAqdTGVa9duRHfHcBU7+Ith3MOEjhI4CCBgwS+jhI4gKm+jlo/rPkggYMEDhI4SOCdJPDrgql2bQ7FzUndROcmI2/o2YyCc3SDjJs1ugmsN9ZxA7h0g18TTm3zdC9hdoCpSjf7e43ZcVC7kbIf/k03tXVzSjcf9tkM0QcEu/Rd2oDhZ1HWJdnv+qxrA7dLx/HhTWnd/Ky2KVRaR5yvzq9rcyvqozRObfOotM7aplqcc2ygihtRqr99dV2Tu8qRPh5tKW7+RhDMvj5Tkx9lGMfhdXVTMz4M1Qc7+rBHx9p3I7XmA1HHXbZX8o14/Vo869rk3mU7XestXV9tSh/u82H3rvh8l5gcfZZ/a/NpLSZ12feuDdp9ZEIb41iNPeUHRO/ix2ovGJ9xpBZr7HNp8u+yr9pm+942xgZaeVOkxjnKQ3Wm33f5epxDKbbUfLz0ufoj64soW1xD48OuWMl6Jq6pZmc1vyvpoSbHaAOla6vc45pqdUr0QdZju+JxzGulB69xfZQ/rxnnG2022vquGBR9tcvvYz6K8cWaIIfe5KfHsjlQ/VF/r+Vd5kXNU13zK+Wz0vH7xvRdtlmyeX7GBu8Yg6IMdY2luFmbfymmddlf1/G1dZSuvUv+tbhttwPZLrb9KuNfMmMG5oLmtjdv3qRPP/15+tnPfmqHo+H0WWZ+anJlStYgfH5+kc7P7xsr1Ww+twZQNv6hAZ2gA2sWRcPgaJSOT47T6fl508SNa9CP0WyIRknWW9ZsbUCgVVot5ql/m6zpEHOCnsEKBVDRL3/5S2/+HAyMLQqNwUNr6FwngJxevXiZTo/G6YP3H6Xf+5e/k779rW+mydVlOj4ap8eP7mew1jxdgrXh5jrNZtMtMBUaEa0BE2xAGQCG66DZ8dGjRwZcmNtb79Fgmxvi7X4RrFpgsHIQibFuAWCVmQDIGILGRzJ6aXM65UBGKYxBximAyPA33/DOhkfoGnogYMCAFwsHqTkjk7ORoUEb52p8K4GpGEO0WTjGH2+q3gZTWUO/NZBuDEx1eX2dfvI3P3U2iF5Kw9FxGo2PvClamamsIXqYRmQjsoZZb3YfGjOCN8OikXY2czYDMq3QhgEs0MZUnG9AnjWaVgfWjOnNS2uzcYKEAOLyuIFD/EYaf5MhKjZ0t42f228Epkxp18yHbDTVRnPqdmEN0ADYnWT2tn4DmIFuYdtg6/LjnYHJGmWHAJ45mMpjnzc08LvhwBvvmziUAUzKmObntCyL6pOMk5wzQRhYE+0TYxMoRbYNAhuMrW00tDlpw7jPx2XcNCZlpifTgUFgvAHcfjJrGE7pSTwj+AH/BdgRvkvwIxvusQbOTxvxTLd5LMYt1gY43lhElst07949mwMAITxec2usV9hkTDkS/EQgC8+lzNVeVEZEm1lzowuj0TPHxBgWEwDOy0340K2DqZydivmZTfsEqXGebQxw2+Hx0X7jPPlSoViXab3F+lNrE35fAlPxMx6DOUIHmIuCCEo1hzZbGgsgQD+9gWGSwA5EpigFrHJ+sYmQ88U1YcuYFxrdkR/xHeI+/kY8swZ5gE2Gw8ZnAcwjaEnBVBYzgLTNeQ8x2RkNxwbGgj83YKq1N6QbmMqAdsgj63R8cmK55vrm2vSF+YE9C2PAZjEvyIw+q/U454R5EATD47WmpU3jugRhUlZq+2SqwfHUXWRXhC4JXCEzEcEh9E3Xd/smf/zN+KL7LwR/EeBC9jn6AeMg5891Elzm/t2yXxoghADjDCJxOwOYwtdkjWXQWUaeA3BB0AWONblkkIIBcyy3AnB0m3oAnQAwtl6l6XyVRkfH6eT0PA2OTtPJ+f305L0PUhoeJ1gQWBwBfRoOjwycYsAQA/B4zjPWzOnM7cpAvps0hM2MAZQYOQALoEGASZDbNksDVA0TgF3TtJxP0uuXz9PVm1dpcnOZ1kvUUYu0WQPU4KA5gPSwTANTzedW2xnrXnIbBZDKqSsArHHmH8ZKrTkIFIpNp7gGGcyoQ+6x06etzkT+B/g3MFPhfHxPdiHInjV/3BsjqBC1gDGfZgAI5sw5eAxG7ejrsFw79LhJwAfBnHYsWLmEpZF2b0A2yUvMLbambIz4DGAqgsgimIrxFOPzGOZbBVPR53QfQHMNAFG4FuNcxoc3+ZRx39ZIVk6bJ+4fvSZiPQ1AFeMuQleTAwxgDt+BnWLtyQBJiLE4RvfYWEOYjAzw5EyL42MHvM/ni2RAp76DqQDGh8xoW9AV1uA1kLP6RWA2ykSOzRxP+ZovZwY8govYrLxaErDtIELW4WBFQw7B/YWxbq4x35MMphoZM9XL15fpajJP89UmPXr/fQNbbcDsipxrbIgrWwviCID/APRarsB1jsb2AofFfGH3H4gXqFsJzsUx8PfLN69MJviODIkWbyxm+UsZri4v05tXLw3gC8ZE/Bd56vPPP2/Aw1YjCluQ5mWtR5p6K9caPI51FmsCbRLX+0uvpQcGKHDQvwPjmFsApvrRj35kMnAdtgxG2wBMRvC3W2icWzODjfL9gV5j170ybTjWLVrHleoLRGe+9CEey7/jtRmv6APxuNLxfkxTBWzJrzQvjk0/1VorPj+orT3OY9cehI6j9V5pfbW9lCiTODeN7aqrfdawS7dRf6U16DE1edTuA+LaSvaietLxdS7N7wCn5r1sHUv9lbbBcVlD7bOORm/NXZlnLbUfrQ9jnKj5Q9fn0YY4f73v0GvGfMfzeYzGIcqf82QcUxnFY9RmdEze5zOna+zU2tqOEzBVtCmVJXXDa/Iep+QTNXtHNCJrSknO8bx95q/yauxIwFS7Ymstzu1rg8ZKJS/aq9lPjAe6tpovqb/V/LEUF/iZ6nNfMBXvW2ONq/UR56v346xPYizYx36jP+jfXTZxFx9Wv1T5qP6jvEu5TtcX4yGPj8/fS7kqflZ6RhZlV5pP6dlQSf81G7urDFU3pbjOOTfxOYMQNdbtyr+qE42ZXTKLYKoufbfjN81HW4CqLt+P64i2FGWiOaIr5tX0oGuuxTL1Eduzl8FiXVHSX8lnY1w8gKnu4imHYw8SOEjgIIGDBL7OEjiAqb7O2j+s/SCBgwQOEjhI4E4S+OcGU+nNLzdyefMbH9Dq97rJGjc79IacGzTxmJpQ7vogYGuc3wCYqrTJUPosbm7vs9HKjejiA4MgkNJmV9yUiBt2XbIrzS8eXzp/12e6IXQXQ9dmPG4SRRuJmz+ljTOVSWmunN+ujSCOXbtG3KTVte632bYtHc4nNkBHu+JZtQeDd5G5zjOus7SZi8+0Yegu16rJO+padY7r4TzaRnwAozGH33XZEcfumkuXzehcS3ZRO1flVPPJrjij5+yKh7s2SDUW43d9kGGNO7khqis+32UOtXHUrveNsdHedC1dft81fs0HyL5Qu2aMvfp33FTWWEIb0ji5H/S2nUlc9772hWZ2XJey13yu84qN0rv0XfLhGAN3+VVX/NQYEOWn/t7lJ1wTm4t47K48XZK1nlPTBXM716Wy1nmW4mxcbyluRXlqLdYVlzVu6e+lByG06Wi/bJooxZo4L/5N+etYd7GJmBe2/Efe7MkmsGgnOteS/evbUEuxvSseRnnvE89qcqrprlb/dcWhksxL8WdXXqzViupDXfMrjV86viSTXf7ZZetv6SU3xLydx7fBVGwwffHihTFT/fznP7M8iWZxsnHQhtBQhkZ1azodjNNkNrXGWzQdooETzX94SzoaWBvZ25vmj6wR/OTs1I5Fg3XT4A97Rr9yv2/HNc2saGRcrlIfzAmpl4YEDNzeGpjq9evXNl+y8ADghGZigGbAvjOfzdKbV6/T2clR+sbTJ+l3vv+99I2PPjQw1cnxUXr/8UNrTFwuZunVq5dpOp0YIIuAHAIzrEkQb7DvexMfgBu4FpoXDUw1RTNoy0yFjV9c35gpMpjK2mp7ZIDxGg/rh4wxPuTFhgrIjXUnWWhgF2SmMgaaDFBjwzfOxe+QK5vmvWkYLFr+Vnzzj8xKRaAFruU1OGzC66F4z4qGUINalF4Xz7fLGxsXGrpXaYaG/hUaKgGcGqbrm0n66d99mt5cXpqtHJ+eG/OANZnkbl+rfVPPdOmMTs5/QdANPrOGWgDbjIXKARIE8OAzyAq6ww8blJwlLAOycmOtywKNw17fGyALjBTNXLxRtb08AQ3bwCNtvqCtq0/TxvEZG2IJ8sF3aJ41ZhYDmPWNUQvy6g+d1Y06AyAJjEsE0SwWrmOzhwyK89jnP26vQwN4UJ8uAwfzZWI6A2WxKZdgL9YXbKjA3NmoiTUyF0aQAxuHyP7DnDIcOCMC7222c70z05iNZ9AMxrln4BBvnLY1WaO3M1EATMV/ClBbzOdpOr1p2BsIMsP1eI8ZcyJzKm2A61PmJ/g4ZAIGOTbhxxpa473WPQR/QG/0XT1X/Z0NVJSvzQW+CTCh/XgdyzqL+rG5D2G/DuYxlqSxM1PRxzEm5m7yzMAk3vtAPhgTTfhaM9JnqDeui5+zoVrvn6hbzZOUPdel5+N3xnrGL16PDdwK1KNNUW8qK9qtrcVALGBec/AHfieAVP0BMo46oF8ih2FutE8FQcCXAWhFs73lCLAVZSZGzHcMvyTIEXO5dTCYxdoMXIEtI0cARGC5cXyUjvI5FoyBUCBAIzPg3SYH1CJmXl1fWugEcBnzwfUwJ+qZwFsyPxFIQF9WYFKpFnQ7a9nrot1Rdqpr6ANroU1QtmQ5xOfMV9r87f7Tghv1nkXtA58rkJBgE5xN9hU9l9/j+rRfzwse35Gv6HdcD0HGDqbKYKvcuMo8SdAUxjTmuwy6Ggyc+ezk5Cgh7CFWIXot1xsDYDiY6l4aHp8ZmOrRk6cpDUZpuYGN4gTE/nFab/zaxvSTgc8AVyxmc2cmA8hwsTRwz8CYxo4s1xpozKBPm3S7XqTe7crAVGmzSMvFNL18/ixdvn6Rpjdv0mazTLebpYGpKA/EWcQaZ9NyhjMvCwCcAiOksw4RTEXGJ9QjqPsgb/gJ/gs5MI4yrnjeRk3isYg2qfdMnm/AkuXADOqQvh7vdxhf6NeM9xHEyvsGHEcQM+YDfR+NT5p8Cx0SoE1mKgK/IG/WZfQHi0+I1chNwvRoMUoKcnwHAA1rXsqIf6vdEsDFmIHvGK+5Tq092pjqdR7igteADm4iNANzok8ay1GuaVnoWG3A+jAzU7Vy9VrM1kVmKmPNQ5jqOYgoN0LTHzR3WA1pIMGVsUDiPsAZwvwHs3SgvFd8Ji9hBjP2JmNhAxtWm6s81rRgKuYl1iH4DvJhDCBIC2BFAMKUEQ/2DPA05DBfzCy+Y44pHacBGA0Re/tgplqm15fXaTJfme8+efrU/PZqMktDMLiNRmm+8JdIGMNdZms1MBVA8KhtMkB3en1tNgVWKY1BuA+ZTryeMV3lXIQYj7wBnUJeqHsm11fpo48+Sk+ePLF7r5cvXzYvmaANmd7D/idtmL7B/2oNSz9VP6StxvrXwVRDu+/B+qh/3mN873vfS3/wB3/QvGjDdePxk+d6Hd1UVOJBzBIt6NYOzC8D0Npu1z207qG9dYH8wdZ4OS66f3hbT/xvbZzScRxbr6F7ML7+tn1on7VpjU69sk7S+lTnXpJTTXZat5bWr3UArxfXV5NR7XOt79Qma/tocZ13uV6XTdTkRPmW5lP6LMpF9aPyfcvGzMz93jMet2037QuVtu+zcoSvMAKpnPyVCttgqpKdaq67i5xVR3Gdes+hPhKvpWumTKKtM5ZGmbMW0VgXZajrUT1GfTG+NecblbDHiNKYJR3jM62/o2/FtXI+xhSeY9++sYfz13WoDkq2hChk7Na5Pt+l65rd7xNrsJXU9WyIY6uv6pqi3kp6ULvaFVdjzOHf8d6YvqYxkDGY97Fqp/GemLbK2gzn6v5LjNk6b8oi6k5r7ppcNJ7UbD4eU8sP0U/0vK5zcF5JJ/yM92OlnKIyjfNXuei56v8q12Z/O7yUTuNEaQ7RP3f5h44RbTf6Ykn2u3J6l0x0blEnXD+OiTLqyuOtj5U9t6b7OM/oa1GO0fdK9to1RinXdsVNjLUvmEr1VMq7amf4/QCm2tdLDscdJHCQwEECBwl83SVwAFN93S3gsP6DBA4SOEjgIIG9JfCbAlOVbuJLGx+1TSjdILMb69yQFcct3cCXPtu1cRdvuGubkp2C3BNMVRpDNwLj9yVZahNKbYMyroEbjLrJWdJJaZNJj+MGHMeLGyv6fZRrae26yd31UKWkk7i5ta+h79JvlLnOkdeIY9RkyYefcTMtbqrrhlqXDdTmFmW3a424Bjfuok2Urq8y2Gfs0npVdiX7jLasDynvotvS2Dy/5E+05agDPlDUeKRyizKvxb0oi5oN4fPaxqNu9sbzS/GtdHxt7Tq/+LCkJvcu/anf6zy4Nm1Q2RWba37fpc+Sb9Z0QJnHdZauG2Vak0FXXC35AB/Wds2ha02lvKg5hd/bm64zaDDG5n0eFOySq+qEYCr1nZq8OL9SXuvS2762GXVce8hQioMxTke7K+VGxtXY+FKztZK/1Ow72lZXvo72qsfy91reUV1FvbEe64rJu3ylS3d6vZijNEaqHimX2Bhc02mMtdSB5qDaU/o+AAAgAElEQVSueIzvcC02TZfqsHht/s0HuvvmtLseV7Pvu8h8H9+KeqIM1UajzcXc9ZtY2z5xqVa/aJyM/lmK47vm28QLYV/huD4eerUcuI1/aERGs+Hz58/TP/zD3xs7FRo80CQLgBXfmm/HZ9DM2fm9dHZ6L13d3KTpbGrHEuCBxkA01+J4PmI15gIwA2W2kfg23p4xEQysWZgNq/PZPK0WC2tUR3MyAFVszAaYCkCvn/7n/9wA0GfTiYGpwDpljESLRXrx1Yt0cXaaPv7mh+n7n3w3ffj0vXR9fZVOj4/S0yePjC0KDYkvX3yVJpNrA5hg7vghsAs+hkZOsCNBFgBSAVAFoMUJ3rA/m20xU0GmYBACQIQgEfNVww55ow10hLGsuTQDemi79Gn8F82cbKwg+wMAWPhHpg/WMmSJYAO6A3LQNOoNO+bz1hzd22Kzs4Zga7RyMBUbMGln3mDVNru3McmxTn7bibyeDEw1MfYwdBcPTOc3k2n6h3/8p/Ti5ev05uo6nV9cNPZhNpXZWjAQGncApLJGYG+xd7alDLJic6/h74xZwZmX0BCOplywOwFc4DYLRgNnRjKfwD28sSOgkbxlcSL4qPENk4V1R2fgURlMRf+pNf1BT7BXzBlzQqMuroXj8R2BGoMRGEkyq8l4YI3kZCnAvGF7aNC3JvDlKi0W83R0NDZAmjMOkG3F/2v2g6bdDIxz+TigDHJyAI4DDvk55fo2yKFtHOU9Cv7L493W3bbY6E7AmxMqOSiEuYr25bLzJmf7WSwalpgH9y9szfYG6AwQM9/wsLXVUMjxjLFr4Y389B+Nq4yJmg8xpt4H8G82g+NYxBmMBzAV50rGhZhjSmOrj0PurH3Vx6mfCPoCMw0azABehRxYJ7G+wHwNkJDBVNRlb+M2QD8mcIZvt2d8xTHNORnoSR3HhjHVN2MXP9NajNdV39DvKVvTbQBTsc7iGNaYnZuytTmK42kNo81QBFMBGNEHgBJyysAMnRd+13UR6IH/oikdY6KhntfB8Zwb/Bc/8GsAHRGtkEfA6oOcAKYW/MPfK4C5AITLwFXeY6DhHNc39hwyU8EvDMnjzbNu987Whv8hLsIWAKbCOIgpmANkBZZDAj+Qv/AZwGGMT2zKV3tT5h3mH8Z3gmyYr7TJivLWXIbvmTPjPXWsTdVXXJ9tM5b7CGJHy/TkoAmy2wBMsd3wi+sib/hamUPgbwRSOOsSdMt8SjAV5dParjNT4XOzUzDo5d+tfx95KrPweP8s4q4DoEcjxOWRgZrQWAsfBoAOwItxBlONTs4NTPXw0ftp0x+m1S20O0w9sCMOAKbC9W7TAABfu44z1SznCwPPGQvdbGYgJwf4HNt8sTbUSXjB/+16nnqbVRr2AKZaptVilr569ll68+qrbTDVxlkaba3244Acs1u8jCTbPMDzDlqBbgAsdxAgziMrKeZqgM7sVwQt0W6gP81rkJeBA/M/3qs60GhoeZAgDvVBApKpnybnDZ05ivkI5zA/bMWHHHtwPpgwT44dfI1aCX+zfuL8HaDUt/qUcYhx0msqxOk2lpivsykzr81kk8FUGM/idmb2ivFFwWb0RcaM6HeNjdJWDQDZgqns+Jw7Y+5RMJX51saBWJibAdcBEs0ydeIN9zmrowyMmBowFYB/VjVlULvV96hFsg+zfnQw1djBVABSzWcG9md9YMcJm2RTV9gLB8ZmbwDSGxgefgiQqoXL9nNccwSQK8BZAETm2sf8u+9gOvi+54J8P5QAeD9JDx48tLoE8yKYarUeGbAR/rnp9dN0sU6XNzdptlindeqnJ08/NKDkbLlORyenBqiazb32NsYyxP3NbZpnECHqVsR+1Cxgz4WswTzF/IL/ApCEeoa+xHs0gKng+4hriPHL+TzdZDAVGBPxGcBUn332WROLLdZmAFCMw/E+nflRY77ZQ65baW+0Q619CdAzkH6uBzkOZP7JJ58YmArHASzq9ZbfB8X7DgD0mvyX71M9P8Ge83dW0zubWu1f3EthzaS1oZ5b2rcw37iFn7cvw9Daj2PFOcT7fcqCPq3XasfDfdb2SDGXltaq8a00fumcku5L69dzda21dfN4Xf8+OuqSn+v+7ZaqKBvVS6dhhC93raVkI2r7NRnFeTMvRBnFuaofWmkurCQcU2so2hbzUpccajr2CjPfzwuoQNfJcWlvu9ZR0wHzmcoj/q5j61prMo3rYq7WcaL8S3JinoxrK8ltKw6Inmryj2N4Tdu+vGVL73mvqGT7kZmqNjc9V+t3ri3a/Vt+gBwblNh1Lb1eLcYyPkXb6GLbivFWx25qrewj/E5rpRgT9/HDWqzb14ZwnNo550A9qF/xOF6Te65dtl7ziZpPRd1oPorXKeku5ivVYylHdeWSaGelPI3x475DyX9KeawrNqp89Djuh+yrX43Dd8k1aou0hV26jPYe843KM86/FD9KsZJjqF2WxtLY0fqaf7qPHXTl2l15mPktrr9mv5oXYwwo6Uzjr7MytzVfl465bpyv94ilc/74j//3Q2/4XR3mcPxBAgcJHCRwkMDXUgKHhPm1VPth0QcJHCRwkMBBAu8igT/9s7/oejlRdci4+RM3TEobH7rZhe+1gQR/s7EIY+sD4drY2vARNxY48dKGcdwo1M2KO8nwNwCmKs27tCnGzT89vrQJpfPnxrFucurmhcooPqjgJkXcVNINYt2QKj0A0A2Xmh7iBnzcpIm6KW1Q30VnuzaPVCZx3NJGeJQnbTqeGzegdTO3awMtylDH1QcsJZspbbSVZFWSSWmtd5FzbcO9pt+7jF3SS+lBTpcudVNVz1WZqXx5fNd1anGktCke/bS0uV3y1X023eNGb5ccGHd5jPqXbljGzfKaH8Y5qx3gOzZp3cXPGPP2kRHnGX2q9FAg2lF8YLmvTUIW8UFSnPNbtlFinQgPsLt8sPaAIl4XjS3Mu5r3uEles/dos/vETYKpMIeYm0vxkMfd1Xd1LJ1Xl2+U4iNjkebWKL+Y/1SPem19YLcrLpfmX7sO51iqt6JNdekorn9XzI/f75t3o41RnvvkEx6jDb36oERrQrUdPpRjDaK1y77r2Cc+UBdsmi7ZVIx//Lv2wExjbCl/lL6v5RnKOsbWUv6hjHgsG173jXnRhqPeY/6vjVvKF7XcsMuGanmvlEdrOUXXsa8suFY07ZXnrm0zyRrw0Oz25Zdfpn/8x3+wHzS9onEPYCqCByyOGPCll95/+kF678nT9ObqMl1dX1sjN75HAyPBVMyteChpjfGbTZpMJ/Zf5gA26vUH3jgNVg/ed82naLRcpDEa4dFAl9/iizUB5PDs2bP01z/+sTch9nppOpkYLuf05MiAJJvlIn357Fm6f+9e+v4nH6fvfvzt9P6Tx+n6+jKdAUz13mMDXQEY9dWXXxrIajafmjzIcERfvnd+Zk2PxlwymxqDFcBUpycnaWOAGazd2QAwTzQUYu6L+cIfMFuTqj9oxXw1prBhlXLmW9pxLBr22VDayGXuTZZsZqYscRyZrnCuMUtskPu8gRQN0mjCRMcsm5QRBxzYZuik5g3x6qNkXqCN6n0yznPSIINpGZjqBsxZYJkajFNvgDXM0q8+f5aeffkiPf/qdXr46H46PTt1YAkaXIfeKG/xzBrVvRne2ia9k8yafB1olec4GltjpTe3OyuVM2Qcp7M8NnRhQIfsB2R7Mtmj6Tg3u7Bhg36J6zY52N7+7GAqjXMxD9BP8TlrGfgQwXJkpqI9wY4IKByj+X7Qy6wNgzQct2AqXJNrYnM3muoJ+EPDLUBRsb6E/Ibhwb7rbZ2Oj4/SMYBYvfZN5pS/gqo0Fms9gWMVdEVABmTABvkmP2cGMHxHX0czLeYHuZpdZkAV6jWc9+jhAwOkOMjP2alMH3xDtrzYpo2PzlKgsbUUf6OeNJ9pjmD+iaAazM/8KtuO+gTlRduwhvPcuK/5zWSR2e745mWMR4CRx4uegwWHg7QA00Ou6QmI4VzNHwYAxzl4xwCVN5PGt5xFxEGbcBaMiWNph4gJkDtsEPEN/3AtNDsrmMYABjgvN7RibWQEVAYa6ljXpfFiHzAVxgV7Cdba7F8I04vND43qAAMKUM/0bY3PzqoEAIiBmtDQP2wbwk3OaPbOgAachzHJJIff4a/4L9gPGWt5HG0W4wDMBBYwIAsM/AswVQY34fs58oCBJzxW4TPGd4yPtR4dHxsr1QjAT2sQv023K2eFYswz20dqAdPRcpmurq+MuQe5lqyGb968aeINQDeQHwABjDO0HY1RtLlYZ7gNtHGlqSkEUEY7p31h7QRDw46oa16PeYx/MybQfhhzORd+z5jf2iZ03/5gbspMxbqY4EVlpiLDWOu3Htvpn56ft8FUBpjKOYD5zjXRspT43Mmm1HcgFRhkUIeklKaLDKY6u5fGJ/cMTPXg4XsGpgK7Td9y5QioP8PRIR0PhyOfy+Y2zSaoOZZW90Dvs8nErg9AlYKpRkP4dz9tVvPUv12lQW9j/wWY6tlnv0xvXj5Pk5s3ab2aGzPVbUIjr9djBkhFLAarZo5bAAkZ0L3nDECrFWo5xArUOp63S/cSGs80dzDW43uyB2meoc4BnDEwFRg3G6CQ64kvj8C4ZHWA/C2ugXkKbKA5F1iNIecwdnN+BFNxvfjbABs9z8fMAwRu63qb360u9vjC/NnkkryHgvHMzg20tWrqmAbkLgBlgqniHk7JR91P3RdcD62MyOzleZONjgQaOmAKaZjrgL+jAIMMwGqJuAZQEl4i4Pk6g+eNLdLvA9YrB1WZnecchjhqoEUD9bpcMHfKHGCq45NTr6Xnc7n+2saBneE7B0v5fcFo5MA7xHX1YY9BqKc9LzPG4FgDIC2WzvJmcQuASgfb4R9BeYwrADQ9fvw4gy7nFjsx5nQGhrleAmxndds3ENX1dJbmq0267Q/Se08/TCfn98x/T8/vpfHxcbqZQAbLtELeNqBZL91MJ2k+AxOnM6MCxGg1aK/XMBlSFxvktuyHmDviOfSL+v7m5tpyNj7Dvcjl69fpgw8+sFwAWb969Sp98cUXlpsQj81u5OaRNY/W+KV7S84lgqkYLxlDeS4ZcVGTou5QvUOf3/3ud9MPf/hD04v/81qZ/tDuu7WAIq3nLK5ra7+AqWLdp/Ww1nUYo4vtoiQTkwPYQbNvqR9qjaky1HE0n1FmOr/4vdxquMvJ3uwunZX0WPssjlVbi57PuUYb4t86hv5+l3mXZMecHmUc5xFj5D7yuMvcdDzdg6ytu+ZX/Lx2bR3PasDswSrnmB+inVNmNZuOc7M7cGEH0rqdx1K+eu2mRt9H2PR8q5cEdEwWVsmXavtcQ9eadb/Vokvea1FZq9/pmqI+KH8er2PX/N/2LoRpR202+gJtp6SbnbZkOvIXG5VkFNXA8SJoq+bLW+sjdHVHDNo1531skMxUu3wi5oSa3XvOf3sPtJT/dumhJtOaH6v9lPJCtEPOlXVSKZ5iHI05HLdk56Vr6lxL+toV/zln3qep3GO+VbukH8TYvE9e4z4Tx4t6qvmz5lT8HvevWMPE40rreJecsk8oxLViDqnVChpLSnk7xiuVf0nXcQy1oSiDkr/EGOgvP2lfxKrndOVz3Ud9Kx9VYk5p/Sqf+Hv00V35nmtTZqqu+LZrvPj9n/zJHx16w/dxkMMxBwkcJHCQwEECX3sJHBLm194EDgI4SOAggYMEDhLYVwLvAqaKG5W7Nlj05rppmiqAqbjBwMaT0uYRrx0bAeIGX9zsqG2I7NqU7JTjO4KpdMOxtDlY2izQDTXd6IobJzpfPvjVjcPaBpvqMB6v16ttRpU2v/VaNV2WZFHaZORnpc3NfW29tulTO7+2iaTjxI1mlbnqtrSZSzlzk6+2QVXaKC5tAu67OcYNZN0A5Llx3F0bvl2yi2vWDeu4qfrr6Jdy1Lns2jjmAymNRyqPOCbtLtpryVejzLp8VH0r6iPaltpHbX01/y7pmvLSRs3SQ6eSrmK85dxK1+exau+luKc2WLLlro33OEeNEyUddcXYOLdd5+N7fei4M/fkC3TFua5YpbKP/hpjjr/RGG+E9rc86wNVfXhL3dC+I7gi6rXk9zW2rZJe1ba7fGrXxnkpf5d8ozaO1hwlvenDB9oUj9N568OjmKtrcbYkl65aSsfhcfGhTC0e7xPHS7LkePvm3VrO1/iwy7Zpe9p0T1vVZlSsnW9Yjk2qsQlg1zqifWiuivOtfbePjDXe1+oLHSdeS/Ubr8e8znN2xWi1333BVKU5l2qR0rU1Nqn/1/Kl5o3SWrtkQTmXcmiMkepz+8S56GOMnWhmjC9z9rGtNbgBYCgz1T/90y8SftD8BoCUgqnM/i1uD9LDx0/sLe6vX79Jl1eXCY3c+B5joSERjX5kHcBtCRrYwLAymU2bt62z+Q5zWm+8GRTN7+ZDBgBapvVylW7RXQxQC+YNxob+ID169NAaBn/84x87C09m4QDjzsX5qQGc0HD85ZfP04OL8/T97347fedb30xPHj9KV1dv0tnJUfrgvSfW9Aww1fPnX6Sry0tj2UIjPeaPZkQ0kaLZ7+GDB2k8GqabyY0xkNyu1wlvgj8/O03rhYOp0PDpzalgawCYam5gKnuLvoGpPN/hhw2EbHCHDtlYCrmx4Q8AITbgs2kdDZ4YA4AarZnwPfRGcJY15a6hZ1/DEqAMaS6G3JuGZGs+8oZVNqHTZgmmijHPQQmZtSmh5nAmmevJxAAMo/GRPWGfzubpy+cv0mdffJU+//xFevzeg3R+DvYo6HtgDbvN/VoGUxkriT2gd3s1IIgtFkAUNNeOrdGW/oQG1ekUYCpnFbOm2szQ0Kwjg3C8qcjHhH79fy1rmLNgOUBlA+aODP6LNR3lx8YMxn98zoZdXJs5gU3g+EzPQdMz/HG+mNmaCKaC/vAPDbHn52cO0FuCzWDugL+TE2v2BTAEQAuNFWjqGuRmIjZCZ6yJM39ldjL8jvkS0IAx6MeUG5u7NVfQPnE8G8KxfmdnGTUNoN7K5DqkfNw+nRGiYRHJQCrMBcxy8GmXkTOQOQDFQZUK3mCDGEBzkNMGDAKZOcOAKaEZtakrM2se84yBhNh0nlLDMnR2emrXJ0gR82ia3XNw9fjlzF+xrqCNKN2AAQgzAxxzHv2wbYpPBqSCb4DRAvGRQDUFUZp9ZUAV96mMvS/H/o2BjvwHa7dYORrZmgx4lRvfsU7TGywR7G1rMNM4iAutnAMwpw29ZidPEsA/WAfHIHCQDIWsebgmjGV22Qcrmsd7rYucMaS1E8RTZw/C/D1fGXFTZpiDzClvxjyrObAG0z1szBllaD9k3AEYy8BU45GNgfkAPIzjYEfQMdaFhno02QPEgt/JKMc1WkM+QCaLhYNs16t0dnYvA8FWaQGGn/Xa/nb93FqMxdoAvkLcAZAN7GLD/sB8Gflus8q2bzpjTjR6xrRaLy03Q/ZooIc9QDZooocMMT7zL/Iy2RyZawiCMbttQBhtFdHec7tNa93Dxnpcg7aLa5Jlj2AqnIN8hs8JWsDvjA+0R4zHc10uzoYT6zHWkpgP14PP6P+sNbRh1ADc67Udr7bY1qPbLNzMzQRTUTa2fk89Dt415iiwxTnoEfWQycLIqBzkBwAKAHID+BSYpQxMdZJOz++n8em9dHJ2P91/+MSZqTaI+cfptjdIS/gewHQJoCG3TeQ2B1OtrLYCyAXAcSfn6qfBCPp3Zqrj8SgdjYcGpurdgpkKgI11Wi9m6bNf/SK9fvmlMVPNZxMDVAHg7WFMwFQAEeV6jGt3RmlE834ajwB4d5Y9xnTGRMi8qSnCC1qoOwKgGIsYo53NxmMUYw3mRwYxZwRT4An8lqxGLRDUQOPJwVoeM3oNqAT+yzyJeSCWgcGOuQ269HjQArUstuTa19mlPBYzbiD5Wr2SwV9gRoL8Yk5gLiB7l9XEAthiTiAoiPtgug9AL9Xao7V5vkU9s0tlNj7EFYcuO+Ddc3yuRZsG3Qw4Qv2R46WDqRxki3qBwHWrnTzyZuCfx1nmZch4Zoyqbh+Wb3KutLrM4u6xxVf6Jj43ZjWzq2TAIwOaHh37HCz/e84imAoygIxqYKrx+MjyOOynbcpFzACYDYyAYM/1GACdou5/D/cEyWMXmak2m3GCla0Q5zc9Y6C6ns7TYoU3FQzS46cfpPHxaVrf9tLJ2bkxU722e4m5ARMxD6yLcjH2QAM299LYYrvXsXo/ZHlgszJGTMyFL7xAjoIPQDcAeoOl6vL1q/T06VO7X8E/3LPhRRP4HvE4h642wIeaaOsL+Y75geBf2hxjN32G5zN2L+dgznL/w7rg97iP+fjjj9Pv//7vZ1Zar4EcoOk+3N5Tk0utnVmbD1pmKrPDUHPFvQq972fNzX0c9aXS781nmRWS4IXSPXmbU/wFBfwX7xkos9I9Pud+VzCVXm9bjlGz23/vc57Ks7QvouvQNXMezNual+OYcVyey9hdW5PqlnJlfd+98rfloLX7vufyHD2+S16q+32vgeOEi6196Ui+t1NbjPJgzRP1HP12ay6I8zkGcDxdJ6+ndXuphty1PtZauufPc/id+iTXoP4UfSnOU+eosqnZvfqw5ty419zWiW2Ln9kqaonABh/9n/PQ2lL3zKPcSr5hx2BzQ+4/Vae19emedNynj2tv9GwJsmVGq9nOPnYf1/aWXWYm5q61aEwwMRRAeTEO1exI51PykarsCyx5NZnTvjUe6nx0rjF3leJe6blHKR+Vzi3FSz2uNk6MW6xTNT50+ZfqqabbmvxqdlrSaYzDGqv0eZjKMMYz1ji1HF7S3a5YV/JpvQ7rklKswLm6T1Lyv1IOiMe19ZPHrCjvrnhQy/E6Ju8hox2U9Krr5B7Crhyl39dsZVcMiuuOOo5xg6+ci3GgVAfV7ELjKo/59//+jw+94Xd1msPxBwkcJHCQwEECX0sJHBLm11Lth0UfJHCQwEECBwm8iwT+7M//oz2JKG1sdt3E4hxu3PP80gasbpLi+7iJoBuyXZuxcYOBm/jcHIhzUFnUNu66Nu/eutGvMImkW7aG7ZZ+3GDZNUf9fp8NnHg8ZMsHcdsbMW+XSqXNLJUtxtZGD+qf84qNTV2b8NTlvpuScdMz6rO22RN1GDXUtaFL2961AaRyoIziQ5+uzTHIGN+zyYzjlf4b50/5dcmjSzZd89q1Gajz47xqG3Bdm3HRTkqb17v0xlhwF3/i5mo8N8YwXRu+u0vMiPOpnRv1sI/NaczW65Q2S0t2rud4g8T2W65K8UB1VbKdLpug7Eoy2OW/MT+V5laKR6WN1a4orQ8V7dxCc2hR7vkN9GZLoUm0kZO86R1j8I3zJZ+uzVFzqc4jxlGVDxuMvGEeb3TO7bbIDYFxwBq1EI9ys2MTP1249qf9f0AMcI1cU5e9xQ340oPNmm2V/Lu0oV+LQyW5as1RyjPqT6WHQrG+UTu/ixyi/+lcY+7XY2sPZboeSHTFF41/tXi6K55EmTR2hObp/NMV05kLa2AqXp+Nhd40642oGqNK1yrZlsaJUnyKubDU7KBrLNnfrhpGz2csK8m5ZO/xXK5R1xrzWilmlK63y4Zj/u7KI6VYV8sHOvc416iPkl+XbLwWP3fZcymvRf80GxSmFu8GBuPB22AqNNyhYe/zzz9Pn33+WXr2xRfpKgOkXr1+bSwgxgyUm4bx9vhHj56k+w8fWuMemrjxg6bu83v30ntPnlgztzVRy5t60eQ6m8+s8RLACGu8RsOdMRot0gJNz3gTfd/BUQ07CprL0dyPJshbNIIO07175+nZsy/ST37yE2P0wLXWq6UBni4APJnP0s31Vfry2fP08OI8/fZvfZy+/c1vpMcPH6Q3r18ZmOrDD95Pt0s0Z07TyxfPDRSGZkUwG6GB/uzs3Jmm0m26f3Fh1wBgZwNmgV4vXVzcMwadnr2B3xtU0YoEAI6DqfzH9eBv6WcM4QNybUoneAafsQZSMBWb1hGPCHhRe8fnBFPhewfIOOCJgArMxRvA27dCe/wAOwYaVr1xX/0ATC8A5nGMBhyxzgw2t567oRfYF5pIYW59A80AfLJMX716nf7pl1/az/vvP0z3Ls4a8BxsoImxxkDkNUEPckNbuavA6h/KbWgNtg7sw1zRIDubzc0GHVzgYATYkr1VHqCADLJhLeWD+r6BtYkDeIHro9EYzdGQEdkeGrAV33SMubTMTl5meT7B+PjOxjW7cHCAA0HItOWfA1ThrDW3BqbqDXrGyAF/BPgNU8R6Tk9P7G8wW6BBGMxS8B8wLxhQyVjPeO+f2Th6kI8zi7S1koP9DMQxdoYoXNsZQ1Z2LMAb+I5ME5gL5oF5MTbhGJcTwVSbfO7AfJoyRnOZx2CAZNzuAJg0eW2xvbh+cJ4xZmBexuqQmZfG2S7B7mNsVmANQdO/n4P5ovEajGPUN+ZsDeTsbc06gm5NJhgLDGXSmGgxEixDGQgC2WPOBKkgBhD0aLZldSvAefk6eStDbcHtwYGgGZbhTeZDMJK1tQKOseb61dqOgxyPT47TLDNuOPvd2JqzHaDmdkaAEmvDhrEJTeKQUwYNmCyNcWRshTOAnrQzNJITfII5eIOz+w2a4uFrBhZFve6d+bnJvt+AqeDDmDN04eAh+GYGoOT7F/jUCEBZY93YZF27PmDLyBHMNQbqJADSZOw5jCwr9A9rSh8f2RxNJpbjkjFUea5xFh3MHSxfADcBsGTyyLaK9aLZHfK+d37PwMGIvfPF3HIZQEsAMBEAADCnx+m+yRcAx9UKjGWbdHJyZmAQ5IHVamPzAMjX9dNL4yMHUy1n8F3I1sGbgx7AVEsDUq1X8BdvFgQLkPsxQMkez9BkD1le3L/fgEYu31yaLTIGwi4ur648f/d7xtJnQCXWp8Y+5sxv7qPuL429Wtz0eMX7CAX0MdYRiAkZGsjVxgc4Avln2QeUATkAACAASURBVNgr/oa8CLjB+fi9BV0BEIlYd+q1St4vdBANYiRZ1sAR44CRNoa7HzlIOceZgYP2kFedbSgD8Zo1tfvMjAH0IYT9BoRowM8etlbdhw3wtDbGKTA2WRzEmg2As0yLxdz0fXx0ZPaVkAPXt2kwPErj4/N0dv9xOr94mO4/eJzma7BWrdPpvYvUH4zS3MB3GwNKGRMP8sJsbnZ3u7o1MNXR+ChNAa4yIBzi8tjsCusHi+d4BGaqReqndRr2bxtmqs8/+0V6+eLLdHP9Oi3nAFNBLvkNXFm2jKl2/5L1b+syO4G0AXA5ccC13d84KALzg7wwZ+ipBRNzD8JVpY3XDtpxQIVdC4BPa5BtGTw9Bkk+NdB6C36yeyyrXdz3DTyH2GXMnQ7SxvgEnsPHeZ/mc3HbxvnwJwcIbdJqSaYnMBg5mAqTWy4c8GmsYdiXsLiU7yNzjBkYmAp+72Mw7iNn+hhLs1/LK8ZA5P7H/R7ENczJYlZmyWqaQQ0E3u6N2dvTmVcM25cBfsZ+CPYpsHsxDueaxOocrwtwOHwV41AuOAe53sFUQ4/zYAHNudTZIj3frW0uDqYy/8vsqAD5wI6RA6AHjxUO+LOYPBp77jFWV+QDZ5wigBDsprjuyfGJARK91muB1My5kA97vZUhk6xa8B3IF+txEDBrEQdTGZMIgOzzpdX8H330oYN/bm7S9c2Nz7d/mla3vbTY3BrYcTpfpavp3MBT/dEo3X/0JPVHR2mx3BgrFerey6vrNFughnOfMBA27gkAGDbwu+sAFof1E5xrsrD8ixdJLCznwGYR02Gv+B3AZ7CV4jO8MOLyzev00UcfWY7CMc+fP0+/+tWvjDmXdt/WvO2d4q77a/qT5SD4e2aP0Wcreh9vYCoDxzozFcFUOAbANICpfvCDH1h8d1vPvh/RQ5n1rHQfbXG8oWTxFyLo/bDWXZ7TWnAT51rb4ytdz8aA1WR8V3NtPrLKNQl9w66X/UT3BXTPgHNqalOrhT2G+PXC8zDu1fqTUS9n87rzRzkPOlsN90Sl6s9LY/XJP7Uwbmsrv8r23/yL9zmcg69Fz/AKjcd5le8AfcqG82rvXbclz88NrJwBy1v7vJRD8992Dgaez/c7DaStxbbJyrb94O01+DqEACjrxmVvcSTXEXwJQysxvaCO4bLQFyvUbE4/b+7qwjPfuNdF+1Y75zhxr6l0XZu1sB2xHuR6G7vKDMG8/haYqiVMagfL1qRmYmyXdn/Ne+gM0M3PLBAfWz69fIxb1pZOqAfWrRkvvL3vytrW8lawVXmBRuNTOCbf46CWsfsJo190TXju9D0CPnrguMinMa7qnj5ra5VZ3G9h3Io62tpr5X1YEwpaH2jMJIaRZk/a77dsPNb8WQ/2Qd7HIBN0K5fWrjXux/1P3hfoMaVc89Y6BUwVY3c8luNFYE+8jtq95gJ9jtIl55p/qi5q1/R9Ka8BYy4o6TjOVXMG51F6Hh1zy1bskGccmr/5u55bup7qoUvmTU6TGKVy4f1VzbZrOlA5l86NMU/jncZH+p3+N+pE90Tj3C00Fp4z7rKd2vxKctX50od4HOVXGq9UW+yTV6Ks+LeuvUu+KpMuMBXGoOy09uLv0X9K17/revbVS5fd8aU8JX/StWtc0d/VXnVN/+E//MmhN/wuCj0ce5DAQQIHCRwk8LWVwCFhfm1Vf1j4QQIHCRwkcJDAXSXw53/xf95yw4MbR9xI0E1JNqtqI6m+ca52rm6m1DZIShtfutHAzYE4Txyjb5OMN9alcUubcnEDY2sTNbyNansDhG/ZbkuPuAEUNz5xfmmDriSbki732iTNJ9Y2GkqbOnFjL66jtPETNzjiGkqy+E1s3OgmqG6gxHXFjUseW9qILMkkrrm0iasbcnH8OLdojzwX4+qb1aPea7qI8u7aJNP17RMjSn6i53WtmzGi9BC1ay2YPzfdS7aletPf2ZRQ2/jUteuGIhtKS2stzTP6k86xFDOizLt8t0t3+8Yjxm21u9o1oy7179I5u2xQfVL1EOMfY3m0jdom8j62umstqrfaBrrp0hXqw+WmADs3TiK8CZV2EMfmaYz3KtcueZZiGj5j808thpbiLRvUeK49wLAH097YV8vbfCCFMdXX7Br5AezWOLkpl8fH2Pm2CF2q+hZeXifmxyhXvpE5xqAuu4/5rRQPSzrReEF58dz40FbX3KXrUk3AuddizK6cF+Ub1xtzXs1Wu2Jcl05L8auW70q2UPLRmAN2xXfGFj1vn/ihNW20Kf2O+tbPusbfJ/buml/JJrtyTc0Gd82FdXS0k65c0NUkFXXFv0s+q7Zfi33U7S67fStWyUNZjU06H/VjbbrYR86t/rw5MnR7tA1xuUEa10WzOJphP/300/TVixfWwPfFF5+nr756Yc171uBqzare2Lq63aQPP/woPX36QfrVZ5+l519+mZ5/9ZU17z19//30+MkTA3rwxQm4BsaZ5jfRG0ii309n5+fWWIemYzSQotnaGZzQEAyAjTdg4XvUo2hut2aWjK559uUzm/Mwv6kdzR/H43E6PT6yRuGbm6v0+a++SI/un6f/6l98kr71zY/So/sX6cXzL9PZ6Un65jc+TIvJNM2nk3QzuTYAGZrPAVxBAygBS9acngFOaDxFozRYJyxfoOHz6NgZqTIrBRqS0VhvuQ4sCZlRhY0f7T0i386eG3qF2QdjEzwF/7bG2wxyUAAWbcWaiJfL3JDqoCjLS0sATxww4sA2Bz6pXbV24qAeHKvAUYAB0BiLxlIyKdh4uS8MzbVkifHmuZ6BFubLZTo+OrHG8JevL9Pf/+KL9PO//yx9+MGj9PDhPW94QqNvv2/zxj+wLUHHaL4DEA3NwQb6wdxhewAYpds0GHkDqjZsAjiGZn3MfTjKYO3c0OL2BbCDg9rasgpgFGdjAMgEDcg4xgA7c7CqDNMog4YIDGkbZDIQK4MTqAOCBWG/+If5U/cEuGENBCaQqWmTctNNz5vOvVkv1yTG0pNZhparzPDizBZYDECEVikamASsXM7wQT0Z688tQAjOiGCgqcwAg+Zea1zEXDODDn6HTsCKBAAXGJLOz86a2pOgO1wHDcK8d/FGeIBCcL2NNWHbPzSHj9Dc3bKRgjWJ9uvgKV8frjXMYFA0UTfgQoC+FkvTjYP3MlNSPwMfMsNBLpzdvjz55uZOb37zhjyCvLxpHbLCP4IvaOcAflkzeb4WzkOjOP5hnu4TS2tYN5lkZhb4rDfne3PdFhAx1/JodDZwVh4P50LWxqyCZuTx2GKkNVZbLGwb3gkO0eZAMkbZsRk4OJtOrXn76PjIG+sb5rCNATLM3zN7COM09I4YBl+EVSB2Qwcnx840xzWh3RF6daYQZ5UBiwhsiI2wON+vOzDmJetJNqCNx0fkCQCh4GcAQ87nDsrA+oyZig21WY7O7OSMFwC+0u7QCE9gjssKs+ynHgCLYwebQH7L9dptUfRpuslMPKcnDqQFOBj5qpftlTGbQA/MFTlzNBqYrMFuCNsG+MCBBdA5QBG4tINs7R/WBVnAVvrus9SrzRF+Y2CqtbGBGRtbH+BEB+rAZmBXAHvBhy8MhOONp8Z40wfgDjY1N+AydIPvYGfItfgvZIrYCt+OzeisQ+C7BkpBvABgQfICxofOHNzk83I3c8BEGwdbljt8Z0CdDOBiPIT/W5zJIGsAmR8/fmL3gWQGw7XJvsV7HuYoByoM8hjO3Aebwg9yAXICWZPUD+O9JufDmoz3dAaiPDpypkzM35jePOYizgH80QB6Eb9WAKW6XM1WADoF8GZwlJbrflrd9tMH3/hOevTkabp48CR99eoyffXqTfrgm99KJ+fnljfBZgP7OTk9tf8CiIC4B7Ddo4eP0tHoKE2nszSfAay98nhpzD3DlIxJ0X+AAz85GqS0WRp46vmzz9OLF1+kN69epHS7smOXy3la4Ud0qPeYkB+ALiaPzJoF2eKaZGAyIO4CLHYO8o5NcrBOa8w1lricny3mwgf8/t+AOAYkdbASfB9AKviVAcI3ni+dIcqBO5Yjrfe3rVfg89CTxefRqJk7cjvsfjZ15k4CsnDsfDnPcWicbXeVlguwT3ncJ1CNjEYOindglNkRQYl5T8TzroNOzT9QDy7hu6cG6sHvrCFgk2Tr9j0Qz88GsIHdsGbLOrA1eyTJMs25LAJdjH2S7N+e2wwKZ59h/jmOZzAw4p+NaSBfl0/DCJVfcNDc88teDVjUMH/o0r/vmd96DnEGL8Qs6Al6xL2FA92cNcpZutxPcQ78GX9P5zMDKh6NxunW6sSs4xyPTX4WtzOYru8ANgKyLadntloHvzmTGOSNHGj3EMaS6OCLyWRqTE6ffPKJxQuCaY0ta3zfwFTz1TpN5wsDUr25nqbR0Ukan52lI7BSJcx5gQrOfmx+pluXe8bieK0x9LoVO3lgw8XcwHwImUCG8Pf/h703bZIku67EXqwZudXaVd1YuhsAQQDkmGk+aL5wJFIYcigC/B0aAuS/ETf9JZn0QTIjOQQJAmg00HvXklmZkRlb5ti59x33k7fec49MwGSSKrKtOjPC3d9yd79+j9/z87N0cX7W8iTfb2Av6JKL+xPQEi+GOH35Mn33u99NT58+NR361a9+lX72s5+ld955x+7tGlkLoCW9Jy7lWTC5do2q5YmY7/Y4dmhdGqErOJ8xJtb63nvvWWcqgqm4nNfva0mtLLbyy/xpBizYfWlPlU3MO1EGXh+5+5tG9jX7GhOxGYDheI+cp8znt8AQaqKDERWE5eGB6+0NPJWel4FaN/IieNFJBl02u2joogS6uWCuyb/NxwSo6aJ7E7xloNMcK+cNNHpVo6DZZwOXA1TlLx7wez+LIO2nybFmnTTAt9yXlNgs0I5m+a/l8UkvLi7sx75m/lhy7Py+eUlGBoUZ3eUlGn4rkcG0BGtKN08ef40/txXAGzpws/vZNkPV8lx6rcVH7MJsdMn3SplGfi/V/K/lXaabaS1fTsV7L0pWeH7Bc3lvJjPdAAsS2EP+N/oS+RkAjL5kv+pG/j6vS21OiX7m1/O9Rwt6lA7WBqbKfM8vMeG9Y8wJ6jNEffbCvG0NTKU2GWNqXtA1ljYk70CeDQmbCEFr6Sq8cRVvXwrTPl1q98pz9DdpputS3WP3UeVDpLPmci0OaqGiWf3chkYZ1XUw9ov53eiruEfSPPI/8qyx9wLG7VoH96nz8l6idF0rvq/rcuS7+jCV5ajT+Kx1MXrP1trs9iUVzCtGudK1RflQvpf0RulqPM32JMpBpJMej2N00U/XF9dWGifKCa8pPTso7S+uheMpL+yZJsHOmQaq9yXbU4utavSOelGSVz5j1XtdXW/pmTdlJsrA6zHaTepEMFV8xkz61J5RxvlKtqaPH9sc5zoi/ZTOtGmWJ+eLkrKd5DGlndqWkr2K3/3VX/14Vxu+DbN25+wosKPAjgI7CrzxFNg5zDdeBHYE2FFgR4EdBXYU2JYCdwFT8WZVH+RqEocPe3iDrgm1rptqJnhKiQomymLCqHSTrcmw+HctOaPrKiUyYiLSx8GbDvnm7Jtv0iklDzlGrRi3K4FSe/jWxed4TYn2NVptKz995/2296TrLSXqYtLwNgk+3UvfPCqrMTEX11WSrTj+tgXakd63TYTqvH28KyXcYhJM59ckIs6rJY2py1EXdWzSN67xxoOInHhnErOWuC3JxG9DnyLf1W71yRJtY2l/Svc+/Ynn8kFSjRZd8rOtPJT2pjxVHlHeeJwPFJgk1fVHnkQbepv1lXyIypc+cLsxbnjTW81fldaie416qTRR3ajpWGneWDRVkqEoLyzsoI7wwQP9KP02+aFzlPagdo/zcw4WctT0urTe+KZDnkN6lXSMhbJK70jHPn8eZTjaHn5WfSrJZ5TRPhtUmyfqQZ/96JNL1a9oM5WHtfO67ERp7nJ8JA/79cF/GPw2dK3pS5ed7LMb6nujXdJjqht9NIjr/E1sWRcvusbdZo04B2NogYHG8l16pLrZN1ctBuqy/5RT/Maaon3tsrGcL9qPaIOi3aNtqelpmd5eccauhDqHyXYu4Pbf1+n4+NgK5lGA9/zFCytSx5vN8YZzFEZyTd7x4zptrq/S06dvp8dvPUmff/55evnypRUfoiAQnRMwHviHQknOjfFRYIHvvQj22gpYUWiJ3zYuC0VRHJbY8cYLdHEMxZboyuDdD65tfR9++Eu743EwxHWaDIdpDx10rtbp8mKePv30s/Tk4YP073//d9PXvvJ2un98ZGCq/b1p+srbT9PF+Xm6vDhP8/Mz60IC0A2Kxek7sDYU1zswwsE8KDadTdGxZmB/H+yhcNvfWGwdtAAkWlxaUSaK1t2/ekG7vb3dig4d6IJ/BnTJ8mRFtLlbCgu6sVfSkx1yoPs4zntenos5CXTx4mQveLefXGyBB8QsdiFvrWA+F4HiVO8s48AXFMyioJoACJV9Byl4EZbpqRUEDtNiuUqX6KC0f5CurgfpxclJ+vkHn6af/vyj9M7Th+nBg8MM9vOiVvAW8np4cGhLtUJZ6zIytG4lVqdoBdQAp11BQKzYGcXJ1p3A1uCgMetsljsZYSzSBvJIWjL+w2fM4d2YvCgd31kHqMuFgZSmE3SIaMsheV9B2oEHLO72zgtuv1iIykJ3fEdAGuYgmMp4CECEkaItAFOZ8Dn8Lcegi4K+bf3jEQjkQKMNwFTJZJM+oomrMIcBnlDo73TTwifwHXPhe+9WhSJ5L0YmoIFr59ga/1BmnE/XaSJdZgE8QVGl0R5dzTL4yenY8onARfAZa/EOWkMr7DQZROcmjN3o0sC62qEjQvOWeL7hXN7MzOJNo7G8pMAK9DPwCXJHfYS9A9+5J7NlkCfrnoQOYhPTb+gGaM1ifxZ6o2gba8ZxoxWKk7NcQ19g+3DNBUCiAMRNvZifdpA0b9YjNqLL99OugEawuwZayh22uG7oknVpsaL9sXX/wHfziwsDd2FfXgR/lc7nFwZuQAE3X+rQ+CkD3S3TxsAbDoDCurlmyorNgY4nAPEBgAe52lzZnr0729jsL7p3QM4dTOWA1aY4GeWD6L5jBfcoOgeYyoETBFMB5OT2bmCF7N4FZc+6CkGOAWzALZXxKr8JXYENBOKg+Nt0GXqVf1QOHACE4n/v0LO4BI28CwvmdpsD/8eOE/66ewM5ojuYgc68eN6AaAa4ynbPQLAO5rB/IwCgHLQE3YAlMjDVYGDF8mozoC8GVABYKgMaGLdQ3kAHrp/H4n264+T8LfW0obxXJhiFNs8BES2gBdeZPc/gYPKLdhjXKZiKa8U8WCNiCJyL2AN8wHhqezRGxPcETbDTTQumajtT0f5psSH5yrUw5mQswvWSvtRNs8vZN0JuqdvmAzPfzVZv1mk0npj8TWZHaXU1SuurUXrna++n+4+epL2D++mLZy/TFy9O0nvf+mY6vHdsAGR2j3Q92hiI3LqLpWG6d3Sc9iYzK0xfXCwNgD7JYEToGOIedKXabJYGpppNR2lwvUrrpXfffPH883T68nlaLwFSciAVAGBYbw4RGkCc63Au9gQYzjrzZLBr7mBpOiUgKPWJThd0P8rF81lGWnCqA54dTAR9cZ+Pvx2s7t0araieYCoUKqLzU7aTHlu5/xsMvNMNwVSwzwTFTmADslzSd1rstVmni4V3/rFOYHk/0D8H0joIh3LD7qIGpmq6p7UvgeGzBsoSx4N/coAfO4a2AGSLyaXwlLrEGJR6RnlUe0R687v2XqntzsZY08FUABTnzlQZqOXdN3KXMXSOBGAi2x7Gl9a105HIufjaX3TgYCHaOAe807aA9tgD9o05YZcNTGUAc+9MBZ5jfSxE54sCAGTFuBOzfd4ZyPiR5Y78x+/m/iQX7tK+4Fx2kVQwFemKYa2b7GBgvvDevfvpd37ndyyOePHipX1nfmpwkFZX1+liuU7zxSq9ml+m0/PLtHd4mA6O7qfxbN9kcrlG/IsOdg60tHjD4hYHQnt3Hnb18vud+QUAuRPrKsW4CzSaz8/tJQ+gB2QTNKSNxssewAv4gFcnJ+ns1Wn63ve+Z2Aq2FKAqfCSibffftv8Q3N/kYWE8mbxTASQ5HMYH8dcRLzfVH2nTwWYFDqLnxqYyu/pHPTMeIUybEDEG2giP+JrZUcgP2PUg6aKY3Ocxqlv+Ufct/nG8FM6h+fFY7oO5Qd1v7SsGt/Ig9IcXdsr7SGuq7THUq66NBa/YxxAO6b263W71b6QUvM+W7LJTtP4N16n61TeYI2cT7+P8qN2mnEIz6HO6DmYn7H6bflT27PKwbZ0eV3Hbpancc9Kc65Xf3fxWc/r0gXSTXnF80v2qMQD7nsbPVQbpnN20Y7+vnSO8lt5WwNTKS10f6ofkdYlOuhccd/b0IFjbjOX0jzaHaWJ2h6NRTS/1Nr1VuZK67d8ZE/VJK/T66l3cV3kdes7tJP4zYm4X9JYx4r2uY8efTYojh1lLOqg8iLKMm0xear3N9QzxqTxHOYPVZ5L9rJrv8rbklxFmxp5VLIxXfSp2ZUoD9FHlex+bS3b2lT1lcqjqO9Kg5qe6jU1eY7j6vwle4jzmZuM9kz1Vq9V3xfpUPJfrd3OUEgFZnZ0UlR738XvbexaF7+iXJT2oOdQ//Eb+WSCi2NMEG0xfT51X+1UlL0dmOo2GrY7d0eBHQV2FNhR4E2mwA5M9SZzf7f3HQV2FNhRYEeBW1Hgb/727/ML0dq32miyh39rgoJ/88EfkwyarNTkij6AK92sxySLfrYH6bnAhvOUHjgxAcUCBE16lRIJpSShJqri36XkkL+1Pb+NOlC9ts+u/ccET6RDaX36XUxcdCXW4lh9Sba+BEptX90JodcfkN1KeAsn12hYSvBTnmrJJU3YldZVmyvKW5/Ml9axLR1KCT9eu00icZt5usbR+ZlAVDvQJdNx33GeroSpXtuX9FTZ7qJXHy26Eo01G1OSodKDja65o25GeY3JyT657rJzfTSIsqW+QueNyVCcx4e7vEZ9RHyAEO1GyY5sQzMdV/ddekBtx+UNZ9vqZWmvJRuga4lvR7ytTNTWFunEOVmYqOvShL/yBH/juqgrus+mGFa6bvBNuV32J/KsZmO76MFEesk+lPiNObvkp8tGKb2UJqqTpUR+iQ8leY2yU+Kr7rMrbtHxcY0WbJIuJVktnbetHYjnddnIbcfchnZxntJD2W30l3apZhs0bogF1aW9dsVBt7Vht5Hlu4yte+abNKOc6H6iH4o2oqTbJflQGYy2oiSf1HfqcZfN6PIj0SZHm4fPfWCqki3xNV95sXhByG39uTMVDmtnqufPn6fz+Tz9+te/NqAUOwaZDfbXCduI9+8/SMf37qfT01MrOkTxBN44jrEUjMH9oygR8oqidxaFEjjkxZZekInzFRiEYmEUkbOoF2+Pxxg498Xz5+nXv/5VGnitpXWDGqBQ27AS6Gy0SF9+8Sx95clb6b//734vvf30rXR8sJ+ef/lFmo5H6fGD+wamQuHi2dmpATrQwUVpij1hTlAShfsobPZuVF58C5DC/nSapnteII/qUhQTnp29ShcX8wYogb16F5Zp7rTjb/LHfg10lYE+LDyjjFHf4ctwDs5tuipkcBrpjXNxDu+DWQwNxtl47JCTwVS0yWZvDZDUvome3YBwDsBUeKisHT54LQq8Hbrn4Btb72hoRd6XS+lMdXKSfvbBJ+lff/ZRevrWvXT/3oHJg0lq7mZi8rF/YPS3e/RrBwSBbihI9YJv77yEIujhCMCEDM65RsFzW1hLUJB3lXCADMbET7QtKBRG8TDBVDjHOnotl2lqYJNRGuXuRmrDGcNE+lN+FLxFnnhnKgeAUP6Nluj+MPbCXvxoQQ2L/RmvWpF+Bt0pEMC6oixRoAywT0rTXHzsADEH9FmclwFV+M0CMHY+It3oh2hTVTfxncZvBv6RjhpeKAvA05UVxXMs6xaWi5dRWAzAGoAoDlFyUBc7y0DHPHcCEKIDFjAvuoVRJ8gvzLdcodPOoqEf7UkjpxJ/RL+xTcxAfSQ9WKBEII52i+N3oDvWCr2h7nOP+I0iaazdOu6hq94MIAkHPur6G4BVoWsc5ZHXqVxgDABSCMDkHiivsO0EbAH0AR3GdwB3AVBlXYwAsJrPc0eNsQFErDNc7vwBOlhnKuhj7iqI76hvuL4BEw7RaQRA1KmB6cB7ve+gbmCdOr7GUhiP9s9AJlmnYadNDgC2swp/gFSh7wBTTeyt57BhLPJrCurNrjuYAD8EClmhP/aaQXaUEeogebK35yA0AHcBrHIwVQsMVP0BP9CpjT4A/MfeTM69X1oDlgQtSDeCa7F2+HToDkEJ2LfKAK4BICnmRykD1E0CHm74gPD2ZQMDZhAaQaC0W5Rt0EHBVPTl1hErF3Opv6Ju0G5RVgjUBU0ALMD6MQaA3cpzpSeuJZgK52IM1TXulXZYYzGNtXifqH6B96Jch45B/dSCKuWB+ZsVfPrSwFTTvYM0O7yfrgbosjNNT97+ejo4fpA2wz3rSvXy5Cx949u/k44e3LNuYdYNzcC43q0TcwMUDTMJEPdsup/2pvveye1ymWkAoPY4XW9WBqZary+tR85kjNdr4btFOjlBF5tn6ez0ZTo7OzEQ+dVmZb7VvY4Xm3qHy6XZDtp6dOeCVi0B6mqAZG2u2QFPDhQBXay7EbpXwW5bN7jcydpArg7SJg9Ia5cNdPTZpD10/EK3tTW6Sbpu+jUAXzko1fQhg38cLOOAL9Nx6PLEu3Pi33Q6szGwJ+qV+fnNOl0ub35HHR8O0TnrZj6d+uJgqrYTAAHrlHnKFMeyuCx3R6IuMQ4o3SvRv1KuGBO7X/WoXuMPvZewDjBmW1vwkc7Ryr53bOQcBCrZcXTbwEsNhE+8L0e3UP54h8QMZjeAtL/0gMBG6JTbOQe6wWbThphc2wsBB2D4WQAAIABJREFU3M/gM4GXuKewmGXgcYCBqTLQmwWi5K3eO1AG6T/4QgePgXzd9Dkax0AuYHe+8Y1vmM6xMxWuv1xPrCsVgFTzy1U6u1ik04vLdHB0Lx3df5gms4M0gP80gnnnr7F1Oc0d0Kybjb+MAPcE8BXwrwDYwT9ZB0p0/czAdnSmwssYrtYru6fCMfo356N3TrUOVmdn6XJ+nr7zne+kt956y+7FPv744/TLX/4yPXnyxK4jDQwMJwAqjTFL97k4V+MR2r2G+TlOoQ5ajIv7BeNrG+PiODtT/eAHP7D9uN3PwLI8YBuXtWAqlWtfj3cG8rUk62Da90P54HmaQ+i7tpXzOhAgjqFrjnOpHvJY9EvUs9La9BrykragZEe69qe5pNq1XWOW6Fj6DmMwlmS8xjVzDzGvxbjotrxifFDbd99+SjFC5JnqTYn2GntRZ1QGb7un0pr7xtDj8foaDWq8UznTv6PNKNmHyAedo/UnN3WL9ynRzuj4UQ9q5yo/S7pc07HSdXEOjSFpK1W+o91R+6N0iDFttFM1XpZsSYkO/I5xFtcVbavyU20QadElH3HMmm2Jc96QLeYYK8obaab70nF0LTfjopv+psRPvdeM/Ir0rtFlGzvcpZPkU8l2KF3Vhupa9Xqeo/uifuE8rKOkh0qbks8p+bXa/dA28hNZjnV1+c6Sj+X5GjtHXYq2rEtfKmJ44+tteF3z2dEedemG5kl0vK6xMZ7mJqNORlnv8yk1+455cN/G+zTawhJP++hVWkO0f30+vMY3Xleym9EG4xx2pirZlqhP1CnGwirzkUc//vFf7GrDt1Gu3Tk7CuwosKPAjgJvPAV2DvONF4EdAXYU2FFgR4EdBbalwF//zd81T+q6kil6g6sP0EpJFiZXOB6TCkw0lNZWSyzwppsP3rkOTUTyOya1WDgQkxG1RAjniMkWvb6UWLSisKG/MTOuP87FseO6lRaadIgJjFKyVJMVpUQyHyzX5qgla7q+r/Guxr9SIqaUxNpWXmOip29vkQ+lxK/yb9uEbS3BpHyoyUSU4ZLcbUuPrgR/iSclOembq2scnV8fauGamDws0aykV0qProQc6cg91fS7S6/69q7Hu+xjlOlaQrIveRnXsw2/ajrRRVvV8b6Ea41GmhCtyaHqWyzGUL7V7GWJ/9vwrOSXVK6qD9D/PwKmqtnbks+jLtYe8PAa0EzpEnmqvovn0cfgGAuYo6/bxr71JexVPmijud6S7nX5iZKOldbYZ/eijDH+qD0g7IoTlPYlO9NlX0r6EMeLfk31krys+b678DOuqUteS7TvihFKY5Vo3kVvlfnSQy+uKRadYF2xuKNGH52/tr4uW0Z+dMlrpF1NZvtsZulhfqRftMWqh1081GNaYNAlI6QXfmOeWDTR5ZMi70rrjjaP8ykIJNrSmh3zt587mKqplswnG43sv/YeAQXQKML7xS9+kV68eJHOpDMVwVS271xk6QX4M+uIgGJnFlO3nWLQKcALCVlUGuPcGAPRbrPQlC+8cPlm8dzAul5hvZjz+bNn6eOPP7LOVLj3sUL/600aokPPBp2FLtPJy9P07lffSX/wH/59evTgXtqfTdPZyUsDXB3t7xv4BIWNeLs7ikQne17YyUIDzPfw4UMDUzlI6szAVMeHhwYc25/N0hjAlb1pms2mVgCMPaBw+dWr0/Tq9NTkBXRAYSMK3VFc2r7N3wvvuV8WgRJ0wYJTFpd5kWzbOUjvLTEPC4xxvnVWSXig7nuyglzMhTdu5m45zcNfKwz26/HDQn/Qfw3gSy52pa1x+XQIgIKp8AAaxeCr1dq6U033Zlb8/PL0VfrZLz5O//rTX6eHjw7T8ZF3afC393v3Fyu8ne4ZOMG6GqDDlHVxQceetRWoOxgnpc01inC9i4J9YTqJ4hDvjGWgoFwIrHvHedRh0Mv4nAuyrUvO2EFuRivMh04yVlTsXWVU55hXiLEHziH9MT5pjN/sEsD9Mo9g5wAYBkSKASa8W5me1xSbb9C1pi2UpgygYNe7jPic1vHHOiQ4AMPj42ubpwE1ocg3dwmCzXB9RQG5Q5zAXxSlk5arDEozf24As/aN7r5PBwJYhyx03MkF+liT2YM8FuYCWMD8g4Eh3aZCbo4OD2ztBIVhTPygYB+di2h7vauRd9LC+Osrl121rzW7o/cx1Pebsn0T/E0QCMYnEIf+CGO5Tre6jH1hfdgDbCv1XoviCaaCTeEY9JcaA3FujZvVf6v/x/dKFxSJe8G6A9wIasVYsA8GCLXOgBnIc7VJlxcXBjogXXmNf3ZAD/eLuQ1kiTmGbYH/aonOUwBGON8n6NADAKCBANGhCp1O3JdqzB5jegXdkN7UGXbdwvfYAwGndsuUO6HgtwF/cuc6AKyMjtA1dhrLAAUHELh9gRwCaIFOPOANbS5oiP1SzmAXzF6tQMsWTGXyCFAjXnCUxzX9yPxpbE0GZNg5+W/j0xK2DnrqIE/Kltnb3FUM68K+6T/IZwKaaKsocwT80bdgH7xHUv/S3NtkIBX3TB/FbinUM85LvcDeu8BUvDdjgRj5TwCZAgvAY/o87of8d5CMdxPEnviPXYaUZ277bnY8pTypDFLXaBN4jNdHe8I1tbEx337v4F90qhmMJmmyd5QGo700HB+kp++8m2aH99LF+jp9+eI0nZyep69/8xvp/sMHZvtNNocpnZyemhyYPxtN03Q0NYDMdLqXDmZH6fx8ns7PAHREZzfvYob453qzTOvVpXWpGg4AwlqlzeoyvTp9mU5Pnqezk+fp8nKelpfztFrCPqwzsNFBTogDHFCFLm8ZgAwwCsBHAOoIKAU6TaAK+WgyOxqn2f6+rctiikx/7/DYAufJgyZXZ7DH6zS2SMq7TbonctsC+qw3HqcwhsEcsDHsrtmAmDOYCmODZlg29sQYy+J4AN9ApwwQu3EPbe5XOzy5r/O13OxY5WDk3OWSXQrlXsFsQf7sHZlcXilPWizZBBn5D95vcM+UNY0/OI7LK+jjMQL1I+YGeD+OjqoxFrexcvdKtQ/0Obyt8OtQ9OogfNOdTftyAAUyIabAubyfAL8IoIT8gn4EU2Hb0Hu8BADXGc2zXtAm0ua1/Gh9Cb5jfKTgWfUfjAFJQ4yHlya8++67Rjv4ZAC/TA82AFNdeWcqAVMdHt9P9x48TqO9menFHB0dDch27fdKeB5DMH4G/SAuQjc43/tVGo4cdMjOe4wXAEiCLrN7r4MF80sGcqyE9eHeZb1cpG9961t2nwLQ0meffWb/0OEPcUfzooZcoKw2jfQrxU3xuyiXrQ90u2H/LHZem++nnYecYF0Aqv3whz9sgGGrVQvA5Ngux35vofNT5gGk4v2gdXnMsWFpbTfH3B4MVRurKwek10RdKx2jLKoP4nma+1Dd1Gvi3xrPdtFCj2k+J86jtC+NV8rr1L7D2OojdJ+8Jsoh45Ft98LzuKdo01QWIj+aeCd0aVNfX+JXjAniGjSWVftcotO2++ySQd1zF29LvI7yFPmvNIq0oO5H2arJfU0vOa7GXpGPel+k9C7xl9eqbJXkWvkR97mNXVGe1OxpXGtpTvrXuEflZY12JZmKfCZd9d4x8pL0UXktyUakS02mlN41W9asPYCptuFF4xekC04pRi+dpzTjNZE23Lvquo6lvKnpddw3P9dsFPkUeYHPUZbVV5T2WLN7ca2lNZX0qzYH40mlfaRTyT7g/BrdSjYsrrMkI1xLzR5ty6dtbHLNHqvtjzaH9zo1uSjZBsbhNV9V0wPeA2uOiOupyXqfzSvpvnei93ujmr3oizFKfCnJaZet6fOtKj81u0q6WKdpdpKVTausq31gnoL5iZqd2IGpttGs3Tk7CuwosKPAjgI7CpT6lO+osqPAjgI7CuwosKPAjgJFCvyvf/23DZiqlnyLCSJ9oKbJDU1o8OGZ3kAz0VBaSLwp1yQGi6NKc2kygQ+X27dk35wpJkb0Wial9IpSEuFGQhCFcwUwVS0pGZOJpSRJpLWukQlGfBeTXLp+HuMDUJ6/bQLvLqpSSxbeZayuayhPupdSkrSUIItJ35K81xKSUT5KST3yp5S0izKBz9SjLr700U/nqulQlOmu5Ng2uqkyGpPLTZFGLnQoyarOUUvO6nU1GtTsDc7vS/LV9KyP3jWdjfKmn5VGt6VvpENN7jhu6cFQjR41HdqGBjF5rfOW7ByOl8BUurYSz24rqyU6lGxTkSfygKhmw6PcqD0q2WDuLyaSaw/Y1N738aEm4yWbUEpIlx4iKR91P7p+jsW9sSCuq0Ap+qDSPmu81rnjOqJd7uNbiaYl/9GlM+pHeB7tHn53PTQp+SXSpvTgOtJt2/1FHqlf0zFr55XoFP1VzUbXfFKXTS75zBoPSuPUCgxK9Ip+o1RYwv3rMfJVfVykU22PJZnYRr9LtqtLhqN+6Lk1Gisft5EvjlMqZNCxSvPR5pRiL10r+amx7Da2Uf0jC1Ojvkaa6FwsUuzyO6+v/XZgKtyfABT1wQcfpOcAU52dpY8++ih9+eWXbcGnFbLixev+pnm8eR2FjrjOgC/5ze/gF9aPcwA2uvG2+wxG4f0QzmWhNwu8UcTP4j92c4EbpF1AcSCuRyHhl19+kT779FMrUJ/Ym+83QFykwTWK0RcGCnj16ix9892vpz/6g/+Qjg5maW8yShfnZwbymE3QaWWT1stlenUG0NOVdQdiASbmRIElihLR6QuFzejEhY4/9+/dszfZHx7sp+s1irpRPLxnBfo47+XLF+n05CSdnLxsin75hnnvHOLF3co73lcSFIDCU3aWURtJkIMWw2McyDLWTr/nILdhmk72mmN1MBUKNbxYE3whmArzrtBxII99sxDAETc3OlOhywUKqK04dm2AO4CpTl+dGZjqX/71l+nevf10eOTgBxST4g3+LJKdWGGtd50AnQHC8MLbhRV+W5ciA1ABfOUFnOrz8De+U7mjjhPIBFrRLuEYZYsgFD+OLgsrkxMH63lCX3WXNlR1XMdjJy8cZzGE2hvuGcXpGNuL6AEuG6SrNcBUbSctxqt2/WZjdPACch/butegeN/eEJu7g+TjoInbES94QNG9g6ZamSE9FChEmWOXMqxBO2uRbpp/oe0CUApgFBTEA/yBcwiu9E47kCmsx/duQJLM9+OjwwZMZaBQAFayrVhaFyQv2iC/TAZMFLVjRqtb5E/8zbUSZES9px5StjQuxbykUQM0yF3nsEbyHOcR9Al7SlumhYL4DnPgOH749n7KMOmvADxdG+VYC2VwHOOwiJ6F+2pTcA6uwVqh51iHz+E2CTYHnTHUvzmt/A3E1plvf78BZ/meNwZQtfMGgwQwFW0J+QRw5Ajd0YaDtGfARQd50vZr7Eedpo6Q5iYvWX+tI1buhkMZdVm0haDhjoGqIO/symc8hq6hCDuPo/JrcpblFcDB+eVFBiZCZt1fgT7kgwMIUDy+ts6E1p0wF71Z7I350bFDuvkYyAEAs5EDNzVG5xzwIZyDem7yBnubaUY/q0AifMfuLhoz4hz6XT1f7SS/N5oCBpTfzozvCazhnJRd5RPGp+3WblUKBCC/yFeVYcgRxicYjDJKm0p9UP3j+nEO5yaQgvpLOaRuaNys8kdwB/Wa8zEG1bhM/Q5p0Ma62Q4NcuH/YJRGk4M0nOwbqOrtr7yX9g7upbPFKr04PU9n88v0la+/m47u33O6w94NrtPz5y+aTpQHswPrSAV/Phnvpf3ZgYGpzs7m1r3HgMXjURqmK4t/ANi4vgIgA0CphYGpTgGmevHMAFXwpevlZVoCTLUGGBIgbQfDXl+jq9u6AbsYiM66SKLXVY4R2FkxA3ZIA4s/DPzlHdLAZ4JqzHfaiS6Zeg/Y3AMBkAlfi6DBumk6mJE20QBdAqbCsQZYPHZAFfgIOiKuoO3UzlTUK9N7c7xtfk5zBgDVABxE8BV+e26BgGy/zmXvdTCVFjJSBmFb6EOxNrULlCmlDf9mroo+ij6+dC+B9eH8cY6d+EIDpTdtrYKp9D6U8kT9Utn3jlXsoOkgduwJMsSuWLTp1F3vXgWQqneohd+hbxoMnK7sukofBOaMR253HR/rMk6AHvM8pIHGdORZF5iKMkV7gHj+K1/5iq0R9w3suLu8mqbl5jpdrjbpYoHOVMt0Or+wrlQAUw0mUwNRGZhqvcnxctsFy7q05XUT8M44YTzdS5OJg8Jpw8zWrr1jHOik9t91yWMqAxMDkL7ZpPfff99eNPHy5cv07NkzeynGo0ePmhjEO4De1DmNG2jr4m+VL42b6VtuykUGSVoc6jEfaYsYh2Aq3Ae5XUBM6udxXp+vDqZiZyrwGnEEaKs5iVJ+Qu+xmqDmDn9onF/Kq8T4Uukbj5EXUdeV/l1/1/I6d9hWc4nuj19G2nXRWvek6+A9Cr4jr3VvmiNSOYjfb7M3XZ+uvUR/zqXzlOQnzstzGIvWaKT2tE92uvam49T4Er+nX4oyFD93yZHuS/ccZbZU6K+yULv/Kq1FbXjcN30W7RD33MfzaOdKtL6LrJVs5m31knzSvZXigG3kMupUTW6VH8pX0oA2vyQ7NTntWl9N96JM2f2YvRfHfWcfT/TeIcob/U6U4dfmlA0pD1S2uA6Oyc/6u2b7oh2MehptBz5rviHGd2o/MZbKCuW85O9q/OnTHV0/zy3pE9cZ6V7joc4b1xaP0c6qb6jJdu2crvm28Sulc1RPumS1xEPdU2kvcb28Xy7pq+pK5Cf4EeU0xnSkme6hJhc1/xM7U21L01LMUbLrOq/SPepdn37XfI7KDccnmCruJfJT6Qt667OQSFN8/su//NGu0ca2ArI7b0eBHQV2FNhR4I2mwM5hvtHs321+R4EdBXYU2FHgNhS4C5iK42tiSW/Iawk1JhpK6+tK8OgDpK4kCpNiTITUEkC1MUqJttoYlgzAWzTtjX7lt/B17amUgCs9jCglOmoPLWIStQSmiufEZEhc821kSc8t7e+uY+l1yrtSkirSKyapdP+1JBGv4QN5XsPEZVxPTDBFGjMJrWvDHPFB111oFnWttLbIl9vOU5OJUpKr9MA40qOLfpHGNR1SueXDJfKhluCLY0X+30U+Y3KyZFv65umiL9fUp7fRJm+j17quu8hE1CWlf0nv8J0VCuWi5hLtfls2RIuvSnwv+S6rPsk/XUlis/3SNUE/d9FRx6zZnpK9Vxno0vcoK/isD3x0zpjwx7mqezheOp97VfqyyCbqbolG8bsSb/rsK9e+7QO8KGdRz3VN29K3RstItxI/dc/8O9K+ZrP75FJlIOpAzXeWzos0iteWZK3ru651b+Mf+vwaY8R4XpcdxLy4Lvrh+MBUbSuuYfFnyW7XbHkpdriLv+m7psanLpvFYyW5LM2n+sRrajpU0vca3XQsjfnVjtHH1Oig82mxfskHqx/i3yyw67IRr8+N7ghXfhcQ/ILxI1ez0rtgLoCEDEz1/Hl6lcFU+Luxr+iGhALa8Sh3WDowoAyuI6iH4B/EP+jC9ODBg6bLD/aB71HojSJb/MZ37ICgYCrKM4BMKLxzGnqhHguzsTaAqZ59+aWBbvYmE7vtQSHxwLqrzNN8fp7OTs/T737r/fQnf/Qf02Q0MHAMCosHWA+69EDfNlfp/Ow0rdDV59q7NoFO4DnWgKJEFDayMxWAAA/v37c3wR/s79ub4a2wb4LOEF4wenbmXakApuLb+LFv62a1v5+7BPmb66mLLAom8AFF+wCNWXHw9XUDRsFxFp/SZoBPWkyOMb1wdZSmE9A6A9eu/G3wsYARxEP9Mr9nQT7mRVcqgKPoV3mOFc6iGPIa//z+wWVk7OCrzVUDpjqbX6Sf//zX6Sf/8ot0cLiX9g/2HPBh3YraDkOjga8b//ZRSDr2zkOXlxdpcXlh3b9QXArgEcFUtDFcFx9oa/ELATPt2p0G1HECkmxsA2ihYBXAvOs0gC5ZLNbGIDq22gCMx/t9FueDR7EYAtfzO3THAP1sTOti42/3ZwEsz2VhONZFwAzm5tqtR1h+kyp1Bb+xT6zFCp6vHGwHgAk7PmkMxQJwBRSygxLOUzBVpIHGP8uVA2ym4wyc2jjgkoAqqDR0jXOjAxi6DoBPB/sA2nlHE7NjOZ1hPFxgXC++tY5HmV9Gt1zg3eeTaJNpj2iDnD4tuE79LvWMe6TtIm9h7/AdCpxpO/CdF2a/aoAxWBvHwHGsAYXG2BuLxLk/rk/BVLQXLPrHXKrPlBXSmTJIm8KuSlq8Dv6isBk/OA/nAExFWrAYHyAp8ANAPtgx2DV274BMgvy2tywnN0Bv0GMcs7f/b9Lh/kHTVYnADdo/2jIW3hv4aDptQFTUN/IL6+QaG/oCLHXtXe9gj3ivZzYsd6biOLQBGAPHKPsLdBh8dWp74vwRTAW7BL8A8CPoAjCVxnheSO82jHxnof8eAMkCFKG8mZzn7lf4jsX0Fgugs1bTec5Bcwpgoj3Q+ynKB3WFn/FbX/SkvhjAhdkMQFgHCILX5Ac7U5F+9O2gn4M2HQxLO8z1k65cY4xrcZx6Tfmmz9H7Eq6Zso7fSgON55hzpE7RljHOpl/AHhUIqQAa0ov8UzundKYumu8wJB9Q4EPrTDUa7xugarp/nL7ytW+m/cN76XyxTvPlyoAaT995Jw3H43Ry9sq6JV2lq3RycmI0B10P9o8SAFWIYEZDdPycpsXlIi0WS3uBVmPTh4M0NnAQ/MfKAVW5U9XpybP04tkX9m9tAKpVBlLB7gGo570IXf8c5Eh+WmGZGeth25kqF46RvzgMWhmAMOsM45DmPtSy1C0ISeMQj7EdbAlwIoHBGhdjhcDScl3qWxGPAkBkfAQIN3fFcjlHZ6prA0LSloP3AFWiGynljHYE5ywu4TPpL913tfN6nt1lI8c+OUehcZzqCGhIeVQgkMqx3i8wPqFcqSzTNquva+2OfwtaKFhSZZW0JiiKvCNt0EHSwaHe+Y1xt4/ssZDHA97t0F6AADCudBwEH0gvuGysmaBO+D7wwmPblJbLlX2mnfUOYgCdesdHAvbBU4LaSA+9byatqL9NlzIA8POP772NvWnfEes/ffrUQIoAI/FFBleDgwRY+PLqOi2WGwNTncwv0vH9h+n4waN0NRgh6DX93SCGwb+sS1gbujGyEyjAT/aiB3SMvLpKs/0D65qG9ZI+5rOtm5vHBLRvtM/ws9in3VcAHD8cpq9+9at2z4UXYOCeDHEIwGHu2z2uMXCixLyUh9I9sal6zkfQ3pF+1Fn6WtpxjsNupKZf+WUHiHG++c1vpj//8z+3ezqCqQywWAFTldZFwJ7F2VuAqbiPOJbqzbZ/l/IMei2P87fSOh6jXeDvUg4iXqN7KJ2/7T5UDzCmxitxXfo50rKWN4nr0HvU2rrj97qu2+xLx1F61f6O+yutI87fd04XL6lzv+meSvIc5UP1qiSnce8lvvE73ZPKi+lhtlEqyyUa0Y/HMWs+j2M0diXbbF1nF615HvM5NZqrX+Q5tbV20Yj60UdXnQN/6zMotbXcm9rbeG1tPTU9K+2LPjPKpsZdffYz2hCdp6R7RXmCn8++LY7Xtc/SujVGj/JWG5t2Su18tM8lH9C31hLP+uzR6z6R4PW2+w/G1XsozVtGW6A0Ur6WfFS08yX61fgdY4UuP7WN/6it+zb2s8/G33asaEu79ljSgz4foMc5NuPVqDfRFuteObeeozFF/Ltmb/p8DeZEXrFk87e11dvIAuVSZb7G2y77x3FqfKAMbwpdqdTGl2wBvmMONfpDrumv/urHu9rw30TpdtfuKLCjwI4COwq8MRTYOcw3htW7je4osKPAjgI7CvymFIhgqtINa0xOxYcOtTXEpELtupgo0ptufaDOm2VNSOmNPpOUfHh3G9rUEhMx0ReTCXjYnt//udV0fYmgSOvaoF3JVh6zYpACeEETTqXk0FYbKZzUlwAujXvba2IyknuhHHTJkiZmSnSOa4lzxYRxKQnH+UtJNM7J6/qSYdvwISZx9ZqSrMXk/jZz6Lr1/JI+K82U3jGZHZOUHLcrORx5q9d08Z86q3Nqgvs2NCjJkNqEUsKwj+ZdNqFme0v048OJuJ6u/d1W/yL/VQY0OUw61Gx+tEE1XxHt7ba8Unko6VlMENu4Vnj4OqAqzhllucuWxLmjDNZ0qyQT2z440fWxMC3Ke7RBpePRtuCakr1VMFXJPtTsQI2XNbsV7aeuWX1eid8lvdzGB0T+kAbcU4wPov3fVl677HbNX/fpddQBpYHSrnReHDteW6JdtI0l+Yn63OUnS7pfs5Vdtq8UE2Bsxon68FzHwTmxkAnH7wqmKtqcuwhIxzW1h7VdvPktL+FOw0V7pLEWaK48rOmyyjTOUYCC2s5ov/W6GL9su5kBuiKg6rSQhWxb//pomAOFuwBT4a3mJ6en6eOPP7a3nLOoGesFVAbgFxTDTfdmVuwIoAD2hSJIFiTjGgCGUMyHYyjsI+AK1/Jt67wfYNEd9o3CP9pvnMvuLt4NwMFUcIkoGkT3p1enr9J0MjJAlfFhs0rX65UBbwxQdX6evvvtb6X/+T/9T9a1KuGh72aZ0mZtn1H4i444Z69OrVMO3kWh9EeBIt74juJedEfCXmZ7ewamwvcAU9m4BijC+A4IWa0ANDhP52f+hnt8BxphT6AN3r4e7wvxmYWr7AainakIHuGbL0FTrpW0BP1ilxZ0rjA+C+hJC3VdlgHFcWHBmOAh7R0KQwm04nVN0fxqk9jtymyVdcgY5w4WyeQF184vF+nnv/hV+slPfpYme+O0t+egOsgQilCtaNeKskZpvVqZ3BzMZgYEuwmm2kuTKboqjdJw1HYfwh5YYEybqfaN9KH9pIzxfhTnkr4u806RYQZTGY1yvKHFY4xn1M+WwFRaDEH6chx0cEJhrXd8QPG9yyQ7U0FGIftcM9YxQaGz0aaVGZyPIlz6g3HlQiUgAAAgAElEQVTu3IW1NdcaIMz1nl0pdD0s6tWuWi6vLSiLNFOAWIzXoCsAFBweHRndoA/YB69xu+OgRVsLurFkkB+6vAFkYuAKdCADTQxs5eBLByoAvOjF4ta5yqU1mMfW+LWYUsgM9w853Mv6isJvp7l3wjNNaPTBddPl0+mJbj2uf7R3uPbiwjs6gS8AHGEPsJHUMawVY2As2BasH8edpuiK57KPNWB/+/voGtUWHFOOWJztct/eJxgYIXcqg255sTrABA66YZcY2mUC3DAOdQDgIBRqE3jVdDqy+xEHUxlQDCCby0Uy4BwKp6VjyXqFTldtBzHjkxsUA0kcHbhtVzAL+YnT+D33Cz5pTK16RxmiPUXBPeyQN3bzbiaQDNoA+zZ3t6PvBgiA3UFgz8wXrddWmA6QnnVTyx3eACCjrQaYar1a2r6845vLh+FoBgPzFdin6Tq6s+RuOJBvgKwYSyjoAbQkgFZtMda/BJhwszG5ZccvBWjQfnNfWkja2BvrQuZAUvoKXEf/7SCTUdpH10UBUxEghWsIhubcBC+04AkHT9OmYh8RTMW903ZTXiiH9EH4nkArHivFYxFswtiG9g+/aX9wPWlEgGjsJEhfHItxo61TWpsNtm4ra/O3UwCC9w7SeHKQRuNZGk8P09tffT/t7R8bKGODgGM0TvcePDS7f3YxT2sD1141YBPYmulkZp2p0KnHbNAV7Bh8NGImL2QDbgHAjanZfdh5xCWrNACwarNMpycv0rMvP0tffv5pWi4u0vUVuj96tzjEiwTNue57HEYbCFCdAVrw4hmCUQSUQrkz32sv9WptL+TVI4z8ncUTVwa+IWDYug41ABfYeu+yqEWl7s/ZHasFQ5MfBkoZTxw8ksFUlAnYP9hJxGK0Ey7nDqZi3EmgHsYEmAp0oGwrWBA8sAgh21/aI9oryg5lHMdhTyhLGi8wXon3epRf+m61eXofqPcq+NvHcQAU43fGcnSQrf60voO6geut86WAqVgg6HM5UNB1GsBJ9ysmgwMH/6g9cTCP+ymCqRAHewdEdBd0kDZ4Q8CngamGiAvd7kP6EIfS7jYgv2yrqc+0a9wLbY7SgfJCe4hrsR6AqfCCBPjjZ8+em2+z/Q1m6Qq+GYCq1VU6v1wZmOr+w8fp/sO30spbHaYxXhCRBmlzDcCf09VsjvGjBcnDX1iHzavrtH+ILpxToxfWSsAUdB4OjGukjTSAo8XHK6PdFL54NrOOWvAJn3zyiQGcITOMLxpfUuj2QZ/K35ynicsEBEwZijqpcbbt19FetgYeY2cqgKkQF0UwldpUdqbimjiv0TPLkcsafGj2t1mwue4QCFZfNhXP2/bzNvOQ/xyzRGse43hNPJLtZ7xGaRKv3Xbtup4SjdVWlPag+bk4Z40utDel47VrbrufSOe7Xv//1HW67y4alGSC+lJaq/oD+mU9jz6pT35UNtQ+xOs0lxXnjrIW7UzcR+l6XhPzJdGn1fjf3vvefOlc1DkdrzSX0rDEL+5Fx63JktJW8xaRzqp/aiO3sS1xjTFuVbuq+SBds9KhZntKdFS+bitH7EwV7U+XPtbkRe8PSja2JPsah8U1aLy1rc27qz2q8RzjxXWoLWbeR/fOschflQGcx5iyZidK36vcqIzV5Kump312tia/tTV12bNtbW3fmraxAXF9Jb2p2W3dg+pVl72v0bdmo0pyGe1RaX2lffA7z1V6/m1rfZdz41q7/KHGm3HvfbY37qFkR0lrv+e92e2+j2/Kp7gWft6BqW6jZbtzdxTYUWBHgR0F3mQK7MBUbzL3d3vfUWBHgR0FdhS4FQXu0pmq6yY/Jlh4Q1tK/JQeLMQbYiaq9OEdH5BqMo4Ja50v3vhzvlKiJCbUagmkG8kAf9p9g96lxIYmU2IyQS/uuraPqaVkSFeSsET7vjn6jvclsUrJur4x4/HankpJG/I/0rzEA31AERPslAU9pybnt1lfVwJrW7pEPup1teReH59Kc0f9Uv2IicGY8FX5L/FTv6s9BOxL9nUl7WoPAPoSptvwIMpKSbbuMk/JHinNS8lqzKNFudvIwl1lkLa3ZNvigyK1u0zMluRW16IJ3K4HKzUe6UOPkt2JCeLGV+Ri0y669PGzpF99ifZtktuxUKe2Rl1f18ObbeyxyjfO59hKv9rD05LeR9pEPkX90bhB1xIfiPIYZa80d02O+nw2ZUPH7oslolzW5rit/YjxUU3+VT/V/ml8FHlZspPq5/TaLpuutKn5yRj3lK5pdDKf3KeTJXtXopfug8Xsup+a7aFvuiuY6i5+dxsfFPdd4pP6jhLvtrEFtbigi0/b2N6SfGLM2gP6ko/l/tT2seCQulCy+VGP+/xhzY6jnhHAiggvMJqx0DXfKqBAj2AqAymdnFhRHr5rO/UkA1MBKAMQEQr1DSQzn9sDeQAuWKwOGUYBOQoUUfCH4kQUTmK/KKRj0bw+/Mf5KAbkGKAVu0icn583hXm4Fj9YJ8Zd4G32VhCMwoBN2gCMtcQb7y/TEm++v5in733n2+nP/uSP0xW6MaxXGVC1SlerpZX3gk6vTk/swel44gXgjFvYhQNvlAdABIWJ6Jh0/949K1ZEsTzmx/HF8tKLg3MXI5zrHbLmTacOXOMdacaN76K/YrzEzlN84z+LEgl8sMJ+A6ismgfXOIedJAhWc7lETab7SdMLdATKhfRafO5y4mCX6GNRIGrF0BlQw7kxP4r7UcyNAnArOgbtxqPcwQI1pi4nF4tl+sUHH6af/OTfrBgbhbqgg4MavPMLwAUAVNm61uu0P9tP6AKGcdEpxztT7SV0TWAHJ228pnam9MBd9VoBCNRRBasZ6AXxq0HMANJr3wisXXA4DufWYn3tTMWiJMYsLHTG9+iIhm4kxgEAxEKRi4FUMmiW87AzlRU956Jpyot3ibhK45HH32pTAMKBnuAfC3xxnLLFAhvoK+MT6DF+VB61wJx2WGMnAGxQXIHiZPwG6MQAJrmTFvXc50DBsXdbwD8DR2XAkvEgd6PAPOioojTEuimXtCel2KYUH2Fc6IrP1XZsK90v6H4J9IFtoy2H/cJ17HyC82EncS47T/neWkAZ6EowFXQXYxHYgXOhE9ARri1ej/NjjITxtTMKC6mxPpxLUArmgV3l+VyXd1+BrVs2Xbagg7jW6QKQDLoWzQzUs1kBZOpdyAyOmRVSASgNQCEDEgE8PTw4SHtTB7Kxa1rbtcyBg6QJO1NRvqhzun/G36ZXAL2NRmm1BDBuYF3s8KMFZQrUMds2chuEAhqMTxsM3tEur7DW1dLo5kChsXfwMiAZ5BS8dcCUdYkfDs0vsqgd36GDFdfB/eCz2R6RZfJN4ySs6xLA3PXGfCtkVwviYpyFcRXAzT1rR6/YdY7HzIcLmIq2jAAp0IrF//hN/VA9oj0tdaZiLKV2QGMlXsv9sbsj5ZU6r7EjdUFlj8cpM4zjNHdGWWN8hnNocxiPR5ug1+u87oNXaY2uT1ebdHB0nPYPjtJkepCGw700nOynp++8l6azo3Q6v0zD8V6azvbTFKDs0TCtNu5LrTvV1ZXFTyZvQ3TfRIy0b6C85XKTZrMD+wwZBQASuolYBMDyyQQdnuC71mk8ALhvZTHOl198mj7/9ON0cfHKwErHh4hhAGQe2jyIqQAgxLygC+IUi1UAPoMOpbZDZvSxtCHWR/RaukdlJkR9hZ4AHEGeqO+0DouZBpRro7kBdbw7FnMJpD87UzmYCrGqdzd0/XIwFYGQGMv8CMCnk1Fjd7XrGcFUalM5HsFUblfatZAGpY5QlwuAc7xjm94PR98UZZNyqfcZ9M38jvKJ39aNdDp1wHkGNum1nNvn9Rec4Qe2ivE1aOed9rwz1U07k2MVi1PcrrIzFefEfATnuX+4CaZiZyoAkr0zlfubG52pbB8zj1sRpwMgl/3btmAq7o22T+0FYyOMiRc/4B/uTyD/z5+9SJeLZQIoeHk9TtfDsXWgWm2u03wBMNVlevj4SXrw+Il1lgPYamSAW4D9Bjc6uWKDiOGM3nihwcZBU9j3/sGh+SrQkGBW0701Yjj3Q1wn9ediPje/g/PxMocH947TO++8Y7T71a9+1dxr0e7SduIeKd4vqqzRR2qOjnGryhFlL97HUgYBcIJkUdYx5+tgqrHdN3Cum/rgoMmYn/AYxAFVFgshboW/LbxwSr/rigcpD7f5HWkYr9X7J6UVfXlpXxwz6qn6f/WPpTX0rSuuM9pvXYPpnOSeNbao5fT1mhJNSuv/bexD54p+mcfiPH3yUbsu8q625xKPI/9Lcqt7qdFf6ViT25Iclc6NPNdz4jzb7knnVnur46neq/+rXUvaqR0q8aik6wriV30q0VdjjegzSrzpsxsl+SYd4jHad8pU5KH6bbXRSle1PZG3PE9pFOOHko2IPqKkSyU5KvGiRkNcP0CuIneXLslBSWfxHf2OyhrXHPfaZaNwrGQ/Yuyv8/TxX+WtJK99NiDyjP6EY6k+aD5VbbvGyapHjOlKa1CdrO1XeaT+oUTzyKMSXfpoFeVwG9r30fw2Y8Rza766pt+UvW30ouaLt6Wb2hC9psSbWjxS8nWl75wubbfa0v5qcq72qsSr2/KnZG/jGCU7q+fQztoLP/KBbWMXpXVtLX/5lz/a1YbflrG783cU2FFgR4EdBd5ICuwc5hvJ9t2mdxTYUWBHgR0F7kKBu4CpSjfhpYfdMeETE0a1pILeFGuSjok8fXjPh0+lJAETHFyvzh8TEBy7lgjRPTfrwzPzXPNVSmjE/fFzTNDF9dUSOJG/peRBVxKlllQqJZnvIkt919QS3X3X6XEm1Eq8LCWuVAZ4bSlxrElUTc5Z0hlvh83/Iq8ivePYcdyS7myTkKrRqLbnKPu67nqCrs4JJsRKsqK6F5OS2yQy46yafIu60GdDSnqqfI90uAstdL215GR8ENE3TzxeemChtIh05jF9ILXNg4O7yl7UCXzWApOanJQS9KW98LwS77axF6WiFuV9fLDd6MsdwFR3oWG0J3GM0phKk5IdKelKya9tc63aPdJGv9O13AZMFXlX4rPaUCbaVd5wHHOWbGvpIVJtv9v4XdVvfchXs+tddrdmy6LN6rOxtTmiXYo6EOnKPZTOi3yK15Zotw09+2KAaAf7bNg2tjjSi2MydtR4jPLGcfUYZbX2sLeLL7/Jg8ku+e2yPbX4M/KpxNs+fxVlucSnkk0jzaMvUzvP60o61uUPok/SwuYu+seYosu/lOnt3WesWLV0sbfdsR/MhXWhCxUK8b6wjk8vrTMVwFTsCIJ5UOQLsMyDBw+sEO7icmFFt/hBcSSBVygARLE9ijNxHd/6z+JK7QCkACHECgQE4TeLOAFQoH3Fd5D3zz//3Ip/AbrBm99HQ98vChXRmer8/FW6nJ8beOrffe+76Qf/+U+sE8Pgam0AGfwNMJWBoBaLdPrypXUzAJgKa2+KSgEQGo+9QHqF7jUA+czSvaMjK14EmOpgtmfjXKLbQwbdoOsPAAZ4izyKRAkMwNgEXngHnBYQAZlgQTHOJ714LemGeUlXyooWlxKYBr6g8H65dKCGnSvFKiyG9/tXCIPPr0UWJt8DL2JW39gUfl4uDQyEbi7k5WgytrG809UggSSL1Sr9/IMP0z//878auAodJA4PvTMPimgIAJmOJw2gbm8CgJV3WDAg2+LSQQdT/84BVa2Aq56q2EdboAX8WuzINXhBtXfKQGcqK+zOBcegYamDDnWJOoDzCEyItgWfmyJZgKkgVxncZPbIAE/eeQM/BFNpARq7wxi4ZZiBILnzs9uZqzTO3RAoIxibnXOur8Fz706DfwRJ4DfkwTtGePEyCozxo13SyGuCmaKts65Gg5QePLhv85yfn1nXNttPLuplYTqEz/Q3rwVF3G6XHCzoHcu82wXAVKQLZZUxJb5X26lr0rxNtK8ch9/fABk2nT5uyj8BVZQt2En8sFscxgTgBcfZKSLKp4MqR1ZoTFor6AOyhHFJJ1xPf6UgOZVvHKd8ut4A1JbM5vCeCJ8hmwBOkB+0tbjewSUrWzfGnmbwpttgdj4ZWjEzQBMEU3lnKqcTZZ4gG/yGDjnY9KoBThI8ht88V+M/2kQWhrsMeBE21kze07caOAgF6MNhulwA0ALwF+xR200SdLD1sBAP687AOtpEdBSib6RcXiwu08XlZQPIcFAraJLS2Gy37731Ad59jKA5A+7mAnKVMfN12QYSvEPbQd7it93XAOAyHJlOul8CeMc73qiMg070Efge9gI/oBt0m9cQLEE/RD9rvuPawVgEG2E8BUgRBOegGwdwaDykNoJ8435oA7TQzwEgLn+NL8lAA9geXKu849pov9R3Ua5JEwV+4VhN53nvGHWKukOZifYO+2h5gU6D6MZ0lWaIi/b2UxpM03iyn/b376f3vvGdtH90P52eXaQhwCp7s3SJTlDwmKNRWq6XabEEj1wHoaf7s8N0/96DdO/e/TQaTNL5+YUBqfb2ZsZPB7ou0wSgQOuQBpEH0mWVpmN0i9pYTPTsi8/SZ598nM7PTtJ6vUiH++j+6PqCuRBTMV5xGuZufNmhwoJPAL7KwD+lh/uXsdkE6Dk7fREkSJlUe01d4X1OI8OAbWUfqDJjYKrcadNi0mwLzH6iy+XQ/Rd8zyQD/nBMO1PRzti4iJMHbddYBdGtVgB1t8Ah6qavx2Mb7omAKu6D49CnYA3n87nxSecoyVkTq0m3Is6T2fAagETthPsAt18aXyodnc6wEQ6mwjH4CNpUA5llgCljldZ/eedF9xneocvAn+bfnSYG/MTLDJYA26+8o1gGndEe8Rg6EeF+AnJMOw8ZxDXoxGb3t/lFABofU1fjPnE+eUw/pD6FcQJzkzj2+PFj60wF/zE/v0inp6+s8yTk63wJsNTIAFUGplqu06uLy/T4yTvp8dN30mJ9ZQAq6C5iZZBhhW5dOYaHvwNVLK40kL7bYYtD8bKDppstdNj/oTPV9eZ14J3Z0azroNe946P05PFj60yF8X/+858bzfE3bRJjEvgY2mfShfKqcsr4WO0t6acxKG0xj5EfAHNCthRMBRv2/vvvpx/+8Ifiuzz+1LW4fLtucU0q+w6kas+yjqa3AFO9Phc1avvfOl/pKqWl7q82t/Ik8ofXxGvjGvrWtM3uyO+SjeF3aptKc3atg7KmfiDSB8eYz9K5tlm/+ysHqtbsZYluOo/KXBxDeaHr6eKZ0hLn6fpqa4z0L+lsaS3qA3R9cU9xTXEvNZmr0Ubt7w1dFd2OY0Y7wuNxD/F+rrRH5amusaSHuo5oN3Rsxoddcveb6Bz9cuQTea0855p5b4Vr4zMOpZPqV+QHZTDKT02GSzpY0qGaPYrrKslac63kp0p0r8l3SWbivVCkSY2v0X7U+BHpV/JVPKfE6z455vpK9xm6dvpefAd/ix/dO9cfnynQFtPWRptT21/cp9JH9xv5XJJn3WPNXpV8QZc961pDaY9d+t13rGSXVd6jfaEMdvkb1VeVWc5Vsm+RV7pPrkFzMjVdoJyWfHKNVy2N2o73JV722coSrfro32Ujuq5VfYxySVqCXgRTqQ6q3pb2FH1hiW4/+tF/2dWG34W5u2t2FNhRYEeBHQXeOArsHOYbx/LdhncU2FFgR4EdBe5Kgb/+m79r6v/izWpfolsLo7SoA+OUkkl6o1tL3MdkUSlRFcFUXQ8cSonfmHCMSY2uRMaNJIS9tc/PjrSqJTXxvdKmlAgpjdeXHNGEjo6J60rJsFqCjHN3He+TtdJaa+u/7Twlftb4VUuqakJHE1kxkYpxa4murgRjlP1taLotfyPta0llXXuUsdvSnOvfNpEb5y7pRtxvF19VH5RHHLeUoFN9KCXkSry+rVyXEq0617a6XdJ3Le6M+y/tjeeg4ELpv41cbXNOiTaRhiofMRld4luNRzhXH7LU7GUXv7pkg+PH623NuaC2b+y76F2XHnbpg9q3mk3r8kElmSzZgJL/j3QkH/VtqVpk02WfumQo6qjaXY0B6D9ZhFh6WK72oItPJb9R8+OMaVSuazakpE9d8UDU1z4+1Gx7lC8taKrZbtWFeE5JP2o2rYu3fXZ1m+N9MUXk27b6ZA9xROejbdBjlLX4QFTtWI1mUU632bOe07f/Lr5s4++j/y3Ja02u9fva35TZ6AeifaGeRZ8XZTnqgK6Xf/Nhd/Qn0R7GvZZsbDcvUHDm3THQbek1XmQwFfeOojwAqD766KP07Nkz60ylYCpcj6J0FAijyByFhyg0PJ9fWMEkflAIDfAUCzIVMEVaGWjp9LQpvCYghMAl0IHF9SyIxBp5f4XjLLbG+lD4ax12cE9hoJPrBAgP/r148TydYa50lf7d730v/eA//3EaAHgyuE4TgEyuN2jZZN2OLi7m6eTFi7TerA2ggwJ4viEf81kR7QZF5V5YDjDVce4qszedpEPrSoOuJQsrpPd15oLJDTu3ONDDOjBNJmm5xJvpfT+ULQUeQFZAWxSVsjMBu2SxUJJACVzPAkisj2AqzIc36y8WKGb1e0J0YFF5ZPEmOjloZyraXrM3Q7wxmMWzvl7w0sBeAqYyEIf9G6Oiw7rCoLB0c3VtxaXoTPVff/IvabVCRwh0ODuwDlVeBO10nk29U5DxfzBswFQoLF8tF96ZAB0T9iY5Jmu8ZjBhDhLyf6adubAYtNp49yvjFTtOoTvTyIAXAPMYsApvSvbWC2mzcRoSuESZhcyAl1YHNESno2lCcTDmQyG20Q/CmdUQeoQfn2vkXUYaMJUDqZoH+Q2YCvFn+3IADIeiX8gDOrNhbvBci1qxL4BdMDH3j7msq5c9mQA4A0W7TgesZzz2jmygj4MXHHRw795x7urhHeLwo6AKEl7jIu+a5mAqjAcwFbuQEMgCfboCD6wzFdeKou49A4yA50YrglSseH6Z+UZgkRdpExjWyLm8cETXpfrGYmPsBbRkDKkAFR0v2ngtOmYROOkDHYMdgfxBV1Sf6K/JM9gxHMcYmkvCevCdgkYwrhbqq2+gXyEoEOd5Ibt3HdFz8T1sMeY10CBkHXYkd9XD9+iAgc8EU7lNHppXMQDN0DsCEjSBInGXo3Hu1ARdmth3ZsdXa+/aZGgLS2Y0YAiNn5m7i7+5PwKNCBDCtQT/YZ8s/gfYd72+MnCV7Z1l2ihoH6KwHD7NC/VBq73ZXlPUb/JgYAHXO/Bgfgl/t0iXC/d50C+3WwMH9FJ3M6AWxwxMdZBBo8i1ZZvQ2GsU3K9WPk62gRgbdtsAORmAyPNxHjqFofAfP/APpH8EcICH0GPwgMA+ghwIcCbwDuNSRk0/03VaLB1MoAA/lS3QnMAsfM9OWfQvPJc6R8Ab+Yj5tCiU4EICThzU6l1bGGcwZqHN4T4UoMJcBeUH1xCYTH2gv9GiWfod1Wv8rbGextoxVjTQWY4RrgBWRRenvVkajadpfTVM073DdHz8KH3r27+fDo8fpBenZ2kMQNT+fjo5O0sLAMMnYxsDgCrseX4+N7DlveP76S10wnnwMI2Gk3T26sLs9Xg8NTAz9gXAMcFUhh+8BvhuaWCq0fAqXczP0vMvP0+fffJROnt1kpbLC7etBi73TkKkJ2jhtHZQNO87jG7QC6BfoVMGkAGg0H0XgFNQKIKpMA7sR2N74Nstr5Ftdpbv12JeA/q2YIvGDhfAVJTPAeIUgFkyz6YAueeOg6CT2bSLiwY47DYBLwlwcKb59wzcdbnzfPrrBZ0EwLNbZxtrcJ2xGBtjnJ2fN0AXyitjf+oEZY2+hr4o+p7S55aGsElt51P1PdQf94kOpqK+UH/dFiPsG5pOU4/bvXknS/eZyO/5CxlAL+u+lztVQX4pTzgHroV2nr7JATfjBsBNP+o+ETbW9d/uYzJQF9eS5zjGPVF/zadlcKrulzSjj2ZuEue8/fbbZlNx3Xx+mc7O5mkJ0Olmk15drA1MdYWYZJPSfLFOpxeX6cnbX0lP3v5quoCtBi7PAP4OqFpv3GeY77eYKccr0KncDcziT3vZgAPabrzcwGy/x1rxxztMAaB+nu7fO05vP3liYCqs/ac//anRHLEFX3jgsZiD0tuY+GZXd7Vlav9UJ/A3ZYV05csDMC6BjexMhT3RryDWeO+9926AqTYgGu9L5OVwHq/eLJ9p7uPlmN/ztSB8pVMpN1Caq0jgypdduQSOHdeg+q3z19ZayzfUxr/N+uO5XTSK51I+uI7StV3f8V5Xx6HN1ftglbG75Kg0tuAeuvhGP1eTjejv1U+pLimfY4yi50FHlQaltcXveL2O2zUH9x19aknmOFfknV5bGkfP1/2UaF6TXbXdNZpEnVGZwbGSzMX11ngY16q0oBzVaKnndtGupp9xrprdiPEB10VbSzmIe6bMkEb8TJp36ZaOqX6hz/7pHsinW8lgBkyrvES5iPtS36+8inRRHcR59EuRP0oXvYb7qcmD0knlMuqpHqvpXtQtHSOuQ+NF5g4ib+PelTZxDX0+Ia6lNrb6CZXhSD+1v8oLzINjGnuX5KJEw6i70U7U9ngXX1qyg332PcpEyX5GOSEt4rn6OR6LfiPeW6hdVNrW7Fnkz83PdjtoP330rdmUmu/YZsySj4k2NZ4TZVdl03OwuOtoAdC67kg7jl2yR3Hev/iL/2VXG34XZdtds6PAjgI7Cuwo8MZRYOcw3ziW7za8o8COAjsK7ChwVwr8zd/+vZc+hURKTPDxZlZv3DWBx4flOhbXxKRCTObWEl+awGOihskeXSfGLyXj4g12V3JJz90mqXEzwYmnXWXK1xI23Efpqr5EzV143JVouU2i6DZzl+bsSxreZvyuc7toWEoebcPzPl5p8obyWVtjaX19ybBt9xvHKY1b0rltaK/6F/WplMwsJT05T0kHus7X66JdivampHeaxNO135YWNXpG/kc5q8lkaa38jg/YdeyuvdEWKj1SOF8AACAASURBVMiFtNmGv3eVQeVHTJbisx7XdWiiFN/rQwu1+fHYNnuJ/CjpuCa6lV//bwdTxf132a9I4z4dK40VE/HkZwRTkdfb8qdLFuI6S7EIi4SifNUeWHTpwrY+I8YllLMSjSIduuIBPVfniHZP99Cnr9QhXhN1U+mmxYul+W/D07iuqGc1G9ZHr218W9c6a7bbHuLcEkwVaRn5V1rHbX1Nn57X5HnbeWr0jPpU8u3brK1L3zC3FtxH/YkyGPfEtcc4RO0+/mYRn851w9bLG7ZLfrYkM+XvvBDViu4KzLf9SdcaFOU9f/48ffbZZ+nFy5dWZE8wlXffuLaCP7ypcba/b4WHKAREsTq6GRDsg4Jt/GMhKa5DMSa7W9lb3s/Pm2JWFPwRxIDCP77JnvzQwlb1u5jvww8/TK9enVqnDhQdoj5/Mh5al4XZZJQ+/fTT9PL5szQZDawz1Z/+8ffTeJgMSDUdD9MYxYXDQZrPz9L87Cy9fPnCiifRjUPBVOyQgTlQNAzd3N/bS0d5nyge3jcAjaEDDByCNQEIYmAV6xLUdnNhBxgU5WMsLQLnXA62WlrhL+jFYnnSEucRQED+s8iRYCp2CWFnKhMDNCSTDlM4t30TPvjbdpbBuE3hJArAhg7soOw6mMq7eqGrAArADWAznaSRFU/nIuwMpkJx6S9+ic5U/5IuF1c23r17h2m6B9CCv0UftDiY7dtSbV9XDvRw8Bi6RDgAbTQG8MG7mLT2IW8wyzv97s1CKsNvSCEu+NkWdGK8tjvV2ArDwXd0CAAfwV8DXWQgE6aCTGs3InYAMvoRrMWuOBk8gBkJ+MCcTcExwBko5h6hWDZ38ck5hcYvwFZl8BToQkCMy+zECmZ1z8ZDFJSbDBLsgjkcYGAd13IXOAcvuGwZeMFoPbYiY3yH7gIW5wiYip0sDIrHlw4MhzYu6t4fPXhgtujs7NzGA78AuDNdyfrkddKEfl6nI3RzGU+s04rxG8cwmHS5cxvhHQxcB/yf2uYYp0VfwmJnAkEJ8nK6OIhEix+pDyp3PI+6oXaKYB8WM9MHsEDeuiiNRqbj+KHOasEb6Ev50O9pG+mrYvxE+YpgKo5BMBXmtf1YhwwvAIf8ARjEbkDcB+gPGQPCAPYLssaieCucRjeYSQZQoVPR2EFqBrzIHawwxng8TOuly536L/WfBJJFP4i10h5S1zA3bCV+Qw8UTAU/5TxsQasAzHqxDPabC92h1/szozUBF5B9rB+gphVs3dI7AKHA3vi+hnx4hy7QhDzRAjAAb2HTaPdv5CgzUFiBQlbgbzYqAw1zTEDewL7uz/ZNJ/Ed9J/yQV+q+U34Z3x//z46xDl4iR3m8DcBS5AfxjkGFB0kA3mxaJNAcNUHjE2fjXWz6yL1iL6NtkvjH96vEUQAPmNPGEftKYHDmIf3EFgn52NXJszBf/RpGvqApwR+UaYoJ/qbdKCuM++hMbnGg/y78TcAp9i/jcUSo9EEXiOtNgC8HqV7D56k3/nd30v7h/fTl89fptnhUTo8vpdOzl6ly+UiXcNHm78dmM10Gl+khw8ep6dvvZ3uHd9Lw+EkzecLBy01XXBcPtGVaobOjSMcW6e1fZcMRH65yGCqjz9O8/PTdHk5T6sFugctTB8dEAwf6H7e7RUAh23nZeMtxB2WF2Ajd9YZBOz2YJBBzOS3gRmzT3cQVV54iE1v0BVAErwQQEAWZusMANUC/wiW8rlwzOXYwH37MwELe4wBOSIQyHidrtNq42CTaEMB5CFQqAVlOfDbgdjtBixcAegndDJkLINj7Eylvp+ySNml7mg8RzqSPqX7DeqG+wMHLnFM+iSV4daHtUAwfEcbwc5U7NJKkBOGxxrhB/yFA5ATAr0RA3hnOegg7Yyv19ek3RNotwimYkclrNdflIBYR+IZ80suYwRTMe9CG8O4lWAqpS95gTWATry3wd9f+9rXGoAqur69OvO4Gzb+1XydNohnrTMVwFSrdHI+T0/e+Wp66+lX0vliaZ2pRugyN4G/G6drs+3enQ1xq8Vg8K+rpb0UAPYInw+Ojg3YqwBu4zNAYsmBbtwT+X50eGC8xQswjo+O0jtPn6SnT5/ad//8z/9stEHnQtAfNs99s4Ow1a5F2WMswXMobypHjXzkWC+CqcynADyd73cpU+hyDDDVD37wg6YzlXfmbTtZtvfCbtc0Nmg1DXGil9b8/xVMRbprbKdxUHN/FOznbT+W6NuXF+zLv5TGpPyqHNEm8XzNy9HWxvO32R9teFl2ugu94/1BXGMTK0vnK/X/5BFtcSvPrY2tgamiTY9xscbGcZ3qF1R2SNMST2vz6bkxz8VjNdpGGS3xK14b54jrimPGOKwmE7pWnTPOpzwq/c1xIi11nTU9qukS9bdEi7iGuHaN7XkvR7lUWkWZ0BiANKjJx81YwlfE8dT2xLXp/MqnmlxEGQe02PMUN2OxqEf0ibg++ibVQeW16qnqZ+QB4yLds+6da4m2Oa5Rz4tyEPcdZVjni7oe6RrtptI66gDG1XXj75qdKelV1B2NE+J+S3aY93w6dpctURmOMlTSb/UlSheV2fh3zX5s833JF3btpyY7fXaCa468r+lVpA1lmjRRXdAx+3y/0iSem2/NXrMVkY4lneyThz59Kelil87F+Wr6Zi8WyvfEcd1qg6LOlebW73Zgqm20a3fOjgI7CuwosKPAjgLx1To7iuwosKPAjgI7CuwosKNAlQJ/+3f/2zVubvUhkiYDeFOrD4X0Ow7M4gUmjPhAkok0zMGHajF5V0pC8Yae18fEhB7nnFwjiyyYFOlKGJcSGvqdro17bZIN+a19VpYUCjP7kkjbzss5S4mdmNyJSY64764kdClRdVu16Rpjm6TXNvOVkoa1JLMmZGrJ5pJsaJJQE6BxDyrH5EVfErwrQbbN/kvJstfkMn/Rxe/bzqUPzyO9a4k01dG477g2pbmeuy3N9UFH1AvlMfkTebcNPZS3OkdN7zjm64nQm+99KB1nUVFpnshvpfNdwVTb7D/yBfP20VGP0z5HOxF1kDa/5Ge2XWf0KVH+YvLf7HUupOibQ+1K6dya3v22dLcr2d3lu0q6VNK16HvVj3LvJTCVPhgr+b8+H1lae0mHtIgqyh+PlexszQfV5u2jc0mOqRNdD5dq8lWKNaj/8VifP6UOKe/UfindarFVzVf18bHLHys/I31rPmBbWaqtt4veoEN8wKW8KxXERT9Q87+67lK8dxc70yWTHE/5Geeo+V3li9o3jbdK197W1tGv8aF8W2TYFheX6FuLMbp4Tt6pP1GeRFvR58ejHN6Uc+/WFMFUNiYLVO3PgRXloSPVF198YYAJvEEfYCp8z2Jme+vpYJAOjw6t8BAAGhQcomsC30D/4MGD9OjRo6ZIkcWRHAO0BYCANGdXDBZQ43zaqwakIQUAOIYxANQAmOr09MSBS6uVgV6mADbNpulof2brf/HsyzQZpvS973w7/ac/+sM0QrH/MBmYaori+ckonZ29Sudnr9Lpy5fW4QH0IsgLtGE3KIBbHCS1TrPptOk2AkABQFmTCcBGAN9cW8EkOvEsFpdptVw2BaAKuEChJX5U3hRMRZAOC1JxLjt5YV3WKWU+b+7zQBsWmLL7lcc3APXkYi6UGhfe7u/gkY0VTauuNcUSg6Fdp2Aq62JhYKplWgFYcLWxImUrzgeYauSFyMCFbqwbRUofAEz1k39NF5drVIynBw+OvYsV3uSPrhzDkRWH0pejiwvoa2C8DL6x+3gU9I4VSHWzcyhoQRmjzlF2lE5R38CLCKaywvAM5CKYigXG4AkBOaAbC/zxvRaaqP1jMTFBDASjAIwGiTA7BNqhJUbumoWxWQhrheuDQe4+Nk0oUsVcAJFA/nCMAB/aLd6LoEOQAa5Q7DoEmCqDQ9YOhCMYAzSmbGE9ADlgLHzHPArpxMJmzKE2FGAQgKAePXxo64M+MHYgOAc6ZXYFe8rWCn8f7M+M7w4Ecp0HaAU/BCfib+ZVfJ9tl7GSbyt9Rx2DfKGjEeZRYA7WzX1S56wwWeSEwCstkNfCe6yNYDVcR6CH2ZHZLHfCmDdd63gt9we+aLc++g7SmvqqdoTXUrbwGfsz+lnXkYGNCduNn7F1F0GjPgfaALADWaI9Zpc+XAfgKO5LcC3tjBVsG9gw02sEMMfQxtXuUQZkGI3S0eG+243l8gYtab9075oHpB4QTMVuWy5f50Zn1wPvaASwL8FUWjhotBp6RxDtVDTbnxlQCh2ZCIAD2FPPo81GMTz0wT7nrlQAX2rBOo7tTaZplru7sJDW5dk7eIFuGId2Sm2fxh20Z/gO18HX4jvoP20Ku3Jxr/gefML5AFMxXlBwnhbD02YZoGvgts1A1AISaUEVAwMEEKAEPkOeo93jnvk95Zbj4Hv6uIcPH5q8KHCKgAfwnHQDDRzQ4efyGHWV9k99GdeKMUhXje+p07QT6j/ifQBjdPoS9SMeX8HnbdL6+srAFfB1yxXs2DRNpgfpwaO3DZTxs198mI4fPEhvPXma1uiSuV6li8UiPXj0ID189ND2dnnhgIjZ7DAd7sM3Aqg8StdXDmIxH2tgd3TFWqWD2V463J+lvSl8CEAtlwl/jobXabmYp+fPPk+fffxRuroCGHBpQHJ05lwtltl/Q4bHTXchgoYM5JtjhyUAuPDDGwc7KWiONl4zSqrD7EindosxM88z/gAgn8HLnNdslPl2/r4JNEH8QnC0+eKD/SYmcpDwlekaZIpdmAB8Qxcw9SVcG2gNcBABe9AbyBzG9m6I7HBw8+VvGtcxFsCeLtHpCHGO0JL2nDQ0m2DdIj3W1PiFOqQ6RnpTN6j7q5X7KeofYyLS2GmKomW/B+Ca6SMAgEWcwFhY43Hg7BjrKS4OoCDYfPo8Anlcf7yDJL7DfOABbQcANYg/8dmAnCnl+AO+yUFwNgZAsNluUsdLYCraB8Ym/Ew54zX0TaAFgD4EqKLjrnWmAhBqs0ln8411pboejdNqfZ3OLpbpxauz9PjpO+nRk7fTq/PLdD0cpv2jIwNSWTxrvsU7U6GrrcVtBggHuN0B+LCts/0DowuBT809EGQ/v/BCfT3+Pjo6NM3//PPPLVZ68vhxeuutt4xG//RP/2S/Ye/13sFkIcc3lC/aNZVH0kjlhXJEWWY8ie8NLJ1tKgFh49z1jLES/dS7776b/uzP/szAVM5nB1Jp7s5tcwum4hq5LsgKwVQG3s+dqejb4vm8Tn8zViod6/pOxy7NU8oJ6Hm0K6VYlOepz2/3nMFjofide47nbbsv9Y96ja4ljtV3TW0cyowW1PNeQm0P7Y/eT2y7n67zuu4JSPMSf0r3iByLOqLxRIzH1f7TDulaIq1LtO+TIZ2f/oJ+ubTvqCs6/ja6EdfIOfR3ly7gevq92nmqB6Vz1E6VZFS/I03oK2s0iddwnyoXkXclmxDPV3lR2kddj/IXbYLSN8acen9Tm0Pj+Npc1MWSnut6I3/ieDpXyT5F+2m6hH/5hSjq83i9xpHUPZ73up9obWakBz7H55KcQ+Vf9Yoyq/zfVna7bE/JZjG+U3nlGCrL0W6WaF7Tk6izutfoV7gO/R1tX6RfSX4oo7qmPnsXr+miucpZaa4um6F7u42/ifeTkY5dNjHSteQXdM2R97rO6CP0mNpa/E3ele4jumxjl+wTTBV1Jq5D7QTXEeldsg19e1V5i7Kt+l+y3zVbZq8Kyc9KaBd4rt6rRj0ljUt6hO9+9KP/smu0cRsl2527o8COAjsK7CjwxlJg5zDfWNbvNr6jwI4COwrsKHBbCiiYSpNDmlzDzao+WOSNbkwka8JMExF8yMaCiZhsiDfuMempD4D0Rl0Tbro+LaLTBEJfAjDSThMGMYlrc9t/XnRUSz6UklddSRImCjieJvVqCZyY2NBkcpy/RINtEi59clXaUynx3TdO33HKTkw063W6H01mlRK0vC4mpfCZAMHaPmJCuy9xVJO/yOs+GpSOa0JJ99Ql09vOw31qQlfXHBO5McG5zf5IGy1GoK7rb9UPlfM4R4kXajsoR9vSQK+NssY1dSVGS3yo0UXtbbQHpfWSdrqnkt2JNuo2643z1h4UxTFVR1gwpXsqyUrU3zh31KMuGkVfEnX2hmzlNzz3yUTJ3tbsbM3Wl2x5l73EsfjgqaTzJdmsyULJv5US3WpPeI0mu1mgG3U36m2Uv6iP+KwPZUr6jXNinKL7qCXdS3OV5CbStCZrkXY6rxajRRsW91TS3Zq9K9GvJqs1m8wii5qORX2p2ai4xkgnlTnuuaR7yhde0ycDJZ502dc+GpUe/nPNeizGvdvYJdWd0jq6bDDteY22Jf2KfI/y16WT1Ido32r7jIUvyucoNzzGokXqiN5ncJ+k+W3sfM22lOQ8xnpdMr6NnKNIEv+sa5Ms5AY9pFAPRXkAUr148cKKrwGm+uSTT6xQ2wtHrxxEMRyko+NjKzxEZ5KXJ6fWGQMFqigCREEfulahqBt7QgEzbSiKClHAijeos+sS1gMbjfsj8oEypkWlTncHBKGrDTr+fPjhB9aZCuCl5eLC3v4OMBWKC+8dHqZPPv44PX/2hQGdvvvtb6U//I9/kIYo9gegajQwINX+dJLOXp0aoOrVyal1lGA3EsyPtbDbBoogARDB2qeTSTrc924jKFAcoGPXbC8dHMy8A8tikV6+fG5FyovLywZ0wEJR0BPFvWpXsDcW2KNAEeegOJFdv3Aui8VBU3zvb+93UBZlH3QksMOO5be/o5CY3YlQkIq5MCfpjsLPlXVp8R8FBQAMhQJR7WLCAuPlYmUgNBRX2/omkzSeTqyoFIWPVvhsijxMH3z4K+tMdT5f2ueHD+8ZSIudLzDnvaPjBrS1Wa0NfAF5QmEpNmMFxgDOSAtm+nn6St4XUG7VjusxLVphPEMeWIedMcBJyTptoMuYvQl/iALjvTRBkXzTmcoLhHnMu1+1XXec1uARiqS9AB2AFcqP8RnF01dSAG1AKpd5f3t/+4KUBkwF+T07s3Mgp9apKXcAss420uHQC18ntnanV7JOJuxMRTAV+AeABzv9YK0ofsUPi4vxN2UMx1nYzLwIdAj6iPU8uHffwDfn8zMrTMDaHZxDeqADV35jco530V2O9ov2A2AqbwDk8o55sVbL8ViBvXeOu2l3zVo2X7md5XfIIXnBOngJumD90AMAvwhQicA56EsrI+ggh+49qwwoGFsButPD+ezy5roB+QBfWHTMzlSwpdgbeMBrCdwDrbAmXMfiU9KZ/r8UA/Mc7sNBrJBj78pBMKbR0TrHDBq+A0C0t4d5vWML7J3NMRymg7293GnszDvRoSj+8jLTywF10Fl0FmPnKtoxyNRsb5oe3r/fABQwN0FZWuRNe8fvtGieBecATpHGBFMpoAh0RUc85k2aOMI6wHkHUAIWcAw0gnhAD6FXmNPohg5WtG8ZMIrj8H1mywESpj6zMxwAAADAYn+TaQOgoL+DbaGuEaTY3FMZsC0DCDJkhrbsAh3jUjIwFc7nGkAvdIUk8A3ng38AR2P/x8fHIo/t2PRz9AMEewBsZkBcAym6DmEOglBALwIJMRe+h66AD/AN3EssNlPdwRi4FnKBtSqYijpOn4njBJzwGD7jWqyDckTf6T7WAUCYh4BvgrPajozeMYaxiMbZpDljEgUdKOCF8ZvriIOpDOB0fZUms1kaDAFMvE6r1ZWDqsaz9OzFafq//u9/SI+ePk3vvv++gYoBSn41P09fe/dr6b3338vdfRbpYn6R1msHEa2WsHHowAnwZ+64lueEzTg+3E/3j48MsAj86Rpgqgm6cPrfL559kT7/9GMDOwKshPjnYn5uwEYHt0PXEV+4D4AMwP8Y3zOgFYAvi0uy7Htc4PGS+assKwbKQ6wCsHYGCFl3wqbbYuZPttAOlHLwHoBg8BXUXcZKWA90Gudq3Oy+GIAy9w/QLYAjySe3vS5rlBWMqWAqxjyNfzHgmoOpGO+ADv5yAAcI0bczltL7Z5Ul068MHKY80R5RJ/i7jckAJnZfR7oQbMscB/WS9y2+B4CWWqBqlGmPKRyAznsFfaZhujtCvDc2vvOlBy3Q13XLY3QH7NvnEcD0HhdhvRovGKgeQNUApvL41uVNwVQOqIQv8c649pb43FGQz28UfBvtDP2HgZmyLSC9YeNo76n33/jGNwxM5X7xMs0vLpuOf/PFdbpCh6zBKC1WV+nsYpFenp2n+4/eSvcePLa/h+NJuv/wYUqQs+tk9Ad4zu6Brq8aADy6NiGWpd/BdYghYKe926u/UAKyj067pDNjBewLPhR7R/dddMl96/EjA0/hu3/8x380+uOlFqR/E5fZiyg8jsBvtetqKy1CyvoF2qlsqE2kL6NuEvTttqUFbtNPff3rX09/+qd/ar7IgWwA8/l9jc4ZwVQ3dCpf43oBS9j+cM03gsDwgTJAneC8XdfoMa6lbw7dD88tzR3n1z3oGuN8pXV0nV9ar+YFOZ7+1jmUB3rfWqOD7oP3XNQ1XqNgKtKGdlT997a8KfGSNGl8UwaORv7TJjYxouiA0kF5yH3xN9epcflNub6ZM9f1lmitvNB96Brj+Lzni/FMSX4iz9Uv1eStJCe6nvg3x4m+WvNseg59R0mXS/LdpY/q90p+uUuuNDcQ9ZbjlvgT5SjyinmaSA+3Z+1LYSivpfOinNfsitKy7xrNFXAtcVxdS00nIs2VZ332DHdMFlU1sYnH7iofpB9/4xh9v+5R9SXqCD5rbYjKQZf+d9G5RBuVhTgHaay+gX83+dZMi0iD2nojD7fxVTEHGe12XF9JLnn/RF7Q/tX2GH1MyabwWsYl0UYoDaKtKNnHKP9dur/tMdpYzk+boetRmeHfkS9xvaX5S/Yw0q22bvJDec21qh6p3kd6xzVGXXY1vXlP1mUjKEddMrvt/iKNo9yV7EKXLaMcewbnpl3G5xKflXYl/6C8+fGP/2JXG76tku3O21FgR4EdBXYUeKMpsHOYbzT7d5vfUWBHgR0FdhS4DQUIpqolU0uJJd5MMzEQk3Ga7OYxfSgUb8ZLyR5+V0vulJJQTBTwgTBv6vm9JnhjIoPJhpgI0CShJnFsrGu8gdTfCF5KKGiCpJao6Ep4kk72EFq6ppTG0nVqEinuWfenxzR5ExMu28hTLYkb1xrpqespzaPr6kpy1q5VHsRzYpKtlAyNSeLIZ70mJnO7+FRLSMb9luQ8Jo9qayrJ+za8jOfomrpopNfVkmdR77p40qUbca5Ig5qsKE22eUjZJzN6vLTemOCsnV+ia0l3S/zrmqPG77tco2MxwUn7rja9xJuo5yX+dCWDS3arREuOq/ayKzGtcoqCir7EbEk39EFRzY+q3Ef/WLIxui7uvWsfkT7RtpfW3cUn2rKoVyVb0yentbXQ5+pcNX+g8sIiIy1y5V5Y9MQxtYCBx2L8UbNb0VaVbHZJLqkTkYdRV/R41J8Yj+jcJR+q9FH/Hb9XH9Xns3VvUfZqfIo2omRnavOWbESXD4h6E21o32fuKZ5X8x3b+N3aWCX7XtKtmr2OdKjJIq9XeVI5Kz3Mqz2M1bFK9qMk3zW/onZZC1D6bB/HiwUzUR6VHvy75N85XhfPazyo+d4SmIq6bvTOb1zk2+U/+ugje8s5CvqsS9Xz5+mzzz6zz9pZBB0JDg4PEwoPLy4u04uXJ1bMjSJA/KCAD4AqFCWyqBkFdijqQ8E49s+iP3zPolYUYeMzxkGROruFsFgfQAcUvaLAkh1W/u3ffmrnTkZj6wR1BUDDcJD2Z3stmOr5l2lvPEzf+93fTd//w/8hXa2XaXC1SbMJOqckA1ZdXl5YMfGL58+ssG8G4E4GG2G9mA9F+wCHrFbLG2Aqs/cADwySFe4eHu5bESTAKABoAVSFa7RQsSk4HDsQRPWI/CCogrSDbGghN65BMSQLfFmUhvP4Nnj6IuwpXQ+8qJgdRnJRqvooFPqu117IjGutG1Qu4p0DLLG5MlrwxSAGoFvgzf1X6XJxmVDkb+ufTtMUgB0Do+FedGhdqkaTafrFB79M//AP/5ROX2G8lO7fP7CiXZRXG6/H+AdACvgzsvFBXwdNoCbVu+rYg/v8D58JCGCBKveA3/rCFPowfRiuRQW0f14kChDExArOUbCJzkfoUgEgGkBJzQtSAJy68u5Krla4oi0qwOe96V5C5ynTE9yjG+hv3wrvUYhswKHrq7RYtZ3ZDMiFolsUYKMLhnVoyu/kv75Oe6DzdGqyj7kpi5ivAeCNXD4pL1aIO5saKAY03KA7yQbdSwB88qJW7BklBOxeg7ExD36jA5x1JMF3udsO5N06TAB4Mp2mvdnMZGc+R6egZTpE5wXsDcXRKN7O/MJ4BvbM3bcAQjKbaqCelRcf7wOc6PMa371coylmAB9YWG3jWKeQmwVp9OEtiMp55LJAEKKDKQBGAT0AKqUMwV5hDsi729AWoGE0NJAAdMaPsYNWO693S6Gfw3EvFsacLBZrO8I50MpBYTgX4AYvgAawEkXgXjxG+Wvl99pkljaFc4Ku/A7rxDhYJ+ZHwTeIhn1BTtiZCtcA7IexIRMHM4ASHFCLzjc4DlsCO0c7BN6gK6ADDIbp0cNHdi27I8F2m4xh7WMU/DtIh36JvlE/M8+EedmNinSljaIfJrBH4wx2pop2FfMaGDDrGOgA/aQODMcj84MAt0CWQXTQy+IEw5UO3W/Q5mVbgU56kF3XaQcvgn9G29DdCXrmQAy32dBxEwwzbm5L3Kbwb58fBfqgPYFk0FMWs8GP0haCHtBLA7DNZga+IviAsk3aYR7rNAj9XjsdzAcCLHHl9oEABPgA5k41r0mgL/hM4BtjGo2vCMwAH2mfMRcBdeBfLLI222Odz9pOjlwj+Y49gldmE7Ncmlxn0Af3x3kJ8IugFI2pqVsEOJC+mFt9L+/pbJ0ZcG3AhF4DagAAIABJREFUD+gjgAJD6EFKl4t1ulxu0qPH76TTVxfpf/8//s/09ffeT9/9ve95h0/EMSmlt54+SU+ePsmg7JP02eefp9OTszSfI86CDR2lIUAmV27DMNdojA6O6Jg5Sw+OD9M77zxNB/voIrdOh7Np2ptiDYt0+vJZev7lZ+Y3IKtLdPZCnLKELaBtdLvk/HPAA/2aAVANuHoTNOXwCecpddjtkXdLBA3RZQvyBNk2e5/HbUTe6Ad7urZrYoxt/MhdLn1dPqf5EjtGFXJQG3w1j3ks0gI8GNvAn6CLmMbrrQ0CULcFC+N6glqWSwfkQO7pRygnOE/tM20kYb2UF7VV/E7tYLOvbDti3MJrNN/j58CmOKiMPNW/uT8WQPIcdt3yNcAWedEx7Wd7v+ExoneXY4c0iCHkxOEttGtcs/sPj8fUDrkNcPAx9Ru/3d4gfnEfYnKFjppZLhVU1q6r3S9pQ7+hgFrySfeGexrY1Pkcdn2RFkuABR18fTWYpovlKp1fLtP8cpmWm+u0GY7TeDpLw8lemi9WaTzdSw8fP07D8dQ6+MKnzC/Q4erM4lbIM2yn+QTrCro0Pk2me2bT4W9ov8z2Qn4N1Aiw2XVz3+Mg0KXFU3jZBYBU77/7rl0LW4/OVLge92G02+633NfG+/RW528WrdM3t7LS6jftOW0wZZZALYDhcTbv4zAW/AI6U33/+9+3e0DY0qbrXe541+qz6zHl6Maa7fv8fMv+ir2XWxngeFEP1G5wDp7z27wf13t61fUor5Enuu54jHwp6XYc97afleelNagfj3ITaV1bd9feyAvOE++PlZ5de1MaxflKshD5tK0sUJ/ULpMu9F06Fufhmko0U5lX2dRratfz/DjubeSAclq7Rvmq+6nZFpWTyL/aOm+rg31yAV5w3ZEHkd7cP31vSYdLtIn87qOf7lHXFP1/SX5qul+SC9135FefLqosRJtZsmH6HXW4ZCfiOvnZ7intvvj10kmdv2bXa7a8xAuV123lrSQ7fXSp6WSkvY6jOqbncc3b6nPUi5KeME5S2tXmJy85P+9p1S/EmL1kw2q6qPvb1geUeKf3tVG/lXbqk2nDS7IXfZnKNPW1pGdxrki/ki+KMlz6rON2ra2mDyWfqLJR2hOu6eIt7guZy4vyWbJLXXoTeVrbo/Khz29xT1Ee4ti6Vs+6+o+OH3mtY5T0KdJjB6ba1oLtzttRYEeBHQV2FHjTKbADU73pErDb/44COwrsKLCjwNYU+Ju//ftrvbEvJYBigok3ukzuYLJ4UxsTiTiHD/1j0lBv5nVMnMdihdpNud5YcxwFYHUl7uK+dA5cp8kfTQayuAHlRnj4GJMMMflSWnstEavXMqEC2ipdYnKM1+h6dc5S4qOU1CgltrYRpJj0jOPERC/pxTXq77j/SNtSomebNcaEVknO4zilfcW9RfnrSzJpUivKOpNn+qCgxmusVZOqpeRTpGVXQq2Lhn17ql3LtSv/+3Sl66FAjT+RTypfNV1Ue1Ubdxu56jtH5SzKTo0fpf30zVPSoS59jvJ/W92PwJRS4pcyWqLBjSRqoSNUl33s8lFK05INJx05BuWN56III54TP8dE+F3BVBhH6VayUVH/lS6asCb/aVN4ncp5zd+V9tsltyWd2kY+VS/vyl/KFN/oroVSOKZgKi1+wn5YIBj9uu5f6Y2/tcCgyxaXbK2ez/0qv0u8LT0k1j2RhuS9FtNFGVBbq8dKc5T8WuTpbW0EH5hxnMjz6FcYY9X8mtq4SM8YF0Qbwc/bynWXPJPmXbFAifalMUs6GeWxNJbuJ9JR7Z7OqfGG8mRb/678I6/6bEFfvFSyCdTx0v3FbXS39EAvyknck65ne5vmoAIUx9sb3fPDQAIP7LtBssJjFOF9+OGHBqZCV4kvnz2zv7/88ksrBGzAVLmQe/9g/waYiuAn3BehYBuFcnjzOItOWQhvgItcqE09JJgK5+IYCgwB4GIRHooPUXR3eLRvdhRzAfAAGv3kJz9J8/O5dZQBkOoK1cro0DOdpKOD/fTJJx+nkxcv0vHBLP3+976Tvv+H/2O6PD9Lq8WFdaUaDa7TEF03rFh8kU5PXloh+xQFkrm4D/RCgSX+ofh4ufQOBXvoTHVwYHRFofx0hG5F07R/MLOXWTgoYW5FjwAc0L5h3yzq9mLbm2AqFprjN4FULPzU+07ef+EYi8nVnpLf4B3mQEEw7xFRrKL629q43PEhd/4B7Xns7HxunZNAexYJswMJCkJRxIluZk13kNnMwVS5cwbevo9i0w8ApvrH/5qev5inxWqT7t+bNWAq0NjGTn6PjX+rxcIKdG0tBlDyjggGrBq0ck0Z5Zv4sVcvcnaQQMwFUP60GER124psM6AKpcHW+CMXExBoxzVS/zkmgQCYk/kFyDf4CTrhfOwTtGQMYG/mH6QEsKL7mutGfwiWQLECCuYRD0K+AMYwkBOKGKxLhsdu+Me4AsXs2AfmJOARBffDkW0Id2wNmAoygWtdZnztLFhuATreyQfrJrAA12Ff+J5d3PAbXePQ+Qp6At5Rp0lH6yaVO3Vg7QRTYe5V7qpxfO8IN5UOxJI3yhMs4WCqvF+JXWMMVoqTuA7SC3SH3cKenz171gCJ0C0H+2eHn//G3ps2SZZcV2KesedWe9faaKCxEiAGHFKkEUMC/DKfZkw/Q0PS5t8Mh+RIv0Mak0kfZNRIJshGlEw0kUNiRze6u/asyszKJSIzMmTnXj8vTt5yf/GyGvxCRHWnZUbEe77c1d3jnneclcSBQLHduF/W3K4y4vqcstScpEVEqk+CPzhu6onv43fjfyNnroDMl0wqrju8H/vHOMEmAaYZ2Al0AaYcvA9Q39Zk09rCD+IcbM/0lIGy5mNgMNtyoA0+QzG3sVZNpwa4RTH1ZIz4uNGAIuO6QnWi60naIX2MPshYRB3yOrZ7msGeBOtAZhgPZWAAntHQQFEsuoe88PPy1Z69B3Ag2ocsCARA+zPI4xzymJg8MC8HUy1BP8rkZ7YgDE+cQ6N7T8kNW4jm+g0r6vefKVh+LuaNn+I9rv9oE7hX2XQQP2HHzMHUEWMkXpMVheBTfDbenFjbBA6hXbTFnE7WNtUbi/917aw2TZkw9uF6ApZL60Fcx1hEf4I+HPBKoOHc2qCt01YxBgJBGDO0PfoD+1U/pLw5f/xGjmIehj/TljgeXAObODk9MQDxELE258HFYpAOj07T4dFJ+uCDrxiw6v/4P/9z+urXv56+853vpCfPnqWT6WkajEfp2vVrFovQzosXL9Onn36WXr4Ea+hJ6veGxnS1sTHIgLuUFj2f52RznLYn43Tj+k768odfStd2twFNTVuToa15zman6c3h67T/6kU6PnqTpqcnFoPBAAnA6vIMZcmI40AqB8g4kMrtm/mCcweSiTrl+sJkn5ncAIwm2xs+N3BLBshqHKCeeGYe7cjALZkRivGWPuBMaplN2kkas98g3TkgjL7M9ZAxr20sbYzz8hgJILoDe2ytl0F/+A0wFefhNuVrO85d2ZzwvjEU5RzGuB73vVxLcO7MwwpK0f0CZc94jjkReLRYLIEzuv9Sudo6SpjnED/wg2scEO5rRbxWRjpogP6n9mERTLAtuiaCfAAS5hghE9ctHmiwZLLjOtbWTgl2CFa3mQFI+0P/bqNZy2J/QyazbETUMWXJHMt4C5nRbxkfEMe++MUvpvF4YrkKTFFgSwV7qoGDB5vGPrV3cGisqmComuzuptQbpsXGIM0ALOwP0gAA8yHA6n1jeUWsxjqZzFSIHwAaIVfYPsD2BgPLP+gXPg8WUGMXhO1e+J6IsQcyMSa+6anlU/jTvffeM1/HP/T14x//2O4HQzDjoO0hhKW0tGfV/TvjNa7j2o+xUeWtn6N/5l8FU9FeMRaAqf7oj/7I9omQBUB0zvDmNkbfJFgqAqrcNpRsdGGssXFPz/nRFxlfdA0Zz1/Ur3TdFu9tgl+HP7QdlXm8lfGL4+XaJ64vY3u1+XUYWuNHca4cp8Ym3Sdp2yU70ljeNl6Vf+lv2gR1FvXVZY5R36W5Rhnq+Et/a7+aS3TtojGoizx0jlEWfK1z4Zjje2qras9RVuov0XdUHiU/0Pfi2HRfpGNRf+yit1XXxHXaKj1pfmRs03nq+k/XCPRLypKfxf7iftPjlMe1krxK70V5lWSgOi3pLdoF+49xJPpt/FzH0vZ3bW5x7jEex1jIuRBMpXNvi6HR/ksxvWb7vvZY7qvUf/F+KbZFHy/JJr5X01mMazWbKflq9MvohzX5le7rWpuibVI2MS9o7ijFvSjzWoyg35XsOfpU6bXuC9psW3Uc1zU637gvVbvTXF0aS1vs1RhUi7ulGBzzRc1HdO7RDtUno9/o98caGylX3qtt4gEY3C/U8lIpppXiWMmPoxy0jxhfSr7U9XtTbdfYj2VDE/NOSb7ck5X0xvmvwVQlS1i/t5bAWgJrCawlsJbA2xJYg6nWVrGWwFoCawmsJbCWQEcJ/Ls/+/Pm67i2DalubLnJ14NSHnByY61t6SF4PLApHVToYao+jVUPE+LGWqcbvzTtKIrikwTjQSQPgXzuG6m/4cVT8bChdLgVD2Hi4U7tAAbziYePei37imNVOcZDFNWdjqN2aNwmw7Z5xcM1th8PxUoHYyWZttlo2xhLBzNd7ULlWzqEqx08tR1m8QBTD2bj4RkPQ6OuarKKvqT964Hcu8z7qnahB3QlW1OfUV+JX760HRSW5F67Ph4YxjikMnlXGyvJVfUb9dHWJ+67qsxj/13j+VXtAdfXvswsxZm2+KAH/jX5qO5WzUn7Lx3CR5lrfDKbbBFGqe+Ya6KdlcZD+akN1g65a/ET1zOGRv+JeYTXlcaic2qTbemzOGaNP6UYVRLtu8iPBUKlIin9gjl+6VoCU8V4HuXdNr6SXaO90pdLMYeofDBmzd0aGzVPsL9YeME+2aaOK36poX3p3Gtm/3liYVyjlPJ5tEncwwL5Wo7QsepatC1mfp55lGKGylz9r5aTav3X4oPqMsohxkO1HdpL1Ke2UYs1bT4b82opz3aJESqrOMZY1BRzTJuPqLxod6X1UGktFe0yxtUu+REPlyeYCv0z9jRMDAB1jIZWDP7JJ580TFQAUz1//twABSjO4xerKHRAATnAVCg8BDPV6/0DK+7DHAgQISiGYBNlokARI57ArkXv/PJR9YD3rJg7F7aPJyMDJmE8ZKb60Y9+lE6Oj42JCgXsVsR+MTfWk63xOD1+/Di9OThId+/cTN/+5jfS9//gX6TXey/S0eG+MUkBTzLsJbt+Y2NhgA0bVy7GNUDNYGD9AfhyNps2YCoUz4OtBf8AphoPMdahMUM42AUsWieZpWTe5EXogU+LJ5hK7YQyI6MLwVK4BtfzH/dfJTCV2prJvu8MUc0+MX9BTJtYrsOTsU/Rxp11wFcfYKZCcSmLySEb6AIFnQ6mOk1Hx24rAzBMAZBjrC99K0hFcSkAVZ988mn6hx/+OD19fphOp2fpxnWwMyWTuT+1f2TjRQE22gJADmAqBwlgLeR2jAJosCpxDgqm4vhLYCrMh7maNhjXG1zHUP99FJTa2oY/Dlii3bJIl/IlgMrAYJk1hvqE/dO2MV/ag+VEADb43+LiLTAVrrXCFxQBXZybPWDesHsvlL0MpsI8CKaCDtE32jCQ4wA6cbYdFEEo6wsBKgqmIgACY2dxMourzT7AUgbgSWaGwbgApsL8b964YYAn9KMPPLBcn3Orx0Bn3rJYd+HMQbA3jPFs6qxGtEcCiEYj2FgGrck6h+sIzSvMQ+iL4zAAwmTSsJdAJxhzZKbC/GHruN4L6cHI5uxRpTVnzAu4DoXP0AHjI64hsFLXiAR/YCz0cwIMCHRhUT/awHsEwrDoHQXZmC91gjY5b4zbwHuZ/YP5B2AqVCqjPYKpcC3GsDlyMCB+IHMC9Bi78D4Ah2AmM3tcLKwwHONBG4gVGAuAdbgXxeWaCzk2xjd8xjhGXdHHNZfxLA7X0141RqKg3dkv3J7QBvRIcAKZD1H0PgPwFexq47HZBGwA7w0zQx99lf4NBiLkxE2wQYHpa+5gNo5J140EHhCIAxlhzlrIRgYqtSnKqCcsHVOAXjKYivOmDumnaIO2hfFiPtCHvsc4h2txTQlMtQn/S0vWKtwDuyTTDtmk0AZjYjwXZFxkf/Qh9UfKXP2Ac+f9jFGUD9cHjOMEdkGmzLGMtQq64lqK9hIBVbpH4N/smwBxjAHrHrUl2qwBzc5mxqIDMBV+I/f1+5O09+ogvXi5n77yla8bM+Nf/9//b/qNb30z/fPf/u302WefpaPTE2N1nGxtptFklI6PjtLLvVfp6dNnaX//MJ0cTw1E1cuAKgAxPMc6W9pg0Etbm+N08/q19I2vfyXduL6bNtJFGvTAIjVP09PjdPTmIL3Zf5UODl6nEwN6LNLC8v7c1i2ug6U+jVkqs/FZvlgs457mQbtXGOTopwZKHgzN9hAHaKvMZXq+oesj5lVdH3FsCzAWCXsorrG8ngE7zX7XwEJeMIs1EMfLNs0GMO+kICTPo75+QK5d7v/wPtezDgLxc3aPX55X8Jr+znyJucNWbCziK7TFxs9zjuPaQu/XNT/XLLpW0Tn55w4A5fvMSZSN98liYgdN6frTmPhynGbsXAKxPJ76mtQBUd6+M0vyn/rufL5klNSYADk6m53nBOYCz3XOTGWAIsRwAHxzgbr6bdu+TNfDXNMp6B5zQOz44IMPLD+AbddY1wx8B9/aSBv9SXr5ej89f/U6HZ3M0kZ/mHZu3ErDyVYajDbTRa+fTqaztPf6tfv6cGTrXq41kRvhB4idyLNYx2IMYK8CAxbAVJAB8jbX2MiRYI6jH2GMmDN8yJghz88tR928fj29/+ih9YWYhAdjYL/y8OFD68P7mZpvan7VNQpthL/po7SveH7Ez+lPtF/GYttTCTMVrlcwFYC9EUylfTS0s2L0S1tegqmcnHb5UAX1kdK6TNcGcc4aZ7Sdz/u3+iplHttkLmRu07VRaZylNYK+13XM6jc126BPdrk2xqg491IMi/lWr9E1f00ObXOlHHU9WbKRaCvaV/y7dD/9Qedb0kf8XGXOv0vrj9qYddyr5lDzjdJ90f5qMuB81Hf0PfU36oDX1nyhi+3qmOMYSvczz8Y8EWVOe8PvuP9gHNa+0V7Mq9pmzWZLMlJbrclA83ntmtgO56F2pbFffUPH1RY/2+yjNLdoeyWbwzUXl6ALflccU5xfLVau8lvaBGNv9LsoIxufALdX+Z6Oq2tcKNlyqZ8oY77mnKINtvmvxtguutO4RpnpeqG0rmiLE/H6GEtWja/mS9Gu43VRv7XYQL2XfANtqB212Vwp1scc0TXuRtsq+Yhe05a7S3kngql07LWcrMxUNf9u82eNETHOqW92yYVxThgPv3estaW6aGSX8HCO8vqSc9HczxzB/FGL0WswVZcsv75mLYG1BNYSWEtgLQE+XmctibUE1hJYS2AtgbUE1hJYKYGrMlNxE4wNsB4axC9O9UCLm2V++VncSIcnD+N+3KdFZqVDolUHKnoAEw8QSgeeerCgB4n8m3P2Tf0STFU6qKkdPPNgSe8pHTroARQPIfXgoqTceLBCOer7tb7iHFYaT76gJMd4wEI9xcO8toOgrv13uW7V/GMb/1jjqh26qVxKh7RdDl5rh37RjrrI61clj2i3Gj9KtsrDMr2uZpelA9tS++rTtFX17XeRx7veU+s3Hmh+3vY5z7bD79Jhctd+GQfjIXlsM8aaOH+8botHMd61+UFJtnF8tRxg7fLRrEEIpVjweeNDKT+WZF+zi1oO0Zysh83admnsNV9SO9Jr2uTKWL8qZuG60pc3bX6Ne1gAxNxeiiOlOMCC3Kvk6ji+tpxOGbfJt3a/3luaj8Yt1T3XVPolk9qWrstKX/J0ja3vsjaI9lKbY5xvjC1xLVGyw7gG6Zq/uthoKWbQdmuftdlCzRdreo9FgDpXru84HrxmQXSU07I47zL7Xtfco/G1Swyp2QxjfpuOuG4oxUntO7alc9Hr2vKhjlN9q2suRJEkaiWtwFWYiFjcbmMCmGg0skJCFPI+ffrUivPASAVA1f7+voEkGN+skCAtEgqs33///XRyCsaRw6ZIFPsiFAviRwtd+Tf6RGEfQAUxzuI1r2OxNb+QxPwBVALjw/HxkRW7o62f/vSn6fTkxPpboCgWBerzcwNJAdz07OmzNDs9TV/98gfpO9/+Vvred38/vXj6JO2/epl6eLI+ChxRhJyfwD+bntiT4lH0yWJaBVORmQpziGCqCUBLQxTgehEh5A62K7P7Cy+wpV2wiHswcHYXlW8D4On3G6auJcvQsFmXGNAoFygqWwrbog/aXhXl1BfLomIwU2kxKwt3IQnUB7MgUoEKp1bMmho2ItwD2/AizYUVg4JFoykCbgrInZ3KCkvTRnr27Hn6xUe/TL/8bC+9OTpJt25smR0ClAA7BBgD7AAoPAWICrIEeMjjBFiXPU7Y3OdeaAq52pP8MziF63XMnTbHvIzxqdxKa3teCwCQzScD5pQ5iT6tgEHGB+iDBbookIX+0CbkSmY2gmHwngFRjGmlZ2wmi1xSNBqNG9Ylyz+ZbQttwc4NCDIaGBsOwVRgRWuYmgDAy+AfyMzAVGS8GmBuBFP5uBhzeL7BNQ3mRYAVYzmuJbAA4/FiaGfL4Y8z1oGZyuMB4pEzEWS2CytYd7ANgFYo9qX942/qFf4D1hSPD+4vDuyZNewmXtTmwEbNc1o4rv7HQmyCqXgdgRhgoaJMCH7C3OmvxvQgT69Gn6V4rsXGZKZqGNh6vbfAVBgjbQfX0W5YEE058zq0T+CIg6AcgIqYCJlA5wZQzGAq+j11TGCcxWMpTAbIFkA8s920YfGOcWs0XDJIwDfhpy4LyH8JagKAgvKiH+xsb5vOY0zUIjXaIeXJMRKIRLmrbHGPAvUYh+xJ5wA5ZNYusEzNplMDBRNUhrkaw1Zm2YJsIEPkP/PlHFuQR8mQYvrORdxWIA82wsxAqPmrscUAoKAtwm99nk65kcn2HByTc0YDTsh7QbBS4XIC4uin6EtjNm0c78MGYE8ETHGNzjaWPnW2ZOEZ9NMkAz4J5sOYEKchF9gzbYv5HHInMw7XzLrmU53pWogxI9oB/UrnSD8kwIPtK5CMIFYFsTFPcs6MZTVQla612Kee/Sr4TOcIu7DxbizShSWwXuoP4E9b6cWLV+nJs5fpG9/4zdTrD9L/97d/n772jW+kb3/72+mnP/tpOp1N083btwyEBRsAW82rV6/Ti729dHQE8NZZWlzA3xBP+8b+iLYtUWbAL5g5r+9upQ+/9EFmplqk0QBgDpjYeZqeHKfjw4N0cPDKwFoWMfNZw/zcc4EzCHkRmQOpHFhuYKoLgDJYYLZkezKw7LnnM1/3eKGxx6SJxXDYDN9v1v6XBW39ow3MTfe6tA0bagZT0d7ZxOwM93q+hTycXYlgKuQ8j11qV/Br/KdgTNyP8VlfF0tmKtzrdgaAusc9t033Y/oBbRHtYD4EtdiTzuXBBrq2b/w9F2jSVwiWLZ1LMFZqoaD7nUvE1bqkiuLaZul7zj6lY1+CHZdgKoJ0l/EF4H4HU5GZysFxzmLG+IaxMA452Mz7oi65xj85mTbrAuqBYKpB39nnILsejFjOWzTWtK3lmB8YMxSczHz56NEjs9W9vVf5gQpYu/p8egBT7R+k53uv05vjaUqDYdq9eTuNJlupP5oYU9XZ/CIdAywP8GEfTKMA/Wf2ccR225MB3ef5CCy3ZMCiXej+6fz8zHyVMQy/uX/CMhhywhrrzu1b6YP3329Ay3gwBtq5f/9+Y3emgwxyps2ovdEf1C/oU7Qtvl76k+9pSj5q63RhXuc6nMxUBFNpnNF84H05VOqtf4vle74/ePsSHSv/1vZZLBznrb5Sb7X7J7E9joG/L+WN4KdxbPqaOoxze1uG7WMt5WjahZ7xlK5TO9LxlObGuFiTd03utbPOmlxrMmrWW+E8vYu8rmITtbmXtNDWN30szkfb0dzR3SKXV9b6p97ZN+dfkoPOtzTmmN90j8TY8S5jL93TpifmmVKO0Fihts+xqu3rmJnHor/EcZTkV5Nl1MmqONGmk5JueP3b64C3968xVkXbi/ZRstUu/qXtKpiqdm+bjNpsVfvRfQj1WLo35sja9xVXtWH1i5p9qK5inK/ZmMbLttjR9lnNj1TuHL/6iOaDOL8YG/R1lHG0q5KsVN6rfEljTil+Rj+JuRWvo97VN3Q/sUrmpbZr79V0HO1fZRl1oLIsyVz71s/bwFQ698u26+d6tX8lPZRyGHO1xuU2uUa7VLmxzxjv2mxG51djptJ5R9teldfw+R//8X+zJtq4atBcX7+WwFoCawmsJfBrKYF1wvy1VPt60msJrCWwlsBaAu8igb/4y/92UTtIYHulDXQ8FGv7EigeruoGmpv50oYZn7GoI84tbuL1cz3E1QIfvSaOv3aIFA859T4UXvQyM9VVZK+HcHqYwbZV7vEgLc5BX5cORNFm6RBFZaSHPPFwRT9bdXAT2+GhTNvBUrSt0vzi/VeRNcek/cQDsVJ7NVnqQVO0DT0orI1Rr4mHhm22Wuo32glfx4O0qP/aAW6bXEvy6KqHkq2VbLJm/zUbvHy4KAVRLIzKT/rH/folDX2iq95LcbDr3ON10WZUZ6rjd22fsVZtQPVNueshZNRPl74pT22v5jOx/1K8iTa5Sk5X0Z2OMcaXS4ezudguxtQ4r/iaY6+NWfVaurarP5b0GOVAXXJe/CIr+lApVmn70Y5KX3AwXsUvhKNN13wgjqkmhyhXLQIs5Y9aTlE7b5O53l/7srvN/qKOa3E5xpWaHWmci3GTc9IvmXRuui6La55o59E3dNxqR13iQy1f1XxEZR6/hO8iv9oe3/1eAAAgAElEQVQaodRfzMFd56PjqOWvWqxbZdulHKf2wP4uxatQEMS127IQ0gvpGOsJoNH5d1kLRTstjaVkS6U5q9zYd0lHpTXMVfUU+yrF4ZLcr9oPwVQoXI0FnCw6R7EpmanA4vTkyRMDUoGR6uXenhXqofiV4BroDcWMW9vbVqh3ejpNh2+cnQiyiWAqxmLqngWMeM2iRo0RfNI9GUhwnQMQzhKYqVCsC7YnAgM++ugjZ3qZbFqBLgAmeJI72G4GvZRevtgzhpvf/q1vpd/+zm+m7/7e76anjz9Nr148T/3ewkAy4AIC4xR+wHJlRYcXzgDE8ZCZ6vx8ZgXBxs4C1pzNTVMLCgcBpjLmJNTpXrDAFoXPzrij/5i3PA4uC3JNvpkRAZ+xqJgsKpAL72UupEyhI8pS86IBii4AYnOwDP4BYABWFQJ72CcKjVHyyQJVBTqeoTg6AdQGgI8zH0M3VgxqrCazdDo99X0dqhtRjDwAwGxsBcy49+xinl6/PkhPnj5PP/3Fk/R6/zDdvgkw1YaNCfND+9ubWz6XhYOBjOkLNtN3wJHNASCkuTPg4B/BVJAV3yuBqQgmhN0oCE2La/Tvfn/D7AnMVOiDMqFPsNAV48Y/jBNtA3Bw7dq1hpGHn1HH7IM6NqDYoJ/6xrzgT0NlfwYmQQF7ZqaCjB0I0reCZmMcyHIwGWWADfpkYTTuwbjwD75kwK3MTEGQF+2DDGhv2VEujmX8xpxZXE25ExSBNgB8nM1OzT9QfI6xNoX2TbxwtgXzOwEDwefxpFvLH+bbznzXM/07ywEKiwFioX1gOlpYSxkzx9A/FDyB9jlmxhUCRQjIuMzWsSwEZ5xWv4NsFCDPMeA3ZWTgmwGK8Z1VitfjtdoTrqOuEWPhbw5Q83si6A19kxkM7eM63Ec70rzqTG/O6NXktTmAU8mAU2DYI5sP7cj9apFZqdwH+xs9Bz5mRpXFAiCMDEw4n1t7aIdMIGDMgH3O52AdWbKnx7WSypS+pnmxtOak3+Nexm+85/HJQWUAFJnPoVB9NrPr8D4BD5AxQBzOrOaAOgVxAVSK2Il/7MfAwwBpAtSYz7aYOxrwTfYdfH6pOP502jC9WQW/PAU5zrFZc2cWIhY8qXwYnxhv2B/Hw7jH2M/4wOsVgGWyGY8se0GnBqwzYPPY5AkwbQRTqU2rbek5UtwHKuBJ14lxTUc/wf2qY/VznQfaIosQQZIE0MX1NmOQMeDI0+d1P8k+GScJYqTMOC5iAGZYr4BZJufC8Wg7vXj5Kj15+iJ9/RvfSsPhJP34Jz9LX/rww/TVr30t/f0//L3Z1he+9IHlAgC7weL56vXrzAAKFhuAxhGDAITNORZgKqw9LPemNOj10tZ4mO7ffy/tbMM2U9reGqWtySiNR4N0fjZNx28O0uH+a1vzWLrOsAUDqc7AdDczUBLADgqmcvku866upzWuIl4rmAo+Qj9EPqUsdZ1t4184cKkBUzV5askK4E8KB0DNWQKpI4wN6xEAqixv5Dy6PBdyYEwsFDRQJMgQC7EbQCqAyjRGMx+AFQz3eDx2kJCuG+MazeJ/Nh7atvp4fI92DZu0uJSZuLin0phZ+q4D41YwVWlPg3jue9slEIz9GMgs52C8p/keyzOu4fFQAOR3iyUZeIdpMvYu16hoz8FkjCdoF69hbwTvcT2CeYOVajjE2h/rz0Vm71zqijanPkv/pDypbwPGZhYq9oE4hnmBEQp7GtgHHiSBsRgoqudr9OFoO+0dHGYw1Wla9Idp98YtA1L1huM0X/TSAmylYHzEwwPympcyMIbgvObmfgPzOwdo3ICKAFs6iJeMn2DKPTx43eR0zBH5HABLYw3LQPwH9++lL3/pSw3Q6tNPP7W4fPv2bYvTBCNbnhA2zZhfKLe4z1X/0mt4v35O3Zr3iT/hfcgfD+H4oz/6owQwFdYC5+dLIN/bZyy+1qfdNnoVkJUB1PhB4Xdtvx/nFOdcazKOpaVr+yiua9qu17FqfmI7bfdedVyqR5U75V2yjba5lGPLcsT4XPf6Ku/SvEvtNeufFQ8YK53VacxUOUa5leylJndeW4rlNXvqqqdVc11ld21zXGVHJT1FG4x5u6RPXsP22MYyHy/X/1eZz7tcy7GobcS4pbbP3M14FnXt66Bl7CrZt46ziz7finPyXWGUf7TT0vho8xqHcF2019J6ItqPth/lH+fWdm2tXb5vcAwJ6LW4UvNTHUu8RuXLM68omzY7j/G8NAZ9rySHVfPpen9N/woSXuUnbbKq3dvm97wn5o6SfcRcovfE60uflXwr2pbmUO0vjlOv49lW9EX1dcYJ/tZ4Ge1nlQ405qzyq1pMj3NT/278KnyPXLNDzr8GplLZ8e+lLfr5ULwm2llJ9ypT/btL3Iz31vy0tI6NY42y4x6ypkedi/pkLZbz/TWYqotnrK9ZS2AtgbUE1hJYS2DNTLW2gbUE1hJYS2AtgbUEOkvgL//Df2c78tLBUmkzjw2qfgnP+/hlZNxc47UWa+jGl5vpuEnWsXQBU8XJxoPXeOCkYywdjJY26qXDIoCpNhILpTqL/NIX0vFwtXbwteowsXTIwXm+dWiRn9ipn5cOVUr6r82SB+elwz09pNHP49+x7dLBUEmXXSQfv2SoHRDrnFXnJbumzOJhWVvb8TBRr9UDqGhvOsfoQ1H3tKFox7S1LvKK18QDq6u0cZUvEOOXc7WDSI1Z0fZq9h7lojbRxdY/jwxqsXRV7L2KnBlrdZ5th7+UU9RPlz67HNKWfCbqU+NfycZrMm87TC2Nvy0H8Ho+uTyOo3ZYG3XXxVY139BvS4fYpXmX/FnHWjpsLsWUWqyPufCqdrQq7pXiPXP1qnvjmKNd12Jxo1vJeVFvbbFO1yhd7+P6SIsa1ReinKlrFOC02VCcI9rhFzL6JVNp/cP+6eu4t5RHVF76dyxufJcYUfJv1WvsW2VRymklm4jtrZrjqnVAaZ6UndpzXKuornBdLcauGl9sp2ZHOm/qP+bSmj3i3vglZc0n4pxL8ovrplJbcU0Y9cbP9QvXuH6p5QC1m9JY2nT+Lvbg8sND0FvAVD0HEgD4gaeZg53KWKlevEh7r15ZASeLrxk/RpOxganu3LljYKqDwzfOeJPBEShWxw+LXPE+C9VRCIh2CF7Q4kxcpwW2LLx9c/TGnuC+s7NtzCf4m4AYjPlsNkuT8cQALyjyRcEinvwOoNTey9dWl/H7v/tb6Tu/+c30O7/1z9KzJ5+l/b2XaTIepCGAS71FOtw/SG8OD9L+/mv7Kng4dJAIf1AI7EX4ZwbWwnwmo1Ha3toyMwKYY4SK5Q1/yj8qWAFgQiEqgB+sDYn+6IWazoJJ/2AhawlMhWJLjePoWwu59Qtw9uVsEs4IRIYTMJtQJ+ifxewYD6qxtaC+yQMQjDxIBO+jGNQKic8vjNUFAAWOD08YHgxHaTTeTD1jW9pIs/NzY9fYe32Qfvijj62w/OYNfA5IGxksxmlne8dkiLYmo7HJzwphM3jI5GUMGctiJgLwCFjB+Aimgn3iNc8D0C6ZIrRImnGEMQmAI/ygABUcWZPJ2MFdwr6Cv+lD0Afag53DXq5fv974UFybMmayqBcyQAH9YAQ2LZ8bAWIOpoIdebE2xon3rHB7OEi9DHJBmwBTwR4pB4IlME7MGT402ZzkgiobRVPYzJjIPgiGQH8cC/WLawnSwd/KBMM+T06OzV8NoDMCa50Dpwj+wHsEt1jBNRjfMuAFvszrDJC4YH+wFS9gt4J7FOAb8xquWRaFU5csbleQCf1NwR7GijYeO0jvzH2cfaBtyA+fszBci/g1nrNtypI2R/mjLQVB0U8ZC3m2RL9kPIAN4wdgKgKTop7QJ+ahLG24h4ASzSO4jnHUrACF2ifH9nsyHputE2SEz9mXxWhDrHlxNP4CoIpzAuCVNYDTEwdXoh3ah4Mqzq2vUn6lvBQcQJujTvU3/UjXl8wjkCXjHOSAvgFwbPw05xLOE9ccgaknA6zwN8E31OfJbFmczvxgAFMAxIz9w8Fk+AzvQ87wR8ieeqNMILOz6eyynWewQVxzX1promjfYpOztNCOVU+UC34THIk2FESKPpbAkMugXtONsfCAYcX9i7ES8kKMg3xotzG+8nquS3XPx89o45prde+l6zqMp7SH0DkQmEEf5ZqEvkr5EwCm60v6O6+hz9MeCRpVPTCW8V6CFgy8vpHS+WKeZguAXgdpOJqk8WQ77R8cpb2X++nuvYcGCPr440/Sg4cP06P3308/+elP0ka/l776ta+m/rCfZmczYwp9/Xo/7R+8SadTAIXm6XyeDFAFXAQAHwZaBjiTqKiLcwOJX7u2nba3xmlrc5zuvXcr3b55PW1vTdL09Ci9fvkiHRzsmx8itxFM5f5ylqanswyoQs4Ao5OvhwD6xU+T5zPwjK+bPOfEp5dAb/RFxGwWs9LOm31A2jA/QrwAcD+e4VtOsH0zgGPuA7pfOTNmLay7gGnP6wTcY4AhPxenndB3ILcBGB4FRMfY5GllyaxrObYBcfk9xs6Z/ZaMVFx74HPMW2MY/Cnadtxz6VoE7cPfmMt4rfqK5hn3Fay7HdypcVb78ZjGdaq/Yh9oD+tXZyHz95nvCcQGmNsB8Mg5ec0MewQrk4CpmEfB+Mr9H23BfRBAb2d65NqqsZUegK3ORGv/CWs81wf8zbYZcxizfQ3s8ZdgKnyGPrDHwRoEeQF7GkjrxYuX6Xx+4fbVc3bF3Wu306vDNwamOjw6TYteP21dv5l6g1FK/WGaYg08v0hTA8wZ2tVAUsglFn8M6J0Z78EsiB/sjWy9OLO+GEsZr06Oj9KrvZcNYBXjZ9w14rUMNHr08EH6yocfGrgVAGA8GAPzxPqTYCrXpzNixdyiNqF7FMrvbZvxT+J6mTrnWoxgKlxH+RNMdevWrbfAVIwd3t+SlSr2v4xWbr9LLlKOePm7tHdmruK4OO4u++yaLN7uOXuXnPGtulf71zUlx1frY5We2u7TnKrtxHgU7eItnQjwozRPjbuaQ3VfpDZVk1XJPuP8GQdi3It96edso4sN6LVxfaN6i3uBGPPbbOZdxlNrb5Xd6X1xjDqHUi7h9bW4UVvDUUdXGdsq+2/7XHMmr9M1qcYexgeNZzp3bUvnoXNVO6r9/XnmE++NsUP1ov4Wfax0XbQHjT8lfUXd13w0xpT4Gv0Ya7p8D1DzmbY40KX/+N2BxoZSHI5+XYvJNV2X5tqmw9IYNF7FOMXXatOr7Evl1DXucR4leZTspjTHWhyu5byaX7XFyOjbJX3FucRzBh17zJMcU2lsXWVZy7dxXrXci767xt1SDNBYQPmwvXiW3G1Ol5mpSvqsjTfm8HhvKQa1rRFKfsj9frTJkm82/Tf84297U7TjmoyineH1Gky1KjqtP19LYC2BtQTWElhLwCWwZqZaW8JaAmsJrCWwlsBaAh0lAGaqtoOS0qEND331ID1+EaubXf0iPW7KS4cU8d7aIV9tiqUvLXiYUTroQX+r+igdOPiDYbzA6Cr/9HCI9+mXtXpYp+O+Sh9Rb/EgqnRopAfXpb5KByrUH9vTw4zSAWLpsEPnWLKHqM/aQU2bfPSe0gFjvDfaA22+dp3Kpu0wTO2oVrCifcSxlmwn2kg8zOPnKtur2tK7yJy+pnFCxxLtKcpYdVCyPcqZcoyHrlEnpeKhUjyqyaZ2oNgmy1UH9bV49Kvw+7bD1HeZS7TLUm4oyaIkgxgnos983vGVxlby0bd8tfAkzlVjYf5Q2y7JqmYLJRvg/Sqn0hfXUd4lOcaYq7ZVOgiPn6+yo2JulKfclvyS9/Bpx10Px98lNsa2S/FR5V1aC9TkFPWE1/yiiF8y6fpH4zn64boJ77OAsuT7JR2yL7ZDO9KCT51LrZijS/xCO1d5EmOM/avirH5e+tJ8lQ2W8uSqHNeWp1fdG3NTba3D61atSVfFe+2vtH5RH6ytb9riWM2HS3Eo9lW6hvpvi+scp9p2HAfkFu271HbUR9tcS3r/fLZgNdBFMFWjdxS6jx1M9Ytf/MIAVWSmApgKhXj29PRcDIrxTLa20vbOdrpx40Y6PsFT0g/tGnxGZiorIEfBtxVKLlkteB2KBnEti/x5HeRD+aNPZ2M5TmfnswzQ8gJPXIfPUTSINsfDoQFNDHh8ATCVs069ePHKCoW/+3u/lb75ja+mb37tqwamOny9l3a2NtNkNEjjYT+9frWXDsAA8eqVsR1sb+82RaWILxivgQAAppp7Yewmnma/vW3zc0CBIRLSxWJuzFSuOwd3KJjqcqxdPvSC8YXFrGSWIWAJ/ZTAVA3gBGxceCp+/se4TTAVAE8m3+QFnGT2weWQvxcBoyDbGbE0NtiY7d7LT5JeMlHMLU+wXTBqAAw0BFAPLFN9sC1tpOnZuRXNvjk6Tn/3X35mDFW7u2MDBKEgHOMYj0YGpmLu2QRQzhgnUAg7SGMDG2V2Aym8IWCgxExFRibNa8sC32XBscaMJSDDQRLYV29mgIkB3QAiM1t0MBXsAxeBoQIFugAOXdu95uAFsxuNGSgqdpAh9QdwBOQAfzSgmDFPOXDL53RhrB0AXOEf+mdB+qAPNmq3MvzGDwrxUQSOwmdtB/dsbjmYyvFxLkvM0Rg6jGlNQBrQHNhoRmMHvWWgIJTiwB/3cQMazgE6Qv8oJEaB9KmBHeGX48k47e6CicABJ7AV6HNzsmn3np+hgH7mzGRbYCbzgn3o3fw5g9YM3KbMallpBJsxZ+k6BvfaugfsLdkb7Rm6ed6Q1eamg0AJpsBnkDHYixyEtmE6JgiPRfMmdWFY0tfNGIwxptcAWaywGT4Iu7Li/H7a3tpOoxwXDZSTQQPUsfna+bmNh/6JzzhOAgs3JxPzO/Q9QxE+GJng27mgnPLBdXjP447bwPGbw7SYz00OHqMHvv4DMGIDtjdwVqpcgA+7xGeQr/sfZDZzxpheLx0fOWAK+YDrT2fXm6fp6UnD4qRrX/oobRbzYCzSvKu+bEXimWGL8YwgNOiLYATMC3kLn6FgzwEK8N+x+TKuQzG6AQfAvnR6au2iIJ65G/IkaHQwHJrvG5AMPjBzMKnlAwM6eo4z28ugJ5sLWE8kPxrgGe9nNh/mfV0vEBSN6wxkkhl5mF8ZuyLAynx37GAEApTJbMb1M2XNNQzlbbYHvWIdIXsBzEnBVJxjSSdcAxEggHYIVrRYkxkgCVCJ50+1M1zaPuZEcLb5VWYKYj7VB1/Rt7n+0M8UTKX+RTviGkXzLeVFQCzbhy9ebKQ0TxdpvrEwWwKoGICq6fQ8HR9N08Wib4Clvb1X6dadO+n2e3fSs+fPLU5++OGXUm/QS9PZNO292kuvXu2ng4M3lj+BEwIrFX7gmhs9Z88xvW8srBh1fjZLF/OzNB7109bWJN24tp3ef3Av3bt7J13b3Uonx2/S8ydP0tHRYZqBTRJnzXkdgxhuQJYpQFXuO4jxGxveB2IVYzDzv8sEedQkYvGferPftq4DAIxsmBuWYxogVAbRcG+K/GBATWP6zLE75zfvCyApj7vxDNXGP/eiPgVT+XoI6xdvr1lDwJ8QAyajJUOfnLcoMxX9cmkTfct5fJgA2qcvEKhKGTHueh56G/6ha33de+A+MgwSdEgwGGMq7mWu0SJIZSPVvUizSLQ//AEAbINzs/EDTJXZP/GaOc/15nmLYCoAqgw0aMC+YfOQAAIbHUzr6x5fL/j6nvqbTp1RFK/pi5ArmKkQn32k/FmyWzHuqywuz89jDNomSyPyEf7hXqzVdnd3LS/gB+2Alfd8Dhasfhr0h/b7+o07aW//ID19sZfBVIO0c/NW6g/HDZjqbH6RwOA6X9gWwABViNMmN1t75AcEmr/5ehD2c3RyYrbJOM0cdvTmTdp7+byxKe7HnGVxaMB+/Htw71764gdfMMYq/Ozt7ZleABBzZl8H3jPP0BajnPR1yR7je7Q52hY/91zGmLB8QA7kfxlMtZPXv5cBfz6OJZiK42ryYf6Oy40CsrzM/NtlfowBjOH6uyaXtv17myw/z2fxDGDVmcBVxxi/B3lL1lccfOxfYxn9UNd7uh/WGKk61Dnz7zY51GJp7CvaySrZRlHg+rgm1bMi/W6HfXXVz7uMJY4v5pGuqmRMrumJ/q6/o/9o3zpnXct3Hc+v4jrb7+ZzA+Y6zYlqG4xr1JnqkWsUXq/n4/yM4y3p8Kp67TL32GbM9TpvtUPVX7wmxoFSH1Hn6pttvhZtQ+2DYKoYC0q5KeqsNp7o59F+23JA9KE4r7b4XNN1LQZ0uV7jS0km9XVe3ZJKuqrFklJcbrPpONe2vmpz6yovHUf0xVJ+j+1yDVmKm/G7kqvY0Cof1nGUZBD9qubf7Idz13Zr/li7RuXHNUIpD1+2h8sPMyrNu0v+LtlwtDHd97X5vX4W72mz8SaGV8BUNVnU7Cza1J/8yb+5WoHWKiNaf76WwFoCawmsJbCWwD9RCawT5j9Rxa6ntZbAWgJrCawl8KuXwL//87+8MpiKm1j9cqD2RTyubdtY8+C12VCHYvZ4iNxFAnqYUTtQKB3i1A6SSn3atYv8gOYugwrXlA6X2w5i9SDlKt3V5BcPfHgd3r/Klz5Rf3GcJfmXDnBUH/GeeLi26qCmJJ9YCLDqoL10iFaSS0m+XQ48KWdee1U9RVstHdTpOFS/V7EfXvsuMi/FCdpH7RBPZazXlHyT8yvdE/0L/dYOaVUebTHgKvFB45nquNRX6bCwJJ9Veov6xuua3KLfXnVu0cbb7o/j0hjBcbS1V/O7Ws5QG4sy4zirX6a0CLlLzIh9x1jG1zEetemWthDtvHRPSY5tua7toFrl22ZHtbHrPRrf9G8WOTNWlPRVGj+vL8W4GAtjmzHPRp+MsSPKtGTPatP8oohfkpS+MOf1sShyVdulOI/3tI9VYKpVcVXlEfPTqhgU76XNdo2ruv6IX1TV4kgthpTmcZXxt9l1LT7X8lfMPWw7+siqPkt2r7YHGUH/6mN6j8owfonXJb7VfDHG9No441hr658YN2s+tMp32/T9q8q76IPMVCju5RytkJyMPj0v4MPPj370o/Txxx8boOjly5dWUMiiZ/ouNmUAUoGZCgWIR0fHaf/g0Ir1MG4CpFjQCfmwCJNgl+jnqjv6GQtQLWYBnIQCXSuqdVYE/MPYnj59agXv9r4rN6XF3IqD8frF8z0rXP+93/l2+vIX308fPHqYnj7+NB3uv0rXdrbSztYk7W5tpsODg3T05jAd7O+n0XiSrl27buNmsS/Gbqw1GUyFcW6B5WRnx1WJNY0VE4OP6SJXUi5LP1lEyfldXnstAUqQhRWkGrDJQU1kEsE9fMI+/taiefo3x8tYj9/2njH3+JPkce/Z3JkfCDLC+1YE3PfCbOqbBYfW/kbPAFUax5mzwIBgzAxp4UxMYG+ZX1gR+ebWtoOpFgBTgb1qno5Ppulv/8uP0qefPk6jUT+NJ5M02dy08WEcAJZY4ed8bmAbgqlQQAowlc3DxL5kXSMzFQF7UAvBZzpPlZsyRsRiXBb5D8EQAtaEi4u0tbVpYKdB3xlvHEzlzDsYJ+YP+aBoFIWuAN8ANNQApgBO6A8MLEXmBS3GM9aErXHDFEV90r8wJxs/dAjGJ7OXvoNlsl/Qn0wO0D/6tAJ41ysK4be2t3JhMvzKC3w1F1Dv1DXaJEDSbBc/Acgc8zvGen7uzGUX53NjOrp2fTcDqbxQ3wBSw1FmOHPQkoGptrcNVActHx+fGKsD5shCdYsPxu4Au8T/Xr2MAn0yh1mcEfBUdtQcBx3EiM8B4jo5PUlbm1vWLwBgDgpDUTd8hICCDfscTFt4j/HI23UfxnsEhfB3E+82Ujo5BtMf2PkcUGJ2uZFszDs7uxnANGwY32if6KEBF2WwGnMP7c1Br2e5jZGNhWAIMorQX42dbLK5ZGgBSi8t0vT4yHwN8/QY5OAUL46+cHAQQFkosj8/s/YZ4y2vzOcGziDACEwZ+MfidcjC4ir0kr8Z49oAfXCNoG2qLZJhTmOz5gzdx3AN64Dck4YtDgXzjKNkewH4DP0DVAe2JYDBwM5FNi1Ih+sSZXYCixzu5dynp9M0yoxUuB5tQoecN+Ri7597jED7ZHG0GAEmmZyrma/pz5CtgXQM/NE3QBXjOWMIbdBivIEXvGAfPkU5EkTKmEI50Z40DuI9xDuAP6gn5iGMH/olExpkwLYY7zS2EbiE+wkQxt+UTQlMpXbAuapc0A/aQpzlHPGeshOygJvXYky4Vtmp0DY/VyZO2hkZznRdwvzCGM1+DVg1P0/nYDMCULWfDIAOIFVKsH0AIPrpo48+Ta9e76fz84t0/cYN+0Gg297ZSnfu3LK4MD2b5bXY6/R6/9By58UCayqAJQFehA0s2STR79nFzMFU5zNjKQQr1c0bu+nh/bvp7p1b6fq17XR8dJiePf7MY935DIdQDvrOIAUAiBADwWbpsnQQ0lLHfDjHMreZ7+aHlSggx+zXlmUOoAWgyth6CCa0dOJgWfoYZQkwFPMMP7M4YT+GVmmW0oxtiK3+mcGE/FrLwZjjMk5zL2A5cdBP483MfqRAKgMOO8uT5relzziYykCluW0F6HH9jLFdsmUBc8U9BSek+wCCiyKYin5GP2IfkLnFs5mDdZmD6OOX9x+ZTTVfxzbwW8FUFgtyrHNdLMFUwyEApQ4qtd8ZGI9+zB8yiI5LB18bOJiKfu3MVD5WxijE7d4GwEijrM9kjG+UjcaquIbROTIW27osr+UpI7yHnHD79u3MkjlPr/f3zeb7g1HqD0dmr1ubu+npi5fps6fP0+HRSdoYjNPNu3fTaLKdBuPNdHaRUm8wTJvb28lBVbA77Afyuvti7gBqgPABUAODbt6ygLEV9sMHKDBnHB+BmepFBq07EyzXadd2sV5wxsebN66ne++9Z7ECYCrEMHs1tj0AACAASURBVDKjIkYbMNH8kA958DG1/bu8R8mrp3y/2lOzvpHGjFk1s6nS9vEx9Pno0aP0/e9/3+S9swMwFXKa+yt9nHKpPov4EpjKmYD1X2lMpfmq76m/RbmsklWrIOUBTquuK31eGtevcqylc2zGjDY5dB0DZce1CeMu4zV/a5yK+uuqp1Ls1P61L17Lz+M4uuiKayJcq+sfvNY9uPZVjsHLmNal3652ojLt0q6un1VP0UaoH/3N66Ncoy4Zv2p2t2qcanfv4pfar8YbzSW0VY5d79H5xDMDtqdr1TifNr9ZNfeuelebj/5W8jOOt+QftTGp30S/U9+OcVlji8qS7dkeJ4NjNWbU+ij58aox1+Jbm/zV1lSHUZ+lz2o22yZDnZf2Xbqn5nur7EnttEs8V32prayy6ZrsVo2vpqc2mbPNUpyN98X4QX+ONsp4rmsi9bGok1XyKM275rN6bSlXlnxW45D6TWn+UTeaA0q5UXPx2753mQm3S3yu5eR4bxx71G9pXDr3UizpEk/9VNv/ddVr6boY69Zgqi7ev75mLYG1BNYSWEtgLYE1M9XaBtYSWEtgLYG1BNYS6CyBdwVTxUMPfunJjnkoGg+BawOrHdpwI992WFA6QNINf+kwuW1cqw6kms066orwaMTP8U8PUbTIiodMejAQD1RWyVIPNUoHJvHgkQd+pXFwPLUx1NriwYgejsW2VrUZD4G6HBxF2eiBUJeDbD1wU1tqOySrHb7qWGr61i8b4sFaPFiM86/pdtWBZlezLdlg13sxhrYviLSdeG08FIt91g7cSuPtovNVNt51znFO7Dse4sbr+BrXdz2QLPUV+6nFx9KB9bvMsXRPm25Uzow5bbZasp9VtlCLEW0+iqc6tx0s1w6R2+StOmUsrMW/NtlTTqVrusRDvabLHEsxuZYX9UuBmk3H9thWzDUxT7TlwVU21pYfa/GAsaMWg9vkH++Jaxf2GXMliy9Xjalk8zFWxD4uF80sn+7apl8d3+eJETqfLjbKMfEJpFEXMY/q59pXafzqe6V8fJW4VxtXaZ1Ss/NV/hVjhea0qGONP/AnFHTFwl20p77G/MJ2GxBPgZkvxmu+jnYc42BJJ7RH3ssiYPVzbT/Gg5IPqSyjnEq6LsXxz2PnzXPcAWTL4CnK32RuD073QmsURP/d3/2dgalQTI6ivOcvXjRgKsZ5/N7a2U6bYKfa3jZmqjdvjqx4jzJjUTT6IjCIhcuYD95HQWP0QxY8NoW0uagcQJBe35moWMBJAMGzZ8/S6QkK9p1ZoWfbHjD4LMFU4AT5/d/7rfThB4/Sw3t30/Mnj9PB/l7aHA/T1nhkgKrT4+N0enqSjo+P7Cn4OzvXLjGHcB5gzrnIT+rfBphqd9dVaf3lJ6SjItmwCV74buxU2X45Z9q8292SnQryVcYugqkIEFLmKS0S51qEQCG8JiDYi70BLdswYJl9Zqw4Zw0IDlMw27CCeACffK3H/iz2bfSMZ4tF+rwHcyXrAApdYQvGngNmJTBTTTYNoAUJnV3M0+xsbgCZf/jhT9Innz5J8/nCWJy2d7eaPrcAoMrAr4mBalz/IzBTjR2QgH9eVA2wnYNN8C8yU2G+KJil/7LYWQv++Td/41oHU6GQd2BgKjBvYJy0ZQVIsUCX8YxMRqovjIO2zwJj6pXzQX+TLWfxwTyoTwIfqBPo5wyMIhnAMwazV99lwnhnbBkGpnI9LsFU/bQNMJXVuAOU50W1GsOY+xVwgRiBtlnoq7E6xuLlmsPtcHpyYkwKu9d2GoCJF6CnNOwPmuJpgIHI8gW2OfxDPAIoAExKUcfmP46itLkOwGKR2bx0jcH5Me7iMxY/Qhco8mUchNzwHq5hLKIuUPxLEJzKTNvVgvdY8KHF9QRTEUAE+ZKpT0F+BHkoKwjBCuiXRenKukM5kUWLRfBa/If5ElQEdjJjVYPNIcZvbRnAgMBV2MYFwJGZienCYseZ6Y3xymx2NrN4TOYf+t3bLIT+xB/GQcYqrrGYO6gj6z/7BGyL7+NvLc7UNT9zrvnK2ZnpGHIACFj9FH0ZWxZYtTJ4Fe3jvQY8I8w5sA+CA4bjkQFGnZTwwoB5zs4CxjYHrlK/aNMZrDacYSyzPkLWtDUA1pgron8ZmCoDqoz5a4CYeplxVvM77QFzhW0R9OPF/N4W4zz7inEA6wMbMxnQGia1QWaNBAOfA5l0/dmA0OTMQMFUEaTNuMY1APWooJzoS9R9CUylMcryxCVAx6JhsmpYwypgKo4L46DOdR9Af2W8hC26jubpHMADoEAHG2mj3zdwxeHBcdra2kk729fS3/7dP6T9/cN048attL2zY3Lc3t1OO7s7Bqg6n58ZyPPps2fp+Yu9DLwC2mSQBgOwBDqgCqw5yK8wQgPpXpzl9c9F6m14fB8Ne+n6zla6cW0nPXhwN43AenVynA4P9tPx0Rtb0xigKoNZUgIQEOyHSzAVOljGgyWbnfqfgqnU/2Dzxk5FMKCte/xcw0HTnhv508RdY5PyXEz7NRnbj0fdZa4hW5GCqVwmyyLJZR+0dVu3IkeOlqyemi9wlu6MSrlDAR1B7gRaEUzFnM24A7vBP8Y0+BJjA2VX2mNrPub4mVtobyUwFfMe7gHbE2VE2aq8XIIE/TOLuUwNIGoMmf6gBMbEZex1MJX7ANj3/G+CqgBsVr/wudporCP4LfMDZOhrIV/HKZgKa9fhwMFUANeBuUL3aSqn+LfmZXxG8C8f7EAdAdhz584dGz/0BeZUML4Nh+MGTNXbGKTHz16kT548TW+OTlN/tJnuPHiQJlu7aTjZSjPYCdbyiBWZHQ0YoQZMlZmaLP7ioQz2AAp7wkHjw5CXgjmxJzk6PGjWb9xjWc6yNZ8ziN66eSPdv3s3PXnyJO3vA6B5bjHfH3hx5MD1DMLX/fFS4+1/qb2qPem+Vlvw9cJ5Awxm7Aaw620wlfst94a0GWWmemvMYkcmw+CbHGPc+/M183/cc8d+9Hr9u6vceF28t6SD2jVt98bxv8sYdSwas0tz1M9j36W5RvugHWi80791DRHjlPbXZsO01Tgevl/TcSkGqwxKstX1HeNuzEe1+bHtmhyvamO169t8tO0eywzC5BRloe2+nVMu5xKVncUGPsznVzVJaWeVD2ge1zWl7o3QnOZLHa/uK6l//C7ZbtRx23TfNUbUYoDqh3qM55pxLiVbXCVP2snnmeul3AG7E5xvze+iHy/zhrfGz+P90Ra7mmBtHPF+HdcqeZb8phSfSnkoXtcWE1f5edRhvF5tW/VMX4oxrxQ341yvau9dZNVVl7XrGANKsU3jBu7neKKfrZJlF13UfIlxSPsu9RdzUSmWx/HH/Fo7P4t5UttxduLlg9viOEtzZz7gZ21zU58u+fEqH+AesuazpTWGxqJ31W20F7z+0z/94zXRxud12PX9awmsJbCWwFoCvxYSWCfMXws1rye5lsBaAmsJrCXwq5DAn//Ff1isOiyqHTDFw9LSAT7GGA8SddyrNuW1A+quB3X6JWo8eCodcMb+SgeozX0BTLXqiwc9aIkHGqXDdI4lHl6WDgxqh4m1wzkdC2WpXxxHWWmfsf/SoU889OMheGyniw2XDj273FeaQ0kHpba6Huh2OQAvjUO/6EAb9J1o16WD7FKfeC8eUKleSoeWV5HhVefJtuMBHvVf8uvSYV/bIWHtwK/LvKLNRn+s9bsqXsW+1a+7zEXnFIuaVs2rpO+aHddsY1UfNVtWfbe1EWVAu23zcf2szQ6vqps4TvNDeYpsLS+WfPIqcmMMijansbEUz1fFzlqe1thbaqM0z5KeSratc2HBicbY6GclPWuuqMlE40W03Sg39aFSe6Vcq9dpX12+jC75dRe/K9lfHNuq/M25l9ZezCv8rLYWWmUTtJ+rxqOr+gTthsWnpS+qSnqKMURtrORHnyfG1vJEm79ifDU7KvlsjKUxV8Y8rzbC4kgtmFT56Ny1UFqZOWp6i2uIWPQY/UD9lP1yXCUfjF8qRjmU2ivlo1qejXHmXWJsSTbGkrS4sNJFgqnQlxVJGphqYUXSBBH8zd/8jYGpIHOAqVDES2CBskptbm8ZixCKf6ezMwPGoFCdBdQs+CTAhEX76Btto3+AEjAGLXrmuNAOn8AO2YPRZjDs56fYg21oYONCkeDz588NAIXCPYCmDHhsDAsAVF2kV3v7adDrpz/47u+kL33hUbp353bae/HMmKn6G4s0HvQNVHWOAsczMONM02AIANBWU7wLfWAcGN/Z2dSKIPFve2urYaaCjAcbyUBfKDg2PJWxD4EdZO7MVTmHoz1+aY8CVNoe490qMBXbIZjqLdaiXDzOYnqPt86IwSJ6Y4gAu0wuqF/6H8ApPiYCyPCZFQSjcHixaGwC71uh/cZGmp7OrPAWhaEshAVwCkX/IzByAPFiYCw8Xf/MilV/8rNfpE8+eZKOjs/S5uY47V4D6MqZm8AKQyaeYcOsdWG6RxGp2eNGSmdgh8pzIEBPWUnITIWiXeYLjlmLp1gEz3hDnbsM+gYSQcH3eDJqwFSMnZQVwBfUDcEhuIYF+/ibgAr8TTuH3tEG3sPvzW0HU7EAtpG/FGTDtmYZIIZ7RkNn+mBbGAfmDNsDOMZkmZmD8DeAkPB/PAPawIo97NNYgOS26mOEreN1z4BkEDrmZjaei+H5e2nLVlJvwEdrZz5PR0dvDBAFkIDZ/xwsQGcOQsxABi8MB3OWA1nATIXP4ecA8exsb1m8MtlMpyYrk3kGU5l8UXgNWzcA4WVmzJhfFWBGxgroimAZ6oS2gc8YtwjOiAV4jK9a/B/XnfRzgqmcUcpBOMx9jOcYA4FA/JxtMy9hDBg/bQ5F1LiWICyyfTG+MgYQYOXjMVIcZ/cy4No4s3olA+0Y8dd8nlkMRxYvz8983GQmgtwwDgNTQX/jcRPHIRfYHAF5iNceGx3ooOAa2rDOF+8xX+BvlZPqIK5LoXOMA/9Ojo/NBzAGzMUApRmwCKCfFepnMAzah18QKIFr6edkVTJw58SByACEAKhKMEnM9dSVnWVdLFx+OXYxbmBM+Iy5gnmBbRFMhbEQWAdgweUxL0GTzN2QgYKpFERa219wTQOQCWSmcY1xH+0j7wMMRhnT1iPgNs6lyUNZBoyNuI7xnHpWAAnXjPQh2o4Cuuiv6h/MSYyxaJPsaYwV9BdlHmPeJ5hKwbbR13VdaCAU5PzhIPVGfWNkfH1wmD795Em6det2un/vUfrP/9f/k968OUlf//rXDcCN9u7cvZN2rm2nwXCQjk+O0uGbw/TZZ4/T02fP06vXBwYg6vWGaTCcGJgKfwP0gTzLnDhfnBtAFYCptEB+nBnwFuudrckofe1rH6a7791KW+Nx2nvxIr16tWcgSgc/ZAZQsFAuwMznzF9kFELcpx8SWKXxjQ9+4Zmtx3oAogDoGmSGTM9z1OX83Nmq6NO0AcuPYMXKQGnVE/wSzF+0A92vAMgCthtrX9grXT9LMFXTvwHFsbzBGuXyStr8IDNTxf2927QDsCATjz1LYDxzhAJEbQ557oxbtf2vvs/cRb/X3KR7ON2b4n2wPTkI7vK8VWcRTMW5EEzlBZLtYCqwo+maEeAnxu/L+xtfo+Af9EvmQl/vgD3J1530a8QXjB/tYQyIdWBfM8ayUOyvezeVCfMJfhPYpnEE77/33nvp7t27jW1jXwNWKqxdyUx1NrtInz19ln75GGvWaRpMttK9h++nzZ1rBqaanl+kKVguZzNjRsPz7LKFZtCgM1M5KBNsnQ5qxViGY+RsX0uTTdJiFhhez2bNWvxyPPL1E+LY3Tt30oP799Inn3xizMKYP95H3H/z5k0DejZbzQBFjVeXrf5t1irKC+3S53TfEn3D+slgMd0/Q98PHz5M3/ve94yZCmAvByr+6sBUGhO4HuB7Ok/65WVfuCwJjSv6d5RX2+t4H315lczjddpOPCPQa991nCo31SfHqWsr7mEpu9pcVP6qg9oZh14T59s2Zx1j21hq8+I8aN/aRpRnHNcy9pdLvUp6bNNlyZbofyXbaRtfSS7aRs0W4xja5lCbC/fb0QY0Tpf8cpVvtY15lb9q37gWsYn/NB/zM7andqFxL+7/NNatmkf8XMeyyq94b80Po6+WZK7XaH/qZ6VYUnqv5JtRhjW7e0ufzWZ0KaF4TRc/qPmRrkfiOoGffZ4YWtId5b+q/VJcXBVD1RZq97fFxzZf1/HGcdD29X2NrxxLzc5K9+k9XWJDyQ5KdrZKnyo3jVs6hpgb4rxKPrQqBsT5lnJkbLckoygH3Qfw/lruq+XZqO+SnXG8vNYfvHB1MFUpv5R8viSv0rhqeaAtPkcbaHwWB2Nydl/y71X2VcrRazDVKu9Yf76WwFoCawmsJbCWgEtgDaZaW8JaAmsJrCWwlsBaAh0lADCVXlo7QC1tYvWALD6JJH4ZpBvx0t+6cda+4sEn7y0dLJemXDrY0Db0wC8eSsVNPw80moKFhAKm5ZeNpc0/79Hf+uVSnAe/MNDDE/3CPM5fx187fCgdLMbDbh7S6KFxra84p7a2ovxrh5w1u9O+Opp08bLaQVbXNlcd4rQdPmkfpQNmvKdABPUPlYseKuLv+Bn1r/qINv2rkmdXueG6LoejHLteq4eMJfmX5laLLXHetQPPkr/qe6UvAdtk0dZPLe7ykLkW+2r9lQ5KfxXX1tqIsacW/0r2r3Ggq4xqsaPkL23xpG0+bZvIrrmxix5KvhttvKtcYpxWe63F3yiDOOZoe23+x/60cCvGIM2l0R5KdqS6jnEgfrmkY9PCqBgv1T5L44n2hdfxS8Aot9I9bTk5yrn5IoFPDw9PKNU5RDtnW23FNvEL6bb83mYTGMdV49FVcoReG5/kX8u9Khu1t1K/Jd9Vu+o61lI+btMLfaOWN3RuNf+P86Qdl8aCflg4Fv0mrlH0Cy8dX1v8Unuv6UntX+MP/maRWqmwkeMtFTvEOFbTp8bCGENK9h3HF9cJXeziqmCqv/7rvzYwFdZ8L/f20meffWbF0pAJivI4/8nWprFxoIAahaso2MR1ZNkxIET+HL/xGv9YPIl2bty44aCKDCBhISYLUFkIDlmNxnjyvTNDoIAXgBoUCB4cHBjoi2AqgEkAprASWhSAzs/sOjAbfff3fid98f1H6f57t+1J7yfHb1BZaQXGKDpGMbExrcymBiayJ9IbSxOKigVMNQNrjYOpdgCm2t11kI4x7KAQFD8AHywSioSn0xMrFCZIhDKkPzjQxovVaTtku0BRKVlwIFv8I5MMruXaPBaf4zqCF1k8imLU8Xhi7RGAhIJvzSXuayieB/OF/+BztgW54AromntF6vbk+NQKXSEI0yF+LuYmy35/YJxd+BtAtdPpLB0cvkmffPY4PX78PL18eZRG40HavebsKVboPhiaDRnQwOTrKyAAPcC0ZMX7AOfNl2AqyoaMR5B1CUxF1h4tnkLbfK2gWbfLnrMIXCzScORyIZAN9zF2YKya1wiWIpAB7RJMBf1RrmzDmKTSIm1ubZq9kEWB+uR1VjQPUNspCo298HVgRdqQEvZsLiOC6WwO2ZZh4/gbwBYAqWADS3YWkuL42QEK0glMg9+BYYzXeiE91iEAQC0LYd2OnTkC75P1CgXB8M/RGCxjXmTsRb0OplrmmGWB/GYGwaAAF4DK3d0daxdsKdPTU9MDWX1Q6wD7uzBQpDMgxrWB5h3qCb9ZuE2QEpl7NH/ib8wdoA3GLQXeabyO+a2UF9Gvgjc8tr09ZhaW04+1H9odYyvtlgxXuJYgJQVYKYiHMQT2Ap2eo6A9oUAbzIEOdAIwiuNFOxb3M6gUfZKFCnoCk8b5bGb5Au8znsMWr1+/bmA08zUDU3nhDfrgmBR4oCAa+gBBkRpHtaBRgdiMpwDhweadBcWBhRY3AOJYOMDR3sugAS1EcjDVuTHtAWwxHAyN0Q/3oo3NzS3zV9gk7NoACAbmWDLq0GeoJ1wL2zf7BBLQABsOijJQVo7t9Fvaj8ULK8Q/dz80BpRzj7UAdo1GDUsY2tAcagAyA1dML53PsO3SnqSxfwsy/orzQv9kloEPEshKsJHqQeXJfmjHmqfok2wD19AGCKzleNU3CeiDvXH9ht8cA3Mo5s51hsqKbXMsBMvxzFOBkcyXzN8OjEB+Jwulj8xAPBspDbcmabw1SUcnJ+nFy1fpF7/4ON27+yB98YtfTj/4wV9bLvzd3/2vTMCwT4CpADjd6G+k1/uv0su9F+mXv/zUmKkAvEoArfQBJEZO7af5fMOAVP2Bs/hdLJB3z9NkNExgK1xcwM5n6Wx2YuwtW5vj9O1vfz194eEDY6k6PDiwH8RnAz9kMBVALc5MhTUMWEd9XgqgIliWOqG8mnhudu1AbNq0xX7YN2Kd5Q/3fYLsFeDKtQpkqeBJjxVg4PL1SlyfGyvQufsX1gjIqcs9BkBFvq5TvzJ77C3ZJdS+UBu4BBr7J0t/ubx243ho3xqbmnFmNiGuAXQvr3ut0l6Etsq8xZhva1ABN7uvEqDke2R+F8K1JsfoslmybrEtBVO57h28vPRnX4M6wAtrIl8XAQwPYFAEQfrc+OP7AcYjzBVgKugGfViePz+3taaxVfWHS+BtBlPFPZLKOvoj5UaZQ27cj+Kz+/fvG5jKgJRmr9Cx+xrYVbEmTote+uzp8wymmhmA6u6j99Nkayf1h5N0PDtLJ9gLAXhvQKoN+w3gl40VayWyC8KGDUx1bnEfffmDB0bNegT5FOurQWYH1BiI+SHXYqDXrl1LDx88SF949ND2b9gTcV+Few4PD22uyAH4ByCv/qNv6Htx/6/2RvvXta7aUrPPzvskvQ7A+AcPHhTBVE38aAAOS1u5NGD3QCLVsnMu7ZfjK/2O8+bc1ZZ4TdsZyNvjqb9TOj8pXb3qOv1cx804Vhr3VccZ+1Db4Hqa8YNrgZL9XI6Ry9Pr2rU129M4rPO8Sjt63tKmZ3xWOg+Leomva+PSfks6ohxXzavxpzy+VeMpja9kO3FMq2JC1FHJPy7nlOUdmpviNaXxttltm+5rPlvyc7Vn9Kf5A6959sPPSnEv5hnO8yp+x2u5Jok23+YbunaIvsqxqLxr12ifXfJBnF8tHvEMSdtsi13WroAXav7fJX7WrlF/0poH6ld/1+a5Kl6V7uO6qkv7UQc1X4s++655rItPxfUlbV9tvuT/pftKfhLXEKt8qTTmkp21ybtkX2yjNO5SDGzLy13j2Cr91uIX5xZloXtuxvla3NU4odfG+ddihMbRiwvfC3fxJfalv9lHW26kH0W5x9hWGkPpmuhDKgNr4wpgqlouK72/BlO1ecf6s7UE1hJYS2AtgbUElhJYg6nW1rCWwFoCawmsJbCWQEcJRGaqtgP7eFiiB0qlL3w4BP1CNW7oS4cyejjOw4rSdFYd8nQUgV3GucSDpXgwosVB9mx2+wL48tMbY7+xzdqXujoGypoHKHqYzPdK89O2tY2a7vTAhAcrtQPG0kEU7ykd7LAd/eKk7eCurd/SQdpV9Nt2INTWTjyYbTvQKx0+lWyB9kZdoc0IRqwd6l0uQFp+sakH17SjmtxrB1Gr5PCu8o5fnLUdHl5lzPEwVmOLxiaNJ1FO0S9K1+q8S18CrpKbjlOv1bHo+13sqIsuuhzcd2mndE3NH9v6VFmrnFVX7Cu2r9eXYlnUfcnGa/Hl0vxyLC/pqSartgPp0pzxnsbLkj9o3inZ+SqdqG1Fn9IxlfKv5nKVa1ufMSfF8Zf6iXosxUrNF/ybBTrxiwzcXyp64nVR/yVbjXazyp45h2ifcf4l+9VrNM9Hf1D7KLUb10iqb9WlFo2VcnmUv+agqN93jRtd7uMXr9EvanKhjXbRZ8nGuoyJ18S8UlpXcBxc92p8aOu/ZHulXBDXBiX7UL/tEju7yCDmRgWXqH3EHBtlxuKJNjvnnNTeY45cpcsYO0r2XZNlF3ksbcKZqYz5JRdpqz9bjMgABxTa/eAHP0gfffSRFd0BTIWnnKP4Df4J8AXXgkOAXMbO0HN+7gwzyoJEEAw+Z9Ey+iLDCuSMwnrMUQvotGCPBcoY73CEYk0wtMzsAZEAU+3v76fXr1+nvb2XDviag40BhZx9AwPg9Xw2TcdHYEkZpt/55/8sfeHh/XT/zu10Nju1zxYCpsL1KCYGM1UDKOo7mw/+GVALgK6zmRdhkpkKYKr85bEVPYIhYjSwwmUHjx3le7wA3mWIQmUUc/rT4wlooE1pATkLwQlqQRtasM7cQp2TQewtMNUQTD8TZ0MC4ARsWSz+z4Xg5jfGYuAFrWRM4RhQUIqVPYo8GQudkWTD7AQAA+w4yXiFYmcHUQGQtpF6g0GabG6lk9Nper1/mF6A/ezpy/T46SsDLO3sjtNwOPJi3H7fgCsGAgAr1oJM0l6OO56MHfxhbEZeyE6QFOZIOyeYSkEElLcWwWssjPtgAIJMxwuw9LzN8MBCZQXB4T34BGwT88DYyIJDZizo28Zqxdm9dHR8ZMW1W9tbJkOCqYxZzsAXKIgGQAzgRAdTMQ4z1xKAARYo2LIV1W70zI5REwAwVb8HMJX3gZ9htkHECTsxQOFvymCv2Zn30dtImwBTmS+iLS9Gp/xxDcaGMTpABgXEFw7i6qPw1QGHNk4DYvn5hM8dxdIA3YEZxAFamC/YqHCfy3BiMQPyMRDH8Ukaj8ZpZ3eniUvG+gDbBvAwf+tiIDz7H3ZISB69xQvtLQ4KU7meaWieY+E4rsc1ZN+JeVTzfYz1tC20peANAu1ifGZOos/jfgUc0ZYU1KExl2tS2CB9gdcCMMV4BHuB/CE/MPpBH2TQIJCWBdloHzEU12KujGGIAWAMQ9E4+gPIBuOFvgBqvXXzZo77Pgd/irHnALwmoIoyU+AAr1PWObzH+XFtqfdQT2AQHA76Ng78g0ytLwN/+hkHfgCSQuE7WjCFNgAAIABJREFUZcr7AVg6OTl1MBXjrzH7XaTtrW3z17OZs2zBL6h/6lLX+RZzMgOVzRN+gPg19xjGeVhMyQAIA+Zk0ImxlSBvDTyPYMwEWJFhkixRBDejH+gCfUMPtXW7+UF+ArOu+RDF+RkBCNA5GVRoW7Qr/GbMi3sh9s331Qe4J3AZZVDZwIFupleCYzI4gTEEbRDQRxlCB7QFZYDDe9Qv/yaAB/cy1zE3MLZzbJQL7dWY2DIrHPpsrkeeh0+NR/YzPZul1/sH6ZNffpYePHiUvvzlr6a/+qv/PZ2cTNN3/8V3bS0A3dy9f9fBeRfn6fmLZ+nJ06fpl598mvb29tN0Bva6kQGSzwF0Ol+k2ezCwc9giARAE3nj7DSNBgMDU21sLBIIqoaDjTQa9NPO9mb65m98Nd29c8sAV28OD9PR4aGDqQAAzHOwNcoca7bzNJs6MxVYnZCnXe4OnHYyuyUY0OJozlOZFqoBm6lNIQfZvQKmUn3wfVu35nUK9e0A0Xk6y4xXaFfBexjz2bkzyfkTxTOYJedZgqm43iLYa7HheY52xv6INeLT3S7vUSGPJRCexzS612AcafZfGdhMW43rjeX6PY872zvjCdfhjJs+DwK8mM0czExQGe1S9y/s12PO5TNbXu9jxLrObRtrD5ePSWcJfse6DcxKBuQmoMoZ0/C6yftkayLIKINI/cEDM7sOvszYjpyCufU2nE3XmKky6FX3SDoXyoUgb4zU2XGxlgezJkBcWMfjoQgOzAfA5969u7aOhcywXsKa9QI2jzljH7Dop08fP00ff/YkHZ1O03Cyne49ej+NN7dTbzix905nZ+nU2NSMH9cZqjDuc2fdRG70XAZglYMIsYaCO2Edhn0WZID4gniAD8ASqYBO7qOQf7EGBpjqwb176dHDB+nnP/952tvbszjOewimQky2Nds/ApgqnuHYmiiDqVhQj74xpzYwleYgAhP1ecRNfhJQniMdL4OpLrdDj3r7t9pQ6arLvv7upTyls4fYn56Xcb1Ty8nxfICxSteb9Vm//Ulcp5bON5gDaZ8RTBXXvRw7z5sYB7V3le+q8UZdaX/x3tIZC9fp8T7VjZ5Rss04xtpr1RnnruPQ8euacJlnLj8AM9oe41rNJnXt1iZXnX9JhlHOpTVhyb/abDyuOTXHrdJ7/HyV3kt6i7lC16G0T107og3uvTQ/430FdlPnuua/ik1HX4gybLNr+lPNZjXXqz8365D88I6SfEu+rDZd00m0nfj9cUnvb+kzgxdK/l7z3VU2VPINrjFK8aimw5pvlPxB36P8a76kY+C1jAux7bi2VJnqvSU/aJtXza9iLGUb9IuYc0o+wdxBmWs80PincqrFjLbYUZpDV39k35iX9q3zVT0xbmj70T7a7LLNx1T3+ndN5rGfuO/W9Vkt5sQ8pP4e5xjHTv0qmKrmE6X8U9JRm/+XbI7jL/k63+NeL9p09L9Lvodzw/xQtZJ+V+Xdmv39yZ/8m3dfUK4KeOvP1xJYS2AtgbUE1hL4JySBdcL8J6TM9VTWElhLYC2BtQT+cSXwZ//+LxZdDiZ0I8sDBD385CY/HhTgPh6W6kFjPMQozRL3snCr9HntgDoeQMQDAR2jzh1/x2vjF7Ccj83XCjr88ahxbqWDFMowFqGWDhg4Di2G4GEux1CSSTyQ5jXxcLE0r5qllQ4m9T091IvX1g4d48FH2+GcfvmFMZYOtdu8pNRX7UCzpAseVumXVbwu6r1ka9EWaH96YFey81Lb6mcqB85R74mfrxpbmwy7yCveXzsc1QPUKO/SmCn/2D7HVDqAjHYXDz1Vf9FmS3JS371KRO566Nz1ulV9l2JtLR5ynlf1p5I+uuQQvS/Gjzh/1amCK9hG1HnMO/rl0qpD5Uu+w0dDVwrearZYyildcoDaZZsdMzeVYlAtxmucKY2Fn+tv/I0+EI80lkR/Uh8u+bNe32bbzB218amdqA/isF6LDjgHFudpzI5fqKvv12JW2zVxrFEnmg8pB83nOh79PH6pTLmVij94H+1cxxDXFxqHcZ/mkJgbSzG2FGdXxaF3/bwtDpTWWJRryT5LvrpqvqvGrfZaW+uovFblXB1P2zpF22lbcyy/bLtcNBx9lG1wDdIWVzS+6Jxjro5fesb4wXZwXelLx1JMibGpq+/GnFfLWVGW6hurbOHyWMpgqsa/+yheHBnzy1/91f+afv7zXxh7CAryPvr4Y3uqOWSCgj36NJ7UjuJdFFZa8XEuzsMYCaTiunH55Hp/gj/jIxle4jxjXCJrCOo3j44PHaAxGNj4Xr3CzytjqcH7KCBG0byBT87P0vn0NB0cHKX+Rj/95m98mB7cu5Pu3rqZelYiubAfsFJtjoYGIEAxMQAopqMNsJA4sAfjRiHmYOgAA1yHglIU6e9mMJWDbS7SaIiny4MhA0XI03R4eGBsV7gPcvbC7UEDiILcjbkpgwoga84Zv7W4G3pFIbgV1J+dXQJhMT+SBQXtoNgd92P8/Z4XtqIwGiwrYCTSfMqiditc7Q8MxKRsNigY7w9HVtj8NpgqpcODNy4bMApYkSgYMlAQ79aIJ/Tj/u1r1wyY8Or1vhVWPn/xKn38y6cJdc/b22CimjSMWLBDgABmpwBouN5Z8DSZjAxQoHKjzXHOmB9ZDshoo2tLMhChzbgOV7tEQTrZNsjGEWMC7VwZTwDgwhwJNsBrXEd2B8jFxur8Gmn/YN/AETs721YUDz0BUIFP8Rp/wx45J7Cecf2leRysXgYeQYE8wVRWWA5WpzOby+b2ZsMI4oXGAwc5OZrK9GaMPFZIj9zszFQYPwqrdVw2hsz4Y+szO3hwvZPJC+ODj6JNjemcO4A98DGMDeOezk7t74vzeTo5PTU7AJudF0KfphOwVY0dYEVwBNjDjEIlsx0tcy8Gs2S/WiwcyOg/5zaXyRjgPGeG0nUJ47OuxRn7CdBjbI7X8F4WNeM62hzXVARk4Vpl/eB1mAMBQw5+88JsAm14D1nQ4PPaH/0DRdpkvWjAVMb4B5BK3+zFGfUurAwcvDGYH+IhwVS4j/Y9PT02W4J9MeY4oPI8AZiF/vADmQAMh3h9+/btdOP69cxm5iBI6ojgFPSh+Vj9Fe9rYbbew7xKQKPuNwGyNeayzAbFuIr2+g3AdSNNwToIJq5sCxa3GlDssRXUAExo4KcMFtzZ2U0729sWa/3nzO6nzHC/M/v4XC3+9xygC/lZPjSWDdezrtFoV9Qhrrc+kG97YD0BmGbW2BTiDH90jmgHukBf0JHaOcalQL24zrWBZsQjdMFYiTkSpIQ+DYyWmWbwG7Eb1xC4Sll6Ll2y+2FMvI/zVcAZYjzyFvMwWYY4TsqGetd9FuMCdQM9MNYRWMf7OE4F9TG20p+oH7yGHNAXciHsG3NgvrHcuTkxRpsZ9A+fGIIN7SK9frWfHj56P33xS19O//E//o9pf/8g/f7vf9fy5eGbo3T/4cM0mozS0dGb9Onjz9Knnz42BsdDgOB6/TSZbKXxaNMAG6ens3R8AratgfWFPmG/R0eHBpyFH26Oh+nGtd304P576daN3XTzxrX0/qMHxnYDhs6DV6/sN+Iq7JprBZwhOzOVs7JtJGd0cgYyAEkBTHTQLUGQTd61tZOD37jmi2c5g8zGSfvDvWib8QWyt8K33AbX5vQnB0yBYQfAHj8XoP3gMwMRNQw3HKmtkpoY3/hVZs4CPhhjbvbBOR0aTmOJpGrik7NVxYeW+ccmR4s7/vU/5wkbIqsc1zJxzav7LY6R1+g+gPfzaMhjZV5vYcGVAcu8J549Le9H3Fk+TV7Xnxw3Prf4Bwa0DKTydYHLHmuDEUDexnDoDLE9+K4B4103ZpSZxRKxC/1MRuN0NkcMANvk1ACiYL0leBR2j3zXSz0Dz2Hdqr7POS7nsoxnyO+8FjGKuZIgd4LV8dnDhw/TvXv37CENsB2MAQ+KACgP61aAqc6mi/Txp4/TLz75NB2enqbR5na6/4UvpsnmduoPx+n4dJamZwD5XZjdQgUeTxwYj3UHZQaDAoucMxwCWLWwNc7NmzeddTWldLC/b7kYjJxcM2GeWFO+erlnayvYEuLNrZs30p1bt9LPfvYzy7Voi3sx7OGYuy2GZ9ZEGnIp5sf9P3TFdUjNvunjzb0WTy6DDwim+sM//ENbD2D/hFzqP0t9ZS8ye9A1WLPP96xJzHxjvzqn0rlF47yFP1QOep7Qdk+Xz6I/L9ell+8unadx7vqbNs/f2p6uX7uMTWVb6kPjtsYR5sk4Fvap8tP1fswDUUc65pJd1mQX56py0LGU7td1e+k7hzjG+FrXDiVd6Pw1jpf6jXPWeUT/K8k66rNkA9pHVxmX7Crud2gf9ON4Dldqo6s+V9lFlEXJltkX13UxRzPXsi3MhzLXdXkEU0Wdd/W70nW6XlDf0vlRjjqfmv3jWr2uZJ+l+FRqr822SjkZ12tMa5uv6st5Mi8/CLZmJ23xQ/vTGKB2y+/war4UxxzHEfNkTW6lsdTshLLUfFjqJ/puzR5WjRHjeDv3+uhKclP5qS9xPvQj9Rndy3KfEONB9D9+XtJxae5tOaAUH0r+xb2w9h19UuNDHFv0g7ZYUFpvXPIDeYBmzSZq9q97/K7+Xxt79OHoA3r+hTVuKYeqbVDuah9tOtZxRZuKOoz2qHrEZzyLYU6OeladNH2FB0BFOZVspYvNrsFUnydTru9dS2AtgbUE1hL4dZLAGkz166Tt9VzXElhLYC2BtQQ+lwT+3Z/9Ob++bA51ShvU+B4PD+NBkG7g9YCodKCiA287YOg6QT3QbKrL8lNpm/HzibChUT71MwvBP81PqvQSIX+0s9c7+BNU7NViueyIB0/ahcpPDxbjQVeUSTxQo7z1iwO9Jx7WrTqEYv/NF9u52JBt1g7adFwl3ap9tMmlpNvYdjykXNU3ZdTl4Ij9r9Jd6UCyNu+SzPVgLPZlX4rnJ/O3jUcP7nCdFkmp35UO4VQmtYPBmp/xC/Toz1EPUR6r+ln1ucaWrjGgdtAdbUL1WdN9tDu0EX23TV+l+Mfxaf/aT+nztrnHg+KuvqGyjV8mxLFpbOa18eC35mur/Ko2N50HixKaceU4zHjcjI8xW79cImtg/qwWk9GWyV7AVLU4siqmVvvIH0SZ1PwgHji35QrVZ8meNJ7HHFPyW8ajmj9pXtACFB6ys4/4RW+p75Kf1ewJ72s8Uh+LY9UxroofXWKAyil+QaG60bhc0jWvLeWBGLujXkvrpNhe6Qs7XFMac81uoryumsNX3R9jY81n4nxjvKvF37b2S/eU5leyS1xXA3e2yai2Xivps81WS35RmusqO6Itt61LVvVVs+3S+GMsUx2U5FyTQSkmroptauM1u4y+Ea9rX6tkdpgeGIW8WA2gCC9MzYw+ABSNhsb8AjDVRx99bAV9L168SD/7+c+tSBi7DBTnOeDmPO1ev2ZPawcbB4p3sUfBPxT2LUFXfJCDjxhAIoCvWMDI9lDEizmg8BEFul6c6QWC2BKhON1l4E/Pt5rMfi89fvw4PX/2LJ2cnqSz/JR5MFCNh0Ob49l0akXCJ8eztL25lb7/h7+b7t25mSZglwJgan6WRv1eGg1R0DlIC3s6PH6cJQTjwTggGxSJOpvOkkkLxcIsCt8AmwmYlLY2HQBihdYzK5b3L29d1iZ7WyM4ewl+UOCJiRoQZMOLT4xJiKwked8DgAnqSxRMhQLPzLuQFrlIFbJBAaLZBRk8yMyz0XOAxNnMCjjxjwW2GIvFZ3vXC2TfAn73AKSBTpydC/dgnFAPAG1exOxP2j+38XgNsuVeY/YapuFobLLFE/zBivH42Yv0wx//MvV6i7S7PbIi1kHfWTZQDIofzKcp1IJuwKY0BChBWCfyWDB65nYtPNb1MWUfQQSap+l30BkLQo1lKT81WXOugZwGDnJi4T0+t4LD2Zn5DoAqAJGZzAcOqIIlQBcLFN9eLBz8lBbGpAZAGorYaQ8bfeNWshJS2CLGZyxMmZnLismhe1yTC9DnF87844XwPg8rmMd4hwAE+BNXUIQPkAjBatBPEx8wtswe5UXWAGoNGvYxXGtzyvZqsSXHA9gg9MRCdyu9zwX7MFysn61YzUA66H9ogEgUGaNQ3tkcHNwDeSEmIF7AznAPYgqYgcxOM+MEyK2Mnc7M35m/6KsELiGGYOrwc4CFDFw2mWTmOI+N5gWZwQjF0ArYYsw1liRj7MjMGw1gLLN5GMOXysbBf/gPlgtfgY5RoO6sGT5m6AWxELIBMNNl5W2hmBzxzn3X/QI6xBit4D2zpEDfAHDQH9AHdKRrhEUCA9UgbW6CQQqyPk/bm5vW5inY/oTN0Irb5+cWC6HP2ezU7sG1QyuW37C4AJ2iH8YvjBHtYD4OlMD9PbP3ZVEV5+1Aa78XduPsSw7eOG+AeJA32kUsw/tcZ5pvZvYZZ+FCvsrMavl9YyeDni78AUXwRT9Fy+AN5KrRuPElj2fo21n37J6+gxqHyGkZHOV27IXxCkzw2JWZ2IylBIXzXjTerM1z7HU787irYB8vNJ+nuYFoz9MM7HIAP2ZwMuMdYw/X1OiDwAgyFi7BEf4Z9yyM58wDeE2AZbwG+iEwD9cpYxT6xufwVSvAB1gsM38RKMc9HNrlGIzRzB0g2yhYHgFgHjrrEmSEzyx+MJ65r0JWmiNgH4yRkDWYu0xGxmqJ9YGzBiLPguHQZJJ90VjDQnGhs02Omn24MZrlw1ezwZwPuXYxmWPdgDUMZLzRM1A6bAPggWvXb6TNre303/8P/0s6OjpJ//Jf/kE6nU7T3t7r9MUPP0yb2zvp+OQkffrZE/t5+ux5enN07Ew3iM0A5YEhzVj7ACRPxgg0Gk/M/hHTILudrc30wQeP0u2b19PO1iQN+2Cn6hk71RCB8mKe3hwcpJMjAFYcGGnsi5BvfiCXA0EAtHLgkMWbDc8biMWwZ2M+tfWbv0YMGo/AYORACGc6tD/8dWav4t6DeZf52tenmaUtn4vTLmm/BNUAYGbxwArefN1jbEC2TvC1guUQy4kOCPP1EfIzGfKckQv24UyKHs8xavRzfgbf9rYYA6y95IAZP9P3s3ee13Cc9AdfJ/kay8ZuMiBwd1nw7PHL3/f1l8uQMcBBwS7D5X4+DyHnD13LgRXyknzRnq0DuN5b6gQxHq8I+of+bH1vLHwOcvVc5+OzH1vTIh4AkD1cxki8b37vYCr8BrgqfzthX0/AFzfHE7N9MLf18ncW9iuD1OC78C/sNeBL+If3MH7mS/ztbKg+VrcNB6jbWZywNHGNY7kXD2FIyRg3Hzx4mN67+156/uy5jQfxDXZEliro9vBwlp6/ep1e7B+k49lZGkw2062791PqYT20YUAq+MrJ9MzWsch13JdbnspEac0DB+bI45ktc7FhciIAlesDxJ7tbeTkPPezMwOSY+18enpiOfLRo/fTrVs30u72dvrRj3+c9l6+TDu7u76e6fUM7Ak92l4jgHYbhwx/6N6duqZN00b13D+ep/k+yPcIXD9jrgCr3b9/P33ve99Ld+/dTTeu38isjr4fYl+2/vYwQ3y/tUM/5h7H2FQz01ecS5Nf8we6vuccaEP6O96nn+l+qbE/nuXm8Wvbek1pr67nBqV+Yx9xjrxfZaf5X8fOe7WfOCZ9TXlpn6ofxlXOV8fCv5s4IXG8ZnNd3i+NSeWt46NMajLjfXFOq8YRZcbYHnXVps9VfZT0Fs+XS3pUHXTpo3aNynmVjS73yr7uL40h2gH7LZ0Jv+u4V9nyKv1E26IflWJDyZdpT83apeXBd6W4E/0syiH2WdO1xu7Yj+oyxin2F6/R90t6rMWJmh5rstPrdQ2wnAPXkU3WbFinL/WVz7v4UBefT16j5TWL6xbM2vmMhOsZeZgKx1mKaxrf2uy1y1zbfDDm1RjrLsks5yHdt3f1pRivVeelHKN+XhqD2oTaTHy/LTbX7DP2F/1A+1Mdaj6o5XiOL+bBWgwo2UhJHqV43lU3tfba5BNjQNRnzcfjvGs5rCQP78N9Tdv/PDEnyu1SW9XKau6RLv/GyOwBHfnsh8zKPufMtuuHED6T/Df3lTU9qMxU7swfzAcxZvzbf/un69rwd3GC9T1rCawlsJbAWgK/dhJYJ8xfO5WvJ7yWwFoCawmsJfCuElAwlX5pUzucqm3YuaFt29DHTW48kOeGvnTYGudXGp+9l4sBGjCV3BgPPjhfXLL8wlS+9JQn1pQOVPwLWP+yt+s/zI0Hd7WD75oc2AfuqxXn6qG5HtBQpqUDe9U7+mAxRhxfSeaxPY4x2kHpUKntAFMPd9QevJDibdYUlT/HqTKqHYjXxquypu7jgWGpz9KBD3Wuh/9sk4UNbYfB8dCS17LAj/KJNkw76aLHNvuNX1rUDv6ijdX6rfl3mwyu4l9qO7X7tAA0jrvkI2xHfVdjQpyT2gzlUDrsizLSQ+Z44FqKQaV4exU5ajzSMWtspDzV3jQGdY1HNV3E8cZ5RzBVjOMlfcc2S/FnVTyLMaDk77W4UtMr7SfG79qhe0nnbbmwq+5L8VnzcyzAKvUZ58i8Ee+ttbssvmJx5rJ4SPsr5a6SLbXZUUmXKoOa/GMO1Zylba7KtW3tl+yqZnulmKA5LMahuOaK9qS+VPKrtpzXJSbjfh1TtIWSvVKWqnf1s9I4GQO0vbYY0EX3KiuVgxZKq97bdFOKpxxzST5dYk9JdyVfaZMJ+4lPDu3Sf5d4XtJBm0120cuq9YPqqouNdrmm3a5QVIiCeQB2sJfwwnMvVkWBJAoQzw1IAYak//Sf/rf0y19+ku7cuZ2ePX+efvLTnxqwBkwaKMQ7PZ1a8e579+7Z64ODQytcZHUnCgFv3bqVwVFeSMcn++Lp7yiwRvExxgCAiTIs4ToU/flT7idWdIx/YNIw1oQFGEMAOsD4N9LHH3+cnjx54oAVMHwYI8goTcYAtAAMcGysC9PT83T7xs30X//rf5neu3U9zcFqc/Qmnc9OjbVhPBykyXhgheoAVFkBqRVwOpsE5oSxs9ge+zcU1PHp8VYsvpGM2QbMOYjDXmA9NdlqXLYn0wNk5PgT++dMD84wwsJ3+q6uBf3J9gu7nswyms+4BmJs0MJ69WcymYANAO3RHhrbtC+Rc/F/BmMRGLEAW0XWqa4ZUegLIAH1CQYOFKLievoNQAteEIqiZy92Pzx8kz797Fn6m7//Weqlebq+M0xDY0kapt5GZi+BPWxuGngP/1jciyJhwzU1e+FlcW0pRsR8QV/l3oR2SlDBUo5euL9kU/GCbdo2fqMAG3px4JfLDu3gLxQPw9ahD9gy+iPYAL9hK2D/cJATC5S9YBgFxihsR/t9Y0+D7Syf4I+2IHNnPXMWmGWc1af8e1EBfpbx3iuWUSiwuT1JIwM7Dg3oQQAJ9MoCVtoQmRDMjjKYEgWtrl8v/HaAFVkrMvuRFbp7gQL8E/8AsHFGpan1bW2PIENc58xqaAexxorcM3gE7eMaytyK9o0RbWZsLCMAMAwkszBWMzIFWSyZO3OSg3SSFSSjrc0xWNEcKETWFbTv7EyzJTvTzBlocJMzo2QAZC7kh07on7Qt+rH6JHUHxjTYB/omSJExBL/BKIRCdC/2cDYiAJ2gZwOxWOGKgwKMtQwgCwAlTT4A3GRwYS76x9gwDnyGeeLva9eumw4wFjBHoQAbjHo80zCQhAHb5hn4hXsBfnGmJQBJIVMrVMG40obbJWSdGa8IAsWcLHYC6DYDu54XYNJv8Lm1me0B7+M9xi3I28c/NFYgvE8QI9rhWp/MSZgTAX8NqE+KtukzCg5V5jjGXQMGWb6cG6BsPJkYg5zp+8yBBvQ93AO7wT/mMxafYTwGOsuMXpgHYw9kBlvAe4wVmEeTRwFWBetfZrchWwhkxHlQVlw3kXmJ19Cm8TlzjwKpMGayRTlDF0ByiDEeZ2jv+pAd2jn1QnYhXEs2Purf4qX5mLdnoFKw0WWZOKjPcyx8EiAmXN/E5wzAMnBGBgfyadMweoIYCEijT5ktj4YNQBj9o13kdugEaw/YE+OzrlcZZ6hjrmE4D86fMvY2+mkENhyAygaj9Fleq3z5yx8aEA7gqP/pf/5Bmp6dp3/1r75nfT9//jJ95WtfTzvXbhjj1CefPjUw1cuXr9Kb4xODk795c5ROpqfp2rXd1B/0jLXPAEMm11HjSwCV37i+m771rW+kWzeupXRxli4A1oVP9gAYhHxHthY6BaOcseP4+sTYmQyUCVuY21rI2HPOMwio30vDYd9iJ9Y/0BHtzmxksTDWQNq87ps0N9Pv+Tvuq3RvhfabNU5mSmM8JZi1SXIAORk4+cxitLG/ZbAvGDpxva5NzVcMfeN5Hu1y7JDtbIb14JkxKBmIh6B35IGFy8nWUQZodoAi7At2RZugnaNfMODBjx3s4uuieIZF4DLsnDFQ/dRlZRZ5ab3mcnIwL8aJvIw5UAaUNddvutbkGMhIqv3O5wDbYT0AoKv/aNzu9923Mq7MbSiDqRws7MyoBNqiHcv343E6PvE4DhArpgSdEWgG2YCJ8vjo2MGCTaxwlA3kQNuwvcA5gNBc17psOQ/8trVlBrceH3seBavWgwcP0p0776XHjz8zXzQw1RxrinkD8Hn+8k06nE4NSDWdX6TeeJJ2b95O07OLdDpFvsM6/tz2SNvbOwZSZt9oBwB2rFtnxuYLhkFnKrW8lPrO2pVBhFxXIp8DaM54C2CZ5ZfT0/T69WvTw7e+9a108+YNY8X94Q9/mF6+fGmMnfw+goBivtY1Lv1Rf+v+netg/Gac47Xx7EDf9z1mBiHnPRPaBZMwwFTf//737Tce3DE9RVzKoPzM5mb2bYj3ZV7lWHzPgvVgXosnB17qHp12rbEnxpfaWSLvYbzX3E4wbtw/1Pqm3PRMsRQPox6W+3SfF+fHPZvu+2NM5Xj1Hr18itMoAAAgAElEQVSmJhvVtY5H43CbjLVf3ffW7KRke6veo9yjveqcoq3GvZ/ey7U593Q67lVjKflMl3tUn+prUadqr2qLOleVbbRvnUvNXtQu+HfUt8pcfYMy+//Ze/MmSa7kPtDzzqyqrr7RDWBmgDkwwFxrJpOMJpM4RqOWa+Jqd7+GyJH0aZaU9svQdpf8g7s8bG0okkOIwMzg6rvrrso7q2Q/9/hFenm/FxHZwPKPQXZbWVVmRLznz+944b9w0ub3K3K8ya2xCd+anJNbp9dbb89Rz+N5kb+RX9FXUvdye7Gp+aJOR11OrSlnB5E+v564tib85Dk+X0jtGUdd4zl+/9avw9tk1LvcepvYm9dP7we4dvpVze+wP1Dc00SfGHnj+f1l+Jjyq7l10U94vxztLyXD3J55E3lTbt4fpmIPY2fKZ1TNk5JtHV0x5pAf0d953ffyjH40+k/v7zx98boop5gnpOjMxc66NX+VPEzR6elqYldeB6t0uKUv2rjerTc1vvebKV9Wxx/c7+qzBwdYjb4vNS/9VMoXebr939Gn1NGG44yFvKeK+/MY8z/9p//QvECryaTbc7Yc2HJgy4EtB7Yc+A3lwDZg/oYKdrusLQe2HNhyYMuBr54DKTAVb5zjhkdq9rqb9dQYcWM7bqDFDYi6Dep4c6/XJ1p3xxv7KtpzG3nXabE3rWwKpsptWnEdcf25ByspefiNqbi5k9OeuFGdmi9upqT4U6UvqfNTDyGirCMv+LC+jkeR3iYPb6rWVLWh5+eKvORmETdsKZ+4qVy1+enH9JureHDPdcWNsriRyc9N+BD1xG/wp9bqN8Ryuso1pDZco6y+jJfz81dtxoMeFkZ5Gfm1RD/oeRw3/lIblVHG3CxPPfD1to+xcvpQpSfRDzbhY5U8YvGNp98/6AFNcdOfc8eH756muJbU2tRuiu4Onp91/ijnR6rmj7Kv4mf0dVHXIq3ks99krvKXMVblaIt8aKIfqbHqNtqrZMVj1GuvC17+8YFpyhdFu4q22VQmOZ+S43lVvPe+q4rm6OOa2F/dOVV8jzTX5U0p+qKepeIXvqvTj6rcwvsY+rZoH97/5Wwr+t+cD6izHfIppWtxHZ4f+BvybwI2z/kDv866v1M8zcmniY7m1sbcpGq+Or+ZO57yw57/0Z5z8duvL/qElLyps3X2lePJZrywQvsWCvVa1t0C/6zQzYrjl5dW8I7iwT//8/9HHj16pIV5z54/l48+/mVRDIoi/aF1xZjP5eGbb2kx+fn5+bUuRxgDnanwjwWl9EsoEkfhctkppNBZ8JVdMwgoQhE3wFTgFTs7Kf+vUBSLAtG2fP755/L8+XO1fwVTLVCM2VcwAQoxp+MLOTo8kPl0KXdu3Zb/7X/5PQVTLacTPbZaoGNVX3aGfdkdDoruEgsFrKwWAAZZlxAPpgLAhWAqFG0LCh+1UBcdeHpaCI/1Yh2gB2Aq7/uYr2onouI+EDzhOllY6X0RY5YHU1nRqBUIU598MW5ZOFwUBUMeOK6gCO0yYN0a2GWBOsXvFALE7kYAmLFLFgAoxVjXCnuLN/gTRIKiUusMYW8oxUza2Uf1jg+aO3IxGcuTpy/lv/7dL+XqaiF7u10rhkdReMcKcLXjE8BU3V7RdcIKhbWYF7e5RXclvg015o2puBxzP/qZUj4OZGad3CyPtJ/1dr7qNsAjCiYxgId/c70C51Yr2dvb03WwWB+8RRExxjNAkhWxaxfqK3SusA430B8UW1shcqcsHvY+hwA2FnmmfLf3zUa/rQHzoKAI3VnQ6QRdEBQYB9CIu4czXTAwFIu8QRuLdrSovWtdkLSDEa7VjlhinWXYNavQKYJaGLNgKwAuougagEjt+IEOJ8V82jWrAFMpQFG7ZV0pb5TfOi8Knxe4Uq8DOFQ7MS2Wymvo1enpiYKGoIfsKLT2iegMYYXXAEJCDuApwRiwU8wHvpCfADVgDSy+97bo7YO6E8FU4BPGx9iYC4AO+kt20VKgELpKKaDKwIQ4DzqrdlmA5NSPdrtakK6+QAtN1m8JNhCn+R3oAGjB2iEL+FrMp8AXAPoKQA1owvxKC4rHWy31h7hmMh0rwAZrRic1dBRTHwV+FOAA7VKjwAMDKXBNLOpezueljWtxW+iuST3BugnUItAJ50cwFdbE+ELwDgANJh+TLWM0fRp+059ifpwLMAHjl9dx/W65MNBav6/+njTT7hn7KEeMH9fB+UgLzqV/JpDB+3uOqZ3oig7F3j/jb4JAcC6BSlwPC/FxHuiBnAmmYu5Iv4HjBFNhjRjj4uJcf3sAlS/IX4Na1uBZ8AZjgf/kgb9HYawgyMTAPAWoVMGZpsvsvlgC9YoOhzjux2M8BeiWABTwkPara1dg3xqcArqhz+AHAVXgA/dfGBdAP3MUxnfy3BdJUadUZ1ot6Q9HCqRqt7tycnqm87/77XfkYnwhjx4/lr/921+gPZH8q3/9L2UyncnR0Yl87/s/kMFoTw4OjuWzzx/L54+eytHhqR4HOHkym2jOdWMfMQWfp0UnHvg/66apnRDbLQWKv3H/ngyHXZHVXG7s7sj+3o7cvLGneQ86VV2cncn44txsE/nNiiDNlnXum811bnRmUqCVgj+ssyEAHeAH4gdcjQL9NEdCd6M1sJh+kTL091j+b58/M47TZmkjpcwVrGOdppAL2HnFy08A2m61DdwNMFUJiLEXA+A8yjYCCctuUex4A6AqulKxi5V2PbKCQQXM9WyduseA+FF01cJaPZiKYGfoCLqpGtC0WwBCrBMXaaKdGmDQ/Jb3UcYnfyfgwO8KtsbxlXZ/0lz/yuKBj1O0v/Vc6y519GWUm9GFlyMYaCwCy40Se4Gb5ZT29MF0xbpZ8hrGQn06UcQh6BjBZQqMdqBvzEdwqtGFrobWqYu+V3Na7dBpXR3xz1w9O3/Z+fgMOqCgkOdkMlYw3M7unrz91lvyxhtv6D0FXhqBPGQ6m8t0ZoA4/Dx6cijn87lMkEtftaUzHMnezVsym1/KeIbcutCT5ZUCqQAoLJpsab6CPKbTaysoD90FoZu4x1DAa6urwCHsKarfmhqIG4BnxFlbjfG/CGJqa+go/N3vfldG2mFvJR999JGCrO7dg91bd0AF7Bf3C36vgvZWjlmolP/s//Z5M/XGa6GPIWYTdo+J6+h3Qds1MNWt2zKdWDwym2K3TUtfWgpWvKbsBS+K51tkR+iGYDqwlj/Xylga/bw/Hn0SfQ7o4Dp87PZ+i/zyv3lfEf1eal2Rn/QJ/tw4zjVP4Dq9e3nx+pTv9XE06oLnS9SdFB2e3rWfXIPlU/qyyXeRhihn0hR11cso8svv/3pebEJXim+568mjSAfXEnke7dTrltdxz5vcfXBqTj+vn9vbSk5/og5X+ZI4T04mm/A9npuSA+OYPzelRznd4h5Mbq3R5pmr+PXW2VVKxnU6VcV7XuvPaeJv6nQ2+sboB709WgxYvzkoFVdS9FXxivTleJOyBy9Xxi2935QrWRQd1uv0NmU3TfmZOy8Z1xjfC0AK+RdtPmVLX5U9eV6k/EiMqyl/ldOjOp2us/0m8o1259eQin+p45RN/J3S4egzU348JZsvy4s6Xvnj3F+JdMS8Ikd7lb5dp+N6Z6poe95+o9/cZD0Yd1XcizWx3egPm8qxysar5Mc8lrkff5OPOP6zn/3BtjZ8E6Fvz91yYMuBLQe2HPjacmAbML+2ot8ufMuBLQe2HNhyYFMOEEwVN+/iDWyTDc7cJmmTDZ/cporfFIjjVG7oJsBUueubbCr6a8vz9dnT+uFyE97nNj2qrq3aiImbF5GPVfzzc8ZN/OR6axYYNwdT4/vvUhvAcQMxrsc/BMytlRspnjephz48D7/r+JbaXEzxKLVx5TcR+TfH4wMEjlVlZ5E3LJrw9Ps1cUPb27bnQxN9xTk53qWuj3rkacbfuU1j0t104zynW9Ee4nkcv0qPUvYW5ZPS05TsUrzHeV5PUr626gHAl9kcjTJL+WxvP5SZ1wPS73U30lRlm5v4dN3MTbzVzut51P94LHU8dQ7Py8WVyDuvzykbTPkM/9CmapM4HsPn3APopvTmfAxp9zLL6ajXh5RNRLvy+uUfpuP7lC9qqkdN11zF4yp+5HQ055/q5knZeM6HpeJK6jtPS5W/8PaMv1NvTK7yRymZN40dXreiX40+NNpf1MfUnJ6vPvZU0ZeKAbnzY/yCzqaKFev8Ue54lV5424l05PSNdlWnQ5Ge+DC57voqnfC0VcW21Hk5nc49pKzSiTqb3ESHU/FiPb6BM+TKCgdQYMnz8bcWfShAyQq+//zP/1y++OILfav5i5cv5deffFqCJwCmQocK/LzxEJ2pBnJ2dlYWq2IMFpgzJrBjBDtAoLjP6w7tncXL7GKBwlO+WR00ohgf140vTnUNKOQF6OvFixdWaLpcKjgKQCoF7Yhox4XDg5eyAJjq9h35X//d78m92/uynI5lNhnLajmXGzsj2RsNZG8Ha0OHoIVc4W3qi5WsFlYAqGCqHaObhfqgV4vAFVBt4Ap27AG9WsyOLhBagGpFn/RvVjRu4Blch84z4B0KJ1mMHXNVXOu7mdCWfJEPC0opX1/gjnkI3CgLA/VEKzj0D3ytswA6D1gRL67Db5UR8mSxwl7GSK4PBccs0EVdJAq78RkPvFHZSjDVcrHSIlv8QN5Pnx/I3/7tR7JazWUwBJBhID0UxHfRkcSKcK0ofV0Eb104DNjUhnoDrlU8WM/Fb28nMc5wDTHntJzBwFT0c+ta1nWBp3Zm0i4M6x8FaSyX2jENYCqs37rkmA2iAxPO97xkwfQSXUSK4urYKQM0siga41hnJ+swFO/ZfK6QiqMKqhMDDZF2XMNiMPKJuVNZCO2AkNQN2jDjEH7jGIuoUdhNHrKTkM0FYKB1iVFZ93qlraDTAoqN9Ziuz4Gni04i2p1J31GDQmYArfAij5UWGaNbEgABCqbq9+X45Fi7XIAOdBfiXAQdkUeLAiSFQnB0usDYADyBjsuldapQf4TOLAXYkLzx+hfjuecf7dUKokfKf3Yjwt98IYn6BHRq6g9LvkzG4xLc0tEObfaICWvCWk2nDIynNi6wYwNEgXbTZ5MHQaAK5lEQqHUBBA3sagQ7BUgK9jgaDg34VYCpMC/AVL1OtwCDraTftW57KhMAqgqACgrmMY+CcoqXUdDGQRP1jh3RDExgtlfazXBYdBW7VDAV9B+xyPTHwFQWMwwUBNqtG4l1Q6N8aFfktfft8MmYj/GLeozvYGv8bB0LzV48mNF4vC4gpt6TBsYIgp7ogzE2eU775zigmwAr/x3GoBy5phI063STuo1xuC71ya74mrZMMBWOg47z8zPTr6KLlI+F+J62y3WAT/B54C2Af/jnYxt1n7rAHOpKQaWmH5i71xuUOs91ElyI+MGXB+A7/ms7AAqBphrz6KOLDnqMawRMwjezm1j0ZeQL6aQO4NoIKqPewep6Q3QVgx6KTGczGYyG8u533pXDowP5+Jcfy+eff6Zdnf7Zv/jnslhcysXFWN759nvS6Q7l+YtD+eSzR/L5F0/k5PhcpvOlgnW0q9FyIbt7I2l32zKdG7BS9WOBbkcGaG8BRH91KcNhXztRta4W8uYb9+XhG/fljft3tCtV62olp8fHcn56UgAmV9ICYAq6K231dcj30GmH3TRVzxXEZF3HMC/yOtoo7YgywXHqGHm1jqXpjs/+/psAPp+jFEmsgnFoC6bf5pehA2swlXVzY/zHunAex7t2L1MoUZkPlN3mDLzEa5DT0MeMhug+ZIBMMAVgKsZlr08EoapNTCcGytScBrw2ejjv2l8Y8MvHZMYUdg/1eY2R31JZMSdSSC1yI7F8lvyibdBXGchovUY/rucR7xXoa+hXgFXymBefF9A/cP64P8cciDmIHxtzM6+01QGE1dX8ucyXCuB3eFdd6RPM5xuYCnMwzsA3gc4bezflrbfekvv378vLly+tS9ZgIOcXF/pDYNYXTw5kAgA05NXpSne4I6Mb+zKdrWQ8BSDMAIdyZfcHaisABAHAjvujQU9B8fPVvABTWfdb5DYC/OWVxXJ0gUQctq6Y9kN5oAsk8wh29Hz33Xel17UOXr/61a/k9PRUHjx4UOYs8G2QN//5WBC/e1Wfyste2W+P+2alDy66kDIPAf8pe9+ZCt3A0M13Or4OpipzVfVCZk/8R/0vcOJ2b4VcxueGxck+5/XXcwz6lpj30/7inOpbCrCXv2eI53Fefk/bjn6vXMu1Fb7K79R9Ce02c+m1+04/T+SJj/852a99zvpeluf6NXmeRF+WkkVSrmFBKR7F77y8UrqdkqPX+9x9U463X/b7qDtRX+L4XG+Kh6lro7xyeuavzY3jx0rJHN9V6XFqXP9d1O0vy9sq/xX1LdKdoiXnC/w8US4Wb1z78QaLStlog8uunZKSpx+3zt9UzRftOfIyrpd822RdUc+r/EPOZuL3KVvzcWuJe44KHfaybWqnOftt8n20jbj/nfJ1TfxonS5V6UYT/+H9QOr8Ot7V0ZeyN85ZFb+j/4o+LI6R0tsq2hg/c3oe42sqdjVZe4xhm1zDNad4URVbPF+r5Hd9TQamyulDLoZtGoPxcgh9oUIxV1O/n9OjVN4Q46jneeRH/Mw8kbkf968wJv3PH/7hv9/Whm+qyNvztxzYcmDLgS0HvpYc2AbMr6XYt4vecmDLgS0Hthx4HQ4ATJXbyPIbFHETI96spzY76m6844ZW3cZA1U32K3MlwFRVm09Vm+X5ea3AiA9im/D/y2y0cvxNNnOrNnH8xpHfxOXDryYbS7kHBakN9MgfvzHcdDPVb3KmNq08j/zGjS8wyG305DYEeb4fL7dZl5NNauz4kLRuMzU+cIjFiimbjHz1BRRN9JU22USeqbWTZn/M0xBpfh37aPIgIbXZ7x/yNvU93p6i/0rphJcx50ht3KdsIzVe5Gf0W5vyz5+futYXx3ldiLqYk+MmG/45H+w7U9XZbspHetnWxZCUTaToSsk+FSOjz/Cyrxs3Jdum/EyNXeXP/YY+/oZv8brm/46b3/zMIp2crUd/l/JFTfWojnc5PUjJt8pmmtpXjt8p/5fyNZ7/dTpaFYdS10YaWFQVeRFjRdP4UHce1hZ9vvcffj1xrBxf4jpz8Tg1Hr9j4ak/J+Xfo62zYCoVb5vkTHXy5fEcz3J+Mhervc+sk1VOJ1I01+UrqXm9PFP5Qi4e5eJQ1Xo2fXDYhDdpmg1kgs5UePhIMJXJwwostaNP8UDyz/7sz+TTTz/VArej4xPtnoCiwsFgKL0uOjjMtTj61u07WjR6cnKi16Kw2Yqf7Yf+FOAA8A1joOCWIAr4YxTXEQjCInUUx+N7nHvnzh3tsIBr8JZ4jPP0yRcyn0+l3+/Jk6dP5ODgwEA+eDP9cqHgCC0KvbzUjguHL19okfLd23fk3/3+v5F7t2/IYmJgqsvVQm7u7Sig6sbuSAsWASYAKAvdbFZLKwDE3MPRulMJ6MD6PJgKn7FuFNezUH61AnjBgDPULS0iXxrIgWAqFD5jDSzQZrGnt3f8zUJ6vhnd+ykcV+CSe8sui16pawRTlT636OaAz74o1ToLrDt4YF78MzCVdabiepgzWGGrdVcxOkQLuxUAhmLqjvELVanTqYHGsA4Un754eSh/93cfapF4p9tSEIyCI3oASBBMNdTuPCUvteMRukG1paPFlqbnZbGz43vKHxOokvLvBAGtY5N1OVjb7BpEpecUE+BvX2isHX3mc5mOJ9r5B58JYgD/VFc73Wsvy6A9oMOS2lXoasN4RfATjrP7itcHrjkVy7zvU8tvWbE7H/7zWg94YDzyBdfUT15HvQX/fBcZ0jpbmB5hLtj3GshhICjmaOiuxDwPBf/aaU75gO5XBvBD9wry/XrOh7kBCEJnCetMBRskmOrk9EQLjtV+e33tZGc0ldFRQUMqpwKIov6zJWX3KOuEZkXnHkwV7dHLgP6QfMYx6iDoJxgB/hT/oCss+MZ5Bkbd1WOQyxgAlQJUp2CqAriD9aAbBq9dLGFrVkA+mxiQjzKEzai/1g5A5l8NfDTVeUATxsVY6scvAUobqk/Wbj5zjGdyU6CbtLRTIb7bKcAVGMcDgBTgdWnABsjGrrUCf/LU+zAWYHPd+I258Q+2glgEmvEdY48BiTCHAUHxGfOA98xb8NsX+NM3ggf4HmAq+nF8h2sxPsFZ/I60UGZYB46xoxeuoy7ThtjhCHxBvEOhO0HG0DvqCPcACNbDHCz+p+0Q8IVjCkTsA4Date6DrnuhL+zxoFoPjqL+enAZwVTjMQAFLR2fayRohjwjjzk3fB7BVCwkAr9wPjtjeR+i8QWdM4uOcAAF4Yf0Yj7MraDGHjoXGlALdLG7IwzVOvkYkM0DcJQHXctTyEuCuehDfazjOghixnjsLkQ5kT/UB6wB8yigD3owGMh0upDz86l2R9rd35P33vuePH3+VD78b/8gABaMdkbywx//ROMbOjreu/8metjIy4Nj+eTTR/L5oydydjqW+XIlbc2ZrIvPYDSQVvtKpnPYqxW5azfNfl/zN4DFlzN0ultqt75eW+S7774j777zTXn7zTdk2O/KYjaTgxcv5PjoUPMn8B/gj24HPtcAK0uN4wbYw/pM5w1YTtsm/8EzAvkUeFp0XEvFIe8T6Svxm7kFdcMD/uIxa01Zelr9Q6/TPKWwfwCaCzCVgW7tJ+5Rqn0W/k5tx+VSpk9rH4UCXILxdka7ekzBfgVIHGN5X0G/RZ+DbkegSXlQvPQs7jmYnZHeNYjBeIARiy5cRfedMl8pO0QZkHWGboEKaDe/RL9iXY8MYEPwIm2GOh/32zmHB18zhyKYirbg/RjXTfuIsZKf6TvZUQnf+xdz2d+inUtRSEn/TgAtXyDn8zrmTKxt5xopH/iLm/u3tFvS3bt31SaxfgNfn8rR8XGpYU9eHssCMgEobTCS3mhX+ju7Mp4u5GKCDlIAg0IJ2cUUUCDYTVs6iLV9ABFbarOzxUxmCwDqAJgTGZ9PpH3Vkl3EV/V9zHetEyt9uHXUtPGfP3+mMnznnXc0R0GHuc8++0zjdQRT0VYx1zqX9ZZnf5N3rx559eVltOHS7oqLKE/4Huo1Yzk7U/32b/+2pMBUPkdCnqccLHTc2792Jy26kymosmOxlz+lVwjdqTytuX12TwPH4biRP/RT/rx4zpcFU0Wggvedfq4ULSk5Vsk5Jf/rObZ7iUSRt0UaUjLgnNS9prTG86KucVzS4G0/tfYq/ajS/RwfX+d7z0+vN3GsSE+Kvip5kVdxzd42Un97/Yg2RVuMPiQ3h19THa2vw8vUNU3kmKI39V2MVVXzxbiT0tU6GfvjKd3PySvadMoOqsar4z2vzckwBR5ror+p9TbRkyoZ+2PlHlVRd0Hfjt/aZd29hCcn/1yuGnnm+duE16lzoi/dFExVJ8fcceZJr2tPMU5uoudNaY4+PuffUjbr9dcfxxh+XyAV++voq5Kj6lnorOk/N/FVTX3C69DJfD36D/Jlc//9KpjK+0G/Xi/Pqpw0tS7V10Q30iqb5BpTelTlL1N1IZEvKV/n90S9b+Fat2CqOo3dHt9yYMuBLQe2HNhywDiwBVNtNWHLgS0HthzYcmDLgYYc+N//6D+Xu/ZVGw5xY4I3qv6GObdJVrfhk9oci5uKTTe4Y/GP32CImy1xwyF1o59i4/o8vhzm9VOPug34nExy30deNuGjf+iAcf3DXU9fjn+5zbe6zak6MNWmG2A5lQfdube1cuPH8yC1KRU3Dqt0qaHplQ8vUxtquc01TweLZ7gG/7uO901pTI0TeRXnz9kVNzyjztfxto7WuIFLeuJ8nBe/WXRV5R9S83JTNOpm5AnXFDeUU2tPyY0FSqTBjxPtzfutJg8Xcv7Y8yc1L7/zG8M5ncvpX2oztEq+upmLt++7k5r4hZx8cnZVF6Oq1lnFtygbnhv1IuVD45yxEKgJH6p8Yp2/9HYU6aXdeH1jIYrfsPc0x6KQlP9vautN5FU3VtPjns8p+8rpWvQBcZwYW18npqQerkYdj74jFrh5W0/93ZRPVef5h6053+h9sbcb/31qDvr5prSTz4wBVT4z2iXO5Zv6m85XxZcYK/25BL2l9KhOl3J8qpNlyqfkvsvpXtWavM6nzov5K+mNxUFVeSmvYeFx3Zr98ehjq+LFdR29lHarIyvtFOPfLI0i8St9ozcKO1GU9zd/8zfy5MkTLZhFZ6rPPv9Ci7PRIaTb6ctiYefdvXdfur2eFs8DBLMouquwmJtvlieYil1dWFTJIn2+cZ55MMZmUTg6W7DYW7uWrFZyfHygxfj9fleePXsmh4eHdk+Aot0CTKVgDHTTAJjqxQsFRd27e1f+53/7u3L3FsBUFwamWi7k5o0d7UoFQBVABIv5TMFUeB96t22FpyiARLckFq5DDqBfC8sR/C/XXVwIgtCCYnSCcZ2pWFisPg6FgEWRPovOWSyOsT2olLKMYCofswhg8YWnLFylfrK4voydAUzF4nGrRV6DqdhdQelAgW+R8fjcQnOhld3LGAjhUmbzhQIFcBOPInYtwm61tMsFio+12PpK5ODwSH7xiw/lYjzRzzs7QwWwoRMPiulxXm8AMJV1TuCmQK/fFbylv6NFzq92pkrlAfyOQBZvQ3E9ax9qs1Kn2QEL/GBe4VsyENSBguDZdCbj83MFU2H9kCFjHPSUQBLKCOAALWQWA4wTdIi/vf7QznAdzmdxf4w3lLWPB963oQDVv/ifa8JvD7DD9ZiLBbEepBBjDfnIGMZOJtPpTAGdGJvgFysYNzAVeQlgDtc67ANMZR3JAKRC4bHKoSxCX78V3TotGUgU3anQuQzFtgAMQBb4Ob84K8E15D/WietQ8Ew+oyuEdo/TIhj4SQPx4BrC53AMALFYrOXjBONjLDXRjdgAACAASURBVH5lrOb9Hru4wJ/hGnY8Am3QCRR8j0Y7JbgJdkWZoJ6VMgUoajQcFd2XAAhY+9PxxYUCIwiGAJ8IpgI/KTcCpAgMhX7Bz+P4znC0BpTMp8pr1UX1wVfaEQN8292xTlugC7QSvGTAXQM9go96XQGAoO/AMeo9gaM4h+AdAo8IBsD51CcCdJkH8R6t9HkFao585zz0n/yec3g/AV6BBt+tCt+RbwQK43MEU2Ec6ID/HmMRTIVYB15B1sqbArylOjablcXviKcYh53McC6uIeCKfsH7Cq4Rv3Ee+BY7Ovm8m/EH9BHIgk5IjFc+56Oux/sljAFAGsFUBDsAiIdr2IGNsieYQ7vKrdBdyUDZANMCoEBZl2tHLGi1VbfwjyAnBbxo8bwBX6KvAwCLOQXliDFfBWUY2NGDvUE3QR6cl8A18oY+jGCqbh95A3T3Us7HYxntjuQHP/xAQeD/+PE/ytHRofQHA3nvg/flxo2b0usNpdMbyniylIPDE/n088fy6PEzmU0XsroUaUMHlwvr5NfrylXrUuZL4wHWDcAIeAn9AKB0tZgq4HjQ78ruaCDvfvNtefutB/Lg3h3ptluaB12cncpkfGFxCWAQ9XvAtF1Z9x/tOGldFiwmGbAIORk7U2E+5nQEyvEzddPfr8T7BsYQ2pLXJ8acmFcTT0QdNOBRAaYAfKwATCG3BTCqzAcuAaQyH8Q1UW7wgyUQsfT/4CkAn+arEMMwHoE9g6JjID4DMIO8GLrrbY3+r9SPJeRpABktD3C0e18FEpkbMzaX6ygY8GqMKcYU5GNLmQAYrB1pr4OpfGeqmGfQ7/kckzJiXGd+WdKjXcF4FnVl3amT+RPp9bynnydwGH7Cg75wDc4xm0Uu1i87U2Eda2Ay5n21kxG7ilkzy3UuBb+CcW/dvKNAKuRpAFOxQ+7Z+bmcnJ6VenVwOpZVuyNt5AI7ewqmavcHMp0tZTxBboc8FJHNchgwRMFU2l0VLwiwmDiejWUyA6DKwM6qB6uWdNsdBTaz26bFROuMqXwvAMjcc8Q9EI6/99572plqMhnL06dPNa4AUElfB3/FGER5Rf/ofeVaitf/ikWluecxpqsEL5utMZawM9UaTHVb82S8ZCL6BYVSFcBYUkIaIpgK+WHKf8TY71fk791j3sZj0TdF3pBv/np/zdpeDZSdip85fufvSWycOM+mMo1rjtfn1hF5GmlZ+2RzCN73p/iaWofX0/h3SgaeBvxNGqJee55ynOiTcvKoktOm11TxNkdXTuapub1eVu3F5uw+2obnp+eXX8cme1Se5ia+x5+fsrXUGCnZV43jcwwvg8jfOH+OH972ow57P5CaK6Wn8by4vmgDm9jQJvobfZ6/z6qzzU3mqZJVnc7QB+R0RY/bztG1F9rkZOt9WMofRZ+Xk/cmeuz56udvsva6cyIdPnZGW/d5oL/n83rv19/UPjfRhejPvY+Pdpuyxyrb8ftZuJa+L8o8xbPox/E5XhftxV+T4lUdXzaRbfRBVX43yjMVN1I5w/UxuQ+3vhnIrXHTdbzih4sUqCr3ivKJupGiwY+X0q0UD3O+OJdvYIyf/ewPXr9Aq05Jtse3HNhyYMuBLQe2HPgN4sA2YP4GCXO7lC0HthzYcmDLgf9/OfBHf/xf3KO59VxVmw+5jZCqTVJ/E9zkpjy3GVG3mVuOXTzwreNe1UZD/WbV5p2pXtmoyNC5yaZebo0pefDc3Lq9bOMGRdWGqd/c4saSpyt1bSwO4Ri5TbKqDasqOWNuFrLEgivOGTd24nhxAyy1GRw3lFI0peRaJafIV/+5bsPN84tzpB7c19mI51Fq08rrVHyIl9oozfkJnFv1QKpKz73uxI28uIGNzziHhWhRlk02XlOb/n5dpCFFS24d0Ufm7CPnG1N210S2VmxpDzvig3xcn9rkT+llk7le5xwUbW86X/Rv9b48/bbYJvFmk7iXkqlfW9UDijo/Ucfbupju/ZcVv65vqZvESRYx+XO9PkU9wrHX8UdN7LOOF5sc3/RhBOnzPiBXNMJzX2dNTfUh56tSMa6Jb9qUdzFmxBjIz6l49jp8qfIVcY7U3D6eRdvE9SyS3VQvqvKB1DE+fIx6FONEUz34svKO683F6iq/EWNk5HUuD/NFJz7OpeyH8f11fEuuUKU6DhRgAO1MRb9p8dSwMS1pdwHImGkB3q9+9St5+fKlLv3Jk6fy608/LYq/UMiHAlErjLv/4IF2q0IhNwoOx5OxoCCcRc34jUI+FE3jH7ucgFYWoCvQJvHGThZ2ssMVzrEC14XMpmMFgPUHPQVTHR0eWcckAChcZyoUBANMdfD8pRaq3r93z8BUN/dkPrmQ6WQsV8uF7O/tyN5ooICq6WRiYCqM00WHFwMEKLhrgA4ZBg5icTDWCDBVqyieV9CPK6IlmKos/iu6NKhuFt1twA/wDfMQTIW/YcfxvoCFyywu5v0QcyMC01iMz5hH/SRgQHUUD/zb68I+Ft8rrYCSta0IFnP4zhweTEX7WBc3rnO02RwdbqxzDMFU2n2n3ZbxGGAqy3GvWi05Pj6RDz/8UE7PJjKbX8rubl8GQ+iPgam0qL4/KMFURcKlgDoF1wANpCBBy8W8HXsb9H97sJqPAalc08a17mrWicRANiwqVv66HBXn4FwUmKMb0NnpaQmmoly1uLroykOAIXgCe9HOQG0riqf+YV0sGgbtGJ/FydCLCKZK+Z5U3o8CVNi/AoeKt74BcMBCeIBvAJak3+p10bHEci8WlFP++LbMEQv5GiCiq3LHugzQaR1uuG7TPet8UupF0d0KYCoUCdv3bQUQ6HWqm2u+81oAqNSvKYmIhwvtDDYaDlUeKDYG3ao3KIouusjgmjVwB8DAlf6sX3RihegAv6GgmTaEgngUd/uuaPhcWJjyinbKbjnsIgOQCDueQc8xBkAWOM/ANdY9BUAmfAd/Cxrxj8BK+j7VP+hovy87ox09h3wFr9FZ7+LsXP0K7FBpuFyVnQKpv8wper2udqBi9yfEBrAUY/OeDJ2p2LELvMS9EDprrZZLubG3W/IT10J/DFRnUDTtFHMFOa0L29cF8XYuf8A/rIWAHHY3WncjsU5etAd2xqHO8nqszYOzuFZ+x5yG59GXMKeiXyYIB8fZmQjXEkzF6zku/TP4Rt8AmjAuwZPoTojv2GkL42Gd+I3vWLQOXcA4ACqxcwl8BjvMkA+MmepnYC/FD7uxMEaQl94vYXzoHcbkeBAWwZXU53XnFOtSxE49BENDfzAWYiZBpNBrzH12ZgAFygbrAy2ImfhZA8Dgb0322vmnAGK2OwBTGVAP/zy4lB1ySCfjGHwQwKO+e5ePYVwff3NOD9YAjRiXuQvW5wHMzOsM+CfS7fel0x1Iu92Tw+NjzSN+9JMfyuHRoXz8y4/l9PRYwTffeOdduX//Dblx45acj+dyfHIuLw9O5PNHT+XJ05fW7abVUTCVxXl0QUK/qZUsVvPSjyB2E+gEUDi6b+4gv9kdya39PXnr4X15cP+O3Ll1U9pyKdPxhSyLnEd9HjpyFh0ldV0r64J0dWnF6eZToFMmL+YklDWOE0wFPlEPyRfm5am9zlTshXwI2okxTc8veqrata5jJoBUl6R3da37gIG+C0BnEXN8TgX/VQLLCwUhmIr6ys5UmBddvDA3+IVOZADHQcdwjB3PCGRhnFpeosOS6X8OTGUxeN3xE59B5zpfUQ+mFF7P9eBjLSeCn53OZkU3wDUgnP7HA/gZWygz5ji8v/D+NO6nlPx33bIoO+Yx/F3mCAXd+J4d72BXoCOCqTAfzjHgKHIn6yjpbdbykDVP6N9p4yZzy9uY7ypgtNvTTrv7N/Y1RwDYB3RoPjaeyMV4XO49Hl/M5ArdvUYjGe7tS3e4I1ftrswWK5nNVpbWF2AqxiFkCwCFDkcj6XRNLhfTNZgKLENOMegOpNu2/AK2iNzLfA98iQGM9afIN7EGdKYC73/0ox/pCwjms6nev4FPiBFcK2MWZbzJHhr5x3hIO/Q6QN/Ac9cyXudGnBv8Rdesn/70p9qZ6vZtgKngqyw3vKYfrjOVn1/nc52pNBfvGZjKx/FID3XZr4nj+u88Df77uK/gx/N2wmvi/UfMwXk80uN1l2uK5/r56BPoC3isKX1+vhSP4jp4ftz7iLqSWpcH4EXexzVGnx/HS60vyjHycu0/rz9epmzifmhqDTmbqDs3dzzaT05v/XqreOPl78fO6X+VnFL8yumI18PcWlPXbkJXyl5TMo/f5XSric5Ge66yVy87z7uUrTNHpY56PvC+OucjUj5qE3t/HV1t4uM8r6I/z8muifxz/u911nHNpyvz1y9liTTmfIynp8oWfbyM68zphOchY05Tn56LXXV8oq56vaN++nzdn+fnqvPV3i7qaInH8/nFq51saUs5Px7543MGv3fqz6vyd3U6nZNHzuc34U0Te0nFKK9vdf4D1/t8pypXIc/ttz1XyPElNU7d2FmeXOtMnLfhnE039ZekL/K9zibrYvQWTNVE27fnbDmw5cCWA1sObDmw7Uy11YEtB7Yc2HJgy4EtBxpz4HXAVL5IMW4o5zbjUhvUfjOriuCmm/nlzXwNkCrenOOz36Cu23Qo6SkfKm6G446bpXEzwNO36YZOanMnbnJgPr8Bm9qM5TV1fMlthjXdVI8bKCnZRN2JD9vqlD0+6Ijrpfyr9DFuaFZtOkee1a0ptyFGenI6wHmayM/zedMHWdzE43x+fZ733BT2fIz6kdKn6EPq5BmP+7XleFEWo4Y35UbZb+KTol56eZBnqc3UKv/ifUPdQ4BN+ZQ73xcCpzbUvb+PG8WvS0Odj72mV68xSbSZJrxM2Vnddzn/mNoATvGWeuL1Jaffm/AsxbImepfT/yb84xr8w3/PH+8fyIvoM5qI+nX48GX0dtMYHP2yf0jmfb33p03WnTvHr62ONzl/5/UwNc+mPOAYLAqOMaMqZtXRUseHlO1FvqfmSMV0v27ybtP8o8l6UnLzNkI7ifEkxuRUvHkd3arzexgzx4fIMz9/9Ac85uNeygdxXSld53fxt49bTXlQldvEMdZ6Zg820V0AQAYAEljMr91Yuijw7srF+EIL4T/77DMtxkMR39Onz+SzL76wQs0WwAvdkq/37r8hg6GBqU7PTuX84kJQEI5iRBRZ47d25pnNlDQWhkMu7JCBInsWTXt+lOCMorDOfLYV5aHbAj4qmOrJUwUfaPHhJYoP5wXgwQr7z0/P5ODFgfR7bXn74QP5t//Tv5HbN2/I9OJM5tOJXK0Wsr8zktGgJ8NBTwFWi/lcri6XMugNZTS0YnAUDmNN88VcAWcsGtcuFeCNXGmhJ4v/tRB9PpfFAm+qX5bFfSzygxxbABLg2na77HaB61g47Dt28TwPoKDP8PlRWQBcANRSBa8sIoUuaIeloqDV6zULsln0RtCC+pii84fXN65LQSUKLEE3FRTxWsckzAKADrtXjCemE+p/Wy05PT2TX/7yl3J4dC5n53PZ3e3KcNiX/mAk/T7e5t+T3itgKhTQo3NYW1ortBtgByG73402G+MZdYy+gsd9Lu6/w/uLIW/rPGZdLjAHC1w9mArn4EfBVNOp6iEKW/GdlxE6auF66g3+BlhCC3k7azCVlwML+31nJ3am8uAN+udU8ae3Neg2AAagyzow2ZoApsO1KOTVrgEFgAxF5bbm9rrYV3Wc4Ewr9gVwQW0D8ik+A+FEnhJkpcXhmAdgqoKnjMugaWdo3aBMXwxQpTRgTNdlyOjGMftBNxbMhQ5TAAxAFijQZhcf8ztGK8EQFsdaRScEA1RR9zEWO0gAOGRdsKwVFgqo1f+URfjrLmkWG4wm43sBxNKiX/C8AIl1DTSCzlQ4b3//ho4PHgB4Yn6zWwJ2TF5mQwqCuAQA4NLAVDs7ei34Ol/MZDgY6HfQLdCowAfQJetuERyPes2CdpwPoK11A+nIaDAsAVZWcI5OcjvS7/XQl6TsTLW3u+4sooBK19UH16DD4ZV2SwFQw4ANBDgar41fHvxEYJsByAw4zvPoNzGeB2UxvhD8QlAvrud414AUDkDHawkmZdwicIn00aYJ5vI0+3zDg5qYr5FWdsJifAF9EUyFawCcAh30J1gvviPgi4Au+mTQRrpIP2MyPmNenEvQB4vsKQ/zMwbgiDGJxfE4twQOOMCYgo0VRDkr7QhgKowFnS5jwNWVrgnnI4YD0GzHYKO9EnBlACU7F12poHygG/9KMJUCkde6VII56StaBoBjpzrKinIynwcgsNHsQWb0qQTBsfCO51FvMZb6FIDtBkPZ27spu7v78uLgpbQ6bXn/g+/Lo8eP5O9/8fcawwCwwnkPHr4l9+8/kKOTc3nx8liePjuQx09fyMuDY+l10bEKwKyu5nGquwAQK5wKdmAgBABFDcwJwPZK2q0rgS3e2NuR2/t7cvf2vty6eUPu3r4p3ZbIfDaRyyWADEsFeMNfLqYz7R4J3lr3uJ7GYfiXxdwA0tQdgqmgjx7oScA58xQcA7/oC/w9A8+5Hm+rs2I9F6tnJ6oCTMWxoB/IY1SPAXgtz7OOWwRTeT+juUBh/3bdunsodNH77hXA+wV4pwMgadEFq4c8cDAobZeAPOaMXJXG0yLeGrz0+j4/+QNZ4oe+jmAqA/CueeTv420869aJ3As6oXno1Tq/xPn0t5wLMqXfYByIeXnq+1JuCmYzmnhPhOs9mIr5Ku0Nn5n/4G+vWwRBgodYN/wD/DhiR6eNnGAN8Fvn1msa6F9IC/yC5t5FXCVgFPPfvnVXcwTMg/sg6vUCXfHQZRYx6upSjs6msgKQuz+Q0d6+dIY7sgIvL9E5t8h1FOTd1rxJbUgBd13pj4bl/dd0MZU5OqZdGqAaMXA2mSt4UTtzQmZLyz8sNhtYF/Gd+RDW8vjxI5XZT37yE43z0+m4pJ/dLaE79J18kYXXx/W9YvpZEe9dGbPIw2jDPqcmz8tOocV9H65FjvPw4UNBZ6q33npL7ty+I/MZOnxa3Kf+6G+FBVoux39lLq+oWSugRZ6JFwPEvXRPK2mK43j/43U38qXu/jvec5S+yL3gYc0X89d+XdHj+fGYx3tZ+PM9773N+vyjir5rPHcvqvK8SvGJ8kqtI7e2uPcRZevXxWOe96k1efr9eJ7fMc6k6GM8qI4+14/m9GLTMVJ7VpH+HG/89yl7rtKzHJ30v9St3BheRl4OKVpzx71Mm/Ctid1EnsRrNtHZaAc5GqNulr6q4sWk3uf56+v4Hv1Z5G2dvTfhc5VP8v4t+jr/ucreOX4T+Ud5VV0TfUBcxzWfYxsPr7Aj5Z/rdKbqeORD5F+KFxiPfiFl1ykZ52ysibw5H/WWMd7nlzzG+59IQ52vaSLrlLxoD1U+nWtP2Ybnr6eBa+Y9r48Bfpx4TfR7OVvJ0eJl20Q2KR/f9DqfH+T4EPUmrq+pXH2n9Dp7ydlA03UVb00qT2+SS/h1bpIfNYldTXWE523BVI0lvT1xy4EtB7Yc2HLga86BzSqav+bM2i5/y4EtB7Yc2HLg682BP/7P/8dVk5vxeEMcN524KZbbjIs3wJve4Kc2h3IbRnhollqTpzluFvmNkKYbGvokv3hIu4kW5TYDUhs5qTU2pS+1URM3QLmB5zch/YOL+HcVjSkZ8/wmOhbHTm2y+QfRfsMq8r9qUz9uvKU2dON4/hrPkxQN/qEczq3Su5QdNNkIjZuEuYd7/kFDbqOqTndT+lpl53HjN/Lb0xT9SB0tVccjn/25uQ3sFE9Sm4XRbnJrSulwnCO3GZkaM7feOh/QlI+Ykw+a4kNy0h19Q06PcjpRZ5tVPkLpCw/Eq9ae06eqeJDi1SbxhjZcpSNe53leyr992ThZJYMYD7wcUz7Rryv6vJSt0e9Rn3B9rgCB9ph6+OV9YhNf+FXYSJN56s7x/KXfp31F/kbeNrXXnI6l4nROF3L2U7e+pjT6mBh9C4/5B4fR/rmWTWJDVTzy+lTlOyJvo5/zcS3nw1N5A8d5nfzI61HKX0S/4v15lbyqYlBuDTG2pQpTcjzzMvb+z+uKl1P8O6eb0eb8dTnf0pQvdXxY66fVCSzmKy0q7fU6ein4g4eeKEADMOn09FRevHghn3zyiTx//lyLAF8eHMiz5y8KoFBf2q2uFqFiXXiTO0AuKP4+Oz+T8WQiN2/e1MJ6FOzhNwqWWVSL71iMzUJOFE6iQJLdHqgvLEDFZxb1o+gYa7o4P9Ei/F6/K08fP5GDly+tOFILBmdWOK5dUlbaieXg5ZHc3BvKu998S/7H3/1duXljRy7OTrQbg1wuZX80kkG/I71uWyYASuH71pW+JX7QH1r3IQVTdbXAEuv1HTIA2ugU3bbWnYusOB30sMvButjTCgCRN7AYn2/lZ+E71sBOHuABdYUFkeQf+Onf8h3vPwgwiDmvFleiAwhkCaBTAVxYx0aARNZgFQ8oIZgKY1K/WZSrRdxFzeNkCiCVdRNBITMeehuQoaPFqXpu0ZUBQLwvvvhCnr04kZeH57K7gyJ/FHADTGXAJBSbo5C8tFUU0A96yvur5Uplxi4/TeKZ901eNvF7+2zgGMoXf3OOkseuYJLFwVgvikQnFwbmgVwJ4NB1QLYtKyYmGA8gA3RwQtcR+ksPpmInBt+ZikAI38mNa4pFFDHmE3xEMA2Oc00sLoHeE/TB47RnDyTgMQ9s0VwK95ntlvQGfZU55roGprq61G409M8Ey+C8EYAG6GxV5NoGqLKOUl7O/K7TsZyctVEAGS2m0xJMReAJrgcACAAh+mUWrCuIpmNgJBRvk4fqy2DrRacsTAKAE9dE4AV55YuNvI15HeOaWeSMrg2YH8BU+mnSjPGoR+a/DXBk3XzQrWapelR2iVmtZDqFj+1rpyuOA73EGuC7aPMsriZPWbzOQmz9jGJuFGxPJgrMYlcTBVIANCdX+j34trvD7ljo2DFTWZEu/K3AUH15yNqWmHdT7+hfuE76MX8vSIASeeWP4W+CFQniIKATY3twKvXHgx+wVvDKdyMkjQQIeDsg+GoNeFgX70dAQcyXcNyDdDCP725DwBcByL4TEHWU8xMUQb/sbQXfYd2MPeAHvmN3O+oBdVQBw51OCQqOOR0/+/srjZlFtxmsk3aBc0E3fkMX6S+8T4EuA0xluaX5RnZ0YxwyRwGwjHXrwz/wB+diXnRF5JyMH5gDfgiACIKpQAsBQAScYSxcC55yDJ8f0tdCn2jf0T8yPsMv9IcjBVLt7NyQ0/MzBRV/851vyH/7x1/KX/zl/yff+943ZXdvKC+PjuXBgzflrbe+IafnE3n+4kgePX4uT569lKPjc9kZ7Um3b50ddR0ACBmcSKRtYGLVaQWcXWoHuA7A8q2WAsVHw77c2BnKzf0d7VD15oP76lsBKAfYdIFuiOj0M5/LXMFUE5nPl9LrANg8lJ2dXQXkz+cLOTtDp7zWtc5U7K6J7wkAYY7gdRn6S9/lbYB2xd8+v43FpF4eyoOyUNm9Db0FPlmeq0Cq4jz19cCZFV2r6FtoswDBex9CCIcBqYrxDdpf5j9tAHuKzlToRAZAFcFj5AV1hbGGYCq1zQyYyvh3vbsXY6MHU8X7MGuzAFqhHdaNCWDl1eV18ClzBB+bCAylbPx9ipdDak8e7nzNr3X+Qn/AeRjzQDf9M0GNjBUER1KHmCPNZnMDjur6bA7y1NZj4DPOQTrxm2Aq1XN0fipARhj7zu17r3T6g4wBplogthaA35OLmcxgf+2udqbqDEey1FwZHTt7ek8EoFenZfdG2jmviNXQDdOcS0FnMu0FWlSGgJ7JBc617pIA/AFQZb4FufrSQGdFh0GV7tWVPHv2VH//+Mc/VqDW+dlp+cIHgqkIGsN57KQYwVS5nJm85XHaWswjffxd857yMeAydRdgKnSmKsFUd+7KYoZ7gle7wbcg50KpmA/wt35fHFPd6hroyue8r9qGAf1ScSyulbmR17Fybu+g3Msbwtelj/B8Iy9JR7zGf177tnXXhZg7xLXE43Xj8zjXyd+RDvKHPKAOxO8pf++n/TVVupai1cs00piiNY6Rms8/B/PrT51bxb/UGpuc73nk9TrqV0qW8ZyUTjbhSx2dKTBVai5PP318zk42tZ8cjd4uUmvNrT83f0rX/XfeVqvGyNnOK77L+QzvZ/z1UUe9DUUbizac0i/aaZ3cq45X+ULPFy8f6lHKl3k6o23X6XmdjL3vT/nlcnxtL79+CU8c1/tXz0PPiyY+tqnf8/PT96X4lIs1Od1oKve4ZxTvv8kDv7/h/WBOz76MT4p8yMnI65CP89GWvSw4NvNhH9fqYmKdP2ui0018UiqmNZUnzosypY40lYm33dS819dpe7Gpfzkf8Fo6qy8zslmq4lLUzZQdpvTJX1elBznaI89SvP7DP/z329rwTRR5e+6WA1sObDmw5cDXlgPbgPm1Ff124VsObDmw5cCWA5tyoAmYKnWTG7+r2lSJN8KpTc86ujfazG0ApoqFQr5Irm7jpaTlNcFUnh+5DZS6DaYqflVtVPq1ccODD2Ipw9wGc7yWNKRordukzW3O+HX5DRm/qeqL0qo2WfwckSdNN7j8Gj0NcX1+PM8/vznP9fB3Ss+a0oVrWTQYx01tZL2OzUVZxDHig4ecLFKbnV7vU/TW+YN4POWP4gZfquixildef1J242WVsuPchmJOFvH8Kj9U56M24R8fwHPDO8o1FnXU2Vz0C5GWHO1Je3BdHZrocM5vbmprm8Qb6knkm5cn9SOn9zkbqfJhKRlX+aU6vUv5p0g3Pnta/Rq9X46xhDrDh5q0xTr7S+naJj6yqR00GbPuHM9f8inyNBf7m9pz9EP+IarXw5Q/8rzY1B6a8jHGDC9vr8sx//K+2uuG51f0t7n1+PN8zI7xoOmavI5Sr3OxoSouNaU/RafXo5Q/jXlGm6CQUwAAIABJREFU3dq8/KNO5dYQZcs8p+r8aDPR/8VYkaOrLub4cTmGj1t1/Kg7Htfx6ucrmU0BallpJwTGUoCpACboD/v6tvDHjx/Lxx9/LE+fPtUiPhTNnp6faxcM69JkYCoU4u3sWecUgD/Gk7EW8XowFQpwUYzui8hZvEg9RaEpO1iBJhY4ogBROxpdXmrx9f379xUM0O225emTRzKbTRRM9fjRI3n5/IWyBx0V5vOpvtUdHX9QUHxxfiGHByfyxr1b8t63vyW/89N/LbujoZydHMrlcqEdpW7uDKXfReetKwW9oJgWhci9bk96nb6BqdDppgBToQicBdwKaNEOPC17a/xgUHQusk4dKApHEeQabFQU1yNvaFnXFf6QJ/wcu12ADnZI4d/4TBAAvvM5pC9g9THRX7tYoTuMgalYTK7n+sLhAnTANXgwFf1MCR5Bh6iiSGgymctsbgWS2kmjACNpYX5R8GpFzqJdMADge/z0UB4/PZKdEQrAu2VnKhQnD4YjLVTVOYuH59AB1MEATKWltW3r1IM1RPuK8Y+8ot7F/Pt6bmFgKgKA2MHp2lyuOIoyxPkAuaA4nYA5X5CMYlnt/NG1gnWcDzAKwFRaD11UihJMxX0AyILFxjhGAAjnoH3z/OhDPW+sY5J18KDsGLfxmYW4LArHWARKEBzJ3Io6x+tpz1r83BIZ7e5q0dJytSz1HmsGqAygJz8/19BX0I+Bp7TTFTpHOfCf13PzNQasXC6W0u2hUB2YyYX6EfwANMqCbYCM0M2BhfTWaQm235V+D51UVgoqIB/V7gFy6Rm4Cz/dXt8ADkW3mAioou+Odhr3MZQPIkofzr1x44Z+JtCFMmbnP9ot1h/BVAQMwfdcXJxrcTbGY9cjzDXo2w/9DouryVsCc+iztZMP/FsBoIUfBA0YC/EBQCp0t9HicRHtYGXduuCX58pjPa8oZDZgDMBpBoQhWAh8IZjF+zsch37jesYGzE+AI3XRg4FYwA0afXcs0kDAKufG96DLgLAWmxB3cC2BdpQ7AZP4zWvoRwmaxDXRv+Ic5t8e/EQ+k3+Yx9tRCRSazfR70MZ5sU7VWwUHWuc4+mTaJnWJYAnSCpvAuR5MRX8DOtnJSwGe0PeiwxCvod/kWhiH8D0BEv7eiwAxrNP7C8oAIGjokRXqIS4BpGA+nWtS34yuQ1dXZccVnEOfiI6IAP3gfPCJYG0AqdClR/VfO27Z2BiPYFbyjgA68M37S/AJ+kEAG/XRA4jIAwCnBiOAy5EHDRT8BEDpnbt35K/++u/l//y//lJ+7/f+udy+syu/+PBDuXf/gXzjm9+SxVLkxcGJfPrpI3n24lBOTi9kb++W9HpD0f6BBSgMoHJ0p0Lcw9oAlpmhE05LZDDsSw95C3z7Cp18RIa9tuyjQ9WtG/Kdd7+lnaoAGj0+PJCz0xMNrKuiMxXWic44g/5Adnf31H8ApDKfLbSTJP4G/2JnKvAD/FGfT1ovrasOjrFDHHWbuQl9rN/rpu9kLI73GaYHHti0Btcgx8BPySufRF8h3hnogv6Oej2fGZDPrlsDtSKYitFZuw66zlQAfLcL8C9jp49rpR0WnamUDwWYyucg6/u6NUCE9lLSZyG79CfrJQIIbJ9UL65WBqZaLcvciHrv4wjmZMzm/DiP9PscgXzjnEa7ZkYlGbQbH/s4HulmLsFz2WmOICveP9D/oyvVcomuTbZAXkefjvsT/PCfzxWsG5nlqJQN5uv1+nL3zj3r8ogOUdB95EMtUXuaaNcky91Px3O5WCxkdikyvLEvncFIkMV1ewD+j7QrGex90B3K+OJCX9AAO1LOEJR6tZJL2C1yr6JT8CXuq+YAHHVlZzhUnQDYGLEHgGj8aF6LuFDIBDQdHx8p3R988IHK9+Dli7JbH+It18QXMXA/lfbpbSreN/qcmbz2uWRKB7yOWB5uoL7XBVMBK8ruU35u1cniv/6NvLBz/R6I569tybSCusIcM64zpfvU10iDdyv+b/Iy3ndEfleNR/riHMbX6x28/P1Kio4cnfHegPyJ58d18DzSwfl5XdQlvx8T5ZGjjd97OXHc+LtujDinp5f5GNcUaa8bO6697vw6WXi9zcnDj5HSoU3XkKLJ54Hx/tjLhraB3/T1/rucLr0un6Itptaa+q6p7b7iZxwyIPqKlG1W2U7qfE+r19OoV1EvUvyLY0U5NOVBnV9L7a/GsXmO30/I6VHM7VL6UyWXaA8xTsX1lHRoE8/1i1lSvmmdb11/EW708U1stYkteBn6GFDl874qH5DS7zrZpPKGr4oez6+YW+R8YLShlK5GOVMf7L5zfR9Rx/OqddbZYpWP/DK+MXVtyu6q4nD0NVV+71UeOZS7IyaO4f1bzCWbrl/fqbABmCqly3WxwucHdX4x5YfinJ4PWzBVU0lvz9tyYMuBLQe2HPi6c2ALpvq6a8B2/VsObDmw5cCWA405ADAVT85tAvobefydeziQ2vBOXZu64ScNqU2j3AZaboPX3sab/+dvvP1mnd8QquOFjc43+n01qUdq4zC3isjD1IYUvvMPdCmfKL/URkRKxnVKFTco46ZH6vrI55xupeRUtwnHDSDywW8INeGfpzduHtZtOnOD1m8SkQ6/Fr+hFteT4qenm5t3/jr/4DvF79xGe5VsN9GFuEGYkpHXw+gf6nQsdzzlC6L+1W0+1/Gbfii1QZrSpzheyrflbNH70rqNyE38Rop//mFt3BTP+YbIg2b+cj177vyUXbGwIfqvnK9IxYs62fsYmIsrkXdV/i7qPedP8TdHb1yv3wxPradujan4HHU6J9eqa8kXrs0X83h/4wvm6B+jX62L255e78/rYk1O3yLvq/yIPxZtzo9fFcNy4+eu93qZ4o1/iOp9UFV8quJFXb6xiX9O5R+83vuVGA99XKuK8al4npJRiocxTlXZTrSJSG/0/V6nmvqSlM5UyTDKwa+nLl404UfMfVK+r4nPr4p5Vfa0iWxTeo/vvL9pqrdN7d/L2HzjSpYL60wFAAG+swJsdH7qyGA4kOcvnstnn32moJaDgwMFdRwdn8jJ6WnRZWok7ZYV/OPf/s1b2ikIBfqnZ2dyMUbB754WKbOgG/bPTlWgHbaj3V0AAMCb2CeTsmMMeYJjKPRjQS7Gu3Xrlhbjoqru+fMnsphPtcPW40eP5eWLF7YeLdqfGZiq3RFBZ6qLsRwfnsrbb96X73/3XfmXv/UvZNDrysnhC2mhEL/b1oJiFB23BJ2szhRMhQJjFET2tQjaulIB0IPxASJgRxPQBCAVxmIxti82Xy7mZUcPFglTHwD48nyibFkQTzCVL/hl8T/OZVE3i019XKP8fcEy+Ys5tQh/YcW1uMH2Rf1GBwrVTc6Yn/PqGhQ2YUWsjLvr7gvWmUrp0+4gdq+LLlizxWINHGsDqGK6gDNQ+A4QyWePXsivP30qo6HIsA+eGyBPgWqjHQVTqR4VRc6drgHZ2lcofrC3oXqf7H1jtJ0SAEY6imLZ6Dfss3WnYqGYxY41YEs/F/ezPKeMfaB1tS7QIPBBi/ZRNV+AkxSsMhwamGo+0+JQgE1oL9GvE1yBcVgYzDlTPj/nM20d1/cIYt6D8QgS8vRHncZ1nkceTIUx+sOBdZNZossCADToyGU+pQRTqW51CoCVaRt4a4CbTtlJSgvL2/i87khTFu4WXZrgI6ATl8uV7O3tFmCqEy3oB63aeUj1ywCmvpB70OtpZwj4NfP3ZgcKpoIvKgr5FTBSFGMxbwRffDceb4/0b+QjfbF14GmpPyXwyBf4oCB7sZiXAFUvBwVsLg20CbDTcDTSknZ8j7XC56OwGh2l0CkN/0ajgezsjEqACtbDnAhyQTc+yJLAIrVD7brRUbAf/A+7hYAf8JsLAGCvLrVLFUAYBvYxcALOASADfASd7EwF+aCAHLJl4bcH93CdXs4sDAe9sBkcAz30QwTxwK/gHHYfY1cz8pz3BDifvo5j4DMBUwRTcVwCAEgTuxUR7IDj9G+Yi3z197JG11p3CZaDvGhD/p6FYCOCughkoc7iOMHLGDt2VcJY7OxEmjAP+EfwGvnKdVJujDfgn+9soqCD1Urly1jGOI8x6Y8wN2MMbYSAZPDEg0DhihQgqzmS2TdcMG0KclFAQAGmIqgJ4xCQOpnMFARBMBUAVaBL9W65KOWKseij2MGK/pTj4hzqB2mn/pIW2gh1lbERdjTc3ZXVCh2jVnLz9m25sX9D862/+uv/Kv/3n/6F/P7v/7bcvbcvf//hh3Lr5l15+PAtWV615eXBifz6ky/k2fMDOT4dy97uvrQ7PZkDoEfgbgsdH0W7GMI3zIt8AyAN2DxA4t22yBzg3Kul9NoieztDBVP94P335MH9O7IzGMjJ0YGcnhyrv1hM0ZlqasDt1aX0ugYSHwysyyhsanwxUZ83HIzU7vBPu9MVICLwjkBIgvc8mDjGCc9XxhSfw/oiymv36QWQiuda3DKQAToKzRcGymNnqjKuabcn06lrtlnEOaXHdbixeLruhEQAl8VUxH7rWqV2BXBUkRv5uMw8rbRDoJ3U9yFGWXcqzYfcy9bW67GxucfCvItdqxjbyxyh6Lxl6wCAcFmAqVYKONFxWm29H4CMFYhSxFPKC7SRN7b2K+2WRF6TFpyjXboAXCtyQy8PD2aK9zygj75UWVyAx5m/0P96v0YQnAGUrOjV5yvsTOXzOB7noxfvo+CHAKa6d/eeAq3KXFbl05Lzi7Gcj8eW64rIdClyPpvJZHkpo/1b0hkMZalgqqH0+iO9J+r3hrIzsHjLzlRUIdgogG1XarcGprJcdCUd6epLHAB+1ng/n5fdrdh1FzFYQaDF/RTAVFjP97//fY3LT588LnNG3HsRPEXf78FUnneeh5bvmKypazEnxDGvA/SlcX/Eg6noR/HijocPH8pPf/pT/X3nzh2ZTc3feJqUBtbl4s+CJuo7dNiAiGae0GNPs/chtI14PLfOqFeRJ6Qh0uRtkXNS33yhNsfPXc/5cnveKVuirEiDp9n/7ekij6K9+DFS+sDrqE9x7qgva5+1fuFVnMPLKMrrVb+47iTTVBae517uno5oB5HG1OcU3+uui3L3683N0YRfflz+XbWmKv2Lz178eF7PPS99jMrpUEpedetPjdWEh1GP6uSSO65xzvnEaFueH687R/RXnt+ptaZ0OGVDKZ14XRrJh5S9R7/Deb2vyj3jjbGozpd5XtXpRvTlGJt06F5Wp2Pxw4Hm+HeMD1X2EuXXxI5T46V8X27seH0Tm38d2efWHZ+b5ewiNecmNk+ZkQ+pfCSu3cddL8eoD16nfYzO+a8mdEddqrLBJuNF29pUhtHuYg6Qo88DautiJvmKXHbdo/Y6pT4PiHGDczVdm3UHXr90qson5GLnJv4yJacmvjXqG20E127BVE2lvT1vy4EtB7Yc2HLg686Br6ai+evOxe36txzYcmDLgS0HvhYcqANTxZtUFmPETV+/WeIZ5zcU4jm5jUq/yZbbYErddJdzNZRc3ADPbWTkNgmKGrDiIXCzSVN845WpzUVuCsTNv0hr5DOue/XB8PWHd00o9jyKNOT4Qpo32ZyKG6p+0yYnp3gO50ttEscNK7/hxHFSuuplU6WX8dpUEVy0JU8nH6qk5Og3hvzf3jainHKbh7mN9ipdIJ1xczDqa5R7XG/kX2pjtm4jPUWnX3uTjTevJyk983KJurTpmlI8iXrKObhpzkIhX+CS8qkpv/E6/IsP9FI6H20ZfPDXpWwutcEZeV/nI+yldla8E2026n8V3Sm+1G3cRv5WySDnC6PPTD249zrIccoHUe7NzSwWyvGwbo2Rf97vxcKBuJ7U2PE7fPZ6gTG8v4kPhfxDlbrYm/M9KV40oTUny6oYl+NRKpak9CGuwcs9ZT9NfFmTB21x3pyPqPIdr+NXsD76slS+kuInzvNv+k/FtRRfqnxB9MH+cyqGRbuP+UcujuVoyPmGlH+py7FycsjF+039bR2tKV9VdU2ky+u5P1aVS+Tyj5z9kEd1Pi3SXfc5xWN8Z/ThTe54U/9ShgA0FB0d8BhSwVSjvnaj+tWvfqVgIQBbjo6O5ODwSI5PTqy7Q3+onan0TfydjhYGowgRxYIEU7HbA+albwUQCkXOXjcUSLJE15SLolDXaGJxN+lGASC+Q1EgaEX3qaOjl7JazrU7DDppvXhhnam0EFjBVF0FVMnlpYwVTHUi73zzTXn/ve/IP/sffiKd9pUcPn8m/U5bdoYDuXfnlhYdX67mCqZC4bHyBGCqvhXqA2yBAmgUCAPswG4MWuCuBrvuWsRCeitmXyggA2vzxfW4BCBs0MqCc8qPYDQW1+M66gqL13EuwQOMu/4egroX/S/OQSFm2VEID72Lon6OY7xHR4OiA0ZRhF+Cj+wd++Xb3VkcrIXArjPVYoFOGSbTKUBo47F1KVMAwaAsjsdd33Jl3QB+/dkT+fCjz2XUF+n3UWQ/LDt+DXd2FdCmcbvgJ7oQQdY97e4AutYvKvFxhXHf+0oWzbJ42Oc00Y8AAIIfjmPdnOyHeYWC+DpW/O9zQgUCtQ1cQR3AcQW1oXNXAS6EjeEH+gU9a3cBODRQIen2xQZe7lyD90U+v035ubV/VxW4VkjEcXzOzzmoBynfTf7wOoxDUAdkBtmjuNsKmK0oWDuWoLMKOnUUxWraT4o2s1wquMLAil3tEEeew4b6vb4eI2/AMxZyAGyHUu/VYqlAT/ycnVlnKpyDomXaG3jguzX0uwWY6uJC6cNxgigHvQKQis5KAFJp9zoUxZtdUNa+k47nDYGS9BUYl2ADdnGCLnigCorV4f/WQCHTC9NBA91hXnTVwprWPsd8PnzodDzRAm/MDyDVjf099d8AYqEwmToN0CLBVL7rmfrVK+MD5rMuWQZE4tjoFqf+sogN4DX9OjoXqp9eWOcn0EgQInnHHIvzMt8CbRgHv/13oAE8gd2wYBzxRv3OdFqCEAaDnn5HUA5BirRZ+jHqgIF3zQeyOxltmwAAAogwL9ZJGllgHAuAfZ6J9RJMhd8E5BCkhrEYZ6gb1C3K3ccAnIN1M3ayK5bXSeovz8EcjAfsxIRjfu2mbwZ4xW8DN627SFLvaPNe/72/ZdcortPfa0Jfcb3GewC2CmAdQHb4YdcuAsnMZwAMcqU5hOp9r1foY0/Gk6lMpwaug94TTKWg3qJLGgv7cQ7WTl+E7wku4z0gz6XOQC9wHflHe/YAR5wDO0IHz/F4ImfnY/nWO+/Ivfv3tVPQz//mb+X//Yu/lt/5nX8lt+/ckl/++teyu3dT7ty+J8vLlnam+uSTL+Tp80M5ObuQndENoC9krB3CED86BozpthSUwe41eFO3xRf4xo6CqWazsVyhG2D7Skb9rtza35Of/PgH8o23HsrNvV05PT6Uk5MjA2gDcDkpQHJF/G63zO7QEQidgSwv62m3UoKprHOodeyDveB75hn4TfAvfQxtmbpIu6Tv9DHY7zVdy5tZ/FoCf4xOzY/mkDUA46trYCqNzUCyFPf/PldizCl9pwNYszOV0uu6YVnIsh45ujb4yOKFAATq0c6Nh0X3Po0p5gMIpipjpesSqccKgJj3kRaj12UF5GORjiowSO30ciUL7Upl8ZV8x3mcb53XrPOUmD+QJ55fMb/UnLFIDHg9faLPwZg7QK7MSekrvX+hTbKjIe3L8v3LErhPmowHJo+4R2VzGiDO+2cFIPcBpnpD9ZodDLVQU0RO0J337MxkAJCqdAow1Up2bt7WzlTzK5FOd6A/GL/b6cmwNzKfju6xKsOWQFwAPCH+XaF+Gy9iaLdlOpsUXeBGms8gn9VOuzO730B3R+RHCmpEHlT4YMgP+QzWAzDVeHwhj774vJQzO1TStih/5qGeb/F+1N8LM255HcO1XraMCeS7yb/MElUe9A/Hx8fXwFS3bt2W2dQ64V2Xpd5pmJwLsCJH1Pnt7qu8Bh9jjPUxiPGca2MeWVJZ5J9RV/GZ13q/4cfzdEXbwWfGyZRd+Wvj314O3vZIk6c97kWQVs8Tz19Pi4/HcWy/dk+Pvwfi9eSp5zuv8fnQNbl5GRZA4UgD/Zenn39H+XG9fg7K1PM3nlclh7pjm46VOp9rjvqWkl8dH+I1KfuOfItrpL2ndDDaFXUk0p7jt19/aqwm/M7x3OuO/3tTGaV0NPI1R2dcX9TVlM5G+cfPKd8Q/VFq7Z6W1+VBlGPUiVz8YMzh9SkfkPJJcXzvg1JySfnBOC73ZZhj6hyII127d4+8qeKVj3ORnpz+pdZQ5Qd4vs9/N/V5dXYU5ZrSOR8vo0+Nfj61xpRf2YQuz4dUfOHxeAy0XZN18bwyFZ9jTuD1Ied/vSxSMTPlC1O+dFNevM75cS/C24anyf8N+rmv5fmT8930AbaX9+perJdTHI+5xCZr0/swteFXAdpN5NHUTqlX9B9RH1IxgdeQz/Feiev/2c/+YFsbvonQt+duObDlwJYDWw58bTmwDZhfW9FvF77lwJYDWw5sObApB5qCqXiTy80T3tz6jaHU5pw/7jc+4uZC3EDiZ/8Awq+t6kYexSOpjZoUb3Kb6zw3tWHLm3d9Y0t1E6xXpsxtksT15DbX4mZJ5InfeIubJ6kNHX7nNxOjzHIbznGTsmpTvWrTlGvya/P6EDelUroS505tWHF8bnrFza+4AZiTVZWerze7rLDP24kfP67Vy83/7eUbdSJlA5Fvnrcp/jbxF5GXKfr8ZpffGKvaOM7ZfJ2uRJpfZ7PZ8yXqe85OcI0vaKJeRptM+RTyJOUDuV6Ojd/coI4yjnrieYhxcv6ySs4p2/E2F3XQ82ETf5Sjwcs75VPgz1PzVPnmlD9N6U38LqV7VbEmt6ac3kf55GzdP6CgH2GxFOeMtNbRnospoMHrNfUoriHG1GgnXn9Jo/eBrxQGuSL2FG2et953ptZZpUPRB1bpQVUMiw8zvRyij6zyUTm+Rt2oW1P09Tn553Sxie7ndK1J3Ej5x+jzKVcfP2LRSYybkSZ/rZdflQ+gP65aX4wLfj2b+KOofyn5N4mTVXpclQs08RN1fizaYtN4kpKBz4mqdDjmFJ7/TfjFe5amutpEF6IOrOlH5yYrrBwO+xqHrTMEwFRtBQo9fvJYPvroo2tgqsOjIzk5PdOuAwBTiXR0SKxvb39fC51RfIgi5VVRLId1gTcspr13754WM+M7DwABDeyqgWMoGsQ/nWswKDtgsBB/PptpwfD44lTBAwBTPXnyRLtogZ7Lokgfb24HSAk3P+OzCzl8eSTffvcbCqb68Q8/kNblSl4+e6Kdj27s7sjD+3el3+0omOrs5ES7MlgHHIxTAD4GVqiOokaCXVDcpUXW2nloWRbGIw5iPQYuWupDZcYsxk2sEwWWvrCVfoRr990uqCsEU+F634WFRY3ez1NO1FMWrqJwVIt8lbYrLeYkKKAsNlEg1Rogfg1IkwFTKXCkAFNhnMXSujlgjRMA7s5RkNpSQM1wuFOCGlCAS3DULz95JH/3D782MFWvLd2egV1A82h3T8FUKmt0k0J8RgcxAN+6fQXNXF5ZwXDMvXiv6e85facl30XI+17mFDae3UxjDHbRoa7rugDqUuCdgTDwT3Wk3dGOPmXHgyKvgJ4sZgZKwfXQLxT+swsOQCla/F90/sA5vmMMdccDRAjeIT1+3fRJPpexv7Eu63pBH868iHrFbjTstOFBQtF/+bk5p46nFbHWDYPF9WswFQqZDBCkHZKKriFqLysAfayLVK/fU96TPtgQxyDt4DO6sgAsBHCd+oXZXIFU6Iyk/moBYMiVAvHIU7OXdTFuv9NVetApTDugddrXwFTqQ7WjhHX2wDi0I9q71yvqDuRFXcDfmAMyJiCMfgXrJbAHf6suFp0bML7vyAPdpG8BDdrZArwU87ngxWg4lMkY/vNCfdju7o7cvLWv/h70QE9Lfem01U4xr9raygq5tXvK0sAUAEURvANaAKZC4Th8PcBbg35PeW2dsQzMBWCtdtCZG9AF86EzGOegXL0Nxv0Q+lbyk2AqrIP8YpcczE/gFQBeBMT5rofsSERQDf0kxsA/jOnBVIxhlDU+Q34EjfG4v3fya2D+aH7EdAZ/EzCEcQguOjs7U1+Gz9TvmIviM22AIDraKX0GgYb0JdQ7jUOFPl4Hntl8GIfFVCiQ8vdL5D/1zus6/Yb3t4xrkBPp4LWQIf5pV652S2O73U+CN8Zfgr1Aj4IrAFC9upKTk5Myb4COIW6jmwwBPfiOYG4AqSbTSQGQ7quuggbQRFAdfnswFXlEYEwZI4t8p4ynRWc4rhm8R7wCmOr01Lp8vv/BB/LgzYfaQeqjjz+WX/zDP8h7731Hdnb35PDkRIZDdM+7IReTubw8OJZHj57LsxdHcnx6LqPhHry0XGh+YuBuxIhur6PAWwApxpOxdhmEr4V99gCo6qCTIyAgV0WnqivZ3RnIj3/4A/nW22/KnVs35PjoUI4OD2QCoPhkIsvZGqipXT4LfwwAC0A61hEI3Y0MBIh/+/v71jEH4JCpda6jThM8G+Ml71lp0wQc0EYYPxhvPG/Le7MCSLWOO+bH0JVqDaay7lTl9QrCsDyCdnXNXlfo4nqpvg7XWWxYA7U0XynzOuvKxC5qHfDA+XjGOg+Chb4BCEfAKjtbEXxGnwWaMK4BqqzYd22DBhzy9xrr2I7GrMW5FgXLvMiDvQlYXec1Boyl/7X513kB6eL5fs9BbbnI5Yxf9pwj5l4xD6GvIPiTtkpQMfyGdTS0zpElCK8A0vj7NZtz3SXMxxWN0woYthcKkD58j65r6EwFACbiva3F8sjT8ws5K/wDcmVY0gUAmJdXsnfrjnSGI5kD2NXqyVXLur6u8CKBuXWnvLq8lGHfuvVC5ug6SjAVwFWwVdgugPWjwY70+wMFU+E6dGoyAKd1V1SfCN2GH0NH4FMHYFP1AAAgAElEQVTcC11p180PPvhAJpOxPH70Rcl3+CYcp2+GXEAH1ofvyIP428caH2+og5Svt8fynqd4rkA5IzehXtI/wGezM9WDBw80L5iOpwrW9Lqn87j/Pq/3x1RpobdIHMM/6m/UOx+HuV5emuKL54O/x/D5tNf7OMbrgKnWPHxlWa+8/MDHZu9XfU5Vtz5vS3HGuH7vA677pbXtp3jueUd+xd/eF5OOFP/8dV6Gntaoq35dUZ9e5XLzbzYdy/PB+/Ao86hrVToW7dZf63111Pcq2nP6zfEivZRTTn9KW3Vd5hi7m3N7vTeRusbT5P/eVEbeXlJ6U8e3lL3lxom2l/LJVdembNfbX4rvm/A7zk2b9/Z1LYdyz5fpg3FuvIfI+aToJ6LORtv364u25XMR0sB7D9wUdooXgqT8etQB8tTrecp+ow9LySK1ppRPi/lwSqejLnqeN5Uzx/C2TTnHe3Pmdn6d0e/m5q2Ka7lrmF/E/CCl1z7me/9VpRee9sjflC5W+eyoM5Evr+uHPG825SHl6OmmrqX0nnxmruzl7+lP50rrl0+l4kBKJqmYX6e3vkNw5EeKPzEfaRonQK/fy/DyTMXnHH9Se6z/8T/+bFsbXifo7fEtB7Yc2HJgy4EtBzZqD7Fl15YDWw5sObDlwJYDX3MO/NEf/5dXn444nqQ2HP1mXdw4SG1Y5m7240ZXavOEczW9KefmxaZ3z5tuCOv5Wgy3nqlqA6dq/E03bTzfqvhdt3niN1yiTHMbzbk1brrhFzc+4+ZJ1KuoQ1FXUuOlNlzIO258VW1aVfE2bhr6zT3Q4jdI/eZtlLXfuMzxPMo70rWJC0ttWja53s+Zs/m4WRofsvp5oh41tYGU/vkHm16n44ZrzgZTc8fN2bjJGvWd80abS+kJ9SPKNbXB7nUn6likiTqXk2fOduObsVK25q/lxifXkdKplP3WyThFX+xMlbMF/723I66lSt829f1N7KWMQwEIlop5KT+dKnBkkU5O9yIPou7ETemUD/UyzelbHIfnxYdLUfdz8k/ZQzzX01rnw3J6XuV/cvEl+u6U70vFrtRaczEtxfOoJ6nPKXnHNXpdqbO/1BwxrtbpflNfmuMFxvc5X8o2ol8n3am4mKK/iX7k9CHaXvRHKdpSa8qdl7LtlO6nbMs/SIqyZJ6R+j76Cb/2Kj2OvjX63ZTPzeVNKb2KMSdFZ5V8fXFLVTz346bmjPOmfBPqIZcLABpQOIgifQNpAFDQH/S1Q8knn3wiP//5z7VQDwWFh4eHcnZ2LpOiuBsFvK1WVwtHcVN248a+AnFwrgJzRLTYj3FAC+ynUy2UQ/EzjlHXogyxLhQ/g3aAHlBQiR/tQFG81RsggMn4QubosnC10qLrJ0+fyuHBYdEtA8Wv1smqo4CblYKptDPVt96S9777rvzog/elLZdy9OK5gqn2dobamap1dSnTybkWEl8pcADr6JdgKvBsOLJuL+APC4VVhngrZtH1EGtnMagVMK47U8X8B1f6B7SUIzt4cA7aBAtD+YZuFlgwP/K89XrnH4KDPozPol20/GFnAF6zLiRdv6mXtOPYAgXVxXp5jRVNL/Vt+qyRWl1aFwCsEQWkF5OJih3FrH3tnCNasKxjF3f5n3z2WD78x1+VBaQAZAAEoV1Xdnak1x8ovfPFQotWIZMBOhyhYw0KaYs303t66VtYtBsLDVkkz2Je74sY+4yHBnrCD7rxsKiX8gAwh/L0wBgAqVBMSwAH81PtRgMw1RKdlKzzEnTHOvZcaqE1+AYbImCEYBHQQIAExiMtBGJ5X+eBciwg4nEDUsxluZirTPAPoEUWkIN2gGpQwIuiI8wFwMw18JkpqHWkcHoB33BNDyFneKCikBcgGuu0MBCgp5Yr0x3NqRUcaaArFBWjmJidqcAXfIdzcR47XHEuyANgHoCFACiArwOYCp/hh6zTw1LBUVgXxi4LtNlRD4XXAJMsl2rrCq7sWREyJkbxuxaiLwHKQjcSA8aUPl11uuhGtwQIBbpjIDzQqx2FlIYCTIXOOEXHCYAVsEbaKXiuHSbAf1f8Tx23oi4AGYvOVNC34dD8u4iMdoYKLkWqf7k0nqILBABnOHZ+fqZFzJAH6Yd9ARCAInb6n+EA3QXhJw2ghPlBI9Z2fo5i8JmODx5jLADQMA+AUygQH42GOp51pQKgCt3JurK7s2O8LLoQporAqDM8xs5Y+B5rZXclTxdBQgRiEEzFbk74nkAqD2rDeg2AtlMWotPuGMOwdr48AucSPAJ9xmfaOPlJu6Mvpi/yOkMeaFe6AsDALiksio+5PGOGj7uMA/Rn5q+sKxcL6DE+5gE9+Js+kOOBp/ge85Gntq71S3i8bRO8RbCFByZxHNLIdVKmZq8AahuYCvEUsZ1+CyAWXgN6GGMNmLkGQkG32MHr/HysHagoJ3aWms7QIfGiHAO5Bs5BDoP1gFZ2poKeeHkx/no/gzXRZ3vAAsbR9ar/7MkZABnnY/nBD38oD996U8FUz54/k0ePv9B1w1e2u+istSeDwa52onr6/EA+//ypvDw8lbOLqfS6QwVTzZcrHRc21kO3tR46IQGQca6+rdtHnnWlNoauVL0O/FtLdneGcvfWvuzfGMnNvR158MY9uXljR4a9rlycn8r56YlerznWuOjU1SuAwQWwGjEegCrLOZDBWBcv/DMgm/lAyou/zd9afKQOx9wn2oi/X0rts6tfUuZZNmkdUw0sAxkhp0DnMpWbgmMMOKWxT0DH9W7i5X1MASL0YCqLtwbsY06wKmwB/tq6UhVdKdFpqgBHMs/i2jE/vlNQELohtA3QRZoiD2wuWyTjPfM+o38N/qWftrMNUGQ8utLOVOSnBw+zoxrzCfpBzOGBwcbhNb/oN5hHlPmWcbiII0X8JxgNcbaNzqToIgoEHN53YAEfskOsVXstwOgKKgbYueg4h5ERzxHLEJvYqcjridFzHUzFezr7bfknwaqqJwWY6o37DwTgVdz38BrkK5PZXKazhXZ/w/kXs6UAPrjqdGV046Z0hyO5anUUSHV51ZYF8pb5UpazleZ3GH9vtGMALoCpZhOZzqYyXy1kgfykeKkB7AHdcHsdvMShI3pnUbyUAmtnZ0XQgBwM90MAU2HcW7duKpjq+PhIPv7oH8uYSL+HcQi+ZiwBf32eSNtIxRj/XWknDihH/aD+8rPx1/wDYx7+hp9544035Ld+67fk7bfflrt378rZ6bl2pnrlngiSDh3YyvGL75W+ApjGY54G/53XB9LFtfvfuetTY9EmS/9S3Cf4z7H4nnyM9MZ5fZxNrS0lL7/XEtfLMfx+Pu0gRwttP/6m3+AcnnavJ9dt8PpL1fx5VXJgHkKdjed6PpBOz+Oo6/H8lLx5jp8rXpeTT0q+fjz8Hc/J6YS/zsvI887zpfRfAdBSpXOpOVK64/no58z5AH4f1x7XEfUg6mLq+tx66mwr0hTX3pSWnFzi+FH3qtaWsv8muuTjYN34ufVW2X+KZ9ThqIfRJ0UbqdLnOh316/Tn5vxc1Ff6BpxPv93q2kui/DHPC2+rnJP+yPuG6JM2tefIf1yf8q118sVxfx/NMar0Ovo6T7vfQ/Qyj/ZfZw9N7TKlhxjbv2SgiU+OMqR8eW0VPzzvcz4/FYv8HDmfmrOz1Pmkw+tn6tmBP16ld/6Yt8tosxzPv8CpSr7XdWH9ot6crkaeUiZ1OvTKeOX9X7OqKtBZ2v26deor4PRIn+e5l3HV396Xkz+Rz1swVZOosz1ny4EtB7Yc2HJgy4Fyy3fLii0HthzYcmDLgS0Hthyo40AOTJXaEOBY/sFG6mY2bvzhHL9Z5Dcl/PW82febVPGmPG7u8Ua73BBzb+PieHUbt/FmvY5n6+MtabdskzC30ehpIB3khb8uxUduLuB3iud1dMY3mHGzwT/kIQ2ph3Sx6IbFDn5eT6PfOKrTkbj21OZzaiMK15GuKh2NGyp8oB7XlJJb3NShDKOuph4+eN32Y9dtknFdfCCa0/OU7UQ9aMKXOt35qo6/zuZuau1V6/YFVXFjPNpfEz2L53h98MVM1OHU22Tp81KbilGPon59FbxPbaTmNlf5Zqw6m8zR5XnuH6yk/Fu0vyZrZafBeG60L+9XY8FAExvxm9VV/OO6/O8m60jpcORX9HmRt1yX3zjmQ5D4sMY/8Pf05R4obLKG1LkoFGKM8MVZ8YEQ9d0XfjWRTxPfV7WGXAFEzjeDbm/7uYckVXRtes0m/hJ05/KjKj/oeRR1PuUfm/inVM7n6WuqWym6c3bjbSH1FktPd1Wsbkobz0vlB1VjePukTvk1xTXzHPKPYA7aiy8I9LYUQbGpcVP+BWOwkHBTXcb5Xge93/X+GOfR/mJuWOePUjbRRJ7xPiLl07ne1D1ClV/wumXyAkhiqZ18UEyHAnd9O34b4KUdeePhG/KLX/xC/vRP/1QfKqKQ+OXLlwpaQdEy5tJi1XZPOxOARzdv3dai0aOjI+08BGABCmpR+M8OO5gDxcYoWta3j0+nBr4q3orOrkPsfAPa0OEAv3Hs5s2b+gD9+PhYTlHse3Euq8VMQUoAPaEzFebXDilabIluW5A5ChpRcDiR89MLefvhPfnOO9+UH//oAxl0OzI+PZFuuyWDfkf2d0YynVzIy5fPFJSDri57uzsK8gCgCrShCwTAANRDrMM6ewHQgS5T9oDWF+FrIfEc3RnQxQVdYuxfeZ+j3R3sAbD3/SxIZjE3PmMsvqkf54N/1GXefxE0AFnxAThoYpE3zmMHE+16VQDPULwKXntQkYFp1oXPXsdni4Us8Sb+4i33BDKAxsl4WhbfX16hEMT4gvFQfFxwQHUKY9qbRddFwU+ePpNPPv1MXh6je9BK9nZ62qUEfO0DNIG39vd6qm8AGty+c0tGw4G0LgHkA1DFirnBAw9OIN8VaFcUdbPQlAXPBB9Em6M/A5gK4xLY4+XEwl+cC95C1wnGgD7tDEclAM/7RIB8OC8BCKof2l3k0orbJxN588031a5gk/jHN/yDHugi7AsgFtgJ9AY8AE34YUcY6pF2ISpAf6Dx7OxU7Qq2BvrZ6YW6zLyJ+kZ98n4++vKY+2phuv5Yxw8c39vZlZ3RSG0dII35wujGfL2OFemDlzARBT6hsFrlZ50yGIewFg9swffQA4BnCGBbLRZqvwAQoQCZQBotvm9JWXxM2wIoED8EuhGwRZ1BMTP4DP9IEAHm9fkl9YixH2uDLCBHyFW78ITOVBgfvFEe9Ix+fMY1+n6cojsQjgM8grGhH/MZujosisJwAMl21c/Cum4CwDSfa6H4zmhHQRj2D50KlxoH8A/j0Zccn5yqv0dXQbXTqytdJ4rZT0+OS9snQEe7eaCDBsBbkGkBnLVifYCm0OHPgJwE3mgHsX5PbtzYK7uxQQcJWKLsqH84H2PjOPmH34wV7H5IoJXZqtkBu5VB3r5DXC6/pB5Sj2mb9HXsHkW9gwzwA/pxLv7GGL4QyecV+J4/5C/o5g9p9HrO8+J9FL6n3njQCtbN8RS0WHQ3o92wwyLtmnzGcQLUMC5kS4AigWLU85Tv9ONx/SzcxzHfhYpgDoKpFDx2ie50jBUaHctYR9+ttlaAcdX3drvqA03el9qZCudgLm9/kNv5+EJ1iJ0AsRbYgOU413kJ+nA85tQ4l93kMAds2esdxoG9AIh6MZ7IdI5xRN57/315+OZD9YMAVJyenciHH34oF+OxPHjzLdnfvy2DwY4cnpzL5188lY8++lROTscynQPE2RZpdxV0Rd1BZyo0C11ezrW7Dfg33BkVdrxUkHindSXDYU8e3L8r77/3bfnOt78lD+7dkfH5qVzA95+fymoJUO9Mr784PdMfrEvzAgAcig6A4/FEZjMD+wFc3+9ZZy+vp/4+gPL1uu/zXvpIXs/PvLeg/THeeb3T/L0M1uzQtM6p0NUSQDbLPwpAFf6G4hRAJPWCiY7p8GUaP12XHQXXAyhV+EPkM1ZQi3jcV6CQ+s8ip2Gc9MBj2p76F3RYRPfU8VhBRQBreX/EpYHfoJkA7es8svsbf3+psunAvxi90DV0LCOYjLrM65gvMrcl2NQDuEk3YxzkWuaxxf6/5riau6ATp4FKy3haAO5ADwGnjDW8D4v7Y+Q16WXuRh/A870/NN0yABp1B3TyWoABcZw04BjsdjgcyVtvvq35Fe4pCoXWX5fwNfgpGP/s8ERaAD7v7kq7P5LecEeGO7vameqy6NyrPuuyLeOLsY6/j66qAGMrkAidIS/k5PxEzidj9QN37tyRmzf3pS0AibU1jvagu6uVdt61+LXuptUtAItq78OB5pvvv/++fPbZp/LXf/WXcvv2bc0BGLfAS+R1GIcvqKC/87k9eRbvjalz+N7rcEpfvU2b/NGB0nhOnYOuILf44Q9/KN/+9re1S9XRwZGBugsgbzlOcZOgADx3/1SkMAbIK0CDCqhyz9hS99S5+3nGLfKD+W3pYlynNZ7j/ZRft48XnC+O58fN+cHIS/qr+L2XoadN9dcBauI8lB99WtV8npev2tz1blSkwdOSu977/qiL3tfleBTX63mU0s+UfsRrmAvF2JayD87hz/XzRh74e6VUXlElW88PP473xVF/SRfnirLxPI/jR92J16Zkl7KvHM/jfN6+U37J2xuO+2dD0TZSdOAcv9eSsl9vE/w7lSPk/IiXXzwnpY/+uxzNKbus+i6OUzduSgdy43OseE3Kh1BH6+ZPzRXlQF8WbZJy9+CmqEeV/kh3Wuxf0zWR3k34lvPdTWW76VzMw6OOM85FPY35QJ3Npny750uKl1XXVPGBuuXvI1J24/XN62nunqPJnLkYFPUl+grvn1N+MuUnUtdw7TFueD9G3aryN1X648eu81mpGPCqfV8HUzXxld5/+FyhTkbYwIuxokpmcbxN9CjFQ/9dPN7E7/3sZ3/QDAXW1FFsz9tyYMuBLQe2HNhy4DeUA9uA+Rsq2O2ythzYcmDLgS0HvnoORDBVaoMmzpraDEhtfqVufHMbSH4DwW/McBOiaoPh2obiPzGYyt5QuX6wmJNQ3FDwmxmeJzzPb8zzoWiTjQM/f+ohD8ZPPWCIm9l+o5Vjrove1m9841hRZn5TzutGFR887bnzUhtsKZ5HPfMbmXFjyG90pdadm7NuM7Rqo9vrs9+UxPcsiqZeRf3ym2KptX/Zzaev0stsukEdeR11PmUDvnghbpZyPL8RW6dncQ5vL/9UYKpNbZ1rqrout+GaejBd5eO9jLyOe532m/pejzfedE/481w8ij4nxoyUzTXR9deVRW7sJv4m2jyuicUI/iEA1x59SZ1vTMXtJjxJncNCQD50I83R9kgjH0b9U/kwFh95na16qBBjQcqv1sWATa/ZxF/6mB11vcoPVulI1M3oj1N+xsfqSH8qD3gd/Uqtx+cePtdpyvPXsWu/1k3WQZvI5V5RJj7G+5yNfIhv7dTiwaK4LqXfPg5638J5mXPk9DmXU0R94Tg4P+aLPiZU2Z3XuahPMa742BJ1k/zI5VExD/A8StHnZeT9JorwUcy2mANMhYJ+gKlQfDvW79Hd5/btW/Lzv/m5/Mmf/Im+JRzreP78uUxncy1YZdFou9XVYmXMtbe/r4WJeJM7CjUBrGJhOwr5CIbAuVgriuTIc3ap8Pkk5iCAA4WcGANFgdAdFDujg8rF+Zmcnx4reOBytZRnz57p/FogCHDAaqkdXEA0gEwoZjw9OZfvfftb8v73vi3fefdb0rpcyfHBC+l3O7Iz7Mntm/uynE/l5OhAO2Kg4B486vfQmapfdi9B4TL1hsAlpR8/xQNd0o914hwPprqmi8q59Zaw72hCHUWBNnmiYy0MlODvt8hbyJsFtZibuuULbdlpANeXQAUAUfq9EkxFQJWmNfqGf/vnbXaG7hRFATWBLKRvOgGow4BjwFsBTKXXoqgPPRK0OwB+DEil/xRUZbx48fKlfPbFY3n6/FQ7AuwOUZhrYJneYKjdkyBrFPyia9PNWzf1+GqOjmQAixmYivwgoMjbDn0kwQUs+PYFyX7dprPWXciKcq24nwW6OBcdjkAXxoKuApiC8bFWAIMALvFgN46v3YTQ6aso2C9l1GlriQ+7u8EmMR7AUvhHIBfGx7gEMQL4ABpAH9dOIBC+o5xY1IzrYFfoRgIgCP5hDOZGLGzFWMzvPOguFfde5Z2tbwlwhwLxltqVCQCzUdGBDp2pYLslaKUDP2NgkP/O3ps2yZIdV2JelVmZlbW8/b1+vRENdDeWBkAMKBAjEBxSkok2Y9LY/DrNjPRHSBo/UB9E04AbJBIAsRCN3rvfWnvlnpVjx/2eSC9/90ZEFVoSZZ3V9rqyIiPu9et73PATrl2h9J91V2LrM9BD/WPhNWULIBWKjBWUMkd3qrls9w00CFAR5lJbwn4DwCMD68pEYJt2vkpdqLDGmGux2F7llsB5zC8v+96NSg44rsDMft86UyU5YU4URROYQ5sncAfXQU7w1QCaUDYAj+Ba6Ag6i2FN+A7j43z4dzjCW9oNaiZnp6fW3avLDoEL7QZG8B38LXPe4WisbKYfx/UAuULPx2PQakXx4Dt4AJ2fKh0GeFLQWeriZwAfdo1Z6SWug10AUIdOPaCf4FrwknZJ/oM2+j8Fsk2nunZ2lyJQC98xFpI+0ACaoT+0Q9qc38sib2nfOJf8oW4S2Gqd0swfQ36ghd2ROLbPW3zu4kFBtCHSyrVhnpjv+L8Zi9T/pG5YoJdAG/oG8ImASq+bBAT7PJWgJ8oW40K2OG7dXCxv8rmG9wfcfyAN9LE8jrkU+JxADAQrGVhwQ3mI7pLQ85VcVm+NJ99UTzXG2NvKcS3nwhpHo4kCmWAH/NG4N5vKMNma5ze7YlLHsEYC2rBW+lvGFnyv3YVSXqOAxtTpi7zRNaFzJ3KQ0zMZjqfy3d/7PXnt9dfUx56cncjxyZHmL4int+7cla3eQAHri+WmPH1+LO+++5GcnI1lOkMw7WhnquXGpoKTVVc7QJrCygFGRce3ic4JAA0A83KxkO7mUm7s78lLD+7KV954TV5/9WW5e/uGDM9OZTYZysV8qrnT8gJg6HM5PT6Rs+OTyr4XM+MvdH2sneas+yde1IVOpT620m6Yd0TgIs+thOI+xPzbgw/AS8zJmMbfes4qk0hFdVZcByBVDkyl8tG8xCb3ubRex9iZQEqkGWAnAp6Q0Sg4WLsBarJk/yWAOIpzSb/fb/BxBJ0OMQ78tHYj3DQ9j/dw4DdotS6AppervRbrlIUf2qX6S/Q1SvkbcvPJzLqs0VfQz3vfQ1+lQHsF7xggii8+8LqPY6SVY+G+ADkj/jbgl+kGAZecmz4TdNMv0JdRFtQjfz/KNTPvIp98fLDzDVDF9fqxRqNxBUzj2FgrfNLLD1+RZ8+ey6NHj1YyAI3wMwBuohOZiDw7OpVN5KG7eyLdnnQAptrdk80OuugCvLaU+Wwh09FM5gqitM5UkBJy1uF4JJPpWGYXc+0Yhlxobw/AcpzTEaBEkXsAEIffBm4HoNq6Beo/dBCdTtU34zjAVF/96lfl448/kr//u7/V+ybLGSxHwj/kPbgGsqG+xLwGvKQe+b0Rb5s+XngZeFvy9q33ZKmzKO+LoBMAU33rW9+SN954Q15++LIcHR7pvaX342araFz6IpBKacLX4BdbmgYwFenwcTP6HtDk9zBy+wDeLr19en752BptmOfl9ptKewg5H1nisR/Df6Z959bvaVS/lWJKyUfHXCTSF9fs+RjpLq25lO/4HDzSF+fxc0X9jDTn1qQxIL14i/KifpBHMQci/7wORDp9nCGN3r+VZBvH9OP4PKzOlj3/yK8ogxxvSnZTd23uu9w4OVl72kp6TBnge9735ey8zua9vnu9z9lwtI06nxLXHmmINuL9CuVfR3fJJ5R0rY3/K9l7bi5PW5P++PW0WVNuvKjTPiekTXKeNmAqv6bKNyK6tuhuU/KhdTKp8zdXue4qMsr5C++v/P2u14/oY6NdeF/ThvY6/cjZXG7MOIb3xyU/48fmmpi7tqHb869NzIs+g7E+rrHEDx+/Ygwu+UDmwKTP5/4x/nndaYq7MUbh2si7Nnavu70ZULvnf46WXIxs9HmfI5gq2kMbGfp1NPn/3FrWYKqrWOX63DUH1hxYc2DNgS8yB9Zgqi+y9NdrX3NgzYE1B9YcuBIH/pf/+J+rmqvShlLTDWzp+9KmQG5DIW7y+g2Q3AZBbqP40kakuyhubscNlCsxzJ+sb2e0tCO3Jr8JFHnbdL7fkONmc+5BURPtpQ3K3CZaPDc+iLj0MDm9RTBuxpIXpYdafrPb86BuU7xpwyUnzxJ//QYxaY0bbFz3VTa2cxtbdZvDnrfcHCRv4uZa243RqG85e87R1KRDv8337TYGL89QZ58lnoJnccPT84O8zenZJZN2Dzx53MsqFj5Qdrlz/XelBxmRtyW/10YGdXrStNHM8dv4i9wGdOQ1dY80cdyrbrrr9e7NzLlYkOON9z/Rl0Z/7fmGz215lbO3q8opxqaoi57W6Lv8d/FziY46e/xtfIOnzT9Y8uAK2kObeX7bDfTc+j3YpBSz6+JQzp828T23jlysuI4uRf9SZ5eknbmE/9vbflMczvmJpvyqjbyjXedySu9LfN4Rz23L86vS1db3RN1rIyfSksunfM5EffO88MVXue9zvpnz0U9qcbb7qctdqDveznGsKkRLYAuMEUFfOd+bs9WcX2wjV093zF9LNu/tmn6M48TYUKIVS57PLqTTRaGjATtQuIx6NICEdnZ35O/+7m/lz//8z7W4DcWrACqh8BhdiKqiURT0phxkZ29PCxPRGQqFodsD64iAYkkU4YNWyACFxgQpoJAPYwMIgPM8AIgFmjiO7wHuQJEgZI8iQIA+AAg4OngqY7xpP4GpdH4t3gedcwWvoNvMdDKR87NzBYpVlTUAACAASURBVFN9652vyje//ra8/NJ9mU8ncvDksfS3OrK7sy33bt+U5XymIC1U5wFcoV2O9M3+BsDQop3NVRcAr7PsTAX/zY4X4JEWkc7QeQjdWeYv5n+pJRP4BH7hWvCLMYl8A09ZkOq7E3BMFhSxgBm/WeDKY6DXA7FY5NxJ3WJ8ZyorcLUOA/THlBPWNZ3NZZ4KEAlmYReo8QhdwwxMBUyV1jhWBcZW9Kg0KdDKQFYofkUBOM47PDqSzx49kQ8+fqpF6Nu9Te1eo8CFfl87U4FWnW8+l/0be4K39E9HYy3Y7G5ZdwjSnSsIZfEk9JC89UXfMf4ZDyG/hfIQwB4UfWI+yltBQYOBTMZjLY5nBx31OyiRdT7H5xkbqYMCAQGQvRYxY44LA3JA9wHSAK9RhI+1YV5PJ4qBcZ0Ca1LXNxYesfCCayUwCjxV0M35mYxGQ7l186bKYTwaabE+dg7QtQy/AYTCGrRQf7GQ+QyAKOvMRv9kHVo3oTqp80fqRjVHhw/r9AEwFYr+x+gGsWVARZODdeLSwl/tqtHVrgwEwQAIQ4AOZEF/ji5LBCHR34M/6CS3szOwrmzpH0E36AqBMdRuUHaunXj6qNhVfnNsgCQJeITsvQ2wGy3mgh5i0dALxkJf+K00aKcT2Db8Yy91q7O/oXsoqKcde/lQL7TLhHZcQ/G+2bd1iloIAIzWNc1Aa9pxZ7Cj3UhggDf2DNgKYCn4jC4zZp/ovjVVWUNHaA/quxQwazFTgYuTifpigJ/Q/Q+ALAM2mh7i+/FwqD4X82MtuC8iICrV+1s3LB3bCpgV1LfVU10Hj/GDjjeQK3QO4CzwF7xlRyMUTwOQB9Amvu+mrlcs/Ne4BrkmXivURHlmihnBVP4egPKjzcD24Id9/uDBVAQ/Yk7wADLxnVfiXo3XD4xJ/wweIubhew+mog3HXIX0UCe5v4C1EeTF+MtuJCwQps0SUMucAr99DCaAyMAe0CsDh9K/EFzGYwQI4m+CBkELaCOdmINgKtoFzmfhvwI5phON7Qacgk1Zp0H8I62qXwBMJHr8d0hqAECBHrE7C2hQgB7ynokB8DAW/Cnk6wFzjMMERzF2UtYEj+Ea+msC03yxH/QAtByfnsnZ2VAm05n8N9/7njx8+WX57NFn8vzwuRweHVjXRQAg9wFOR/fkDdnqD+TwaCjvvfdxAlMhUBiYCl1y0GEHeQV87UZHrMsR/gPod2lAbgA2lgAyyIXcurknd+/cktdeeUleffmB3Lm5L+PhmSwvkC+hu+ZSzx0Oz+TsxMBUut7NBKZR/4Y8DLmMdQJDBSpojbm1Bz35uMq9FZ+z+jyan/m9133IEXMSRMV8SO3nUhczAzSpniAPBCCFOcfSCvwIfnIYrCqOwa/TTnQu15kK4CDTRwOCI6bRfhdz63ilNld121zlOzEv1xje29IOlOyKBnCav8/iNZA1fDHzHnY0BD3Qccaaap3olqXdY1cg+MXSYjBohC/FOjTmEpS3uQKJY74qPiafABvE+fQpL4KpAOaPYCrjlQdT0ef7vBL0E9jIGE57jfdItH/6HuoMzzdfboAq8tLf96GzGvSXuTB4DDnDJ7304GXtAoWXSFTzbmzKHD5meSEzgN6XS3l2fCIddG3b3ZPFRlc6/W3Z3rsh3W5fAVXg32Q8leHZCDWlGrd3+tuaz0DW8D+zi5l00FUO4N6LxcpnX2wouB45C3QRn+GfIDN0cKzoQsxNXX53d3e0s9Vbb70ln3zysfzD//1/6b0T4yVzdALtmTvmCpO97fn8kjkebcvHDOopx4vXwSch/hPsDH2AXwCY6tvf/raBqV5+RU6OTqrOmhiz8hP2JoZLIEPKna1t7V4CNxvR0l7sNsK1cA4P6OP6Xhzl8jj0Zbk9fc8jjkPbjM+dqnW4CXPHPD2Rv3498TPX6H9zLL9W2rUf2/vm0vwlXx7vofz8GJc5l+fPJZmHF3gwxuRo8nEjjhdlnfPDkTfkC2XGMXhP7e/fSFdcX05/cjz0/s3zsu31OVl6HvgxmSN5ntTpmj+/RE9OF+v2tZr0yNPjP3Meroe0lfQop++5YyWe1/mBnI55OdTZam5cf+wqOtBGl+tozfmKOtpL89Xpqpdbk06XdNHzhzmht0nKNQem4nm5sSva7KRs7Ig6k/OPTeu6Dt+uOmbufO8X/V54LnZT7yKf2sivZCs53+D5Wfq+7dpzviL6iTr5N83DHLWtvXt+xxgR45Zfu3/mHONp9IH83oOpeMznXyU9bRM/o1yif6rj24re/3+CqaIM2+r/VXxxPHcNpmqyxPX3aw6sObDmwJoDaw4YB9ZgqrUmrDmw5sCaA2sOrDnQkgMEU9VttLUcqjqttIkTN+VLDxb8hkRu4yFuGMUbcp8I1G1u+HGuukY9/3MAU+VoiMX/fBATHxQ10ewfWjRt4MRNZr/Bk9sA4fc5/nKjK7cBEjcG/ea9P790niZ6q8ohS/zc31EXSuuOa+LccV28vmQfvI7n+c1oP6anM7fZygJEnlfadGqiI/KjtHnbpDuf1/dt6M3pSeRr6W/Pr5wuRT3O+abchqqnyT+8YqGTvyYWlOZ0K8eHumPX2Qj3dleyEX+cn/2DgKizUR+jvXue++9KPL2qPlR+KXSoivYUdcgXfrLYw9Pn6S4VKbTh4XXtJD5cyfEl+jL/UKApdpXiZvSrpVh6VTlhHIKVfBGJL6Skb2wTx3J6WucD2sihjn+lTf3Irzo55WjIrcPLpiSnNuuJ9t7kx7iWGNNKsTDnWz1dudiY8w9t1hL9bbzG26ufN/r3UvzL8fw6PjbnH5vW11ZOOI/r8b9LvPC0eD7EOBj55W2eeQfttGQHOX/rC50wvy+q4xwlMFXdPJHHORuKus75qniR/FGdH8vJ3xdOxjFL+sLOVIu5dTKwwsWFFrThOwVY9bfkRz/6kfzpn/6pvP3221qE/Nlnn8n5cFiBqaxm1cAq+Lc92NHiQoCZAMba105V1jWHBfVYH96IjoJA8BqgELw1ncWxLKj2xbEYA4XlOBdF1hgDhc3Hx0dyenIi4+GpFVxfLOTJ48farQfnKJgA3U22elrAiGJDgKlOT87ku7/7jnzrG1+TB3fvyGI20S5U2wCRDfpya39XFrOpnB0fGiCnsynbAO/0AKLq6VqsQNgAJOCbFXqnIm+AAPAm+W636swFWWgx7hxgKgNT+OJglVV6ozpoJ5gKxzm2B8b4bgEEXbBQmYXh1ZypU4cv1MccPA/H2RGkm4BKvtDRbG5TC5Gpn34N6EwFoAO+82AqFFoD2MH4CUwVCt5VNvYS+QSkQrGoFaaq3aJAOekU9O35wZH8+tcfyuERCrpRRGyAtk4P4BsDU2lB+2Ihu3s72hkMXXG0ELqb3tyfwEu0VcrK3/+wEw+L4z1YxsdyuwZgmNTNaBMAmKmuC3xDxx78203dgFCMS4CPjgNQigOzeV4C2IL9APohyB46D3AiOotYt5GZzkNgC4uPCbRh5ymCDnnc5828R6BOgKwKTDU8V3DizRs3pZs6AqEgH3SDHu3CMV9o4Tf0gsAiHNNi/lRobQXath78YAwUWCuYCfxLLx0AoGo0HmlBN+az7leAvyTd79hx0rrVBUjRupPRb0HXsd7dwY7xGjIBYBF6qd1v+jLYHVTF9xfamWhL/00m7PhmtGJmAz5YNzusV3mMAvOkl6YjZvugC7pGcAXWA1U2u1SNTp2YUKAOMIIBsby8qGv2/Uz9I7ueQD8wP8Gm4I2BQjYVMIo1Qm9QLA0bgJ9QnBAAEehM1evL7mCgQFh0+AEwCdewYxPOwfgAUqGTDQryzY4BUIHcEOc7VmAmAG6YD1t1pkL3IACfrDAfeqFxzRCSCXyKdjnmA1f3L6YPjFMArCpAL6HvUOgPnQctsAH6Kfg+8ALzM06Ap9AvgAZUDl2bDzqgIBfoVteAiep/BD7NjHEFbjMflrvnYHE+C799zOcxA1ZaJzz65wpIFjr1cg76du+P2IEKMU8BPwCQoaOaixnghQfkcjwes/i31OtAA/0FryOd9DM411/rx6Nt+ThknVEGKhOslb6fXU4wFvSQ34HvLOanz+Xcq3i60g3Im2A4dJ2Ebq58qL2IhkXvBFIA3Qx9veRPk9+fTucKslNfmjqzgOfwQfCp1mVrU8FUjLMsUCOYBnpE3SVADd8xn6FeYj2UF/mo+RE6cS6XcnRyKr3+tty8eVu+9MYbStfPf/lzefzksYKpoNd7+/uyd+OmdrYBQGkyX8rjJwfyz//8gRydAIh1IRsC8E1XNuAbAQrSbqAGIO5tW3zQ/C51ZwQrkNcgB9nqbsouOpDe3JMvf+k17VI1n8BvLGSru6EA8+l4pHEAHauGZ+dV50X1/SmvM19muQ5CBGJ8zK2Vz8nfgUeUO3XU/+2vjfcIPn+nvJrAVDaGgUWRV7C7Jvll+XdCO4VH8pWNphcfRTCVxTcHME/gVfVpmssZAMSDqXL3RszbEZ+gTwDYwPfBp+dyEIBz4IfZmYrxwfJwdLNKOZbrKmS5+upJwxIvU1DZIbasgFOY10CsGMNiOXnM/RJcYzHeAFW4hvuMCs7dNBCYydUKk+kbwVOOx/tHvw+D7xRM2OtdBisn8GMEG/A+L96H0l9bDC6BqeBbrXuj3/fB39v9bbl//4EcHBxWYCrlLeKkLGWGnFnBdUv57Okz2drZlf7enkwvNmRzqy+D/RvWVa6DrqlTmU5mMhnPpLuBlzJ0FUwFcDFkjS5hyIe6PetMNgN/kf/AYGFTs4XMplPTqeT3Lc80sC2YjHgOvwVfBJDzvXt35Stf+Yo8evSZ/OynP6k6o8KGFLDc7ytgm/cuvOePsS/uY+T2MryP8/qd26dF3PDAaeba8AsAU33nO99JYKqX9T4Na2ZH1ypXb9mZyoOp/H113eeV3qZ7kZQPeD3j59z9NfmY45PnTdzziHsI/lxPb/Qf9B3xeGmN/j7GX8vz/W/vl+P6+XfOn8X9Uvp5P7ffT2Hu4Gn238fP/Nv7gtx6vXxKeyElvvnzqd9enxmnKMfcvVXbOaOsuRaOnZN5Tpe87PwYOR3x9u5l2aRrOf8QaYnzcX+oFPty17dZc25dXifi9yV7jcdz50W+5PjU5rp4TuRntLO2OpDjV9SBJj6TlpLelvgUfUed7Lwt19Gc84fRp+Icv39Dm6TcI5gqp+c536RpUtgvin6zjd9t0uHcGttec53zvD7kfBn5E3WuyZfkfCjvZ0s6V/LN1/GZJbnW2X+TnyvpZlNMKcWhmBdEmj3P/bMNHs/5Ca4PsvT7zzzux/SfczQ2xU/Pj1Kczp2zOtfyvpwdlezA22aT37g0xufUmSrqSImfOf0vHWuj32sw1XW82/qaNQfWHFhzYM2BLyIH1mCqL6LU12tec2DNgTUH1hy4Fgf+43/6Xxs7U5U2Qtps7OQ2BOpugH/rjcRQdF/aNIm0tzkv8kEf7qb9jNKmUG5TJce3uLFJenh9/kFavcjjA4r4QCPSkXvggXNKm8g5WflNmrqNbj9mbrOxtPHiN3hflIepctwoKq2rpNfX2RjkWCw8iXL3vPKy9XzIzUve5Da+S9Kv07nSxu61nEeLi67Dy9zmIqcqPWDhRmFbXeJ40e5zD1v8OSw4KtHY5nhbnrTZKIwiYHF8zu/GeZt8S9RZ7wuiT8jpZ04mbdde0R/8eUk+Xp74TH9Jf+H9RqQrN2Yd/+r0s4VJXPJRke5STI1+2D8U4HdtfKr3PdFX5h7at10PziNYieNgLj6UwGc+qPOyua4PuwpdJT9fin91cbDkoz0vc3YS5VfyZ1exDz5Q8ryP4+byCs//OF/uIVG09Ta++LeRT/TJ5G0uFkbdL/m46Es9X65K63X8srfXnP+I9Hi/FfOZnG+Kayj5tJLf/jzAVKSZfoD6Sfp9gXOdDkWf6PnlY1LOfv26WQjSdI233bqHqHVyR62A3gsoqGzVEQMF510AULod+dGP/ov82Z/9mbz55ptaCP3pp5/K2fl56lJixaIbYqAGFLwBbITi5OPjYxnsDGR3b0+XTLAHi6FPAIAao3vKUu7evav//BuFL3UZWBjIC0Aq/MMY+MGx46MjOT09VjDUYj5T4NSzZ890fuWRFvDOFTyAbkXotgMw1dnpUL73r74t337na3Lrxr4sFzM5Pz3W4uLdwbbsDfoym47k9OhQi/vBk51+Twugt3rbygsU6wNUwO4bvlgdAIx5KvgHvfjOdMvoQeHjC2AqLb41wAp+MId2e0igG/AHc7FolYXqvusIi+F9xykewzgsQAct0DFPMwtPCKbCGJSDnq9gBOt6gL9ZEIvfY3SnSGAq0IlrURyJfwBTobhY4ykqeFnoC/lskKaLSqeSwlRFyuh6hY5Uv/jFr+Tp0wNlj4GpetIBGKaHbjiJvyiCHfQVTLWYoUgY4B8r+vU+mn/T3pkjsxMP+eSBBszByEfr+mPgCwgNssFn2AHAgShoBRhieH4ujx49uqTf6D6FqyhjgjHwG12YAMzBZ8qJej8cDxVo44vKcQ7BBAaGtE4vLFDmOD4mMd/x/g3jELQyGg5lMh7K/p51v/LzefnTT3mADPnMArpY/MziWe3wIUvtdAUaUdjL9RoYyoq5/Tgr/3mh4CorJl+onuFaFCnv71qHOwJaquJs6Mygv8rptLuRdbda8drkgn8GuhEFS0LWyp8E9iKIC9cpOCB1/qrGA4gogWN9HCU4g3klbZkdVigDtanxuALm8DyCqcDjvb1dK2Sfo+uI6SHkjmuhi/DhBDX1Umcn8x8z6Si4YGXDnFe75s2mlV6qnadOLwCRAlDF7ivgDfQSuoruHuheBv0DkAP+UrtdACx3YV2JFCSldd+r7TsCe3gMgDeMh+vIN/IBtoJj5DnGxPzsCuXvcxkTqWs4h8A5lasizS53pvK+zucvPs/xeYKP5ZzHg2/oHxWUl+IVcz/qNM/n3/Sr9NkGKjTgkN9P8+f5gkHoAK+lneJv0EDwCcbx4F/S6YsSuU7Qy/E96IsAKXR6Ay2+ext9MfUQ8+NarAUyJJiGssdv+ivvZwh60nHGIwU1YmwDR1h3JKyD+YUCgxGbZMUD7/MmUwMkap4CfXTgZ3SCIQ3wQ+zQRb9KUBfWST3jGPiOACyCXEE71+nvXxUgcnEhB0fHcvPmLXn5lde0KxUs4mc//5k8fvJIDo8ONX7s7O5Jt48ugF2Nm8PRTD599EzBVM8PzuV8BEgHgIsd2ewAQGM/0O0Oumj2DdSn8S/5uX6/IwJfsVzIzk5fbt7YlQd3b8vbb70hrzx8oJ2p5tOxyMVMu8qNR+cynYxkMhrKZAR/lADjAFdrHCfYx8CYyyVs1x5r+9w6B6YiHxlPeU28zuf//n6cAHKfh1Q5FfKo9MIqiz+pM6XCc40+jf0K7FiBqeiavMysrnYFKGJnKtM7dj3CuACzWcc7AqEIploo0O1FcIa/38B1u3u7mlda5zcDU3lgIHnkwVSXi1YZvdL6kh9NmoHefKsuXd2OdoWEznp/5H0y4zH57mO/j8v0R5QdbKLKEZUGAxbT5rw/wzU8n3kX/iZAnv7HdHn14gbGBx9PfK5B35oDU3kdA5/ZcZHXm5/Ylju37+qLIZ4+fWo5JHQc4HF0j4Lf05ciXMij5wcKpNrevyGj2UKk05PB/r70ejvS6fZkeA7/NZeLuWjsVcB4r6e5vnVqnAk6hSEs4zdAWgZK35CN5aYClQGmwm/cO+AH+S86UCkv0/0EYjB80d27dxSY9Prrr8vTJ4/ll7/8hYKv4X+gT7xf851ufZ5C/fdxMD7Pife4Mcf28vEyMtszILPXE9By//59+e53v6tgqocPH8rZ6bmCqQgarGhwnam83zDD5ksDrTMV/ivtsZTus30spF/1uuF9EtfJ80p6STrpe3xs8t9VjjzzEj7/nf8c+RvHi+v3NNTN52XufWIVa8JLAuOacvR6neL5tMfS+iLPcjTn9lw8X+K8ca6SLvi1Rn7QH9KP+3Mjz6OeRB76+ev0K8cj0hVt0MvD57G8l43Phup4wFhAPfD6HnUx6iN9d9S7nN621fF4bU7+beYryaVOF2lfXk5150d5Rv0t+SfP46vwquRPIo05Hl7OJ158Nh1tMepDE99KelOyB78W/5yGPPO+2vsR5h91vrEoP8RebB6lF1K00aM6n9iWJ1c5L+fT28jX+4Q6PSzpW5MfxZj+fjb6hiZettVzf170W9EXtB2zif/0m3U6XIq1MUZEG/V85b1Nzjf58XkNbIC630Y+nNvnfF5/m3QrF59K8qB/sD20f5lgqkh7LteJfi9nR018a9Ivfr8GU7Xl1Pq8NQfWHFhzYM2BLzoH1mCqL7oGrNe/5sCaA2sOrDnQmgP/X4Cp2hJXdzOd29jXcVuCqXIbn1e9efdgqrZryp3XtJEFurjxeZV5cB0esMXiEb/Rk9vE4OZQ3cOA0ibXVTbG/Gaa3+iKmy/xOxa2RV748/wmWJsNYD/WVfXAX8uH9eRhjpdxfTk+cy05ufvinJw+lB6E4Nw4Xt1a2z7cqNPJ6/Ayt8HZpFfUpagrXg7U9SjrSGOORzwnPjCr0y1+R3lfxXY/rw3raOtx7XGe0nrqNthLvpR+67dZC4tvvJ+ijNvwHtf5h6Jx4zrqRE5f4zH/dyyKuIqMo26WrvV6RHpzD6Lj2uLDMuqhL5LxvMw97L/KevzDcF4X31AcH9aVxq/zYdfRpzpd8ToQdYsPsqIf93TnHrjkfHrOn+Zspy3P63xdXIePOZRz9EuldZTiQJOvaLuOuhgWY4Ffc8l+crqTyxdxXlMsrcsx2q6vjYxzOSDtNOfvSrIjTyKfcnHAnxNzqiZ7ycVb+lryFGP4WBr9Q07fPJ11vtjbl+dPtAme532ezyUiDd7e+V0bH68vXl2i+Ng6PBAwgCK9rV5XOxr8zd/8jfzFX/yFvPbaa1qA9/HHHyuYCm9jN7mhi0hXi6S1q0+3q8WFeDs6Cny3egZq4A8LKlHwhznx94MHD+TOnTv6hnYcY+EcPoMX7HDBbj/etgGmOjs71eJfAKkAqELxI8BafFv7EmAqgEs2N2V4diZnZ+dyfj6S3/+935Vvf+NrsrPdk43lhRYR7+0OZH9nINu9jkxHQzk5OkgdZwxMhc5b/e2d1DWqK5PpRAvJUTitAKvURQSFyKPheVXATx6oXC6M15TRpXud1JkK/GKxNtYL+q2DzqqYG8WHABr4bijUXwLOWBhLncb3LDjGuKtOH6s8GzJDpwx8Z4WefHN/V4FLtGPeN2C80WSqYCr8EFACWvFvNLTOVMqDDRQfW+E3CplRYEyarYlNAlpoS4SkN+gyNZvLT3/6U3n0+Imgfr7XA3ivZ0XiWz2lVe0bfOt1tZNYp+oGZGAq/+N9EQt4MbcHl+UKKulDLP5acYCBMGaqA5gHsrp586aCqfYBphoO5fHjx1VOh3lgNdBHgK0wJ4Fn+N1LXdT8fRnGw3lnw9PKP0H2oDF2wwGNKObHjwc5+fUTcOH5QHvEtdBd6DABDd4/+nGowwQ1eCA6Y5WPWeSpFsCjqH9zs+o4hK5JpEvHSSBPxgdfSA1gBapmwWvwE6BG/FYw1d6ebHVNH8BP8ghF6uj8oLJLBci+yK/y3QpotG4Imx0AWSBf+we5YQ7MqzqcgFzz1J2K4AvtrJY6GrDYX+WuwMxuBRSiXeI6ykpBSKmjEO3Tg6n4GYXUuNeYTw3sBWAVfad2yOmheN1AACjeRnc+Aj/hJ6F/BIlQ9+FDAaaCXrKr2XRuQMl+b0flhQJ8zIWuVfDJKPiHLwJoEB2+0AUHoCgFlIwn2g2w0gu9t1l1hARtlBH4qT4UBesKOrUuRQT+aFef1I1IQYddizvsAOV5RFnShrg+FpErqEvsbc74zA5jlLP3yfHeGtfQv9IWeD513cduFrAjvoEOnONBV95mKl/oundxDsZ5H0s8vRybtDA/Ah+hy+xCSJ5zXvKI/CN95uMsH8Jv3hdhfgKkCKaiDKnjjDMeeAT54R/BSjiH9BMk5edkPMX8AFOhO5UBoQDqQydA87mkTX03QEXpO6yDQFDMM5nMNN54gJTOp/9J1TmT+gTaeS7XTDAzaGLBm/kBi+fMX5ALwT+zax15qDF1PpdnB4falerV116XV5Fb9Xry7m/elafPn8rxyZHZVacrQwWcI3Z1ZDheyKPHh/Kb33wkj5+eyeHxVNCfCLQrRHmFo9EDKczq9vL8AsCFDRkMOtLrdmR30JPXXn0or736srz1ld+Rd77xtrz68IE8f/ZETg6fy/DsWHOl0ehc5vOpdrO6mAEUt6n2aU5UPXMF9rF+foi1Br6Nekv+xC5rOC/ud/jY4fN2+gSfA0eb0b8TgMLGsW6AmAN5K3NXyt2uR8efVWSj776UJyTACsBUXB87HpEdCqjStcM/Aghn++BzXOPAVP6+gmvCb3Rzhf+EPyWYynekI188mIrAYfJB8atJF6t8SimyrlU6Bjo9AvCeXgYA+qnroMMDS8kVf2+Bcxg7PRCKPoq+B3Qgd6Mt0Ydcoivd0/I+iOeyM5UHU7GbHv077cr7VcrM08duXZxjpXPMC62TF+nHPNvbA+3MeXh4JM+fPzeVx3MNvW3aRF9DmaBb4MWFPD85lZ2bN2Vw44acjWdysdGVbeR2/R3Z7PTk5PhU5rOFdKSr4OIN5CoKMO7oSx60Y+cydbldzBRMhdxD75eko4Ai9dsTA25bDELXW3tpgeZNqQMj4gzupwCoeumll+Tg+TN5773fVABpBTynHMbfTzDP4m9/n0W+ebl5vfA899fF2En/ru22nN3jPMQFgKm+973vyZe+9CW9Lzw/G8rFwnLcS/k4W70lwJG3Uwxd+YfKu69esLey8svHPN2kM+oLdSqu0fuj1Rrz/iQ3tqfJy6FEa5wjJ5cqny2AspquYVzL0cCxI894rp87Lqr5KwAAIABJREFU+o/c357PcYxLsnXExGty6/VrjDIq8byOb/Q3lJH3417X/T1PjFV188a1+jXm5MWxSBfjaNzP4jjeTpl/Rbsv6R/nj/tSka4cnbk9qpydlHjTVnbx+jZ2cl098rKqk03kZxu78zqYs43cOnPHcnZYd21pTZGG+PdV96TrZO99S6R/lXdZvKaP8se97jN3aONfL52De3d0fW540ennwfO2ssytgblxaYw6vYzfRV5HHSQvmnQd55X2riOdOf/sz2lLf4xHOZ/Wdtwm+2iiOfLR5051PPc2VQem4tqa4grXEXkTbTwHqM3xs8QXn4P7czgPf/9LB1ORn5HunB1wnbn89rr27K9bg6k+Dy6ux1hzYM2BNQfWHPgicGANpvoiSHm9xjUH1hxYc2DNgc+FAx5M1WZjx2+s5DakPhei0qZb00OGLL0BTFVHr99AKT1kqF+Pvk80vXv5aitv4nXT2tvMhjGuA6Yqbf7UbQq1eQhQtxntN7/8BgzWGb+rA1Px/HhdaeMtR1OJzjYb974QKLcB58eum5tr9g+cqMtNulo3R2nDqomWNvqWO+eqDyCivbbVK26Ek2+5TU+/EetlE8/N8Yg8v+6G31X50OQfSvJoM48f29ua94dNvj1uIvvz/ZhRf6+qRwqmQpGe8wM5OXq9oS7UzdVkh7lrSzL5f1JWOTrihjvW4guoQI8vlogb2v7hjOdlfLjdRpc8fb7gkDzhg1+MFYt16uRUJ5/r8DvGkJKfibrlH1xHHYuxJtpAnINrqnuAdBWe160priNnk7k4UhrT017H/0j/VdaTi/XRz+RyNupWjLee/zme026u4pM8f65y3XXO5dqb4hbHxnklfkVdjLwuFfiTbzl7ZPGL9xs530KafKFgXazJ0ZrLpTxPI48i3VyfX0ekAX9H+nM6+WJstOLbDRTqCYqaDXSA8QimQoeDH//47+Uv//IvFUwFXnz00UcVmErpQieCJcAbu9olBBgrFAujoK+n4KPBpS6x7KJE4BTGRFcqgEUAwFIQwNZW1fUI9OAYwFcozkeRPwva8MB5ODyXyWiEFlRyMZ/q29uPj4+URg+mUmDExoacnZzI2emZDEcT+Tc/+L787re+LhezqSymE5lNRtql6tb+rgy2e/r36fGhvUUdHXQ6HRkMdmSws1eBDSbTcVXMD/rYzQk0jUfDCqx0SW4JhEN+M+7pOQ5MxU4Z4DP55rtdoPgQxZD8jrqKcfjZF+JS931BMsFt3h+hMxWP+6LaTucymMoX3Y6nU5nNrcA2gqnQmUoLg7VDRFeL3XXNAHaljj/QRHaMgK5Cj/Tl83jjaiqC/vnPfy6PHj2R8yGKQTvS6xvoC2Aq8ICdKDpdvPl/U7ob1mGN3TS8XeTshsd0ftcZp+QHWRzA4ntcg7mga9AFFNTjN7oFHBwcVEAtLUROYCrYDMFUBOWVwFQonj0fnSs54CXkj7EIOoAM2R0L82I9kJ/3TSxmxnnKW9eJkx0qlGbtSmL6S3n63IE5Bou22anGAww4b4zZ5C1kjx8FACXwEMFUdq0IGgjRv6Fjl9HSkel0onYJG9GcLIFPsL4d19GNQEDVZ3RV6VoxOZTLOjxY/AFvq8JI7bpiwDr4QLUBFE0DXAEQUberMracFV2gUMw804JnpXELgK0NvRZj+s4itA/ykoBR7nngOP0fbZuAJ1xL/wJAEvQLhgKwEtYBoIMHU21v9xT4QJAMAFXqDxQceaHrIGAS4DJ22wLQCnqJeRV8he4by6Xs793UdR2dHFcd2UADO1CBRwQ5IYZANtB96FGlg/BN7DCiL82xDlyUu4J+trp6DoGcHvwSwYH0W/RF5BH5izGYYxCwo3F1w7oAUl8JmPPAt5gz+vuDuJ/DWO6L+mg37DqGdZIP/h7D31OYTpld8LOf1+d/tD3qOP0CCwhXa7uoujHhHAMWTarYhHHAJxwjyIs00VZ9Lk7/SH2jDEgP4xl1mzJhZzDGMNLCbk6+0xDGIEhE6Zta50noB7ojEkxFsBLm8GAqBT4mYGvlo2ZzjUP48fFNAb1i4EkCCEu6F4EtkA3BHxiXwDUFpI5GFdiLOqjddlJnKsS77e0defPttzVX+slPfyLPD57LeDKSL3/5y9rV8/jsTMZjdOC6kM3Otjx7fiK/+tX78ujJsRydjGU2N1gC/IHCwpbobJOgCug8moIXvtbaU/Bka0P2drbk1Vceyv17t+X+3Zty/+4t2dvpy+nxkWws5zLodzUHQhydzyYKsFxWsQRYLdwbY+2r7nb4W+FUmytgqNd36hRkQ/4yBhHETD75mEs7oG3SB/hY422F8vQ5PAFV84V1wOQPO2Pa9QDZXu4exdiD3JF6pPMnEHgdmApAGfhL9U0OTEXbp8/gusCX7cG2gmi009vSOl/RNzI/gY1ap0/TedpjtSbNydlxawWG9IAxzNHr9xUYy9hNP+vX6XMHyobfMw/nfQoBVjxOmQCIa/lfir2JUH+/s7qXM4Ay46TPVXkM40Df4/0T/Z/e1wTAaglMhTHZmYr6QqARwFS7O7sVmErXA3vHROi8hXxrNleg8eFwKHu3bsnOzdtyPpnJYqMjvQGAcQBdd+T4+ETmE4Cxu3pfgs6k0CnE5K1OV5YbGBugu7n+xuYhchWlb34hG0srHieYynRfo0QFkAZAC3ZlHZ7uaXc7/Ds8PJCPP/qwAlNB3rgeukN/Rt3xfj7un5Df/lzKmNf5e1HGMG/L9tnyJp+D4zPyWQCovv/972tHLQCrzk8tx/UAdFN4gjlT964EXOd31f0WjChV2fj1vEhT/ohfM+3Wx34f93P36Tzm7+Ur2hxQOc7ux/L8jn5xZfOrbp+l80vyuApfcnT5cekj4nml6zz9uaJu+p/c9Tl9jGv3OZzne8ztOL6fJzdn3G+mXOmDY67m1+fnj3T6e6Qoj7jOnKbSDn1eSbnk9tX9XkCOFvI98qnObupkXPddnCPGhZwMPR1RdqXxSvrvzy/pbY6GeG6JV23Oq7P3NvIvyaXJ7nJ+J+cPIg3x71X8ftEPlXxbG/ulHkY/5+0l6renpQ5MVfIBOpe+ywcvZrj8LL+O5jq/W2c315Ev4yxz6jh+G7utO6dkU21pLenddfxAk93W+eycXy+NVycjL9u2/ij6/ibd4ff4XQeminlGTiZx3aW/aTtN5+dsmHzwe6Xed+Man/fo67NcrVNO/3L+N8bNJt3WMbSr/aq8umlez3v6Fv/brz/S00ZvrnrOGkx1VY6tz19zYM2BNQfWHPiicmANpvqiSn697jUH1hxYc2DNgStzAGCquhvq0k163YZlbiOs6aY9bvD5MfyGZN2NvJ7XEkwVb+L9hmJ7JtrbQ6+yydqWD5GHV70O14Mue8BpGy+lDc8SL+Jmzue9mUYaS7Tl5M411cnoKhtGObnHdUfdrOOLX0uJXznacV3uQYEvBiK/mnS1bkPUP8DieP53/Iy/r6N7OR/Q1q5KG3d1tOQeWuQ2sf1Gn7cRv+4Sz0s+yl9bsrGmtf82PPZj+weSkV9xDuoci0L9+U30eB2MOl/6LqfjTXzxnalIX24DNmdr/rzoY+hH/CZvzg818bCJ/tL3V4kZ3k/is/fnuc1qroN6HP1G9B/+fPIs6lGbdeKhBX740I3y5nxep2JsiuPX+bAm3Sz5V++3vb7k4gV5wgfqdf4sR09OH3M+6rr+ItpCSaaeFzzHF6lG35Wjp45XOV5H3b6KrmN+XwjiC4qinHJ+pm5uvzbq5lX1vOQj2thHLn5EPfdr9HZTp2NRxizuyPm8qINRF0r+LmePETyJ+XL8pK0TlEL5Ntlxnd7kcoScHZM3lx9ErjhWF0siL6IPWNGAooeldDe3gIeS6dS63GDsPkAqXRQLLuUf/uEf5K/+6q/k5ZdfVj4RTJVqTq1YdL6U3d097cSD4kIU66EwbrAzkB0U/LsfFNijiA/fs8gfQCqApAimYv5Pn4zC0uPjYy12JsCIHUYAqkChb3djqb/RwQJdqVBQqLqENS3mBowQkePDQzk/O5fxZCZ/8t//kXz3d78pJ0eHMkUHhslI7ty6Kbdv7Mt2ryuz6VjOTo+04xXu0TobIoOdXdndu6EgGQUbODAVgQXgI7poTFPXKKznclGHdb4BfXyYrbzXf3YcciI4C38T1MLiR3yP4nz8A19YCE77wfdKx3RadXjxuk962LGBPIeoAFBS4IkDNGA8gqkoTozPwugxACWp+xSL5kEbZDceoYtQerC+0VHwnV6rRcbWfQyFwdpVJFU+WgcJ6/QB8BW09de//rU8evxUjo+Hek13CwXB29rVg52pcLl2zwCYCqWrWwBU2VpiHsI4mSuI834oZ/N2zAAZ7PaDObl2/IbObaNgeTpV3SboSfUeJbYbmwpaIaCFnbx6Xevm5oEjOA8gneHovAITEpBIgCHWRzAV5qJ8fDyiHsE+CDhg9yMt4BZRvYMdAVCFa6EjLNomL6wzgoEeMQ5kjXP9eY25S+oIU/n3BPQA2MeAGAYSUN1DB4c0J+adzqwzFfQewBsUEtNuuB7Km7rXAaAqgab0u/lCAVW4brCzrXqiduHAVORpBVCBjLu2dvJXuzsAaLA0IJQCnpJeW+H7qssSeMSck/ZP+nzMAU8hI66Fheqc18BUe9rBaXQOOcE+N5UfOBc6tzPYVjAEu/dgfLUn9S8ivS10d+vLFMC61IXHOuYt1B8TTIW1wC5v3ryjW1WPnz6pQHqQN8bReJHiB0FE+E71aDS0+3H1x6vOQNBngqnop3BNX/9tVSArdkfzYB12HILeUX8ijxSEM5tVhfXsamK2DTAnADsE0VkXLP7L6S5jq/nCFTDAx2MPBtS19K2TH85h9zbmSD63Lc3rj8f83PODObGPNfSJmJuAW6+zPIZrGbNxzAPICYjyORjtzPhg/sHHbMoS5xGg4TvKMH9jfGGnFOo6YwrjldrJYq66bv7LwFS+KxfG0vWiq1nqBqTAyp0dA8FoLIF8zU8QqKWdpmDzAEsj7nUA1JxWYB+CrljMT+Aa10D/Rx+L4wTTwn7pUzVepU5qiBxHxycyHAEMtZA333pb6f7RX/+1HJ0ciWxcyHe/+125c/euHJ2cytn5WMajmfS29+TZ81P5+c/flcdPj+TkDJ2vFA4qm91NXRfWiC5UCvhgMZnGRANa4fx+T2R/0JV79+7IXurCudUR6WwuZLmYyp1be/LaKw/k7p3bsrsz0DyIYKqFysEAkeDlfA5/mWI1PisA6DKAlPbi8w/KGPzC+cjreA9AO2MMpg14eeOY9/M+J1FoHAhJAAvkLdTREpjKgEbWoYq2RH+seULKp5i3rPYp3IvJDKOb9q2tT5cBzhYKRmVnKsZUro9gW/ze6lvsV7+Fnq/drQpMxThh4MwVmIp+jnQrMD3VNDPGaC6hwDfzcQBT9QeDqrsb9ZN6Tp5XeZt7WZzpmQGe/FqYT/j9BwOeVXc0+iHev5DPXoY8FunwfsSPE+9rqHO03wim8rKlX/D8Rb412B5Ir7etnW4BhqcfmSF+wv8j/9dc5UKORiPZu31H/w2nc1lsbEq3vy2bG8gTNvX+ZTqeiVxsat4HfdIcEH6r002t5UQWF/PUVa6jv6GTCsLasNg+gc+YzQzAvER+b91ftXsjcsa53X89fPiSAqlgV8dHh/Lo0WcKvgY/CJpl/ubvTciXeB9LXfVxkbJkjKDcGddyeTNj4WIxuwTmx3G8MAOdtH7wgx/IK6+8oi/ZGJ6NKl2jfuu4dWAqpBpUOi2Kf7HMxtOWo5O6yHVzTX6NXD/vmyPPOIbXb66fc3r99ufzc92xpjWUZBjHjLHdz811R3pyc5dyptwaPG0rnbDOxis/tuoclluL9yX+Gv85R+fKd69WFemJ6+WYlDX/jveOnv4m/pfW6nUvrrGJLuYhXs9yNJM27mvl6OYYOdl7vsa8NMqiTnfiWku6V/IlOd2K5zbZSZwz93dpDG87JVl5G6I/qZszJ+M6H5U7v6QnTedGWv2aSjZfd01unSV/U+c/I91+Tu9Dva9lnlJac+TppfnTiwfi+uuuKdHfxPOcTjRdk4vTdT45x7+SbL09l/T7OvpY8rFxjpxPaLLhOt7HefF3LgY08Zx+7aq0+Nwp5k/RFngu71dKeZenNepPjNk5/+x5nKOpxE+cG+3d21+MC5dpsT3TJp8ffQbHjL9L8lLarwGmok6Q5sjHHM/b2nytr8ksZA2mamON63PWHFhzYM2BNQfWHKjembNmxZoDaw6sObDmwJoDaw40ceBfKpiKN8y+eMlvdBQ3hAOYqm4jw2+A1d3sl3n4IpgqN1/ThlGdjEqbY01y5WYVrsf8ccMr0ul5y4cacTOHY8aNEP7ddjMknl/aFPfj5Ta5cvSUNpfIh9xGTIkX1D2/8VS6Pm7klTY7I31NG0NteBN1oW5u/zDI868tvW30zp9zVZ2IMo38KW08U75x7pwOeZ7mNvtKm65xrJzeN8mzxL/Suq7Cb9CXs93Sxik3c/2bu7xPrKOJfKuzS29zcZP5SusqnBx11m90U89JX3wISvpzD0xzPCj5cF/scpU1+TnaXBf9F9fl1xxl4uUe9TzGlRgjrmq3OB8FJfhhkRz1K9qN532uACL6gJx/bsOzNnG1FMtysa8Ub4q5SAI05+JdXZxqu7acH/PjlmJVXFuMXd5WvX7leFW39px/bFobxmNBEm0z59NKvrcujkUbph420RTXfR1fHXkc6c/FKa9vTXN6ObGQMvp9v15+5/PCnE/IxXKeR/nkwJPxOvrJ6Gfq4vlV5RJtqqTnOb428beOD6nsU7od677iwVQojN8AOOliLj/96U/lr//6r7XIDT8AU50PR1qoajITmU0Xsr9/Q4v3UCA8BoBmPNa37KMzFeUFXwuQB8FU7EiCYyh69m+h93GBnal8hxJ+RicqFOYNel2ZawerUzk/P1MggsocBfKLedU95fD5cxkOUaC3lH//7/5Efv/3viPPnjySCTr+zGdy++a+7O/sAGmhx85OjrQbDUAJ6Lays7snO7sGgEE15GRigCHQqMAOBQSJdtFYzNBByQp5L9/LGJiKcYRgC/WN2pLJHlgDZMaCR3YMwTwsQCb4BvzTji7o8JMASLieoAoW+HsQB4+xGJY0ohAZoBPaCQt9MR6Ob231dX2glcXNoGmCrjQL6/RCIJGBqQBwmxj4SYuAUTBq/hIgDRS50842OyiSt8JHK3peGAABxQ9LkU8++USePHkmT58dJ7DNhgx2d6S/bR1F9FqN6QnoMF8IulQRMIFxfY5FnhIYkcv9Yq7Iv8327B+7o/RSRy8rdLU+W+j+gAJXgAdRzMouVArYWRpwScE3qVuMdg3odLXY1ts3zkMB9Gg8UuAM1gswFdaDwl/Km8VxmIdxyedR1BNcy05UBOKBRvxAn1A8DzAgxgN/UJTr/SC7N7AoHroIOWKsyGf6LtDh90bon9ChCkA6jMnuRhgPxcJYqxWzWwEy7R7VtPBbCtzR7g4A6a0KNWLcwHdbvS0tIFcaEpgK/MYabtzYU7Ca5oEAQqWOWbgOvgQ/2g1ty+bDGKr3ydddQPc71pUM4L5hAhBFcBmu810WGIdALzsn4TPGRXExi2ooB4wPmQPEAsATQFAAU4E2/KO/AG27O9taYA07xDWrGLih/CLwC2Aq+FHzUQAXo2POts4Nfqiv7wKYsq8F+c8Onis/6DO07kwLlAw0Rjkr4GkxNzCqOY0KTKU+om92Aj0kAAfXaFerXk/pxnfwgzjObja4BrwCbdBZ6hTXaH7GQH4E7Fb+IeX6XKv6hg6AlgawyuWnPpfDdfRx9Be+CIf6hHHAQ/xjXKNtRjvwcYC2Qt/EvIh+mOfSFv3c9OXsxkUwFcYkiJJ+m/GKHYE8mArjkH8ETdBWOf/Kvuwt2pwL3zNGkVe+MIwyoh3QhqiLlDOO+9wIneJQE78CU1hMjTwF8FbjhQP2Ml7pm+YTWFc7Vabufuq/lxdV3KMMwXMPBqO8fS6G+XG977QEmbMzFcfA+jCndpPbQHe3U82d0FVx78a+HBweyV/+7/+HjMbnsrPbk+985zty/8EDmc4XMp4sZDpZyGgylw8/eio/+ck/y8HRUCazJfAWCuoASFTByQB3aKuqDen2zE9pFy/kI4ip86X0uhvS3wJSw74DV7Z7IjuDjjx8sCdvfeV1+fpX35R+D110FgqInAFwCbD6BPmW5VPYSTZ7VypkAXBqAiR6fdXcATQmACLjEvMe0OiBf/4ewMdbyptzeGCN1xWAlrS7T/qx/MJ4gdwDuUV135A6D8B/e1ANbbS6n3N70tZpiW9ZfxFMlVydgcwSeAlgKkQnPy71knzAb4KpVG8AIE5gKh8nwMfZzIAHPqcjTdphy3Wmoq9QPGv6DuvqDbYrMDztmT7d7z35ezP6UQ+cwrU4n76W8iaQbBP5jNpevuMnZUF+UP4cV3OplDvEXI22uPKTjGOr7nOmJ8gJDVDvr7EYZwAzzIO/oYu4l0EX2s5mV46OjhRQpT4R9o4XcGxtySZi0txy2IPzc9m/c0f279yVCUBrGx3Z3EIOhvGXcnpyKuPRVKaTuexuD2SgQKsN6061aS+ugM5eLBf6GT5iPLX7KICp0K0U8R6xHv4Jfht2iM68zD/7CeCN3OGNN74kd+7c0XUdHR3KwfNner0CnBNoXuNzslfqi88VvVy8Pnj/R5nyOr83WTE78wGdkJkrUKZ44cDDhw/lhz/8ob68A/QPz0fqV/DDsVU/tG3tqivVJZpSaq56A5B513SP+hX1rHQfHY/7NfrxfF5cd03lc4JtRvZ4vnt9jef5uXJriOMwV4hjRrr8PD6P9se9j87ZrY+VUV/8mFHH4rk5HYpzcww/ll9Tnexz/M3xn3R5O6BP4hievzm++dwy8jiuu0m2ke5ov14mufsirrFJJyLv8Heba0o89DaY06c2tlAns5wdtOFlncxLNNfZQ8mGcjpQx6sc/3M20eZYm3motzme1fEx2ludP8rZZhv6vdy9fTGG0Yb8/Zq/P8j5gZwd6rG0l2RZ2+XuVE22e5W11I1dNw5zrJINRR9ZsqvSeZRR7jlG09iRzzm/nDt2lbVEn9bEcx8j8Dn6sKbrve41+ZNoZz4XL+pb6ETt75VyOYXnsc+Xc/trOXnVxQTaUY4nfi5+z5gYfVuUMTup1vm0yDufR7TVOx3jcwJT5Xjh19nGp9LG62Qfeb0GU7W1yPV5aw6sObDmwJoDX3QOrDtTfdE1YL3+NQfWHFhzYM2B1hwAmCp3g9p0k5678W17M+w3U+I8cRPBb2iUNlLiePpI1rWlrtvIyG2ct2aePgK3h4q5hxC5teXGvupmeXv6VmeWHkxR9p7vcdMP33HD1dNa2ghpy3u/2ZzbkPLr9HORnrZ8j/PUzeV1jJtw5FFu0zDyBdezyCXSV7epXsfjaJ9Nm6d135ce5NZt0kabvIr+NelCkz1Evc09WCjRE2WT26j05/gHE7nNzJK+0l68LVH2uc3gSG9pTdfhHQshSnPk5op67vUtt+Hr1+btJW6ye/9XGqdJl6rr3Im5eaL/jbKOdFKWvmAh2kbdhjO/Y/HyVWR1VZ2Oelmn7zm5N/lLv07vh5pk478HjSxsZcGj1xO/ke+PR55zzDofdhUfEGm8yppyPiDSl/Pp1C3v//3n3DW5dTfRmovZ3ua8HXs/xzjmj3n7iLT49eR8QxOdV/2+VCgb/Ukp58rpTh3Pr0rfb3N+Ka5QP5rk4K/3PjXGsVLM9r6EsvT+oSTfuvwgFgv6c6OfjHTlfGzUt2hHdX7Zy4ZzlfQkyjH6qKa4vFqnFY93O1taTG7dS6wAFcX0+tbz2UT+6ef/JD/+8Y+1uBA8A5hqNJ4o+AExGHVtkzHACDf0TeKnZ+cySkXwAFMNUmcIAi0IGGDXIn0bfyo0ZvE+CuRZ1Ah6MC/oA+08zhiIN7OjWH/Q25LpeCTHx4cKQsD4Sh+KBecGagLw4OD5gYxHYy3G+w//87+V3/+9fyVPHn0q88lYUF9868ae7PT7Mh6dy+jsRE6PDwVFitvbVsy4u7cn24PdCkiAzlSYC/Qxrqo+aoeb1dv7L/unMpiKr/HHWsFTAm1YjMxCefxNEBeKtxXEkToFsUiRhd4ETsViZvDVF+3TJgCcYH7IuGiF+l3Z6hmYA3rmwVRjgFISmIodTyjjydhkp2CZBa6z4lWAaFD4rHxTfVqBqVCkOpvPE5jKOlM9f/5cnj07kE8/eyLj8UwLo3f3d2Q7ganYiQIgDdzhLmYoSEYHq9V6vH2wyB+/vXxyNhXzDfvb/q0ATOiaYuA5Fj9r0Wvq3MRiVgUboOL94kLBFgR/EFSCzgXeN2rhMzqrbW7IeIIOUGYHsBPQgXEpD/rFXDEGxiHAw3eBwzHoDsFZ2tVqMVcwIAFXVYeXVEiO8QmAJBCMNk4fFosLaR8+f9WaWPihbleBl+ANwD1YG8A5VecbFLO7riGQKb7DzxYAOCjuTwXvWtQNPwbQUzo2mU4V3Lm7v29F/Uk/aLu3bt1QsJX6QatGV5uCHwSYin4H83Q6BnSD/eE7u8ZAJehEBlDW+flQu92wMxH9mNmR6RvG8HkDASU4DrogIwIGwEsDGlnnKYyzu7sjy8WFTMbjBKTqmi4lYN7u7kDBVKAR1wOQZva+aXYBIBoKwhMYlD4MYETOC1rgD1DUv7m5pcXkp2dn1nVte9tAUInf5iusi5V1FbNOGdAl6KwCWZLPwfiwU8iMwB3MpaAf0JjAavgOYEHaFAvHcR7WxE5sK/5aBz2C/IxX1uHFiu4SQDOBwVBfn5rWVW9NzvkIHFOftVjo2mEjPEZgAX0yX8yAc8Aj7X4EkJ4D+12yAdelUPmddATjseDdr8fnW/zsbYs8IvABdPsuPhyLcQPX4hroCUFGHiBEP0l9pf5BduAnwVSMGZyf+EVgAAAgAElEQVQf5/Na3uNXMSYBaAhGVH1Al7NeT2kxMOUKHElAM/MqAnheyAPRlSc5c9C32lswHWC3JoIF4fOms6leQ7tkZyoCGBkjbb0O/KvdmUwnPHgIPITsCRanHAkyhg09fX6gneXu3n+gIK6nz57J//lf/ka7Ut25e1M7swC4PVWbArhtQ54fnsh7730mP/vZ+3J8OtEOVHCB8HMbna7M0JFuBj2zbizo3Eg9Q5wFsAdxFV2ougqgX6qt3djtye2bO3L71o688vCWvP7qS/LaKw/1vIvFTEbDoXbavJjNZDxGR8OF+jmMjZwKYBnsKc8VsGWd/phzcF/xUm7kgOSUp9+/zeWwPqbEfDzuh+haL4wOsyeL//iHHAV5g8bX1LFGwVfoSuU6l70Qq1IeSnkDQGN0ml/TvJpP81PMQTrNTmgRTOXvaZhjgWe9fk/BH9S9ra7ZA/lp+TnydQPHMd+gbpouGm0vFL1bVEw82ZROAuQoYDb5bPpj5pCWh6y6ZAIwzq5wBnQGSMnWCfkzb1HdSKB55HXQUdLk5Rvvu6Js+Tdt2cdO2j7m4j7ODLac7mNot/YbYPsVmIrytXsOgIBTx66Ua+FeZmdnV5+WHB0dK6AK/FTAIp4tEEyF65ZLORwOFUx14+49WUhHLsCXLjp3bshsdiHD86GMhhMZno9lf2dXdrYHdj+TwFTIgeZL5LtTWRhKSIHz8CFoM4cuWbgfMFCW+WkDE5+ZnJGvqDwX6sfffPMr9nKL4VCOj47k6OhAQcna3SqBqZgvRbn43DPuX/j7T8qOPpEy8vfC0ZY5J4BgiB34nnEK3bsApvrDP/xDBVOB/tFwfAlMZXqF9YpsoKVyeo516X45pebqewpgqtKegV9vbq3+vp5ry/kmT4/ni9+/oP56G8jd38djORpzPjOO+4I/SJ374ngl+4zj+fX7ddXJ38vrksxcx7rL98r2V26ueJ6nz/vXuvWVeJs7Th9LWnxMY/7J66q4qy8osGetORnVzV93fo53/vzcZy+XJj0vyZC6zvFzPM/JL64zrq0Nb+Ka28quxJdo3zmdKemB18n4ue01bem/znltdCeu3/9duj4nt1wMjzzx+lTnH9rqgR/D7utWduZzSZ/HeJ2PeQZttLJV+JwEtM/5n+jH6nx4k/xyuVrTNfQ93q/k9LyNH4g2zbXRh+X0oklOPm8r6VnkWY6HMcbmaKG8m+ywKS418Tznx9vEXa9r0W96n0M9wO/c/l30q5Q9x/fxKPqySIOXD+fyNtDkryPdOXvyvDHer5oll2SV0wmvA00yrtZwDTCVl00p1kR9ZG5XoqtkJ03+Yg2mamON63PWHFhzYM2BNQfWHFh3plrrwJoDaw6sObDmwJoDrTnwn/7z/1Y9Zc/drJY2OPwmW2myeG3u5t5vYvAm2m8m8G2R+K5UeB03RvQthauqjhfIy23I1G1+FJmpnHMPgAsgrriBcZW5cte2Fm7hRPLGb+KQt35DI/Lbbwj6TUN89t+1fRATN+TiBkzcZPL64XkYN5dzy45r9efE4gOum8UrnDc+QCMNdZvR/hyOE9cR153jc0nmuY2kuocyUaa5ja54LLe511YHmza66mTl+cXzmjaevS+I6+DaY2Ei5Zfb1PT04XstKg7FFX4DlQUwlPuqAGk1UlzDdTcJr6ITuXM5b2kDPW7gRj8b9Thnk95P4Ps6v1yiUQsy3YN+L9fSRq3X85z+epnX+YYSj73N5h6UtLGPtr6dtPo3KkffGefj9/9v2i5tw9tA9GXRnnI+1etR/JzzCW143XYcr0/Rzq8T19pek7OtpnXl7LPkw7y+5x50xNgU/SjztNJ5TbS2/d7znLlIzDWj/468uyrP29L225xHmnLxN5cHedlG/8Ixog/y55VyZc+bOt9Qyvsjr5vk5WUVfX+d//M88XEj5p3Rn3g7b5MrlOJHGz1f2VrqQoI3qGtBoXWCsPWi8HYuo8lIfvWrX8o//uM/KnACRXjoDgRgAjoqWAGjyHhk3UPu3bsnxyenCqZCod/u3q6Cj/ADP4sCY9qkLw7lvCj0Q/HgZ599VhXrsyCSBXegD7RgHIwB4AU6U21vdeT87FSeP3uqIATQqvdhywsFheA6+PjDgyOZjifS3RT59//Tv9POVI8+/VQ2LuayN+jLzb1d6W915ejwmZweHcrJ0YHs7gxkb3dX7t27o12p+ttWSI/xUIjN7lSXCuZxf1GVda/eqm6gAus+VRXmJoAKT9eSVwVLGGgLxbQsyGZxCAqz2ZmKRegKVkrdWHA+xse1HhBFHaGOs8ge/GRRykZnBeZhXLT5t1TuHI9gLRSfj9CxwnVtwbgo6lQaE5gKx6azVbGv1jwm0IXet3SsSyR4qx0AAKiazWQDOrmxqYWhBweH8sGHH8vxyUjG2hENgAXTRdXtjQ0Z7OCt/yLzCeQO3Vuth7bGvDjeR4HGXL5HG74c+61qE99hPHS54f0X9RsFrvgMvSaYSsEGaNF1sQIbgC4W5OM46WOxtObkslSAI2MM+Iu5CXSCHPz9Hz8TgEedApDg5OREZYNj7BaHY5Apvlc1TWAVjAPaVd+n00oftTNSAhOonFKnz5g/0/4xF+254jEKlkS0yBfjgU9YF2hBsS14StnOJtZFCnNuD9CNzGyj1+3KIHVSwtwAF4EWgoVwPgBAO3u7cvvOneQXljKbzmR4fq5z3rl7W1Aojs8GphL1QfgAwCaBTABuYa/GAGQAUgJcMFd7RkcxXIM1ojOV6qLzedQdxjzGIcYNyhrHQQdAoTwGHpKGFVhnW+edT2fKpy0FPVl3L8h2Z2eguq96AhDTZqeib7lcAT0BeIIfxXkYB+BELUROe1Jb/Z50t8Cbmcymc5kt5nLr1i0t7tYOZ+gitOReFzvC2BYdZIGxdR0wxqWNCx4BTMXieNqldvxbokngrCqQU31Me2PsYEUeer/Fom7M5QExOBfjEiCE39AddMACAGApBrjy+Q5jNAuU6O/Be9gb7UFjULI7dp2jzySYCnLUDnvuDefkrb8P977Fxz3MzW5JBN/l8jrqEf0IYwABy9yXxBi0c99JTm2p11NeE6iLY4wR6pddfMF8BvowMIPX65jnkzaOAfoZw6B31G3QkwNTWUc4K6S3sQ005/VH45d2JbrMHeqydlVMcQ4yxJwqm7l1PyR/CJCkPvnCNhyjbFRX0x4vzwF/CKbCOASjetnDF330yafyyquvyTfe+aZuxx4eH8svfvEL2dvflZdfeVntHx0+h8hVuugS15ePPnkk7/7mU/nVrz6T89FMFkuAqSzmXcimTAGs1LZUtsObvlK9BkhH4wd01V7cLdOZyI39bfnK79yRN15/WV5+eF/u3NyX7X5Xc5ctnLhcyGh4Zl0KE+AOMt9F156UY0AO1BkCWZhL+HyfcYE6HO/vcnGDduIlyvPoB2mjVW4DYIrrHgUQDeeCbgBMVd13pPij9C4MVMV8lPFKZZzG03jnuvlwL53+y7bWiaqCvzPKLdu2H28L9CuMowD0AkyF4xZPDPzCPI78HI+R9xqwj/kfbXM2m1fgIH8/uolcP3WIUl+nnbpW3d0Yj+g/yFfm2gr2Sv4Bn/33oB/HuDbNV1KOjI5wkIG/d/Oyp2yZV5bu47gWfy9JGbGzGe4FeL3PNzA/10750o4BTDOeWRdOrPHBgweWVy1EcxEAfVRG8IHI95Bv4r4JIDwROZ1OFEx18+592ej20XJOBADH+VK7yqGjG4BBZyfDqjMVYjcAzshf0AV4Op9qpyl0bIWBAjgPufe7fdnb3dOYe/DsufosA1XPZYQ8A/dXSQ8Qi/H9W2+9qefjBQQAU52dnaRuWwPVJ8Yab3Pkq5cN79doWzHuMGZ6ufNY6Ro7bsBmzEm/i+5fAFP90R/9kYKpQP9kBCDyqjMV9Sq9x0DBbp4Gta+lAVdUD6DmCXSfi5m5Y7QD6kll2657RLzO2zG/i3yMfOF9Q+5+w5/rx/M89XZSshlPZ9yDinzz9hnjt+dBiWe5a3isNF5unXG9uTU30cdxm3iU45tfn/8ecvJ7VD7uqI/P7Pn7Y37cEn1N9Pj4EWXi/WIcJ8batvYcz2tDX04/OH9p3ty4MV5wvdFe/Hl1ulPnj/yYufGiTfPvSHcbO7wuD9v6r7p1Rp2J9vfb0OZjSV0Mz8X+q/o1r0/MNaN+0CfjXD7n8f6oSVaLtLdT4kkp5l1FTlz3VfneZM85vxt9mdfhqPM+b4z+sM6nl+yiDU/q1pSzSdLh7wHrbNf7zqvy29t/U0wp2VTJJ1MHvP/295x1eurXG+NRlAXP9faCa6q903RBLn+LMs/lMiU94XHbY1md1WR/lFecu0l2dm+zyguvE8O8f4l24m2WdhLX3mQHdXkPrl2Dqdp4jPU5aw6sObDmwJoDaw6swVRrHVhzYM2BNQfWHFhzoDUHPJiqdNMab7jjA1d/g126Wc/dKPMm229i+E1EjFsCU3ma4oMMPAzLPVTJbYjEzYHWjNMLtUbq0gMoT0tpszG3uRDnjTxv2tgq0c1xPF2+eMbz2xf9YDy/IRU3bf11+Ox1wm9u1D2IiQ8FPK2l7zivX09pQ5k88fT4zS9+T13B2FwzH0zG7yKfc3zJPQiq2xTkw/+4oex5V9r0ym0k5fhPuv0DLByLtpM7dl3d82Ndxa5yG5Al31Qa1+sPx/Oy9brm7YH+ILdmjBPBVPRrfg7KnzbhH7zm/M1VZNvEx5xfzMmhpFulTdmcnkReRZvMxYU6v5xbm9KT3qqdk2nbmJWz28iXkp5HG6vTzyb5cM7I/zq+89wIpqqKIVxhIcf3xXhN+lenH23W48/JPYzL+Vfvm6/qw5oeADTRHHMUf37057FoIsYUT0uMX5GvdbEwF6varqPOZ+dialOczeUMnpZSXtNEb9vvOX6dX446UBfHcj4C13t/0pa2654XY1DU/5ij+PX5Qjv6qAhYjA//fH4W9dvzI8o6p88lPY75IQvuvL2zqC/qaGme3Fw+7nJdPo/xsvT2WzdHpCenC5GHZb9jpZ3LxVIAnkFRuXXwACgFBadzGU9G8utf/1p+9rOfafEeCnwBpkLxYbdnABYUnw7PJwqmunvvnhweHslwNNLCxP52X7vNsOsE34rOTi8okgdgiIWYyFPsbetDLWhkpyXQycJdrBmF7JCXFsxrV5iF7O9uy/D8TB4/eiSnpydKK65nZyoCIA6eHch8NlXw1b/9k/9RvvPtb8rHH74vy/lM9na25d6d27I72JazkyM5OzmW06MDfeP7zqAvN27clJ3dXekPtoEJsIJAFO6mDkos9Fc5CcBUUnVqqPLk6m3g1hnM8mj7jJuzTUHhr+W42o0oFayzYJa8wN/gI3nJh+8slGeht++YEX0K56DuE6iiHRsSnYwlCkxB15iugalYEI1iTxT2jtB9JRWjEsQC2sajicoCxawEU6EIuNL5zU3VP/WbCrZQjJGOpV0WtPNFRzuoTWczOTw6kl+/+548OziTs9FUbuz1ZbDds+4Yiead3R3tuIEC6I2Npb6dvur8nAAiuN9WcEe6Z+SaPCgg2nU+30lFm6mjG3Nr8g26Ax5Bp6Hr7DTGLksEcWyKgdnURyqQBfzqWqceBZgAJIDuGYv01MA6I4EmgDYM3DOpwDIYi52OeB54DBpQJIxOCwqmUvDZQK87PjrWcQCmUdCQgirGWtQN4IzJ2jqxEWCF+b0+YP3GJ4AeVoXjkAcALJATeb9kJ6mFARD2b9yowFQoXobMQAtAL0rLeKxATtjZzgBdlzYSAGhL/wYYCj/oPIfz8fdWAv8dHh3I/v4Nuf/SfV0PaAQ46/TsVEbDkdy9d1fPRxcWFJhDY/A3+IOiZS06QQcY1/0KxxWMk3J9yFB/0KkjdVyw7lZ2j27d/17smM2ibvpuDEGdwfX0A9BNAlAUtKH+AYX+F9LvwTZXHZ0UvKdgTICprOAa9KPDBeWqx7odA2QB8Jc6XqDjFeQOmg30tC1bvZ7KE93i4N+hQ7uDXTk6OlS73ALQUjtdWdE89ZFdvqwI3zpTkV+d7qpzDnMB7bgxm8n52fkLwECMT0AU9Ru6z84tWA+Lg3w3Fx7zoAToFdZ5dnYq0xn0eUWLlxEBidRzD5YhYIuxBrT7ewmCqWBrvI66QN/iC5lo/9zToj8jP+lTqC+8r6cP83kWzyXYiz6Z+qvxOemW1zsPpiK/cB73NAnYIN3Qf793xPzXxxrmQqQB/MI1mIvgSYKpkBOQZp9TU7erGCUJLAnwawJqQDeV/7CxtJ8KerRoX8EpWwqkgW5Af+FfAQZEPAKAhUBadhLDWFwPcxQCm8F7dvHCWn2chdyRo7BDF84l8Bgx8emz5/Lrdz+Qr7z5pnz/X/++dHtbGtf+/sd/L3t7u/Lq668pVmB+cSHjCUDuXVlKVw4OT+Q3730qP/npu3KCzlQL9ka0blxYG2In1qIxHYDi1HUHnfxgv1N0leoBwLEpo/FCbt/clXe++oq8/NJduX/3trx0/47s7w2k3+vIxXwqs8lIAR4KppoDWDWUCwDld3Z1DoLFkAdibZA1+Op1ip+pOwo+dbbKmEvb8L+pA/53peepeF1tV7sQGuAYPkfzB9UF+HIHpko8Ypw21LDtGwPD4nUOcgNt3v4wdg5MpfdCCUhl90UbSo9mggB2JEAVIVW2RYR4bzF/tZ+akHAKNuxJv2/2QP2i3wA4B7J9cV+clmfFhN4eMacCxlJHUHbkor8j30kPQZTgA30dc0Wc4++dyCPOSd+kY+kzh1WeRH8Q7xGZR1C+/v6Y8zIfJq307fRb1vHIcmkDUBmAmzLhWnncbBOdzCyPR7zHWC+99JJ2hkNsxcsZ8E9jQAJrQoMXslH9/ez8TPZv3ZHb9+/LVn8gmwBudrr68oDJZKG2g45hi9mFbEAfFtbxEnkGgODopIauVCenJ1oIOtg1/6S0Lzdku2+dqZ48fqx5GmiEXwOYm7kJdBX2CVDSO++8I3fu3JbHjx9rjMaLJqzb1o51k3RgQ70PdN0Rq3sV93K/aIdx78Lfw/p9AY7L6/kdux+D54wtAH4BTPXHf/zH+htgqulkVnWm8gXG2pUqoRP93LYW+x/tbgVjXD07oJXEHJ/HYwxm3KTexT02fO/v7zmut0GuPfLE01JZr686Tgf99ZSZj7NxHC+HeH7kmdeBKGvPoyh3P6eXMXTSr9PHA79GT6MH2Xr+RRl5f8U54zmRV3H9dXzzY/I6f1/nYwT9EmOIp9vrBPmd07eoD3H+qBNRdtTNKo65Tj2c73IcWPniaJdt5duGf34d9PU5fSmNxVw6+hbP85zeel63sROcwzGjznp6cz4upytXscOc7X9ex5r0qE4Xc9810VXHu2gX3i96OtvYQtT/3PMbyp15Slv5VrqI+L5c3atGXvoYGW2riU/x+5KcmsYhDTl/XXfM63u0H/pWyqdka9FmY6xpWmOUeS7n8Lbr40fkVwQe5dbu9bmJ1jq+e18bfUv005FHMVbl8iTmEH7fwa8959v4fV2MycmZeuDBaNHuS3yPtOf8bJSDvdRqxd2c3kfZeH6X5Jr1t9cEU5V46Of2Pop24mmIup3TpyYdXIOpmrzf+vs1B9YcWHNgzYE1B4wDLrVYs2TNgTUH1hxYc2DNgTUH6jiQA1OVbmZ5kx83c3M3x3FDoNrwsx2GF0iKY6TqocugqPQgtRrbKoxWwR8FYGkzN25cXfUGvY3W8IGq3zT3n19YUxo0buLk5sptLF91o7C0aRk3LbihwYdefrOUG1I5mnEdH4R5nfCbG/ycW48fM0drTmalTbS4Keyv9TSQZo4TN2K4XnzvCxNyG2FR7vjb88tU3R7Ex3m8brC4xG+C5njTxCOuuW5zya+D9Pnf8TPHvKrutbGf0lzZa1ORXXhRcnVq6lFQAW9YwJrbZEURh/JB3zi8ocVClSzTW291vc7feNlgUv8AWAtJkx/yD4FpZ/HBcFxfaSP0BTk6ekr8rfS64GfVWwad9IX5cVyv4zl5XdoM9WOngSgvnJf1e0mul+YN8UGvdSfk9DvnX0r6Xce7SGecK/LD+4umTV3GrZL/rfPXuNaDqXIPdHk9v7PiNysyL/EnZ/tN6yjx38cRjuvjQo6WWDDYxoeRj238R862vO+NcSL6a66pLqbV2W8TL/34pXPb+N5SfCnZc4xNnic+NtbFby+Htv7enxdjuY81Xg4xfscY5tcSx4jzlez5KvS38T8l3bzkL5m7hvyAOQpp4gNOX1TjC7hoYyWfUJJnif8lucZ1+wfvpGFVbGdFZZ7OnG15eeVsPxd3yZ9If9SZOp8XY4OPTfjs5eT5UWeLBs5ADmiAASsgtS5O58Mzefc378ovf/lLLRxG8d/HH3+sxfPoUKS+eoEuKlMFGt25c0eeHRzIcGgdcwCm6qeuIiiGRmcjFk8reGJ/X9+WjnNRSGjpi3X7wVvksSYCQQy4BZCJKCiCBZ4o+l8uFnLrxp6cn57IJ598bAXy6MCg4BwAUOYaiwG8Onh+KMvFTHa2t+R/+O/+WL759a/Jhx+8p8f2dwby0r17cmNvV4ZnpwqoOj46EHTF2O73lF4DUw20yFIBMRupwxTAEgAUzecGmEAxJ7ogsLjT2Q2726AY0vQC/+yzdg8wLJN0AGxLeZsC0/rbCgxChxkUTCuwBcARFBOn7gseFKTxV4uErViXOqGfU0eofq+vcsTcKM5VHpOAKmfEfQWAKZc7U6FYFcXUo9E4gamsMFKL/Tc7cn4+VBohQwMHAVg016Jv5hNq/3jIngo3lXNqg/bmehS0QBc6KIRfLuX4+ETee+8D+ezJoRyeDGVvsKWyQUG63klviOwMdmSr102maTIimEqL7B2givxFIb52JnBF+JdzPxSg2ZAmSr5l1Wf3ti7vE1D0Op9ZBwHYAgAtVkzOTtR2fQeF4FrobbkPxgFABZ0q8JvAPZyj/6EQG7qWOrwo8Mx1lgEPCaaCbUHHUMAK3mwPtuXk+ERtBLzA392trh4Drf3tnhbraocfdBXqdKtOPNYNzTo/AfigPqeiKRWwJjAVuwbYWqzDlBa9o9BBb2SsdxvoQ9H4jVs3FEQDsA70huCfXs8Anux0pmCIwY7aiXZv6nQSOKKjvEShOfQKACOMC948e/5MbtzYlwcvvVS9XAL8Ojs90y5St2/fUfAU1obCZ5h2v7+l3XBAZBK58rECjyUAJHTbDNV8Af4p8DB11dJC+flCO80QDAf7sNhndg7eQJ4AAYBv8BvwswBMoasMZGC8MxApQCxYN20aBdnwU/jBPCiqRjcL0A/dg01Dptu9vpIKXmJhBnDrKAABYCoFuO7syPnwXOnBGsBDAKrwM18ATDWUfm9b4DuOjw4VYNXb6munKfXT2lVuJlOVg/kr25dYgakU5KA5hO03GEAIc/XUT0Mu8HFYo4LbcM6m2Y4CapYX0tvakp2dXe0OyK4ojGG+MB++EWMpOGhqnfrQvW5/fy8Bb1GQbvZoRd4rmqyToMUl7nkoH7e3FUSKrmXWBXErdfRadavDOegsg3iE6wEsVqCHgn7sZT7QOdUf9MdKYErw3fzLqlsgfKH5HgNZsiuT+QLEONwvGYBR/ab6T8w1U30BfVY0ZX5M43PqOKb+Rjs9GeAV80KHVM9mM12rgXNNLyFvAgsBAoC8DYBoTzQJamGxO9ZpYFx0l+pqxxX4DIyJeaB3BFyDR9Qf0kWZgi7MjXiPzwbuNcAjxptq7E33jZrL4F9XdRb8wbng+3Q+k+1+X3UCQErMo+Ao+OduR/WWhd2UO2UPnlBfAZpi7IS/IjAA/GK3QFxPIDj8FkAZnz16LL/81Xvyta9/Tf7w3/yBBpSnz5/K3/7t38j+jZvyxpffkM2trqDJ1HA0lsVyUy6W6Mw4lQ8+/Ez+8ae/ksPDoUwmS5lfGPgYfGd8Up7Ab23Ct6J7JnI702N0sxr0OtLfAkBmIffu3pBvfeNL8srDe3L/7i25e+emAtMBppqMz2V8fmZgquS70NUTvBwkfwCwg4JHAQ4Zj9RGEU+Yx3n+rTrDrcBUFWAYXUQJakp2wD0A6xaVwP8ESSiwxXIaggvhx9RW1UfPFYwG/TSAOhyN5TkYT31P2kOjDdlwxifqnHUzSj6f+xIpTtuenPHdxoPNplhgo1hOkjpwruYx0JuC/BQ0nkD1ycZtl8/0u8dOoLSxdN+FFxpAR2PHJ10B8iXNmQiqg30YcGuOzqDwD26PRWcDfxTIbrTgs+Z7CVRN2dEX+iLlFY+Qq8GPYm6L7dALy63AXHxHP2u0ef9quWqa/1KeRVCYsrKKsQCDKTC701Gwr92PII9mHzADU9mzAcsNVWa6hwqfZHFJY/oFuqECTLWpceXlV17RXB/5KnIM5CU6N/JkADK1Cxw+G3jz8cmJ3L53X+6/9FCBVBvI2TY2ZTIFyB3rN3DXFvJYvHxhitzj1EClW1s6hnaaGo/UT+7d2JPt7YHmflAW5M6IdQRTGd0Aao3Nt0L3l0sFhwJM9e1vf1vu3r2jL784Pj6SyXik92fwWRFMpfcr6f6R9wm5e0vK3uLQ6vkAr+e9vN/7oLzifS/0A0rGDmcQyuHRoYLYfvgHP5RXXn1FwV/TMXyx+XTKUsfStP5yrm02bnrM+eyemN0yTX/q9lMi7fGZnN8P5Lp5L+P31z2P/B5HvE/nPbtRtvqJNMbvvSziZ54bxyjtPfixS3sIHCv+ztEVdSOOmVun3fMxx0nPR8Oef7y3yulWbu1+3ZRZiWe5417OXAvXyN9RjtQbf360G9Lq+eNp9d/n+O9pIN25/erceZHenFyjLdTpVaQ7/u331P26ou7Fvy3GrZ5HXmUtTTZTsrecvuZo8DyMOpbjlbf9Ei9zNF/3WE6XqIN1Y3obiefFMaOOlGw9yo0+M3c9ddn78IoODeOXn00jdlpMsNoK3A/oGClXwLpqDR4AACAASURBVBzIEyz/SrGBzyXdpg6fM1a2hHuJdO/n/QJppk5Hf3cdeZVkVRor59tLviNnY57mnB/18in5gdx8pXNzNp/zQQT25Owpqw8p/49xteTf47o/D1mRriiTuvgb7T/GgBJALNIf7a0uTkf+4e+cX87ZfJ2sPa9zc/D7Tsfstq2u+7WU/EpOfnodX25REPAlGtL9c+Wj0r3CpUudv7D0c+Vv4pqu63f9fGsw1XUsc33NmgNrDqw5sObAF5EDazDVF1Hq6zWvObDmwJoDaw5ciwMAU+U29UobTH5zMJ5TtxGgRQAoNLGTqt/VxtBqh8g+6YOcBNZJm3rZzY/MeDm6/LHc9/7hUmlj18haPZzQjYDLz5YqGVxloyMnuNyGOnnv+dB2A5Zz5Na+Yr09CPRv1/GFg/68+Dk+5Gqar2nTpLR55o+XNqOrjRxXjFfaHC1tWJEP+O0BE7FgmcV6PJ8PYOr0zc/pPzfpqF9Dm43MnA61ua7OrktyjRuPWvSWHuh5u4nXvzBXDlzjDCQHpvKJf50vqzYR03jVdQmESTo5R+6GItpbXBv9G32Ygrz4gCIaugeChu8u6bnzjZfGdw8nSEfUfc6teplASbHwHUWH+tbzup9Iq+PZCz7dfeeHzPnY0sYy14HvI9grxiC/ZvItAojq/J73ZdwUx/ne1nO+D8c8oCDnly08XS5e8mPnfIHnmbcrv6boKzxPvE7mHgi/qIarmJZTgWjbJV562/ByrVtjjseehuifG/1HWEDJ7+d4QPl5mjyAzeukfyDBOSJf/ANCH0O8nlC/cYxvFY66VuIl9aikm7lxvH7n9KykG7m4lvPrUT7eL0U78wUzfi2e57k5cvoYdc/z29Pgi5SKfrnGDzLO8xQ/Ty4+x3iR08e4xihv0sxiU+oM5/b+j4WLXj+938jpauSn91l1OpKLtX4tOdvN0RfPq/OjUa5Rv3Btbrw2ulryazn7y9oJHwzKKpYOBtsym0/lyZPH8t7778n777+vYAoUDL/33nsVmMqK8i6ks7mlACe8Of3RkycKrkEh5t7+vuzu7WgBMQrOwQcU+qKAXDubpC45KBS8XOh9oeezMwbKJ1D4zU4B7PADuaCDzXg4lJs3duXo8EB+8+5vZDZFwa8VUONmR9OABHY6PjoRuZgrCOeHP/hv5WtvvSWPPvtENpbobgUw1X25ub8n52cnChQ4ePZY50YR4p3bt2V3by8VJM4UMKBApVTIwbfba7E88shUpAi+s1AeOcvtW7cUJGEgFxSQLmUyHVsnJRTgouB0QwTdJFAUSyAEivh1rMWiKojE3wA1AHQD/vjuD97/oQBFbVDfgD+zYsRNdJEAYASgLRQap25CWuhonRNYtGuFpz3Z6vXTW//t2snECsQB/AAfAJIznVzK2ZmBqazIHMCWvkxQBIwKcD6wBtAJBch8kyhsIQEEQK8Vylg3ZRQBA8BweHgsH370SD757Jnec0M+N/Z2rEvPxUI66JIDwAG6SkCvAchSgJeBtrRbGV48kYp+sTadKwG4UYyDayEDw3+gwNcKdqyTlPEHazSdti5O0e/Q7+rYSU/AU4DWsK8AmemcqKxO62TROOSlsVhBJlYMDr4o0Cd1WtH1pM5lOl4qDMYxFKmzUNn6lhgfrQOPAUuUdgXmgS8iw3N0lLswAFcqpGa3BnYeMmAAAC3otAD91xZt1tEOzEodN/BBbVq3RJbSS52LsB7V39RFa7PbMTBOH53fbsizZ89UZ/b292RneyCDfl/1FaAVgKxAM/gCwA/WpR2sNgB86muRMuwe+xsKOuygE9eeiuXg4Lns7u1qgS7v8cA/AK8m00kFGAH4yLpfzWSwja5QqfNNuje0Ti8ABMLvWSG36QpBgAZIHAx2VDdBO0FyyvN0f6nglq51T4OcwG8UsmunEgXTLBUQoTny5qb6S1gVi4+px1gL5gAoFYAq+CQUfp+encm+dqbqyHg01PExxmKRfBb4mEBGCuiRDZmikLvbVdDVyemp0gG5wPfhmHXsmakeApQFoBDkojKpusLAN81MJglIS7rBB/VtqcDdg5ata5EBAKBPmk+lDiOwZeucNU4AAth8X8fSYktX/GK2ZoBQtZk0J4FY4A/WgesBNoMugycEOFqnEivgtC5y1nnPbN3oAh8BxEKcI7ANNgX6eQ7G0yJ/BdRZ1zDqPgrptcNR10CK9OnQJ/AS+kfAFGLE6l4ydZthsVCiifdRmqdsosukAfHYCY35C9akvj91JAMPFGw0h7yQy28lMJl1vbPuXgvrVKcgK+vypIBhBTybn1F/n/wX4wtlqx0VtwDMBF8BrJitAKvgNYAFcwM7gx8qV4IWUqep1b2ngbwxF/RNc8zNDeu2o4DOVZE/gDYYBzwHOA90wRcoCCH5JPAaa2EXs/29fY0lAFhB99R2xiZj+nfuEYEm6AF+MIaBE0XtEOey+xJzWvABawMw4+nTZ/Le++/L21/9qnz/X39fHj15LO9/8L787Gf/JC89fChff+cdBWKMpzN5fnQsF0sAdboyW4g8fvxcfvnPv5GnT0/l9AwyRm6hOKHkezVrtDilIGmLX3MFnmzItnbygg8FuG9LXnpwV7729pfknW+8Ja+/+lAWi4l2pFoupjIZncno/ExGw3MFf2CwjoK9N9F4UIG34K0sDYAIHiN2wM9Cp+grGTvJO3YXo94qkC3lDcxZLu8BpGo3J1/gKDTngO/RzpXmOxiDsD8EcIx2ttScCrF0xQ/qq8NpVX7JZG37CwReaW6VxvP7YwRhU0dxra3TQOxwhNB92A7MpAJOza1rlnUnNRATYorZpOUjzOFpS767U1VAnPIEjK8A0gQWWsUlWwuBusgf2HGBxcUqP4D/kx/lbwL08bd1sUovdEr5UyprvvSiOeMDi50NLDudWr6gna4UbO+B4wTK8WUQlmut7pFo06vuYgRtrs5J36WclTQYIDV9l2gi/zGG+iZ03B2NDKQJYPNmR3NzdIcDmAodRQFQgn2DH7geAKnx/ELGAMkDUDuby+FkLK9/6Q35nTe+LMPxRMaTmQKu8Hs0Bih1oS+gQF4D4DH0BJ02x8ORgm2hn/CleGED7r8Q8xB3YGOIs3Z/tKkALPgnixkAao11HRhveHZWvaziW9/6poKnPvzwQ+tMubxQf8XujsxVGVtYvEsb5T6H3w9ijsxrvU9c+Wi+JOBytyt/fwudQN5JkKJ1k1sqsPbe3bsKBEPXvtdee01zUvhnD96zsSBBhyDV/Vu+4MBkri5R9dZAOvwp3TP77+N+l9+byOX5ejcQ9sxzez6XCAl74fE7/3dp36J0n+/XyM9x74r2w3najNWWh7k9o9wxv9fk94ZWtn0ZMJfjX27PxsuPsvG/49rbyMXv0zRd7+lvos9/z5gYafa8I8/8ni8/x7kizy/b4Yq3Of0q7QP6e902dkG+5eRfp/NteFxaX+7aaPf+b2+7OduJtozx4x5ltP82a6Oe+vFLPG3S0Zxfq7O5En2RLzk/lNOXqMdeBn6dUa9KdGT1Bfd0VNuqJkOtpXqZwOp20PKaF37s4V9h2mrw4hneB0Y/43Wi5CujnK5jFzlfzWNRf/3f0cfmmJDT/9x5Tf6cvizni3O20qS/dX7U++Z4Xtv1NNkr70miXOvG1zyEL4pyL4Joa5dNfML31b5l9eKA1UrqbDkXY3M8vo6fyOuLvTAsJ+eSfpF/OZ/ofYr/vqo3SM/0o49N3sLul+1/+hOf68a6BT3J33yY17m0d+xtkPO+MK57oXOJt2swVZM1rr9fc2DNgTUH1hxYc8A4sAZTrTVhzYE1B9YcWHNgzYGWHPBgqrjJnNuoiptMdZs2fvMCN8EoUIobDE2bX/5BlN9M0Zv4hg0Vz4K6zV/e/Pti1abNzCrl0F2C9qnHVTeJuYa4Qc1NpbiZGjcg2262cJ4Sjz2/c6rlN/lKc8aNsibZ16lw3bXZDZ8EaCjpdE73ea7nqV9n1G+vP6oVfKtXAAiVNjJbmmx1Wiw69LqS++xpuupcdXqU2wDlg2S/4Zc7j8eqDdwGMFUT3VEvSvJq4sXntWlcZ+9t5ojrabIZ7xeiD/O+mw/2wQf/YLiJvzmf2mSL3rdQzrkNXZ7HDVOeyyKFaKOUYbR3/H2dNZEm+kCCSj3N9IOkNecbos7FWIW/WXDR5Fc9v5seBpRiMXmRk5O3v5LPanMOY2iMV37O0vw5O4jXtb22ab6Sfnsd8utlsXDUScrCP1Dz/h7fU8bUR6+T/qEQi3rtjfWXwXdR37xN+1jdpBve3rx+lvxgLk6C/ng8p3O5c/wxzzvvG8iTCKaKNHr6o25GuUR/lZNjzqdFu/N0+jc+er7W5RB1caDO5+I6TzP1gTzyMqE+xDy2pBuRd1fx/dc91z8M83TV+SbKH+dURYgun8vpgLebqO852ut40exTrOiRII+NjdVDwd3dHZnOJvLJpx/LBx98oAV5KPJEYfFHH31khZEAxiggYynb/R3tTAUwxOOnT7UzlQKfUEi+1dVCRMgex1CYj38Yj/9QDMjuDaAb69KuS2Mrnsd3KARkxweAqXg+AF8nx0eyt7MjhwfP5f333kudqJayUNCQFX3LBQAcUzk6OpFNuZBb+335wx/8gXz9q2/Jk0efKcBqZ7AtD+7elf29HS1aPD58Lk+fPNLiShQ4olCa3anYuYPF3ZAP80cU/6nfTHaA73AefCZ+3797TztjVGAqdIXBWucL6zCVmoZqQayCX6ywn74W4+N82hk7hxAIYOCTBNRK4JNVka+BL3itFrhqFzDrwKNF8q7jDd9ib0A2dErqVw/EITe8uR/FpgRTKahGgSWiesDrMT++m89RaOwKWdCiiG8RTSCsBP2p7pXRNQD/QDMKVwHS+uDDT+Sjjx/JZC76Zv+b+4MK0KLgFu2ClABiAPakLjdYm3WDsC5UCniIYKpEK4rPUY7j86VVcSkLNS93L/U2GXOqVVG0FeqD95U/ydT2mG9cgU9Mj0yHQJPXB+xTAODCDj3oqkR/AoAQ39GhY25sKOAFhdzaIaljhcwAq2BcdELaRCekVBiuQIfNjhbtouAX57DjzX9l7027JLuuK7GTGZHzXFUYCiigCjNASmpabErdTdle7Q/tD/YH/wq3pP5BraF/iNaSvqktLavlNgeJEkUSBIECqlCVc0ZkzJle+5y73zt56r4hEmBbTUZiYVVmxHt3OOO99539tgEApQCUWT82GTIncaxqawnwh5igft9FkfqVMovBxwHMm47HGiNg1xvrG1oMbIx2l3oeA/YaZXO4msn5+bmOE4AP+Dvkw7dPYywKarq6luOTI21zf39PC6IhBxT+a5H5dKrMD8aSYkXM+H99Y037UfBAUZhrzBn4n7bA/GByAesQdAPgo63puaYigA1tIfaZPwDcYvnS34/xAUzJtRxkgR/4rgHdSgAgfBBxCfKEvxGIurW5pXq/OD9XOW9ubJhu0viVFSvZIfqbAeiSQHnwacyFLEzGTHipTEVaDI1YkNgxlEVF/d5iIHQLeyIwAOMmY58vzi5Y/ApmKiuw1jLpxJaIdizOTDTOUJ7QJb7DXCl/5gQFKgFYkQBuXGMwPhNMhTyCOUMHuIcxiusT9ov50K+hD/QNEJRnSsMcuYahHtkedW3sI5YH/Dx83ucYDVxmvubjj19X+LUF+rJ8YYBa2AFZlMgWiDngM/XNBJrD9QQLkZUK/RFMhfGSpQ59cPyIHYivYH8DgIXrDYL7GKOY483WDbjEfI97CGSiPAgYpq3Dl1WOAPwuGxMigE7IVwS2KhhVGXmMFQj3gK1M57myYjnoaiY729vKYKNMnG5dBpsGgA32AH+/7PU1RyhzVgJT+X0SwXa0QZ9P1aZmM7UNL0/MC9ejPcS458+fyxtvviEffuMjefz55/LJp7+QT37xqTLifPjRN2Q0ncnlYCTHAFMBDNRZkf5gJE+/PJSPf/6pHB715OICQFADGicSTgWSXgN8lZjcdF2CvAmGJrA26ppsWdbXurJ/sC137+7Ja/fvyduPHsgrLx3IcNiT66uJrCDkATQLEOtlTyajsbGJdbrSWQb73JXMxmBDNPAq39atQPltY4sjm5Hfy9O+aR+wAdgGWb5o797uuSak7ZM5EwAYfdkOcpquk0oWIvXBlCsVoA576RDoZOCK+GIx5mvb0xlYg31bnrJ1g7cFA1NObQypf86RcYRrIq4DFfQ0BeuBseYYM6kxbQE44/3ey4EgozLD2q4APrwMsB3AjwraTuBxfL6EPGHrzwLQ71i+Cjkkdq1CxlwwpBew5/eMts7jT9zj8u8JAODI8Sn/M9f5uMZYTdlRnpR13E/yc46XCrV1rb1cjYxhjA2a45IO8VnBMAiQMNYNqnEDiD569EhfnAAwlbKrpvU01k0AR40mVzKazBQ4hTXp0eWlvPHoLXnz0SNd9wJwBStTZrixMV1ivbEJcHcC+QKIqKBXZW41oDuApxpPlXUK+4hr2d7eUQA89l2XYHtN+VVZAie2VsJaq9/rFcCjb33rXyiY6ic/+YkMhwNd43qWMcqN+wSzIQMh5cCOlDd9mflO40s6Y6G+vX94uyktBetJC9T+TAD9Auz+4Ycfyvvvvy8PHz5UdtuShc0zktjzq2h/Oi4F0IEVLr0EsertgX5A4XfKIo4/npd4+8udB9ywz5r+bKilM1W1xSZ47sS/m84iqCfvq/H3XP/epxuGX3zdNPZcO1HOWf8OrGJxvLHfuP+KMo668Xabk6sfU1tZRF/IxUqOi+P3/RT7w0yHfn7MPTkd1tkV425b2fHcICef3PhzMp1HdlHmTT4yjw/mdBNjGK/J6T4XG9rYflzP0A6j3ut8u42/t5VzvK5OZ1UxwvtWzpb8HL+KTejZUCpdYD/x3ypd3UYedT6fs424V6uLt3X6bRpr1dxjfzF++/zt+6iKt23suSqe53QeY13beeZid062vr1cPOKYbjMvrsWr8kbVePyzl6b552JSla/7+MO4zL6a5JrTfbSpqjZukwfRFl5c0zZH+Ovis6Equ6LveXn5eF6VS3h9bk0V24q692fV0fe5hox7F29HVTJegKnmseDFtQsJLCSwkMBCAr/OEmhf0fzrLKXF3BcSWEhgIYGFBBYSEJH/+Ed/osxU8TCTwonFj1FodYdt/vAa7aBgxB/kNB3C+O/jJtoOFOztjvGn6gAyd+iRO7TxByF1belbJ4v/25mTl0m7O+yq+LCUhxXxMLXqunn64qFJ0yFjlS00HRA1fV831iab8fr0/fDgMye3nI69XKNMqx4ceF/xc8gdmufmOK9cYn9xHm18o61dtDkIj3Nm8Vr0sXgoje/5IOrGE922g3PXNekyd6DXpIt59RLlUGWzVYfuPkZWiaBpTFWHxrcQ6a1u8TqOMaou39AW/GHsPHZ0q8GmmzgujNcXKtbFQR/Pc4fNMZfw7wim4rjr4tu8D29oR21iptdXne1UPaSMPt6U56rst+mQ3vtGlY01jb9OHrmHeuizLC6zmeZsmPfygJ9FNbiehS6UE+0b7bCorIqZKhcPOAffTpyX/y7aQl3soQ9WxbGm2BO/z9lWzj68/KI9xTHl9NSU/5rGnZt3lD1jQ7SBpjjdxgdjG7zHxxX2Gx92Vcmjqt+cPc8bO3N5fJ42Ylytu5e2HB+etY0Bt4lvuZicjS36Rnsw1AyNvSe91R3Xbm5uKOPIZ59/qmCqzz//XNfyKGZHETAKA/FGdxRvolB1c3Nb9vb2ZX9/Xw6PjqV/eanxYThCEeJICxtRuEgmKgADWPxNBhz8zaJkXI/fUdCNH9wLsAD+B2AL/+IHBcuPP/tUDg+fK5Dk7OREHj/+VAvyQa6kYKpU6Ld8faUsCsfHZ9LtiLx0sC3/8//4e/LNDz+QL598IVeziQKc7h7syfbGupyfX8jp8ZEcPn8qYOXBd7v7xr6lhfTK3DFWABQZqFgIymJEZXJIwKSiaHw2k3t37xmLTAJd4T4UbCpLDYvEFVBlxYMotDSghwFkKBvoCnJjsT5+Z7E73+bOPIB2OD6yk+j+FmARgKlQOAzFJoAF0Tc3wFQK6ForQN8AjKA/6AlFoSjWtR/bY+JejoM2eKW0IOXbf/X18ekNn1oIT/AS/k37ZACprJB4WYuF+5cD+fSzx/LZZ1/I5Qh5riO7WwDkGcPWioKBOnKF/7Si1gq2yXyj/pgYglB4201AFq5VDDiGonFjCPNrGAIWilrj62stcvUFpVUP5WMhasydcc3J2F4UulaAqSBnD6bCfR5MtQqWrsQ2BgAZbMyKaI0VicUKBOjBnoDo00IBZYZdUuAZwVAoALdCXvMv/Hjgn9ps+ozsA7iXoAwyuei8UtEz/oXe0B7AEgZwMoAVCprh6+PRQAuH9/b2VN7oH9+hUBhASA9WK8Acq6vqo0dHR+onu7vGBIQ5Yzxcy3Bs0IkBtwaFX5XzM4AO85mP/fStEiyTQCAAf62vJxY3Y3HCD+YF4IFnHqKv2fgApuoWazCMC2PF/SsryT6T7OAbXJt7YIcxUc2U7QugQMQcBTgh1o6NbYk5lTZrDGfGyKOAw05Hx69gWgVTGUjTFxtjbJwjxg72HQJ0aLvxLINzwfUE+zAHYKwGjEI5+nViiDL2H8Y8AlkwTq9P2gXHR7+kjfN7ZaZCHL/saw7kXGEHuAb94xplxBoOi/niO3yO+cL2CFzzOZbrROY4tAm7IRiD7VM2lD3zAf6mTJg/cueGXFdQJoxbBC1pfl5aKphL8DtjP8Fa6CsHpiIYC3Kh3+P+EkxltrO62k0AJrNr+gHHRttBG7wXn/kcr7kv2ZQHIJV7DAD3wL5ijHpkfaJ8/d4X+QNyVqaoJZHV9fUCWAx/YPsE5KhepmB4MXY6+Eb/HKxsNm8P9opnarQVjJP2z1wO22B/+J7gNYLNMOd7L92T+6/flydPn+r/Xz4/lFfv35d33ntf+pdD6Q+GcnbRk+ulrlwvd+X50bF8/sWXCiQ+ObmUXh/smEo6k8BUAMcnMBX4mJT9JYGpZlirXctqR2R7a1P29rbl3ksHsru7IdtbK3KwvyVbG6syHl3K+mpH9nYAXgeQ9FoGvZ6MhiOZgV1HGR47Anqvq+m1XClQxphlAA9CTAMYfzi2NQHBGoyZsFWujyhPyMYD5Gk7cf/JeAudXQNwwjeDc9URmLmZA7geoa4JfuJZeO5dSLomIgPlkgH1OC6fAwim8rnar/dxLfO8nzvnxjjIe5Y7ACfaoojysX99tikmnHIvgM8GogTADAye6Fdzgi6wbO0HkBXXVGyt3NPyucDNfvR7BctZ7vE/iZD1xme5vU0i3rzxopbcvp+xg/rhepeybdq7aZtpTWxgqhtIr4LFk2dzZIsDiK0AmqX73333XV3rXw4uVaZc514OhtIDW9L0Wv8fjIyB7en5udx//YG89uANZbuEnDsrWF9gXb0kS2CZBSvvypr0B5cySIytXIcspTUVcidix3gIgBXi65rs7x8ouB2gIgCmwExl9mIspfAdzc+Xl0V+/M53/qWCqb7//e/LaDhQsLn6jQMwQa5kjqWdwlYJONO1H+0orXviGpZ+ndNNzma4n1F2t8T2SRt8EUwFYJqBqdhv6XtmdnVgquKCW4KpvI/kfveG3+acJuPBaYhmp/OeLfg+s3t8blJqWLPoW75//3uTz+Xm9FXOjapkVCdfLzffdxx7Tr6+3dza3rcX93VVY42fV+k1d9bpY13USa4/jtnPNa5Fb8bsm4mE98fYnmvPX5OTW10/3s7ayi13T93c2sirSje+L/+M0su3ztbb+m5b38jJv2nuXyUGzaOTujhWN78mWbYZg65AMmCq6PdNttimrzY2G+eU26fFdqKe2tpE1ZyaZO7jWtW1Vf58m7Hl8keMrW3bbbL5GC/b6rVt/1HmTbKuitHz5JkYS6pyO9dN/Jf74bYy4HXz6ua2cea/FZjKzz8Xc9r4H2UaZflCe3pmXe6PYhzyz6x8rm2yvwWYal4rXly/kMBCAgsJLCTw6yqBBZjq11Xzi3kvJLCQwEICCwnMLYE/+uM/VTAVH0DGQ14eRFZt+nOf5w7k8WDdFzzNc2BaNYa4Sed1PISbZ8xRcL7tqsNFe4BsbyBs++MPbdrewwM1jgP98eFBPLyJRQq3ebtOThb+UC83bj+epsON3AFNW1nkDmZy8vef+XtytuTlGg8U6RvxsIx/s8DI68TLqo0dVbXdJJOmB1I5PcyjmyY9NbWVe6gU5evnru3dkpkK8q+yjSpbqHoAxzH6sUY/a9INv6+Lc1WH7jl/z+miKu7EGEPbjA8CGCv8A6955xWv9wek9DXKMR5Y52ST808PpvLf5w6uvS/PE5e9zCkv719x7Dk5tRkbx3dbMFVVLrptDIm2Hm3Pf+/1GO3bX9cUF7yNxNgc5xHb8nqg3eb8O2cHdf7SZPexrxjX/ZxyfhWLwvxYGCfrcnWVTH3ci7ZRZb85nVb5cU7PTbLyOszFzSb7qGq/KV425SvadpyT113Ojn2cqsrzTWO+zZxpY1XxO+a76Ad1vuznQRtqq9ecftvem8vR/t6cv/uHaPQtXBdzTWxn3vhfFUP9mLJrqgKgovCVglUEY0Ux7Gg0kE9+8Yl8+tmn8vTpUy1qQ6Ef/sdyp5OKo1HEubVpICP8f3J6Jr1+X4uZlQ0ITAhdAwKh4I8xiYXSnvWCYAKMgQW3LNQnmAr/opAe95+dncnnjz+T46Mj2QLooteTp18+kS6ACB0DDCiLBXY8CUx1cnwmaysdeeWlPfk3/+p35f1335HnTwGmmioDFcBUWxvr0r/oyfnZiRwfPZfVro19e3dbCxeVYUKBQmMtJqZe8S8LEXWNnUAb0GnB0jC7knt37yo4C/PFPbi2AC0p2GVJ2aks36pHJDCQvdiDzCO4F/IkIA39+IJUxmgPLGAxN9ph0b4y76DoEdA43AAAIABJREFUs2B56Ojb8dkX2jGwTFcLQln0D3Ya3KPjSQw/ZeFvKuBNoBcWpXeWV2RpKYFStEg5WXACUhlbgxVm0+/AJARAFdgXUKQKINvjx1/I54+/kNPeRIu5N9bw4hMw9qzK6vqaLAMxp4Xk9vKSzgrYTezt+yicVUalxPwUwVQFmCGBqbz/EEyl4oFywK6ixbY3mYrol74gmr5NYAf159ecPs7zc8YSvV/txcBbBNgomKrTVfslWMKDqVa6ZOwwhimca3gwFcflwVQo6FYYVQL0dRTkZ/8DTGWAKmOlIpOQMcUYCLAAaTlgFHwI/g57QTzR9jDutVXtC0XN8AuYBNhbMD/4uzJDAJg5GqqfA7RJH8B3AIttbW4U50HeByEXXHt6eqoFxbu7BsTEGOE3XOP4OESADEEwBEN4UIk/e8r9bow6BiIlQxNBRtC7xZH1VDBvRepkAzIgjTGpMB9yP4FxAxSI/02WADOODQiSWIk8aAX3AwQLe4V9FDY0A5tKyURt7XbVRxA7CUTAWMkuBOARwFSMHepLDnCF8eAzzhPXEeBDu8b3Xl4E2vKcDSwa6BPjuL622MoCb8hHfTkBndBOZOjDZ56tKlf8jTFjTtDBZb+ndkV/wuc8H8Hv8Cf0wb0PvmMuI2uRZxzLre81DilTjjHiQNYEFMM2CariXChHxhreT1vwsYXzo/4IUiKIlXbO8eeASARdGbDWbI5AWFxPRhO0Rd/SeSDPdi0emH2WIFnTsYFrjNHOgIu4FnMHUMBY1ODXBpqGvxjzneVR5h3oAWAq3BPBVF7ealvIRzMDwCGXgEGTawnPlAbwJtYnkAv6wlgUgHF1JZcXPWPScS/S8msTHweYvwGcwv0YH1k18RnagHzxL+2Ja4FX778qD958IJ89/ky+ePJUTs8v5ODOXXn1tdfk7Lwng9FYZgCrb+/K+sa2PP7iqfz040/kn/7pYzk+uZTLIXKBWQOAvwBSgfURnwFEQzCVCRepA6iYmayvrcjOzqa8/PIduXt3R/9/8/VX5N7dPRmPByJXE+koIB1AmqkM4CODoYLR0WYX+VsMUHU9A/jVwM6QfQ5Mxfzpz64oNx+LuX5hfCDgyPuwrvt1PgCbYi0BkOJUczrXL8xnXAvZ8ZzlMugVY9W8loDF9CsyGlo7jukqMW3aWgKydgxoCUiugHplUOuoHLSN5Ou0S4JHdH7XWB8mQFgClagPadslYNfvHTzTkl1j1ylLYAL+YS0CJijzT7DzlOf8XFdRPlizlDHFrvP7E/VX6ta9BK7cexkzlenXxuMZMBmnTBJl2/ycawvu6xhb4B9c1/pr+XvRbjp3jfsbMo5y/ai6SKxLHijEOA5sP3UGeaPvDz74QHZ2d5X5ErrCD/IoWKcAoBpPRaZXYEoFW9mVPD27kJdeeVV9FzkZggCYCv6I/5cAhgYYfnpVAA3RJsaA/YTaFNa2yoQF4Dhior3woqssl8ZyBR8EG5zFPfNpMlOdn50Veex3fuc7Cjr/q7/6K30xxv7e7gvPyyB3xlPmWYJe6YN+H1vaimmA+qPfef1QJ1431LNel8BgXNdwHwEA2EcffZSYqYzli/uNm+3bXzkwlbFSJRarSD8Xjaji7+gHublFO8yt41t2d+M5AO3W38vxeLn7z6IPRH+Lbcb2om7ZXtOccv22nfPXeZ339RhfcnHDzy/GGD+ntnLIzSX6QPQFrwPKH9fc5tlGnSzrdOT3onF80eZzNlRlH1EfN3x/DsXnZBT9ru3coxyq9OHzUvSjqr5y8a7ttXFcvn/OP8q+yd/nEPGNS6viRNRDLr54G67qP7aTa7du7MbnWf7kYuVt5x7vazM2nydwP9drbed/27G2jbttr8vlgzb6bBp/9KV5/KQqJ9XpKeqjbRtN84jttLneX+PH5WOml0cuXzT5Oe2fe2X//KzNGHNriCabaeMXuTZ4bhhjh49xMbYzb+TySZSjl1/dGKtiEPeZufzPcb3gJ3qIVg2mivZfZUdRXn/4h7/fvkCrjaIX1ywksJDAQgILCSwk8CsqgUXC/BVV7GJaCwksJLCQwEICX78E/vhP/tN1LGDBZjQeQjY9CPAjyx3y6AO9CmaqqoPnqgPa3KGJH2/VIWZb6eXazx3m6APPW4Cp/APtecaU00s8MPEHJfHh3Tx9tb2W1/mHFk0HSFX6btPnPAfUPGzJ2VHu4Kvq4D8H5ohtxwccXg+5Q+p5/KlKLk0HcVV6aNJP7C831rpDsjo95g5ocT0+1zZvAaaqekhSdRjs/cgfyOXsMqfXNnYa/bKNTGIM5Xhyh/NVcvQHwn6ePhbg87I4pnyj+tcxr6qDburX+0IuT8T7Oda62Od9MRY9zzsn9uMLy+p8Oeqmyq99GxhTFXCmzq/a5LV5Dr7pdzkZxRhRdUg/byyPdnubeB6LU/xDD37HOeUO4P133v9jTPf+1+YgP+YU/3d8MOjthAWnVT5dZ8McY1xTxLiVy4VRDvk1Tr0HRTuJ9lBXYJCL27j/NgUQTTm+SrcxF3i9+PjUxs5vm4+rJJyzP59XmvJ4LtbG+FoXA5piZ9N854kruTzs58+3o+fiRdU4qMs2cqqz/bqYjPtQVIoiQBTtA7oC8IMWfE+nsr29JcPRQH728U+VlQpsVCcnJwpwUACQFmqCOQQFxyuyvbWnLB9bW9tydnEuvV5fCw83Njdke2e7KBZn4TL64NvnCbDAd3zLv4+HKLxGUTLax79ke0ARIMb09OkXcnZ6KlsbmzK87CtLFZhVAAjAG9mvE2gGb36f6j3nsrG2Iq/fvyv/8rf/B3n74UM5fPZUwVTra6tyZ39Xtjc25LLfl97FuZydHslqAoKh+H59Y12Lwz2Yyq8FKUP10QyYCuvye3fuyNqqFeozxpLBwZiDDEyFAmyzE4KZDCBEQBTjji+Cp615GdKmuH5i8Tw+1z6UuQDr2ASE6RroiH0VD+oVjIQ35I9Vf1ZsbnYDFgqABfC5Ff2WQBArmh/p/yvdNemAfSExbqHIW/tCQSsgVGktrcWtCVA1LWwV7DxLMppMtPj8yRdP5fAE7DATWemAwcze/A8wVWelq2AUyqHTXVZbR7+UA37HZwrc0OJO6x/jUSBDAlN5PyPwAd/RhwmmKr5LrAh+HehjNv0AeuA9uXhAvVEX8FHYRzGnxHoGuWIOayurqhv8QBZWbAvwCRi2bLwAzpVgKthVnplK2TFcQTnAVOVPqScPpoIBlWAqs2MyWMFn4Mv4F/arLEOJlQhxA0VSw9FItjc39T6An2BfAGhCTsaUM5TNxExF5hx8BzDVxvpaAUwkEEPjE8AS05kWRQNMtbNjzFRca1CWniGPbWOs+CEYgoArb0ORZaWM9fYiHgOSmL0D/EnGJ4tnG4W88D1kovNZXVUQamQNw1gMaGV+S2Bar3epwCAWQvvxw3YUsLO8pGdZVkw+FcRDyoDAVmPmSXwtaW+Lewmm6vcuFExFViPGbLTjQWOI/bRDAmm9/VPmZpvGfMW9BUB2KLoxMJWB9ry/8B4C4WD7GD/mSSYuD34iIAOyI6AIbWBOuL7fv5ARgDcKBDHgG+WBPjwzFYFgnD9BMb7YuwBbJj9lrNacl8aJ+9E32iPwC/eRZcvARuavlEtcQ2gOT/GKsmXfZKYiMCCCoeJ61TPBsD/OzYO9MB6CEcx2llKMtbjPMdM/bH1gQGr6gMUmA/UxLzAfUa4EA+J+gg2wzsC5JfXt58D5E7QC8IOyXcG+up0CaMMxqA0BSJXGpvkrAZsRKwb9voKECPTDWGGXltuu1V4J8GO+AqAB/RvwE6yVkwIwp2DXlRX9Gz6uLHuTiTx48Lq89c5b8vNPPlFmqtFkKjt7+wqoOj45k+F4Kitr67J3cFc2t/cUSPWP//Qz+ccf/0xOz5BP7a3YiLkEU03BFpVe368g6RTrkP8w1ulsImurHdneWpdX79+Vl186kFdePpB333lT7r9yV0bDvgwuezK8vJCVjq4MlJFupMyAI0C0pLOE3LgiS9fLQKEY4AYgrsRMtUlmqsRM6e3T73tp05Qh82U828+ePS8vKesYAH3KxjSdvsBeU8YZlYLKgtgKni2V6234k50xeXsyf1hSMDfHyTiC9gio5D0EODNX+v2iP7/yexjcS5sHSIxvOvfysd9dClbd2pzI+mh+D2B7CfD3/ej8E4AWbXGt5sfq91rsH/sEA1VZzsD/JosXwVR+rVTM3X/op+CYxKAPygDjimCq2ISPh/53rB24fvPyy4GpmEOVKNXNC/d/+OGHsr2zI4dHh9o1PsP+ZzAcGSvV7FrGMxGsTWE3z857cufeS3Lv5ZfN5wBaXwG4fSaTyZWC+2fX1zIeTXT9CgAg5MO40FV2WANUA/ykL4LQJXkpY4CyoAdcZzHdwGtcpxwfHqqO8Pfv/M7v6FrnL/7iLxR8/8rLLxUvbKBNMAYzrsGu0a7Pzz6mUwf0A79m9b97f462Rf/Hvgzj8mAqxMy7d+86MNVDubwcFozFbJd+XIJ3b1rHzedb17J0i/P56Dfej70c/FzbnAH5OXg9vOjrpbN7n4xxJfpF6ZsvOp3vO6e7m/K1/ql/31qcQ7SLKLsK93/hYz+mNv35fpg74hxz48/lk1zfOV21nUuVjeRibbzWjzk3frP/m2xm846L19Mfmfeq7KtKvlU2H+35ts91o15yNprzgWiTPkdU2Wv0syrZ+/7ob036qIqPuXH5mOvzbdPcq/xnHtuoG0+cd2w35uSmfm8zXlg91pk5/Tb1N8/3beJe29jS1O+t5JDJaXU21qS7ulxeFe/r5sV7fHzwucnbSt38m2w+xqsYOxkrvX/m1i9NOmr6viknco7+GW3Mcbk1bVUO8nGH93Hd2zTWqu+bYlhVbvD5KNd2OQfjEp63ndzaC23U5Ya4DsrpPPpvzIG5eb3gJy3AVH6sGIeP6VVx7D/8hz9Y1Ibf1pAX9y0ksJDAQgILCfxaSWCRMH+t1L2Y7EICCwksJLCQwFeRAMBUPNytevATD0ab+ssd2ugDvQowld9ox009D+v9Zt0fLvvDBB6uxAP+eQ/YcodFfs5le7cDU+UOWZtkShnFw+GqQyQeNPgH7m37aHNdlEfuQUDVgZK3j9voxh/mNB3U5g4ao0zieLyMMU9/MJSzQx7wVBU3RHuN7c8r76jzr3J/23vrZFZ3cFh1sBz1fuPAbs4HtvHgO9pHlbziwWLusBXXRL22lZmPa3X35Hwgd6Cck2XVob+PgbS34uF7etuvL3i9jR/m5uTbYX9V86s6NPf5hrnJx3n6Gz/z/pV78NBWX7l7cwftufgVc2SVXvw8mvQe5VMlr3xuenHWOZ+rkk3Vg4e63Ojtq6rdaMO+4Mrrtc4eWUjFh8q+SNKvYdCef+ASHwLEPnJ25A/sOb4mX6lrN2fHTeOqs9/cWiiXjxiLYl9NtpOz47r8E30D8qcPV+VtzoExyxfYzeO7dfExl6Pi2iDm5WjrVTE5+n5uzG18N96XW5dQt1U5l/kq2oWfa+zn61yPtNVX9INoU1E3MXfVxVHKxhd8N+XiXEz3+SX3ezHm9LZ+PNxEGSxAJbBlFNbt7GzJ5eBSfvxPP5YnT75QYAMAVSgm1GJqvEk/vd0fjBM723uysbGpRXwX6e3tKKgHkGpnd0eL4Vgo6ZktUEgIEAAKywmywPgoA8iPICp9e7syNS0VzDYYV6+HYviBLF+L9Hs9OT4+VCAVCg2H/b4CBzSeXs1kMhrJ2em5Mk+98fpL8lvf/Ka88eA1OX7+DOgyZci5e7AvO1sbysQAJpbexakyugD8tL65rsWPaG8EcAfAUNOpipQxw7/5Hoe7jPMscMe/dw8OtD0CqHB/CaYCYAntWaGltWtgAbYFPZGBCJ8TdMViV3zGuMRcgD44Nl/4rm1eY/pl8RwKP2m7niEEBaIoYEQBMdqwIk4rsJ8kIFW59zXgF/r3YCoUYQOQpTrRYvzEfqRFxCWASgtc048WCE8A3lpRig309ez5oXz59Jl8+exUev2hzgGgmtXVrnRXV2V1zf5X1pSrmfZFoI+fE0AbuC/Gc5V3BkzFWKVAgqIAl0Xttu72Md3rwed1MivxM79eZx+McRwbrgHgD39jDrQH6EPnkVjD8D3kQPkb8Mt0oWMW8yH8DWYZgj4VgJCKccHcAtYoBXsBVHWDRbcE4hBMZbHI/i/nKTKdTLRAGCAVgAnwP8ZuzDFWFLy7u6fAh8vhQFbUHq8VcIB7wEJla6epFvODuQaxgIAhtAV/X1stWaZYoItxg8EJBchoDwAzsEFRLh60YSClxFymgKNZAQAhcJCMNN6XPFjHx3cABgluwX2QD8BUBGUg5hmIKDFCdbv6HUEYClRcutYx4AfxFPYAmZiMDcAE3wB4lWAqyIrsOJyTFkl3OgoyNTAKwFQAMhn7CsEsGJPmgwT6wZjxnepubU3Ozk5kNp1qvIYO0D/ngzFSPmRqIpCGYCi/v2NcImCFsV0BRQlA5d9kXIANUhENi749AxPBVMqK6HTJ9TXlYf5hwCnEeBSv44c2SvYmXE8wFceHthiLuab3L64hKA/XY2yQhYLLJpOCVQt9E3wDO+aegHGZxfF+fZHbG3ONiuvKuGSgBNolPvdr01whMcePawk4IuA5gqkoS2vX/AvAAA/QZf4hKI2gBb9mw9jRNmMxgYqUG8FNZBDrLCNGG7CReY5+zFim7SdgLsFrWKuQnIdxTu9HfFeGt5LtUXP0GDobisyMHU1ZX7pdZVsjYAdrEsipZNQqgaZ+v8A4jTGjHfjo4eGhAjTA4PnWWw/lo298JD/9+GM5PDqWja1t2T84kL39O3J4fCKD4UQ6K2uyub0j3bV1+f4PfiT/+E8/l8efH0qvD5kbkRHSMgCyM4A8JmCIMssxxsn0O4ikIPOra9nc6Mr+7oa89trL8vK9A3nppT15+60H8tK9Azk/O5Kjwy/l6PmXytK5t7slU6x1APIYjWTpChkYAOQVBVUtXS8p2w5i7DVAlWursrm1ocBYxmj6Ov2P+ZGygg145i+/H+Ze+8ZeJIFfwDqGtiZgpkpMZt5nmDeVqSYBgxUwBaaglLv9vwamugkaUptRNtASZFWC3MWAceOx2iTXYrl9DudE/6PP86yGsSTh4G6sR8zPS6ZOtfuCE9LiLkGgYEXC+ojXc34qFwcaAkDKfMwk5tcczN/FmkjZzsr50+/I+FXON1/O4DFgXj9RBz6e4jv6pr+HfZdjKOVCJjAPCipsIK3LvB5wnQJmU4zgehux6P3339cXJ3z2+LHKBmPB/gfgqOXuiowm1zKcYG1pbGVH/YHsHdyRO/fuma11urLcXTXw1HgiS12wvRoDLHLBeGp7oiJeGIJOY8wU300R5wzk1e1gLYB9AHwagHobN+IvLIEx88snT7Q95EGAqcAw/Gd/9me69nv45hsFWNvLnfkT8mTOZF7xsYw24uXv1zv++6gjfkcb0/sSuypzD/eeYKYCkO29996TR4/ATGV7DeqRfdL2om2YmZesbbrmn/NsPtponFvO9jTehrV/bmw34pjzO87P/+vlG89rYjv+2tx3uX6j/vw1Xve5s8GmucV7ctfHz/weKGdDWV2nOM74lFsn5cZfJ4/Sxm5GrtvMKdpK1Klv09u413eu35hj2swnJz/K3O9Tq3yZMvbf+/zi87ofH36/zflold9V6Sfas59vzrbrbLJO/rm2YnyqslXOyV+f81cfK+N6yftGLla18bWqa3LzuLGGSDdW2eRt5dx2zEiJ5KbKrbPattPmuqp4FGXuZZHbXzX1dZu44uXcFB9iXMld7z+riklN88j5W1zjVeW3Onus8/eYp+rike87Z9Nt5hdl0xSLop68PHwsiPmOa7A4Jh+X4prBnxG3mUu8pq0/1dlbrt9SBolGuSGGVM25Kcd5W4h6yd0bdeHzW9QHdeX/1T5A+Z7OuXM6Yx/RDvi8oGqcCzDVbSx4cc9CAgsJLCSwkMCvowQWYKpfR60v5ryQwEICCwksJHArCfzRH/+pgqmqDmbiBja3yY4HGX5Ty+vxgJqFMHEzXrWx9xvqpkN8v5nPHai2EU7bg9ayrduBqfzhQptxxevrDofjIUY8xGzqr+owuum+3MOv3IFS0yFOUz+003iw6O/z/eYOSv3hX7T7eCiEdr1MvTzjwSof6vsDIV4TD4a9vG57AOz79/O/TXtNcq87DK86OPSHlVXjuzHWr/CgNhdzoi6jvKK/tzkknDe2fFV7j3ppo9squ2BbbdposgfGfC/3prEybrU5aM4dtDfljejrt51nld34WJGz7Tb91eXPGMOq7LWNbnLxMI656SC/6vsq/fnCoTq78Hbo4zltyvebGwMLHBlvfb++eCynx9iHX9/EvIG/czJro2dc4+2lLq/G9tq0H+NdLs4wZvs4V2V/0Z9zsaLK//zn0Qf5oCMWD/g1DO7xeuPb/6vsvCkGN8kvtz7I5f2Yx3PrsJw95XxvXp+t6yvXFudUtwapi7ttipduM4e6e/w6rCr20Qdzudrfn7Nxz54Q12pV/eXGVGXfhY+g5GwJhddTLU4AqIIFbbu721oA/vc/+jv58tmX+jvAVGB30YLj6axg2Vhf25Cd3X1ZXVnVgple/1ILaVGkt3+wL3v7e0XBKYsHKR+yTgBUgGLQGHswLzDToHgZ1+AH/WM8GAuYqa4BlFlCga+BqU6Oj/Aud/3/stdTxikFnSQwxtlZT3a3N+Xth/flGx9+IA9euy+nR8+1kBHsNgd7O7K9uSHj4UgZGQaXFzo3ADHWwHhENqDJ2Aq7p+i/fFs/C0LBdIQfFhGxYHgyHsud/QMt5kcxNvXEInF9Q30CU5HBA29wJ/ABfVFP9GOOiQAb/h3txYOpeK/F2yW5mpasAygyV6EmABb6s3mAxcwYdKAHFIjjXrWJVMBvfQJUBGYZA/2QWUgBYGCzQDk2GLgA5kjMSGSmKuJXOhnHfAmm6qCoVJa1+PXk5FSOjo7liyeHcnrW0yLyle6yrK50ZKmzLCtgQtpYN6jg1cz6SmxSV6nwGoChCKaCHVCfeE5OAJbPLcZ+YMApzRVpzuVhvoGXWMWfRGllnukiFD2jaNYKve1DfodxoWBWWeMAdAMgbApA3ZIWyqKcSEFEXQOBeTAVQQgAHWnZ0fWVgsXQh4IbUqmpATesEBuACPxAr2xXgVQJYGRsaSUjFsE8On8FZ9kP+jJ2qvTZUgmmIjMV/Bj2hDHjOvSxvr6hk9eiePhUAvMQSGHywZynVkzcMVAQfQZ6AmAMP/QNFrZDv1AQroVMAJikjfkCfs/ew7zPYm7vV1yfsHjfAzu4foKeYavMT5g7fgfwCOMmENGK8qEDyGBdARsYkwJHVScG+kG7iHloA99pzL421h4UzcM/aEMefFDYsQIDDRyoYwQL22xSgIIIzETb+A7sU1wDcTwAU52cHCmYCjFZWfrSmAmeInjMg4JYoA59ewAoYxQLgCh/zE3jpoJIjZmKQCoPWvJrNH4O38D8IWcCu2gPGJMHw5EFCWCqyWRcANUgA4KpyEwFGbDQPII7uA5kPCUoCO3jPsybjI5QNllkON/c/i+3LuBZDNeguWtob6UdpmhcBqAbRekx3+Jv6otgKtq+L7rFWKi31TVjO8Nc/dgod/VxAD2TD+BvgpL8+ppyQ7tkMcS1iAGwN80nVwY69iAE5hj2Db8BaMHWKVMZjoZFHGPu1PuVPaYEmqGdgo1rPFFwEPxlc3NLWeJ6Fwamgj1uJTDVcDBMwEawX800zhiQw0Bao9FYJlO0dSXb2zsKLH/82Wfy+RdP5OT0RD748AP59rd/W/7u7/9enj57Lnv7B7K1sysbm1tyfHIug+FYZLkraxubCsz4f7//d/LTjz+Tw8O+DEbICfq1gX6XwcB3JZMpmHI0A2vMtsJTYycEmGo0vZKNtWXZ21mVV165J3s7AEZ25f6rd+XgYEcmo0sZ6/8DuXdnXw52txXcCFAs1i5Y78iVATyWBQgt4CIMvIMxaN7d3CgYm5iPYPv0IbVdZZ40AEkBprqaGSgr7a3033TOf4OWiaCgBJybaZyw+/z+kUdziMX098l4qnrxe0oCrYxk3vZ1/EF7GmMd25NnWcuBqYo1DMee8hL3i/ie/uPjtsYxnZPfhxvzEedXxB8HGDHQ6moCHV/JVIEqZNIqGTR5i64plI3NAJ7ME/QhiyMA/lAXJZiqZAPCdwZaKfdoXAfcZE1JOKHUj62LOO9C0Gn9oAyp6cdf49dTL+6FHWtXKtxf6a7ouolyQ0ywnGEMpMbKizVWR9eTiAUEwiLmvPvuu2rLn/ziEx0r1v/n5xf6Eom19Q0ZjK/kcjhRcCJs9mw0lt39fdndP1A/6K6sSnd1XXOzAbAAiDIG2D7Y6TQfmh2qvB2YCmPE/qXbNVZLrAdhklgzmsTTCwh0yWP3IzY9e/pUrwe702/+5m/o7wBTYX3x9lsAJtn6w9u+B6L6M6noB+UatSwepZ0z93k78t/5/opr4f3J96kjxN+DgwP54IMPFEz18OGjtNcoQWfeXhI68OZHJpJy7V3Wu754XcUnMSdzzPw3lzfp0zm7vmnjNwE6/gwjtuvvo2x9bInf+/F5+eemedO3buo0p9eqOXhZ8T4/1tZCd2A079+8P/bDz/26JK7F6uyxTse5/qnfeebzYpwq745ji3r1cdnbn5dH1Th5TZMtck7e7nL3xnlUtevXpFFOzC3zyC93rddblU3k5NVkR7GtaMNxTY32PACtbixxPHVyyvl0lf5zMv465Vs1ljZ91NnmzbXXfCWQ/9zAVFE3TXZQJbs2vloVg3O5Ofpsk8xz+cDngXnnFfvz7TPetLGvJn9nWz6eRt/N5evbxiPmm7Y5KhdXquKzl5HfK0Q5RVlyT8A9RRv/rIutTbrOr91vrmty6wIy18f5x3hYJ7N551YVh6LgvPe/AAAgAElEQVS9MJ432Zv3dx03trIOTOVt2/ul/zw+78rl9AWYal5NL65fSGAhgYUEFhL4dZXAfDuJX1cpLea9kMBCAgsJLCSwkICI/Mc/+hMFU8WfqkMlf7ATD7/8RpaHR7z+tmCq2F882PKHCdzUt9nE5+ZbdwiXP0iYH0x1W6OLxcj+QTdlnTvE4HVt+21jC74/thsfZEVbyN1TZT9tx5o7xPGHfbHP3IOpeD3H5A+lfOFR1YM4Hiiy4DMeOv4ywFSxTe8LbWXY9rpoRzkfyx3cNT0MvOFzXxOYys+pSl9eVjnf9vFv3sP5tjKtu67KVnN+VRW7fQyOB5M8hEQ/Pra0Hbs/QKf8quzRy5qFf7c5ZI4P3HwbVQ8w2s4nl0e8rGOciPlx3n7qdBb15sc2bzz3DxJyNu3jXJRn1UF/1aG6f2Omt7e6Q/gqX63zORbf0ga9TGKBpvcjX0QZc0cco1935Gwrp/8YE3O5pU1OmifeVPXh/TPquCom5/r199bl9Cp/5v259Ytvm3aKdliE2ibW1fldLh/56/G9t4lc7ve+mNOdX8M0xeyvGiN8X/73GNtza5A4jyjbpjz9dYzdx7Eotzger5uos6qY4eeI+dCO4sNU77txndakw6r1MdgeRqOBPgxcWUHBnjFT7e3tKOPT937wPWVSQEEs/gWzirIN4M3qEytO31jflL29AwUPoJ2+sqsYG9S9l+7JwZ0DY+ZIb+9nASPmjWvIWsFia/RPhhZcA2aanZ2dBCKYaTEgQFRgpcKYAIDC/yieHPTBTHWkACsAaC57F1roC0DFNdgzwEx13pf93W354J035KP335fX778q56dH+vZysNbs7WzJ5vqagqnAeDUa9mV1ZUXbX1kzpij8jAimSgCVWNyvPureyIy/MXbI4WAP4DNjtqBuUEiI3wGmUtDPsgFdbK1j8vTsKCz49zGTQBiCQGIMJRMI78U8jK1D5JpsDYmxg3bJwncPpiIbzc7OrspCi9CnUy18ZiEuCkrZH75nO9MJClwTEAlAqk4CEy2hLjsVvxZOZ4wJKCKFvWlBPZiwrkWL28/OzuXx50/l6BiF51MtKl9B0TgKURODEep9UVSLAncC0gxMwmLaxF6UCoc7CRhn9lmCn9THXCErQWC2NrQn6jGmUTf0T++3detXFn6TSYWANBT8bm9vqXRwP9elCqZaBsPWSuFn8GfGo82NdZ2L6j0V7aJN6GptbaVgP6Je1da6KwUIQdfdqWgafkXAlF6HQuAiuJGdSq1HPyUzFZmAAMDBuGD7LHDW0n8UNgO0cH6ugB34PIqaCYBRXaSCa9yPInaCcxRloUAukwsBIOizk8Bq+Bw2gKJoK5A3fyQwIwduoU9Dbn7vwX7ou/4cgXpdWiqZ2TBnjIVjU1BbArhAnsaYtaGgG4wpgqnQPtmW8B2KsMm4h7iLQnrcq6xOItoXQWu0AcgOeDMAjqAzxDYMAfOmHJU1TNl5jKkJ4yWrDvo9PjpUcOre3p7qh2AqgisZ22mbZPVBW5wbxoPxRfYlA6EAgOYZ31D4bmBMxo/c+ojgLQ+mQvuwHQKxEHc9mIrx9LIPIKaBxzAfD6aizgyIZ3aTA3b5dTf7xfXoE7IB8BdtwMYJGsI9aM8AcVbgT+Acc4Ff3/s+CEphjI5rCzIA+bVF3OfSLvCv5RjL/R5MRfCt78/vY3Dt+obZtWemQnuUE3OM+mJiloSdxvMpfo/r8T38gDoBmApMSAAiMIfmzqZUv7ChjoELRuOR9C4vb9gb5wTwE/MV/ZdxFj4AgATmAZvyzFSQF4CE+Ay6xd8KyEgMlQTLIXZh3aN6X15Wn8Fa5qc//al8+umnupb6F9/6lnz3974rf/Nf/ot8+vix7B/ckZW1dVla7srZeU+ZqQCfWF3bUDbH7//dj+STT5/K+cVExmOAkOC/YKYCUKRrYKoJ1j4JTKX5EnEYwMuOzJT9byJrKyJbGx25d3dPQHw3GV/K7u6Ggsw311dkd3dT9ve2dS20DTZOgDkAih6PZTqeyvUUuaerLDsIuwD6Xs8QX7sKIlGwyWhYMFJ62/XFiMyHjIt+HxzXuNHG8f3seqa5Hj/KcpkAM9aHrSvwP+MNdDMYDKXfu0xMVnYv1hV+/xH347A7rD+0H8fe5m0V93A96/2Oc4/g25tjtViL/5fgI2mN6eXj/VV/94ARZd2yfAObNrakEkxFAJRl5xKsxrjvzxVsXJ0EuS7BZeV6pWRhMyCVaSYXq/iZLoUD+xX6rNIx824u1tMOfH/+M9ghdMm4yj4MuG9rIrWdtP7RmA4jTnqFDSMHvP322wpo/vjnP1e9woaQwzBfgB0vR1O5uBzJBKxd1yKX04ls7ezJ9u6u+sbK6pqCIDF3/N9BLtL4NZbTszM5710UAFRlqFRAlQE6FWDd7QjW1+gLP9hTDYdjzc/TCZnYADIyv4N+jg4PZXtrS95880159OihzvPP//zPZX19Td579x0FaxMwX+rG1k1+DUN9xjWq32d63dEv4hop5wfUVVdtvATpoS/dGyUwFcBsDx8+VGYqnyt8HKgDUxWMawrMnq/MxttdPDPL2W0uvt0cZ/VfdTKNd8X9XIyJ1EPON6ra4j3eh/3v85wteLkxzreVg7fBKt/OtcV+YszmvKJ8NUY6sGzUr++jjKH26W3m5H0g6iu2l4uHfvw5/ccYmbOJOh1U2VSTr5f7l5tsI7F/XuftbB6biNf6+dbNPddH1ViYW3lPTubRP2hHuXV1ztd8376fKJdo+/w7viAnN/dcH7eRdWynrcxz/UcfaootTeP95wiminG3aQ783ueNeXVXl6O8zHN5us4Wvy4/Lc9BCPzOg7Cb4lWT7eVitF/P0k+r1ittdcXr/P4lxoS6eFQ1D59/fNzhfqAqlsR1CPV22xzl59IUV6v83I81P1/sqe2q3Lqiagzz+kZuHHFO3kZ8Lmuzdrox/gyYKmfT3v64T8zJiJ/94R/+/nyL1nkNeXH9QgILCSwksJDAQgK/IhJYJMxfEUUuprGQwEICCwksJPDLl0AOTBUPUOIhCjfA/t+qTXdxgJmK/XKb/NxhFtvDd1UPIeKmng+xqg5PfJtRsuij7vAkfzDw3w5M5QsvcvqhXP1BQ9Oc2lhXm4OaKh3l5O11Fh86thlPPDzyB2hVh+dxfPGhh38AEA/k0N88YCrOyeuh6hD2qxxseT/Kya2q7abDvaq2bvNQwMuySrc32r0lmCrq0/cV7Tf3QKJpbF9VT23tum7c3r+r/CoXFzhfHxNZ/MaiF/926rZj5cN+73PxwcO8MbbK9nxBCH01d6DrY8Nt7DwXW3Lza2PXdXLM5bucf8W4UVf4V9UfC97igXdVf1EGbNf7WC6H4/s6EEdVvMrFW44hzsnrQoulXLF2HF+uP+aBqhzSFFO9LHJxhff7scRig9w6Iq475ok30Ub8GKsKDJryru+/Lrbm7CDn8z4uVOnMxydv523jUc4+czEirhdoR237ifkjJ6u2bbW5Du3XzcPnBdq3X4Pk+vB+0Nbmq8Y6j63GWJL7uyqf1MUPPwavn5KNyL1VvWCuKd/o7nNK9OvYby6v6LLlGuvEqeC16CjoZzHx3t6uXFycy//zX/9WjgBOur6W4+PjomAfYCq8qR86W1tbl71dA1PBLs/OLxRYgwLBO3fvKDtVZCXBfSicY4G8L3al/xPogCJkslORiQeFyEdHR/L06VNZXwNwYE3f7N67ONeCQrCuAIA06Pe1klELKydjGSlLyKW8fO9AfvMb78mjN96Qe3cP5OL0RN8Ej7Z2tzZlfXVFhgBrjEcyGQ8ErCxgp+quGsMPfkapwB/AHLLlUCfc96Dy0ts1GTf2d/cU+ELwA9pjMbYHU5G5RpmVMmAq+gQLbQgiYU7DWHEf45RnG2E+MXkvKZiKfSx3S1Yp6sjGAtYEY9jB52DbQB8KdgAzVSooZpEj+/NAiKuZQZJULgk0pvYK5qFrewO95h/kycSkg3anypxlzFh4bz9YQfr9S/ns8Rfy7PmJ9HojBUutdpd1LEDedMBSZdRSsrq2ojauAKUEpqLfQAQFoAEF+amYOd1qRdoKpioLQ9AXim1V9vaS/RvFwZQ99Y+/WWCS25v5nEgwFUFxkJ8xv4hsboGZysbL72FXYApZTWw49h1YGEyWW1sbCig0MBUGavtD81+ATsyuCWJUUEx3RboJzKdMXJB9UaBtBXQ6x/S/xRwrCCeQCjWsBFUQZMAiZ4xZwYIKFDL2mM3tLQVToXD/zp07BUjBig8AFgPblskZvkMQDSr6AfKhb3owFUBz0Dfugc7QDkGKnk2Hn5GpgXEe86Fvcv8Q11SMWVy34h5jCrlWvZHxwu9r2Mb1NcBUqwraQLEz5AIghvrbsoGd0D58DHrBd2A0Q9xmP2D24r1oF/3hOhbLa1uQ29VMPwdgaZbYmPCdB4JA9mCmQtvUHYrLEc8vzk9VNxgrAWIe1EYQD8FiuIY2CkARwaMYA0F1tFFjVwFLmo2VoD3YlAe98XoPXmB/GBd+B4jFA9ggB9hL0b5jahoDUAeWtmWwIBkIjXLDOKl/6oGxzBfvci+KsaEP9sN8Cr/C9QqkSj5F2yXoDdeiP/xgrD5n+1yP77nW9OtHv1cq4rgysRhwgOOlrTLemV+U8d7ivIGhIAf6UrRxjgMxFbEbNunX6LQdguTM7gzgQpAt4xh1WeTWBDrG9ZAPmCnhTwDvQLdcT3D/xtiCawGYgAHBZsCQeTkcKDiC4L0iF86mmic4f8YlHRvAQSlmEORNABiux1zQNwHijPWM8QRzwDfQH/onm9tPfvITefbsmaytr8ubjx7Ko0eP5Hvf/4E8PzqSN998KOvKQgUgHphvxnLW68vlYCS9/lC+94OfyRdPj5NviswA0ugATIW8ZMxUyJMAK9uYwFyYQDpg70Q+7Yjs7W7Jvbu7cv/+y7K9va6AqoO9bdnZWpfpdKAZdqUjmkvXwJoH9BXADqOx5t3peCIA4iOPXM2uZTZGLLrWGN5F3uiuymhsrFwF4DUD2GAOgUwZd+PeMO5dLPFYhkGMAJhKmUk7AKEb+5AH+TAe0kZGQwAcLXeAnQjpsARyvugvZqMlMxXb4x6H4D6M0/KUsUXGNTfjKf0Q7fjzKPopQDdqw+nH5wzfLgA8PHo0Fqp0A9YZBaMUcrGtt7jGMrl5sJXd5+OHrXPK9QOvt32nyTfdVbbt5hx1SOBXXBN5/+eZA2MXbcLnWo6zEI4Dcen8EuMU1jrQt4+bAFPBPjk25gy1l0RByviNPAIgD9p4/MXnBbMe9h3T2ZWsrm/IcHwl/eFYhiOsfa9kaW1dWakApiI4vLuyJrPZtX5/vWT9I45dDgYal7iG0flAJynnQrq6ll1d1f3V+saG2iCARWCG43qQDJVqc2BrPT7WdROYnQC6R97567/+a90fvfXoYcEQTLY47g0Yy+O+3ecIbx8qa8ce5+OfX+96O/B2j+sB0ITfetuCLwFw+v777yszFeIhfDWul0v9e2Bf+Sn3tuqTOOObE0zF+VWdk9C3vT/i99w+PGez3n5zthxjB//2+b7KL7wO/Tjr/CjXru+z7vs4VvbD9ULVXHOfe3lX+Xid7PxY2JZvMxeXc9fF2BtlN8+cfFu+nehPtDn8659tVNlUnW7nGV/OXmizXu9ettRtjPO+37r5zTu+ynifefaWXS+k/FbnA7wvyjvajx+Lj2lVes75f863crJmjOU6t8knqvxnHnnXjdfbaPT72HeMGf76GM/mGR9ejuNfo5vzg3naq7o253dfxeeq4mT0tbZjb5J/LkfVxbGqXNd2PPE6rh0oxxgzvC01xeCcb9XF6Ki7nCy4Zrnt/OJ9dfrNjTXmKj8e/E75xX5iXPUxuCpXNM2xzldz90Zfz/l2Th5LSr9qP/PktSq7besD3tZ8fItjiPuiKp36+/TFF0q0XLIH142X60TuE6Nts88FmKrJahffLySwkMBCAgsJLCSQ1hQLQSwksJDAQgILCSwksJBAOwkATBU3obnDW785zm3ecwfJNw6NU7F11Ya3brTxcIQb+njYy3HlHnD69vOHE2VxpT8k8OONB4D2oDQVmbUT962vKooK3Vsp/Tg5tvig7TYPYvwBRtVBqD/w4KFG3QF0lcznHV/dwV3so+qAKB6286A9Hg7xYeY8YKqcfbc9OJ7nAL9KntHA6g7r5jHG3NiaDj2r5tM0z9u+FSEXD6Iv5w7qot6b5NI0/tz988qPfldl07lDV/Tri7B8nPQHyiyy+P8DTBXl0CQX7+/UXXzw5h8gxMPsJl3W6aoqpzUdtDf5Zi4u5fw0xlgWIcYYU5fbqkC4uf5YhBPn56/NyYT93xZMdeNA3RVn5uaVi6UxX1Xl7Cq9tfHn3AMbf198EMPiGt7n/Tl3bdMY6h5GVD188LnVXxNjhJdz1HVOll7eTTkgyi23torrtTg+799N/uzto87PcnGiLk/ndN20Zs3NtWn8ufydy2tVtscc0Ean/hr6/jzja4qD87TVxtfr1nOMS15WJRvRTTAVx81/bxY43twHMIfWx1zDPKAgFcXQKCRHcR4K7QCmOjs/lb/5m/9bTk5PtJgQbFAoiNdC5qmxOmAMK91VZaZCES0+Ozw8UuYqFECDlWp3b7coOvaFdig0Rl+I9Sz+J2sH5ojCOhTikgUF7bEoGsABgLseP34sa6srsra6qgw452enJZhqNpXh4FLLPgFcmo6GCpDq9wfy+v1X5Du//Zvy0t07Cp7qnZ8qmArtbK6vymq3I8PLgUwnIwVmba5vGMABYI704BRznF7NZAlFxACfpAJY6LIADyVwEfWsBd7DoQBMtdIFK5gxwOB7rtcBitH6zgQkMl3Oij5wLQv8aVt+TUQZs+CeMR33sDiehaTFOkXt4Fo6y4kdBkwU1wYiYeG7MZaANaGTWIGmCqrg2AmmKtc7VhTm/8d3y0upHYKllu1BNJhCjC0kAXLS/HX8Cv5BYTAeXC/JtQK4ZjIajuQXnz6Wp0+P5Oysr0AZFH7rPJVtwGp9UUgL+15V4NCKslIBFGKyt8sIToENUJewCYAsAK5SuQYwFfqD3Ucglc6T9yTwNPXGomrqnfry60TaE8aKH8gQvgKHXd9Y18/U9xIwA9+hgHi1a2xn+A5gKq6ftzY3VDYK4EicEwamMgAJAS9kGDKGEbC8WP/6+hUHAgfTCcdrjEcE7VmhLwr4MV8UBEM4HKsH2xA0hGKE8/MLLTTe2tmW0WCg94ChAD9kZIJMAHaEvtA354nPEcMADvJ+gL4QT8CmouAILXY1fSvowgGUeC3GzEJjyp1xNsZf/u0L4gkgwT3r62CluNKCZr+OiutVD6bCtSWYqlOytqVAzqJ/yBf2akxCAGJZ4TTG7vdJyv61tKRMOpApQFI23iVlwVAWqAS4oc3iOoCuGJttLusa/4aXfZU1AUMYj9eDMgN1OjfASPQlD/ZCewRT0R8IpmIRvI3VdtWImeiXPoRYYMxcAJcZMxK+M9auqfT7PY1NBEOBDWQwAEORMZ2hXcxX+wajnt4vsqK5ZM1sQHPimsWm6VT9HH0U4BDY4RXagM2n2AW/01wAUAmYGq811ihoT33N7A5tUldgQ0TsxRgUmJSAgogpZjcWm21PZHZsMYPAETMOi+XUp9m5sgcp0MnAVPgdn7GIHZ8bswnmZn5l+gLgydjA8L/t4fC5teV9nPOEHWt+SEB6ZVABK2TyQwU8KxDDfix+MMfMDBmi/mkyNjkbqxB0CTAz7ocd0dbNHww4iP+hf8R6yB1xA4AeMEhubJS2YDkT4JiprlMIFgNgmmuaa5W1jY/AEQXuKCoEccTmQTmgSQJSx2NjlsHYDCy9JDs72wo8hq3++Mc/VkbFB28+kLt378nW7o78/Y9+JOfnPXnn3fdkFcx9gti5LqPxVJ4dHcvR8akcHZ3JD3/0mTw7PBMUpUGdSIlay6VpcVlmU+iHcc4YhpgDIJNud0nW1juyt7sj9+7uK5jqzt09OTjYltdevSf7u1tycXEig/6FjEeXsqygqmXZQs65utL10yVYRkfIN11Zul5SMNVkNNF/FQgEZs2ljsp3mgCftE+/9vbxk2umuCf062K/jmZBLfSDeantKztXea5NnzKb7up6CzkNuWA8hl1D9wamInhZmS+L9Zvpm/YMQIzlAlxf2jn82JjkDABDYCLH69frHmyL67nG4zwxni4A36AbC2xPtD27tsBE6++WdwwcreujBADjeAunU5bOkg3IGKhuFifbesgWTn5NYv6g/FIFaPkGUEufyCRQlzJn8Xr8a2OKOZNz9Oc9VWAqb0NeNi/IaWprZcQNxnjIAQA1Xb879kq2CUZMjA/+jDgC1sUHDx5ornj2/LnaFtoDGy7yS3dtXUZTY3nr9Qf6YoWdO/fk4O492dnbt3iLcKYMecYWN5nZGBSsO7tSoKGy/Kb/EXOgTK7JCejXdc/GpuoZwCLkHMRWy8+21rI10JWcHh/LK6+8Ir/1W7+lczk9PZEf/OAHytz74MHrRVzlviOCqWgnfl/qz2CL/UIAU/m1rj8H8fbjfRnWBR/CutHvYz2YisxUg4Gxh/qxpYwXbNGxozlwIZYQyMnz/PhYQ1n4+/330RZjP7ifdub/9Xmw6RyD/cV+fdv+d3+9/z3G3yjTGzE2AVX8Pbnvc2PzdjKP3Oe9NjcePyfKpFxvWEzyc3rRrspRRHnPO74qm4l7iXhd1bOCOhv0c43jbDMP75+4P/qxt/O4Z433Rrv08WReGcZ51emcY/T+FO/3f+dkFv21TpZx3l5GuXYoB+5XGA9yc4xrIe6jfNyoijXzyriunapYV2dTUcYxRsT4Os94sfYjvU1VXJynvbprOY+28T5nT23uvU28bOPTTbnJz73KL9r2E+VYdW4S7TqXE2PcrrP5G+uKkGtz8ZLz+WXKvM6mqubvcwLujznA56mqZ2R1OaBqTLn83qTzNjE5Fxtte1JWSrT1F5+zvU9G3VfZTVOc5H0exNwmvqns3IsY4j1V6w/ucbx/xnv/4A/+/W1LSr6u8LdoZyGBhQQWElhIYCGB/y4ksEiY/12oaTHIhQQWElhIYCGBfw4S+KM//lN7dBfeABkPyblB5eFl7mA1dyDnD1z8g5jcAUHdIUWuADgepnDM8fAkt5mv26znDjBzh5hahPHPGEzFB3Pz2hkPXHCfP2zyB3Fe9v6AZp6+oo21uTd3cNfmILhqjHUHcv7NwuzD26G3M8raPzCtO+DJzXWeA7ycTdc90Kg7RG0r9zbXtbmmaZ5fZSFfdyjo9eF15w9fqw43fRxrGn/TgeNX1UXUfRxbPCT18Z3f+WLspgfQVbbK2OD9r84Xc/7e5hC46sDbj4vt+Lm3sUV/jZcjPkdbufnEw/oqfeTGx89iIWiUA+3T27MvNPe2XGdPtwFT5eK+l6+fb5Pt5a71cvHxtM6voh6om/igKdp1jNFtHhK0jQH+Ol/IwuJ771e5Qm+fU3IP3HO2GXVN32BfXh91D4ra5IomWXn/yMU8jMWvF3NryriOoO3FNRj9sSq2ejugb+T06OMD1xLex+K61I+Zv9ddz/HFeDRvLOJ8KeO6vOZjRZ38cjJss3aqGnsunt9mnm3GkPN/LyOf43gtARRePhyzXxvTTqv2Nk0xDG2CXWAyYeH4ihbgWUHbrhbi/dVf/5WcnZ9pUSGYoPBmdi3E04eIVkiP/cT+3h0tFMfvXzx5oowQKEjc29+T7Z3tgnXAA2tZrI9x2BvYjY0F8yGDE8ZDVioUSgNQBWAAPge467PPPtMi5pVuR0EYZyencnR8KNcoMgQgYDQE/EbHPxpcyrDfl8FgLA/ffF1+71//S9ne3FDg1OXFmRYygvlmfaUrnSW8BX4gV9OxyPVMtrcA5FrXYnvIVVk7wGygrFQo1rPiedq95q/EeuFjnc5rOJS93V1ZScAX6pZ6XAGYqmOF8VyXW8G7AZ1wPVlDMBbVo77l3a6nfRG4wuJ9Aj1ibrXvRa6mVpSJglNlGbs28BUBWMa2AtaEbvFGfQA5OD8UzuN/YxwDiKoE3LCIWItVVwHsSfdpYUwCNQCUcGXABp1XYq4qxqc7flT6WvX4DGwR44n8/JPP5MmTZ3Jycm5guE0AKiYGzFLeCtsPrq2tyAqYYdTGoB/KyogJCKogE4mOQcvaX2SCgay7ynJkbDqJ7OlGGGGc9h9Snz7H+vURPmfhKMZMfeNzYw+61oJwlj8bMMRY3lAsXoKpUFC8XDDSAIQE+0E7CgxbQpEv2hNZXYW+rdjUQCtk0DEWHR0rCr8TYArtWuwxUAXBVBirgb6MVQc1EwAx0jY5T3yH+9DXxuamzrHX66ueVtZW1V8xRvg7ri0AQsvLCbBghSYF+BD9ggFlPCpYnPA9mUjAPAQ7gT4MGDjRtgkEItiDzDURTAW5UM5xbUEdex+3ggyRra1tHT/AH7R/H/OsgN90ghiGImsyMKmvIa6tGGuU6i0BNi0HYI1vNgFfBTMV26a80TdAJ7gewDToaTQcFHYEFjOClbyNQvZgcvCsGYjNGBMAToir+OF60YAEAGqUMdCAf5JYsAx4QgYr88U1jfl+/cn7zY6mAr1pwfXycsFoRXAI5k2mLvi7+ZMBAwFmgcy3tgCgAVDJ8glkAUAPYpYBHgzoafZtQB76Mxm01tcAbDGwgvqiSAJGLWuBNuK/MnnNjOXGYrgBWxRImKAKiDVWSA+mK+QPXE9mOAMZWY1RCZS1NRFBitfG/qe2APmXDHl+bYA+ISNcSx9AuwRNGTgJ8QP9gHmK7GYWR5ThJ4Gm8J0Bqgw8ZzHCwFTWPsbh3zRt92p+ArgxgakQk5VdZd1AoJbLAEoGEAc5pgSjoDBJ5ZrAcpgDxgWdGXC0o3ocjYY6dgOvmJ/gGgVspTdFD4cjA/RczdTfYRsGfioBW+OJgRkUsHV+ZEUAACAASURBVLC+ocAcgBUQ62ztaj6G8aAv6om65nygUwJSx2MDSEMWAPBB1ljDYAyQzT/8wz/IYDhQwMPewYHG2H/88T/K+UVP3nr7HZldi/QHQ9na3pfr62U5wprm5EyOjs/k458/lueHZzIaQwcGplK7SYdPwBzgf+QzixMWXxQ83RHpdKF/5JVlWVvtysH+jrz88l159Og1+eiDd+X1V1+Ws7NDOT05kvPTY+l2lpSlE2AqgD0uL/vSv7hQf1rtrkpnCSyPomCq2WSmYCqsC5fE2CEJjGacjPsjFpVB1rRZv2bO7bMgW4NQsaYW4GoCk4z5TK+BDSafxAXsyxiXLBcwD1vsMbAkdFkCrQy4iB+sN1hsR1+BLdl6x1gRLWdD5jf3kPicuZ+gbQK1GHu5ngewJ8dMpbLQUGWAAGWmUn8qQes2LmPv1NhUAABTEeMNMBXyrPl0huCjWMsSKF6CqWzEJmdnfAq+sgHZPQY8S5rSS/1ehXsZztsD/LkP8CAa9un3wuZ/ZQxS2QCQltZlfr0VwVRc/yiDqQJfRW0Q+wuwO7366qu27zk5LtbYeJkEXiTRXV2X8fRamalOz3syGA7l5dfflJdffVXZqZStbIL9gTGajUcTGQA0pTF1JmB+RZzC+NAnrrd1T8f2GYkdlSA5Y/4DKBeMcAZCsnV5CVzHfI4PD+X+/fvy7W9/W3q9C33hxM9+9jON+S+/dK8AlxFkDR3ctOkyr5gPWU7z+wquFbmO82uBuOb1+d3rSddUiZmqsOeUp8lMRTAV4jj8mHurcq1ithfXZDZucw60DVlhf/hVfpr20t6HuSfz/TFHx/hHGdPOq85fKH/KqvS/m4xy/DwXQ6P/5MaSm6c/L8l97/vinHN7nyb5R/uI1/vxRnn7OJCTNb+nLftzFD/m2GfTmJrm5McZx+jPfHPXzdt3lE+8P9deTncciz/b9fOkfXt/rBqrt2e/520rN2/nUUYx9udsItdPzo7qfCPXRpXcvBy838QYFeWVi2He1zEGfy5eNfequc0j76Zrq+yIn8cYFuN2lN28Y8aLdApizAA4bxr7vN/HtUbOBn2bVTEq+k8utkX9No21bU5qigu5+Jezx6bxxO+Lczz3MiHaQrTtOMaq/uti2Lx68P7Zdm5x3Dk9NrVVFZfjeHJ9NeW2eX0pxr26fFAn36p1wYtxzvZpOZur8i3KIc6dn/u4w2vwmV+zNtkGv6fN1vl5XDdVgamq9Mn86dfRuf4WYKomT1p8v5DAQgILCSwksJCASeCr1GAuZLiQwEICCwksJLCQwK+VBP74T/7TNTfTcQPMQ6ncgUzu0CZ3uOE36Hi4Hw8Zmg668T0Po+OhdDwEqFJc1aGLvz4e3vJwBP/6MfvftdBj2Yry2v40zbeqHa+buoMgf3CE6+JbuNqMM3eo4g8pcvZS9cDAyzH+fhtZcE5+nnUHV9SNf/gcZfDiQZU9zOecKHtvi7SL+FDbF6c1HSDnbK6NfqIu4qGUb2Me26zru66dr6sP9t/em14ccbR/fxDnv+PDQO9LVfHFx4DbHBznDgOrYk/UbSGTFjEmF6d54Bh9z88p912THUa5xvZy93N8dfZaF6vr7Ow2sSQXB2Lsy8UWzt0/tPH958YSx+4PqHM25WMO22PRZZ3txL5zdp7rL+bSnI6i/urm6X2tyRaa7CG2xfH7AhV+Rhnh77Loyt7Ez4Jq2mrV+sGPhzq+mfctQvnv8D11xtzhc7bXHXME+2dxGv7N2VGdbcUxVMV+P9eqGJbzr1wOq9OXj1fe9mLRhR9PTr++nWh3cZz4m0XWPp7nYr/v1xelx/HE/n273hZy9/nx1sWsNjGWxYO5vMb7faEV+vNrvlz/uZh2mxzwVe+Jcmxat8R443XifdoXdtI2KD/8TVv067sYJ6tibFXMwz4ABfIoTgXYBAV5KHrf39+Tk5Nj+c//11/K+cW5Fr8/efJEAUzKhoIC6fUNLVrHEebB/j0tQgTzxy8+/VT6l5daQLy1vSUbmwaKwI8HU3G+PvaxYJyMGLgP7ZBJBgAt/I17Li4ulJkKACgAWy77l3J2ciLHx4egDFEgzBSMIKlIftA7l/5FT0ajqbz79kP5t//Tv5ZNALiWl+Syd6YgAez1uqhqvJpJv9eTq+lEwVQAPyk7RmJB0WJ+sC6A9WBpWYEsBFxgnizUvU7F4PgM8wVAAYWMezsAU3WtMD/ZPr63wj8Uri8rZgjXWtFnWSDKtgj68DnCFyyxAJ5MCfiO49K+tPA2FeujqH1sDCR6X9eAAtAH+sH1yhqmgKrVgjXMcoDdo0CqyUT6/b6ACcaK3UuQF9/Av7G+rXaiOWBJy9et4DuBqQqbV2AAmR6scNyKJ5eB5NBiSRSm/uzjX8jnnz+V4+Mz2dzYUBYQnSeKecG2YiXHCexh4AzmMpU9CqA7Zd5lHNI9kgNTxZgEm6PeEyzrBvOCz0G5dRE/IxsbC1tZVE5/8esGyAZAO/4Q+IV7MJa1ldWCxcfmaYCR1ZWSOU2Bf4k9yFgNSoYbgmDgb9A1gHNFsW1hmzgPMWYgtd/ETKWMX1czBTrQvgBuAKCKwD7GNTK0bW5taWyBvcB24FOb6+t6T9yjqr2qrdicVBYJcAYgFVjoStCHAXkUoDQcynRixe4GAJsUjGrwR7JYEEyFz+gXsCP0QTnT9woQTioq9+skjAv3gy0KYQ/gD+Z5gtXwfQFQAmAzrct8DlCWpDXTJ8bhxwDwCIpSoHeAANAXYrGC6pK8DaSG+CwaMwFuGSizlOkcjH7QHeXMuQH8AvAdxk2QQCHXa2PPoH4hG8YH5ifMv2Rd2tD+Cf7EfYwxBN/Rlmkjdv1UGcUwZ8iWcZJF9oxL+Btx2ecS2BZyA/IR9I/v8BnikoFqCNo1MKDZknkw+lLgbWIMVKajFC+4Do8x26/nvZ/HdRLaQdsEqDLu0/7QPoGrPt/jc8hUC/QLFhzLp/46BcJ2DRgZbcb7C2RKP7wJurq5PyA4T+NHAqEytxFMZWANstBZbOU1zOHQAeRIJjIC0yhXglEY76Afn+OoWwNqLRcy4vzNr20MOn8A8DrGwqdx/vpa1hREt5LY/WwPpCCG8Vhlhb8J9kK7iD9sl7LEHLh+IeiRuiEQhONm3gL4AmOA/6F/XPfDH/5IABD43X/1HQWbS2dZPv75x9K/HMqjt96Wy8FQmagO7r0sy8urcnx6JodHp3J4dCKfPX4qRyfnMhwBTAhwT2llBvrTpYvGBovrFr/hT9IBQyPWYEsKGAP70M4OQBYH8tZbD+SbH70vbz64L6NRX6bjoVzNxjIeDrRBgKkAWO33LuTi/EImo5EAaLjSQQxZlsnQQHcApQBMBbCS+kXyK46S+00f27lGYEz162v6E+XK7wim4tPzHOuR7wt4yZJV0gBHbLuwm4KRzQDhfs2q/lKww5mt8Yc+y/iB+TAm0Ea5BkObzAU+7qK9Yl+dgDa4l59xrNAtf4ddR0ZMk2Vi8kwgutJ/sN4yAJa2oSxrZb+cj98Hlnorr/N7kmI9ZtFIsODK7klTv4xDlBXXoNQV+2Mc8X7lxxf3gsX+JuGqFFiewLqUN9ilPOMXQcDaLl5ckPIagMdgd3rppZc0lhwdHxfxBfkUYltb35TBZCbnvaEcnpxI/3IgDx69La/cf032Du4kVjywo8LXjFX1Ei9S0Hgz0rU1mFOpGx1CYv8kgJagd2XMmtnaHWtqMPThO8tdBq5lPDs6PJQHr78uv/u7vytHR4dyeHgoX3zxhe6Pdnd3ilzG/AZ74Z4LMmT+ow343OZtmbZJQJrf+3hbpl5f2AMnwDzZEGkzLzJTPUoA8xJMVbZVD6Yy+7aXANwGTOXX7/4cw8/FxwHmi+jXPk9xLe9tueoMyMfMGAf8/WzT+633Dz92338cO3Xq+/Vj999H//OxSmWenkOV2an5Nz/OeHVurDE+5uQc92C0Z+Zn3hNjn9dxbq7Ns3nxCh83vc74u+/Hjzvqxbeci9VRf1V6jTpj/2yTsdnLPvpxbiy5/mNfbeUX/aVuLk1t1o2dNltlZ3FObW3C6yfqNOdPOdn5Mfk55uZTdW2TbJrajX4S2+O6JjffOKY6P281Tn3jg62/qtYBOTk06T/Xd7T9tm3U+UyV3rjmaSWDmrnHWBZ9yK85qvw3N/62c/c2jHtirKP+6+y3Sn7zjqFJlvP6i9+P1MW+qnbr7DKXc+L4oyx9XL2tX6FN/zyuLt9E24q6boqTtra9ydTpY0tV3o12FOfNNnwu9XZete6pk3kuxmfzbQJ35mzT+7Rfw6GdWOMU7//93/8/v0pJSZPpL75fSGAhgYUEFhJYSOBXRgKLhPkro8rFRBYSWEhgIYGFBH7ZEgCYCn34hz3cjMZD4NwBBj7zm1f/tz+UwOcEU7U9QOW4eEjhDytyhwD+gGLeQzj/QNgfSnA+fszFQ1V9a64VC7T9iRv9tofqUZY8XIgHy/6QKh40tOkr6rLqABfX+YIXX6ieOyiKB5HUbZuDKz+GeGDl74/z8/f5ogOv35zeOFbKOMrUy9y3y6IW2kebAz+OeR4birYf743y8nPM6aHNwWq0s1wfVbbS1jdUL8WbWu2uecaWuz43Jh/vvK75u5+rt3PcFw/q2+it6ZqcD8TPcjqu0rsfs5+fP+j18Z5FOPPoyftQlY6qxldnn1GHnAvHxpwUx0p5xfjVZk4+tnt/rMoh0U6YI9hXTh5RFj5GNMVGthcLTXMyiJ9Rz37MuYdNTTmZ42+y5ToZxLzaFId9W1GvLJj2xVZ8sO/fVOYLLFj8GHNXnLufI4v+on1FnRVFWq643q8pfFEE2rI3u9ubsfldfMNazi6jf/At7jn7r/KRKrnX6bbJZ3P2wXlSL15m1EHVA8k6W8mNhcW8+I7yjP35PvE7i2YpU7+e8WuYumIIf0+00Vw+iTppkjm+j+PK2Z4vbolrsZwdRXu5bQ5oE1/j+gPy9P1X5bqmWNOUrz0AJfpiDnTpi7eq5pXPdVpeqiAiMPjg7eUorEPxMArvjk+O5C//81/KxcW5FkN/8sknyk6FHzDKbG5ta9E6igXv3n1Jdnf3tLD955/8Qnr9vhazA0gFABL6x7w5fsZyAgMR71gEbwCBrvaD78FGxUJz/A5AFcaDcX755ZfKSqFgql5PwVQAgWFrA8wJCoCVWWh5WXrnZ9K7uJDxeCYfvPeO/Lv/5fdkcz2BqS7O5Wo21RqNJTCWTMZ67WyC+2eyv7tnYLF1Y1PRAsQrA3TgTfEovmbhP8atcZIMS2mfhTkSTIX2cA/fEM8YCsYgFIJ2usYSAgCAMV1cazG2sXMYqwIL4fE3fcevA4xtwYrraau+gJQxB//OpjMZDcclmGrFGMJYvI/fMT+AoLorYH8hmwhASiuqDxSIolj09PRUBoOhvkWfABDcj7kCqLe5saNMJWoDWmRrTFQKpsKb9hPbyZKyjhgICHWRKEjVklOAajpgiQEY9Up++rNP5PHjJ3J8fKIMYnt7e1akqoovQVJ4iG+sMQZixTUYA/b3ABvFeArGGYxOwUIJeMY1uNrmMoo0TcYG1yrtWxkfCrYQ6ys+3OdnKOJnMSpBJ56NiHmoiDdLJZCCNqcAx8RMBRtDOxAv+jDwAl6gYuA5FOMSyGeFuPZ2f7RPth9lbgJTRwIdqJ3DNhNQxxhbjFGBYCoWL5OZCuPe3DBGGt4HuRFIhXFubYPxzcCW/cFATs/O5GBvTxnGYCtoQ4FdYFFSNgbYndke44mCX4YDuez3in7wHUEcY2U2AFOXsXDgfwIn4F/og77F8aldJKYttEW/UzsFK11ibPNxjbZKfcFXUOxOn4MuMGeunTBvtDscXt5glWI7iMcAgVgMGOuYqSeArBD3MBa0sbm5rbEZACjoAXEYsRLxGf0TVNa7OE9+vKIgVMQoAsboFxvr67K9talALHznY/bykvkDfQdzJbCEvsG4AfkhVqMND7giMItrYdxHefMzXf9OJwXgDHOgntA+2kS/GBvisl9rRDAVYgQAfpAjrvUMiAb4SQwfKU8w16j9bm4WgFDNSUumT5gR3kjMgu1iXSBmH2Bcwr9+PcZ1AUFRlAM+hy1Ab7B5gpdKO7CcA9vB/5QlbY/25kFq3mZ4vsN8ypiMfgiYIpCQemUsIPiBYCraCHOPxVGLIRwv7iUIGN9jbgSxUXdc43CtTTuDbghgw3fMl1a0X7Lg0Bboj4x5+FsBvwo2BEOPKEgCwET0SZAMZAXwJhnLGC/omwDlUm4EFcKfKAcCJDFejoHxnetz/ItcCFnhXvOVsXzve/+ggIp/891vy87+LoxfPv/8CxlNJvLmm28pQ9XTZ8/lpVfuy3J3VY6OzuTZ80N5dngsT54eyelZT9luwFRj5ILGCGQMRTjfxLqJudOY7aaziYlvWbsTYKuwbtvaErl7Z0sevP6qfPDB2/Lmg9dktbssO9trsru7JcfPn+u6aXNjTf2xd9GTHth5hiPZArgczJRLHWOmmhr7GhBbAPRgPYD4wrzqda3ro6RRtQUMStNagj5fGSsY9z4vrLsLdiowNNl+lOtqrnm4Xtc8qxhQ5k1jjOPfjD0YB+THeMU2df+tgEr7Lu794h5O1yuO0cfvI7k2ZF7O7T+x7sFCpZgzQFxsT/VrawkFd7k1psVpyBLAIFsvcbx+rQeAedHG1GRMHfm9iWfL86ArvyepA1N5vbP4mXFD/TStTW0vYEyLN9v256j+bfYEmSV7cePXGJfWKdCbMZMZ+BpyIZjK1vDG6qR2iT1QsiEAqR4+fKhsjvg5PD5KcdLyCMCCG1s70h+M5eisJ88Oj3S/8+bb7yqYCsxUiOPjCeI/9GH+MBgbmAoxAC+bGCTQOcDt6xvrxmE4u9J7sfZETN3Y2JS11TWZas6zeeBvguFNvwb4hmxPjo7kjTfekO9+97sKonr+/JmuC7Du3VhfK/YCfh3icwpyEmIa92cxtnHNRd0yx/GMivmOfuvzcsyFutdyZ+VcN5CZ6r333lM9DIf2Mgd/pmBttQdTYX84z0/uDKZYf7uGov/Sr+Lncc/v2+de5KbvlYxb7Jdt01+jPH2f3qf9uOM4fBvUqdehSjnznNC3H6/365Immfu2aTP+Hi8nP1YvA9oYxxrlyHkVMS/tBWIxc5xnlHP8u2lu/vsoL47R7yu9/Pm9z3u573Pyyekxpy8vlzgXf3aYk4uXRZVNxZwd7aTO9rzd5eyvqi1+zviVs82qe70uqvqMMaDJJrL5PTH1vLCmydBD5uZB/6rrO/pV1G9bn44xJvom/+Z6JueDXpcxLjX5UG6Ofn0UbT36SFP783yfi/9V99fFkuycMoCWprabZOltz8eTuH6Nfpjrt00srIoTMR7HmFbVP9vzfed+z8XAKhn7vpp8N/d9mxxV5VtVcZI2G+NBrp2q3FYl0zb2jTb9es+PJ3e/H5fXUdOaAG1VganqbI5zi/KLc/bf4zuuTXMyq8oL3paqcuYLdl7sWv0e8ybDa9RxVd72cliAqdpY7+KahQQWElhIYCGBhQQWzFQLG1hIYCGBhQQWElhIoLUEPDNVPOSKB5D+ACW3+cf38fCRhyb6oNUVo8VNeBxw7pA5ts+Ndbw3brDbHmDhvtyBA+cQizr0gSueqt/yx8s7ztfPNY4rfufl4A8uIHN/uJM7xIwHhWiLh4R1B+H+wUvOLvxnufGi7fiAMOopNzbOlTLJiZ7txGuiXURbrRoz+6w6FPTjbGOj8SCzSs63MaucHeXG5Ntu8g8eEtYdusV40HTAWjU3FPpV6aUuZlTJsM6G69rzNuTHGtvLHYhGO2qSRd0BrrdZL+Mqn6pqK9poXSxosjsvm9iul2k81PbxqG0MY+zl9fEgONpxm7HFeOljfpWum+JzlFmVH7JvH2NzB8JRdrgvxvMmPeXsu22sabLZr6OdNgfhVXPwOTHqnO3mfMHHMp/rvH35eJ/zP28//vecj8VY4Nuus5Gm+Ix70Z8vpmyKI5xjk25zdkXb8+sLziXmaR+nop1HfeZyvl93xjhVlRtiIUguvkS9+XHHecU44O0tNyd/v49RLCzIrZf8GHMyb7LjaEsYAwsOc/aT0523z1wsr7KV6LtN8vP9sLg2yoS+6edFWXubiOOMaw9vl15vca7Rltr4Rf4ae128gi5SUSHedG7F3CtydPRc/va//q0W1aPA7tNPP5Xj9JZ2AGrAToXiZDAT7e/d0X8x77OLnhb2oTAPQCoUNpPxRj9LLBecoxU2GgMSfhAbWPDNubLwm/eT5QGFgAAFoHh4eDmQi/MzOT87k6UlgD/wlPNKq4zx62XvQi4VmDCTb3z4vvxv/+u/lWuwkkwnMh2hiB0AqJl0UNA7AwtD31i7ZmM52NtXli0UZbOQH0UdGl+WlhUY5d/OXvhaUh4BGGThuHdwR+dIUBLmzyJ/Y0oCu8aSY4cR1QmZMDAGFt6jCw+eLQEvJeiGYCvoErbgWW5wPwpLx0PosmPMHigeTuAazsUYqyBrY9iw/8ti3PWNDS06BhsHisX1LfqrqyoBgjrQ99oqGD5WTXadJQMlpJdcTK4m5V4WIJ/ETIVCUhSnrqysKnhrWZmLrmU8msjPP/lUnjx5Kmdn5woq2d3ZNdAJ/nPMVOanCThEcJPaP8BoVnwOgNZ4MtYicBTAGrjOirW1zFsLngyUdfMNqzfX/zzWL+KNFo6W/eMvK0AyljeAr0zOni0CzB4G1mOBNtm78Df1zOJ9FOKCfYi6AUgExcIYA0BNGLMCmDa3ZHvLmIzQ3+bmRmHTjMXUNQqBi2LPa/NNAzpasbuCIKCjBEjCfIbDQcFwgCJW5hIAenA/+iUYStmZ1EaWtNC4P7iU7c1NBXsB6IDxEFAJ8BBAU2Q4w7wwFrQBZiqAqWBvZKTC95AHQH3Qp8UdjN/mxCJ4yrKwwcmkmKcvuPR5DeOH/xHAgjmiTXxm/RtQCuZCAAfapyzxOwAWuPb8/EwBYmyf4CVllkFcS8xUZMaBP0HOsD+AlSA7+BrkBRvidTp/FJEnMNh4NNT4Z993NPYpBNCdH2ksgY47ywoEwThR3Mz4BZY+jaepTQKP0C/BC7gWY8H879y5o/OHXLj28yAignW4JvQ5Fv0U65AZ7Bg+h8L0xK6iczPQmxbiJ0SJxYqxABSGWAF7VPDbdKp2D3vTInQAga6vFLDW6ZgMJ8gFk6nzLeigo/aNeEN5Ie4p2w/2NwrGtDjHgl1dIyF4aNwA0xG+R7wyICABbFyfElhA8AM/Zy6E7AgsYg7xa2ncD/tmTEC8xfXQNWRLMBp1TT+OYCrai1+/MibE9UpZfFrmAJ/nWAAPG2fOx2d8IYOerXYN7EMANUGN7J9+ZQAyY+JBHxi/Z7qiHVneMltAWzAW/K0A3HRGQ9CXARuM7Qs/BExyPcf5efYu+AZyIFjTAGRhW7APgLNgU/iM7D84F9J2dJ0AdqMr+dlPP5HhaCQffPSerK6tyXg2k5PTUxlPp7K7uy9X10symV7J2samXA7G8vHPP5Mvnx3K8fG5HJ4MZDCcCECNmCPwxWr2/DelqGItL5RHAhcTjwYwIObcBWvdmrz6yr589OG78vZbb8rezpasdK5lOhtJ//xcpmMAp9Z1/FMwT55fKNvf+uqqggkBDuksdXQdBAYdrANX19b1dwOopLQJxrpJAi7q5+GcNwGgMXbo2lgEDaxntk6mygS+AfOosoMaYEuBMxonTOb+hR22TrFz/tgv+jK/sZcJcL3Ddb7akQLkDXBDv+N63cd0fuftt8yZthik/5PVR2NIYnSzdQv+v8kgjdgFwLvFII0uOm9lOEo21+2sFOO7TrFfgZ/alq0XcA8YRNEBfVFbSzJj7iELnELdlZHLgE5lIa6tgcBABhso90Q3iwiZU5VmdSm9ZCDlD4CNsaZlzDdgq4HV/N7A4o71x7EmISQQYQLjJ+AU1kGMhwSE6bihe30rvm4MCtvSsac4gVgAAM83vvENzc/47hAg5cFAfR7jW+p0lJX3rD+U56fncnp2IYPhSN549LbsAAi+sZmAnABzIn+PlW3uot+T0dgY3DQe6frXWNJUlgrCTUx/Sf9gqcV1uAcX6XoH65iO7amQ2waDS+0PdoAXQLzx4IF85zvfUdbeZ8++VDZh7E92d7dvgOZph9Qr/uV6JsZ67h+L9WxSQDxTYMz0+ruRExkP8a8hqW7oG+sErBl+4zd+Q9566y157bXXNL7ABm+sDZIP0KdfsIuUKzR3Kfts+xcH0rb4L+cSP6/6m7Kru95f43MtP4/fM9b4f337/vo43rj3j+OLf/vrfazLzadqroXfu5ty18Z5Np0vl35fAkCr5hdtlXL2tpzTdZWM2+g7d87ifSnqrE4XbCv+6+2Sdu917q+P90b74p6kWC+E51g5G7P8XAJf/RiYR7yevH1Ttrl4Ev2gzo+afMzbbS6WRRvI+V20tZxdNI2j7vtoK/7vnJ5y33v95PQefcDbTi4G5ezX6zfKgHZH3UU7qopj/vo6f8vKCGuk9FKc6JNNsbRtDM9dVyWbpjZz+SPG2HIvVbKRVsXbutxQJ8tflq3GeBR9P9pELr/wGp83qvJSLh5SfrHt3Njq8l3On+pimfev+Lu/z+c1+tNtbSzG01yeq7PJOh+P86/LH77fnNxz+QvnLHWxti6e+fty/Xm9Ntl6XS73+cL7U1W81pWI7oXK8/Y6n/DxtC6m/MEf/PvbL1qbgtLi+4UEFhJYSGAhgYUEfoUksEiYv0LKXExlIYGFBBYSWEjglysBgqm42Y2Hs/4Ai9+xQIEP/qoO7nmgwwNZgqn84UjdoUvVRrpJIk2HIrmNN4tQfYGnL4T1D0zRvxXV8S2g7ZceuYOEeKjjDwnigUQ8QMp9H/XE9r0+Yh/+ELJ80PuipH1bOT3Gwxd/cFN1sJ2bf04GtMV4oOZlUnVQ4w8i/azq5Jc7i4bN/AAAIABJREFUJG+yPS/HnHzqDuBue3BV5U85W8npturg1PsfC7y8f2C88aFvtI955xTBVIxLVXGCsSXXT9vPOKfc2OPBbtVBX+5g09tW3WFfzqei/UdbjDZcdXAZ5Zc7KM2Nre6gnDKvGqOfD4uzWCTIosqqg+AoC8asqniQswvc4+0y+kHMdexzXlv1Y2qKC/F72ly0rzgfHxubHhTNe7iei4N1flZ3fZXs2sSWXAzOyfM2+vHtwBa5dokxk7GMn98seLrJqOHtJ7deqvLVqtzUlEdzMqQPEkyFNmIci7mXtjbPODg2FtV5//S2yb5i/qtbS1T5jC/e8/mmytd9nuLc4hxzssiN38eKnNy9XVTZkpeZX0M2xdkm+67Sm//c23Guvzrd52KRl5GXs19P5WK2v9bLlPf5wjN+5mM2v+cLDLyd18kpymLeuFyXp6va0vlfYU9gBbcGvmBx/ZU8P3wmP/zhD6SXGF9QnIfCPCt2BDuQMR6tdFe1CBgFfwrwSYAT9KsMEZ3lAlBAsENkcWJhH4vBCUyCzAi0YtEz5c1/wdLSWVpSEBXAVP3ehTFTLeOVEVZdDDDFoN+T4eWljCdX8pvf/Ej+j//938klis4v+7J0bUAqFDOuaBH8TAb9S5mMhzKdjORgf19Zj7qrVsQIZoou2C7AmCPGUBTBVGrTqfCIbAe0i7sHd7Qo0goih8bYBBAJAEsofO2iaHs5ganAymLsOFoQm8BnuIeF6SzGh8xZVI/rWOiLwnPI6+zsTO9HX7RH3SMCjDEcl6DGBHDyb/csmQ9M79a+FcdjHrv7+zo+gGVQAAl7MHaAmYLw8K+BvjBHYw7BHGEfmge0ONgADmpjWnBqa3UUE4/HU2W0WknsWGgfoK1PPvlMnn75TAFbBqbaSwXt1zK7nhk8qQBSpSJl2KgWXFqxN0BdBJwBlMfCUgDysEv2BdNF/NQH6DZW6Aw+Qbn4vR6v57+MGwQ9sV8CHhgzqD/cB7kaw8hURpOxgvrI4ILvoN/JaCzDwSC9wR+AlmEBXN7a2lAfgIx2tg1wht8xFhTZ0g7p/6abrrIqcC0MeRl4wIp/+UPwH4E1g0G/YBRS5ofEngFWIFwDGzTA5qr2wTMJ6B7sLFsA+3Q6CnSATHAtAD0AZYD1CkXNLBLHvbBlgB4BpiK4CoXQCm66hI8Yk5DFHvsfzD1aGO1AQSzmJkuOB3aQsYs5Hn+jDQK3IC/IEAAkskIZ8MP8w+cPAk4AhILezs5OCt9gHrTrrUgD8YE+S9Dk5WVfbQ8sGvju7Mx0SXlAj5wHY8MYzHCXfR0fwFSQmRYadzo3AC4KQ7y6Up9Fm+gD80WfYOpDv5SzAtlSwT73SOhX42O3K/fu3SvYDi1v2BgZu33xPD9nzEFcpT/5HOb9yK9B/RoKfZFhA3qiDZNpqmDm6CwZSBZAvbEx5zEWM3bxjI2MUAbeMvliPpg32sWPB4fhOq4DyWAEljTGbK4vCGCI63PaAsaB/ggiJACKMYZgDQ+mMkCrganwg3sY72kX1B19kf37ta/f43C9xHGZXXm2zjIX+FwdWa3QH2WHMTB/cE3gz2wIBjN9GSiHvojvNHcZPVNhWwDSAbSj+u8YQxIZfCgjyAxgKgLTqEf2TRukrmlb3E8wH6BfsrmQoQ1t43vNibu7+j3Bo+jnyZMnCqa6//prCuIYjMYyGA5lovkR4PM16aysydXVkhwencoPfvhjOTw6kV5/IBe9KwHhTdfwPcpChf91yUWcDSkRVWDk4jNWKnwFPA5ZYdDG5mZX7t1dl29+431575235NWX78qSTKV3cSrj4UDXRWCm6iLHXV9J/6Ino8HQ2HHGiIM92VgHAHZVfQhgqo2NLRmDSccBY2iH3M8SiMY8R5vw+mf8h/x5PfMlYIqTaclaA2YsA18ZsJMgKMZh9O/PcaALW0vNbjDg6Zp2pQSMmw0khsHw4jW/H+Dvfi2Oexl/y/4mBaCK+dbvJaYzA2B6IK+tjwEqK4FPHkwF8BPAVIwtS4jvaV1mtm1gS7XLxPLHGAa5MMZRxmiPbFSWr0yufj2oseHagG/FGiGNm3GDaxxlLAPYLvkq+iPIEr/TXwhwxv0+9vt9m9+XmQ8kpi4CpCfGpujB5hq70hvkfUwrxgcWyivbv7zzzjvyrW996/9j782fLLmy87BTVW+rpasXAI0GGutwODMaDGYAkiH6J1NU2OGNwbBkW3+CTenvsSza/ntMBUNyiBQ3zIK9AfRa1bW/vRTfOffLd+r0vZn5CiB/ILKAin6VL/MuZ71583z5VWuug8NDY5pKoMvNrZ5s9ftyeHomTw5P5OQc383k/ptvy2C0LZt6LzAQAWPbfClnZ+dyenYu58jjusfXkyHYOgf2QgHqAcxvuP9Q9lSDj63YyfBXAgiqH25sVGAq5OXV2vVc7t+/Lx9++KF88cXn8vjxY12TgJXq9u1bVT6ivMmMS3nTDta9/2Ru5/X4l7rxa+dVnMXsAAI13VEOyNVYM0D+b731lq49PJjK37MzH9AeaCOWxywecn2P+8N1f+jHtBdeT1n59nx+4Fz82iR3rj8W+1h3rG3PL+0zeJ+I485dw/O9zL1f0q/q5hjn7Pdsor9H+flzS3P37ce+/BqnrexKc8nJzmzwxeLquE+TGyPty58br4sxMKczvx72tnvVTyx2c03n90G9r0Uf83nPt11amzM+xDZjf/6+uc4ncj7pZRDvv6kP5hTvr5RHlHHT35QJY11bO2qy3dK8c7Lxtnc1Ntreht9/jPbr5x314nUaP+fsyrdNncbYwD54TxRtOGfjOR/Q0O7AVFEGuXmW/KVOZzEetdVvPK9NbI0+GWVcirc+zsTPub+9H7edTymO5GJZKWYxvuT69LEe1/s1Zjzfj8Xrx9t5zo7q8lBJTlnbC+xxXi/exrwPM+bkbDDn69GeY1sxhvnYnZsL84n/Lje3OJcYT6LtNMW9aDf4215m1dby7LwmfZZa4/ia4lXMwdFfc/O4Mq70cp9czCyNLZdz4jz/zb/5kzUltZ5cu7M7CXQS6CTQSaCTwD8WCXQJ8x+LJrt5dBLoJNBJoJPA37sErgOmym0e+g2C3MYkkrO+aTRsolz3Br9OMLnNR39+rk9uXscCCG6g8AEorsUx23T67sBUflPBjz+3gRg3LeJGCefHccbNVz//uIHUtOmS2xDx/ZU2QnJz8pvBuetyG2SljdmcnHIyjW3WbdDmNt+aHLI05jr7ow5y1zb112TX0VZyD79KG7deJ3ywGeXv9Rpto2mTMDc3FKXlfprGmLumboM1yo22mNvYzs0xZ0dxE5V9NMU4L9Pomz6u+va8z5XiXV2/0bbZj5dLk2/4+UZ55GIO7dz3lfMxb0clfcTxRtuLMqmbH7/LxaM2/reunefGWuon2kPMraXrSrZYiu9NsScXd5uuqbP/aL9Necfrr8mf6mQZY23uYTGu50Nu7391tsrzaAs4t2mtU/q+Lod428F58eEX9RT178cV7bxpnJgbi8OoJ/aT0wV977p6YvGb7yOuMWI+iDG6zsdy44t5MtpjU16gTOMDbj+upnxU5085WeZyIvvL2V/Ox0rxpS7O+D5yOamUw/x6wudb3x779UUmOMbi+zrfjjJaNy63iUHZtUl6ezfeFokiv+VyVRwO1o1Hjx/Kf/6rv1SmIYzp0aNHCoSw8SpNiIGp+gO5uX9HCyW18F8LThMjTarapb+zyJUFyGQpwfgIMmBBpS+2pVx5v8O4hXNGo4FWz33x2edy8OypAgbArKJsQ4hnqcgSoCmAqVDg+MHP35f/7V/8T/LsyRM5OTqUwdaGnotl3BDMTLKU87NzAZvLfDaWW2Cm2jWw03gyViDKljJiGSMDCovJbME4rGNM8yL7Bm3i5t6NqsgaRZooalSWnl5f3yKPN/YDaATZWyG8MVMZ240V8kPWLITybC8+5rHYnEAvAJ1wjKweaAtjQlH0+AKF0MaCBNat6ItWJAOGgRVoiGARFPvu7e+rvaMPK1JfVuCvitEMhclLa0cLLxNoTPsCCwLAN8p6dKljoL5RSDxRMNVQwIq21R8oAOziYiKfff6lPEpgqr3dGwrsU7/bEJmBPSYV3miRalqmA6ihBauJrQA+UBV0npxW4Ba1CWVnWLGvVAVjuI1OTBXQGwqW8TcLCUsxir5Im/ZgKuZG2hALz1ncDeac8WyihdEEhuCzgqmmM5lcGCuUMS8Yw5KCgrS4emYsc4Oh7GxvJ1a5zWQLxg7HYmy161QAXa01EjOVgT9WRRFkpsI8pmCIOl+BqVAgTDkA/IBr4TvoR4vMU7E5WEGg9/lyKft7e+oDAOSgiBn/GvBoqPMiewNkgzbwHYBBAFHiGMEtkKXOB/QtqWCcYCq0yXMJmuL8CWpjITzmD19jzFJ/cWAqMkGhPcgXf+MXRdRgO8L59E9cRzYc6EzjyRgAOFHb9sAajeuy1PPRtmecAoABjC0oPIaBn58biM7i4aiyQwJtYLNgkwHgTIvY+30FVAAMg3PIyKI+nsBUKMLG33fv3k1gqnMZX5xpATTGjfGgLRY/eaAndAy9A0ziC6txzBdQol8eI5hKCy/B4uYK6uO6O1e06e+HoHcy/ZHZC+0yRiM+ERC22UPhN1h+LKYShAS5eMAU9cAYzvliLF7mHCuvp51qjEsML4y71A/17oEBPAfzwA9zCEF/jEmUBUEbaAt+A9nyWs+OxsJWnE+9M+7jmC9+97HKr9GrPFGxn5ktMW5Rr/g7gkkI8sB3BHSRmYo2wH49s5YxuBggA3NG3GNb3oYAOAX4Ft8DgLBIDHqYtwe3qDwdEw7X78yZaJNgKn+fFGUEO0BfjJMYG3WF2GRx0YDK+Ix1FEBHL7/yiiwuRUEWAJGCJ67f31ZmKgBqkD8fPjqQP/8Pf6PMOJcbYIECG1NiPdP7PeQmY6Za/aQkF8BUG0iJCUyVkCV67XC0KXdu9QxM9ds/kLfu35PRcEumkwuZXJzLYj6VQQ9AqktZAih5eqY+okxbYOg7v1Cg+Wg41HkgHgEsPZkB/GusUlyjenuDLOhDkBf8i/bC830upZ1X8SSBr+G70J3KAkCk1B/X3ma3lt9xngfz4RrEaPgvfunvEUxlLJ3zqm1/H0Cf9fd91AX79KC8yEwV7yNmGiNWcRLtrvow3eIaXbMnMDdkvrlh7JaaBxKDKv0efqNgqgQ+5Ho8PjdgbNZ1XsWeuQKpeRChtpEQejE+Mw4wVgF8BIBWBfba2LjCUEtwj49pnDfn6//lZy8b2goYvLAm8eBMy6UGqPL3q+hPGeZ6WypPxM0f/OAHyozEMZ3hniExluk6GiBZ2ZDnp+fy7OhUTgGmms3ltftvyQC5d2NTAOwbT6ZycoZ1BlixNmWIdcHOjuzu3qjunWiLCiqGryyN8RVrtfnU2Hox5p3dPbU9jesAkyvDlbF4iRgbJcaGHP/avXvy/vvvy5dffilPnjzWezase27d3K/WpriOL6mI91R19/M+yvCz1/0LPupe6MDzq/XjdwSmyu5VJOCt5gXch6fclBt/6RhtMcojt0cR7T/e08c+mu4N1hnnOufGfnmt3zeJem26xsvfX+tjSxxjyca8zHPtMi8w1tbN3fcR+6sbWxt55tqOOvdjLNlDrp2cbHLXN53Xpk/GT7S1iv2WY3zejn3lcl3MY16OfizxXtrbXnWvmcZT0nPOJ73tcV8k2pDPKcwhPCenv9IcvN+su1/XZLsl3+B1/L5OJ5yLv9fyc/G68rqMMqiz8zr78u17vZTsxttbncz1etu4qV5Qkmvf6zbGuDb+7eMM22p7XV2s8z7l55yz01x/1/H5dfN5Lld5m83pNheXYyz3fuLzZdRV/C7mo6gb/O3tvCn3Nsmw1F/bXFPXf13c8nbq/cTbBo/7GMrvS3EorleiDUb/8PE4jqPOF+ri1kp29vKqdX6a9JlrqymW5+ZRWm/E2PTCePj2gzSQNuPN5Zx4XQemWsdKunM7CXQS6CTQSeD7LIE1lxbfZ1F1c+8k0Emgk0Ange+7BAimihuTuRtinsPNhtI1fjOg2rhMGzVe3m1ulq+rnziGpn65Ce7nxI0lbhz7N/1YwQBfpdJ+6ZHbnMjJIW70+nPqNmb9hkWcE+fhZeE3kNiu34iP8i9tYpY2h3JjZZtt7MfPJ/bdJIcoi5xN+w0vP644Hy//dTb5SvLL6eC72KyN/UUZ5R5+Nc2ttDmG6+KYc5u76/hwZKZqs5lX2jRuY5N+kzPaI6/3G3YlX43+yjlzA7ZujL7f2H5dHPZ95OJFk51G2y/5ak4HcVwlO/DybXNNKb7k5BvHH2NkzrejzDgm/KsFIQuUYrX/KflG+xbq3xhWp5MoqxhTvP22yX9eNrnzczmoKWblbLDOLkvfNfXTJG+26wtecE186OxzoP8uZ9+l/EW5rzv3nP58DuNn327dg58Yv/i3f/t1bD/mQP7tgQXep0vXl+bSpCd8H9eXXs6lOOfXajk5NeWlprVETuYxL+AcXxwY5Z+z4bpjdX5S589tfKXJz3zsLOUk308ph8Wx5GJ2LrZ7WeJ7Fi1G+4n9+rGWrqmzwesUB/Ht3RsbKMpEyd6yAl8AFPHNw6/lL//zX+ibzTG+Z8+eKVhAx24IFf086A/l1i2AqezN7vgORcxauJ7AVFrYnMANLD72b6an7wDkwDfAswjb+yr9xd/TbG8PFUz1yW8+VjAVCgr7vU0FkKB7FPyiUPcCRcBgzlpeyu988HP5V//yj+TJo4dyfHgowz4AUZtahNnf2pCN5dJAQWMUL17Irf2bsrMLRpeeANCCeW6ifTACpCJdgmIqP05vXWdxNoofCcgYDYbaly+mxNwAykFR8mDYV/YYFELa2+ONLYEFwiw+hvwhV37nbdIKjK1okkXqZGRhETOux3nTCcAo5/q5B3YsFMpCeOlntV4A1MLWHPZr4CH0sbu3p+AYvF2ezFTsBzbEYvblwt67r7EZgDcUaqcn7MsNqwqHhamuNw1QBdtCweogsVJt9sD2MZeL87F89vkX8vDhY9XX3t6+3Lp521gpNkSm85kxTykILHETpAJLBcEpSw7GYnNF4SuYNwwAsVUB7Lx/6VpfgWVppCpDtGMvXcmBEWJu9WsgAjw8ww/bIeCHxfqwvclsoqwGBCfRpsA8BFYtix+Yi9mbB1PBv4xJCgzVpoN+H3ZsADmyIJnvQv5mQ5rfqDMHplL7gY5SWzMwRJ2faWE62NoAGoBvoh/MAf1gDBVoK7E4bG+PlDEFrFsEU8HH1G8vLhQwhXMA2Fi4wnuMEyxUs+lEwVQYD/ogI888sSYBnGNzBVPIVgVEhP7JnEMABFlkuHZAmwSmIGZBbohRAAz566ErzA1zB4MaAE4Ew3lgD66lT1pxP5g0rhZ/mz9YsTwL4qlvfAcZA0wFxi6E7osLYyHD3MmCRH8jUIdgKmPn6RngVG3FQGccqxLzpfiHa1955RUdrzLhzaaK3GBsRn/QEWREwCb6hRzQLnSDf2nPjFeMkQTdmG4s7ug5NWAqX7Ad72NYUO/BVIyxLLBkjoacwJYGJiMAcCBy+BfkjRgMf/bAOmVKA8sZ2P/6AxkMjekFY8DfyhST7sN0/Fubej0K3/FZx53YRrheJKDEg6lWABKFJVcAMDCCIT5xPv6+j75M2ZBxSeNgAvQyLvl7CdgQgRvUAW3Br7f92pl2RvCUMUVZvmceJ/iA+YV9UvaMdQREWRsJyFsVSoqMwPSyCfAi9GNgKsxbc2W/r7qi/TEPqh8v5hbjwLC4uaHAW4ulxrjH3AggBWOz2Z4BR2iXiBV8jxb65BhNliY7xgC/VjcdzmV3d0+vwRh5HoDFiIv7N2/KDL4yHiuI9FI2pTcYKdh7PJ4pg+bXDw/k3//538p8PpHBcFMm06WCqZQ1CKxUunY3htGUOBOE23ITman0a6RALNvSv/gO5trvbcje7qb84AdvyNtvvy6vv/qKjAY9ZeTc2xnJ9migkJnlfJbAU2e6xroEEAnMmucXcmN3V2Me2L5MD0MZA/ChclohvTxYlzGE9kz2NPoChsx1BuNGtU7A2gPAa8SKTYAleoYPU3CZ9Udws+nFYiNshvpl+xWYamhgKqwb8IIA9YO5sRxBcFg32n2S+aG/Z1qt5wHcWu2N0O4Z17gWpP0o/5CuI1ZrLdgCdGpztaJh/rBtW4Ob/hkv2QZA0P2hjd8AoCYPyBvn42+uB71f+3sQtrVa45msddwL2CqYX7FGJCw9AdPVR7mWMgY6zSvpJW4E1+EU6Mxka+sujQnJ2eCj2l9iskpOav+Yw5q5O6CZjjXZm7K7ghV309Y25g2JKQZA8CRvk5+xoOIzbPCdd9+Vn/70p2kdO9bYY3HiUtcVWBMBKPj06ER/wSyHc16++5r0AXzFOnApul49uwCrJOjENmW0syPDEYDWO9oG54A4oqAzgNmRL5SNc6bAW+oZ5+McXb/rPNM6WR3fci/WYRg/wFTvvfeePHgAMNUTfSEDwFQ392/o94zrmptc3F3ZWEVxV9ldmw8xL0fdsA2ehzsJ6JvxHOe3Yaai3slM5e95VvfpK2aq64CpvF8wP5RkcNVvru6L5vY04vlxDdNG1k1jyrWxilH2rR9b3N+gjP2/vs2czPk913txnk3zahqfb4+f6/rIzY9juM5+SW7+Xo45O2iSQd0YfX+5dnK21daHvb79uqVpPF7u/jqv+5KcVn67AjxHEETcu442Ueon6sHvD3n/ytkYv482UefXfhylvey6eJGzv6jP+HcubuT81J9Xii087n3Vy6ZuLDkbiHrJ9dvGZ1vFiFS+EOeAa71cfYxqardNvKyz6zq7jG3n5BBttG68MVa3iTFen+vGPuZx/It26LM5+8ytib2eYnyKecS32cb/SnIvyaQuZtb5a8k+2hzP+ULTOKIvxnhdimNxPNEHmnwwFytzcQHn1flaSY9YazsK5eu4ZatronxKsbMknyb9XBnENcBUzFe5NQ3b7sBUrVTdndRJoJNAJ4FOAp0E3C5qJ4xOAp0EOgl0Eugk0EmgVgJ/+n//v/rEp7QBH2/muREUN3N4Uxs3PK5sSNaMJLdh17S51Va1bTeT4o1/LOrNFV5jTyOQbbUdlp7XNMfSZkTpeN1GMTfo4gBjgXluc99fs87GfJ0wcpvV/qGAt8tSn7S72E9OrnWbcbnNmNwmZ9RZbrM8p5smPZfmsY4xlebMNuLGXdRpqS+2m9NNkzza2LgfXwRT5eJMPOblnZN93Yaet6ucjUWbKW2g5+JXTp51tlGywVwMjr7j428bmefGm7Pl2Fau36YN9za27/spbTq3lR3a8g/mSnr1DzPQNovk1vG5KPe21/q5lOIybc/rKm7i18VFyqEUx/xYm3yoTWwpxZMm/fs5xfn5ua+1MV9QBNowIPTVNU+UNYvPYv9xrKV829YO4nk5PeTiQpRTtEM/nyi3kr3l9MRjEUxV8tfou6WYUicfXoO2/FhztuDXKv66qN9c3PI5t63ccU0OpOPHGnNEtC3fb50ccnGwdK2fO69rkn28JiePupyYy0tt7b7ky7lY4H02tp/L395m140ZTbEqOz+9g0Kh+0ILCcl+BDAAmE+++uqB/OVf/YWCqFDIB2APCurVRhOYCjYDgMud26/oOQAQoFkUT+qb4QE42loV+KPIHoV/ZAJgTGNxJwr/UOBHgANtFvLw9zUoCqS9bifGmk8//lgODw4UWIFCSgCqUEY5HY8Fb5c/PzlV9iWUYf7e7/xc/tX/8sfy+OE3cnx4oMXDABZsAVizcSmXi7mcHB3L+ALsVOcGptrZEbCY0GcgMMwNRaF6bQIm0Ie1oDq9PZ4FwyjGBMBACyUT2xF1h/mgDbAGofgRhd+Qx2QyVokr0AmMS6k4niALyIVv4YecGHtYSE9wCM5jkZGBOKzQGddOxhM5PjqpwHQoZiUAAOOrfE4LVnyRszGK4Rdv3YfeCaZi0S76wDw4v8slNJAK06GjBDTQd3wo4Ml+UCSdA1Nt9cAOgEJ6Y8X49DMDUwHcsn/jpty+/dKKkWUGIBptxwpnCRpZAWEMdIfxQVbjs/NqrKjDpUzNW1g0zALnNN5U+EzZ52JpjO34GzohCM/rCddTrvgewA8txF4sZDqfSn9gPsQCf2U/GU/k/OysAlNhrgRaAViIol1lM0M1/uVlYu6xNQX8BTZBxiYFRiigLrFdpGJ0ZaFSMJXpCLaBex/e/6j8xucVixJY4nAO/RnXEExEQNFgOJL9/RsyXyzl9PxM9nZ3ZZDYXFjwC4ajnZ1tZWdDIT+Ac5ybstuAEevstAIWUl4oJleg16bFIwLgcBzyJLAT/7IvFvVznc24gzYJVML1sDfqkL4F+fK8ycRYl2A/ZI6AbxCoQTsHWASgDYILVnHEwFRa4C9SgefQ3gUYYxZzBZlhHufn44rFjTGC82N7kBvimQJ4lBHMwKNozzPGWAm/Aetw7ksvvaTfmywBTDS7JfgMuoCtGkjLAFHULcBK9CsyaaA/xlDODdfw+srPEvAo5nKCLaqi7AS+QT8EETGHoE38cAx+XYaxwa6Ojo8U3IKxoy/OBeMkg5XGyMlE/2bMVDa4xKxF5hky2zD3E+yjfyffYSwleIm+QRsiAIFjZW6k3DhG5hS/buKajbL2ex/MFxi3zxO0Q46HfrBiPnmRpcBiKvS4AusSMIj2DBBgeYFrcJ8fmYcM3DKvGIHi+p8xzgAAtmdJ2ZLxKTKGqV0mn0FuASsOxoPjHhCVlj9VfsB3tBPKir5EP2cO9oAzyq1KXA4EpGuGzc2K2Q5/I24AwDccjWQyn8vZeKxgiw2AS3pDBSKfnoGtailffXMo/9+ffyQbMpPdnS1lZ5zPERcApkKuT2AqbuZeEiayAo/gK+A5gMECkKrXBxDGsBzABsKfB32R1+7dkrt3b8srd27JYLBn9gBNAAAgAElEQVQll4uZvPPWm3Lv1buyAOAQbJPwATBWgbETzDkA8F4YM9VwMJCLyVhBTKPRjkymM9WDv9eh3j3wgvqP+sE5tG3/L+9xmWMVPJRAg6v7GcQoA2bylzHGwFQWUzEe2IYCYAfDin2K+YBjQltIerTpFeAxAXQcuIfxRnNjAoPTd/11zA3xvnGR7h/TKqgCBDEPcW0AnUawlfoG1gvb2xX4hrasAEJtG/ne4rRfrxBkQ7n6explPyNwSdm/VmwAV33WAeMTC5bqPK2P2AdGHuMBvuNajfGU8dXbkM66AKbCwCh3xs0VmCpJ1BUE0zYADzOg2ULeeecd+clPfqL3PRfjC7OjBMTStbtsyMn5uTw+eC5Pnh/LWMFWl3Lr1kvSGwx1zbSpLKUbMtMYmJjG+gPpKZgb90VYX+GzrefBCgxfwq+BQ5cK5Nf8tbEhp3gRRGKoBKukMaHamg4sVjqPBCZ77bXXlFnriy8+VzAV8jPWTTf2drVtAlmZPxifGf/i2tXHtbrPPi9zbch7DK8/sxfFdla5mb6O9SfYNj/44AN588035dVXX9V4CBkyl63scvUMy9ug9p3sVeO25t72Lw7kHEtreC8Df98d1yneTktyW/c+37dznWv9nPz13p/Yh/f/3Ph5zXXGUdqviH5eZ2+lNuI1ufFd18bZdpPsaP+585uO5eSem2tuXjn51ek2xlL/N33K20MbG/fj921wHH4NXgemYkxo44fRJ3lNnEPONvy4cvZWZ2dN7efa8/Ov86u6+BHjzrrxxcfLuMYqzSnKwc/jOnKIPpKbb9Z3q2x8dS/Gz4Nt+evbxotoS/66XMzLjbEuJuZ8qBTXm3w3yjCO9erazHIg77nrYmvOn7he9Wtafx7X5dGevC5y88mN0c8rFw9zemjyiRizvR5y8TynE66Bo3xy8/JxPq5d4vW5v19cM61eINBkQzGOx5yTk1VTvOc1XE97wGpd3riqy384MFVdjvf243VfWh/VxWl76dSLbI4xb0Z7Qr91NtuBqdpGqO68TgKdBDoJdBL4vktg/V2e77vEuvl3Eugk0Emgk8D3VgIAU5U2+/2mQNx0aNrM8TfAlXAd6ihukjVt6nwbBcXNv9JmYNwI8nPk5g9lohsheLi+elnotYbYtDFZ2kwsHY/tcaMhbpD6wXpQgd+waeojtzl6HSHEDZncxm3d+HPjzMk1t1Fdt8ka263bjPSbbHUbwFm/SAfbXFcn39Kc/dhKG2N1dug3/3Ixgbrxm7lXN/7q39Dp+2ZRmp/nOj6Sk2GdXKNOc/6DsdCPSvLLxa+6jcP4XW5TF8c8KIgyzZ0bZe/lXzeO3Lhzm8F17UUZ1smiKRbn2sr5bfSj2G58uFgnM6/fJluLsmyr99J1OF56KBh1yr9jLMzNjf15ObSNPaW418aOcn00ydTrvI1trxsnff98gMVxxofFbJsPtLztMQY0+eF1ciBt0MfqXIyIcTXGXt9OyW9K+sgd97GfgI2S70W7rMu3bWREv0C7TWsE7xt+fE05uxT/YrzzsmnKczy3zk7b2HD0hVKs8W3hGm/TXs6xT/93vIbftYmb3h/a6DXaaNRXLgc32XK0PbSZi31N42uKVdnrM2AqgHhQWPr8+aF8+eAL+eu/+Ws5ODAwFYqAUYynP3gQmBiKhoOR3HnpFWXg0ML65aUCMRQwtW2/8EG0AVANjgMEQNYiALTI0AGwAeaComMW5/mcwLyDQn8WNI9GQy3+/+rLB3J89FzZU4x1BYw5YuCLkxNlXgLgBIXEv/fhz+V//Zd/LEeHB3JxeiojZedJb71fzmUB5hkAmchMdfOmvZUeYKUEyDHQ2KaykpDhxetbi7qn06qYFw+fMS/MHWwOZM1hbGfh7s5oW/oDgFuMxceKYa0onesqnOuLZFkci/5ZwAg544fFE/jOg9PIEoEieICpnj8/UtCJgjoUBLdiLFr5ihVmrwonVp9RwIvx2ZhRTG8FkDiXgAv83dsCUMxYTBRIBSaw9HZPZZvADaqhlqri2lkqgAbjRU/BVD198z/AVJ988rl88/CRHB0dJzDVHbUxMs1QvihQRfGpB1PhPABZYCcEESxTobX5odUBq3+lQt1VHLD7A/Nhe99qzp+9Tfjv6edkdGGRqy9qxVgJptIYCXDN5dVjGAPOUeah07MEzoJeFgksBHaqno5fgQcocF96MJUB9dAvwSIeTKV5LHE5mCyvAskMfGP3GmaXY7VztHF6cqwygo35IgyCc7TweziU/f2bWnh/fHoiO4nViiwKsB8UMQNMBcYgsDKB6exm8kl8Dz8FUAj94ldtOgGeMHaAh3AcWgIIiWAqAuo8mIqgNp8v8ZlgJ8iDrB8r27L8hePGTDWU8dhYIHAcfxOshuuVJSSxXcDPuUYjoMgKCZeyUPabpX6PdrmWAZgB80C78DMwU3nQCu3MswUh3kwn41RIrxxJWmjMGMFxKTBObI64HnI2kNxYlou5+grGQjnA3zFGxiC0R0AawWcs3OZc6DcEH3k96HfKtmPMHHEtANkwjsX7JYJmOHYCFakb6gPXwR4AqDo+OTZwS2Idw7kscieYivZEkBB90oOpcF0EBBBwVq1B3du9mfO8jjxYI67/OWcc53mM4Vxr0mY9EArHvG9jzvjb2znGTrAJAWls28v/6nrS4p0xq62Y59QfJ5MqP8d5Mr4xblFuOV0rQ14CCCsD06XFOrbJmM3CLgXypdyocR75GWDLBNiiv6p/paJM2hOupZ2uC6aiP9O+uZ4lGAxrHPg2bA5+hPFsbG3JGEx+k4kCYDa2wKYIIOJSxpOZnI/n8tXXz+Tf//lHIhsLBVNdjAEKM6YlgDVWYKqkpZQ61YcSAETBVMo7arlss2fxGseBc+ltieyMRN54467cf+1VuX//Vbm1f0NGCkgHUFbkEqxUi5ksAVJDjkYenWF9YwCQne0dXQdhbkBs9QdDY3wzGq0qj/PeyK/hGedppy+AYFLepZ34f7FGIZiNMW9V5GdgKvapa49eT+MlxsWYCxsiSyqAG4g9XK/CB5gbLzeugqn8XJjbOAZ+59dbHDfH5+Xix278mWRZgO+ugLa4ZhVL7Ty/16ZrPORUAD0TkxGBsuZ3lwpa9iyCvu/cPiFBjIzZAiCfC8srv8V6zRj4KFvKXxn1EpupX89bnjMdcV2GY7w34HokxkLaj7/X5jnIGzFHsE/Ky+cNzVew75Rn3333XQVTPX782ECQg34VPxS8fCny/ORUgVQHx6fKLod7nrff/i21/Yn6CvR3KUv1U9U00GPS6w9kG0BD5OIE8LQ4aAy3WFtp7E7MdsrclNjEMD58B9AiwFSYL5hAAazWNf7lpa6P3n77bfnFL34hv/zlR/L111/rCzCGAzB47upnxn0PpqK8mFuuJN2GP5hzGFuj7r1Neb/XZaQDv6Ebz0xVAlNVdqiX2/rlhfvsBLzFfAzsv86M7NxcPoqt+HPi+Ty3tGfi9yrWH91VZqk219PPc+PKjaXyp8JbF/28SnMsyaskqyaZldYidfPPjS3Koo38/Dm5ucc58e/cuU3yiuPLySu2wWt4PP4b9enXjLR3P+YYI3OxNp7j8633S5+jfDyI63e/n+djfEn2Ob1xDOzf/xvty8cNzq/Ox+N3L8SdFoZU6qfOL79rP+K4faz29lPyGY6D50Z7aYqH0RfieiP2mxtH2iG6Eve9bUe/u26czcWI6FM52yodi7ErJ6t1fdfrI+Ysr2Nvp9cBU0XbyNm9twn/2Y8jF7/jOH0sKuWgnB7WtT2v36Zc5mNRbo1cl+O9rHJxvJQ3GJ99HPX+6vXdtPYo5QIv69w50c/9WHyfJbt90T7/4cBUdTLx46V+cL5/2UNTjubcsMcAQFVOH7m4RBny3ifKiH93YKoWybQ7pZNAJ4FOAp0EOgmQtb6TRCeBTgKdBDoJdBLoJNAsgQim8htocfOizUZ0aRNPNxMc8ii36dK08dg8m9UZvq3SJkuuPV7nH+rGjZLVpoG9ue/b/rSRa+yjtKlT2vjIbeawzdImXU6XpU05bmyUZFGaY5tNX79JEjdm15FDbuOS19dtyJY2afxcmzYRo1yuo/MmO2tqE2PMbWA26Yzt8oGN9w20Fx/q5HynzfzVhtzbUpvmG+23pA9/XtRl08ZxtGtfwNHUX84ncnaS86kYh3M+EDdh0bZ/2JZrN7d53iYW1/l9Uz/0O//wq0nufv65B411esR3vmDOx29+LsX+thu/bXTf1n5LMTvaD4ssfCyPso9tRdmV5l+KX23ifUlmTTr28iltllMGcdPe23mcU5M8o4/4+MYxMa7VyS/mom9rE3FOuTVMlJN/aJ6TVS53xXVdm9gcY0vuGi+PUvzKxWJ/zM8vPiznuGPhQG6OdcdyeqqLy218JjevujVom9jg5x/jdulvn4/r1lbxu5wdxbjp51had60jd99GLqbl+otyQxs5u4uxs428r3uO1kgZv6+CNDY2DGCBAuAnTx7J5198Lh/98u8UuIAH8ADEoLhR/d2DqYYjeenOXS2gBlhqqgwQWwZs2N2R7Z1tzWu4Fm2hmBsF+jyGa8gyg2I/HAdjSCxQXd2/XCpgh4Xzw2Ff118Pv/5aAVAo8AVAobe1oQWKAJng+PnZubIrDPtb8rsf/lz+5z/+Izl5/lwuzk9l2NtSAAGKhMHIAAYGALDQ1nIxlZv7+xWAAAAH6A4MAuhne7gCOfh7EowPhca0F6zBMHcUZB4/P6q+84XhOBdgqq2eAXlsjijONFYN2g2L9DEOHCczFbRJwADBX3xAjGt5Hq5jsTz0PR5P5OjwqGL92Oy9yLSFa7RAVAsVrQDWCtztF0XreKisxeIzMGhYwTL6J+MRxjcaAmhj4BoUj25spUrHDZHFpRVfm1XawhptKJvEHOCg9Fb/HthG5jK+GMvHH38mX339UJ4/P5Ybe3ty69ZtY23a2tSi1BXDlgGpWCANm4OMAIRDqTnsU8ETYBao2AuqkbzAJJZGqGNFwasVHSfQVZqDz1ksjK2Ku5XZbEuBPpCbFrkmVjfGQ4y/Bya34dDAWvgPdbmJyYiFMepLYAk5v1BfsnumeQU8AAsR+lcwSGKmWgHwVqBfggEUhLIJZiorElANJVYYsjtVudLd/8BOYa+wc7R/fHSkoCDaImMzwTkKohkOZW/vhhYsn5ydKpgKOiFgEmMik93e7o6CqQ4ODuTevXsaYxAzwMg1GZ/LrVu3NHYgjsHmDg8PVZco9AcgC5NAATKLtOl7ZLkhQNP7MdevHLv3JwKYCF6BTAimurgwFgiMn8XrGBPaxjn0UwDdyJhGVisrtAATmTGo0HcZE6fTSQViQaE6QAAeUEndVEAA+CuAXQsDSMHvFBgBSGwCwaEfsndtJNAPzoWMIS/16wkYsDY0htG3cRz9rVg2jK2IxxgfGG98HCf4yIOpNLbATxOokewrtpZjwb79a7ZoTBcKGkn39fiX51rMXDG94TyCfwAePj0DAHihNgr5wpdhMyheh0+BTWQ0HMlkOlVwLHSi4+0PZKasIFYMj1iogIDk12ADMZDAUn2c/sfCdciWwCDGU4Kk6IfUDf4lyIQxnuf6+wCfaxhnuAY2xpPLSnfQG3MKzoVMlOUtFfnHN0/7ddXVeyRcawA3/EDPHuxM9jfmHpVxAsrxmlU+MQCdXzNrfNXzTddoh2xeHqTH68Dep7l3OtX4NRgNK2CX92useVTXCZxHQFSVW9P9uMV526OAngFkwDnoxwNzGQOgf8Rp2APsCz8AO9KXNEbi2stLGU8NTDUYbSvb4nwBG0LeX8rR8bk8+Pqp/P//6WNAG2V7tCUXF7j20uJyeikWQWZ6wIOpUhG8AnMIptoEANxiORmrAKbaHYncu/ey3Lv7irz+2l25c/um7G2PZEMWuiYSrHmWAOEupK8g9Q1ZwE5mU42no8FItjZ7ylgF6C3YwAxQjTUA4hfsw8A81JPmsmUC+CbQsGe3MdCuyRLneaChgkwXy8T0Y+A6A5YZExB+wJDl4wHagv4U2JOA3pAD2h0MDaCCdRB9gbmA+RSAGerc3+MwP3BtZj5va8Qr8Tcd9/csfm8ExxVcqkA/jEvhb2p3FtvJSjrXtY/KMtmov5dQcNlodMUPIT+sNTAurKMIMqXf+X+5/rJYwl8uyPCtrQlW6z9bB5pv2RrVr3vQtq4HYdhuXZTbj6U8IpiqWjM5pi+OgXFJx5vAR7qOSuvlK2NJx73O1D8BTk55GmCqH//4xxWYCsC08WSs6wysLRYAUx2dyNOjEzk4PVM/xpr4vZ9+AG+RM2WzhR0qfdfqXknXdn3ByyfOxxdyoevkmUoE8QyAJzCI6r3FYi7LudmQRj2woiXmRdgp1keQCWLcxcWZ/ouf/b09BVO9//778rd/+zfy1VdfaR+IQ1g7kRmTMZhgZottWIesXmpSKavFB8jYv+whF8+5jqnylbZr/TEPtAFT0c9WGJ8XAVW8t9VYo+xULSbhTvH5jTnV267/nvZX14NvI7bnfXe9Ua5/dmleHNPVvL56WUSupzgPf07uu9w8oxyv3C+1mF7u+haXvQCUW/eanD7rbCKeXyc7tpPTRZ2M6XNehjlbi/Zq9xqr+3j6qY+f0Z95DteWHBfzbRW30n203yOOudPbXsyNUaZt9VTaF6zTQ9y3revLz69Ol7k2mvqpixVsr03MaPJP2onXvZ8Xdez79Lbj7ZTx3x/L6S7aZpRFbu5xHou0bo+xwstE475bh1zXjkrxpUlH/L4pDkZ5Xdd3qZdSPPXtlp4Fl+y9pMd4fi7+RT1EW/I5NeagGJNi7PMyjv7QNGZcyxgR7bxOt1zb+3H763P5q2QDJVnU6TAn82j38Zw6m8K53gfjWHOxKp4TbT3q0c8Tzxia7CZnh+vG2FJ8jLKI+sq9QCbmyzg+D6aK8THmcv7t7/tKdtCBqdpk++6cTgKdBDoJdBLoJJCeU3aC6CTQSaCTQCeBTgKdBJol0AZMlduUjpsgTX/rTXmGxim3WeY3Ea6zeZfbHPSSqGvTbxzyhj5udq42T78bMFWzlq6ekduk8nMqbcaVNjNKm0S5zZ5c2202aHIyb7MREttGO3GDH/PKbTyVNtO8NOuuy/XdtEFV2nxqui63ebiuXay78dm2fc4pPjjn8VhsVDeXOjvV8RTe3lg31rYbr16fuZjWJD+M4e8TTJXzz1wsy22O8zxfWFHn795nomybNq3j+aX84GMpPnvfbbIDfo/rqreRp45z134XG+e+2LOtb7SJfbm2Sg8gSrLF8Vhk4eXepIOm/Fc3jzYb6nXyatI1r62bg7fXnJ7a9oF5xgfS7D8et0JSK2rK+VIuF7Ktde2iKYZF2fgYkFsPUF45mXoZ5GJe7liMF3HdVhdPc7IoHfPzinbnY1zUic9Bufze5M9t11SlHOHlkdOl9/emsfD70sM5H1ejvWF8ueLdkv58X/4cL9+6dVTJN0q5x4/XyyzmNB//6/Ii80pTjG0r87q8WGoDBZYogtTC+gSmQhEjCv2/+uqBfPb5p/LxJx/L6emJrl3BTEWmDiv4tAfSKA58+eW7WjAM8MLFeKIFhAAvaJEqigT7fdUvgFMAWhAshfbQLkFcKPhGUR/AVpSRBy8w1uE8Fn0PEhjh6y8fyNHRcwVAoXgOxbsjvFUewKjTU7kA69V8Lrs7I/mdD38hf/Q//vfy6Juv5fmzZzLsbwoABChilOVclvrG97ECqzZkKfs3bshwAIaLmRb3Yhwo6gALwN72jv4N3dPGlSFjOlWAmQdIo2Af4ITnB4cK8sJ1WkiZithxPcBZWhcqBvi3ImIruvQy8UxGnjWHNkhWDBY44XoCBliYjGPGujKVk6MT7UNzh/5azqGNm18r/KI6ZqAJG1d/MFC9Q6cEU6E9PKBGISofVO/tAuxiwAVNUVabqz9LsfcOa586YTuubBIonu4BTNXTYu3ZbFGBqR589VAOD4+UIWN//4bOyQBBNh8r5F6BqVCMqmAqFLFvbWqR+GRqNgX5G8DKijBTGr3CcrG6l/NvxV/l2yr2KMvPCnxGAI2yICRZEyRBxgDYi645E6iEQMMKXKZsXpbfCdaBDRlTiDHsYL4E4Fl7KD43IBkL7m1dhnXqpoEDEhMRbcmq4K+CqVYxFbae5u7eCEcZgwXBwFTP1YaNKWxVZI2+1DeUZaavPoD5giFid3tbwPQLn8U5niXm9q39CrQJ5gLEGMQUMGCBmer27dtXwFQAbxJMBb/TWLc0sAXXSZwvWYcIkOD6nTGRbFr4FzaFObHQnkw8mCOODwYAc61snsXrBIviHBbrAwyKHzKkVH4LMNXc/J7FzuojGhNQTG+sVXZ/YgXZLIimzzJe4jwyUSmYCgCqmYFrzL8M+KhgqgRh8AxAAMdg7GC2AuMf5IzzcR2BabRbxhZ8z/H4eOOLND0Y0I8fLIeT8bQCYtja2QOpWORvIEbGRoAlLD+bnpHfFIKYgI6M0Yw9OHUyM8DraAfMgyhatyJ2BQUB3NvrqU6nk6mx7cxmCfw7MrAbgGR9A07hGsgWwAfkvuT9BoZcXmp7Giv7lhN5b6QghwRiYmzhd5A7xgP5UHYeWMJ1sb+/yBW1Uk/wGbRHYB9tinbuQVpom/mL5/l8QuY+joHzwJgZ68i25sdPsJ3FZtMZz1dbTbHCr68gU8YKghPN9s0HqjyV1pIaN8D6MrC1B20c88C5ykaT7B5jIJgKsRk2oH6XYjE+IyYp+BKxVoGJV8FUCnDBmoDxWwFCxiCjwLWtTWM/g20qUHIhF9OJXEynsnvjpmz1hzK+AJudaK775uFTefD1E/nVb75Rfwc4fDLFmsBAuKYP+zU/NoRUxRvowFT4qLDMTZF+H0wtBCAulalzsCWyPcLabyC720PZHg1kNOjJD959W954/Z5sYR9kifwxkz7YoDZFgelYa+EYAMhA+SIOYu3QHw5kMpnpHAmmsrWErSH8PSuAoQBGKTtXGpf6zRUbMACU6RGxzwA8A2XwNOA3QVK0Hw8OARib/TLuqn9tYEwWO2FT0BP6oA4hV2PXA+AGAFaLufRR2i/9kt9xzepBS7lr6bO8zsBUoA4zf2DsZ6wAEw/Bfmr3aX/FYg/muNScTZsn05YByXoar8CIFO/14j0rQVxcgCkDUHrxgrGircD0XBcyBqelXBWTNbfNV/7n4z/GwblHmfKekGtgtl/aT1Kbcm+X9+uN6j45LeYod8aes4sL9Umsj9955x350Y9+JE+ePFF7BhgTIB+sR3DfAvkenZwpM9WzEzBTGVjx9z78p7p6PRsjTy6UrQrIRRv/Uibzhfr1fAYgpenOj0Nf5JDWqGCIHSSwP2wTeju/uNAxGHOkraXItlrF9p0duXv3rgKqPv30E50DfsDeu7uzXb0QwwNHV7nT/C+3V+B1Wvoc9UIf8DmXsRfH0rv8r4CpkJNeeukl+fDDD+WNN96QV199Ve9NID/mGI7Rg6n8PbmOzzFT/WMEU11XRznf9H7r2+XnUl+VT2UMIvfdizEmz/5V124bO2xzznXk56/xY+Tn2KZfk1DG0U59O14+UQa58ebOWd2XJrbnzDNGr9fcOsuPlbF6Fe9XbLH8Lrf/zD782pS+zzEyt3EeXMdRf77dNjrlOV7uUU9e/lH2flzr9LeuvcZ5xr5ythXPyflSXTu573K693qL+bxk3z4v+3HFMfo1Bz8zR3B8L8TxzEsqdX2u+5Wr/YTYr29vXf14O6LNrjM+L7emOOh90cs+yqF0Hn0k932M9aU41dbW/dqgKR7xXH8vF/uP841xoC7/eN37NUXUXV2+8/5e8rlcjK17TpHTd8kGSmPN5ZnoO7lYV4oJpWvZho9Hcay5WNXUntdz1KHt4ay0kltv5OxxXR+us8+YA3zbvEeriwGxbX1ZV7ofz/lhzo7RJ+8xS3bQganaRqbuvE4CnQQ6CXQS+L5LYM135nzfxdXNv5NAJ4FOAp0Evs8SIJiqbsMubjhwkyu3YVfawND2a8BUuc2a3I18G135TQpuEPnr6trFtXHjm2282O71wVR1m0VN847jiHPLbdbm5JCTeWkzjDovbVi00Us8hw9A/aZ9HGfccLpagLJ6k2Jsu7TxEuWe2xiNG+F1c466aNrgZ1u5cay70VWac06v1N91H3RAJv7hPfUUdRfP8RvHUbdZO28AUzXJqO0mrB9/SSfxOMZb0m9pXCV7a+tPPsbGDca6hwZt/T3KoU6+Xl8+RuZk6edHH4k5pm6T38s+11dTHMo9YIi+7sdD+77ug8cmu4wxmnZE2eSuj77l36gex16SR6ndGDvqzmvKl9GWS7bXlNeavve+EPWUe5gQ22Nu9w/O4gNpyoV5xhfw53JTlHspdzTlx5jnmvJZbm65PnI+Rn+q86E2Os/pvSnG59aM0fZiUSf78b4SfZn6iu3n+svNO7fuydlU9ONcnGvrcyUd+/Hl7CkXM7w82oCpou588Yj/LsZsrws/fj/nOl/0+ohyKuWDOIY4/1LspRyafK9NLKxrQ8e3tJeno5AQFWgEbnz22aeC38+//EyLrnHu0dGRFhcqgMCDqYYjeeXle3re02fPFESAJ6YoPASDDh42kpkGRYkoDsTfVgC70DZRsIrjKMKGnwNMxXjni7t5jOAPfGdvc18qMxWYcFDwj7mg4HcbAKipganG5+fKsHBjb0c+/MXP5X/47/5bBVMdHTyTUR+FhMaIsgHgyRzF/GMtbtzauJS9nV1lQcAb6lkggIIO5LYbeze00JqFIRgjjiv4Yjyu2KBwHeV7CgavCcACBmDA/PE9rh32wWah3BYVcIKgCtoM+vJABOZY73ex+B7fUQ8Ek8A+tMh2NpfzMyvaVztNYCrvnyyaRbk2juNvYztJgCWwrySADwrLV8XPpmMyd+zuAOwE4AL6wW+yUq3Xtf80HlefRAtTUTy9tdXXohyGFLUAACAASURBVGtl8ZgvZDKeKDPVg6++kWfPnivoAexUVhzdU9tb5ULI04qhUawKthjInQAbgKkwRjCDEUyFB/8GqFoByFZraZOVFYmvQB30OR8zuAanLfu4xYJrgqk8IIY2Q7ARaszBGqZtb0gFZMH3lyg2n8+NlWsTACmAfmx8YKnCPob2m9hLrBAcIJVNQUE7+idASH1TWcjS/ZPx/7hCWwNT6b2wCzImm4WCnGDrJ8dH6hcEP3ifVoYwAOO0GL6nWkeJ8bYCDkRBlgQMKiPexobcvLWvbEEAUBFMBd8GmOr87FSBmgBNoT9jbbjQQn8CgwC2gUwI0DIZ4Jgxg9GHWaBP/8R8cA1iHGwZ56MvAq7QD/W3KsyfVuwktEEySDA+QF47OwY0YxF/BYwEH43qcDXG1TrFwBOUD1AS0B368W/Xpd0ayMcAIQYAE2WWMXCDAZk5V0MeLStAIvrE/BTUs1wIwKtgAMN1ZHNTn0psGYxjmAf860rxf2JroW9wrJgjAQO4HvFjNlkV/VN+fr1ZWg/xHMYb+qhvA2MDYMaAFTPZAPB2e3QFxECGJZyrYCoFiYIp0Ni9tMhd2b0shsaYrMCZVPAHZivIdZLyG+2RY0K7/GV+oR0gZ+IY4zn688AM2m8O9OTzAWWNHIDjZBSjHKkDX+DIXEZ9cb16tRANccByAsFULO5HP2Tgoq/Q3njvyu8JcuFxtsc5AJgEZkLGEj8Gv/a22GigE42XW6ZrypX9K9PY3GyM/o5zUKypOSgAuigLjcWOAY1ALM4Z40MfGt+STyBm4Ie6Qp9z5E+sEeZzuXHrtvQHIzk7G8t4MpOz84l89tkD+fqbp/LNI8RQY1q7vARzWoIhKDOVASmrtauCqRK60IOpzEgTQHrF4KbA8A2R3oZIvwcGv03ZGfVkd2egzFQ/+clvy7tvvy3bw74y2V1cnMvmxqUCzxVIpTFzJnjhOMCCYBc08OG2jDWfXmUj4jgpB8tT8EGLP37NHNfmPndS34znaIdgKq5hoAfGSwCveVx1nJiwAJ7EuBmzCQL0hW7wfeRBvCTA+wZ9O4JI2D7643e0Ofotr/V7yZwfFkTQImVC+wTbK34gU41tCUBo+d3AVHrvoMyVAE4ZQHNDkOMNPK4g5pmxGPmfeN8MuZAR0OH0rgDrq/VgAtPzHotrHa9LA+GvgOf+Xt77UrX+dIXScf3v45wft7834DObeM/FSk6fE3Dd+XiscgPj4ltvvSVgp3r27JmMAaYaDhRMhV/cl0A/x2cX8ujgUB4/P5ZZYmv9xc8+lA0whIKVLIEcYf3IZYg1E6yJldZ1Q2aJnQ4yY1wBSHkrxVE9lnRmrKXTCkyFtWlvq5eAWFacypcV7Gxvy62bN+WVV15RViq8XALy2t4eKZgKayoFiKUY5tcKXId6v1vnHpS2jGu8D3CO1Dn1rXEq2TBzA9ZXL7/8snzwwQe6vrt799WKLY46W8WJaqWtH66sDb4lmGq1zlpJICcXb3/Rh7zsctfyWN11Jfl731pHR5ST/9d/zs2nNL46O/G6KF2f6yu2mbv2uvZZF+/ayNCPxY+hpEfqiDHN22idLfnzOa42cmDcrbwiVa3nxpeby9U13Yvsgr5974sxT5faYZ+r++cVeyD9zd8XM56vq5uc77INxqCcnflxt+kz+lDba6Kecu002Thl2RQ7Su34vOjttGTjuRjhx8A1ytWcby848PbI8bB/bwu5eJkb/xxr+bRPFccVx9Qkx7Y6i+e1jX1t43eM515O0Z45R/qg/75tXlhXLtRXyVZibMP5VZ4PcaiUWzkm+mHJxqMNsb2mXBxjtpdVLp7n7LEpl5VyAWNZ7vp4zOu35BMx5tb5cNtc5XXoZZ+TU528ot7837bfuCp5rtNZXSxax29z7eRsCG36eFQ3D2/DAFJhnznnp6X5+XhZyvEdmGodLXfndhLoJNBJoJPA91kCHZjq+6z9bu6dBDoJdBLoJLCWBP7dn/4/9p7E9DCGF8dNqHiO30T0Gx9xw+DK5lFLMNVaE8iczD5LN9d1G6f+QRbO85sCL7S7ZOHX+kuPpk2n3BibrsltQpRkEMWW2xSMx0obh7nNupz9xD7jg2C/keXt0NsadeLbyo2rpOPSnHKbNW02SuM8S5va0a9yNt6mvzrfaGMzTQ86msYQNx+jzXldxbHm7MQf0/dgp4f/dfYZx1iaU51Ne1tr41ccT538mmSHNtr2hfE1xeBcrC5tKJfaQxvRZtv4U4yTbCfnl3XtxbwTZYS/48PAKzbjX8/lOmexDvpmnMk9VMzlq2+bf9pc7wEPJZuP8dCDqby8mzbLSzbRJobW5Uqvq6jj3HV1x5ryhde5L5yK+a3uoQJtwdsBbT/qgMd9jiqtbeLaqEn/dXGiKYZEfyk9KK/TW1Mez40/Z2M8VrdOiPEyp2d/zNt8nKvPLbFP/yY8r8tSDG2TX0q2xDajjHN+zDlEOyrlRn882lvJ33y/bddHpf6jvErxuS63ep+MOZ8+GNcNMe7H2OeLQ6J+S/bctBYr+WmTD2bXbmJsAQamMnAQisB/85tfyyeffixff/OVFl3jB8WFKNpTlhkUcGoxL1hntuXVu6/J6emZPH78RE7Pz3UNgIJ7FCiiYBdFiCjmVOaClNsYD/E3ivtQUIdiP/wAiMXiPhap61v7HdseC/YIpnr6+LGcKEgJgKe5AjJ2RkNlptIiQrCCXF7Krf09+eAXP5P/5p//oTx9/EhOnj+XnWFfQWUKJADwBG/wH08MTLV5qQAbPDA9Oz+rwAoohh4M+nJr31i0WBTMonQtXB2PK4AK5sE5Ty7GCnzBdZgnC+W1MFvfcol7NCv6NeAYGGoM2EIbVIBEAm5RVpAJ5csCcYLW8J2xLBgIwtsuCnEBXqjWW66okzbN4lkUk6IPHDfWFCsSR1UnbsqtoB5jtuJeFthTPjvbADslpqJN1Kamt2iTbCbdltq7++1Hi8YVtAWA1JZsKnjhUgFpH3/ymTx48I08fXqg7GEAuWiBfh9MJsZaYXazequ2sowo0wlAdGh/oawz0AnYqqADzA/P/QlI8vnS/Nr0YQXhK+YF+nlca6I9ysOvozAG/ChgKOlzNW/zSWV2S/sQvf4W6nG1oAj+RL1CQAADkn1sNrMCfp17Aksm49HKZrMPK26Aj6N/AJFoi2CTQEE250FGBBubMdrpd9o+mWFMLtABmBUAdILt0s5xvo+tWmyusk52AMYw/L1cKmAK12E+BuhcKlBuMhkrsPP1119X0BZkADDV2elJBZpiMTxkg3EAPGegLviaAa3wXTW3BKZivCbYBTNFvEM8Qj8oqCbgE4XXuB7XYJ5krFqBs4zhhABGs2MDtOGX7Dx7ezsVg5MH5yCAKSONsncZawR/+n2zaQOFQZcG+MF4DOC4ug/DZyuqB2DCgGOqMhR9I/YncAHaUwACji0WFViMoDTYSL+3qSxLkAfapN2oryRZ0B7Jwofx4DzKlmsKjotj5X2C+ogCBhbKHINx+QJ6n4P9Wo4yxfc4H+MmkI8gVuobfwNIg2J5+P7m1oYMR8MKTIXzcC3Bw5AtgVQEvRGcgDEQTOUZl8BORpCR5kwU1o+R/wC2NYAf/QHXTacAVMEuzbcIGiKYin9jfrEInrEesjKAjYGHKmq/xPaH7xEjlQUOjEAJXMlioAiksnxkIBxcy/VqXGNazlkV0a/Gh/y2isEecMY4SSB1DswImcBGDbBkQCoClBD7jcBoxZRT6RvgUg0qiCsAhiL2mzwgGwXKgd0yxSbaBQA5uhZKQF/ImnNmbFbgKuMdAL5JlwD2oh8AFwDQQT4xfRhjGcF9qneArKBHfLe8lH2AqYYjOT27kOdHp/Lk6XP51a8+kUePDuTsAmMyhsR+f4jIK/MZQF8AwxvIuNJHAUyFiwfbIwUNYjyQ63Q61zHALrHi6G8hPojs7fTk1s1tuXPzhvzoRz+Ud995W27u7cpiPlWwOoDmAFbNYauLucWQxNSF9sDctbO9q8BzsCB5W+H6hDkN/zL+UM45wBLvDyrAUdr7JzOa+asxAOFc2Aj0xFjhwVQcj8YUBS0ZUBFjMVAKGMWMUQg/QwAhRWSssdZk7XN8vDdgfOc4fC6P93v+/qqSQ1rr+NjG/sAQxfbNphPwXNcWZmcKgO5ZvrM1Yk992BiOjIEz+q814wufDUzFH7iELo2TLXMMiGX49fGZOqK9ow1ds21azvK/fm3J+x6vH43TCcDKHONzob9X4jpKXxSQWL24/tF1c9hzwzHGTTDE4fOdO3d0XXH//n05ODhQWcGeYRfIYch7iCcn52P56slTefjsQJmp4Is//uE/UR8GoAoyhzRni6Uy3F6Mxwqmwtp5NNyWiwlAkwZg5/0PwE7bYLVMYGewtXHtDAAc+scvXrbA+yUb/4auS5DvwOqJNRzWX2ClOjs71XN3drZlb3dHwNTJl1cwj/g1h7fHSvktP/j1Lu0k5vYqh6h+ymAqMFMZmAqMxwZi9O2bX6eVaALzXbn/vVwB/6F2MOut++Nt60rbmYa8H/qvc9d5v+a5Te3HLuk3686J/uD/9Z9jXGjTfmns8bj/2/dTxRgXyxi3S/2zrTq55fpoM5/SOV7mvl9+jv3F8/2YGQM5zzp5lGQR584c2db+6mSRm5Ofj4/3dTZO2+I6KI7R507vb5oz9D5lxbDVJKM6vfG7GEO8/JvsZV0fbWNHdf6f85e6McYY5GUXx5LLwdTvOvHJj8fvTTXZbMlncuOMc8ZLjLDG8baV02Pd/NeJAyW953TRts9cvojttfUrb0Ox3VyeaDtGLyN/z+7Xt/Ec77NxrevPLcXGprgf/aUUp9aNbT4HNl2bi7tNcidYvK7tNr7t/dbP3ffv24l5MpffY17yY4wxOTf3KLvcWHisDkxVlwsZW9r6bdM6JsqlFGvr9FrFSeyBJjAVx5fzu6gX/8KOnN13YKq22u7O6yTQSaCTQCeB77sE1t/l+b5LrJt/J4FOAp0EOgl8byUAMFVuQ4o39rmNBn4XHxjFTcTYRvXU5u9Z2nGTK26u1G22+Ldj+oIdv/my2qzgc9P1lx65hwhxkyyKqemauJHQdt6lTc54vG4ztLSBWdd23Hips8M62TRtlvprS3MqbRo1bfznNtlKm8OlcdTZ4zqu0tQvxsrChlK7TbZQ10fdJnZuM81vmPFzVVQYBlhn+9yozI29dAzj8bKIeizJ59vqqo0Pez8ubeJWG5At3prYtCkcN+TbzD1XlBd1nPM1HIubxE2xo7RBy/zC8XpZeTBV3Sb3Ov71XZ0bN4jrYoyXTZ3Mowzq4mVTnMhdW3dNXV6IMivlJJ+z/WcvK37G96UN9FIc92sW/7AyxgDaJ3M/Ze5tluPz65/c2idnL21jVO7aaDc4xz8cqfO/UhxpWnPEnFUnX2+DlGOTb3sfLsUGtEGZe9vwY+MDx2hH0S9KMsrF5dJcKfNckRD79/aAz35dmfOl0jHOPRfjcsdyNlKypTr7pDxy7ZV0EG07+i51Td+NeSf6fSwKjPbF9krxp2mt813FcxSSosBxgeLYxAuDwjsUfn/00d/Kxx//Rh4+eqhFsfh5/PjxFTCVFvMq29GO3Hv1vhb0EUwFW0NhIt7qDlALivtYcE75eLCPByWguI9sTXyDurI8JeBItDm80R0AgMODAzk7OZXJ5EKLfFGsBzAVAE1HKCIcT5RF586tG/LB++/JP//DP1Aw1enxkeyOBlpwp4XB86nMpxMZn18oKAvMVADYAIBzen6qstC5XFoR7u1bt7XsFMWMBHyRtQR9K7BkMLjCfKOQqEsr1GY8RFE5il7Rj1I9iIFvAEbxzFQswIccWeDNQlJfdIjvCY5jgSv+hvxQlMlifiv0NgAD62lRPG8FsCvwlukNNbYGIMIPwVTG9GKsHmyPACPmJIKphsMd6fcGKTYiGaTCKUUumXVrTE3MVOpvyoqkktLiXRSswv5m05l8+ukXykwFMNWgj8JRA6fA7si8pD6qeSexaG16kBWK0k0GAPEYW5WBfshM5YshVjE7MTMpEMeK5dEPC7YYO9kW2qMeWFTu4yvsB9d7hgCvY7B+oI3+AMxwG+qzBAWpnwCEMptXbFsAS1TrBxSUJhYqsImAicx80oquAeLAv2qDiS0KbArTmYF5KlBF9eKIFSsXAIoYl83fwGcEtIHJBExS9Gm05Yt3Va4KRFwoQLM36KNiW0FtACgBkAOWBQNlzWVne6jAKoCpXnrpJdW1AiMuzmUyvqhsGvNmnAF4BD5lTDEGZGGhNwuqIXdf/O3BVBgjgTOQN+IQjgHIRd2SeYZAC/Q9mQAct6WyoN4JBPF9gZmKx8kYh3agY4CpWDjt4/5oBD1tJXYhA1PRbs0nLXczZymDFUA/CUyhzH2KgVvZpNqWsuosFWhFQCtihTJyAVSrMa+v4FjMgQBA9kX5ECxBeXgQhC/MIkMY18YGikhx6PLFwnuv15hXIXPMnb7FfAH5QzZk/8N1BCcC8KKxdUNkMLKYBHCKsXfBJmb62YOp8L3Nr6egFPQHu1JAKuSc1rfGjGNgFwUBIaYtlgrg0BgBf1QwgijIAT4JcA+K6PGDNhHr4JsYIOKZrhmSr6Fd/AnGJtiCskVif0BzBt7ebgx8KjMCkhKoARGVoDV8hp7wN4HTjGMAlVrss71CAJEsHpuf47MBAhKgNoFcmNcYz4xVh/nMQMC2/tkQ2DJ0w/xJ+WJOBqYyeVusTOw8s5nqGnOGb7N4Hz4HUBx+dQ5bPemDVYmsfJpHDHQznRsTncUAy2nGqLhQ0JGm6DQ/xF7VSWKLgTwBZDKgl+Wasdrepezd2DPAsjJPmpUqeG1isQPxGwANXIPsP78UGW3vykavr8CBbx4+kU8/+1I+/fSJPH9+aoD0JKsewFSXmzKbGsuNYuEcqAa2kWOmUqi8xloAC+waYx3ckN7WhvSgS7SzvJRhf0Nu3hjJnVu78s7bb8lbb74hr77yEtCXcvT8QOYAFcHmBfezBpZDvMa1W0BjqY2KsvHMdR22+uH+huaTBBKFbjyQyu+L+XtVnhfX57Q9AxEawIjrIupQ/UFBiisADewDdoA1BEF6sB+umzgmiwWbut5j3/G+NN538Dx/n0sbjHs8cX0AEDN06+8PVvd/qz17MlPZ/YIdt/xxqesjMlPBZiFrA1MZS9KqPQOlrGS6KlLOMVNRB6s1kMUov2bhOs/Osfb8WjLKztuHxq+gQzL28Z6Sa11cxziDzzqGwNrHOKZ9uhcxMEZXYKrJWH3y3r178uqrr+qaQ5mpxuPE8jXXcSGXAPx4eHwijw6ey5OjY1lubOn69P1/8r5s9YcyWywUqDiZzpR5jgA/+LfGit5AwfCErnHOiWLOjid2SOZngLoATIRssZ4Bq6rlVMSruY4Tc7x3967cvn1bX2TxySefyOHhgeYuALUAqDo8PNQYhGNsO4Kprjhsyz/oc1xvMB7jcoyLQGDzucSglhB6XKvgXDJTlcBUV/cptHUd4Qs2lcBUOi7suzk2hDZTqnTiTi7dr8f7UcYcP65o4/7v0r5E3Th9DGwzn9hfHJuPXzzXz6s097q+4zW5eObHwTmtYtMK3Bn7qYshufGvK6Pc+V7mfi452Xkb4BypZ/8vz4tzjvrN2ViU73Vtgm1HmUZ9eJnE4vacPkrj8/uPcS+ae1+M29E+ol5ycmFsf3GdYPcTcex188z5zbe1painnC3l+oj7gvn1wQpYz5ic811vg37+/nNpjdNm/iW9tIk7UeaxLYKpcnEzjt/nizbjjufknlPk4osfY6wvKdlsnYzWGWtOTz6eRPu+Tr6J69hcrKFvsX3m+Vx/OVvGeaUYW8qlbWLvt/XhmAejTeRk7W0kF3Pa5tNcbIp5pJRD6nJUtL2Ykzh+H6ujDnJtxLwX7cT2NFYa8W3EeM2zcvJr8o/Ybu78pjVEXQ6+Mnf34pW6tUfOjurG2YGpmrTcfd9JoJNAJ4FOAp0ETALrVzR3kusk0Emgk0AngU4C31MJXAdMldvMzm0kXjmvhXxzm2JtN0ti87kN0robdG5w+KIsbmJxXC9u/tiyw8rLrveT23yJm0ocW91Ge9OmR9OGY2kzLW7glTb24+Zd3Vg5n9yY2h5jG5R6283AOP7cdXGzpk6zcZ65zdHSWJvscV2LavIfjLVUYJzbMPT9+w3a0oa3t9s4Z/yds2t/HJ/1re3h7ZdNY2sj85ydeFk02XmTLpr8y/dfN78ooxgfmnTs5xT14XWS8+M2PuVjoS8QjvrN2TaLY+Nmb92ccnE8559ef7RznFeXP3LftdVjkz2s831dn9H26+RR8pPYfpMNxZjYZnwle/JyyLXjH/peWS+4gp24tqAdRRvL2Xu0lfiALj6Qph3zuAdTcRwYJ8fAMccxRv3XxTAfW2PMrZtjjFkxDkaf8GOtyz0l++A4KaPox7G/GNtL8Sfm0Ni+9+NSPGSBXWyrZMtsM9d3vCbOwxc6eZvI6YN2RMBFSe45mefiXC6vlmJcU5txXiX9xXZydhTn7nXoP7PojnJh2/QpzoXf+2LimMPrYvs68bcpRjW1pXcAKBIFu4CA0Qhv4R8qgOGv//qv5Dcf/1oeP36kYCrMF0ApFDCDeQGAGmXKuRTZ3tmV1+69roVwT548VWYqFE++/PLLsr2zXb313+ddtEeZEmRFBhQWpAMogV/84Bja9+BDxjIU88pyIc+ePlWGGoA3FouZslDtbI8UBACg1WQ81aK6V+7cVDDVH/6z/1qePX4sZwBT7QyVhQjF7vPpWKbjCzk/O6vAVDvbO8pWdH5xjsVeVYw/HA7kzu07WvyIgkb/pnkUGKNwEQw2KGTFZxaMbw9HWgTOt+7DbiB3LTqEXtKL9MmiQTAV8wDXCiwaJtiHxeGQGYokIVvIkHIjWAFjIUgDn1HIv1wQvoQidCs6ZuEq9GVMCChcXIGpxmMD7Gz1eoKCczJwoHjZg6kwXt6XDvojBQAo+0dio9J5gf0Eld4eTIVCX/3Pqk9Rm6sldihgvQSAbS6fff6FfPXVQwVTQX67Ozs6Hr0n1of31g/ADJyTFc9vJUYlMGsYwwYaVyBLKuxAYbpnpqJcDbCRgFkoXEaxNoASia3JA6lYLO0LkSELnKMsBAkEATtFvz3YQAIbeHCcsXwsDSiQmBbIZAOAC8Bws+m0Gj+YqVS8yh5l4AzI5+L8Qgv/AXYEIMSYjAzAAZmYX27KeDJVe0WRMYp3+z0DmFCeaFPHrkXTxrRk7CkGnlQmurExOuAXBbywJ4LGyKQEPZ5fXBiL0+6OgUFmMwVQAbB0//XX5UgZ51AEbCwRYJqDXyFeafE2gBGzmYI3PWAJ342GI/VdBUmoDWwoaIKMN1wrEeCkOkiF/nEtjr8JICLjFAuHdfzb2zoeyBRsKDgG/7O/Zzpe2pDJe1OGQ4BurDCchfY4j2AqZVlLDC7M2wBgkUlFgTa9ftU2QK2YA64jO4sy0V0u9T7V2JOMsQvHDExn4FMFUynwZKFF2dA5AHFk5oCfwBYgewO4jvUa/kLPYOJATLZj8CWrDdc8oyxaBlRBoT3HQnYTfIficwUcMQhaIjagkLLgXAU1+PszsH0osAPxGHkLrD/7+2p7jMGYL8YGMALABfP5VCNMz/k9zofuoEuyWnmGFIJ9oVf6qMnRwFSMM9QpYj1+Eds1fGnuXbEPa3xNTDI+x3Gt8CI4xIr7va0yxjIGo00PsiX7jl/zk0kL841gKsYw5haVf2Lr0bErMG8FwIqMMbRvAqFM52Zvfq2KvmHv9BGcQ5sn2M6K8Y1JiKxa52fnFqvgGwpgmOoaYTgayWjbWNoQS0c721f65fw1n0HvKVdgTMzPypaXxsu87eXNdTv+xRgwPvSNHwAN8UMWTuqZoEQFrG+PZLi9rWCqmYJf+so4NZ7O5LPPH8jf/t1v5JtvTuX8YiajEbIQCg0hc/jnhszmAC6bDwGEYetRY3pZgalsBahskZciapmIz5pjNaPqeghgKjDOIV6B7bG/KXJrfyQvv7Qvb7x+T9568768ef91SF4OD57KTP1qKX0A1cD01+9p3oEsFLAIxkQFls8UgGR+bGNBnIHNaBxOuQY+CD/FOWTj4RqANqi2nQBxzNM2N+yVbGpMon2qLNyLS9Tm5sxvZhNknsR4ALJXe1Nw5FwFpuBZBaosEjPbZgXu5svVqvv2FJ9shiuZX3kJG9YTafzwz+r+gaDCKr6BbXKmQCj1uwRMM6Y5RbJXccPiocUNy8kJDIi4sGmxy4NdPZhqNdIEwEw2RIYqbS/1ZcpbFbp64JuN5yqYit/bvZAu5kz9ibk0mWG1/oN9cL1D30Scx1WQAWxJ1znIC9BrAk3hXMhJbT7pW9daZH9MQBr6H6s4GcMIrMO/5+MLGQyH8tZbb+l9C3Lf08TEa2tIW58iVo0nM3lycCiPDp/L4em5CNZFm1vyO+//jmxs9ZTBbDyeKpBqrrkqyUAZ/gAGhQ32bB5pnam5ZQqQ+0xznAEbbV0FO0Ts0Lkq267dJ0C3kAt+CfB++8035eWXX5Lbt+/IL3/5kTx9+tSYqsB6tT1Sti20hXUKfphz8NnAv6v9bm/PTZ95P8d7PLbL9SLjOf629Rr8zMCovBbfEUz1wQcfvMBMFfMlmak8oKq6t7ZQaC9ESHGuaQ5X/LdiWn1xL5Y6i+fj77i3XOoz7pFU4245yNweSctLq9N8nz4fVzEsw/6Sm3Obfkvzi8fpm36NEttf3YOsnl/6dqJsvgtZ0S/8vg/HlZNd9CM/5jj+Ko8km4t9lXwyJ1M/17p5+zHzHofj8vqPxfQWxstsUX5/ImcrUa91YKo4nmiXdbGKe53sj9fGffQ6O4v65dyv6wO58efaLOmVuuD3lE+0Hz/nErDH26CXgV9DefnHz9Eno5zb2J6Pl23iJNu0VfuLANqoSy+nOlupi1/RKsTZKwAAIABJREFUPn07Ob/lnHKxtXRt9Kmmsdb5bs6HqVPf7rr5pmRrXnbRRuJ9rM+bOTAV2+J9Vk4ucdy5eNwU75viZl2cycWkGHPj33W+kxtL1G/dM4ecLeTyZS4veNnlxhjjQtRHrEOItuD9YxV/bS+2bjzxuvjctM5fSzG2ZBM+RtTZTe2aQm+PmmupfBvRn3I+34Gp2mi6O6eTQCeBTgKdBDoJdGCqzgY6CXQS6CTQSaCTQGsJtAFTxZty3MDmNnu52RQ3B3g+ClDizW7tzbXb6Gs9oXSi31xp6oNt4xpfyBDBVH6jhA84N/QN380bAKXxlzZpcxuacVOTmzJNMs1tMOQ2inLnxU2v0iacf1iQ21DKbYrmNrXjuCgHfy4ftOXabNJ1HL/fRMttIDXpNsonFrl428p99vNt6qvJB3KbWFFGcfO17fi4gRv17Dfoos16IEKUrX9o8MKGYAYEk9N1Tl9N8vT6zm1E53ysSe5t/Mu3QfvNyd7HWm6G08aog5zv5vRTGleUZV1cyckYY/R237Shy+9ZdMFxRXuJ8sjF8Gjjfuy5uMO+cg8zfX8l2bbR/XXO8XbofSHab4wvbW1+3fxX8q+cbn3eiZ9zsii14e0A/dc9QObaAv/Ggsi2sYVj9YUapQcZLPKLYCrfRhxv7qFJU3yNdlCKX3ENxr9ptzkb8nHDj7VOH6WY4QttY07OPdwo+URdrIn5L7cGovxj3vbrg1we5Rh9kQltrmTPdbYfdU1Z+9hOm0X7HqSfk3Eud0e55mypzv+a2ozjyMXPOrtq0nvOH1gc7YtovewoP35PMJWXa2mdFOcb82ybOF2KxXXXsv5WEi8V8BkoFkTx3V/91V/Kr3/9a3n85LFcjMG4sJCnT/Gm9okV4mlxKwoZN2RnZ1def/2+FtwDTKXAiH5P7t69KyMwOvW2lKWFhccomKc86d8EXLAID4WCKILHL4vaARIgcwuv1zfu91FMPZcvvvhcjp8fKtOAFeyK3NjZVkAHwVT9zS2598ot+fCD9+Wf/cEfyMGTx3KuYKptBZwsAYQAeOD8TE5PT7SgEawN+/sARPW1aBEFwmgcfYyGQ3npzktaDKwsPAAtiAFytLg+zQN/o1AQ88Q5t/b3tUgX7eEY/lUGKy1oRE4x5g9jNgEwyRgefL6BPLk2YcE72ZFwLtqEfCBDX9iAzxgDWYigN8jM3qBvBdcoNkbRsS+wjGAqjAXMITquLbCIoLDT3p7vwVSwTQW4XKIwdCGDPhi4AKYyUAH+39wCgMzYA15YY6SCcANkgHFFI5P+CwDXZ198KV9//VCePT1U8AbewK+FqglIRbn1NwEmMoaGKi8sDDiyWM6NuUoMhML8pGXsCTSFdrS4FcWgFaNYAmht9azYX9cDXBMkgJiCwGzuKJZV0BMYh1DoPxwpOA/tTi7GKgPIHYXm6Ff7QZuyIWAnQBkRwAGYH+agILsEACOIh2Cw+Wyq4BmcB4Y1FAXju5PjEzk9OZHXXntN/4ZfKUNJb6sq2IaPwmehTxQZY6yeXWBzw4pU8UPwBvSP68A0gxgCf1GAw9mZ9oG4gf5gbxgTzrE5LOTg8FC/A9sUJoR+wT4FYBzGicJmsE+hDTIxUI/qG7CxjU3Zv3lDfRJtwt/Ozk9lOBjp+M2fyMa0YryhLbDIHTok0JP3DDiH7CUEeBAEShAWgYuYn80RYERjNQL4C8cAQiLYiyAOgLuoOwXYDQYJEAfGIrBpmV1BJtzbgY1DvgacAiDLwEL4QV8YL/qFvHC9Mphp4fkysVldyq4WVINRbJbAVAaEY/5HUfkQ+gL4bnyhwCn1ZbQ9HCrYDb9kPfGAUet7pPHf9hbgMyvWGNMDAHgGLODamEWQ+B62aywdxqRjzHcLWSrLjHEpQqcKyugZa5HaOuLbbKqgLpx369ZNjXU47+j4SAC4AhBEwRvK8jQzUA1ibyr0gdyoX86PYB8MCbYLXWqRe2KkY+5iTCZwUMGDiFgJdKCMRgkIRdtjvGEb3hYJgvLAVuZBXEc7ghwZ2xmfFByX2JVUBltbVQ7FtQSDYT74m3Nhnon7JP7e3uQzl9OzU2PMSyBQxskq7iYwoC9w9YALsobBP8i0R3CeZ3xTUI4YqAbHEVfI8oTi/PHFWI5PjjVeEagJIOjO3q5jpnLFwArMMH/j/qkCoueIlQDrGtsegYTUCWRCP8S/BFMpU9bGRophYqw2idmLcQ++ifnu7O7KLgCJS5GL2Uymc9jsQv/99a8/l//0Fx/J8Sn8ZUP29npq63MAqBYA0Kg16XdXwVQGBq7AVPQdZcYSwQpC80vPmLxgh5AosI3AeCCMAiu33Rd5+c4NuXfvJXn9tbvy1huvyQ/eeVs2Ny/l4OljGQPUPpvpGqHf2zKQ+bmtfSB3A7tN0zrJGIOUgW3T7A3AbVs7GvMIQMJcMynrGsBBib0N+uE9iI0Z+dqAVxojAJjDOFLsY5wgwEb9SUGqyFcrX6EODcA/rphQCYyEjgDAQh5RMI2C+Czm6Ho9AZl8oSPX8fq8gM8MUpzSvxPIB8xFGGdCpisgWVd62ibsxpgcAbhRVD10l2KenzNmhDGhPbSAuAwmSbJakc2V1yhAbL5QkI9fS1b3xRWY3gBqWHWU9jYYp5Ioqhxlaw2C+7Cmsza4ZjJIWyIg1Te6b0pfAZEAvhtYEnIhCxgEMgYrU8pfGpcASmL+SIxo+NuDIpnDfBzjutLfc9M/j09PFIT5wx/+UP1378YNBSLhXkZjbH+gsQbnH5+eyYNvHsnjw+fy/PxC+nqP05Pf/93fV0DkxXhiOgCL3WCon+HbeBGDAqzmSz2fMae639Y3BUD2eHGBsYzCXxBXTs/xYgdjwt2/sS87Ctq29Rl+NdZsbsrbb72lQDDkJjALHxw8k91deynF9mikbFv2QoxtnRf3/Rm/fexOqmr8h3ZPP+V8fC5hjEVjFYBL7WR9MBUHVAemMmKvivuLhLeNc/EncF7xvp25Oneu32/KfW/rnhcZl0p7A6UB59pYa3LhGWXcl/Lj9PsrpTnFvv1+hJ9b6XNs1+/BxLY5nlJbUTbfhawoj5xN5GTnz+c9hB933G+L7efkmZODP+bl0VZ+XDP6fQXaN/eyvPy8LdDPvUy49o1j4V4FY06VKyuG0pT/PFg/vWSkThYlX+JaMz4/YT5bxZAVEyJzYp2co59ex7aiPJv0StuIe8UlfXvd896xzof8+TmdRn/Lxaoqh60ZhHLPWpvipq7C0voqp4/oo7Tn6+iK+2reXqJvx3ajjdXFVu8HuI5/1z3vpj78M/u4zvF9eh/wcXlNVV2pF2FMi7ry+ig928jFJs7J21Fbu4t+26Tnkv22iTOlNUFTXmSfubVEyf8pvxiH0Qb9JtpWbm60f5/To4z8+OL5pVxOG41z87p8cW6rtQ/HEP+NuZA55br26tuvm3fON9rIl68gaxpfk93FsXVgqiaJdt93Eugk0Emgk0AnAZPA9SuaOwl2Eugk0Emgk0Ange+ZBP7t//WnLz6RCG8r8jen+OwLA+LmWNx05QYNH9b6G+3cZk3cEMhtMJQ2a+LGst9Iy22Y+nbiJojfiChvKumj6rUtJm4C120ORHnkHsrGzYu4ARg30+o24XIbUrkNrCiTuGnZZrPLb0rV9RHnxwcoObmtq4zcBq0fV1N7cdzcsKPd8/omeTRtXJbGsa4M4oZeaXMy6qbaGPQPMN2bUlkUoW8CTW+0RXFG9k1Dro0rwce9sblJflFHcXOWNl+KFW31mosRTdf673MbnHUy9/GUG+25ueTaXWdcTed6u2ravCzZYIz1/gF53OyPfuL1GWN37sFeqViFdlJ6qNIkh+t+X4oruXhQ5/slW6mL4W1sv6nPqNM6O45rgHVkFvWcezjuczHjQtP4cvMrPQDOxXvKt/SQMubUbyODXLwo5exoP7n1Vk5G3o7q1l2leVB23g5iXvYxe6UfY0Koy1/RxmkDJRv3/Vwdw9U37MaxejvCd/7hUtsxxvhct5bzY/MP43Nyy+WZknzrYnPTWrKUN6xu8cU3FJfkUq0H0sBLOSr2h/P8w+5SjmN+8A8afR8+vpbkmTu/ZN+xPR8TogyivVo/WzKfofhvqWAKFNkB1PMf/+N/UDAVigzPz8+0kP758yMFz2jRfgJTbW32lD3m9dfBTHWhBYiT2VQLCQHiQYEiAC4ousbPFpgVEhsKAVEABVjhJwBXViiPX4wDRYAEEymYBIXoyS9R5MoCbgBHvvj8Mzk5OlKwCphq0M/ezrYW/x48O9DixGG/J6/dvSPvv/dj+a9+/5/KDECxBAIBcxGAUwr+AFDg5FiXgaPhILHqABQ2UVALfvf2dmUPY9ze0T4BOCBTkDG6GQhG2Wj0retnFQhnB8wniZmKIAkFa2hhLYo3wfqAt9hbQTeL502GqwJjnxsgF8/6ARliHNAPgQDKyJKK0Vl8av1bcbUBpizuqc0nIMfKbxKVVHqjPopz+ZZgFpijeBkgCYJsUPxcxeENkUF/oMAGFF3rO4ZRG6MAJBYJWN/MEdqD0VFp8S3qrSZTAxmhUPU3n3wiX339UJ4/P1E9wW74Fn8rWjWmJWWHSbLDGh9/qw/qnBda8N1DcW+vp/O34nkretY4mJwwFuMqa1BiZ0pYNCsGB/sVQGkozAcLDwAlWvy7RBW4jWczMaCgKHoy1aJi+IwCSZaX5ksoFAZLDgrQEwsYGbdMV9argWLMPzle3tco61eagBazLxZy69YtbQ+gJTCsAfxiBfvwQRZ8i8YEY6FJ4D1lFLGiZ7KMWP8A/gDEY8xeBAXiOIp9/TqaAAS0iZgCQAZYkPZvGngSxwHUGfR6cnP/prIMGaDQbBz+BsFAflp0jrEsEDO2E0PTpoIbz9Bu38ASdl+XGI4S2NKAc9gLMQAAbBXnEjhFf8a8AIwC2Mhs0wBfLGiC7AHmQbxSPUxnqvuKfSWxtrHg2OdVgBsIgoGMoD/IHL6BmFLFuBQH0O+NG3sKWjM2HLDLoNDbXpADX678V4sVDQSoOcvlPS0UA9NTYj3BtbADzgn2gbHALqdTY9ZSdiUFMGwaWO3srPIptMeiecQ8FlD7+IU+/NrUA1QsZpqdcfzMp2R0QiEdfAj6J5gKoFQFYaZ4q2wtSwOy4qS9/RtqW4jvx6enOhf8reC6DbDbTcyOgWBNxc6q/54V95OlbDYHc4gBQZRdCCwlFwYwA1sc/JUgCNUD8lDyJevP4g33FAn+Yp8K6lyY/+EXsWcVO01xCnLQMZMFbmAxTNs13UNPBCPhGsiThe1cO6IvBbws4NMA7OxpG2Q4gWDYDmyRY0NbpsMEbFoY2AiCRqyt5oLxp4ebCsoF+1P6Hm1UoOhk7zgHfa9ijFEzwsYQwwz4a+xUiKNkcgET3WA0VLQQrsd6hWsEzAftKjMj4hn0BMa3lLsYSwE22Nrq6RxPTk7lYgJmNbDIGKOSFf+vdEl5mm5N7rweFxCMa0BoA+PC5slMBXmORjsyGI3kcrMvi41NObuYyPOjE3n0+Il8+eCRfP7FI1ksTQZwU+ACAAiCawNEBdAGgSwKGkh5qkIfVgtG+6BZwsgdDQieWFv68Bld2wK4ifYvZdQX2dsdyM39Xbn/+ivy7jv35ce//UMZDXpydIR11FSWAEFi/voLtjjLTchdyL0XiPewkcRIiflD9tAnbJFgc4LnoBOCgAkE5Jrb38NxjcM1Cu0c11IvPAc2wpyDMZKtij5BFizzWWP/Q2xh/DEmLMsH8DuujyAjZaJPMoWfqxwQXwFWAxA62c6KUc8AoTivWmOl/UZdh1NHYO9S4BT8yUC0gB7F+2XNQWBRxVoLYM4EpqqYO1M+tvy1Yp1E37Blq0fekM0e1iaIOWQdNVuAPW9umj8r/5fmelsXGuDWwPo2LmM1sjgJBkjLKQoAS0YKwByAwZuIA8qUmYBWAA8jNsPIASpP9uRlBGYqXI/1uwLLsaZKeUhnRkdQlqz0lnhdWxqwsGLYSsmPayaFi6Vi/uOzU9nd25OfvfczvW+BPTw7OJCT0zNlxgIoGAy80O/J2bk8fPxUHh8dyel4Kvu3b8loe0fe+/HPFOg1RZ4AYB5gvMVSgVhglDs5PZGprmE29DjuicC2yZwJucB2sB7QdQ4AltOp3msow1hiubQ1hckQcob+FcgpIvdfe13Bwzdv7uv92+Hhgdy4sS/DBATDekjZRhMLld9fZH6inhlCmIvjfWluD4GxlfdwvOfkugdtVS92SGtX5kR8B5sCY+p7770n7777bnVfqTabwJOre16O0BTrx2fhMN3HJGaq0h5CnKf/uwqjNXtB7Nv/W7r/j/f8lHlpvyI3lm97jPJbd54cO+Xs2/Hj5xouN6e6vqOs62QS9zL8XNrIsm7vpc4e6uaU+y4e8+OmHL1d+nF5e2bOqmzavXTEQuDVvcqVj9jx6Ku01br+ooyu+Jd75hXHFMfNdhhrS89c24wlF3M4v2iDbC8ns2i7vu/4TCa242NNHHMVkTIvKm2yy+gbcYxcF+Xijdext6f47KCNz/u1Rs7Xcz6MPq/zrMo/N2kzNvWDxEwVY76XQYwPpecNTbE07unnbM3rnGvWprnkdK1runSf7mUZ5+JtDp+9jnK+F8fsc1Np/jkdM7fH+OhjjfeVXFzI2WkcQymW1ekq2tG3yT11cTzGwFzsLcWAkkxzuSvGnFzcy8X4qP8m2ZZ8pqTTutzYbn5Ysb8IqIp2EeNqrJ3JzfNKvqqeC5XKq3FPo72m/PiidV2dD89fnWchHoy99pKNGI/a2GBdTvjX//r/6GrDmwJ0930ngU4CnQQ6CXQS6MBUnQ10Eugk0Emgk0AngfYS+D//7b9Lz4VXD1J4M1vaQOCDVd64121YsA0WPsQNrNgXb4rjJlhuM5Jtx/75wMlvmvpNotwDVd7wxw3QXGEvx6JveE1vvPRjiXKLmyPX2Sy1opAVkM23Wdq0ZTEPN4L9XPiQzm9cxI0WzsNvQsZNC/930yZ3Ti65jaM21tt0XdP3bfq4sqnU5oKac+o2+HHZdWzCd+fbj5uD9FP/L/VeekgQ527P1ldvu/d98wEA7ZAb03Vvc4u2xbHlNr99jMjZW26DNPdwIW4sRp00bdpdx6a+CxvKxT4f87z/R33mxhxlWPJb7/de9/jMeOSPlzbifft8QMwx+7n5sdKmcMzbEeOWj+2M9z6+RVv3DyTqYvW6MSxnx00yL+XXphDj5Uv5lB4O1D1cy+XgGEtyumRfUUaYb52d52JTLnZ5W4o5PfddjEFNOdizg/j2Y1++3TYPUZv0lhtXToaUYy42U9/8jm96ZBGtz+P+c0nX0ddKsoyyaMr3V3WtXlgVIORsJMY2+rvPBznf9eOywlQUx14Ftnt7jTrG3yyILeVHL8foe01xIn7v7ahkb1EWcY2W0zGPeRnl8lpu/ld1exVM1camc7EnZ0dt8kv0kZL/+5yUs5FSPM7pL8osxrEYI9h2LBJBYTKKJsfnZ1oAqIwJO/YW8z/7sz+TX//mN1oACVDDycmxnJ4aM5SyXaS1n74pfX9f2WNQWP/kyZPESGCggOFwW5ki7N7LmFoAzAJIAONGnwC/YMwEFcH3cD6K1Y3t5EJQyG7+Yms5goZQwIlrUYT34IsvlE1qA8wIKPRczGVne2RgqsfP9Prt4UDuv3pHfvKjd+UX778no8FAwFgExiAABPC9Aanwe6LFoSi2xtgJuEBBIuTx2uv35NbNm7JxaYXnKMoHkIJrweFgqAwu+MFxvJke8wLbi5FOXS1AoV5RJEkwAh7U4loUQDJmsoB4VbRtBYpVkaJjSyQwA7pBMbeyiomxZlyNt1aTyrfG04cNsGAACrNFA8mAOUCLjclmlYwMcwDoB2Aq+zU2HY2PqaAehfVoS8ecikc0piWWCWN2ssISvRfUt9dbv/3hUMFUp2cXCtjDfexHv/yVPPj6Gzk5OVPGj729G3J2fq7XGusJWAUMBEM/JKMGq5hhMyhSBUsC7ADC4NhRbKxrNcjVvRGZYEDY4PgCzD0TA4gl1gmyD2AMat8o1FbWDVGf0NyYirBxHVjRwLCxDZaYxNBBthMwK1mBtskFoCBl9EoADTIUwEbUdlDc3O9rcTgBVuiPhbTwLdgP/j48PFQ2L7CvoWgVQI3pdKxzRaEz/BM/KITX/RCAjXoGDGHbZMBBkS/AkWTsGW2PEsjDCoMxdvRNwJT5jdk25A9QCovqFaQB1i2wzw0MoMVifPOpuc4BLAxoF32ib/wCQAV9wFdRFA4/xq/KLeV2zIVsTryeNkMgEMaAfjhvzF3ZVxLYi7GcDDpkfMDxCgCUGCUwZ7JyoQ0WUVtxugFMMEfMCeAWBXeAMUOBJAB72DmYJ4qloTN8hg8Ctsm1Ac7HuWSKw2cf+8m6hLbQL0wavo9csL09rGIAxgBfhY1WY03F8JAhGFQQy82nrJCd90cYA++ZOA6VSbIfXqOsUG5Ng+8NNGfnMqaBSYoAQgCaNBamPIECdC2wg+8paEIv1s/oZxtMbgBDXoqcg0lqAVAtAJ0o6EcshI4xjtW6j+s5gupwPWMj9eT1iRxIm4TtYCwGdDMgDfSNNukv9D8cg8xWwFMDvfn7RX6noI8UO40FDrlptwLKMhca2O6GxvqKESb1gfFAr5jL8fGxtgFd8RjyBO83kPcxzps3b14ZH2XDcQOwwXly787fZxOMxvthnAN/wTwhqxVw0ezf+yTGuIrjQ9nq9ZV1DHkDUDcAqQDgAVAO8z49O1M2Gfot58e1A+ZJG0P/+J7slxoLnx9qGz2wVWkM7b0A/mO8Yp7HmLkmR5vwSc6jyiEpVmLexto3BPxM+sNt2RrtyPHJuXz1zSP5u49+KQeHJ3J2Nq2Y0gyIAkBVAtaggCsRGxmOxBhtEm1SxfjkataMBXIzMVQt7V/8DAE01sWIrakwJ2De9HdL5I37L8sPf+tN+dlPfyI39kZyfn4iG8g/i4VMLi5kfD6RyXiiaxrMCUw81IOC3FLMJqgbNoV+YFM4D/ZG22GML62h1S+w7iAzXQLHKZPfcKBAR+iGfog1AMZlbIYJjKGATwMdk7kGABljgkwMgVNjCzUCUovHWP/hb4BhABZCzAG4BTHJ4tFMc7/mlB5ydWLZTMV2yqqn4ybAKL1FNYF/EJsSXlzhP1CWrVf4rz3noGw0F0zTGosvKtgAeDuBAB0DEEF/mveS3dB2wSDLtSP6MjvGSwoAQDZWO35Pn+YaEj5GuXKtTpAc5EsAP84BGyBAkDjPmDfBVGbgdl0PJya46cR0Az3TprH2V8atmekQjKO6vgEIC0YKuQCcpAyj5L6qFqRafq3XKRg/HU/sWDiGPAKf3795U373d39PtvFyhCXYMo/k6OREjo5PZHdnT0FJWLifXYzlycGhPD0+kbPZTF69d0/29vfl7dff0fUbxj5RgPiFHJ+cyC6YpHZv6GfYDmQLtl/Y5+nxkbG1YS2TWHaxftFnNIkZD/kKtoE4jbgOpki8PAI2T1u3tdKlvPrK3QpM9atf/UoODg6UqUpzqQIFDaSLH8ZqMmSZfk1SuX0A3gPE+3Tm6tJ9J8+P3+vdRCgXhe4x3h/96EfyW7/1W/LWW29rHsW9BPtZtUddXn0GaAaxCoNYx1qMW/lP7t4+7mPE89e5xgNCPZDM740wZ/hjK+us/xT3MJquw/nMU7lzfXu5edLO1DrS3jb3JhgjqB8e93vdTeO77velsTa1R1uM58V9Gn/PSJ9pajvXZsl2vAxzec/v/zD+Ugc5+fM7b8uxXT++nC/nvo/nMX+sIwvfBuXRpD/Oo9qPcC96ifbMe484ppyvRL3iGtprfC7DOMn2eS3vvdl+tJ0ox6Y5RxlHeZVk7s+r02dsL/pAjNNVdE37Jrm228SNdWykzbkeTEV79//mjl0nxvp2qPuczLw9RJv053s7KdkKfdzfW3hb1TVw2hdjvI227PXo5ZmLL6VYULJFP5+YLzk25gM/rlxuZd+8zttbk11Fm2+KYzm7itc0+Wcu7ub062NwtMumWEHdev17Pfv2vD5zttXGl3BOnU799zyP99L+pTjRzkr+iJdW5eKxl733NbbLXBd9zff7QvznvVVN/UfOJ3K5IZdDfW7ythtzeoyj3u5L/ofjf/In/3sHpmprxN15nQQ6CXQS6CTwvZZAlzC/1+rvJt9JoJNAJ4FOAutIwDNT1W1i+jZZUBI3QOo2UVjkVbrpLm1u+OO58eX65ObEOmAqzslvsMXNt9geHtTxrZNNm9l+HqXN6jq98RpfzOM3E3KbQNxcK22QxQ0pjrG0qYzjpc25NvOP88tttjTZbtywym2itLXjpr6uo6eSrOs2+DGO6zxUKW0g5TaBo5/kNmXjQwK0X9lI6qy0QZbbJP+HBlPFTWfvc34umFNpHjkb5bHrbDS32VhussM4rxh3ve2UHgj4PnI+nPNf70fxM+Nk7pw4Hx9nWBhY2nhmjCl9z5jmi8z40M7HJ++7pXiWG+d14hjtqWQnJdmua0/UbcyhMfbXzbeNPUYbarrG6yxny23k7+OR78/LLs6/yaZjfESxC3+8fUR/yq11mnx0nbHk/I8FNv47f4x2z5jGdYAV8lpFn18blHTo46BfP5TG7206lx/q4qV9tyrKytlRLmbzIUp8GJTzF+rO3gBuBWFxLrHfaFNeJt6X1p17yf/j8Zy95eJoXItS93F94+Nezk6bYxoZdNax8hff0hv1k7Pz6JOcU7RFL6No8/4a+kVujjHv+D5K+SWeQ9uIMdbrAu6Ht5AvUVy6MLYAFPqiWJJgKuQrsMagqBkMNvBbZVqCh1xeanEkCpTBYoJC2WfPnskG3jY/HKYi5b69TR7Fpwre2tLiOLA0oWgTfaGYGTpg4bflyKV+h76ms7EDWiXvTAABggwm47E8ePClskoBcwJgClA3YJU6Pz2VJw+fKOhgZzTcQkvrAAAgAElEQVSQ+/fuyE9++135+c9+KvA8LWQF20ivJztgezk7V0AVirJRtAmQiTIToEhyMlHAFsBUr7zysjLE4HoDAG0aY8bcAEQoGFVGFBTiLxc6Z8xTixdTsSh8hUV1OrMUE40dx0AWZHbhfRyZc1j0jstYCM2cTpvGOZAjioNRaEzdERCA86xY1lgYCHDyazOMf7VW2ZRLZbZIRR0LshYsq2OYq76ZP4EeUOCKfgguglwICvI5wJijEmtB2hXXWKIFvSiWvZQtZdYSOTs9l00FGG3JR7/6tTz4ysBU2wlMheJSFI6iTwPXJPaaVAz4X9h70y45jitL0GLLyA07QIIbKG6qkqZVVZJG1aemZzs906d/yXRV9f+Z2uYH1fptWqJIgou4kwAIILfIiMjInHPf8+tx48HM3SPBUk83I0mczPBwt+Wt5ubv+sVnByg5K0QPDBSDisXK7he9+BnsGxij5agKSlaPuSoqjIwWJpvFotYrwYfGqFO1h4JitmnwngrsgHMJ1oHeMQ+CMTAXyHG+mFu1qOnYGKwcZAOwFvpAQS8Kc21cFRCGzB2wAxx3kJkXvsOv4fco1F0CRmbGXQ02p73dXSvmnVRgKrcFZ0UgOIt+CMASwGvM78b6MnSmKfgO2lcGEgMbVOAZY5kCWAcsFekiTSYVKGE0qhllFEyF+aMtxB+yXzloCm0MKyYYxAO3XzA+uMxcP9A9WZ/gQwR44BjBVAZWqsB0BM8ROOaMPJ5PyPxD/8IxZyFz/yBbGBm6oGPGOfdjbwM/1A++Pz45Mt3gfI4RAASw4kHODuICG8qwljnZ5yBbxnuOGXMhi8gyH3segD2CnQz94loAdXAu/AAF3cYGBgYnW7P1DHQHIA0ZlhyU5W/wxdgUDEXGJQJl2TcBooiv0B3a8vWTv8GYayljdqqYt3CN6U/8z2PEwoANxg5jLDOeR+Br1h/AhBWbGNjxsMYDOwgYrGDLjOGMdwQBcV1nLCFTB1pALtA1bcDBb+6H1BWBHbiejEgYo9oXxoXrCFjgfLmGwnEF7yjwyPW1475PkHMlB9qb5gzoBnNy9rQzy+nMPYw5aIegLHxPoFUEEPF+mLqq9VTJ2sAoVdw0AEUViyhbj89LW8RxAhIVdAV/h4wwZmMlxJrFAICuY7RNoBrjJfpmrMF5ZsOVvUBPBMYxBxJghc8AL4JVyeJzxZbDNRf1FHMj73eYh9E/+jBWt8re0AbthyxbZxfIidupP9xJjw+P0hdffZ3e++0H6fGT43Q0AcMggDHJgSQgE8I6xdYhyE9LQp4loAqhTVAEQlZR/8m8WoF3DBRUrV18nuep34N8Haz74gtX0ltvvJR+/vM/Sjeu7afJ5DjNT0/SDDIGK9vCQcjjkTOHWewAE+Fs6mCwvoPccA7AH7PprF7bISYY26gBmeEjDrzlfMhaWdPpVexIZNKz6wwM5vHd1kkVONP8ZgoGHgfiGmtUxexm4BxjZXOheuwBc5ozSKIdZ6tz5kyw/kEYWD+CNcrAVFV+pV0bM1cVjzSn2LoMa6uKjXWlIN6Dcx2jLZdgLWc5A3gqMlMRMLd8pztWLWClItASFyJ2wkcYWxlTjD20Qs9RtmbDxvKEvYUKiEq2KsuLAMc5wyXzm7Kb4hh9HONGHCIwkn5iuR2xPF0YaO50dmrxBLm5gpJZ/GFMQzsOTAOrHYBfznzpaz/I0QZY+z5ZEh0D66yqBmYXlhZApWytVL9Uy+8fjDlUGMEAdAIr5q9+9afGQAXdPzk4MCbDg4OjtLuzl/av7Jv/HR5P0rePHqUvHz5MT46P04svvWRgqru37tr61H/65reHx8dpa7xjIEOsszASMGCZ7gwYPbH8Y7nfgGDOdMe1Judja53qxROInfPZtGYpZGzBWu21V14xMBVi2m9+8xt7uQXuzYy1sHrRA+XDewau7d02XTpc13D9gP65T6MAj3i/wfvaSgirtl3pxvpHbjDbX2XUgc1gvABTvf322+nevXvp5MRZSet1eOUzOlaOs+43A6bivONvvba0VxTv61Uuz/QtwAx81wSmIiBj3ecoKzaeYcFR+asuqUM9xnNLexHcp+Fagrag+10YP/fEIsgkjuX7/Jwbc5f2c/rM2YHu89mavgLl5vb0cv3G66NfxMJrHRflzGtWckflj9Qjx6V2yb7ZZk5WcU9OZaDnR5/ReXWRd8ke2/THfuKeqkXYKtfRPks67TJvvZbrObVjyr7JztUmon1wjE2+lrtGz4+2EWXaZpMxtkV58ftcPyV952LpZexhnWv+a4Cp1Idi7KVs4m+VY7RBlSf+Zi4uxZCSfNhuzo9jjG/TVZv9sr04f41hev8aY1EuT5baLI09F6PXsZ2Sz+RiXUkXMb+V1hM5f8zZTvTx3DNgzdvRT6O/tsWBXCxGGyUbUh1pX75Pt/o8pbQuWY55yUwVxxl9jJ+jrzAvtsWzatH/jBqbdK1y1gtjDo15Xf0w5nS2E2NoU17CNRsw1fN49ubajQQ2EthIYCOBH5IENmCqH5K2N3PdSGAjgY0ENhJ4Lgn81V//7cpTmKaNAO1INzXbNpe4cYOHPrmNR908ixsOegPdZaJo/zJgKi084AMZ3WRgUQbn6hvFeAC9LNDuMj6cs+4Dn3hNVx3FzSXdqIibGLqZEzdCdNMpttl1zrnz1t2s4hi5EZ/bXIkbRjredcd6GT2VNsvb7PgyfUV/jH20bWw2PXRYkVX18FbtrrQBFx+m5HRc2mzObbT9a82pbYM2p6/L2uu6dlc6v8kP2x4GaLxe1ydyeo9xnDG+yc/pG6UN1ZJNRZ+KsVgfsmuMiPGOYyzpUTffu+qsfdN7tchB88e69hTlozE7jrfJx/Tc0kZ0l77ULnL20BTz1JZj/ue8dF2h5+T6ys0j6oYPLbT9trVLWzzP2UkcS9vYaJd8uMQ2mYc5X12X8DsW+uIafSieWyPk5tplbDm/yV2XiwFWTFj95PqPdhrtLvdATGMZ20RhmReXLX9KutXj3eex3F6K13TOoyKHkt+pDBnn9FhpfaMy7jKn1TF7ody6P7nY1zWval+lWKPtq22rPHBOzkZwjvqLyq1L/inZbMmvFgDDnJ9ZcR+KIVmc/Pd///fp/v37VsR4aAWFSzAVziEzFQru8Q/FlABTfff4sQFYwK5z+/YdK35EMaQysKGwEv8AnAHYAiwFLLxfMmksamDXfD61IlkWtFAOiIsoxEQsAdDji88/T6enJ2k4GqAi1UBO4/EwHT89TN9+9Y2NA2Cqey/fNjAV2BYW87N0sTiz4srxaJj2tsG+cGLjA0ALxZ8o7qNe0L4zdR2mGzeuGzsMCgPBQAU5oAjX/80M5IJ2ybQxOV0ylRjYyxiXvMCd55Ctark2YEGps0ZAj1rIy5ygPkcbYLE6CtEd5HVWAVWc1Yf3jnwzPmo52Y4VH1eFqwSR2ENi3AtbQTfGVQGpDIh1bjZk7AAVS9bZmQPBzB8qFgICgzUW1v0YO5WzUkU7RoH2bL4woB5sdnJymgZgNBgO03vvfZA+//LrdHB4lHZ29qxY1ViiAPwYLOWleR0AK2NEwP2w42sMOGRANxMq2DdcP15wXaO7ar/1N973zd7Nt6tchmu06E6BLFoUGsH0ZJ6BzRHQgsJZjInFyhjH9AwAmiUjH2RPBhSCNagz6oJsRbBt+g37gT3DRshOQx/so5C8AmygPwKBfA/BAXywcwIy3JYdRGCy7/UM9KNgKs4R7RG4BT8x5iEpBMecoEO0QeAXvodfMg7Qb8g8wvFRrhgb50swlfXRB3DTAWkEb6EfAh8oH/w2PxbmJLaNY9Ql4z3lQJ9EbGEsZz+YE84jexGuHSFeVfKg3tg3wFTQC2KL6d7AnLDz7Rq0Bssb9HyskA2BbfibYyKYjvKn79OueS5BXgRTsS3ahMXKaq+Khfw4h7pjTiNrHtolgIYAF7XdOj5UIDKudb2IvoodKa2A3rQInLGQtoT2MBbYDMfMOWqMdAYVMLt4nLbi7r6vRTle/mZxjIKpyPgH+4IOaYMErBKwg7niesqD8V4BF3XMrVj6dN3MedHmCYQjEIiAHY3tlDnmTf8kUxgBSDgHdqRzVRvEmJDj0B9sj0xzHBttHL+Rx2kLiCNoE36Kc/E3rke/jGUYC/2Y84GMaB96/4BjbOMMcU5Y4hgXODfGI+pJ11eMxwCMEgBDpjzojusPAKnAfIW8YmscAcFoe5Qb/RrX43v0QwCsgqkgJ47LwKT9QZotYHPj1Btsp0dPn1oOe/+9++nJwSSdnC7SeAwmPbAhAQzj4CmsKAwa8gygqnqxgJ1UrYkDmAqHkcYGA89ljqdx9iP3OwJPHISIT3df3E9vvfly+gXAVNevpOnpcToB4Oz4yBipBglsnjtpazQ2UBPsBDqaA5xo4EhfK6Afyog+QHvTdU3Tmlr9Ynn/tOyDuU4LOtmv3ocTfLgEcjrgjj6q+dRj/8BE4+uZJZiKICD6L/pg7uC8OSauCejHcT1u66FKA/M51noXBubjOmlZSE/2KAed0u8MfFUxS+k1FgPPsI7x1Q/lZnnJxrtkstK9XNio5l0CFQkepa9RtziXvkw/MD1YAOylyeTE1sUAemN8HnJ9UJQjjru8fJ3LNZDr3VdYlFu8r1LbsHJNvqjFQOc+d7OF6m9nGXWAPJo+ODq0+5Bf/emf2hoSgDYArACGOnh6bOyGWFdepH46PJmkrx88SF8+eOBgqpdfTleuXUu3r902wC/8c9AfGfDu0F4agRcqDI39CmPb3tmt5wGwvuc6gKtmBniy/FYdd/k6S+/2zo79Bhsk7k3UfvE3Xg7wxo9eT1evXLH1xbvvvmsvt7D7q56z42r81jy69E2uZOWFZMJMovejtCf6mN6fUv658+v7twpMxXPxm8xU77zzjoGpXn8dzFSn9ZpP44Mzepf2N4yHbLkuD1U27NMtY2kf+rnt2cbqWFY70GvjulZlwziRG4+OJf5NGebiCM9VueoceU3ss20MjKsaUz2PVPdJNWBxFYzXNI/cdyrXtmvbxly6Xv0gZwMqV5WXgR7l3iv+neuP60f6C69R3yj5Dq/F901yVnvTXMdcEOcbZZybL8fblHfb9JOzW5VDm/44F51/zAFq75SDyk37a/Mp9hd1pjKIPtfUZu7cNtvL2WPumpyfxGMqX/1O7S3GP+2rZBdRpm16XNdOms7/rwWmytmt+nCUVYy/Gvc1buC6es9FAIIxjufiRsxRMabk9BTHkbO3aBM6lmhT0a5KcSr6Qk4+ek4uf8VxMb59n/bVtDbQeFTSb1NOyPmj5hfKDuepLnUNoedHP9Zrusqki++W1hLaR5PcKBO+JKcpLpZyodq/ykPHtjKGsI9csqfot1GGpfHwvGjvmntKvtIlnv/lX/75pja8qxFvzttIYCOBjQQ2EvhBS2CTMH/Q6t9MfiOBjQQ2EthIYB0JKJhKN3NyG4y5dvUmN24CPLPRHN6+Em/q44ZCl82J3Ji4QcAH/zhHN3X1pp1j+P87mKokC25ExI0hla0Wmegmd9zQ4oaiFp3rhlZus6VpQ7HNDrvaWLSLpgcecXOJn9UW2sbF7y9jf22bcKU5tz1wbBtzzndzvtkm82w7eFOpve2TRSP+MF5tDt+hv5xu4thLcSa3oclrY1/sT+2zJKOuca3LJmabHuL3l7GhdfrIbSbmZJLbLI++2xRjVA9sq21uOV+M1+pmd86edIz6vcZwxPa48arFNlow0mT/0X676iEXA3P2qjarm9hd+8nF4lysihvP8YFojKe5/lVObXbRZg85mUf5aB5Tm27aRG+bR0kO1EPXtUtbzLyM/EprpdyYaZcaW7le0bymMTn+rbbXNG89L86ryY703NV4+yyYsLRmiLmT887ZQJwDGXu6+FJuHRPzTClnNeWIpjwTx9ulHa7b1O9zeo1+0Oavz+aH5wdT6dqgSQdtObakG80lMTblciBjUu46ns/c02XsJZvlXLE8WpzN7K3uLKDEb4CpPvzww7S48KJqvFUdBdBWtFe96R8+DFYpsj2gOBvnoYh2d28/3b37khVBTmfOkMK34uM8L+R2MBXASpgvizA9B55bEbaxaCxQYIg31js4gfNn4SoKeNHeF59/lmbT07Q1HiWUSQ4AZBoN0uHTg/TNl18bQ8Dezjj96LUX0x++/aP0kz94J81Op2kBNo5BP41ROL69bW2hSB5vjEfxIsaHPr1Q+ti+hyyuXNkzQA6K8SGHmzdvWqEj3jZvTFDTmRVFOhPFwJljKkahBYv4U6pBbNQ9GG3wt72hvio4ZMExPrOAG/NXm6BcGH8InIAM6ZMakwmCwFzAIoXCRPue7BZVAfQKqABAqvrlIv6Gfxb8o4gaDDauR/9n/Xqlb124H2OuzxVrIYBCliAhPQ/jO63GeLY4T6eTaRqNx8ZO9d7799MXX35lYKrt7V1jFjBbQQW6FY97sbjeC0Bvzp4zsDfkDypgjYG9UMhgoaViNKh0Bj3jH4tQrSCXrF0EVlVva+U5kKcBtCqZsbia8VDXgBgzGW9gKyi+J5MUdEhGp9O5MzYxr2FeBFOxP+qM/qLAKYI7lK0Kdo4+OG5ch1LV0cALefFDYIaPeQmm0tgOWTujGoAU/bQHMJUB4BYGliDog/5EnWyPvMia9ozzCDzC2Mk+o8xUkCvlxeJuyhO/IROCMfxcZzAxoNLcwXYER+F8xhfMlce1YBnnqM/hPPoVfXIlTxDUULWH+REgRvYfB3S5H2MOBM3hMwrXD48OLLYgFqJ/XA9/JZjK9etEmgSHcIwE1VBOaJMxAWNZFui7LnEMcsY5kB3iugKzrD3MhcxPFTMK44jqlHsxaItsh5gPx8j8RgAbZElglI/N2WHwg3lHH0JfLN7HdxwzxojjZGyi/mIhMGwfxeWI12Bxc5YMzy2aM6lz/GacwxwIPCbDEoEz0A9ZzTSH055wTP+mDWm//FvXUVzfEoTFlxFg7mSNov/gOoJWCX6AXilHB5ItLLYQBKHXsrAeeY5AToKp4j2IxxJnRcM5sFVcg2s9BgyM8Q6/Cc6CbvA3bZFgCsYHXedhbgRTIb9MKwYuxgT8ZlykfRMsU+elCkiMdjE+MrdxTgRj4XrLYecLszusfYztr7Jz5lfGT9or9blcI0xq0DNjCuTLeGTA6V7f81lvnHr9cXrw+ImxK77//v309HCaTmcXaTwGeDmleQ2G6RkY4/zicmAqEPsgx45GfUOQgOEKOZrxDvEaL5E4NxCjH79372b68TuvpT/62U/Ttat76XRyZGAqsH2CmQoAqv2dvTQCe1OvnyYnkzQHEASwL7BMVjGTdh7vNRiHdH2SWyfr9+qfznRUra2qfTzeWzLnWy6r9lrYH0FIXFeRLY45lXojsMew1YtVMBX1zpxJOTJWaX7Q2BjX72rvkPp0ivXueQ3SNrusGM7AeEQQMdv07xx0Q9nxOwdTrbI10YctFhnjn4O2NP8xhtbshBVIELkHPsmYw7kwBzBO1vEWxcEDxE63qYGtDXDP4esoxnHKkvmM44GPLu9zlkxdXBvSFvT3QmJ4vyesVBURmK2dBEyFtgCaun7juoGpsIaE34OV6vDoOB0enKTtne20C0Bzf2hgqq++/TZ9+/hxOprO0kuvvZquXrue7ly/bet7t5mh3fc8PTpM/b6/MAV+YYxUwmw2qlg+MYaz6kUMmLOBEmdT0ztke/PWbcvHnmdmBqbiWohrHXz39ptvpJ3tbVuXfPLJJ+nJkycV8y9kDjtZMm7zfktl7+CkJRiG+uUaT31T7UiPt+2l83t7iUG1/86cB7u6ceNGzUwFMBUYSgFiZH9Le/AXA/Ja/W3AwtofsJ4ni3V7uY22QztTH40yyH2n6w1dH+v+rx5fWTdqp4W/4zpF29JL4lyazmvrtjSnVbkvn6+0tVf6Piff0rnryk3jRu5aXbMt7YzgY49Zqu/4dxxnlHeM/aVcp33r2kxzn8b6kj3wWv2+NGb1cW075l60xXi/ro5z8bqpDY4p2ljUDWMD29fn5iV/zvUb9d+UZ0pyVLtqkmnOVkrHotyaYlD0f37O2Voca5SjyiMX+6N81rWHy5z/+wRTUcdd4kxT3IrX67lc6/B+PT4X1PtA3d9Am5pro09Em6Fu14m70R9yvqTn5Py0FC9VJjn55MYfbZnx7TJ2VNJJm640pqpMc76U80WN4WpfKjv8rc9a9e9c3M/lha4yabLtLnbfFAOineMeQF9uEMeoNt0U81Ueaif1eLG2xCal1Hfk7CnGZ80bOq84Fr1O/RPH9XljLhfEGKsyUHltwFRdLXhz3kYCGwlsJLCRwA9dAu27Oz90CW3mv5HARgIbCWwksJFAJYG//pu/a3wlfbyJb7qBjUJdubb6kjfTupmjN/RNGwrxWm2Dmyn4zZvwdcBUWlAV29WNBH7nY0ap4fLBaxejKs2hy7VR9tyIoPzwmQ9q9ME3Nyn4wFuvY788h5sYuQ1NHXucR06HbXNaZ4OpZBdxkzpuWnLDTh++tY3rX+P7pg1i6vUy/eb8U9vJyThunJY2qmgnZhvy8CvKWHXTtIGa86vcgwkdf8kOc7GmtKlcspEo95KsLqOXpli4bntNm+WxrS7yz52jG8tN44v6KtkubUfjcpNdRj3HDduum6vxgaXGszimKIfLxiNc19UP4wOAdWyhqY/4AIF60QdKpb4uM+9cDMjl9q7zi+3FXKOb7k3xsqTTaD9tMbctXrf5SNP1TfLmvHW+OBYLQqnXdexpHT23nVv6Ptpo9RymFldbu+qjatMaR3IxSIuXcrop5RE+RF03XuXiWq6PmGvb7E7b1TUZj3eNMzkZNMkeD+b4cK6rz6qPqr222X7OZnN+W8rH7CsX80p2UsovuTVJ07FcDiNmBsWzAJ6gGI8F6gBTffTxR/7W9oOD9Pjx45VifWMfmM/TnTt3rFgPPyi0xLkoQh5v76Q7d16wglD042/bd3ANCrydvcGL91GwiR8WVxorwsVFXYS/OAdAx9/eTtkqMwRBXN989VWan00NJAPGhEGvl0bDfjp6emDMVABT7e/tpD9467X0B2//KL3z1htpOpmkxWxuBeFbw2EaD4c2B7R5Np/XYCr0jSLGk5NjGzsKvwEEA8MRWKbw9vcXXnjB3xo/PbVzTicAVGE8eGs/mC6Wt6wlMJXJQd5+jeJnMjWx6DEW40d7ZpEkxsxieMRdnMcCcpzDInIWtqPok37OkWrxhrWRvKDb9ACMFBg5Fg7mmaFovQJTOWuV6LR6iYHe89EfloXOKBVeva2n/aOYEgwdYAzA3yg4Jpjq/Q8+TF8CTHV0lLa2duzN/3bfhNEamZYX+ClQHWAq2Lv1XYGpaPs2LyNUYNGte4+BqYwxYBXQZ0XbAKNULAs4F+cQyEEABAuN1Y41vxMIQnYgFJbCjnAdAAgs0iaYioAV9sUYsgJ+qxyfTD3QNfokEwf0CN0RSEmwF44D2AZmKlxL+XlxvP/jtVxH6ne8Z0cRMuKzAhwIJKIcbH5byz5ovwqmInMbCoi5R4B5EtDAa7RongXzOAbAkoMvh3bNdAa2AwctEgjF+ERgEXMgj1Ou1CuL+HE+xkfQGO0NQAMH6Sz3dgiCIeAJX/sejq+VCA7B39PZ1OINQaUsmoYMEOMwF7PFcwAgloVVaAM64ThxHfRNu6Q+CWzCuSUwFYEnBhgA01W6MDY2svswxlBWlDl1jM8Egxnb33Ra94Vr+EZujIGgGveTZ8FUzBHqV7wGc6FscYygMJ7LuIY+IXtnanNmta3R0ABiDppxZhC1TdoZ2+CcoXNnwHPwEgFFtCfKAHNz33AbjMU2cV3BeM44g2sYB2nfZEigTShoDNcRYESGKMQPzp0gE4yX4D32hbkxV8DOmD+UNYrreto15O3ANOREB0+SsQt/A0yHNskSR2YqAisJPlNAKO2JAE7TJ3JwBZYjaw5jdoyFjDcEMNHWkacZS5gLGZ/RJ4C/WL+YLWDNIeBZztfjCQASS31StpCNzp0gGFxD3zAGpH4/TWYOpkr9cfrm4cP0u8++TPc/+CgdHk8TvtraciZI5D2HLfcTgCLO6gPgKQHqwiLTwkxVg6kMOA2g1sLyuNsYukMsOU/DERgBh+knf/h6+slP3kz37r2Strf6BqSaz07TfDq1tdPF4sKAVGDGQ/Y23zl32QGkA6Yexrq4l6nrYcZv5hLqn7a2XBsu1wc4R2MZ26NvQM4EJdNO2K4C5KBXAk5p+wRI2V48wGvVywDATgWwjK5jGMNwDm1CfZpziPfCeu9h7Vf/Tk/BMAgdeMzG9c466IxNo5GvXRi33bZx9RLIQHn62MA+uwom8Zg0SMMqb6Ef2ipzImQLICRZLSlL+DlZEHPzZPy0WAVA3RB5yl+QgBctYKxnc9w/OPMgfYmydyJT9xf05T/OoMY4qGtevd+C//raj1dhxbqc+5KZyu8P+DOdz9KNmzfT//irX6XhcJQmk6kBoY6OTtLhIcBUYKbaS8PRuAZTPXjyJJ3Mz9LL9+6la9evp1tXbxhQCiy6KYGlbZaeHDw1Nisw0Vnct1zvN60WM6qXB9i8LjzHWuyyfOZMk/gOL6dADLTYZbl9vgJIxTXb2+P0zltvWX7GOu/rr7+uXvpwxSwLzFeUm8W6KrZFMBXkTJmqfmmvlJm2tdTds+t36kyvcyZI547iXgZ+w67w8oof//jHCexUDqbyNQPXL8ynfBEN/Ut/A0iF723MtnZ3OXKNrL/pY/zNOeseC8+PbazMSdZ5ap86fz0ex1AbY4c/YvuqG8Y4nU/UY+xCfSjXPe2F3+XmpLG7wxSKp0R7aWoryvN5+o3XRplq/NYxxvGWPkcZ47zcWlDP62I7MRay3aZYqe3yXk3zUUm/7Iv577LyjvGl1A7nUtJzHKfaJ/0g9pWz9cvYHONQlHPO13S9wLytc16n/5J/xqu3aBgAACAASURBVPaaYg2/y9laLnbF2B9j5WXt4DLXrQOmYvtx7XmZfkvxui12dumLuUv3LyjjGHfU95ijcnlNx1WKKbmY1+SLtA3tN+bGpvnm7DzKr2tsYL+XlX8uHpd03DTurv1Hn4trCf1eY0vMQyrfXOx/nlgSY0a0m9yYOZ62uOrx2HaP7ZIYU+L8Y4zRvtvikX0/WIKpouzxOddelzFx7PRD3ivq8Vx81La75LMNmKpL5Nycs5HARgIbCWwksJGA8pRvpLGRwEYCGwlsJLCRwEYCjRJQZqrciaWb7Taxxs0CPm7LbUzmbrxz7bfdOOsmNq5fB0wVN4zbbuh9894fpPtjpm4/ukHc7YrVs3Qzk/NlkQg+c8OQG/v6cC5uTuc2r7npnttcjxtOuulzmYcCXTfPopziJlfTJhnPVVtYR+7rbqiVNpu7tNPlnKaxlzYV9ZqSXvUcfWCB42ZT1UNY+oW2k2uzyzjZFs/N+ff3NaecXaPf0kY5x/S8OlnH1trOLfmLjjG3OR/bje2o75ZibE4ebZv1fMDZND61gdz8NGax0CvqTdvXDVm11ab4xDnTRtr0oN+rvHI+EefUJt+2vuPGtcoCbTP+sB8WH7bFgFy/bfYW83a0vba55OJ6LifFmNMWb9rG3ZR3VL7Pk58uGzeiPUF/1KnmFn1YqDLLxdLop1FvXfQUc3+X+K4AhibfjrZJX40PbmIuUNuXF0VnhxZ9U9dKal852TTlpS6ya4qdJb/E8bjWi36gum7KV6r/XDzCtQDkrGuz8QE0ZVdaG1BfTXmjZCc4nms/2ojK4bJ2npNlycd8Tv4vnYNJ4KIGBOCaf/iHf0gff/KxFf0BXPTo0aOVArtp9Xb6l19+uWZuQuE2ivhOZ1N74/3Nm7esCBHFiSgsZME332wP3ZFZBjrB98vxnlvx4HgbwAAHUWlO1WJmvH0dYK9HDx6kxWKextsAU9nrIhxMdXCQHn79rRWjXtvfS//mJ28ZmOpH915Ns8mpMVMZyAJF0r2evc394OlTGw+ZqXzMDm5g0ffu7o5dh+tRAAgw1Xw+tQJQ/Ds5Pkmnk0kFXBlaYSnnh2tQ4IcfAlnqQl4BU0FGzIUs6o9rApUL2mehMIv8CcTBedAPC8sxN8gRbGKQDYp0a1uvjIl91UVfxtjh60/YjgOJzm2+KCJFwbv7v3l9zUxlYxRgCdcsnJvZvPVpleI1+xhtGrXAAFKhsNwLcRdpCGaq4TAZmOqrrw0AN9zaTuPxTnV9Sr0qPqB/ZV5QMBX6BTOVFSlbAfOFvdXexmaAKncWgKlsblXQtiJUAHrAdASQyNnZCvCIBeCRQYf3utQbZUtQDvSC76AnFObje4J1IA+AqXAM7XLtxKLbWODPfOtMPGemf/wQhMR4zWJyBTQYGNGYpkY1wGIJYkTxvINwOA/3SbdxL56+SKMtB/xo8bUCbXAuQEe7FfsV18G4hixOzuzmbFeQB8evtkO7jYVGup9A1izMh2CqnCwUgMN1DIEfmD/mgrGQFQifyfzDGAabGA1HFUhhuc/CQn/NCQ6W9DUwwUEYF4CJAGbCf8nAgusBAkHcwXUOcsJ97hKwg/Np7wr8op0B3IJ5AKhH/XGfgUA+MlPRxlgg3wNIogLj8Rj3cdAnrkOfZEYimAqsGiUwFf2BNolxom3EUo0TcU4KpDEmj/m8BgoSPEi/0NyO8aqMRkOA3rDvNq/BF4wVuM7HBR/wtQbGC6YRHEdRO8ZFu8A4zKYNuLf0T9oqj9Fvmdc4T10bcR1l4JtQCK7XabynTmiP9HfMV2M5r4EtqKxwnOAX2DXmiLaYM6LvehwaVvpCHvWxEtiGvwlaJUsc2oecqBsCCClzXUsRTGGgPgM6OeiOwG/GIwWcEbRE0Ad+sz8A+wgiJhOWsuogR2Et5MDghQFyPZdxHedA0tx9DIE9sHPoDudMwU557qBmHGOMNxan2Vnq9cFSNU5ffPNN+uTTz9P9+5+kk5NZmp8nY9JDUpzNsU7wl2CdATjpKXJtMJWl4D5iv7cFQBYBLR4bKjjPRUq7u6N07fpO+vnP/4f005++na5f208X57N0fPDE0/j5Ik1PAKqaGctQ78LBXrYeuDg3BrEhQIpD5AmPbxbTKnbRek/EMUA1MAgfCB5nbqJNxzWg5kCC7tAuYyxshCw/2+PtNNpa5jHETIC+eC/gduQxFf2wT8/3LPxD2wBaOqiJP4x5jOkEKzIucB70eVsZiT9rWyg1JJhqtLVka3QmKAeE5MBUztyzCqaiHyA3VMQ8K+MG2MQA6faCtd6Kj+MYbBZgKq5HOA/Ol7mD8ZsxheAykynWBBYf/IUIKHAEmGo+85cxcI1Kf+I4mQMw72VMXH1ekbsnNN3pvQIY0uoWAJD3Dxaj5Rv4/K3bt9Mvf/lLc5KDg6MaTHV0NEk7uwBTXbGXRBxNTs1fHz55kiZni/QKwFQ3bqQb+9fSbH6WcG+E1ifTaXpcra3ha5A1dDraGld5G/bnIHzLD3hxQjU+7Fv7WqhaX1lOcSZOgH8xT9yXQdY4hnOhpx+/9ZbJ+ttvv7V7IsQ45F74H5iu9F6B91yMf/7dKjOViG6l+FV9Eefw3iXqJN6rcJ2G35gvwVT0jRyY6hTswRWDHm2OALBeb8lMpetqMlNZnLG1+5JRKN6Pc8ycE38zNnAOMQerbFSuuXtuzesqAx7XGKDtlv6OsbC0Z6Bzot3n+op6i3rPjUPlFue07ny69FcaQ9PYu8iy6RyVa5R5SXelucdx6pov2l6T3tu+a7LveC39Tq/pYueXkbnKJdpOaU4lu15Xr239xbHp/KI+VVca36Kvqb9pDNF1QNd5dPXP3Fhzdloaa4xTem0url3GDrrOuXSecStmShdyfsdjpefbTWPJ+WtT7KRM9Zy2OKh5IxefaSu5PWuNuev087w+VbJf7i+0jaVN5pxrF9t63r5yeTsX/3LxII6vbbxN8YG61ByjsaVtnk3xqou/of2Yg3K2GXWs/ebmH33BX5Tm7Kg5O8zlwdzccj620j/2bTNgqtI6JeZMjYM5veleiu4r53J6LobGceR0tAFTdbHczTkbCWwksJHARgIbCWzAVBsb2EhgI4GNBDYS2EigswQUTNV0Ex83w5s6iJsodm1105/bjCtttKMPbjroJm5pUyD2uy6YCv3FzTbtX/v14z0rvmnaNNfNBN74P88mXCywRVslMFVpoyW3AZHTWW7sTXpo26jqbJQNJ8ZNFt1gaWq/bYOudO26c7rMZnMX+2mTXdOmWGmDUHWp7ceHnvZwNYCpaFv6O2dXuXGXNsl1AzS2y2tyY9b2SnOi3UR9rrOJ2aaD3Pffl92V2onz0fgVZRj9mZ9zD7K6+kOTvDXOcZM5jk/HWJojC6rWAVPFvmPMjePGZxairKNntdnWjWkB7z2vXeTmw7EwBnFOKrfSxnuT78aHATGvcN6XBaxqDFc/j7LNxcmcHNt8pUn2sY/L6mkdG6I8YyENdYUxrBa4ODAgFtjkcnMuvl1m/aG6aJOJyjAyU5VikNqYFhXnckIuhqPIquknxgOcy6JMHW/JP0o5NPZZyk+XkXlc60W/K8mylONKsdpAD1WB8zp2y/FxblGOufzTZEdd7Kop7unY11235WTZFs+X4/W3vZ+jILyH4t3lm/ABpvrkd58YWARgm4cPH66wzNkDxIuL9OqrrxqQCDEUYBYAkSazqfn4lSvX0pWrV9Pu7l46Pj6xYlBdo3lRsheAkkmCxeYAETjAA4xOXrxK/2IRLdvC2L777rt0fHhowCsAOHpA35yDRSUZm8LjBw8NdHDj2pX08z/6aXr7zdfTSy/cTmcodgaDE4AxKPhdLAw4hkJFHEeBItgsloXZDkDAz/7+njFTARiFgkXIAQ+KUcwI+QBgMz31N+tb7Wz1FnqM22ReMRxhnmTLQOGfAkAALmJhq77Bv6R3FqFijLyOxeqQIeTEwnKwiEDexiYGJoSh699yavU7+oiJVZmpeg58MGYYsCCw+LMqyqzBMShorK4jYETXtmazViHuD9thoyu+YBRT/TSdzb2fs/PUH22li14/fXD/w/T1N9+m45OTNBiCtcHBSD0Up6KYsmKVMputdIfCaujOxuCl6mm8NTbGH4yB9la9esQLDSowFcYJZhHYjAHcBsN0OjkxMBUZYRijcR2ZV8jmw5xI/fAzfICsOhgzZEdmKgKaUKg+mU5qJg20TxnnwHZ6DO3DR+k/qlsWpxJMZYARAEn67ndaPOBtOpMJ+8Z4OU8AAL3o1W3XQUHuBzpnBZ7s7+4ZSIe+hf5hUxgj5IbfmCvlwb7Ml85dXxyjridZfOt9Yy5eJH62QCG3FyoTSKbrQcZIgoIgF4J9WAROQBLmRoAGbIxzNP7vzHpH5eDgs8rnagaSJdNV6i0ZmzA+zNWBKogTC/NlONZw4LZMJiG0iLHgXM6R+gawBmMnmIQ2hGsIrMF1jA+0ZdMN4krPdU3AgRZj8xgBNCzyxmfojuOhXGg/HKPq+vz8rI5H1LMChxRQSzAVbRW/qScFIxHsRrCR+ZnFYgAVlpmY2E8ryjYdwjaXsd1YXQzg57bnwCq3c2euAYgI7FcAYDqYhn5Deeo6Kbd3kVtz0C7VrugbBDEQsIPjZJdCftL7RLJoEaiIcTPm8r6LoDicQzAV/ma8p88RQAnpKRNTXLsSiMV5Uw6wDdoT58yxkvnL7jFg9ZWf83v+1hiF8ZGRivEEACfMAXIgMJUAT81Hhi0H8LbKzTD21bUbPnuqciYnT+z4BX3j82RysgKwo20badT5wkF2qZ9OTqepNxin3mA7ffrFF+mjjz9N9z/8NE1OZ5ZjEWMxnukcgAsHQM0BnHRBrAWmYvGpMk5irAThLAFA5wa4un3ranr11RfTz372B+nNN19Lw2FKs8lROnz6XXLwYS/NJlMDUwHcbPvJFw6cQ446BePbeGzxFoAt5GLM+/jo2ACI29sAfHosW+rOQT0415M2YhyBTQDjEGTNQjxnPoJ85zOPz1gvoj8ERYCOJqdgCJ2kccXqg5wN/yTIdOlP6LdvsRTjt7hksgZyzVZwJn+PAe7zzBcspqMtap7nvbHubfh6cJUlh2sudDWb+VwJpsJ3ykyFdRrBebbOrFirisxUZw5uX7Vj5ENnpmLsgS7wN/ID1yQE4uMzwasKNNPcwHzDmG4xDy8pAHh5CrDrzNZjYHsDmIpyUzCjy2kpH+4heI5afaGCzodxg+xe9X05lMf1pKxsDcBEp6hs7vadO+kXv/yl9fP48ZN0eHKcTianaXIyNbbT/Sv7abyzl46OT9KnX36Zvn38OE3mZ+mV119P12/eTFd3rtQvFBgNwaR3ng6Oj9JkcmoAOQD/oSNnl/M39MOPYJMGDgV7Zr96AYGBqWAHOK9noDTKCWtUjB/3ZVwj4bzdnZ309ptvptPTSfrkk0/ql1MgjyO/4WUQ/OF9AmM8PvuPx7O4f0Gbpd3W8paXhbjLrjJT0baWmZWsts5wCTfQfNAGpqJd/j7AVLUNVb6e89k45+hjKo8oG/28cq+jwir8rfrRdXw8XfUUddihG7eIDPU3x/59zqnreKItxTFcpp3SNVGffA6gMonyaZKX9sP1E20o6qo0ptJ8S/aq7cf+8Tn3bCPaSrT9y+yZq1xK9hPnHOXfVbdt7TfpT9fl7C/qlHlJ41tOfxy/ru95bde55PTXxeZysuSx0lj1++j7GvtzsX6d+TzPub9PMBX3FtQfoh3H+7R439M0V72fw3Ux7+Izj0fdlWwz52fUF2POuvkmF3NjHGrKQ131rb7RJa5/H/Mo6bYkx+gHUTa5uapum/J+Lq9HP8y1/zxrCbavMSHaocYxHU/T+iYXP3D/W2KmysWm3Dja4pK1Yzfnz0pKfSlnX6X1anympfK4LJiqzSf+4i/+U/e3Xbc1tvl+I4GNBDYS2EhgI4H/jiWwSZj/HSt3M7WNBDYS2EhgI4HvVwIRTNW2sRM3pEobHrqxwr/xwKu00a0bK3rjn9tkjX3GDWp+XgdMxX70Ya0WTfDhE/v2h2YOpopz1U2VuLGBz8sHbt11mdtEym0w6wM1HatuTHKjjXKO7TQ9ZNDN9ZytdJ+Rn7nuJh43MVWuuT6/j7GtOxecHzetmtrQhzaXsQltu/SwJD4MyW1gxg3EuIltti9gqpy9R102beCqznMb6pzX9zknHXPTJnkptrTZ22Vspe2atlgb455uoDfJOM4lxtjcXJv8tGRj8aEAx9fWVvyeBc3rgKliUV1TjHheP+y6Ad+2Yd5mD9GGc76jsR1+CzlQbmovTX4Xx1GaX7S/3MPTprZyfl5aB0Rb6tJuLgZdxqe66EXPuczDK+a1eK0WkVG+PJffMe/o7zie6FNdbTY3r+jvMQ8t7dS/ydSQZB928roSmCrmJY1T64Kp0BaL2WK7ufjUpNMufp17uKQ5M9d+fPAU826u33XXUy5DrmHXs/TSgzGdV5PdNdlRHIn6fynuaRxviw/r+kNu3bTsA8X+g3Q2n9mDRy3Q/Md//Mf0u08/NXYBAKQePHhQFz+ysBn2/sorrxjYCEVwYMGwt6GjKHPQT3t7V54BUxHY4wXMzoYAfRiz0RxFttv2+fj4qAZIAFCAwmIW6GNOypaDt7ADADVFEXMCKGiQzudn6WKBIuSLNDk+SgfffZcuFhfp5vVr6Ve//KP0xuuvphtX99MFCmMr0AfOX0ynBjgCwAj97Gxv29v5Ob6zMzBN+Js1r1wBmGrLQVfjsYEPCBAzHwWYYTZfshxcOMAJRYQobiQ4x1kRKtBPBdrhMQAKOF+COZgLSutfPtxdglsGNXMO5kZGGowX+oDenPWgKqiUwPfMWsi4o1js7EXlLK4HaAaFslX09MLRiqmqLk4X0E3Mw14dvspCRltFEW6vPzLWM7BS2f0rCnMvkoGpvv32gRVw9wcoNHaGLRt79XZSFEajiBu/8QPAHQqv8YOi2kGvb7qGPADII1sAwVS8j4bOmMdqgER/kKanp9a+2WgFeuF9vDLoKHiErGxkegAghEwwLHaF3eHvGqSFQnUADUcOwNPCZgXl8X4OfRirSwVOYh9kM6BtMXdxLDgfTG1gptL8xr8JpsJ5LExH4TVkCh+weRrQxO2DrDQKSALAAeMcDYfp2pWrNk+cS/smuw3vMbUdxAmCPwlg4mcWeFMG1B3G4oAqgBSWoD2uNemDChBjnMExjl2LJ+BLkKmCh+i7vYuKcQK2G1jZzAZNN84ywVxGwJHJcosxcjUr+Lwc2AOwDF75szWC3fqLFSAb/Ci7kq5NyHKlLGTK5sICfcQHzQmQASSH+EWbolw4P8qOfUD27JvgFcobv9kvrqc/LXP7krGW7dPe2C73uhzE5DriuQT2UDeQD8E5ZOXD9Q6EdFAHdcx2df1DwC8L2PkdfqucaLeQAcfroKUlAFFtLHePEG2XsZ5rF9olrlXfVSADvsN8cS5ymK4dMAf4nwKLGAt0zUCZkI0NdgmdEdRIOWFuOBdgTeZxHRfaBJCJuYLywvgIZtS9SvZLG62CkIGpdP2lsZhjIaiDrDaYP8YFP/UY5QxF9A+CqdAHgFT+Xx/Oa8Ae6oc64W9d19J+cQz90CYIHoSceY9rc79I6ejkNA2G22kw2kkfffppuv/R79KH9z8zwPBFv2J9vBAwVb+f5mBGAlOSQYCVnapaCxtiqwI0rOIanAEKceHcWWGYp5D3lwCgRRoMU3rllRfSj3/8Znrn7dfT3Zdup4vzeTo9OUhHB0/ScOCMjbPTaToHI9I5AInn9tvyCtZzc7D1jVOvDxayia0zd3a2bS3poLYrBiwD0MRYQSuwIcayBJc6+MwBTA7Odd07eI26xyFn6HHmHuYjgI4A4oE+4H+uZ2dR87jjAhLSzFpH3p+DuRw852ueHJiKPkebxW8FWOXshrajkd2BfN6HsX4OwZTlevb2fO6Mn5yHAx0xziXzKfrENVjXYc2TA1MBPAYGWcYxtMdYQTCi5lj4Dlmq6KscA2Oj5hSTB2Q+GtZgKszJmKnmq2Aqxgqf+5LNF2NjPj8zUJgDqujruXsq+G39Y2C4ym4kzxog3i3JTx30050KTAWZPXz0OE2mp2k6nds/MOzu7gFMtZsODo/SR599lh4BzHR+kV790Y+MmWqrN6xeKHCeAKaCuo5PJ/YiiZOTUwfr4eUV1drU1nX2IoWRg7Gt/nPJ7oicVK+3Rg56w9wJpsI9ijL8IV+//eYb6ejwML3//vs1462B4yqWS7bHtZaCqVyWBGkugWuUJeOg+4x/z1hMO437AXoN2+E5ZKbSthRM9fbbb6fXX389KTMV7c71D5B/npkKzLIEQhsvXoaZasX3KhBY9FW9R3nmfiXzkqmmXK5yjHsIaserq738p5ycS9d1PbdtDHHfLrYb9dvWXhxvqb0meagNdpGbnqPrnNK1OZuP58Z5luat8yvZie6VNskzzpv3TPRvbV/P5RiiLas9ltY3Kosue+ZNcor23yR/9Zsok1If3KMp2b7ORWWXi22xfx17U0xUGTPHsi+Or822czGqzf5oA23yz9lQyeZinlU55XxqXV9c5/zqXQL1JV3izGXihK//nmXRif3FXBhtq4uOaR9aB6E+zL/1e/VlHVMprtV5V/YjuthXU14pxbScTzXJIY456ivGrZJPrmVH1fqFfXMNk9Mv7T0n51xMijGUuTNnh9G3SnpdZ27rnkt9xfWPyhnn6H5ILoZHe4ixwVmpnq09Uv1Hf4qyzOWDGPPsGvQTXlqR64e6xW/eh+R0UrL1uJeja+HcNaX4HHX253/+f21qw9c15M35GwlsJLCRwEYCP0gJbBLmD1Ltm0lvJLCRwEYCGwlcRgJdwVS8cS1tMMWb/Xg+HjjHjYbcNbzh5+Ybb8p5o557UBA3tPl5HTAV39DHTTb0Eze9tT3vo4fni/ajG3b8XNpY142UdXXWtkGvm/M8VwtaVL654uy4eafj0767buI3zU/l21UO3IjSjZvSWHQzjRszXfvR9te5Zp3rnnd80X9ym+FRNjn90tbZXvQn2wxfE0zVJIfSRmpurF3nFPvLbRrnNuc1njTFFsomd8669vF9nF/a9I/ja5Kf6jsX13MbunFzNCeXODb9jJgT7SvGdv0eY2BhaFcwFa5pi7E5vV8mHnWR9zoxoc02NM9E3ZqfVm8CZ6zWeKlyzV27rm1HPXZ5MFzysSj7mDtjfo1yyrVb6qtpnrnY16aTLmPJrXXa4jfnTF3q+oPrItV3ro84H3xmgVuM9+vMsyTDZ+ONF9HlZBTjPT+jIDDGBHxujt8VZU2hMEevZztadNrkG03+G+VQkkspHuXiLmWl/pQbXy6GNcXsXNxdxm9nCVrnJ44vZ2tN7UX9t/WdiwH0jbY43PX7y+QAn3c/Lc4ApvKibBbS/9M//VP69NNP7e34T54+Sd98803NKsIiSRQA3r171wq1UdSHN6UDrGOsCqNh2tvbTzs7e2m0NU4nJxMrvNvd3bWCZhRlEkxFRg8UYvKt+EdHh/Xb21HQjIJDFAtSV5pTv/766/To4UMDtJwbYKmXFnhbPxgKLhZpcnycjp4cGJjq9s1r6d/+6k/S66/dTbvjLQPRoDAYRYxgmJqfnhogDIXmeGM8xoMicLK4oGKYABaAqSCDBOCJsSKMrGDYGCUMFAVwkBfwo0gQbDgssk4VmApt0cdoE7iGRf0EU7F9BV1xTRJzq/V1dlaBu3wsZBjA3KArXEswlbN2APS1LBxh8NMiIJM9itkJujJWF5eHgXAqAI37g8c1ykrBVGRDWfowi7+tnNhkFn0MRdC94SidTqfpDGAq1G6joHuxSPc/+DA9ePjI+geYCuxUtd/0vfjeCnLBoFGt44YjZ1eyNReKyQeDtLezk3bG2wZScda7PnB8bhsGCvMCa4BJCJipC/jBALRYpK2RMwTxATv+VuCDPniHD0AvsA/8AzAG7RKIgr6gSx5DWwAoTecOkCCLkDI8EMDBAmSyvhhzGOx77oAvXE9QCPWB9lkMjXGOAdgaevE5fjAO39+4qHzX32pOwADBN158fm7FDDbmc7cPArvQDuMF5ojjt67fqOMPrsFxAm1YiMI4gfMRR3icQC2CiPRa79/ZgahTxAeAPQnkpK3Qt9AP1xoEm2D+LPinbPGbuuM+jNlHBY6E7eBvY6KpbJprBFxLPcDHOQYyABnYZwRgkLP9UBZsb4WZKvXSaLAEESioDPNnLKFcyHDBdYTKC9eiP4wDMkZ/LJjH720wulWxDtdjXArUUrkpE5GuWZbAiSUTmQKZaGOYO3Wh6xD6kMYm+gBsmTqnLAmmQrsEkipb3PHRoYGpCEZU8KPGZuZGtov26P+4hnZLlifokLLz+Av/ATjE/1HnsdBS1wb6N9onUITgSnxPfUYgA8/H2OCbGnsUTEVgE+MM15wWGytmNc4JNoF+EKvwnYOHAXR2thzkFzJAMe6RgQ7MjZAZPhOMh9xDG+X4GBMMqFyxAZocLP6RqQjxeAls1RjrIBJnZcOcIHsAhqF7X3c4cFllyX22M4vxKQ0AuMJ51U0A9aDjQRvUnRZQYf6QBeMzzqNPYo62zlqcp8PjSRpt7abReD/d//jj9P79T9JHH32RZvN56g3Rdd8AGaezap5gZjxDLAP243JgKkTvOa7v4R9io+vYZQ2Zwp9Tev1Hr6Z/87OfpJdeupWuXdtL6QJMm8dpcnxo4HMMAmAqrJ+2xzvpHOuAM8/jYKcEeyTAVIi1AJNgzru7O8b4M53O0rVrVwzog3Uh/MJBuAD2GPTBwEvIIT4m7g8QTOPnQDVYFzgABEBKB0sx1vd6WM963iObE9p3tisW9S37crAWmXL8b4KQoH8wFqkP6f0O7IJxDfJk3CK4M3e/G+85re8KUEXQlN5nOd5jyWildu4+6wySvO/z2LMKplLftj4qEBuuI025wgAAIABJREFUwxjhH/BT+Ch9E+3A/+H7WAszznHdB3vn+oKxsY4dYLUcIoeAybZ60QEAY2dLEDbjF8bm/uV25PGF+cdjpn6Hcej+uMVTY5nKg6mskJPMSaZceXl9v5fATPXLX/4yzeYAU31nNjw3GV6YXHZ24as76bsnT9MHH32UDianqTca1cxUp4cndg3Wob0e1k0X6XQ+MyAVAEEAko3GY2O5Yk7eGTsrn8XDM6zPZhanwCKFlzEw/sKuDQgJ0KDtM1yYfhCHGU+vXb1qzFQHB0/Tb3/7W4v5GLfnIfjvqa/MK7kxN9XrlecAU6GN+v5FbojjfameA7C+rxWXwCz4Kuzvxz/+cSKYCoBL3pvQj3wOACe7rp/dP+zbut76RzzJ7N/m9jD0vgN/q4/GfYL6HiMwckW79PXM8mfVp5eFxSsntXzQvqnT0iVdz43xKLYXi4TZruo4rleeZ05drlV9dTmf5+hco3yirnL6umxfpbYZsyk/ylT9JY5Zxx3tVG012rTaC+NLbn2j+tX1N+P/OjKI566rt1wcocxUp5y37jnHvlU2KmdtLxfLSvNtsg9+F/dRY0zItV2KL6X55GJM6Zj6aZNPxJjXJqO2GPI8NsNrgWvX9wR06XMdfdb9BDAV/abkh7l42Da2eA3vL/TeRusgmOfiejKXp2Jc42etTVF9NMXBUqyJ8Yn+FGNEU9ul/NUUI6JdUh7r2FecU4wxage5+UfdRn9V3er6KNpirh2cUxrPOnPsei71xbiUyzu6T4F2czJvWmv4PJdrIZ1fjKHafykHRrnpZ9xr2FyEQRjfc89Q45+2z308va+IuTnGVJUD+9BrcvmpLS7gmg2Yqqv1bs7bSGAjgY0ENhL4oUtgA6b6oVvAZv4bCWwksJHARgKdJfDXf/N3F7lN4njjWtrc0U1BvSZumNnNcUdmKm4w4DdvxuOmUtNGNK95HjBV3Jhi4c/qHB1MpRu98bq42cA5ddkEUCXmNkLaNv7iBmNpo0V1m5OrXqf6XncjPxpl3BjvarRxPLyutOl5GZm3bVo2jbVpc7A01svKQseRs6kmmcQ5lDbV8AC1SR45O8zFhRgfcr7SNqZcu13HFvuLfeXa6aLLrna7znm5zdQ2f8+138Umuo5LN23b/KPUr25u5+JRzBv4TDCVbszqQ7R4nMV5OoauNtI2ry6y6irzdXOA+o/qQmNKLt+wnxjnc/klPnzoIo9cPM5dV2pLN841/2h+iTm2FF+6jLcpNrXFiC761zHkdFyKlxyX6oAPLbSIlvLCby0m1XyvfhT1zoLZLrG2ZKNNuly2u2SKiLFf7VTnjb+1qDiue3Quq7nU3wStuo16yF0bbaFNX4xHXWNtSdddYoTOPfp+HHdci6nPx5gav8O1LJzsYt88Jz78arPrOA4dcy7fxfhU0n18GKmxgvGkZEdqezgntw5rH5u/BR9vCEeNJtpA0SSK8/75n/85ffbZZ2lre2xsAgBTqRwMzLG9nW7evGlFliiCA5jq8ZMnaYiC+62tNB6DXWXLimQB1sGcCODx4meXFOTAYkwDJ4FNajKpC1cBfEFhLkBbrvPlG+pxPZmpAJpCMXB/0EtnAAeB4eH8LE2OT9LxwZG99v/2zevpz/7tn6TXXn4hjQDSGo7SCIWAAAbMpmk2mdg80P94a8sKETFmgqmGQ2fPwXxRHLw9diYi6u7q1Sv25ngDqqSegXQgz+lsasB+gDgMZIBi+qqwnvZR24OAqQhcUcYUlYHGVI6BYyUbCfrHHKATFJWz4JUsHSjIhH5QeFvnkWpOHFv9IN0YopZMO8YwULEMoBB9+TDeWnLgAIBM8oZfAhm0MKSKgKm/UibjhZY+JjCFDIy1A4XouH+dozB/Nkv373+Uvnv8xB6c94d4gz8Kqisb8dJsawfFqQZwq2I17ASfMcfRcJD2dvfS7s52OgMwqmIrM93iWoy/egMJdGoFqFYM6ro/R9vQW1VUyv4hNxbS2xgqEAUL2GFfLEaGzRHQwOJmgqlqdh1jLpgZa5GCqdCu+9x4CWA7O7PP+EdmNYyBACsyQ9EOmJcJ9tiG/W85uAbXsbAZcxsMljZPe7p6FexSAHwsGRUAhCSYiqx0mBvmCj9Dn1ujrXT71k0rfiUDDmVFXfEzWaBgz/ghSw78A3HIdCEgHzKuQJ8Kjh6PAZZwX1bADvrhZ7RjjBEVI4QWHuI7BZ7RD7XgZNh3piNja6kAaQSROJOKM1M5g9ISsMbiZmOSuVjGRrPTCkTngAMfA+JMvzeo9UTwFu8nCMDimFkwojmG44NtRDAVi/ZRkD0ePQum4n0M5U65sYCIAAT0twSDuW+TxYlyQlu8b0KsJTCU16oN6npT5Usd0C4V6EQgKfVqOe90YswdlDvXcVGn3EtT++AYeC1zKI7TPzFHZy0EMMCZChknY/xWQJGuI2h7XAMzphC4g+/pp2qDFpMqYA9zLM9F3KdP6txz9wFkeQKYgmCqJQDO4yHahU/jXMyXACey64HBkrmeekY+wt8EdDH2MEatrA8NyOuAT8pB5U7fp0+jLwIvwUyFmKPAOrahACuAIQDYAgAcrIYG761ySVx3QD+6z0t/cvCOg6moEwU4Wkw6v0hHx6dpNN5No+399N79++m99z9OH330VZrDFkee84D5mQJMZYyWPQNWIYWtA6Zy6JHjcHAtME9oC2AqgJwBSkCsJ3jpIi3SvXsvp5/97A/T7TvX09UrOwawOl/M0tkUvjK39dXpZGLAjqv712owlYFmqnyPHIWYCzAJ8sL2zjgdPD2y/LC/D3AfwI2nlkscyLht59k4gHWpQLDGFmY4GAfo+v9+jwaGLlv3VExVxtjVc9ahJVTGGZ24xoAskWtYcAeWy3ruxkDlbRNM5Wtwj1cYcyw4JChPQSnMDcqKV1rvq4378sRB6/xZve9xMJjmKY99BJcs83LtBza/5X4/7x3sBQpY/xpjl79IAeMFmAWxAT5DQCzBVIxjjN3wdQKK1S91HQnKJYDdLBYZEyPWCARHuY8yZlG+OmfuIQCcFGNT9jmLgqkMHMl9YEfH1WtKAVPB1wGm+sUvfpFOp3NjOj2r7BCpeby9k7bxooTROD347nF69/330+niPI339tMr9143Zqrz2ZkDsACKmp07EMvWCc6utgV2wtGWATU5BmM+rVQNhuD5zIH10B1uywjmxvoTa20DpQ891kJfBL0hLt+5czu989Zb6eDp0/Tuu+/Wsd3y0BwMWxMzKeaSCKbydQ7Z7laZp0r3sJxHLBZW26UueS/La8Bwx2drtEnY040bN2ow1b1799JkMq3B5Kv6d/aplRxRAZuwJiLQyhhJNZle4m/tt/afhnYI2MUp6vd6n877uNpXLjEuXhLHp03p/kbX81R/ta1W9zucE+Mg7YlyiXHuOabVemnTfFovDifk2lLZtcm6NBbGqNy6KuqGPkL7oYxpIzw/t69axzW5d1dbzY1P72loj9FPtW8db042bTLP+WqXa2L8aRoj7bOtXbbZdJ720ybfUjtN/eR00vVYKW6U9FKyNfX1pjlE+6dsSrGmTf6X/d6WaLk3nTU0mBtrW//xmmj7qqeos9U12+raq8kn1d5oN/RRvV+P9h/707lFn4s5KHdu6VjJD9WGeE6UXyk+lmJKl9iu8bBNn/F7vQfPxTiVm86F8TznN/EatqvxvGRXcZ0U/bhrflpXDurXcfxqV9yr4Pkxz7eNz+3XX2IR2432pjJqs4Oc/eCaRbVfm/ON2D77UF/TuJ3LA9RtzNGa73Xs2l4pRuv5f/EX/2lTG35ZY95ct5HARgIbCWwk8IOSwCZh/qDUvZnsRgIbCWwksJHA80jgb/72/3kGTKWbnbzRjYUFunFQ6j/enNePYavCLvST21TiJlluHHHjJW5w6WbO84CpdGxok5vuOiZ7V5/tSK4yU5U2W+N81tEbNyGivCgr/u6ysb1Ov6WNz7gx07ZRk+szbip1Gdc6/axzbml8pc2aprF22byLY3tevZU2wqKflh4qlfyqtqvqhCaZdpVV103fy86J/tg0p3iO+pHqtosuu9htV9mwLcYb9fecjehmZm6zM9ev6jAXP6PcYnxjPGSMVFk2zZNz0lyisb4U40pgqlz+0OJbtf04T5Urx6MPVrvotBQzom2pjppsq0ufuc1zHuMcY5ESPufsSHUVN/Tjg+toMyU9x9ync8rFjty44ga92mMXf2yLUU02/7z60TiSk1FT7Iu+rP6O73KFozkwVfRX5ln23QVM1RavSjKO1/VAKyE/aqucr/7GqTkwVSkOLnXp67DYVoxR2g7llIuHMabpuMluEeNkru1cDFK9RnnEPJRbM0Z/L/lVLi7ncgQeyvlaeVVXbfFIY0aTXasMEFfi27dz8TFn+1G+udyhts+4rr6Ty2VqM/EBedvYMCYU+KFAD4Ag1pqiOA+FlP/yL/+SPvv8cysgBJjqq6++qtmNrNCvYtDh28/RHwqjUUy9s7drxcj+pn5neDC2h4EDHtxPCJRxIBiL5vkmfxTc0t+3xmDW2E0Aa/At+SxSxjwePnxojFjHhwf2BvbBsJ/O52fGNIXi9dPjSTo+PLZK4js3r6d/92e/SK/cvZN652dpZzw2QBWK6WcAPZ2cOOBoOk3bYNAaj23ekAv6BgiDYCqApsZbIysoZqH9rVs3DUwFoArmNR5t2bUGEkkAoQwMcIP+AK7SNUJ9r2ZgFWdr8EJzZ7dhfMkVUtHGoAcCZ1AUi8/QCfSEeaCgvJarAd0G1Zvwy2AqPmC238Y04Cws+DEQFsFUizMDHbnteVEmx4pH6ByjFrSzeN7t2xkzog9Ze7hnBdjGdOoF1afzs3Q8maQPP/w4PTk4TEOTEezNWXqs7yo2mC8ZgG35Jnj3AbAIJCtQRUHq7s5umk+n9tAfdmRgquQAHSvK7IMFaGg6RFE2gFY2Ppv3uZ2Lz9QrwSM8xrxH8AiBNrBn6A3HUdzPscF2IHctyp6fzYwJBuexgNlt022V4BfYHNmvaL9olwAKsMhgXgp8oB2jPfgGwFRkpcHYXK7OpmYMT5XvYn60t5MT2L5/Zyxx5wuzf4yF88B4Dg4OzP5w/PbNWxaCFERpcaYCWjAWRjAV5o+ib7LvMLaSMYlMXbgeNda0x729HSvsVrYhLyZeZb4h05GuV6gbgkTw2dt34Bxj7wiF6sLihL7JtoNrWShtLBTGhpZMf0t2sYUV/FPHtCV87wXiVWH/RVoBU6FdtUHKEP0T6MFYQnnRXmlTGB8L52lPBgDDHIdgItqqQXuUG9vnPFWeOEab57UsBscYyAaFa1x3fYujLNTnHAhGW40bq8ADgnwcpOaxlDriGkgZrABqBVqD52A8XCPgWA58Rh0zzuA8B8eNLN7je/RBoCRiiwMWZjWYinFVdaFALV03cE6cN+MG2ewIhlBdc01Ku3HGE2e6Qz8EUzFG0K51r4X2YeDgXi8BEIUx4FrOF3mKMkPeg9yNWW3o+Qt94Tdyv8oWbcJ3MR61JwMMALS3tVXnGVsPVzGX/oBjlAvGhnHTVnnvSDAVxsXYgTFgDgRukrURxwGEANAJoAegGZDP4v215iddy1GPZMTC+Ano47oGYzb/TL10fDJNw62dNNzaTe9+8EF6972P0scffZMW52dpCEx5AltQSpMZAO++/jydIcdeEkxVvRccKdCADP2eMV1BNztbWxWA6Nxy7MuvvJB++tO30p0719O1a7tpvDVIfdwTnZ+lMzARTU/T8dFxQoy7ce1GAiAJ7FQAk1guxOgNjHaRZtOZ6R2g+NPJ1MBAAFZBrrPp3MBPkM/O9k4i+Nbaq3IqwVQVLNpyvx0zhBVAE+irZ2OwlwMMHWCFr2GbDlhdpDNbcwEwNLZ/iLk4BqZLyNxsxsBZKQG77QRcev/q7E3KkkObY5zhOhx6Z06G3hhPcvc8uo73+z4AwpasffRjgN5W2D6rNY6vnQyWs/JSheXYMJdlASP7w/oF63TmIa4/sM6Gv+AffIM5Hn+TEZJrYL58gQB+fXZhvl4B2bH2tXkgVgDQVzGaYoy6tlUwFXO+y+zZl47w/kzvDfkalFrOF4jtBFBVi1J3WmMd5X0VGLruvHAn/cnPf25saV9++XU6t3sU9Nu3F0fgH+LCNw8fpf/y7rvprDdI+zdupldeu5euXr+exoOB2T/85+RkajaX4ANmo327n8CLCACyMmArGGRtPeu2BzAVGBIdIA0mTGcphW/gJQLMhWbTFaMYjuF+5datW+mlu3fT22+9WYOpGBsdID0z0DBjF74rgakI1lNbbbqHxXelAlLqiL/1npZgKv0Oc49gKoAxCVjU+3VlaqMe6/5E1VjDAzzK+cTfuT0AvZ/SGB//jvPjZ83pmj+4lmA7MdeW2ssd57hj/FBZRL3FdWz0Ie1H27ds1ACmYrG4+mwu1nWZn+qj7fzL9pFrt9SWxhfqTa/X66gL/T7uScf2Yltc13A95jnh2djOWBv9L+o82nvUMdfpake5eTaNu01PuTiQ6yPXDnyEthdtXv0n7oFpXFlnPrq+oz0zf9MPuHZX387FEfWvGE+bbGgdeeb8JfpujI9R1/H7prig9hR9Zh3fXWeOK7L6PYKp4hhz82uKQWpL0XajTZZkWfI7jTXxniRnW2w/ziH2m/vMY7oXyPHHmBf9R+cZx0y7y80xxtWcTfK6y+RRjiXGy1JeZRyOY9W1Qs438L2CqTSWrBNTc3b2ffhbLmflYpXmGehC5xFjbUlXBFNpvCnZY1PeysWOFbuzJb4zUzX5Qm7cnKfmE9pw3AvIxYfSWrjJR3Pj+Mu//PNNbfhlk8Tmuo0ENhLYSGAjgR+UBDYJ8wel7s1kNxLYSGAjgY0EnkcCAFPFzRxudugGTe6GWDd3Sjfl9WaAnBA3GHI3x3GTMreZpjfOupHBsa4DpuI1cYNGb+h1o8k3LvzBMzcxooyiXPn5Mhs3WpSS00VuQ4syiw+g46ZXHCfnrBs1/Lu0MRfP7WqTl5HFOpthaJ8b+V3HxPNy+mxrQzcEcxs7TT5zGVnU/pV5A2tOV2pHuJa6btuIi0DINn9vkpP2pX83PVDQjdko1zinnH2r3ONmbklPOZtu2vAvzfkyeuVmo84lzqv0IKfLxnLTg5xoUzl5qsy1vyZ9egGNF3aubNiykFbedhsf6MXzmx7+sQCMvl/KJXygoXHyMg8Tmnww+vtl7KfUftRzbtOcRYOco8pefUplxE3w6DNtY495vO3hkq4v2my7ZNO5MZXGGWNIl/m0xfvc9/HhSCnexfgSH5BRD6ob/K12q32V4meUrRaC6PibxpmLkV3itYKpcjmGc1O/i2Aqtf9cLPJ47kVwUVbRd2K+iz4T16bRRjFOskCU7DfGbJzHIqZ4jco/F885npxucv6uvts9R5OZaj1rzz3MVJvOyRa61YKh3JxVRmp3Jd3TdlRWTfmiKdbwu5Id5XTuCCqwmvh7/vGDgmsUUQJM9fkXn1sxJdimvv76awNLoDAP51iu6vetaBoFfyiIRIE1Cvv2ruxb0SGK8sbjbSsiRCHocDiy9ljIDBYp/BCkYUWE1XoQ80CRIc5F4S2YDNA/ihDRDxlG4BcAUgHwdXJ0ZG/AH20N08XZIp3jH8BUJ8fp6OlhulhcpDu3bqT/9d/9aXrl7u10sZhXYKqhFTUCTHV6fGwF3uhntwI2cM42lm0v8Mb8HeQ0NLYWfMY1eDs8gC4AMKGIDwXCGCuKtAkwQWE0mIxYRKnxEoAfFg+hfQcgDOvCdJzLOKgxVe/3WMgLeeHcBw8eOFCoYhAjAIAF3gRYAaRU+6u83VoLKAimsv4ukhWOEkwFRg2OzYuQhUWsKgbDdWSKYTHnsigspaGAdOgX5q8ogAcbFRgNDBDVS5PpLB2dnKQPP/okHRwe+Zv/h1up13eQjAG7BEx1UbFKaKx0m1uCqQAgmZ1OrZJ6gIJVgIIqm8TYrfB/NEyD4cC8x/xtcW6sVyjUtkLvar3IYlYCbAiUwDUsYKbeeA2OQ084hwww9BGzO2MqOrXr4UsKpoIv4loFU+Ec/EPRLfrAmOivsAucS9YyFn3jPBwnMxXBIWR5ApjK5+YxkXkFRbD47uDgqeV6i5c9Z3pC/2TJwnECKTCPvd3ddPM6rj0331NABIEWkAHshO0QlIlzCcrCPDxuOHMc2WEY72GyOI5/V6/trwCbCDLh2pvXOFNeqsGU9E38hlwI+uD9gYJCBj1n3OExjA06wrUEU1mh9BRATY+F+B5tGlg0ASzinAqQJ8Ep+Bs2QD9HbB2PALDyNZaDrVzuBA/hOGVDViYCPdA+54X+GZ8hT+rcmFbOzgw8CJ9gH7QpxsQI1KQtoU3IgQAcggcRyzEuAq3QDsYFINWVK/uWayBnHKes6SsKZKLecC3mynlwXroOh03he8qolwCi8B8cY/tLuwHwxPXA/Eq9EgSMczk+gg8xX4INwBIIXaKoXdvluoLjVzAVczbnQNY5jAF94VzkW7IWek5yRiTIzHy4ys8Yi+WhCqhEECLnAX+CjpjbaUucLwFCYKLEMbI8uU6Htc2QVYVF4/jNtmi/zGHM5WiDfsFYQXvQdZSBZat5M89w7tQl+6csICe0TSAZ+sIP5kMwFeZOdhyAIcCwCDQN0gyAoJQBxq3rQMYk3qsSQEYWL4yN4FDKg7bZHwzTZDpP/cE4XfS30m/eez+9+96H6eOPvk3n6SyNxg7AwLsCTmcOXgeAdzJFXrswZiW3xyWTjNmLIZhJdevSq5mpcH5l6LBFjGUyXxgAGGAqB7iD7XFujFRvv/VKeuWVFwxQtbWF/gF2BsPjPE1PT9Ph08OEGGfMVAZkAqjYeCDpTXXM8Rzu32NAw8HQPp8jd9reCmIKQcRYR4DN0mXP5pyVyoExDvhwVi1fn4CxrGLuqZiOGG+hF2MHnU5tHYZ13Q5A08YgNDNAOMbgIGGApD3now+uUdAHAFgeGxwYxHjq17rvca1EO6Rd0ed17aG2TRvzdTVAU26jPJ+AIwgPrE4Eii791O2A/TOm29gqZqrYnzGS7exU66ahrfvxA39AXIbtYg3JuAM50pcYSwjwYS7RNanJCC+8qBiE8TfWDMZMhRcJnFVsVRUwCGPH/CF3zSe+PoaeXS70O/XL+v7H1onCXGsA92fBVHbnQzAVdDsepzsvvpD++I//OB0cHKZPP/vcx23orIEBqchM9c2Dh+n/fffddDHcStdv30kvvfZaunrtejqHHZ0DtIf8jvzds3btRQCpb+tJzPv4ZFKzWgJuyBiMvIozHYA7tXsSd2DYY9+AWpA7fJcgbejo0aNHxhB898UX049ev5eePH6cfv3rX9cvUPD1xL8OmIr6YJynTmpFyR/8zm3aWVy5tuZpBFO988476e23305gpvq+wFT02dwYdX2g99k65tXx52boMYF5gm3qvhXzAPN9BB/mW80f5ZoujpFn5/ZzcntouT0a7RE+iZ8cQIz3rhFMxWvWmY+Ou+t1uXja9dp4XqkttQ3KXGMp7UrtS4/Fa9ylly+z1LaoS9qJ6ktjO3MO29L1aWm/qTS/Jhmqbai8LiN3bYvXt7WTi/Ech+ZUzlnlEMerffHvaPvRZzwf+RqF1+jaNupBdav9099LNp4bWxc7bvNdbTfKP8bBnK5zx1R3UX8le+kyl67n/L6YqbqOpymO5HyxLQ/Va5nwfJG5hd9H+2qSfVteLvl29FPdC4x+GPNOLi7m7CU3H702/p2z+bY4ktNlLraUfISxhvkuxnD6d/QN6owMr/jMtnLyarK53By/D3/L2UaMj6Wc0lVPlBfusZwlfjX/NeWGrrpdsaOKrbiUm6Pv8Ly41mE+0e+j/qItxL2irnqO89yAqS4bgTfXbSSwkcBGAhsJ/NAksAFT/dA0vpnvRgIbCWwksJHApSXw13/zdyuvoy9tjuqNLjuLN625a1dukKsHp3pTnPtbJ9Nlk7F0jj6IyG3u5G7O46apXqftsQhOmaniXOIGWvyc2/zKbcjgPPad2+zWa3RzhefmHkDrAwVezz5046NtY7FNf02GWdr8ixtLsY0mGy31l9u4KW0ExU2dnO3nfEBln9vUz210reO4Tbpo2qzXserGJ+dVskPqwTY+K1BayT7ZPzc9Sza5znxLthX9XTdoc3PquokYdRo3KruOvUvMim1F/fHhk26+xvHEDec2uy3ZH/0+xj6VZfSBksxLvkpbinGMx2kvtB+1ST2m50dd60Z89L9ojyrXuNFb0nPJjtrspC0W5PrL9RVtpCl+sk0+pNRzo2yjDszfK8BbzsZK8im122TrUXYaR5pkEG21TV5NY8vppynmt8UB+m5sI6e/kr+ofTbZfJx3k51Hm8jFCx1PU7xpk8Fyrl5AEvvK2RWPKZgqZzu5XNcEpupi++wnFwN17Phe3+4c9aR90YdwvRYRtOVblU2TjnI2H9d1tJ2cvpZydDDVunmrtBYo2TTOJzigSf+q36aY1xSbGMM4f13/leI122MeiXEx5pvlZwAehgY4QsEe7BfABBTnoRgPAKphBQz69ttvEwrC8VAYhZYoWER/ZFKBfFDoh+K+8c62FQ7iHsOKELd3DEg1Gm1ZQT3ZYAAgMKaf0egZX4NeWVgOMNX2Nv55oT8KOAG6wLxR6ImxAVCFN7ujSM9AS1VR8eJslibHR+no6UEFprqV/v3/9mfp5RdvpdnpSdrf3TXQCJioTk9O0vHBgc0BRX0ousV4MWcy+2xtgW3LC3jxvNbeHl+x0eCamzev23yMcQPAhq1xVTh5ZkXE5kMYJQo+qzlGnRtoocplAGbhXyxE13WMFrlBJizQI3gKDEQshI0xGe1wbv4Gff9n5wmbFO0fhb7GEFKtq43VoWLYQqGoMT0YUAwFra5W/AKTBNpgkTz+5nWMMcZMVRUyx6IoK2y+WIKp8NLR6RmYqU7TB/c/NDDVjrH/B7JqAAAgAElEQVSejVLq+Vv3zc+rgl4UcRv4wpjsloXQBFOBYQwF1pATmDfwYyA2A1F64bnZVQ9FsX7MpIT6bhRbnc2t7foY5ltdO+g7M4X1j4Ent3mzIXyqgBoEnOzsbFvBNIppUfDtBeiuFxQigN2GLFS0VYIKyFhD+6C8tUiAIDoA/nCcoBlMR9cAALYNwc5SyYwFs1bwXbF00RfQJtpB0e7Tp08EHJPMJlAgTCAN+oHcCcjY2d5O165edbYxABorFjjOCb9Z0MZ2EHfQN8aGInCCxJjnFEzl8c51fnrq4Jyr164YYAftGlDIgJJezE9QJ/4mExLBKTifRd8EdpGBBuczRkHX8HQUPRMooteiD8zBWSPAYuFjWB4DqxJAHc7aRKAO/eLo6DCBAQw/ACaMhg5IYdE9Yyz1ibnTJtAHxkqQHNrknBXsSpAJriUIDXEVjBJdwFTL4ngvSKQtYozQI/SPf2hf2UnQF+Ry5cqexXqyImkOZuzg/BQYivM4PiYWXe/QVtGvgejMt6pYBV+uiifrfSXEYgADrbjeGe4A7KHe1T8QLxwIl9KYYKrpNMGnMS4wLppeKxCxxnXKme1xbvhMABjnQ51BfvQTbZPgIcZ9giAwNjKfIY9r3CBbFddHWgRMHaBonzljCdRyYBcBJFogrmsW/I3+MBfqFeMhMxbnj7HzXOoVfWJNgdzD2K6F6TifvkyAKW0KbfAY/sYPQTLoE/0zh1r+QvF4D/m9D3SKAW5wPnRuxf8EGkseQe7b39tzZjIwG1obPVtXAGBhIJ3qOsh/MBylORJab5QWF/302/sfpvc++Dh9/NFXCaDk/tDXY7Cj6dxzBliTZpZDKiYi5lcBVAFM5WyJbilKsFuz9hiYycGuszO/zxna+BxMNVss0rVre+nll2+mN9541QBV+3s7aTQE29PcgOCY19HBkcXs3e3dtDhzgJPlKOTq8yoX8g3mBilxMDCuMdaqUFho80WeXnjsNLBVtc5E3kWb9EkDVVUgU4sL/UGazWcOoiVrZKpYGMdLIKHF2GpN6mCqeZrOoC8HgZlNWZ71vOVrhnNnYt1ykCrjg7NRVjmzKhDkWCyeny8s/sOOcB1jDK7nGpwx2fokmNOAZB4z/Tq3Bb9XhO36WoLrfvdTZ9GiHdMfHExFFlhGDx8z/Glvf9/W5TifQEoCL+HzAOGTTZEAcL7MgD6lwC7aeL03Bb80PS6MmZUstZAp1jiYgwINabdcH6JtlxUBrVwHrRalsl/EZ4COlnK1V5XUE+fftr42v3E72tvfSy+8+GL6yU9/mg4OjtLnn3+RLvqIKSlNp2dpCyy0AOD2Bunbh4/Sbz/4IG1fuZpuv/RKunXnhbS7v5/mk4kBHc0uewNjSB1sITbiXsbnjpcB4AUAjGGjga+J7R/WmT30N3Uw28nxMg7aCxucdRZrT9g49IG1D+5/wEz14gsvpJfvvmgvlnjvvfeMRZDrJOQdsMnR7pibYUerAB+3L56n+VOP6T1svH/Bebl7/Hgcc+X+PPt5Fkz1eppMHBjM/nnv4XlqWZSr9y4V7tKBvMJMxZiz9IQqTsrLIzTHcswxVuk9t8pIfZLjjHvHem+j9/cqM+bNqAcdd32fJkX3HG/Mu/zcBqbK9RfnhHM0NlH/Ol+dS8kWog6a5po7l8dKcovXxHGo/JraV/2qXnJzzB2L/ahudA7qU4zjah+6L6f3aZS/2qT2oe3m5lnnVAF5telCr+kiO/XdGAfaZMYcqP7NNWrU/UoMkIHx/Laxqi0zh/Lek21wr5IxNGd/aidRll39IcaYtn7abDN+H2USx9wmqziPUkzM+WmXWFfMIVintg0u831XuZeabpJPqe117TGer3kn5wdqWyX963xy4yzpUXOf+i/jUC7/xLjD9bu2FeNUHPc6cXldm83JIuZKjU8aZ3Lyz/lUjG84Jwc2j/4S51KK2+v4meauOK6cX5bkE/VKWTTZls6HfxNMxTUQ1wy5GEnbb8tFuXxqx7DAlBfgqDxzY8O59X1DeHFqbEdjp+ZljlX7arKbeJ7qawOmukSQ31yykcBGAhsJbCTwg5TABkz1g1T7ZtIbCWwksJHARgKXkcD//Vd/Y/tp3HyKN7RxEwSf4zm5zYXcJigTdNvGCcfStmmpN8y6edZlw7e0CbmODG3DuOdFBVEGTZtt9YNtKyxzlhZeXxevVU9Dc7KgvnJy1/HzWpVHbkMiyisW4EWZ6Nziht7a8qsK4PQ6tbk4H51zbiOntKHJzaacXkyP8sZk9skHLdRRPCfKTTe0Yj8lm26SV86HSudr313tUe0oylLH74UNfNupFyeo70Ubpo7qIiqxcX5X0sM69lOaZ25jOG4Uxg3GGGt0HLphmYuPcRw5G2ybb2kDOGf/Xf1RdaTxUY+rPuKmc+6a6Ps5WXfRIeNQbqM7Jyu1Vf6tOo3jKD1cL7WN4/Ft2aVYEnNHzrZyttlFl23X5drIbYKXdBA3nXPyZzzUmFmSW85PSj6uMVBzXm4Ml5GD2oXablPsjbmmy9qhzb5zbeRyVVs7avO5fFLKvRqf4xt8cQ0LjvkwuxT7aAcsBl33wb/HWC/eibGIc+sSF+P4oizdTr0ITv2efShIItpml/il+uTf0ZajX6Gf+LCUfef0HuOqjjO3/tAxqb/GNUjJnqNPAFhQimtNdpqzy5hfus63zR80ZsRzc+PQAmK3RXnTutzzqCwu4/8oULRCTxT7Dvr2RvpvvvkmffLJJ+mLL75wgNL5wtgvUKDHohIrbKsKo8lWhaI+Flfije4oHASICgWbKCRGwSaAWyxm9jzquYvsEShqJnME2FrI+jHeBpuEs2Gw+NyYn/p9e3M+xvvVV1+l7a2RFcQC0DHC2q/XS9PpJE0Oj9LxwaG9of+FO7fTf/w//5d09/aNdPDkO2PEAaAKhYtHBwfp6XffWb+YK4puWZDN2GNvVDdGKoBh3FewxsQ//A2wFQvG7VhVSIv2zhYopPd1KIoo4fxkx4BdGGNTSivHwIRFJiF9WzWBZrncFM9DASZjJsFh+Iw2MC8UbiIGacG3+XH1IJp+am8fR8wCa0c1DxTFsgB2YUCfMyvw9JhLdqJemgK0UBWAksGDtl0X+BkLhQMN6mLcymFQio0icrz13/7Nz9I53ta/WKTf/Oa36cnBoRUG9wCksjp2gsKc9Q99EBDjRVAO1iOTDYBz1BtiP/Q22hoZUA4F0fAP41kgFUj1ogbXf88KzFF5yzZWCiYr5goCELUYy2RrjFMslPUiWTJJKcuQX+dl5iiShb/CRzGHq1ev1kBDjBHnklEC82TBLvqDLAiegc2RCYvygMgNcAEg12JR+4DqBcxI3A8AyBJt4GcyATvdgV1vTA4GCPAYxtzAfjBHjAdju7K373Lu9w2IiPMB3CCQirHFi4nd/xhXdV+CIHwCUMiGBLm5bR5Z+1euoojcGXU8FvUslqB/xDr0i2tpO2RBomzxG8cIiiO4E7JgnARUzpi3hDELvmFAq16vZo5IyZmq8B30iPNNRmCTmDoLGeRJ30Wfjx49TABUwZcsxpyndPv2bdMDQUqUFcaqLFRkpoJM6ZPoG7Igs5kCxQwgUoHctkejBOAhC+xxDXM3ASoEBdLWeH+C45Avxoy+0SZZfMgARhuxgnFjMXGfY1s8n3kUbeKYgtCoI/arxczoF2MAixratM/GzmirLgOTOBDUy/VwrjOwARzs3xlY6mIJpEA7iBUEbNp1g37aGgE4DAakObA5Vfxw8Cl+MGaC9Riv6PewP2co8fUNPrMwHueSlcxyyWgJtqXt8XvaMeQLHVNWFstTqhny0C9sjrZJ3+K4DEANwND+fh1LyXoHUCL9gf7H/EC/QV+0NYwJ/oI+KQe0hR/6Ac+HPeJ8W/8jX1WxFG3hGuZBygDnYp4YL2yUdhPXnXEdyfEaGxLARaNxGm/vpO2dXQOYA4TpQEMHH8M+YRMaI8CkhnUO80wNKquoodiHMR/1h6k/2gJ8J80WKX3y2efpw49/lz7+6LN0dDJP8wXsA8CzfpqD9XJ6nmYAVQHLZTnA9ed26vcR9jfAR4piZiJHoZiBmlPCnc142E9jUE1VeRUgEBa6pX5Ku/vjdP36fnr77dfTW2/eSy++cCsN+ymdHB9YrgPQ93Ryag2OAAybOwMS1n3QCVn7PO4uavuFXuA/tHv7GwC3nsdnrN3w2wH4zjDpPuj+QPtkDnWvhb85yI72h+NcayJvQ2/QOezGGHF4Pvqs4rF9Z2A75GL3PczTQNF9Z2EkeIrAIy2S1JzKNbuCJT1XAMTqdo9r0T5yP+wI36F9rqX1Wrcdj4U1UI7oLCsC9ON638xYEJmpaDcAB165eq1mgdJ7UPqV5lPGBJUz42S8FzG9YA2GPVQDzsH6HLAGAEwNQsvsyXIdamvmKib5OJzJObc3wBwBUCPWmpwL1tkGfHekYMVmhnU5oIluc/h349bNdOfFF9Obb7yRTian6cHD79JoPDbbffTosd3HjLa20snpLD149F367Msv052XX0mv/ujNNMJ9DsBO05kBxzD+K1euGzvv7Gyejo4n1qblTFvf+8srLG8MB8b4aPa0cHZTY+wzhtxDWw8g5tYgNDLiVmsl3JsBTHX37l0DU924fi0dHR6mzz77bAUIB9+29qt7yWXs8Eyqayky1Jb2WXL3mjFfMD9rPyvnmM0uHHRa/XCdgnUYmKnw7/XXXzdfpP/Szpb3xB4BeI9Sr/tXGPvAC7ZkndT1QMwDaI3rSeZIzld/1/bdwrCg6xfOnzKh7/Ac3afScdVz6ghSU9mrbrW/eI5+1nHGeZaui3PL6b9pj0LnGG2zrU/aQk6Xalu5NUDTvPXaqLMm+el1tEve63KMK/eH1b00ryvJIuqF+lQdx7+7jjN3XuxP56Uyz8lQx5bLEbm5RP1EO2iav8oOf8f9gy5yiPJHf9Rbvd9Rgbvb5KyxLvoQ2yy1kfM/XMP1ZIwNubmp/OP3MQ7Ec+PnOJcoa+qpLa7GOJqTt85d46HOwcDZXARVX5TGXPKp6Nttn9eJLfFZa5v8S3agelK58O+YW/QcrcdoGnv0sfg5+u46sabeB5Hn6Lr+YGykfPjd8/juun6ei116rORHuVgU7TXnpzEu5vTKY3ovk9NTThe5GKrn5eJyzkcYo3L6r+9jMwD0JvvAvLDm8xcxLeuH2J7Gyfp+vNpf0lqGGE+zaw/eG/ElOSFe5OykaQ2j8SHaBO9HNL6pnet42Qfnz/MU5E6/2ICp1vHmzbkbCWwksJHARgI/ZAlswFQ/ZO1v5r6RwEYCGwlsJLCWBBRMVSr+jJt3uU2u3GbJygZHNaq4wc3NjdyGNjdh9ZxSP7pR2bQBupZwWk62tzz2/GE8x5j7W5vRTRUcV1mWNknjpsc6c6AMc5ukcTOR7eoDithXacM4p9cu49TrmvSt50UZUj6qg9KmsG6S6Xxzm3pNm6xxk4xt5TaS1DZz35c27nJt6lyjHzZt5rf5RG4zUvsvgalizGA/ugmWO6e0wa82U7KpnA7XtTXqT32rzR+abFw37Nt8JqfXaH9d5pPrJ+cbTfFD5xxjmF6n8yv10WXM6uNNsTLXn8pNfUp9ohTvmnyD81YwVc5fSj4U7ULP63LNOn1F/8jNPXdOlLX6ULRdbkLrNW3xA+fqw5ucj1JO+lvjwDpyyNlRlEXMLbkYT903+W8Xu9ZzSnNv0su6fahuVF8xrmkhD8dVAlPFcbNdtBHbbRrvqu968VfJX3PtaHxp8q1VO/IiuPiQkXPguZwjC33iuKIem+wjl39jIU/pgea6tq62Ha9VOUSfLeXK1Wu8oJ3vKS2tV5ryTS6n6Zhzcu1iQ7k22mI5ryGYSnWu8ojxiLpe3xdRhLYEU6FYGKCkDz/8MH355ZcO1DibWzExwEssLmMBPYoxCaZCUR/9E6Ca/gDF37tm2wCRjMcAJjnLE/WEIkcAGgh4YPv+EB7sRs5EMNryAlcW6OI89IcfFBr+7ne/MxAYGKZSDwWY87Q1GKZBr5+mpyfp5PBQwFS30n/49/9zevHWdQNT3bh2Pe3v7qTp6Wk6OTpKh0+e1AXsYBZhQesSTHVegzkApjIglRXb+m8vvK+O4XjFJmA6SphXNacKTKVv9SeYikW58MHRyAt8CdKB7PigGTahMZTHOWYWvZLFAOcq2IegGi/g9yJQi5fyQgzGivreCvOo5mQ2CaKJ6nywTqAw2YEZYPDxAmT8nM5mFdjMgSEEyazYOAqVyCVVzY22giJwK/iufi/Ozr0wdbFI/+XX76anFZgKbAA1iCulmv0AsiFzCsbkwI+5HUMf2+OxsFpCx5D9KG0ZmGqUBkNnItOfJYiuVxexE1TH3IPzl4Wfy3wS7y1wDsEtZJHBMfwNGZGhwZnchgb0g7+CdYwMEjifIAq0T2CMse8YS5YzqrGA2O0LjFw7dR+0PQO3WGH+eVXo7awY1AdAPmTYAYAIbaB/gKlQBEywV3/g9qrMApgPbY/5bH9ntwYmId7ge8QW2onaMsaM8REAQrsm6EKLeOg7GLvr+9Su27+yZ75KeeF7zANtAeihYCrKS4vFuK5QMBXjEecHVhgFfuE4fZGy9zE7uA1jgc6gc7ebhbObjEa1HxFYAPYvADwQ/xDDF/OFAYQImsEc0SZZdxi/MAaMCfMk4AyfMWeMDf3juIKpyMCE/uDNACNEZiraOcEzBLsRQMX4gflSd8qqBgAZ85jboINLrQi8KrhWsB9tkXaEcTvLlzOZ0N7p64yTCqbCeQY4M7ZAd27aDn0W1ykoi/0xB9N+yQin/RPM6H0a2ZH9uIychQxt65qO4Cmyd2F80BnkR2YY9E070rnS7jTe0/4wFgBZ0D7+pv4JOEFuxTH0waJN3U9jm5wT2tG8XTN7VeBvBWFgjFzPU5bQPYExaIcgarRLoIrF5e3tGhSDdQRYoygPgm3Ql4KpMBfIjTaosmL81vU17c7yJ8ZvgI++MVEBTEUQGhm9GE/RP/qg3RD4he+X6wXv8Zn1O5ighqPU64/S2UU/ffzppwam+uTjz9PxxMFUW1sDA07NzwCkukhnc1A6OZgKAEoHURGcUoEOG5ipcC3yJzBZYBwcDXB9BWypmJOMfXHYS/tXdtK161fSW2+9lt5847X08ksvpH7/Ih0ePEnTyUmaTiZpejozQMp4azuBodIBVUumyuHI13rQD8GAsEGCUJnzdL3rgKpl3CKYCnLWeK/3RfRR9V0eo27oY4x9epx9MLZCpgQy4jtfT4Gxank/SVY/tse5oF+MlWsirsXQH+0R9k2/Zf4hwBXXEYzHfI1xEUyUA1K5DRhW6BkwlYOisE5brj1ojxZTbH2xykCssuGakvEW89Ncor7NNc3KvUoFpnIgeuVfYd2oPukveFhln/L8C7tyQFzcG9B7Z/ivyaoC4RoDG8CHFasnwDt2PZ6BVAyZaP+Fuy+mF+/eTffu3RMw1ZYxST18+NhfCLE1MmDUt4++S59/9XW6/dLL6dUfvZH6W2MDO50D+Apg7mCQdnf2DJB53vM1qDFTGVCvl/CyCa4pAHzEusTir13taz3EnKPDAwNTGcOsMZExr/nLG7hWefDgQXrttdfSyy+/ZC+GePrkSfr0009rZiqTh91POZgq3utTt56bMFYHPaucue7TPRLqjfaketTv4nG2hfWlg+yWMRL+0AamWsbrVWDhypra4hqB2MlyPOeu6zi9l+Y4+H3bvmCco7bFvvWen99rPlB55s6N44t7CDk5l449z7W1ztbpUPQabaTJPvTc3Jg5lvreMAAyo73lbFZ10TQljWWXlR/vBXk9Yxj7jUXzpb23LqJ/Hj11aX/pe6svJizJPBcbcjYd/eV55xH3ONvmtpKzBCSwsj9RxZOmuZZiXfR9jUFNcVPjrt6T4Jpc7Gqy0dx3eqzNvnM6UR9si6uq41ysi/E2FzPQ32XBVNGv2uZesoloS9F2mTc1r+k1bXIuXUeda1t675izFfSlthd12GYT1EHJn5psgns2uTU358L9QXxWsGCbv35f3182zuh1lKGuq3L+2WZvubzW9Zq2fJr7Pupe7YRrJc1Z6utqVyUZxuP4jL0u/KjetS/mRrTP+zkc0/NzfhB9xt+0vb6V5GJQLg7psQimYpyOMS7aBPrSNWmU9X/+z39xiRmsP+fNFRsJbCSwkcBGAhsJ/LcugU3C/G9dg5vxbySwkcBGAhsJ/N4k8Fd//bcrzFS5G+zcBm2XzaRnNgcuwWqlD/hKm/k65riR8q8rSDyM1zebLntr2uhr2jTxjRJ/my/njt9xY7HrvNhe04aPbnY2bbBon7n5rbuhFjc9dBOzaUy5zaVnNoFkwz5uwMex5zY4u8hLbZP96yZWaRMoN1Zu5ub0qvPVv3VzNXddTkdxo1LHHduofal64BDjQNzUwufcRn8seOQGX9uY1eajbehGG2XO/kvzUNvmGHIb5NH2mh4e5Hyiqx80baB39e82n2xrJ8ouZ/exD33w0NZ+ky5K+or9xbdN5WKU6jHadNtGOr9f50FHbl5dHqjo2HL6b2ujFAvieDS2NtlIKaeqv3WxsZh3S/mPemrykS4y0DzZ1e+1qDEXg0u23NWftc1c7Nf2122zNDa1XcpBH8bGdQO+Y6EufT+uEdR2tLBLc1STvtWmwJqj/prz02hfcV3QFGPZHpmpcvFL/TrmsBjbVS86j5yfxHgR85raeswpXeJmXEtEn46yxPe5NVTOn1b1R8aTbqC3nFxKMTk3z6bx5M6PvtIWz9lGBFNF3UcbjjGli478HIKpzuwN8ihcBiPVBx98YKAqgKlOZ9MaTMXCZvOnCohx7do1KxKtwVRWkLwEU6EIEG9iB7Bqa2u8wigDUAhYLVjcjXaXBbN1VKpZgchoAPmgKBdyQd8YMwoKwZgChpHF+ZmBqYb9fjqdnKTjCkx1AWaq27fS//G//0/phVvX0uHTx+na/hUDppyBBWYyMeCVM49cGJCGthrBVA5KctaSUQVU8ULxZbGnsRmQxdfYKLyw2Iq/8bb8qpiT6wRbF1dFBQSB+Fs8ny0ghXS02JEPnhEjWbCOOWhRO/2M/q/X+HfOKoG3++OHhfiMNfbgF/cnKESt5kUwlcUQAVMRnGVgEYCpUCxa2QxBARrvTeb21n2A+zzW8z7B5nHu/7zcNKWL854V1k9m8/TrX//GmKkAhkEBKwBVzpzjhcn0O7K+OIDBASz4Hg1ubXlRvP84eMEBNaOEovAhwHkozIWCoBQA0+qC05SQLvoXVt6+kjfYYi5vUg/UEeRBljYCCljAT6YI2MLuzrb5KuYI4BGLz9EX2kJBKvoD0EYBKDhG8AYBkQQmQUZ1gW+vZz6JYmPM11kzvJCc8wAzFYtfAITBeHA9ADcnJ8fGrmRsVVZM7HL+/9h7EyVJjiQ7UDMjIiPyqgNVKJx1NI6evmaGS3JkhRTKruzHLHua/J+di/s9JEdmZDjC7p5G474KKKCqUJV33CtP1Z67hqaZu0cCg+U0ItHZlRFubqamp5m5Plf0YYBDq4rNxHn0u58qkaANgJuYExKJSa/fs4I2AFEwd1ZfIiAD9HGtQB22RAxLWjZez+Xg8EDtioAe3MOEdvRJoARthD6B8YI+meBE+CP8QAdpd0tX4Yi892BGS6Qwf2CVjsyfETyl+tav+QVa0QZ9nJ9bhSvwCECgyXhq+t/vqy/mWgnfgTfUH7+P9vIkmApyow6xIh5BSmo/AAZtWeUytZREMxNDqMusChTXdApQ3NlRvrOCHfpCAjX1F7yEiY1GqAxilUMoU+o29ZDgJtDtwVQRNEr+069gPNwLOga9vlYq8f7SrzX9egb3EHxBoBboJrCHYERcIxBSAWUaF8yPo/oOEtupbx7MQTAWAWz0WdRlv66lLvI78soDnejHMBZsEP0ToEhegre4hjGhT6xi5qsHRb0lKM10wADGft1CkDD69vdSZxjzKBfcTx9E0Cv9Ie83oFPy0AG0VdtMimGpahxa55KbyLtL+zpdPyzlYgKQPiqOme3wLJNrZSZQ0Zfhe8qTOuJBXH7tp7oLMBT0rodqNT1598OP5P0PPpJPPv1CLi6mMkM8SZWKJrOlzOYiC4TlBKZCXR3jJfnhK1NVYYzvGbCQ1TMwFSphwa+jB3zmD9YyCgYfbCuY6sbNQ61K9cYbd+WVV+6ghpU8f/ZUAVWonDMdTzUu7o32ZDZB3JkpKJ1+BX0B+AV+gF8A1APMClAMqwISQGz8rEHO9B+8zup4tBXSzLFUf3SNsLBqN1tmk5SXAXHAU+hZDSihf+d6hnpIQByAJVgD2BoI1Y1Mn1hVLeo82kUwFdfn1BX6cYxFXfcx1usb9dNihVUho+7SliwWYUlSr8uo9+r3Z3X1UPpNtQnrSXkWzyV93xyP6zHIBP367wkaY/xlfIT8gSTFfhr/6VhzjFfrnd/PU6dpL+An/ZpVDLz8IjfjjUvuT75EYyX8bkqOB9AP8VZlrQBa0Qqn6P+1u3fl5VdfkVdffVVOT8/l8eMn0h/uyGQ6k6dPrQouwJVHJ2fy1eMn8unDL+TWy6/Iq/cfyHZ/gNJosmQVM9jQ9kC/R8UqVLDTiqkmJNna7mncUd+uYDcDEAL0BXbhb4DSYWPwx7AbrXyZqhnqS14S+/D948eP5c0335R7d+/KzqAvT588kQ8++EArVXINiOpXqOJMXtFuIu+nU9Bi1eD8/iJ3BkX508a8j6N04161lnqag6sYgPs9mOqtt96SBw8eyMWF0R3POKj3xlaLrdXZQgIXmobjpRerL6Hw9MWzFOpSnE9uDc825KePz7QBb6/xnMPTkRsvxqccj2ueNv911Xuvcl+UFf3JurSup1OMhS6ouQE9TZWeBIK8PP3fpD+nA21z4t6J/VFXed+/RDBVXM+02YbnUU6naSueR218bboezzjb+uLan7ZaOnulnXHQ1zYAACAASURBVKMd9zxN9uH9X8n2vX9ootPHuLZ7uOZom/e6dllqzxhAuprsy/tF39774Wh73k+yxqWfW5uvjjYX55GTYVOfkb++be58vYnWkoyafB/vydlLtKU2XWnSEd9/k+/LXeNag+sIjOPXaj5mU3/wb4zHbTp8lfjU1mfb9dJ8/X1eD3J70OhD2+TURR+i3ZV4k1tL+Xv9OtHbKGWIftvyOHLzwd6Llalog1En/B5Fz07SuWGbnXi/chUwVZuPKPm+qN9N9peLfZf2L2m/sgFTtVnh5vqGAxsObDiw4cCGA8aBDZhqowkbDmw4sOHAhgMbDnTkwF/85V9XJ+ZNhzy5Aws/RJcDCjzBi5vg3Mbat/HJP6VNeDzc/74OhfQ9vFcAU/HtMP5hE+fsD8D4gJoJCOsejvEQJh66xkOd3HUv26s8+OiifpStPwyMOtXloKz0wCkezFJ/on7kHhjkDoDjIX6Ob7mHgP5BwNo2426IcmjTh5wdxAcJ7D4n4xW7Sglf5GGckz8U9w8E0H7l4Wzqp0SHP3T2D6E973loFvWnzT9EPeGD5TgXL9for6I/yul5V3tp43kXG2rTp9hHTq+jzpZs3x9uxsPmrrTGOTc9aPH22hZ/4vht45TiTm7usa+SfHP2VopFJdtt6qMrz9eJf20PCeL1tvbeTksyaZtHGx9xP5O1cjpSWovkHjJ20duu9sy+ov9o003G4y60lOzZJ+nk4ir9M2hj0kHuYWW0M8rK+z0vv5y8/fy1koArRZLztXFOjA1tbb1vRoKcvVW8TgDh9Sj3XNzIxUH25efj41OOvhztaJeLG216RTAH451/4yRl5xNMPG3RLko2UfPektBzcb2kc3H90yWetfmPpvVIU6xrWq95X9/mG9t8U95GDUy1mE9XwFTvvPOOfPXVV/LNs2dyfnGuyfn4RcInE7Hx9nUkjQJMhe8AbKgS9mUpvT4qU+3rW84BqNrbQ7L7UP0fAUVItgWYCsAIJqYgwdCSue0hKuYFcBQ+gwdMrGZCJ3QMQKpnz57J7hCgjy0F9ewgOVe25PzsRE6PT+Ts+FS2ZSkv37kl/9f/8e/lpds35ezkSHZQ9Skl2M4nE5mkihlIvPT7HSaHW8UUq0gB+pG8CNAVwU/0G/oAWH/rikDInya4hWAq8ozgFsgJYyMx26q/XK6QxzjiE1gJTAHvSAv1h/sxn7QV/Sr0AEmfTCLGvVqZYzSqbEsBZfBXVYWrviVHaHKsAa2ms2kCugGMBQCSvbTjHKCldB+r+fBBOeg10MBcZYi5sLII+KjJ6XNUJUnJxKB1uy8X06mcnJ1pZaqj4xO5dv26DEeocDRUukHTyclplYQ8mdgY1EGCqaBXkCkcsdoZ8n+VHz0DUg16MlDwHJJkewruQ5Iw3navucKKgFtYZrr68dRPepmD93k+1hKAQB2ATCBzVqbCvGFzjH1WRQvV2PaFVdMAPCHIkPGCVWaQiEtgjK+Yg/64hyBgLsZXBTgisUUM4MO+bW9j1SnAS9AMIAva4zur/HSh3+3ujjR5Gp8BnMG9kDUrL1HOSH6/dnioFcDQBmAqVmlinGCCuSXlG5iK4BBvD5wHQS20BQCTauDSUitTYR4EEfGswvtxjo1rBEYwJrIdeUOwGJKXlb/zhSCBmb6ONBKghL5rgNNsJRmY+0ck8Q9HdRU3+FjT1YFAl+EbwGeACC7Ox/o35os50Z+AHlYbIoDFz5ExGvJB3wBf4TsCcuhj6F9QqQx6T6AN+mQbr1e+ohD9D65DfqAH/CLQETyBruI6xkGiOeQFGWOeBLKRl7QnygV2QTAV7AHfM06A7+gT/7J6FO5H3ML34NX+7p7aE3WH4/h9NuOT1wXOV31lv19VW0NbjAX66WfhQzAnXLM5TaqqRh6cxb8JDGPlGn/ugD6pI/SvoIXVdPAvxqad0cbZF2M4ASG4FzzGmJA/eAge1ABJs2fvi+qYYkAAgjJpMwSBUV99pTIC2nJ7SfLU+0TQq/yY21qCAEtW8QL/2b/nU26fEPfPnpfKUwBtAf4dTzXm4MeDSLxOxHWjtwPGWr+u5rpY5411l+C3J5PZQn733vvy3vsfycOHT3SeCSulYWVquBV7VAxQq64R7BtWJOKaFj4bwN4UhlYeLi8NCyRzVLixrrQffKfrFY1rGr1ktDuQw2t78vOf/Vh+/EdvyO1bAB9O5Nk3T7TyIIDniHf93o7sDncVsIPqeKykpsCQtH6ztZzZvcaNpdknfCTWCziPpo6CXwRQgRIAO/TazkAuzi8SyHrbKoiBOSlWe+CUycjWH/CRiEFzoNEUJN3T+cFnKjYq9cNqX34dypizM9zRuO9jNytaUua4RoAhwVTomzpOP4nvIpgK4/CFArr+c9XXOGat15crN9k1W8t7na/8GCpTpe2l3/eq7ujSxSqmMj5wr+H3SaYfVtnSryP5vV8jMKYoXeCxnnvYumE2B1gfa8YadE5fxtgK0BTtjCBV7COML3VFDvKK/NJ9YFpjQAE0DmhVKuOiVU0zoJDaPaq0YU07n8uDN34kL7/6qtx58UWtPvXkyVPp7Qy0qtfR0YlW2sVa8Oj4VB49fiKfffGFVqZ65d4Dke2+GtOw15PdvV0FYE7GM60ol1bvugY9Pjkx204VztRv9QykDjqmk7G+1MEqk03ViO/cuSMHB4e6FwPNiJMKCtdKVaDtSPc/P/3pT+X+vXsyn03lq0ePFEz10ksvKZhK18/TiQOT13tmvza1WAlQJCopNlemqowh88Iy6k/uHIP+V5NqU/KL17cIprp//0ECHNqL+VZ1swaT+jMV1fGUTas2CF+QqgBQp9lPjBE1fXxRS/K8rlqNn3upP287fr2lXjycq/i9O+liO8Yn73v8+Ov87fte9751783NqWsfXsYlOv15j/dpXn5RR3P3xP6j74u05M6K2nhJvY12wb7ivvwqY0Qda6Pp21zP8SRHc0mO3la9vLzNfBseoM+cXTfNGWP7PR7vj7pFu+S/cU8VxyjpXBdbiG263OPHy/H/Knwt0dFEX9M4uXmU/Fxsq77TTlhWWJ1rF+0/7jf8PTmamvrkvi7nl0v7jnV9eIlPOT32sva0+b+9/7mK/TfJtGT/PFfxduT3RF4mXMd9Fzp6lfmte0+kM+7R6efAd86N/s7/631K9C+epi76QN1ri6HRT/h9LcbkGp79RDmhTQ5M1WaHBFN53kUfyrHIt+gbIk/iXCsa9GB2vR9vu118AuUVY7yPZVGmfu5s59tz/hsw1Xqy27TecGDDgQ0HNhz44XJg/Yj/w+XVZuYbDmw4sOHAhgM/cA785V/9zcppWumgse1gpssBBZJ94gEw2e8PqHyb0mFG6UArHs79s4pXOWdvNs39lHjpEzdi0kI8bGGyBR/KrTsf8iN3OOMP5rocGOd0IHdI3pVG/1ZdPz9Ps6ebY8XD3KhDfi742x8ixcMZlWB6KOzpju3i4VA8dI0HPf5wh9dyhz8ckzqf412b7a2jf22HdKW+sLiOsigd/JZ4lzsIjuP5Q0fKzfOGB4MrD/7TA1r01eSHfD885PTflXQ53leya68DTTbQVZ5d20X9X0cf0NYf5np/5HWTc/YH9SU77Gr/sZ0/mC7Z9Dp9N/mmJhn6MXJ2GeXSpa/Y5ioPiqIddJH7VeN5yS5z/jjyK2eHUbZdeFg6hGcynfczucP0OIfvWl/X0cUcj7r6i6ZxfHwjD3IJo5SJ51PUbc9v9ksa6XdL6zevixwjFR6p33LsJhJjoZ9j7mGapz/GTPRFMFXuWlzn1PQhQWz1DeU5unJrhpLsSvE151fb5F9VEnBJerzHJ295uefWOnEt4se1+SJJ0L3iPCUqleKPX/t09QdRP+Lcc76/bXyvM118cJO/5P2ef93tGwmvPZnPJhWY6tNPP5Xf/e53WpXq2fPncnp2qgnn+GXCJMa0BFerZIG/CabS9Qlis4Kp9jTpFcmRHkzFN80TmISkbe4tmPAN2TJ5czyx5ELOkf6QYJhvvvlGTk9ONGHO3oC/kP7WtiYVn54eKZDq/PRcdnpb8urLt+X//A//Tl5+8ZaMz08NBINKWrBFJFuOxxXIgWtH0muJAUjKt+RurawFwMNwqIAq8EffGq+Fi7Y0AbefKnaY3ouMJ2NNlkRVI1QxYiIVAYfKv5TIbsnwlvjofwjC8Ym8BGn5qjref3jQVtRpmxeqUgCkgaTLmaaqEPjCfhTAhkTXlLyO+cF/ca+HpFwky1rVMNxvIDP0dYbk67RmYxUGjMNEeQVBzOdysA8AxUQTjsFXzJXjYmy8zx5Jw/3+jpxdXMiz42P5zW/fUdDU9Zs3ZHcP4JGRVkWC3h0dHScwlQirKUEWTNo2QIGB9GKs0EThvlUfU1AOEmqRUKxJxZakCxnqm+9RMUGdvcnLJyfExFTyn+sBVqfAGBFM5UEITMI+PNhX3UO/lBdkROAQqyQBMAI6CLLQ5OJUFcrHXwK86esJeEH5CIBncA91gDqHpGRLjNhSXkOmmIclJ0/1O8xlNkeVBVSrOlN6WXkL90H+sAWMe23/oKrIxCp30H/Kin6BYCqC5eJenLrowVRWtcbAVJz33j6ALlJVuINM2JdPjLAYbWAq/pBPqh8pwRz04TNAJ/jRe8CLmSWpqz9IANQIPoKN5/w3ZDzaHVXAJYDM8IO5A4wD/msFtvlCxheTCkzFqn3oE6AajMtEQcYvroc00TrJAd8R1IT5eH+vyfawVySra0U+Aw/RhnEv9R5jYFzzhwmwkEASaENwF0FS6Avt2R/6xNz39nZVp0CL571P6sd16BD4jvEICmMb3EddIAAM11iBCXHrcP9AwVSUmwcVUC5+fp5O2jmBWgRDeTAV+gWYynyHgakAMCTogveQp9AjghN9hSe/h+Uai7ZL0CTBsBqTEkCMusd5eTAS7Rp9oz34CB6CJsiEuoGkfFbJY8yyuDitwFS0V8iYPg1/s2oUbd7kC5s0gIo/06BNEbzH+9H3xWQiF+NxxTf6FMZDtKUd0oa9XVGG1EnqFMdUf6zxaksr0kxmpt9cn2h1mLT2ib6A9sR/aQuM6xiDsU7XL/B/SwC/t+ViupDf/O4defe9j+TRo+cyB2BxAH9ky5PZAoBdAycBggAc0HxWA3Y9oAoXU1HduiqVRrjV3962gYANL2a+ybYUS5lCF4Y9OTjYkX/1r34uP/nJW3JwgLh8Lt88fSLji3OZT5Mv2LbKO1iGAyDDanyIixYjzX9y/tRBAvroAxhzwDfaK/0u2rIyFa5538MY6mOYj2OUA/03145+n+hjNegFjayQinZch/Ae6hnaMj7TzzDG+TUAYxL1HfFQfUK/r74L43FNRN309Pl9HNY+9lv7W+oYXpDG/RXuqQBSWOIGEFK1txIAnCxG+aT+uPfysY7XaFu0P/LW92X1r7bU/2Etpb4zA6aiH7J7DdxFXpqfAZiqBmB5v0X/Ad4pnSnu4HvoORMssGZBDFO6ATxjZdjFQt56+2155dVX5MbNm3JyciZPn35jYKrFUs5OL9Qv9PoDeX50Il89eSKff/mlvPjq6/LagzdkudVTwNjBaEd29/a03enJua5PJwp6gk4t5PnRkX5GZSrG4QGqt6W1x2wKMNVUfRh4jDiL6lJ7+/u6joW+YE03GV9UbbAmwIsvfv7znyuY6uzkWD9/9NFHCYiVwFSzqQKqcsAN6ozpPnhfr0foz7zPjPsR6gF1nvbH7+MzCMaxVFtvBSB1GUx1X8Zj0F1XpuL49HtxTWO+mYAq83PYG5I+T7+fH/uhftOuqFexrbdV9un9S45PjBurNm1+sp7X6ssbfUyJsataGHX8I9LU5bar3NNFb0pjez6U2tD+o0wo43ifj8+Uc2zj5xn9H/0xx/VybOMh1yLRLrzP8z41jtHWv7/+be7tOo7XXd5TGjenO1EWntds/23nse6ZOeMl1wLeJ8Y5etp87Mnxr6SnTfoTeZbjYYmvUbejn2mSl59XEw0l++T9XfxFbFvSCe/vqntq1559bpqzh5Lv7iqHLvroY0BXXjbZXJOMvZyjr/LXGFd8mzgX/7mrHefa5Xxj9JvRd3g79c8auvA7F0u7+rBv287bNeXk6acM2I5rnhi/S/6uTV9LduzX/57XXpe8rVE//B4IfdOveZ3mmH5/5eXXLW7Xa3jywvMm57+6xLfc2Hh5yLo/bXGjKZ55GmI7ry9ediXbRftf/eqXV5jBujPetN9wYMOBDQc2HNhw4F8+BzYB81++DDcz2HBgw4ENBzYc+J448H2BqXSz68BU/pCk7YBiXVZ0OYRct89s+6oGdn7pUaKjBKbCxj8+REIffIi+zsFY7qAhHqb4g9jcIUrTYWE8hLoKz/lAEnPmbzw8zR2mNB1Uxnnws+d57NM/pOS8yHf/UKB0QOQfGPhDHU9L6YCUh6SkLx6CNelpPDy7ik530qmQhOpt14+ZO9DC9fhAhbwt0esPzEr3lg61S4d0kWZPQzxwbdI5z/Pc4XmOn/4wdh35dpKNY2KbDZZ44/U/HmST3qjX3ld11bsm2Xi+tM3b99M0Z+/frkpj7jC+6QFPaZxSjPP+JtpS7Kukp008KF1r43Ecu0t88DKM843xIiebrnJlQpmnKed3c/yLMbCtTc4euuhSE39zfqNLn7k2jB9MNIi+NbemyD2QQN85/ns5xWS5pphmtPKBz2p1qugD47g+WcLrfPSj3qfrS8XTD+livOaDLs7R9+PblOjKjVvy47nYUbo/9hH5yURfrpNi7Im8YX9+Dck5t+txDTbJ+bycb2qLNzkeeV40xc8u/imO3yUWxHlEv3aVuIaEM4KpABBB0ugnn3wiv/3tbxUcdXR8bECq0xMFHXj+sjLVJTAV9ksOTIXET2TpAljlK1PZW/8tsZHJmEyINcAEwEpWqeb09FgmUwMr8Ac6hsQ7JBOCNiSojs9RUQNAoKUgXRGJvSfHz+X89Ewm5xPZG/Xk9VdelP/w7/+dvPrSizKfjrXCwmwyFSQ1amUivCEeoCEkQSYwIN9eD/CCASIsuXdnpy8jVMkZjQxQpQn5TFtGAp9VNNJ56BvoF5o8e3aGKlmox2AJ0XxwzaRbJHyy+g778zpC0AwTeXENNIIfrOjE5Fz6ECa4MpnZ25ft0zAvqwqlbRLwyY+hfYAnqGwBYIC+Yd8evNs1qxxiuoLkcQNT4ef0/LxKRMfcIEtWQ0GyulXTmcn1w8OqkhGr2yhgCEmei6XMdC+OimBDOTo5kcffPJN33nlfTs8v5IUXbsgugBHD3RUwFRIx8TMen1dVapiozYpNqAJEOfg4A/UFEMcD2AyoYWBOE/dSRqieAnCAVreq3/xPm+E+0ZLWazAsZGeVCAxgwIpkrOxCIBPaWcWYmRzs761UvCDdkDl+AYbAGEi8pW7E/lbm6BI58T2T1xewgbkB3ti+BspapQ/8EDhjwCgAhwzwozaqlRbO1T4JJsAc8YM5K13zhdoRAYloy2odXB/gO1YsMduzKnmgy+s0ddFX4jI/gqR+S9A20NpA820JPmS1JPQFGdEHEGTHpH+MR2ASeUFdxr/gBW0LidFaASX90IbRrtYn6pKtY2ivrHIyHJlM8T18MsZE9SCAcQCoMtkDxLCsAEVMxqbOoQ2rEFG29KX0GwRF3bhxQ+lghTvKyfz1QnZ3BlWVNg+mquac2lH+9O/4FyA59IP58NzAy46+BzSORlZ9jJWpvB0RjIb20AvoOwF9rHbFvSFoxlxwP8FLGBs8RFvEj73Rrupe/GFM9fbKtQz4SZvCWApqS36QY7EyFPiputJHdaqtCkxF34h5UB94ZmaAOYtF1AkP6MNc/DqLYCrGKs6fazD2wTmBJgIWqCf0P+AprhE8xUpXvjIV9YE6oMBiVLNLvoQgT86H+la3NzAVvjewRKpAlHwg7uNcQBdAXsenp3Jyeqp6Afohd9JMwKAHWKFPr39+beb3XbRHk8FAwQ4z2MDU/BOAZOA1QNugy4MEmXBPgBp0yO9pqN/UEcY+OMnpHDDKnkzmS/nHX/9G3vn9h/L116ciWwvpD+Fnlgp2YrwFmBfxbzZfVmCqFSAVBm8AU3GrgciFpRR+UbDJYrVVcULVqPF8IYOdbTnY68m//Td/qmCqre2FnJ0dKZgKbh/AwBH80nJLZpiI1ZeS4WCoMRAVcrhci3s9yoQxmHpolTitQkS1pkiV76B71EvQija+eh757/0J5cC+wB6uMbnGBy3cH9L+CSCkrXuwP/WblaniGgxjErTJ+zlPxn76YrQjaIuALRWh+nQDjzBm2D7I1uu0bdqw+QW75nWcwCRW6YnrDlupWvyMezXah9/T0l45D7SJ6xpPk84D66EtEayv4CMAFNSqjakyld9rmexrYBdthnFBC12FCkHkFXUMlam0ulziIZZpWGfjh2Aq8g9rcMRotP2jn/5UXn7lZQUunZ6eyTffPJftQV+Bi6gyhcpU8N/Pjk7k6ydP5YuvvpKXX78vd994W5YA6iiYaqgvmMBoz58dyfHJmZyPL4zHC5FTrN+w1u5ZRVfwHJXk7AUMW1pFiwBE/AsAJddWqNA2HI0E8fns9FTXVJgz1gSPHj1SMNXd11+Xp08ey5PHj+WLL76QW7dupXUwQKEAdlsVLi/TyE87Mrf16SV9SZVbeT/txZ9rRXlQZ7I+0VZK1XqJ6w7M8e2335a33npL7t9vBlPZuqM+p6lp9mAqvNjCbMnvmyudCRXIV23OZul5kYsj5AWv+fjiddyvMTw93tZ9X14Occ9/acHS8oXfQ65777rto+5wfdilH09njmbPf/7t+R7108vP39tES9STKF9+7sJTypZt/brS+/vSGF149l3c23UczCPyOMfXkuyafIvnUVd6YruoE1364brDr1ViP16n2Sf9XWkM30dXHkW+5fjofYcfu8Tb6INytES/Fn1V1HlPF3U62nlsE/XUxyJ/vke7yPFVK7O6uNEk3yb+t/mZEu2l8Xw86crLLj4oyjfykPbobSfqKteiOfvK+dNIV9TBNv2hHsTxSj6hS/9NfF8nvnTxB206FecfZYD7uc70tOViOPWmJOdod03tKHe//oi+gnRFHfU6E/2ab0ub5dquyS9EufIlVOQJ9bJpTj7eeBrbYrlWIF5T2K19FnJKmnjgfW+0NS+bGG/+/M//4yY3fE35bZpvOLDhwIYDGw78MDmwCZg/TLlvZr3hwIYDGw5sOHAFDvzVX/+Xap+cO9zlBjYeKnU5qIyHDHhjdjyk5AE5SffX47Uu0+tyKN+ln05tMpWpmg4R4iGdPxzy45Xm0HZAkaOZPMwdsrE/fxDRdPDZdFh4Fb5XD2ozYKrcYVmcX+4gzvOU84oH1JcPpuwNpVEGPKCKOhkPrKJOxwPX3AGXPzQkfevI1x/ytfFl3euxvfIrHX7FubKtl1eJv17fmh7UeV8Q//Z9l/4u2a73YaWDxZxNxsPRHH3eT8bxc3Pt4l/W0QfSHQ/dc7oX6Y9+oOQDvM55m+oyl0hfiQbysdRnKe50semudH4f7a4ST+NDhXi4n6M71yaOXeJ5F/vqqqOxnde56ENyNujnxqS9qFNxrqX40ORf4j25hxTfRj9KfCj5lK5j+SQb729ysS8n/6zPd1/6WOp9XZTj5bhkFWa62nV8KBJ9du566r2QDFRPIq5zIh84lzbd7CoTr9e59VeTD8Q1Jth5npbs2fdFXWga38/BaKvRaLl1XskXdLV/juftKfK79Lnk13J+I9e2JOe4TsMcu9jG5TEsAXMxR7KgJYR/+OGH8utf/1oTlY9Pjq06lSbvXVTJzyrjVGUFSel4qIqkPoJwkDyJagWj0a62Q7IugDr2awAp0LtcWmKfnw++R39IvlRAUG9bzhNIitUMMF9WKnj8+LEBqZDcfn5mYA4kCi+3FAhyfPRcLs7OZXoxlcP9Hbn76h353//s32plqsVsIjO8BR7Jw4O+bC0WskxJuloRJFVeYVI35j3AG/ZTEjhoRNL/3u6ugkEsGRhAGpsT3oaOBGhLfO/J1vZWlfzf0yTPVRtnUivGQ6UUS07XaFE1pF8koICxhOAPApTIZ173fGZnfjyT0YDL5WrES3EFVTFSUiLkAP0BYAT9zxZWyQPywH2oHqV9Akyl1aqs2pivOMUKLgBaQHbXrx3K+OJCdY5VdZA0jaRWJKWOJ1P9dzQcydNnz+XR48fy3vufyMV4Irduv6AV0AY7IwXzoCrQ8+fHVQIlgBmawIoEagUTzDRh3+Q6SEnFsxXQHoSEpFYk0iqIbdBP8k/S0z3GQoYA6PQA7qmTd729gb8EZYEHPvmb1SlAg+kKaEFFA+OXVqIQUb5CJ/f2RlXFD/pVzIvAAvAOPwAB4IcABvbHZGjqhvcfpE2BHqkylQem8DqqTzFeQ55ob5WzzJYIYJqiIkICSxDsRYBSlcSdqsMBfMgKV+iboBuMjzmxKgmBJNRNgiYYdzAvAp5q/z1XEAtoBV+sgp0l7kNX8AsgBvsikIUJ/vAvjCVeZzxIBH97QAmrtJDPpIXrQANFMjnernJ/RwDQztD8IOZK8AhAckimxq9V4jEQA5P+WcnJA5agY2aTlI1VasBcfGW0WJkKNLE6EpzDAFWpUrU9+m0CCvCZ1cnofzAG9cMAkwbSIW2+8hJlZj5hpL+squb3ELiO+9GXgVPPNGkc36uvcEAE0kQbpw1AB3Av4tZoZyiDvoGpGEerhHsH4OV81dfNat9Bn8bv0Y/FMANYGVDIKtyhOgtAcNBF8o1ANsiGYD5fmYqgKwJ3KEdvlx4Q4e3ZgyS8L6eecb60awIJQTdBQ/ibtuWBLPWaw0AVHmRBAIQHt3g7YH/og/6B4An4ffKNvIF8Ud0QoFyC1HJgKnzH5H7PL9Jq6w5Lqvd7A9IPoAP87WyxlPF0KhcXYwXegRcAU+EejM/+yBsFjibdo0/gHCgPig9seAAAIABJREFU+j9d58Ku5kvZBvhoqy//49e/ln9653356tGRJor2d8AXAKesehT5NVGAVVoPpOMtO+ZK3xXAVKrbwKK7RQduQdUr1SetEmbADgDJ9vaH8sILB/LHf/xT+dGP7oksp3JyeiTPnj5RH4/2u6Ndjf2Ti4kAMQOQM/yQgsQXAFj5l1HwBRV4AVWqssV1Q6o6Sr4C/EydwJoA8dCDqcw2ANI1GzJQoVWb9GARrEERj2tdNxsEYAfgknodatWTuN8zMNU4+REDC3sQFsCrALPiR8F3aYzJxICPiH+23rLqXLUPMLAT2lmF04GOYz7RAKa0BwD5fXw2+RrfCKjifC1mwf4MuK7rm7SuVvtL1ce8/eu9Csyreeb9RtxLct3pY2xcNzC+0fbVvvCfxh1U5TNYU1oyVfPz84TsSbvxkusy7BVsBJ90HfcOCqZCBTeCRdN6THVAQWO2vsPaXMFUCbj3s1/8QsFUGO/k9FyePT/SkkYGpsKewl4Kge+/fvqNVqd69f4b8uDNH8scPmVrS/aHtl8BT0+OsX86kxPdk9icsW7WlxYMh0lXZwrmgqxBHypR4aUO1Gl8pr/CSwqwf4IvQhVexH6ui7AH+slPfiKvvPyyfP3okTx//kzjGtrW1QRnus8jbymry3I2/Yr7Se8v/TkN5UH7oE5SD7lX4ji8ri+mgAxCRSasHyKY6uKijumrayk6s8spNLZmZvVuqxpbOgsgL1b91Wr7UpvS9+SRHzPGXx9/VudlvfqYxXF8f37sLn9/m3vjPrDLeFG32sZfp/1V6PE052gp9RllWJpH6Xu/5qBc/XrW22S0uy58/r7bMJ622USJx1Gv43os2uFVZb3OfaCBa9VIH/vxsuHcSHubDPy9Uc+j7Ue+8bO/rzRuHMf7as+P0t8+FrfNKV6P/O5iY6SP64umOVYxBLXnHaihye58nGuir803rcOLXOxs8z25/tv453nFdVBT3GCbyIecLsQ2MebH9UPOF3S1jXV4+79CW7/+9PZyaS2aNhQlv7HuXNr0IfpN8j/KLtoa5xDp9DqVW3P7c8SSD4s0Y5/G/ZL3+zlfUtl72sv4+eX86YqNVQranctdfECbDJr6aPOP0W9swFTdZbdpueHAhgMbDmw48MPmwAZM9cOW/2b2Gw5sOLDhwIYDa3Dgr//m/136A83cYU88FI0b/tznSwcS7m2zuf7iIZJ/kJ47YFrZ8GfecrIGC67e1IGpcgfF7Dh3YFw6CPcPj9gmHjqtQzD6yB3GxQMfT2N1fhIARvEQw8u4ywFKpJt0+UMpP4a/7u8Fj0oHmXEe/Ewe5njhH8h4mfEQjPeWxvRyig804gG+79/PLx4AddHvLoffOV3JyTEnm5XvGsBUnqc5msjfeGgdxyw9CPD+JWdnbePnDrlxD/XI98mx/Dy8/fmxuhye5/rLySTyrUkfSvbfZucl3nkac/OjD/HtKKt1fFHpoUDJrtr4lPNZvCfadJPvapqDl0sXHxnjXqnvkg3mxmMfMXm3LdEAY/iDfO/Xu/C8iRbO09t0zp5LsSTGxjZ/52nJ6V7b4bz3ITk6c/ygj1g3tq3jl3M+ZB2bohw0sTDzxmPPqxhvcjKIfPA6j79zPiT2s2onNZgq2kYX/fL3+Nh6WZdx/MOkn7piiZd7kxzb5pW799vqnJdzk7/3tFEn/QNHn1Ab108l2Vy2gdV3D5b0wPPzKjEq+qMYe+PnpljX5EO83ng6I3+8TlGeJd9ctkvoG5LOFposiCS+9957T/7xH/9Rk+KR/P7k6VM5PTvVzz4JHiApVkmBHA0Mk96mDwBKD5UqUJ0GVZl6slwSJLWjychWnQZgBiQsX2gisgdFIPmS1WemM1QWwdvt68pJoBVJ9F9++aWCODTpHm9rRyJyf1u2UTFpNpfjo2cKppqNZ3Lz2q7cfe0l+d/+9E/k9gs3ZDEda0Jlb2tLdgYGHlmkCk+aGJ0BU6GiDdcVBFPt7+5qwq0lLiLp096uD6vW6lQVSKYnF+ML5au+hT68EV0TDROYC/cYiEJzOPWH8mU8JR2xsgDHiz4w+jECAqySjSUGM6leYYqpOgjvUxAMgCpIoJ5MBImvmnDP6lSanItEZCQaI4HWwEGYAGSFBBj0D/lDZwj8At/AEySVXr92oLqGpHhfmQqZ4KgYohWuFqh8tCdfP3kin3/5SD76+KEmSN++c0sroPUHQx13Np3J0fOTincEblgyO5KJ5xWYCnSRH/bA39YgnDuuQycVTJUAMCYVSxwHmGoHFay2LFnc2zjjD5P8CWghyIlgFoJEvN17HzkBoGexlN1dq/5Be0H/BFPRLvAddJI6wrmQhpj8inb4ztMAwB+SULmPYAURfJ7NIP+5xm5WQbOqMFsKMDRdXcpsbhWs8BnyJDAI94F+xv/x+YXaC66zChQr74Amgqnq5HmrPkHdJ+0E8fhraAPwCkCZANG88MILMpkiiR0VPUSr3gCsgTEIRCKYipWmDChmsYaVRXzlIcrYqtMZLoGJwn79QnkyyRi6Zt9Z7PcARzAEPoYVuEADbAVgKszFfs9luDOUa4fXq2R8ArEIWmOlFa9/5DvaWkWxhY4DXtDuCQwjT9QXLZZa5YEAH8yN1XZAO4GtHshF30geEjSBccyPmB4xxkKGVpnKwFSszsQYTh3FPbiOflmZqq4iaGAZzN1XgqEOW3WvsVamGu2MFPSKHy8f2qFfu5BGvx6wSlqjCpxGXcD31CPk4iugaoCqZ4h10xW++SpToIFgKoKJFCCQ4mvcR+SScf05JG2Be0sPOKFfoLxyuor7WO0M8yRglnEG8/LrK/5N/+bHQ18emIK5RDAVecn7CVYbo/IigMapglEOTIU4Yr7a5EnZUZZ+3+fXUOSpgoO3tmU6mytwF7+sTAWAAn6gzwQz02/iM+yI1fPYN8EaaFfHdAOVTOYL2RkhXu3KP/761/Lbd96TLx4+0eo92/1UmWoOcJPVfcL/X0xQ7QeVoeoqnQbWaAdTAS/ItQTcMoBU1rdIXwHudn25vZSbN6/LK6/ekTff+pG8+uqLIsuZnJ0ey7NvnspsPlHftre7p7H4/PQcMB/ZlgQ0R1Ub9fm2ZqHuQp7Uc68v9C8etES7gX6Sb6xMZRXrJrqmoC/wY+jaKwFHqfPgD/UCdg9Z+WvepugzcA/awLfgX++nCK71duP9Lv0DfTD1gusexitWpiJwWGOAVksyMNrq3tHW6/RRjPsWR1NVtXRuTp9gtreCx68ANQDojMcTBVVxrh5U6fcTtX3Utu6fuXheentXJUhVPLHm0j51z2H7fm+jxrN6zrStGhBqoZWxC3/7/SRp3NL9Rqq8lwCC6geUF1adEutygHmw3sa1X/zJH8udl15SA0BlqqOjE0F9VlTQmk7nanNYv37z7EiePHumFVHv/ugtefD2HwkkBRbvobopAMr6QgGsYc/k6PRU18lL2ZYdVN8cDmUEu9HqbTN9cYBWjZrPlU2wa+6PsCeBbC0G4oUXtnY+PT3R+6BbjGFvvvmmvHj7tnzx8HM51wqm82r9bLoAUJ29vKLyFWmR6nkIQJ6BEOszCa+HXuZc45Lv9LUexEp/z7aMRWg7SBVevR7kwVRYq5WenZhfjHNC1VytimxXdW+R+/H3+Tn7OOHn7/vIted12m2ufbRrv87w9/mYxXV8jLPZSTV8GfnU9X7vC9a9x8u36d44RhOtvq3XafqhOM6qH10FyuXk6PuPOuI/l/7OzTOu3zhGXL95/9aV199nu7hu8n7A63/u76jT0RbIzxh7vo/5RZvtat/RV5RsPmdDOR2P3+V4Qj8c2+b8dk4+OVpy+ujvjfe0+YTc3OI9/oyFuhH9LfpZsUcsZ6p32dRriJJvzs0/+tGufrHLnPw8cv76uxrL6533gd7GOPe4TirJvyRTxnaNpyG/ovSdtyevw7nY2qZLXez/Kn1c5R7urWOspx+P9oox/D7B60RXXSjF/ZxNcq3g/XTkv9eRnGziXPycqUucU87Pl+hFZW7Sl1tLlvSEezqva97XXeKjLgvXT61eRx5ddDK2iT62Kcb86le/XH8CVyFqc8+GAxsObDiw4cCGA//CObAJmP/CBbghf8OBDQc2HNhw4PvjwPcGpkoPvbDpLR3U+8O60sFq14PU74OD+gxT3yRaJ+/GA8B44FM6jOGhS3yg4R/4XmVO/kDI39904OrlEO8pHWp8m8OTyD+M4Q+I4mGPPziOtJYeOHl9irTm9DE++PHzjg8LeDDlD8r8AVzu4Cr2EQ8W43jryP4qB5ux/xUeObBiPGAuzdPrPfkbD61zuuRl4Q+uo5x9u9xhc05vVx4kdARTxfnyAXdOHt+G77mHOev2V9LLNv/k+ZzT+xzf2nx4jj85+rxtlHiaiwWeztKDGU93jpdd+JsbJyerNj9Z8pveTtps3seCaHfRPppsLRej2uJqF/0s8aWNz6VYX+JN1Jm2cZseOrCvSKOPm+vGtnX0vE1Hu/h9rqk4boydjC28XoqF0U+UdCyn63ke8S3q9R3Rl5RkXFpH+fi+2saSgeJ9udjANiVfF3WhJM+S38nZcRcbiG3ol2n3XieZkAgaKP8o5y66U/uN9cFUMQZ0sRO0aVq/kQdt/Grz/7ye64/f+bU2ZXyVuGZ6Z2AqgqPeffdd+Yd/+AdNxkOy6tePv9aKEEjqY8InxtQkuX5fE43xUFXBMOl7pA4C+IKkZyQOAlR1fo6kQUtyRXKqJSQDEGHVRZiITB3Hc1Akyuob+/voy0BYSEpFciHHfPjwodKJN7UjiRCJc6jmQjDVyfFzOT8908pUt184lHuv3ZGf/PjHcuNwX2aTC9kFjTuorNNDCR+ZA5SF5MVUZYKJ3nyYu7PTr8Al+BsVqVCZyoOpkByp1Wug42JJ1KhWACCOJv+fnWnSpD/49bLF2EiUBJCCwB4fJ2OMpE0xJjBpmHrCf2lv5DF5Cd5jqWx07kgfAKhU3acGUtg8MKPZYqHyskT/gc5Rx0jgGatMhSoQCUwlojoES/WVcQgUgF4p2Goxl8P9PeUdgSOslAJwHn6PT061Msfe7r58+fXX8unnn8unn32lya53XrolwyGqoRkobDqZycnxSaLFgA3QUQOFISndwBz0RfgbyZxaRcy9MZ9808oyqTJZDRC3ylTb6FfBc3XljRiHYDOcP3gJnvkqDky8xvcELnoAE75HEvtouKPJobiXcYi2hzEwB7Rlwn+MVVYRqV8lHBOUZTpnFTLQH8BUABrSP4MWgoAimArfQ2YABQEEQ3+pgCWtVGeJwKpDKdGZ/el4c5sbE4Sp06SJYCoC7EATE3MJyqrBHUY/9d5AGajAdKG+B9WXTk+PFfhHIAx1kMAdgiAIpjKAoP0QnIO+/DjQE4I40G4AHifgIT6TBwSfESyCKllMrieolO3hy9Av5kKbAP0EU4FeVIi5eeOFCgzIKoIELYLGCLCiDyCYivoDvSOoEMCqyv4SCKanHsAS2qm74Dv6w3xYmYpAWB/7MSfwB3xjRSzSRQANz5PgLwGoIi30R/QZ1G0Dyk0ugamYgI9/WUmM4CbQhLiF+xC39nf3ZWdgIDjyJYIDOFfuoyl32jT0hHrNpFmMR/oBpoJtoDIVdBG+jpXE1K4Tf2mLvjKVXwv4daLXPdDOPmrfVAMh6fdwvwf4sKIhfQRp4TgEV8A/Y+6UHXSR4EjzDwZe8Dz0/s3zBHyhfVNveC/tAP3Qvjk3pMMDrMD7CYjxugD9836WekO64lrTr5GNz1aNZozKY1rBqPbF4AHaQLcJ4iF/CKai/LxfruNHXRUOiV4AMm33h4B/y29+9zv53bvvycPPH8kEAA+1ecwXv6miz2JLxlOAgAForMFULMCua8eGylTACxIwhb4BppqmylQ7PQOnomLMVk/kxTu35P6D1+XV116S27dvynCIeHoux8fP5fTkWCvqIAZvbwEcOJPeVk+2lgBIzxSAC3CWFvNJwEvaqQdCUq89UI9gWPoRzIlgKsQA9APbJdif8cjHA+paBCejLf08K5jV6836fB/3c92Dfgmmot3QF9NnUtbRx2oMSPGOa1b6Teo5172ct9rDzKoV+TWI6SnkZ0Bv9FPHWACEAIROQN5UjRK8Uj84t3vZnnYJ0A/kxSoPpImAN7/OpA2SJvppv1/x7bmmwksatnoAY45lNk/VwLZ7ArALXyKy6scuv1iEfsCOc22v7GO7p4H7GDQ1gJKVb9MxEphKbRbgsxTD0CvAVLfv3NF7FAiFarbzmVaZmqnN4UUBc3l2dCLPnh/Ls5NTee3+G3LvzbdkCrASQJbYz2BcrdA4lbOzCzk6RTVGCG5b9wioSjXYwYskTB4TBWByzzFW2XNNsr+3a1VFFRxYg+gApgKwnn4QtnD37l25fu2afPbpJ9U16r/yCmAqrZprvPBrQr9PgB4RTOVjjfdn3sdT5j5++HMcngGkpVNdGUvBje2Vqe7du2eAvyyYalWHOIbqagJTKX2YcwIn+jZNc4q6H/fc7Mf7D9pI7Jf8Ko1Ne/ZjNPGY8ov9dfn8be7t0r/nC/+O+lbqx+tSvNffE9t5vpXOQeJejJ9La6scLSWauszP250/F0Of9KXex3r7XIfv30fbnA7lfEWcQ4wVMV5cXovZbJpk8V3ON8ox6oaXv9ef6ANLutpVvyN/Pd+62lT0X5GPOVr4ndfH6Ofa7DBn/zm/F+fh/aiXg+dFNScHlCjZnpddiSbfd1e/WNL9yJcmnfiuxsrZT5wr12sl22qi21/zPrZJd/w90edSByPdXXSmzc6v6iOucl/MeeA8c2tiztmfJ5T0u8m2SvEg0h/HKelatDe08z48+gA/DnUh8qHJznnNXhpUvzAhyj7qKfc5OR+Y07WKT8htci+1atOfrte7+vA2WXIP5uUQfcZ//s+/2uSGdxXMpt2GAxsObDiw4cAPmgObgPmDFv9m8hsObDiw4cCGA+tw4K/++r/oE6Gmg4n4oCN3INF2OKabe/dG2LiZjod98RDTty/d2/VwbR3+NLU1MJUe81QHKKXDzBzP/KELaI+HSHxYwIOQq9DtDwHjwUTpMC6Oc5WDsq60eh7wHn8QpNxNYDXOxSeb8HppvHh4FPvGfW0JtLnD1nhY5ecRD15zB9JeH3C96UCtpNfx+66Hs57PkW/ZsTJgqigrf4gYdY789Xz0D4rZF/ng7y+1yx1itulc7pAzyq3NTiOYKveQImc/0Z/5NiXfua7d5XQ7+u6oi/Q78cA+8iWn098FfW32i+vxbWQl/W068O7i05piUoyRbf012WKOzvhdrg2T+9pitfeZMbHA21qbvbRd97pU0h/PB+pQUxzq5I9co6Z1R4wtXYGQnuarrCnW4XnkTxvPc/yh3yStHN/702i/TfKK8++iryW9QoJzk417XfZ9RNl535bzufb25FVQO+9hDPExqvRwKY6biwf8LtLu43i00bjG6BK7uR7060COTRn79U2cU5uPWrXD5hcQenr5d9ucmnhX1pf1jvGadNPzxutgyX/i+5i01s0eLXkYdXq2UXWn35ff//738vd///e6dkXC9KOvv9J/ITcmfFIfkbjIqg1ISsc98PWorIDkQSR3Hhwcyt7+vpycoOoLksgXmoStiYUDS+Bl4mxdqca+I5Bi/2BP9vf39D5WFcBYGPOLL77Qf0HjdDLWqik1mGomx0c1mOqlF2/IvddfkjcfPJDD/V2Zjc/lYHdPwVBITl7OZzWYKgFvWJ2KtgiaqT/4G0nvrEwF+pAkj2R5JM8ukACYAAQKYNE3zdu1QQJTRSAUeIs31nPuqLIV4w/9HO2MtNGOmWDM6+BrJTNNcrY+WfXFwE8ASyFJfBVMRSCCXQeYyipTVVU4tq0CiNoMEuoT6MN0oQZTnQOMksAmBJwQTEMADXi3OxquVOdikjSSPLd6fTk6PtFk8oP9Q3n46JF8/Omn8vnnjxXicefl27IzHMnWlsloNgUg8NyqEKTKU+CDgncAp1ouEsDKEpdZIY0ANrTRCaO4AsEkfausUu8N7M33vQp8tAqmAl8gB/pnVlYi0AIy8H6S4A/YFdqS/2zTR0L4oF9VTfOxgX6LFbjwOeoCvotgKtJg4MVhVYXDkuLrt+piHh5MRV9OgBPBVAA+2ryRCGy6B/rRN8b2eqngMvwCLJd0k/4AvGBiMWwceszqJdx3oi8CoJgMTp2Jvn8+nypPAdI5PjnWylSsMkP5E7yGe9E3K0356kjQE7SHjNDG7+sZy3B9p2/AMbYHfayghL9pf0hyZiU+Viox0J35DPUJCagEegwMBp8HAOJCwVQ3rt+sQKmQA+aJsbj2Jv0E8VEmBDVBXqCdgCPQhupNaE8ggOoNKuoxETwBT/E95gta0Ba0gq8EVGFO+AUt0AHQhc8Ap2B8jAFe4oegCyTdsNIf+UtaPYAF88D3rOZBXtHnUT6MTQYcXep4uA80AEyF6l5eX7x+ERBFgBZtmnYN+jFfJsiQt0x2x/2aON7DeQnmCJtYVLpHnQONlJMHtXmgUfT9uBb9PvhD22TMpi5jXgSv0O9qrHJV+NifP/+ATtH+8C/4aDEcwFtL0PfrFuqDtw/6UPo++i7amo9R9Jc+xgFgBHAG+e8BL7Q77wtYAY2g09Jayq/3UEFzDpDDdKb/ojYfdcH7YvpQ6iLa0O96PaLeoR1BKspXrDe2tmUhPZnMRH7/wfvy3gcfyueffSHn44nGWIyNuIZVhIJhFlsymaHKTApKaof8Nf5v6a99p/N17xrAVgO/yDHDdWA85rpU68kOqqjNAB4BMEe0KtVbb/9IXrh1Ta5fP5D9g5EsF7CXEzl69o1WxtnfO5De9kBB8v3eQLaWW3JxdqGdY30DfYfeQ0dY7ckDPKhnrPIEf+F9BsHPBMkiBkDf4f+gf/jsYyftD//ie+o+9diDqayKoq2D6PvYF30Kv4e/QrsIpuI41B8fR6kD9Ldcz2IMrntwjVVV6UPVbuAf0hyqtVVlX+kFCAnsTdthZSrSQrvzYCofd7WCH0BATj+oox7Yxf5pO96u6WPIJ7ZZ8QOqBz0FMk+mY9V7A7r0TD/dPGj/cT9Mv0swlfe/fj9Z+ZednboyVTIGmzuAZXV1tP5WXW0MYKpbt2+rDWCfcnFhVfAMUIkKmwBXzuTo+FSOTs/l5PxCXnrtnrxy775WmIOv2EnYHqxPJ+OZXIwncj4BuBNxfEdGeIEEgMfbPQNJoSrv+bmud/EzHRuwCnzAixSwL9H1gMZTi+WYx9kpKgVfrKxDX3nlFdnf25OPP/pQXwRBwCf9IitTxTUR/Tb5aKAte5kAf6mD/l9eo2+M/bBt7MPrDPZqfteMa7EyVQRTxRhjtVNXk3N1TNQcrkCHC1kmoG+MAbm4Feeem9tlOmzG/qyT99HH8F9v0/QhlJOPRSU6cvLo8p2XfZf2ns512nse+/m0jR/5E+XqfZCnp9bd1XM038bLmX9HGeb0PUdT7NfPMf7tecjxGGf8Wq6kT+vwvY2/6/S1btuo457f7CuuMXmPl4fnA++jj+lK07fhQ6Tb22CUF9r6NUTbuF6X2tqW9MjzrNSmiU9t+sw+KStvy/HeOB8v3+gDoi/h/L28vZzjdd6v64UMmKo0Z09jzv+u4+OaZBb1v0nWXWTfJv8439hnbgx81xTTvcxy/fnvcnpU4m/UpWj3XrYqX/fcvqvNt80r1893NY73Xz4W+XgV10kl/fZ0Numr55m/h/6orX+vr36d4mXj12qelly87cpfnOvE84LoQ70fyfn+qCMxnuvcr1iZqsnHNfm0dW3D1v+zao2a8xcbMFVX69+023Bgw4ENBzYc+KFzYL0sjB86tzbz33Bgw4ENBzYc+EFzAGAqv4HNHc7lDgK7HDpdOihqOISK/flDk3hIVDoAyx08/3MLF/mObWAqHuhxjvFgI3cIHg+QrnJgxT5yfPGHZrmD7za+5ejpcsAcD7lyB13x8Im0MrkrB6bqOnaOF/4QKs47Hs7gfv/g2cvJ/13iae6wB98xMZLj52ySepRrUzqgauJL6aD4kuzToWw8aI2Hb7jP85KHeT6ZiHPwB8Ml+y7Zsz/A9IeWbTobdT4+lGriK8dpAlOVxse9OX9WGi/qVNu8Yj+5A8mmQ3Imh+R039Me/VhXm2uaZ9vcMEYJTFWKA/g+6lfb4W4bHdH22trneFPS1ZKtxzFyCQYlmVHeTbJtm0PbdW+H5LmPcTmeR58TbbJJpjl6muJQ1PkmMJX3QW3zbrvu41dTv54/TfbZNJ73sdG30nb9eoO0lWJYjIXeB3v9LflmjmXzqSw/+1bUuNbEZ/Ih6lbTGgmjIHGJb+im/6TuxzkwWYyxnO1Lfre09opyLvlK3J/jaxc9whg5OUZf7H0s6Y08LPlryqmW12XKcj4qN19/Z4lvlHNu/t9FTMmtS7yMo955307daJPN5evbWlkH1Z+wlnvnnXcUTMVKC18++lIAhMHYPmle6drersBUTE6twVRYO/Tl+vUbcnB4qJWpkKS4WlkED84NjEDeYgwkpX7zzVP9Domdt26/INeuHWpyPZJPUVUAP0imffTokRwfH+v3qPaEJET8Ikt4Pp3I0fNncoG3zF9M5bWXb8n9u6/I/buvyf5oKNPxuRzu7WvSIqriLGZTmY3HmhStSequOgZtBqAHe7sm1r5WMQtgKiTcInlbxCoGKagAICZUkUiJ1P0EHkNC5wCVsFLFGFY9qeJkAq4Z+ASJjQYyoH54XfO2DB1glQ60wT18aMv7OQauY54EKODenZ1RlfCtcXG5rB740mZYmYr32j4yvT0aPFxa1SosvfGGe0u2F7kYWyItq9ho/y6B3+hbaBI2/duK70mZ4M+Pj7Xv69duymdffCEffPSxPPziiWaJvwQwFd76jyoZmpS81OpUBAARNIBrBqYykIr5Oas4NNbkV2SdW6Y6c41t/vxgQLsLAAAgAElEQVStqwQgNwDyGQLk1DNZQZdyawjTmb7Sg1/wCbrMik2UCb6/eRPVQIbahgmXliDbl36SrQfJMWmb86HcmfSPtkwG92Aq6ioTzTEm6UAqPypT0e7BJ9KORGCtYoJKWaORJu9axSb4CQObof10BluaVWBMBbKlvWiVVN7vayIwQG/oj6A26BjGRoUkJtITIAT9YV8RVIFrtVxN52hHGBvXTs8A/hRNzAd/fYUe7mmjP6Y+Gmhsu7qXgBbvj/E3wVSkD/RS1ri/HtNAavR9oMfaoZRMXaGHoCGAnLRCTPKDo+FIDg8AsDpVP4hfyAN841wM0GNgJr+2pl7Qb4BuVmi7ceOG8s5X+xkN+qrfmDMrCtKnoF/qJMYmoAr+GfIjMA4yBI1Wjc4q/1y/fl39BPrF99AjzN+vBUAXgZ8EzlF26AO/rARDUA3vZwIreAQaQR/nsDvclX7PQGv8pf5yTvQdjFO+YhbnRVpoJ5AB+zMQbvI7CyTPLzVmEHDFuEzADuTPMVgJzftOxijakAf1oC/cg2u++hVBEgR90L8QwEf9oD/3PoVAIdJLXQSfTL/NN3Ad7HnJ7+iHGZvIS9qVX/fSHkALwVtw0oghNbiilhf32uiD9gg7wfcE5ZTWdX4NipAEYMRUQWo9rSKD+dVAb4uJXG95X6FxJVQwpa/1QCrlQ68HByaT6VJOzibyycOH8smnn8lnnz2Uk9NzuUCFJyvtJMst+ExdpimwajZfKlDYeGzUs/IQyllVACoGr/Qv6obB5/XQre5xEpgeVY1QHXJsABLAE+7ee0V+/vO3ZbS7I7u7fbl+A8Apkcn4XJ49eyoX5xdysHcovW0AxLGe2dHKVKgCiiowiBu93paCQWEH4Bn9EuYFGZGHBGCCR7RjgrXp53ENfgT3wVfgOj57vaetcu9Be/E+gABlVpGiz6Z/YEzxsZWVqah3+JcvGPBnPNQLAnBJO/0MfSzoY7y1qqoGjKGdAEwFgfI7rpVqea+uL2wdhbWJAZQ4J67/oDfUD/p7swmRXqoqiHsoD9op/XHuXIB6TpvKnUXrfFxlKgCFDD1jeudBUxXhSZf5mWfnRgPvratsMc5X9OtLCwzErPLQFVx64ZurTAVQej+BmtD2Z7/4hdy6fUsmU+xR5gqiAhgKVeLmMwNX4trJ2bmcXYzlYjqXmy++LDfvvCTj2UKrtW4vMD9b95xfTLSq1bauXw7l4PCa2hjASvAviIf4PTs5roDZGh0WVt0Rayu84OH58+fqv26/eEftyGLgmYIZ8QN7ATD4zp07MtzZkQ/ef0+vEZgIWZpfBZDMgO1eR/ye0v42sB5jAHXSy4e89jLP7V1L/lb9fvJFtsw2mkBnE5iKel3TxhdN1H2QTsCpWM1LK3K5qol+Ll63ucfxc6ZP5/xIQ5wbP3vb8ffEM4241ojn7IyNnhbfX5RHl89t8a/URzyT7jJWpNvLrnR/3DOV5ut56fWXelHqP+q+33+S3khD7CtHY5xbjs9+Low17CuuGdpo6DK/LjL6LtuU9DvaWs6veFsg7zwP/DlwF5qvqucl2/Z+wbfxNrqOfuf0el2ZN/lWz6Mu/Zb0tU33/fUmXxfb5fhMHrNttOvKryuYCocu9k2brP38S7bbpZ+2NlH//VilWNGmy7m5leYQx4s65unzfqck4+grIy05vSrpWi7Gkp8+tnA9sW6ci7xv42vUsa7tm+yBPjz6r9LzE+/zSuM36au3h2jvTbqXu8/THGNSzh9Tnj7Gd+Wh7TttPc6fuM/J6QTjRm4c0hj3KQq6XPOn5C+a9D3G7yZaSQ7PZ7kW8Os/6sYGTLWm8DbNNxzYcGDDgQ0HfrAcuELI/8HyajPxDQc2HNhwYMOBHzgH/vKv/sa9UzF/qHbVg8S4obYHPxammw6t/OGCT4AuHTr4QyP8nXsg+c8hZjy7QqIZ6Yr/csx44OOTZuK13BxzBzFd54P+SofO/sDHH/LFB1J+rNKB5lUOhHIPEXmQE+nxB4R8Ew31yI/dpKulg7ecvvjxyUM9vnKJQl4uuQPM2EfkUbw/yrR0EJ77vuuhbJN+cX6XdKsBTJU74KX+0HbJm3jA2EWHc/PKHUh38VF+7vHgrung1N9XSojIzYV08qDP+4Mmm/J63YVHpX673puzC+/L4kO4yP+u40S/n9O3XN9dHwL6e73P63qw2+UezrXkO+P13Ofoj3Nzzn3HBIOcD4q+0CfW0Q672EhXWebiuLcN71NzttUW06IsPV0xbpRo9jSiP7+W6DrP76pd5H3u87ry8T7Mx2yf3OATDqg3lBPb4XuM7dtGX01/EHUvyjH6elamKvHR24LvKxcrY1svXyT8MHmJY8VkUXxPGwKdnn+5tUSbj46xgDz0/pg053xYtPHcZ/8deRvXKz55Nvob78eb9cseysU2JZ9ailFtc1pnnZiL8119ZW4uJXn6Ptehr5az/aUAkFR555/+6Z/kb//2bzUpHSCqh1881MRR/CBBj8l5mnaXqrPwDftInETyLN54j6UX+tzbO9DKVJbs6av6iEynAHggeXGqfRF8A/DF0dFRlbR8585tuXb9miaeMwkRc0ci6tOnT7UtElJRsQe/oGc+mWhS4fNn39jb3ydzuffaS/Kj+6/J/ddfk/3docynF7KLKlk7O3iPuSxmM5kiCX0G8Icl+2IiTNLFmKgUZUmqBvRAAiOAIEjOR9KtPSiey0T7mWuFAQA5QBP4x4fJqMaDa6gwgwTCyXSiCf02JpIkd6yST6qihLfi015yPkb5tw1ABqsmkc6ZTAFimyeAmL4N3pJx9YHufK7X4YOQOK52pG92N8WIYynAamExaT5faPWtyqYSEKoGUxlABH0gMZVVKmz9lPbsCbCkPl39eb2tt7Et8xvfoiIHKlMhFfPmzVvy6ecP5f0PPpQvvnxqYKpXbmvCKv7W6gdIC1/yhQBWaa0CRSQwFWQKngPsgKRVBQagckdVbUWprUzQ2GN9WrKmVaYa7Qxk2O/bHFI5K5U12oIWArG0ahaSjA00dHp6JgcH+1YRSrZUF0Dniy++qEAI6Dgrq2hVIyQKLwwkp2C9RD/a4jvMAbQxMZV6xyTqGsxooKYaTIVE9h2t0AOyASrrJ3DeCpgqARpmWkHBZE/QDGiH7oM/AMJgngBTEYzgq7mYDtTVH1Elgj58pn4BVVJmAqAQAE/gA+ZnYKptBcJB96z61Vz90qA/qK6hOgO+xxha2URBbNtWYWI6kclkLIOdgdxGNYpUoQg8A+8gC9IHWTDxn3wgmApJ/R68AfqrRBD1f2Zrfq4+/tTgklrHuNYDT3H/XCvd1ZXl8D3GNb/33KpYoALg/oHqDUEI8DXmj+pqT/zO6wfHIxAJ7Vn9D2Aq0Ej/D3oAkrBUawO54JfVzEALq4rhO8YLVqYy/9lXfaHeKf07qGB4UFUTqZLJewYOJRCFcsLYmAOBPZgz/oacMS76pB0QbEFeI1ZAH8EbyAp/DwEi7SFu1QAVe4MyACxWlURtMBUEQl/qO6cz9ROwb+iSAlMvxhr/ADjT5PlUsQ8AX/XNWwDAAIQosre3nyrmGbCB/MO10Wi3ql4CEDK+s/hh6z/oL5L+jafmZwGmsLXhPFXD21YfgrmgLYEfViUMsXlPLi6sahhisMlmL/mbpdKA7w3AxsR1xHaMYWA38BC2Sfq4xqPOgoeUoV+70k4oRw/cAm8xV+oV+AoQHGweiZQEnKEN17J+30hwDuyEYCq/1vR+x69vdV5arQkg0Ln0+gPZ3dvXSjCqJ1p50hL+uefA3HAfQW20C47h584govED4BlUrpO+TBYij75+LJ89/ELBVM+PjhW0obJWeVsFKdCGqjYIlQamsnUWqmlxvY7KVAk/UsesFG9Z0EorU/Eq4iOAwDsDuZhMZYpqfcOBvP32A/nX//pPZbYAKA9V6vY01s2mYzk5OZbJeCL7e/sK8Do7PVMw1fZWT20CYHHEKFv39JVv0KPTk1PZGe4o7xTcCRDXYKBAa+isghKHI9XZC63SM1VCDXy2LUfPj9Snwy9hbXd0fCSjHat2SJ9GwDCm54FOkBv4TnnxM/dSjOkEUxE8iO9ZeZF+XMFUZ+eqj1bF0tZsWGNhDYsYam4f6xmbKyoJwcfo+hlAmdQOoF4FU20n4OgW4tpc/QrWfrS7uFeyWGmCpD1yTowmWF+yipnKO+kp1t1WAUm0YhJ/uD73yY1+L+pjF/lGPY9nG5WNJTCV+aS5Vq0FTR6E79eYNk9bc1MmnJ+ns54zIIJKWb1HVgBRevO7nnujApeBLLUyFYBUALQTTCVL+eM/+ROtTAVdBAhqNlvI2cWFjGETUwNWYU10enoh56jIOFvK/s0XZB8VIadzBVP1lgDpHsjOcCinZxfqR/D34eE12T84lDFesKBrXADpz3WPANr29nblxVu3Emj0XF8kgTU5dEsr7k6n2g/jA3Sf61gCqQimev/d36s/hjxYddPWKLBL20Pk9qL1GqUGuTXtu+s18CqAtFKm9Af9UuVu3Itn9EUEHcBUqBJGgGzl59LegPGQ9Ff66Cps6R5ublUA/JzYl+8zd5aEe9iv/zfez/UN45yfe9PYHLOWgdl0bk8f+Rn53eVzSf6le9dtTz/B2Bp5ty6Nfnwvv5J+xvHYzv+bOwMj3V4O/u+SnLxux3v9Ne8r/Xkjfbv3r114lLO1q9y37j05fcjJwreLMvS6He3IywF/584gm2i+ir5Gu2b/9HMxvlF/Sjaao488YuyM88zxMPor329sn+NjpLtJZ6qY7fxkjpdNcvU63OZvo22xfUkW7BsgiZXkjwyoKvJmHf3M8djzNvKQdJd8U+RhV/3sYmdcJ0V7on7GOEJ9Lvmpku8r0dzmj3E9At59XPB2FOPFun6pab2S6+sqsTRnI+SZv5azg6jXcfxSnIvxpckHNPmdtn68buT2G+Qv5ZnzfW12Z3tWW4NSNz0AnedpvOZ9f5uuRb+ENX/0E206FWNN23xwPbeWaNNFzpP+2Y/L/n71q19ucsPbBLa5vuHAhgMbDmw4sOHAymuJN+zYcGDDgQ0HNhzYcGDDgUYORDBVqXHpgKLL4RD65Fum44F87nDNHwb6BBh/sBIPNDwd/uCT95QOgb6NenQBU+Xmx7ewlg5a/Pz9QVHu0LeJ/nUPkNlXPAjxh1dxvNKhWBc94kMV378/vOT3bMeHa0yK84evUa9yc2/StdIhMQ+jIg+iPfAADd/nHrTmDorbDv3Aw5x9RVqaDsdwrWQb8dCsUZfSRT+WlxXtzD8oQzIUAZRRHqU55A5SvQ2rDI0xK0mE1I3cHLxu8G/KqeRTol77+6Jc2vjoD0tjP9GP8XNOH6Msu/i2kn+O38fP0baafElXH5o7NC7xrkR3aaySfkUeNR3O5sbM2VbTWDn55fx2m87kaPHJOdGX5eSF7/wD5jY5deF5zpbYb3wwGn1yac7eJrrSEJP3vE1GftNuqgTdDCNK4zbpS9fYG9tFvjTZfJvMPGCVPOA8GZO4HqLORL/NGBcTYHI+2usd//Y2tqqHSlHbFFbA3qQl+gpPSy5uRjAV/XucaxcwVUleXsfqudtb7UvxnYmaq2uq+k345I970bUOX8/REm7r+GpvTvdrXE2u04R4S8q3BOYawNFks/Vcy8lhtJ+SzykJuORPv4tYQj0pxU/jQw0saGrn6e/if+J8yRck0zLx/ze//Y389//23/Xt7ucX5/Lw4UOrOLO1pcAhtOUDfOjkLqprpCo7gmT7lFxMMNXOcCTDlCA7QvWQ0Uh1DomeSFxEQiEAF9ANJN6ymger00APb916QfYP9vU+JFWfHJ9o4jva4M3tJ8fH2tdQQROWKIl+x+dn8kzBVBeymC3kwb1X5a0Hd+Xe66/Jwd5IFrOJDDEmknFlKXOAOCYTe4N7AlaoTqdkRPALspnNJpYcmyopKJhqb0+T05FwDP7MJgZewj2omAXadvcMIAEtR6IxwDDHx0eaMGkJ7laxCHtOq9Aw0rfTw4qQ5GzJoCwFpZai2Yi0YbRFgiiSMJHgr0CM6UyTOKczJCTOKiAVwDxILDUADgAw29Ib7FjCOhKRt7dV1vgXIDn8WGLtUhNCzU9Z4q/Z+LZsAUwFuaIyVUpm5p4RgADMDYAdvMgD4zCRUsesfg2MY34nlX3aMnAQAAEnqMaz3ZObN2/LJ59+Ku++/4E8evSNfnfnpduarK3AJQUtgX5U0rGEdOgOaNOEa52n+SerEjFQ/gC0VgOpUrI6kn+l9jPkt8YdTTxaKiAPQD5b3y+UD+BbvQe0ioeaNK1zA/DkQhNfUUEFCdvAkSFJHd8D5AMdwHXQhB8k3aLaEYBMGh+QeIyE7m2AJgC+sIporM4DnSLIhMAX3KeJxGqnlnA8GU8FVdNg35oIvgSg5kKr1QGoA1+AeYILKmcBWMXAVOAtbBpgJegZ9AH8IJAGegea8KuAJ60SZcnvlc9CkncCHmKe0HGdmywV7Hj92nX1RdiX7e/Cxrb1Gmyce2oF0gAIBr0G4OHCroE/Ws0LY/YMiGGVfhYy2h0paI0VwiBX01EDU6Ef6AyBOQRT0VYB1vBvmI3xBvpNwICtZ1F1wmQHPwCZgU9QBwLhwBPQoPqwJeob7SzJAJZIkD44OJQnTx7Ls2cAUy1URvA/BFKhPfpFW/aLOWBeAH0SuIK5EQRCQBzGJ/gJIDbQokAWjdFLAVgD2kvQAfiEfvkZNHhfBp4Y8NJ0DbLDWP4MCfQQDEh6DYgAHhkoixVlrGqVxUj8AhiAxHS0JVALc6C+GRDLgHTwB4gXBqYyGuCXVAapYprqZAICK1YBtq8gG4A9zdcSEAGdrdcuVqEJAGT4dbSrKklp7DQwlVYFSnMDcMnmMKnAgQBJ4d7haDeBJgEqTCA/VFxEpIKMJhe6dgJN2m8CXoBOTRwHsBaAjaGBJcAnAFKgSNBBjd27I/1bwUeLmYIRR7t7MhlbJUqAvQzAdir9/iDFvmny9wB6mB8AwBl9w1a5XlQ/mtZ1AJUZmNFAaApUSf4ffMe6gHFfryf9xfcEQ2lFseTvqEfQmWoN49ZMXDtQfw2cZ+dbPrEv7jPM5kXHIZhqb/9AQUAAZ46gM3PEt3MDyQKE2x+obihIFdWmEtiriv1p3vQN1dkS9HcwlN5gKFv9oXz95Bt5+OUjrU6lYKrTMwVP2e+yAlOh2idUVIF0Gpegrzgrq8HJEUzFrYydP9kqUK1Z9Rmhc1vXQBPo83IpN6/vyc9+9rb82Z/9Gzk6eSanJ89ldw+yFa3eqb54NteKnqj8ePzsSGNEr4eKQGmdALBU38D10AvwB8Bh8/0A9830b1Y0VMCq6oKBqQyAO63WIuAfK1NBrgABAtSFeACAMdZCBpgx4Ah4g1iADpR/KYYiptn62uzIKqOaP+b+BN8RrKLA9pFVvFO7T+uQ8QXi31J6fYxsaxXYkMaPnRHw3PoDt2GAYoCp0Edf1xJsB9tCrIVcDR9VV8tEjObzB+6TCGDWxvrqdTsnhTx0fcdEaL1u6yyCrnQNBxtAzEf8XsB3DFZeFOfPQRkDaWNxr8iYYGv9mha/v06lOtN1VHzDOhY+yu8NCc+1mGt2aoBTA4jGtZfx22yaYKr6RQ1Gt/EDBqRgKsgtraEHCUil64i0zv/jP/1TrUx1eoZ1hoEqYYPn2KNMZvovdO745FSrVC23+jI8vCY7+4cyngHQvZCt+USu37ipgCoAsRRMNRhqVSq8UAJrV4ABMSf1+fO57p9uXL8mL790R/cB2A88+vJL3c9gXQc7gf4QAKeVsxTgZRU/Ufn39ddf13UM7ODdd36XBVMhJphPYiIrq9Pp6j1sDVdfouDlyTWbXwPjZq7DbC+wCiBf0Yd0XeOoVvi1GGsvoTCQMOb09ttvy1tvvSX37t1TvtNGFYi3AjQy3Ylj6AsMFFBllZdtXdoNTMW4ENuTSf48gXGF3/nE4Es0pX2UtyuuZSLPOJanwY/rBebPJYIgL3286jlB3VHpXGxVh8yf2r5LX03B+FQgkNXFc+08zXGukT85XaBO5njZxK/IK679OIbXh9K4UWe8vLlW8s/dcvMp0Rh5ofpR11LW23LZ2CbBnBy75G7b+rjijb11pX75SiLWaKk+rFC1EqMSLVxnr/abXlyCWO1pjqR7GtLMbB3fcoab7qvIdEBT0uGf4Xobpd3nfEoXG+T6N71dp+LfisySOC69kEOPfS7LasUvqZBWzxK9Puf8gPft1E1+l7s3Zx9+jdDmb70dxbVFbtxKTgRT+SqL1pk14cuAeD7mBBLewKt6RU7mtMXOPewn538j3SU/HnmV4130J1GPsvbuYqEf2z8/KMmkRFMbrZ6uptjDcb1/82fbtCH2x2ul513rxLk2G8T13DhNcvE6kNNtT1/kuZetXxeUeN1Vj3KyQJ9NvGqzW86Tz+jMpGp/Q3nSR+TGysVp69fOTMgDxlQfC6O+RD9BeiK/fTv0jxc3rMaAyqEW1WOlT3Mm/F/wLbWfsZfH1fuZyK/cYNznUOf9czbO/8///D92CchdVH3TZsOBDQc2HNhwYMOBP2gObALmH7R4N5PbcGDDgQ0HNhz4LjlAMBU3v34T7A/i/N+lTX/jgVDmrfe5ecRDcA+mijS2HZT49qUDtNwBgz+kiTSuHv7Yg9i2w6nSwVI86OxyoNZ0GJsbJx7mcj45fvDwwr+JtOnAKnfY0XYwk9Oj3IGanwuvM3EsHt7lxlz3EKzNpqKsSgdpvp8m3pUOySIdcZzYv5dnjo/Ub/bDh5T+QNvT6fuI/WXn5h/2hMpz9oxldVlezceDolzHOqa7j3/7g/poA9WBor/PVcDzfVZ8d2CspoPYLvzwvPQ84lg81MPnmGQR5cP7/SGpl3HTAS7a0TZyvrtNx3O05+LCOv3k+sz5jcgHr5O0+5xfpnxi3Ir+o8uY7Ct3b9Occ3EoF3tKMokHyCUfHenL+Ui0ydlHTo45n1aipYkmr7PRH1Gu/t8oC8+/koyb5JejLef/Sw+XIm0lne2iA5H/uXtKsiB98XqTDebiQ85HNM3R87ZJF3NzizoU51uqTOX9aoxFuXje7nPSG8ZdQ09bjqdR10p8vuxbkEzF0GaJTAZeqge3HIQ64crevF4naxptl7MZjC/WD9rk1jpGTz2uJdl4gFZNxypt1jG/c9RW43lZxHhFevgAyyc8leST088mm8hdQx98IOn9fc73l/xNib4o86j/0TflfIMlhs60ggaSTNHHr//n/5T/+l//m35GQunjx49VlmhjFSysSgqS8gEm0MpGmiyK6kf25nNWY0CC7WCARGqryoQ+ANggOAcJbpakDgCBVRaxxHBLkDMQxtRyQZFgubBEbHyPfwGSQiL36dmpglAAWEISF8Ess+lUjo+eaxUDgKneePC6vP3GA7l393U52B3JfDrWJOI+knuR4I0ERU0yhf7PNbOaCdiWAA8QgYFQkMhoAI4dTf5lQvjK29aTreA7JLVfv3aotjMHQALzGE80gRLgGICekNSMBEqArzQ5GQnsCrACEATyQTLs3HitclgYeKqPxHbVIFnOjf+a5K1J4cYnJM+C30i41MR7VA2aTAXJmUjURMWP7f6OJlkjEZ9VQdCHAT629c38SGY0QJklZ9KmMbpVAwBgBMnBqNaCahUAtyyVBswJIAbMGw+gCU6xqg6zqqIZ5G9Jx0wkhx0ZmEqBBb2+Jqe+/+FH8u6778mz5yey1QPA6oYC1jAuqnWYm7LqQOCd6o7Od2pVjbRCjPkW6E39gLtnclrgbf74F+CeeQVcA891PaygNayNDSyh1Wd6VhGM1XIM5JB84nIu+7v7Cn5ZLCHHiQKCUHUAifia8JkquCGBm0ALo8+qX+hEUgKw6kWqoAPeTKdI/J2oPkLOAA9hngQwYK6gcZAqoCnATuVo1W1wDSA08AG2DnAcASrQdSQBQ/9wz3RyoQAJJLYTAGEgh61ax7YsyRa2Ql3xe2H4EdAJXUUVLOqOJoGl6i3cd6i+y1IBU/TfarMJ4GhAFdBnPg0yhi1BF4wXqEplQCokKu/t76pNon+CvQgAA7+p3wQDEhAE3hAUBhvBOFplJQEh0Z7fYU4GELWKb5gvkoUZG/E9q/uABugMYxdooX0YKGyhvsaAQQAFPZPTszOr/AKQ1O5e5Z9JD2TGuIKxCf5k9SYAk/A9acfYPtGFdk9/Cx7saAUwq4Tk+2Z8Ie+ps+ib3xE8ATAVQW3kJ8aiHNAetKA9AKoAVGHe4A+SzVlFC36LlVMwHsZClTfMCQnYBG544P75OUBIc5U99A1jwhdqVZzRro6rVQkTqFXBePCnoG+MamdGm643ACxNVaBgZ5r0PgEAxKpVaSUqBSqbX9e4LwA/ohoQ/LxVNcJ9AENYJTUDKCJupqJ8CrTQaiqDngIg4E+hy7jXqprW4Fble4pTiLNMokelFbV9VIzDuGon5vvR385woPaDe6CjuA5AF+wQ/YM2tFOAg1ba21ZQEXw9gCLQtQokp7ypE6Z0/glICaAUK6uAVo2du7uq2+rvE+hO+WsKVtk0KLF4aDzFD4GZCsZRUOmotr9+X2UNPWc7rmEIosA91EsD7MGPzjQOEszUS1W5jAcJmJHAOQCS6jov+Sfoi4HFDIiL2AzZg3F6bwKJbMGO+zuyM9qT3mBPPgeQ6rPP5ZNPPlFQEypSwb4B5NCET/Sh4A/EQouHTDzXoo4JY82lOQs8+uU6dA59QRcMRAVgIIHSWPgvVD/uvv6S/NFP3pKf/+yn8vXjR/Ls2RPZA5hqCyCoqcYfroWwbrlAJRyNKYibCeSSXpIA2wIoHO1BM/kPW1DwLioqKmDEqr9Z9UpWS0oJaimhDfbKyocWOydy7fBQ4wfiKO0M6yPYJRhkACmr+Iifuoqe6JrIqjui6hvidwLjzrGGAYDDVTZMlUUNLAowolWSMiAsKykR2AZOG2gAACAASURBVG4gMvCLPgprRqyrDORBMCiq4VklL/INMDeA+cy2DcCs+5e0XrF9kJ3dQ+6M7/576rStyRamjwnYaKtEWwvBf8GvkKZan8zWjQYDylscXt2rJrzWypvmSQdTlBMMXfmF71BxDHKkv45n44x/pIVAqJp+W295WplDrYmJSf/AewVvKugQ48HPYt0yUX+O61iX9LUq4qH87Be/kGvXr8uTp09Vl/ESiMdPnmqFOMgD607I8uGXX8K7y+07L8vo2nXp7+7Lcgsgym354pOPdR2q1ddQ6XC+kPOzC632B4DV7v6erlcADGWlzTsvvijXrh3K/u6uVlpDfEO1MvhI0x2LcVjXQBi6NgbAbLHUvQOA+Hfv3pX9/T2d67vvvKN2hHUZ107VeUGV8GnrYpOVxRN/pgAZ+PN27oFivEc7AoZVnwJ4we9BuT6w70yvIAfzC2ZnpqsTuXHjpoKp3nzzTbl3966cn9uaCfPxeglgcTy/sHH4bMtszQILHSQpqf/NnR35/bWfh7ejy+crdaX0y6OsjhfPeHxf8d4cH6O8Ii2+jxydTfRlOOS+unxe489leAZkPoogSd6zem88f+qCf8nRHfWudHaT47GXA/V7VVdrf9vEU58ATv/MNYoHcNf+MWlqOPdukkukP37War1atzkleodnUmlBVYNC3GDJG1TfxDNBp73me9NCQyOCA/BWz7vSuZ6BvZPcUyU6tjf67Ut/fqcySes/xCb4vOq6CWmFTb4/rs3Jc64h6xtWzz0rGtive75GWTEmsQ/6KsboJtst6WtdM6VwDutvDIn6ERBU1pm6irDX7ZJ9sB8PeCndF+2G7cgLD7SI/qvJ5nK25/nOcS7ZfNTlqqq6XbB1sIHLqV8KunL7GcYKa5oqrmNN6861c7yr9D/R4H2z1+sop3X0ptQ2F7uiH4vj+ntibPP05mLgOnMgX7qsC3y/8XlS1AnfNhcby/awesXLKepY05hXadsm61Js8rzL2VyUdcl223TCg3lyNpajr4n3pfnwuZqfl9ezqCu25qtfuJeTS2mslWdQfNaFDiqw5WVNsXgV2vj2AciKsa3a7uX1pfcLjEuet/X5+SpYjVT9p//055vc8K7GvGm34cCGAxsObDjwg+bAJmD+oMW/mfyGAxsObDiw4cA6HPiLv/zrpd+E2x7ZQqk/dIgHJrl7Wg86OhAWD9TiG1A9faXu4gOSeMDhN+K5w4jSwd3q4bVSom/T9PPOHdp0mHZrky6HRPGgJx5etw6SGnQFU0Ud8P1Hei8d8rvGnq88LIly8QeKuQRjdhfHbdPJrjzxOhP57HUyHnzGA+Ecj65Ko+eDP/zz9ht1OQemig82ozzifEuHkZGX3u4uHdr7t6G5v+PBWZRrzr7iA7icPEr6wQdKuQPhaO8lfY9+Mo5FH0Z79LJq0o8SzdG/eZ7lHrDkHlwU+RHssqndVfW2aV7RN5NnOf8R9dT7jpxOe73IxbZ4gN4UX/wcor15PYnxrOmhUIxtJV8WZRz1tC1+kfYu8T3S1EVveA/lgc8leXget9Ed+Rzl0+T7czbQJVaXYntO/m1to+/37f2Djqg/0Z/l4k/kY9Pnkn8s+cCSDkT+X44LluyT432bXeR8i/8uXrfkIKOo7d6SXZd0e1WuVhnD63huvKjL0ec3PTTyet601snNtauvz9HMOOofwjKBl7yJyfC5h/3ev5Rk3yaD2EdurVNaK+T8W268nJ1Rbm0+1d/LRMsdTVY38NRvf/tb+bu/+7vqM5ILwTskzbHyCe5DEt+Nmzc1ORIVaTA+E9sVzDE08JRCzJFU3EN1GEvCj/HKEnMNNGQVRGxvolVzUlUbghvok5mgj4RC0tVDdQJNfJzKMiVlHx8/l4lWpprLjx7clbfefCD3796Vw709rbKwO9oRvKl+iiTPyVj/VZCXJrinZEaARFICLCvcIBlzsGNgKvxWFXccDh+pZEhf1sTBQV8T/TUxfTqRKYBpCRiGceo3p4uCu5B4i9/BcGSgpD6qPiwTAGBsAKhlXWUID6k1QX46VbAOwAn4QfIzK3UgMROVjchfJAxrBQgk8yLRdzCUBR4cb6NqyW66f1ZVnkE/BD/Ym/Hrt72DNuU9kuVTYjNogBzxPZJKwS8kfWqlsDkStwcKZID/w32zBZIqLZETVRk0AR1z1momBqZCqhiuIdn1/Q8+lN+/+65WEEDyKsB9AFMBnGQYPSZVWtIW6KXeeBAG4xL9iO0jTZ+tXV0BAfPhXkSrjKWkncEgVVYbWAI/qncgyVuBbpqYb3p5uH+o+qJ9J/1iQio+wwYU1JSqV5HHmhgMmSfQAIAYrJYB+k2W0IsEpkrACeoYASqwTUugRkI1qpXV1W0MIGMVy2DTClwAYHA0NLtlhTDV27ECUm7evKmJ7NAj6ABBWVxDATjINYIBy0wO1JfRzlD5gflg/rBntIF9YUzTeQNpQh80ETpVS2NVNO9TCGRCewU7Dq2qCPqczlH1a6xzO7x2oDZJoBnGIHiIeoxrsAMCrqjzaEewkwdTEZSB75C0DdAMK4MxadzrnVVNYrUT83XULwJSObYCmRKoEW0AIgWQBboOICeqv3jQE+Mf9RN8JGgKPMH34DV+/LkJ5k4aKr2cG+gI89obGjgN99Dnc060df9Z9TbZEfkGHYQcMD6uaZWW4bDy9QTG0KfS3rTy0/m5AqzQlwJRHfAK7fE95gBfRfpxH37IS9CNdgBGAZCxrUDCHa0Sovo2RaXEBIBB7IOPHw4rIIheY2IeAbfpX/JPE9kNiaBjo1/8pToBYJRWyLGqK4xtaosJ2EmgpPkBS6I3e7C+tOqKtoX+0E/VsjOZGvjF+gd4lZXhALQ1wIjRi2phVlUKvs4qOQF8hYpRVkkOABKrPmIJ47gHYCoFBy5NNwF641y4HuH6B31DHrjOeIR+wFfaktcnv57x6yLcw7jCdQnmquDJXk91A2PimsU/G4++sqpMmJLzQRftVsGRE1TtAXjRqj+NpzMZKYixpyBMBTUkoDdohH+gj4JT9esgJMx64BfpUv4pCHpHBkOAqXbl04dfyseffiYff/KJArmgc8fHpzIGSAF6o5X1eloxy6ovYT1ve4cKTOWybCswVXo5Ny4pYBjViWagS6Q/MMAfaAZoS6swDfty/97Luk56440fyePHXylwE2Aq6C70rpdiINZ28NkW7w04qH5f13xWBRA8wHrE1hyiADEADqHP0C/wnHG5tmX0w/NpTqq2I9gtbBTgEYCp+ts9XVMoEB0VtlBpLcUY8l/BwUnfmKBn1a/MjqiHjE9c6+Ca6aeBpVFdC9dYjQ/Xzb9ZdSuzdQNn2Zqa6yQCHy2BlzbkXyhhALxFVflTgUjOr2i1Lb7YSBPM7XwCfMCPVuJKYGzESVbWU9AYQXwpgV3jNYDBqb2PT/TX0AvGEcbuype5Kj+kMe5BtC3WUdqPgc+0cl9aN3ogpF97kRbvQ3jd7524LrN2qQqHbhAQ00wXtCJZqlKmL30YjzXug1OQPYBON154QX7ys5/K/sGhPPrqK62wtjPala8fP5bj0zOZYf2Xqnp9/MmnItt9uXv/gQx292XRs7U57Pnom6cG0FfwKICZMzk+OlZdBkDwxs0bqhPwpSenJ6rDqECqvndL5Oj4WE5PT5I/N9A/+Y2XAOj6B7FXwVRWNROgqQcPHliFt4ux/P6dd1QBsS7zsZ+HDH7/R7/q5ad6lNZetBPqA+/1sqAv9mAqtmP/8XMNprLqhgqUT3EN/YB2gKneeOMNuXv3nu4dMKbXC+uzBvddHsOBefACmQDAIG2lf7n/p73FeEY+8Rwhp/ueJn+ewL/9GJfpb6aQ62fSsWoXq4m9/hrpbJv/6vX6BTp+Hr5NTuZx/vHeqIu1iLqnRF1tPjXlXhY5+i7TyPVPHY9IQ9QZ6oZ/Frwe3y+39jyNPCeYKqcT7CnS2ibDyJMcv/15Dmny4/g+vC7m7MP3z/gT4wF9Ypynt1XyPNpdlCfpUWkmUGnketWGL1FwlbT9fLrK1gDG9U9Ox/wcc360ZIexrXpIV0ks+p6muXqdafKToL/JH3X1gzk9adOREl1RLlEf8ZltdK/mKttWbcG79LKBnDxKtsM9T863cNwmu2uzyS5yaZIX96gxLpTWcV7/u+p4Tme73Ovtv30dcTnnp8sY0Rf6e0oxKs4n5web4mzJT5T8eew/99nrJOnmej3aeZO/iHTn9Ksp7uRsw6+LVq+vvozPx8yo9z6W+OcoJd2KvsLfk/P7ObqjD2rSY/apAM300gvfJ+MRvqOP5PWmdQv7/dWvftl9IbSO4m/abjiw4cCGAxsObDjwB8aBTcD8AxPoZjobDmw4sOHAhgP/fBz4f/7ir+y90ylZIXcgGQ8Ucge58cAmUtw1OMfDEj5w8jTGvnMHHPFAPndP6cApd3jn+VL9rQ+hvh8w1VU1oE0uuX5LBzi5A5JS//H7pocClC1lHw9Img7Xol7k6LkKD0o6Vjq8ifpROoRbh4dtMveHXF0fxPDAOx5GeXtpOvRte4jgaW7ie9uhZEmu/r42WqIva/JJOZ3zesl7mw4tvY6Tv/iXPiw+bODBYEnfcwfHaOt9YrSdSGcXPpfatB38fhd2FQ9uvV5ybvFBO+j1OprzNf7Bay5eefmQ/zl+52yQ43sdbZKhbxdld0kn3ass47z4uUlXvfyb/GhOT7wekOeluNsm+5zPzvEtJwf/XS7utvlgzi2nW57fOV+Sk7fne05eOT/TZHeep7yXD+Ditdh3SQdKsaLNtteJrU26WuJrKgOSfdty5GtpPZaTZ9S/7xNMxYpTbXHS+xVvT/ThJV3yfGGMb/PFZf7XV9r6oG/yibt+vYCemODN5G3OqxSrov7F/trWSbkYX7KJkv9usoHYV0w29DHa+yUfdw00MJWdkSVSHx8fy7vvvquAKnxG0ujjJ0+qt/qTj0h4Q+L54fVrVYI5ky3xL97AzuRUgAqQ5GfrPHvLcNS/+jPffp+SRBP4xcdELwcCIRTQoFWlHPhqiqpWF1aZCtVIZjO5f+91efONB/Lg7j25drgvW4uFXLt2ILvDHZkgMfz8XMbnZwp0wr0zJOUC5DOfYrekc7DqLjtayYOVqZAszIpalt5nb1ZWkFgCV2nysFaKwTpoJgskbKe3zit4KyX/6n18v/TWtuwfXldAFToDqIhgIOq6VXGyqkXoA7xA8jcAFqhEwaR5A9pMBVU28IP7CVTT6j6Yw3DXEqG3t1V+0D/cw2oOHkyl4KeUiEydQnvIhInLTLTE9wA+gF9Idp9cjJVWBe8AoJMAM1oBSquPoGoHkm8tYXg6R+UKA1Sh4BSuo0LRBx8CTPW+nJydKQgJiaVamWqAylRgGauYWFUv03erWhQTR+jbfNKmgRTsraNmi/rKUk2a5lvXbdljSccGJOprQi14QDAIEka14sp8Lnu7uwqy0mR/rUJj1VVgA/RNCppJr0m+BKZKFb202lsCtYACBfCgwtlsWo3b71lCuwe+WTKuVdFFYrwmaCdADUE1GHMym0ofVeVQrQM2a68PT7pj4BokJd+4cUOBQ7A/3G+ASWg9q8wYr8E/goeof/huCOAfaNqyil5IdqY/INDIJ+qSRvo0tCVohvpKnhFco74HQICFyR5J1Xv7e1VVKOoy5eB1AcAf/BBMhLlolT2tomdgLFaCInBKdUyBUanClkvU8vGOe1/6auqe8dFAY/ghAKQCbG5vqz2BJvOzpgsEBxCMlEuAR5+0Sw8y8vsz3Od5R5sG7w4BVkwVrzh3D57yvMPffo6+X8wJ1TkwZ40Zu7sVLz0fCFbjmgT/Hhwc6ByOjo5UnhgDlRIhK8YE2B/BZ9QfAzcY6E9BHOoDx1YZCaC7oYGBWMUGdHibpN9Av55fXhfjXpk8UjpRiUkr4Jj+UL70RXH9Ql3BvVHP/fqKdJJvZg9mrvTJBBehHyan0k7wGbzDNfRBkBXiHKoKgV4CoMhL81dm2/gb8RDtvZ3Q7qkH0Gncb2At2wt7HaUesb23A9BIUCXtFJ/pUzAu/kZ8oWw4H14zIINVHGLMorwIvCSYipVoAIhgxTrwgDEKfWJ+HkwFsDCAFDqPlGDlz7coJx0bYOneQPqDkcj2UD778kutTPXxx59qlBmMhnJ2ei4TxFitZGbAS1sD2O8KmMqWHNy22Mv003ca+9Lf+q9W9ILfBMhjW2MAwFS4hqpzr73ygty/96rcu/e6AqnOTk/UX6LSHtYstuYAIBdgKosFFWhMYyMgOj2tAgl+WeVMAx4D9AT/S19AgJ3FQwMERR/v16xcg2KtB4D8wf6+gqiwxmMiIX0G2nogJq4TSMr1D+2INgndIYifekhALgBBALDQt1B3qbf+vMcA0VaVz6/N6z2hzmqlIgeT4enrsBrCugE8NP4sVb9srWlrBh9L/b6NtHE+nIvegMp9sIPZXLbxooOUTEy7ydmh12PuS/x8Y/J6RRurpWj1JqsQRp9B2XA8L2faKNr462hD/0XfRnq0ghb8m1a2NB2FvvIeW/tZxULQh8/7Bwdy6/ZtefvHfyS7+/vy1VdfaaUpAB2ffPNUgfqoFIc1MaD8H3/0mb544O6DB7LYHsjFbCmoMge5vHjrZiqChAp0iNtj3VMZEHWucQv+AuB0gPIm4wuNW7An2ASAVOBPv8990FLjBH5AB6u56jp/MtU1ANZfqOCEdqhm9fvfvaM69cILL1wCU5FPfg0S9Ycy8LLx8T3uK9vAVPG8w8ZOeyMF/2HPANBY/VIFgKl+/OMfK5jq9dfvytnZuerq5X1yVzDVUgEF6/zUOlXHS9pHbcN2jfGfMS3uzXmd97FvP0aeT2WKPS1xP02f5un0ZzMlPWgYrapGXro30u8/x/l6uqhv9di1TLvIiz6vS9vYxs8lJ5NIG3Xf6yHH93RwjfVteN6Fz5HnEUzl/anXwRLPcjKMdOTu9bEhzjnyJY6Rm6f/jrys9+CrL7nytubp8GdG3u78+P7e/z/AVCWbibqY8xNtNlzNjdWsw0tm17GXJtumjjEWe51b1w9GuUd/7/nSef7uZRbeViOd0aYtSiWAenhJb4l3PjbmfEuMA7GfXAzo4lfXkWXJHhlPvJ2RR/6sfJ2xLvv29ru9jNv0zutee8+XW+R8WdSrJhvNtfXtfRy+vHYxenL+iHoSdajJF/Ma97Ml/YuxtySjqCdtsoy0+XXRauyxF0Y0/az4ZQdgbbOXuObgHHJ+yMcp32/0QTl+xe+41/dyo7xLPqyLvv7yl/931/SzLt1t2mw4sOHAhgMbDmw48AfLgU3A/IMV7WZiGw5sOLDhwIYD3zUHCKbiJj+3Yfab+NIhQu4A69Km3R1EluaR2zT7Q1DeVzooxfexjzineG+kpem679v6tQSptsPs71puvr8uvF9n/HiY0kVWbYdn8QD2/2PvPbRkOa5rwegu0+Z6gAABkgBEQgAlLf3VjCTq/dDIvjff87SktWSfJBIeBAh7Xdsy3bP2ObGzdp0+kZl9wceZEaoXLrorTZhjI6POzh03tlVH2eYc5Z6d69uoGXNurGz6+tZ+oj7GbMi9iA75RTn6HvtFjF6X+fUYebU24LN5Z747dmM72yDNZDm00ZbdY8UC4QvczA5i260vWNU+uZHO4i7G1ih7yj/brNRiZ92wVD+KstWxtnTEsehc45z6bKC1aT3Wh2L8bsk8Ox43plu2jOu08KaV07KxZHLLfLPP1jWXDl13I0f2gKmy3Bfnhs+Zjajes/lE2bZyaCvvtL4EUBuP9+pYh+wi5qQxehrKY2Nztvpfpq++eDY2xtJmo576bDfm1DGxO14TY0ZfHmfxVmZLuay9KjEbZ7SvIf1ncUuPrdfezxhfbbU1Ju75XLyINLZDe87mwlxDe8hiLmUyZLfZ+HlP/BK35a+ZnLRol31oHsKxWHCsXxBnsS7KgoWaWSyL6+4Yk9SX4voR57TgfIw9ZXbMnK260HFlOddlsixHd+6aDX711Vfl448/tn9Yo4H9BMfAJsDCZbSP+1CEeP/hAyuIjwWS9+7ft+JbFDZfnJ+X05PTGH5uvAQjm3eryFyLbTHOrpi1AjhQmIg3t6OQ8uIcRYuXBrR65ZWXy+uvvVpee+WVcnxwYOfv3jkuhwczK2xcXlwaixWYo1YrAKmWdg1ANSzONLCIsWgBHAWwiQMZnGnEGUu8qvnKGBzAMgXwjQFtamGkfZkMFiZjPQKQylnjMGYHPOKfVXKU47v3ysTAN1cVCOLFuR0ABoW1lRHDADsoMAe70RSF2s6wZACBylq0ZyxLG1CRvRV+b79MUeB/dOxgKnuT/szmsVytthheMEbM00ACNn7/YrxbR9ZifBTOGgNSZbBBoSfYNgAmMnupjDRaRGkFUAArgbHHWJLA61XK+mptbCGLxbpc1wJ8sFq89/775ZfvvVfOUUhdwVQHYF6aogAV7EZedKygBRv3cmWFqSbzCjhwW/MCdb8+sEJU9gNZ5nixes0TVmAO5pc5xn1tIDyMwwt3N0CuwwOwMHmBMNbyZFDA3w7KcRYDNyUHp8H2ppN9GzeOEUBg7EUoyq9ALB//Wp6pfBzO+OE6sriIv2VPw0E/DnK0fA52DIDdZnNjpjIAQa3IZ5E2/AP9o0CYYCpn8IAfbBha4EvMv7ApFgczRsIn5pOZs3cZy8bKCpPNniobhIFJqo3Bnngd7A7jATsTFOkMZu77U/QF+YDNxywUheiwJZ/b4eG8K/In4CVbk5IdiyAM9M154DdjD4EfuN7YeTAP9lxBaJR/lluYXygXgm1wD4FTBGsR3IK5OsDKYxJBBBgj29P8yn4xVo2hOK4F9NoP7ifACO3fBZhqOu1iiBa6ax7TZ0Oubzgmjh/zoj2jyJw5WvMWcwB9Af2hAJ1MUYw/ZB7CdQRDkPGIoDGCqTBfgIdg5wB8GJMi2IfAarP0InWMFW0TyEQgEO9lfwSwEaSF8/RPBTTYOAEuu0aB/IZVLj73aKLk2pqMPSxc53qGcmUOxGeMG/1TbrpXoLKkjGm36pcbMNWByQb/ACTCcfzerFdrUTzAd3PMCQxWDtrVNRnHReAMwWrZGo12w2J+fYbRc5CBgYOrLRPQA9vgddQhwVT4TD3puraLI2ArA1BpCQCL577Ly2UTTIV+CDqGjmYHzmBlc7ekuMmLun422SMY7U/LbH5U9mdH5bPffFk++vTT8uGHH5Y1QE0HYF4D8Ghdrm0N4WxNBFM5K09gp0KzHur8x5chDqTyLG2AFuQsxGhnAfU8g3kDk31wOCs/fu3V8sZPXis/+tHr5dnTJwYgAqPkbArglTPJmX6M+czBh3YMoKnKpHZ9tV8usY6qTIpcHxCExlhgALEKOCKANPOJ+Lxn4PP1lYFxMWcD7Ne1Ae2Pa2v0hT7wGz7EeOeMOP7sRZ/V+MHjiE1YR0BtGZhKfY1jZ3vsg/qPC+GtWIc1xp4zJpkN1XUD2+c6S0GGGgsYL/BbQYqMkRoLDKC7XJX9ut7J4oTKT/2F7cV1uI6zy3FmgrA3t1/4FOMBfVsL33kMdoI+ETNiu2ofGmd8bbNvYCr6ANbStAsAzQGeJZgKY3nw8EH54Wuvlbfe+lnB2vHLr78qq9VVuSr75dnJSTm7OC/nF8uyP5saoOrDDz4ysNUbP/1p2ZselMWVAx1xDiy3GLfFyCsH3HvMQb9LA1Ixb7iNYh0CEOt1AXsY/Mifs5yxCWOHjCGv07Nzm5LlvYtLA06hH4CmAKaCTM5OT8t7v/yV3fPqq692MbiTUfdSgG1AAs9TZ7p2YH7HNZrPaM8EsivIlnbK9m4+X+OZ4bo+tyCGAfDmIBr0tw2m+omBShGfbu4z9AFvBGjFuBidr+cz/ZJrNuYU2j7nqH7DWJLtUWT+r3207mkNkb7OcWh81DHq+VYMGhYLXyaxuZJjb+m4NV+dc24n2y95HBob9TJ0XSvu3ua+7hm3ruc1dutcoi6jPm7TZ7w2s5NujW+Zffsnu151p3/HaxlntcVM3lz3qwx4nV6v16n9Zrakz2LaRrw22n/2vMNr1PZu9GkGW2klExmq7nVu6ndj9Wrd1Kq/ln6ibUVfyeSQ+SJApPqsn7Ub7+vzbdWL3od7ELv1fHZtZnutuUbZ6nWj5y9AqBi78/gjbEeipzE+o+uZvrjI2MjxMG/EZ5I4viE9jbG/lr+rTUc5ZXoc01dr/GPv7buuFQdu03YWy4byGmWR3ZvZq8acvtit49b1LY+3/GZovJk8bq6jtq/qiz0313J1dy0wf+q6iPbuvfh+cct/o63hc1yfDvkF21fZZ/LVY0N6yq7tjtnm6mZO9Gecpxw0l/bFLu1nB6a6jTfvrt1JYCeBnQR2Evg+S2AHpvo+a383950EdhLYSWAngVtJAGCq7MG79aDdanzwSwwpdB3awNO2uNnSt/kQNy10M2ZoXNlYhh7SO3lVZqohgQ+1N3T/bXUxpr3vek20mTFzbG1AR331bbBl54bmMmQDQ/fzfGv8qp/si5RsAynKS78gGTMe3M/Nsb5NPd3c5TjHbuqO0SnHmtlD9mVktOWWX7euyzZDtZgo6kjtRe9Fv3iTbNQtPsfr+vRH2XMM7I+FWfitBU1xE1nHG79A0Q1EHafqNN6TzaelI25Mxk3WMf4SN7zH2OxYWWvbffqLXypGW2/NOx7n51hs03d/pse46Yxr9IudMbFLZd/SQ9R/5s8tWcQY0LKXoXFkY9PNb+owG0fLdobiDfvMvhTIcmRcR7RsdGgNoLrWNjK5t/Li0NzUNjKfbsm7VWAw5MNZH628y5io9h3n2Za1V2RlMSaTVSanoblgfMpMlemodSy2PdyXF2dl9pbZF+cT40CmN/pFJstsXN/FJrJ7taCO89PCbpezM8zgXyz+6ItXGkuzN+ZneZt214ol0R5Vfvi7b72m+tNxq51qnOpbR8EewE5z9/4DBZdZEwAAIABJREFUK4QAiOqLL74o3377rYGknjx5Ur748ksDVTkTDcEhe8ZK9fDRIysuxbVapPzg4cNy995dA1qcnwFMdbJV2NeyN64NMX4WQnP8nBPXK1G2qHTFG93x29YutbASgCiw5gDUAeDU/Xt3y4O7d4xlAcePjw/LwWzm4KnFytioUDBsb7SvwCb8tmLhygpgYwB7BIAgczDrAPzjxaK41mmRigGpZhV4BcYHsAnZK9INmOLgKYKoyExlQCp84VzBVEfHd4zFwgoyLxdWQI62MR60N8Fb7M1mAB67MuARYCg4dgCmDPsyet2BqdAn3vK+AV6sy97+tEwAhAEbFe6ub/WHnrgORDtafMwiS7JT4Tz9g8wjLMpEOyxoR0GpgdtYZC1vpPcC4n0DYDmYyt9W72AqzIEsHQCmOZjqV+/9qlwslgYgu3vvXgHIylkbKhNaLeI1v7q6trYAdDGAUC1672JDZRThPHgc9wF4YT8CoFLfAgsYwGvT2dT1URmkWLiLtiArs5V9LxCAfAwQBRYiyHfpDB8ds4y9td9BVwBNsciaxey2Pq9sDN3gBARsrBYVsEewn611IFmwNxhoqdax1vsYu3DCCqD3J8aagDyFHwCUAJpA3CATDAp7AahCoa+zUjlAGHYHH+P6iuwfjHE4bqA/6MvAav6P8RkywvgJmqDvEyxD+ZGRiKw4GCeOsdDXQXqID2DH8Oek2cyL/xln2Bf712cf3I+28Rs/BBsRaIV7qBOyVUH2MF6PsRsmHNoW7mEROXUO+bAfFl3jHOMr2sY1mBtBK+Zj+AewXQXOcQ7KbqVF0fRLtU0F5HB+lN8GTLUodw6PDNhHABrnRt1EoBZjOm0A5zEHjJ9xgnbEMTBfEwDBNQhZ1ozdAwC6+syrsqT8cS2uQX8WM2thC/+GDGHRsG3La5UpCmAqFKlTt8xrsFkCqwDYIVCL8yBrn9uW50kC4rrCIsR7sPJUkIDqR9ePnE+0SWX64zqMcZn6xecO0FfZ/6gbfbZXfSiIBXJiYTz6gwzxD3JQMBWuIyuigzvgT/tbYCrN8xgD2nN2GNcHdcJ1jMqAMYD2Q1/h2gDHI0gK44BuaBf4jPsI9qGs6MO8jkWgBtxYwy+Rg/cMyARWGerRAJU1Z1BGkA10YcBGsBFNnJWvoj9vvCCrW9tZoeakzA7ulNn8uHz25Vflo08+LR988EFZXa0N3AxmGzBkAUxFsAFABQ4ERnhxMBWfIchM1b0kK4CpDAwBoGtly/Q2vVAec5jP98ud43n50WuvlR+9/lr54Q9fqcxUp+Xu3WMDbOKFDAaStjWQrwlg+/R7sBiiUvjqaq8DU1G/uId2qvGVawgyydH/OS4TZ2W26nIHBLD2HHq9vrb8wxcNKTiHdsT1BsE5HAdtkEAR5mnmHFyPeINcCLtogamYA2hT9Ckdi9p3l2eVMaIW7xpAE4XJFZTMvEg5xBira3/2p88/6uuUrYOplgXIPTJT0Se1PV1vq7/Qh6gXjS0cp13vq1kDHGGtAtulzDmWOGb0D19D38ztscCXMmH+YZvGIAtuV6yFIUOL+4yJYMVzW7V4vl6Vl19+ufz4Jz8pr732IwOOf/X117bOXK6vysXlwhi8Ts8uygRAydm0vP/+R6UATPV7v1cmB8dldb1f9gCYh32sFgbERb4GMxtY/e7du1fAbof1O22CdoC1F+Im1kkXlxfdegDspjiHNRbXJwBTAaiIF1Scn53ZcxXsBGAqMDjBXk+ePy8fffChxesf//jH3VrC1rH1xQe6ZqW+M/tSv6E90GdpB7gPc8KPxnT6e3tPAovoK8OTYo1EMBXW7NAZ5gRmqp/+9KfOTGVgKrwQwNntdE8CL1xQX9rMaVNWw/Uuz6l96jH9e6OjF2emysd1kyJLn9db44nHW7GRPhXnmuXYsX2xADqLWbGNuCeRybSlBz6zte3m5ojVdsfPx58BVMctm9DrGAvjfhPvjXrkva19377xxrbGyERBOpmMY/6J9hn7YK6NOtR2NC9nNhrlp89+WSzS9vTalu1prOnzI51btwYTG7D8YZ3c1MqNtYc8q76Q7wpIp6UnHeNQjGr6k/NJd4zS8Rmj5bvRTjK7iH2O9adsLi07YJzX2NXy98wmo91yna86iza2Zc8AsxvD7PZ3q7Ev9sNx0t9bvpHFhZt5bZu16Daxbey1MSeoHrhmbMXFsX3c9jrVzVC80pjwQn4oAKCsr3aeugnw0TjE+6JPqB+NiueN8Y2JDS25s19dQ2Vrg0we2ZhbY+n2PALwmKykMfeonUVZtr7fjn4X/X3M+ThPrnuz8cVj3foB9Rh1udnKjWNyWdTZL37xp7va8NsGkN31OwnsJLCTwE4C30sJ7BLm91Ltu0nvJLCTwE4COwm8iAT+8q/+ptv2HLvx3CoEbfVvG0pCxd234RI3geJGvW6wZJstuD7b4OgbW3auNcatjZzfIZiKX0DoRkTc1I2fX2RjbIwNZZtZQ5torQ0Ubv7oxk+20Ztt4o8Za99G0Nj7hzbPOQdtL345kelN29XNpzHjwr3xi/E4jrhBx43dbMPyNj4Qr221lxXQxzHGjcWhDfZMF+obLTlHWaBfBVO17DP7AiTKnv1r4ZIWyfHtujp3/SIg2o1uGOoXCTwex9qKmUN64ty0UCWz5cw2vktsaW0cR5/hfLMvUXEubtjGLzF0LpmNRt22NpvjvTEWab8ab1R3Yzfus9iq8td2NDe2bKC1mZ9t6Gf9ZDGtdSyOJ8vPfToZyiEcc+tL9cxXdQytuJr121p30Pf6bKIV0/rmRxvK8kbLJ2Mc6tNVS99DsUPvg9z1+patbua5ebV7lguiDLO8PzYe/W7BVA4QG/IhjdO6Jm3pTeNFtNusr+zYWJsYulfXCtnYs7VEnzyy2JD52FAMUBvJ1gpZXsrWDFkcor44tyxfZ7maTDb3Hz6yYrVf/epX5ZtvvrGCQPwGK5UyUymIA4CpRy+/ZMWlZE7hug6gFjBToQgVRa4X585moUVIUV66rmCO1Hm1YvTGVq8NBOXsTtfGAgWwEeqQUZRohdco6AZDFAoAr9Zlubg0gNXx0aEBbazArz7zWWGuMfY4icRk3wuIAYQhswj6OACjU2WHMTuqXx7j+1UUHQMsAiAVAAh+2hmzrLjR/jkLAQFYZBAyGeztl6PjYxsAirrxD0WLzirhBey2lqhgQczBC6z9ze8YH+YBPePN9yieZYG+sTMBZAKgGEBeYGLx6GDxQd9Cz7+1ABkyVvAD7iG7CQEhuEaLLfE3Cj1hE11M7gBTV1a4Yn4AEE8tSoda0I8VpC5RYIy3/WPus/LeBx+U995/z4re8RmF9JgLWRDcr52hytoFhu36ygqVzU4gLyuU2QDRMIaZgbH2yroeNwAaQXIVTIXrQPnhxcIOpjFAwcyZmaAVLRin/ZOpDPP3exxMhf4MTFWBFmYrCZiKBUFs2/iluzWlFw5zPUh9oyUHBPg58lK7Xs2DDGTW6QQyNoYVHAdAz8F9BtA7OKhsEQ6mgszBiGDMY7OZASzI3uU2AlCi65WMTvR1/IaPGhPDesPMTcCRMTxVtjUCVGDv8AECJHAcBdcs6lfAC9pBHx045ABgB3/z/f7EmVl4DQERqhcdB8Ey9A3VG+Vv8aH22THNCRsEY7z6DvrDfZQN2Sk6oOYcDDXn1e8dkIK4qgxABlCaOSOWFj4rSIa+q+An9XE+S2V2iXMEqh2BwWnfQRTxOZ7zj0XXBHnhfBcDlmDrWFhawjHqkMAK6l0BeATRUVbM7wTM4Ddkg58IpoLMaTv4m2CqFexTWM/IbobzBGJRdhwvQML4oc3QTmkHfG7muqLL/fCD6yvLC7wmrlHYLuePPmhrmLfmSY6b11J2GDfHRJkrcI66o65pl9wPoI0oqI7t0ZfQN+IJ5wggM3yKdsmxUSYYE4FHZPPCNV0ckxfE6FqI+UqfcQkwyJipqH/KDXMh05jF2MpQxFxFHdIOjTTSgKYTAzJFMJXF/b29DjxOZiqTi026An+Ql41RasO0ofOy9FH2y+zg2ABVn3/1dfn401+X9957z9mcZtOyWFTQr7FJ+YsXALQyYCvut2WDg6n8OcKyt4GZbL2EoRrToOd15EiMx1kR9GURaOiqHBwinh+V1199tfzw1R+Ul19+qTx79tTAGzhuYKorsCc6iBfNYN6IjbQdL4h3EO7CQMsbICnmz3Uc5WJ5tgKrCaZirtT1oq7RfW6efw2wCgCcMQFu3gQen5mZ22DTtCmulzdj9/xIf8I8YSfQsbEqLVcdsJVATfor1zoYJ/0K7cY9Kh3XjecIp4g0eYI1CblK9+Z4L+2IY+WagH6Bdhnb9VlO4z39FOxeYFBVZkp9VlE98TiBLYwpnDPjpD6HOJ4P43HAkeq/W6dUoAzXiriGPsuYoc/htCN9pvB4tF8meBFAcWCxxYcKNPZYjjW026rliPWqvPLqq+Wt33urPHjwkq2zv3n8bTm/XNhaE74OcO3JyXmZHh6U6XzmYKr9SXnzpz/bMFNVMNVecVAlgFPwgYP5ga2PYDeII5Sb5ke8xAH6Pj07sTFhbEdHYFfFOtLjI+T6+OkzO/fgwQNbbwFMheNgcXrrrbfsOezJ48fls19/Vu4cH9sxsyNZ8/OFDZq3o5/oWgbndM3PnKXrN66RNC/QPtVn2Y/rH9HI2fH8hTUbZiqMDWCqd955x0BibwBMdTbMTEW72vRTg3F9cUAsssnGFmWh8SHm3W7NUG2J5zXGq+9tz3+7p3hPHEf2mbaveZZzivodGtNwfxuqN8o5yltjE+d9Uyc5kGxzr78AY4xuojxb42nNTWMc+2vZq8ZpfV6gnHX9pDmOMavP31rjizobI5PfNZgqyu1GjlagMJ/thSlI4wjtONpzvCb6lI6hT49xbKp/rpXwfJsV42k80/EwPozRzVberwDj6DNsR225z4cym9exYDaE4Ue/jfdu3VdBq1n8ah2Lc1F9DsWXqAuVd6a3obiaxVOuNZjfeE1mg939dQ9oKI5F2cXn4mgf0YbwWZ8TMlkOyfBFzkd7Uz28SHu/jXtUd5l9t3Txojm0Ly/rfKKOW3az5ecChoo2MCZmtOJAX3wY0kFfvBzK7ZlPt+7hGjue9/3t2zNTcU8ik9sYWUa5tOJh9tzU0mm3LrAvCTxzqG5iHLuRc3pAmmjrz//8z3a14UMGvTu/k8BOAjsJ7CSwkwDfC7mTxE4COwnsJLCTwE4COwkMS+Bv/vZ/JO+Q6r8vfiEXN0uyjRo8EOMLuaGNhvhArxvtff1ouy+yIdR60M8k0Y2R3/qnW8fDsr/NFfyiWjca4qZCJlstMhnTX9zEiPe0NtqzDbtWf60NaN2U1LnFPm/TV7SZMTKImznZ55ZcYn+ZLWabQbfVE/qJm819c8v0Gjc24zzHyjnbWIybpC+ih7Hjo2/cZtPUvgyoX3YMbfLr2LFJyC8UOEf2r0UWWqChYCq2Fb8IwHHdNOSX7zymXxJk/oPrcJw2MeRjapfcYB3rGzrW29wT594XW9Qf4vji5irtljLV/MQ+sriVfTmT5RuVVRaLtFhJ+2v5fp/MMpvPclOMj+xrKL9Sd/o7+qba0dg417LJqJto561x9Mko02/WTuvLgSyutWJd1ka3+V83/jM9ay5TGbTm1YrPmY1qG1mBwZCtZ19UtMao/eO+2Hacp/q468RavjUzVUt3Lfm9KJjq9nl3UxBzm9gX5djSm9oSfTyTRevYWN9t2bXGlcxXY17Pcr/GwLG5taVv5jXaZ5T5WL/tW8tE3dDOs5ia+b7LfFUApkIx3L//+7+XZ8+eWQHdJ598Uj7//PPyzbffdkXvzOWwgXv375cHjx52xdOa2w4OD4xZyIo7wY6zAmhnwzyTrbFa8xzKC1vyv96AZAB4AuPNZOLFuvYWfmNt8jcQA3i1Wi3LIdg3ZnPzdxx3dgN/5gNowD5PnK3JQTIAVjnYBIxW8/msgkgcROM68HYA2nJQF9hYnKkERcsEUdlaqYJNUNuMsaKAFoWnVhg62S8HhwAHoEjdgVQsyLSxVCCVPc4Z2MetzNitrq+cCQtAmVpYivlifMbOtAQYAnpxhq11BZ1g8AAycY621mQ/dZ2mRWL8G3pgMTQLdTE/ZQfCeCEPK/CsBdROFeQFt+63YA/yPg1IRXYiY9NCITdkA7DVtLz/4Qfl/ffft0JyMMvgrf1esCtgsCsvjGfxt8/fwWsGpqoANxQVo3geYCuwL8FOAKAy262AIrNFMlNZkWYFY+15MQxsArZiujPwndtN/Zrdi9vr9+6QF/QLG/Wi5NKBqewzvqC/vvbC+j1cNzEbNuaxCnazQlYr2HA7BdMSrvM1/MpAa4yFBljCm5YrmApt4FqPU5inA5ds7GjHWGRc5gQIYBwENcF2YPsAlnhx71ktqHf/6YrAK7CPY2bBN+3GgDHTWdm7uvY5VNYTyJr2jnERxIX7WcCvzDk4BkYIAixQxMy+nF3oqhwdH5pd4Qe/jE2sMisQMMRCeAJY8Jn9YUx8ZlIwDI/FZx2A46CfeBx98Z+2qSAYgo4wb/oTZEimFMyJoEWLE/P51lqFQD0+2/HZr7Xmj2sr3Kf3GpimMqtBgspIxxhstqW2WZ/1OVeOH3NShiKCqahv5gfqgjbBnKprNz6vcjwKpoJ94N7ILoX2AZZCsTzAVFzTGICwgkRh15A1QUQEbMF2cA6flY2KeqTMMMYoawPnAjxWwVS6N6brBJ0T/qbt6zO8ypry1XmiPerc4i6YBytoE3LmP83bnnOcWUmP67qIOuB6jWynzF0EA+I65g5j1gOQFmxg8KcVwAWX9jfWCYiVFu/kx2QDFLPV2/vaAfcxRtEvEavRBuaO612vDihGnwqmQpuwYegZeciAHmCuQpy8LsYq6ABbxKFpB6bSvGZ+UmMQ/lYwFcaHvs1eAdqssYay3NoLhQ9d7ZXp7LDsT4/Kl99+Wz759WcGpgLIAyw5iL+GFzIQbAVNYW6WhzbHXBeVacMSGtcB12XPwGEAVDnToMUi+8eitsrQeI14Pi2HR/Py8sOH5aVHD8r9+3c7ADbAVMaoWNlyrJ1rgKlWBnwxfVfgGHI4mIiQPzf1hNyuR07kW/f9b1yDGMa1gs0FbDrd/X7v1hqyAqkcVGXGvsVcw+cj9UGOkf5Fc+O48Zt2jWvoDw68AxDPgXkK1EQbBEzRv9CGxk6uy9W+Y7w1n7Ok5IBE5H3kYc2HKgP8rWBjxl22y7zG8XnO24CzrI/lytbABvw2WyW4hc+KDpbU+O4xBQA59+nNM4GDscHe5c/Ofp+3dO0A+b3N9yg4p3kQ7bA9zIE2Bd+jvvQZRnME5evrrv0y3Zua3WKOHh9cjovFZbk4P+vY48BK+PqPflR++vbPymx6UJYALT17aoxUiwXk7zHg+emZrYfw78OPPrG151s//Vkp03kBWeoe1i/7yMEOinfiWfijyxwygZ8gX3BPkPZxfn5W8A9gKuZssOU6MN1liHtOMIbZzMBTJ89PysX5uV0P4NEbb7xRHj9+XL7++uvy1Rdflrt37pQ333yzWzf4c4avOSg3tcWtZ6h6gnqHjVHuZMvU3BLBVJo3YrubZzm3Ebxgwp5P1mAq9LJ/AsTATGVgqjfeLOfnF7YOp09vt+vy1vzpf7sN+gnyV22lmBS0o2sLtSu1N82HHBPPq79s5tv/VaXesz3C9ifGqSxXxz2aF2l/u2d/QYnKWONX35jjdVnc4xw8ZrwYmGqs3HidPrdu+t9mg1FfoS1wDRblv8l9bnNce2Wxf+xYM7/slXWD8WisfmJ/XOvp/Zneh8ap91AeQ/YT/TAbg/bbZ+O8TueztZaoz/VY32RwKo1p8b4X8S17xsCLexr78DqvKLv4Oeo2ysRethJAbTFWqv1rPGHbWZ+ZTnU+Y228FVNU5nEcfTFFY7OOQZ+F9HmcvqptdueRe42JdsNi1zevIT/om8eL2NFtZNyykyF7+i59DPl4q23m1D77i+deVH5j5h99ijar+SHaa1xn3XZ8meyG7J6xtRU/VN6Zrw6tV1pyyOKJrou2z/v+eMs24rjwmbm6L9a1/D6zsWwtw2MKpsrmldqL7Vf73n9c38TcMbrNHZjqu4Se3b07CewksJPATgLfMwns0MffM4XvpruTwE4COwnsJPDiEvjb//5/b31DMWbjJj6Ux82v7EEZ19gbOUdQgmt78U0q2Yauzp7tj92Qe3HJ1ZeSdu+s+k4tDd68VUAgX8johka2iRM31IY6ipsY2cYRjo3ZaBrbV9wg04123dzRLwaG2s7O38Ymhjbcxm5ItTb/dMOIm3e3nVOfrmJb2bV9m3rZZlVrfNmXGUMbin1xJtugzHSvvs4CjmyMWV+ml2rHYzZc2S7fqBjfHqtFc7hWi+54LsapaOe6YaiFczgev7ho6Z5fALfmTN9V3ccvjcfY4W03tbO5t3yI8+V59RWVURyDfvE6ZuM42hn6oSwym275S6uwMpPRUH7N+sjyW0smmd9lcS/zMdoG2mgB7FptxXnp3PvsPOaSMbY3Rrd97d7G3+M8MpttyVJjaPyCYGx8jvLO1k/ZmmfMmGIsyMYY+299jnbnOa170dwOTEWakfqFfBZzNbbRdjLd6poos6NWjBkTW6Ie1f7xdyuvZ7FOr2/F8qE1RUsOOpfM9nCfrn3Hxl2N/5yT+kXMuz4O5I11uXPvvhVm/tu//Vs5OTmxNTJYqj799NPy5OlTk52CYlCkiMLou/fv2X1YJwC8QBYRPJgB9GEFkQZQ2hRRqlyi3+q4Gcf7bCLm1Nl036rorlZrIF2sjIQAEhRRA0BlzFPdG4jBauDAGhSdWLF7ZdvA3wRT4YtSW3XhP7QPcNZ6bWwwAEyhyBHFwFb8XYGYaMdAVPUavG3+wYP7zhSFwkYAmdYoZCbAa69MZigoddYlrr3m8wMrClRgiXfiFuhsVJgTQVxegI4yVhSpGyvVYlGWi6UBB6y0FUWvZJYBexTAVJV9Zq+y9aDgnIAS78gftwluIgOY6bCeh03AdmEfZLJhAaYVweNZen9S1itnyHL91aruroDfwVRmQ5bPr8zGIO/Vqhaq709QfV0++OCD8v4HH1TWo3k5PDzy+wCums7d7tYOZrEvyes0vBi9slrUg1drZ2CyYvhaBG9zNRAJitq1MNxlX2uGff717aQGpDPmrGkNEddlv9oc1/rdNQbm2YBW1gAEGPPZrBbl+nqG47fi6St89kJmsmyY/oszps1nKD6GrBxMBdtlwav5hsnd7byTSZUx+ppMUdQ+LfPDQysAxr99sCQATCjreYAw4e8bpoQza9vb9cJ4b3+zTcPYxyJwjNtiBhhTKvOVvtiBDDa4HiAJBcegMBngOR6HzQFMRXkRTEU2I9j98Z0jk6sxoKFuvcqa62e0wSJ6lS/GgXOMzdzToI8qgEbXb5cX52ZnzgrmRaJkaSL4J8sjuA7XKwsVWZHIxOUMGM52ARs6AojEgGu+xxHBVIy7XIMSjMI5sU+NqRwz5WN5wGKhF/LTLi0u1PiBa+JxnSNBYpQDzvEYYxznQHkRGAN5QN/oi+xk+I3PaAPnWXwP2dBeVK84jvYMdHN1VRY1FsEpEPMop/v373dMSmgf44XN4efevXvWP+xN1zmUIeXF4nXKGPkEPVA3ujfGfvmbfaItjJVAjQjCgz0QbIB54jzGQZtDDsYPGXbQDq7DP86HOqfeCGqgjbiNebyBTFXfAG26vTlQA4AFgE4IJHUbwpydfQzzoSwRpwgcNr+shYtmEwYy3eRCtHdx4WNGX2gHsYngTugDPxgf9zhwP2L45cVlB0phfMB1xvy3Wne+jflRn/tT5MQNMxV0xhgAsDH7I3OO2SPmXm3RYkIdZ/RJfAZgaLlG0JuV6/15+ebJ0/Lrz3+zBaYydzbh7XcsgW4fykgFcIsAjZxe0u1YGKwcJOiAHQPLTh2s7YVtDvDenyBv7pe7R0flzvFROTo6MNbOY/sbYKpiubuLFWAAWi4N7LC93gZYCwA5KYzXQjNfenY/ancGvrE8XHM0QVQ8TmBzZfyznIS1WwXvqO3TTnVPAOdpHxpnsn0qzpPr8fX62uyP+Yh7amR6Y96mv+O+uC5XP7+xZvcFaMf6Z0DDyj7KtbLG7wim4jjxW8FUZCeinPG7A1ReOuAaciSyrZO9AKmgL2OvBDCnrmcU5GrjAuAPReJmts7MxvkaF1G1W8pdgarMd5wDYxMBkRpL+XzGfTO2Z/OeTMt8Mqt2eV7mB2COddAXWKkAXGK+hgx+/MZPytu///tluViX84vL8uz0pFwulmW5uiqzwwMDMzqQaV4ms2n55JPPyv5sXt782c/K3mQbTHXv7rHlDMS0i3OsR87r85QD1ZAvMC/E5E18PvVjFzjm8fXwEOyf/iIIzBExBfHi8OioPHz4sDx7+syYQOGTr7zyioGpvvzyy/LFF1+Ub7/62tZFP/7xj7eeGTIwVXx+Un/Z2LwDsJhDaFdanI5zjIdZm3T0zfMu1qBgJcUa2cFUdHfYBABiAFO9/fbbNjfIErH45ndCtK9NLNn0sSmrMXtM8Ez6LM4WeIz+pjmdeV2v5Zj0em2js/8BlopsLJtZ3fxLx6Iy99zi60Ad523b3+7xxcFU2k72LK/j8r9/d2CqqPNMRrpHQVvQ/XqNPdEWGKtjgXafXnnuRb7byJiphmQe94Wi3cT7h9rL5rbxyU2xOWUdf+u19J3Ypu93bJfN6fojm5NeT53qb/QB5vLfBZjK9hXw8pvw0oIoizjv+P3BkC5sXW57XZKHAygy6lvHFOUfdaPnVf5j7DuLC1Fvsc2s/5aNRPvAvVz763OXrqs4pm4tiOf1yqyayTrOU/XHNYrGj0wu3y0u31bS2zmhpd8Xb3X7zjEyy/qKeV7bacWjF7W/vrZjfqBvUG5qjzEH4xqN4bcdXyZCI0kLAAAgAElEQVS7sbE4xrqxPqLXtWJLy17j9ZoLt9vdPKDGe7L4Rz8a6ztj/CnTOY9lz4FZrNqS6eb9JYNgKvbTylc6tl/84k93teG/rWC0a2cngZ0EdhLYSeC/tAR2CfO/tHp3k9tJYCeBnQR2EvhtSoBgqmyjlv3EzbnWBkFrkwLH/Qu6TZFFa2MibrRw41Mfmlubpa1Np6HN0rEbDFEetp+KN5jKz5hNiBfR39jNlzjG244n20BXnbC9vg2+1rn4hQ83SLPN3rh52to0uY0sbyOLsRtu7D9uvEUbzTalM/+6zXy+67VD8rjNJu7QFxjR3zXeRP9pbQa22qB9os1sTumxAAiMsozjY9uIY/g7fhHILxbiF4GMfdkmMG08+hyu1S/Z4waz3qebijqHoZgX/WlI19mG7c0v5cdZZJ/uqcvWRjaPc7NW45HKpQW4yWJ11lcW8zK7pC204tVt5RxjZCZRnaeOKcZmtdlWvu2bU+x7yLfUFqNMVT5qz5ldteas8XLIvlV/LavM2sjGMxQnWzIcGm8r5vTpNMsZrfG1YnLry6low5kPRLmqvPR+t70NmKql/ygjxsuhSBL1JDWDW7f22WwWk4dsz+e/XVF0W1tkzMj8ayheDMWHTIfZGqVlM3020LLXGLP7/CXaS2bPfcc0dsTYzxjHPoa+0MvkH5830Ifmq5hv/bwz2BzfvWeFBgqm+s///E8DU52cntozEIvYWQgN9qk7tagc58HWgUJCK7a2N7o6mAqFsc7Is3neoK7ozxrvuU7JQLHRhuJne9E5CjrtDezOztTJtrIRuW/vW5EJMDMA28irzQ384YWhXhSqABKicbjGmU4ctGD/6tspzaZqDTSeGwGocuaYWTk6BJhjA0wyAFTtA8AnL3CubAQGatovR0fHBq4y/UlBXucbdT1IEAvaseLoyggEMNAFWAgWAB2g8N3nB1YCZ6ZCUaMX5KMQHmAaYxWrBfnzg4ONPCrTGAonTYcE9dcCZwA6oD8Uh4LtA2Ae3G9F6lX+po8KYOvQSLVoF8XXzkZSwVTr67KqgCYU6IMlwMYGRe85mAr/cAygM2O8AQvAam1MPSixBkMA2kSBKy1QC7WNGAuirXOwAn+ToTN4GTuIgd8cdGc/ZF7gWhxtVPvGe4yhQ4IccA8AeARA0eaN2ciYIhxMYgAVA1M5mIm2HcFUGB/OzeYzmy/BFWgXbCsH8wMf+3rl+qz2ZPqqBehwSLJHQc/QBwvMDUw1n5neUEiMIl5jWTFU4ub5AYwWYKYCUwJYElDc6znQgRUbJhySy7jsCNBgcbQBYGZzZ4WDxiqQDW0RkEcmEAVTAdgAUAsKh3EPrkW8Qfv4TIYiglJw7M7dIwf9LJfma84CV3VdATq4H3Plc5HL0sE7LEZnLLe9oQoyYbzlOgCfLw3I4oAxFlRSXwS9aOzHMQUf4h7EXcqBoBbqncXoZjNT36PCD8euxe7ZmkrnyjkP5bVJBWNCHpg7AQTMC5y/s7lsQFeM6+gH9ykzEufJ+eAa2i3tEsfIREawpj4rUQ8svjdWkgpiUyAcwVQmwytnJer0OXHwDfqEbRFwxXUP2wFQD8cICNNnal5LPdNm0B98/Gq1dPYU+H9lhtN8TjvSNjkPtEUZ4R7GGfZJ0ATOYYzo4/nz5x3g2Qv9J11BvwOTNuw3tEXMG8chK1yDfwSqKSAK/oZ5HlTAAgFHtG3aHH0S99ImyKJFe8fcqE9eH/cmDCBa/ZDtEMBNsCH1T5A34wj7IQiQwCmCAC2mVmCahfn9icV+tSPro4LuyNjSgfLAFAfGRTAbwu6g2/0NcIc2Tb8A4HexXJe9yUHZnx6Ux89PyudffGlgqsvlwtghnTDBwVQAE+CfgXZJRFkZqZy1qha8V2YqXy/A4MhM5WAqNOdxz0FVvh6poO79a2OLuWNgqkMDU2FdB6YbADz2966NPZE2PdnbyIg+5OtMLLI2TEO0ZeqVeYB2S1/QPaq4xsVnxgLmDtwPuC6ZG3mPxlv6qNoi2+E6W/eDNE5uP9N4LmT8QH6hzRLQST+lb2rMi89HWUG+s4JuAFgAMfM+XK/z1jV03DPyNYTHX1/XLbZA2V0cAUgdzJOyp6jPeNmY1bf1OYVj0Py39ZwjzEN8FuGcuMZR5iPGB8QU6kuf/+MzBPOXAVX3p7beNcDR8ZGtU/BzcXFuYCrqCXr7yZtvlHfefbc8efLMQFOnYB4z8NKeg6lKKaenF5XKcq988cXXZX54VN4CmGp6WJYAKFZmqusrB3diPb1YgLHtwsBUsxlYAWddLD09PfXrjKV1Ua6u4ZgOuvY8RlbTawNggZUWtoE1Gezu6ZOntrYG6Oj1118vP/nJT4xF+Deff16efPvYYjXWZeovZm+VmYr6pn5Vz1zr6HqF+lL7pv3iOsZibZc+lT334fmEYCr87p4nrn29gLFvwFRvGphKY8cmNnBFn70sxZ7C/FKjCtve+9A5sz0dK32HdhXtjXPV9SqfY7fsXkCk2TO4yiyLea1jmZ9qjNP7oh/fph8f301WKs6lry3GP1dBzs6lMve/RW8jBjpmHFkz1KfGvqh/jjvqTe+NvsS+VD9xP2fEtFIGuXhfnLt9pVufQ4fkojbasn+uRbVfbTeTV9/cNE/Rr1T+KjvKuG8esf9sTtnc2OaWHrGW+P8YmCrGzpjnM9lEf5rUl6Ckc06UNVaGfXrWvlrXxblpjMjyUvS5aJNRFtE2eD/trhWjYzw2dtWe+BXjLD7T3zVnZOPjGPpkPuTzmf+MiS/qa9kcWudv03Zf3O+ziz553Ih5Na9k+fw2Y23ZbNRRjFFRdtl6hzYxNJ6hmN13nud034ry7/OdbExjYm7mX9qWrovUDnxPvs3UeXM94K0O+Xcrj7T8Q9tT3WuuzuSQ3Wd7yHXyMT9qLMvWDXFuev+f//mf7WrDh5xmd34ngZ0EdhLYSWAngc2Oz04WOwnsJLCTwE4COwnsJDAkgb/52/9RX4i92ejv2zTINn6zDT3dgOAmCN6gp20PbXrgPm586mZM38bMbTY1WpvYrfbjnBxMZdsMN7odktOQXuL5lk5uuxE/1G+2ya/ySDdBaqNxY1X70k06/q1f6mabZ31juY2eee2LyGrIRvs2cvv6a20WDumn7/zQlwKZHFrza419zAaheUR44x19h2Po23TN/C/bGM7aiP22NhXNBnvGqW1ndohj2Zdaauetjf/oJ632KcdsIzH2z2v1i9co6z7ZxGvVzlp2pcUzt7XbsXakdhPlFL9cZYxsxaghWx+ST59PZBu8agsq37FzH+pP/TnGaI6HXwr0yTH6a5ZrhvJZnJPaRqs9tBl9KMaoTJdDerxtvB+K8X22HWMVPsf5jtF3y8eyuKe6jDaWxZxsLZHZTp/eW3E0xuD4OQKPYkzjXNQObvNFDOehLxEe8mO19/hl1VDc83tt1HbpGN3G8TB2R71onGfbWW7os+9Mh9n1fWuTVvyMth7Xb5kvtHxHx6k2E+0njl1lFH0jxn8WwUdZtnwtXhdzecu3IIfVatGBqf71X//Viv9wPZipPvvss3J2fm6F1SgaZjEzCh3xlnQwU6HYGNejyI8F1yjSBWDFijhXawfSyI/Ol2Oj77TiRktHm7k5aMUKg22N4/3ibzJU4XmHsgFLyHR/D5dXjAzemnxVrivrFNit8NkYeVBkU9mpvD8HNuGYExLhN3px33I/82PGbjVxcAYKfwnUdCCNA0/wNwA81LsV9aC//WKsECjGtKJ3XIeDGEN9dHMWJL8X4C20t4ktAAMtjdFjjUJvsJbYnJ3taQNomdm8LxcXzgYyARNRKTN7Sz4AKABeOSsUCrqXi8vuy2PIB+eWq5Wx46BQ28BUF85OdXh0aEWipvMKWEJtHv4ZHMuf4q1Y1cBU+9NubmCCsCLyCmoyZiqwDBjjx1758MMP7R/GCTAV7A/juFysyuHcmanWK+gQsgPjlXdlYCrqqmrN2TkchGZrUXtj/trs14pShZmqqtd03P1tIDCwaV1ZIT0Zcgz8BPYvY/oC24kXL3thqt9vL2vZA5gKQAtnmDLGrjoGBZaAXQyyRHH78fGdCuhYVpaWaTk8OLCpOUgAYKrKUlGLOgkkQ36zNZZRkzg7CcQCkJEV9EJ+Blpz+zfWCcijAouWy0ubI5gSFpeXzoJlIKQNmAr7Jnycos/zftoeAZh8J7jVbWJIYG5ZYl5LAykAKDYFW8P+pCxXS4s7Dx8+KsdHR5Wlxo9Bb15MDgYdjBnFUGBcmZovLZYLK1A+OESBsxcCKyAt5jjGHVxDwA5jDs5Bj8ZyU+WL6+irYMKAUDfAss26kUAmxm6OAfIgexDaN4BgBZHAn9A2bYsyrJCLLXYYjaeuF9dj9i+uxdJCf+4WWVG2g1rIKMXifAPPoihxMrFx4wdjJliC48X1BIjhGrajwCnKWtcqFuOmU9MfmafIosS1EcE0ZP/A3Ai0wf0s3IYM4UsAmnagM4CVKsMWwcGaOwmmIpAC5wikUKADdUlAD8aE/In8sKwAJgURMV5brpJiWNqU6oxt4x4FTeBasp2hDYDB0MeTJ086AJIBuvb2Cor5IR/Mh2AktOXrgZXlctogZI3rcS/+4RwBGjiHv+/cASOL5yjKg8/zbJO2zGcnMpkQQEBQI/0vrq103cW2HcjlcZ+6QTv0F7aJz/RB/E1/iGAOsloBUAeuSjBfoV3abwRTQQdkpjKWOKN+qrG9xnTKg3beMXtdXZWLxapMpodlOj8uz87OyxdffWXrrovLRblCmjcc+l65Qm6wXITc4jHZYzbBrfhdWR/qi7JMfgYi8HwHzHjHWFWZCX1dU/OvMR7CFyfl3p075e6d43LnDlipjo2dCvrFgJD7HfgN0MfM4jTm7nbr8c0XQQ6oRR+0WcZGXKsxl/Klr7ON+Fyh7dA+JtdYY21AsZ4bnckNP8whBH3QHrmeiYWv9CuNny5n/0cQXWQ+JNCV98W4FJ8NOQ7q0ORna766fjPQ2wYgy/VatvccfQZ9ESyI68lYxzhCH7GYtSZD6Ob5P8pf9cL1kcqN+YIxOO7d+D1Y4zgjFtvXnIn5c52DvxkfCKZibtBYqbl6K8dVxrTFxWW5ew8veXC2OoCpzs5OzT4IFn3jrbfKuz9/10BST58/s3xwBVQC1ozzmYGpzs8vyxLsnVdXBrrCyyd+7+23S5nMy+XyuoDFDs5zfnbSAQ2vrzAHAKrAOAV2rLnNCWtjgqmgI6wPsWaaHziQymW3eVZ/9uxZOT07M6Y3gmefPH5ijKk/+tGPDEiF33jxxeeffVaeP3tu/gC/5d6E6ccAYpvnsPg8yrxD8CHGwljd+RqeC+SlXDhOP9PcE5/los5YUDufEYi18FBV/QtgqnfeeceYqd5808FUeA6gD29yssccjFPzdA1A3fdbxtA3gq0pPjdzjcY5Z2tDnKN/MH9rDldbpxyyZ1ke4zVDv6Pt69hVz/RJHdNQ2/F8tm+k+fim7DeAAl2/tfrdzH0DjrvtGG97vY7/Nvdmc412o/bAfHKbPuK1WZ/psQRMNXa8tBPtO/MrbU9tttWPtsd4RHnRd6Lt656q6inzkexYNpZM/lvXVWbkrHpdYyXHw9+q+7E6xh4B1pgaB7SdVixQv+6bo96fgalaPhnjlrYTY1ZmL9puKz5k7WTjUZnH/KF9Uw5jdB7j86Ac7F0EGza1oes11tJ3NE5H32nZzlh/j/lkrP2pPHVOXENlenwROx+jk9uOOY49xqvfZnuttuO6SO0xxkTKQNfLY+L7mHm0Ym5ck4zJdRrrx8SWGKPiPTqGbb+RB9HGJKOtDdlRK17G+/pyBa9ttaVDje2ylCrKWWNYlG9rTnr8v/23X+zAVGMcYXfNTgI7CewksJPA914Cu4T5vTeBnQB2EthJYCeBnQTGSuCv/+a/p2Cq7P7bbsLqQzHfItvaHGyNN/viKtv86tsoaJ1rPfC3Niq5mbHZePx/H0ylG1Bjdd53XdwMiRvBcdNVr9dN5GwDJm7sqi1km2dx05Rz1X7GbqiN2dzJ5PJdNsT6+lQb043i76LD1qZg3Mwc2pDSTbhM1mNkMjSPMW1kX0LofdEWM19oxSwCqfo2EGmfLTuNc4xxI46Pco2btLpJGuWdbSRyPPplGefOL8q1zdvEv+zall1xHkO6vu35G5us9a1pUQ+tLyZwnY5tKOdEvQ3lhSzm9G0A6/XxupYN9dmy2mXmq5qncL69Ib/pPcajLH73jTVe35K/5m70yQKilg5a+WbM+mRszO+LRexnyIei/Ibuy/Tbypnqy7Hd6ANj5pLlg7i2UT0N2WIc02YMDqzQ+1vxTAvJYhFZ5m83j1VsRALibeaAyuSSybd1zOdiZ20It81jvCcW6lBGY/WZ5ca+tqMOh3yjL7dyjJp/sjg0po/Mv7O82bLHmC9VH3wreLTtvnVSVgDZ5xvoHwWGBFOhGO5f/uVfytOnTy22AaTyxRdflPOLC5sCip6VFQNAqgcPH3aF7bR9FNfNDwDEcMYXK+IDoIFgjgpw6psLY38rlus6kLq0t51XVjkAUjYsPJWJSsA0AFc4I1QtWDbmLPcJAxrZmAGCQf0ninUrg4P5TWWucUoHAeXEV1N4Hx3YBgU0q7UV1KPNqQGonCECsjNwlbFbOQsQfZVrgineZG8MWM4wauQPew5EYEE6wTkAjaDoHdcBvGNvvzcdXFk/OG5zrOxbYHECY8rF2WkF00xsaiiGPrpz7ECsq2sDs+DexeXC5mBMCgbcWZXL5bIcHRw4M9XlpRXw4joUdc4O5nYdZAoAg7FPVYYqAymh2BGgM8hggiJotO31jx5fyQKzLpPZzGSEcRiY6qOPysHBYQfkA9MM/h3ODzdgquLydRYqL0B3HFcFLxjAyoFUGIsVrKOQpjI2AcxlMq+vH92AwDbFNhg3xrUCs1UFT1gBcLUjFKkb2GuJwlFnIbACC4BPKkMImKkwTrL9KJiK/mfgotXS5Hrv/r2yXq7KEiwMlwDCTQsY4/BjYKqLCytiJkDOZGrAMAcdGkObybyCASvAD/dYQbYB16ofW0GuM7ahbe9vUu7fv29AqtVyWVmVYL8eL2xNX4FrGhtZUI1jHZiKsiWgBCwF61UHjDCAn4H89g1MhQL+Rw8fGqjTCoABvBKgRLd2vHJwD9gpjo4PjUXr+clJOT4+7OyZBcSM1R4XHUDIAmeMlb6m+YMAUvc1v8+ABgbqWNr8zb8rAxDzDeMh7ZGfCXhBETZ+Nn7sLDn48SLsTUx1ICCKsiuDWM3vGj85BgIXLE5XsIOOJf69te4xp0Acc+Aa21AAE/qB7jkPZT+iTHGN2TGYfup8DNwEPa5WnbwIqGIxM9cCAPziftge+sF5sq+QQRHyI0gK12Ie9CH6H+zl4tLZmcxe6rgwN4tbFQTK3Ia5QO5kI4rAJoK9cI37iDNqcI5kpgLIkOAeLbKi7GmHUX/UO4FbmBOL2WkP1DMZ28hMxRyBNnEMc0E7mAsBPpCTzh1/Q474RzunnnAObcDX0RfAnRgLwSYYB+VAYIQBymrhO68jQ4s+/3NNjd8ERtGvGBvpbwqmwjEFUxFQQmY71b+bssd8+jmBi8iN19f7BuKkndPGMGHEd46fLHHGWFQB1mb7WINUMCHkrHZuay+AqS5XZTo/KrPDO+X04rJ8+fXX5Ze//FU5uzgvawOCXjsQCiC8JXwDYGLPGx7CCaaqaxdbvxDrTTAV2jBMVZlOKlvclTPh4MewAIZsdlaq+XxaHt6/Xx49vF/u379n+jVgNXwBTG4XFxbbDERqgFVnkwELpBFhGWDb2S2VAYhgGB5jrKReCXzT5ynIiWthrle3zpsSAXtz36Y/EkyFewjapN2wX4Jj6fu0VVsT1X71ec7XIA4mxg/Aloxj8AOCS3UdzDlxPauxX8Fk7LMTdg0AYKniD9fe7D8+b8WYofIkmxbHwXGjX6wn9VmE+Yjt635I1CGvzeIgYzb1NZnCbp3tTufAtQra4vh4zNYg02mnV42PmqeYF7r8d+UgOvT14P49YymF/ABiOjtD7j8uWE9fLi4NrPPOuz8vv/niy/L02bNyYexzWGtgPTcpq+urcnGxKOeXi3KxuCxnZ5fl3oOH5ae///tlebVfTs8XHTPVXvF4Zfllirw0qXnagUIE9jEv2Fp6cWnMP3hmoswnEwfUY81iYKrTU2Oq87XctDx7+sz89a233jIg1Q9+8IPy8ccf28svlheXZpcEeTIv+Nq2std1bLZ81tiUoNA/6KfdelkYL6lT5lHInzE+2npnwLImIZgKbJqYO9ZJxH5CfgqmeuONN8r5mefRmzY/DKayfIN5g9VPfjL/0WPqB7RllYXaHP6mPWZtaB7nffH30J7D1uBrf/GZn23wOO+JY4ptDX3+rwqmot6G5k9dxdioOlQbyHQ1po+WfUb7aY07Y6bK7m3ZQ7RB3WeJ+SVe2+on+n9mk31txfVAlHlLrtl4smu7vvl+moz9m8zZ8sKxzN/H6hhrOuc72ry8seX/ffMYkrnvcfm+Ut+zheoEf+vzrY6Lf2fH8jh/c685ayOzZ9qo9qUyj/Y4Rt+6zumzBbbF3T3nYPefQZnL3nwWE/T+zN+avt1g9hvrD9l8dQ2Vrfey82NtvDWPofuH5Dt0/4ueH7KfaPPZ+rMvjlG+Y2P5mHmMje3R9/tsprP9Rhxs3RvH0u2/yXfgfm9Hntj8DkrzE/7WeNQbw8NJXR+NmXMrDg3pwuPE9ku9NX5lMSyuJWMMxucdmGpI8rvzOwnsJLCTwE4COwm4BHZgqp0l7CSwk8BOAjsJ7CQwUgIAU+mD/9DGQraRFh9y+TCtbdkXerWgKDvfGm7fppneE6/TccYvRbgh0LcZnm1Wxo2fscxUt/2CJ5NF3+YMr4+60/mNNIety7L7M1vBMf2yuLWZEjd2dXOqtVESN0dwnRYFtWzgu8oi3p+1p3bU0kGUhdqVbgxmNjpGZzquoQ1Ulb/actRD3MDKZDG0ado39rH+kH3ZkM13bIxQWzI7Chv2GjNa8qHO8VuL7uJ8dUzcxKTtqq+0/FqLulp+Ezd3cZ0WU90mzrb8KPNlyiD6/Bh71Wtam+bZvKI+sk1WHKM8s+K6lqwznxyaS2b/fX6k8SHOryWTKJ9on9GeqReVVaswdChWDJ2PcVntJOaNbL68hl/yRhvP/KmVL7KxqJ9G+bZ01/LhoVgX7Wfoeh1bptO+uNfKQ33+G8+pfuIaqK99nMvWRX1yu772ojnOmTEw5j4tLOqKcut9Q7nYbc966PqJY8pyTrTTGOtaeuRLz9XPsv6y9tnHmDVpXwzKbATXa9FEnwxa8uD4+mIldchiZNVtZtst++DxVl9j/Cj6dowFmhNa/WRy1nik98W1Bq7zAtJlObpz14rh/vmf/7l8++239jcK877+5hsDH3hxsb+hlTJ88PBBefjSS1boxyJ/npsfHlg+t+srfw8LLllsyLZUn3G9oXadxVm0oQXR+3vXxuwDgBIK6DZMQ3irO4ojfTRkygKm52rlYB1ffzhAivc5cN3BJmSCWF+trADVC7U3cjGmKgVPuVG73OzttizogwxLB54yABTWdB1rlrCj7jlAA7nQmHkmKD7c64BRKNcG4MULHzF+jH1lBfKbwnUHWuAc1o1d8b0x9mAtuFeOwDpxBfDNeZlNUQg9sSJlFHiCgcF0hs8A6oCNBUwUBmxxG2IR/uGBM1PBHgxMtVjY/QdgrLKi67VdawXSZARaVVBXlQP0xG/cWWAJGQL4sFysrAgWekRBEsBUH338cTk6PCrzgwMrQAWQC/8OD47KZG9i+mVBkWm3Aslq4DUXsi/DWVhfC/JtfPWYneNgWMgo4ECcc5DXxHwFOkHBroFHOjCVAygWCwdk4G+A9Iy9bArtoyC1gqms8NiZqcBcQEYCtAeg2PnlhRVzgxUKDAXLS2dbwnVgXMKPgTnOAaZyIA/YGWB3BHhp0fhsRqYRZyOgr6MgHrbg+q9AswrYubw8t7YB9lleXto1mLP5HkB71Va9gNf9gGs6ZZkwMARkJ0wrvJcF7somg/HhsxVKP3hgRcOwNQJ1mIM13kHWAHscHR1avHr27KkxVsBe0IexyqxW3TMIC7EJwiAwhCw+HD/6IJiDY2VRPcEHBJ9RDx3IrIIQ2BZjJ0FIAAzhHvgPYylZAHFcZRjBVBgXz7NwnYXpBNXwN20lFi1SVwQHdL/BlrZcdvbGdnA/QAUWq0zeh2aHCmoiewWuIUgG13BsBD5AFg6Ac1vm+oDHCKaCD5AVjIAB2CDmDH8guwZ1S+AL5INxAyxzfuF2DKAe+iWABuPHNfihTWEu0C+PM6fRtgkuY95SFhaLuwAHLRdm7xiL2gLtR58V1IYZA5jzFJCg93AMuB5tYsyYF+ZDOwZgGvLCfZAXmc5gX/AP2BzGxriO4xyvyWix6MBYiCko+ifYiutDBX6RDYxjgHyoL8qWz+RxfUeAnfoV5YtzGZgK1xKkw74IGiMohT5CGRMAiBxlDFNgplqRWWZmMrR5wB4ETEU2K5tPZcUzkCLiYCldbML9CjLEmuN8sSr703mZzA7L+WJZvvrmW2OmOr04N1AuME8OpkKOBVBzXWYGHoRuK8N4ZUxSZipn21QwFYp30b/7E8CohsfGOmRagdsGIgZoalIeGZjqYXn06L6nYgPTTw24i/UgQaVgQcS83Bad5bOzy8qISHthPCLrGT4zziqLE/2A63Ge43q1K5BjIfLa1120V+hXmakYU7geYr9oh7FL4xHHT2Ak+8dxMBRx3QrmN9oEWd4IVMVxZeViPNO9HfTPnMU2CaaiTVpMsjWrA9Y03ugzCK4n8JTPNtxr5voMv3VPxfz/CqAfz/n0qWzPj+fZNufGOXAejOWagznm6QwsZZOOJYsyYT7X/RSN94zZmu84VsZCPhtwfli/rwAyXy7LI0aRkdQAACAASURBVFsjOHPdycnzcnp60sW38w5MBWaqr8qzZ8/L5WrpLFDTA2MZXa7W5eJyWU7OTsvJ2VlZra7Lw5dfLj/7/XfKukzK2cWqA1NNJ3v2Mornz0/KbCpsqQaE9HW8rT8r06SvY8CMuGegcMvjBhpyfzs8nJfHjx+XZ8+fW37C2hh6Pkdum0zLz372s/Lqq6/aWvD9998vn3/2ua2zGWd0b8L02mCm6pJsXTdiXLY+rc9wzC+M0douc3R8BuR6Jtqpt+WIT4KpnK0V6063c4Cp3n33XZsfmLfOzy5MfvEZ0O3SAYcxb3jUqqxVYJytIEiOh23p3PWY2hb1xmPaBmVCGWVtaH7mOPW6bCw6ruxvHUuUS9yjiWPSdcVQP+7Tm6t4b2ud0pINfTb2p/Lwc91T9JihfedrdD46xjgu5h/EIdp2Jle1A9qlymrsgKNNRJ1lOoxgqjg3jieOW3UW/aHVb/S3bDx6jf6t18Z24j26HlA/v+nvuY225H1Dv5Z0tlmIYqzAPdRl5u9jdVvJQ7u4RXmwfdphlGlLb1m/nB8ZnzNbaOmhLz6w3W7NUjtv+UL0+5ZNZNcN+QDnPca/2Jbqr+UPW7Gtrr/GxMw+m1Qd9flldl0rdrb8dqwdcq1HXWpcY5+8RteOY9sfI7PYVpYr++ap9jh2XH3XZT4XY6L6p/puX57ts+UXkdPYubba1vjXyoF9cSXKPfaj6yK1X4DnWzYe47v2MZRfoo3gel0HqfxbuchSQHjhwCjbq1CqKEf6E+el5+P4sn7+/M//bFcbPtbQd9ftJLCTwE4COwl8ryWwS5jfa/XvJr+TwE4COwnsJHAbCUQwVbyXD8+32YDkw258CEcRW7aBMjTebHNta6MuvLWFRUTsK34pwofyuDGj49B56ybGdr/+Rvbsp2+zc2i+Y8/rhkVrYzGCK8a2nW2aRJnrZ276sP3WBnZroyxuzMSN3W5T2976Xd8qXzvTvsZsYI+Vgeq9peP4ZUI2Fj2m89A5ZzbaN85M30MbZWrTuhke++aGb+YfcSOrNca+sWS+gWMtndNfoz6+y+Yp+sPb5LOxqGz0b86Vm3ssjIt6jDbAAgZePwbwxOKJWIwX/SvalhaaxLiV6SqTYTzW0mX0+dv41dAmdFfsIwAxLVSMMTz6YfxyXr/waI2T+hny+9b5qIuW/0Q7j3lH7ax1rhVfOTaez+Jtq/++zfHWmKiHMeOJY0J/cdO9ZVN6ncaDlnzGXDOUNzLf78v10QZbdqbX8e9MJ5k+MjlrP32+q/LXossxY9DxZePP1mgoYPcCHy/S4b/oZ/Rr/taiwMzX8ri/XTySjWfMsSGbwHhuC6ZS+XI+Y9ak2Xgzu475h4WM0f6yXJf5j+q65dfQ4RgwVZxD9OOxfhpzcjY3tbEYB/tibpTB7f3TC9sOjo6tuPkf//Efy9dff22Fh1999VV5/ORJx0yB81p8CjDVo5dftvM4p2sLgElQEYhiRhSOz6ZemM0iQv2CviuArGwe1E1mQ/Q/zZFaYIoX+YNdAYAOFP6yPwCipgCosDgVVA0AME32jT0JhXYTFDVPJgZYMhsnyNFeglDKegXgGVirFnbNwfygXF05e83W82JlvHIgTGU7qs95ACrZTwVeKaDH7EnAWP4GT6z19qzgVd8UD1mCHQYPcSzgxf0EmRDA4vHIt5chE3w+APCqsluhfczl+PigGAnC1coKHCkDFLKiUJMgCBRC454OEFULqclSgushQwKpYBcoOmYhM8c3m0wNRESbUMCH2YOxxPgzN4Gmi4UzDQBMRVDABx99VD766ONy5/jYiuonAFNdXJhNHh4el9n+tJS1yxH94ccKgFFYWcFQpg4/YeAp/OPzvgGo6pfr9rhc9WgFXgbWc+apNYBCAARNJhZboCvKzdnIYJcANB2U8/MzA0gZ+MAActMNiGd1aWv7eQVTEfwE3ZFVBWwKKOqFXF9++eVytVqXxeWlsc3gOjJTQdYXZw6kgE7AxMSicSvMrixOZhMHG3AHpok54Br6C0EhKMwiqALMVJAc7kf/aA9jAlsVcyfkhb/pHxgHC3QZuygHFLIxLvA6rrNof4wJLIj3/qamb9qQMpAgdmLOsFv/d1AAxHny5El58PC+gUAUOMXCYIJFYMcEgLDAmHrgWBVM1dm3sbYAiHNtcmGhMcZirBi1gB39KKiERdC4DuOEHAAYY/G6snqwuL4GFI8dUhRPEAoL3dGmscnM510sYcxgW5gTriMgh/GeMQbn5oitq5UxZlj8AAtXZQ+B7/FeyAXyJ8iPrEW8hzbGPIq2cT/+4T70DdnrMcgOAEIAfnBcQU0Yu9v5BkzFon70hf5hA2onBFPZGCqgqgOGJmAqAoc1D0UgHxmnqAtea6AvAM7OTi2eE9zDZ2rKQ/OJ5n73U2edw3H6JItNaevGJnh0ZHaFsaFdHFPwBwr+GcMhLwIS4UeYIwFWtCG2QR1uWKkq+PjKYx4BdLQ1jIm+inFjXMz3BKYxJjNG0P40r3GOXCdpjIpgKsY4xmGMAbLgPMkOs7VuqMA9jN8ZoNYWy/GbzGpol0xq+9OpA6sqmJJ+D3ZD2JGDqSaWunA/zmPsGCtzIZYgF4tlWV/vl6syKRerdfnm28flvffeq2AqgB/8jdeAKiFnYQ0CQLPP0UHgDvxG7KyFwE46mICpsAaYWq7jeDyvAGTu+e/qGoCPUh7cvVMePrhfHj58YADUg7mzDIL97/zs3HKZASYrK5yvl/BMXBkkMdYKAoauaIeQl4GrD7B2chArztFPqdcOkFXjSwfMlbelI58bw6WxazpQje0pEJIx1oG+Dgy29dN6bePgMxv9nnplHKM/wy5OTk47UDD8iTbBuBDBVOhP28P19Hfa9NY+AtZqldHN1mwzXxuoTXNPTp89OZcOwF1BM7xG11eMH2TZQ57ielCfVRi39DsJrs0hX5Ul5Ym2OUf8pv8bsLGCqciIB3/gmlZzFcfHHMB4Tn/luiHucXCdA1swMFUFnz16+MCYqRBvAKIGoAprs9l8Vs4uLsobxkz1bvn6q2/K85NTY1gFK9V0dlAul4uyWALAvixPnj0vz06eG2vVy6+8Wt5+590ymR+X1dV+QTxAvLi+WpVPP/20fPLJp+YP8/mBsScaQHO1tlzOXEmQn68FZ+XefV9n+7+lrdvBEgd2YDyHgdmrA3wulhZH3n77bQMeQRe//OUvy+effVaOD32tAz9TW7HnYVnzat7VZ2WOgXbP+IxrdP1F+XPNRCZNPgfqMy3bx2+3dwDGCOSDCyM+GkVeB6Z65513DEz14x//pJydAsTmL7fRPRgfzwY0RdvwuXl7Zk+IbfV+XqO5JDvGsXI+nO/Ws159QZ7arLa7me82SCM+72dj0blkf7Nt6lHbiHs0feeG+vH2b7JJ9O216Ji0/Wz/6+bezu8WTKW6y8bH9Qr9wJ6L6nd58VzcE872MMbIu6XvIVlCUQao2mKB2y5epw/p2DjvOF58jjJpXTtGt7HPPnnTZuNzQsu2OOcoo75xRT8Ee50CTmNcoDw097yI7xqjd2Wd1NgY9RbP2QsZ5GdQ5rYy2uxbqM/22WGMYVG2cVzUCccXc7OO86a/b0YSr4uyzdrhsWxfWufI9UHck2MfuqdIPza2GUWSjmCmirLSOXDuWV5gnmnpN9O12udt40qWzxjXsnFm47ttn2Ouj3kt6rA15z75jOmX18R2spiofhrHp7LL7Dnr57c19iwGxrlzfJlv6TiGYkucR7xe/Wl7XBt21JZedIxDcaplH2pHWRzP2lW/ZEzL7C3GMLxEpRUTNcdo/G3pXOf+J3/yf+xqw2/jvLtrdxLYSWAngZ0EvrcS2CXM763qdxPfSWAngZ0EdhK4rQT+4i//2svdagFJa+M6fpHATbe++7Y2QRp9tDaGdbM52zjs29CMbY4pXG1t5uimjm5m+PjwpvWbG+WtjQkej18kxT7Yj8pW50tdxI2EuInzIht3Ua5Rljo37Y+bPmM2bdhm/NJkjO3GDeps84X2PHbDmf0ObQAObVqpfbRsoLUpzEK3OPaWP+K6oY3vbLxx849jVl3gGL/gatlmq+2WfWQ6iW3olwetzcoo46j/TF6Zn7BYIXto0DazOKMbe0ObqerL2YYgdYh+eB5ja31ZoW2w7dv6YSb3Mb43tHGpeSRrj7KMc8jmwfv75NvnG0NzzOaiOWdIHlnei5v+OodWbGj1k41PY+yYuECbam/Ie+9Dc4k+3bKDOF9tO5ONxpaxuuyL92N01spncYM+2kIcf4wBasMxV0e/aM116L7YB+N05ndDcTHTOeWX6bd1fVxzbNuKF/xo7G/5s8699WVynKfmC7yt2wt/btpz39hbwKNoSxud2ftQm6Z2Wztu97MBoLViR5YjWVzYip/Rl7XtMWNXu9e3nMe11m3tq893o8+OycnqK0NxobXu64tzOj9njLkqh8d3rOj37//+7+1N6JDPr3/9a2epqkWJGAuL7a0o//DAGIc0VrNtMDegEMEAWNOZFTOyGJKyx32M77gPn3XtkMUBLdTkPZui6KsysWdBt3PrZ31ljzooFmUhsRVIoPAYhSZgOALr1tW1vY0epSdeflKfkTog5aZAGcWPVvAN0BWYqcg+tVWoWP2sUgBzLgBGdfI3Rfv/bEw+In/PuvWLcaPgdGIAG5M/3lyPQmVjCruya+2N9ShcreAtAB2sia23tTtIAtdBHwawMjH4F9uTveuCku696ytnppo4WN8K+OcARUCOtfi1xioA0SBXyIOF3ADR2RoQRUkY6/W1FXbOrZB23wqsAS4C4M2LXv1eA5cZCM7BNlbdfb3n19ci8gUKWxcLsznYF2zl/Q8+KB98+JEVkIJ9gIwhsNmjgyMb32qxsr7AAkXfQmE6xg2913rLjnkMMoFsLF7sg23j2nQMwBTL/ACkWq0BSHJWLX+cdiYSFLNt5FbZ3CqYzYBEtdCZQDcCrcwXcG+1LY7LC09dJ5AV5AFZoJjWWMOWAJmBCQxgRwdcYEwoyHVmKoCpoEdnV7FC+logCTlZ/wY0ObR7ARj0PsGYNTHAIQploSvIE9eiH2egop85OM1ZgrxvFmED9MdnNAKx1LftGPRZmQcMnLVY2DwxBp+Ls42wgDsWdRMggWvJqABdMzagD9gHgF4o3gcb0Z07x862UhlSCC5hnGOcIigI8RFjgD2jDRbJMyaxqBjHmcvnZqcOyKA/obiaBdUEorKgn/NlTMVxgrlYVM/fBAkYwHA6KUeVCQoyUHCZFu9jXLoWZ8E7Yy/7RXwnKI1j4jzvHR9bMAQghzGcwAIAp5gjmG/xOa6XaRsxPxJcyXFazKjxjvKDnCl/XW9R7pAvxgUZaL7l+PncyntZCFM3E7scxLGhf7037jdw3QIbNTBujU24nzLEfIz9CWxxxiC33wE5NI+hjZhPtWAXY6GtsHgd9kF5KDikKwiseZb2iTYIaMC42B7tnSAkPsvTlgmYwPEOtFtzHsbs7FQAe5G90pkpGUvQz/HxHftMIIGC+GgnXtAHAIkzueu6eCP7yqZUx8+4EPcnIX+MgcA7Yz0UkDMAMgR74twmdjhDGRk56ScGTKyUTrqOwnHoALnY8mKN5cYqZbnG8y/BjD6vvbJEPL/eN4abxXpdvv722/If//6f5fnpSVmsUbQNoBOAxXsG6DBmxrmzUDrO13MTwVQ2/wqmsnUFUhM+Y+1QVwX2dwUeuqyxDkOOcMZOcFjN9ifl/r275aWXHpQHD+6XO8dgzXFg6GoBoAfWEp6rkVuRp30/2UFcXM8YgN182AFqnhd8jYD1jY/bWa18DA5k556irbOmDuTCebTh6zoHVkAHAB7b+qcCDAl6VSAl5d/lqwpyp18T4IvrGNdxjGxrbvNguzu3fvGZ/oR7NF/RXxl3ORcCrbQv+jvjKGwHoBwD4K3Buoa1joOp2Iet1wSUTF+kfTF+MG4zv+E4xkC7NdBqzZcWg3xxVH3WGUvdPqArvrwJ513uLkvEK9wGGXjeQ05l3DVAoV0HoCv69rUE58B2NE5jnhpLKWeuGRgD9DkC7bitTN0eaSfGPlbXKlfX5eT0pJycPLN10+Hhka3vXnv99fLmW2+Wp0+el7Pzi7K09SzWxkYfWy4Wi/Ltt0/LN4+/NYao47v3y/0Hj4yV9+D4XpnOj8vEwJMAlZ+X3/zmN+Wbb74px0d3Ld5hveA27/EQc4Ps8YM8ALDYbO4vPfD1wGXnHwAc4XnszF4OcGTrW8z17PTUQPgAUyH3wmY/+eQT6/f+3Xu2FuA6kH3yeSDKjWtC2g2fOZkXuGZu7dkzTyhgfGM3N3epNznBX3yBOTIGIA6gH8wJjFR/8Ad/UN5++/cNwAn7wtgVeKksRjef2z0e1UW/xUFdb+jfnDNjCu1RfYnXqK3y+qwtbUPv0XFyjcTz/BzXRbT92F88rmOk3jR/6jGd89DfZJNgf635Rjlqf7w3GzPnXUNQB4LTsWdy1/603aH5xHaj3LJ5MFZxnaK665N1n8x0XRznEu2EfagctG3GcLJjxuvZnq6pMp1kc492E2NFPB/tl+ej3fT5I89xTyja8ZCOY7zK5Mk2unHUvYihtlu22LKJG3HEN3esG7XbqNuoH64tqMNodzfk3lF7b2bUF6taum/FjejLHNeQXd2QeyLwVnzWtlv+k8WFqBu1pyzemi4QiSrorS/WxLHqM2IW09U3s9hzM5f5VTHGRTvM7HaorVZu0XHFfjVeR78cisOt8y1/b40/ykOfkzX3ZrEn5t2+MWUxqmXf0Q6ibON9MY5Ge87iaMsX+2Jpy8ZUj3Ffoy+m6ziH9B1tkt850G5aft4X28bkAoyLOeA2solzUx1FX+7m7tvpN/yzFWMyfWQx8U//9P/c1YYPJePd+Z0EdhLYSWAngZ0EtnYOduLYSWAngZ0EdhLYSWAngV4J/F9/8Vf2VQk3Ufo21vgQzC/v9aG4b7PGBlC/YIz3tDbg+ACvmzu6aZE95GebJnFDSB+2W5tZfRsTNzdhULC2EXG2KRLbYxETjuuGLtvONubixmIskGhtLAzN5eYmzebN1mNdp7XROXR/3HhSfWTj1s101Wu2Ka+ybbWl44ub8dzAeRH5xQ2dbBNKj2nhQ+Yfrc3AWPQS+83mpPNiX9RDtnnNApgxm33Rn3hPlCE+tza0qctoUy3fvumPLoVWH7weBbb6ttjYzpiN3izmZffFL8UZu/QLLsZgXks58Bq1fW0vxrdM1tEu4ueWHWX+G32tZetZHtF7Vb9ZmzEu9sWSeH+0rcz/Mt+grLN4lsXkaO9D8S6eb/l1n01nNqexP7OHvhg2NnarjFs5lX6nv+PffbExy39ZHI5xamzc67OpLJ/gmBaaaj/qg4w16qste2nZSOYDLTvs+5JR/S7zgxgXx/qG5lO1z2gL231WcIOwUsXxZWPUwuW+uTKO4jfBVHE+6qPRd/Rtra0YGe3X57spQszaj/Lpa3soZvTFCJ2P5nICxPp8O9Nb6/qWLZOtI8s5UdZZPhiau57XAoO+HKT6yPJNn//puRjvsri1mRMKcdfl6M5dK+T7n//zf1qRPMb84YcfGksVCoJZdMqCdWPIANChOIMI/tH2LfagiLl4ETPefA8wjdp8Kw7r8daajvGL82LssoJZK8y7sqJfjBvfRLLwFEXJziaEtw9XsBTATfUZCPwGZi8AVrnzeBFpBZ7UoxX05Os0B944IKn7Z23zwYpF3/6ZBY2m6zqBrogVYCZjtVImPBThzww0tVo7sxcKRSsUzFirAHBBbY6VMAPAdHVtbeCfAYGgJeiwgoOU1RRyQkEsAC/7YLkCsxeKmtFuBUt1PlKZsih/Pt+63Gshq43HZ2bXoSB5BhCLF1D7GK8NMGSsEhWIj7/3pxMrHEaRKF/2gYJiL8J2NgkD1RwfdYCFX733fnn//Q/K4YEXj4JtwKR/dW3goXK1V5aXYE1zMB2kjv5XKJitYDsU1Np4bW2PonPYj7NJGSiwMiYZ60hlw0DxuL3Bf1nBD5N9Zw6xonkvqO8AI1Xx9G/IvysItWInZ8JCX5CTMasBxMWidHlG13hl1xrwCMAeBx+h8NgBUWsHWV0CTFUBUCZXZyVBgTEAOARVYO4o6nVmFi+KNtAUinwn+8ZWY+xtBnLw8QOMBKsDgIZ2i/sQT1A0T9YJ80UA1yrYSoujYTsOppqVq/XKdI8xgJWJxbnmz+u1s0nMZh1zEWTR2VVln8HYyVSD82SdcpYFgOkc3GB2dORMdGYPlREi5iUWqOMeMvagEBtyo5xYXEnmE2W+OTo8MBsnmArjJ5MEroPsUDxOwBTaIlMV2VX4HIvfOLbRu7O6MMbeu3e3A8uBNQptYX6QB+5V9hAFgtGfubfDeIl+GLPJPAg7ffTgvoEXwITGt/S/9NJLNi7ojbmV/UP2lDnky/YVEEAdM+YzZ1K2vI/j4T6egrLIaAXmKvwQYEQwFPMF52l+gdw1n3VgPwBOuF5kzIGs6EMEI+g+mOWBqjdeRwYjFNK7T6CoHza+Lovzs649zpOAMQIIMznhHHI0AVNkLiNTF+YLH0GbBpiUl0zpGkbzZbY3x+cGjps+AJvCvBww6T6j+wAECnENiT6pLwOXHhwYiIF2j3M6b3ym7DXOab6Jz7nUP/vhfBzw6Sxs6AN+1uUkYfVmfKC8FLx4cnZu89PnKIKpEJLVFtgObAk5z8ZTwcQ6L4LtTO+2fto3MNXK/l2Vr799XP7Xv/2v8vT583KxXJT57MDyQgEI9AL+vnBARQWZOaDK1zMOTHI2KwNUWW5BJnUIsMGkjL3KFzTuf/vl6npl+QYsOLZ+QF5crcvdO8flBz94VF566ZH9bSAMrD0qGNjXMPtdflSGGDKZkNmOeYeAIMYGriEoI/ORG2AqZ2dCf7oOsNhQSjk+OrZ4xPhGnTG+0B4VuKdrR80jHKc/lzn4bcOetDb5+9JwA4qnn6jd8xraOPvQmEfbx3jxY2sC6GQ2tdiK+RwdO4AGYyEDHtpinkf7uI4sU+or+JuyhNxxLeeCNjpmqvl8C+xK2egzle4ZUEaM6dQNAULwc+oC42QcwLoIgDuCQDEWyoB+j7aYE/lMka03OS8FKtK3CKZiLFhf+csF4K9gBQUzFZmb8PsHr7xSfvjaD8vJyXm5BIgba4nlqiwW6zI9nJeLy0X57PMvyldff12enZyUV159rdy5d7/sAaB+dK8c3rlfZgZ6m5bzs+fl2bPnNsf79x4aGA4/+I1/zNdYS3isOajrgf1yfnFmbI/OqoqcDTD4yj7Ddo+O75h9YM5Pnzw123/33Xdt3Yb2wGD1/Nmz8ujhQ1sPE5hIPWGNhz7VTyhb+iXXpdSH5mHaabR/xl60q3pU+7FYtPWDp6nrsj+xFXldH1rLdhXyxCuvvFL++I//uPzhH/5hOT+77AC4XH96mxsWI/VJtzknkvXnk70yrS9T0NyieVGHp8/Qmb9zztFX+JnzjddlvsW4YePswIsboIU+W3Is1EsQqn2Msr4p+21QWdZGPOYvFtroUNcWHFNf33EOKoco3xoOb8RYbSPqWm1zzHx+m9eorXDdxvYJls1sqDUG1Zf6EOMobSpeZ/EevlRzl9o2r9X1VZRntPnMz6lj5uto79k9fbqnHatPRjvK7HdIf5n/qp1qf51sLJrIvsyNmHUT+KTjUF2pnFT2nd0CSD4AjtEYov1ojFZZxXjbxR4BiMUxqv5aMhuS9Xc5r7KJMUHbVRvoG2cWz1vxL67hVJZdH7axUdnkbzHR+Fyltteapz5LRb/vk8VQ7NNY3cp3Q1PTmMOxtXy3FSOy/BD9h9e0vgdgDIz+heO6F6Tj7YunfI7PxhZzDHX4IvFI/Uxtg8ejLGl/muez+JzpbayPt3JBFtMz+x3SZ8umHDi/YTnN1jJ9a56h9ZvGzSy+tPTIa7uX7NQXbsT4HXVicqivROvzo7hmGiO/P/uzP9mBqYaC0+78TgI7CewksJPATgI7MNXOBnYS2ElgJ4GdBHYSGC8BgKlam07ZBgpabm1YtTYLuk0b/QJZit30gTjbAGC7ujHTbXLWqepDdmvTMG4KxI3AbIMhSvLmJtDtwVTaZtxU4CZR3HzICjYyecfxxQ32Icv4LptcQ21nskR/2UblUFu6KZZtDGebeNpmNs+48Z5tFI8ZV981Ot84nkwO2RckrY1ttje0GR79nfJT28u+1Biae5TXbTfhWnqMdh71pPFDZRDlFOOZFsTGNlp+kMWIIR1loC2VucY3fhHMGNuySco6+kEcy21jWhYvYjyNdpBtcLZsMMY1buxHeWtczL5UGfIxPX/bjeO+DVv6b2uzfchHWuPqs1W16T59RluI8aA1tjjfIXtWm4w+lfWZ2VRmH5kfZ+0N9dmy1z7fyOaEY/zStZVXdR5qpy+a1zLf0riKdltrBJ1fjKUaY15Efq3YnulsW1ZePJ/d3ydTxoUsLucxymbYiW8oTrP9WNzUim087vL3wjKV6ZgclY37NvEiu1Z9V+cU41S8l/bRZ6dDfp59Aa16bsWqVm7tk8WQbUddRLuJ9qd9tcaTxdM4J3z2XL0yMBWKGP/u7/7OCvqQwz766CMDUwEkgmtxDO3it7FslGs7x+J+/UL44PDACn6N7WUfABlnBaL/axzI5sBYobIZym3OOOEgGYBa9licXYtRUVCHQiPve+PXzgpXwSvG9FCLxhxR1QGrbJz1bbUdmxRftMHi5QoWqh5mb13v/M0nI4Aqb9/nXxmMAFgyxiyAjSrzwszBUmRp6ti2jG3Jz5lsDUjlYDEcd9YoB/vYl9cEOtWxOiOHg1wggfl0vxyCBWtPYGMoeLc2IVNn2DBmgjoXfOiYeCrbFXVHu3Ugy9SAUqbD62JMRAYgArtFBVA5o4czUPj8+dnv47ry8OjIwSGrZfnlr35V3n/vfWNE8QLZ43qtEO0toQAAIABJREFUIaoqqxQIBiqLRi2yxFzIKEbWBbcvtw8UvWKeYNoyXzJQWgWpVXYpFqlCupA3CnDhD1CcjZ2KEZuw2hwUTVd/MvaHygDVgVgINDMP24D0mCXMnyqQCsXwGCsAVRgPjptvGqBwXZaLhRXMAzwFwBL69+vQxjaYCkAd3MvCa4zn8OjAZEDGoVllFcG5Y2MrubJCXgVT2Uu3K8uIFfRWFjACRRjf6PdWsA4Gk8reAz2yoJoxA/eiaNgLoh3kAH1hvIxLZLQg+xXOE+TgrCDowUEgOH54CCYzBz6wqJvPOxrL0AeuB3gFYwBgBZ8xBoKxME4DmJbSAa3Q5gztV7YTnMP1Dx48cGDN1VU3TwJkcA2LhfXZi/Fcx0V/sH5mU2OjYAE1ivFZnEsZaeEQgQXaHws/WZTEeIv7jHWngvLuHh+V2WTSyQDXgUkCPwa6EyYqzJP6JBCIYDez0coKxqJ4zW3sj8coa8iC8uczJ66h3XIstAcdD+7dmruBGB0gaOAWAfTQLpRZhvK3vFaZaxib0B/OY84eP64N/Ebd4XpQniwvnZWE8lU9xrUPYyh0guu80P7Q+sDfOA4gGxnOUISOflSuWqCtfVHmfE5Q0IL6He0R9m/MgAcHW/GYYyaAiX6NsTNGoj0CldAGxkvWLl0TxHyPvnUNzrHo+iHKD20QbEJwKADibIdxlnrTMVJ/OHd+ueh8XHVl+pSXSaF/An3nBwA/ObsSwVS61uT4uT64AkAIgN/1XsHK/PHTJ+U//uOX5fnJaVmsl2U6AThrWvamnl/ITIX7waqlAKpOJraGqV7T4boBpnJwAYK1xejKoOVMm6XMZwDbImeClueq3L93r7z66g+MlQqAbosfFbjlYO0KiO7WMA4+93jsIH2Pu5v8TZujT6o8uMbEOcYiHqMdKPiO8wUrJfIv/Rr6oY6ZG+jLvIcxhbqhD+C49s086/c7+5LaI59b9JlEfZt+pDGdY9J5MjeABQHrAwKdDo8cpIN+CKbCffQ12jDXYJSTzk9fIKcFp2PAVNEf2a76NvtUkBT71Py8v4dnAAdx0Uc17jP+oB3Mh6BNXKMxiuuHaEu0FdOPsaTVN9PT3g2QdlHOzk6tbeQl5PJHL71UXv7By+Xk9LxcXi7Lcr0qyxXYP9fOErZYlK++/rZ88/hxOTk9LT95863y4NHLZX86K2V/VsrevMxNTzNjpnLbA3AfIPQze4aazdDfsYGEuC7Bb66jAD5/8vSxMQFj7XN8jBjvaxaTpekcffk6+PTkxIDnP//5z20OuOerr76yNcqj+w86hj2uo7q1YQWwMWbTLnU9w7ysuZUxVu2BtqDPmqoD5krqS5/JvZj2ujLucl9iwySFOb366qsGpvr5z/+gnJ9ddGAqBSR628L2KyDHjpSFL9UI7N/qp/EZVHMY/V3nS3nEubeu1XVN5lO6vtM2VGY6xtgPZRz7ifNS/43X9n1WMBVzIX+35Lit7w0QRWUbx+Px9KY+Y3yNdhjj+m3m9l2vjTZg67z6o7kk5oVWv5ntqawZ19iv5qPfBZiKOZP+rfOPelG9RVtkrMjkote2bLhPbyov9Y1ok7FvvDqHz+1Zv33jUj1ozMv0iWXYui7SWm1mxykztbFWXKCd2BZUBYZp3KCM+mLMd/WNofszGcf4kukszjnGkZZMs5iVjVHvv3oBOEOMCVncjTbKnBJ11LJlzUd9clQbZ1v6TDKko2jL0c6z8WU6036ijmPOI5gq+qfnh82eqv7N54wYc1rxlGtYyqIVZzKfGSOzll3F/lo+ifG01lBjYp/KWGWitpitNTK7ynK+2sVt5BHXEtF+YrzG2Fu5Isaw7N4sv0Q74n04ztiqazzNa5nMdmCq21jA7tqdBHYS2ElgJ4GdBH77EniB5fpvfxC7FncS2ElgJ4GdBHYS+P+DBP7iL/96FJhKH6Z1031o02prU4GvS0veShkf4PU+9q1fcnKTM8q4b1NKr21tbOgmSaa/7c0if6uo/gxtyMX2dbzZl0ut+WlBUF//2SbL/w67fJHN+mwzV+0p2kA2z75+W3Mfs/FEm7ut/PrGMzTWzCbjRpduMKtP6jj7Nsd0XpT10MZpnx50DPFv3YCNvhdl0bdR2Wp3yO9a522DtRby9NlC5ieZnIdiToxb8YsX6kF/6xfvQ+MY43t9vhDvH9pczXwj2m62WR/9PdqfzlO/ZIz5ZihGay5p2WfrywRuOmc6Zbsx571oPNU+Mh1mehmKR2PayXJKXz7MfDWLCXFsQ2NVPbb0kelPY+Bt4l6MQa24omOJhVXoryVj9essNo+VRxyn2hvXPVkeiPbUsp8s7+p4W7rI7HU4fnpFosY2+lGmR5VvnHdrztCRF0TefOtvK1awn1bsa93HAsch/Y6JyUNxo9VGJvNWLIn+0afbKO9MT9FnGS+jvG4TT4bk8Ns43+d7WV6KObo1BrcjgGOu7M3qKMT7h3/4B3srPuzy448/trexs5gc7bD4TsFU+qZc6gFFoCgKNeaSLWDJNqAqex7THI6/szVI5k8YH8BDKDxE0a8VDKNvFPPWomy7r7JSsW2+3VyLkc1+uv9VoiRjdaj/KguUybYyQAD4oky/jqVBYRjfoF4Lme1YB9MywIy/2tILDHEShad2zT6AOj4Qsk7htz29GejG2/JzDk4wMNXEAWx4K7/ZeWXXwh/X6wq0WS06YBdAHwf1H8awV9m22KaxQ4HBigXVtSrbeK/W/tZyFFKjgByyZ8EAZAz2FxR+KjiEzFksjOxsqOqJdoYCUitorqxKkATAPWgX4/nk40/Kp59+WmbzA2OouHP32HSO4YE1ysa7xhvwwfbkRd3MQ9S32VsFufEcmWXIzkO9azG/FuFj/Ci0hpwApjLbcmyWm0j9w22uFqKL/jogFdi5DGTmjGj+v21Anp3Bl/71LfbOTLU0IBdAas785IXEYBJBcT+O43qbn4CpwLQBUB26mc3ndp0V1qIgHUxIR4dlfuDADdw7B+ipMlOh4Bd9IG5Qn5sc6DboNuqFlLQlyhLXmp1WYJ21P5sbSOviwufkPu12DYAmdHtxATCVF1gQhAT7B7gA9+A6A2qUbTCVr8u9yB82ewAwFZhZavE+i7ZjLsH4EMdQmExGCwLD0A/noyw4Dly6KpNqbyz8Rtv379+vOirWJorkCQCjPAgcYoxiH2QDwmcWO3t8dFMh6xd0gnnhfjJ88LP5jjHSOUsl7idjBT4rcxiuxXUogGcB/wz6rzbOZz2ChmAnCpAgmAogKy8Sd/Yz9KHMT7G4i7rQsWiRC+VAGWCcZPQiGxQLxCErLT4kM4fFRWPgEzAVZFbtm2sIshZpsRZ0RjCVr+GcUYz6I7CLcsF5GwNAGctFx+5D21agW5bvCKZSW6FOwEyFv9En5MvxcJ4KRKC+lFWKelUGJs6ddo5zZMvBnPBDm+Y6inPn+hL3ENRF2yNrDcFU8VlZ84aCnjgeHosFaTG2EFSK/jBXjJ3jagFtdB5mTysHD/Nna/25VbTvawLTMYDbNaYghhIMyza2dItoBP+6AivVpIBv8vHTp+WXv/xVeX56Wi6N6cVBftf7ewakWi7Xlv9wDLnG44IzMTaZqXDeMczASDmYCnZfcy3WTJjvfObMfYiR+9elPHr4oPzwh68awyNyFnM/UFnm4wZ8nnRcDgQl4xxiH/KK+idjue4V6/qOcUPzM+WmMblb59R1xuH8oANTUV9sK+Z75vzN3DesUOxDYwt9h31C/jpmXavqWrYzmvrHdqz2r/vVZhmHbZ1aATSWD8EqWEFvBFPRJzk2tsV8ylxBOTO2MM7jOpxDe/hNUGMcc/xMWWpOUgY8gqkIPkbbZEV0vTiLGYG5BBSrj2GMnCfBVGQ8YvylzCnv+AzElTUZRQ0si0V0Za9cLJytE3HswcOH5cHDBwZwPgfzW11DLFdXBf/AFnd+eVmePH1eHj95Uk7Pz8rP3n63vPzKq2Uym5fL5XVZrK7LwdGxrXMBpsK4MbfF5aqcnJwaQApgqsPDoy4+85nKxwEmr0V5/OTb8uTJE2PPcgbKDfgbseTg0F8iAH2enZ7aWgnMVABoIbcCtIXjD+7fd3D6/n4HssU9GNNBBdoz1tEmmDuZO+y5ra4vaV8qZ8ZtPUf/oW/xc/fMVJ+d3K62wVRgzPYaaV+fA0z1+uuvlz/6oz8q777783J+dl7X16sNq+sGI1Cfs7ZffAOT69aaALK/AJhK58IcFNey6iecs8aF+KzKPKQxjW3HY9EHVQdjzmXXD/WRx4FNHuT49fdWbmwUu2d5lHLa9OlMY1GOKvso78w+h2LZb/O86pcxmO0TTKX+wrlk8TWbW3av+hRlaLGhsmFma0jqi+dox8w92ibHEfWjc9W1W4zBmf3fjNO+jlA7ymzkRXUVx8f5tsZaLU9ea5X3HH2Kn4d8X88jnhNMlc0560Pv5/OM6jDGFeZHe9FJ42Vdv015v4ieYmyk3fTZXZ/fqN3FuWXxtjXmrh1/vcCtptYXozO/imtInfvN+LjNKsi+hvqMc4/P20MT1H6ijnSMqs++McU2YryKa+lMDrH91jhU5upD+FufYYficjaGIbll5zPZZ7aJ+Wnsb+XYaFMajzS2xvjOPmN+UTlkMVvlcFs78rb9uVXjVZRTtGuVT+YfmWz67KPVH3MhZaB2GG1nS07dDu9NjUe7ibmxz4Z+8Ys/3dWGv4iT7e7ZSWAngZ0EdhL43klglzC/dyrfTXgngZ0EdhLYSeBFJfCXf/U3/vVLUnAXN0ayB1jd0Glt4lk79jbumxtq2cYd5xI3qjlGfUhvzbuvXb0nu27sRgO+sPA3RW5++uaYjTVuAnLOcYNFv5RrbYpEfVGvt7WNuCk1dH/cjB66XvXLvzM7yq4b23afTrL56SbZ0CbV0BiGbLplBy2566ZYa3NrvM1673ETMG4SZhuALZm2/D5uSKqusy86si8F+mJKJsfM/1KfbAA6oz32+az6V9/mXjyX6TB+IRY3IKMvtPQzZvP9tvabbe5rPMriTNzIjbFJN1Wj3nGtfomnb1jLZB6PZe1lm/hjZIX7om+0xjAk13h+7JiyeNQae/SXsbH5tjG/NdehvBvHrV8AteJ9lJPOaWzcy/wlyzl9+Tv7UmZ0vJHCwaE4quczfWa5qlVoEOfNQp8szmW66/ORzO9VH37vNphKddzKZVrMp3GAhW1sgzEIX4rjjecKphrra336zmTksvcC6qibsf48Nk604ljWz1Ce4nizvKvrgWgDWezL9N6y2cx3h2wqzmWMjmJ+6bPvzP/YR/xCGtcOf9mJojZY+p4VHP/TP/2T/YZdAkxFZiotQkVRnhU64i3+V5vi0m5se6UcVRYZy39kMpLBa0Gs5gj1C/4dC/fITqD3sdByvQYQxMsfOvaECqbasEA58ADADNzHojstzszWDfBRYyhC4XQFoQ3prpWb0Dc3fR20ZRXRnW86w4Ojca5RzmHnUB1YoV81Jpts9hxotQZAYrW2AgFj+zH2G//i2guF/DkWBcF4Ez5AOADMAKh0dDg3tpmJgTLQj19LPaEojACMWMSKwnXOk3GOdofjWsxPn1oBsLN2sEf2fMiCd8yBxf68Tm368ePHBf/m88NydIR/R5UtyJlqwMwEUJW/gGDDjhbHSdPU4xgbwVRdYVKdj8oF92K8KHZfAVhGJoSqYI0jPgefM4s7IWef774VygPYBp1wvpvnHdc99iPI7oBz1I0VRk+n5WB+YEwj7JfsGlfrVQd0IysYARewLcpcWX8AbALoiP2hcN3GPpmYvGFfBFORfQ62BQYI6n4+m1VWKLCpLM0+cQ66RdEw4xaKqHEMgBAFvFAnLCAjowbug75xD34IziEwicdgBxtGjrXZwnR/UmZz2K3fR9vWWKMAKIJCMF4CZDAe9MVYQdAV5OF5hjBNty7MCdei+BnxE/eTOYIxFe0xlrFQncXuuBdzV9YPsjzBn8C4gbHhfhS289mDYCqMgbqjjnGM/kUAIWQKmaMfj4/OiIQxGwhqcWmsfwSPoS2067FlKbHHGVSgT4Cp0AbmTp2RNUyZn2AX6I/AJMyHvqcFhKov+glthsAjzp9+TDvTOGbAVUerWs4AEBfXKTsX+mecok1BD7gOsuW6lHKwQvrFwtqkfaANi5OI5ysHuFLGtD/6uYK2mOsimAqfCegCExeZqehPmiPJDqRyIWAEY1Tbow4ZD2kDCqbinAgmZTxWMBV9Q+fIvtAmxr6JaxXkWUGTlq9qfKBv4xjjBuNaXB8wJivYhIANMoXRB+gHbEtzSpfLAMgFI2P9x3HZPbUI2P3cc5yt5SsjlduTQ2jZnv7u7M2um5brvVlZVTDVe++9V56dnJSLxWVZra6sTYA6FouV/QOjoNssGTV96UCbsr/5cgbZt3ZWTgdfAeG6iTMAbYGZCmBjf8f2bH9SXnr0/7D3JsqVJMe1YAC42FF7b+yFTUqiRFIaPZlJZm/MJL2PmSdKnzTaZr5KZjKTHke9sPfu6iqsd8fYcY+Tea4jIjMvqqgZNRNkNS5uZkZ4ePgSGeknz5P07rvvZDCsA1qt3VsyPQKgC5ZFsofhN/IbQQx+r0EdNbl/CUYtjy/8oe1orON4dC1BHXJO8BsAX6xjIiAx7sPovlQE5SkwiQXwnFfmWLf3zTWL2k/p3pZrA8YeXQvEdZTpCWu+HEsxKZhrY+nMLK9kQOPal3LrOkpjC/VEeyf4F31HMBVl4++4BubfjKfMaTxfwVSML4xHuBbgvxVASjlfqCy6lmdu4nGCqlU+1WNjRPmDy9mCPQFWgp5MpszGivEjjr3x5hvp9OzMctRydWuMVNPF3D7j3/Vsmm6ms3R1fZNevDxPN9Ob9Itf/m/prXfeTXv7++nyepYur+cGpgIYfXpzlf1q19iUAFa3ddk+AFYHG0B+xiIwZGLNdH5xbmspzAuY4HCvjjU6cg3G9PjJUwNsQR8AF2Fd9Qd/8AeWT5FfAdq6ub5OD84e2DqQ80MbsPXW4eEdP4Fu0CfOYy6DzLouV1tQf25ijhTH1mzdYl4Tj/y+00HZfv/i92d+z4qc9v7776df/OIXNsbr62lazH3tuCkX44vHIMqG37yvs+8EUKC2o7audhTvqaNPMNe049mMcyUf0vajrCqTtnknZwi7e7T7kh+UzmGbfddvHvf50nhe0pfKHnWjc1O6tv1uk42S30cb3Jzr8jPa7cZ4v7NVLuYMtsRcwrUrfaBLN3F++Devib91TgjSiXtBGl95jL7LOOQ+s6nHGGf1Gh1Taf2kY62NN/qBznXJX7aZIeZ/3j+WYtXG2swUsPmcvyvPaO6PfoFjXfaKleEq1BSUdFQaL+Mf29dnTFwHqO6VbWu4D26j6fuf26WjvhhaikWleK62D5utrdO0vWbtKAxi9x1lbYwl2x9iAyWf5HzXZIwxRf31vuMqyVGLTbGPOHaNV4xDfWPS+eqLjYxxG/4uYCrtqzYHXbFgGx1G3ZfyMW2mFse78kdcP2hMra0tdD665lBlLdn1ED1gz3DjBVG6sMgN9OXH6Pt9645SrOjLNZrr9PqoA7NXfeFVYTwl2xmivxFMNcSixnNGDYwaGDUwamDUQH7/5KiIUQOjBkYNjBoYNTBqoF8DCqaKGxJxgxut4RwtiuJ3+rvWqxUxFQBVpfO5karFHKXNor4N5r7+4mZjvGGvPaBBu/bQ+x5gqtJGDTcdqNu4WaQPfIfoun/m62fcZ8OrT8+l3mr2Fc+NbWuxVmmDJ54f++naeCudu40uh24i1nRc2+SFDEM2zdU2Sptj/C5uiMb2aw92qIuSDddkL/lU1xy5b20+1N3GJkttxzm08UtBfOl4ybZq5/U9tKB/R/sqPTSvbdbyWm1L55FzuI299o1R5aVc+K2FM1021+UPlL1k1+rj+nCyFp/1e81RXePr89U4p7XYsI1tDtF3Lf7VcpG2qbFN9dAXn0ub27W8XM3vsgFe6q8Uj7SooxRbSrmO9h+P6XzV2lLZY4wp6V3jZVx/1PJKfJjel68Z77jmoR+XYqDGAD2vFntL8T7G9miTpXkaMudxnN5OC27g8TgGfs8x6FvAY4xQ2TcLQb2IaJsYWJqnmk2142fR0l0wVc1W7xOPOY5SLqjFB7WjPpuL/hGv1T6iL3fF7RiHS3bZF4u6/DDaSpSzS199PoJrY/FbnIeS7JmUJy3Xt+n8/Dz9y7/8ixX04QeMP989f97cM/F6FFajSBJFnni7rhbnWHy7BeuLgySsYDYzNzEvMrazyEWLsVnkGu8ZII+eXyqctXYNLJjZnXIRqvfrazLzs7xGa8FULDL2Ancfp4OmFIAFRid8hzGX8v6Q+Ky2GsFUdsyNpNGpAd3ApINxZbmw+jNmCWM/2m3AVmAc8sJJL9z3gkqPYTYvOAbmrsy4ge8AgAFwB4XU1tJyaaxUHD/zVVOQZMXiWnDUvmEUshjDk+RSzc3aphd/rw1Q5cA0MK6CRcyBDAb2ARtVVpLaN4tLHTTk/YHBCvNswDMUjK9gh7cGMAPQxIu8HUxlc5jZyzgfjY4yw5exbe0k0w3HvrIiAAekQIeL5cKAWtaG0S/lKSKISlCENmc2X85MZQXSeT8Cc+bjBYNUZmpqGKoyu5Ndk98wbf7kekffBGMYmwAAgs3bvv0cFlJDO7zGWK12WIDu861FWoxVKOqd7O9ZQS/kJ5gKc3R8fGi6ASAI8sPeTDerVVosvDjXi/R9bvCDdsg0YUwJGYxE/wZAB8XBBDJpIRzXGARGoE0UQZO9CO3iH/4mwI+ADweUOGMKgFQH+xNj7MK4CcJSsAaL/TXOQEYCj2iPZM/A3xgP2kJhszPj7FtxHuabBcs4TmYmnAPdkWEIuuDYWYTJWKv6Y6E6wU1oG0XXV5eXBlYi0EbbYIwmaIH65ZhwDQFA0CnGD10STAidE0h2c3mZVksHTUF2/GO8ph5cprnZDMFxBFrxXMZas3uxBchG8B4BWyzuZmwhIMp8KoP7OF4W4XPuPD604ESdU4tPZhcZ3ATwrzCmac6y+JL9DcAByKTrCQLAFEyF+WTbJgPCRAZTqe9yrxB9UFbMDecJ/eAz+iA4jmAq6JdgKoJRdIwEU3IuLf4Zc5rHA4KpFHhEe8EYaTNYF6B/2Cm+x2cW4TNvM4agLTKEMT6hL84nriO4EHLR//kdxkv75jHaPX2Pcqnt0d8Zv1jwS9vg97V7Rn5v49/dS4vlcgPAaPZAJsOc66g/yDsDSyDnt7gO8VWCrR8sO++k+eo2zRe3abFep+/Pz9NHH32UrgGaRN4H4xQABjsAYwLM40yDBnm2tUqLwzYmLAN8+xKIaxQAH31FA3vysi8CdBCbAORAygITjrFSAky1t5uePX2a3n33XQM82BoE/a0cTOXzDPC1sz36jxfBe062UWYZ2zUiriMQIQI6GVsVTMhzmafVLs2uEKMAPM65NAvSrJ9oOxrvmBMpN9qk3+A72kqTN/M61vNE+/IA3f+ij+tv2pr6M30u/qZNGHMo9Qn7yusbHYfmRr2PpO1yfa3rAgIqWUxMgI3GVb2euqENMVZTbsZCgltwPtcIiA+UkcxUuM6Z1RxIx5is7evzA+YR5nzaQdxPw3G9V+D5xqSaQdIAhDf5yNY5zliJe5T33nvP2DfBKLe+BdvpKk3n84TlH/4+v7pM1zfTNJ2BOepFurq+Tn/8J/8tvfn2j4CgTzezZbqZrwzMjzbOXz63tabrA8yvu8ayBD8Fc+nXX3/twKjHjxs/wHQvlnMDQ+MYZH306IEB6fylBw7IOjg8snUrYv305sbs/ic/+YnFyZcvX9o/xNVHDx7YMV3bco1JRkjNjZhLBVOpXzD/cZ40ftJm1R41fvJa+qTKw/jAeGNsu5lRFu2BKezDDz805q2f/vSnBkyj7dDmvX+T6M6eux/jPZ/fV23LTEVbL425ieECIuN5jS9XnnvoedR19DfqiusbPc41sbZDHetvlV+/19xXuq70nYNs2x+VJ45X55uf4zijnJuybgLj6NNqg6U5qY136Bjve170DQUZKZgqjqNkXzo3bV71/To9v5Q/LO7n/QnmppKdql9y74XfxX1FlYF96n6NxueSfdRso8seyva33fvGo644R1HnmsNNVgLGw/M11UO06Tj/XT7IdrAK032U6E81W9QczX7jXhjP4fEIpirJf1/bf9XrSj5dk68rnnWNidcxlqpPlNrcOO8ezFSl2FayEZ1L9e+Sn+v41HdwroLp1N9qsTfGkqFzWPKBkn9rbFJdlmSLMpZkqcU65oCSv9XmVXVek/23mUeivcc8xrE0vpvZg2Mcr41Pr4/zVcufpfVAlw5KOWGoDeG8/wpgKrU5jR8lm7MxjWCqbUxgPHfUwKiBUQOjBkYNvHYNbHen+Nq7HxscNTBqYNTAqIFRA/91NPD3//BPt3FzRDcTuAERN59KN8eljQfd6MHD2tKmTtSWborGwtr4YKprwyeOQ/vp2ySp3fBvbCTjMd+uFzFs0xc30qNOtegpjkvBC7UNuf86VueSUg9xXuKmeGnzPs5PbSM9PgCItt5szMvb5EqbcEN1qw/pVEbdbCs9BBmy+Th0c66kC16rttfl9/GBOx9uDZWBcaPkR6WN6NoGqcaP+DnahfY5RJ8lMFX0LZ23IQ8iVIYoT6mY4s6DKHsjbPvQNRab4FipnZr9D7Xbkp5Lm6H8joVfsf0Y37t0Fh9YaVv6sLJvLnXOSv4c/bDPTuLGeNS5+m/Nh4bovWvO+sbclfeizUbfKvmN6qjLF0u6ro01yqh/8/NmUUdbqFzK1aW5LclT6qeWz7u+Rztcf8Rio5i/IIcWqfHhXCmelGIEr6/pXtsZMj9deU/z7jb6K81z91rEY1lb19YW5ugYog/dKdQtrBt5TRsfW7BHaS1Wsoltcs7m2B1cEX9KuijluiGxgTZCuUsVqc5SAAAgAElEQVTrh1KsvU88YnxDn1r4XJOTthqLRrpytc5JX2wr5ZTSuoW+G/OUxpah9j0kHtXiqJMs7KTFam3FeP/6r/9qzFSQ+bPPPjPWnw3oDAA4GUy1i7e82vUOlOD6ET5wcHhgBbtWHG1sBg7W0Lyp9wy4XoujWVBLW+K5pfuMDbtpap0dmOOsCSjr3RG2hsxm3LAMtWAq06UVHxvaJ7M/5MJkA+BkMFUDz7pradSXx47NrV2dK72yGFOgL3tZMgrfnS3KfqyIOzNvOdeJMw4RnLT2t7cDNJLxQ5kJYpHfzp+LWQGkMpDJnhVM364WaQlGFevLNJ+LtXPRtvWTgWZ+2P6DAm23I2fMMFAUUAMZ9O8qdfY997u1nUMgi8VMvAk/y+NMRi4XHryjwBVFaQQkedFpSqenJ+nhw4dWrIrx4pzp9MYATmswSFgROEAhSwdTgaEsK13ziN6Xm31ZUbrr2opshZ2Efou+5hm8Y7ITlegGmzlJaEtkKGrnzcBXyA2mkwym2sV8ZDAZAGUoWN/LYCorrPZ2UBRqQLmsVwJLXI8t0MonyF/uAPkAoGI+w98W3/N8evxs1wFNkfaey4xiW/xsgqmObC4BCMKc4Z+z3wBMNXdbQxGwMFOhEJisNATQsBgXfaLYl8xPWkCtcYBMFTg/gqkINlEwlcUjY4JCIb/r2thMJq0NktVI7xUJsmLxtwJG8B2L8Om7GA/6ApgKYzCGp5WzohF4BPkIEsF3BFOhbRSeYzzQD85TfbAInkXP6BPXEyADBrabm2vzBQN1zMBq4/rXYn4Ca/Q+jHGXc6xgKjIDQR58jzFdvnyZFvOZtQv58Y8AHwIQYFuYa/xme1r0RZ3ifLSJsZOFimAqjBF90L6ZP+jrCkDCGPA3+kNb+FEAja6BN9Yl5mMtmGqe2XIsfubYyLUFvvN4smgANr5G9L1BgpsIpsL3BFNxLPZSpuWiCf0E/xjoOK9h2C+u13xnMSezrGE8ZHiB3gBk4DG0o+tQgtXoE7q+Rh8EseA3ruM4OC4FUxkIIYMlcB76tUJ9+BNiv8UY+LEzzFEWxGD8OBDLQWF+LVhbnFkOsQSAAxbWHx46E5oDhxBTnJnEdY75Yf7yXOE5BoxHDqiG/PQb9u9hus3Jm+siAoGceQ+xH8Ao+DMZgWx8BFTl+SIAFPNwfXOdZvN5A5ZCwGbcoD7ZpzFF7eyk2XydbmaLNFut04vz8/Txxx9bbrm1/OVLiFsDqfrY0D/aAEsSbdlZWJyRyt8D4fcvpivHP3mhNcBQ0IEBED1PA7Bh/FjGduX3PPu7OwamAtjE1gZgvgQQCx0BZ0xGSYCpjFHG10rtvQ1yDuxwaesSAxHn/I42AAqBDeAzrkQ+a9Yi9LsMegYg2trP84nZM7aunH+xztF7FcpGJ1PgEPN3o5ts/7BL2oUWwDNu0E/BDNbkxrCe5b1I3H8ke536Xe0+wmwi2675/8bqu2Uf45ju3ku2wBLaLMajYFL0zdhJma2dDPDmZ10r6bpIYx7aoY4MPLu7a+xHWLPhmsODA2c7MjAVwOf0X/dN5nWOR3NEBMASHEX9ch5oN8wP7hseL/AP60T0ZWyCAMjv76X5bJ6Ojo/TT376E2OUMka5NZjo1mm+mKe1vVpg1/zx6uYmzRer9P2L79Pl1VX65Z/8t/TGW287EHJ5m+arHWOMwvr3u2+/dnDv7l66mc4N1PTkyRPznevrG2P7hXxvvfVWsyY3eVfO5slY8uTJI/NPgqmgT6yJERcM1DqbWdsffPCB9Yf7NMapRw8e2hqHuR/zafOUQYPKbkZfIUsZdap2xTnSexf6CtdoXMNprtT7fvpie6+WbyAahl8HUyE4YZ4Bpvr93/99Y6X68Y8/NCYuzClk4Dw3STTz7lIm/m6ApvaSCrCR+n2qxv/23E2wUBOj831AHIu2wTZ5DnM29dbKefdTlFnXZZwb7Zty6dpHY19XX3osyt93nd7e6Lm0ifg7jl3HEHV+91rnUb47n37/GG2pT/bXebwUt3UNAZlLYCoCxiFLfAYS7adLVyXd63d40Qtibclm2I/6D/WJ73QcHKfaSbvWyPfGuJ/Oa9+Y86KfRR3F469zjtgWx6ZzxtylOm/0kV84Q1bPUpwoyV3L5V1jQl7fjDibcakvZtjaID/3vS+Y6reh823b3MYu9NxaLCvFc7Xlkj2XZN44zx+2bju0jXoR9Y8uf2fcLMVTCqD+G9dyfXaj9rttDtBra3E/fs/9AM0HpTgT57OUI9TPSjGSbXT5Y2lNotd16X1rAyhcUJItxmq1gTjX28aaWq6laO16bPOeWOer5Gva7rYyOQtp+xKuLr3GOY/xt8vfazGCbUS5a7k9ylfymxqYKuaQmIv6bOrv/u5X2weevkbH46MGRg2MGhg1MGrgB6iBMWH+ACd1HNKogVEDowZGDfx2NPB//v0/boCp4g1+vDkuPQDhjXU8tnETnx+a990Ix406LUoubYr0bawM1Vppk7F0w785pvuBqbo2JnGstql+n427oeMfsonW19a28ulDnbgxpRtRcTOIhXuljfrS5o5u7sWNr9KGFm2ha9Owpgt923Nts23bdmt6LW2S6UZZyddoW6oHts+HOmhDH1bpZm6XndT8vxQzhmzC1TbyajGINlN7YLDRXv6jq60Y1+4TI1Rf8SEv+mZMq22sRntlfCjNY59/Djke46/qVH3yPwtMVbKp2saznhsfGKsv6jji5+iznPPSgxycG+dviI67ZBkah7vyXowvJbvtyutddl6KubUxd/l4bQ6HzK3GuL4coO0xbwydI1yrb9jWIhnqiO1rcZgWxais2m+Mzby+Fru61lYxTsU4qPEdn+/rG135vTxvfJd7ufhS10GxOCHqt5a3qVMUYXkhUftTyn9ddh/9sjR3Xmzq7CqlnyG5bhv7g7zqzzU7iGuWbdZizCmMZzWbVf2wKLoWh0q6VLscqgNeQ5st2YGu79R/YsGY5li2q785fsaJmv1ofz6ODI7Z2TUw1b/927+lFy9eWBEiwFT4rgF05IIb5E8UiRujh4DYtCBycrBvc28F/XjNuzBnca3GuaNMLPQnkIqxiAV7sUitZCcojIdcZF4AaMWLizNjUQZ7G5gkF2y1us2sVQTDoOjYqQIawJKDllrmq02nNfiRPybGZU21zN0H1Z1rAwO6eKGz1XBklgcH6XDOjDPL5ZM3oMPHbwG+sqJnAC6c3Qm6QwEmisMN3GHMQsdWMI6/UZgMtpn1EsXsBAE5eMrfoNwWZ7fxzQvgtXi9zTPt28V9/eFgKiuehlwTgIQgVwb/ZBYoY/nIhanQkYINOP/KePPs6ZP06PEjkwHgjYuL8zSbzqxo11i9br3w2uQiMCkXQVNWfdlHjCcEadAGGV8ItCGTCgBOABCheNwBUhyzF/gTnLdjOLUWZOWAogObA4zXGKMM3IaCXAdBRUweimiPD4/8e2tb5sfmKzMqwjflyQIYStw0DdLhn2FjeLGKgQwcDEGQzt4eLMxzhjEF3bYsUx4Djqwd6B1F0/jnrECwicyosFqZDdKnFShERhcFMiEGoKCYuV6BUwQHQZ+8/wCAgYWKZMpREAxtxsFUDs7D6K2oeoK866AbFqQRFKS2xzxWisnepoMa0Ac+o9gZDFEAk8xnU+uPACeCvahjAJEIXiEAi+xduAZF/mQCgoxkj1JZGlDC7To9ePDA+sJ3ClJjzKV+Ia8W5KO9BjB3BJCcH2dhKD5jPCfHx+nq4jwBvIVryEzFeWA/Dmyc2jkAPFJ2zjXbJoMRZCajFPuGfaJ/jAXt8V4e3+mc0RZ4PgBlzD3KZkTf1Txs4M/MCod+wUpC+9L7RF6DYxgD2dH0e84jdMx5gl7cTTNoCOvymeuFBayMJdwvbP0PACGPJfhHMAHjFb4jCI8F8gpQUNYo5tZ4z0fdUbeQAW1pHziG61GsDxkMJJjBMGToOjCWQPcnRBicTyAZx4dYQcAcQFMADzR6yYAcshWhT4IO6YuIr67vzbWyAXdzTPPU5QX3DrZq2eJ8jA6UIuMk47SvQTJ7YGY6A0AC7IMEKdBmsbYgoAny0IYx3msDXrjvcR2g+UWBPQbgAHhgndJ8ldL1bJa++/5F+vTTT9NitUq7E8y/A8GxpgHQA6AMswezCx+r539nRrRcLUAqKwzO2Ogm1SKvmM3DBj3+EUxlQDYAq3Z30tMnT4yZCsAMB02vbC3n4OEMnEq7vj7Kax2yZvqMgA0TQCgBSmNdmOea96fQ4WR/kn3WQR8W03Oh9gaYKgMizE6XCwPoKEiQPk471zin+07qLwTwMnZZPM0MQcwl7n/wjX4wVVzHM5/pelfvH7mGtOMZTMV1vIGScj5XO+J6RAupGYuojwim0nsIxg70CfCfrwU8JtkaRN6I77aW1zEZaN7ICiAlQL0Z3NmAqZBTc8wj+M1IUkMFOWXiOg8ycxwcL+O9gqkoP2MT1xfeni960BZBwIgRDu5Naf9gYvH79OQk/ewP/9B8YTqbpdlskeaLpTHC7ezspdvdSXp5cW4scYvF2pipLq8u089/8SfpybM30hz+mPBCCdiqA4G+f/5twzx5cX5l/mosvjsA4t7aiyowVtqExznYPtap/r3bI3L4LJ2fvzSwMmzv9OzMdIr1BZhRAVoD2BE/3333neVb+CeYqbgu0Rxjugq5kzmOcZfgbF3z6P0F8wV9Re0w+h7nUe+R2uv9Pma1wss2CH51IC7mDMxdf/RHf5R+7/d+L73//vvp+srBVJq723Zb8I3eV70qmCqu+dUntB/VCXOVghV1/PEz2+FvvcflWLVfXQ+grbgm7errVY69CphK7UD1Rrva/E0pfzhgKq5L1WfiPozadcnGS3tVpe8QH5QtXH23lBvZBuOE5i6er3YTc1tpTHqd5hzGlGgDfXZZGueQa3TfrbGqDIqJ/uuLKIDR+RKdMuiyppM+eeLx/Lqeja+H6oX2wbngGoDr3o09wAwktZe95J+SPof2ve04+86PssR4GGWOfhPnQ+2tNN7ivBeEbOQikOoeYCr1Pdqirvuiz9f8LOqolA+i35b0Hse+7ZyXYrf2q3JqXNF70hiParbIuBLP13HFvBLnfkjciL60mYsi3HE44LFm9yV779JrnOshY9JYt7keavdw6Tdcu0T7KdlTyTdp131+vjlvd/W63fVtLOvz9xj39e+oy64x98lXAlOV9LXN/KHPv/3bvxlrw/uUPx4fNTBqYNTAqIFRAx0vOR2VM2pg1MCogVEDowZGDQQNAEylmwK6cRA3r0rn1TbudEPFrgtvs6MYemOsbekmZ21jvGtDs7TJVdo0UDlqm5Kqsg15XwMzlW5mUWe6IRH1W9psi0bdNc7fpgNsu7G4jb51A5Ub3UP669o4Lm3Avap+YiE9fUZ/x8+lv0tyRFvRTbjSBnfJVlgM0eXLOMbz+HBB3wpY23Su6TN+r5u8pTjQNQdRB12bqEM2XWu7bDV9luJVSd5SbKLe8Jvj0MIsPc42NfbpcS1qiTp5VRvu2lzVDX76odpvtLnaxmdpXCp3zcdjTtK4UBt3TT+l2MC5iWNSv4m+o3oYqvshsadr07iW+3Ss2se2eSNu8JfyfFf8rdl/n7932Yvqtkue2lj1bae6PqnpEt/zISv9VOdabRHyaPFZKfbE79T+WNBUigFqbzW5a+uIqDOcd5+8gXainffbVAumimsozSGqO409moNq8ZL6QAGRFoiWZBuUD8ID35KfOpiq+2FW17ptaIwoxbZa3KA+qcuo79oakd9D131xMuakrvhUW9P0XVPLpTHvlmKP2pTaa9+52natsCrmis2+WjAV3m7+7//+7/aWcxQbAkx1fn5uxZIsbEQfZJQBIoFvQea6i8XCeNs7gBoEU1kBbi7SjIU7lI+FfYx1WqjHtWnMcdQPAT87AMwImIo+ZiAegLryj0NI2sJr/9opHFAE7DaAz87WYDrLwCL8xtg8ptxdhTW8RAZ+aos7Y9zQeGHHRDqfSzJAEJzFwmnI45WpZJ2g7IRzWQHy2oEsFjczEMNYCsDMc3hoxaSMizOwhABMtXZ2I43lptvMcuEsWJvHY160cREEZLXdXojrKiag59bZKli4bgCiltnKz81sVvl6jAmsU5hf2MjB/kF68PAsnZ2dWiHszfV1urq+TPPp3Iqerd9c0Q67sOJxYXoiiMIYEHKBPq7B+KwPY4oCWMYBShZn7L4ZLCFgzII8AJ8lK0CGvvHPYr8VH7egKjKL0Y4c9OZ5yUA9eY+BOjHZXI0NYI5zTDAc5h4D3N1zRhW0RZ9hLNiznJDlAINY7sfAbbcOxjC/zHaMzwDvgFkG+jJQ4HqVbqY3DnzYc3vCeQqmQmEvwVRkngH4AXpwIIf3QxAM+iUjDgE2mHJ+jz6gKwLnlKEI3zOWoPBYwVQoKI5F55CbzFRW5ArAwC3AVD4+LUbD2FmMrsW0cR3D/rkmwbkomkZbiJkEU02vr03/BDhh/AqWQYE3GYXIzkRWKbJuYTxk2UA/9Bmu8Qg4A/gOQCIyI7Gglz6Ov6lz6lfZmwgM1OJ/xgH0S2aqm8sLs3uVC8fIbMSid44LhdEYE8YawVSUh3PGmNjEhQxMIgsTQUEsvmfub+x9b8/kRDsKJoh5sslFOV8YA9LOjrMlZXBcBGkwx2F8ykLF78kmhrEoMI0F0manAFOB1Wtvr2FkYnta0M5xMn/RFgkq45xaHDw4aFjIdA1A2+L6PDK4xPst2oSC6Khf9IOifhyDbeOHgDm3K2eg4Q9BXrie9oD2WzDV3HSE46pnfQEEwZbUL21A1w+6Vov3JIwluA4ABPyNNskUpGsWXYNy/QWgMWI8x41zLFdgnDnW4juOFf47nc9aBi0TDnEmX5MZwxgDHTizk2539gyUcXF9nb59/jx98smnBujYnexn4JSjPwGmMkCPMLRw/QEwVbO+aBiqMpOk4aoz5PYWDEQAUzmwzEAcK4KpnN0L6CvApwCm+tGPfmTAa8xdA4xv1tvIGgBT5bTOXIv2nQs0rdfOKkUbhO6bNVv2M/zNGE4wjeos7vtBrQT92Xomy6c+TnANY6SuH3E94ynBpWSzQ18lMBXXtWD20nUsbV5tT9d5OA7/ZG7GsdJ4mnWqab9d5xFMRdtTkCN9SwFV2h/HyJyjuYo5Ee2CeYl+xDU44whjAmOYys9xMJ9x7qBLxnnOK2S0tVNmL6PvUX9oiyBVzd+Up9W/r6/oo8wTep+Ez2BxwjWIMb5OSZZ/kPixJsb3yJW/+MUvTNtgnAKTFF42YHO5C4AUfBLf4yUEq/Ty/CJdTW/Sz3728/To8ZM0XSwNBLlc4z7IfeDi/IWtn6CTy4trY9rzGI3vDjKrntt7a0fY11imaQbZek6cpMVili4vL5zd9zYZkxbsAeBOrFexfgeYCvr4+uuvG4Dvw9OWqZX3UrAB87O8luDaQGMkbYw+o/GccV33MniegiLVbkr3rrzetypu7Z4DL38gsy3iGebm6dOn6Ze//GX68MMPDdAJMBWAadEuXa6WcUr73ARTOaOr5otS7uA46cPUUyu33+9Fe9PjpecoTWLs+aD3XdpmvFdUH4iy9PWlcbLv3HbeN/eMVB7GLv0d2+X5JZvQeOltbAKpGIPiebp+uc+Yho5dzyv1o3J57HHGPfw4UNnva/ije6/qV7SraGuaW1QW6kX1TmYqXQdG+dSv1Y7Yjo4x6ljbUpCE5jT1j2gnbE/7qM1dvHab+Ypjjj5bnFPbCvMdm3h+LZZFm49jidc1c+nY961+1IdK6wmus3RNYt81L1Bpwfe1jkvj3ErI13ByjBUl+2/2kwYwDZbsK/pYtIemfaJIt4Q0xHit9ojPpXxSspU4dvXHUlzsihUaa+4zz7VYUOqT33GNo35S8/2qr7RvpbpjXdEneEKc8z69xON9Mek++ouxAn/TV2v2EuN4bXyl+NZlTzHX6LqjJGfMU11y9IUArv36zhsSo0o5omstUFt/6Hjon6qjmv3ynAimUruMMsb82qWHX/3qf24Zee6r1fG6UQOjBkYNjBoYNfBfWwNjwvyvPX+j9KMGRg2MGhg18J+ogRqYKm4MqEj6oK62QVDaTChtsNaGGvvv29SIN+3abt/NP2XlDbqe37XR4EVhk40h1DYd9SQ+uEXbfRtlcfOta0MizkXXhkifid13o6uv3Xg89qN/6+aczk3pAWVXv316eJ1j1Q1fylTqP343ZEy6eYzr77MZrteovcSNaT7YwW8+LB5iezoPJX+in9Y2anm8pru4ER7b07gR+9i4tsdQazEjjqkrtui5NRtTmaJ+S/orbWjrpmNXPB3qm0PiZZR7yCZ+3ABlGyWfiRvkkJ02WdvUV9vpk6+Un1SOGIdKtoQ2tDBhqH5fJVZ1xZQ4/i5f6spTpfmIuSW2HcdUi7l9sbg0L13xeXCulgf00X5qutAYG+Nj1/oo2l5XzGPfjLG1dktxQucp5o9anNAHyHEOu9Y6tPVSfC/NmZ93F0xVy+m6FsJn6l4LDLQAT8/xNtu37et89sWKWrGTjvNuLFg1b7Ov+XKMyUPsvtRWl+2XxlmyvS5f77OBLnvsiwFD8siQmNknfy0m6kPUkt2q/2iu7VqLqT5ULtQGL1Zre7v5r3/96/T8+XMrIAaYCm9SN8BCBlSxwBnfoTwXDArUFQsurVDzCEwVDp4gmwHnl2OLsVp9hGNm0Xx8A7/ee+BcK4BHAS/BVJnpp8m9mR2rcW3D6jijjMtFn2dpXgYyNSw+WLP6P16DuKdgKY1BfPMwC/pinCmtObS4pmWmQuGzy0d9aWGr0U7kn/x+dvtruVpYkbQVGpsSnHEE12IOUdRuoIO8NvG333vhV7NWyfoxuTBuciBldimAcTAOFIr6HKzSeulMCnaN02o0c2Ol1xn0A5YsHEfh6fHRUTo69IJXjNFBEC4/2ZJwHdhwcB2YbnCdF/E74On6empFmLgOgCv8A+MCishRlG4gKmPiaFkXWKjLYmwdOwuEWQxMf2HxLv5mgS+um+wC3LVnxaoOqnLb8nuWljkKY9b584LnuYF7GkAVQYc7WKO1hYWuT7B9rNNqsUhp5X+DaQHFt5AVbUMuyrm/1wKs1pjfDOAC4AnzRYAFzR/zCYYVgqlMN7s76foabAhgNWsLUk9OnMEIABRlpsIcoHBZi/SbfsjAldmACMBhcTx0qYXwytpEtiXmW647WNSH45BF8wgLW1nQDiYEVj4DTIWxKZgKfkGwha6hNAZDt2SwMl9DjFuvTW/4jPhpYCow1Vxd2jH0r7JwjMpCRXYmgqNQ7A39QA4CYzhm9E+QihWqW6E0AG7Hdg2ZkzSPEIxCli7zWTCfZJuh31tbE2cTI7sRzkXb8Lv5zbWBM+kbOEY2KI6HxfTQJwqjAWYByEwLjfUeSu1WAQ64HjKQLYnHNC+ozXBuoDMyInF+cB76pN/bb4D89vYsHuLam+nUCtZxPXVH+6B+0B5sDXokcAvHFEwFPaANspXRJ8EOBz+EfxHAgfY4vzrOGHuoI9o/x0IbaXOZxwzEdIILaTeMC7ViW+qI+Yk5wXRzc2NjQvxFe5DH58bzhr8UwNe/nAecQ/3jOwIOoSv8w3FdD1DHvJ46YDvcv9X1y0belb0l6odgKjIQQQb6X7T9DZ/PsYHgGs91GTS2CyZCz6e0P8gKMAbiKvUGEJTGCrVbA/oi1k8O0+7kIH1/cZG+/vbb9Mknn9h6DMxU87kz/KAX2CV0PZtD35Bl33THWsPmtzFA5txjgFsHUzmw2FHiCOPOTLWTVmufP+Qwgn4Bhnr86FF65513fMyZJRJ+j4b4AogWTOW53u5lHKNqgCq+vIE2q7mWMVXjNUEfnGeuZ3W+OWfMvwSm6P6g7vNv6DzPF2OnA1fcFxkzaJeaX9q5xhomA5Aze1O891RZCbSL94WaT/SzrRQywNftKK+nAlOWrpUYa6ljxjKCqTB+AmQJ5MN3xhyXUjq/uNgAvEXdsy9d3/M7jDWCqQgcZizjWsnA6bsOIor+zPjJfO923YLw2He0GdoH4wbjydFRy54H+cig6SxpDrRFHANgB/714uXLNJ1hzbnOCzEwTu2l69k0zebOWHV5c5Nmi3n6vZ/+QTp78CjdzObp4nqWLm/mBnSE/82m1zme7aab66mBqTCOs7MH6eHDR6bzZu2dXw4D0NTV1WV6/v1zy4/GnmUyO8OnA8b3LQbANhGHAV5/9PCRAY0wp1988YWDANe3BrKC/2GMBC82IMUMplKQB9cSkFPXkKV7YNoY54frNtqB+nKMy5trqAzyJ3OdxSM8j3IGsWfPnqU//dM/TT/+8Y/T22+9na6vHUzFuL3pPy0zFfOX2yf/eWwi1FfHFX2X7eq9Fr6jnZV0Em0y3tfWfH3D7/PLKuK57C/qkjGG+u6TK45riEyb5yDmt9/E/iiPxr5SHyU5715TYxrze2/9qc3f9uMbdkVpbvU7rjnYGoGGulau2YfOtfpR1/mqd1u7CLNhzf907cecWdNjlINxH79t/yPbLeOv+sKmL/IFNe39bJ/NvK65rfmQ5jCOA4BLZXHaxq9UNzEmaF/2Oef5ktV1+RDnjvGX61Veo/tiNidYq8krf+7jn8M84/WcpfYW46PqV9d6ffG8NGaNm6X1G9vPS1p/q80WPyqT+q/KEu0y3pOV7KlLhKH+FH10i2E1e720O5Wxpuch7cc40+i/A0gVx6FrA5UlxsiSXfWNQ6+Je89Dxlfzu5i/1Z/xWfvaZl3RF/MYm9k/2x7SR7TtIePXc5Tlcmg8KvlNKb/0+Uzf+iPm8tI+SWkNEsFUtfVi1C/Pq+nwb/7m/9gu8Gw7GeP5owZGDYwaGDUwauAHooExYf5AJnIcxqiBUQOjBkYN/PY1ADBV7WFC3NylNHEjpLZZeueGOTdQ2+xj+6XNiNqDEN0M0oKC2saB9qG9Yq4AACAASURBVBE3hHjN0I1FK1Lbad+WVtuEiPrhQ7jaZmSUo7YZH/VU2vy5rwV1bYDft83SdbGf0iZTaXMm6rprgzXOed/GMDeYdLN56Jj7Nra6+i5t5HbZwqtshmtftC/dvKLO+WBd36DXt9kW9V2a46iHku+V+lFfUHuPG5ldvmFtdExo3xzSPvR3jCUqey2+RhFq/fbFMm0HfQ1ppxYHY2weuunbFXtKdq06KcX70gZp32Z1l+x9G8CcL7XDmHOinnXMryteDrG9rlgUr+96uFTa0O7z7b5xbmOr9B/Vc83n1dd0XTI0V+N6fbNpzSajT9f6qvk72lWdx/ZUP2r3LE7l+GPuKa2ZeH3tWC0G3Vd/0f5LOtgc7yaYSnVeyunUG2MYzqGstbVSO0Z/3L1N7CvF7671SDteL/IvxdAYB6Ntd/lu6Vjp+th39IH7xmzVR22uKGMcZ80Wusa0rS62Pb/rIVvX+EprDJ3reC2KaVFUe3l9k7755pv00UcfGRgAbz//8ssvrQgeLEYsWCWzgxWJp1sr8C09cAQzFRYq9lb1/Np26l3HFtdyGldZdElf0vlTfzOfQ+GuX5xQzdv0AdBLZgpCcaK/HR9FdmsHpWQgQuafagpPbI0FMIujmBxIlMFUAAspANJZmIxCaKPowuOEv2nbfD2DkVpb9cKiZm2QB2jNSKHuTkbaOBGRs1J5oYyzC7WMWmJl+ftGv8Ym4WCCg8m+AZAwlyxItgJiFIRmQJOBgQxA5Xogk5cxFRnzRY4jOzvGXIF+wOJhwIMMvMqNpVUuuAIQB7aGfAFgFGbN2HjAarR/YGND8eh0ClDU3IpEUbiM8+1N/RlM9eyNN9IB3vx/eWVvtccP5IctGhvGCm+8X6UFwFgAvhweWqFmq1PXUwPUAgMTGLQEVAKQhRVaT1DU2v4AkDXZ8/HyfOgVhcIJsqBYG7onA1e2CRZoYSrXt8Je1TBekWNkx1iuvB+wY3nBux/NBesokIKOoesVwHGTBBYV9AFg1mw+M4HhAwB3GaPXcpX2J9C9s0T5d16oa76SwScY08nxiRXqY1xkarq8ushgqvbN/CcnxyYTABuYD/zzIi8vAm7yXuEd3KW1lhb2sVAP8QPzAHASGZu0oAyfWURDhp9YLIi+GL9gV5gD6Gqyv5eZWVYNoIqF4fRLyMRxoB18Rn8sWMdxFtoDWAMZAErFZ+hnCgBKfqkH/R7Xoh1cC93hGnxHoAEBBY8ePWrYn3geirEZ2wguM1Yls0cvmsdx6Ap9cNyQnd8REMv4SmAB24VcBnI8PjYAFEFCBHutrGjb4z7HRDCVsX/kH7SD/tEOvge4h+cz5tGHCLLi/hx1jHYhN2TAd5CBQErKzXUrr6Vvqj9zHmkvXLNaTNjdaYBNN7OZ2QJ+OB+UTX2edqnANMjjsWq/YV1ioTqL2WF32HU7Ojps+sQx6IegMZXR8kYGUuB36WVG7nPCa5hfdMQ2FRSi+4xsu3RfxPuNEpgKdol2cAx2CcAAQMbsh37Cwny2QVvAeAm6o9y6VsRn6kDXCnFPl/Md550FzJQD18F+FAhOPWibOr8mFwBEGRilY4LN2LFVGzcog7EV8nvL4w7Aoh/yGusXEwAGnXVKs+VtenFxkb757rv02Wef21pm//DA5F5h/WSFy55eANhyudu81KwxMoCZYCpbe2Hdgrxo7Jq+TrGY5sOwMfq6AHnN1xO7t2sDU7311luWnzE+8wOsEaxA19cuO8aIlRkPBExl8XUXxwgm3kijTVFmad5jfI/3BBi7zhttRAH31Deupc4JJGLsYVxXu2VMof9TFtgrbFyBVLoG3Rwd1xduxwS0NOs8snzm3xv3I1hfkVUP+jYGyxbAT9/gNSVQKeIjcwDHTAAhgaD4TTAVWJkYlwmipT1zXPQNHQOOYR6YM8kiif6Zq5nHDUyK/+W1Of4mcyHjBJmp1Fcgh724oQA2UduhPVicxzUZHGdxGqwwGaRv4L4dX7shjv3yj//Y/AlsvGvYcl7HL1e3ab5YpamtpxbGWjUDc2u6TR9++Hvp9PRhmsI301663d03HyWYqrHDWwc6OpgNbJ/+AgACkKhjZ/Kcpssrsuc5wA9sVfP5zMGYEzBtre0FAYjrZ6en6cnjJwZ2hB4//fRTW4fg5/T42JaK+Jv5ScFUXDcwbxoI1NivfJ2kuo65QWMu8yvXP5w32pLaTsxPfi+CtTpyLQC1ziaG4IR1wptvvpn+7M/+LL3//vv2GcxU8D8FpbQ+VwPfvDqYin2ojzb3VAX/1fu5qIdSjFC9lPpijo7XqgzxOj23lNtLfZZk2/yufWmHjkt9UOdbZRran+uuufIO23hfDOgfw6ufUZIh+ovu1XItUiv0r+UN1bHG3NLelR73V8q0L0pjjNZ1Vrw/UhniXOm5cX71foE5Wedd96LYbmn9GXUaxzjUfqIuu2xf29T+I5hqiM/q/WG0haiD5njO833tx7HH/M/4EPXbzHsBTDUk5ry6pwxrIeaFrpgZ424p7g2JR13xMtp48xTgHhWaUZY+Oy75WimmxpywbT+lGDJsttqz4jqwy6aGtB39JD5DGtKG3it2+VXN92u61jhCOUuxpU/Gmo5KY6d+Y97osyGVId43Rbuhr5Xsp9ZPKTZvI5P32W6T911b8uc4H3FcpbVRV1yJ1+uen/pktHmNI/cFU/XZ0chM1edV4/FRA6MGRg2MGhg14Bq4x1J9VN2ogVEDowZGDYwa+N3UwN//wz/Z1rsWdfDGuHTjW9oIKW34Fjcd8lttuzZTYp/xAYwej5vbfEhVenOvbgTUNhSjBfQ/RNm5F5gqFnPUNmx07PGc2tz8f2nFfZsaJdn6rtGNdXxmgUj8Pm4oq03GzaRYUEL7V7vE59J5ffotbdzzmtKmt24mleyy1N6rbI5xjHFs+oABn9kvN8X0DXol3456GTrWqJsYS7rGXzoX53NsGh/o/3pNvGmIG8Rd9ho3RPXc0kak6lfHrHastqBzzHNi3Izn0I5Lm6tdYyv5juqrpAe1n5IuSjaqY9WxlHQQN/XVHms+FttUfcbPJX1E+bTArssONbf0xQc9XtJRKVbU2oyxM8ZEjWux3WijtTjcF5+j3Uefq+mmK7dpfCnZlj50VvlqNkcZazalMsa8wVzdN//UPWSLRVQxd3N82mbMa/FBWIxb0SainiiPzkcp9g/VX1deizbS/n0XTBXlou61+C/aZuy7ZGMZhdHLGKV+ULLt/u/aMdXifIydaPM+DzZrOTXGS5VZixNLutY4qP5Q0qmOL+aIbeJc9OdtYkophpfyRSlf1Xwmjqumzy7f0DYIpnp5cZm+/vrr9PHHH1thIQravvrqq3R1fd0UA6NNKzwFcCIzUwGopIWrlAfnoKIPxX+okFIIOEAs/uOVU+1c+3f4m32VY0Uu5LWi68zqlkErxr5ghcIOEEFbFnOtqHedrFjGWKm8qNEAO/nezvrNkpKpCkXBVp5koBeyU3khMwsvWVjsT4m9UJngFysOEzAVS9J8fq3nYqGo2TfZtXYymCuwUzmYKjPN5SJqbiQDfwMxWMwFgTEnAD7t7zmIBOMF0wWANQY4M2G9MB9F0FaIbcYJ8EkGqBHTY307nRKARNAxCsmt2Dp/n+mpmjWtg6kcHIU+8XN4CBDOgcmFwsp5LrRfgp1q5eAEZ6PZTwswBMxmVuCN7wH6A2gH2lkuyCaz46C3lbN5ABS1fwQwFcbs+iaszV8o0gLamsLkNYBHAJx5UWvDsgX7B0ApF5yymBRNGmhpMTfGKC/J9WJ8tM+cSttC8az/cxYEM5fMTIUvAKSyfjD2PQd74H9mh2t/w/7+zp6BqaAzZz5xBikU306nDlqxQu69ScNgBB2Swcr0u3B2HZwHWQDCWi1QZH2SDvadtRqgD7QPMBV0De8x1pHdnXR6emLnoLjX7CqzWLnPQYdgN3JwlQEXc9E+jnOfA/1aATdkEBo3L0h0cBhkfPDgQZqCeWyx2ABvmh8BUJWL/QHscMaVliXH+3BwGNqD/nD+/gFsYifrx+cE824sZrvtPbTmGpxvoJDMZAR7ZTExgD+w62++/dZYqU5OT8xe4aeMZxgXitjxQyYtsoRAbsQYMHqhaP/x48cNOxTmFcdQRI2BYBwAHeJaAzJZe7MGAIRidhaic37J2kUmFshCoAmZlnAuYgbAYNA5gGFkN+I8GViQrHU5VgPsBvubTV0GMjIx16B9MmP5vQmKzAHoQ/xx0EDzk8EZR8dHxh7SgKkmk3R4eGDAM9gTiuChB/g716DQM+zMAJ0S/3WtpgXhHrOdXQV+Dhsz0ISB7QAO3Mm26+BVs93MtoRLMU9m99bv2kGFhwcNmIqF6vPZPMfK3XSQwXgYB36gF7JIOYDU7Zfzgz4JyND9wSauhLem83u0SRAaQRKQs8mJwsyoRUOwCRZxNWDjwEylcjtzk/sFgQ/oh3bHNhRMBdlKe1S8TteCupaJIBrVFWRiDOfc63ipA46ttC7Ed2TSQlyBXSpIh3kZdqOgHq7XAKQyQBXym+G6HQzC+bM8uVzmHLmTdvYmabZcp+vpwsBU3z7/Pn3x5RcGCG/BVGs7bweA3eTgIOvHch5XUQ1+122f9t+wSDqYyvG4XKf4egsgDdg5Yr4Bt+HTt2tjvnn77bcM9Id4aXoRMJX5FMFUAu5CHNgDIxdyV16QOACcTFXOtNno0ogzAegCCAYsWA5tZ1yHj7kNuKy0AfSDc3HIgdjLvGa5NfAJ1iXOvOVzaDkPscaAoM5K58ubTVt1QI4zipn9rNfmnw4YdMAw7ZTz3rqgj82Zu/x3tDeNS1zrMl+7YpDHAQ6HDQnYnqB0AdpzDUIAqMZ8AnBxDuI57J+AY7RPUO/1dOp6ENY+jS16L6b3G4wjaJdxztd0hy5/BpfSL22Nc+v3EARi8uUMjCeQmcyQjIVkDTNrLbwIRPdMfe520yQDsEyG/AIqj53INQ4efPLkSfrFH/+xgUGxlvQ1FBipkAcW6fpmlmZYj87n6er6Ji2xh7+3lz748U/SyemDNJ0v0u7+UZocnmQQyE6azxwUCzsDeArzj3Ur1h+wOYwP/2BPbkOII2Ccm6eb6Y2/XODoyNa7YNG8ubk2uWCrsD+CqR49eGiMj2+//batv8BmRxD22clJA6aiLpl7kasimMpebpBZ9rR4lzbRJmb3Wf6j7ZG5D9dyraQxW+831V8MyAmmULCFZTAV9IUXeQBA9ed//ufpvffeM5Yqgqmcsct/vN1NINVmvwqmus0rV96feRs8X+2KbfM7nhPHpPsiek4pr6gO9XPsV+MKzys976CMpb1sbV9lrskw5HsFxZb0UdMj86/6btTrpp3BH/z+n9+zDY09eizGhSHjue85UYaSrdTAVCV/KslB/dCXGGeZK6L+NT4bYDrnVp4XbSSu9UoxldfquXGO9W9dl+rcRPuj/6veSvP6um1YYxD7LvmGsWdn24u+Ge1M56lko22syy/TERA183yc/yhnybZjjIjxZmPeO8BUpfj2uuLFUP8qxb+ua0v+pzKX4pCOs5SXSv017diu4SYb3tCxdfVVmmfm1VKciOuukn9E3ZTsN8bVoWMp2SnzXy3flWypJFNpvKXc2hUra7G1TwaNnV12EG1sWz8p2W0pTjLWc/z3BVMxV+iYavmzZKe1eYp67jqvZlvcW4+5s2TTjKEq+1B/r13DMUTZo09u7BPlF0dEe6F8JTBVzHVd463p6m//9m/G2vD7BqnxulEDowZGDYwa+J3SwJgwf6emexzsqIFRA6MGRg28igYAptINS91I0wdspY2Wvhty3vjyWhZdlfrTm2RuhuA73YjWm/B4k8+HUCxk4UZK3Iylrvo2gGobS5ubB/cDU+nGZG182n/c3Ix64Ji23Zx6FbspXbtt/3EjWtuMmzL8G/rSNz+W5pFzXnsoWbJrbq5rAYoWgAzVFYtDuja1om2x75J9lzbvam1HO1BbVf3xoUVTUJGLIXXs6o/0w9he1yZgbXOYY69twsXNs3je0NjRt+nZbIiLMkv6iv2rvw6JEXp9Sb8K1tCx8Vy1VbVrHuc4Nd5p3NV4V/qM72qxUuci2n/t4bQ+aIhyxJhd2uRlP/TdGBPUR7SvqNvaA/IYS1VGtl3KGSV73jbeRR2WZKnNUe3aLv3Qb/WBcvSLWlyL89gX/7riVElP2j7jUW3scZ2hMbZvDdIVh2IcjbEFf8c3catOS7nbCpFYwN+htJi3unJAtEfVV+mYxm70E3X9Kr4Rc0ytfz/Pi3HbUkUv3tEHiKWYxrfwq9xadKnrBurNy+O3/ynZT7SLzVYzSELe8l2LDWoH+mBzeykVLNOCZ0pywiZZiFJaG+n8aYxlIWHJduP4eE7MAV3jinlwWx0MiWHdttj2SFk0ZpXioupC7USvR6vGqrO3mwCmAhPVb37zm/Ty5Usr0ANTFYr+8JZ3FBGiyBN6Q2Etiv4MsJRSUyyMcaJ9ewt9BmigcBCd4Brv28ErLZDKPzu4JAOfNoq8HXTUxisW0PENl862AwAKzlvmonzGmcZnb52ZCXLYsVzwjCJCY/8JBen5HfUbzFFmM5kVwQt0UfDr8vk/Z3toeZzaIhpTFIp+pYBPwVSMez4nLVjMdGVvMcY/FDlbFaGxPVEeAMMM/EQ2JCOycMDUdDa1QmWMDyCOlmViaXOMQk+bLwOgoBgSDBgOGmvjXwtacxCWr7tauyNLEwBSLrvPl2sC4AbLLXZPDICQ94G/DfgC3aHoGYAbACSWc4+zYGTJ57NYF/OF4kr8wF7NHjMIxcAOVnDtDBqTA3+jv7PPtKAk6rqxK+DuDMTihe4otj0+AjvTgbEXOdGU5wKPUfvGiOWF+85ig+Lx2/XS7Mora1lU7QXfsDH2C8YBzImBDDIznLWf58/3GlpWKpxjRfCm+FsDBB4dHDq4Y71Kh2A9OHT2E+hvvgCLjzNiYL6hIwcIeBExwHTQI4pgAWZD+1bcfHOTAPoAUMjYxtKtgUNgS2BNQNsmVwaPnZ6d2vzCjhz4tWf27+wXMysKRvvOkoLxOjjO1iYZCAbZyMo0A/sH2LYAHjHw046NBccfPXps/TjjlRfb4wdAHPwYuwWAD8uVg7Mme2kPgDNjZFkbqAwGCbng22BNmRh4YMeucSDgqi3C32uL2LUY3piF9iZeiA7wDZh5FrDXWwP+oI1vAaY6OTawWQPMgM5QdL6/b0ArjPvmZmr+Cb2cHp+YLMY6k9nGUOyNvslYBJt68ODM7Obi4jJdYU5Wq/T02TOzP4yNMRjzCAayg8OjDMpZmf7Qxv6+A5LQNmwA7eMf4gNkxHcYC8BcANgiB3gxuPs2QBLQP/pYgK1jvU6nJydNkfzp2ZkxibFgHuyGmC4DKBnwaNfY48AShvESzABfc5DUKk1vkHcO0qPHjwzgZMxCAFMdHaXjo2NnDFrAzuY2v1w7GFjTwBeZyC0wmmhe9Pjl4AzEP9gKitUtTu3tmV8R0GQMMZlxD35nYBYDgi0TWBht3XLrQILj4yOXC746aXWM4/BLsPC5bxya7RJMRQCCFvGwSFXZzBh7lQlE1/PUxcXFhdknwQ5kgMH16JP37zyfTIVkceLYCYCF/RC8x7lFH86AcpQOjxCHDt0189qd4CboHf1jHAQTOAjUAX3MXRxTvIeO6yNdU8d1H9qiDslkomtYxkOCvCgb10nUiwHCd5wt0UE8zIltHo/3J2aXK4AjnOkFeZvMVBZr8jEbswFn99PyNqXpcm1rsG+/f56+/PIruw52Bd+zHGMghon9xtrDwKnLzCTJxQUBBob9btcHzkiVeTF3HEDU5vYWTHUIYO0OgIQ+f85M9ablAMi+XnrOMjaZ2wzwJUtlBlM5oRfyNvY6AVgiWNllNvbIvD7wufZ2EH8RFwDe9TXD2oHIYGjMYEXYFQHbBuK2nANmrwyWyjkOY2uAcxnoDbkBfLW5RI4AsHx/ktdQnkvg45hjyydgwcv+CR+/uPRYO9mDLpwtsvU5z/UbOX+DWbR9vM80v7l+8jWftYd1wq7nAdiS3jswl9C+aXtcc3PtSBCY50sH7gEYi+/JCgcftJiyu2t6wQ/jAH2HfqX3YvG+A+NgfFFmKsYXgl/Mp1YO5kP7lEOBhgR6EQBEICjBVPR59f24bva360GXXMeu/WUJeT2Ga6FXxOE3nj1Lv/zln6TpfJa+e/6d5UWAqbBGv7y8Tt+/PE+z5TLdTGfp5cVFujWA42F6/4MPM5hqnm53JintHbQvRlgvjTEV+fTkGMDnZEAgMiq6/hxkBx0sFjMDD13fXFs+R97EugFjBsDq8vLCpDdb35+Y/yAmAOj47OlTe7EA/gajsK1D9/YSgFbwHeYOxmAcQw6lHfF8zgdkUyAI7ckazvclmpsYRwmm0n3MmGf1erd1Z61bGEjc58PAbDs7DZjqL/7iL9K7775roLHrq6nZcRMLApiK7W/2296r2L1GfomH3g+rD3GctKm4d6D6aO4rN+7nwv2eHNO2Yz/6t+qXcmis0DwIGchGpm3o+OIc1uTo+z4yDGrei3pRe+FnjSElWdtYA4CdA+tLeZ3t6LE43r6xvMpxjX9xbJS5BKaKe/xdMjT38XkfoJQron/xHGWmYu7Q9VWTZwJIl7YW56ZLbrRFffz/FUxFXZbsrxivMot6SR/xO7bNdmIfcc2qxw0Inl/KUos7KjvPsX2UDHou2ZCum31/yPdZuALp8sPob6/iJ0OvVX+qxS2Nw/q5FGdK8Vz9qW8vNq7nfdcnM7QPHVThvJLcMZYw9tdidpw7HVe0lVJ/qi+9X9x2WDU5VG7qUX2D/hPXkLH/GP9irlE/5H1dV67uyg+leB7tqqv/bXSn96Ca31Q+riv0Hl9tumteYxzR+Sj5vcanKIPmtj4/GyoT28lbofYnxxv1WIud0Te6/L0vtkS5N+KzvAQr5lGdR8rZB6Yq2f4Q2xnBVEO0NJ4zamDUwKiBUQOjBkZmqtEGRg2MGhg1MGpg1MBgDfzDP/6zPTuzDWJ/DWRzbXMjjYdXfifrx/jGM+1FC+nyefouIi+g8YdzcdMmbmrr5oBubMYNQfwdN5zwt258x40D3eCobSqWNo6K53rJSLOhEc+pba5Qpvgwo2uTszT2wZM84MTSRlq8rDY+PhAY0M2dU3TTT+em9Bnf8WG1bnyWbErnvX3I1L5puWaDXWPpmh/Ky4fU/DtuIpZsq7ZRGTdM9bx4TddmnJ7LjdlqIULB/83PxO+zwTfvGmsiRogBjUzy/Z3N/tBu88Aix5uNuJPPtfmUz3zbtV1ijAntG7o1BukY7OFIKP71Ltsr1Maiz9bmora5SNtVW8R3pXnQc7vipdpq9KNoO9HxVP7SxqaOdzPM+wxFO4/nlDZoS+2o36j+1W/iw5t4nuYAyh1zQJw/6qt5gCogmNomtOo45iwdW1ceiHEhzktXO7VjpVjA+Y8PfKI9ddlFl2wxrnFO+sbeFetqxygH872uD/quUTvk9bHIUOc1PvjWopnaefRD6rZPJh1PzEO1ON4V79UWaeel2BX7vROLe+JhzVbqeUnXel4Apb7L+fB4174d2eORgkYQlzcLMX2cfHs5wSX19+lEfeBvPngt6Vxl29QTwWDdoCadE3yODwG7fKs9puOh/lo9luajKy7RNobHqtLbRFuQSukhrNpYqR+fs+3fe9SXTzS+a4yN15Xye5c/qs5U7rYdvwfZ3dtJ3377ffrq668MoIK3tL88P7cCUgAFnK1lN+0Yywxsb89AGlYMa0xDGaCUi41Z8IFzUezl84pidWIgvNLd78wcndMwF+TPfqgFpNiqSUBYXh7p7AUOAnIZVgKmMpAWgEEZoAEJmof7uQDXC6pb+JP16Z7u7EJZZpO2YTvhQ2AvlrZrMvuUo51y+abaCm1nY416F2jIOaOc+G2x2QiuMuBGwFTOEOOAgEw7Yb8c2LKTrq4vbRwnR8fp8PDIGVgycxAKi8EkA1ACClAJLvLjLZDUbMf/L2wv9C8CryAHgC3OqGXFxgYuk3tauQUHoAAgI9gHiq4h19XllRX2AkTBAlCAYMikw0J0FAHj8/Pvn1uBduMn2Rm4vjMgVS74suIle4rPAjAAMPachcixSgbwsKLBnWSADRR3omyejGS43IEF+wa4QpG1M10AKAaQkxeSE0xlb9unbeZ1J0FNbY7wmOJguAxCyAmiKWqGSs1PfIqNmWri84j7BbJNOXsB5EIRNsALAISg0Df7W74XwrwAeANGhpPTY2NBwDkAU81uwAwBpgnYz246mDjgAQW7BEkaqxPYdQ5RjI1C+MxYlZkGrEh4vrB20DZs0VlFlsYOQiYU6NcATZ5Y08qAOV6sj7kxVg6wRR0cpJPjk7SYz3OBOebMbQvMalbcD3+1InfYkhfpo3ib7GkWr8Aels+FDicT3/9YzB1ABxmMBcVmk3ncbR46cIYW9I3CX7drY3nIvofjDnS6MAACWJTMl4zdZmnXwwcBGMB519cApzj4ztiqbm8bFiicCzYRFjrjPNgH2oTNOwBq6kAmY6sCiG3RMIARVAZAgIGX1iu7Bp9RNI5roH+Ah1BYj2PwMwdN7aazs9N09uCB5QIDYWVGEcR6e1e3gUodNIKxQH6X1Vmt8M9BdXP7Z298zwxi8KeGpWpv1+0Vch3A38AEBVDTjfnm0YmDbwwoBoDgxFkRrSg+swBhvvhCIvPPCVjbwFbnIIFmXZEBqIwFDoByoB/axmfo0IvXM7Ab6x+zGWsp2/E6A+icnc8Z2XB9Mt1ijghi8Pjt95wE2huD076DH3Ecx7yw3nVZWgeRxQq6YFzAdRgD9KHzgHMxl2CYRKG+siJxDct7A+oRdmqMX9mm0Sb3PMk4RTAV5hr94W/IA3/GuGFrB2ABRC7OILGWScjjNM6DreFaAxllcCXXMZzHCcAQOeca0xiBwhmkS8ATSm3JBgAAIABJREFUvuZcMQ9wbQdbRxxjLuXLJRwUxTW577dgjAR3oW34NNpDbIO8Ds6ZuBy2ZtpzIGEu/IbNGeAXwEzLC4gpvr5BPCJQwHKYgbPAkIP1w15agYHvdiddT2fp+YuX6bPPP3eWmb0MMDZWP+8XdmZgKrIvZnAG11bMIQ7aacdIViqAt3DtfL60+Le/7/Zn6zrbR/c8hjj3+DHAVG85O6LtTXm+sTFnVJDp0mJ2m78c6IS2nS2RSx7eY2YVNvPCHI3Yy1zENST3TDm3WrTNY2S8IrsO+lFQHm2cNkMfgBzOiONsmbw353mUy/U1N3v0NQH38Hw9AF+mXMhnxqwVAfHN2smIeIp7Z2anRim66zYiDHGQWV+Ogr91b0n9GH4F2WG3WpRJ34KeaNPe7sptGvkzszrqXkI7b/me2DBR7WdeQyYpA1Dlc7h+RYx39lNfmxI4RaBh45u8t83rNviZsZYaCAq25+uthkmVz3cYnTOorQX1G22ZKR2xyJbrxjo2MVD+z3/+C9PFt8+fW+6D7ucAls/m6Wo6SzezeTq/ukpfffNtmuwfpJOzs/TmW+8YmGptSzKsU/a8C9/ATTOAjBeLDJYFW9U8s43iPPiO3/s7IHiewVQ3xkKFvIn4yhziYEqwFe6kowzCvr6+Ss+ePkvPnjy1PI4Y/9nnn5ktIj8CrG0AcLBVIqcAUJfZOBGbCdiGX0K/Dkh0Nkeu88mIFu9HmZu4L8C1tu4vle5n9bv2XhQ5GszFm4zo0NePfvSj9N//9/9uQKqz0zNbV1isJ0vdxma7LZCbXE+ZsWbxJbU/A4gvzKBMPF/3TRgj4t4HYwKPaxt99/lDjqt+Va64z0M5fD3b/ujaYeNAzx+1vTuVQV8sRPCoj59ro7ud8OUbm3tYvHf0Sdtc7yA2YkylY+V9q2ijOieMXVFHUdKSfvWcoXsvtp8i1eKMv3FeaAslm2Bf8dmBytD6UPvcx/cJcL/hts77dsZi30PhHpavZXmsaVumhnsu3B9pETmtZpy124HIG/LxpTl3tss8d/K6jd9Ns5sX8V6Psja/Ny2/BTRzd6nZtM39mdO2ffvaRP41e1Gbe4d9c697sUPsiHEG+2nNg0jqRGWMnxnLKHOzU9VOGucqe0qOffkNOBXwgtrSNjGjdm6pPfVDtX181him13b5RowbNX/WuBPnaTMmeQvRL5vF65bbvtZ2eQtanafxAx2P+227bt7wUdqvS8sN1fx8QuKj9B2hYAYsz/dRG3rruMZ7485oGzfs+kamVmbGmqzU1rMrIE7VO20lzkWfXZVyteaG0udSfui7ZoiPlPJpKTaU8oCut5v9atYlyTN+U334u0u2ONa41oj63abtITrhORGYXcprMV+W4ketz654rXPbN76oH5XhzlqRTzNYXyZ5pR13+0yRfffF3hFMtY1ljeeOGhg1MGpg1MDvsga2XKr/LqtqHPuogVEDowZGDfyua+AfM5gKetDCa92E040J2xAawLwQ9Yq27a3P+W3SuvnHB5TapxbDl26Wa9/Fm/shGzJxTKVNKR1P2zffdn0XXKC6pP44Jr6lOW44lTZB+Z1ucm27WVqWffMBQpwvnWPdMI2bNvFhhW56lNrU7/o2Ykq+CblqxfA4v9Ymrot2TJuPD26aQkIUCcpDnVLbtc3JbeIK2tXCh5Lu++ZQ/SWeGze0qKeujUnVlW9q+y7xnY3y8F304docajtxvH0beaUNy9LGmspSssvSZmOX/WqciDL09RV9PfqB+th9Y6zOT8nWVYY+GyvZkMqlBTlD7IjX8o2TMabETVaVlW/GHhpbSnNBX4/jZj5iUR1jc8x/9C9uAGt8j3GnL050xflSfIy2XSq+KMlDWUv+MjQ218aiMSXqakjsi/bOa2Js5/ea/4bmDc0VuIaFzPpmXtWlFj9xTFo8VovBpRwwRAe1GFDTrcbtks+V5OuLpduMqTY3tbGqT2+rj5If1GTVuBfjbIwzmie5Ji3FnrjO0Tl2wEP5J+bHV7MNB5ht8zPEX9Ee7Z7rDl2TDpm3rpjSp099q+KQsXXF05jDa3mrb0wcT+2+oxSz+aQfdZ8AU/3m0y/Tt999m7777rv01Vdfpa++/tqASY5p2nGmlwxOQbEkiiD5VnnLQ2AUmjtLicZu7xvr183aAl+WtYAcjw/230YNzkAT1/qxEKsFJTbXNu/V8IeXFgeN6Si/eCNPouZF9T2LFVb06IXW0Z8AZ2FhATRkhcorg93kIlPz6s1CHXnTZbThKAeLPmjXzXEW5GZ2LC+QJttcLmbyesimSP3i8qXdu77x9FnzVnd/m/mtFZROb2YGqLLi1Kx7tTfmIQf7OIChLVbPxRVeRWosHlllJgTZG6hbtEvffXD2IE12d9PlxaUBfs7OzowF52Y6TU+evWEFpCgkNXaloyMrGsX1BGiwILgBDAs7mOYaFhl7wT0Kx1lkjrfhAzQE8IjPV1tcDea1I+sPgBWykuzvo2DeASco+APwAoXIBpxYr9LB/sRARgDimM+gUNWK8PeM1YNsUPQP+I/aQtQ7dQ/5CBTKBmkFwpt2yXCbGUkyE5uD0Rwc1YAqVsuG7ejRo0cGnAHAB8xQYATCD3Rl/j05sAJWFmZDJhQ3o123U8QGB6KgoB4FwWBUIMAJYz/NQJvVapHOX75M05upFQxjTjHvYGSYz8Cgs2t6NFBQfqcEvnNmLxRUZxawrFeMaz5zhi30iULio6PjhHnCz+xm5qxFk910enzq4C+rJ3R7BWgAcWE6nTesdXbUwC3zpvAQ7UMXYIpCHxgrjrucYDVy8CABgC2A1EE5AELBjk5OTu0fAAOwGQBKoE/MDcBeiKH4zhjkjo7y/bv7N9f6mPd2beg+r+vAm9nUwZEJ7e4bMJHnGAvfHgBuh8ZUAnYWFI1Pp85MhfNwDebEADmZGQfHAbyD3Pg3nd7Y/GJuOGaCfWYzgOg8PxggxAA0+xIxycR0Y/2AhePm+sYKuQ14ZwAjLzpfpZXFpJvpTZrNpzanTTwKbEZkQHF9TtJiNk/XV1eNH5IByXXgfmkAMKv2BduiA0kInEKxGWMHAU4G8MugBps77AseOPgMJgWmQgIzdM0PYBz0QZYhglYZ57VgqnR/hDahX+jz/PzcivQxXgCZcAxzCTZJ/P3GG28k+DTGBoY0fI++Hbx33YDOtB8wh0EvKOTHD85V1ihn2zo228Qxgrec6Sz/wEfB9nNwYMx2yAxol7HOmboc/NWAOcA6mEFMuj43YN1k4gBLMArN4WvOsGNgk90WjILruBbBZ/ShQDHOB8YDGzdgn8UtB18TgEPALoG6FquXC7N1gBfOzh6afiAD1kJgqMH46DeQAdfO5pITTDUOytNcTrCVsZthjABU7ewZQ9XL84v0ySefGFMNjptfAeg6nTeqxrrMQEyrW2dlslxw92U6zCfm/7ZOcF9cLG7T5SXiEUCVHh8M3DKdJdT3TvZ2DAz65PGT9Oabb5pvwMANipxTvbFhGtug/7s1MFW7djMw1eG+rOVaxkraHvfRMReaKzEvbIvH+B2vZcO6hxvBVHofrPcKsDkCAaFfxluuFeFHBJgy5tg+PwAq+YUCjKnwDeQx2paDSgHMamMVZORcAChKBtbSfRrvCWBHBFPRXtWuzbJkHcs4jHMM9Jv9jP6H8eAzbJg+4mMAiLllpNaYVNo/bsaREzTl5VgYf5t1Twa9GtgzA5/IkOeMdg78AiAIbRCQjPHhM2XgulPZuVR//Ozy+dLdmRn3be0FYC3mCGsZ5Nr9g31jdvrZz/4wzYyZ6nnaNVBRStfQFQDIu3vp6maanr94kT765NN0dHqaHj15mh48fJxOTs/S/lE71wBR2gsIxAf0/o4+b3rI51osQ34DI2gGHTvg2uM7Yx/WDjgP+RLjQxx/+8230tMnT+xvxCHE+iYO5hyIvzFmtOPgKi+qp5/4Os/XhVwzm0/mF0TE9ajuf2p+UztsE0L5xSObexGGMvYXEQhzK9r44IMP0l/+5V82bJl6z6V7Y95f115DuwehoE6Vkz7epDJ54QXzDo+pzZXOj+0O/btrL6DWRpRF2xi6d6M5okvW0riHjk3PG6I/5gWOR/elNv387sstGb90vuK+iOpJ24u2y37VD0p2MGRMNXu74w9yYpSTPtfVX5Q16rA0Z/eZ21I/JX+Idlh71tclF++l1VZrOojPQ9W3u+az5n+xnyH9MpbGMd1Hz11xqtaP6jyOuWTLpXO67LJPpqhLX2dsrg91XacxtiZ79Lvo59RF9OeYw3QtVtNfHF98PtUX90o6HuIbuoaKvh/HoeuuLhvtsrmuOa5dNzSvcLz2Mit70U27/o9zRR9lXkffESTcpz9e0+djmkvwWdcxffOqx+PzJO13qM6HjCna6JC5Ls1RX45SvQzNcSX5h+hwvfZ7eZ33GKfjGLp8akifpTH16X9IuxxHZKaKbdfso++55K9+9T+3e4g2ROjxnFEDowZGDYwaGDXwA9TAmDB/gJM6DmnUwKiBUQOjBn47GrgPmCretHdJxhtgPujV4nUc4+YPH5T3bfZ2bT6UNrZKGyC1TZG4GYK/uzZO7QFUfvanxXylzXfdDNVi7pLu+jbhhm6WxnaGbhDVNjHiZiTOiw+LaxtVJZnvY9G0F712yCacbnbjWtpe16Z13ADu20zr2mzq8xEWKrDP2kMLtdE47mircdOzpDNtozZes2158F/z/9LmdUknJT+rbUoP0Xm3j7ajjm2VNuH64kXJt1UffbZY80FeV9og3cZPot10xbroE132G+dMdV6LMzF+6sObON7a3+rvNd2WYosWCKn+9GEDvteCOBxTUIHKH+O7+mm0v6E2q3YTP5fGGgsG1VbUd/k9YwrHUZvfoflEZdTx8/r7POSt2baOf9u8VYpPaI9gKtWVzmtf7I121LUW2cZnmY+i73fFir7cXvLtvnXFNuMpxYP75r+oq1IuKNlDST99axeNMyzQVP2X4trmGiEzr3RMcNTNNnrdzNFmydua0h3gisqvdqFFlbomLeXTkhBR/7UYrnYRyG8Hja1rXVPLvfy+luNqvhyLhrrmzuvFvDgZYIBPPv48ff3N11as/cWXX6bPP//cCsV3AARZrx2MAbaKibPJsFgSccfAJhlQZZiaMPOoMcxYJhPJx7XJUsY3WG/akFfuslDY56i9jm/EbufS7dv6d3yHAwkyMxX71vxaiqFeNJjfvprf9mx9y5tbURDvuQm4Fr+RciaKu+xr6lPaN21Df9PeN3IU4R8Ng5czUbW2RZYAfwO7aTePG2+cR1Hlo0cP7XsrpM2MLQY6mDsYZWnMN870Fe3IZW5BHezXZfQZc6aCXJRrb75tfZ+sS75+cQask6OjtLeza0XLxra0u2sFtXhr/sGhF5BDDnwP+VFICkDH1fW1y0d2AjB0WHG5z4PJBrBZ/gwpnH3CC+jbQmbYtIOp1Mdh584+4aACAwZl4BIZRhyYAdCPF5IbW8LtOh2C2ccAW842ZGuyzD5j8mZAlekhg5WY2x2klV+Akd/07RHUdWnXr5zBxousJ+2LiTN4EMAQf9O368RBdf4iGIx/MQcz0U46Pj5qzrHC3XwcdoHCJgeNOQjMqNcysAl/O8BqYkXJPkYvyDW9kYXMgHlrY7mC/qxQ1gqqlgacQR/HJ8dWKHt8eJQuLi8MxDWxeSI4a8fmEMwFVqS8Tgba8nW4+yfs6ujgyEBcFxfnNmeHB4fp5PTEwIQAARmr0WKWjo9OjN3q+Pgw3SJWQa7MTAS7wnzYGMCgt741RhrIbQw0i7kBugzgZAx767Q04Kiz2oFFwhigsn8RrOjpz4EK09nUrjeQEvxusTBmKlxvDGKHh2m9Who7GIrzAQrDtcY0ZvHLDLwBaTobZvsmavqkMVHkN/sb6O0A9u17QV6gBODCxOTAb7BwYPzODOL+hnkxlqr9/XRjc+hsYgDc4R8AJgCSecxuwbPGKrVuAUVm/7sOJLF/2f/APAGgE2wJQEr8DfkcOIlC8gOz7eXtMi2gk9mNMUEZoMNYwTwnwScM0MSC8JxEGOMwLjtmfu7sJmSHgmzo3956n1kIdxBHmvwhAIgch3yd4fHR4lb2Y2OlQrxYOvMh5NMXGbDI3dndHFDk/u7MefhRoETpfoggAzJNoQ2yiT18+NDkwTzhM+YWbYOZCoX2ZltrZzNjQTzOtXifGWzQPwFxZJjBcYIzYJO8J0N7yBmQBYAfA+IaHcKuxTuCRDFe6Bf6Z3EcWcUIvEZciPdjuAZ+aN6T7ZZgCgAjnZHOgYyQH/IQfEgAAnMYdawAEtiZs7A50xT1wLmAnjzOLg1ogXE4wPDYgQmTSTo8Pm4AqZATbblelpbDvF1bYW2Mj+tW20uGPWIM+4dp9/AkzRZLB258/FG6NJbGufkCLBQMcs74SLv09Y21Z7E1r0MC+NzWAWbXZNaEj/p6DHH+4MBZgmyPzOwcPgsw257ZEth7DHxqoAeAqZyx0xjVM6jbYpN9TzYMX1MaQ1zWrzI1NSykzb4cGR8nzmJo+MbMkpMZkzIOpGEmcpA/Qca+l20+5/B/Z0fLlJOuI09iBDJyLx/92b4JwZN4KYAxhzkzIVinENudZTDZPGCtRP9u5x2A3qUBQo3dsHkzucdb2jLG5XORy+8yo6mvjdzm8dnAOeIbXI/ofQ/Ow98EUuEctEFWLs9D/p3Fq5Qa9jn6v68wfC3LPS76o+7Z6P0R4wL9L65fFRin8tnqOAN98D1kIJAHPoYfAj8tlxurooOU1W/MpkNxNvXrv/2f5RxjKUS+93Uu8gdyzoMHZwYU/PDDn5ifvXj5Mq3XO2m+WKZLgHsxF5NJup7O0/cvX6aPfvObdPLgQXr6xpvp0aOnBqYCeHR3F3Ob2Z7gP/Jmeo1fGCv/OZhqbUBngqbgg5wvzisBWFxX41zkXcTdD95738BgAGIhxgM0SyAWwGL4YczjOtq/zC+XyMWszFdGqGrrjbUt+WAVjBt6T2Jt5LZpE2onPB5/l/Y7fHm0NpAm4xrn+cc//rGBqZB37CUAyRkeY6weCqRyv2qlouz8prbvEe0sXkd/rY17m++79oRq7ag8pb0SXhfP2/SXTVDSNjJve+4Q/UHnOi86NzEOcRxtvN18YWGMFXpee//sdsW2ox71GOdbxzFkTDV/KO3xlPwqyqrtqX7ivTvlLdlWSe6h8zn02uhXui4e2pfmxj496Dh1PtVP43xuo6PaXA/Vb8kPh+ohxpq+OYgyaZ6OcY9+xHP0HiTGCpWj1EdJzpJ/cb2jNqHt9fmG7qWpjLXYpnak443XxvFpPBg6V6X1SdRLl+60zzhvtRhWivVdNlLylVIbpVgzWA8FMFUphusagzG71EfJPjh/NZ1H+WvxcuiYSvbQlw9qbRfXRbJQ6Ws3zi/+HhqLSrqs2cRQOxqiw23AVCVbGdJHKb6V/Dz6ZOnvrv4a+ZpXkW2+RKArhg3pa2Sm2ma2x3NHDYwaGDUwauB3WQPbV538LmtrHPuogVEDowZGDfxOa4BgKt1c0htU3YQqbWJus3GHBzp8MMhNG27OxeKH0uZXnKjaJopuHsRrShsa3DyJm9b4u7Zp7O2iQKt9iKAbz3GzSDe37A2d8hbB0mZO/E7bG6rzLj3EzbEhThA3c3FNbRy1DfP79BuviRvAery2YVWyldJGTGmMbH/ImIbosWSTfKge/bDb/tqWSufp+OIGX7QN+mHJblnwEech+kuMG9vMS21+huh8Gx1RpvhQAN/XYkMp7kR5+zb8tN/S/Jfmo6aToTY2ZPO2S+5SDCr1XcoLpfNU56WYV5uDITE8xsRYxBJjs/o07Ud9T/VSykU6Fn1wXRtDnMuhdq1yalFbjFNFv5U3l2l/ffPaJ2vUE8+vPeQdasc6pmhTcXx9sSXGJrQH+aLf68Oj0hqklCPid0PH1+W3tTkZ6p/bxqPSGqIrN5fyos6Jxq8+++qLX7V2a/mnLz7E2Mq/WbDGv2kLtVzaxvAWETJ0vdFlvzV9CCFkn8o6j8c1BWOU2n5ck2rcqTXeFydKMf51gqnoh+V+clGqCF+yyxgn4sPkft/OxbOT3fQf//GpgahQnPf5F1+k36B48Ow0TTLDCIoSUVQKQBXAVNq2xU6v5vUYhVI8FuchdqGA1IAANuqNa1tAlB/TuQOQQIFUroMWXHV3fChSBWDAC7TpC31xksdZTMqCc9qa5tA2F6MA1fvQ8zSHlvyL6/8uG1V/M33uOCOKy+GFwSV/B8yDGkRhJsAxXmgOZpGjprjSmWvwNngv+nfQUC6uNzBQ+xbhNufkvq2A2uehAVNl0Ajko+yt/r3YF8cYs4z1xOhFPK+xkNT6dYifFTdzHlC8DiDMdDazInPOkzOXeREcio8bcJMAzYwhwwBSXuCsed7BVF5QT/2yyB4F9Q4wcdnxwyJltBP3AnAOmKkAXlplxiIbMwqrWdSdGYYILjHmBQPn3BqABYXEBIooy4aDwLz4GOwhKNYHyJEy7+woW5F9m4EGyQBOKBhHkS8YVlAsjyJ56IVzSEAJ5/3wcL/R/WoBoOStASIgH+Q0gBh0sIQdJfsMBggDmxl4BoCnlC7OL9L15aUBgmydeQsgn18DMJUx9kz2DQgF2QCkgg6PjsDYRdDKtYHQwMKCPmwdmXatoH2xmKWHZ4+s/xcvXxioCsxRYDuCLLPp3BheAFAC0xhs6PT02OReGBOW6xBF8PhsYDZDYaIwf9nYqwGHUOg9AYsGzNYBifBF6JMgKdNJZn7Ipcl2PsFUBNVARwCTQDaYBuYcxfrQ03w6TWdnD9LRMYAbS2OrwlgdxACQKBgmULBh1CcNgAG2ZnJlYB+OIGbTZn2/B5bmYEYHLew6s5oUq7ud+/wDSAZAkq090046OTlOR8dHxrLlIENfk2KM0CFaJ3AA7UBf0CnOMQDLZN/6mk9n6Zp+DOAR7CgDKjF3AK0YYAZglsXMWKnmS7CHIRZC9l2bawMbZMCiMRm5Q9iYCPKagJkNLGpglLF44z6NazEPBI8kMHbmuGo2jfyR24NecS5Zs6BrA7dkpiTMCc6FTBabAPbKfaAJAPww92R2clCif4cxGStQZhCBn5AVivEK8hIMRkAU+iEYAcxULEJ3ZhwHZQAYDRAFwU0KkiJTDdolkAv98l7D7CnHHNg3wEQsvMffACYAAAEgAllZLD9lsAQ+Y7ywM4AXWNCPa9kHAInMP8wzllMgfF5LMMcz3mLtsbcPoOS0AcahTbLYoD2y6KEfjM993IEl+CGYSvWMc5mHjOluuTB7hp1jHGD0gR5xbA8MeCcnjd7QJnMbdOFAHPxkmJ6w1VAGGw/0i7k9Pk0HJw/S9WyWvn3+ffroo/9IF5eXBgY1sO+tyw+fIHCvYfvM84QuCSB2s83AYqy/MuAReXu5gM/uZpZCsjQ6oAGsii61A61gV0+fPkUwNKAnR7QroOUGSJXBOAacJTBnb8fGSCBT41f5eu49cO6pQ5v+wHzEMRFYw7UG73vRRrs2u1tQH++LdO1IW9ecjv4IlIJPEcx4CZufzzfux+lDkI0+QkCVAbv2fL18dx0JEFi7Hqbfmt9n0FVcZ8c1fsNytvR8ZQDR7P+wGXyGfMqgxvWezSdeCpBaprYNP8yAMF0fcW44D/w73o8x71C3to5Ce3ldx9jCNR7jEZ+zoF2NW9pOrWi2mWOT29fnpvfV0nI+5s1se7Kf3nrrrfTOO++kt99+23wd/rZYOEvl+eWVgal2DvbTzWyRvj+/SB//5jfpwePH6c23305Pnr6Rjo9PDTxq65Rbj+GQywDYmfVOYwr0H9eUZCykbehenK3f8/qz3dtxEC/AUz/9yU/Sm8/eMBAV4jxiMddnD87OzD7xnfoE6YHVF5r76/yyCFuB53m3eJIB21xz0w9L91RxL5GxTm1443MGZxrZoDBBoh0wU/3VX/2V5R3kSoM8Z8Bke0/S9NDx4hbeEcmbMJpMcPdDaV9A7+NK93T999kdHb7ioY35bV5UcpcVTOWmvNGvS2PzGPH6ypOG6E9jv/avMT7KzvMae84yl2IFz2FM0XwZ24nHNIdx6oaMqeQLOraYn1SO0lij2XBMXAdGvZXs+hVNb+Pyko+wT/39OsBUnJOh8kc5unStbZbmtTbX0af62nldfjXE9lS2GPsph65N+J3uVdX8LY6jFkO65iruN0VfKdkW93x1PKV5jXEvjqnmW2oz9K2h9sa4Uoq52kbNJ2MMK82NxrCo8758VYpF29j6UD3gvMhM1WWLquchuai0hu/yO20/yrHNmLp8t8v+4/qolldfJVbH9UBX7ijZddRp1MuQeNOnyyFgqlK/94ktryvO9rWja+XSerfmk31rqxFM1WdN4/FRA6MGRg2MGhg14Bp4fbsVo0ZHDYwaGDUwamDUwA9cAwBTxU0vvemtbbSVNnlLmzC8AcYGHB/y6WY1rmkLuzyFa5FbTf2lG+i4iTF0cwvnlTaJ+OAhttP2swmmUlm7NvNYlIbza5uXpT6jzuM8sf+4+VPqQ6+Nskadqx50o0l1Fud0yIZR3yZIae5xzX3AVKXxUv/RbmubYUPGdN9wAf2V5qFv7nTOu+Qr+UY8X/1QzzfGBHsjd/tT8hfVcdRD34Ykzx+yCVo6p+6jrSRdDwWi75TmMdp+1Ee0p6H2EmMs9Xgf/yjF4JofxfnSOep7mFDbtO+Suc93u2QfIo/aEGMsrov5RP0s2mXMhV1zw2LnuME/dN5rNl/TQw0gVrOXKEdJh3G+htqc6pDX2Nu5C29168rVPBbnqZRnFOxU0lGX3tl+tNtYcEZ5mM9qfeqYhuqsKzfU4pfqp5bfS3G367o+2Uvjof7U1koxgP7SFSv7cmQNLDG0zejTNT8gEIBxW21Qv4vyWhG2/JTsLs6J6qpv/O08+9vBX8dPXFtwrFx33AdMVcsf3blz8+3WQ8beGcyMAAAgAElEQVSmMfjuXLQFoNE/+vyytIbp6qs85w4GmOzvpV//+uP02eefJzCbfPHFF+njjz9OT54+TQfHR1YwjcL8/cwAQQAKi08JprKyTBRLGhONswuAJQXFxSgO9TF58X3MVfyev1H4i8J32ifZgQieqdktin61fZynBTyxKJDHWezN4tNSbGe89b69YLPmSzGWMLfE+DUknhkgJzOi1MBUxsBkb5R33Vqh+3yenjx5YmAqzAlAIe3b7v31/V6kiKJxLx5HsWuMlx7THMTm6xFnbWhscOcu+ArHcB7BUmgT99B8e/706sbYfXAe+oasOA4gwkrjRi6KBUDHmJ2WAL5MnCFtb9/BV7drA32wAJVrJi9sBphqYnaOH94LcJ7RFu0DMqIgFd9Bfy17g8+yguy0qJuxBEAgZ4By9gqzqVzQq/MMQAAKeg+N6ecoHR0epeOTEwMd4DywoZDBCTKZvyW3YxTTAlAFP+U4FUzl/fAt6wCbAFDlBb7z+dTADXjbP1mFLHYaSMXHiOsBREIbBujCZKydxQf/IG+zZjJAjbOS4Br8O8isL9DFy5cvDFBlYBkD7zmDCIAtaAesHyjgv7i6NGYqsJngOgCLjBlhfWsy4zdiC743cMTtTprPUZw8TWenDwzocnNzZfYJ+4EcuB72BZuH3lCQ64AeB++Amepg34E+i8XKGbEMTOAsYPATY+Pbm9hcos2z41OTHR05W5MDiDBm/IMteqH6PPuSF24DTABZmbPBuoPrb26uDSCBOQFQFUDQxWyWzh48NNAaxgjQFmx+zwqO25hDtgqbuz1ngAGLk8WdzM6C81HUb+C2HY8h0AspGgxcYUXg7nCtPXk/uN6AScZw5nYDOyWYCqBBxlMWbkPP7hurdJxZuNA2QLgGplqujIkK9m1xNK+5GYdRCH56gkJ1B1NN51MDVGEeoXsD64ENkYzTxn6VgZeZFZHjdhAhxm7cOpndzYGjtt438BeYq8DeZQkrs3rl/JQZ4gCS8nmaeHw0u/R4aePPbDpWTA/WqT1nwbJ4urNj/o24dzOdmu0ZO0rOpdANgUm8BzH2N7BxZKAV45DGNfRLkBVshbGYTC8spifgisXqOA/HUJCPH7JWaT5l7mJ+h69i7mm/+Nvt9ybNs3/Bb5DnwbRE2RRMRaAJ44fZK/wTANGZM+Y16zjk7AXyuH+nbFpgczk4cmAa9AYZCUpAvwZchJ4zCJZgqph/CXohoArHFdRra8s9BzGhPfQBOdDvLpjdTk4awA/XAJDXXYn7fA6mItACR/Q+GAVYc8Sm49N0ePbIGHG+ef5d+uSTTwzcYcA5Y77xHGmum4Ey7q8OUrd5UmZGAVKZXwmYarXE/DgTnq8H3IeRI4+M+QbxYJWODg8MdAsw1RpznMFoBurM7ZlOG8andq4YExDPlw2znscYvT/S+1fOB+dL9yW4V6Hrfs4nj6luS/cratNc6/kaxXMl75n5t8pDuwcQ1AGEnlNsHRJeLsYYAEaxti2PvfSx1tecFYo/G4W+mY1U15cqI75Xm/V85exoZodrrIl8TYV4whhC4JexNOV1uoP/HNRF+4x7BxxLvIdR3fF+jLrjeJr9dWML87UIZeccEOzF5yz4nvcZGv9UB7qmUt06YMsZRw0IDEDfysFUiN3IC2A+evfdd83Gkd8Rm2ezZbq+nqUXF+cGptoDAHa+TC/OL9JHn32WHj99mt5599309NlbBvhFrFssAXLPDKUAwmYmUsZZ9In4wX+M8VxPUkcEEhJUz3yI87mm8zxxZeCpP/yDn6W33nwzffPNN/Y39Ecw1eNHj2ysYCakjTa+Zlgpn2u1/WZbAOuMHHMZN3g+ZaVsGve4foj2wTVlPJd/A4ZsYP5sswSQYX7++q//2gCdsOl06+B6AoI391n8vrL888MFU2nOpi+U7if1vJL/MpZUFPifDqYqjYt2FNcpKjvtNNp3HD+Pcz3FNniethOPMc+U5FD96Tx0fc/zavFVj3fND89rYm0A1kV5umyi1k/8Psp2N7+1sYbz97rAVCpLqV+NN9E3SrqurRlq/hLnlPF0yPmUdzOGDdV6e17XHNbsT8euelEdcm0Vx1Tyo1pcL9lKzdbVD/viF2UovdRV14zsv+bTerymR9VPTZ+lWeOaqBbHajrriz/xeBxj6e+hNlI6r/TdNnqAPCUwVbS1kq8OyUVx/Rfnvxb3GYv68t72Hlm/gjZRi6GlK2sxZRu5hsbGkk3+1mxi3e7ra9wtrWGG+GmfPrax2S6fLbXT5N3M/qy2VbOzvrig4xnBVH2zOx4fNTBqYNTAqIFRA66BEUw1WsKogVEDowZGDYwaGKiBf/qn/6spuyrdlOvGYW1jqLaJqtey8IqbfvoQuLbx3nfD3HWDP3QTo9RH3CCtb4DeBVN1bR52bcrpdA3ZmIwbN3pNafMnfkc5+cBX55AbwdGE4oatzpsW0+nmjbZR2pAfaKbNaSVbK7URdcgx4Xp9yK1jUp1yE66k19KY4nxsMy71k+gLlK/mC7q53tVn9JXSuJsCjlxswmussCuAqXSTq7R53zUndX/qfhtkTcdRf1160M30IQ9i+nxxiB922QuOlWLsUDvvs7Mhm/lxQ13loXyxn/vI13dNly1HmVSuaH/0cdVtl811tdWX83C89ACqb1629Rn6WykuDY09pVhWk6MrV9VyXARTldru6o+6LMVDzVMae6L/9OldcxP7o11qPGChdyyIKum6ax2yjTxD51HtVeNZKc7U5rxL5tIcxXzRlcv7fK1PJzEuD43BusYpfY5jVlYV2lytDZVZajELxX3l0fXFvnK+NEvvU1fxeGkO4hpP7V8B/trgtuufIcKq/oacX4r9JRmjrDUbj/FL/y7l4m59oBgcRYt76X/9+qP06W8+tULRr776Kn3++efp8bOnxpCCN7ejwG5ysG8gCLJkECjTgKl2HEhlxc8s8rXCerCmbK6PdK0Y/RF/x+LWkm1H/eOc1WphBfqxAJfXa0ykvpq3yufC2NILI+Ja1oGCbt+1eKJ+WYp1UQc1PyMIwmzeCpkdvBTjmjJToegb43rjjTfSwcF+Wi7mG0xLZCdAYSkZqkzGXde92pIWUbZ9ti9QuE3+sgIdj8vnRaYcOwE5xtJyeW2gI5QTN7JkkNSugS7APLRIB4dHVvxthbDCEAW2B/yzYo1cOOwAl1YWL7hpgUI6JsZP/CYLFNpB4SbBVG0ha2tp1LvqnvceYMxxlp67rAJ6f0I9oC+AFFAwCr8iMwwKbwmGY3E2fYLFuVdXV1m3zoKCft1uXVZf1wGElAEfxlDhRfM4z0B5a4CMDjJzVbuWd8amDBharo20BwAwgERY7O69CGjLgDvOAoY+YFcAbNxcX7s/ZoYwJz5wwJbNwd5emmamo4kxBflYbm/tPw54gew23840YaANAPDAvAY2r929hiXJGUEyNgYgmAy2MaYMG7ffD94ulwbcwnEr0DVQEgp2b41haLGcm2wW61YAW+2lk+PjBphnL+nIjFsEqxljHICjq6WDbCYeCx3sN3P95RjjbETThsnk8MABPbAdgImcBWfWgLYaxgsDmblf8V5h/wCALbCzOTjR9dcy0xgAaeIAPviMxUYDUq2sDwOrZWYIXkd7ZYE8riNrVAOmMuCqF0LDXnEu5GZBNMBUxoCVWV68UP7WQZFzgAHBaAggnrNy3Uxv0oPTM2MQw/Qv18s0XwFMtjBdW2F4zi/sg3EH3xvoKQOEyD5kzNRgsRK2PfVPAhAYWy1+GLjQAVi4DvJaP5jTBqjgTEcG1pq40SI8wUYNBGAsYA6Ac2YbZ/QylrPblI4OD71IPIOpEK8JGohgKmNKymAWgovcrnzemK8iiIGAIwKzcD7tHQX4+BuMS543HWRmY8rMKsxrBH6xbwIeLN5aLnKGG4BNjDUvA7ZgE9AX4gHmCz+Icw3IIvsxzjM/FX8D4M5YxzLbDmQEYAAAVICp8JnxntfRhvk95k7HQj0puIm6ZlxvivUzcx+A5ARTQUbENMSRIwD+cs7TnAC2NzI/uU0A+OlMRtQtYygAgQBT7e4fpd2jk3RxdZW++/5F+vLLL9J1tgeAqaBfkxm6zqmIzK9cJxFMxfv5Rqa8ZnD7N5hXBljupdkMdrVMJyeHFgv3d3eNmQeyPn50lh4/fpQeP36cVgAHL+Y+3gCmAgCRAG6zvwyWsfXi/p7ZA4HF0bZ0TcR4Q+Bc3GO3bBPWPIx/vHcnGxK+j+sXXVPGvK7nxvW1xlHIZDYOu1+vm7UwZGNxL0FKiGm8D3fQ/d17IQO2ZjBVXPu1RK6bbK1xTUlwvIKp6M+QhQAb1RHB6x5DUgLAjrZMOeLegeqIcUTnhPFVr2/8nLG3AKbiWgWyMk9kE8+5M4O6cxu6No33SLQne16zf9gw6+1aXnYGVIBZofef//zn6b333vNYBUZIrCdmq3R9MzUmqlusZ/b3DUz1/cvz9PFnn6Wnb76Z3vvgg/T02Ztp/+DI2Alns0WazR04b/1LTMbfnuc9VnEOaMcEOtGOFZyn+1GI0ZgrMHienzsT1R/+7GfpnbfeTt9++62xUyGGIk4j1zx6+NBiFo7xfs3iT355An1NY54fyzkug6kMDhzYZjnnjGe0G/zW7ziH/B3nin9jdQCQPXMGYzfAVP/jf/wPA7sZm+G6vU/QQvr8+ojYXf47+tzm212iTNoIj+n+KO2r0llzH9h3Xu36bb/XfjRuRZ13yaN+3TeubeVT2+jTCeUvyVOaJ21P80gtJug5mrc5ppgDNB5HmVTWLp2oLLH/0hzxnNq5pb7ivHM9oLqPuYU+HOekyx9Kfeu+gOalmu8zB/fZQun6kn1zHDqe6BM69m1trDa3XXorja023iHP8EoylGy/FLvUBrrsPB6L+V3bLsUc9lPyPX5X2ncrPcctyazzTFmYA2h3Xc+aS2u6Uptd/rVN7Iu+UPKrPl+rxbFtY/s2ctd0UpvzIW37K0X8J8bDWryr+XpsI7ZXsqdSLNXr+uZhyBhr8S76TW191CdDl/5r1/bFiC5dxvH0xbQ++WN7tu+D+8a8WRnzU6m9Wqzom59oS11riT57VJ1FG7K9wLw/XbKvIfNRGsvf/d2v7vcQrU8x4/FRA6MGRg2MGhg18APTwJgwf2ATOg5n1MCogVEDowZ+exr453/+vzeejsQb59LGfG2zNW6Qx2IpFi/E4vO4EVDbeI+bF9RKacM9bsIM2dyI7aHdvgcTeKmosgeUNrH6Nqy6ruEx1dk2Gw1xDHHuuEEbN2pL+qo9LEEf+gAC15Y2j/o2N4da+bYbT5CFBU24No412iOPx7kfMqZoy0PGVNIrryttcNc2pIbKh+tju5Q7FgHxXIKpujZRh2xKlvTRNZ9DxqT21qX/rrgyZJ70nChzjH1DfYDnlTYht7XzbcdQOz/K0jVu2mItzpRie4zjNV3WYnifTQyNM3FzVmXte+Cl861FMH1zwIdsJT+qyV16mNGXlzSXRdus6U/PK7Wvc12yCS36jvNe+1v74ecoH6/VPBlzak1e1UPpwTXzAotj6I8YC98EX/LDrjjYZwOv63jMG6U5KT2AqMWV1+2H9x2nzlNfHI02q/G0Fu95jb6xP9phqV/q0ovVW0akrnhZ8sOhelGwSe2avpih18XCA66LcM5mgX8Z1LxtXijn+u2Zqbr01TdvXb6rcaVkR+y35EOtffgDTejv3//X/5M+/uTjNJ3N0vPnz60Q7+GTx+no5NjXnwYO2GuYe6zInAWKACcYCw9YQgCI2N0AU1mNYQF4pDEx5lX8HR+g9tkqji+X8w0wFdf2mofURzkO5jYWpKsPlWK7259ruWsu4rWlOWX8Lq1fXQ+3VpxvMlmB4ybYycZm/xxAg/+jOBRzAjAVCvyvLi82mGdQrIlie2MSMmYWu8zajzoz8IUwOERmqvUtgB2bzE1kuGBBO+IVWUDweT4D28USg9u4/wLoA4XqKAYFYOjR4ydpMtlPFxcXNkQAfZp8t7NnNoh/KMZFobPZYQYYwK4hFxh0dB5wHLKweFXBFQRToQCW+ZW+xL5YJI3vGYetrzw3LAhlDqY8LPonkwp+n52dWcEoip65x4CxY24gA0EzmtvxPQpqveA2z3mWZQNMZQWyAFC4nI8ePjAQkwPVwOqyMjCXMYJlIA+O4RyAQNy/UYhMVjlnm2PxPIrlzZcA3smMZWQCgp3PM3gEgBoDtxzsp1sAW4zpB0AQgJUwh9iIWBsLFIBI/y97b9pkyZVViZ47xZwZOUmZqZJKVcUMZoUBZnwBjP/Sj+4/1VbQ78c00Ly2bmimBmoElaRMKaeIyBjuEPFsrX2W+747z3H3GxKGWemGlBZxr7ufYU/n+Pa9fKFIWbIHWIrsGrNZo2sWRWdmIhRGC2BDRgXYKov+AXQxIAdYn8iWB4AObAGFxSsAf8D+Y0AFjBfno10UXMOeCIyZTdP1csVjBN7s2Fjol5l5zZyn9Rt4kcA88A3IGcAlzBWAKoI+KFtjByFghGxaGNYq7e4A0GcAQvmRQFgW4zC+RQM2AcCkAWyB0WiMF+XcNKxWlMPMgLBgjppOdyhvAJrEKOV9HH34OAjZYIy4HjYrUJAVBxljHb6DHjm37NM7GbgH8ai9Jn+RwbZQ1v7+AQEXKBQ/2Dsgk9MKchtdJxRjQSbQqYH0AIobp+ViSV2ygAXjzQxA6AugN+gctgNfJANSBsxNM/uOQAiSyzKzKkH/AvFoDRL4xvgIbV1CfCXLGv6bgnHFgDOwGfmxMRTZ/MBkYjICmOom29EOTUfsRyqgV2yC3AVyQkzAj8A/Ao7IHrQO4XuBNRE/ESv8/QHOQz+vX79me/B/zAdjwPn4QRsag9oTIOud+xnSIRqASGAq9Ic+YFvQDXwP40c/AlPRpnDeYsnYjs/qE/Hh8uKCspbdYZ6IibPdWQI7lfQXwbPa22pdVxwReBbHPbgB9iw2L+0p9R3BfGTAM9YX/CDuIs7sHx41uTj0ofGMyARnOiCbJNbiAIZTW7DdK4As0jgt0iSdvH2bXr85SS9fv8pAsWvup8RMBfnSF7gW277DgOrwkZalyq91sGeCPPNmZTbbM9Y+gjzgQzfp3r0DsvQlMi8ZuPLJk4fpwf17BPouwZCXwS6wXURY9iGWSg+4yOBKMpnuzAiEROzDuGWjLITVQpXPJztNBisKxKjzeW4+3++ZFUuMceia7Hf6rgUytYxnuLYBDebEN3dVJszGT/z+EG3rn2yUrJA3N83aiXa1t4GNQl8ElZJV0OZtQDZDPRs7ILmgCKaiT+Vj7V4DesO6a7HF/xAgmtcb7UmgX/mt9uXwabHKEcwIsOd00jCBGnBtZOyThX1szFPYPFqQrvzF32Mo1pdyHAiGnplKOtJ4ca0Aj4oz3o+7CqYlH65dBGDuNUyeYHXEPlP7RDjlb//2b6cPP/yQMUp+tVxcp4vLOcFU19DPdJre5s//+vOfp0ePH6cPP/44Pbj/KE2ms/T24iJdXoFVNTNC3twwbinWaE0VkFT3WorBfg8q2crWyIA3NgbDhw8fUo8vXnyZXr16yXj5K7/0y+nJ48eM4/iH7wimAovg0RHHgXs4gKvQj+nfmGi1dmgcBNEyPox4j6dCdQ+mKj13kC1onvFZhLfZWn5mCiasHAN8TAeY6o//+I8dmArrlu3zJd+2/X5mKhtrCxr09r7mW4FOu3SPvuaM7kMtN1U7v6vfIdfU5FvLq5TarOUHfBs+X3TbccUYEdvx/cmO/D17PN8f62u71o7PKcU2FH98zNMYJI++frvsoaQjtVdqt9SWH6PGFnMm0c5r+tZ5m+hXMcGvAzWZ+Hje1UefD5WOe7n5+cd8iq71Pu11usnca+eW5l+TScxpDu2/S4dRj32xoGTntfZLPhJjUPQNtR/XD+3FSr6pMXfpy4Op/L7Aj1F999lMVywaqpOhsbzmx7fpR7Fpk2ujfGpt9MW2oX0yp5i3ryW7qsW6Umzrsm3FIL8H6bJXb2N9MWfIXPva0PiGtKV59sWp6Cdquy8+1PYNvt/aejt0/F3nIR9m2eZ3mQtLc5CN3tYmvS31xYKufUAcr/+MewjcZ9dsdBOdeNltwVRfh8Vt29hKYCuBrQS2EvgmSGALpvomaHk7x60EthLYSmArga9FArcBU+nGPN5g+8Sdv3nHTTCOqUCiL9HtEyAxIdSXSBuaiO1KKvgES2cy5iY/P8ua8GOr/Y1TfdG5TxyUrtF3PsFVOq+WaIiJ2ZgIVIK2lNT3/dTkIP3E4306ln3cxoj7km6xTSWdNVY9bNaYo715WfQlcOJYagnMrnl22fsmYKohsvT68g9NfNI8zomFBygGVvFGwd5jAmxI0u62icya/rvGNzQJXZJhX8zxc9/UXnyc9D5xGzsaov8h53T5ro/xiuulOKE2vF11xdKueBljxSaxpcvG1I7GFR9WSVaxDa8bFT1G+6/JuZRorl3rx6dzvPx9H17etTWlL+b6tmvrTdc84zVRp6XPtWL/KL94rYpPav7jr5e+fIGXdK645osltV78ooKpomy6PnsfiMXCNT+M/jEk5tTGEH2gy7a9LZSu8z5Uiwsln1ofvxXWa1/lfapvT7n5voUjLoqvttb5PU3Jh2L8kM9qTxRjnj53tdun33fHuv52677ra2Mqyb4UM0vtl/Y70mnUY21Nt+9bMNU//fMP009/9lMWVJ+9fcvfe4cHabZrBapkWRilpmiUn/PeivcEKMbLBaM8n8W2Yk96F0xVisWltXiofHkegQYAzrT7PcVD2Yr3bxyr7SNLsdn7HQqOUdyH73zRTmw/9uH3EX4PEsEGXhYoyG3GbxO1R9G+sDUXNgtoxUL08YTF0Hh4fXryhleiHxQjonARLBsCqqAAHO7K4uys16atDL5svzfbae41MvsRwA5WuG1FjxqzFaeLEQkFzddpdGOADxXSmt5sfABC4HowZ9x/8IAAEGNSSSyUzcRDxqqQwVRWEGu+SUBDBurccCxXVkia7wHQhy9kVbG7AYlm/Kf7XO9XHkwl+1VhJ2LQ9SoDPBr5eVYomz/lLYBQ/u3bwNhUQKzCWg/Okj179hXool0fHFss52xgBsjk8OCAACLzfftHcAPYmRbGfoO+Dw72eR5+phPIY9cYywA4IcuKsaMBaASRmi8YKxhZBnLxOEFs19cEFwAchELuazCVgGXlesXCXgBjfDE7+gcbjDH73Fhhby47RxE7CtRNN1ZfT8aqDPZD4Tn6AIiGjFsEIqB5sKeYn4Kdi6xSYKZC8T0ACQDaZFATwE+0ycWC8wPQkPssymKcwYdgizGWOM4jFwMzlmSGCgH1YHsAiOF8sXEpPrb7N4C+bKwsim/Yq0x+7JvApDFlL2YRzn86YcE0rgPDl8CAEBDkCCAIgGWQ4/4eGJJ202xnl2AqzBFF2yjM55gg8+wnaBdjkh4gb/kM2gT4CQ03MYFxA6xf67ZIcJ30Q0AU2LEymCKDBY6O7lDmr1+/SjuznQTAE0FoeUFhYftoRL0aO9WE9gZWHcYYQ+s2TEVkFJvNeD7mCMAOzoP8AWpSTIYdAryJeHNxNSewBbIguA1MZtOp6YSsQBZzBaYCSIQgBMQkgKlgRysU8pud0UcQj8Y3lPveroGprq+XaUKQH4B1rc4JECSL4zqbkmxCrFWyU4Gc2G8GCmBe+B4+DZsAUMDAHe0Pzkc/AjABTIW+AXYywKoBQxSTfJz0a5vWPQIpDatAICLkJIY9gakgM7SPfg1kZEwksAX4Ifr1sRH+CTAAwR+TCW2W9g1A2RhrgMlbetQaLrCqwFH4XkBZ/C2QlI/jml+zjiyXPA9xhECq+RXXInwH2XOs02k6OLrTgBIE0EFfAFMBJErA1AggZANTCVAhwAv1CvDFYpEuF6v0dr5Kr09P05uTU+6/BJoaj6eUA+eSWZ4sfiMnneMQ9J/l7/e69E3EKDFQ04cBvAT48Yr7F7Rz584B4+D8wgBv8JOPv/1hunv3DuUPMNUKc8Neh2xs7d4jNeCuXByXTQ3yQ/wkQGIF28aezIEqwdaU/Zrt5s8WT8R4aDG+yW1ADpkJjXsZArBGxqgGoDVAwRwcbBw+LyBxu/cwYGvLqCefo98hVmUwpN1vC1AMUJStEfAtMo1xnTxowKMG3B6Z3WYwFeIT17q83LYpSGMPJJAqM1M14KrsT4uFxQIDH2X5ZDAT/SzHWpOHyb4BU4H5D4Bp2C3ANYcH1DXOwxqCccG2LQ5P+KIDv7f1fu5jh/pRvNH+TufE4nW/h6ZdZlCcz2X4uKf9qfr3eY7SPjreB+t8+B/WOAMMXiUAdhoQ7JW9bOF3fud3yEyFfSXWSRZDrhJZpk7O3qYV9DCepNPzi/TyzUn65LPP0vtPn6aPPv44HR8/SKPJNL09PyeT23zRsq+CidPfE0g2ik3cl2SwqvZ3HjQvGQrMjznBzrAfAwAeMRX3Zt/9znfITIWYCGYqvABDDIIAe6NtzI2xDD5cAFOhbQGYYKT0nCmYPe2+3XZgbcGr15v2x/4eZm2hCR9q9/xT+r6d7EF1H3/8MZmpcP8CmaFO9T8aTCV7Ls0zzq9LFv8ex3z/WhtLvlvqO+YMcE5sL/r60DnEe/ohslNfpXHF6/392dAxxXhV0mvpPl7XefnWxthnD/F4zAuU5um/i7FPx3w+w+ux8WmBiANoMOp8iCwVD3Cu+u2SR01XtdigMcQ2S7KTDr2dSoe1daIkzyHz7jqnNP+aTLz8NunXtzfEd7viQLRz6dKvwbXrY4yQDvweVO2UnlHIZvwYam1GH/VgKr83kDxK+xnvY12x/Da+MDTWluJCX6zY1N42saWaHIbE3iH99IGpumJvn6zi2uJjn8bv51GyLW97Q+ZTO6dPh9H2hvS1yRxie30xombjpb1Dn68MmYs/5z8CTNXn0yVZ65poN6XPWzDVplawPX8rgT/3J6UAACAASURBVK0EthLYSmArga9XAlsw1dcrz21rWwlsJbCVwFYCv8AS+MEP/qxY2RgTx6VEVymxUjovJufi564kRi3hPfTGvjSe2nexr97EtQNTxYRSKSGpfmOyXt93Jb76ElpdiZ+Y5PAP79Cnf4CLY/5NtRpbKZHlE+0xcTjkAcnXlWwckoTzD/+VlC49fIkPD/oSaqWHGH3jKdm7isKiHdUesAzxi5J8m+JN95Z8b3/xAQDbcA+NuuYWE7NdNlBK1GMc0Tf6HnTEOND1IAHnel8oPdwcOr+S3n378e8uH++yw02WnlqMqLWxyfneLvG3L5T1NqO5+PgXj8fxlGy5tP7UfLGkc+nWxzffr/crjTk+XPLnx/n7uAhZlNYOf060vWgPNbvzthFjQy02N4VTBcV3xVwvcy+/KIc+e+rSZzyG8ZT66tK/dFpa17yco134B6+Sq/quPaisybJkc5v46pBz+2JftI2SnvrWrz7dap5xzSztYWSffo3RXmLIfPvsqhY3tAag/xh/Sm12xaOaXtdj5fqWubQ36hrrcFm0b4uurTcxjvj5R/vx8cP7Dv62N6y3BUCxv1q7JT/t1hM9dLgICkVJ8eJaHOjrRPKIcTW259t5159QRG8viviHf/y/6cc/+QkLeQmqQIE9ABCzKYtUWTB9Y4XeZIABqAVFd3nPjSJ6AFckHiY0cxEwShnFTNU3r9K6EO26tt6gQxTReuAM5qyCWfzt5VWLA4rD0Tf8emyghsxogzfui2GBRbgtYDHanvqMhSSQp9bwGM/BQoMCWmt3XYJsX8W1+Te+Q0Hl7sxYfVBU++bNa2PGyYWcAlPps5g0MC+TFwpE20JdrXWtzMx2pAsVi66uUThtxfn4IYgDTDG5iN5AUldpMgYTjwEByB4D8EouSLaCavSd0p27d1k0DuAXbHAyMXCL5GpF8GCwaT1T8gNoAeAFMCSh8FqxXbLWG/rVv7ERmYz8Wq+5i6FGQGWd2wBnri5Z8OrtTGPROZK3QFuyT9mWtwEV20KWLODOezXZWiundvYmF5OPAepMBwRZ7MIeAGwy5in8w9+wn6vLCwPyTCcsoiezBgFHYCPaI4AANjjPY4HtozAbfeE8FG8DBAG7s4L2zKaWgTq0FQCywFKSgSPGFNDaEMCaBhI0oIEVbS+NhWgOGwEowQqXJQP0BzCVFc5jPmBQ2k97e7tkusKYxNKGQvl9AjMAlsLccO0orZYrkxHACcmK2DFGxD20j8/G7gRmpEmajMYGdkBBO0BlZHMAsMFYt/BPtjafG0CBss6y92Aimz8AA1lmAJAwltj9JJkkwJCVwVSYP4BEABoCuCMwFXSAImsrvAYAdsSCeTICLcFwM6IexYpmcRu+YUw0DOUCIwLQyLkbU5iKnGXLBB0RJDcyVo/VkuxxqHieX1qRPsYre8Vn6ny5asBeYg7DeXfvHrM9gKlQCE9gIv6DDRCtBNDdJO3vGIsQjnuQjAdTCRCIsUIOsDcxU2PuAA9pr8UCcwAoptN0dnFpjGgZ9EZ2MNqyge8Ipso+hd8LgDXA2gbdZnCPMXOZXwkMAcCZgdj2KOubDKYygES7Z/Hx1d9TxPUKccDs3EBTYowSKEHfww4ApIL+/f0CZIfPKMrH3CAPxGOci6J8/Jj9GAiOrHV5fVO8VL6HsgE7G5mZqKnMCmOAKQ+mQvsCq2p93dsxkBRiu8BU0BHsEHEG49QY8DdBB/C7kYHGvB5hawKYQS46hvkLfChmNb++ax8jUIHGCJ0akOqK1+NanMuxTmfp8I6BqdAP+m7YizKYioCuDKYS8FV6E9gMcgOY6vxqkU4uFuklWGZOT8gOqr3aaATwsC36BMgsF83+AkCrZh0EMDmDkLy+6UOZmYqAyOkO/R2yxA/sELESQMCLs/O0t7eT7tw5TN/9zrc5Z8oca1peexCbyPSjfFQGcdNmXa4NepvMDMSh/Vdc4/weFudrLVR+Rvsofx+rNU/HJH989uu2b0PrPc6xNWW1xmClMWp8Wqtp33kvAkAY9zIHBw04DraKH98ewasjxM+dHDdtPRGTWKtXuz9qwFTa1uE+MOtaa1rp/t7vaSULDwzEnAQCxP5LYEwBa7TXAViLNpY3lvG33497v1H/Xkcap3xPMa3ZA5OloN2H0aYBds3gNvUlffv779I9XNyjNTYJoOHU2JgwzxkZzyx/CpZCKOP3fu/30gcffEAQEv18sUw31yMyiZ3D5gHUH6X06uSMYKrPnj9Pjz/4IH308XfSnTvH9O2z83PG+aVj7jw9OWlsxt8TaL/nWUkRmxAjyY6VwXrS4bsA/ynb1Zr+7Q8/So/ff582BtAUWKgU32BZDZDMxSi97MLnChsAU2atGmHDmH3bAMQWg+UbOob2pZPavahsQ3qNn7k/zWAqf5+G/r7zne+QmQrrmO0lbrh/IAA63ytZu/2sVK3deqC3BbF4Lyn/9GP2PlA6XrLD0vV939Xva/uufHce/oq+OZVa92PB36V75f5RGRC29cv2GUa0CfWnmOGv6epH12nPpLnqHkHX+vnoHJ8XjP1p3D6W+fuOTebUNX6vG/mTb7sUj7vszbdRutbLZ30t6rahPhspjb3kX1HO0eb9ftf7Xcyzl/Tp1wj17dvzNhZ9otRebfxD9enHX7rG5/SH+FKpva54NCS+xTHEmB71FW3G+1dc7/2xuIfRvsrujW198TqL8vB2i2Ml35WN+H69/n1sKckyxrxNdFIbbyn+dH1Xs5lN1qnbjLtkR13rxtA+mpyOe37dJSsfY0vrYU1HPv7IZrvG/1XX2tr1X1VmcT2oybm2T++zw3i8Sw7/XjbRB6aqyeC2st1E176PvrXXx1cxQMeY69ecvvWgpOstM9XQSLM9byuBrQS2EthK4JsugS2Y6ptuAdv5byWwlcBWAlsJDJbAbcBUgxsPJ3YlX7tukkvJ4XjDPSQB0pfYiDf+/iGAb79JLAwAU+m6mJDsmm9MemquXYmJUvIktlOSv8ZVG58fZ9f1tQcBmySebmtXfYkejE2FAUo6a75eRqVkdF9ibsiDjL55+QS11weu8w/gSkn4rmRpyd41f+mrlvjyx/3GukvW8WFKLXEXbc7bni/0wPxLbZRk7v0s/l3SYe3B5tD51cawqb1ojtFXazGvy5ZKuvw6zvdj0bxVCOL9SXPxstW1KvSJD2t8HPcy9QnUmOSPdlHShX9wqGIv32ZbRNu+wVkFElEntfircdUK97zso7+V5lrTVd+6GeXj/Sse6/LJON7SGht9vCu+l+YYv4u2Uuqz5huldbLPB3zcj3HXx0bZh39IWdwDFIpJ+uL90ONDYl98QD4k9tX671pLag9yo0x8PNC6O3S+pfNq9hrnWXqg3dUv5qqiwLivip/fjTctGKgUm0r99u1RymMdBqaKbcunavs19eXHHvcdsU0fv0o+1qenVl/vglmG2EdJJ34e8e8h44nrGj73rd+l4wamGqe/+du/Sz/+8Y/TOd6sj2JtgAhQSIdCfrDZ5KJRHIO9NgWnuZiYe9QMdEA/AlOZ/bXMVKV5exv1cVF/e/mV1vN1HRiTi18vY+GnH0NpL1WzF18s6sFU6CvuJbw+FOd8AYmP32rXF/H6WH8FMFUDenZgPvdSAWvbAFD4ex/sJLt7uajyMr09O21Yl8S8pIJ6fLbCYBSGW7Gx3XO0b9zXeCUvm3MrZxZP4w34KxTHLljEinMwJxREog9ci2JjK7JHIbHJTcXMeAs9Pr9+/doYSVgUj+OrXPxvjANeZ/yb+BsiE9ZNgYAcgHcWaUZWKGOakb4EDiAYaNGOWXORDUlv/m38HpClPdrVBUBPVwQNkR0rMwxJv2pXhbUCnHgWL/QpMIqKgVF0KyCXbET2ZbKwf/hp7cDAbrOJASJYpAtmpR1jxhLow9Y5gJWMfQXgCoCpIEoU6aJAH2wrAITgy/nVPF1eCqRxTTCNAXKMRePu0SHbF1uUgF2NL9PZ8b+N2caP9eyGDCYAbYHFBz+Y8+nZabp4e57O357bhZDPGMXfBrwC+5SAUJA5xkBWMoKjDDhC+yILy02a7Uwyax6AX8ZMpQJdFuNjXACHrFZkzoHNAMCBY4f7BwbSIADwyoF0wIS1a8xuGVjRrE8AoGLMBDFmhq7MzAReEvsxC858cwRrkakls6wJBIl5GbPKivYqMNXe7i796vWbN+no8Cjt7e+RgQvngA0JwDGAl8SIBgY52QzGSzYtMThn9iicC0AV5gkwpsAXcHrFs+lsnAucrwnCwBzgA2JfI1gJ7c1m6eryMl1dXjWgFIwJNgL2qOPjY54HoIr5JxCAAGotCXBCgTfAavt7u6azHDPUPv05GUONWIDwHQEtmXED12BOYpNBPwQoEmyS0vnlVcNMxXi4s2t+MgGYyuyUNp7XWcbIzA5Du+OeDL4C+xwbuDCzigHMIEYbsNeNCIxtWUIV67Wn8/HNxxnMDz6J45gP2tU/gRIEShIYUjJS0bzAVwJTQB4q6pf8MdaYc4K8BN4SyAHjviKjnQFmECdmOzuMIziGOA+7gv0rhhEoR/DVMh0gpqTUALu0DsErAHog22UGyciPl9dg+rluAF/6HvPX3D2YCnYrsCxtOgPFtFAoxks++K24DWAwwEseTAXA4ngCZqqjplBccZprXgZToQ2ydzK2ZXBrXg8bGaxWtLnL5TWZqZ59+WV69foNwZ+Yo4UGACsN2AZ7Q1xq9y/tCxiWZIazfID/tw6mwiqJmGi5Ke390N5qsUpXF/P04MFxevToQfrwW0/ZDdZiMLONMpCeYKrMPmjja2OHfc4MVRk8qnWLe8K8T9J6idO1b9I9kD/fYoHtEazpd4Hx+t5ipb1UQd/5Pv1+St/jO+11ZNNre9s1MNWK68newX4DnFN/iofaI3HvsrPHceBYwzLl9ui2HmIRa/cs/r4lk96xDb/npa7y/szHCY2b4Oi85sH25VOwTXyP47JX6eFG7Fgd+QC/L/cylw7Vv49lkoeuZcGhK4TGNQINYVxqVzZBxrGsV2/T0rHf43udG5uS7RsJjsT6kfeGAPVi3wlmKoCpXr16xXsesDper0bc78CXlmB2vF6lF69P0svXb9IXr141YKr9gyPqDtfdjMBEB3C6rQFfPH/eAMRkZ9rPiZXK3+/LpqVnzUNMfjiOPRn2AAC7XlycU//fevpBevTwIXWKuP3ixYvmpQWM3c3LF8y+mlxLZn/1e1vavu7ZMqiRustvxpAPatyldcrnWPxcGocs2JbAVIAPeluGzX73u98lM5XWktUS9yUZvJyBvtZ2F5hKx42dVOu39ynvc96GvI15O5Mtl+bl7/n88aF/x7F8XdeVxqy2a8c0Fm8nXe3Uxupjd4wbXTJu9s89Qoi6idfFefgxyK59bPHnl+JLXI+GzKlrCj6uxhjr/ag0j5K9+fl3zb0kp9vaX58t+flHG4p9xrVO8m3il7vHL+kn6sO31+XHsa24xgz1xZKP1Pwm5n1v00dXPCrFYX9+SdbRP/z5fbrTOlOzQa9rvzfwcugbk8ag9cb31dev+qzZox9fyXeG6qe2jsTru/ytT9a3icVD4lCXr24y/yYm6AU5Pc/Dh8ajko5K4yrF0pL8h64z/tqajcbY06fDrnHX1pUYl4bE7L41vqbXTWLZJrbh85W1+FxaU25r83GdjDHQy1THanZWW4eZC9K9b8ca1afXKMctmGoTy9qeu5XAVgJbCWwl8E2WwBZM9U3W/nbuWwlsJbCVwFYCG0ngT//0v629Jr4vsTg06RKTJUMSPbXkTSnZ0fVdVxKoltwoJSSUQKgmdDKYStf6McUCw9I5SgrE9kvJqdL4cH0pgR3nX5JHTHQMSYL6Ofn54G9/rC9hMzSZ15coi8m5UqJPMlZhi0/kbJrsHeIbQxJzcZw+QY3r44PioQnFUt+la2NiTHbkbUk2iN++sLZP5jGB15V0K9l09JshMo9jqunA+0EtAVy7Nn5f++zHO3Tsfiw+EbmpLXXZydBkaExURh+RzjyYSkUQmod0iM++0CfaeZctlWyxlBz2SVzfnmThi7d1XOPTw0V97982O3S98ufFmOhl6f0J30suXTKItuRtQz4b2/W+jD6G+FNJhqW+SnHLz7E0J79GleKzxt8Xi+Ma1mXPNZtQIYgvTvA24Mfvi/dKfvhV1rAhG7SuNTTuM0oy7toXlPofMkfIpxZD47oq/UQfGzL36Pu1a0qxqa99b9cqaCqtQ1Ee6/rIRZodb4rssvu+MbZxjq3wY9dcS2Ptigtd8vUxLMZTH78V20sxt+u7lkFkqBTa84b4XIwTPj6V4k+UbZff1eaFcaFW9X/+r/+dfvSjHzHmAjw1A0OEbZ7IUCX5WaGigWS45qAgFUWSYJxZ2dvK9QZ0cq3oDk0PGHnYztFvztN/xxpdMC0YMApj0D4OxepiasgH89SsIzIQ4fwxCo2tZVvv83GyKbm3r+cieRW+s83MjLO2PmIYfMM92h4b68BiZWPz/5ygCZHIxc0YjGTIN77nAmuOGQCQqTEGoRC/ifH5+qZYncW4LStT4ycNk5OANTcJAAsADy4uLwiGWC7mbB9FmYyFGbwCH8WcUOjpwVQED6CgOyuw3R+tWGJpdmPXGgjE5teADK5XBmqZTZsCdhxDgS+AFWgaelRBL8Z079496ubZs2csAj48OkqXl2BNuUwXl5eZpWSnjeMNGMVsRKbm4weLSq9XBiICuEKwlWtjtOM+A+wqS2MXof1m+8bc8CMghQcRTMhGBPsfGwwGxbdgNMCb88UAllkB6Pv832wHYBbqOrNC0ZZgowSwtUXneECPcQGYoe9xbbs3ki2I/cKKUu3Nr2ClGqfd3RltAUWpYBIiyIjjypLIgDP0fXR4mI6P77J4F6Cwzz//PAHIB9cBQ5jAX2K8IbvRdQb2jFFAvpMLfK/T6elpE/tNHzZW2vfE/Ij+QFCKFcouV9eUCVh8yIJFRrU36eL8nDYD5ij6SS6aNx8CWGeaDg+PaNswAoLTAIogsMGKbQHwE0MR4zhBPlZ8D2APQaMTgKmyHTs94lr6yGzH6t8BBiEDGYAiY4KXADZDX4gzYgFBz2SkIpBvlhmsDGQHOWB8FvdMPgawMTAOwVTZxwCCs7m0tkZAzch0DL2Azebk9IS6I+hlOjHmKQCGAGrKciJALIOpAJCgfUMHywzYTIlAIuhytmMgKNg1fmOhUGyCDCdTxEGzudnONI0y8wftG2yGNwAf2figw8uLSxZ841p8xnkAfcK20C5iA/dcYOeaTWn3sDX0C5/a28W8pvQhA10Ywwxkg3/QUwucy28vd4yB0C+uV8whiBLsJfxnPohieox3F/rKbHpiUmuKsQnAygXgYOhiTAXIDsxMZt8Ap9g+Y5QODgz0RMDTAnJGQX/LrtbGVgOy+n2e7gERn6FLgFsUhzBOtAswmkAJ/qUalE32lYalJTN7YS44hushYwCf0AauQV9iU/IF9ALFipUEtipWF9g9AYMZTAW7QpE/C+YBLuO8TV9kJ7y8pM/imGcxRJyCr9l+oo2HTRxGHBm1sRvfe7A02hdgTOuRv0+Le8Tanon7DLDWZR+y+Dkh+xsAU3sHB816Ltkaw86E9mk/xshpa6X5jvQj2wMz1fJmlK6uR+nTZ8/Sy1evjfVM7ItYJ0d2HdYp2KjFf4BETT74m6DADKbSvpHH1pipcI5VN9pYMCYDFJEBbzxN77/3KD18eD/dvXNIX0L8vWH8MACfMVMZc54tIe1+xO8V4APwi5I9x70wY162U621Wu8kO82pBXqvvxRCe+FN76t8vke2IV3J5tQn2PEQ6+Vr2urhOg8+BEufQJ+Yh+3fLNau7U24bSqDqW64r1h/IZW/12v242LMyzL0ciQDaF7vtbeBbws4aL5t66N/kFK6/9bY9dufI3l5ZjDp0RfBM77mvJrGJZClfJbrWvYfjBk/YnLz+3Hp28tU+rJ9d/vCEQ+mwlqHtfX73/9+evr0KfcpZ2/PyMhLUtsERrVZWtxcp4vFIj3/8iWZqV6dnKQn3/pW+vDb306znX3uibDmXhPs2LLKnmdmXwHBFI9s7217N8hf+lCMwti93QkECh8Uq+vbt2eMRzjvgydP0/1797hmIiZhHgK7Yo7yqbUcGra2hft++lo2AGeOnWAqrQFaE72fet3IR0rfcX+UYwhjUI6TmMf3vve99Ed/9Ed5z4n91joj6XreoAtQ5ffw1oePFT6fVrLx6HN+PvHvmMvoOjceG3rvXpJnV79qt6t9f6wWP2Mudsjcbiu76OdxDr5djWM9rmYW0QrbTdwPxBhS2iPEPZm3lZoshtiDn1tJV36uUTdDdBv9rtRfXDuH6LZkT7X5+nNjTjVeE3WLzzXb65Ov11ltvfBreJdOS33F70oyqX1XsuEhcvfndPn0EF1EO49+UPpcGqPvy/tun368vP25peviXGuxJeo86r2U09deM/pK35hq+orxq09mJRuMcozzre2FNlmThtrrkFhXlUXOIfv47OONZFw73jWfUuwo+UdXrLrtuuafJ3n5+L5iv9prDPHhkh3X7GiIb9RkcNsY9pVsIue6ot17W/Dr+qZxsXR+3B/4vktxcEi8920gX6mXIZXiRs0u+mLkf/kvf7KtDf86DGDbxlYCWwlsJbCVwC+8BLYL5i+8ircT3EpgK4GtBLYS+LokcBswVSnxV0oAIvHhb+79Q8GYCC0ltTdNdMZx1ZIVfUkRn3AvJfWafnrAVDHp6OXRlQyq9RkfBCihFuc59AFBzYb8OPsSddKjHvwOSRB9lSR4zSa6koK4Jib8dL5/+OqTT0OTpH3JyCF+6mUn2Ue5x6RZTJR5mZau7UqGxj7RtuSlAtlSEnPI3PrOiTYdbb9r3CUf6kusdcUU70++7VKCsqb3rkRwrX0/Z58A7ptLlK33+1JyM9o3zi/5YpfMNSbZhy/k1TxUFKP2VQBVims1mZTGGm2+pCO1VytQ0Bg0fm9/TWGwirCaKvZ332zsE8veN6PcvU78/P2bpbvsohaT1E8pwe39uWRbNZ8s2bnG1rW2ao5xTl2+X7PzIfG9ZEf+uloiXsUm/u3bfl2I6/PQ/cemftolF7RVsi1vY754xe+p+mJWTUa1taW2v+jy2b742rcexLb72ot+0BdPcLwUo0vrZ8n37Fr9q88m7iGHzPvdeN4CaXx7XftAtVF6wFmL9dEuSuf5gkmdX9rPlmS73r4Vx9/2J869FJe8jm+7Hkc7Kvn4ery8Tn/5V/9f+uEPf0g2IPzb2ds1QBKKWZrHhFa4jB8VBqIdyJcFzY41wYrkWknFufq1pbQ2qs0Yw2t7Oa/XqFtf0OuLzRWrxIwU7T7Gar8+Xq+smLm0xkiHMRb6OfvYR3BFLnpt2ALcvl9gMFxv++118Az7yWwnYihCASraQkE72FAArvCxF3PBcWOlseJ0FH6zMJvgMyuS1vyavccNCq8BLFOBuMV8FZ1rXmhPTDxoA99DzgATkC2FtcVWaI5CdYEC0OXPP/2MBaR3795NJyen6ezsrRXcZ5BTHhQGUaSKW5N7BoQJUCS7whh0/yQbRgGs5q3iXvQleWhfhutk/+gLDDrLJUAr9oZ/MfOQGSf/eHkKiOiLj1Ww7Zk5vP9rH2r2kdICYJ5mr9eyPNlYrWgUwJGD/V2y8eyDrYjgMRWXtudZge11unN0RDDV3t4uC3R/9rOfpfOLSwJMHjx8mHZ2DchGQNzVVZMfQZ9itXr65Ek6Oz0jy53ZAFjtxJZyTbnBLriPgd0slmlJxhVEGVTog11qwvahczBTgTULsQUgKwDiMA+zU2PEga08ePCATFIAYZyenvBagBDMBo2NA6ApMlPAjsh2BID1NZlgqFPI1pyXIBswsOAcsf6AoYggApyUmR8ABoFs9/b3CQyRrdO/GpYsAArhjxnAkFmzwLYkEOINdWbAE4tfaEvsRRm82IA2DQRhUA0bLwBBABzCj3Z3d8jEBjsgEI8F5FaUDhnR7gB0Yum4Ac3miyvqAr0CMEAw1WyWLs/B2nFFQJX0KXBrGkOvWg/zvkJADQcewXUoMgeABuODzE9O3lBvYPsCIx2AONCx7J+AHjDSXZwnAAvQBhnPaP/GJgafMnuapZ3ptI1bsKUMMlC8Z2xnnLzJfmDgejArYX4o60ZIWhCEN2Z7GBMEbGDUzDSVC3Tpmzk+TmcTAqgAjJCOwaRBUNh0TIAbfBByBuMSZB0BG7IxtIux6rg+w79QgA8mFcUS+R1sH/6C45AHjqM9MWJJXgBMiZ1Mazg+43v5s+KMwE8E8eT2MA+yjFFeVvwP5jDEP9iBwFQCP6DA30CIANbZ2oUf9If4cnznLtvzzHxct+BHN4m+qqJ99QcgFf6L96pxzdVxzQftiqHK7980Jh+TuccZgcltRrAoYglBXuMxx40YtZPZuwiKymsa79HGAGiqANgYEwWk0JqB/skaB1AZ1pzJLK1G0/TJZ5+nFy9fplVmUeFav8JcDSBGcG0Gm+DY1ZWtVwBMIUYLMO73GVybM+CJMRN2mUHMjCFg07u+JuD24f376b1Hj+iPWM8IogRgZLmwGJLBVIglzS44r6+00/DihNFknS1Vdi1d+TyH/NSv3Tpf97y2z2hjhN836jp/jfaBylGW9jNqQ9fFezKuGznWoD3si5v1IOsCepW/GPsQ1qiWrQj7RICp2v1bjk/UmY3gnXsDsiomrk3af8hGvTy8X6kdHRc7KP00+yyAKpIj+8zsad4n/N999yA+Xvm9a9xDYgyIrbJfzAWyApAT8m0YiLKdYQy2hmeGwQBE8zLTmtvaTr7LzQxskwyept3l+P8bv/Eb6cmTJ+wfe4w3JydpuQAT7zTtHR6mxeo6nV1epM+efZlevnmTTi8uCKb64MOP0miMGGtr7nwB3RoAF/PHuikb9TFWe3zYIvSCOCLbErCK9kX7Uu0pkQAAIABJREFUMXvC/DG+1n6NIRNx/enjJ+nunTtcD9SWGEhhOFqrtaelXVMAtp+VXps9sCHQEl6V0PhAvu/z65FkLZ/wPhzvvf09X+kelNA16Ihsm7YfxxyOjo7SL/3SL6U//MM/pCleXRn7Icbu98ytnQq8WrLidTCV7MavDzGOKD7ht8+3+e99T+W51Tyq/H281xxydZR3lw97P47n+bjo5RPjQFcbRcnn/Wotnuj7LvnV5OLn7teMtXu/wGyIa+L6Er+L9iGdexnxXtnl10tyqc1J3/s1Ovbh+/LrQmzTy8aPIa4lJflHuQ61Je8rPofh92N+jnEv4terUnyojb1kB++smcHelKuK53W1VbPx/lj2rgeU2irpaYivl+JNnz/6MUd7K9m5j2/Rp7rGWLL1LluNMaYmk+grfnyx/SExeEiM7bK/TfQ0xI5q8a8Uw2rxrtZGl3zi2PrstLbuDZIHYi5vvVvGXOk/5mlj3r/PruLxmBsuxdiSXQ6aRzhpaBz3sbwvdx3jNProq10orUNerpvECB/ba3uEvrV8iCz14iDZQbThIX46pB8/nxjP8DmuWV5uQ+LJWrx0z0hKa0Vtv9DXzxZMtYmmt+duJbCVwFYCWwl8kyVw+wqNb7LUtnPfSmArga0EthL4RkrgtmCqmEAvJZZjUbeKmf0N+NrNtHuDd1dSIiYQSomETZMaPtHmk4FdSWO+fZ1vPW3frK5+PaBA49V5myQJS0a5SaJhiFF3jScm9X1iq6ZHr9PYf5TtkPH5c4bKLibBYyISbeohqE+2lc7rsqXbJKTjnFWcqMRfKenrbVx96kFMtK8oL2/DMemuPmtJWfWhN8xvoq+og9q1XcnZkr5L5yuxF2NBSXfx3No1pSSdt38/n5gYrvlArc2YtPY2MFTmXs+lmORl4c+V7kuJ89Ic/dw2AVN1xYWuOZZicLSLGBMbuw2AXlynBw74W3P3sSAWDnn/8jL0/hd9sPSgoKSfaHsx3nbFT78GayyaU+lhQCkZXYpfklGcdy2maowxhvTpVDFY85B9lHQb140o+xjX4thxXMUmHvTldd0Uxbhiz9hPKVaUfHqoz9ZiSMnmNSetV1FPQ+NRabx965jkpLhS0rVfO+M+YRN5lPZJNX/XuFV45u1E8iqthzV/rcXxVh+bAalK689QWdhb8t8tEuzyyxg/Sut97H/IuuFjptqMxZtxruV489XAVF6ncY2MNhJ9qLSXiDZSiiMlO/Lf4cEmiu7//C//R/rnf/mXdHzvXtoF8AKF97szFg7PlwuKBzIT64q/P2oKJ3NlKNmbMn+U9iu1/VRJzuhL+8oumSnm+tir9vy+2Bf9qLja69v7X/TfqIfWRsHoskaMvMZ8pzHFAgH0rzbVlwoxBeDB94pZEUhloBsDkegc9WVsJzYzrUtk0kgpHR0CxNAWI0OXKKwFgAEgEco84wPUrt+HNDLOAA5gPVqgghWHX1ycc0yYI9pGMTrYgsTk0BR2spzb2DVQsI1zUcAN5of51Tx9+eIli0pRVDmfL1hMicJzzKmN3Qb0E/uXt4U130IRx8qKdTnfDAxAcbFsQToRqA7nqLhX65TuiTUGFVmKleRqfpkmZOEx0IdAC/F6fFZhLfQunfjY5/W6Puf2RRF55tnm4MP2T2AqFuaC3etwn4xTYMcxAI4AkcaaI0Ad9ICxA0gFOV1dXabPnz0jyGk0mZA1TIAEFPjin+wUfarI98njJ2R6+NlPf8qi34PDQxaWAwQBMABkRLthEf+NAZyuWcKbdvb203yxTKdnb9PZ6Sn7gM2ASUKFwg0IK/sBCtfBboQ54jwAMACOAWiPDDF5z0zWmMxyQSQfirZZFGnFzaaTKVlXTCfGVsUi8PlVAxQlcGc2ywwPACJeE1hIf8Oalxn2AOICcEkgBACcGlYugvFmBHrxJzNTIW6qUJN2AxBEBsdlOrgM1jHwJVlhoHPMDUCHzALHeEL5okjZgFQA+aDQG/8wft4TExBk8wfQCexUKEsWIAvngUEKxyHPHTBW7e6yXbIREgBmLx2aL+ZsD4A0xTeCnwDiBIPR5RWBRLBH2CmKwOn3R0fp6OiQsgI9BnxdxfWwD4BNIOzxeELWI2M0A1hoSRAJZLg7w7x2aUcA09GmKDcUaBuogQyFODZfkHGLILvJjGAzAg3YLsBUS/ZB4CGYztINrwFgCHHSWNXGZPIQI5/YstAAGXnInGXASvR9eHiQ9g/2m+J5+gtAgRlkBPkKVADZGIuZFecrzkPu+BsAJcUKAGVxDnxTgCjIHG1gTgBw4R/OUQG//Eixj6xh2c+MnbBl4sPfYrJBewIU4XwVvhublzE/AojAeWVgG8ZqgE7EnpbVDOM+OTlJ9+4eNyxYHrBCdsk0asBPyr2y3Rv1B2Cj+YvkhfEKyKBjYmvBeQAneCAYxiQwgGeOIZsbQJp7M/7GfMVMBTnDVma7e2v6bO7FHCDZSDqN9VHrgWImfW4+T2Cmuh5P0zJN0yeffppevHpl7HfUg4GfcA3mCFnDDm3ciFEW8xmvQMAoFsy8uZEftmAqxIp1BiucCoa+B/fupY8/+siAjZNxevHllwT/0Z7A6pdBqGQayyh57rUKYCrGQtGTZhCMv/dqxpzB97JF7Vm0luv7CNIR8Njv4bTOys4i8FJ+hGv8HkxtxHuv2LauIzA327zWPdgGbAs6Rb9kq8z3PjYn06XGqHWa37s9pGSka5bX12wXMQp9yXfZR84N+b2a9r7aR4odifE5758QD/AZ7dGOmFtw7GKauLMhv7fSYenE7xH9vb0HU0knAB9BdvJZzIPzWyy4FmhcWgO1x8B5/v48DHHtmI0ns8+KmQbAYYE5wdA4naZf/dVfTY8fP2bfb07epJevXmFLkKbTnXR09zjNr1fp9Pw8ffLZs/Ty9Zt0dnWVnnzwQXr6rQ8JHAV4EeCw8QTxzoDHGDfWDQIlxbKY75uke3wfnyV525Rcta8UWyCun88vG7DRB0+fpqODw/TJJ58w9vs9Jf8WY2WWL9ulIlMDDsRHXYd4a3GElLG2t8t+rj2o9AsZl8BUHnjk7/d0PxL1Rp8iO6kBFnE9dA2mRYCp/uAP/oDxjevTfEm9iqWrbauLlYo9uzWtffmFv3/144p25u8jS37QNbfSfGvfxfvMIdeu3edULujym1ofPg7pnFousWucpfGV8hjeVqLd6Px4XWxb/hXnG++fdFz3qVpz/D25dOrvyaR7tVfLW8T1JMqn1KbajnP1eohy8df467xcatfE/uJ8h9ie7lt1rfcnjcHrotmLOCBn9J2hY/fj8+v2+vppuQ7fh5d9yZ5q/l0a51AZxfN8vyX99LXrryn5Ukk2fl6x/5qPxrZLtlmKfdpP12xA4/P3Az5HVooFNV/rihslOXbFWG9Hfl63iZ99MbEWE/R9KYZ5PZXG1LfedtlNyY5q+u+zz3eODwBTKQbj2r51pkvnUUY1u994DuGCkiwlL42/bx3yui79re/8vU/NpuP1/vnWJjGiaxxDbGSoXP+jwFSKM/55gGxGMvOyGzKfJi5uwVRDxLU9ZyuBrQS2EthKYCuBfzcJbMFU/26i3Ta8lcBWAlsJbCXwiyYBgKn6kgVxzv6BX0z2diVmcW4t2RsTjV1JiTiemMz0yaShCYxa0r2U0EH/Ns9R8yC3NIZS0lXJqVJCuCuZp/Nr5/Ql7mKi08s3Jkh9MtfLWudFHUsePqGneer60ri7ErOtjN/1uJJO+2RX6ssnf7w8fGLa9+7nF/VRSqiXYkXNHvVweEgiSnP1du7t18s++lXJJqMcJKtGDu4Ngl168fLB3zFORJvo07HmWfIVL/9ol6V2fRsxDpXar9ltzQ9L8ap0bvSReF1X+9HGo315Gx8SZyUH6d9f3+WbmoN0rN+4ppZsjXZd8oOha2ttrfB6r8lRY/T6jclgb//xvOhbkqGPgTX7GzLuGG9j/CnF8airUnyO9h/bjbLTGtDnB6V4solu40MLzcXrrxTb4gOj2GfpGsVYD6byNhuv2WSt7rPdPpmo72gjpdjkz/UPNfp0pfnU1squ+KLiNfUtGfprJEvFgLgGlGRU6rMvzpXaUUFcyffiGL2cvP3F9abkr/ZdfhV6GEjXHiDqv2QPcd4oHsS/UiyP3/lrFZ+jL9XWW52nNrRu+zalUx9rPJgqxq3afLFtBgCh5K+l2Fey/xhra75Xinl9ftgV71VACllo7mZ3KLhfpP/+l/8j/cu//Et6/8mTdHjnkIXro4mxdZBJKBehomieDC0ojs7FimwHxetiJ8hAKjF3qHDCr02l/VGUoWLeEN9ri4oxYrM7K6TLjA1W3cpCYfMblA9a0XIEU2leDVAHRcoNzZaxOaCG2LBjLaDKyEqsaJYgjvg2VjI6GfgAfUsuAHU0RY08bu2YXKEjK3KUnAmmAqAhA6GamIV5AyCTi8ShNxQiYs5HhwcGtslMC+gboAm2T90BmGGAKrMLm4fZPMAINm+bsYEydQxjtzfpt2AqtG0MRMaKAFAU7Ayi4bwJpromyALghv29fSt2B3BjaYACAxBcswCXhcHYl5OxhyQwDQACnxvbIxtQLtxHIQcKn5cLMm+gPTGJoD2/ZsoePTMOvvOxQywpGL8KlsWgxIL7HYy5LZwXQ4vWH9mG9K6iYejRFyfrfDGZyHdVRI52wKxk+jA78QA7FCugb8z58GCfQCrMHdfgfCuyNv2xUBlF2xfnjY+juB72dXZ+Tn1NpgBlHTbsQWBAwnzRD8YEYAuGMp1N08MHDwlmev7sGa85PDoyNoExinNbxB765rVzAIFGFk+mO+ns7TnBdOdnbw34gOJn2AftyUBAAuVhcGCE2s+MVWJdIDgLQJYRQC1gj5gTZIM+IQcYOgp45ac8N8cFKyq2YmHMB2OfZzAVjoG1CeAtexkNWGnmjc8DLIS2ACAiGAdF9QDgjAGGAKjHirxpP1MAT6YWp3KcELhNfi75Yuz0T7QNOeV4AUYH+C7kgXiNuE3byvEF1xvrnLGUQdd7uwaowvimYzCVJQIYCYQkcG1kYCoAjqaTBmgDP0LBO/6BLQWgDvgmAHiw3fNzMGisCNQyUOKS9kd2JxTsZ4ATWLwg+9dv3tDnAZg8AHg3A5eMwSXrCQxUZAmy+/HZTGCflQG8livKGn3u7kAnApdBf4u0WALgZUGLoOHVdVotVmRYA9BzNt2x2DKfG4CFxeQrAnm4RoJZB2AqALcygAI69fKFriiD8cSx9QGAN6ePCXxHxqhmFbH4MXFgKhTE+9gjBg4BPBmrr6/JQqKidQDSYD8AU+F7xE9j/rrh3wBOCKQgMBUL/jNQS7/hZwKwQVY+n0MQD3wos17huGeM4Y6S4EPbEwBMpXiF82B3sAPPqgMw1evXr9P9e/fSzmynAdsS8OgY3QDgMz3b/kNgKtiegCINM1lmLcPYBZTFMca9PF8BN7S3F5gVn32sxXnm/xYHG5DMeMy5AyA1zoAxgWzb/RGAAca0wu32aMwxiHGGNpZ9Fn4EgAlYqQBj/PyLLwjcWHCdtD1MJpy0vxFvAd6MAB3HTOX3uGb3N7S7Zk2/xn4OcwIbn8UlsBGCkeo73/424wvm+8XzzylzgKsWsI+5sZEBlAJWO/kUNwyZeZBybdDcea+gvVPef63t73ltZt3DvsexvkpH8CvuuTOrkO1TsDexPQo+N/OkDdr+Z4frnTHLkQGI4Es7l/ujzOZpYFDbS9hWjkrLDIR5r6an8zkO2b7O+mf82dkhGBX65L4gA+pMArZZae8vM0iWbdg+kvHfJtEwbcKfsK6eX17kvdOSMQvsjAA8w88gG+0JEG/RBoGgU/gg2PuMYQ3Dx9jwW/EAc8C5UIGAqc1w83qkPZHfq+seRPFJBeuyf7Whe1rZMWJCZKYSKx2Bi7jfcCAvH2cEEJUMa/dBre1nhksxlWANyWxv3E9kMNX777/PWGFgqtf0tclklvYPj9L1aJQul4v003/9eXrx5k2aX1+n9x4/Tu8/fZrGYzCOAlB1nSaz3TTjP4t7WFcVL3VfAVkgbngGQOhBMtS8vCzjvRLawBqN/eX9+/fJTIW4+qMf/YhtY6/F2JmBVMoNKJYJTAXficBCjiMzUy2zj8gTBKyKuS7FPeVwtKeN9/KND5T+MJRhoxtcC12/9957BFP9/u//fgNmXS4MuA05K2a0TRpg8d2ftqzGZGyMrbLVWt5B8eTdftoeSjbYd0/r+4tjLd3vd8oux80hbQ7NG/jzdG/kY0LfeOJxtdHXf9SD1gjpIa5p/r4txiydqz7jud6v/LOD0til/1L/NX1FufXJTO3E3972SnHY26ifs/ywq984n65zS/Yl/cTY72Wtc2LurdR3X8zwx6Mtedn4/v1aEefwdftuSUZ9Nl+Ted91ym9G/au9mixr9lWyV+87tX5K9imZl+y1eR7r4pb8z+ffvFy64mlX3POyiPKMcxsit77nNaV1IsbSrrWkZAvyk2jfpZhY8g8fQ6M+av3570t2WJNlSWfNdwFM5c8t1QvEeffFz9h3yWb6fKpv3e5a13w8i2tPaT0dEou6ZBT7K8k+9rHp/IbYh86JvtHnl2aXlqPvW6NKx4esBT5mRX/p2kvIHvvmUPIT3hM2zx3KLxEs7Rn6+toyU20SAbbnbiWwlcBWAlsJfJMlsAVTfZO1v537VgJbCWwlsJXARhL4r//1B7wjH5o8wM2skoc+2ao2fGLRJyBqyajajbA/v5Qsj+35BKl/0NWXBJKwNG5fSKqkQSzUxbk87wZFE+vU61EOpUSrT4qWEjl9CZDSNbXEnU98lsaiRIkSOj6ZGx/+qV//AKUrcVdL2ktGMSnjdeFtUuNWcjMmn/rkpTlFXZdszOumJruY8PO205WoigkqjcfLfEjS1l8XZaY+hiQh47XRz3xbKBb0th3143VaGlNt7qXEqI8xpdgU5V+zFW8XXdeUjtXimcYWx1UqNlf/HrxRksPQBOEQ2/C+0ZVk9LZd8udawtTP28siyjr6pPdhL4MYI0r9lhK0Xmela7ri3tDEeC1+lXyrFJO7/MAXkJVsvGQncdzeT/z6J1vEb1+EX2sz6qZLP12xduhaG2XVFzNr8lmLT4HVsuQrUW8+ZkUf1GfvuyU5leJtSUYlHy/5iB9TyX+l8xir/dhqMVX9eX8p7df8efpbeyDfT+lBno+DOFfF7qU9T2k/UtNRVyzHNd7OYzyIfqh+S335a2sxBAXg8acvRsXzS74S9SYwVVyLtP+MOtf+qBQb43dd8blkE6U2a0UnXXFA4IWSDfr5y95KAEgvj5Ktqn8fE2sxrbT+4FwBPfC3CrQFJFGRtVhmADSYL67SX/3V/0w//slP0tMPv5UePnyY7hzfTW9OT6xANLNdoIAZzB3GxqKi8pZFiaAcMCUARNe8E7xlMFLhp9b5Uozw+otxx/sxCxdRBJiL45o34eNzRklJTwIiqFiVxfAZcMMiT4ADlsZIgiraZlwZEPVOzBdrxMrmyWv0eDiCqFQomxuB7FjQDgaPiYFMvE00Rd2OdckK6sUeYPLFnIyFZWEMHksUyxoohEXn+VhrTxqAAb3W4lceI312ZeAz/MMPinLBCmO/bayQtY1pwQfIKnBEsaLp1tpfvwcD8KZl0gCyRjEWhc4A6JydgXVlnJ48+YBFyjhfBfBsl/oxEBYLhwVMY1Ew4qgBBQjiUqExWTWMYQPjFDMAztNc9PZ/ABE0NxXaE6iSC2UBAlDBP0Ag+B4gBhTJsqD1YD8BLKJ5leJqtHmBG/A9+lbxK+YoABF0KHYvxa0JgTkmQwB68A/n4AfgDowPoJ/d3cxCRMah3QaMBIAQACfoA3a/XMybdWixuKJd7h0ckIEBegBLD+IAzm9YE66uGvYYgOAwfrLXgCFqdd0CCGDz0MvuDkEmsFnMAwXgl5fztH9wwM9fvniVXp+cptdvTgn8AqhFTBYEAu3tsRAehetkq+J3u8ZqpNqMpmifJfG0FTKJZB/HGAlaGo/SxcVbygvsSHBgAxYa0AryJLPWwUEC6xhAiPA7fDYZGNDj6tJYawAKAcAMP7zm6orjROE2xmxF7ZkFHKxuAv1lZicLAhmk2MROPRbKBdCKr9wvyk+NWY6As4O9FsyZQQPwA4CpAGpEvEFB/h6AdnsA2h2ku0dH1Ofbs7PMPpPS3i4Kvcdk6bqaXzGWjNNNAwq5ALgCcsxAEfrB+TllBL2Zrc7TLtk6xhmIlMFgE9P7xfkF9Ql/gd8agG2Rjo7upMODQ9oODFx+D/tQwT2+g89dXFyybRwDQAy/CW6YGgAI+gBQDGsYiuk5/5kBqcighYL4DLa0Ah+Ld6abCfXB/8iC5kCnmelEwEyyZs2M1Y2gqlFiPEO4vHPnLtn3ri4uyGY03d0hkwnY3kbjScMmhzij+yrFCNouQTk3BLXg95s3b5p1D38jfjx48KABU6GoXmua4hbtFGMAODHHTYF7xCKl9VNy9uBOf0xxSntirDeQIxnQ8rqmPsjuh7UyMwSgL/iGwFQP7z9gDIUuBZoiQxQZXqa8TjJGf+j7Gv/dGPMW5IFxaj8hQAFiqOKkgFjayys2C1CuGI3fzX4hM/wtr1tGTp1HYM5qleYAOOa8EtoSOxbAoJeXxj5Dj6dtGFuXxTytnQY+vwGL2c0oXV2P0tuLy/T65CQ9//ILts21bAqmMQPHEQxO0KHhbmw/ZECp5coA1ypwbu61ECeaF8WgiUkCMOHtWzCX7aR79+6kjz76iMC2o/19+gzY6ABEROxCrLsEUO8CwNqbBADnKLNhGYIh7/XyHsjfu8L3tecjKDLf5zbAVR/7ch6fdpf3lrAn+BLntzD2GukV6xO+8yA/+QrGIGYqNCAAuWSCPqiHlbHhGBAS+s9717x3IWgxg10hWwHqNT4BoNAugVo3Bvgz3zEAOtYMsxmLH3mzZ6D+kZ1HGbkXEth6j/XFGI6wR8dcCTDf2037+weMd8ZWhrVqyXUVsuFLELRhzXtZApeXLYOc9ICXJXA/lddOfw8mfxPI32zO5qLcjGKB/EZ7Pn/vQtnoRQCCqjXjal9MEfdFalP7fMXC0j2EbEI+auDOFqiXrlcE7bAPAtGn6bd+67cI2nnx4kU6OT0lm2a6gSxGabG6TruHB2n34CD90w9/nF6dnKbp3l669+AB/909vp92dvcbVi/4nsaPNZVxKveH8UKH6Af/8AOZiiXV3yt6+xXYCufCxo1V74LxE4xajx48ZJz84Q9/SJ08evSomV+Uke4vDL3nXvggO2m2HjfpOoOKed+QGTdL99SyFdmFfMvr0f+t+5B4T3cDNszRiPLQ3vrjjz8mmAo60t43E+CtvQChHb6Bqcr37r60pi3gLd17OnE0YNZGdg4E0JWPkO59Wz4mlr73fQzJdcQxSQe+7drfa/d92ae9Dkt60npekllJ5t05lHdLnbra9WtyG9bW7y2jzKONRb36dvrsoCZHryfpQ7LdpM0uWfXJtjTPWl6ryzYUo2s2W/J/nFvLi0Ybkqwkp5jbUr+l67xs++y7tIbUdB/b0rU1fXTp9DbXlGKj90Pv02pfe1c/1pK/luzwq4yxZGelOO/1HOVb6l9txOdJJT3HGFrKmXuf9OdHeXn5xHb74m8t1nbZXi0uxBgS/S/Gau8nPofq711im1qXox/V1oG+ONEVW/261LSTwVQle6j5XM3Oa2tTjB81X63ZrL++y4Z1XpftefuIcdPLriue1GIDvvfroWxA6/P6S9Jsvxv/eRlq76nvFJdLcirFS1wXcxa1a70skCdWvqVrfS3ZTLy38LExys3bft/aoeMxHvRdp/4FpvJ+1uW/Xbbs57EFU/VpYHt8K4GtBLYS2EpgKwGTwBZMtbWErQS2EthKYCuBrQQGSgBgqpiU6Epq6eYa58TC2XgTHBM0fkilREgpiVBKisTklu8Xf3sw1UAxvPOAKSZdlIDB922BG5ip7C3AMYHkCwz8GIYkmkpjriUVuubnE/W1ZCSux5iUVNLfSsZFHWr++l59dNlMTLLUxuyTOv6amJypJbW7ZOHl3pWgkTzwWzLxBX2l5K3aiw84+pKmXQn2roRUtCE/nyHjK/XbKdNsH35MMck5xM9KfUS7icnNku5rc6zFn2ir0R69PEvJ2mgvJfvxsTC20caL9YfVJXmUfEDzKv2ObdzGN/SWbm/7pThVitlD9F7y5VIitJYc9bGrlOyNvu3nEeNeLU7V5D5kfkPXMh9LSw9Rh/QVdRRjj2ShJD+LI1H0GMBG0QdK60Nf/CrNe1P7u41Naaw+DpTm17Vm+rjir42xYBMwVSl2lPZAXTIqxRqvc99eaU0rzbkrRnj5R9+KtqbipuiPui7GZb9X8PGxFqdrcin5bNSTfzinccf24ppV0ldpbUF77R7A9pfxrYB+jxDXG7RZizve5989B3uQ9tpSLCutwyV7LvmK7zs+BIx2FNv0Ohwat+waK7aO8S/2p+OlPViMXdE/umJ5X3xSfwJT4XzPdoHPKMwTgAOFn6dnp+nzZ5+lH//0Z+n5F1+kJx98kO7dO04Hh4fp5OwszZcGJoHdoChdwCTOOTNQMV7nglCAhehreMl+nqzsqwE85XjubSb6p9/DSkY4RwA1FVmqDRWkGsLEOvbrSYw3vgBT7B+1NUFyX98LoUj8Xd/QuH1/Pu5hnJ4dBH16nasYVzZtOjQWqtYPrPCfBbICU5G5yQDIAlOhiDhLIvexDnKLtr9aongf/YgkwR7Gm6xaZirpgWwIN9csohc7hc1FYKoWmIbvm6Ja2osxBwnUJ2YWfH7w8BFjhzFaGUiHcsKc3QtNtfdj2xlM5QvXG0ahkbERoPgU7WEcYo2ST2COxoRlxe4eSCud4lqcj3NR/InfJycnDYgJwBCwBQjkJNmV1inpXMwq+CwwlXStglr5MQAX1AVtxgqz0TZAKPYP4zbQicAzkZrCAAAgAElEQVRUOzOAxuylKfgbY7OYYOuAMTXdpPnVJe0G/8i2BGDedJKZysBuYgxRKOaVjOQ3kKdAagbgmHCJUUE7Cr5RNE6A3NKYlDBejN0Kwq8JPnn+xct0fm7sZAC92P7F5tjYIYrUbwD4QVE5WHgsh2HkIqF4JMcAAGFUUG82Cz9Agb4xdKEAvWHZy6wyi+UVGY/IipEreQHuMpYZA+ssyPKWWc9mO+ny6pJjODg4pHzp65nVjcUjYj7JAxa4yvRD6hVAHzgWQMnIKSN2O/hMpo7jd1mnOs69Mlmi4Kv5d2ZR0puA0R/YpnbI2GPAuDuHNtZLAMHAtAIQHRilMkMefIgAtGT6JJNZXgwxV+gJTCgo9BYgFddAx7A3+JwhTS32mKwTwZ8oaoeOr65QKH6VLi8v0oP7D9K9+/eNaQNAk8XSgGiwH9gDIaMZoJAL+8nyR2CC2QDZQQDQvDhPV1cAdsHWEAOM7Q6xQAVoDeMUY5axtRBsy3iTXzZEEKixgPF3piX0+zZcAxAn1j8DAAHcMOI8CKaYL9IMcgW7Fll4wJpjLHuKp3FfKD/DOXfv3qUtAIgkEPHp6SllgmMCdMI/MS7FOPytOCqwJb7zYCrFZhWzqygL/Xof1/d+PwaQJGIvwU1g9MpgEvg17At61zqkuIk5AAgmZiof57l+ZTAV2R2zPDUOAHFgjIrjkIX2OAJTCRyLtqB77WEVh31+08eMtX1mZl+Mfsa4zQJBMVy2OVW0C3Ao9knGnsd3VTdMoF7XOXinEeQ3mqRFmqTL+SK9Pj1Jn372WbZZXDsjIAcgJ4KQMnjMmCPb/CdiKICvcW9K3TbMVLBj5H3hP9fpzp3D9ODBcfrggw/SEZgHU+J6BmAlYgZiBGQKMDL2GVy/Ae7LMZRrYV7rbT/Y/uAzYpF044vuBNDR/anf1/q9tD8uwLsHwRFEvljQH/AjXeNvMr9xX9KCv2UHOF97EW/r3v987oHrr9aNDMSXLcl3tBYbaM5YCbUHBbBHPq7zBLhqwFQEbOaXEYBZ7goASAPRCGhp4NN96kT+q2u0R/L5EvUlu4tjwPoO+8Q6Zmxc68Wafo+sNuSHikG+IFN+5fMOa3u+zGLnx1Xbc8uStO63e06Tkb9f0Dh9W6tMwMzvVsv2BQJcAw1MBQDSF198wXsggIGnE6z1o3S5WBBItXNwkP7h//5zevH6TdrZ30/3Hj5Mx/cfpAcP30v7B4eMEPMF9jO2P+V+JscjgTgxTugP8U7xOsZ8P361A/1KngaEhR3MqXswat07PuY9VgRTwQejTTRycWAqybfxvYyoyzxzFjOxUOvle/kCteXtX34Tj3kdqh/v62R3AwA776cRt9HG9773PYKpfv3Xf53jAFjQQGAW72QTLtqsMVP5PnxpjUjz4n1P32c/r5Lfx/jV117puI97Xlbrc7Era3JWvInte7+o+VupT9+3v/f17ZfGV/quNucuWa2tx456LO7zS/Net7N1Fgwd8zLfRGc+TpbWLi/j29qGX4ve8dX8RWmOiiWbzMevYdG+oq2txdick/B+XurX25aXeU1OpVihfMgm84py67LLkl8M7avWbmyz63Occ9S/j3uyP2/30aa/ynyiPvv8Oa4FQ+Wm8Xs/74uN6kvxyF9by8vK5mTnMX5EO/T+ILn3xbwo76Gxs+TnpfXG23L0J+35Yrz0Y/dzrq0TQ/RWijne9nz8YD9ifXWNd8VmXa89fbSRrrHXYm3JF0o2W4o7ffbo9Vfyk9ra22UvJXuM32kPrPHpfkX3/tJ91LuXp39OUYvLfbIbAqaKa8gQMFWUu+Ts9yHe39GHXyN07Kus8UP8QeesMnN8lHdNz1225q/Zgqk20cL23K0EthLYSmArgW+yBLZgqm+y9rdz30pgK4GtBLYS2EgCP/jBn61lyUs3/rVEYEzgxQSbT9rEhFdXotIf8wVxcWIxwaDPMSFYSiqU2qrNPSaY2vPw1sy24LB0XkzgbKQcd/JtEho1mfskmLrwiQk9ZPWJFZ/sKyVc/Ly6dOttwid1+pJwXcnRoTIdkoD0bcVkUil5iPP7kqx9/ZYSmNG2/bhKei3ZWd1urTUlvH17amftwV8uRtNc9Vt2MCRm1GKI5oU2NB5958cQZR/H7McQZVeyrdJ4+hK5fqzRHzUeFWPHc6P+uj57m4p+1eW7Q/0gnleSs/fTUhy/TTzy9tOlk5q/aJxDYmrN9vvkN3RdinGzJPuSTQ65rqbHaFvexny7fl2OBU21tvv02ecbUW5D/D3a2Cb2W4oHQ3Tg5xltwceUWkzuinWla0r67pJN1EPJXiU3Hy/jGtTnI13rS/R335+PTaU2ogy0RsQHV1166LODuP75uNIVV4f4tvcd31Ybe1C4a6CM6H+lNUE+O8Q/3h2f5yaqSyXGmZpdl+TWtU716aEm967rxM4T5YzPffuI2hpfW0tK+xo/5lJ72vOpiNQXOqrAEdeJoQKMFs+eP0t//Tf/O81X1+lqsUjvP37f2GrG4zQH+xBAFwBs4A34S4Ai1gEyBE9lxiEUmzfjhkxYd9wWaDbAh1wc3x4z1iLND3KGiYplQT5sAIX2jZu+aLMGpmqvNWCCjwEqPFLxYYw7Mdatr+F4hft62lbn1+7hcNwXrKs/+Rnaj2AqjBdytxdfoIC6nUfDojM3IA3AVGgTcrFjBrixceXqUvuiNXPHnLVarNJ83oJ0mrhMYEVm4cpQzNYHMJ5c4JoBEzYGgbCssN8DBtA52DEEuEGxqRjT9vb203gypY2C9Un3c2DyAnsDisbRvvYG1i4KyQ1I1hRRj0YGEEk3xrSD8WRwAMYeH8pjTPjO2wIKnfEdQBkehDjJjGIY9+tXr1hUe3R0mHZnxhYBWdV8tV1TqYjMpDXL8kHhrYG98CNbwN++gBg+B/aoNna0fkf2ilwED6YcAGcEpiJYBwWs12CNAlAIwCcreL84f0vwEMFV6ZqAgPPLCxZbQw5LskutMyqofwBvaKMZpIbzAQBQwTeOIY7YvCyWnJ2e8jjYIZ49/yI9f/5levXmlIwSAnXhN8aDfiBrxa07B4dkMILMAcwA84982cc5qEH7DF/UDRAVmLgAfoFs0K4AjgQognUKgLLMVoTzAAyaZfAP7M+KSMCWlowlZDqjDFBEj/gJHUAXjAVikoMP0xekL63HmbEN8rkB05IYS8D+Zqx0AH8ZTjSDk2B1GTfK8WSg6S7YyDCezFCC/oz1Z0GwFOqjwR4lEN/uDli9bljUTHDjdJr2HJsZ5ACmLkAlYB9oF4AdnEc/gkzIAmcAPYA8YMOQIeYPAJ4B+hKZrg4PD4x1yqySgLbXr15aQfvZGQvcHz16Lz14+ICsPleXxqbU0A3mnAV9IzMTUr7Z/ihvxEywMYGZCoxPGRwJ0BfGMwEjjn8Rz82K8QE4HbF3yGeaNRQ6I5AK7DzXQNKmPQIbDgjcYqwdpTS/uCSzDxY/rGOyZcar6QxQubQEyJxsONCzrSFxf4PPAlPhbwCm0IZYl3AdADb4DZAFWbjmc/qLiusUCwU60dqjOKmxqX8xmogBiGtPZnSDHFrWnZZN0eLyKp2evrUYPJlQvxgHxsWfHM8UY+GzAO0c3z2mrWqeWu8RT6ZkQ8S6A7CoMRCRhWhnmqYzAD4NJIW5CuChfQuOCbAjME+7DrYvhant22ht41Ga7RjoBvFBgBa0O9vZJWufwKJa2wxAAV+0mLIgCLrd1ygWaf2BrCbwhcksXU92COJ4c3Kafv7Zp40+wSQF+yYgEIBm7MsICMae09i00D9sygBWtvY0e5HMmmS6vU6LOdidJtTP8fHddP/+vXT//n3682o+Ty9fviToA2sFwMHHx8dksgPIkm3An7RGcd8LIGMGsWZPNbna3o9xMsc/7SdkRwaONIwp7T/7Ln9Dtxn0iGYJhs0sdH7fFsFUWjsNMGkgbwDEyfoDgHAG9crvmnywYxSlnWbQFOW7WjG2N/uGzDSodZlMrJnFR2AqQcsMe5f1hPifKRQFDAUyEP5D2YLtLO/vzi8uyXAmkDn6BkAaDHWMv5ktUzbs95Ixlvj4ov0UQWQEQoLl75KjirGo2f/lPTzGKD9QnNFeV+OQbvx4mv0f1ii/93R9al/U7o/eBUD4+xmd58fYtMGYamA2/pAVLTOdg01xZyf95m/+Jhl4WzDVRdrfO0hpNE2XeOEE4ujOLP2fv/uH9MXLVwRWAUz14NGj9PDR43RwCDbLUZrPlwRUyabBRmmsiRdrL3NQHEXMwN9iOcXwECcFlPMAQvm24g9YpQGmwp7pCKD25YpgKrSHeznFS/q+e8lcI4cNwFS25CLetAD1qKPSutV3n+v1SzsFO1xewzBPXP/Lv/zLBFT92q/9Gk8fAqbyoKk2Bq6PeFMwldp5J1bkZks5zWiPaqO0/vjv/H11Vy7B+7a/puY3psbu8iI/xpJO1YaPD33+6ucWz43jqc1Xc43j8+Ppm1uXXEr23Ped7j193PPX+PH4cZd01dVXLYb3yV3j65uHPx5tqjafKGsx6UV9dOkkyqQ2zjj/oXquxaiaPXb5Wp/v+DWuz8ZjW32+G/dxXXLSMY0n/i75zyb2sUlsKdltX1+lGNk3p+hnpZyblwP+LsXOmv59e/GcWjyqzbO0Jvbpt8/e/drk60xK8pet+doH77t9+vG269eALjk0vtHseNteStfFuKAcdm096ouDfb4b41+MD30+E493rWEai89X1/rr6jfK3u8/tPfzOi7pzcszrq9D1uUod92zD7m2HT/uidf39302qLHGvK2Xl9//etn0+VKp702v4X1bbsjHdq+zGEcx9q5+cOw//+f/Z1sb3mcc2+NbCWwlsJXAVgJbCWyZqbY2sJXAVgJbCWwlsJXAcAn86Z/+t83uyF3TpUSCboKVeCslXEpJmloCBDf3fUmZeOM9JIleSuTEm3afbCuN2R72WtEizo3Jw64E4qaJhlLiuE/LtWR6X3JCD4tLxXK41ieb+hKwXQk33/4midGY7OqTg9ddtFl/rbddfO/fGNSnS10bZR7tbEgStJbAKyWSdG60j1pC2LfhH6zHxLL0zHnfgpmqb54aR5SrtydvHzEJWkrqxzZr/ozz+mJKn01FW/F25RN8XXYT9VmyxRh3uubUN+bacT8XtR/ljWv74tuQ/ofoxOvG26WPPVpfagn5+GAh2kaMN9JZX2I26qjkZ/GcIXIZco6S215HpXl4+1Zhjr7rsvuo+9raXfJdH3+GxvKaDofIomSfpbl5ffp4EtcE74tDZBTHWLPDko/3te/HXFqrvS6jnZd0WNvrlGy9z55qMbakM++vsWCsZms+dtbidN/a0uXDsc1avIt9tCAQrB0t24W3o+gDfk2Ie5Y+WzV59oOpSrr1D4aj/ZViq+ZQs7Wo25J9DvFZ9QOQiMahmBbjaGl9LcVVxZCoV7QXC7VKNlfTv9r140MfKPhDMR8KmVHA+fTp0/TJz3+e/uIv/iLtHx2mw6OjdO/BfT7gY/HuBLwDBuZhwfM1Cv3tOzw8JMAnM1Lxb4IBcrloLtxjUXpmrpLcLK4bSENz1X4V48Qxuzdpb+8MBAK5AOxjLElWLGv7IYJgWNyPInVXSBmA9z4GyMdVRO5tw9u/dO8LRcmQcrNeoBGviTrXONWezvf3LCoC936AImLb7+Jmzfy3WX8ycwcfat8Y4ALXQh8EwjVsOFbUTZk6HdlhkzOASguAqRw7S1uk2BZqW6F0C5QzIJuxtlCmYIfJhdAoxkQhtJ2TGQIgO5jKteltPl/Qxt5/7/10cHiQ3r49Z0Eq/oHFBeAlAVNUUE05oRh4BYCVFUsLJGBMWSOCGuCvd46OOF6c24IkTIb6x4L0DMgwoRmzBvpG4StADPAdFDLj39nZaXrz5oRjBHAG4I8ZxpQLuNdiCkTuiwf4mYJvQEAEvzmgXGOnmTGCtsnbGfgZiq+XGZhjACkcZqH/bJYAokJxLkBAUwITTeckaVgZMAFAKowb8wbwBGAqXI8i6YMDA0GcXZwbWGYyzUBKMH4Y+AHtmK9OqGvoAMX6ADqYbSZjSqI8wH5hYCj6AAA+V3MCWwAS+fknnxJQtQBb2RhzAEOYsVmheBjxAAXxANchlhzfvZv29/Y5h8uLS9oXwSooEGehu2U36F/Zb8zXTP9ixjo8OOBnxEMAOCAvXA87gH5RrIx29g9Q7LxLMBHnloFL+E3Go9kOC7QBLGH/YAHLgJKGwQN6ywwlBj40I7AijAymYgyFD1lcBMMTdGXMSmCBAchDAAQHKsV3mbXG2KmMGYyMSAsDhmEu+BKFy5grGazI8gXQq/FREFAGG5oY+AnyIggLcTUzLwGQtH5vO6aOATxh3IEt3gCMYExmZBA72CMgAXPDZ9hIEwOvrylr2N/5xQXtAf8AGoDdwE52CU4DyM/8CHLHOPj2avgEGXNsbSIrzHiUFvMF/Z+6zgxhit+rRY5HKrLHWDOYivx3DSg0v2xmbEBMR3pImdn6YXHMYnIisA8F9fAtfEb/BJTtzMhgslzdkNUIzFTwrdK+C/P0AB20DT+AfuB7Whu0ZuJ7+JYY9dr9ntXheHYprXkq/o9vABewSW0Yw5LZpwAcft8hkCt882oO5sqbDCbctfPzeqAxoz3FdvgwQC9orwFcgIUQexXGAWMXEpgKMXgym9B+VMQlf8U5sBG0hb81P+2B/Hqqvrr2WGhnMjV79oAyA1PtpJ09s0n5d7OP4Zpmawl+w80lS6/T7AAEtKxG07QYTSi/N6en6bNnnzPWYb751e4ZXDTh/gbfIx6a3IyV0Vip1tPhmif2bdY34gvAG/sEX9y9a4BUMlkuFuni7dv06tUrgqngv3fuHBFwcrC3S/YYiydzgq6a/CIBSi6v6pj0DBRlzIGQj72MwNZUMehpT8I9ENYTMlHbWP1eSLKTv+B6zh3+kJkxAbrQntGDUgyoBDCV6QIxDntEYQxsfLa/0jgNSA0wGMay5IsF8GMxJwMgyRZo6wpiKZjDwLbHtgF/zSDCMVjo8HIAfs57i7xOEUyF/Z2YXTPrIJipAKaCHYjlCDERgCqs7fIZG6+BY2XjpdyovxfQWjmZGavcxcUl7bTrR/sjz5KFPuN9ouJLsz/V3jwDqdBf7ad2b1zaV/u4+e59VL630B4AexWB7aezhHUfQB34wPPnz9PZ2zOuPQf7R2k0nvGlEmOAkafT9Dd/+3fpi1ev097REYFU/Pfw/YaZ6uISDGKLvN+aERAMIBV8VLFUwE/IUGsQZKe4YgB4MW22bHzyMe23AFLG3hNgKqyjYDv8yU9+0oCpGpnIB/Ma1dzXDARTGRMk2PfqLEjSlb/39TrR+t6s80Hv2pNCLwBqQgYCU0E3AFMBVKV4zlvLxj/tJQf2Y7qOP63NtEduA6bSvZa/V1DMivbq18V4L6lReLn576I9+7Z8f1pnJFffj86Lshhyjr+m5Ic1Pdb6rLXh7UJ9Rln5a0vyirIptdMdzcyu4/rfd43GzpeVZMCvt38/tzhuDw4Y0k/NTkp27r9T/B3SR7TJ0jVeN1FPPmfj/SPaW822us4bMrahcyzJsmYzNZ/u8qloAyUbr303xO+65qnxRp/w8aQ0vqGyG6IH9X3bfrpihZdbzV5q+wMfI/1+pBY/FMtie0PiZ5ctl3yoZpOb9iU919ZjzMnfD0oOnsV1qC0Msako2/b1AW0vtX2e90m9EKS2vgwdc1+8rPlfl01qDY7rfWkd8/6pe0U/p5LeSn37vmr2HvcQQ+KG7+s28bhrr1DrXy+b2kSHWm997sk/0/d27vdIQ+Ju37o3ZJzGFW8/Q/w9xm3fh79+C6YaIv3tOVsJbCWwlcBWAlsJ+NfqbKWxlcBWAlsJbCWwlcBWAp0S+LM/+3+bJ3NDE3JqMN6I6yZYN+t97W2SpOmaRFdiT9eVHi7gmL8hZ5FjBRTlkyy6zsqN7CGUHr7Wbuh9XzFZMMREY/9DrvGJ2b4kj09I+QeWJfm1D+HW5x0TY36eMeGFzz6p02UrtYcRQ2Sgc3whSC1hHR9m8AE9i71aJoFanz4h2/WAaYhPDJlv1K1P9pYShXHcsVgg+oHaa3wCBTr5SWpJz11yGTpn73tdSc1Son5IDPA+WPKNko+UEvbRTtRurc2avZV8S9+hD+9n8qVSHIvy7fP1kq5Kc/Lj8zKPvruJH3bF/JKsNe8hMu+Kq5JJn/xKdhTlWUr4d9n/17XOeR/18SbqxsuhFGP7/LEU70rXxDhVk4sfd9Rnad3ssyc/vmgzXb4gf6r5R83++sZT86fb6r3rQULJJ0txuavvWCga45CPV3224uNV/Ltko/6cWrz1ca82lnit9qI1WZTspGvNiGt4KzNG+3dYEEqxx69n3g/9OuT19K48rKA+/kQ/i23EWNcV+0r661qvSrFhE/8wAFB7RYxd+Kw+YuwqxZGS7UYfqa0LJT+L12r/h++xH8TDXBTjATyAh+mP3n8v/dsnn6T//ud/Tkaq9x8/TgdHhyzeRHHhjAXho3QFZhOClWw/iQfkKAxFATuKQGm/rHZzDBuOIQGAK7CbeBn4t3SqUFbyLNm27NHbtvZ3zTGyGcwaMJXa8YVPJXsTmMof87pVOyqENB83ZqqSDURdS4fep/Cd38eiDxW5xgfGViydGakyMMaPVXt9sNoYaKZlSuVYMliCIKrwz/sziomXy3VWJR33fmWArfa+QvLDm/M1jwZMlYF5YCMiQMa4jlh0vFpes/gUYCp8+8EHH9A+UdCNgnsWVwIg48BUAhMYmGrW3PMa4MSKMgE4SaNxurw4T7PpJB3fvcNCaQBDVKShAmWNF+2iCFa68vrQWACQQTEzwB4owv3yyy/ZP4AOjx49IOMNCsv79mlxXfJ24ZmVBO7ydmEgKgOlGVObMSRBH5g7xgjgjwERMB4Dy6EPMBLhXMgV54B5hLEBzC9XVvwL3RLANBmTmQqF4ChWV/ENgVMoqs/F5Rgb+hSYCgA3NKLSAiv0BpBkaSwbmb1O84ReIMtXr96kMQEyO2lnZ7cBXglEgkLa83NjKju+czczgI0Yg3zcXVsvcj7EF5IjSK1WC84VusTPm1evsvwMtIe5wgbRJwrvDw720y5lCuBHBu/kAnhcbwC2vYY96PzteQZnzdL+wT7BAwRNsRg4A6d8fFQhP9mPwHZlhZ6XlxcE5gBQBYkaWwrAVG3Rv8BsUwB29nbZD8EciyVBcmRmImtUZpFJADsa8wp9m4Ai82eArMQyQzaZDIbAmQYsNKCWQIkWg+DNYwKmAOTCegCfA0gG5+7sAoC4Z4BKsFWRUcrYtSBbsppxnFdml7vG0gEwEmICGOzuHt8l0FcxE7ZH1isU8yOOZlYXgJbAEEYwFcAh5xeUA8FX1J0BKADQAsgM80AoNwAZ5m9gVcYoMMqMTU7wBYDQGPOYNyPU15i4AOZociwWYwDWgn9BsABDkNlsZ0aQKMBUk+kubd2AX8a+5OOsXxsU21Fs78/1+1Otn7LzuHfV+qf9gI8nPt5onyBmJ7SjglnGj6xTP1b4O3z98nKeLsnGtGzAVOwng1cEvECMJdPKPLNHEQC3DqpGvBKYikAfAm4BLrlMI+gJdpZzW7hW8UjFajifwECAbTOAwQM/tO6ux4V14AB1PR5lf8p7HAFXwEC4u9uAqbxeAIhCrDO5wQIMWKw1GbLFXLiewo4AFkuTNL8ZpYurOcFUX3z5RXrbsNuYzVGWAMxMjJ0MYCpYoeay0jKfNwZaUwByFhgb382mu+nOnbvpMfZ6BwZIhT4uz8/T21MAhN+k87dvCSS7d3xM4Mb+7k4RTEUdcIa5YNP1TSBVjvXaq2j/JNCr359Jnw1oOgNkxZ6GsQtAp7VZdqh2/Nv2pRNd58F3EUAY92XyCbQhQMwcoNK8v9B8/P5NczJdW15dNoD4T+BsYGizeNSyYTbHRyldzgE+njN+aOxYr8C+hvUW5/o1WMBD7s8z2Fd+r3giecn/AaaCjWJ/3wWmkgzFcId2EaPlU77dqBvva9jHOn7UJuZJnqXf0o3XteKbv5/T/rSVIUB5eb+LvUq+d8H6cvfOnfQrv/Ir6d69e9x7QMYXV5cEU40ns3QFYC4Av5NJ+uu//fv04vWbdHj3bnrw3nvp/qNH6fj4fprt7FHOAFOBmQq6gV7evH7dgKkEAoXcbB9k8QjnARgHv/OMp4jxHoDl4xO+x34Ae7b333+fLKhYw/71X/+V14BdTj/a82tf1OQkBoKpxEYl4t14P1a6h+CaWMix6/vSnpfREfdsmU0X8sBYwRr23e9+l4AqtIlYdw0QctanzwGZr60/41Bfdr5/TtZlae8e8/c8Me/kj3XNPc5bdtw1Em/fXqfv2HiOu76tUn8+VxD3Gf7aeF6t3dvMqTTfUg4jynXNpvOH2jhL7dXkrDhZmkufbnQPWcorrN1/5Ge0iol+fH39lv1lfWQ1XXfpcTMP6D7br2fygVrftfnGmBF7rNnD0Hn0ydn7bqmvOJ+Sjfl1tjT/0ndD57WpLkvyHCKD2tp7m9gyVDe18+J4/Trv/cuf1+ULut7L3Mtpfb14Nz/ur++bW/R/b1998439+HF1rTF+TfFy8HNUDNK5mzJTaexDYtjaOYiBBW6drjUkjjWumV0+WVovSt+p/yG+Gc/R/lr68r+jv8jmcI4HU8V12NtmtOtajCz5Sc3e+mKA97Eh63uX/PrsPLzrrM+leBz96V5e8vBxF+f4ez6fCxnUQThp07jLrLmz81IciP6sMcfx+b7/5E/+05aZ6jYK3F6zlcBWAlsJbCXwjZPAdsH8xql8O+GtBLYS2EpgK4HbSuCrgKmUvPBJgZgUicdqiZq+pF5tfjExW0vsxGRSvClXEsE/3FVSRQ+w301CWhEMfuJDga5xbJpk0Dg2va6U+OxL0mguPhkXZeeLnSUvtSv9+3O8zks2U0uExEQmPlcJTw0AACAASURBVMf+hth9aS61xLGXdV+C3/f9rm2URzYkIVdqN7amxJjk7Qtrpa/Sw4aY9I7JNK+/NZ9AwVh+2BsTk6Wkl48DfUlXtas5eVuKf0e/xWefxOzzkTh/9e1/e1nXzu97MOzbK+mh1EfUe/QhzK00/5r/DPGNkq1FGZZk4IufNu2nNvdSohRj8cVq0c+i/ZZsJ+oixjPvk6Wke5SH/9yn29o60BcHumTqbU8+49cf73veN4ausf4aH7u77CxeE4vs4vqg8/2bOTexI/lGyWZK+qz5d6nPqJu+mFJqo2v975unv7YUW6P9dsXL2ti6xudtehM7ra0Lfj2KdlCKBf6BTm0ssS+/L/D2H9uP/lry99J4W59rPKL4Vt4Yn9RfjJdd+492zP1gqpJd1+x3qC67YmopNvTZ8/pxY/DwclcM87rBcb/vLhWdxH6Hzjue5z9rrWnANa7YCgV9eJiLYkyxWIynE4Kp/tff/HX67ne+k7710UdpOp2ky/lVOjs/TzuZ6eEKbAR5D0VgDwv2rZD8BmwHuciNSUwHqDJWGL5SnG+G9/HSF9TW1oG4V1c/MW426weZDTIzgCvs03WlPTF0JeaOkk5wrfQdi/hw/6Q2a/dQpf2In6+u8zajeTdt6w37AkaFfSPnR+CDgam8nCgr/mv1FI+bPDNALDOC+XP8HM1n18FU+K4tMMjADLA/ZB2ICYhMWRkUcrB/SKDDs88/J2BiZ3ePhdsoKAWQhYwoGBdZXNqC+8bWMkhHspJt0a6yDYANCWxRdw4PCebAZxSyog34gOYlgBAYqFRorNiEOcifcAzgHoCp/u3f/o1gKoGrUBwLzjYl8qON1uJXC0QzoCLGJz9G0bwvxDU2A4x7laajCZm+yByUjPFAbEgAolAOZGgSk1kyVqCpFRmDkQTMI5A3QCkA2Lx+/ZrF9LOZMb7RL8C0cn2TFg0T1ZhjErgK/aKQmwX7q2uCA/Rj14zS/v5BZns6Y+E2rgHjCcAlP/3pz6xY9gZMRgYCA6BK+qE8xhMW3KIPMkXt77MLAKkE2luLITnu+O/afUfrB2gHYAAA+vCDcUF2YID44osv0s5sJx0dHlKukBsQNopbNwAHZlCZQHZPnjwheOT5s+c2/pvrdO/efSt+D/7XrMTZX80/DXAlMBWBJ5cXZDsyJjgPvLkmOA66m+7skr0JrG5nb99m5p+LhmkN8qOfCFiXGevI/5eZgyBfFrsjTi/BRoSY0rLJAPxIZhnahQHYxNxyvbwmmGo8AfhpaaxnueAfhdlgrSKYajEnQAnfYUz7APRlBjVjTbP4oHgioNaDRw/T3eNjApxg72RWmxkTmLFnrVhYbuxhO7yeYKrLC1B/kTXGiv8hhwnBW7IljHUP+gVIZ4Q5W+E9rsN/JiPVyWRWP+oMwDccv+FcKYvM/oU57k5nBLGdvHnD+aJf+BdkfHh4N01nuKYFU0EPcb/o4y7+xjn+jd3wXVwDeWi/4f3S21jca2kti7/h84g7Amf4NVG+hrEIwARwDwF+AK9eXRGEbax4M14KfwCjm5jFEGMbgFYGYMs3tQ8m2DaDD8QCoZizvF42oG7N2YOh/Z4Vx/GZoL4dswv19c4a6Sba7BNhDxm4qMPsE8xKjFPTJv5oLCenYKa5zGAvO9fHKMyjWXss6KTlCGCqcTo9e0sw1as3r6kDAM4YDsiSCPCwMSrZemo+SPYrMiQZcMvPj8CMzBpJfx2N0717D9L9+w8SYpWYCl++fEkgFZipAHg1/5qm+/fvEbgBXYy05wN7IwCDZJqzmCUAN+WmPFtmd5Pc4v7G27svToSe0DZkRBYwgCazLfn9o78n0T4jHpcstH5rDL4YXn1rn4dzpC/0IXALgUuMZWZHJnvTgWxMAD6xqrb9GlOgL/Cz8RuTns/ba4zzBRgkF/Qp7JvQh/wK1+Ia+brGLHv0THSlvZ7sm8WdsL/M+MO7m/AGDJwrGXmGNvizj0WKL/EeSzLgOFhYuw42b9dlH2nW/y6NqZbDbPb4o8xcBht1YCqwUj24/4BAnePj4/Ts2TMCF6/mV2l/D2CqaZoDZAug2Xic/vbv/zG9OjlNxw8fGpDq/v20swtGyxEZrACkwt4ZbUE/r16+JJMpAFoCTkIfeEkA9o6YC2QnMBX8XPPTvYi/H9H+1tgyT9gHfBdgKtx/ff755xQW+td+R74JWWi/ko22uT+La4PQdLwTAAgfNubYVL1evb36sXsb8OuNfN1rlf6W7zqw98Q5Wse+//3vE0z17W9/m98zvi8zM6/2LBmEXAJTtTHQ23MP9VrF/NC3fNLLwK/VPh/g46+Pfb75eE8Y1/7YnvcR6divR1GucSqxv5iPqI2z1m7pXqZ2f1P36jqDQ8nfYzul/vw8SzKO8/R5t65x+mNa5/39fvSBd3yLLyNo74tuE/Nq8i3JKs69b2618/v67OtH1/vfcX2In0tj9b7WN5chdtLli325upKNeZ8syaT0XfTjobFi0/kP8e1am1H/fT43xK6HjL/LpiVLr6eucfXlrv3aVNsrxec1Q2NaLS7UbLS0vtRkITlE3+iTnearfO4QfdR8cpAcMsPlEL/08oo+4+fVFdtLsbf0XZduokxL66f2BdJZLY75cfs6h5reSjET4y/tCeK8anEmtllqz/vJkPV9qG2X9hCWy9rM8rTe+nH6fD5a07G+eDyk57617R17DvPx/hnjYpedx363YKoh2tqes5XAVgJbCWwlsJXAlplqawNbCWwlsJXAVgJbCQyWAMBU/sa/lvytJUDj+THxVhtIV58x6TM0ueoTHKUEREyclPrxD7nUnpL/5eTbuHnIWxt36bpNEw21uXUpuqbLvmsgA81Z5/rEqxKjOBYfpmBe8SGtEiEx0VqbU0x6xSTVbZKYQx44dNmMP1byBW9bXXLv00kp4ReTSpKnioNw3D/wVR8xUeb1UBqvT2pKN0wcq6A3XxTHWBofTpWdlBK3UQ4+WTk0ydiVUOsLgEoW1uYiWUWZ4bqSjcdkq2+3pIc+W4v+V4tdJXv6qrGly0b9vDbtp2+dqc3Fx5MYS/0DWS/TrgdANdur+XXJfqM++uwt6rsvDtTa8z5K38yFSL4oqRaDu9Y/b++6vs9Gh8TBuCb6uILr+3yjJofaw7nbyrVLf5va+Vddq0tyrdls3xpaOh7Xwhi7ZFPeJobat287+mopXsdz0I9/YObto2ZLuMbvQ7z9xrWpZG9x3Yvzj3Oyh1hWNB1l5HXn9zt9D6TLemRZZVH0Nd/TuubbG2q/XfuG6LeKPUPtoo09VjwqmXo/9rG8dNz3VZpT9BG/T43reS1+qwhUjDZoU2/hJ7tJBmugOBUFmp9+9ln6/Pnz9Omzz9L3Pv5uevz0CYFSADzgTe0sliSIwVilqJ8MpuJ8YUP5lfam7baYV8cR28mEkgvcVVypPZ/8RT5QWxO9Pfq/JZsmDowAabEK+EbOedxW/JsZIdw5Kl5c8yUVf7riUs4ut4si2MnY3jTf3neh/Vx83/TfspnpLen+GoEHWr/3BdFtAaFKATlP7uNM3usxyIOpxIRjAEAABAiQaMAb66Are7s7mGemBMWQeUygFMgtF1a2ttuMqIkjtqcX2Mpe1IGftrh3xZCANvZ29tL8cp4++/RTMhfdf/CARaYY30kGt1ixriRE4fNagKIwHDB1qOjf2DdsTPge8xgB/AKwD1mwFrRjFKOiDQBV5Cfox4pVz5oC+RjvcY36gm8CbIOC2UePHrFIliAtgFQc+8SQ+CLZoD+0C4CPfALty2/FCjOfg0FqmSYjFGGDAQVgKmMOwtwMUCVAljHoiCIQfgjwCAp7cQ4Yc9AuQChHBwfpxYsX6fnzZ3ltsHsF+jsK9gGCG1txuzEuLDKgZpzACGSAhhZMhb9hQ4w5u3sE2ZBlA0Cw6Szdu3ecXrx4mf7+H/4x7e3tp93dPRZ24xiYqVD4T9sBIIuglVEes4EY6KukdrF9pIHlllZgzkL/tniWtsv/MwgmGxXYihDPwcqiQngAqebzK4718OCQLBaKocuVMSuRoYrF8SvKAjKBDTx9+pT2BoAgiuAhO9i1galszRVDFX6TXUyMVWA5Yky176Djy0swV1yl5dxY1whmYhGxWRbsGrIH6BXsYSj+BuugMakh3gNgZ2AEY0AxRjHISvGGNg2QVmZSoRwhQ0NnGLsZi6sBCMhgIpJnjdJ0NiYQEkxMO3s79G2MFfYE4B7Ypow9xfYasEW0B/mB6Wtvd8eATGAzw1kZoGQgJvN1zBdAqv3Dg3S9sPFjfGJpwXX4jKJ0AL7QPuLXfDFPV5dXHDN0C9CW1kewdZFRajLhOA/29tJ4ZCw7DTNVdt4GHMKFxnRG0BvHavrCfOFblxcXaTodG7gq2yX0RyDMeML4Aj8BkIoAtwyO83s0v3/z67wAOAJ+4jyCAcEceXWVQYhTykGFXmuF9LkgK+4z/F4FsoZ81Z4KgHWO2hPAhGyAZCyDT+zQ5gFMQBwXaw1YvyAPxfbT09Mcr4zFDLpaXw8zG1hm+fPrO8YOvS5WmdUKgNEMLBGgys9PssQ5ihmlvaz2nXGPPpl5hqG8toDxCgCf3dae/PXnF2CSy2Aj2rAxumndXANKwC5mM2OlWlynF69fp1ev36Sz87fN2rQCI4tiWUb1mbyMdUWy88xUGo+BYdu1Gzp6/P4TgqnAygPbPDs75VoGNqolQIbZN+Cjx8d3CXqdIeYIWME9n8UqxD/PPtWAMwm+WqfKUk4oyt/rHscEpoIdS28Cwvn7pLg/ZvzIa2/0J+0pFU8E0IugI41Ray3XvwwcZN4WMW/HQIJccwpgqnY/C5Y6MAIirgDUVwZTwT78fZ3GADAVAHMGpLJI4HP5ZtsCBmvPhf2bAcC0z7axtoyxBL/laGxASNDvTZr1qXSfqrlqPhivYmlpj+Pvb9q9sW2McT8h+fnffXulOK61vXq+uL0vsNXG9i4roHQtdqeU7t65m95/77308ccfcw0BMxUAoNhTAkw1Gk8JkrqBHNMo/f0//lM6efs2PXz8ON17+DAd3rmDVcyYNgl2h11M6E/YV12AfTPrXbaDOGlsi7utTWTGVgHivE1hzFwz8j98xj4QYCr0gX0GXhIA8C6AkJAFwFTSO9Zwyb29r5AhrAPmGrnmGCMwFX0E9pVl6wtVZQ/er6Rz73v+O7+W6W8DU7UvIMAcYVe/+7u/SzAV5ok2bL3JQPN3wFTWirc539dXZabqAlNFm9UYYp7Gj60kk9hOXKO7/CTOu3RtPKc2vtI4NTbF1tpYSv32+XSpv1L8aexlIBCzNo8+OfSNV8e154h7NW/73gZ9rKrJKX5/G3l6OQ2dS+2auI/y7cV745r9evnUrqk9Z4v9bSoPnd91XckXu3yXq4rPK4V1pxYP/PfqU3u0eCzaaJd/13QU57y2BmxgGENsckj86epyiF771pHSfL2uSmtDXI+8vbT7iPZ5aWn9GqLvDcS9tob5McQ2SnvorjXi/2fvTZssOa4rQc/15Z5ZG6oKVQUUuEAgtZIjUW1Sy9Qm/ZIZqftXtcko9Vh/6C/63jZSj43JZkYtqTWiSEoiQQIgUKgCass9Xy4vc+yc6yfefTfdIyKTEqUWXpKwynwvwsP9rh437onz08SF2rq79NbInG9emtzzlWJJSU4Y46r+2zZ2yV9q+4Y23dZ8VzbXJu/ammo53+fdkh/0GS/mKT8/n5v6xhpva22+VcsL/1hgKq+HGONKe9Or+OKVj9Vbd9yJtRzkc2HpPtbL9Pd+73+9IuzsyjOfnjCVwFQCUwlMJTCVwL8KCUwT5r8KNU4XMZXAVAJTCUwl8LOQgAdTtRUMfJHD36j6c3xRQceXbobbCozxuxIwJxZc2uRUKyTViocTDy7dQ6cI6OH5mZfaP+StFVlUPOkqoLWt5SpFF1+s8WOWrl/SJz5TI0gsSvrihX/gKL1EO/Brr9mYn2MseMUHKdcBU+G6ftx4DT8v/V6Td2mcWtGnjw97nZTWXiqoqQgm2fhmkyjvLv17my35FuXhGhxLBcmSvZXsIMYFXbuPXVzFN/raeS2u+XlFearoqPXV5Cs5xYdLfWyiNLYv+rbZ21XjRC2eR1uI+rxOLOtzTlsO0FxlL5Jt9KEYr6M+azpok91Vv2vLPX3kUJpjLNwrDngb0zE1wFHJjrz/xqJ6LZfU5NHHNr0e+/hDPKZUQI/z9DK+irzjuq7qT6UY2meNmqO/Xk1OtfX0mXuX7GIu7DN3n0PiHEqxPcY3f4yaNuO+oy1P+ibBWt6J48U594mD/iFWjD0lO9E1rwOm0huju+Qf5+0bImWLJZ3U/LqWr2py7Zqf/x7No/gvNobGeB7nXfKNtr0EvuuSeSlOoTFeDdHaZ8oe0SCNcyCHGzdusFHuL//qr8iCMJpJ6e2Hj9j4DxYqNJuDVQbNiFwb4TgZTAUgngPkAFTAmMsmE7ycIR9HcIuxUc2BicQ1D/pmb80Z11EDqL+Piev0fiBb0bowzzM0ZwvR5BrIlWt0vmwK/6oJUTL3uafm/2ggB/BDayzlMB8n/Dp8A7G3FVzX25J/INxwo7Cz1locBWDjWmYg+sxuoz1vBk9Re54ZJ4MAJmMl7plsTQTCgO0lN2VSvgRyGMDhsr27ORHhYjahNUd94juAgYZHw/T06VMyPb355pts4j8aDtPR8JiAKDSfemYD6md2rmH2wH0DmZUWF9lsKQCYGBrAiIN2eIA9AKaCDQuAADCVmBbkMwChiAnDQCDmhwLaoCFWoCsci3WAuQNj0n5xjczgVsqjpRgrhhd8h3mjWVb2B0APZIIfARmOT4ZseIc/4b4G7FRQP1h3rGHXgAuMUWQKkW4uyHAE4AcAYLAJAIegm5WV5XT71q308sWL9OzZ03zNi4bFC7GCQKeFxbQEYNTZaJKZarBIe4H8AVBBXy6OkQzA9sDm48NDrhHN8fjv6bNn6Tt/+9108+ZNNjaDfQA2CGAVGCQwFsAXaA4GoAANy2KlAmgJMoF9iAECssIaAdBAHPJx2mw2AwAagKTFnOPhkDLDnF6/fpWGwyMD8ayvp82NjQzYAFvKkPMnK0cGF0F+aGCHDGELOO/5559zTlDM1o2baQHyIcPXOCYSiCC2FwATwM6Vm/PBvoTmbjQX0wfPlHM8oGomLRB4tkhg0unZKO0fHRFMZcw4ozRYWkprq2sZTDVDoI3GxDxh67SVHLcNSGVsZwyhF7DJzGqF5vRza+6H70L2AFzAtwCUm1uYo3/hbwCXMKfhEKCuIUFVAH5hrmA9W15eIjMagWnzBjSQfhgzAFwkINKapJdWlgkaOxkeG9jjwmxhfW2dMQlrAogHvo7TcQwALbg2fWd2Ni05kCIZfwgIAMhqOa2A6QyMVAnAhzHrHuRieS0z7mSwlYGqDAQEHWK9+Hd/bycNAKxbWTHQdfZbA2HOGzCOYD+cb6Ahn4dirtG9DD5HLDBbm+N6zW9XGjCVWGvgY7AZnONZffxe3OdCxTj5ihr3IzOV4pPyZRO3GBeg20E6PjmlHvy5+B2AOfyLOcM+cS2CT5FnMlBAOYJxDnLPgBXlQMXh4Qns6aRh8FNjM44jm2EGcPq87OO4AArKzZKFjlfOgl3Bb6EoD4Bi/BoskQlOgBKxZjGfcE3G3AXAE2Jhqf7KHAVQ1tJSOj47T3vD0/Ts8+fp5evXZAZV7ARYkcxr0Gnee5ku7ZExrkGwqwMdN6CKvAdDMyPWDRt58/7DtLGxyTi6t7ebXr16STAVgIACQGFk+AZ8FCCNAeaafRF6Md1YLD33ewSx3AHYyZhmoE3Zsf9X+3e/l4CclPMRq7hPcKxi/j6ptkeL+3zpt8lFLm+UwFTaO6h+LLsQmGpuwYCf2q+O7cXy0fi8DKaCrzO+XgZTaQfnbVx+CDAV9OqfIcQ9pvaLmqPs3O+Z/F4s+j3sgqyf2Me6/bfuebyM4z433p+U7qP8Xp1y4v5tvMct7a3jODFu+e+9bKQT+9dY2jTnGbHjppS2NrfS/Xv30sOHDxk/AaYS+xfAVABGHR4PE3Yvp+cX6e/+4Qdpf3ic7j14kDZu3EhLKyvp5GSUDofHBlrOzFS4p8J4sHvLc3YvhjkIJATbgF1j70lgufzTxTrd02g/gnMMLHyUDg8PCNrGXhnwRuRrxVMwXQnk6sFUE/vQ/NxHNutlFpmpDExlzHw+R8iGlGPwt/Sg+zCf06Sv0t6XLLWIZHk/Rka8xcX0rW99Kz1+/DjvU81vEAcR63w8sbUZw1vcb4/vtzSDqzNTycd93CrZY1yv4lRcc9vf/rtLfuOM3t9TlmTqdVuTvY8jXm5+vDj25L3iZVmWrluKCVFPpb9r88ac4nW6rtu2piiH2nzbYpv/zucebyelNXato2tdNRn1Pa8279K8anNtk61ii7dlySGeV44Nk1K/6rrG/l/2++izsq1aTirNsS03tR0/EXeDb0e9xnGUH7x8J3Of1d/8Z/GlCn3tvMtG+9h117X6XiPqq8sefJyMtl67ZpSb39v52NMWY0sxqo++S/mrZItxfxvtINpCTf599m/+3Jo/RVlE375oAZmUxo/236bnrnwV1+7H0u99cmjN9rpihfYNmkct39TiH8bvytVx3xBlWtNbtCPvLyWZ98kBfX0dL7m6zg/m4O02ysbvQ32c7JNfrjOfiXPG9OUTe5SuOKV7rBij9PcUTPVTa2Y6wFQCUwlMJTCVwBdEAlMw1RdE0dNlTiUwlcBUAlMJ/PQS+GnAVF2Fqq7iWa1AFlcVi3ptN/ZdN94au1bAUnHBF4pqxTfrvpt8a6UvZMXzuorTXdq8akGjT0EH1ywVm/VAulTE8sUL/9DLF8xKxTO/fvzeVXyKRcGrrt/rWoWhUgFMdih71r9+nbFwWNJtX9uL6/B+FOXWVqj0a/IPxf06ok2V1hHlXPRLxy5Qshl/nZJvXSoQu/FqBdUuf6gVz2pxJRZN22QR40T03diEUIorul6fB44lPcfPfDz1a2wrxveRYQRNRvl5W9fvfdZUs72uObUVnaNPRtuRzGLz1VVyTdf8SnbX5qfXlUNtHqX4EQvfOEaNQiX7KD0U8f4QC9Sl2FaaR1sc6IobfeUe9wM1+bbF47b1+BjcN6bHOVwnV8V45OVV84lS3In2GWNvzDGlWHfVvUq8hh+zJutSPMaxAq/4vFyKSX6dike1/BnX4+cUc3m8bpQnXkQe9wo6ppbb44PXPv4EJgs1OZX0XPJhL6fSuqJ/lubRlo+7fK/Lh22/eHYJTBXtpS0HRH20HVvzw9rn8WEimuuMlWSGDXlq3gOYAs36f/Kn/y2djE7T3YdvphtrG2wQPgLzTQafA1SF5nm+vV4Nf7mhF3+jGRxNfYzX/M8aJbWvJvMEGsBnZ9L87CybCjUPnGMN+dZ0qPP0tn/5RClX61jpmnrFHLnOszQK+z0/J63D25fkEm2u5icYA83x+M8DwKRL6SE2/Hrf9D4f873kNxlT1Xg/yS6FezjLlyghW/MjzwOQqmGfE4OB/cvvBJTjv4zWZJ9B/AKohawIGdxBXc+NWXu9PK2BE8w5aMAGY5CxJPh7UdmrP+9g7yAd7B+wuRQglLfeeiu9fv067e7tsSlfrFNe/wDXQOZiaVGjNWzoNDex43jMA5+BlQc2ODw6JGsU5iFmKoyhJnisT6AcNVOjWRTHizUH1wLoC+CeTz/9lI2zaDTHf/iOjDknJ2kEtpbMvuXjecwXigP+ugK34DusA0238BnlUoyBv8EwBH+ypgQ0GBjoxZp4be28B8ZEHMAOYJGtzc306NGjtLOzTRYqyBzAlXt33+DYWB9AVjhVLCFg/TJGocW0tLRizFQAheTmBjAjyWYBnMLnsB+wrmAeBmw5IeMdmoHxGRgVwEwF8ABkCb2kC0YTxpGVfNze7m4DIkHcAgiAgCn3ggyx6eBzAG5wfenOAzvY4H9hdgDZILbBBsAmoTl8/PEntK87d24SZANWHbMBrMkYcTDmPJiFclyUDrAGXBssL5AdADyDZQOFgfFPscL8KoMRMCeAIcimZQAdMkiN0Ew/IkgN31lsEjuJxU4CypBn0aR9fJJ29vcIRgRDF9aH+RjgBqCz8zQ8BsjKQD5LyysEc3AuBAXBVM7Txcjit2IqY1O2R4EPsHbKYT6z2IHlqXn79CgD0xbSGViE+B+YpFbTxsY6Wa4GYEdbXrJYxTUaCMbvQwDGwhxGF5bD5ubnkkBQkDcYRsAcBplARrAtMnelGQOfnJ4mAA+xHvzAP2BbaMgmqGkEGcFnFggwxFwtV43Bk7D5Rs60GXvJNpc6k2gbWMcigEKjs7S7s00/wZjHR0ccD78T0oi8CBazubm0urzMeYotRXF+0j7MhvWiGcU86AO/QxcCFsJvBaYSSBRjCkzl46+PwcoBGFMNl+a7Z80+1sdfgYea/A55zc/TvrHXg90BmCBQCcGui4sZbAbw5inji3wIdg3dCRyGa+sasxcWkwUKF6AVrFTYu2C9is3Kq8glikkCe3ngtp+XfFdruQxAQc7DnmLM5IJzyFqE/xYWG/83n7W5CkxFudHy7Jx4Pa6HDFeDdHB8ml7uHqQnT5+lF69fcf/VrPfEAI4cn2BGA9hcAlNlEAmuKD/V2sGmBHAGYsHtW28QrAo5IQcATLWzs0N/gW2q9xG+BJAg4vXyYDEt5jUQGJ8dlbIDa2lm/BQzFUGuyIfHxxPgB193Kt1r0F4ygBo2bvsak59yos+FWIPkrpgfa7/+fkDj+dqCPz/ah9+TMj4Z0rKJU3GPIz8iB1/2I8Qb7Fms1j5udNYgxPm4zzUGwOEAs2j/jrlPsJpln5UMCN7N9XDZtP6O9wXN9bBPQR7LQEdj98wsggKRZnau0p60tqeRP176N+/RS/tqxUDNWf/qc+kiHle6TyQI6Dw14PoZAFuzjAHcfvjmA7IeIYYAnaBPdgAAIABJREFUTIV4Al8dDACCnUm7+wfpZDRKR2en6Qfv/zgNT07Tw8ePCaZaXl1Nxydg70N+OUknZ5DXLPeGtoex/Km4hd+hN9mW15f3U+6pTk6avQtiuxj+8DmAwdh/AHSOuYMBEiBwgLIgA/hpY8ti4M33QY2ergCm4n0AwJJ5LyW7lB7EqKV4i2tIN/4+2++BG8dpfpkEU0EGWPNv/MZvkDkMe2vJC2Aqw1mP70PGtjL2SW8/Zn/+qldr4tVaGcW5345MwOPx/DpLfu594bIcLgNufWzx+6KSbCdWGO59ozwUR2v+5q8Vx/W+GNfgxyutrzSP0mcxL/ixvI31vX4cz/9dqi3U5l66XlxztE2do9zUNuc41nXlWbO9tnX5eZfm0WduXq6l3O5lEXVas40un+nSVZssvL/GPNZH9l32V7LjNrmU/K40hp9b9Ef/t1/7v2QwVdRxSfalmFc7rmRbbTGkTZ4x7rbFvxj/u+yjLfbV9BpzaR8/K62vtGfq8qU+6ynJHmCqmHVLuivlo77+X9pjdF3D71Xa1lbbvygXab9cygUxrmpPGK/XlvN8DTbGCO8XtVxTs9k2G+iSnddL29xrcr0OmEpz8rXymL/jfU5bXrmqvXceXwBTdeWRkv7inKdgqk7JTw+YSmAqgakEphKYSoASmIKppoYwlcBUAlMJTCUwlUBPCQBMpRv7rqJBvElVsdEXVWoFhj7F8Fjo0Pi1om1piX0K4bXiRSyklgovk9dElWtMv+6vHZtne6rjn+SwtgJmXKNsQUUsfR8bdfznTeNQeEtwXEwsSvpCSNccvc5io3+X0DC2inBdBTBv076wFAuVmoPmVbO7vg8EaoXQkoyko9JDexUoS/MpFTV7FfJ6PFyUDqIPlXxXcyzFnas+LIkxSWOWbKLP2F22FG29bUx9FwuWfWzCr8Mf7+2tba1d6/DfezBV1In3F2+L13mI2lUYrcVzNTRF340xI9patLOaTNp8oGvOtWJu9Ic+9tilsz4FevmD5oVzfJwo5VhvR8rTMcaWrl2y/bYHLH59cc/Qtfb4fbx2yS98DKzF0dK43o5izmqbZ69YWgAvl3yupqeSXdXmGON9tNXSfKNPte0JS7G35sP+8+inPufidzW/1nyoyw+69BBzVKlBsRbfBHSIc/Z+5+Wi467jTwBm4L+43jj/Lr8qxaja/PvklFI+6uu/YhOp5ZXoC/7vaM9ttqY4Fm20NIZfj49/sAE0vLH5N4M91GyHJjU0Hv/XP/k/0sz8fHr36++lpfkFApKGp8dNAx2btjPzCmEb2IsCnCHW2wyg8uwdYJBh3M6NmZgHgB9oQBeQCvNQ06tncvMNm7IT3xjqZabPpQs0OOMiAG6ABcbLXnmkFFNxvh/L+60/L8YANI/Dvj2YSsdobT6Hyyf1mc9rfg8Tm+jGOrdmPluXgS44Bt7WTtYofG9AJq4TMlBDt2escmCqSXtFo6D5LMAdZLtQkzT0PIf1WjMhGizZCE8gFZpAhwaSGCwRONeweVinML/jus+tUR928Pyz5+nw4JDNk/fu3ePb9l++fJl2dnfJsmPAKbVtm2S5xll7Uz+WAUYUsPPw7f2ZGQlrNyDVYrb703S4v885gV0DDeyYIRqHCaYCOCnLEk3hbDzKzBrQMcBJeiP++voaG89/8vHH6Y07dwgCA2AGPwQKHhuYChegT0AvfHO+MYdN5ASyJ5g8wOyzODA2AzG44LNjgD4yy4wpHvNG83pmeyPjCIAQaDg3eelf5iHaioFxoMuF+bl0+/at9M477xBI9eGHH6Rnz55Rr/fv3uM4BkKAfE0WtG8wZBBMhab8ZYIm0EgMJcDvlgCm4l7tIs3OI+YD4HJOxjD45OFhZkQajQgAwVw++ugnaX9/n/ps9Di7wHMxX2NMwrnGAAaWpZtghlha4mfUW2buAHMWgVTHpgPaCuY7b/JkjMl+AyYvAw3Cjk44znB4TNALjv3kk0/J2vfWowdpESwkFymD09AsbEAGAWzk5/RHAqAyu9T5RVpdW02ra2tsvke7dWNjDmwKcFvjx87fDBCZvxPQKjc1z81lIBV8I8sc8e7oeMgmcM6Btg4GncU0WATQ7YIgDwKOMuvTyto6m/wBvjEWNhjkuPPJ4pvFFOoTQI6zc9peAyYjaMBihbVMGZgTfgZbIhtejiE3bmylGzesORprWBos0pYJkDoDEACgQNiONfMTTDU7w/UQyEkwAfhCDGQERimsDX9ThqNz2hHmTFa9U8SZ4xwHDQxqeQmgHoCpRoDtGavSAlijDNAl8MY84oDY+PIDOgKpZhNZ4TA32D0Ad/CrdD5KR0eHBhyen0vHR2DFuqC9klEI1zu/SMuLi2ljZSXN0SAFcrV8pXjqfV5N+GqqwtoFSoYe8IM4JjCVQKJYixhSSjnN7xEbmwYbidgkCZAyAIeO1V7C77/A1ANbwTFkrMvMfBiTgMLBgKAcAwQc09743cKiMQPiPxfjeA3YXQZTCdSKc7BeggwvRlwvZIO5CBwjMBXGEFud8qzmLnlqTyv/801rzFXZBxnLHdjMctBsushsKBMxPSUCgQF+snkhl4Dt0fZg3D/lvMkxwfi0uJj2hyfp+c5++vjJE4JLyQJIQPCi7WcAqIR8M6DK9gGwZ8v1XINhpPkjIBk+Z3xeNlDU6upaWl/b4LmQFcBU29uvGU+xVwBgyvZTmc1tacB4DWaxAfVsDKMZWp/3GaOGjVRgKu4RsDc4ASg3M7sFhiq/r9e+RiA7yEggYsVY7VVwrO55or94PUWb93tjPydv39E2GtkKnAI/dvfAfn+oMc2uLNaYTQHIaYDKuLez88fAc8x57O+I4gbmlq2KeU33mcrPuI7AVIx/HgSfbVcy1nf0YcyUeyIwJ5p9yV/8faVigr7T9f2e2O+t4z1fo4u8QY33b/6esHSP4+VW28PjGs3eOudFMsMhpkOS2U/u3L6dHj18xL0b4tOLFy8sF8zOpMXF5TQaXaTXu3tpCLbDk+P0/o8/IlD/rS9/KW2Kmeo0v2zg4oKgqrPRBYGKGA95Svc5k/vrMRBI8hCYX/FcoFKsQ+NB/2TcpC+ltLm5ke7evZuGh0cEbSOeMh8uL1usLjCjNveIPcFUAC7TtjKYytslfodMoy1qrdJD/Nffp7qNsOkmfwDbxLp/67d+i4B/xCzaHplQ4Uvj+sp4vDFLn7dHxcjxcVcDUmk9/j7Nxyxvh7putF3vB97GY87gfhX3yP6lJQEQJ3mW4mb0Q/+314M+15q6jvPrKs2/tI74mdd7yQZKnymfe5uKc43rinGhNjd/vVqcKl0rjhflEfNcn/nG9ZXs5bJNT44c5ef3dW3riOPGGl9JfnF+/u9ol0V/z7FD59WOifbsx+67Jp9j2nTh9SZ9tNlFye9LPtalN3xf8sMuf4kyL9lQXLuPLX3l1xVTSuu7jj9FOcQxfEztYy/xmJK82vyutG4fl7vkV4svNdl0ral0Xjynbc1+rTVZdK1J3/sY0aVrzQklBdSG4k+f87typsYs7Rlra+q6blesiPZRizOlfHAdMFXc+yrWlMZviw0lv4pxtbYvaIsF17NrqxVd5UfX0X2J4oa/vr7DZ3Hf1vda17EPju0Y2Go5ItprV46AfqZgqr6amx43lcBUAlMJTCXwRZfAFEz1RbeA6fqnEphKYCqBqQR6S+Db3/6jCTBV6SbWPxTEwP4Y/3vf4kRX8aspIgUQjIog/t9SkaLrQUft+qUiQJTHZMEb78a1N8LHglCpeP3TFuJ6KzUcWCqoxbFKxUX/mZdp/FwNNFcpYkcdds3xqgXhuL5oEyUb8PrB79Kh160+8wUp7xNtOi5dE5/FwlUsEHl/0Hdtxa6SLOO841q7ilLh9ZSX2Mz8vCQPyHzSX8ZNIdFf9Hd8IFXyyasWwtsKcJprl2/pmr7AWHp4VivG+vPa5uN1XRqrZgtd82/7PsYqXTcW2P3f13ngeJ0iq7fz6HMl3ZUeCnQVq709xWNLvuSPaXvI1uVjXXkw6iyO5/UU/UznqtFN8TbKpzbH6/hhzBG1HFjaM1zVfmsxIK7Hz6nrgV5Nht7O2uJRyTdL66rlnuh3PkfW7DL6QFvM8PmstocqxfG459M4V/G1UkyJsc7ngDbf8PbTFkujzOKYii34vLbHvTxGI6GJvK1PZWMxppSu3bUHEzNVyeZKMvC24HXUZm+1fV1ff7x6DFPT+OQV/HxjzK3lo9Ic47l+fiV7jfOXPPR2fzTaiWlHMtd+d3tnO/3f/8//mwary+lrv/iLaQ73K2iovDD2AxzPpsAMhkHrJX4ng4rAVPlt3eSTMbRVY1eNjrEXxX84Pzd54jvlHr838XlZdu1zgPzerwXHEUSyuEAQDBhw0Nwv8Jf8JDayep/ReF7+voFUn0+ek0EGDjSm+QlQibn5uWrd3ne1zngcxtIbhe36tk7zE3vbvYBcJgMDO5GNSPe56q5GC7BvznO6suty5obE4j3h+D4ZTcBoNM3DcuxGNmjiBRvJ8JCgBDQ/AoSAHwLxRmjEH1lD8MwsmzPxNv3h0TB98pNPCH7BW/bBFoBzwVpyeHSUMpnMJRuh3PIzeOgaTcBiv1NDPmQkEAHmCZDN0dFBBjmANWnseQJ2kemIjZq2dvyI0Ug6lG7BBABWJQDA3njjDpmB4C8C5qDxE332WC/maKAqY/fxNmlyt6ZcAAoAygLDDdnVADwgWCizBqGxH43B8iUCTgwcNSAIy5pfZUsGAsmMQiMDK+A/AFgw5y996Uvp6dNP049+9D4BbJjjndu32JALGWAtaN7Ff1wHmzwBigMr08AYGTJzCMBpyysrBOxgTWjOtnZ7WzdiBhr3DQgDUM5F2t8/SD/5yU9oDzdv3jKQ0gwYiwC0uuDYubBDeZABaHWVwBWsE43Ew6MjsuBAZgTdnAKUBnDGGc8BIEOxj7KhTZ+nURqlBQCNFhY4L7BSIKZpvUdDA/g9evSQCoMuZAsQg8WtjDAiaM6gBWCT2t3dJSPL0uIgraytpqWVlXSEOSFGiH2kMcAMPtLfMOx8DIBd8CfIE/aEMRXbpWusTQCVg6NhOj49TSdgU8sADsaO3LxuLHMW08V+tkxWpxkC2gT+oK/n/QSMGL7VxKXc/wLtLi8vpflZ2OlpA5ayRnzYq9nz2eiUQEToDvK8eXMrbW1ukGEDYDUDswF4ckKABv4eLC3yXNg97Kph25sAHRkLH9me4AUjAMEAcJpLi0vGInZ2cpZZfEYJDEewRwC4xMaO68MW8LkAGAABGQuHMbqRjQsAOYI/T0wHZAjDMZmdygIl/RBrXQIgDyAYNKMTMLSQVldXaJ+U/excWkTT/sxFmqUvW41BP9CxB8I0uS0DKrTPgN4NADeOxWIxUU6QrqFvn99irtM1lGvUKK9c5/NMZFjCWABTQa6wIdp4BndhbognAFLhPwB2BNwTaObo4HACBKK5kJ0ury3eAwFIhav49WrfKmABvoNtIQfpZSYC18Z7Xr8vGMdPtPgbgxkMQYBM5V/Gewd+lA3h+x0AMYbH1A1ANMhRih+Ql3IOYyViycJCOjw+Ta/2DtPHn36aXm/vcC+j2HVyDJCfgQhgt9qbGVBkvN+CNStvy4YwBwAq19bXyZyzvr5ByWKPBFDw3t5u2t/fy4CTRNA7fmD/iwOwxy1bTgcgRwxd2W5xsbzTaMAQBljNCRR7vLxP9HtX2TCvo/1jYH3x4CAdL7sVMA3nYp0CD5q8DbTm7/+jfpXHZQfaX9KWA4Db+xL3VAA/Z8Bl3NvJh8f36blZmqDvxUtgKtsD6j+Lzd7fkSchytJadC0cL3Ce7BzHt4Gp/HrR6Epg8eIi87T2UI0f5tjkryH9+pcgUDa5gbHR/3ibNa5FE6RoP9JLrMXF+xwfr0p1O28fmoeBfwFGNv+A7cIWsQ6A4N969FYCyyX8EmAq7v0YtwcE5b/c3k6Hx8dpfzhMP/7wk3R2kdI7X/ly2rixRfZe4pXAzjg/n/b2DtLunjFRepC1YpxihgBTHtSJeIU9iGxYwD6sAzFMtqx4v7g4n7a2tgim2t/dS/t7iDVDA5tnRje+qMIBGCfqjlcEU9m+xXKU9w3lCOlDe89YJ45+70zCfnX3hvoOzFu//du/TTCVmFENTAWAqthvxzlT9y6yu8uxRi+huMwKd2k+4QPZXvRtn6/jGD6+yR51jObofUS/+7zkr1vzJx8D/By6jpfvldYe6wn+GqU5d13Xfx/HbruWvot7lTiel3WsHUSZd+n6Ot/7+WkupfiFsWs16Zpc++gR40Y5Rpvts65os2169fMq1cw1p5p+a3qK8/S+0tyT9FlMPkb5qM3O/br9fNtkWPuutt6SjhQXvPxq/tw1/3iel5vXVdv8+oq1j02Wjukav8tm2/TUFmNi/PW66IpnJX30WVu0o644VPLfms3U/LLP866SLLr0Er/3euiSRRPDfwowlZ9zKXeW5tdlD7U40yaLGNP7zqvL5+KepaQjn2O8n8R7p2hnPofW5BRtNcajrvljXAHE+uT38THXA1Nh/X4/G+8H9J2P/W25raTzLruu2oljYGsbo7Y/LMkan03BVFeNUtPjpxKYSmAqgakEvqgSmIKpvqian657KoGpBKYSmErgyhL4wz/8T51gKl+Ixe+60S4V8EoN77VJ1W5+fVEjFhpiUTAW9LoKtfFG3BdMcG6pMBeL1xrD3phtjW/+gXNpHBV5YjHjygq75gm+oFQqDPlioubvm89rTbd6sKyHgbEg5a913YcWtULwNUUxAQYsza82T8lF/hCLbaXCPsb345UKZhi3ZOeaW6mo5/UZC7SxaNrYa35zI/Tqzy/Zt+ZNf89NpLW1lIq0ihG6tv/X20gsdMb40efhQ2n9pfNKsSnO3Z8nuWt8H1viemqFasXL0rhRv/7vUgN0yY7iOq9ayIzz8mvusr/r+t91zutjP95mYxyKconjlfTkY3bMM142avaI66qdU5pnX5lgnrGpHZ/55nM/lpp4oi2Xcq/sO+ZIyaGUN/xnvhEk+n2UZTy27/prc/Dr8b4YGwn9WtpsP8qgK396+XbtQUp+X3tAXor9fg1x3W3xS3bXda2SjNriuZ9jKUZG+ynFTo3vc2wtPpZ0gTGV17yteXvxOpUfQRY6t08esd64SfC8ZF6y+Zpd98lrenN+XENNLj7mSSfaw5V0FPcQso/Sv96n4nqv5rv2ELAUwzzQJuqwFK9r8dbPrzS3mk/hWO3D0ACL39Eor6ZcNHQT4DAzQ9DK559/nv7uB3+fVtbX07tf+3pKIzA6nacLNGiiIR5gHe2d8EAc69YbH9Gg3rDuNCgRk0tuYGz0nJvSATZgk3S29djMqsZV6U8NypCHf6On1i8d4DiyOCwuphkALYbGOoIf37AZ9ySlRl4dg399A6nWouZGnItGTbE36Tzp2Tf0Kjb4uKXP/Fr9cfhc62ITNegLMpgKPoy/yeqRAVWSJRhhDIBgP42fsonSWKL4WQZQ6XeLCrg31rnWgDjOC7jmmC1HusI8AJgCmAqNj2jYhi7wg0ZRghBGZ8YMlN/Yj6b6g/2D9PTJU372la98hQwzBNwQfEXjIiAGs0HDqxqECeI5OTWwFP4DI1J+cz1kgePAaIPxwLoD4AaAOacnx02jtbFa2UN5NW1jrhiHzCdkSTlPa2TuMcAHgBL4ef16m6xNWM+NGzfYnA7wEewAjfcCP6FJHmAKD3CSTmQr0rdkiTfy4/r4G7LAf2Yfdqadd0EQC0AeR4do4J1PqyvLbKTFHJULYAO8Ns8D+4+BL27evJHu3n2DALaPPvow/fAHP2AswPEAumDNKyvLvKZkY4xPx2aDbL42pgToAtcAQwya9c3eoDoD4eC/kwzwEbMXWFqeP3+enj9/QeARwAaQo2F+IDMDZuCejWwRMzNpdWWFrFRkv1I8IvOVMZw1fpNZofy9KIBuBN7AJ3JcAhgDgD/o8GB/n7EOa3j16nV6+fJV2tpaJ/sD5gW2I8jO/MvgcGLOGY2MyQg/AM3gGLCqAXCDOQN4RjBZbiDn25nlfyatsX71XZ4jgFS2L89MNqdqarYma2NeW6CPAZj2emeHYCqAEBcHS2lxccB5KkcKXIrG+XFTtBkW/SfHbZuQgYksHmTABgEWs2S7guxga9ARbBDL0H4kRxEyNMFGwORmstwy0N/cLNnW4F/WKG1gJYICFxdoe/Av6F5r1DqHQzFoGfBKc8MYyDmIFrR5MlMZMxD+Z7ArA2BJ7AamApVP9kqio4yVjzEv6wM+jXXg2mhoH7POGXOP6RNx9ZzsVhtra5TL6dkJbQLsSwAwZlo0Mv8MwOA3m9L8jDX5I05BpmOg7PityswBmX2P+SozAwosw9iRQT0LBHIBjMks38R/yWFi35kRDWI0xLU1Bx2n2DXB3JNBL+PcCOajOV4TgD36/exMOjg4ZPwAkAwMYvBdgHbU+E/dLiykPbAQIr4CdEQgjIF5uFPJdqU8prh5dg7Q1jl9FjLB/CQ7jY9YKqChQCa4psWlDDgWq1NmQqN9gylqwZikYEcEWubvLRYLPgQStzFQugEfA0Q8PCbAmLY3A72aL8tHCKYC6BHzmAeQZZDBVAfpydNnaXt3lwAoXB8/AFPBx5DXEEPgy5b3x2AR+kIBTAX5gJVqcwuscDfTxvo6WQJ3d/cICEYuhm2LcdJA72bb62urzOcbG+sEYsOn4GvnABVi/pkhDscKxO1jMcfxCGy/H8lup32L/vV7O1xLdI7ncNQM0jJg2wLnCNsZHg/T2ant9wRa874kYFG8Z/E60XcRMOLP5Z4PLxgY2T4j1pdL+3buZQiKLzNTRTCV9rxYB0A9tHnan2KY2AInQfqxdutBYFG2WhNzKcOe2aDt5Yz9R/OQPhRvPIOc9mU+rsT7Iqzd3xfBZ5DsZSf+32wSbs85jmGlcePxfh4ZM2TxGSC7Bhw7IiPV22+9TQA//BxgKgImFwHEHaQTgKlebaeD42E6ODoimOr0/CK9/eUvpVXsb5G3zlOam19Ig6VlMiYNjx0DmwOWCTiFuQKEj3wtueEzgakwd8ha32nvrXsfgUKXlwFKvkkWUYAhAaYyxioDU4kRy4OptCdsNmg57kl+/h5BOEjGpfm55h4QY+g+Eudpbyi9aH9few4QaxeK6Yyp58Zsp2PW19fT7/zO76SHDx82zKgGugaTpM1jsh6gdD1+S8L4fnvsL3ZNJXytvv1f2ZRif6yxyO98bPHH9LvK5aO0Pv+NrlGaU+k4/1kcL45x3Xl6Pdbm4K8d51Fa50SeLbzoMepi0hbGNhDjffw7xo+ryMA/g/Kxt6R7n1u65lqbY5xbSW41WfZZV9/rdsm0zW4vxZvwbLE0ts+ptecUtfUpt5S+L8WjLp/ztu79x9vjVfQUx+ijp4m46QCzcQ4+VuC7uD/oey1vr23neNn1taVavCidr/H9v13XiTIo+ft1Y0LbHEtyqtniOE9N7nX8Ottid8w7pTXWdHgdm9Cet+TL1XiK/Z5uva/AUBVtqpT/2vytLe+UckyXfcf5SH61uBvni+NiDPP6a7NX2Y/2W7Ibf//kddInv0ef8vXxq8hO9xNxPC/jy+NdD0yFOfo+CO9XuIa3zyirvjGvK65U8w0XPK65x3FizsHftRzg5fX7v/+/TXvD+ypvetxUAlMJTCUwlcAXWgLThPmFVv908VMJTCUwlcBUAleRQAlMVSqw+BtZ3YCXbmR9kSIWOnxh1xeO8HmtoOIfLpUKuBinq/AZC2ulQofWEtfpizCa87gAgzcXW1OKl0mk3x6/aBQNKHgwrDf9XdaUIdvc52zsyFWGcHhX0aJUTKsVMeO6Y5HSNzL6cVVA8mCqvvPyY/qlxaJSLP7E8fsUdP2De2+33vbimn1xzRf+VHTyRdZaUafkS3GtOLcPmMrPp+168Ts/XzWpNvbKZoNxc7iXgX5Hc5MaarzfxrWV/D2OVzpH88W/Xtfet0v24efSpYuo29LxpeIdrhELjCU76av/UmwuxSNfmC2tM/q2tw1/jZq/R1tihHEPl0rxuGRXtVxTivVXyUt+zb6ZRPPyzSG12FTKDaVcEG0hnhfzi5cpzu16SNknPvXRmfTjm4lln/LraBdXBVPV/LvLjnCej5FeZ6W45fNtfMBUspMuGTaxyjXb+rgi+675SZtd6JyYr6LfejuKDQLx+v5Y2dvYZxotNI3g42dotjlomnZyw2C00RgzfH6PoIuYb0t+o3zhY4T0Fm3O63b8nTY1Y3ZCr+exPzfduXntY0BCzY7I+MFGXmuejHq/LAtqo2GHic1ypdg4HkPjWzNxjAW1PcR1bJq9yg0zjo1QitFef35ObXlKx11uZLGmfOvhnCyplfzJA09KayyvG02s9t9E475jhvE2WMvdXTLtenBN3WVH0r4bYBRcDw1pmJsBFqw5mCw5c7N8m/qnT56kT548Sc8+/yytbW6md778lXRxhmb8cx6HJmI06cmBCaKaYAcZN0k2NguZ5MZuyAbzEHCKrD2nJ2k+N/OrcRuN13jruJo1uabMKsOcMDfH5vQmduUxqcscSNhw3oCpZtPRkYGpvI3EnMNmbQfOlw9xr5jZQSA/30iuXKlcBdtGA7m3K+max7Bx1HzAg4+gswaUlo3AmrOsOVo2jTHQXAngAmSEsdCYjR8cY2+rB4uLPWBmIzAZiSaBmQq4YEGRzDyww/CVxhhgJmXn239jJiyATpiPwXJDBhqLH/iMbD5Lg3Rja6sBcaBRG2AEgY/EuATAyevXr9Prl6/T0tJy+vmvf51y/uyzzzIDiDXWi/cCoAvMBccQiHVwSLYMNIkDTIXPKYtTY8BaXVs1loDZuXRwuG8sRyMw4VhTOxruMWcDLuHcU44LmbKJGQCw81G6dfM273XxHRr3odsPP/yQY4AZAKwrYiPAeJgD5CEboF3mmODzu2xVTsOSAAAgAElEQVTR2yTOw5pwfYyDJtujw0Pz2cwKRtsYGRvV2elJevXyeRoMFtLmxnozF/ocbcHsgaCYc8wNehilBw8fpDfu3GaD/I9//GOCqXA9ACIAALp16yZBRAY8sKZZgK32dnfIGIS4ADkfgU0hMzYBuLC5uTWugRBQYfls/+AwHR0fcy4ETCwsph/+8Ifpk08+4TWgfzKfZOYdYJMAasDxBEnMz6dbN2+yURixCyA8fA6mG6wVMiSrwwkABwJyZqBMbkE3FxvHEDVkQK67e7usV2xubqYnT56mJ58+TV/58uN0+/ZNzg/AKAJz4BsEco1sHQTZGVAQvkTAFwAje3u0AayJQDLIaHmZIM8mVzlmqgZrQIqlcU5u9jszGTwBVgbuE2bIYAZwCq4H3Wzv7KRXr7fT8clpQrvx6tpaWhosM25Y7LH5k4EEYJscPyA3zBU6gLItl2X2JtcQDoYUfA7GJTG+AeiC9cMu8IPGazE6gdPn4PAgHZ8M0+1bt8mEdufO7TRiTgFD2SnXAcCXxbxRGoDdbHlAuySj3RkAk4O0srqc1lZX087uDnOZAIbQjdbBGJ1BRdpz9Gl0ov9lQArktLi0bGCkvLcCYBHXoy8eHTKOwAeA8oFfgd0sb9kIuINNAJAIcMre/m4aLAwoM9itQGYAUy3Nz6Xl+dm0ODeTFmZn0sLigMAi6AtgQ8v7VkuAXM1vrIHc/lOusBygZiayIDHXm+/hWGNbO7UUQHa7cTM59UXQpfkbz82sPh5MwdybbZNgMzLYoLkd8QAsfGYzGN9y0Fza3d3hteEHAFOBnQwsSAC3ihkNOt/e3uY4y4OltLBo19e+BqMyB2V2NNgJ2EkAVDsjAHJAWeB8yBiN9tAXQDZgscMcjaXyjD5OcCNZ5Iz1CuBK1Y6U22Hf/A+sMPCfCwDjcF0Dozb7GqwzA2wxXzT6Y27Yf2U0m+1Z8tUwPnOlmMfORyZzgMqWltL+8CS93N1Pzz77LO3u73MOONeYHE+4NrD/wb4RxxFbkIfN3nPcAKNk9lsPskY+vHnrVrqxdTOB9eX16x3mX4BajTEQYGfLFWShOT+nHpAHEHsBhES+AaMkQbnIJacGpoLqCT6j3mctXuaYSZk39d/LL+xCzInA+mYfBgauC4Asstz4e/Y7gKgXDEwFG7N8DiiZgVHgB/5eygOL/J7b1yP0eQ1Mhe/xHezlhPFrEtQU6112T2NzJ9gU+6isK39v4OMVjtX1DUwF/zL2UdsWg+nOmPdsv2h7RcU6faY9mdbNdYoZk3MwkJb20GCS9GAqzE97atmt2NQ8c5L2PpqHXdcY//I23qzfs47RIMZgKl8Hi7rR/SLHz2y4E7SidoABR9HEGGrBYmVkfsJ+JMF3Trl3e+fxl5jzETdev3ptQKbBYppfWDIw1ettAqn2Dg/TBx99nE5HF+nR43fS0uoameTgx/MLyE9r3JNjr+r3dfATgZwkQ+RqAKqQt/EDWZIZ89TA+fgc/ilAFWWOcQAYHA65PuTD2zdvpfv37jF2Yky9RIAvAsgsmGKnLd1DG0NnrsPAKPl/+1c/iJXYE3p98x4r510PppJv4Fql5wCl+oyuw3sPB6aCrUAvv/u7v5vefPNN6sVsD6DrbjCV9t+yYctx9p/dp433ht7e+vze7Mnywd7uS7bb9llJJrH2Ifv348S6R5yTjy1t1/d1nz5rb/TVAY4tXV9rLV2n9J0+8/fVpfl625aPxeP836XfS/LrkofusbwuNHZpPbLJ2jNGr/e+evHXiddsk3fb2nwtrUsGXd838SXUs2XTNTl5+/Fy0X6067rRV2pr8nr3vhjnFXVT01WXHV1XJ9HvFHO8HGOM9/6j83WPcBX5+fhTs8uiHq96kSYHNYG1OMJEzLT3mkzUr+PDBu1v4p6hkY/LeePqvl26pq8+/lmyIdl1PD/qrqbfUg7wPhbtpGaP3jau4+9tflvLEdzvFbpbu2Tpr1Xyw5qZ9Y2NURZdecp/7/fdNVnH/BD31Jq/z3NRz/g77vWVT3Td0vMfza9vbsBxTY29xwt0/dxrYKqSXMbzuR6YCmvX/QTm4OcsWWlu17Hvkvz7xm5bkZ5v+iaocTwp+Xttb6O5TMFUV04o0xOmEphKYCqBqQS+oBKYgqm+oIqfLnsqgakEphKYSuDqEvj2t//oolSMwE3rxEO80KQaz/E3uaUigC/mxFn67yYKfqFBu63oUrqJLxXIShLyxZVSgSYWHHAM5YMHTWj00HM0NSjW1JC/5zpskKZdVU16bNjQW2/dMXpTdakY7YsJtUJY2wOHmly1zqi7UnHEF9b8gxF8XrIv/7C+Ji6N6Ys/Xj/4XcXTaEPjZsZxg7XXY5RZtLtYaI1riseX1h/nehXvrOnRX4fjuabYpvidL8R2BDUQsanGsdq4Y5qyVX6C32yk9TbS0PQsu9C/tWJZbMiKx5UKvFHXXYWyUizx8/MxoCRT34wQi6yl+Xpf8XNrK2zrnOgHJZvSsRHwENfk59Y2jz7y6yp2RpuTT3v9+2NiUTnGlzinUvyqxZOST7WtMTabMG675hS/Fq1HdlubVy1ftvlDzT6iPfl4FuWredeu36XHrvhTyyOKs/H8kn/0zbkas++cu+RXiy0xd/k1xBge9Rdzl8by50Xf8HmjdFxNZjY2ABScBacZAS2TMtA+wdoNdeyYFGDyYYveKI/rW8OWRX1vfzGmxLWU4meXTUVg+XhdY0CYXae2HjXA2pWaN9g7YArON4BGbiS1I12GG8/SX0sPzJq3yue37k/K3b+p18Yt7QdLOafmLyWfLx2rxlXv79FHNZaPDX3yrvxvbAfjGYz7fWJJbbw3HdtOtwWUjpDsY84ty+F6pT01KbNX0D+bQ2Nl8xKGsd3JtjAHNLiyGRdN5hlEg8ZdNkwvLqS///u/Tx9+9BGbAtc3NtIb9++xSRqOiIZgsR6xASg3oulzsJPovoH6A9gjNxMSNHVyygZA7NcAhkAjtZrm0bzORnECPazh2x7G2tv3zZatWdz7r9mQ2S/OsaZTMT7YPppNvGxWtoZxH9t8M4lAWmo4JI6BcspAmOzkvGZuVm30nZ2Y887N+AZ4MqYYzAm2TOCRA4lBdgAfQXEECmWAFa+R2VOs2R0N18aygKZ0NgejqTvHPAIqcnM5mvyxLjRCA2ABNiY0q2OumIP8XKAaMVpxLZmBgs2GOV4DSIe/xWhjb4HPTEnHR2Slga7ZSA0QQG6sRAPn620Ao5b41n80eKKJHUwpAKIAHCHmIYwNEM93vvOdtLWxle7cvpPu37tPWQKIggZOXIdzzkAEMH1gHPxtekAj/bIBbshkBVAjGIROKSsACfGDzyAPGA7n7kBosCM0A0OGh4dHE28AYR6bnUkry6vWQH1+Rr+ATwCECFk/evSoadhmswPZaM6oM8jwDDrIgAuylGQmHhwn38Acyb7EhgkwCyzy3OMjA3th3pALZDe/MMf1HR0NCX44PRmmly8/T+tra+nuG3eoJ4AxBPRTAwbsFGxlaOzF/MFOsry8hCxAVib8BzkAEIVG3m9+85vp53/hF9Luzg4BBACDLAyscR3AGYDJ/uK//0Xa3t2h7HAdMDoAMGHNgrPpDAAVCyVkcMB6wZAH4x8MltL7779P4BwYFsA4hc/RJI5mYtgQwDtoHqb8FhbIboR4AT2TiQqNzPP2t0ADBIlk/1VcYR7IfnY2wnnjPQNsSIBLNgafnKS9vX3K9623H5LBBSAMAFnEFgYwEBrcAXrC0IinkAtGBfsQ5IhxIHOAvfYODtI+mqcBpgIYMAM8BRIhc5ljWRZzVpNDyAJm8RHNxLPzVq/B+JAT4vYHH3yYnhKEOGDDPpq6V5YBpAJ7xoi+ChmB6QafIT4ZKMVAmMwVmUlOwBIxTanB2kCNMw3TGtmDACA5OSHACfODHUCfkPn29mvqbmV1Kd27e5fMaRaXRvx8dW2Fx8H2GOfmZtPq8nK6eetGevjwQfroo49oH1tbWwSpIa6ShSfnsoxQEXmU+T8ALwT4CACbZz1rzHKQAc7DWhfB8EPQKkCGABoh78xRZ4gTOBZN77BZsutlULGAdVzHrOnYQPBgScsxGyx1bP4Gm5kBIY3tyvwBTD3Q0uz5WZoHOxXZHcHsRGM1wBuYqhYMnMJGtByvpSeMD4AMwEQNkIS2YiAqYrEykFdNqLBVAnuzzjG2ACm4LuMEgKjLKzm/GFiWe4fMEMdmMMRmMOMBZASw4LH5BOIbdAu7BNAPrClgIMPvGBM2CWYqyBOKMwDXbDrNYCdcY3bO8voAgBGCoxDDrYkeclQz/whMe+eZjQqgPrBH5VwMAiOOQdYzAx0h/+D75h4iwe9MvoyT2m7nfQVBg4MB90nwKYwBcKCFD7tfUeGTgGsCaZETIVPLUfhBvsJYiM3cQ2WWOeQDMlNB9wRlLaRXO3vpU7D17R8QqMp9Qd428n6HNmDAbGP5wx7J7icMaAAQPWRqgAfkNID6AEiEXz548IBxGXkA48BvARwlQIlAG9MJZAzWKaxza3OT4OgbW5vG0Ac2QrBAZQbGGTCrZeA25Amd4TiCm4+HFiMhy7wngo00AB/Hsmb3TnYP1NyzkjIO+yFb43myGENGQcRdsPYRxJb1yz0fAJ+ZtYqsfvZTAlPF+oz2mpPAC7tXUs0F10Q+PhweNZ/5OrBv3msY0MhehzxvwE2/p81byTHoytc7sb8k0BR6x/7Y9tgCWxkw0AxE8cFY8vw95uT9jl0v+zSA8GpiZkIyMKTAf/HZie27Ju8djUXO8pPtNQWisj283dt51qD80rm85zdQl+7zs7HnFw3oHhZ+7+9rxvfZdjNtLJiZaS57p+kB8R/zs73uEu9BLphzHr/9OP3SL/2S7R8yQJM1CLC6zi2m09F52tnfT9u7ewRVPX/5iqxvd+7dT+ubN9LS6irnBGD4YHmFe92DIwMlkuExAwo9e6C/BxZg1ddn5hxgVGBAgOmhEfzNPSn2SYMF+uWd27fTi5cvCahCXmLsmZ83/z4fs/bpvkX3Q829e2D8GVcbTGe8d89gesxdecT2w+7lFs7H/DUY/xzgsLE9MYs2z6CwqgvGHPgymPAAovrN3/zNdPv27fzCCIClFb8vv8jP7gsn77HHtat4/OQLZDQvxYpY35K8avEi1ud8zawJQD1/0bVirbBUO/T1rzh86fhS7avtOn2O99etjaXY6b+PMusST62uJxuL9SivK+k3xl3Zqv3bNYPa93oJpa9VqvY5WffTSwr8XP3cYs1ecrv2zMZvr+IQJbvuYzdd1y/Zms6J9Rutt+15aPRHb+fKtV1zKn1fsznvr1E3Xj9tNlvTaZTDpM2Nja5NhqV4Ujs++qxqk7huqeYbbaIWN+LncU4+t7EnwDGj99VVmwwuj5FfUsR9h71gZOwveU/UAGftbMtpkrn+naydah861tv4XNXI9F2MSd5uS7G5y/9K58SYGe0p2q6XU8n3YkwpPSds01ctJtXm2czX3tV0pZ8+caU0oPZUXh/eP9v05nN9TX4+R2Pf2ydmeD3xviX/+Jji11vyr66Y5ufuxy+tKT7fVlzCHOKzFx+zarbfJz7E+ePeMf507XtqeaOU26P+r2R8zbMV+f84p7eNg706X1Lm8m2X3/t51saegqmuqr3p8VMJTCUwlcBUAl9UCVxxu/lFFdN03VMJTCUwlcBUAlMJpCQwlS8MqejjHwiqcOELCbGA4QsPbUUXX3yYKCRmhfgCS/Ng3b+d0QG7vA51zVpxwh9bOiY+2I1zK53jizu1G/tS0bW1oJrXNyFPtOzlB4a1IpLkWpK91t6nkNxVpPHFjnhNbx++eO8fSuKcUmEnyk/rqAFsvH5igUsPIqWf+ADTF181zyi30gOAqLdYaCyd01UsLekt6qBUdGxYFcKDXT+ezpMM/ZsypYeoz2grUXelInRpfqXCYhw7FvKK6+wI1LWHGKVCXPws2kWUly7t45BfQ5+HGBEEEx/MxLiJv2tgqjj/UszpY29e577AXYth8XjvP15nKijLD5RLvM3E+XUVwn2TTd+cLZ8u6Tc2umBMHKfP2/TjdR/nFQvytTjsi+4+tpVyrB8zvpmzFGt6xY1Q7L5OTuirh1KuaMvD3q7ajtN3pT2HjyltthNjebRx+YLswdt0vK7XnZ93aX6ldRkYYvJBgp9P1FHcm5RyZG2+o5E1MUR7jfPyclQ+7dLJZHxS4834wY++j3G/tLeKeUz68GvX72qCL43jrxnjU5RDH5nUHqbVclsp1no5lWzU4qY112vO3g51Ld9wxcbWygM9zaFkR2O7u4pX27GlfNRnlNJ+zfubxv5pGkCshz0/yLP3r9tPBlNZ82T5TYjgRECDHewKb9JHkx+a7cCmgDer/83f/E364IMP2JS9trGeNre22GCMZn0yvbDZ3ph+MAauAtAMmvUEImjAR7mZEX+j8Rzn663sON9YfWziGNfnKsjf703kBwRGZfCBt0vZuxqrmwbz0SjP25i5rLFYrEqxCRRArPF3/lqKQ7JFXFu6Lt0DYBwDUhmYQv5njCD2XwP4yDHLX1s2E2M1/vYNjBhXvqHf+bb6iwuCUMjUtLREFiUy+mSGD3zv867WirVob4OmcoLhHFBN9js3O089DI/RmG0MUdAv/sU18R3+RvM8vkfjNhq1sW7MC9e3Ru/x/L/73e+mP//zP0/vfuXd9PDBI4JlYMY4ZxwPjEkE/6Gp1AAhYCIxL8C18CMZ4HPMA/ZgrGxo9geA6IxN/mB+ATjAGlyNqQVygbzQ4D++D0ZeMdYya8w2YIOBrg7S9vYOxweYCjJEs7+Y8LCG2dl5A17xLfoGiDMGo3MCbnCO1ok5U1cEpmU/u7hIRweHGXCA5u3MyDGLMdGkjmZZyPwo7e6+ZmMtWAr8/aJ+F8iFIB+wyJye0kYwMTBVEdSQ9Yg1baxvpN/+d/8u/fq/+Tfp1csXmVlmOZ2cginrMB3s7aYf/MM/pD/50z8l8AifK8aQFQeAtRmw2llTsQVYMIqNCE4xFoaz9OzZZ2lvf4/ALsyHjcmZmQGsSqOzc4KQwMAFQB5AK4o/1qxg8wZzENYk34F+oTu+JCY3WBGcmHXOWJlfRiA2M5wLfezt7lKGsLFbN2+kpeUBdQZQBv7DGshCdQ5QJDr8Ez8H+A/jGmhijqAa6BUAoP39g3RwdJiWV1ZpxwBd6J6XOkKMcn4B9rQmv2UwDAGQmfFjZi43qhGkirizSEDs589fpo2NTTIcwd7MT83uBCQSixo+F6tEzKWl+wHpkLECcqVvzJDpDXID4Ej+ffv2LYJsXjx/nja3NtO9u2+k9TUAEmdoP0BGYH4bm+tsDn/58gVlDlDQxtoaGaweP347fe973yVI7NatWwQLAiQqm1YMtvtLA5bgR4w/ZC46hZ5sfwh/JJAQgMbzC+YuAPgUSyEfA5AuEMSDxm4A6nZ2tunr8BOMBf9U/ID/kf1oZYVgYcxN8yKDigMCEwKRASfMDYix8OnRGXmEDJeG2GggUWP3AnukNYFjXKt5jAiMwQ/mvHVjk4xdxqJnYBsBLHAsfBy5HKDTwfISgZo2T2P3ob9BrgRYGbAO1wPwjYDP4bDZBpF9iODlWWN4ycxZBBIRMAwZprS0OKCvAri3s71tYJ6FRY65trKSY8ARAX68X8j/QWZkKyMgbJZxkox+6cKYVsgEBLteYE4BuOTs3MBI45huDD7zs2BJMgCTyW6UhgAdn8P2DPxhwEDbA3AtGYCinMicznwOdqqFdAww6MG+ATdERZZBLPBpA1OB3Q9Me8aUCJ9t9ihg+SNYxfYSlFvOvxxzfi59/up1+vjZZ2SXw/UI/suNqRATgWFkIbMGUIK2Z8CUZPELQFuBqXBdy2tDAmTv3LmTHj54SMarnZ1dsjkivn7yyRPKFbHrAuC02VnKFyxU0M/66lra3Ngg8yFfZIRcP4T+AJ4DMBKx1hpbAQYRMBTxFrqHtMk+uGj61NqZl8Bk1zDxmu3bPsXWSoA5kTj2tm/4K+yZdpiZ17S3ODs5MzDjBYDDyKPmk37Pofss7Wu0j4j3xqX7UO3pBKY6AlAsv+RJ+/t4Pxv3oADbCcgY424ynrRLP4il2JMB+GxymGTyspdVTO5PJ4ElZuulPWaTMwXaQ3MjDyWyqnhfNAlqsnsnrEW1Pou5BsSBDgQgRbq0+GigSO174j1U1JdkHAUTdRnv7SlfvixAcRXgIgBoz5nn3/3qu+nXvvVr6eDwMA2PsQ+yvS/8c3YeYKoLMlKB7fGzF6/oN2l2Lt2680ZaXd9MSysrBIkj9oPNEMDFvf2DdIJ9BvISwYiUcGaPM1s21jRjGGT+cey58B+C5zMwWXtb/EvGqTzm+voqQcY3b9wgsxzAVNrjY2zssbBO7M0hF9XLfZ1A9zaxluBrB1EXAvHh8wYQmX1AOcnfa+jewutGuUz2b98Z5G10ihcFHDFWvfPOO+lb3/oWmfF0PwPbmp+bZJwb24XZuXxan4//HjfPe1+Iv18+L7900MUS7+eX/dhGiPPw14nf+TFiLbU2v2KwcB+W5uWv2zaHOHbp2NL6dF6sR8im/Jy8/5Zk7u9zZUd+fH++ZCZ7Lck/xubJYyxmXeVH84tr9mvxvqTPEQfjevBdqcZfOq5mDzU77NKl12PfMeKYXedFe2Aez/7kx4rjdNlwX31pjd5m/Nj63ueaeE5cg7cff770U7tW6bw+Pl7LgzX7K/lA9d6uI26U5Bxt29fHuGfNL/zoq6MuG6qNg9zm7SkCVfya2/YSXm9eH5pX3hFNxPVaDK3FtpJ9Rd37HO1trmR/0ZZinbmUp6LeSuOWfCPGtbjnjX4c9am9VV97+GmOUx7wa4vr9sfE9Srudskv5ijvizHf+OtfJx7JjmNOqOUNb5ul+5lYx/Zrrj3L8Tqp5Y3oE36tl2PV5bzblQNKObHkJ6WY2rZn6cppNd+Na9LLKPS5/KR07a61+jX8+3//e1fcofw0HjQ9dyqBqQSmEphKYCqB/3klME2Y//PqbjrzqQSmEphKYCqBn7EEAKbCJVUE8AUpX8QoFUf8DWsseJQKAaWlxQZRjaMHVnzDtAPflIopvljVtxAQb8ZrRaBasUFzKhXh4jprhUOtNV4jFqhMFu2vJ4pFaRW8YnGnVnhtK5Z0FeZ9scQ/4PWyKTVSdhVJ9H18SKY3GvliTM1+fVNALNLhfOm9tv6uQrWXuy8yehvwY7TJv6tg5eVMO3dvqewqQksOEaQT7aY0b+nOz69kb5KnfLAppheetsVCtD+2Sw7Rv2r2WSpOxs+6HsTpeNmXt+mSzEu+76+pInJb7FQ89kVgybbLZ7xPlGKhn19trC4blZ17ffvPSgVl2Z/iup9nKRbX/KdPevQ+7fUbc1ucQylWeLnX9OjjU/TR0nwxDzWxlo4v+YLWVJJbW4zy45eO6zq3j7y7jinFjTb9e7uqyc/nfK1R1/GxpWSL/tz4u49r8u/aHqV0XZ//ou1Ef5vMC/+4YCrFkNIcjJnKVl6z1xifo/3VYsvkGo1tqxRzYk6sxYCaf8T9qG86ivsnP6eoyxjDuvxX8bsrX9XycZR523Fo1ESTk19rqYEuNsTU8q6P0ZN5QiC+Lk++/P1Vc7VGiOvwD5hrDz+vNLvmJapXA1NpPXjjujElLBBMhSY/NvKhe3tuNv31X/91+uDDD9ONmzfT2voam27xPdZhTbsGZlITHeauN637tXp78IAra1LPTBMEwdDjLoGpMJbfm3gwVYxF3mcF8hKYCnMTcAAN9E2jdBa6z6N+/lpnqSlL1yv5I9YmNh/vc9ZgbmxM+E9AKlxf9quGSehGc9H88G+p2QjHxj0KxsaxZANBE/viYqM7rd/nFIEofDMkzveNklirQHRkqQCDQQYHiIkKzFM4DwAcNG+iCVIAIQHKNI5sAGNBP59//nn63ve+RzDfr/zyN9Lbbz1mkzwMRGvHuWoeRUMsAEUYB2NrXM0F15cNsqF9bo56wVgCBML00GSPz9SAQ2aibDNkOyLLAUAGBujEf1ijWJsA/ADjDuIZmlnv3btrTfENI8icMQgAlHYhNgxrogV4ANdbyAA3Dy4zWYNJxdg20HC9v7fLfy0nAExja1EOAzBleHTIpnewhoANzO8DlEuwXoyJBnnNlfIjaxoafuGfs2l1ZZW6BCvAb/7bf8tGVgDH4LMAun3/+99N3/vudwgmevbsWfqbv/mO6YoACwO80efEypWBLpCFAJFosH79+hUb+Ak0m4FsAY5YSgD64Af5Ao3KGHt4NCTwBSAWsDFwz3lykpkzZihLY605bVj6msZh+BrBSgY8be7dA5gK/gnbBdji8OjImpRv3qTMoROy0wA8koytj3Y0b/4S4z0Acch2YLHBfS0arY8BpByN0tr6BuNwA8nWy0OMambcTCn2uTxPMglZBybBB1xfuiAY6Pj0JO3s7hLUNjw+ScvLK2lxYUCAjBhDALQBmERAHMV3Hwvxu3RUi3OKbz5GElh7bCA7xbbBEkBnpwRTvv32WwRGHe7vUQlra6vGDAaGtgHAfSdpe/sV/QvsU1tbm+n2rZvp/v37jA8ffvhB2tzcTJsbmwT5YQ7yaYF1PZgKtizQmYBWaNNGUz9YYZAPyW4BdhswcdE27BzYHXWKHHdySmY9gKl2d/dyHDDwkQE0LVYozlgeEpjKgXYdPTuZ0jKIAJCaWVyTAIlMu9PApA1Mh3VZXjKAkMk3kVGODGdnZ2l9bT2trILha8ywJdAsgcyzxmKysrqWVlZXKXPYtPm8AYABciG7z/GQoAI0tC8uzKfj4TDtbO+kwWCBgEEAEQgWzIxkArgQKIYcPztDBiroCcfj5/Xrl/QtgFjBSgVAFQA2GBtxC3aC6wFQQDlALg3LUQadIe/k/EN/Zq6aZTwEoMrwBwAsjBmPCKaaX+B1oVvYP64JdSzOW+o4tS0AACAASURBVP5grCe7VGbUBGtQ9kPlEgAVyeQGIOX5GdmitOcQSoS8N7gGwGfHxwZwdDnYwFe5yT8zveRkZWA3gbNm59Ln29vpk88+S8enZwRlEHiTj6E9nJ2T6et8BH0b+JQvKsjMf6cnaCwdswDBR2CvACSA/fGNN+6mXdj17m5aWFwikOTTp0+pPwCUwNwHPZLRi4D3EdniANgDoBHyBHAK7FQjsPyBiYysaiy+U56MiXRxAL/ARgmmqHnaGXIDxlQeAmuXGAwEJOT5BFMZGIXsp/mHOstAWAANcW38QE7U/+kIJEQE88b9k/aXGsPf92o/ob2mcqeOiTHR9D1+I732ZLqv8nt/AiMzgA/68XvA8X2HAf8nfvJLFCAvyiZnjmb+GfDk96eTe2UPhpqUYbzv5Njcp5s/GFuVsUGV9r+e8MTvZ22fKAYI81Oty65pzFYGpppkC/P68venUV9+Pn6PVqpjkHHNsXYhriFuHB4cpvfeey/9+q9/K+0fHtGvyewG/wcL1IIxY+4ejMFUe/uHaXZ+Id2+ezctDJbguOn09JwAK+wRTk4RH47pt9hbgZUNeyK+vCKDFbEHE5gKc8e+FcAu3SMsZBA09kKl/EwGqvPz9Ojhg3Tnzm3u1V6+fMlcSx8mmHueMRc+hnHwue5voixlL6X7cW/7smfteaAr7bNkw9zj5sZ2NbTLV31dw++/bb93GUyFveyXvvSl9Ku/+qu9wVQ2j0kf8v416VyTzFTev/0eOu6n9beXV9u5pe+UWybnMwZf+VqEzq+NE8fwf/dZU9fx/nuv59oafJwuxY3S9Wrj+vu/GMvl914/slcfw/08fczT52MbH9ct22Tqv9Oe2V+jtpbx/Xcz4+bewdtUyQ91j9Glq7424u0r6rHvGHEu8bx4jWgXXv6l72Q7fXVxleP8XPV7l21He6ud59dylevE8Uvrka1GeY1t6zLLS/yuj5762kDMtz5f/SzBVLpvVYzw9+S1OFGyr1qsbXTdvIJh3KJZs/OaHXgdluK85tWVA6L9RX/yeo9xD8dKRtq7dcUWP5/SPivaTMmef5ZgKl9P9TKNfl6SjdaHMfz3XuZxbxR9s6R/Lzcvnz5xwtur9lQ+v2KMyXuOSVB56dp+bfF7jeXtom/eqB1XXuflmFWL/SWbL8XJ0nWarHsFxHQpVkb7KfmN7tNqPtnma6XYq8+mYKqrZPnpsVMJTCUwlcBUAl9kCUzBVF9k7U/XPpXAVAJTCUwlcCUJ/OEf/ifelbcVzOP3tWJWLBbFm/tY3NY1YwFCD5DwfdMUlt/iF69dKs76gkssZsU5xUJPLOaUCoW+MOALkLViRiwk+OJNLBDUipgRTFVaVyzGxEJRLIzUiielcaJRlYqE/no43us7Nlv4oqSXm5+Tl5tsKz6IKRU/fTGmq7iqAlutqNdWwPHf+XlEWbUVqbxOSgXaqDM/T4GpagVG749efiWbb9N5qcArGZdk4H2odFxJ3zU/7BPMSoW0kj4nZOcYKdoeiMe1eJuuyaVNJrUYEeVU8t22wnPJt0uxq+THGtfngJIftj1IqPmwv54aj+O8SjGvj97bjlFjnOQYc0Ipj+ihkpdDjEExP3i9lWJyyRZ8A2b0Ox+7ok71nZdfyfajLdXydbTtONfS3K6jlza5TDYx2egxX5byZ1cMi/uZ0rz75NCJB515EB9XS3saralmO6W5eGaqkt5LuvI27Rt1SzFGc7ZmHsfgUJB3bc/TluNKdm7zq4PEanmxKxf4+Wkv5feM0SdqcR9z9vrzeo0ybPM5r+eS7EqxtBRHvO/bXDKIvrA/9zYS84KXX5e/jud29TcMxzjTdS0/59p+MOa92AzU9xrUHyeYY0pPZiprSAWLzSkbrwmwAdPBuYGp8O/RyXH627/92/TJkyfpjXt3CaQiY032Jd+AF5vhsG6tSS+KkB1q7QI1Qa/IYwaCsTfTN8CV3BiLsbwPRDBVLYZrXv7huYFnBEKZbKot7ZE0Xw8ak151vLdFf038joZFyE7jeEAX2SIyu5fkqrXiOzRW4nzoBOdLZgJaaS8tXaAZU2+19wAwjSNglubr9RZ9tbQ2XE/zw/i6HuaKMdUIinPR2Ilj0dAJZho0cEoPauSEHtEwKmYyjAd2or/8y79M77//fnr69Gn65jf+l/T48TsNOAVjiEEJTaZaiwevaJ74F3MRA5rOxb8ePMS1ErRiTQeSL5r5MR/FSQKcAEBYBKOJNX1j7gJTPXnySXr16iXZctCgjrWPwVRgHQDoYDmdEQhhjcO6XpNP3csj9Bn+BQMTmGO4ptGIYCoxHAFMhAZdyJkAiKUlzuPo8CANFhYIQrl588ZEWPG6l//FufhYLd1ivWhkffvtt41xaHRGeXz65Cfp6acfE/gEkNWTJ582ep2ZBWudAWbFRAgWGDS5C1SGa0E+n376NH3v+98ncGt9fSOzqi3RhygPMHkBkJbBaJA9ACBoqkeDPdhXyIICJq85gOMEZgODyQVjHkBi0rE1bhvjQ+P/+b4Jf0PnAPeB/QCyv3fvXrp79y5Z2BB9AcoDgACkHWwgJpPEiHqAXNW4TJtbXEiLiK9kERIrlzFeiPUHLFsL84tjVrwMpmr2egAGZPCMsbLl2EgmqgXqYwTGm4V5AiOefvbMWEDI6rVMu19ZWqHtQAf41/g21LhsrEc+HhBgeQYAmNDp5HhoQOpNbmavvRp1LshcNAav2udgG8NaVlaW06NHD9PdN+4QgIgW/Vu3bhpD2OlpXpex10DHAOuQvWh1lQAqMCZ+9tkzgtv438ZWw3CHuIC4gv/kZwStEBwzBjUBQMX8MzufLsgEIlBdZiDJ4Byz2QzMAIvR4WF6/fo1AVWwC/kGdCwwqvIa4ne856o1I5nsMi8S9pSMSwaWEOgC9ko/BRgXQLycP2bnrFkewEYDkV6QNclAqGabAARClrAF/I7PYSdkkcygRMVRxpEBWKSW6UuwawNQnxGkiNjy+tUrHgOWKMQcgiMAhua8AGI0cCHWDx/FcQBlGgAXgNA9zh9MVQQdry4baI/AG4BgztKIzGkn+MuY+QBcJAAALGKjNAMmszk03JuObA8B3wJqxuwVAAnaO8Fn52luZs6YqQCeyKx0AIph7NXl1SZXjwMmAEkZ1JhjA65l7FYGPkf8HYKRM7N04poEoJA5Cvxixg5FoN6CgYbJUJNByMxj+dhmD0Gg0AxwKwkS+ew1mKk+T6eZtYoYF4KVjE0MaxOY6uLc9lVcP9kWjYELgxE8ltnUsAYwvRAwv7qWdvcNTAU/AZvO85cvMosQbBtgqlmyi9EmLy6ofwCqVlcB1DQwFVmrRsa6aHimC7LUCQxn/Km2n8H3iNOwUwEOGzAVWaiy32XWIqwJsjo5O6E/swaSQVO2F8iAKtpEZl3CPVo2CV9j9veW8V7D5z4cp/0UbEvA8ppfk10sz0PxUNeavNe2mMhxkjFVGnNifjnCxL8WkyfuJ5nScJ97ThvxPwTNEYdpwBD/n5jX7DqXGXv8XLlvJYMt4sscD89412Izqe5EJudiuVVgKp9rvHzGNQXEjDHI2h8vGSgHxr1snLvX46X7hAymEirMvje7/PrPfz1961u/TnY2/Hd4NKS/nl0gDgFMlYyZansnff7iVdo/HKb5xUF68+FDAqkAeDwaAlCY0vxg0RghwWiVGYCR85q5Z3ZSv8fS3gMATOQYzAl7uZXlFeY/vZwA+RzzhjzA/Io96/17d3kMcg/ylPaFiP24Bva0HC+fi2vF+2uLGwLujl8WE+sHOk75TrHL39f4e0Gs2bOD+Psl6U66Het9zEyFnI492Je//OX0jW98g+uEfASO9sxUkx5RACQ2daGx8yiGTPiZRwfmQb0tlWoTOt+PI1vUv/5+M37n/46/+71Z6ffJdZf/ivOqXa+2Dj9qlEVtvn6ucdzaPXyUi47D+fG5aYw5+tvrR/G3ZMdeJv577OdL8mqTs/KF5htrl369k2OP47Ff62T8zlE25444j9Jc+86/pIc4jz725Y/x+91ybrOjo/yvs66+66zZb9+11fV3eS01uyxdy9uq7WfrzPJtMUIyj/IuzaUms5IttMlX3/lrettp4t3PkJnKy8HvNSAHfYd5T/r7JJi2t03k++Mot9rf3FupDpAv0uZ/pfjZd25t9h5jS0l/0T/jdWv50Ntv2/w73qNbXOZ1fB0Daf9Rmlv065infByPcot25PN7zDf+2vE7XzPvq994benLz7F0jGKI9422c65js11xvRbnxVrbJ3722af0lWWf46LtxbjtbX0iF45flzSx545+78fvk8+nYKo+WpseM5XAVAJTCUwlMJVA0zYxFcVUAlMJTCUwlcBUAlMJdEkggqlqhaVY4EDhpFZwKRWY8Zkv1KigoaKKbor1AEljqHkwFtzbij2lm/laUaK2Xl9wiefWCqI6p3S8LwiMH4xOvgXHF2N88ZXn5rddthXcS2uMDwN9YcMXWWJRR8XqLvuJhQ5fAFWDIMaID8ekz1phJepF11FTmy+yRXu7JLs8WKmohHOjbUmPfv5et6UCjp9DSWZ9iptdMo+672KmwjxKhUrNr1bkarP9Lnuo+UrN/9pk2fdatTG6Cvex4Bvl0lW8L8WgUjy5SsG05JO1An7Jd6IddhVSfVyOMbkkD19Yll/X4l70GfhTqVjfZQN9fCfKPTbzdPksvo/n+PXLl7zMfZxpk4H3M53v46GfWynPaezaw4ySn7TlKH98TbalOff1x7YYEH1Kb0csybqtCN/3gWgf24lx1c9fDQbRvkr5x8fNaBvRfi7bix5SXm4YK+kr+nWM823yHI0mH4iW4lyXv9TsfXJ/kZvZ8gPZKINSzowxtTS3kpxr/t6mJ+X+UsyOMvfyqO0vff5uO74UQ3C85jreG6E5ePINhH32tiVba/dda7S8zk9NP21j4ZzSw1SvV50f94l95kg9NG3wdoZxKOQfNNraxZomFcmV+WlmJp2gSTmz+ZwCYMBGwQUysDx//TL98Ic/TM+fP0/3Hz5gszO+UwNTqRHB+4sH9ZRyiG82wvoxtgEfThswlW+00wNm5Vf8q7loDxtzR2lfOG7Uszfz+/2vn2fpobkazcUk5Rs6NZafH35HwyIazdUg7JmOJAPITWsl89D5Od9Gj3MBIiFjTX5TPRqyxVokGxO4CNcRiEPH4TM0Veot9BhHDd+6v/VxNDY36l7Eywa/43OMjbHQzIgfa6gHG9CIYCrMD4AivBkfzZ96oz7WpnWRmQTMM6ur/P7lixfpj//4j9PTZ8845q/8ijFTYVyx5qAZFNcUiAvXwRj4QbOlAEWauxixNDccZywyBrTBD5rtAQIgMw3AOHNzHB/rUPO02FzAxiIGNskc1/zoow/JrIRGT4Cp5C+4js1xQHYggDjAbIAeTdkDbRcNgicADtj1ZWf4jixIC2AamSGQ4mB/r2HnwNolc8ny6dNPCXi4ubVp7D2bG01Y0T5Q+1ToXOxt/t7TA9RwDq4BGYjlDGCS4TEYXUbp7PQ4XZyf8VpYyv7+Qba7FQKpANxh8zxADwBXZUYYNPY3eWF2Ln300U/ISHbv3n2yaeGaAFmtra1zDLKMMI8YowfBIWywN12aro1NC6wPuH80djYACzITGRqaCai0eo1iAO06gy4Qi5TrANw5ODhMGxvr6cGDB2QcAygIx8Bm5zIYqwFKnh4383r16hV9GTJbW11Ja5lVS7YHIAsQBTgOwIrllZW0NFhOC/MAxFj8BiZEsQzN9gC24FoAxYDphr7JzpM5A15k0Njr7W0yy2BMMA+R4WtpmQ3Zw6PjdALgmYs92pf4WCZ78ADX0p51ci99QVYgAHZgq+Y/AJScE2QH4AQAeQBPASR1sLdLXdy4sUVwDeRljTTGUiL/A+sRQIXQOfLS3t4uWcK2NrfIeIS5Yp4CUpHRI4MWLZ7bf8bOA2AdgGSWA8BOBRuxJvYRmUTgE54phPo9Pk4He/tk/FAMgg2IBU8xXTlNcSnWhko5XvmLbCkXxgwHUArAEgD6WAycox9ATlin9LKwOE9ZAoRIkOuCgY7wg2sDLI1YCwYozAm/w34h3zMCJgzAYOAcYx+CHQL0BhAT5oTrwp8ApgLrHWIjGIUIEmT8NQYsMMZB9qfHJ0R0KH6RQW5xkbsUyhngopkZAqzAqIVrAaxDcC3HO+f6jwFcvLjgMWBIwqqOT4bpPDPOwZ7Edkgw28kxgVRYh3IVQIaMp2cjgqmUp03fZ2RQA1sV7EhMdeOcNytcltE6ZcAggV0A7Mzk2Hh2Sv3AxgCaoG+BXQ8gWIKAbb8FxiUxisEGm72QWLfmMwtajpOQ+8nFRXr28hXBVMgd0Bdkp/glMJUB3ow5yPK7MfzgM7L+zMzRZhDPYO/Y1wEcCrvBeHsH+wRhHp+cch+4kxkmLXcamGp5sESAHX4XqxhiG/4GwGqEtZ9fJGiKuMwMZqMt5POgw4bJj+w9k2AqzJFAqQkwlYHgEd8AJFQeb+6LYC8ZUDXev8Hnzdug95kL5CLE0EmmMb/f8/tI5QDlYthLE4/I/GU25veCagz1+0/FVt1r2zwnwVSIVQJTTcZTa7D398Pa+zcv8siAMsUV5gniMU0m8Z7qIqOvbK22F9a6/VzpPw5MZXdRkJ/ZU2lssU35eyBbt+15lHNK8rG9gKUzHzNl5xpT8tZ9iPYwkq9//oDreZ1KRuIqMpIvi0ma29d/4efTr/7arxEwi/929/YT7pHATgVQFFzsYDhMr7Z30/OXr9LB0UkaLK+kx++8Q7A8GK0OD4f8fW5hPm1uAVy/1TBTPX/+OfcqBB2dnjGuaA0CDNK/ZwFqtL0uQIwAE2NvCeAUPsf+WuBU7LMRV27dvMlYifFwnPbeYr7C/hnxWfdokLn2UbblML16W232aOGFf37P4Fl0BaL2e03pxN9z+b1GtDvpjex2yD8552EP9tWvfjX94i/+ItdfA1NN6lzAwXHmHX/vbf+yv0TfifZUsq3SOfE8yVfnl/6Nn5XG9Z+Vfu87v9JxTTwpxJCqX3UwPPg4pvG9TcgG/fhRDvjO3wf7Y6OMfGwTO5qPPX6NGmcyHlqN7yo//t5eNq5/4zj+eWKMxV3yj3KLa/HXqtlkEw97MHN0jRHXpjhS02W0ua7xu+z/KjqKx5ZsLMpTcdCfW/Ovkp23zc9fP+Zi7xOla8f8rXpZyc6jTWmek3uO/pIsrTNeV3bAY3+GYKooq4k9lItpcS8y6ZOT+wev7+Z3vomjvb5c0kW8L2yLXbqWr9GU/Krk88qtvtbsxyvv48Z9AzX76/KD0nmla3E72iP+XCWe1SzYg7mjnuP4fn8Tc4Nfh9eb9134ob+3KM0/2oWeF/aNR9EGcF7Nzv0aarajddXW5ONFLYb2jx71I1H/6fqJ/hL9qban8Z935ZzaHKJ8SvqKsdG/9MLH21Ie7JPrdMx/+A+/PyXa6DKW6fdTCUwlMJXAVAJTCYzfQTuVxVQCUwlMJTCVwFQCUwl0SeDb3/6jhpmqz82/CqaxKKFzY+HSF6piI70vTOjGVw1ruoH+5wJT1YqgcZ2xsFu6ye9TECrJYrK4gzYLewNnqbDbViCKha5YLIkFPN9A1WU/sdDhC3D+YUYs5PjCJa7RVrTxhRgVnkvF17iOtiKML3rVGk6bRgTHYlSTh7eD0jF9ilLep7quw2Pdm9prBd9oL32KXNJHqWDo51Vbk5dtrWDnz+26TpcNluyn5COlImFNbqXzJUvNp3Sun2vJJmry8GNG+Xv7L51fk5+fX01XGM83DpQaTLyvRbnIH/343u81B4xbOrfLzvF9W1G/z/mSZyzoRnvQ/Hws9ceU7Cf6Q+lcv+5STPLNLV7WMSf4mNlme3HObbGpzS66bLWPX0afKeUL6bemn/i5zyXxu5o+2ubaNkat0dPrKY7tdRPXW7Mh04M1JXStyceHGGtruvfzNdaP8cOYrpii9UU7atvr2ByNTSeeH9cXx4nNXqW4G2Ok9o2l+FVqBsQ1MY9aw0UpHpfyTNSX9/84RrQT2X3UodZibBDdD81Ktn013/2XD6aq2Vpt7dcFU8lWwHBAFhcAN9C0PZMM0PLqVfrBj99nwzoaat+4+0YaLC3RlnCv0mar+s43N8fYr3wnkAnGtQZCsK6cTYCpZL8eTKX5Cwijplufg+J+wdus/X65uU7HqNFaNhr9pwam0lyjL+JzySA2e8pH/bn4DNdA8yNARgK6oAESTZViWpKvqnFLgCP8y2b201OCljAGmqZ1nLH5zDfAJy9bfK7vNG8PBvYNztpToakfPxiXzc5gHdnf52ewJ71ZXzaB7zUOxsbc0MyNzz/5+OP0v//RHyUwhdx/8CB9+ctfTffv3efYYujC2/bREKoxpC+MhcZXgdCkJzVmC6gmPXtAH5hUAP7AHaiBtmYoQzSjqnna5HSR5uYNyIf5opkTcsIaP//8s3R0dJjee++9hpXKN0waixVYDQA2sQZOjIPrqG5wgjnMgMVqITPBWDMGgCRo1GcjDZv/AYawXEo2ubMzrl1/g7UHDCEPH7yZtjY3aAc+t8neYszB35AXvhd4TX6F7yAD2ZldH81RF2l4dMA5gRkHxx8dDakzAsrIjAJQBBp4jRlHNn58DACC/b29vZOefPpp+vjjT9Lt23fS7du3s+xhq/PG8HIBIAUAU2DqGnB8yMead08pMwB38N8iGawspug9dMZoQ8oOsh8Zq429NAfrAUgF/52eAoBl/QkffPAh5w4QFcA7AFUBCICxTTdzaX7WwG84B+ASzA1jfvzxx7RV+ODWxkbaWDeWOsyXbFe4fgbuISQtAGxyYQBjXBO6RpMW1sn/5uY5J8o+NyBBLgAYgH1mYYBG7/P04sWLdHB4SD+CvBcJzFxPS4OlNFgEA9wRASRq4BbwTzYlHcemdR9jS3nJ9oUAC56lwxwD4CMnp2DYOEg7O7tpa2uDPgLZn5wcE/Ri9j1PoBj+wz4RftYwFoqxiPnKGswhbwCwAMbhcZnpTeBS81H4mu03DURl/0FeZFjJwCoAaWBjZpcGphKQSsBKsoEMj9PhwUHa2d5uwJwCVHpAheKV4qFyVdwnlnM7WJlGaUTGPzH6ALgDkI2xkAi4BwAefYE2hxi5kACswu9wTTAmISbBprFeMAgBdHV6YuCis9FpmgFoJQMSFa8AFKJdE0iFOsyoyWEA0gDKTcAMgHIEoxkrFWNEBi0x5+UYgT65ibon/C+zOxGEi7WhaR5+uzBPtiPYBPwJICSYOhissH78nB4PDQw2k8ymB4Mm9yDuGQtS1nUGTAnAhBojQXoEzwkkCqDnTFoeLE8w7jBOAriZ/7V+v8wgRnAeAFMGIgPYCLrAvgx+B1ngXLJLLsxzj4WF4BgyyCGW87x8DyGQVmZbgpQJ9AKr2OkoffbqdXry/AWBHGBSU16yvGagKdg+bkdg14prp6emO8sNi2l0dk7WKdgoYgKYqfA78vjh8IhxY49skkMylDYgvjMwSYGZapEgKugJoE8AqdbXV8k+ZboHmOqcYCoxUwGkSmCoB1MRcIY4DICkMfmpUdRi6WRspjxzrIZM8DNZSxdznmPNsw0p7WdhboH1ZeX90r6mdO+qXKU9nPYb2n/4PR2PAdNgYDuQn+tY7ZMFCra9wCSYyscGgJ/8HpL5ii+HyGy7GYhncc5ASwQvZcBTvDeGzY3nYKA1vz/Q/T3nyxxvYMsGxGUpdAJMZeePx9FcxvO2efk9b+maEUyF4yOYSnL0e3YB5KOMJ+VoNsL1ZuY06nNm/HIGxKP3vva19Mvf+BW+CABMbbu7exlMBVnMUb9gn3q1s5s+f/kqHR2fppXVtfTVd99No4uZdADfOTohixwCEYBU6xsb6TT7/f7+HvM7mKeOh0My+WFOiGP4T+sVmArHAsS6uLDI/TL21/BX/I4f7Huwz4CO3rx/n2AqxALsCXEujlOewnFihJX8tefXPkh7vViH8naE6/r7euRLjaeXOUh38m35rD9Pe1GNF68pMNU54uBwmN566630cz/3c9xDYF8r9k9ea9b2g9LxZH4dM25Ofv/PB6bycoh7A++T3k/insHv4Wu/+7jm9ebHisdEv4n3Cn32MqX9jcbxvqu4ruMVf/rMT/MuySh+52N+3Mv69Xk7vw4z1eU4P85Jfo3ShV1btbrJF1BOHjOWSLSPkn76flb2l0nt1fRf0nFNj1EfNbss6b8Ux+O122y4bZ5+/aUxos36Y2r2pzVEu4r6j7L343k5lOTvj/X2f1UwlfZW0Q/bZDbea1hOrfmPt18ew8RrAO6+P9exvZJNe53U/b2dMaqk+7xFsk1R5Vm/zvP1RJ/rSudFH8ffuv/zMarNBr38S+doDlHGysttuadPfI7jFn2bL6Xobw+1mNhlT35NJf+MMUbHeLnJrmq+KXn52l/MNV7XcWzvu7W4XIpHMW60ySjai1+TnxuuE/1U95Il/72KT3fpqrm3aTmwl20VzvfzvG5sKcWPqK+opymYqlvr0yOmEphKYCqBqQSmEvinlMDVdpv/lDOZjj2VwFQCUwlMJTCVwL9wCfzBH3z7UrdmLG7UCgN9CqK6YcYY/q03+NwXqlSYUEFHhUu9Lc034dUKIbXCVmn+bcXXtgJCLLT4a8bigC8eeJnGhxYykZo8eS7fkHkZTBWvWSr++YKUb8j3cvTFL1/Q7CMLP39fTPJrvvwQcPLh3VXcxNuKP8+vIRbhtNZYoO1TyPMFtDjPWqG2z3piwcnLse38xp5DcbpU8I0FrKvM3/tu9CF/rdrvtThSOr7tWl2yrNloW0GzWLQOFyoVVeNc+ly7pudSvPL+7GUiPXbFMsncr68Ul7xdqPHFx5+SLXU1Qvs5+rX55o5aobatgK2Y0mUHMRbo71rM7rKPeH5p/CjvaFela8dzarFRY+l7NZF05b8uny/FmZKNluRzFR2U4wZ8dwAAIABJREFU5BfHLMXj0vyj3UTfqM2rLX+16beU12ux8zoyuRxHcvN1/qItr8QYEfOhPzfmQfydewevPO1anPcDTerXGilL35fyruy6ZhM1/8a8fAwrNTn5fQ+uLZmVHpB35baS7dXimtbkbboWZzGG5mnzGoOpunyxlmP89et64lFXfV57Zfvx+aHUUBPjmuSBz0s5oC1+24rGr1jqy0wluzwnGY7dGuGN62h0Bajl4yefpL/4H3/F+aARf31zowHeaI4ewKS9vrcZgRwEOsF53h9wrF+v7cetObT0cgldw+dnD6aKebu2HxjbqDXXR9vRHNUw65t1pU/969cd45EMx9tAzZi8juW3mL8YlsR6ogb6GkuMZIzGSLGWAMgAnaKhG+eJWUgMVmrMkFwErvCgKcxFcvAAG3zu38DtAet8435mZJINCKAhoJDeLA42o1u3bqWnT5+mv/+7v0v/5T//57S6vp5++ZvfTPfu3k83btxMC4sAxiSyR4EVBg2i6xvrxjiU3zAM9pWDg30y8KytrZJ5R4Aqa/hHo7v5GZu+Adw4N0AM5nt0cEQWFgFh0Oi6f3CQAalihzgn6w5BLjMzBPyg2f/TJ5+m4fERAU/vvvsuGajQ5GlyNSc12wJDEpqSraEf8xsOj3ld+O8QAJvMtAXmOIAq0Gw+nwELTZPq6LSJ79KhgHYAqOzsbHP8d956i/oH64u3ySYG5JdVSFc4Rr+rOdbnV/kt/hWbwczsRToegj1hmJYGA14GupDNgBUFrA6Q8fyCAT5wPo45Hp5Q3vj9xz/+gAxN0Nsm2IY2NgkCApABzd+IRRDm0ZGxKqysZKDhTGrAgwCNQAfQNViMbL4AUOVYl5u5EG3YpAsQCFkwzJZhX/wP9gugw9lZ+uyzz7mmR48e0o8IsgHzz6w1NtG2ct0CjD6ra2CXGtC2fvSjH7GhGU2/N8AStr7OsWC/aGpGcwX028Sb+Tk2VgPsgu+xHoBW1GQN8ALMiSxBsPt8PuYPANj8YJGy/slPfkJQ1erqGoEbWOTW1hbZ0eZn58kcdpKBbBgbujRWG9vLRDCVjw+KV4rfPi9bvBsRpHOwv0+QzZ3bd9L29qv04uULyg+MY48fv8XrAZi0vDwgcId2l9MZfAznYm7wL7L6AADApn7zYcyDzEnzCwR5UB4kwhG7BDN+08AvgD1BBtT/XAahgT0rA/Zga1mWsm8cj7gCIBjYlobDo3R4cNgwRhEkCqbEDDSG7MgOBXDYhTEfQadiNKI/5bxtRDqT5UmxsoCJA5FC8cNy1bkBcaCnHJcJsssAF+RwyBLgFPry+SihcR9jrKys8XPYLmptBHKeHNPH5jIzJABH1GueF+YPHwBAifkOcgcoB/4FVrUGoWafC7githd9TxBGfis9x55JaTAPQM4igUYE4owAKEiMhStLSxmsYwAbxkQCJ8l/RZYSbPLhN/A1AhDmLRcAuIO3WpudAjTnmIPyOdA9wAmWDwwAxj027Aif5jkq9uFzMi9l7k87xvYrAFMBwWRMX3Y+gEjQFewCQEqs8yzfJxAgBrBctlPK2L00SPaBceDTAI8enZyl59s76enLV+kcsSbnMwPYIc4hbputgTXIRG2gTIEKoR74P2Ihcs7S0jJBv4i1mDeAwwB74HpgtQPrILjboGsAz2AD1D2ZwxYI4AO4cz3HNugEsZNgNsg5g6moBYJ3DEAHOdo+78RkPWvMkh5MBVvD2nTvovsJ2yca06HZk60T/u/zlH73sUlxwoPhfVyLTa4+vvl9nGK14qD2gTqePu/2u35/d7kOYms04JytKe75LTxYrmn2oIx1YzAVQbmuQdnynm2p/f4NY5udWJzXniTuzSVvXi+zUZEpruH3xc1DdUfbjK39tY2XAV453mmdfq9u67c9k99f+32434P4e1zYj/ajGjPW+f09igEhzR4BhkYshM3BJ77y1a+kn3vvPQNT7ewYMxXlnwikOjtPZPR7vb2TPnvxkmDHtfXN9O5776WZ2fk0PMFeG0BI8/Ol5ZU0WF42X7wAU6AxzALQDBA/cgfmJtbP5qUGs7PcRxKIDp/P/i7Ja6+PeWK/gNj5zuPHxvh4cEDQFfIs9h8eTIXx/D2T7tf8vY2vaY5txQEVG+Ce3R9ov8i9Xd5D4TzdU5TuATWunpt53Y59016xBzAV5v3OO++kr33ta2SABUiMoPPsG3NzthfQfdTYQidfnhHvuQS2N/uYZHLzMUTjle7LvTd0fe/9ojamv6f0Y8f5XF7rJMhRcmwbo3RMPL4khxgBSusu+bnWL/uQn8ZY4I+Lc/S+3SX7GKt9rpiMUQ5smQGmDftfLdwVPu+Slf9+/DtqY2M2xi59RZ8sXbPvZ32W1rWm2hj+vMt+d/klk8o9pfG65tDH76pZywGK/Tglm4zruJyzx6yNkzln3MLXtRYfF7qOjfm7BKaKa5Kc9W989tJmE96nvb7iWqPvc49kifdKYKo+9lk6xu8D43r9XGNsuWrMh1ZVA1AOi7Er+mv8vmT3Xq/6vQamKtmgZKJ9Z9wjaw7xeYTO83vK0nq8jZZicN/4cx1mqrb5tNlLLde0+Yf2n95OanHKxwu/5ymN78eLvhJ1rzXV4lEp9vWJG1eJ27U198n7Xfns8hjXfwFelNV140cf2UQfqO13eFxgYIt7vPK+YDyLqE/9PWWm+sfW8HS8qQSmEphKYCqBf60SmIKp/rVqdrquqQSmEphKYCqBf3QJ/Mf/+Af2ODK/+SYW0vGdCiy1goov3NSOwef+oZDO8cU1zUPFGXxXahT053qBxBv1eCPft2DRVmTpU8TR/GIxQH//c4Gp/APCKAvfvNlWeOySaWwC9TrRd/is9rCnq0Dj5R/XEB9MxOv4grGfS1uBp1QI8zKI8+kq0PV14E4bdAPVikjer0vX9WvrkkGbTdSKXFE2Jf/0xU/Nt03mpXXUZNVVxOyjq5q9+ZgX59QmqzaZ+zF9YTbG5ni9kt1HubY9jPB68T4S7dzHZz1c8k3UPndEv9cDiTZdldap/NBHV7X4XovZbfbR1099jPGy03xrOSDmP398qXEJ36tZW3OLMinZVslOu4rSbTG+r1xKebkUj67yAKK07q5Y0cduamPg87bzu2J0m59GGZeaErzdRn+WXn2+9fKVXZbj12XmmT56Lc2hPa/8bMBUmEMEhMb87mNTjGslG6zZZUnnJftpO64UJ3xsle6+iGAqyKG0T1QDRC2uFPc67uFcXzBVowcw3WSWFDRMohkZwIv3f/yj9Cf/538jUGRza4vN/mjKRoOcgD3+TfG+ydPrGL+ruVEPlfV9tA/YgxhlBL7xeUf3E97XBaYSiCfm5tq+y3LP+EUHMY/FGKNxtc5SvvFx2+dz/B7nVdo7+b2D5iNAg8+JBAI5EBC+U+M+AFT4HueJmQpAJegUjZTQHz4XeEI52I/pH/7rHlXgADQ8YxzMH8fhetCB5ufjAc4BIAUNnZ4FC9fGfNCgivMxFsAVjx49Sn/2Z3+W/vuf/3n6v/70T9Pbjx+n3/7d302bmzfScn77PppKAUzBufi5f/8+zxdIzFg5ztmcj7lirbIlrQX/Qn4CjhAcACDE2RnBVAB7oEHTABzGUqTGbYIjwPQyPCSoAOCeu3fvsmH1+9//PgFct27d5FpwLD4Xe4h8HiwhZKOYsaY5zIWsA/mt/sPDIzb4Yv6YA64HvxRTDOSJz+cyUADjQi5i8tjb202vXr2kflZXVtJbjx6mleWlCWZWgdiU+3GszleO8fOGXv1+TQxpZJQhYAlrEmgMYBobb+x/Y7DSwgKYqRZMBwD3nZ5xrVjXX/+P/482cfv2G2mA5uPBEpuCkSMUezBnAAEAylpbM5AnrmMyOE2js1EGUxl4DsgBA4QACGJsNWyGZ8PtuBtcDUrGamTgHTApARCE72AXDx48aNhvAJhC4zLjG9Y6Ouc6wAixurJMP4EcBKaCzYOVan111bFyHRPwBOEZGGSe4K7TEwMlkH3pdERQgli+ZL/GEIiGtFmyW4G5BE3yaEo6ODpKH374YVpaXkqP3nor7e7tEiBx48YNAo/QBH94cESgBsYVUMvYvUxvaoD2Mc+DCEoxTp8BFHN2ZvMHsO3uG3fSJ08+SU+ePElf//rX0/379wjqIcjo7CwtD8BoZ8DC/5+9N2uSLLvKRLdHhId7TBmZkfNQmTVJaCipJAQaDBmNYdBmMmvjP1wQj7d/B7zyBM3tlsQFXhq7j1iDNYYJ0xW3kVQSEpSkmrJKmZVzxjy5h3vEtW+t/flZvmLt4+5ZqO9tlUdZVIYfP2cPa9r7rLO+8zXBjAemxJ4CLTSOKMBNmJLmAOIBIFGLMAdFYgNSGgUsQo5amKpxHrKBH/cEtKPgHNgX/a8hRerK1ge5AoRCRsDDw24CGx5AnMpcpmAmnCtAqgxuU1Y0BVKJb+QYSPAG1wEFTxCvZAu3dRI6Yj0OP1dwVZK+O91DZR86PhY5qP4WRC74VXZAOKPuFzU+7Iv9Xrt2TYGCvSMF1aDovddNC2D2asFeexmggQ2KAozg6wCPCbuVsA6prRNJ0T8CeAe/FThjPuvQA3JFX+at7QBBgT0OYxUdd7rir4h/ysQ2l+bnZiU+S3zJACaJK3JekriI8/Ar7GJgM5LXxKvcBj8GHAW9ws5a83NiKxoHj5UNLDMeDcCvuhlQZqrcmMwDv8Jy108zgtTUX+gA18paLH7USEvLywIEE2aqjNICaAnf047JUoX1q4qbx+KjiJMHR0dpfWc3PdrcTscIYg0FUTHfqfto3RtIHFDioQymqljFYPMYn/jdwlJaWQbQVlkrwQwoLHfpRNhJAfiYaSrzGETZBRsYfCclZUJrzon8z55ZSRfWzqcTsIp24KsdkaUy/2S5CUsXCk61iFZs76gjsRlSAKMewVScB/xRwNLZZhiX6NdkopMTMvMZwSbcY0n7mZ2J/sw9gYA3c57W2qoFlER7PVtgyrHaPST6BPDG3p/SDtm2+Lkwb6kORSdH/WcAU6miZ+AnJucs++vMHoXvaSvoC0Aq2FW1l66AaHa+jK3oAXNCfBigQPPaYzzM6KkqkLc5NAumsvee9l5A5YLcudpoVARs7cHGVK6N9l7B6sqDs0ReOU7CxsEmh7hw4eJFYT/CrwCptrfT7t6+gGzhwUcCkAKQeTY93dxMDx49Tt3+SVo+s5pe/ujHNJYKKyDOBTgRe8gK1In5Hh2r/LGPBKCKYE6ux7L3B4gxs1YKEB3rWfYFsMlhb4/jWJewtmJvjDj4S7/00QRQN4DpZHAEoBNrEnyA4CwbP7iHt/drdu3XMFi9CMXew/AepwSm4l6SPgKdWP3bdu2aXvU5DKb6yEc+kl555RXRD+ZUB6aq7klYvF8tCsP3YTx+mlnE3tfQ3qN8iPWFUd9HccX70jhtUEZ+jFa+PMe2P+mcfHt+rPzsi+9t39W6Nixje09vz/Hn+3lMCqaqk4mPQexLdZAX09Kkg+O0adtu1Ie3Ge5HJuhq6CU1JbuK7GOSPj7IuZGtebuIdB31WWprXL8szcPaYOR3deOz17L9aH2LfMPqK7J9a0d1OvBjYG6Mx/333i7RtgVTReOiXHzs93bN9aDYpyzy/9+DqSaN117+1hYx12beq/pcnrdZK8dIlqdjwjCrHddoG6NKsZB9231UBJAqxSZ77iS+x3lF14THHMhknHgzajx1axTtO1oTIt/1vmGvL9kFx1fnez5uyZ7Q5Iz9mmfji/XRaA0trQWR3XtbLsmutA+IYuakNuDbmATEXOdTUSwbx77qzin5dGldG7Rln9eYBIWXVcm2S+v4FEz1QTU6vX4qgakEphKYSuDDIoEpmOrDounpPKcSmEpgKoGpBD6wBP70T//zAEwVJRftMd4MR0nwKLFhz2Pi0w44SlqyPybAordI+aSJT7qwXZuAOJ2MqIqFmKDxY4sSK3aePtk3ShlMBvmHoExoREm7QSJIX080BHrzyQmfGLFyoPxHJbetLEclya09sO86MJVNdkwCprLjGNeOWCAYJeso/8hurAzr9Ol9xSZ8Jk1klmxzVFLKb3jH6dcnBuv65rmUpZdNZB9RkjRKJvprS8nVUT41KhaUro8SpJH8rP3Qf0t9enuKbCKSRRR3bGK2lAyNxlGKSaPm5mOHl5sfA+XiY1YkL5wzLpjKrzelBHWdXfi5+lgT2W20VtTp249zlPxGrY9cg3y7NlaNsp2oD6sPK5dxYsW4vjfqvHHX4aid/5njLMmvtCaWbLO0xvr4OazP02+aq4ub0Xprx+nXp2HZaqHxOGudjWGj4l60ntqHPjaGWFl7HZfW5zo7qwonq7eeso/IV0s6tXMs2V60doyy3ZIufZzn/kaLqk4zU9W1Y+dbWl+t3IftdPKimFF+H33PPm3hJOfsbdoeZwGEbdPbk7c/+6bDccFUjMNz800pMEcROIobhAFnbk7AVP/wf39LwAPCvIMi2cwsQzAVbRHj8wWlGKMF6ng5UAZ+XVVGGQW24BrbhwVnsG0FFIDJQlk4onjgbY/7PLDl2L2fLTZFWxG4icc4Lo6Dayj3AH4fUPJNv2co7V9s0SNlSfkQ4ERmGRxnASbuK/FGehRSKsOLMlNJMTnYdQDeyGwGlJMdO8ETOBftE9AB+aBtFmqiGJugFlyP+eJcFJQDhICCR3zGNRgH3vyPwk8UdaJfgKJefPHF9Bd/8RfpH775zfT+3bvy5vlf/43fEGANmFMATEJbKBDFPDCmK1euSJsA4qCgEm0JKCWDCAimsj6D7wigsOBFACQODw5FVvjtdBS0gDZZVIo+wQqzu7stc8RnzAXFtj/5yU8EJHL9+rW0trYm32N+ZBjAGIQJRgADUmY+AOagH465e3Aow8V1RwCUADSAt/7PNaXQFww5YJ4Sdo+856QecM3Gxnp69OhhWlpaTGdXV9PF8+eV9cq8dRvzoW5pu5SpzDEDCghSpD/T3qHXCtyEomEw+yjTlrCNsJI/k+4wzgNMAMADCsgFiCfsLABt9NPGxmb619dfF6zB9es3hMkBgCnGPx2zAhVwHcAgy8vK8gSbQ3sDdhkBGTCPoHsOsNUomEqPo8gf4xQQhbApKTMOAT4AnGxubKSN9fW0uroieoZeKZNWe17kirkBANc5PBRQgtjPIgB5C9IPGKJgnwCzKMhEwXzUMeYCxhppV1iyGgJEgD2KTWPMSVkfcA7tUWNfPh/FNzOzaa7ZFAaNze0t8ZXF5aV07fq1tLO7KwXdAHShQBvq6R4CqAdADkAr6t8E/XB9oK+wCN3bTLRvxzGwUvV7CgjDz3yrmTY3N8RPUOgNFjrUkWjMORagCeQiMVwXB2WRnFGArYK8UEw+I+cpgE+vFTkIUKMCxyqYSgvRdQ+oaxSAVPjl/GBDtB2cMzOrcZHX0Gd3d/cl7uAXYBIyQkEfjGu0G2HtyfEO8iJok3HR5xnitULlgHGKveZ4C6a8g8ODAYNXq62grYV2W4EZs2onMqcOWPaUOah/0pfC++dvPp+ePH0srEOLCwtiL5AxADQnAuzsKQAGcssMXyj0V5bBngJjMogT9om5gS1EQEgZ4Ctj1lrJofWbau1lBjiMsZVtWhQvoBfdnwE0hXage4CpGBsBXgKoW3yCrDKZkQdyIhAPdiJxwxYrZWAP2lRmuTmxu8HamvvUthXMIUDFnICS+Cm5SbVPsb8Mpmqk49TIyBUyvMB3AZaCbAEIhV2AcQ/gWInpAhQCshNTP8lsaMr+xfyisvMoMKfT66WnAqbaQm/CuKaxUcfEfbTqQgGD6iMVkFX3BrBv9YeF9qKw+8GGce7e3r6AcrA8PXnyREBczZaeDzSf6Bssd8fqs/PCppjSuTNn0uVLl+R4v9tNsFM570TBU9CV+mhDfFjV3U8dsJ2BYQpsZGCmArh/EIsBVjwNplJ9zQoYGWPmvhBjJGiDgEgMQOWA+E5mX9270O+4LnowFQtWh+8fdCfBPZMdK/duAggT5qLTYCq7P9T9qu4BuK4CTIVxnt7zq545ZvmXvFQn4A5TO+NYZSwkTstMavaei/ahsxnOuXOvNNibCw+cMuKJXeZ3lCi8pcrOVvvH4XtT+oO1Rbvv93+jf+4lLLCHc9O9xDAlFmWIf7mGUU/Uq93HaVxVeQnuNO+N4LOIp7jvwZ4U69TW9rbsVQ87XWEbw35FALnHgFg00uP19XTvwaM0A3D3mbPpxq3nU6u9oPSJaVaAVwBpAbyGeyjqsNkGQ6fGAABSyZRq9zsyB/Oym/Z8S/wI4wQwFvsR7HseP36c7t27J/6JfcYLL9yS63Ace1DIUdjxBGg7M3jRAuUGGVFPlLn1EdqEvd+xfsH1lGBFfCYw2+rB+gj1oX5QvYRQ14nKhrhXE2aqvq45H/vYx9KnP/1p0RH2++OBqWQkavFDKFv1gerYBwdTnW5fJejt1suQco7+9dfaefj+vE9FMayuPS8jthfNwY+VcaY0F/YbycJeE40vmrMdG7+38uDfdedF8Wg4Bk/OaI7r9eUbug77fIKdn+2L9zhe1nU6tDK37ZZkaH2szuZG2eyoa6N+rG68LdjP0XwjW/M2Uzfn0nj9ehv5rx9rZGOlsfBav/e38vU+xs82Nk7isza3QVn6eEO75LgtYMT7C8/xsop8x54b9ZmJNof25+PY0rOcw/79fZZtK7LJKKb6/r0PE0xlZcK9fMkuuQ8pxVYrb7s3qO4RhoFWpTFae7L2gPNHycbG0DodlNa9cdYzYQguU50Wu52kTzZi95AlO7exC+f4F0aV9Onbs3sm9u99xq5rkV2OE498HrckMB9jfcyKYqFfU0at3aX5+PWgtAbyet4rj4r79nvmqKLYOu7aOG6c8eMv7cPsWJBvYVKhbk2P9it18ef3f//3prXh4ypuet5UAlMJTCUwlcCHWgLTBfNDrf7p5KcSmEpgKoGpBCaRwH/6T/+H5O+YcPDJpOi7KAHOPn3yzd74Rm3b5Iltg+2w0KJ0bZRgscmx0vc8HiUtRiWd/Rx9kiWSv03UMNnHZJIdS5TAkgSXeZOmTTTUJa75QJsJmEiG/M4mNSLZlGwKbXJuNvGI4z4ZyvOiREnJfjguq5M6ufG8wQNh9yDd2q6Vi9dBJA8v67pEfJ28ou/GTWIOjSF8+Dn8YHISW7Zz9n7rZT6OvXg928Sz9Qfvo5MmgUfNseSPuK6UtLO2WrLjUTouJdpL47XzjorxSn5TN387jygWjvswwF9bpz8bUyKbqhtTKbZNsqaxT87NJ9NLD0hsHOc4rB+MkyAeN3ZGyesonth527cHR/KI1iFru/aayGb8sUn9cJQ/eLuIYohv41l8e1JbqTs/kp/ds0SJfa593keiuQz7Xy6UrXkrm7evyD5pR3ZPZ8diixLqdOD178dfN59KpsMgHWujkQ+MYxORXdq44dcuv87ze39NtNeIbMM+rI1s2sc837/VYeRzlf3IlUNDiOZe8ltrp34e7EPHJiOe2G2exTcpc7++RXsDDIj7Ivs2WTvQ0h5DzrFvOpRy3/wDcgZVkmE6MIViAIMA4IKi1k4nzTbnREgoznvn3dvpO699L926dUtYg/YOwWKirCUouuOewurYFw34tcX7gfVV6pBgKhQeEkTCgma8TR/HrCzIzgKWE62vrPY63MtJXWkGd6g96Bv8ld1DzyfghQWFOIZ1yIILrD+hbbItWZ1CBnb9Kq2lbMuf79c2nGeL8PE9j+E4xkEwFYoKrc9yHCgOxS++Z8E/JIXCGVxLYFUlrwo8hP5wHq6FbFhswzEQxAOQBgFttGEUdeL7R48eDZix8B3aAsALRZ4EGqAwFGCqP/zDP0x/93d/J+e/+uqr6Utf+lK6evW6FP3fv38/PXjwQIq80ReAKywmBXsAWWHOnj070C/bxzx4n4hrIRuyeEEWooeeslUtLyn4jExHUuyai69xLYBMW9ubIjdhpWk0BCTy3nvvpZdffindunVT5ggZoT3KGJ9hc1r4qUQm9Hu0L7oF4EMK7nU9AUiJNo/i9dZ8S8BUYP4AmArfwS+qsc6mJ08epwcP7qfLly+lCxfOp5XFpcxso/bC+VL/PIaxkqGIBbh2X2CLzWlHMn4UWw/AVMqCg7nSHtTWlH0GwCEtgm8I6xM+AwS0ubGVHj58lO7cuSNsQTdv3UoLC4sCOCCgTWWVcTYNtUnoiT5EfQJUA1AJwSiDmE+ghjDcKPoAABEFZ2RA1QmYaQBG6Em/KEZ++OBRev7559KFC2sDkIyAqGYRA3Qcu9s7aXdnRwBXALG1W/Nin5AB2sDYBLAgzDcaR3EdirWFdaajwDJhURHGGx2HAAUAAmgoyFUK9TMYRdnFVCZdAI3mmmlhaSndu38/PXn6VIrrAaZaO7+WDg47UsiNOCCgIxSCC7tQymxPbFtBBxYMpww8CpZBf5izxiGAEmCfFSsMZQ7gE0CHgHwAXAfwIX4gj+vXr4p/c/+AdbkJVqUM5JWi8sx2J0X1sxqLoWeB0uXid4wRukNf0KeAxDJ4JDWUlcyCqYT5R4rgdT3EXAiEUiCmgopwDCAO2CXAYAeHh2lrc1vAaYgz6EtiYo6dYBMTtiqMu99PzflmWmgvCDAEPwAjcR/AYkr0w3WZcYlrxdB+LQOLYMPCSiVgqkO5FnpYWFyQ4vkFsA3lIh0A9gAE3N7ZEtYnAcDON9P5C+fTSy+8lN65/U56/977aSWDbMH6B9aywwwehXewcAzjR78YG4rzAdrCvGFC3cNO2tneFuAI/Ef8JssARVBCpYXxC8uMAhdgK0c9AODUtptzMwoKzetREyCuGcTqvCcRwKoyhuFixF7YnLAPZvCm2HNDopAwtwA8Juu4vb+QvRD01hC9kPUKAFVh/QNAZwDGVp9QQAfiCNFUhpmFesE8hSHrJIOpwE4HMC/iFsBUarCI3RgOGPXgF5jf4gLYwFpS3y95YIR8AAAgAElEQVQ20DtJnaNDkbdgVgAWm8Wa0Eh9ACj6vfR0eyc92thIfQCkZG+gYCllMctMbX1dv/WXLFcEvOMzd22N1BbmP7CazclB7LsETJVSevzkscSV+XZL5iYAzwycS/2e2BbkhLmcO7uarl+5Kv7eB7MfwFSITyeKKRHZ4m8C9WTsFZjqGDEgM1PB1tRX+2nOgakUEAWbAaBKC9UZI8nExjip5GVoS8F3iK24lusf92C0TQL2uPejDG1x3kBy2bbou9xrcb8ka10Gldv7ZLt3E98QEE8FpjrqwjaGwVS6J+RvlfckmGpQcIgljQOs8Kiib8aU6r5EbUd/qrbN5UPMQQrdEskNMVMJ7NGyq0mc1vWD89B4WsVmMqhRFvY+lv3Xgan8vSHly7lRb4OYkhk/0Y8HC0s8zkhE2AfAjtibYi8KhlGsl9s7OwIyPJK1pi/gKIgOoNCj/nF6+PhpuvfgYVo6czadOXs2rV28lOYl/gOoCvD9sTJBgREwMxpiLGfOrQ5eUCAgRGEL03UEezHZgxlQO4Ciy4u63wG4Cy8SwP4Xe2wwU2FvTHD/jetX5TwcI9AI+5HKzwGOVUA9fwm0smAqn0Pw9yf0He5X6UMaS7QP/LAP3ssQZMLvrQ65L/D3TlhNCaYCK9VnPvMZedGH7skrECr2mlgTeK80fP/+8wdTeRlxPtG/HyRvyfhRxRFdp2w+hHqhDrx/28+2Pf+310ldTsT6p/dVf52/p/bj8fHW7o0Yx8d9huBt2c7RyszGo6q/ycFUXDfsvb7NyUf7PQH0GyZGKw/6SBSjvVysnOt0xbaic0rXeZ2WdOaP2/n6fq3M7Xm8Ny316Y9bWxh3XJGtj3ut7X8cGZby7N5vuTZybDau1vkIx2Ov9/Ehsh8es/f4JZ2U2oueN9l9h90nDF6p9gzVjB/E/vxeI/KbyE5t7C7FUH1RwDCLqo0rPoayHWsT49o59TuOLKxN4Do7Z37ndRetYSUZ+Bg1ru/488DQTabecduw9jXuNf48u0aW1gQct2CqaM/qZcm2Smt8nczHidl+HjZ/G69h5t4hPxPw8cvah/dd6791so5s0togri3Fadsn/tb80ukX4NX5Cfeado2JYlkk43H8qW7NjPY7Xm58eQ3bKe2RvI1Rv6X+v/rV332GaPqsXjO9biqBqQSmEphKYCqB/3UlMF0w/9fV3XTkUwlMJTCVwFQC/5MlADAVb9Trklf8Dv/yhj+68S/dNEfJCHvzawsOS0kHn3yxN+M2EeYTJiWR1iVm6r7zCRAmh6JE21Ci1DxctcmpUnJjqN0TLbiIEg1RvzjGYiqfJPTyrUtajDJHKws+QOe4rb68Tlgs59v3SSx8bxOvUcIzkp9PPvl2rBy9/CZJjtlr8XeUTLRzLNl2ad4cd2QvWit8ettrbXdU8nGchBXO8QkrOy47P59wt+1bWymN0ep3lO1ZvY97rreVqL/IVnneOA+lIn+08iolnO113pd8jIlk7mVgZezH5ONlZKM+ztn2/Pi8/ZZkMMpHSrHsWfQbxSFboOd9w/uyt1cvT8Yw/9ChZJd1SerIT3yMsgUvkTwiHfsE+ii/HRWrJtWDj1tRvIns1MuwFKeeZTyTXGPXkWidiR7OeN+qWxMqG5N3XEsXpZhZ8nn/QITx2sbt4XFq0a+PSXUxILKb8R66VIxbfl6ldXbcNcvbBGOLHavVhY093I/afcg4azfOob+XYlxJrqPWGhvjte3TxXx+zl4vPg6X5mRt4/9PYCrMJyp0sm/Z93Za1MMzgqmE9QNvTs5vOp9vt6XwFICG+w8fpLv37wmQCowWB1LErAXtGIdfX+psZJQ92H0vWWMUTKWFs7q/BqBFj7E93CdIIX2jIcAEFG9am9XCWSnvz4WjGnd0j9cYsF/hmAdT4Zh9K77d77FICoUn9k3s0fk4F8dRWGjXKM45Ykjg/UQUHyh3zhPncuwcjy1Ast+jWJLzUiCGys0y05B1x7IyWNANrrEFksK+cXwsRadkzhH2CrCO5DfGg80F4AmcQwYm/E3QFcYFEMq5c+fSH/zBH6Rvf/vb8tb5T3ziE+nll19OV69dlwIzMPwAmIJCUhS8AkSAHxaeUo8A2NBGOT7MgYWqZOEgKxau0yJxMKOcKDhhYWHATIW5EESGuaOgf29/d/CWf8xPWJH6/fTCC8+na9euDq05LFCirtHe0RGKZ6siAYxX9j0yDmVHEoanXASOBlFMCyADjqMtMH6gkFrbVSAYin4BNltff5pu3LieLl+6mJYWFsUHpDg9MyFwTlbfKMqFbKg3FqjqWBTgRbvjecpo1EzNeTAmobD9KO3t7Yh/AQzFawAugPehLegSvru7tyfFybBRANHev3dfio2XheXksoKpZmalGBg/KJIVIMUxWExaAlqAnjA2ZVzDecoWpqAeLbRXnzecfajqR8F3LtgX4IcQeSiDibTV6aZu91DkuLH+VEByKFzGWCEfAdEBJDCjwJPOweGAmQpFVZ3uYWq3lDWINi92qRX+cv3ly5eFYeGw2xGmoPfv35PCbQG27O8LS5qwEB0BDIAYhXjTFBCDMrbMSGE3wFgSX2bBiLSQfnb3Tlrf2Ehn186KjMAyBNYhAHgEJCSLD2Krsr6Q1QbxhgAUBcipjPR0LfZGG2ozClTgeiUyFhYoZfsCIASgMRDEdToHwpSG4nTMmeBMyAP2AsCS2BBZOjJgg8Xdxycaq7ToXdmLND6RvVCBL1KwP/AXvZcX34O9STxXMBVBBNKmgEHIVKN7UgHiZDAV2PB2d5QRD+xiYBgBWAeMPAAiS6zN6xDWUXwWdqTMlChgDowzM8VIbAe4KAOLRK6WJYcACwN61PxWT5jK5Pe4JyATAHTaC7CxVpoHg1sujEeMwDV7B3uia8im1ZqX+PrcjZvp7dtvp3v376XVlTMJwNPVs2fTUf9IgD4Kyuwp65HsUfqiH9gGgDPwN9g/vjvY30tbG5vKkCMsTWovw3twFtIrU9wATJVBV2TXA5MZ5AqwqABRej2J89pnS4rjMafeUUdjJGKyzFffyi7cOQA1STEy2MvAXFQV1DOpqIxTymymYDsF5sg+IzNuoW2AuhTYnRm6cgyhvws7muxLlDkMADaBlfYBNldmRMxJDK8Bm5iVeXU6R8LIhL+XFpcFTNUAYEqAnQCLHWaf0tgCwKb4Wf84dXpH6enWdnr4dF3ARmA+6vXUHxQwIztrAQVy/a72kwSiAtyoAE34vrJNKmsW1ziAOhGT1jfXBfgFkBNAoABT5R5SAzLCNQ1lXjt75ky6ce2q4PlOerDTI7kGQ9LdFmSjcXY2M4rhb8xJiigzmApALoI3sTbAzqEf3S/Dvk6UcU50ryxWEuMHYDnYmfoY/Lpas8wLPIRkS+OaxDwyFJHNLO/NeW0FYq3WP97D8D7J5sskJoBRDHtl85Ir9mfP1b1sjl0AGgqQugJTsR9lznEsy3nfDx8VEG72w6E8jTBgWtYd3lVUefYBQNnkoO29h0iOeEKsnQLawv+qPLDdwyuYqnqBA+Wn8+dvPYs7QI/cE1FeVk/+fs/uee19igW84xoCfHgfIzEAe3RZR7vy79lzZ4UVdfXMajppnAgjKsDIAFBhbQaYtTE7J2Cq3YPD9PDR03T/4eN09caNdHbtvDBqzjbn0wzWyRkw/yqTFK5VZjqNka1FfcmB7CUEsKxrAYHqZNrE+XzhwQrWzKOegKcoV5yPtQlAX8TzK1cup+efvyWCxgsICEYXIHV+rkXb5r2UvTfR9Ub3lfa+J7qP43U81xb9M4/He3DeC8leNrMnWhBidH80sFa81AEmB4a+TkfuDz73uc/JfJXx7zSY6nTesuQLzEXZZwyV/dJvrU9Ufjl8tHQfbHNA1nZp03aepf54jr0vtP3x72FfrO4x6CNRO75/zq+61x726VE5JN6ne5n5vtkO92ql86N54lzaz/CeIzPP5j2U7dPbs43jVm42z6B9V/m90hij47RB6tTaQXS+ynsYkGF1YeOcHa+3R587iHIJ9pro+1HXTCIH35a11Ug/ds6Rr0X5QZuXmmRsNq6V5mzb8z5ep1Pvq1F8sOdwP+Ht2ftu2XaqGDa0DxjjGSratLkn7w8+Jli56X3f6TXdx7eBHzwjC1Ep7tbp28deG+s4B46fc5jUfmRcwiJpX+IyDF6xMcCOycrI23Vk52zHj3ESf/Xtck9i47aN/bavqJ/SOCeRo+z7J3zZWbQnmaRPnGv9JPJt+oHNnfn1z87f+gH3PtE4x5H5JPGIa020Lvjx8Zxofbc+UVr/62Rcis3Wbu09kI+ttv8ITFXXPuODXXe9v9TF60nseBw/sHbC858FTDXKztH2FEw1qedPz59KYCqBqQSmEviwSmAKpvqwan4676kEphKYSmAqgYkl8Kd/+p8HYComONjI4CZXEtn2LarlB34+ARslV6J+fKKjLpFgE3zReeMkS0uJN3t8nIQNk2w+0WJlGCVfmdxgkqKUoMV5Wphy+g2cXtlRwouyiJLV9pgdRynJ4mVtPzMJZPuzydAoCT4q6cLvfYIpSmpxzKOSef57jtEnZezY6uwgknnkhD4Z5T/bhwKlJDfbtdfWbXrDhFXAemLHG/Xt/bUUZEbp09tY5GujkmNR3+P4qb/OJ029LVtZWxspJTujOEQf9/O0BSs2DgwnS7VA27ZRkk1dEtTbjO3Dx6goHvixsy9bmFFaN6K5+bWl5GfWxsd5YOb1awtNfByyyfrQp/J6F8Vmbxd8QBC14+dm9RTFMO97Vh+YgxQ254KTuhhj7WSUzUS+H60VJZ8f5/hQvHLgzyi2l3Qyru1E148zztI53mf8Wh3tAbxv+XXH+rWeWwYdWR/0MqBsTxeixcyQGIcWClcFaD5+jIoDfgw+9lXy57yqM0r7DOsrfm0s2bo9rxQDvf1b32ehSrRO+j7ZDs61b40+rcesTQect+fZMdXZhTIPqZ7Glbk/N2qfY6kKUE7raRx/eZZ1l3P39sqx2HjKdYUyZ3/RXiqKWQIRYrHjmMxUcgkKkVFImAtS24uLUlD4ox/9KK1vbkihK0Ar7YV2fhu7FgFiDCz6i9YfjpGFTiyS84VF1t+9/lgEzAJfFuKpX1dF0gQFoVCQRYAcoy3s88Wu1j/xHcdo38wbFRSS7cT+S72xeBDXUf9SVJ3fNG/nQv3bPmgHnJ8CTzIgIAPY7NrI9qyfodCdLAAEN6EvHCPrFj4rE8vJAASF7yBDgmsIUEHbOMZ2oTMCw8jwhDlgnPiM8wgswmcWegI4QZAO2uCb6fEv2Hm47v/RH/1R+sEPfpB+4zd+Q4BUFy9eTBcuXJRCVoD8UDCKNlFEiSJUFNxT3mSAsvsoFFly/vib7Es4hnHSVuS8YwAGAEjRAleAlhSko4xNmA+u6XQ7AhDBMfy88847MgYARQBgAmhEGdN0npAhbIw2rcWfvXTU1WJVfA/9QCfoq3GiwCiAm+gjCoSaTa0M0hDWEimcR4G3gqRw/cOHDwVMBbk899yNdPnSpbS40FaGDin0V3Yx6oxjw7w2NzcHbGW0S9qBLULGXBAXAIATYEy7lRYX21LMjz6UhaiRlpaWpRgfxb+NGYCtdE1R1p+ZtLe/L4X92BL8+Mc/Tnfv3ksrq2fSubU11W+zJWu4yg35Af7dSC0B77UEJEK50S7JCkYgCGQ4XNSVQR8WxMJiMMj+8DAdHh6I/AEMOzzYT88//3w6d+7sQKcixznEIS3ohIEiBKtP9NLB/n4CexUBjPgXPiAV/icKPrx586YUBO/s7qZ7D+6nt955W0BVAo7qdgWQICC2DAASxi0BZoARZk6AsJBfV5i0yAAxm+7ee19AWZevXhUwBnQ7N99S8A/X2WMAutTfaZvoi/aKifK43XtZACm+J8gO5zN2ynUCpuoOwFRgSwPI8LnnnpNr0A9sqNfriv6ECYigBvhDjnuY18HhnsgV4CEACAmSI+OGZcyzcZ4xGtQ40I7YtMiKYAU4UQbckvFswMoEANqM+ARiDsBUjCXwQQJQuebgX8iJLCxcI6kXuxfxe6whMJXJQarza7zFuqyMRSeybguYUYAw82JnsAddzxsCcsEPgNEAHkFec83ZtLJyJl25fCXdff9uevL0cTp39pzEXjCXAWwHu0NRvoBhQX0ENqxeT0CCjLFk4wLgE8f3dvekfQGxiW3rjkpBTrpOV+sT/P84dTp6fwfn4Z4AQEjMQxi2Ggoq2d7ZFkAiGLQUYKAAPYB6ZM2W69G+8DINkBp8+Q6APtJ+BncgiHAsg/U+s2bBT2YF7AXQIMBqswoWyoBsYQcE+HwW69ycfKffK+CpCcCPXHukMVZYk3oyR/wNsCDO6x0BkEhWSAUxCWAqsyh1ewAFICbq3HTfcyy6EdDl9nZ6vL4hQKojxNbMZIT5SyGnMGkp8EzZ9VTWZD/Cvx0AQwRMiT0B7KeZ5jAn8bH5tH9wkLb3dtLu3m7qnyjTWh+MOj3EbgWdwWuERSyltL9/mFZXltONq5eFLQxAK2HUEUY9gPIUQIo2EP8AQAPTHq49Ou6lPqBwADG2AECZVVBJXi/xpv8BUwdsrK/j5r6I/qdQWV1HNV7B3zPboPSpNnksgNlhoIRdH+y+kOcRrM79nc1X4Xzu5ey+HYWh0JHNqdl7G56rdqjzkb1VF+x2GkuG7xX5YgBzxyIUfQoaFruVvUAF+NK5KLOan5febxEMNQxwsvtyxi1Ny8MeeQcPGYI1rQJZ2HtT+0K04bVXQVyUrddFdX+jwc/Ohz5r1yN/r8S4yz29gr0V9IpzCbrh/gdAPfgxjpPZEjERrKhLy8sSdxETAYRKjVnxjd39vTTXbKWj4+O0sb0jYKqHjzfSy7/00XT+/IV0IlRsCuJtzDaVxQpxtKP7T8652VbgOtZzxDSyY/J7jFHGdXAg+oMdgmUUx7EeYbxoF8fxL/YrGDtYXm/evCHtAUzFNci+TIF92PtJ2qBd06x8h/XIOK/3J7wvsefwmI25vF+DXtB2Bfas8ji0/WH7b6Q5gCAzmAqsVL/yK78ie1D0We1PM0icsX/I16tnS5w3vYkxo7L9ycBUtj0rU7ZnfYPxw97LDo9DP/kxRvHD3vtFsYt9McaZ6DEUX0r923upks/aNn3s8N/ZOdhzeQ9UGl8kX15v93y8n/Jx146dsrV6Go5d1cueqr1a9RKo0pzGkYPXqbXxrPUwZ0n9Wf/yc/KyHUfXdeM5PbZxZ376PN+W16eVf2SL3h8i37Br8aQjrctN2b6tzUT+5u2/NM9Rvm11S98YpQ8bC8b1Qy+naE52jWYf/l/Ij35oY449byh+4eUudpMwgcJKsquLNXYOjBFox8YJO/5I1j6un7LJzL46yTjsWHxcsu17/7AyiGJXKZ5HNhLFEas3K4s6G4zGNIFaBUhlmVXHuTbSyTjXWf+I9kKRH/C+wz5bsXLmNdyzjto7WZuMdO917vdDPi7Z/ks+i2vs+Kv1bRgsbf3CysL6dil22OOl9cWu2f58a3sD1l3XmW93nJgwKn6OazeldTYag487orP83MXHD9+u16Hdi9mxcl6/93v/27Q2fFIlTs+fSmAqgakEphL4UEpgumB+KNU+nfRUAlMJTCUwlcCzSIBgqtLDTZsUscV69sFHdNPPpEyU7PIP/3hzHCVjbDLFP7TyCQyfACndlEc33NGxcZIMNulXTJDmB1c+merHh7ZKc5rBQ/aGPvi055WSm0yg28SV1aXtu5RILCVHIrn6hLFNyHpb4Hd1iVleg399gonjtQWVtg+fBLWffeKNNhU9EI2SOHZcXob+O+8XdZ99QmjsRHCN04cJqzHBVN5WSwmrUb5kE2k2+ViSrbfFcWLaOH7q27GJYp/si+bOcdkisNLY7Bx8Ip2+68fsk7QsJKvz05IMo3H5MdnPLHD18StKnPtY7WN55B915/gHvtHY63wzOh9j5FtnGSNov5Ff2XUD7fn+fDzxctKiLL39rEsclx6m2bHxgYMtTLLrbinG1NlcZPt1sZ3zGCcRP45/RjGA1/m3/PJ4tJZG9lg3jw86/mitsP3VPZiJzqtf754NTEWAgPUjKztvW7pfqYrUvG3Xyd+Pf9T6XS011aNAr8PInkfpLVojrC7q1lnrXwRSROukb8PGCL8GlHw+ss3IrqOx63lTMBWLOeybun2cLcXeZwFTib8A5IECzLwfX1pZlmLBf/iHf0gHncO0unZOVCvtg3Igv7mexXso9LOgJ765k+NksbsFHlk/iNYo2gjlwGvRpl8r0BYBRwRT2QI+u77ZN1ijLbSLa/A3AQF2PCworEAKWjRIgBLHhT74JnnKQwEjGnsgEwLPCERgrEIfvJbF6txDYCxoD9dznDxGObBwn3JAGwRE4RwCgDgHAgAwZxSIoj0wjXBcfHM9jgtoKDMCEQhCMBbBEBwX2hdAxNxcWlxcFHYTjN2CK3Ac3+Mt/5wr/kX/L730khwH89Sf//mfp9u3b6evfOUr6fr16zKHhYUlKSZ/8OCByAv9omgU83j//fdFJyiqBPsV+gSQiPsbC2DinHA950gfw3dob3FhUdhRCDhCkT+KVAGEwRwArACYCoXytLnvfe97MobPfvazAqRaXASrVUf0j3MwT8gMx9Au2tHCWgADFPSL66VoV8ZxIv9ub28PiqoB7EIRO4r8hRkJ7EsNBfDgB8AUyP2NN94QMBX6un79Wrp08UJawHyzrREUZ5mmMD/0BflCLrRz+py95+W6ArY6AJ5wPsa+tAw2L4DQmml7e1MKtZeXV0RWYPNRFgu9xwUQaq45LzYmPnPUT6+99oN09+776ebzt9JFsGkBeJRfrKKxUZmFhFWooXKdm5sXpqbDw32ZLwuLYVP0307nUN8YnYupB2s5wPpgiMk/Nv7u7++mvd2dtLMDUNiJsBAB1Le8vDQAKorvLLble9jbYnshLS8tab8Z+DFAlmSgkQD0up3Uy+C8W7dupS984Qvp0ePH6e3b76Q333orbe/uKEAtA2WkEByF7ydkLkPRtdDdSPzWejSheklHvZ6wCz1Zfyoyv37thrBibGxupIXFxdRaaCfkVxTbcCx2CN3BFugbBCahVcYte1/DWIH5s9ib9sF4i8+wVwClAAzs92H7B+nKlSvp6tWrAxubn9fYCOCYxLSc8wF4BrLEuCDbJ08fSZxYWV4RW4YfoE3EDOidxfIYsx3LAPiFQr9c0C7sVMIIlwEGuehaARtabI3rYGO4Bkx4KFyH3+NHmHwApsosWvRrfAfZQab0G9qkBX/gO7tXpYw5bu6b5H4ugyyUMWo/HRkWRgI+h++nlZ0IfoA+lV3vQGSEdb7dags7FXwdYMGLFy+kC5cuprXz58UnEU0g0y7OB0tfvr+UuNTpDACiAOl0DvbFDrHHBoBImLN68CcFAQEgIPHfMKEooKCT9vcO5bgwIjUV+IXxQK4L7QUF2Qjbyq7oHGCvna3NDH7NTEy4F82mL8VJZGWCX2cQDQB5AOMo4FTziQRaCSBI9p4aGwQkBIao42NhpQOTFABoaIO5DHRHMBVAnLL+zoEBSyl3+pkdDzEJusN71oVBbL4lgHTERsCQ8O98ez71AKYFw9Yc9mLq47Br6ArniS3MgHnxSJhxdg/2BHi5tbMt8ukiznS6AqJBHACzFxjVGMsAPMA5wigFZrFmjpcHh8rsJYAwAAOVSQ1rQ3u+JYDOJxvrAnRKjRMB8fa6RwKK1fgwIxCdOVDFHKe0vbWfVpYW07Ur51N7HmxVDelTAFfiV8rYhbin7FYnAjBDXOuf9NBEOgYYuwXAGcBUGlu4txMbx1V9ZctjrgP7Cfo8AEMCNs3gSJw3DDxXHQPcC5Bh6Z4uykEwJhJYTEAI4yL3tLQTiY2IgfDXzBZXyu0g7gxAnwZMZdscLFIi0eqn2vfrPbWAJ4fAVAC+Kbjs9P2oxjrut8niVbpHq8BUwjEm/ykueLgIk/spy4ZlYxtj7Oj72NPAMOo9kjf7xTy558P5fEmAvSexwB/IHgBCxDzuicHGC6DO4tKiAL6xP4IPNmZn0+7eftrc3knz7YV01O+nR0+fpkePN9KTzd30mc+8KvG0A18RXOmMMFjpfRb28wrM59zbSwvVyws6CpblfoovBgAoG/s55i5XlpbFFwh+x79kzERsxd8Y/8WL52VdBZhKcyHKuIi/Mf8hO8rrrgXac59HP7HrjL2WtkuZVvon26PmDHk9+yY7LHWF6+w+w9s/2iCYCjLEXhs6wr4X1xFMhfHO5Nhyas+X13ebx6j+Ps1KZWNEKV5QFtG9ufc56t3avvVNPy6f/+H31I21eXut7cfmYrnv4JjHmZO9xo675L9eHkOGZmOXewmP3xd5/duxejnZ+bKLki1F8vCyszZMHRCwWppPdNzraXivVuVTONdKdtiznI6rfk5c++ycfFujdF1nE5F9TDJ/27fN3cTyHR9GEfuv9jbKLqPxR+tjyTd4rh0D9cBrIls9vf7qMxTfjm3DtsNYVif/qD0f5/31Uf9+DKXnOfZexcba4fW+PM8e6Jaf4cePeVQTHI/XSxQj7LrnbcDqPor3kigNXgzpdVAXR0vrrLetks3WxfRoD8qxRDouxX4fUyJ/fBY/5B5zlD7/Lb/344z8G+fI/VLO6fq9EeOZX5+jdT5aa+z1JX+cJB55e/dzsjrnd7ymWoN0z+ZtwK81VheRX5bim+/P9mvH68FUvr2oz0in/5Y2U1pT68YyFHsyc7JdB6M47X3Sr9V+HFMw1c9Dy9M2pxKYSmAqgakEfhElMAVT/SJqdTqnqQSmEphKYCqBn4sEvva1b+izR1cMXkoY2+SnT4Dwmiih5RMjUfIkSn6jTZ+sKyUi7E10NBYvwNIcS4lbL6dJkpdREs0neaN+eUwesksBxOm3h/qEQ5S8jpI7YeLT0LuPMz9rD1GSLNKJlaPVk00cRXV451MAACAASURBVEkUHPN6ZSIF47D69H+PsucPmvgcJ2E2yv78HOocftDfmG8xs3oqydnK91kSb96e6/y0ZKO+jWcJeqN0zXki3qA/n0zn3H3swXV1SVMrV29P1K1t24/T+mPJz6OkqffBSIZRX7zOA1pKyU9vHzam0w/r4hOLPqKHOD4m2PFKEZ/5GScu+SIGu4ZwHtSvHRcLmqP1yceq0jjqrmUbNm75GBn5XuS/3jdKMcy2b3U4zvX+2lHXj9KN/77uAWMkx9K6ME6cKPmbtb3SWlpaqyOf97ry+rTjqOaIfU79LKL1zT5M9u1G8Vdtnm8p1/6ieOn9xRZAlORlZaR9VwCxUky2vli3LtXZqp+DjaPefu0DP8gOhYelfUOkW5wbxYiS5rwtlOwolk9V2Be1H8UErmd162usPy0SruvHyzV68FeSPdrG+VHhX2ltYlve9uz4o5jHOaBQD/+JTIQJIDuYvAJeC329zYmvSgeo480MDo0khbTf/va3hfXg4pXLlayEoaHaFxAg4sFGfOCMsbCYnLKwa2fJlikDGy+t/mlX3Mv4Ip1Ir3Y9oy8Q6EM7t2s1z7d654NlW4DBseA8yIHAcO63rI36Y1bnvJb65j7AMkAx/rEPjJFzQFscq2VGIXgK53LcvIZFnSygtKA1nG8LTj0zFcYgAJqlJWkXfds3zrMQGn3ghwAeq0dcgyJVgA/wlvm33347ffOb30wAJqGg/9d//delKFSYqy5clHvCx08eSxEpfgAUwA+YY1qtdlpdPTNgpMBxsnoAiIBCOIx3f/9AQAkAXcHwUTyr9jAr3wnzxsyMALPQ/ubmRjo4OJS2ME7MY3t7J3W6KEbvy2fM9bvf+Y6AVTBmBdyguLMrY8Y5AGSBIQTtgJUJxetgoMAxABAwBujt8EABbChX3t/bS+vr64O1Ev0BwKFALxT+o6A9paXFxQRgE8AMAJaJ7x4dCdgMYImzq6vCZkV/tQWztDscA1jk9ddfl/OkqL7dFvvytg3ZEqhBBiiNPSm1F+ZFbu02WLz0Pl5Ylo7A9ALwlxYVoz+wNkCXOzu7wqL0xk/fTBsbW+nFl15K5y+cz6BFXANmFgVpoN9eLwMHmvNSeI81HvIFaw3jLkAZEt9gl2B5ESxoBcbEZwCeAAJhvMIxFB8D1AFQ2s7OlhQxnz2zkq5evawACLABtVoDgBvAFgiwmEerqUxBYuOSu1DGMBsfBYQq4DHYhtoZAIMASDzdWBfGC7DP9KADAe0ocAfADAWjZaaOPtrXSAdwkMhmbi7t7O6lB48eKQhhdjZduHBJ4jsAsmB8AWCi3VqQ8aFwG3MhMxUZ2GycY3/2/sH6sI2TjAk4BvkJaUrjJG08fSzAw7W1s8LshTkzLsKOGc/AcgN5wd/Wzp2TX7S1sbEusQGAmqtXr6TVlTOit6dPnw7YoSAHzBm2xj0oYxAADbOzTSloxxxhTwC36DwAXqle2tMEuGeuOZDrUa+f3nvvvbS+saE2mzeuws4EJigwKGXmOlxHG2H8JDMObAT92nidzUQZZQS4ZPclWmRJdieyppBNkOBWxCScw3UZuoRMASDEDxiFoGf6AIAzAHoS7NpeaAn7CgrSFxaXRC44V9ivMpgO88P5BFNJPOghdgEgCbHOpGP6XmNW/Bt+R1AvbBmfYa4AkGpRmsajLuKCMPcBMKTgW9i7rmUAFDWEeQ7j2t3dESBi3rIIgGmwdweYKu95hN0lj0E0nIGDtAu9Ro8LyAcFnbktkSWu7SvACcBVOUtAKro2wA5abYypqb4DPwd4K+sQbc3lYv7eCQBFGvMhawFIzCoLFNYcxEX0JbEce7CGArDUdwDSUjAV7AO2iDVlZw/xciv1jrF29JQxKoNolC9KeKBU5tCVyONY54vGEAd7GUyUbRJ2sbC4IGA7rDGIRU/XnyaMn5cJsvAkiX4gJplv7gPtrSwtpUsXzgqT2Bz2BP1eamDfITpQmxD2Hfxm3epYwRWVUh+sbm2A0+aUmUp+FZQu64YwHCqznOxr5gFoVOZL2CbGDr+EHHEtgF/cY6rNqf+BaQjyQpt+r85YyHUR55CVStYH+BJkbsDyjAl2XyZxGWCqvoIa7Z749L2r6l7Ho4xsBIzZ8Q9Asxr2dW5qwQN2NijGxj8BHgvDWVUUyTkT1KR9VMxUvH7oXiUzYMF2yAKnPlbdUw/f21Q3+NbvdP9fgartd4M55by/+sBwcbzde7M/K3fqi/cEds/LGOnPJwMi9mHwr4ODbrp06XL6d//uy7Ln29zaVDDVka4jh91u2js4FCDV7v5BevTkadra2Ut7h0fp1gsvpDOrq6nbg08D2NhMPegg338LG1gGlGP8Ryc9jQlgFQXAMTO8Uu8D8CkYSvOCrzxjKhcywGL/h3OxhwMrFUD0Z1ZWZB149OjRwF54D2HBVFZWtljYysmv//be3t6H2fssu3eQmJ2BA/Yce09LWzDmPQQ0EN0StNrvp89//vMCRKesuM+S9g0In99ru7TL0yAGAgsrz7IjMT4X3EvbXICfk7dr+znuIY/UMDraNmnH9n7S6oPzjfzYt1PXP3Vm/7U+PuzvVUv2XpS2YfeMdfNnTLZz8GP0c+W5UeHxYH+QY72VibVDP9d4vOMxU1kZ897J24f9PGyfaqNkafc+wX2zlUkVz+u16dcd65Oj7CD63o6NbZdswvu01WHJ760OorFHdlTyvZItl9qtm0eku7p2/Hd2vnX+6MfA3Jmft2/fyrYuvvq+rQ5935EdWt+q9i+nAYAcr5cb9g94CUDJtqLrbGyZxGa9fdqx23F5GUR24OdhbUvfFlOx2nm783L0/ZV05+Mhrps0llt/93H2dAw6/bLEcXzbxyUbY31MDdvTm7qiauvWnNJFpWtKz3FL/k2Zcw/l2418LfKbIXsxg/brGtezceTOvsfJr1tdR3Py8akupk7ig/7cKO7H7Q0/LyzZvZVTNIdJYu2zzsuPobRGWWaquvhXZ2PRdVMw1bNqbnrdVAJTCUwlMJXAh00CUzDVh03j0/lOJTCVwFQCUwk8swS+8Y3/c6iC0iZ6fBLId2ITmbjOFvAxCcLj+OyL4ks32fZmO3o4Ukr0MSESJWbHSTawX5vg8gWj9kGIT5b6c6M+oySvTSRx7PZftItiA31L8PDPqWRsfgOnfYhSusb2O0rmlK39N0qwRTKMrrXH/DXR51EPBLysS+dHyfJScs8WrloZ2jaifqPEspWvt9O6xGDdvIbeGRkUQkfJ8cg3Ij8fP6mnV/vEJY6Vkph1bfvk6TiBzV5j/SaKVxwni5PxOXq4WRrjqEQeE7G2bx8nojgVtesT7ZENWh3jexZOeplwvtG4fNwaR+ZW53VxzhZjs4CGawLn7OXPefB7u25EfUXHOF8LFLPFMzbG8E3tLAgad/6lmDDO9VF8GucBwThtl84p+Ya3oShGWpv1sZvj5huxo3hSiukck48f3vbtQ5RniRHR/sTacJ3MRsncj2fUuu/1rDFDC929bP26Ufo8aozD32uRWuknWr8sMMDbi9Xtad1oMWwUT3lu9H3d+KJxM+7a/r2P2biDv6N4MMoOrL16OZVieF0cj3yex2wxn4810dwoA/qhb5tx1vunnlcPpor2EtGa4s+jzFlAgzH4IkoPmiGTE9eBaH2KbNTLBMWyUvSKew95i3+2eSmmrF5KYNcfAcucoOhPi+xRoIpC3fsPHgigBYWZV65fG7zVHAWB+jZ6Bc5wLnZts3PG32SmivzI6sx+T/lZX7E+hXNtUSU+4xotlNd7L7ZHvdEHpFh7fj6zK6CYGYwaWljsf/26733Yxi87FztWHrd+YeWF8dBuWAxo58CiR19Eav2b47Ry4f6DhcD2+sjveb7dw/AaLdBXli2OHecBiAEw1aDYWQrg9RabbFwAOmFcAFBwLmRuIesMwDcoivzHf/zH9I1vfEP0gXY/9alPCYsK2rrx3M20uLgkoIbtnW0pbuUPzkebuIbMAgBLMTbgXJwDveN7fEa7mA8YWnCeAq32U+ewI0XYFy5cEIDSnTs/EyABxk9AGJhylCVAAZOw8R/+8IfC0vTbv/3bwmYCUAhZNdAv2sBnzJUF2ygYR3E4AXMKuuqqHR8r2xFYcZRATm0eQCphmUL5eS6QB+Dsxo0b6eHDB+mHP/zn9Dd/8zcij1deeUVAYwBbISYAVEGmMwvWg2zIVvOtb31LfInyhFzo7ywkl3G0WoN7Hv0ezEYHaW5+Li2vLCUwLikrjrJFwS5a822JNbnUSArGUQz8+MnTdO/+/fT48RM59tKLHxkwXrUXFqQoGfLDD9qUgvpjAAmVlQR/ozgeMhdfAMBj6KU5ailim2KfyuqEwmkUGwv4EEI+PhEb2N7eSgeHB2l7azM9fPgw3bh+LX38Yx/NTGNg21ImBK4lBGKwkErZ21AFXjFr2LUa7DUAU9l4g6J7FJctnllKJ42GzBdgHYAFAOhQZiqEZI3tkJP+AnCgoFjI48nTp+mtd26nxaUlGefKyhkFJ6Bwu68AgmUACY/BfHYwiIM4buO5jUGQnY1Ddp3Dd5Af4yzmjnZQ1A0wHX7fvf0mRpw+8YlfEv3ZNYLrHv5dEjaxvoAjL1+6nK5dvSrjRTE4/AtAqudfuJXOnVkV+dy5c0cAgwok7AtgbHdvV4qxcB3sFf4OH282oeM5sX+McWV1dWATAOfB53H+wtJSmm+1ZT4A/uzt7qe33npL5nPx0iWxX7QBPyTQBgxBAOFhbmTIAiAJoAjmBSyTTbSeD609QhtWRWnOBf1i3gStISYpME1tmzEO8zs43JPPtvCLMWR2Vplb+Ivjyqi1lNoLi7IXkPUgMy6iX8YlAmxlzRywuoHNqS8+15ybF1sD2KrdRqxTefGe5vCwKzJcPXtO5Au5AuSCMQB0JX4708ig1obEdMwN8j04PJR2xX4ykxT+rfZ6+lKDwfqbQVEC4slrE9wfrqTumf3nWAF4uo4mAT8BxCSAVYQFYbnqC9AB9ixMiYtgxQMIrCHzU0ZK3UvNt1oCfoSfHvUwdy3uVwCWAsMkPjQA6FSWOXzEtfBhgoBhr2TcUuZWtHiS9g/20u7ulhSiclwCHOxjjMrAJcxLZAzKpoS4CLskeBc2htiJVjGXlTMrChRNjbS+8TStb6zri/aTArKE5UtiEoCdJ8JUBRuH7pcWWml1ZTmdA3AX8XQWADsAxfCLPk4G4DW8uR/AKB1fSiczJ8oahzUCcm3OCXOcxJQM2hYfoB12jwSoBwC1AJAPDwV8fWZ5JS0uLKgtHfUEYCt6yExFsGnY+aEAofUt84x5/A7tkmmOzJIKWNR4zzUQf1vwud0Tc68JP+gd90W2PJfrkN0X6tqgLyoQ0FxXQWA2F6TAlgpAa/eT2PnDp6WPptokfhT8qHIm+xW+Y6yw4Cy9hiyHFbufHWfGp4iP8OUNQsIQvJdCffA0EErnpP1ETEZ2L4zYATuysZExjHPk+kHgD/REv/T7dXsvYPfMti0c39zcTZcvX0lf+cpvC9MmANVgp4Ktz2J9O07C9raxtZXWN7fTw8dPUwcg3kYjrayupXnY0DHWxXZqttoCvgIwEnsZ7N0AkOY9x/bBbrblVtrf3RvYO2M9967iezneHOwpsAq2z3kgTuJcrJUvvvhiunXrpoAesScD6Nj+2HtQtTldJ9g+ZUp52XtSe49h77GhIy9Hqzf2b3UC/dPvcJw+xH7Zvu0HRHgCx2s00pe//OX0pS99SXyfrF1cbxE/YGN+jOp/6h92T1b5pdo+2QrL551+OUnU3mDf6V7kY2UVyanOPu395Tjn+XtQr6ch43AfeC3/ZX/2tKg92nfpvtPOwctilMwoZ15n71m9PGivdrxV/Bt+WaO1bdt2Zf/xS6D8/KPY5OUWyYzH9N+KgdDKHu3Qxq1uvJ7qxhTpcJJjlOXQntXlPb3Neb1wDjbW+DXRnsPciPdHny+zPhjZmG3T+92w/Ou8ovouaoM2z7n5sXt9jtdTzO7EPmwbnKOPR9yD81xrR16XPl5bn/S+7/0xskvb3sB+NBMrHyn7Uryx6z5i/bPKMBqH7T+KRePqR85j7sFcFPm6H39dfKXsI9mUdDFqzKV5RnL1602p7dKaRvuI7O1UWwGYyo4pGp+N8XXn+mu5vx4VOzl/+I/dT9j5evu1/uL7LcUZLz8bN7yNlmyBudg6+4rWE6sbv556HdXtH57VL/187GfmP33sH8QRl7u3srexyerO64c69jFzlB/Z7/1aULJVkZ+8JGWyMu66Z0Mcx1e/+ruTNTrJBKfnTiUwlcBUAlMJTCXwCySB6YL5C6TM6VSmEphKYCqBqQR+vhL4+tf/LHwd/ajkAG6K7Y149HCJI2fCclIwVd3MSwmuuiRHXXLSJ2aYWPBJM5uI4N82sWT7L/VHefiEaykJgfYBpkJRQZSE8g8qcM6oJEPpwQWvrZsnxxklCv13USKPx+psrE73pbFHsvdJJKtnm+ixOuE5PtEezduPxSee/Pc2IRb9PY79yviCZHvpWpuotHOqS2hHdm9lGcnazz16wGX9KtLxsybuRvk2dWrP0wfEk4GpRkXjUuIU/UTJ0ZIveDnUJZ+9H/q4YuOB7c/Hr1FzG2VfPn55XfOB2qgHvT4Ba33W/x35pPVfFiHwmH94Qf0PinmlEmbyn0ljGddO62d1SXe0X4pH44426svGBvt3VRirrdcl9tl/9NDCzimKlXV2HfU77lzHOc/6ZKmvcfRq5Vayzzrd4jv7xulo7P76D7aGapFY3Y+fU0lPpRiuchCphmCqKL75NWccHfIcXuv3Lb6N0ro2qi+/j/F+4/2j9H0UI6Mx6rGYmapOdoxn1p7Zvn9wxnNUJlp0X6/P4TdXR/piH36dZRzm+Bgr0F8Uo3m9BcPWjc37nax5BkyFgnsUA8uPAVN5exFAFIpK52ZTMzOuPHr8OP3s7p3005/+NDVmZ9OlqxUz1cmpt95rwav98QVwk4Kp2JZdN6M10sqe8uMex9udjR8sGrQAIM7B3kdEsdzaYmkP5u3Et2PlhbFgHOw3AlPhGO3IFwb6tuz4OE8UD9siSStLns9x2LFonNb9IgF/XCe5x0IxJ8FBds3mODF2AILwGcWenCdBTrA//I3vnnvuufT3f//36etf/3p64YUXhK3n6tWr8pZ/FEivnb8ohdAbW5tSPEl2KvRLgBzGg4JSjI/sNxgDzkXfuB72iF98jx+0hR+MEcelYCLNpLW1NQGj3Lt3T4qyAdhAXwLa2N9XFqZ2O62vPxXAE0Ably9flrflz8ziPAVn4Br0i+JYgh0GssJLjPtaoI3+CaYSENZJSvv7e8LKQx0qMG42zQlDnMIlwfhBMNUPf/iD9Nprr6Xvf//7Aob6yEc+ogxb7TYCj/SPtslMBTnhM/pH3xsbG+m73/2unIe54Vr8i7FBLjiXxb3WJhjXpO35ubS0spSef/6m6JVFzigEn50DyEhBAfv7ZOBqpLvv30uv/+SnokcA0m4+ByDWooyL4A7qW8BdmU4PBegomBXmFQFTZTAfimhFq8PpHrHpvFZjDACAkekHMROMLHt7u6JTFFBvb2/KOVcuX0q3bj43KGDGGNEWwFiwAxT/SxE+iv0POyJfjOfwYF/8g+ArjA/9dQ8PBUxF5h60BTYqFGTPNGeEJRANEzgl+/hjBXUoGAyAWQABjlO3e6RMSg21X4Cp7t67L/0K49CZVcmloGgNcoLMyOgGMASK8IX9xrC0cH2Jcl42fnC9YizF+QToKOgAv920ufkktebn0kc/8pLMmT5r4wTmBT+H3AB+evmll9KLL7wo/okC8XfffTeDNxcFpAZQDeYLO4TfQ8adbic93diQY7BnAAkBPoIuAaZCXgl2JDEnfwewgYJWIHeBfAjwAG1ub22n99+/L+MRANXCwgBUqiAeBWqIX4mtAkwF1h6VAxhwhFGsARBLP1O/cDs6gDsLQJnAFykuzAV5XMfQhwV44DjmhzkrM2DFsCOAijmwtwHseTIAlFb7DmWxoR65ZkrszxguAjugk8p/q3W+urYvc1XGrrzd6CvIBKAqMIJJPG2ApU+BnABhCEtTe1HsEToUsHf2VWk7KXBH1iXYOWQJsBIAOMjFZjYlBTvlX7JSNZQtB/9Tf9f/lCVO56Drnu6NlBWsYjMTO8igS71PUaCYruNg1FN7m28pAxL0BruDHUF+AC42ATRt6MughC0vM6XMtwBYn8sMfcooBFYqIcZqKHOZMoSq78svGLfkMwHimJcC2U6SMjzJ3IQlqALbKFCmin8Yv7JbAcgJOerao/rV/bCC3+ZETltbm2lrezvNt5syTtEdgFonx2lWgJ0nApbCvwAVnl09k86fO5fOr51NAhaV8xWAljLQThlT9c39Mn78i1ECPJdZnJotZaZibMG4AT4B05WwbwmbYE/sH6C1+bl5sSGsS4gtzVkAsdReBPwCoJ6wz/UlTsM/RR95zWe84h4IbeBcAuSgfzIHqT4VhAgZEWBu1z/u99SfAGBVwIh9acLpPRhZqfT+EWBhBA2bN6E8YML2fku8RZ5P6B4Gc5T1IynTG4BzsC/u4+y9hgVnibVkkIm/vxt8zrfS4hP5P9gQQVOn990VmIr7SQum8vdCdh8v+spgKp5n9/H2XobfRzlOf29G2fM4c2R27Lu7+wLc/ff/HmCqBdnf7e7tpU4XQNC51Ad72FEvrW9upY3N7fR4fUNY405mZtPSypk0g33EQTc1AIyca6YOQLWzc7InA2sbANKcy/xSe7CHXgdoa3dvAHYbAohlICDkBwYrCJ1Ad4wdbWNtw1r38ssvp+du3JA9KNj8wG7KuEdb5X0FP3MPTdu29zH2b38Pae9NKENr37xXoP45Du496Rvcf7B/WTcY27M95wxBms17agCp8BIGgqk4FvRhwVTWj3SMVU6IdqD2rwD1ys70bJ9L8P5rbee0D2isYZv2e+vHnL89z47NthH5gdWvP9e36dstjZ/t1I2d1/o2uRenvVg/s/ZUN24vNy+vyN54LMoP2PnYe307B2tD9nyu/9F7mfzc7Wf0Y32tJC8vB4Av7fysjihLG6dLNlmSmfXDyCbrxhnFBr9m+OutTKyM2ZbVR2Qz0ffow+vR2pnPTbFdL1eex2sn8Q8/Bh8PqX/GP7se1fld9J3VZSnO+Phsz/PysHbkYzbtoxSD7Pej4lQUP2RceKGBNjQRmIovZ5lUfnWxtdTWpLYQgal8214eNp77OOBjnI+JkZ+NM2a/7pViDfvz/heNc9w1wNraKbk/A5jKj6Vob24dtvuCaI/jZU8fjuJE5Nd2HD5mj7JdLyMfP23bUT8+PtR95j4rWk+itSGyndJ4SvYctettsGqzAjFHth2tR7ZfGxMjnfJ6xu5x/Kfk034sfp6DtnFfX/OSx8g+0Ha0ptlzp2CqUZ41/X4qgakEphKYSmAqAZXAFEw1tYSpBKYSmEpgKoGpBMaUwNe+9o1TYCqfoByVEEJX9obZJu398VICo5Ts8UmKUtKpdBNeOl56eGHn7pPhNvnrz/Pt2cSFH/NwAYMmEOoSIrjeMlP5BKi9lgk+n2CIEjgl2fABbCnhEiV9/ENgnuMTapMkb0s2ET3s9f2VzL9kT1Ze/pxITj6RF8mkzgV9om0c+/c6HGfDOyrxP04CzNpnXVLW23H0gIuxok42kybUxgx1Q6fVJQsjX478J5pLlECNksr+Wj/nSWTuY6r3W85n1IO0Z5HjqGuiWBUlxb3tRHE+kpHvn+fQ9lh84fVn9Y9rUNhT0vuoOZZso+46W4wwTr8YY/Swe5yx8Ry/nvmYZdc0H2PttaV26sDSUXxGfz6e1K3XpbmWYlK01ozaD/i51a01p+JxfhAwafzSPvV31DoQfT9pf7ZwZlQ8t3orySKKeSob/bX2zXO9/TMejuMLkR3Y63z8K+2tSmvRKHmiL+srtONRuqmTdWzb44OpcL3dt0Vz8wVQwzIfDaYaJ85Fe8ao8I8PK31c8+ueLUAq+X9JvwRTybwzs4K0kcFU1rbZbwWmmpPiYBQO3n7v3XT73XcFRIK33K9dvFABBE0Rtl9nvZ2wPzI/sc/SPml4XhVrnV0bq9iRC9GlOLd6Y6/YpipaxzwQogIQ8L0U9GZAh/SSN5an+xnWgPcBO14fR8sxogIJW3ngfH9PQfu1YCoP4LX9WBvDcXxGsSULgWl73CNQXywIJnOCtV+Rl2FXw99W7wQtKBPPzNAb7tEO7AtgBnxHAIddn3GOMCctLUlx9N/+7d+mv/jzP09f/NKX0kc/+lH5TgADAhpYlmLzre0tYaCRIvzM3oACaK7HBN0ACISxsigafxMshn4xHhxDIWZVqKwFnK1ma8BE9eTJYwECkFmLYCzM+dy51fT222+n27dvp4sXLwo7FABMKIDvHyvYg/styhVjoL4bJ8owRB2j0HvA/pQaqXN4mHZ2tqVIXBlNAFrQgnTaMrwdLFrXrl1L//2//236zne+k+7fvy+yu3nzpvwrbB0IBf2+9EVZUUd80zPAVD/5yU9ErpAPwVToC2AyfLbgSMgWRexglwGYDN+BseXsudX03M3nRHcaq8EkBSAPAAEKfkChPlh/MJb33ruTfvDP/5yuXLmabt66mS5duiJ71IP9g9RCgX9T5aJtwH+1HQVT0XfI3AHAkXtAkovnJSIIGKORZufA1NWTAmRlDUppodUWeT989CDdv3dfbGNlZSmdX1tLFy+eT61mU+QCFi8yRwA412opmOdw/yDt7e6K3wHg0O0ciu7IrkPfIZiKTGcShwHqOD5O3eNempmdEaCAgA3AHCOADgAvdPxqU/PCYLK/f5AWhDllVoqmn+J3Y1OOKTuVFncrk4jQ/qgdSSUb2rNg2Oot4XZtGqydmcmHkVUKnwHwkvEA5Dcn9gCmJsh4d28n7e1up0ajl1ZWFtMLt26l5nxTDsb3eQAAIABJREFUbELYWqDHzEIkPtluyZgg95dfejm98PzzwqqBX7BVyfoov8qkQTnTPgFY2t7dkfPQ/oULFyX+YC0TQMZcMx12OmJzkM3e3r7YbLPZ0vE0m2IT8EnIH/2+8/ZtZQLIawtZ7LieMKb0j3qptdBWYJEwEmUWuMzEIkxBA2Y0cqNpNBQAFVl6so0OM1Mpywx9DwAR2BUK6GGPCn7SNY/1OQAeIQ5hPKo/jcc8h7HdriFgKRIZ02cBnsmsjeiDawRjOGIJZCPMaZlJHvMGkKrdamc2l65c1z0Cc91hbgNMPRrL0D8L6NGWxMmTvrIAzigIC0A1jVHas65JCmaD/wHcI/YsxZmQJffhuSC/gZhbgXdkr57tH/bUz8xUXBPB4ES/0P2E0u9gvJCnAKLm5kSJkEHnqKusbzMAsjXTnADq0CdAdN3cFK5VMOzMDBj1MriLt0MDvj4AqjR+CYBKwFQpzTYyO13jOIEYag4ULZioMxSVw/D+SFrL+xxhYOuBTepEwVSZQRGf4ZsAcOHY7s5u2tvfS612S2QKwJgAmYQ9TGOH+GH25bNnzqS1c2fTubOrqXOwnw7BBtkDmArMSDgvA9hyzFEQWeYlEBBjSscNBYgg/gH4xf0w4q6Ck5TR6rh3LGMF+BUyEoDT0VEePxisFDAmgBywlAq4oi8gQ8Q+Ogn0SXAU9xKwO9okYjxjFQHpEqsFgFa9nAjn4Bh+JcTmHAtibrcHQBcYlipmT7vX1DiLtUzDsbANIqYCMCuxo2KdI/jJ3ncQTCX2OaO5Hb7xXPfeCtYTP4W88h5O9zwZmzt4plHlKLi/HYyVcEdhlc4MtaKPYQBKtb/Tv+xc6bsEQdscj71fq/ZK6ucRoDN67mJjWenejGPy+3lhj8s/AEljP/Wbv/mbwn4GMNU2APydjrDHAdAGZqonTzcEUIVfeMXs3HxaBuh+di7t7B2Aak7W3qMe1qOm7APUHisg7fzyQmaDS+nxo8dpd2cnx+jhFxnAhoVBc3Y29TrKaom/oWPuZ7HWYQ8HMNWNG9fTUbcjLzPAvoD3B7ofU9+ijNgW2lcAnjKj0ZYHH9wflCFti7Llv/b5DHVj75vITGV9owSmkuvUQYQZD+seXlzwuc99Tvaeuoerni8BTGUBiVxrbD7Iz09tVeWj31X3ljYf5G3a+4oVE8/1dmfPsfd11oa93H3c8DmO0j1p5Bclndb1WbIJ22/l/9yPnH7m5+do7dDn7f3YqTM/Vytne064j3UvYPSxwOuv+vxszFT0tXFlrmOeHEzl80d+Xl4W9InK3oefskV6pR1TL17udo62fxsbhtavgBHcfs827Fph5+GfE9j8UskmSv7p5TNODLSxjnYXrWWU16gce52NDPanrgi/tO7ZuIR2vW9Fsir5m/VrLxfuKfw5kW0M+b5uxIfAVN6+rC/bnFhdnIxkWDo/Om7Xqon1FTBTWduP5Oj1WhdPo7Yooyg2+v5KPl1ql8eZI/N9RZ/Zp41H6HeUb0pffNuNUaLV0aR697Zgr7e69b5h1yRrx3YeVpbe13y88/uHyFd8XIpi6Ti2He0DIruzfmx9uE7GNkaW1oBofS/ZoV8j4nHmF6MUnjn6/Zjfa0Z94By7P6Udcy9WF4fr9DT2ehjY+ag+69rmnH//939vnFKZUV1Nv59KYCqBqQSmEphK4BdeAtMF8xdexdMJTiUwlcBUAlMJ/FtJ4L/8l68PgalGJZvRr307YPTQxD7Uw/lMyvgk3DgJIRZa8aaZN/ulZGkpQeFv9uuSyqWHDTbRUpc8YBLCjoWJChxjohB/W1n5pJ5NzOhbWPO7pVlBYdiJfIJ9VPKnzn7sQ/HSmLwsosSilYMfDz77B192vpSTH6dN3E3qA1HS1NqTTzhF7fs2ojajJGI0D28f3qbrruFmty4RPImNer+x/uH1RN1ECUI7Hpsotvoclfwdd05+zN7vIv35mBM9pCol6EoJ/ZKcx7EnO2Ybe+uShOPoNfLbUnJ8Uj+a9PxoLNbXrQ7qfKIUfyO9k+mBRRJR/LH6oa1Oant1Y6qTk/WpcXSNcfmHpJPqwcdXe71f8+pic9ROFJcjP48etkw6j2htiPoaFZ8iP6IuuEaPsodoPqOuKcWlcdiBRsl0PFkOM1ONs1fQYs3TxQylNbvyLdHWKZCYt3+7poxaH8ryGy58jmKr13lUNFHSX91aX7cmRvY6qZ5srCrtT/164+VYt46PY3t+vfXjiOK4lYt9kMxCNr9Xsp8xfl4z6QN8uZbFuHhonYFDMgcHpqKdoG/e26D4t9VuS4H2j/71X9Kbb70lRehgCVg5u5oLnLVKQAuttRDP6rrkGyz2Y8ws7ZOGbST7rBR7arWxgAGk+lN9TH+qNCh91spR4xoL4vTt/8N6PZHCXR4ed22y8d/vsbz92+9xnf+McUcPdSknFjZyftF+28qWds83zaNAUkEHCtqxzAo4V9mO5gaFiPYegTbOB8x84E458XoCtlgcSYYlAulwHs6hH9g+AEIiK9Lf/rf/lv6vv/qr9JX/8B/Sp199Va5B0SSAIWCWQWEwwBIAFRAYgHMA9EGbBBygHxzDfFHAz/s1zIeFzZgzjhMExLHDB1aWVwQMALsAUAjnAbgAnwBYBOcuLS0KewGYnP7lX/4l4S35t27dEqANrgMggMAu9sl9DfdpqByRonbxJwBMtDgWhd+4+0U/AlBaWBDfbLfnpaCUIAaADZqzM+ncubV06dLF9I1v/Fn6p3/6H6JvjAOMVQJGAyPC/PwQcIHsG7QJzAsMPGABgkxR+AvwFOX02c9+NuHX2t+DBw8ETIb5A1AGwMva+XPpytUrUoy8tLwkxcdgSABDBlk10CZAP5tbANo00ru330s/eO0H6dXPfiZ96tVPp5XlM8Lkg/HMzwPo0sx22xfQAphthgrDwc6ConH35laWLAvTjBSDV0UZkBHAAYcHh6nbPZSwsLiwmDa3NtLdu3fS3Tt3hWnq1q2baXl5KS0utNOZlZW0srwscoHdCOvabCO12y2xt93tnbS1uZkBjLNp1jAGQY+wA1wLRhcwU0Hv0DfspL24IMxHuwd7UgwPACEAAfjVSIe4rjEM9g3AyuFBJ21tbafV1bMi5/feey9tbG6JjMD8s7C4lBaXlrUAXBBmej3aR5E6WVyU2asCBzCGVPFQwagaQ5TVBu1YYAGBm/AXMp09efww4ffSpXPp4sVz6eqVy9Iv2iE7GvpiO+3mvMwV8rh+7Xq6fOmS2CNsU8B1GUQJpjUABAlSwzWIIYjlcBzYIdq4dPGyALPeffc9AVoAlIdicbS1uLiU9vcO0mGnKwAYGX+rlbqdIwH+4OfRo8eyFoKJDO2T1Qr+CBCBAB6aANWciM8CeAJWHay5YKUCk4kUz2OthXyzHgc8THk9G8B+ZXnL7ELMewmjksYSgjMB3kM8EnaeHFe5tuDcXl+BXDim36NnZcDjHpBxH/MkEASsNuqvAF6BVUyBI/jBC47gh2iPMWAAyDjGOkompp4wr2A/Af/AuHE+mbVaAATgZR7HiHfaHvSK78mKhDFCt/AXMKuAfU1jHoEnar8CpsqMPPCOBFYqylT2CwBTwQ9nB0xIuv+pdhsqL2VY4raCdwyIzXzxg/oMGLcyCLABuamcwCjXA7gBcwPwB+spxiNgKgWBwX8B4BTfShk0dtzT82TTkHdwWBOS2spMAphKUFUZTAXfx8umUmoq4VmOBxoTVB7ZxyVOVLANAT63W8pOBfsWNlOVl81x61CO0wHsrQug4XzFTAX2vz7GpvYEkBTmiH6WFhbSyvKixMqD3d10AICDMFMBcNkfsH0JkxaOC2PScY5LDfHP9qKCohlbYAcY23wGa2PfjuvQnt0fAbgJIKeCwZKAqTTcNVIT7Z00BixxsHG7z4ONizxyfho+hR/GZpzLfY6NVYyX9Dv60CA+Y8+VkgDt7N7N3nMP33dntrgMqiTomPtJ1ZHGBn/vActRdjGwPyqYij7nwVTWdxUQagHJeVftXnjGdVXXEAC2ZsR2ALojmMrn27g/t/NV32Ofw2w93BtyvmhPfVzvU/jL/TPP557U7uuH5VoxeVm9WxkSQKOyxe+MAOO//OUvi009egyWym3xCQAmIQeAqR48eJSebmylLewDmvNpYWklra6dT7PN+bS7ty+sVHPiP9j/KpMgQH/dTnfABrl3pPER89t4ui4AerItwhb5EoJuZmGEnWPfAt/BD2Mn4yjWX4CpwOza73Vl/cN6aPeg1CdlgHbwPfpje1Y+9DW797Oy9PkS+s/Abhx7MduBjr1v2BwmxzC0H+n3ZC+L/dYv//Ivp1dffXUAprL3/Jlsb+i5S3XvlWNuNho7L8tMpesNY+vwNd6uabfVypLDOoH8vH81z7EqfxhmZrH3iLY926f1F57Dedix+Htaq3M/1uiz31NzzP5c27eXBfuMxsL26Mfcb1h/9vOL5hDli609UKal+Dtq/FmbQ3uHSO5ePpH8xpG7Aq6HbYif6Y9+TlYGVkbWlznPYZsfZhf3sohkw3gf2arvw/q7tXkfs6kbnj/kz2QdNi/PoZ3ZtcfKxttb1Le9tuQbfv6R/mxulWNgHLQ2Pan/ef+Prrc6sDHT249foyNZsS2rQ2srlHn0fUmffg6DzwUwFfuwY2Ecxr/P8mwosgUfJ6O4ZZ8DjOO3ETOV95FoLNZmInuz14zyudL1pXhVijM8zn0491W2HR9nrIxsDpz6s7r1divf/ZzBVCUZ+DjAWOFjrJ2HlbP3EWtL0Vrt16HIFr2vj9Kr911vz9FnGxNL+w6vb+8Hfi8U6dWvAT4W18dYvZcv6W5c37A6tWO2sfvnAaYKY/4UTDVWOJ2eNJXAVAJTCUwlMJXAz0sCUzDVz0uy03anEphKYCqBqQR+4SRgwVSlhK+/8R0HTOWTpxCcPeaTGKWkhU0oRA9rODY7xigxZ9svJRpsW3asvt8okW4Nw7bDa6OCPJs88bI/neTR0iGbyOL1tm871lFJ6lIiCvq1iVrfvp8rPtviPDuuuoSQ1xnb9XP0/UVF3aflVV0VJcP5rdWL1cekju7t1M+Fn0sJd//ALNKtl6UHVEV26W19lE1Essc19o2wlHVdAtv6u2+zLkFZn0CMtcI5+kSuT+aW5uZlMsrH6myjJJNR8/J2MSguzZ2VYo6PdTb2RHHBjz2KO+PYvo+nUbt+TlH89n4RxRov00iW/hgTwNa//UOAUsweZ/4lOY57bRQvRq2BoxL7o/oedb33H99eXVyO/N3HwKj90p6gLmZHNhLF21HyLK1/k/h3KZ6i71HyHLYBFMlVbz+O1otoXNFeZ5QdoMCQwOy6WG7bscVBdfsr7+Mo7Izi6aiYO2oO4/jfqPUJ37MAsE7epRjpfTiSi1+DonmdWtcHoBx9K7u1bRvfbdu2bxbh+PnbQgzbphRz5uL60lyjeI9z/QNvb/NW977Ao24v4u3Injtq7RnYdC50xGf75nM5bF5IIN/nYknuYwGaambQzXdf+1766RtvSJEzmDYWlpcGxbYnBhzAFz+wf+tbVg4VG8ZwUVrd+qjqGU5xRvHYyob6KcnSy78qKgcTRAwMK/llyZ+tLPzfJR9GW/RNuw7wOAp92Z990Mt58js+sLdgIctMxT4IcLKFjFG7OJ8+ZP+1eqbMUYRJ0A3aAvAHRfQcO988TwAF7Q5jAKsS2gco5x+//e30rW99SxgBPvnKKwI8keL9XCgOkAhALAAK8B4CfZ8/f1764hvq0R8AEDxGWUphNuw6s0/gewKk0KawMa2ckUJN+A2OKRsMWF5m5Fz84mdxcUHG/v3vv5beeOON9Fu/9VtSgIu+UDSPsIbrKUeyEFlAg5DQZBYVdIjiTQVTobhfmaTgP+hLwVRgK9JieIwHhf1LiwsCLMH3f/Inf5Jee+01KaS9fPmyAKoEjAZmKzDU5MJ5XM+5ce8NFh4U3mK+AGqg8JdywpzBFPbJT34yffzjHxdWn/WnT4XxBwCeH//4xwrk2dhIa+fX0pWrlxWA0m6J7liwrmFI48DO7l7a3tkR9p/3795Ld352J33+i18QEB1AFgBQAEQjYIhZLSxEcX6nm8FFImc9Lqx8wlg0TDxO0ATBVBCq2o2yxEDOncOOstaI/GfSo0cP07vvvpsePXgokIGPf/xjwjyFEHHp4iUBVJHBATbenJ8TvcBWwUy1v7cnuhDWlJmkTCvZdmh/vW5XWCNwHPJWUBZYLGaFmUpAAPNgnlKGFdgQACHCrjQLNpYZKWIHK9XO7m5aXl6RtfPNt99Oe3sHqQ2gjdgLWC8WRAcoACejF8AaALyACYpMFMyD0FchV+a+7P7Ox1fYj2WYEGaqDE54/OhBevrkUXrppZvp6pWLaW1tVfUFdonMNkN2DbQxPwcwhPoAQGsL7QUpYsf5BEfi/I+8/HI6u7oq8ju3tib2uLO9LbIEPOOtN99M9+7fE1De7u6e2CmAVCiMB7hAgaat1DvSIv0TgMwGAHqwIfXS+sa62CYAVWB3gy9gjNATxg75w9fJ/CRzysAmAE663Y4BUynbD+YmoCOyhBn2RAL/KmBVZskAEBHArA5Af0fCrAOfho8OAGmzmf0BjFhHXQEH6ffKRMOicL/HxXcEjSjzWwZsCDhDgSy0AYHyiS8q2IX2QZ/m3lL32/o94wziB7/XMQOARpanpvg5dGfXGfgQfhCTfOEu1x2ueQQNETKprEkKWVMwFeapzFTV/kf36sKaJwBBBVNx7yRwobxvIvgQvoe20D/AcYgfAPf0AHiDbudbwkTTAEBbYvtJBmopgkt9qyHgHmXrg00oq5aC6JRViwAusp8hEMl58i++7qUG4oSwBFX7KspPmY4yE1QGnAOoq2x3xxJHCcQSMA1ZzVQ4Yp8KhOqL38h8eQ2AF2Ahk9OOB6CoObDpzQMc18xgKQDgespOdZzBVLKoKXBTQFYCDqpe5S8MXLlt+JC0LyxzChLDYinsWLI+Qsdqo7ApsArievTZOTiUOQHICMCojB/MVPD7DCwnKIk2TrsQZrm8J7N5XsrWn49z6StkxyGQHWPoHmk85/Vcb0/v9Qyr8YmC7nhvY4tZgUsZ2o8NXnCgYCqsIfQ/BUPqukhmOcYA9Ue8NERB5TouBYjixxaAcsxgT5S1SYBiCqbqg5kqs4id3i9X+2pbsEh2ILt/r2zXsmOpOdpYxLXIxgC717ZypU5Pj0uPVPeUCozktYivzz33XPrVX/1VidePnzxJm1tbsvfTtbSResfH6eGjJ2l9YzNtbu+k2flWWlo5k9YuXkpz8620s7efGjNgO8RLAJRFCjFNWPa6R7oWNBppp3swiOP7u3sC4LZrIsYp4PbFxczmOJNZDDVGY0xYw3EN/sZ6+fzzz6dr165KX3t7u/JCAOjMM5Px3kF9bE76qZg6KyBRdO/KXCNl6++l7T7B68TaNfVIn4vu32gb+K5/1BXg5pUrV9Irr7wi+1Hs+zGeoWclEkcrkFJlI8Mv17H38Nr3MDMVc0GUQTROfx9Kmfh71tJ5lR1mRuWcT7Ny9/1G+Q3rB/zb9lmtfeOXD1EfJR/y+vdzH/YzXX997BvSbwZv1/Xn7dHLxo4pki2+ZzyysbRks1V/AxrJoeFZG/Ixp05+VjfeNpTpczgvwU6Zh7L2xft7Gx+9HLyPcu2yuaooZvr52TlF9jUqJkTtedu1tspxsi9r+1ybvGys/XvZluZT0qM97s9hP3Z9o71QJ1a+No6M8in7vZV5FGu9vOwYOH+vZ2tHkZ36sfpz7Pc+jvo9u4+FMjcyyecXHnl5+Dhh16tJZGf9PYqRUcyiPCmjsftD7B5OQwxd6v0lilVRX6H83InROl2a29jzMcyojC0l//a+EfmE9Uuri8G1sIlgeSrJzesz8k8f07yt2jF53/JxxK/JXhZRTMc1pZqCaI9AOUdrfDR2r+NSfK3TeZ18I337+GLXTtuPt0neU9l45fXjx9mocyizn/CyZ84h0qm1m1Hrwyi51ckuWjtkPbOM0mM6Y2m/YOcyZaYaU5jT06YSmEpgKoGpBD70Ehg/G/KhF9VUAFMJTCUwlcBUAh92CXzta98oMlP5BAA/M1nrE7j83j50xDGbpLdt1t0Ij6MXmxCwCQr/UMsnCXzC3SZG0E70EHPcBwA+mcrrOCaf2PdJjXJiCE+IqwcJPtnh5WqT7OPIkucw2Y3PVg6UYelBAedXmk8poTcqKeO/LyXh7Pj9NdRBXQLJywvnjpNMi8Zfl+TlGKzvWJlH87X2eer7fCBKGlub80l436afq7V3Pjwt+VFJh9EDrnFscVJbsf4eJXZL/o6xWH/18yvJPbKLujHbJGtp/n7c9oGYtdso0WwT9JT5sySPx9FNKX5HdluKhSW/epYx+2v8mmAT2tamS3FsUtur882SPKP5j0o+f5B4FMXDujhj5xTFhVJ7/iHbKD+JfM/bt9dnaWxRzC3tL6I1KtL7OHNnDPF+wXU+so/IZtXfcwGjiem+fX+tfxg8jg/r29r1rfl1PmHbsoVsOF7q1/qbjl16ObWWcp/FPkr+OM58bBy3MXyUbOzcR9lEtHfgMWt7pSKMuvmVYhgK+VDQZn98TLU6pM0xVvg+/YPIav5VQUzJ33wcpcztehPJKFqvvL7q4qSdk42BJd8e2JOUNlY/p8BUQxxO1XnUXxOMGrlI+v/5p/+R3njzzbS2tiZsKfhOijKFVgZ1fGrfpf2O9wn7MoqSTk7ZLtgZ8oTq1slRMSuyn6E4IGxAFWOVt3HrX/bvUWt33fpWF0N5HccNuVjWBL+P5vmMVxa0hOJIFlDyQb4tSsXf9rpoTWHcsvdGkYwANBCmH2ENmpVif4IqWPCPeZPByhbpA5CEz9/73vfSv/7rv6a33norff7zn08f+9jHhFkJfYMp5kSYcPqDN+eLPZ6cSIEq2K1QjI9CUswDfQJ8gWO7e3tSVA1zwtv9BZS0sCA2jc+HnU7a292VIlJcc/bsuXRu9axciyJNxHSMDwWrOEcYX2ZmUhusbSvL6fXXX0937txJX/nKV9LlK5fT/t6+gBgAqDrKDAKQGWSCceF6PuSXQZn7XFTSkzkM7B0s/l9YaAugB2MXmyDrTLOZ1s6dFTmg3T/+4z8WGQL0BGYozIfMZE0UoxvGDcyPwDAcB+AE84X+AB4BmAr9Ye4ANAAchTZ/53d+J62ePZt+/PrrCcxUT548kfnj+vX19XTh4vl06fIlAfOI3TWUYUvtWP0aOgKbC4AuP/3pT9OTJ09Tp9NNX/ziF9MnPvlJWQe6XVwDMJoyRQA4heMdAIwAYhDwSlMWXYkfLMwXB8ugCBRh4FdClzJTwYYgdxTooygfhc1zzVkp3D88PEh37txN77zzTtrc2BQGhE996hXRJ4r/b1y/LqxlGL/GrBMZA3QD/fa6KJTuitzQPtpsZ98gUA3DA5iq3zsSgA7ki2LnHoAsiK3A2mQwCpmpZK5zzdSeb4sNwZ4O9jtpf/9QdIh2IJc33nwrHfX66fyFiwKcwC+uO0lavDEjwAIF0AD0sLy0OAA9EghAljrMkX7q1yUb0zEfxiiMi7rGuMBKtb21nj75yY+ma9cuC3MN+sY5NjbhejmWgTiyvgioQ1mqcC7WI8SCpcWl9KUvfkEAlLDh5196KZ2/eDH97PbttA059vvptde+l95486ep2Wylg/0DscvZudkMDEG8n0nKfi5VfKkvwBu1y/lWW8BUYFqDXg4ODkW38COxqgyMgC2iHciYwBvKDmNAbMH4WMCOYwDiCAhZUJS5qBigFxb2VxSJg72qFN93lJWq3z+SsYC1aWlpWZhbFJyoLDwA3IBNCPq5dBE2MC/MSQRxCcAvX0NmIoBPANIS8FenmwFjmRU+nYi/iL6FiSs7l9lL0z+VQREsbRqjyIyF42BGwQ9BtwBwYNYATUIeBFMpOx/WLWUxRDv4DnrCeRgr9om2ALq0p/Br4yBnpwuwYoYysEcLvACmSGk264MEmDgPfWMNUQZozZUpUKWnjHh6UmoAsAqgGBBPg7Z1neIcxK5zHLYMS4P9hX+hQB4vJY/CsuP+UTo+6gh4iHoXkBYAONmm/QNi3AMhjjF2CXhwACCUgKnsXJSPiEmZK9E2ZQOwE2Kb7gNUDmDagyy5X2jOoW0AmFRGsteQKKQ/AoLi/V/G7+Dc7lEFqBOwVH7pgTAU5f4Qh/tHaPdIwF74AZh4eWlJQFuwu4O9fdEnrsN40S/8AH/DB05O6HP6wi7+cvzcf/nvBnrLTDu0PcY0xlAcFyAyYmMfoLdh5hkCwYf30XqfSX+CL6Md6ktjroI9uG8b7MEzsA1rHcA/3KNZMBVBzLQz9AU/tGAqgH64P7XPNbgWAEAEJkadG5jNEMsBjFPQm92/2liBvy0wjWCqbA6Df6ycaPbcf3HvypM5PrsfteuUbzvqi8fEnzPoDH9jr/PczZvp05/6lMSKJ0+fpo2tzRyLsKeZSbC8J0/XhQkS7FRzrVZaPrOaLly+kpqtdtrZ3ZdYMDs3L/EV7Urshw4h++yrAFMhZoKxD3sHgP7wQ+ZLrI34/sL584N7NMQoGBdkOtiTYk9wcCDAbADBrly+LKx4B5lxFGso9+LUJ+evtgCAMcaqawB+on2/lZm/Z7D3xKX7CatjArhpc7RNe/9k7+Fg/FgLAbQGYAz3CC+++KLoBXOo9i76kgLbLtv2tmfv5dTfbZ5IdWZtzeYb6Jv+vs3aGmNI1f/pcdnvfFtD8zeFw5F9W7lF8qc8/P1rna/YNkf5lP/exwMri8iP7XOAqC877ujvqH0fH0rxnrE20in9QNkxTiMlvDy9TZXkEukrW0cuvp8MTGXXMW/7kbxwzMbtcWUeydleO459RXYVHbNrLPuwMYTj57XjPGv060wpd2rjme07ktNgf+lYHb1N25g6iT9F62skZ7uH8fHUz9Pm8Lws9bwsAAAgAElEQVRO7dz9eZEe7PMQ62OlOCRjkzvy4Xho/dXblPflSeQ3yt6i772djNXf4KUMo8+u85NIDqU11dtm3bWjR3X6DMZE/01d3LO2V1rDvMxlbT39Hq3ikEs6K8WiSN6j1kn7fTReL/soptMnfV91n60fR3L2Y7Gfx4m/Vkaj4nk0b47P6jmyE6t7fG/BVHaN4nmR/PSFIdUdbd3cOS8bd+0Y6mQT2dMof4lkF621PmbKC6BGNe6+HxXDcPpXv/q709rwCeU6PX0qgakEphKYSuDDKYHpgvnh1Pt01lMJTCUwlcBUAs8gga9//c/C+9e6G2wmMUcVstmbePxtk4tMOPCcUTfFNokXJXR9IsSLIkrS2AQnkxhRwsafVydmnySziZX44epwa5I8yw/wrUy00GX4QbdNRnD8dqw2uTNKPlYP7NcnueuSJDYpPW7CvS4RF8mY7ZaKVr1N2TlxfCX92DHznFEPVUp2UEpGUkf0BZvgHfXwwl5r+7XsVN5n7UMVjsknw6Mks7VZjrX0FqmSDGw/dfKo0/O44cz7lZ+jnU8pCRr5h/WDujhV0o33z3FiXhR3rW1Gcczatn0T6bjyG5U4HredIbvMD9BsDIkSy+O0XUro1slqVPyPdPYsieNIx6PmNE7iO5LlBxnfqDGV/HCcseKcks/5dn1S3T4wKMUJH5upu+ghQ3TM+26pvZLNRLHB68efA58c9QDB2o4+6Bhmpoqut8ee1W+fBUzl9WTl7GO9HReZqUpxN9rvRLY0yn6j9aa0plp7sOuijQmldTLSibVb36fXl++jLn5MCqbybXl/8vv1aj2C/+rVdt6Rrdk2/bnWr7zP2XmPux+oa6/Oz2Ve0qGxmvyyfzlSvfh/cIIdE+Q0324JWAqFed/53nfT7XffFeAEwFQNgA7AUAFmB8OiZIuPrA9422fhKOVn92C87nTcrZ6oR+teFI/8w1Pum0t7PjUA1EBXha5RX3Vzi/x01Lrl+4hkYMdMH/N7CzsunM+iP/zrf6tiMC0c9oU/1KWfD69j2z5OcAwESbGgEZ9R2ImiTBSCoh18x2J6FIgSQHH16lUp4Pzrv/7r9PDhQ7E1vHEexZJ4+zw+g31HGI76x+kAjFco4AZTBkBN7XY6v7YmtgswlRSForB1eTkd4k39OzvSL34IPME1ZGYC6AGFqwBVAdh17uzZtLy4LAAiFKYuLi1I8esWGHJQcAtQSi5CO+p105PHT6TvX/u1X5Mi3M2tTWEqas03ld0jg74WMpMMQBGo2JTCTwEKqf1RL5gvABQoGKdeyfgBuQqjSe9ICqsB4rly6bKASABo+q9/9V/TnTs/S5/5zGfTjRvX0+qZVQUWZfyoFPBmXQiYLIOy0A+YpTBfFNySmQpsVABWQT5gDnv06FH63//jf5Rz/vIv/1L6FeawRkPAHmCmunT5ooDKJF7kQnkCxGbmwOhzLLLGOPb29tM3v/nNdHTU1+LYj38iXb9+Q0AdmB+K9qVYG0CMedUhgHXCxnDUFbAIZTdgHCQeQPw7c9VohawyneSiaRRnwIYg7+WVJSm2f//u3fT22++k27ffEX2ApQwsSADOAUzx3I0baXFhUeQhrG8tAGy0kFzm2NUCfwVJ9dLO9tYAXARgDhkkFmCfS4tib5C1+KO0dJKOTvpSgA8bl5/jk8xkMZNazVbW30na2toR0A/k2O100+bWdrpz9/00O9dM167fSM35loKH0oyAtPq0uRkFpcw359LS0qLojQXUaMsyD2kxvtow7RTnkHHIsq3Rn3EM7cFW9na3U7/XTZ/85EfSlSsXU7vVHMhKACpzKOaHjhVshyJxZeBR1g4IRdigZmbSwsKi6K/Vaqdf+eVfFt3AXj/+iY+nK1evpp/85McK2mk00o/+5UfpndvvCJAMc0fbAgaZBcihLX8fdpTN4/9l782fZLuOM7Hsfd/evj+8DQRAgCBIWiJAS6I8pIKypLGscITDGsvW8tv4F88/ox8UMRpRkqUI2Q5SEWOt4GhEihRNSpRJcAEesb597369d3VXt+PLPN+9Wdnn3Kp+oCYURBWi8arucpY8uZ28+d2Ef6hgs1TlBtW8AEwDyI+V0VhNiZXQcD8TwWE7yYOkHQBI4E8kxwMwBF4z8GdV+KcjKddoW4N6Ta9atTVUpWptbioADxniAFJNz0wrqAz3ISlH6ZVkG6AorC/AZ/iA7xToMjiougwyhXFs71jVM/yrYKrtbQXbAMgEvibYTQGHqitQIWtbdVoSpwSqxjqOVAn4oC9oo3pOQSw7OgaMcWx0QoZHhlWWoIuUvQEO3bFqfGgX1ewAGNvaNACZ8sXQsIIWoSdwvbeFpTgrbZMCcYawvgmcAyANgEfQuQnYYLoqgcSBUEo2UuUhVQA04Ans2J4CHpQOoCskDOAigL2wHrgdrJsAJqb/bd21+pxWokoJ+wmUU7lu3m8zh9V0KAE/lmqIxlG2UNvUv1QtS7/TF1S8XgLtMW0rHTPATgKp4l69n9V5bLzqQ2hFKKuQgTxy5LMRmMcEN1T9Y59WOcuAVFZRCCArqxAG2cZxWy8DYmklJfxKunhnp2VAx0FcawAq/UvJdArq0qpWAE2BvwBWHdUqdYfmFxLIbVu2NuF7tPQ6VB6EHK+urFhFy50dGR5CBTysAyt47U/UK/lxPv7kE72pw6gnraKmVTCKNj4Xw2NFHPCXvgzBgakwFrRPuaOsV7FhXcsUl0BVNA/YU3rt91TRpo1/KFWlQpWvbmCqtoIxAe7GlVqdDXwewFT1/qfTtyHtWM0u5z/zXpuD7dXqylk1LanzavtfV16OMfNSPzwOWmDqmAv6gt957tw5tf2YJ8C4j5YW1V/RKteQicFB9QkXl5bl7oOHMjQyJjNzc3L81GkZG5+U1fVNGUAVyWFU3rPqUfBlZqanZHYaQFjoggFZ2lhVOwidCDtOgCXtMv016EPdS+2JjEAu0/MRVprFdfBD4bdi73bs2FFtHxUN4ReDH/GngK6U1Er9SxvL6rK5fX2v+zDP66bC6kducc0I2uI6cC39uni/AwKwtbGuPjqBVKgGC38Q/RjYNWFC3aY42ogSoIo2ot4j1S+cKO2/ap6uZcfzW27/GGnpf/sYDefu911N+8tcrCHSv5bNblLx/s7H/Sl5IR4nXcnnvTwbinMgT8e9dKRz7ryPE1Ee4vM98q3tMTpf+JOjZ249I094Hs/LifFyPIffUb95mjbp1Ny5g8QrOK9u95TG7WmVa8Mf43fGHnI2k7Tx8Qy/nn69c3Llx5mjIefr17OkB0vj6xaX6lXKSu3H+708kZ859yhbno/i/Eu6J+oTf12OnjmdVF2X9rzki5y8ep7xfk2vPNgrfXNy/ER99ACmytHWr29JTnK0bOLRnDzl7MFBaNQk2yWd1sQjvKfSLQcAU+V0apNtzcluiT+9zfV6xveZ0ws5mufG2U0X0+bk+DL6SdFGdPPVuvUd+b7Ed7S77L9kh7xPyGtyY/Tz8m3pHv6AYKqSPivRs7TG3WQj10/k6fgb8/xRgani+H7rt36jnxvebdH65/sU6FOgT4E+BfoUKLxotk+YPgX6FOhToE+BPgX6FMhQ4POf/4PGl4E0BXgZeNSNcHgLo39YwzZKD/lj4IPDLAUp/ebfBzV8P6Xgvd/o+8Ay+/QPiHygvClAEMkaA2W5AHZujvGYn//g4HD1sLAU5GbgxQdn9j8063yYF8eeC7DHBwb+Gt7vg/d+fZqCdX7dm4LzTee6BerYBxNY/fo2rVvk6V54NKdgovz4QK8PqPXywKyDlumBbDfaRH73AdFugVQvTx5MVQq2+vn7fkqBSF7/JIFO3xfa98lt5L8c38ax5wLEca1zuizHO73MJ8puiT+8DMXvfnxetzDxr0k/5OS9xHtPajC9/vPfuU5xPlGGvYzk5hL5LLcWUUd1W3fSNGfveqHDQXi4mzxEPop83Mt4ul3Trc1e5lPi3dL8crqqZFtK8hV5ozTP3DriWBxDNx2Y02NNMks+8glmuTHGcWhSc8jwatLtbPNJ+BXJgJoAlT4H0ee0856WuaQa08eWGM/KVH6sfh2j7EWd3I2Xvbz04g+w7+izeL3UxKs5Pe/1cDf9VOonzhOJTPjz+h7jij5M1JG4ppsN6FxzgiG5Xvv/zc3P69huaxbPez4qrS/n6uff9H1fO/pWz7S9SQ/0lfZIvulAWtVv3tY+kWA+Pi7rGxuaAP+DN16XO3fvCpLUFGSFt8ciIRNJRPoQsPY//Lw8jT0/kZbRNtI++rWr76sr0+Z0Vo5fvb0tJb75sZAvNTcyPajNratvN97fq6z6dYzJPpE3Iu2qcYbqBpFuOTAV2vJAqJwe5ZzjnhbX+qRdfo82AvcRvEUexm8kg+IcEuNxL/YkBF0ReIF/wWdIdv7DP/xDTYo8fvy4PPvss3ocQB4Ab5AMOjwyqqAa/MZ9aBvJkwBvADiFZFUkkuI3/9AejgGwgg/64Rv6cT3+0BaO4zv6npudlZGhEQUAWEUmAyQhoRbzYMLm2tqq3L9/T3U+AA7PPfec9gNABytJMZEKa0UgGQFMqJChifhJx+EaVlxCwjeAOawWAAAEEgoUgKXyaMn/qGZw6uQpufbee/Ktb31L/v7rX1Navfjii5pQC/pZVZldxRXV1VUsQdmACgZquXHjhs4X9MGa4d5XXnlFKwABJIWKV9euXZP/+dd+TRPTf/u3f1vXGOdBf4wHNDt89LAcOXJYNrc2Ndka9CEdhkdR5a6tIBgQFf196dUvyezcvPzMp39WAKybnJxWPoDdBuhNK1G1DYiHPjBmgJmQTD8xOaH6q1MPWbKjARZYLYMAQgMKAKBEEBQuxBqjoth3vv1tuXr1qty8eVPnD5DeqZMnNfkZv0+eOKk0Bz0wNtBpbX1VVldXdO6b6xsKoMFY0f9Wa1MrFBE8iHFppTAA/hTMNKU8g7YAABweHZHNnZbs7FmVqhEkYyew1MAeZBkVsgCw2ZbHj1fVr8H99+49kLv37sny8opMTs/ImTPntJIXaIgEeQCpoL8BtAK9sAZIyB4ft2oYlCfqC+ogX0HO23FWaUPfrLYGXsAf5oSkboDzUA9ranJcrlw5L0eOLMjoSALmtts6L+oNAgixNpAHBSXpfwa2sXEN6zjx/amz55TGkFskvQM49O5778rG1qbS9/qN63Lv/n0dG/UtAEP4YB2x+qtr4DEbAywk9fzA4JBWo0J1MswH4CJNdkei9oBVOMVHwW4DAP+Md4CpcE7nAxlOFbio/3xiZfQnOE7qdeVpgOpAVySL77ZleGhQZQ1/4L1Om2d0AygQH1T1wzju3r2jYCVQEyAs6BK0zWR9AK8wF+WJkRGdj1bvQ7WUVDkNoD0AHKkvzb2wnB3wGMBUNm6zGWif4BKCVoEwwhoaLQHSMTAj15R+HOaFP+gxyDnaos5W4IYDoHqfgjY2+ve076YjTDMQfKQgJYCjkj410JOW+VE5gwxhvKOpghbOAUilf1oVCaCfIRkaHRYZGlQQ5A4gkQPWLsFaxjEGCtJKUqBdKn3F6wiEUq4n1gi3KQjM9JhWrhMAuKzSnl6aQFEmn5WFT83XVXIr/mZHyVU0oJJVM6pA8wpktbmnAnwVIEz9SQXuYT0NnEvwFPWujmJvV9p7ZqfwAe9aJSxfCTSBs1jJq50q4gwM6PW6vkmPa9WyoTTBVEUQOvTE8WNy/NgxrdxjYKu26bQWwHibamseLz2Wx0tLyk+o1DM8aCDT9k4NlqDOow32MTbu/2jL8Nv7RriW9pTXagVByIICguoKI7yWK2XxNjvP6lPGh3VlKrTJN7qjqpb3xSpWQj/qy6JcWQ1iUrm04mj7PtaH6QOVrbT/oh/nx63AKQD4BjsrU4GGtnfbX1XYv+HB76kICvMDIp8YH9v4jWx+7p1gL46T9p9rBhrk9nA539r6Hagqn0IfnT9/Xv/gg+I87P2jxUVZXVu13RRsxuCQrK1vKIj51t17Mgww1fyCnD57TiamZ2R9oyVDI6P6t7a+rjYFOndsZESrVWoFvIEBWd22yovwBwFuBVhQbX6yywqgb1tFVoIBx1LlPvIM+RHnwePQ/fDBoGfhf8A3UfB3AlP5+8i3OJZ7iRj1Ktcq6tzO9TI+pi73e5TcdTVP1zJS2v8wLr25viZHDx+Wl17CCwPOaFVa+BvoC3Os+tSKr7RRpku41p4vO/ur98bwsT0/Uea8nfHz8/Y88rXn7f1SWFcA87aL4/L0ztEztt2tL65DbhylY55Gvd7XWYkuzxOcm/d9/MtX4lhLvEG+9XtYz69xzfy5+Lwj6g2vC39UYCr2H9ezpq3ZZH+dpzvHHH2dbmvTC2/ENjzNe+ED38c+X8zZpZxe8cdIG1Z29WvrYyjep8b9MfYTeYI853krZys8HZrmHXUddTHviXEVz2/d1ivqEe+T5GSBc/I08P1HG+35qElXez8gb6c78/cjPUt8p4Ds9DKIaFdy93AcsbpNr3TMrWMTf5fls6FHPHdpyDLx8/TfDSyfB+R6/eVlxPNy1HdRvnrVFSVezx2Psp6T/SiTTbpYz3Fr1Ouipuua+KVJfnNrHHVEST/keKek/5rGl5tqTk/5NX4Su5/jkdh3rl3PO6QF7WK0USVZ9/6M1705G+fXBN89mKrEY93YpZsOJ19GHdmtXU+bOMfcPKv51k9runVRne9GW1z4m7/5630wVc8U7V/Yp0CfAn0K9CnwQaZA32B+kFe/P/c+BfoU6FOgT4EDUeBJwVS5wAE33fFhR538UQfDuVHPBQ7iMW7IfdDVB2w7E4fsobev0NItGMKxxOAl++D5psCeJ3psx9+f2/yXgk2eRkODw8XKVAxQeJpwPLlAdSkAkZtDvD/emwvmNgVj/ZxKbcUgT1PQx4+5GKB2b530QfUoKDGoGx86dFu7kuD5+3xwqRSQj+vA3x10CG+3zPUdg8X4HWUo3heDhDjPBKsY0GtSND7w2RTk7HVtm/oqBWU9fZv0TdN1nH+TnqL8ZdcpM/AYnMzxR2wz/i6tk0+aiHwUH5KSJgcNlnZbd6+PIh/kdGjk06jP4sPkknx4+seHbJ53uaae93i+F92Ym/+T8nFTMDi2GefQtA7dzkWej9c/6QPOKGf+d68PWkpj72ZXeuHLbjo68qJ/SO3nUpLZKFMlvti/tki8qhP9DqpTuq13p8wgkcbAVDnZK/E3xux9Lcq2T6qJ84+VqZp8KOqhJ+G9KBu5hzg5HcpqClF398Jrvchnt/Vv0hv2VmgbmadbzoeJ88/pipxNJs19NSJPp5yeiLYn5+9GHvJ94xwTPiI/+N+4h7xQslGN+joBgvSalBSpc+sCpsLeYWxiQh4tPtIE8hs3b8ry6oqCMUbGRqXVtof82i4SoBOYKs4rjo004L2eR33yY/6+VN4hJebl6Mt18zzl7aCnJenv92zVuusb/TuTcHx/GF/cc/m16lUXcZ5ex7Jtv945Hoz9RfvN8wQncE/I4932AZgD3/7v6Upd55N3Y1IhdQr9ZupN+jFIyscx/LYKL0zeNcABwBBI9gQ4Bx+AklCZCsAanEciKkA34xOTmsSq1UpQmWp3t3rbPtpFEizOIREfSaMYDxJQ8QcABX4j0RRj8dVwcB+SMdEX+pyanJSdllVTWVtf0+pBeJgPMJWCDRLA4NGjh/LWW28qmOj06dP6B7ojeVsrU42NdlQBI7CD4AGtXOHAI5gPkmF1bQFGaG1rewCssAKJAeMAwDIdiWpNAPu89p3vyKuvvio3b95QsAze2g9gGIAtaBPAgGEAwRKYgWuEsbBiAYCUoBV+g4Zzc3Pymc98RucHcNGdO3d0bkhifffdd+V3fud3dA3YD8bzeGVZ5uZmZXYWycQbmnxdxSYGBmR0dFwr4CA5GeAM0PirX/maXLp0Wf7HX/1VBXAA1IFxAHiB8W9sbklreycl9hsIBOsI0AjAIaie4vWJ1XeyhCYDnSUgQnoBDpKYYWh2NHHf4ieoKIb1/dv//Ldy9Y2r8vDhQzl58oQm6c/OTMuRw0fkxPHjcvjQYQUE4FrwAeh0994dBdWBPkjYX19d03OTkxNafYpjI3AK92ysr8nq8rKCgbAWoPX8woJMz87IxvaW7A0aSAfALawZkqw10X1vQKsUbW6g2sqmVlnC2H/45ttWlWpoSOYXDsnJk2eU31FJELQDmArrM6gAq0EFuQG0BFCXVTkz0IPXF9Qx3nbxGOQFf5gTZY/HwK+Y15tvvikz05Ny4vgROXv2hMzPzcjwcF0BCrKOsbAahibItW1cBhrsKN6kY2NC+jDAH8lPAM+o3K1ZhY+ZxHtbrS1dB1aLQnUQzGVhYQGlcGR1bV31DQEF1OObm1uyvLKqwGIAsHA/+9DKLSkhFHyMxC/qN7Ttk3qpT6nzPMDK+zjUzfwXNCaIDWAqXe/1dQWsoAoPaI4/yCntByu4WAKuJZVDr0L+rl97T4GNuBZ6EDSCrrPk/K1UpcRebgCAFABEWEOC/DAvXL+1hQpWBrwDoEMhCFVFLItBwkWgDsN8AIiCvBooBxWdDBilgBpUYUsVChVgCPDJwEAF5IIMGuhS9H5LlK9BXN4mepu5z8fXnHrjfzuXKp+5ylhqf/lG+VQRbbdtdOSf+hN7AFPtKJjK5MX4d3BkGM3K5vaW7KAaE5SPFcNTUJE5tQBSGeBpSABeMgYHTaDvVR4UPISLmI1pugqlhSD+KotiMoIqV7yuvocOtKtKpWWo0m9Ul9JKXYMqa4YjQZwMlcIGFLQKcB3AGwDIYU1RkQyAr6G0h6ItUtCjgnyHtD2bDqv/WSVT6l+csmsNUGXrRX1j9kynrDoOYLEUu0sv3QB4dHevrfoqYYVkc2NddfNzzz0r58+ekaNHjsjwcAJN7LaltbUh62urCm5efLSotmbl8bLy5IAMye7OnrQ2UQnL/G7KLqv0QQZ9sjH9Hupz3sMYlAdTkWeVzjXCrdoHeH/P+vBgKsiiQv46wC0V0EqrVtUvmSCYag/ANdWpDiyYqdLTud+xvXHthxqwiLqZOpHnkfiM0wrITABdyElV9c05w7bGBLDUQB2zJ/Vej7dEH9j2DyYj3v/m+L1Pmjvv/fbOOdfAtkonoK/BIa30CH115coVrZRJQCp45uGjR1ohFSwK2UPVKdiKpeUVuXH7jgAoPnfosJx76oJMz87LVmtHRsYmZHR8XNbUXm+oHl9bXZGNtTVL+kflviExX2J8XOVMqTYwoPbVwLymg0ZHRipA1fjomMpRrdPMloJ3ode1wurCggISASiEDBAcST6nf45/vc6O+7baxthK+f0v9W5pf9Hpl+2vBJ3bx/j9nGOnil6gHQCUL7/8sr38YG6uAlNZ5dYEoIcTlT77Yyw10MrzRq4yVW4PFfmN9tzbpGiH4j6XY/Pt5/i4c3x8OUBte327uT5K9PS07fY90q80F9+OBzxEnvL08vzkeY3j9uP33zkG7ufQJnWIP+fH5OWF/Xodx3H5f/11VpVqP1Ii0jg3zhyN/Xj8eevz4GCqOI64Tvt8o9RpE4+U6N/EMyXe9/Y0js37cKQ/rmFMo5JrB5jimkd76n3pnEzleCvqorge3WSkaXycK21WL/IT++P4It96XvW2MecTezrh2rgeflyeRqV161WGcu3q2sGHqPzAGmQfZdLrSnz/5wBTlXgi0qwbH8AHjnvX/bJNsHj9b4y/lda/pJsijSJflGQ/9lPSBRFo7WU0fs+NsVOP1i9Ni7r6RwmmytGkia7++m66lLIW+8jZY68bcn002Y/YD3/3qtt71WNR/3oZZF9xHk12Izc+XK+xHbcn8uPL2Q0cY2Viz1fRduZo6P2WEr1i/wfVzTk71ovPZbXoD/Zp8iHZUh9MdTCa9q/uU6BPgT4F+hT44FKgD6b64K59f+Z9CvQp0KdAnwIHpMDv/d7vVzvY3IY3F/TzgVDewwQTdh+DjT7A74MSue9xCrmgHoMIPuDLcTFZJBd08ff5QAT7LAVmIx1ygSUfBGM7uYC4H1cu0JSjyeCAVZPwgfDYX7wvF6zrhd4cX3wgGIM1fh4+qNQtMJSju6e/X/9uPFniFX/cj7u0LnH9cR3uywWOm4JQOf7JiWSpjdx8GwNRuderug67tVfizxK/5/jV95H73kswrpdgW0m1eTlo0lfkV68zcrJY4hfyRJOKzc018kQvAcAmvdAkH0xkyc0h9wA40uIg5qOJt0p6FPKUk8FcIJjtx4fQvco8rqMOw/fcA0Ye57kn5cMnva9kgzxfehvbiyx1W8NedKqnW7f2oq5tsjFRPxz4wVxhMN30btP6eN4jfXO+RM7+Nen2g62VZhkehNR6bbd55xvsTJzpRR+xH58MxGOs9MK+6AsaIKOuklTqJ+ogPmA/CDFyiSpc8yZ+L+nrXvsmDSLflPyZXts1vaArXAGp/HpH+czxZpNOjTSPYKrc+CMd+bA75ydSr3ld720TeQTjwDV+v+BtBI/nHr52ozHeGK9Sxde+J/EimIr23NMCx7S6z8S43Lp9W/7pn/5JQRB40Ic3fg8MDcrmdsu61oTD/WAqtBeTmKI+97Rk/34PRbpU9NOEZyQLKmU7/rXnsDEZwY7VHz6sJzCPydSd7Vm5BVZ32F8FDVf7teNcn0RmySNef6Dt+HZ276OSDzzPsB3SkeeY3Iv2kXzJNzp3GyvvZ7I/18DzOb/7BFZvp8nDTGZEEijOs7ISvqN9zh3XY3wAImCsd+/elT/+4z/W3wBSoTIVEkIBukElKiTzIykVCa8AMbB6BBL+0Q6S8imfBHiwIgr+BeAE/SDRlEmkoB8ToBVwtLurAEIAlFC9YvnxsiZpzi/Ma/IwAF1MSEX/Dx48kDffvKpvx7906ZJWiwF9cM/oKOjf+TIV0hD3gh4KrtIEekvkxnHcy/Vtt1oKmAAwySpGmO7QClWpIgjANtSYEwsAACAASURBVIcXDsnf//3fyxe+8AUZGR2RQ4cW5MKFCzpnJOlq1SEkxw8gEb1+Qz+TaAkKwvwwBowFdMV8kFQMOgFkiWMAVmHc169fl69+9as6PqwTjkGOsFZMtt9KegNJ+dQfw8Oj0tpuaXLvnTt35e7d+3Lr5k156aWPy//0b/6Nzg9AnM3Wto4VYCGrIGaATvAVznMNJybHDRgAjZWSaK06nyU0VbpOz9mf6mVU5mm1tBoEkphBA1Tm+vM/+zN59513tR+s6/Hjx2RqYkIrUp0/d07Gx8a1XYLOwA/Xrr+nYCrM6eGDB/J4cUlBKwsL83Lk8CG9FqAQVjRTMAqq2iSQBfqenZ0V0Ku1sy0TM1MyOz8nR48dTYCwVAVlAMnXQ7IMkN/qmuztDcrIsIH7fvD6Vbl9567q7MOHj8r8wuFUgGtPWvrGa6jHQa2UguR+A28AcFb7YaZWUz0oVxwH1xJACz4CEEurGm21ZHxiXKudKchmZ6eSQ8wX9ASQ6vz5M3Lk0KxMTY2lyjKmi6kzAOTg792dttIX/AQAIPozvWZgGsrrzpaBIMB/rHKHql4K6kjVE8EHpDn6gmxBjqAfkAzf2kZlofRRoIj5iY8eLareWVtbT2O0yo2QC1RvoZ4lmEqrkCX95u037QbBVJAt6ijvh1H/en3Kqlbt7ZZVptrclImxUQXnAaQHsCZoQvtkSb4GWIDeGRsfU7nEuty4cb2q/jQzYzrKKouhYprREaAX9KmgGlRiUnCTAZxoowByBEAGNLC6SOaroTLTsAKkbDwAvHFtV1ZWtW8ACEH77Rb6SCAJ1b8AJu2onAN8CuAg1xAABgAQzK8GYAf61Ow+/YvKr/BvM08gporGAFIBtJRAlVoXSqsxQZ4gCy7ular+QHjAfyOjozKqdMDczB8Bj4Leum6qU1GlBhpoV1o7LWnv7SiwCnodPgyqsymwSv9h1TyTs4EBgqmg20HRBKZKOkwbUjk14JNijZLPAlRRXYnUwEnafoWnMkCXApwUTGbfFWg9Miy7WlEIIC2zxdCFoBHmjTWxJGYAOaGrEmhMKxlZXxAXq6po6wk9oT5EG7rbQL/tXQM9Yy00IW4INLM5kWd1fQHQGRyUEVRJgr5CBaTElwB7gk9BQPA95AC8srW1IUcOLcjHP/ExOQ0QNICriZ/a7W3Z2jQw1camVQsEGEztx+q63Lv7QJYWAa5a0fniAznGhwA/gqlsHHX1TfoelDcPoPTVBQgyMwSd2SLqBALQ/X5B1zfREAAlVqaiijI/0fZJcQ8Cfx2ypDQlb1eVTE047F5W5aX/XIOpctWi2HflsyuPJd8aHJ+qCbOiFeUyGfzKl6EvSD1JMJXfF/g9T+1nmr9Ouvm4lfdFo0/sf/t7OuntAJa6txlW8CzsxIc//FzlQ8HewTd68PChVn4E4FAr26kN2VHg7fVbt2V4dFzmDx2W0+fOy+TUjKyub+gx+K2bW9sKCkfbrc0N2Wm1ku0VebS2XPnJqEQJn45+G/hJgbyq+0THsbmxIQBTYS6e30AP/IZuh592+PAhtRWoTMWqqnHvQfsBucDH09TvE/3+jjT0Ojgei/SP9s6vg98HeluI735Pr3K2t6dAtNOnTsqnP/1prUgJv5R+M/cfan9Ud1obns8YZ+jkVeNYykjdr/leHFeUhxhPIZ/760gL/uvHwutIjxin8OfZl6dJ57w642lZO+leVMO2e/nXr6+fT5ynb4v72ihz8X6OE3T2OqA0/lz/BuTufDmTp11cA/J6XM9c253rlY9bxjWN65Ljk1xfnWOuwYDxfh8/KtGzaZ2iPOZ4oGlO1Bt+jXJteJ718hb5PMdftJd8MYyPnfvryTPsy+swH7/18ud5ssTDkeb+N7832S+e41ypQxgX9PPpRQYjP8f2oy6JOoVr5vvyfJSTn17olOsnRyu//hw79pWsTBV9Gq5Xjld/FGCqnB72Y8z13+s62as+XPwhPLcmzTjn3Nr49c3pL461NI8o/zn74efTTd7JKzmd2Y1WkY+iXvDj6Aamys23pPt7Xa+cfvY6pjReP5a4XnHNSn3k5KKkk0pzL13fi1739za173V2yX5EuxdpgPMRTNUbn2tL1XSa/CRexDhNTnbiWpR4ulf+8bo36pC4NhUv6YUH6yE37rhmfTDVwWjav7pPgT4F+hToU+CDS4EDmuEPLqH6M+9ToE+BPgX6FOhT4D/8h88XwVSlYJIP0vIa/xahuHlmIgETOXKBjtJmPhfAaQqUoJ1cQCeudKm/OPYYlMoFwXKBDB8cbOKybgHpKhCib2XrrAwRA9gxcPMktPNBEAa7/fhzATCcj4HwyDuejqXAU6/S2EsAJRfE4rFSsLvpPMbW68MEH2TN0YFtNfFgDEZ52mibLhjdJDuen3OBwVzAMze+0nVxXJ6GTXLaNL9e+WAfTdwalXiE44sPrP2c4725h8eeH2JgOeoMn7CZGzPXKPKsl6mS3HkZ9/T2Y6AcR33wfgLuJd0Tx+PHTZr78US6+3YpR0wU7SoT6QK0QZtTVQFIOor2gQ8YSQMm88QHJL3yYk62Svc26ZHIC77dJ3nYGHVtlE/Puzna9zr/ko0o6fqSPinRMWcnc7otp3960UM5ecYx/3Avynk32nTT753nrRpMzs6UjnF83cax/3wnmCp3f6Qj5ZoyzLFTjryO87oVIB3KWIl+8XwEZ/Uyv1yiiuePyANRf3XrI/Jfzlfw69TNl8j1t59fOt9k7nWDf9Du6Rd9m5L876d5PnwW5+FpyiRK9hntF3Ut9b1PmvAP/8lDpJ/X9z4xMydPvs+oO5Dgp0mb+tZ3gAtsq6MJrykJmXRAEgO+W3UBA1O9/c7b8pUvf0WT/yanJmV2bk4TJzdaBoyxBEJ7G7oHpPgEqJyNJajH2z6fHBn1sNEXI7bkZb92/lq/Dv477aEfS7TTNub0lu9UmSr6DdF38kk7fg27yVKUxRyYKiZ8et6gbc/5GuQ5Pjgmrf1b6H1/njbkbd6LNfV+QaSvl8GY+GLVSvY0aV6rSa2t6UNzJDfy4TnbRr/4DrAOEv4BpHrnnXfky1/+soJKUJnq8uXL+sZ5VPtBEj+S9ZFMD44GaGNHE4v3tA3MD4n3+I2+AJbAMYwBSaIYD/pBgiqSLgm+oHwSiIVxoTIVkudXl1c0cRX3T01Ppgodrco+os2HDx/I22+/JRcvXpSnn3662odjvfybVLXaiAMxASCC37pWgMcMIkHdEmEBFEpGUXa2Wwr0ASjKgzAApkLiu1bJGh3VSlr/6Utfkj/6oz+SixcvyPmnzisobGoSoJFBqyQD8Jq+oMT0HsZo1Wa2dI2QkOplEuvI6jSgLcBUZ8+eVdAYEnPv37+vf0j0xZopLVFloY02NwVVgZQOGOuIJakrryYwHMA23//+D+T69RvKM6986lPyK7/yP+hYV1F1CgnuCYyHyi2W4I4qZWsKcgNYTcFoWonEQAqmG0znGaArJZErMiLpRDEQBOgJXpgYG5fZmRkF7Vy9elW++IUvyu1bt2R4ZLgCU02OT8i5s+fkyqVLBnzcrRNsAUR4+6035cHDBzrGe3fvyoP797WC1ZEjh+XwoQUFUgFoBVpB766trlr1JQUhDMooQDLT03IH9y4+lJOnT8mps6fl4qULsrGOKlSbBjocHhVU7AbdHz9elvHRCZ0u5OEHP3hDHj5aVD48cvS4jI1NKOgJf9s7bQVSDQ4j4dTAsAr90EpQbdX/qs8Sb0S9SZ1BsGUFaALAMVUTAjCNa4yKbUuLS/JocVGeeuqsPH3lgkxOIEl8SEaGDXyBjyWCi4JxLOl5V9rbqBZmlYgUuLVjAEwA8rDmTI5ubW7peME7lNPZhXldd4DXrPqOJaCT1wlGsJcPAVTGZFUwC22NyK1btxUoiYR/yCkAJV6Hqr5M1Z0ATLMKdMb7CWaSADqozLOn4waAZHvHdCRtWs2rBKiY6BPkqHqq1dI/gKpmpqe0uhd4AW36PYUBnACmGlTAyeQU5HdKQVh37t6pdOP09JTSEDJqFXgMrAYgBgArCqZS+tQ+c6UXTLJcv0Zb3DM8MlpV0dnYAEjLwK0GUjW7AF7d2QFPAixj1YcUALm7q7oZfwAvAcgDUCZAAOARVgJTUEpVqZJVa5If58FU2m4dMlIgEfgdQCEtLAYeRCUmA1OpelB/oK74Y6Apq3yooLJhgKmgN0zPoFfyBPyUnd1tnRf+RW9g6Ypvku5T4EnbwEssPIUpATjD+JZSHdmEVeKYfeeb7vUbhqx/CTyPK1S/2Tzp93X6jwbGwjGd0+iIypYC/HZ3UuWbUYNjtaEzrCIbZLO9DT8RAO1RkyuVlbqyMIBpGAnmhvvAR1hHgPq0OpXOmdU/jYc8+FX5dkBkZGhQxkaGpd0y8K8BtOCTADy9rfI+Nzsjc3MzWpFqdwegkQX5yIsfUT0LgHFra1PBh5jTxsa6rK+uKm9jLHOzc2oHoE/f/OE7cvvGbXlw/4GCQum7QGegChZ0KgFl1GtcbwIdcQ+rZoCn8JvgFvxWOYJPXlWMtUqJ4CH8S/+q3kua7Ov5BFikLNZ+234wla6Z9m0VBgGyU7CggvnSmwJUHuw65bEEtGJVPvIKZICf+lidxGirnkB4qbK0FnVLe43ooxrtrEX6gdT7WjAtVO1in6RrQgPWlfogp278PnEeI+e+RmUB8kYfP91T2bk6+KD3qF4bHFKANSo+fvSjL6ovBbvc3t3T6qgPHjyUpcePZbuFioSK8FQ/1MBUd2QEVSIPHZGTp8/K2PikLC0vy+DIqO6nttuoOmpAJ9hcBUemani3Ht5T+sCWAqw9mXwv8hl0p+ronR31IwD0HwfwD7YfQHlWtUuVqsBDAFPB54WsAEgIn4G609sN8q2vTMV1ivuu6BfUunh/xSnKjG+DfBX3FRg/95MxvuJjgOo37ImCqc6dPSOf/exn1feEPiMYjGAq6DZW9jGeSoBPAk0d7+3fx4NnE+i1kpPa7vm5VcJS2aW6Ahuvi//GfTvp6OnrdXcuztCp2/0o6u+5/TH1SP6O8tHcmP284nf8jjEqH2vOjZ+86Pe7kWe9bmIb3Ld7+nle87Py/VLvRsBN071Up5FSkT5xzfz+vtT+fl6CTbGjkV6kZU5H5+YbxxfbK62vl/HYLtcprlGur9ifj6Xw/sgfvOZJwFTkCb+25A+eK8lhjseiDHve83yrvmHSGXE+7BfHfcz4ILLIMcexx2clPo7vx567zuuzHF808Y7XMTldn5OTDpsPvyX5QjGmlON7tvckYKq8b1J+oRvX9SDro7wMf1ar2NYA+qibPN1KMubttOdJTxc/p6hzorx6XVHSv/t1UH0k137JDpX4KM4pd38JTNVNx3aziU02J9rbSNcS7fyYelmvqPu9POf0EfVXbu5xPk3z70XXeX0eeTLOP+efRPny+sDr3jq+YNTIjW3/XOrYXmy3RNMYo+9mK70ePKjMH8QGVrrANmJP0lXHPZFWv/Vbv/H+G33fo+o30KdAnwJ9CvQp0KfAv3wK9A3mv/w16o+wT4E+BfoU6FPgXwgFfvd3f8/ef+82sU0BDR9Q88HREpgKG1sGJfRtze7jN72lwEe3Bw5+085x58bSFACNwYc4xqbAkg9k+MBsDCD7wFIM4LK/GJD2Y0aygyVTGj19MLIUUC6xWDe6x2TFGDSM42TQxfeXo3cpgNpLALJ0TWnupUCjD3CRlnH8uWBWbo45OuJe8mxTUMzzTRP/FYN+6alSU0CMc41Bvdw65QKRTcHIHG/FgGvk69I971cVst9SgNfTl9f6B9ZeNiOP4l4+1MgFI3MB0ri2JX7y6xP1WIk3I6/ENkr6wSdZkE6lwHQv65HTATk+82vCB2aUkagTSbeoO3N6o0nX4ByTEXygulsCP/r14Kte6NAku036N8dncU5Rtx1UHnN6rbRGcTze7h6EDrHPaDub1i2nP3IyHeng6dSkgzxIo1ebWbJj3WiC+3I6NfoW9e+DganY9pOtU0oqK0wiRxuvN70cU2Yo0zxnQAFLZiVP5Gxe1EW4VpPC8fD1AB+vy6JO9P3zOurbXvuJfFjqIyfD5IUSP+T8CGunTuD1+tbrcvbndSdBETm9mbd19pZ8f640Dy9frCwRH/r7fr0uZ9KEB0KgnzpR0B62x7eL45roW+f0bpRVrq0mFCafGfd5MJXaCk0qtmRD0AGJ4UjOe+PqVfmrv/5rOXT4kMwfOiQTkxN6rVabAb2GrLJNzuZyvPzX8w+SpGlneC/lxvOn9zv8W8X5xn6/D/D86L9b9RADBXkZIc09r9g1ABoQfNH5ZnbPa/SfuNbRN+pFdEmTEpgK530STKdu6azE5WWcY2HSEWmN4x5URdoTFIjfpAuu83Mr0TceRx9oA8mMGC8AOGj/8ePHVYK8Bwgq/7Xbej3eKo8KSt/4xjfk9ddf10o2SABFNSSAgZBEClADEpynpqZlExWKUpI+kljxIZAH12FsSKZkhSgknqIf9IeKPWjPV6vi/pwJqdA+AFOhMhUq/wDYhPuRSI+KGpQrJDojAQgVgm7evCEXL11U8BeSVkFDTaBmdaS0P0JlAVaNUyBBotswgAhJrlAVAQAwMyC7mtQ9MT6hlaa0KkziV+SUGmgCoIoxGRkakr/8i7+QP/iD35ePf+Lj8uwzz8jRo8cUpAMZR2K5ViRB1ZdUeQjj5DqADgp2SAAXjAHH0D5kFzR4+PChgtRAb9AZdAR9aA9V7nZ3tQqIJv8jhxwAnVRRSIEECUiCNQTg5etf/3/lnXfelRdeeEFefvkVefmVTynvbKA6l1bzqB9xgOZIdAYwafHRkszOzcjExLhsbG2YDBvR9P/U7SpLBpeogAZWEWVPaYsKD5jTwvyCApy+99p35Ytf+FMFRk3PTCkvHD16RGanp+XihYvyzIeekbWVVeVz0At8Axpc/eEbsrS0qLQCEOv27Tty6uRJmZmeTjTd1so2H/rQM3L82DHVpehv8dEjuXHzhvIaaP3w0QN5vLIsp86eUUAcQIVIgkaVpOnpGZmcmJTRkTEF+zx8+EimJ2eUVvj+1tvvaEWgl156Sdd+d88SvbdRqQVVTsBnAFCgypT/a7cVWAHeGEo+HPcNysuuOgRBiNSF+BdJY7gOawM+Bh+8+9678ujhQ9ncasnTVy7KM09fkqGhXRke2pORkUEDD4KHkAgOHaTVfSxRmqBM8J8m6FcvC+r0L1HFxlZWTMZ3dxX8C7CHJoZrbUXoGpsvxog2MR9UZAI/DiaAjAJ3URFn12zxjRs3le7oHgAS6jS2AZ5GfAp9Yi01gXvPAH8ErBiNE5hqeFj7xXnjTwOjaIUXAHhYqSnxKauLAEwEnYJKPUi+n5+bVdAIwFLU1+YzYdyQAejzQa3QA36B/Ubi/+LiIwUHAvQF3UjAGe0A5oKxbW5uJNtudMAx0NL0zp7afwCEvK2wflFxiIA4810gF9QjAMKpnRg0ukH2AfwA+CW9v13BcgoOHRvTewHgRJsKeHIZzFrRJkm7VXby76tO3wlYS7WaiAtTYIXeA5tloCCMwPwLgjAtnoU57LTaurb4w9jph3ANFQwLYNHunlbb295pyd5AW23F0LBVjVNgAiqGpupX0DtVkrm6vAMVsMqyLwGm6kyeJjBU+Z1VucBDqOiWgDQ1cMSqBUVfWFJFLPDb2LjNaWd7x4DJAD+NAKw4quxkILjtGuS7bXoA8zGQO66xKkjmQ3B/ZdWR0ObQ8JDKuIKptPqVAffJ63FvpDZtYE+G0T/kBLolAWVBFEB1x8dH5fixo3Li+FE5euSQYpQmxkcVbKyV2lAJKwGKVM7X12RlZVn5GHw0PzenALmNtQ25feuO3L1zT/+FHcCcYQsA2mZlLgC6vN/K2IqBEK3iFv0f+pV+zw39ojZIqxWbfSKQCv/Sl/IxGBwHEKQGR3YCoFlVx+9LyAOqc7AmKZlb9bkHDSVwkeocKytmY+Dr0cFee1btTKEkiY8qABZmoG2yAlqqAemAi35c5qPWnjFp5MFUfj/q/XX6rqjWRl8FYCICYjFkgtChJ5S3CC6kfWOlmgosZcB10/dUHOaX6GcAVUW3FDj18Y9/Qi5fvqR2HmAqVOu9f/+BLC49Nl830QI27vHyity8c0/Gxidk4fAROXHqjAKrAG5WMBV8K5UF+B0AUu3JIIDDyS49XkfF0yHdgwHID1AVeAJ6EH9aZTYBXOFX49hEAlMRBIXh+30F/Gj4LqhECEDtvXv3OvZDXBXSH+1Qr/l2YhzA/65XlgBVD3atz/r9fowjVGub/Hn6k9wH+X0wK+Ktr63LU+fOyc9/7nNqz6BjWZkK9oMyhHU2HsS+KgGoHeCeZQH8Ptr2SKxwVAMjTFV3Ag19jMKfj3GF/bq4pk2pTV7RFHfhfs6vQ1wTf39OR5XuzR2P8Qa/rv477+Ue3O/reS53PdfK0zU3/3hd7VOlinlO6XToyfAMye9L6RNzHffrMeMJw1DuT72KtPG/YwzOr20znQ8GpirRNPLuQda8dC/lNtLL0y3KAdfNx3H8WntbQN7Gv4xhxHg22y/FhejHcW1zfBXnl+Pxkg6M65iLZfn28J2xmvjMvtc1iXzJ+7yepDz4uXEOpeuiPxb1jx9fSZ/3oudIj2rt9lDN1Sp1x7gq+SVHm38OMFVOn5Xo3bRe8Kewt4lgKs8f0V7k9FxJfjxdcvKWo5tfm9I6NemwJt2So0W8vmTHcu0+CZjK82vJLuX68jTuZne8jETbn5O1uA6RvpEHSnye08FoK84nN6aSrYl6iTHzKJ/RP8nZXr+20d56PU76lfrI0aemiYHbm/g4125OhiJN/H3eD+hVJ3sb2GQv9+nYPpjqICTuX9unQJ8CfQr0KdCnwI+cAn0w1Y+cpP0G+xToU6BPgT4Fflwp4CtT+U2131CXAqoxsBCDitzsY0OOa2OiereAFAMRuWBXHJ8PEsQHAbkASim45de5KchW95cCGvrgtn5SysQGvc49wLV3AtqnulrfoFp/9Hx6GKpf9ac9RI7Bk8iXPtD9JIHPXIAnBmBikMqvRWlNm2hZCoLFtYhBmshvpeBZpEMMGHqa5XglJ/u5oBr5vRonHziG9ccTdQ2qWaZRtdZc9+wYqgfciXvIM/7pPPmmbiAlB6QDA3VlM76NVc9oAkH9YZIjx9mL7svpixKNYnu9XNcUWMzpiRIfloKhXLuc/OAen9TL8ftryd8xebo07hjoPAiNyV+le+JDiig3fvwYt39oF3nY99FtLn5cUaY8fbhe3exHczDZ6cvM26wMzNG5bvEhbrQZuYTwnJ3oZa08HffzoiUoaJJtGLvRyefNWoLcfl1ev6070rq+Nloavr08PwOvP83W6Cyqi/2xznP1W25zcpdbx6i7OWYmOHj6Ncmb520vozlfJD447aZTbAys8FDTLjdHr4Zr+tdpjqRjpGnnSpTfClmykfGBexNv1vP12j6XCLG/FcpS54N4S9iy5EFLIAS9av+rM/nG61jqgxwtc7rWy2rTHJseQPskg5IO7UUv05+NbTT5lDmd3F2P5ENazWMkKMr0iCXLU5908jATnTU5U5PqbESleUS97d8679fH+5BRB6vfE14GwARM9q3VF9KH/O39x6inSutQJX6yCksSUp2H83gqMFVKVAE/Iyn6h2/+UL76ta/JocOHZW5hXpP4QFIAR0x71/o72n3P65HvNRkZYBL6gY4eXr5ojzRZe7dOcOa61TSpdxW2RkqRyv7VMkmbY5V/alkxN5S6TttN1R+0PSaZMkHTjzvte/St/0yqij4pF7Pw1kkDeSS4DfdRzi/G4OAr5x7sVmtZmbranwaNFRSBRI6kp/RYSuolL3qgGXnRV1H2fO+/Rz2F9ozfzc/Gd4BCkLyMpE8kouK38bQNWJPUUXlkc1PBVKh09Oqrr8oPvv8D5Q8AQc6cOS1z8/OavP14+bEm2k9Nz8j6xroC+5CgrUnngwAOTGn/qNSDuaI/gGyQXL64tCQtrZC0JwsLC5qsCoAJ+kbyKJOjDYxj+/Ujhw9pfxvrGwpkMJlPOj4lhGMeSK5F5Yu11RU5fea0nD5zRpPA1c/RqhC1T6M2A4nvWmB3zyoTDBjQDcm9BCiAbmtrADRoqQcFRKJSwczMTGVrUPUDlARNQV/INUA5X/27r8hf/dVfysc+9jF5RsFURzVBF9WcAFwAwTB/ghOQcIrjqMqBKiJWOQaggG1ZXV1RkJa2n6o4AdhBuk9MTqrMIfFYx5+AeEikx/1IpB8eMXCFyqVWfTB7iUR7JCMDaPGVr3xVrl+/Lv/9r/yKfPwTn5AzZ86qHgLNkSANUoJXlTcHxAAaq+uyurqm1cIADkEFLIJcURWScm5J7ABLWEa3JuKlREhLVkeFqbbMzszK7OyMXH3jqnzzG9+Qv/2bv9U5HD9xVJP0jxw+LMeOHZVLFy/K5UtX5OGDBzpGnHv8eEkTrO/du6Njw7xRSe3e3Xty/OixqtrX6dOn5PJlAO6eVsAPeAbrAZq++dZbWvXrxvUb8mgRAKQteebZD8nZ8+e0Mta9e6hC9VgOHz6ivAC+v3nrljx8uKjgKvD4tfeuyfLqmoyNjcvzzz8vs3Pzsrm5rVUEsVDb29DfAMNacrHK4PZOFb8BWFB9GgBLUpWIWh8iKcx0kVUbsoR2rRqFamcA0eztVbwAnfj66z9QANj4+IQ8feWSXLl8QYYAMhkE+AjgKdPVBrTYU/AI/Smt2gP+Tgny0LO1neQexwAoXofjGvAhjTrALcpHWvXK5mxgqkFZ39jUe0dSRSkVzASggbwQTAUIB5KzkbCtoKJdq1QEviIoh6BI09cG6kNfBD5C3qGTQVsAaQwPg7lbFavhIbxwySqo8F7TOyYHyiu7bRkfG5WFuVkFhHh7SlNjyYXQwaJ0n5ycUD0GHUC9CHAl1hrzgA4Efx09RKOSwAAAIABJREFUdlQBV1hXrCkAqOCp1ZUV5e+lpcdaaQj3DA2P6B+AgRwfQDeqO4drMBXmjGph4Nvp6VmlIeaH6kbQdaiKxYpjquf29mR8YkL1PeaxurYqK8srCvLzgCTQUMEoaiuTZqkxEQmcZn4KPym92nw8VUemh6q/pKF8RR7lN4BQd9oymgAOqoOgj5LvgqYwZwV9p6pkO+1t1OwRAEAA6tMk4FSdyGxv2+TOAQcs4d9AVNW/hRhXtc9KlbUAblO+S+B5rbyVQFudPm16q3eSGawfwHWoiIV1R0U1yD/WBvNCeziuunQAFXHAm6nSklbOsgpLrPpT09P508nBIZiKvkLlr+mUDdCv5xSeAqCJVe0BXxA8IQO7MorKUnOz8uwzV+TsmdNy9OghrW+F+8DzABSD11G1BzZfgZmtlmxtbKrNx3BGAeobAFBuT3X0nVt35K233pZdVL5MVTQxPvXHE5BTKwwkALiBTAx4aGAqs+P0ixRilPwg9YugG1NcgTTCSqhfl3hAPVe+SEPpjnMEczAunrg5sAn5hcWkCJzaTbKhnEU/MYGZ4fsbhDBVzEovVTBDaRVsQVXcN6DAxTpua0sKikMGbU9gn/QiELed9z657ZUYyyfYL1WzYiw2+RncV4DW0FVaw0yB5SY3Ws1JA0Qm/wqiUr8XvJp8LKWvgVUNsJqGiTXhc4bKAU/yk9YBeg0+CkDJqMSpgNxdALm35d79BwqcwgcJ4Jutbdna2paVtXW59+ChTM7MqP86NTuvlfpaAJqqH4JxGZgK9gX2T4GkaSyrGxs6TugKAKms8tuegk6hK6HP1cdut1WnEkyFKYAPrR27B3IMXkZlKvi8qHIFeQAYXlfYPWdhzBDH/B6VL3fxMYtcIrhvK0m+a98IbG0kLsnsq3xSvF977q8JoKgBXqgstyEXL1yQX/rFX9QXBmglvW2jA8YOfYV1rIGQWIb6RSCqGzvZgpjkStCqPXfFOp2xiVyssBIHtlKBd5JujxfYihgg2MUueBm3j5Qfv51siid1drM/nmpATQKPsoMKBRPqNnh1Lq4XzRb0o+l9i7VwTes29sf/6nb9vt7u4P01T/lYbf0yIm/7PI+W4jzkbfKf9w905RwIi483O4/V/kQcp78/UjrSYz99jOd8X759Tw9P09w8a57KxT/zcbc8ZyRJT3uCqFM4pjgXzsPrGR/XwvkY2yWPc5+eW9cm2mAMjHl0o2ETffy9kbZJhPUfe75Z8yp9Hbp25CuLl1il5PrpeCdQgPatXgOLeVkVUNMb1ZobaqfSs2ZufcyvPueMYWVDuTZKbwL6nY31fLCft2wsVSw1Mo17JODHTf+g8i8CWLUkN6RhKf7YPNbO6oK5PrLrmxrN8XSuP1yHl+QwFs04Y80f/jmJj1XH8fk4Z5I7HTR1gulWk5t6jSk3/ljN3zXv2FzruHnFU25vVesV8LftzTvtEe18zY01SNm4LfJrTZdO/e/lpfxkqJPBvA4p6Zx6DrR53m7k9WH0bby95fdoJ0r2zY/xoLrZX5/jzahDPU9HXdxkfxkTbppTSTZqv8Q/bzFG7dSdncfq8Xj/wj+zrb+b3agBVU36wXNIN5lVaQhx+vjcNKq03O/IL914IYlxJXJNeic3Rj//eG+/MlUvK9a/pk+BPgX6FOhToE8Bv5vqU6NPgT4F+hToU6BPgT4FGinwe7/3+x1xmlxAOx6Lb0FqChhzk5sL4sdgsN8kdz4ocA9T02xi0iwDOj7RNU7cz6P0IMHf0zWQqLHi9FCUbz9N0WMDU7kAL98KiYQRl8wXA31M2vFvCawfLtWjywU8GChngN6/8f+gAZXc9eXgUf3wJF5TCtqTL0rXl5jWAx58QM8HU3hvtwcZ3dY6xy8+uMbvfo5MrMpdFwM+/mFVTMzsJRDqBbejPxOkDhJyjFU1CU2S7Uyk8Tfse1icSbLO8QjHHdcptz45+WzisRJPeF3Ba5qCrjjHpNkYFM49QET7BHkw0bspuEw9FvmjaU09vTEm9sm2PH/kdGOTHB0kMFkKbjcFlXNrG+Xey7unXS/B3fdjwuO4a31bP5T1PIvvcewxQB/1Su5BFsacA1BYW3xwWFc9I30i0MCPvxPs5ZMzaoAC2vEJtFHH+fl7PWlz6kw0oD2x6yxJPI7T8zryeqJNj/T3dPHX8gExxh4rATTZOsqKt3UcN+ca6ZHjzRKPaVKlJonlEgSYgZSfN2lThyb2+zHdfJI4riifEWySk/WcDNTtejvR+XDN08loCAAIwWU1T9gDTPKGgTI8H3cCNyxRiQm2Xrao43p9eON5uSNp3CVIeXvg2wVNOIaor6Pu9XJC/u22Lr3IXc0f9QOsJp/Fz6UkZ1FmrY9qBpmkIVvzXvgw+jRM7PL2yOs80jHaZ9I+rr3XLX5NyOPkG/bB9r1t9LJPnaJvlMfDR1fDoQJypAecViXGkpjxQWWf9669J1fffFOmpqe1qoX6DABGjI66BFJ7oJnzQSJNOX4m5/G35xU+xMW/9FE0IU7f0G8AnV4+pC1p13Rfbl2jnSjSWkEuzJhJI2O2TMdA64RPL0+0t0qLlJygwCd9c7rNFeeYrAvzqUA0TTy25BsvrzX/08ezyiEjo5ZE7/UE5+h1lZ9nTj5xjOvC9riOrM6A5HFWtsC/AB6gghCATgDkoF/oUiT3V1VXWi2Zm5vThNW/+su/lqtXfygLC/Ny6NBhBVkhAR9jQ6UjJHmDTwFgYgUsjEVBBVoBw2wofqM/nEM/S4+XNAkXHwCAkJyLsQOAAxCR9zsxbvyhCg0+SNgkbQB6QUIqQDaoFIWE1/sPAarZVpDD/MKCgmu8zzyKhPXhIa3sprwJ0EhKesGYcK1WAkmVUvhGfVQX0qThvbYm5LBaC87D5qB6DMQaSbMYC0AR3/3Od+SNN16Xt99+S55++mmt9nX8+DGlOcaNhFx8ZqanDPyCqkBbLQMibe9oQirmDRoiURxJvFg7gLhIb4wXFQEAaMM5fACIwn34vbmxqeAY9UsAzhkeTECuHdlu7eh6Yr6bW5t639Liknzta1+Xe/fvy//+7/6dPP/C8xWA0Hh+WHUAQDHKC0ODylNVVSEA1vQPQFAD56F9VmdD0pkCcUB/VEIDeC7R3Kow7MnE+LjMz88pAO8v//zP5W/+09/IG2+8IdPTU/LUhae0X1ZPe+r8eTl75qzcunVL+wNY7eaNG/Lue+9pn/CZ1tbWVY8CSDQ7MyNTk1Paxmc+86/kM5/9jFZXW1leljeuvq5Vr44fP67V2L7+9a/LF7/4RQVqQZV86lMvy4mTJ5RfUKEH4z154pTSFkCyO3fuyqPFRQXB3b1zV95446rMLSzIyVOnVZ5QTWl5ZV31OMAgW1stXQtUqdJKOZCrDeMJ/jbFUwM4SVvVlYj7ODDVLqrPJEDB2MioJkuB/pAtJKJ/73uvKZjmxLETcunSBXnq/BkZGQbGcFd22i2rNpXAXZCNNmQ0Jbpz/TCcnI9bj9+qyWD9WXEKfSJJEXwAHgPvAsyDOWhVqJS0vLMDYNCQjKHqyI5VCMFJ8C+SsG/eui0PHjzS+wBQA3+DfzA/VK4Bf+7o91GVMdXjFajC9DeqFGlsDvPQKusGDKTu3dlpKX9OTkwp72xvb+kY8B08brZgTx7evy+y15aFuTmZnZmWKeixEat4Y/jb2mbgXsgM6QbaopLc+fPnZGJiMlUQBJDUKk79t7/wC/ITn/ykPF5cVDlBdZ+33npL3nrrTblz947cunVTbt28pfpjG4CTEehb6xu0xd/GBsY6qDqEwDXQmmCq+YVDCgZQUGoCQqjeTXoP+gfnIGdYRyT9W0XATW3PKuShsiX6BdDFQDwayyEQyvk09Km8ja/BlmYPKxvM5EDASwaHVQSUH1X/mo2n3lIQXfKh2Z72gXsVWG3JhmoTATQBoEqP216BgHDIDvwH3KuVdQCIgq+mPOg+we/RVXYvAUJ1NFTLgpdnvlwnkGr/vqi+xmhjAEabsyXXMxmetGMFuco3Ih4tuWT79z0GllN/JQFavA+rvJoSNTlTOw+QzLbs7QK4vC0jQza+3d0dBR2227C7I2rTfuqnXpGnzp+VhYU52dnekvb2loCmsMljo6PKP48BAGyhPbMBWiGr3Zb11Q31DwCOvH3rtoJQv/vaa7rGC7NzCrqyioWbeg8rOVL3+QoZHZUlEqBP6ZR8Y/pMcBXBEwRM00eodIGTCfXlAAICHju9fMDvL+jbKjg47Sl9PGBgCErWKkupbsB46D4ToF9VAhxS3tQ9IcDWBBnSt0+8Zq6LlZ7i/NRP2NkyfkyVnky52rUm3wYSIz9g7Kw6iO8AjNUVgEyPgU58YQV8NawnAM/wh7QCE6oJwh8FiBFxK/rDQ4MyohXzrPqnysMOZNCSeQdTjrvWpUu+Ovc/avMUmW++BMCi0PHPffjDCkiC/YWux4zu3r0nq+sbMjUzI2sbm1qlaqe9JxtbLVlaXpa5hUNy4uQpaQEwNQK/8JDstHe1oqr5Mqj+t1n5dABHA9S4tLKqwHyAVmFPjV/B9wYUnJ2dU5quriwrmAq+KfxOA10ZSBi6Em2zYinuQVUqq0BnFU/5YgXzV3ZVf3v+4b4j7tcow36PRf7m/kKBojvb1X7DwHN1XITxNF7PfYvJhu1VuPasfEjAP9YaPprqK60A2ZIrVy7LL//yL+v4YS/AoqAH7JNWcVUbD2BaSuXWinqA5tWghUpHGlO4mJdpJ706qeW4Dc3gXTvUt9e/+3WxtZ5UevruAQ+NpqA6aXo5YQszz958v9TpNWhrf2J5Z6+dMRrez2vi/OO99jvG/+r4odmdqrVg+sp7/hyIi3uo/BjysQqut42j19R9m1MNEmS1qnpPnouBRNp1G6enjR9abpwxzhHjGOzLXxfv8fEET4/YXy90im37uUbfyq/Bfv7qXJPIy/7ebnPsLoulFek8Xpp/BWYOzWRgGh1Ze37O1IeM2Xr/Fc3yeOUDxCGXFFJ8cSlBVmlwlMjax3Mvu3QIKbP9DoFaET3qqvxzWFMHnS9RxSHMx1e6jc+D/NqST6OMkWc5B65TXK+cHPbC07ymibejHlG7U9Ev6doubOa1Y+T3jvaos1IV9PhMBP6SVQKv9xSkHfc/9EP15SnpBRFEPlW858Zrsgsgu1UE9c/SI90pmzn+tpcnWNXouLbx+v0sXn5eE3VY1DueR3LL4Hkr8pef3751CTkFTfdGHimNg23UNruuNNyk33kf96+lOVGfxHnhN/mjidfr8RmL59qhnbZr+SzRZlwCovNae7bWCeBmrLkXGubsQY7Wvch+F5GtThf1cuBzyobOwzyJRBOLveU+/pmGX/+SnuuDqXpdtf51fQr0KdCnQJ8CH3QK9JZl8EGnUn/+fQr0KdCnQJ8CfQqIyOc//wfZyHlTsNlvYH2gw2+MPXF5vSZTZJIBewnKxY0+H0IxmMDgqw+AHHSBu41jX3tKOUsM8A95c3TwNMuBqUqBjFygv9Q+x+CTTWM1sNy9vc47jtEHVdlGLlAfA26kI2kSeSjSOd7vg825YArvb2q3NBfyE/71AaE41xjc5/kcmMrT3Ad8/IOCUtAO/eTGqvNOE/VB19KcO8bn3habC6ij2Y6k6PRgtSnYltMDPqjt6VqSy258WNIdTTyQ6xfXoy1Wh/A6JI4t0ocJ5Fwvf6/n58gfUR/6ceUCwnFNfQAx1yfnFB8k5OZWWvNSMNLPhd+jvvM8XuLBmDxesh05PuvGGzn6+va9fmqyX3Et4lia7KLXa5Hv9utFCxRHPso9PPMPfHJ6x9/j7V/9Jto6QJ3jtTgOriVtKn/7uXfohwRe6RVMxXa9TmViOvroSMwKetjzsw+2M5mFa+ATAL2vEOWupIt4HAlsOd3vaRTXvcn+cMyUV65nyUbm7Kqfg78/J78lGSvxcU6X+rHyvD/mbRfP+4Qj0t/zOtYnB5rL2buS7Pv54hr2w+9RT8a1ZrJU1BM5e9qNT+KaR32U05dRZ+b0Junsr/VrENvI6TY/tqjPPG/ndGjTGL3/QlpHveD9T9+X11nRHkW/iHxDnooPR7O2eBdv8reEMZ2Dm5wmGPI97axkQDDV5IQm/F279p5Wibl5+5Ymm05MTRkYR/8sEZJvQW+ym5EHMQcPwon093NkUh2S+bTyxbZV+sjJ7n77YhMu+SFR33iZifaE7Xj5opzm7Ek3evhxaSKpS4SNY6at8In39P8jn0Q97JMlAWbxgIjoJ0W58bLobRP78DYZxzgHG9OuJiQzCROJr0hwBNAGSZD42Jvhhypbh/twPYAKf/eVr8p7712TI0eOyLFjxxSoolXR9qwaETx/8CH4D2AN8hT743gIPMJYwa9IhMU8MR+Mg0mkGJ8BaoxfPN10vKi0s7GRANVI/LUkXyTDTk9NaYLqrdu39fjc/KzNU6tE1YkFo6NWFQbjIH9xvJQj9GsVOw20gdwXJMQiZIA5oJIGkmO5jpiLggwGBhUYBgDX5sa6fPnLX5Yb169rRanz58/L6dOn5dChBW0D80SSK5KS0RbGjj8Cp3DeAAtIVrWEZoCpFJA3MqLjx3FNygX9t7d1vhgLEnSx7rgX40abCugEaCwlWWjC9O6eVWkZHtb1fPTokVy7dk3efOtt1T3/9n/7t3L58mUFy1H/IwlbQStIth0Z0fZwr4JitEpKXW2OYCqMl2Ab1QMpcRoJQwCV4RzGa/QXrfQEgAoAZn/yJ38iX3r1Vbl9+7YCrEDHqekpBTyh0tfJEyfk8KHDmqyPeQL88e677yr4hD4cxoc/0BTnR0cAQm3Jyy+/LJ/6rz8lY6NjsrG5KXfu3Jbz587JqdOnlQ4AU/3pn/6p8iuAMi9/8pMKHMAgQWPw3fzcvLb78OEjrRyE45Cna9evy3dee02ef+Ej8uHnX1CAIlhqecWSp7EWrRZkxpLhqNOsOoHxWWVf0wty7HhdxUPBow7giWQt8BToiIow2JgruGZzU3nw9Tde1+/nz52Xp546J6dPn1AgleyhuojxE/pFIrlWbEqVYyjHem54WOcLviJv8TjmBT7Ab/AeKzXpiz/2DJgKECYAZCqXCUyldlArHra1Wsjw6FgCL1gCIYCCi4tL8nh5VdbXTf5Vp4yPm++Wql9pDR2tUjUuALUwzkfbj9/bWhHPksY0+SyBqZAUB9qCHzF3VBdD2/itFaAS4Ipz31hfk7GRYa2QNgcw1cSE6kK0p7q32ovUgH1WX2ElLQCqwONINFeA6/i4ysFP/8zPyDPPPKuVxB49Mr6+f/+ePHhwX1ZS4j540iqSWZUVxmCsuhsqcNkYdEwJbAT9ATnAvzOzc6rbqAdrW25AJOaAYoygE3gb97FyoMrsaAJqDRggzfvi3gYqH8eXOykox4BGqjOQkA/dRF5PoCL0zbgmXyCjOnh0VHmAegVt0Zev/IQBzN0So7QSEytdhkrRGJ+OP8WjuIfL+8r+Dd2VR1vlZwJYAD5XMJWr9Bl9Ze/jYoRmbywJLucT1P4I9Kv5ke1UnVH1Qse+wxLjmLxpcp0Aa+nt+ebP+Ao1BqRjaRhbGyR/gsda0t7ZksFBxKuQ5NmWkRHI+KhMTY3LyRNHFWh69MghQSE0AE5QJ2locEDBNJjPg3tWyS8VtzKwQaoe1t5uqyxD719/7z1577335PXXX9eKjXOzswowBvAEvA37ij/FUySQFf1T75uRXgmOVvOmAonMvqMyIO0f9W30Ablu1MuM1cU9I9czt+/YBbgmVZXqyFYNABLz5cx+mi43MGvcB9KvjfxlFdAMrGTybH/0XSmfxt8GrqONxDnzgQEcq8EWOObBVNBXkHssJMaIKmMwbGq/9CUBqNSUXuwAQK1WVzQwFZJ1sYa2CUo7ogSsSriZCnDGBG/Myarv4UUEI/LCCy+q7V/b2JDNLdihltx78EBW1tdkdGxcNre2ZRW2fntXq0kurazI7NyCHD12XI8DnDY3tyA7qdonAFoK2E12BHsq6GDwxfa2AYQwf1Ssgn6APYUOhN6064ZUP8IW4tjUxLjqdPq3+Bdgc/yL6wGEB/AW/UJ+oY/Jg8aX1gc/9I3Vpis4y/wC7+d7vUvdRX8C/gDm4PdMnsdp8/lvze8JgJ9sOo77/Q7Ggzbt5QoG6ka7Tz99Rf71v/4ltT+6R9CCsPULGxQwDZ2ggNH8i/6Mv5NFSxtm8BUf2ekhvjijU5Ee6Jffe1aavMeXhDR1FPe0+2yhA1jEWEtpz5obXy5O0wsBSjGgHD14jPyD9puu6+zfKrOV4ma5seba7mVO9nIlA4zyj3ozG5dxz15oK2I/+Xma7vJr2jQ+zp0xgnhtLobir+mFdu+Xjyv/J/Fl5Cv+jv3E3zl+7IVHfTu981Z3rlAw1QHl2etSv3Y+xuPpwT0Gfbbuo7IryKOe97yd93Lmr83xci99Rj7qRnPaA+/XlGTfr3GOV/z4S2Pthc/9vbRhkWbddMpB+4m6Ier20pr545w/9a7XBd7+8h6vw0q6wNsJz4MlXcd5sI/Iwzmb4K+N6+p/R5sV19uPqbQ+Od3CPni/XztPo9hf1Pu5NfJj7pU/oy7LzbtJFqNdKvFWHBvWxtMA44h9d8pgE5gqAtR7S1eOfMP+4jPSXnVRXEt/X5xbL232qlfYdtQDnn4pnWofjXOyzzXshRd+8zd/vTdiv58J9+/tU6BPgT4F+hToU+DHgAJ9g/ljsIj9KfQp0KdAnwJ9CvyXoUAvYCqOJBfYiYGO0qgRmGDSVAwCNgWIcufQRy54xcCUfwBxECoeNOBnz55SZSpXecoH0PA9BumYiFAK3pUCeZHWuSCXf9BbCniWAholWh0k0J4LyMRgSAzg+CCcD3TxPh9w5EPLHF3j+CO/Rj6O48gFyko8nwuOoj0dqwMNRlrngom4Jhe4jAEjjlf5JkzW99PEx7kAaKQDaVvR64Bgqm7BzxKfNY07d86vTemhWa6vUmCvF10RH+IwwBplOfK0XzuO1a9FlNWcrLOv2BbbYXJdxYdJJ8WHCJ7f/LVx3b28RJ3tg7k5fe7nw/O4h4lZ8Z5I+7hGB9XNJR3K+ca5oX0mhuXkoaQ7cjoWYy/JvbXDN3jWye5en8XEIK9rcg9I0F/uHiaAeP2b0+Ve50b9m3uYWaJhDkzF9jydcrLik357AVNFvm2yC6UHoSVadK5/Z7JilMuczHA9SrwRH+402eOSDSvpsNycYvuRh/z53MOJyD++76jnODefOBQTjUAzrnF8mJijWTwW5+jH0/QAMOoY+qSeR6Ms5GxCydbmjlNnkx6xvZwejHYtPtDz8hdtiOfHHF810a6k93K2KNdPTg/lwFTRPpXW1/MWdZlP3KQdi/JNnkKioOV11P6V9s3KDVUVA/OnMH5U50CFGlRkuXHzpiwuLVoi3vS0DI+OVFUcCKbyCeO5tSBNPW04Xr8Wcc35IJcJfwBSIRm+SVf7vnL2LZ7PyTH5tcmfyelyjsvToEQPzpX7NL9nifJBunn5iWAq3ONlBPdQ5zDxG0gSezluJy94mkTdx3bRhq9uEudFethxSyNmVSAcA68gURNAByRBMpl2L+0d0Q/fRI9EyO98+zW5d+++AqlOnDih/1pypwF2AKCyagtm9zXpdQiJk3U1ERzHb1YQwRiQXIqx4hjGAhrhOpwjSIhrwvkSTLW1semS9k1/4x4ADTEnAA8x7+MnjleVYrzfSTAV6MAXEpBGTJC28RiYCsAMJAej8hSShZEcPDEGgJMljVP/KIhEq2YMydGjRzSR9M/+43+UxcVHMjo6JqdOnVRQGqor4V4DH1lVM7TD6l2kJUELXCccZ5UhfCdACnQhH+BazJUJugRd4RjoiCR4rJHSVpO2LcEe9+MeVHd67bXXtGIDqjf82q/9mgKLlpaWEr9apQImEyJZDQAFVskCLcjnaBdzZMWH6oURqTKH0c3WHEAlzEN1jVYdGpNJ/G7vyOc//3l59dVXdXwLCwty5swZBaSdPXdWnn/+eQUzAYSCijv4QEcCCPX222/rvODn4176+wC6gdagL+7/yEc+UvEfjgHwhnXC/d/85jflS1/6UsVfL330RTly5LDSAvMCmAptPX68LLdv31GgEI4BcPruu+/Jt1/7jvw3/+oz8slPvqx0Q2WM1fVNBz6s/W6MFe2a7Fgsh/zIvR7OEwCkOgJyrhVTIH8APqDyAypntAWwHgD1UE3p8eMlBeMAZAawypXLl+Xs2dNy9NhhkT1Wnmkr7TFOJK0rmCoBJNEeAE0wTgDsra2vycryiuoABdUNo1LRqMqG8deAAtZwLSrOoL1BAHTaogAt5UeUxKr8L+Mjk1OgScBj9sERgPwg16h/Al2luhN6RhPhky4dHlHbiYpzoyPjVkFtL/G6Vp4z8AXWGP96Xa3jAfBj2KqI4DM5PlGBqdbXbZ5YG4CYQM/hwUGV5SMLhxT4B35VsCJ4DiA0VhhSkDRBBAmuwv0w5XhwUI6fOCHzc3Oqx5577jk5euyY/OM//IPcun1Lq8Ypv6nOsgq1tFWqN9MLAQz8ZgnMWBPQEnTFB+N/jGpqWwYmm5ic0oqEpoccMBq2QAa1+g9BsOAvyBfkHNcrjyQgE/Vf5esUqrF6e+rtlF8HtkVZoI2kzaUME1DKl0HxvhgLYIKrykeCc7Ht6KtR1jgeAhtyvlGcS2lu0XfJxYbo57CNThteJ4ZXfK6AG52xAlkg4/hOP6Pav2Ltq4prrLaS9EdKxlMVkqo4K13AlwlgZeuJKp3gNwCZUC1nG7A0QcXLsfFRmZmelPn5aTl18rj8xE98XKanJ6S1taGgK+ipsVRtD23dv3tPVpZXzX9o7xkgfw/A0CEZHkL1yVHlq/fefUduXL+mugo6BMAT1d/gOxnUSlfgPcwNug4V1LRSlwPDk1ZK22SjKAf0KzB3gGXoX/gYRVwnr4vpZ7NaD/kp67Olyj7bqPak7sQGM8C4AAAgAElEQVT+1AD2FfmSe8K45/EyQv6q/FZoQFN1qeLa/ph/vVepq8FxDPR7sD784BjmStmKYKqd1rZ2xpgf2ud4eIy2P+49vf8e94jsf6e9o/4IdCvsyEsvfUxOnzmrvufKyposLi3Lw6VFWV5blb29Qa1W1dppa2W+dYCI19dlZm5eDh0+JsurK+rXTU7OyA6q1bXbqgdZQZGVsCrfWOxFAeA9yBgqhbHyHwFPAJah0hTpMzM1WYGpMAcch/+EuaNd6PdJAG9d5U76zNQ5Wu0rvGiL9ifyKfnO8wl5HMdgL5rAVNR3tVzU/jzGQz8O/Xi/nmAq+D8EsuDap69ckV/4hZ9PYCoAn63S3vCQgeUBskK1QQNTdb6Qo1NflsFUVuYsXy3A6+ImPU05iteX+LDUbu54yWZEe+DnX4o95Np/v2OkfMa2/bh5jsdoX5qu8e3Zdf/lwFQKIi2AqUjbGFNQfzoBSr39jXPfr9uTkk0X5mgS1yh3TeT/bveU1v398oPtH1Kl5jSnaHf8+LvNxY8nZ78ifffzTSdnUm4OIoMp4PZEYCrqRI7dy230z6DfyUcHGZ+fUy808nIYx9WtX78evcpv5M1uei7aodKaNs212zz8efoSvbQX53xQeSnRz+uVHE/H+3x80dOr13b8uvu2uFYx9pizcWijFKeOfq8fF3VnEx94Pelp7vvL8VXOd470Kd3n5ahEU+4D/RpFfVbSad4uNMmRX5tcP/Tnusli5E3P51y70jxII7suX5nKrx/Xt1e587LG7yVfoqlNP4+cXWnih17HGueZkwW/th3tpkrNTXYpp0O8jOT46Td+43/t54Y/yQL27+lToE+BPgX6FPjAUaBvMD9wS96fcJ8CfQr0KdCnwJNS4P2CqWKwpRS08A8pfWDJB1x88JTf/YN5vzH3AQleywADH0YdlCYHDfY9KZjKP0joFrCOY4pBzBjg9TTMBcJyx7oFmnJ0jEGLpuBMt3Xw/JBbV//QgQ+KY+AnF0TJBdpKNCFvxWB7bCMGOuN5HYd7A2Kce27csc0YkMrRuglMlQtolYJcpXX0x3V9XEJCE61zgcJckC7HE93kryQLTxJY5Dr7NnP9R77OrVWUOfKYv5b8lQvs8/oY/Pa8muMz3y/axf1IUMCHweBIGz68933FBwQca0nXMHgZecQH1XPr65M6cgFi3hP5K8dT3XRKE7+Xgv8YHxN9n6T9bnLX2WZ6i7BLgov2L7f+kafYpl/DHN+VaMvjJd7ngx7qaK8n/b3GE0wmqt/CFmWhpGdzYCo+CIk+Qpyzlx9/LidXXr/n9Nh+fW3J8SVZ4Hz8fbRX8R7KZeQ/v86l7032Nt5T4l220aRnSnY8p8NLujDqHyaEeL8s6iffr19v0jA+mNu/Tp2JaNGnya11lPfcesV5l2xQlDnfFvkhPjSN8h379w/0fKIW9W9ObzfpIN4XeTXHP1G353QRZcn76N7ecMw5mczpq6hbqHN8whlp4nVDyZYh4R1BQU877QMJeqxIlUApTLgcHR+T1bU1+fa3vy137t6x6jvT01qVZRhvhk8J0qxOwSTPkg8Q9R2u43hL+scnRVZv/98BAOJgYKqSjY1jLdkUrysxD580EP0RthFtWDc+yvkSXqdSdvxYfGIjeSuOjfsEJp/v7aGSiunxSBc/BvZDWUU7BP14EJf3Ezr7Ng7DPTjO6gJoj8noOGdv5TcfAGsM8AMqSACQcuPGLVlfW9eKVKgGgH+pU1EhZntnW8ETSpuUkEUdS9qhPybfk2eRmI9jSC7l+LgvZ5Km9w85d61SolVXDEwA0Aa+A2hAMBWqWgAwdfnKJR0r6UN5BXAHlVAUVJESMpmUz2studbARhgnEmeXl1eUjkjmnpqYTBUddqrqbmgTyd1IcAfgBhVk/u//8//SRNaTJ09pRaTZ2Rkdm/FSOyXAo5KJVctA+16vEIRGn4SVV5jARd4i7UhfjJdrTH2J36jUAIAmZXkEAJRUzRo0fOedd+Tv/u7v5MTJU3LlQx+Sz33uczI3P69Vn2xdh6vKGfi9jcpgVcK+8TQrxuA71pJj4dxYTanWxQYkUzBV22gCHgS4ZW1lRf79v/9d+Zu/+c8yMjKkNDx58qQC5S5evCAvvPCCVjOxClct7R8Anvv378vdu3e1XdAG4D0k5BMog2o7p06dkmeffVYuXLhQgYZAF1QIwhi+//3vq+7FH9o8duyoXLjwlMxMW+I05k1+uX//gVy7dt2O7bZl+fGK3Lh5Q95+5x35uc/9vLz88itWQbC9Kzu7Vi0KOpRVMUAL8iNBh5bsb5WHqKuVT6E3El9j3qzQoMAHBdpYhQike7a3W7KysqoVtyAXDx48UJl79pln5NTJE7KwMIurtDIV9JLqpEEDBEInAMSDqjCoSASaYj1RYct0gAHzkNiM+8bGxwT8tLa2Kmvr67K2uqr64vCRIzIzPaOyBAAFqvZAVghuUBlFNZRUaQL/4Lfa8oEB2Wq1dC3ffPNNmZqalfGJSQVYkfcrnYeKaQmgPDSICh5WHcjrIwVTJRAlxlyDSfdkcACVqgwkB6GYGAcw0QCoqOqFuYN2kAXQcWFuVkFUU5NTMj01qdejTdyjlXkS4AvrhfWzdbTcTibvg34KkGy3la5YXwDxAOabnJxQQAloPzo2qnpFASVD2Fsb0EnXARVWWtuyBSBqa1vXD3KqSe7wLxLYDvz14OFD5Q3cC4AnaEQwVe0/AHQmMj4+obLAF4+AZ1kBL1bzIY+ST72PFn2LnI2Pvix9Kvpd9I9Z9YyVY/z6RX+sww8gkCoB1dmu9x1yPm70O6iz4nhL8/X359pq8uGj/9LpX5htb2t1xdoWVjKh1UBqW+LfeAT5A4/oRzfKdYWwPVQk6qjOqRwkQ4Pg2QFpbW/I3i70NSoa2bmTJ47J2bOn5MUXn1cwFXTQ2NiwVvIB4AE2EbyDylRrq+taDQ3g5NYWqtVZ1ZrREVT4sao7d27fUuDnvbt3q0qPAFNCbkeHRtT+gv+0OlALFbMApgIgy6r6kN+q9U9gKtVV6aOgRwWb7n95lF8n748RPGU+U+dLOKqG3ZfKf4H/sA1duWdgSwcgyfm/PE9/M9e29w29XwrDMDBUV6LiS2V4vZc9VozxPqjaaAC/EqCOckK/Q33HVJkKID6tnpXAVB6URruI++lb+THn9gP+mJ8z6L6xtSl7aGtkWD7xiZ+Qc+fPqy56uPhY7t69r0AqVKZqtaxKH8C4Dx8tyhp81N1dWTh0RI4eOyGra6uy3Yb+G1N9udXalonJyUqX4vvktFU4xXy2W20FkeIPthSy5tdP6ZPsCM+hMhX8OeoT0AL+NGgLHxW+B3wd9RXTyw1IO4LOYnXWHC+U9mxRvxJk7ffAtEdep/i9K9eK9xDc5Z8XYX7oS4GNALLstpVuqEz1cz/3WeUh7BFMlxtgErYIso/fkf9MHXnwaBOYCkorPnnISUrnsZydiXfldHv3ljuvyO0198/P7snJAlvLrfGPYnwlndKtX28vYxslfgS68yBjLrfTvAp8eUi0s506r37hZGUL0vOknP6J+rm2LTXYn+vaCx91W88cf5Z4yV97EPqW1j4XE4y2qok/Ii+X6Ov7z9GjdOyJ+AJ+zgErU9GHoK7zPoCfE3njRwmm8jSMfMX55/R0N/3k+aNXmufW08tI9E99u018Hu1TSX66zambXOTG80Q8lAH8ej7gfKJs1Lqis4qd94NK7cS5xT78Mwuuk+cL8mykLdvJ8VAuhp/TnU22g+OOOtj3F3m8pA9K69tkd9hvHHe1F0j5EE/CG7k1KNlvP//4HKK0NlFfsm2/L83xWuRpu8YqmDfJKNt/EtuR0wPd5NWfj/xXkp1uOqXXPpv8lhw/sjJVE6/GMeteIL2Yysudn0MfTNXrivWv61OgT4E+BfoU+KBToA+m+qBzQH/+fQr0KdCnQJ8CPVMggql63eRjs5oLhOc20DEAyg0w//Ub5BhI7xaQ5AYa9zGA4t+c2jMhQvCul/sMTFUnkOeCcbm5xbeylYIXce6keY7usZ+m8cc1zvWTC0o2BTl8QK8U1Ij3+z46ExLNlcsFpTBWJqCUgkG5cfKhRS6onOsLxzimfOCsTsrcF+BJB7oF0H2Aj2POrU1sp/p9AIBTjiZR1nI8w/EQTFUKjEee9Hog8kY32crR298TaRSDyHGuOZ1GfdF0bU4uY8DY806Jfj6o7IPnnv+9Tox84cfoaRnlA/cx4dfrQz8PnyxLuvjA8z5ebnjoGXV9LzqgSUeWgq9N+qrESyUeIc0qvtY3TltAlskrbDPydImPc/yVO9bJw52Ao5yd8OvueSLqsMgH8b5Io5wMl+jl9aYPxvuHwDweK1N5OnLMUddyrDFhhDyZm2ukVVyvqCtKD0JLuqyTXpYo5unTbW392KPseh7yNCm1X5IJr/NKupe0jv/Gh2w5/ZKjcZMdjPqe+seS7+0N5kxcx7X+wWTU35rQmz45fZuT+UiPpgcsfqw+AS3agpz+L+l43lta05yOjXwa5bYGLxj9vI/E+Ta1m9ObJV+iG0/nZIxtcb2iP0G9ynu9LuH6e7p53cDj3l55nmKbniZRt+ztWBKe5zv8RoInqmdodZ/k9+u6aULgoCw9XpJ//Md/1MocAFcBZIBEvKERVOGwRG8m3POt4aWkmJwceb8ytx6kI6/TZEskvrs310de9f1EHvU8iXO5B/hcw5ye7kUW45x6sUlN+tfLc+66kh0nz1XAlVRVimAqr8s9ff14Y6UNJpFbAqOBinxFDc9frF5BsBKrB9G+EcyEvSOS8TFeXIvKPrdv31YQSWtrWxPuUREIQBb8S1AW7tH+AeJISczkYSaFev4hfxL8hDkTeGN8Vc+ncx62v1EAAqptoFJAqphDYBIAB0j8xzUABE1MjMvzL3y4ozISxoKk0OFhVM7qTLwmz2FsGCfkzBKKTWZxHyrSAMQwNjqmAAqU9DBwDvaBmAvADZCNtoyNjSrg4k+/8AWtrvGhD31IpqYm9bjXb+gX/aG6AZIBud5cC16L/nmO+oqAhhhjoG4i33l5BCATADi0a5VnDGyEtqFHfvjDN+Wv/+qv5eM/8V/JT37yk1q1CTz3aHGxspugCXgCtN7Y3JSt7VaHPSDgD32gXaM5AGwA6CABe1f20tu8waPoH3QBzQ0sMqTAko31Nblx7Zr80f/xx/KNb35T5uZm5fDhQwrQOXvujFy6dEnBUKhwsLlhSbugJ8aLikn4Q+IyxmHVhB7rv4uLiwrIeuWVVxQgiP5u3rypYCuApsBHGC8qIQHMAhASZOLokSNy7PhRTeYnKAtZKxj/3bv3lO9kYFDBVO+9e02WHj9WsNlP/dRPywsfedHAUgDTDI0k4NSeTAAYlCp7cY1BV/MZDGDFJH6C4wim0uOgZfJr1J7sbCsfqbwAMLi5qdXGUGULFQ5BI1TmApjq2NEjMjM7KXu7qCzSFhmw+/DHtcI8IVtIJr9x44aOBfRnhTzPk5QhXINx4z7QH7QzXhyW4cERpS9sGEE8lU1JoCyADrZ32pakvbcrDx8+krv37ul6zB86IjMzc1UFPKy16mTdNwE8ZZWpBmRIj0EfoW+vewDKUBCaSMWX2gbs8K7JAYg/OjJcgaAwfwJ5INewxyeOHZX5uVnltym1y2PaJviB11IG0b7X5ZQH0Bp0Ar1YYQ6/8R3XgGdxDYBVWnFMq2OZzvCgO1Q8U9nG2BXEZboV/QK0h3+xlnfu3lV6IKkf1UHwwXpxzZHgDlIA9DY1Na1yCDnCmDw4gDqH/rO3Qd5PzvkCtIs5P8/bV+9P0c6xOgt4qLRPox5g+5VtGtAQqatqaHtt+moxaQ3t53yp3Lj9Mepf7/twXn5+/h5+j+2U7qtfnA3wE3wAW2P81bZzqDqGRbWKZZ0A7kSQGsC7Y7HrypfXXGRUbUNVGpHNrXX9feTQvGzvbMni4kP58HPPyOXLF+TChXMyNYWKO4ZnAdhqIIFcN9bX5dGDh7KxvqGVHlENCxWlUGVOhXbP+BV/y8tLqm8ApNWxtNty8+YtWV9dlTFUvxsa1nUDPyuYqt3Wing47v1JpWVqHjqW+ysFHCHWgiR/1O9rSLYmf9NGgr7xJUE5n5B01j2DgqkAOjYwVc4/ze3luvmkfq4d65XAVApc0bWsQSeUPevPki3xKfn33hZQfwFMBRuoVc9YtSnxnQelUw7Jj96P9nuGnBxUekP3SG0F1GKk0Gs/+ZOflDNnz8n6JgC+j+TOnXuy0dqU9c0t2dxqySBAecOjcuv2bVldW9e90uGjx+X4iVN6D8CqMjCsfgt05iQqUyWA3Bgqtk6MV/ZtcGBY/QJUJjS7YWBv6owKZJQSVzGXcVRhTL4P9T7A3OAb+M+wh7AZqvcTQJU0YqyAFfj8erGtqEO66dGk9ap9O8deyUNYf69zuOf1ewfqXfCW+pEKAEZ1y7ZWTf7Q01fk05/+GeW7jVRFFoAaAJypG9U+O33EOfi9j427KoKqycGVqOobAH68wVRN8t+ks3K6JHcsthH7i79LfebGWR+zylTdPt367na/6RP783rG29XcfHP2OGeDO/nS9j9Vdd6GFxZ6PddtDiU57uYzHKSP0hj8/JrW2Y8F3+O1OT/mSXk19tUkD0Xa/jOCqejr/6jBVE1r5G019XiveqIX+jX5MiUf1fsh3fqgX+T/7WUeTbLT6D842fR2ram9Eg0qn8S1GefBuZA3eE+UgRj3jHoqZ+N9G/6ZBfqIeRy5sXre8fsAyn4uFpubX452JVnl8fgcxessb/tL4/Z09f2X6Mr2S7HkXHu98i77p9yX1o7t+eci9LN9/yU76+lCXyu3bt7ecd7mN9pIo+2K65eT624yWdL73XjDywPaKNn9XmW1SY6j7HXzd3xb/nlMjlcjfTBerC3zgSLNOZ8+mKqXFetf06dAnwJ9CvQp0KcAd9l9SvQp0KdAnwJ9CvQp0KdAVwr8/u//4YGfjjQF/2LAxG/QGQj2wSL/kCwX7IhBdk7IBzP8JhrfmTTRdfLv84IIpvLNxQAMzjFJoAlMVRpSTPDzAat4Ty8BqjhWT1f/wC8GNWIQyAef4lqX5pIL5MXgWOQFtm0Bq/yDolKADMd9Iq9fG/brg2/kp1wQjvTwbUSeJ6q/W8A9R7tcwKwU/OIbV8lbMRhcWrsoQzF5JQZze31LQaQJ6XKQIF0ukcbPI8e33QLxucAlA+Oltksy5XnCX3OQtc7N0Scx+fWJ840ylgvqel0Tx+X7ibq3F3XoaRnvjw944thy7edksdf1LLXH41G+vIxz3X1CiwdTeRmI+irXTpTbbrTkQ+hedTfa9/16PZjjCU+Dkr4sjZHt5for6W4mBObWPOoTrxeiTeQ848OQKBNMgOkmd1Guot/QbZ345tVe9YSfW8lGNOnp2E+O3lGv5mxS5H0/75zMlfiwG32jbvX9UMcyOSja09KDxKjz9tmjTCJejldLa91kd3NynPM1c3YoZ/9wrBc9GG01dTjm5XWUH1+u3RxveV1Q8iUOwt+RJ70diHzmdY/3waL9jQm2Xj97vvH34ZqcPeYYdnfa+ypT4RzBVIBT4cPka0vAbMm9+/flW9/6llaoOnzkcJUYPpDAIARB4F//IK9kA6L/4/1/jrXEY3WbyFjq9MQ8vzX5WPG6ij6+akBK+C3pLM/vnuYcH2XczyfayWiXuZY5fZTzkdhXk7/KcXBNqzf0o14KEvdTUgbtZ7SjaDv6Ab4yFcfcDKYSBfmgbQJAkMhJWdZqQLu7sr6+WVWKAtgCwJCvfOUrMj+H5M9ZBUDwD0mgBoSoE7O3AW5ChnTaE0X+iw+acT+uIdAh2tocQAgJ05jrxtp6BcQwoIYlVmMuaOett95S8MFLH/uoJsIikRXX4Rx+43oDVFlSdvQB0A5AIHirPgBjoDkBYAD9TE5MyOTEpFaBWVl5rGMBDUdHDYQ1NTmpIIgb16/Ll179kizMz8lHP/piRxK1X2skJ2O8aAe0xQd9AsiApFoklqMyD+bBBA6MG9dgLTFegIDwLxJ2+ce5sToUaKQVSZLNwvmR4RpMhbbfeOOq/Nn/8xfyi//dL8lnf+6zCqADn66srjqgPyqNGZhjZW1Vq10RsIexE+RFu4H+Cb5RABCAd1qdgDoEYCoDim5tbuq1x44dkzu3b8v/961vyZ//+V/I1TeuyvETR3U8+Ltw8YJcunRRnnrqKQVnra+tVSACH49AOzrOlZWqohDAURcvXpRf/dVfVZpfvXpVq3EBQAjeP3HihAKGcA5AkqWlJW0DYLj5uTmVXYCydJ6pOhDW56233pGh4SFN0P7Hf/iWDA4PyaXLl+WZZ5+T06fP6FoCbDUyBqAebOmQTM/MKI+BXwgQpE6GH6uAAZU1q2YEOg0luinftduaVGyVywBQaOm1ylMT4wpA+N73viff/e539Q/zOnXypFy5fEUOHZqXickx2dnelL29nQSCsJgG+sK6I4kaY8B8QTfwyOnTp3UcuA7yxIpF4F18h6yRH8l7ALChMsXCvIHhcA2u5bxYmUoBLAA9bre1GhNo+fbb7yh4CTx46PBRmZmdV1rZmkxV8jcAMAVsqlboQqU80/JDAFqkdVJ7icR8V1WDdhMJ4TutrRpgYJpBf7OqGWgBfoBMorLXoYU5GU86ASBLXMvqTdR5BHJxfStQwvCw0ok0JAAVCfqsYgg+ga7SCmsKRAQoe38lYRQWZKU070vgfoAHVG9ubCjAAGuHyldWQctsDMZqPAQAjsh2a0d1IJL/AR7DfLnPsTHVuhP3M/nf+0olHyT60Dl/wdtEtOnBVKAF5JRy7u0g7br3C5TeABqlSqA5u8s+4rnoo+bmFI9Fv9D7K/G7v5d0ifQo7WMBLhhTvkZVPqsaxnipVX2pK4JoVdT0u8MvVq8UOEKrGLO7Y/xQz3sPRX5kbw/A6U3Z3FyXsdFhuXz5omysr8rb77wpP/uzPy3PP/+cLMzPyMQEKk0Oy8bGugI7R6APtza1St3y0mPZ3EBVxGEFMhkbDyivra6sq/4Hz+3uWnU9jAFgEwCx3vzhm/J4aUnnO4SqNiIqN5BltZeotDaMyjdWpUvnmKrU6b8EiFmXBiwZGFKAh7f/3i/0Ph55HO1SP3v/0t9HGdD1TOCpzRbAVLuqi+gXxj1nbn/GMfh9juePnP+spK2A2QYIz8mlvhQh0cqD1+HGEYBFH42+KP5F1SWAv1EVDeBn/KET+nIE4mJslGPqDozD22dPNy9r/A4WgT4DoIpz+MlPvqyVMx88eij37j2QB/cfyfZuW1qogNbalqGRUQVUvfvuNVlZW5PJ6Wk5cuyEnDh5WlrQ8fqmnUEBABVg5+kZA8Tiw0qbfG5zaOGIHled3trSqmv4QEeD/2ALUJVpIvme4MuRIQAtavAeaAY/Avx9+PBhtX1of2V5WW2gpxPp4Wnh9yR8cQaPRVpWdOuo0GZVCsh35PccmMrzGdeKewfqfc//OIe5oPoqaAPf7Omnn5ZXXvmk2haAqewDeTPwrj2rAqVM95T2oB9EMBXXP8cHUcdQHuI9vfz2PNXUVzf7F8+TtzrHYHYod22u76brmubWAbZzF0Yd6tuIsZ9IU69fvd0EED3KSmlsvfgMpXtztIg+Qy/r3e2aXtbGz9/7Sd3mV/IDu43Jn8/5QN3ur6qLPEFlKq/7yNO5OeMYY0A+vthtbLk2u90TfdPYRu5+T/snlSsvE16WvP+T84XieHhvjNnheCk+140mUbZzvFbyn3vTXfUIvN/ldXHUpd4GY1487/37Er1yejlHf9KLvGd7t84Xv0Zd7Mfh4168LrcGTboztzbRNy3xgG83rlnOD8zblbqqI2kUX+qR8zVzNqfUvh9/XBvSPkejyCslfdlNv3fTPSU+oi2k3W2S/Tj+bmuYW9MmHV/quxeb002nddMP5IumNcqtPfZPTEbDvb342dz/RL3o2//1X/9fek1h6WVq/Wv6FOhToE+BPgX6FPixpUDfYP7YLm1/Yn0K9CnQp0CfAj9qCjwJmCoGO/g7BrpLAZr3E5jOBR18QArn/6WBqXxwBuMrvdGoaW2ZFOIDFSU6dgvgxiBMDP7mkhXjGnMc/ngpmHWQ4Ewvga6DPijwgRYf3PRzyAVjfCDPjyu24QM3el3mrXm5ALSXlxgkzNGVx6ogoQOV9RKUjesc5xwDvx2BaJd427SeuSBhLiBe4vXIezm+K+mbnF5qkhHfVylon+Pz3Ngj38ZALgOsvciCD8b2GjAtBWNLsn7QgP1B7E5J/0QejYHyaD9KdqYXnvD3+gct5HmuK5Md8G9nYlR4m3R625jX5b6N0thzNtCAVP8/e+/9JNl1nQmeLJflu1x7DzQaIAhPiGYogaBIiVxJo+GEJjSUozSj0R+1OzExsYMYamMkLihRpCjQACAB0IgACA80fDs02nf5rKqs2vjOfV/myVPnvpfVHO0PQhaiUZX57rvm+Hvf+d5Jb3ztxt5Zvc89IPA+hu1sMsdOeIi2ll883LbrxBhtm4G3q+MhZ0qE9LzzvPa2p53MmiorpL46H4pxTn5NXnc5xzKghbXZ5XQpyk/ugHiWR5GP4dg5HYxsVmRfynyS55OVe9Ilsi2RHFtecT25uXt5tzzM0cLLCsezMhP53GiNdn5eLqy8Rnqcs/XRmrqx4zsQGW0a+c7owbCVXa6J93v7FtE2so1+7dHcc7bK8imyGZwv1wL58wk1npc522rX52XR2kn9exOVAToBV7gfSYJI7kNuGcbV/QKS9Pv75cr1a3L23Dl57bXXZKO5IXv37etIEuUY9uUGXp+rbAv1z/tsu7bttEaNg86KbV6ftq2/+MLyx+qyjX+sfkV2ocrW0CaXrcnLFGUlsiVRrODX5+fMz0yot75dakVat/FN5INNcqBc2jcft8B2WrmmnQyL+XgfQ5C0VnSq1aftjPgAACAASURBVDRxE20IoMJ3SExHsj2AQ1ohqV7XZE8Akn74wx/KwQOHZHp6pgXkwL2axKwVhFJyZBJvVIcp5lBU2OTeQ2lRJBVrY8ybibas7suEGuhCAchRWhRtkeyt4JX+fk0KT3vQpoIR8AOgAEERFy5ckOnpKfm1Tz7YAsSwWk6iQYp36Nut3cJ3oBcSX1HRBTxIFV5Qhaqh1WdQ9WpseFTvX1paLGIDgF0GZHxsTOmHKkBvvfWWvP7qqwpcuPPOO1KyesFzJCRjvqwKg/FQXQmgFSTqYu3oB3QGkAFAHyTk4h4LmFLwVjEmqs2wugd5Dtpw7QlMhUoZSXfRV30ogekwJgBHb775pjz++BPyH/7wD+VLX/6y0hyAT1ynLUGSLIBAkJX5RYCpEpCN9LeyzyRszItJ1gCEWDAV+AjAH/pDcjz6OnDggLz2yivyvcf+SZ599jm5ePGSHDy4X2k5NzcrJ06ckGPHjyVQSLMpjdVGC+DDMcFXgEEwNuYPWoL/V65cUZqhWhjozHXjN0AatnIS7mPVIAXraTXANeWJAsQGBvQ65ofKTQDBAlz2oyd/LDOzs/Lwb35eDhw4KJO7plKVI1RdQoWSwtaPjI6p7l26dEnnb/kGUUlApU4wFXQASqI6AHDN1qYMDkDHk0xDttDP5PiYXL96VX70ox/Jiy++qKAxrPnIkSNy+CDmNC7Dw0Oy1ljR6lT9A6iakioJEHyEMVZXV5RGH3xwQZPEAQyDvuE70gYVvgAIS8AzAPoS0G9xcUHXBzqjElp/34BWAwOdUdWMNihVUUnnUdCR9Y1NBaotryzLSy+9rLwD8GxkDFU9RnSd6H8SFcwKcGcNlakAZtpsauUbLV4h7SR/yG8CU6GKRlG9azBVTAP0Qis/FZXR4KsBBqENBh/Ac9iWRmNV2++enZWZqSkZHx+VkeERBXSAxwRTYW0EKfB72mxbYYkgNPIebWyFl+R/CgBTrSYbzQSiazbxNuSU6AO9Tsc9ybYWdS5TfLGRAGTLK5CzyzI8PKI6BPCVArAA9Na5EiDVJ1ubWzIxPqGAzosXL6pdsmDtFjDYVdyycZD39WXXbCxg7UfLvxRgGPId8kNfTX334AB/rxZBKqo3cS7WZ+biQB8r2FjH/62+sJirvy+KZdgmiotyMRS/R/UbrYZW21L+smJkGqem1XFs/1rRDn62qFikYzowVQuMpCX0Eu42uQtUkVpTANXgYL/cduIWaTSW5fSZ9+S3vvgFBVONjg3LyDCqSyUwFcAn0MBGUdluYX5BlhdRGWhDgUxaYap/QBqra3LxwiXV5X1790mzua5zh34DXLtwY15ee/VVuXrlqoKpdF2o2tdotPblAFoP9KXKh/pP4wgC6Aq9gM7DvrEycQ2xRKo+xxgv2sNY+eK+IZIJK98dcoHYax1z2qoEU9HH+hjXjxfFttpG33Ngq4slO2jjT5UBBVIm4Bn+UZ/RTm1xUXmW8StpgN/wL7B1sI8tMBXiib4EUAd91ccXMSG+T/YJFQNB/ySfNscdc+rc2yolWgBI6K36kIEB+bVPfkpmZufk/dPvy9Wr12V5uaFgqnXY9g3spWqCkU6fOauVqnZNT8uefQdk34FDsimbyoeN9S31P6trDRlCdUOpyVpRYRO+VM+AAFasj6qPQ+y0sd5QYlpgLnwC4hfIn9p62FFdWPvMCOuCr0QcgniEQGTIL4GsZbbB2ioC99E+d3ZCW9re0yRaejCV3fPYvqxs8R6sX3mvFSb7W8BaXgeYE/wFEP2O20/KJz7xgMpRo7FW8BWcTwnfyQYlYbX7Jiv7aQ75ylRpC7Xjdy9uU9vcOUJOv7v9Pqe/1s9Z2xz5EdKjzI9UyU1uvtG6q76Lzm+r7knj58FU3d3fNdXbMmPOsHK0jfxr7rzB+oikezdXmepm+NXtPZ6W3d6Xk7OIPpRf3mPjFsulaOydzCfn77qVhGTxCguyw2w80tGfxfB7xvWcC8+udro+S8tu7vXzivhTxoNI13ZCz6it9RXR2JZm1t7Z9dL373R+pB/7ytHQztHybqe2J1qr919WlxhbRfsZa0883ew+qywOtOu3+5gqH+Pp5NtHY/KeKn9paVRGL2+Ty/ovk3MvR/7Mvxu9qtKjnNzmZL9bHSybW5leWVpFvCZt7Xt+y3Qr0h9v58t8ZTfr2AmNf1Wb5O/364tkzdOnB6b6382FXn89CvQo0KNAjwI9CuyMAjvcvu2s817rHgV6FOhRoEeBHgX+NVGgGzBVdGC8k8M0ezBiD75yByBVhzE8dLAPY+0c/Ru2/6X41W1lKnuogXnywJgHMFXrRTsLpvL3VR1o5g46PF9yvLH3Rwe1uG4PwW0/ZQeBPPDMHSxaGfNtSYPc2uy49pCqjOb+MM3S1R92+gcarTFc4oinsT8I5qF2++2226sPeBq2eODe8B7xr+zQztOFfOQDvBbN+YbZzIPU3MGZlftuZIttIntTJcORjndjo6zsWXrYeynb/kAwJy/R916Wrfx2c0Ac6apfs08o8vPuxg5GtiR3KFz2ACCaL5ND/nfZL3+oH9kpb3s9j62s803IEa8iWaYtj97y6uV9+7ipxzLf6sfM6UDuoJ/zq9IDPw71PgJGsC+biM+HSvry4cL+5eylnyv7sTSkHDOJytthJht5flvf5O2s1bFu9S0lHqXkkZwOVOmU9VuRfbN+JPKt0UOIsn5y+mvlzydoRHoU+U/LDytTZfahjNYRv7C26OGc97fefka2yPLNj8VrNlHPjhHR0d6T43uOFhGfu9Vnu9bIJvikrFyiAWONMjtZtu5obLSPHip7Gw+6kNZon3sAG9lnK+9l9PX0xLv0Pd3VtmxtpjelK+AkgamYpP/+mdPyzrvvypkzZzSB7cChgylRe2Nd1pEAXbTnPKOEULuGMh57m5Rbm9JNk6MSIKPMnkdje57auXN+3l76MSI/Zedik/28nHgbUGV/Ix/i9d3KnffXPokVPOND7sgvUX4po0x45Vsv7X7N2xF7LeldSrbnHhRJoegHABzr6wAawhvkIXdI+ARACcCLH/zgB3Li1ttk9+49Kne8TvDCwEACD6AvAHQAJOEbcu3avE3wesrkEftWWc7Z+l8Few3VtQpAAptvSL2OalTSqroF3iDxc9++vfLJT/2a2gMAIQAGwPcJmAa7DiDUkl7Dd3zpCfc+BDphfICkUmJoohGqUw0PDSsgY229kSp+FHxFZY3Z6Rmt6gUQJBLB9+7ZLbfciuTzNBbWz+pNWi1sa0srXSHhFlVgWKUIYCq0RxtUPsJvJOISdENeoh3GtWAq2hHaNwKqLJgK/FNZaAIotirnzp1TEN3zzz8vX/2jP5bf/vKXWzQDXbWKXpGIj2RCW5kK/bACD+0QxqZ8EGyVAECoTJXooP02AcxL4CwAWiB/qH70zFNPyV9//X/K+fPnFdh26NBBBeKg2tTtt5+UQ4cPFfNvysZ6ug/9IOGYSccARrHKEkFoWCt0AXPBvPE9QECgNWhJv69VtIozEtJ8eWlB+ajVg4aGdA3gF0Aq+AfhWlpeksd/+IQcO35c/uMffVXGxic0+RL0QTWMhaUEXAT9Ib/zClRKVbHAQ44POlJm8B0rUyFxG6nJqi/ISjZAG9AWfQNkMTk+Lh9+8IE8+uijWpXq9OnT8qlPfUpuveUWmZ2d1mpoAD6tN5Zlc2tDBgZS0iv+MQbGHFjdDdWl8P3+/ftbwCnQDyDf20+elMuXr8iFCx8o7QlqAF2hZ1pRS0vciOzdu0+TygmmUr6jQhLsSK1Po1zk8uP3jRvz8stf/lLqw8MKoKv1o5IMEv6bMjwyLFPT0wpyShU+aq3KVPgbvNM+C/CEymIBpqL/HxhEYnhqS7lMVUq2FARC+wt+Y/0ASKL92PioTE1MaqWyXbsmZLg+rAn13FcSJKlArcJGWrCPB1Ohf9o8Gyco+AvVXzbWVVZgi2BzFMSw0V5bx56FgKoC6ISqgZB5gNpAT+gJKog00EeT1YwAvklJ8gqK6EtVs/APQD/YJutfrI+1SYOQU7vX93sG7x99PAVaeX9qfTD+VhDd5GSr2gV5RP/B+22MnJKjAIVsVxLAddIN93hwbS7+9DGwb2fPPqL9TC5et7Qqi9tsnIRKULgvyUgC/3J+bbh7e0S0VTkvwIRQMlhhzpk0UJ+uoGiAZEA5gGPWpLG6JEODA3LLrUfV/168eEEeeujX5faTt8ngUL8M1wcTQHNtVQFeANwsLy+pji4uLMni/KLaE8jaiMpzXUHKZ06fldmZWTl69KhW14MugceoSnX96jUFg14G4BSgUUUMJdAi5q6xEQAehU2ETANY04r9zJ7ZximYA2wJwWXRXoX6bOOQaO+Zi4WVj6hktIFYXxQg2j6jSEAmK/Ne1stk0Me2Ku+Qb618SoBYsue0gdRNgqkoM4x/kh5sSnMjgU3RXgHVBfCK4J8h2DrYDuxH1td1PMaoKmPFOS37YCwQ0Slao40fdU0FiAlxxAOfeFDGJiZSfLWwJFIbkPXNVPkLYCrwvrG+Iec/uKDfzSFm2LtfK1PVBvoEVfwajXVZWl5OPqivX2AjF5eXFOCHqlstHkmqDgmgOyqmQS5hE2mrNabUOKEAGiHmUTBv4gHtP+LPqKIewFeMm+j3vX2hTbUxqd0jWX/h5Sd9TmBce9bSlo/Y3tJ20s4zDvFyxD4VYLy1qZVCAaa66667VAbaYCpoZ/Iv+LexkRy8nbv3BaVgKuw9bxJL1SFbJS+by9npbr73ezurq962e5+4k/l1Yx+i+dLWkea+jZ0Dr/mzusj++O8Sf+GJ2s+SovVF43VDZ9sGezoFbBYxbJWfjfQsd892nsF3tH+i+e/E95fNlTbbj7ETOamiJfvi7zKbnJPfndDTz+dm5bhsXaxMWbX26Lqdj/X91hZbvtyM/N7MPZ7GuT6sTaGOW52/WV51I3PeH5XR3+8PdsIre25r1+P79LaYMX9Eu6r1eXtp/bC3fT4GYtvIR/NegpXxmfdbnYz4irY8Q+N9uXl6+lq99zYgJyORjYhoXtZfzjbm/KZfD9fh7Ybn6U7sSpU+Rn7F2sJobH+PlVl7Lmplx8uHXWtZrGd5m9q1itCXqlWORnYeXrbLfFuZDnVrr7zsYTzvd3ZiKyL7YO/3ssoXcfC+bnhvdTfiIb77T//pz3u54TtlXK99jwI9CvQo0KPAR5ICPYf5kWR7b9E9CvQo0KNAjwI3Q4GbAVNVbZJ5COMPaaoO8fwDjuhwit/ZQy9/WMCHUTdDj53cc7NgKntIUPUQgvOxSW/RoZY/nMFnf/AZ3ecPUPA5Sh70hzye5j6h1h8EWbpyrj6J0Y9hD01922jelgZ+fvZQKKKVlbXcYaE/YLXy3HEwVDws9Iewnu+WRlFSAdcYrUXvNa8ZzR2mla0lOogknfkQj3LUeutpRkGitXoZqDo4rdK9ssPgqG8/p6h/ygV1xdsse/jKw0VrgyK59nJsdSOSAY5JGcDnnF0oO6jGfVaO0NaObe1y1QGrXZc/9KRcVs3F05vzy+lBjj/++4ivOTmPZLAj+amo6MAEWPvwq+zA29pSay8jGkcH0kgO9EAdaxcj+uce8EZrtwlD3eiBt3+UddLDP9T3dEqJO8Wb6YukFksja8stjdjGymn0QMvzkbJtv4/ss9XZndqj6MFIpAt2nZaOXk8i/2b9mJ1/WZ+efjuxvd62dCMbdt6Wj9b/5XTU29XID3s7ZWMdbyu61UnLh1wc6hNSvYxGY3keRjYusmN2HVW219LVy4SXP/ZL/cT1mwFme3nLrassZojk0q6FyaLe1npf5+1zN37Lzx994q35rBRg/bwCFJAAVFSMYUIiKp68+vprcurNNzXRHwnEe/fvS1VmUGFlraHgFSQXck5M/vd6H9l8z1drm7ztYiJky6ejxEORHFWms9G4kY3xsYK3Vfaz1YNcnFWmO1ZmvS2xCZ/2ml1HTuZsMruVV+7/bOymYCpXCTLyt9ZeAUjBpEuv9xxje+J+G0yF/iEfaGNlBnMFUAVJjwSMYK4ADTz99NNy4sRJTXJm5SeAJ2xiJaqeJGDJoIJLCKaiPUP/TPTgvNE/1sMYgr/tHtECc5jI27oHlQUKoAtAI/xe9WxgQKupHDlyWO5/4D4FyzAZGNdRdQDpxqguhCozAAkgGRgJslg/+sX6CMACEESBFY1VWVhY1GQ9BBdIDU0/qKCTKnQhsXZmekYO7N8vjz32mLzxxusyNjIqu3fPKQjI0o3JywqmEpGJsXHVcwCaUOEIybcA1mD+mBfmAfqkKlntyhP4zEpKBAuxb9wPcJCCM1FpQavaAIy5obQHOGN8bFz7BR0AWgFwE+CJf/eVfy+//tBDuiYkMjORF/TRqid9qULB0sqyNIpqUqw+xcR+K4+QOcyL1ZRQmYr6tg5AWpG0jaoX4AUqTj323e/Kf/2//k9N7gYd9u/fpyCrQ4cOycnbT8qBA/sTYGajqSAZ0IFjsEoL5kTdY9Uu0BsyC5piXvgH+SYAhnJIP2aBI6sryyoDqo+oztFsyvvvv69AoqWlRIv5hXl57rnn5fbb71AwFZK1oSdYA8BU126kKhWo3gQbDrkCWA4AF4JECKIhKAxzJpgqVXhKQLVUgiklcgNkoFW+BgFoGJbhwUF579135ZFHHlF9hnw99NBDCkqanBhTIFV/P8AVqDoGEFYb/EYaYB6QRQDGMBfMAfPEb8jWfffdJydO3CYzc3Ny5fIlOX/unAICoVugC2QeMgSwGEA6c7O7tXqFAiUK2U9gN4D1kDSfQC8AOaAq1VUFML0tc7Oz8sAnPqEVXtbXUW1pQyuKTExOKDgjVfBKvjRVyUNSe1F9Dj0WyThIfF9rrBkwKTKOUuIa9RpgScwAQA7aHqwBevH6668rkAo6PT46qno7Pj6mNAegw/oKyg+BZRiD/h38VHBova6yx6qBaJPWkkBO6R4AGmD/kw4DfKiVdzbbFWda69PEeSTQJ+ukcgSgwOKiAmYhh5AN2AbEEevNBBgEuALVaDC/ocEhGR0eVRlFv+A9aGx9r43xfLzh/W/V9Wgv4s/wbJ+QF60SV/AUNCKN6XvtPrgVw0NnUIGsANrg/g4QWrFX5L4kip2j2NTH5jaWz8VHudiFtLJ72mhMfgdwHSvS2bWzChVAHdvOkyAfQPboYKnCi/UpnfGfSH8NNINPXJShwT4ZGxvWKoGQR4Cmjh45rODM/oGaVqYaHR2Wej1Vw9xARTQFUy3I4vySoDoVADCwVfVBVHlEBcimfHD+A5mbndOqebgH64KdWVpclCuXL8sLL7wgly5elLqCKYsXpWxuaUwNvYM9hE9Wu4+Ka6n0TfsHROpL/CbQGIq/1YSOJPmJ9jfUQUtD/I212ZjO86glm4WvRjVC2DULprIya/vjvim3N/NyadupfG+ltaR/OTDVptoCrs8COQGkAk3wQ79sdYzfobwQQNEEU/F7/PbARnteRPrZvVbZPgI+ATZsZHRUJqd2ycc/frcMDdXlpZdfkrU1fD8ujfU1rUIF/7oCoNTKily+fFWwij3798vs3B791zc4oN+trq7LympDq1FpdcmNjRQLrq3JZlGpT+fXn3w8FAUgq7HREbWdpBerXa4sL7Xs45rGEqmqIeNhxBqQdcQ1yYajIiDjsHqLX/iestCS8wLQDbtn93ieftHeBn0gJsA/Cxy151pelq08MZa0LwKwz7ToBxAfg0YAVd9xxx1y8uQJ9Sm2MpVspZgR/9bXIKPtl3FQpjt9QUllqn/FYCqr32V+osw/VV3L7c07bIkDmvlzV8uzvE1iFad2i2iMbm1d2boIpkIbqxvUo0530Plymyp6bb+eoMp+3t6HcC477z/dYW1B2Xi/qpx4efAxjR+b7X276L5u1n6z91X1nepT7uzH+iLGRfST9Im0Y2zLdjsbKdaJXB9VPPHybWUvml8VzSPZq9JTq3fWH0Wyy/kyVtop7bgmuw6/pmi+dm9h5+XnG9HTr8PuS9ie/fjnXp42EU8Yn1q5s2uIxsO4/ozN35OjrY8ZovX5e8tsXNSf7bMszovmaPnZjY3zbapk3I65E9m293GvZm2oXaeVN8Zv1K1IFsn7yEdHsWFku5mOYau/7sSukGeRDlfZ/JweRbwp093Ih0c0qbIb/vlwVdycHG9nTouX22iNaMMzzxz9emCqKm71rvco0KNAjwI9CvQokCjQA1P1JKFHgR4FehToUaBHgS4p8Mgj/7N17hkdbJQdduQOTXKbXvtwL3eIkzuQ5/f20GzbA2tzEG4f7HdDiqpDnaiPMjCVP7DxG33259ebO8iqOtCIDkiig0MNlNxpj7/X0s4f1OUO7nwiBtdXdhjHe7g2z097iGnb8uGnXUvZAZ6nXe7wLzp0jNbrD1dt/9q+AMNE8/P85aF2dFjK+/18W58dH3eivzm++ANHfNaHwCbxIadP/sDMy0CVjlUdwubktlvdsOOzL95rf3vdzB2+RgeqvNcmqUYPRO34tA32t7cLOXtpv+d8rBzn7Klfb9kBa0QbPtiyNC2jJa55/Yr0za/H0sTyxdsx21c0XyuLXg6sbenGV/g2kc3eZhPMQ+AE0ukEU5E+PlnI9kM5srLlaWL9TGRTcgfUns5MurV9WL9g50CboYlSav4630Ru7aWnFfu3CXZ8iBrN39PD6pEHYXgd8/FHN/bIVqfK+XArD9ae5/yEX5efZ6SLWR9QDF5lOyMbk4tBvHxzbPy28ultqL3Pyo/XR28LPJ1sUhj13NOkjHeRbY9sOpPVyuxlRIsquYmu+3g0auN5aGU94i/pSP2j7Fk9iGQzsrGRHYl8S+SjfOxn5dvrJz5D121Fgtz9GMs/sI78gV8jPiPhE4nk+O39EhK/kfDBylT0ZUiyf+Gll+TUm6c08b8+XNcqHLgfyaKrjdVSMFXkYyJdj5J2OUfaeOoPZRS2FdWporXm+On9nLcB/jr1kN+TL9ZuWpmM/GCVrbcxPvq14A9vJ3LrorxTNtDO0pTJiDaRsYZXqu/whJgJwJyX9XmUGTv/BHpBcny72gxtpgUyJdAJkmo3NUEddEDiPIAQqAZx24mTMj09own1uIY2rGaAN44jmdSCqZCATxowaZ3zoi/GZ4AIyEvqpV8T2lsgAu7RijwFkAr3AfjAak1M6kXCKsAO+/bv1WugHRNbR4ZHBNVoQJurV6/q3NEP7gEIC38TyJIqGDW0nsn6GpJvVxTEgIoMqISk1QckJWIDEIGqPKicBeDH448/rkCWPbt3y+zsjPaNsQiooDyn6ho1rUwFsAtAJ++++67+jXsAOgFoBf1jHAumQoIrfizNCRjCb6wJ/1gFC2uD7WhupoRdzHV8fEJtCvj7xBNPKBAGYKaHf/M35b77Hygq/iSQBcAXCZA3oGAq/CyvrMjaxrrOAf9Ab9ANvLB8Jx80nkKidgEsQR8AU+GHMj5cr+sc/vE735H//t/+m/a5a9ekAtKQbH/8+HG59cStymOlKZKdt6SD10wWpqx7/0TQHAFKlDXcR1tA+cR3BGeh0gp0CvPD9dVGQwE2165d18c+l65cVhpevnRF7vz4nfI7v/d7WkVwbS0B9lAp48ZCqtSEsTe3aqpvqHoEPiNRmz5JgWymwgfBcqiOAQCB+gyk6NsK45ubqXLa8LCsra7Ka6+8Ko888j8UrIV4+LOf/TdKv/ExzB+ITqSWN6Wvb0v6AaYCMKUAp9COYW7zN27onJEQjnWMT0yonN928qTMze1WEBRAOABBrK6syrvvvSvPPPNMAv+urWnFMwAZDx86oveNjo2pTIPuCpwE+GlLNGkeh4AAoF25ckV1dHFpWath3X///bKyCiAxKiohObxPAZzU15WVhjSxt8O62F9RNYW2B/PRhHmcIShYIO0RWOUGgIyhoQGVp4ZWskvgDKwfYCqsY9fULtm3d49MjE/IxPiYjI2OyqACnbQz5YuCWYoShFi/guKaTZ0vQGwEFECXANoCCA98gwwlUF+aF5LRoau4R+MHrayEyicJMNXyk1o5juCIBKTAD+w69Bb6DXsxVAfQpa66CloraKImCkiEH1DbXNgF0ABzR6I85Dchb1IScoqF9f/FG7BTRRu02b7X6Ew6ttc11bUF/CjWgyp/ReVLxgnUSfpTVBjSCkUqwqhABnACeJqgeKycSV+k+t+fwIIWTMUYB3OirpXFpGnd2yu2+3vIX9ve3kf+2LjHxllRvORjohSTtpO6UyySkte1bQGmS/LSroDEIseIPfE96J98L/4V4CqTT9ZX25KNtRVZWZ2X/XsBhpyTw4cPydjYqNqMkXrSe6nBP6WqeJBUVPKBrkG+F5cWtSrV0iKAjwCsoMJpTe0JgJML84syOTEhu3fvVv9eHxqU2dlZWUS1xkuXNBa5dDFVpqK8aBjF6kkAU9X6UqU1yDLBVCarEHaByaoJrF2T5nobmGx9BOMsxjq8ZuM7G9NF8avaHMYweAFBrU+BO9b3c+9B+ea+ye5JbCzv41z/WeVbEggzzSm9+MDuy6hTBJExNmIMWwWmQl8KJoLuojrn2lqrgiPBQ9SxJKMJQGNjV28j7L7Xrwn+CKCnyV27ZG7Pbjl+7BbV71deexXDy+SuaVleXZGllVWBD1gFgG+1IVeuXVdrsHvvXpnYNSXjE1PSN9CvVmwVYJ5Cl8eKKndavW9xSatQ8QcgOI2lt7ZkZGRYRkcS+Jr+JMUzsLsJGAV9WlpckLWiCimB7LC9iOUAJMZa4Q8AsAJ32J8F1/m9JvpGXxb0xznafS15a2UGeg0bENk6yrU9S7G2iS9xsGAq9oMx+Dd8BFTt43feKXfccbscP34s+Z61VLUsGeoEZNRYEvTfbJ/Dds6X/qscTKWl3n7FH6u3np6/SteR/SZvqAd+POpElb57//OrzLPM13na2PlFdPPftWULgN909hHJp//uZvng1iygYgAAIABJREFUK1NZvYjWYs/B7PXIlnu/D5Bqbi2+bRW/IlpaGviz4kg+flU59jLp1xDJCcesWl+38hn1421bt32x3c2Aqbh2yizPvbgfAj8s+JhyEJ2lVc03Wl/OdpTJsx/H+1P6q1w7+729t5uz4ki3rG5Y2cq1raJTdL2KTjn9zK0p0gGOkbMVPo6xYzIG87FXmR9AW3uO55+v+fG8/+YarG76fQfbRN9X8aGK5mU2vlu7HtmVMhuTm1NuLb6vaM7Rvd4/Wz7av73u2WcK9nmS5aXXbauvll9RjBDrlG7kdBl2vTux1V4fuuW9132vh5yT18MynxP5vCpZ5bhlNI/iEl2nPhhPI1TRzMor9/BeNjjXHpiqG6712vQo0KNAjwI9CvQosONH5T2S9SjQo0CPAj0K9Cjw0aWABVNFG/CyQ2dLtewGuWjEAytPab9pjg6beDBm7+Vhq5+ffUC1E652u07b582CqewBsD308Wuvmn/VQUuUdB8dVPiDn24OPqPDpOjguezQzR5S+QNJu3ZLI3vgFR2MlR0AcS7RAXzZIVukF2y/7VDQvFnQHvBZ2uQOfaKDQ6tX4dpKXoMUHahHY3g99jrEN+1GdPDy5A817T1VOhbdW2Uvyvjt782NX3awa+lleW7lkONYPbJJw/atonYOZePah+fRPZ5nuc+RTbHjlukx+7R2hO2RGOarNjAxirSxv9EXk1eszFTJYxmdowNr6oudc2RnInp5O1NmfyNbF8liTuYI0vH2zPLd9od2lCNLZyt7ke+M9Cc6qPaH+DygtvMnfTxf2/65nWRmbWyZnWa7nYCpuH6vI/6A3coC6IAklZ3aIwumiuxpTu/Q1su2p3Hki3P21MuRXaudQyRvXk/sm5a9LvJzXm47k8Qiv23Xbe2gp5W39+RXZJM8Xcp8iddN25Zzs0mUuXlV2d3IPkS6FbWr4hPusUndVofKdNrKmJ9LZSxR8hArJ/s2WczqlveJuB8P2NjeJtG27UcnEJPfdzPviIeoG+JtqM6Rjzy1WpF5W3KtJi+8+KK8+fZbqVoEgAojwy1AF5IHkayNxGjawOihIXkXyTHWbx/4k2akL32klc+UWLi9MpXViUhWvdyX2T7LA5vA4mMXb/tJX97DfmzSq6UH+Y7fTLK133l/FvlZKxfs2yZrMxnRApgAwLEPukkbb5OtnjEpk3SzMuvBVOgHyZr4QeUZ/thYGv2hfwAa0FdfH5Kgh/Xv8+fPK6gHv1GZamrXlFy8eFHljG3wN5K2CZboHxxoAWowHhND0Y5gJsonPgOQwbVwj2cTRSmbrNCCfgjAQuUAJjQBZICEbFQlAgAJoAF9+39fTRYX51vyTXAP2k1OTsjo6Ihew3oAWjp69KgcOHBA+yHwJwG1hqS/hkTtRMdNgqeWl7W6FeYMsAkq8bzwwi9lcWFRgS7PPvus0uzIoUMKBEIiLn2dTZRFn6DjYP+gVo8BEAdgKqwDyeTT09MyNTWl1YFYGYgJy/iOgCrcC1AO6Io1gCaHDx/WSk4demGSBCADY6PjSkvQ7pvf/KYCoe699165+9575eix46nqRGGLmVBbr4+0QGeoLoSqEFgTK96wUlAEprKglbSOBNhIwL9+AZAKvzHu9/7pMflf/8//konJMZmZmdZEewCBTp48KUeOHpGpqV26ZpVfSUlIlHH+ZmUqtIGs4x9tldUbyhbmR8AQ9ANzS1V9UvUg6BMqVAD0BLogIfr555/XqlQTE5Py2uuvyZmzZ2X33B75+N13ya998pMpwbvRUL4guXt5NVWBQ7UhAHWQcAy6gx8EpGEeWJu1QQTFDQ72CwBVul6ACfTFASlxBm4EYAbw4sK58/KLf/5n+eu//rqCAiFPqCR15PBhnT8SwFNVMACpagqI4FlWAmOmRHgAmlC1Y8+ePQr4wg/lEn/jGqqpPfDAA/LpT39G9e/NN9+Ur3/961qhAzoCEBKAjMePHm9VS2vxDkDWwSH1fwlwuCV9/QMK6Lx2/brs27tPDh85onxfbQBMtaFgCYKoCDC8Nr+gdFBwYQ2+bUv7o96hfQJTNTS53OqFyrnKUQLpI3keAEql0UaqYgcwFUBpWDuAfTNT07ILtmRkREEtNg5uAROaTZUR6g74At7jM6uOgQ74G3YI1yEH0GPwG3qZAIz9CURiKg1x/hrPAPBXVImx+00C+QBMA6hqdm5Oqwiq70S1nK20F27ZcQW6DqssszofdYkvDvKxMfUuVzXF+zXqH/2p359Fe18CLVktKwHO2sAuyq3viz6ZsszYj7zi3Olv/Dll2d7D6mZLmFg1yVWE55rp8/jb9m/jLP99tH/zdGQ8a/0L/SeqCBHoRvommm1odSGlm6tEUjhoBVsCTLW6PC8PPHCP3Pmxk6ka3ey0jI+PysL8DVlZWZbmRgNqp7J64wZAkAuy3lhTcApkHL6xsZp8BarDrS6vqrzXhyDzOMNJ1TeBhYQNm52ekYX5ea1I9fLLL8vVy1ekjn1z8ZIUgsIYY8Dvcr0tObBnkihOVfgI3X9v1WRjPVXusj9Wvq1Mk76M73jmZGWMPGnFNASmwkqjmqMBU7GCY4oBUoI2x/YvccnFiB0TVw6n/wBuhf3zLLUxrFajK0BXBLmgPwXXb8SVqah3Gi9rNbBkYzE/9E19snsR+lkv83bPXbZXhV1DJV7YrkOogjYzpwBlVFus9ffL1NSsLC4vy/zSoswvLGuVqfVmU65cva6RNqomDgFEP1DX6mQK2m1KCxS8/+BBBQeDFgs35hU4y5+r1+fVN2+sr8uIVkFtVyFl7AybNDmRQNCwzzeuXVN9AH9boOnNTfW/AIOD1ujzwwsXVF4RFzBeZtyeqjW2K8ZxD2jjfisTXg467VECSvozKgt4s3sDyycCuPkigMjmYG4AUwHIec/dd8vtt98uhw4daIGpUn/4HwBhQwrGX2ugclf+XCqtrQRMVYA+y9bdzbXIvnd7blJO8zbQy/ZHnkb7YasPOb/j7VQ3a4za+HOObXYk8AWRH7f+zPvAti38/wdMpVWDHZjb2nIbn1l/6nnieWPP6bhG6zKqeJWTJ39fThatzb5Zflfdp/GgWZSlj5ffiM9V/Xdz3dOpbNxu+lM/2E3DTBtLd3s2Yf1cJF87GZJxgveNkZ53+u7ylVlbwr59nEP9LLMp3i9EPIlsGvu0NuNfwtZa+nnfVOUf/fXIvrGN5xPXZ8/o7JotP22bnLxE/MrtmyL9888/7fw4d+q4PfO117r1AbZv/7flsed3lV8t45fdE1o98LLnY5wyXYz6qWpv1xDpU0Qbq2c5mvi52HlwLxDJEeVs+7jlYKoyXlTpTZm9iPQ9kgk+W8j5kiqf2q2NRT/cwzHm8XT0NNS+gf13g1TJcxkP2VUPTNUt53rtehToUaBHgR4FPuoU2OF7Rz/q5Oqtv0eBHgV6FOhR4KNMgZsBU9mHAhHtogMzfxgQHYixjT/QshtybsL5gItt7cGYPZTulrc3c5Bws2Aq+0DN0yF3OJA73Me8cwfiuTWVHaBH9LLtuxnL8r/qMCR3sJM7PLKyER3QlPXHufBg09KOMmYPsm27aB08pKVMan8mITmSQ87fz8EfoHMddowO/QgY5XnjDz3x2R585ngdHjIXD30imfLto3mQRt3qY47/0YFkTjcsvaK/LY2j63YsyopNVrRJQJbXlsfol8kOlh+eN2hn+4iSmC0Nc3zwB/XRoWoVD7qRI5sIkrP30QGxXWM3dhp9RIk3pJfnIfUll+SO9rkHXJ7ffv7ex3DsKJmsSp5QKcPLg7dB1q6gLRPUd5p8bmmUo7mlM+cRfWf9L+dPm1KrpcoJXrbL7DR1iMlo5I9NYIn4QnrYJDbcw7H8wyz0ax9+dWOP2jlhnbzK3cuxKTcRrSNZLvPHOdvGMew6c/rmbYt/07LXyciHUhbI6+iBdLRunyhp55LzEzndjuaV82GRHNqxyx5oet2N7FvEM+8H/dy6tcXsh8leluZexmwM4+cdzdH7jSiuiWjqbRVp2db97W8NtnzE/UwMZhIt+6S9sbbF9m/X4fUhmr/SCHYIb9EukuM61lSAG7b4G20Ku4U3r7/3/vsJRIJkbUnVV5CQubyyrJ8tUIX6zMRM6xPs3Kxdsnri7Sna0fd3JNlvIYk5gVXL6GFtE+nr74nkxD44Z/ImH77aa5HvQX98+Ex5sCALu0Z7P9fqv+P39k3EXItNSqCvx3dMiMT4rNhDMBTaNTc3NLnR+xIfh1v6RzGY9Vf24TTm1wZDtKuh2QR/gkeQ6I+949BQqjqDpEkkLiP5Hsmit5+8Q3btmlJgFa5R3jA3JD+T3pDPgcFBlU9+R9vOxFB+xjyQQIofzJP2j9dpR0hLrhOJ10xY1dpofai6JTpvAI4AQMJ6Tpw4oUmvl69c0vYYn5WF8BtgFNxrE4MBXmD/AFChz6RH/TI0OKDrGh5JQAgFom1t6W/cA1DTBx+cl5/+9KcKLBkaGJT33ntP53Jg316ZmBjX+6x+AsyB8QmqQWJ3Y7WhfZ0+fVp/Y02YB2QIa0NbAEruvPNOBRWBR1oF6fJlOXXqlLzzzjtKU/AI80IbgMQIlEACb314WIbqQ0VFrj4Zrg9rewCGvvGNRxUI9qUvf0kOA6w0PdOuDKZVcgBC2ZTR0XEdB/IAUCeq6uCHwDSCR8hX3GMrhAEANNCXAKJow8pU4BWASpADgEge/+Hj8p1vfVump3fJ3O5ZBenceuutWvkAFR7Gxsd03ugPVY+sf6ddo95pAv/amv7DuAQTUuZYHQJzx9/8DNqBbi07tZkqIqEPAFgw/gsvvKAJ6Hv27JUfP/WUnHrzTfnMZ/6N3H333XL81ltkYyMBXXAP3MDqGmW+VtAuyTLmjN/QDYwLWaK9s7YM8ggQoe57NKEdVXWaiQ6DAzI2OqZjvf7qq/LMUz9WkBz0G9UioBuo8jS1a5cmQCPpe2gIFZ6gJ20wFau8gU6QL8gjZAmAH8gB+AlgFXjCalrWzp45c1Z++tOftNaE+1F9be/uva1KagBYpCppfTKkVfH6FXSGJGskXL9x6pSO+8lPfkoOHT4sc7vnBEXImgoC2FIfqBXcpqbUJ16+fEUBWanC3oBWhcFcQUva9WQH1lqVemirADbTKj0FWAnVRhQIBv43VlW3AKaCfGDdMzMzsnfPXpmZnpLxUVTXaQNI6eMoOwBbQk5AU8wNOs05wY5SX6gj4DWAa6A17qNugdcw1rRlrbM7TfxJlZUYp0E28YMqQMvLKzp3XAMYAXY6ARhTNR/IEeYGWuFvgKkggwsLCdwJ20gbyvjIxu0ESxAcZmNP6mFur+H3deyf/pT+mkBD0A8/GItt6Y8tAMX7VtxDHbP7cRvP2nNcG5eUxaU+ruV8fVwVzcfGsX4tpJeN1aI+LADH070lC3hxgIIEk52hTdHr0I1m0g/1uy1LV1QT02pVGwqmWltdlE9/+kG5+6475dZbb5Gx8XZ1O5whwH7ALuH3Sy+/IOfOnk3yCtlabagsI98dcr2yvCLXrlxTuRobG5c9u/eorELf+/ugw3WZnppWMBUqU73xxhsKUgEgE/YO/RJECn1QsN3AQEclSybDqYwBYgTj2wecZapCChjqlhYdaqfNkT6khwVTMQakbfT7ersPJo1VJ6GLOI/oT3O0FetsTMT+uT+xMbPf89hrhmUKIu9DhcHirKqpgMn2uZXdo7FyN2MGnid2Dabqh+9JcQBsJ+NVjXFR+a94HmDP5/x+IdoD2u+wG9LKVBvr6vOPHT+u9mlltSFnzp6Rvv5BrUy1uLQkNxYW5PqNBdmq9SnI6uKly/r3PoDkxydleGRMAPpvbqGiJoB/KWZV/4EKgSsrCv6DvHIOl65ca1Xn3DUxrnIJ3iImSOBqVoFL8SDWt3DjelHVMPl82k74DICp0Ab3X7l8WfUO/hO/GaeBH7YCKWipsVERW1vbFMU8tBn0Q6zYQ9mmjbLPflrrMNWTcZ3zh8z7Z0W0qQRTIS6695575OTJ22T//n0KplpHBVfd92IPnOImyENjtQ2msns6K+dlYCrd/DoQpNWD3N/eXnv5I8266ausjd9ve3+Su277jObG616PIj9UNr9u6FA2fnQtR0vEYt6fW3pQHjvsWMmL+XLrsmCqvEy1n22QBt622vlYm2b7pF316/BzK+NLZPv8/d3K5075H42Ti9GiuKNq3TejP34NftwyecyNp1HwDrPx7D6d/Vo7a2XCx3s7XTdlimvzft3GdPzbn5lHY1ofwDl6/ka2ztKc8TBjU/bp2zC+YP/0JVaPPO/sunZKszIdK7NrjEcYt3m74+MtK+M5HYhoYnlJGvvY3I7laUE6Rj6Cbe1ZIcawL+fjfZwb9z2WT/jbxwPd2J6cPbK21NsGL4sRvyPa23VQTyKbYO23PSeN/ErkYzpjjrw02nXgHsZD9vtorTnZr7JnXCtfEGFpEPnTTjlCzNUGXPp5deOXdhJ/5HQ9p1NW9rwN9fyI5KBbm4F7eRZu7ZiXJ7tW/bsAU+Xscplel/nG//yf/2KH3qjblfba9SjQo0CPAj0K9Cjwr4sCPYf5r4ufvdX0KNCjQI8CPQr8C1LAg6miTTaH52GA35TnDoT8ppgHa/6g0G6E7aY+am/b+kQ4brbt76rDndwmvOzgo30PHlalT/4QhIeH0UFULtG/7FCy7ODM05+HOLmDGT9ONMeIlv4Ay47rx/KHmzkRzh165fhC+bAHqnb+EZ0i+fI884c+Vg/s4RTpEh30Qh61n+KhlD+wtbJtk0ggK/Yw3NLKHuB5evu3+OTkxx98+gPKnPxYGmlycpSYXAEe83SuOszs1tR5nkcHnd2M1Y2ecw1oy+RYf7DuaUr+4t4ITJWzXZwPk6W8PSyzZ5ThyIZHehbpipVZfyhrdTonr5Esef3zOpTjAcereiDl9Qz9R4BVS7sq2fD2y46Ro1Eku15O24fU2wE6uD86cCYfdgKmiuTE2kw/V6/b9mGQ9cPeLrZ5iYSxGExl12X9CvqlL7Tr9gl2kW5bveJ12l+rB1YP7VutPX/zfii9bc7LYpk+efvt19yWgXRkUeaPc/bQ9sH1Rz7X6wY++4fU3dhA0tEmGkd6bXUb84mSBbz+23njb5tAEc2tTHe9X458lpWPMtvj5+V1KvJBpIn1BzkfWGWDPEAlZxvsmHYsPz/Lr+jvSBa9zbQ0IR1za/U+kWAq759yfsvbDT+/HP24blTT0QTQImm+pTMAhPT3aeI3/kN7JK4hqfzNt96S8xc+0ARsJEkiIR9/IwEQIAbIM/pjEjVtI76zD9etjll59/sC6999OybmKgAFSdiFfc3ZhCqbbq9b2tlkX7RpV1jq76g8w7l6AA7uoaySl/RVPvmVdGnFyn19rXstLZkM6kG2nue0SxYARvANkgg5DyTzo3IAZZJr8XEYaWETHa1/sTKI7zFP2jnOHwmOqD6Bvglq4hvzmRSKtoODdU2gB8Dhxz/+cQs0cPTIMRkdHWuBqTAX2tEEhknJpHj4jKoP9aG6/p0StZsq0wC6tPSsqEAEQMGmJluuFxUZROUbCc8JTiia6I2qPdSLVLUorVEr8hSyD/CTJmivrOi4eDM+Ero/vHhBE1DxDzxB8ivWx6Q7C7CifGNtSAhn5SrMY6iePoM+ABZoJZpaX6sSE0ApADYBVHPj+nVdA0AIqFy1d89uGR9L4BbaAswfQA38Q59Dg3Xdu6+uNhRAA+AD5olrrGgGwAWSbu+66y75whe+IJ/+9Kfl3LlzWr0HlaxQHem1117TJF3QBfM8duyYVqfCd/iHpOeR0REFVKUKTaiyVNd5AZTyrW99W4EiX/3qH8rUzIwM1YeV1qCNVodoNPTz+PiEJsdijqtrDa14A7rBNk1OTur3aGv1jYniKrPYh9T6FFSC75vNNjAC3y0vLSl45ZmnnpGfPP2MzO2ekT17dmtlh9tuu00+9rGPydT0LuUrxhroH1AQFit9WL1kZTjQn2Aq0FGrFxWJ4JADBUc1m5rwr8C54VRJjAnOCRQJEEpD7Tj6xXgLi4vyyiuv6KoOHDgo//jdf5JXXn1V/sMf/IHcdc/dMjU9rTm/sO+qO1s1WW8m4AKSjQEggN5gPNo6zA+yMT+/oPekfwRBICF5QIYGAVoYVDBVfxFHASwBfo5pVaN++flPfypPPv64fP/7P1Dwz1133SkHDx5SANT01C6VieXlRakPoy+MkYCX4GUbjJkqUy0uLsnRo0dUPnAf5jg1Na2fUalpbm5W53vlymWtyIbKdgAUEgSDBH0AIQDiAhASY6ysQl83tVoIEuRRjSpV+wB9h+SVV1+RpeVl+Z3/43dl/4EDMjCEZPV+BSZgntCJK1evyvTsjNqFCxc+VFDVJKpn1WD3NluVqVJCeVob7ApsQPqX5FurzG00ZXNjo2Uva0XVFcjEL3/5S7l48UOVaVRtgr05ePCAzExPy0ghS6onen8aC/KGOYIerCwHvYSMc08I3qoeFYA92nwFvE1N6TW0wT2s2ob5YxwFFKGMjybAtytpruscEBsAqLWsNMJv9HPk6FFVQHwGGBZ0w5gb67C1DRlEBcyhugzV6zJ/Y17t2Nj4eAvkSJ/a4WMLGV3XqmIAjgBsjWFAwaI6ThHf2Nc9M/6HL8T3+NyRiKnnPKnCDnRypKjqBe+AsVr+ExUIALBDhaVECF1jgrG3z0Ot77T+nWuyvpPxSdl+n33YWMbvf3w8nIthGV/yOsflGm28be2bgqkKkF3CBBXAha02sE7jxJooSMnSN+n5ujRhv0k3heXVVK7gnzc3gTZCZaplrUz18Oc+K/fee7ccO3ZU/SL0Zrg+pCCTsbER/Q1ePfnk4/LWm2+qbUYb6PXS4pJeO378FlmcX5Qzp8+oHQNY+8iRo3Lt6jU5c+aMDPTDt9bVrgB0df3aNXnr1Cn1UfXBIQVRgbOIAeBrFUxVyCBjMF1PwXsAqRgjq2CSDuipmWwRYyl71kV9Jp8JzGWVHstrG7t18Ko1hz4ESC0wFfokQAV/Y1wC4zAX218rdjKViqwcUcZ0nn21VHmuWLMCo5SPnYmVNsOcsSPXg3s2ULrJVMwiXblvUjoBmIYqT+upmqDqrwLci319IUstMFXxYokUL1I7C8iM4Zfdh5B3G5ubsv/AfgVTYylLK8tqm/oGBmV0bFJuzM/rv4XFFe1bFEx1RWl++NhRmZycktHxSfUhAOMuLC5r9Sq+oAI0gq1lbKKzq4lcvnq9qP65JRPj4yrr4C9kgJVCYaMaq6stcPjy4oICshhzg1Zo78FU8KuwVfChlDVfmYp0Rx8Ea1l++z0b5bhzv9uuTGVjUJuUH+3nLZjKApKtTcN9Co5qrKp9QXXK2247IbOzMyoTkKU0R+gqwN4JBL7WwJ6kndBtdalt39qVqdJ6Emu1LYCRJWAqvzezdLH22rcjfewao74i/eMYVl+j8wj2x99+TH/dzteOwfv8/b599LnqnmjNOTqU0RNKlPbNnb7Y91XFB+9H47mk81HSnDJl+RHphz0fsfpkfa9/zuwrU+XkLccL2z73dyRjOZ7nZKgbWWCb6Cy2GznJyUXZnKJ+uxmr2/W0dCi9UXLbbWWybPXS2kv7Pfe29NVWL7udI/2rteee5xG/6RMsvew8y+7xehTZOysP9qUF3kdw7aCL9SU2julWNiLed2sTPO0tLSIdsud4OdqX2Xx7zdt3319kr3N6zbgp2nNYeeP9Vl/9y/m8neOc7Zmnf25a5Xe6XVvZ+srsIW2vlT+/js64ZvtLID2YqsyG2vX4sf08vU5R5qP5+Xtt35aP0ZiR7vJsEtfs86jytWHP066+bX1ijgdeb6L+vf2wn3M+3coV//b+1Lexfpjz8Osv8xd2Lhb05p8ZZmOv4hTa64T1Ad7ueH76tmjfA1PlpK/3fY8CPQr0KNCjQI8CnRTogal6EtGjQI8CPQr0KNCjQJcUsGAqbnJbD0fN6TU34kymKjsYjYb2B2DRhjo6ALDtqg417Lj2vtzm3B9c2EMVO9/c5h8Pppob7QemdqNfduAXHaD7QwL/mf1FBx7dHDSWiYOnVdnhBfvxhxi59ZaNu1MZIr+YiBmN6Q/lubboDY+kMdqUHeTadv5vK0Pah3njatSW7S0fMT4OJHdKD00GLsYro78/5MJnnyji++Fn0hqJEz7ZwK7PHxx6mexGDsrkmDYpx1/y0OsHx7Xzs39HNsfeE/HejhHRH99ZGxq9ucuuNeK7Pfi0upajUXQgbGXNyqk/ILVvkYrsjB0/OiD288vRmgfUZbYuOqyN6JOTL0sHb/er/INNVuMarJ5ENPayUCbDbTuTHkBvsx1mgl4+8Dn3ICaScbvWiFYRna1t93/79vyMvtvXUoKhl7ucbcC9TBix8UXkYywvIxkssy+8ZukX2Qury5RRJoFHtMnR3ft3K+/d0L2sjZ9HZH+8P/dyVuWrvd6Qx7ZfP8dIxqxd8DY1Wgf7sEAGS7uy/spiAT4o9b7Bg0g83bxv8HbIjxnpfo7Wkf33/VOO/Dx9DGFtlbfzVTbL88WvOWcz27as3cLagkjn7UNlrzvRg+u2DnbCxst8XWs2SDbY2JD+vn4FOSBBoQUSGuiXgaEhaSCZu9nUJHVUoXn/9Gm5cPFDmV9YaCWgAXSliQA1kbWi2oadu503gTUWJBLJCH2KfYBvHziCjjZ+wN/9fUjAbseIXpZJq4jubBvRn7JlbSPphL58nGhjQDuWtXmRvYvsBWXNJqqgXUdyd0ELtsV87Bvko6RcJsnyd0rEXC0qsiBBsH1U7G2K1yV+ZuIlK5mkKiOpIhGT+ZG0CEARQBVI1Mf3rOrBN+ozcRiJpADyIHkZyf+PPvqo9nX//fdr9ZL1tXUFVGDuSOpnBRLIAMESuqepiSZP4we02GhuaNKjrn1wQAESuoYiwRj9YO5I1kdMr2CdIgEX/eHIjgKYAAAgAElEQVTaCpJUiwpQABHifiTNY+2J9kVFjVpNwUcAOQCEgO+v37iu67d0SbFLkqXWPBW0lZJjVb77AUYc0ORaJAqnuYOWqUIV5ooKBugL/QBoBTpgzqiicf7ceQVEob99e3cX4BZU7UgAHvAD/WKOmPPw8IgM9A3K1avX5MKFC0VFrDSer2wGWn7pS19SQBWqdbz66qvy+uuvy9mzZ3VMgLEwl927E/gIibpIZMdcU1W7fk2+TzIwIBPjEwoEAyjrZz/7uezdu1f++I//SOojo9pOK2oVwBAmVqEyFdaKsbTiR8FP0gd9oy1oQxmjDJJ/G2vrCrwaGUGlmURHtJ2bndV1fPvb35YXX3hRLpw7LwcPHdBKB+AtKnN9/OMfVx5pwj/Ab4NDCjQBDwmA0kolBeAINITdBSgG/zAuq0VQBrQqRVHtBjKOdbP6BHUH/SwtLmhuHoGH12/ckLffflurK6Ey1Xe++0/yxhun5L/85V/KHR+7XVBxsLEG4FwzJcv39csmKqIQtAQwUSvhNFlz0AEgh9XVFdUZ6jL3bgQSql6hIlwfKq0lWzWI6idaYaop33/sMXnih0/ISy+9JIePHJYHH3xA9u5NFY9Gh+GH1jQJGmAq3A+QZ7KzCcCFdSbAV0MBRiMjqFAEMKPIfffdJydO3CbPPfesAqhmZmblwIH9WmXmmWeeUXlCRaaZmWn1aahyBL2BvEH/wTeAfiA/ye5jT7+lFUZYKe+tt9/SNv/u978i0zPTsqjAoiHpH0h2AAC/tfU1BQeCR6dPn1VbAiAS+AmgWkryg43AyyEKe9uq2tJUOrENZBIgHcgj7AZAkJAX6OT3vveYnD9/Tnbv3qNJ8dPTU3Lo0GGZGB+TzfVUaQz/EjArVXnCb9gQ6KZW3OnvV1pAdmx1G8YDkF/0ATvNyoEYH2uF/O6anNT71bcXoGHaMQIzUjUurBsV5Ebl0uVL8vobp2Tf/n0yNzsn09MzsrKyqrwZGRvTvmD7tQIPqs4VwE/YWAC6QUcCC1DFSivfOEC4rr2GSn8JlGPjDN6bqnIq1GdbFWT113j5T+FPrQ/G36ALgAzjAMkRnFJUUoJ/0faFH+iI5YoPBcaoVRnUx4Y2RrAxJv5mkqiNP3wMY/cknjY+prUxsR+LvMzFAT6eSogxhT61AGwpaZ1VUJNv1PlpknkCIpDXkEfoNYAg4CuuNTfWFRADW4eKbACFDPSJrC4vyPWrH8rv/e6X1I7s27tX71lZWVIdGB0bVT84AjDV0KA88cQTahchywsL8wooBCAT9/32b/+2XLt2XZ7/xXMyuWuX+ql9+w7ImfdPy8svvSQDA32qe6jOBrmCTr556pRc+vBDBVdBkFBXitUpsQ7KDGmqL5EqYqumAZZBxhBHp+qSNdnaSIAP3A/602eAZuA9qzFSL3EdbS3Qivxv2fQiNqfMAOCJaoQA8eBv8tECL+2ZA/czjGPZnv0T0MT+KVN6dlYTGayzYih0B74ngemh6xbU7MEslHdWpuK6/B6Y+qIVzZoJPKoGSTFMqepnC8gI8Hxh37W6bkFX9ffqt1J1Uf0ft1a15B80hizmvtVX08pUqOy0voHYcF1fKAEAbv9AXW30jfkFBVetNNZkYWlZrt1YkIGhYTl+6zGZmNgl9ZExGayjouSWLCwsyxrmrs+V2iBiVA4bHqynqo/9fbK63kxxwOqq6spWAcolT5IONaWxutKqFLmB2K54XkV7gLgacn7LLbcojSBXqEyFfuCPfbVByjRjTG/3/F6IexIvE4mHxvcVCkIZ9mfZtl/uKZiozXtoE7mnwXVUuAS9HvqN31AwFYDniInaIF+87C/ZGN3zbCH+Lt//2MpU6b72OvSlC5C7zI8/v/B22O8BIzvNNnZvbIcrs9PRuZufajTH3LyyCzXAS9vG9hP1aX101Hc0N7veDh8f7GHt/QqAr/ip4pfnj23flv0kH9QVfu/7tjJOG8PvuEavT6Qhv2e1Le/Pc+vIzd/S1N8bxSllsUpZbFFFf1z3cp7jcaQDltakFWka2a4yQEuZTlfph+f5VgWYalt7V7GHc/G6br8nT/wL0qpkoRuZz+khxrTndGV2Cdd8dRvPG95v++QZDNfn40/GKV5nbN+eTjneRnz1ay/jPa/5NpF+VclQNEcbg/n15ux4pw3c/rK63JqjdVfNOSefObpQfqyt9OuK+J4bpxv7UjYXa7u4/m58qJcvxtFeH+znMlnj+nwbb/8jW1vlU70t8WPZ+yPfVSUDnWvGHmWj43zZ0j+aazdrLJtXlQ562UF764tpT+iLfHtLL2+Lcj6JPtTPLbITHTKowp96jfyg1RWvNznZQV89MFU3lqLXpkeBHgV6FOhRoEeBHRcW7pGsR4EeBXoU6FGgR4GPLgW6AVPZTXTuwXUVBbmJZzu7+Y0OV7nJ5rVoc102ZtnGPRrPHxSUjdc+eMKbWVPSSO4AwM8R91pgT3Rf2SGEnXt0yFZ1eFbFJ3u4wbnxd9nY3R5qdTN+WRvMAQd+0cGOPxC1B8weMOLp7uXNzsEfiFm6sF2LNkXCCb9nskYkB1a2qVe+v0hf+B3fBFvWxvPTPpS1B3mRnlFWkSRBsFd0OFd2yFY1Nzs/27d/OEC++3l6e2T7yNkOP19/MOd5722BP9TzssTrfGjuD5u9nEaHpdGDF39flU3kQWmOZ5RNykSULJBLnrY2wdOccuUPbZkYEOmP/84fMtu1ezpE93rZtrLg27fteUomIV39/K1cRDzM0dmOl+5rg6m8/Ht9teNED8y8XYnscCQ3kX2z30XJDNanev+a7u0EU0V65GWdADab2OTpbO+Jx/VU2P6Z8Yf3j1ZXIxnxYKqI3l7/owdSNzvvspVF8hbpVrftvO/xdM/5sqo55q7ndNrKeS6Oq/Irufgyt6aIP96uefnIrassfuuGFrQBHN8nW3l/Ze2Vtx+5OCknE5Y+lj/Rmjx9LE9ydsgmYNq5ldmtMntPHxfZ5q3mpiaTswJJq/IHEhyHBmV5ZVkTx5Fwh8TTl195ReYXF7TqiyZB4o3egwmogjlsbKYqDPib9soCf5iMxyRrm4BpfTH1yNoJAiDQjjTqfIs53kqfKgThn703ojv5Zf23lxvcR9my69DEXwe4Jw3oF3Ddyp2dT45fXoZsUiH7w3xs0o9PPMQ1JL2jvX/LO9/Gzz5IUySUKpiq2ex4SOvtnbXjXm+YsA9Z0qTn1VWdAwEiuI7vCaZCQjzoCJAI+rIAtRRLo7rAhibqo/rDN77xDU3E/+xnPyvLy6uawAzgDNrie4yHMQDGYRUfggNIL0sT0ICgINKdFX+QKE+AAP6mb+R1jIV1anW2Qh4xFuYBUEJKhkvgBVTcQQI2xgJIYmV1uSNxmTQGUAKJn9xHoA/cj/HTfjjJE77baEL/2u1ZDQjAC8oJaIBEcoAs3kOVqOeeT1UOajXZt2e3AoYU6DKYkpy13411/VuBO0N16asNqN4DeAEAFEEXpBvBkaAHwVTPPfecAmXeeust5RvGBEhCQUlzcwoqQ/+kq1YDg6xuJsDH6MioAoCQ9P7iiy/KqVOnNFn5T//0T6VvYECTltVWFDYnySzAHglQp0AP0LGoiEYZJx1t4jaT0lVfAJBYbejcIKOgBWQE9AH/Pjh/Xv7mb/5G3nj9dVleXNIKQARToTLVHXfckaoHFdXdAOCDbeVZhn0zNmUVfRNMBblRYBkr/hRVoWxCPQF4rACkFRX6+1tJw6orN24oyBCJ3Am8MiZPPPkjef/0Gfmr//KXcsutt8pKY1XpCB1T3UBFv1pK/k8VQ7Qkz7YzBKwPdGECPO0J9YOAqgSmSkAezC9VMoPsrsp3vvUP8tSPfiznzp2X48ePyicUTLVXgSmoFof+tUrdMECOqKTUSNVFiiopkM9WMnvxAgXaZoCpUCXkySefVJkFPVAJDSC+Z599VmkCngOgCV2FfCI3ZaRe6PEWwJYAYBb7eakpPVIVtYY01tYUgDQyOipf+MIXZWx8QuYX52VgAHwbTEA6FKcoZABjnT9/QXXn4KFDCgqlzFHv1b8UHxLImBWqkr4DOLLeaKj+Q++mp6a0+smbb74p3//+Y7qmgwcPtoCKBw4cUKAkqk6mnM3kL0FTVsnDb+iXVtWp13V+oAd0hH7NVkCzZyLkA/0i9Jk6TTtOfoCWOn+twJcqxcBmXvjwQ3n51Ve0ohvACPUhVKVbVcD26Pi42nDQintNzA2yRoAXAab0z/4swPpeCzwqi/1tzMD+CL5kFUH6R8wLtAIAEv8ojzYG4Lg2Jt4WQwNfZM7D7PXc3xiDsYT1wXb+jGP89SjuKNubWHr5e22s0hmbqtS17Af7aN3fAph17vMhJ6AF/BroqVVlFAQDMBUS8BIwGzwhmGptdVGWFq7IV37/d+XBBz+hYELQBpXthkdQyS/5QNggeAzYAAAqMV/IGvQIfESlxN/5nd+Rq5evys9/9nPlKYCYsPtnTp+VV195RQb6AYwelb179qp+AVAFX3D2zBm5dPGiAkZRpay5nvQOcyW4ycaBBFPBRuj1wt4gBlPfBFArKlOhopmCqBPwmoCpRBsASZtqX1lllGdH9lyCZ3/Uf/oiVB1En8ura1qRUOljqjfZ8y7G8TY+p0+ivCe71Y4dGW9xTmpTBlN1KPydwFRpfVxbupb2EYxP2V7730i+yepTtA9ubqCaXwJqUfbs3oF92v1Jitc2WiBr9uv3gNQx1XfIsYjs279fjh47prEq7Bx+I06p9Q3KufPn5dr1GzIwVJdFBVLdkIWlVRkaHpFjt6C66rgMACQ1NCQbW1uyuLgiANml2CaBPBWcB39U61MAP8BeA8MjLR1Z0+qeCXhq97ZaPa+oBKhr1uvpJQKUC/gBxIfHjx9XuuIzKq7hugVTkZb4nrbHvhiD33lZ8fuuTtt1c2AqxgL0MbrvLPhNeWJ8AjAVYrmHH35YbjtxQvCuAsSKbaBaAlO19jXSrlbUSUvzspJUHKwwcQkkSkCoMg0BgPuxtrNqr25v3eYvTJV2q+eUac7ZjhH5CN8vP/u50Y9GfrPMb5Ttv61MRGuN1lw1lrUJubl6XcYLOXb64+nq1xLxOclcJ5gqkgFry2g3fVzDeIhxD/ulLCBuitK8ovFycQm/z/32a47ilCp575bu23mWTyKP+uT9lGOrC4yLre2y5yplNPNjdcY/7asRDdU6FFWzq+TH3k/bGtklT29+5v7V9hOty6/H+s5IR3P8BR0os/Ys3PLB3uvl3N9j6cN+Gcu0bHahWzYe9XT3bdlvZO+q7K+/J7JX1FMfI0fjdsOPSLatzHn65vq0fiKnx2W+wNMm8iP2fupWtG5LG2uzKQNck++DbSkPXJP1hzkfY+fP/v08cnaEencz/KJe+L67kSU/rqd5JOuRDEd22vIF/XhaW3tp50F7avW1G5uO809bmcryKceHSL+q9Dayz1bGvD30NKStjc4VIlvL77x/8fSN/JGdV5V8JN/RjidyNs+Ok7Md9vsemKob6e216VGgR4EeBXoU6FGgB6bqyUCPAj0K9CjQo0CPAl1TwIOpcgeDdlO80wcCvNe/Gcv2Ex2a4DsLgvEb89zBiz/cCQ99CwSUPyjIjRHOVd/Q2knq6NDEH1AwWZFj2UMKe4hmr9uDoJs5YKo6JIsOGf1aKBs8eLK/uxG4m5Gb6AAmOtzhXOw67WFRTo5I+2ht9kA3OqyLZEL5ZITC9mHXYsfD9/7gLuLXNnk3HeZo62Wl/WAKb8FOCWX+oJYPo3EvkwjwplM/59yBcU4Wqg4OeeBJekSHfeybc+cD8OiwuUomI5mP7rHr9LTx8pbjcdXa/bjdti+zgWXyZm2k1afoIZF/sJ0bMzo8t7bNyk+VLbC8KXtoYeXBy4a1CXaN3sbbeUcyHemQ7a8KaGjHS/elhATzctFWEo33FZaHVTTL+ehubIm3ZTl/Ec2h/d3OwVQ2kcXKJNcdzcPboSo993IRya+3H0luVYJa3efoWOYnI/n8VXlsaVPl16tok/NPEf2jh0vdyGSkh2V2tkrmI321wAprcyxvIr57u5CjbTSmt0s2IcDar9wYVetE//jnk+oi+afuRDbW0sDbsmhdVbofrc334+XKjmvpYXnl7WTuHk83P19+1uohRQKEBW3yTfkLi4taZQPJ7ufPn5ef//znsoEEz0G8Ib1fK8oAtIAfAiJoDcATC96hbvDNsnwrbZl+2ZcqMAkQ7TF/zpdr6ashXksJUuRxxCcfM3EM3zbSC35nk02qHrhyfd3sT0gjOw5lnDxlcm3O/xMgQxrhN2XfJsJTFwkuKatM5eWJa7L6TL4yuRcJv/hhUjHW0a5m01dUQlpX8Ar3veRpShQGKAwVgkQBPd/61rcUHAEw1eLisoKpANTBvUjQByglVesZaQGdkCiNcW0CqfWnrGBFmbHJ+kzgTwCtVBWHAAO0A7CBSfZYK/4xuR6JrPgMsBfAAgA4pDGQKJuSqK09xjUAqZBIrtUpisAH8yeginvi9CZ8kYHBNCfqGcA7cMfYh6APBaTUhxSI9Nyzz8l3vv1tpQtouHtuTobrQ5qobvWStMHa0B8SmAHWADAFABSAUlBhB/1gbFZdwlhf/OIX5XOf+5xW/wCY6oMPPmgBwZC0jvWCPkjSxRwgl0z2go1BxRl8hyo1J249Ib/4xS/kxz/+sXz44Yda+elrX/taqt6wtJQAU7WaDI+MtMBjAwODmqQNEAYqPQzV60pzyj5lAXPHOlk5DbQCGAR2EGC0lKy1VgD1UtUzJByfP3dO/vZv/1bef/ddrZQCvuIfrgGwg+oOWAeSRbAu5fF6StBGH6AfwV6nT59WwFMC6awqj6EnAFRhLugXify4D99jTrSXkDmsicAX0Gxzc0MTrUFXAFVQRQu6sby8oiCgF158Qa5euyZ/9qd/JgcPHZYbC/OCt9jDdiv/Ua2hluRb512c2fjEOALnffyAdmpb+gGgSonfkMOk//0qa5gn+PYP3/x7+dlPf6qJ27fcclzuve8eXS+qviCUTDagKUN16AEAlcmO0NaQFuStBceBDwDsAdAHf4V7IK/4DjQBrTF36DbmCzAREu8BhKBfWcebkwsd0srqRZWhK1euyumzZxVYfPjwEbn73nukPjyigGOtTNU/WLwCIoF5wWuMd+XqdQUrYY2sNOZjXvVXCmQD/VNSPGmK+W2sJd0A72dnZhQQgjU+88zTcvXqFV0j/kFmoKOgJXiQQAipQhXmA93AD+b1yiuvaPU30AJyA1nTKnyFXtLWgd64DzoMWqMtku+hNwCWQach25Bb0BBrbAHfCjmFLGplGU3u75MPL34or586pXqN2KK5kegFmR4uqs/BdqK/BMAtqn4pWCFVtbF+jXJKv2/3KrlYzcZO9M28n2OSHrAZBDBqrFNUAYItA28JkKMM0WdXJfjpHFzyfdl+wccfZfGg9dn0bzdzBuT78bJr59Bqq7FYG6TQEVMr2B2gmGRkaFMAHoIOwGwQtDxY+DieGbZid4AVt5oimw2R5qp85Su/J5944H7VD+jP8goqyaVqjpBvVOVZWV4W2F34M8gt5AtyDVmFj4TvunL5ijz/7POqC5OTuwq7cVlOn35fwVijw8OyB1XgpqdluD6sFRjffustBSZOjk/I3MysjqN2nz7AVKpROVV7W8gQfE2h76CX+vNav/ShxlURSNPH06ewwpz11bjG81vaSR/zUJ8Lp6h6aMFUAFj5s0LaINr7KK6mLjCOpr+lzKk917hnSwAYw3XaAsZmjP+SLyuqhhbVstJ3AAYh5k/7Pfvj9QW+WatTGTAV9yEE4Ni4gPEp6GrjY67VPougHFO/15tNOXDooJw4cULXhH/gZ//AkPQNDMnZc+fkyrVrWkl1fnFRrl67Lqtr62rjDh05IkP1EQUxS3+f+pnllTUBH7C/Kkpj6VLXVxtadRQVqjDHmT172yDZBmII+HlUFk02lCBQ+l3Vn+aGxjiwbZQNrA3xy6FDh9RuQy8gv6AJbBvjO9xPvpLPrHjCmJ0+i+08n+y5cOqvXbGH/CRdyXPLJ7vfYTxu7RptOIFUaANAJqpRff7hh+XEiVsL0W+D9tJRY1GNSqPnVLWK/Xrb15K1doG5lv3SuWoP7aq+uX4in2TluMoHtOxgMUH6HY5n+7exWm4+ORt/s99b/pX5C7/mnK++2Xnk72ufw3bbd0RzvzY7f/5t5dz34e2Y3/d7W2r7Z8yDNpR9xPTRT0RXfmf38NH8ozl7+eqGDt3S2bYr0xMrO2Vyk9MF0o2087T2882N4fUrmn9H/JMMpb54IdKNSIfL5uL79jJC0Ou2OZQwxK81skc5evg9o12P9wmUrchGWbmz171vyOlQlY0t04kyWa2ijZ+fX5uNizlOmV3oVm/YR5mdyvXFOeZ0L0dLLxe2H0uHbmSaffnz1Nweyo9Vxe9Ih6piyZy/LPPPEY0j+ub6tjbBxky+vdXnMpmM5M1+5+Ump3dWVm082K18pvm3931V90WyVXUPrlsfGvmpnI/DvW0/ml4EZH1sjl85fedcPJ8iXc/Jh6W5/o1nrsZvbLtefFHmDyOf8xd/8bXOoLUbQvfa9CjQo0CPAj0K9CjwEaRAz2F+BJneW3KPAj0K9CjQo8DNUQBgqm4P3tiuanOcm0n0QCU6NLbzsQmHVQ9keJ89QO/mkAb32TXlDpP89/p2RfPsM3efP+Bgopk99IkOJXOHQrlDBnvYsn2u6SlatweHlodlPOpWduzcbk5S011lh2H+IIeJdNG6vSzZeyM5j3gbfcfEiDJe+HXgs51rGZ8s7ew7IiMe2X483fzDKtuvfzCsaykaVOmg5y3ad3v41c1BJ/unvrQS+4o3x5Lukfzbgz9cJ82r5mf1kLSxCUXWfkS2sar/X0UfIvvmbUmVbFuaeTnyOpWjq6Wt55Glyc3SIjokztmoMt6X8cfKRIeeFdVA/ME89dY+0Itk2NqCtI70ttfcT9Vay+TFyirb5Wx+pKuUp6pEOcvjdj/tt6H6MUl3LydWd+yDpsjWk464x8YFO9EfrxvRem0bX5nKrsvTmp+jtUc89bSIZLNsbb7PnA5GNtH7OL+WbvQ0krWc/Ud/fJhjZcvS2sqInZ/vM+IB9a7KP3kfEPnwaO12PvQBFvBC28FELitXNvEtslk5OtLHeBp5m+z568crW2OOz2V0tHJeZfetDcrZoSqf6W2qp2E4BxFNzsObzxlvo50myWnlly1ZXEZlqnVNuEMC99PPPCNDw3UZGx9PDxuRgNmfbJqCqUywb6uX2ER4gm5YnSrHW6sP6N+CqXxsofxFGhtAAcyGK4nlKQ/ox75EILJ9kWxYeSrz996vk0/2N/Ug0nMLuqEfsAmfuMf2RR2zSbGkBxMQLR35nSbjNlHVqP02/5xvtPO0uoy5EmREoA36IBiEsoUE51SlJr1NH4nqTHbtrPw0InNzuzXh/7333pOf/exnmuD5yU9+UubnFxVMxQRYJNuj0gQ+IwlaKyvV6wooQZ8EXGDuNhGAMqryW1RvsfSiHaP82uRS9I/EVCShIpEV1wAqgK4goZvJqUhUReWYVIlJZHBooCPhlWMz6U6rDRUgF9ID97KykoJVtLJEArAwQRvAyHpR+QsJpEgURz9Hjx6Vp596Sv7661/XChx79+xR4APANxgz+Zw2cB00Qr9Dg0NaJQpAtjNnziifQH+AH5hIS/6C3g899JA8+OCD8uijjyoQCuAVtCPQDXRFO3zGGq1vUBtSVCebmZ6R22+/Qx5//HEFZoGen/nMZ+Sv/uqvFLyCpOON9Q1prDUUgMUKH6h8s7CwqHKAqnoAClF/qOf4jTmBX2iHOYF+SLhHojGq+STgRgKcoBIJaLW6siKvv/66/N03/04uX7oooyPDmmgPWuAfkvHB59XGio4JuYBdBUAAQDQk7uOHABsAqSAfNp6jnAJQBToBtIK+AcLBWOgXbVjpDcAk8ClVLNlQW457z507J5cuX1Y6X716Td5//7RWq4K8/tt/+/syOzcn125cL6pPFdVC4AO2kOSOylMAU6WdM+We+8BUgYEys6m0B90UfITqKUWytwJ0tQorKtMNyPjYqOr7xQ8/lL//u7+Xl194UaZnpuT48WNa0Qvrw5pZWS3V5ED/SMRvauUUvHWfSfeoYpaqLmH+bd2FrIxPTMiFDy4ozZF4AhlGFTYA7ejnBiEffUi2bijYCCCOZEsTkAMgYdAL1buQwI9xz5w9K8//8gX59Kc/Lffff7/MzO1W+jTW16Svb1BBEEWRC6Xd4tKiVltqNNaVl5gb7UfyH+mf+jn807ESmA39ElgJGWquJ5AfwJEAQr7wwgvy/e9/T6u2QY4ApIJuA7QJHcXc+whMK8Cg0BVUHWHFNlSOW15akpnZWa2oA5lFxUmAse69995WtZrxsXFdz8pq0oF333lHQXGXr1zRijwAVgFICNuHdQCgpvyCDav1yfLKilamw2JRhQd26fr1G3Lx0mU5efI2mZ2dk6Wl5RbQCvNAW4wBOgAUqQlEWI/KZ6IR/aFNerJxAf1Xzn/bmMjGT/gb9IOdAG35mWAqgjAhE6zWx3b2XMjGVGUxDkEzjAPK9jNRrJiLT9lfVTzUzXg5Gvp723sAVLqryZYKeCqzk2icKgulOAMvVTLAKsZtta3E5/X1VhVL3I+qP6jAo2CQvpqsryzLxHhdDuydkc9/7rNy2wmAWaHjST6Aq4eP27VrUmXy/LnzcmM+Ve2D3N64Ma/8rQ/X1cbeddddcu3qNa02Bf6PAxw1t1t9Dez/3NyM2jcATsZHx9SuvPP22/L+e+/pb4Crdk1OysrSstp9yIfqrlYAhIMt7FVfekETvtNqjIUs097CcvZtocpq8u8EAKE9ZZCV2Rjv4TfjWBs/UAYsSKXFs1pNVtc2ZAP2rYg3KL+8z56B+ljT9k0/y7jY9qdi9TUAACAASURBVJPAuU1pbrVB6c1mAZAyQPc0x/Q947LOfVR6lpDbI7fWBRnTN+C3HzxYG+HjbdCXtLW0U/4UPpcxI9enMRsqbG2sy6HDh+X222/XynuoXAgZBJiqf7Au5z44L1euXpON5pbMLyzIlWs3lObDo6Ny9PgxBf7X+hGrDApmu7q6rlU1tQIngFFalXBNgXUDteRjIRfDk7taYKrm+ppWc7TVmRKNAEBLMQN+Y0dHoD1phfXC3iN2QTwE/4C4B/SHbbPxLuWTdGUMSH605Ne8gKxtD9JZMu1s6qN9xudly9pjyzvuCaPnV5yXVmlFtU2tYIlqsSPy8Oc+pxUrt7ZSNU6tvKmCoK8fSAm4WhUtxQDR+UDLBhaVqRChJFlK+q2xZFFBLGcX8/Yy2YSynzI7T/pFNj/a01o/khvTzqds7Oh+vydlG+8H/efoTLXKP3F93of7+ywdOmSgaoDiuu3f2gH7d+RrGedV0dzTG7Sw+wM7vrX7aouKPVzSse0LivjH7/x5nG/r100Z8zytokOXZO5oZufi9cP6Bk9bKxO2Q3sew7MArs9eK6OXX0d7b7Rdf9nPtt9p89LqqipG9bSO5MyPgXvSPqJdrd3zLseTMrrbezydSMNIbq1NiOxBp69nvJh+U7YsnXI0q7KjZfPvhj7Rmn2fEf287Hl92amNzY1p5SCnMzvVxWhudj2WnxEfSddIRiN98nFombyw79wzBEtnT7Ponpzfy8lht7SM7JWXN0tn0MC+ZMDSLvd3mZ5EupOLu9B/JK+W1vRB3a4/3ZvivipZ9/pTJsc5m2BfVhX5tGjeaGf9rt3/lMmulaMo3rK2L+rHx0FeZluyV4Bwc37Fr6nMFtprf/7nf9bLDd+JIPfa9ijQo0CPAj0KfGQp0HOYH1nW9xbeo0CPAj0K9CiwUwoQTJU7OGR/fKiEdv5hTzdjcsMdHUz5++1c/AOI6JCL9/M+e9iZ69tv2H2/uUPFzg18rQNMZQ8J7P1+7XZNZQcN9prvwx5URYcx/tAsOqDyh1PdHE7u5OCmG7nYaRvSoexQh33yQUA0hl9rRN+bkQkkLkUPp8tkHNfsAauXZ3/4xM/BcyW9texgsuyBgJcHHr7xCZY/gIwOUO2hbNWao3VFh7q5g1rOB/TWBJPiQbf97Wlh5adMPnIyQz7ZpAc/Z/8AKpIt2390KGjviQ5Uo0NLPw/SIaf7lv6RPlGWcnPx171t8PKUs4+RvFs/0ZL36EmqY1SVXvt12rVFSQzRGv09HkwV8bZThreDqaJ5l+lPRGvPz27oGs21pfeBEkSy2v5u52AqKyPWvuTiBbRh8tROfEeZ37A208/Hgql2QvNobl5n/edu7JGdQ+TjI7rRv1h7ENmKyB5bGfLrj2Ixz0OrPzbpDX1F9hrfdWMvo7l4m1HlC/lAz/aVG9vGYriPPodrwnUL3uDY9s3Wto/IvvnvbCJXWSyS05tIVyObUsbXiMeRTHi5zPm0Mttor/k5WXn1fUR6hfGHBgY10ZUJwq0HuDUk129qcuBGMwFe3n7nHfnJT34i45MTMjU93QJxAAhBmcA9iLnYj01OxHdMTmR1CST6RTxnf1FCpJUba7OQGNfKx+0yMQ332zn4pEsfV+XiB98u2r/wXrtPLLPhtOMekMhEU5+wYu0y/vb3WTAVZZZ8Un1FpQdNcCx/s7q/l8mo5C2BQOAxfuj78XdKDFYOarIoaMHqUGhHsAlAUBMTk1oBBoABJPG/8847WhUGQIbr125o1R1rU5AkjftnZmYVmIF+kZAP2SZYy/oPSw/wgWCwKAGJ9yH5mmAHJFzjH0AbrDgDUAjmCJDGygoqAy0ryAHJqvgbCdUAduCN+WiDOeInJUKnmMe+WR/0IaCKVbPIM4KpNGm7SLxDknd9aFCrVmE8gE0AtHj88R/KI//3/5C7775LgT/jo6NaeQrzYRIuk7bJXyStIzkcCeaoMoV5AayD5Fvad4J+sOYHP/GgJhX/zd/+jQLfUFEqJaWPK1/QLxNdrX9QgBAqYQ0OKE2mdk3JiRO3yWP/9Jg8/sQTct9998rnP/95+ZM/+RMZG5uQWl+/gitgm5aWFhXIg/UvLa0oL/BvAAm1kKeNdR2bskY6AdABebE+VhP+mwCs1BNIprGicwdI5OyZM/LL55+X7/7jd2V5aVFmZlIlHoCdCJbbs2e3AkdQVQl0AZhqfW1NXnzxRQU4gR/USYxP0JVWAStkH+PC1mJe+Bt9Q37wjzIKHuBvJD8n3Uk2XCtADQ/rWKhChXmjOtOzzz4vE5OTcvDQQfn1z/6Ggo2uXr+mgKkEoqtpcZyNzSQLBFNZPW/v11I1CQJaNreS/VZQ18CgA1OlfTbmh+pF8zduKCjyH//h21rN5cSJW1oVvQjuW2usqT4ACAHeASSGv0EfmyRtE15ow5EEzmpx5DflDG2Y/K1gqQKkgO814Xw9VYOiLhIECAAWwAYY+51331Mw8Ve+8hX5jYcegrYqmAwAoZoAPNKvEDAoMcYFDyAP0LPR0TGVJepaWmSqMKf+APtzBVMlEECqUjeQeAuAQZEUn8BUs/L000/LN77xDa0WhR/oOEBNkBOt9NfXr4ACgFVodyFzAEbSvkA2MBaAJLTZGB9J51/+8pdb1dDAOwBHADpBpTjo9htvvKEASwAm77zzTrnj9ttV3pD8zwpWKRGsT22wjjs0qLRCZSCAzFBpBiAs8P7a9RsaN0D36E9gU6HbuE9j3oIOANrYuM/6bMaa1sfSrtmYzP/tYynKGmSKPgq/WVkO90MP8Q86h3bog3NXuSrOuXzM2hErFAdU9Lh+Hox1bDyHvxlf2DjJx1HcJ5AW3cS6fhwfU0TXbQyT5g+0QZ/qh2IVsI8pKg6ltgnoof8K0Af+1vkpITYVWAggxOAAQMOpahyqBaIK3NjoqFaSW5y/Jgf375YH779T7rnrY7J3z5zafvrn/v5UhQdyCf+FOAL8gx0GuA8AK8gm+Ic2ADwDKIXqVeA/dBZgKujT2MioHD1yWNE8iEUANJ4YH5fzZ8+pvX337bcVSAFAFcAv0Fc9B9OKSum8k7aBdlXhovDvWrkpQTPQB4hW20zVJQlOJc8ZN/s9E32DxvSm8pA9g9u2PxKRxnoCzrIqVbS/tnIT7QPtPs/LOvVAY8PNBFJNOpIALfRzjHWTziQ9skn+Oocivre65fc8ukbAksyLSewY1CfqD9pzzdRz2kLS1FbBa7VXn5nsweGjR+VjH/uYAkKXAZ5da0jfAADxdfngww+1MtXa+obcWFiUq9dvyHpTZHRsXI4ePypDqLyKSmSoPrklCrzF3/2DqLK5plUlAeTDPm1kqN4CU/Wjeh/PeTbaAMKO84Oi0iFfWtFfS1VLsV6uCfYL9h9xBuIh/GsUYCr4K1a5Qr9cO3iJH1YL9LaY8pLbm7ftYieYyto6u6/juOzXnmNb/vMeVu5M42/K5MS4Vp1DFcwEtEwylmxbn/TVUM2nqFalYL2kl9QXa1fbNkpnW/gh2rMEpsJLDap+vJ23uumvlX22c2M7a4+t/d6m/wUAzPsYv27rb6rWZf2qnbe1IXYe3mdZmel2LMoH1+3Xb21Suy32x50V7qrGi+ga2TsfW3gwVc6neztrY1zfJz7buKZNt/z5cm7c6Ey/TOa8zfU0sHT0/qKKxmXXc/GL54u397bPqA97f87XRfT3uhXN3eqk7aOAFBQ2qF3Bs4o+nF9EV88zzs8CMnIywLZl6/Rzi8ZjP/5sij7b32Pbedth9dnzkGuq4otdV04Wc+vI9R3Z7m5oE9lAy8+c3aqSiYinZbY3118ZHXKy5fXJf7Zr8n/n5uH9lKebl1V8jvxGpOtev8tsWc4G5uxQFZ+87lbJI2Ngy1/eY9frbYyP4b2PjeiX853RvWxbRd+YHnyRxvarZb4iJxORbLBnewZQ5Ye8HnK89rlX50vL7Oy9ruVoRjklPyMdjWKjDtuHl8oU5/M5+8j2ZbTxMvC1r/1pLze8SoF713sU6FGgR4EeBXoUMC/P7xGjR4EeBXoU6FGgR4EeBSooYMFU9vCFB/N2884HRfZBYLcERt98UGQ3u35zXnaQ6g8d/Nh+/tHhV3R4w/nwcCHayMcHAdVgquiQzR9i2Dl1c5DBNui7m8MkfzgVHZBEtM0dzvs5RnPIrcnfW3XYG8mXffiZ66/q4CbqNzpIRj/2QM8fUIZr7wL04cf3h5GeftHhEZIUytbhk1LYlrrNPv2DYasHrQfzRYl50tUf3Eb8jtpE8+3m4DLSo4hmufn5A9VWYnW3Bsysn31Fh9x8gOLXXibnkQx5nlibafXfHzbjGueQOywtO2S340Ryb2UoN4/cQWrUd9SHZYn1Q93YijK5zNkEe4AeyWLOZ3A9TDLz8hDpbFoDkx3aK835qpyPy9EikqXIrpXpIdpT73N2yvMofb45MJWVC6vTkT+nPc7NL6fOXJO1D5Gs+OtIHia/qmge6aj3T1bey2x82TrsNR+z5Pos8+/RNT9va3+tDfBya/siza3ttT6J9Crz1Tlb4u1e9OCatPC2H99jHtBbC4Yo8zHer6CtB3TQp1gZZswc2QIvL5EN8Drg5cfS0K63Sha93c3pWs4e+rFysZMfp9t5lcmxtz1eFvAZT89QQQJJyqlqThvsBusLYBSAUoihkGT69ttvy0svvyyTU7sMmCpVJaFcNFt2m9VzUjURq4ME3VjZiHTZ21ifoMGkPl2LJltrDqX+RDbe0svSwyZW0pfmfA3b2gQkr8+e79YW8FpH0qOJUbfb1gSCt3OkTnp6oG9N4DWJ3KQR9Y68sONwLUjs1wog7ieSW47dAUoogD+8xrGZ+ELaIsERSY3sl0AnAkoAqEHC8/T0jIJqnnrqKXn++edVRgFeQSWbK1euaWUqAlEwJipYIXEUCdBIkMZ4SK4mmIrjcB7tdSeQH8FUSBLVqjRa5SK9gIC2DIAE8ALjopoRxsEYSKZHgipARQAHpHEbLUAMElaRuI2U6ZGRuoKGMC+Mg580FmiS3kZOunLsBHJJFTf4QznAfDEW7t01PlmARvhCF7zxXuTJHz0p3/x/H9WqXkgqRTI6EmvBb1a88qADfEbS+JoCwxKtkXyLNVKOwA+Aq1idaW52Tvn1i2d/0UpeZzK8Am606lN6Cz+TltU2FIn0oANoOjszJz/4wQ/lpz/5mXzhi5+XBx54QO677z5N0Efyt4JmhodleCRVywIvkBxJcNDIyKhWtAHfAMpBgjNjT4yNNYMf9G3g6+rKqqwuLyv9wQsk3GNa4NFrr70mzz37rPzkqWcULLVv354WsOzYsWO6fswDyf7gg1Z1aDTkxvUbWkUIwBPYUKwNcwU9MQfMT5PmBwdb13Ad8o82ALKgL9AdP5jLbbfdpjJGYB/GG64Ptd5iDIDLwiIAXzPyxhun5Hvf+758/K675J5775Fbbzmh4BRUydCqTgCmFWAqW5mKhRvsXq0dlycAqtJTEmggycqgAodUNpDzobZ4S4brdfUXFz74QF5+6WX50ZM/kosXLsg993xcwVSonIb1IxEZoKakn0iJTymHyE22lUroa+z+FLQEzegLWAENckJa4m/oD+jG/pT/WuksAT9xPyuEDY+OSGMVFeFQaaRf3j99Rv75n38h//GrX5XPPfywzC8uqt6qvdVEf8ixKDAB7cEH2ChUuEEFklRBjJV5UiI5gGJcj4IuDJgq6QsqR2oZFJ07Pk9P7ZLHHntMHnnkEZ0z5AVgqhMnTigtda+1uSXraw0FuGHdGBfyjCpp+MFcYLNAJ9yL6wQVo5/f+q3fElSugs9nxb2TJ0+qTgNIhWsAo+C+Y0ePajI++gJtL166pGP29fUr7QD6A8AK9ATYCvfj2t49+3RsgFZQOQ1xBOSb9FB7h+oqBRAOVa6kACjxrdPkN21KKw4pqv0whrUJZrk4nX0xfkCfBOXRNmJOAImiP9g9gr8oB3afW7bXbcUiqWBRx4/3t/6zjWNsHMF527iAc+B5YFmsus3xF3GUTVyN4sjOeAf1bwpggtaWS2AqyC/tB+mvlXMU8IfKLkUVDo0/tmRrc0OahS1QYOHggOro0vKSgpgG+/vl8qUP5O47T8of/PvflZmpCRka6Fcbi7Um3wLwbqqwA4DUK6+8ovzENdhqrVZ1/nwL5Av5ha3A91gzPgOYvXv3Hq34duTwIQW2/OTppxXUMjkxKfPXb8jlS5cUJLq8uKQVtQB8wSoUTK5xdqr8CvANZLklq6ioV+yREBckGBq+FNlcT9XRUGmSPsrGzVYmrE1hTGBtGWNHXtOYgpU4USEKMohYwACLrIxZ/kayaWWMMsS4pSMW3WrqfiICU0Fm0U+KdVPsQl1qx6qoddhZ3Yjz6YibtcRQAWArACNW7qkznCv1BX150L2lLePFFv0g31tbanMRk169dl396srqqtT6BrQ61cXLl9W2NdY2ZGFxSa4vLMjQ8IhMTO6S/YcOaiWk1ca6rDU3tAoi/kb1TdhK+Gf4BMg9gFSjwyMyUPBpcCxVBtaXEqAaVmO1VSEVdp1yPjE+lkCdqJSm1f3SuRXjYoAIVbaPHGmBqTRe7u9Xv8I4lbYRPPFgKmtPrZ319o97E8pENyATv09hHE5bZ+0a50EwVapa26fAd1RNPXb0iAIyFSzeJDgMsUp6oYHOq9kGU1l+W7lOBttWTklgKp2TAEzVPuOLbKrXLXz2/sneV+YP7D7X2mZ7j99Tsu+2He6sFGFjPra9mbNEu06rf3a/7PfpXmZy9LPfe98f0df69GSbGHd1M0K7jaWDX1NkM9O4HUWIWrLmR7b9tXWkDfb0/W8HU7WkNDtGFEtYfljZiP72dC/7nKPHzijePssp0yUfl3hf1qG/piNruyI65GQp0q9ofradnWNTwdPtZ5NWR8voQxmJ+o3mivY3A6byvI/iRut7I320c7V+1LaNzqS9XfIyi375YgzPd8tna1vwt9XdHP2qeJijsV+/9XVlc6RdyslZ2fc3q0fezlTpeW4Okb5Efef8UsRXO1bktyI5xD2R34ja+vmVyXDO7+bmUMUPr7s5upAGFkzleWTX260tKpu3l1HGe5HdpH5W0TemR3dgqujeyN9a/fF/5+xIJHd+Ld4esy+/d/DzzPkQyz87LztnP2bIL60Cn04MrO/6/9h78ydJruNM0Ksqs+6qvu8GGkDjRoMACICAwGNJzZCUSK12NBxJMzJK1OxoZ/antfk3xvbXlUZrtofEkcy4orSiSIo4SIkgcRKXQNz3DXSj7+6677XP/X0Rnl7vRWaBkmwlZsIaVZUR8Q6/w8O/8JJfz/Ev910fTNVNe/vH+xToU6BPgT4F+hQwCvTRx31J6FOgT4E+BfoU6FOgRwp8/et/suFvXHkDzIQtb3pZ9MYH+PHtSd2m8zfq/qbcJwVjUoU31X7sUtIkd8Mdb6xjktH/7QsIY0LAj+PXqw8t0gvg4rpyCRyO4x8UlM6L3+doFvfXtIZe9/SzJNNKicwcX3O87SZDPskSkzM4Fh+K5WSrNEe3JBSOdxtf19TLJno4p1sCqaJFZqyYyPT6nUvi+uQl9d7TWpOPqfgkPowsyRXtSK98LvGqSWeb7EIuuRsTs7mHHT2wpiqULdmnThvR+TC3tOa4/2gvPT29Pnn6cwz/oNzrZK8PcyPtvCxwbs6Rs19NsluyEXEcT6emh/FNMlDyazn+cP6mJHruHOpLqegmb5NrQFW04d3kL+pD7nw/Z9N+mmxhtBndfbBaiOq0kj0t+bso/91sVpO/z+0L5/vie+9P4/neBmpBHJ286/rXpMclWSrpVRwrt7fSfv0+utEkJxc5OsRxcjY+Z69zshYfNOf0PF5Hfffn+nV6OnJt3WQ+2mr1aanAriSTXje5Jj+335v3q7TV0f5009Vuut9kKyJNcv6ipBf4nrGN30fck/c70SeU9N3TvanotUl2czKa8yORjyhPRGWRf9u3FgIkeOTYxLiaLLyN/8233tKuEuhMhU4nOmcCZCgfUVrvgEEsiPQxhNcTLxvd9CnSmYWX3tei0wUKMb3e5fQt6upW9ILrjHFRyW75fXEPnL9UYOL3inMZ53h9JEAF58Y5QBN/L4q/sV5fKOppxL0MtfDW+votyTk7xLGqaxJQzvv2qNPcD6+Bv0DXiSgf3Cs7MaGQ+fLLr5Dvfve78thjjyk4BKAVFK+eBZhqwcAABOUALIBr0R2q1TLgggJOVqwjgu3fiqxRzE8wEQQc4BlciwJMgqnQJQcF0LgGxwEMmJ2d0UK88fGxqivJ7MysgXU2NirgC9aCgkusee/evfqTQKxW2zoDaEem1JnKwFw1eCvGp5QBo7MVmBEQYsCIBS2YRYE3QCkoGgXoCeO8+ebr8thjP5FHHn5EbrvtNqXfgHajGJTW0GAFpoIu6wd2Hx0MUIiVwHlYH+ZDoSqK061rzrACOFCICzAF9ojOHM+/8Lw8++yzWrzOPdPWYt0EhflOQ9rNZ8i6MmlHp5VV+cmjP5GXX3lVfv3Xv6IdrwAoWlhckqUEuEL3KewPwCLIweKigZOwtsmpaT1fC1Ja1smKoCUWYmFP6L6Av7Wz2PKydhXBGsHvCxfOqx5hjPvuvVd+dP+P5KdPP62dvy655LDuHzRGdx3d++ioLCwaoAfF+ii8P3vmbNXFB915AI7CNf5DXSUAiB3VUNhP+aZfwHpvuukm7SZB8B+OjY8ZKA/Fz3Pz88pTXPvss8/J3XffK7/4L35RPvmpT8rExKSet6hALmsBhf0CDLQuiTdJxrQ0OAHf6P8IgLCYz5Ag6IilhfqgdQJnwYrAi4A/o6Mj2m0MwBx0Nnzm734qc7OzctttH1dgH7opEbQCABb0U+dFsyetRK07vWt3IgXUQB7b0h4GCGtQuyeyixDkB98r4G54WO0EjgF4hzUvLS6ZPQDoKMk7itZtb+uytr6mXc0g60tLywqowvinz5yRt99+V375y1+W22+/Xc5fvFiBqdDkAP8USAZatFsKpsK8O7bv0k5pVdc/doRIRdmV/0l7MztvdFDbBj1MxYD4HqC1733ve/L1r39dZX/Xrp1y4MDBBKa6VH0gQB2we5BJ/IM8oOsIOvRUdBoYSICRndV30DMAA9D9D/wCaAoALNAFcgtQFPaFn9AZrBX2ZP/+A3pns7C4IOfPX9BxwXuAC/D3+QvnFVC2uLQkTz/9tALMbrzxRu0+CHlHRxd8sF/t1JMAFQqsXVyQ8bEx5aeyK/FIwWeKoGbBMouMLFYzW4mieZNxLV5V2ncWIpVivhiTYD+QAwBzwGfYPcge1sAOYBpOKXDIup/YnGkGbbyUwEIaYKUXhvBbFzv5uXNxH2XGxwa0sTHeyuVJeo2j6aMZo8aYbVPcZlkw6+6iIENs06HcEw/q8WBHDFClPoAAw/U1lWF9UcfAgOoxfofMTU5OqF86ffIDufWWY/K7X/0NWV1elNXlJfUb1BuLVczuo3vUq6++pnowPT0lV111teoD4lr47hXtDGmd+QwEZYDDiclJOXjgoFx26aUyPTWlXQmff+45GRmGTdumsojOjS+98ILMXLyoYNApdA5c31CwLj6widYRxzpQkU/o2qUdqVLsrJ2pEphqbXVDRoet82UEU9EXkIcEFjJmYCEv/QPjRvpb829rqmcA0GrmMtl5n0cijxiX+bi5JJ8+Hu2IXRVYZ4A5/GN3IOyFcSnltAa6GMDK+AgdRkyCrlZGs3hvSblXeUq2XPVdO34ZcNwMCOgOb2d+hp11YU+qlw3AB6V7oOo8BX2bDsNH6LjJDgBoeur0GTl34YLaOOXkYEs7QF64OCPLK2syMzen3akAlprevl0OXnKJDAwMaXewVXS9W1uTxcUVaY+MJF8lqgOIO0fbwzI+Mqqv4lHfiI5Wek+6JmvaeROg3+Wq8y/oAz8xNT1leoQ4Rn3Imso34lPoEgChALTiH15GcC5164SsWEy1WIG+yTvSncB4xgbkE+Uy2p2YF7A4vC4Mpbzx+ngfR9miTHBe5WEC4+EY1o39G1h4VPbv2yt33XWXxmzoCNsJpsJLBRKYSgHLdg/p5dLbyuqeqLpDTvaNLxGhDvdqYNN5Ob3jELl74xyN/P1a7r7Tx3JRl3m+v/eM96tb2VLuHtBf73mbo+9W5sqd2+Qz6/M787Hd5qTNibSnPY/yW9N0M5iq21zUHdo0yr7nkz9GnbT8cqdOdaNvLkfS7Rq/Z/97zIPk+NBt77njuTV6efe0p7/z10R5i9dyD016WNLHEi1yPrLyXQbH1CGjndsKfZriRNKBoOQon3GeEo1K15XkxtsZXlvLZ+esMVaNfMz9jfEjwD/KWbRjGMf7jSab2o3+ubn8NfSTJRvrz/U0LOlKkw416W43/pT8Rbf9l9Yf7WJJP70e5XSUto889HYu2heOlZOvXuxa9JOlvef86Vbo5PU8R/ecHns5j3sp7TfqXtTdJnuRo22T3S3tP3cNv7N11y+EijLTjabdeJqTzaiHpEnO7ua+I838vXZTfNG0xsj7UtwVfUq1LysyaSRT1LucTMQBvva13/77KsvpxsL+8T4F+hToU6BPgT4F/klToO8w/0mzr7/4PgX6FOhToE+Bf0wK9Aqm0kKM6s2yVmCylY9/ANF0o++TUblrfIIilzT215SSGblzmCRkMiJ3DpMAdUJhc2cqT5NSwo0Fcn4u/l76zicNmhLpcX6fbPFz+PNKYzfxNyZVYqLe8zH3e2kt3WQqJmj8+T6hTF75n6V15OYsJc3juTFJj+KgrX5yib6mhFa1jzBRTt5K+uD55ZOXWEs8VhXGpGP1g33/BsvOLlm9Jirjed0S8KX9xHFK+puT+16SmHG8yPcSz3t9WBDH65ZA97z2ck/++SQ911Z66NOLvEY7UnqzWNN+S7oYrynJfs7eRxuP/ce1+nOo117nmvxMbs3RNnDObjyrtcxmVwAAIABJREFUbd5mMFWUy2486Sbf3J9/oJcbM0frrfLQ9m+j1z832wPSydt+Pxfp2qTjvehqaZ8fDUxVdxnxa43rLvErF+v4c5toXZov54Oi/Yjy7WkebXz0Pzn6d/NHJb5En5zzwVGv/dtGc/KR092cD4txTaSRtxPdbEsuvunVbvXiC0tykLu2yWduJcbxckTd8PYx2so4tpeTuH6vy5Q9nBNtZ9N6/T5L1+Vsia5F/xXesJQe2m3fuUMf3v3whz+U995/X+9vALAaTcXSKFD0nalWUVjsCkZzfiD6o5xPiP4pjuML9TCeFdPhzeJ1gUrOj5EW1DnqeTe7m7Nd3exs3EMsHMHxuPeof5yXBbPca+5lE1FWOTb3yGLaeF/KdbUAphra3Dkx2hcfN3Edfh/sWuPtgS/KNuDSihbHE0yE67WI2X0AFDh06BL5xje+IY8++qiCBQAiATgJYCoAHfD2fO1qMzioHVBAJ4Cw8DfG044z6xtVpycPKPMxOsFNfKO/dXta1tVgnfgexZkskGa3IBQ7AzCEjiuoYYNeYA6ADYaH2wq0wT4A7LHuVStWVpw61JAXljtIxeOJBl42vX3ARACDERyEn3Nzs1o0CzAVCrwXFuaVXtjj3/zN9xXc9PZbbymA4dDBg1r0jYL04eFW1YHLz8GiYi1uT/drkAN8jz2zkxJAFygkRoch8AKFxu++964CiACmAk8AiCCACvwBHfCPgEAcg9yhkxTAcigefu/d97QbFAp8f+/3fk+BC/gdABYAL1AwC56gAxNoi7HOnbugPMOet+3YLtPbtimQBAAkgJvAM/wDPxVoMzKiwDscVzApCt8JvNhY1y4lKD7GeH/4h38o3/7Wt+Tll17WovqjRy+vgFyXX365gqRAG4BJQC7Mh65EKE4G+ALF/PgJ0BUKl7Fm0hEyhU4R+BtzgR4odAaN8B1kA2vBMcyDLl0AIIEvzDeNj42q/KAziwLhkvw//fRP5b77fiBf+Tdfkc9/4fMyP7+gxcSwklpMn8CnKKhfF+vQZiAQfOw+l3bMjgH0B+DBuso7u50oLx0oxGhpx8GDbdum5Llnn5Uf/OAH8uZrb6rfufPOT8jRo1dokTPWDX6iAFwL31Ew17ICeNpqrMPLEXiIsQmOI+9xLc7DR8E5qaMb5BPrwd+Ub8im8hjAhgTAQaE9iuTVBiytKBhrFp3LVI7X5BN33CFXXXON8owgjOVV6HSiR7ul4CnYAMjyrt27VV+tUwYAI51vSa/0XBWQRX92/wP6t1tD+g/7X1tdk6XFRQVT/emf/qnSDvKE7iJHjx5VUKN2uVtFi40NlTPoCmwUOu5gTfgJeSIgEjKGveDvX//1X1cbsX/ffgWbvP/B+/LUU09pZzUU4LNbH9ZCm3jFFUcVTAVaQmbxE/NCDk+ePqU2QDvbtUdkdnZOHn/8cdmzd6989nOfrWId0I5ytrS8onKJdUE3sF7tPjcxLsAzKB1SJ0HKP/2ij5V8jOBjV9re6J+j/8RxAgZwDWQGewbIDLSC3cP82K+343H8GO9U/hS6x9Jndyu4lZjZz6Uam0AxMf5n7JqLY5q+wzjUr0o/KqDa5pfgAPCitkQBbyqCCmxJPaoMvJL2rPHPhtkUA1QZcAbdZKx75Yr54I0NGRutOzgCIDE4sCGnT38on7j1Y/J7X/t3cvL4+zI3O1OBT7Fmrhd7P3nylBw/fkLlEDb/jjvuEIBbIYszc7MVABXrA88Zb+H3gwcOyGWXHrHuP3NzcvbMGZmcmJQd27fL5PiEXDh/Xh5/7DGZuTije9i5fbvqH3SN4zG+qO71UncoWlplP+yldl8TWV+1LoS+M1XVDXDD7AI/+B60ZM6cfqEChgUwPe0oYpYNgJMwZ/rEnBjly+uS1zl/nV8TY1sft4LxBDQB9GadJG3dXsZgYym/Hig2NNhSQBXjlHgPQNlXH7Ve5yRMpux5jL+P4O+UFeh27ngVCzlfqLHqwIDGEYhNYHtPnDypwNGl5WX1pQBUnb94QUFUKwBTzc7LBXTDbA8rmOrSyy6TtoKihoC4E9y6LCxaF0SAeeE7YFsgsyNDbRltGegHNmM1+RPlPYQl3XNBXrEf/ET8OTY6anEwXl6AlyysruqYsO3wAYi3EE8DKAuQLGy8vkxgeLgCU+F82haMTZ74ZzSUEy8DHbx33ZcoG9Bz/PNxZ7zX4Lw5G8VxyF/6BPh5HIPPA3DyksOHtCPrwYMH9KUDBFPZ8ywAwA2kqzZr1cBUtP2xq4vu0wGpbH2uw4wDyXaztf7+MeZOPB2a/IG/X/Q+LtLR+wXv9/h7XGu0A3EN3fYWx433yt3unbuN74/7uTw9vA/0MmbXAkhpcWavHy9vUS7jXJzPzuta/7xpCbRtjA15Avng7w3xe33//Y8PpirlLDbTvFdKbz6viU+e/zk59TY90tHPFGnteRjlLa4wN4e/vkM3Tfw6hCLSMLffUp6sZBspo/4ersSB0vqbeBhtj5dNv/6mODvGDKX1RXvC65rskrd5GHcreXauI8eHOGc8h7muaGdz80c6leSstM8Yr+TkMmc7or0q0aZJY0s6mbO7vYzD6xjncm/0RU2yUvJjTfP6+DHnn0p+1+det2LRmvxRyd97P+zXGG1B9Nc419sc6rHPpUTbtxVf2M2OxrH5N2JzfUGG+5RkOK4npwNNcRL5FPUwtzZvy6It5vXd7utLe87RKhdL5HxApAGiT2+bSnFjlO14XlzT7/7u7/QeCG1F6Pvn9inQp0CfAn0K9Cnwz4wCfYf5z4yh/e30KdCnQJ8CfQr8w1Hgj//4v6UX2HbeyMZkHW+Q8dMe1NQPKXtZnb/BjsnNpqSeP9aUgIgPW+IDF7/GXJLCJwmZnPE//U1+x1jr3cOOmPhhcqgXusXEQExK4HiJLjGp0ct8ucRzEy0jf0pJuhzNc3P1skaMVVpnaa29JlRj4ikm7rolm3VdbhNNieLcXksJtKIeuAdmOdrHRKxP4lK+ffISx7186rFUHEm9zyU+I90/SvLS61iJzn5cnpP7LupcSa6a7EvU/9weSU+f1OxFhv05JVqVaNDN1kUech+RJk3z5vTa7zHnA0qy/lH2GmkY9TB3nLYwl2D2ch/lhedHm5KTr+gHcvzv5nvsuL2hPedjmmSVa4963USPpmKG6F96kd0oN8Yb7iW/J0+nnH/t1e98VLsCev19gKm6yTjlNPoo71d6oXHJ9jT5E9KwJN+8NsYfXre8rfD2gjal17U3yWOUuWg7/cPkqJteTngs+i/aAX9uTm5yOtTkd7zucQ6/F78Pz4u45pzO5fx+6brcvprkMncs0sPHR1GOmvxE9EWe9jnaxDi7ZP9yc5Z4GO1JJeepy42XJ92ndggY0i5U6MZwzz33aLEd3tQ/PDqixeJKA0Nb6DasEwG6RVgxWtRn7yt8nJSLC+J3kc/xYSEenAJIxbfa5+Q7FxNgHXzzf/SJ0Ud52np7UPJlcTxvU/xaPG9yfgPHWZiI62KM6R/yRl+LaylPLFr1byr2dBpq2Zv6S7aHY/vihpy+W/GmARZwnIXoyqOqEHtNi4VRjIpzUDSNolGcQ5AQOpmMj0/IX/3lX8rTTz0lx266SXbv2aPgl9kZFKiuasEnCx5RyA/6oNsJfqIIVDvdpHidBbVV9wEHEmKxswJ70r071orfrUPNkhafokATH6yB4DR8hwLL0QTWwHUXL15Q4M71119frZFFrSur1kHJf0z/LN4p2VzSTgtAh6wzFMFh1m1mTaYmJgUdFgCmuu666/W7P/mTr8s7b7+j3QmOXHZEdu3cIRvahcFkv+aJFTfjn42rfTKqD/hEAAYLtVGIC4CPglZW0EXBwEzzC/MdxeTer2rR6tqa0g+/g++wG+3hYe1yg4Lehx96RD788EMd67d+67cUJIICYHSmQgcHgGgAZAHYggApFDKjUFYLitGxKMkbxvBdqby/ROEt6KgyivOGjB74tNu1LH7rL/9SHnroITlx/Ljs2rlTjl5hYCqAPLBmFvCiQwSAYVjT/Ny8gqnAGwBC3nrrLR2Xck+gF2lJ/QANCVoDbUF3gvhwDWgBgB4+lU4PDmjXBQBXxicmdL8ffPCBvPjiS9qd6l9/5Svy2c9+VnkCsMrAUAKfJvtPMFUlC67Y1OzLuuo0O36gph1dJTyYSjvyrNt5kOah1BUG9B0bHdbucnfffbfMXZyVqclJufXWjysI79Chg8pb6Mf4qHU0wmd1bcU6D7l90lZCfmgrqP+gG+hj4ELYB4CXDITEMWi3aZug09jTcLtl3U6S/2Ist7K6pgC006dOS3tkWA4cOKT037VnjxXNp/v+FYCpNgyIoXMMiAKUsM7tO3ZVNq7dRieMuvgVc9IuUdtM/uqXSaAT2uiI2Uns67133lVwM2gJsObhw4fk0CFbF/RRu3ytrcmgWKc32i92LoF+QR49IAnyhXP/4//0HxWECZ2cm59TkBu6UwEI+Pbbb1cgNfAUfMJa0RVr27bteg14j3ViLIz//vEPtDsVzkOHr7NnzynQEuv+lV/979Wu4li7Pay+G2skmApzgIaQDQBgANDaEBRjGRiVNtuD3GMc4+Ne749pg5TnaTzKFr6jv8U+uE/MB3lBpy6s7aqrrtL1emBo9PkdRj79Udl3yyrLIIQl+IOmWNX755yvyMVKvYyXW6sfi3QiTT1tGUeg0511pjJwIQAiBFOpTqV/9CsGpgKIeF3WtRMVgIx2jXWDhI6tKSgE9tlkBeCbQVlfW5Y7br1Jvvpvf03eeO1lOX/2jNpdyBLtIvYNnYHcnTlzVuUecnTzzTerf3niiSdkCV19AEBcW1O+gueUD/xEV729u3fr+mDfF+fn1S+2W20BkBYdCB+4/0cq//Af45D91TW12YzXqGsYr4qZwHZ2ck6xdAud/dAlcE1kuGXAGMifl0mOSd5D3+mzc/LPGLCyq6krJuzXYGtY43zfMasUm1OGsBcC3/EdbaUvMo2yogAU9zhkedk6deF6+mbqInw4P/4+S8EP6HcYOlPRX5OuNUCvjrFizEd59fdaHCfqgQdTUS4IvEL8efDQIQVUoXPhzOyc3g+trosCqC7MzigQF/4BXanOX5hRkPd2dFk9cEDBbKDFxiC6XW3I0vKa3l+NqN2xl/FhzuWFRVmZX6zyzGtDBkCrYjR24kryBFq0Wy3tClm9VCB1iKNOgP4A4bKzJ7oWwjdA19jREDINHfQ8juA9rpGyQPp5u8rr/TGLP80/05Z4O+XvH3PfYyzafvAIv2Nt0G+MB/3bs2e3dr+8+aabZO/ePQqmIpDP+GqdqbiGtTXrLGjxX7uKHzbb9fotJATLqN9HPAAUafjk7stzMk4f5C+PtrsbjaJP8DrkfRzHyfmGeE3ONzR9l1tDLz7I+5te56ScddqK+l7W79Ovy/Sr+7NJvw5vIzxP431wJx/rPHaTHPhruCfeazNu5V68jeY9toUQm+/fm2SJdrDXdZVihMr/hxNy8UmvfG2aK7enyGe/N7+/nGw2rT+uI+of/WqOhlHHqr+7gKk4p58rpz8lneL3MRYs0T6nd6W1e1rl6OrpkeNJTuZytijS0/Mtzuv35f2GX+tHoWUTT739jvNTX3P2PLdWfBfjj6b1ejsQeZejm5enmIds0lGOnTunm83otveSfkYwVbTrftyt8LQXPxrtQG78j+KjcnqYk/ncGmO+l7ISdTw+s8rpL2UsHmuiceSjl4kosznaeDmpX8aT78gXdZf8iPKXo11cJ+P2kg3K6aGnaU4WuI64zpJtavId/v65FG9FHdNnK5onTl11tWNvp8/HWhg/4Hccp03O+U189+///de2Fgj9LE68f22fAn0K9CnQp0CfAv+EKdB3mP+Emddfep8CfQr0KdCnwD8uBQimirP6m1j+HhOtW1kpb4JzCQV/Yx8TLjGJUrphjkmFprU2JXVK4/P7jmv1YbqFHU3Jt5i0irTN0bqU7CjRL66PCZC416ZkJMeIyYkSLWMSrZT8KyXWmBDaqhyRNpuSMan4h+P54/7ttbn9eLqWaBxpiXly9GV3qlJSrLT+Ev1y+6n21vD2QZ8EyyUnOa5/yybGZQEXjmtSzIGpIs998YlPgnna+GticoznxURf7vpcQpUJtciLkszlZK1Jp3LjlJKzOZ1rsgtNcp+7LsrHVtZWonNJh3M08UUB/rqsbcxsLndNt2vj+rrZCq47vjmWSVfPO88v/M7Evtebko57+rAgqKloguu2BH39ADo3fum73IOibvQo+c+cDyyNlZPFvFx7UNXWOlN5vjTJBOfN2eImWvj4IzeXv9YftzeLWwFJkz2Pc0d71s1ve5/QZLtKPiJnkzwd/YOmbvuPdszrRmmfue+pc9xb9GPRP3FvOX3yvsXLQCw2Kc0VZaokP73LemfMF20Jx/EFI55Gkcc5feS1fuzIZ/wd7VVOf/z4fo8lfWqSV3+N30dO5uNxFviV/LW3936dJX5FGfLjanliimd4nurBgCgYoTU8rMCI73//+3Lh4kV9g7kCqQC00Coye8Mur0XPE/7u6cO1wedgfwSBeN7kfHeOJ7RTLEzFGART4a3iXr6jrEaZwnH/Vvwoo97meLr7WKGJp03xQI5fpIe3A6AXi3H5fZR7zpOzWyzW51vr49vWucfBITygtRlydsfbF8YB/lzaMnYiYuchrI33MYw58DZ3gkowFq5B8SOLmVGkiuKwxcUl+f4998grL70kt95xh+yE/OGt/Usr+gb5CryQCuBRcItrMY8Wueub501WqVexOAHr8x1vPO0JakERPdaHMXG9dl5JnYFwDN0E0G1AC18BCFhakt27d2mXF/JP59ECcQN94UMZtqJprLETaOHpSxkYGBhSGqDgFaAqxEoAMuEzMYa38q/r/Cj2RzHs7//+/yYXL1yQfXv3yc6d6JI1rjRhByDTEeitgRTwO8ZFsavv2FN3PBg2sMXcnK4Be8HvLLy1gnbr7gFesDidukadZNcl0BVdktqpkxdAQH/1rW8rfQEO+dKXvqQ/ARRaQTcL13FofmGhAlOhMxXWokCOjXUFWymwJMkf7QZBJZXcJ/BOC12Uhg04h8/U1ITKI2TgvnvvlZ/+9Ke6x3179sgVl19WdYoCiAV70Y4dGwZSA9hubnZWzp09p9cThEHAHzpU7dixQ/bs2aO0wtoAHLHuZata4AxbC5AW5kRnIHywHgC4CCKs7KgAPGigre07dqh8PPPMM/L22+8okODLv/Jl7ah0/IMT1j0LhcRDkDkr2AaYag1F/AA1qGzaG+4huxY/oFDZivbVDiQwFUELCspbta5VKFYekA1pJSAi6Ip2KwCj/fV3/1pGh4dl3969ctNNNykIaN++vQqYQRe58THrHoUVLS4v6XiYj7aC4Ch/78I1gm6gF/gPmSKYKtoe7Jc2EHzBXCMjbe2rRXAD+KjysiEKpgKAZvuOnXLTzbdUgK21VNSP81D/DxoSmLe8ap3sQMPpbQZ8085bwyjeNprSxhIwoTkRzZd1vkiCYCqcBzo99cSTCkwDEOSqq67UQn4CqSAbkG8UhCs4MAFLwD/oNGgDgBRBfgvaSWpR5ubm1ab9z//pP8nevfvklVde1q5voA/OBQjvg+PHdW2Qb/IDgJLJqWkZGR7Rc/Fhp0B08nrn3XcFOgq6nPzwpHz44Ukt2L/h2A3yr37tXyufwLex8XEFQqLYfUmBFgZkhV2B3kNP0JkKMmhvt67BVOxChrm9X6ztZWcnZh8/qM6yI5njCeUL+6TMQT+xdgUcjI0pEJAgYO45FxfQn/CnjzEUYxK6g5biOD+OL8RqOt/78biOrfwd46LcfTztCGTeaJwBUwGAWXUEgc+xN5WrfUkgbPNFxheAl3BsdGREYEegIvCRABfu3rVd7rj9ZvnKr/6SvPTCM3LqwxMyMTGlIBJ0RaNvQkdD2ECAbdGNCrwCyBndqp599hkMWHVMYvyBvRhoaFl9wsT4hLQVmLkuy4uLsjA/r4CpY8eOabefH//wfvUbCnDG/tetcxvliDJGnwPzSrik8k99/6C0YJOBOlofkKHBIY3NKVO+cJFxIoFNPsbK3buQ15XeJODJUGsYgb6sJdn3cVLuHoZ08V2yaE89mMrvu5o7dTPEfgE0ogwxLq1pbrEM44Uq177RmTvxMth572Cd0LyOxJiv8mPp3iHeR/nxGDfiHIyJvRE0jpdLoFsqugOeOXtOFpaWFBRuINwlA1MtzMvq6rqcvzArZ89flB07d8r2Hdtl5549CqBaXFyRAYCKZEBW1jYUSDU6Nq73WaTpwsysLFycNXmCvUpAO7U7Gr7ZumjPjCcGIle90g6tAPIZABuyiX2hwyViFXwQdynYMPlQ2D52GiT9FDSfQI+M73EtZdPTsZQzpy0hmCraX/I+3rtRjuIcvP8jKB37YTwFoPbVV18l1193nXYFXVycr8BU5nehYxZ/wecQx8wxafs33RcO+JeF1E1mFFAORFb4lPbSba9+mCY77+8bo82P94TejnBMPzbXGn9u1V/kzu/UU7sHirqWK/xtmjvmt+J9etbvqn2xl330+snRNcpkbn8xlx3pmuOB31O81+f+vL2t11bbyG6yw3lp83ulQ+RZTi89zbcybjw3J/Mlnnn+8PdcbtH7hZL+5eYtrSU+P8j5zQ65CL3tmvSsl1iwG629bSjxIqczOXp6Xsd1Rx9Qih+iPfK21a/Pr6l0Tm4/vditrfC3m0xuxYZQ3uI+8XfOLkfbFXlNG9C0Bm9f8Hsud1eSbfIg2r5edLoX2Y2ygHEZw8RjcY/dxm+SXxzLzZ2jY7d5eqFFlOWSbY7+w/PLr83HvrQ/8dmnt9NRBuIxT4scz2N8UOeFOoHjOTviv7MY1TrAel3o9neUv5zPjH4pB6bqpsucJycbkQZ+X9TdXmSF9tj7odx8ObnS3FwKWXK+jev395sYJ8ZUcZ19MFUvWtw/p0+BPgX6FOhToE+Brb6GpU+xPgX6FOhToE+BPgV+jilQAlNFkvgb4l5uqnM39vGBaenmn+NjTv9Qq9v5vM7P45MaTUken4TjeU1JyerYhr2SMiaq/N9xnFzignOWkqXxmpLIlpJsPjkS1xaTObEg0fMjJok4Vkzix4RQLkHkC2t7VUG/lkjz3IMEjtsLmMon7JgUKslMlBGuS+XIFQngvJwc5RJzMdmY08EoJ1WFaIGAccxSgtfT1YOp8L3SNb3J3j/8YlLLJ+l8Esw/gCgl8Hht5KuXSV4bH+xEuc2RwMudnyunD03J5ri+mECu6JQKSUt63E2eeLxb8jgnK37OuJdIq5hgztEyymjk9yZZ7FWJ03k5eudknsnSXvwOx+wFTIW5YuLez5WzWbR/nta4hvRrskGcLz6AztmI3F6jTPRKj5wsdJPDJn9W5vvWwVTeRkT9ztElZ5d7EbucPSnJX60b6c3jqbDUr6cb7Us+s2SjMKe3rXHvJVmMsUdpT/F6f16TrfB+rRf76PeH870vaZI5T0/y2OsmrmWMRh31hUq5+C3no3N2MMY0TX6X64jjePrm6JTzXXF9pXlzfsvb75wPjfyO9O2255ycRp+W861x3Lg2xnw5/+Vtq5+ryc/7Y3HPQ9opoPPthpAZFKMOtoa0oB0Fdo8//rjMzc9rkf9Q24pVVf8MhmG/Iw6q/rJ43/MZx+Fz8B1BAHwoG21FlGs/jpdp2gQteluHr+rsHlyyJd4+R38W5TTGAV4mc3Ln58zFA1FGmnwP9+eLvqNce1rxGPdE+8KOQqATO3F5+6nXKUtrXuZ0huvxtoTz4zuMDfCHAQesmwqKHAkYsMJ3K8j33YJQnIoifxRwAhCBwn4U+H/wwXF59OGH5f333pNf+OQnFSiCdaFDgXYqSAWu7IRFcAcAHShuRgG0Bw1F+6gymwpkfSGqlyusE0X/WB/mwd9YH87HHNqRYrgtO3btqv9ut2X//n1y3XXX6fgGrED3NoAAlquCEcxPuqFI3HemUj1MQEWu0Tq/oOi6rV27cJxdIlB8ja4CuLdCd4Z9+/YJCsn/4Pd/XzufXHvtdTI83NZ/6J6BuesOYsZ78ty6DmGeQT0H/MG+wVP8I2AMdMD6AaQgzRivcF+QOYAiQC/KHs5FsTs+oM3a+poWD6PLE7poffObf65dE1CsDtANQCI4D0XK6Eyl9Eh8g7yAJiiYxwfFtKsJuIb9YN0srGchNOYn4EvlaWBAhtttGRsxIA4K+NEVCsXzmPevvvUtBSfhmgP79smllxzWveAcFFJr0bLyRqTVNtDK3OycnD93rgL2AQiDuSDj2BPAbujQAxri8+KLLypoBXQDQAZAI8yNzkD333+/noO9oigYgDWMAz7gHzorAWgCwMe21LUK14AmkJNPffpTcu1118mHJ05qxyHQbnxySsYUfGegIYCprNgFVrx+8y1tGIpg8NF4RYuJ685YBqYCCMYAbJBBABmxRpyn3Vt+/IDc8727Ze+e3XLkyKUKaABIZvv2bdbFadVAE4wD0MEN+gLeYBwCW8hD7JtgOeoHzmFXJIyDv30HOQJvaHOtwwh4hm5v6FRh9ynsegTA2cLCorz55puyZ+8++eSnPl0BLxVEnIw9aIfWK6obK8sKRMI4GHN8YlLlE+sGnwiYpP3Veatu3dBBA4zQdrdbQ3od9oLuIffdc6/KCrpFEUwFeSHIjp1qYPdqezcko2Oj2hEMAFXQGzoL+wXdgw2D7fiN3/xN7bjz4IMPyHvvvy/nz53XTmvgLwFU1OGR4WHtgraxZmBOdqUCvTEuwNfvvfeBrKyuyOTUlLz26qty/PgJ1c+bbr5ZfvlLX5bZ2RnrMKhAKQNTAWiB37EPjIN/ABaCr0vLCxVABfQkn3wMTroSIEtee7/uYwjKjvfV9Gn0l6AjwAb4h/Ggs7CvWCOBFbR/TbEY11b51nV0ptr6g1lfcOjjEe+aqKl3AAAgAElEQVTTY0wV44xcbJT7zueKY0zKY9wP7Ag7ZOBn1ZkKNjYBMKv8l2JA2JlqTVaWAfpYljXtVAVAQt0hbAQd3VQ/bfzpqUm58cZr5Rduv0W++C8/La+++JycPHFcwREaZ66vq23D+gCEBIjqzJlzVbfDq668WuXzzTfelLHJMRkZhZ2qAdc2l8Uu0GzEydunt+k5F86dkwvnL8jS4qJcffXVCpx68vHH9W8FSq6uaUdMjEGAB+la7R12BpCf1A1P4+0EphoaGJIhAUhag+oOUBC+Ih+xN9+dzecVc3FOBNuo/RowEA/AzOQlwfdeb8h3xiNxLNoqH690yAoA3+sGjMU/A66Y9aSOUQ+X0TkxnccOeCZfihlKZMnHqerLBw3cEsE8fj+MrSLPN+lnis98bEO6Y93oMgXbhM55Z8+fl+WVVbWJS0sr2oUKYKq5BdisDTl3YVZOn7so4xNjMjk1KTt270ZfOu1aNTY+JkPtYVnfGNRYEoAs06WkUKvrsgGwMoBM8NGpg6bybCMBrFJHTa5V95s6SuIaIIUQ04GmGBc/AaYCMBRyhE5tiHHHEwAexxnL856UMg3a+kLuOm6s24/lwFSUD4t7Lcb0ttjLGWUg2jdvx8hHAsRgixEbYRz4uMsuOyI33HC9HL3iihRDAthmMQ7BVANiXSk17lH5qnMyOd9hOlg3AbJHGXXbeei//+Tsbjdb3O24t/O0Cd6/ed0jHb3d6NX2e3uzlWty5/r1RT/FY4zBtjIXZc/TLEe/zvmNgb3Q2ctfpCuPRTnp5E/ni8F4bkm2cC11IubseK/i7S3P952pou+P8uL3lMspd6N/bvwmmncbr3Tcx1KRbt1kzGyM5QiizfAyw+Mxtonjl/Yc6ef5mhvTeotUFkOn8evLXuP20kSr3DHa3CYeRBrl/GCTTcH1jJlL8s35I0/IC89r0iT6bO8fflYb24uO9CLTvdiQXs7x+4lr87Txx3I5/Zxd8dfzmtKYOT7hXH8fsFV9ztHa286cfkYZyNnYkgxEmcr5HsY0vfoNbzO3un+v473IHfUPNC/lLMkPrJ/nUA9LshTpEPcRYwVPR88v5u2jTOTsiP/OOlPhGUA9c47+UV9y+tBk/73sNMlNTi68j83ZZU8jHvf3wd1kg/bY+yBP26brffPJks3G9bTFpXEjPftgqm5c6x/vU6BPgT4F+hToU8Ao0PtrWPoU61OgT4E+BfoU6FPg55wCf/RHX7d72PA2lZj8Y5KQBRlNCaRSIiAmLON5MbmBNfk3lDUlGJqSZ0035hjTJxj8HLlkQ+ca8b7fTjBVpCPHz+01l4TslpjMje/niDSMyZNIC57vk8XkdS455a/vTCTVbyPmXnPJHL/Wj/JwqcSfbkmWXELI05JJu7gnn1DLJcH8HvG7PjzXt7xa8V6J/z5pVTqX18d5O/52mbuc7HidK+lf6S2bXLteFx7e4Lv4oDgmRmNCtJvskX5Mmsb1YnzaKi+3lIlcItDrgy8o8vzmmCX6+cRgLsHv6cC1+Icq3ZKlOVvKZHiUjWiXoz6UbJ2/LifrOdvrx/L0zulEyZZ123vJ3pXsXJM+eVrE4mG/Z8qRtxlYZy8PYnL2D995+uX4ybWRdkmUN9mHnM3gd/m3dXYPYHJ2q5tfarQ5xU6MdbFJpAHpFvcX/Y7nTYf9Cdvs5idLsYW3Ef6caGtqPidIhbPlTfz1a/Zr9L9HGlD2yN8mGYhz+4fdTevy8+ceEnkb2ouO5fYQr/MP9LrpR8435Oy1t7/e7sbrvf0o2SBv170PKOkLz+EbnSm7OdnxcuD9WjdtLcUYTfY72m7Ph5K/iHbM611O/qI95t8lvkZ553mefzl5jT7c21bSv7S/uO6WIWiq+F73mLpSoTPVqdOn5cOTH2ox+dLysnaQAJiK9zgoBmVRqK4fZSLasSqBtBQ4bxxF8SQLrlstFKuyeJ1xMS8d0MJ6FMSy5ETvIVLRGsZhdwoUqVdxgIKp6jdlluxfzu7m9DlH5xLPMGbkP/kZY8DcuNHOco2UBRav8nvvK/Cd9xHej2Nc6CKBMAQbRTlgcaDvTBV1l3P6GNbLNr7HPOxQZEAKA/sQPIdiRwNhGO8J8sI5KOREYSfBVACWvPjiy/LC88/LhfPn5a5PflKLV1F8PzpiXZnYmQHXj4yMVp2qWOTeRqcHd99u8sLiKnbQsOLKWqZwfNA6M2mR85DMzFzU9eFvrBEgGqxDO6ksLWlnqompqdShyUCHAAMBLIM9E0xl0EPrXgVdoOyabTE/6ulOmwM6owiU16DjzMTEpBZ/AhSBbhwAA6FDTLvdUvpiTQCh/V//5/+hHX9uvfU2BbtgX9ump/V37aqlHYpQdKZakLpMWqyHcXGeAnbQdUPf5j9YgXhAB8iXAsow/8iI/g6+eDvGjkzs4IR9ePmArRkeGZFdu3fJG6+/KX/x53+hgItPfeqTsnvPHuW3dtxaXpHllRXtOmWy3aq6AZ0+fUblTXkDoMWa0RcgDAVYJVAY1oe94Dx2ggLNh9vDMjk+rjQBvXds3yazc7Ny+tQp+e53visvv/yyTE9Pyf59++Tggf26XxTu7t2zR7v4KahCgSemb8tLSwqoAjgLMkLQG/Z91113yQ033KDdbQCOwnoeffRR7TyEv1HkjAJtgDcAZP3rv/5rlbtdu3brGgDmGB5G54gF3QO6F+FlHkvLS7Jt23a1nXfffbfKEgB9oOWlR47I+QsXFaSI8wYHDRRr9gPdlTZkZQ2AKHQaNR0YGExxewKnQXcMTGPdC1kIr98BGMGOJwr4MwAPvrtw/pw88OMH5Qf3/kCOHLlErrzyCrnmmmtk27Zp5Q9opQXOQzWoCYgEAH3oM8Bb7Af7RaE0AHrUK9ohjMVuaPgJOuEfaI7zcT3W3AkGsAJ8dkjBOZX9aI8IOiy9/trrsnf/fvnc535RtJvT8nL1OM0yGIPWybGNTo4LcvbsGaUTAIKwSzimoIzUXSfacXPCKIzvBBiw8wh8KOwiAFR/9o3/RzuVYT9XXnlUgXcAIeI45uRLccxH1x1eIC+joyNqRwyktKh8h+yZzK/LsWM3Ko3QmQodoQC8GhkdVv0DKA+F/qQf5sL3BoIxICFsJXh47vx5jR1OnDipOghZfvrpp+XEiRMKovvYTTfJnb9wl+4B/B0eHVGZxbrW19ZVx2dmZtMLaoYUcIe5AcqDTNDnEVDl6WmxhgFNqHPev/p4yftmH0v7YiT6tVdeeUVef/11BU/AdkD3o19mXLTZv9aPXn1cAMQEgDfVvUUu+K2AdvUTXNAIa4R+4j9+lC5VXi116cQZECCCM3g657XGhPYJvwMoVMVUGtMl34nhMA+Op46GuqYNxWzofPr7WloPIDsJTMVOkQYUsq5UsB3onoNOUMvLS7KuwBtbEpYOUO8Q9oqmTevrsnvXTvn8v/isfOzYtXLs2svlg/fekfNnz2jcaHxf1Q4/+PnGm28qUOTsmbNy4cJFtXn79u2X+bk5BVmhSxDAfBgXQEiAeWBHADrGfrGm1eUV2b1rl/rDGYCql1d079NTUyqTr7z8soKpsCeAXsAT6IntZ1nHUfugIK0ho08CV0PuGbOhM1V7qC3DrRHVAwXOrCW7kLpXYSzQXsHEqwZirF6ElWSFgCjKo+oJAFPJLw+1Wtq1bhmgRf0HAJvF4aV7Ut5bMA70QMaYM4j6g6gHtIV/tHtDM3W878Oc1GXtbBg6iep4DS9L6Li/YxyDaxJAPOYAGK9zHsaiXo+UxunlDzyPxxUYOzws27fvkG07tsv01LSCqWBbJ6enFUB1+vQ5uTg7I/OLi7K+MSDnLszJmXMzsn3HtExtm9ZYdnVdFIAFcNXwyKjIoPEFfkP1CvZbZcrAVNAR8HBhzTpRKUhKuygme5Doxvw65K+6v11fUzlkJ0zYb8QZ8I2wu3hpBjquwW8SOOvBVPWLCqzjWqSpp5G/J6HcxNyc3Sambpip22Dki7+H9vdolDeuA2sjsBy2GR/ECPCPN954TI5ceqlMTQFIbJ0/DUwF/UZ3oqH0QgXoGUHMrbogNTVgVuPI3zsqaRw0AryCvoZPvBeNf/vnANFXlcaK97re5/h73Kib8f4353L+Pr5rytOQl5VsphwE7dbPOn9uj5tpvvVZIl0rvx1eDuhlte5BWL9gJpeb8DaTdPH3UByT/Iz6RHBqCiE7NpejR/yulC/pRiV/XdTXTjp0G2nzcS8ftCPeD3l77a/2+pSz/RyX641xmx+riXYx1+LX6K/r0E09yYVcoTta6TryfStU7FXX49hRL2nPvbzHPBbj56Z1+mt8biP6i8hj6ka0k36ukvySBrk9duNzjtbd9KabrY92mj4vPtvwuuOviXagid6Rrvg75pfj2JGv+Dvyv1cZLPnvkh3NjduLXfI0oOyWfpJ+PubL2bBou7wc9br/buc16SeOEbQeecZnt5QdHmc8VaJv6XvqlbeVOR+N73gO9d3vMSeL/jvT46117sz5kF5kohdf7WXE+5LcPuJ4nlbRd5f43s025GKmjrE0aC5LVc53NMkgz++Dqbppav94nwJ9CvQp0KdAnwJGgT6Yqi8JfQr0KdCnQJ8CfQr0SIEKTIWCI3dNTDAR+IKb7Fyi4aMmiuJ1PtHJ5EbTzXsuYeATFKWEZEyyxaSJBhQuEZxLEtrb30C3mnJ/30nhmCwtjc/zcokPJkZiMol08klJJtA9PXKJG5+UxLlRJkr09fzNrSfSvYn3uWSmH79b8obHuee4p/j239x4Uf70oSzebp0eoEV55n5y9MvRXOtAXDGrpw+PWfRbv6Eu1pN4feB6/F48mIqFEVxLJX+YInTdAs8jaMUD5LQIIhWp+ISoH9sX+WAu0I/r9Q9Uc/robRTpSZni39yvXyt+90UVkReRD55msVMek8Je/ilPXEvJRkUaez3jg9ec3fHfeRnO6a6XQ78vT6eSrEZb43mVs6vdkvYlXYi8Lemtp0+TXcAx6C7Oz9GHD7potzx/czbFj8G1xv17Hud0LPJhaCgWoOkZWQCmPUA2oCb8jX2sSNSu6aRGeH65iVRNvo80sz1bNwl+Il/8Lbed1wymyukVZYr2AXss6V+UX9LUf9+Lzd+8j83dA2ubYLT2uhrlcPMD/sAQcqwDkFWPi/FiwVPcW45nWKN/SNmrr4ngWa9/OdqUdC3KfJRxFmp6G5xbY7Td/nzGM9Gm4m/KDs/xsutterRj3A99QtTpkp9XCU8gCdp9feOzvvIZb1Cs36KIc/36OgtHar2q5zJF8/qWsylca+6hcc7PNMkE7SBpi5/R3+R0q0SfqBfelnqbyOKOnFyV+Jaz/VEn4l5b6VX/BtIY0oJPBQS021p099rrr8s7774jsyh6RjGeK3ZHqSLsK3i7poV/SaerN2UmwBTsOAohtQCQIAgDqcBWaz8rraxMxUaD8E2piFRLTtMLGVB1rAW4kJs17b4DkBXGQXEowAQoQOzgh0lMST07AP3ehqPYtSocTm+wzvoznZPFdBZfep5W8UDqpIM1VvxTUE9nVzD6LKNHXdiKQthOv2O0t/iPfDBfbrJa7xlFgwDYoEASv1f+Q8FvZmO16D690d/bKH+vxLEZv1IXKFOQWb7NHoWN7DykHaLaNi/BVChKVtBeArugGB/Fj3hDP0ABKOh877335fHHn9DOEiiKBwAFRat46z8AEhiz6l6yuKQdAQCIwZq1oHp1RQimMj0gvXnfmopENlCUCtk0O2U+A0ATkzz8H0AqAKqwp6mpadmxY7sWIC8uLGrBtAJL2i0FICwszMvhw4e1s9D+/ft1zyhKpe0aHBqoOq6AXuSHFcRaMbiBIAi+SMXTaY04H9eBBlg3QAfoEjM6MizD7REFOExMjGpXInSD+eaffUN27tgpd955l4JvUL2/c8cO66Azc0FBNcZTkxnQCuvA/ABomQ9Y1TnBL6yP4KAdO3YorebmZpU24BsAEtqdKL0VHGPiGtwXgLcEl/E+AeMDpDk2PqH25dVXX5XvfPu78tnPfU6++Etf3NTxRudeBSisJSOjY6qnGPP0mTP6Ozr0LKPIXIFjQzongA+4DsW0WB/Wia5IAJFoxyt0UgM4amJSfwfgbNfOnXLy5Ify+muvyQ//5ofyzttvy+49u2Xf3r2ye88upQdAWqAlPgDdKAAvFYyDmijuP3XqlPIf5+MDub3zzju1qwm6WuHftult8sijj+h5l19+uQI2QL/nn39eHn74Ybnvvvt0vYcPX5K6g0Gnh3VPAB+gCN9AghsyPb1dC+e/853vKOjj85//vFxz7TWyD7K4sqpgH+x7ZnZO5ucXUicm6wa0vAqgGmyNmU2NpRNYE2MqmKptxce0Ryyy1qLupHvQOwC8AN6BnH14/IQ89MBD8sCPHpCrrjoq11xztXZVAh+0k5oWy1tsT4BWe7ilwBnromSgMewV8n7u3FnVyfm5eQOUpDgPYMLxCeveBdnE/gFsBP8hI/j4jl4Wg5gvYRcrAjTNbo3I8tKyvPbGm6rLn/vc52R+YVFBRmr31HoOaEca+CB0F5mZnVHwBvQBHUZIHxz3cQHtaRWTIBeA0VLnRgJgja5rKsdvvvGG/NH//UfacQ429GgCU1125DIFG1F/zQeQT5A5013YGJsPnVtW9HuA7wD4g31TUGmaDyAwABwJfNVugLAR1vBEP+AdY2W1ZYghROSDE8flg+Mn5Ny582qPIOMACwK88sUvflGuv+EGueLoldaVDl1O2la8Dr3G+lSfT59WuZ6cnJaJiTHVLQVqJsB0HV+ab2Tch98J9GCXLhrU6J99POhjZLOB5kdwDWQDYLAXXnhBrjx6VLu/1XZ7Q0Et1BnvPxXAlHgKX0Jwh86bQDI+biM0Co3O0t0l6vtTFFP9orqSAqaq86KOnYDmlE0dw4Mi4eM4TNLxdOvMSWxYjJ4AU/AxSlt0kkngdUU4aaeg1CEQOrQKYJR1udtIQD7r9pLu2Yes4xrGsI8VCxJMpb5vZVkWF9DFEPHoQA2iGtiQQfxL3RsBZv03X/lXctklB2ViZFDmZmdkcWFeVpYMDIWOqogFFhaX5JXXXpWTJz6UixcuaBcg5OjAT8je7Oyc7Nmz27oJLVs3NZwHuw59GxkZVp8JkMmeXbu1cx7mQPee8dExBXnDFp04flyWFhYU3AKaqGEAEEtBtEuqF7ADCo5EjgLPCBJwWsFSiIUAQEUHuPaIjA9P1F2nVtLxIbMz+nwhFVoqeCwBYBXIlSjbCaZaV7AjdUtB1yOj6m9n5uZlIQF9Gf/4+M7ns1TfYefSPQB0i3oW7x99XlK7Fm5sKE+Q94X/sByNyZABAkV9FoBUAAyxUxftpfmHuvOs2rck12nLHSB0k//6ZQyd95bGHovvDTTv76+1Yxfva5SXCS6L+ww914DvoOHOXbtkYnJKQcPnzp5X3zmFTotzc3Liw5PaoRAyiGDywsy8nD0/J4cOH5QdO3fIqMrcih4fn5zQWKbVGjHQerstGwkYB+qsLC7J8uJSBaY6D7+ta0v3Tikvpn4wdTiDbi0uLdj9QOpSZfbAOq6BJgcPHFAbD5rjHg88hWzTFxJMxZchMP4DP8gb79NyeUPKTe5+nP5X7yHV/xFw4l96kKyFe/kaY0uC3RS8njpVejAV4oybb75J9wkwMADEBkIDqBoxE3Jp/nmdyRV8NXQGOmH3RYPwfpX/o8zRjml+I4EDAX4rfWJewMsu9+6vzZ3vdYLn5vIIuVwPfVNuLo7F6/y5xQ25Ax1+LOUA/Jgxb5J7DtcNTJXLcfj7DO/P45p93sTiH8awTbvreOJb5ZEjX+qXkJhfM9pV3K0m8Gvws8Z1c5+b7JaLc5jXxJh17OLnrfUmt8OYGzKZ6JC+9EdOnpmL63yuG/XC0yHyLj9XXClz+PX3NQ25v8278zkJi4XNZhPAyziY3clqfnbulc8VOvlZ83jz9XlZ2kRrjaOby/Fy/OlFD6NcFa9J8R9tgb10pjNG1Z2me70qv1fZ6M58l78n5Jg5HVS/63IDOMf8u8shco40gHbwTOsAXXxe1sce3g4az2p+ejsRj+X+5tr9GJEn8X6O+875xpL9437gw3Bd1BPKsl9jtO0l/fZ2JWdTcvbS2yjSLMaBvchhjAlz+8iNE+15jg/xuhxveQ8XaeBtgweklmQ2zh/naqJFTnaazvfyxPXTB/CZgH9mwjjM+wkfe0d55NxePj2dSnTkPrxs+Of5nnabfWOnD639I/1k/SYP/zIvb3OjqczpV5w3PsPLxVLeppRoRb3z8kufQn31x0q2JNqKSOtou7L67vxGN/8QY8Imufvd3/2dfm14L0atf06fAn0K9CnQp8DPPQX6DvPnXgT6BOhToE+BPgX6FOiVAn/89T+x58+dGXNXPmwjsfgOiUIFmeDtyXwrdrq+I/FHMFIY19+855Ifcd3xRt4nBfzDLV7H5AmTLrlkZFyDTwo1JS/92izRUBdexL000T8mlXLnxqQj951bayl5lEsScRw/Z6RxTBSW9hITGrkESC7JExM3vchBpH1MOMVkLnnM/VJWSnvN7YXn+iSbl53ICxxjQcCmJKddaNtIRaE6Lt/ZnoAfmsiCbFWFf/ZWThYT6CMBl6yvgl6+4de96deDrfi73xPX4gsV+EBal5vWrOt0rXQ4Ri5Zx4cJeqm+xpcFsOmhvtuv0i89ROazj6YkWS7J6PmRe/Do5cDbBoylBUOhsxdtIela7RX8EdFCgA6Z5vpZfOYecJC/TTITdZdrjDLHxGZuLH9uTt88Dbyu5RKcUc+8XfVzc86SzsfjuTVEuxJtnrdfuXU32bCc/aQtiDSKdjLKTI4mnnYxwc95/E9Px5pf9m39UJPWoNptNbXWi1SyZed12ph6lVY43AmEKq3Fj+ldtQFEPKA4jldpSJqYRe6dD8wiDz1fSr4sd048lw9fIp9LvMUivQ+IshdliX/XnT7qM/xD6E7+dY4a/Tx1m9fw7cUGOsg/f+4WK3Q7npNdPogp+Xn1QcHe58bxuk9f4B9MsjCetiv6C6+P3oblClGi7Y989tc06au3I1yrp0OOZ55voEurZYXjfGN2To5rkMvmYo28H4u6n96Ov0kPbQdx//zbF8n680q6xnNK9jJHy6g7OR/g6Zynz2YAo78m0sjH80b7+mFlbu3q31MhIwIZFK6jUBnnTgAksHOXPPHkk/LCiy9oMWSr3ZLh0VG1m9aRSqouCOkd8PW2U6GiyY0FNChg0zUriMbKhhVM5Qq860re2uarDWcUmArBVa4AfEGJWwVgqoG2LDROJT8phLG12BosrtSi1NTlht/RL2yKE3ANQQbcaVpPxZf0C2NT73/MdyRiGHYsrd1AO4lb1pFAgTUbVhiJwr7VVS34RRcSjICOOejygS4zY6Ojug+CBUz/rDgddgwFwCiOHAVwofJ7CSyW7lUxPorxtWNCAtJj/yxGR6EHbQG7E3n54htUCVTAdbgG3wO8wkJiUEBtnuuggmswP87znWVef/0Nuf/+HyloAmPd8Yk7FCTBjlQQb5sD4J7lCkhtLyiw4mSu0Xwh9gYZAVAoAaZUFiADdg9hsmhMrMFFYgXViwsyNGidkMbGRrRoXLtFrSxbZ5vhlnakmV+Ylxuuv14BVaA51qAAJAAHtAi1BpHGF7BQF1i0bHbVwE343XdiA8gB+0D3Dywaujw6PCpTk5MK9nr+uefkueeek4cfekD27tmnnamWV9D1Y01phZ8rq8tqqw0YkID16Eakhf7rWvht3TFWtbgcxacA4mA/OB+AFfAWYAzKHXiB39nBy4Bx7yogxnemwvpBahSt7ty9W6amt8l7778vL7/8ijz2k8fkC1/8gvzSL/+ygmnAG9AdxeMAyaGDEoBj4xOTMj8/px2g0C0I+oKOJCgwxzUAi6DDCK6l3UfRPPaLAujqJS9674JCfxTwD6kc7t29S9CN5pFHHpGn/+5pOXvmjHalQves7Tu2yeTEhIJ0JicmVV8BvrHOVCYjALfhd3QTAlAFc6oejo7J7t17tFvP3r17tXvZ4UOHVadx3Z49e1W3MTf4h244AGThmn379nXIpUnqunYHgn1G1yoUecMufPvb31ZA32/+29+UYzcckwMHDyrdUFRvejkvi0uLOsIaOlOtWMcigMKgvzgPdAR/tKsXumKor91QfUMBNo6bHxmS5aVFBRcCpICOU/v37dX9nzt7Vp575ll56qmn5KUXX5Lrr7tWrr32Wrn8siO6Vi2kByBRNpRfqb+hTE1O6Trefe89eeONN+T999/X/RMIAXsBWaQvoc0FndHJCCAhdKPYjp/oxJYAfQAh6r5WDRwGcCNe3GD23vQNhbaQ+cXFZZXbixdn5dDhw/ILd/6CdvdC4bnqHnQbNhadbEZGVF8A9jp56qRMaYH8iMq4dm0bHpblFQOcKGg5vXgFcguwVGvQQJI4d3V1JQEarRNYG0DUlRUFR/7FN7+pgM3JySntSHX48CH1CwYoxp6GdF0GijObAUCTFusNWiE9QAtG77aMjo1bh7OFBfWzlj9JIBwFLKR8zIYVWgIt1RrCPb69XEr5j3/oWqfGbUPeefddOX7ihPIPcyCeePjBB7X7yf/4H/6DXH31NTK9DcDYZdPTYezZ5A90gS878eEJ7agH2wW9gr1CcT9+0o8y7jS7zn8G8LHuTf4t2LEw2romMZFL/4yf4D/WQ/8HW/XYY4+rPt58881q98AjjZfgp/UlHrz/MzkysImBhRTw7V4gVN1f8J7LdW4G/RRMlXwYuxgg9mDXKdK9KkPDMQWla1AjGylQ0fuUFO8oQASdsAjiTnkmpQELZgWgJYWoiwwlsHHqEooYD/3VwAt2WsN42vEo5d8UnJDAPmZvEVPacQLEDDyZOlolkLi9DAm6tyrzczMqx210rxzAmlcUKNVuDcrU5LgcuexSuebqq+TmG/egXcsAACAASURBVI/JtqkJGdwAn5ZUv7Vrz8KCXJi5KCPDY/r7s88/L6dOnZSFuXkVbO0Q1YK8oePiivISugtbgljj4syMTEwYoJsdfiBb26amFViILnojqQsk1rU4P69gLugkAFXwV1gLQEtrK8sKtub9ovf3BlZLAKGqoxBeNNWW4aERoxFiZoLAYaM0Zwiamw1X8FaK9UEzBcCio+QQulO2ZBA+FvYsgcsh1/CRsLNt+AmAiZMOsjCcXWPVs+CeoAIdwE4aEI5AfuvMRvC32VDQCt/xfpOgafoKu29mh7NUkJ0KqrXblsYepuIKzkzdEwmmUhvkbhn5N7vkgq8Ax6p9Td1Fq1g+gRs1vlNZMHCY3p+kzoCMyxnTazyZQL7KP42J1jXOgK8eGxvXcWZm5tQejI6PW2eqs2flwsyMgqWGWm05f3FOzp6flYOH9suOXTvVfsObLi1bB73BoZZMTW/X+IC2Wn2Rxo5LsrRgXZWQMz4/O5eAe5ARPGfaUOApwLt4cQL2s7K8pHEZeIZjw8PWVRR7gZ3FPuFP0V0NPvXM2bParQ1AQnvxAkDyCWA1Pq58hY7wBQDacS29QIFAKA/E40vEWPDr8xcmQylvb5mCjtxddZ8WAB7UI45lsmd2z2J9dFocqe47brzxRrn11o/Lrp27ZGx0zMBoaV67dyQ4rvNeW327PlKAXUr5BO2OTKQp1+zXbkLLznExB+Dv3UvHct+X8g783tO19oeWm8TfsRi7lzk8nX1up7Ru+l5/PN4/xxyIvzfmWnlv2TRPPOZzUxynG+3NRjF/27Hq6o/6fr1zNH5PefNH8zg6M1ab8gnuwlJ+KO4t0pdj1tfzjBo4VMc1dT6a+Vm/Xr8+v/fN8lcXv3cYYvfSmU6aULfTS1tSHqTOXyl1ijTKyZbR02bppHnpxWl2cr0Xn3N0L1n0IWLHcwc/z+Z8Zf0sIbcPv6b0ewUor+1WTnZKPPH7rzlePZDsqE0IWzJbGXyotyGWn+jMpcV8vgUafNkM+WDXlPTGGGzX+FyYt918xumfzdQAOLPvSv2Irki8jfrg6ReBM1GuS3bWy42XRW9/yYPo46j3pbn899VLjjLGK2c7vU3J2ZacTfH+wB/P7b3Wz84XiEXd9nvP2Se/Nm/z/Zx+LvIpnhvtQKdu1Dpc6YMDX5f4FtdGXvv10Bd2s+F+3vh7yYZFVpd8ppfrpr1E+cvJaOSR9++567vJSbc9xPmQc+GcfNklabtZVpQjKU7bNFPwAXzewfPCi9UKNqPTL9R+OtK5JK8ZdQ2+Ju/7WYsR9czL/SZ9yoBwm+wWrvdxtp/Ly/PXvvbb0U2UttX/vk+BPgX6FOhToE+Bn2sK9B3mzzX7+5vvU6BPgT4F+hTYCgW+/t/+tCN7Wkqi+ZtTPBzzb9rzyQKfIO9Ilofix3iTHBMd+JtJidy5/iGK3y/Ojd1ySon+3I19LmHYlGjoqGfYAuFjYjTuoVsSA2viWn3iwtMsrjsmG+IcuX3ynFxijsf8dT45VaJlKXHYbX1+LaVzc0kinMtkbiy69snEOgnGN2KyIHTzW/n9PH6fEbTF8zzgokSXKNO4Vh+epwek5HnF7/AQqynp7HnFcbxOR3nskIX0xlivL/73mJzl39xz6Y1QUf6o83yClNP7aGvwN9fCeSIfvR2ifVC+Dw11FGXHfXiacS98w1qTfnod0PWmkz2YIOqu34c/jzKRSzh7W91ha7dgh3I8iDof9dXzIAeQ4PEceCXKaNRXT4eo7zm9iXIdaZKzTV7uc/YtZ9c8nfweWNQddSn6wSY6x/VEGnl9ivsp+bCoc3F98bqcjnSzt1E/mwA45Gukrbe/Tf4k0g9zUSdLfi7OCR9Qopcf35/j6ej5EvUxykfkIW249z+d9r7uxJKzcU32ZqvqngNTeRqy2L2kiyVaxT2ywNqPk/P9Xq/xO2kUfXzO55I//qFKlMtuupc77vnkf8eaUKyobzkNDzRzMhD9apO92awjVtxdsns5+w/eGhjAYhevk03rYzzfRKuc7Y6y0I3W0c40ya6nHXW9yX/4PRuc1N72DxqgeB7/MA667+zes1ceePAB7ciAYlPtHjMxriASLVZmXJFKHGKJSSoh0geeVsiLt4Fb0bGtQ/9fFcH5ogofp5gM1TFMTudY1GNj1ivJxV2Rvuw+EXmfs7WMu3SMVFcX+VPy15v3tFlufVwGPhCggvtJFP2iOBCfs2fPKsgCnZAA6MB1ADGQvwQyYW8oCsY/dorCuCx6xE8UReIfgHIoCmUXIcyNokt8PAiGHYq8PuB3nE9gFP/GulFcjPWwO1W71VYwFeN2BcmsrWmhJtbIQs6XXnpZvn/fD/QY9vjxj39cASUA9aBIFN8DGAHZQGH76mrdBZbgLe3opQCuVgI1WXE7PuzWgvpSXEvAknufQ2W/2IHB7ImBL4AqsMJ7jAdeiZw7f1aWlhd1rQcPHkzFRWavUZhKu0O/5vWRcgPZAl88DymjLObVgoQkH6CnFtSub2g3jh3btws6d3z/vvvkySeekLffekv2HzigsoPiUy2sXlnRgnvt/tECyMJAjQooHBrQLiMgHAqvaS8hQ+wAwI7E6AKF7yB7XD8BFOAZuinh50svvaRACvDa7xN0QXcGrG96+w554qm/U7kGAOkLX/iCfOHzX5AzZ88o3SAXjCVX1qyTEAqSoQsogudb7fGTssnC38pOohvKutl+fBS8gm5t2D8KuVdWFfQyoSCOXfLUk0/K3XffI2+//bYW0YOnO3dap6Op6SkF/EBmMZ+BtFCojs4fIyqb4+Oj2lkN68OH8r2ysqbnoQMVOlThHzofQbYBGHv66Z/Koz/5iXbpQvcTdFvasWOXAoPQccM6qdkYQ61B1QeMfejQQQUwoKvP3XffLUcuu0y++tWv6vh7du+RlY26wx1zQAqCQZH4wJACHxRss7Ss4B10qkIBMsBa+F2L58Ez7Yi1rD/p+xfnrYMLAAwo0N67d7eBod59Vx5+8CF56cUX5MOTH8qxG26Q6665Ti45fFjXDwUGEAu6hD2gqH11fV2mp7Yp6Ae0hw96+eWX5ejRowqoxIedKHxMxbgN+g95VT5NTSkvcAz0BYAN8gB5t2J6838AWdZxlYEuTp8+o0AqFGgDsHTs2Me025IWqbfaSi/QCXMBOIUPgFboHDU9PanfQd9AY8jEygqAsmLAo/TCF9g9nDPSBkgTdnpEaYguXNAVgGVBFwDqXn7pJbnvnrt1nZAdgOXQ9QnATcge1oPCecwBMJV1NBQFU6kutIasS80KQHBiwJIE3mI3Oca22qVKQTDJnyYwFcA4daerDQWBEfSrnclWVrWb5clTp4y/AOutrcmTjz+uOvS//Of/LJddfrl+T7ASfQDsCOZXMNWJE9pZ7ODBw9pFix3tfJ6IsYCXAR+LxnjY++rc/R15YkAqi4WwRsz95JNPyosvvii33367+mLtkpXAQOBtLI6yTmrLlT+lz6UNw/xq61v2whoFg6TuiNqVRkFq2h7RgqVU4IouoKA3ilIVxK6toNAdNBWzsiJVQVFWuIrxELCpiQfAJIGs9I3/+KcdlbRHaDpmQBMtX0W8nADe6vVSdyKl/fqGAjTVF8Evts2WYI+QPfwzwI11YFd/p/IAwFsNwsL3AANvKJjqov4cRgcj2LrVZQVYAUy1Y/uU3HXXnXLrx2+Wndu26VjLiHu0c9WAgoguzlyUD06cUBlF57pnnntWzpw5q7IHWR8aaqvfM+zFgAL9oDvQW+i1xiGpOw/2qvHK8LD6BZ1vaVGBXsMKyFqWdcTMq6uysDAn83OzcurkKZ0LYFrsA/aT6KAqV5VexFGBqQBwAwgeXSIHW9IaaCv4G8chA/pyKKWPAahgc5SmAMcB4KTdlKybJOiPrnXmGwCsASDHriEI2rq5wm8vVx2rCNRmFyLqLWVceZR4S/+qfE7d5HCc91J8/oHj2o0rgfQ778f8ixDq+N46z1ohpAdXJKxTxzOPjlhbozDkgwFyNMA4dMsXKcd7eMqyj7vxu9dlxqk+vsB3AD3t27df741QFAp7sLq2Ie2RYe32hS5n52cuysLisgy1huX8zJycuzCjYEB0uJycmlJwH7qlnTt3TsfYsXO3oLsi/YPSdwVgQuuGSNs2O79gL9lS4G8NjAWAz7oqraicQpYZS+IFAOwkCNuEsRCfwZ/CzqJrIGJ1+EvaM8asAFiB54jh4EvZgRZ0gs+qQafW5RS2i3rvcxU+V0Q76Avn472r2esa0ER+cRzsXfm9xhckGPgO3y0sLMott9wst9/2Cb2fhX/V7ifs6LtRP7Pw89YyZXfI9fz2O2Uo95Oxu5ezXK4llyejb4rn9zJWzLV5vSCtSnkOyr73jZ7OOM77Fn9OzpfSH+fOy+V54t7oI+PYJdrw+7zclFZrtqaUL2niTV5OyvOU1teNp+onM8Xf3WeqAUN+fz7nQR75NcQ8op+/aa1xjJiH8zFW6Vw/V27PXpa7yUFO10rXxLkijaIs58b297Ld9lGvg1FQsm5OFj1/Iy1Lchn1qokGnhYxNvY+L8bY3eSulzlzY8Q15OQ+2ll7I5JFVP5YaQ2ko/c9OTvVbQ9eluP1Mc/4Ue1S5H9OBuM6t2onSI+SH+vG6yYdjDJa0il/j0ae49wqPg61LfH8nK5FOvRiY70tjPTw69mKbniZ3iS7HYDOTkrn7JHnf84ORl4x/uiVh3H/3ubkfF18zvNRZI/3ELxnJ41Ib792b1+b5srZAdxibXV9JXpH2kd/+VHmKdE6R5dKj5gLcEQq+SWewvGijfK6+Tu/89V+bfhWlKZ/bp8CfQr0KdCnwM8tBfoO8+eW9f2N9ynQp0CfAn0KbJUCJTBVU0LHg5VyibXczbcmE9wbSrslT0rJI3+THh/wc0z/gMsns3KJjJhgiElen5Dx11dJ3vWPFnbEJHFcW46PuMYnVnIJCxwvJRg8T0tykkte5PhZSnrmknZ+rz5p6xMevSaTfFIql8yM/PLJLByLicsmGfKy4+eKiecok34NXiajTsWEHpOtfDCIa/0bMON69G/HyF74VOJ7lMcO/ay6I9jVUQZz68J3LErIJfob5ccBL5vsC+nOsfwDVZ+0o8xEvrEwJpdMzPEb38U3wOXouUmHXPcq0i8m/3Iyg3G8fHLckgxv1faXbEykec5Wkz5cS46fXo5zfCzpapzPy09M9EZ55N/dZK40Tu5BWzzX6zsLbrwOlPYa6e31tfS7HyvyPSbZva3L+TG/j5INI/18MXnJTud43qtf8zob7ZYft1sy3ctK9IfRTnl5LNmfqIdRjqIs5HSDdpy88z7ZF2/RLtm6UMiy+W1zvdj0Jt+Z03GuwdtLTw8Wm/j1R79eOubpgXFYcOrlzc8VeYa/czyPtiL6HD9v6fqolzF+iHKXk0O7BsXJm31hbnyuM+458iXS1/62QqucLudoSBoRnBD3521lHPP/72Aqri+nf57uHQVtayt6z4GiRRTjwn6qTA6jo8uoPPKTR+X55583QM74uHZH0m5OOLcrmIpvr+0EU3kak/deV/B7vUbrFBJtcadNIXiqLrrL+ZFoo6lH2HO0D/7vTbqCmKPuabPJfESfw/1yTO8/o27j3BgvgBYoVkSR45VXXqnzAZwBkAaKf1HoiDlRuI2fGJOAEoxFIBXBVAQ60YZpF5qVFWmhWDgVvbKoDWAJjEcwFa4lmMr7WsqNyhGLp9FxZhXdXRZVvlgYiyJkFH3GQnoUfgLsgPFx7MUXXpS//dv7VRYA2gEYaNeu3bofFoPid9gazI8uE9SBGkyF8lqTb9CGICDQ0Ip8DRBlHUTsBRGkC/+u+WGFmLXdMTtnYKwVWVxakPn5We3kcsMNNyg4hjE21oX9kU6+sJ7yHudn0QGBXOCDFjq3rLgahaG4twGYwYrjB2VgY0Pfwn/kyKXyZ9/4hvzk0UdURtCV6OqrrrauPwANrVtHIRTMqx6kexHtiAbAEcBxMiDjo2P6O7sQQA7AC+wFBcDgF75j5zKcS0AEjm3fvl2LbwGIwTUs0sVecS4AC+jMs2fffpmYmpaHH/2JvP/B+zrGZz79Gfnkpz6lBbwAm1jHHuuSBEAP5ARz4Dj2SBkj3TyPqXPmMdaUfsqDVMCDgnnQDmAGfIfC253bt8ljjz0m3/3ud7W7EuTi8KFDsnPnDu14ZGAp2z/Gxz7Q5QjrwHfj42Pa4QQFyaCfv09FRx7IDnT6qquuUrDTNddco+e88MKLCqJ666235OTJ09rRDIXbnI+dGMA3A4uhK8ZFmZyaVLARwGUAMP34xz9WoM2XvvxllYlhAHtQjJ9sBNaOf9AhFHajoBqgLQBvtI1MAlpgPtAbnUWSx9VKNvyNAnLrwLOqQDTtVoVOGkuLsrS4oGt59ZVX5OGHHlSQHOzWDddep7IIYBqK/oHwwPn4gG46x/q6tIatSB28hQ8CmApAKNABe6f+Qq5AX/AA9MAxAI/wN0AvBGfiHBSOQzf5wg800gHNAYpQIILaP9EC+YnxcXn3vQ/k3LkL2kXs0KHDctmRy7XzFOQT4FOAQtDdaxhdyNpm+9CZ7uKFCzI5OaHzoJOafiBXw6My1MYaDaiCjxaso4NTq111EQQ9UCgOmcM6wCPQ78UXXpAHH/ixyqit6ZB2FwGf2b0JYAyAR/EPRf3ojALbgI4lBmbszPGovminx84uFrRdkt6GzI7atEP0VdAbG986EYIfAEIB6It1w4dADt55+22dH52pAP7y94XUIciS6lK6Bvqxf/8B7e7jwXs+XuC9g7+HoM+lzcdP2lzGFowhcvfnBiQzekDGATQAIBR6ddNNN6mu0J7XemggAlyDsQk4xLoxNzv00PZVsY92i3TFoWBQygXDTind2V0q5Umq+zSAAxRUYcA31e062KtiE40LtALV7H1qLNDR3Z30YOcAdndX/5A6Sfl4hfTWjlAp2Od9HfwM6GcdAi2urLvFE2hRA5jVAymoC8CRWe1GNTgIoN6GDABcubok7SGRsdER+aUv/ku56847pN02YODi3ILqLeQPfAGQEbYCGLOZ2VntdAhAKsBEkDPt4KYkHtTOR4h18QX4vLgMcBG6qVmHOL7sAoBG+AYAmSCLw60hGWknQDjsIsC06F65YGAqAEvVT1s7peq+lYAlBT9VXSet2wI4BJ1tDVpnKnuBQDId2i0OcY513+JLD3BUgXUaDzgwVdtiLIDHdJ41+KclWVE/BEQdbB26lwJMR3tg91GM0/A7ZZW2gDGsj3GbwFQ4j2CqTkBG58u36li8M94nsMtk08BvlS+vcoaqSVZgPZC6dmk3uM7i3HhflLtn5Nj+HolgKuo2fsLOodPRvn0HVX7gVwHeAeiwNTKsscDF2TntcjYP3zYAkN+8XJidlxs/dkx9H/wxaL+8sqoyixh0cnK6esGE6ku6x0K8sLxk8b3ZXQO2ma2xF4rQHkMf0WXQ+LJunQ0VXAe5R5xsIGh84EMQo+EeAjYavgi/048SMAo7DtoQtI0x2UWQL1DA2rzsMNb2OW6f94FMgl6Je8bC7KOiTjAV43PjAzq0WUxI/uA4+IHOXDfffIvcdtvtMjU+Ke0WwFSp06si88p5g3jP13g/6F5W5u2/91GVIU6/xPvNTfeYhfPiONEPNs0T5d9f6+9J8T35RF+WA1NRZ+M+t7KXSIfKJ7qN+PFyY5fmK9HKr7fb/PF4lINe527i91bo1W1PJXmgrfPX+xxKTjairdcYJdM+id95e+qv5Tz+Wj9fSS67yXaOFk38aNJpyt1W+fRRaGjrtg6PpGnUP7+eEn3i9930JOppzEN5n9erXDfZuF5lled52pfsra5Lb9Q6n/N7Pvh5cz6/tOZue/ZzRFn28+TkfKu08HbQx1rdZLiXeXrV65xt7CZjOR562+NtQdQdyl9cX7QfTTyN9q0X+ezGV/p0zuvzniV74XnWzafl5D9e0yQDOXkvjVmymaSB32v0GTk73ou8xfUxpsB4kZbd6JmjJW2o/2nnWT5nq5+cjEf7UrJVvcwV98h7eXzPeaI/qHiRQKRNch1thPfPUS64lj6YqhfO9c/pU6BPgT4F+hToU6CzrrRPjz4F+hToU6BPgT4F+hRooMAff/1P4kvXO87OJTuZKGhKdMQpMY6+IdkBC0pJQn9t9WDdJbp58+1v1GPSwd9kNyXOcomhXKLFJ0bqm3Y8EKwTxz+roOUSnrl9+ORQTMDEJI5PIvea2O8lqRnP8UUcMfHj6eLX5x8+xgRz5IvfM9/G2bSf0vVR5riGXKIr0t4nQmOylDLDn93kPCdjfi1MPvFBPxNQVULQPeSMMhDl0PMqzptLXG1KLAYwVU63uQZPR75Rs5S4zNkPFM40Jchyc/N8L+tVsZTr0NGxL1cYxHNL/PZ78nNE2pFntX1IhURuT73aCOpJt6Svl7smvWuaN85R0gUvR6RDrlirlzV5XcrZbs+LHM270dHvqeRnov3wMpOTzajjXHd8cJdbW862Rzkp/U3dyj2UjHbG66HnY07vI1287fLdbfy1OV/ajRfR/kfa5uQtZ5fid6X153hPu0meNfk4T9Pc3ptogGu9X/My4n0ffq9seaqyYeFQlMsc/XJxQa98oM4yfsJ1XrZY0OPpHX1C9K85u+xpHnU8yrrfc46+nL/4ICYUQ5T0LeoEH355uSjJRm2zOh9i5eaKeyjtqUmmU43pJjBVaT76Hx8rlHQr2ujS25kjvaIs5nx1k/2LeljyWV7voi8v6V/UpzUt9LZCY11nAs5gr7Pz8/LMs8/Im2++ZUCq8XEZHbfOVNrNwHWkUtmrNlUXB7NoFxdhjf5BqpdvdqniTzwENV7xjfUW89T/WNjjb83qorucfHbTn5w8xnH4N3omlB7TRr33NjjnZ30RAeUz2kR7E/6oFs7jHBRyo/gRBY0odMS43h95mdGuKSMjBlRILx+gHKD4kQCVQXbISHzCulDcjnNRXEkZI4gh51toJ1mES3vui/NQ2GldHazzh+9KAqAEZBEAmeefe0Eeeuhh3R+6sFx77XUKhsDfLOA1YBeK2K3oHd+zcF33hk4fCUzFNXnAFXnOtWD9vJ7FoPRD3nYwbrfOTi1ZXl6U8xfOKpAKIIrLL79c10q+sIAVf7NAGDThPrxeYJ64BhaLgvat9pACJ3Qf6xsCWQQdMO76yqrs2rlTjhw5Iv/7f/0DeejBh2R6ekpBF/jO5AJAptSdyRUbQJNALQArNEbCuADBDVkXHRbPomAdv6OwlkAqD/xilyqCnfATsgpZAu+wTnwwBoqO0aVp5+49Ck752/t/pB0dAJoBaAHAF8xDvhK4AxphHIwNgA70QbtMpQJ48oz3wQqOTgZnAEX6KC5GETSKcBXEM6rgMVQpY9/okjLSaskjDz+sYCrwD6CWSy65RMFU4DG7TFE3lleWDYjXMuAEipftX1t1yMsfuoGh2xHoAd5g3Ouvv17pdN9935fjx4/L3Ny8FlCj4J0yQ1Cg11/MOb8wp8Ch666/XkEfL730orz7zrty6ZFL5TOf+e8qoAu62mhXwdQxhB3jsBcAZQ1cNapdqnQO7VRm8gagJYrzQavxMQM9Qlao49olJRXinj93Tk6ePKFF4i88/7x8/757FfyJYuZrr75arrj8Cu2KgQ4vBqayLkyklerlIHySdS8COOKVV15RIBVBZShIB4gIxd84H4XgBHO+9tpr8uGHH+q41FuAeyBXd9xxR+XvAH6D1BtwCcX3A9rRCeA1yPnLL78qp0+fVcDbgQMHZXp6h3aMQuF7q20d9TBHa7il9IENUiDZ0qKuy8CDBlZU+QNIDUYCAMgE6FN9AT8SyNTsCbqQWOcxyB1o/cQTT8hzzz4rzz/7jP6NvYAGoCPsI+ROu21ppyiMj4L3ZQVTgZzsmKY6kQAB5vPTG5wdSJ80UxufjpsNx7gKt7EYAF3+tIPdkOoDaAGeg9b4HWAogC7BP4wJfv3qr/6qFvGzew2+B52oI6AHroVOs7uddeqCrVhxgII6JmC8Hu+1sX6CjD3YknafOhlzl9A5EAb6CZ187rnnFFAFGQOgGXqC9eEDulA/fWcND6byeSvqi66Bb9hPtsnHijFeiXGmtykck3YvF4MqkGdgqDrk45QYs3TGZgnMlfJEHbLhCuKq9aU9VXm5BISpX7JjvkuPa2evFEmurwni0ZXlBVldQafDFRlEx0dtqbUmgwPoyCXylV/7H+Qzn75LFhbmZXUZIE7rNAkZQofDE8ePy+OPP67AKNhQ2AF03IFcqf9U/2Od59RnancfAwwrMC3tk/6FYPSl+fkERlpTvwgwFTqmARQyADD3CuR2Qc6cPJU6Z67KYAVuo08lmM30Rzt0gRaIc5EpV91tyfAQAF51wTBjfaOpdQ/kPUwtW/X9MsHk9LU4l/pTg59g0yEPAxYnqS23blAA6BpAy+J2BcVV3clqIJTGNwCTaaBusRN+gX1k5zF0y4SoA6RWx9NmQ6gDaoVTp6X1NeuWRn/AexOdAqLguh3XtxzpGcMAOk9a90T/og3G2D7Wzt2D8TufT6Os+nsB0GRsbFz27T2gHb6wN9hazNsabsvSyqrMzS/IzPyszC8uCTBDF2fnZWZuUa67/lq13TgPvgC8RwwDWRgbsw5QBK9zHUrPVev+ajbHXg5gsZzpkNqw9I8vgwHd2VELXgigf4JA8T27UsF2U0dg2xhnENzKjqLq61ot5RvkCOshkJ6xrY+po5zSPuIclf1VvhwHfqjzMVunvUt9jlNOmuMQTOVfJGI0Mjm45ZZb5NaP3ybjI2PWsRHuKiM/1C+f4/Dy4dfSdO/e67E4npetXuflGN72a9yeaOTn8Hv2fsXfZ/p5/f2a6n/qPhd9kL/P5PWlveT2FX1c7lr/XbfjTTqdO1bia/w+d17WDmUmKV3bjV7dZK60H66rFEt4GY/xQjf++jHj1tJYkgAAIABJREFU+r0O+XFKzz8oq/5njFty8rVVHvd6vl9/jjcl2cP+ok512xNiMZbjRX5xbq6nSUZ74VfkGf+Oz2T8fL3ocI5XvdK6dF5prx3rsZtMHcLTLrfmyFNvM+MaerUt/rxov/B3vJfw/GyiT27cKIc8hz8/ynO/OEbJjuR8VDdbnJPHqAslexB9cBOtoq3pxrsmeS7tKcdbrCnyN/pZb7NKfOrmO3K62AvfuD7SvMQPL1cxNojxQ9SZXtfRi1zlfFXuOk/zJpvneflRO1N1s/3RZ5ZsfTdbyHGijSr5b5ynL8NKA3eTeT9/zq7qeKlm7Gtf++2to866bbB/vE+BPgX6FOhToE+Bf4YU6DvMf4ZM7W+pT4E+BfoU6FPgH4YCAFM1JWNySVifUOl2U8vj1sE5FSKGzjNN8/uC35iQ88e4pjhWt6R97vyY+GICIBbyImHMwpyfhTtxDd0Sp0304kN+JjOagEe55Cuui10KfOKtlGziQ0if8PI08UkU/I51sqiu6bxc8uWj7im3dl8IQnnifktJrpz8x+Skl8cSv2KiEn/Hzke+kJiJLcqnPlTWB+udLd9LfMV5PkHtz4u02ZRUTQn+Sp/dazb93iMv49qinsZrVceSfYhJZY6d4yOTpP4cX5Dh98oHRCg4oSzyAX1MAsZxc3oeE5BxTxEglrODft6cLfN7ztlBL7NbtUWlhxZ+nqiHvCZ+H2U0jpGTlchPjsmx/FzdfE/J3pdsapTXzTa+1i3K4yb+hjdaNulVr7zp5re8nHt6ef30Y0Q/XtIhJqFj8brfe25tOTudsxVN30X9LvE6Jy9R7nI2kPadPOY4OdpEGfTje5sWbXg8L/qBOG7n3Js7U5Vsnl97rzIVz4tyyjFZCBttZvThUadoK0uy1iTTfj85e+Tjmmj/SPO4ntz6PA38OuPe4nl+Tcnl6ilRx7zM+vn99V4Gcna95oMVQEeZivIf7VKUjZw94v6oEx8FTJUrWPA0ye0zykY3e87j9NlNtjfKH4pBPV+xVxQwX5y5KO++95688dab2uVjYnxSRlFAPzKsRZ8KqKrAVOnN+uxE5gSj4n0q/PO6Hu2w33eUBf8APtrRmpf1m82bfFmOvjkZjX7P/93SwuTN6dQmWfU2NepnqcjTv90dcS+ABPjgexQHIybzne2iLcS4BFP57kGUA4Jg9H4mFf1jnYz5PYiHvOPb5z0feL/BojuMQSAW14frtfhyqFV1psJ5BKOgUBMABHzQAeS5Z5+TJ554Sgs+0eXp6NEr9S36KPb0+q7dHFptLWBGEap2n0hv7V9dM9lkQS726cFU3JMv+mRhPLsJcd0emIO98fuRkbYWdp88dUKmt6GTyj4FOHAv2Bd45WnJexiCA0AX0hO8YQEsgW7UbQW/DLe164WuGQW2G1LxeH15RTtHAaDzv/6X/yIPPfigXH31VXLppZcqDTGHFUeuADZVdSbROVFkrjKQur2icGR1XcbHrCsSim2xF3//xS5lnV2XlqyzlYIvrHgctMRPApDwvQFPUIC8IdPbdyjA5O5779VC6k984hO6ZoAHMSd5RgAG76UxJgAOOAd8t05NBhigjFMW9btB0Bad99oyksAfAFBNjE9YV/C1dZVPFCcvzM7Kgw88IN/73ve0swPASgCk7dq1U7tOsWCdeqX8BdBE5xjSonf8w3XYN++fsPedO3dXYBvYW8g1QBqQ+29+88+rDhDopoACe/r22OWBdmt1bU327N0jH/vYx+T++++XJ598Use/9tpr5fbbb1dd1C4TG+va1QR/g2akJzvLcE+edwCdtUeGdQ/QPcgC5BtyRnCcysSGKJ1w3tmzZ+SD999TmXn22Wfl//3zb6of0U5cVxyVSy+5VMFKAFNB4rAW5jtU9gFy0I4plmsBOAqdmbA+7AtgHIDtbrvtNrnh2DEFHAGshWtxPsAvzzzzjHa0og4BVIEi9k9/+tOqB9qNrwVQBeQUPENxv8jCEmzIqGzfvk2e/rtn5NSpM0rDffv2a1F8bbsNFIJxhtpDqjcAEUG3UMyNdRKcpl1lNjZkbnZeO5EMwAZq90cDqYKPAJi2kt0CGAsyqDQfG9N93XPPPfLMT38qJz54X8eGPuMfC+IBpjJ8jmYSNUWAzj2QDRa9Yzza79UEOsB+vL1XX+viNltf6uST1ofvqPOYC/YXcgEb/MEHH1T6DrkGXx588EHtmnbs2DEFs2H9kEfMjb17mw1gAewlvsd5GIM67uMA/h5/xpiKYCoCabz/oj/w+TzMC9pB7yDj2M8PfvAD60YzNqY0B98ASuB9AH/Sd8DWYF7+oy3ysRptI3TS0zv68FycxJjU213GF6WYnUCdGD/5uMbHZz52rQAZLj/t/RXnVP9CgCWBVipL1gmQRcRqzxRQFcBUayuytrwky0vzsrS8ILK+IgMJSAVAFTpX/da/+w357Gc+JSdPfqgAk5HWiPIG9hwg5nfefVd++Dd/I/MLiwrWxTHIJWyRyrnKsHXKxJoWF5eUT+Yf7DhtETv3QT5nzp/XLoH4AEgFQBXAHNoRCrZqbUVWVpfk7KnTcuH8BY0JIEhm4Qyki/3TZsMeQDfVj+sLCkCnIRkaGJLWYKsC65O2WDv9gI9XGIe0WgZ0xId5Y/pCxowEI1uHTbjclgJ6sA6CbD0wkDz2cQjnY8xCv8Z58dPLpQFkDRRby1RnZyrOo52yAKZKN5AeHM01e/2u7+tquhqYCgC7+qVTtG8ezONl3cuy931eX7lPrg1gqj2796v/gJyRj4PtlgJy0RVwbmE+yeGazMwvyNzCohy+5BK1aUPtlgJyAcYyMDHiuAmNidjdk2uxCsq6G6MBZRlXoiOrAdoQw+CFfLWNs2cIoBO6L0J+YUvxHWQasQnBU3wZge8eSrrQ3kTb4e2a5z/O471LlUtmN9AUE4LP2iUt3UfaHWX9qe9jOztW+fiYYCr6AK5Bbevghtxyy8fl47fcKu2htgyJdcvmCzpyc/nv4j1kvK/OnZu774z2dat/l+5lK/+RgKl1TqSOu82XmT7F/IBfh7f1Xr9pcyr7mOy/v19u2k/uftjTsdbfcmmS33+Jvr2up1fa9zKet0O5cZvG+Ifak58z5p68DtOu9brunC5QtvI6Wz/H9roZ5/Oy4GWF5zXpUy886pXfPI80ys2fWwt1S61z0I3c+jhGDkzVRJvIr6hDfv6o19T7OH5O5z8qTT+q3Yu+vBdbgvvrHJiqFxp1k4e4j2778variuvSvVHUi0hb/3fOlvB4zlZ4W79VnvVqt7wu+Gt6oUk3PsY15O5ZOEZOr+J3Jd3sxY50k4l4vNv+/ZzRJ3sZ7cYHxn690D4neznZLMmcv3f0ufeSDeuVBiX/kuN3pIeXP3+PkbO1OX/GF+1thb+lWKubP/A08/OV6BTtXqRzzt9qLJZyBSX/XVo/899xHzy/D6baipT0z+1ToE+BPgX6FPh5pkAfTPXzzP3+3vsU6FOgT4E+BbZEgW5gKt7cNyXHSonWjpto98a8OFZccExGxCQN19QtIdZrIs7fpOOamDxgUjmbJMPj5Ezh4VaY0EuSkzTplujxBRncC9dS4lNMaH4UMBUf5DYl0XiMa2QRQy5Bw3PjT+yhFzBVHNPzkPLkE3L+ITPpVBfUdBZN55Nb+aLnEj08L7i2+KCb8+SSU7gebx4n77wMNiWqc8nEXELT013Hy4CnSok1XJtLdvpkV9Q5nm9v863f1OltQSlZxrVyb7jGP+TyesBz9btUWMKHsbl54/w5fkYe+L1jzZrMDTSJvPU0YyFH5Avn8bTjnnlNfIjUix3qliz18/J3XuPlxNuZaK9yNOrGT9p56ntu/yXbFnW0ZDebbHe8Jqdjueu9/kXb2gs/up0T56T98Nfl9Cb61dL+8L1/G66PAXLjct6oc5E3cX2lffZCM6yjSR9ytianV03xTbRRkQ78O8pxL/vabB/tTcy0A7kxcna6m6yUjkdZyBbspI6EsaDT266czvuxY9FDL7SJgGLaUB/b5PQ+ynOT/sZ1dLMtdawJ39Lpn0py4PnFPeV4GH1KbWPLYKrc3qJdKPmu6Oew/hjz5XQ3jk9+9OLruUfvi6ONjjxpsq05GcR3dQxgo/FN9wR7oMDu9JnT8vIrr8jp06dlbn5ei/xQVG/di+ytumpTA6BKvw+L1DX2CKainHh/S9vt/WhORnwIlvNl0Td5H5TzW34bHXZORFooulU6dH5ycUBOb6I8RxvL9bDYmzbP0yX6EsoNzuVb41FUiQJwFqXiGoxJeeRDVh2LXTJcHMZCHHY4wNj+pRDcB99kz8J1fM+367NzFvcAwACAA/6t99g//kZBPjvRPP/c8/LC8y/Kvv375fDhw3LZZZdrcTuKP2lrsD4U8rfb1qGInbpIp5VVK1T3+6S9ZcxEmviiT1zPgmWsG3/7GKvzvkdkfn5WTp85KfsP7JMjRy51XWkMNMRuTRjH048ATe93yUfM54uYcc4mMBWAEuuioIux0VEZUVrYvz/8g/8qf/fUkwpgOHz4kHavsTgeBdwrCu6wZkwJzDEyog/rl1etG5nera2LLC8t6R7AF/7DcewDRcEAPIBvjDdIN/zN9ZOG7PaBvSm4Z8066YyMT8jy6qrcd+992v3uS7/yK8prgBYI0KNcY70o+KXM+CLg/4+9N/+y66rORWf1jaSqUqnUWVYv970dQmPaGMIgMJJALgyScMMd5L1331+RX/Nrxni54928R0LuJSY0CRAIEMKLiU0MuMO9ZCRZna1eKqn67lTVHd9c+zvnq6m19zllkveLTw2XdWqfvdeaa7Zrzz2/Pann9HPgGWRFMBeK5QFEQ8eo3r4+lwt809CmIe+fvbSwaCNDw/4CjlMnXrefPvmkPfHEEz4fOn6ljmObvXsT1sf7c9CGAm7Xy/pTltSPCAAirFtBYQBTwS4Yt3E9QDEodD5+/HU/Dpl2dfV4ET4Lk8lH9Q841j+YQB7obvXNb37Tfvazn3lXhnvuucduu+221OkHnVzAi0KOCuhDIT1tW++TPCZ0gWcJJEV6CdDUmL28VPNCbnyHzl7Yq2HeI0eO2Lf+/u98behMtH/PPtu5Y0cq4gaQqSMBT6iHSX97vVsKaAVoBZ26AIYCDa7rAwN24MAB71wGQBWu/9GPfuQAq/vvv98BME899ZR961vfcpqhR+iYBBAWwDwEk/X3AxwM4CfAfh4xHdwHMNXGjZvs8OEjNjk5be973/ttbGyrTU3PFLms1FmDeuYg445V78KUgJZF97Oebtcd2Bq6lwAssSpgHYK/wPueoltV0ll02EvA5v6+BBb5u7/7O3v5pZdsfjZ1IUNXKoDDCDBN3WQSYCMJKr38HnEqdZRK3/tXywByLDmAwv1N0X0MHVBAe/I1CZjoXWlcP+BHE/CsVkvF2Ulm6Vz4AIDJTp065ddj3QDMHTt2zIFgALG9+93vdlAVZAy7Zdyjz8J82nERvgW/OTAVfXDVvoB7B8yjABNeo6AP5pa8aAld1jo6nbdYz7e//W1fH8CdWBPOIeCB/pzXE8gQ/SVtlnE7+QoA0xtgKt2HKO2MCRrjyX8WmsU9Av1xY1+ZOlNx3HjfwT0Bx9W9KwE26uO5r1GglV9bxJUG/Sk3lmJy2js28knL9R1jJ+CI3p1q0RbnZ2x+fsZqSwtWW5y3pcVZ6+xYtb7ebvvUJ3/H3v2ud3gHKnQT3LRxqN51au++ffbGmTP22GOPOYgF8wL4CTDVhQsX6t07u7p7675sbi6B0l2OBegRf0MnIX/GFIBra+jU2WnW29VtPQ7cXPJYgc5UsBvE1uvj43ZtfNwmJq/Xwc4AWsKPkwewQ7AJPsS7DhVgKtiqQyEdzJf2mAoAIk8VqEIb6u3tSV3wMrlFyE3lmjo/pW5YK6sddSAVrqU8NX/FfajqBPdguhdiPNC5CKZ3AHfxjCPpeaPjGeOKg2exZyvOI1g7rTvRTL1du870jAHDwq8hzqVegGu7W9NGde+Pubk+7vNy52kMxvWDgxtsy+hW7+61sJg6K/q9T2enLdaWbX5xyebmAaDC76LNLyzY4vKy7bp5tw0Pj/i9FPauXT29rr9YX1/fQB1MpfbonSx7UufNZIsJgAXQbdq/1hKArXh5WNKZpAsup9VVW1icdzAV4ilB0dhzYEzukTAWeI659T6BvMa4BGA37iMbwDjqBNjAfWDcVzd4L53GnHM3gqnSuY2Ow7zboj+C/SnIjXsY7wja22333/+A3X/vA+4nOrDD+xXBVLn7bdLku4dc1zQ9oeQz+UafyrFyY/IcxpmGL13bvYv6Q5qiv6+im7JNsTC9GIN+Rv+Nn5X+GH9yvCGN5CvnjbTxbx1fz1G9a4HdfkrZWHFNZeM1k3WVruTkHOdppms5ulSPoizi3qKMB7l5I690H8Jx9Dr1rzFPkaObuhL1vlVZtCrzZudFPWomJ8Zjrjf+m5svNYBP8a/KZ8SxcjKg/ZTxCdfE5xRqSzom1/5W9K7Klqp4rvuJKllzfI9DuMcpXvKIa3Q/UGZDyqcqenLraOYnopzoj3We3PzRHnPyzdlDlNl65dWq34o0V/E5rrUZj5WGGAMa95U31gtEmtTPxDmb2W4r/lb1rmqNZXRwndxP6nityEFBMK3QEu1d92jRviItXF9OV6vObeZTc3xWmZMP9KU8X/cCsTNma/a8dj/ZCp2kJRfL1G+q32YsbCVu5nxvLmbkYrfHSOlMpb5B19YsVud8ShtM1Yp2tM9pc6DNgTYH2hxoc0Ae87WZ0eZAmwNtDrQ50OZAmwPVHGgVTKXJipgo0RvmmADld55EkkK3qiSZjqHJ6ngjHR/S5BI4zZJxMYmjD1picuDG8YuHWG9ByWKysSphoIkg0luWjG6WlCpLiOt1TCyWJV1iIk8TLnF+yjKOj7+ZhIuJME3maDKK50V9U95V0awJU+UjaYwPmfVB+npEXCXbHK1MtCkdzRJI+D4Cj1RPYjIqt97cHFF+/ndRVJ/TQ5WVfsZaWHwQbTDnP2jLXFNMQmtCN5e0pT7lztOka33uogCGvFea4tzRD0TeRr7H613vCn1X3xbnjr5HdT/agdqCFoboQ+VWdVYfsuV0N/Ib4+qcOd6RPqU7xgbla47HHEPpq/Jv6heUDzFuRL7k/EnZPGXXRh3Ira1Mb3JyKqO5LDmds6noV6PulckNx3NgqvhAMupK2YPlMp+M47l1xviS4zloycmoytdwvlyManUvkfMNcU7lg+pF1DMdKwGpyh+Q5GywmV5X2b/qAs6Lb+DW2Jzzkbm5c7zRB8pxzmjzGBPnlBWdcCyNZarjkab4d5RTK/YYZZZ4kSjPxahcbIr+MsbM8ngCP9t46JrzqTk6yMcye+f3yruyuFFmu7g2yjb6h1z8ijrQzM/F9cX4Hv2e8hp1digARTE6ijpxLQq1z184b8+/8EK9e0Rf/6AX1LNY0P2EFyT5+9+LskXvr+ByJ6DK/3JgRjria/H/GpArnuOnFud3dXalwu+iOC0Vfxa/XlTZeOu8j4QtWGfShWY236Ap6WidVgXDF3T4/OokChA7Ct9ztqJ6qnxXfVKZR72O8T8VSi7XwUAE37AwHNcTBKcva4A8+fZ5FLWz4JtxS+0yybIAxkkHScaCeK7uFanf7M6DAk+uCQWioAGAAC2QAOAC3X/4gDx1LkjFvqAVxZ4vvPCCHTl8xE6fPO1v8keR9M1ehJq64ZCG1F2mx8EP19E5YmGhDrbCWhVMRXtkcScBYPibtKhPV19KHuieDnLBdQBizMxO2fXr47Zv/147dOhgHXyF9YMP2mkgArswNo5pTMQ8BFNpoS8KXVEkii40TjO6F6+mjgUAU23ZPGrzc3MOPPnG175ux44etQceuN9uumnnGjmsrNRSNxQHRtTcRsH7+YV5m5iadFpQyN3f0+sACXQVIp8I1GOxOWRCQAfo475I164yZnE6uzH09vV7346JqSn7yeNP2Ni2bfb7n/tcHbCgsYAFuigGBj3gK7saUc/1HgGfQQ/OIWAEHYi8YLy724Fi+Nk8POK+Zn52zm7audM7VP3syX+zp596yl588SXbMDjgRfn79u2zzZtHrL+/r+5nqEdu4/BZBUAt7VVW6/oKGqhnQ0MAivX5GgAqwa8WogOckoqau2x1JXVR4g/tnEWumHfL2Jjt2LnDAUZf/vKX7cknn7RPfepTDqbaMrbFu6/Mz885YI1F4ZADeAKAgMe2AiAHngHgsbS45PrgHVM6O9Z0kIv7C/xdW1xyHrpeDA856AwApsOvvmr//MMfujxhGzfv3GVbx8ZSYXgBptJCdcgRvwtLNZudnXOAErsVwZeAL5gPncvuuOMOe+ihh/ycr3zlK/bIhz9sH/vYx2z86lX7yU9+Yl/84hfd9wEIA78CQCG6d7EQvX+g31ZXl21+YS7lCmzVO4U4QLO7x06dOmNLSzUHU20aGrJLl67UQQAO0uzsSuBF79i44kAgrMWBlx0AJnRaf1+/oQsU5uzp7fNuMMvLjX2c2wtADA56Sh1WoDsAR3gHk85Op/1v/uZv7NVXXrH+vl7btnWrA0wBDiNPCKbyMQqwcz14rSbQDgB/SwupKxmK6xPooNO6e7pSpxR0+evpsb5edJra6N1+AAJL/hu86fLuJ+BJApOBCwkgCnAB5HDixAnXedgogG+HDx+2f/zHf3R9fOSRRxyMhDUyVtD/ESgAADe+wz4EcmNM4PmMJYyNMZ6qv1A9VdAP9+u5PX0CuCUkGmhFV7SvfvWrCQi4f7/LG9ezS5+CYzE3/RvjA+Mz9wukn7JmZ6pY+EYaeR3tHucpmCbeU2pOaS1vOhxMRb7pfpbXaIykH8f6CF7g/kG7DEWgFfQs6X8CC/mP58eK7kHQRXQgWoXXZ9ezDuvGfY2DGZdscX7W5uembWFhxuZmpmxyYtyBVNu2brGPfPhDdt+999iVy5e8i9Pw0LDbB+ZER8YzZ844AHZmds4BswBcoivVyZMn3c9inwv7Roc++EXqlYO+zbzLEPci8Pnk98pSAk51dgFM3+UdpxqdqRAv0953enLC/c/lK5fcJ3bIvZB3BwPo0UFt5iAmByYSTMU9L+I69gA43ztOJbtznVgtAFgFeAZ7Y3xHMJXrF0FLvAfDRr/4STqBTlgAVCbwqO6ZNccbdVb3RC5j6UKFMXIAD9oHuydxixn3z762Zex3Uycd/O0xqshjuM4UtEZ6qVsQAQC4AIDy5Qp6vxzvVckTgomo67qH4DWNrl4A8COmbLTRzWOu29AZv7cDgHxl1ePs/MKizS3Oux5OTgPIvIKAYTt27rJNm4a8CyhiDeIB9Be20tPT576V+3fGeMQQ+FfEPn+xQUenLS4s+t4z3VOmfNTS4qL/ruVt4ufCwpzvd7BnQlzBL3wsfghIB18xB37S3rq7rv+YB9+xyypBcuSh6k3UC/ytOQvfK/ndXspRpW52jCeNvAHX1rhLS/eQ9LH+UgDvQpbutfGL7/r6+2xwsN/uu/d+u+fue2wVHWp9+NbfJxzvI3O5m7pRFR9IQ3J5zefifSFtSWMXP9NPkx7+2+g+1rg3Jj0xh8DjMR+x1ic07nQ1Fvl9lICp1IZ0vsgvHZvzasyJtNJONZdNHuhYkefUrdzx/4hjus6yNTeT/b/HGM34oHPkckrcG8Rxonyj3uVsWWWp43EPwzGibOPcSlPVNVW6FmlZjyzWq3tKb8zd5OTToHttPK7SU9LfzB/l7JJ7vZw/inKNucn12E6ZPJqNEfkXZZe1E+wluxL/eH1Ol8v8VDOaov62er7ulcpkpWNFvYy+Mco9t0bNV7VKZ5ndV/mBqCtV8s7Zmx5TmVEvNbbqy3ji9zk9Llt3Kz42jpfbk0Z647OXMv+iPNO8oR6vkgXvi1tZh+qKPpfUfWxca6Sjio85v8x43areRd2PvlZfChJjDL/L7d/L+J/2hfHVbtXUMl5V+fLIN72/yNnFemJVWRytr9ExuGv3la3Mievjefp3G0z1VrS4fU2bA20OtDnQ5sDbkQPNsztvR66019zmQJsDbQ60OdDmQIYDvyqYqioBoDftKObg2wBjwiaX6NIESkz48HwmLKoSJ60mmzmHPmjJJck0IeC1k+t/QUy9CJdjVSUCcufkkiFlSQcmMXNyyhlETIDFBxVKj85Zxud4Pcf3graiuKYqidgsIReTWDFhU5a01XE12any/48EU0Xd0jdllvE8ystlK12c4trLEpXNxo/XOa0VD09zyUjQokUsSntOx2jLcU2qtxhDfUG0e9UnTd7HQp66TRSFDNF2ynS2ShdVh2+guSie0Afyagecn/PG5HRuzaqzUZfWG+j0+rKxcryOvqDMLynfcg+1cv5PecKH8UoDdYF8L9MTPa+MLznfGOeq4mnOD5b5w7Lkcxy/7Ly4zmgTZf4v6meMqSo7fFcWN6p0JRa+RVqin88lwaO8cnyADrFoO/qeXMzW2K78UvrK9hLRNnO6EmWtfNA5os3qWK2AqaL/aVWXcrqLuXXNWihD/mrsbOb7mu0ldO05Xc/FY+Vd9IGRl6qz6pfK9gd6TpRpme3iGha9qd9ZK8cGsCauqYyuMl+mb62Oc+RiaKSbPIq+O8eTZv4m2m7iRWPzS30qs4Wcj2ymvzm55HQyjpPip3M1FVkvA5gB8H6XA1ZOnzljTz/zdCoM70Z3jX5/AzsKfzu9AwaLGQCmKsA4AsS5wccWxWWYo+xHaUwFpHyTOGgsAFRSTOkwp/Sf/+B0Auuq+Ob8YecdyMgL+xoPKetJ0qKjVuJS8VOsEcW0LJ7V9UQ9ytER/XGUu8YZ6hALHFn4y04e+J7HCLDCeCh4dICNdKWi/au/TnxLRc4ExTHm5HRG9yZ+jRS9cl5eDxpQ8IfOIuo7USQM/tE2WBTIdQMU9fTTT9vRo8fs8sXLDqRCETs6saAIFQX6oAMiUR4/AAAgAElEQVTzocivqyvpJwAXKEJFET9pWFpOHVXYWUtjtoKa+LBeC9FpR7GAmMXjmAtrnJ6espmZKZubn7GDhw7YLbcccjrwAxlAPvib68RxFsNzv8v1kD4e16J5HCOYCjbo90NYW9GJBrLev3uPd+BAZ6InHn/cLl+8ZL/2aw96R5W1HcJW3Y4BpiEYCbReuTZuZ8+d9XWhkHvrli02PzfvIAkU/II+ABy0aDoBKQa9MxKKz3EO+Ag5YWyM5d15vKB3of6CEMgORdADgxvs+uSknbtw0V5+9bDL+wtf+ILzDLqgMRjXQO6gAetHxxoCDNnFgjrNGE0wlcvNC5GLTgcAhRRF0KMjm225tmzTk5N26OAhW6nV7Nvf/Ht78YUX7I033nBQxfZt2xxMhc+9vQDEpCJe6gzo6uhK3iMBKdA1oRYKwtkBKhVFUy8bsTvdv9V1zwvL016T61HQJIEaO3fd5MAa/H7l0a/Ys88+Z//7//G/2aFbbvFOY+AlfhPPU1cxfEbhOcfGMcjMgZG26t+hyFptHOfge8gUawTPWeC9UkvF3A6EGRm2HTu2O6jrqZ8/Za++cti2jI7Y3XffadvGtjoAwsEtnQB4NAqhMRfBVHMLizY1lTrKgCeYB+vDv5gDXbjQlWrf/v0OYvrB97/vXanQkevU6dP25L/9m3dzAs0AHIF/6MSBzkjsGgQ5omHF8goK2Be8MHvjxiEv6p+embXr1yYceIEOF/j3zBtvFqDjThvYsKFe1A36kr6OO/Bs0L9D97Me93/4HjTDH6FofnU1yYB+HbEEPrHhc9AZJ3V+A08BMHr00Uft2LGjNjY66p29du/e7euBLbhOFF2j3Hd47DKbm5216ekZW5hfsMWlRQcZ4O+pyUmbmp5ymtw/IlYUgEHo94aNG2xsy5gB9Le8ik7YKcqBJoy/sNDoJAbwAyIoAa0ArYBu2ijAVOga9rnPfc5+8zd/c02HHO6ZsG6CnQDAg17DlxA467wrbJ8FovxXY26MxbQl7r00b8CYxOs5P86BjGB3kM/Ro0e9wxnAe+jyxnlBj94HML7W7aEo7tecLs/BGIx32FPxZTwx/5HjD86hLcf7KN1jahxP/iWBCZR/HJ8+hfsNAsFwnHsIjOeAjaUExmPRo/KN8au3v9f3YimuwqexC1HqyIR9oGtNB/xnus/qQQc8b0QDPzJnC+hONTfjQKqL58/ayMhGu+fuO+z+++61A/v32dzsjHec6e3pc3pAH+zh7Nmzvn+YnJ52AAq6oWFv8Nprr6UOZ/D5HV3ecRUgK8gZPg0+AgCrqelpVyPoL/YcWCc6W/XBX/veFy6jwzqLF6qgm5Y54D2BIdE57urVK3bh/AVbAl2F7SDWJTBVdwK1FfcHDpZGmtK3oBg5deiibtV1wrtIrTigC3vWqL+6x6nrRfGip3p+r9jv4l7au2JBz52+RnchvT/Rz7QT5nwZ9/g3vtc9DmlQkDB30jlAFW1juXYjmCqttRELb9wzw3emFCz8HOQIeVAmupejjyBP8C9k7GDXoqsn7ULzKOmFE6lLH2IUOhcSTIWuUwBHO7BqadEQu+bmF2xuccGmZ2bs2sSU3z/1DQ7Y6Jat1j8wmF4o0QH4YIfrIUBU3d0AUKd7K3aMQgyGHm/auKkeb+YXluogaICGCFZH5ymA6RvFpym2gu5FgGeLrpToaAhgsceXpSXfZ3EvQbAyjhPMRnAXfAH2gfiOHay4d6EPp1/TfTN5Tp+U/B/Agt3F/gJ6mPZTyvuG/jXuozEfgbcAk0GXKUPuSTZsGLRNQ/AX99odd9xpy4s1W6lhjMTbeA+ucYOf4/0P11V1rd7nrGcOfQ4Q7w/pUzXORT+fu+dXXvJ8fV6j95kxhtI2MAa+0wJt5V/ZGpV3XE+ZPmiMo6+LcbxMJqQvJ7+qY63Isuz6sv2G8rsZPZE/ufNb0Z94nT4HuNFH3liETd3K0a46Ffkf9aNs7fTp3IfxXq7K3lT/cZ7OpfKO50VdIP3N+Kh8ivQ1kxO/17lasYnU2T1xIfqZyJucHNRm4jp1fu719PzIwyi7ZvxqxVc20/+y79UnRZ2r81o6U1EHoi7kZN+Mz29lXc18gfI28jXurXLxJupHzk9X2VQrcqhaQ6S5mT3kdCfKQmUW9RjnxhjFc6KelvEr6k0zG1Ody8lE4xfG0lhd5mMin2KsjTzI6SauYY4yt6Yyn6s+vb7vDy97Vb2gj27VJ6vPe6u6R35obi/ez6jf5/4j+rGoG7qGtwKm0vvpnF6orUQ+4Pwox2b2UibDUl/xFsBUrfi9NpiqFU/ZPqfNgTYH2hxoc6DNgXZnqrYOtDnQ5kCbA20OtDnQMgdaBVO1koQsu0muJ1eKh+yaBMklDHMPA3LJZU1WMKnExHZMHOUYEhOzLLyJ85cnAtEdaH1vhylLkFQlKjRhprQ1k0nu4ZdeU5bIVl7lEsBKT7NkRuSlPnTK0RLny43fLNGYS0qp/pQljTQJxsRnWTK2LBFbxq8q/cs9FMjxJiYJnba3AKZSHcwlg+M8sTNVVWIy6o7OVWXr9Amx21ZOx8uStZqgLEu6gh7XQSFU9Sln+0zIaoIxt85S2xYwFcdv5vfUNuO5kcZmfqAqGMS159YVfS99rPoBXheTtPEhc0xQl/npXFK7zBZz+kx6qq6J1zU7NzcPronJ8DI9aDkoN3kImfORufgYfUjOZ+V0nzaiMs351LiemKyP15fZTBynWZJei4CiL8j5SPoCBWA1i3Fx3DKbK/NPkY4Yt/H3jeusRmbnYth6dCraaHzYozanbxNmcWQrc0Ub0jGjb4hxuCyuk1e57+txoyjuvCF2yYEy/Y+yUR8VZZRiQRo0rifnc3IxI66jXBe9QrQ+V0639Rjopo7k9iHRR2jsL6Opah8S58rtJaKMq2y9zD/ouDFe5PwXcd8o9ndAGt6SXhR6okju1OlT9syzz9a7bKB7DApBvV8DihnAx1QOm4pjfZSiYNcF35A//2S3jDIeKO/1rdu4PulUAiKUxSB2puL5zXyr2kwre0nlfZeDsW58N1WVvebiT45WtTXGThYuoqgR3ysQg2Aq+nyMifNQ8AmQCzsDxMJrrof+AS9tTwW9qeAav9p9gEXToAnn4DoWbWIOHNcOOqAB56AAU+eGnnVLpwTSjfFxDboqoRj65MlTNjkx5QCWBKbCG/031UFBjYJvgBL66sAazEfZLqKDykoq8o1+APPxvkK7cFBOWgSsheMs5AStKHS9dm3c3/rf0bFq+w/us3379jrYBGPjXHY0oBzIJ8xJPVdgl/pNrhFjEXzR1Y2C7hQbUXoNMBU+Y90H9+23148f904wR1497AXnDz30oKF4Ft8neSXnDPAFQIsEzKCLx8VLF+3EqdTBA4CMsdEx6yl4h0J00AGwJdaOolrqInQNxwHEwHr5N+gC7wDSwWeMS91JuYQu6+sfsNNvvGknTp2y8esTdsutt9pnP/tZnwNdsRhrcD7Gxhqg1/iXAC+Mqd2vVKdYKI31+TmdyYegIH25VvPxR4aGvTPRzNS07d+7z1CU/NVHH7UjRw47kGzzyIgD0gCo2LgR4JWk+/hRubpcAFD1jnIovE7d/rhm6hY7Ezk4rqfH7YxgERQZJ7tHp/KGv+OaNG5hHoyx/8ABG9ww6Dz7/ve/b8ePHbf/+n/+VwemTUxOFp0fEuAHP66X3lUt8dP1ASDHAnDm3U+WU8dCfsdCc4KpwFcWW7uMAJAoZLRt21bbt3ePff3rX7fHH3/czr151jt+3XvfPbZ5aMQ2btiQiiRTBPE5yJsE0OpzdCw6UwFMhR8ch37hPOjie9/7XvvQhz7k3ZMADnr99dddPgBc/fznP7dnnnnGXn31VV8f5oIOongcHYZo96u27LaEzkwL6MK1smJjY1ttcWHJLl2+bP19g7Zt23a7/fbbvavU5ctXi/iDt6Oju0y6t0Ex/OTkhF27fs11Y8PGjdbdA+AZgJ69bgPuE7xDVIqItGfXjQ6ASRpgKuhOd3cCNk9PTdmbb75p3/nOd+zMmdN20/btvgZ04UFnEfo7rAMAFujS8lLNgVSXLl7yrnIeI4ruc267M7M2OTXpNGENABn29vW6f0XHFRSiAxw5Orol6W4XdCMBriDzubnEK/DVARloutLVZZOTU3b+/HkHtYAu2A46O7344ov2mc98xuXFLihxn0O9BvAFYwNMxS5QsRMT5Vd2PxX3CpiLgKG4p6furd3jdjp4A3yDXkGHAV5D5zfSQpCU2jaO0U6oG4yjnNfBMwDCFn7Bm6VIt9m4f2M8IP34nvEot6co28P7pqwAUzG+kwYtENSYiOME63FeB2EKsIR+Se8J0D2RHfpSNyH4wASqcgC8d/wEeL/TAUqYp9v3oGjYs2q1JYBCpm1udsqujV+xN86csJ07ttkHP/Be233zLtu+dcx9Tdp8plhIWgGmev755x2gC4DfO9/5TgdDQQ+he4voFtXZaTOwgcnJAvg74LoPoNXk1JTThXXD52OtU1OT1gegDQgEGBf4N9+LLidwU61m3Q4O7XQA1fj4VTt37pwtLSwSvuHgkdRhCl1XG52pAOJ1cBQAWvSJRZdD2DPlqXtg6oTuH+PeON578Nykf0U3Tgip6IhX3wfKHjvuoUkD9yOgjcWvPBbtq6Fb8TlArrgf3akae30FDkcwFfehiRcJTAXlAggY4Ni0X026xf1g9Bfc0yaw0eIa21W7w/UEdHL/AaApwFRY1dz8vA0MDLodz8zN2szcvIOp5hcXbGpmxq5cnbDuvl7bOLTJBjds8lgC1juwrrvH4xlk0ts7UO8Ch3hHIB/uNeB/KSN0M2OXS8QXglyxh8FvQ2dW6sDL5eUl/w48wH4QcRLxFOsCWJdxcj1gKtBDX0IfG/c6ev+Jc+hfAKTCmtL1ABQ2OglgXP7y7lL3CI09ODqLJtvnXjkB3TbYyOZhu+vOu+3WW27zbowASDtosAAOavyJNMbYpHvy3Hc8pn5VbTTn09Ve1XfG8ZvRRp1QHQcdarvkZYw9pDE3Rz0+yYujcmtS/8Q5dTyusyxWadzV8cvGWi9/qmQZY6X60yo5V53HMXN8aXVNOT40owffl+Xl9J5B7SjKPZ4X6eX50cYjvbmYxWuqeM7xVVfKgIa6jpwtqxxyc+auj3YY9bhKBpF3uX1Yg5/1x5KtiNXPKZNV1DcdUH2z2lmOz1XjNCOymY9qdr36KtWlHP99HV3IPzbvTKV6mONfM7qarauMjzl9K9PBaGNVuhp1lr6/2Tr0e9XTHP3NdFyvieeW+Y+cLagvUd1UnY10t+J31+NjqWs53Y9xK0ev6mpVHNRYmuN5Ts9UtlV6GOXJ2K/Hq3yT7umjHeZ4WXbOenQQ58b1kd85+rlvj3Kqjt+NZ0Ot0qb3B1E3cjGGx/TeKZ5XJjulXc9RW7iB/wKmyo3b6rFoV20wVasa0j6vzYE2B9ocaHPg7c6Bdmeqt7sGtNff5kCbA20OtDnQMgcApmp2cqs3+fFm94ZkIQqk1jxIarwZLt7o8waeBW9MQsSEtyagmLCICeqq9XFtfAiWu9nXOTRpjjeQ4sHfr/rTSpKA55AvZYlxTSxxTUyc6L/6udlDh+qkTiMRnltH5Kcm8SJfy3hflpjJJT7LdDXqF+fWMXT+mDwk3ZqEwjmt0BD5HvWlTE65JGidZxWdEmLCq+zvmJBUeay5hp0XZM4cbTHxmeNNlD+vqSfsiqLiKpsqS3jnEpgYRx/I4u96MZJMgjG5pvjQjglZnp7jW05H19CZAb2V2YvqWEx6R/0rk9mv4pNy9s7xbvDpYaJow7HwK/qtZr6lme3k1hmT61XJeh0/96BD6cv5B1zDImu1ieg/lM5oO634/3h9ztbUR6muqs5EOeYS3dEvx7FyupDTwyo9yvFjPTqmRU25dZMe2i7jNu0/zp+Lp1VxsWxtuKbMD+XkvtaXrd1LlMW9yOtW+Vy15lx84/nQ8ZzPi3REOeR0q8zeY1zI+drceOS12u567T3GoDJfnmjkm58bhYBVvnY9th19p0N4CnBApCnymtfyePSBag+kt6rIKWfzUXZlvkP5UbYHUN0pi4M5OVTRTBtn4WEqsjbr708F7N1dPV6kd+LkCXvhxRfrnUx6evuLYuQOWwVqqQDe+ONK1LQWfzvN6Z3ra97+3YAepT0E376uPK/rt61aN4oMHXCT9Gmt7hO0tfa2zMdNLx73H92v0L/n/HyZ78Z4ke/8G9MomCqep3tpfhcLOXN2HuMnCwTZdYdF2I1CwwSc4lr1XhDF7OiKQn1gB58YF1wniuIUvhSA+22CkHAtAVy8z2QBI/7Weck3zkegFXmPgmMAqgDW4bk4B0WQKL4/c+aMAyHOnT1ni4s1B0gATLV79x4v/gQoggAl8AMFqSjKBB9AC8Yhb1HQimJ/FuWqXRNMxeJ4fMduAASKkD7Oh2tYLA/bAZgHXShWVmq2cdMG27P3Ztu5c4eDFMgzFjDiOsZWglgIpIlgKvIqgqmwdm914V0YOqyro3MNmGr/nr328ksveRebK5cuOo/RqYdgqgZ4Bp2pIPeuBEhaXXWA0vkL5+3o8WNedA7DG9k07EW3ADawqxGKztEJCKAJFJyD39AprJddS9ipiiBAdsUCX5zuosAZRe3wOS+9etgOv/aaDW8etTvvuss++tGP+lgogld9ZUcU8IFgKvo06pl300NxfnfyITgP8/YPDCRau1I3Oi8CL4A2GzdsxE2PLczN245t273I/tH/8T/sxInXvdh469iYg0sAYBkY6He/RBASQVxugwKmYhEwi54V7DU/jy5Iq04P1gI+gecYA7qc5I5Cffeka96GrPEL64MM7rz7LlteWbHXjrxmzz//C+808cd//Md2065dduXqVQf2wKfOzXOObvfRsBcFhyT/jU5N6BSRwKvOy54e6+vtrXcPon6rDQEgCVAQ5LFnz2675dBB+/M//3P70T//s3dv279vn91/3302ODBo/b2FjbpzT2An9QXgx4aNm9x2Aa5MfEnyxNxY3+9+8pP227/923bxwgXnHfhIoN/XvvY1e/nll/0YgE4oVocvxC/OcbpXV2xubta6ujscJERQ6q6bdrtNnDp1ym655Ta78867HNCJDmpzc6ngHj8zc3NOC34BnADoC+A/ABThC+p73A7MM+c0dPdA/3rq66HOsjNVw1cvOZgK/g5gqOPHjtkTTzxhV69csZt33eSdqQCowlqgQ/4Dn2Cr1tPd4/RfvnTJXj/+uq8DMh4cGHA7hs3jb/CFYCroLXw/+NzT2+NgMOj6tq1bXfaQB2x6eGTEBgYHffxUfN/lYFWAA6FLAKiABwRCnThxwnmDblMf//jHHdiC72k79NPcm2J++gh0TsH37DqEJSpwIwFD1wLpqUM4zjE1XoG/dd9TrFf3ifzc09PrDIXugX/Hjh1zYA06FcEvxVwrxsW1BFNRrqSB/ohrqK8fNgNfGEAzub1obr+qe5d4fxD3lanrUQI/xD1wGZiKXQd1ffTzlAX3IvUxOlKHUIJK5X1GxbyNfKjvKeBfii51wCr1dJstLc7b7Oy0zU5N2NUrF+zEiaN28MA++71P/a4N9PXaYH+fgxThQwGUgA0wlkLfYPvj16+7L7333nvd/tBhEHsEgFawUYQOI77AR6DzD/wowFToTMV1A6wIkCWAh33dCSzl9xsAKyyvpP0mgLNLNf/O4/jysl2/Nu4AyGV0znRwLLQJPg4dV7u8Qw5ce/K/y/WuoO4z/EzEkkaze+4h6vtPeUYAvWCOBf/m9/+wbQB8U2cxdEECYBS23QkALTrbsUNp0fnKwWphH5/2++yu2F0H3lMXAMoEH2iHpIcdYxu78xvvDZPNApAL1qbYR51KnWnTd7k8tfcKK8BUS7UlBwLDf+KXe1P1CaBD9ZZxkF3l6FvcHwKA3dHhfon7J+yBRoY32+bNW3wvMTs35yBUEDExNWXTs7MOpkKXqsnpGbtwadz6Bwds85bN1tkJQHenF4QDCNw/sKGIPR3W378hdR9FvO3rqwPKASpGd0GuvbPe0Qm5lASixXpgR73FtUkvEuDcfWjxygusnZ2psA7YxqVLl+ovT2B8w1oJFGcXPnYb1c5UGE9fNhBzOw2ZN55lcd/e0w0bJpgKL/ZIP5RNGgvXJV2k/vNeBN22cIzAMwL3h4Y22eiWzXb77XfYwQOHbGl+0ZZrDlesA9t1PI0BZfdluo6yz7l7PPXb6pOjv1ZfrjTws/5LXSavOIfqeM5XvBUwFe9ZdM05Hik/ea7eF+tnvc+lj9HYHXUmN14r9DSTWe4eP7eOZuPkaCGPdN3N+PKrrknvlXQdub1Dmc7nZJtbQ1xL2f6ENsH7tGa8jPuWXN55PfqhdEWZKA9oS+sZu8xmqdNxrY21NcBUZbYU+ZuzH50np2/0B2pvuufOybUZPTn5VelHlbzjmlo51+9V5KVY1HPuydWfNNO1MjkpL3M0Rh3V+wFcyz3HengV/XxOd27c07eWY49+JfdsqJkMq/xZld9qFiuibmpsy/niMjrjPGWxJ/K1zG9x7shz/K2yasVe9Jy4ByjT0WZ+uIwGtYOquKS6zxyV+rN4bdTPZvrSTPeV7zme5OQXeZLjK+XGTrWt+ACek7u3qNKPnP+PdLeir1V7ozV6+BbAVK2s/7/8lz9q14a3wqj2OW0OtDnQ5kCbA297DrQD5tteBdoMaHOgzYE2B9ocaJUDzcBUuSRYWSIkJmZIgx8vHhjqgyR+Hx+m8gZfi+piYjgmr/k9/m0VTBWTFbFoOCZBlC58xrLw5s0MrqVV9pcWNJYNQJ5E2rn+mMRhgWJMJJUl59Yj76qEEpNycTwtdqhKaCl9VUklJmMiLTqvJjBzfNMxqFdl/MW5miDVZFDZmnlNmUxjglXPL006BqWrSnq2kvDi9VkblsLQ3BqUH0pHLMrJJRWV38mmGr4izhXXUZWkU3/BB+Acv/5dBgyn9nPD+QVBqlsxGUma1jx4bsEb1Ncuc1TNz3l1nZoIb2HK+imRj830VXU+2rDaBz6TD/St8eFhqX7LwLlzynwCL9N5miXGORaLw5qtSfWdBcGRZ9Gecj5G56nS7Zxvi35e41+O/iiXGE+rfE6Zb4m+osoHkaa4zmg/0Z/nZBd1n+fkbFFpVHuKPMo91K6iNa5Vz9XiWeVzWdxo+Ao8yEqUNeNlzmZbtXleW7a/Uj7SJvTcMvvP+R89pn4z6oPKiXEjxy9ep9+Btmi7rcQ8XhP9uc5xYzxMhV3aCL1MR8vssMpW1+rw+sBUnI++tsrmq3hb5T+qdKwVXx7jVbT3KF/VtUhzzi+yQM3f4o7OIx3o+oGCytRdCIXqb549Wy/Cxph4k3q9sLFelpdAU6kzVdGeSkv23E4JOWIfq9SFIdlwMuT6fqZO7KqDbVBw6PdEN5zDucLqMtnNaE9V/ImyifsNlcOvAqbCuFUFh6qTLH7VYlfSpfEz+lCcj+J3FEuSbhZEanEpHqK73xIwFf7m/SaKFPHDwkr8zUJwFDSyiJZr0iIN+g4FgOE8FNt2exe01DEA37N4GQXIR48e9U4mly9d9qJjFPXv3bvXbrnlVu8sA2AOgAkoEMW6Ey9Tlxj8sAAUn2fn5m2pBsBVo+sLaSUYTLvzsChTC0kxLvhU51VRNA3bQYHt5CSKtrts67Ytho48eCN+KtpOHX+0oJ6yaxTFpgJsgqninoN7Jxwn4Aw9LGAVfh34aZ1efDvQP2AjmzY5777xjW/Y1MR1B8A89NBDDojC2ggKQ0cNt4WuVFSOz+DtpSuX7fWTJ3ytMKfB/kEHbqAjy/333W8333yzzc7NOnAEYKqDBw+6PAD4eO655+yFF15wkAZ0DyA4fAc6VY+86LcAxkBieNnKCy++ZEePHbN7H3zQbrv9Drvzzjudf5QxLR1/4ziKekEj9IDjEdhD2XEOdgUCmKq/H8AvR50kMBG6OJh5BxN0BoJewudcOH/BvvOtb9obZ864LKGDu266yYuQUcSfuk4lAHUdJLWa/iaIAD4OcxHs6F2fCj3kC2bYYQFrSB3CUmEwxvaifwcmpy4N0IF0PHWXcFvqSoCbdz/8sPvtb3/nO96laXDDBvvEJz5hAKQAoMiOU96ZZSnp5pr9igNRvVLDfXO9eJ330EWxNgrpa0tLPjfGhHzpH4DxI0Byy+hm2759m/35//Xf7CdPPGF9fT12yy2H7J577rEegB8BpsSavGg+2SfXiH8dtNjb7zKCfrLLHtaNNQCQ87Hf+i3vdPT8L37hAEysCcAJgIz+8i//0g4fPuzgF+gjfgGkAr3USQh+cXHBQQu9fQmMieXu2nWzA9Beeflle/DBd9gDDzzooCWAjWHS6HDm4I3eBCIEL65cvWITkxMetwYHB2x4ZKhYDzqDLNjM7EzqnLeS9B1zJVDDUvJl8/Mu6zogYxVdSnp83hOvv+7g0l/+8pfebeqmnTsc5ARdhH8nmAqF89AR6FRtadH14NjRow6ogsz6+vtsdPOo6yfmB3AEoAP8wI/hGDsZAhy9ZXSLzw+9AAAOwJLtO3c4oAoycP8GgA46Vq6Yd6tC1x/ICP4G/8InAJiIcQCkuu2221wWOTAVfSx9ONZGG2cHNNV/+krG9FzsyRVYavzVmE/7wr/eZcY67LXXXksdhpaWnNfQIY6pcZKgY/ppfkd6aeeYj8cY57t6ulOnTwJGKrpv0g/q/QnXz+sVCKL7H++IVHS90/vBmC/VuI3v6LuVP/pZ+e/+rRMxPXXlgx9JW0PtsFQA3QuQaAK9dFpXh3mXqv6+HluYn3FA0tTkuIOpzpw6Ybfddsh+/7OfsdXakiP44csBuFlarLlcYAdYO/YQr7zyis3MzjlQDf4Ax6GHDvrwYkiAfwFYrbk/gP/nfmZRgONYD8A5AFR1wOci9gJkCiAVukVCdgDWLoDfpD4AACAASURBVMAnFt0ezWzi+oSDt2qLDTBV2gtDBmkvkvBYyc8DWAVf5/4EFrpSc9AvG3hSZxpyh79svJQA38P28HPjPWtCyCK2AKTkfmcxdRfrQldExGLZH3mnLQEp1u/7ARYEkKroWo+OlWoD+A5gHo5FHeH9Bu/b076/uC/wDq/pnsD112lsdKZK/Egx1Umqv1ihuOcoDAIgGf9BV7NazeXdBbB4ATqjHazJORb7cN4b4xroEPSAgEnQRLA4wVQYH3ulkZHNNjy02feX0zPTtnHjJl/H9ckJ70y1sJRAXZMzs3b2/BXbsHGDjW3bYqurnb6DAy19A4MO0vX9FoDx3Smm4JeAcfhLgN9qS41Okps2DRd7qNSlrlZLscT31gIkB88BGATtvT0pxuIHvhy/8Gn4DmBXxnTuRbnfxXF+ZqdVgkbpS8mvqHt6h0bfR10G0LG3J9ms/64k/VUdTvcqRd9j8YsEU6EjLH5o+wRTDQ8P2djWLXbrrbfZvr37bXFuwcFUyQcyP7H2JXfqE+O9X7w31HXF/Ecch/4R1+i5OX+v/rrsM+MG/byelxuTexSNPaRJY4euiXPEeMO/Iz8iD+JYUQ/0eqVf43Vubs5TNV7V3Lnv4pi5OVSmzcbX9ajMczpT9n3kf7M51W44pq5DdVD5mltXTtfLeBTnIN06hvrceiwpyd9Sf1tdb7RTzl+274syiPMpfVE2Ob1oRa9zcpfGcevKY0f7y9mR0skYrHveaFfN1tWKLN7qGNSN3DrK7MWPI19VsV+ONhj/jnKLa+T5UT+q/F7cU5f5zigf6mzUvTJfpb42Z9fN5FUVj5rxpcpfRd2sGivqi+pnLkbmdKEqJrdqu1V6oWMovfrsJefvyvivOpXz0Ryr7Pocz8rmr9qTxGtAF3NKZTJUnYnraKZvlXZccrHadhlfmu1B3gqYqiz+xLmiv9K/c7zP+UfNV+RidfRBfk49T3djp8JWbLNMVm0w1Xq0uH1umwNtDrQ50ObA25kDbTDV21n67bW3OdDmQJsDbQ6siwP/88uPrnkFelkCWW/6qxLyuZveevKgeLMki0tIKJMd+iCfCQ4WocRxmaCKyQzMxQcsZUkdTaqUJa1iMhN/c876+KupeGS9PzGpUZbM13E1IZdbnyZuyTsmm2PCppUHIrkkTy65r0lW/Z78irzh2nNJO87ZLAnIeZSPOZ0s44MezyW2lL+qQ3GtuYRQTADHteT0TeUUZZ6zuzU2KheUjV2ln7nkYdRPX1NREJOzKa45rp3zViWQo03xzbC5ecoSrjl71jWor1hzPFPko/LKJTRVB/RBrq6VBTucC0UA9GORLuWZ8imno2ofUbdz+t+qX8olO1XvcnqlDxFz/Oc1PI8FkvGhSm79uRhSZUfKN15L2ejacrFNaS+zw5xfUrth8VyO3zkfhWvLAL85Oeb0IvIt+jFdVzP7iOfm7LhlP1FUFVWtQ+UbfW2UfZleawyI6yuz2yoeVT1obsUn59ak8+V8pMbC9HbiG99EX2XD6otatXWcp/usnJ1Q32kPOB/nxaL4bJyQYh7lSc6HRJqVX/hMmeR0L/IzZ2dlPNHxcgUuuesa9KdiJdZhR9+T85tKq64xzq3nJd7dqBMaF3PxkDIr07cyX13GB5VbToZ6LGer8RrGRuVxK9fhnMif6Cv4fXpTPAr6UjE1utSgGBIFlgBJAByBInzGJC8c98I2fyF/KrYvulA1AE840AAq1On3QkkvH2xaOELdiDaX06Hok6t4lJO16niUQZnMOEeXFAfn5BTtVHUyFnjmziW94D87POE6Fm3rvQxBJFpc551dNmzwYkmMT1AWxuCb53GcACsvKE3IDfdhLEhllyfoBd+Wr2AqLQwnaEZpwzgovKdvdACQd6bq9A4qOM6xQe/x48ft1Vdf9WLo69euW09Pn4MGAKa6++57bHR01ItMARzBuElO6aUd5Kv6RAVTUU7ULfyLtRD4hLGwRvKc+w/yT/cwOBe8A1ACYI+BgT7buXO7gygGBhPQR+/ZMWa8p9f9WuyeQFojmMoLbAGasDQeul5AF8E771q1vGIvvfiiffe737WZqSkb6O+zX//1X/fCWayXdBlsEQCZrq46IGnL2JhdGb/qXek8nnV0Wn9PrwOoAG76yIc/Yjtv2mnPPvtsvWPU/fff7zr5i1/8wn7yk5/4dyj+BT3o5gNwhu7jUpFz6hqV9GzZAW8AgJ08ddp+87c+boduvdXpBd9JL30bgW/sToZCYRbW0g4gTx4Djwmm8qL5/n7r6EgdpLD25VotAVC6ur1zz9DGTXb54iU7dfKk/fj/+5EDKQDgAphsz+7dDk5C8T+Kl+kbCTbw+OAgrVQoDR/b1ZV4zljd8Gvu6dbwBnQnHeyt2yz8qXeUKYrNaW/1/UlXpxd1f+hDv2Fnz52z//u//3cb3bLFO7kBvAKQAWyFtoFOGQTyYEw/3pW649C/U/fqe6/VVFzvcRNFz7Ulv44+Bud7MXgBpsJ36N61YXDA/p+/+H/t2aefsdEtI3bbbbe6Hvl56BEBn+PdwZbc7nj/R5vuRnegQn7QI/wSYAfb//BHPmIPP/ywPfvMM3bkyBHvrvH+97/f5/jSl77kxwCkAFgJNorr4c9oh4mnAAQ5ZtNlChpu2nWznT9/wQFM73nPe+3BBx6qgx9qy6m4vq8fwLzU6Qy/49fGbXZuxv0tumKMjAzX11RbTsCFJXTOs04HC+DvdGyp6BA1h6DqNgd5IC5DdzDec88+az/84Q99fbj3375tq41t2eKAJcgXckg+qua+AQBK8HV2ZsZOHD9uJ08kcCToBPDO97erq+4v0C0FdgE7AtiE/hCdVhLIpM/HBu/oh8e2bS067y17l8quLvhMs8nJqfq4sBPYzWOPPeZz33HHHQ6kAigRc9F2GOc4L3iC9eAX8yew6qTTCpum/sf7Buo3dVfthDZHm6EtUv9JA2M0zvMuM9ZhTz/9tO+FwOs6ALTYdxNYgPUpgJf6RV9F4IF2sFMwWScAOWLfes+itKldlnWCifxZu8bUmUr3SboXYTzS3Azm5D2N5iNJr95TMMbj36WlhRSnvAAsQc9TXBYAPYDPRVeq7p4EpupBV7fBAZubnbJLly7YxPWrdvXKRTt/9rTddeft9rk//H2bm5n2zlWu9wWYCuAW6Cr0BSAm7B9gZ8jJQXdBb0Mn2Dk13a9BzwDs8H0LKCz2Wfg7AVxxj4HuU0u2sgxfvuzdqDrQWbC/1wGktYVF3w3D53d3dNnkRANM1Qmeo+NS0XMKYKrUmYrg2FUHU8HXJR8I4MyCg4EAMsvpht6Lc3+CPDvOjXkTzI0l8L6HoEWAagGExHp9vCIvoXL2PUax71eb8phZ+Ow6GKaI7bpv4n1x6qSpO+XUqzbaXlpL0YVK7meSzqZ9ntpB+tzoe6tgKoKZczYU7/HIQwVTcT8N34M1aWcq+Lfh4RHbsGHIFhbQzWwqvbigo8PGr0/Y3MKC1cB3W7GpmTl74+xF27hpk23fuc06OrpteXXVFhYXHJALMFXyB5B/6noImtlVFvOuLCfQHfQR8uvtTd0se3oS8GtpKYFzPZQVjE77jy6PL7gOe0HEFPwA3IpYAJrhc7FH4J7J43Jx36E+gbrFfS39IfeVdVkXzKVv0Hsv3htgDHTKxP5ewVTc56kvYWcq9VvcP87P4x4AnZVTp1IC4kY2j9i2bWN26OAttmf3HlsQMJXGCo0jUScYDyiPG/UuHSm7N83dc+q58b5P7zlVZ+Nn0kNels2vdEffHmmLY+i9ia5RLVg/52gosztdZ9l4ubGr6FB/2MqYubFUv/TzGq+11ollp2qFd/9ec0UCuIeO64uy0Lid0xM9lqNVr8/tV8iDaF9Rx3MMjLqkc0Xe5nSMsV7p0pyA8oY2RDqiHjWTk85BnjXT77QeP9unbeV89U3xs/I656PoU9Xmq/xWK/Ye5VZmL81sUXNFuTVm14ODnr9c27E+0tCKrkT+R1mofuT8cOSjxi+lPafTem3ct5XZRZWvb8Zr5a+ucz2+rpk9RP5F+1Aaq/yG8o770bg+lW/0Z1GHq9a4HvtTf6bzNxtjPfYSfWeZXKN+R/8DWqN/izpAneY933rmalXfcjLPyUPti7TX81zFS2t0rDK/19CreM/RnOJW/FhO7jl7UluNdoPzGWtyMTLHC/ct4EPh+8r8dCtriJxog6ma60b7jDYH2hxoc6DNgTYHfK/VZkObA20OtDnQ5kCbA20OtMaBMjBVLjHMY0xOxCRLVdIFBRB4UMYHmHyICSqZFNEihEZhTnr4GG+u9YadK+WNe7xZzyWjYvKV4+lc8cE75tGiNpC1UjwcbY3b6SxNoOWSA7ljOm9cHx+MxgRejh/NEmM6d06+kTb+rfKqSoSQJpW1b96KBzm6tshTTeZqkqYsCav0x8RVVVKPa+E6WkkI5XjNdeVsSdeW009+n0vgrpGRDJSTbVliL8dblVsszmExmiYxlW6VGz/ndCKulXZX57m8oVOTpc3WQd1QH6X2EJN7LCrhejThqr4hZ2v0A+qDom9U34G33LIYMvLshuKQIknMeXMPxMqSkeTBenxRToZqi2qbUWfjg4CoAznfHh/oxbWoL4/riD47Z0Mq8zIdz9mWrjn6kxxf1daqfHj0HRxLC9T0+mZjUR7qo9RP5WQS1wvacz6nygerv9T51GdEv1nF/5xt5mSf4wd5kNNd0hDlg3NZ+BvHVDtupn+Rl1WxR7+LPlFlkGwcvwnC0Yr9VdHZzP5Z7KiFtzFmgwb6MC0SV3/JzxrncmO26pfILy14U/+Tkxtlp7pQpjM5O9B1R1uN9tCwgRsfdlf5KtIYZR59e5zv/w8wFfWyDBCqdqSfc3GhWYwmr+Ncza6L9pDz+ypbFhqiWBNj4+37M7OzXrh88uRJL8DDTypa67YedCgq9L22vGL4Vb3wMtR6gQjeJN/4Ab5qBQX5K+neJvrVnA6R5zkfnNOj6G8j7zUuajzVNZTJMRd7AGJh0WLkdc73q31rATPXRz+isUnpSW+u76h3IVGABovpY4clFGOiWBJjslgd/K930llZqYOpsNeDjCKYCkWKmJdF7nwDPNZI4BHHZ3cp3mthLlwHnVLAC7tS9fb0+NgousdYoBVAKgBrAISYmpq2/r4BL2RHlyN0iEERK2i6cuWKgyQwB4pMAcoBH6hf5N38ArqvJODRWv1PD7PBR9BI/mKMWHhFPw9ZaeFw4/OSbdg4aDt2bLP+gVSwynMVVEW/r4WiGAPjq12ozhNMRVt0/q+gu8ZKKu7HQ/kVSyCzvn4bv3LFXn3lFXv88cdt4tq49ff12Xve8x7nLfSDuoxCbXSkQGcNgBtA09jWrXb5yhV7/eTrCfzT0Wl93T0OZEPHn3e9610uyz/5kz+xHTt22Ec+8hF78MEHXQ6PPvqodwTx7ju1mhfr4jrIyv0LujQIqIg5DnTHuXZtwg4fPmIXL12yP/ijz9u+AwfqHamgW6Q7ga8SMAkF8NAb6hZlTz1nJxjwDdejmBjdmryrlHf9SN2yHODiwLEOGxkatp3bd9grL79irx0+bC/84jm7eOGizczM2l133mH79+8rQGmwh4UCMNXo3OI+uwBTOf8KMBV1UfcK7M6hcbwBMksdAt2O3M02urrgrzUxsaPDhoaH7Dd+4xE7ceKk/emf/qn92jveYe9697sdUAW5olCaNkk7J18BoO3qTkAqFmJy/PpeY3Wl6KCCblYd3sGLAE/wkDEbPhHgCPAecRndkb7+1a97hyjYBsBUt956q63UAEZIndUAzMIvrtGifayzt3/AgWTqezgvdB9dqd7z8MN2/tw5n+PnP/+5ve/977cHH3jAvv0P/+B2ANpY/A1dxBppt5jD9dNWvLAdhfjQj10377GzZ8/aT3/6M3v4Pe+1e+6513UUYKHpmVnrLkAES0vLTjfAGlfHr3jHNoAAUaSeitXRyWhDvRsW5to4NGT9AwlgiC5W3Z3dtrQMuwTMCmCXFCtnZ2e8QB7r/N73vmdf+qu/Sn6yu9u2bhn1eWDzAC0mfmPvjk4oNevr7bOVWs2mp6fs7Jtv2IVz5+uxA3YDmSE2oKvcgYMHbc++vW636DaHznLo8gUAEbqqgFco5scaAUyD/NDta35xwf0qtuNd3ejUtmrj1665vABsAW3wKwB1Yg0f+MAH3GeAL7BF0Et/SJ3G+vAdaCN4CnQB1I11smNbzDly76g+njLGuewsQxCJApk016p7DoCpEFN+/OMfu/0AoEdQJv036CEojvqrhfpYD2NyAj4kwOAaGy7eNF3vvlkEKc5B0EC8b8T+zDsLSRcajqv84TgeX9AJCR2VQh4x3g/ynoX2j+8196NrpB+hHyO9SzX41RTbAKbqLDrRpbnTvTU+ObC66EzVjW48Pd02PLTRpqev29mzZ+z6+BUbx+/lC3bv3XfaH/7BZ216etLm52b8BQAAmSwtLLvOgcfQF+jvyy+/nOys6DIE3hNwsYROPkvL3mGOYETQBMAlzh8owFeQHwCM8Hno6lZbmHdfhX1sB/y7WepyB/DYAjrLpftSAHOnJiYd1LU4vwAcVtFVKaE2EzgW+63ULQq/zg3nU4ct1xZtbm7SgTL4VRBf3Ityf5B0OoGiFMyUfB86PjXyx75fQ1xdrrmN43v6cO5dOQ74Rv+ic2EM7pX0uAJsqEdJB3zkxh6s6E6le63GXnhtjGvsg5Pu6E/9u1WAwdwC6l1E2dGI9wJleQ+1G4KpYFuMgwls1+3+lyBG7EkBpurt6XcwOLoSbto05MWO4xPXvZPUqrcW67Dp2Vk788Z52zQ8ZDt37bLBDRtdH9DBCjIHaJhyAtCK+0GAV+H3PGbVAPpfcp+a9PKK05RkwE6/qU0wALfw2WmP3u17pORXBz1+gM8YF7qPWIW54U+w9gYwN/l+3YuS1+oX6D8ZY/WeRfcpuselL/H7So8daS6AjqkjHDfJLL00RXW/AaZKXVVh27wPwWeCqQ4cOGg379rtnangKzo7Ujc1zbHmcgxxrbou0lH2b9n9rN5rkq+5+/rcvWs8pjag946MYarreo/J+eL9cFxL1XzN7nf5vcYs5R+/jzxIe+a1slGexc9rHMFb+CPSFH1rbp3kW9V08ZycjKvm4tg5njVbZk5PVR5RB+Ncen20gWb6G3WK56sPya2tjGZeV793CfsW7vuU3xxL9ys8T3W6fm/jeeVGXIrPXprJSb+Pdp+TVVpTnQv+oZmc1War+JezYb02t8/Lyeat2FmZH2umr3FtVbyo0+rJy3IwFc5rRRbNdBHfxximOh7XRvqa+boyX6vPOcv4pte+VZ430znlHc/Nxavc/HHt63lOofFCY4TmRJUvqs9q73pt7rOO0Yo/j+uMOdpm9pvTkzL5Rl/Yioyj/9NcYszlqM7n9ghRN6vmb4V3ZWtXfSqLG9zPYQzmrKv8yY06Cj/QzANVfx/XX7W3K4utOZvVmITvy/yMrsnzlP7So6ILr5Cek1OrxzBMG0z1q+lJ++o2B9ocaHOgzYG3Dwd+xa3F24dR7ZW2OdDmQJsDbQ60OfA3j/7talVSNZd84sMlTVw1Sz54QmgZBSvpgYImlzQpEhN6MWFVJTFNNjdbU1wX6SlLrGkysZ4s8AfG+ZbUkTf6d3zApWuqSuLFxIzSqonjXAIs9yBhPfMymRLnqaIpl2zS5EqUddShskReWdK1Ge9UBroepVNp4lqpg0xkxwQf58V5ZWtoNSmZS3BFXebfKJLDuGUyiXzyhJU80CNNzZKM/sagYh7wqkx/I19y8tekHOWh1+FhOX70wU9MyJXplRYvxHOU/jo/A//UxtVH4Vp9qEu6cw9UlVaOh4f8LNqJfiSXYKae5dYQ/VYuoRzPiTwv45/KI+e/cv4i6k7Oz6h9RBtSHVQ9L7OX3NpIV+766CN5btTVsviViyO5Y9GX5fxl9DPRH+Vim663qjAizhf1LOdXlBdlOhL5rXbUTK9y622me/GBbxkfqx4MR1lEP15lV1G2ZXqRs4WoW6p70Weo3qf4koBUrfA02kYu7uV0iTQomIrr0xgS18a4xgdZKpM4T+6hYY6Wqlhd9pCyys65jqoHbDFW0sdH/5SzlYa+NQomo69X/4m54gO9Kv+Zt33ndJko6w/Vy2S3Jq4KSDnSib/LHurmfFT0CVW+JSezKtnHeKK0kt9qZzxG+sFzdFfBL5oGzC/M2cTEdZuanvZivfGr414EjGI38gfFl+nl+ent8P4m/YL17FClb9td8xSzw2wZBfnLNS8gT30BGmKr/y3H8MCwbsOO06qQMQssvWYzpDiLP/04v9fzwvdrFEnnrZOc+guggDbaSpkNU/fUlsr8keop9wG4jiCCCDgADezYwUJPnM9ORewsgrEIGKKdavzDMYDe2B2BPoKAZvhDAqLo6/yawmb4PcFXOE5gC4qUcS0Lc6EDeBysABiu47nnnvOCfi9EXlyyjRs2OXAA3ZEApkIxPn5Q/ImC0TRPems/u1OwWB9jLiymgmHlqxbQgycK9GkAWlInAvygmJayZkE+5YFxp6YmHDSx/8BeL15FUSgLAXJxFXwjDdSDWAChPpp6wOJZdqYCbQCmAfAE8ALAT0defdUOv/qqd4pCJ43hoU32jne8wwtnvXOBVxekjnTszoTiXIy9eXTULl6+ZMdfP+7FqdiT2/Kq3XXXXfbe977X/8W5X/3qV71LzUMPPeS8ef311+2LX/yi84vzQP8AnmBnM3ynQJgEglt2n3Px4mU7feaMzczN2+c+/3m7efceB1AwPqTOCwmMRVACeAJaMC4BglgDxuR6WICBv6EvAFP19wOMBl3usv6BgaL4eNVqS0u2eWSz7duzx3782I/t+eeesxPHj9m18XGbn1+we+6+2w4ePOB8Bv8WUDxf3INhXvxgXLfB1ZWi+CO9GZe6gzWw6w6KrQHWwDHKOnXASGNxvV2duC9KQED6cYLKYFcjmzfbzptucrDHL1/7pf3Zn/2ZfeSjH7UP/cZvuCxAz+QUOg6l/RP8OH06ALQONOxO3Udoz6ljCm0m+V7qKe6nu4tuW6BJwXK93T0O3gPw5vq1cTt37qz98w9/ZGfffNP2799re/fucSBOtwNRk/9EpxcAFFiErz41dU1JdNXjUOGHMC86HaFjGAAUAD+hGw3APgCRAUyBY/R5tDeXkwMI0j2068zKsi0sztvA4ID1D/R7Z7Br167bG2+86d3w9u0/YLMzsw6kmplBl72CV+4uUywFkGhubtb9ALqf9fahs1K/ATAK3rGrX1dPj3fBoS339/Z7Vyx06egrgAup8xnAs8n3fP/737e//tKXXHcGBwdsdGTEhgvAFnhd76YHXi7XvOPfqoOgZh1odunCRZ8PPGOHr61bt9p73/c+B1MhLoIf8LfXro3biRMnvCMTwI0oxIcugg4ACACQhO0DiAFQyqIDygBQNBsfB+hpo8sE9ANc+YMf/MD996c//Wn3BaADNgt5EqTBuAl9hp2y+yDsll3UsHZcy7jCWIe/1Z9yL6R7JOo15iXIkmAJ6j19DWN0b2+fzc3N25NPPukgm7vvvrsOLItxvm4bIWdLPQNvFUjLmFCn0cEQjTdVc9/DWETbYEzB2tmhRmMZ6dJ9KnmDMQAggow5FwEJjD24jmBV+jbaI3M7yielR++X3D95DATABwVteJt26kiJz9qRQcFUfQAyOdBvwKYmr9nZs6ft4oVzNjlxzXq7O+2O2w7ZBz7wsIM0V9GBra/HlmsrNjsz7yBryBbgJ+wd0OGyC50vC79G/+lxrafX96/kb/Krab8CoCReHIC1Qf+wH4Yduk0CQLtcgwcpuusl/4G6XoAXHciCQt6VVdeZa+PXbH52zhbnAdZecUAT/Dt/MTBAiB7fauj+Z27f6Ew1MzPhnamwnwCQCz+1pRRbsBWGz0qNRBPYFHuc1OmzARr3fTr27Vhb8W/Rk6sAuXXY4tJS3R/Sx2pejzzC/BiL4EDuSXAN9RzHFPxHnanHrtUErkv7T0cd+w/npd6DJwShs4sq5k2g4rR3Ij2MnR3oz+n716KDYv3lK41cqT5X0eupuzhGUKTaqO4jWNiPvc3I8Gbvyoe4cH3iuoOroD9TM9M2v5hi69JKzSanZ+3c+cs2NDJsu3bvsr7+QV+66xYAtb19hd0hp4vue2kN8Jvwu6Ab+4WF+eQPwZupqZk675KNFXyExRVyYs6EvhLdUxG/sQbEAezRFEwF2+D9QvQF6vP0vp17kpiLJn95nd5n148VwMJ63ngVtpV+1C8TTEU94vc4Z3Ex7cNAN7/HXKOjm23fvr22d98+27Fthy0toKsc7t3kvrKYS+8NqI/q/3Tt/Mx1565VXpTlAWIMUD4pDfV74BwRmc4sakt6bW4+pY2xqGSaysNl1+ZkznMZV+K6uXalV8fXNTXjTRXRzda7njWpXr4V/pVdE9fXjGbyrowvZeO1Mm48J3eNyruVucrkSn7qHi76EdXdnE7oc4CcHuocVXSobJrxKa45J4fGGGuBwXHs6DfUJ0Sfk7OhSHduvFZsLOomx6niRZRbjO+573V9ca3qc11u7pzXdjitoicnh9zz2eg78XfueVKkNdKn+qZrjT446p3e50a+l9lfM53UcXKyy/GmzH+04gPK9KXMx2k8iP6rTD/1PPI6ZxMx/pX56WY8aMb7KG9dE77TPKnSEOUfbRTf64s/qnyRroH7Y1xf9uw76nrU85xe5XxU7llkle5GGyjz65yr2XOuaHtrfeFaoGxOB3M8byWGryc2N9unRN3N0UR++HOR4oUsuRgW/Q1thTpYtrbPf/4/t2vDWxF8+5w2B9ocaHOgzYG3PQfaAfNtrwJtBrQ50OZAmwNtDrTKAYCp9KY9l1SIN8ARTBUTitnESPHKqpjowLllyT9+h39jkS6TKbmEBR+w7nrh0wAAIABJREFUVSWS4nccvyxRnZvP30LaBEyl62Vyhg8tmQzQRGAZ/5slgN5K4rGZjsRkkj5Apkz4EDfqkBY96PrK+Bt1TJN4Kqv4EDura2FhuJ5FYTGJyb9zeqkJOx2y7Fycr3S3Qht1oEoWmkTCefwbb8rm35qYizTUH+gWhS9MSJYlZDF+TH6jCE3njnzTdXBc1YFmuqbrwEZeC9BY2BITczG5Fm0t2rjqnvOkkJcW4OI4rmOhBcdgAURMJkc9zSW+Y3GyjhF1JMdX9RNqS+RZmc+IdhPnbSYnvb4qadpqEplv+aVu8V9eX6XDusZIS9XfOnYcI2fHraxT9YjjazFL9Oc5efNBQoxruXhGOmnHqmO6BrUh2gzpyj04u8HGizdZlo3fzLflfH7U3chf2hWO53gY10QfG/mmvIn7hZyPj/482lC081b8l8oO9JHnqte5fUyaq/GmuWhPOfsuixvx3Hge+Ey6+LZIHuNxlfN67E7jQ+Rv5F+MDarHOT2KehN9PwuUtPgtZ0v6AE6LkDFe1KEoz/R3Kg5Nb11PD7Tinkb1mLElV8gZeRLljrdy4zfGFNqK+pkouxy/cnuv3B5A5ZiLATkfSbvM+Qj1waRd9apsbx/P4Vu+ORfkR5kpIAcdOLp7umxxadEmpybs4sXzXpTOt69Dhg58Kgo3Z4tuEqmwkEWxjTfuA2qlcCeu3/8FmKoo1OW+inJVeepn1Ts9t8rHxH12ma1Fu8s9EFbbifNjTfQLahMxzkS/zM4UtD+Nb+pnVBc0NuXik+5PeM+EfSFARwRC5WyAa+L4ANY4so5FmfIWaI1P6ivjuFgDi97xHQqKtRge6/c36WOeorMBC1UJvEJ3meeff74A03Ta0KZhXwtAGPfdd78XgbLjBwEn7O6Azin4fmJiwgtOsbZFB6wAuJI6GoEuFtQz/rBAmPtagsbQkQQ/KGplwbkCe6g3Fy9esI2bBu2uu+70AmiAEwmS0X2z0qD6TXunvtCGSQ/GWFM037HqRdU4D4CnTQMbnEYAgn7y+ON25PAR++Uvf2mD/X02tmWL3X///Q6swfnpoXoqFEdHHlThgi/gydDwsJ2/cN6OvX48AdN6+2xxbt7e+c532sc//nEHtEF+p06dcpns3LHTgVeQ2V//9V/7GCgyxtg4DzShyBW0Qxc4P+0A4Iar4+P2xhtn7SrAU9099tnf/wPbsXOnd8YhSAq8xJjwT5gXMkYhMnSLMiVYD3NgXP4N3gJ4AJ1wgOFAfwF26nYwleufmc3NztroyKgd3L/fvvn337Sf/+yndvHcOZuZnnZZ3nfvvXbo0CEv2gf/AJyhXNQO5ubnfHzQSNAaaCRd7FoEoAaADVgD/YF3OfGuT2kNmLevt9/BN5hDu9zguqtXr9q+/fvslltvtaGhEe/q9ld/9Vf2u5/8pP3mRz/qOj83P2/TM9Oux6ADfHQb6O31Lkbwy6pfBMZSV6mD9b2nvxQ8FWTjGHjKjj39vb22YXCDy+j06VP28ksv2lM/f9omr0/Y7Xfcajt2bLehTUM22D9QBxkBnABghO5t6f9guwAHgJeYjx3KoFvgFXQa3+F86MP58+d9bvwCBASdA23aXYX+Wn06QGWLSwsOJhzcMGiXL1/1uaBDu27e7R3bVlfRjWzJ5mbnE5jKuzX21AEG7P7R3586ONZWlr1DHcBNAAiBj6n4GyCTlDtA8To7MPUBKNU/UO9iBRAFgH/oKPfYv/yLfe1rX3ObRLerzUNDvnb8smsK1gV5AsCCe2kU1AN0cuH8ebt88ZLbIYFU0EHY8u988pN2066b7OjRYw7awPGbbtrlYJR/+Idv26uHD9u5c+dcNqAT32/fvt3pQF5gAR3f5tFVEOCUDgegbd26zR544AEHsqFbGDo7oavgF77whXoXQOgu1g+amIcEb8AngCgxB9Y1Pj7uYmIHHMZXXKN2o/qr92v8zNjCrlfgKfQFMtbYr+Al7HvQGRHAXtjMHXfc4bTQBjkmYwn3VvF+kfFS92lr9uXuJVYd9KPxWvdv9JeYgwBSvT9hbIh7TtoUAS7Qvfm5hbq9E5hKECr9rMZJjKH3C7o+0EBwsYKpUPAFu15ZBSATuaK0X0zXovtaA9CQeN7le1EAqQb6YAe9Njk5bm++ecbOnDlps9OTtm/PLju4f48d2L/H7aqvt8eGNm0wdIebnJh2ncFY6KoKnXUgJbpwdXa63mNtiB8ABG7ctKkArST6AZbFWhxI093t13Df4vdZRVellaWFwlc5/tG7U3ln3KJLFWzOebK4aIsL6Xd2etZmp7GvBgAMYB2AAtMv+ASQK+afA+BqecU2bx62jo5Vm5md9H+7exL9GJcgcciHutvT01fs2Zc9XnvHK7/nSvdh+KGcKMcEAEVXyh7vzAhQJGOz5vSoB5S5+5jiXMY03lvQNpmTTPuMxv0iwF+YA7JL9wAJTBX3OKAXwDOChuAH8ANfjjXB9xJgRd1zf9qRXgxRBxX5/WfSP/yoj6CdMNemusu9vebCcYyxk3vsXbt22ejmLdbR0eWA8GvXr9vmzaMOpJ2dn/df+Ma5hXmbmJq2i1cmbPPoiIOpIPsVwz5x3gF/PQKmAjgLdgr5EiiL+aFL0CH+YN7G+tPelhJ3uHwhK3TQhJ3jfg8+HkwEbxkL4AuxJvhexiPMB7kkAFvjh3GZ/gTnMfZrV1iNsXW6ivsJ9R8O9ltOwLF095hkRV2ib06XNnLrOJ/yrNUST1Rvsb6xsS12x5232+6b99iW0TFbRqewZX8dSHoZSAGmXrPA8AfnIE26Z9A8iPp2vQeN/ph7MP6bu8eM95BlY+iccQ16TbyeMqxa93/Ud5FmXavSqX4jlzfiuTnetEr7W+UDaY7zRFnq+GXX5OJ1Ff25PURO9sqfnC5EOcS8Qvy+TNdy9FcdI0/034Y/a3Tfjd8r/+LnZnJoxs9W5NSqTrV6XuJRo7uI+kuOoX5S1xxtQ/1l9B3Rd6v/0nXnbKFqrDKeU/ZRfvUcUxEDcvLVMcvsum5jadGxSWVT9nNc+u6yfJrS+6v4icj/uG61K9BGmTddiJzQqk/QGBZ1Xm1QY1T8nIslqlM5unUfVaWPkYYyXY3+IsaNaA+RppzM16N7UcdzvOPeAufy3kxtvFncVz1VMFUzv8zvdb9epr/RvlvV86izuVisPFId4hxx75WLUbn9AK6PsTQXmxp21ABT5c7L7T9UTs1ip8oxt6bI4yr7KdPBG+Ip7qEFSEp9jrGV9OA4+EE7LPMtf/RHn2vXhq/H8bbPbXOgzYE2B9oceNtyoB0w37aiby+8zYE2B9ocaHNgvRwgmComIGMiRRML8SGjJnlySSVPFIS3NMaEQlnSUwteckmIXAKq8WB17ZagLJGJMZikyBWcMmmiSYU0VgJTaVIlJg5ySQ0mkSLfqhK/uYRJs2Qjv78haZHpD55L3GkxRkwWcV0xSRqTqlwj+aLfV8lDk1atnBf1Ls7Dgs6YoKmSVy5BnJMn5Z9LiOm6y2wzJvGi7cXr6onFkMCPtqB0cS25B6IxWaX2UJeDgLiq9FTlndPZKv+E872QLby9Ux/ululT9BO55L3atq8hgDSZbCSPqDOYUwu51W5zCde4bteZ8KbNsuuUt/EcTbZqsjM7nxQMl9mkJrZzcsklXMv0uUzWOkaMG1yPriWnw7nigJxPKEsQ5/RbeYnP6uty9qdyiQ8tqA+qc1E+MfmsDxLKEtHR1+R8VzxH/bT6/5zfVV8QfUXkgfIr52tjDMzJIqfzGqvLfCuO53yOPlhR3kRel8V0XWPUX+VdVfwpsxvQxnn1AVSkrbGutZ2plB6lRf2fxsiqOBNlsaY4MHShyfFBfWuMl2WxKR5XGprFj5wPzPE5xk3Vk9x3/F51NR6LtEV5sXgy2hn+5hqpl1o0oGCqMt+vdGE8AKnSm6vXApnpr1T+1LX4XW4PQF7m/FVOjyK9Ob3L+W2ep3aQ42+uSDfnu+ivGKfZmQPHWZSL72q1JZudnbaz5846mAoAEPLBwSqLKLBMhfagEQWXKP5E0RyOo+A/0Q7ms7CheFtsURrHGjjveCRFw8qrqPM5HuX8rNp4Tu9VRrl9AI/FQo8qH6Hz5N7+SZpU9moDBDPmYnmkQ22uLO5wPsqahZ6YByAHBdvTRqPfUNuFnAiIizad86k4pvqGzyiQp86wewZ0m0Aq5xuKGWu1encWfIcCSABe0JkKXWUAZIIfGR4a8eJ9dFLZs2evF3wyVmAe6CO7XQC8g7EAbKAvQYHyctFGjQ+VuY/BOARH4RhoYycl8AnF1/gBOCPZTAJlMR4T4DEzM20jI0N2y60HvaAXXYsIplJdUP+mRRb0R5gLNBFggM88T/WDzT1wHcBUg70J6DA3O2ePP/aYd+VAV5je7i4b3bzZO0ixoDwV7AMUsJiAc50o6F72InLozNlz5+zo8aMO4ujt6bXawqJ98IMftE996lO+JnT+ANjtnnvusQ984AP2xBNPuMzwC7rBPwcB9fU5mIpgOYCDGFOpl9CPixfRCeuErXZ02MjomH3s4x+3LWNjduXKFdcjXI9xMSbGAI2QOYp/FRzKAl/KhGAq8JRALICn0OUj4QY7fO0AnrjsO7tseNMm2751m/3dN75hP//pz2z8ymUHqEEGAKQdOnjQ+YwC5ampSdcNyo62vbAIkNqq04lCbpwLfWRnrnSPtOL86evrr4OCoNcOcFtd9c4lLObv7mp0G6HeYW34HsCTg4cO2YFDB216etbBVN/97nftM5/5jIOpoL+YdwGyLnQLRekAwkDehL9S9zu6Gp3mqIMaY5IOdlhXUWyNtWMd5Dl0ccPAoMv9+PFj9szTT9mLL7zk3VnuvOt22759m+vVQF+/oYuV3+sAdIGOhUUHGbUXdD2CsoI3nAPrIGiTYBBcg3UCfANbxRwEBuM6Al7U79bjLmQEMNXivG3dts3ldvLkaZ9j+7YdNuIAq41erI+ifYA36jS6HS05yIHydUBcd+ryl3w4gIupg17yP0meSc4JQFP32+i6Uvgh7xrZYS7nZ5991h7/1391IAjseXTziG0YHHSbZhF7um9M3cRwLYrHEd8vX7pkE9fQNWW4HhMAOr3lllvsAx/6kOvAD37wT67P4PMnPvEJ1/FTp0/bt771LfvpT39agLiG/PjI5pHCl9S8O1UN3T460WUOHfoAatnhtgIwJ/w4dBJgqt/7vd9b4zsJlKQ/hVwhM9g1AIvQK9gN1qUAjQQ2bHQT5L5b9Yexi/aJc8Bj2BfkA77BDggW4PmMJ+ADwI5Xr467L8X16HaGH40BGJM6SF+kc2vMjDFf/wYQ3X1RF2TeeOM+PpNP+EwAF3RN8y+6r+BegHsVPc874S0mkDF1j9cSWKI8yeUD1+wXilyU3p+mLncd3kXJOyiuojtV6ijktHjwWgum6im6pG4YGLANg/020N9j18Yv25nTJ+21I6/YzNSE/dqD99n+fbttdHTYujo7HEwF4BF8KXzfzbtudr8Jfbt48aL7gqXlNDe7ZUKOACDiPLwcAHYI+YEv+HHgbwGmAo/xC9t2nwObBnDDuyvdCKbq8FvT1AUKMWOpAMTMTE7ZzNSM0wkQGewfOI4EqESXVsh1xeYXFm1xqWaDg/2G5lK12oJZB/bfHU4jaCdIGHIh+AlgKuc/WsN1AESZ9ikJMJLut6gTzC25PAodYM6O4ykwL96Tc2/C+zgdV2Oh7jXr9zXgjQPrijxScVMQ4wvppk6x41ACkrETYOpQpzEK/tn3yYAp1XP3jXwB59X7DfJD16m2wZiJY5iP3ezwGWBUgKdWVzvdZ6EzITpTAaQ8Mz/nIGYA5OaXFrxz1ZXxSRsdG7Pde3d7Zyr4TLzIwvvcdqYuqNADgKkArmN3Tc7t3QyLTsGJrhR7EuisAcj27mgE9TnolGCqPoOdgTXgG+Mk/CHGga+FXyR4jbKO90OMW/QNBHhGMFXuflzvj3jvyBftKZiK9xUNX5Mk6/8vur/RrwGsTL2CriDWYz1bt47ZnXfd6YB/3EOs1JbXgKniPTbXyX9z+qLzRz+rfpE6prqW42MzHiktSl/u/lG/13kjDc3WHfnw7/U3aY50xlit98uR1hhby9bcCs1vlQ+RnzkZU0/03xxNrY4Vdadq3Nz+I+pjlEXM1cfvc7KjLefkWXaMPNd/Vcd176PyiTrSin3FfHaO/zn9Ym6gFR3KyaXV67RDZ/QlN/o/vpwqgbV5PumPvifaP9ekclQfkpOvxuVma9Jz47g52qL8W7WDOp3Y06yzkjGuPedDo16V2Xar/CjTubLr34ruNfMNOVuJthXjTE5PqJNVuhJpqe/1Mgsum4N+hftWpTXqJPml5+r10Ufl/E4znlfpia5BfVfcT+L+tbH3bjAjXp/z07n1R5qivSstjBVRbrm420yvq/Q5jlcWo2KsaXXO+Hwtt0aVfdKJdM9R5qejbyLNKr9WbKMsPuZiZFxvzsdU7d8URBp9bc6n4xj3ylW8boOpWtXE9nltDrQ50OZAmwNvdw6s8xbk7c6u9vrbHGhzoM2BNgfezhz48t98xZ/klCUgc0k4TXTqTXVMAsSkAzu0xDGZhCi7cY9J9JgY0KQAztXC0pgwUFnrmnlTHhPVuURSY82p2LIseaYJDeUTExqaIOGayhJDrST6Ir+jnOJ8ZbLDdZHnuWQdE4rNkoM6lo4Tky2trFF1J/JXecgEH9eiBaKaxFN9yCWg8D3lxbFwLCYqlddV6yrT8ZhMjeuMPsrPL4qsc/6LMom2rcmnaPOqlywa9QfewT9EPYs2lkuiteJjQc9yreanshBGbV31Mtql8k/1ssq3uf4XBdU6D6+nzuA7FkDEeaIvy/HG9Uoelkd/xb85tsoh2mizZHIZj0rpKvxlmQ6V+c9oQ2Uyr0rG6tqq5mdBXhktuXH0IVsrsa1Z4jenR2W6oH5IaaZNUZ+in1U6o46U+Vj6LPVHqkeqLzEekJ7oK6p8UZk9xWvKZJXzjXyYUGYXZbFI+Yn5c3GVx9V3t+Kfomxb8V+RfvI7Fm6VxUO+vbjMZnK+Jtp17tq4XtIT37QdbZq8iw9gmvEv0qB06xxRZ6jD0f+th/fRl9I3KM38nNt35mhXeaXPqWC4bC1xH4G/GT+a+TyVZ3xrdc4nqK+hHbEYLPo9pTf6jSj7yPNWdE95rfxWPuvePLfHycmJesiuOvibHRxYOMvCRBTqTU5O2NWrV+yNN8/Y7PysdXcnYArORdeG2dk5fxs6iyuBR0GRNooFvdPPUq0OpkrdBrx63FmCwjgvEMZL+1my70WU3tYkFVR6t4JU1JleMiupSf9YHCn2BWn44hrXr+IMfl8Io7HdS+V5dZmJLhY3c+kKp6UAhdUF2uixpd226rrFva0UqkbfqfEiPkCOvjrqxJp9pXR1K/MZlD33ALieHUu4l83FsWj3eOwMrqltNrNF6hvWyMJv+ijoGQE0CnxA4S/AVCxeB60obkdnGRTgv/baa17cCR3ZtGnYwRkAEqDrEQAo/MHcKI5OnXvSmkEDivLJi6XasoOpMBdppWzY4Qp2gu9QdM0uECxUxbkAZ/BvjovjKPDFL9RndHTE9u7b7Z8BTGShr/pR9W9aAO/2UBTsQpYEYuEzada9GoBAnV2pk3BfT68N9Pa57YJnTzz2Yzt9+rSDkbo7O23zyLCDqcAbrDcBKlNHAYyD4vf0udMG+vvt7Plz3pkKfNi0caONDA3b+9/3fvvYxz7m3T6OHDninagefvhh+0+/95/sX/7lX+yFF1+wY8eO+fj4UTAV1ol1sJMMPtP3Qk7nzp23I6/90kZGt9jeAwfsXe9+j3fIQjE8C5tZ2EuwFq4nYA7nECyDuXEuATScm34Qvqu3t8d5530QUJEMHnclPRrs73egDzpTPfPUUzblgD5zvXjg/vvtwIEDRWe0efeftHnIz+XZ1en6ABAB+I1C3/n5OQegpc4aAOjN+jkovAY4BbqNX8yPgmqcAx13cIP72EYXQI0L4CeKuNGVCt2pjh5/3V577Zf27HPPOZjqw4884gXePmbhBzHm7FzqEAbgVLLzAuQAPwy+oJvk6orVUKCPwj3v4JD8bfIlHa5Xuj8CzRizG12kBgZ8PYcPv2r/9pMn7NjR47ayvGx3332ng6m8YLu3z3nutrQCIEADTKV6js5UmDsBeJeTnkp3VvopAmygT+AjAFHgMTtZMf7l9piQFcBUAMFt37Hd6Tty5DUbHNhgt99+h/UCHNrVbV2dACHiPr/oqCLdxtD5C/xCFBkYHPQ46bwsYg469HhXVQP4bKAOoKJ+e0E8Omeg43MB0IOeAvB44cIFe+Xllx3ACBAUOs2NbRl1W0U8Zzcjl1WStPV093hXqml0erp61WZnZm1s61jSydqyHTx00O677z578KGH7Nr1a/a3f/tV7wSH7iV/+Iefc6AVBP4Xf/EX9r3vfc+2bd9mm70r1rANDA74HsBpXsacOLXLsD9A5xSAqe6991575pln7MUXX0zd0/bts0ceeWRNF6oI4oF8CV5BoT9kTj9OmSv4TDtTwe4Z5+IeDH8zzwX9wbj4ZQdOfKfXgqfQofHxa+6b4EcxBjoj4oegvhjXNC7ovpD0xH2w7jvdwuCLCzAVz+W6eQ9CMBXW7l2UCgCi5mW5VtV1xn52gqHeKXiLsUnvK+g/c/lexlD6W+4T0GEK3Yc8hsG+68Vsne4f2ZmqEcO7HOQBm0lgqgEb6O+2a1cv26mTr9vLLz5vs7OT9pFHPuhgqi7vPrTqYKrR0VGXLUB8N+/a7eAkAA+hyw5OgVJ2JP/BGIE14cUAExNTfnzTpiEnBcdhH+gQBp3G9dA/ALyx1t7ebltdXnLAVGcnwFSrRWeqlGPscMB2ut/B3gb2DH2bvDbhnfmwboC43DZrK4Z9SWqt0OG2492Iass2oGAq7xyZaHPZLyxYfz/sLwFG8CXAtun+JuFN/EUHDlCFH0fHptQBI4GU4NMTjQlQ1XgOgGtwLsBkeAYBvuH8ZOBpbPAaXfxwnheIFuAx/Fs4AtmXpznh01yfnTeNzkM4P70+rg7fTyrhx3Fd8mbehQpd8BYBZHND8f06729InoNdfa9cc9qTH63fkhRb/cZziLJ7OcZyvsmd/oH7GtrH7t27bWR4s4NJJyen7PrEddcl8G92fs5m5xccIAcg88zcnF2bmLItY1tt9769DqZCTEHsgezxm3wdgKN9rnvYL3A/gzkh9/6+fgFbpk6VCUy15HsNX1Oxp0kgudTBr67/XQ2gJmwHfhb8hS/EXgJxk/tftet4H897QvWHfFFH0rW19/31+ybfbzQ60CQpFR3M6oWvSR/UJ+fu8TkOdCrp9Uq9qyPsDjHrnnvusrGxrR7LV2sFo4vOVPFeSn12vC/S73ivpfqj92txHI7F4+r3yatcvFCe5WijbjSbL47TLIeRG+9XPRbXrDyJ95qqO1FGufwtz4nPmprR3Ez+ZdfrdbncTO66eP9fJlvN60Sdi+OW0R9zC3E/lBs36kQcu2quqLtxDUpPlG3kpe6VVL/X+Az1H5kXXnJM7oOi/cU5Ig1vRY/Wq0u872JrpZxNql1oDoHroh9SXxVtiX6U+7gyHcrRH/PLuXOirHN6U2Yjei4/63hltlD3o0V3llbtQvm1Xp1oRkuOhlb4lfP7650rxpWqmKJ6VMXzMtm04p/KfHaOH2V207hfaewj4rnRPuI9SpSx8kXXXmbvapPRPjVHkYuv8d4L9qf+aL3xvspvRvvn31xj/DfqaplMq/Qw+qMcDTn+UwbRt+RiZhnd5H2ZH1e98PsXAeHn5sntP1R+OfnmbC43drPzYqyOc+X0pLjLvGG6HL+q9Dye//nP/+d2bXiVENvftTnQ5kCbA20OtDlQcKAdMNuq0OZAmwNtDrQ50OZAixz4n19+dLVZUiImD8oSg7kkgN70VoGpqpIQuRvzmEDUpEdMIpclNDSRpA/tlWZdk9KYjhdvrpcJOGZM9CvPIn06R1lirdWEXUwWxsRiTN7nEkPxGtWPSLsm33J6lEuCRx5VJZzid3otxtZCSia0tHhCC6Na4XOOP5rwK0sSRbqU7iiTsu9UFmWJek1i8WF+jsfkBf/NjUe69CGG2hH562MIoErHjvKJicr1JNBBD8FUKlcmk/F9LCzC/Pr2YM7H6yMfbrCj4gFWTsaa+M4ljHM2npO1FwZluutU2Yb6pirZ6Xkq68j3aJuqxznfUuXz8V1ZEVLU7biOXLI+p/eq53wzNo/ldCqndzgW11221tzYyvcyv5qjXXWJ41JvuX5dU/RLZbIv8xuUZXx4kls7juVsJNp0ld3G9XGeVh7WlullzqdEOvk3bZE85bUxNvE4dTXaay7uqN6pL6w6N+cDqXs5v0J5qZzjm+bK/GqMP2/lwTCuwTjseAE+khYdj3yuegAT6WzmS3J7BPI5t5dole9VewrVOcY0/Msi5twcyud4PQsFq9YSfXYsOsnx6UabaxQxKo1Rj6OO5cBUGkOV31xnKw8Bc/aT40GMazF+a6FrtN1owxiLxW8sOMY5OAYfymPQHRTqocD50qWLdvHiBZudn/H9wsZNqdMFPuN7gBVmpmesu6fbbQBFb+jewsLOxAsWx6WOCnUfDTCVV1Kmokj/XABA/G35+OxF/HFvmor2vRiSv7Fbb9HdwDvL1Ism031GuibZafRRLv+iUlO/16LBstjB6+rfs+tIcYDjqd3k4kwqfEwgIvXL6tcxBouk+UZTFm5X7QG4DtCCsVloj88KCFX7Ubr5kDYVxwv/MwVLyieCfUgbi1AxtoIZWMzs/hJF1ujUgM5KPT0OVkKXnaNHj3onkJMnT3pxKYqjN21MgJPt27d7NwAATTg2rk+F931rgHbkF75HUSs6T5APWiSrYCrwC8XUKKSHjOodKYoiaxa4Uj4YB92z8AsgFcAK27aNYde/ruPaAAAgAElEQVRnC4vza8BU9D0EWIFXlDHjDAueWKzP4wpCwzgEQaFoHTQDADTYl4BS6Mjxs3970s6fO+eASHTw2Dw8bA888IADgrAm6gIKDQAqQvF4HRjQ12fnL16wk6dO+tj79u61D73/g3bfvffZbbfdZoePHHZQx1NPPeVgqk9/+tMOmAAADsdAA9YBXoFuFOziJxX2Nn7p21DAe/rMGXvppVfs1ttvtwce+jXbf/CQA1jwHe1J4wLkiL/ZmQpjYW1YF/WNcRvnKsgBa0Whv4Kp2HkKHangq6YnJ+2H//RP9vKLL9nczLT19vS4X7z/vvscFIK50O0B3cjUHvEZdAGcMjObfCr4ge5AkAuKo0HrwgIKoGs2OrrZRkaGvesPipihe+A5xoeOJ5+O4uiGtdF2CQ4Dn2+/4w7btftme+yxf7WTp07b1My0/c5v/469+z3vcSAOaAXYEHsnAH7QMcN5Ih2Hky/tdL9MMJXLqw6mSmkc3J+h60xPAZDjPpn63dPV7SAfgMSef/4X9qN//qEDyfp6e+2eu+/2bhED/QPW6wX7CcQHMBV+FRiCdbqNo9tKAabS+EZes6sRu5+BZtoLdMFBY5L/YPzW+2OACJaWAWRYsq3bt1lff789/4sXbGzLVnvPww87yGFubsF6untTVyl09EJsRce75VWX9fVr162zu9O6e9P6AVAkYBFAA9iqAx1Wlq23B53Rim5wXV31zmtOW9EJEuvZuHGDzc7O2EsvvWSvvPKKHX71VUMB/47t22371rE68FnjHNNt0FmAOQCmQgwHnwBkA4Dt2vXr9uCDD9r73vc+O3jwoP0v9t78O67rOhfcQBWAwkgCnOdBIimJlOTYlsfYlmU7yXrvxXa/obszOavXej33f/Py+pf8EseJlcFx4iQvjp/ddhJbtmQNliyJlChL4kwCJAFiLACFode39/3q7to491aBVn5SFRcWa7j3DPvs6ey7v7MnpyblL//yLxU0Arn79V//NTl9+ozs2bNX/uv/+wfy13/zN1oVEHpWq/rAF9CKXFahD7SoKG36VV8D8PXQQw/Jd77zHXnppZeUF1DVCQAr6hnwuN/jkZ+5npA3Bb00Gk09ius9AIvrSz3JNfU2jXbM6wD/HfvzPhPkEDJ55cpVeeedd1WmIZf4jn4WK9TgPvKbjw8V7bGK9oTmG4FnCHwx3428G4FnBEjwe++fxrheqy0HEMX6icAtv3/hPfQhWa3K7/W4H/K62eholakA2lPZBkhCYYSZfwhwTwbwAb9Cl+Ae/A3WYIMHZHAAlanuaGWqV372gjRW6/Jb/9N/lGNHD8nc7IxWh+rrq2gFM4zt7t0Z2b//oPL8D3/4Q7XJaudVp5n/A57Dn4KklpYUADM0NKxtKCh5oKZ6GNevZlUQYWMAplOg1dCAbK41AH0yvxWaSQEgBmDp9T4nQIYZqPfu1G25exttVKUPwOdBVNY00BPAXvBN1hrrsoYve3rVLgAsNrcIsK5VwaLdhy4aHh6R2sCAzgEyCPvA9URVI16L9q36FQFsBBUab9k5U0hWNSDKGvyBjC/IG5Qb1TGZ/gK9jV4DCnJqxjyz95a7mFURco4i+moCfjIwl/ITwC0EoemeAi+rYKZVh7N9N/jJ7ym5t9Ex91a0uhN8msbqahP4G8FUfo9F26W9ZXLH96QD7UyMR0E+oItR8Wh5paG+yOzcnIyMjDbBVPXlFamvrCpQd2l5WWbnF2Vi1245dPSIVPtQAa1P7YRWJttAVb955YnBQej9uvpv3C8oULnap0A8vqBvc51jldV0/MYwura2d7fKmuZfAhxna7N37171q3Ed/EL0Bx0P3ctDELy+8vqBeoe+HfeYMTbh9aDXHc09sklRxocbYqBje1EHGf9Cd2zd09l6IUaxpmPGPgL2BvM+cGC/PP6Bx3SNFHCoqDXjOPK+Y8/m3tXvj/zvkRbezng9rNwfDnBL7bl4jW/H95d636Sbq14Y+yLt4v28l/No19d79bsfX8ouFs0pXkt+IH39etBObmfMKbp1cj/79eNut1+mTS5aE8/zqTGkxlo0fk8nzwspvo7+CPuObZf1FWUo9lO2bl5W4nX4LfokXi8U8TnH2mK7Mn3i70nxZZHsd8IX270GvnInYCo/Zx/joW/mecfLgedP2Ovt8FCUsZROS/EW7WvkwTJd5vWRp3/pWujJHq2pjEV6xvO0jwuRVlE3k64cV4zTdbLO3ieO69NOJjtpv+yaMrvibYCXrah/imSjbE22q0/LrqfN93wYdUXUBZHmZXbczzfGaT2/eFp6PoW9T40nJTf0vaINiHavSEa4zyJfpngr95FsjxV5IH6OOrtMPsuu9bHzIt2TajvFX0U2J37P9fK8TLpHmwx/t5O5+/s8fVP6qEjPpOL9RetAmng+b7cmHAviSXiesh1bVWT7PQ93wVS/rObt3t+lQJcCXQp0KfB+oUAXTPV+WenuPLsU6FKgS4EuBX5pCngwld+AljWc2ij7QIdvx2/Q8TAsFZxPBVEYUOL/qQADg2Zlm/VU8NMH2vneJ4BxzDEI7vvT37LTB9n/doNuqbnFNjiGorbLAsmptiJd/eeyeaQCN34tfUDO9+uv6ZROqQBJM+CSJdGyXR9s4xj4IJb/41omJaV4M8WTnt/83DiHGKjG9+gvJRup+4vWOdV+im7aZpaUEoPnnr89jxUFnih/qaST5kPkxIPUFO9tJxCW0jH6UCBLmvVrzr58shjv5zoX6QxPv5Yxu2TauEY+gMpgb5E8pWTI85kHU/H7FM/5e4oC6FEPRp2d0l28xs8xym5qLVIBV09z31dR4N7Pg4kcPvGD7Xk5juvlHx6W6YYyOxDnl9JXse0yXvZz5/oXBaP5u9cN/uFXnG+KF6MtKtIfZYHvSIOUbSzTPyk+arHvrspbip/a2cei36MN4YMOJkalZIL+iJfdogB/aqzb4aUUXVN2JuoJjjGna55wU9R/XLOUD9RuPqAJ2iGYKtLK82Oe1JQn/KT0QjveL5M/b8t931G3FdEZ38eH3ZG2nq9pQ5gEH3m+TA+0KQiZfBCU8hVSMu75w+7JTzwv08/e3uM+PhD18up1rqc33xf54EW0iTJX5PN5v5H+UZTDFI95WmA+8N9wHSvb4HfPv0gkRaIpkvunp+/K7Ow9PQm/Njigf0y6wMn+SK4GAMDAMn2aPI7kTPbJubFySsv66Zrkp+UrmAoApF7ki1uScOTnvD0LUfokBvoZqTXxso6EVUtSaX2V2UOCV/wdKbvXIrustpXox88t8jSTtzk3b4e8X8nfQXsPZoxt+/Y9f1BvsR0+0C+zZRnRFVAR6e3XxvMq+YsAJcoVx0IwNPiSlTTAm1jhSgZ6w9iQAAngB4A6qH4E/gSvYi2Hh0YUlIOqVA8+eEoTotEukj/RD5LcAabCtQTTeJ4HmApJyNTnnBv1IZMccA8S45FMj3bQPwFg+B+ygD+8J+gF47x9e0qOHj0ie/fukZHRYU1YXW1YRS5vd2iPo4/OcXkwFZJo8T3WD/PFuPBCm/hNq1L1WULz2MiojI/tkGvXrsk7b78jb5w/L1OTkwpOGxqsye6JCTl79qxeS7AT1KYCTVBhIwNTIWkZ19ydvis3bt3U90ePHJUnP/VpOXTokEyMT2j1BVSMAkDm9OnT8sSHn9AqIAB7/NU3/0rXBHRksj+TdfHZ05tzhS66dPmygqk+8rGPya9++kkZ3bFDE6hBf75AO89bXH/MwYOpMD/QjeuP+1nNCPNRuc7q5ikQYmBAlhS01ytHDh2Wudk5+cXFi/LiCy/Iu2+/I8sAU/X3a5L9o48+KseOHs2qJCF5d7kJSPD8fuPWDaWR8nmPVfMDTyFRGdVtoArr9WVdL4yXNGI1L/Ayq+dA71peuskkbRZoQzDJmYfOyN59++Qvv/HXcmd6Wo4cPapANwBasE6sYkMfb23TKnepbDar/uX6mNeta8UHAwvYC/6QaFWqPlQl0cR385FwDdocHhzSRH+M87nnnpXv/OO3rQrX2Jg8+ug5raqEuVV7KqoDdM8SwFTNRCURWW2gAjOqOWVrl1U187JAABWTjjzwhHbEj5Fypf309CiICjwBmRoZHVUj9frr5+XAgYPy5JNPyvz8oszPGR8gAd6S9gGWAEhYZGF+QcHHA4MD9odKVlm1RawvEsSx/lrta60hA0ikr1SbIGe0q3ypwLkNpa3K9RgAptPy/e9/Xy6++aZcvXpVjh07Jgf275e9u3dLXx8Azq7yYlaJBYRVYOHKqszPzSnABHOdmNil/dy5c1s+8YlPaKWoiV0TcunSZfmrv/ormZufk9pgTb7w+S/IyZMPyOjYqHzrW99ScAqqUdUGBzOwNYALxi/gIVSjAvgB1apQuQqVqQA0+MY3viEvvviinDt3Th588EH9juA2gqnIh9S3tFtefvEb/jz4h/dxz0tfKe7r+D3tkNex1EcEh0Cvgz4AE1hltQv6h/dI0sc6sX3qGdyj/JzJQypp2ttL74Ny7dQvchWmeA1tB+MB5GHMheCF1N7Ox/XYd+43oIKoAak8Pb3v4YEB9CWpv6NfEPlPx1pF+3D0DEhlbRvY3ejXI5tNMFWP9FWhTzIw1UC/VpzC7XfvTMnVK+/KGxdel15Zl9/+rf9RDh/aL3duT0pvz6ZWigIQCj7pwsKiVp/B///yL/+idkgrVvZBZqvNwwSwTvgN1QHBt9D/qCYE+cQaQ0cDcDqfAVlwLewowVQbDVRHQgVOUNEqU+n8sFfUKlBZerQhjPS3yRs3ZfLWLfWhB/oNsA0Qplb+W99Uf5jAqs2eHtm5Y0w2ezZlfmG2edgA9R3WXavDDQ7pYQfLAIo3ACxDlTLog/xQBatA5YDxYiBkfM//TdejOtK6jgfr430nv1+kXaAsasWo8Ert1/weyPYlTHDM/UzaD5Nnq0CbA4B8lSM8TTAgKv84d/h/po/qWlnLeC0r15XpyRhTi3sQtbTZ3oR7IfoYXAPaFOgz8M7S4rIsLC4quA08BBtRX1lWED8AVcsAXtfrMju3KDtwKMDBgwo87Rvo1yqGqFAFQBUOD8D6jYzsUN8HvEc7rz5iJkMkOe6zPRn8TOdrZhsv+kxaJZHg5NUVqzYmov40dJsBvs23hS8NuSFYFPd5fYL7vH4gT3DP6tc68oKnbb5vsYP2tJ2swhSBeF6np0Bx1h4ql5ktBf2wj4AMYzyHDh+SD37wV9R3Qx+oktyzaXooYJ2UHn5vxPF5/526NMVDMd7u9Snb5rrF/ZPfD/hr/H7Tt+HHmZK3LUKZkNF217wXv8fxN+1d1njck3ve8df6vWfcT5P//J7uvRh7URvsj3u21H7cj5Hv/SEavu0iGkRalc2pjE8i76X0dVlfqTUsG4vnTV4X+ZX9edny1/rxkL+jbHqeKJoT9VaRbKfm0brf6ZyT4rw7odt2wVSebtGP9HMsWoOi2UQeTOmpdv2xf/rjXi7Ynl9v/ztlqohXk2sdwFSR3lHHknZ8noTPXmd7fe9lHO99HLJTjkjxUcq+xLVKyUS7PsvsQepe+gJFesPfk7omxS9F/J7yAdrNh2vDcZbpJ88b9yO7ZXbD81CcR/N5f+ZIcA2ij8C5wGfye8MUL0S5ozxwzxr50tPRz8PbUb8uKZkoWuuUDUvJIWOa0UbHa/1atrNBRWOOfpKfZ2yT9PBgqshHRTbEr3WKDqnxefpHOvv2opzEZzxFutjPD89S7AgL81lTcy+Se0+DOM4umKoTzdS9pkuBLgW6FOhSoEsBHoXRpUSXAl0KdCnQpUCXAl0KtKUAwFSpYEdZ0DQVhEttxFs2+S44k0pqTvXXLrBcFtBKBT04T//QiP3eF5hKN/x4iJ+fmJOiZeq7GKQhrToJ8qVo1el3qSBKEZOU8QDv8e2lglo+uOzpEK9NrVfqOyaIFgXtGJjjGvPBq08YKQs+FQVw2W5RoIe8mApipvjU05b3FAVzC4NYWVJ8TGAteyiaCjrFh8qkgZfTPJXeVrET3mirfMIFSqfsBFcfxPXB5NRJmSn6FgXvWujuTkuObRQFkWO7nQQJWZHP083LRUqG4gOzMlp2ojs9/5KH2429TFfEhyOd0Jt86mXUj8XbFa6Hp0NK5xR9h/vb2Q/OIcpiEa3b0atsjeJYIpiKv3PecUyx7yKej/q2nZx2ag9S9j22nbLrUVek7FuZzYw0xXj5oCMmeqToz2vxG5PsyvpLrfEvs+5l9G9ttzPgTJyjtzvt9C3HQh7xiYfeXvp2KH9FMuL5NtLV9xfl1POvtzdF80vpTm+LOU7fltchHIsHYXje8PKZmpOfW/OQ8ezLIrvt5+yTYaMu9tdx/JmVbZ6EXra23j7i/mbSduZzp9Y2PnDv5IFtGY1S+qpMp3l68GFsipfxHRKUkUyG5HUkWiJxEfez2hTGDvACTtoHCASVVRqNVdm3f68MDQ9atRatfNOQqanbWbKmAUqQqLm6stqsRoEENkvetJPlWWmgSf/mKfU4dT7zgzSPbVPWXSZbme3xPkz0A6hDox7HmPDn+QPvU9ez7wim8raF6+X/53v/UDPKbcpe+HZTyd9e1r2vGn15PxfPH0UJHL6tFL29/kHVld6KnQQfed/T1NMD6+TBVLjPJ7viPl8lC4maAFIBdMHkeiRwXrlyRX784x9r8jL4V0FDvahWMaRgKgBRHnnkrCYjExQIHkcCKKpKYN2REIo2cQ3GhL6XV1EJyBLy6U9Qp/ukCOoE3MdKKWwH1yFZE3+QJyRo4n8AYm7cuCFnzpyWffv2SLUPCctITLa+YjKmTzbyfh77pq5lJRAChbQKhKAaTEOTXyGrqGqA7yd2jsu+3Xvk5Zdfltdfe01uT07J7akpHdfuiXHZu2ePghlwLauiIWEVp/mr/FYsyRrjQVWehcUFuTszrdfv37dfPvDY4zI0OKi/8+R/rNf4zvFm5akLb1yQP/zDP2xWBEE/uJ+JrbaWVjGOQAD0CRAKwByvvX5BPvu5z8nnf+3XZG2DCeZGP/I17sf+FDRAe9BzHkwFWuE79MF9LN7jWqwp1gwJ4wZobMhAbUDGduyQ2Xv3NE35xPETcvP6DfnRD38oVy5fVjouLcxrZSqCqY4eOZIBTpEAv9bkMa4b+rp05ZICA8GLtdqAVhp55JFH5OGHH9aKQBgL+Pu//bdvK/+g4hr4CrrZ6wBUTUEVEiSPe3sMXsH1pOmDpx6U8YkJ+aOv/omCj5586rNaRQyVJyBLtAPcm4JvQAdNmE7oYo4BYKpW/9laqFZ6pb/al/GPAdcI8gMvogoV5v7jZ34k//iP31Y7Cx589NxZ5RetjIak5gyABTAVAAqYI3U+9Skqe8DCwLZh3hgP7Tb1IsFUTDqKupffY40oV+wL/aAKTaUPgLeaglpWVhvKk0iW/8xnPiP37s3JvZk54ylNfDd7psDiTZH5+QUFFA6NDqsd9QfSLC/XFagAeUGyOAB4tYFBrRBF3kW7OmbYzPUNvR+6ZWxsRPnom9/8ply+dEn5A5XR9u/fJ3t37coqjbDKDJNrYIpNd0NPzN2b1aotqJaFqikAjt2+c1s+++Rn5Qtf+DUFvbx58U3567/+G5lfmFcw1eee+rwmomNIL7/8irx18S2rWqOVg0wPwEYAGAJ6Iul/bX1D+vtrCkBDFSsk6X/ta19TcCxAW+BH+CaMM2E98SIwiPKMuUPn4oV+qItV52VxCAKStapZVoEl7nHIA7SVXHfQGvcREEL9QFAUPhNM9eKLL+n8QXPwLX5jexgPXqxK5ZPlfMKm98e9ffa+AAgN2rJt3BPjGpwf9Qz6iHNu9b1bZbdpuxW4YGA72ke/T8Q8QAuOhXaQ8035EtGn1WqH4EFdmwimslhwEZgKVRb7qwBFL8vtqZty9coluXr5XakNVOU//cf/QQ7s2yOTkzekr69Xq1jBBmHM4D+Aiu7cuSs/+clP1D+A7RmoDSrIj7YHc0UFIICQAE+h7wLeHB+fUHAWKvfdzcCw9KUBSIG9WF9dzqrobQVTAboDMBWrVmkR1M1NuXHtmty6gTH3K+gb8q90RVWpJlBWpLG2IdC54L9N2ZDFJQMmw9cGuIg8sXPnuF5z7x4OO6hLY9VsLcBaJk8GVuJhBqZbzFM3gBUBVVn1oo01rZhHHyDyht9TUYeiTfp83F9GX5nfk5fs3tWmX2Q+pvE97qU+x/ueHvMpKf8cW1YPrFmtjroftCWYfnl5ScFU0G1WyTrXkXEPGPcV3o/3wEsvD/TVjh49KiPDozI3tyBL9bqsrK4quKra1yf11RUFTC8uLys/zcO+zy3K6I4x2b13r1byA2/u2LlDAX+wK7CZmMPOnbtUd8PGg48JBrdKiLlc9/aan2r60P50flnlV7wH76jtAWBvbU2W6ov6P2iCCoLQ05AH9I0+4UvDx/Pg0+jLU2+ADqSnrdnWxE6vG8gPrXt0B6bKQH0xHmC0N+AUX+wXfaKSHcaLwz8wdoLTjxw5LB9+4kNSqw3KemPDnkBlYKpUGkzcM1IPxzl4fuKc/B7T+0xF+0BvF+Lekb/Ffn1fPmbQSs/2n1Lttr9r+1ek+om2oogO9PX4u18br288rf1euJPR3i8dPO+l9Edqj50CWafkwfPL/Y4vxU9F9LifPsruievkedavNWUojivOP8UvKTn17fCelK73NE/pq6J1KuMnzwO8rh3v47oIpkr1UaZTPe9HPVRE69heSj95/om0jOsR5076Rd80rjfv835ZEY29PDX1nhKw88pUpFWUXe9ze70beWe7uqUoFhd1Q/ycuq8T3kvxf5H9KLM90a60t9/lmjbyaCd6OaUzyubix3w/+qxobWmDUnNIyaUfh19HykIEU7Hf2Fa0abyO33OORboxRePUPf7+sjmm9C3HHPepRfzdbt3jWCKP4nfuqyPdinjDrsvLupfxUJQfXlvmv/kx0v+LetfrlJTcxWet7eiE3xFHYiyvjA+LbGukAz9/5Su/2y200ckCdK/pUqBLgS4FuhR431OgazDf9yzQJUCXAl0KdCnQpUCnFPjan3y9BSdRtCH136c2yqmgRtyAs5IOA32pDTPHnQrcF42tLIjGAFYqqOADLfcHprLTUPkqG18cYzKQmiVQ+LGmgvidBLQjHVP8UBSgi4HHMl6K6xQDYzEo7X/39E/RIxXA8kGuojnFPtCOJjplSSup+1KBNbQTE0VSdPX9McCY4rf4nW8rBr89T0XZatKtAEzFcfv2U0Ex8iSvx1wpL7y+JcjvJtCO1zvVPymaaG5ylmAW1yAmpRXpnSLd0gwmZglukV+jvkjx83bnpry15aTtrVX6/Fy2+/Ahjikll1xfv8adyHaRDi3i56i/Ih9ybp7fUg+pUmtTptf8mkde9nMo0kGpeRbNpUyWfTspXUqeLtI5UbYoi/77Itqk9Oh7tcZeJ7XToZ34EWijTO9RP3k95d8XJd2R/qQRE719kpRvu90al/kp7XRBkY1N83H+gKSo3SK6djJG3ptKHKRdxf+eh6KsRBkp4u9I3yI/weuiaJ+9f5CSCd9mKhGE9/vEKD93/h5p125OTBQs0xfRLnmfOdrnqB/z8djp46m1TekCjsc/pOQ6eBpQ7rzseVoX8V6ZbvH3R5/Pyyznnuqb9/nfmFwL2UViN4AUSL5mVRImoCM5FN8h+ay/v09qtX6pDdUExZyQaM2ku9lZnHq/rA8wWVFouZ5VQ9nY0ARtJIMofZX8AE1Zcmb+pI9AKzuu31ZpUxPWo11IrV3Kr/U0S9kFS860k9j9H2kV/y+yk0X+kucnPNIssjXR7jT9qWxcKZnwfca5R/n3c/f2xo+nE/pFHrZcw9aqYX4fGvtFfwQmeXmhniRfejAVkjYBJhgetKRitIHk+nfeeUf++Z//WZM68WfAn4omHyNBEifpHz9+ogmoQbIp7sVvSC7u6xvQxH5WRVJeRvUlACA2RdukjWPFKSaGernEfJn4gHHRHvL0fiRs4g99oloMKmk98shDsmv3RFYhAMnJeaI/aRwTT/0eiL4Lx8wEWq2IMTioc8YYrfJCDqbCPHaNT8iRg4fke9/7nlZUqvZWtDLVhQsX5Pixo3LowAEFohGQQr5A8i0KhKAKFNdRq1c1VmVhaVH7BOBtuDakegF9ow1W8PCgESSyvvXWW02QAnQHxo5EXtBS17yKdbCkCIwB/9+8eVOuXrsmV69el6c+/3n57Oe+IHMLC9LQte9tJguDhkz0J5iK1fdwHcFTrGblK3nhOowVY9EqN9Bzm+s6lx07d6qeRIQCgLO333pL/u5bf6sVfRbm5mV2ZlqBKOCxxx57TA4fOpQlZ6Myho0RL/oD+P/qtasyOWWV1ZAAPDDQL48//rgCqQAswVgAcvr61/9M+fVLX/qSJv4DrPrSSy/Jq6+9Km+//Y7y1+7du6Va6dNEedCM/IoEaM7r4KFDWjno6af/QgaHhuV//p3f1vZYIWxtfc2qoGxYZSlUGGIlB9Ur3O9nT4Y00KWVIlr1m+mgTU1U79PKSlZtjJXiMN/9+/YpUBIy8cwzP5J/+sH3lV8OHToo5x45Kzt37jC9rFWYsgQZrbphYKpo7wimIsCGdKZ9pEwRkESQDNcF/9P24Vpf8U2/7zEwFUBE4IW5+Xn9w3VHjhzVdVtYqGslGwAh0C/AVtipAkuF6jYAIaES2ejYmIyMDGvFOAAqQEeAp2D1UOVJ711ZUXAe7Ke32ZTJjbV1/d1kvk8uX74kX//615VfqpWKArz27N4tE+M7BRXs415VrSzXcWNTq1JpFT0FY/YoGLq+Updf/8KvKZhqYXFe3rx4Uf7ln38os/OzCqoAIAq8g3ndm7mnYLHGulWGQmK6Hgpf6dWKgcpHC4tKC8gXZAiAAsztL//8z+WNCxfkN7/8Za1ihzXieOnngSagNf7APxirT+Yn+MmqFOZgTFZ68Mw1KnYAACAASURBVL66t0343vtJViXOQL3UH6xERXtBgBcr0f30p8/Lz3/+qlZ4gxwqCDirIIX3aE+rlVXM36DNiD6B9+uin6mfVQZb0QLkbz8P9OH53oPNt9jxTHb9/bhGKyCtbbSAqbyvCRpTr6M/0IrgM3z2IGSOZ4tP3GN6Bl6eAXdYSdhA2npfVmmvtweAOQPO9PVVZOfYqPRXqzIzc0duXL8i165elsWFWRkbGZJf/cTHZHx8VGbv3ZXh4UEZHR5WeQPYemBwUO7enZGpySl5++23da0gQ6gShMqLeLH6mQJFlBdqKr+w63v27FVQK4CAqEp14+bNJrgHMov1AThnDWAq1fsKCWupTFVV+kCH9UglAzBh/pM3b8rUrckm8A4gGPjh+MP4FGBVqynAa7G+LBsba2r/UN3SqkTh0IIcbGRgKqvCBQAZ5Noqpw1k4Buzr6wGpi65VqOy9bD1Mo7RtRd8Z74S1p+VqegHeV8V8svqn+32odH/Nv/FQObGl63VpwjINR2Rj8PbefXtxfwC+piQabP/Vpl0aWmxWZmqBWSUyQR9rejLxs9e39Au0XfBZ1QJBJhqdnZBluGvrq8p+BmV0FCZCmu5uFSXhfqSgqnm5hdlaGRUJnbvEvBAP8BUO3Yo2A8+KvgBc9ixY6IJFmdFOLX7WUWlXOdVzZ9p4JALyGkG4NeKZ1a5C2AqAMG5bisA9wIY29urYCqAp2C7IANoA6BC+B30P6ELcsCW3Uf9QL2R2sv4PYnXTVv3eQamMju+oX6Z35PlPkEOpvL9QtaGhsyfgR+HuWIO6OfYsaPykY8+IQP9NQUcwi/R51AZsDDqzNR+kn1F3ohxgjIaxH1Yyj5w7+Rthb/O08S3l7omzitlG9pd8178nhqb/47ziNfRnhbRuGlDUuXFtjHwLXarw3vjHOL6+rXi+6LnFFEe/Of7WdtyWWudINvn/1tls5wg7fgzxbO+z0j/2H/R7yk59SNlHzHWGWU0Nd9fluapcVCmt+obq9JZ9HuRTkn5Xd7W8nevS2i3Uvzh6RDfR1qmeN/3zXiOjxmldBptMK6jHS/jNt+HtqcKc3tgKtzi90ukb0rmIh+8F7JRJJteD96PTop7Zs9PKX27lQ9zOqZ0cqcyUSRPnd5fRJ+y+/819GWn9jWOi/4ifQbGKtCeP2yDfEf/uZ3ei34274/62697yjcnfYv8j62xhHS1Tq+XvH+UsnuR13B9O1kq8hsIpoq+WNSfrbqi/bPC1BhTNrGdbHiaF9E4JXvt6LFlfLoA+bed6qoif4st/d7v/U43N7zMCHV/61KgS4EuBboU6FIgo0DXYHZZoUuBLgW6FOhSoEuBDinwJ3/6dCw6o3fGTbP/nApyxXti9xpYzJKNYhJbaiPuAxu+7aIgWrsAtu8jXovP7wWYKvaRoiOv8YGtGHT07aQCLPy9KDjj+0gFQmKwKhVITtHcj7lozXhfqk3S3dM/BqFSAfBUUK6IBqlAHK71PBvXIPJaDNozGNcJ7/lEwnZjjOscx1HKT4kH6FxrT2e2WcZHZQ/3mm2GBY+8F/vsUP1suUzH6cBUZUngqYBnqt+UnGgyWpYE6R8Iejql5hTpGPVk5FVuSlJ86YOjqQcPKRqXyV2Z3ijjiRR9UjJRtKZFax8fFHnd4HWAfwDlZYbXpIKy7b5LrWl8QBH1UdnadiKbKVkrWlfSPD54SK0F6ZOyW1GXFsl7ke5mf0VzL+KNlO5K6auUHfHXRXBkbIPzS+momHQX5xLvLbOFfn3L7Fwnei1lJ+Laxf7sdOKkK1bqi3n7mRp31Dv47BMHuT48pZntRX6I8hRtaNSDft09TxbZRO8T+r5SenMr7fLKoCn9zSQ33hcfiLezGa1jsGS+Mh5JjZl9+t+ibG3Vl5a8mdI9RTq33bVeRrzuSfFnytbcr9/Kfrm23k9i32qTs6Re9E2gA8AlSLJHNQtUnmJ1H4KhMCYmJipIY6imiWiVao+sb67JyuoKCkepHBFIxSoGuJffKe30cATjJyRqbm7YOLwtalknTS63BH1UP4p8n6Jhat2jjET+QoKm/RlD0Cak/uc1oCdBCkV6K/ZjGggzan15GqQSqEiTlL2INsrzIBPMynwF0jTafN+uvz/1MF+r0WR08/5G6j7O3PMoedPbFIwdya48qEErBVUqMlQbbCbS4BqAcQCm4jwimAqJzkgARRUCVjHAuCwBdFgT/cH/SH7WahUZ8AgVAHqyRFuuCWSCckEZ4v6FSRH4Hom6BGMg4RQJr0iABXAACdAALULeHnrojOwcH5PVVSRDr2tliajr4zr4vRbpy8Qin9iMMWCseDGxHWCGal9Fx4ZqQIf2H5Bvfetb8txzz8n+PXvk1s1b8uKLL8rDZ87IsaNHFAyE5HK2YzReVyAN2lJZASgJybObG7LasGpOONhlebHerOqFcWItMX+OJyUzmoCuVQOyKhwZEAHXMikCfHD58mWZnJqSpaVl+dRnnpRPfupTcmd6RgEuGCuBD2gLc8WYLIHYgJ94keeo3/Ad7sXv6As0w2ck2qJdTRTuNZDT4NCQLC4sKD8+cPIBOf/6efmLP/szBaGs1Osyc/eujI2OaKL94489pvxnFc6QzG2Jv1hXtEl/4dr1a1r9x2iAsVTl0KFDWp3qC1/4graFMX/3u9/ThPhPfvKTOq+F+QV58aUXtZrP+fMXlM8AbEHSP8CHmJ8HUxkgtl9BPNCr//AP/yh79u6T//3//D9kfWPDkvUrFX0P3Q5AFV5IlsYcICsAGpC/dS4lSRq2zgamqirQraGf0R7ojP4OHzyklS9ef/11efYnP5GfPves7Nm7RxPPH37ojIxmfIMKTPjThCPZ1Lw4r2MoK411gNZ7VdaYEB5tOnkSo6Pse91GMCTu82Aqyl9jfU35YHxiXG7cuqXApYmJXXL48GFB9ZGV1TVZXTVao+rL0mJdK4kAnAbA0cLiooLiAGiAXAAcYuBhAw+A11AVCt9oNbHML/I+pOpGgEzWN1TnmNw05M0335Cnn35aVldWtDoSAKUT4+MyNjKivOUTtkAHAzRnCUTZYqKaVP9Av9Qhx8r7PfLUZ5+ST33qU3J3+q5cvnJF3nzzotSXlxQUAFAH1nJhYV55BvYdcwCgD7zIhHfoXPxm1eB6lF/Pnj2r/AS9+N+/8x25fu2a/Pv/8B/kwVOnmr4B5Zb2BWsGuuB/zBvt4D2u82AqnV8GxowVBGKs1dtO3MdkUvAR9QfBVPiMftC3b+dnP3tZLlx4Q86dO6dgKsoTriHYgCA+9Jey99HH9bzbfE8/IvNZ4jWqm11ZFvZF0EtK/8Z+eT/4FwAcX32I9o/y530hq3pjOpT6zR+45Oed2zcA+jalYifjKDiIwB72AbAM15/Vl/qqFdk1Ma6VqW7euCbXr1+RyVvXZWR4UPbtmZAHThyTocF+qdfnZXRkWMFUWENUUxwaHpHr125oZSqtlJaNW2GaWQwQPIU11HsGalIbHFIdiOqI0M/QtbCT92Zn5fqNG03fRG2ygpA2mpWpACrtQWJgBk7CVPvUj4Q+7aV3rG0YmOqWgqLMb6+oL626KgNTwRbVl1dkqb5sFdBQ/W9goAnWBY9i7PBBoGMGBgb1M+ja34cKkDsVTGUVaW2toDcJVFlfBxjL9IKXDdPoNj/6HFxnrI9PSOe9vrofec/7e54fW/1VA4S17m3M/lCuzbbaOEEvyJoHU1V6rUoX9+FoCzJNMBUqkNbri8ZbPfCXzN4zyZt+RIyJoJ0Yk8Zn7q1oI6lH8Bm2YXRkTCtTAWALGsIHhWJeWq7L/OKSLCwuyWJ9SRaW8LcsQyMjsnNiQnorBqIbGhlWHoB/irXF3EZHdzbBVOif/jOAhz6LslIxoFMOpNpamQpgI+pQBVtB/6tP0qe+DHTt1NRUs6InbDkBp6AVq5kSVImxsEoq/SvSlLogpY+Kv8srU0UwFXVxbsuzXVema8lbw8PwP9aU98EL8POgU44fPyYf+ehHpL+vX1ZXGnrIgIGp0ikwfo/H96n9LOUnFWvz8uX1dq73ckpEHe3jbrSRZXvgTumc2mt2eu8vc12n/cbr4jPGVIza0yrSvNMx+/3Ydu7htZ5f/Fqn5l1EC2/XU3a+aP07HW/ZuDz/pfizkz5S40vNycsT1yvS34/By1iK3pH2fqxRPlNy7dt8L2jciQ+29Zr8gNHU+FNtkkZeP3B+3nf1NGZMwa9LEf3iNXEditab48qB0vmBPJyHH7PX7d6H9P5E2brDiKXUeDudcz8y34kcvBfX3O/YivY+RXuAqGfayVI7msZ1irzc6f3vBQ3vpw0/vlZ/tXXfVTavqLv8/pR+ZZTDVPzV27LUuLh20T8h7/CeaB+j/k3JGeUz9pH6zO/i/iDyQuRBfC7jt6L1w32MG+KaMvvfasvsCLcUj0a+jGMtkhN/X1yj7fJftJVldqQ5h8TBK+3u68S+/+7v/nY3N3y7C9i9vkuBLgW6FOhS4H1Jga7BfF8ue3fSXQp0KdClQJcC90MBgKmKNr5+E+4DYjHI5QMlpUGD7FRmH9hJ9R2DEqlgQAwIcAy8NrZbFGDgeH1gyLfhgzWpoAyTL8s2/WXBjBis6iSIz75SwTz/XUxYjTQqGhcDOjGJoixYxHnE4BfXCb/73xh86iTo4mnbjl73EwQqG0NqPmW8Fx9cdyIbuMYn4nQalENCIMdSFHhuBqpcQotfE88TZcHXVJp/Sqa8jNyPPkLiVQyoxiQlz59MuirrKyUnSLBksoPncx/MjGuPcRUFO4v4bjtgqthfO52V4kOvzzxNvP6O16ToE9u+XxmJ8ur5w+uAeJ3ny6IAetQL/nPqQbWfk6cH37fTLe3spKdrDPKyj6hT44OHJK9mfJeSrahTvbxHPZIKPKdsnddZRbyRon2kaeS/lN1qlzgX6eZ5xifi+zGneI73Fem7SLft2qWiuUZdFvVU7gvpyArVmLfVRXa76MFC1CsRTMXkIT4oo54rkl1PGz+/1PpyrJ08JGJ/fHDteS/yYRxDymZG2Ujpmzj+FG2jbrcKQemEAU+DIpuQkq+UrFpVqtZTFCP/FumLyEiRB/D7dhJ3Im/lfNvq16X0j58vdXDKX2GykU/2Q3Imqry8+eabekI3k5EVNIUT+rPT+ZG0bAmLOL1epLfaI9U+nLFvAIq+ap8CC3L9m/sZaBMvqzDTk512v2H/r+fJxJF/lH69ltSK09sJpoq6yNsd0C3aJk8zXrtV/2C8Oc95+vv3vi/QxlfZ8WuYur/JM71bE0ZSfO15tigBL/K658OoZ/A5JbPeRnn+T+1PfJstY1ZBagU2pPqPdGEbWGsmY3MN8R0rQeG9Jmb3WDUhViIFPwJM9cwzzzTXgmAqnCwPIMGuXbu1cgSBMmgfa4cEysHBIf0DoJBVQ8CvkAskTSNhlX4Bx+gTZLVahQPmUO584jiSl9EeT+/HOO7cuaMn+z/wwEkZHR1WQAJASopKdK/oV0ZejHYLnwkeIu3QXDO5F9U8MjDV6PCI7B6fkG9+85vywvPPy8njJ+TWzZsKZnns0XNy/NgxBXow6Zj8qGIJME01qzCH+SOxGVUwNq3y4vrauiwv1XWdMB7QwCfWUzeCTtAzGLdPXCYgihWD8Dv5EW1dvHhRUAVvZHRUPvyRj8njH/yg3L57VxPCwR8EWnhbTP2FttA//Ru2jXFjPEyiRn8YB8YHMJV+7q9qwjquXcvAFEcPH5HXX3tN/uLP/lznvbq8LNN37sruXRNa5eDc2bMKhDJQKSqPGRiIwD4DBfTJ9ZvXlS+sOooBVpHgDx7++Mc/Lh/96EfloYce1gqCk5NTcuXKFaXDpUuXtG2AeW7dmtS+kLCNymwAspAnMGa0h36R2Ay9Oje/IM8+97wcO35c/q//5/9WOYAdwJyR5F1fWWkmpYMPMDYkHyNhn1W8FIhT6FnlP1R6e5JgKrR56MBBqS8tybPPPqu8eP611+Xw0cNy4sRxOfXAyWaVDIKp1FZkYCryktdtlT6AMA34SHmOiUpMNgddCOKjrJAXyPO+qgplHNWYUK1rbOcOeffSJbk7Pa3AN4ArDDQI+2g6DBUu5ueXFCC3vrEp0zPTUl+2io1I4qatVRlSEAnkpleBy5QN8BZAJt6vUMAkQMYbBk5DW/fuzchrr70q3/jGN5RPD+zfr6CesdFRGR6s6XfgP87D7AKBH1aNBsAEJPgDJAl+wDgHagPy4Q8/IY9/4AOqu2Zm7yk/YXz4/dq1a/ZZpAmgNgCHgTpZ2ZJJ9SbvPVrlBNXbINeosAZQIICKX/ryl+XEiRNNIAVlhnaBwBL0jbkjwR/foV3KMUFwtGtsI/oBXr94P4S6ArxOIAb1v9IkA7ARrAn5AaDxypWr8vDDD6vsWuUYq55GurPaVjyIIOVXepvs7QHk1yDM9oq+dcp3xXfcE8bfU74522ZlKq9Po88bYzukFwFY1LeUMe/TaFuCeNumVOEf4RPAxVk1GLN7rEBn+teAzVWtSAVd21ftlSuX31Ug1b1703L6weNy8sRRGRmqSaUX9mVFRoaGZHDA1hKObG+1T65dva5V1MCr4Bfo0RUFz1qVHgJzYQtRQQi6b3p6RvXw0aPHFFwC+Z25d08rU5EuaiPWGuofC2R6A77zJoyxgqkwV8Tj+uBHaiUpA1PhhIGNzTW5cfWaXL963a7Lqigan25ic6G0AY1WG6houan+BcCc+w8cbAJIIY+YD+SVoCyr/tgnQ4PDCqbC+ty+fbdZBbKnp6LAEVs/VJbMq/74eIoHU9HX876R95Wx1qAj+oLMeHljsmjkfepeu9ZXHsoBdWwnrziHZc3sc1a91GSvIr09tj+hHTC9xMpUq1KvL6l+Bb0JNIr+HXnZyyT9Le/LNv2tbP/kwVRamWpkVBbml3TtYGdhqwBeRmXPuYVFA1Mt12VJwXNrMjRqYCpUUa329UulrwoUu1b2s0qrADuP6hpC39B+YY5WlStP38D9rO5oANosUVVtqvmKBoQk+HxdgdCoeAg+BzAXsoCDNwhC5j6I/poHn/rvKPv4jnqcAMYOXIj8EiuFa7IGHYh5ZFP0ds14MK+U6fc6Q0MGtIaMEBSLeZw4eUI+8pEnFEyFCnTV3qqoZBaAqTyf0z+Pzxv8fpN6L8YbvT72ez9/b9Tzfs/pedJfF8fXKZ1T9qPTe3+Z61L9ehoU2SnuuahPUrHgVDx4u/P0NrjTeXq+4z1+jeO6pnjB9xV5ItInzile38m4vf4t8jEi/3XSbuRN8mdqTnEMnvaepvE6L1spWUrRg+21ix/FOdJfjPG+TmiRonGU463tbB9MRRpHncP14//ep/N+TORZr1NSdtvLaJRXzzN+/mXrGX8r4osU37fwKA6S6GRhEtekeC8lk0Vr2mm3Rfre3+/nuV39xXZSMeKidqOuamdTtqMji2TxfufVKZ1/2etSNj5Fp7huUbdjHUgvH6NAW/Atoz4q6iOuHfVSlHGOh3bSr5XniSIZL7K/8foyWhTxR0quvb3Yrr2J/Xg9F+2Qp5NV4s01RZlMpujhry+zoykeTMnD/djvLbowgKmiTS/63M6udcFUv6wm6d7fpUCXAl0KdCnwfqFAF0z1flnp7jy7FOhSoEuBLgV+aQr86df/rPm022+IY7AxFdAoC1rEwIXej4e0GVjCBx1SQamisXDC+D2VDJpqKxWwiONjW0WBIbQRA+D2ADA7/dqdGO+DIKmgbQz0pQK2fp5lgYqygB5plApixcCEDwanQCYccwwWkbapYHfqHl6P/2NgrChYEpkcfaWC0qngUzse9WtRRMtUYK0dHSJ/+fWM80H7PJ0oBvgKg3OWxdHyKgr6err6dU7NwTfYXNPEqa+R1n5dYzB2O0qKVam4xlHvMOmH8sgkgPsJCCLBMiYveZ1S9rCT8+8kUOkrbaX4tihAW/R9ao38eLyOjbootf7xAVaKVzvhrdQ6+/t8UopPKCizO2gz6vlOgrnxJMEiefT0iTos8nike6Rt1NlRvmKSQkq2i2whro0PR7xcR16NbUeeiPxb9Hu8rmyNo51J6bn4HZPf/PdRplL6l3wRE+S4zpHvog4sajNFh+3or5Qc+u+ibsz706uS+jzlQ0QaxXFHn8LP15/QTT3LhCHwEf0GLzNF9jZFmzjeIhuG6/y4+Z5J69uhu+/Dz3U7/lHRfZ6XjDZWTcPzVIp/tzP+9LUGpkol2PhEzyJ9HfWkt9Fl+rBMxiMtqJeiPJWteeQr3kvbjnuRzIakSiTi4YRxJObjhPP4MJfjaaGHGlxUnUDS57oCnQb6+xVQlScyGe+hb62qkQFj4FbhGSX2KkgK1Xbxv/5glFEeIOi7t0eTDNeQWOt4wtOQYyRNUgkjcQ3j2rEyVVybrdflfElAhm87JW9bdCZAR715QmjkP9+G98d8O1E+UnLIZObIK/TtUroS3zExtSjJNaXrq/19CqgpWpfoj0T9Sf4g4I/+OnUp/tfvkEfsKj8hcfSdd97RakpWZaBXEzyRQDpYG9JkdgAJkGRM8AerRqE9JNMCNOATOikb/QO1JpiK6+ABOATd0FayYpWfK94z6R9AB1YkgaxhnIcPH5LBwQFZqi8CRtEEd3Zi03iNl03Siwnz0X6zMhWSXQFM21xbl+9+97vy2quvyfGjR+X21JS88MILcu6RR7QyFQAKoBer9KBigf5lYKoWWcPDeoAfM5mWrFIE9Q3tDhOqMQb8Bv1AXvN8Tf71/MbkV1QwQjWJU6fPyJmHH5HjDzwgd6dntIIO1gE0R7uWTGzJKr49AiHJ60zE5Hi47yHQyaozbcpArV/Hiko8g7WaAs1qAzUF//zD3/+9VqYCmGpuZkb27t0jJ0+elIcfekjBfFaJBxUjrEIG+awJprpxXe7cvaPfI3EZfwBX4d4vfvGLCqg6ffq0XL16XUFUABAioRnJwOAn/I+KVUjuB5gKideIoRDEhrnZGDaVLrfv3JWbtyblzvS0nDp1Wn7rt39Hq2HMzs5aEs/mhlYYIggNlYa10snSUiuYKoA6tupQ+wbsgcpUlhhvoA7y566JCbk3PSP/9E//JD9/5RW5/O4leeDBB+SBB08qH4LWuudYg73IKov1iACgxRdtl84PQEitArWhNo4gMu9/gU8AwoFMel1InvDAEX7XtE+YB4Ap/VWtcHPpyhUFmWGN9u7dZ3asFwCJPqUlKlQtLi5LX7/ZyKnbtxX4h4o0BkzrUxAAaLO23sgAkQA+AoBsye3AYeR21PS0Ah1RfW5TZHhoSOdz+fIl+dnPXpJvf/vbMjQ4qIAkyDHe1/qtUh3m6+ND6BfrjTHAHq+tbei8UAUFVXjQP+iESjx79u5VgBX9BVSswpz0ugyAiN/AK6h+pnq3R6Sx2pDGWkMqvQa8xD3Dg8Oyd+9ereIEUDfGTDDf5z//eTl48GATzEf5JQ3QB8FSmDfAJOBv9AteN0AAAFuWTM+/uM/z31OXRh+dIBHSDdehbcgRwabgM1TWunHjpszNzcvx48d1TNBFfHn9zPFF3yTKT/Sbm/5/BmL0uxpvV7nOsb2YROn1q7/Wy4T6bCgclcWFKbf0JSJN8TtphPdev+Y+YmtaqyawyYb0AayKuWmlRviQxvf00WiL4W/29wGIWpXxHWPS27sply+9I9N3Ud1vST75iY/K4+cels0NAGEbsrHeUCBVtdIry6jWBP93aVlu3ZxUWTxy5IjyD3xhVAyCLfHybsDiQbV9WF/oScjD2NgOvQ9gqumZmSaf4V4FU2nlVhAQ4DCUYl3PgFUGmByoGCisWu21ilUb6wqonLo1KbdvTaoOBt0VsAKwi9oyHGJgPjyAVKhQBDnau2+fHDp0RHkTv0Hv3b07rXbE+EhUZqoVAGNGVF+gbQCTWZlKNg2oRTCVgreaVUeZyG3gN7URWrXInheQL+i/eT5hJTf0ybggeaFsH2nj9rzSujfMZdt4NO6VzPbYAR3kV/P9+jIAfyWzxWafYV8AerY/oz3+UqBAtJ0CU9HfoKylwFTzc4vKY1bRtVd149zCgoKpUJ2qvlJXPlzbEBkeHVUw1cjImIKpcO06wHSbVlURCrZWG5J6fTmrVJVX5IS+bTmcpKeSzTHjxwxMZfAkVsw03qJvVqv1qw3G2oHPADyE74H1A8AKL8o76KTVPLOqgfQ/CJqn7wO6QX9i/AStxf1WSheaATO9YK+sikB2mIPXb/yN/EVfEGPFnPBC/xgz7BTmd/LkCfnQhz8ofVUDU/UBTJVVa/OPBdhm3LP7Maf26TG2EPdClLVc5lpTb6KsxL1gkT4vGldK9srkMa7Je/057ks9Pfzcopxz70j6xjiA54sUzTudR0q/dHovr/Mxi2hzO6F9WVyiaHwp2Yr+Qtk8mn5HJgTRh0zdm+ozNb6UnKS+o/6OfaX8niifvr2icVGPFbUf10q1j4uzbocPvI8Z1zzSqFUmzBcqk/O4VkU6hjQpol8Zn0VeJi1SNCqiS6f81453cx8gB856/dm8vwRMVaTHU3yfklEv03gf9U+nvOF9pqI17kRHtOsvxobKec5sUJGcxr78+MrGWsRfRXKe4rnt8FsnOqpovHGsfn2jbinyYyKNvQ7wPjFp7deoE53Efn08zcs43nN+KTuZ0pGer4vWtWi+KdtNPeH3jHFdo8zd77pHX8KPM+VHcf6MUbWzh52MM6XjOpWJTvRvqq2kfsIhJTgJy+WbtNPZKXmPNOmCqdpp2u7vXQp0KdClQJcCXQoYBbpgqi4ndCnQpUCXAl0KdCnQIQW2C6aKAeqiwDODFC3BAQemahcoi8NPPXhgAgGvTY3FBzF9wCMGcHwAxQe5faAhBqfU5dhsPcU9Bhf8mIoCnKlAchyrD/p0HJwIVX4iTVOBFgbPGCz04/dJeEU0LwsAMVCWoq9vr9MAkeexFN07bbPsuiIaef6JPOaDe34d/Rr66TrJzwAAIABJREFU93zIG2WmLACIa5HQmxq7DzD5sfmHpFzL1ge7+enBcaxIkGgXgC3TBR2po+whWBw/x8JkCP/AmYkSKTq0CwiiHSSC+ASleBo89QLlgvTydC2Sa44Jp6ZG3k/xBcfh51umP1J8xmS8Mj0U+azooYpvo5P2UmvsaeOTl/hguYieMcgc6eX7SvFlpGWkVeqelB5O8XSUDfJI5IOoL1M8E8fhxx1tANep03bj+hXpBc9vRdek+LCTQLpfp5SckA8iDcvWn7bJJ0fxO44/5V/4PsrWtZMAfSc2qoyWqr8dYAFJNSa71nLk12iHUjbH9xd5Odpx0p16iYmgKf2Be1M0ScmQXzffZ9F8UrzHxOB2+sfr/NR8Ix05V792tCWRnin9TBroyejbeOATeSU1r9T6GpAq9y/9HAkWLZITryP8fSn9ktKtqXZT9oZ04MNRb1uK+MPbG//A1OsCJH8iGXl2bk7mZmdlbn5eK62oDUEScgNJoDnIoekbaFUWuOVI6FwVVOcAoAqneKMyFZID1/G3bqBBvCy5uVcTyXEsrAGqLEESiZp2CmSWrJuFGZUXbLJa7QZgqvUEwD0ly553yuyS/eaTBIqroaV9EO29yX7Gv9QtebutY7T0PjzUBE01uTrTU3Z/ryA5nfTGb0jebX7O3vu9WZPnoEdwPdqB79VoyMrqapOOlM+m3rDs6DwRFg/akQCMCmQKdsMf/LfWZHRfWQfrjPb6awMCsIW1rSvQIpZWVYLVJXKaGaDOElaRzEhAUl5pAJWWrGqD2iBUS2isydjYqCb6L8zPy6XLlwXgGoKptBJIT68MDg7L7t27tDIVKjAQWIMEdyRPIhka4xoYqLUkArMSRV//gPRUqs1DSrgGGCtog4RWgGdAYCSsAvhQrRhAhHoe/WANVldWNOmeoDC0gfcA3PT1VWSpjoouqBaztXJs5D3P00zA4DVMECb4yet/1Vm9ojQeGR2R5aUlmbxxS55//nl595135MDefXL37l2l5UOnT8mRw4cVjEYAGPVzpQIwlfGl8kh2kEtvtaIVEyD/eA309cuGVrZYa1a4A20JYkHCLe5Hojf+974qrvP7Kc4Z3wG0guo14ItPffrTcvDwERnftVtm5vKEcCYCow/dh6hOsr0IXkyeZSJvszLQ5qYm1zLZmvsVXc/eHq3Og0ojAI7s27tX1xQgoAvnz8szP/yRrK6sKpiqvrCgawsgy0MPPSS7d+3KKkaIAmcwHvQDHcyxXM/AVOiboDX8jjZ+/yu/L+cePafAqvPn35CXX35ZQXBYd8wR64bqKtDZAKAcOnTYwETrG9ovdT/oihfW9OJbv5C3331Xdu3aIw89clY+97nPa0WWxaVFTaRG26Cd8vkagA0GSGNFHqwjdQlgECl/JFcCqMICMJXpSPpjrPw1VKvJzRs35Xvf+568ceGCTN2clEfOPSynTj2olZVIM1SmQgY5dBzGVq1YchDlgGsMMBUEE9VGZmbuqayTn6h30TeqIoF+1A0YGddf29eKMQbkZNtNX81O8VCU2LXrN2R5ZVlpCH2ztLQolSqqY/UbYLCxLvXlVaU7xnHz5i0dN5LSTZbM9kB2VhsrWTWnqtLc7OOm2gkASMBzGAvWaGgQYLA+BVohERx8/Oqrr8hzzz0nP/rRj2RifFzOnD4jw8NDBopUoEprAqjRxeQY+gv6G+sNMCkS91mtEvSiP+cr+Zk969H2Aezq6+/XscEXGB4ZVj1B+TO/Cv2bfdm7e48cPXJEzpw5o9Uxv/rVr8r4+LigessTTzwhu3bt0rbo/3i9ijGwwgnmDlpS7skTvI+fI496veKvxffc4/Aa8g3aID9gPQmoQgUgzGFxcUllD6ADrWqX+VG4z+tnjJ3jjz6s/5zyXfn7pgMTpvYQcZ/ufZGiPVqqb6vKktsmv/8jLfA/wWLUDQZszqtOUk5J69znV64EJCPn0Q0ATeCTZP6QVhwyvwl/4DXlt76qjAwPKmgKYKq5WQCa1uU3/+1vyMc/+mGpL81LYxX6bE36+ypaL05BRtMzcvPWlEzfnVHwNSqJ4fvz589LYw1+LWSuotXnmvLTB3k2wDb+AJzEWFCVDesPgJbf69gar9gJAupLrcnmelalCpX6Kr1S6wOYElVOK3bN+pqCsJYAkl1YzMDt0MU9KlPgJwCJm2CV9U2VMdiGiV27dUwGtFqR5fqygbzuTqtPjrGpDa72K5jKfJVNvZY2eHMD/g1B9QRSESgFPZVVDXNgKvAMbSXe085yrdAvwYeQCfKMB6n6vU2TvzMQJP1J871M3/t9jvGjAWz4G3nU9tfwi62SJnnQbCKARhldV0zP6EEPAL5lvg0Pa6ItyGNrJhPUC97Xoo4gTcymm78PoDMqU83OLhiISBNcRf1EA1MtaGWq+uqK8qH0VmR4dEzBVOMTuxTgv7C4oCA6rU6lvlNF+vsHm6Bq7yPa3PO9zfp6rr8gJ0af7ACLJpgK/gmqYsEXWpORYQPqwlZCJ2MNUZkNc4K+xjzAj/SboIspI6xI5kF0CuirVtWWsZpgaj+b0ovcYzTxdZk/wYNR6EfaPtBsG+eIPsl7ADJDptS2Vio6HuwNAKb6wK88roBD+HNamSqr1tZOZ8Y5eJ3s9Tjfe/3nebp1/dKpN0X7Ai878b3v1+vw2Fb8XGaf/jV/K4qJeLvGsXpdE9fJ0zna0+2O/72iTZxbalxFfaX4bKvObJ1Zu3uK6ODHEMfo/SR/v+8r9uvXjvekfJfUd9Tfcay+jyIZ9e2ldE07vsA9kRb+c6f6y8/Zy6Dpq/JKozaHVjBVJ/Ke8um8THDs3nfBPXF8ncoK9W27670+ivoxjo/0jzrMxwlS/NGig9XDTB+qVsQfkS/ayb+nZbv5p34v46N2fW+nv6j/49oXjS2lk1NzTslTam4pXYF7Ccj38pJ6H3nb80cZPSIfeb2RonPUR97/TPmu7fSp52/Kvj/UifaMbadkOPZLWhb5EtFGpHRl9D1Sejjqqu3wHe8l/Trlp0iHlC5uZy9TPO9pmPOxVWwt4jcvK0W8Eu9N6fYyfm5nT6LNK+KP5vcutpxar3Y8H3/n59/7vd/p5oZvVwC613cp0KVAlwJdCrwvKdA1mO/LZe9OukuBLgW6FOhS4H4o0CmYioEFbFB9UlHZRr0l2BgShGNwNBXATgVWGFjgg79UkDX1nR8nx8//GQT1yQoxCBSDoNaHgalSwQ4/dgZnOgkGxGtSAdRUO+2CNNsNTnC+Ppjl6eXn54N2fhypYHO8LzXfVADHB+EQ0PNjieNKBZL8A8wiWqSCq3HtUgH+ovWNQdgYlIuBRfRfFKCKYwPXITmUiUcpunOePtEnJmxFuqTWQ+npiBaDZEWBu6IgZ5GeagaPna7gtQzcRrATTwz1bRato78Gybw+CY16zSdcMGE96py43jHgG9eZoLd4XeRzT0f/4LUdf5HOuN+fVJvSg5yL/z8G3cvkz/OU59fUWvv5Up8wcZWJH37sPsAe+TnyTOoBh7+mLEkrpVM9PSI/l9k43sd7fL9cQz/HMt70bXDNvW2JCUA+8O4f2HkdxTb5nU/g8evjf4/jjbagiB5edjq1N9GXKHoAhDHxWlzjbQD6islv0bZ7uvv1TfHVdvVWbCPSvMjmcU4YqyVvWtK+X/OUPfDj9w98inyFON+oS9EfE3HjAySuPcfaokMTlXg8b6T4K+ppz6tcM6/Toy71clG0pn7Mnm/w3t/j6RVl3vfbyksGqikaR5Ft8zo1NaeUTTHgS37apvGJJYVHX9XzDN57H9frKK8nytaSdErp2ZT9j/67X1fP/142/JzxfRXJ0Fky9dJSXRPyUAUCp5m3nvxuSR3UAzixHsmdmvi4viEbgqRQq6CBRLu1jTWtcgPJqi+jMgSu25QKwBW9duq70gyAGK1KxcT7LHlE/Z8MhNME4gBM1aOgLUuxtf958nwGSWo+8MxP6rV2cvraqe+2RvF9DqbyicIpfbOV7/Ik0/yha2uSRhr7ZfPIdZMBpfIXkmWQPmyAKNMlAN4YUKev3/7HWmZS0kySBXF7FXiExEAAEk0ejVfyuYNA+Kd9QO9XzFfjnk+BOKhMoIm9llhq8oCKCRuyvmbVyFBpRIF3+ExQjQJrrNJY9DGaYCoFjOmKWAWEtYYm46OSTn+/jb+xCp5b037AQ0qjHru2sbKsCZ1IzpybnZMrV6/KW29dzCpP9WglGqz50NCw7Nm9VwFBSO5GFSokviPpGEnwAKCgf4Cp8Bn9YsyasNxoaBUK0B2fMX9wiwIfMJasckMDidGgMZJqQXeA4wAe0IoGIgP9Br5BoizARXitrjVksDYoI8PDMjExrhUpFhfnZbNnK5iqKPGMOocyinFjXJgHfT+vCzAm0AAD10oeO3fIzPS0goBQ5QhAlrGREZm9NyuX3n1XThw/LocOHlBAABJec17KEm8zOjRBdwAK9Pcp2MjAVD1Sy0AVWA8kqYL+BPZgLKx4RF+DOhW2Eom40ZZwPwFgzAsvvCiDQ0Py7/7db8r4rl3SXxuUOQVXGJBLwRyNhvaLdpnoS71GABPGg/6Q/MtEW4JpCLBp2mzwaH9V2wL4FDSqDQzIhfMXFAD085dfUSAi/horK7J7YkIrlzzyyCPKcwBGgSf6B/r0GiSwA3QDuiA5eXLyltybvae8hrmicgIqW509e1aeeuopTWQGrW7fviMXL76lYCrME+PGmNA+gBz79u3T6lSInSDpHvSnT6J8nFU5efmVV+TNi2/J4x/8kDxy9pw89vgHdN1WVlfkzt27Og5UozAZX1N9QL4jj6legK3IEpZTvqt9B2BCj1adMWCkgbwwb1RNgjq4cvmKgql+cfEtmbk7LY9/4DE5ffpB2bNnt+o8rTKUVacDsAjtNUGWqpeoMwx4i+phAArfuXNXAVXeBwd9sb6oWodkcPAJxgK+9NWNCH5RXZT9Nf0aVGTCnnBjQ27fuaP/f/7zX1DdBMAfKmxCHys4CTzdAJijX/UlwBdYk/HxCdVrBhzGddCrKzKkVez61L6abQaIYF11IcaJsWCc0CE1gD57emR4aFhqtQF5/vmfyk9+8mOt1rdn9x6tjGZzqyogywMT0K3tw83CgheReI+Ee03Ux9izSk8ASZHGiI3QbumBKZsbWqENaw1QGfQQKm4BaIb2V5dXFWwKn8DAWmvSaKzKoQMHVY7A5wBI/sEf/IGCDx999FHle1QDAl/7vSv9LwBfCM6EbOAPsovvlFcy24d7MYYI3KBM0E/yYEvaZ+8Pkhc8eAjfgY9AX1T4fOWVV3StAN4FX+N38g3GAV1K2SGYisDomDzo/Urv43G85lRlTqw7Nd77j6l9a9H+rGhfpvKbVYLxfiv7iWAqzBnzVF5YXlbe5Bxpr7ieXAOz75meUHkwwA74DxVJAWbQa1FhSGW/VwYApuqvSl+1KkODA7LWWJZL7/5CZmeguxry5S/+W/nkJz6WgalgT9akNgA736M8NXlrUt5+55ICYwEuOnv2nIIuAVRFpSfwOADbO8Z2yM7xceUhzAN2h3vxnTvHVQ5fffVVrUoFHYAXeU59JugNAE3Uj4BvvCabG4ixiupDjGkA8+hDxSCANmFDVmTn2JhM7NxpYJ/GmoJcpyantKqd+deY97DUUYEKVdpWVtW3BIATMgnwFEA28NPg76sPCd9OK3vWZLA2kskhgFmZj6MV3SAvm+rnUYbQjsm7gXeglzQ8L+nKVLzPH+BAQBHG4PUpeaqFF7LEctoOgvHRqQdiURdgbvTzKefoB36ZHeyQHbiEMW9gbhi/HVyANqGTUUFMq6GpjcyqHRmEsKXyFqusGXCQVS+zaomhOhfnD9sJvoV/ePTocdXVsEnoV0HpGZgKezL4MQuLdVkGmArg4d6qjIyOyo7xcRndsUPHjUpi8DqxD6iiQlv/gK4p7D/0IuVL9aDut0yDmMxaBUTqfdJQAcpZzIFgV/gn0FMjI8Na2RB6DgBk6Dz4z9Dz8BG1YmW9rvKOOUNvE0xF4BTB8/TvQEeCTRlX9fss6pfoU6j+UkBdUysqL/IgAh9zJ5gK9KB/bLanofKH77ieWBvI+QMnT8hjjz+m8gKZqvT4ylSt+xo/3tTY/XfUu/47z/PUjfw9tceP7XXSJ+2F79/bvhZ7kjWY8uOK5vqv9X1RHCfOx+uPshiU5ydPi1QMsGxO7wVtyubm+07t/3I5zq9MxYziHOI84z1Fc/b7sMgr9JPK+or9Fu1pU+OL35X5Lk1tEGIPUZ5S9EvNqxN6xBjHdmXBx34inf2YfD8GAN568I+/JqVrou7w+6EiPbVd2fBj7uRe70+W6amU7FKHeZ6I+4S49nogiAvMRTks0rn+uUk7+S+yW53yRhndivruhNYpGY36skzWKTcp3ZWac6d0Sskj7k3FvP16pmwf7/H0SOkQryta/YXWQ2FiH+SPKF/3u2Zsj7zvwVT4jfsMv04pXeXbwXvuP9rpsNgW/XYvB77t2F47PZO63st5EU8V0bPIzkV+iXrF82zUJX4Meft5JdzUWLzOSfF5iv+ifi7i5Xbfp35P+chb1p6H/2Q/FMlF/L5In5EGX/nK73ZzwztV7t3ruhToUqBLgS4F3tcU6BrM9/XydyffpUCXAl0KdCmwHQr8yZ8+rY+xtgQkmLSZ/a+b4QxUoQ/gssRUSyBMn6SkJ5BnGaE0zjEYGDf9RZvuGBT2ASYf/MB1/C0VUIhBGAaLcS3BEz7Q4YNEPmBpG/itYKoU7dsF7XhPWQCsNaHR7kgFP4oCDWU8Ecfnk3Y5prhuvn9PZ99PWcCL9G4mgrkkcvJjbAufGYRD21xnvvf3xeBVin6pwFdqrSLvJeUlIQcxqOQDZnGsqUQVzxep9/Yw3vigZdyUu0wueTI7A/mQVp6c3ZQjLedgctwCnGL72QDiHKLseRlJ0bydbkKigKdvc42yB+lN2c7GhUoAlt/sxp54H/tFO9Bjyk968rUlYWoyV0YLn3Cr0p4lyTTLx2T6kLRnG811t4k0a0OkArueBxloZ7Ii1tcnG6UCsEUBxzjfMh3ULtiakkeOy8ug54Wo0yiPnBuTOKgjSBvPP2W8UhTM9msR5S/12du9In1QRjvqHj/+aD/K1igGzqMujTzFtSijO9vENfG0+qKHo1FXp9Yvxb+epmy7k2A3aVRmqzl3PzbOiYlPnn7elnj7EHnC0zjq9pSdS/F1Ef/xWi8z3ofwfbeuoT2c8y+va1M8hEQcJGLlPMFTQfNWrD/6CvY+T5DJT3LnadoetML7bB1agR7WA6s45AAj13OzXzPteV9xjvwdyUaWlMtT99g+vce8qkwEgliFGtPjXAOuZXwYid9xrZd9v25e5nwbHDeGl+KpMn2V+i0lc63ybwlz8Trq0qgrIr9EXi7ie/JPEU/7730fUedFPRnpa1xgL/oYuMYAD+uafInkOyS7AkQ1PTMtSwATbGxoQirtLpKpkWSItvTE8axKFarwINkQidOWjIcEewPbqB5cQ9WSVVnDCfgbOV2pIzF+JA8CoEMeob/pE5mNV1jBal3PU+ip9OoJ4XbyPBI/c171Nk5nrsAuVjowqpjc2Qn1prsIpCLgyPZoRuMM8JTJYIvHpv6GAZ4U5IUsSIN55XRPo6i80shSNNXpsT1c8x5MFmmS9ptVmYJOIYgKCZxIiu3ThGNNZ20mSopWLsE6I3Gec9VEQ52zJcSivTyYi/aNHkjU10TowZrtP5sjxlxtTbH2zeRpBTsZmGBZwU+WkK9FGJqVx/LqYwq4yGQb7aEDAxoAbIcqDeBPJOlbcquCttZWM642mgNosFxfkqNHjygA4vqVq3L9xg25NTWpSZFob2HBwCMAyOya2KNJ7XgZaGVIwQ4A/SBxGtcryKoflbWQzJyDqZA0jd9QGQ0VcVT/ZaA/TTrN9K7KKeRArGKOAguzRFvQlGAUJN5CnpDIPb5zXIEcQ0ODmtS5isoZoEnGfU1dAjo2gW+ZhGvXPTpejMmSqE3eANbA9+orZAtovjiroPVo8vbuXRNy5fIl+cH3fyDzc3MKuMEcAE6bujWp9N2//4Ds27dHE+NzQKLJncmcFgmyRNYMXEVbgDWs9lYUmIPqGAC+ocqNJfcaLbXiTVatJfpUSMpFB9BFtNvwaQHUQAWQN954U0EwX/zSl6U2NKTjWFyqyyqAnOBRTVy3qk1oG1UW/OENBJetrKD63rryBcaMa6wq1qb0DxiwBO1ZHgKSl6sKjgO9Tp86rcnRP/jBD+TtX/xCbly7LkuLiwps6u3ZlF0Tu+TAvv1y9txZBVMtLMxrOwBkgSdQrQyJ8FqhYWBAZu7NyNLiksrn3j175PjxY1qx59jRo1ptCkn/qDICkCCqqTzzzI9kcmpKx4JxA5yF9+ArJDhDhjA/gGUxTiRtN1AlRysQVeSFF1+St37xC/k3X/yinHn4Ea1qgkov+P3O9F2tAqcAGSSgQcbrdV0T8Jjqz0xf6r43qy4YK9JRhVgBJ/CE6RroY9AJMgqw4+zMjLx18S2tpnT53UsyNzMrT3zkQ3LmzGnZuXOHjleTjVcbqjQG+vu12ksO4tmQhbl5rTYzMztrNN5Yl9m5WZmZvqd8jf0ldTySwcEb4CHoh5HhEa2ihORu2Cf1UVzlwGYCP8BcjOf19ihga35hUSV0eGREPvKRj6peQkI7gFSQGwAhVEzUpvbqOt24cUNlBpWjlPczfasg5caqDA4N6xw2wMeZbTCf3CpAKUBpdVUGB2pKC/DQyNCwrt/3f/D/yY9//Iy8/fbbyn8AU8Hu254w909pg1Uu1G5ahT0FMSuY1vw46GyMEXoFPoDKCwAlqPKhQFqr4gNwCz4vLC3quuIa+A4Ao66tNGRgcEABl2hPQWONVTl+7Jj+gWefffZZ+a//5b/Ir3760/Lxj39cjhw5onOFvoz+Iz5DHqBP0BeuI0CTQA2ukwdfeB8q+q3N+I2rFOv3ZKxe4n0W9AlAAfjm5s2b8sILL2jVGehOVkr0MQZ+h7ER9GV2yyoGpXy66D/iWvWXoJcynuZeIb/fLDz9GZND7hHyPUvr73nFXovRZNYo29+0gtTziq7qAwK8k4FAMR+VTwCHV81+swIM18LHN7hfYsU6+JiU7cz5Uf9H/Rmh/9YrNYB3s7+hgT5ZqS/I66+9IkuLszI2MiSfe+oz8sFfeUwPAkAVVfiNA7V+9XVB61u3JuXimxdVVsH3J088oJVaL1x4Q1CVsr+/proWwDjoCSThguex1gBDwy5iPaenp+VnP3tJDycAP4DnWZ0RdNEKocsrKjvmPwOwA2AW/LUeqdUwj6r098HWobLrqlazOnzooBw9fMjA5Y2GzM/Ny/XrN+T6tRuq2yuVPuW1xaUluXdvTm3BSt0qgcEewpvAvGDLoIMADtc/BY8PSLVqsgUQjPpuTfAh9soAHJm/o76G2g+r/mT8b/60VSv0e+TMn838EZMxA3CyMpbpHQN72T7R9r7wUfIEaR7oYPrWYh/mn+c8hN9YGcr4Qz1VPQAAe5o+q2ybzU25mT6++nI4rMH4HHsZ0LgJptIwpfk4uptw8VHVA/DvcFhExWJAAC2bnPaq7237FANFQ4ygA+FPgJ8Adq4NDMrc3KzZhs0e8wcaawqgWtCDLpakvrwijY0NqfYPyODwsIyMjukf7ArWHHMHP2JNAaTC/1hL8DP8JwJLlc6ZTTO7Vsn2G0wctrWHr6Mg5eY6AIy9ojoW/gn4HiApVvG8d29GZUAroa1alU34GqAVAb/UxQYOrzVBXqzIB/nh3i/3HclD+SE+8dmQ6qIsnMPjNlL7fW4ybN49aichh6i2CTC2Hi6ifgn2PlU5cOCgPPDASfU7MB74TxVXmYo6Ne7Fm1ulkjcxFka+5rzVv8mquhbZgU76idf4WArfe9tX1KaP03j7u90xsM+i+Idvj33G+fPeOBf/OdV+qp0Y12H/qfvjOvvxldEt9VukQyf0aEf3ojZScf54bfyc4k9P39RYyvyVMvqk+vLXp8aax2da44N+DN5fS/XRKc39dUWyXjSH1PUp/s3tms08xWukSf5b7neleax5R0uF8FRIqlVfqvUym575e4wbt/bTmotQrgt8DI5z1Jnm4a4sSMH4QpRntbvZYUNcfy9H/jsv15GWfj19Zao8dm7zb/2cz87azj6nMiFbyMIYuZlZ+hE+6pbToLXR/NoCqif6Sa1Bcu2ycWfHybXcZvTKD7lK2RDa0DwWVJ4S2s5G+jVJ6SK9vzSWmj8fsfFaXKHVbrVeY821Pudg7CplF8r4KKWvWvgse95UZEc9b7NvHwfP90Um834sRbqN/XMvW6RTU2vTrs0i+0jeKdcFXv5ZMdSCh1HmuOT5WYI8DMxi9kV2ICX/XscphzQPC8ifY/H7VluWx/TjPVFXt+PzdnRpZ2tSclJmP4tsth4ckRO15QlJC59kspQf8uOfT1AkM10hIl0wVbsV7v7epUCXAl0KdCnQpQA91S4luhToUqBLgS4FuhToUqAjCnzta3+6yU26f4DhARgaBHCJkP5k6ZjA6gMCenJ5BuzggxgGaNol4TMgER9Scaw+MOGTDPC9H18RERgASAV3fDDU378lcGVngbd0URaoJm0YfI3BMX5O9cnAFQMlqWtjYKYjBkiAcTyNi4L7MXBWlgjOcUSa++Sx+FuKBgz6+eCRv6812JS3gPvaPbzx9CwK2nne9u/j9angVkswyAWMuJ7txpday5a1CdWj2C7vS83P80vROuN+ynjqej9XrwuK6NNOHn1fMZkoRWfqiRa5S4DCYr+awOkqfaTkqUk7yEiWfB/1FoFXqXlFXRD78MFq3M9ANf63SgV97gThHCjgxxADmQSIxWB11A2UCcpUGX+meMMnkFI3+fFH+S2SkShTqc9l9/rAbJlOjHrT6/h2DwXKgtFlOsfLYAwg+wdwUVaLdDwwH7gAAAAgAElEQVRPgSsaD9fJtx1PkivTs16Wt9i6oLNS7aT0RNQD0eZZIjWqlLTqa1wXwc2RN4p8iLi2cV5xDJH3U3bU+xi4fosecHa0E1vGPqNsebnkNd7253MxEABPTEYyYH46d665CKbwz/xSiSpb7UPrA730g2uX3Jh16dmEDwbtp+wRqQNNxza9L2ZrbXd6UJcfp18nA1NZZa8iu+Zp63nE81VK1239zpJ54yv6RJGv2L9P1LTTw7NT7bdUnmqdU2rdfCJsO5ndOuLWb1J8H2WuleaWbEh9VeTDeB2pCXE9PZrgDBLCxqEqDkAN2C8g6Xh05w65dv2aVvTpryGpsqq/qX3RhG0kNYJmALVYRQ6zY73SV8GpuEzUtYoZuB5JfEioQ392ci6qw6BKBJLRKppMuMIEv7U15VYmhANQgOQ/At6xp8G0Ddiwqvm0AA+NDAwpXyDRVME2evI+gVF59TkAYOykequQhFP8kVBriZs2Xl+5iUnqeNgIHvcP5HWuDrBNXcEkSiTbWcIpUJThYeUWWUHinkjPuoFvjF+ZvELwYXaNocszqTba24Nkzc5AGqVVsMpAUpbojUROW0/Mz0AQGWAQiYQV83lQAYF+HZI4DWBvVQyQUAigEdtgNQ5LsPSAzex9Vq1gbR1VWkAF269ZMqlVA0HCKMAsluC5qgnWXA/TscZfMfFEQXtaYSE7RX9jTVaX61KvL8ijj57Tqk7PP/e8JkVnBYyVJ1CFAcAsgBrGxnZqsj0IiQRpVHIYqNWkgoRXAP4yva57Wk08zgCEACoMDymwDBVZsLwYC3gVYBosAyqv4Hfl5bV1qa8s6zW4dsf4TgWdELySaVodG0CM+/ftl8MHD2m1Hywt1oR7eKusAN3E9bUkY5XzTNWDH5icCtmjnqIPg8uY/G/fwcdel6GBfk0037NrQl55+WX54699TcEsqECESgOoTHVvZkaOHz8hBw7sl/FxVCGoNdsi4Mj3B4BEbXBQk3cB5hmqDSroCEmrCuKqQj+ANpuaZAsAyuLCQhMA0QuQRqZnIOfgBU3CB5gQYLSsMhj6RjWHO3fuaOWfg4cOymc/9zlNLkYyM2iL/+nfE7igQKOVlaa/Y2udJ+xyj0GfiFqboDTVAVlSlK9ederUKR3bn//Fn8vN6zc0u/fWrVuazIx57t+3Tw4eOCCPPPKw7N5t1Yqwriqbmf9F3Yo+WakL9PrExz8m/+Y3fkPlEHIzOTmpbQNA8qEPPaHJ/OcvnJfXz59X0AyuoXwBLDgxsUtpjsR+jJ+0AIgW14Gffv7Kq3Lt+nX5/f/8n+X4yZPaNtYR/E59TNAedAlAbBg3gGfgQ1ajog8UfXXKs+loxKqAE4XOs+ph0C0AMqHSxZsX3pDXXn1Vfv7KK0rL+dl5+cQnPyYPP3RGhoeHDCTYiwpuBvobHRlRMBqAlUhOx+valSvy8iuvyRsXfyHHThyRkbFhqa8sSX3J9A7GZ6CzZe0XYDckuNM/xryGh0dkdGRU6WAV+giaNX3dslfq7ZXpmXty/eZNOX7ipMoMxmJgpzWtEIMXqoWwWgdkdU5BX3eVhgB0gQ4KTDKkqSIUoZ8AfgO9tBqgVtYwW9fifwEMigo1tUEZHhrSeODf/PU35Zkf/UjX89Dhw3Lm9OkmqAb3awU5jNFVbFKgV2+vVrHRA1QM/aUJ9tClanc1Ab2i/aENmBbQVsHOWF/qfdnU9kE/+B5qd6VX+msG+lJAFoBAPSKnTj0ohw8fUt7/8TPPyNf+6I/ki1/+sjz51FOauI+5Qq9Q/3kfz+RpQ4GDvI6/+9iXgSPz/T3lO+5bYpyT643rrKqfJbwqQEKB4Wv6vVbh6u9vgqn27Nkrx44dbwFv0o6SB1kpj4AL/E+AgY9f4nvu4VhViH4T+vd7l5Z5ZeCPlK9u1Ulhrw1k4X1cnSMbyipYqu0jwJwHCbnENNKFvqz6JBlim3bd1iU/kMHvD2yMph/QEwDT6usq2AEgQFRUrSrwRd2ZDfMyAPAYquGvX0YG+2Vhdkb+5Z++J5WedXns3MNy6tRJOXz4oAwO9itAfbWxojab1RtvT92Wt996S+Zn55QnAUxaqi/L5NRdGciAR8PDowqSBAhmaGRUbSFkASDokdFhBQpPTk3KxYtvasWp0ZFh1fPg2YGBfm0X1yzX4fNsqDwrWL5nQ1A8tK8PYCpUwIJPivmtysb6qgIq9+7dLfv37lW6gB6wbfem78ndO9OyML8oy8uQLVT/WpWF+SW5dWtK1w4ATcgkfLvl+koG7trQOWA+O3fszGzmuh6qYJWMMrCwHqpgvqaPD5DPeivcNBrg3XgnP8KhCeB3Wx+7xvbTfJ+D/zKQt9unmW9qgC1/vQfikdeaezb1PQ1ARnCW2VkbZ0ucJjs4wMBXPEBsrbn/Qd/WhulaTFl1r4KNsv0DwekKkDdgq+2RYGsHdBBqF/Uwi3VZqq/Ijp07Zf/+/eq3YdyQd+yR+NdANdPeioKorDrVkqxtbMrQyJj0AwA3UJOxHTulBuB3BYA5oyerUrEyH0BN8OVgK23eJuf0LzAmA4MZUB3fq47NQEWDgwDboeKVVR/EH+YG+7J37x5dG9wDvoGeh/8Imwp/w8Bh+YF71LHcd1Gn+r0sdQEB7uyXOpYV/EhfO2wQ/pvpYfNDrIpa1Cu6Xk5ngYfoTwJYCW2nlbNQ8bFW06qIAFMdOnxI9wcrKw2jQ49V+iWgr91eP47F62Yf7/A+E21XUdsx/hCvY5+RBv46/xvtTKo/v25872Pefg7xfv+bn1PZPbnJMevj9zGp8UdfjDYoRaNI79hX9AfK+iMP0han+ovfxXUpik3H+ygzlL+idUyN38eNivipbD28D5Li5bjG98uzqftIB0+PVBzb+x1Faxqv6YQHI51TvBb3Oin/1PtD3tf0vmgq5lg2l3Z6p3Xs+SeLa+XgBe8X+nEavey+IjBVHptNA6ty3tHWmnrZ07E1dm0g5Fhty+sgjjGuTSom2k5P2qFKeUs5T6TAX/kc7ToeohNWwtke9s9zllSXZf4D71Jdmt3Dg1rwm+cHPw/bhZpzno/IPhhd80M+mrRqxosYN2qFUekhHbZJt32u2tL8O9pNjSBme0UcEqRg7OD/l8mx52c/p8iDke9xrIeX36ZecJ01l1HXxipW8qXr5WK3bMsOfLKDADRsi8OHsmdkXvdEve1/U78wPFejvmY/KTn3FZO9zqCdjLa7yEZHOkb6R53t9ZXXRVGe4hqk1jXqUB5UtvVaPpPa+ktKp/IALk93zyP587dceKMdasqeOzhRn2/wcOqEnPo+8vZaDw4sswFb6ZHWeZQZ8klch8hv/vo4Rh/fSPkTvi2+97GClI3dskrZoV2p+WWaXW/5vW5lqpSYdL/rUqBLgS4FuhToUiBlWrtU6VKgS4EuBboU6FKgS4FOKPDHf/wnGt3hRtZvoOPmmRvmGGRhcCb25zfYaIuJvz6owyCCv9cHVpjAyN+LxueDCakH+LH92J5/ENMJ3ewaO8k3zr8okMSxFz0IKAuyepqkgho6GpccmVqL+F0MzLWjkZ9nSyA1kVkcAxz+M9/HQDO/TwVx/Nj48KbTwGdRoIk047zinFJjjvfEtU89fEitawyypYLuvq/4vmgt/fepNYpjKeMZttWOzqSvT3pBuwzmlgXG4ppT3uO4UroopYc6lV3VQYkAptcLUdd4Gbvf9SiiJYPVpCEBodRLqcB31AmkuQ98x+C3p08Rz6XmFuWZ6+QrTKE9n+DidbsmrBUkOqXWrEh/pHRE1GPtaOyvpy0qekgU5Tt+jrYs6sjI+/xc9pDS6yM/F8/vRTSL9Il2za9BSpelZL7ILnhZiTo2tdb+msiXftyef1M2wt8b6ejlpEiHpPR9Su79HEjHsr45v0jjTnVSXHfPK3GeXl9EHo56q0jnl9mHlM6OMtlOT3CMKf7pVBdQh3j9n+IdPKyljol62vN0Sh6jzKTmmc8hP30wJSuR1tEep2wkEzH8uhm/vTcAsU75r0hmvU7zMhV1S2rukZZICkPSOcFUsHMAfyCpGQ+MNZF6aEhu3LyhFX2QXFrtR7KqgamYoIukadDNg6k02a5SzabLB9eWXIhkOiSlMVEV4+LJ6LBhaAfX8GGyT5bCfUx4Jm9pAiSS/FZX9EE/khn7e1BJEslvAGk1NInRaJIDkqJ+QnuWxGnX8gR8+k78jZV7kOjPxAVve7hG9p39oS8k6VtyhpZecYfP+ge+Oqvsn2iVI2SvZoekGj2z5E1LEmytGNdMpGhhNJ4WaZW4rPIUko9z4KAmqGTjxK14GI0E0zwJAIn6AP9kVUmaCaJ24j6uBbjF7rG2mGBB2iCxogcnt1cGpKcHlQCs8ijrhaqOypI+Vd5c8jaqkyDZGGPA96xgivHYPRmQCsA5rJ9WbVmW1ZW6PPjgSa129NxPnlOgCRIiABwDXwBUA/5FcvTOnVZ5BgARTToFkKoKfifAmJUNADhCNSdLIsbf0PCwgqUgH1q9YG2tCaZCQreBEmq6KrgegDGQEvI3NDKsSZio1kagAua4MD8vU3dua+UhVBsCeE2rtWZVHrz+KtKz/B5yZzxoYAP05yuftOhG9R0bMrFjVCbGRmWwNiA/e+klefrppxWMAFqCjqh+sbi4oGCA/fv3Ke3QJmiDBFsCCXzb2nefVfuAjANIhKoQ62sG5AFfAkwJfkciMZLC60t1BSJoooPTPeiHCb7gLfCsVozIEnRv374tU1OWNH74yBH5+Cc+rgeuLGsFprom82ItMGa0j/6hc7QKVgaoMMCnxRXKkuB8zMZ0h+k/SyZek2PHjul8v/71r8vU1KTS9Pr16wpiAT0P7N8vhw8flocePiO7dk0oba1CYBbT2NjUCj3attg40TZofOzIETlz+pQMoVLSxobcm72n12Fep0+d0cR4gKteP/+6vPHmm82qEKAV1gx/SLIH3fFi8ieS55FkDZDVxbfeUnDa//K//m9y9PhxmZ6ZyehWVfAZ+BVqDVWN8CKYisng0Wco1pcGxFTdEcBUADxO7ByXl3/2MwVSvfHGG1oZbWFuTn71U5+Uh86ckVptQAE80I0AUCGxC0ncsA8AXkCWoG1RGejlV34uF964KHsO7JHRsRGp9qOSzJAMDw1rgvTY6JjKKKrJgJeQeM6KQKYf+5oVOKA76B95fmcyNvQIaHbl6nV5+OxZOX36jFawYcVjk89NpTfBVEhAB38AcIHfVVYyOYD+YyajAfksnQzfw54TPMtDlFTnCyqF9cnw4JAB7+p1+fu/+1t5/qc/VVodOnRIHjx1StvFXMB7kGPYfeo5gC5URwEYoNVzMA5UdDG9rFUQs7lQ/+vcFPTYyKpd9isIiwmC0LfQyazyBv6GvgQdrIoLqvz0ysMPn1GAAdbiuWeflb//u7+TL335y/KZJ59s8qxPDCbPYeygJT5Df+FFGff7ZHzP9Sry0yIf+8+8h3qPeoB+GuMIuA789/Of/1z27dsvJ06czMELmfwRkGUg8RzgRV2E7wn+R/uYh69U4uM9BGOV7YXi/oyf/aEhjCd4v8n7o/Q5Caai7SFdov8Zx1O2v/B2rOnzbG4okEjHoxUPYR+grwGmAqjDEkrBh4MD/TLY3yeDA30yXKvK3Mwd+efvf1dq/b3yxId/RU4cPyL79+2W2hBs9KYsry4r3wNUXa30ytStW/Lm+TdUfqBbAGIBmGp+oa6go5GRMa3WBz8AVaog7wA9AqiPKnYjI8OqR25cvy7vXnpb/ZPhwUGZm59T2YNtVyD58oqsLKPilCV69gDyAzBVlWAqyCTsN8TUqmitra3I+I4x2QVQdlYhUYFZGONCXcFUqEY1ffeezM4uyPzcotIMvAQQF+QQIBrINvwi4DQBFB0aGlEgrvTAJ99QGVpYWGpWVlIec2Aq4wtUQMsAsWq6bI+21jDAtwFMMjc2ESNP7e09/9DO+j2B33+TTygP1Admuw0YqDnAzdqePISEMrRudMiqCub7QbPDBla1gyRM92Uge/rUmWsPHtHKoxX8AWRqvjT1jYHfrdKpgqmUNAaqAm/tHJ+QAwcOqC8KCmIfAzsLvQVbrWC7SkWWAKaCnVisy9rGhoKpwLP4Gx3doT5sb5YgivEbmMoqR9HXgX2Bb8I9CngQOkPXU3Agno0ddOY9eqCVVgrFYQzg86ySrVb3aqhPs2+f6VrQEnYN/QIMDX1mOgn80vqsxO//fXwgFWeIz8m4J/Vxa+MTq1Jn+4tiMJVW3HVxUdoC0AFV7QBsxNixb4Zfc+7cOXnggQdk/7692jbAVLrHcVXxog6kviyaW9SVXmdG2sQ9fiqGFO1YSsdyjF4f+/G1i4/6Ofrxtou/xLn6GFXKVhTNlzYxzrWMHkVjS9Gb7dLW+3XwfcY1pf33NrRsjLEfvy6xnzj+5h67pCpJGW+14524Ht634ThJH+8TRBu/XZ6I9Cqin29XfVd3kI8fT3zvad6ur7LfU3P39C7zdWijog8Wfcsy/y01tjJal82F/p3n8yKej3NMyUMRzaNujPNNjd/GYYD6lG4r+i76rJ2t9daKM36+Zfq3jF4pXjGfiH6TgZJJt1ScB7+VPScr4nnruxVM5dehnW7z8uKfB/mx0MeBfwKf/H5fnk6RVzg/rkHV8UO8L9V/1Gdl7bfoFhwUVQKmiuPyNoC/UY79GkfAC/d0Xs92artTc+tUd3n+3u66Fctr3lIRmKoTuxt5L7XOuQ61w5X8K+WbeJ3j7UaRPo/yYWti+x4/vnY8x3Z8/yl+p1zFsUddSf71NoT3eN6KNgb3ef3CdunPez3Szp6k7FO853e/8jsOmrpdDute36VAlwJdCnQp0KXA+4cCXYP5/lnr7ky7FOhSoEuBLgV+SQp89atfa4KpyoLQqQ1xDOLEoRS1Fzf1qYAPgz4+IFkUSCzbcBcFTGLwB234QF1nZLUAq0/MKwrupIJNZYFRBipS4+B98f52wefYpm+niIbtxs372gXdOwm2FV3TEljMHjyWBXYiX/oxkp6RVr6P2F9cg3itD0ilAkJFvOTloIj3igKw7YJMRUE2P1a/ZmXr3Ml1PiGBwdiy0xFTusIH2dCnf2AZ19vro05p4fvkaWsxgJkKDPr7Iv3K9MR2x+XlkQ/tqf+KHiK0zCmjWUo22o2zHc9H/uB6e35PPYDhWJhIk3oI3U5/xwfrKd0ddWJKL3m6+N9TD+5TYyrT7UXyUzQu0qFM58V7y3RsbMfrlsgj3g4U6b12/JL6vRP7E/VSkf0o0+/+wWvKx/Bzig/ctiOTvu2y8UR/pp0tbEdbr2O4VpFHvVxRV6b4uJ1Pk1r/2H+0mSl+Sl3DB5zx+sgnKR+tSMbj+uW0bj3Zv2idfbvetywb01bd6KqGZNUAiuwtfRH/O+nr1y21vgRTkQdSfBXtF64tSvRp59MWtR+TAiK/+/EV+aukIRL8+ipVaWTgIYy1sb6mSfV6wjYS6HpFJu/clqnbtzURGkAI/M8kX5/cCACJJlhnydj4TWmiACUDAWC8SAhEohrBVNqvAp5QnSYHU+FeS/gcaKkOGXmFp5FrgjSSvZGAuoYqUxsKBDAA1qomfBvQJjsNUjY1eRXJk1rFQxMt89/0eAYkYfb26D2aSKm0MaDRhiYl2GmtALk0H45np7OS/gamwon0AIxkyZtIltD3PsHUkgtxQj7OzsdPCqbKsk9zfyiv/ORlKB+79dw8O5cn0trRtDZHFYa8xLFVl6pmCY72YFj7y5I6rOpKloQBQAwAU1niFv43gBkSDTIwhKuKYjxiJ7oi0XlgYEQqVZzIDwAA+shBSgA2aXKmJnBakibatapVSB52Faiy6hUEVzUBWHi4LRuyjqpkq3XZq0mdm/LTnz4vqDCBRPXVtXUFDQIggX3jYG1ItErPrl0yNDyS8yaSQbJEDd1bNhOAs8TcjI5ImDbwVVZJqLGuCdlYcySeIrEassOqVatZ5ZZ+gLUUDGHVDGzuqMjSkHuzs3Jr8paM7xzXykVjO0aV77QCW+ZfGm3zKmC+cqCXf6v8ZQBIyB1kCgmvTJL1lRyQDItqYIf27ZZdO8ZkdXlZXnzxRfnbv/1braaD+27cuGFAm9VVOXr0qIIUAHYhKImgD5/w6oEKfMBvsl2VHq1GYQcAWJURVD6DnkH1kbUc/N9LAJvxKJOmWZmKYCrMC4CFW5OTMrZjTI4eOyaPPvqoVtWoL69qYrICkjY2DOCB7HSAKdbXNbldwSpZRSQFsGmSdG5r6HOrnGSVdVUWIRNaXccqOlBGAOJB4vzTT///7L3pk2XHdSd26u21L93V+w50A4OVICgSBAlAQ1JWhCKkcZgxoy/SjKzlixfJS/iv0EdFeORRjG3tEmWLnBj5gzmkABIUSAAEia0bQAO9d6PR6Kquvd5aVY7fOXneO+9U5r2vWrb8ga/IDlS9d2/ezJNny7znl7+/onv3FmlqcoLBVChkRgE+wHKQ47mHzjJbyNq6gKkw32rHtkiYfwfzd7HAPgL/ZmemGPzSandY5wE8mZ2Z4wJqXH/xw4v0wcWLDCRTHywMJOPUbm+x39e1Af6LvgFQtbS6wmAssGH8m//yt+jYiZPMlqRzq8AU/K0n+66srHBbKDrWwkbvt20xkY1bKEDXo3EgAwbTFIs0NTlJs9Mz9Nqrr9Kbb75JV65cocWFu7S5vk7PPfccsypVAkMGyx3F4MrWyH5/m2ULeYKNA0xdkMfY1DhNTE7QzNwsnTlzhv+BdeLQocNUq43SO2+/Q6+99hrduHGDZYK+CGtem3+fnZ1jsByeiTHa2C3Meh0qlasMprp2/SY99dmn6dHHHmO5a4E9fDKugz+CXPCdgBfWeb7wmYKp7D2Qm4Jq2B4AMAngb7gt+BIuJQdws1hkhp6JsTFqNVu0uLBA/+nb36Z33n6LYwLAVCgO17yF2QvBOhLiPWwDfVQwFcd5PH+kwKw2zUarB3ocEeCAAJOlX/hXq41RrYpC/uDLARgsV7joTlkHJZ5IUToz+4HtqVKmxx57hFnbAKL76U9/Sq+//jr98i//Mj377LNdkJuywamtaIE9ZIh29u/fz/+1bE+W8Q3X+2JSn0fZtaDN+dTWbZ6P3zEW+DnVdwAX4JsuXrxIhw8fYZYyZYLR6+1+jfWb1pY8g5W2oXmT9tveb/PFrBxUr1Mwqfo7v69gc2qbfygBkV1TZuWm1mZSa+1e/hMA5MyWJT6L4eYBrE0F+PIeUBv+uwZGxHKJRstFqpZHaOXep/T9F/8TTYxV6MvPPkMnjh+m+f1zVB2tsp6CObJcFaZJ4N7vfPwxvf/uBTqwf55BVncXFjiOdLaIGS2np2fpwKFDND6OGFjlvBPsWJj3iclJZqe6cf0GXbt6hT6+fZO2Ox2qViq0ublOzVaDbVSAKm3qtJBnKuII/gQ6BKDqCI3WwGY0wr/v7ACQIrntxFiVpieFFQvxFMBs5JFoZ3Vlje7eWaAbNz+mewsrtLa2SXNzM+yrNe/mw9UYdCPAEwDEYKucuwsBHoOzwC63uSnAGwHscaYqIMQAVOnNk2oY+gFfoFmpnkLfz5yn8Vx1DPZigYlWf+waza+/cY/NZ7r3mcPWGIBvDIDBZMpKpcwKIcdCHqq2C0ZA5AZs4xzn9fA75G/4vXesmxxaAHBysQumUrtSHwHQHRpBfwo4AGJnhJrtFoOpEH/ED4BRDDFb2CObjTZ1sC4AmKrepNW1NQFTbYGZCqDgChXLYFZFHlulkQCGQlvQR2XHU9+oMQriADPixrrkdawTiCEBCIbv8RkDrTDfWwK+9ut1gJbBWIVcUf0Y4hqeC+C25GzqZ3ffH/NL6hN0jzO2X4Br7Ofd3JOBVMrKIWuD2N4FzxfPoaxbbSwoI0cPrG8cR2s1+sxnPkNnzpymfXNzfD3yVNEpsSHVUe/brA+N+ceu1TgGeitr63f1+tj+kZel9f82TqX2G2I+O2s/x+uCfb7367F2vDysLPz1qX6k4lrW9XYdnZK/j/Wp+bDj1HVaVqyNyUjnxu9N2z7Y+3z/vaz9tXaeNG+J6VGWLFK6EbMtfUZsDrJkb6+PXRcbp8rcjytrfHvVpfuxOdv/1PzYawbN1QbVrUGvUx3LsmXvf2J6nuePsuw/pdvSJ/0XH9Gg7ebL4/8/MJXVA7/na20yZhN+XH4elO05pmtZscf7KfVRNi/HNbqPY5mp8tq1fdH4mxq36p7Ge16DhsNE7HdZ8+v7HLs26luQ0AktLv/EYpqXt4+t+nd3fzzkGnqfXePF5Oaf6X35IDrh59LGlVT76u/tf307Xo674xIyJM/g1n9Xnp/P0gttiQ+XMft13l+l5k/WNL2fQeKVB1Ol5J+KZSr7VNyMyTt2T0oPYmCq1Pxruzbnz8olbDtZOaReNwRTZXml4XdDCQwlMJTAUAJDCfQkMARTDbVhKIGhBIYSGEpgKIEBJQAwld3kSW0G+42gvSx2dWFuN7d1U0oX3fhbN0ftiYOxBbjfpPAbsLGXXv6a3Rsu9wemKoz0NkJSm+xZGzWpaYqNKbUZo5/nbUT7DRLbX7/pkrXpGduw3utmWmyzZhCVVT20GzvaH7ux4r+33w2iC17Wsc0ufa5u8OLv2IZQ3hyrLcSui8nV2pHfWMqTobeNLJ2JyTVmNypr37ZuEsY2B30/tV2/WW7nwW6+qv7o5nDeuKOyjWxM201nX5Su8zTIeGL6krI/b7/2utQGZmwe1H96/5jyS162g+oSnmOLT2LtaF9UZrheCx/z/Jj3RXYesjaNUzHJ3uN1yMYmL7fUHHo5xTZ0tS3fJ29TexlPlk8e1P96ex9UZilZ2PHsFcSBvmj8j8nQ64HOlRbZ2blL+UTbJ1vIMai/sMW3VnesHPV3/T6lD4M+09q8tpWSD8ZkfZaNj14HVV4xG0jlAnk+weud/dvOk/VpMT1Oxbks/99vu8oAJC/N8lYqY94AACAASURBVOxcfZgv7vH93O3rA4DeFB3F8qE8e7E+3xZA9c+RFAbH4kOWbxrUF3h99Drmcyj8bfXe24PVVTsH9jq8gC4Xi1wkj0JI9gGhWBBFtIDPbDTqtLSyQitrqwIaKpW4sNmCqTTPYrASM6bIvEOW3SLcLT4Onj/T4j0LuNCCX3yvp58r04IWAKIwz4/TFr7x9RgH7VC1VA0FcQBoCECMn4ET5cNp6AChaMEc+gvAF8BWALIoy5YUHG5xUXe71ebCVRlbeJEeiu9YBvwCVz6XwlIBLynjE7OacPGhALT4HxNUSXEIl3fKLXIfnsPFrRhWD+QluiJ3KROVFL3iGontuE8ZrOSlcu8E/r77AqoK/ddCdGUM0fuDEXdP3+R8ggEPAj5hoi0FT/F/A6tCAB7xKf0MshIwVaEAFiCs1XqnC1sWMPRDdUNPve/aQ2AVED1gzTY22QMWYX7q9U1aW12m0bFRBo+8/dbbBJAHCiEbLQHUMFvYDgpeKzQ/P0/79u+n0TFhipJiTD11HywMASwTAGlyQrL8A7MV2mUwDYojOgCntPnfzpawpXFxSbgXcoPMwcoExiG0Ua1UmVmCGeKaLQayfMIsRjWanZmh/fP7qDZa7TLCCaivxwqgrGs9mUjfdG6gyyiI1rnusQbBRqTIQXQFurdDR+bnaWK0Sp/cvs3MVC+++CIDdADquHbtGoM80D5AGJDdxMQEy0ABVeqftKjVFjhrH3ANir9Hq1VmX0CbKHdlgFIAVODQV7ZT/BLYoxigwoXGkv+i6hd9VzAVvrt+/TqD0U6cPEWnTp9isNLW1g41mmCxawmwkudegHuwHbb1VjP4MBSu72amUn8qTBtiV8zGFuIQbBENA2QCJpNaFYCiAt359A5961vfZEAOWIlu3bzJzENgLTl2/BidOnmKzjxwhguOhUkHjCQCyBL/JD4a8hSwCMBURQZ/NTbrVAkAz416nebm5hg4gvGCIQvgnHtL9xgE0CuuwPjAwlbhwnsFy7D+bm1x3xYWF5iVsNlu0+TUFH39X/4qHTx0mBYWF7u+B+AQjUc697gXn8F3pwqgbT6o94uuCDMVWCL0FO0SGNzGxmhifIJeeeUVeuvNNxnctLayQq1mg7785S/T2QcfFABb8AjMdry9zfFG4gKxjuK/K8vLzLZ1+coVmpqdpsnpSZqcmqSv/cIv0AsvvMCMZmCKmRifZDkAPAgmIYBg0Me1tXVaXV1jOQGE+dBDD0tBNXy8OWQGssFn8CP3lpbp5se36ZkvPktPfuYzXeAZuqtgUVyvwCnoCQCLuF8LuNUv2VzJ7tExywwDEwUgXK5WBJTbEQa2sdExmhwfo+WlZbpy+TL94OWX6cOLH/B3YEYDkEx0Ovh0ZlAc6YIuhDWO6X54nACD1irVwJjSlPkuAGhM1GYQMwDSAmzBfdijA3DKxm1h/wOTpOi3jEdiIvwnwFwAozzyyD+j8fExevnllxmIBPazr33ta/TUU0+xveBe6LnmF/hbGfBkDgo8V/q5+iMLptJ8JbW+UNuP/VfHpD4Iz1E/Bb1TuwWQD+BE6BTAVCdOnOzKV9fmmofa/qhsVF+UUU/bVdZOBkEY1p/YWHbn0v0ZqPoc1S3OaQKIJLVm6X4emDf1nlh+rZ8Nsk6zuXAv55XYDxAu/rvFYG/oWZFBVfxf5B0AeAKQXy5RrVykWrlARdqipYXb9IOX/p7mpsfpKz//PB05coBmZ6epUqsws9tmfZMq1Zow7e1s09LCIt24ek1AntDRcoVZaHaoSJMT0wzAHh2foLm5/bRv3zzHF4Aa8fyx8TG2i/PvnqePPrxI95YWmL0HIK9ms87xBuAnBfN0xF1J2sUAdoCxdwhY7FqtKMxUIAAMzFTtTpMmxmo0NQFWrArHMhggwiLAWR/f/JiWFpep2RTGK3yuIFc8ATEXugMGI4mnxKxUYNhaZ2ANmNGEeQesSAwQDwcdxMBUGhO7cwzcUbcuuVcIrbHMrmMs0ET13X5mdUnvs7qk98TAVGKzIT8P+TI7Ova/AuTmf0HPpX9ycIIWZlow1U4ANEvur3lW8J3iIoV9ig8qkFytmyOEPBA61PONAgKE/k3PzNL8gYMBTLbNYCpm2e10qNXCWoYXU4RYv7K2TusGTFWEDpQqVCkj7yjxdQDy6zpKAWoKprLyRd6JHBF+C98j39T8TXMQzj2YlUv8Ne5Hfi3yFbY4YaY6yHqG+wGmwnPhn/Ej60cAIXv5u/dJdn71O5WhBTqpr/Q+uec3sCiTvFxZXSVX7l9Dy3qrB+6y/q5o1jjoA8b1uc99jk6fPsXAeDQN9jUwu2FIHOeYDS1+EJlt2/bfemGv3/0eevdfeXsfNi+x+wlqr9bP2rZidpbVF2/Xfl607VgcsfbtZeH1Q//OklNMh7Q/WWP0PizrHmvTts92HyRv7vz3fmx4hpWb9sf6Tv+9lXtMr/RezVusH/X98TK2e50qKzuftv+qV+pnfFv27yxdS93nx+1zn5RsY3N1v/M0qKzVX9p3a1k6b/XwfvbM9zqevHn3tmz77t855PmjLPu3PsnKQOyAP+l2NeUX8nLcwWTTO1jofvxRzDfF7EQBYqq7qXcdMTvO+8zrua6ps8afF3tsbm/9vX7OaxCsxTPYgWJ6nxWjdo9D1iQeTBXz1TG99nE3pUd995q1Tcx/pHTe+m+Vl/pdmwugTQVTZbWVmjsbwwfT735AmM8L/BxltR+zt93+/P7AVOiHxg/rB2NzKHndbmaqWP/8Zzae5smvF3cCI29YS8Rk5G1+0JwqFRtTOZTtv/4ue4Xyk9U3O/e6z5Ty9zHZpNq21w7BVHlaNfx+KIGhBIYSGEpgKIEQs4eCGEpgKIGhBIYSGEpgKIHBJPCnf/rnsk3oTqSLLfjtptNgrfeuwr3YsNFNHFtUYDe8+UV0KCrTl+raSmwjNLaQ1yLJ2Hd+8a3X2I26wceGl9y7wVT+/tTmZuo5sc2V+GZovAU7Jruh4ec5tTniN4tSm5yDbBzHXrZon1IvJO2ovCzs2LL0wW7SyEZX7yT11O9emqqXKjc/Fr8JiL8HPV3H9iGme3kby+iTHX9qA8zPvx2T1YdBdDS16ed108ob92TpgG/TvvCxfYptuMY20ga23VB8beWo7emLfN8++mZPXBr4WebC2Ji8PeD5dp5SvtjrAP7WFyKx53jZ6vhSY0rpID6PvZizn6kMVbfxDC1m1X7b/1ofbz/XPmbZQ8wuvQ/xfiPmF+8nBmT1L+Zf9bO8ce3FZmJ+3T4n5k9T8lbbHeQlpddLfSGTNb8+JttYnWfP+r3aoY7b63pq7u0LkUH0ydpTLNb451t5DOK/U/7Dzr3XE6vHuF/HpLFUr4/lC3qvjwEpXfD9i43Jf+bnIiXzWLyyscLbZ8z/6/xIWwLqsD4x5TetHHyxgNfBeBu9YnPvw2I5USpPSsmgp+covLdnmfdeQmbZdJ5epb6P2V9W3NXvdBw+9sTyIylYR/GesEawbJAjjBAXZeIU9IWlRS7Yw2npclK5sFWg8F6LvDWWAKgEliDr79Q/bAcwFcarhXqan2mM1fnH91oYjOu1aDgGplI/142DDELaphIDdiTP1FiCPndfvlvwEIMxGAXVPVVV+6gFh9ofYX8AYExOp0cJrzJucR+YLUEYPHAdQCpoWsFn1k8xyCUwYuHlr4JgFEyFT/Rkd16rBdnGfFvXTzEaS7RKx+/9EdtJKHyESuNeXANZolhU2hLaqp5dCEAsIL20BjUAWUR88gOJhA6YXL+Xx8mp7Vw80i1wlOp96COep3ph9UMBVrZAseePhRVLAVjCalWkjfU1WlxcYMwWijk/+vAS/xcFnZuNemAnEkANLprfP88gFBRRQ8/RfqlYplKpzDqI4hAF8+gLah3XOBcfV2X0AL7h9H1lZtGCUR6fwOBwHUAuGFej2WDJAejAxaIosm40GHRzF/0HKKVcobn5OQIDFsaK4lyAkFQu1g60T7pm14MUFKRowVRqN5p3yr3wC0RHDx5gNo/3L1ygt956i/+hQBay+PDDD7mAFgW6YFUCSAEFtPiHQlObx/pcE7qMuUI7aAO2NDEGtpoOMTAH6hDmk1ltAIAKgJ1SpdxlDeBCbgNsQ/E8A2dCQQqYiwBgeuLJz9DpM6eZOavd2aZmG8XIPQCpygv9Ut+j8UyZWdRGfJGT2llfjsZUHsJONTE+Tvtm5+jOndt05eoVeumll7h4fWZmhpmpNtbXaXpmmk6cOE6nTgngC8ALgENgS8zapSAtY6fiK3e4IB9gqvrmJhcxA+y52WiwjuMfmETgWzB2FIkDnNKzoRA7mVkPrBg7XSAK/ByAPGD2+ujSRzQ1PU0nT52if/61/4xm5uYYTKX7R8pMhX4qmAr34kfBVKpnOl/WJ2nc1s/ATIW4hLFBNzB8gHZQlA5d+uErrzCwCWCUZqPO3uSZZ55hIBAAWOrHAazC76w7ADaMACQwxp+trqwwkOr6zRs0NjFG8wcP0MOP/DMG56BI+u/+7u/o5s1btH/fPM/L5OQkz92lS5dY5wCkWllZZXnNze2jRx99tKu/Ol/q81E0jli6tLxKCwuL9NwLP0+feeopYUYLPlLBVAxqCGyMAH6KHkgcEKCEFGnbXMmCqZg/sAuqHaFqrcqsZZ1WuwtGA5jq5o2bLMOf/Ph1unnjBuscwFSnT58260nx5vD7CjJQUCNyBO4TfGOpzDqNf5AvAKKwTegF9Aj+k1ku0Rb7ROzNBCa4ToeBVFJ0hzgkoAPVCQAL4E8AMHzooXPsm/72b/+WPr1zhw4cPEif//zn6ezZsww8hdyh5/pctAF5qi6iXdgdrusHS/cA4Jor2AIktXH731geqcVxzNwSGNHQDubNgqkARAVYD/06ePAQM9AoqxSu93t+di2vQAg8w4Op1Hcxe5hhLrT+I5VvxsaoPtDabtZ6pZuDInYWDZDeHTKh47PFcdpf2z+/nunvu+QoiFP4kUwMnqBAOwFQJQBtyQUESAVWqgLttOp095Ob9OorL9PB/bP0i7/wFTowP0cTk+NUrgq4eUPBVCUcHNCh1eVlunv7E2rUG5waTc3MEECAW9sA7G1xnrD/ANgjZ5nVCeBTMFgxY+P0FM/paz96ld577wJt1tcZTMV2CWapVkvYEBnMs03bbcGqSDaFX7aoUASwdoRq1SJVqsh1EPvatL0F4EuLyqUCs/IJsAcsOsIaBba4K5eu0uZGnWamJbcpFXtxF7mEst8VObYKsGhycpoZ5JbuLVOj2eLPAaTCP4ntgcGHY7CCnWNrJAWGaYIoYKpe7tb7XW1ebVB1QvXErqNVN/x/VY+7644gSGsD/F0AvcjnsofGsg9AKmaKCmyzcgiA5IOdkPfzdcpsyXJHvNL8DiA/WRcA1I+4pbma7QePJ7CdCvMlWFCLvP6anp6huX3Coof1RKNZFx/BDLfIX8DGNkIb9QYzU61vNghLrPGJSQKYqlAsc54Nm4ClAKQP34x4jDbVR2EcOjbuT2AR1r2gUgVsqr3D7bprO0alyVpB80qdHzBWAfR6+PBhfib8rvpg+Cy2V+QibVmP2XnX360/sr9rnqX5JZ7ZF/+UebebF2J2Zb0h61uxKl0kWR+jR1rYz1QXMVbMr64xcKDAF77wBTp18iRVqwBc4mAO2DPW0nsHU/k9vpSfjq39/LWpPQ4fv7w9WVvKaqO71jT79t5vq+3o5/ae2O8pvx+LAbG+pWJF6nO7Poldk3quf7b6sdh8pWTYp3MR9rGYDeAeO19dOzQF3PZ720bsWu2v7X/WnHvdsTmJt5eUjLr5gRlznizsPYNca8eVsiGvk6m/8+73fstfn4pRGpt8DLTt2XutzxukTylb2uu93gfHdMrq1iDvKWwfvL76flsZ9Otpl6y9GzsGbTdPBv1234sTWXq1F38Uk6F8xtLuy4usXg5qm7E587Yr+9g9EHOeTFK+zdpmXw4RDmNB8pMFpsqyZ2075kusnfD3yAEMM5W3S+//VB52nRXzrVH9x/ZCRCC+n7H5sv3Q3BZNac6p39t3d36sWT4D92fFo0HmOU/ue7VxH0et7g0ad7Xf3dw8sp6016gckLdripLKWXb3rx9g73XAtyPy6tmTndeYT9qrr7D+IharYz7Ux51YDNVr7HhsWzZ/S8nO61NM9/x4h2CqQaxweM1QAkMJDCUwlMBQAvbYiKE0hhIYSmAogaEEhhIYSiBTAn/xF3/V3aexmxqpBfheXiDYNrRwTjd18ZJOizn0JYNuCujJ11oQZTdTUptUdgNCixJjG8t2Y8jeg3Z9YW2+6vTAVHvZeLSbFaln+L7bvg36LHudb8/2wW5oePnENvey5JLa4IttwPjNk9Qmjd0wsRsyWZs6XpdTm+RZG4G2iAPXxTe1ekwYkIvquZdv1iZQbDMxZWfajh973ksfKzf7Uiprfv2ml17rdSSmjyk9yNN33ZTUZ9l2vPxjOp1vs+GKsOPp5RgvnO29VLwfMJX1WXaevM+xhah6CqrVo9gcx/QgNj+6KazyUdvDtfZZVn5Zvt7Ok/ZRx6nj0EIvLRiN2UbKF3o/7+Vm+5mna97G/fUx2xhUj2L+0tpoyl6tLaWe5fXd2mqW7mf5Bi+3mE9D27GXK35cPr7YF0W2YMXrlJXZ/xtgKh/HB9XhmH6nfIzXcX2G1a1YvB1Uj2LXxfyG77MtsI/peUzXY8WJMT8bi1l5n3k7VV30/Y75MhtjrXxjccjHov8vwFQxv4I+gvEh5Y8GiYVZsV3alyI6Ac/0TvhL+UrfXqwPMZ8U0znNta1PjPliP1cpf+TnTurKwMYkBdNcWIdibQZqlKneqNONj29RC8w5KNpvt/lFMsAqWoysxaq4novumOGm/3RvjmlbUqiHHz28QeVrY5MU2bW52E/jOwrwdB1iXzyrb7TFdFzgt71Fjc0mjwX9QlG+xlbuP5/UXubv9DkcDwOgCPfxeodPVtX5F4AMAxJaTT4lHuAsBkyBVSD8Lie7N/ifALCksFoKndt9hXwS94VdzRdQyynp4vvxw+NWsJqy4eB+ZnwK/wDIKoxQu4nntru7sMwhxZMd2KwwTyjTZXAZ1lr6Eh6FyKKJDGziYogCM5twWe+OFD9CDvgffsBsJrgoAZAw+EXptdA2fkehqAV3YbzKSmUYptQ/cX1EaEN1lkFDQQ8YhFQOzFGhYBrFqiheBhMQ5hbXr2+s0QKYeJhpokGf3P6E5wGF7Rubm1RvAmiCQloUhG7R3Ow+mpqe6SsAqVZqVK3WuCgUrGwoEFFgnRaiCtABjCwCSJFCWshEhMlsVJhDLvoQPQMwC/qFf5v1Ol8H8Avrf6dDzXqd1jc2aG19nTY3NrjYemxyjEEdAAxUqhinAA+gx1rkqSAl/BeFs3oYil3j43P8w/Mwfl37s84EjrTCzg6dOHqEKsUReu1VFIG/Rzdv3mS2I+jk+fPnWccgSwCswLQEGaHIFP903Q/d1L6wLTLblBSl4newtGB8FQaGFVnG0GnMIUAUsBkUgnMxbigyRmEw2gBrhoCxBPgHqWNu8Deee/nyZbq7cJe+/NxzdAogETAHdbap7QCfGqsVOMkMd2H9qOAgbdPvf2ju3fc5fCAzNxDtm5ujUydO0o9e/SG9887bzKiDPkJWYPyCj92/fx+DqE6ePNktQBamHQBJAUyRHzwLMkOfNG9AgS9iE4rz6xsAVLVZ7xjUx/5YZMOAgtFRqo3WTLzsMQ6hyB5iVCAK/gvgIVipzr93gc488ACzKT32xFM0Oj5OS8tLXT+uhdk2XirDErO1mcNG7HrXFmBpzBAfDHCX2AbGhjGOj46xvqFPP3njDbpw4QKDqSDnsdEaffazn6WTJ04EFj8p8lYwlejENnsctrGtLbq3uEjXb9ygjz+5Te2tDp196Cz91u/8Nh0/fpxl+/u///v03nvv08mTp+hf/ct/Rc899xx961vfYgAS+gFGOzB4oG0AdM6de4h9PvRU45myVKG9hcUlWl1bp3qjSc+/8PMsS8yxHmyhuqdgGswxAEK4Bu3Bji1Ln80r+sFUwf8CaFIsUKVWpS2AueoN9htTk1M0MTZGFz/4gBm+3jt/nhYX7jIYEqBIjL+3ByhgDvZbwW4RD+BPAbrF3CKibLXaDPzE3MA/MaCqXKFOp02ddod/FzBVj4FLYxpAAVB0tCs2B/2uCLhhW+LNxOQk+50zZ05Ts9mg/+3f/3vORZ5/4QV64IEHGLACWeEHz7f+GXqMOYHs1OdBntbW7T4C20yI134NkbXOUx+CexQYhXbwOTOCIX6EA6zeffddunfvHn8OIN7s7Fw3n9J7Yjmt5jvoL3RNfb/mf5qTaRt27a822HUm5hd9ls03fc7Zi83iV/yPXedyTlIqdfcyrM1bXbXFcWjPr3PtM/zzGWTJYCrJbSRvEWYqYahCLhTyuFKJRivyD8xU9bVlunPrOr35k1fp6KED9Eu/+DWamZ2iWq3CoJf2VpsZWau1UQYCQp/AgLd45w4zSEE2tdEx6mzv0MZmkz68eIla7Q498+yz3IdPP13kfPDYiRMMzjx85DDP70svvkjn332Xtnc6DHwFwFF+b1OjXu+ClLba6rfh87eYnapQ2KZSGeyVPTAVmKm2t7F336JGfYNzBtYRZpxFzgwb3KKrl68RbY/Qg2fPEUDfWDOBYQ/MnTA7MO8BCAkWO2aUa7dp374DNDkxFQCjOEShSBsbmwzOZZsN8ZE5LAOYCnMi4K/eD+eXzMwp7E7yI3mRzXlV3zSuWZ2xc2/bVpvTtlTHrV5pO36NAZ+2vWOBXJIHsv0HII70Txky5VqAO7EGwHVbiLXb2+FgIsQrORCBMxHLTIXcNOSkkm/2ZIS1F48DzJaEtSxsp0gTk1M0MzsXfFGb2RcB8mPAcxNMu/DBxAddIK5sNloMrpqcmqYSA//Bbop1yTb7auRk8I3KFAX/oTEXfhFjRb8qZdgA9AasUdu0WQczGdjIJK/SGI81FsBk8K8emFIY2eFnAUyFeMu5+Po6t6m+Sua0xxSWNcfaT5179dE6/zYuctwIh2b05MywtnC7rEdiGBYFU+nzVCY8vu0O5xPKvAp5Pvvss3T8+DGebzkYgvgABbB84nmq31ZPte92vH7tF/PRduz6u99riF3j21Ifr3Zm9xNsDpvVlvX1qb5mvXux8SPWlh1XbIyx+BO7Lite2332rHtjMSjlg1Ky8P3NG59vx+cCKjPVq1iuoL7Q/jdLHva61Djsc3Sv07fp7dj20edTWeO0+md1VG0zTy9StuHnM+vvLDvU76wv93rh/ZaNcZCf+lK1u5gP1L0dtBXbK87q4yAyyBtjno+xc+r9h7dz/yz9PmXPXr+1Lxo3Uj5qEP80iI7LNf35TJ7e5flmb2c9GcQPGM2SUUzfvM7F+9M78GpQnxWbOz/3Vr9ZV3ld1zvgNmUP9vPUOiPl67QPOHyF99zMu+SUT7Nt9XRqN2Dc9qs7tt5RUX0iiemw9y3Wj6ntq11b29Y1ktVv/V7vS+UUefYc+9635a/xPt7Oc56N77aX/sPWUs+K9dPmddpn3d/E35pbiU/GnlfvUJaUT/Bjs+sOK5fYXPZ07Z8GTIU+2Fhh9Tsrx4jpcZ4v9vucKVvyPsjPt+/XEEx1PxY6vGcogaEEhhIYSuBnUQI9Dt6fxdEPxzyUwFACQwkMJTCUwB4k8Jd/+ddStuZO18t7eeAXsLHNEb/xhU0ILWrUQistgNIiMQVQacFkbHPTb0b4TQd9KacLent9arN0r5vG8kz7wizOGqB9833O2xCymxF7mM6+S1ObHXYzT29IbaCmNrVibft2Y5uM9j67gRfb1LfzF9swsZtVKZ3Qa2IbVqmxqT1YnbDPj82dfuZfUqY2PPM2gPLm3G/U2fayfvd6Poheejlnyc3qk8o8b9PX6vrujdB+SQwqzzz56fFRMTmqj7CFPrEN97xxeXvwG6W6Eat9VZ+nhVf+5aGVU5b/wHOsHvZv+MrT9IUZrr0/37d7XqwN6Fj02RYwmzs3kQvy7C+rTSv3VDu4/37l4F/oxZ4R86+xjfOUD7Xj8zHMxz//rJhNZflmrz+Dzpd9TkqWtu+qe7aYD59lxSJ7j4+Reb7DxmKvE/aZ9ve9+OlBn5+nq3k+zj7Hgqm8PLxv0+/z9Dzv+V4XU39rgZnPge737yxfzUV1hsVpkDF4/2vzDc0B7H/1+38MmCoWA9K2jZet/3RgqpRfsbK01+TFv6ieBwYdFNuhQBA6AhBDMQBVADi5evM6F0GDEYaL5gFUKBa4WBS5vQVTKSOP1SktbtsBmIqL5+SldSyPwWcW2KE5izIwWBCBLWLpn0cpZuy0hOEBLFp8snwAKiuYisEnlTIXmnNbgTGIQUQKUELxZwAmoMqU+66MVKbYm8cdXrKj2Harg2LHTgAroe1QoM0nsQsAyzJfMTjJ/RPgmRQv4rlcwKkn5wfmKGXEAoAqwHYCcEkKM7qgJsFTCPuTgXPhuXwSPY9LvugDU6FAocucJcAo7iuKFblwFsXMkFFgUBAUlDyXfwlgKlYIARlxvoNSw9AX8Z/928WiG8JgonoC0JmACgCUkiJpaU7aRBGqfs45QAAJNVpNHgPYYVDADr1FQSSK/+v1hgBTdnao2WrT1NQ0TUxMsr7ISfYAswB4VGPQUJc1CowrodgU4B9+oR+KNTl+6vhQIKtFHkE/FLCH+7j4A+ApMIUWCjQ+Ni5AqlZTmHTCeFH0vLmxKSCjCkBlYHoJLAgBSNdtF0BAZagILDb4TkFB0KPRWo2La8fDmBgEGSqUGEjIc7NDM1MT1Kpv0o9eeYXA8oSia4Cm8AOWKugwgCTz8/PMHKNgKhTnqn2qf4CMVOfVB+BvMLSsrCyzbldQ7F6rUbFcZgYuACjA+CFsGQLoxDOEnUHYMrprgTBfCmRAH2/cuEFg9/nyRaaibwAAIABJREFU88/T8RPHGbTW2drhIvhe/Ag2DhtjNjnYZ6/QDf4QP9D5bmFbYD/q+tzAqqYVuhiLMFMRHTpwgM4++CB985vfpB//+HWWoYK17n76KYMtDx46xMxUALIcODDPMgAwBY9hkGr4gU0ogEJ9KOwIhc3wKShuhj2Vq9UAFtmi0doYf4biaegFgGj6A/tS0CeAA9B5/I0CaRTXA4QCMNX7H7xPTzz5JH3hmS/SkeMnGdS4tiFAIMhAZY7fu/4qsN9iLN0YYNkiwrrIx1vW+QCmAqMHxoYi5ukpFPavMAgArGiXPvqIwPBTLhVp/9wcPfbYYwwGotAn8TM9dj7MH9qCnuJ3ALFuf3Kb7i4s0hZt0SOPPUL/7e/+LvcfjGHf/e536cb1G1StjtLXv/51euH5F+hv/o+/oddflzkU3yTtw2+A1UnlhjnCmKGjsAX8XLl6jRrNNoMwnvnis/TQww8zAAi6oHtxdl8En8FfoQhdgZLsfwyrt8quC3QKrJLhSBn2Ebi33WpTc7POtjuFgvpKhc6/e56+//3vsRwBFAEg8ujRozwOYcwSRjD4BdgbM7QFYO9mXYCoiMvQv+12hxYX7/F4BExZ44J86DbAkNVKlUbHxtjfQB4KYmZ2ONii9hvAAviqUqULdsLzwdx26NAhOnLkMK2trtKf/PEfU7VWo//i61/vgjghJ+gf2ldQkYDeRJehh/inzCyqt9Yn9exCwM8+p9JcP/Zff63uqep4FQSJ69544w2OP/Bvk5MA8Yx2/Y7aUGptrPsRaF8L1tXmbF6lvsquh23OFMtz1Sfa8XX9q9mT9vfaa9juAiBfi9/Un6LdPl0NJ9jr9/Y7n6/qM3pjlDUGQL+cuzEovcSsVML2I4AqBjqXSzRaqwQwVZGWFz6h2zeu0EcfXKDjRw/RL3z152lycozjD3IIxMh6u8nzAvYp9oVra7S2tMT6jpQDIBWAclvtbarXmzQ2NkFPf+7nGCx59eoNBgAePX6cnnzqKZpkpsE1+t5LL9F7Fy7QSEGAOABII1vqbLWZWVAPIui0kWNp7gMfCzDTDgHLzcxUlSIDq2gHuWub2a0qANkWC5I/NJq0uQ6wXRlnC9DHN29z/gOWva0tolYTrIPr/FyYNOwUNj46Ns72DpDofoCpJmc4DuEesMetra4zgBlteWYqmRcBU6n+8Jxt79DWloIxwTQYMlXDqGLnWvNgtQNfPOj1Qv+2z0SO3WunFwM4jnfzbIF9cX7GObZ97xJ4WYOvlT5IvxVMxbbEgGkZG/QGYKoROXmACgFMhbwVAD3EMvXfOjb4PWGuHeE118429LbI6xLkoQBGsR/hwyWaPEfIuZuNNoP3GMxXr9MaQOVt5EdlmpyZoVJZWFT1OugEDhqAb1ZmKAWhY2yccwWgJw4qQP6rtru+uS4A7Z0dvlf96A7Wf2DB3NzsHkjB/gMHLJSLDKZCTNG2kUto3tPbf5RC65SP8ftTfr9JfZx9d6G5Rt++SgA6SdInQCr558pUusy78p3Gce438pBSkeOHgnIBpjp69AjLQd4/FaX0nlVA9Cqmnzpm/11Kt+3nfv0/yD3eX3uZx/y+76O2EdunifXBgkBiexODfOblZ+/R32PtxOTu5zprT9SPR++N3RPLx2LPis1BrJ9582n3TVjLAgjd+r+UvmTpW5Y8Y/fdD5hql725waZ0ousvTT6vOps11rzn+Xtjz9/rfAyqe9Al+95H7c3u06puDRoDU33dixxidu/z3Zgd5s3H/cjWtmn7oGuvvLkZZH5TspHPlXVGWhrEH8VsJWabu+1NDlXay08qFvgx+b+RT6Z+Bp0n64fQvr7j1M/ZP/A+XP+YBrUP7+dsLrDL5pGDmecM6sus77ZxLSbXbgzgQ6V6+0eDzJcdi/oylZnamwWk/1ODqXS81sZi8rZzp/JK+YJ0rOkHJ2bFJGs3eI7mpFaG/xgwlR+v1QE/ft+Xfv3EvtcgmtC7xtuPl0NKrlkgJ2+7ebbmx2RH4Oc6Fhf8iK096Xe+T0Mw1d70ZHj1UAJDCQwlMJTAz64E9pha/OwKajjyoQSGEhhKYCiBoQQAptJFtv1vbNGaWvji89gGoV3USpGWFHxgg0KLYbSwAG3oi3o99Q9/22IPu4Gmi2i/aWQ3QPyGbGzjxi7AB93U65dNoY+DPdZGbIMhtvDPen5s08DKPXZvbPMktflgNwNjLy28LP3z/Issv7noNyrRdwu4SG1G+ufqBkvexmd3I1JP9MRGa/ixm1YxvdXr/IusLBnYzUG7YZTlYWKbR1nXe5nHNmBTtpjqkx9/bENNZZ2yJytXq9defoPYRpZMsvqaNY8pmeqpYr7gJ7apq3qH76yuZo1J2/E+zMtI/9YNbfxXCyztfNpna39iPsD33/t3/V5fRqQKnqzc8nyjtUdbcIA2osUGpvHY3OXNZ8oWYr425ff9PMZ81CAZQsxHeXuL+beYLx7UJ6TiQcqPxsYR02N8ltWvmHx9LLP6FssjUn3Xz72+xvqUZ3d5fjdLfoPoQer53kYH0Z+8a3T83hfgbw+msm3F/JqNn6nnpmx9EDu116jd2+cM2kbMplIxX/JEAY2k4l/Ml9n2Ynqdstm9gqmyxp+lR/7FuvX5eTL1cxuL6/YaC771duhjjZ+brHho7YxtA4WFfMJ5DySEQnk+oX57m1bX1ujqjWs0UhJWkybYorgIZCQwMQnAQFkzBGjTO3lS1wyce2wJA5IduwX1KgOTnoKuxcxahKyAKh2/PaXS+igU1YLZZGSnQAWcKl8uCRMQGDS4GJH4xTuYjRgoEQo+BSiEikphymC2jFBgCbCZgKmUpaPEBf4CKGKsVI8hCvfJWeXC7oRCyZKcmrrVQZF2m4tXUcyIfxgvihXBUqBsGXZs/DvAbuhnAFOhP5A1+qRzh8JOyJcZQ5ihqSLj5fGhnwK+gUwUWKVHw3MbgaEqoMrEdsWAA0tVYIAIzFQMvmN2CPlRJilegLHgup/2gHPc5y0GOfA/LsKQIpL+GNDTFdYpBWGAbUaZxgy7iOiRsGKJnYovxtxXQgE9OooCdhSWQqeWlpapvilF9pBNvdnkU/SZQaQAAIvkluVylcDag+8UkMTMJwBTAWQYmKEYlId1TYjZYIfgonJmHAiFOcyKpmxSJS5KRkE1mN5gd2DfAZCq3mhQrVKlmdlZOnjoIIMhNtbXqQlwQrvFTDpb2yikDkxhieKOLuCmUODiVvQfY1L2KB2TrvW7DFcAEzLr2AitLt1jMNUnn3zCto52YJtvvvkmyxiMNnNzc10wlYIHtE21a/QFYAsU3+J+ZYxhwMjaWijCBZiqyqwmE5MTDI5BUfHY6DgX8gqbHBjHNhjoMzo6xvIX+xdOCHswzN27d/k5X/zSl+jQkcP8fBTAMyOFsrkVUOAtfkkPfrGFbgLak0IOu662sRu6a4saVQ/KhQIdPniQHn7oIfrDP/xDZgICOxDaAiBneWmJ/eyx40cZSAUwy759c1StVriAHz8KpuI+EvRRmMi6c0s4gAHMfx0qF8GQVqbamLA44R/Y1lAcDTkza1oAJUq+AiBAnQFUCqbSvzFPsJePb9+mS1cu0zNf/CI9//wLNDoxySdONwIjmMpG10h2nYl+wr4sY47GOS8zzRWEja/HTDWys82F6NAxAKDAkAYA3s0bN5h5bKxWo2NHj9C5c+fo4IEDDCjr5mihYBE6yUC5DhhX9nF/AA4EaxliXLFcpMefeJx+97/7PW4b7FOwcTCxrCyv0lf++Vfoqaeeom984xv0wx/9kJaWlronHwvjxxSDCpVREboKOUCWAGFCN9555zyf0n3sxEkGph0/cZLnBPeojqHfGvshHwVTQYaWfcPnbX16CQCUuO1AzlOkDli0NsGAtp8mxsfZtt968y166aWX6Ob169Rs1Fn3FEyFPokNEMcQAFAZOFUQEPXi0j1mJuM+wY52iBnmIBfIGtdiTKpLAKUAxLZ/fp7nET5EQBrIEYVNUYAFW+wrhVGnzT4WOg/2JoC8cB9s+v/8xjdo/sAB+s3f/u0uOFvZ0aBHmutqjEU/cC/myuZW6itUZ23uFANT+ZzfzwPawWfQe43teC7khGdBLvj+Rz/6Ecvm1KlTDNRlNsewN6bP8G3b/Bi/67Nia5wUkCq1lvI5pP07L59Ue9Y+4W/LTKW5DH8efK7Gei0c1nUT5GT9g/ZD+6Aykv+GAxsY+BpYrYol2ikgHiD/gl4VGEhVLZdpbLRCo9UyM1MBSHXz6iVauHOLTh4/Qs9/+VkaGwWLI3K1EttPa6vN4KJiscxAqMbmJrXrdQaCo78ra2sCMipV6MiRY3Tk8DE6deYMra5t0PXrN+nQkSN06PBh2n/gAM/93U/v0D/84B/ow4sfUKlcEIAM2IFGsAffYfvUNeIWwFQhn0PhKxhBR0YApLXMVNjrRvwHALhFM2Cdm5hgvVpeWqY7n9xlIHJhpEiLC2B/RDwp0OrqBq2vbXAcYWxkaBcA7cnpGc4DEVtnZwD0m2YwJGQJOcAXrqyucT6C6zCfykwl8UlOaLfF3wCFIc4IUK4HpvJrIo2nqhPqC1NsZSldFj2UAxJEb3rMr6qj/IzATGX33VT+mkv4fQkFliL35XwggOZl7xwgYOSx4s7kO+glwKGI2ZC3sHLiOQKsKnRB4nywQ4dXDVQdrdHY+AT/k/VQk/UFeoArGvUWg/+RywBMtQ5Gym2iYrlC07NzAqYqFKndBstvhxqtlgDxA8gez7fMVAp4Et8T1koBlLyxuR5iQYFzYPxDTAOYCgy90BX4OvWXGN9orUpTU5McazV/wfMUTKV5lq7drf+160OVv/7XriftZypXm4uofsk9PaY3zhIZPx8rUekd+KB+XNdkyEMApoIPRxxBHvfFL36RDh06SI36JjNRMRMCdLxHlbfrMKKUr43tPaRsxPrI2DWpz+yY7ZrZxxzvd9U2ra/P66+3nUH6bG3ay8mOycekVF9ifdB2U/tx9jlZMTjrOvvclJ9KxflUu7E47O3DzpOVif5ux+N1IXVvKh7fD5hK47/vW2xssTm1OhG337Q15F2fNU9ZNub76Z8TsyWVtc31NW/V+Gf9V17f83zAXu9P2WGsnSw/ENNB39e99K1nu7I/5H1KSr9Vtlk6pfbY378emGpQf5TVp5j/7NlmD7C9Vz/o+x6Tae8zZWDazS7r/XzWXPk+Wtvu6jCzw+4GiGX3bze42vrKWAxDJMe+po3otn8x/4c27VpQc0MvAz/vnDd2D3BKl7lmxdrUs7Wffp/J5kdo1/sN7XteTE75CZ0vbduuH1Mx0OcPKd3ZPdfhoK3QmTxd0Ha1jyoLjX0xMJUczhHyMQfWj9mn7YONa7H8QfvTr/89plOrRz6W2/b8en+QGGPjvY2ZeXYb822xefX9tf5q0GfktTsEU+VF6+H3QwkMJTCUwFACQwmIBIZgqqEmDCUwlMBQAkMJDCUwoAT+7M/+gsFUdsGuC2G7kLaL3L1sRup9sY0vLUCwGzqWmQqfy2nQUuDtX4z7TQbdbLCbBnZRbzep/IbV/W5sc2FG2CPM2lhKbYz6DYrUtKU2WbTd2LMH3aD2m4B+8yhrU1f7q/Pj9SimW3qPgqnspknWiwI8w26o2WutrsY2Fe0pTDG9Vj2xbVo5xPTI91X1NGtO7Pz6fuaZbOx5Vv6x3/1nWfK18+B/z7P5PP3z7Q3Sb78hbW3A201e/2KyVTBVzPZjz0Ibtmgj5TO8fnk9tb7Ufmc3rO0GqbW/VF+9f05tSFvf7seSpX9Zuqf3qb2on9aiVh2L98vWprw+pDZI8/ylvc+34V8IpOJHnh3672P+0fuAWL9jPj3PJ2SNL082MXnH7onZctYYvT5n9cP3PxaTvY+3fiClF1av7ThTtpeKp96+YvdnzaWNUXvRo1Q/Y37Y9l0LNFL2HvOhKb9l5zHqLyPFQP65Xn99AckgMrHji8VyO9d67f2CqVK2bOXu5+Z+wFTaT9tWzM76bbT/JeCgMTTPd8Z0yr5MtTrsbdH2z44p5ttj88QgG4ALzGmbKOoDaAHFbyurq3Tzk4+pgBO5R0e5KFSZqbR4vo/BsYPTyuUUc43P3djJB7kLaEF9P9rTv5n5olDoMqXIC1FhMrDAZpWBLbrs91tSRI5T3pnzKBQw4pW+vgQHVATFhQCx8FUASzBAyfQPoIMAigp0waKehRGqlMtUKZWpE065Z2BTOMSCxx7AGQwW4pe64fR7PqVfmakEPIVxANwlwKJCH2ADbaHoXIA7vXb5hX5giMJ3eno9fu8yXgE8EIo++/JtoeCSnwBCASgKRcRgBJG2Q/sM1pFTN9E3jENoqAR8h/71DoQNhasMptKXyz2oFRe/MChti/+NMHMPlx3Kj/qzwDQh/QvdDAApYLQAguvqD48XJ/dL8SyPl0ETHWp12lSuVGmcT/if5PEtrSyzfqHfS/eWaHOzzsWh0JF2Z4uLJFH4jyJk/HDBbLHE7BS1Kk7vF2YYBRugGpl1AcA1BVOZonEGUrEyKlcMwFQ98CH6gvmV5wprioIJASY6dvQYnT13lsAWgM/rjTpt1jdoY3OD2lvt7vzaYgtdxyvDmwJZ1A4VFGRPv8V3sD8UijIQAlXA29s0PzdLIztb9OZPfsKsQJAV+ol+A3CC+8BKBcYbgAYARLNgCrVdBU6BSWhhYaELXFKAwYH5eXr8sUf4c4CMwCYGFinIplwqM+vHgQMHGJAxOj7GOo4ib/zoeBn8RiPhuxb3Ef9QbPH4k0/S7NwsLRkwFQPdgr3huRbAqLbs90kw96k83eaz6BMsZbRSofl9++j4sWP0B3/wBwyiAIAC475z5w6PFaI+cfIEg0UOHz5M+/bNsgwtmEp8ntgb9J/BQaHYmYGcbJ8jzDgEfWt32gx8hZwmxoVpjRkkmIFk2wADC/wczA9sBWqqABgw/WCuPr17lz5duEtf+vKX6bnnnqPOzgj7Pfga+4P+6KE8GD9kBV3SvmoBtY0NPu9T+YKZCn6TgVUjxDYGHfvoo4/otdde4/4u3l1gVqWJiXE6eeI4PfjAA6yLDOIODHko+Ma8QGfbAEC2mgwogi2B3Wp5ZZnlND45zmCq3/qd3+YxX7x4kYF8AElBntNT0yzv//Ct/0AX3rvAOgWGFjC4QCcB+AMIEKABjB22hPGi0Bw2gZ8333qHpqan6anPfo5OnDzFQEkGd7bbUQYL3AMwFeYNdmdZqXxOZv8G8QuX5DNoTir7AdRtg21m/34G2tY3Nuntt96if/jBD+iT27cZZAa9xJihgxKX5eR86BL0RkGL6M/1Wzfp1se3ZI4BVAHYqyggP8gD/4XtAVyFMWoBOsAB1j/gOvxdKJUZ3Ki+Cf6U/VbIAQDCOnnyFLN0AQT38ssv05kzZ+h3fud3WD54FgM7gh2r71ZWKtwH/YGf1YJ++Carr908JcKU0qfo3XDVz7CDj5k9D2CC0VHWMTwf8lBgma7Bf/zjH/OzAQCEbTJgJcQI9T15awgdr80JNV+y+aOOK5brpnJeO17rA2PrF73W5mWYS7B72hyNc4UALtexad/83t5gMoBPRC6xLX4CeR7ADABTKTNVocg+Ef/ATFWrFKlaIrr0wQW6cfUS7XQadOrEUXr6qcepVqswQJ4BXcURAmxldAxASACv7zFIs1IoMAAWYCRhZhulqRmw4j1BB+YP0r3lFQaxVKtjbN9TMzM0NjFB9xYX6fLlS/T2W2/TjevXCMSXyky1A168rQ61m60uAGgkMOnABgUQD9AhAEnKTAVb4ySXmam2ttrMuoc+gsESvgksUmAlBLPm8r1latSbDKzqdAAEQgwYYxDWyuo9Gp8AIHSCZmbnmHFrZWWNalWwGFWp3cbzAT6GHFZodXWN0zjE2y6DZwCeW6AK5ljmH4yPiAfKANU7AMnqmdUf1Qs9SEH1QVLWHrNt/N1CL1aKzgV20JBfar7AAP0AtEJfNT6FtDh8J4chaJ6Be+CTMCcc4zk+ac4OADByZPG7JeT9nOsBZBWYqwLwG35Omf5g+7AXMEa2WwIuHZ0AqH+cwXwKygRYWsFU9c0msxy2trYYeL9RbzDgrVytMZgK+Spy2smJGc5ZcVCA9hn9hu+Bz9TCUfRFAUkAd4JJUPMLsJcpMNvaP2Ir4gb8nPo83V+YmhTAFbNAmjWI+idpT9jNdE6tH1O90HzA+g3rO+x1fl2ofotZHzsCKtPVhJLheh/LByGYQmmN41hj8FwGQBpyXcSTL3zhCzS/fz9tbCCPwxwjjgkznhJz27hi/Zodk/Y9Fmf8Zz5ODHKPlZP113Y/KLbPE4sZOl/2v74Pdj2e+i7Vb7+HtmuOgg/YSz/ss6z+5MlykGdb32TlnHqO70vsGan5srbidSmWD2Tphs73oHlBX45p8iyfw8d0We3Yg6m8zcd8QGzu/DPtNT5HickyT/f2YlMxHcrSm5iO4Ho7dvUZfpxZupI313sdUyzXG2RcsbnI8hWaEw9iz9q2Z6aK+Rvf16w90ZgNy7PuD0xln52Smcq3J2cBWqfiYJ7s857Z80cC3t/rj5extXNr32hX8345zWNvbFvWL9ln6PpB+23lhAxND8yK6VHKJ3gwlZ+TmF4gZblfMJX2Tcdo95LsHq0Fh1uf79dQPsZ4GQ06x13AeNjfsvvtKgPvn+w8xH5P+937A1OpfLQfPqbgb9U72X9CXi7Mpyn/E4sjPifyOuB1BH9bFff5nvf3ds5S7wv9vFn9zYrbsflO5ZYxf5LyITG7iD0rJk8bH3HPEEw1qFUOrxtKYCiBoQSGEvhZl8AQTPWzrgHD8Q8lMJTAUAJDCQwsgT/5kz8LdXs9QJXdePELabu5ktowsA+3G2K6caf3+U0AfK/FUHpyLl7AaaGMBVPZZ8Q2hf0mj9+Yy9qoG1h4XBYpBRV5sohtvg5yn98YsX+nNjL0c7/5qJs0flPDbj7E5iTWd/9su6kR2/yJjVXn2m9+pOTvN37tfX6z0MsgBqZSeXhd8vemdMf3O7WxGBtf3iZSqk9ZuhnbrIpdn3Wd1wW9327CWvlk9SfWlp+z2BxY/2B1Vvvg/cjg9tp/5SBgKqu3upmqrejGpJ9f1UW/Se/HGrvPz3tsrrxdx2wvT0+sTsc2P7Ns0l5v9cIWKEkhdG9j2Rbfeh/mxxjzTzGfEvNBWb5D58/KS/uVevGV52/t82I2nefjY2O3+p2n27F5itlYSuax/nl9SPkqr88pGeozYrpsbUrnxepKVgzzffd2F/MjqflK+TTf91QM8kDIQWNaXqxJ+UIrKzsPqf55e4/p1V77HPPddo4HbS8rPma1Z+cbBc0oBPTzqPfHdDDVPx9fvD3dD5hK9UP1OaXXOt8yjvyXgP3X907i93HEX+fHboEOVoa+ONX6ESvbWAxR/bD+ljfpAJwRXiH+AZgKwBOAJ1ZWV+jTxQVmpgJzDudtqM8GK1MoktO+cuE1irZbUhSKHwvghToArITv9DRJFAqir7gXRdX4HMX8zNbU6XDBoWUr4O6GE+d1jOqzuoU6GA0zSIWq8oAdYvloMS/WCmBEQlw0rFXcb8cyJbOOE8tZgnwfM3EVi1x4yroeTsnt2kdgSNJiS5ERCuwA2gAACAW0wv6BAj5mK+KT7UsC8sJLYMYsyQEWAEBgOKF8u/sd2uugvbYAqlD4zmAqgNr4OQIsQiGhAByF3Yb1TQFZ6BNePhcAWrNsxT1gVg9M1cshumwSZfms3y53MyrKfGG8WwT+CZzfzhWHCj7TNrjINfwYEJJWXgLox3MNUJOCxwA2C2wDzPLV6TBzDq4dGx+nmblZ1t+FxUUuvgd7GoA1YKYCUAGAqa1tMDYB0ATQlDA4MaCPATclLpSU/Epe2uN7FKx2wVRgUWG2hgAE6TJS9ctGczHoBFiosKZGH1DAyp8FtjKAMABuOPfQuW5xa70J4EtDQDHMWNHP9BYIsBjoBnYkzLsUSrSp2WyFAlkpNBBbwneiHwDKofgAcw0ZNut1OnLoANUqZXr/vfeoUa93gQEAibz77rtc/KMgJxTPAkSgzFR27wBjAqDh/fffZ+YfLd7Ff0+fPk0PnDlDp0+d4P4xuGx8nNmn3nnnbdpY30C9PLMcAGBWCcw34hdkLgQgIVQ8PPcoMN4A+0aZASynTp9iPQALURvF5DvEPo4ZVEak6F/BVKHEWuadfYaq6E6XaU71HXIOXkEAfvApobC8VCjQ1Pg4TfK/Cfp3/+5/oZ/85CcMoIBN37hxg+r1TZ7z4yeOM+AKQJbZuRkGn0DeaA9gMtFt0TkwiEBX1J4ZMAoGDAZTVbk/AKLB/nFftVLrMmAAOAQfgWJgzBMGp+A96Dz8gAJQAPQCGxnbSbNBX/rSl+iZZ5+ljXqTWtCr0B+NKzoPClDBuBScp8U6NieN7R+JLx8Rhg/ezSH+vVqpcJ/ffecd+v7LL7PPXl9doyuXrzAI4NSpE6xD8/P7A2BXQMLKEsdF0WB0a7WYGQn/BZhqA75gZ5umZ6fp3MPn6Fd+5V/Q2rqM+6GHHqLDh4/Q+NgEA6yuXr1K77zzDgEQCF1eW1tnm0JRNfsQFFEHe1QmIsgQcsa4L7z3Ph06dIS+/PwLND0j/siydfgcAW2BSU39g4KpVN62EKwvLwvFXijih/5w/EKcanfYhqDv9+7e5bG8/vrrtPDpHZbTgw8+SAcPHuRrxLfvMBOHAvOUDQ12eeXqFbp247oU0ddqwoozOclzBMYO7fvCwiKtrq4EAFWVxyxFTthbFBa6iclJZv6Dr0ZclFwAYCoBLeB69OvUqTMMSHnvvfcZUPXII4/Qr//6r3OeAp+hrE+aI2EMFkyFccE/KUhR58iuOW0hlc2hYusynQc7b9B99B++W+0K8sBnCuKFf4Ls0SZ0TACMDdvMLtBR199o3Al7s2hDx6t5nfpdzZttgZnuD2h7flw+t8aonL/vAAAgAElEQVR1FphlO2nzSN8/peeJ7TN4Pff5nH5v10i9dMDu7UpZI1jRRJ+KSExpZwS5kxRxAlQyWq0ygLBaKVG1NELlkW06//ZP6cbVj2hmcoxOnzhKD507zWw6YBACmyUODwAYrDY6wW3dvXuHdjodqpXLzKIIEDbmbGJymg4dgd8+yoDfpZVVmpqaoUOHj7Iv5fgzM8PAQ/iuq1eu0qeffsLgKABRhI0U/4TVkoFTANcXSuz/OC4FBkoFU1UBCKsCTFUMYCrE+DYt3r3H/9rtBrMU4n4GhpcqtLy4RM1mm0HfIyMCIka8b7UbtL6+TNPTEzQ9M819BdAKYCr0QfIguAdh+gKbJ/wesjeARzyYKqTYHDsxf4hRaE/AVBypDIBGZrWHoZdcpqev4n8YoGKqCaw++3Vbzw9KW5yjBTAVdEQPCeBY3wemEiAk+trtVJfpwICpAETiMfWDqThuBUAz5MpsVIUilbn/kturXSroGHEBOQh8FOQF39hqbrFAJqamaHx8woGpZL2AtZqAqVrU7HSo3mgxWIpGilQBA+DsHOel0NvpKcSZKrV4bNJvjcW8rtBxhP1BjtnlCsu8G8vKAHsKON2uzZC7j4T8HPdpnMNczTG4foLjIu7D/dA5BewrYyD0yvoi73/8HpL1RXYtbP2D9tvm2ZjXdqsHpsJiLrr/JRoaVEDWecJe2KYqDhkJe6iI+QBuP/3008wkurEuYKpyudJlprJgqpie9u+X9NicvY/tCwx7+CM2vpicsny6zo1/bGqvxvvuWHfz+uXviV2f93z9fq/P2ovsbR9iejvoVPk9MSvD2H6b+kj9TvNABVP5fd+YrGKxNTXXMZloH8R/90DlsZzJ6nkWSCDlB/wz7N95ehm18cQhVHZMg85dln77fUsrX92zsvdn5WIpncjrZ56dpO6P2U+WLeW1k6Vbdn8vpj+xtgcBU3k9ib0PsWNK55u9feyU7mXZmL0nO9+WvSWVga5FfAzMs9O8eWKAfgJMlXevzfl9TFPbRv80NiMHx75inn5Y+VnApT4jJt++73DIUsg5rR/xsvLji61hYjbZ95luuLhB+bZTfVZ9UB9g51vv8e8n8saR5wfyvtecUGVv/2vjU9Z8pPSy38b4qszupOK9rRnxMvR9FNsRRtqUzdrPva+WdUN+CXPPT/bXHFnbiPlufV4qh7ACiulszKdk2Zjd14hdN5gf7N/HTrWTZwdDMFWeNQ6/H0pgKIGhBIYSGEpAJJCfiQwlNZTAUAJDCQwlMJTAUAIsAYCp/IabbvjECoRxrX3B5O/1i/LY5nxq88I+V1/Ca/Gj3czwmxW2D37zJbZo95sa+Du2GZGvIlp+01v0D/oiIWtTw2+45W1G2O99u36TOtZ27B670Rvb9M2STWxssc9SRRP5co/Ply320TZs4YrXzZQe6XW2zzE9iul+Srf9mFJ6mbUhmtVGSma+vTzdSuml2uMgm3F5fbE6GdsIi9mwLYSLbbYOojO75OdOhNbvsza8+4q1Q/GE15OY7cTm1ffH+qDUPKVko9enNp9tezGfnPIhMVtQf4n/Wnl0X2iEF572ZUdqfgbdQLayuR+7w3PsS2B9rvUPqTmK9TEvrlkdtfLKs2E7jzGZ+bHn6VVMj+xnKXveiyxS8XMQX6jzYuO7L3bzMSz24kdl5WOKtYc8vffxIWXXtk29JpYr7cUnZdm+fzHhn2X9lp2LVJt5OpPnv2Nx1Pch9XeWTtuYbfUh5YNUj/FfYdGQl9B5PtDHj9R4rK1ZHbwfMJX3kynd0v7LnAtDj5VFVrzEdVrQFfPnWbFbfbWXTco/+pzQ6lpMnno9StYBGFAwFT5HMSmK+wB6WF5ZodWNddpBbWoRJ26jVmykC6ZCfyxjRqvZpGaj2T1wwYLCtrd2GMSCexRMgfUE/sZ1KHRGW8ygEgr9wCiCImlbCGiLItRf4X4GOOEU8q0OtdpNKaoNjFOYNmY6CYARBkmE17oAwwgrBsAHAjLqstaEk2IBHAiES1xkywxWDELqAal0rrsvoklOqi+HvuGJAqSSk97BZMQsSgDshKJSZhIJP6of5Wqle2q8tC0Fmux3AO7hLotcWU6QLwNFigyKYYYMgNMCyEivEbCNAI8AMGm2he1HZY379ER61XnNO/VZ+BxzBHFKgUsoCgzFirZ4m+XNbFTbND5apTJYrpCzoUA8sErx3AZQFIpdUdgoxbw9ABiK7lmvwCYQxouiTn1FD5liTDixH7WapXKRAQIo9rx9+xMG6eBisK41mg0BTwU2CwADGGSCv0Nhr2xli84zUCYUvLCtYG7LZZa3jA2glqIA9MCUEpjLMBaWoSlOx/2aoynzjDIGAAiGgc/MzNCx48cZsIVrURQ7Uhyh2iiAVwGUwIxiAvYCaxEXhAfWJQYPBh+M+cSPMJCJjQNUogxOeDbAIZubG8y+sbh4lw7Nz9NotUI3rl9nvQDTAGQLthmw92B+AaYCYAAAArVX9V/4Xu0Xzzl//jwtLi5yO7gHTDlf/epXGQjz8a0bPEa08/lnnmF5//Vf/xV98MFF+vjW7WCvALhtM8sU5lRBLDI2Yc9AG/AhAFmgfWYYmp7icTPICABEFN8AHBcY43APxoU559lmIFWhC1rs6r9Wi9uCIc2vw5yzb93ZoWqpTPNzc8ycsrm2Tn/zN9+g9z94n86dPcsyBzin1W7zXKCPx44fpaNHj7BsGEzFbDso6MXcS/E32lU2H5vfC0hxuwumAvipG3vAKhLYM+AHAMQD8A2+UsYNQJ0UcUO2WugMIBAAXwAO1cbHmIXhs5/7HC2trHEhN7MZBnCHHrYDHfFAWPRXfYr13XYNafMTZvcoFRgkMbK9Q7Uq2NLKPO433niDvvvd79I4wCqNJvdvamqSTpw4TmcffJAOHJjvsp7hmZhD1n/2jQA7brHeoY8ARUHn0XeAqQ4fPUKPPvYoyw33Pvzww3Ti+AmanZmjn/z0p/Tmm28yEOvu3bv0ve99jwGIKJ5mtrTR0V2vvPAMyA46BdDnrVu36fSZB+grX/0a+6pmYFbz+ZGN8ZgDzAf03OYEdv3k1zYay9k/FKU0HFKA94I/QRy4duUKXTh/gc6/+y4tLi5wIRrGiyJx6IbEZAU1dajZbgU/P8I2pGAq6NDU5ASzr00zAGCc5wlAxtu3b9PiIpi1hJ2rWqsxaBU/aB+sXgBNwUbBHgiQJM9ZAFZroT9QCgcPHqIzpx+gV175Ib311tusu08++ST90i/9Ets5ivzhe7QwE/OqOQS+wzyg+B3zBJlC5so6ovm8jWk+X/PrXb8G0jzRMlMpMyCeibnD38rQd/nyZf4MALYYmCqWY2o8Qj8x52q/2n/NvxW0oX1S28P9mvfavFx/t//V52sO6+O47Z/NV7q6DJsLYPBY3h77zO9X2DmI5c+cj9MOVUIuxPBs5Guw+EKRCqUSMyuNMetjhfONEm1RYadDP371FWameuDUcTpz8igdOTRPY2OI/cLKWgKgBKDV2hjPz8cf36JWs0GlkRFuD35lZW2dZuf20QMPPkS3bt6mer1Jh+DHT5yiY8dO0KXLlznvOnnyJF29do1effVHtLK8QmurKwxiAphqu7NFzVad80DkM5wfbnUYLNsD+SJH7MAZElKmKhgkA5iKM/cdyXfOv/MRvXf+MtVqOzQ1WaN9c7PMsAmfvvDpIoNJYNuILZhPsN6hH6XyDs3OTtH09BQzcSF/3NioM+gKeVG5DNBtgcHmAFOtr29yDhoHUwmTk6yJiYFgeH6nLaDIfl0RIFXPf2keK3mkrgt8sbXaqV8HKEhT1p89MJVdn6uOCQsVDpHQ2AhmKjlsgHUbeXg4eEGSAAW2bVN7S3J2tkNmheweccAn1DOQqlSkCudZiFsAU+GgAgGYKdhb/VW9ATDVCIOpmg2wbRYY/D8xifkY74IyAQbm9Qbt0OZGg3Bfq7NFDc7v28zKVqmO0eTMNO0AVL61Q+USAFtlBgfG7FxZbDkvDOBnmS/JhfAzMzvNcRJ+FL4Tvh1+DAAxjFHyf2FrRXuQ9+HDBxlci++QK+Ie/I44AH+IvyW/Qb92r3m669NQIG33FjQOat+t/7P6pXqI/mDdCUY2+QmHohjd6+YfDkyFZ+k6aGIcjLVFnnvNKxGDZmdnGEwltgJmXz6fRBxghEXJr9V1HRCLKbE9u0H3zWL3xny19a2xfYSYH87aj8x7bmzPJOXrbRyKxwD5dNc607A8pvqft+82qOxjey2qr77/sWf6/K2ri13/E7TW+LT+/S/xK6znYb2ZJSvfp0H1yd+nh6nYsaq++3Gm8lWbB6Tu1efafqb6HHuun//UvPbW+1naGP/Ot+n753N8fK9rpiyd8DLxss7raZ6Op+7ndbADE8Rk7tvPssNUX+4HTBWWwru6n+d7svTD+z6NFfZQsEH9UcrGvL7b+KCgb7Vh21ebw9h7Uv3xgrFtSW6FwzJ2/8Rl0H+d9VfWD9n3i/hcDiLCoQS7D1vSFmPy8LYR8696v+aAuu+mmYS9x449S6dTccLLm1HzCUBmnt/1vt3K0oKFVJb2szz726tvsH1VnfN+2tqz9WGxXGWXnMID+v02X5XptmI2rPpkY0EsHvTPe1famb5M24zp4iBjkmvk/ZDXaz/QlH/y8cHeF6ujGdTutf8aq1OCj8kyT99S/sOP0fvcIZgqU/2HXw4lMJTAUAJDCQwl0JXAEEw1VIahBIYSGEpgKIGhBAaUwJ/+6Z93manshoVucmgzuvmB/+rp7akNpO6Wgp7KrgWC2Owyn9mNgNSmo99Eydqs1UW1vuwaZCFvr9n7RjAKQ+MvDW27fsMwq392g8re51/8xzay/AZJTKapDTC7seM3A33/Y5sXqQ0pPwf9m6y9ExmzNmts37RgC595Ocb6ldoYzeqvt4O8MdhnxDaiYnoV20xK6WJKL+1cxq6Jydr2L7Z5FbPJvP7r3Fk98fdkzYPd4LUb+9pGt1iYC3vlRV5so3VAl9e3YIhtKsZ8lN6E5/tnx+zFtpFnWzoeO/ZY4Z8+1xcI2gLy2DXou305YuWdmpfY/Hn5oh37QkMLPvReW+Ca0uG8z/NsGvd7/4R++nnVeOblauNaTH+y7NTqoff3VsZ5Mcb75NTmsNej1NzFfGmeD4/NrfUF/xjf5PVN58f6De87vI3Z73UuU3Ps/aKNEylb9DlLTB52XtQGrY/Sfln7HNQnaTzzvmeQMfr59n3zcs7rXyo2DhoHBh2z1YOYfnmd9c/vl1Xg8zEnjVv70GvVD6ofj+Viate2f9qWzHGp72VZLM56GegLfO9vVGdiMVDBVHac3leo3mj/ugXtpgPeT1gbsHEtpnsxXVJ98nEv5nf8s1C4XioUhWVEwV8AhowQ3bp1i5ZWlqnRbskp7gHxw3MGQFEo7rHxzoOpsDZhHz+CAnWcUC8no6OgE/cpWwOuQZGdFmJrIbRd21jdiMWYnl2hIg79RXGRMDcpQwkzYgEUg5wFxZQ7AuTC3/riml/MA4zCgB0ZJ8tdynQDU5EUk8o9AiBCUWU3rgeKIBSwMziACynDia0MoBImAh4TWHICG0u3YJ7LhLf5pT0XoSPPQeEsk61YhjSGCoS5kO+2dwAikHUQii+5mBpgie6J65KzQUYMcAOgguUEUAUKLaQQQoFU+K8COVROKGQEEASF+VzciiIu3M9jgkwEeCg6LFqtoCgMolIC+1b4PpRT8qiUpYrHIeARGVP/afEsZyIBUwUwmha/om/oV71R5+eWKyUupIfO3bhxiws5cT8KQ3ENM8qgwH9rh5kcAK6SAhA9cRvyklyXGS8CmAptq31jjlGwiTsUzKSy0mJ261us/iqQEP9FkaoCAQAIgr4CrIHvWFfAQASmgwoAUwoO7LEeaCG9AgsVtIjnMQPCCNgqavwP39l4pmxxsD2wydxbXKAqADedNt399FN+PphnYLNLS0ukgACAqQCiUFYqy0aE5+FzLcoAIwvAVAB1ANSCefnVX/1V2r9vH/3x//6/8pwAsPKvf+M3aP7AAfq3//Z/psuXrnARtzApETVaTTp06BADkNB/gFoYTBUYKHAN5hh9PHHiBJ154AG2I9g6M5lB17cBsuuBqSzgAH22eTQXTQfb1nGo3GxBofpBntudHRqtVOnowYO0ub5OVy9foRdf/C5dv36d+4TCZIB5cD/mYf7Afjp+/BgdP36cZYzPFEyljEDq+yFfzF/f+gR6EfqI8cNemOGOi38F+Cl2BIYrAZLgB+BJHQvUC/ak+oe5AOALgMP5gwfp6c99jp544km6t7JKdbCcGYYOBWmgT1pUrTqouuvXI3YdqbFdPoP8e2CqifExBlPh/tdee42+853vMNMXAAh37txhMA9AaGD5gS6K7xJmQzB1dXUfTEvFAgMK8B3uhV5UqhWanJqg2miNC9rRBpiQ8N8jh4/S0SNHGRQEcBDGfOHCBfrmN7/JPgHsIQwUquI5AhZQeUInMc8izzaDkB48+xA999zztLqxwQwvmEeMWfUI96qcIEv4ANyvgBybO9q1k8Z1iVNSx624P8QtMB4C3AdfsrmxSe9fuMBscx999CEtLd6jSrlEjz76KNslxsPxrDDCYCceR7PRtWMAPcFKdfPWTWbyAwPJ7NSU+L1SkSbGJwK7n/gsLcRfX9+g5dVViWWBdQt6CDa2yakpqtZG+VrMFz5XPcJYMBcAU333u39P77xzngEqKGQHwA9AKchZcwXonX6G53CsarW4DcgbbF/4XMFUEqsCWILjeX+xl/WRmoP4a3TeFUwFG1X7VJ+sMQfPhy7h+fAF0BuAWH3O7fM/fYb6I1+Mq35L9YL9gIJ5A+jR5/ixcfj1hs2Fbdyy/ev5EMmFNFfUMfXpZ6Qo3OaqqXzf9l3zBNQ1VgH+R67HwHn4OISCEpUqFdbZsTEBUxWBfNlqE3Wa9MMffI9uXrtMn3niETp94gjNTU0Q/Az0mcHRYD8cBZC/xuyjN25cp/rGBsdCgEQAkllb36DJaYCdT9GVy9eo0WjRw48+QgcOHKbxiSn64OJFtsWnf+7n6Pq1a/T973+PfRaYJTc31xhMD5BnvbFJnU6LymDH3AKwvcXtC7hKQKDCJACg4YgBU4G9CvIWltP3z39IH314hfbvm2afCB2Era+trlOj3ugyVan9gRWxVB6h6ZlxGhursq0jZ0Y8xVgAxAKr0djoBLNSwYfduyfMVOAMFIYr5E4CNtc57u5pcr4bWFKZmaq3V2h1XfXI6ojGOui4rtVszLWxT/XegggVGG39pdoD/CsDcRi038vZOU4GX6CstaLvAqZSv9wODGIM/GSl7Go5Z+046AD+tFquMJtRuVziNQDmDu0pYF4OjyhzXICzBuNkow7/V6C5/ftocmqaxsYnJH40m1Svb3C/4eE3Nxs8R2CmApAKTJEAU5WrozQxNc02AOB9YaTEwMDa2BjL0eYoGheVCRWjEHapHV4vqLwByFUfqixTDJoKOYfmEgJQk/dRJ08ep9mZGW4PoD0AqpAj6j/8jXgAdkLvb+ycqW5o3mVzaGXAxDNjuYTqiATlMI/yh/xzFSr8rKDN2ge0qzn59BTsvsjzgVhy7Ngxevzxx2lmZprBVGwv5Qr7CwAP8czY2LxPtDmDvd76Wr3Hfqbz0xc4DFOQv8f7TxvXvJ1Yn+/bT/3tY0NqnLv8eKRBnXfvJ2KxOWucPt75PqV0L0umPj5lzYO2b9cNvu3UmLp+1AHy/D5IbA9tUDl5fYrNWUy+6ktVb/S/VhbaB5sneHnrNXn9jdmC72tsHvLm136P+2P7j4Pof0xfbf+srUluLWszv59n/Zu1wdje1yD9iuV3g9xn59Veb+fLz53G4dj1KTvE57rWTulCTP8C8T1/lcrFs3TZt+n9rpU98quYPKwfiD0r5sttX/14FVhscxtt174vtGO2eje4HJTNPP6+P2Vrqqv9spE2fPzlPUHkR4jvETCV9xO272oDMX2IxT/O2aBHDqyfpXMp3Yj5J99X3j/G5mXiJ2VzVm46bzYuWOCUznf3gB9Xu5OK3aqTe7V7r18xv+l9WMwmYs/ttwOelajksny12kQslmTFEN4yNcyJ2ufU+LzvytNBbUf2vHsMdv6Zvh2NAXa+/JxqX7NsP+YbvXA1ruXppZ1Pq6vWjvL0KhYH/T1DMFXSdQy/GEpgKIGhBIYSGEqgTwJDMNVQIYYSGEpgKIGhBIYSGFACf/7nf8nMVHbxbTcQdGFrX5LjpakvjLJt6MLYLsq5gA6nXGeAqWKbpbENfu2T36BILci9KPwmU2qjK0+EeBWGF7x28W9/z+pf1iaQlxH+7p6aG15e+U0Ev+mcaj+2+eA3L/xGemxzKCVTvzmUJUO/WRrbcPJ9gz7gJa3Vt9QzU9eknuPnMbVRE9uo0mfpSwsrfz8XKb1I6VFKhqkXZv7ZVt9t4Utqo8rLTTfH0I/URqGVVW/Dr7fZl7expvfoC3IrY7txjuu0OMP7rb3oHvc3wUgX81HatpVlbDNSZaT9TG1e6jPUv6EtW9SmemR1RZ9n7dPLRm3Kvti3z7I6k7KPmB76+fPPtT5K+2eL76yP9W3FbEU/Q7taOOnlba+xuonf7UtDO5+2T1aeWjCW5a/y/JPXEd9WbJxZuha737eh44zZZsrvWBtOjcl/HpuzLJv2fsLPv5272LUx29LrrM1YHbb5hrVTK6NUP6z81Eas/H0s8C+lbYFBX1FNThJhfaXqoC3k8XLwfsPrvdpu7CW93hvz76lu6j0xGcae7f1Vlg2k7MXqlZV7TJ973/fAVLaI2uuZ9Vs2rqXymd0xRv1R/BTolBwtgMbbrM+T9cWwFifH5lyfY/UQfbX+0udO+rfGpNiYvZ6n9A/X2fzN3pcVIwGkwmnbHT7xHGwtAjZCwR4K6ZeWlwnfdFCwGYrW8CKZWXcMmErlCVYqFP6p7Vgwx3anF1MVZKVgKtyPwjs8H0AIFKyhfZsf6ZhSYGUdP0AEOA1+m8FUUsytc6EFhQyu0Bf+4WUrxmdBV/oc1kuzJkORa6lUkVP/+Z7eief8HAUHof/KCsKFlAH0BJYZFG0rw0RgmkKhHp+Iz8iebQaBYR4A8MHnXFQbGLEAmJJ30gKK6p6NH8BLzACmoCvBJAlIoVSkcglAtsBaIkOWR3IxsgwHz+HC3rawHojdyktwKawMjFfNBtXrDWbbEoab3qn9QpmF/4cC68AwJfICG5cA0Fg/Nf8LRtC1cyN7XMfrjQB+474AvLUVTgUNbaFgGaCZZgPsCsTFrADrAChx69bHtLlZ5xwGeoYifB43gCGdbQYBoCASzBY9O5dibWENA6itt7WtADr0C8XREKbqmOZgaTAV9FuKhVFYi+tRuCnsZVu0srzM46hWKt2TcFGoC9YeLvYtCqsC/x7kp4xKPM9gsAh7A2DLaraaDA7Es/APIBJhARJGN4BMADbAT52ZnZaoWd9kMNDG2hp/jmJYgGwAiAIwCPehsBTtKSsV7Bj/oAv4sYxVb7/9NjP7KJgK9/7mb/4m1WpV+u9/7/doYeEut/df/Tf/NZ04eZL+6I/+iD7++Da1mm0GGUHOm/VNOnL0KBezYv6gf/AjAFNBnjq3CwsL9MADD9C5c+eo2W4zowTve0C/wUxVEYYznqeguwyYNGAqrEpQKAG5sj9QtioGKaD4TgutesA2zhd2dmisWqNTR4/S3Tt36I0f/5jeeUfGjvFB98CqhB8Aheb2zTKQSsFUkKuC3zDnag+iz2BqqgT2DrFJMAuBeYXtlIlZwDwmeoouqq9jOwv6Ah1TpnGMGUXA+ExBLOjjhx9+yACsB8+epUcff5zOnjtHy6sbDGiD72OgZWAW1HimRc4WRGL3qzQH8AVYmr/ANwFcyqyJO0RTk+MMBlpbX6PXX3+dWaHGR8fYhzLL2dQUHTt2hOcZ4Dxl/kM/xkbHWMcBSkKbAAyAfQ79QUG3sM/UqFqrULvTJujMqVOn6OzZs6zTBw4cpNOnzjBTDAA5n9z5hAFd3/rWt7gQfmpquhu3bHU2AzoDiAfPhpwr1RqdPfcw/dznv0CL95Y4tipDGGRi15ta8K+gYtiTzUPtelTzB82fFEzFxT0hGFVKZQb3wYbWVlfpJz9+gy5+8AHb8OryMo3WqqEwfIbHrfG7Uikxuw5Ap+gD5hQ+9/rNG3Tz1g2amp5i4MbE6Di1wQa5s03Hjh6nw4ePMMuVMEVusb5/cucOXbp8pQvwgazho44ePcosLJgHzJnqgQVTgQkEtvHt//s79P77F+npp5+mJ554gtm0lClF96LwTGVDsfmmshMCzITxad80N9A5sPeoTqts/TrD52wKitP9WM37ITfYLMYMEJ8ytQC0Bx/OzHCR/Q+NQT6Hw7W676J90HzFFqfafNGOL5W7q+ztf31ebvvk1xdd+QTgvZWP9sXuidjvVaf1M993m/ujDc6tGEyF+BiA1chbkOuwvKs0OjbGYCrYdwGZLNh9WnV65fsv0sc3r9CXv/h5Onn8MI2WizQ5Mc6MdwBhMZgKgOMqdHKLrl27SutrK9RpNmlqckqYA5tg+Juig4eP0o3rtxiI/vhnPsOfIS386NIlbudLzz1HV69eoe9+5ztUAXPNdofWVpfZTwH1wiCZrTZ/B1AUgKDwWcidxCeEnGpnS3xYBXE9gHQAiN9G3tWiy5cu0a3rNxloPDE+zmxQCwuLdO/eEgNtAdACOEx8MZgOOwyi2j8/S0VmsAM7qQA/W80OX1utjtL42CTnPAD8LSws0erqujD+jSB2Sj5k8YdWP4SZSnIrWVf1AKc6z1aHOF4F4J/aqAVTaRzxhacKutK9KfhN1Rd5rjyNWZdCjspANRxkwAcdyMELHD5DjMRN3b0Hw0ylbKicFwisLByKgNwB7G9Yf5SoVi5z7oa5Qu6oDFbKTMUA2VKJ8xfoL/LTzU0A3ot04JD0diAAACAASURBVOABBlOBmYoZ7RoNWl9f4xiFHAXMYfV6iwDsApgKrLJgoCrXRpnlD4BxYT4sMJhqfHKS/Tf0FvJUmSMuIXdCHoXn8HchaOg8AOynOayVP+fxYQ1jbRa+7/TpkzQ3O8u5H3IesAci1iF/xH8BdAfgtViUwzbsj/d5mverT9K+9+Zxq5tz271JjcHsK8CyVpT3FAKkihf0MulE6Iz2Q5mpZqYmGSiHvwEABqD3kUce4UMBNjd6YCqA2ADMUzCV9tfrud/L8Hsj1j7svbFY4OXn45L3wzbWxJ6b9Qw/Dj8vse9tvPF7GFZ3fFs2DsXG5OOYv0a/9/+NPcffG5s3H++y5tA+w+p4rC+xOKn7ULF4aHXD7nXaWJ2STWx+/BzEZK15pt6vOaIdZ2pus2zA625WbpLSazsPdix+rKm/9ZmxfdosW7JjV/nE5tLria59ujm7gnjNoR02r4+NL6tfXk/zxhDTfesDvH74ecbfdq9uL7bq9Vx9k/43pjuemSplU3n+IcvGe/LfDaZKydc+L8vO/BhFfqXuwRrWjjUO+fcs3ofhnpQO9s+fHHTk7S7lE2281Wd4fdAYrX5O8wQAqcBONYj+xPqT8gUx+ePgqpgfy9IBv/evMrDzo79388k9gKlSMV2fo/KyfgDf6edZYCrrq6yO2DENave6dvbXx+Jnnk3F5kzbFb3bnXvF/LJtR2Wv49T/+rnp971IT3uAQXuPf54dp/1OZZynh8x6viOHLtnnxGKB9ln9pX9nZHXG2qTVFaun+rzUvFhfktKHQfucp09+XmL2+Ov/5teGteF5ghx+P5TAUAJDCQwlMJRAH3f7UBxDCQwlMJTAUAJDCQwlkCmBv/qrb3TBVHkbqLp4tkV/fpOzt4nRW+SnNklTi3G7uaAFUn4xb/+2z9SNA/zXbkzYTUzbH+2Dvli3mxypDQ19tpyo2AOM+H7E+ug/y3tebEPTbxik2vAbQfFNYtn8sfPoN2jtfMQ2bGVjdjdjUEzxYpsffjMp9Xx9maIn5MbkHduMs+Pz9/jNKCujlD34TTerc1YO9nOd99SmWmpOvb7ENt5ibXoZ5r1AyHISulHt+xjTL7vRZk9Rt+17fbI6YUGDMf8Q0z9ru7qR5/vs/YfU3vQXxMf0yfc7pucxffWbhbZf+B3f6+amXmsLB/T7mNzs5qe3J+sv9Tkx32nH6l+8ep8e+1sLF2P2Enuu2oJ/eZiKAXn9i9nToPqS8kveXlN+1X6eKsiythLTWfVl3v9kxWB9rjI64BlaXIrf8bllFUARhrVHrzeqyz4eZsU9Oy7fV+tjvB+O+cIs35alF/a5sbgei+9+7DF99P2398R0xtu9vSYVI3wM1r+hDwo21/xqL74m9jzf55iupQoN9dpU/pGaH6/r+DtlR9bGYzmAjy9e96xOdYEj5hR67xvVL1mbSL0gjN2r96MgCz/2pZQv9PCyt9fG4qbXHZFZj23H+zsvU7UJGzf8Nd5WfNyN6YvKODavMZuwNm3jhvYFp+EDnLJR32RQCYrdABxoddp06dIlLvguVcvUCawukAL3syhsGvhnWXCYeSqcUI5nQF/5uduQHcoOJc7a2KovcnEdFw42mzwU+E5lm0jppsqjz/ehIK5A1Amn5QO0pK9vuaDRVhIYBiRlNtI549PkAaBgZq0AvgoMTFpIqn5+bLRGjXqdi6QrZYA0CgIGADADhEah8BfFepAP/qEYEWweE2MAC6CgcIcLDFE0CSDN0vI92tjcZIAPqoY72x2qVQFaARhGACsoGEbhphRIooizzOwKAEFhPnFCPsaD4j4GfozgM2H4QZEuCi650JWBGABRCZCKC0vD8b+4v3uqPU6Z3RHgFUBMACFhLrvFlgBxBTYMZojpoDhX2Ja4TygO3gE8T9m0ZM6lcF4AWXLCp33fKv3R2K7Fr+rL9HnQAWvXjCLhtgCSAvgNgCI8Ay++EasF8NAbi6wd+Tv0I7yIR7EwHzTP7G2CTuC+FABYqjCTBdpuNRrUabe6tQKiar1CXik4DnYAYBsXkco4BVwoh3SgX5CHAl1KZckjenMgCgUZMshP2UcMkxcAMyh4hv4KK0IoWA1gOzl4RJ7N+s1gRhT+CqCRcTg7W7S2usKFvGMAS1Wha2UuhEWBLNhVUJwLcJACqFA8axkQFESAAloAOX7605/yffAzAEicPHWKfu3Xfo1t5n/6H/8HWltbpfkD8wyWQnExAEcAv0FHGUwFNrtmg4EaAEfgh1l/NuG/MJYiF7eiOPjmTSksR9EritohE7CpgY1ip1Ckaq0qDCBFsHGggFzYjDBNwibXAzfiGoBnoBysL/Apoei7J2sBczEDBY3QWLVKJ44coQ8vfkD/13/8j9xHtA+ZLa+s0K2bt6haLXOx/9y+OWbaArAE/cdcCCgJQEQp0kAhLz6XE6x7J3Kjn+Xwj79gIo0RLvrFPxTFQ1dhHwDnwWYFjLVDjYYAXwUYJeBJzWHhy8DCBEDCV772VZ4vgF7qsCHYOfTPMN5Yu/f5dCxX0Nhk111dQEgBALEiVQslBvrArq5cvUoffPABffjhRfY9kCfAAgcPztO5sw+y7KanAWQQH4TxIb6J/xNmPphBF2xiYgwKxgEYgv+FjgMYCB07dOgwg4Og0yg6h96DsRF6iXmAb0ZRPJ61sbHJbeMfrkUfMLZPP/2U48KRo8fogQfP0bmHHqZ6o0EbmwB7jvBc4HkAKcLmYUOYN9iZ2pK2xXMdfIEtrlFwAcfBAGRBgQ90sQzfB9DmSIF1a+HuXXrp71+kSx99xOCe+sY6TU5M0Gc/+1lmroItK6gJOgcwHYC9zEZSKNDY+Dh9+NGH9OGlj+jI0cM0NzNDo9Uqra+tMdDzX/zKf05nzjzAQDfICYX0AD9Bx17+wT+w/CATjBV+APPGcNgd8YOil40uALo6WuPrYP8v/v336Nq1G/T8888z+AuASlyrjFaaB1ogG2SI+xWUAdnaPDuWD6tOWhlrnNN7NU+wuZiuGSBDBcTZ/OjixYsMUASICoBSzLsCOSxgQdv2+b7Pj31fdC3qC6/U1jRG6iE56v/1eXaNpTKwhyHYfNLmZD73hA5qzuXzzr4YHUla7Xoglt9pHxVMBR8O5WHQPAycAbVgSQM7VZn9BwBIJTAlbTWp09ykN179B1q59yn90i9+jY4cmqfNtRVmpgIwsAomRTAy7hDVABLc2mYWRtgJbXcYyMnA4doo7ds/z8xUAFKVS1U6cPgw37exXqf1jQ0GZh07fpyBtN/+9rdpfGycQeQrK/eYoWob4NWOgBDBogdbA6AKIBXka2yHIWXF9TBt5JoKpkLcRC65ubnOoF2wzCGeAHyKmIk4CFYqxDMAQuFbRKeQ/zSoUALYuUqNxgY1mnXOb5D7tFodqtXGqFqp0c42ckPkQCN09+4ira1tcB6KeAjdxfXIz3QfGH3WQxQY/MMHDCjbo2F6NazFWWsXux/m9UHXgNZeOc7xAQqSz8G/op8KUtd9UAHRC6gSuqIsrRw/Qo4rutjLn3iNomyvW9ssU8QYnide70ieCO0vIz4ArFuthEMaZE8I7cMHSX4BIGWHwc/IR1ZW1vl5J0+fptHRMZ4PyQnb1ASDGeLYCNHy0irHD2B2Gq02NVotBl7VxiZYLzEnAPsBTMWMnchVuS+iAxgXA4wD8xd8MWIU4h+DEGsS0/CDOeT1TFjLqW/dQn4CQGBgF8Gcq2xnZ6ZpdnaGc0PEMYBblREV/8Wz4LcVTGXXvja3sf7I75fE/KXmDxrze/kJ8mHJgSRz7h0OYf0Y7IKzcldtzmtZBlpJzoOc8syZMwy6BjPj5sY6FcGGVyozwA26BJvxewt2T8vv9dixWnvwsvF7M9529Hsb11L25Z+zy4+bQ0Sy/L3vo71W+xGbV/ud/T5vf8OP0T4vtY9q80I8V2OljUd2H8HGd21T20jJyY7Hrq+sHvj4Z5+D++3hG14OGn/1cyt3/G7z8dicx9qzPjVL7/x1Xs66Hvf5lM1ZYvpm+6RtZOmrHbvKw1+v8+TlZJ+V0suUHaZsxeYrPtfxbfncxuq8t6+Ujut1Vlf7fVi/34n5gZiepuzb35/yKykfYPub0knv23VsXnfUVhRMFZvDQfQ+zzf29IZniJv0tubHZeejm6OGfRerF7YtO07krMz0GeJubI5i9oHrsmzCP1v2oHiDZ5eo/Bx6Wx40BnTvw/sGs5cXs7/d/cuyfvnO6guPn7c9BAbubSpLR1L+0svBypf3PYzMvUxSz/N5bGyU3l+obPz8pnQD19l39vmS7Jdnyp9amWb5jsGe18/g5Memz8qz0Zhf8fHNMtjl9U3tyPbHjjXbj/XXHcXirG9LfZndu7F6h+ut/7N7AXqvjz02x4nJNSWDVH9j4/dt2HtT9m3151//xv/D3nsGSZZdZ2InK21lZfnunvZmerp7ZnoM3MCIQ8IRA2CJBSiSocUSNPqlXf3U/lcoFME/q5BC/yUFIrg0a0gsIYpakYslyA1iABB+DICxbaZNVbtyWZXeKL5z3sk8eerel1lNcn9gsoGKqcp87757zz3u3ne++/3mFEw1Thmn308lMJXAVAJTCUwlMAVTTXVgKoGpBKYSmEpgKoHJJQAwld1MSNu4tBsfdpMtthkX23ALbQL6trV9e8p7aHMxtCjX8fiNq9gGKvqjRSl+YyW0kNdnovgNL7X1X6gvk34W2uAL9df2x98T2zzxchv032yixjYx7fNimxh27tLa8f2wG3natj0B1G8w6kaPB1NNou3jNjGtrL18YptaoY0fv9kUkp+1HR2Tvji2m0CxDUxt0xa2+E0le69uig0Kje2xrqZILrZp5V/o+X6FZIe2dGwhfbM2Y++38zTp5qa+oLcvi22fQ3o2YCiYRHmSa2w/J/VhtnntE/6rm5O2sE+/hw3o9zH7szZn9WESAJv3V7HiEe8L7XxoEcEBxBdlkxvXhi3UCumet0/dpA7JyM6bfh/zs9a/hnytxg0UdVhZxeKh993++aE2vG9FX7U4E9/ZIjUtosPnWhDj/ZHdwLe6Z59tbdDLxo/BytP2y9tHmi+L+duYXli/F5Kh1YdYTNTxhl4eqO+yfmOcjvrv/XNjbdm4p3ZvwVTWZ4dyhFARY0jWVo/sSxKM375c8fL0xZXe1vy4Y/mY9yXer9n71Iel2ed+WQjwyOquLSTC9TYeqVz9s2ystGMd6hwAJFIYrm1aXY/5klBe4/MbL1uLw/FytXNsZWHbjPkhG3v0mbZ/fm7077S5TfO1tq8osgeryW6txgVmAD3gRXG92aCrV6/SdnWH8qWiFNuD2SXJVRiAkJzwrgXeXKDPYKNhMbv6PuTmXODKYIMhEEt9NnylAG7kB9foKerWj/lxhWQqpXI96uLUfJdbedlBhipr63913qztq21KwbSezJ9hIM1ceZbZfFAkiGJX3NfDdSjgZ3AGc9xQv9clMFDhHvwOFq/63h4DVlAsi/8CfITflSWHi8Bn+G4u3odcJGcRsA4Ka/nUdQCOsvI3QEm4Bow/YlsCvkBxPcBYUkgmjAIi6yIX/wF0xaxUfEp/ctJmwgYlxR772QWkGFyAdQz+4GJUKQoToJSAVBQoJbMzKFGR61Csn4CbAPbAWATkJO0KAxWAWD0pmeDXsZnkWUOdw71aIwLOhH4PAC4pBgVgjYtVkvsw3tGC74Sdq4tiYjDuJCf9MpuCFqpJ0f/QFyZgOwB1UNQPRgT0P7lmtHhSxiLsBzJ3DLzJALijh18gh0iAZwkYA2A5YZgq8PzqD+YTdslyh3wTtjP2jYmiW/8nrAMAy0Feoh9aFMKgv6SwFuAw0dEZLhLtdTsDlgG0AZAEQCUAYqBfYANSFiwAS5T5QNfw+BsFvABDgJkKQAqAOgAoQEHqF7/4RW7nf/6f/kcuuH3q6acJADJlv7ty5Sr99CevMSACRc/QFbQF4AfmRZkeWK4zWX4WioPBAIPrALoqlWcZiMWgi2yesmB3SsBh6Kf6HY0/FhAmdiOMaBxjDGgPYraF3AMfQkSlQp4eWV2ln/74x/TVP/kTHpvmpmDHuXnrFpXLAIqUaWVlhYFfYDwAGBLy0JiosQ79hD0D4KLfcexgwOYMZZnhBnoguqDMGmAXgd9lOTWb1Gq3GAAE2UFOGoexdwKfzsCyVosLoF977TVaXlmhf/yFzzOIBs9tdsDuJTpmY536R7vWS8vl1Yas/MTfypjyAABk88xMBb8IVqrr16+z3qHoG/0DUOfE8eP05JOPc+E2x68BW5i0oyVWAuCUU8bxTAtQ3K3tss9VYCf0APq2tLhEy8sC2oOsFPAk+ZP4IBSoY8w7O9WBDVnGRYAH0d9Ljz9B586dp+MnT3KxuwI70Q/oLMaDZ2AMCtxiBrkCGGtkDaoHNKiNac4zsk43YCoA/UqzJQZTgeULz1lfW6O//I9f4/iOZzZqNVpaXKAPfOADbC+Yg6EdZNnXwu/yYRAzMywXAKneevtNOnHyBC0tLBBOBYceA9z0+c9/nsrlOXrxxRf5GdCnj3/84wzK+853v8fAFDBi4RkYK0CELYD4OgBwCHMO4qjmBnPzlQRkRfTtb32H7t27T7/4i79Ily9fZt8DWaFvNqdFG3gu5A5ZYVxWVlpwpnIL5Yy2MF/vtcAiX0xs10EKVsRn7DsS9r9XX32VAYqXLl1icKLYgMSXESaVBADr19p2fQR98Pm1Foj7/Se/p6P7uCpjzUH9+ovzmASYGMul7LpAf2cfaQDTPjcP5W06fz4Ptz7G9oH9XobY7+l84yT8GYDZGSSb4zjCTE75LBVwAEC7TvW9bfrxSz+gVr1Kv/KFz9Ejh1fowb07VMhl2fcCTIX7Yd+zlXkGmONggU6rSeWSAGOYlW5xiY6fOEUXLj1BuTyAxkVhV2t1qVZrMLAL84eY9YMffJ++/vWvM/MV7t/Z2UzAVND7FueJALAwj2e/w8AN5FHMsJQAPwCMYsZDgIAZUCl5JK6pVrepur1Djb0a5fLCdglAlXo/YVNFHiEAKLTTbIGVs00zmR5t72zSXh1AmhKPF/nPI0eO0fz8It28cZsajTYzHG1tVRncjDwUzKxoq9kCE09vcHCMAHjBfipxVf2t6OTwwCQ/r6H1tI8fdm/Cr6tVhzkv4pPiJQsSwGJmwLiIvmJeoKMARmkcQPzDYRCaFyVY+n17f5xzJYDd2eIsM4oJE1aP83w8GzkTs0XmAGDKJwcT9Ae5u65xOK/EfdkcFQCm2qoyQ8X5ixdYxogT7BcYXF+XHI/6tLmxTTUwWs1kGUgF4NTsXIVmy/Osvx0GTmOtIWDNFgNrJeZBHvBjyOOgE4hfkBX8KPvLLMD7wzU12MU0N9S8g/e5MM6EfVT3wXQttbhQYbAoYjJitIC0CgPQPeIcZIZ8XNZSQ3C/9eN2vebX0taHq455n61+R0qtlRVNVh9iV8NcnttIlhbWf+pzsY7gQzFmZujcuXP02GOPMYsl4h7yZGa/ygFQJmA8JSzW+9kX4DCKpBhc/ardB0F/Q+t6/xn+Ho5tP/hLZRiSpT5/MPgIeEy/D/n9UH9se1au9v5QW+PW6JP01+8l2XUX7ldZ2701jZU+h1I/ZOdt1LdILuZjrPVf+p31XwM9Msx7dp9B43kamMq2G5LLJLL094X8rtqTvVavU1nbfZmQzob8e0jnvK15vfN+PpRveN2TGCDzZK/3c5am4yF9Dn3mczSf64R0wOabkz7HXmfvV/mEnmPj5UHsOTYHaTlgSB8nHZuP81bX9o9P9rOsj/O/+76E5j2m9/v16+HAVN5H2FzdxzJZJ2DtO2RxmkR2Vg9smzHfJGMbnifl59P3S+U6qV/Z51sMmMr7Lm3Tz8M4HbOxZdDmgE9zKDXfjn2e1e/Q516WVj85/0v2Rm1fvH16G/L6MG5+Dxp3VRZ2/2XcM0Lfh/xxLIY/3JiGQPbY/aE5Cfl4/9loHBquN0L+IfaZt//Qc33//Bltk8hdx+7fRWk80f00bcu++8O9dv/B5jDez+B+nw9N0r9YjPKxPhT7ve5bWU+ZqSaR/vSaqQSmEphKYCqBqQRGjxadymMqgakEphKYSmAqgakEUiSgzFS6+Ixt9OiCP9TUpBtf+mLMLnTtxqW2bRfLMXBN2oLajiW0+ec3/rQAQV88jdtcG24YJ7TeptjNyifWR79Za+/RFweha0L98huEti1ffOE3bWKbfX5jwj439rLAb4Ts3/wZvmTQftiiLbsJb19UhT5XMFVs88WOU+9PKxb2m67jNtxCGzdWd3H/uI0hu6GrG1Uhu/CyHycnb8f4W/VA7S+26ett29uJ7V/ID3i56Sad3qebrqFN/pAMQvIIPVdfaFuZjhR7JW9C7Hi4oM6dBnrQQDGpn/CbznqfLeqzMoKu6nfj/InfdFYZTLIBOc6Hps33QTe1x+lOmuytPdnx2g1b7298XIm1oePwvlLv98VvVsfQZy3s9zHHjzdN1tZOcJ8tMFNf5uWj/bAFdXbDexJf4nXMxxL8rfIJ9T/kw6x/sn7S24ptL3ZPTCesjvt4ZO8J+WDvZ3wxn7VVr0MH8Q8h/QvFDatn6Iv2T+fG622aHCfxR3Y+cb36ZCsre421c29jMXnY+fRyCPXRz38s5oXaHbYvL2x9sWcsXmostGAqtbWQPaqsBEyiTDvCRuF9krXZcTJL030BPoiUQ7E4Zl+TyNPbvmU0jMWccfHCf29lo3JAISoK8QGeQtrMrBjtNjNVgUGiihO3ceI4mKkUTIUXedmkcL8zLLQTMJUAYKwdi073hQUmKZxTPbf2pcXEGm99YXCajxqJuwZMFcqhrI9S/477tTjI+zD7ElMLnVDwiAJI/EPegkJcBWRUKnNctlev71Gv3aFMv8cMUWD6aTbqtLS0wMXrvU6b1m7fppdf+hGzCoCNCqfYg1lgYWGezp45S0ePPiJMI8weNCy6vnfvLhcporAVRbVcMNlq8SnyCkBCmoX2GMQGxhQw2xQKXMCOYnf0EwCJ8myZ5ubmudC13UahgICpAEoYsX0GMaEQV0611XgkxffC5CcFjsnp74aVjhnNUM6YzXBBPk7UZwYJBnWh/5Kjq3xVllJ0KYWXYH4BYI3ZmBJfOSyoTIpgGQTGyDFmpOpzwWeTZQSAEOZN/QkXcSbgPilkEfAdiiXAzKD5xAz0NilywdjwI0xaAJ4AINVhWXWY5avDAC7tgvoLkQ9AUi0ptuQjU+V09FwOwBkpzsN9AkwTwJ6AJ1AELQXUqPbEWAAEQl8ZZMZAtU5yIr6AzjCH7KcSA4DMwYKGZyiYCsXa+J2nQpwazw0KtKHTOFQZ/cjNZGhpcZF9A2wcRbj4ASAIfQIQSMECKMy1RYp4HvRDmavALAQAB0AQAA+hGPXXfu3XWOf/9//tf+WT/r/whS/QCrMgVVgfvvrV/5v+z//j/2IAEIrj0U+AsfAj8yB6qucTQ7aiL3v8bAaiFQuEQnt8lysUqVCcZeYrBk1BHxNQGuTFOSSKwZNieHzHfooLgxJGKH6e/BuyWEnxPJsrWI+yM1Qpz9Lrr71Gf/H//Tn3F4XMaH9ra5Nu3rrBMsUPCo8BLsMPdEYBaOqTpCi9nxRDCyvdIDcCcIrVXUAoYD1qtpq0sAh2iGXK51AYTVwsDaY7fAdADLQDn6HPzJgBZrqugFAAGgJoCeClQ4cP0+c+/4/ZV6Bz9WaHi9AtmMquJWNFY6F8S/MZLTTWeABXByalfCZLRx85zGCqv/iLv2C2MYAKNjY22P9hvKdOnaQnn3icZQffBjtjv5ysKc151cyKp/FbwX64rtVuclE7flcfpAVuiFvQMQWgQJ/wHAAO8KNgJ/gnjeNSXC8gvPX1darV6/TMM8/S6TPnaGX1ENsqWMA01qENZViCjuB32Bh0HnM9GE9SkG1zon3FU9BTMCAmzFRgdmIGyoRh5dbNm8xM9c7167S3u0uNOsBUi/Tcc8+xLuo/zAV8D7v85KAI/qxQoKvXrtK1d66zzGdRnN9qMrOVMkaBkerLX/4yzxNAj/gO+njr9hrrFMBUkBGeB2YqBvF1ujxWyASsKVoMu7C4wEBfxLqXXnqFC/NfeOEFevLJJ9lumH3HMFkpiAPtK/sKnmPz65C++jw3Bqby12lepfM90OGEpUznGL4SYCoAFNF3gKnkO4nfGj9tXPX5sn5nbUlzLbUhv89j51PBUcLOKB4sVJSlNjJJEZbPpzinQhwFk6PJAayeTpqHa9+tT9HPGEzF3lZyTgaoAEiVgKkAeAIzVT4HEEmWZgs5ataqtL1xj95+8yeU7Xfo137l83T08ArdXV9j9ju0BhbDAoPWi1SuLHCuAjAVgBZHVpepulPl5y0tr9C58xfo2fe+nyhXIALzDcA4AKR3+5QDw1uvR9XtbQZTffOb36RivsA+COCndqtJ/W6PQU2ILMxaNSOAzxLiVQagJgWid0THe2BDwpiQ081wP6Dj8IWtOpiuOhwjAQpbqMwLOAxtJfOg+ZKwC9Wp3W5Su9Ogjc37tLdXpcrCogCkmh166vIzdOTIUfrG33yTHmxsUak0x/5OYpGA6gEgETDVECiEnM2CqdQumO3UsMD7tWzIJtWW7BoY8+/1Z//3onv4p2AqkaXkiZxrwacZMFWrKbmE6G+ItyEJs0anAaZCfLBgKsQf5HDQTcwTwFQAHqE/yrynYCr0g0H7nHPkabdao2yuQBcuXqACgHnthJWq2WRmKuT3yEe2tnao0WgxKLzZblO90aLibJkBVeW5CreH/Hq+ssjsT1jf4T7NaeEzAfLVPqFfmoO3k7im8mu2m5zjWCCv5Dl91iuWV8LkreyFhw+t0tLSIuc8yPcQpzEP8O/4r+b3Ckj2PsT7WJsnqJ5YMJV+r/mS3VsX/yhgKmk3WZ8YxpGhj0xy4UEUVBYMATcCLAdZKSsVwMOIf7AdBlNlJY8SWN+zGAAAIABJREFUJtsh+YfVY/XPobhhx226EPxV45n6an+RtZFQu35/wO9TWDvzbcfuDXV03Jj89zZ+hdb89hmqs3bf1casQY5sAMEqN2EDHjLlWaCV9snvBfi/bRzW+fT9C+m29sHqtY5luMcgIMPQv9jnMZ1Jmy+rh/b+4Tp5FABr3weq7llfbp9l59bqa0xnQ/d6X2Cf6dtJ03nbx5Ct+HgUs6c0W1BZ+jWQl1NIV8bZu/0+lD+FdHVSm/b6EWp/Eh9ykDH4a/37I9UXa4syRwqKHbYQygfS/OJB9CSTGYKpvO7553pdtb4+ti7Wceo64CAytHrk/YzXl6EcHw5MFfPjIV80+AybSMl8xXyW9z+T2saIzzkAmComF413Puboc/RzrGv0ULFxftjLbNz1IRv38WTc3/v2Aw6iUO7dxjj/keZT47nAKJhK5X7AbgYPShudO9kvn8SPH8S3Wf0M2dRBxoH+er+gPsO+C8R19j0EnuHjc+jdofZlknV8SE4h/U3LJSaZyy/95q9PmakOoiTTa6cSmEpgKoGpBN61EpgGzHft1E8HPpXAVAJTCUwlcFAJ/OEf/pvBcXmxzSu0aTfO7Ma8/84ubmMbO5Ns8EzSl9hY7WaZ/u43fvVeOxZfRDteljjOczTtSN3oS17K2mIEvzkU3jgJpzZWRiF5PcyGhh2zl6N+ZzdatP8xsFKaDHUzxheR2HswBt380cJnD6byc6zjtps/KvNJ9Mpvblpd8fLx41N5+A1bayfeRnCPBfLFNt69btmXTPY7e7/dmMXv43TGjsdvlodk5zf3dWyqI9qezqH+F/dp33T+7VwfVOb2Zbb2Ydxc44X9Qf+pzA9yX2yz0tuRlZEWycX0LTaPD+tbx/ktrxeTvoA4iJxC19rNdftM/8LBz/lw03kI4ozZpC3uChUehOKJtq8n6Fp9DdmE9fN27vw4fB/tfWq/ftPby0j1yr64tz5Hr7fj9j7J99H6/pjuxeKNt8M0u0zzT6E+xeK6HY8fu3/hqGOz/Q+9nD6ILqt/U7/v/XNIp/RaPy8xfxZqM9ZHLyfVpZBN2LmOxRXvn73/sLrqddj30dq1lVsoFsXiggKPrH+2MQjt2u/UNnzeEvIr1t7wsgynaMfmxOeQ1g9ZOw3JwH+GuhaMK6bL4/TR+yGvA1bfJwFTWb3wfVLdTRsX+sOgCYBocIrvTIaLIAGg2t7Z4ULoBkBWKDAH0xOKCFGU5MBU6LeCKQCm4muSgkOMkW0XYCow62SkWD2UB/mXwCE9jcXTET+FIrlMn7p4kZqAHoTISAAr1p7xt+pcMO9NaIQG9pkAUBiUk4Cp8AxmQUqq58BSBRnUdqt8PDmKeVEcC1BKv9sWRqpWg+7cvk3bWxvUbjVoZXmFjhw+TAvzFT7pvDJX5kLE2fIsMzwANINCSjwDp+dXd6vUbDS57yiWReEwCjjRTwCUwHjVaDR5/gBE4IJzAJOaLWauGc5RUlrYA1BKTsbNgIEqK8wHmDOwGeD0ffwO1iJmFwOTEuFZWSoVS1LQzCAqOQ1UWa8AUEDhJDMn4TR7ZvYh6g+eg2dJYa4wWomu8CLYgKa4WDNhYGIwVcIMwJ8xA1abma0ABGQmLAAVUHjablKn3eT+oBAS/9BPAA1QAKzsA3rSsRT8YghSyMZ5HzNyZbmglAtDEsYz8WHC4MX6zkAyyFaZqYbgS32mFNoOAZ88rwDcJSfl4zR7iXUosgfQCnOA/6LwL8ecXuKHhsAvPFfZEjAg7ktywj4fUJDoPeaLWcEYsSX9FmAac3yJzBPQkK5wc7kZKjJzjoA6UIAIZikAPVDEjb+hp8ruoEwHuFYY3DIJeK/M94OVBfcCzANA1ZkzZ+hLX/oSA2L+5N9/hef8GJiGLj/J4J2XXnqJvvvd79Hffvs7A1Yn2EFlfp4qYA1JgJs8ZmYP6zO7D/oBEAf7Hwg1AZFB3gCvAVAFpir2MX0S3ep1ExBZlrIAkXBBrLA1QecBRIRcWT1ESfj/rCOJvkhtvxQZZzMZKhcLdPXKFXrxxW/Q8tISjwnPBJgKYFUUuwPMCMAIWBwAToEsYdNgpsjmBJzFDGKMPxTAFp5Rre4woG1zc5NaDeh/j3I56RMKfgDWgIzBTMVAVvhpMJrkc6wjkBMAQJozK5gKMsUcYZ7R/vETJ+iFz3yaQTQAW7W6SSwwzFS2sNmvg21u43MIGwfsPgFMFcwehUyWThw7yswP//bf/jsGeIGdC7J78GCDGTtOnzlFTzzxOI8VegX7xz/25wn7m2g47GpYZC+AQdhzhpqtBn+nILVBnsC+LDdglsU40S5ATrBbFN/rOhn+Vsdj5YE+wwd+8EMfpuMnTjKQD2BV9V0aqzXHRXsATkD2AAHhWT4HVZmKP3Ns7AmYCr4I14HxBCCOUr7AILlrV6/Sd771bZYhitxbzQatLC0xmArP4ryAgYTYB+HINijEx7Pga9bvrNOde3cTsF6OWfk+/KEP08c+9lG2abBP/d7v/T4DYQHog4+A7tx/8IDjEljAEI/Ks7N07NhxZjqDPIQRpcfjbzaF7WV5ZZmZftbX79CtW7fZtj/1qU8xMwj6Cz+E6yFz9T+Id/iBD8J8oYBfcxLNM+x/ff7PcZRZ0rRwU/yqBfvbnJrl0u1y/qQ5jwJIAbTA9/gcYFIAc55++mkGoQqjlsTMtOIpm5Nbm7H36B6Ffh/a2wnl2Va3Qutdn0PH1gEjaxOBMo/IXHP+2HrT5ow+zwvlzvCMzCSTAJAZyAFwMlj9AKQCwyJYOwFAzmZobrZAu9sbtHbrHbr+9uuUow597rMv0JFDS7Rx/x4DX6AnpXKZYwT8wlxlgWZyAiAGM1UGmTAYfwoFOnrsOJ08dZrOnb/IYJZ2p8esPrgXLFW9TIbBq2BIRNx79dVXOGdCXrJXqwqrT79Ptfou/3dxYUHAVL0ODwo5DvIFZfGReEpUzAm7EHQNTJi1vT3OB2vVXQabo33YLWJLCcAwMJUCxI38q9djmeAzyK7bQ/s1Zj1qIb8kYia+48dP0BOPP0VLS6v0l//p6/TGm1doe2dXWDQZWD4EU7UYUD4EUykzFfRGAaiSZ4vvZeZB5FMJG6fov+RSakdDIP8wX1cWT8UXSM6W5GsJ44K2Ze1FbRL9EqCCgGb3gakAhsfahFtFXBBAzL69AY77kiEhL87NCKsuLs5mMU450ADxHzoFWWNO0A78E/6Lvqh/YZAT4lR2hpqNNscHBlMVS8xeiPmHv4SfRu4DP7m9XWXAG4B/AFPt1eqUL85SaXaO5hYW2AYAymI97meoyTohwHJl6QO7qPomPoghYaRMEsHB3jSYqXSNh9wEP7znz2yxkterX1SQ2Injx/iwBowXMQZjUGAwPtPniR6Nsvz4tax+r34q5L/1mhCYiuevZxllOYEbuDHraxhip4sBt3ieyfSpkM/zOBB7APxHzob8fMBMlc0nIHM0M7q/b9eefr9Cv/O+cWRd6/oV8qMjPji53vpOe49eG1pTh547IqcAyCfks2O+PrZX4mWUtudkv7P7RjY+6jUhGWi8tHHJx79Qvqrx0Oqt9xGa08VkpjpsdVufpbmj6rLtQ0wfBvlqwJZCe0FeT3x8xT12nFZf9+WbyftoK4+YTtkYH9OB0JzpZ2k6G5NTmq75dkO5jtedmN2l2arXAxufxsnByyPtei+fcbbtx2+fNe7dmrezhxmTfb7t+76Yu+8guf2sM+N8m+1fSN+tnQzlZhCxAQa/NJ2z+7nqY0Lj1TxdGBoP9g40Tee8nozqIFv0PkCK92nW7mO+PKRj+hmzwEd8ktW12HyEdD3kU5WB9aBFp5M81+cnelDEJL7I20RIVjF7Hhc709oad69/Zsh2rD3E9MzLZrwv07xL/huLt2kxPM0fjspk1Eek3WfjZ8wnpunrwzBTqXztu03vM2y8VJmkzW0sVtl2x8+RXBGLcyE/qXL373Dss/SaKZhq0hmYXjeVwFQCUwlMJfBul8BB89p3u7ym459KYCqBqQSmEngXS+AP/uBfD9/yROTgN3F8oXFsg8Nepwvi2Obr39fmSWhT1G9WxDb2064LbWzwZqScsb3vX9rGky3u1Bcsvn2/2fQwm2TogxYzhOQb2iQM9cM/2xYh6dxz4WJSZBPTB7+RqBshemLzYEPUMAnhM90Y1heodkx+c0zHbAs97JhimzZ+7kN/+82etM1e/c7KxG4K2X6jz3jha/vmZe4VLDQnfpx2DF7n066d1A5iuhKTXWiudO71RZ59SRmS76SbtuPuhTz+PsBUMTu3z9cXZrFiI6v3tsDNtx3aiPfjtMVYIZ2xn/kNXf+81JcWjpFlkhA66dzZtmK+2m9++03dkA6HNtK1HV88iPvVdv191va06MPb7qQxwfvKkN3bseJ7f8q3zrmeMKrXayFN6CVl6OVBOMaNX1ar7O2L4ZDu+Bg0zkZDuhrzTbFY5m1G44POl5WNfQHgc5w0/Q7ZKZ5r59brsfUF1g5j8+JlFfLn4+wr1HbIp8TGmuZ/Qr4D12tRp3+2xnWdB2tjoRc8vk/6PP3vODCVz0XxDFsY6n2O9lf7ZYtRhCFoWLhk5zrms0N2bn1G2NeOnugZmyvftpVpmtysvdqiXZunpOm91beY/e3LM7jwn+mVmJUGfdjY2kyKnpPiPegNih1RXJiAqQC8UiYp3KMF+Qxy6Y4Wd+tcF/JFRiLo6eWaa6DfNs/QfDKUq00S35VAqWNAKxi3jSk2Z1bgmgVTWX/g/R7bEDMcaY4oDEjQeQAASqUCFxnWdncZ3DBbLDCYCkW9vU6LAVT37qzRrRs3uDj3zOlT9PRTl+mpy0/R0oKwCaAAE6AcADwgexSeo2ic5ziJOTomgC5QIAvZAPCBAnwUkoPBY3Nzi0+G397eouruLv9exUnxtRoX4UrReYN29+rUJ5yOD5BJngsxBdRRpGKhSEUU5IMdCSw/YEVIWI4A0kB/GQyFFsCCxSAgYUHCZzjpXk+i7zArU5/6sFmAlCwzFYOpZHwoLGX9AOgKp+BnwAAkxe0AxwwKbwHS6oIhqs3PabZaXLiJIuMuA6sazADBp+gnTHlaNIpT/7kQNAFmMbiKgUwZLsQeFrbIacicE3N/pB/+BXWGULGJvu0HU2n+AhAX2pe5A1uQzutwTKL3KDpGwXGWAVXK3oW2R2JVwvpmQSKMJUyYrhjkwyCyDBf4sv/kgtGkkIF7In/LabtDSgZcC2DfXLkkDE4J0wqYdhQgguJcAFjwX51zFHpDBzEPkBFALijgxecoKsf9aAufHT9+nH7rt36Lnnn6afrJT15lpjaAg973gfezs/3KV75CN2/cou3tHb4HYwfLAgpa5+Yq0vsBO4IwqsFOAN44d+4cPx86wTrCbBwt0e+ssHwpkx6+h24qwAZAK2bY63ap0WpykTwYCNAngW0leRhjl+SvAVMTg0cBzCIqF4t0+9ZNeulHP2TwhDLkACgDMAtkgrEsJmAqyEqLjvnkfDC5JY/S+A39hWzBTncHoJY7d6jZ6FC/O0Pz87PMwtLp92h1dZUBVaXiLDPRQSYApgCIhgJn/Ozu7iWF0vnEDsQG0CbAVPj9zNmz9LGPf4yLogBw6WVmAOnjYnONwxY85PMnH/9srmDzkGHuLyCJPABs2TwdPXKY2V1+93d/l30axgRACorBcc+ZM6fp0uMXebyQHQAI+NweCjLsw5Btz8YSgFsxHvg7C6IR8ICAqTTeYXyii4hbApJRZj6bE+g90Gf8e/7nP0pHHjkqrH8D9j8B4SgQCPqK5wAchLHCtjAmXY/7dVUw5idgKvgE1OZBj2ZLszRXmmVmr7fefJNeffkVWl9b42cA1HFodYXe//73s35iTkUGonuIQSjgR9/gKxEztna2aae6w/0DuyUAux987jl6/vnnGRB49epV+qM/+iOWDfQeY6pWd+ne/fvcH/gLLbAHQx1iNdrWfRfoOJio4C9XVlZpc2uT3nzzbZYL5vkTn/gEnT59mvuEz/CDZ6Bt9AlxDn4A//R5NndUW1L9tbmnytQWM+v1Vrc1L9B5xn9hz+iTsm6hL+ibMgwBZIY5eOqppxhkBlkqO4v162mFmPod+mfBpLqWUr0O7W9onq/51tDmBNRg836bd8byrmieOdDBIYukytjn2dqGylifG8vd9fsBmAq+N2HGyTKIqsAMVQCNFkoFjv2ItfPlEm09uENX33qdbl2/QvlMhz75sZ+nwyuLtLO1yf5xcWmJ5irzHOMBzC7PzTO4hfVxb5d2tjd4nwosUqfPnqOjx07QseMnaWtzmxrNNpXKsNc5KpXKHG82t7eZie3tK1fo+vVrDPJGPtJo1rjP2K3e3dvh3wG2ZTbIHvKWZgJ+6lK9LmBBzhkSgA6eD5uG/tRqe/xT3dqm6vYO1cCI2u0wg1WhgFwtS816jfMjyLhSKdP8QoUBu8jsAaYSdtMMbW3vsL//8Ic/Qo+eu8Dj+Ku/+s/0/e+/RG++dZVZDpFvMmCei3/ByAqAZZ99J+YYuq6AG9i4rsdUH71vtnqHa6xO27zd5u9+verXRdZe4WvwT9lE8Qxea2UyDOLUvjLoPznoQdgUhvYwknMx0EoAQPmssO3iXugZ5Ij4g/gPvwg2VAaz8Wfi39AWrlcGT+QdnJMhjnT6DIi6cOki5+KIt/BjAFMhp+10BUy1s71LrTbAVCVqtFq0C1B0vsjsVGAXAxAL9yPXxHIMuog1AmIJcgz4DrCZKVAPcUBBqcI4Zt6jZARci3ssmApxA7qMNjRmcH41k+E1DZ6Fv/E95ApfqAxY8lwAvIZMsXZt6uOanXudC79foHpl198Df8ZAvSHLlMHD8WMHvobXH7J+Hdm/QcyfyTCQG3nrxYsX+QeAffStXtsVZqpcXvQGPwzgGn2dF9t30M/99X6PwX+vMrM5lZWjHYfKIu2e2L0xn2ztLuSv/Rre26m/R2OYv25kjtyXPjb78YXastf4mOdl7scYe5fl21HfFepPKNZ5PxgCc6fNZ9ocheQcmmtvdyFbCs2pvS6ki962Y/lESPahHNfeH7IJjTn77NhMZqjPfk0fyrdjNpqmdyHbiNlyTF+DuX7g4mhOllwbeq7vn9+fjdmt3bP0/iXN7mLt+XkN+Sy5Zj+YapzPsDYX65vXXZHVcD/zoGPye7oqe29XvKeYkRzsIP7LzuU4vzXaNlvGPwiYyj5HdrImf2cVG/s4HzAOTBXzN94HhvzFPttI9sN9TNLrQnNyEL0J9ekg948ba6gta2chHYyNyecz4/s5CqYK7bNrm7G2x/nN4TyEcfFp/ts+O80P7++D7C8/zL9QzA3pQMg32ueFvtdY7ePaJP30Y/S+MRQ/de2W1v5v/NaXHlJSk/R6es1UAlMJTCUwlcBUAj87EpgGzJ+duZyOZCqBqQSmEphK4B9YAuPAVLGNDrvBHduE8BukdnEcusdvJOMaXZSP29CwYvIbJnaj229IhTZkYxsc+19eYEttP5hq3OaS33DwYwxtNIU2edNUw47B9zu0mRLbOBknH70vdFKf75/ffNV7bBFSbKPHv8iMbeRanXmYzbG0uUvbFAuN1c+j39C27UEG+HeQjVHVI9VpP4faJ//c0MaZvTb0e2hzWftr9cv+7jfD/JzpC3NbVDwOTBXquz4z5KvsvPj54FP0D/jP+hI/Pjt/dqx2btNsLyQ73//Y+L0OhPxlTH9jL/S8LRzEB4fEGvIl48Qf092Yzsf8R2hubBvDDfHRYgSvs14GuI9PzTVFDDE5hXyL1aH98UWLMaSQJmQ/NnZoYZDqqAcJWFmnbeJ7Oxk3RyHfMEl89/5u3HNC34dsMOYHrVz02daHWjuwucu4eB76XmUSsyHbvr02TW4hfz5pzAjJKWajoViW5ndC8cJeb5/t9d3GEP099MI8ZHdWVn9fYCprF6GcSGxjP1tU6D5rz6EcL2aPw+cKm4uPs35+YjoT8kNW/irnmN8ZZ48+7qbp2KAvCUsNM7EkgLY7d+8y6wT+oei7BbYd5EIonhcaG77Wgqm0wEjBVCoDLsBOQBwAUwG8gAI7BWfY4kL1/wo61VPOVS6T2AyPi/tHXKBtZWJ1Qudfi9fxbC1uxHW2yFr7NSp/KSQVZQAQpsfFdnzqfh8F+10+ub0yN0uVCpiqulTd3qS1mzfowf07VK9V6dzZ03Txscfo0sXHqAIGkhIATDkGEhCKMRNmDMi82WpSrV7nQl6AigbAtoQFDOWYYBsqlkpc7McF3q027dUFgJUDMAcFs5i3thRkMjMKn0bfpp3dPWq28FmGagyuqnGh/e5uldlrGKCUFJsKA5WeLDo8vR8facElinBRTKnAEBS04geMDWCNaCeAKhQ+g3Uph8JwBgZ1mXmL5Z+wVAmbVY/yAGrxdQI+wHUAweDvfjfJExjQJiAsAFEYkNZpCbgoyeehtwLuEmYZjtNcbCmgPv0bAAlc02wKGEyAV8JmtV8XAS+RQsxhsafIaZgnsLJwIRDuF+YXAUoxS1RSSKzgipDfV+YEjA/tMrCMAWrmuYmPYr1NnsW2nOiKjx3aP2GpQgWoMDKhwPf4sWO0urKSMHmJbAAGAJAF92FOMcfKlKG2wiCmZpOLZ0+dOkVLYGUql7mwHCwfCkCAzb3wwgv0888/T+cfPcc6isJftHnl6hX68pe/TDdu3KS9XWHBEkBHl8F8yobFQD5lPOsTPxdABTAH4BroOTOkdTCXzYRVI8vgIPZX0CMGLvYYWMp+IjvDQCroWKudMMsYwNSANY1ZDwSAxG1AR8CK1gWbVYaWFxdoc+MBvf3Wm1x4i4Jz+D+w/t2+fXsAplpeXuIiZzAd6DqMwWm8nSGAfYCfcB/sUsAjKI4X4MvK8iodOfQI28/e3i7dWl/jdoS9pMvsYJDH6qFVmqtUEuYfKWiWfxkGDyg4CGAqAObQ5/OPPUbPfeiDLLvq3h4ztXDVv/GTyk4RWwOr7vncIxSnsQ6ELc2VSrQEZhgiWl+7TX/8x3/McoY+AZSHPmJ8p0+fogsXH2MwBIqdhXlEDkQZXUsN47f36bm8gIfwT3VTCtxQEF8YnNI/8APdbmLHQ6ZuDqWJHeK5uFbADqK7H/3Yx2ll9TD7Vy62Tp6l4DjYB65TViXIW8FUGgPtXprPU3VMGqszmeQAgewMzZfnaHF+gX70ox/RT3/yE7p94ybLD/pUyGXpkSNH6D3veQ/bKP6J3GQ8YEPBD2SNvwHKxd9gP4M+wxZajSZduniRnnnmGTpx4gS988479NWvfpVlAHDVU089zUBcMDMBpKcAM4D8AI4D66WCqST+Eus7ACBLK8u0trbGfQcwC3r8oQ99iO1lANJN2FEUTAUfAzuBHxmwZiYHjrCvSHyh5iYeDGjXXPZ60YmEsTBhrdI8CG3AzmCPmDvIUpjS2jwWACghc/wXhfjQV+gG9NUCN2zupM+2+7uaa2Fctt/aL+vfrd2p7fm9O/u8UC7rbVqvSVuHMQAarGaOXdLHIJsr41oFs/j4GlpvCJhKgJfQQdwLFkkAZYWhKk+lMhjJwOjUp/lyke7duUWv/+QV2r5/h8qFLH34g++j1aUFauzt0uHDwuQHkC5yR+REuXyRgeWYUwBH9na3GYyOmP3o+cfozNlz9Oj5i1St7lGn06PywqIAdZlsaIYPJXjplVc4Zm5ubjDoED/tDgDexOxF1eo2gf1nZWmZ+9nptqjTaXFsgg3Cn0N/Bvbe6w8Y63aruwyKB9hmr7pLe7tVajTqXABcKoJFCOD2DIOt2gA2UU+YTyvlBIAPubVpZWWZQVJvXblGlx5/gn75C79Mi4sr1Ov26fXX36Lvf/+H9Lff+T4D/3JZsKDyCQwMIAEovdcXVlv0UeM+9NSysvk59WtPu59i7U/9kQUx4F5/vdVda7PwCfingEbO1bG/68BUlmEpBKbiSMxgdIl93C8AyvpysAQ+AnhK2El7fLDCkJkKh5sJcx77VAVTZQG+ktwDOUomk6NKZYEeu/AYZfMFPugAc4943wPjFa6jPm1vVanRbPE1tUaTdvf2BmCqcmVeGGTzBZqvLDJ4HAB0PfQHPgqyhH/EfyEfa+MAvVZ3qgNxIo/WOVBgKt+DgwzaLelbAhST/Iro7JnTDCIDEyJkBnnD32H8mstABqUSgMJyKMVAvsY/6+cax3XebRxUn6z+T32K1SE+wCGpiefvkync58MSCivrb7QdsNuBSRG57BNPPME+HPEFRtFo1NgWsJZh5loDpgr5Lu9nQ3+H9gtCn9lcxu+RqEz9f+11IT/uxx/a0xgXB9QGbf/sOP1zU+PJmHcDVn9t30Nt2jgYm4e0voTkrTri/VYov7V6HpKhtuHB3NbfhdrQfqWNOfa8WJ98fLbji+lETHa4d5xcQ/0Izec4Pff9tv7FysDPT+g+nwt6G9TvY/EtZtsxW07zDYMcwNnDQWwn9Fx/v7XdUH/sWPV3r/uT+LiQPvrY7tuR5w3BVOPkaPtn/UTMF9mxyZiw1pv8n50ju6drc1+7/6yylgNzhvULk9iK9+uhObA6Lj5iYA0HAlOF52H0U99npImTQNHGxchxPuAgYKq0eOd9bCh28X5ksv8ZiwV2XibXnNErx+n1w8aucf4olBv4fMD70MnH6PdE44C+tDiS9ryhve8HU4V8t29rHPAorCNjz8COdtnrdmzcPuZZf+JtXH2K+oNxY4rpRMhHhny/zal8vPSx9zd/+zcOXugxuYJNr5xKYCqBqQSmEphK4GdGAtOA+TMzldOBTCUwlcBUAlMJ/ENL4Pd//w8Hq3K/qPabtXaROu4FQtrmjt9QttfalwT43G/wj2sX39tF/7h++k2b/RuBw7TC903qKA/GTOVfDtjCTbtp4jcQtCAB45t0nvym8yQbnyq/STaPbD9ixUt+Y8OOUTea9aW1vxbthzaH/QZ1bLMltGE/blx+A8leP8nG2H6oLXgfAAAgAElEQVQdGb7Q8RtMk2xepm3whYpOxm2IH+SZsZcWIbnacY/biNZr1dbsi2tr32ljsc9Q20izXW13pG8BW0rTD/vSQu3Q+8jQ/NtTvr38PXAgzb+N+y7U99imtG1rko3PkN6M0zXfn5D/GRffdE79/IVs3sre60Ja7NJrrY8N+dlYLHkYOdj2Q35a+2ttw/pL7bOOOfTSbpytx+LIuPtiembtIyT/kG14nbZ9epj+pd2D54diipe1zyFC8xub81jMsXEvFEdi47b3WZ8Ter6/NqRjobmz+pcWr/13MdudZA7T4iru17HYIia9x+rW8HfWpEExpY7d5w92rvGMULGlj0fW98g98ROgvT9XnQ/5eSsDGwu178L+gh8Fkux/Eeh1IqQDsTm38/QwNh8qnE2be7YrFPLidPZikQEnKIa7vb5GAFTxie4ZogaK9hMAFQMuEKdnwMYhbB1qw/gv2uMT97kYW/JFLfhVZio8QwuclV0BhY56vRb34TNlw4nZTkhmcsq7gF74oPHB2agCYpHnDH+XYmYPppICR4xFT6HnexNGFhSSYq0hfr7PBb0MpMoQtVsNfEOlQp6LVkuFHO1sb9LtWzfoypuv09JihU4ef4QuXjhPZ8+cosOHDlExP0M5qQoWQFG7Zd4EZ1j+GEcJJ87n81zM3mq2hIEJ/RSjEGaqSoWBXJA7GK0gw3JplvJgx+KiYLkHd+H0fNxXb7ao2epRq0NUbzSYFQSF3ijklBPrm/yDOUGbLQZXCfstQGV4lgINAC5hlmAGfkEPwOKUHMQxk6NMNkeZHIo9i6x3KOJl3UCBo7gNAT8xAApyBpCvz+xADCRLgEfQNWEUEgYhXv/NoNg3J9fmsgymanda3A8uVgFDUwJAQgG/FAUrq5CA6MT2cKK/gqla1GoBeAUQWsKsxUU24neYLYrbhDxEJqEfH2/xXF1rWbYoBZEF/bso9JBZKvGZtkA+lu9rTuL9l+3X8HfofZ9OnxL9RMEs7Bb2fuPGDQZTaSEuABUKBLH+D9fCh5w8eZJBBvgdQBHoCn4HoAKAnbNnzzIQ4/KTj1N5bo71Bnp37fo1+sY3vkGbG1sM+hF/lBHmi4KwpikYjnOJpBgJeogiV4A4lOlmBkXOCaNbLgs7yAvjWTL5CV+XYaaCXSSMJwrwY1CW+D8GUwH8pv+F/nNxsTCkoUAdZUSzhSLt7u4wGAggR/QHRcwAsayt3aHZWZEdwF9azC++EWBAsU2AxzAmsMvdvHmLAY6YSwDY5ucrDDC5fPkpevbpZxko886NG3T3/r2EEaJH7VaHn/34449z/+uNOt+LImaN7Wiv0QDzhYA4AV4BIAVzd+HiBXrqmWeYzQ6MP5lcgTLM0jZkk1RAiS1stnEuth/hY7v4Z3YFtDS/QCeOPEK3bt6gt996i/7zX/81y+/U6dP08ssvMygHsgMz1fnHHuXfmdEPzHYzMyNgKtF5iQvsm5LnSCgXRhH4KFxnmYbwPTNOKLDVAB6VUQjXiy2LH2RQRwKmgrwwduj/zz3/C8x8s1PdY9nBWeFa2BXsAnMEncY9WqCOMWGuQjZqbW0kn+FYIfEIPhQau1CZp5XFJfqrv/orevWVV6m+t0t31u/wPC/MIx4dZ7YkPEv9koCpRK8Rb2BT6Mf2zg4BfF0oCsgM7ISlfIGBd0eOHKZHH32Ux/Diiy/SxsYmt/ncB55jMNVLybzB9jGXaHNhYYl9LcBZDIDjgkIp9odsKvMV1unvf++7XMT+3ve9j3UZMkVs0hwAssT9eB78E+5HnyzLuF2fab6pvtMy4ujaxF+juoVx6z6C1RfMl4JIMJdcbE/EACoAapgJLAEEKoOkxCDRPR2LL7ZUHdMcCc9WMJU98MbuHdhcXfMezZ1tvPA5q/bBr0N8Lpm25rFgKu2Hf6Z9rvbLjjO2dhusMbAfzYCqIZiKGUMBpkr0s1yepT51KZPpch525/YNeu0nL1Gjuk0L5QK995nLtLI0T+1mgw4fWqVDq4cYTAVoNHIimgE7oIC467U92t56wGAqAIouPfE4nTl7ns49+hjt7OwymGp+eYVPHYDPLc7O0t3799kOAKJrtZpUr9Wp2agz+xSAYAym2t1m8O3y4hLnD612nUEqsD/4M83DWBe7PQbrQrcQD3e2txlMxcxZYBfa2+XYk81maHa2wCB1tNNgtip8PkOz5RKDQnAWgDAxEh155BEqz5bptTfeorPnHqXPfuazlJ3JU6PRpo2NLXrjjbfo5Vd+THt7dQbnIu7iEAuw9rUApuoJqx/mWJmpoIuWmSq2r+XXSDZ/ses1e8iTXZOG1+RDYCvyZVzDYOEO8jMB98DqhJlKmFSRz6otMRjG1UcO1sCagiE2IFIp2y6YqvIAU3UZVA9QP8BUxWKe8wIFU6EdxEsF+7aTQwHgZ4uFWZpfWKJzjz5KYMfkgw0YPF3nvnP8mplhMFW90QJdK9XqAqYqlMrMalUql6nP7JFElbkFYagya3gFxYKZSg8/gDx1rYV1BRixdLyttuR9GtfQb87FsBbudnm+1XcpM9W5s2d4fMhzMO+4Hr4Yz1AwFf6LQxcGLLYO7Or30+160sfD0B6EXsPr3AiYyu5HyEIgWfMlyQuvaZM1AdKxuXI5ybcu06VLlxKGyi6vqSQmJIy2AFQl+xK2H37tH/Khof2B0Ge+3Zjf9vZk19L+99CaQ2NerF+xMdj3AHpv2n6EfhfaOx0np5DPSHumnVcrAxsnffzTGBVq1+qjlZPXSytf2+eQbG0OYJ8dmk//zHF6Fovdvk8+b9B+qE6MmxevT7a9NJ0eJxv7XOv/7X3ettPGNi42+bn386Ftx+bby2Hc+MbZu7d1q8Ohcdr2Qs+O5VohfxDSNY3HDzOumA8KPXvYTwFT+dgf03tv7+N84PA5sr9zkH8hXcBndm/b25Wsm2WPapzthubax8NQG2oPDwOmCo0/ZPv+s0nBVGnyjenUSCxJ2MFDRaehmGPzx5BPTtPjcWCqmK8ep+deBn8XW5rUL+szvW7q55PEwIM8S8Y0PIwrNu8h/zYu7vk+i3/Y/4Rx7fgYlSaDoa1bkOJk3iKWv1k9idlYbC1t94HsNZPUFIT0z/oy36/QHIXijB0nfp8yU02mH9OrphKYSmAqgakEphKYgqmmOjCVwFQCUwlMJTCVwIQSiIGpQhtCdhMotIj1j4xtmIY2gP0Gtf497rQ0v+COvWSYRBy4N/Ryw4912Nfk+PxA47ENn9jGc2ijQwvf0JYWXuzfwJFP0l4apG182rnQtn2BQdrmVWyjPHSP34jWv0MFyDomuymjG8Sh/k0y/pgO2E0a228/tnF/o/1Q8bcfi3+GnXsvtzTZqxxim04xvR1nC37TSuXun+PbsddZPfUb+X6j37ajBQz2Wf53r0f2JWpIn63fsnPIr0cOwE41cm9SJB2SlfdBXoe9DdvNUz82P/ZJfGxs8zamv5NsfMbsfJwu/V2/t/PjX3qHbF5lH/Pjdm58HPIMDbHN27S4Nsl4vR7hHh//tB0PEsDnKNbRPuhJ6bhfi43xHf62fjLUr5ivCc31uHF5HxGSv/VzIT0P+ZfQHPhYmWYT3rbwt33pbXUqVBgYs7+Q39DPbFGCLeyz8xwaa0juobH6gmCvPzF5WFnYa0Kfx2K1H0OaXnlZx+5Nm+NQPPV2K38L0MgXRKXNNfoTKqSJyVfn4u8KpgrJITQmYY+RF+sxe8F33n+Psw/VvZg+jLN1/T72sj7mN1neAKF0e1ScLfErThTurd1Zp7v37nFRMtgFGgD2cGH2jDBT8SAlB/ZMAspMpbky/su5chdFiyjAkxPiLZgKRXUoutR74E+1yFzZZ3SMfizW7nVOGIyCctjMkKEwgYDJebYmV8DvqnMA3wjgZliIiTbVbvg+Lk5HG1zGy4WBGFQhYQAAgKK+V6V8NkNLCyiOz3ER6813rtHVt9+kK2++Ri+88En63C99hsrFPKA9XKS7vDjPPwNQTrtNjSYKV8GqlOUT3FFUvrCwSMWSFNzvVqtU36sx6AIFvygqhlwBUELBLTOetESuRcg+QwyWwH3MMtXr0WwJ4Cx8h7kF688MF2JKYQeKA6XAg1lUOgLO2q3u0c5OlYt8Ibu5uXnuJwo6UdwL5pLqzi7/F/1E0eYeWK7AoNBqU7vbp8riEuEE/UIJhb1zXHSOolZmsMoXqThbZP0rFUoMnMnmhAVBQFqJNoARoCusKe2G/Bd/M/IsAfwJ60uDgSPC0gC2GrQDxAYAK5jzpIglYTjC35C36gYAVADciX0Jxk3+7lKnLYBCMEs0mg1qgVGin7BbJcxG3K+kGBUyVGYttKesNMxwkADO7DpTdVU/A9tBr9OjVlNYCmJ5io196l/8tTYW2jxM7EGAJydPnKTVlWUGNwHwgf4CFAAQlBbioogac6VFy8pegOdiPsH2oYwMAA2BiQafra+vM8MQM9C0WzRbFPYytPtgc5NBP2hbDkgR5gv4ha2dbWZ8Afhkc3OLgScYL1gBsmA9SxjU1HZh1yhsV4aK2RL0bW7AjpdXPchluQCafRN0DnoBnQCoBPPd6SSgRqIM2KjgZRIwFfwoiqIxDjDCsV6CtaFe4yJ3sI+gz+gngBUPHmzQ3bv3aHa2xIBLlcvq6iqV52apWCwM9S9hUgOzyfXr1wbMH3rPsWPH6BOf+EX69Kc/Q3/wr/4VvfTSS9TpAxzV4B/Yzfz8AoPW3r7yNr3+xhvM7rS8vCJF0SgqB/CygaJpAQKBNQuF0OfPn6eLly7RhUsXeZ62wTQBO4QNGeYZBVJKUdgwp9NY6eO6jen7Y62AqY6srtKFs4/St7/5Ir380kvMagQ9w3gxRsQosF2cPXuGHj1/jnUFoCiNwVqsPojXTDsmBwL5nBBASAbFJmxDLJOBzUoM0GLzYT7fG4D55HthCsJ9yk6EuUa/MFcf+MAHaW5+gXaquyw/+B4GvDYabFsYi4IMpSh9JgGIFVinfR5h49JIEQ3DpzBO8SmIKQtzFWa++dM//VN65eVXqJDL0fraGjPFHTm0SmdOn2aAkrLLiL+RdYsAVjusv0BmAExSLM/SXGWOvwfj1fGjx1g/EMcvX77M84S2r127lujRBZYLwFS4BvogfkLAhAIo6Cbsc+LnARoEM0uhVKTr167RD7/3Pfqvnv85/oEOYH4RX4TxUNhVdM0F8Ar6Az+DudCCf+vndE2m+xW2+EjnW3NSC7QSXyMAGzxP21EwF+7BfKkfZH/24AG99tprrEcYL+wc/RYmF+TLoyfS+7WPB1Phew+msnakOq8+336nebkdt81bVZdCuVZaLjmSR2PNC1BfBCDh+6X3Sj41mqPF8nOBs8NXJGsNgBoZrA2gdo7zpPIcwG3gEurRTKZL67eu0+s/fZU6jT1aqpTo6cuXGEzVazdpcWGRlhYXabYM4G+JGTQBpoK/g6y2tzZo7fY7nAdV5ubo6WeepZOnz9Cx46doc2ObWu0OLa2sMrAIwNT5pSW6c/8+/eXXvpbEyxmqgeWzUadeX5gLAWYH2BZgqoX5eQZ+1+u71Gk32P4qlTnWXdgB59uIMU34BgA8Z2hrY5NZp/DdXrXKsSaXy1ChmKPybImBUshJO+0mzWT6VJoFwA8A9gKDw8E6BP8EOwFL3NtXrtHyyio9+8x7GByGcbRbPdrc3KE7d+/RvbsP+HcAjw4KpgodxObXUt7HWT3xYCp/r64RhPET+azkbAOmW47LXQa5DMBUAGAiL0wYoqB/YhdyGIPqovWvAH0yQ2kXhygATiUshHgu1gFhMJWwW+I5+Ke+Au1y3oDDEdptKs9WaHFxmU6dOcPsjzjUgMFUnHs1eQ2G/u5s7zKICpkaAFd79TqV5+apNFehQmmW2wQYMENZKhRLtLi0SKVZ5BXFQWxCDqfrNxu3K5V5qsxVuJ+Q//0H96ler3GM0ut4XZadYTCg+kZdD+K7R8+d5ViMZ8BnwNeB0UmZqRDzcH2xKMyB+m+4ppe503/Wf+kc2fnX763vsLr0sGAqzI/6SayvKnMCpnr66acFnJ6w6SJ/gA/H+gKxnRcpfYmf9mcwoOSXNH9q17ZWDvo7nm3fOdixe5/p97Js26HnpF3vxxD7W+NM7Fmhz/2e0aTPstfF9lusrHVtp2sEu15Kk4dt214XmmP/PH+913mv6zqf4+ZyEhn5McXGGJp3vdauH/FM6xPH9UHlbMcUuifNVuz1IVn6ebd7jV6G3lb8tePGY9vzOmHzcjvH/p5JnhHT65Df8PMU8hkhOYybk3H9jj33IOMLtRHSUenLYGT8i9dLP27bts0nYvIZfe5/OTCVZ6aK9S/kFyaJM8O8fqCVEzNTheZyXHziuQGgZYJ3uuN8qfdLXmfTmKlCcQaf+TbHyVBloPs+tg+T+FObo0xiG6ExT3LfQZ+DNv27A697ti/294M+S2Sc7C8G1nlp4wvNl79+dK5l39D/i40l9uyQb/I+Byo+gZqPPCKWS1jZx2zM7lXY621M1lzK5ziT6JDqRMgH+bzG20EsNquv/qdf+uK0NnzSSZheN5XAVAJTCUwl8K6WwDRgvqunfzr4qQSmEphKYCqBg0ggBKbym0FpLzrSNqPtC3q9zm/Kpm1S68aJ3Yjav6mQFLIlBYsYu572aDdeDrI5k7ZhM/p8Ocn8IJtQoQ0N+5ndiNBN8kGBqHvZZ+c51Gffrm4uxDaEVM76UtFu0ntZ+nn3OhPb7Av1wbbtT731OqQv9PQe/d4WZPhxhwqy/aaN1bWY/UyyuRZ6lsrCFi1aOYzbWAxtrqmeh3TA60La+EO64G3UvzTy7cfsU1+c20I23TSL+Q1/bUyvQ/Kz14Zs39seTsk96D8/V5PouR+D2vg4PfNt+3mxm4oqD7XdkE+K6W9oDGl+Wvt9EL/3sPeE/I613bTvvXxURjYWWbsPgalCcrDy0g1k7//S9Mq/HLAxxeuojwFoV4t00V8UnKD4SYsFpcBTGABUV2N9S4vrvv+hufZ648GdIb3yehDrg5W7nwNrg2lyDumGytPbC/72BYXat0nsw/bDsgqgDY1psWId9Z827npdtX2xOut1MSYPK0NfaOzHNy5vGGf39llazBXz92qjobmy98TsYth3eWlmdSOUO+jz7HdW1t63+HmQ+5HzyZWxefH3hQr7fFz1/krC05CVyj4v5gPtNZPYbJr9jPMB1o/avsfsnvuDn16fC5YBrgFjBFhNNjY3BcgAtqpOm09AR/E3zycbZxhMxeCsnhSl648UpfeogOJUwIeSomfVRfwtxYgK4BkyHVlmKquboViiswOYgxTG5/YVoIfkovFfn49rbI5m+zV4N8uFcmDJaQpjVAEsAMxbRa1mjfK5DC0uVKhZ36Otjfv0zvUrlJ8huvzERTpz5iSdOX2cFitlKuaz1O0AXDZDeRS/Z+S0916nLewD+ZywSHFxpzATIL7cvXuHi9SrO1UG53Ae3hGgH8Ajc+U5YTShPjM/gZkEhcUoMMb8sK4wG1eWwRYoeMjM5CmThR6ADUeYdxKSpmRdRfwsnFyPIttBnMuhkF38KhctDpidADbqcLEvikL39moJA1abdvfq1AS7AYr9wTDV7lCjJYxX+F3Zz8BExb4Bhf1MNUaULwjoCixdWS5qF/AX/wNGCgWuCTMWtBVjET1CHJZiVn4ZjUIPBfCzcUvhJPov65ckHzXgMlvwwuaDeUFb/S51+92E+WZ4KIC+9NZcRhl88F8FoOB3tV29Hv+119hYBEwIgfwgKdT0fsjHI7X/UF4TiwMsjkxfistLpUFeg3GA9QUgEWVH0QJdXfPp51rwDwYZzY2OHDnCQIijR49ykTBAOwBEAGwHNg4ptCD2Rwo2kY+kIBdjgZ5oAS/bRcIEhrkBqBDfAeiHPqIPYNApzZa5CJnnFkxDM3lm1GGWhXxe9COHz4WFCHoFVg/OHVA0zGxnwsakOQuzrnFBsbCw8TwkfQGgbm9vl65duUJ7e1UulleWGtgt/CwAVXNzZS6YB2sDADcoOC4U8wO2DM1X0DbAIWtrt3h8aMuutX/lv/4V+o0v/Sb9L//yX9LVa1fp45/4JN29d5cBLRcvXKKlpWUG7Xznu9+hH/zwh3ThwgVaXT00YNfBc9oABjLDW38AmHvsscfo0fPn6fTZM1zsDdY6gAsARIS8VPcsgM2uqzUfT4vNdo3JsuUfokdWD9FjZ8/R//v//Cn98Ac/YFAm5gv69NOfvkabW1u0vLw0AFMpEA/F7Kp7I0WSzOohQBh9JusOAFAMwhTQFPL5YdG7ABc1Rtj8CcAzYWhRsFWObRY/aB/yxjwDPHj06DG6cPEiFUuztFerExh0oDO4Fn4UoBqAldA33KOsbvDh+EwBSNa27fyP5J0JM5WCqeDGwJAGdsKvfvWrzF62OD9P62vrdOXK23T86FE6e+YM64SylmjbYLhhX9QTncM/ZkEpFggAbOgiQC2I7egj+oFCcwDD7t97QLdu3eKCeoD5MKY79+4K4BcA3oTNS5gWhQlyuFbqs38AGxqef+PGOwy8/PRnPk0f/egvMCCJASR7exznFASmORKeCfmDnQ5jwbrM56/W16qe6jWqP7oWGPobAWxZH4drLNhK21I/gfGBRe2VV17hOYYPhM9EO8Lsuf9EepuLWB+g+YvmRRpXMBbv932Obu3SxyWVm7VFKwu1I/uMtHwU2QVnYY7F1ccbq7ecwyQsb3b94eObyoDBVPAVQgEjzwLQM5unfKkwAFMVCshxelSrbtHarXfonatv0VNPPEZPP3mRjh05RIUsUaO2S8VCkW0fIKJut08d5DKZHGBY3Pbmxn26dfMaLS8t8xw+/sSTDDwqzVaYiQr5YLE8x+w0yCVKlQrdWlujv/jzP6eNBw+YZQrMVK1mQ5ipkgwDoHnEC9gnfq9WN2m3us0HUgDwiqQHfoZ9LHwO8qMk39ra2KA6WKewrsW+Q6fN+RHySYCnAOgFUxVcdWWuRMurixxzAOJFTIIewa4RjyuVBVq/c5eZvQ6tHqb79xGndjhWgrwV8WFt7S7duwvbQrv9hJkKACQAp/czU1nWIr+HYP9Wm/E2aXN+q7+xdbbYXIbB96pPCvIW+UlOi7aQRrW7whClwETIWfNYBVONxDOkXmCqTAD2YCjLZoRtCTlTHgyYPcSEHuUyYO3Lciy3zFSqz7oGFTAVGMlatDC/RItLK3Ts+HG2H86Z63UGUzUaODghS6XZEh9WUKu3mBkToCkccjDPBxQsMJgKhxbs1mrMIpbNFWhpZTkBG8teFOYFcYbXCwmoV+MYgFRgZ9N/0En0ATmVApkkTgvo2c4dZA0fd/rUSc7LASKF3HG9MnOqPxOfJbm714VYTou50FxDdcP+1/+u/kfBVPycpPBVt5tH1sfGl6j/HuSXmT4zUyFPe+aZZ+jJJ5/kviB/AGCRWXQxFmaDyw4OdfBxx/pN9XPaT/9d2th0jeDl4Nf71gcfRGahnM37fP071P+0MYXGqc8L3WevT2vXx5vYc2IyC+2VePmFZOjn2OpzSGZ2TWbv9fHVjjXUN21bv/N7if77tL99bLbXen+rvsLrSKj9mK9O0yU77pAM0trU662M0+bA5hqTys+2p3sGPv8K2WFIl2JyCH3udd8+I00/JrUfP+eh/O0g/T3otX7u7NwM+yKtWtaZmM+YxGbSrhGbOBgzlY7Z72lrHMH39juNn7LfNHwHGvIh43QqTQ6jusISnBhMFYshaf6Vv0sYmMfpgZ9na4cxmxkZTwozlfXXaT5Hfdm4+DOOmSqtv5PaqPWr42Tnv7eynPRe+54m5FPS/PFBxwR70vhh15s6T+N8ZNr3+8c+PKREZREbS0iOMR+83x4eHkwVy9c0//T95rWLYbqzPtPbkcb0SWzAj3WcTw3Ne0z3bB+/+Ov/5OCFHpMq8vS6qQSmEphKYCqBqQR+hiQwDZg/Q5M5HcpUAlMJTCUwlcA/rAQUTOU30kIbw34RbTeDQpuuvk2/cZk2stC1dqFu7/WbylpoYD+39/rNcnvdwaSdbEYGqL1jm1N+syG2eawbG/pf3Rj1Gwppm9vDTdPhqELz5MesIBjfB7vJouPQ//qN3IPI0Y7BjtM+X+UZ+t5vkNm+2SLVSTZrQhvKoU2xcfMbknNaP3Wzz25CpdlgyBasHtuiLpWBLZCMzY/dnLLzEtObmD7iWXiBjn++KMHrfKgv3qbtNaH7vb8Ibbx52+PixAMAqnC/BfsdRMcPem1okzCkm36O/Mmhoef6uUyb25hvjPnicT49ZoNp+jhSoBgBMIRiUZoOqL3Z8dniKm+HaXbh7So0d3bcPv742OTjrNqP+uXBycftNhecoIgPfUBhCQqVUOinG+AqFz+P1keGxmr9W9qced/tx+bn1fu0tHjk9T3t3tBz/TxoAaD3jdpHG8PGvezRe0JzrfOlbcTAVL7YMGa7ti86Vz42+hjldSjkP7Wt0PxaH3uQ+Gf1wRdoxnyG9/V2vDZ+e5lb2aOYTMFU9jqday9D7ZvaibcHLy/9Hs9EoTteQofGo8/zMtNCNh+7Qn5BP0OR3rjwFIoJB/Gx6getD0jThzQ9snIP5Uf8LOFFYPYfFMsDKIEi9Z3dqpzoniFqozgdBWI47Z1BKPLOP5QDo7AM4BjL4qEF5ig8ZJCLYYZCHwbFakn8x/fq+60PCMW+EZ1LGDkE8AbQRG7wyUBOI2uDwdHz+9hUBgUyyJcUVJH0j/Wsh/ETNVsN1nMBU6GAFSw2LQZTzZVLdP/uGt26cZ0e3FunC4+dpd/+zS9RJtOlTqtGy/MVKpcQG/rMHICf7Ayf5cqAKhS9FvKFAbsTWJ/ACIWfe/fu0tb2Fu3t1rgoVti9kN/1GSAF8AQK2FEMPztb5t8BPMAJ9fgbABIuukUxaC7PIJRMtsBMDCiaZaaQtpzkb4seRY8AGhnOPwoV2Q5n5BR8FNI4Cv4AACAASURBVLej2B1xL5fNcaEomKvq9SY1Wyj8bNHNW+u0ubND7W6PT73f3QXb1Y4AaxKGE5zWD9Y01gUwpHAxbIdZgyCXUrFIeTwjn6M8mLkY3AJADE6In2HAB4MWAJ7A9wymwonxCqaSk3NFxxKOC2YdEMYZtUG+V0E2ye98jyl+4dJxfiQYQ2YEmMN+SQTGeg5wabcn8mi3WSaqZ5AzF8YnYAyeT4AsGg0GKdjT+PnIEKH9EDCXOf1ewZ7yYOmh1udw8VECopP/ol+jGYGcsJr4uQwJ0GhmhtcOuo6vVqs8R7gOPgLAgFBBmfoA6AFyItwHBgz8AGACGWJsaBvFwrW9XWYRw9+Ly8tcDI98CoXL0Dfx9dCxIm3vbDO4BkW/+EyYe5iOjAcEPQI7jRaLl8qzbMcM7GwDsJiwuMEOEvAMxyAGFQ5BnTqGYgHF+SVhq0r8Ae5T9pk8QH0GpAMb3tnZplde/hGDCcEEonK6DzDaNvq/xcAgsJwAfDKPn/kKxxjYMIrTEXPwD8+BbNbvrHMfy3NzVK/VhP1te5u++E++SP/8n/339Du/8zvsv/+Hf/Ev6K2336Lvfve79NFf+Bgz2v34xz+mb7z4Ir308kt06dIlZlhQ22WfmzCuYZ5v3LjBAJBHH32UTp0+TUeOPsL9YEaOjLAqgf1F4ysXFSeHy1jfr2s0G8/0d/XdNvZzHoV5zhAzKZ05foK+8kf/jsFUCpjBc65cvcZgm9XVFTp77gydO3d2kGfDH6LNATMVxyr4KNjnEEyFfmicAXBBGQkF7JPnNmCvzWZ7sM60zCLQS/iJ4ThEv6SwPjMAU507d47OnD1Lhw6BJSnPxe+QH3RVAZOQH4OXMxnWa/RLfSg+UzDVPlmZmDmQMVxDYsPsj/I54CIxefRnf/Zn9OYbb9ChlRW6s36H3n7rLTp54jiDqTDXFpSEZxUKOQFq9MAiUmQ/VqvX2b/BD8NWAYBt1QFw7FGpVKQLFy7SfGWetrZ3aHtri+0ecmL/1+/zmqhUnOU2Gf/CjInC9qJrKcgF9wG4BR+wti4sWl/4wucZTAUdZb/RaAzAVJpH4L8AUuJ7gEQgP7Rhc0q9VvOP0PrLAu5t2+qHvJ7bNlW30C5kCha+H/3oR+z3Tp8+PfCXuIdBoGB/TPy4riVU19juEpDjICYlPkrBVHZ94dfn9h47Jr3Xtm33xGxeZj8P5biaX2o/AGLW0OLXLml/271Ou74M5cDsJwTmzbbL+WzCTFWYBYC2RLPlMpXLAOF2ae3mO7R++wbdW79Fv/L5z9InP/Y8FbIZ6jTrtLe7Q8z62O3T1tY2VQFiAWCIWxcmy63NB3TzxlU6fuw4HTt6lE6cOk2zZbC15RgAAzYrgMYLxVkGJmWLRbp56xZ97Wtfo63NDUIM4XiHeN5tUR8stwwG7jBwGYDEvVqVNjfB/nSfWUuF1RHgLLBdNQRI1e0PAJjbm5vUaNRZ2rkZojzANiWMt8+gLeRWrXaD5islWl1ZoKPHjlC5PMvXQNbwDXPlCh07dpyWllZoa2eHWq0OUX+G3n77Kt2+vU7FQpny+SKDctYBprr3gFotgEiwl5jjdQPAVmAU1X1GjakKpmJfmsQHZuBMmE811+AzHRKWH845k7wTyYusuxLmTrN+4GLgJH1hZoJB7pJhP6/5ijIfCQhHcgnYAe5uJSyCwpwpaxG2C/5dWkffR2yx3+O8GNcVckXKcc7cTphhEzBVr8sga6wJPJhK9VrtFL5PmamWlw/xPBw6cpj7urtXS/wcdBSsY1lCLrO3W+c8utsnarTa1Gy3mdEKjK8A7OKzKnznXoPjzPzi4gCoiucq4By/S24hOSb+4ZACHMAwsPMZ4u/1mkEu2u9RxoAlITsApgAMP3YUIFZh4VQQloKF7R4A1hqw25B/sZmp/d7mGnb9Z/3FaFYr6xXNdfWgAL3G7pHIeSkC6Ne21S/DEwCECDDVs88+y2AqjsvdLq+z9Bm8zgA7VR86KfmbjS/Wl9ln6H6Y71fM36qu2tzKykPbie0/xNrV/tr/2n562aY9x8o2dp//3N4z6d6HbcPHl1j/+KAEw0QaaiN0r97j++n3n/zYbXz3827XT3a/0vbJtzeit4me+X21kI5bfdHv1T/7MVg78LKYRK+8Pob2jMbpk7eXUP/T5i5N76wNhMYek59/nu7bhexvnB1OahdpthDShZgdhdoJ6dY43zVpvw9ynZ/r0P6tXIP9Xmk5pod27kJ+aJI8VtoYMiSmPcs/w8Ysu87wNjXcU+dvBuIK9c9/Zu19EjkMZcKSOxCYapy9B30V9mMS8EdMD0LjjK0Rom0kkkt2vA6icoNr0+zfNvhfCkyVNoiD6OEkwrBjD/kS+7xQ/jLJM9RWLZhK/aX9r7Xph4n/Q781ak8hPxzzhWkyCMfIg4Op/HsPHfdgnRRgeMc1/h2Zl33I143zDZPOX9DGJ7xZ+zVlpppQYNPLphKYSmAqgakE3vUSmIKp3vUqMBXAVAJTCUwlMJXApBIAmCptEy20yeQ3cCfd9Apt9k+yMNdrdNHvF9h+g8SeZmj7qpsSoQ3Uh3kJMzjZ6YBgqtDc+L5pf3SD9GE2s3RDNU3G4zbM7QatbSfUX/R50k0Ue63dwLabtXZe7eaw1ddQ/+zmU2jO0/Q1tuFtN9xCm2RextZubJs6Jvs9fh/33NA4QnqkL8asPttTjHm7L6VC29pL2iZZaPPPto15xItf/SzUL3u9tueBkLEXiTofk/oefz2fMPz3BKbyfYj5uUk3Hf1Gr85z6H77GfrhARmT+LXQxrbXR+/zYy9R0+LOpC8PvH+3/mHcxrp/hpePj2c6Ln2562NMSA7eD9rN6NjcjfOL1r71WrRl7cYWj+J3xDkUPGnhMbMeFAr8Y8Eb6l+8HEOy8vEy5Pf8/Nj47OcnLfZoDBgnm5D++1gTem5IZ1WmOi4739Yf+DgUs0H/DOvTVL7Dl5fDREH7ofeHClXGydXHPq/bts/eDux3Xv7279jvMb3wccEXWobmOhT7fHwcN78PC6aCndj5CfXP2iaK7OTk8dGCJZVnqFgG9/tY48fn45PcMyzYS7Mjr3NpPjiWp4Ts3vu52L0+p9D5DOnj4HT/XJZZR1D0u1vb45POcT0XUgOYlLNgKilitAVAav8hMBUz8LRR4C7ML1rcaOOjLzyIxcC0OCjwEJ45Ab31Mbrkn/4i5EbyL6nGYPCEVGKOAF9wIZ6nrDUoAGUQGTNEIbajCLLF9wBMASYA/KBOHoWtAEbdfOcq3b5xnSrlEl1+8iL9o89+ihbmwUg1QzNAdPRQ4Nki6nUo0+9SIQ8ZIc4Q7Wxv0YP7D+j111+nGzdu0oONB9SoN6mNgto+2Fdw6r2w66BoHoX/+BvFsmoPOCVf9CFL5XKJT41fXFzioselpQVmp1laXqGVlUPUbPdou1pnUIWUJysRGySmPAqJjJmZS8A4ws4khaiwR4BKUDgsrFG5AYsCCnCRD6GAcru6S00U7eopmwAtoDC/1WLQFAp0B8xNyd8A3OCEfAYZNZvUqNWo1sCJ/U0GJjGQAafEa78wnwA/oRA4D9BVMWEjEuaZfKFIhZKAv0qlWSoWSgPmIQCq1F5QA8xjVeBSIptBbsFH3RM1201mp0LxLIqUeV64aHhYDAypom1mmABYjGWtrF7yTC4IkerwQXEvdA5/cyFsu0PNWoOBV5hzZkpAe90O/xdgEikIFiCaymN/zBkFU6n1WJthvTaF0FAJLaxF2xgjwBE8bwkjj/W9yuCCe1BUC/2DvPE5fgeICP/Fc+q1XQZpAUSxXd1h0Bm+hx2iwBsAKfTlyCOPUHW3yoW6AAZiXJxzMSua2Cz0BMwL6B9AKflige2b2dQ6qNzODJinbFGljS24nu0/KabW69AHBdwomAo5nhaQc+F1ps9gp6tX3qJet0PzlSHo686ddQbM7O5W2Q7nKnP8PeSAvjKrhfa7APsGsKrAYwLICf8AwgLrCPJNsFf88hd+mX77t/9b+r3f+z22nf/un/8z+uEPf0h//dd/TR/+0EfYDv/mb/6G3njzDbpz9y4B4INnA4Cp+SiKrmHHsDtlFDp58iTLGyBMBgAxYDFPWQZjyiEBkJECMvC7Mn0MYoIW0Zt1rs3LBz6WGR0SeQMwVirS0tw8/fl/+A/0+ms/ZV3A/EE/bt9eYz08dGiVTp0+RafPnErAVNIX9AsAYWGSk1jFrHWGmQrjlr2pLjOwgUkD+qdjEb3vM+uMFjpbMJX4PGG90yI4BVNhjjA3mGcwNV28eJFy+QL71la7K8XWmcyAZUNzEjxb9RxzrM+zoASrhz6nZLmCqY/7DlaSGQaUNOt1qm7t0Ne//nW6fu0aLS8u0d31dbpy9SqdPH5sAKZSQJfIMMMgQAVTMQCBGczaDLLGD/oFf1XMF9j3wEeimB52uLkpzHDC9iNsgxoTZF6EQovzgAFTIpjleiw72AfAgrDzza1NBh9+7nP/iD784Q+zL1GGErU7YcAU8K/OI8Ao6g9s/q+5S2gtAJlqodMwVUgAsYYBSufBrpt0nWd1H78jrwIzFcBdsD2NbTLvAqayoCYFamn+qv3RmKQ+SAFRfs1r1wPW1jQ3tMXT1nbt/qaugbytTrIHBN2InTwwjKtSpGrzUrUzn//afHAQX7AepwzlknDJ9yRgqlIZsb3IANhKBcCQLr3241fozu0btLu9Qb/6y79EH/v5j1CrvkftZp06zQaVZ2c57N69e582t3dorwYWPoDM8wwk3N7aYDDV3GyZwSa5QoHKcxVaXFql97z/g5xHvfzSy5xHnDhxir+/c+8effvb32Y/gLwAeQrAVO0OwPOIRQA0AawjOSgAuA8e3GFmKtjf4cOHBusb+D3Y2wzNUKMOv79Hu9Udbg/xppjP0WyxwHkeDKteq1K9ATByi1aXF+nQ4WU6fHiZ2wX4G3lWLp+n+coC93dlZZV2a3XOz+DPXn75Vbry9jUqFpBPzlC706ONB4hbNWaWAzAUBxYAyAOWKgum0j0P5HySj8sBCQBUyl5fAlpO8u5B3EVulDA/geVRWIQU5JzkUazEdvUjcXr4k/iUBPCkzOHKkAvQC+t/H2Cq9oBlTpcEYmuy9lF7GTCfIn9TYHwPbLtDMBWDoPnACfigLgP9BsxUHWEwGgB8k31f9n29PuduyHdWV4/Q8tIKLa4scy67t1dnvwBQfZV1YobBVABJaf7c4AMK2sxMVVlYZIBfu9ejeqNJO9t73E4xYRXE85CvKWhV/Qx0C/kF+/2EKU/zRbA2qmzVD7HfZBbiUdYOMGvyz+L8gBEQegq9RW6jzIOQK/y85h+6r2bX5epDh3Mgcxx6n7Q/t7X6kSz12CklixpGFw//DdaVw5WPmXtOxvmQC7C0YnwAU12+fJllxvOaz1KvA5AdDhKRwxew5lK52dijPs/6OLuWHu356F9+nNbvWznZu0J7KHqtzR9srPO/j5Ov9eO2TXtf2rhCMkkbgx9TqH9+v8Pf4/P+tP7pvXbO/DN9jPJj1++tr9LPfAy2+2ChOYrNX+w9gO+L/9vmAyHZhsYS0hffV5972PdJfgxe/n7+7PUDew28OwvdF5Oh/TxmJ+P01n8f0/m/a/uh++1nXiYxmw21k6YfVp6T2N3DyMvnhKo3Nh4McgSlS08O0Ar5njQflKY72taoXJNdRQMcjs25laO3c/8OQ6/Fs+Q71vBB06F++s9i9j5uDsRs/uHBVIiaQyhavFfeT3jfMontyA7l/rLTtHtDPnyc7HBQhM0NQ37M+6BxOhd7ptWRmH8M3XuQuOt13uuwty/vcw7yLLFhOWjPyiQtrh5k3HYuki3Twe3j/Kde6N8N+TkIx6W/XzAVnoHn+vU4+mgPdhgX67Tv9r3qOP223x9kbsf5YW3313/jn05rww8yCdNrpxKYSmAqgakE3rUSmAbMd+3UTwc+lcBUAlMJTCVwUAn8wR/8a9lSSzaJYxvydhFtNyJCGzvaB78JgoV62gsHv9nh2wkt0P0mKP7WkwRDBaz+BYQtqrSbGLENsZGxc2HGaNrh74v97TdzRjduhy/8YzKZZAPCFmikza/flAht0Pp5jm1yxzbC/fPxt27M2tNrrRxURvqZniJrN3dC47J9099jG1Qhe4lt6IybW5WR6rnXtdGNN9kw12IOr6tW94eb37IZrf0IFW7bl8Q6r1qkMskmb2iTMWYXugGnfbVzge9ghzpm7zO8z9Hv5cT34Qmt+rmdEysDP7+h+QyNG1Ybkl+a/4zZqPdzXh56X0ivYnYU0oe0+bNzHfLJoWd7m/BjT9vYDOn2QWPPpNfrPPlnet3wviPks3z8QRt2AznNZn1/Q22F9NX715gv9S+qtG/aPx//8LcWUyqITovetMBUY4CNc1ZOVjf1eXacXud93LF2PcmLttic+Vgf8uF6jfo4K9eQDdpnqQ+1Y9TPbLuq8/5FpLdp77/s3zbuhuQXium2f1amfq5sP/x8eX0M9TGmeyEd9Xrg5yhmv2l+4yA+MDa/oXE9DJhKi1tsgWvMlw/tBIXtcnJ76L6Qfk/i53xMk9gqL8zSYvKkcxLzXV6fYu2Niz12TkK2a2M6s/gk7A23bt+mZgugEJx+jxP0E8adHIpKE2aqhNUGBYf4n4KMGGySFDNr0SBkxQWkyD36ADAIkw2er4XAuMYWGarvtLoZk7nXXwVTMVNQb7TI0tuUlYGNadZf4HMFhOBZGC8Xl3dwgj2/VucpApMKCgsz/Q6f+j+DYtVWja5ffZs27q3Te599ip595kl64tJ5mq+AmSNLnVaDum2A1tqUmwEbCwr3USS7SxubD2jt9m1aW1unWzdv0vb2DrVbbQaPoChxtjxLc+UyM/MAPAUWG4wdoBScns4AI5yWD/BNDwAmsCEJ4AXj5riUzdIhMAUdOkwnT53mQuR6o02ZLEBQUuCtRaTMRJUUvgsLgDAFyPcZBvVI25LHwSaZnWkGJ/5LgawyXUF2YGdBESmeqYykKLSFDqGRLhiiABQCQKrdpiaKURmA1GHQHzMZJSyQ0FeA9ZjlBSxdrTYzobS7XWq0u1RvdqifARAkmzBqJYymsOUE3Ae9FD+SAKYtyxDGqkUaDKgD84EwYEFv1W8xmIoAhMny2BXIIcXAYDRKGA6A5WEdksJ/YcICMEpO6ZcCV2lXdU5BB7yWwdgACkpY4HQ9YZlGtGhNbVQKCwCsEvAW5CwxLmGMSYBXrNNgkEls266mOb4BOMNgsA7bNPSNWZLqdZ4ngCXUJjUvwN88h0lBLeSGOUTxOgpTob+QY6eDQvMW1eo12tjY4GtQ+AtZoGweIBPoCO5BcS6eCdlibFKMKEBJyBZAGzAXQYYAhADIogATYBi1oBrzov5PmYl0ThKqK9ZzHosGAMNWob7B6oH4Q8xvm6q721TM5xmsg/bQ51u3YM/btFfbY0BTpTLHP8zYUypy8bz+iP+ZYaAV7BegSoyyMlcRNguwUjSb9MlPfpJ+9Vd/jQFUkMHPPf88vfb66/z38eMnqLZXoxe/+S168OA+F20DgFSeTeYt0UMBU/Wo1e7Q3bt3aGtzi4FUkDfYwKDzzFAI287nmTlMCoflPhGPgGfUn6uf31+gwhFqUDCiRd0YKwC3WRxoDf/Q7dLffutb7APBQgUGO7DyPXjwgP0DwFTHTxznnwGbVE+K1gsAUyU2BL2RNWaGbRM6CUBsCz6RWaHyPAboDL5Df1j3ZsA2NQRWejAVdE7AwQLisoAezAt09iMf+QgXXtfqUgDfgY9jRgSJjZxbMCuOsC2BjQm+GeAx6B6egT7in/od+BK2s8QnK/AP9ymLJOwJfQMQbmtjk27duMlMZbdv3mI2tHt379I777zDLCJnTp2i8+fP85gxV7BtyAuxTEitkqJ59QEAgLLfAiPLTAKmEr+B+ATftrm1zbaHNtnXJQVC8LnCECixlNdRrDxD4BXmQX/Alllv1NmmXnjhU/Te976Htnd2xN8wcFGAvRxfAKhKWLghH7CIoGmAT9jfMShWQKYabzjXSxKtQbm92S+x+xJ2zefXPeq77fX4DHF4bW2N3njjDTp+/DgzgDHL0CAWizzUZ3M+kRXQueqb5iR2jw6AFQumkhx1PxuK/cyuS9VPax6kes+2kTD0KMuazaN9Tu3XBQN5Jqx6mova54XWUcOcfpi3aduhdRuDckhY7Ph3pp4ThsAicqJigZkV5+cBUG3Td//2RVq/9Q7nZb/06V+kj3zwfdRq7FGmB4ahDPtUzP/a2h3a3tmlVqfHQKrMjLDU7VS36O76LVpcWGRmTLAGIVcqzVbok5/+LC2trNJXv/LvGZz0nve8j+3wwcYGvfzKKwwAhe+BPJFXN5s1YahqI6crMQMcYvLW1gbdu7fOwGKw3ayurrIfgw+AP4a/AKsbwDXIf9AGA3fAQFosMhsqwFS9Xpu2tzeoXt9lptQjh1fp8OEVWlyap3Ybz69z/MA4AK4/+sgxBoMB6AlgFJ734x+/RlevXKd+Dyx7bdqtIabWqd0ES12J86UMwFQMkhcGNvhk+DBmJc3lOD4xS2zChsS6BhZA6KkoxnAplKwr7Jz79ZDP9+3a3cYYmwtZMBV8vuao0PFmuyWHPOSGgNjB80eAfsN+KusaxlLIFSibEXYuXAEwFdYB8DFZrGvyAELnqZswN1owkT4HPhM+C7nrkcNHaWl5lSoL85zD7tXqLALMN5ho8U8YOxvMHgsWJICp9upNmqvM09z8Is3Nz1OfWQ97tL1T5XjOjIOJMBFXsAbT50NWyLcUgKr5vdptq93c54skXwVL2pDBVf0twLTFQsIUmzA04hkMas/LWl1jJTOcJYBkXWvtW9MZ+lR8FzvgK3XtLejOZC+bKVoHR2/Y58FljeJAAfoT36JgKowPYKqnnnqKZQb7g5/hNVarw0y/nLMa9rXhXA9zCbtG92vToVHIb6H1vt2jsD42tKfjfXTMjkIy1LiSJl/fP11j+j39tH0LfU7oPUBoD8PKyMa4YDwaYe+VO238tvf4fQfrg2w/9Jn6mY9R1jcNfIqJ0byWS/IfzQU0BitwPSSv2PzaZ3j9GTffti/+mT7e23whJOu0edE8xsvGytjrmZe51XVvQ1YG+i7PXjPONg6ie1YOXmfG6aufn4P+7XXOyjM0X+P6k6ZTab7JPneS9w2hcaKNkO3gcxvTR6+R9Y+VQ6xtryMx3QvZMaeUvAYbAqpiNmnb1Wv8uzJdP+jY0LfhfqPEKG8LIX+kn9m9Su8DrTxsrDDbGAdipvJ6ENKZfbHbgalCvsXac6hNH+dituLBVKGYFPKL+sw0XbL9smCqmG+JtTXOzmL9SxvLQWNESH6j+rFfB2P+I03n4s/Bnnn4xGPvu6y8Jp3P4XOH7HUxHzbOlu38hmQwjAF/NzCV+gnNbdGu5gI6Hl272/ocGyv9HFr/aQ9qmTTWWB81iexDMTz0rCkz1aQzML1uKoGpBKYSmErg3S6BKZjq3a4B0/FPJTCVwFQCUwlMLIE//MN/M9hlsBsVoY2+tE3m0L2+IFlPJ/QbmbazdkFtF+743ReT240QWyyuJ8j6gprYBqp/Zlr/RtpEkZo7BiltE9l+p+2ENm+t3OwmqQURTTLBtljCyiq0mRfadA09w2/OhTaf0Gc/V7pJZPVEN2ZDJ+7aZ2t7gxOgkxekoY2pmFz86TppG5mTboSFnq9jsToUuk7HhP9KMeiwKNA+3xe1WN0IbXLpCzu7qa6FKmnyshvzfvPf6ss4243dq2PS+61+WPsLnVrsN1Bjdux1xvsPrxvyEvvhlw2xlzl+g9b7QS9P7//wt/cLXidD+hvyz9q2HWfo97Q+2U3TSfxO2jWhl4eTtBnqQyxeWV+jv/t4ZuUSaiekO2m+3fu3mF4NN8P3F6H5MapdqE3bF1lWR3CfFlVawKkw6Eght42PGkutHakMYi8TQ77D67nt/7jr9d5QrAv5TtueFv7Fnmd9kNU3lY33jTrXduzeZr0deT+n84//WraASWKot3/v77QvXqZpuVLIp3i7sD45ZoPj/MI+n+r8qc0r7Ljwu7dJ/dvnOTFdGvX3WpQ/TMisfLyvVpuyJ/Ja27TzafsqbeYGRSk2jnsfYH1ILAbE8ie5V4qwYr4lbW5i8x+KGzG9GJVv/GWk14GYr1WfxTKnPhcv37x5Uwrjs1naA/sDTiVHQb8HU5niJGu/muMOwFREXEyMwnIUMqIAk4utk1Pj8Z0AHooDMLWCvn0+5fU1JCd8xifb9zoMplK90ntDPsqeUK39UplpLjhg0xq0L4XjkidiMdRhYFSv06b5SpkZp6o7m3Tz2hVq1Xfpi//Nr9J733MZ5fM0Q0BzoBgRLANdyudmGESBQr7bt2/RW2+9Sd/73vfo9u3btLO9w6CpleUVOnToMBdinzhxIgFhVLhQfX5+gUFW6LPaGIq1MY/M7EPCILK+vsZAjuvXr9OdO3f4ByANFJyj3dVDh6kyv5CAIVAMi2JZFL3jQAywfmDMqHkHwEOYl2SeBTClvgUyU7YQ/K7+t9WSAlD8AOyFE/OFFUzKIABMQ8niTAaAAAFrMSYOQKxeh2ZLAKHN8tzK/ACEJ0XnYEpAwWOPelw4DwavWqNBd+5t0K3b96jWalOj0WIwxtbWNrMWgf1ITuRHcbGAz7R4fG5eCk6HzENF+RtsVgnbJP4uFgFkA/glRz2cds+YrWQ8gxOHhdlLAFtSZMkANBTQgmWqmTByJcwqCuxSGdr8AL8D/AOAzqjPjkYMeVZS1K8v5MVOMRcYs7CAjbCBMWNPTwq+E8Yp1S38F98BGIQ+AhCEolK0AdkMfbkUPNk109LiEts7Fwb3iRnMGo06gf3AApJwD3QYrDSY84WFRW5ffYleC1YmjEWANABWzLCu417MKevUTIbyYCVLQD6MKQOgBaX4SUE+9JDrmJiRQgBu92w8nQAAIABJREFUjB5kJyP5P4A1DP5g0N8QcGbrQlgvE5BaLjdD8wtggptnG0Mh/G61SteuXWMdrNXqtLAgQCph7II+Ffha6JaynKJNAIlQ1LW+ts5dmpsrc6E6fgCOeu655+hTn/qUML2R5J871V0GYT64f5+ZnH762mtcoI22T546yT6jXqszgwV0UHwn2PZ6tLW5SXu7u7SyusrMRmzbDKAE5V6Wmd5KsyioHwI+VD+UpUsLNDXf9WsNm+NqDsn+loGKGWrV9qi6uUFX3n6Ldra26NChQ6wPYM2C3eL+lZUVBnwdeeQI26A+A37h/2fvzX8kz447scj7rMq6q7qrqq/pnp6bM8MxJVIrUpR2RcqSKNk/rHYXhrU/WYL+CRuwDawBe21YMPYXY4XdH1aSIcjapQQBpA5yeI5IDmdITk/PTJ/VR1XXfWTlfRifeC8yI6PeNzOb0tKAlDXoqcr8Xu/FixcRL77xeR/IsgfQ9owTDtTo1pgAddYbNda/3d1d9n/QHTBCoWAaz4OMML4MLvS5AVzr2DFcYb4wYwojrTBnCKDvs5/9LL366mu0s7vLRe9tNl1unJqQO4ru0ylq1Oo8pyrVKtsUsEdJ4RYAlAziBFDTF2mzdnp9Q604A9lwHAC3ZILq9RrfB/3Y2tykD96/STdvvE/b29s8T6EXAOwuzs/T2toqXbt2jfUQMkM70N9c3gOffWINx8Ash3bBfvPcZtCrY6WCPoDhBnNRxkj0ALYOdhlsOAAvoO+4B4Czzp84ECHkiHEGWARjsrkFne/S1HSRPv3pT9Pzzz9P+0f7DD7LZ3PUAIi22eixEwIIDkeFe05NTzn/V4PcAaAC8rLT/9vvCM9Dgnnuixn1Ok3HIaE1mrXPYonFPsM2gpkK8x6+W8BUslGNgJZFb9jGKzCV3EfHJpAzxsGCqSQmCq1d8R1sCn5LfCaxPZ6h834YV71u0mtLu3Z1aji4sRBHyj6VY9el9vzQWkDH0nJ+MN8MWfkSVPY7ABNCNvk8pcEOGY/T9FSBOu06/fVffok2H9/nmOsfffIN+thLzxMi32IhS7OlKSrkC2zXHz/eolq9QalsnuJxrNnjzIAJprSjwwMGHQKAtLO9yza2XKnR53/lV5ml6v/43/41LS8t0y/9l7/MoMn9/QO6desWzwVem3QBmARLY5mqVbCrNag0PU3ZTIb98MH+Hm1vb1KtVmFgzuzsTA+AcrDndB7PxnxrNupsA2EvAeZAPwqFHOWyaWo0qrSzu0mn5RNqt+p0bmWR5ucBXM7SafWEyuVj9qXwOZivYEMqFsEmBPY5APCJNjYe0+ZjsCgiZirT4VGZmg2A3MEeiDjG+dt63cWGYCrkmMGDqaBPEsuLDbC5hIG8o2dk1XGGrOdCsb+OeHSeFdfIOweJDcRms+/3gH8cY2Y9jjWhRd7dK0Aigy/ZnxtAC1ckY54mmSkMz3NgKoDiHFobPgw+CX4I4HOxjzKf+3kE9y4FvneJQW3zlC/kOU6uVms8xgCiA/CENsN2w0eAfSqZTFO11qDj0yplcznWwWJphr/H2ByXPTOVX19BTgBHIwYQJnXYJ/gE/Ha2J8n9kB+w74p82W96uXU8oErGS+4N/9nptBzQ3scOOAdrEcmBwTc6f4n8QH+dZtd8oZyuZaaycUUoP8GD5Q2S51UOFJIDlOmAmb2adugKb4KAUSbKZrLcj1dffZUB0gymand4/qE/iKMgewCqonL/2jaLnQvll8Xu6d/6byubkJ3Vc0TbXfET+rheT8j3YVmeBXfp83TeaNjYhK7Rcz/UBtse/ayo3I3OCVnZR+W/dWyqZSX3svKz/k8ft+3S95b7CZgK10lMHSV7O6b6s/WR2qbZsdbHIAdZp9nnWr2S45ITwX30tXJc30d0y8pfZGN/67aG5kvIH2g5sz1FfkHZct0P28Zx9Siks3rujqOzw8Zv1DHpYygHrfsn80jGJtTuKH2w9ibUJj1eOlaT/MKofoTsjh5nHOc1N7P+9n+k35JDGWantD7Y+arbH9KFfp7cgalEJsPmpNY1m2fXNkjaIrannzuTzYlcr0Jzwn6n8252/PU4arvlZOueETXX7bXDdGCYHjnYTF9+9pkh/2fn/jiy5z4ZZqqQr7Df2bkbGl+rRyFmKj1eo+ba08yNUbHNj+MjQs8P2dhx+qR1fpx+ufb2AeV2zsu813GAtnkh3YjSP3fdIEAxJK8oGdpx17bG2gwNUBxHDjhH5q6NrcWGahngeRpMFdLb0Dpa4mkdX4zbPm1/Qz499J28LwnZDzn/N/75P/3xizzGbfzkvIkEJhKYSGAigYkE/h5IYOIw/x4M4qQLEwlMJDCRwEQCPxkJ/P7v/2GQmUovXCUBId/ZZLdNAujz5W+dbNVJk6hEi3yvd0zrJzb7OwxLW3R7BZBhXxjp9ksbJOkelaC2SWTdD9mhugfKkEJifiHq9iLUW9Dy3pi8o7xnHfCFfVzEJ4nG3m62fidDV8HCL19RmKMTyTqZoRMhci9JaNrxskkandzBuaFd6vQYh/QgNObynFEJMHs8KgGliye1HHR/tG5JYlDGeNiMCiW4dbtCiZxQMhkDL0VHvd9qJ2I5ruWFYkXeyXOgGNJX2/hr+fn+RTv3fcQuaVFzMiQDnTAP/d3To/6Aurao5LjMAVesikJVcjvfS3pRFdn3yrJlB1B1zOq0Hs+oZGPInoyTYNa7QkvXbOFOlO3rzVd/oU3Sat2xdiukV/Z+0g5rh6N0ODQf9LmhJLLILQpoOExXQvez8zY0XqG5qOWhj4/q+zB9wLXDjofGW78oivJRUW2SPojNEfnYl1whnzSqn7at0jfdP+2ndFsc6wN28YfP5F71fY15uSX3w8s89/LQ+7HALqvaf8p91Ya+QTUN2XXtqyXJL7LTu5uJf3PyG9BsR+hgfqRN/bb1Ab56rljfF5pH/ecN7qBn7b98lmJxFL+6H7GCgyBJPefdte6No7U5w/yWPjZK33V75To9j0PjEzpP+wjbtkG70GdRtM8O+Se5V/+Y7M7Za4WXT5REBgsso/orMtYvlWxsGLKdMu8SCbfbtfbXw2QXktHg/Onr1WCcIexU/Xg31K6o70L91zqnxyqkOyEfqr+TF2chfdX3YzmxDUExXoqLm6v1OrOlPHjwgMFIHHP64noGU6CYLJHggj+GIXjGDPeq3MUXwjSB38xa5Pl8mMmGC6/7QHU9VvICTuSjXyZGaZb1UXoOoF/tbts9n3cU9zZWgn8xA36Yez6A4z1nl4SrgmN8z0wjrD7MsAHGkwRYS5pcgBsHo1CsS6l4jGamCnS4t0Pv/fAdmspn6OrldfrkT71OVy6tUTIBwJADUzWbVS66TKUAXDul3d09eu/GDS5gPTg4pEw2S1NTRTq/cp5BAyhSBFMBimkBosqkMzx26VSGi/ecWfPsQX7HeN6BHpikdpsZr05OjhnIcnR4SHv7u3RyUmYwQbfbpqXFBVpfXWXGIBT3Ytd7sBI4tgHEjgB95fhzrQ5GBceIhTIGFBLiX5ZZslBI6NZWsNX4jMaBDQEAEjAOiS6gAJfBCm0AG+os61wmx/qGMQBTEfQplUlTCju+gymm7Xazj3VjFEugENONMcYN4CAGffkizdNKg44OUVAKnXdtQoEqGGNQyA9mGgHeoGAVhc4AqOAY/8QcKwCDVpruO44pPCsM2sEMQc06xZIAmsSoy8wLcT4PbQYAK5vOc7Ex5OWK5zG/pMDTM315dhanr/6f8vUyb9FfgCacHwSrgf8HwAUjf2KUjANYAlCaK4qFarTAJAC8F7PXuPbFYm5d6wBrYKUAENHNVayLUbQN0AkDJgQ84Qvt67Uq6xWeWatXuWAYNsKBiQC+EZvgWGnQ/lwmy2MIuWNuomCc4wpCgb9jDHKXueIB6BRkCJ3AZ2YcA5uBZ9lie+SBdbz+6QDkgeLuNo+h613f3/NfXUAm0HcHnejJmx/spCXgCv5Kvu/ZTb/288ZJ2sxWQ8AlKCZOJWlxCYAczE9XrFgpn9Lde3fo+OiE59DiwixNTxfZDmczacpk08waxExzAD9Uq6yfa+urzCLyYOMBf18s5pl5AseOT47p9TfeoF/8/Oe4eBn9RnH0zOwslWZm6J3vv0vvvfcevfPOD9hezJTwfYmfgfEFiA6MJBAjgIWHR0fM0gJbs7KywqxUx8cnXNCNc5njCbrjC9B5rLiA3BlWAG8dGMSNp1PJPrCOwa4t+BgPzgI4TfIqPs5t1uqUihPlUwm6f/cOnRwfMZj08PCAfdTJySlfv7y8RAuLCww6QDsBznMsHE6nc9ks9xk6Ua/V2dbBxrCtaDQZVHlweNADUwLwk8/l2dbiH+wdisshC9hgZsvz+uVTANxH6Fu95orO0V8AgdBHfP7EJz5Bz15/lnZ296gGppZ4kpqwUd0Ot5cBDDGi05MyX4e2Q+dhhxmwxAwoSQdkY3E6v9Zby7NRct85lj/I1TElAiyxtLhI79+4QW9+9ausLwxSOjlhcNfB3h6dWzlH62trdOHiBe4z/AqAHuL3MZZiMzgmlp3kPeMMxr/VROGqs40AtqItsBlsg+IObODAqmBTSXBfAKbCMfgMfI9/8N2uyL/B8QjGB+C5mZkSPff8dXrp5Zfo/OoqlStlZvXB1OT4gtlg4C/qdFqt8BjChzGbJlgTYTNkXss8ZsfTzw2yHZHFi0umDBTjhmIRG1cJGFeYX/AZ7QeTGuS+vLzM//A3jllwrY57o3If4oMEmBACHOh1gsS2YlN5jnrGNh4nD5TT8amcqwuSQ2sxHb/qZ0LuGOdh6zkbpw6uVQalPRiH949Bj9LMAul2IecCMAZSZiifzdJ0oUDxWIfKx4f0lb/6Eh0d7NDMdJ7eeP1leu7aZQa0A3xUmi6y/0JscHJ8Qrl8kc6trlOnE6NGs0NHRydsF/f39ujFF1+i1fV1ymTzdH/jAX3nrbeoNDtH2RxscouuPXud7fG9u/fo3t27dP/+hgMaZ2GbwFoDuTggIuYMwC0A/aHNYDMsnxzRX375S/TowQZNT095HQfrqbDmAHDq8nqYxww0BAgyidgP1hk2qk71WoVS6QSDrJaW5tnXzM6V6PgINm+P5xoYseBL1tbW2b5CFU7LADGX6fikwr/v3X1Ijx/t0O4emLEQRwHsmiLiGAZgefTFgU7EFwhYT+faeHr5vTXcWDsgjRQi9mofhbBKcvac97BrSe+3fbG8S6UMlhww66bPtYg+8/SGsUV8yn7L5WJwrYv9FUudzpGyqXAAavFpuCYRS3AsARZAPAMZA2ZJQwwGH8h+EGxVzrbAPjPgD/YPrKs+ZkM7YevPnV+j2bkFyuSyfAybDsDnwvcCgMTg006XGavAOAUfjPvAryDWS2WyVJwqMXMY4s5KDYByMAzm3OYEDNZIcbukSJzjktNTjn0Rv4BpDM/rzWeOGz2LoI+rGDzrkWnaTrEuT0GX09xn+Bve7CDt/JmwR7I/YICZ6ECfjU7Pdfyt7RKeJWAqyZNqIIe1a6I3vEGDilcophminG4hFvYhf2/jlG4X719cUT/GFoBLxAIvvfQyXb9+nQDmRz/hx3lDgkaDx8HF+IMMe2IrtU20PkXb2JC9tf5GXx91TD9P5Ck+IXS9PT+qjfZ7O246n6N90DA5iMy0L5C/9Ro/1CaOiUzy0fqNKH8k97N5F3tP7Z+lrRbQ8DQF+jyv/EYkcm+dd7X+Vec9tIxCchvWp2F6o/uo72H10epblOxDcdOoWErf28o3qu36+5BsRAe1DG075H1B6F5Wv2Vsot5VD+v3MBswjrzs/NDzeZjd0df17Lth/kN/7DwZR5dEl8e1F6F+Wvtk52O//VE5WndXJwP+q/fZ2pGo5+s550KDs896mu/kuVp/tC3ry3oQTDWOHoTsw6jr+t3pv6gJzXlrO0PvQLUOaZn0bIUGs/Re8OpaDN8Gn6c9M969mg23Thv48fdTaZte3mZw/rKUBnXa135I/NmfP727eRZ30SfRKdkcyOcH3a39utydK7nw3t/qnftAF3zOo9/WPojba63qRuClWu/oYNzb13Ov/z5noAHiXiL9fJcw13u5yPN7JTS+MwM1NAObn6qkuspR9PRDj2Mvw9bvntU/baPFB+t1an+8lPSC/v/sbAjZ3lBcEBVvOPm6tYC8kzVLj57Nsb7GzinbOm0rrK+X/uu+a78v95J2a7+k392G7EOor8P8pPU/8pnX3woAG+rvhJlqlIWeHJ9IYCKBiQQmEphIwMefE0FMJDCRwEQCEwlMJDCRwHgSAJhq2CKecxqmwErv5hdK8tnzdeLCLrxDCXK9cJbdyPQLAFwjLwB0wl2Kr6TnenGvEwP2pYu8AJXEtn5pIQlb/ZJW7ssvJFut3u7s9gWD7keoLdKPkAx0e12KyhWtSBtxb72zrC4QxfkWlGKTqTbhqmUmyW0rM5tkwjX6RYwdd31PSchomQxLnoSSPqKLNokTSqBo2eJvvYNZ6Lmhtusx0+22+qVf7rIOSmGkP9G2LzSfUJAl+iTn2+eLDKX9eDEvYxQ1nlFz28pXn2cTi3gGCj/kez3n+onUQYAj7i+7xNrrQjajZ2cCu5eNaqs+rpOUNok5kMD0iVk9NlF2RWwAfusxCclB+mETk7hWvtN2RtpudcLOKz3OWv/tPUPn6T5a+eB6YUWzOmTttu2TtVFW3nqcdT/1PNa6EWU/7X1lHuhxt8+ybbM2wz5XbKbdpUs/y8pxQJ9MIQOOSUJZxl524sbYin2OmrehZ2lGk3Fk4OTs9up7mh+ZB7056f1/lP3ty16Kst3TxF/osdd+SeYVjksBpQbyavnp41zQ3W5FdilK76wNH0evomyP9E/sgfYB8MuyC3yUfRTZ9I879hWJcyyQzPos25dRvtT6AT021j+FBBuKJ6w9sPri7uuq2UI+IDROoWcPs+PaRunn62eG/HhUzKf1Vs/NfvznxsmOn54bo/RqmN0YnGPRYCppm33hJ3MqZN+sDbby0rKPkrn+XoOpovRD7CrbQ4CpUmkufj4qn/DO5w8fPeJ4CQXxiIHwg4I4tB9FqszYwkXb2JXeFRz3+qH+wEtXX5vG3wqkIeSTomQTmgdRY6Xvwc/qukJ2LWM990NzQMbK6rAdB/Q4gSL4VIoBQp1Wm5KxGGVTScqlkjSVz9Kj+3fpzb/+C3r9Yy/SL/7Cp+nC6jLNzRYZTBWP4UV8m5rNOmHXdwCyHjx8RB/dvkPv3/yQC8lLpTm6cuUZunjpEl26eJGZUrDTO8YE4AAURKJAsL9DrwMrcCG9B/o4zIMDu2KowIrgCkxRpFmhk/IJM5FtbT6mx48e0Ox0gS6unaOpQp7ZsMC6BMAPQBvVKux7gvL5AgMvUMxZLIK9KcvngMkE/0qzJWasQWEiGKTwLBTrotAXTCkoIgegwe2+7VltQBaCXfhrVS7wLOaLlADTUxdF0GW2wflinvUJL7ABuuK4AMAgMLHgH8X5/AaD2xzQyrEEJAiuCX0A6CtfKDidrtcc8CdOzGiCcUBxJwBnYK9CO13xf5OBJNzuKsYLjGIuzndgnybL8fD4iOKpGHVxP198ymxUyRSl01lKp3L8N4CfKICNxQCOSPI6EkATAFswF7GrPVtpECO1+wWfPdvOxT0OrMh4NQBDmGwFwCc3N3F/fhbu79mUWPf9Op2BLqkky5iBaIyP6MOOBLDBBcYtonazw2AJBlZ5QBX8fbMORiMw+9SYYcMV3vdBraJrTg9cXwaLRPBZCllhXzxgnGkg+kVMsDUoWsa4ovgWgBYUGuN5AtxgEBgXGrvnMAMN2gJQjY/9BNTJg9Tx88Wt5B1gilmq3A9k5eAqnsfA35/l2CvR6oMXMT6sE1gDoki606J0Jk0XLqxRMpWgaq3CtrJSOaU7DA4Ck1eHVlYWmLkq1u1yMX0ul2XgjLCfMVNRpUKXL19ikMud23c41gIzFQp2Uby7u79Hr338dfrFX/oczc7OMVjxxo336fkXXqAXXnyB/uyLf0bffutv6L0f3aB0JkszM7OUzmYomUhx31uQJ3SN4nRartCT7W26fPkKvfD8C7S6tsYF0NvbOwxSqVRrTte4EN2xEwmDjYyBs62IIZEfcbkhiS0gI8whzDkpuAc40gHlWlyIjr/LR0c0lcvS6vICPdy4zwwrCwvz7KPArIciZtjB1fMrNDc/xwXcAA6haNwx9oDxrcbgIMiy3mzQMcA5+wcMdoSPA5hqewcggb0esxnCc4wD7oF54tjMMI4XaG1trccEJCATKdZzrEsoHHdgCTAroc+w2y+//DJdvHiRwUt1AGgAVqo3qdXpMCsNM7i0WgxwxVgDFAamCwCqANSE/oIRA7JkvVZFWLw28IxhPQAzO94us/IU8jlamJ+jb3/7W/Qnf/InzFIFHQbAB2xcYNZYW12l9bV1OnfunAeQZXuMdDgX48SMc8kkd1d2OeaYwBfOaNCN/O3iEWE2dGPMusGGK0aNepPlO10qsQ1xdsQBrmDLMNY7Ozu0sbFBFy9eoJ/77GdodX2NpkrTPLbwAxhDrKnQY8gBvgWgl9mZWQYl1hqOWQ8+msXmfeHA5kqwFx4IyTbGxzSYG4Nlav1IICp+Z6abWIzliPugTx988AGDdwF0BCBPmPxw3IGuHBAoFKfKE3VsL3/bolcdpwz7264nbawocaisfUIgfR2L62eJXBxDlANT6XhKjodiLftdVB8GYkCwNGbhU8Gm5NiA4C/A3AiA0fLcLFUrZdrd3qI3/+pLVK+e0Nr5JXr5xWfp0sXzDDoCgxXmCWwz7Ap8+vz8Il27dp3anRjVai3a2z+k/f1D2t07oI9//A169vpztLK2Tjdv3qT/+Md/zABP+PAv/Nqv0Usfe4XOra/TW9/8FrPBAcAOeYBtKJfPsm0B0BY+mJkdp6eZ7QaAKgBOwG76v/4v/4q++zdv0cz0NNsyzItivsC6Va2csn1AuzFHECwAkNtuA3ADpsYGg6oy6QQtLMzS8soiLc7POEDV0hyzX+3t7VAsDhBIggqFDK1fWKfFxWUGj+3vHdPjR9tEBLadDv3ohx/QrVsb9PDRNrVamBGIG1LUBa9X14OQehsx+TnmwZ1+yvGXYKYFON8vHDyABf7B46B6k20QOIXjThdd7GrnhFv7CUmfW6PB9+g1mehyD6Tug2Ktj7A5DpjpUWueMUnOkdinVzbKthdgKg9UR9uYnQ9+w7E7MXjKr5NciOFsJuwp2M8YEAWfB5/abtP51XWam1tg4D38A3QRDMEANyFaArCq1mjQ6WmVAVT4juMbD6jHpgqFwhRlsNlCNsfsVtj0AQyLEqMwi1bMsYL22DoBPPdg+uNymU7KjqUKP4DMiW8XxnVZ5+p3N/gOYCr4PNg4PAf2G5su4J88C/2X+8j6UecedC5O1mmSa5NrcQ7ux/FE0/kWjLdlxJV7IVZCvMO2zcd1/QJrFzP2cnMOcdcrlJV1Ctwq/DX85HPPvcDrswqDqRAzpB3QH7LVuq+qbLWu6XWp2Fut16G/7XfaJ2ibaNfN9rNeK4eeE7qXtfH62bovUfZej+8o36H9T+h+tt/23rqtobW89d0huern6vZq2en3cjrvI/l7mW9R+QTt76zv17qij0W9AxOfHvLlIf9s+xz1/GF6aHP6ehysfsuYht6hRT1b7te33cOimsFjoXvqcdfjGGq3fVKUPuD70FwYp6XD4r3Q9aPmpb3GtitKjnaO6WJ4sb/ye9gYR/XHXjNsvurnheaxtZXWtml9teOt58Y446Ofpds8Ss9tH6y9G4hfvX9w9xzcnDWkg6F249phumTlIL5t2P1DuqbrTMR22fE4O9aOL2qUTKyejdN3+6yWR+pb+27lr+e+ttt2vthxkuOIk7p+LRuSe+g767NG6Z+2/1FjHmWbh+X+7ZzS8ydaL/tr0yg90z7O2lZrO13iMmplHZZM/32Puy70zl77nFHttHqrP+t3hyHbLm2x9iRk58Qv27Zpv2H1c9hc0bLUNjnkz3R7Rtk+20+xKSG7Z3VG5pD0Sb93Ccn5X/w3//zpBn/UZJkcn0hgIoGJBCYSmEjg76kEJg7z7+nATro1kcBEAhMJTCTwdy8BYaaKSpTohbcsavULrahEpV7w6nvoRbgFNYWSE/ICQZJpug06CSuJW/yWZ+hFtk7E6+fqJJ1um7RFJzJ0MkHapYs6NNBpWELNFuzbRFb4BQUKLQbBVBo8hmdbeegxtcm1qISKJGO0XCSZJAmPkCytnoSSXXZ8Q4mjKA0PJVut3ELJSBmTYS9idLJGJ2N0UQe+D93jTCJPAZxsX0LP0Qkh0WH9ndYpm4iVl+yhBKXcw87rqKTp2QR4v7iQ7++LF0IJM514tIVsOlGnx1t0ySYhLexD65FN+tlk4pl7RewayfdRu1yNk5i1YzdqPml5Rs1DPR9Ev2QeyXzWds/2L5TQDM0T+xyt4zLf7XhEPUvGQNqpdTx0jT0eJUfdF2tL9D3smFudCPmQ0PVWF/EZemx3xg7pmO27nqMheYQSxLqAI2S3ZDxkrOx8jvLXZ+UjhRpPFzuEgAFab87K3RU5jbLfWnb4W3xxyBdEycUVpfgtpwd2q3NPD+mI1qnQfIiSp+1PaCztXNdzVmQm52j7ODi2zrcLU00ITKX7NswuRo2Bbrudh6FrrK3XsVXUeA2Ory9olx0dPeBQ+hEap1A7rF2xemjHc5g91/NO276QvdbjM9iGs6CZcWdXyG5KO87aDleoJ/IKxbNWD4a1I3RulB6M8qV6DO3cCs0HnhMouE45UNDe/j4XZoLRBMccs4hjteHdtlEUqHes1UVi/HDV0169t7M/8n9mp1GnWZsfmvNWHlE2aMBfoWddsGK44gRr4/S8Da0R9JhF2a427hv3TAjxOEFSYFJJcWVli7Ye3qf33nmb/tGn/gv6lc//Ai3NlyibiVO8etN4AAAgAElEQVS9fkIJnJeKMcji4HCfPvjwQ/rgw1t0994DyuQKtLC4TJevXKMrz1yl1dU1KhbyXCTIIu7JHUgRV6ju2D/AHtIHKHFRervFhcVux38HRMGoM9CJC3QbzMpyfHRIB3vbVDs9onb9hLLpFJWmS7Syssrgi3YbDDlgbWgwc003BjAOgB95yqSzXKyJInYAAQRMlUjE+P71RpWSKc+A1HVsNNArgB5QKHpwsE8JgIlSKWoyGCdG2XSGwR4oStzfdYweYLoAmAdsJienZWY2onaHiihELk3T3MwsFymjqJqZpqo1bitGJpvK0/7eAQPAwPQgQAlGzjDACKwKDmC0s7PNhe8ALwAoUhVwQzrNwDH4ATAEAMSDMcmk0gym2j/Yoxa1qdFqULVRZ0AW2HPA/HV0XKaTo1MGoqBNjAPDuCVTDNCqlAEMybh7pjM9kBnGDrICaAQMO2AqQwEs5NLsNLloF2xFCYCwUmADgx44kBYmJDOKMasBdKHD9xB2OYB9wOYCsBhAdtALMEtAJ3FPFPOmkmmqVhrUqLcoTg6ghT6jUBjMWPjBpg4OAOGAc5h3LBewbDAAqUWtZqPHTCMMZgBCQI5gkpFrGZ8JPYWd8MxY7B/wd9sx4DnWB6fvmLtoK/tpD5jiNVuPecYXdgua0M+dWrVBtUrdsZj4eaMLYOHzHftQi/snICy9AUjIVkm8ynmAbpsL569evcIyLZdPWAYnJyd0F2Cqk1OCCi8ulmh6CsCoOBfSAwACK4n5MOUBGVxkfe4cgwk//BBgyxplshmaKk4x40O1XqNXX3uVPvsLn6X5xQU6ODqir37lTXrttdfojTfeoH/37/49ffe732P9A9MFGNaKuDaVdqw9LDOwnWUIoCAAgS5dukzXrz9Hy2CmSqfp8PDIga44JndgKvwnRdbCysC/oQ9c4Ox0gpn8/G7FDBQEkMmz8gAgBDYWZtzwG4TgnidHR5TPpGh5tkR7u9tsX0oz0zw/7969xwwyaNe5cyu0sDDH8xqf+8BqB3gsFgusrwClwcdtP9nusWhB5gCeQZ75fJHBo7iHFGRLkTb6C3AMAA9iO3Bvnptg+UgCdN+laqXGaoFjGGfcZ2lpiV555RVaX1+n7Z1dqrVaDMStYhxabSoUHEAC8wJ2Byx4WTADYq5nMgOsBQMxgNoNm9mnva9jZioPtMym05TPZalQyNHXv/51+n//+I9pdXWVz7137x6PM2QO9rHz51e5SByANACpAdx1bFQOLOCDnt5GReJTdc6L2xeLeRvlGEQAmIIccU8GF3i2MpwLPcR8BngM/ZfNXhhAUD5lnUNMgrZevXaVfvmXf4nmFub5/Hqjxj6g1ezrGPrFTG3HxzQ7O8uyhY3hOexZuUOx6UC8JGBJAHX9bula7qGYTWIE1ycAFWIMnMJnPB+scPBhALIx81cG86zJTXHsUg4kHPqxsVtozTBurMuxmC/+DeWFcNzGTNDlqDjKxqQDbUV85IG1Nv63umPbFLUOORMD+7gznnQ675ipYpSKJygLkF6hQEvzc3R6fEjbm4/o61/9C2o3qnTxwnl69toFWl9bpkwawCAXGwEQAfDf8UmZbQHARZlMnpmYAKI6OirT8dEpffJTP8NgqmKpxCCqv3nr27Sx8YDny+c+9zlau7BOuXye59zW5iadO3+edZGBIGBMjblxhx7DfnP/4csyGSpNT7Fv/Z//h/+ewVTnV5bZXoJVDz+wq2ARcqAiVhyOqdAPMFHhXzIVo0I+S7OzU7Syskir55dobq5E8/Mz/BugzcODPYonYNeytLQ4wzoJn5/NTdHh4Sk93NikdBqAwCR99OE9unHjFt384A5/jsWw0RQAQDFqcxPgP5QWenCUI3YWQGKcOi1h1haL4i5yjHZiYjCOjkMOcnFgXBfDu3ysY0kK/SCmYlmyHrsz+DoF6BsAU6kd8nFLBxZ38YMDpfftKu6jAdvyfMe4SB7c75ipXIyUopSwP/WRXtweZmpCvMsxOmKvhNu4C37+/DoDohHPQaaIidlHAbjeAAOVY4esVB2DquPedGsB3i6AY+u8iwdhWzoxtuHwKZJTg12G7oiN5+8RB3pAEnxTpVbryTmXTvWuFRno3Df0Gp9h68DaBNsL+4f+wX7D5on+yzjC3ktuDz7A5i/kPKcffUC29EHkKDGX65OTvQCv8HzJL2BjAfhqpzsYXwF5CpDKbzSjNpwRPZONgyBggHQBrAbQ8sL6JY4r8AzEyszeinmpaoVD+amQP7Hr2lB8GfrO5jrlPlHP0LLUc8jaXHt9lK2389D2I5TH0e/Totog4x+Si9aVKFsgcz/q/lFy0OdbWepnaZ8oOmh1FZ9lntg8o7RPfKFtr44pQs/V1+vn2nljx2eUbw0dj9Jh/Z5J2hClDzoGCBrvEV8OG+eoS6N0Udoa6ldIX0JzQY+btV3j9O9v259xrrexon5faueQziUP5PlU/j6qnyGbM8y2jIpho3Jucs9hNk7bSGmv3C/K7gwbr3HscsjWavtg52pINq6NLoYN2a6o70J+M+Qnztrh/vsaK9eoZ9l3UKJPUTJy8+z/HzCV1bGQ/8I5Mo+trkSdz9coMFVIVqG5Oa7PsmMXNc+H2S6t5/q5IR+v51LIRms/FKUnto2i+6ExwLnI5TLL9lP86HHSvsa2z9qGUXFNyF9pXbB6oeeytClqjEJyCL3vCtmlqLGK8mmhcdb30O8vo8SubYTMDWtPtb7r/tsYRT/DymcCpnoKxZ+cOpHARAITCUwk8A9aAhMw1T/o4Z90fiKBiQQmEphI4Gkk8B/+wx/03hSGkop2MY/PoUW7TjjYRb981i/E5B6hpL9eQOsElE4CSLGl9NW9+HT/5JgtPpVFtn6mTlLrvulEju4P2qMTl6Hi+9CiXycftByGJZy0TP1W1gO731swlS3UtEkgnbQOJWakjVwsZkBB9mWOyCcky2EJGCvvkK5G6aHWRatvoWM6MRWVgAp9L9+N2hnLJsG4LxEv3rU+af3WCUUtc9xbno+/JTmlX0KwnCKKdzmJaHZj0jqo22DHQCe55JgGH2lZS5vleTaJG7yXb5dNRPbG1BzvtWFgVzX3rbYPw8byTB8jQBehpLFOoOq5q+85bD5JO0OysLZCPosNC9lSLQ+bfNUysPPQttfeR49H6Frbfitv+zlk2/QLNqsz0hcrE23HB2yi6tAoOzpKx3F96GWt1Wet+2injJOeB9JG7Se1D7R6r22AHU9tN7TsdH9COts//uODqaJ0ydoy6S8IHkI/w/REClGsj7VzRsvdmYF+gdPw/itJDBQ5hXdmH+Z7QvPXysLaXT22Ubrb/77vd0e9oJL7ytwY5TP1XNc+OGQztc7LfUW/tQxGzQ3ZiVkDgqwtD2vM038b6pP1z3qOR8nP6tJZ3R3p4iMbb+2a1nHrm91NHGgwZOO1DQmNSciWR+milp1tfEg/ovzIqFFDsSsAHbFkkra2trjwDYXIeIZsBIC/e0VvimEkypdp3yw2Qn6DCUushLXF+tzQ3LE2OjRWfX/lQEN6M4OQTO0YR52j7QRbbxRNA4jS7fCO62CSScSwX3+X4p02nWDn/yebtLP5kH7+05+kz//iZ2kqhyK/DjXqp5RM4C5tOjo+pAePHtL7N2/S/uEx1estWr94mdbWL9GVZ56lhcUlLuAHGGBwLeHMrSsedWxUPUCVB5oIEACFtr5Ow4Nd2sxE5Ox1h9lUwFJVPT2mo70ndLi3Sa1GncFE51bOU6E4zcwsYNE5Pa3TweExsyvhe/zGzbEju/O9McoXcgweAZgEwBgGKoFZoAsQUpWLhx3QpkNHR8fMgjNdnKK52VlmEWEQ0tERgy1QNLq7s8PsKcxmgirFToeLS1G0COYQsDrg3/zsHBdsZnJZBmfx2FKMMqkc5bNFOjo8ZmAUAFGOAYkokQIAzYHNUOQPMBXmQLVaoenpEscfYKoqFIqe8cYV/TN7DABf6Qzlsjk+//DokOLJGHUg06YDnVUqAJjV6KRcYYYtsAmcVmqO5QksDbE4NeoO2COMCCigBXiIi5MxXzzoESAJBv4AuNHtUL1Zc2AgBnNAtxyQzoGyslxMC71g1ioUefpd+1mPUHsr4uRnYL74slxmu3JsWcxq1YlRtw15uec7RjHs8u/AVI4pyo2/myfUKxYWthUG8XV9PoBZkBwLEXQUDEUA/bXBTtQFy4wDZDHIpwVGLABzwGTU4t2AIRsu0BYgMPS/xywlVhr65sCi7geGDsXRjsUHbDZNAMSYQcABs/zSjecT5NvhNvWZuNjf2s0gnNFyxdrMDIHr2q5AuttmhrZnrlykeCLG4JpGo86/79+/R+VyhVoNovn5aSoWcyxTsMEBIIX5iUJngN+ckLsMpgLA6tGjxyw3FP6jYBlyODo5puvPXaef+uQnmLUHoKGvfvVr9OKLL9LHXvkY/dEf/RHdvPkBA2ehk2Bf4YJrX1zMTBwUo3Q6x20/PjphcM3Fi5doZnaWda5cLjvWuzh4Ktw6t2frYW2ZLRl9d+MKAAv+hjwE6AY9cKAHdz7rUjzhxx/ANdimOF9TBtMbdaiQTjATC4BZAKfBT925c4cLyWFHVlaWaGF+nkozJQbrABAI28bAu0Sc8nnIFiDWOjMx4XrYFciUWYF8P3L5KSqVZhhYBLmiKNsxbjkd2N8/YPARrhHmAfzN9iSR4DkGWyrge9gI174VeuGFFxgUi3GpAzCaSjEYDO0AIBXtRfsAvISOwKcATIV/ep3S9+cajIBxcEVr0Gcu/GYQQIymwC6IQnjq0Fe/+iYzU126dJHbf/v27d6YLi0tcjvPrZxjNjXcw7HngN1OCv0BYnBgFek/2gM7LfOfY+14nK+FnYGtxNzFvMC9MPcgp95a2vtSnjvMeAdwd5LluLu7T0dHRwz8AGAFDGv/1X/965QvFnheN8Dq6BlJdN4Nz4S/ADuKFPT3WFDkeX4e25hMf4ZvGQamCsU/+A7PwrzA2OMzxvVHP/oR/wagjgG/fm0LOQgQD3IJ/djY38ZXo2I8GxtKvsrmCW08JfGYnG9juai29mKlCDCV5DzZXniWQ9umYWungf7IB7giz4CHMUvGE5RPpxlMNT8zQ0cHu7T5aIO+9eZfU6zboKtXLtDFCyu0sjLPtjce6zKo1wEyM3R4hBgnSTOlOQemogTt7OxTtQbASZx+6qc/yUB36Oq9+/fprbfe4vEFw9rP/uzP0sLiIrNy/ekX/xM92XpCr3/8dQaZYF6B3Q9scxh3AGIBoAIgA7YS30FvEU/+q//pf6R33/4eXVhfY1uK2MWBjxvUqMF21NlHAXwL8BVARmDgAjNVJpOi6ek8LXg2quXleZoq5qk0XaDpUpEZuCqnZUqn41QqFWh1dcn74TZNTc1Svd6m3Z0jKs0tUzY7TQ/uPaZ337lB3/nOu3RwcEq1eofjDjgqqK1bi/qNEnxc4dguPQOy2yqJ2gBTgXSSgw/vmcGyacAnITCV0z8fq/i8weCaQN8T6uA+99Z4/m/NAiesle4cFycJGyjsGDYJsO8W2CcoxlD9HISo0D8Acpn1KZngdvD9GRTu4jncU/wLM/0yw5eLH7CBAZgjAYACOyZcM4BUADjhH8BUYD6t1wBablMbCJ8YbH6SA22AqRCvY2xwPWIo+AZsTiDyYFA4g7oQ9ziwGwqE8R3aVvcAfJFvMefiEFkLanuK6+X9BPRzcXGR2fcgA9hi+ExmXZuacgxczOba4H/424HjXbw+7N2FXnNL3g3zSdokQHdmUPT3k3a69SzAvAKmgjo6XeqzU/XBVaykPf30PhXPandpfm6erl69SleuXKVzK6sOrNvuMHOq6KiLOyUe1nrZ10m5/7D1/Cg7KDLTej7KTtscjLanOGbb05s/Jlc3jt+x7wQH5mOAsVDntvRztW/q+ZfefO4DhK1MR+UoJNepZRY1LjZW0Loaeuci99G6asczlNMIyVXnmaPelYouhHIY44xV1Dm2zTr+sO9exs3bWJ2zzw7NiVFzIdR+e5+ovozbd6u/2kY8bfuGzfuo9uhrxrlez2c9n7StlVi0v353dljrkfRNx6K6jaP0eJjcrb4Ok2PINoXmq22vtNu+Qx9nXkj7dLuG6bncU8cNIfuidUdsmluWhFmmQuON76wPsH0Ktdu+r7Hti9ItPff1uIXsbP+5PiA073etfdd2fRz56vOlz8gvy3retlX30cYSIket31G2g++L56iXa+POyyj7P8wejhqLkBxC701DflPLZJStjJrvIX8jctQ5a207f1wwVUhHQrLXc1a/qx5mP7Qdsfqg9UJsqo0HQrYk6jrdPnu/kE8JPUvbuCg/pPVNv78cpVP6Oi2LKD8tccCwc7WuTcBU43ieyTkTCUwkMJHARAITCQzuVTuRx0QCEwlMJDCRwEQCEwkMkYAGU4USJaEklk6ohZJnoWSnBYrYBEhU4kcv/m2BsU5c6BcM8lLFAoBsAlcW3FEv1+XZwxJjUsygE2Y4X7dVJx/kmP1OJ39ssoLbwe/b+gVFoWfopLT0VReRRiUntXrI2OJ6vTO2laVco19gjZuwHHZeSAdtssW+VJG+WrCBHRNp86hkpDzPvkjSSRw7fjrZJK8zQ0la3QabZNI6w4WLXHjp7ib6rfuod1sKJRnttLfyGJWg031CwZT+wbXS3lDhf6jvdhz1vOrJM6KAOjRftD7bsQ/de0DPfbI9lNC2yXqtB7Ijache2THQ8g4lI7XeigztvNX9CCUldfuHObqQnQ7JKEqPQu23zxuVINc6Y22O7YdO0Gv52+tCOh7yP1Gyi5LZwHwOgP+0L3HFjf1CWNxT5q8UAoo9lYIL7busvdc2W48RrrW6Ger/4Hd9dpth+vE0x0LydXbbFXhoGzdKvlJg4NgiXAG06ILYP8hDCuGcvyUuWB3V96g5Oqx9UfPE9W/Q/8rY6NhDzpPx1Xo0fP6KnZcdsQeLHaPm3zjzP+RnRtmKUDwTKmbQNljk0X/eWSBfyC+E5DKqfSHbM0y+0h9tZ6PmkpX1oI84C6Z6Gl8XsoG4Xtu4vkxdAZb1UcP6qeM0HWeFfJONn0fNVXs8ij0t0tZ6MFU3Hqf7GxsMJBHGBPRR2zeRgfQnqpAmKqZAGwBAwm+xxdJfHbdo2ytzd5T9svaZC+Q8mErPh5A/tO2NOmfgPkRUbzW5qJHZSjJp3pE+iUVBs0n373xEp0f7lE3F6B//3M/SZz/9KaJ2jajbpHisQ4l4h6qVE/ru29+l995/nx5vPqbllVW6/Mw1eu75l+jChUt0fu0CM5f0GVycfe231wGpHKgKlWVStMD78vdiwSRYGzwzFbMQ+Z3TwRyFYkrWQ7DHtBoMptrfeUw7TzapWa9TqTRHs7MAKsyitJyLiVFUnEpnueAT7QM44+DgkKamilxI6Xbpb1K1dsqFyrNzM+wbABLY29tlABOAPltbT2hra5vZWi5euMhF/gDyASjx7jvv0taTLQYf7ILNpVqlZNqxMwHkhcJpgHnASpTN5xh8ACBKsVCk6ZkSLS8t0eLCIi0sLFFpqkT5bJ66rS4X9rdaDarUAGqqMNAik00zUIPHPRajer3G2jNTmuHvqrUKs2+BxQc/KNQHIAbFmSiIRXE85gkKootTeQa5wFP0AG4JB2rqtokazRbV6ygkbTEYBMAVsBujnPXo+JgZrgAwK59WqFKtcgE1GI3wPUBdtUqVGq0WgdUJDCwAwaCmQ4pwAFbI5goEYAjAYPlCgQEFDKyKxx1rSjxG6WyWmTMA9kmnwWjl2CD4vg3H1FNnBgQUa5comy1QC2xEAJYIe4MBUQmTXTKR7hW4CsAL7F0ocnX/HANXj2WYi04BrmpQpXpCTYCqwJrFLGRNbgvYlMDgBdYeFL2D7YbjNq9/sHsA/CRSYL5Jug0tsEYTABePrbCQxRmoBPaS3tyRomseeZGnK3we/JFKcX9/Hx8BcCOgm37c2aZsNk1r51eYBeHkBGBJgAVP6PHjx1Q5rVCz0WX2kGIxz/Jg9qMpYVhKMPMadBNz6sI6GCtmHcsPdD/t9BEgp4cPN+jc+XP03PPPEVhadvf26O2336b19Qt0+fJl+va336InW9vMRgVZgqHN5S4cmINBb0QMDELxNXRwdmaO5ucXKAVQCHUZFMhF4hkwFzn2B8fM5P7pwtR+3NGPmTA/UECtzxMWCYklubiaC/k6dHJ8TLXKCdUrJ5RMAMjnWEIePXpEt27d4nNyuSzbHDD+QDbil7E0RptY3zJoq9P9vb09BlOhLfjB3HDzAP8KdO7ceXr9dQd8gE1xzIyO4e2b3/wmfetb3+Lr0A60PZ8v8Hn4AaMXmKnEr+N5OLa8vEzXrl1jsNLRSZmZRiiZpFMvD9gP+D/oOWwLZITrHFDLFcDjR8feWifleRKzCNARv2cBxI3HmXnwK1/5a/rTP/1TLgSHXD744AOWA56P/oJBC23k8VVgKokDoLtoJ/ou7F34u9VxPkoYmXCttFt0VcYZNg9APQaSgAkH7CudDoNTnfkF+C3PctjYeMj+ALYWbJmvvf4a/cY/+6fs5mAbmy0HwsT1eq0nDGmYS5Ajjumieh2DnY2P+5LFTAcnFwM1I8BXoXGQ9ZL0DeP6gx/8gO9x/fr1HshM2E4EiAf7MSzes/F/KMaNvIE/ILLS+iQykNhC9AifQ3FZ1NrgTIzOKOrBwlCbs5R5r9futg/D+tlbzYDR0IP8AKSGzuezWZrK5Wh2eop2n2zSw4279NY336R0okvPX79Ky8sztDA/TTOlIprJzHezszPM4HN0dELxWIKmpxG7ZKjZ7tKTJ7sUj6eoVFqgV199nVbX1zj+ufH+DfrLv/xLunTpEl2+coU+9tprND1bItCP/t//5t/Qg40N+vznP0/rF9ZZ3w+Pjlh/8YNn5fI51nPoCewU2Ajhn/7P//1f0/s/+iFdvniJAcWYB+Wy8yHwC2BmQzy3srTEYPvyyQlVTo+pUa9SNgcwVYHBVDMzU1SawT0TlMumKF/IuJ31u23K5zH3S3ThwjkGLmLezZQWKJXKUacdo7XLz9Hc0iodbO7S33zrbfryl79KP/zRR7T15IBmAF5Np30M4sBUjtHJjQUDpHqAKraa1Gp2qeMIhHpUtgKk0oAqhkF7sMXZ3IIHmHtgkl0z9nyABlMpUJVjnXR5DQDyAWBya0ABenkQjAdT6ZyvMHA2W66/0gvZnCSZiDEblWMVTDtmKskXAzjoQecyxzhPwbYlwTEj2rG8fI71TpixKJ7gMa/W68xGhbgM6yhsbgBfDTBVHLFoMsPjATAV1gUAfDXaLQILJ+JEZsDzoGdZu8GvuvnlGLUQUzPIqwNG095A0XTBsezhOgbAeyZSGUnMaxyDnYW/gz/Bj7AEAlyFdRJ+uC+w3541SsBUYhts8WtoPSbtFzCV5Htwf/gVuYeAbVn7sBEANn/osZH1wVR9G+jAVQKmknGCv+KcV7NNy0vL9NJLL9H6+kWan1tkfw0AHpNd+U0cEL9qDuZxcyw2dxOy51bfXfzm2VwVQCkkN7Hx2tbrZ+D59rpx7h1ls/W7KDknKt8istbHbVvs+59QDkXGMjLnodbQITBVlH+z7Q/5SSsH6YvNJ4XOC421fKffpWiZ2vc8LnYWUOCwO57duGqYnx2lv/Z4SI9t3GV1MJSn0XFBKD8/rIejxnGcMdD9epo80nDJu6NP2z57zTjX6/ksuihyt7qv7yf23MZl4lujZDcqNpTrxsm5DRufcftuY2btJ8YZI2tLbIyr7yFtkt96I6eoZ1n9EgLLcXTTjleUToV0eBSYStu6qLaPsjP95/4EwVQewGxthR0bbXt0P7R+R/kPPocHyuU2QucNmwchHxuSsZw3StdDtnmgJkFt4Grt8jjzNcqW67kRJSsZBy1//P3jgKlkzEbZHjuees057rzS7za0DQnph+77qJhD+0BrW+211tYOu7fuV8gXW/2PavNZezS4Qaa9d2hejbKruMc/+xe/MSHaGCWoyfGJBCYSmEhgIoGJBHrZ0okoJhKYSGAigYkEJhKYSGCkBJ4GTGVvFkqcjZMM00lCm+i0CSNJElqwQWjxL+fICwCdXAkBPuRZUrQhz9Lts4kA/Vx52ReVANF90f20bbHJH0nk6KJNt8OmLm7s74IpMtcJMbmnvkcoqaz7p/uB7wVMZb+PetmiE0ucxFJMQjpJZpM84QTs2R0WcZ5OUNvEm5arTmDivKiXpqGkkk6k6WRkVEJX95OvNbtihRKQVs/xWfdNCoDlWjk20F6VuNT3G5a0HPaCMCrpxW0JgKnOJC3NeA9LzA5NsJl+RdkdK5uRxk6dIGNkE5bazsgxGQtcrueEfp7WaT0fQ8lGOa7lZ+2bHaeQvmgdH9X3KB20142r46HnRc0l3V87R+08lX7qdmhZaNkO80chGQ+TkZ7ndj6HZCTtxLnwG1JAJ8Vt+F4KP8VuSaEdztG7retEt7a1Vr9C9m20DJ6emWrUOOox0noJ5hBrk0P+xdpXXBMFppKxHwdMFTW+1u9Z3dDXWV90xrZHAOv02Ijvs2MZ8o9934TCErWztSlSiNJJK+9hOi7PH2ULtE20Nla3w9rO0NwFW0yUfEM+YJjPGGZLrX207RSd03Y6yhaF7Hf/2T2odK9bo+Qp+iDPtjGM9jODuioFWIOjqv0GjugYL+TfrW7a+WdlN8ym6PbJnNXPt7ZhwL6j2DWeYNaaO3fv0sHBwQBQTBdQSxskJh/HRup+cGwO0IoCtkoMKPKX33qe2rEM2UJ7vivGdMxU2o9ExdZ6XWL9rZ5TPVkScRE5uHzy2RylAeKIEaVQQNpu0fs/epe6rRo9c3GdfurjH6OXX3iWGrUyxWMtKuazVC4f0tbWI3r33Xdo68kTSqXTdPXZ5+i5F16mpZVzND0zS8XiNBfrosjajSdYYRxjELMGoRCSSwNjqxEAACAASURBVCBdsYK83+dNUyFlX+wJhgQmdSIHzEChn1u4EDPmsEwApmo3qF2vUKt+Stubj+jgAMC6NpVKs7S0tMKsNcABnJyAJQpgjiwDggAOQtEkCtfd7vMoqgVYqE7pTJJyOQACUHyK7xqUmypSKpejGz+8Qe/fuEm3bt3m4lMwMqD4sXxapqODQyoUi8yKIwWeKODPF/LMBIXifRQSO3CUY0ZxhZOOSUbiQ4CgZtH++SUGR+UZ+AC2ELBFnTAADGCqZrPBxY8A4kihCcSCfgEEg0JmACXw3FQyxSAktAMyYFAFwFyFgmNVgl6AuYAnDNhxUIgpoIyuAx40Wj1GFxRichwC8LcHGzKrUqfD7QSYC8WnHMcQMXMMCnkBigEoCyAO/A2mGwDbGKjlma+4cBhFwqwOHX4mF3li/YW5ATaPhAOpAAvNuuI/83Hs5p8EeAbAHcfgBKYaNydQuOeQR7IOFgCZsPOIbkJPRW8hD9yjZxdZ4G3qxtrUiaF9niHLb1SC6xyVFjkWr2qNTsunDMCo1+o8Dgx048Jgx8YAOTKzGfSz2XC6AR0XcJRniQASjVmw2M8r5inun7bjjlEHsuY56Oejb5ZnI5KCVtyTLQUXsM+UpqjbbtFpuexAd7UqgwpZnxotKhQAnEGRb4znQaGQp0zKFQSDkUSAfgvzc8xCAj1BrJrNZByrUbdLewe7DIrDvcB6cnJapq3NLZouTdPs7Bzt7e6x7NJgUfK6iOJsyEcYgSA3MF/V6wAd7fO9AU4EOwfGE74Aug5bhbiSwSB+gxHoCud4fEW80w8PdueCegdKwTkCrMHfmNOOmQeyB3OHm4MYi/LxMR0fHdDB3g5NFQvM9IG2gqUIYCoADyArFG7j38yMAz/iWTgGgAGeBfUBWBDPA2gB7FTQHTwThdeYtwA11OpNWl27QL/+67/O4B2AjcCqAYauT3/6M3Tz5k36xje+QTs7O2zHHNvGNF/vADzunwPodXnOoi0AB62trTFbDfu+ZIrimQwXxaM/sJs4D/dwLBcA4QHk6GQjPkdyPFHxhMStfea4OC3Nz7OH2Hr8iMFgX/nKVxhch7H76KOPuI2QAQBpAFPhNzMtenYPu87TcVF//no6Os86IoA48btyDWQC2wxWOMxX0QPMCQFTwb6g72AnvH9/g8FvsL34+fgbH6df/cKvUIP1+6QHpIJcNGBKgFXMUpjJ9Ir8BRiu482otTVbbrBwuWk88GNjPRszy3oT/YP/ANgRsobMAabCjwPOOFZEjBfLRYEXdLw7EK+pzSNsXGJjRHsP0SPJl+ix1flDu4aweZBQbBpcBzAToCvulj5IHli3Rcd8HKVE0CmHYnq/kT/ogNhvsU7FYgyULebASJklsOpsPdqgjbu36fvf+TblMwl68cVnaXlphuZmADbOcPyGdJqLbWPsO/L5KVpaWqZms0vl0xptbm5TMgXw5nm6du1Zmpou0f0HG3Tjxg1mpsLcAaDqMz/3c3Ru9TzlCjn6v373d+nunTv0Tz73iwxiLM3M8JwDaBn+BO0FM1UNAO5uh8GZgOkCcPvv/+2/pQ/ff5+WFhepXq3yPGC71W4zcxXsJQo6AWrqdlq0v7/Hv5MJonQ6wUApAKoQf2UySep2mtzHTBrA1xilUrCfOe7/1JRjS8N/AFKlkgCS5mhxeY2mSwtUOanRrY/u07vvvkc/+OEH9OjREyoUpxhUi/iCwUmeRZPjC29znQ91cRCDUpscag789PyE9xduyvXBVG4COrvu/jl9gl6F9Lan12q9LvGU0zXXXrYT/NnFBaynzPTqmW7g0/wcFVsmdgYgJokl+u8BiFKQK0BrOYCpMpT2zFTcXs/CpuePsz+Ijh3qDM9ZXj7PfoXnnXNebC8qiHsqNWY9xToKLF8AuANYBYbJTCZHmTxYYR2LLLNLNRu8CYKLWRIcAzm2RQdCxbrA9btLiXiMfSwz52EeOPpaPp6KO0YpuVZ+WxuDc8+dO8f+mNtcqbDPBZgK8T2Ow3fiWM8u+JvYNavcO7Tek3HXYCrx/fBdYissmAoASWeM2NJ4VioBfDvWacdqOWizNJjqvAdcg5VqaqrUY6/stNx6k3OPAFMZditrn0N5FWl36FgoNwOZhcBUUWvYqLxI0LaqjQRCPs9+J/fQ/iOUJ7b+F3KR8/Abx8VH2RyD+BHRS30vWcPb+RXyg9LWqJx+KE8gzw7lKOSZWgZyj1BOS+tC1Jjoc7Sd0z5U31viv6iYxupUVB+tnmqZh47Z47o/IZ2VNvfteXhDLD220reo54e+D82hYddbfdb9smMUsklP07a/q3OjxtrGcGztPGhY+mXBVFbH7Ply3TBbESXzYHzohaD9eNR5IT0aNga6//pvnecddwxExrpt49jLcW2tthmSxxvHV0TJ2s5ra//67TrLhDtqzlj/NOz8/nN+cmAqzrqZNZKeIyF/oo/beROSJfsMBaaKilNC+hnyUaPsrd5Ad9S5ui26r1G6Hhq/YXo+bB6G/In1BT1ZQ4YuKf1UP+PYHm3HxW/g9yjd1rILrSu0buhGh+4bNQclTrA6Z9usba2ec+P2ISRU/Y5D2qF/Wz8+rq7Ze4waUPRnAqYaJaXJ8YkEJhKYSGAigYkEnASePlqaSG4igYkEJhKYSGAigX+gEhgHTGVFYxfnwxbGoYTEsGSxTWrrAo9RiSg5rl+WyOLbJmt10oBf9PlCHenrqIQ2zuOCTey+3Xvx6hL1US/qdFu0THWf9fPlRQZ+d9puN8uQrHVyRMsI5+q2SDtDz9PPlWSQTfLIOVqW+mVLKNFhk0L62aH762RvKNGG60OAFn1fm8TEffTOXVHnatmKDEIJPTsfBhPUruDPJthD5sUmq3TyXdos99ZFJgO6aYr7Q2Ogn20LTEKysPeQ3TxDdkB/d0YO5gKtp3LIysDuzT5M1lo2UUUxUWZdg6l0W2QM0C6Zy2IbuOAQFb4GLCfysnPPJnftdVa39FjIOIVkNlL/Ijo9LDmq7WGUzEL9tnYspA9WvrYd2n5qWUqhmH4pENUGa69Dsh8nOSzjPqyvNhkteqGZWkRndIG9FIXgeikgtOMrOheSa1T7h/lYFFnoQothY6vHydrQ0Nwf9CMojEr7nf77u5XqNttx1jonYCk95jIHcJ5mE3BFU+Hl/jg6HmV77JjbsdDtDc1d0V2x1TYOsH5X5OH02xVWaf2PtF0BsGnIToRiGJwXKuoYZcdDRR1R95d+9ncBPztWw+Q3rN/D5nlUH6JswbCX3daXDX7uv7DVOhPSPflObJg808Y+Wtf7fq3tmH2Uv9E+Rt87dH3It1u5h2xHlA23MkHsa/1k6Jmsbx4U0Op2qNpoMiMQdqfXdhCFn5jnvKu5LzgU0KnYBW1DotqOa1F82ED7AFrxRWcyBppZQtqv5yL+1nK28rB2TJipZF6FbLqMIa6VYjkda8gzIucU7B2K2fAPhbyJOKXjKJps0rtvf4cKmST97Cc/Qc9dvUQri7PMRJVMdGmuNEX37t+hDz58nx49fMAv/y9evEzXX3iRrj/3AmWLRQbgtNuu0BK7zLMdwpqGQS8O0OLAMHHAVPy+8m6zVC4WRVFB24FvALpCvIgCgFYXRZQO8MMyQjElF9k4MFUq3qFMIkZ721u0/WSLnmzvUKEwRSvL513xbCLNDEEMFurGPBjDrdUgQwAYYnHmBGIQCH7jM+6P52HcU/kcdRJJ+uab36R3v/8DunPvHrcT4A0UoKIQFeCGK5cv0zNXr3IhZhFsPckkMy2BnQrAIYBSUKyJf9DT45MTLjg+Ojyk46MjKoPlpdagYq5AC3MLzOCAewF0gvYAqFQoFvgzWB7Qh1w+60AsbQcoAZgCbG1PnjzhongwLS0uLdO51VUCA0a37UBNC/PztLa2Sh2AdgDyasFOMD8VjxPAVPiN8UEBr4s7HHiqZ8eFbSvrASvJBIO8mk2AXhqUSCYok0bh8xQXxtZrAG84MBXkcXJSpqPDYzrm3yf8+/S0ykW4eB4D0Dxoq1cUC/AZ6wLKeWOUTCeZAQxFtQyaSWccI1UnxoXTyaRjl3KMU+BtcQAmVE/Lrvxom4Cfuh0pTu4zpwkAsOe7WTPaFEt0KJlB8bCLj5xOuSJhAIccmAYAswad8liXud9zs3OUzef5mViOo7gbfUUhMQP9GnW2Oyxr1tsONfFdo4bJwvqPQnCMS9sXhLNtENZpR+vm7lmvM2MJA8IA3kLxJxckCzuc67qzR8B3xSiTTFGnBYaIKk9QyB66hIJ6gAEZAODXMcJ0lkw4UB8XPYP1gLqs9wAWwlYKcxD6ns9lmU2sXq9SvXZKlWqF28mMvdwWMAWlGQQIPcx68NlxGcX5AN812TYLS1W1VqOd7V0eY54rkCvsSrvlxp1ZGhzjhgN49oshITMGafrvISMG58Vijmkpi3F0jETQZwcYcr7FFc07WwyBlk+OGdC5s/2EFuZmGeSDfj3YeEC3bt9mAFqxWGCw2NzsLAPHMJYQHNj48Azci5m94kT5XJ5OK6d0eHDArHTi18BgBJns7R/SpctX6Ld++7fp+9//Pv35n/85PXz4kFkofvu3f4fu3btHb775JgO5YHMAnkDRO8BSKA5nObZdwIg5jTHGvEXfuJh8pkSFQpHSYIoDAxhYSogYjCVF4cKqjoJ2BoKpXIIwMHNcIYGc96vsMyE9scNJsHDEaXF+gdrNJt259RH36Z133qHz589zG+Hv0Q+MAdhE8A/tRH+ELQvn9W27A9ChTTZmYtBBCvbKgVzdOILlBMBPp/PMeNkFKVeadcJtBuPWEbDfwkyF9mBu379/nzY3t1iO58+fozfeeIM+/XOfpkqtQscnx31wJBgvYduasHEu/kGbBZCGz/x8jIViqAFwj2MKRr95b8/q62JjLpjz+b3Q2s+uWSQ+kdwl+oF4StjQ0J5nnnmGnwl9kbhjGJhKxyj673FiLrt20mshvY4KrYGkb1Hx+LA1XU9WvCjsF7HpnI1uiy6uxvdRxYORsSVTiAmA0tnSdCJJU2CdAzNdIk4P79+l+3dv0Xvvvk3ThQy98vJztLQ0Q6VpAIdiDDgqFvIOoFtvUCqdYbuycm6VqlWwqZ3So80nlMsV6fz5i7S6us52EKxUt+/cYZuA8V5ZWabPfvbnaW19lWOL3/3d36WPbn1En/nMZ+i5559n5jeOjuAHYJcYYJqgTrfN/hYglJPjI7p//x792X/8T3T31m227xWwYR6fcDwAOQAkhvkF+wogWK1aoZ3dbQZKgQ0UDEnZDFio4DPgm+E3K9RuNRhAk8mmKJdL873jccyfGjMi5nMFBumkUnkqFGCvZiibKYKziHb3junBgy1678ZNevRwi5n8YvFkH0wFP+oBKkAiMlDbM1MJmIpx/D4m6MfXfYbpfkzQB1NJvkR0tr/UHgRT6dw822DPAsV/e+AVdM0BqRwzFf+DBfCgJlcj640B7GwATCUgLMkNIE6H3Ue7GEyVAgPYWTCVA26fBYLhG7h4bFAAWwAwFRgkEbNwU+Jx9ldgk6xW6z0wFcI2xGaNdpNtai5XoMLUFLNT1WpNqoEBqlHn+AmMTIhTxA47MJVbx3L83+kwCAxxFuw/2CgR78k8bdVrPTYqvUmRXpPJ+AA4DD0GiAq2GzE5WCMRt+JHQMNSzM8+W/2Mk0+QtboGU4mv0n4T/hfjxfayF6tKZYpbp4jxd2MzCKbCPXsMgvEE+5j1tXX66Z/+aWa9zWbyDpSHTS+aDuTOMUen5cCO4lbUpmYiU/07ZKvtcZsnkP6OC6bSOVu5V0jW1raHnmt9hu5nyDfpOCZ0rc6V4HjIB9g1vvgN0QW71rfyszKW+0nbx+kT2xJvN2w/bS5Gnq/jgqg22Xy6HQPpY98GuhglNP9CeZKo7/S8s20YNiej9Np+H9Idycnb/I7WEf1uTeeDBgzFf6YP+l2q1pGo+ONv04y/7T1tXkvruL43zrP90mAq+47N5tu0bofaHGrHuDZd2haygVon7Dy1cg+10c5JLYNxx83OMavjUXbazmEtt2gfJ0yR/daFYu0omzysT9beOV/3k/j5CYGpYv0eRdn2kE7a8Q35KtHNns3vZVzD4xQaM7HdUfoS8k/4Tr/DHNdehHQv5AOGzaFxbLmek6F7iU/RvpXbhkXIiA1an1YzQ3GLjRnGuaeNA87Om7N3wTU2voqKsUL3D+mgbru2ryHdCvXLnmfrbawejiObcfQvqn362gmYahxpT86ZSGAigYkEJhKYSGACpprowEQCEwlMJDCRwEQCY0vg93//D0fhF87ca1iS0CYUhyX1bHJEL/IlqS3FlKOSMzbBapNJUUlrSa7q84clC2yiRu+8Ki9YpAgk9MLAJjckyWD7h/ZIAtoV3OElqktIRiWYoxIzOlGiE9ehJJici2P6JZN+ppalvJgKJUtCiSHdRltQrPtmr9VJR3lhqcfJ9l30B+dIgY5uY0hW8nx5lhTwW30YpuN8rtodV66NSgzpJJg8T77TRe+67QOyCYCpQmMh7bDjFZKbvV7AVHaO2b7ZPurkZmiuh+ZZbzd3//JOnxMl9x/npUUITKWLtkR/pChHF3aF5mBoXttE+TBdCM3FYXYo1IYouzBK9uMkcMdxKKP6YO27ne+6nTbhG9KDYd9FFbYPSw7LM8dJ4tr5qMdf5KnnmtUtW7yodSPqZfc4iWOrY38XYKpR+i7tQqGqY5CQgqGzrERa16wv0v0LvZjo64QrJrJ6LWOi76Pt66giAttPGxOE9DckGwFr6KINaZv1efoZus5nmJ5a/dR2Wfu90Hk4Lu2KsudRdkcALTgustTP0OPu2uFAb8PsUpRMbRui4oFh541rD/Vc1voSttfRzFR2HPQYRhUGi/5oXZF28y7mEWAqfW9b2KfbHZoLdpykDSF56e+s/xX2BbG1US8ze31LxKlSq9PRyQnd39ig09NTLkKWF28oLsXcQaGojIlle9J2YVhMFQWmQt+l4FoX1so81DGX1k0tUy0HtmFSFKd2KQ35Qmm7sGToAq3QfO+NE4rsACpA4VyrRQlmqEpTItahVqNGP3r3e7Q0V6Iv/PLnaXl+hkFK1GlRKoGi/gx9+9vfoO9+7zu0unqeC/ivXnuWZmbnaGpmlqZmZwFBotPjMmWyABhlGSDFheCYvz3gigOwMKgBABb888w8OKvTaDCIA+xTXHvvi3ghG2zuz0w8+A+FpbzTfZ3i3SYlCIXpdTo+PqKtx1tchFgoOIYbFMefnlaoUQdjjgML4TsAEhik0mxw8S6KaPEcsFMBtJLOOBYkyGpze4c2Hj2ir/z112nzyQ6VSnPM6HDlmSu0suJ2tQegaqo4xSCqZDbLfWw3Go4ZJ5Xi+zIYqe1ZuxJxQmlyq9mkZqXCDGsAVZUBrto/oIP9fUrGE8wgNTtbolJpmopTADFAhkSNZp31fm5ulsrlY2YOAjPK1tYmPX78mOWPPr744kt05bnnafWZq7TxwQd0/9Ztuvn+TZqemmbGl/PLy1QqFrmQ122SG2N2JxRMM/CGmaIgb8eKAJmBaSqbAztFlcEAGAuMGa8xOw6cgP7ihrDdKI4FoKfVwuckJRMO3ARdQDsBaADQCkXhjaZjqXJzDEXTTWY1QFEowDwMTKpWuFgbBdkn5TKVK6eOPaNep3qzRacMSGpRLJZk/UJZKrTRzc8kpZJp1tEc6ypYlgAEcexFKOJFoS+zNKTc97iGYxIPegJTTavToA41KZbqUrNdZ6YOBkaAqSiRckW+YMxhxiYwJQlAo81yZeAzFzo6/APaJ2WxDDhkUA+YtqCbMapXT/lfjwED92OgGdisALxosnxQjIvi3yazMrjjACfxeGqgCwq0fZElyxr+GKCeWJyyAMUA5NUEGAlz1IOkfBEz5xQ8qATtZKamHhjP+XW+ruNAIbWaYynDmIO1ZKY0zUwjySTyE+T0yLcbwCiAHx2LiQPbSDE5mNlQAIz7MOAP4Jck2HTqtLO7y+0A8Al2zo2lazuT3vnCcIaieFBKr/845uuVnZ9xoKtkKknpVJoBVfjNwMq0AzxxbOLzKMlUitfrYISrQhcrpzQ/B5uQY0DagwcP6fbte1QogHmlyIxUYIkCsAr9xLg4II8D/DEALh5nMBOuPzg8oCr8WqfN7QADXq6Qp5Nyha5efZZ+53d+hwES3/rWt9iOXLnyDH3hC1+g73//nR7ACuMA8JFjwYjzM2BHoRuQDXQGvhT6g3/Qf9iXqdI0pbM5iiVSDNyDoZwqFon7LDoD0Gg+399sBvPMbwgkusBF/oJU8LG9+HTcKwXGo0ScMqk0nRwd0c2bN+j2rVsMDoOs0H78Df+O61ZXV5lRBMfQTrRXYkpmz0m7OSy5P/QPNkL+NZqYv072kLmwFOJ+bGNOK/xM3AvfgV0O12J9wiBIns+IrVwsfHx8Qo8ePWQbXKmccvH6q6+9Ss9ev07VepXZC3WOgecos4M1+Hq0VQB7UEY8W4BtWmcdgZzzrRxzucDL/cY8bvVpdIbFNnqdg3ahDZDj1tYWbW5u8rMxppAx7oPPch7aKXMyFOfrWDC0VtPX2DZGtdmuo2wuVu4pa2Sb95Ljdr0yEG8zNKG/iYfohsSWOFcKBWUNFFo7RPXPxXne1gN865mpYKcyqRT7YQDcqdWiB/fu0Ma923T7gxs0W8rTKy89T0tLJZpmRqYOFXJgxpxi8DQAumDEnJqeYSB5PJZidqqtJztUKJbo4sWrtLS8Qrl8ngEjYJiDfgH4CX+OWAZsU/AVv/d7v0cffvQhvfKxV5iZCkATZkzLZthHweeAnRAOAt/j+MMHG/T9771N3/vud+nRw4fsi6qnsINV9nLoJxgEswxMTbF9BAALIFEApKamCw5MlUVcBtZGAF+7VK8BOAtgdYOyHHOkWT747vh4n0rTAE8VGIiTyeRppjRP1AWwFQCtGSqfNmhzC3HRQ9rd3efYFPYO+NHexit+RCjmWI8cqaR4gxh1O/D7HBz2NirpM1P5dSmDk4eBqWS9J2Cq/oZmPYAOAJYeyMpzU4EgGCOpQZJ+PYxZDyZYjocRSHj7Kusd6Fu/6NwZC8wLzGXEU/jhjRUY9O5A55AvbHfPv3llljWP6HCTWY2SlMlmaWXlPOsd7GOTgd7EGwUA+IyQu454kEGjcQJDVrUBlrsU5fNF9i/JdIZBV1UPJJf4EAOC9uscOsDeYrvAoiVgKqxreC3h8+Ynhwc9Blht66QfkuOAPC5cuEALCwsMIgWYCv0AkAq6hR8B8guDotvMYfhmP2ID5bfkbPA8sSNi0ySPh+/FzjrbLsB/rxGsl/LPM3QFwFTaboF96tLFS/SpT32KZmfmWe4sU2ZcdP4NcQ5vWKHYrcSG6ZjR2tAfJzci71FEftqO67yJXqPjuSK/kL+w696oz3Ytbtfgesy0DQ+Ntc5XaJ2yctP5Qn0e/rZ5CdFTe49Qu6L0z/peuad+3yV6Z2Vp5daLmZWuy7hE5TjYPqjcrX2WbrccC+VIor7TsrG52KhYJOSjo+IOLQOro7bvem5EyWrcNkXFDFYXQnNO20c9LqPiv7+rto26zzAbYnVbn6t9jtUj8Qtix0XvQvIaZqeszofmnm2jtCs0L6P6ap8zyvbI8R/nvaS2o1F6FbKR+r2C9V+hOeS+c2tlay/t+XZeWVsX0iGZb/1jTwemipL5KH0VIH1o3If5kGF9DurVf2YwlfYFvI+WaWBoTGwfrP+Kkp2eYyHbPVrm7gytu+PcR88jK+NR/QvpR9T7hx8HTBVlW8axMePKS84b9SwtWzlXxx9Rei3XyfHQOOtYTc9Zec444xiyBzY+0vcbVz5RPvBp5+oETDWuxCfnTSQwkcBEAhMJ/EOXwISZ6h+6Bkz6P5HARAITCUwkMLYE/uAP/p9exfO4yUl5yTcqOXM2oRbdrFCCENfLojy0YNd3CyVfdHLFvsC3yXRJ+A5bqNsEPT73diJUBShShBLqv9wjlPjXfdQFspBBu4WXrv2XgDg3lByxyVhJWNsChWGJRUluh8BUOhmNNoTuK23T/bcvaqIKKoYl2HBMdM/KVstVy1bOs6A8m9zRspS/3Y6a4R0fQwn13vjJNqJemYYlhWR8pG/yckUnuaxOyjENVbC6YBN1OgknL4Vtss1eI595bpgXbXJt1ByXuWvn7ajEIY+vkZ/uf0g/xk342fvwjtv+R89tXWTdKygDu4bXPz33rF7b+aev0fIcZaCjdMbqdkg3osZey0nfx87h0LNHjVvIPg+7T2iO2rEIjWvonqHvrN8YR0fGOWfUuGnbJ3+HbJPI3MpV7L6+NmqehmzWWf/19MxUeiztM6zd7MtMfHU0mCrkF7TMh9nJwXZwC7mr0e3pH5Pn2hf4IZ22/ZXPo/yLtgnysljGWN/T+pOeLVdFV1YOtp3aBur+66IV6z+0fQvNjdD81bpkxylk97WMnDzOMohZeYbGcJhPCfkCq69R11vbHJrvUXZucEzc7pehcbLjIZ91/KHjZz1O1g4LmCpKHyR20MVBobmrZY7jwwptQvYtys5YPxk1tr15EI/R0UmZtvf2aOvJE2ZMEDAVrkUhHO7pisY9Y0NgR0k7vuKDrb5yEaCPUcWuQmYCdpTxl/vJOVZeIZ872D4gBxzgw7ZB+3x5DoqvMQdFfqGii95c8jbOgQySXLSJmt3pQo5ajSpVT4/pwb1bdOH8Mv3ar/wSTeXT1G5UKZsG8KpBx0cH9O6736dbtz+il19+hV548UW6fPkK7waPQsjC7CyzwZSPAKbKUtqDqTzNDANpuOCC2aZ8b/izpwHwf3dbLepiV3b/1t+ViGMLfMFEuLULA6k8mIo6DcI/FFnWq1Xa2d6h8skp1WsNWl1dY+YCFLozgwoB5AE2KhT25hyACkWwnvUqFgNwCPdGoXudWWH29/fozr37dG/jAT3ZOaR0tkAXL12hixcvTumxrgAAIABJREFU0YX1dVpcWqLpUsmxH3n2tIQv7G/VavwddIJZhnzfewW0iAUBUkKhv2ergj4f7O7RztYmsxkB7IUi4+mpIs3OzjDgAsAl9z3YKEq0vf2EmSHeffddnhNHR4fMaoMC6yuXn6HVi5dpcXWNdh49ou3Hm3Tv7j0uFkX7r166TAuzs9TyO+IzGIgBYGkPJHJ2CkXUkHmr03J9SsapXD6hag3MGDUeM4AhEkkw/wizrmN7wL2oG2cGiXg8RakkgAMOvATZgCUBRbYCToCc2M/GUHyL8XBALoC0GHgFwEcdwKE6sxqB8QuAGnxfb7Vo/+iYjk+rDNjrggXNgxOYCabZYmYK4EIYZISCVQCNUGrCwCv3L54AY4ibLwBQMMORB1UxECrWZkaqRJqoRQAvAUjl1nk4H6CXLDMaORCOA2BAvxwrTY/FjQGDiET8zrceaAgQFYBEjkWpy/Ow06o7kKHfOFlYa7Cu5yJ3BmiAzQv/3HdchC0XeLsNWeI8FGLzPAKwCuAgj+7qNDAPMS9cwSfARa6Y2zHPyZoHugt7xGOljjPoKJV0QDwU7TbBtuCAK6VpMCPleF6nU3FKpzHGTW4HnoECbIxpb9OXeIx1w7GZVT17lQNriT0DMAiF0PgMRivIH6wpAFbx/IIcwPrhAZ7SD2czXU5EYkHHUOXWaRhP/AaQAPeUQmAAGpnEwTN6CQsiwJy4BswrU1NFD/Sq0cOHj+nO3fs0VcwzAAJgqkIBbEoZB14EwxuDqTDvkuzT8CwUeJ+elml3d4e/ww9APwBsAhhxdHLKwKn/7rd+i9k0wNwEQFSpVKJnnrlG3/jGN+hLX/oSAy5wPzBTORZHB9jCfEN/HWufG2vH1pdy867TdiAlMFx4BjWAY9EGnrcehINr4IPZznmwKP52jHDunjxerEvOuIsfk+OwHSjsh/wOdnfp5s33aXt7m4vbcT36D5APdAD3WF9fZ9Yc2DEGPvpn6WfYeBqywf3AvsTAsWaTsvmMA4tkMgw+xf0cgBJzFnM5yf3Fc6GbDOQDIDge96xWjqkP8kf7wAZWr9XoV371V+nFF1+k+YUFZmEDYNCBUZ0PE7AUxgHPwLP1eg5yRGG9xGI6zoyK5aHfACPbeMHGYzq+lPvi2ZDBxsYG/wOQCrKALmGsxA7jb6fvBuBhHqLjKx3TDFuH6HbbGAj30KCm0FpCvhMmPL1W08+1spRjDKRS7Bli2+Q+EvfpNUAojozqRy8mBK9hB3GO6xOALACFzExNEbSuXjllMNXDjbv0eOMuzc8W6aUXnqXZmTzl8wCJEuWy0Nsc6zPm8cLiErMPVio1mp9fplx+ivb3DxlUtLZ+haZnZiifd4xy0i/EDQC6wh7BZ4AZ8w//8A/o9u07dP356wwyAXMVWHoAKMzkAJIHQ2aDz8e8ASD7ow8+pK9/7Wt05/Zt2tneZiBiswYWwyaDv+E/4DMYTJVJM5AKLH4ARIORD4x9YJvCb9jINNgmEwDwOWB7s1GjXD7HrFTdTosa9SpVTk/4XvCznW6MpooztLCwTO0WfFWcpqZnaW/vmD766C6DysonFcrm8uzX4YNdjlDyhLDzYCT1QCoPwGWf3Elw7DJIBufWbeyb2cj0GVf6uuUAilb3wTCq9UevKSAv+RE9dOs853f5XvC3LFN3b2wSIDnmrhz3x2RNw89T7xYQJ2CTAHyPcUE8l4Ldh52WPnmgpgCGxQ65/sQYtJ5MpdlOgJkKDIYAtjeQ7+4SHQDkV4NtS1Oj3WK2TcK2B60OndYqrKu5bIH1EusI6G3dg8Az6RyDdQHAlTyI9BHgPFl7gYkP7FQMmoX97zFGElXABMjxj/Ph0n65n7xzge29ePEi+1owugKsC7sL3YZP02s98S2sHoo5xa4BxSZo26DtrF67i5+UNTWPjTBT+XjU6YSPUXqAquFgKvG5WD5dvnSZfuZnfoamp2Z64GnEZYgbe8xUrJf9jfbsOlTkp38Ps+v6PP235ML1eGh/pGMDKz/tE4a1zz471HYdG4TW3KPur8dYxi5qja/1T/QG10QVC0f1c2A++5OsP9Xyk791rkYf136tlyvgDYzOvtOwPi9s2/rX6hylzkfbd3Y4pv1xz/6Z9zehfko8YEKPnn2N+l73b9Q4W7nYcdft1edq/bLtGPU5qn021pD7yIZEdu6E2mDn2qi22OMheY26R2h+jXNfPVckZpE5IDZU62Vo3kTJbJQcbJvtnNB58tBzbbwZkpFuW5RcQ3NjlLyH2Y/Q/OrFvz5/Eeq7yP3ss/ssTvpYaL6GvgvZann+4G/EQMPBVCE90755/Dn5E2Km8ps3cF7UbKIV5RNFXlF6HwLE8dzhjU8GR28cHR3Htv44NiFqPtg2RemMXG91RY/xqP7puWXturblfB+fi3uauRf1/LB+u/g+NN9D8rX2aNg4RbVjGJjKzhU7j6L0M0qPR8ktNM46H6LtxDCdGOXPrd6E7GHIN03AVKNGcHJ8IoGJBCYSmEhgIgEngQmYaqIJEwlMJDCRwEQCEwmMKYGnAVPJYldeakU9QiccRiUOhiU+JSnwNAkfSeLit17Qh14EyCJfXtrpFxShvsm9JRlsi2LlxYMuPrH9DyVcQslhXCcvAF2hC3YYl90xfcAjxVCqQFbLTNqrk006saoTG3bMcGwcMBUn+3yRzbD7yXPty6FQgmScZHgomR0qShV54MWjTr6MSvRJ/23xu5ZvqA2y86XWn6g5oJOqvEO43wHdFsVbXRS91qCjqESU1S39ciykd5FzOqIIW+ShZSvf6V07Za4Nsxm9+TUETKWfJ30Ozako+ff0TRWFyfW6uFnOkxfIMtZRL2J0Ajek0+N+9zS2bpQstcxFtqFxsC9XbcJ4lHzt2Ef1NWq8Qs+LshNW36KeZfXcvqiIsu+j7MIwmUcl9UPXhGyV2FK9O7EeL/vi1d43rDujX2RF9Snq+yi7gQLnp52TIgcZL/2C3r4wET119QKDwOIzL1B847WN1QV6UfZoWEJfzyGtdyH/qp8rOhvSrb5dgb91xUN2PkS9ZNPxmG6b6JGe1zousj5b7j9M9+1YSJ/0eItM9X3chtv91ExIP6w+abDXKDsux63PtDFJKDYZZteG2wFXDGd1xeqgnuPw76Lbdu7LeJwd97PMVBJHWbnoWFfrnm1nqI12LMezK4Nn6edE6TkydABSPXj0mHc/hz0TYBGulwJkxA32ZdzT2CiREVhxECOF9N2uB6T9ds6E7IQdJ66DZHBPvyDJykDbCBSPC0OKLSyxvlTGy7ENJajVbFAqGaPZUpGOD/dof/cJtWqn9OwzF+nz/+TnKZnoUq1SprnSFB0d7tPbb3+Xdnd2WNavv/46Pf/8C3Tu/HnPKhWnbKnExZr1CkA1KPR04BG25VxE74Ao+GGZYWd0BrQwisSBEvCy2oMLuaQZ9Z+sVE4uDODwNqANNiSAngAwadep264z8wEKyY+Pjujhg4e0sfGAnrv+PM3OzNL+/gHFujHKZcE05PQCfcnlswxqqJTL1GyBISRG6bQDNIBlZGPjHt14/z26c2+DdvcO6PVP/Ay99MrrdPnqVZqZnuH7pQG0YJYWFJw3GcCSyuUoARm0mh4p0wXSqMdIBCQGQGNgcOCCT+o6ZpZkkmJgsapUqHJwQA8fbtDm48cMWkJx8UxpitlswAoFtgYAMABM2di4Tz9674f05S9/mZlpMB/m5uaokMfO+o4ZCsWuxSKAB1l+JlgdFhcW6Nkrz9D8zCxVT8sMAkAxJ8BwKLxGMb3omRT/15qOoQVghMPjQzo9BQNBmQFeKIIuFvOUL+S4cJqZdpJxHvtuJ0bNBtivYPfAPOEBdh7sxGtTxs05piMwAAEcg/WqhPKi/z0ARhJAJ4BqHCAKBQ/deIwePN6inf0DBoX5CmmqVmp0cnLK8jk8PKaDg0M6PDjiYvRKpU7VimO9YnarepNqVTA8AYjTYZ2BDAHMgwzxL51NUTqbpFQuTolUnBJpVxTfY5hROs/zGOtuD5xq1KEnjg0JBdsoBnfF044ZBXMD/1pcSA373aJ0OsH/UEiPAnXonCuExW+n02x3IAMwNPBcc+xeDBLAPQGwarWY6avBTFZNBpQIUKLb7lK9WqfdrW1q1BsMK9P+Sdsj1ycHDsEPwAC8YUsbzFEGQONfq7hzHTCjVqtQIt6hdBJF6Y7BLBFPUa3uWL742Z6hix/lwWEMmKsDVCa5DQcM2j884OeKvgqzEuYYgHesXL4gXcf11v9qGyuF1QLUYY49Bre52+EHsQnkj74BtISCf4B8cB6+Q9sePdqke/cfUGm6QDMzYJkr8fxg3fUgIwZVZKE/ac+AlGQmKQAjNzcfs1/DObh2arrEwICd3T1aW1+n3/yX/5IBEZi7kC3Aozs7u/RXf/VX9LWvfc2NTzbrQVwADmUdi0izxaAw2GToElhm8Ez8Q1/wD+NRxT8whzGo0YGuNNgH8hRAGdqAzwKwkmJtPWd1rCLnoogfYKpGtUq7O9v00UcfcRshe8gQYKWdnR2Wg7QVckbRu4w5QE94DmQA+wQWHlnv4HvcD/cBSOvo8Ig/zy3M0fziPMtI2gwQ7vnzqzyX0VYHPANowbH3wb+hv5Af5hHahGfhvhv377Ns/tvf/E26du0a60Cj1WDWOmZC8wWBwkoFkBieA8CKZhjA39J2GwdExZXsV7mNLoaw6wAbI+s4DuMAOd6+fZtBeWD+gq7pOBptxo/LyTh2vVE/NqYLxTQSO+r1kL6v5FYtmEqfL7G6xEJ6jut72dh1IH7nnRvOFrTp9YYwU7m53wfLWDsSGQ/7gjmAthHn4B6II4r5PM2VSgRA+dHeHgOpNh8/oMPdJ7QwN0XPPfsM5bIYI9jaFGXgC5JuHsIXgHnq+KRMH9z8iF548RVav3iFASr5QolWVtYdW6K3AXgmxhJAcYCpoH+YL7ChX/ziF+nBgw26+uw1Wl5eYnsF5s2lpSUGnOBaMCAC8Arg/NVnrtEPf/hD+osvfYn2d/c4/sIcgw4mYrALYHVEKAT2KAC0kwykAusUALQA2jYZaNPmY0UGmaYplU5wPIc4B4AqgFMRq9VrFY774CkbtRrre7E4TYuLK7SyskrdToI63Tjl89N06/Y9+sbXv00HB8cEJiX4bQCAEHb25yJ7ZfZBzkEwD1wv5gCYKsYQN+iF0yQ9t+xa1MXvZzcA6a+dBzemObMO8MoaAlOJzoGRUeYlYpV+HOnC6X6OQ+UBfHyA63iOCNDIz2IAqhj45hYrA8xU+n68/gTgr95iwDKAvcvL5yiXKzCACsyikOju3h7bxkJxmpqdNlVqVWYKBZiqXD1FKzmmKs3O9sBUiHcACAPoB5sd/H/svfmTZNd1JnZyXytrr+qq3jc0VgIgQFoiCVIaWbRHIWkcIYmkaCso2eGwbP0gT/hPmR80spYJx0jcZFGOESnSGlIkNVxAUgBILA2AaHSjl+qqrn3NPSsd37nvZJ46de/LLEghRwjZjCKqMt9y77lne+ed736pTJr1G7oKP8nxjX8HeL7O64+NFSDD0tgYFUvlnqm3G/UjoDV5BhOWKYlT8HlgZgPQGLkhfD3+SR4n/kTeY3DeoQAg2mdrn2DXQPs9DfLSsRP3wrjwXz6f/avwSRwHU/VZqpBF9rdF68VU5GHJNIOpwEwFO0Ee7tYfz2EO0IPjxR+FfLDIL+TvB9V99HVxT+2H5TtbX7G2YeOE/O2Lj8PGTDtfeaYPxU49/1DtRl/TV9OQOpMGA8XXivo+Z5gatJVb3/ccZV0MxTVdx8BcbJ2j96yhQIqynnJNXUuz9RA9V6ln+XTAp2v23EHH+GK/bw2tHw+Nx+qF2IXNrXy6GrId+7nWK72WPnvAuT4w1aD7D9K30Fh9ec4w88J5PhlZ+7PPm1rfde0dn9tcLLSuvjHHjSXkZ7ROhPJYq29xsgmt50muMYzs9XxC6+CbT9xa94/v50WDxu2zXZ8e+vTf2VmfdTek31Z/tI74bFfs96gc//nAVOCDxD+t23pMvpion1nsfEPyTPFmpkdnqY/1neezkWHWS8t5kE5Y+9dzfzexTutF3PyOPPdFg7CxWucosrnRsPZm9cquo7XJUPwZRs/tmPTc4mQwDJhKj0v7Pzs/kV1oHiGd8NufX8qDYpYvH4u7vrWd0NriuBGY6iSaPzp2JIGRBEYSGEngvSyBwW8H3svSGc19JIGRBEYSGElgJAElgc997gtDMVPZYkVcA64tNEoRMO6BOlSE04sVKhDaz6UIZwu4cn/fCwJcw74csEUTebGhX9LpF3VyDR+YKgQO0AVSKR6IrOXFB78wU2AqKbjoZgn9QkTGIS/4fC9obbFNF1RwvG3y1IUWXSizhRa5rr6eXh+5bu+lY4B5IGSksgYyR19RJVRcHlSAscUrX9NzqJDWG2/0Mlv+HlQkwj3lBarvJYOvICayld2Srb3pwpktzolOnbS4hZf0Ig/f+ms9xrXt+oQKoLbgiOZn37FWnnrOdp0G+QyRn36xru0zTof1d/o+unirxxq3NiEdGfR5nG34vtO2PowPDtm0vo59gSC+K072WpfjCtRi4yE98MUB+1ncS+A4+Vn5+ORlY1UoLlmZWD9o5ydj1v5aX8O+GLfz8I2D2TsG7Arok4fP72i/cvwcAdX2m4BsjLH2ouem56xtSX4/KhPX9BSny4PWzaev1hfpY+LmYvUhpF82dujjmPlCgam0fVk90fYp31nd6O3EHDVmik1Jc6PPd4XGjfvZ61sfIbI6rtP9qw4TC31x3ac3dqxWT3zyk7jUi58R84Vdl9A43T2h332GBp/O2FiC+4ZefoXyJFxXM1NpeetYK/eX77X8fbHHFwtCMS1kIyJ7nw4EfSt/0aXlB6v0zt27PfZJvd6SS2PtJIdGg5rIz9pjXAzBsW1mFNL8nUd3obfz8MU9a/dWpv31w+z6u4Nb/6P9l+w8ruOczM3nw9lmmX0H/99lYMZ4uUD37t6ipbu36PLFs/TYw1fpySceoRQdUqtRpVI+R/fu3qG/+8bXubn62rWH6czpMzR/6hTvKI/d5dH82GQ2KQAZchEbEEBtbQayYLd4x+yDHf4dIwcaIgHkAFNQT8/RwJjJRsAkh4FBMy5eYgOo49o8nXTAJIUfgEySYAfCV50WtZsAxdTo9ju36cZbN+jaQ9doanKKqgdVyqTSVIya7SEn6AkYZNDgu7O77QBmWTCytJgNBgAygJT2DvZobm6BFs+cp1NnLtD8wlmanjtF+VzegZ8Y6YkxuY0j0CwPsIJrGHTsPujeBbmBOzACiLnFYjANvhNOJDT2wmYByqrubNH2xhot31+inZ0tajbqzEQ1XgHIKU25LEA+Gbr++nX68Usv0veff542Nrao0yEqlfIMDGu3EOeExSdiismk6PKli/TYI4/StSuXaX56hgBQE2YlrCsWAPNBYzSaTMH4tbq+RlvbW45p6BBydywJqTSALY5FqUtgK3LNxJAtGqPRaDtemaCZqRnKZiAbx9wEfckChBMBqMFcBVNzmBsHnpO/ZWwsRWkM7gGIXPMLdPEw0aV6s01NAEQYOOdAW9BHgKUADmH2JmZlAsuZA3EBbHVw4JiP8H292aR6vckMZ2iwZeYr/ABwBd1Fk3e7QY12nTpdNBC7tRamI8de41gToCvFfJGbzzM5MOY5UCOYFyBrZsZiFi3Iz7XFCs7QeR7YLuQaMWiwDAQs4cBp7EPQLROxvTmmK9eQCzYhJ0fX0NZnYHGAK+fvkeMBJdSlw+Yhs1RhXYQFwgGuwHjlWJ5cLcGBs3rMGDgXeaKwaETPe/C/3BYMwBvnErxabj4E8AfmRczkhKbraq1GJbCIoHG/BZCjY5QDmwsYtNgvsu0A+5DiBuS9g/1ek7swagE8ABY+gKlgU5gTQJnQBxd/+8ykNg5IvgLpO0ZIVz+RcyA30XP4N/y9tbVJU1MTdPXKFQZAgskIQJv795fp9u27VBkv0+TEOIOa0MSNa8FGpMEd9gp9aTTr/D187vb2Ft29e5dljHEAdJMvFNinbu/u0fkLF+i3f+d3GGj02muv0RtvvMUsXbA/x6bkmDZwLthlYHO4n/u8xdPB2AGQeeihh5ilA4w0uB4a4gFsQ4M8M6pFjGc4CddEQ7vbtBnMWmnWDQAy2Sd2if2E+94B/ZhRRWgHo1juQqtbB+hIPpuhRq3K7Eg4uVQu08H+PvsggJUQL4olsKHMM7ijXCqzrDB+gKmwbpj3xuYGPXjwgH0/zsnmwI4HEIXzaWCfwvmFQp7tEPJ1dg6mnklurgf4AuPGOoI5Cj84BvLiehpY19qOQQpsV8v3l2n1wSqDQD/zmc/QhYsXWJcBpGojPkW5BHQNOuvuV+dx434ChtO1wVAuZPOqnk2w4zgOppLr+J6LJKfFGt64cYNu3bpFVwAYBmNRxGCj7+fyLTThu6Z4/c/+Hfdc63vm8eWb8rwRep6xeascH8otdX6r5cH+OB2BTdQu/ZIrS64l85Xx+Jr+fDlebw1kI49oM49ivkCVcpkmxyvUajTowdIS3b/7Dq2tLlN9f4emJ8fo8sUzDKTKpLtULICRyTFUYgyIKzMzs8xE9eqr1+nxJ56ii5cfIhBu5vIlGqtMU6UyznqGfw4cnGPAOMCpZy9cYADVSy+8QN/73ncZRPnoo4/S9Mw0A7cBWJyenqIzp09TZbzCsXt3f5fSmTSdO3+JfvzSS/S1r3yFgd87W9tUr9U5H4A/57ygx/Lnwno2A4AScrA2VasHnG+BCRThC/kC/GA6kyJMAPlYs9WgyYkJqoyPMegbYKokclT4L0rQ1OQ0jU9MUbk8zvlOq8UwNbpze4leeeU6g5WFBdOBlxHmNCsVApb4dhfDBFAFIFWiCz0XUIsAG45uhnFEjyJgUv+zPiMdw6Ujm4l40CLfh2bXPuOUBlM5oLkguUAU6AAwkGurGbFtMij/OJiq93yinoekyYH1lhkp+5vGJTh+uzotYiX/RBud6VhYb7Yok80x4B5ANuS8m1tbHCuAMN7Y3ORcK5crUqPdov3qAWUyYDbr0l61yrlJLpun8alJBu8D0A4FwPOCAy2neKMCsbkeyCjhcnfkIMjZ8V+XIUXsntGEk5zP9OvAunYhOQ0DmHM5jncADCLGwN9JPLGbVXCeA/Ai5wMRKCliG+T4FdVJdN3QPh9iHD1mrUi2AkQW4FjvWX8gmEpywz6zpjwLC3g5n80zmOqDH/wglUsVzvHcuy2Wcg8s/27AVNqP6nnGxSyRk45HoeNt7PD5c1vHkDjlG9ugcbE0eQMDB2bT66hjgL2OjT++XNIXI/V5Np775Ck6J/HayjJuDbT+y3nyrlJ0Usc1/Y5H16IwBl0XFJnJ9W1M1LUZvTb6XlpeNn/wzUmO8a29T46h68flJnF5jO+80LiH0Tl9jE/n477X8tc+6CR2dpIxxsnMdx2fXHyf+eZt8y1fnqd12b5TtPLw2eAw+uaTpbXxkAzj5jpIj7Sen2SNQmPT9xtkE6F1Pn5eVHvxbF4ZWnvxCcP6PJm7BVOFfGT/+KgmF7FT6vgRkoU7958RTOUo0odmppIYEPKLNu71chIPM1VI/nbdBvlnLUu53yDdtvpsbdv6tZAPHOQv4+bo8/FyPZs7vhswldZDPQ4rL+2nfD5vkP+3shy0XnK85Dd6rvZecX5A65pdd33NOJ0IrU/cnHy6Y8ctMoibm8g9LnbLd5/+H35z1Bt+kiA0OnYkgZEERhIYSeA9K4FRwHzPLv1o4iMJjCQwksBIAieVwGc/+/kjb9RDRQpdzJKHaP3QG3pI9hVaBj2E+4pl9v5yP1+RTRqE9ItEXayVlw0yDv3C3zd/ex3ZnRDn4V66wCHXlmZQfQ95sTFMYVCKllI04V2qO67AKEUGeTGi10POk11+0Syim/T1OoXmKi9q7M5Qei4++dtCsG/N5IUXjtXrMEhvbYFF5qnvEdJHHIPvfMUlXwHO6reeqxRxQuO1SajcW46385DrCTOV1hGrp7LuMmY0Rdqx2fW19/O9LLZzkuv3bDd6SSn3F1vqFXuj5oA4f6C/09eXe+t1sA3Qg3yL6JQ+zlf01N+73Vz7zTcWkOXTXZ9+a12xBUqZmy58Wj0I+cLQ+LWchr2W77iQHwj5WT03sV1rTz5/4lsTfS2f/h4rhg8JuIxb87iia8gH+NbGztkXF33y1jpv52d9qbXRYcYe0n0BZAzyr/Z8iQE+XyjjOW7H0uh69G56/L4CucjQxn2fTTqb6hGdHPN/Ph8f0nWfXH06HSd/37V7ftPzktK3tn2/ihjlmmRCzYfWX4qMfGAqAfBIDPL5yWH9jz5Xr5f1R3Z9E+iCjpqVrI7FxWvfOsatg45JNq+Q7yQHkPELg4D101avj+ovH32EPcznAyygyr788tmb1SWxXZu/2ZzCJ1+9rr6YYf2Ble2gv3G+1mXr0312hDbHpeVlunX7DjeRCkuGHr9cR1gx0LSMz9C0pn0RPrMNGHbd0LwvbBJ6PazstT77fJVPlvpePXtn0IS/DCnHQGZxu0paX9i3J2y8n6BsBo2MaSoXs/Tm66/Q2zfepF/8hY/SU+97lBbmZyjZbVO7WSc0JL5z6yZ98+/+jp599oP0sY9+jMbGKtzgns3nKQlGlkSSDqr7DAYpj4+z70FKiR3z0dAKdiBmzuHPXeM5Gu4BTgErDu+QDh/HTbY5ZpjipspUkrJgYhP2FuTf3DQZgZO44bXDQKpMOsngL4CpANC6e/sOvfXTt+jC+fM0NTFJnXabG3sLEdMIg2i5IR4+kmhvb5cb/1PpVMQEs0QvvvgiN+RPTI7Tk089Q088+TTlSpOUL1W4QTmdBggCLb1Ohw7bEegO82CmIIBjItAHACtgPIjoh3h9es16jBqLukEPiTptdyyAB50W1fd3aeneXVq+f49WV5ZprFxkMBV8wlzHAAAgAElEQVQYI8rlArPZPP/979EPf/A83bjxNgOAMhkwQ2EMCTo4qHNzqmNkQCMldr+v04UL5+mJRx+lxx95mE4vnOKGWrGHRrNNB9UaAznAcLO8vEzr6+u0ublJ+wcHPHaAQMAUAWYsMFEBKIF/YJFwYKu2a6gGYC2bo4nxSTo1DxBagdcCzANo0gZAAd9n0lnHktPpMmuTa3Z2ftI19x7fVf2Iz2TyJwCFDikFwEgOjGEOqAJ7AXiKAVQMgklSOgUGMrBfZZg5CyApMHnw8zhAIRFYpFZr0P7+AQMwwPgDBhr8tw52rtoB7df2qAl2DTR9NxsM3MG1XKMyGtezzFhVAJgKY8pmKZlEIzx0O80gITRHE7O5QZ8cu5RjZcL3jnmrCyaTbrPHQOBcRBRDIpYY1mu2k6gZCAxgEZOEw/A5MCXsS8AQDMASOAuazhMpyqVzlIV80gDjObAUM+tAhsxogWZmsMsRg5XAVIJmZ3zPG1n02OdcwzsAI/jnnpUcCCmTQYM6QFlgb0NDdJd9BMBUaMIeK5V47Ae1KsuIG44xM/YNEbCqA0CfuybO4WmDDaoJOSUYKANgHAAKaMqHgjm2rQhkZpqtI5zjkeYmXB9+AbrZYmBJ1KTN83B+yo3nkMFUC6fm6OmnnmQAFewHcoH9MJiqUma7BWscYhNyB9gPGGZwHD6DjsB+8oU8A5twTQCLcCxkAIALN3kTUatzSJevXqXf+q3fYgDM97//fXr++X+gpaUl9pS4D44HuAiyBJgK/2V51etsDwCjCVALTEpoLMcPgEsAZWE9pVEdaw8wEvyEAIGcDBwTGa4j94L+A7CFcfueW/C9NJXLf6E38G3wgSsPViiTTvP4Ae5YXwc4aoX1VmSI79DMD7ngB+A53Av3xfjv37/fY6fCd8I2gnEuLCzQU08/zXIHEArjh0wwZ2G3xLVxv1qtzmAngK+kqd/lsm7zAny2vbVNd+8C9LpDxWKR1+T02TO0A3YsAKnAwhPJz/lJAWnW2Q+CZYvZVprOd+jcxOYkOpc4kv8yMKLP4mrlLufpPEbqlpLPAEx1+/ZtBtMAuIcxSQ1Pcg7XbO7AVDqfkmvEPcPb3Eb/rf25LweyNVTJa/Szkq8+6stttdzkOj4wleSox59J+htnCYBf5m/zOpsrcvMk4w0duLxULNJ4eYzBVPWDA7pz6xYtL92hrfUH1GnWaHqyTOfOnKJcFuyPRIW8A1G7+nCS9X5yapo2t7bp+vU36ZFHn6CLF69ybMvmSlQsjtPk5BTH3EajxroOnbt37x7784efeJxeffUV+tu/+Rt6/Y3X2Wfz+k/B17gYAps7d+4s2w30Ymdvm2PU4umz9MKPfkRf/k//ie7duct20Gm1Oe4j9rnnbMfm42ynzYyY+VyW4+Xu7g7t7m4ziPGw26Ec2zIYF9PsrwG4Qk4xNT3FQFSwWiHPoy78kPP/kxPTVCiWKZXOcShpt7sMzllZAVPcEo8DwB/OK4SpkcG4wvYDMK/7Hdfs8LWRcziwLm8/ADAVwMb8HCpAKvzXxWGtH1K3FxtGvHT6pn9c1GVoc8TYCHBL77kzqjfjO/gY/PSePZEbCpgK7JkMDI9ir2nM7emkAlPxPSIwkKDVGWSMmUTAarZxA6bC/QE0wrrXGy0G5o5VKjQ9Pce/r62vs4yR1wBYBb+ZymSZ2RBgqnyuyM8EzEzFYKoCg6ly+QIhz4K+ZvI5ajbwPiTBYCr8E5ARxgQ9ksejTgSmwudNzlH6zBVpZo90wBhb3xDbl3gL0DJ0GvktjoVtCAu09mmIbdgIAoxcIj/t66Dnsi7yfC16IXko/hYAuhwvYCr5HMc4X+u2WHD/HGsaQ8Z6j4d9fdLMVLgus7umMwziB/PWM888w2Aq5JjufROYIIUt2G0C4ewhzAJu/butF1n/d8zvyUxMTSv0vKvjnK2PxPl0HZNkfXzn++Ko6IvYYWg97dgkNoXrjf1nej0mfR0rXxsb8b2ObyKDOPlpOWkWNS0P8VPiX2x9wdbt5Hs9Xi03GafcO67Go2vEWl/s73aOYlc++dnPbD4S0ksrf63Pg2QcN/aTfOeb56DzrQ8KjTUuLxt0jzjbjjtXr1NIvj5btv4T1/HVs3VNzOePhrX7QfqmZerTJ5/MQ3rny+e1z9K/h8Y/jMx9/kOfp8fXyy2i4BKnQzp31sAj33xDsgrJ0zdm9xnysaPMVFZvfGPWm0FoPxS/nv98YKp2tEmhXWef3ejnHJ892mcULR/NTDXsOsXpiu/+ItNB7x7jdELP28bSOB/k0xur31Zf9L2sTWpZsm3wZlH9DRVO4i+P2kt/A0d7T/F5+j1UaM6D4sQwPkrrk/Wd8l3ID/jWJi5Ga989rOxCsd0Xv+362/UbRh4hfcfnIzDVSVZtdOxIAiMJjCQwksB7WQIjMNV7efVHcx9JYCSBkQRGEjiRBACmsgUDWwTQD+e6iKDPiyuy+IpfvuJR3Dh0wco++Nvv3E7MnSPNnrrx0tds6yve6CZWuac0kuiXfVpecm0NdNLHumaG/s6YviKGlbc00QiYSuYi95JCjhRVpUFGdtDF9/qeoUKHHCcvSWyjgZynZekrEmp56LXB+PTLUS2jQUprdU2uO6j4J9e1RS5bDNNNKnIvX5HPN06tO2737OOpqK8oJzZgC2Pyt2Uesy/GBAVp5yJjtEUpKUj6imO+4qCMg+/LjXj9nVnlWrKG9mWJ2InPzuVcfU8tA9nZ1Sdrew6O0XKxvkvuZT/HeNMeMBXG67MVvcZWVnaOYodyXKh5OuTvfP7XfubzV7rA7JODT69xnDRc2SKsjN83P+tDfT7F56fluLgCqdzPV5i26+n72/eZ734+mfrWJCQ369u0f9M6bo+T7/R6ic5Y29Cyt/7S52fsZ2ho8r3IivO3Egf0WsXplrun+L2+79P6Y68lvkSDjq1uWPn018vtqO+zEy1rqwfWf8XpYEg+vnht/ewRXxY1/dp4hb/1ea7h3DXDWNuystdz1MBumY80TFiwtY5xg9Zfyw73E3+ufUScLGQt3w2Yyje2kK+0a6gbaXz6q9fB7jKtZe+bm1wPrCjaTiX2+fylz25sLLE6K9/7wFShcYViks8vW98kMUDL3crVJ3/RL53T+eKz+EU0dzOY6s4dqoyPcxO1Y8hw8tR5p+SwaK7GP2m21j427iUixiFgKpyjNyGw87e5y0n8ntYnx+wzGEzl84tWbsfGhE1QuwAZAOAB0ATRSy/+kN54/WX6X/7nz9Cz738f8c70hy3qNOu0t7tDqw8e0N07d+mJJ95Hz7z/A1QCE0gu7xiu0g4EAsYN/J4rFqLNGuDK0QzYb7iGb2o06txsX6tWGfDAjfZoIFXN+AA5gfEA7AT5fM7tEp8F4MW9yGaQvPQQgk2g26buYYtazTp1sWt8Kknrq2u0dG+JyqUSgfUBAC3XGMo4Er4WGg0B5EBDLwACAIUcVA/o1q2b9Oabb1Cne0gzM9P07LPP0PypRSqPT1GmOEHdZJYazQ7vxA8wn2NP6tIh2HcwRrx0R+MrN+0KeEMhdyNGHR13GNASAa0cwKTpmLLAYpRKULN+QKtL9+jWWz+l/f1dSia6dOH8WZo/NUeVqUn6yy98jr79zW8wA9KFixfp2Wc+wCAD/Ftauk/FUonZxCiVoZ2dffqHH/6Idre3WRYf+dDP0JVLFzk3Pzg4YODC/eUVunPnHt25e5dZYcBgMzU1TXNzc3RqcZF/B1ADTaVgyHBMEg74hgDUagMwV6MdNErv7NLe7i7t7+3xuuMfwGbFYokmxidoanqaKmMVZoFJg6UpAeBQxP7GYDQRDSBCwip0NL6xrAHOABAKgBmAlADiw7qjKRXghVabG27ReMyMaakUgzUAhBGWKOgFmpYBMmE2GbAuCQtT9NzC6sfji+7HrDNo5MWcHbONYwSq0f5+lfYw/71dBlngbzDV7B9UqdFqu7k6bCC1ePwMKWIQGHSrWCozcLFUAuMOdOmQgYNoNoddYH74AesG5wIcY7vOZzmCCcdwJSwcaAaXZmtht2CwVZRHADXDPgJARgcAc0GKM7OIIcrJTsAUqA8AyOTsE9fpg2Rwf4CxIAusD8YIHQMQh5lJYLftJt8UTcoA8CHXhD05P47GeMcq6ACBKdYzrBnWB0xJGCevIew7WmsAsHAD+Cow2OHaTVxbNq3hfMqxk/C1o2Z2x4iBH8cS4sB3hz3ALoAumn0M9p4B2DMCRgH4dP7sGfrIhz5EN278lAFB8HEOTHWHxsbKNDk5wSwYuA9kV6kADJR1YE4GH4Idr03lcomuXL3M9ggwFcaJBmnYNc4DEHV+YYEeffwJ+u/+zb9hPQUT09tv36Sf/ORleuGFF3rAJsRHXBc2i/EI2A9ywxpDX7EmaCgfHx/nHzSWY62mZ2fY3wtTGuTqakkORASAkvzgM1xLWBPFx/VidwSgcuxv8L3NHqgI/hego2IOgIg23x8gRIwFMliFT19aZhDJ7OwMN7wDHAYwptwP8R1jE6YosGvB7nAvzB/HQn4AOz3zzLP067/+6wwcAoDk2rVr/DlAo9/5znfo+eef7+UTiGMYh4DToP+QlzQSQqabG5t08+Yt9pUAeX3iE5+gU4sLDKYSZqpmx9UUIQ/NTIVxLS4usuwEvKTzKJuXabnqnIrZ3xgUcRSor4/ReZb8Ls8RGNvNmzeZCe2JJ57g+WJMkCe+k/wJ6wffJcxU+vo657M5qs4j7Zx8OZ/kWLo+JLmw1Gvs/eQZw7Jn2PxY52e9cUVAU910rvM8vSa6bjoMmErndPgdAFn4H8i2XABAukITlQrt7+7Q22++SSv379L25joluk2aGi/RwqkZqozlqFTMMKtokRmjii6HSgHsBOBbk5ZXVunUwlmanVugfKFEpRKYLKepUCgyqB05j8hsf3+ffeb5yxfpB88/T//3F7/IAFDEl4sXLzILFcBUiGkAT585c4YuXbrIYMu9/V0Wx9z8PD3/ve/RX33pr2jl/jLt7e2zb2cQahRP4U+Ryzk/U6eHrl5lABniInwm7lmrVxlcy2CqrAPyAiAC/4/7T01Nsl3t4NjqATUbtR6DUCqJ+OfAyKXiGAPdt7b3aG93n9kmwUoJEDVAsRxzGTTloEwAqAiQykH1EYdR74iepcFMBTDVoWamioAuvTqtH0zldNTVPHvse1EqyDbHQKoIOBnlHYg7Pd2VnJfzGwcmZz0WMBUlIoZNF3PlLlrXZa0FvM96G42bY3LkxQQ4JWAqjsERmEo2jILdMyA8nWEwFfK/8tgYTU3NcgxbXVtjOQMwvr2zw2AqPB9U63UGUxULZUqk0vw3ci4A68cnJylXAMivRZlcngqlknsmSKYonc2wn4TeAMyOTRhEluxDG3XO2zEuBsVHm2WwYka+tgfUjZ4P5ZlQ/xcsh4gl8P24Ln6Xequuf0jugtwLsvE9g+t3CdrXIv5I3PSBqcRvSfO35Fg9MFXEZufAVFK1Pw6mEv8oYKpyscxgqieffJLK5QqBaY2ZQgFmy2QjoB6YhR3bqfg7/Xyi/bb+3T4723N8Mcxey95PnzPoWO1TfXFHZCHH+d5ZyDH9ekmfmUrHEP28LTXlnm1FgHJdV7BzDz3T63EPM1+JTb4amsRxex05VnRMx1U5VvJzjk3Rs4Ev1nKe7dnMReKxyFjX3bVNyDVlDFKvsXLw6ZJdbxt3B8ly0DV1XuWL9Vqu9l6+2pnIwOp06G+fjoTmNOj+2q58tuHLh4YZZ0iPQ+da+/LpeJzPCdXntO2JzlqwoFw3Tq7D6J0dn++cYdZOXyd0vJaXxHuf34pbK2tjPr336UScvKzu931rf/M7n1zi5Bv6zspJ/Jp7B3V0Q1ObV1u5yPMWPtd+KBQ73Pn//4CprM3adRSbtXmH9lv6HL3u7xZMJf5ZyzV0/9BaDOOXbc4aiqXWFuN8esjviT1ZWVmbPPKuizc4Oll7sF0vmzdomepjtW/zzc/nj+JsyWfXOp/x+Wjbv2DtyndOSH7DrJnvmJPOySeXQe8rh83LRmCqYbKD0TEjCYwkMJLASAIjCbgsevRvJIGRBEYSGElgJIGRBIaQwJ/92WePMFMNUwB4t8Vc30O9fCYP37aIIkVJ/QJi2Id3W3SzRVxcp19Y7Dcx6M9sMcNXiJDr6GN9BSZ7XRzva8S1a8AFyajBSl5C4Fq6wKjP0QVq9/LtKBW9lbnv+1CxyhaMfWuhP7NFKX2+b/yDVDZUpLRzGnQdW4iJKzDZwpBP//Xa4mWt75/WcXs/PR6Riy6G6sJSr5gW3UT+9hWZ7XrpsfsKqPZaTvf6O4SKrst1dOHOFvnk5bKWn305Z/WWr6/s0uqXLVbapmOrH9omtfz5pSI3/fUBfnZuWqd8RVL7vbUZubfeKdVXZPT5PJGTT9+137LjGlTEtLaJ4/WLzZBu4zxdUPb5Y5+daJmH4obWOZ9/ibNla8daB7Vf9l3D6rot3vqKtSH7sfYcpy96DbTMfPao19+CK+2cfGNDgyt+rB35fIbPh+r10/c7PlbXLK11M7RuoRgwjO66a+odfo/fxcqBfZgCVGifE6dbVmah+YttHIkBUdOq/kyfr/VDZImmKwGlWVsJ6YluTJRjpFlQ9AXXkuN8TQJxuqB1wjIVxMUdWSdpRDuJDfv8qPUj2rb1OHw2FLq3biLR/izOB7p44a5oz7F+XMvOzsm3vlonXPOW28E9bmw++xR9D/k/67txnH5xHbJ5K0ftj3QjrL6/yAlNyXv7+7S+uUmr6xvc/IxmUOSnet5ip6LDwjSBRkDtW7Q88fsxXYTORzvY68Y4K0t7Tfne+nOf7R9drxRR4iiTh09HxBatr9MNvlo3+DgwqaBNMZGiQi5DGSaVaNL1V1+id279lP63//V/Ymaq2v4uM1dhi/+33nyTWXgmKpN04cJFunjxMhWLZcpkctw06dBJSUqm8ZOiVBbNugDNYydPNA86hiY0VdZrdW6YBWiHmXfkeQJjYnYXrCPALm2XuzG4pE2FfIEKxQL/F+e55lPHVsTNr10w2wBM1eAmfIDbd3d2aGNtjfLMeJTmxkfXPXtIecydWQ+6DO4BqxaaxPf39+j69eu0vrHOIIJTCwt07vxZeuyxx6g0NkGJbJ6SuTK1O0lmMMJu+vlC0bGWRYwgUj3uRPrIjEMR+AsAH95dFyAaeTEfMRzgPJwDdqtUJkldMJk065QG+wQWqtOi/Z0tWn+wQkt3b9P+3g6dPbNIs7PTNDZeob/8iy/Q97/7HWaNeN+T76OP/aufp3w2T/VqjV599TUG0AC0NDk1Q7V6k771zW8zyABAqGfe/yTNz83Qxvo6Ld9fpqX792l7Z5fniDgC0MLExBTNzs7T7Pw8zUzP0FhlnMpjjuUG6+vYeRyDBeYCnwNwCOQIJqvqwT7t7ezQ7vYW1WtVBr6hwRnsRjhhZnaGFk4t8LWxNvWGa96HruAfGrPR4I1maegw9Fka+rhZFoxJ0B34OjCDRQxQ0E9pIgYoBscCIIN7ypihh2CMcc21aMpWUYdBSP3nFmdvAlaIgFARasn5dHcPBxRpRQxsdaoBWAVmq7199l8bm1vU7nQZLIXm8+3tHaphzmDCSGeo0QRYBsxeaW6c5rZv9uNtx67EZpeKgJ5gdMu6RnFs7gBWtHSaRwmQDxrLoYcMOEfDMQPI0AzubLffOBTxMnXxrIY8DM3w6aiB27FKYR0YsMRN1n0whfON7Kl6TB3u8k5GsGuAkPCP2XdaLf7dsSF0eE5YF/gJfMZt5iBpOwSwsA9oYzYXuLJDB9gDmAr+LKKkcrpBXao3AdDqcuM3++ZOmxoM1AJ4M4q5vbFGriQCmrkmZMeMAvY8NHmLv2Vgl3P2PfwV5CCx72B/jxYX5unpJ5+gu3dvE8A8sAE0aYMpCX4G9jQ+XmFwD66LGAYwotu4xzWq4neM/dSpeZYHZMasSljXZILZlvYODmhh8TSdPX+eHn/sMV5XAHzArHTr1jt0/frrBLCENG4LEAuxEPPCvaEraGh34L9qD/AmYCEAtABgKJSKlM44WTowVaQ/sLWsY14T24H/ZxkKuwznBRpM0AclOOCdA5SAMQdAiyZYC2tV9sfFQoFBIpDfgwdgmlphUMfcHMBURQZGCdsWhgZ2FGYLZFYs14APecAecTzmDJsCUOi5556jj3/84/T1b3ydvva1/5eeefYZluPi4mn60pe+RF/4whd4vSAL6CYATwCbzc7O8WeQl6sbJFh+Tu63qVwq08LiAn38Fz9Ok1NTtL27w2BL1uXIl2B8YP9hRrtmi3L5HF8b44QfcyA/0ep+aZVjZo+NLvJTTiEjUGAEpjKb8eg8xP4uuQt0DusAcBnAf+973/t4TNBfDaYSQIDdkT4u35O8SvIyyYPYj3g2hbL5t65v6vuIz9UNt/K9fm6RHEr+a3Ps3t8KTKVzQ1+uq3M8X8OvrSnJnFzcSlI663wrbLaUL1ClVGZWtp2tLXrj1Vdo7cEy7e9tUTbVpcnxMp2am6RyCWyQGSoVAWCEL3cscwAfQS8TyTTt7Vcpm0VuMkZjlQmqVKZoanKOmZkYFIONUSI9xL3hh05fOE/f/MY36P/60z/lnAu2cvbsWZqZmeLfAQiEbzq9uEhnz53l/8Lt4XrwSwAefuXLX6aN1Q2qHhzwmASI4+pCLrcGEBa+AqyY8GVra6v8s7W1xSAvyKWQz7Pd4TjYB3I0ALfmZucYhLq9tcmx9GB/l/0Ms/QxYxRAQkkqlSqUzeRpb/+A6rUmx1HOKzm4Jni+GLNjU2xGwCoXhxwLV4KarYY7nm3QgbSQWGAq+LwPJu7HT51vC3NVj8XwGCtV9KwRMQ1xLAQImpkCFat0lIxIzHOW7kAvcj/ESeRRrIP4PrIpsTXXYC6MjsijXNyR6jID35QdJqOx8vNQBM4Um0csEWYq5JGl8hgBiJTLFThewwe2sdFbOsO+F3kcNlVogZG2jfXN8liqjTqzc+K8cqXCYCqcDxAWb9QQganATCXzgB8CcAoiETBum1luHXidn25SYLuMNik5PL4phX1uw1wQj8E4iFji2BpdnQv/MG+eb1T7EDAVM5p6WAq0P3Nr2mfG4nNSqSgHdaBaOV5q9LoOw/6LWalkpYSZCvlLH0wFHWP7UqxSPX9JCZqanKLLly7TU089xWA2yFlA4WCDdcdG7MvRrY49B0fysM/L2q9KHOkJz/OL9uv669Dn+ppxx+jvbBzSz9e+a9jjxZeHYpOdp64bxM099J19ho+bs37uP+pvjr4rsnPq+4qIVVVAmZ53TFJDkHH4mpF1zPblE3auWp/0fEXGOn7q3MDql13nuOZ0PQYrY52P2HvY+4sfkM99NR3rV2SdhgFT2TnF6ZNPt63PGcYOB+mptRMrr2FtV8ai/YaWo0/Wsh5yz1Ct2do1jvetjV5fOy+fP/PJJiSPkJ4PuwaD/JHoQpzvO4lfEVlYe5C/bR+BvbaVrxufjlF91p04+/Ppj56jz587mbp6kPUhVo9sfu9bJ+0/rZ66/M3PQqTtU9s9Pg/Zu2+8oq/YiIpzusAGqj4bCemDzxfLsbyJVC+f7LO8++xR31M/x4T0ehj9tL7Lzkvmb23S5zv0ub57++KNXEf8pZ5LSJ+OjDmpuT/DHtReS/vOkAx8dqb9lvWJIb/hyyVCdiX6Z+WgZWf9xaA1tDbvWzt9fd+9tD768gKfXPRnPtuP0yF7vZA9jMBUYZ0ffTOSwEgCIwmMJDCSgJbACEw10oeRBEYSGElgJIGRBIaUwH/8j3/ee+Ovi0JxhQRd1NBFKVu4PckDta9IqItc+iWAr1Cgi1G+3XVt4cEWF+QcW9Sy47IykoKVr1hpi06+h/04mR8pLnAD7/EUJ1RwkfnKNXxFKj0+Dd5AY4guVOgx+uSDz/SLnCFVL3iYLTjZAq2v8BQqpMjngwqLccUsq8e68VXfVwqydpV8BWZfAVeuK2uBa+uXtHYuvNN/9M+ukV7/UEEqrlh3ZHHUfY4k3OaFnp2nHrv4DNiZHGd3o2N2gKjgbptctJz1WkFWAlbyAQa0fxI54LheY14Mi5i1Ifzts3dfIVz7G96Jnhty+/+s3dtriA6EdmeT5k+tEz49G2a9QrK2MrfFcvERNh7ouesXuvY469N9tuS750nnFHI0WjdwjN3VWs9P/67XTs/Vp//DFsltcTo0Zp+MtA+wDW5ojhYwlW8O1tfiGKyZbkwJydv6DzTxil8bpklN7uV7IeLLK/r5hWtCCdmdlYeskY5rvrir11LGJI19Nr6LLts8CfMWP+7Lf2S3ZdeAG7Fs8K7MaPiKUDrGT4Tkr3MYK0O5tsxJdLsXoyK/F8rfbH4U8hFWb4/Kle/Ow7fXE120Oik6oV9uDrIhnKPzF91Uo9cJv8t39uWpLxYeyb+OxMA+oETPwxdndazTuZjOl8SXS5OW7Lzdp/E56g2szG2O4LNpbRPWr2FcFkwVJ3OrM/jbgR1cwx7mpn2pa26v0737S3SAHe4ZFNH/5/Px+jNcHzKx52hfeOx6vHf8cb3z2a3YJOTIwIOosS/kl7TfwjHumn0wlcjH+mL5HH5I65/Yqt5N+4hvRBNoMs3sP7k0QCkAfezTnXfeovW1+/Q//s6n6ZFrl2l3a4PGx8vM8PTtb36Lmo0WffhDz/Hu8+PjE1QogAkkG7HoMA0eZfJo7AVLFQAQaCBEwydYgcCslKGtzS1mFKhWD3qN44VCgddZ67PEDKwzmjHBSAKwARrm0dTvGmcBLIk2sDhs8zySyUNqNurUabc4J3PgnV0q5vOUTiSYMQjxC6/D0bCcy2a4SRegq93dHZqanqLVtVX667/+a242BfPCw48+SmfOnmF2jjR21M/miVJ5ara7VDuoUxZgqnyBGaTQ+Q6GII5bYF1pAoBBlM3nGRwGkFSmUHCMJLVaxJqURjdyr2mjtl+KgDUAACAASURBVL/PO+0XS0VmnjpsoeEU4kW3rAPRJJJdevP6a/Tg/j2anpqgSrlIhUKOvva1v6GfvPwTunDuHL3vqafpuV/4eeq22rS5vk7f/c73mSUAYIuHrl7jtfv773yP9fP0mUW6ePEcJVNdevP11+mN19+gt9++xQ2ts3Pz9NhjT9DVK1fp6tVrVChXKJsrYIGZbQCN27qh/ohh6YeX6Pd2q06Ngz3a2dqg9bVVZpkBe9j9+/fp9OnTdOXKFXr42jVudMa6C7AAp4NZDE2vDJZB03HUiAp9EIabRq3JTeJoMAcTFwAKAIOwfqKBOGqGkJzEPUM4fT2oVrmpmpuzI/Yj13TsYo/cA//t+zi3OUmn3WWQERiScI48RzhgTIIBfeJ3AGI5OKjSg9U1SqbSNL+wSPeXlunmzXdo76BKICvM5Yu0trZB91dW2M8BzLi9vcl6hmbier3KzbCYx95BjQ6qdcrnM717gykCrF8YR6FYYsYv2FqhWGTwHxivME7HqBYBiXqxD7vv4vkJzE8datTdffCv71fA2ATmDgB0AUADcCbDx/aBNGBPcfIAeEXAN734HSkLQJQAZwlDBzaedixaANJ1ef0AoAX4Cg3x7bYDAqF5ugWWsUPXKO9+3NpwzHCcI/yPgZQAXzUaDEjD31Kn0c+R7LOo32zvAJYHDMqxMVlio7CFMGAJQJh2m6bGx+jc2QX2dzs72wwEAnAR4Bucx+tSKFARANFCobdu7prIR10DNv6G/OD3ZmdnGdiCcw+qe/RgdZUb1yemplnXBeCG+TqwFBgA6ywryVflGdcBl5o9IGQ6leFzMD5cUzeMs5zSKWYLKY+N93IwmYc0iGsWD7EB+a/kBbi/ABmEyQo64sBKbarVHLD1wfIyAybAGDhWLrP/XVlZoeXlFVpZWWMw1ezsFIObEBfAGIV/WHe5Hv7GNQEWAYgNvzMQY3ubAWa/8Ru/QR/7uY/R1Yceoj/4g39Pf/RH/yd98IMfpF/9lV+lT37ik/S5z32O/v0f/iEz8WHMOM+BSidoZmaW9ZlZfaKNVPD92to63bu3xLHj8uXL9Oyzz7LNbQIowg3vrmFO5CE2LLm+6KJ+FjgSv0WfI/CRru/IcTo/8z1HhvJVASdAb5aWllhmAFNBtojDkmtIDcJd27HgsYeM8lpfvqfHKYAtkYWugdk8R+dlvucmuS++kw135Lriq2y9To9Vn9+LXRH4Vp4/rTy1TPUzgN5IRuahazwid7FBrHU2j+c1Z6+IEeV8gcbHyrS1vk4vv/gibW+uUb22T8V8mqYmyzQ3M0n5HFGhgL8BZCaq1WsMRIctnDlzjsG5AOnu7dWo1enS9MwcTUzM0PTkPLMIwU8IuAn3BngR+r144QJ99ctfpj/4d/+OQZATExWOyadPL9Ds3AyzxMEvnTp1itk6wRIFu4SPhN/44Q9/SN/4xjdod2uHAdy8+RYDPPp1APjs+fk5WlxcYFuEfd9buksry8vM6gYgE9irYGcAtuDa0L2t7S3a3NxgANep+VMMvELetrO9GS2PY/VEnAGgM5crEkAirRbYRtsM2kasQ0yAnuC6GPv2zjbtH+xFzFEdjjnwyZg/5tRfUwG1QF6H1Gh0KJMBq6WwrjrAMD9vRbGuFy+OEJIKC1UfWOqAqW4aDG/qAZJd0tTfEMqBrXr25QqPUQ0UQK9ok6IIIC3PqOLrmUkuApIJuxwDpSKWKgFTcc6i3xBEgCrth8TnVWtNBuhfuXqVGo021eoN2t7aoiaey5JJzqkAKEeuyCDubJrqtRbVGg2qCZgqX6R8scAbEyAvBVtVN5ngnAq6Cv8pscJtiNGNco06rxFA0sjjEV9xfzCPyr90gvhYnZPJPARgjPgLIBX0Eb6O85hGo8dQhbni+QNyx/2ZpQ8snNHzna3j4vraj8kzNXRJmKkkR5FnPuuntc8RFlT3mUPXAkjVA/xHG0pwIhplPAJwhA3iZ/HUIj187WF6//vfT9lsnlpNgNbB0tnh50FmGssgjwaY3z1Ta59ta1M6F9L1B18dKfT87/PLvYUL/BKSk4zXxgvfZYapAfnqLxJXjtal+g85ss62TqRjjO/eg+Yc+t7WbvRxvnUIfa91Teao10bHtWHGGpKdPdeOPyQbW4Py1aR8uYFeJ19uEspX9Lh0fcquo63JyrrrfMa+W7Gy9v0teiRrYf9rxy0+RACy2k/LmH1rLLU2mw/a+/nWSddr9PH6d72ew+qE1RGb31odsffQNmp1Qn8nv1s7GWacVh4+fQzZSZz96+vYa74b2/Cd45OXHave2CrkP62cZBMVn4+xOqh9tPWpYkP2On0ddSyMNjf32ZGNUdp+9fFax3Q+7+oVfjCV9vHa3mUTHZ/thp67UKVAnQX/tf4mFGuszWkZ+/Re1t0HphomJlk7HBQH7DXlmTe0BiJPn34O+gznSp1dj8vnu+PeTw/MC5hF1ts607utT/Yhn2jtIGQ7Wlfj9GMY3zVo3UJ6Zeel7+XLd/Q6+8al56HPt/fHuXqTPLu+dj7iN30xbdi5x/nIEZhqGCmOjhlJYCSBkQRGEhhJYMRMNdKBkQRGEhhJYCSBkQSGlsBnP/v5I2CquAdz30VtoUAf42smttfXL3xsYcIWf0PFIV00kCK1LmiFhKGLsvISP/RQrj+3hXtdhLC/+14q+BrNtVx0IaN/X7ezd6gQMWjd9DhsocSuobyI8RUFZTwyB7nWSQt3Mg9fUdsnMzk+VETUaylroGWlxzeoON0rYkZvy33rZa8ncrAgnVCB3eqsNObol5wyD98LIP4uaoaxLwr0/EO2EZK/dz0CBjRonaR5UTek6KK/buDuFeSjpiVdWNN6aGUhjcj4ry6q6/mFdF/Wyk7P6of+W5orfYXKUDFQM1OJncYVjbUP0y/pRDfwvXwux+oXqSEbiZOJloFPZ33ztcXVYc7T8x/04t/nV4fxfxiHXgsrD5//xnX1i3VrH1aHfOOw8/fFvzh/5/vOty52Ley66nUBmAo/ofn44i+ub21zsL92zFSim/JfWW/dqGJ9dUj3tDyOysY1ruqY4NN57Tf0eHSsfDcyl+uKzeFvPW/xZfYFu9xLXtbLdcQnCuOR9t++8cXZty8WhOKBtkW9Bnp9dHzXgJZBMbSvL33Ar76utcGQj9Zjj/NRIkttG757xNmO1fHwHN3LWq1f1leFdEz8kuiI6I6Aj8SfO1m75is9Dutztd8aZk1Cvs/qiJV7SK9wHOxAGs0k1tkmVTTQ3V26xw15rY7biT2kc1aWIivrc0N2IJ/zq25mIjkOOtd+T+wU/9XPATrHtXKzuoyX+F1q93Ys1+ur9QS/67XW/lFyGTmedSVipsok05RJZaiYz1C7XaPVB3epUd+jbLpLv/zLv0jnz51isMvYWInBVD/43vPMUvPcR36exiemqFis8G7y2FUezZ0CWgDLAtipQBLDTZ9wq8kMHWI3/8Mu7WzvcPM5/C1YpiYmXOOifhEu688gmnabj0fjLJo/wfYBlg/oBe/CH82HCHEJu7y3CFguZrRptwkMMWBCQpMoPgOgKdEF6IUon8tywyh0CY2TaChGc+Hq+hpdf/11brQFsOfc+fM0NTNLxUqFd9fHXJKZIh1SmtptgKdcczLugzGDXQZAFTScg1EJoB80sPaUVPw7WJAyAJoBRICm4wTvyM+MXPwdmncPqdtpUgI78fJuvO6/+Pvendu0ubbCDFtj5QJNjI/RD37wPF1/7VW+7+TUJLPVpJMpBpHdvPUOra1vMCPSuXMXaWp6hueD4+ZmZ2h98wE9WF2hlQcrVD2o8tqdOXuezl24SGfPXaAxgHFyYKbJUzqbp0weDC8pSjAbBObn5uh0OQKx4O8jhuaYH8Cs1KzuU3Vvh/b3sL4Am6wx0w4a+dFsPT83R4sLi1Sv1VgHIBfoBuTbaziOmpfBbsExs+MYoaDzaAxFU3Ym54B6HCeZtcE1o4L5AXrIbDEdsKChcTfB7Ai5YpEA+nKAlBqzHoDBgm1NGAAUK1MykaF0Mkv5bIFlBNYPgGrqjZobcwagIozbNc07fQMYqMGANawFmr2rtQaDNqFXjWab/RsAL2guBkAJY2E/wrsYI69qM8AIYB8wf0H/wPy2t7/HzTlg0oE8AdxCUzPPX60J5MQMVREQKpPJUgaMVikwV+QoXyxzAzToR6BHYHsD25Vm5HBgXbfBA34ApgLAif/xvSINiABbx3w1mpWipnD3TOJYrxhgFQFGOC7xGkZNVMxkBBaylvMBQjiHXBM/bbCUtbmpGiAsAYHgs3az4djLIv+iAenOl7qhoyGf2ZZyOapV67xeuJE8N/F/Mc4oT4WOAfTFoMlOm/LZNIMcm40qAzzhW3ANrJc8K3IzdtrJtbf5BwBUSawL7L+fF6DhG6CiyjjAjFkGVWJN4b/QuA5WNfhLiQe8tgwsAFjQAbZlrgIwgm65mOvYx1h/6nW2Q4wVxzM7TNRoncvlGYgH1hGOyYoZzsnCMThyHDI5DfQW8gGTB+tMBDjE3LnBPGLvg47XagfM5sYAVQBfx8e52R0AHwCqNje3eG0A5nCAtCKDLySW6Pgqzx8PHjzg+QEIxU3knQ595jOfoQ9/+MM0MztLf/uf/5a+/e1v0wc+8AF6+umn6crlK/Sn/+E/0J/88Z/Q4uIirzuuAXDJ+fPnWbawL4DOBACFZv719Q1aWrrPQKpr164x+xVkyDIFEDJqmmP9hT72AImuIUya7SUXc+uY6tUjdP7hazSVHMWXY+l81eY7IiesO0Bh+IGcMA/IFvPEGuK6wtLi8jIHxvTlfNr12zUJNRb6cmGd/+ocTOf58hyk60P6OVFfw+Z+Nj/lRBmg2yjfE1npfFmuYY+RY+299TOd+BDYOGIOBAj/ns9kmZ0KQO/tjXV6+aWXaG9nk9rNGhULaZqerND83CQV8mBuSlFlrMjMUGDnwz/kHTOzc1QuV5iBqsVuOM0AyGJxjErFcc5XsGYA42IdYVvIfWCXs/Nz9NWvfpX+6A//kNLpJE1OTtClSxdpfKLCICfYD2zt/PlztLe3y7b43M99jC5cuEAPlpboJz/+MbNTbW1sUg2gYDBrRixriLPwDalEkhko5+ZnqVwqMeAcsX9lZZnBK4hp8G+wU+R7AKpDJwVQNTkxQfgBQHRvd5dW19Y4twMACBAgAVPlAabKZNlGwSqI4xH/sIb4HPPB75AdYnoun+X5LiycYoAX8knIB/76gAGTGc6BAQxqt91GAVhHjH9nZ5c/l8/Y31K/fsF6GgGqhEFI2KrAqspfM8tUFDNlszPFIOB01A+mcgHQfcf679D3PD72u4iFzSaDjQVMBZ8Ofy3PFvi9B6aK8mXNWtXjRYpsgq8NVtd6k6ampunylSucw9TrTWYwYwA72GjrdWbYbAN8j+umU8wUBgbOeqvJuUMhX6QcAGzZHCUSabdxBZsgANpZB7RCDAKImPOcJscX6AXiFfJ4MNJCR3Af5jmNZJeJWB61rxDfKs9qAqYCKBf6jfvIs4fIRzZ8kOeSnp+J5GyfM7X9y33gL+WZVvw+/ILPV4h/ceN2gH0JrI6RSn7kyAhIFR3ocmUwgDkWooX5Bbr20DUGx0LmjbrbhIOfT6i/iVi702Iwlc/XWZ8nc9Z1eP0sq3+3sUA/x/r8cdxnvuva69k4odff96xv9UP8tW/coRgl5+jndS2zY3Em+tLWFIaVB86z47b303qpZRSSoZ4bjrc1j2HGZmOi7xybn8i99LE67sbdV4/TnuOze5mjT1ZH7c7PFBPKo0S+Ptu347fjsrmM5Fp6rD4d1rojviWUk/iu5XuvoGXgWycrP7121v59tjaMDskxUhePu479TtZB665Pl3w2H6cTVjdOMg+fXsfpRNzYrE8K/e2Tmf4sJFP9/i80juN+IaoDqcEMupdeEx1vrJ+y90L8C/kYayN23bV+anvV6y7xWoOp7Fy0j9e/S77l0xUbk8SOUCPBM7XP9/jW1sotpFs++TObuVmjQTYalwuEbMBnk9Y3WD8j+ar4Pn2NUJyz9/f5fznX6ozWc1zHJ4cj943KuFLD8o3J53O0vxxkkz7/M8gHD8ptBvkpK2efzdu10++3tf6HZCpy0e+sQjZv53PSd9+yloP0OqQ7PnuSMf3mf/+pEdHGIIUafT+SwEgCIwmMJDCSQDz2fCSfkQRGEhhJYCSBkQRGEtAS+Pznv3hiMJWv6OIrPoQKc/rBWxdN4h6I7UO8LmDYgov8rQt8trhhCzG+MfnGFpp7qOjkK6yFmhJsAemoproXz7qYZTU5VFDxFW50scMW3nwFU1swwjG+a5zUunzFLftZ3N8+udvimBSOfPrlK4RpGeNcrV++YpL+Hi+4dZO9tgvROTs+X5FLj8sWpnp6YoQdWn9bEPbpepxe8Rw8Cxu3drhnqGlYztOAjd7LLAVgk1seadBj9gT3slnWQjdA67kOo4t6XnFFU7mfHYtvTe19bQOVjFt/LvISuxKdFRnhc2no0UVOLYdhCrTaD4Z87zB6ZG3E50O0XWg79dmQ2InPl1tf7fOp1s7ibN3GAvlb65XvHnE+XscaG5usbYlPGeS/Q9/HFZxtzAOQSgOPQnKysVqDIeL8hb6eA1O5Fxyh+GJjnJWbT/eOj/komGoYO/fp0KB5WR3ScVvs084Hx4j/FxlAHpZ1RuQrdm2ZQuwa2/Xx2V9I70R+2qfoF/8+W7G2KywW9h4hG3f3dD8hWwzZoY1XofXVMvHFIp/9xNnOcLbBRx0DUuk4cNQm+s1v+NzGPK0rWl+cXTj52XnKOuq10OcOYw/WT4R0wPpBLWexB2kcxtz6wMCjjA4AVwBMVW82mcWF5eUZqM2N5BD7wm/QHDmeGvY6bQd2HuKzxE4lJzu+Jr61j3aaT/Qb2nRzTig22ucA3fQvMYLbHbpEmUSasqkMlUsACuzQT3/6Kk1Plej8uQX6wAeeoOmpMdrb2aJiMc9Nti+/9DJl0jn66Ed/gUqlccoCVJNC4yPARWgHRTtAl4FU3McZEX91uwnqJtLcZAngCLOdNBvcGFkqFWlsrOyARli/qNEVwA7XsNhi/39wsE+bG1uUyWa40XF6aoaBDixTAOnQPJjocuN9s1WnYj5L6VSCm3ir+3u0v7vTAzgkAHBLEqUZtAE2oTaPSfTk1q1btLG5yU3vZ86eo4cffpgmwfoyNkZpBth0qNPoUCpbpEQ6xxNNpjLcpPtgZYXqtSrPbXxigsYAvmL2LAfi4T7ZbpcbQMWvYyd+zBe76mONsAM/Myd1MTYw+nYo1WOkwt8IiB1mqNraWGP2sE67QcVCjmamJ+jtG2/RO7du0s7WJt8HDZsAvLEca3VmpsLP2fMX6fTpswyWKhTyvHavXn+Z7q8ssZNAI/Op+QU6f+ESnT5znplvIOZWA93ZaWYaSxdKDCRxYCqwIoD5RxiOomYXB+FUxtlh3UhlEtRtN+gQLGIdNOACALRPN2/coHdu3uSz5uZm6YnHH2dgGABVzDrCDSe4ovsf7g/9BCBDxzDoPgBWaJDOZt38hd2Ij0s4BgnkM9CzZguN1g68CD6jFpqED/aoWt1nxrKD6gEDo/AP105nwUiRoSyAR8k0ZdN5KmbHCA3cAFSxSjPgp80NyykGBrlOaQb6MCjdNbKiub1QKDGoKgUwUyZHzVaHmajA+pXJ5Zhhg9nq1IYXmWya9QqyqzfqDKICK8P+3h4ziFSjv9l+NjdpfW2d6o0m6zZ0QxicuME5ArhAlkksED93pimVyVESoBeMC2AZZsxD4zcY9xybARp2sxmwbqUdsChq+mYfyPqvPHPUGMzX4BZ4qE3EXYJ7MogKrHkpSkQAI4iNwXPcbI7xKRoPXNtRa7jPcS2MgX1DH2AEQJUD2gFM1WTf0Gw0uWneNcc7UAsD69ryPOhAP6lUhmUrYKqj/jdqdI4azJ2fh32C+apLaZRYGAiJtQb4sw8AZeYpt6DON0QNYhgnQBaOldFteQPddTodsXTkc8yqxznA4SHtH1S5ab0OsBY3zbe4aRvXABgB/pIb/1utHpDPzRn5PJ593boj5uJ8xFdhIkOjOcBAzOzBDB9ZBsu1AEDsOHAC1s3pToLBbKzbAJbJ77AzBg9hHgk+FjrnrBj+IGItY7Bhg8GLYIaRH7BxgTXk1s2bzEwFnc7Cz1bGmXkO48tHugjmHZ1LgCUGPhX+GWsI9h7IDPP53d/9XWbqwFzB6Af//+GPfIQWFxZod2+P/vzP/py+9JdfYgAV5Ld0/z5dvHiRLl26xMAEgNHApAWZ4PvdnV1a33BgqkcfeYQeeeQRBhnAThBnmFkNoJLDQydDgAEBuBVQaNYB+JxUXM0DOt0DU/VYaSKb6rHSRAyNAvZmgKEw1hzNbnzPnTrvxjjBEojPMBawoeG/8DNYawF8SSxzQD0HHBH/pP9rcz6dz+qcU+dq9hib28u9xBblXKkRiZ+2ed7Qz2jsR4xMFThQX0ePG/ezY5Pci3NIXmtXa5LckBOyqCaWy2SpmMszCHNrfYNe+cmPqbq3zTG+XMzSzHSF5mfBBJWgfA5sOQCYAKjurgs7LFcqDKYqlsYokQTjG3x0jnK5EoPgwUqDcTITVj7nGN24HpTgv7/ylS/Tn/zJn1A+79b+oYeucBwFWAWgOtjhwuICvfHG6/SjH/2IPvnpT9OTT76P7t66SW++8Qa98vLLtLr8gIHs8HEMIEUucthhv14ZqzCr1eTUBMdQ2MD+/h6zoK2tg4WrxjnRxAQYuOB3nD0DXAmbhK0XCwWWGcB+AFbCVji+cjxArE1TDoDvTIYZumCn8OHw77AtyAM5D3wN/gsfcnpxgRk6L1w4T/v7u9RsNalSGePxIQdIJTGOBO3vVzmfgU8FAA5Aqrt37vHnwvDY+y/ba/Tc2nt+7dcbHN+tBq64eOD2q+k/7GpmKqmJyA75vZoBiEsjMBViqoCpOEZEfp2ZqRho7pia2GcLwx10MvLhDLJyyPiebvpqtvi61mjxxgMXL12iZhPANRc/4PsTqTQ1IgbEerPFnyGO16oNl4u02wygKhbLlM2DGSlLcHnwz+3uIWUz2JQAoO4+cyNAntAFYQrFnDKpJOfyABYjF2AAuNhrlGvJM5j2deKnEOOg13i+EDZkHOfyZ5cHiB3LZzgXvlt8jVxL7D8OTIVrCZhKxmnruuIb3fpGmxVEH4KZ9iiYKvpbMVNpH4Pxn5o7xeyyjz/+OCUoxc9jArTudqL6N9jAVI1PP9drP259va09DxMHQtc+Gq2Oxy5f/OqttSoQ6eOsbH11G1vzsXriq3HouBR3vI5zR9fV/WWf3X3HaEngvqH3fnZucXFVr5OOue9mbax+2Pvqe2m5Wbn7ZBX3mYw19F7LXl/kJjphddnKWcvFp9da3rY2I+tk18Q3Z5tT6JqqzX/sOHRO0YsHauMfO0atXyeZv1xbakuhNde2oPX0pHU3n8+J8w++tbO6E7dew97PrtWwY9JjGeSDfP7Idx97XGhsvvv5PrP6HhrHcb1xG3YMkmHcPX0+1vooNz4/mMrnj+V8id/WD2mbtXorYKpBMcdeQ97HWD8a8tkYE+dGJsmKk6fYfMh/hnTSMY4efVbzydja0kljgs/nDZIj/IN+htNz8/lA6+t894yL0e/GH8k+B9qH+vyglek/1jZC9zvp+vv0Ii4+hGIedFk2rhLdsO8pfHHKvvcUf+NbX+u7QzKwPkvuG/I1Idvw5SzWDj716U+OwFQnDXij40cSGElgJIGRBN6TEhgFzPfkso8mPZLASAIjCYwk8G4k8IUv/MW7AlP5HuZ1ocQWJoZ9+NcP4/ZhPfTyShfU8LsFW+jrhApM+qFcF9psodP3oiNUcIorANgHfl1c8BcI3h2YyhYtfEVzPV9ZNyszWyTR17HFlXejhz55hAoxuqBmx+H7G9fxvTzU9xxUKJfrWt2Qgq98zy8togJ1qNhkxygvje06YHyhJmm+rxG0r/hnC+j2mEF/99bAs6i+oqD2AbohWXREN6+EwAnSiKDPETnrF+yyrvpFkV5Hnx0dsX/FWGH9lU/fca7Vo7hic8gO9HVkXrLWVhf0C0c9dvFz2kYG6bj2BfpacS8MRC52nj7/YMdnzxnGx9r72XWw/sz3t0/uMhats9Y+RaahGKHHFrKrkAysj4wrGvvsyqefcfbXl1u0+60Sir237+9B/tDK2M273zzs01ufbEIx3bfuRz/r7woY0gE7h5Bc43TK5hba3rT+6OPkcw2ccWwQjiFC23rfJlzjsf5nfVlIB8SfyLk+vyuNgNLkqV/86+v65ovPhMXC2oA9/qiNI+6GX9Za+7OxVOtLKLb51lgfa2Xos38tc5+OHL0GawufYl/s2Xgj45f1wfe+5lGJibZ5zPWgOzC31Tt9bW1rvpjn84fWx/l0LXSetkNch1mH1Is6O1bX3LjLYCowj2D3cx+Qyudf9bUGjcfaTkca4c0OltZetA5rMJislcRH0Q3ts/r6gmbIo7uDi37otRIdl7mGcqCebQCA0iXKotk0naVyMUd7O+v0wovfp8cevUz/1c88TWfPzFI+n6TqwQ4z6uBJ4cZbN6lUrNBzz/085XNlSiay/ANkjANMOTAVLs5EM6lox2xu+krS/kGddrZdg6owjZTKJcoDyINmR2aEAXDUrT8a1dHUh+ZOsOqA7QOyBDAADCXSYAvgAwAKAEY1mzWq1atUKuQok0kxM1W9esCAKjDDAECBLtVUMkEZ3rG/ww3CaPyUHZ1ffPFF3lV/YfE0Xbpyla498ohjnspkKZHPUbvRpnajRSkAZtI5SiQdowoAGbdvv8NAFjRmogkZDabCNoP5SUMrmkHxOxrsxyrjlC8UaH9vlxtRymNjjk2gc0jVgz1K0iEzT4HJibpoBIamO7BGo7pPB3s7tL29Qdl0gsFUW1ubtLezzd+jOfnGjRvMCdkmqAAAIABJREFUygCTzxeL3GgMgMu1Rx6jxdNnKZ8v0t27d+n6G6/T/ZV7dJjs0sXLl5mV5eKFi1QojlE+X2IZgDGgm0CTKkBIAKu1KZUA8CVDXUIcSnBfOKAhETwk+u9RMFUy1aVkBj7vEIgx6jK4oINZ0fLdO3Tn5tt0794dXvuzZ89QZWyMSlHzNBh/0AAdoXAcUxIzo0SMDLJJALNGJahULlIuB/Y1tws/1kNANw7KgiZsYhBKtVal7e1NehtN4W/9lJk7AFKq1hwTQhtMFWCYymUpm88yeCOXzVEqmaF8tkiV4hTLI0lJmpmeprnZWZqZmWIgDXQT8oIPLgrLQsbpOT4/7KARPsNNwADvAHy4u7dP2XyBCsUSA3ywdmgy59baZILBVwAHAYTmPovYh8BGBaYRgJuSSW7aBRACoA9mamo5GYKpw7FjValWBRtQjZuR8YNjAL5b29iiRgsME65ZmRmN0IAOdrZkipuPocewR6AP0MxdGR9ncBiYpdBwjoZ5HMPHZR27hLAQMU8ZmBEYRAV/4pYWa4Xme2ZSYsAPjnQABIBjkmAVwXzRQK6BtI7ioweywxgcIAqycIBirKWzRwdw4ljlUMbsS1pNyEhYntz3aJSvVsEK5gBBYCNBHHI/znf1NwzogpOEQDiTSjr9ckQ3Ls47gBkY6w5dAxVmhv9E7CQMDgTLVzbLTCG4P4OG2y3+wdzRCF/Mg8kjywxs0AtcQljP8N/+xhmu8Vb8D4Mbmk1eM1zHxQwHTIRM8B10QBplAF5Ag7mTI5i0HGsHwEAaAAvwIjMMghUQwLUINMjAQf7dscAJI7qsM9aC42Rkm5ApwBeFYp5tBcCJ8fEKgz6uv3adlu4v8bUBgABbHjNngYEuk3UgrYgdCwDGQr7AMQbjX15e5nmxzaZTfO7v/++/T5evXKYbN96i1157jTa3tuiXf/lXmBHnBz/4AX39G9+gl158kRYWFliHwJwzPTPDrHmQGeYD2wKYEPawy8xU68ygBQaQxx57jOZPLbAd1Oo11nvMk+WHebaaDmyYIF4LBiZmc6wT+Fyzl0A3XW7B0T5KT/r88vwd5ybuWYbzhUh/fM8kOk/RDcbIrd566y0aGxvjOAa7hUwxXgFSCXMLfAaeMzA/+ww76JnU1m70ePR4dV4vv8u1dd4pOi7PIlLHCT23xeXuEckiy9HmwL48XXJFmRPOsc9zvlqTe45y/hz2l8/mqAAAZCZDm2DIfOVVzsMAPB4r5xlMNTczSdkMgG5EhSJsGL6tv7FCGtcolqhUBptUnvMU6iapUCzT5MQslctjDIoCyxxcEuwcoCEANbH2X/rSX9If//Ef0/T0FJ09c5oeeugqZTPIcRp0/sJ5Zo3EPcGC+a1vf5s+9alP0dNPP0UrS/fpzp3bdOPtt+j2zVu0s73NPpeB8c0W54XFUpFOLyzS1PQUjVXK7D8cS16Tc5fNzQ1mWYT8SsUyMz0hpsCW8V/4LgG3CBuc2+DFAXcBkIV/RkwB8ypyE5gXQIz4Dr4I8+W4yyx++Dlk//IzP/sBOnVqnsrlEoOr4aPBngpbg09Mp/I8HoCncF0AgAA8XFl5QG++cYPBzwyC72BOAvR3mtHDEHNdw4KpImaqaMMLZimLiB17+t7TQ4dvEluX5luGPkXMVOz3IzCVrg84sHDHYY+FAU8xUzFjYPQ3ny6IsOgJVeKX5FriZ8GgOTk5RecvXOBYiNwFjIkc0pi9DzlDi6p1sAgDqt6NwFQtajL7V57XOp3LMkgbsgN7X+uwwxs4IMaBcU1YB8FSi/jgnq0cc0wuA9Ywx8IJtlfkRiK7g92dIwyA+n2OPHshZwdgVwOp8J1mOhT7hXxxHHJP6IV7bnG1Fu0rdGOpPKvLBiGcB0QbeYmv89Wde/4Nz1h9/CxvHuHSCYkDwpiM3QyOMlwIqBrMVJcvXaZHH32UOp0uVQ/qnL+lIHPkeDwQd01hE7XP9fpZXeYrscb65kH+3xeTfM/koc90vNDPxL4x+uo99rqhmpAvToRiR+85RDGjWbnIfW3s8snLjkmfG6qz2+v46kh67rYeJOsSuvcwa2Rjue8cHR8HXdPmFnqNpf6i61a+/EHOEbmF2NTixjqoruWbk5V/SO+1vOWcYWSkxxT3Pknrju93azf2GD2+dwumkng0aL2tfsb5krhrWf8l9qnzR+2nQ/5N38OuiW99B80vdE5sTmreL4bW0OpRaF21/47Tea2vPv3vfxb/zmGQfsXZ7FH59zdVszHA2pbYeshutX7gd309/G7BVPZ69ny5hjyDWB8afDfq9iEa+M/nB31+Os53/0sFU2n9ss9fOgZr2wvlN3EL8c8FpoqL/T5/NFB5Yg6w/tXn46z9cm0u2kxAYnAcmEr8TcgGTuL7htH5fyq/bO81AlP9YzRtdO5IAiMJjCQwksB7SQIjMNV7abVHcx1JYCSBkQRGEvhHSUCDqWxhS1/YFrd0cTNuAMO8oAndRz7XhYJQYVQXrWwjd6ipUd9XXpRJsUb/1xYlfA/9oZcHwy6OLQAckxvvJu5SnGEKE3HFG5GPfgGgi1R6bX33sgVM3GtQU7xPDiHdsPe0RRvd1CEFH70menxWh0Lr4RuLb018uqjP5VUaEkwlY5f/xhX9vYUmS/sRmNywLzaCxUDPdeOKv9pe5GWIvYSvGMjXjOakdVDvMuoDCugXRXpccm+rz+wPol0AfbIZ5LN0oVevoZ2jPc7apLU5WWMNdAgVkrWOy31CzUg+X6DvrVmIhrEPW/jWPikkG99ayHkhHxMai7WTQT52GD+Da2pd1fKJ812+BgsbL7QP8umEzxZ8umR1YZBvc9eVn/4VB/kDr6+JTg/bvWvWtT7NpxtaPr64ocfnt8+I3USNKS5Oyf3kXnLNI37b7Aqv18n3gs/GJHtNfK/zkF5jq2LkkOZZaY5114xYX2KAntqfiXxtc5DWSxyjwVRWpnbsNn7ib1/jkD7P9zvmIw3Rg2zQJ2+MO/TiXI/R+nexXflcr598Z+0wzqcctQe3Rj7/YO3Gdy8fM5U0LGj/r23Xp6f62iF79dmRLzfxrfcg36t9DxrYcI1+M7hrTJW1QwMvGuru3V+iNhrZ0Mhr/Ikdq8/X+Ww8Lg9Bcz8aNm2MDq2d2InYrjT7yli0zO01uI+R3C7y9gWlPlaP17duVt95C4UuUS6VoXwqS/lskrY2H9CLL36PPvThZ+jjH/8o5QuAp6D5tOrAd4ddWlleo/HKFP3MB5/jBt3DQ4A6oh/46YiYCPxdDlB16BrH0YTd7tLO9j6tr29y0y/AKAAaoVEeYAcAZNxaOzAVmvX5b7D2pNPcXAtgEJq20QA8NzfnmAV453jHLJpMdqnVwm73VWalyqQSDLqoV/cZXIR7AFwFkBFDfdDQiqbaJtiyqrymuOcrr75KzVabHn3scTp36TKduXiRgQCYYDKXc8297UNKpNH4mY72eE0wMOXWrZsMpiqVyjQ7N8s73Tv5uwZ/sE/t7u3Sxvo6N3cCGDY3P0/jE+NUr6Ip3TFTCfhlfX2Vd9yfnprkOSWY9glj6VAS/EntJtUOdmllGeCCBlXKBZ4TmikBGNve3mKgFBN3JZOUKzgwFRqNL1y8zM3WKw9W6a0bN+jNt96iwliRZudn6dKVK3Tu/AU6Nb8YMY4kqNMG4AVgHwcgo8MkA0qww30KzFfMcuyYZhhIFQF5+7wGjhGN0S8JrJf7L7M3MQPXIYMVDvZ3uYn89q2btLW5wYCmhfl5Wlw45Rq/W2A4q/Kd4OfA5MGwrAiswQwb0DvOx8FsAOAJGtYlFkI3XW4GtqKdvR1aW1tjRgw0kqOJGmu0vbvNIBX8gK0jV8gxYIObaDMA0EU+mwmoMLAkdVtJWR5u/gYjFtjXyqUCVcpgBSkwAAvjERuGfmMsjh3JNWFDjtCzdueQQQpoMN7d3ecG40wOzA1O57P5PIM5MO5ioUhj5TID+XBtgMcALsH1NfACx+OHQUBgMGqCnanJzcn8X7ACoSG906FqvRmBqVoEXjUcg2Z2NEozq1U7snGwsYC1DACRJnwWoEQJx8IEZo5DgIqSlATYJp1xIHCAwjg1gVZ3GWSVyxcjZioAdhwLFtaK/8fsWS4n5B/kPdAx9sfRRiDMptEHU7Ht8Tl99g15xHW+MmKJYixVn8WH5cssVgDouSZlfOZ8FFwIfj/khnwBVKGBn5nToudAjKjThlzhW1zODH/GYCwGiLVcI7+AuXpMQg505Ri6Ug5MBWYqafwHW1/EqpZj4E2WQVc9Vq4IVAj90GAvx/TnGJF0M4trwHdgKrbj6HysM36HXBCP8SP5E+TJDF6Rj2ZWMzBpRWvL9hUxpDjwgpMds4KxL41kwXJ1YEJZK6wfg4yYBccxFwJMCWAPGr9//OOf0L1791iHwKiHz6DzAPxIToprSYO7ZtUCmArgB8fWlWf//Pu///s0MzdDf//336aXXnqJdnZ26Ld/+3fo3LnzdP36dfrqV79K3/3udxnAi5gDMFal4oBduI8A1JiZKpHi8zeYmWqJGa8ApgJ4BTICoAPAAIyTWfIiMJ7k3CJnyX8wB2EH0zUqWZfQ8xrroOw8bhIvna/Z/BB/497IrQAqXlxcpCtXrvTGifHoTRwwd8gD9oj565zd5ki+/E/nzPZckUlcfinfiWx0zqh11Zf76fH4cnULprLH23xf1gSfh+6n8z8ZH+JEOh2BFJNJKuTyHNPajTptrK7SzRtv0d7OJrVbdZqaKNP0VIVZQ1OJNqXTh1QqgzUOgCrHKof8FAAWsBtmcmCgQp6CfBpMVB2qVZv08MOP0Pz8PK/r3t4ebWys08ULFzgng919/ev/mf7iL/6CpqbGaWHhFF26cIEKBQDqiMFUAB6BqenHL71EL7z4An3oZ3+Grl69wgDHnZ1tWl19QMv37tEu8i7YP3wXb3pAVC6V6MyZ02xDADnydxGQfnsbwPAtZjKC300nM1RjdsU6M1TBhgDW0edgnZy/dHmWA3A6wCFiJ3JABmE1m5yjCSCY4xf8XpTPz83P0i/90n9L4+NjDlyfwZqAZcwBPR1YGCDIQ9oDyDmbp8rYON2/v0J3796jO7fv0v4+wLaOBQvxnIH+iplKNrNwiZD6QR4UAa5Yr5iZKkLXcjzTTb59MFWPxaD3nO/8rg9Mhev3gJnRczDXQSPF5nqCBlOxAffl45iqXJwUPeZDCHH/kCYmp+js2bM9MBXA6RxVkimWM3xftdZgMDc2pXDMVC1qdzuUyYJprMQgKIDAsMYtANKY3RHAa5eHiX+Ej8VcioU8+3EA3AHkBZgKz4Z4JhQyTM6FmP1UwNERI2gU2yQ3QJyA/gtAD9eHTBhsFNVYXAx2DaS4rwZT+XyZfnaTuIpzpbZin93leO07JS9xpTdZrQhI1dMj8U4CpOo/o4pPR3xcPLXImySALbHdOmSAOOIq8u5mHZtcCAD3KEOG75lYP19bX22/s74/7hnbFydC59vn3dBzuG88vs9C8/Rd1x6r1183GNuxy321bsizp87LfDHJ3lPXEUJy88XVYWWs7zdoTX3XHCR3LVcbT0NyC+UVOgcIxWo5V8ZlwVR2vD4dHzaXCF3Lp2Mhe9B5XpzN6HtpmVr7CK271e9hbGOY8ej7yzXF9w2jgz2vJs9IgXfV4n/0NeXetv4lzz/6+7hadJzMTjIH39jizh/G58r5IV9k9T3ufoPW3Gef+hynqw6mE2e78p32g4Pigc8XuleufXYqLQsbi+04Q/EE51mdZcZm9R7KZ1N2fNovh3z2sbXj53x5avP3ZFhfHueT42SqwVR6PXz+Ls6XDtL/kP/06aX4IHl2P2m8CcUPua7+3vbzDNK/I7YbrZF+3xC3xj49HxQXrcwHydn3/Unm5Iupw5wvObVeOyvvYfOCQXO2ACyfz7efnVSHQnppr/vJ3/zEqDf83Sjl6JyRBEYSGElgJIH3nARGAfM9t+SjCY8kMJLASAIjCbxbCXz+81/sbRI/6IH83Tzs6uKPryhmiyrDFgmlkGYLCzjfB6ayLwJsQU1eEMuDeFyRwRbJfMWNQesxSNb2fLd54fEUx3cd/ZmvcKjBVHIf3dQuhRBfUdQWRHXR/aSFd71OccUZOx8fmMoWVgYVZI/J17OLmNYZ+wIkuL6GRULrk9YTW+QNgdF8LziO3PufGFDlXYfADmvD6LjYo517rC+IdgzVRT/9Qtvaqq95WeTm8wW9F3nqpY8ez7BrPcgfar31+QyrG3E6LOMLFaHlWsPYoLXrkB361tcnG20nPruScyzwyDf/ULzw3SNkn3ZdQus06MWJjM/KXt/X7Zrc6jV3xvkM/d3RBkk/T4v1e7ZAHfLPR+OR7IjrXmYN++8kx8o10eThi1GD7ulbh5Ae4HO3s7U0NPWBLb5cQscyDaYK5RlxtjHIL8TJTF4A2zjbj8U9LRskLu/3eu46Rtv4LP4hzjfZ2GT90kkG6DbbH640IzmdNC3hb+vb3frLjv/HX87K8bpZw/cyzjZz+GxJ6+DRtXVgi1Bupf2FHBPKuXTjuL0fNzbKlufRlzom+tbQ+qyjvqC/ctZP6UaxYdZX7o3xOwCAWxe5jm54QLMjNywv3+emuVQOTA7+fzpOWnuz/tDnl7UMsVO6BtLZO/piimamknhlm6aON3xEehiBqfQayXr49CUkgyPHRmCqAoBUqQwlum3a2lyhV175Ef3X/81z9Cu/+ovUaOxSu1Wjww4YjRzDyN5ulSYn5uj9T32QEokctVpo+kwzoCiVzjK4BI8Th9QGLwmDqdBgD9YwMCNtbe7Q6oM1yhdyvPO/a04HK4rTSfxX5pZKO3AGxg3QBRp+V5aXORagifXUqVMRqwIaLx2rD/o4Oh2AQBoOBJYgGiuVqXawT1sba5RmpiIAIcBQhHMArDpktio0YKIBFswz79y5w42z73/mWZo7e5bG505Rq1oj6nS5OTmRzgBJ6gAvEQsBwALVgxq9885NBppUxio8v8mpCW6wRxxLZzO0vbVNa6urtLa+yvcFK9S582eZ6UGYh9A0erB/wI3Id+7eoUI+R+fOnuHGUQCkANBIUIfSAKx12wymunvnFlX3wZZAVALAIJ/juUKuAMjkC0VurkaEw1rU6k2amJqmRqtFz3//R3T73l3a2tmhJ595Pz30yMM0Nz9H4+NTlC+WqRsxzDTqYJZAU2uO0hnXpI0l6zd5SiMN02z0wFTKQ0SttxgFmLXAUIOmVwBSmty4C2YMNNSi2XZ16S43kr/04xfo/LmzdOXyJWb6gdyq+wfsI8BGALmgzbcTsQNhQMyOw0CNFrVbDYbaQOfQHM0NxYApdsCgUKebt27SP7zwAv30pz+lza1NmpicoMUzp+nsubM0PTNFM7MzdPr0aQa9Tc1MM5AKzc0Yc73u2Jya9Tbt7x7Q2vIGdZodltnS0j168GCF2cXOnF6kxx59hC6cP0eVsTKzpAGE0GjUuYEX4A6Ma3+vysDBdqfLoCOwO0G3oZfLK6tUrdUYQIVGZYBdNJhqenKK2XIA8sD8se4CuMYa4B5oGO4corEdjd7wZS7v4SZq/AjzELMLJahzSFRtNKmFhnAiZn3AD+wRTFbVap1qGEsT7FZguqrzuFZWVmlrc4tq9QbtH1RZn/E5wFYMFUv2WTU5f0gCRFhi0AmYuAAyLJbxtwOHOeYrgLCc7IXmQxg6HFgRwCkXR7lrP3rmE5+rn/EASMNx8APMTtVjfHAxGAwx0kQFdlT87sYBG4zAXAzYcSArxzLkgFX93XrBZrVLmxtrEfsJQEMACTUjlpS6YzuLgAQ8CCFwQz7CzpBh1g4oxaAyBwDjNnv4xihWAnQl4CdpOIdchfEFIAIZG+xGGJAAIkUsZeARsws5oA+ureOusPbp3Fc31ONeOI+BXYotVWK4gIKk+UZyF5GVft7BOQzoa9apVCzSeKUSAW8dA9oPf/gCA5VKpQKDqbAuoiMYt8wPc8ffojsY4/3799nuME6AOQAo+b3f+z2+zl/9P39F/+U7/4WBRP/23/4f9JGPfITX6rOf/Sx98YtfZLvCfbAi0Ev84J88r1kwFYBbzz77LLOAQN85VhxGjCaZDK+7NOfjOpL3CFhJ5Ivr4zN376P/JK77ck0AGQVco8+y50g9RdYEIAGAS7/zne/Q1atX6amnniIwKcK2ZZwCWhPQL8c32KZi7By2XhZ6Boqbm36eiMs7RS99jVhx9+V5aOyCJ7GKy5V9zzsiG50Xsw0DEJwD6AfAySTrPECJABSvP3hA9xGbN1apUT+g+bkpmpkao/GxAnUPG5RMtWl8vMy2wLkUatUR65DjxgNwGg2iDvC8dG+FXn75Ov3rf/1LDJIDKBE/77xzi5555hm6fOkSVSpl+slPfkzf+tY3mRluanKCTi8uMIAKYGAwN6VSCbpz5w7dvPk23b19h/Oc2dkZzsuQU9VrNdrd2eTYVwfDnYA4ux2+Blje8F9hN4MfxT+AZPADfwbmw07rkLZ3dmh3f4/KYC4CY2O7Q816g+PPfvWAmgCXEli6HLDU+WcwdfX9EQBQ0F/YPmxaAIqizwCigQHz137t15hx6+att3m+uVyW9vZ2OB+cmJjk3KnZaHHcKxSKND4+QW+8/ia9885dAhCsXgfjITFIBfcD24/EFwlbTl+RHgmfYgSqipiGWK8YsOvAVMIu7RjnHEhM5OUSZofCkrgnIFbNTCW6KjFQ4kev7h3lTMfAVAyy7cPhGVAVgangs92/BFJjls/pM2eo0XCxEOA1PhO+D2CqNoBODWog9+geUrWKHKaFLQE4N0UuDHZKAVMBENVmQG40BDBxRmuMmAUxwScDaAvAU5pzYwDta7S9s0u7+/tudGAnzWMTBAH0umc4/OjnKlwDObs8ezLDVSrFcUJqHAJIhhwRV5hBVzFT6TqJ3FvXiOx9BXwteqhrOcf8k2Km4jXhNEhvbBT9znWso2AqzpVzOTqzeIauXrnKYCqwh+3tHrh8MZli0CJyAH5mi64vc/C4v95HMk7rh0Pn+J6R467v+0702fpZ37X1MYNikvbpdu6+GGvjqvbxvnHr++u6Eo4VoKOc57uf/WzY+mFIBnGy1fMPxbNB62blGaqR2nsNuq7IWR9n629ajnYckg9YextU57ffa32z+cAw9W47rpC9+Y6zMvLpwiB9l2uE/E6cfkneqMesxxnKj4ZZW32Mvk/IJn1yE18rzzNaP/SzoNQVpWYQV9/z2bu112Hm5/Nbw543yGatLN6t7dr7xNlyX09UvuJ5NxSyiV4eEiMEa2vCyujL7XV8EF8RZ48+Xe3HtaNgKp/vEZn74pL12aF3bq52evSfz+5lXDbXGEZ/evbe336md1pIPnExcdA9ff7Sjt/6acm1fL54kH/26ZHojV4b3/ubYX0ss26riQ/KOQb5h0Fxwl4/zqf7crFBayTf+9Yq5APk2EE9TiGZypwGzV2PTa9ZnB/W/m/Y6w+SkY1rn/jUbwz3AnLQhUffjyQwksBIAiMJjCTwL1wCo4D5L3yBR9MbSWAkgZEERhL4p5MAwFQnfYgdppBhRxh6+LeFNJwXVxTWxS5d6NH3s82PtsARKnrZ80LFiX+qwvNJVvHdgKl0sUaKFrpYa4s5UtwKFhBN84Vdp5PqRahwPKggiO9DOhv63FfE1fL3necrvIXO6elx1Ohti4JWZ7Tu4jvNThFnO8fGOWSj+kl07dixJwBh2MKZLcbGFdN7MhwCTOXTPd3kLLplC7HyMoa/V035IfnE6XRIZ+Ra9lwZi/xX68hJbSc03pBPtGPSun1S/x/yi+JjrA/XY/L55jjdlHW0Lzns3/qeg4r4+N4WXO3YbRFcjrfgDtnp3LeWPh2V42yxOW4N9DnWvnyyO6oDfTDVIB3XRfNB/lKu1R+3A77EsSfGjTVOp+x3aCrWzfzW14b0TTfKWP8r66/tAr+HQCa+vCXOxuLmjmuh4Uo3Xfn00+dXfPF8kJzjbF/nBNYGrI4OM0ZFNjhUCMI99E7B1t5wEbEdmbsvj9Hro4/H5zoG+HI+u7bHbbMPpvLFdTserUc+PxHybWArAcDCJ3cL6LG+ZpjcRh8zrL3b60pTMeaAMUjDmcgY10Vz7/r6Oj1YW+XmuzRYigZog9ZrHCovbbWf1r/b+InzWwD9eJipQr5GdMPZowPsxemHxJxeepToA4zkWtqv+Mau196bA3SZOIpKmRwBULW/u0m7u+u0uXWfPvrRD9LP/aufpWoVTAhVSiRdToNm1GbjkKYm5uiRh58ENIPaLawPmlazvLN8IiKK6XTR3NqhRKLNTDQYQ/WgwWCqjY1NqlTGaHyiQmPcxJekdrPBlEW62ZR3nWVAhNsNHw22AFMB2ACgxfz8KcrlHVMB7/4P1AdecWOH/+Qh7e9u02G3w82uaw9W6J233qSp8QqNlYrMFgQgFYA0YDlCAybWZXVtje4vLzNYa2p6hh669giNTU1TfqxCLTR9dsB4lKZUNkepLFgK+sBL7KSPBs+bb79N1VqVJiamaG5ulqamJns+GPoGAODq6hqDLKAHaCK9cOEcNyHzfFmJD2n1wSqPZ3Nzg5t6L168yE3WkFerUWUwFRiXqNOg+sEuPVheop2tdWrU92miMsYsSJAhGocdc0iaG1WTYJZKgVUpy82mq2sb9Oqrr7H9zC8s0NXHHqeFM2ccUwazzAAc4RhXMH9mTuqAnSRL6RRAVdkecMUBWIT9KQK8MENKvwnY2QmaWIEN+f/Ye88mSbPrTOykd+W966723eMwBgABAiBX3P2wIhkyIYlGG/tJoZAiFPpV2lXEkmJoN6QIibsQAQFDwhCYGUxPT89Mm2pb3lelt4rnnHsyT96+b2b1UPuFyAkUuirzNfeee9w973neRxtBpbEVILdWo8bNnACNVSsl2tvdpgdffUHpVJLZnQAsA/tAtVTugqnAGoW7tuqzcWleAAAgAElEQVRim/id9z7sO+osB7CWMasVA6gadHh8xICBnd0dXrdytUKTE1PcOAvA1CxYxebmKZPLMXtGvlBgZgwwAYmiylK1EFtc43Oz1qQqM1PILMvFczo5PqTdzZdULhWpVa/R3NwMTU9N0NTkBAN54NvQDAygBAAuaHCtoVG82mB2BjRU7+zu0ubmFh0eHlOpXGWmJQYwNeqUK4DJSdg4wNy1fvkyA79wPbBu8Yq4+IRmfTTVdnMdMHg5pkesd9K9fRlrgTgBFiysNRip8MPzdQxDAAFBjszAAbYGB8Zh+wCT3HmJAWByDOajrFcNamANmBXLAYvquFfD+dUOs8Lh+xozdQkTBPsBB/jCPcB2gSZzAD/ArIBmd4AFEmCvSIKlJcWgt1QS+g5mCzBcxbugJF0/ZqZyeVJ//ixNYRIT8ZNw4DMwakI/YUtO39HkDOnw/wSI1YtVTWo068zQxfEUDd3KHOWYnZjt0P0ushfQFbN8MTjLMbfwecLKgkZ1juWWCcs1umtc0/gpgDPRSd2n9Oe3mpOCPQz+XIBouLefu+Ezjc8aTzWeqZ4p0MbP/XssWXJdjYU4H2ussQp/A2RYqZaZaW1qcpJmZ2cY8IRrf/TRb2hnZ4fGJ8YoB1aSdIr1AIxP+I/1HIBHAASSScoDBMfHpRkoBX2EXigA44//+I9pamqKvvzqS27ER3P5P//n/ylf++e/+AX97Gc/p88++6zLWIJ7aFO/7k0wflwTcwDQEMCK/f0Dev/99+n27dsOUCHvHRfAX/yVhiw/L1X54F8FqoXyOn+v0o35zk/5Ob7Vj16+IeuB/3AvsEB++OGHdOfOHQbZHB0dsWxszqS/i930dCyUhvXvH189QufgyyCUv9jc2+ZCvk5pjqd1MJ1raM52RN17ArzobCE0p6jPMAeOZy4Q2L0RRz9TI8J3AoiUmAffMT42znHm6eNHdLi/R6WzMzrY3WbQ9PrlFWalyucAiOzwv2CPyubBFikjgn8EuyXyiVod/gc+K0XT03Ocgz34aoPef/8D9pu/+MUvGLg4PT1Nt27eZNBiqXRO9+59Rr/+9a+4bRBMTdevXOWcDbYGbwf/f35+RsdHR3R6csS2MTE5QWurqwySSicTVC6dcR52gBydGUfBKlVnsJKykgLgIQBM+OkEs9bB7+HY8/MSbb3cou3dPc6b8lnkNAmOC/DpyAzPi0Wq1qoM0IH9g6EI38HuwUgFm8S1EIeQB4GVDkAf6AoDYRodKpWadO3aCt154zq9//57LHswPWYzAJbGqVwBcCdO2UyOY5OCo5LJDINrf/HzX9LLl1s0Pj7BDJUAEyHPBXsVclMBjEr+IazKAqbiXJWjKvJWyYUkB+4HUznUTFfdIsFULvfqMg3KDbsvD1Hd68Y5lxe0mW1RmKJT8J0OTMtjdMxd/L3JJTROyVyQYCU4115eWaFqFXG9wTFcGaIwO/yN/EWZqeS4JrWow3kkZIm4jjG32zGKIb7G4wzAQt6JvAd5DUBPyNkwpnFm+xSQLcfWpuQb56USlfACBAOm0vkroFf3lWqnAMciD0csEf0774KprOw0J9E4B+dnY53dZ9r9n36uzFS6h9f7h2rNGq9l8aEXvZYU7M36WeIVTOV0yqyXxuwrl6/Q7Vu3OSbxnuW8TIVCgdewWq4K81c6xaBffbnQ6/g+9Z2v1jd6V/H94etc3x7r12psLAgdF9rP+/cOxRs/Z9JzQjUUPV/rTf717Tm63hpHXwdMFZJZ1NhtvLMx8CLXsOs5aE2j1vDryNyv0/g5j66zzsV+H8ozfH3z7dPXlZDuRMkqNDYrbyuz0PoM+yz0/evYi79mUWuofsrqx6BjrS+1dmdlbceO34flgFHzGrRe/j30Gvhc7el1wVTWdof5sddZi4v4mmHXG7Ymdv7WT30d27Vj8fXQrme/T9H6T/hFe1HjgA8cNsZ+3ZIyTCgGWP8QZYv+MaG4peOJYtvyZe37oaj8P+TfWJ6omupLVAwD26B4GbIpK8co+8eLltx2obvMIfkP80+vq6++H/D9Y8gP+fF20Pz8Y+2a+LFMr+M/9xg0J147D0xldcnXo2H+3x9v6N52z91va6/aWE9ney/mG7ZGUWO4SOzB/aL0PHRfzaX83pRhflbv87o6OsynRMkmau56vT//F3826g2/qGKNjhtJYCSBkQRGEvitlsAoYP5WL/9o8iMJjCQwksBIAq8jAWWmuuhGdtjG1d7bHhsqVISu5Rec/OJEqPjmz1cLYH7xPGo8tujh318LCnpfLZbptWxxwh9bVIHCL7JcaL34wZx5OBcA0fjy9AvbUUVynZNtuIgaU6ggeKHxBw76usXmQfcLFexxn6gHZsPGPuwhg9UPvpZrPPL1JKR7Vk/1TWsX0Y2+AuWwCZhC70X0016ub30uAKgaVDzTudomuFDhmeVkHuZowdbam/+2YJ1XqPHI3s8+EOXxeGAqf/z+Gkatje8jonygNu3447dz9PXEyig0Pr1XSL4h1RjkEwfpXsiu7L1DumWLxfjeBxD5Y4nylxZcESq4+zLQv/2CfJSp6HHaVOnL0s7D6hDOGwSm8vXAX0vrS4f5QvXdr/gbc5M+v9C118FgKqvj+vvr+Mv+cUuMCtn1RfMLf+1CemUZe0I26uuDyszqg6/rvl5Zf3NRmfs2ovqk91L793MhaejTGCUxPmo8vjx8YJF+7+ua3hv/+uMa5Cd8Gx92rJWBjGUYbKZ3RZWL3/Dr65Pap/3XxoDQ3K0Nq7/FZxYsExUfX9XdV8FU1pZDdq/NYNrUpQ+kdQ6hdeuxAPW/A9OPieobQrYTGpe/RlF+cdDnVp7dRjXzxmY0P6ofAZDq4PCAjo9PqBOPUSKV7gNT+TEvpHPqd0NzDMYeNJE64MCw61tb0xzC6lZUnOrpj3sYGpMmc98n+bZs/ZHfkGz9Eh/nwFRj6RyDqXa2nlGlckr5Qpy+9e236f0P3qRy+ZCarYoQMAkGgDrtBE1NLdL1q28QdQCmAjNTkoE1AFOhDxINfq12g9mpiBqUSAnDTemsTKcnZ3R8fMoAo+mZacoW8pzbNqoVAhMVGoqFicXFl5g0WEDPT09OaXd3j5tuc9k8zc8vSPMl3mTfEpsDOAVjSKTidHZySM12k8YnJunpo4d096Nf0eryEi0uzNHkxDgDciqVEtWrVY636VSaGakePHxIt27foUuXr9Dyyhpl8mMUT2X4DfloiG21O5RMZymZSVOHQR7ShIoGXTRfgt2oUinT7Ow8MzjMzM4waETeaN+go6NjbgwWdji88CBJ6+sAUy0y6xPGUquW6cULsBrt8XFzc/N0Zf0KN0ijGbdeLjKYKpNJUqdRpVpJ2G9Ojvbo7OSAZmemmP0Ic0RjKRqIsQZoCoGdpNM5Smdy9NWDR/Ric4vX5PLVa/T2e+/T4uolGpucdI1IePt9jFLJDAOwYhRngA0aYGMxrHuKQSzS1SLsCGjREN10DcNdIJWAqhTVIX2+2s4hTaDtJpprKwyySsQA9CFu7N7d3eam7Eq5yGA4+P96tcLgH/gENFAzcKrR5H8BEEIjNTencJM1GoqJmW4gi7OzcwbN4efo8IgBU4tLS3Tr1m1aXb1Ek1OTNDY5RfnxScOC1Ot7ZhINxwbBChcHi4Z8j/5WaS7Ga4abDKgC0G1n8yXtbL4Alxll0knWwWQCsiIGyaEBHeANgHZwrWqlTmdnRV6bxxsbtLHxxDE51BnQWalVqd5q0thEQYAkqRQtLSzSpUuX6PqNazQ+PkZoku7JQ9iGeH/ioFFxrCh8Z8KxUjngugCMWqzrAP5gPGggx9pzsw+cgdtPgQUDxwhjXIYyYJUC+xVAd64xngFVjbqAp8DMBLCUA1kBjAWWLYD+0GjfaNSk6b1cptOzIv9egY0yixZYzDCeGLP84N6YNxhCuLmemamEBY7ZfdAYnEpzQz1+xw9AVRwnlc0jIW+dZuan7n8AUeCzHigKet2oA/wGf2xZJNEkKCcqkxV0jwGBAHGheT4BhhjRGcgcTeEM0lCWEWYQEqY8bdTGPOEzhEVFfIeAjgRsBbuug9WqXnNygYPuMTn2vzFY5qgxXdmg2O8x0wdYBgXgBNCkMqFY1gwVDcaD61iAiuaL+FfjlDKc2dgnayxz8mOSnovPMS740HKlxKxU09NTNDMzxbaO7z799DP2jWDkUXYQtQGcj3tq/oD5oVkcDff4wb1xL+gNABPQr3feeYemZ2aoVq3S5NQUN9RfvnyZDg8O6Uc//hE9e/acTk/P+hi7NN+FPmjeovUW+BgAKU6OT+ntt99mICzmzUDPuOgL+2PDBGfz5xBYSL+/SC7QPYZtG8DDfsZTP/f19zC4/+7uLv3yl79kBpMPPviAwVRgahEwZo/VRddZ9FKA31H/DcpndX7+PH098ffRNg/S70LMTzpnm4P5cvbzQAa9MWDyVSbcQXtr3MsHU9lc088D2Z4YXCwvZZiamGRAz727n9LxwQHF2i3ad2CqWzfWaWZ6nNLpGGUzcRobS9Ps3BSl0klq4iUJDExJMbAF6HaAVwAYSqVztH75CtWqTdrc3GWbAFvdp59+ykDCb33rm8xGifs//OpL+uyzu3T//ucMBAVT1a0b12msUGBQaKNe47gKEBBAj2Cegq9ADIPdTE9NMlMW8pGjwz3a3nzJMQY2CuAWfCPuWSjkGSAJFk/kNvDVmVyemQmRo+7u7NCnn9yljSdPGUwMkCwcd7XeoPGxCSrkC1QsAUxVo1pLAFa4trAewvcLmAqgKwB7YZMA4ahfg2+oVjt0fFyn3/3eN+ibH7zBeSkAY+ynucFV5gu5MqC8jdw0TulMlplTG402/fhHP6Hd3X1mcUMuXCpW6OXLTd6bMFCXAcg9MBX7RH55gLAM+mAqcY49ZqoQmKoLjnVxRXMuzUNYPx2Yyup+n867fQXbSxsA+QSlkE8lBVDLEREgYH2ZF3yrArAc6FftNZHK0MTkFDP9MftUTXJesFEBPI2xIPafFyvCTokcDgxWDNYGsA1xKMvgKQb9xwHqSVMinaLTk3Oq1ursxwAABOAduTaAxADSMxtZIsH5ozKglSoVKleESQ//jYG91MV4C6bqxtt2m68NIDpAVbgegLc4B+BaW7/S+Kl7Lo41Ri7+/tvavvoF/cxnSNG18msw3ZxaW6D7WKlsPcQB9BzLOu6DWMexPR6nm9dvMpgKugqAGnSVgWicc9b490w2I0BtxxQ80KmbL6P2xP75/t43ypcOu2+oVqO+2sY0Pa6335Arh+7r1zH0XF0Xv8Ziaxb+Otu4EVUzsecMe8nSIHn449Zj/fv6f4fqEFHr+HXWyeYa1i6s3Oy8NHb639vrROUvuqb+OP0xRB0Xkq8ds/+96lNIn33dDOUQoTXzP7P58zB78HXev6eVi68Hfi1s0FrrfWQ/0nsJQjfv7LIkyoh9fRok04vOUY+z1/Zlp376omAqlfU/RjDVRWrSIdkPkq89vqdPvOJ9lwrpUshGL+LferbGVtwFU1l/HuXDB/mUkG30xtPfJ+H7Kz/mqA+z++GQbdrx6PfIlfiFGy5XibKpKFmF/H3I3i4CpgrFhmH26X8fWmc7Rvu9H2ND+jXss1BcD80j9Ax/0Hz9MUuW5Rhbjb8Lxc7QOg+bh38OruvLMrSuw+71Out3kRjgy9vqud4rpAMab0JxMmRf+Mx/1h+KqaHPXjdv8fOLkG8YgaleR5NGx44kMJLASAIjCfw2S2AEpvptXv3R3EcSGElgJIGRBF5LAgqmitpM6+ehYvKwIkOoUGY30KFr2kIIvvcfqlxkcrrpH1Rc9AtZ/lyCRS1+S23/W2RCRb9BY4wqSPiFqleKFF8DTGUbKfzCRagA5DeShuYRVcj8ukX3izykCBX4/bGFimu2WDQMTDVMv4c9ZOh+78BU9uGNPza/2Kc6FdKN0Ly65wceMkbp49cptvYVtl4TTGVtUIuL+Mw+KAjZEhrobNFPfYCOXx8KhfySfz29jpVJX2HwNcBUg3zVK7bqPvB1Rsceat7Rcfnn2Dn5hUbrG1W2Fyl4XqQQfRH7GhYz/DWK8hG+bO3fkBWaKOy1rExUt6zO4D6hhqhBfhnX0WYz23AYpbM6BquP/kNOXy/0HGsPF1kv9d3DCs0h3yzPeaIBLTomq3+4ziB/GTUOYVZ6FUwQNcdBemh1wNcPn5nKj21WLwfJLBRzfR9igT2+bVqd0zHYY9DMqNezTbGh2KtN0H5+ZHUmlDupL7G25ftMXU/7wHoQE+I/JFa8KiMBAoX8p2+zIT9qbUqvYfXJjzMhG7NxIOr7UDyJ9m8CdvDnZOO6rw/qw6ATOiddO2tr/estDXxR1/XnYufgnxOyg6g1uch62XvZploLGsP80EgOVhmAUorlEjNTxZMpOd00xdu19e0Kf/u+NWrs9jp1x6ASOtbqkNV3lakfq3y/YOMtfB6zCcUBXOmBIX07sjFDbdTKztdvlhGYLtpE4+k8g6keP7pPrVaFbt66RHfevEJXry1TrXZKrRZYcKTJMhFHQ16Kpibmaf3SbeqAmaoJ9h8AFNC4muJmR/RRNDtgYkGzbYPiSQHaFM/KdHZa5Ab2ubk5BlSlMmkGbdRrFUplBOxAHcfE5ZQBeowm7vOzc37bPwBUaKKdnp7l5luxGQFdCWsKmonRPItmywalM2n6/O6n9LOf/pSuXrlM65fXaHlxngFbpSKaa884LqE599HGBn1+/z59//d+n67fuEXjk9OEJlFKpqkDoFObmIkH+SQadwF+wJwBRsA1zs9O6f79+9ygv7CwSCsrKzQ7O8fAgFKpyA2g+EGzPWxWG/7RwLmwsMBgqmqlQkdHB7S5iWbcY26KXlxYpKWlFUqj6ZE6VC2fU7zTomwmQc1qmWrlIpWKpwykOj3ep5npKWZxqpRLVHdAFWbycYwNHQJgJ0a//PVHtLt7QJcurdOdd96l2+++xw3DzE6TSHJjK+guAFZDLMF3Qj+WdGAa4IWa3DCM6wFAZOOEgEu0twY6bHIGhy7p2hH7JDSStKndqFG7Wes2G7c6Tdrb3qLD3W3K5zJ8zRbWGnbPuYFrWG7AVsCuIyAreXNxm8Q1tKlSq9D+3h49f/6C9g4OqVgs0dT0NK2urNGNm7dofmGJJiamWA8T2TwlcgD74VR0NuMXTAZAHMjFsUe4hjKAfTCXNFgN0IDP0wWLRZ1BL/VKmarFM9p5+ZyO9veEzSORoFw2zcw5YMFA43c+l2fmNTS67u8f0uONp/TkyVPa3tllfYesy5UKVRs1AqfDxNQEN7mP5QvcmI7G3xs3rjMIRbjdpN6B6wNsiOZ3yA1sKDDXbrM0gDAU46Z8XAfN9slcjhubK2dF1lk0o1cqVc6d0azODevpFOuIgJgEwASWCegQMFfwl/DXaNxHE7UCLhT4BMAS+w1WE+a+kuMajn2JWT3AONFiwCJ8QbFU4eZ4jOUMLEDHJwLIAkirhvPAelXn87BsrCfOZjEfNNzD9+AH6wW2CzT6Z9IZbuBmAFaqx5aCMWJ0/FkCfhDqIMAmBY0xGAp4Jnc/BmIA0N4hZueAebBtdMcioK5ufYSBYphri+WIMeF42Teg3VwarDRG6H4Cui9AsBidnZ6y74G89UeatcV+cQ58pH4HYJH4oISAfdoCGLD7WdzT+ip927vdc2tc089YD8AM43503AIoBZBOAFk2J9D9FT7DMewzy0WanZlhMNXYWIEbvDG/e/e+4PgPwAYAEyovrKF9gYyyOUGXtQlfGaXQNA72JYCGwMqDBn2AAPV8jBG+GiAi6D30FnEL50EHpamaOJ5hvLYRE2OEfpaKZbp27Ro36DNYzbBSwWbUXjAm1QWbV2uOomPSxlWbo6lsbW6o30PnkynJDe1ezM9drM/G/cFABdl8+eWXdOvWLQaEgQkUMkGct020WGPIhIGTALOa/6JyWT9H1/HZf+25oTpET/97eqTHhcBUVqctUCHUoNXVSzBFudqRzdWG1RzUbu0YtaFX1+uVPQaYmwBcTiSZiQ0A4U8++jWdHB9RLpWio4M9qldLdOfWVQZTJZMdSiU7lMslaHpmglmpSpUSNVst9sEz0zOcT5QrNWq1Y5TPT9DtW3comcxSqVilu3cBSNxl4AhYan7wg+9TdqzAbFM//dHf0McffURfffUlx9apqXG6fu0aJRIxjgOFfI7yuSylMylq1GrMugjdgM9aX1+nqclxymZS9Ojhfdp88ZR2tjYZODU1OcWgUeR6s7OzDPgdw+fTM2yfYH6cWlqmifkFIJ/p2eMN+vAnH9Lnn9+nhw8esX9FXKxVWzQ/P8fXACsVmP3IAVYFsE0OTCXMhPgP+SPY4s7OTh1gVfxptUZ0ft6hP/rDH9B3vvsNBnsBAJtJZdjv8n6qI0xWbCeJFIN3xgrjDFQ7Pjqhv/mbv6WT4zP69re/xfcF+9fjxxvMTIcMRZmkRL8FwMwvBDFgKjC59m1fAGBuYp/rmJ/Ml8oC191/GbBkqykNxmw/LgapvXVjh17AgIswSAWmZwA6ds8lCAxFHphK9Vv9EVjAANCfmJykufl5KperVK3WOY7XHMMkzkF8Pi+WGQSOeNhsgKUR+LiYAz4DTAUZ43pZygJYl8sxk2u5VOF4CqA71h1MtYhjLEtXs0ZOiBwCtgYgVbFc7nqjCTB4ujmp/1Iglf6LGAAwOv6FLBBj8B+Af3qM+H15wQPvsSE35Ivm2ipn9d9+3RDn6WfqqzT+2ecltqYry4+cTWrZ/NKJLrPrYDAV9FUbu9+88yaDqWCnMBsA3xgg22pzjgYbRBxtgiX2PxKYShfFjw99weOCfwyqY1i979qEue5F6heqKzaG6nVtHLF776j5Re3/VQ4DY1GEPPw5+HFTT/Pl5I/Rnhd1jQsuySuHhWoQdtyhPMH/3sZfm/90Y7V9aYf3XMme6+uE3idKF0Ox3uauIbnZOtCgeYbu6V/Pym6Y/K0ehXTQjiVkN9b3RN3L1w21KyuTqHOtXIbNxf9+mKysHui5ClT1n0P4+aTNO3Guv7cJjXVQbnvRuX0d/xfyWaG5h/JnO66L3jvKL4TmKGPrvVzE9z32nEF+a9Da98Yj4PQonQrp6SCfYu3B9wmav4V03P/M2qvGXOt/rD+x98ExkB4YujWa63mhZ4CD1iU0F6vTkO8wMNVF7Pkieh5a59D4VIdxX8zXj4W+vg7S39A9Q2tg18KPL/7c/DFLRUb+izo3KjeJunbIPvTarB9eXAvFJvXHIZ8wbL38WBPla/zYEjU2jbUhe76IfYbmMCheX9SnDZNDtG/rAfBHYKqvI8XROSMJjCQwksBIAr+NEhiBqX4bV30055EERhIYSWAkga8lgb/4i/+t+3QntOG3m2R/U603vGjRMLRRH1as8B9uDZqkFgoGFcVDYw4VPl6nuBBVpIva6IeKdFHz6hV/8CDSJ3vvnRUqTuA+tqnD3iNUrNQC/bA1Cckm6uHSMKUMjXtQMS5KR6P0VMdqC5QXuaeeZx9AWP2yheFXimjuAblfuLMFML94Z+8XVUi2hTC+vwemCun9RXQzyn7t5/o28NCxUZ/ZArXqgW1asU0zKk9u8neNabqmfnONXcsonQ3pnV0PZRCz6xjyT3Ztfb2x8w4VDu3x+rD91YfuYSYLlZM29vh6bJv78J19WBzycaGCvl+QtTpoZWFloGvi2+HXjQHD1kmbCn079Avu/thDcWNYwVnBVFYnrF+LKg77Yxs0p6jC9KDYG1V4HuQLdQwKporSVbu21pb8BzqDYr1eG2909m3W92tWhn326AltULFdACavsvUMi1uvo6O+bfhjDfkN66cwFm3Ax7na2BoFUuv1TPWzT4Zsz8Y6HYeuV0gX8Zk+rMZxCuixcfwisWOQ7w/L1lGAmIUJ5ZC+HlvbDfktvZf9d5Au+flKKA4Pus+r+U6Ygc2fh429uu5WJ+ya9OxV1h/XUiYSf439mGTzAmsDvpxCfmlQrIhaKztWPQZrhrlpwxl+h86jWXlnZ4fBJmBpQTOe0CINZln19Sn0kHrYfBpoLjS5mJ0rPre+Xeeh8da3bz+P0vFJjoPGuSTFEtKgbI8N5V9qqyozv4HE6ht68JKdGIGZKhNL0P17n1A83qTv/9436crVRZqdH6dWs0iNZoWazSo3medyY9RpJWh8bI7WVm8QUYbabTSqphxLEQA2eErP7/LnHyIwRXHHA5XOKwKmOgWYapYZAADcAHsSGGmSYANIJqgFFgA0FjPAAiyNTQa9lEtl/ndsbJx/CoUxBpuBnQYMSVh7YRBAo6IAE5rNOtUqZbp/7y599Ktf0bUrl+nK5TVaWlxgEEnp/IzOi+d8j7GxCXr+4iWzAP3+H/xTunr9JqUyAJOkiOIpBlS1OzFm1FFmok6ryYwLAHgBWIVGXYCpKuUKLa8s0/LyKoN1ALJCM/rx8RHVawB5tLgpXVhyYrS6ssqN+rguGvi3tzdpf2+fKtUKXb68TgsLSzQ5Me3AFS1q1MoUJ7BpxanhwFTl0imVzo+pdHbMzcy5TJrvq0BEBlPxW/9T3Gh6fl6mR0+eUq3epHe/8R5duXGbli5fIekPjXNDK84BeAiMKuh+ZcYax1wjsUVBLnWelzTvCoAcgCL+nVl4BGRnrFO6QTsAwgljDhh2YL5otG636gym6rQaFIsBzBejo4NdOtjbYUYqAO7A6sRAKsYDMW0aN1GjGR3sCgARYG0AvEqk41SplWnj8SN68eIFs0jkCgWampqm5eU1WlxaoeW1NcoVJrgpmJAGYN2TGeq0wMwAsJZjnALYBCxdcQGUCfNEi9cfg8H4YQEAgAFMFQMLFIiqkF+0GnR4sEfHh/t0sL1F56cnVKtWaG52lhvUsR/K5wrcRAzw0PPnL+njT35DW5vbzKYFfcdaoEE5nopTppCl5dUlWliYZ1aqcrnEDcbrl9e5UelRidUAACAASURBVJ35kNhXEWUAenKsIgykYuYsYd2oVstsXwCJ4Bgwc4DFJwMmtGSSKuewvxLbX61e5z0iQF+wQTQeg6Uj4ZrWZf9IlMkAmJJkIBGAFmBNAasHZMmsPNINbBpROuiHp2Rc9h0AK+FYBmqx3uFzACabVKnWmLkLzb8AVAG4IoxXDQZT8efVKgMf8QNgFkAGAq7q8JiqjTozYsDnAHyngC5tXpd8JslrgvFCvQRwlWXwEeYmICP5EX/rfrifP8ZxCcC7NgCJ7joaZ3FdYagSWdgXFOCYbj7l7EZbd7rxxTGPSDwXZgzoIZg5YPMKXBKwu4CnldXKfq+fQ2+wTm0GTkoc0/zSxh8BXbkY6OCRsD8wluH+GDtkwbLBD/uQ3jV5DAChuuO6eROAXOwnZB7QxXKlTPNzszQ1NUmZTJoBVmiif/z4CR0fHTOYQ1jVEpTNZbkRnEG9Ng+IiywBlMMxAFYBQIIGeTDHAJCNzwFUxXH4DzJjRrQK4h+AUgkGUOBczE0BhQCQAFyCOSlrFuSD82pVYWcBy9XMzIw0sysjmQNIwLYwXmVWwbhto7/ux3FML3/rZzD19zQa97u5DUTq8qhQPquf2fwdQCrkVgCSXblyhZm1EJcgCx2L6iHO4+Z7A6by9xfD9lB6vGUQsOfYOoTNP/39hdVbuyfUnEjla3Pf0H63m18xq5yAF1Rf/b2nn2PruVqT0VzR5ug2D+S580XblIzHWU/Hx+C7iT7++CM6PTqiXDpFpbMTjok3b6zT9BRynzblsnEqFFI0MVngmFOultkHYr4TE5MCzq4hhqaoMDZJN67f5PgGMNLPfvYzBqcDALS+foVWV1com8/R6dkp/c1/+Gv67O5devrkKbXbdSqM5eny2hrbMWLM2soyzc7OMJsoQKtVsMiVywymunP7NuXzWaJOg778/FN6+fwJ7e/v0MT4OE1PTTH4CQDc5eVlnifOGZ8YZ3Yq5HVza2s0s7RM1GzRi6fP6Ocf/h199KuP6NNP71KjAcARbDFPy0vLHPcAmEEDajseo1q9xj/NRksYTHNg4ExzngCGR/iM45NjjiFIGSTHBNttiv7wD/8p/c7vvEdFlw8yeyv7dLBP4eUAwrqHOId8D6Drg4Mjevb0Of3ylx9Trdqg3/3e9ygRS9Le3gHdv/8ls+eB8VQbjHu26bYqDIZRELmwnHb/Y2YqJCIOjW58mu7ru8c6G8fniHWIk2xLSH4c+6f6lb5aobsm7gOdRNwHIxrAVKqvCqZi/+WYqayfkliVYkax8fEJmpmdpWKxwjEYMQGMUpVajccCH2HBVEiZeMaJOAOwwYDKLMNJ+MQc5ccKlM0XaG93nwGtAPeAOdCCqbih2jHltRp1BjXBH+G+YKfS/zJJyTN9+7T7ZQDRATJCToP544UGkAv8N3yfgma19qH7UoDio+rJoUZ9rWFrrFFfZQE71n90v2egswNTQatAgyoVe+Mu+5mpMA+AXfWe777zLt28cZMZxDpt7GckFkMH6rVGNx7Bn2jOEa7D9G7pxyC717zIuaHzB+3DbT5i76Wf+zUGO4ao330/rn+r3di4GooffgwbNBY/bvnjjZr7MFlaufjHhuKcPT6UG4Tu93XWype5jeGDdCdqfH5+gb9tTPXHHZqb/2xx2Lz8MdtrdnNY0+xu5a05wKB7hL6z97D39/Wjm6+oP0dwM//51/bHFspvht1DZR5lN/54B43/orY+bI3869jngjpHqyfqO2ytzJ/XIJuz44l6tjFobiG99P2Zf37UeHzZ+D4lanxReheyId/vhub2Sm7iDhokx697L/scKuoaKk9/3TFv/3mePcba1CAwlS8T6wui7N73xaoH+Bz1bGYwNrWRKD1R+fvPiPz4G/L9ITBVaD1DPmiYvdrvQ+tifUEoFl4UTDXIH4Su669NaB2i4ravR68DprI+MuSLh9l41DxDMX6Q3x+2bv5a+zYTiglR+jEsXoXW4nWuH+WLXjdGDJOJn7vo8X/23/7pqDd8mPBG348kMJLASAIjCYwk8Apf7UgkIwmMJDCSwEgCIwmMJBApAQVTRRVUQ4VovwATKgDhmCgglN1Eh4rbtsDkgyVChb5hRQ+/gB216Y4qIg4rLoZk5BdIVWZRco5aoN61w2CqqAIrruc3i9ris1+wtUVqLX5ctKgetf7DzO7rFpsHrcewe+r3IR30z7UFfltEtYUrW4Tla5qHNH6RNWQ39jP7UFbXwBaS/aIWCrlRuuzr/LBCmq+fdlz8YN496A8dF1oPfNZ9G6prclGd1GsoO4p+jvmjqQtjtfrpgzz0Oytf9RlWF4fJfxCgyp6r9w/ZtC//KN/m64zVw6jr4hx9aG9lpDrxOuCX0Lj0M/9hZaio7suyr9HDTSZ0Xp8e9TWZvMqW5Ousrima3qw9RK27Hzd8exnmG6yN2GtZ3fJ/9+USZWf++O11rPz9Bwv2vJD/GPSQQc7lO3UfYPvzCo1/mI1H2btlphr08MuXherxsAcO+j3mpKr0Og8CrN+w9qfjCa25Pc7aG+4biq8aY/F9t8nJxWL7FnZcS68hrEV4YNjfRBTSmdC4QzLw/ZLVEzsu+3mU3fv6EIo5dgx2nXo6KFexcdTaQNT4/DXx5+/bhL2mb882/9H7hXyO9Ruvzr07gu587Bh8HbPXsrEc59g3XVu5aOwEk0MyCWaaXoOznb+1Xd9vhNbDjjPkS+xnUb4w5J80TvFbs11zCBqn0RyPxl4GU52ccEMkGtbRhGfhGtqoH2V/KrcoXQjpAMuXWUJ6zbW6/mq3oRjGwBlnm2qfw+UCMBWaIYczU+FaKiPbvBfSOZ43WFYoRvlEhkFVdz/5FYH06D/7z/8ZLa/MUH4sQW0CGKFIxdIps91MT81SswGGg2laWblO8ViWOm00igqYips+9W37cQBLWsKqhXUB20WpRmcnYJE5pZnZaW6sBZgK5wCIgsbyTgzHFZlBBzoKgAD0+fT03IEiWjQ9PcNvwGeGGAZXtCiVAcAhziwJrRaaOBuULWSoXq8yK8LGo4f09PFDunJpjVZXlpjtpN1q0PnpGZWZzaFJmWyem4v3Dw7ou9/7PVpbXxdATSxJHUpSLJmiTixBzVZHgBntFsUwzkScG/HBggVmGLB5AJiwtrZGC4tL3CB8fHRIh4cHdHBw0AUaqP7Bb4LBCmAq5CRoYn/27BnrOPTszTfepLn5RUqnstwo3azXGaQTj7UpmSAHpjqn4vkRVYqn1KiWaHwsT+lkgs5OT7ixFjYvLZYAb6To4PCYtrZ2iBJJmpiconfeeZdmZhcpnc1TJ5Fj8BgaLbusCGjgdCxVPSYj3SeABQxAm3Nea25cx9ol0IiuTAyMielhHQGigkxjsAvoToxBRVCV/FieAVSddoPajaoAqqhJ1TKAeMe09fI5A4DAaIHmc8RssGMxqwca+9MZbkhnVpxUglKpOFEqRvtH+/STH/+Ynj97zk2933jvfXrr7XdoYWGZcoVxSmULRKksdaDLaNpuo4lZwHpg5mpCHtzMCpBImmLJNJEDVPH+DGibGDq0ARyqUaNeYZYEBoOBPQigLgAL4zFmYjvf32W9fPHiOV1aWaGJiXFuVsbY06kM68KDB4/opz/9kEEfjXpLQBxgNUglaXxqnOaW5ujWnVt07dpVunnjBj1//oyeP39OS4uLVMgBnIVhCbMEg89gn2gKdwA0ANjAzIYG+qPDQzo5PqZqtSJsXgkAUNK8d0LDPECE8L2YKmwTDccAo83NLzAQMZPNsksToE6T8vkCg6wUDMW+CH5acAM8j4YD/wDMiHFCTkn4cwa1C+QK92cWrDQavAFaQuyK8zUExJKifGGs+7IMsF2AAQMN3NVKlUolYQlSJivMA8xe2/u7dF4uMXsGQDsAwAAYU63UePzcSOwIydBorPdKpWR9BExWYEBZYWyM/2ZWK/gJzo0RK2IUA5tVNkdthrbJi2v4ewaKQWegEgAvClsYYhwD5mo1Ppab4pV5w/kdjEXzHgZloaE9HmcGp5xbBy0bSJwXIBr/7qKkxgZZ15owe9Xq1KgLEAtAIQAk8K9l8MCx0CfosuYQ9nuJ8TIPzW2VHYtjtdvD60smbPy0+b0A4ao0PztLExNjLAf4GIBSEfvhH3Wvj2ugYRw/PWBSnEGywoQlADD8hzVDPAOYQxiwKgwiAdhNGadwXcRTZfFSVitlWANQALKBvuAamC/uC1nJMVUHaiAGboGVRwCmAjJl7Cd0m1nSBFCFhnwADpTpVRv34cf0ewHfqk9VFtN+1sru987WADSBk/TlbXNVfId7wH/i2MePHzPjFkAJAIOBNRFzhUwUrGbXEcdBv3qscxIHbG7u57xROafVAZt321w+ag9u9z5R+ZDNe/1c7JW8HboMUHAf6DP8Nnx/z6sgDdxDY73mZq80cvNE25ROpqgAEGs6Tc1Gg+5+8gmdHB2y727WKpSItenK5WWanIA+tWl8LEMTE1kqjMHPAmQLdr4G21gmC2a7BDWa8JFZyo9N0OrqZUom0lSvthw4qUF/9Ed/xMBb2BXY30rFc/rJT35MD796QDvb21SpliiVStDiwjzHWrDD3b51k5aXFp19NRhsBHuEnn/w/nuUTMapXDqjR1/eo+3NF3R6esjxenxsnE5OjxnoDJAebBF2A7tFPAFb6fzSCk2DmSqZov2dPbr30Sf0tx/+Hf38Z790cWWcVlfXaHX1EudXJ6enVKlVqdZq8rXPzs+oVKqwvgMQnM/nGGx5dATg5BEDBMFuBSZNgNHBwgj7/oM/+AN6//332B8gBlZKAIcBJBxnW++9uCLF+R4YQ18836R79+7TgwcPOS/47ne+T512nLa3d+jTT+/Rzs4er6cypyrzMKdS3e0KgKn4cTGnaygAUykrt02epBzc95J6vpb4AQBiYIsMjkSN1L3lHzqnfrpbB+0230usy2RSlM1kKJsGKyOAsIxsZt+pYCq5Vc+P43f4sFx+jMbGkRNMMVC/C6aq1xn8DN1vttrMKglmKuyi4JKZOxNMkcwImZX4xAAggKnGGVB1eHDMYPJSpcxrBSZB6Bv8M8D6uArPr15nPwqf22i2qArgtxNUu1GX2OsBHqyPwXXBJIjzMS/k4bju/Pw8+3bcz85dr6WsVPhO938h/6P7NOvLbP3GB1z6e0mwUjGwXJe7j51KFce9FMi9GEjBrrgn7OBb3/wWXbt6jeWIPRuYzHhcADk3hDGLY7eyqxrGH7tnVd/u+3hbI7Cy9WVvfa3+7l8/6m/WOVf/9+83qMZg5e6Px8Yje1+sgTKJ2djkr7Pe176ozI9l/vr3alqvvvwsaqzD5hva8/vrYOc3aB1CMfeiaxQ6zl7P2mGUXlkd8/XN17uQbdk1tTqm4/DlH7qH1ZNQnUr9gZ1DyMf4c4nSt6g5h+zKz1f071AN2R+fvR77BuSf5llKaE18XfF1dNA9/Gdvr2vz/ngG6U/Itv018e8fsgNf5lF2o7r3urYR5av0OqE5Rs07aj4qC//ZfEj/QjYSZUPRc+3VYS86fs3D/Rzan1O/P9IXTPU/h/L9gl1DG0/93gTrP16VTX9teZDuWp/iX8f6ZrseOm9mpkItRJlFI16iZedkZRalG6HPUZuKfo1ub3WH6egwnffvbf2l7z/0XhcFU/n26Mc+X472ez8GWL2xvsD3k3reRcBUvh3julHPJUM+a5hso2LO65xnj/Wfr2ocGeQHQznORX2U9ZtBHfUAj35cC8Worzv3qPNCPgjH/umf/8kITPX/t7BH1xtJYCSBkQRGEvhHKYFRwPxHuayjSY0kMJLASAIjCfzHkMC/+Td/yU9oQgVgLVrY4oX9TM+LKtSGHrb75w96oBC61yAZ+NeKKmBHFQ5DxTW/CDKsUG4LWn7x3r/+oAK3L3O8bbyvAdUNLFQsHFb8tsUpLWL5xdGQTgzTv2FFc//8qPkPKzYPu09Uscfe394j6n768NTXYy302vt0j3GNz1ae/lqG5o3j/etqQc8vJvP5Q9iI/AcOUcVhu84qHzsv/M4Pbb8GmIof6ruHqXp/W5i2LBA6d24q8B4KdwvYXlO5ysdeG+PV++I62hTjF2e1w8G3BZWBXT+/cDnIX/o+y5+Lvf4gX6rFSJWR1Q+dlw9GU1seZh9+0d3XgVBR3fcPoUb00HlRNjfMRu16aXOMPwbf31u7snP0i+xRfkzPD/lCP9ZZPbNrFFXQtT7A18WL6KDVFf94K0s//vhgKnuuP6aQXkT5hJAvR+OhtcmoeVrf9Dq2pfNEo6c2e0bZlz83nGv1KGo9ouKe9cEh+dvv1TbsQ++QbmrTlDT+gCGg96b+i8Qnf62tLPyHKxfVaT9H8fVuULx41f4VPNVj69Hr+TZp5eM3CwzzFVZHh+l36HvfD/t+xdcJ6fHqNcb69w/5eNt8pd9bfbTNm6oXzOSQ6IHuQg91bWzU6/oPAUP5xqv2q2/I7b0RXJvBkHtyU7kIotu8Lo3ownIhTb4WTJXgRmU01m1tbXHDL95yz2wWuIzPTOUaz/zcw9qphd9q07qdR9+5aNrrMoJIszhkpX5bG6982aBZVEFhoTzP2lFPl0UfYnFpAg/ZpdUxXUf1lbpeqmeqf5x3xeKUisUoi+a8Zos+/fjvKZ9L0H/1X/8xLa9MUzaPxv8alcqndHS0z0CfhfklqtfBhoBG9KuUiOeIKE0dAmsGAA4AtWGgHYol2hRLoEGn0wVTVct1Oj0BaOOIgVSTYBtJg+FHwBP4F426p6cn3KSLt+QDPIHGfTTMolEboIOZuXk+N+aat8EIAOYs6Eq9UaVWE8xPdcoVctwI/OzxIzrc36Ny8ZzWlpdobnaaG0ZrrEfC3IT7otETDfwAV7zxzrs0v7jCYKN2B83vMWrH0JgKYEeGgVStdpNiHYxJAA9o/AeYauPJE9bdS5cu0ezsHKWzGdrb2WEgFVhVADrB/dGcCd1DDnzp8mVu2MSY0Oz7/MULqpTLrDNvvPkWzczMUzyRZnager1GmVScUiBioxa16mj8PaWjgz2qlk6p06xRPpehVCJBZQamtbmpFmAJsDyCbWtre48ebTylN996h65cvUbz80uUHZ+kRCZPnU6SqAMAmfI+ObtyIAlt2gUATllwuPm4UhEdRd8vM7AIgIr1j92aAGSkERiNzFkaK0wK85WyHjDLTpyZqQCiQiMzgGPUANtEjcrFM3ry+CGDqWamAajDGDv8N26RZuBBUoAJABIDoJKM04vtTXr68hltbm1xQ+ni4gpdu3Wb1q5cpVwWoKwUoVGV0jnqgIWsDgCSMGcBTAcQVYcgcDSc4dqYWJwBMl2vjcOpRc02GLbArIbVhe0CmAXAhTAv4ZRWq0GN4jmdHh9xs/zR4QE3LU9OTHCDOZgvAOh5+PAR/fQnP6VKucrgm5cvN7lJeGF5iTK5NE1Mj9G7779LN27domu3btKXn39OX35+zzFdoSk/JQCdeJwb4qHn1XKJ9fDk5IiOHYCK2dma4mfSaWGaASiHQRx4EQX0v91hpol6DWCjBuc9aKIGCHF6ZoamJicZXJUDGCAjbBzCKNVrFBVf75rBLRgfzUPcXN2kFsAAbWkIxj3FnyUoAaaxZIJBXswYFU92wVapdEbYPzDGVodl1Gg1CMAqyBFjRQM9+2eeR4uqjRo3LjXbLbZFBsJUa2z/2sSO4eJaAOPge6wDAFoAHIH5ArEIshC2ph7ACYvMcQHzByAzBVBahtk3BPAjcgUoTUF/ABXI5/IdbJbZr1yTI2sTGNAcOEpzBZ6za3YXwFwfBZzLKQzwhm1RH2u5uNxxLKe8DnqsAOOUhUpiXIf9D+yeG+wdWAl+E7IAkMiCSODHIX+cIy+v0PsiNoDRS/flwl6mQCDojYDy6pRnximRGf6GnwEYDiAhxANZ07YA0gyTJe4nMTDGrDIAp2AdBWSRo7n5edYX3GdsfIzZqfAdrot5CIBQGugVxKRAwVajxaBq1quGgJ0z2QzHD9gHs7c5dhhebwAUkAM4UDWz2THpGgB0AqjSXELAVIhJIg/oCHQDdsNASmfPymqoAA0m52RQHuQAtjWxPYwT94HdcA7sAG1M5OfsC3aFe6RSaV6hu3fv0nmx6EC+s8w4A8AhxibXAetgvAsugJ9g8GBLajNRe2qb0+J3XS+7d/PznFCerrmN2pytUSgYzebBdi+tuZm/l+nLsRScEvF2+L69mgEnQia6PqqXLBjXFKbAR3u+zB2+r03pVIomCmO8BpVyiT6/e5eZDDuwnXaD0skYLS/N0nghQ6kkUS4HXU5RoZCjVAZMkjG2hRaDeBPykoFOjJIpAA0BIpxmxp9EPEOlYon9MxipwPzGbFgxooODffrhD/89PXzwFe3v7rLNYV8MoFUuC/+VotmZaRofL/By4jvMAXYCBp/f+fY3mY3x9PSIDne36ORon87Ojhj0gp/N7U3W0du3brHdCRtShmPIyvIKTc/MUmFikuLZHDNJPbx7n/7v/+vH9MMffshx9cqVNfr93/8+XX/jDVq9epXqZWGPa3U69OzpU3r27CltPN7gnBH6CJliTUplsC8iT6mynkMncB70HsCS73znO/Tmm2+y7bFegakpk5FzwYwK8GS55ECbObaJJxtP6JNPPqX9vUPKZvP03nsfcJzZ3tqhTz75nPb29rsgafgetXGRmSPnBIgKYCqsGm8C3Y7EAXnFHyPP6QGmIsFUHaJaHfETAPoUg5IsQFPitsTBnr7DbiUvy2ZSzGiK+A9gJQNm4asc66BGjr56FIC8iSQDmgtj48zYBRapShVsXh2q1oU9Ej4O9ymWylRz68X35VpukpLwP+mMY31FvpKhPEDKY+Ps84vFIh0cHvHYsF4C7mxxniL+oMMvU4DfQw6F5BP315eDVUvFbt4StXcF49WdO3cYhAf/sbGxwf+CxUmBsr7tcn5i/ITu71TGuge3Pkv3i/qv+kUfTPWqn+i9/E70R/Slt+2VvbMkWbLGyCUUHIbfv/s732XmUokpAuyVPSLSVNEN3BcvIoCd+rUNHWvUntTWYHTv6X/mX8PuVe13g37397caA6JqtH7s0bH59/Brrd1nCM634742hqi87L47Kp6FYo+tjYVqVH5Nyx+3rXX6Yw/VPV7VqV5tIXR+KP5edI1URy6iB1F6Za+hx0TVMXUtfBlZnfDHYvXYrpt/X99n2DH4MgrJPTSPi3xm64YhO/J1Dde0cvDnbudvr6d+yl8HO0a/ToXzNc/ydaIvRzIvaMQ17DOm19Ele2xIL32563hDPsxfa6tbvHcLgG4HycbWUS86p5Bevs4cQ+MJ2YgfZ6LO83Xa6ryfl0fP8fXBVNaHRu0d/DXk/Q4DqV99uUGUvVt9DT3/9u1GdV9eSPcq9CjKv1qf4v/uj9fqIaI56hE2JoR8hO8HfL99Ef27CJgqyndc5Pp6jG+n1rZCPlXj6DD7jhpDlI+Mim043uqCr+d+/O3G8C5vZ3Rt3peBzk11IOQzX0e2w3zF617L9k74uUrUmEM64t83yteGZGvtRa+tuZ5lSg/ZRdRnryuHqPzCXudP/uy/GfWGv65gR8ePJDCSwEgCIwn8VkpgFDB/K5d9NOmRBEYSGElgJIGvIwEwU0VtlO2G1y+c2eKDfVBux2DPCRVcQkWTqM19qPASdaw/hots3LUgMaiY4MspdN3Q+aEilRaqQnLR8dvihzy7dSmOn+lol6n3OR4cygMlLq+45jh9S7n8rQ+E7bhRkORvXJF6ULE6Sl4hXfTnaguioTWL0me/gG7HGvW7fZA1yE7sfGzhWNfaFq70Xr6eo8HMXod/x0Ncd2NtSrbrjPHxw2R+u6h5mzWagPFwsJ+ORZqCzYOPULFTx2ztzJe5L0u/EC4FTDyEF53o2X3/m0O7jQVmltx46RqnREby1m0ZF37kbfXyNm6ZN+YqLSvuqbEebOaLMfFjAPfQlA/BgyknD1vgtmvTG7t0Cfp6bWUY5e8G6dogvYryAbo2Vu7Wn9oHZ10ZuYYAv0E8ZKd+wdm3M3wfZYchP2THax9K+Xrk+/aQzfryChVGWc99e3AdCXYsui527fv1NZrFTY/z5YvrW79h10jHZY/RQnIortl1ULu0Y/btztpu6HpWV6N0y1hr1/PIeWq7aou2YVOBL66JSKzVnM+jdk0K/SsovWjSsOXLLeR3fNscZI/2O5ynb9v3ZejrrJVdCJTn24P1ETYnuMh8/HP9xhP2W6aZR5sJ9S3KyWTaPXTsyd6+1Vp8pjwAlWuJD9UmOY3ntkmoZw+9t+SrDsh4e3mAzRN6/rxPQoYRrDvbvvxC3bU0aKuffxV4FJKzjjXUsOOvv13nkB2F/Jz1QcOuF+XLubmW/ZGuUf9ayXV7CZnYgjQl2Hgnb+jurSE3vXJDpTBroFFQzx2k436jEo61figUz21u0tUBZoNQyjfRMQEiyO8OXiG9X/iLQVVo5hI2Fck15WrcWJxK0fnZOe3vHdD+/j43OAJIw43meAjtHq6LPcjcoTB8Vc6Dev6aj+GGY5MX9L3u3c1CP3N5LfNSwVfgATuaIp3doGEbDbH4l+/j/Jm88T3DzY3SYCtveTfLydeQ8Tg/p42Ahr2Ev+/qfy8pd1ZA7Y6AIXrj0qYvjAmAnzg3PaLZFgQ5OTSZNhvUKpfp6cYDmprM03/xX/4hzS1MUjKFBn00MAJMdUCzM7O0sLBIjWaHCvlJWlm9SvFYmtoA3XQApEIeh+Zd2U4w7ighTDy4L+TVqAmY6vDggPK5HDPX5AD6SQE0lWC5AZAEhgQ08HLTNqiXiBjAgHVCE+z07AyNT0xQB8w29TozyQDAgaZzgGrATIW3/EPNzs9P6cXGY6pXK5RKJhhINV4osPYJaw1Yqdx1qmj4TPG41q5co4mpWW5GbhPGlmAQRiyeoHSmIPbEABmw/MhaVysVBlO92HzJa7l+6TIzPNZcCQAAIABJREFU1uC/7e0tmVezRWOFAjeEAtCCh8NoWr28vk6zc3PMDASGoJ3dXW4CBqvVpfV1KjDoKEEVZjypUzYNQFybG6yp02AQ1daLZ1Qtn1E2CaASWAXA9lRzYAg02QIo1ub57Owd0vOXW/RP/pN/RrfvvMlArXgmJ2CqFlh/BAmluwsHeRSbQjM+9n8AqwBgAiaHWpVZbQBkwpqBzUMUXHRPbFrAMew72sTMGVOT08zQgpgFObAvRTNzEw3BTUpl0gxYa1crRJ0W1aplevTgS2rWq7yWYFoCoxEAdDBlgKm4mbQjvgNgmWq9SvcfPKTn21vcnLuyeolu3bxDM4tLNDE9KzYFpQVLQiItyosm3xZy2BjFwUKVSDJbFxrUoVidpszB7RhcKgMfA3BOjRLJmDBiMeMEfBnYtbDn6RDhBz4FttdssG5+ee8eFc9OaWIczcgAVOUZ+LHx6DH9/Oc/Z7uBnm9vb1M6naE7b96hWqPK93vjrTfo6o0bdO32LXr45Rf06KsvaWlhkQEjHCO4EQhAjCbrJ5rlweoAlh80iQM4An+Uy+W46RYsJWhGhk0x0AOgHtI4E2fQDPTw/PSUAXq1RoPZN/KFAgOq0IiczYK9KdVlu+k1PUmjruJ9NBaxnnXaVDwvMnMdgF3KLILxwc+L/YOFShihcrm8A8w5MAoD3ZDDIBa0mfXKqYIDdLl44JihEmk5HhYB4AoAQgyk4r0kGqQBngNTUFsANvUGlc6LPEY05p+dCksS5IhGbwYSoUkcgCdmM+hwg3+zTVRvg2gFvg6AKQCrBOwicUqawhhEBRarZIrjRS6fE9/IQBth5BL7Q5OzA5O5Bi8GUPBetynxxzb6mLUTsHGv2Y1z3qQDrfK6CPhe94eIZzgFvhW6IH4cPhZMYg78BhurChsTQJXarA87BJAKcoGPgG/nPYJD00k+ARsD0A2AKzCzKCOZMDQB/Ae7QQyBT8O5DPrrxkkBj8CH87rx0gmwA83vzK4CNid8xveod3ULus4eqtN28ShHOQCiuoxcwlDGwNmGMFzZ+wgwKc4gLawfQLP1qjBT1epgFYsxS14qk2LWlVwmy+Nh4DfXHfQlEbAx8bU8PwZTyQ8DcxICdMK8IeN0BkAQAF4dyxivjwNKgREM9QsA5llPeow2WGtmyGTWLQDhkCsKEFjZr/A91OPjjz9hMO+t27fZJyHvAoANeg32JPbxDkzFOQfHaVsoDAGqXs1+ZX7w+/Kd7kPsnkS+s3kxQLKO4c3lWTbvF9uD7YsV2H0j+xmuDfVYWfX3vmZizhlNk3nXVqWwxDmgi2X4nbNatzGRlxUICBy62d0r4WUdDhTD53NKL74G/wGAjXWeGpvgeHZ+dkpf3f+c9na2qXRyTPlcisbyGZqayFMhl6J0GvUz+ESidDZF4xNjzArUhN3Bdtgu4As7zKQIEHgikaZ8bpwmJ2cY/AN7x33ACHXzxnXmztvf36P/8O//mh49fECHh/tUryKfalMmm6KxQo5/ANpErIdec3xIxNlnAZj13e98hwHEp8eHVCmeUKl4Smdnh5wrNJt12mIwVYxu377FAC1cBzEN+c/65cs0VhindDZH6QJYrM7o0b0v6P/8P35Ef/3XHzJ76gcfvEn/8l/+CV158w1avHKFqA6gGcSYoGdPntGjBw/ow5/+lJ4/e8YgHlnzGMc/sJjCpgFWhs7DbwHcjvz27XfeoevXbzg/K0sjdiZ5FADHR8fHDORBbIUv/+rLB/TrX3/ErJFg+Lxz+w2+x+7uHv3mk3u0u3vArHpYa/geZu7kPYlqrNvrOL+HidgajORgLg8z5sVxzdl/16pcAzjGgu8UkAt7F1/aYrAn6yQINEF6y+4B+Zfs13NgpsqmKQv5pCRGaU1KAM692g7blQOzIkYhl8vlkdvmqViGv69Tsy0Mi8i1AZaCLhbBdgi/2gHoWVh+EffAYpl2DHcA8nMujnxkYpL9OcCdYCSEvuWyeFGC+COwaEGHYL/QMfzLjGIJvKjB1b+ZGfe8C5ru1Y109yT7y4XFRXr77bfYJiuVMjNTQX+WV5Z5PohhmsNCYLbuor/79Ty7L/brRpaVCuvIa2Ze0GF1QXMb6KPmDQqm6m0mtU7gwOmOSRA6i2vDRr/33e/R2uqa24M6dL/bmePaDExstzjmM6twgJlKa07qs+3c9Xjrk+1nobqiX5uxcoqqmdjr+3ppz9Hv7DHDrumfj3M1PujYunbhvehO5+LX5awcfR3R+9lmZl9mVm72dx8UEJqb1SMb+3TdQs+xfLn5141aI3+cVl6+Tujf/rV0XPaew3QiVJPy9TOkh7592r9DemCvGaXXfT7cXCQ0h0HzirKrkA3Z69jvQ9f39QFDVP32rx2SoV1T/2ViIV3zx3NRMJU/9igb8H2O/u375JA+iV+1r1TqO8rlpvL0MHSY5qe9a/SO83NXubLcy2Hsvby59509NspfDRqPrJu7inneFWVTIT0JPcOzthmy7f59AI/C1K6VUbNflvbFKT2fpC/gktw/9BxBfK3IzAez2bFZX2af+/k2E7IrsQ0wAvc/qw7Zvr1PSE4h/2ePw/l4+YVcR/YqfqVX98/6LPvVNg37jO0Vr939gFnTu0Xo3ovpfFv1/WGUb4vS0UGf+9dSWQzz9b7s+9bXf9OAq7HoPqA7Hn2BGzJsV8e3L/5R2/V7XPhevAd0tQyzT1RfGTVnf61D+vB15Bi6zkVigH8vzT9tLFUfEO0je7rzOr7FHhvSKasLqg/ITYflJXYNQr7dvG+v64d7Y+l/xtbTATnC6uUITPUP0dTRuSMJjCQwksBIAr9NEhiBqX6bVns015EERhIYSWAkgX+QBP7qr/53BlOFfnRTio1p6EFAqChuN9uhwvvrDtY+sNLCzLBNelQhJHRvvwiux/ib+1BxWBsodM6hhvFBxRqdz7BjesWB/uJb1JppQ4M8PAdbgDQN2eN53q78p82k+B4P7VNoSnOF61AxP1TI1Dc1+oVSvxBzkTUc9tDCPgTz1yWqiB/1EOoVmdi3c3uAG7teIitTPnW/4/OoYrGVhfSdyPlo7sBDbn89rf31FcO7zTn9D1B17lb//TH71/SL1LYRX3VG35Yu4+8BK6SZzT7cUCCFHNP/8MbXXR4ZH6fXkfn3gzEwPh2TNBe4Jj8HMLMPe3guDrSmsmB2CreOqgP4l5ukWq3uQ3Zrw9YHqHxUFiE9GubTdD0sSErPCQEuMJZBD039+1l/qPqn+qk+KmQzKjs0j/jAqJ7PebUA69sM67BrLLDn6Tj98Q26tpW99RX+gwJfb/17Rclo0HEWTDVsTa1d6Xysfvk26F+vz54DTRD+fMVOHODQrzKbi/u+uecTerbrP1SUY3oAKQvSkYdTPdCjPkzrxbpek5m/doPW4CK5gR/n7VyUmWpYLmB1zdqElaceI/FSG317TXyq37rm9o3+Vu91ffxmDqsrdn38hx96nrXVMJCwB4BUIJXcg//fxBF8Bn8pn+s8/TgRihd+LOrNSXTB5ge9efTAUzqHUCz01z4U90L2F4q3epyOwT7YsdfVNbBrg3Pw0Ec/C9loaH17c1KQWM+2uG0/kBf01qfrgcztomKjPDwMjUF10sa/KLCg6qXe0MpA9AMdf0Ao8FX50S1YfgS8j7/x03sgKW/UbvHbtvGMPJmIMdigVq8ysAZsJ/lcngEFjx48YnABYjy/RbzTonqj7t7E7vIfBjslKO4AOQBWcHN0E6xJ0qSMHwxH4rkDc5kmOZlbR3rWnD9FvsAzcCAFnoPmwSaTkVwAvrXFTafMTOXAVr1GPNF7tSQBj6GJUUBPdYBK3Pdqk+hvkzy7iw5nGaMpHOfjTf/84B8NpE1pVEcTI5pGAZg4Oz3juc5NjVH19JiKxweUS8dobW2RfvCD36VCIUvtTp1ZqcqVIrMlQe4AIcWTKZqanaO1KzdYXI0amr4xkiQ3RHaYDSHGjbyiSwlmMkiCXazZ5Mbdo6NDBopA5GjUBuAonyvwONEsjqZV/CsPTtvcqDtWGHON4HFhSMhnefJoZAeQB82VOA7sRTFqMiPW3t4WszqcY75Yg1SS8mjYREM5539gJWkxUAP3Q7M63qw/MztHcwsrlMuNUaPVoXg6S4lMjlpo9u+AZCbjWHpaFIuDNlGaqwGmwr22d9HwmaT1S5d4DYrlEu3v7jEwYGJqigo5AX5tbW9zg2Yuk6FLly5zM+6jh1/R4eEhVWo1un7tGq2trvJDe9gNAE7pFBqiY9RsVKhZL1O7UaVsLkX1epke3f+MmpUSzU2PM1wRshPWLWFPSaazPJ/t3QOqouE2lqB33/82rV5a58+TqRyls2PUbqG5SFotdI+urFJdX883aDN4DeASNLaiaRZgGjTUonEW3wPoxIAjlysz0AJN/A6gkc6mXYO5gh3bDKYSlhmAnICMaVKnXmdgVqNWoecbj3mdp6cmqF4tU6NRo0w6Tql0gtKpBBXPz6her3LD8/HZKT1+8pR2jk6pTgm6/ebbdPXaDVpdXWWgDPQzmQKzQZJ9EnwDBA6wCrORwR3xiyfgR8DaImCqdhMNy3Kc0m+hAR4gPsFb8apRzKF5WJpgbFMcqXo+BmA26XDzJR3v7THYaWZ6imZnZxig8/z5M/r8s8/o/uf36fmz5wx0unL1Kn3zmx/Q8+dP6MnTx1QYK9Di8hLdvnOHimdnDFwBuwJAF4dHR1SHjVQqzOT39NkzevrsOU1NT9HS0hItr6zS8vIqs6JNTk7S2Pi4NJqn0s5vwl8Ds4cXUiQons5wHgC9qpyf09nJCR0c7tPx8TGzBGL8YEOrVSp05cplWl1ZosnJCUqzDwZgSUByHH/cVhUMargmbPDlix3aePycavUmM3+89dabDETcePKY5wF2n9XVJW7an5ufNcw4wvjUBWbCdzYazBKCRnGJnYL0RFM9QEdwkQzyigHAImBjnMOxgAA8QZN2hn0364djoMDCA1QD3yMsVgCmQB/awtTWaFCpVOT1K5XKVCxW6OSsxD4Y59VrVWY4AZDz/PxM7IfBRgBtCRgMvmps3N07kWIWt2wWfm+Mm9WzuYIADtJgpMlSEoxWAK9lwEYSY0AF52P4H8DUDPgFsIIJ0Hq2jZeZcOKlb912wINGk4GqmA/26WBtyqQyHIfrjRolwMTE7C5ipyI/yKTONoFYBz8LScL/oDEdQCsGrTHwSYANiAPVKr4T9pJatSIN78wmpj/QGdlTa2OTMN8Jw2K34VtrCK5LET4e90dewoxQ7m/cE+NAzMZbwLEm0EsIJsngAceIJnAaURsAZxS05V66wrkogAhNgGqJgZ8ADGMupUqJR5PP5qgwPsZxV4EJyEPgQ3gPBKAX8hAHWlDAuzKQwQ8yCDqZ5NwFcgRgBqAb6A+Dw1otBkHCbrt5IoBTzHyWpFQSjF7CtoVcCbG4y1DT6jAYnYHeDMAQwN79L76gRr1Bt2/fZv3HPcBMBatFLoAxM/4UtQ54ReRTSWUy6aWg/SCpHjhJ6z22WckHVEm+I4BDzX26eTiDqVydSmtFCtRzeZECgCWLdo2JYNEBoM3lcswoB6MAIAygspSw3bGPA5iNgWYCMNPaJtdCsB9SYDDnrS4fU5CfQqy5TKQ1UpELa7FrknTweP6UAcYAUwE8UkMucURPHj6gzRfPaOvFE1pbXqClxVlKUIvjXS6XYjA1wOPQqaXlJQa/Vet1KlUr1Gi1mR2oWKowGBh+oFZv09TkDF1au8Lg7HKpzKCp6ekpeu/dt2luZoZjxf/7ox/S0ycbdHJ8RIcHpxznJybArgbWPOgu8iAwYgmwHPEAMeTmrZv0vd/9XdYHgKhK58dUPD+m0xOAsip8nUqtxICdy5cvcW4IgDFyKrB4rq2tUTaTpyRAX5OTdHx0Qp99/DH96Ec/p7/7u48olyP6/ve/Sf/T//w/0uTiPCXBQIT1w74inqV6rUn7O3v0F//qX9GjB1+5HA8+Gjl/ggGb5XJFAN7AMzebzIQFds6rV2/Q2qV1BunCRwAsC/A78sRUIs3+6/j0mOMm5l0qF+mzu/fo7//+V3zO7Ow8XVm/yv715OSUPv3NXdra3qFsJiegXfcyrN7LF4TdVGwWrJXwJ7LPRi4K78OAoG4jce9FU7wvVTCfeZFNt4/U7VcYZMn7DuyP4IfhS0UPAcZDLqljww2zWQHy4kdexCG2IHt7eQGENPPqS6eEKRiyvbR2meOl+FcB9MHHM8gWbGDZHO8NIH/ETYCp4OexmwKYDsxWAE8hTrJ/TCQZSDU5Pc2xFPnF3t4ejx3+Cv4MLIAA8QNoi30PbAt+iNmKHVOlNh3DZSC+4xwFMemLRnBNzHl5eYXe+cY7zCK7t7vHLLl48QFYZoWZqt7XoM7g2hZYSB17mMdk160xc34g9VcFr+J6+qZ99WsKilX/ZOscXF8GC2UTeyLUzxQYCh3tsRdjTWWhJCYrMxXmAb39wfd+QEuLSxw/kM8it+GxuWc0rH+Yl2NKCz036emEAZx6oITQeTovjRBaO7P1Fft7L5L0v4TPr0frvsQer/eyY9XvQ/fzj9fz/GMH3cu/vz3W1uiifrdjsL+H6r72Gvb7UB0sam62NujXB/2ar52b7gtDdTH/meAgmVj52HGH7h2lT3p93DeqVjXs2jqOkBz9ep/mCqFnH6Gao18X9eUYko+1k2Hz9m1Kx6e+O/S9L18771DzfJRNRs0lSgf0Ovb5VKjWHrI5345DOuJ/dhEb8a/LPtb5dNnfSO3exsLeOf3PKfz11xxWa60Sy3u1dJGfbTGMAnX1JK0vkvSv0z9XuW7vmYzUIaPWS3XM1zV/Ha2/tvXjkI1YXxvyg3a8AlB2iYkDt+j4+3Wv/2V8Fixm1zHk83U89hmC7a3wda5fnqIH9r+QDw/ZVcgnWDvwdasb893kutrRm2zvVSkuH+vubyz0yjwv0BxIxy9aK9X3nm72cj1fLvaY7jUMks+3M3/tL2Krvs8L2W4otln5Yg+LunkXhKb9KMza7J7jd+Xq6gluL9i1RM3hurbZe8Gs1asovzzIX1s/G/J7w2JlVKxQ2dlraiy0z2WsD7NrrPapYKrQ9UJr6MeWi+ZuoXwmam6h2B2yKf/8nl05plZ3wKD8SOej+U3omvrZn/75n416wwcp5Oi7kQRGEhhJYCSBkQQ09o4kMZLASAIjCYwkMJLASAIXk4AFU9mNuV9YDm2+o4piUZv5ixSb/VHbZtFBRUl7XqgQcpECQNTm3S9E6LVwPL+p3TVoRhX8LrYSg4/yi6j4O1RAtWPTB4L6oNAvMPnFD3mIDDCVPOC0+uD/7svbb0L3v7d/DyroDpOVLZ74Ra5BRVO/yOgXeUL6rmMJXdfKGb+rLHGsPoz35xKl/1pEiyrm+tfXtfAfEvlzsOPXa1s98gtROnbVF/1X324bmqc/R1u4xwPokJzsuvk+RArz8iDbFq/1AZydo22Cx+e+jeh8/HO0UKlvlPbXTsfsN7HbewzT05A/8vXeyt+OIeravl8N/W3vode3stTCLe6h8+NGJcP+ZNc5pLNWrjYuWL8bmk+oKGyvHyWDkNxDhVvfXi9yTMgvvc7a4thu843XoGHlEWXDw3yE6qrex+qyb1uD/F/UmoZsUcftF/fV74QewH6d2B6Sc0gHrI+QebjmWvNwxT/Gtz/93vcZ9qF+6AGFfq95iPWRakO4pl5ffYp9CK1y8/+1Y1aZq63qeluQUMgf2eNf9aW9B8K+nvtxwNdPXy/Ul1h7t37A+g89Vr/Xa/v2EFqzYevo67z+HQWmUpmHYoCCqfxYY+9h19HmeVZeUWMK2fzr+Bb1e3Z8FhgFedr82PpX1RWVp12fV8FULQZGSG8zgMYCoELjI//rgakEsIGmfTQWAniApv06N3Vn0ngTf5qbube3tmnj8Qa1GgLUQqO0ME+1GQDAbFMOZ8TPe2FHaOVXFkrcBo2CzFZpWKu6NCb9QF9uw/deDIF8ImQ3vj1ofsFjR1Ojebt7qBlB1lZYJfBgGKAkvKm06xOcj+raCz8PV/A4Gs6VpQINw5LLc7N4Cw2raW4MRGMi+u1mJwt0sr9FJ/ubtLo0R1fX1+i997/BTYmtFt5gX2fQCkBqYBBF/p5IJWlyeoZWLl2meAxv7Y8zKCcWR1NsihsjWx388EyY3UUaOiHrNjeDn52fUgUNlfUmN1GiiTGdzvJYlckEzFSc53U6PJ6Z2RlefwGLAbgFAAaOrzPYDvMC8xTG3W6CIaZK9+/9hvb2dpg1p5AvUD6XpRQa/XkuaChHo6e8NR9sJFCSfH6M5ze/sGzAVBlKZvLUYgBYjIEmwiyCJkrp40V7NRqTASbZ3dvjnHFpaZGbcgCsABMQ5DC/sEBpnN9q0bMXz7lhHYCyxcVFBiGhsfns/JwbQq9dvUrLy8uOHQX3SLD+o4eyBVaiZo1ibbCvxKhWOaeNB19Qq1ah+ZkJBh9wAy3YqJgdpkF5MF60iZ4836RYMkPjU3N06/abNL+4QjAlsFak0jkGEWGekjMDtCDAKW12YfACky6B6aBKZ2fCsAU1nJyaEuAA9nrdJly9noILHaMKmMuSjtGD8x0BOMDWGGiAG8N/4NoASlKHwRaPv7pPleK5sJolhZ0DDFWZbJLy+QydnBxR8fyU1+bg+Jg2nr+gWGacxueW6Nadt2hl9TKPEw3L3CidylAsnmSwkALm5CUUALC55+Xc0A8GFWFgYdAVg6mwn3CATACFOi0QWLEfg04wGIzBF67Bg1GZ2jAlDcqYc+X0hM6ODunoYJ/Gx8ZoemqSGY92d7fp2ZMn9Pm9e7Tx+DGDiRYWFujmzRu0sfGIHm88ZODV6toq3XnjDoP4AIiYm5vnhuWtnR1uQD4+ORU/4PzJ7Nw8LS4t0dLSCs0vLNLU9AyvGwAZuEYPJCZrx/0pMQDKUsJyDOAMGIeqFSqyfp/R+dkZj//4+JDOT08ol03TWD5LY2N5Br5NTYxTpXTGPgUMYli/XEaa1M9OT2h7a5c2N/dpa/OApqZnmZUNgLjNrZf04uULli18xfz8DK1dWqWVlSUG2ML2MXZtVOvprQMRARTH7GUCmOJ1iWHdwR7TpGqtQs2G6AL8m86fQYBu3cWHpYT1xzXEsYdj5q84c4dgfAywqtc4Zun+p1Kp09lZiRvJGdDUkoZugEDhG8rFErP+VKtgU4K/7rBfq1TBmge7gwEC9AQdhXIlqI3YqXEU/hfxDA3WaTShxwgOHuMFKymzx4BtyrFZYQ3hw6D38L+QiOBJ0FAtLF8c3906M+sSjnfzx9hgFfClEsOAVRVABRi8ELsQk5mBCx3snRgDsCAPeb+CMAZJbGw7H1XnpngwOjHQB6ArjpUAqDUYdKAMVnwfxxTFDE5YWwYpy5gxdgBg0HDPYDf7EhEwtDXkeGXvwr9NZrdpMZsfjw8shIwYcG9Hd6AYZabS7yA1gE/wH4Bs8OeYB+wCcgMDI8COADLD9DFWjInHB8ZYboqXXISZjGBXXXAeGLkE8A39w7wgk8mJCf776OiIG+IVJIX5aj6Ka2pjPgBnkCnWDWxz0AfJ9xwbTQ6gvDSzfSG+4L8vvviSZXzr9i2+DoMnwfITizFzI4MQWG96oGkm3AFroctH/L3AsD29zWtDx/Z95oAeXWSDS7zsPW0upvtd/Iv56HECKpMmU2Xn0mMxZ2WCEz0QyJSynGp8055CjpjM5OLADF2su4BPhMHKfci/6Gun5Jx2s8P+fXpykirlczo9OqDN509p++VzevnsEV29vEprK4sU7zQokwKYCoBlAA7FbhaWFhlMBSB2qVIlwNzqYDOrNSiNNc5kOYcYG5uk2dklBiwh93n86CFNTY7TW2/eYf0HQPbXf/8LBiNtbr5ge8EIs1kwmwpTLIMHU0kGZ0CnkWcgh7l16xZ95zvfYcBVuXROldIJ+/zzsyMql8HeB4ZBgP/ydPnSGrM3wh9Dp6anZ2hxEfkRWKMylJ+epe2dHfrbH/4/9NGv79L9+w9ocjJF3/v+t+m//x/+OyqA8YlBuvCFCaJ2iiiVpZOzIv3b//Vf0/ONJwyOY9/eEdAgjoVenxdLdHYugNbC+ARdurROi0sAFS9SJpNjX3x6csb+FwBCBlg14MfPON4i5iBuffaZgKkARF5YWKLLl9Y51wZj4aeffkY727ti+7AXZgwWPeL8kV9GpmAqx+DqQPAC9hGA36CaeW8f5rSdQU4J1izYuH0ZGeaNeam+QvbKGCk5CgBFAFO5mMH37u6k5Dfnu2UuiDUJ9guImZfXr3C8QU4Nt8Avg6gra2GN9Q/eoggQqANTQb5IMNOZDAOEc7kC73eAp0K+lSsUaGx8gucCUBZ8HnwbfB0zZJYrDJ7HvoBZUfm7JAPJZR/eY9NCrGfWwBqY1nqMdfgd1wR7E8B83/jGN/iFHfhB3o61BvhewFS1vpq8vgCHGZDNywfUV7HPdiyDdt+N8SsQ1u6hLwKmgj4L6xhirzShA3gs/lMYiAUuLfeGDgiTZ47Gx8YZTAVbhe4jt8M+DmPDGiLOY20Z5NVlS4t+8ZX6WFuDed1aovr9ULzQ7/wapMrV3t/GD/3crzf547Uxpavf3l7f1qj8++k5/v3w97BanX+uvYbatZVlVJ3L1kj9Y+w97DVt3VJ9hF5nUB3W1qT9Z18aN/372Djsx+So70Kfh3TMnx+Du/Vlgq4OZOVjr2t1yupOSM5WN/C7ymyQfP1zbL0nakwhPfLX15eN1XGdR1Rt6SJrYeuvIXuxY/RtVr8L6ZC1cz3PH3uUfUbNOSR/f42j/ErUuf1gKn3pW/9za6s7di7D6qK+j7F6d1Fb8O0gSob919bnx727+Dro65nqgcYnnZvefxiYapDehvy5fb4d0ivfV+v8/Pn7vtOXqwVT6Rx9u7G+TL67GJjKv5dex9Z9NQ8IxR6rk1Hr48vO2oyvT76cq4e7AAAgAElEQVSd2esLiL8X20P+OySXkI+6qF8ZZMeDvrM6H/IdKhPOqwNsWyE7s/L1cxZf9qGYFoq1w2w4FMP8OBS6hrWHKDnpGHWNZf8qzyn855NRPn5QXAvptvVnvn8PrZP6Ehzr50e+HofkEPIbdt52nXv37wdThe5z0TWwejECUw3T9tH3IwmMJDCSwEgCIwmIBEbo45EmjCQwksBIAiMJjCRwQQn85V/+lXsZjjy0Cm1W9fNBheWowlGomHnBofFhtonZFgQGbar94knUuKOK9HZ8F9m8h4qCWhz5OoWcYcWJUFE4NE6/odZfC18uWiRNSJfZKzTdg2Th38sWQnwZDCuiDtOPUOFRz/HHaItvgwpv9p66diE9iNIZf02iCqyhual8bOFs2Lg54XUPo3x5+gU9+71f7AzpgI5DC8t46IsGWP+etuCm87KFe2nKepWpQ+fmFxXlGr2Cot8E7Tc443v4B31QbscX8hXWJnFvfaCnxUI7HhzrAxv8YuAwPb2IHfsPOvUcO6fXvY8vJzsPfdOr+lbM0352UX/Va05wjbwGSBQ1Xh8IoOsV8s8X8bvD5GKvG+UX/GsMinFR6+nbgbU/3xY1llpQm8rcHhsab1QsDfnDYfHR95e+blvAhT/vf6j/joqvg/TAjk/fsu/HqNCcrWywTv1Akh6LoPUNuK7qqsbEKECGfahh9XuQbob8n94/5PNUv6yf0s/Q7OPHASuXYTYSdWzUWlj/oGti/c0gHzvIn7Pnd00Vobji+3adl47TH8MgO47SCRszbDzT33V9Xye2X0T+g/yl+mkrG6sPUQ/K7Tr5srE6y/ASbmAXkIq8BzPhQFQJQaBwQ675LybMVABYxGJo2EcTNWJ9k3LZDDdpg/kBbwzferlJoLdB4xe/RRagjKQ0HaOxnNmRuMG7xSAqBnThoWIC3zP6ghsaW00BxQgbib4ZVYp+3ZZYx1oljdr6Jm55a3tIT6wP1LVVMJWff9nz/XiJJ90AneEN7/rQG82PYAXhuTh2FxWiNNRJY6C8TVdAZTxPMCw5Ni7IK5WI0eRYhvY2N2h/6ym9dfs6Xb+2TjduXCeA3NHAnstnGDhQr9ccm4s0Z4K9Zn5xgZsfM9k8JdMZiiXQhJegJhrx0KTNzf9o6uzld8DXABwHEAGaIKtVgLXQ7C76weAZxwoBuXEjYDxOuWyW5pcWGFDH4BRCcywa4sG61OBGfTAdAEQCJrRK+ZSKZ0f0tz/9ER3s79L16zdpcWGBJsYn+HzokTTD1ujs7JxBXZAJ5IWGz1x+nJaWVqngwEexBEBkGdd0jfwtzcqBWULX5Pc2M2qhiXZ/f5/9PBhEkKuCdQbrDvaQlZUVbmIvl0v05MkTvubc3Bw340K2L1684HPwNxoep6enHcOqsCMxyACMGZ0mQyqS8TazU5XPj+nli6fUbtRodmqMGWIA6JDm0QaVqzUGqADQ+HDjGeXHp2n18nVavXyFpqbnqNWGPgMcgYZ8A6Ry82RwlmOH4aZ5ZsdqUKVcptPTY9a5bDbHugEZMtqq+1+vIRiLzf6dgQpt6sQE2MI+khvzofGwK2kIJuT6YI1pNJi1ASw2n338ER0f7lM81qb5uWmamhxjth8wdE1NjdPx8QEdHu0zoApgqt3DY7p04y1av/k2rV6+RhOT09z0q6wkAnYGIFAar2HkAJRA3gxcAaCLwRXCPgC/BX1hMBUDCaW7XFi4WhRPWrCUgh3RlK1AKmHAkx/8DrqgFpWhPwd7zLIAna8CeHh6TEeHB9zwDjAV5A2bmJiYoGfPN2hr6yVdv36Vrl69yo3sUzMzDN4oFSvMSvXi5Ut6+HiDDg4P6fL6Ot24dYtu3LrNzFRjE5Os47DhRCrtPJ4+7nBzZYYysH6AnUXss421UPZdgMlSaGRvUaNWpeOjAzo63KeT40PafPGczo4PKZno0KW1Fbp+9QqdHh9QvVqiTCpFszNT/LOztclzu3fvC9o/OKNyuU1vv/Uu69HDh1/R7t4OAzDzuQxlsmCgStPS8gKDqcASMjM7zYBJAAogH9gewCpZsPAARARGFgB1amA8anDjNZr94TOgN5BvDWAaIrZZMGQA3FkBo0Zd2A8BPoLPYN3lfE/AF/Dr8EviM5vUBKtSvcpAI7DMACSA8yvlGiVSjj3KsUpA7wXkIqxBYPSAL4K/B/jtydNndHpWokajTbVqk8qVOhXLNTovVhgIgH/LlRo3yOMcZlmiJhEzvSQpkytQNpdngCj+RcM62Kzks3GeJ2TEDH0tacpGQzWYVNIZsGGhXsP8dMKoweBj4BsdI7k4btZjATgJUxezgwCwmgYAS9iREGOh/pojcCxy7LSCrxJG516uq7xCYldgE2sgdqCBvlLhRnCwfuF3Zj5xbCO8fwQAN5Vm/anUqo6FSZhBZH8ucxLgnDRLMps0QFgAojkQWbfJ3c1bzhUWXwaW8qFtZhaDb4QuCKBM2MkwRzAowpaRT2tTPcBS2XSWgYt2n64xT5myNUeD/Biclkp1gYMYC4Mkj4/pvFhkOeNa3dqDAwwjv8DcOLdotxnYAT3Qt6zje2aiyQoLGsBUcEv373/BtgKmIR075Aw/BxZIBWoL0Fv0A2us4CrNqzVHsvO0vwsASWIFHyu/vPICG/2O36iuNRT2u73ju/diH/3q9Ti+OMYuvSfyD4CBcK4FU2EYwhqD/FDvoWCqHjuPAgMlfxHwpdqES2vcA2RHRYWwZ+C0/LsLBa1Gm7KZLM1OT9H56TEd7m/Twd4O7W+/pJfPN+j6+hqtry1REsDhdJyymSQ4EqndabLvm5kVhqVyrUrlah1vGQDal3NhsF6OgxWzMEHpdJ4SyRwVcgWOa1ubL2iskKer6+u0u7NF21sv6asvPqf7n9+jr778guZmpiifz0ocBNMsg1GBY0owQAP6zmCuhQW6fv06fetb32J/WKkUqVEDs2lJAFXFEwZUAfQMcO2VK2ucw8J2JienaGpqkiYnJoUNMJOj3NwCPX78hP7d//KvaWPjCedVC/MT9N3vfkB/9i/+lLIZYb8kxC6Aqeoxio1P03m9RX/z7/4tHe7sMEBGdDJOk1OTEusSKdrc2qaXLzdpZ2+P4okUzc0v0cQ45DPJIB4A0AC4wnkAnQHYi3yzWCyxLBS4+Pnn9xlMhRxueWmZLl26wv4G7KKfffY57ezssYxgb+wylF0P68aARmUU0mcSCo4RMJXm8HZP0fudnW9Xf9SGksxmJb5AP8O9sBeytVN9BsL5JGzKsdri5QVgOuw1O0rewr7EAGHF7hNUrzU4zl5aX2c2R+Sb2pAOMBX+RnyFD8PLIc7Oi/zyArAnQr4A+oLVDzEXLKEMjmWjSPDn8FkAA+H+8PuwU/gsMMoCcH5yeCg5MQCkiXgXYA1WMcR8/a9SLnKsAIjJbzDFes7OztL6+jq9++67zOK5ubnJYCr4deQZCsSyW9benq3H4uXXKrQmrDVrW1/2651+M6vffMrMhU3kNxK74Opgk/wiAoeSU7Aj9m44H8dBBxlMNS5gKjBTQX6Scov/xRqCfRJjgp4w+tdrtpZw7zOriF5zDHDgWiujYb/7e2LVWfuv3tfagdVvew9bR/FrWH6t0+7h7bVtXdA2Itvr+cfbMWqMCo3bfubXFv0akt5Dx2nnFlWL9etIobqgzs/aAc6za+vXbjGWbk7k1eVDcgzVykLXDH1mrxe1niHZDlpfX15Rso8at72fXx+zdhG1vlaPhtlElD4Psgl7Ts93h1985d/fyptzcfPSH72nf4xeQ+9l5abn27UNyTUkB/+4kO77MvZ9UpRPuYht6EsGrB8P2To+C9XvVX6+3Hzb1XhwUbkM0hmryyG/YFPT17mfrUkO853+976uRvlO9St2zazfG+bbQ3IZJA9b8/b10/dj+v3XAVPptXyf6s/N+mff34fmHjU3le8gf9nvMwVM9f+x9yZNkl3ZmdiJ8Cl8iHkeMhNIAIWhUIUCWEAVWcVmUwuZqB8gNv+PFrJeSNppoYW0arJptO6dzNpEY5usqSZrQg0ojDlHjjFHePjsHu6y7zvvhJ+4eZ97JLiSlScsDBHu793h3DPcd9757hf+i/nFWNveJmL+5Lr6GvrxUb5vnN/kTjWYU0xe43TZ9zMqbryKLYX2kOZT0mQZW9fQD9rfGHMIpgr9T+z9ckz/w/UJdSHNhkJ7934xJou0+dm1oY8fpTdX1280mCrWbxj/vC+3tidgqnHWOPl+IoGJBCYSmEhgIgGVwARMNdGEiQQmEphIYCKBiQSuKYG/+Zu/HVwnueMTSddNTITJp+ve54eelmyOJSLtvliCf1Ry1t93TbFdXjYqAeeLEV613fB6Sxr4hHUsMR2uJf4OkyM+4RAmbnQjZSddvgyoSptHrBDajzUmf5/c+ZfKx+4fpRc2b39tbAyWnA/HlKbPseT7KJ2K2YG94By1VmgzTIiFn8X6Ded4nYSrT1KhkAIvv738YgkzfO9fWhgzVZrd+3Hp78lGfkpfePuXWr4//x2uQT/hC1tbK5+IDG3HAyVMbv4lZMj6EkvcXUdvfbLSxhXahtmpreewWO3lHkb5UWvH92NrYroVjiEE9oR24kfgbcDkN8rO/b1+Tl4H03zzdWQ76pqYbxvlJ3zcuG7fMR9saxjGIfORuMcXy5iex3x7ms3HEsuxlxGxecTkEvoVz3hjYwjt339+XXml+dQ0f+n1zX4nUAFAjMRhjIoj3vaskCe061jfYfFM2j4k9FHjfERszPgsLJbAmMxebH5+3cxPeTCVfRaLgd7eQj0Zd30sxng/E4svFs+8zH1s8KdAW9yw770/8voS83v22biigpjdD/VJ403aPG2u1ofXhTS9D2U6ymentWE6aIxp4TgsDno/YzoTFpGYbliBmN2DYmOCqS46LCLUqiw9RZ6Fj/g//07+sdb0ggCLqWncoCfuE1w1jeLRglygSPHwQA4PDuXk+EQyYOrgSfNdglqms9MswkOhbC6P4uACi+AxXxTxoeiT53Wz2gx2DkxAwmhxFdZFKMiw0NUYL/SUc5WBgrPtX0xPLC7iOyt+w2fhPgOfmd5eaceAGwkzFe5DQTuZUOwnqdHFOFDsiUIQZdgzQJUW+LIoGAUyKKhGUX0uI/npgew9vStHL3blTz75SL7z5m0yA6AdsKssLMyx2LXRrJNRCkWIYEwqVyqyvLyiBbpzC5IDU8V0TnpdyBggKDAO5clig0JU1kUmbDBYX/yFwk6AB1pNMJGgSFfZiLCekAWKc3Hyvxbszsj6xjoZqgDaQLElwFQ8eb0PQFWbfhtjBQPQi+e78ujBXameHUlmakDGgHw2RxAAgGG4qlQskYEABYTtVpsn2JORhXqZlZ2dmzI7Ny99PrMo+xaLvAGoIYsRhAzZDpKX9wM5AzPP8bGcnBxzbpCzMkN1CaRCsSaKGPH3WfVM7t69w3XZ2tqktmG/ieJN3Le5uSHlcoW/U98E4LgsZQJmn0IWhaNY5740qidSOz0iUGWq35NKqZCAOtrSBvigpUwVyysbMpjKytd37snK+o68+/6HMre4LIXS7CX7jTLH0XMq6xJXqy99si6hiHqKQCqoJth1mo26nJ4amEqLXmF3ZGtKii4BPstMZ7XQnIXjWqTJM2QBqALrFVmctCDditIJnOt2FEwFlrIpgFLq8unP/ln2Xzyljt68sSlrqyvS7bakUMjK7FyZTGVnpyfy5Mmu1BoNUMYQSHXjjfdkbmFF8jMlyhRrA6AB9IprOpWRPpkMRBnuEn8FwA2K7rUYGgctKMMc1k7ZCKATAH0oq142D/3Q6Sqbif5TMFUCniKAyv0+GEirUZPq8THZ/AC00X7hP/sE/Ozv75H9CePGc1OjeS6dbou6srS0JHMsRFd2mmfPX/Bn9/FjWV5dJfvU6uqarG9tyfrmluQBNCqAASSvjFuG+UqY/AhmA5iMYCrMDeuWxDLMm/aqoM4pghghjx7H3G7WpNWoy4unT+Rg77lUz46lOJOT5cV5Kc3kJSMXUq/VWKS/ubEuX3z+mfz+d7+Tzz//SppNrHNBZmcX6A/qDQWqABz0/e+/Lysry2RDwxrDB9y6dVMqlbLKBIwUYENC4fpAwRAKVNA5wM+AMYhAnNq5oLiaxdgnJ2TDgP1DjpXKnOQLxQRM0SebD5jMAFYAWAt6r4xYBYJ8sRZgdBkQYIeiZoAcDSyUJdMQAE+MUQ6UpIBjLapXAM2wMF55JZBjAUgFvmFAlo96s0MAVa0BUBEYaZSliayL/b6cN6pSb9aUDa/WkHqjqdckTE+4jsM0kByYhsoVsuIZYwcK4sEIBlsG6A06BcYSgGgA9sDf9In9gUyzqFvZ/hgPE0AM9xSm9wkjJOYIkBFjIGSWPI+zQB8LBRkkRbpoj4XlCUO7nTZNGCZB0Aqwgl0SvJSstRb76x4Xn9UbjUugGsEEPQDXlPXQbBh7AOgUwCKI6Pg/YqAxyRDMlNXxeJYYQ8UYyBTXWBwnEDiTIUMKnwsEoGTt1wBP3EMk+QjIS9lqNEbb3tUAPpA5gKqIIQDpQadePH9O0AbiDveByfOf3Xv5PII2EyCn7tN0zbg/AYAsp+AErDd920Vf7t67xz7efPNN2hR0ugX2RoCv8oUk96fANURFMmsZNpROfrivM5klZEwJaGoILlIvqoClS99/+db16utXApj9gTSuqBv3wg/TH19hc072nwkQS/e92i4ZypK4RllnEQuUdYsMYQRPXgVscT9vY070jXu6AExlzh9gzvCZ3T+vUVzE0w4IlltZWpKDvWfy7Mmu1M9P5Hj/uew+vCtvvn5TXtvZJDg1nwFb3DT3AogR2BMtr67Irddel0arKY12W7KFogzAStbv08bLlXmpzM5LsQjGvzmyLWFs9fo5GQIJbH3+VB7vPpTf/vpXsvvwgezv7cnO9qbMzylAG+B1MOsBbG97YYBOG80GdROg3o8+/IjsQJ1OU7rtunQ6DWk1zuX8/EQa9ZrMzpVkZWVRbr12g3EOtra8tEygB3SLQM/ZOckvLstvf/Nb+d//5/9VTo+PKfWdnXX54ccfyl/89/8tYykAvDnuZ2ekkC/LVGlO6p2e/PM//IP0Wi25ceOGAqMzWSkvLEhupiQAx9/96mu58+WXsvv4KX0jANa5bIH7VgDO4WvhZxFLAO6qlGepD2B1hR8EEBJrBQa3f/7nnxFss7W1LTvbNwlSAavRZ599KXt7h1IuAzSpsVT/6QEO+oykwDTbs6sZG9AqAZlf5i+9LVw57sHlOPGMoIBInwuyZzwePJEcFoX/Yw1ZdIl4nrA70T6y8Ofan4HdL31UMj7b+2DvDPDqDsBUWYCpOgrQ7YGZSoFUkCd8OWRYrdUJUgYAGMA2MijmczykAHuRPsH1sBndg2As8E/oHzEKvhA+Cb+DFRCslgTDAsSbnSboFNeHYCowUxlbpD37mr+Gr8QaQn/BTPXkyRP+YL1xLXQbQCzPTAXZDJ/XEjZkx8o3fBa+Ck6wZzd7PvTP9D7vE3umJEjNwFTJGqm+6DOU2qQ+mtj6MQ4R2F3iIQ1/8uM/4XMI5gN2XuD5MFb4PsR3Mtl22gQDc4+X5DBMh6jBl6yzdriIXjcuTxXLSYR5KO8rw+tjOaZR+ZvwOz++cbkTn8exZ32fz/FysDnYPRajRo3f7vfXhPkiyxdcjWfDnFK4FmqvQcwckc8Mcz1+Hv4dR6yfsK9wjDH5hjm9Ue16vTMZxeRv33nd8H2H98Suj80ldp1f35icQ/30a+tzZzE7iH02Srdj+mNtpOWV0/r1NmdrZO9hTDax+Yb7Gmvf7Cz0E6PmnWaPMT0I9ebKfsod2On9aVrf/l4drwLcQz8U9uFtx8cCb0PeJrw+DX311TzidfXC69l1fAwPXnK+PM0GfFt8zkoA2aH9jdPVUHZ+bcOxh77zujLwNjtKR7ydmD+N2U7aeqsdfDtmKttjhbpjY/ef+1x66I/83zEfE/N34++hFCjutPHFxhH6llE+ZZzNjdPDNN8dtnt5XXK4Rthumn+w+fl32aENvIo+jrt2XMwYZVdpaxybGz4bB6YK7TAtXqfJOtyrmCxDnxfT8VH6nfad+SMfg8fJW3U7DqaKjdfmxJxcxPd5GU3AVNeR/uSaiQQmEphIYCKBiQQmYKqJDkwkMJHARAITCUwkcG0J/PVf/3s9mNMVC4QJNZ9E80ku/zA96gF/VEJx3EDTks2j2gwTx6OSrWmJ/bTERJjACROMJp+05GwsATFOBvjeEnjXSRyHfYRJY5+cCPvm+5zgyKA0WV8nqRMmsq2/f0li9lWTNJqo0WRkmm7buGLr5sccW6uwTf9yKyaj8DPrE2P0LzfS1imci8nSjy02Tz/HcTrn22SC3518Ga6hb8u/iApf8r2say8niO3ATA8u8OtnbfjvkYw04FbMPmNra7IOX5x5Owvn8m30LhxPKIM0/xZ72Z2WpA3XPfRp/r7YS+rYZzG99esQyiL0S7H7rSBxXNwI1zttLON0OLSBcWsRzmFc+zFfFibMvT+x3yEHFOyZHEyX/bXWjumjjyuhH/PJ8pivGiW/WIIf16MwJeajvYz8vd/WNtJeFPjPX5YpToe+CqaK+QgvJ2/vZteYS1pcMF21a0NARuhTrP9xcS0m75ge4LNYLAjvJ8NP5KTamM+zfrxvj8WOmH3Grkubq49nBqaywjAblwdT2fVmB7HipHG2GBufX2e7PybTtBgQ2lm4B4vti8LP7O9vU6BhBb0hmMrP1e+v8LvprX1ueunHbsW7qjcJmCop8sLeT8EJSVFh8rvV/WjBHtAKYHdBoab+TE8NBMQnKM5sNRry9MljAqlajZbkc2CryrIQHSAfME2g4JcFwlllpgCYiqwdPG37gkAqFssCOMEXjgkrlRX/JgvKfYljSfLr6/cIZiNpRVpebuYv7f6Qfc7W5XKtEzCVFZLjfgVTaeG6slTpgPGdgeTwdzhGfIZCQvSBotVcdlp67bocv3gk9dN9+fM//bG89eZtmZ2tEKQCdpXFxQUWeZ6fgy0GRbFtni4PcMHs7JwsLi7J4vKKFCpzPN0frD7dHgowQBagss9mC6o7fKHZl+nMFIu3ySjW60uz2boshFe2jITxqFknsIhgqtKMrK6uUAdQuK6nsGPNcRL6BcFUWkwIVqG+PH+2Kw/v3xHpq/4AMIWi+06zRSAF1n95aUU21jdlbW1dGo0mCwgx3k73gj83dm7J3MISUDUEH+BHT4JXHQa7GUBFHMsUAHxTcnZ2JkdHx3J2dspCRawJ2kXBwurKqqyurhKEBmYuMIrcufMNZbO9vcNifrsHoJidnR3OHQugQAUU5Gel2ayzgHoG7AHTKPzpytnRvlRPDuWi05KpwYXks1Msdu4BrJawthBMtbpBhqGvv7kvWzdvyw9++MeSK5RkOlfg6fQoIkZpPM0QxSOYY1Lcq8XTADZCBqjUFGmjaLte43wxVxS54vR7BVsYmErIOIAiW7SXoKj0URBANOnLBU/W7yfsCCj2B3gMFU0XCZiqJ9KHHEVazbp89qtfyv6LZ2Ru2t7ekNWVJTLYZVBgntdCeYBkwGrUGwxkdXNHdl5/W9ZvvCn5YoW6iua7XRT99lloSt2DTwCDC8BUZHbDZ9OcIwA0YLGDDsC3mF37gxowF/SdK+So5zBfAh8vi+kdE5UxUtn/AbZoNaVZPZN2s3FpgyjRnSkUCKI7Pz+T8+o5AXJYJDD4KYCsojIfTJGhp1qtysNHu3Jyesq/33nvu/LGm2/K7MIiwY8AZUzn8jLIZBXUSkyXgsNYRJboOcB7ZNzCsHvKQKNMGQqEoO82sHCCCACjIMBgYBU8OTyQg/3nXCswk2ANd7Y2pDyTl6ODfRbvg13qt5/+Sn796afyxRdfSbsDhgllNgOwA6ClymxFFpcW5Kc//YlsbW9Jo9WQBw/uMRaAjQs+C74CxcKzc3MspgZwBiwiYC+q15sE3IAJT1mNAKLCmjYvWfIA7snlcyw2LswUWditAJ0+2aXAWLW4vCSNep26AADX3GyZfecA/IFNsCBdi9LxtzHtgQkJhd0s6SA4Ywia8ftE9dnKKIjYBgAEgIlgi6NfvBBpd3vS6vTInEKA1EXCnENg1kBOq8fUEzB5nZ5WyWAF2wfgAYXtzXaHPyhuh58jSxJYq/IF+kYFVAnljoJ0AJ5gjwAKATwwk4CUybSSsIogJqAIm+yLOQCrlCXJWC0oh2QvCbY8hFq0OWSmSpguyGioKsU2DExlzEAORGx7FY27qrsKatS+AJoC8yDWG/NWBqI+54s5WlE99AQ/YLzrdrq0A7L6AaDSw15EmQy5v6Dv1zUEeEXBb+r7dR8KgJnFOo0XkCvBExd92qLpFP5GrPL7rHAPiTavgKkSQC7kjFi/t7fHOAJdtnERWH55YIyCV8GYRmaZaYCHwFaD5zAFXXLvlNG1hY4DeIJ5339wn7J64/ZtMlnh2k5P2wbYjixUUMhkvSh7AOzIcmIFqfFCvfD5WYsVRzNRX3k+IVBA4xDv4xgU0Bprh1ck2C3oB/ddCYKF+9ekcBY6Dl3Gdxg5APjarzo7ylWdHuPXEBoD8IIDU+FarcYdroWiZRR4RleRMK8p0vyygBdAHYCpwDK5++Cu9NoNOTnal90HdxRMdWNL98NgxstgbaGnPcCdCfa8cfOWnFarUms2pFieJTNVu9eTYqkipcocAVVgqgNgqYA9GgAuva7MFHIyP1sm0+Huowfyq1/8XM5OjqmjW5vrMjdbIauo2QbsA8BIyA+MnNXzc+rPjZ0b8r3vfS/xwW3pdgBmrEujXuVPu9Uge+Ty6qLcvLl9CaZaWlqWcqlMG5ubW5T5hSXJzs7Kz372S/lf/sd/K71uU+bmivL66zflw48+kD/7s5/ysAXsB2APM+WKzC6sEixer7fkt7/8BYGg33n7bcYRrDV0aL4AACAASURBVHu+XJGpfF76U9Py9Wefy9e//5xgKoB9SpBVor8wTQXi9DieLHxxsZzEFICpSlIslskO+fXX38jPfvZz2dzc5D5ue2uHbKdgGP3ss69kf/9QKpUhM5Xu1odgKvoPB6bS4lYD2Q4PggqfGYex+OoTrOqXMmdaLsieB/RZRRkVYQP4wfoZmAr6zGdCgGiwf7kE0QwPgIC/oO0nfgR9wffiYIKdGze4NwKYCnEJfpWMkGBcBOMn/fKF1JtNaYKJsaeMVgCw4dmN+w2AqLLKIIyDGKwMUtm9FABvfhG+zgD9xmpKQJVj4EV/5hsRm83HIrbhnx12gDZv3rxJMNX777/P9QOYCsA4yAn7AgNTeYkPn8tVtuGzvM/NhbHexuWfu0eBIPgcfqHsiAbwxTqpviTsg4k+4YwyPWBCf3A9DnSAjf74kx8TTGWstTgEA9cAEIc4rmvWZsyHLvjcnI3Z/9/7XJ+LHZdbse/DvMPLuj5sKZYb8e34e4f6OwQXhfmcWHs+PnnbCefjY5LPWalN654gbGvU+P3YY/nZMO9kbdm1afK+EjuDd1Z+7cL1iL0rCGXt+xwXw73OxG0o8GUOxGffmDxD2Yc6E8o91ne4FrF70tY8tInrtO/14bp6cF0bCsce7rGu25/GiKvMc96O7PvQ/k3+4f2hvYXrF7Ydm2/a2K/zufm/UfoWsw87OCRt/W2+4ZrG/IBdG9PZ2PjCPmM+xM89XOs0Hw025lHXhrbN5wPHbul1Prau/vuY7w3XPhxnuJ7jdDb0CWm+zPoZ154fs18rfT75dmCqmN6FsjFZhnuHcH7jfKZf2+v4P2UbHQKjfRwJZWljtLj2LxmLX4frrkmob7G4w3VOAVPFbML6xpz8IY9pe4RQvuPGHvNl17G/UfYfs6u4/xrart83xPr3ejZKzjF7C20rZoNpdj4qZoXra214prw0HxPql24jXs5F+LF6vcbv9lyUNmd8PgFTXXd3MrluIoGJBCYSmEjgD10CV495+UOXxmT+EwlMJDCRwEQCEwmMkMC/+3d/o+dbuwKIWIJ3WJR0FZSS9lBuXb5KQiY2zLSXVqMSJGGyMEwshYnU8EF8XHIl/D5MauPvMKHpkxnfprDWJ8nS2rZ1DJOhMVmlJvEUWnf1ZN+IQGL3+2SMl2lawi92/XWM1SfXrnO97ycmmzDh7eUb0+NR+oG2Yi/NYvLyn0En7F6fKIuNxdo3PQr1L21tTS+vK7PLNUySudQMd5pimBwM9W9UP2l+AUXT+M77o1BPzJ5NNmS0YCHS8F9sbKEsrR+bU6xIylq07zyrzXXl6HUuTIL673z/sXX3sk+zP3we02cvQ+9L8Hn4MjaW/Ax9SKhL4T2x8fkX+LE+YusX6tx1ZZ6mq6PsOSbz6/SXliT3Y/BtWwLYZBgm0W0NY3Zt8TCmC2k2laYroU54n42iDh/zfUyLxeRv45PT4kVsXFd1+rI2mEMObSptzUJ5h+sTs5FYYYTvL5R5LNaG44npi/dpsetH2bvX6bB/H3tDXzPOFrw+xOYc87Gh3fkCTB+vwmIeG6fFwdCHjbPDmA6YTL2+Wr8+hsZetFt/dq+3Rf9Z2tqGsv02ez4DCVtBXRhH/BgtXtr8vL/xYw9jpwFeruqNsvxo+SuAGwrW4D8wUoGZSlDg3SSgCsWi+AEzFRiGaudV2X30UOrndeAwpDhT5inxZM4ozkh+Zkaq9TqZeLpg4wCACqwTHRRSD1igl2PRd0FwjrmdnA62DhRPDHenw/0Ixu/XFr8bCC3Uu5ivsvv9S0Dcp6AMLWqE7NCugaGGMkPRLoBfQ20wMBXuUaCGMeAomMrsxNbD/kafKIDFD0BQKBc+OXgm3fqx5AYt+bOf/rHcfu0Gi+G7YDvodKRcKbFI7/TslIwz+D0PJhayN2RkaXFJVlbXpAJ2qkJRLlC43cdcplmAihPn8UP2Lxx/jhUHo1IulwDVUAysxd0AM6BgAQXqYBuonZ+zUFyL+PMsZgRYhowhKOOfnpLCTF4GfbBNKUCi3W4KTp8HC0KjdibPnj6Wp08fy/Nnz1g4CGDA2dk5C8cBwvjBBx/Kd7/7PRajt9tdgqnqjZbU6i3Z2bnFgt6pfIF60utcaKE1mDsGYEHTotMOmIOkT6DXKcBUh0cKPms2L4vN84WcbG1u83R7ML4AQEYw1d07XLP19Q0yLrU7HZmfmxcUFm9ubLDQHXJT0J0WgAPo1u/1JJ+FrLrSbdXl6OCFnJ8dywwYkQY96XVaWvTdHyhIq93hz8LyGlm37tx/LNuvvyUf/ugnlwWs/QtlwiFj20XC/kFAbQIeADsUAGyo5E5eTgPMBKAR5KcggYEyAxGkQ83jmqL4GMW2KMK/BOMkYAsYMhhmCI4liEKBGwCFEUCFdqE7+BteodOUJw/us9AboKNKuSilEpgfUBjblgaYI8ol6fY68uWXn8tMsSzf/eAjWVjdltnlDcnki5wjQFPmq7HuBvi4SFjSoLcGpgLzARiJUHQK3UchrrFH2HMFYzwKKBOwIPScIBQUBaNIPwGmKYWEMVRhXnYMNqbblT4AarWq1GtVsi4AmoBCYgCUUDgMUJUyNWWkUilJqQwGJYBjABxpyYsXe7K7+5iMVABN/eCjP5Kt7W1ZWl6RXGWe9jhNBq0MfQv5AAFsvAA7Estr9BmJrBDK4EfwwIX6z2w+757jARIBOxBAKLo+2VxSRDqNgu6O1M9P5ejFU3l47448ffxI3nvnO2SkOj48kIW5iqytrchXX3yuzFRffCHVMwB6+pIjk0KZTFFgy9vY3JCP/ugj2bixLf18Tv7r//Of5Rf/+F/kww8/lJWVFRY6AxRk7CbQx+PTM3ny+Ik8ePBInr/Yk9NT+DGA7jJSKBZkfW1NypUy7bowo2Ag2HQPhejtLtlWCC5i7IBegt2uS9+ztLQgaysrZEWDf0LhfmJBBFTRv3PtlfEMet/poqi8S1BNB+xIia4h8igDSo7F6NAXyB32j7+VQQ9jy9LHghgMGBCygqEoPgG+Qwer1VP6QY6FYCTtHzFOmbk60mglBe5kZxrIeQ3scmf0SQCEnp9jDcB81aAfhu7jd4KLUMxNZqmsZLIF7Z+gtxmZKRalVJzhukFnydxVLPFv+GqA3KBLGG+eLGIFypysboizF33GJzICAaiUgKsGADE5IBNsBtcQOE/foOAaFpjncizMR3so5te4q8Am9KuMTB4YqCYI+8Fao7gedtdsNGlrWCcyIcI+CMgG0wrsUAFZzA8QUIUhgtVPdxHZ3DTXcyZfJIMafFy7peBNAsdJzgfgXXyvYXsA26PZfkFZwpSlBWul7CKq07aPsP0F/oZtAgCIMUBvMUeMAb5YGbw0JwJWqrW1NY3/vZ7cvXuXsrh16xbBVAgEYIGErsIOCGIGg17i44c+AyBaBXGFeY/YM4zte/w+3e8xX3pmTVivuGc1JiqNNAl4afg7PsJuU1kQLfs4paw7CdAJgHr8I/cj/DT9vm64FACeAEgTFj5yjCEXonjiS2DVEEyloK7MJS2hsS06sFfCUZjcncBnKEkyZq4sL8r9u9/IvW++JItf9eRIHt0HM9UNuXVjk2Aq7IcBXC3kc5LLKJvn3MK8rG9sytNnz+Xo9FTmF5ckky9Ip9eT0qyyUgE0hLUHI1A2A+DYNPdb5VKRoOTnz57K7u5D+fSXPyfA6sbODkGj6Ad7K+y/AL7CD4CR0Cf4jaOTY9o8AONvvfkd2jf8f6ddl1azJmfVU7notoDKlbm5siwszsnG5hr3dLDHudl5mSkoYAaA8+XlVfquf/qvn8q//Z/+N8lm2rKxUZE337otP/jwe/LjH39MIBlAkIi5pflFWbrxujRPzuRsf1/u37svswvz8u7778sFwDztNsFs3YuBdLqq37jm4OCQIFUAz8jeegGGOOg6gJcIiCiizZKdCqDM2nldyuVZHiawsrwid+/el5///BdkNdre2patrR05OTmVhw8fyu9//5UcHBxJuaxMmADC8JmJYEP4JXvnMdzDezCVfh0vP7jcR7nc6eVzXB/bJuyLOwr29ExutF+NS/AZ6ieVkU+BSAZSHHatOECN65AL/OHwWUPZZOHnN3kAQI4sjGQBBPC3CRbJBPib+G3GIfjZDhhl8YwAJiz4ZeSqpyQ3U2A8nimUdG8y6BMEBN8HcJMdmEJ2Qfh3xgDdRzF+kD0N4K3kmcKYeZKDPSAPPAPA9wBATMbdTEbeeustuX37trz99tuyu7srT58+vfwO/lHBR+0rj+ZDn3Y1z46Lrh4ukrAvJnf7/I8HznAf6ZiErLNLnxSAqbDP1Odwi3XKagi7ImNmwhiJ+wH+w17phx/9UNbX1jXWtWCjPeoDwFQAWJLxq9UiGyh8Ypi/9OPz+VaLP+PAPWFug742Oe0sln+068P4EcuhhG3HYkmajENZh3ML2/Zy8LmQ2Px8W/77WP4t1pblYcL8i81lVH5wVD4tNi4ft0fJPOx71NrF5hzOPfw7lk/xuapY/zF5pulPOLdR94ZthDYRW/OYLqaNZdS1r9p2TI6j9INRJsJmFsrf5mz66e3I61HMLkLb8n+HNhrKyPrz75NiehvTv9g6eVmEY9U5USJRsVs8NZmlzTv0MbguJjez61FrPG49r+NDEL/5XOn+hX4hlAufyZxf9rnm2Lu9WC46tibj5H9dGzEZ2xqH//fteJ/q+4/ph18ru+/bgKn8esf0PbSn2PUx2/S6lRZL0nTiqp4pmMrW0sftUC/92Dzw6NuMJbb+Mf33c0iLr37NORYeM/TyAbdp4zT5xvYSafEhHNd1/HPM/6XF5VGyiPm9NDuOASHHxbg0HQzH7+3G/EQ4tjBWh2swbiyhHNCP5ZnDdR/lh68SRr8MFMa94btyy0uEY/BjnoCpXkXzJ9dOJDCRwEQCEwn8IUtgAqb6Q179ydwnEphIYCKBiQReSQIGpsLDp3+h4x+wfZFiWuI2lozzD+XjHv7TBh0r3LZrY0n8WDIhVhAdFhBYssaP41WSCOGLtlgixxfwvkrbGJNPloaJxVjSMUwKj1KKl5NFWkg7KrEfSxaF620yjSVQfJH1qyis16NXkWHaXEK9fCnpZ0eau5enaYkbk3nshWMsSRf7LNTLWBLZ2rdkaVoy2NvJMNmsJ5mOWltvC3rt8HTmMDnndcd/l7Y2Yb/h3ygW1MOC4ydGepnZNfbS3utfmk6F44olG71fsest4fltiuKtj7REs43bJ8vDJHmaf/VrlabL4+zL+h3VR0y26C8mzzT7iL3YiY0t1IkwBlx3bf114/RulH2Ok9915hCOJfQRMXsJ/bLXvdhapb38CH112nX2uRX5+bhv4w9jqcWmUbH4OrEnlH84xqsxbgimejl2jV+tUHaxWDbOf4W2PM6fhqOKjTvm668b49L2Vz6e2e+eGWdc+7F19WMP5x22d3XdrqZoYjJL21eMW9W0GOiLW9CGzd2/wPLX+Ha87Px6j5pjmp/5NnGDRWhggklOTk7bC9v3VnQX7q0wpvAFrM3BwFRX5sTCfCs4Tn5PSkkNTDUlPeldtESmulLIoZARIKsewRXNek0O9vZYQDeTn2HhablUIWgAQCoApcDcgeK9RqPFYvqTszM5q9b4ORhplC0pLx0AZAggwCnxCYyKBc7KHMBCXcdMpYAgZcFAgVkYR8MTE02m5utC2wjBVCZL0wfKDcAWQXGnATCwd9HCe92jKLOn1X2g+PyyIDJhbOA64MR5FOInxbAoXL3oduTZ7j2ZLYisLZXko++/JxvrqzI1rUWJYFZAAfzFRZesLyjGBngLRY4oOgXjy9z8vCwurcj8wqKUynMs3AXj10DATKLMPhgRCjAhN+oTAQBJdTNZWhQUYIAh2hIABwmDDEAoKOorzBRYggzwxgBQOABvshkyJTQbWqyLgn+8SgcYpVY9kQcP7srj3Udk8ADIYntri0XwAIoAnFWpzEqlPCfLK1q8u7C4LM1mW6q1umxu7JCZKktGgr50210CPAAigL6g0BfMKZ1um/JHoSfAGocAU9WqCr7p9cnwAvaa9fVNFjOCTahRb8rxyYk8fHCfhfALC4ssAMW/1bV1WVxYYPEode4CYCqWhBPMpP8AQxxIp3ku56fHcnJ8QADZXKVEAFL9vCoFsMRkMsrMAlau7oVU5hdlMJ2VJ0/3Zeu1N+X9jz4hgxSLh7tYCIAvcjJIQHlWSIlT/1FETTYkVHLT7i+k0aixUB99mH+CHIytAILBmoPFAYXSBE4kOs1iYKV/Y/E+CvOzzBWg6GdawVQX3YSRSlnN5KIn3XZT9p49lUbtnOAj4H3AAgQZQeanJ6cEymB8YBdYWF6RDz/+sRQqi1IoL8hUFowEsCllJME/z5gFlg/MRdkslIns7BRgqjrXo5AvyEwRzElTZKEB8wHsjqtCUi/1iQBWAGAHeeST4uXhS33HUEVaKLVvFgX3utKsVanD3TZYRgcEocAmup0WATkQ20wJ4BSAR6bJwlOv1ciK9vjxE3n2/IWUKxXZ3NqSd997n3YKoNEUi9UzROMomEqZwihdsuzgmQyMWlqEjCJpAyJgcrgXOmFgCQDh6BMJWFEwleGv1O/3yaxSr57I44f3ZffBfVlcmJNysSCDi44szM/y7wf37snvP/ud/PxnP5dmsyP5Qkne++77ZPsAKxeAPdC/H//JH8vy+pocnBzLF7/7rdz7+it5+513CFI0NjH4m1ZD7ev53p6cnVYJDsIaA/BTIdsTwFMFWVhclHK5IjOlImMHQDhoCKAhrKuxVoAJDEA2ACfrNTCDNVl8XCoWZK4MdqqyzFbKUpopkKVK/bI+D9Ov0VdkCWpAITmAOz0AfMH2lTyTwreiEB16B5uBRkDfCMiZKSVAzgzBwVgrBTRpHKKdJnmEfg+AnaTAPCkmh8+Cw4Sa9noDtgHmELSBBUbhdL0BBq+6NBta/A5/pODEOkFF8K2dVocACmW36koLLH5gdkraA0iAIC5jL4M+EFCIuKvgMqxDDoXbXINiwmilICfOPaMgYcRoFtlDXzF+2qKW/CM2gTVoyEKqcZvsUQAJUEcVIEgGqIQR18BUBpIh41QiQ4CzjBkSoCfIBOs/PExFwdYEVHEd9TuspwKUlP0JstA+AZTS08whR7ARQrZkiYLdwMcSQAp7UxYzBVkYiAyy1O8Imk7AUtApsIfg80a9Qds3sB++g+5yb0CGXY0fZJ5JABGYF+Ix9MpkhOvBNrm2tkrZISbduXOH89ra2VZ2LRbdWdsAyiiohkWGia8w0OAU/AgdR0D3GQN+JHtIvyeOPQumPRcBwKrbNWOfUttT5qhkL2eAKmOhSlg9GYsScAu9HQF3sCUDU6l90B+S9QpzTfJcaD/ZL4KMi2tt7FpkD1WGNMYXjgMLkDBVGbMV1ikB4SpGa1pKxSIZ++7f+Ubu3flK8hnhXubxg3vyxus35ObOluRwuAD3xQPJZnS+WGP4eYCpHu7uyuHRiaysr0t+piTdfl9m5+alPDuv++RsnoAqsN9hXK1GXSrlsmxursnXX31FZqoXz57IyvISmcmyDAOwJ7BTas4Ougpdhj4dHh7K/sEBbQ97HLJqZjMEnnbbdQKDDw/3JJudkuJMXmaKeSmXZ2RpeZ5MkmRGy+shB7lsjmD/ubkFAnF+8YvP5P/8P/6j5HIdWV8vy9tvvykffvh9+fiTP5LpaYwBYMeezMwvyMqt23L05KkcPnkiJyfHsrC4JG985y2pVc+lVq0yznF/V6/J8+cv5MWLfQKfIEnsX/tkVYVfxIEAeC5AnMYKKcgO7EqNektmZooEVK2urBO4/Jvf/JYgFYDiAZo/Psbe84F89dUdOTw8JpiKbFHJgU60S+7lroKpbG+nzG72ncGckm8vTWrIHKXfuL9xqIFjpjLbMuYkBWgqoAp9wadlE53VPXqi3MluU/ctupcjK1XCZqX5VPXvJejP1hb3j+0WQMOIc136POw/cQ/9ZgKUBYNwo926BFNNEUyFPdWU5IsFxrzCDMBUyiYIvcJ4sdc0hijICLoPMKE9b3WwR0pAsfSgiY3TDpP9Cn4HINXAVJg/9qbvvfcewaM3btyQR48eybNnzygB9Avwle0HuNdL2Fv0d5WDf4YzeZkvC5/z/ffhs1+Yc/DP0Ar4A9tuwi6WVWYq6JQ+YyaHVjDuKiMV48LFBfdJAP394Ps/IBAQ8wGQCiyViAfwCQWCBnH4QuslZiq0Myq/hO/DXKzJKsyz+DmNyjH5+8Kcz3UKoGkZjuEo1m8s12Q2E47b/vay8HO8qhfD+Of7DfM8YR9hGzaWWFwMddHa9nOK/T5qfrFYi89MZ9PWxD4f+q40IKh+HpNJbPxe5mEfYV7N57JC3UvLocXaT1t3P7dXWdPYGqf1EcomHHeaLXk9D9foum14+7Y1t/H4tQn9QKhPoQ6lydjv+0K7CMcSe88TzjlNBmk6G/Nndr5JOOZxduv9kdfTsI80P+bHmNZX6GNjdhzKjXEyAFPFxhT6CW9babUOXkaWE43505iuh/35XPJ1bTKsffD6FK6B10nT7TQ/+LIPfnVmKt+Gt6FQ5+26WOyM+ZiYzl7Xn17VPXrIa4OpLP///1cw1ahYHvq2cO28fMf5gVF+PeaHxvnmND80Ktajzdi74HH+8Tp+29uM7YNG1abE5hyLF2FsD+M3/rb3LLYXGRXz7H74Ps/ANsouw/36qDH95V/9m0lt+HWVfXLdRAITCUwkMJHAH7QEJgHzD3r5J5OfSGAigYkEJhJ4FQmkganCBJcVG/rklu8nfHAPEwt2/6uMDdemFdKHic5RCZiwkDVM1lkCJpZ8GZVAGZe0Dh/wrd9vU1gbgqliCeHYPGKgpVgS94o8yUSg26m0+YfJQ/93WoIr7DctQTpOR6ydV0mWpSWRRiVswu9ishg1hth3o5Lvlljz/cZk5MFUliRLS4zHZB7KN7SlMPGFF8AoIAwT4LFkcagXvu1xyUh9OYIXzjrCtBdufnxhkvBV18jbovdxYf8ecPQqeudt0ssrtBdc5xkvDNAS+tjQr/rvw8Rsmo3G/FZaPzEfNkp/Yu2M6i8mh1Af02JAzE+k+a1QL67j18b5IS+btPgX87WxuBazpVGyDNc29NXeR7LoMwCFjotrLMgh44YyxXm9C+NX7OXaq8hunE7b3IZz0hOYvZ8c51tiOhj6Ee/fxhWA+PXy8w99Q8wfpuniqHgxyr+HccrLM6aXIWDE5hrKyLfrX8CO8/te99BmTI9CkIv1hf9fZ38UW++YjMJ+PGjG9MofIuDtCGOPFVmFPjH0wbG/w1h2HfsI/bmXi18bW2OvszZ29BPuvb2eGZjqyovXBEiBSlcW5LNo1cAEYGwA0wHADC3JTF9IIY9CQpwy3iao4qLTYuFnsTAjCwAIFIoyW5mTpeVlMiNlwIaUz0uvDxarhjx++kyePH0qz57vEyDTY58oWp4mQwdqnjNZMK0YsEsBVBpbE0aWgJmKepTFi/WrxYwh81So8wZgw/34zjNOxGILZY4xTE1fYcf0uoMxGEsQdbSPIltlxFAsgzJ9oAAPxYIsupM+mYIATHvwzedy+8aafPftW3Jza1VmK0UtTM3nZaagjCEooEUxPYryUICIHwCS9vf2pVAsydw8gD9LBB6V5+ZlGmAVsH/0hUV/LC5nwTIAR1kFV2HfxxPltViZbFtJcSDnzYJyLQ7U4vphwSAANhgjQVX9C46tWj2T07NjFvzjfoCL9l88lQcP7snz588I+PnO22/Ljz7+mIwujUaTBcB37twla81Pfvqn8vHHP5LXb7/BglnoysryOsFHMwCe9QYEEgBMRWYqlEeDKWp6mgAJyAmAlxOCqQ7ITAWWIBS0zs/PyfLykiwvrRKEAxahWq1ONocnT54QKAKQB2SDIt3t7W2yHqDImIWT/QGLmTHXfrcr2QIYvzIinbacnx7K/t4zglUuem1ZWVygXI4PD6VSKXOtcJJ/t6esQ4VShcxUx6c1Wb/xmrz13vf5N8BUYOYCS0A+XyTQDgsItgD+uwRTDQg4AXAAILZa7ZwyN2YU6J3aO4q7E8YxFIiXAKbCHJWZhj8E22nBeSdhuuBJ+gRGoc+eSB8AM/gFgBP6Mui0pduoycH+nnSgk5kMmbrIFpTJcJ1Pj0+08H+AwumWbGzfkB98/CORXFEkO8P5KttS8i/ZgtDvuX0JfWICpjo/O+M8cQ2KasFSYHufXjdh0cH9CTAMwBQU4BO0ky8oe0guq2xh/GfMVFqYrjQuYLjR39v1urTr5wpQSk6GBjMcQDzwuShUr8wWCdLodFsEMKEo/N79BywSh35Dp19//bYsLC1TZwnMJLgmkXsmR2CgAjYTeZhP5nXqK7Xom1Z6OXbaLebL5VMgCGFk3M9h3QCuQok6nQDZSI4O9uTZk105PtiTXqcpSwvzsrQ4J7OVkjx9/Fg++93v5O///u/pf7e2b8hf/tVfydvvvC21s6r85je/lm+++Vr+7M//nEXVv//st3Jeq3G91jc26IOgWyiUhw0+2X1KZq7HT56yKBuFw9955x2y0d26eUuBSbAhrlFeiqWyTOXyQOUR4KI0Ngokg/01azWBDoD1aX9/Tw739+hzwMwGkNsCbHxpQVaXFhVQBaAKAU3q99AX4xJBR32CEChDilbBKArEgKEn/o8F0kK/DcYXMAYBOAL2OgMfks0vAXkQiNfvS2kmL8CqtlvQDWUIAWiOQBEABLHu0wnYlSwk6sf0eRe2BrATAMca48CeBftC/Oq0lLGiel6Xg5Mz2Ts+I6tVrdGU82pNzmvnBJvxs1qNbIGwwXYbDCkKqEX70F/YA9mswEAyg+L5GYIuATwAS06lMiczpZLkC0XqKX6gx4ybAAIiLiexGbKEOCnDpLAe3zEmJzGGReVkP1TgCdYlA8aZPIAlCizigjPeKquKAs6Vz8I/kAAAIABJREFUiQnroHF1mL/C92gLYGMAjwAwMnYr+EQFHPXpJyEL+P1uBz5N2RfhQ7H2BEsRKJZ4B1eo758d7Hv4dVxP1jRjVkqexdAv/kFOBOhOIfaD8UyL6nWcCh6w8UNLAS5EnMI1KKa/d++eNFstWVsHW5XuJ9gX3TdkpIA7gqYRDwk6wUV6YNJwH3X11GfTNf/84HOJtq/28w6fC2z/avsKrnsCSqI/0g0c5UCfC92GhzI2QvqsBHSVeGOO3sDebh20natgqgS9RTBV0knSnl7HHAtAgAlmXFnIEoB+0i+AVToGjYF6H5ipZmRxcV4e3LtLdqpiISON8zN5svtA3rh1Q27sbEpuqp8wUw0IKIaekZlqfoFgqgePHsnh8YlsbG2TcQmRmGCq8iwBmAAtKXMcwLVTBOLOlsuytbUhP/vnfyL7KwCvN25sy+3XXycDJOIP9BWSJONiAlgEuOXg4IDMf1gX6NXSyjJ1GuMCc2b17FiePnlMRqrllUXGCoCAy+WCFEsz3KdAawCkgk+YnZ1n3NzfP5DPfveN/Od/+KXkcl1ZXinJO++8RTDVDz/+UErFPGMfYnO+UpGlW6/Lk2++lhePHlKPwfC5vb3Fvd7R8TGfOc6qVdnnHg0+qi7n5zXuRcqVOTJPAmyKAxbs+QTgHqw/fEAPrFYdAAhzZE1aW9uQvRf78s03d7gnAKPW5gbAVMcEU4G16uTkTEqlku6JuspGpQccJHH1srrAlEmBMfYMoocSwDebbxj6CPMHxvTr8w5m25cnLRgQtIvxKzDa/BkZZxPQtz53YLhxJiX61YSZCrERmx6sHw60QCwGixeYqSAn/GAvQvZOETIyInZhH9LGIQjtNq8ns6IHU80UCPor5EsEUmF/CBmaz8OeFsBfzAPjhs0o8+cUWXUBflY/h2eP4VavkAcIVBmcMHfICG3hPqzfBx98IFtbW7K4uEhmsRcvXlz6fei1MTqjRctfDf0vYpLmWu2fMVNZzsvnESwPa2tm7YU5Db+m2q8eQKEgbRxCEYKp9OAB2GiOTHu6h0fcBjj95o2b8u4778riwiL37Xjegd4T9J/LM/bjcwDH9TwPfc71z/Y+TvnxqZ4OBR7L51zqrGszds9w1dJ/s7lZPPC5nthd/tkZ36ddH8bcMCfi5+D7CecRyyVZv16Gvo0wb2Df+bgYzi2Uu59bmvT8msbWyX/m5x/m0EK98NeO6lv929XSqnF/h7IL52nrG65J2jpcR8euc03MNmKfXaet2DWhTP18Ql2N2ep118RfF/Zh64X200Af4ZxjOf5wfj5HnOZjbJ3T2vNzHtWG159ROqEHi+hIvXzDXKvJy/L0tscObdv7mbDfNN/q5zHKxsL4EM5x+H4aMcPlPQIGxNge2z6zMcaeUYbxT59hzBf5e0N/mRYjYu/SY/PzPjI8jDK0By8PH2MxhjAexPRjOI9vB6aK+Wr/DGTf+7GF8hpnF7Hrr3OPut/rg6lMFv9SMFWaH4/JyttSzI+9FKvtmSvF2abZXxh30/qKxa1/iV+PySJcT3+Nt4eYXwhjYmxsaTEivDYWA/z8Q5m9qhz8e6XQ9tL2JN7fhH7ffE8oU9NzL5vw3bLXo5d0KmCKtXsnYKpXXfHJ9RMJTCQwkcBEAn+oEpiAqf5QV34y74kEJhKYSGAigVeWwF//9b9nOtInrPzDf5hgtORWLAkUe4C368KCzusO1Cf+fMImvD8cs090hEmJ8AWEjXtcgjeWUAmTCaOSKD4JmSa/NLmE9/oEib/Hz9XWLi0p49fkMhnJU8qT4ryk4bSEtp/DqKJjk2+oS9cpmo7JI5YAHqVPPuEWS2yFyWiTFz43uY9K6l9nLWPX+M8swRS+/B2VUIslxb0NensJdSGcj9l1zIZZcMYCq5df2MaSmd6fxJL/sbUa+omrL0hiNhfqe0y/vP2HMvFjspef1o+3M/8CKQYIuK4PS5tvqBOxtY/NNbbGNn68tIitk1+TUC9G+VIvfy+3NH+btjbWTlri14/J94l+PAPbKH3wthImYWP6PkoPX2Vtw5gYizd+bW1OZvOxGDtu3UPfEcrF+7RYMvw6/syPy/THz82P/1Xk5a+9ji8P4zVZX3ii+9VColFz8vrldSO0FfvbCmw8uCL0KaFOx3x1zFb9OP3vVvjtffWocY+zhTQ/EQJKvJ/zc7L4h/8bqCTUiTSZeH8DeXugqOm/9702Jlxrsh+lU9exZ/QT7jG8HdrvaQUw4f1hkUBM39LGlaYb17GbMHZ7ew73LrZ+Xrbh3tv7Dn3JrSeiXu4pWYqJIia88dQCwaTMFRAbAqempCvZbF+ymQsFVvUBlmgRWIFrwF6zMDcnK0tLPEUbJ6LjBPpcsSTTKLxO2JF63YGcV6tydnIqDx89kSdPn8vD3adycnoujWZbsjkwkQAcA4BHAihIwARkZXFgKq+vABdwTknRrMnJr38Y+0M/43XY61Fosyh0NzCVxYIrL+KTl+GXJ9mj+HtqWhmASGQEdhWwZlxIvpBngS8ZEwaQzans3v9GPv7gbfnJJx/ITA5rccFT3cvlIpkKplBQCZBEwo6Eomr8YG3rtQbHBhmC9aZUnpXK7DxBbdlcQYsYk0JkgHJQvMnWuPdN6jWDIj3OkSxaGRa+D8jIpGwnYOzRIlMUojel02pIE0wqCWsKitU73TbBOHt7z+TRw/tyenrCInawdYBh4fvf+558+eVXcv/+AxYAg0EAwLAffPiRfPTDT+SDDz6kPrTaHSmX56Q0Oy/zi6sEG3U7PckAhAGkT8K4Re0lQwwKF/NyfHrMdgGmQvEi9FsZC9akUp5l0SjWA0ADsFgdHOwTbAD7AEhkYWFe1tc2ZKZYTJh+tEyWRF4omO50JFsAGGJKuo1zOTs6kIO959JtN2Rq0JfFBQC/unICMNVsRcFUzSZZdlAgnCuURaZz0u72ZXXrhtx8420gPTi/TueCz2f5/AwLtFGxiXmRhQpF6AnzEIqoMQcUswIkADAYxo9iWrB9WewGGMGADABKgBEO7SsQp89+lWkmQ1Yq/CjDANQGQJOOyEUHXyuYSnrSrtekfnJE8A2Ku0ulGckkdqrF/RfS7/Xl5PSMhbwobt648ZrsvPmWyHReZApKzgYTUFdCK8B4b2CghOHEAFcDkep5lQW6mFuRug7bgFYmLDKuYBdgF7DhoQ8UrYOZDCxhKGylr9a7VL5kEUhYtwi+UXBVvVolmwfuIY6wj4JXBS9gPbAGM6WCNJtgDWrwdxT//qf/9H/Lzo2b8t5735XXXnudjHEEoxAoBNYlMD/omKemocsAU4GhKinWJp1Lwh7n/J/GEgXbXAKmASrleim7j7EjDAZgygEQ5YJelfY7Dexfkwwrd7/+Uo73X0i5NCMbqyuysrwo9+7ekc9//5n86le/ZFsb6+vy3/3FX5Cd7dNf/YpAKzBFvPPeu/wMrHgbG+tkQFleXeW6v3ixR6aRw4ND2hR8EL7b3NyS7a1tygIgRQD7AGyaLqhM4GNZzJ2AGhT8lUTPpDAH4KceQEydjrTB1lSvydnxEYFhh3t7BEhirgtzszI/NytLCwsKPulfEJCSKxRkbnGRYCoyIME2gG5MwFSQLRlqEuwZZMei7x78NmIcmKmwVgOCqXqUL/yRAqGgJBgj7Zb/B4gHoGRdNwABADTG/wEcAHiO2FuumvowFsYDKIEi+zxYaxIAIO4HACOnYBz4bwCR662e1Ns9aYNtBCxeXbA0dQm4IBMeWC8A9mvj/wr4gK8Gcx8AGAD5ouAda9Vo1Pk7GKEAlMV4oFf8SQBg0yj0zuWlmLBZAZgKABAZdvKFy6J3ABgxT2OxggTQDgBF/GwKughALsB+05QriiATLDJBp1pwr6xhZNZKmOUIRkssmCacKMpw/zYgYAK+TOO19s3idMqjoyxS01OMXQCp2N6CjFfJdca8gv8r+1X3yinTBoLA574on+uT7HOt+N+AG8Yuw3klwGasOcENA4BbMgQUYDwY58HhIecBYIGyXDmwB0ELnQREC5lMU5kIqlIepkv/Gj7X+f2LxQqM2T8vhcWGdp1/ZrF9PcGKLn/k2wmfwei7kiJK9cVD0BVHPKQOvGTVUoatIatUdL9tzD2JDzH2UO6ZVVGG/5KxEkiVFJ8akAp+vQi2u7mKPNndlSe7D6WQBdjpTJ4/fiiv3dyR7c11mR70CKYC+NgOJII+z88v0N/tHx5JtVYjwB2Me4gyiL+ZbI6+HkAlrDV0BHYO4Hw2AXcBqHp8dCg3drZla3Nd1lZXpYb9TBPMjIjp6jUItOz1CEYBIyL0BbJBrF9cXmK7iF2IYyeHB/Lw4X1ZXl6Uzc116fZaZBcFzqNUKvJncDEgmAp7SYwPQPxHu4/l3t1dufvNE4KpK5W8vPHGDXnvu9+RDz74rszNViRfyEqtVpXpXFZmF5fk4d278uLZU+5FVlZXCQaED4IuA1AGxsJ79+4TXAVgFfZ/OFABYCqAPttt2BskpsBjrD1iBEBeZFrFXrALP5mXlZU1qZ3XZW9vnz4D16yurjMG3b9/Xx49eiLV6jllwv0v/DsB27qfUl261Ook72CgUwXXKmBE4/PwUCivUOrjaXcOnGDPxmRTSw6wwRhh2/r8CZ+IPZnGbvh4slNdAnTJA/vSgTfcv1/uA5QlCXsi7F9X1wGmykirpT7fwFTc709Pcy/ahi8bCIG+rW4nYabKSRb+eQqHLSTMWLANyUoXgLxeTwHFCTAI8cPAVGA5BIB5+OyKuKnxh3sZB5wHuNvkomDTHmMR7gVYC8xU6+vrnAv2G2C0rVR0H43rfa7W2lG/qPLEvzDPa/4izA2FuQEfB9JO39dn8GT7bKzS7FZj93B8YBFG3FfAHNqGnYJ1680335Tbr92W2cosZaRbzileB+ZIxDjEKAKByQKsReeh3/PPqv77WA4qls+I+VH/nDwuf2E5FLsuzHGn5ex8DsjyHz7fZTbkx+ev87kvb28+NoW5q/D5P+1vP6dQFj6nEPZrf4eyT5OBzcHH1VGyt/mHOaFQL8I47eX6Kjk3nx8J7wvH6f9G/8aiHvYd6qtvNya/UeO1eVpOZpyuen1IW7uY/vg5jFqf2J7HjynU39h4/ZxCvQltInznEPYf6ndoD+PsLRx7mj29ir5d17egTTvEJiZX+8xk6mXhwVRep/w1MT2M+REv89h6pa1RqDP+OgXe6r/YGsV8d6i7fl6xGODfNXhf6X+P9eNz4F4eoRz8d2jHg6nG+Q2/ZjavMP8a6smw/6t7iVH+JWbvo9Y91KVRc46tX0zOo2LT0I9zFpfvu0a9v7IxhnE3lEPM1mNjSbsvzU+P8mE+VutD9/DAkzR5hT7I9o/2eUxHY3oZs81Rn4WxJs3mQpn52GvrnXZNeG0ouyvyCvzBdeYT6ud14kus3VcFU4Xz9vMI/cLV/obPMTbWmEx8+17PQ59gdjIBU11HWybXTCQwkcBEAhMJTCTgj3aaSGMigYkEJhKYSGAigYkERkrgb/7mby/BVGmJQf9Ai9/9w3F6Umv4YkcTn1rg86r/wtN1rpMUCpNN9vDt+46NOy3pEfY5KplpfYVFvF6GsSTJOLlYEtMnju2eWLLUxhwWQNg91l5YIKzJCS1G8fMOk8J+vGFCI5yrySRMkMQSfuPkMO77tHGGiauY7GycYSL+Okmo8J5QPuG4w4SfvUhHX15//ZhCnY0B2NJ0y9q9boLuatJLmaliBTZpsgnXNhx7bB3VT1jB2LiVHn5vfYUvakcl8WzcaQXV1qa1YS/Av40P83M3uYayxGzC8YcSSNNhr8tm77Hi73BNQtuP+cnQB9gYvO6l2VJae3Z96G+tr1BeHkwV0yMft+z30IZCvxDzE9/GL8f8elp89NfaCz37zMY7yp7SfIrNORaXYnoQ6yNMcqfJJ1zTUXHh+hb88umnoU75dfdgqrTrYjrmZe312McnWzvzC3ZCsp9n2os9s69Y/EuThbdp3B/6f/vMPjc9CV9whPEkzba8n8HvYUGkl6f1if+HYKrYHsvPEfdYAant/XzxkbXn7dX8UeiT0/xg2F9oH6NinZenFe6EMsPffv85zj+PGs+r2IJda2tjsSe2XjFdw/V+TjGdsj5sTcAsNORjUejUkJmKWqMF9wMFUslUV1jnPg32m4bIAOwNYDvpsIAUrElgNQGYqpifYXE8iiSz5YpkwLwDpikUtvWnWbSOAm0wldy7/1A+/c1n8uTpnpyencvcwjKBBqxpH2jZPxmqUDyZMEL5vSrnaiDL6eGpphZb/BqGMjKd1X3I8MWe10ezH/MZukbKJmN7A793IJtBAsygrSfMOijSVTCVgmBwUjuKH7U4Pie5TEZaTbA5ncj+00fyr378ofw3P/1Euu2adDsNaTebUq6UZLZSSViBVDIsu5+aklxeCwtZVNpD4fgFmU5yWIsyCg+LLOAFKgaF8Chsx98o5EVhpBbtg21K2VJY4G5MVGRs6SuIBMX7eRT2XcgA4IB2C4gijgHsZI1aVc6rAM0oWAwMVQCbgM3n0aMH8vXXX/K9OgorUTCJouDXbr0mv/nt7wg8QaE6CiDBXLO5tSXfeftd+dGP/kSK5YqynGTAWDMrK2ubnB9YCTBePsOAnSoBILBYFYWo2RzBW4dHRwoyQtGqiKyurcn62poW+KMIvdclEwQKeU9PFMyF8S+vrMjy0rIsLS1xnQicSQq8WQMDMBVOiwd5Tr8rreqZVE+O5OT4UAa9LgFXKC7GfWcnx5fF0jj9H+sEdqpsHuxtMzKYysry5o5s3Xz9kpkK32NuACcAuMVDDlCsDWBHL2FNmhIWaKIw8+zsjPNEQSaKTReXFmVlZZVjho7D9syXq86gKBislBcEkoAhA8WzAPNoLOyx7UxGWZv6AFBetGUqp6xHsP/a6ZEc7+/J3rNnBI1VZsF4VaQu1ep11pQCDPb0yTOCNN566x3ZvHlLZlc3EiCVsVIlNn55Oj0ANFqQSjaqpACX/vGiR/Ab5gmbNDCV2p/aRWId/D/YF46OTxVMlTC5kZmKYCriYZSVIkHOkL0JvyfMPZD3+empnJ+dssgddSFgh1MmN4AlpxTgkZuSJgCFrQYBKA8fPZJ//C//KB/98GP5yZ/+KzL25XMFZViCT7wEU6ErzBMAR5UH9B3F+EmdPG3XA86gtyi2hp9Rv66ADPVfypBgzENgocI4YYf0qlMAG0JWF9LrtAim2nvymGxV6ytg8liT+/fuyr17d8iIAqYxsBZ99733WLD/6aefyoOHD+Xo6Ehee+01WVpckmw+L7dv3ybzFkCiAM/du/dATo5PFQhZKsvaxpbcfus7tO31tXWCTNVjTsl0viBT+bxckFhDi+U5F6XfuQQ/KFhG11dZaLSQHIChxnlVTgBmfPFCjg8PCBQD0LdSLpGlqlgA0CfLQvBCqSgLi8tkscPf3XZHLnrQLYxGgSfED15ocTpAVARwXfRoWwqmAgiqTzBXr9+VgfTYPvznYGpAcAsAXxlMis+6WIMkGifsY/DZF2QWSVhyErAS8R4J4wjkBIARmUpQYA0gQT6vjFsAXSQMLT2ZloupHAFZ7JIF2GrH+nsCGgAQEMx4AFM1G7K3d0CAK0CY8CNgiDk/hy+p8Xdcg+8AxjRmkQuAAAnyy0guoyxLBEFhfFn4LMS2BACWB2hEvwPAlbqbBesfYlCWLGHGEIM1x30s0gdjFcBF3YRJEfvMKQUKQvbwX/j7pb1gUrhFdjGy8YCpTu0D91oxu9kO+oEtIQZ3CLhVuZH5C2C9trJ/IWbh/wawsucFO9QE7RMwkNih7cXwPfr1TCpgkqFNJjEc48QYEMMQv6F8Kgtla0GfYNfD9bOzZcqGz/+6daNFUN96XRbgA8iBNc/gP/gUgtKvYBJVbPSZlr/VvzlujsF/lwDwiWtVwImHjwz9UGKbrtjfGN48o4q1AR9H35eAn9jnpR/nAPVtrwPKKb3UVTCV14Eh7nI4LwOw6HUGuUtEcMl2kLCbcp+nbjqXw34kTx+yv/dC9l88k8xUX+rnZ7L37LHc3N6SzfVVGVxgLywEOCprJ2JEj2xuAA812x36QQCWYTeD6elLhlDYAHQD9oCYNFMoyNLiIuMPmB2fPwNQuS2v3bopK0uLZA7EPgt2iVho7DxYA+gAQC1gAzw9PaP+AGiMPQzY5gB0qZ6dyOH+vty/d0dWV5dka3tD2m0AvLHvAeMQ9vBFhnj4FsRz7BsBgHrw4KE8efxCDvdr1NVCISs7N1bkjTd25K233pD5+VkpFvP0H9hXAFz56NEugV2rKyuysroiSwB2FZT5bmNzQ46OTuSLL76UF3t7clY945pjz4qDAJqtNn/gH8gYOJ3j2iPGFeg/EI+z0m71uHdZWlpl6MZeA0yj8FeLC0sEV4HZ7dmzF1KrNShv2kmy1zEwldqu5cMV6GOgZNvrgy2UWhSCqUKAngNTKbNGwuyaxGh7VlYwFUBTChC7ZE8iU58eJqP7cgVPD0HmQ2021r8+wME9gNwqZEVbWV1n29jTGpiq2Wgy5mL/jz0a9qMAFSMOdi56BFMB6JebKUg2AzbcjPSwf+SzC9q/IJMtwHEAPMFXwzciXmj+YFqK+cIlmIh7x8SfKiuVY0saGDOYgjehy/Cx+B1gLQCN1tbW2Nfu7q7s7+8TTGpMgD5v4fM3mg8wBrGhT/L5HIsJljsIcwP2XIgxhfkMu0ef84YsZZfYT/ozLYqmbjGnjjijPh2fI9a+9dZb8u6778r25raUiiXOXZkxFVBMFjQ+/6pO4nAKxA7rP5b7Ubc++jC0tJxfmEfxOQeflzN/OyoXNe5ea8PkHms/jO02N992OJYwv+m/t+98X9aWz53YZ7ZXUXu/eqCT+QMbU2ysdl/a/bF7/HjsPr8uNnafR/br7a8N18ePx/qOyTL2WZgb8fenzdPLKK0fG6P/f7hOsXGHc/N5nDS7CPU+lFU4Fr9u4b2j9NXmHdrTKJl7XQj1fNy4fa4rre9RNjNOvjF711h5lb01Nr9Yv6HuxObu++TBCo7S0Ot7OIYwh2rfe53yccNkm7ZWoS7Frhs1xzQ7sViB9kJdiumWH2faeozyl2k+O1x737e9Y0xrN/R93ofG7Nm3E/PBYdwKfeFV+xzmjGL6FItx9p4ibDfUP5OJ2VW45jH/Eusv5n9jMhiOP2FFj8QbL2uvy97Hxuw4tnbhuo2yx9i8xvVzpX0HpkqzhVGxNc3vxtYszYZj14ZyGWVzoe348Y7S83Ds0L803Qvf89l1sdifNneTe1qsHeVnY7bs19nPxfsiv6ce5ZeuykLfuYQ+IG18JgOTXzgua2cCphqn6ZPvJxKYSGAigYkEJhJQCUyYqSaaMJHARAITCUwkMJHANSXwt3/7d1p+koCk/AOpfwj239tDrE8AxBIEPqFjLwmvOazLy8KXKvbFqGRnCBK4ThI9LRlq8oglVdLm4hPXfrwmr1iiYZxcwpd8/vpQ9jYXFsv1ekkxlZ6IaUlaS3CGCRYUm2hBXXoyNzZWn/RJG0+YJPmXJLliehr7LFw3n2RP0/VQTqEOhPMPE1tpiUZuUt2ppNaOvZCKrUkoI9+2bytM5PnEqh//KD1P00EW5SXMVL74flTSC/2kMQrF5GPj/TZgKpOff3lk/iq0tdBnhYX73q/Y+DE2exkT+pZxdhvTHZ8EDF/6mA7E2h2lV74fm5O3da9rJmvPUBPTzdB2fP8xwEPa+K6+7BgvsZd8kns5518W+5ZMpqHeh/Ei7W+bf1qsSLeNYfLX3xu242Xp42JsPNeJNbG+vPztd6//4+zVjwVxw8ex0NeMX8XrXzFO5i/7cBROXX3cD3Vm1Hp5QGQI1PNyM9v0L2LRrtf9GOjCXz8qxoW+3PsZr482t1i73l+FNhDqlvd99p0fX1rMsDmbP4ntr2KxyL+ktLGH8vV92vhiOuvXM+ZnYrJM04FhrNFCtrBgysvU+2cfX0LfM07bx/nu2P0YF/o3djT0bzL1+y2/HhY/fAyw2BDzcVwXxnafQUsKU61AlYNDsRYKdcFE1SGoqlBA0VhLGvUTAqtmywUZ9AFOATPVtMxXymThmStXpFyZlZmZomRn5yU7v6id9adEegMZZFDsnZXq0ak8fPhI/vH//Zncu/9IDo5OZWv7JsElZ9UGi/sGAFSxCDhhV7BTzTkBZbVMeJoS0MWw6Cxcv7AQCLIzmYd27XXG+xquA4vgE/YjYzJA8a2xfSnN12XBo4ItUJSKAmcw0CjDCQoMUcxpoA4UftbOT6V1fiJ/9scfyb/+yQ+l1TiVTrNOBh4U9BaLMyzKQ5EefCKKvLudrpTLFalUZgm2QsFuHafNdwC+UaAVfwrKRITfAVaaQRFkIU/GEoIZCNpRlitJWG0Ehfg4KZ3xQRlBMvms9MGA0WqRHQEADRQAg3GsWj1jkS/mWyzNJKwxLanXz+WLLz6XX//6UzJCYY/54MEDfo+iyGq1zueQza1N2draltWVNdk/PJRiqSI/+em/ksWlZSnMFMlQkAfQinoyQwYlMpYBIJYraLFnr3d5mjvWC8Wi1TMUHoN5pcs4t7S8zGJlZRdJWElaLQKqzglGApNPX1ZXV1mEXCgCHAQQk/oQsoZkp8k8BUBVp1mTZq0qNRQ4g9Gl1ZSpwQWBhgA9oOAZhc+QLwqnAQLrdHrSaHWkMFOS3EyJer+0sS1rOzdpKziZHoAFY+kBmEppWaa0gBogLoIFtNi2Wq0S3IKCVowRJ/kvLi3J0tIyLZp6TNZZ3cNMZ8FSgUIo7Hd7LHadngJTjIGp+gTzZLNoX33CRadBQFWmgALPngw6TTnYeyZ7L55Kq441nGYRL/QR63l0eEQdLJdn5d7dByxi/qOPPtb1KxRFsgUR+gNUnhqbEsbaJ3hFAQWQQcJSBLhKT9mIUIiK9UOf8DUo/mbBceIblF9P7RQ2cXKoU4RIAAAgAElEQVRaJSAJ4BPoXAG2AJ9LJJV6kUsaogRMSgATq/gv5OzwQM6OjmivuA6sTugLxbEAjmHMKHTty4U0Ow358quvpN6oE1j6znffl++8+75MYz2TVxdgHoN/Y2F2AqCSqWSeA1FmITBJdAHgSdbNuW3IF0x1/rlF43sCFYC7TRhuyKRG1j6sYzJP6WHlGQ9qJ4dkpgKjGhgGt7c3CRyonp5w7gBUff3VF9TtDgAbLA7uc95vvfUdso2hbxQ8Y+2fv9iTp8+ey/Nne7K4tCK3br0mr9++LZs3bkp5eVXtACCYTheIMWWryGalP52h70LNHJij8oUZXptw5l3qKli2CMPCZDPT0mk1CWrMAugJfpVuR54/eiDPHj4gyK9/0aX/XF9dkbW1VZlfXJBCqUSfCN0A+wmK77ttsDhBLgBSJUyNEBcBVVoQDXkB7FAqo+gdoLeeNNqIVx3pX4KppgimI5i005HVhWUpFcBsB8CLsh1VqzU5pc+sSQNsRxd9+mWAX8HWhXnDfwHEhHXEP4KUAGpNmKnAFgPgA0EFKIAHiLFQIlADMgT4iUCgNkCtAO9ooTvjHtguUJhPn6bxSuExutcm0wkAn131XZhLo9EiMBG+q1prSK3RpNzOz8+lVj2XU4BJq1XaJmMT4gZtW+MjwBNkIUuARQAXzpSKjEUGcsI1YLoCqIAMkP2BtNtdAuygbwQCM04BtKL+n4AkxjCdG/QC/h5zIMPVJZBN2bXAlMV9JywArJYEQ0KuAWuKO/DA9lph3gH9KGhD1xVAFoAj8Dd+NxCW7TcgF33ewl4PgK2uzgfAToIllCWPQLGk8MqK8QFoABAeoBj4ZqyP7Z9xT++iq2yCAKxhbhd9At3wtxb8J6x97uTzIUhpCLAnKDk4DOtyz5+Aqagk7rGM8gFYLwF1KpNoAkskOFKBkWznEpCVjClBGF4+08Dnm327E/sZx3hvsk6+HQ1yycEAKkPVPT8Gx87lxm/XDceXoLemBwTtFfJZKc7kpVo9lbPTY+l32wRTHe49l53NDVlbWZKLTos+dqaQkyLtEQCWFoGBs3NzUiyXGVUODo6k1enKdD4v57U67Qt+E+sP2WkbBVldXaF4wXSImFMqFmRxfp7tYy/SbNS4L4T9oh/YHHTJGIJqNTCEtgjgRvtLKysEtAIMfHJ8JPt7ewRTLS3NyfrGqnQ6Tel0YN8AGuUS4JUCjgjOncrSd+3uPpa9F4dyfgbgHraK07KyWpT19XlZXVsi0K84U5BaTUH1sIODwxPOFX0tLC7I/MI8geoAV9167ZacnJzK559/Lk+fPZPz8xr3snNzCzI7PwRTAeiKcWSzhaSoeppsffB7memcgPUWY1xYWOZ+A3sCMFGdnZ7x7+fPX8idO3fk4OBYGo2mgj2zuD87BJyS6dPAVLpPGgKV7WA59TGaMx8eiKLPfBoz9PlqKtlf6dMeQF0G6vS5FnwOHSBANJvl3uSSTYNgSfVhGfh9gqcV4KW5MQUJEZKZHMwFOcGvzIKVdGFRlpYBpp+6BFMx1jVaHB+eB7AuiLnYayCuX5DhDAcxFOibcbhFLluQVkdBbYgBYFQFABZAarC8wmfD14HZVZ9tBtxbgblTmf8U0Av/iHhBUGFi1znso5M8ucmb9wwGXKMtAK/X1/l/gKnAMot9Ofr0OQ67V/c8yeEQjAVavBp7Rrb7bT2MZcs//0HOGLdn2whzrsZCprEB+xkDhxoAx5jNdB9mYCrEgvfff18++OADWV5cpq3Bjin/rDJ7kZEKhy5ABzIZaXdbHEta/sdyC6PyQ/6Z1uciYu+q/LWW1wjzL74Nn09Jy5OE+RGflxqXOwnzVr6PWN4yHGvsnZDXo8tnpUvUe/LsnrwXiOVXYjnNtLGMkp2fWyzv5vNAaWsYjsXrgZez5dZj8037LMyhmOxDvQjH5sft5ReuXThWf23Yh59LaK8M7ZF3b6/St78/3PP59tNswsYXeyeVJt/QXtBGzP5itm3+H/83f+bHGbbl/UTY7ygbNrmE/w/XysslpqvXsWM/Tw+m8jZk8g1zpF6/Y37N1tRf53Uqza+YTEP9is0xphtX29XzUWxt0uwp1NuYb/HjSvs+tuaxdRg37nG6E9OfNHuM2WQ4fi9bW0uVGWd9RX29bsRiCe5X1mM73CRkFB02F8YFP67YfGL9veo9w+fwq1YZi5lpujjKz41aO99j2N+4uBz6kCt/M4U/BF3G/Po4PUjzUaHNxGx95NiSL9PitR9XTC9DHxvzC75/y9fF3i/5vYnXPe+X0vR7lH2FMhrl20atc5p+X+Yg3J5plM/S7zSnGRtb2lxG2Zy1NQFTXUfbJ9dMJDCRwEQCEwlMJDABU010YCKBiQQmEphIYCKBa0vg7/7uPwzC5GwsSeMTpWECP0wC+KSxPVQbsOfaA7PTvpNCiHEP2WGi2ydEr9OnT7ikJX1jydHwRYwlUsJkh5eRFXdcZ1xhYiFMmqclpXGdFXPYCw8/x7SXATwNE4Vcyb9xumHX2bjC8YTj9QmVb5OMQ3tWUBLKJqYjoxKOYXInbe1GJZLDxOi4OcWSP6HsvAy93dl4w8R0LMGblnz2ehnTv7idsQTxJXBFaCe+vVD/0659eX7J4fNBwUxs3NamL4AOXzheTbQnp9MnxaO4P7R78xuh3obtvortpoEPwr4xHiuKSFunmH75z3CfycP0Ja0w3Ao5xvmj0Aeg3VH+0vsEsylvW6NkF+pJTI9G+RjTp1BO4/4Ox/wq6xuzmdDOxyWD0xLuMf/uZep/j43DfH9aTAv9N/62YhHzteEL85g+v4q80vxEWhuh/qGYenhS9NCmQ38eW4Nh0ZG+sPRgKgOtmEwxb7MNfwpxGEc9Iw2uRx/+s3C9wrjlbcOPz6+d+QZbR7+vCuPWKJsJY8errBvatfGFPicWb/CZFSPZ+K+79mF7/r5RPtD77VjM8fHA5uL1O4y9fhx+bWJrmhbbzabG7Q3CtWCBeSZzWYiL/u3Fr9+De5YF9GEAsdhLRD9/GxdjHgAEl++gFVChBWH2MUBUKDJG0RYAU13JTKPQvC6180NZnC/K9tYKmWkuum0Ca1CkOT9bkbWVVRbxZfMF6U1NS3cqIzPlWcmBkYWHy+dkMJWTTqcv+3uH8umvfiOff/GNPNx9KqXyvExN56XZ7spFH4XOWrA4BFMl4BlXKKOcOZiPzsn2izEb8i/98L0/vAF/mw+0tQ31n20nxeHeb7AQO+NeFvMU+gR4C/AaCxSNYUWZYfAnGatY1JmR/f09aTbOJT/Vkx999F355MP3ZNBrSr+HU/nBNoEigAwLplFFgHvBQoTiRABmeEp8sUT2pUazJW0ChQCA0lPmwRyTYdG2Aqry+ULyWZ6F9XYyPmVCkAlKloEbUaCNMdsQrNDrSgdF5CgsvlAwVfXslGCqRqNG0NfKyrK0mmA5OZdnz5/K7u4j2X28y+ubrSYZoPAPxaMoqt++cVPe//BD2dzeYSH9L/7pn+Xs5FQ++qNPZHVtXebm5lnADxDVzs3XZaZYJlPVACXwmSzBFyhKBdAGBcw4dR/rhcJMMo64gshypcJT78H6gDVG8TO+t0JkHkoxNUUQFwqhsVb0NdPTbB8MNXkwo3DJB3J68ELODva4Hpgfvpvqg1lJgXSXICzuqxVAg4Lq6nldiuVZKZQqksuXZHFjU1a3b8qgB5AD0WsJO5ueck+1n55ShhwCiVTvUGR8dnYqB/v7LGqF7i0vL8vc/Dzldknuk4CpuKejfJTVRddX2cymJKNArgSAkM1jngAUdaXXachFtym5GVzTlV7zXJ4+2ZXnTx+zSBTAMRTxgikKbR8eQj9EisWK7O4+IRjuo0/+WNY3d2QKICKwYIGpI7EprCOhQElMpd1AyEkhRp9sXh0CybBWengIWCyU5UIBjepZrUAe82hD1vUmQXfKTJWXAuyOYAy4jgRMRbYttVeCjhLwI2zg7PhIqscnBOVgXcEWB70HCxOK26EX1fMz6Q26Um/V5KtvvmHR7DvvvCsb2zuysrohF10tgoVuovgb9pnLFzkuRRgoUwb+XYKpOl2CUghSgItLJgjdRtG97Y04dwIWlFWFdpqwmZHZCCAaFC6jXBqFDBddMq/gvl67KdWTQ3n26BFBgLOVMucGwCDAZkeHe/Lsya4cHx9Ks9GgvwWzB+x0bW1DKuUKq8LarbbU6w3ZffxUWu0ui+I3t7Zle+emrG5sytzCkmTAspYATunXE8ZBBamKdKD7gEtQP5V9BsxQLE7n/Awml4DuyGyjtqYgUxQsT8v52QkZ054+eEC2qrOTI1laWpSNjXV57fVbZLsDShBAHRSSK8jlgn0B6EVWI/B4JcxUADDCV0C2eQAmigWSJgLcV2tUpdMFIKojmSz5BwmsazTq0qw3RHoi3VZXamR8qpFhqNMFOAvzcgDdBPyB9c8CJJBRhjjsqwCUXVxYkMXFeZnJzyRxI0tfS8aZwoxMZRFbs/TrkB/1qNMlmEpZpVT/CFAEuyLQEFNC4AHm24deIHYFmxP4B7BhgB0GegkAABm9CAxTJhGsPYCr8D8oCMdPnYxWHTLaQIeNQYfF6QQDKBAK/gqfWUxmvMrCt5OXjj4eNgO/jrHC1mHDAFYZgBKsTsaGBaAVcacJC4gd2oJ5wEZsrwUfz30aZQK7S/ZCAavHMG8xZHIiY1rCpALdUbCAyoLPDzKQVqNJ8Bm+h+6CFQhAAlyHbhG7IS/EdYwD1yEOESSaVRCAtq0AXqwB1guAZ/QHeV4+/4MtL2FAgZy4nhcAbIP5EgDQBBfq8iHXeQYLrwmfBfzzjT+wxe+P/TNK2rOvtWN7tFiu9XIsBqoPiqZtz2X/9/mmMMcTjumlcdHZYq8MGU6TgQkAWjBwdttNsnCeHh3IVgKm6rYQD6alXFLgNRYYwFPoKuLwa7ff4CEDX39zR07PqjKdyxFwWq2ekykT61urVbmPhu8FoA2slpvr67K2uixzcxXJATjabtEHw98BPNVqAkildmdMaoiN2PcAoFmZnWX/8/ML3OcAKAVw+eHBgTx8cE/KlaIsLc3LRa9DQFW9UVPwfy4r5VKFAA/4RegR9uIvXuzLwf6JnB2DIUdx9/PzWanMKti/WEJcyBCwo2BG7FMbZD8CYxXiLxhTwWC1uDAnW9vb9BUPHz0k8AnA4YXFJVlcXOb/CSgmCyf6gg+YIeAVPoi+kzYL0An2xwVZmF+UtbV1xqXPPvtMXrzYI7PWs2fPCaY6OTmTVqvD+GXMdso8hBg7BKmQTSkBLWmeEL5f45WyZA4L3YfPkQamGrICmZ5pnkAPPLPnDOizgqn0kA/4AR2X7gE4symwoyXg0cRPGLjS8pcKHdRcDvvoKph+YWFJFpaWCNqGr4EvBiswwGT0g/mCnFXPGY/w3NADuJbPUACcFggALAGYVihJow3daEq91iSwFUA2gJrQD/bSBqaCLOCLwZoIf2BgKugqYyxBZcoSyPn3FDgVvqOAjCALgLXATOXBVABXYc9neReTv8UX2wHq850+l/n3Ina99Wm5CyuyDn1aCKYyn2s5EuoEWCEBuCaYVPcJiLNDnwTd0vVUxim9/sMPP5SPPvpIZsuzjL04DAFsYHxeFuwvLhg/8zwII0fmueswU4XP/uNygiajmH8Oc3JhXsnu8XmfmO+NxZswTzIubzIq7+LvjeWD0uY4Lsb5/Es4Ph9H0I6XDb5Lkx2fUZK9fDgn08vw/YSPib7dcHxpYwxzmeNkHcolFsfD+ZkMYvsEvybWtpeBzcP7x1j7MdmZLY6aU+w7v17mI/w8/Z4ifLcSzhXX+uczm4e3jzS9jNmG6Y/XK5t7qHdpOuPl62UZk78fZ6zPWN9eJtexP99G2Ef4nfdhBqby6+GvD99R+Xhidm/Xp8WbUKahjNL0zuZxGY8TkMAoeVtbAcaEXV7HJ4Z6ZGMP5WBjiPmamK/3sc/Pd5TtxHT3VT4LxxHaS+jrzE6V7fNqTzEd9FfYex6vA/57k2M4Bu+Lw+vDNYv5Pj/H0M78/Qamitmtl4P3Lb7t6/j0tLgTrn3s73AMYVsx/8YUfgq4ddTahzKPzTOMD/79znV1MPT3V9djqGBh/za+NJ/s+7fY4N9Bhu8nffvef8VsOs0/x3QzbV29fYc+LPR9Mf2N+cfQP4drMNT94WEQoV8NdcKP38s8HD/+/h/+zV9OiDauq/iT6yYSmEhgIoGJBP6gJTAJmH/Qyz+Z/EQCEwlMJDCRwKtIAGAqe2gOk0n2sO8TmD6xZNeHRab2QBu+YLLTdK87PvTlixtjCYBYEsiPZ1wiyc8nljgOEwFh4ig2vrSEhCVDPNghTIDEkhGjkhix+20eHkzl18LPKZQPC4ZYRKLbqTAxlTbetDUNE5H+ujAJMqptv87+RVFaez6B569JS/R5GY9KpI2aZ6yf8Pq0pJCXdVpyMqb/aS9iRr1MG5U4DeVGH5BU3YQvlsK+zV/4OYf6E7NHL28r4vZtx2zU68owka408T7h6l/GhTI2OzV5hC9bYolMS3xed11jCfqYTZiczHf5BP+odfffWTI9BFP5gib/8tU+vzz1doRjDtfa5uDXMy2p6fVtlP77NQ1fPtjf4cupNLuNTcW3mRYXxo0vTUSjEsYmq1D2aCuMraHtjNLJcb7E2o/5glC+Zgv4P/pEwYvZ1Shwnl/bUKb2d2yc9p1/KTBKtl43kppFXp7m52P2ib7MvsI1QTtWIGN+DNejeMeKXMIxm22HQKu0/dAonTTb9feGL4HCF/e4xz5L06Mw1tvc/F5nvE/WkYc+KmZ73k7Nh4U67dfN+2CvJ7ExpdnsVd0YFq2Fc/f24HUh7cWUH1vMj/v5h7+HOh/TCW9zMd3wYCoD+sEW7cfmbWAqr49ms97neJ2/GvN4jrnW7rPq3goStUgdVYsooFcgFdhqwObTlYteQ7rtqjTqx7K5sShv3t4R6Xel06pL7exUstNTZErZ2d6WpeUVGUxneOp59awqy9s3pFiZT/pCgVtWJFciA9WdL+/Ip7/+TL744mvp9ADimJbBFEAkGekD2EHimATsxSJ3AA60kJlMBAQOYAs7nJPXXZN1zL5MF7yte/2wdbT2tF8tfieuJWETQ9E2ihMv7QxF8gGYCoX+Kl4UG4JlAyfXCwusUXz79NljFukuz5fkg3dvy/tvvyb5acg/OYWegkAxZod+AMXcZ2dnBAShuBDFsihA76Jo8RKAAcIfnGiOk+1zBEmB6QigFez78Vllbo6Fk5yXUn1pYSeLO3WeeMGPYkiAWLpg3+n3yYpwfHxEYBWKiFGgC3YqgArm5mZla2tDwI6Aa+7evStHx4cs+n306JGcnVVZeAvgDX62t3bkve99X378538uS2tr0mw05f/6D/9RHt65J+9/7wNZW98gQO/49Fwy2bzcuPmalCpzkgPbi+h8sgUU2XYJasnnCpLJZbkmZCUhq4zKEWuJYn2sHQBgAO5gDFb4icJeXIdi4sosCkVLZLqBvkFemHev25YZMMdkQEQwkP3dh3L47Annh0Lo+blZIJRkABACGKUgUwBucGq+DFic2mx35Pj0TEqz8zJTqki+UJLF9S1Z2dqRPsFUAwKOMF4Un2YyYE+B7imYShm4sIY6z9PTEznY20tOtp9moStYokql0qVeetAvQHa4T529MtQATIXC235PWUYwVrD9KJiqLV0w8HQbkitkZHDRllbtTHbBAPT0sVRKRbJgoE8A9eBNjo7BVCBSyJdlb+9A+oNp+eCTP5bVjS2yig0GHsAAG8LfypJD4ANtTG0dxeVg+YH+sYg8AS2gYBW+E7HbEAN+nwJmm85FX5rtHgEmAACB6QMgxqyxpbAiR4tg9V/y+0VX+r0umY0A7Ds/PZNiqUCgaafZYmE69BhSBECQOt6uS7UOAOFzWVxalE8++bGUK3NkTgOwBXMszJSl2wErzUAKBJ5B7jBBsIIpsMoKr1FMDpsm8EbRVAp6teKUhFGIQKqEdWjo75UlIgMwFcBRuQRMBdDFRYfrD8YLoFzr1VN5+uC+1M5OON8bN3ZkeXFBLi4AHmwTSHd6esxiXxRFQ44AtsDWCIKbmpInT57J490nsn9wJHPzi/L9738gG5tbCq4tVThP6QKcmQCmCjMyncuL4H4URmGOAAHR/6PQGqxcChohkwYAMwlDA+ZFUGenreDJzJT0Wg1l8gCb1fQUwQ/7Dx/I4wf35c43XxFMsLK6LN/7/vtSmZslUwyYv4wtijYnAJ4pcxbyI/QfPdVHAra4T8xKfiZHViqwuVTJwtKUbq9FZrJuT4FU/x97b/bl+nGkiQX2HQXUvt2VIi8papd6k/v0nB77jO3HeRj7j/OLffrJM+Mz9rEfZroPZ1o9zV5GrZZEtbjcnby8dWtFAYXCvvl8ERlAVDJ/AIrqN+JSUFXht2VGxpIZv/jyazavqNlo0tnxOV2c1ejs9JxqtTo1r68pk8lRsbzGQFhma0qmuFgdzHiNqyuKx+CDIQviuLq9tUX7e2Du26MyAIsAJaSSlM/lmMkpnctykTtAWmDdApMf5AWbR6F8H0xRg4FotwMr4nv4l8oaAJcxmRMzOE3sAPoEMAUXf3OsY/4nBjjJfAXgSwd2Bvkks6MDYNUXRsBmU5hPwJLT6VC90aDaxQX3HwX8iA84xuc1m8zCJUCkGPcF94K9AHDIAOBMlgv34dMAUgGYCn1EzMaYs21nALgSdisGToIZcIK2CfBc/AWAWLgODlwAbRhXAXBrOszZmYIU0VPHQAlfzqBFZgUUnWSmKPSf2Q/FrhCLAPwA4wvOAZOYsM1BRiMG1iGGq+zB6gU5wbcJUG8wZRoU2QrgLJZALHGgK9d/uAMU8sNPyjomRgCfYrOkZBxgKjf/EA+rpDaRBd0S+F14cOfb6/w5sMSpm7tNh+a5/npA51Z2/m3XN6H1g0xeZ/MtfY6/BuCspgHG+bklm4vC7zfXlxMG18D/Ye4GhioGoo6G1Ou0qN1q0nW9Rvt7O7S5sc5zt0wKoMfCFOwM0AtiIlihfvwTAYX//B9+QadnZzwve/z4CZ2cndHe/j4N+l06PT3muQPGDgw8B/v79Ie//3t053Cfv4c/u6zVqHZxTtlclv0RwFjXzSaDWTQHzMxoDPyMMxgcH8RlzA/BJNW+btHlZY2++OIl+7JiMcfg6EG/x4AuMFXGEjEGJiViSZ6PpdNgCUzTxTn82BVdnLVZPYD7KRSIEH5hO+kM7AusqQBSJahYTAvwcqi+BwAigOgTDLwCQxX8Ds8lwaSWSjNz6MbmFgPCwZqH+/J8lVnWHGgeftsBO3l+FAcAJUtr5TU6PLxDd+/ep1/+8pf0+vURA1Nef/maHj9+TM0mGC2HjvmPJ3AcXwQII0AniZ8yX1SdxpwEbbBAKpk6CZSJdWe6TvkqmArnakwXfRUDQ/+GQ8zvALIH0FNsF/8SjvkS9oz5KD46j2U2UeenlZkKTWAd6A+pUqlStVrlOIxNKTqdHgNeuwx4BpgK4NM0NZpX7Kt7AzArYj2FtguYKl8qUqm4Rvl8UcBUrQ5dXwOUHhdQHPvcjGxM0G6zL4M/hM8tFwtTZi9mUnVgKjwXfltttXV95ZjBxHdA9gIsE5YuMMNCD3Z3d6fMVAqmmrFQzWKavneSHMtNMJV9f2PXA/o89Mfmd9SnWTCVrsdVT3AfZoiNSayV+OWAU1NGdeSpZ2Aqu67/yU9+QvhkwKw7GHIcBJgK9sa5uR42g+ixTwdoesCg7hkjYVRe0Po660Otj/T9s3+NXudfo37SzrNtfsLm1Px7hvI+NtelcSAUO2xOyPfdoT767ec5jVvz+G2397OxzX6vOZeQ3Pzn+7mFUC7bb4Ntr5WJzeX4sQ7HfKaVUB7Zzxn6sTrUFjtWvp5Ncx0B4IiN6TqeN2PrTIL2uXZs/Pd+oXuG9M8fG6szUXlGq6/+3AP3m/lcyR+Ib5G1c6hfdrys/vvjEmqPbb8vY6uXvp3YnJe1TysjX4b2Hov6pOf69qw+z7Z7mX5F+S3/OTM7kjm82qDti+b2/DGxeVjfvq3/12f6NuuPRcgG7BhZGw/52ZDPWQZMZfXMl7M+U31bKL/N+UKTn/T1yPqUkN8Nje08u/LlNE8frExC9uz7XDvWsqZD/J2Vg/r2GIoZuEfU+ITsX+cBavtRMgr1M8pvRvkpC6ZSnbVt1fFWe/X12m9DqM2hWLfIfq1crX+x7xz82DS9Rnjfb/yzfiRkF7jWzuV8X6V+2R9HneOFxihKD+e9E/Lvo2313/Eskqm2XzcctDElSu+1b6ExXsbHWj33bdx/pvoYzRFbH+H7/JDv1vb4MS4Uz3B9CDToP8eXva7H5vnlFZhqkQdfHV9JYCWBlQRWElhJQCSwAlOtNGElgZUEVhJYSWAlgSUl8G//7b+fbrMiC9qbyUm9jSYXbHI7lMT0F9w2sRJKMi9KNs1bpEd10Sac/ISBbZ//+7xkhJ8o1ISU3VUmlKTThISf6LXtipKBn/T2+2uTtjwB8nb60aS2FjXbsdAEh03EyfUxKWAKTKfmJbsXqVvUOIYSfaF7WVn4CXJ/jBcllW7T1q9zLz/RpUky/d62X8cBehR6gRiSm03w+3pp+xZ1bJlxvHmt7PTtv6BQ3fZf8mkbbFLf9wuqr1+VlSTD1bfIi2kpRAg9X9vg67+f6LXJXvtsX17WTq2c/AStbfeipKm9p22nf3/rK3wf5vuW0DjbPvpjHDqm7Qolv61c/d/9v0P+1h9vG1tC9heSeyiRGoohUX7R94+LYs3XsfWoa0I2FtKnKFv09W2RT1wUC0Mv0329tbLVl22+r9LnqC3quOJ7Pde+FAjZuZ03+EAtqwfR8RT+QV7F2LgwzybQNhTGWLlG+Qiru35s8f2M2oJtR+hl8rxxVtnpSxXrB6L8ke9jo+Rg7xWy4yi9ibKpKPuL6nZSQtsAACAASURBVN+88QmNhcpinm76OhXydSH7sf4E+uC/WLd9tve0Oj5PP227fPlFFZXOi8VRPnyRTaGNUTFJ4+hNn43iROzq7licUEAMQhYGLzBHDO8mn0iA5QOgnQFKzqnZOKF4rEdbm2Var+SoXAJDy5Bo1KfxoEcp7Eaey9J6dZ0Lv1Ckd3R0TG9OzugHP/1jZqMZtHuUSGUpmS0QJfPUbHboxZMX9Ld/83P6x1/+EzNTgbkKwAc+D7vQjybU76NoHUAEAIOk2FB2qkVxu2Ouc2wsvj2F/IaOqx/X/XWPb0/OCXE7AGaaAqj42bNiXH6m+z8U/EOuKLRlJgyu7AbzEUAmKWbCQRHrixfPKBGb0Pe/84jeebBHd/bWKUF9ZooR5iABmfCu51xoGeeidRRvo7ARABYUHzIjUyLJBapc+A/GkhiAacRF9SiWZNDVaMQsACi0TKOwv1jiYnZmdkLxJhiPMA8DmGUigFv0BUWczMoBQGq/x7qEYuN+F9cK0ApFtJlsmgvBAbBC8fDnX7xk9oGTkwsuhv/JT37IgI1KpUL1Wp3KaxX6/T/6IwZonJ2d05//p/9EV1fX9K//zf/KhfEt3KsFtoMY5fIlKpUrtFZdZzASWNBEPmKJKCCHXjjSERkNAO8ZpDNmYABiEYNU3C75Ol6yHMLYxigJ4Bl8B4OgJP5w0e1oSLHJmNkpruoX1L6qU6/VZOAHCu3BLgG2I4w72oXv4O9R8I8CT4AEev0htZmBTQBvhVKFNvYPaOvgDoMHuVAETEaOMVFp4xgghnU7gB9uDYjiSsgHxfjMIpFMUrVakYJXBqfYzTIccIrn2QIImK7/lHFhHKNhf8hAohTAVEkUr49oPOjQaNCm4RBMNNfUaoIN6w1d1s5prSQF2wCmgX0A9lpvoDAUbBHrdHR0Sr3hmL7zo99jliYaxWg0ATBDQFRS+JpgUOS0aF/ZuBygD+PQ7oCF45oLLSAHFCCzbAFoGAnDhBQECKsVwHcApY1iUowNIF06lWRwgzA/xBwzlQPLsNK4D/Rl2OdC+cZFja7qdcYcppMJyjpABv4GUAWMIb1Bj16/eU0n5ydU3dyg3f0Devutd7gwmZmAMNZoRyoLk2JdZoBRDIX6wsAzY9uY+TiOXQ4oITETbE0jti30E0XRANZIfkL0XJh/hAEPskF/Zc4BXwJw7EDYyABZTcWp276mky+/pGajxmyDh4cHVCoVqHlVp0QMzCQTLuLvdjtsE/A30i/R5+tWmz777Cm9fPkFvfPoXXrw1rdo9/Aus+VBB+NJMDmheJ1ogjUfs+YlmE2JAVSM74gxCBf6A1+VSgr7EPQbtoWxBSAF9xN2Dikshr+BFo/6XfaXzAwTh2sdUu+6SefHb+iL58/ozdFrGo2H9NOf/pTHB8/HGACYCFliDAAOQ1F8DB/2G1IwifimTEboBsa91wcDTJcGox6DuYAJOzk7pi+PvqTHn31KtdolM4IU82XK50pUyJeoWCxTsVRkf1solCiXz7M/hn6gz51ul1qdDoOY4Me6vS7bdqNep+ZVg1rXTUrEE1QCa83uLt05PKCd7W0Hik2zrWNc0Df4cmY1G4/5Hiimh00ArIPCd4C2AN5B8Tv6CH9YLq1RpbLGbDb4Xm2LwUZD2IiwoECf8DvuyWxJjm0DP6Eb6Av8v8y7JsymAZAvivkhR4B+wArGoKpmU+KLK/pD7AKjE0C3nW6PhgADdHvMuKjzbfwEwwqY0BAH8QxlIpEcWFKK/V1cFCY1ALIyzFQDwJV+h3gHwAXAufAViI3sQ+BfHHgPOsVgBWaIEzCSzD2EcUrlzEArBi0LW52yYXExfAZyAQgK9wdYSuIRt1vnqO7ZkAWYjTA+GBcFUsEOAGaEbIVRRkByLJexsIYxEIQZYOAHxZ3xXN6Nnc570FZhs3PxwRUHM2QOPsbFGZl3OIAIg8CF/U5ATQ4W4orfJJ9489+8ea+uVe363Z+f2XwC+sTgBTbCGbCUr/f+ns7v3PdRa63pvM41W3owptEEzDodGo8BBBpTuVSgQi7HrHfXV7DHS9pcr1J1rcx+B3Ehl83w3AnyB8CpVC7RweEhffd7P2Cb+vBv/o7Ozi8om8/T4ydP6fT0lLa2t6jX69DJ8RFVKmUGTgFEcu/uHfr2u+/yvBpzrHqtxvYPnQBTHWIzABiIh4j9AGLAZqAb8MnQQ2xsAMASQJtoU7vTYWYrgPCbzQaNRgMGf0hMgP9pCQA3kaBCochMfddX17SxvsnAnM9ffkFHr8/o4rzLrJMYhrU1MDQKiw58IL7rdgC0ilGplKRef0T9wZiyWcRqGTuwI+I5uXzOtatLvT5Aaxk6PNym7e1NqlbXhVUVGwHwfHdEnU6fSsUSg0Wh92BagjwQR5lZMxanYqHEmwvUajX2N/CvL56/YKaqfl9sBLoBHwHAqmxQAfuROYV8Zjun694NAqTCWlLBiD471U1WCTv/9NfSCnziAvGxAoiEXY83Z2A8lwDKfWYqzanI2gbzCNlUSsCc8A99Bh9h3IXhD/NW4mOYlwEUhedi3lWr1xkIjokCsGAjsN7GkxxDMvkc5XMFygL8PYYtDKjdgb8RgCivNxyLlm7yAf/P812uEhdZQnenbKNurqdrZMwvdPMQm2fCvQFERD8ACsM64eVLrB9OmK2KmUgdMyDupYW3NwtjxVXbNaC/7sc9uM0OwIU4JGsYANwFIAo9w3d6jubvtc/iLwXoxrrDzFTCJDvzfRgF0Sl8hzHFfPnHP/4xs1P1u30G2+Oeykwl/Rpx3FVQM3wSdHOeT43qr/3ez8fYPILNndi8nK/DNleicvXzePr9vPZaAJvNd9ixCuV4bOG7vb/NOdrn27ZFtcvPCch8ewacCeURbezSGGPf2/j9WCSTeXm3kBz9nJW2wdd1O/42pup5an8c/dzmI3qNFmZHtT0kF9Up/51DaBz8tqlf0QJqm4vTMbF6qnIJjUVIHvPGPzReoeeHdNLqb1ROT+Vi22DPDelyqE1RNmXnT4v037bX1/OQveOZUXUBKmcLKgr5oijb8HXA9lnuLfHWfwdp44a2ITRetn163PoQX0+i9NTKTH/3dcH3g2G9dGzjfkfd37YPVqaLNnkMPcv6tYjHBb9GG27GVDc71lhn2NiifJOvzyH/Zp+hDfHPs3Yj/oulf+O9kF5j34H5viEUt6L8wbKymqcr/j1C7ZmNGdbLbt0WARIL6Zbvn31d9sfG+v/QuFnds+3VZ4f8rX+N6pxueKa26/tv+70ew8/p+nW6wcHNd4B+zLH3tf0PnWePh3QvaszU3pcB9kTFcd8nRtmmlaevX4v0TX1iFLgp9Ewdh3n24j/Xv4/vB+29bv4ufiTkz6Pu6et0yGZXYKplPdbqvJUEVhJYSWAlgW+6BFZgqm+6Bqz6v5LASgIrCawksLQEfDAVLrRAG10oh4oKQ8kJ+2B/ARxKWC1KACzTkVAiad6z5iWRohIm4cRn+KWKJkb8hKHKa5pQmr6kDRcbhBJWixI69vj0xZ4Bomgb/MSytpkTGSMpQgyN3zLj8XXPiUo0WTnOSzLpc6N0KpQgjGrr76qXPghBE99S1IMCt9nOmXgWXtSGXgjouFjQm91NM0pmyybtlhkrFIrqzpf25Zr1Fb4NWj2z9mDHz/9dkmgCpgoBMiy7mm9buNZ/oaNJOb84x39Z4rd1nk5YgJi2f5Gd+Nfo/X2fYv2pyizUNl+P/WSlvdZ/VuiY399lkrRWpmiP/3LUPlflEwIvhJLavlytLdm22naGErqhc/U8Pzm8yHfM04lQ/Jk3xv44h/6O+s62I9SHkI/Ddzamq3z9F2J+TLAvOO2LAlyvhZJcWO52Q4Z94h5a3Gh9ln2W6gHO9Vl2ovThpj3cfLkUigm+TXCBI9gJvGS9fSHpy1PlFqVzofOtX1/Gt+o5Ghf8uGFBOPPGKzSnifJrv2tsu02/7LiF/FZormkBdvNkr37Hjr99EWP12Y6V9btWR22cmmfvUXK1fsv3Jza2h3xyyC/rNXZnRX+OYF+i67FQoY/vN2621YKpEkQMphI7xkQQZUPJFIr7AEpBMV+fWWnqtSNKp0f0ztt3aa2Ypnisz0X2idiYQUDpZJwyKBArlfnxF2dndHZxQbWra/rOH/wRbe7s0aAlYKpEJk+9HtH1dZfO3pzTz372N/S3f/cLWt/YpXgqR61Oj5LpPKUyeS44BpgKxdQoWGOGJS5qlJetbCf84ZH6ysu5kKx1TP25pp0r+PY+jSX8LDByoJjaFVnNSBymomcWD7B99HsMRkJhOtiomAVoNGR+j2w6xcXWvW6bnj99StlMkv70T/6I7uxWqFJMUXwC2Q+FtcWtHxh+AkYM7vDshSTvCJ/Juh3jM1yADTkBTAXhoMSvB2YSfIdidxSi9gd03RLWAbDHdDptBlQJ6EfaijbjnT4KMQFOQKEgCiUBYmEcjmP1AYsMg74YQCTgD2XZwK71T54+oX/67T/RZb1JGxub9Kd/+id0984h5QsF+uUv/pGaV9f0zjvvMHsMiuSfPntO2UKB/vW/+V8Y3HB6fMLgowEK0CdgXFijjc1tWt/a5sJatE9YKMDAA3CCxEEGy7jCC4lrQ9YZLbxHO1H0rv6FWXaYgcVRc7gCdCncmPBzwFQFloiry3O6PDtm8AkAcviHQlL2aVx2y9rH4AeAXVDIj8JgZsIZjWkwmjBzS384Zqatrb0D2j64I2w98TgNewNhXQG7iou7CuAT2KPIGoA6yBrF27BlxGthohBGGS2YZ52eFgq7NZ/T0ykYkIEkApxAcT5Y1OJgpooB/dNnMFWrWeNC8vrlBTN0DPodZoQASA4sBWCMQBFzA2CqZIbW1jbo9KxGw3GM3vveD2ljc4f9DrPQkWNLm7IIaPWrw3hxNwVQDf1CMflVE8AXATNArlIMCzCVsLWArYgLTgGIS2UomQYDEgp/UwyO4MJUFCzLdiICNiAUUo8pzoth3FvaMeh1qXt9RXUw6jCLzIQL5tdKJdZ/gBs6rRY/c0xjevnqc3pzdkLvvPuIDg7v0t7+oWPAATgBNwaTWhpaweAp0Su0BbJg+JNbizsNcmoIPWUZCOTKsXnUuA+QObNX8LpSxg3twnAzE49jFwLoCEXsE9jxGEDCIU3gJxLEoIHG+Tld1WvUbbfo4GCPCoUc1esXlIpPKJOOU612xsAx+Bn2EWBOmsSoed2mL159ScfHp3TdbNMf/vS/o4dvv0OFcsWxOwnrFkCD7Iu4gFz8J7ORJaRwmWXBIMcxtbsdZnCDr0LfUSwNVj6AndLJFPeR+8KMISI9+FUuQEcxEhcyA/gyolajTudvjuizzz6jWu2c3n3vXWaJqaxXuU24Nxhf4gQgJFhaHFiRq4BkVADggs+TdsqzwcI3AFPgZMjAKrC6PHv5jI4AqDs55vsApLO/f5e2NndpE5+tbaqur7PfQ9+gi2iDFLyPGZTTHwzYZ8AHAfhQb1wyq9Xp6Qnft3V1xax3YGHa39ul3Z1dLjpfX69SoVhwDHbExdlaqA6wBUAWiAuXl5d0fPRGwFTdDrNboVAedlVZq3Cx+v7+PjOrrVeq7EPg1/scgwU8xOFhNGJ9QPG/sroqQxSK0tuttvhCBQsxOAfzC8RwMOyNGSwGAJkWTuF8tBnXN1st6vYGbDfNVpt9JYBEOAb9bjNTSov7hRgDFg/4P/HzsBfRfwakOoAVF8QnAJ5KTYvopX0JBuamcwX2X3wtit4zYAkBAFOAsJCDMLoL84kwyiS5PfiXZpY0YRDkInyApZIJvh7H+symAzngHGHa5Fjq7qXzDgAkGBzBrDmOoQ2AKbD8wN93O9TtCPAOgCrN/8EeAC7DOQyyYjCdMDPqWs1fL/nrOF3z6TX+2s4vXp22mUGSsvHFvJyUnZOF5rF23qvP0rk+g8TB/AVf4gDO/nzfrhX8NYmfJ/LnytP5Pry5s/HxGAxuI1oHyLBYpIvzUwFUNev8HcBPYGbNppOUywCIjrYBaNhle9za3qbDO3c5jv/qVx8xExCASQBTvTk+prVKmdkuG40aVStrtLm5Tg/uP6CD/T3+ANTc7bSZrarb6fA4ggELzIjQc8zZMHdrNgGQEpYq6A98D54NlieAiwA8BMBIcDoAx/So1QY4q8XzTIDG4GM5biYSDGyHjWJudnhwl7a3d+jTTz6jF89f0/l5m0ZDrOljtL6eoVw+zn4afwvQFAysCSoV09S8ho0DqJmhTE5Y4Rg4gtgTF78H/9PpAYyVpsPDLQZTVSrrwj6XEiDkcDCmdqtLxVKJ/TT8JDP3MEgUeVYBxgIghRglegxAZZY++eRT+vu//3vHiCn5WNgczhV7kDwDg5ZZh2csJBpHlZVKcMpazDtjcbZ2JdjFWa7/Zi5KrpX1PpcDC7DLgXp47s3+FaymYOuSeQv8LNqpz9F1HduvAz8wwKzXp4ODA9ra2qaRY/ZFITozYzH4DjrEAZhq9Uv2v3HMDQRqzfMkrBsApsoBTJXJM9BqCEbaHmJdnz8yr8ZmF302I56rOjAVx2GXK9Q1BMvVAfbVX103G1MwqM11AyxVLpe5H2trazzH+fLLL+ni4oKBhgqmQn9lbiDzeruJjnNFN/yRtXfNPTCAzc3bFUyF79BekadsEoHv9KPtF10BwFTyYcL7p6Apfa8iawdBZsv4IaagHwBTffe736VWs8W6zDJMIIY4kJ+LY5gPcP7N3dv2Y9Hvvr74ORHr322uQMfXv38op+TnRRe1SY/bHI7/bHvO1C8r47Pz/TYWaXvtPW2M8HOeoTaG8nxWXn5sm5df83Ngy8rEnhe6/z/HfTVvZAvW7fsePweMY1aPbFwNycT6Ox/8EfKLvmws25bamj0nNAfxc4NWZ6JkH3qXsUz7rDz83KNtx7y5kD3P/13ba9+j+Pagf4f04Wa8Wax5uIfm9EPzQ2tHof7djH2OqTHisXZOZ+Vjn/FVucnmLzo3tP2zemvlhnOsT8ExX5425xfyD1HzWH+87LW2bfNkpfk7uy+q72tsf/W+Nke8eGRnZ9zWb4T6od+FxsHOR/yxtP3ydQXn2j4tii+z45LBsWMcap+vA/N8dpQ8Q75lkZ/27+XHSD/e4W9ZqwmYyv7z5WftQ+dZvi3N64vago6T/enbf0i+9ruQjmqb2L9inuiYq+16z767sO++bM1ElB7ZuYm10Xn+PGTL1kdEydzKxvpgjZ3L+GHrl0K+dJ5+hd4nLbJ79Wu+ndq2+vZq47s/D/LnVPY+VuYhH+rrufTfbQTh1i06B/VlE9LFeX1fgakWacbq+EoCKwmsJLCSwEoCIoEVmGqlCSsJrCSwksBKAisJLCmBKGYqu1C2C99QYmLJR33lNJvI85MaftLu6z7DJjrsPeyzJWGlL0zdZMIV3PmJT/9+msCZlzyPSr7iXvOSeH7yIiQDvx/2HL/wdp4MZ22c1grJpMpkdf2krm1/lJzmPdNP5Ppy8o9HJX6tDJeR5zK69HWSq1H6pbp1I5noxl53z9SdLa3e+8Xzen9NMvsJtUUJZ70+So5RclEwlW2/1Xub9PJ1JiST+Tp7c2ciP5lnZRLSRz/BHJV4C8l2mTEPnePbqf93lB0usqd5L+esH1JfrbIPje88mfvj7vcx1OfQy/Yo/bEJWly3jN3bmBN133l2H5Ukj7KBeTYx71goblgbCMW4eX7/trYZ5aN9u5v3MkTbY89RW9f26It0fdGgRSf+C3Uct0UlOo5+cl3lxkVBDly6rB5qkZONOSE5+0l8+6JG+6x6rP3y9cOf70T5CP/5vk9cFHP8AhCVj/Ud9iWv7/ujYmXoRcaitoSOf937RPlGX+ei+mnb4ste5RF6cTNvzmV9pz/eoXlM1L389iy61sZ2X8Yhu1eZzANT2TimOqf2ZO05Km7Jc1HqBb/sgN5gh3EFyKjsA7AApBPxxJjihGI+FJJ1qXl1Qvks0aNH9wRMRT1KJ8FQQZRicI8ASXKlMhdIXp2fc4FeulCk7MY2JXIFmgxR3IDixQSdvzmn66sODUdx+uA//1f6Lz/7G9ra3qdUpkid7oiZTBKpHHBEAqgaDA2DDeAEMo9nn4jCZhQwe2AqOwah8VoUw2xcmuo2itzjCQYioDCQv9ePKe7VsUKxORhgAN6AjABMAWADxf9JvGdmgM6AXj5/RsV8lv7H/+Ff0GYlQ6lYn+WP8jkuGXBzc+HykX8K2OICPMcIogCa4QCFoWDnccXsXLAt7EjpbJaLL3uDIdUbVxSPp6hULHNxLRdGcnZViktR16mAJPluLH0Bw4BjpQALE1iuULgtIIcZ26gWcD95+pQ++s1vuNi3VCrTD3/4A1qrrLHu/cWf/wU9ffKEisUCMyhsbW5xQf/9Bw/pBz/+MY//Ra1OnV6fi9Hxd6FYpur6Fm3v7lI+X2A2ESEwjFM2X5Cd5ZmZQxrJMQ3XOjAVM784Jh9lOVL2KQZSQZ+d7NgguLp1TN1Wi8EzKAJtXdWo1bwkckxVKLKX4nqAqQSOxT+drQnLixQHY1QBprqoXXJBPAA2ABzuH9ylTLlECbBtORYOBlswIwpTKTkWI8e25QruASaYMlLE4wxs0rjNBa4MIkJBpqTOWbfdAApeSQpyUavJrDwAueBZYJAYg8UIhc8A6vSodvqGauendHbyBpgvyqQFvIUCUS7IohjvqF+7qNNoEqNMtsjABwApH33ne7QOMFUsSZMxmIoclYWT14xKwGX50UbeBRn6NWDQBPoJhotkKslFtdBp9A82iXNQXC4gBKHOSKAYO5unOBckAwiSoASzlQh7GBe4ouMAYDmAooKpeu0WNS9r1KhdMHtRNpOiYgHMfEX2NwDioU1ccDsZ0euTY7po1Oitt9+mvYND2trZY8AEqkmk7hZjADAJADRxV0/lWKlQceIgXjO/4mpwubgbBf4CoEORL9iKcB7GGsXmAJZJkbaAL8Q3kgM/CvBjDCYSAJCYLWJA40GfRiOAA7vU67SoflmjZqNOe7s7VCyCEa5BiTjAshOqXZ4zUCOXzYsP5DGL09lZjX7xj79iJpO9vQN6+x0BKyXARsVATvjnNMXBQMVFma6f7EudL2cw5phBb2DH6PT7YiuJ5LTAHf6cGbbA5uX8E3wUS09ZIOB/BgChQtjwXxMBxDUb9PnLl/TmzRuWzfbuDr3z3nvCfDUaUb12ybJHET6z1Y1xT2EStEzNzAQyhp8b8nPHNKL+sE8vXsC//YqePX/GgKX79+/RvXv36eDgDm1t7VO5DABViVK5PDPpse/WsQb4gm3cMZ0wIEwYvKDL8KnQ2+EEzCxt+vLZc3r57Bl9+vFv2d7KpRI9eucdevjwPh0e7kuE5yJ8gDABeOozE9XlZY2L0VGUDpYPMFShzzs72wxK+uKLzxnEBeasBw8e0MOHD+ndd9+d6hQAm2BXAgsdAKUomEehfDoD1qUss5XwPGZMDHBgxhjEHY1BjukLfoY/YE/i30fCVgbd5nmExCwGGDADWo7PwxwAdo0xQN9wHoBJAIehX+fnNQETjsbUaXcYJIA2MJCseU3N6yZ1wazSd+AkgD47HWp3u9Tu9alcXWcAIB4AvQDIOJfPUoFBonn2NWBcBDiD7S0N/URbAa4G00ucAVNSQIa4Dn+JuZb0Cf1hsNcEUQE6nGBWGp4fuw8DNwDWQv+TwqCoBWkClgWILjstPuyBnRKgSFM4CgA3xpZZrQCsGvanADX4KQWk4aeAT/v8nf6N56GvGrsVkKdxQ9cvdsMbnu847IjmKHRd469H7TpW223XRHb+qvMovafk0ATIdpt/uI9fpGefY/Mz0l6JOWOAbEkY/ABggv8/PT6iq/oltVpXtFmtMgAKmwnks2DTyXO8wqgC7Mg64uIvwD9vTk45/gBU+elnj+nL168pmwWTHHJhI1qvrtHGeoX2dveoslamcrFA7dY1s7dd1C4YoAW5AtALHwI7U6Ya8f1jnothjgFWoc2tTSpXKsxQdFGr0cnxMVUr6wxI7XTbdNW4ZIYqwlyfg7+b3zlwPmJW67pDDx+8Rfu7B/TrX39ETx6/oJOTBg2HAEzFaWurQOW1LIOkUtiIIQmgNPwP5FGi07Nzumo2ab1aoVwuS/FknEZsywP2GZh3oh/QP8yVNjbXaXND2LR43h9L0MbGhrAsjQWEhDkgGJKYYWnKEgvRA0QmtgsbBSAMTFW//OWv6IMPPuA24X4MygN8dqpHwog5AythHqtgKGUZklglc0EFQs/y+nZdKzo009CbOTS7fhEgjm40M1unYKMzYctMpcQfQocVVK1t45yM2TRGgKgDOjg4pM3NLWb2FeYqYQ6D74NfEFxTgi4bdWYrwz0wCwKYCrLL5vKULxY5pudyRZ4LYi0mGwGMGLSG+6jfsOtXZgu1jE+OaYv9ATMKz9hFFEwlfl3iH8YX4CmwnALUi58YS/h4zP0AQsIYq3/SQly1cfl+xqYXtf5WnzMDsc2K9TEezJDY7fIH7RO9EnCtXRsycI4JCy2YCmFkxh7LtmXAVOgP1jhgpXr//fcZTAWAIe4LMJUyXWEuwiyezHiIsZY1723+6djY/JyfL7B+2OZxQrmERd/dJq9p2xGV49P8kf701/U2VxbKg/i+fd66388R2XOj+h3Ke902JxjVpqhczm3GP0r/8f08MJX1WTb3G7qfbaeOgcb5rwOmsvlbm3e3svZzOvq3fX5Ifrb9Nqem3/t9CfVXfZWe6+ukf82i86Jyp/47B2sLy+jqsraI86zMQzIM2ac9z2+b32dtr/rdKHsO2ats+Hl7MJWds2pbrW2G+u3LLNQPf7x8H6XP9c+z/gnnCNbkZjnjV+eis82U5BrJO0bJV59tfy6yg5A/Cem0fab93bdFvw3L9Ml/ZxPle2fPlbmE/27Al7GOscrs6/hm/71DlH3P88t2DHw/pvLC+k5YUeVfSH98P2Vlv8w4id+GggAAIABJREFU+77LHzvfpq0u+zqBa3V+4fv9qW+V5Mz0XaGNC3qNBSbpdTb+WFn4/ff1MOQXtc8hu/Xfr0Vd7+vjMrL29cHqno0988YwNB7z9MyOlx0b2y8rB9+mo/x8SE56bshnRz1PrmGPOa3F8m3Dl8eysl6BqRZpxur4SgIrCawksJLASgJujrkSxEoCKwmsJLCSwEoCKwksJ4F5YCq7YLcvJ3jJa17Uh5Iaes68JIwujnVRHErA+M8NJTXsd37SbF7S07Yb54USNaGEoPZNnxtK1M1LRtlEaVRSJJTg8ROsUXL3z/OTJzbZYZNo0ha+q5axfUWJfHnq36EXEIs0MNSfUILEPy90jv+d/3fUOEa1cdlEjX+9TSxa/cAYaALXJojt7ss2MWWTvdaW7Peh3fm+jswXXcPJXLOrqLXbefobGt8oec1kNXuJsMg2ovQ/ZJ/+cxclKkMyWSaZZ+1Wz7c7bFmZ2GSj1RX8ri+X1C9F6bfve6LsMMp3fB1bsvqouuz7NN9P2xevUfZsbSfkP0NjEtV+X3eW8StR+up/b//mgmwu0P7qS44omeBc/+WNrze+/JaxpSidtfZws4Dnq7Zm/bl9WWT7ifspwEPjh/Zf9dUWa/gxXF8G46cWDOn183RjNqZaZjjrcUjWvg7Ms7d59m77GOWTFvnQZY/7L69tTLBy9GOFry/2ecvo/qL2Rb1cWnSdbZfVcetDQvMnXx9C87iouaHvS/1nhWKBfZ6vJ7Z98+JGqM3Lyj5k32on1qdb/fPnCHaOYfvs/x7SFRTkCbNCkgsUMANkX+HAVPE45i8oIAWIAsWbXer36lQuJundR/epkE/QeNiiTCpO2TQ+SWF0AQNTocjrhavzM8rkslRcrxIlwbSTYiAB2GiGA6KrOthcJpRKF+mDv/yQ/vNf/jWlsyWKxbM0GGEnyxTF3DXM2sHvl3UnUkYh8T8UCqJGLZlKTNmIZiwNs2I2jbFRMdnXOR17vW5awKAQDH7h7RoxLeYUFgwUQ8v1wNkMBdQzkcJ+YL5QaChMKpAvmI4GdHz0mqqVEv3P/+pfUqWUpPi4w2AqFPEy8ENfQILJcyRF62gTAGwCUhVwEBevM2BBZIOiVnyXSCUpk8lRwu3CPuRC9gkXxALwANBCH4XZKDIFxsMxTjFYIUZcRI/7AjAyxHnol3vpr2AvBl05ti7m+hnKLqsYj1rtkk7OTrnwHX+jIBL3Q8HiJx9/TOdn51QoFGhrc5NZVu7du0f7+wdULq9Rrz9kZhIAqVBc2+sNKJXOUL5QZtaFQrHIgBlmekmhgBlt5erkKdANABQushwI2xPv9M8gKWFpmBhAHH/JAhSmDRSPokAZskHxfa/Tpk77mga9No0HXYrBnlBMj3F1Y8VcQ/w3dEF0QmJpkjLZLDP1TGJxuris03WrzUxV6xtbtLt3QPn1dcrkCw5EhBJfBewJC5sU84r+Y5xQOIqCTxTbo8AY/1CsyX1zcVf0eAakEhlIgTnrjSvO4dVgDMxUQxoPhwIARN06SOwGHeq2rujN68+5mLzbbVOlUqK1cpFZInS+gQJm7Kx/edngsQNwCrYPMMnBg4dULFWJJgmiGHxCWji8GGADF+IKSZhRRrcvhR4NHQNXm8FL6QzYJwCSyspYQud5kxTRTwUJgE0BbHYA3wmrnTD+yMt88XnCQiFAKowlimDVtNvXTaqdnlATDA7tFhfU41Ms5tmuUUzcBoNOt8OgmsvmFbX7Pbr/8CFtbe9SZWPLsRawC2A5wK+hHdpvBtFY3+bGVcB9AhZVFrIR2x8KpnvUvm4xSANgqnRWWM9kzMXu2IYdGJKLtlAQDecLBhEgOQEWGPSo24Eud9nXNBiYckY7W5vcR7Dm0QSF52A/u2a9AHgEdgYbOz+/pJPTc3rx4gu6d+8BPXr0Hq1v71IuX3TgCn4wxZJpx0wF3VUwFfyJ+EguzO72KQdGtXSGC73RXp2PMYgM8cntRM12JuXvvF7FOKKYHwCfkesLxlEYlAY06vcYKAZGpk8/+5TKlTV6/7vfY1Ym2BSzjlGMC6UBoIL9KthS7w/9HjowGvwggHSX9Ut6+fkLOjk9pvOLc6puVGlre4vu3rtHGxtghFmjQnmDstkSJVDID+ANxt6NDw+RY6diaC0XmsPnApyCAiTY84SBNZAaAAj1Wo3Ojo/p8xfP6fzsjEF+AGLcu3NA3//ut2mtWqFUNk091kvE7h5/apeX9Oknn9Dx8TEX0IP1CjLd3Npi+cF/oGgf8QQ6defwkL79/vvCRJVIsH2DaWetUqFhp01jsLFB1xy7NHsq7HAfl/MZOOdsEsX3ygQTBzMVxxIwovWZdafb7gj7IUDGDDoVFkrYAJjKcg7QBD/M/noyEdaUbI5tHT6hXgcoRGyl0+4yewrur8CqXrfnmLoUkDGkZvOaGldNurpuUQd2xYwtzu8wc5w8a8Y0I8V76AtOQzsB0ADgQYrtBdQIXWQmPJYnzgGrCVh58MlQIg7/DKCgA8WyJku9Pc/InF/GuPOz4sJ0JeCsWc6O7YJBIBIPboQxzD/gNwFaAQDCsVUpk4sCTvHTHlM2Fj1uQQt28wz9ntcLALWIB5/KSuYQ0jCZv0gMkp/y+wwIIfM3fGT9Icxi4qed/3OxTphgFFLuZriOddH9NROGE4wCTm4gXKagYsRnf30szFRgpcKj0ukEFfJZBs+dHL2m5lWdfeNGtULVtTKlAKbKZTk2APCIuUI+n+P+ANCmuog4CSZNAJqev3jBzFSiHwlKpeO0ubHOYCoALcDSCRbQ5lWDQej4CaAcZA39snkWCCqVxNxHPrAdsC7l8jkGz0MXuz2xh4f3H1A+l6dGo05HR2AUfE3dXouZHQXwD/ArfGGWY9SgP6JvvfUO7e/u03/7b/9AH//2Kb1506DxCODWOO3sFml9vUB5yCcFICIAVegTwIcF+vyLV3R+fk472zsMpkK4Z+A9GLcYSNVhPwXWI8Swg4Nd9qGVSpWLZTHesCuwEgrjlDBnXtbBFBnjeSMDAYeOyZP9R5oqlQpVq+tULq3Rhx/+Hf2H//D/8LmwWWEgQnyY6d1NdlspapU5jeixMlMxGNgwU+k8zPoItUddV0g/tBBamCjVLoSVTtqhczae3wt2XjYucHMhzrm4zQqEMcvZgbMbBtMNhwymQvzpM6gcc18AvwGcRBzvsUyhI2AnBJiU2R8BWHeMZtlcjsFUmLPlsgVuCObIAH/yTyL2uQo2gjzhN7iPAAQxa6gDErr5i8jSQdhdPO92sA7U9YTEeAVTgZkKawEAq/AdnoV7YFzRbwEDf3UTOPFvjrVYN7wInMexSue/DmyJPqAN0BFlSIRu4Xfx9cJOpf9kzCAX+Ua8uNUZ9SsC1lewHvq0t7dH3//+9xmwbMFUsFUA8HmsObZi3ejsnQGPN7zcwj/83ILNedichfrfqOP6oKg87MzPL99A/15R63P/2XqdnxeZ2eKMHcf2x3/vZ/UnlDOc12c/x2XzRb9rDm2Z5/q6v1AR3Ak216F5JPVN6k9C76c037vsc2b+7WastmMe0iXbr1C+MJSXw3lRubN57Y16hxLVLr2Xjb2+DfnjsuheoXygjQWLrg/1T9dNoWNR97MbM6kd3fRzs7tp+3T+ZsfEPtMfPxxTEL6fc1MdDF2vuT/frqzP8v2WPlt9hPbJvo+xx/z3GL4Mlh2HkE8N9wmykDmv/ef7Ie1HaCy0zVF+/Oac2qC7b2PEnt+Y55tsG0P+0eqD7dfXqSnAvMaCqbSvIXnpONt3W377/DHS8bcxZl7s86+34+q3KcquZP10E0wVZVv+EC7yq76e4fxQzNd+2xjry9Zep33z7UrlxrNnrEXdut3GhXnX+v0L2YW1Udte64PtOIfGXOdHUc8L2aZvA/N8g5W7nX+E7CPUn69hqnyJxgA/blt9snHC+ktf5/Qei2Kd7zO1HV8dA7fxgKvFsve17/psjFjG/67AVF9XW1bXrSSwksBKAisJfNMksHy25psmmVV/VxJYSWAlgZUEVhLwJGDBVDYZ4Cc1/USJXRCHEjtRCTI/0eknFTQRqAl9n74+lPiw3+kCXxMUoeRsKKlikwb+8WWSZTYxNi8ZpTK2SaDQ/ef107ZvnkJr4soWO+i1tpDUJkV0ty/ZIfnmPz+JEUp23NbAbOLG6l9ojPzjUX/je1+myyYf591zmb7N0xWbgNU2qp7eKIKYFprMkur2vvqCAy95/WSlr1+hv0MJ1Hl9Q/ETCoh827VyjpK3n5jz5Xsz2cujzqfY8bK+xD7TtzM9FpVAtfob5bN83fFlZV8uRb0c9eX0u4Kp/P77crcvfHx/acfV70vITkLfLdLpeWMV8oWhpKz/DPsi5bYvoaP0JaSjUb40JKuQT/ZfxPjXRfm3KACW7fdXk81hK12UUPZjjW8fIbvxX2TpywW9VuOHb4/2XjhXfV4IJKQxft6cIDyPwEvy8HL/pj+ZFU9E+cVFPt2O5zw79O8T0p+5PlYLg13xIM71X+j4xVXznum3e1E/Fx2385tF54ZiaMhX2/Oi7h/qh+pVlG8JtU/v7xeE+DYW5ctsnI0qMPD9g9UX356W0Q+dl/ltsv2bFs6ZDQ58W4uK075fEFt1hbr6Mt+BqWSXerBS9adgKpqgcDRH7z56QJn0hHrdK8qkYpTPJqmAXfJReIjdu7NZLty9PD1mAE+uVKAUF6ylKZkSoFRvQDQcJ2g0ATtLmv7rhz+nv/rw59QfEI0mCZrE0jQco9gau3Gn+IPiehQS39iJHgXZDliEAjf0Se3IL/Kwc2CVhY6TXYfoOOo42GI7AROhuFsYm1yZMFf8onicr+FdY1Es6QqBmUkGIJ4+gxVSYNVAISyNadDr0BBsUL0uta4atL21Tv/Tv/qXVC4kiIZtBjDEYw74poXG2NG/PxCGDkIBbZIBACj0435xW4SpCgWSHez2D+aqFAAlRR5zLjbEjucU40JJ/JwWNDJIC/eRl529XofvUyoV+Z4o7p/t1i5zUshM5CSgFo2TKNzUgmxmD0smqH55yUwhnU6Xn4n7DXpgoUlStVqljXWwEqzT3t4+MwqgiBhFwADlMEvZaESdbt+x3aSoVC5THrvnF4pULJb4dwFiCEgQRen4oIga4BeASbiYG9+BVg0jhZf8KErVwlQHpBp0u4QPgB7cZ4ASUPjJYLI+szalwDSGHegZiDNjWgXILcn2BSYkA1iMgf0mJ2xKqTQX8gNMhXEqltdoa3OHSltblCuWHIBGmIgINjDti8OJOQAOmsugBLSX1wnCzqBF8qLvMzYA+AiwB6TT0B0U/0vRq+6SDPn0Oy0adDqsX4l0kmKpBPWadbq6OKWjo1fU73UYzLS1tU6VyhrVahf8fGjN2hoYKArct3a7R90+CsuLVF5bp8rODmVRnDtElXCOJokMszxI/amL4VA/ZjMQfZ6AeWUMABH62OHxAGMM2FPSGQBvhJWO/zl7m7KtwO7iSapU1rl4eFqJqiCqG0AqN44M6ZCCluvmFZ0dvaZW84oGvR73FaxU+VyG/R36DDBVq92idqdNfQB7kkk6vHuXgVSFUlX6Ad1gHD4AccJKw1X6+InCbGaKYOTUjR1bUdQu8x8psgGTB9iKGBjS61MqkXQF8zkeQ55LOBkw0JSLwFkwwtAGMBUAK2C7AIPRsEfXV3UGU2VSKWo0Luni/JQ21qtUyOdoBFabARhu4I8EXAgQZprZcZL06adPhBFoEqN3332fHr33HUqAuQqAoSE6jP4mgHalCQMcHVAR1TXxOBfYgG0FQBgAJsvVKhVLZbZ9bq8rLGK/jKg0EgYrYVmDjrjd9Zm1CiClIY36Xf5eWPUYLcksXGA/Oj8/o5/95X9hYMujd99jsBP8Z/v62jEegUUMNg37AAOF89/wU0Nh8QEQAKAqAEO/ePWKPvrNR9zW6vo6/fGf/DF96513aK26IWOBgv10gWIJMKJwefzM5zDTmMRhlpEDNcNulZmJYwoPH9ibRuyrIDcAZADofP7kKb149ow++fg3VCkX6Ifff5/uf+shrW+s08XxMbWurrjNkN/Z2Rl9+OGH7H8B1gBbFQrFUbQOOQDgiiJ6/AMLSGVtjb71rW8x6xyKvwHQzBUL/Bm2WjTsthmcCntstdvCEBlPsE5mcnnK5HPUZ2aPDhfeA4QHVqcsA+bSzMzGLH9XDf6JAnjMGSB3LliPxZhdqt5oULW6wW2GbHqIB67dsGu0C/1rtzsyp4kBpAvWGsd2xX5Z3AODSBMp/gKxpHklYKpG85peH5/QWf2Sx1LYMAfUal1zDGrBRzMTC1hKBCCM2MXzqFiCGavYjzLQUMBgLDNm1hIgFVirADLMZvKUTDhALVkwxwx4y6Bs9+FYBkA02OAmEwbGcRsYWMVb209BTOgj5Ae2o2wOzHAAVMu5+Ng1k52Xws4UFAdQHcAvOoeCHDWOWxarThcASImJDEJwgHy1VQtc0r74PzWvZee2oRwm+jVbXwsjnv5bZn6NPijYw17nzwtVPgBSCRtinwFCYOljQDkRA99b11c8p1t38SCVAEOggKmuoM+IUTmwew2pjdjQbgu7DcYGQJV8gY6OjtjOEIsRSwvFLO1sb9D6OtiuKvw9GJzAQNi6vmYwL4PzHeAYcy7EQLQZ905ncpQvFKhYLrH/BTMaQ5EScUrB7rI5Bqe//963qVQs0unpKT158hk9e/6EGo0a9fodBlNJrIA/zbCt4F5vv/UO7Wzv0Ycf/i199NFjenN0zaCudDpOe7t52twq0dpakUFYKBAGk1s6nWNWuU8/e8KgscODg6lMhD0RvqNNrEc8txpTJpOntx7epb39HQHNgNlwAqa7PtsQ5njc5/GEjo9P2N7hu+oAt/W6bIMKerpz5w7t7OzSWrlCH3zwV/Rnf/Z/UqVSpEwmxc9DMa6wUwmjKNquOqaAZLEBBceIzsm+EWCGmK3OZvnGWT7a5iB14zLWNwZwyfxGnq2xTMCFCnZMg+nLzcskkLn55bQ9Dkzl5RHQr/19gKk2eN6M9Qr8Yb8n8QssYBjTZCpDzdY1+1jY/wBzLAYNAaSeE18PwGomz1M0xKh4DMyqmLsmHQBuxoKnOs7AZt7kIcntt7vQC5vvzHaHA2HHU/Y7Xb8BzItx3dnZYfnAB+MnfBviFWQLliq7QY/Kh0GnI4CpRM7qW0Lrf1/+zDA6Hguo2tmVAO9mmwHpGmeam3ActLO1N+aPAqqa+SaZACqYCqA+bBjxne98h2Ns5xpzLGGmwtgwm6mbP4yHsnHGlH1Z57oz9Zv7m80Z2zxKKEeqxzUfMevTzUdE5SFt/mLJ5vFpNj8x7zo9L9Qne12ofbZPvi7411rbjYovIX3S+9w2jx3V51A/bHuWiX3+vf08q8rfHzs/92b7ZOVj46mViX5vY7uvT1F6FDWW6jP1PrYvNmcaap+9Z2j8o9oSshPtkz/OUfqvspyn21E6exs7sjK39wvJw3+eP04hPfOvCeXZ/PbO5uESMKdsq7ppiAukIdnZuKrrI//+UdepvVudEZ86A6vYPms77fuOkB6qzlldtm2wMvLtweorM9ZqnsM9yLdnf9zsc/y8pW+Hmt/ENf77hWV1SudDts/2OdYO/eeHfEHIbq3/n/e7/1wFU6lMbC48NDa+HKJigD++OM9n19O2LGuzi/zRbDxubh5o4/UyvmMZf+rrmD8niPLtkK/KxsrO6nRIB9x2RdP1uB8XbFzW8Z83j/DbN083o2K0/T5qo9pQbPV9YsgX+HHGXqNtXyZuLzOWy9hxlHy0DVaeGqdCcwHrN31bXNSOr/qCGZjKtm+evof64T93BaZaNBKr4ysJrCSwksBKAisJiARWYKqVJqwksJLASgIrCawksKQEosBUNvFkk1maSAslOKIW4n4SK3StTb7YZPQiMFUoOWcTIaHksZ/88BMd2j4/oeDfKypZavun9/YX/b6sooYrqq3LJF5wDpJddld+mxixBb7T9nFu29vh1WvcosTxkqrHp4XGR6+PSrz69182wbSMzOx43aYfUdf5SfSgzF1Bj00g6tiF7qtJXH2h69un/XsZWS6UnysyXCaZ6T/b+ovQWPvfyU6uM2Ymvd7KxiYfbaLNvqDRsfaL2P0XrnaMoxLGVoZ+EnRe0lZlYROOIXsOyUVf3uj9/aSlbasew72jEvwhnfDtbxkdtueEkpzWj0fJzfrHkMzZA3FRpCzpFHi0rD36YxL1jFBy2LeX0N++Dlj5LyNntMf2yfo5X6a2jb7/iuqXLydrQ/N8rsoNstciXD3ftz9bjGLt0dch9WOhF5TzgC2+XVq9kt2X54Op5tnlMnEl5BNDcS/U92X11O8j5KF679u9ylHbHnqJEYoDIRtf6O8jOhClf6HTo3xpKIb45/ox09cpK3NfXovsz9cLa29RbdOXzrgW58A2Qn7Of7Y9x38Zv8xcRG3OtsuXje+LbBvmjXPYhymYalbcJoQsCMoAU4HtA0XYwkyViPdoc6NA7z16QOnUmDrtOqUSE8pix/5slgvzJ8MBAxZQHP/mzZdUb9So1b4mFDVubm1TqbxOFE/TGCCqVIEuLlv00a8/pl//5jN68uwVUQzMHVmKJ7MEgp3BCBiSDLMpoagTRYEoIuZCYwcY0sJmLjo0RQPWT6tMbXGBxh19QWwLE1QHbaHdbDddAMHAWiTgHuzSzoWRGsN0p3IHZEBRYQxFeYM+yxXwsUw6yUWrw36XWs0GNRt1ymXSdPdwl/7kj/+QirkETUZtijEjDIBbAqhAP1BcC9YDsKKAuQSgAhT+6Yd9RwLF3RkunkaxJP6BKQDAI7QTABAAIjDamRQKfoXZSAsTE6mEADeGA7qs1xgkUiwW+Di+QyEwin9ReIjrUDiMQkqwfNTrdS7SZ1YiV/SNNgH0AqaydCbNBSQAwXFxZDJFa+USF86imB/FyGBkyGbAikDUbLYIrCZgQYiDWSiRYCAV6mF4HLgQDyxLYFMpUC4vbCUoWgaQCYX2qUxamJfGiMWuAB6FoXwvYaZiABizEjmmkNGY9bjHQIDOrGDcjSsAVJMJWMf6wkrFDDlSqIN4DyAVCuvT6ZQwtYBNAc+ZoIAmJQX2mSy1O10uZm13e1yAXF6r0Nr6OjP08PwOIAsUFDOjUQIDKTvhcztcUXnMAdiYYQSMYbKzvrZFfQvGTteHKHhG0X8G7WAwHoqQHeBsABAlwJSQOe4zpH67RY3aOTUuz2kMBgsumM4y8wkYJhjE5AynVF7jMWi3u3TlmF8wLpX1DdoC81ahzKwssHcAJ8FSxexMDA4QOgZrTwBT4RlgY5Ki6x4DiFDcnsykhLdEgVhufLh4GKw0YCmKJxiMARuwLCcMsmHgFGAdWAk78JFjEEAhPYAe5ycnzEICUCQAJsVCjtKpFIOpen0BU101m1S/alASgBMwKuztU2ltnbJ5gOJkvCYjYTGIcaGsPFF+d2Aq0NZNgW8C1hCmOWHSQoG/FOe3qdvpUsyB5nLQ9wxYQQAWE9AV7IX7xmxOrnDBgaEwzsx4w2CqPnVaTer12swueH19xf4I/QTTynAIxpA29XtgwdK5utggwJIff/wZ9ftDevudd2nv4C5VN3ZET5l5S8Bh/DeY2BgdJSw2wsiUYH1tXbfovHbBLBnVjQ1aqwBUucnjwiyKU8BIjHp9YSABWBE34SJntjWw64EJCYDJnrDxOWAAQA+DbpvHBqC3X//DPzBwZGtrmwvOAXrptlssN2bLYaAqWBOhW2CHgF0JQw0K+S8v6/Tl6y/p5cuX7O8AUt07OKD7Dx4yy1NxrULZIlgW0R7BlEHDGFjpCrylEt/Jx/UPXymziMYv+C/4eBRmC1scALa4ToBmjYsaXZ6f0asvXtLlxQn12g1699136P79eyxrxArYTK1Wo2fPntFf/dVfsY8DI8arV8IYAwDC3bt36Qc/+AFtbG9zvP3s4485bgHAxOxaBRTW51hGkH+v3WIWt2IBwCAp/EZB/HXrms7OLqgJ8Ee3Q9fNawGSwO8yo1CCEmkwVcaYcQrtg/8tl8rs/w8ODxhUC5mivwCwXrda7BsL+TzrC8BBkBV8JT6QBwBGjXpTGOYAhEulnfyhQ/DN0JXZR0ALI9ZhgKZ68BcAHYEFzAEyMELwIbg3xyBThKk+9arRoOOTE1m7Dkdc4A8dA+sXxhLXMWudY1/JpHOUSIL9TJirADBnkJoD2KCf+H3KMAQArZtbAIjGPszFMvQHgDDGvnAMTDgGMymeBPAyBjBmArMIB1TVfEsCNqNMltAvQYlAVgCSzAr7BbDI+OLJmOcfzPoHtqWu+mOREeSI8ZwCQiBXB7TCfAWyYNAEgGgAxjuAM8cyA+ifgr7gu3iuJ21VACUrPzMDzdAsoTVIaP5sz/PnzHYdJqCHEVFsTLlMitYqJUpjLTAeMZiq3QKYaMBzl1Ixz34jn81SuVhw4435FECPAP8B5Iz+D1gGPB9LJNkmG40rnutWq2W6f3eH1jcqtLaGe5bY/sBEBfAjYgzuA1+ESYTGeIBOoMeYg2HTAQC1iiWAqeJsX7y+T2V4XrS+scFMP3cODjl+AUz12eNP6OnTz+jyskZ9gKkSMX4Gz2HAbsVMail6+OBt2trYoQ//+m/oN//0lI5Puqx32FBheztLmxuYuxSn4N08A3GKlMuX6ZNPntDRmzd0984hA5ngF/gZ4yH/Dt1g5rQ+QCwZunf/gO7ePWTwFViUYDuIlTiWzxVugPV13o51BuQL/wy7A+Dyvffeo8PDOwwG+ou/+Bn92Z/9e1pfz1M2m5oyU0GPZN4rgCqtLECcVVZVH0wlZFUzMNVs7Tebh8z0TExL1iCOsZbj/k0wla5RhCFObAxrgmwGgF7MhyRcTJ/lQNLTtZ1bd+BZaN/+/j6tr29QF2AqB6RidrTeQMBUAL2mMnTdblG3BxD8hPoj+EFD7H4RAAAgAElEQVSwewnQCvN1AP/BMAYwFeIXrgEbKNjOFASlzIDwfcwehbl9XNYm/E7HzUnEzmd9F58jwFQ7V8XXAPAiDmxvb/Mx6Kr4yDwfw3ewC2WKsu+BBOgqcUBzKbMxmG1apsf0vRNshddGo9ENZtfZnHkGfFXwl64/ENdkzGXepWxmchzj5lipHCMlAGFvv/026+j9+/ep0xJmRjkfMlOm5QmNBsKyBf8us+zbMYyozvj5Rd//+bmHkE/VtXFUviGUV9Fr5v1UPZ6Xx9AxFB2fAYOXfSbujbH080D2vjaPo23x3+NE9SNKfsv0P+qckDxsPmeZ3FLo3j7AxcrEnm+/t4CMkG7494gal1Dc9tuIa6OeYUET03Wfe48QBajQ+99GXvN0/DZgKr3PomeHnrfIHkJjG8ohzpsf4Vho/EN65o+d/74rNOZ2jPC7/74rpG8yHRU/N3vmDMwRdY31T7hO2xe1OZm2V8/l9aQDN4dkG/IP2qeQD9Pv7DF9Fr7DfMv6n2V8hX8vK197L992v64uaXvt9fbe/nF9L+n33R8bO75RPi1kM7P+zzbJsOeFdF3lorKybfN11o6xtvmfC0x1U5+DGubm0F/daDRKH+33y4xxSNbWDrSN1m9F+XI7piEfjut4Tek2c9J7+z7K6rAe88GdoWf5Yz3Pxy7yv8vYno0jGqNC+uKfp32KepfnP9v3s7dpm+9PQv4hyl6iYkFUH5eV6Vf94IylNcqX+/f2+xGSyQpMdVtNWZ2/ksBKAisJrCTwTZXACkz1TR35Vb9XElhJYCWBlQRuLYEQmCoquTMviRX1YD+RE5Ug85Orep1NnvjJLpsgsPe1xa+hZIvfD79NocSkfWlgkyJIqEUlb6KSUcsmG6ISCrcZZMjPf0miyRGV380klktGci1D9JTqNgmrqPbal1/z+rQoaXcbeSx77jIJyNC9fLlYWfuFuzaJa8dJ7xsqFMexEJjKtwU/UeUfj+pf+Hvsyr2s5MLn+feNSgxi92ccs0XL6o+sHmv/7EvN0MtAK3OVN84L6VSUTJaxg5CfsfebNx4hWeB8LerGcf8FlX2ePTaPmWqevtpj88bKv4fKcV4S2U+SfzWJevMFmfZdz/s6YKpQf0KxyE8gW3uNii/2ex2b0PhGyVSv8f2w9cehZ/tyvM04hfxSSO/U9ngXeO/lZShxbWNllG74gEbb/5CNLNJTBVNF+RC/r34c9eV8G92PslVfJ27rLXV+4Y+x+irczy/g8F/C+DoYevFgx/S2bfRfZEXJ3/omf3yj5n+2XaGX8Vb39J4h36PPVn9kx0WfEZr/WblHzf/0uVO2D29X/5AOaLt9MNUyso+KR36flrmXlctXzkdBETMISMwRFiUpMJNSf/xDgS5YRVDE2KPJpEc06dDGep6+/d5blM/FadC7pkRsRKkEcbEpM1Oh+J/iXPj55evP6fjkNZ2fH9ODhw9oZ3ePKtUtyhcqlMmVKJar0OevTuj//r/+X3r24jXV6i1KpsBYUaBkOk99A6ZKptIMpOEi3v5QWBrAyOTYdxAzUFzPPXCgipDe+PYmbDyzAg3f5+k46vyE9QxAHt5kfCAFxoaNSgqCpQhI5ieOQYULrfsMwEpMxpTNpimdjBMNB1Q7P6Wz02N6ePcOvfXwHv3ge+9RNj2h8RDgDQCmACaYAc7HYKQAaKY/4GJbAAlQ9A9ZoEAXbWSmAzCEjYd02WhMmaMq1QqDY1Bcz2OOosl4iovA8R0XcIOtCWwvYwEQ1C5r1O62mckAzCMooM4X8tNiYLCzoCAfBe/X1ygi71Cn22OQEIq9FSwPoAfAO9Vqha+HpFCEDxAcipGLhQIVClIwD0YcLWhhUAiPaYzHHOwm+AAMBnCdALYE2IaiX7AXZHMAe2X4bylOzwoTlSmmYwYTFM/y2KCwF/orTA7MvoNCeBRAo7AVIKQhCj6ZWojlw8xkABKNesI1w3+jWE/uAzBVKpmSdvC4xPkebHskTGEAvIE5AEXoAFOhf2AUATNPrpCnTC5HyUyOEhmwT6DQNylgKldML7QTwnSkgCLZKXq2bhAQARjdRgxo4OMOtKSAKgbWMPBjxDo56XeFpSEp68kuwEIXZ3QNRrF2i9JpFHoKeAJF2PX6JaWZjUVYCwCGQbEoCrhRwIuCcQBn8sUibe/uMVtTPAVgBoBUKfAkTYuToWPM0ORYh3h8uEhf2GgACENfUFTLwDwUmDJYQosrpTAMY9rrD7hYG42tVDemoHEuSIW/Qn+5kMywGDlWJwC4uu1ral7V6apeZ9+GAmGwUqHAGf4G8kK7wORyWa8zIKhYqdL6zg5tbG5TvlimZCbvWNGgwwAAKTsRUz1wgbIWZjPDFrNsiS8djgU0JIwZKCAFAKTPQJVep0tpMEik0qJj6QzbNq5lsBI+7j/4iWmBL4NNhAALzGro52DQY7BYp3VN3U6bwBZRLpYY9ClAKvkAQIjxRb8a9Su2++OTc2bb+fHv/QGVKhuUwLgOoeNghRNGQaE8wzjBb4p+shk5MFW71aazi3O6rF8y80iFi6h3HJhKgIHM5kFx6vaF0Q4FxcK81ieAyXLZjPK0MQgCYyXrWDAAdqnTbFK2mKfRZEJHL19Sq3nNzC0AF4B1D+dAvgCaAcAA351moJ7Yc3/gvkun6fXRET1+/JjZtFLpDD1679t05+59OrxzF9BX0V1mQZMK+BH7MOAiZ2AqFgETrzlQnYO8AeQFH6IF3ADJMviU2bVGXCmvOkGJBI0AUul0qHF5Rl9+8YxePv2U1isl2tpYZ1YPXA95HR8f0/Pnz+mjjz7iovQf/vCH9Otf/5oBVjgHhd0//elP6eDhQ8oWCvSbn/+cWs0mF6sD6FoqgXlmjeXdum4yaAZzBIwNwBDKLgNbPzk5ZSYnBl05QG0yKWBQBR7DZuFbAaKAfFEgD0a7nV0w0lT5b/gBBaSizQBKSEyRgvJMNs8MKoj80IVOWwrhcRhgXDyPgbIcP9jkHVgN8wj4FPHn0EPYTgx+EGwq6RT/DZCWsDhKsb/EVgEeoQ3wMWBMgR3gH84FqBIsQgCQgeUF/QfgCucxk0oc4NQYdbsDGo4AXpIZF4NeEsJuhedjzsPx3LEl4iwAGzKZLMcF6Dx+F8ALPohniI0AKguIqzfoM4NMMp2agqkYMM8sPGAQE2bSeBKAb8de6ABMfMwBuRI873GMd4hvDnjMcZMB7gCACOsNAAHMhOUAIV2AHxnE0WdgHAMwHBMNYiEDfBFbdc4EBimWOYDKArhS+bDeMxsp7MOBCpwvUXhBVBpzxlAj+gM9EuCpnSHPjgmABkD2CeVyGaqslSkZj3HbT46POA7iOOYuhXyWdSWfzTAYHGBf+FC0RZiA2vwTQFAApwEOxZwE8kB8HA5jVK0U6c7hFhVLecpD19NgWxsxSA2seQDkwfagz4qlwJin0wC8jgTEAgiGA1RhXOFgmLUzX2Cw+VqlwuDIElj/iKhRv6TnL5/R558/p1aryYBlsFXqeDKoBnOqZJrBVJvr2/S3f/v39PHHz+nkFP0gyqRjtF5NU6WS5bbLHGnC7FiFQpmKxQo9fvyc3hyf0N07BxzLwNwldin2IX4X4NwRA6bu3t2nvb0dbqvg7MByJKAutAW6BDAf5obQNehju9Pi3+EjAKTCXPRHP/oR3blzF5hp+uCDD+nf/bv/j6rVHOVyYFiFP51t5sSAquQs8algKp3Hi9DFn4v7wU98lP3O6o7OWUW3pA9ujcUTRQVVKzMV4oJ8pzEN/qmQy0pc42vtvmcS2WX+p4HE/XRRcG9vT8BUPYDKxd8Jo5+AqZhBMC3MVLBRzA/YXwE0DMArZJ0FaynYycAiOGH/An3L5vKUzefYljVfB/3DPAgf2AhqxKdF6YZJi9dORh6Ygut6CX1XW8f8EeDara0tfs6bN284JihLIp4Lf8qbJaSEaUyv10m6xImZ3G+MgQO42TUefrfMVDx7cJsjaK5M8wV41myNiQikrGXsKafMvjPvgnmZrCFwTwDF3n//fY67BwcH1G13Z2AqsJU6xjTM4wb9IcsS9o6i5NuCqayH09/9vIh/zjL5nqj7Lrp36LobXvimU54eCuVv7XWLnqt6ZvXA5gQ0rmseQGVg8zmhvKjfBpuPWtTXeXLX9vjnhPJqi/ruy9fvI3sPw3Bn84v6fWjjyqg8i94v1P9FuqU+YF4eMKQvodzzPNnZ8V7UTn+M9V2wL0ffx8zLifo5v2V0a54+2bGweS29xr9/KN/l+werB74+RrV3ni7iGpWRtjdKRjePCxjZl9k8f8ZzdAeejAJE2vyv5uUtmMr3OSoD//2jBYhZOYXkp9f6G8XdxoYX+Uv/XlFyW+Sf9F21//4e97fARfWtuF/Uprghuw+1K+Tfwv5klrGep+NRfbT+zu+L1T3ta0gXosYh1K/lxkCZxG/WZFg9DcnRHl80piH52vc9IbsOxQYr83l+loFUutmRO1H9gLUV3w9Eganmxcx5eh8Vd6wuL5KdHwes/4/S5SjfE/Kn82R6m7ZZe7Hj6Y/johjr+0e/j4t8ln9c/1bm35D/9n3mbWSyAlPdVktW568ksJLASgIrCXxTJfA7lnt+U8W26vdKAisJrCSwksA3UQJRYKpFsvATNVEL6tAiOJQwXvQ8f4EdleSfl8iwiWX/fvaYnyDThKpfvKwFlYsSTX5yaFGyIUoWX/e6UBLFtlmTvnr/0VB3d19uh6zlEoJf7VUIoBbq+7yk3bJ6c9s23vZ8P7kTSlZpP/AzlJj1k9NRYCpNKOKFcqjw3NpcVOLKT9rNT07NwFSLEt32PvOSbCFbxPtSvOBHn9S27O5fNjmvOm11wwdb+QlvHZPbgKl8+am8o/ya73/wt33xGkpaRyXCcW4IcBhKDus9/JeHi+wjNJ638c++Ttv+Wx/rx4t5CW5/3H5XMFWUrof8qU3o+zEi6m8LeLG+1srejxGL7CikJ1bXQzEnaiyjxjOkW2gzF/FxEa78s74qSpb4fvZC8OYOeqEX2tp+P9aG7m/7LfLVnX2X34Xcv29Ucj7q+VH+0b9PlM0uskMLprIv8ay/8V9u+fMRq3u+zELjuKhN/nH/RVbIb83TeeuzQ3ai97P9Cr3Qs8/1bSLUTx0jq4e2sMD6ML/PGnNsmzQmzfPN1mb8GPB15xZR/uc24xicQzqWBinIFOMSYA0KwpgrRYrBaEQxGlAsBkaOAXU7dSqvZei7779N69U8pRKg4elTgkaUROWcKxSj0YSLP4+OXlGtdkyXjTNaq6xxkTyAVDu7d2hz+4BihSo9fvaK/o//7X+n10cX1B3EKJUp8geAquE4RoNRjEECYHJAwTPAEdhZnVmpAEbJZLiAjplEFAxmimOjxlr9EfxeaIMEq7san1SfmJQKhfFcnhyjCaMSpMgX8uTjDryCF4YJHGORohAeAKghF9/mUDAdm9Dx6y/p9asv6A9//yf03qO36N7dfYpTn4b9axqPwWaFe8QYNIUPs0e4YnuUOKMwF4AktBNy0ELFVCbFBae1+iW3B33d2NzgHeXxNwoQUagO8BsXpQIsAnnE49QfCvsLZNvutpiRAkw1EC0KxVEQXKvX6fmz5/Tq1Zf08ovP+bkoeN3a3KFKdZ2q6xvCEJVKs46hEBjMCsVSUXZ9n6D4HEXYfWo1rxjEgWJePGd3Z5vBOCjir4J5JC6AmeFISglRVAM5A1CFImUtygc4H0AEZloCMIzBVDlmMbLsKTrfZIAVgzIEVIP/GPDEO9tLga+eq7akxyAvYW/CrvEao4RdCeOTxC7+DkwlIDdhqZD5jRTlY0xQUI/i8Q4XFQvQBWOEgtXyWplylSplyms0GaPqdMZMxb6P2YfAPOLYmRgI5tZzTh9dUBdzd4W/ums+gCPEDFuu0BPsaQz4G1Ic7GSJGPWvm9S8qNHZySm3DUxro9GAWYSOXr+m84tzql1csP6gP4UCAFO7tLe/T48ePaJ8ocDsUM2W6NHGxiYV1tYplS/TZASGFoBOUoLucQV9KlApjJ/QAEX4AGx0Ovw3ikpRNA0QCOiSGDiE8XDFxcwuBABMDyC1NtcuA+AlRT5SzcsgM4wdz4G04FYQF8yE1e9TvXbButnvddnHATAGtibYm6Az5LmtdptBh8enJ7S+s0e7h3dprbpOmVyBYsmMY2NC0bUAp6QCWsBBMYDjHMvKFEzFQC8w9sDXYXyFMQNyH/S7zADX7/apANCgY6Vj1jbH1sTMVNCDG29JhIFL+o/xhv5CF4WNqdtp0dnxGwaHZVIJKqAAPx6jdhvAGYBUejTs9xmkub13SM+fvaAnjx9TqVSlrd19+tZ771MWRfrxJI060COiRBpMg45dDbxfzD6mgEQBc0InUBwPIFqtdsH+DOCmnb29KQsH2zNsiBLUGwhTiQAIOtTptNlHAOyJezMAh8dnxEBUON8+2OWuGsL4k0owEO389Jy++PwLunt4h6qVCo1GAGgJmApgCMgIwIJYXJh6+n1h4APz0svPP6cXL17SweEdunf/LXrwrXeYbS2VzhElU9zPEda2LsZCDihEZ+CUA9zyaLiiYQE0OzCwK74XoIcAIeEn8QHzFjMwMshGwC+igyMa9dt0VTum8+NX9MWLp8wu9t3vfpd9KPwOWHDwAZsHgIgo4P7ggw/oV7/6FYOkHj58yOCDu48eUbFSoce/+hU1amCr6U+BVABn4amQA2wQ8j85Pqanz58xKAsF9VjTwwfDfwMMAcAP/C/8AOwV8UB9KfqGWCJgxAYzlOEeiO1gnQOAC2C3+/fvcmE9CukRtyAXsAYCWI1nAYAB1ibce+a7E0528NECOmUgE4O4BgwKRtyAbwaoNZfPU2/YpwEAjAz8AuiB+FwFDeh4AbQBmUJv0R6wdgl4F+xrEpO5IDOdYh1oX11Ro15nFjOoJIBUl40mXdavqN5o0MXFBZ2fX1D9ssEsiMIcOeZ4h1iic0+wBIF5CL5sZ2ePdnZ2mbmlXF5j2aJvAhKRuADdT2QylACYilmnMGdzDIKYU7jiabBrik+YTNkZAQZmf4JzHAAf/WbvxaAymTsxqNQVyjEYecomoExX4osQFxXMy/MXBcG02zwWOAaAOGQNYB70ot/tMvADYA8G3yD+M1sTGK/A2ikLRDvPg+wZkGvBK2ZtO11La7BQoDqz2LgFp0BmGEgJPwL2xrVymWWEWHB2ekLdbouP81wum+a4COALgOC9HtiWes5G2gw2ho6jX/3BkMqlEu3v7/J8CwBzANhTSQCGYN8A1SV4bMT2AcbqcgyEb4YcZf6gjLIC7oGMmbl1DB8va3qA7/b29qlYXqNWpzvduAh6DbsBQPTs7ITOz08x82H/gvgmcaYvcwtm/RNmqu3NPfrFL35Bn376gk6P25QAM202RsUibAA2lGEWS2gY7L9YLFOhUKXPP39FZ+fn3GeMu8wXsBkB+jfk+AN/MhgATJWmu3cPKJ/P8THo+ObmFtsZjwrw3kMBBDFIOx5nfwZmKugQ5gUAcgLo+gd/8Ad0cHBIV41r+uu//jn9x//4M1pbAwscWDiFqRTinAJqpgRt4vMZwMq6LUxDM+CrMGnaPIjNR+rvSmT3lTWgYbWS+WXKtQHzFoD4ZV58A0zFIPNZgS23y8QQZXaTNsYIYKpqdZ2ZqRhM1ZsBqpiZKubAVJjPA0g8GdFgNKQ+M7c6MBV8RzJF8ViSQTzKZgUAK1irEAfQV/g+tBl6CoAT2g5RSlH6jHEUfYX+w+/qeorXji7vpAAl6C7iFlgj4ffx/cnJyRRMBR2BnwNgFeMN3ZDnYr0q8R96izmCrsetP7B5nOnYO6CmgHFnzK4MpnWshFokrnkftFvWjwLUlX8yLjzP4p8OpMpgfwFEQ2boF9ghHzx4wD4c8zllpmLQ3kRsmO26ByZYWS+Mp6xXy2cCtO+LchFRx6NyjaEWhHJRy7fUstCEr9Kx07lR1L2jcmKzOddXY4Sfx9Fcr83pT+NHxIOXlXVUu31Zh2Rv8zrzcpvznhHVD3s/Xf/qfew7vND1vo3ZsbJtsX2K0rkosJLNzfj9m5ez1HP9nNgiPYrScZtT9Pvg654eD+XGfbnMs9FgPs/cwOq2bd/UMwUADfZ5frvt36GxXGYcp2t6XdsHNm2zMrDPtPaImCYA8eX/4Xqbx7G5djsmGn9Uv6Pe4dn22HiP630foff07VP1bfZ8B5Se0y077tbu5tn+TdnJzRfpT6gJ6JfKJeQ7rW/Q4z6L0zzdWda/hdqvcx2Vtf5cJl75uu230fdvi2zXtiHUjmVlr++7lvXdaGfIZuZZSSh+hN69hOwy2j6jdUzBVFExIOr7kMyi5Bj1vR/TQ3ZhbXd57yL2pHoyL57O051Qe+bFgNu2z9dLtSOr734bbBy3sUPfi1k/sKye6Xn6XN2swm+Pf95t+otzV2Cq20psdf5KAisJrCSwksA3VQIrMNU3deRX/V5JYCWBlQRWEri1BACmCiV+dUFrF866CNdEwLykgZ9E1/v5i/RFibNFbQslgW77DNwDSQEkWbVv9r7zEoehBIRNBmhyxU9gzEsK/S6Jkyh52oRXqD+z5BEKMGUn36jkoq9kX7e9+pJyUfJlXoJ40bUq91Dh+bxrv26f9J620Frl6CcnbZJIX3QsKiTHNaqj+kLX2qqf9JpnH75t+zo6kw+XCH8FVOH7CKvr8/Td1337N3ZKRfHAtLiVd6OfvVy397X6qd+rT9JrQi/TohJ/i3wNjiuwJ+Tf0AZrW6oDUbva+f0KySyUkPWT17bPvkxCY7woSPhymPciQuXr+0Ffxla/fXsOyd0mm28LpgrpcZQ9z9NFX04hn23H5zaxKGqcFvmzRTrjXx8CfPi2EhorLgL0XrRGxTr1A3aclo3/VmZ2PmF9o+/TpKhUWSeMlwrsXhull77vWiT3qOO+LuNvnUsssjN7HH3HdaEiDRzzZeDHcO2PbY+vr79rTPP7Y+/nz7mWlVdoHEI+NmquGfIlti1WdnZuZwsL5s0v9Lkal3UcrG1YOYT0WWP2PH2ImreFYoL/DH/so3Q71GaWzxQw5XZY54YC8CPFRfiJwkoUisZjmCMPKZ4YUr1+QrlsjN59dJ8OD7Zoo1okig3Bu0Ex3i3fFdIOhsxkU7s4pbPz13Ry+opZjrALOpip1qrblC9U6bTRpifPvqAP/vxndN0ZUSJVpEx+jRKpPI0JRckponjKFeSjiAzgaym4jScTXEDHBcRccOoYZlz/hGNrNncK+QVcx8XAjmnCl6Pv02b3IODFKBnHpDnOYCoUGbKOuV3rxb6lGJPlikIGVIECTDUeUj6XoWw6SegVwFRvjr6k//5P/wW9987btF4pMJhqPOoS0YDBDgy7YFCWY95ybEMKy2BdZ7yWVPTxfCqVYEBUo3k1LQ4EM0E6K8XsDCRD+9EZB0BTXwbAAgoCE0kUSo8Y/wE5oRD/6OiIXr1+Tccnp7zTPQq4UeRSXlujanWDtrd2qQxwQ7lCmXSGC+PBhDHkYmqAV0QH8Q872IMVB6CVxmWNrhp1LkpGIS18PorU7xwcchElivJRDI7iQimYF+CUMFcIGBCFmtARBVwBhIJCT7RDfYCu+1AwPwVYgdkMbB0APDmmlKl+QNdQUOoYQrRYn5kzUDgM0AaDrmQ0pEDXFdRzITJAIGJrs6JMYUTje2IMAOgajQTANhiyvDE+pVKZCtUq5StViifAPJSleDLDfZUCTt15f8aYwL6FVdMxNjnmJRM5XZEn1nwCuJECzyGNwKYxASiKqN9pUee6SR2wILVRHA5wjzBlvHlzRKcnp3QM8I1jbUGfJU6NGMxWrqzRD3/0I9o72OdiZ+gh9Ao78lc2t2ltc48mI4DqMkSxtNAuuEqSmc+TglQU1YMxAMW6kHMmI2xMXGBtivllIStrWWamYoa0thR3r8G3JMSGxNGyjkEG/B3/D1XmQwYNgano4vSUGUgwtLDXTAYMcGI3wmglIAEU9YKZ6vjsjLb29mn3zn0qliuUTGeJEimptOWxUrYifOUYiVyBGMZSQQDMTOXGhMFUPLwAgUAGbbpmVqUhVUtVtosEbCyWEPCU6xfrgevXtL/s02W8cS8GH8UmBOBlu31Nr1+8YD9eLhYYzALZt64brBuIByhih89d39ymx589pcePn9CjR9+m3f1DKlU3KJ0vUSKdo/FAACwM8OJ2CRWW6Kz4KB5j6Ch2LR6NqHHVoIvaBTUbDWZnOzg8ZBYMLowG+9h4wn0GmwtAosL4JG0COAGMdsy4Fo+xXoyHwpwE34Pfwd6ERzKDYSJBJ0fH9Nlvfkv37t6l9WoV3oiL1REOAFiDXYOBDewpKPzvdNsMRvri1Su6brUZ2HV49x4d3n1Iu3fuUSoF9jj0Bx/oh/hj2EUyA2ZFLQQ0LD+OMWkKCAGgioFVbm05EjYk3IzBriC9QnxmUKnsYM2+h/W2T4NukzrtOr148gmdnxzT4eEhA8i00B2ADhSd4x9sEsCIp0+f8u8oXAfA6u5bb1F1Y4POXr9mQAX8PkBNykwFcFWj0aCjN0fMyAQgIe4JGwCop1QuMxBvbX2dKhvrLk5nKJXNsi/keDulDxJ2KsQRZjW5vmYWOLCGASSHuM72nk7yGAGctbO9zQw7GGOOAUMAgwWkBeA17H7YF9ZIBlQyixnip4AHmCFwNKZuBz4FYGXg3wCoStNg1Gc2OMQN6BEzUyHWOAY7xq4xbhzskGArGzAQJp/LTxmkcAzXAygD2wTDFZj14DfxAQgJoJd6o8l61AJAr3nNAEmw6TB4qNsVdsd2h8Daxt8x8wqAFrABsMcIWw+AJltb2ywbZQPkeJVI0iQepwEAQJCT2x1ckOAy12NbgNKzUxCU+AhMmPE4pRSwBzAE29mQmWsYfQLtT8rcCaArC+pArJM5jzxjGuwZ/CxAAmF5ROweC5MVwKuOGZLjO5itWL6bQeEAACAASURBVMYOCDJwjFejIV8HphbdiEfnLAp6YOYrB4DQWG3n86EcS7B4lmmL0IYB+3wwTkFMY2YjawjzFNjRMmBIBQid+Cd0VYDhfWa0gv5dNRsMPBTAcZqKxQJVKmXq9jGORFubAAoKw5V4B3gQsXv4aOgDAKDt1jXHQfRR/2E4oFPMEOcYu3j+wSxCGdo/gA8o0Mn5+YzF0zEXAkBzdVXn/iAMAWiaywCoIox/8HHsj2IJenj/W7S7c0C//e1v6emTz+nNUYNSqRjlcnH2kyl8QFMbg/4QFYpgpipRqVihk9NzBj5V14XZDn5UwOgAJWIeHqN0OsXjBrsG6AospRgrsNQBWAPQDHQK9i4yACBHfCp0VpiqYHsJtpurqyb9+Mc/ZvD2m6Nj+uUv/4l+8YuPKJ/PMDOsgmCwkYDqqQBgBNDB895pTkTZgGAnyiwpczpdy9viapkHzVjPZG40+1sZsTQOYu6peUPcT/W3mHeMixw+BUzlv4/h5/KNNIcvNr0LJuBKlboORKXsVJgfM5iKN9FJ0xVvjtBmFlvIEdYtDKNpmVcw62mChrBdnlII0AqMdxgHtAd+B+2GriMWAIzMvGjOz8v8QdYQAIjCr+sxxom7PAqux30wx1AwFYC+6CN0BusBxCrcB9/hfOgFdB9AVdgFfsf10A3oiJ9P8XMmavv6U8dRi8hnGyDInFyvV+AXz+FZD3RV43QlNovPOEHuOwNTwV//5Cc/oTt37vCcGIApXb9NxsJ6JsBhYtAuYieeP2K9nCK35qUZpscUBBbyffYG83KA/oOi8ku6bl6qYQZYsez5el5UTkZtys+h2ZySrwP4288jqR+w95vXRttvvd/XycH518zLFU3n0bcVnpG7nxvRe6qf0XWv9XO+zujf8+QadU2UjCwDqOY/o8Y21P15+mnl5t97GVHasfZz7iH9Vx80r6h+FnduUGXeaM4827L2oOdZGVj9tja0SM9vY8/WxubphI2V9vn4PeodnjCLSryf5QfkKfP8Fp4l+ZnZu8XQe1fVbztWUXoV6qfGD1/OobZq/3k96tjR5/kK/x5R7yV9W9Y+LevDQv3VOOjrlz8Osz7dlLU/vv8c/m0mD5dzm27gMLMdq7ch3bcy9eXrt3menw2N27znhZ5l5W7ZyqLs1+qf6qv1l759++23euL77FBctbHU+pao2GTvj2cz67BLMofijW2fb8v+M/xxs+0PjdsiH7iMbSzTT7/d1v9F+dCQrKPizyK9mRe3tP2+rPQa9Yf2PL/N1pf4z7LyCfXVtl3P5fUf518NY6+58bxxn9fXFZhqnnRWx1YSWElgJYGVBFYSmElgBaZaacNKAisJrCSwksBKAktKIApMFVo460Lff3kXShqEki02oROVaPCTPFEL6FAiISoBFpX4sM/Sl5X2RRruF0pSaSLWJmr8ZFkoSb4oAWOHzL9fKBEYOj/0nfbJ9scmr7U/+hIQL7OtbKKSG/6zQv1blNCZd42f1PMTPfr3MrpwW0DGbfvit8V/IWP1weq+ylYT1H7Rtm8z+FtfhPpgNKsjoSSZjr8/JiFbvNn/GZjKvnSwffaTY34yzdcnX156ve5ibeUSlXi09/DtJUrvQu2ap6P22VKkPZzahtqN33ct5tFkoy3Q9hO/1of4v1t7tW309T2UuAzp7zK25rch9Lf9LjQ2IZ+tfbH6bXXCXmNBDzhnnu2GbB/XWD1dZMtRfsba3iI/Nu+4ysu2w9+pb9H1X/d46KWztsN/gWn9vN0FVMdJj/tJdJWf+pEoefp2Ehr/kC+y+iB6hKJ5sUMrU/099Hx730X64Mt6XrtDz4K+hvzkIh1Cu2wRn5174NqoIgac58foRX4mym7m+U1fbovjxk1A9jy5Wl2wxUtW53x5+D7R+kt7rpWNLQhZVg+ifGno+6g4uEje8+5l5RzSD98+fZ8csvcb8kGxnAN4MHuJRDguNuZCWMYJjLgoMhEfUSKOYscJnZ9/SbFYj+7d2aG3Hh7S/Xt7FE/hRdj4/2fvTZskTY7zQM/jzbvuu6/q7pnp6R4MCIAgCQLLJUiRXEHGD/wiUfqRsv0ok2m1sj2M1EpLACTBmZ7umT6mjq67Ku/7WHvcwzO9ouPNzB6u2a4ZssZyOo/3iPBw9/Dw1594KIEdwRnBAbIqFK43qdmo0uXFER2/e0UXVxdcTLi5vUfJVJ463RF9+eI1vfn2hI6OLykZlShfXKMM2GoSWep0hpSK8hTlCpSOsjRKpqgLsEkPu4QPuZBXdvQXlgoU+6IQDQwKUsY70UUrH/VlVufUN1vbtjK2uso+yHEWAEyFwsIRQDhgcXA7wgugSgGgQ2kLzsKDQxQVDnsCysCO7IMuXZ6f0vXFOf3iL/6CnnzymLIRipz7lEr0KJl0YA9GvMjdGUDDhZm4ptYqOwCN7pDLbQKAaUCtDth8gFtIUaFYoCiDQmsp1cX5w54ALMB61el2uRASO9RDxigwR7cAHEKR5OHREb18+ZIOj47pplJl1gCAHj766GPa3btL27t7tFQCS0aOi8khF5YNmD5QiAh2sUad+q4IE34dbAv1SpnKN9d0dXXJQDywPwBYgWLbe3fvyQ71awAUCSADxZjjIkcAw1A4nM1JoXm3ywW3eIAPxg0wuYDpAVXLHKuhQB/MZmmwQaT5exTM4xhch4sVIWNXZI/jtIhyrD/QNxKwHF5jHWGQjcxTzDTjxge1jwz84oLKkYvphYkJOsw6mCQuzgfjCsYBBeoAQhQBqAIQKL9M6dwSRdkCF7OyvikYw7EdaXEv/sX44164r9iA6I+8hiwDJa9iJiPMY/020ahHidSIahenVD45oXYbBd8JKhSKDHa4OLvggurT01OqVirMOFdaXmb7Q8E/CrPrjQYlUgkGUz15+indf3CPGs0GtbtgJluizd07tHf/MdEoRzTKC5gqgbEQXyR/rq1jFhphphJWqixlHBPMmLpSJwjn0lC0DRAWQB4o2gfLVzoDVh+n+zgeY+eYL8W2hjQCg1q7xQXxsEswgqDAHKwjsFvYCl48tmyWQ2o1mszUdXF9Q5u7d2nn/j6zNKWiLAOGEqxPOFHBVMKw4VCK0lseJ+2+jBEXGzCQSpgCwY4E0FOj3uTjN9e3mH0EzGTjPwc853ng1jbHUiAOXzQEA0WvzfaFvkS5DDUadTr45htmy1tfW2F7gG43GlU+J83AStHdbLZAr1+/oW8PDun3/+CntLt3j7q9IUUFAGKXXFNQJc0l1W6KYciPYUcTAKR0esT3vynf0PHBt3yPBw8eMCgzly+yHAAoAONIu9NmMAqAAgCNwE9hbDJRho+D3jODQ78rYFYe7xElACDr4rshRdk8nR2/oy9/9Q+0f/8era+vyXyXBsgULHotGjFDEd63qd0RwBDYMb7+5mtaWlqlxx99QuubO7S2uUOl9W1KpTJEwxQNB1w2TskILC1gOQNQWMA5I2aBc5rtbJeLsJ3eC3BBiv4A4oCvQr+k4A4nDvh6vQ4YalCQTsxgwzhOgMEYfNulc7BCXpzxZQFIQZE5F7L3+3RxcUG1Wo0L4Q8PDxkQJYxREcsNgKqtrS1uOwrXUegtYNYsjz+K2s/Pz+k3X35J5xcXzDgF/7y5sUkPHz3m+QDnFJaXKSoUnB0DBeAYPFinhWlNFH/yKA8gRrA4nZ+e0fn5GV2eX9DZ2Qmdnb6jXDYj99jfpwf7+7S9s0M5gJVgX/C1uD50Fux/3b4wFwKoxSxj8H9JZq+SgsyEAFQcQAkgCsh4RADiDjB8DOJidiDXTMZZIL5hFca4Dnl+xVgBUATfzWBYALkYJ5ikPNiyeL4V4BEASmAdZIZHzHNoK6O+hCEHYAYBaYHtrsUAqwozdjWZ2a9RbzFo8+j4HZ2entH11TXbARho7ty5Q3fvPWAQxcryCoE9BqjYWqvFL6ygGHis6w5mlUK7RHa6gQ6Do92cinaz3oItpw82KGx+A1A4wDoSYwCAfKuQkvURLGDyO8dVboiFkUo2smLWH1zHHQOZ4L74zHNiGsBXuTbiD2EgnYCx+j2JAaDbAFUwAK0FpjphtWq3WjwfweYxvzPQ0mzUM46JJ55T4jY3R8O+AJaGTkJGxTzYLWXOBFAKvjQJoDuAMAy8GzGgCv6612mxnRaLAFgOmJEKoE8cC+AJgEOw5+ubMs9NTz75iHa2N2ljfUXkCxtxcSw0rs2gugbdAHBerTLojoHZDKoEECnDLKDMpQVWPBfXJ5MR7e7tcbzw7eER67uc48wSfrdZ4zkFZgFQU5QC2FAAbik3XyF2f7T/Ed3Zu89+/+2bIzo8vKRcLknFAvrimJvEzHmuQHsKxRKtLK9Trd6gZrNN2VzEbajVqjwHCSsh4lwApNMMooMP2trcYDkxYDoTMRieATIOkAuQNMZyfX2T5VWulsfzDFg+AZIEYOizzz5joOM337zm17ffHjDAETbDMRcDLhVAJQBV2bxFmYU056DxvJugR8KyyCGE0xebX5H3Sl4p1+v1xMbdFDj+XYpnpahaC6slpzikpWKBmcJ41cG6pYxkk3tzXtiFTbJelLXI7s4eraysUrMNJkdhpQLzl4JXcQz0olKrUbPVoB6YwmB/6ZSAmKMMJSMAqcACm+TfMe8ywa5TH9wb4wJgEO6Nz9BP2ByvBx0YDTE++iCb9gijrP7BbvCHc6EbkBXGHXOIshHiO8xZzDKbz9/aGAHH4t4C0JP2hMBULCJn/36OQIFsvGZidl/JsdjcLj4zE6rLQ8HnTHKVvHKeeBKsiV1cKfcU/RGfJz4MbFQ/+9nPmEEMQOU+5iy3GQb0BIAqmXOJWat0HQLQ23cBU+l6wM+VWLno+kb7r+cYFznuf9x3fj7CP26ea806R8dA//XzKX5O2c8V+bqg99Pr+P/a423bQvrkX2uevthz/L7MyjvNyjXNur+dE32QiT578v2crzP+PfxcyrQxD/UPx/tgKtVba7t+323uLK7ffttU5+PGOO57tQ31+3q/kP5rH2c9BwjJwn5nr23HLWQH/u9WHtN0TG0lzkamja3K38+H+2Nm50q/LX6+Tn/H90kAe13xve2PPwa27fhNzp34Z3u8D7JS3xcnv5BvwP0smMofM7+tk/yjzOdx/ifOrnwwVVz9gZWzL4NZfsHqs/W3ceeF7HMeXzbLTqe3c7IhmC9zOwfM8guzfOw024mTzTS9ntYnYUm/fYRtv52/rcx93zJPn6xtWV8akpfa3Xi95jYEVHtRmwv5ZGWm8m3NPh+251n7jJsfrE/x56N5+j5Nj6fNVyE/H+cT4nyo1Zlpuml9rfVf89hu3HWnzX++Pvg6Efecc9YcFbIRC6aK819x/m9a/xdgqnm0Y3HMQgILCSwksJDAQgKTRzELWSwksJDAQgILCSwksJDADAlMA1PZxbommDVRYh+qTEtuhJIH9vjQ+3keBsQd4y/24xJb9ji8191L7UM0TSJr37UvtqA1LsljEzs2sWITTXHJJj+x4h8XknfcGNhzbTLYT6xoe3kzWvcw2U+yhGSr6jXt/h+SpLLH2vv7bZ+VVJk36fNd2xZ3niaofdYom1i3OqPH43cLfMD1/WS/3lOvFXpAocfMesBh2x9Kst1KhnFbbrMu2fv4DztUf20iLuQH/O9052gt6NY+2MSa2uQsx+4nM79rMtXvm32w7j+g1X7rOKpcrb/w/Y7vn/zkpU2U+2Mb8hM2se2PsS+zaYnzec5VX2Zl5PfH+kGVyzTdtD5Wj1MA2yybt/o0T/I9ZCuheSVuvrJ9nTZnWfuy8+c889yscQj5S/udlfnEx0uxiv9gzY4V3of8lLY5xEI1z/jYMbJ+Yp75S8+VPgmYytc336dY3bTz+bSHHfYafrv8hwQhHfL9+CxfZeVgfYVv+3YO9O8Rmit9O4tr+4e0z9fHafLBsdMe+Pj6b8dHx8D3vyF/qPfxz4+LcUI6EdKlUPum6WxI3v4cGKezcXrs22FIP/SacfOMH3/6hQso+8qkUQCpDBfM60PJhNt1m0kKUOkvrFRpB6a6KZ9St1ujfC5J+w926cnHD6hQzFIum6YECtQjYfABAwiKSfu9Fh/faFzRi5fPeWf6YmmVKtUWXVxW6dW376hcaVEyXeQXpfLU7hF1ekTdPlG+uEJFx+6C0tIOGAdQCIoCXDABcIGyFCIArKAgI1eb917hnB3LSTGD7Ahv/3zb8seZC49RMQqWKRRwMzOVMAM55MMYIMBF/Cj+AMBh0KfkaEApGlAGwIRBn1q1MrUadRr2OvTHf/Qzerh/n9KpIWXSI8pEI0pHAAoJ0G3YF6YGLp4E8MKBobhfrqCT2WC4KBP+XFgm8CCbC8OZLSPFTC0oyuRr9QeUpiSDilAoCKYoFB5HGQG24HwUql5eXdLZ6SmDqQ4ODujBw4d0/8E+rW+AFWOLdvfuUGF5lQrFJYoAKhgDylyxgyvSBMAKTD8ACuCe+BfAKVRoCntHm/pdMHi06eLygq6vL5mlZKlUos2tTS6MxU70uVyBCzXRVhRMYzyxmz4KaVHUngPABIAKgD/A0sXjJLvDo8Cei9sNMxXO0+pWLigFuw12gs8AYBAxWxbsCuxazKzDQC0ukSSwO0iROmuiFPY7Zg4FCsi38j2ug53muaB8NBwzLEHmeMCM4n8UgyMOYtAX2L2yeRpFBYryAC6tU75YYiCB+Dwtu3bMP65OFTrDujH+v7AlKEhHGI+E7WAMpuq1md2m3SxT7fqCmpUKpZJg3ZDC9uPjE3rz5g29ffst1ao1rqrNgHUnlaKrq2su2E1HYDHoM9jx4eNH9OyzZ/Tse89Y/ugfQFYr61t0h8FUeSLKEyXBTiXANjfL62TP/6I4V4vmYa8oRse4CAhtjIYyp474HLDPgOEGgKellSVmkUGxsEiMF78TMBUDGXrUbaFwvc52CV2F7RZyGcpEEUV8LsAGAB8yxRP3CWAqgB0q9Satb+/R5p17lM0XKZUWxi2Bd6LSHKAxAXOMGeFSaWk3iuhZhSbMBoLYwmcUMXep02lRo1lnoACKbbc3dxhMBfaIcecZTOUGfgymEr0VPyHxFNiWpGgfwAiiZqNG7w4PKZUY0fJSSYqJB2CxaHJfITtlMO20e3R+cckAss9/50e0ub1LuBwARGM2Lm6TgoC4ktkV8YN5RtoCcCV8Ef7Qt2q1Qt++ec32tbe3S+ubW+xTel0U4NepXK7wufC3YD4B2CefzQurXFJiWPF1YLIS5hPYGfqCAv8BgC4ACaQiujq7oNcvvqZ7eyg6X6YhMxKh4DtB7U6dAVWDYY9q9TJVKjd0Dfa8aoVZTx48fESff/+HlC2uUjpbdGoE0EyO0hkAiCIaAKQK9j+wajEvEBglBm6HZt2NV1hfxG+ojKT4mtFAsO8xk5/oHYaUARGYB/o9ljAX2kPcww5Rr0ntrujJ6du3rMconAfTB+Tw9u0bOjw8orOzUwbkACS2tYVi+BQXs6OAHeAoFLPv7u7Q/v5Djus6nTYdHBzS27dv6eDokNnJ1jc2aXl1lYFNeJVWVtk3wScAjMdsfY6VDI0E+wZ8O4rEMRcwwNUxDHLhLiBhwyEzygEUUytf0831Jb/OT0/o+uqKdXB7e4cBvHfv3aeNzU1hVGLAz8AxqgDYBtDLgAbwHV2wFSlYYoxYdCYz8YOJBNYZEvswsAJgVAf+wbUAiAHQiYvZEXMkwEaUYSZFgBTgzzHfAAwEdj5hfhK9l3glzYwuaAkAm/BpPWYEHBCDg5hxUVhs8B5tFuamIXX7A6rXGsxYhTacn13Qyckpg0TAEggACWQB8Myjh49pZ2ePQbid4Yia6L8BU2Es1E44hyAIesOyI6Ai+HC0GcMIOaC9moeCz1c2U91QQrycXFvj0/E6xjFnMrvkGFgs4Efo/6ToVUAEAqhKyxg4BjqAqPn+zi3yjucM0BKmMN4kC0Agy0zlfA10G2BMYZQUsMqYZRLMdT1hYwJIgjf5YTBjj/0yA04d2AWxgGAB4UsBYBQGGsRp/B0NKUpJ3CYxtMReAKnjOPgafG53WjxmACn//u//LrNT5XMAhArLKl5iG32qVatUq1Tp4uJc/FAZTFcdjncYJJjNsS9MJMEkJP4EsTL0aGt7h1mqwCaKY/P5goDURhjP7piZqj9ATNLj+2F+QGyRjcAGhbb3aP/BY7p35wHr3OHBCb19e0rFYoaWlrJsF3hBnhiyNINHk1QqLtHW1h7bJZij8DuOgx4BwIjYCf4H44H1A+wKdgI2IjBTQQ8AnsF3YJqCRBH3AFyFPkdRlkF+AG/jM3QNIEWAyqC3AIZClC++eknv3p3QzU3ZsR068DHcLIdzDiw1hk7exiEzCMaxojIgisFUE7CUri2UfcrPAeEzwFRMKKTuHS7EEAxxKOPmQjmfmCESbGXszBw7lc35yUYzEsNAuZjFkQGSaWarW15aZeY73iShg/HBBlFgdIL8FUxVZaB7t9/l+RgxL2IKgKkEbS/AMQBHexi/nvNNLBMB/O/s7AiAeThk1kJsCIAzITdhBwRwW8ZW9XOcL2WAsbDNwkbxhxhfwVTQa1wXIC2e7/N5w3gFvRHW2JubG74OzpU1nea03mcysbkvnCtyk7WggqR0La7xg4DIwdYpwC+AN6HHnONjn6frSGVHlXWXm9ZvMVPh/N3dXfrjP/5jlh36BTCVMM06nXRgKvi6jgNToa/9QY9t90P+tG82FyDtcuyB7r2Oifpim4Py7xfK4dkc8bztC10nLpcVd09rb9onP18fl0ua1i/tj8rKv7/NGU3LM32ILGbl2LQtek0/bzXvvfQ4fbarNqj3t89GRSdlIxA/xxUaE/WH2jY/L2jPiTs/7nkYrh3KM9q2TZPBtLydL9tpMrb5x5D+hWxnVkF8nH7bdlg90+/n1W17/DQZxem59ZtW7/zxDI2Fr6f+HGn10bZNj1NmKtsGve80vzaJKyWHY3VZdcmOle/D9Jw4PbXtnqdOAtfR9nLc6BiL4+RhZaHt9EEocTrtj8N38RVx58T5Kauf8/iyUP/idPN9vVRG9olfUhuO8/++jcf5Dd/O4o6bZbO+7cbNN3odXS+EbED9qm/vaKvNY0/TVTueVo/sHOfrvG/3GhupLls/7/sFbiuviiaAQ7XBiR2EwY7qY7XfIV3x512/TuJD58l5xzOkR3F668cJVr7TbNTa9ay5I6RXob7E6fW0OczXuzgdVpn4/ig0frqmUjvV/lndtu2f13ctwFTTZvbFbwsJLCSwkMBCAgsJTCTgYfcXollIYCGBhQQWElhIYCGBOAlYMNUkeSMP/C2IQZMc/kOVuMRE3KLdP94eF0pSfmjCwE84hT77i3B8VmYqZZHxF/J+kkdlo0XloQSIn0TUY2xiwU+q2CSDlYeOR1z/4pJlob6GdOFW4naoD/zeD6k0meWP27yJjWnjY3/zky8qS03WhY6N00V8H5dQi7OLacnHad7E6oXqhi0i0farvG3iyP42LXFri6ZDfQ4lrvS4afYW+g3ncaFgagL2srag7fQfGsyTEMS139cbKbb1E3nWF6mNxNmc//u046aNZUiOFthjE8q+3cb1f5q922uovdtE4jTb17GbthtZXFI4JNtZdhr38CYkT992p+mn6oRtkwLYpum67w981rZ5/KP1sf5cFPfZt9OZvtU9vPNlHic3+/08DwV8e1LQTchO7QNH+7vqoT1Xiy+0PXquHa+4vvt6be0mxOI0S6YoGJLXZDdjf/ztPex7PzEfkmloLgvFJn5/9bzQHDXNz/htDz1EUDlr+3Vs9Pu4+TLkY7/r3Ob34VbMYMZCr+/LPU4Gvrz1/GnFL34frL/0fbH9PEvWoTGNm4tDbbDHWp2xfYzzw3H6ZG3N2qGvA3EgIL2u1X1r+yikRAFwYoRCZlfAj+JDFL+Pd+5HMSWK0HtjZqpm84aq1Usq35zT9vYqPfl4nzbWl2llucggg2IhT8V8gZr1GnXbYEPq0WjYpm6nSr/89d/R2fkZRZkCnZxe0fHxBV2Vm9QbJClfWGMg1ZAiandH1O6NqNMb0craJrN+oDgfNWbYYZ1rzfDgGKAIx24hj9OFMgLMVHLQhMXOtxUrCy0YmqYHdoz5WrJFPCUJ8knSELvlO/4p+U0YV5TBBgXHqJrs9zqEMuoM2E/AXtBu0tX5CaUTRMtLBfrxD35Ad+9sUzo9YgAbQFW5XESZTJrSybQUXoNlAQV8A2GP4GJmLhpEYaPEV1LAjmJtyAtsK2kuikbRBpOguOJeZuXo9iibxs7/GX7hHihMzhdy1O526KZcoYOjAzp+d8RABgCV0Lff+cEP6Omzz2hpeYVKS8v8L6XAYpXmgkCpNXdsPI63QHUZ4Ba0F4WJQ7BdtJqURdE2AEvYtR3F0FzkW+Hi4aPDAy6eBhsRAFgoPsZO+GAXQH+rtSq3G8WMaiO5fIELShlI5lgy0Hf8jkJrjqlR3M4gYugbdtJ3da6uMCEbRcwiAuBOKpFiuQC4xcxRYLwAA0KvQy0AwBw7IcaCwUdcgA7mDymyBMgwG6EAOMPv8Ye5EO3mwvsIzFoA3ggbKgBVYAdjeUDTEimqtYaUiPK0vrVDa+sbtLy0wvonTATKjCZFvtBBBVMpwxOXNHAxnBQGo5gZ98M4gTmg1+tQr9OkTr1Mreol9doNGva64isoSb1un0EYr169ZkabWrUugBFm/SIGS4KlZv/RQyqUisx2BCaPe/fvMjsV9BisX812i0rLa3T3wWNKJoqUTBYFTIVdpxmgdMtrj2Ulhdgydlr8OmG4maxd+R2Klx1bCUA66HsRbcpgbBxbCgOOmB5KNNQxFzVrNWbXAqAqnUiwbsIOUUTP9s+ACTCeCYMHmKtQwN1sdajd69PK5g6tb+8yqx5AO8JYIGiXRBo6K4wYDGyDzbrCX/gIBmkoKwZOY9FijGATYFsBw0edi/Ax9tubu1z4gbgGvQAAIABJREFULEga7vi4EF9RYsJC4phgGHjgwCBgT4AejOCbugymur66ZIYVMD0BrINjASiA74B/gB9BQXa1UqdqrU6dbo+efPY5MzSNhtJPZkxLZ4nAljVmTwPgwLFQceF0X0BRDgQFuaLIHn07fPuWdXF5aYnBOgBTtZpNLqavVGvsN3KFAoOpisUi5cHA49b8yhLHYA629wGzk0FPmOWBaTWE9eX6/JIOvn5FezsoOi8RwAQAAkQZMPQ1+IUi8Kvrc7q4OOP5C/a6sbnFrFQff/KUEtkCjRIZ6rYAVYkomQYTEYBoaep1wYoF35uCVTPTlQAWhJ1H/CH0UYrBJQ4U4A30VSB4UrjOLDkOqDNeS0BfAPZQfYGuDLtEvRZRlKBOv0vfPv+SmZ5gLwBTAeAERrmjYzDLHNLV1RX7M7AaYQzA4obC7uWVFWbOYKDs7i4XyIPB6uuvv6Gr62tqtlr0Oz/6MT36+AmVlldodX2di98Zmsc+Cax8Di0Avw5AEQBCPIf1xKcC8MbjJqARnovBDsX+TOwZcUS7WadmvUpHB98yEOzy4oLlhPY9fvwR7T98yDoAwCfANgCfghGONwkCyxIDGQAC6LHdSJ4mYYBCAuKAjTETZwK2IjYiYAUwI0m7AYjRgn+0EXIVVqAsNZpNLsRnm3YxAHwQF+MnHVNPoSB+EYwvKKpkIC7mJHkxmIo3j1AIHeIIABDEtgCgAUgGPgX2d31dpq++esnjAqAb2gZ/vP9gn+4/eEh79+5TKlekQTI9BlPZeJ3HSQFfrlha7i/zZNqxlaE/Ol/hfIwO4gpln+L1t0OGcERi8sl2nWRzXhqHqT7bdT9sVdnScD7OUyZKub+Ak0Oxv41/7e+QDYA7mivQWEHnFQFRCcMVz++ItfDC/I75kUHbwhrFLGYj6BTGWxji8lnEpLIRQQFxW4SYoUtrayt07+4dZjqEPwHYo9vrsE1hnJeXlul3fvB9Wl4uyrWc3qF90NkumJyqNQZU3dwIkKpeq3EsAn2HXsBmwRCJORTSgc7CN+P37R1hpjo4OuJYAQCnXF6AR4jFqlXE9WUGd4l+t13sn6BCrsCgXbBK7T94SA/u7dPNTYXevTuj16+PuM2rK0U+B3LDC+ENAKnd3oiKxRLd2dtjHYOca/U62ySAhjgGsrq+uWJwj26MAB9VKhW5T3gpgAW+Cva2trrGugEWUQAQEZNCFktLK+xP4Z8QG8LfQSYA0D3/8jnbCuYYALAwB7P+MSZFQDewQ9lEQuxX4gTRJgEFCSsuh7U818lUe3u99f53fBzAno7OSfWZmegc4E1JJJU8Q4Faq8tFKhXz7CfGRJNsrzLXj9eEDrwI+UAGAJpvbm5RqbRMtUaT/R78lwA1hwzG5PgUzFQA6jXrDHZjVirEvNkcX2PEYCAHqEKsjLm7PxIGVQZWDpiBDPMH4lhcu1wus87y/Otitna7xXH9mMHX+RNmwXMANpwL/YF8AJhSUC/sBbYPe1EwFc8drigd98UfwFY4FzHBZK3sYjYbUrr36qM0ntS1oPUzvOZi4J8UK6MteI/rs48wYCphJnZ7ajCGWMBUE/8nPhI6BlsAI9Wf/Mmf8FoGAEGAQcdgKglTWA6YT+D3sW5AX3tg3PwOYCr0M5QD9PM2fi5+3vyFPc7P8QTEf8tu9INdq4fyRH6ORcdCdcH2xX9uEsqtz5PnQ9v855K2rzwfGSqRuPfTZHDbh9zOc4bk/yHynXZftQHxccoYKUA9C6by86h+H315+Lrwoc8p1AeH2q5jbGU27/M+e64fl/g6aO/tyzsU09jz7X2sjn3I8+2Qbtrxsm3Q8Ys7Zx7dk/nsdu7MxopqB9bGdC6b5iOsP9F76DWsXoVs/3Z7kNuStYEvX5sbVd3R6+E3/3i7OZzNO2t7Qr7Hyse/h8rGfy4akrv6YPxrgTO2r7OeU8zyNyE9CI3RPHoRZzM2Tx2SR0ifZvkiX6ft8b6PEZlL3iukR6FxVV+t8YPv13wbtvZq+zvvnOj7MTtudoxsO5BrsWxl1s/584S1zw8FU+mcqTLx22bb59u89TdWFnEy55wG1xVM1vZqs3p/Pde2y+/TtLlwmu5Mm0+m6WRI5+axmVl6rrZhx93XPdtmf86btw1x8prlP+3zaitX3+ZDuhnyF2FfIHGGzmlW/3zd0OPm8WELMNW82rE4biGBhQQWElhI4LddAgsw1W+7Biz6v5DAQgILCSwkMLcE/rlgKj+RGZfcsUmeaefYxCKO02TLPItm22n/eP+znxzVom5/9zVN5OhiXhf6cQXPoQRIKJGpyYC4xKSfVPEfBNlkhP/eb4Ney7+n7YP2nx/QuqKEaQlkv0/fJblj22XHLpREDyUdQ+fYvvu6OLdRmIcIH3IOjtVxUmYq9NEWQOOzBXpYfdLf9J6+jtnv/ULzabLw++CPXShBaL9DgQx28VYbsAk07a+fuAwlv0Jj438nu3lKsYx9gKBy8sfUHmMTfqpbth2q//M+wArpdOiBQZx8bVtDfQ8le1XuKlfrB+LGSdtk/WXo3nE+0cot5EtCvtfe0x8bXxdVjqrf/v18+fnJVC1QmCZD/zd/nObxV35CWWXh+2Irj2l99+ejWXOQ6mecncTpnvWNvs/2x8nqnO9/7bhYW1e/hsIc/fN9AK4bp5+hfqvctFBFZR/n19TO5Vqy83dcTGDji9D1bAHJPDINzSPT4pFpv82aT6w++Xpn2zHe+d17kDxr7sQ15i008O3Yzke+f7G6pP0P2VOo/77OWv0PFa2EHuDE+RRti40rta2I9ZRZIyTrkB6p/EKxS5wvmFdX4vyDb2v6QFFtVP2GfSBsfUkodrLtF2aqDBdpoWAWD6N1LtGxQBE9mDoogaK7AaVTKKIDo9Q7+uKLf6BCPqLHj+7R3s4mbW+uc/Hjxtoara8sU/mmTK1mnVLJEbXbVapUzujvfvV/08npGaVSWTo5u6TT0yuKskUajNJUa+I+WUqm85TJLdFglKJWu0cb27u0s3uXomyeUBeNHda5xBzxSYQd+KVAm8eBQUUOtYOiSBRom23f42JbBWVY36+yjPMrKDbu9gZUzAvzygCgtBH8IXMUcPtkXSHAJmawGfS5MDxKERWyaUolhtSq1+j48A2tLpfo4YO79OSjRyzLXDZJg36HBv02LZWwE3uWmcRQ6KtFvgCMcdEk30diNbQXxXYYa/hZFBeieBSF3hkUJ2czwtSURmF3lgsXUSycxy7/rmga3zGzUyFLF9dX9PrVG/rq5Vd0en5GS0vL9OTZM/rJT/+Qi1TxyuTywhDErFBgBpHicx4jMDqlM9xO+4d7oFQ8VyzSCEwQzQZlAI4DY3C3w8ABYXsAIKxNN1dXDPK4uLhggBWKCvf3HzB7AYorUbzJReRjuUuhJc8cI1lTyrpSGJh0p3ll44Cs0CYU6KJwF+1nZqooYuBWPo+d7gFm61KtVqPz83MGIdxUynRxdUUXV5csM9U39BvFvGAyykWQe45KxRKDQ0qlEq2trtLuzi7fA+AF1rekFPdzHCgQJymYRNEmwIX9Ib05PKNWb0R7d+7Rzu4ebW5tUyYCg4cAtHjHf2YDcoA/sLZJxa4wDLhd8pl5BeABZojoMGiuUa8zmKZZr1C3VaNRt0H5KEn5KC361O1Tq9XmgmSAMV6+/IaZHsCOghgecisulejp06f0F//yX9Le/j5lCwX65vmXXDy6ubXFQKbeoEfXNzfMXnN//yPKZFYoyi5TIpllIJ6yFIm+OPANgxWVrEcLo1zhKo/x5KG8wCqFbmLCMtJlfYMdwd55J2gufnTMVAxg6tMQrGbtNtUqFWYiAphqdXmZi5kB/sA1hSETtpdkkBVsEmPYaNSp3enRkFK0vL5BKxtblM7kKalgKgAiUhGlopwwGLhCatya/bsop4AiXbzD2CMFUw1R6A9gSYNf0DcA/DY3AKYq4CITE9NKbPcN2wFAefDpADEN+gy2xBoPkh31+9SoV3n8mSWO17DEQAEcj3YAUJfLgKlCGE9azQ5Vaw1qd7r08bPvM3gM4KkRis37AI9ElIDdpwVcCdAAz9kM9IRKCsOe4FJT7Mcwjr1Om85Pj6kJ0EO/z0DNbC5PjXqTmq02AwTWNzYYvJPNgZkERfmOZZFBM10HFMSt5d71WoXvDaCvMGGJXVy+O6E3z7+ine1N9rOQTyaXonwBPgBgSdyvTefnJ3Rycsz6Drv+wQ9/RDs7dyhXXJLxjPKUjAqUSKAdAERiLPByO6HDN6cFrAPGRgZkAnRDaGNEEbPwZBhQybkYV5StD7hQkC7xX58BVsooJLYi4D5+gVkEkJmUAAT7/S6Vz06p125JMSFaxbaaoVarQefnF1Qp3/CYg4kKeghfiLk1k8tSsQCGrQR1u3168fKFgK+ur2lnd5eePHlKDz/6lDb37lIyk2XQGPQarG4A4QEsoawc8EkAtYIhCvJPokjfAcR4rnDAGzFxmbdlTk9ycT/6Nhp0qdtqUrl8Qy9evKA3r1/T1cUlA70+/vhj2t8HsHuD2zAAcIHZV7rcp3wegE0wlY3YVpl1aDCg1Jj5KMG6DqaoKDWgdFIYxARpIXtqMyjPgW0AOIH9wyfkUOzOsu7xvAB2lEqlxmCXOgCAlQqzEEKHwawIvw+Qx/LKMsdMuIYwPIkPYDZJBiAAVAWwFb4WsCzLAwCSwZABIvgOfYCeYSxffPWC/u6Xv6QvvnzOzD137t6jp599Tqvbe5QtrTLfVp+BIBNWExuzc3xpds3HeGh+FL8xOLXTcUwsNAY7jdeJY3ZGcTx+PsXPbehnnI9jGdzdR9wpbDOYj/HSNYFdxwkzlQHQumJ2G7PZmNiuX+za018D4/46zgy+a7WpDCaomxsGMgGMBR2CfgjzYZMBUAAGAfiSzYBdbUiZCCBcxKkJ+v73ntHPf/5H1KgJGArzKPTk7PyCZQkfsLGxzvFOu90QnwygFtrS6TALIcCkaAt0D+2Cjii7H2Kc0tISrayu83fwyfDN8Jf9/ojBhohBvnn9htm3cD+AJCHbZrPB/rFeq1K7KyAysDkCUJuKkgymQvhQrTbp4f4+v5qNNp2dXdCrb97S6toKbayvUKvdoka9weyBqbTMH8BNAbR158466znGD+yVYOpbWVllgDLmmpOzE2ahg/rgPIw9bAPx0vLy8i3WInwGcAfgZdwP58E/oV8bm9iIIMPMWTiOWamGRJeXV/T8+XO2GcRx8LXi1zBXYEpTED6AjcJiqLGkrBsE/KsbsMFGEyQ66+/vIms6j/nO5ZfVp8FucRzkIdeEf7/NNDQGU62UqFTKM2OYsIqikFwYrPga/FJgLta3mA+FQRKssQCzAcDWbguYCqavrHdoB3ShUqtSDfEL/CVA/Xlh/kJMr+sZ+CgwVcH/QKbYSIDjxkaT5Xnv3r0xmAqgJ+ht2jFFQlehv+irguoYmOmYWVMM7BeAEsaE5+pikeckvBBb4nvYjALs7JpY38M20W/E2AJ0El23OYVQLk8AaLJGsNdFHhL6BXtH23AdZUnDe/VVrCNYA7pNPMb7bThSxkkeRYBUEosNee760z/9UwaNMRANsZNbzzrMt7BwUYLarQ73LcpgnSUgtg/5U5/n5zFU130Z6XF+ns/PA9k2+LKdt302f2Tnjbg2+fmmW/OCmXc0p27b4R8byuv47dbciJWFP5dp/sCeG7r/LJmE2hPKJ8Xl0GZdP9Q3O7+qTuvc7xe/h8bYlwvO9XNYNpfsy2pW/tTPcb4XszjwN64T9/zYXsOPC+JyeyorX9b6ORTP8KpVN93whI3jP2TcVC4hn2X7oL9bmX9XW9Sxibu3jZ30vZ9ftn1UGVm7w3fWNqz8/Zjxtq5g7pts/Gp9kc2NWh+C69lNLvVePpjK9zV+H+Ls246D/zwydI5+N3lOIxtXWrlbvQrZc8gf+boaGv9QHn0ef+GPuR1TO/ah54ohPYrrU0jmcfOLXlc2IxFGTI2p/PG3Msdxcc8BfJnp3KjtshtrhnzWPH7a+g475tY+kJ9StjI7rv71fbsJPTsJ+Xv7nV+bEPJtIXlaH686oHqicrs113LQOmErxvl2Y0U9x44VvlOg/LT51vftcXY3zfdav2PlHPfe95Nxc0VcW6zvitMb26YPmTdm2bTqiR1r339aW/aPC7U3pAPWN1o5TM6X57p6L/u8MWTPVmbT+rgAU83SgMXvCwksJLCQwEICCwmIBBZgqoUmLCSwkMBCAgsJLCQwpwQsmEpPsYvrUCLUXjq0qA99p8kPm2DxEwj+onxWwiCUTNIF+6xEnH9tTR7oQt4/f5LsDLM2zdP20DH2PqHE2nhM3I7jNmmDndE5Ic8FmxNadJa1FpVix1Tsass7kDNSalyYomPBO5RzoYbssqk7gfsB1TiBJY2YqIHHYobfxklToyzj67lCBzwA9BPv3D75X/BfLonUW5sGxuoKH44iORckmh0DrSzt3n/86Nsep4W5rsBNijLdjt+icBJ8uiJeKYKR3XxlfCbXk0I2r3gFRZ/YrdkWrmiRfMiO3W9cMOxkIMWFt8dkHBSb9nGbzP3t5fUa2j8dQ2ZUcO2bpsM2wal2iH/9MQ49XNJzdac5P+luE4k6bvZf3+5tW0IPd+R6t3cwU1n4yVibpJ7n3nEJ8pDvu6WDzm7QXi2AuKUTroF+ote2T2UbSvrG9WPehz63dMXpWlyf/DnCt8+4hLE/ptp/q0+hZLlvJvb6ON723f/Nyiw0p/i66J8/qz2hsZg1t4VkbecgnO8/LAnphZWbf81QP+yDdJtQ1/tZ3bYyte3x9czXBd+GQu3wZXq76CEMprK6OE2+cbrgyyrOjqfprvZt2gPlkL5M/N9k52Rr+3hvx9s+CA3FEHHjrmPh62SoT/64hfQtdB39ztdH37an+Vv72zy+IzRNhmzI95XTdqSM06dpviSurfb7abIOjaWdy+LmQWt/9kGWL2N7rbHOOWYqhEkozJQ/sCxMivxQ7z+iAXU6TcpmsZt9jiqVazo7O6Y3r19Ss1Eh1Dmvr63Q2uoKlQoFWltZZoaP8s0N1aoV6vVQnAkmlQqdX5xzIW4mm6dOZ0Cdbp9yhSVKpLK8g32vT9QfJKiHF3Y+HwxpaXmdVtc2GLAjRcSOrcGxPli7Yp8uCjcGUvnFA6Ex0UI6f1729VGLPzguws7/wxHlMrJre59ZmARMBWAAYprJumJEETMu9andqFMuk6KlUpZo0KXKzQW9evmc7t/dpd/94ffpwb09WlkCOwGAHV0aDfq0tATmFRTbR8KMgYJjjNloUuiMfin7BQrlMVWj+BO7maM4FEX63M80GFIkNsVYg3EGhfqI98C6g0J7rCtQoFlvNujV69f0m3/6gtky8qUi3b13nx5//DF99OSJgIUyOS4EZxBPAswDYNYQVg3eooGLE8FeIdfFzRkwgd3ciYRxAKAeZpWSmBpjBjCM4H6EmaHdaFC1Uqbra4CqrqSAmYZcEHz37h0u1GS59PuO5SmSQnQAVtxaCH0GMxLuwzvAu3gGssF5AEmhPYV8nkFnYD3AOSikrDfqdHONIvkKlStlLhhutprCDIH4mpm+sMu/k7MDuAmFgWiSgOqkWLOQz9HOzg4zUgBkhYJjFDYruAsV9Fwnjs1FEMswYC9JVzdgAhpSLl+kXK7ABfoAUfFY5AAUAuOJMCHxtSB3ZSpyIBZhYBHGIQAIuHC832X5gXmj321TctilDJjRcGcc74pcm40mnV9c0LffHtIvf/mPXNyazaZpqVRiZjKwUn3y9Bn92b/6Vwx2wa1ffPEFjyEKRgF+gf7hPAAqVtc3qLS0QYXSOiVTUqibgFMZFyMrmErsTFZWWGsGl4RmDQcfIAxnDN7GeBOK1kUXmXECBUyscAO2tT5ALtCjdouZ0gBEgW3kshGz7ql+KrAb18BYQjYAUqBAvtXqUKvbo9LKGi2tg1FpmQuQuXhaoCwTMBV8L4CHDIrU3XodmIqLAgUkMxiCsQOxH2y6S/VqmW4uz7nQGTqwurJF6SjHbEAqFac6E0YERm5BDgBT9casZFzEhf6DXa3VYLsa9MGkI6ArjJuAqRKUy2SZ/Qf61esP6KZck7anM7S7/4iKy2tuOepYuBQUxCApWT/LXCbcS6yHKAjW/AQzko0Y4FcrXzOgDXoC+TFQE4XRUcTAmKWVVSqUSvw9+x8Gm0hh+3gdDsAb71pNrNv40zU3vsSYXp68o1df/BPt7WwxMyCAU+koSbl8BvAYxyDRp8OjQ3r9+jXrJQrUnz77nFbWNiiVBogoQwm8mHEMQEZMnFpM7zYcADAnATjRkHWq0RQQAMYdtgu7kPlCwDLMcIGKdbfYB6sIdAwyBDMf5oKxT+WeufzLAAAtACchxw6z+/W7Hbq+OKeT42Oep9fWVhm4yvMDgzTqDGAF2Bb6Ab+G+6JN2zs7dHV1Q1988SUDIPtDsGncob29uwyoWt3YpUIJrJJgtBRWrQHmJhSe87zgkhXsw4A5ESZHZi90iSfMNSotjU8GKK6XbBBfAyCTBA1oAOBnq0lXl5d0fnZGFw7UCh/22bNnzFIFgGmvA2BU2zG0QF4Axw14boKS4D2YWWBUuD5YqxicjPsMOpQYAagIRjCwFIFhE/0R8FCv32HgyfnFGV1dXzCzD4C4rTbYXzA3AwwkrIx4AUgFYBfkAQYXAPoANAMAgYFKLi8BBhn4SMgcQBCAIAAg5zkVAYaTEoAywkaU4N8x1WIeAAAGgKqvv3nF8/bb12+YOWZtc5s++vRzevD4Ewbk9nh+ljzVOC51ejZwbYadsD2ZgJqZdcCoBhAcg/dkTkOso8Bxjq9upaSmM1TZNRDeQ35a3KdgKgW7+2sjjn81n+NymeM8JseH8rubMsT/uHma/ZBjz+I2u4062HcY+fBsMxg6kHGdarWqiymEQQf2AzBSv9dm1rlclKRuu0616hVl00TZTILZRT998pj+8A9+jwFK0BcwOJ6cnNHB4RHHtGCmg10WCjnK5gBWUf/bZ9sE61MLgBgAhzpdyqTTDPBmFlEwlCaTPPcWl5bZJyL+wsYDVQagdmh9fYPnhzcHB9TtYOOCBBULRY5xhO0ULFwdAdQAYI/4TAJFyucAPAIzTo92d3ZoZ2eXWY7AEgiQEph6EM8gN63Mb7AXgEZa7QGDcNfXl4R9DQAwB9bM5ws8H2MOODs/d4xEwriE74tFYaVCPMbjg9VIf0DZXJaWl5c4FgZwVoFIkMPSEpj3slSvNxgEv7a+xmuB62sBYKJvAr6VjSTwmdkRx6UETnnHcxJY4YTlVeZ5iSckRtU52y+Edqxynh3o+lz0ToDPE6ZQF9O4HLP4DwHWQCfyecQQAqK9ncMU8OP42sxghzklwyCc1bV1gpwB7oSPlDgObGUyt7DtJtNUrlWpDtY09I1DLYCGCnwd+HXMu4iN84Ui+1TEOmAmRGzMvi0JwGqeX4hlAWqCH0RsPfa3jkUN7VXmRQYDwrt2BOyLP2X9w/3gD/GCPqD9iL+X3IYEul5Dn3StNQHP5vl4Bm+5ecnmBmzxpq6v/edA8BewDQVWaj6G514X39tiYFFSfUChADess5RxUtjNZBEktgAA2i9+8QvuE/tkZlKU3DsOhU5LMXGCgVayBoXfdwymMUmQWfkqe1oo56Hnq8+16+xQns3mGObNy4SOC93H5uRsu+z5oftPa/Os3JcvH1m/2c0bJs/X3nueZcBcfu7G7/O87Zh1nP09lC+a9rv6DmtPerwFvNjf0Wdds0jcbWIJ13/VHT1WN3nR68SN5TQZac7Lf36hdqi+wI6V1R+9ttWNWfebZ8w+xN5m2Yf/O9pqdczaqx6r97f5Ln/M573vNF3z5aafmUV1vL6bsEb5tmvtNORHJvPY7SfR2ibte0jfbEzr+3SNKe09Z9mM6uk0ucXJwz/X76vffrlHmBEs7v4W5Oj7Qnt/20+1GysrX7Yh/xHyh1b3bP7ZPk/yfYtv+6HrWpmG5OTrlORa3eZJHrI9Tu7q16wPitP7sc4pQNQbp/fs1atliNUfFx9qDChlDjL/Y/0VYqby7d3XYQtGmdcn8eY9JoYM6ZLvN/2x9+9ldWgsY8dM5ftuX/98HVFwu9WFaWMV8p9x7bd2EponZs27cT4idC0rM1/evh+Jmxun2easWCNka77+23nf2k6c3/R1JTSWfr/tPXlpZTaH1Fhimp8I+RTfLv763/31ojZ82sS1+G0hgYUEFhJYSGAhASeBxYS5UIWFBBYSWEhgIYGFBOaUAMBUoYW1n3DwF9B+YiGUrLULY01+hL7DbzYBp0ly/Gt3jPIXyX7yIrT4j0vS+uKZlqiz9/GP8wuM5xT7zB3JfPniIaew9kwKhPRBLtqguyvp77rbugXBzEqUcj8dCMgmKeISIFZHdDdZlU8oAeQniVDAh4fuoT//2GnH2LYG9XIMEHsfgDAutooBh4SSO6qv2tfQg1fVGV8evq3ZRL+One2DTTb6STl9nheXbFO52D5wAQO2lg3sFBzS89vJrvcfjIT6iXNwT9190H+wYeWl19dxCPU3zqbiEq9xfuG2j4LNSBGXBY34eq/jp32IS1DbPvkJ/ml2Z69vdREPG3l3Uq/QyeqLfx9rj75OWB/r24j/YNiXny9/a5uhBxRx84n6dWsTqiv2OlYOVna47jT98Pts9V77FPeQTQth/YfhVla+3Kyc4pLNcbKclZAO3VcfAmrxhvp2387tHKFzg9WzULtDsgr5Lv/hh7UdOweonH3/acfBFr7YeXXWOaIH7zNT2bhBdVDHM9QXX3dnxQpxvtyXHe5p4xZ/LvOPtzLR33QM7U6BcfNMnH+c53vfv8XZuj9f2HaGZG19EY6ddx60emCv4ftlf6ysHsbZYmi8/fhonvvP6xPi/KDvR3x/GpLtLN1T+fjt93XPH2+2wUSScpkcj5Hszi5gRTzAFbBLn7ISSecFAAAgAElEQVQ5MN2MqFarULGYo/WNNTo+PKCTk0O6ujyjd+8O6fTkHQN98MpmIgZUFQp5qpbLDH4Bs0tvgCK+Phdro0AumwPTUlEAIYUiRcxqEVG73acm2E7qTQZaoXo5kyswYADsD5lMnlIRitwB9kHc6ooIHTCdwSOuqFx1w/ftfjyFfmtxnJ1LQnOG3bmcC/TAppLso2Sfd+5nMBVKLFPYCV2AOLLJwJAyAIgM+9Rq1KiQS9PqcoF6nTpdnR/T8y//gZ59+hH9i5//EW1trlE+m6YOmA8AcqIRlYpFymVzzFqE+J8LaPv9MZhKbQ2F7tBtFLfy3G/B/4xJkQJjXfzxmHOLUaTa5bbiGACJ8Nvbbw/oi+df0W+++JIePn5Mn33+OX3y6TPa2t2lHBfCCiMMQwRcUbf0V3a+x/e4F89HCYm9cCDABDouEa9x0C4pGscZCnYR0FOP2YLA/NBpgfmgRleXF3RxfkoHB29pd2ebnjz5mIv3GdDSaErhZyZDqJsH2EMAK1I8ns0BJJWkYX/Shlwuw2sgFICieBT6CxlCFijsPDo64tfbt2+ZjQqgK+gaGFMA9FheWaH1zU0qlIqULxSY9QXnokgB56MQmtkl2i1mb8B76MRSsUhbW9t0//4DWl1Z5XO5MIS5ZyawGDD2sE6l0M4k9Xtgr+gx0wCzE6VSvFs9bARF+gBnwL7RRgEuSAyPOk8eFcxVoz4DI1DwCqYovIcMEwDwgsEpSlIpm2HwAsBFGC+0H0xnJycn9OrVG/qbv/k7Xss9++wjBoatrW+w37jz4CH94Z/9GUWJJHUaTXrzzWu21c3NTSqWlhksUi5XGcwAGa6tb9HyKoApGUpGESUzwrDFBccjAWjAObGmumJ9tn+te3YP48ebcbhiVciYN5FwhX5yvGO7wTkphvQw6KrbalCnXqV6tcLMVInRgLJZFBAjHkdhO/QF9jXZWVcYluQz5Iy+gwmkWq9RtrBEpVUBgmbBhgRmngHACETpCAxcAhhTFjeAHHmsHAMGRgpgH7BRQP6ZbJrtH0CZyvUlvTt8y4XjS8trVFxao2QS7dTZB0BEBybgHa8hrAGQW2xPeGGMk0kBFyiQDEAisEIBPMWMXr0ODcBkwexRScrnclyAn83meezOLq64b8sra1Tc3KYoW6Bht0cJgMcA7mKbw90dIM6VUMtIcrQjQD985sGRDrB+dsAGc81MSAArwkHAfwCgt7t7h8G1ysjDIDsGVYiqMMuIA8wwk48rQGcmjB6ALfAnI8oXcnR5ckwvf/Nrun8HwMYitdoN9kVpBl3KRjQ49s3bA3r+1Vd09+4Duv/gEd178JgKxSVHGwYgkQNRcUG47naiSQjXNwccA0q0Xquzv5H5MMcgG83DpFg/kgI8QlH1aMQAJ4AH0DicA//EuSH7BIznxB4lEpDXiHrtBjNBZfJZOnj7hn793/8bPdx/QPv373EsDdWALwQAAsBBACsB8oKN457ZbI52792j12/e0n/+X/4z+7fdvTv0R3/8c9rc3GYdTqWLlEjlHNBxnuhTKqoYvIBGqLxk0nCb+8jcIaohskOfAEQBEBD6CZvDfFAuX9Pf/u3f0m/+8R/ps6fP6Hvf+x49/ewzZvABABdgDIAnYFsAgIBNBfLDVdtdAHplnuy0u5ROpqiQy9Kw06RhtwX4KnW7bWq04O9ht7ABMHrV6fzilL7+5iv65vXXdHFxxoAa+HoFFKA4Pl8ASLbA7HEAt/aY2anHPrffG1Cv06dOu8PgFsx9K6urdOfOPXr67CnPCXfv3mNwLqxFmJrFQq5vyuxr0Dcw4QFcBeADYij46WqtTlfXV/Rf/tf/Qs+ff0XlWoN+9Hs/pR//5H9wYKpJ/oPXGm6uwb8AU+FPWMWEDVAKlWUDJ55XXGzPMZbmlRD3pAHMAGjUgjsmYCotYLQxmC3+xXuNRTFXYy5GbKY5Jc1n2LwMrqmxnq6bNL9gC8H1XAEvCjho7C1dn7UgW8/HfcEGCvCiAkuhc4hbsSEA4oBmsyWg6maNep0mjfptur58R+8OX1MmPaBcBnNqj+7f3aLPnn7CDIf4q5RrdHx8Sm/fHlAXAIpERCurK7S6tkwbGysCaGXga5+ZQxFDgNUKcSHsdalYovW1VQbLQ3cYeAbm0VyeQUTpTIa6gwFVag0qV2s85yBWODkH+A8bHACoLzaG8WDwHCXopnzDACMoGxit4CqzWfheKeheXl5hoB8ATNBB2alf4kb4Z/G1ojMCPEJ8InMHwKPQY7AGIUbhOR5Mab0+XVwKsyeuIWt6AA8FYA5ATjIFkOkEqMKziov7hf1OgNaZqECpZJY/w3/BHiEfgHJfv37FNsqMS8xkgDgKzF0AzU6YMmxuTOZ2cenKaGqZW2TOnoAsNA/AsazbqMxf24n+T+Ylf40vzHQCNMYL/Y8i0Vvd+EFBjTbnIhBlmS8wn4C1FeMFWZdvKtRnNsoENRoyDgJSFN9Uqdeo0Wkzc12n32cQJpjOsO7A79CtQrHAbGKI+cEEC/3HK0pnWJYAVmFsAX5SJifeIECBmsq2h8Cc4y/HNgpfXCuPiyqZtZbZ2tJjMJWuU3E/sPop+Eht38qY4+EoGjN+yTG3fZKu5WxuV3My+i/uaUEaut7WXJz1g/LsBcA797yGwVKi+xg/KQgWdjPWXewrMRzSgwcP6K/+6q94ToJ9wMHDx3Ju0oGpZJ0G3+sAePBXOnU6J+bnF/zPtm82r2LlFsqhqD7rcb6uWllxROdt2jarHfb3UA5knojC5j/myZn4eSVfHn4OKtQGP6dij1EZqW75OahZuSR7Lf/ckI7a7+w42bHx5axttPNv6F6h7/R5koKc1Q70HtoGnXNxvM67dnz09zjd9Puq42TjCL23tVNfBjbe8PVRj7X9tHkg/T4uZvkuOjtNH0K6Z+Xrt8ePYWzuex7bidPtWTZxW4cl36NzqMzfAiAN9VXPjcvNhWQ+kYsA+FUHNVbzx1jHRQFHllEoPB+/Hw9a24izyWn9ixvLkMx9WcwzdlZ3Q/7ftzVcE/MxZKL2YmNmHTMfpGXjbtsnGyfZ9uv3Wo/gj6fNrYb66ffL+nfVLfUNuJYwlU1isHn8d+iYWX55sk66DXrzdcO2H++/y9hyVOnippntMnUM/rMN28/4ueQ2I+o8umf9juqH9ZvqP6wseHMRb20YsqtQzBCaC/x2xs1f1t7jZBAn47i22DnuQ+Rl9TY0n4Xkate7vv5b2witr+Pa5o9VnI3F2ZKVo/W9/v2mxWa+754lR23ztHlFj/nrf/dvFrXhswS6+H0hgYUEFhJYSGAhgQUz1UIHFhJYSGAhgYUEFhKYXwI+mEoX9XFXiFss+wl6ex1NAMctxv0k/rTEoE2k2DaG7j+rL/75oeS6TWjovf0HBfNLW44MJSj9a/ttkR3dUaQjReSQmT741aSK7tqjD730XjaRquNnH+7cSqaYXeWmJYf95Ifee1o/3kuM42nhuNZogukLJa1C382TxOHzPDCVn2yP0z+rr6qTNvmrcrX6avXFylXl5duFftY2+Q9A4h5Y6o7ovn76uugnc28//JfiltBfXDI0ZFNWv/yEnrXXuHvN8jVxv4fs0G+3vf9tH4EHPJMdzPwEoj+O9l6+jtsxtMnaacnXkF+x19UH/KGHDfYBbai/1t/a3+Merqk/8pOd0/yan8T0dT0kI+2T1RffxvBZiyLUz4XsMCTnWXNA3H1tX+b1PSG5+v4tZJvqBz7knnovHb9QotyfM21hiS0SidMX23bfP1qZ+O22+mkL3Xx78sfLFv7Yhz5xY63HT2QQBlP5crBjrufGPWix957mc0J6Zq9p519fJ6wc7Dm4pg+AtnaA3+N2f/2ufjXOb0/re1z7fT+rem53EpzmN0PzyjT/48ehVp/seaEYwY6z6t40fxyaU/3vZvmNefyVH0fo+Ph9jWtP3JwdiuNUt/gBNIFpBEXQWiyLMroRFyyyXg5RoImKLRQcthiEAoakly+e08nJERdeg3kKxcxcfA+wSKvJRZkAsuB3FO0jFAPQI5PL8K7yyg7B/UbBBYNEUNQHkLNjWkDhbipNUSbHhftgXUDBOViQBEwlhZPSd9mpXcAjAFnJLpv+HOrHRLPG1x9b9YGTQjoFU0FuwkwFoAvaxkAqB7AQNMGQ0qkEAzR6nRbls0laKkTUapTp+vKEDt5+Q59/9gn96c9/RqVCjo8FowiQF6iLR/FnxgGttW/vFUE5BhAUX0P+XILuAESuYlbiPgcskBBQGD9wKgrrwSSA8QEDCYpbX71+Q/VGi8fi8Udgo/qU7j/6iPKlkrAjZIQJSUFTck8pqtF/RaeE8QprGZRuoh0owoZoUGjOtagJYD0GDCjA71zc68BUDEbLRCyTTrNB5Zsrurm6pNOTYwbwra4uMzNCCgwj3Q4zS7AdoRyeC1MBDBBmLyno7VKCrwngkRRd4t/VlRX2t/gMwNDZ2SkdHx9TrV7jomXogICtCrS6tkbLq6u0zCCoIqUwRihmBqMVA2NkF3oUE/OLd7jvMECFGSBqVQaKYKDATgUBQJ4bm1u0vblFWxubzHKE+6L4GfKEXuWzKM5PU7/bpy4K8nsA80kxM4BJDMbiwk35U4AJ5CusxkMGVaGNKcdWhvHhDfVRtMlFpwOKkgnKp5M0BKimg+LrDoMsLq8u6Ob6mpkkXr/+lgvAf/rTnzDoIlso0N/8b/8HA20+fvqMmS1QHN+st5kZ49Gjx7S2tsGF3Tc3FQYeYXyKpRIVSksMTItg58x+lGFbp2QkgIsRbExAcdBR+AzZ6Vz7Kegq9ghMqSEAHQNtEeYcBlw6BjQASLodaoElqFGjZq1K3Q4KWvuUjdLMCJHLZfl6ahsyZ8HOBYQBhgCVOdoCsEYDYKxURFGuSJvbOwyqwGcwC6AIGj4P4CqMpzDLgBFHWS5gBwC3DhlMBRAUCuu5mBw2OuhS+eaSTt8d0draJq2ubVImv0yJJGQhTFYCTHJASbZz8UGozgXjiQDMBiInsO9029QBK1UbgB0wrAgwUYBHPfYjsEcUVpcKRR4fMFNdXN4wmGqJwVQ7FOUApupTIg0wVdbpm8pL4YEK4GSuBX5NwFTSbtbRfp8q19f07Zs3jv0qzawrYNoAaA/AO4BZhQAPOp92DHTwZQIysptUC5vH0M1Jch+AJM6PD+jFP/6SHtzbpfVVsKcMaAR2oiSABAJcRWH5yckpfXtwRI8fP6H79x/RxvYeZbMFB6JyQCoHrpskHwTIN/nsEICjIdUbDWo2GsziAXAx9F4QqQNKpCPdOYCBR5C/+C1hUlIAlhSR6VresXoNUTAP4BHRoNdmlq90JqJ3R4f05T/+A4N1d7c2qZDLUJTG+Y4hbADgZ5vnegCD4Mugl2cXl3R+cUknp+cMqL23v0/7jz+iTARWnCFls0uUSucZUHwb2TUtknMWaPIQPN8q6HHsu5TtADqCPgmrB+tNMiUsOI06ffPN1/Tq1Svqdbu0vbVFv/ujHzIwCnMMxg9+G+ACBlszI1GSmRbb3Y7EHly4Lmhgjiz6Heo2a3R9ccaAuvWNFYryWWp1W/Tiy9/Qy5fP6c2bV1QoAmCQY1De6uoKg0UxNsIKA1BtjiKAERyYSkAS8oIv6HUBrm5R+QZxwBVdl8vM9gKmQVwLLJB37tylrZ0dKpWWBGA3GjF4qgOGyl6PfSg+yzpB2CERb0EvfvOb39B//a//jf73//Nv6PGT79GP/+BnVFpeo3QmywBjgCsgB433egwWFVsCKw7+IBuJSV2Rv2PcZAY5vHA+4rWRMDNybJ1wIERv8x4/pvXX5vhs85s+mArtsXGP2qcfQ+u6IhQDY72KMdJ8iW2Dz27BBeAK5gIQxMm74DYCwBgIYAi/tZgJLkldqpXP6fL0gJLUohR1aDRo0epSjva2N6jTaTF4qFAo0WCQ4PiqN8DcpuxYYD0CMyDYYoeUAXNUp81MaOXrG46zwfxaBAtQLkutZovlz+Bvln2CNyjIAUSYzVG716N6E/MR4iywkibp8vKSjo/fUaPW5DgC4BiwR0E2AKtgzoZ8BCwFMI/EM3jPvge+wcV5CqSCLwJwRPMUE7kOhI8xkWBWLcyPmO+xgQL75CHYf/p0eXUlzINp6C7WBckxAx/meejhGEwF/8wvZWqSWX40AmhriVLJDG/KsLqyRnt7u9zf09MzOjo+Yh/BTD8KynbxBPQqVAAu6xQpbGX75ZjOzaHQc2U34/tP8vRWT/WY2+vNCQjbB1+o7GS9JgBuAQgJ6ymOt2s5tk0GPsI/YA00ZFa7jY0tjlVxbrlS5bgJ78HaBTAd25Oz7SZY1gC2Fl5DBlUyKC8dsd7jPKzB1tbW2K9JXCrMVPgD21WtWqUMYoRiaQym0rhb/JMUPIscAeh34Gki6jVr4wJ56B/6CcAU/CDuifgTICvcT8FUPoBC5QtZ4HxmJAVwy8XBuqYTvZnoaiiXYuVr82p6rvocO1Yyq+mcDP8oYyfrAVmvIq6C7mKtgjbs7+/TX/7lX94CU+EqkNdoCNCAzoFgqJ2wmbn9BUycP3mWIv29/dn/zuao4vIlvE5z9uH72Lj8k59fmrXOnh4lzPer9eVxfZ+3HXH90jnF2rDNrVvdUlnZ5232/nZsQuNkjw21x+Z8/PehPIc/z9rnS/qb3z9tQ+j+anc+qNCXgV5bc5zCsDbxkfrel4GNE0JyjZOJvY7KQftl5aT3DcUNVh5WJrZN1rdbQMl82irg5Th9CMl9mk7615mlT7Pa6OuD9RNx58o+CLJxhtV9OwbWbkL6G7qPlflELgKmsnlyX3c5v+k2WNFctN2gzG9X3HjcnsMnvY/zl3H6PMu2fJ2bNUZ6PbXjUBwdpwfh+EHmitAzRutPfd2wuq++UK+Df+2zF3++DPVZ/bi9hl5H+xN6FvX/FZhqmh7MM4bTjvl/G0ylOmPbLDIdF0p8UJPjxtP3wfa+mi/zbX1aLOHrn9/IuGtZffTngnl9ZsiG7P1UX+295hFinIxC58bN73qs/0zVt8mQDw7J1LdHex1/fOI+x/nR0Nxr+2rt3s4TvjxsLGDbZ9uuxyzAVPNo4uKYhQQWElhIYCGBhQQ+5OnNQloLCSwksJDAQgILCfyWSyAEppomknmTuaFrzEqU6DnTEiyhpEZcAj6uH3HXsAt0vy1+EkB/9xfy05IgmkxSBg+bLPATJX4blZnKJm3sgz20gx+6ueJRZcawhfS2T6Fkx60EqSt+8JNNNvlikzOzEhra91uJE7cLfSihM+s7/3qhZPv4GpwjDLMqhZLkNjmo97HXVxnHPbCx4+rLy14vZA+hBzjaHh37yX2FQcLew9c/ey5+04dffr/ikl9xNunrrrbbPlS09/YTt6EHNX4izfcDIZ3AdXCcr+d2bMK2Kzvexl0zNIZ6n1DCLpSk1ePsb6F2WV22crLj7T+M8B8k3LIr97De75sdG3u8BVPpOSEfGbI5/7iQrPU766NC429lbgvgrV+OS4Z/yBzg2+0sv+jblD1fCwzixtC3Tauvs+ZSv086frbQJyRHOwfE6UlIBtbe3vc1IgUrf+2btssCZ2aNr28bofGz7bntc9/3e37bbfv1XvPodEjHfd8f8rH2POtjQ3oR59fs7o3aZn3wq77Hb8ssHfLbis+hudqfd0I6r7ob0gPfX+rnUHw0S/em2Vvcb9ZHxI2PtXP/vT8/WT8YN1fF9dm3eV9e02Rt50z7cMzXS9tH3+fqOIXmX723LRBDwRYKKAFCEjsDQ4EwhTCwgosI5UEr2ETTaeywHTGY6uzshIvzG/U6VSs31Gm3qdWsU7Ne54LKHIotmflHCm1RzB2B5cYxEjGIhosjUfyL+JUYaNUfjMYsJCjcK5ZWGEwFkAmKu6MswDsohAT7ge5EKmAq7feAwVQOTOOKs32Z+AUwVub+XGx1xvpgKcxOUZSE3ByYCiw6I4CAHMsMigddG1JJ3jOeaNijXJSgfDZBlZsLKl+fUfX6nL7/+RP6H//oJ5QCuMkx6wDYAjAVCsOxfrA7Qd8qJkEsBMBSyh3HIJMAoAxtNsw6ol/yAguHgn/eHhzQweERvTs5ZZDL/sOP6P6Dfbpz/wGt7+5RKh0xEECZqcaP5BlA5MBUKAJ0D+oZUM0sAikuCITOYYd2KdCWQl1mUoHO8K71+B4FrET9QY+LcQFqAYMQgB/1aplqlTJdX11Sp9WkQb9Da6srfAzACCi6RLEnjwODVoSlAPIDIwzYRlAHi+NR7Im2oHB7fW2NC0Svb67p7dtvGUx1fn7Oeg/WqM3NLWYPQTEnwFRLKyu0tLrOxekoYgWQDewcwpQAOQy4sFUZBgBMQTElwDEAIr5+/YZtCAXprXaHbaVYXKLd7R3a271DaceeUKvVuSgUep7P5ClKRUw0BB3oDwRchPvw/vXKQuV2gWW2GzcSFnfBBcKpBDOQMPsHCpZRYMp4nD6NUMzd71MSNxoNuQAcoLKrqwsGVYGZ4OTslAFov/vjH9Py+jrb7n/6D/+RqtUa6wsKa2GvUZSjrc0dunfvPvcPY16rN6nb7zMAIMm6HTF4KpPLURYsdNk8Rbk8JcHS40AC6Kv0GUXBAFtmHYBKdI59ItcFobjfgQG4Rl0WTGzbzHyN/vSo22pSp1lnMBVAVChaR7/hA8HYA5+HfwGsgukIo7Kw6qDYmJm9IKMxc5iwsnRQhD4CuC3LLG5gMEpFOdZt+DnoJHQTbFIofmcAprsuzoeOMCMFCqcTYNfqMw4M+tTvtKhSvqaL8xPa3AQb2BalsyUiBqMmpd/s/+Br5L3w2TiZAGwFIY2BVWDHabL/BhgWYCoYJmyCX8zaMWTbAaizwMDWPOvd1XWFwVTF5VUqbe0KmKrnwFTpjAA1HNhVjNyxQ7giHvi5EJhKwF8jurm6ojfffMN+AnPA5vY2s2DloUPYFCOR4HZAngBXoUAb/meycY0AqCaxhwDs3L7SlBwN6fzdIX39T7+me3d3aH1tmeevIQ1oMASYrEetdpsajSZdXZfp8uqGnjx5RvfuPaIiQCkRwMgOSAUwEeuX+DKV+eRfd1e0sd9n/wmWOhS7M3tRFmAqN2ZgZ3EU1PAJ0Bv4JcgTgAgFNEApJvMV084xi5oAj+D/e+wz0afz01N6/fULKuYytLpcopXlEuUyaQHVJaEOA2o1mwKo6rZ5vAHU+fLFC+p0eszG8/HTp7R37z4DSKGzvS4AqUVKpT4cTBWKUf3yb7ZpZrqQF7NT8b+YOACA6lO/3aKb6ys6PQXLzxtKJ5P0vWdPaXlpiX0++oTrSFF/hm1V2AqFfQVzGfw2iuAHvR4DXanXpkG7QfXaDY1GfZ4n2r0OXZWv6OsXXzKYvFot0507u3Tn3h5tbm/RxuYGA7ngxyC7KMqyPxOmHeiIMKdx4SkCLLAm9gccO1XLFdb1i/Nzurq8omqtyucBkLW+ucHzzvr6pmM9BEgRcyVYPJvUh36MQRyI1aSveIFF8Ve//gf6D//xP1GUW6L7+x/T/YePaHllnefaHkDwzCwE3zakTr/HdgY5tTsdBxSVOAt6BhCvbo6icQ2vVRiIJmsMAeYK452/TgnFJDa+0t/1fspKZfM8dh0B0AVAFppjsOteq1927cVsU46Zyq4R8T7ETKVtALgTQBzYBJhS87misHgJnoaGA4Dfe5RK9KhZv6Ty5TuKkh3KJLs07DcpFxEtFbJ0fX3J4/7xx5/S8toWjVIZGoxS1AdxYLfLsUmn22QGNug5QN71SoXOj4/o+OiImTd3tjYpyzHekD9jTgQDE5qCORig0wLYn7I5novqYKKCHwcbbSFPF5dg/Dum6k2NwVRYB8BWIJdGozEGICpYTUDLAD0JMFH9qy3Kt8AB+55BT8jXAQTYbvM10DZhiwNDgrCRXQMo1h+w/TCgj8EuwnbFzFQcVwnLosaLgo0UJizEXwCfLC+tUzKZoeurMm1v79Ann3xCr1+/poODAwZVoU+aM4eO6Hu7qYnmEewaTr/j+AOMYSgeZ1+kxfGYoEXrbB5rDLYyLAMTHZZ8pK7z/byNzF0yf+EYYaWaMMOJ/so9ce5wJJtM4P4AX6L/AhxMsk/hjS2iiGo1AKcB0JfYEToDFjNmpELfGMyWYjAV5A8bw/05Rl5fZ6AW5lnVD54nmSWwzP3JRFn2Tbi2BURyHOfkI2AqxFPOhPpd1g194TzE2VtbW/wvri9xfZsZt8CAZdk1bI4EsrBgKj/nq+Nq13P+mlCAWLc35gjlm2zOAAtnBbYJVg8APeiwgsigO12Ov/Ad+vjw4UP6xS9+we+VmUrBVBwOuDifv3Mb64lDngBWtQ2h/EBonvV9Y1w+yeq89dPjWDrm4taP+4fEra/9fMasdtv2xOVxpl1jWg4tLmdodcQ+Q9J5JKQfmnsIjVHcd6G5KzS2Nqdk22DveUs/3UVsXjGuEDwkH/3uu4KpYJN2nONyYn6+U/3btH5Z2du8oK8b0/KQIR2017Wy1GN9vzGv3s6y1ZCdhMbE19U43Z23Xf6YWJnH2YyAqSbRu54TGi+r835bQ7LWdk/kLf7Uj9XidEbHx+bUQ/4vJMdZ+hnyg3HPlqf5wXnHxm+3xgs2rvaf9/ky9TdRDIFO1O/7PsX2TX2Itsl/Vonv7Xdxzx/8ecU+74qbf+x6AMfHganmkWto7oizTbM/Kx/i63ecj541X4bayflPl7cK+SXr43wZhvyUtcn3bXDybG0emdm++2so379a/fOZqabJ0J8nbJttf0NzLn737X2Wb9EYe1b/Q9eJm0OnXUvHY1rc499L++Svh+1cZH1CSEdU5nac/DjC19fQXBTyZ7Oe+4XG0Pfv/jFxc7I/7/r++9/823+9YKaapcyL3xcSWEhgIYGFBBYS+KCt8BbiWkhgIYGFBBYSWEjgt1wCs8BUcQlZf3FvxegvznVBjkVvKEHrL9jtImKSH5oAACAASURBVNp/KB5qT1zSJm7BHmpfKLFu2xXXJz+pPKt9uKYWQmr7/CRBKHErO+5PdjXEuTZxow8DNZlqk5ehRLWfOLQPfZG8i0sOhmQdkkFc4sPqCRdZuDrYaUnCkOzjkjx+X+WzFBdx6Zvrm03c+Ikmm4zX4zSZq2MWSpTjt1ASybY1LuFnE5FWRqGikIl+TAdThR5+zAuminOLvt7Ydt8uHJgkmH1GFVv8q23Uflq5xhXE+LKyyfx59WiyQ+ztQh+/D7f01YC2Zj2osLZt+xG6vrbfysLKyPoDPxFu9VL1zNdVq7MhnxjHKhfSAR1/bZ+1D1/P/cRraGxCtqE+bNZcMe3hh9X9WfODtX/fl82aQ7QI5cP80WTnP19+08IRlcekQFR29vT7p/Kz4JwPCXNmyc6XUeihl6+z/v21jSF5h3Titr8Vvxc3r9lrTrNn37ZDMnq/qOn9XX79WMi3jTjd8PVXx0vb4ftJ3498iO74ffVlZPU8LhaSh5UTfzktBrT3i5u/Q+2fZn/TrjNLj+LG2u+DPyaqP/qv9dV6TV8PQz7Dt6nQOX4b1Yasz/f7aefCuNjMv7fVK7ZdFNahkBgAFzAzDAGm6TNggAvAoohBVDgwHaEAWVg6Dg++pcuLc2aeqpRv6Prqgnec76I4b9CnfD5HS6UidTsd6rRaUpwJRioC01XEu5svLy8zGw+AFSiIx67mAGCgyK+BovH+kPLFIm1t7XDhPoAeKL7EC2w6AkYQxlZXvT4u3GXoiAFTqXzVjmwBqP6mhXO2uC5O58fnOzBVOgFmIAVTCYMOF7mDWQmALwMcAKAqSicomyZKJwZ0dnJItcolZVIj+p3Pn9Af/uRHzBAzGvQpjTFA7IoNARBjJqRAUAoqZQMFLoQEIAXFg5Ew9fA6Y8wmIYCq8ZoBdmzYA6SPAtIAoAJjimO/evmS3h4cUrvbo0ePP6I/+MlPaX1zi4rLYOgocvF2xzE18W7zDHZxsAE3NzHTBw/PiMFgAFOx7AAcAQgCLFQjsC0B8CTt6PXAjAUwFUAWjPtiJhn8BhYGbiuKvps1ajcbVK/X6ezkmE7fHdLuzhYtLy9RJp1isE+lUqFUlGVGkmKxyPoBeaFwFwAR1CJCXlrsid/Rd7BFvX7zmtm5wLCUTqbp/oP7DAS6d/8+rayusY6jUD4ZRZTIF0QXGWfjkGmu+J8RT2OAhciZqyMBqup2GcRzc3ND52dnzAgBG7i+uiEwX2xubAmT0+oaNQAIAHMCyitQtE4oaBbwE/5gl8wy4nw1r7mZdQDFsij8FVkDpKQFbe1Oi9qdthTJZjNUKBaY3QIAnsGgy0xN1fI15aKISmC5iCJmKqpUymzTKM49OXnHxfO7u7sMTLi6vqa///Xfs73vP3hId+/do+2dXVpb3eTiXhRsdzt96nbRppGwGCwtU7PV4e8SACEwcDLHAJNsoUjZfJGSzNST5kJhAYy4ApoUwCA6N9s52mMDUk/BQhmwv2rU6gxoazZQUN5hewNoCqxwYg8CEIVfA+tMLgsGtsG4cAfFwAC3QPYARsFHQZcYrDEi6gJMmEjT9u4uFZdWmKUKoBiATMVe4CMEVCXMNfLsH1Af6Cj6CNY1HmLoTGLIBfuthgBYwc62vbNH6xvblEjn5ZrwPY6FasSMMe4FwAxzkgg5F4NRoBeDHg16HQb2gPmk00YhfZePgw9VECBahvHHfJHLZNimMIVcV6qUyQFMtUKlzV32DYwKSEX8gj4COMLFzLfAVNLTWDAVA5KSdH11Ra9efMVFRQAz3t/fp9LSKusC5AU/1IN/SAqLIXwHxoWBugw0AoOHgESZzSwJthNpC4MM2y26PDumb795TjvbG7S6WmIGRgCpOt0Ojy1s76ZcpkYT9tKnZ08/pzt3HlAqA6ajzARMxUkNCBdtF/DaLYYqV2nPbEnQLQD5ul1m3wAgLQkWtgCYilk8en0uaIe+gSWQ2Y+yWXGvt5ip4MMAfsN4DxhQ5ZIgVAbg6PCQhv0ug6i2NtaZnQrHQsdwXr1W436D8Qj3Q78BpiqVlunTp5/R3UePaXVjUzQVhfsA7yVyRAkwDgBI+GF//jpmHOta4IGCFhggZsCBANNhXAF+Gg2p2WrS3//qV1S5uWawCXwSCvERhygjJuwT/q/LDJlD1k9mf2dmzBSzBtWrFRp0Gjw/r60uUa1WptevX9Hz58/p6OiAff/27jbtP9qn7e1N2t7ZobXtLQYaYl4TAxPblkQXXgAROPpF97ubeFn+mO/BIDaEXtRqzAp5cnpKR0fv2M9CB9bW1hkcgX5hvkdhGgNTiiUqlpZYvwEgrtUbY10H8OHs/IL+5v/67/T8xWu6rjTpd3/vJ3Tn7n0GIXbBPgcwaDLJwCmAWwGggJ+u1evU7XUFK8TAZgBLozGYSogMJQZRMBXrI+ZysHA60LbGxXZ9auNqjbNskafqtDJf4Bp+bgTHMGtcpzNuk59zUv3SuA7/agzlx9B+/gHHChtQRGmwVSKe7XTYD4AhNZeF/SPWSjKAj0aIlfuUoh61G9dUvTml1WKKlgpA4bYoMepSKgHGy3ccC/3Zn/1PtP/p9yi9vI4ImwjMVB3Ie0AjbGIAcBbAOlFEp4cH9PyXv2SmsevLS7qzs8O+otGocwyEGBBgKjgf+L/1zU0GwcM/NlptqtTrdFUuU6vToVw+z4Cwm5sq1auI+YaUjbJ8vgI6FHAkrFvYSEGK4DEv6XpjDNxPaxw+GSP1SyJDRCuCIoQt4nrMmuXAVGCjAkvSzU2Z/ZuCEcV3C1sUx7wAUzHjpvi0samNN5YS3PDmxi4zUx0entD9+/fphz/8If3qV79i5jrELbqe1fkAMY/qcdx6Tdd/qoeSTwXgFmBwXRsLHNrq+2StOwG93s5pOFZdw5KkMZ3YgLAGTsALLob2mE0w7jgPcy2/hkNeY+3s7LmxI2ZCxDXRXzBTwVfw+GINgf4kEtTqdummWhP2w3yeYzYFU6EvsIWNjQ0GM8EG1F9DrtDD62uwFEvuHd8x0Nz0jbkoHQiLt1rg+Un+8lH6PTAVGKnATAUwFcBZsD/oIPqGmF7XbeP1jfMTarsqN2z6gL5bm8c9tW2WYUfbg/vAv4TH04DzzZTnSIjHQEAsMnijCscajPb0eh3WEgD1AQh79OgR/fmf/zmPE8BU8KU+mArtvgWmUrZRUy7q5xZm5Romuvk+6NXO4v4cfTvmmBzp51BC5/nnhs75sAhiekG7jp1e08pkWjGuHufL0ObMrR2Hcmeh/M08OSO//7NyY7atrCeBXJ0/Fr6fm2dMrb7Yom6Vo983bbf1rf6xcTpq+2xBrqFnKurPbe7Gjy/s+Me1M6QjKpdpeurr0bz6a9sRkoO9p9WlaToduve8fsD2X/2ptsG/f/g+LC3+yeqX70ts+0N2Y3UxZIe4Nnxn3OZl9vp23v7/O5gqZOfTdMn2TWPXuGcQIV/kz2u+vtlnKHov6/Ps/XEtqzN6Lcgcf37OddqcovfQc7Rv1v9YPzLOBWlRwbwG6I7zbds//Zad6nYwDkBv/ZHvY2ysEWcP05o6DUzl201Id27HmWGblOu4DW7+GdAT29e4udA5Bt7Yydr4PL7CxndWZr5e22tZW/B129f9OD/kj4/1hyF/+SGqFwI1hsbV6phu4qD9tHJXmfoxitqfLzd/XoiL1/zz4vro+4O4GMqXoW/f6kv88217Nb4PzS363QJM9SHauDh2IYGFBBYSWEjgt1kC/4wQ8LdZbIu+LySwkMBCAgsJ/DZK4N//+/95FFpM+wmhUOIibnHtJ/V1cY+HRDYxp9/bRIifjLEJgbjx8RMPNvmmyRLbn7jv9JhQwiW0WA89iPDv49/L9jnUn7hkOm/KC0DQew9PJ8kx+9BiWkLEb7dNwKJN/DAiBlAVSvLgev4DgbkS996OivPY37Tka2iMRP5uQ+MZO0jp2ExrRyhZ6Cd3uIBxXNh3+2pW9v5YWruJe3gx6f/7hYNxumNbYB8uhfob0q9pY+nLw37WpJpNoKuu2XHU4/CvTfza5GFIt7VdoSSsr4/v2yFXuo0f9tjr22KdUJJ2VnJQ76V91Id7vp1Zf6P30T77BUO+b4pLPNvkqu2zTVT64zntnDgfr+2z8gn5c6tjuK8+VJk2n1jdwPtQ4jqkp7a/vr7YttmHnqpvWqxj2ZVCvtz3DTjPgmDi2uWPRahPcf5Hj9UHCdYu7Ljae4cepoXmt1AfbTI8TldC/Zz2gNyOh5VF6EFPqJ23/f58YKqQr47z7XHjFmdn88wR/jH+PULjFTeGdkxw3bgigXnmUNsn39Y+9Pw4PbY+8H3fG74LrhWaa0L+1j8u9DAzznf5Om/lYeUfmtvibHRau30dCs1NoTbN8qf+PGOvG/LLcXM1rpPCf6kUF1EqE0lv0OOixWw2Q91ehwNQ7GbfbreoVqvSu+MjKt9cczFhs16jqgNXtACa6nYoE6UdQxAYNQRsYHekRPEpivIBmsC/AFOhAA+F5b0BChQR8CYpXyjS6uoaM+dwwTMzPgiDjhSxgvFB5nNLUI8CvWnMVCGdsYUWOm/7Y25lyz7PFUWjQJZ5nbiIUdsiv+vOotiVPwkgVYooEyX43+SwR9++fUmtRpn27+7QZ08/os+/94Sa9SoXvGcijA5Dj7iQDsXMWvSnseZ4HkLRaloKf8Gy4RcbjO3dgKkm8z9AGn1qNGpUr9e4CPLw6JhuKhXa2btDH3/yKX362ecMZkAhf7cPJpgUF/MLUxD6hsJxARLx3DRmCJKvGUjl1jD93oC6na4DTQHQl2EgWDotLAWyw7Hu+I8dRntcOJxyO7yDKajbbjKLEIrf3x0d0sHbN7S+tkLLS0UqFQtUrVaoUq6w7gCYg0JhBZ4JQ7CMDG9W4Yo9AWQ6PDxghgQwQQHMg6JRFMvv3LlL69vbtLSyykXzKakkF2BPMmK5JAEoGIMAXNE/iv+VuYBJa3COAKqYZQgsRs0WNSoVajZbVKtW6ejomItdATYDIGlrc4ty+RyzVoFFAqw2aD0KoFUfYGMAQWK5iOJl9FHGAoAfx6KA9jKDxoCLUlsAU3U7bIP5AljgSswoh3HA7vlgamo361yhDP2FfcL+r66E3QGvVrvJ52zvbHMhaLUm+gO5Aii5vrFJKIhdXVnncYA2dzp9gg5A/1DkCj0aOaY5MGfIBiJpSoMxC2wZAFNmspTOCLOYsAwkHKOTKRKBbrPR8kQ5ZmZCfyEbgGfQttOTdwymg07KGAqYAfWuAFQBTIVxAoiv024xGwmAVKk0SsLBKCBgRsgX9gfGrgSYqdAXB6YCFJABG6MEraxtMOABoDAGHjLgRgCIAFEBUjRmb3JgKrBmYezYnrmZ0CcAQLrMHtWo1xj8JExpG0RJAbMomkVZqRioYdipAK4RbN+I+r0ODbptBlACUCZgqhbbG2TDDIV8X9i3sBIyQ14yxQX5MNNKrcFgqnxpiUqbO5QpFAUUgDFKppk15zYzlSu2c0U8uMeYmcqAj/ShDoOpXr5kmYMN4+7+PssS2DL1wQA8AlyC4nxh6DEbeiQxtwigEGxfwgYhbGbod71yTbWbSypfnNLyUoEKBTD6RNSHnDttHg0wUwFY2esBxZimjz5+Sts7d4iSAHcCSOCYqcZjiwYoiMn9Oy5agg13mcERNgi9RGF4rlBk0AQBSOrYpxjhhAJ5MDb2AEDssl8FsBB6hpcFL7Fu8RwEMFWf9YU1i6u5iWrlG7o4eUfddovnn+3NdSrkURAvIE/4UxTDM6AhStPh0RGdn1/AedP29i7PAyXMx/kCg7sSSTDJAdClgDIHFponmHRAHLveVT/M8/OYlUsZJgEmHLGNAgCIPiIeYP/WafPcgDE+Pjqkk+NjBntvrK/T3t4ubWxtsz43qlUGikKP0UcBQwogEsOTB0Cw36Nmq04pgp9tU/n6ko6OD+nN29c8r4FF7OHDfZ4PVrc2KZ+JKJ/LUW4JjGawQXVA0GDYo4A/herT2T4DC5P/D3vv2SRrdpyJZXnX1d5cf+e6GYw3mCEXS7erWFLSxq4UEsnVD1PIfNB+0BdJQRAkd8mAlkYgQYJYElguMAYzGAAz17a5t31Xl3eKJ/NkVXbe81Z1X0bsl6me6Km+b73mnDxpzsk3n/MQBxEGh/Vp2OsQ9dp8HDGwgbnW0REdPNtlcO+z3V0GmM9Vq+xPldUT/cIxgB5knS39AVACMQFgKsynnu4d0J/9xXfpB//wEf2Tf/qrzDSJGA7/D7+u8QLgMoDdYSONZpPa3Y6AtUdgKgWeCYiXAYnwtYGZajR3zY7BVHYNyP6Sme5Ec8+Muclx+jma5hB0nhabd1u183NeBf54cJafO9s1i8QnAa8DTIW4C7/c7sCPAFiaZ6YnPg/AMWZNQyxpUKO2R0cH2zRfSlO1DFC8MFalqcfA6XypSP/Nf/c/0K07X2MWJQYjwodr0hL2i40M4EfyOXr65Al9/g//QPfvf0mnJyd0eWODgYSYr4HNrAYADMAu+TzH8Vu3bzP4HW0FIL7RbtPm9jY92nzCc7su5nCpDDXrbep3B5TLFkagcgXBQFaQN35hM/jRsbOy0dyJzkVtwZ+OL8/dAugb9xNQd55jOXS12WxzH8D0KEyW+C7NPg8/uoEA1g4KDlXcujAAgcFO2DEAdM3nSvTwwWPa2LhEr7/+Ov3oRz+i+/fvj8AxuLfmbxRMpXqueuTX2nZObcFUavMy+0gqRxgDVqxu6trF2oH+LXYj8UNlClCOX7fKv0UPoYFg6ELbq1WAqS7JXIWI7RnPE/YxAJMEGAcwJX5R9gw9AUAa8xlsZgFmPMReBXejbfCB+AWYSjcjQPvAGAVmKsSqfl9YyHDc2jnuJYAqgKzHzFR8DrN+CkATvgtjDrARwFsAUym4CZ8AIKMNFkxl82X4G/1WfbUbD8QKwj2YCm3Ac7T9Po9lfc2ZdT4D/cP8g8Gk3KMA/pP5OMDqUFbMReDLb9++Tb/xG7/xHJiK13gDxDUtPhZm3zHoXtYW+uN9YpKPTMp5JYVtzTX6nE/sPvrMabmPaXmTpLZMOu6f6eVyNpcojHQ+ZsSu0WNJuTjfJi+XpHb56y4yXjY3FsuT+bHy97ZtmlSontQ3D3jA/WLPOOvr4u8xp8nP57/1Wf7e1m/GWEns+Fs9xfPtmCXl06wP0Hudd2xjemufExt72yZ9jvdDXqe1L76tF7EnnWtZvffPj/uQ8bs1e621qZiuxsbfy8b+W5n+/LsOG5/t+OrxSWCqi/rQWP/02KR3G5Ouu6hfxr3seyv7Tsvrt38XG+tvzGd4PffvaX2e0eufvvdL0l8fR/Fv71s0/sT88Dg2Sd5o2k/MtqfZ5nMxIWyO5OXl9dza5ov4CQ+mitm6lXfMP8XaEPMNoz2gpgnQfB+z0Wl+TDfcsj53khz1cbH3x77vVsY2Rnibi/mg8/olr9/6nKQYmiROXBezXS8/tVv9xLwY51hfkWSTaktW1jG5J8Wh2Fj6e8V8t4/POEfbbP2A/h17Zx2L1UlxOUnGMzDVBYx5dupMAjMJzCQwk8BXWgIzMNVXevhnnZ9JYCaBmQRmEriIBL71rT+Mgql8UmFa8imWhPaLe91F3R/HtT4BqudYFg7fr6RFvmfu8MktXdTbT3vvWFLHJ699YsY+w9/3osnyWNIDBXUoNE1KZvskXVLCDfe2YAJNQo7AEWb3KJt4TZKVL6Cf1Pfnxg8lf2bW5pPIscSjT/CrrGIvF8ZjMgZTxWSbNJaxpLbKNZbkUdla+Z7HFrWfXp99wsk+W/oxLqFKSgIm2cg0/T1Pu+1YaxIxKWk76eWP7WfMN8TsPilBHetv/JjcVYsP7FjrTnd63dmihnFrYuOlMrFjpderrcVsMzbWVqZ+vGx7/d+axPR+LnY/f99JfsOOg55nfaX/2/tRLbKZZIPej1r7jtljTE/tuNjktsrY2qf6PXziuH2x7sc3Sbf0eCxuJMUFf03MHv246ktAG9/8CzsuvAiMIEnANSv/mN+wupjkk+w9tJ0+rsTs1h+btKtk8vWTwVT2Oi+fJL+WpFvn1bnz+suk87w/03+r/to5Eu5hXwhftI3+/El6nqTbNjYn6b36u4vI5vkY93xxRswO1ce+yLPOY7fWl8Z81KRj3t/Z9if9jWtsnybJONY2/0wfl858j8LzwZCygemCC877PWYrQKFXsVigdkcKylGwWzs9od3dXXr2dIdBH5iHYKd5sLegEBLHwBYkhWIZLlxG8Rf7JhKAjTCECOMJinylphaFt1I4DqAUiilRMF4slrmYTsBTaQZPSXEr2F/GYCqREfRFiiq5plzZkXg3AvmxccDbgn+B7+dy1teNbCACpkIhI+ABDCAAawfDXgQugTpQsFLl82nKpcFQ06ZffP4J9Tqn9P47b9DdOzfp9s2rVD895u8KeQB00pQGswv+Y9DPuADsjO9gMJWCrcD0hOIC6TfLheXBVX4sZ4yvzBdQvIAx6TJAY29vn57uPqOj4xOW6dvvvEu3771M61eucVEl1iMntTqzli0sLTOjGFiI8B0XM6THu7+jeFxe0qPQWBhi0YZGHaC808A6ANBekQpFgBjyrI+iE/D1Q64/RxEzwF74BasM2Hq6nRb1u2CYatP21iY9evCAigUwKBVpaWmR6rUaM1Pl8sLUBYCZxhwUiEpxsOySj/6DFWl7e4c++cknDMgoFcvMRHX16nW6cfsWLaysUHGuymAKbiAAD9wuyA4iBbCgyAXzXDoJWfM6J4BXBLkVgCN9thEG/QH0BJalTpdtCbv7P9ncpK2tLXr2dJeWl5ZpeWmF2UhQOA82MIAxAG4qMhhRgHNcVMpVnCioBtgCNgOWAilMRZvRLuyKz+wa9bow7/S6XDxfKoO9qyTzoMGQmu0Ggye77SZ12i0ujAVrzSGY6A72hC2CWZwyNDcHBrk1Zg7ALwBokC+KQAGAge+Yn18UsAtwZDzGKcqAXSiFeQsxM082X2KfgPUusxvAd2SzXNjPoCpmzgDYS8BrImcB+gizmbICDbm4n5mZ4NO6XZYB/BtYwH7+s8+ZTYTZDUpF1iepxBaQGwq/UbAF1iSArvDLoKQgQ+gTyz20gYuywbzGReA5BqJi9AE6BJioVAbbUZnBiFkA4LJ5ARuBSQpPGQicaFwMFNhehkPKgYVP9WkAUJwwsbRaDWbXAtgUrEHMCgTfE2wHbYWOiB6GXUUAijPgpXazQZ12QxjS6jW2/06nzUAV2FkgU2AfAt1joBhaPEwJmIpSdFpvUrZQomJljqqr61QozwXWLQGJYRiZTUxpREYL/1BgjG+ZdWHM4iSkCyiOH9DhwT59+cUXrDsAjFy+cYMZYQAqhA+CrMFmh/sLIET0SfwHdCzFesBASjBuAUwFJhIw1IGV6tk2tes1GrQblM+lmdUul89Sr98mMLfBHuDjwLgGwF+xVKFrN+/Q8uoGoAuBcSiAqUbMQ8LG5wFVHPNRTN1u0cnRsRRqp4gWFhaZqYXAvgZngl/2pfILVqUu/CwKaQAsAEMjgIa53AhMJSBCB6YCa4q4HWYjPD0+ov2dbQaiIhatLi+yzWOXd8gGYOhnz55xmypzFfrkJz+hnadP6c69l+nqtRt0/fpNoBoYQAKZZLKwy4qRwfnBVBq7FCSA+KuAF7HnANYJejBkC4Gtw+12OCZk2W6HHAsyGOsUMdvXw4cP6D/94O+pUirRpUsb9NpbbzMby9GzZ5QPYCr4RegEAI/Ndov/np+rsh52Ok1KUY/qtUP67LNP6NGjB8wU9dLtW/TKK1+jV195lYG1BBBop0dDAOAApALAW+OzgqdCGBAwVQBU8dhmiTLwcTihR8Nuk4YA7+XzrAfwZ0PEhPopffHFl/TwwUNuA8af51XwizmAYMs0z2CqOQHaAXCdzbG/hp8Aewt0Nl8q0//ze39Ef/ztP6Nv/NNfo1t37wlgCkxYrRbbNrNdsX6BfSrLsQEMZa12W2I4Aykl3vD8yMyxELcZjaHzrGyKbc3OZTHmPseCMddfW3hpcyd6nQJ77LyHfTHHGrFxXR/59Z8+Q0FBth1+Xqh5FHyOmECFuo19EmIUgEjpVIZZgMQ/EoHwLpPqU69do9rxUzrc26JKcUhzRaJ8dkC5TJ+/B0C0PDdP//Vv/y7dvHGLBqcdokyBKFugNOI2I7QBIA9gqkKBdrc26Ysff8j+EGCM1ZVltoFG/ZQe3H/AgCr4B8TajUsb9Orrr9Oly1eYiQoxqNMf0OPNx/TJp5/S33zv+9Tp9nmzgm4T+WW0H/NqYR3DHAT3wt+aJwETHuRhwTEKcFLWKpyrIGs/logfuTBPwXkAVkNPoVPNZovnhGBOYj/AMV9Yj6DH0C3eICDok/pVZfzBp8zjBIh/8+YdKhcrdP/+I2ZzA1jlo48+os3NzdF8AfdWMBWDUt2GP7qG1fyQXYePvxN2KplZMTfUBDCVnGHXi6LHMp3UnLvdLEH0UmKZLTjUeb18P2aqwj2UmQr3BpgKTHaS20oxOBjPwr8B3IcPxzVq473hkMFUYKbCvAtgKszNMUbqp3Ff9dM5Zn2VjQoUuARGWGyUgPk0s6VijhxybHgWrtFcWy+wIKtMus3GaHMAjA3Oh94BTAXQkdq3gqnwXJnXydxM12iqewoGhE5I7kzXPGdZ3TX/p2Og48ubgIT1o10vJuXG+JzRHEzGLS27LvA8TNaUmI93GAiJOebGxgbr56/8yq/w956ZyoOp4H9HOuTeo0zK59g18OgGkT9iORaVh8/9xPJJNm/k38fpdzbXY4/ZNfqkNk76LpYvsc9Iyqv5e8bkwH4+ALBUJvY8/2ztp+rVRfoUu6+93ssy6d5JOUJ7PKkQPHatHtO+WZ3Q8ZPp+9l3VFYvfFvtc2LPRPtisrXP0Xbop8Z3e52dN0waN9s+f1/9zsssSc7ntbWYvnm5WFnHFhGwuwAAIABJREFUbEif5XNXSbqc1LbY+5qYHJ7vs/jXmCy8nV9Ev70+4f4ZZo+WuBjzbfb+Kg87J/FjHNPZSXo6bVyn9e9F9CX2TJX3eXxqLIZ5u5zWLv+eVmVrbQvt1PdRClC3+uNlbf0G/rY+GtfZvum59rniH14cTKXPOE8MCOnq0aZJsTGJ+Zkku5ikR5w9tgzNYb2V5J/0uD7fr4FibRiP/8QuRZuZZNPe35zRO91XxNzRtsvGF9ufpBil+hC7h9dlH5Nsp3xfYj7H+hkvy4v6WLURfU7S+0o8R+cP+DsGCLXX6vlWdpP8RkwGMfucpKeTbMDLxfZF22rXNkntniRfHyf1Hr/zb357Vht+0YGbnT+TwEwCMwnMJPCVlMAsYH4lh33W6ZkEZhKYSWAmgReRwB/8wR9JyUlIeseS8/67WDImlqDzi3vPTKX3sS8ZNAFkX4QlJfaSEs/+fnZhPimZqwkZmyzxf09KEMXkGEtIxF7MaR/9p7ap39Od2p9norrouNskuyaiNZHBZR5cgHk2eZOUWLHJzIsmQPjlcwAE+TFO0jGb4LfjlZR8k3afBVP5MY3JHOfYl6pJNuKPa7FGTF4x29I++Bcfetwmn88mk1FQdPalvD7TJ3Htc/UlvW/feV5yxMboPPeZZjO23VaXk14+xpLqsfFP0seRTiSAqdQW7AuGWFuSXpT4JLYvCIolbL0Nx/xpkn+K+Y7YeKrfmZjkjiTqY/7F6tF5bMPrSZLN+THzSeHz+DqrH1YOei9razrWiDfWdv1zJiXgk8Ylpn96n1gMmHQfn0BXv2Bt3fpM9evnsb1YO+39rSxiumaPXdQOLZgqKc4/70uTwVRWhjE/cR79+ceeM6kf9t5J8xftr86f7DxJv7NFAud93nn7laTr1h/a+GRl7tsS6+Okdqje6jm4n39uTB+97Zynr14/Yj7Y9kfbMsl/T+rvpDnK8zou8w9btDOpT9Nsx/uDM74Q9a/M0AJmqhyDMcCUgV3KhcEjR10wJqC4ulJhIMLW1iYdHR8xOwpmIQAodNttOjk+oeOjQ6odH1Gz0WA2FxTrMmtDqcRF+vWGFMuxPHFtYDXAruEojEZhHgrFUcjbHw6oUChxoTlAG/yynAtvBVDFhZiBmcrKl8eB7y8Fcz5We5uaNvZ2fKzsJJaAHQcwJxS9Ql8FRMHQgMBGITAoxhgR6rBymRSIBpj5ottq0M8+/4RZC37rv/p1un5tg1YWq9Ru1bmYtpDLMCgEzCr5XJ6BK5CDFBUC4AFdkYJfgApQbMqsToyXkoJ0mSvKXuZSCKCMEbiXrP8AkML9UBj6+PET+slPPuVi15WVVXr/l36ZLl+9xmCXdL7A4AgwOGHMFhaXAnNFAFMxQESLBy3rE1e7clEsnnN0dEz7+4fC8pPN8Q7z0K9ypRQKUlnqYzAY97dL/W6bwSUAv/QApuKi+g4zox3s7VH99IRZhTbW15hhB0XBaA6eicJyMDBxUbAB5gGIcVpv0JPNLXr69BkdH5/Q1WvX6fbtO3Tp0mVaWF6l6soqs/GguAFMJiPgBiqoAd7ooSIW8gQzlbIOGUBFAFEw21ZgGML6ZwA2mE6b9RpgoVatxrY0SKXo8OCAdnd2aHtzmzrtLt269RItzM+zTbbqDWZQQTE9iu4ZUBCKVgEeAZgK/RTmJDyjw7JGYQY+mZGlB7Y4KQRmpi1UgqeGzCxwsLdPm9ubtLm1STs7mwy0YN0PADyMDRhtysUSpbPiJ8qlMtVqwmwGcFY2k+PC/qXlFWZHAYMSwDDiE8rMeFDIF3kXfx6bPApy84EpBu0TxhMhqQOoCmA1YeNh21fGEGYZCwVco5gxZOYc+Da0Hf1HASsKezqdFjUadQbvAYTAjFPpFI8DzgXrDewsyz4YeiugLLRR2b/gLyEvtIHHH8U8aCOuA/MCih7gCNIZGqZRkA7sRJYKxRKVy3NUrFSJFFCF4lshf5JiawUdsrXKWpx9WV+YhoBY4KL1flcYswAwAzvQQO/DZwc2a/GFvGFz0MHhoBtAZn0GbTabde53u9GgZqPOtgIQI0An4jsYChUKm3MjjBD6gm8azTalcwVm3ZpfXaNCZY6ImVaEbWtIGdZnsWhbbK4F6FJNrmcEKbC/aLdbHFM2N59wUTcXh1++wkX/7WaTGcsAKmLwXbgQOscgSQaOAeAAucD3ADQgDFYAYfU7HWrVa7SzvUmDTptKXKM8YD+dy6VZvgBTwbei2ByMTbDRhcVlWr18naoLK2zzNFQglQDjhHVMfLCCKeXvEIsGfWo3W3R0KP4P92e2u1JJAHZQFoCp8BPAVMxK1Q4MQQAxBiAV5HDmRyhapBht2KcUWHL47yGlcxk6ATPV5iYDOhFbqpUSM9Lli3lq1U/p9PiY9vYEKDk3X6VPP/uMDg+P6N3336f1S1eourAUQIBpHlOwcjEjIXPO4HMamGDcWl1/KbMI4pACVziWOTBV4J5huSIWYDw57sHHoa8BCDmgIT1+/JD+/nt/w3OUcqlEv/Yb/4yWFhfp+GCPAagA7cIHAgQMdpZmq8lsTovzi6wvvX6Lvvjyc3rw4Od0cLDLYJ21tQ0GIF1/6RZVynMcj2mYZoDdoJ+idqNF6UxOQHEsj6ALZ5ipAkuVAgsBpOLfPg16TRq00Q6GVfIzU9kMzy8AUD0+PKCnm5sMZH/69CnHbfj41dXVAKicYx8FuWKOhdgA+SAGAry5tLJGf/TH/4G+/affoTfefpdu3LzFYJrTRp3nZQoChQEo2yRAVZAnwAviY9OUYQBo+AnzK55jQeWZlXOMGUO80PmenUPb/LAFUzFTW1iPK1DH5lT8Bhx4FM5DTIBvtuANP6/TXIzOq7UoTdcP2g67/rXzPYCBEAcwB4D/AJiK2UiZCg/zO4CbM5TLDKnVOKTjg2062H1CxVyPwVSVYpoKOfijAY/J3MIi/fp/+69off0ytfaOaZDKUTpXpPJclee7lMbkHKxMQBrnaW97m+5/9DEVi3ke21wGwOoW++wPf/xjBoJj84PV9XW6ev0a3bp1m9Y21jl+EubP2QzPbT777Kf07/74T2h75ynVThuU6mcpjbkLwFRhPq1gKs3bY7wUTKX5eSvP0Zw+FDf7tT3kCPllw9wV92PAHseYLLMk4RegKsRCBVDDlwPoBx/GYH0ApkNM4jmugo14CiTzBWzUcPvWPapU5unJ4y3WD7AaPXz4kH24rq3QZru+1HWSriXUP2khv+qC6rHMTRSoHDYACMA6q3tn14Vn87ZiBxr7n2dpk9xjMCkbQ8IDdAzsxlCybYNsrIP51traOssAcQ9AfGag6vcZTNXt9nhcYXenjQa1AKrudKnZ7VI6l+O5BYMGw3sBlY2wPSFO5nnuDiAn7oP+AKTfbLR4LPEc2CQAcRLOsEFHia9j8BXWjmCdDT+tU6wrMtxeXItPAKY8mArfMUi0WBTWY5bjeMM5q6PjcQybOoS4whHZXKN5TdUDmwv2ua9Ybk39xpgdUphRZWMP+Zt9LAMKwcoLoPOQrl27Rnfu3KEPPvhAwFSNJq+TsGJjHT3DTAXAsLIxh3meqX7x7UrKSUzLGXjfqe9erD8czblHoWC83tbncgxzxeAqd5+D0WuScv++Tf7f1pZj/bPPs8+K3XeSfHwR/6Tn6jNVbtP6kOQ3kvpjZanXJrXd67B91qRCbt/mWC5LY6j9nJQr822d1LbxVCM5n2OfqzKxxfdWJrHc36Tnj+36LEjI3t8//7zjbO0zZqu23bYdMV2O6aHGqvO2R8/zxe3W1v3f9t6IFdN0Vcfn7HXPl/B5/Tmbx5O8l68ziPkajTv4nPbuJaazk3xBklynjWWSrSb56/OMX9JYT7tnUlu93tu4aP2nf6embdXjltnR+/azYzq2L52b+3vHYoS2678omCrh/bv1VTG/eVFdUjCV2ru3Heu3Yj7O+3Ufs+39XoSZ6qL+nm0QawTdfCDMDbyf8/1MmtdYnxeLQb62YlJMin3n9TMWt17Ux1r9mNQuP8Z+7qL6b2Xh63wm2XisHefxN5Ous/3xz9a5kOoi2nqR+YeOc9L7Y6tLMzDVRUdydv5MAjMJzCQwk8BXVQIzMNVXdeRn/Z5JYCaBmQRmEriwBP7wD//diJkqlrhMWuD7hJBP4mgiRBNAFlCg3+k1Nrmm558HTBVLVOki2yY37EJ+UrIklmSKvTSIJayTkpWx40nnxpJJ48ScbOWDa2NJf5toswmlmELYfup1NnHOtPLuxem4HeOd5mKJff/sibIfFRs938qkhKPtZ0wOvp38fH1RPW766IGxMdcvk3ZUTEqA4VkekOH7r+33/dDiDr13zDbw3TjhFHZiD7Nen7jyz9F/a3GK2qC305h9JL04mZQUts/3STKvW7FE4DQdTrKhSQ7w7FjwE55jerP2oLZm9TxmB97n+Ht4/2Zlb+Vvj2uycZpDj7Ut5vtUxv7Z+LdPunrd8DqJf9sip5gO2fH3/fJ2a32s9a363KRk+LSx9rpsE7d6reqmFstMAi9M0rnJvvt5BrlpL/Rs3/Te9uVSTGYaY1Xe+oyYTGOyO895Pvb5GBCzW+vr/PWxgquYjVnZ6wufpJjnZeOf6fueNK6x4zGf58+LxZTYvc726exLems/6gtsv3Sn50nxK8k+Yu2NxbQkP2DHOGbLMd2M+ZAkX6p997KOxfvY/CypL0nj7n2V7V9sHuQLKKaNbcwmziNvnUtM8qU29ujfvj3Wx+l3WkyovrXf7Y4Ltxg7IOwBkG82ByAAWDKICzXBWvTkyRMGJKDAlnehB1ih3Q7MVMe8U369dsqAKhRMotC1GAr2UBScA3gh7O6MAmb85vLY4bxE1fkqF80DiNHt9/h6FOqhkBJFviiyVjCVZ6Y6I6tQsxzzE+MCxLN2d965tV7P8lPgzBCAMxRPg41FgGK8YS7X1KMATnYYFfaCIWpbadhrU6t+Qg/v/4wqxQz963/5W7S+ukjFfJr63dao4B2gkF63zzIEGAjthNyZbSjslI1CRgHDyM6VPKcHjCGwPpwpYmBwxVmwni1CfvDgIX344cd09do1unX7Dr36xpu0uLQsTEJg4khjV/sWF1mCFQPjh8J0ZhlCwXEAUwkQBIWYwvIz6IEZBmCWDh0eHdH+/oGwbORyzF6EsZ+rzjEAhxmsDJgK7E8AuQA8JcxUWeqBTQRgKoBK2lJUvPXkMf/72tUrXLAI0MwYTNPluQvAF3gu61EuT7VanZ7t7tPDR4+5AHR+YZHu3LlHd++9zP0G406mNEcpFGyiDz3ZBTfDBcrQSwAggF0AcwV0IgDKmCkp1NRzsaewHvEniv+5yFLAVNDlXLlErZMaDbpdypeKXEQMprfPP/2MDnb3uSB4Y2ONLq2vU712wtdlAwsYxpvBUShSzgowEnYnzFt96nTbLFOMA+yK/RjAfaE4GUCj2mmNDg4PaW93l4FcJ6c1OqmdMDgKbcU9K3NzVKkACFWgUqHIOslgm7QUfqKQtn5aZ9AVCkIx3tBN2DTsuFxGAWyJlpZWaGlhiccdsgRDAtjmUulcwJLIBiIC7lRmozGYEn6AAWgoKkfBZgAhKVMKz3n7AFNhvMCO0OW2gHEJd8vlREYAVMFqWUatJvXxPVgzANYECwagS4GZCrbGIDS2O1kno+gb7YfPFOBihovG4QMASAD4BgCwZqvNx+Dn5qoLNDe/QKlckdm1hFEvMBqwRcvCbhzfBRjEQCCmfhF5ozgXwFdl/gOYioFfIwBpKC7GGDMoTABFwubWZT2rnRxRo3HK/wb7GJiqcH/oRT4nYCqJGziWpkJgpkL7AMAD0KPZ6lAKYNhiiRZXVqlQmScCuCsAa4ZpMIjBLyosy7+uEWaq8Y8AqwBcgP2eMMBnV4q2q/O0vLImjCXNJoPT8vBJgZFQmHmEBYtjGMBKgQ0CRor+4ztc3201qVE7oWc720T9Ls0B6cB2KfoBMBWY23A7FJsfHB5RuTJHa+uXaH7tEpXmFolg8wDOjABVBkykzFSjXIcUP8OHoO2wMdgM7KMCkGShyEPPDD+623pgEWSmj3aH7RZ6li/kR+xBIjeVaYCkoZ/MGxbY2cCKkcvS0cE+7Tx+RKVCjiqlAhXgS/FZLjJr1enREdVPT9mnY0S2trep3e3S2+++RytrG4F1LMQ9FHpjjHnoxuASy76SNA/FcS3QtuwfkIeCekZzQAuI5rguIFT4TvFpmBrA98K/CtMXAEc/+fBHtL/7jO33137915mtsHZ8yEAU/LJvYbYy+Mcug7cBDgVQq9Gs0U8++5AePf6S8oVcYA+5SxtXrtHy2jozTg77iGkYjzwNhlnqtsHkk2VQ4QhIxfIRhq2RXFTVWU8RpXs0oA7REGwlHep3hWUlB+ZNxBeOMWkGDx483aatJ08YGALAC/R4dXWF1tfWmLlFwKIdBtmIvy0z8AoxaePyVfp//+wv6c++89d05+4rdOnqNWa0AxsQAFXK3ohJirBN9ji+YxzaAUzF84gw5qPcTrDd1BCjoWAxpCzHccGuVfQ69FHXNwpkgJ2hDyM2qAB4YX8eABN+bavMVBZMpf5T57h2za1zIb8G83Ml+71eA5/JfrAoIBP4bfgcnItRLhUFTFU/2aPj/S062NukfLpN5cKQ5itZBlOlwVzV7bKv/Ma/+C1aXV6nxv4xDQjziSJV5xcpnQXjVY9S+IWaFIu08/gxffbDH9L62irHYMy54bMBqP3wwx/zOFerVbpy9SrdeOkmXbp8mZZWVylTLFImj40HwEDUowcPH9H/9+d/Tp988il9/rMvKDUAmEpATdBf9BW6hXGALaqdMnNZmHviU8fMzqd13ajjZdd+8MsAU2m+GXMegKkAygdLKcBU7OOYkBJ+oMDMXwDi4BpeM4Q5FYNUAoCap+DsNxEPBUz10s3brNtPd3ZHDFv7+/vM+qPrHwYYBfB10m7v2tZY/kjeUyjzUGB+DWBCvw6TmHzWG6qMhKUzeIjQJ7vGUGYqOXaWrXkse9kEjeUfwFT4N3zA6uq6ABrhQxBHOvILMBWeDR+BueZJrUb1VosBVV2wV+XzHFt5cwYyDG3M1CixCGMEUBMYPpXxDePVarZ5Lo0f2CVA9gLAGo6YRbmIEnMYBojLT6/VHM19cH/oHO4NMBXmv7i3rk3RboCp0BYLnsINYmAqsKSq3qp/sPkhC6aSzSrED1sdTopnNhfGRd3YXoP7OwZTYY7J67RMhmMM5qSYj9y6dYvu3r1L77zzDrcPOiqEU2MwleChA8DKMFONQdvSspjeTYrB5/1OfYD6a/WH6l/1uda34972Pcqk9k3Kh52njdOut3kAnxOw95+UZ/J6YGOSjzfeD55Zf4e5/bR+TdM9/d73x+fMff98bs33IyaPSceSZB+T87S8nv/ePtfHf3znYw+OxQAE1t5tnkjnIPp9LKd41raDjz3nxnPTxth+721X2+T1TmOW1bEkXZkkz0lts/Hb20TMRsZtPAumsu2y+jpNLr6P3nfY9wB+bheTy2j+FmEZ9G25iD1N64f/PjYeVud8fvm897f3jdm3l19M1+w5dr5j58s6H/JxU6+1Y6Ht0HitsSNJ5227/fuu6HzSbLYhz5VNo84jc2tTSfKaaJuYh4V4a2NfzE9OGptp4yvpw7NzvqT+2edYH2d1yvoyayfiay7OTOV91Hn0jDdzcrUsF/FT3o9YXfTyj73f9m2M2f+ksY/5wyR7mja+1tdMkoHtox9DPMPGPGtnVg8m6WbMT+tzpvUhacyTxsm+V7N+2fu+pLijOqdzdK+D9rrf/t3/cVYbfp4BnJ0zk8BMAjMJzCTwlZfALGB+5VVgJoCZBGYSmElgJoHzSiAGprILY/8CQu+blBD319p2YNEcS7rHEkC6qPYvYiYlG/x99NnnTeZOShAnJYEvkgDysoslX3xSSP/NBYn84n68y74+W5ObsYRyTA98gkSTlHq97PQ5LjK1iV47vkmJlmnjMJKlvC3kHy+LmLxxTF+c2ORJbAzOXq9Vtc8/B/fxL570Wn2xqu1LStjZ7237rOxtQkv/tuPl9Vz7Z1/A+euwY7ofG22LfelkdQYvuy1gRMc+KeGWZO8x+cfGQV/Aet20yXnbhvMmnV8kcXn2mnHhWSyR7u8/zc7VFvQ6/0J5WpLUvyTUYg8r55id2KRqzO6sHfgCJB1bu6NwTGdjOmD13D4j9jzvh/1LZft9zMasnzlPPPLn2/Yn+QqrnzE5Jx2b5l+T/Jjeb1Ic9XK/CJgK177oS7lJfY3Fb5sMx/c2jnq/58fCvwCI2aKXlRYWJdmDHZNp95/W11h//Zj7MY7pt71PTCfsyw9rD2i/LapSX6kvESYVTcR08zwyi7U16V6xlx12DJNejng/4/8ds4vY/MzOgWIxYVKc8H7L+hb1uzouSXME79sm9SvJ1n0btR067kk2ZNuY5PPUD9gYq9cxo0MAzQOsw+wVTKQiBYtsO4E91L782t3dZTAVitygh7XaCRdfA8gC8FSn3eYCslajQY3TetgtXgph9TdfBPAHaKIhFzGjaBcACxSqL68uM+sDwBdgjWDmosBSkQK4IYCAZKd1MMHoLt0ife4rdgGPMO5y/7ggUYBESbHIj2OS3+N7MRtUjnq9Bhcsp5iRArwfKO6UHecx2wCYCkW46RRAR0MGVHWaYALZp8P9p7S6NEf//b/8LapWSzTotSg1AFvYkAENPRQ2d3rM8AUwFZ5rwVSY16GokGWaIimoZrmiuFt2ebf9RVElfnFcdQQFjyhKREHro8dP6Gc/+zm99/4H9PY779DS6hoDXTqdHoNBUGQ5GArzDrMyjApABUQ03px/XHALHe22AQhoC8vGSY2OT074+Wg/ij4XFheoOj9/lhU2bIiAQkQU0KNYPptJUy6bZgAVmKoAnmJQEA3o008+ZkAIWJyGgx61Gqd0WqsxiAaFjLJTfo+L09En9Ofxk0364suHdHh0TAtLS/T19z6gK9eu0/rGFWGgyIBGLC8AjxHTLWgRUKCqBRwpLq4HuIKhICio5A+cxygcYcYZCBuUMuBIPQhTLDDgpdtsMciFS2IBXCkW6OHPf0Hbjx/Ts6dP6fq1q/TWG2/Qae2Y+wmAF3a4Z1BjT66T4nKwdQhrDewO7HLqJ2CzAE8BDKbFnY8ePaTPP/8pffLJJ3RycsLXXLl2ja5dv8bF2ZW5MpXKJWaYWliYp7lqRUArQ2JQF0A9kA3Y51AQDTnDL4DhCj4DjHYYdxSaQlcvbVymjY1LtLS4xMwDWN+y/fCu+1L4Kyxaym4kRetauC72nWKdF3Yeuyu+sAAo5cPItzOAbMgA0bkKWJXAyNahVqPJRbpgQcK6qpDLMnsNABqQU6Ne5+9R0Au/x8XdoGdDySz8JTPjKPgJ7RYmKfgvsIwAXHFSA0BF2Diq8wsM2MvkweoFJjNhrxJFCUzKfPvxGo/1PwDBWF1CITj3m0EkAM4IQ5l0XYA0kCPrFj4BousBeNimbgdF+ADAgkWwzkCtbrdNPYAmAPgEyIZBalKkjvvBfxWhkwyoIAYlQgatTpeGYCjKgf1mlUpz80SFkvQHziCb5++FwCVW8AQw1Rmvy+MJAGXt+JgL+1GMDaAAfivVKj8XwAvECTCdMSCNQTYoshdDBYgGnwoYZKwr764i7HBNAP9Ojulof49ZjcqFHGWgHxmA3jKs052eFJ4DJHh0fMJMfFev3qDi4grlSnNEfYwbwFThU8eQzTo4f/PJbIxgxGo0mZkK9leuVKhQLrNuMBjOT7gAZmm1+VdjNMdQgBEYbCIXyBwjrG2NrjAwC0qRydDB7i5tPvySluertDA/J/40n6PSXImOwOx3cky5bJaOjo/pyeYmP6NSnaebt2/T/NIKFcCoplVXAUyCWwMECdtNKmjzXcK/dR6rmwPgGPoDG+M5l9AmnmWPCcx6Yu8AkIpMAH7k/iP2M0j5lJmcnjx+RIcHe/TG629Qda5C9cbpaFhgU7iGGW+YYZA41h4c7tPOs216+PgLarZO6d4rd+nmS7fo8uUrlMti7lKkTDpH/R50sE9p6H6mQNlihdKQA/RBx4KDYQDYxd5SplC036Ze+5TSmSFli5gXhUAT7DogjlleYG4BA+PO9jY9fvKE51zVSpnZTa5evUqFQo797tbWlsTUhQWer8GoL125Tt/93t/TX33v72jj8jVaWV2nuWqVGs0W1ZuNEbslGIwAukCcBLgZvgPzidE8k5n0BHAvviHk5piBU3wYz8NSkuOz88fRdwoWDHqr8zIF1lkwla7jdA1s58T4Ts9VQLi2x24e5MERCpxCn0btD/NC7addP7I+gv2x02bwKgAkiE2YB4UOMyC0VACjYZ9ODp/S0cEWHR/uUGZQp2K2TwvVPOUyA+r32jyv27h0hX75N/4Zra1donatRX2AqTJ5KlfmWa5gJwVYOpPLUKZYoi9+9jn97V/8Od24fo2q1TmqHZ+w789lMvSLX/yc2WLhH6/fvEG3795hVqLK8hKVAagC0B7+MJtj0Mz9zz+jv/rOX9O3v/2nBOLZ4QAg4MD6mAFYvsHja8FUylIFf6gANpWVrpF0nRPL1SCe55ilEYxOyBWA3RHxO8+stqenYEUMTJQpmZ/hvtBF2Dq/Q+C5ldi++jwGU6nO8XxoyLZaqVTp+Aj3PeX+QD90rHVerO8llDlJ58RWT2O5dV1T4cEA3ur542nHWS8u559lydV74LgAluRH7WVsN+JOdM0W0Kujc+W8sd0xrA+yzUBP55hdVu/V7nQ5bsp8B6xnKQYrNQDUPDyk02aT4/lA2Q95EwwApwCCyvPcDTFLZQnmYPgZ3EN/IC8wqQKQCf2BfwcjGGIoni3gcZmXQi+h3/qTSwn4CjoG+WBuuLa2xnMvPAOsqaqXAFOhTRZMpflM3WgC/R6vPceMz9bGVY9Uvjhf5tMC/or9xHIfI310RkCaAAAgAElEQVRE+XNK1miIMemMbGiAX2ZezmZ5Loe5JeZdr7zyCjNTvfbaa/yoFkBozHQnazS4SoQCzq8huozAVDq/GLcwlk+IduCCB3Ff9Mfrptq9zaecJ+82LZ9zweaNfMGk63zuzed8dPzsZ+xvjRk+r+LjnOodj1sA8Gv7YrnoWNu1zUm565HfMXqatCmY6ry9l8rAjpltR+y5SXnakf5HmMi8HGOyniYT/15L5m6Sx1E9tHkme9zHJTuHiLVb5Wq/83k2m9+c1vbz6HPM19j7Jsk9lrv0Y/gi7fN5r0m6qzrO0A8z/nqNvVeST/VtjvmysT1ITPS+xvojPz5qtzFdtO30z7Xjfp5xTDpnmi2N5hQv+JCYT/Xy9z7QP8r2Xe1HP61t6XnWxqxNWV9jfZiOT1K7tA8ae9WnetlYfzr+7r8QmIrXv7pMG2/ykKQ3/xj9mbDn7HMxL+bXY34uPgaBJfwFKmknxYOYrfPyNjwnaR7l9cP3LRb3vC57ucfifczUJvnZSXMDGzPOa8IK+o/FZu+TVJb+3YWN4do+O8Y+tsdiSswv+DnLJF8R+y7J19j7ar+VndzHGDuGMb218otdOwNTnVcTZ+fNJDCTwEwCMwl81SXwAlPAr7rIZv2fSWAmgZkEZhL4qkrgW9/6w7MlLCYhPynxcNHErN7LJgx8Yto+zyYNpiUgJy3iY+OalLCOPccnA86TtPbJFtsGm8z1yaJJbQWYCjsd2ufbhLXuRK9JCg+Y8W2IJabOJJ4jO+d5WfhEVSxB45NBNtkkRO+ifrFEe+wYkin2ZXeSrM+MMb9vNC+aQ3FOLHllE4/6YtUniPWZer1NZNnEspW5tkeTWv6ePkmk9/bH7fVSaxSf9to2WZ3xzFQ2yTbJ3mNJYq9TPpGl4+r76uUek6+3DX1+LPF63gTp8/YlifckfxBNAkfAjLH+2HGyOjopIWzloHoUS8J7H6A2b31LzG+pfft+6e68Z2wzxAEv95g9T4oFvr+436Txt22LnRdro/cBk5LSMR+rcvN6lDT+sXgTa0PMv/v+TZp3xJ5vfQ/+TnqRqN/ZpHXS/WJ2a4uHYnas7fAvsZN8QKy4Am3T49bfWd2N+R0FU9nzvF/QNvvnJsk7Fmv8uTFbjOmjvvxL0tWYv8K9NWZ7edsXmrhWC30Q82Mg3Ek6pXoRGyc7n/BtVz1KkpOVv71PUrGB9VX2WZPsaFqbvc+L2Z895uP3eewtSc+SfEKSv/H9tO3yPjepX14eKlPI3PpA1bezcwcpPhnZL9hKGGTSZaYeBuUw/qPPgBwUgOFc7F6+++wZbW9vcwEyCtdRlMc75Hc7zEaFInEBUzWZoUraJfdi/4/C51BQhu8UTKVF1GC+YWaqLJgjUIiWFsAHwF8ZgKBQfAkAE4poBHTBP4GxQoqvwzabbudQnKZ9Vtuxdm39kR2jmB8aFZXx7vo56nYBpgKQAoAmFH2iAA6FxlLoCXYUgIBQFZdOg/mGqHa0TwfPtgmYlxvXNuif/9o3qFwAw0WdUsMugUymkM9J0Xl3wEwwOi/V4mC0H8e4AJ0LwoWRBXJttVtnGB5URyyYCsf4/E6Xd0R/8mSLQQMooHzvn3yDvvbmW1TI5WnYRyFxl1l20F8BU4E5CDvzy3gIM5cwmzFsAm0zoLVGvcFMMwBGgKkHbcSpwj5WofmFBS6YZDsLhTI8DgEgJ6AAMPGgoDBFnVaDwSECUMMFPfrowx8zg8fLL9+jfh86eUyntSOGWqAAGf3CjvzoBwpOAXB5vLlN29vPGMx39fpNev2tdxjwUipVKMVsW+ibjiuew5iHkZ4J8Ad9RyE8gBXBOnm+A6XjUl9ZvzHIYcDFBCkUm2Nn/m5XWJQGfQFU0JDBALlCgUrzVTo5Oqa9p0/ppx9/TOVSgQFVBQDkoPO8w70AqQQcAOYzsREAqhQBBsYlXSfiOGwUBcabW1u0tbVJm5tP6OSkxs9eXl6h1dVVWllbo9WNdVpd26AcgCbZLJUqFSqWilwMzmxhoWBU8GMoLhdb7zWaXCyKMa6D8aB2QgcHhzz28A1oGEAwC/ML/Ky19fVQMMpcM8JOFsCKDJpMK7MR5j0CqtICZNZrBskIa43IX+eask5iOAMzso1BGBgyFLqi0ZAd2JkwqCpDBicBiNaFjPvM4IB7oCAYeivFrjlhY1OgEKuuMFVhXAqlEuXyRao3GtTrD1mGYDUpFMsMvEgD0Af2KvwCWMVgGlcUpP1KSfznDsLXMFNfiscBwpOCalQpj+mYpV0CeGBGKoxJu8W/YGxrNRvMMoiifLClAIAEW8pmAViEnggoScBUKWYjA6gKjwKwE21td3oCKshkaXF5lUrVecqWATaALaQplQObnYCpBPQ03szi+RgZjCcwi4G9CUXYiDOLCwK2BIMTs4EFIMUo3xFsjLUhXC8gsyGls2nKZEU+ADN1mwD7nlKzXqN2q8m8WYUMxlP8dDaXJnD79fo9fj6z95zWaWl5la5eu0656hJlCxVholMgFX8qC5HiijBW46Jn9K4D5o5Gk46PjqlcKbPPy+YLwjbW6zPQk9f+8BdBQMz20QIbIMYmxzESusTxLwBORW0UkIfq6xE1okh8OKS9Z0/p8YMvaW1lmZYX5hmMBAAhWCcPwdxSr7OMwXLz8cefcF8vX71GSysrVKzOU2FunvWN4xr7RQAgQ7+Zas/0f8pkFOMHn2SZVkcgDd11PIB1NHYzcFGlAjB2B7bY5zEDkxzGGuwmYCyE9PaebtHx/h5duXyFwaUYawZ/guUNKgsGHDDiccH7gA72D2h7Z5u2djapWMnR0toSXb+hwKNFZqTiXByBbQ32gb6D0QxsIwAVgSkPDGOBpYkd4zjXMAZ5KwIOsuzRsN+mVAb+YWzDiAki6wGDxhmoPOgz6xQAImBhPNjbZeY22AbYqa5cvcLjDLAVWOQARniy+YRtbv3SFfrbv/sH+pv/+ENaXb9MC2BdLJYZzN5BHA0AtiGD6WUeBdAe62y7zbrGrCtgYwpjNwLhA4iUyozAVMo4gzGwayK/zrDzWJ2L4JjmqjA+vohT10E6B1KdsQVZPK4AgwawlOoYrkV7FExj1x+6DrNrA23faL6H+Uo2w+B/mf9IW9nL9rqURUwftOl4b4tOT55Rs75PxUyXyvkBlUtga2xTq3lKy0tLdOOll+jNr39AKysb1O8MqQNSxCHmu+UA0h4wQxXAbWAw/PA//ZD+/f/9f9GljXVmpmqCWajf4+mFsC4BEJej6zeu072XX6aFpQVa3tig5atXmc0Tfg8wbswLATT83ve+T9/+kz+lvWfH1GoCkC5gKvQHc0HIVzdNwN+QAcYC4BUcx7x8vNYI8yEz5/bz5kwqzWxrOn6IGYh5mAcomIqBIxy+sIkCNg7IBP8g8VwAswqmUpCCMG6O18dDZmkr5Is818M8B/3R/JOd+6OvOI4+qd7p3N8W7+sxyMCuqTyYSkEvsTWhAoi0HdpeOT4ZTKUgeckJa+FrYMfU+YfmJxmMjjlglgF1q6trYq9hLgOQJPqLT9gzAJeIb3v7+9RotajTH1Aql2OAL5jpwBrWCkBeHXdhpgKDo+gB/Iy12X5PGMIUZHV8fDyK47gO8ynYJHy2MOpKn+BNmVmv3eY2Y86lYCoABQHKhy7qM9EenKtFlZoz92Aq0UWxe7uBlM11aftxrm5WoWNtP1Xn1SeoT1NfEmabgdlKAGMAT2GOLnJCrBAwFWL0G2+8wcxUAFThORznYRtp2QhjOMAaTYF4YDhWNkhMQs++B/A2F8traF9su+161+cWtF9WVrFciNV5fYa3A58rit1H/f2U6cOZr3mOb5hK9Muk/k/6PiYLKxPvA9SetQ02F6N9SXo35MfAPtvKMHaezQ3p314O9vjYV8v8O0m3k8bMHrftScpDq3/TPiXpm7Yr5jNtfLb9tf44Vjiucd7OPWyfY+9DvB3H+mvnL3Z8/HPOq7tWP2O6atsU0wErH/+319nztil2n6RnP3+ugKnO44eSbND7hCQZpcJ62Oq4ffdt9VLHx7/biOmc17OkPHtsvCbJeJKtW928yDjFzp3kK/T8mC+PtcH6NP3ey9X6XSsTtWufk06yIev7XoSZipfBYVMbq/v2vtNinpVn0vgKv/QYTOX1xfu7SbYzdaxDLicpbk5rr/Xxtl12DMY2HPKVUxs1PmGSDcTkwldibYxcdfjx/t+3LeaPJj03Sf/Pc42Vs2//eez9ImNt42OSzvjxw3m2PiBmk34OkOTzvJ/2czZ8fxHfFxvvpJjm49okMJWXTZLOx2x7Bqa6gDHPTp1JYCaBmQRmEvhKS2AGpvpKD/+s8zMJzCQwk8BMAheRwO///h9MBFPFkhge4OHP8YlQ/FtfvHuQgC7mYwkDTRrY/pwnEXbeAmp/X39vm1jwLx1sEkgX+rFPe0yvsQXGeswnHJ7rZ9jZNlacrAkZfKfytTvOxxIkSQkjbkcAUkySR1L/k5IeMVny7qKh6CkpOeJ1S4sgvFxjyTd7Le96Hl7QJ70A0TFQ/dHdf1S++LQvTzUBaHXDJwW9LXo9mpRo0nvZvtmC6NHm0AZQFUtS2/7qi2TbVysnnwjX786TRIzpuh5L6meS79Dj/oWXlYlN1J+3fePxkB3fRd3PAvqSwBDeR8XaYttt5T4twertwyZDrU4l2bJ/iez7ZJO2XlYWTOV1AefG2m7Bm97v2fbav22heqxP1m9bP6IvrmNt837IXudtcdr42efH9CnpmB73yeFY7LTnJvksf52/xo61LTrwL3M1HmixkO+/9U2xa+24qv7EXprbl5TqI63dW/+pz4xdozrvfeTzsUY3rD+7y7Ofd8QKoWJjkiTvWCzzz/B2FvOBMVv0uoT7JoGp7M6ruM4Wn+p3Ps5M+rcfw2l9Uh+QZId2fPy8wu8aF/Ml3qfF5pe+P0n3sedZGSfFn1ifpunDtPmvtiEpJvm47vvm5aHtSYoh1j/YebZ/Caa+QsdT7Y3ZktLEhfQoOMwXSgzowPUosm22mrzzOP4Ntopnz55xobXET7CHCGsJ7o/icGajGgyo1QSYqhFexglbkjC5CDhKQUFdgLgYCIL5FQAWUswJcA7mhyiILZXA2iHHhIVAwDtS3KupvzCfDIWGKMJkhihTjK2yj61DIGfL+OZjsB3PM7E/sGP1ek1hymLQjQAGRjGPwVQZymXSDH4B+KeQS9H+7g49ffKQrl5Zo5fvvUTvv/MmFbLEjFUoyGUwVSEvc9c+GIekuNTGgNE4BnkIOQ1YcWTstKhYr+E5FYNKZGMCXK9gKoAFPv3scy7cW1tbpzc/+GV66ZVXiLo9AnsZ2LFQ/IrCXoCQuP4zhWJIGRuWdwB8CgdNiot49dlgPEIROAoiebxRZDgEBiPLTA8ovKxW50Mh8ZD6YHAKWASh2xFGGQw5ytkBpgI4CQAI/BtAkY9+/CNqd1r0+muvUbcDwMI+NU6PKZ0ag6kA5MqAaas3oJNanXb3D6leb9GNl27RS3fu0c1bd/h7qVQMYAGwsDBQQYppueg3sHKhuJGBfTz2OWbtwAlDgFzQAWWRZV0F6IWROAKqQlFlq8nAFhRbFisopE5T4+SIGWPKVdnxHww9H//nf2CQVT6fpUsrq1QtlxgAhOvwy4XrAUzFRaoAF4xqFhQU1KNqtcJjDjv+6OOP6NOffMpsVLDz23fu0Csvf42ZWEqVMpWrVSrPLzD4C2ML38C2xSwuAOegCB9iSnPxJ2UAQiHq1+sCIiwVaIjC3VaL9g8OaH93l/b39mj32R7rAorSL1++zIWkeIhsGoLbyxwdIAJhrwjAEc4nBKY71kEBCimGir0BA5qg41J4yu0LTFeQR7fXpuOTA5YPQCT5bI7BGAyoAqgNjHjhngJCkZtqYX+70+H7AtjJQM80CrLlNAF6CNAQBcPCBpylFtgdsIYECw7rCgpsoft5Ya+qVClbLDGDmSh4WLOykYm+QMbwrcJygHvBhjOsZ8xExQAOaQWDshi8p8xlYLcDI1WbwTz4ZPBUH0A+XA8wmYA3GEyFe2dQ9Csg2xGYqlgS4AoDrsCKlKJOp09djEkqRYtLq6wv+TmwRwFAlaJ0vsQ+Q+qCBFwyBlQ9F93DAdhzl3VFWUVQIA/AJXwNZHo2FgtTiYyUFNuzXJjdpy/sLgxUIeo06tQ4OqT6aY3jFOp6ssyaIiAynAfdkBzFgBn0oKvwG8srAFPdoEypSqkc2LeylBqBKMU/aCsE3BQYuAM+DqMD1sZmvcHgRfi8xcVFSilwDfak4FRJWowKrBVMlc+BIaQ8ioGsSPrD7C2M5BW2SegF9wWK36W9Zzv06OF92lhdoeWlBWYowxXwKQASMQPb6gptbW7TD37wQ3r9zbfo7r2XKQdWxFKZcpU56neEyZKBphmJB6OtuqPMY/EZqcZbLZyD/sJe8KvzHpvz4vkas8CFdWlgwkOhurA9AoSJ+NngccsX83RysEenhwdUnavy970uwCwN6oJdBzoBXQLTRwosmR3afLJFm1ubtLO7Qy+/9jLde/UuLS0vUbE0R+lMUZAeA7QBDJ55yuAYZUH6Rs16k9LpLINwY2xUmu9SsLEEN4D9IEvoCWxYWNrEboXNBH/znAV2l4O+wb/0aW9ni55ubdGXX37BYO356jy9+urXuGB//9nuCCy2vb3J9ra6cZn+4w9+RN//+/9MK2sbNDe/yPEcJqkgL/jTLoMUc8L4Bz/f7xP7vADyA6BM55o8nwwFXh5M1Rv0OCYl5Upic2UtvFRgA56pc1ebD1LdwbxSwVQeYK55UJ4PAbAc7ESBVLo2trkJm+Mb+ZNQqI/zwdYHECl0FMyD3d6A5Q2fA5867LWo16nT4bMn1KrvU79bo0phQJXCkPLZAQPlAe6+cVMAT3dffYMWl9YZjNdsAWAB9sICs/7linkgo2mIADYY0t9996/o//zf/1daW12luUo5+OaOMH7CnwcmnUtXJJ4urSzR2qVLtH7tGgMJEa/b3bbMt4dD+tGPPqS//M7f0KP723RyXGe2NQumglwUTKWsNDJX7IzALH7NZ9f7PneB+UGOY2XYFISBaAIMPQYzVa0u81EwnvYHwhjHcRKsnjIa0E/5xdwKoURiEeNLAtsRri0Vy3w92irAIbB2CvDE5sf1b3yv39ncTNJ62eZeALwd+SsGvYQIYHKz0ucxe6Y+Q+4zvgZXPr8+4buPWFjGQHEBkMhaTDbXYftJYz4O+83S/PwCra9vjOTQwVwemzPwL/xKhtnMaqen9Gx3l5oBcJctFKmC+fj8PB0cHHH8g4x00wv8rdfrGgNzIdUfnqP1hwyURzswv8T6UlikMBeFrkPmAdAeypPh+3S80BfYFu4BRlS0E8xUOI4NPhTAZcFUKle1d/UfIleZR9qCe1u0LWvLACAfzXvOsirb9XMSQ4DQLqTYHtG/XD47Ak8pMxXmXZjzYyzfffddunfvHl2/fp37BgZKYaASQOgZMFXYHG5kWxzax+UvPu8Qy0PYmGp9nP9b/bbq9nlyKv4a61vV/vTT50J07FQ/47OG+FGfw4zl5i5yP+2zv8bmBayv0+N2Tqp5cs3FxnJHNq/jczw2FzQp5+VzRtBLPeZ9sH+/Yf1bTBemHVMZqE6p72JfHXIvajPW7mK6YGVt++TlMCmHZs+1bfH3tm3zbYnpu41zI18f+ofvLrqxVUw/Y7Y6ST9suyfZqLXJi9rApPH3feANRhjQOBlMdR49j/X7rHwE+OHjs/ft2n7/jixJDl7vcJ7Ps5/Hx9pzYrYbO/aiY+N1O+k+9pkqNzvf1TZ7u9U5ieqblbm3MRtbVO/0mLdb66PUR2jbdR2g18T8mX8XZsoXRiLwaw9vM1YmMftLOjbeCjYuba+/sfucZ7x5DT84u4bysc76I2+vPjZo/5/vt8LDztOq8Tn+/jF5PjdvCEzp1i9Nswf/nCRfGfPT1k/563wbJvmmmCy9vKf1IynGJd0nafxicdzGYG/r1oZj/iImIzxD10d6zXNj6dRlkowmxRKdh8e0z4+pPcfL2/97Bqa6mD3Pzp5JYCaBmQRmEvjqSmAGpvrqjv2s5zMJzCQwk8BMAheUwDe/+a1EMJUmaPwtY4nZWOLQJrGwyNeXsf4FlCbmfBJOnz9psZz0gkHbc97ERlKy2Sf7fELPvhyxC/7Y39of3SE1ljxJShroi0kr5/FL1PELWl8koC/XbYIjllzUtvF5oeAgKak0aaxxnyT98LKTnczPaldsvHxyLja2ek48yZ2iLIpl3Msd21Zcr+2zSWZ9EWufiXN9AjopoXiexByu1cSxb5OVpZ43fjk53p3U643tjx1bCxA7M+aGkU7bYD+9D7CJtySXg3Osrul5/uVd7Bw/FtZWvP7GXgZOd4Mo1NSi2FCMGXQ3aWxjL9+0LT6xqWOlMpjenvgZtq/P2Y9rr/XXfny0PTGfbl8CThpXn5z1tjZJX+x3vljJ67Uda/+ixsvAyte2z4M4tN9eV/T+sZfc2o5pyWNruzEZTJNT7PvYM22BjfZHX9Z7v6sytcUhMf3RPnqd932KjZH6Qb029sJMn6nj4f2bLWSJ2VA8bnHvuen+eyt/a4MxGXtbSBonH8unxUUfr7xdxmzMjq0fJ6uj2ictFNKd1y/iX2IvO6fFKXv/SXrkY3/SS9RJ97PzmpgNxo4lvVxMuh598PZk22R9vfflvmjC680ke47NvZLmNyrnpLmk139tJ2xKQdO2reiTf2GFe6NoPJ9F0WGbdw4vlMqBGSrLBbSn9VNaWFzkwnoU2wFMtbe3F1hQEEcFuIACRxRjn9YABBoykwEYFBSAgF30sUM3s04BYJBFEXOGATMoDB70BIaA9qCQFMWfAJNoHwQckgnXAmABQIIpIpM968MwCnsHvk8qForpjO6OiO9UhrH5rI1RXFsNvExmKIANLszGfHL8bHBZCDghTcNehzKpATNQ7Ww9pEf3f0Fvvfkqvf36K3Tvzg3KpVGUW6d+p8kAoFKxyIwPAjIRgIn1vWd0nGv45HsUy6I4XNcEqi+8JhBH+RyYCjvQf/Txp1SuVOn119+kG7du0wozBmFXe2FhyAHwkc7wOGMOBaYiBoeMdscf6xmaA3YbHSYUQmKH+oODAwYClMpz1AfjTSZD5VKFgVRgj0JFPI8m2Ha4NEeYnQCkUkAVQEmddpP/XSzmmRWiVa/RTz75hEEhb7/9FjUbNQas9btg4mkwcALMZ5XKHDXbXdo7OKLN7R0qFudodf0S3bh1h9bWL1G+WKF0BkxfYCyRgl6AqhgMwgLHiHIJeUD2ChCPd75P5bhQn3+5gDcwYTBAAyBAxhsxcFAIS4YC+gAPDgrXwXrE4A9huwAoQmy3x/a4+egRPfji53Tn5g1aWVxkABkDsQLTCts064DcWzZdEOYGZW94svmYNjc36cGDB2zzYCy4cvkq3bxxg9kyllfXqDK/QGncC0xkRRRuDwRok0MxalZAU9Clfp9SAKlgDaGFumDYArCBwVxpGnQ7NEDxLYraUdzcatH9L76khw8fMlClXCrR1ctXaH19nRYXFgMrQI963R7LF/bIoCQtdmWwjBRSSdEpxoGVWjBqutPECGQVgJbM+oT5fpd6YIIBiAZjAraVUKgN3cG4jX47+FvGoFIuUzaTo94ALHF5KhaKVCpXCOAWBjhwkbe0DfIS5gWMuRToCpgUfrXH4KpWC4COPM0vLFF1cZlKlTm2NTA8pfMFBuQxXRd+oDSQOwNX+8wSp+BTYeNixOVZMBX0hvsDpocWM7bBJ8M3Q2egUzkASmBv0DOAN8BAEvQFcpXieWGJwHnlUnHky5gtbEjcny58BBEtLK1QZX6R2anA3MPsI8Uyg27gnhlkygt/gX2d/bGMXENu496zXQZTQZYrKyvMooHxFYZCsPb1WPfZzrSoMfgKAMQAVoS8BCAlTGNgqzvcfcpgKrAqzpXLVMhlKadgEc5L9Fk/oMPHJ2DVaBCAv8vLq3T58lUaZoqUyhYZUJVKCTORsDI5Zqr0mJVKiwwBOG4w01WNFhYWaWl5mdmoIGO0R+Mc86yF/ABATigahy2AyQVggRQAtFJROBbjCEzVo2FPgIHpAETut5rMcLf5+CGtA0y1uEDdbvA3aeJCdTwHgLX9g0P62c9+Tq+9/Q7dvveybOcDpphcXor/AVLEmHLhJH9p4vH5XsfpnMSuA2DjiBkar/CdxHnxA+gpwD0KKhbAGJjToLfwdwBeQO871Os06eTwkOonYG6qss1m0ykGVGHOAYZMyLfTbPL4Yjy2d3bopHZC7V6HXnvrdbr1MoC1Ak4A61SKuVOg94jJOUpj7FPCUtXvBaYcBpeNlikBRAi/0xfwJ8BTABHw/8RHw28xADCARMSbjaK7xEGN7wEs2AIweX+P7t//khnF4IMApqrOVZjpB74WINuDwwNmkNm4cpWBVGCnWrt0hUGcAE4zwxmAZmCo6nap0W5RuVxhoGsDTF7w3bB/Bp7pXEQ2dhAmPxkbBVOpzvaGYKwbM6XaObddc9s1hQA3BURvi1h1Xq3zHwum0jmOza3qHA46xnYVwDQ4zgDYUHDu58U6L7Sf2g7oZRnA/mB38HsAzALkAdcCH9tpnlCzfkwHu4+p1zqibKpDhXSHcuk20bBFnVaNmqcn9Obbb9Jb77xLV2/dpWp1if1H7bRNrXaP8vkiFUpFBlazGkHHuz367l9+h/63/+V/putXrzKgCuOM+RRA0RhryAhrfrDdVefnmBWxXKlQaa5C+QLmM3jGCbUYSAjw5BE9ebJNm4+eUe0EoFLxqegvfC5kjHFQWetcHn4IoBkAQ+xcVMfRzrlHuhHibNrMi7thgwDo2fERAKuNwDiI7o5tXMgYJVpAD/GrdoI5KNgZlaBPx5s30KJUAOzIXNfqFtqq7yQ0XyrrobEfs/3xuTjVGwY5ZS1b1djuZRYIyYEAACAASURBVJqtLDDjfAWutXkTWwSs8rKfysY9XrOMbc7eB3MO9pdpzJUEGLe4uERXrlzleR7YMTFvgPxYlmCgSqWZ/enw6Ih2nj6lDmwaNlKZYzZCsJOCURRgN8QGtR/JPUk7FNyODRHwTPw0my1qNloMgoLswUgqQCr4cwF7MJAb9qkMirwhAgBIutnVkHUMMR/3wSf0Ej+wYQUmoV2yWYcU87NPD/YwXgNijTYGU418VAAg4jwFguE+1meoTunnGZ0Oc4azui+kkDLOKSoU8zxPwTxKfU8P8YlZdYk++OADBlNhUwHIh+M81hIKpoLNABPOsU6YT/V50P0XAVPhep/3sbkG1V1/zNu498s+rxLLOWhU8/fW45MKa5+bMoYDOiY2lsRyMdYm/do+KZdjj6uP0PnJ+H3MmCVO+6V+U+09lme2Y+DHQ/ti22z7r+2y56kN2Pbp9dPy6X5c7LN822ybbB7aPkPtRc/1YCqrY/b+sTHUnLTGdesj7Pm2DzF9Vru319jzYu3wOhMbe190nqSnfvysbsX0dZJ+xOznPPp/nrZ52/DXJOkefPs45j2/wovpstff2LipzMfjy0dG6yNtr7Uxm8f17ymSZKA5azsW/1gwVZIdxWzqPGPjz7HytrL0vlllhE+75lKfZn272q6/h84B9bj3Kfb9go6Fxmb7fPTBjk9MRurT9Ts7r/Tvi+Q72eDI24x/blLcidlf0rFeQPd73xHz4V53LzLGQ2xWhjxXWGNpv619+pgci4Xet8fbafIIF2lkODemz9ZPqBwYthXykjHf6n3k6Dq38WnsWj/W6u+TxsCenxR/vU0l+enYO4VJYkyan9h+TZrD2PaqPeN8HX98av+9LWm7ouMT5Iz+vAiYys6JvN5NGgc/P/J9TxqfJP+K4zMw1QsY8uySmQRmEphJYCaBr6QEzvf25ispmlmnZxKYSWAmgZkEZhI4K4Hf+73fH2U7k5JAPmFhz/MLcbtwtskeLK5ll77nXzgkJcKTFt1JC2efUExKyPokQkwn7L1sO5KSvv6ePsFmkwRJYKpYYkjvix0edVdLPaaJGzsGtogW52mCxSYh9Tl2fGz75YXdOCGpCRnfdz8OPsnnE3w+KcsFYFz8Ii9Ore74e9vx8ECJWALP9kd2OEex39nie6+rOs7abm2X7bdP1F3EnyTZik32xXTA29vYXkKRnQGwTbJhXKeJb9uWWMLK6m+SPOx1qt9WV7QIyhefj4sQRHr+5av1B/Zvn/S0L0dsAv98YyLFWTHfY/XYy0lf6MV0zuqxjqk//zzJU6uHvi22Pfo86wesbXi79QUuMV2OySNml94/Jsnc9tePn/c53kepbqj++LGweun9RUzOen87JknxaFrs8ePg+x+LkfYctRfbztjf3sb8i0L7str6dW2/xgPri5PGKkmntQ3+xZfVP4012garkzGd8r7V6oaPM/j3WV2VIns/5vbf3tcmydn2OeZDfByPyc77q0kxwsvQ9k0LDaz9J8nTvwidpK+2DzjPv+jw8TdJVj4+xuKG1UFv+/pdkh2rbL29Wz8xSXe1iMqeP6kvfpxisdPajd5r2gufSfEnyed6Xba+W+VmP72uWxu1hTv+hbO3RfZ/KCDkonkUe6HIUgrxMA5gN0KhGnYnx0LhyZMnDITBLubyM5634bm1kxo1Gw1mUWLQBIAhzArQE9arfJ4LPXk+FgAfIz6pfgCHZ4SdAueiABSgKfxoEQ3YjMZzBgUPSWuU+QHTSQFTSYH6eeIQrpfd1vuB/Up2ME+KdWNZAiOQokJBmHN47EKBOT+XSWVQGAd2qhQN+x1KU5/yGaKn249p+8kD+pVvfEDvvvUara8sUDaNDQ3a1G7UGOBQKhYokwIbhRbpA7AlRZ927iQF7Tyr5h+AOjB+AqJBP2T+yzEDn2aOL8eJ6o0mffjhp7S4tELvf/BLtLZxiSrVKhcpgIkKLAz5UplZVBqnDR7DYqnMuyIwkAzsM7yjeycAXYRZa9AXPYLunNZqXCxYLFeoOr9AjWaT1zYA2YGlBb8CpgqFoSNwUGBpQSE9s10MqNNpUWrYl2d0O9Ssn9Knn3zMRYpvvvkGtZqndHTwjAbMRjIGL+C5+0fHtLt3yKxUl65co9t3X6H1K9eoUl0gqScVMNUwMFJxAeiIdYVXFQwiU0YWANf6XbD7DBgspAAUjAXsSxg6gIdJUyGfpSKAgjkAbVAYKcX1KIrstlsEphUACRngAhYJBosQZQt5evDll/Tphx/S7RsCpkKVJbNTgfGMx1qYGtgWcH24N16KQy71OgBzH7MtnxzXaH19ja5eu0bXbt7iYs7lxUXKg/UGzFwABsGGIAfebR/gErEJZjMJu+amA+PPEGCqXod1IAcGFd6lesAMQwBdZfJ5ARAM+rS9vU3bW5u0u7vHrFvtZouuX79GV65cZsYBgIrgS+CPlKlOIHUAzQh4CnoJRpYsAEpB54r5AsuRIQs9KfYHAAzr7nYHzAqQM4CP0C+wNXUYZIdCYwAEUayLvzF+8FsoOFZWjHwWTDTSLwZSlUo0V52nubkqA3JQuF4slfgc2CEXb4/YUIS9DUXeaAdYjgCmgg6VK3NUnpunQrHE4AYAVvKlEkP2GNgEUBoAJgA9MMgw5FOgEzguVDbMesfeJ0XcLwCpwD7VajUZKIJCZTmGwnsBKoJdCvrCkhW6tVF4wbMx19KcBU7L58CWkGUArsQpok6vz/4BLhz2U6zMUWlunu2HwJKRLwoQB5aLTSz4U4FTY1CVwM1EzxjcNuhzTIG/QJ/nqnMMvIPuQY4MbOvDZwNMMwaoBA/M4BoGn/V7XHA/HPYIABSAqU4OD9g+hLkq9BtMHcq6lUszc1E2n2WdaLc71BsMaX5hkVZW1ilbrFKmUKFUpsBgquEAvgB5hsC6pZvFBLwl62uYf9VrpwRwMcfWuaqwbQUAEcZLYh1sR8YaMQnnIj5zXMwX2F8GDi5pf2AbHM1jLDiOfcyQGifHVDs+Yntbmq8Ku01PQBgAmh0c7LN/Bjsl/DKY5O5+7VW6duMlaTz8HZiMWMvSPKaCbwUbCmKfPGfaj7YR/dINf3RuJOBDAHbGbEmCk1SQsAAqNObw7GAAQB0K04ccZzEMvXaLGieHdHpyQu1Wg5ZXlqhYyFFakBk05NxTmn1Ts1Gn46MjBpPt7Dxlf7G8ukLX79yitcsbrNe4KQM0EIsDeA6MZMxGCHAVf8r4S/wVACb8mLLpAKDH3HXQyyBFaQc2/JH5CrMWqt2bt5oMFEfMZto+iYXQa4Co9naf0ibmZnt7HPdWlpep02pTAwxsjTqdHB+zX7p64yZ957vfp+/89ffppdv3qLqwSK1mm4GaGD+MB8/5uh0GUuG31W4xiHA8bxfiO51LCL4r5HUBbBnqHGhIYKZSMJXOX/260c91oeOQmwVTxeZvPN8LTL2qb76QE3aka2TNP+N5uLeuF/yGJDrn03bpvBN+FrZXQnxJCesMcK+whXIBx8DuCta/GrUax3Tw7DF1m4eUA5gq16V8ukODXp2/AzPVe19/j979+vt09aW7VF1YYXaz03qbOu0+b2jAGwqAlRT23+lS4+SEvvvdv6J/+2//D3r57l26tHGJ8rks7e/v09b2lvhoNAgA9nyO8sWcxJvAIglgFZgmGUwcmA5rtQYDqnZ3jqlZB1BTgNLos/pc9FV9kMoMz4IMAQzRcbU5DQuGUPnJWgOAO7ArApiPGAamSwFlHR/X6LQmYCpldRRmqjQzHI3WOIGZSv6tGwvI3Mmu1xiHHhgsMabMJBbYyVQv0E6ft7brO7tesuvo0TwaawtmjBo/m/2/Y6aS+4zzz3bdr/2w16g96afI+GyRsIDxldF6XBzN44VNF9LK9rpAS0vLHDsQw3ieCp/EfhBrCYBz8wxqZ2YqxFpsklCt0vLaGq2urdHe3j4dHR3zGg7nY7xETniuzEUgS4CyYCe4d6fd5ecpq7ECnuS5WuQpfoXXJoGZSsFUatNoG8CKWBcArIXnYDyVBQt/q8+wuQUFzqkdKxhXQbjqFzRniv5ARyxrmfoGPVf1QcdF12D6jFF+R1x1AFOlKV/ICfNnX8D1gn+WeTvi/K/+6q/S3bt3uY+4B9quYCphygLYXezwDJiKN2qYDKaKxWKfC7bn2DxI0t8c38K62uZTY7l8la8+w9pR0jzB5zVj7fP5Gr9O17Gy16rd2bb4+8Ta5Oc03kck3c/m+5Lae57nJ8lprNvjM5JyXj7uWt9m7Ub9uf30Y6f/jt1DdUDjs4/Jfiwn9V/9rLbP90GfYT/1nGn39XMK32/bt5ju+u/Po9e+bf4efhxiYxBri97XyyNmA0m6FJu3n1c3bbs5t2fygkl98M/zthlr51kZB/bhEDhj4277b/1DTM7aTnuNnufBVFbOSfK0NpJkP5OutfKw4+D7pP3WtlqfY+3G+mb8rXM0Kzerj5Pypl6vYvpn5WljwDS7jPkH79v13n5MLcPnNH8bs0VvP7Zftl3InfbCOyh7n0l9w3deptN0h/splMF8qm2P1wnvA+183PtRf69xO14MTBXrd8y+RzYRGNyT+hOznaS4Ns0fTpO59Sm+H94XxHyk11c/puf1oZP8nf/O2rWOu59r6Pjj+f78JP/l+4t7JIGp/LkxfYz1KSnG2XlDbPzPG7f8GP3Ov/ntWW34eRzN7JyZBGYSmElgJoGvvARmAfMrrwIzAcwkMJPATAIzCZxXAh5M5RfENlHkC6R1QZ6UNLGJEt2hzSc+YomQSW2flvDVhJVNFtmXpXaRbpMB+vLmbLJ2vKvktISITUL6ZKcmCXxyy/ZzWpKGc2n8knbyTl+xxJ4m0iYlR8/Ixe5yfGZnzfELbZ/ssH3UNugLeH2piXZoUpp3twq79E5LRvpkr4J0/FhN1BuuqUsu8klKmvqkk9UDlSeOJSWCvF7YNsYSxNPaOL4eu3qigOx59qdp97B6mNQ/Kw9bSKHX6ktm7TsSbvq3L15R+9O26/3037EXsFZuXmb+/EkvXpN14uxusVaf7RjH7F6fr22MvZTA/bSfsQTtNP9sk59Wz31S1MoC7UBRgbVFbaOVuY6T2qItfLE+IsnX6vXTEuj++liyVc+JPVd12xY32XGyyWOvI6qPk/yy7Ye1RX9f639szNMiAvtifdq4alzyNmjt0Ceb9d8+/qpft3L2bY1dE2ujtzcPgPR+wssb19uiSG/zseu9z43ZvJ5jYzgzEfS6ZwBWdvy8PHyctTZkx876Eds2e37S2PjiFFyvMow9I3b+JD2K2Y6ff2nRgvcdPr6q3iTNxWLzEv98P1bWR3nZ+TitfbdAb9sWLpwPu0tPa0tsDhCLuTFf5n2pt53Ys18s1oxfgnrZeBtGv9Uvaz9ic4ZY2/ycTH2N/Yz6JyY0EfYHAJdQ5CjsKijaFfadfKHARXhffPEFM1WBmUWLqDm2hIJvFCaDTYYBJW0BU0kRn3wWS0UurgOzBMsSRbqh6BxgIRRbougdu+Yzq14+OwJTAJCiYKVRP8K1I38VQEJoewyUZ8c4Zm9alIcCPi2sszHUxx+Zi6Ypnc1RqZRjYIToCMBK43HnIlIGgaAYukc06DCo6mB3m472n9G/+Oe/Ru+8+RoVskS5zJCy6T7Vjg+ZdQhFgwykGgagjAFRoQ/aTvSXi/WHUnwPGQtji/xI3wWIxYWsASSB/rHeZfPU6fTpo48+o8XlNfrgg1+ixdVVKlYqXLiOHe3bzTblwCyWz1MPTGJh8ISYJMNAKxR4t5vCJINnViolZsM52N+nvd09YYeqztHC4hL/7u0dcOE+xlt3oMdtoYMAuwDQASYI2Q1hwGxIwO5ks2nqtFsMhsgHxhkwVX300Y+p3WrS1155mfq9NtVrR9RtN6jbblK312XGjWy+SNs7z+jo5JT6wxQXlt95+VUqLSzzd3hGKp3nHf7BngDgAAqNmYGLAXoiU4lLKA4m1u9GvUH101N+PkArAKrIfCzFrBWIW7CxSrlEC/PzDAIDYAOFlQIEANpKgGS9DpgssLM9sEcoOgUwasjMVF/8/Od0eW2DlpgRA0UaKGYVEAaeCbAL1ldoA+wWPwDl7R/s06NHj+jDjz+m4+MjWllaofe+/j69/e67VFpYpGw2T6kuYmtgWBumqE8Z6rOOA0gEcAwKO8P6IwgCLFSyOz7AgmCr6glDVGBQAUAEgItcEWAqYbFipq1Wk46ODulnP/0p/fAHP6CrVy7TzRvX6aWXbrJeA+AAf8HgKhTodjpc0KsxAvoFIFUuk6HD4yPqdLq0uDDPBeTQ7267wy6sMlcRlr3TOhUKOcrl0T+wJ5zS0fERPXv2lLa2tmnzyRbt7e+znHAv2EYum2fmKYC62i2AQ1GMn2cwS7FQYHDN+to6Xblyha7fuE6XL1/homKMBda+0H18wo6l3QB2AbQA0CHWcAJSQfGz+A8S5qES9DTPRfX4BRAtFdj4eCUrSYFg3QADwe+2GWyBAl0wUXABc7dLp2CwOdynfBYgArAciG6iGB/jonNtHsHg+/kY312eI35QQEcMBiwURsXrAJuAdQyg0myuyD6iWJqjXKHE9kSZHANvBIgG4EkAHjEoL7AsGKcuG6AoH530Vdh8xhuv8Ld8rbCU8HxCwVGwmxQJoI9RWWA4G7IP2NvapGa9Rt1Om+bmKgxwfbqzQ3WAtppNjhvQvblqiUrlIuWLefalwogypGKpQnNzizS3eokKlQWiQYZSQ2EqogHDPMX3o8gZrBFZ+AiRo/jmgQBKWwAdCvMG9BssSQA/iMgD0xjY6qDH0COwifV6ci6YdQBqQp8D0IXBrDkwJwUYkoKI8U/Egk6bQTeI0UWwyuRzbDcKNAMA49nODvvpULPNsfnK1eu0ur4BWg8eR8oVBFQKFi5mGAnzBwUSJ+RZ/LwUQoFuwqZtUfpzc0ku2g9iGWl8mlngcE+AKeFvIJ8cA7FBJ0bUaTWpdrhH7UadhoMerVxap3w2Q736KWXy0Mc0tU9PGbyKNhweHjIDy9OnO7S6vk5vvv02leFLCgVwlHF/BcSJOA9Qo4Co5FPAZXiwgk67gXkEwEXOdRF8OfI1QxoCMM2saX32UwDqFnNlyuWCj0hlAnRa7FuBsQKADJBe9a88j+rSxz/+MX3+2af09fffoyuXr7Ad12on7OdPjo4ZsPnS7Tv077/9Z/TtP/0OvfXue7Syuk4ntTq3AbElTBSY/UtYAAGcE+A1M10y0xXAmLC1cYEfYjSvp8McjtmrMM9QJq7IjuLjOYmx6VRqBIyAr9TNQHTebXXIFrjCPjT3EdMlu+bx836d30nslHknfmzORMEb7MMB9gngRgCBsrkxgyCPaa9F3XaNDp49onZ9n1KDBs2ViEo5xOM6NWpg+dln5sx33nuPXrr7Ki2sbBBli9RqAgA7pEK5ygBsBs7hWc0G7Wxt0ff/9m/pm9/8Jr395lt0aWODTk6OGegCQBXaCzk0mwJALs+VJc4ibva6VCqXaWl5iVbWVqlcKXFseLa7R0+e7FDtCGyFmIOIzCELu06zgDO1RfhI/Oq60+Y0FHyr62C9H/SimCsEpiv4U2AzLZiqzvYj6wmwbCFeZVjf9DnCX6uqqkytYw9hQUt6VPMHOqbaH417No+GNsdyEaOHGkZsbhOAvSMXJSB7LSb3a1G/IZragJx/dkOx53Mftt/jtYWuc2S+LcAoMKbBN4PNCfMUZWTCPQHkVnvBPEOZyE7rdWanOjo5oc5gQOXqPC2trtLyygoDTA8Pj9jHqi0gDuG+DDIGkM8AIGWsIAlZn+h6XsGzWDvI+n+8cQWDTBkBJ4x3+t4A/QHISNdkGp91juVzPxYAZcd/xKCosSRsLKFjgPvqvFJCsLRDgWJ2/FWfbF7K5g1ZB8MaQTdQUGbYce5cNgXC3Pk3f/M36c6dO+N3FMw+JeBD7l9gvGTfxWoQkNk8dWRq6HGMdPE3KUei9mT75f9WW1B54NPm9tSvsu8PuQsru1ieK9aekfWauafPtfl4EcvR2ftM+9v6EO9PJslEY0Msr+btXeWCTyuLsd2P3zHG2qvXW/nH2urzc8oEY8fLn+Pb6vNNsXGy98Df1s97f2Xb7O9t7UfPszk6G0tUbkntT9ILe35MfknXxeQybbzQRgvWTtJNm9/D35oD9boey/1N0g/7PKu7VqaTjtvn+fnRJN2LjYl9fWxtxD/fPjPJJ8R0Uu+JdZ9uquZt0duvlYOVtZdPrD+4V+x9yDQfMW7n2ffO/plJbbP6GbMH74u1PWfj0FkQjt2Ayc+Jk3TO2nWSbcR8aZJOW/2y8y7rB+xzvG5M1hVZOp/XV/hYFtO36LssGnJOQEc26d2N94mxefQ0PcLmA1hfnUf2VjbWJnT9pP4a9/I+WPRt+kYovr1e1km+9sx1yO86cFiSHJLigvdZsb7jnknv5207p81JvO/1sUXju59Txfyyv/a8sSlmTzGbicU12/6YncdiJc7D8RjjovqOJB/u+z1Jd62NTPLbNgZPi2VWpr/7P/3OrDZ8mpOZfT+TwEwCMwnMJDCTwHNbYcxEMpPATAIzCcwkMJPATAKJEvjmN781nJSc0gvtSyOfxIglA2MLX5tosIv3WHJBnxtL1MQ6E0ue+URuUsLAJiRiSZKkBb5NltqX/ZqESErwxhINk5ID/J3Z7XJS/2Ny9YkMOzZ6/pkEi3kZF5OZTVRY/bA6guP2xbXqiAVT9bmAQ4p4J8nEfh9L3kwy71ECinc2ff7MSXpoE9hJ+qxjbZPCVt4qq9iLyyTZxuQbez6KEXlfXCM//2xrRz5plZQ8t1LCNZo4sy8UbKGJviDS+9tx9zaQpIt6XgwEY+VhfZX+/WIF7meLF84rczvedmztcS+HJP+hx63/9Od63+zPxfdqd/jOsv95+djd4eyYxfx5UpusnU7y20k2qfpkE8P+b2/jtjjKysy+nNZ7aJtsIf00nfN+3J5vbcae58+56BQD7Uvy+VYe3hZtrIrZurcPqxuT7F1tXJ930ZeHuN6+tPDzhZh9Wf3xOhjzW2P5y0tU29dpY2zlBr3x46r9t3qkuhobJz9GsbhkwVRW75OKKi6qQ7ZPGm+t3Xrfa/3SizzLjmFMR71vsDoVi1EaE73t+heTk3yR1RPrG5L0aVK/bRuTfLa3kyR/HXtOzJdP8jVJbZ0UL/R+Md9sjz1newAFkQAAmdGFi+dREK4gkhQ1Wk16cP8BnTbqUngb6r05/qLYHMwk+ERhHYACKNpjdiopdEVxHIo880UpphQ7AKMFdtYGm47skg5mEClqzTCoSplwlI3pjJ6BiSczZmmK2YHXET/OVhbaLi3k1SJQa7O+sAFsTCgIzeW0uB8FrEF+zKCS4t34GUhFAyoVsjTstenocJcaJ0eUGnToV7/xAX3t3i3QaVA+R1TMAbzUElBKAOwIW4UUuqLNdi6tx6TgPwALUN6dyYTCVWHy00JEZgxCsXMoFpSX7ETNVpd+8cUjWl2/RO+//8tUXVigXLHIoAUGyHUwhmALyzF4Av1ETbWwH6Sl6JqBdrIDO8YUr80BHtjd3WVwHQoEwfoBpox0Jke7e/tUrze46HJpaYlWVlZYH1BYiYJ0hvNhHgq/TSiex5wUxdwC2kHVIrORAHTQatHHH/+Yi49RnDjot6lZP6EhsyUBHDPg9qPwfXP7KbW7faouLtG1G7fp6o2XKFuao3QWIBEpjh8O09TjzeChl1LYq+Ap3emefQJYlJpNatRPmfkJ7c0BrJKXne5RMNnpij20O20GVwDIAjBHuVwUsAV0BUYFFhmwObWbXNzA4BeAREJ1JoqqH375Jc2XK8ySwdxYoQhCgVQAkUAPej2wEAhTWL1Zp83NTbp//z4DeUqlMt24cYPu3nuZbty6RZl8SUB7na4UbDJwIMvAlz70LgMwVY4rh0d+8AyLcSi6ZzAVimShq2J9AGxAL8D4wlAPnMN62mOd2HryhH7600/xBZVLRWaoWlxcoFxG+gH/ogVr6FOeQQcAcoBNSRiVuMlgpMtkmV0FcsbfkB++E3lgw4EWA4u++PLndHp6wiA3AK3gtwD0AVAFsgHoLl8oSjFw2G2bAYSCkhz5O/g5nVOAOQEsQ8tLS6zL89UqFfJ51gHdUIbPhZzDPblenu0Iei1sZ8xQk86wncFnchsgO8wbQ3+UhQ8yYB4usMB028JiNhwwIw37XGYkE+Aa2LQgN/QVfhbsUmL7Qb+YTkHZ6wCcOrv7t1gCitwFiMU/QhvEhfECqpI+AFRVqlSZpSpfnqMsM7pI31DoLQCUMYsfxxMGUGk+ILCPMUBKCq0lvgVbCeBQjh+BdY9thO1EACcAr8AvUK9Dtdox1U6OqFU7YZY6/ALoBvAB2H0AJLr/xZf0xutv0LVrVxl0l84K6wOACIhb6FehWKFSqUrl1Q3KF6s06CCGAegGpiggH8UPcpyG/QJMhYLnoIMMxGg0OS7Cbwgwr0BgjhkVrgTgGmwEgFjET12/AXwFcB2z4rH+j6u22a+z/wVLWV98CuwEYJNWg3af7vDYA1hZKhTYR0E+AHhC7wEqYzAVBhLyzWRo4/IVBt0wK5WCqQJTE1jHlPFbycWT5id+bo37K9jQxls/TxmxPSoghwvdx2xmQqomcw+A5tIA3WXBONWm5skRnRwf8livra8yCLDfbrNfhv7Xayfsk/Gzs7PDQErIZ+PyZbr3ta9RtlRhJi5wIfLYcgwWNir5FVAgt4cZqcb5kj7AjbBJ+DowUqWgJzgdsgVgHX4tMN8NwdiTp2wGfg2fWZkPCT/bCEyFfgoTVNiyPPhfNO3zT39Cv/j8p3Tv3j1aW1lmnwVGOvgBsLsBVIGx/JP/8Bf0p3/xXQFTra1TrSbzOTyF1yl4IgNEhCGM+xTKkTBe+LVgKgVScS7CgKnQ0G6/ywBCqxN+vu/XKarrykzFc1IGqMuvFPx+DAAAIABJREFUXbvpvEfBhpqH87lIu17x+qVzZgVTWDCVbhCC75gRDnMf9v3CFJfLFzhGwPkJkLNLvU6d2amO9p5Qr3VImWGLitku5TNgm2lT8/9n782eJD+SMzHP+6r7ru5GN47BNRgAA2AGHK7xEEWZTA8y8dBhtg/7wJf9x9aM4vKYlYm7otZ2NcsRjSsO5yBnMDgGRwPo7uruuivvO1P2uYdnenrHL7MalMlsDYmZsq7K/B0RHu4eHh7+xdeqUq12QW+/9Ra99Z3v0K3nX6LVjV2idJ4ZMUcM2gu+FSDrXJ7BsO//7Gf0s5/8hH74wx8yK9VKucKfC8BNGMUwl4FFD8DIysoK27UCNMsrFdrY3JB5tZCjWr1Ox8cndPTgETXrXer3APYXJiu7Xo2BU/C92qyu42zORYs2NebUOBo6Wcyhn2GtMAJoT8BUYMkE2Bl2BLXGnAjf6MFUFkIsujCzQn8CCGV1QXOTNl/PemuAIPjbFiTH1mGzuRdGvkg7FOgS/IBdo0vMFMCRk9+12FlA+T5/M9V16ad+j5hG/1O5A5iNflgwFWJpD6bqdLsMgAIwCt8JYE3A19V63YCpVml9a5s2Njfp0SOAqS4n8QTGCyB33I+x1H4q8EjkJ/sWXv6T7+QuYe3DHM2AacT3smbRXCZAW4ilFOiI5+F3fK7y0PGwfoLjoqAc0zyYyM3qt17nC801XlO2Yr1P9UXXYPq39TGIEcU1T9lohUnMFvdCbUY8FwFM9dxzz80AbsT7h3EeT0G6gm03wDssvQz7gOpFzM/672YsZ85hc1aPfQG6+mRrQ3i3Lxz3+Q87dvp8/Vf13uZxYvL3/fGxx6K/vW3P5BZmHctEx22bdOxtO2Lfe33Tvth+x8bGPt/3ZZ48NRdrZWbnva+SH7Nt9v1NakusT9qPpD1lOwa4X32xt3Wf67Jxge3rPJ238vU6N1njGiXxbdPx03nFtiH2Xh+f+D0M60NiunFdffXP8ff5v5Nidqu39h7rA57UfdaUmbnM63tS+/y4Jdn/tF2S10rS83lj75/t9dvO8bH+LpLpPNv1YxuLj/FZLI61th07MGo2NtE5SBk8Q441JGbstf53H4tYGdv51sohycdof63Nqnz8fGKfbeewRb5Z3jEhcXoiNrAytnN4zO7te5N0fRDWNTGfELMVPMeO3SL9meg1rzDDsTbuUIp5c4K2S8dE45mY35z65CfBvddpp48/Yvps7Yv3GEx8FvPXMf9n3xPzIX4ewjN0feLl4Z8f03fb95iP9Pp+nTqPmO/1z1adS1rH+nkj6b1WN719z/Ob3k6T/LKXrY6xtR9v+1bui8bEXxvzNX4MvM9fMlNdx4KX1ywlsJTAUgJLCSwl4HmFlxJZSmApgaUElhJYSmApgUQJ/MVf/BvZ/nMbB3bhbRe8Prl63aTtooRTUgN9MmDedfqdTTTEkitfRR1s4tUmCnSj3550iedr0lzfb+VpT1T1CZ3Y39zeUKgxr+2+r0kJLT/euG6mWNTpgu2Db5++Q5O6Vo/sxqa+UzfcOLHIxSZPgql8MtgnXGJJLSuXJ/ptTon0fU9K4ukY2uSdv9Zu8uh4azu8vsxLssX6syhxh/fgNHrtj00I20IB2495OmnbHdMxm3yWd0thC9oZ+85upCbZfiwRjEIA6JL1K1aWsbZZ3b2+bX81MBX6pf21/sbqty22tgCmJNu5rk3HkqGxZKT1A9a27XjF7rPtm6d/fg7Q9nv7mGdbfnz13X6s8YwkMJX3E9a2Y/OU7ZOVkcrC6rT18TreSZs+i/xRbHyvA6aapxfzEuPWJ0yLSLQQNX7ynJ/vVYevb0/TTW+7ETBPp64bS1j/Ib9L4ZKdl1S3/dxv/XLML9ox9ffG9Dwp3vE6gL+tv7XPivk99alPI2/vsxdtqFg9f9r3zIslkuYLLTCwc1CST7D26P15kn3ZZ9nf/dyb1NdYW+b5LO+/k/od+9z7niR5+rnS6rh/bpJcnlZeQviDYjZ5w7RgHzosBf29wYAZqe7fv88sQlJAJUgJtisujgygqoGAH8BQBeYJFPn1e8ImJwXaiP1C7BAAPyg4RxEdn8afAUtShtmIGFzN4BmwOkwLAdQ/oSAaP2BikWLE2djEzwlWhn4OsHOQ3cT0sYwFmrKdgxmHgQI4pR4sRcLsJSAjBVOh0JjLlGl9tUyDbovuf/kZpUZ92t5YpXfe/BbdubVP3VadCrkUVYpZEBRxkTiK6bmwGcXsocDOzosqC4wDrlXWL8ilUCxyUSIKbtFWPVWemU3AXmTYfjqdPjVbHXr4+Iz2D5+h73z3XWbHQf+YMYeIBiPRCfwwcxQA3IFBAH1vNZtcEIkifRRcotC6Vruiq8tLZk8Am81KZYV29/f4mTgl//T0jJqtNheBomhyZ2dHYkAGUwkACgwN0CnUkBaLBRr0u9TttCZsXww4GvSZheRXH33AReQA5IwGPeq2G8wGxrANPtAdp/MP6OHjE2ZbeubZ52n/xjO0sbNHKTAvZfL8L8ZPipsZljHDTMU4iQBuwxoGYCUAxgDM6PfazEyEHwBOcoHtAtcBOFStVvm64aBPm5sbtL6+yiwgsuwSpgMGB/Q7DJKCbuNeHb+z42M6uvclZaBf+EEBarAVgKhyObEbyA7AIfQYtnvvwX168OCIHj1+RM8+9zzdfuY2Pfv887S5vUMrq2vMwsUgHxSGA0yBfoOZJA12ElRsCqsSD4IIMrAYobliz+ILwLY05H6zbsJ+GTw1YmAJ2wfAbQHAg0KRZqNGpyeP+QcAJxR87+3u0CHYN+o11iu2zwAUFCCI6C8zpQwGLG/0H4XlnW6HGdCKRQD20tTt97n4HYXmFxfndP/+l/T+h+/xeEBWYK7a2NikvYMD2t/bp8PDm7SxtUXlSkXYWcCWgKEJgEEALtrtDrVbbbq8uqTLi0u6vLzgd0AOYB0DK8Te9g5tbW3y3woSQJvB0AFgGuQDPQNIi9ns2IXAtuQz9oUAJYaiePwNwJEyt6nMGXABHz7q03jYZ91C+yDjcgksWQAjDkPxNMBUQ9YryEuBrviei72HAFbI8+DXNW7CkDMwNBQFK9OCrulhV1Cbbl8YnAA0AZiqvLJG5fV1yhfRDvElUyCZAlCmRVD4DnooTGewQdEdPok8gJQYcAUgLYNv5V+5T3wsz4FcpN2nYa9Dw06bLs5PqHp1yYAbgGsArKpXqwxIABPdF3c/p5/8/Y/p937/D+iNb7/Jsux022yrewf7tLaxwWOWL5Qoly9TcWOHcoUVGgNMlStSprjCTEUMqmECL8hzwGAmlj9Mi0HHYEwDsBJzI8ZB7BW6CvBwQIYxKIpZqeDDur3AOJejHIrf4R8Dc9ck3udfgI0SIJUcOAAAbZoGKKBvNydgKvjQcrFABTA0sf/IMpjq5PiYLi8uWP8gT/j53cND2tre5b5RBtSJAJsKrC6FuWFS6BVAXYHVY16MyXMvWIi6XQGl5AR0GjvEgcFUnALTgjLG+Mk6PCAYZNzHNMBYD3qUBSJ51Kdeo07nZxj3C9rZ3qRiIU+p8YgZAaHHYPbBfAlf8uW9L+n07Ix2trcZdLR/4yal82UaYy4IwFq0WdhCADgJ/pLBF+IPWfuYJQ0AKoGlEwOpYA8BTAXgK8BU0E2ArQAcGWD+grwBpiowyBE+XUCcwmKlIEEusQe7FX764UCdXJa+vPsZ3f/8LvvN1ZUVyoHRB3MAz00NnsfXNjbp3//Hv6Yf/N//mb71xpsMkmu2WtxKRaUomEpAjwENG9ZbAOwwYKJv2OyMHgoDpwC+ef6GLwpzl9eH2BocnwHkAZ8zD0zl15iWmUrX6/PWGjb/oeuFGJhK2XFwvTIxMZhqMOR2AkgFQIkChAHg63Zq1AVg6vIRjfs1KqR7lKE2ZalDuQxigDrV65f0ne98h976znfp4M4LVF7dDPZVhDXSoNNn+4cLTFcqdFmt0t/81f9JH73/Pn366ac8fwDwiJgDgKNKZYXaXQBD29RqCzAdYKoCbByA4EKegdur66sMQoEvvbi6oJPjU3r48Jg6LcwZAFMhDhHfy4AQ+FCeA2RuEBOUwlyNuWUtAD8jwGV8j9gD9/GcwfGixDA4VKAAcGJYL2CewPqiUCgx4K/RaMmaggFVwgDJYCpeU4h/YajslERtBkw1zWNMfZGN5W1OWq+16wq7BvC5KK+/uk5lNqXJD34Vm/G5AnmefI4fXi8FmQoTqICp4j9inrM5XBGC3gdd9cxUiKUxr0COElODjbPDusv6CzA+fHgqxes6AOxqAOiNRgyCXt/c5B+A7qrVGtu+zFUCpsKzpZ/im6F/E/AR93W2P9p3BY4xY2sP7ZE4Ff/H/KbzJNYEeA9AYXbfRNugcrb5H58/UH+g7F/eL6BNeo3OP/p+jS01j6v3+rWoz5cxAxnHAGobsCkZw2keFjaTYpba3/3d36U7d+6wfPW/FGQ3mVthj9P5Txx2AJVzPD6rnV8lJzlvvrZ2YXMUak+qg3b+XgSm8jZi26xjrTktHSOr7z43ssheYzLxeRmNpey/tp1W3/Qan7Pxz1Td8v7AytS/Y6IDhonVtz+W/8Jn4lumIBPfF3127Hkx24jphd7r+36dflidsXbjn6ltie3vTP38lHknphtJ7fHytf2wz7Y6Zf2ylaG93vtur5P++yQbiOlK0jjGxsy+N6b3/p6YLun7vKytnJ+Ug+blp6DVeX7F9lNtfJ4OzupbYEo2L0iK+WwbrN9IsinfriTZz+vbdN6Z71l9G2I6x/H0JG6QXBD+U3/rc/8x/VHZJe0D2znUt9jOe1rzENOLJNmqX/J9822xPjG2H2N9btwvmTxCuGCeLKxMcF0sdojplKzz9ACfWV1PGj88J+bL5msHLx0n03u0LQZg5X2o3f/SeWEaf0yDBm0zp1EiIOJFeu6/tzptf9dng1UaewDWrpL6FvNfi2Rmv7cy8Xu4Vt+sb4ldl/TOef4k1o6YrHwf/d6hn590DrX+N9Y+K1M/r1lb8nObt5nrjI2dy9Uf+ffb+c6/f9GcFfPh6mOT9A2fL8FUT2Mty2uXElhKYCmBpQS+zhJw6aSvsyiWfV9KYCmBpQSWElhKYL4Evv/9/y1aXe0TZT7p5BfbixIes0nQ2TYl3RtLRsauTUomL0ou6PextsX65xf7SB5gU0+Lhi0zhwUAaJJOv+dTpvXI7kjhSVweKNaIhzhJiXHbXttXm8DSa2ySjxNJc9Qmlpz0Babz9EfHVcFUfiMyKUl7nSRfNCETCh/9aWn6PE30+kSPtssm46xYbFLSJi31OVZOPtntxyCWYPOfzfZfEr+6wa7P0ySbPQFL2+Z1EvfYzUrff5+8sgnGSSFB2Ii2bbMFC0l6Z59txwwndFugSUzXfOIspueL/f5XB1Ph2UmbgD4JGxv3mH37z5J8kk+IWh2elxD1MrL3+bFI8puxMfbja/V6nr3acY39bp9rgZo+cW37ZWXmk81et+clh+1Y2HnPj8lX0zvpWZJs5s2j8/rubVWvVX2M+dSYDeK62Ly7yJ78OCRtWnh9ifnrmC3Y96OIC8wI1s/6Iim1UdsX9Yn6fL+RF9u882Mc80d+PLUtVne0/TF91fln3tjPk/8i+7F+Ab/HfNLTjO+ia/V7jYtUPrZYLDYvqM7acbqOPcTiv3lzmX130r2+j9b2kvqf5FOv2xavW9bfeDn4OfC6Y5Lkd1LMQCJFOFmwXgRAM4q2wYJRbzaoWqvR8fExF8zpqZLMiaIFlyjgZkBVAFehAJKLb+WUcQB9UGQ2RKl+2ABGpAmgAMAkYO9hJiMwTTHYQOJrAVMJONGD9sW+UbAnQKrpSefTjVo/L1q/Yf2Elbf+jvf6OM/HJygGRVHtYNjn4mcupAtsEtw+ZqYC6AVtGtFqpUitRpU+/uA92lir0GuvvEivfOM52ttep2btgnLpMZWLWcoDODEcUrPVYLAWCk5RfIqCQ1172OI/kbEwmeA/rDNKlfIETIV+KJgKICsU2OIzFFUCZAIgVbPVpfOLBt24dYfefvfXKAsmksBQJiA7gAVCwQIXyALwNBR2BgZOVbkAuMQFnDkurDx6cI8L9Gu1Gheqg7Vne2eHQRW9wZBOTk4CM5WAqfBdJisFqSgGZyYg1k2AylLMaAXAUqdZZ5mCqSpfyFEHOnpxQY8fH9Gg1+P3gK0H16KwXoBJAuCqN9t0cnpBlbUNeu31N2lzd58K5VUaMiVHjrKFEhf0AjzG4AhmFpNCYy5twBjw2Ga4WB3FoFdXOLm/ywC6jfU1LgLF96xLMluxrM/OTqlerzErzu7uDm1vbwnrjVRkh6LSEQ0HwmCFgksUIrOuZnNUPT+ns8cPqd/q0IhZpEaUz+WoWALLgIALYTNgZgJDF4r7zy/O6YMPPqA6mB+I6O2336Znn3+Bdg5uMJACqpkrFJklggGBAwHVADgh7DMA/QhbF/cHa0ReJwqzkNQSK2Bb2IFSYX3CTFZcXA0GHAFGDlFkz6ArsE9kGWzV7bbo5NFDOjl+RI1GlTbW1+kbL7zATF+QbyGHIlsAYTqUD2BLti8AKgPwBn8roApADQb/ZTJcQP7ZZ3fppz/9KZ2cnlCn26KtzXXa2Nigre0t2tvdo+3dXVrZ2qRSoUSFfCEUgWfZP6UyOQaOEBckp2gMNqf+gIvq+9z2rujf1RUzOKDIvdUEsK5HezvbdLC/R2CtQjvww2wv8IVcVD4tsoaqo0iebSwAToQdMMPyZmBaEDdDNZSxZQzuHOgBxkTANAqgBEvJeDgSVjgeN5ktinkwcBXZ9vEd6xjbmoA1MKjMdDcQcAh8G3y0MIIJKEh9NIqywfiWZhAfQJ0AWY4oky2w7ypVVqhYrjCrE65hlqMUZCnMNwGdE9gpDPMCGwAqfMQHMAuTOqCJfKYFfBMwFUB3AwDoWuwnWvUa9Xpt6nfbNOh1Gbx3eXHGOgaA5+X5GX380cf04x/9Pf3zP/ojeufdd6lbvaRHj47owYP79MKLL9LO3m4AiYEtMU+F8joVymuUy5UpDVa3HMYVsgnF9MwQJexQwCjyuAVGEgCpel3RGwZmplIMJmVdC8AVwVRC/gKGLZVLDBhkYBkzEApLD/yQsMAB7ISiO/E1HCME9r5eYN86Oz1hsGOpWKRyqUBFMDSlhWWmkMsze+DV1RXrOM+pmSzt7B/QxvaOgATgC7IFAbUFtr7Z2GjKvHKdmITtptPhviugyj6Pfw/+czGYasTsWwBU5UsFtoNBq0FnJwCIndHaKor/8wycAusY5uSrapX9EsABn979jM7OzujVV16hvYNDKq2sE2WKNE4XuK8MZGYnLcBtBu+Ff5kdL7A7wVYwb8GGUmn4nwCE4JSDsKbB4Y5oQKMxYiKAcwAsw3UAywFQJcycDNzisZTYQQvrFEzF/h+ty+Xo+NERHR89YGY/gE3z2VxgNesy6wzGtFAq0w9++J/pP//dT+mV115jIG273WW/wmyQoQ8hegp+SEYS3yvzDFgqOS6YANrCNYBBglkp5Df7DBibLez28bePz6Dr8GsKrrPFm5Lzmp6yr89S0EMs1rPvs2sQH9MzaDX84B68SxmWcO2EGScwU6GdhXyRYx0Bqw5oAGaoxiW1m5fUqp9QetikUm5I6VGTAVUAU/V7TWo2q/TOO+/Qt99+h3Zv3KZiZY1GowylwXSXzlPzqsaesYK4qlyi47Mz+sv/9U/o0YMHEs91+wyQe3D0kN+/u7tHjWaTmq0m2xP8CJjuMNcosBuA4fJKmf0FxyHnZ6zvp6dgY4OvCfMM67gwgSK2xxylBwRM420BenCky4CgwFQl1ZgTtkOJrwVMivkCbDsAU8nacMTzMwCqAHzVa2D1bAnzZ4g3FEyFAxkYJMr6aQtmFeAlo/xkfizoqGNisPlLC4yxz5i3Tp55T7Bn1TOOF8Ouil+nKQgMn/d6U4DajFwN2/xUX8WnTwGn075ObC3CTAUwFRg2GfAXgBatdod1BDogICthQQOYqt5oUL3ZpN5wRNlikYFUm9vbdHFxxes+/KegQ/hsjBWegzWeZT7Qcc+k4ccCqJ6B0cpIHPwF2Ov6XZ7fFJAGILVeB/1dX1+n3d3dSV5Y4o4Mx1O6PrPsaTo2fj0nNi2xlfcDurZUXVDbV/u3+sK+MAJ6m45/AJcxIFD8vcSoUzCVPIOYKXFtbZV+53d+h1liJR4IAJEImIq/M4fDcf4/xPtPmyNIygXMm7c1P+jtRPR3FhBo98OSnunzf9oH3SPz+bck/27t8Tpxhx2ribxDEbnKxcrH27EtFrZ6pnJJ0hHfTr//4tvuxyiWD7PtVRv3clskEx0/vX9Wl6fAUP+5jnnSOHo5qHx4Lgj64p+pbdHPbf7F6p2VdUze/rkxGXg79npt5R2Ts73efu/3h6xP0rbaf5P65cc7pptWDn7+i+mLysH7R/9sGx/pc/TfpPy++AfJecyTv9drP8ZJej9r/0+CqZL6a5+Htnt99WNhx8P7h0W2FJOv/WzR/bZttr/6ud/bxTVefvYdtv2xecvqjN0DifkinSf1Hn+91xmrL17Hrc/x+oL7Yvsx3tf6Nk5TA0/qn5erjwG87Vif4uUp2RFhb55nx/qdvuur7L14MJW3Uz9+2lYb16pf13yRn8c1TrGHFC7S00U6Pc/3cF6J17TTvVBv815frJ+LXfukLswCbWd9h1zt52N7ja//SJKH1fmY3Xk/GJNLzM/7/Un7HD+/X8fv4X4bb6gOqB0m+XQb6zxhBxqrmnhY32Ofb8fO+0eVuQXfz9MdrzPqz5PkvARTXdeSl9ctJbCUwFICSwl83SWwBFN93TVg2f+lBJYSWEpgKYFrSyDGTKULWZv4iSUi5iU77II59nvSotx+7pPqsQW5XVj7TvsEsF+E698+QWfviyXYbIIQmz6+kNsnJ/R7TRZ4MJVPAkQHbw4z1bzEkk/exZKRmrTUa5kdYM7pRDG5ziva9wlclTufWIsCkci7/CaTbfe85HYsSS6Fj9MEf6w985LrSe+zCWy7MRRLdM1LDi1KHMX0Qe6RQgKbBNMNbZ9wt6c+a2LV2m9sTL2N2uRzLPlnn6c679ses2mb4LW24fUi1u5r2U7UoL4amCqWWLSy8HrqE4oxHxYb/5idql4lbex7X/g0z421y8rfJ/CTTh21vv5pfEhM/1R2MTCV113fPi2CmDc/zNMdb/OaWI8lzq+T2E+am649UZsCDj8/2bHzcrBt837JysbOc3ZevG777LN9rODfa9to56dFflC/R5HhPxVMpW20vjO2eWfbFJOfj23wXC04jMVMMV8R06nryt2OfdL4WnlbH/o07/CySbIrP48qk5+Vd+y91t/ZuWORTiTZ3rz7vDysH4j5If+OJL/qZZJ0n/Ut3s/jOxtXLHpGkg9LkkvS5yjZxVhxgWgRoIocF0yDVQNFc2cX53QZgALdXm9SyC0ndII1yDCZKJsJ/kWRXWA44dgEBaoc93G5tgCk2J4DE0NgvdE4YXoauQBhfAHOjC5xsbqcoq9zR2xD2coY9/tiytjcq9dpu+xcDMYHgIlQRC2FoOgd0/YEYCpzeqBEkAuii/ks1asX9OEvf07PPnODfuvXf41uHGzTarlArdolZVJDKubSlAOIZoCi2To/v1SuTBhs0GZlSkCbmO2kL4XLkDF/n8/xWOI7+CSVCRft5wASkYMgcB8KJTtdgA/6dFlt0+Ht5+jb332X0igIHAy5kBpAnnQuz8X9KITl+8fEYCoA8BCMtlpNBsSBDQfj0Gw06MsvPud/IZ8bN24yWIoLIYmYneX45JSLvcEAtAFmqu1tLhDEfwq4EWCBsILmCjkGRHRbDVB6MNioWClR9fyMTo4e0KAvhZkA3Cg7DQrsUUWZhezrTbqs1qnR7tDO7gG98e23aWVzh1L5IgMcxqksFUoVZiMRHJeAqZi1SYFDKJAECwfYtbpdarebdH5+xiATAFTArAQwlYJmUIwMgBNkfXlxzmOKgtadnW3a3NpkJhWUJo+G/QC8AiCxz8AXBlMx8Igok8tTo3pFlyePqV1rUL/dZqYVgAHKFWEgYhAMjfj5AOKBWef09IQ++vhjBqId3rhJr7/xBt249QwVV9ZoAJacTp/BLgCRgX1mBOaR/ojS+SIDKMBUBaYkAGTEz4ndonBK2FP4U2GKCcAmAKjAKAaAB1jDAOLgmuYAKgGgCvJiu+YK0QGzBZ0cP6S7n33KrDkvfeNFGgx6PI5gk+l3u8LGEfwF2GWkuDdNYE2B/UO/2ZeBGY9ZqrpUrzfo7t3P6Vcff8zgMhSwvvTyiwxmQ8Hx5s4urW1uUa6MYnOwZ41p2AcjkoxzKjsFU/EAgUEqsCUxuAqnFA8H1Gg0mXns4vSULs7O6OL8HOgoLpo92Ntjtir8oLuwoV5PGDyUNYF1HoxUAGBms8JCFeTNymDAVPAx7E+5QBnV8EPKAe/IQChhlMJzIA9535BtU8CnKcrn8szUA9uD/XPMPBwKeJELTeQZGs+AKUeAKABhDpiNjf0iGK6yOQbdQj9TqSx7d+gKuobfUVBfLJVpZW2dsvmisHKxTHOsbww31AL0UPA8ia0y0l6pIhYekCmLjgK/ggYyg8+QWcnarSa1of+tBvsKAMHGoz7Vry7p6uqCGYsAKNk/OKD7n31Gv3r/A/rp3/+E/vm//Jf0zvd+jXoX53R0/0v64ssv6NbtZwTkCUDfCHY8plJ5nYqVdcpXNiiTLbLfGI/h6QG+U7C/MGoxuJYJJIRFot8HuE38LrOuBPCI2u9kTgqgBoxdGWCqioCpbIwEc5NxhX4EIJcMIIEpBwCjLvx7u8XMXPAX8FETZqo0MSskxhDsgQC9AugGsCuAiFv7h7S+uS1osBTAVHkB9WJcs3kB+QXgl8wx01nZx0o2/kQfFEyFQ1QUUMXXhPZPnjTD0DBlphL8tOg7y7UbwFRXcso7AAAgAElEQVTFAoNbOvUrql1dUrNRZdBcHnNiIce+Bb7q4vKC7QI6/cWXX9Jl9Yreeutt2tndZ6Y+SgMkDDAVGMOmeTEBUcm8gH8FTAV9B6gAjGM9xp2BNY0Brgw6QmMFFMXMb4Q4CPYGkBLAVLCUHGUzecrmBNijzFTTCnqGrgYYy5hBnczamUnzvHJ1fs7vgZ2ivz2w8bVbDNwdwB9ksvS3f/cT+sk//JJeePEl2tjc4nlfgZoce0JbuUBTgDI87AHUxut+ZdQJDEXcngDU4FzbOMgpBSZLAMamLEE2XrPrI7u+VgY/ZabSYqlYPlqGX2JmZeNIjHENs6kC4u26Rm1Ov8NzbdykIBIexcDoWcwXCT+5PADJA9a/Ru2cWvUL6rbOKUcdKhfGlB41KDVqUmrcpeGgTYN+h9588w365utv0PbeDfYjlM5TprRGw3SeqqcXzEy2sbZOo3SKjh4c0Z/+q39FrUaTbt26xSw1mGd++tN/YP3b2d5loLT6cowi5g/EBZVKmVZWVvnfQqnAfWqDofHygtmGYO8pjlAlvtZz8G1e2+a9VE72e41HNVdj8y+6xsZnykwluoW1AHQ3y6C0eg1gsDbnaplvc5yibE5AzawTgwCmCgxw03XULIBT9UEnFKtbNm5X3dH22eJJnw+ZWWeEP2auYZCk/GfBVPY+BVLpe7tdxNFTf6mFrML4OMvCqwdFzAdTCTMVfGmvj5g9y7ENwFRgkJJ1wohBU+p3FayGviiYqtFqUX88pnyxRKsbGwyoqtUQr3Zn1mCwT/zX7fYnMQJiTgVKIJ7P5wq8TlHZTpmetBAeNtafxOwyZgKmQpsQQzPD594ev0vXK5ADvlMdtKCnSdzg9hUgf/SfY5awx6H/WiAlPlN/okxRdqz9noqEI3Lgh44tM42lMsEnAUw1ZVSf6i1RuVyk7a1N+u3f/m26efMmA9sntubAVAAzczvCgRpqp5mcgBVndS2Aqd1hfTb34H1xTMfnfaa+E/96eUIeMTn558XsDJ8lgalU1rG8iPXlsXbbe/T3qa94sqjbXu/zQtYfJuULbFv9s2y/9Xevt7aNfmyTro3NffNyWl4mVo+n/uxJgLw+U3MyNqcS64++R5+vOuP3DVVm1hfruOpnamP23yRZ+2u8Xtixs/KO6aXtg5WNtynNESXZo/3c9lPb6mPmeW22Y+t/Vx1Nep5tp+2b/32eLOJymO61ztM9HTP8q37cxoRJ+j9rb7NsuNd5n5/nY34wJten9Y8xf2P7nOR/rbytPFROdu9N4wQLXPX+yNqjH1s/byX5ImuXNh6fd33svarjth3Wrq29+j0Hb39xX2dZS5XJceq/rK16XfM+OTbXzOiFOcBnnq3b9yyy7ei85ZipvBxic4m+k/PrGbFHXGcPqrPvmu45TFIrT6XusbHw88fM2IZDO5Lswcsz5uv1Gj+3+vf6cbY6r/2GbLxtxHzzdXxxrO22/V4HvJ/Ttnjbt/ODl3dMr5LGxNul1RUvS9WZ2DglPQfP8P7oOmOic4DtS5KsfHv8dfbvJZjqqUx5efFSAksJLCWwlMDXWAJLMNXXePCXXV9KYCmBpQSWEng6Cfz5n39/wkwVW0jbp9lF97xEib/Htyi28J2X8E1KqsYSG7FFdmxB7hMVsYQM7rPJFt9n3UDG537jyCY0NUmgCYZpgejisZq03YGpfKIknliMnxIcS8TYZLYHU1n5x5LVVuax5KpumFj58XWhAMber4mu2HPsd36cbYIslrhKo8Apcpqk75tPZNtneblNE5DTze+YLvi+LLKHxVrBreLLtDBO26aFszbhrkUg2IC2/80khs1GcKx9sQSfT+qqrGLJXX2mLRJQWdmiDDuuqjfWlmL6Yb+/nuymCXdf4JDkU2Kf23GN+S/93tv7vMSfvifWJ/VHftM4Zs/2Hfjeb3ZbW7TAuyTf7cd60ca1t8+kcYnZhpdPTA+sXcbajKJlv+Gd5Kf0fSqnpGdbmdlx8v5tkQ7aBLV9zqL77HuSdC82L8Ts3L/X2qzKKSkZH2un6qa9NzZveP2elyy342D7KyfpS7Gq/mcLO+wzYzLz460+xW/eXWczxeqU9cFa2DdvTL+K30qS/TydjfnpRbrmv/ey8TqSNJfE5g1tayxmitlYzLfO083Y9TF/pHORn69isrTvSyrajI2nl73VY73e6qgWcdkCJTsW1/GXsb7O8zNInAEUgqK2VqdDxWKZi5lQ6ou5C78/fPyIzi8vhcUEwIhJvDBbzAoGFGbN4KJ8YahS38B+jxk1hKlA/e3kxH8D4veyEYaeUGDsTpmf6p4UrWs8Ya9PkjHaoXpgGads++z3sTgLBdXMyhIYslh/FEwFMAwAH1yiin4PKUMjql6e08cfvk9vvPoS/ff/3X9DlVKOGam6rTqlxwPKZnCKP4rh+1xAC1YqgBEAEEEhO9qEokn8oE3oM895KFxWlgBmknoyLcr+LhVAcGGsGDAxAjBqzGCqg2eepde/811KDcc0BPsFEzYVKFssUa/TpUG/z+AJvAsFoVLhLe/CSfcAf4H95YoBCfe54BvFjzdu36bNrW2+DuxRg26XHp+cMggFesBMQVtbk41tAajhmcKWK2X2YwaZ8f29Dsu9tL5Cxw8e0P1PPqbtrQ0q5LLMSiNcSmMGeQEoks3lWI/PL68oky/Q4a3b9Oprb1B5fYtG6RyzdOCOYnmFgQNyt/4nIBtmx4HepAAiwXvaDFoC4xRku76+Smurq8wIgf+4IH0ogDSMU6vZlNP8+31aW18jMEbIdWA66gXI1phZSwDAQt8BEIOeZwp5atVqVDs/pcblJfVaLb4eQIvKyooUTKCoe9CndleYBgDyOjk5pkfHj+nOc8/RW2+/Q4e3nqGV1XVeRnTafS6ILa+sUb5YZmauYX9Io96QMvgboLI+WHR6BCCl+G3MwSj8zzAQQ1h/hUkOLCnMkAOwDRiqGEwFoM6AAYZ8Sn8mQ6NRP4Cs4CsEaIhpHUBDMEhBFs/evi0AiLyALbsMCLkS4AWYW3gcJL6F/wJQinWLwVRy+vmjx4/pb//2/6F6vc6yfuEb36DnX3iebt26Saurqyy3TGWFMkVhjBI9BjJjwIxOAc0kwAlxDAxaAVBMfR0+A0ARIBrUuvbqdapDz85O6ZNffUj3vrjLfTk8OKCDgwMuEIdvBCMU9BIyZtAW2zKxHNFHtlN5aQBvyL8CH8FYgxkLYMk+y4vZzOBjGIQnIFWwO+BZ+sOFqjJirJMAOgLUA51E0fqgB5CbFN5o8TPGHOxnpWKBdQ122euBkUIAnHA76D/8IOaPLBjOKEWdXp863R4D+8BQtbW1TcVihfK5IuUL8CdFonyRgTsA8PB/yuzBzEojBqMFKjgBCzF7YaD7EcuRBZ1eO+7TxekZXVycM8hxALa48ZAqZYzvkI7ufUFgaMLY/Prv/tf0/Esv0ac/+wf61S/fp1/87B/pD//oj+itd9+lce2Kzk+O6fjkMeULeVpZW6OtnV32kbVGiyorG1Ra3aLcyhalKUvjPmQmzHYZ+GWcgI7xDKBBBjgwSwt0H8wkA2ZiYZkPhE1QGKWEQRCMcfAvzNZIYLEAEEhYIxXAJP0Go9gsYIXnxBEAlU32wwAhggEEIAow+ZVLJWZpygN9x4eypCmbzjKrGoCHsE8BU2Vpc/+Q1rZ2IDoZowwAZQKSA+ha28J+IYCpdJ6MxXgaw0C/tKgfoA/MZdBNZUgKFFsTm3sy5pMCMYB2mf0jnaJRr8sAsmwhR71um67OjmkI3zkasE1g3cD+BKA/Ijq7PGP5w04enzzm+Of1t9+hrc0dIrDzUYHGKQCqcgIwY98QZA1ZKOtYAFYKQ0uP+oMusyviR1jDlJ1QmEoAppLnCKwcegN3mRojxgFbjMQ6Oq1KjDO9R4jjhKJEgZxNgGkAWh4hfhA2vla9TrXqFesX+4nRiH7yD+/Re+9/Qs/ceZbBjWBq5PHGPAM/Db+WIo4zGHwQwJcYCMRvtpifY7gw78v4ow/4LIChOYqM5yH9ul5jPugEnhVjpprMxJEYcFFeRQsLLfuUgqV0naKxHluiO9hA41SWQwCv57N5BlPBllLjIfW6LapfnVKzfk6j7hXl0z0qF4ky4yaNB3XqtWuUGkPfiF5+5WX6xksv08b2PlXWNilfWqNUYYUGlKXLkzNmitza26NBrU73796lP/7jPyYwAH7ve79O6+ubVKs26H//y7+kq6saVSor1Gi2GFDVaDRYpyFD2BPiEMxzpXKZ/RhYHhEPYT6EX8a16TTYg6DfARhp+u4PZrIFvIg5ORZKp4VZLxx44A+zwdgqmKqYy09k22cgRoZBNwC5t1odjh8RMcMuMI8I+1GPBn0AbARIqesPZTPS8ZrNY0wjN9Utm8+3eQC7dvtK+ZKArQxnXE0Aaaqvs/8KUBH+HwB1/59Mb1IEOy2GlavgS6ZgP1lbaZ4C8oUsFUyVzuQYTAXdKJXKkzm91cLBCTLXM6gZDLPMgNsSdjMwD6fSVFpdpZX1dVpZXWXQHcBUyjIFeWG8EQNqDhWyBcss1ogcv+SwPilO9ALth77IfAc/Kf6MY/kB9EhkgTHHdegbWKnQB4Cp8Hzci+/wfOi0jVNiOQqV7TQ/FEDAwX/oGlRjJZsT0IPJtBjZ5qlj+c/ZtX0cTDVBjIcwcn1thfb39+g3fuM3OC4EsHHiRyVCk6gArLBgzZUQITxGgNlZHIwRDp9QO/D/Wp3Gd9fNPfk5F/LxuTab47E+PSkPYz9P8tkWpONzHr7t+gwdH29PsfzXotykykiftcgnzMtHxWRtZRhrr33evHnNXmf7aXOXsZyR1YF577J65H/3emR9b2zsfVvV9qzvVllo+/G3zj92/ypJt6wMkvrtxzY2djH79no0O9dIyxftVXg7tP2c116rI4vmqtg4WHnZ/ur7bd9i3/s43rbH2wZiiXn2ZeVv1wl4h/Ztnn+atlWWxIv669/nbcPLNuY7r+svY3JZpG8x/dM++ffa/LDVNwte8DEsrpuXa/f+x/4d0w993nX98rznJ8nVxt7eV8V83lQHnwRT+fH0fkvbELNnO3bedjm3OnPIx5OgrSQ/O08mT3yHNfU0lOWvF/kAvcbuPVuZal+s/dlY+qnaZ9ilYvfF5nsOYVxqOskO9JkxH+b9/aKxjvnbmN/1+4b2uYt8cZIPSJqzbJuS/OyTPnbK/vw0Y2X9csyu/Pfqb7wPU3n4MdG++FjcP9e/G/fFxsHLzOuI6nSSzPH5Ekz1NBqyvHYpgaUElhJYSuDrLIElmOrrPPrLvi8lsJTAUgJLCTyVBP70T/88HPQ7pSv3SSOf4ExKvi9KoOuC+WmSDdFEjEFA+AQ3nq2JEF2cxxKJmsi3iTSfiElKrmn7ca9utPlkg7Y7tnlrEzXXHSwUK2m3fQIylmCwbVyUJPSJES3esc/Q323CwydSYslVm9jFMxTkg39RKCgnNk51z77Hvl/77DfMYvf6xI3UnMhxpn7cfb+srKwe+fHF3zq2+kzV71hCLCmR5mUfSyh6HdFnYT/Y2qYmlvQkcb1Oi0ewGbXInmL6qM/VttkNo6S2+fdM2yxJQDtGfpNaZR0rtrHy0rHyOnYdm1Jb+qpgKusrYrZhP/sqYCqrb1ZWNiGu11gfZv2NfYbK0vsePE8Liry9xzYtkmQb0yvv52MbJ36uiT3f2rjf+LDX2+u0mMff69tkfVasfTF/dB39WnTNoiRxkhz83DvPr3ifFfPPMXl4PVjUl5gPi7VT2+p9Vsy3PunDbUGenOYcG69Fm+DWl6nf1vZb27FtXKQDfg7yc2TSGNn7Fo1jkl+2fmjRe2K2cp2xxTXqo31fk/TRxwZ+rK5T1Bbzsb69Ni647jjpdbZwysdI8+zTA+WS/KT9PLaBr223Ptlullv9XDTHWJu9TgwxowvgQ8hkmdml1WlzARxiBS5tC8yXR48eMjNVr99nZikuuBX6iPB7OPUSrAWBgUqBVRPZoqwWBbooyA3YABT/zYKpZuNckZswXwGEgQJzBfvbuUNkGbaDubB5HEgjJEa3sZwWyfn4AdfFfKQ9tVzlpuMkp7BnKJsHe4UUpUu7hJkKGAFmDmFRQqJDGg971Kpd0eOHD+jN116m//Z3foto2CMa9QRIlRpRNj2iNAf9Ik9lcmEw1VBYjhQcgb6jPQOAP9CGTJpZZ3ANZI3/5OTyICOc0B4YwlQW3J8RCl7HdFXv0sHN2/Stt94GxEOYKMB+kc0zcxFYX1DQCDAECu7ZpyqIC0ANFOSOx3RxcUEX52fMmIHibrABMSsVQD9cqD1k0M7Z+Rmfio82g5lqG8xUYdx5nRDWWdwRsH9wcbww0IyHoQgzTXT88IiOvvic9nZ2uLi51+3wdfjptjsMtAFbw+nZBV1Ua7Szd0A3bt2mw5u3qbC6QZQDM1WPAVQMKmIglYyamIIwkEh8L4xFYHPp97oM3AJ4oz9AgWqGQSdgBUOxKQAUysKm+sH2MxpTPp+lXA6sJwBdDGkE4AcX3guoAmOYyqYYOMYsTnkwU13S5ckxNa+uaNBpUzaVZsaaldWVAH7pU2/QYzBVo9mgh48eUrVWZTDL7WefpZe/+U1aXdugQrHM7AXA8gDnBBYIjCf0YASA3CjFeo3fMebdDgAZPdE/HpOsAIC4wFJZ2DIMsJBC+BSzAaHYU3w57FLXfbCIwOKC4tp+j0EnAE31u2367NNPGQyxsbbGLDr5bJa6nSYzrABQtba2RsV8nmWPsYDMAQgStiRZT44oRR988AF9ee8eg/UODg/p5Zdfpu3dXdrc3aHVtXUGq+QAwkhlaMyAHqxPhJFHiJCgp+KzeNgBbmNAhoAY+T0QHsYKPogBjGka9roMdGvWqvTwwX06fviAcqHgHP0pFUtUhJ8N72E9Z2YvgC+kwJl90aRuNhTuTNiHoJfCStUfwicATIUC5D4D0gCSgT2x/gGIGIrkUYyMAvo6AHm1GrN8oYAa7GVgiVPmGbwf94FdgWWUzzOb3OpKhUGRpXKRxwU2pb6QuQZTKWYZAagK7wY7Vb8/oHany/MF5MZAqnyRmS/wkyuWpJ1AGMBWeGErHlNYwMTeZv+TeUfeDSAogIgDBucNwT5VrVGjVqN2u8Gy2FxfZRmBperxwyNq1Ktss2++/Tbrxa9+8Utmpvr5z/6R/pd/8S/oO9/7HvvvTq9DzW6b7n/6KQPnXvzmt7g5FycXtLK2ReXVTSqUNyidKTJz3ZgAJMxTCqCgCcMSQACBjZEBcxhbFLCPGGjGTH9g3WOWR/H3AkzEGApgUfyPxL2QE+unBGbBxwXIHfIpzJQmIKtmvUoXF2cTnwlfWMjlGFiWzwFAIaxqAswh1olmsx3AVHhPljYUTMUYygCmGsI/gZkK4KdQ8K1gmglwaLaIj+2FWZwEbI01GvQRP18FTDUFtoqV8LQzApvcgNnZ6tVLevDll1Qq5ml1pSS4J8biCSsbmoM5qt1ps/zb3Q7b93MvvUKrK+tEfQCTS+FHwVQyB03AfRZMxaxUsEWMZ5+BVByzMINfAGgyS1mYLyf4Y/hPol6X0WqUScN3BjBViJM01pJ3j6S4Dh+yjo3YgQOkC+B1u9Pk91VKZf6s0aixP0HsALDNex98TJ/cvUf7BzeoVKkwmIrBjOnAqot3MDhVAA/MQCjJpmnOiwBuFnvXjVeO6QH0NsxUQ/iHazBT2fUWM2wC+MxziMRu84qzfOyetA4QnyZyVUCK5gk4XjSHLdlnaByu9+kaEu3MZXIEQFW5VKR0akSDXptqVyfUrJ0T9WuUT3eZmSo1atCge8VAq0KOaHNrlZ574Xm6fec52tw5oJWtPSqs71AqlSPgSmpXNZ5717e3qH5ySl98/DF9//vfp0pllX7zN3+Ldnf3GXj0V3/17+n+/Qf8O2wTIJnz8wtmqEL7MEfDthAbAFwHcFWv32VAFcAxyuIqsaEAomWuFt9qi+kkjpT8HWTBAL1rgKl07cOxcipFxVyO1Rj+G/MXdC+XzU/AVNkMfKeAqRD34ncwOMoBDcHvT6aD2bwAA9c5zvDzhYyo1RX93a5Nbd7B56bsdTM6J9jq6X/u4LOpLplLOO8GH4i2yhSnTRYwlTJuTtl4BcOt46TuX4C3aBvmWfyO8WYgeQBTgZkKazq0GfJutwVAp/qBMcfvAFMBfN/qdmmcTlMFsdfKKrOZAmCL52PNwfNaYA/CvM0sTCGnC2ZDgKk0PsRYWmDMdL3Bo8E+mP0lxy7iVzHempPcBFPtzg7t7u5O5gsFU1lmKsu44HMSds9AQINTHbc5qdg6Ee1QAJm1CRuL+NyGKJr4e+0H5oIUMxVPtIFluLW1Qbdu3qDvfe97DBi7urqaFL5j7TX1rpjcgpLZSuRw0IQy+aqOW/8Vy20k7UEl5TL0eeqLVabehlS2fgysnF0gF/3Tj1Esn2RvTBobjptMwbveY+3cj6W9xr53Xk4o1omk670P8u+P5ej9uMbep33S9XLM19m+2fkOvycdquZltmj8vN/0bdf5NLYPFBsf3U+ze61J/t3q3TyZ+et8n3weKKZHsXH0Mk1qj7Zf9VzbmtSvJH/jZT1P9jF99O3z9q/tezowlYCyrQznvRvvVH/i9/xiYzjV868GporN8TEdt+Ob5C/n2YL3WUl2FNNF71d1zl0EprL7fFZ2fl8kOmeFBlo/Yn+3OurnFK/3dv55Wju0fbXzhn1Hkh/nZWwI/WLxmrbFfqe/+z6pzcf6wpmZEPP4ucT7jli7F/nQme8NmGqRf4jZr35m99mT/NnkoJCnaOB15vYn/JQ5fMvLOeaL7Rh4/bR9jsU6dqxj/jbm6+11T6O/SfPGPHFqrg/XxOzUyk6f72sKrjNcXs+tDVkdjb0vNo/hOjsv6Lxu+zFvPrbjaP2W1fGkGEp1xtcDxezjf/yf/3BZG34dBVles5TAUgJLCSwl8LWXwHLC/NqrwFIASwksJbCUwFIC15XAn/zJn45jyTOfCNTFtk9G+ERDUgLRFq7ats1bOOuiPJbMsokAn4yxhZN+wW+TSDZxq9fFEgm2vT4JqX/HTgCyG072vb69i8aKk81cvCJX+kRgkjw1ueE3vpJkh75LjmsKcPJtm5es97qgY243xvSka95Yx+mbvMkYB1TZduo1fnM/lsSNJXBwqqmCqWLJTU1S2WSWbt4kJQv1WpWz3WhcNMZe7/Esa4f+/iflLicx+7GyRb4qPy1+sOPgx8rruJV9EsjAJgHnJRF9ws0m3azcrZ7qNX58bbJUf1c9W2RHs9/riZ/TT2OJOK9L1hfF9CIpkR7zm96vxdqflMSM2QbebYsKYtf4pKm9Z55P9W2Lbfjavsf8BJ7hk9Tz9NC/0+t6kqxxnz2pL+Zfkvx8ku9L0o3Y/PJ0ejj16de5z+pDkoy9Les9Vl7e11i7WuS7ktpp7cG/0787JuckW/M6ggIwFOCo3cd0Okk3fDusT7SJ+adt3yKZW/2xsrnOmM+Td8zvLrKpefN70ru8bJJ0JGkeiM1Tdl6xvuc6RRP2/RwfBQDNPJ8am19jehqTn9VNX9jpxz72t/Y/Zgc2XrUbnovGKeaTVC4xW5p3fT6Tn4Cp+IT5bEZYNULh89GjR3RVvZLPAGjhAmw9yxKxaSi+BEAGoJDAUMUsPgF0JfW/ge2VJwMUDgubDQMzeHP6STAV2oACOnzPwCuAHUJBn9UbH/dz0TEA+6EAFNfaAlEdRxun+jkMctQiWjvn6b34F4XtmWw+sFGJzLRQMGArGEzF1B7jEXWaNeq1G9TvtujN116h3/r1d6lVv6Jhv02VQo5AFgJAFYFNIwUAQo4BPlxwzYX3UjiPwlj8aL+Y3QQFlxmAPaToEXJDIbRvuwdTcXH7UJip6q0B7R3cpFde+xYDIwAqAoAOwBsU+Apopc9ACAWgMVMATqsvAHwD8FKbTk9PGWAE9h0U7q9yQW+RAQKsi1x0nabzi0vq9rpcBApWKhROKtsJgAboBwMKwNID8Ei3wxCnDCrKU2Cp6lGrUaOzk2M6OX5Mu9tbVCoWGeQCkA4KNfsASY2FPef45Iwuaw168eVXGEhVqqxSbmWNMoWKMMSM08xahdWQMCHIwktBCtL2UQC+ZBkEBFBPrValZktYpxCbAyQlwMQ8SYEw+oHPSsyQBaACF/8zaCrD4IdRHywRgRwJ7wFQIZticA6AEGh/9eKcTh8fUbfRYCaWfCZD5UqJypUKswVBlv1hn1rtFtUaVXrw4IjZ5J574Rt06/Ydunn7tjBRoNA1F1hXwASBmvwhinzRXxRESdE5+gZwCp4Nhin0H8AR2CwaK8wqsr6CrgA8gP4BKMYsMIW8sDahKJ7BbwD8YTwBKAPjVYffMRj0qFwosBxOARZr1Hns1hk4lWM2NwCsoAM6xq1mg+UH/WZ2pZ6AU4QNqUs//vGP6ez8nG7eeobeePMN+va336JsocDjSwC8wJb6YIgYMhMLg6kA2GRgD/qW5s8BClKWFvSNGYJQMIb/gT0tAFKYNQjgA4BiwJQF2V1d0uX5OVXPTwntBWCvUq7QOpgfKpVJYTqUDQW00BnIEsDVCYgIa2Sussa/AvqCXgozlYCpwGyWyYwYkAYACZgh8B+YKKALYK65vLzggt3Li0sGklSrV8z6oQAGnSPgZwEUBOgEoC/YJsBUKGBeWSnTxuYGbe1sBd8ta3jxncTgK8goBwYSxnmMqM1MGAIERYF8Lldg9jr0tQBAVS7PP2noCQq0YS8AgWFOQL+ZmEeBQ0MaMdBjIGCyPpiA+vwv2N4GI2Gtg99pNetUqRTp5o0DZmiqXl2wjwBbFYB+L3zjBQbmffiL9+mjDz6iX/78Pfr93/8Deufd71JhZ5PS+SyNUmP60X/6T9SqN+jtf/YblEll6PzRKRVKq1QorlIeP6VVyhcqlMoWKZXJM3OWzncMx+TlZuDoYT7GjgcAACAASURBVFeZpdEYxdYAWk3BYjzfBp8HnYb9KJgKtoCfjAK1GJEAYI3MvwK8zDCbGsum26FG7YouL88FYERj9r0AfqyUy8yYKEBljIsAZwC+gd1Ax+QnRxv7B7QKpiYm9cgSZfM8pgymMgxhADpw/ugaYCoFYkDv8Dv0i9nmHDNVbE0xAUsizhggjyQgYUohh4JmDhlken7ymO5++gnt7GzRwf4ut02AFmDsEYAnbIHBhJ025YsFqqxWaPfgBhULlcBMVaJUCmx9eUFMMOJNWPSUlUoeDOCJzDcANzFujPUXMc6U8UdA6AKmUvAk/AhkDzvEdxJvpAOLWQBRTgJbAVjD0IT9UtlKhtQGM1W9TlfVSwaswbcAOAmgJNiJ2p0OPXp0Qp99fo+OHp/R+tY226CAqYAySwmjEU+UUzBVNi/gTgZuBRvnMv/ApMeaHYA3LBboRZCVB1P5dZDP72jMguticRnreWAiVJH4PKuNv63+6PMsmEoPd9IcVdIawcaANoaEvwagCuDETHpMg36bapfH1KqfU3rYZDBVMTeg1LBJvfYFXZw+oNWVAt159ibPSQc3bjIz1eruIRV3DmjUHVG/DWBch+ep1Y11Orl3jz778CP6d//u/6C1tXX6zd/8bdrZ3aN+f0h/+7d/Rx99+Cu6d/+IwcEAEz1+fEzVGlinEIcIsL6yUmbGIszNsDn4S11D8zz+BFh1NlZWmWoukeMCPCeAqfA3bFeBJ0nMVHA5hazGrDKvws8AlFOvCTPVLJgKLBcA14h/kvWDAKqeHOewtghrjFiuxK45Y+sh1S2/nvTrzSfyJelpjBhoWiPtm65tNGZHnxisbcgFhYlVWKiUiUp0d/rIidkHf4F2Q0YM5C+VZsBUYKXC3Io+Yb6ETwAwipnCeOxTHLPCDwJM1cWYZrJURtxVLlOuUGAGRbQVfppXMnzAg4wbnqHjXq0CpNyZsJciTvRrD7E1ARuhT8jnMCAdXJs8dsJghf9wsALAVPgXn+HZuEYZNyfryeBX7XoQ39nD2/A+gLkna5bgs6zt2zWkAr+0bz5fobpi1+nTfIK4aQVTZXOytpV14ZRRcW93m5599g6988473E/MR3qAhIKp+Pm8ghQFYIDVhNZB1ghTkNaM2kXBg9a3Wr32vyf9rTkBu/8R85uTKcuMTSwvMe/emMxj7VJ7tHsNVhdi98xKSva9/HXqI+y/fv5JyqvYe3TeYg0Ivsvfp3rk9yWTrvdzqe2vPRgmJhv7Du13EpgqJhefN1O5xXyu9ZWqe7ApazexXKD2Rw8vUju0MvRjaOd7vc5/ljTGT84ns0+3sYo+O6ndsbgmZg9+XyhJl5Ls1F4/714dgySdT5oL/QFDMVl6PcdhJBqjz9N12ydtn7UB/T7WdrlO/Kkd5+u8L6a73lfEbDfmu7w8k/62987zgV5HrB7pXGftVL9XG7F2bZ/l4xmvy77/dmy8TXt7trbv9wWtncR8cMwHalt8nt36i9iz8JmA6WcPGY3Z3bz+aZu933vCj/IhNU+WnXp9TZL1dXVnQscabojpuH+HtsvvLVgmXr9/Ju2OHVwzv6XzxlBlaW2Un8YnAzw538belOTX1HfOm3Ps87wtib5IzOn9mtW1eX415sP8vOx1JPZ3zKas//M+zu6RLfJLtm+QmX2XtV37Pu+Pk3yAj7dUbkkym2cbHiCW9AzfFtuG2D1/+D/9wbI2/NrOZnnhUgJLCSwlsJTA11kCywnz6zz6y74vJbCUwFICSwk8lQQAprILapto1AfhM03KxBbjSQlMe78+42mSJT4Ro/f6ZIV9j01u6P1JC36bePQb8vOSzzZhwMWUocjTJq6UHSi2UefbuGjA8D5suHKxSkjexRJJXl6aLLOFnzHZPZHcmUPbHhvreck9X8iqchEwFYpxpmAqnyyN6R9vCKPg0YC+bJIs9gzIDRvNFkyVpIc6XuiTHc/YmNnNRCtrX5ixSOc1SR6zQ3uvT4LJiePTTUCb7PUJQm3fIlv1/YwlKm07/Tv9mCUl7uYl6O3zrZ7bZ/lEu92UWmRP8n04KdpcHEvEedvw/cHtdgNhXhIy5r+szSa1O2kMYvqimyrzxtn3Se+Z50d922OJz1hC2LYjaQ5I8uf+nUmbGzZZrPbvN/qTEs6+zWr383y09TdaWHA9nfunXZWUXPY6ZK+z/tf7BN/HpDnvuq3246Pt8jaTVCwwb1PAfjcIhbOqg7HnxfpiYxftu/oN9cHWdy/aBEmyZztvJM2NXjbWlq8r75gvSmqTfWbSPDvvvRofWZ2JjVdM7vZ9ek+sqE2v8/70un7R6r2Xu21rTE/teHh7mqeXvm3eRpNsIua79b1+bruuPvgxXtS2ib9nZqocF+Z3esKsgyJp/KDoEiCFR8ePqVqvUzqbkSL+UAystART+wFTiYCp2JYsmIqBUihwC1w/YV2BYnGAt3jcUfIdNsPRPrQFz5FT1DNcWM7MVIDTGACdXaNM+h1OArf6pHrsTzK39+N3q+/qQ+1z7ByA9g5GY2Zv4RJnsJCEOmcuikSciziNN6oHdPLoiPqdJm2vr9Ibr71Cb7/xGjWqFzTut2ljpUw5vj6wFKXGXByJQjqIrR9Yv9BH69uV6UPBVJPT1F2cPPEPgcVLZYtiyna3T93ekNp9ou2dA3r2hRdpdXWdAQ/QAwGa5LjoG/E0gFPKkMIF9OGk1narTVeXlwzUaDYb3HeA3xDvC7gOsXWGQUWlYpkuL694fMGutLO7yye0pwFmQdHmoM8qlmHGBCn8R8E6ZMkyzaao027S8dF9LiTvtVtUKhWokAcQJMPAFYB1wNoF3QI70+OTU6o2mvT6W+/Q4c1nmMEoV16lbGlVQIDQrgwAX1L8KrqOPkDvpCCfQQzMEgMGI4BaBsyYhP6CBYmLFgLgDUwjAC9hHYLfAUoplit84j8X3wNgAvAb7mA5K5gKDCF4SYrGA7BxDVjGF6fH9PjoHio1KQNgQCZFRWbCKjBoBmw6aE+9Uafzi3M6OTtjoMA773yXdg8OaW1jkwZgnqIM5QpFSqUBuslSrwfbxTCjvXlKp8Ba1WdAytXlOYODMApaPItCWugEA46GAylk4fsDCAY4sCzGOc9FufkCCnrBHIRrAaqRgihhu8JnwpoDgFPt6pLOTk/o+PEjunF4QBtrq/wZgHQALWxvbnKfO60mj608D6C/AVWvavTJp5/Shx99RNvbO3Tz1i164cWXaH9vn1ZXV7mgGEAWMGhxkTyzsghAiQF0ApVgm0OhN8BV/J2yy7DtYB2KonSAVHiIGEAHPYeqMosQnygMkOKQdfDy0UOqXZxT9eqK/RhASquVCoNIoN/CnqzFtsJSNPHRal8B9KA8d7hGmAJhDyh2Fla0chk+Y8xF0Hfv3qV79+7R53c/p5PTU9bRQi4/YbYrl1f49ydiBNjBWAt/A/NR0M3KSoU2tjZoY2OdZbqxscGF1ux32E5kOwZ+AoXbYBZB8T9AOAzSYYZBKcIGuAq6BACW/OT5B4A2AIdyzPqSpjGYUJhRQ9iMmCWRY0EBk0luAaCyITNnYZ6oXl1SLpeh3Z0t6vfaDKg6Pn7E47NaKdON55+jQqlE7/3ox/TZRx/TJx99Su+++y69+q3X6ObLL1Ium6Z+q0k//fGPGYzy9rvvMtCm2WhRswUGOPiKIq1v7tH23iGl82VKZwsCdoOvho3mArMPtAYHAXDOKMegTQD1WG+U3YkZ66bMKtCT6XcCJuO5aYBi+OAbwRRTyHMuBQbVbbao3WywzXY7LQblplIjBk9hLqngp1xivYUvQxs1L4NidYyVwKJgExna2AOYalvqFtMAUxUkHxXAVAwaU1aqwGQ5w1ZkWH+U3QigN4yhFrsD6KHgYPiPSRypQNYnDvhJcbuhE4hJUjDAYL3DYY9qF2d0+ughPbj3JR0c7tOtWzcCAFuAZvBLAHNeVavUaDSo3mzS9vYWbW5t0crqKmUxhiMUhQJMVXJgKmGYlBQCitnxagEEQDdh/9BrKRiTmEbiQMQVUuyH/gkYSXI4aBNAT5BjFsAJgKkm7FQBSMnodWURkwIwKX7DPJihRrVKtYsLOj094fl0pVIOccyQNje3qFav00cff0KPHp9RrdGm8soaM4sBTMXzeFpAFYjvAARTACniGszvCmDhNTL3SYAS3I4Auucc2yjki3EPABIcE1kGIfE0Nja28ZQW/Pl1na7NbNyD52isZvO8sZjdxnF23aex6xP+L+gcrrWsNTOxI+aRVIYqZTAVjmjQFWYqgKmy4zaDqQqZHmXGLep3Luns5D5tb63Sq6++RAeHB7S9u08b23tU3tqn3NYedeod6jS7DIYpgJlqbY3uffYZffzBB/Qf/sN/pFKpQm+//R3KF0o8PkdHj+nDDz+mD97/iBn2AJp59PiYmYS6XfgHzHNgpxIgFfoiAEZhAsKcKboq6mrlZmNllY2VhR6MBflBPjyPBSYxC6aScRRgCfxungE8EluhDzAYtKEGMBVAZBpXwL+kBNStsZiC29WG7JipPfg1aCzHk7R29mt3sdPZok/8PXu/gPpZpyd5xekBYdNrZ4EU+hwBisEHiEyUfHIWTKWssuE9ptpBgQmzYCoc8pBlgE6RDz1ALCdsgGAvk3cCEJXld8LuAaTCTw9sYdkslVfXeG7M5vMMzMN1ygYF3z1dg0yZ9MBKxYDMAJgS0L3ondqq+HzWAPkJbHtaGN/pYH0hhygARIUfMFThuWinAvcwZ4gezfoW/dvqr7YHOoq1h9q8L0y3B6jpXoP9zOfQ7JrQ+jQ2KAZLC1swYhA5KET2i2Qd3Kf9/T36xgvP05tvvskHSYAZUv0Y/Iqy/3EsGo7kmOhYwBOCHTTAtJ8o7rbttTkXOyax3Mgk7owUi88DoKrsbc7H+mXvY63MYjl822Y/X+iz7PjPmwMW5XHm5WrsO3Ad5Ke653M+tl3WT/j32/vs/Ke5iFj//LusvO2Y6bvs+71s7PyKe+0BZPPGyY6ZPt+2P/a9l4PaVCwfaN+t7cK/TwOm8rKbtc3ZeS42fv4z3z8de6ufvt2xfKbXGWsnft6KPc/3I0n3YvYbi8Fin2kb5+l5TJenughfr4cVTkHPSbpqfbiVmbcjf53IYvb5sf54/+ZtI6br9jkaAyzyH368Ys/14xcbJ6sjs3lGiaPV/+I6tWHdw1ukp/Z9Po5Oan+SfVjbt22J6YYChJN8YNK8Efs85qe17U8DprJjobFYXMemuqxxA7+PE5BPHjzr7Tg2JvN05YnvJOjlj+2zvWxi79HPVG+87qgOaP+/KphKbSSm39pOnX/475DPStJ/a/tJsppnj0l+LeZvvR57OV7Xx87oRmi0fd8iW1+kN7Hvk/yJlZltv9VzjEeSLVmZ8PrQ/afznt+Dsf31z56nu36tb+3Qv9s+d97Y6He//4e/t6wNfyqHs7x4KYGlBJYSWErg6yqB5YT5dR35Zb+XElhKYCmBpQSeWgL/+l//2QyYyi/CdeHqky4ziRGzoTUv8bEo+RH73i7+YwkWf09Skjcp8aTJCJsI0UW/X6jbJAt+hwwYFBQ22+0Gi55qaN97neRlkoxQhIREoW9DTN7afm2XTXxokmJeQpLLPhKOOvRJKi8jL2dfGD2zEYfDcA27UtI78bk+Rzc4vRzmJiyRi+Tiwel/SXpl+6ftsX2yz1C5avvQRtUJ2xefwPOJIqt7vh+2nV4vs4HVa9GYaJttm66bINT2aN/U7vVzbfu8pJpPAsbak2T7SfbsN1ljG7HzneH/d2Aqe0qU7avau5WN96++jT7xqf4p5vv0O9W/WDLX6ox/tsrW6rF/X1L71LdYXY69y8rD2sE8W/cywjNi/irWX29r8/yCT+5q8YUvmvcysDaBZySd6PnUk/GCefQ6iWPvW+yc48cipltJvu46fUkaI++3vE9J6pd/nv4tp9rLqds2LvH6HJu/VWe0DTpno3+xEx+TbMbao9cjX5Dl5x17r59DriPneT4kJks/P/gCoOu8M8mHXede66d0Pov5CqsXfu5Neo+/bt5cmORzFvnkRT4xyTfH/MZ15LVobr5Oe5KeEfucCy4B9iA5KZ6fnwHwJMcngeO07JPzM2q0mlzczgX8HPeGjeRAJyUFjgKmEltC8bfQVzFEgU8hD+xUpkhaAA0KwJAiNP5fYHVA5DYEA4UeWhDexyfVh8Jz0R09BV2kzPgIF8f6eMXbtxbsaJyK72M+RovRZKMRRcP4keJm9F/nLACpULfNshqjWnJIdz/5iIb9Dr360gv0rVdepBefv0Pt+hXRoEvrlRLlua55RMOeMDAx0AEFpQCtMCOFFmNLylNjTpZ5YAbh+RkMMYY5RHWP4wUw6GSkqE9PfG+0Ogyo6g0ztLK+RfuHN2kXhfRr61zIKLLIciEmxnHCkIKWheIyXIfi9KuLCwY7oPi/XAS4APPkgLqdLoMMwJaQz4ONpMgsOWBTKpcETLV/sE9pZV/BifWsP6JbY/QRTED8IcAJA2rUq3R07wsa9nsCamEQT5pKhTz3De9EYTEKc1EcCmYqgKne+u736PDWM9THif6FMmWLZa5ZgJzHqenpyszKhWIuyIyFOGZgETOf8dqEOaukfwCldXrU74H5AQwmwm7F9RBDgGtSDE4rlcv8w7YGvc5kpU+4J43f+AZhIgJIYtgLjChEJ48f0v0v79IKWJ9yaWboAtMKgF31Zp063TYL7Oz8jI4ePWTwxtbuLn333V+j9c1tyhXLzBKkgCJKAQSIcRWAVTZbpEwGzEsZ6vXaVK9d0uXZMbjRqAjGqUKRgXTMisZ6CeZkWZ9qwT1+R9EuF49m0rS2vkaVSpnG0GvM34MesxJDdtAHgJMARALrHFCDjXqNju7fo08+/hU9e+c27e/tMlBuANatfo/WVsrM2sOMVj0B0uBZKOb95JNP6ejhQzq7OGcmqlde/SYdHN5gdhb4iB7aCRALM6gIWArgHmF8Yh4hGTPWAwAbwNIXgFYBwID2ip0LQxn0Dv4K+o4fFHnhM7AfMVfOYECt6iU1r66oCttAQXN/QMV8nsFmpWIAtwA4ymCWMeuEFmmj4BzPDxXvAuwCs9ekJBkF7SmqlHMcG1XrVbq8uKCzszO69+V9Bo1ANpA1fNbO9jYzMpXLFQZDFYtlZqNhGYRiXxgDsxxBvr0eg2o7HfnpgQVqNOBnAFCFou319XUuts6xLkshMYCXzHyFPjHhjQDTApWQANa4b9AFgKugf8JSJWCqLOWKRbYzAIiUDYUZ+hTAx2xDkIWeqjym1bUVtomrywsGZBaLOXSPGamOHz9kH7G2UqH9556ldD5PP/7BX9MXH39GD+4/pFs3b9Izt2/TK2++zjJt1a6Y3QxF5d94+WUqr2yAF4/Oz6tUq4ENbUwbm/t0ePMO5Str7EdggBhztBl9YKAT5jEGU8EvoIhdwDUCTpTCaS0w53iLQVcyx8p8Ir6Hn9vvM3iH5Yb5M58TQE6rRZenZ3R5fkYnJ8dULGTpcH9HSJXSY/axlVKRmfuY3YjZOQAEEpYngAPxA1+AlAnauLG7TysbW8KGkc5RKleg0UjWz8w2x7VeYMhS/ND0xG62bQ+mYjaxPvtK/U6BVBhznrMXsFkwSxLkgDiEQSIiOxSod1oNenj/S7o4PaFep037+7t0gDklANYwZ0hB+4iqtRo1WgKmOjg4oJ3dHZ6bGOxGALwVKUUlTHYSUPAQyDwuHRbMGQBrGI9eWJcAOMp6PqGvkt8FC6VblRo/we0DtN5gwGwWebEApOLcAoNRxI8wzJML6wKAidkoUwymuzo/p4uTE7Z52B4AcwpQAED54vKS/v4nP6NqvUmjcYayYMBLATA/EMCoBVNlp2xAAOJiTHCdxktpZi6UvBzbnoKpAjOVtDtFY/ZRs2Cq2JrKrvXsmsiu6bT4y8ZjPv7RNsVifb++sNfE1or2ertm4oOZOB7IsngxMsUCdGXIjKPVy2NqNy6okO5SPtWlLP/boWG/ShdnR7S/t0lvvPEa7e7t0sbWNq1u7FBhbYvSlQ1q1trUaoHdLE3lYok21tbplz//R3r/F7+gH/3djzheeumlVxlsBRsdU4Y++eQz+vnP36ObN28xy9/Z2QW1mm0eLzlAStgi1Y8ASCWxInwPvpN5eOKWQ6AohamS49b/RPYCjpnG+QKOx3ysubAp496UJUDBVDlmapsFU8EH1moNbjf8P6Qq9aNgoYX+K3hB1F/Wj9IqfRbbRPAbsXWgxv5swhFwn/qiiU47H2R1dHbNPxL/NwGjCZhY5a06Ku+f2oLmHgTIKuxU00MYlBHXrmmmOWz1ZayHADCnhUkOzwSouc+gZQVTFUPcLvNnu9Od5DoEWES8zgMzFX4GYH7K52llY5NZqTB5gN3SgqmmoKY8gflKwbDwPc1mk9ckAiJNc5yoeqH7Imir6IjESwJfF7/W6Yh+ok8AUgFkhBgFawu0X1kMPQDc5xQ0nzfN60CmIisdE59/0XWd6oqCulRnVG+sLsT8CK9FmVENB7/hoA0w00r/NJeOOO3w8IBeevEb9NprrzFgDGuniZ8DZJX9PmYOYaaSdwnIXdvEhxOw/s2C/tRmtc02Z+59qF0b2v7E1s92D0d9pM3DWBldJ49jn+Fl6fNO/n2+j9fJnUycWcI+V2w8rb/A9x5M5ec0fYffp4jNS+LDpmOnfUzq23X66MfD+it9n5elBVtZffDts/KLzeX2ems3vt1+b9CDvfRe/dzus9g2XFcHvFzn3efHKWbvfl81yQa0n/aZdh8tSZ5+DPw4WHnG4pfYOPi5L2ke1Hshcz+n4jufQ7bXSKz69OV4eIY+1+7nWRvS9ossdU00lWCSbcR8mreJeXqbpDsxPYyN27zP5ulyzEbtPoXKKwlM5edE+y67NzSvDVZn0B6dv+bFzF7P/L6xtT07Dra/sf2YpDlu+jxhp4rZXGy87bgk9SfWVn6W5r/dPOLfE2vLPL3x3/FBJREwlb1O5WbtRuNZfKfxTBKYSp41PZzjqdqnzNgJhw6oLsz4kWuCqawePU2b7LV+Pennd21XzMfb58R8i58nYnNYbM5fND9bH+tjqHntuM61s756Nu6wY2XngFg/Vad8vBeL51QH/XxjbcN/t8iXJ8VSXk9+7w/+h6efjL6qsi3vW0pgKYGlBJYSWErgv2AJLCfM/4IHb9n0pQSWElhKYCmB/38l8Gd/9hdRMFVS4tsmZmyi4zoJ/uv0zC+QbXIoKbEyb1GdlDBNSo77xI9vs98A0BOXfGLSJq30GYuSl7GEr947wKnOQ9kw04SmJjt8wkf7rMWnPhmt18eS/5zEiZy2pPd81YSH6o0dQ5xaKwnx6elO9jrbTr1GEzi27/Pkwc8QDZ+clh3TI6+/sSR0UkJJ369JZpvY1nb6e61e+j4lyWMmGcmb6FqUgE16c4p5SHh7+7TJ1evYrrZZ9cieNmvlr8W8drx8UjfWFn1G0sZukn7H9Pm6ibWprXw1MBXu9xu8ejIs2uBBZUkbD0m+zOqh9VHe/mK2oW2z+qM6M2+M/DsX6Sr7iABkSRpX7ye8z5mXYLbfxeSh77R24+XhdSf2Pm/zejq7TfAmtVNtPtYG64+v87ttR9Lv131O0rzt50Gb8LbytO95epuaLQrwPtQn3dU2Ypv43pfY9qJolE+ANyBbP5f5/lp91N/xfrtB730onmlPa/UbyCo3LdrRd9q2xOxUv9f7tHhmUbGA14F5MVdMj6z8fVy1SL9ieh57fyyG8bpm5eafEdPLeW2bZ9deB64jP+s7k3xuUkx6Xdu1MU5S/5Pebf1a0vyQ1O957UOxohSAgd0FYIAUFcslLoxDUfb51SW1Oh3K5rI0QMH/AExRsrHOp0wihlMwVSjA5HaETWAB6Euv5KBNQI/kP2vHcqK3sABN7ROsLcJSZYuY+NRvBlTpae1T0L2wBsmJ+Na/WZ/k53Fcp4V/apu2fVb2zJKVzQY2jTwz/FxWryYFphrXCpgKYDUur6f0eES/+PnPGBzzm//sXXrlxefpcG+LBp0WpUc9KuezlAOzBYBCAwCPAgtrGoAPFHQrEEH6pfP6BPw1OaOcmOUFhYfev0Pe+A5F/vgPcgRQotHuUKvTp/4wQ/lihVbWN+iZO8/S9u4e9QCC4sMcRE94nMIJ72BuwlihDThZHQWBzUadCyzLpRKtr61yISF8NoBNKA4o5nGqPApyiU5OThjogeJIgDL2Dw64mBOF9VxhGopf4fdRbM5v58LEEQMdalcXzDYDuEsB7GAjFGIS5XNZ1g+AVhqNFrd3ZXVNwFT1Jr317q/R4a3bDHJKZ/OUyuYxQgyMA3iGGXRSKbGHAKbitRGhL20aDQEWAzMUwFACxBEEn7AADJmRRwpYObbog1EG4AXRM7DEFCoVKmCMGJEQWEcYTwjahoGAqSCHUZ8L9mE8jx7coy/ufkJ7m2u0Wi4ExioZkqvaFYOpULx5/+g+ffrZZ7S7f0DPPv88vfb6G1RaWSPK5FkmYKcaMPMQCqagV2AIKlI+V+ZCXBT997otqlfP6OL0ERWyaWbzKYFZCyxEYCzhImcp+NQDdKEn6PPl5SW1AbwZ9Jn1BaAb2OQAgIdOm8FfKObGOEJ/ctmcMM71h9Ss1+jzzz6ln//jP9ALzz9Hz9y6SflsmgFznVaLclmxK9ZfMBOhSLjdpsePj+mHP/xrqqys0suvvkKvfet1unHzFl+XzYO9q0SULwg4qg22L5SUY7xRCQ0AQAAvgBEPbRmDDW7EDEJYf6NwFbYN2wcICgXkofcM5gG4q88gSKJsOkX5fIZGvT6NmPEvtL9ep4uzMzo/O+exg86iaJ51aDymZqPB9zMjnTxcgBgK5RO8qbCJhBgGv2dzKSqXC3T/3uf0o7//O3r//ffp6MERM8/cOLxBr7/+Ot25c4du3LjBwBGAy9SngqGGMJ650KkqhQAAIABJREFUvABHdDBhf2h/p8O2DbY5/Hx570v69O6nLIdSqciFwABswH5XKhXuS6/bZ7vGT783YPABiqJRwM3AO64Rkn+1MF7WFRlmzLH+nq/jeUXsR0Gj7IdzwmwoLFcCDABwDwCm6uUF1etVaneazNQDYOvJ8SMBeZYKdPjcc2yzP/i3/5buffYFXV1UmSVsfWOd3nzzDQbKXFWv6NbtZxiQt765RaWNbSqsbtL54zO6OLmiy8sGVVa2aP/GM7SytUtF2BjjayzYR/w294GBJ2LuKKJXIJEUTotf0/knQHD4b2bxzqQZSIWbhZkvyyA43Neo1ej46Ii+/OILOjo6orOzY7p144De/e7blE4L8BQgqmKhwCA+AToL6x5PsNBx2O5wxDoDkCnaB+YcgGtxeSqTp3ShFABBjNDiGYdBlDw/zBZazgNTwV55LgLoN/zE4lKNyWxcA71nsCkEGRi6IQMALqsXZ/TRh+8zo97B3h5tgUFtfW16EFGay8bYR9frdWpCR9st2j88ZDCVxOGYG8GSh/mzMAum4uJ//AQkzQRMJcBBjBNAu1MglfpItFmNV+1a/h0McW+DxuM+ZdJSDKj6z30NxaOWogdzD5ja8J5cuUhnx8d0/PAhz7/4DgBNZi0Zj+jw8JCOT07pr3/4N9QbjKlYXmGWMYw+APQMYsukJ8xU6VyWGd8AeCiWiqyV3QCoRnsVTKWxrIDyoEOSaQPbH4M/g6x9DGZ7b+NYGxvrNRh3vw7z6zaNfzSW9AWMsTxCbP048bYhJ2nXA6p/ONgKoAyOrQAUBCtpLk3DQZfajRpVLx5Ru35B5dyA8ukeZahDhWyXaNSgRv2UDg+26Y3XX6PtnW1a29ig8uomZQsrNM4UqdroUbs7pEwuTyuVFdra3KK/+cEP6B9/+lP6+FefMNDo5s1n6OqqwWCqrZ09unfvAb333vu0v3/IoFiAksAuJzKbAocUyKIHHfCskkZcDeA97HaW9WjSXwemiuU+eP42oJknmakEXAu2RsyLOuZgdIWSwOfXqg1qGjAVn+vAEx1sQUCWsg5ViGCYGR1TVNLaNyknoLppxz6WL2F5mcMZpjkFiQsma9cAIrL6K/5c8rR6H+SlOQbMa4PBlP1R7X/qD6XQdaqz07bEwFRgmFVmKoD3IT/EZAAktdqdCUDOgqnED7Y5K18ol2lrd4/nF7DhVqs19gWIGdAHPAvxyerqGs/5a2vrbA8fffQRnZ6eBkBQmsHTCrTSNQKzY3WEXVKAfT0a4bCAcGrCcCB5VNg4gFQAaeO9cv0ggL+LrG9+PNRX+JzM1N8EMFLQGTvmEj9MWbTUXuyYJfkRnu/D2OIayBV9572AFFGhgLaypgU9HnEMfPPGIb388kv0yiuvMLsnYiXcz+PMbFSh2DWAqSQSDLTCfFDDmEHtylBoc1Q2D2XXvfr8WP7Af+b9H96vctHn2AOJrAxm1/Ui6aTchM/7zJsvvG+fnUmn74l9bm3Sf78ol2T9hM4/sbyY2mxM5knxjdVD62esvKb+ZvZgwOv00+eZ7DtiOa/Y/DzvPUnXWx3UayaxrdtDsG20clKdiuVf7XuTdMvP6b4fsfu8LsTsKpa/VX3wffEytuAS34d5eumfk6QTMdv218Z0y+q42q/6NtuupFy4vGN6mIKVY0wXfJv83ou2Mb6H/SSYKqbLXve9fcZ017bL+8unsYNYn2P6N++ZfhzsfKTy0s9i+jFPv2N64n2k12X4vvh4TGMSr1v6DK83Ns+qPknHx++lxuYmL7cYM5WfB592/Pz93K5pWcETIGavb3YejPnhRe2xYKrYtUk2NokjHCuotuHJOXfSq0VNmvne9snqX1Ru5gQEPiTKxdTzfITXS+ur5s1XSXt4Md95HXv4p8yNSXNPTC/sHruXi98zjcUVMbu3MYmfF60ezZu/7DP8nmlsnozFkPpuvR7/2jXjIjuJ6XyS0i7BVE9lzsuLlxJYSmApgaUEvsYSWIKpvsaDv+z6UgJLCSwlsJTA00ngL/7i34z9wjS24LZJTp9oTEpq2MW6XdjHNi2SkiqLEij+WYuSMbGEnE8i2P7HErH2ep8Ux3dPm6Sxcor9js9Q2IBNfJ9sntd23ZC17UlKsj+RoDVqFEuy+D4mJY3t+3zyDic0o9jDfh7TLZ8g9smspO8nSUPekNQNyPippElWM09vbQJbE19a3Gr1OdY+n2y2euQTkl4m+reCqWKFvza5huvnbWBZHY8lsbSox7I1+ASZTarpRqPtk0/AaaIXz9ENbPyu7YzZqfUFi5Jt1/OCwhoQ8zFJNqn2bcfeFvbETv6ysom1O6kvXgZJtqE+QccZ99nP9HN/wrAdJx0Pq7deL7wtLPK1sXlhXrI66btY2+xmjpef9zPX04VpkYBN8GofdAy1LTZp7BPb13lfUvLbyizWLz9P2nd5n2xtzI6dPsP7pXm+7jp9il0T23Tz/j5mH1YX1LeqXqOoHj8xv5q0yYe26aaKHUNbPGPlreOLoiErRzvuKi/rF/F+bWfseTru1tdZQPZXlbO/L2a71qfF9G/eu63/Vh1NsjuvX7bP9t6ksfJti/lHG5PgmX6+i/nKmIx0vJJsIjY3JLXP2o+3RR8HWTnY+6yuq9/2Nu/jA/u9zp9eZov+RnyEArBsNidFj+k0lStlLjY+enhE1XqdOr0upZixAAwMAg7gAu9QHAmgiTC2CKuGPYVdwFSBxSeV5oJyBlQZhiqN0fARnqXxK8NXwGqSkWI3nYPZnoUWY7b4mAthQy0zg7amRYxeL6xe43eV/zwfgf5p2wBKYpandIZPd5dCeWFwQLsB+sgx6IyhQwyo+vjDX1I+R/S7/9Vv0fO3b9JapUCjfofG/Q6lx0MqZFNUQnE518hL4SLgPCMw4GTlfayDDDCYxnYsc3M6P64TVqvpKebcXz4dHYw8AljDZ8xO1RvwT7sHYecpXyzTcy+8QPuHN6jXDmAqFAkGFh+MiQLrUIiI8QCLGdhRAJqqrJQZWAEQQyYNYOqAgS9oJzMxMRVCmh49fETVapV1DqAMFGcWSkUGfDFmKpQugGEGIAjmcMmmaZQa0fG9L6l2eU79focLdTMpAFjwbGLgTTYwnl1cVBkss76xxUXlV9U6vfH2O3Tj9rNA2RCNIQeR8UhBNUHX+HT5FFEODAChILDfbTEDEJhucpkM5QAMQkE6gCJoIY9PYKdRWxgR9bsDqjcavJ6D7Ld2dmltfZ3ZmKRKGNXowkw16ne5wB2F7RM2lNGIHt77gu5++hEd7mzSaqVIo4EUogKAdVWrUrffY9u9+8Xn9OGvPqJvvvYteunVb9LNO3conckRanZxaj7kMUqBkQ5gKuhUjtIpYWUZBtYcPLvZuKKrs0dUyGWYzadYrhDYSljvQ7Ezt5nXvrK+wuEf9boA62r1Gm1tb9Lm1iYDkNC3HhhcWP9kXkbdPfQKADQw5EBjHx0d0Ye/fI92tjdpa3OdCpAv/MsQgIMU3wOZaSH/5wCRPDyiRw8f0/7hAb386qt0+86ztLG5zXaCAvVsocCAEYg6PZKiL9VDoZYQ4AKzUvHbBPDDgCu4GmYjA35DgGAA7ghDEj7nq0JNMHwbWNT6lEL/xigOBphqQN1mky7Pz+ny4pwZn6A/qysrVMjnGIQEgAQzXgUmHTEBeFYBFIWSd/a7GAPxQSlqthr0/i9/QQ8e3qfHx4+4b/l8gQvywcD23Esv0UqhQJVikUGFYJ1IAcAWDmkh/M7+ACxQQPuM5WAVfAZGr26XgWydhrD5XDZqdPr4EdUAtG01aW11jba3tmhvd5cZqiCjQb/PvoWZoScMRSgSVpiQ+iaexWQ8AqBKGHlSMldwAZOAc8PpPxMgmc5D07kI4wP7G1Gv12E7BfMPY1IIzGh9BuJB3t1Bny6uLumjX7xPtasaAx5RpI3ibTDklSslPrTk8KYAqTKZHMEDgRuv2x5Spz2gVrtPmVyRShUAI9blp7IiPmCSDxLaJtE1gKoESApGNy68Zp8+RRszy5ayUTHmSfSO0xjh4BSOKcAS2e/R6ekJHT9+TA/ufUntVpttamWlRDcO9+nZO8/QYNDj6/JglssBNAnbDcRKmJ8UDA1wzWjEBfcMBB2MaH1rl1bWNpmpCmAqMBrBZ4itgJkunGjNaCtlG5fICf2TuTQUWKLvwyEXxgNMJYw2+QAckvnIroGmawUBQMlaQWIVAYAxemfC+gEg1eMH9+mD93/B/uE777xFK2B7BIsebBcgpXyO2wBwb73eoHanw+CxrZ0d2tjcZJAoM1MBYDoqEI0LQCqGsVPQK1MwEQGAwnhQsHsJ2xb0EOx9zCbHXwYwFY8X9DIgJJVoKoVuALzWBqyKUukRA/omsaAy0rFzlT4rIyf6ocxUJ48eMZgK/wGYWigWqN1uUafdYfDk48eP6f/66x/SYJQK7GrBv43G4kOymcAmKH+DWRKAOoCp8I4JmCqwHXGpP3xDsE/OL7A4AHSVOTBY7Qy7gY3BYmt+G9trDGzzkxOQmYlrbH7L5pM0Voytq1W+vgDMx9caIzKDG8etAoCswMYhC7DLASzea1OzeklX54+o3TinSn5EhUyfwVSZVIv+X/betEnW5TgPy973Wc/M2dd7z91XEKAIEiBIiRIpfrBIyb9KP0ARCtMK+4sjTJokJFsRtoOmKNEUF4AACODiLueefZ19eqb31fFkVnbn5Km3u8+1I/zh9gWHM6f7feutysqlKt986kmNGtTr1OnixU16++03aBNsfgBnVteJMkXq9lPUHYKRKcdgvHK1Rivr6/S//tEf0d//9d/Q/v4Bg6XOb1+kRhM2TlRbXadnz17Q55/foWoVQNUcA5KE9UfYm/Bb96gYg+4XZPxswoFpLcSw4Gjs/lbnzMrM7mHwOWSisoyBqcCoh//gewWQL1hI2RdkqH58OgFTIQYB7K2oYbAW6p4Z33l2Vr+fsns9v3edtc+1+z27L4vllGy7o7EBU6WETcu2pXlhAQMzFJgBNpCXygrf6V5W2L+msVEYb2UNoXsgZcJSMBXWlPgO4KluD34kw8xOYI4C0yN8LvyTgql4v5MBaF6YqQCkgi8cpwEGLdPa5iYzdoIFEn4SOoS4iN/tdof9Nv69vr7B8R7gKoB4AbrmvAmzcKVYLxSoxDGBwVgA6koeB2togEl1nQ/SVxlrhvcDYL8EIAv9x7MBOgJwyx8+oz5gqutn95fiV3TNN90TTWWuLGDyDgft8NrFAODUdjTHo/oe8zNQUjA44zsAmEUlsPeSQ3rgmy9fvkxvv/UmvfHGbQaNQa66dwywL7EVXWdPtkOh/xp7AytaLDfg8xJJ+cpZeQU7btVX3S9bMFVSjs3bp89H2PaTbNBeE8v9+ZzQ/JzH9F2Qtu19g88X6Pf2UBcrT9ULPwbVZ9tH398kv2T7YOWYdL2Xjb/fjtXHX/13bH68T02Slf08plOQhTAJT+1Nx6V9szk2+64lJrOYfHwfYvplnxnz9dqG9f32+TbXhs/h52ysjd3v7cDKJ0nmXmf0Hm/X9v6YfcTsPqYb+pnqsn2Ojsmumc7qujBh+ucn2aa3L68TGi/i73sE/GF1ODZuO8/q6719ev3wa4akdpNs0PuT2Nzaz/zc2TmwPkX1y6/H9N1eTM6x+dN4xbHGAMS9P/Dj07yntuljY5Lv1ufYdwH4zM6rtzONJd7vJ/lq0RVZ89q4bH1aTBaxOYzZvNUJyQlJLmKWbth20Kev8q6QDyQxB+km+bKYP8PzfazSccTjxMsAxVk67v229/dWZvZvzmvi8KDw36xYmOTfk+bS6/CiYKq4PKajj9lwzHasDVjZxezd3u/bt3afFKtUF2Lv87wPS+qLPicWi6yu6LO8z47FBCvzJPuwz1XbUPtIioUxfZl37e//q99b1obPM+Ll90sJLCWwlMBSAksJfCVe4aXYlhJYSmApgaUElhL4mkrgT/7k+xNmKrtZ9omKWHLUXzMr2eA35fOSKJpkmLe5TkpmJG2wfdLGJ2JjyR+rGjY5tkhiblayxLer8veqyEnHIRKPL7M4+UShJl188tLK2/fJJ13OMFPxSezynxZ1+d+z+m0TLTZRjj7gNE8AqvgJNt2hRQChME2/0+umPQqnc/v7RQhT5gN+wtkinUXmTvuuuhRLVGsxtiaG5AWLvECV4jCWzoQhYdqmSFSLHewzpjo51QR7ncytnCir8612ovppX3bYlz46B3rfrN9+7rQdnW8rD32+nWML3jmTiDYsWnq9vhjXF7WzEtQx3+HnaFaCDW2LPCezoZXXk8903qaaP2WEY3vkMUgD0wIwKQKYymJaNKLX2pOCzeyeAXVZ+dp+yJjED0zP5tUCdS0AkCJMmX/RD3lhEQoSuRBKvlcdmb6stLoKxRX9lN/6o55gerqw1aHpmILkDFpNiz/OGvvZO7y9WHmJTkzblT6dfSE+lZ2M5ex/s070nLKKWR9v7cvGsFji2Y89SRa4F8Ul2nZMV71Ptoln227Ml8fmIymeJ93vfd28scXGap9px2hjbtIawl7j44bo8hSEa+XoX86pPuA5zGRjwBt4xrQw6ayu6Px6f+T9kj7Pv1gXHzN9Uam2Zl8m6j3Wd3vfNu9Fwax5sfdaOWtfFlkj+Wv8+kjla32WHYN9qWn7auXldWBe//yYrW3E+uflYO1D58jbfJJd2PHafugzknTeysf7jlh81tM/FWhnZWrvt3aCa2xbeo+Xb0xnAANAASCeyy+jM2kujgMrx4OHD6jd7VIfxZDpFPWZGa4vxfwMpApFmWkBgfD/ccGvxAz+LxR7SeF4AFMFQNWkP8ySg3tlfTOZVwAbxmDiFAYLtS22m8BKBSAGM0UB8MLFx8JYI4AtgPZDX7h7EvxVLsyq4daL6BNkgKJgtI2/cRueqWtWjJ/Zkxh8gSJx+W4IMAh8C8uTGEyVzaZoPOzRoNemZ08f0vpKmX7nn/4TZqVKj/sMphr28NOmUi5HtXKRCqBRIaIe2G7AYoKy7AmYCpCiUH4Y1gUyDCn2xbiZIQJtiDBZVvh+qCefYw0AMBz6jgJHMJL0R9Ro92k4TlM6W6Cbr91iRhbIUovYuQ/pDINSUCwIfQAID20DTIWCTYAxUGBZrVaoVACDkRTRj5ktYSx+NwC6nj55RodHh1xgiMLJzc1zXMCN4iSxG/kBIICZoNJZ6g371Gg36e6nn1Dj6IAqlSKzreBZ+QLAUUNqNxpchImfvf1DGo5StLK6ToeHR3TabNHb77xHF65ep3SpxjoHRqRRGhQN6BuAUQIU5LEzmIphXDzOTqtB3XaL2u0m5XMZZhdCn1GcOhqnuAgV4xPmF9gWTvNF0WqX9vf3qdls8Z7uwqWLtLG5iapLAQbw6fwyswCDpcBqxgxbYGEb0LDXpRdPH9Gj+1/Sxa0NBlP1uyjAHE3BVIM+VapVuvfwAX1+5wv69q9+h955/wMqr6zy2rHXH1Auj77miQAaSMGmAFTCmgTgCOzNhDUHYKpO85RO6vtUymepVq1woW2OQXpiq1zoGYBnbAvQCxTgnpzSaeOU6sfHtL65Tmsba1QqgvUKw+0HcAjWsyjCF/Bhv9tlHUGxLNibvvzsUwZDlAHeYpBAmuUNubJdh5gOnfrhj35Ez54/p7W1dbp+8xa9dvs2g+fQXwByABwCOxVAQWAIy2ULgWktrNMD+IV1GqA/PJGVj0u2gv4HkCezlmHoAnaU9YgA7nKg+SAUDPaoBwYusHEEFimMbdjt0Un9mI6PD6lRr/O4asz2VWA2NQAC0V4f+g7wBAcsouFYCpAVbIRiFNg6WALxs7O7Q3/+n/6c6qd1KpVLdOvWa3T12lW6du0abV28SJuXrtCw1aYxWAWh52Cjgv/qDcSPMgCJ0WPsw/A322kuT2MwycF/ANDYbQuYMZume5//ggE8L54/YwBTuVhiFrLVlVVmkCiArQQF4/0Bg8RQEM3xBUXNAegoheeKfg3RIACp4DcA7oHvUFAVOga/ix/4Z/bjgdVCYxJAl1yszcwXff4NAB90plIqMuAS9vzs2VN6AUBY/TQUuJepkC+wfgOAs7Jao/W1VdrYgk8qM8NWq92lVqtDlM7TGCx0I9gLgCNZyhdKVKrWaG11g7Io+IadcDoiFMNnwbgHVr4AzoOhcfGhAPMmG1MA80LuQAKPzIfELAB2h+x7B902tU5O6P79+/T82TN6/uIZVSoVLkK/dfMmbW+fo2q1zIXbXTBLptIMpAJDHLwZg5ZRoI9YgD4ERrZWq80Ao253QNWVNSpVVmgMkEAWLIwlBtcxCoN/QmGZ2jGvCRT4JXs0LrCURcCkSB0F/ADcoShf1vgCzgkCmywLGKwdwKLCQgkbBMAU4DoBgLAvGA3o8f27dO/OZ/Ti2RPa2Fil7/3GdynPDIdYCwwZnApA5aDXp163x6xUHWbhGtHq2jpVV1cpVywy89KYyacQu8DWhjiPMVswlbLDwR0BTDWYgKkQcwRWJIx3jLgKYCr2Kzyn7Cb4F9hF+oMOswNlc5aTBI+VdZaMFzHU7GPC3rw/GtH+7i4d7O4ywAH+E3IFmBU/62vr9OTpU/rzv/gLGqdzVF0FwBSgPpkfxBjMfbcHG5G1FtZ70DEAZ/Ef/i0gLlnQ8fqMxyRMoxPgHKJIyD8wAC7ov+7XJw5NlophFROyerqoCWtGvgexmf194PpifYXeya1+b4Nx8PMDyF+WR9P1nj4RfZd1CHRfdFNzDJOcZOgjA8Z4bSVMM/APYL/LYI4BzAVws91kVjQBUx1StTCiYrZPuXSPRoM6jYenlKYuXbq4RW+8+RqtbWxQbWWdipU1GqUK1O7AMRYonatQpVKjItZOKzX6n/7gD+hv//IveXkAANfm5jaDZfDvbL5IOzt79PDBI8pk8+zGO22ATqZM9Yj5AlyBjYC1U9b5AsKBfoGRLsQwwPYZyIPCT7Ev+F1dH0NM6id07wH54zMG5IV4KftmAePqfk7BVMIYK7IGmAprI6wfDw+O6eSkKWsLgDoH2EOIIrC9h7UXr3MDK4+uD8/mqcKWI5yfJQDcibJN1pSxPNQklgS7EA2VNQB0wucFcb0caCDxX66RAx90n8LXTACHUzAVYpDIGfMi14gaQj6yvtB8nxQJg0Fuys4LnwA70D0R1iECTi0wWAl6jbWlgqnwPdbm7U5XmFLBSAcmylRKwFStFjVbTUqB0bZUodrqGvv5bh9MUh3uC9rCva1mm2Waz+VpbX1t4nMAugLjkrBIwSdOD6iwuRYGpodcuR5KAE8Iafe60z0C4hj2EfBlCqYSgFjpTBG4ytiyJr2cc1L7njKnaJCxuSB8xvuhAAS3OQXdkypg0wO6NGfK+0RmdBMgcQ7+VRmccdDDUNiAwRT64Qcf0LVrV3mc2B9wTiJwUsnvADwPW+mw3ZuwVikq2udaYjmMyZ43AMTsNT6X4HOAOnZ7YJjKTeUYA1PZfE4sTzIJ9O4Pe63Yuc7fNPesNma/t83Mep71X7F7/Gfals2/WDCBfm7fvVh523cv2t95Y5e14zRv7WWS1O+k4mqr7/5vO/+xZ/q+JMnHy8nPm4IUY8AZlUtMhrNklSSXeTrt7+NYFvYeVj6+HfUROv+4R8FUsbyutyXVC2+jfoyx51r9s75J5yd2j53PJJ2JXROzETufsbYmBye89P5z+iZ5Gq+nMU595bR93Q7pwUwCjj373m4xMJXVXWsbL8eI6Yi8PPwcJunjrM+T7Mr2L+bT7DxYn5OUK4/ptfU5svaSwwGsvsR8rB2P2qyPIxyzDCjL6qV+x20zQHx6aIjsP3RPoT5e1lF2zS+36B7BvFeXjyff8ToqrEd1/Z/kp/hz90pQqwY41jE7fYg1Zp8hh4eMOY/qfYSXg7VVO68x/59oo4jVAFNNDi3Tg0nC/kdz7maNi7YgP16ryykyk30aP2eyrA21F5oX9wJZQMmndRmSrD1jJ+YdLc+zKDqlsEfLSu7mVf6zuq86Zu/3uqx+2upgkv9L8tFJ/fPXe7+sNj3L5nHNtH7gZVnEbMqPd5a/tzLS/lnf4O3dP8/KO0ln9R7ri+whlLH7/HNxb2w+Z+mH2tM8HfqX/+3vL8FUr2Jky2uXElhKYCmBpQS+thJYBsyv7dQvB76UwFICSwksJfCqEvjDP/xfJmCqpCSptqmbVp9QWzSRPWvTm/SdFhrbpJVuzn2iSq/xCQC/mY8lRX2iQRMhSYkaTdJ4Vgmf3LbPsol33z4n71wSnxNi4SVsNpPjok57n00++L9j8vL3zhqblW146OQ00FlJZpv05cKLkOucFjjYEzvlJHb7olvTSfpimgvZtBjCwKPO6vnZF+UvvTjHi46sFHSqTH2yN2Y3sURULOFmdVRkI6dPyvPOFntMX5bLEwUgZ5k1ptUk/oWD9IdnMZy+NU1cWhtMSt7F7NuOJ2YXqjO2Ta8bSd9ZYINPlCUl8fwJa7jOAha0Hb3fghOsnXs79D4jNrcW9GblrHM6r31vTyLPM1BE8zLo7Fz6rL4Wnb+c3NSXDy8n8qf2fRa8d1Y3pJfmvccZIJcHM0mbqnPTZ9oXw15Pp/Fiqqv4S0BefAyyAUFN5TB91lSSYq8ortCiapXndIwq55fHFEq1Qv9j7Z+VhQIg5RnWl83ynbP8qLUf9T34jBlDUEQXTmvG37YwIwbO0aIZa1e2QEXv0f6o7Xiwzku+3bywXzRGx67zL8CtXOzfSb4qKZ77dhRMhZfX9tQ9X+RhY7qVvbcpu66Z6q68MIuNKTb22EsIOw/+b41F9nmYpxj4yM632NG0GMgCVmPPi8UC7av1q9afxuSm6xPbl3n3zLILrwPWHyf5dCsrb4+eZS+m87jHjlmLCtXWbUxK6l+seMbqrZe3/tteoyfr6wskLozm4jYB4Wi/pgVZMvJY/Pa2YefOx1/r0/Rv9I+fmcnQYChFc5UyitfO/mvFAAAgAElEQVQANBjTzu4ufXHnDmXzYD8REBTPFdfcC0h3+pI7gHvwib4knbykFcyFFo1bAFPwtlJwLBN7BvzEbBdcBC6AKZUbz3HoPwo5wcaQzU3BVmBIYgBYqMKVQkcBfHGBrgFzSTyT2MR1+QGQzCfEK5pn0i88N0RsrpUGY1SWxnzauhR+oMiwVCwyICaTHlOlXKDT+gHt7Tyj1KhLN65fot/97X/CrFQnx/s0DGCqUb9HtVKJ1mo1YdJT4DlQWZkM9RiwJeNWRhOA02JrzWnNgrDaKPAMgDjVM/VDkAWYALr9IZ2ctGmczlKpVKXNrS1m6wCQIJvLsw5IIauwA8jiFWAxYe6A/rAu9wfMQoQ4l4PeDAbUabcZFIFnouCb2xoT7e3vMmiv0+sxmGp7e4tyuYIAtoYD1s1cPsegIegcdPPp44f06Sc/pTuff0bNkzqtr63Qa7du0ttvvkGdDoADbeq2Wlx0WS5XqH7SoE63J6C3MQp/C3Tl6nVa3zpP2TLAVAICSmUALgK7lBYhAEzVZ72YsqINqQV2ntMTBsQUC3mqlMu0urHOjCSQC8sAhcso2E5Db/PM8oGT54+Ojqjb7bG8zm1u0kqtJsUSgQ+JMpDpZOElOLhOiwatBgOTjg/3qX50QOc316lcyFGn3RBbTBEdn5xSu9uhdDZL+0eHtHd4RL/8K9+m1954S8bFOkwMiqA0WAmguwX+gSkLABL6L+AByLbTbNCg12WwDwrIwWjEIEJlDELRNDPUgX5NXooDrAC2HBSMol9ra6tUW6lRLl+QQhQGCuFBEmMhKzDnAHgUNIz2dnfo7p07dPHCFq1Uq3R0sM9Aqs2NNep1wZzTDb971Bv06e9//GM6OWnQt/7Rr9C1Gzdp49w2pXFaeCrDQEEAqQrFcgA/jRmUNx4KAwH7ZAA1szlmVgBzlLBDYEyBMTcwkmDdAdAU+6JwoIWaAoNSlF0nACyUSUaYnoiyabBPdei0fkz3vrzDQJ/tc+eYsQOMW+VykffF0GFmuQNMByC90ZABQWAngf1A1wDM++zzz+nh44f0bOcFF/icv3CR3nznHS7U3draEhssFCjHugllEsBUcMhTp83OV9jiGADC40hzra6CY0MZO+hYaJwa0snxIbVbDZ6Lk+Njqh8f0uHBEQPCLl+6RBfPbzOTBIBxrWZTivNRxMUgIoAZAGoCI5YAFdnnoZem4B9/s//odMS/DIdUAUMaAJf5PDWbDeq0W2w/+XyOSqUCzw1s8OBgj3/AAjaRJYBEDNARkBPGBN9WABCqVBF5gU0D8xyYnMDyA3YPxCH49/4QIDb4YvhAsSOwueEH7DAA8IHBrVitUqW2wmNtNk6pUKxSqSLgTZ4HDm4C3hRkDQCCUpjPusUgmhGQwTwvuKXfblKjfkJHh4d0fHRIh/t77FNQbI77zm2dY3awSxcvU7VWY18A2bMtAoyazbItA4gGuI8CAVCYDyARAGAogu91+8xyBT8B4CXGlC2UKJcvMccil3xz35l2kYZD2DSK+CV+8lrEMGpM2N0YHKdsY6FcPLC88do2iGWyJgxAUdE9hghLbECx/mDAwLDhoEvtRp3+5r/+JX3y0x/RO2/fpjfeuk3XXr9JGQBgGEgXir0yaep3AewDaxrApUNqd/u0BpbAtQ2OAQCSwofBbwOkIoPixcmk6EfBYfDxCqJGERGzwxSLsmYz/18Bg5LOCu0w0ENYn8D+CVaZtdVVvg/zwgC4bIaZTaAf8BWIgxwTGTQ8pnaryYxUiK+wEwC5VIexVgDQEmO5e/ce/dXf/A1lCxVaP3dB2Ad5fy05K3YLk7225MrUFjGN0FndY/G6MYDxBLgkfp8B5QG4g6HnwcgC+YApKeTv7B6H16gBoMXLrHSaQZdYR03XYFPwjQWQc/8CUxTv3IPvZR8M3Q6FfZO1piYjw1pa19kWvxWq/XTBPV2PQ8/BqIQlYlaKQmGa+UyOcukcZUYj6jYadLS3Q/XDHeo0DqmUG1C5MKRycUyt5g71u0dULWfp+vVL9OZbtxnQDEa7YmWdstkqjVOIjQA5V6hcBRsPWOTS9N//d/+W/vqv/oqBLNXqCq2tb1CaQZzEYMCdnX16/nyHCsUS2yPkBzAwwCwC9Jf/AGCGLmC8UvytAI8pGBH6pQcTTIrCTcEj9AvzCV84AUiG9hhQH/ZYnNcIoDxmoEylOe5KblSKVAV4DfbEIo/tyZMd2t875PjHawL4CLBTAebN+Vv5zOYA1R5lryMAssleVdkDTM5UbZL3wOFwnrO5PjkEYlKgG4Dtst43eWZTwMvrGfRrskGd7sri+0j5XnPEYcszyYvpv7H/CooYclEpSjNdbYpBrvDj1UqR5YLnwP/jO8ktgRU3zwBRrJcB8hcALkCbWEf0mYWuVK7wAQ1gGj44PKS9/X0qlstUqlSpVK7SYDTm63jNk8N6Pseso1jHgrUY/21vb1OxWGJ9QmyGjqD9iY8P7zHwfLU5PbSDmamYNRH+WYqqOx3EMWF6wdoBoGyAQzE+zDMz1xYKk0OrRP7Ye8k+WvfANp8m3yvA8OV3Ldov9U1oB/qKZ+pnNs+vTFv4bmIn4TAEqIz2p4QDFtJpBrGhP5gb6ae0/f5779F3v/tdYfIEmLUjNsI6zAfZsbUGMGgA1sjGa3IInaaZbX7A5qNEn+yBWCaGGYCS2o7ea3V3qtHyl81z+NyXv9b+O9Yv2z+91l5ncydJ49K+x8aguT+Vgc6nLf61Y7K5qFh/8FlSkbH6HtsfbcPmZ3UcPqfjxzdxKa7oPEkOsXefSWNImgsr79jczNITrxd2nLovsnktP8++7UV0y+q21z3/TnWWbibpaawPXqdwjWVom2Uj9jufT0zSf/v5LLtMGp+dB6+bsRhln+f1ZL6O+sMjk/89SRMalvqXQc4vv8dJ0umY3c2yoaSx+PZn6Zi/NqYv1qZ8W3ZurO/R3KzXJe+frM/x7wqSYkLSeLStef2NjcH7jYnvCGtzeziI7oHsIQeTdVgQKIOZFBAvL9Llm3DAqx6CoAzWeD72GVjjaF/4oJYAco/pwfTIVc19BXZlBVLJMR6Tg8Hwt7KO4jApazs6j0l1HDqf+u7Uv1vyczfR5QA4s/dNAF0BEDdp2/QbOUG7bmWfpWvkkAuf6E6QkeyVFvWScp2s53WNEg5W0UMuzSFldv6YWZ7zvyJD+17G+x6rV0lxdxEbtKOK+VAbu/Rv7zdnPUdlmbTWsnYci3vzpG7759cuE1uLgNOsXsq6++zBIjqH+nxfb2HlH/vbf4Z2LDPxLJ887zvv+2IysnKJfb8EU83TrOX3SwksJbCUwFICSwmEJfZSEEsJLCWwlMBSAksJLCWwmARiYKrYBtcmH/RUvllJWG1jXjI8lsCIJT1sn2yCI5bssC+9bFuLJDD8xnxWUgXfxcBU9vmTwqpwLe6xBeB2XJos02fal3R4kQlAlf1unvxjMktKotoCB5WZTzRr0svLFNd5OdkEmb5o0PFNEyThxNOQALJtzEvmJulILLGCtiA/OdnUMBKEwmCfsNFx23m0SWn/7LMy9eCol1+82SSqPsMnVn2fYsk/3yefmIzprk94x+wnZgPop0/M+z7F+pNU0B27Vsfs+6S6lFTIPktf7Vj8M23BfdKLAO1TTL9jtmQTl96Penu1c+xlrrbi7SCWcPfPSfK5Sb7NR4qY/L0+Wlv2Mkoap56GbK9XGfr2tU/W5yT571kxIOYPkuV1FkwV65PtbyzCxmKTtUu1IxRV4HNlS1IfqfN9pmjNMYnp6a94vsZi/K0vqXXMmCOVn5dRTEe8rSzqY/W+l0/pPSshjRPWbrxdabyMxZ7pfAigUAtacK2OPcmfWjnYmGx9in6ussQ9dkyz5t7a6ayChpjOWHuIxRlr80k+LMkHxnRYZasysXOQFFPUZmI+2K4dvL+PxSBr294X6HNidmTv87FH/ZF/Kef9uv0e9yhDXEzuXk9tHLL9jMWOJH+mdm7tVovAFFiphV22+MbLxeqR94tqZ3q/jsPLVK/D73Q2w8VjKLiuVmsMBkLh/s7ODt29d49QTA6wAQN5wgmjAMZIIa45bDR0zJ9sFM6GD4D8aVGYlBLrye9TkKCVPfcvzJUHnKrspdhvCq7E2HHSuso0ZjcqH9u+lZVdk6ms/LxyrTjkgYJRBmbgFFFipiIAeQCmAttEtZSnw/0X9OTRPVqtFenN2zfot/7xr1OtnGMw1WjQZdahYbfLbC5gT2HgEaWlOBKneKZT1ONiASkojb2U13HqHoPHqEyaYZ3Nhe6BiUTZhaTQcsSF5fXTNgOOUOxbA8PMCgp417nAEqwezDbBJ8CGsXPBv8ROjTnCICKYIBSNouiZY91QCgULxTyXCaIIvdFqUAsAqF6PZba6uhoUSvw6s8SATaTf5cJxsF89enCP7nz2C3r86CEzRK2u1Ojtt96gjz98n/p9FGeCBaxHxUKRC9SPT064SBMiAOsWwFqXAaY6t03ZYoXBYVBtsHEB2MD1tKFKkfuNGuosivgxliG1mw06Pa3T0dEhFXJZKpdLtH5uk/uJ/1BUKifDCisVmKo67Q41Wi1mbIKeYE+ygWLRalUYRxgkFxgOGM8S2AnGIxo0TqjXOGVQSOOkzs8/t7ZCpQLabfIco7q7fgpZdlhXThoNOm216eNv/TJdv/l60BtMFQoZABAAuCrFwDKAqZhZJJBjofgW39cPD/hZw36fxwjGKwZcANyHvRQzjY2kr4HZCY2AYerFixdcRIqi/9XVFQbAMBMC9AfMT7iPC+gFjNDvdZnBKYPxDnq0v7tDD+/fo4sXz9NKrcqgkXw2Qxsba6wHAFShcObk9ISOjsGg94jH8+3vfJcuXL5C5WqNUtk8jVGgD4YEsOrki1KEi0JvgFNQsD0YTICJqWyWQSrwe+pPtGAWvg/ARYBOuFhfGU24WAhAKGHnQJGz+PfgBcPJwij0wUf4HuwyrWaDwYAY99bmOn+XTo2pWATDBwXWLWET0XVNJhMK2VGg2+vRkydP6JNPPqEDMML1B3TxyhW6cv063br9BgOp4MvhK9gvKOMaCoyG4RADKDaDSPFAPSE6zfrKn0N3eZ5DMRPrGQqPwPgEhosu9w/FMfXjIzra36NHDx9Rp9XkObtwfpsBgwxe6XQYIMZMXgBLMENrjou9xa+HwmT0lwGaAlhTYBT8ubJTgH0OJxtjDmDv+GF2ILBdQydOAHQ8oqOjA6rXjxn4iLmDDQNwq4c149/wr8VSiQFVrJ8MJkxzwXa1UuViboylDDAR5o4BSCiYBssf/ESWGTwAqIJ/BlMV7CedA4itSCvrG5TJ5Qjg3mKpykAJsBaCfYQBvGDBY3auACwJYKoJeAfj6guL0gnY3o4O6BhAqsMjLsrGuNEvjAPF2ysrNQZRraysMkAMfQHTVLvT4ZgCEFWxCJBrlnXWHmCSzecJPwCAAozRaXeZgRCAsUKpQrliifLFMoNNGWCEnAoXvOEaMPhhfWAZ1AHGk9jAPlZwOxNANjtLBqDpGmC6gJA1nhy2I5AQYflIjSFrAb8K2HhIp/VDev7kIcdXsOgBTHXx0jZlCjlKj/pEAJL0+lzABbAAAFNjytCgN6Rms0MHxye0uXVB4kG+JOx8/SGvi4QBXNnThZlQ8NnCNgU9tms46KSATaSIlH+HU/qliDAwOQWfD5kAmNfpguERc1jmecF4EcMYgMmA6cAUBFa/AErBeJqNBj26d4/VBToL4AH6IHELrEMjqh/X6e69+/Sjn/yU8qUKrW5us68EvmDKuvRykdWEmc8c7GTXSNBjmwvQfZjuUaGTGL/d59rchl2j6jpMbdyub+xaTPdnNj/qr7V7EruWtOton8OIrdn1GvbnYFRC2GOSJEaYUiGbp3wmT2nM3+kpHe2+oNOjXeq2jqdgqtKYmqcvaNiv08Z6hW7cuEyvvX4z+Nc8laobVCwCiA3mSKw/ylSqrXKM6DXr9D/8j/+OfviDH9DqKoAlK7SyukZ5ABpHY9rbP2DWTQBYAVSWeRewDMCCOn88BwykAeBGwVTCoCQGifUHQB694HMBKJS4IwfZiJ4zI20AusB3CWuOHJKgh33hHl13W9CJgH2QswBrp/gE6H4hX2Rw8MOHz2l354Cq1RLHA2F6FdAv4gSuVzDVdP8juQC7V9JDe8RjnC141fvsns3nq/x+WO/RGKzxVHUJv4cDLfieVqL6fIHfs9p9m+qe1gxP+6CgK2Hugy/H+q3d7gpzYrUS/I8wKeE/rFvA5AW5IgZg/YzYz4DPIQ5NGDLrINaJAFNhzdLt92j/4IAPz8AaD8xUYCAE8AqHEMCOsaeRvBUxWA+Md/gP4Cbdb1hQkx2vstGojes+AToJALH4VNnXMKtWSkBhAFMBaAS/hvGhHTBTKZhKZazP1fcxsraYHqyh38uBWVPAu86t7rnVbyiYCutXPcDDHlwTyz1N/aKAUvGDwwcwb81mk/Ue/Ubb+vPxxx/Tb/7Gb04OV+p2xEY4T6Bsju69BY8B7LeBBc6e2WX1emoj8pfVR/u33xvH9NLf79ue9e+Yvfj9tO+bHYfvn/XTsXFYu7Q5Lt+PpHcuMTtVmWi/NY9kZZUkR70mls+x/sjK0LdrxxybY5ub0v77OYm1aa9J8nvej1lZ6N9eZn4s3t/OOgQq1j7aU//r59frZtL9r6KzSfNin+XlYvPHiz4rSbZJurBou7HrrFxivsGPTeUc0zdrv9pWkt7Z+UqSq5fDouP0vmrefWonMZ9ibcyPfZGcvpdv0rNm+Trv25LmyX+uumfX07hGfdw8X2fnRWO0nVe7ho7NvZXXS33mjsTPuk9ae2nffR9s235s6Nc0zseZDGfpqn8XpDK1McSOU9hCXwYWW/l5v6zf6W//jJgOyoEBctCe/th1j41Fdt8TexeTFAPVHvTsLt+Pef5kkvd1oO2k++QA2Wk9hu2r9xHWry7iL3WOYvHM3+/jVsyHebuOxXzb56R1lm3btmH76eWV5N+8TKzvjrWh8+vnKWa3Vme977axwPpQKyNvL/N88iI+7lVii2/v9//V7y2JNl51EpbXLyWwlMBSAksJfC0lsAyYX8tpXw56KYGlBJYSWErgq0jgj//4T8+cQ+M377Ekp30J7ZNhtg8+gT5r07zoZjmWXIglJmYlf3yCICkRkZRYsS8QkATy47TJEZss05fTSUXnmmCziUv9m0+h59OLXz5lUD+bNWbb59iLD5uEs4kh26YmSexnNolr5eqvVTYG2w8tkElKkPl5TUo62XmK65G8WNUTz3ySMclufPIrlix/WZbyCt8mu3wi3ia27Quiefbrx2bb0QS3TWT5/sfmWJ8ZSyr6z/wLiJisddx27mIvIpL8jB2T1eukvnjbneULbP+tzvnkaMyevO7NShjGkoxWzrYoY9acx+RtfYO/1+tnkl+Y5WtjvjHWTuzlTMyu7NxrwZ+VfSy+zPPd8+x9nozsC42zPov/NfGxftzznuv9Ysx/abxQEIfGBNwbY5nCM31cUP3ROKy2rwV9se99XJ4Vi/Gdzq/XlZju6Gf+ZM6YfvrY5vsV02Hvo6R/0kf1N/oSzY7dxzwrS51b/wJN77EvqGw78+zV+6NY32fJMGZ//vrYGkifE/sudr9dl7wcw15mQdIiyUXma5Z/i/nnpOerLGatSfVe/5IxycdZ/UO7qrNW72ws9fM5z7ckzYPKRJ9pDyTQ4kNb1GxPEEzy8/Pm3BfvWHnaNSvbUzbDBV4oeASgBfJEsRyYT548fSrAgiwYe8zJ7waMzn1JeGFu+w/ADgr0vBxtrPNrAJWZtXedF3ymIF1/EjkK4axM7ZjxfC34Vf/qZe5l5OXNOoNTyAGKRWEtwClDYWfIZ3MM5BmPBoRa7GI+Q7s7T+jRgy/p0vkNevet1+jXvv1NBlb12qeUGg9p2O8yCAFAE1Trg8EG4BywEQAc0x8P+aT4CYAt4owQV5hNxRQxqx54HbS+Tor7BEzVaHap0wOzEnGxZaVWo/MXLtDa5iaVVsCagTEOGTgAEA/aAVAI/QLwQFkLuu0OsyQgogLAAKYqogDcGEtB4RCF4VkpyNcCXD6hvSvsFPgbLB/4QXHxzs5z+sHf/i3t7Dyjo8N9atTrNBr0qVwq0O3Xb9H7773LTFEADOA/Zl9Jp2l//5CLiyHPZqvLjCS3Xr9NW+cvUjpXCIXlABYVBUylh9iDCSbs8XDyvviGEfU7bQbDHNeFhaeQz9Haxhrli3lh4+UTYqXQmOuBx2Oq10+oDuaodpvBOGCAAwtJrVJhQAAAS4Neh+cehQaZQl7IgcZj6taPqHNywoCVdqNBvU6L1moV1iuwHDGgIZVmsFYbsiOiZrtD7V6P3v3oG3T52nUugBU2IrBRAUwl7BYAkICdYDSQwy2AlkExLto73oeMT6jX7VK1VqXVtVXKMfAkF1ABYNNBIwCFKHhoSP1Oh56/eM4FsCjurwGMUikz6w3r3XAoYCwGYUjxKVgx0gBYoYi816aD/V169uQRndvcoGqlwmxgAL/UqmUGx/R6Hdar5y9e0P0HD1nO1ZU1+uAb36C1jXOUyRcoD+aFXIEwNAGAiD6gUJV56AJDjvU/h4eHDARD4SszFGWhD8KopCeuqv9QH4I2cS2KwuE/lR2G/TwPcMy2gPuYOYXA/NOmBw/usaxWqmUGUkEPUgT2ILDRYP4BROjTab3OzA8bG+vMwnVcr9OjR4/o/v379PDhQx7vhctX6c1336XN7fNUXV1lO0TOQAqMpdgdP8LAJ8XsjIxKZ4SxCsXzA2HWY1YuAKq48B0IgkARzfoxpH4ftt1igAfAJhh7v9um1ukpA+DAKnZSP6TVao02NzbowoXzXHZ/sLfLugR5QscA2oV+SMFyZlowacBUkCHG0G632J4gQ/h2sGEBRAV5A1zV73fp4AAsLc/op//wE/ryyy84nuH6bDZNlUqFf0plgLfk1GuNLQD8oXC/0+9TqwlGsBHP5ZUrV+jG9et09fIVHgev2wOQhwEBLEuRIWQM/9kbjBi8B3BbbzBgJhkwokHGYPhDoTrYxfK5IjOniZ8ItsNIm8DYjd/wkQMBi2G+7375JT1/+pQOD/aZiej8+W26du0q3QQT2/oas3WJnoIJSIAL8GkoiEcBvQAHkQ/JcIyCnjG4MRSGydo6QyXuL1GvDx89Zl+Qy5fZ9gvlKpwGM75BZ1AQj59cIUXp3JTnB0ALIYUJuga56d8TEIYAcPmyYGPiFcB9FRiUmaCLNZRlDRDVoI/YAN1MU799So8f3KV/+MmP6NqV8/T2W7eoUMxSt92gnWeP2J4AFgHADsCCrfMXqLZ9gQrVVeo3WnSwd0T3Hjyh8xev0PkLl6lcW2MWOwF7MF8TP5l9BIEdTIODsKnhPwAUIHMFNOhaBGOD7gmoFvKQwrgh4v0Q4ADIDjLPUSFfZXZI+G8GLsD3MBCpxz4ecQZtZXIZGoCZr91itjCADO9+8QWVSyXa2NhgHYefgh9TUO/u7j49fPSIvvjyHmULZaqurIunYXU7C0bxa3yOYQYgo7LQdVosZ2P3Yeo7dU2uIAfc59eo+EyBV/45fu9g+63rQLu3t+t4ux+wvt6uiSPLqcnem8cIU8mMaZQe0pgBg0TFbIHy6TyNweIGAOfuDrVO9qnfOaFibkCl/JBKBYCvdyg1btKlS5t07folunzlEgMxKZWj6soW1WrnqVrdpuEQjJFlKqys0enxET279wX90R/9z/Szn/+UzoE5rbbKAJlypcr+6smTZ3R4eEyNJnyxAEXQLvwewLaiuKK7zP44FMCN6CXAsqKPDGhhsM1gEvNkfSa6LnFD2aUUsCNgqum+epqf1nW3BZ0wmIpBMsJWpq4OQCnEgEePXtDe7uEETMXdCqYGnyTXi65O/5N8q8RhQYJP9nXMynX2AK2Ybift6eyeMHbNdH8AYOfZolq7p43tb72u4ZppcW4g0xXyLAKAWm0MoFz4PDBDgdGxVqnyeCETC3TLwJ8USsz0qmAq9lFhDcNgqm6H8gBeZrIcTw+PjxhQBd3KF8q8DgawCdfiGQLWLU1ASpA5/BzATvgbrJGYY8uybEFWDKI2cyesVH1e12AsWANK4bDsy7GmwMEK8Gd4trYNH6eHEakc1cf4PbR+r+s2YRsNjKNmEqzfYH8emKnQZwGnnQUd6/5dfYzVS2HgAAh4xOBm/Ltx2jrDTKV5v48/+ph+43u/yc/Af5DhxO9hHc6AZdEtKzvYnQJ0J0u5MJ5Y7sP6TvXnep3Pfejz7W+9JwaCiflNb2dJe2lvG0l99/1Xmdjffn+flAPy/dX71Mb1ex8zrDxi3+n3vq8+btnn22cmjd2+S9J7/Weqf0ljtn2IyTJJjvq5b1fbiL0HmNcH1eWkNmP6aPM1sXdMs+Z0nn7GfPEs27D6saiOzerDLP2I3ZdkS686Tjvns8YUe576Pa/Li45Tr5tl10lt6T1fRfaqR2jb65G3f7VnmytfZHzaP7VJL7/YeiAm41nji9mzvrM4EycCCP5V7dT2R9uN2cQi8mCZB7qjmG+ctT6ycz0rNtjrbJ5Tx+GfG2vLvwuy826/kzax7p2u+Xw8sP7Zy8/qfsy3vyzTaU2Bn5eX+xVA1oY9MUm+VjYiH1mTz/Nv1j97O541l2fjZzi16as4LceMmRSjtC/24Do7T7avi/gSK/tZ8TTmR+wwva3bA9+sPGPPS/KXST4lFttisd73ye+zksY7y55fdWqtLi8aV/D8eTb0e//yXyxrw191MpbXLyWwlMBSAksJfC0lsAyYX8tpXw56KYGlBJYSWErgq0jgT/7k+2fAVLFkg2/XFjXOSkjMSjjYhE3SxjmWOEgaY1Ji3icxfPJnVuJokZcCuEYTEZpE0c+8nPQFmiY2k+TjEyPS3rRwI6nPScnGs0msl0/qTEo4xpLAOkaf6LEvMdeRBEIAACAASURBVDVZY5O6tthBv7dgKpvg0f7G5IrvfPJkMZ3VArI4GC2mJz5BmpTIOqu/kiSMJVN1XPY7qzMx3Z5lA76IxcrdJvSS5tc/z94zK+FvE9e+Da8z2qckWXr/4WWziP36hHKSb9HEG37HEp6z7GcRWVnfEpODl0VS0tX2LzZ3STqTJPtY3+fpmtU7Lxf8W3XPz5/XIfu9Fr37+Zkn96SXWTE/6WOJ+iDvk+Pzoy8UpqcMz5K19Vmx+BMrMtPr+IR7U9Cvfk37lfQCa+I7pWIjnCwtPs0Cs9COAra8TGJzn2Rn3i8n2VbML8d8g5Vnkk9I8nl6vRTBnh27LSawdo4+WFna5Dva8zHK+razRVvzpHb2+5j9eFuxspwVWxZZB8Veavi5m8rvrO5YvxSL2VpI5Fl+kuZ3lr7Nk4v1of5vOzc+5utaK+arYjFIbSdJbklj8P4g5sPVhm0siwF38L3qoD9RM/by286n9tv/1musPajvs7HEr6HArITrUGyHwi705+DggFmAjo6OpidigtUovMBSfzOZF2OTE/kFP6WbDBnv1Cb9i38dt/edsXGqz7Gn3+Mz7Ze3ezt+lbuPC/4lYsxmJuv3IAucFI8a8Qz+Hwq9ewBQZaQYGkWraQAohvT86UO6f/cL+uD9N+ijD96i9999i6rlHA27TWZ6odEAR9yDronbQbE7FyMCUDEaUW80YJARQDEojEUBYi6fo1KxxHOG4n4UmssJ9PIDm0VB3kSejIk4y0ABuXDxNw5rSGWp1xOWjHZXmA3A2LIKBqW1NaqgOBPFhRkBYDDDFYMguDI4MBZhfqfxSNgrwjO4mJ698gTLAUDWcDSYMIcABILifYB+ULQA5p5W85R2XjynB/fv06ef/oJZiVBgDyAV2JEgu+2tc3T16iUuKi+VClQplbgQE4W6p6cNkUUG4Js9Oq436N1336cr129SAWC1MQq7UbiKYuYMDXHye6hSZMAYsw5JsbAwL3WYHal+ckwjzBmNqVQuMZgBLG6QWRZgFCIuam6129wHMMRAx1DgCtabarXCBapg9hkD0NbrTNi8Unge2u516fhgj07BsANWq16Xx7tSLVExnxVWK6gepajZblMbDGdjsJgNuLD6tXfeoe2Ll2nQ7QtoJpVhBhTsKQEyYhYdzCdvXWDfAgyBnhzs7lGr0eRCVzCUAUwFQBTAl8JMFSqemQVAZANWsG67zUBM6CCKbQGkKpQAYlFWCgGJCSuKMGPg3hSYhXodOj09ZhYuMB2BdaxSLjLYDLgLFN+entRZLyBrgAQ++cWndOPW63T1+nW6dvMWs+gMxikqVmsTphmwv+AHhbgA2aUE5cbEHDzVwf8dHx0zKKccdIdBkVqwzcXcYGUbMaBQmDJGoh/ZLBULBWZCg64Iu0yAyRgwFdsbWGf6HXr86AGD8rIAXBbyDG4ZD/uUz2VZhyF3FByjyBZtr6+v0cnpKT19+pR+9rOf0cHhIdv2tZs36cZrt+nijVvCvMO2iHkVkBLsTxgApQgXoBTxqWlhCwqfMthFi4RYNFKQzuBABbcw+AZAELDuCYaOmbS4rwMG4B3s7dDTxw8ZIAc/dv3aNaqUS8wipwwTKAiGn9RiZWEeAbOTgDQ5piMu8RpuWuiP63m9C/Bvv8eyePbsGT14cJ/anRbPLxg7wKSGNiBX/A22JrCjAVCJdiX/EMDBYPhpt+ng8Ih9HoAxpycndHJSZ5tbXVmh7a1tun79Gm1vnae11TVmf2GWQG4D/jPDYCoAXuFD2p0etTrQ0ZKwPWXgN2EnAIdx9AqF7qInrP+a34AxQhYMaBiwje/u7PAP9E3AdsJCBUCmsHcI+G6yTlDmKMg1FOtDZ8XmhlyOzTAuMJ4EBj0BXijLDMOQaDRiHiRm0AJbCTNUgT2JAUeh0BsnZwObkT6TTpTirKBfDEILrBrCaCU6KL4m9Av9Y4AlYmYoDEMoOLMgE/BCp9Wm48MDunvnCzo+3KVsZkznt9ZopVqke/e+oN2dZ9TtNKhcgr2n6fHjx9yV7fMX6I133qPrt27Tyvo5GgzGtLdzSLWVdarU1hhoChY7BhMGxiyJn2I70xEy76JEM7DoDAGmGgRWEj0EA2wywrwFGU/lJTGc9ZrBizkqlWos6/5gwP4JYBcAqJh5ByCY0ZBSgc2PWVwYJEm8Pvv0k0+Y4XB7e5tW1lZp0O/T7u4eA+Dhl7648yUz973Y3adMvkTFygrHCAum8vtpu16SsQmoQtfasTymTpOu1xTkYHM0Hoig6xF9ns8h2H7YfbstHrV7Pr+mj613bDu2ffUHVt0m34ORLz2mQWrAwKpcLkOFTJ5yWDM12tSqHzOYqts8pnG/SaXckArZHuWzXTo9eU7pVItu375OV69dpI1z67zMS6WxtrpAq+sXaW39EvV7ADEXKb++SfvPn9EXP/4h/R//5/9OX3zxBa1vbDBrWT5fZMZBxJ579x7wmgL2KeOWOYVvQsxQ08N3iFnwJbJ3BqBa2M/gCwCyhI/BKkIBxMoQhjYBeFKGQMhTDsdCjBOwrrCSCoCd7SEA0JXVB5+hPTwXwHj0B74BAH7ch2c+fbJH+/vHVK0Wee2kLE26UPT5EhmvZ6aSw81YN9khTYFOfm/Itsj+SxiRmE2Vz0cQv8PtT5i7DJueMrzqNRPAlo4+sD5y34JrD47QFqtOrg7rcV5XBDy7sIHJTzY7tTmA2LFXw9xCRpWSMFOh/2qfiH9gXi0Wyny4AQPfAbID+yeDhAbU6fWoDdYlMDGC6arbpTrAgPVjKldqzEi7srrB/g1gKhwAoO1jbvVvzC/Wr4j7AGTZPZce7KCHVFggOsbO4L4BmPewDkAMkLUUnsmHKBQKEzAV/q36CLYq6IvqGOu2AYR6f6L6yBE3gKm8j/B7Qwum4vUiWJkZsCcTan2YbV/2kwK0xG/sz/BZs9FinURbFoAPMNWvf/d7wsSGPV4AQLIOB8DUJJ6bImKwM07GYGKu93XWH8d8p/d33i/a79WXW9+4yN92Lx/zzTo+n9Oxz/b3WZno3/ocm/vQNjTfobai1/BaPBy84eOfjwExWcXGH+urv84/KzZ20VfZu9vvfbzSObe25/M7Vg9mzZmff9t2TB4KGp81ntjYbYz3fVP52b5Y32/nMmksdi2xiI7aa2zfYn2xfjtmm6/yvNgBZEl66HNRr/IcL0s/hnltxfylj6eL2E9Mh9Su1Da9bSfZYUyH5o3DxgZvz749O/ez+pSkvzaX6OVvZRXzufNk4PXS53slDk3z/En55NhzbH/0e7Rn422SD/Kxl+cUuQ7e103f2bzqmOfNtdVPHfsitmv1xe5R1O/q+P07ZmGSlnWXlZHqlH+PbfvvfbnV/7idhRzTZL057bXXI21L52ueHlkbkGdP34HG1hJ+3tVm/Zjm+Srse2Wt9/LBfSqDpOfHxhTTD+3D/x9gqiQ/5H0KrrOszdaXzFqLWRn5GGRt3/fD+2g7n1b3kmoqbHve/3s/vcg6aNH2kmKN91UxuS/BVPOi4vL7pQSWElhKYCmBpQREAksw1VITlhJYSmApgaUElhJYUALf//5/mNQGLJKAQbM+0TQrYeOTA4tunv3G3D/Dbq5jm/rYRt5+5r9Pam9e2/4+m0SCnOyLmunpiPIizL8UiCXcJv2cnOg7lUxSgiE29UnJl9j8xJKRKn+fNNN2FUylL358IkxlcaYf4SRR33ZSolb76l8UzdMFuS8ULIVGfFLJyiHJdBZJDtnTUfV6n1TXxLaV0Tw94wVuSI7Ps6mkJKSdm1nuwSeIfVLaJzu9rS7yfSxhiufq3NoxJCX89LlJiT8vU1/8E7O3WBLYJ0C9fLwsY0l82xctIJ+VjFSdsX1WOdiXpjHZa4I7NsfzEqCv4ndn+RRvXzq3SS95k2So8SYWY2LP8PFFY5r6NF8IZtvgYrlQRKy6YXUrJpuYX1RbtT5e79XnqS36FzjzXiTEfJAdo8pZgWv6nX/+PB+X5B9ntTPPP6peev9kE+Le1pKehyJe7aMvqvNyT3qpibbVFvUe67OtXO2cJtmVndvYyzSrKz5mWRlYvxR7buz7WfEryebtM30xEr6Tgjn50eIi749i+j9PD/ycxnTNtjGrPeuvvd+1eqZzGdM1K5/Ys+xnXnf9v73t6732hZn6IKtrHghp9dHOt/7tx+H9RqygSO+xL9Z5/nhNL5V7+sIbhXFgZwE7FQrpJvqFInQuLEbB+WBa5DOttD+7TgltTrNzgd3BFb/F5OblHosRqp92TaVAIrVBWwQQW3uprPGdzoO3MY1D9loUoQsDEQqmM4FRJEX9TpcLMlEQXUIhXhqYmDY9e3Kf7t/9nL7za9+ib3zjXbpx9RKVCmka9Ts0BjCBwGgVQB6jERVycoI/M7Cg8HA84oLF/qDPxdsA5ABgAcAQCg8BENCCbhTT8knwDCASGxZ5CMhJmKikOBCfozgRBZgoIh+NwQw1pFa7y4AcFHkWSyUqV6vMUgWwRiGwE6HwHKxGynYjxf9SWM5lqQBamNQs6v70RPU0GDuymcCYIMXafCI92IvADjUmHmv96JD2Xjyne/fu0ZPHj7h4PJ/PUhVMR4xBGFKv02bAzdpqLYAnigzCAdCgUq1ykSKKSAF+uHv/Ae3s7NP7H3xEt26/RSvntpklB7XEqRQAZZgJKZQXHQygMQCGQvHuoNdlZpjTRp2ZdsD4ALYbMOQAUAX2hQyz2Mhp86eNBnU6PS5mzYUCVPQL8wYWEp4bFBhwcakU34PSbNhp07DZYKafev2Iuq02873kMimqlAtUyGW43h92O6AxA0JQKAsQFaAZ6WyOrr5+mza2thlMJWnyTCiihewZTSHsOGMU/ANIBaCUgBL3d/fY/lHsurIKVowVYpCXoGcEyIbCHRT5ckAdsDxazSbPE+QHdgHIJFfITfe9PF5hmRBdARMb2uxTr9Ok/b0dBo91Wy2e12Ixz3PNxdM0osYJmKm6DIy5d+8+/cPPfkbf/rXv0JvvvEMbm9sM/AAzULG6StlCSYqCUWDe7VGxUOI5ANMZg44C6An9gH2BwaZer3MhMgBV5RJYegLwOgCNGEwV+o8ibGGQkKJwBjaGvRraZA3iwvE+A1kYMJMaMyjuyZOHdHpyzCC6lVqVAUcACDJYppjne2AX2FcCFAj5P3/+nO7evUuffPIJ286ly5fp1u036Pqt12hl6wLPJ+ZAmKhyDORhIAcKogJ4DIXmAUozYf/gz7gwOzVh7JL1UfBzXMwjoB+wU+G8aQHvjBgIyExNqRT1222qHx3Qw3tfUv34mEFvVy5dZnuEVaGgfwg6Hi4YFxCavr5RVoshg0akoH0AoCUDyto8fvg7/IfYBB378ssv6f6D+/TkyWOe1wsXLtBbb71JN65fY/sCwxRY1YSVqsRMbNLvcLAMB0Ci00aT9g4OGciGfgC4BOavB/fuMXAOYJXrN67TtSvX6OL5C0KPqgVraYAEAUTts02B2agD9g+AJ9l/wOYKDCaCf+x0MKckDILiVdiPCWtUllIBaCg5oyGb20m9Tq1Gg8cCENUqCuWzWWGYCcX3AbnE8gFIh/GCeKr2FTrA/j/oYvD/rLsA04Y5nMw5gxoAxJAfxIccwDjVKuWLJUoFxhqe+wCCmsZpeb5+zHol3n/CkAf5YY4B6IBtsE/hYMvuT/TW5j244B6qnKKTwyN68fQx/fyn/0CNxjFd2N6kcilL/W6TfvKTH9LR4R5tbqxSHkxOgy59/rkwlW1sbtGHH3+D3nn3A7rx5ttULK9Qp9mlXA66UQzjzPHfmGOO77zmsQcaBUAis90JeBgxWeMqfuuBD4wLPjMMAYDwD3iuAqCV2WCw/8S/GXwl49dDhwCogs/CBSoX+MidFy/os09/Qevr6+wLwF6H2L67u8PAFfiNH/79j+jBw8fUgC/PlShbqAgbY2D7mbWO5fkxAApdS/h1pN2D2HWvXVOdWT8ZcFls/2L7ZNfDPkdk13e6jrR7jNhazq+fY/ual/Z5rLYCpkpnU1Qo5qiQRlxKUbt+So2jIzrafUGjboNSww6VcwPKpbuUSbXo+OgJZTJd+uCDN+nK1QtUqZVZ9plMkdY2LtL6xmVa37xMvS7WHkUqbG7R0wf36Uf/5T/RX//1f6VHjx9RrQaWIQEkl8tVGvSH9OWXd5k9CIBNXavA30DPse4I1hQK8qFrjOIUfc4EoB6zovYZ0Ay9UzAV7oceQcEFoJM7U/jHAKuMfiZAFbsPwd8KpsIcMJgK4NbQV9gx+s4g/HSGnj8/oMPDE6pUioExL8SiAMAXsJEAn6bz7MFUEot5fILuZJCUsgjE9sI2n6Z6YX/7/enLe86XD2fy+3vdJ1udsu3K2JLBVFhbcg4d7KjpNMsSMsNBCsx4ByA4+xyZq0KhzOyCANnyOjSV5oJmxNFut0/dvoCpABhFNG93OtRoNnidWqnWaHV9k7a2LjCwFPEKcRYMeJAV1oP4W5nmEWPVP9hcizLk6npI33+oDBRMFVbYE2Yx+EPcA78F4JQyJSuzFdYACm6ydmxzGL7wW58pOjp9F2D3mDY/Ln4cwLM+ryE8mMrv4e38AkTFMPS0MOMitoHtUkGD2jeM8aMPP6bvfue73D18rmAqPgBjsv+YHoARlsAB/B7WY7z+nxZ1+5yl12nt6yJ5IS/fV2Wmsn77JX9qwGExe/G+3P7b9x3/1r5aPYjFG/2e1+YGTGVjhu+rlYP2w+rOrHu9zcsaewrJjs2DfrZIjNX4lpRLjo0lNhdWvtaPa+5M9Ua/s7K1viyWz/PPS9K9WB9UXvbARi97n8PT+YrF/qSxx+YppoNJY5k1pqRnejCa16N5erLIWHCN+qtYLtG24fV8Ed3xfZzlV5Las8/1ffQ6YXVT8/fabswmZ+m613Pfd9vevPm1dqH+XH291yO/tk2Se1J/vF+1+WMrvyTfb+XlbcT3JbY+ir1L9e9hJrlWsLtjv5kAnPFys/Fpnv7H5OPbW1QnvP+0+wy/7pTvpkxO/nsvQ+8fY/2OrSlEj6bAo1kx0fsvG6uTZHD2c61Jma5n560lcL8FmcfiZMyn8QEhdi+iByCYvX5SXPPjnBd7bQyN6dM8u/b+0c/BovoVawefWfnF4l9szu17DLUXazfz+pQUL2O2N2udE5On902LxqhZsXaeH5j1jCWY6lVmYHntUgJLCSwlsJTA11kCSzDV13n2l2NfSmApgaUElhJ4JQnEwFTzkqGx5MQiCQlbYGwTAPM6bBOescRJ7NmxBID9bNb3i7wM0AS/TebapKQmxhRMhessmCr28t4mLdGWTYTKwZZnlzizXijYpIhPUsReMGgCBNfqmHS+fMJZ27P904SQT3SrLP1Jjvx5AFMl9cfPu8pklh7FdEHeW8WXhz6plJTwmqWjNnmriU+bVLQvmH2iyb8MmGcLsf7F5BRLkENuvi+xRLZ9Rkw+Vu984l51A58rk4nVP5sw9npl7W5SqGjswNqMfRmhehHTczsWvV/1R2Vv20qSrx+zt6959/lk+jz/p+O3ffbzbPvvbXKWP57nL2clT2f1e5Z/xXc+MZ+k614nF4ktvi3rn2MvSbzu4Ro+yT+crmxfDMVefCT5VL3W+kavO/odrvUvYWy73obVdqzuaRu2eEQLn/AbxSBSjHuWjcT20z7Tx7WvIvtZ8xqz25jezIptWpgYs1vvX1U+lkXHxg+1oaT75r0k83OBf3PRUzjt1tqLn0/vW63s7fz4ggqvN/Ni1iJzaPVI9UHHgd96Mr3qoJWh3ut90DwfZ32ijsHrpbczr1sxGVr7srLSOGFj8yL+zPojr7+xOGBtX/tr10fWjvG9Lf6xMvTrbK/v3sfEfJ6Xz0svwUMZluo/Cu/QVxTLgckBBZX4b9J/VDhrkbsFU7Hiv8x4JlXE0xJv+FecZm/HbNdAdm50PDF/otf5F9Boy578rfOjc2jHb5+r7dj1kcrbyllt4sxnGSlyBEsPAAq9dof9LRiZKqUiZdIj6rROGEz1+MGX9M/+6ffoow/fplq1QNnUkGjYJRqj8DbFbEqoxgcoqRwKJVHoiNPopZASYhb/wn3OCDhN/k4zWxWfNp+TAvtxDwAaOXEfRaV8gnyvS70uim271O93acgADyk+lQLUPA3HsPkxMxwAAISi+Ewux8XZtTWcWr/GRZeFcpmy+aIA8bDm6/blJTmTswDok2bgBPvf4ZCymP/AasBgNPQORb2B3QsDREEvQEMn9RPa29ujF8+f04vnz2h3d5cLy9+4fZtqYJjJ5ygFdo9hn8EjKGIEk8cIwLRUisoMrhIAELYAKAI9rtfps8+/oMdPn9Nbb71Db7z9Hl25+TrlSxVmdxgPECfRHzDITIGDUlSPsmlhMhj2ewIaareo22lTD3IcAqwlTDIKtEOBLIpYwRSC4mOwFoGRCgw5AHmIPo5p1BfABIpm8YeCVtondWoeHtD+7i41Tk8YbFAq5BhglMtivqELsrbqDgbCTNXtEUqUeb5KZbpw7QatbmxywTTGBsAYQBEYj7Asyd4yjc8BCgGIqz+kXrdPB/v7vH4oY95XagyoA8qBiyHQHoNtiDIA80E4gwHLpNlo0OnpKRehbm5uUh5gKLAuhSJC6IYwOwX2tDQJkDAzpk67Qc8f3KdOs0GFfJYZd/CTZZYJFAT3qNk4ZfmDcefBg4f06Wef0W/9839O77z/IWULZQYoDPoDyhXLlAaIJZVhhgWAqZg5KpNheYA5DgAcGAjAdq0W2MNaDIIBCAwAnHyxzHbHTFrTQCV/8548AIMCeFB9joytzzrJPEjY7wbmAvzud9vMTHV0uE/N0zqd396izY31wAXFHGLM3AB7kgLpPP/++c9/Tp9//jk1Wy3a2t6i9957j8FyK+ublMoWqD8cMascipABNssAlCmBhm0R/QagiH0ifATAc4z4EKAjs1MxsCWMlwE2aQaEYb7HA/gUIA/BRhSAFrA/QBAx1gzAXB062t2h/d0dOjo6pDwAhAB+lkrcBhf6wEekBMgpdhCYGlnOAHlK7OgPB9zGgwcP6Nq1a3T+/HkGvP3iF7+gv/u7v+PicoCLbr9xm65cuUpb584JEK4MFheAyQqUBWtT8Jk2xoQSZIlxOEEb84NTtAPLEPSseXpCjx48oGdPntLh0QGDATY2Nun1W69zX8CUBkAp7KnRajPrVLlSFWDZYESNZov6wyFfg1llixkJA5ywbIWYhT1IGsXwOZYjr12EwoqyQOSibwxsyDEAEN91ux3qdDs8V5Ah+gLZoigbhfHoA4CwAK7CJ+E+1gVuK3C+8OcZtgUFB6NvKLQX5hKwl4HpDixKAmTKFaFbRSqWygzwYPYTpSnjHgfJClG32EkggZvmsQKITFlYePET1hF8sIX0MTQgLHJgchoMadAd0En9iI4O9ulgf5cODwC+PKSjQ/y9S63mCTMA/fZv/xbtgOHns0/p5z//hGUCgOSlK9fo6vVb9NEvfYu2L1ymYrHGAEwigAsQa4vsOxTkgLlVHRUXILxeXJgfWHZ4vcB5PvFp4usC682EoktYtwTwoSBFYYCDySFG5HMFQV8CbMUACbleECGYAKCtADIc0s9//GMG+z1//owuXbpEN2/eoo2NDZZj/bjOQGIAWf+vP/tzevDoMWULRUpli0QZgKYFTBVb09o1r67DoFc+H6Hf2bWSrmHxmQLb7TrU52H8Ok+fbffgek8sj2jX+LG1d2yNbvcCdk/j19xn9gdwi6kRDdMjyuYyVC4VmJUqNRzTyeEhnYDJdXeHUsMWZcY9BlNlqE3jYYPBVNlsj771rffp0uVtyuaFCTRfqNAas1JdoNW189TtpmmYKlFl+yJ9+dmn9Of/4U/pizt3mOWxwCBgsJUCsJtnltJ79x+wWlQq1Yl+wuTwHYOpoCuhUFELGFlG0L20sFVh/QQGQTTEgHD4zGx2wkYEe2fQd6HAeq3r60K+yP2QvDZ0VJnmxGrtWhnyBlBZmKkKvM7QmDsaypprb++ITk4avG5DfJZi1RCPOHydZZIWPfFgqsA0GMCjcn8AzRrwht1TWP2P7am8/qju6BhF/6bPOKMz7pnWDmy/9P4YMxWT0waGGhw+gHjHBw+kM3zgAr5TW0P/sUYol6oMuOM1Jhj2OBYJkyN0A8By/GDdDbBUq9NhQBX2BuVqjWq1VWbqKxbLHLcQb/VQDazrAK6CjkAneI0U2JvAZIzrYLvKTKXx3R6+IX0eMRhcfJrMI/4DWxnaQ7sKpsK4VO8Q25WpSvetsryZgvMn68yQi5F8BXysBeJNWRGsz+J9TABT4TfGqMxRfk/oczOiV+L3FVDFa/MOWDxlrSO5xgzPzYcffES/+u1fndiVAuJ4XPhfAH6d3fsLIFkPpZD99VmGDL/v1/FZv2712l6vthHzpV/lfYXPt3jb8/Ziv9f+2s9if8fsyvt4vc/nW2LsQP4Zth+LjCc2xliuV+fFz8+88Xq52BiofilJdrNkmqQfsdx9TD/8PMwbR9L3vh9WR2z/9XnWl3qZvmof/Px627DPTOrXIs+0vstf758xy0YWfZYyBJ71JWfvnqXbVq4x/bb+JNanmN75deYsn+T1TXX+Vf2FHaM+P7YG9uON+cjYs22b+l4m1paPJYv45qT1iY2t83y/fu/tyH+u36vt25hq18w6Dzb3qrrNcf4rgql8TcE8v299qPfXi9hI7D2h6qP33bKeEFC2970xX+5138sU3/u9zbRtAVNZn6Dt+fWHvcaDT2f5fY2VeAeqjFt2XFY3/B7QguRjMUFlb99X62EiqidJscTuAReNa2hLx+P9ZlJ8mmfb3n6T9EvX4jH/mPSMV/1c5aDv4BaNuT7ezIpr1jfpc3RMi8QmBQkvYnd6TZIuz4p9Pu7HnrcEU73KLCyvXUpgKYGlBJYS+DpLYAmm+jrP/nLsSwksJbCUwFICryQBoHXl5wAAIABJREFUgKl8QtpvsmMJT5swjCUOFu1ELJHgkz5JSaBFEiC2H7MSbLEE+rz28b2ebmc3/Phck43zmKn0uTYhaRNXmgDhl638XvxswWrSPKA/mojy8oslQ2wiQ5NemkRJeoZNzvhn+QRjvAhCTiP2/fFzobKdJvzkjHKf3ElKukwPAZy9RJynd4vYBQrf+CTpcNq5zsOson2b+IvZzTw9jCXFfeJV5yp2ipTXqVn2bOcmlsiyumLZOPQ+X0hj59D22b7wtIlWay+qYz4Rq8lUL0vbB6tTOo4kX2Tn0o551rx4mXodnzen1p7UlyTNs/UXGNf/G38Z85GxZK1/pj43pkv6mb5smRUbfKzROY7N5ax2NKmtemT76wum9BkKprL64F8iW/23f/uXI14eSX2dZUNWR2171sZs3MDnlh1BT5L2YCr/zNiczdPPWeNJ+k7t0srX267em6TDIgf5ibXj45jqnLcnfc4sv2yBFTH5+5iv/ZmywEzZs5Jj01nQdJK++nji4+ssucXiltUh+5LLtqMxA789mMqua6yNxubTxreYL4nF8UV8RCxO2T7rfFiZ2u+T5sS268djx7qIjajOz4v/MT+gft/qub1O51B1PmZfto/WX01kHrhe8G8+abxQECad01N68uQJg2kUlInCN2Zg0hfIgSWCP2CbNOsr/Zs/kqJ4sSEUiAHEIes+6ze9zetY/ZzZ8Xpf6H0CnullH3sJqc/wNm3t3hYQnImTAcjEQAIw4ABMBWBViqhaKlJqjMJvAGKe0v7eU/rd3/nH9N67tyk1BhvVIPwMKZdJU6VYol6ny4COFYCV8nkuAARAgYE2fOq51B/2Bj0pjmwDFAVGFFl3gi2Asij+TlFaWS6yacqDVSQHxo0MZVAsj9PqR8ISw6xNKJbH3iUDcBSAL/h+GE60B9RAgBJgpgKoBj/FsoJNcKppaBeghYycoI8if4BeAOSCfJTFKjVhnhEQBwBd/SGYXFrUaDTpcH+f9vf2uYgY7DbNRpPZnwCaePuNN6kEuUKtwKZAxKCibEZ+UBisLC/lcmkCqkCx6P7BPt2994CePtuhzc0tun7rdQZUVdc3KVMoCZgKtZ2hUJ5ZmgJbC/+dCqBkLeof9IU5rA/WqR7/3e11GOggsUeYVKAvpVKZKuUKFz4zU1M+L0WkYN7hYksBSgjTyZD6nTadHh3SyeEBnZ7Uqd/tUiEnQKpqpSTglbSATgDYAiPVyekptTpdLpIFcwyYxLYvX6WV9Q0aDYSnYkyYHwF/oLZUGRGgN+k0Pk9Tt9OldqtDx0dHXMgBVh4AwADQgTwYEAM2i7DeTDPDDoipAHQCkOqEi3NRiLp1botZqQRANeB7oKdaaI/fAISBbWw87lOjfkB3fvFzHv/G+gYzNIEtCGw9ACdBxtApMBUd10/o8OiIDo+O6dd/67fo9tvvAJ0XmHTQuQyNARBMZ6k/xP1DymWFmWjUH/B6CW1DMACgnJzU2f/1egNaWUExcoUBI/ArsC/1ocwYMzmdGPtY0Ysp+COAYXAPPjdgCmaaGY+o3+vQ40cP6ehgj07rR3TxwgXa3toUcF0A4OERDICBzMdyIMsPf/j39PDhQ7p85TLduHmTbt26xaC5XKFM40yex9nrD5g9DkAXsAdhvka9nuy1wQZVAMBK2apEBxj8FQBucDN4bhZAoRyAcKKrmD8wanGxcApFwVJQBPAns+YEHwT97bUaDHYBEApMYoAirtRqDBaTvaEw7wiDFkC2sK8QmQJgF/YGPwdQ5Rd3PmcgE+JRvX5Mh4dH/HPt+jW6fuMGA63ObW1TbXVV/AzazAIgGOTHORQ2bgEYIJZpfArlyFzOPRxMQIIAVWFcu3u7zAC0G9ga4W+rlQrr56VLF2ltTQrPT5tN6oEpplCc+Lrjk1OOo9In8Yta1I2x6/oEOgKZ5wASlUA0iV3MTII+wzegCB2F8b0+DYLfYWgP5ouBgYHlYtBnf83MIQHUgzbgI5m5lgv0w+naQt0SFtbCaoV+ap9hR/hsMIQdjFmnAPzBmAvFMuWLhQDGVbauEPMDiGp6incAVSkqMQDnlO2SiZ6YzRIDhV0NhbVKgYgBbQB7qx8eUv3wgAb9Dh3s79DjR/fo4cN7tL/7nGrVEl25coHefudNBqEe7O8xuAjPWV1bZ38AkOTtN9+mrfOXqba6yX4RMQ9A00yhLGCqgbDFMMg0AA4FmRyYqZTVT+FjDE6FLUGeoQiOPxMmKmYtCUAqBlMxgE1EjxjIBfRhPcFQMwa6DJitLgsQHbOQjajROGWA7f/9n/8LPXr4gHFst2+/SW+++SZVYWOpFANCEWfg5//j//Yf6cmz57S5fZ5SmQL1AZZmtrHFwFR+rbzIntGv73TNOfGhgeHUr+N1fRfLAdk1mPbJ74HtelGflbSGRnuWacvnBs6sBxH78QPGmXyWygDKw5v1hnS0t0v1g32q771gIFU+3adSFv6wQcNenVqtPSqXiL75zfdp+/wGjWjIvrlYWqGV1W2q1raoUt2k4TBHqVyVwVQ//uEP6Q//3R/Q8bHEJAVjw+YwHsTnJ0+fs4+Av2HfAkAqSSwDqIVBFgFMBccHv8wyYWyJMMIB/A3QHr4HaFOZqbAWg4+BboIlCH6E15nwieMxPxOAKvlMmASxBrR5Y8u8ATAV/oNPgd/DeorXnEMAusZ0dFSnRqPFz+L9JQOhZP+goChdy+u6Q3RH11kCxtH1BWMvg34n6a/VId2n2v7b/UWsDbu/U/Yrq89et/XfSft3dcN23ya4MPHvCqZC/GQgMq/ZpkzB+FuASDWqlGssS8Q5+FNmpQKgHIcoDAcM8GX2Vxye0caBALKHABCYWfLSWSqVKnxoAuYOsodugBHy8PCQh4J4A1AQgE/4jfU6vodO6DxorsAWfIteSCyTmKzvAcbCtFYoMKsW2PZ4zRn2nJADPsc4lcXJ5zJsjpvjHLM3Qt/A2IbDHqaAqlg+QHNGuj5VMJjPk3g/M53rwDoYmAcZYDsEUFrB07CzLAO+P/zgQ/pHv/wrwjgMJuFwOAHaxh5Njpt4mZlKgLy6qZaY4vUzpofWb2uO1PtGe1/Mzyfp96zPvR0l2UXs2Ys+L5YbScop+Gv9dXhm7LOkzxfJayW9e9EYpb/1Gfi3zz+rLGLjmqwjIywfi8gwaa59TtL2wd6zSD5skX7E2o/phT7P6u//F7pr58H6a29fsbzqq4xvlo4tYh+v8iy7DnrJn5iGrC768Vqd07iXJB+VjdfTWTalbVrbjOUvrS+J6dwsW/b98m35/GFSf+f5Vi9jq1NeX2N2b++P6ZnXURtb5/my2DxamXu9jPXXr8NtzLTrKF5LpYjzCrrl8zoW6y/nW8I60/c3JnuVkV2/v8rcoU3ra3V8Og/2O7Qra0RZnyb5H+vH/ZhVXlYfY+955bn6MwVM69h87t/qjV1L+OfH7RZMssKq7vduXr4qA/yOgan8HPn1rmVq9vrv/bpd89v3YF5PY35b53WWP/X25X1OLKYkxeEkXba+dF7ciK0l/D1J7xi9z/Z9t+/tvExi68Akmcaeo3aP774KmCrmd7yevkrM02v/xe//N8va8K8iuOU9SwksJbCUwFICXzsJLAPm127KlwNeSmApgaUElhL4qhL40z/99y+BqfwGPCkRE0uYJCUtfLJuVn9nJWDnJQpnPWdWUm7WS/SkvmpCzLbrk2M2eaHsGDYBZgs7Y4XUmrSS0zulJz75tIjMYwlom6Cx49fkle1nUpJG+28Td3qtT4J5GTOLE1PYnz3VU/vq5arJGn+SYCz5dFYm+i+cBHx2mTgr4bpIMtbbBgoTtGBBn+pfiMV0TduJJfZsctHropWVT0JaXZzokQGvxfQoKRmoso/NifcXOv/KTGX7GEsY6/U2GWcLaSazpwV25uUyrrOJ75gt+vutzcUSiH48NoFrddrPVdLceNuZd5+Vh+qK1Rn7/SJtLdovK6dX8e1JeuR1SYsTkvyp1RN7r56wNmsc/jvrl+bZn+qAFAIJe4L++Hutvdtx+5cFSbKMzZf3f1bfYvr5sh+VE3nRHwVTaQGJgmDsM5JiZMzvLhqnZ/koKws/Hmu78/RCv2eQAIqhnS/zMUxZL+IvwqQ1G7dicrXzFdNzL1cfn2fJL8lvxvrrdcL7x6S4FouN0A20p+sRH6c1Vli/pSeS+5eofj5VRr6/OtZ5sdr7ypj87Dzo9yoz6y/1M/1tY5iNAfPmyMvDnvio862/vR3E1jYx2cRsUsfiZex10uqtX+d5f2O/Z/3nk91lYQl2CRSuoRiuXq/Ts2fPGExTKpe52EuZCdTXMUNVYKOycpgQgbq1Fj8EBbyhmC02Zis/1XGMj0FAXIAXigpDAaH2JVZ0ZH24zrG2gXZitu1f1uq48Ll9vtVTHS8YbgAUA6sSivDxur1czNN42KPD/Rd0erJP7Vadfvd3fpPefvMm/w2gVS4LRqUxA4IAlmmcnNLx4RGtr21QtSoFkVxYDWDTCKCnAXVaHTppnNDJ6QmdHJ8w+K3dacuLbQB4UBoOoAgAVHkwShVopbbCrBWb5zaZdWelusKMJbin3WpTs4WT6fuUyxUZVMMnuXPBI4ropSAQ+sDFuWBZKpYYxAH94GcVCnyifa5UpmyxFJhwBtRpthgIgHEQQBlggOq1uX0+NX8woH6vy3r34sUL1rtHj5/Qzs4ujwvzhOLK1bUVOre5Qdtb29weGBUg42I+R+trK1StlJkJDIWZAKOAdQvzxgWf1TKDcHb39+n5i13a3T2gbn9AW9sX6P0PPqaNS1eotLLOGBE+IJ91NC2sPaIE4Uf/Od1LAOAzHIIBUsBUGAsKPfHDRa+hwBXAHACp+KR7gB5QkAHwSn9AvU6Lr8M8oQMASTSPjun46IDqx0fMbAVTq5XLDKSqVEs0HPRYJ9C13qBP7U6XGQPATpXKZhnoBmDJ1sXLtLK2wSASsJEwlgTzG1g4UfgPm8xmC8wahwZbzTadnjR4ThBrV1dWCMA09J2LYAPT8sQusgBCAWDVZRYD/GDs8CdbW1sMHAPjFUABws4k8Xty+AQYMQo5GnabdLjzjH78939Hg16Hrl65yjIB4GnAshW54l4Ui4M9D4XCKPj96Fe+TVdv3iIaoLg0A4dG3d6AwR/E7AyYSwD+hJ1nNABbEApcBUzV7XTo8PCAmRsgj0qlzGPGvGEsmF8Uq0uBrqwV8e8RAIkoCGd2DmGcAfiCfYk8aFKsLhw0EPGIer0OPX30iMFUjZNjunThAm1tbTJgD/PfabepAnalQo7HjLmAXH/wgx9w0fL3vvc9uv3GG7S6vs6AD+hqulBhZh3MaSYPEJTMJ/Sn326HguwsZfMA46FvwpqGQl74eAGSYZyB4aJcpkIATDK4Z9BnENgYQBGCzwIISgA0YCrDHEGnAZbEx83mKZ3Uj+nZkyc07PVpbWWF27YFOGqjZw9ckTUebL/bh93u0pd377Bv0ILtCxcu0nvvvU+/9M1v0uu3b3MRNvxStlSiFIrxGfgrjE4YJ8BkmHPGFwBoBTalKTJfwH3M3hacAB+KgzW1gLHQ59Zpg548fkQPHtyne3fvMoPKL/3SL9GN6zdobW2DwVRtBg1AfgAgFBnwB3AeYhjsAHEWMuZ1hGVtNIAoAVPJul7XLQAQAVjT6baZkQr9Qd+gi+iHslgoM20RDC9gKOQi8h7rFMd5+AYAFAHuCutA0W9hsIUuQxcY7AagG8AP7K9g48SA2wEXfaepkC8x2BA/iH3M7Bv0gX8L1VQIvwGExIjOkMzS30y/osXhoUCtj/nqM4hWGL8BcZVCHciyDqDt/i7HzcPDPbrzxad098vPaW/vOV29cpGKhSz7z9pKlTY3N5hFbHv7Al28dIWevdilw6M6rZ/bopW1TVpZO0fjMUAHGcoDmFisMKBKiFPA3IUiMxkHD31SGSjA4bP/CZMbg8ECWEAL4gR0HkTETF5ocwoCgS0Oej2O2RmwkYF9rN2iTqtFpVqV8qUCP/zZw4f02U9/Rn/2Z3/GjI1Xrl6mjz/6mN599z3KFYRNjPMvKQEdfP/7/5529w7oxmuv0zido3YPcJ6zYCq7D8B4YuvK2DrL75sm60MnFbve0n2E30PjGvUDr7I/0Wvt+tCu2XS9pjlbu1+eB6aa7F3g8QRlSrk8gCZFSsEmuz3af/Gc6vt7dLK/Q/lUnwrZERWzfRoNTqjbPqQUNWhttUAfffQOrW/UqNvvULFUoXJ1larVTSqW1ilfWKV0pkz50iqVty7SX/7Ff6Z/86//dYg3AjgFq9rq6joDYhCj9/cP2LfwHBhmbfXlCqbCvV4H2WcDFD7ss1IzsyfGFtbaFkylzFQWTAVgK8BUE19GstbSNbTOha61BfAvup4FYDEDFj0AhLHeGcoatt1hv8l+hIHeE3TthP1J9ciu1RkQFpiNVHcR92N7DZvDUb3wuhnb1yXtpXAtxmH3BE71X/pO/Kz4tKT+RPcnwU+y/pIAbqy96F6pxnq1wnPJoG/4ARy8wCC7Lvtv4EGxpu+B0bTVEjAnDksAeJwy1Gi0qVSu0PoGAN7CTgYgE9ZdWGcqmAnrerC/4ufg4IDnEbqjNik+czSJLxqDmHkyMIsJw6k4Vegz2sSzwEwFkJb+h7ECuIX+LAKm4gNC8sLoiVgEgKllf9Kcmc6B7jm173Z+YvNr/c3ETwQQLa9tFQgM22AAMmLomPuDsX3w/gf0rW/+MssL49E553YTmal45yRAK1komMNKpvsSnwuw/VedsbmFmG+3ehzLu8T0PPZZrC/z7vW5iqTrfds2B6W+x+aA5rWj3yeN1/sB+2+bv5jqg+i1B1Np3LT2bz9Tu/Fx2fom+wzVXet3/Vh935Pm1+ZHNJ7bfI3KXH/7PtnP/XcxeSXpjG/HtmVlHcslxfo4T+e0ff/cWPu+rVe1D79OmiWzefKdNy4vq5gv02fE8pOzZBnT+Vn9iemMle+s9ryMY/o8T/esj7X2Y32h9wExPYzNv9dP+6xZPtDK1+am5+md3hcDas7zc74/Seub2Nz49wB2Xa1ra7vGn0KppFcxffJ+IWlMs3TxVW3QysjGP+272ol/J6N7wek29mwNQ8yvWt++6N5GZC9gKm+zNm6oTK3t2Hdb9lqry2d1PiXrRWUID7mH2DrUxli7zpvln8/KF8Ct+KG4Xt/s8+1ec1bs8nHRXjsrBi7iT/xzk/yAn68kv2Z1Nmkt4ftlwVRJY4vZs6+d0T5aPZgln3ljt/FzEZ/pZRd79rz+zHvOEkw1b3Ww/H4pgaUElhJYSmApgbA+XwpiKYGlBJYSWEpgKYGlBBaTwB//8Z9qWcDMZE0suWwTJz5xYDfpi2zAfVs2GTLvft+32MsH334s4RpLds7ayNtiT5+g0ufZglhbGGNfOOsz/AsfmzRELk2Ktc6+LIs9d15CyCeNbWIM/bZJuFhi3c8H7tdn4nptP5actDK2YCqrP7GEqLaJ774amOrll4wx2SVZzawEve3vPDAVrp31ssLKYVZSUfXLyyqW+Lbz6xOjsfHGEnr2edY2fbI/KdGN6+x3sUQ+rtFiDLUt235SEjiWVI75H39dTFYx+eh9+C7Jtyzmbc8y1Sxyj7dNP655iUb/jFji0Y7Jfm/nyPvjmD1oX2L3qY+YJb+Yflh/lBRj7Bh9H/w93n+elY+ehBw/bW6e7435Vd8327+YDXi7Vp1Te8D3fIp/+LHf+3uTfIPXmZjMFtGbRWOPtqU6YOVkX1ot4ntlTDyrL4GptD/6Yk8BQPpyT32L9b8+1tk2knzBLJ+p9yTZZcz+kvzaPB/vfa+Vc8wm1BYUFKI6ZWXgwSaqX/pb45d94Ruzy5ju+diWNN/zfFrMhm0hifXX1n/YGKTrlEV9sL1O9Wne/PjiJF8okzR/dq1j11NWt2Lx1MfeWf5I2wJQRv6nRdZFOj4+ZjAVCuNwcni+qKfPC/OR2pcHU01iBAtmWm981v4FUDVLZ7Tfdr3sC15VltqXWKGSPsPOgy3Y92sLq1dW1uqjYrbB88AMHgIqQHFjF4wAAUxVyKep323R7s5TZqKqlLL03e98k16/dYVGww5lUkMGUvW7bWZZKhcBkgHrSI+KBSlQR4E1mH7ATnRUB8DmiAuoj+un1Gy2uOieGQVQNBgKYTGfAHfxqe7sMMEMJcWu+UKeyqUyFyuiALJaq1KtukKlojDZAAgCMAbYbYZ8ujqK6sH2M+ZT7MGA1B8MmPEiXyhywSUKHsGEI7iVHLMi5XJ5ft6wL2wIkB+YTQCIadTr1ETRZbMlwBTeQ4zoFICRep2BQQC1oAC32WwGUJUW4mYZxIGfPMZYyNPqSo3KxQIViwWqlEsshzSKg9NyMn11pUrpTIqBDq12l+onDQZspTN5uvX6bbp09QZtbF+gVFZYuQigC2bKwQt/ASCpnUCvRP9QDA/xy+n6w5EcpCC+UpippgAbyD4XQA+BiiQQwaA9ABQAQMmMR9RqNakFQOPhAbUap8zABDARWMoqJRQw55jFiWgocMjAWNTu9mhvf5+arTbbLIBu5VqNzl+4yMxUqVSWx8FsDcyypWAgOagjm5UiZozl5OSU6gCBgA2rUKCN9XUqlIo8Bi7gDGthtpnA3AVGsE67xfOHgloUZgCQBHaBLMBU2BuCvWhCFRwkyow4mCtiMNXR3gv65Oc/YaDY9WvXqFgostx63TbrDgrFoUsoQP3s8y8Y1Hfx4kW6+cZbdG77PA0HY0oBGFYsUacL0AqAPTkG2mC+uc8yoYKlYbqfEbVbLdrf32OWNsxhoQAmt3xg5BAQF/6NQljoGewNus6+ghnGRD8FnxMYevAgIDLA6ATGNLDTwBYzYHsc0M7Tpwyk6nc7tLa6QrVqmcEjAPVg/VKtlrkfKGAGU+CdO3eo0+4w+8yHH35EFy5dpEKxSEMUnaeylC7VeF6FTUf6MIaOAGAJ9pBshseL/2E88FUAaKF99ZMa33SNCZAkfrigPo9xC8sDxo1CfKhDFrYCnR/2qdfp8NzlcxkeV6vZZAASwDyb6+v8bPg4BVTZNcV0TSz2hr6WykXaO9ijn/zkx1LE3e/T+voGXbt+g15//XXavnSJqiur1GsBRJijfK3GSi7sgMhHiL6KvwdmBzIQ8IHECNhwYD+CUrA+c/Urg3mYgY2BTcLiclqv0/HRIbNlgSEIfnV7e5uuXLnK9gP7gmwBGIDMUKgOBpZMJicMGZk0A+MYFDgesZ+GLhULhQmDBveL/QdYVwbMKsLsZ8gBBU/0/7D3Zk2SZcl5mMe+Z0TuWVl7d3X3TPd0z0wPCAxNpBECTUY+EYv0i/hGw4MoPelBi+lJMpmR2KgHAQNAMyAhCYNpYjAzvVdV15KVWblnxr7LPvfrEZ5e597IaupBZh1VFpaZN+5yjm/nHL/+nQ/9AagK8fH05ITOz8DWdUqDoQCfwSrGNsBF68KUCF+CT8KuyiVhmkNcKVfKtFKrM5MdAGB9BuaCqQw2LQggjAGI+QwUYr/PUj5X4FiPD+I8gEc4B/KVGCkxZsYAxjRMUd08uw2Aa5C5AJUYkIn+Doc06PcYwCibsiB/MBU2LT5vTP12i0b9HjPI7e09o7/6yV8CRkgrtTKNR30G8p2eHFG9Uaft7S26fecObd/Ype3dW3Rw8JIZfxrrm8xKVa1v0KAPQOGI4z5Y3oqlGqUzBWHxSwmTDgOMGSDFQZSBYjNWrRk9yJXZdzQXkhgXTY0ikRpAWfQdMxqCUSxiDeOxAbFjPKJMLstA3eOX+/TFJ5/SL3/+dxyjYVO3b9+mt956i+7evcvjM8ZqtBvsgOfnZ/Snf/ojOju/pHtvvMnsdR5MFco9+vmkP0fnv3HzWjtHnc0No9gf8nm9vzLB6JpD53Z+XRBaN9n72jmjnQvatbQtCvX9eGU9pXEB87xchsdhzBMG3R6dHLygy5Mjujw9pGJ2TMXshPKZPo0H59TtnFBjJUe7Nxr01lv3qFzJU6fXlvG5UqdSeZUKBbDpValaW2OGqnylTn/x539O//W/+n1msGEgOgCa7L9V6nR6DDxqt4Q9Cn6KcYlZiKZTji29fi8i4RNgqjJTqREKQx5iNvwL45K4oW7EgjFBAJY0G/cUTIV7FAtgCSxEYCqJtbrGVt3bOTX8WJgPBUyCuQTG5uFgzH0A0IXH2CwA25GvRYyPytgUyqHLGk/mW/JcKdYNgam0PXFz/bg1nV1HvmIX/Pz4YtrQGlPGzgggGm0MsSgPwG1jYG8ETuWQgqJUifPoP37i7/rKKoOpOFcukxwGU/X6fbYbhC/MBTCfxzwfYwjYTDFmwMYQ20ejKQP+ait1vreyUMEGMH4pAIhBfgD5V6szUDbmf9ClMlTpOk3tQtrM1LIyzvE4I/rr9QY8LsHuATjC7zonQWzAsyAry8ah/m3zFbrmmIOpiFlvMb/TOTzkZdeEtsjZrg99LNNY5IvK5Zr5XAJzORwDGyr6jGehL2jTxsYGvf+dD+jXfvBrPF9W9i+1zf8UMJW3b58LCIGp/Dl+jR7KXYVs2x6z/mZ15O9tfcrHef+3f6Zvly3i13M9OE7173MAth1J/fV5bNvGuPbb43Zs9fks+53ac6jP87myxB6b54grOr+uLP29vW34uYHvTyhG2jmAtiOpPSEb1vjs5RGaG+gaZZGNfp3vff+/zj1wTYh9x45B3pe+7nNC9hknMz8OWZmHfOI6uozrh97P50qT4oO9V1wfkuRm893+XqF4cN24521CfTJkK/Y5Vt86f/Wx0svD99v2yfpNSI6hdob8O2k+ovHFv++387NZX5AriNnq3vqol4m1CR8j42xSz0uKx3GxycdP+44j1JY5mfO8/iEUz+wY6O3d6037ddWndMH8qvdbHXl92fcUdjwI6VXvLMxUUsMRt96z/cF9/fospNNX5x+yCYztp9W/Hve+58eEuHjRkMTtAAAgAElEQVQYigt2/LnudXHjTciGvP3GxfEkn/T9jhsfvY/H6fQ6cw6vAx8T/VwnbuxfJKtFY5fX9XV8eNE98f3v/N5vL4k2riOo5TlLCSwlsJTAUgLfeAksB8xvvAksBbCUwFICSwksJXBdCXgwlb0ulMAKJQL8Ijq0OLcJmLi2hZKWPol1nWv94j+U+Ag9Ky6xF5fQ0OSJf3njk3I2iYNrbGIrLpnk26w1JzZBE0os2aRVkv58n0JtsjoLJVu93n17QkULV5OJsgP0oiSUlZFNNlu5hn6/aiu8H/grO2Jpe3wbQkkoK/u4xJHutG5lYeWg7VdbC9lWyH+uJlelZ6Hij9B5cb7nE3DWt708fAJNz407T19Sh86zMtfv1WdtIY23OS8rryPbRnutTVAmJWNDuvBxIi62XDfexsWSUIzyvu7jyKJ7xdloKOnu477vj39WnBwXJUBDNuf77hPFcb4ZsvUkHcYl5tWPlF0gTq7ej0LjRVzc8PZofVe/sy9W9Ht8p4Uo+r0WO8lu0/MX6d4+cL6wKGjR6LzgZ5Ge4voRZ1OL468UOIXkoODYJLlfjb3ycsm+xFHdqKwUSKUsQpAnClt1rPZxx8ZT+11cUUKSv2u8D80xQtcl+UTIL0Pjg71H3P1sHMR9/csyP49R27MxL+QDcbpfNL6EYl6cr1s5+BeDeI4fY69jj3a8C+nK+nec3nyssuOdyg190vO8X6tO7HEcUxao0Fhp22390erGj53eb/W5KAxWXgQAglDkdXJ8wmAqAFtQ0A4mDS1816I9LnA2rFRWPuydUTZutlPDrIg2zcXsVj923Lb9VfuzvonvrZ2qv9vdMW2BnMpSdWCL37yM9N7W/3GO6kbBVCoD9R8GKDGjEBim0sxwk0JhI4MMANK4oIMXT2mlVqQ7t3bo/fce0K2bm5RNjymTBj/EmNrNSy6irlUqwvRCYJOZUK/bp7PTM9rb26P9gwMuEEcBPwAQ2MEdoIlyuUi1WoWBUQxqYvYgKbJEES76oMwjypikMsUu77gOjFX1lQZVK1UBYAFsERUdQs/KdoExstPrclGmAqeEoQoFmGk6Oz/nNuVyBVqpN7g4P8usHlKQP+gJ487Z2Sldnp4xMAEsKWgz5n7MujUYUJ6BWNhVP8W2eHR0zMABMOeAlQHgIvS7kBWQUalYoAwAW2miRqMugKqs7ASvzFQAkSkgoNcb0seffsZsXJtbN2j31m3a3rnJRcyZXIHBGAy2YPYmGbeExU2wAMwCA1DKjH2NERkRLFGsWxiIBJgBAAn7Agp+UUTLVEIoeEdxrLCyMHCj16ULyObiXBipeLf6CfenVCwy4AL2ISwSqJGdMgsXWAWGozHtv3xJrXaH5Y6iWOhma2eHGqvrlM7mmRcJemOGKmZZErYZBVOh6BZAF4BWADbAF7Cp9bW1GbsUd447M9+HBXFiCKBaW9iTUGi7slJjFoFarcqgIxQCA6DC4DMGygBwIcAysDtNxgMadC7p/OSQvnr8JYGYBcxUsAX0GeAKMH/BBhCnUHz9i199TCsrdQbVbG7foEptBURnlC4UKVeuUr8P1jAUGYNhJy+6ne2MLKAqaHYC1qF2mwEykCfsBCwdMn8SJiF8BEhVFBBKscggowhdFgF2sOuJgFMFKjahNABUUzAzCMgIdoFYi7Xi4Ys96nXblAHQJZ9ngCAY1bjAHbKvlJk5C/L87PPP6KOffUR37tylB2+9TTdv3aSVOuw1xwweU8pSqgjWBsz3hJFJ4rwAYtTO0KpRpCsUF8O/4Fs6V7TzRYA4GIiZTjNLHp5XraNIO8sMbv1ehwFyuUxWLHw6ZkAd+lnMZdmWAMxhMNWgz76pYCp8p2PkKzkUZiUZQzMsq6PjQ/rFL3/BuoNNvfnW23T7zl3a3t6hTLFIk3SGhmAETKVZ94i/qTGsHexysvaHL0MGPP5EbB0sHzCYRIACyCYNwBN8G8AeFISDpWkigAOAPgEKgy0iDh8fHtGTJ0/YR27fusWsMbAPxCj0CbYDUAOK7QGm4uIzmtLFxTl1ugBZDRnECj1DvoiB7B86rweAddindqctjINgwmHWvQH7AYqwoT8AqVrNJo/Z+A7ATo3xYB9EnMmCdaRQZCAgAwWzuQgsmOMxYH19k1bX1jhug+0PomHwA7dHY5mASFmOYIhicF2RsoUCjTAeMXGhFPfzZwamiiiZZgO//MJjKC5i9LWAUAEcE2YdAXOgvwi3mXSK8gDeIs4yw92YpyClUoGePnlMP/7xX9DqSpV2djbp4GCPzs5O2BbX1hq0tb1F6xubtLq+Qaub2wxC6nZ6tLG1Q7X6GpVX1qjXhUz71B+OKZcD+1+dsvkyZbICLmCQGOwpAlNNpwJKZGAZj/YM85qBKwXEIGBNJrUSPEv0T8ADcx+dMkhLmOsArBUGu2gQYUYkAB9Pj4/o8Ref06Mvv6CvHj2i3d2btLW1TZtbm7Szs8MgQ4zBYJ4BEALgOrC5/T9/81Nqtbt08/YdBlP1RlMagyWUY7+sMZOKpvQcOz/3c9q4nIDGW7tu0WM6p1JbQBsQY/3aVttn52x+LaL3tHNEG1dsP23c8f2w99HfubCS9SgsP+xP2TRNBkPqt9sMpmqeHVHr4phK2QmV8lPKpbo07J9Tp3VEt2+t0/17O3Tr1hZlcylqtpvMAFQqr1CxVKdcfoUy2Qqtbtyg2soGY7n//M/+gv6bf/3f0vr6Ose8CeJZxEQEsDnAf+PRmBk2AUZC3GHwOgAyAMoOBhFoT1n+AFSEgwqKmNk92ZYxJuk4IRsa4QMfFMAKAFYCBIU/QnaQB4BUAIkoUySApBgXOMbNxp4I1Bv5OkBfYBDU+R6AVQDNY57L7HkAnaYBeEZuQ21T5l0SKyIH4nXAfP4l9iEgFtWnB1Op583tVDZm8Xbp9S/rgQj4qTcx7Ao4hH683j9hANSx1bZJQG/RDGI2z4o2kYlskOeVPOUEUEdYe7V4FnpqNNZ5g4RossM2C3vAWAQgHjqeLeR5ztgHOKrdZtvGHJnnSRHwvFiEjVZmoCj4JuSlgCqMQWiLzovwbNiMzClEpyK/qxtRMaiYuxDFQAajycYAYM7C/ArsuQBTwa6FhVEYCfEdnhkHsrS2p3MaYaYSMBV8RcdG/Z79O7JRn1fStaWeY/MC+N1ubIT2ww4F/Es0HA3YeAqF0hUGMbQHTIkAU/3gwx/M5KU65Pti7IwAulfiHh+dv89gGSqpY7TZno/Ffq3r81pWZv53a9ehPMkiuw+9W/J5HvU5vZf1Sf097jk+B5OUx9I8gL2G5xfROs4eTxrP/FgZiiG+L76dvs9JsrUy8G20Y7Paj9qql9kiWdoYadvvx93QGGmPxfUlzrZC7fL3sLlcLzvfT5XRdftrrw/Z5qtjx1XmTo0di3zBf699CvmYtcmvq0ffr6T2JT0vZBfevjXO258hOwgds+PDohiTpNM4H9N7+ufYZ103JiXFIWuXSc9KmmuH4o4dc0I+pDLBeXHxNmTDqis/PmsbQs/VGOpz1l5+s34YMFWc7v21oXt5G/Rx0MafuPEsTgbqvyrH0HsiK2M8W+ZoNgcod4+Tg7VB6yMhe7pq4zIX9P5pz7Hjmm+D1aWX4dVxS3LGmu+Mi4P2fiIHyVf4PsXpAMeVUdueY9+XWF2GdOb7Hnp2kq5fJy6GYnNIZ6F3UP5d1WJdz89Iip22/0k+FZKLtsnHmdA9ccxvVGdjnI+33sbjYmXoeCju6XlxMf864/sSTPU6Wlieu5TAUgJLCSwl8E2WwBJM9U3W/rLvSwksJbCUwFICryUBC6byi/JFSc24JINNrNgEVIhi2j7DP08TLaHESVIn4xbYSc/yi3b77EULdlu8ifv4XfA0SWATXpqk9AXNcf2S3ZVliuOTWTZhYu+niVWb/NBzfZ98AtYn4EK68Mk93Nu+SLdJNpucnLfhemAq22bbp1CiJV5XKAKay0+vtckfnxDUPnt52/t429QXwjYx5JNsVtZWRlb3cclJe04oUef15NselzDzskxK9ttzfcJVZYO24cU3/tlCGG/fvr2eOcLqPqTbOJ+O899Qwu46cS6kj6TrkmJGUnwKxWB7LCkuJSVf42K1xquk7218sX7jE6ch/7G2ssh3rV+F/DIUo0MxQG1O456PbbZgwRbX807sqGIy/3ybrP2oXEI+vOg8bZPGS38PCzBSwICOH5ZhydqDlZleY8FUId+L8y9vo9cZO0N24mXp7Vf9Pe7akE3o1vZ2nNXnaL8V/GFlpjsD2774MUq/0+O+6MTLMPQ3nunj53WvU5uN05X/PhTP49pkZRSK26HYqH3xvhvWizwhFN+SYoOPW1Z2oXv5cQ/XW5nHyUTPszFDzw3NDaxv6O8qh+vEft9ne622V8/xcwIt8NGiGD/PSLKnUOwM9Y/bEDEPcXElip+zGXp5eMjFXbIrvbzEVZ3IbvYTGnHx+fyfwAbM3+7lqpYaZjNgFZLCNm+DvljNf69/qxxt7LSxQOfjCgqwBSu20MrfH236OqxtKIwrlcsCwkiluPgeBd8A99BkQK3mGb14/hXdurlB333/23Rje5XWGmVCfV86BWaAAbWbF8xcs1KtEWSEQsmTk3M6Pj6hF3sv6NNPv6THj59RY7VMq40V3tUche/1eoNZmbCLOwpu0Q4Uy8/mUVGxNwr6UKQOAAqYg8A+BsAMdpjHcfzDc1HYf/vmLb4fimNzeRTc5/hnCugdIi7URoE92C+4Sjyd4V3vLy6b9Pirr5j5CcWwN1Dovb3DTApSHE00HAwFBAAwWLdD40GfgVAomEShP+6L4k60A2AVPBs76QM0gBfwsD0AS/L5HFXKZS5fZ0BMBOLotlvCUlUuUZGZhaQIGIAMsL8UigXK54tcrPzlw8d0cdFiRq3VtU1a29iixtoGlSs1SgEABhamjMxhxZzhLwKU0epF/isisuEzwF4TyRPFvgDXMfCAC4yFwYrnHwzISkHoUqA9mdCg26Vu85LOTk+odXnBDFUocgZQpRT1BwxADP6ZDJkZI5VJiS9GxbV7+/vMhNNYXZOC2GyOi+0ba+uUzRcAFeE+jNhZwaiG/gnDSiZb4H5Clycnpwzig/yqlQqtNuq8k6xIQRBlKgn8Pp6MmcUKgCS0G4COjY1NtknoitvC/RyxjFCIks4JIINtc9CjfrdNrfNjujg9pIvzYwbMbW9uzYqD4F94BhgzAOJAQfknn3zMIJBvv/se1Wp1ZsgZTVKUyZcoXypzkbOQyEAPAERIO5TdQWxnygCZdqtFx0fHDH5gQCIgEryOyXIBLgqDYccoOIZ9FksRmIqREoJIA+BF2D4AQsFnyACQbBpMUF22U9hEhpmphvTi+TOOF9VyCTANYeaJGKxwVy4CThHrVMFUP/zhD+n73/+QQa45sEaVS8wINJlmaJpCUAFgCCC5eREO+y50Hd2/dXFJreYlF1EDMAXzQZ9LJYBtwIJCEStci7rdDusTTBf11VVa3djk4nrcvt9pc3thGQC24APQFJ6Tz6aZVQ9gqoP9Pf4JQCD+CTBI/ADxXAv42UaiQiXIr9vv0pMnj+ng8IAOj47o5s1dBlE9+Na3aW1tnRnoUrBrtGcCsGafuu2OxCzur/ifgH/ATJY1bHNStM7ARoxpoyENhj0GGAHUhngDQJWAXOQDOY0BVkJherdLR4eH9OUXnzNobKVWo93dWwxo0bEFvg7gKYreAT6AzwAAcX5xxsBYFLcLoBWF43XWKdjXtJgeyu/1uwy+wnWwQ7CnHRzs0/Pne8wognY3GmsMugBDmzDZFDjOZLJSIC/zC5E7QErwUbDPCUOWAL+KAHWVK7S+sUHfeudtBnfx2M/zWSmqAQAAHwDUeHwA6BUsM7k8y5qZmqbCRsUgIvyMCr9nxE0zZjrJlbG9R0GW5xashyHLgZm+ufgKRetp9qVcOkXZ1JTyBWE3aZ6f0d6zp/To4ecCeEtPaW/vKQPeVlcbtL6xxrLFOALfAMgIdpDPl+jGrTtUX92gcnmFY+JwNGHQUTZXpNrKKqWz2IAhH7HaIXZEu2nP8nHC+iJgMEFLMRgOQInIIcSk4RwGhMq7I8lH5DtmBjTERIAcYI8ABPI5AA7QhA739ujZ48f0xRefs+/inO997/sMqAJrFfQHfRweHzFTUbVWZxD2o0eP6OGjx9QbDGltfZMm6RwNJ+DwEvYenYuG1ix2LqnzKLtOCP2ux/DTF0DbXJjO0+yaC+fDd22uWNtnWWN49IoYfSwgS2egtg2h9b/2NVRYxqO7ASXM2slsdlAm7BtgJGJmNB6zD/epdXFC3ctTKuenDKbKAkzVO6V284jeeusWfzbW60SpCbU6TSowUGWFCqUVykdgqvXdO1SqrtHp4Qn9+C9/Qv/T//g/sz9WylUGUwEQg/GPfZDphRBjAaYaMchENj4QMBU+yrwIPxFmvbEAmVMCkBXwB0CiageQv4CpFMgI0KDOJ5UNSOJ1jjJpjI0SrwCkUmCJBaTonFvW5gB9TyIwVZ7/BoARDKUAWfG8QMHAAH4D6Mo2KsAhZrKLClhlrIjmZTMwoLJDYk0YMYpGY7xdr4h+ZR43XwfIcyS/IEWyipVXYNccDWmvRxybs1La58T9bu/HMfKVZwmA9WpbAICX+Sb7BwBmo8lsjqt5LXynYCo5BrvNCJCqCzBVl+ddhXKJBgA79wcMwsU5mNNgrASgKpcvMQgIgHzM2YUhUJ4N/WMeDsCU+ofmfHEe1hf4Djbk/U/9S9afI54H82YDEZi03e7ymAggFVhNMS+xYCrdFMduoKFy9vk0bRuDlKfEfVe2LLVVzafhHjLGCcuZxhi7kYjGBbtutzksZa/EeRizBgNhhysVyzL/xfppNOJ5HcbqD97/gD78voCpIGMbe8BMpWAqGR4VHA+gtynihu/qqiTwjiOUO4jLB6gcXyffkGTvPueh/bD9sbkUn7vwORT/rKSxyPYlLt9l80ZWJjb+2zZf1cO8NUk5L2ubSXmjkOzt+TZXZftt55p6jn/X+rr69O1Uf9B8kH9+nB58n+LaEZKfb8P/H8BUV/wzmn9oH1835xvKP+n9rZ17OcRdl+SHVr7+fov+TmrLdXwjZPMh+4qz7yQ/TooH+l3IV6we/f39dbjezlvj5OxjqsaWUCyxOgxd54/ZuGhjkN7H+qV/ZxEX+0L3CfXd+6zXk7eBkL2AODtk26HxIE6+9rlefz52J/UtpHsc8++CbO7dfqf6RG7J6tbqKPT+HN97vYfi+6v9l3mvtyPb5lBctm2wPmD1YMdXOUfWNotijJV3KKb7cdvHd14Op+eMXiEbCvXX+qr/PW5s8X338g2NPYt8PPS9jRHeLuLakCTnpLg5ex8TmO8tsn2ND2rf9nzv//o+NeTTPkaF7CpOjqHjoXVCSN9Jeg/ddwmmeh0tLM9dSmApgaUElhL4JktgCab6Jmt/2felBJYSWEpgKYHXksC//bd/ONtSMbR4t0mOUEI2tKC2iRRNFuA8u3i3C2//e1IH4hJ71+m07V+or6EEUFKyQ8+3hUCaQNUXcGiXTRJYOWjyxSe9VB5Xny273/oEkya+QgmUkMxDiRPfRn2+l5H2zSdWQnLFuXZHm3ARa7Sbuyu8DSWekuwoLol21SbCYKpQYsYmqPV7X3Thk6Bz25nvNqrX2kSsl7X/zrZ5UZJvUQLZ6nGeAMburfNdVJN8Pil57e3N2wTkBb9Qm/EyjZNfKIFqr9U2WX3os0P39PLV+1t7svEnlNy2frgohnh7CsWlOL3GJVz1mdqOkM3Ya5OSsF5P3k/jfNn3a9FYofZh227jUZJt+3v73Rvjnm2fpbFH444tstDvtD1aVGHBVN63QnEXfdRks/ep0Aut0Msajd8+tmqBmOrHFrLZe/t7ehBWXCy3+gz5V8inrjNmL9Krf5bd1TfkO96uRS+y628SmMrqWItl8Gxvg15+tg1cjJqRQvi4cdPKydpfXBz3c4yQX1nb8/LydnidWK5t12dpQZzey79UUbsOxXQfC/09QnHe9jnUf9tfPNP6e8ie4gogVZdeJlZmXp52jPPtCJ2Lc2RXbUk3hfrjx017npV1aH6ksoeONHYlzQmsPvxYEyeHKzbO4BBhiYFToR54f3+fi7s0NmlbWI4Z2XVeC+v4XijStuAKU/g1k0/0UACpAJpRXSXtemjHaN153cZBHyN1Po126i7mak/ajtA81OoLRW66u7+y29m44V/44Ts8i8EX6TQDqEaDHqWnAMGkaTToMDDkxfNH9M5b9+gf/6PfoFoFMsB8HruWg4FmRBPsYE5Tymdz1G51GMzy9MlzOjo6oYvzC+oPUOCXoq2dddra2qSbN2/S+voaF+EDoACQEAqpAVwRdk8AKuYpUR1HUPiKor0WMwg1uegRQCV8wHwBhpZqGYCtBq2vrjITTbFUkkJcBlBNuNgSdjIcjajb61G706WDw0Pae/GCnj17Tv3BkIsxAaba3rlBK7U6724PQBAABSgRxLPGwz6QCcyYgnYDoIJCZTwDheEoDIZxgcEFoAEU989AAtilPptlRiEUnKOr3Xab2q0mVStlZqtCsfNs/IBNgEGM9ZtnZqZTsLm0ujQag32tQKVKjcFfjdUNLrhPgckJYCqlCInYtdB3walExb2m8BogGjBMRacKg5WSkmgxJNdAR+vhNAraJ9RvtajbalKreUGty0sGagB0BF2CjQqACICZuB6fdTGiXB7AEOgB8s4yGA7F8+1ulzY2t7iIFoQJm9vbtLq6TrlCkUFF8NXRCOxQaQZBMNgEbBvpvLRl0GdQ0enpGYPzygx0AwBS2QM4ol0JNzIPGjFYDsAbtAs774Oxh6FaUeEZA6lQ0A2wIewUAK3JlHqdFl2en9DZyUtm90jThO0aABX2T/gZ2KkGA2beAjCu1x/Ql198SVvb2/Tuu+9TsVxhkBUYV8DCxSxUrD+wNKVmTCzQfzYCcWnMAAMYbAwAQ8gcgBSdK8AOEXcADJoV5zKAZF70r23UWM+gO/R1OmSGrUwKbA69iI0MegSTV5e+evyIQRRrqw0+n1lCYLeRbcHGwQ50dHxMz/ae0/Pnz+nDD39A7777nrQF/g69gpkKYKp0jghAQPSbmTzEN1AonQJQp99n3wPrWTcqhq7WqlQqF1kmsDNm2UPR73DIzD4APjabl1w8DzaVGpiLSmUqFkoChMHO/sJ5JmCtobAGAUCmLE4ACOK5TGYYgXgjWpyZTOfxnGgIeY9H1Gxd0t//4u8YVLWxuUl3792jmzdv0/rWFoE1A7ebwM4jsBxIIYbDEfuCADgjgA+zpkAuwtolABYUrEuMRLuUFSmLYnUGAkV2zoAWAVMxIBIAH7DIDYcMwDs5PqbjoyMGqd6+fZu2Nrc4zmD86Hd7XMQOhwBQCbcESKwJP2836bLZpEq1MmPhQMwGcM6OcwA/AVSrAFgAoRDD4QuIzbXaCm1sbTG4bGN9jSqlijCmKSPVjFFHwC1gTgQgA/YOEAPYxbidfE/YeIpl3ajXOf7DhxG3IS8BbgD8JCw97ANZgJoArkDMBRB4TksZhckZA5MFYjIXzmjE4CkFWjFAQEHeM4YPGc/BBISxIgNQ2wRMJax9al9eUPPygsFpl5fndHJyRF89fki9Xoc2NzeosdrgsWdv7wXbRqW6Qrfu3KXd3du0ubNLpXIVUGLKFMs0zWTp8uySMUz5QplBVZkcxiIZN3RMiiijhI2KgawR8yADpAT4YTFkAK9ENHhR7BSg44y/DmPrCAxcKcrmhEmYB5nxmC6bl3R8dEhPHn5JL/aes94Abr25e5Pu37/PrGIA2aB9AK0iVgBMVanW6LPPP6ePP/mYQcPQWalao0kqS8MpfAAxcb7ZjS2Y5jHLFGrpOldjYmgexH4UMZKpL+taQ9ffOg/R++v6Csf1GXbNruO3xmkL0tG1oz7Lr6W1/Xa94Ncnfp2ug5pd1yh4BHMqBqUqsyrYIHsd6jYv6Oz4gDqXp9Rvn1G5EIGpqEuDLsBUh/Teu2/Q2+/cpfpKGRGA2T1hX6VyjQoAVBVWKJurUuPGHcoUq/TV5w/pJ3/5V/S//i//G4OSq7UVyqYBYAGr55kAmcAGCPA+fLIvzFRo65DZnzAOyzwE/owPxmfWRwSmAjhR5CFjBIwevoj5r7KEyvdztgOd9yO+QR6we910AfFV19oKStH5sehfbA22CZAO5qsAiKJPYAxigBi7DUNzWRURgafgDg3bldqh5gPYPqbz3CYfn9HBhdkCrqyDIvCMXXOo/djz/NpuvkaS3fn9NX5NFve3X0/6dwJqp2BqZLZgMAggPDCLnsz59RrYwGpjncHPfAzvXjJZnqtjLs1gqmyWytUqg1Yxj7rAZgVZgKlKUWzPcuzDGIuxHjrGeIOfArouMZgKx9A2zcUgFuGfgqlgLzb/Yv0Y4/toNJhtLCDtnzIzFeZfYMtVMBWeq3YJ24O8NLao3NUmVIe24FRy0RSxrcmGSZqjtjkev+azz/FrR73H1RiGDZlkbMJ4hbEf7SljPREV5UNmkCHWcO+//wH94Ps/mMnLxqpFYCqNoQywi+bjoXyJtTlrZ1ZuSXa66J5J1+paXOfFPl/ifcb6j/V3n+ewY5P/3cZ4nwOxvuzbZPNEs3Wj6Zy913Vk4s+JG2tC97JxRmOMH5us3HX8hM1fjY06lTAswub9j5eHH/e9jHwbQvKNi5v2XJ0PhJ4fsldth22f77+/7uvGYvss/7s+P2R/Nma/bty/zvnXsbm4+6h9xPnN68rS26S1kzhftbbj2+nH3Tj/8/M3f5/QdfYYrteNqqwsQrEAx2zuf5F+/f30njau2PjnfUfHh9C7nlBcDMU5O3f2OonzXZ8393HQ20bIDm37Qv4PCH/Id60d+bFhljOK5n3++1A7/buMOHsJtTf0fk5laL/T5yqYyo7ZSefjOzsn8ZHXjUkAACAASURBVPl96zfWlnhznsl4lkOzNmnfgWm79HtrR3Ex9dV4IfPuUNwL+VrIj+21dhyz9qebzoZigtWrtxlve9eJidc55zrxd9E5Xn+hfoTmEEnti/vOzw+uynbOEmbtX+3UzmP1Op2X43wfx3zcC/lO3Ji/SGb2e+vvcXblY9F17PR3/8vfWdaGv44ilucuJbCUwFICSwl8YyWwHDC/sapfdnwpgaUElhJYSuB1JfAHf/BHV8BUuij2ST+7KNdkvU10+GQfvrMJKNuuUJI7lIjENXbXUZus0ORw3GI66Rk+QaNt88k6/7y4Bb6+5JPiHUnW6ks5fZZNrOh5WjxgkxWhIgXcM51CUbfsDG7lb9uuMrEJGE2sWb3afun1PiGI4zZpp3IOJVbiEpNxycm5zvgNOTfBJ418AjzUJ6+3OFuQ8+ZgqpD+fWI6ZO8hGXmb0QIZm9T1fmB1/HV8JE5eIXnoMbUZ3W3W2mWcH3ufDenE25LagibsrE1aHXp/1/v4ZLP21epDbTOUFNQ2q1y9fENxKpSUD8U/78uhmBZKlsbFjdD1Pv5a3diEZ5wsrY5C9w/ZvhYl+O9CbYlL7obirbU9+/siGXkdaQGPtxnrR/Y73H9e4CNgGHyv8rNFGPhOi6VQzKPMVPbFRFJyH/fUnW6tfYResFhf0AIMfamM77Sf3q61MMnqR8cZCxrTccj21+6y62XkfcsX8IRsKRTrrZ3F2Ye23cdZLYizMc3btpf/vDhsvoOwtkH7qy9McX8tvrE7/+rz/Bjl44cHzoReqIbsI24e5fvpxw+N01bO/kWHHz8WxW//DLV/tUEPwPMvDq1dh14q2peCauMqJzuHiJtPeb+2zwjZk/Utb9OhF8O22NKPC3p/PwZ4O9Xr8Gy1J/usUDut/4TkETc/wvE4MFXI16xNvjofkStCdsW6il5yY6dyFDGPpxMu2AeYCgVf8CNlZGF7yWau7tIKAJaWBHs2Ki6Kvjq/y+cKMzCV3QU8NP/TY+rDGmvxE/3RIj38rn5v5w8oMLTf4X5q8zju5xyQE3ZE153QoQPEdr2njdk2duJeCqhSZhaAJ/KZDPW7l3R+ekh7zx/Rdz/4Fv3zf/ZblAe+Y9KnXveSpmOw3aDYrkg5FMIOh/Tkq2f08cef0meffsGAFhSpgnnn3ffeo7WNDS4yBDMV2qrsn96O7RwJ7ffgUh0PUZgNXR8eHtLpyTFdnJ3S2fERra2s0IM37jNQpVKrcgE3CvBRtA0gC0B13V6XTk5P6eDlS/r088/py4ePGKCEcliAp9Y3N2ljY4sZPtDm7Z0dKQyuVInGI5oOB9x/ZrbJpCJmBbBqCegJlgP2IQAO8Hxm41pd5eJ+Hf+GvR6DOACyAlAErDRg18EYAWYS6BBgFGEaAGAIzE7QPdY3WRoMAWyQfqFIemf3Fm1u32CmFwBypmkAlrgimVlNuJgaStYCj8gWOQ5xcfGEC+C5cF4ZnJipZF7oy0XZSuMznTLb0vnLAwYEAGDR7/X5fABbyqUSy4XHPMYORIAmAFdA9DTF/GPAYAcAKACmAgPL9o0bzOjQH44MmKrAO8+iiH4wRFE1WJcKXFgr7D1ZBlmBCecoAlOhqFVBa2BZYjviTfsFLIB2XZlnRoxbYDJDG0qFAk0Aron+yVgm4zbOARCDxhPu+/HxPp0c7lG3dU6N+gpVyiUq5Asyl5sImwWAHM1Wm+0ejApPnj6lre0b9O6732FWKrDkQDBTFLyns5QplFiPFIFs0G9mPANrUeQX6uewb/gC7At2xnNDsJoB1CeV4LNYyvYQrVsBDtN1LAAmPObx97CBMdEEgKO+ACYhs2yOUpMx9dot+uLTTxm0tLOzFTF2jalYwPNQKD2kbD7HzEaPHz+my8tLtsV79+7TzVu3xV9Q1J4BKxNMPEOUKTIIkAAkg9zY7sbcnnQuR51mkzqtFhfky7x1Sru3b1K9URe7BRsTdBKB9mg0oItzAFROuBAZNgVbq9dXaXVtIwJPCH/CZDzkvkzRzykAVsLiNBz0mQlp0AOAEroEyEzYoBSTZ8dK+CsAmcJ2d04f/fxnDDj6J7/5m9zvemOVGZYgTPgSdAq2E8ghWyxTrlwV3AqzmkA1jCbjc2HjjFFhdj0Ujoi+EHMilYJai6boC+TBgB6MkiiWh+2DWW0U2cKUWcYwDj368gv61S9/wQXSABGCYRAsWa1mk+MmnlOv1yPGHbDrtajZbtLJ2SnbG75DITr8glkhAXqIxitcj/gMG8DYDL0jFt65c4fuv/EG3b3/BpXrdcqCNXIwEFtAn8oliTPQMzoXMQuqrQory4RoMKCLszM6ODjgz8uXL7m4G75/9+5d7g/iN/4BTNXrAfjLkwoG/gjLG+ZFAOTlhUUmYh4DiyHPcwAyVRCdsvzBPkYCTENw43GUWVTSzJwCMF5af8ffvLEBsMcDBrGMR5FPTScMNC0U87S/v0cPv/ycPv30E5Zjo7FC1VqNgQKff/4F2wrGoB/+w/+MvvPB96hWX2PQBdioSqsbbDsXh8fUbYP9Z0qFUpUKxSqDNDXGKhvjDEgVAT/mMcKMBYICkXGBjT3i72RKNpGhsutIuBhzPCT4IO8YMaInjx/Rr37+d/TlF5+xL+7s7NB7771HH374IdsTYjLA0PlCiT8Yg2G7YFz8j3/3c/roP35EWfhGrsDshGOAqSJmKmC+dH2hxXeh3IKOt7peDgHZdc6h62noE3NHXGvXuSFAPK6161z8rfM73M+20c4Ldc2r6wDfF7t20Rij8764ObGOVTqv082yhHlJmO14OBiNaNBtU6d1TucnL6nbOqNh54LKhQmVChPKKpjq8oje/84D+tY796lSLTAwE/MNgKmK5RqVynUqFFcoX6hRZesmjdN5+tXPfk4/+Yuf0L/5N3/I9op4izgB5seXL4+Y7RPjIf4BSIWxUEH00D3ih6whBEgFv9G5vAVTab5SMK4yl9D+ipzU1eesOpALbx4AYPZYcy3QV8QCmsnM8t/Qh13jIx4j7gJMlc/lGQjWbncY2C9sfMKSqWx22EBAx4g5m9Or6xkAVDGvsLoTkPh80wu7/rRzlrh1nF9bhtYoOgdAPyxGwa7fr0yQ3B/2PL/mVNu1612Mm/jPTEtgCxyOow0CssJ4Gm1ap2Aq9jXeSCDH83VsfAAQFP6urNSYBRbMYAymymSoVCnTiOeYiEtZKleqzPipay+MRdA9xgYFU7ENRkxoiE2YuyuYCs8Xu5zbjwKz+v0e9QcCMGcQbQSeBcsaxkOMcRh3ZN4ndqnAMR6LMHaYOZnPQ9i8pj4felIWMRxTtnLbPrvZDI7rczQXpLHMxjuNUQJYxHoGc+sMyxx+VQZgl7GxY55HoU+3bt2aMVNBXrrOVn0DTKWbMWheRSZmbBniIxHgW5mprpxnbM3nqDRO+ryHz8V4n7muXVsz1/wSjsXlduxzrc+qf8XlFe280Y4BNu+pevL5GOtvoXHCnh/3/CTf9t/9f3k/ryfVp8YA+95UZajtCfXF6tnbSihu+rFU5ac/fR7Kxlhcq6zhcfkqG8etHEMy9Hq8MgYENvF8HZ3Z9oXi/9fxB+8bfoyy39tnhnI81+2Lfw/gdZzUBitzK1svj1A+zesuTq82juvzbJ7b3jtuHLc+HGczNhemMd/HG28/+D7pmb5P3je9/EI2b2OXMIrKemg2FhgWNGvvNp+t5/txMBTDcY6f91h92ueG7NHmnH3stDFAn61gqpCsQnZkY7bGL9veULzWa2ycS4oNvi1x+XgdU73/KZhKY63ak9VJ6Bk45t+9aB/9M6BTnVOoXu1zbN7b6h/303WWjxE2Ztnfoz2LrhtSgufFxXPva8rgqXrUn/7djo/3SQAxH4vVbzX3/Z/Usde42M9JfGz1MvJ99GNOXOyxccb33dq93m++KcjVWhi1b51DeJ0k2U8onl8nVsaJMy4Wq3+8hhpmpy7BVF9HastrlhJYSmApgaUEvokSWIKpvolaX/Z5KYGlBJYSWErga0ngj//4301DC2+/SLbnaNIm9ECfGLP30eSGLox9QleP22f5lwJ6P99mm4CwycTQYj+0YA8l3fx5ob7ZBJY93ybmbHICv/sC41Bi0vaTr4mKgUJt8Md8MtcmN0KJjpAefJt9e+wzQ8m5JHnO7GZWYBI23VCCyB/z7VIbunpHrVyRozZhafvp5eTlGCeTq88U1pSrSUq8nL66M1dcP+y9FiWl7MuGRXKwyXpvb9ovf784eej5If1Y37YFNLZ9SUlA+yJbr/Ev4ry9aoHPoqKIUBtClhfSHWSB4xZ4EJeof8V3owJLn0QN2YR/to93cbHCxp6Q3Xq/sAlcm2z2bfL+YfWbpP+QH/ok8yLZh/SvMrd9XOQHSTK0LyhQzCMFPVdjhLbbxm09x7/gsb5h+6vnW/nq2JEU03C+Lwyw9/Vx2L6MsEny0DOsPcbFGn88zraSYmOSndhdgb1/xMlSd7XztmBlrP6qMsZ3CrCLk4Xq18cJ61t+3hFqo9qUvpywMowbm/Vcqz9vt/q3nqO24W0qNB5bm7bAitBcKW6O4McmPw7guXHzk1BstrqxbbYAwVD8sXHD+1gopoRikZetl6H3DW2HjjUqe3sfq8OrBYRSUGz7YmUVihO2MM7LPcknfbu8rPTvmbzx0j4trD3YpbzZbnExdavVEgauqMhZrpPi5lkhFrNZERfuXimGUKBBVEjNO6NHhWtc1JvJsi9q8ayPg9o/vaeVuZ1XL4qvITCV91cvH11vKIhK26bjvi3eRVtQXIj28gYJNGFmqnIxT8VclgrZLL3cf0rnZ4fMUPXeu2/SD3/j+5TLTChFQ5qM+gScRiGf4aLyy/NzevLkKT1//oKeP9+nXLZI1Wqddndv0a27d+nGzZvMFISd4ivlMoOaUGCuJagiZy3AwAtTGccAPAB4QG0aDD8RFQGDU1Dcxyw1vQ6DLV48eUzddpOyqRStb6zR6toqF/ozU0zzkoviAfA4PDqip8+e0sNHjwhF87ADsA6giBWFtW+8+YDWNzbpxd4Bdft9bucdFOdvbVOjVqNqOU+lQobarUsaDgAqy1KpVKZypcLFnAAFgZHl9OyMAVUoJgZjVS4HFpQsA2LyWWGoKjAAZUrTEYpLUTiOYnwplmTAxWDERf+4HmM8iuoBnAYIYzxO0XAEticARUrMVFKurlCpAsaeKgNW+FMAUAXMP6joj1iprF8zE4KwKM2K5nUuwVXEAGNA9/h1RINhn4ujwfxzfnoqoDIwk2TAooN+ZZiNiefRtqI4gi9yDT/XGk+ZeSCTznBRPYpxclxoLQAwgE/AYAa5MrAonWNQBPrLRZlgLQKzDDOiCMsAim7xgT2hzWAY0sJrFFALAKkfsUkAzJBlNrByqSzsRgWwrxW4/QxIiWQDsA0DaVAsz2BHMIp16ejlAT1/9pgyqTEV8ymqr1RZf7BPPAuFo5VqleMMmBVQPI5i3qPjE9re2aV33vk2FWAbhQKlM3ki9BNgOMbsoL0TtoNMDowa0J8UwysjH1iFAHyBL6BQeH19PQp5EXNRxFCpwCkGoKlEDFCOwVTMXgLF4OEALAHQBBDRiI8DrNQ+P6Pz4yM63N/n+2xurs/YQZhxh5mtwJgGNpIOffbZ59xvgIrefPsdZmfC/eEzAEiAcQzFz5QGQx4K/pW1bUopUGPBSiYTOjp8yQxK0DEKeiuVMtVWwT5XFICQ1udC74IYYLmcn50xcxF8BowisKm1tU0uhmdGPQQyvmZC416HgZLCQoWxb0TNiwvqdtoMruJj0wkzJAk4Sxi+EGtljibFRo+/ekxfPX1C1XqVtm/s0Ftvv0WrG1vMuMPsZij6BlaFGRXhJ+h/liYpxJ8CjUZTOjk+ofFowkxzldoKlUqVaLyK3BTgHeiEIZaCk0ynxbfBVsZMYTQWBrUU4ouAPwG2Yka8KJ9zfnpCB/v73Cf47+bGBtt/Np3hwnL4G1g+ELsyWcSbAQ1HfS5kR/9RgA5GKtwQYCnEvtPTUwYLHh0dsezhv/V6Q8C0W1u0eWOHait1qlZqDCbiOQVbrQSGeR4iskV8yUC/iLWF5QcdjxlEgRiN8Qz6vjg5odOTEwZx1RsN2traonv37nGfwCaD+QF0xYBI9g1sWlCkDAMyAS6Ucm+MiWJT0es5MIDpfEHowFjGaBez9XFIEoZMtlpsMoHv+X5TymXB/ogYC0AbWAnHHGMyYK3KZanVvKST4yPa339B5+dnHGc5Rk6n1Gy1WAcA5OGztr4lsS+DPuQpV5L42Gm2aDgA2BQw3QyNp2mOlZhPgF0MwCqMbwCTCMA2Ah/CcMGUyIAwgDUBvAMTH0AO2BDJgqciUBWrK8pPYcOPwYBGnS4dn57S4dEhHR0c0OXFOX8wVoAh8M0332Qg3e07d1gHkDfiIsYygIMB1EHb0c6f/u3P6Kc/+xk1Gqs8b4B/jKZpGk5TscxUOkey60duZjQW+SJXXZ/auZICDwSAOQd5hNZYfg5m8xGhZ87mn9G8kude0To5tDbQeWLcnN6u7/3zrq79JUqgiBL2wADBYY8GnSaDgHutM5oO21TKj6mYG9F01KTUpEPpVJ++/c59un9vl2AqiIeD0Ygaq+tUZ8ZIAPZWqFBaoVJ9g9r9Cf31j/8D/c3//VP68Y//A62tAThfY4BGr9uny4tLngcyG9F4Qv0+2IX6PK9Ge3U+jv7OpnokeQQpRhSWNNEj3C1i6TM74KtM5wxsIlldVyvTj7LQidzmfuB1KPFd4hID2dlnALbD+AJAf1NArWmAA4UxkMFaEbCHr1fQ4pVFnuRW+T9YA83mDVEq5wrDbyiXaNdwto92vebXi7YJCvKSts4/V5oZ+CMu72Pb8Eq+hUnwolwk5tkY76K5/Rz0l6FGfY0BPLyOYbqvNHX7YB/s85wK89lytcKgZcT9CwZqg42vwFhOjGwpsPXlAJADQF10D73y3NQwYdkNZ/A9MzL2+yx3nId5hoI+MTfFdwKo6vMcWMZdMJcJ4HQ4HPMYiDXH5uYmM67hOoyRAuKbA+S07xpX8Hych+faYmKJkwC8zctEdI2u7cd91UfwU33f56R9fkXjnuhe1vqCpwerbpvnXWCPFHueyPw8l+O+ffD+d+kf/No/mM3b7fsuBVP5nN5sicFLDeEq80yxcTm3kE0uskNr+1fW+Ya5MJSH0RyHzcXZ85J8xeb2bE7JtzXUz6T8lT0/7vkh/V71d4mXdkwM3VevidOFf76VjZeTvZdvn/qmjX3WR+xxfx/7nLii85A89Dqbw9FjcTK2OrVgqrj2afx9JQZGscjLz9pJ0rU+3qv8rGx8rt+fk+RHIV8I6UjtJ8l2fJ/smOSvC/VD22LnTHF2Gden0HPsuUntv86z7DxTY92id5Gh58fZX5zvWln6vnubuy7QwLcrLrbG6c7GrlDctH7t5zKh/oTup2207xHibMfLRXW1SF72e92ka5E/ex9Jsp1Fck2KQXH3VV9LimPzfgnYTdbZMqfAz9Aaw9uf9Xu/lgrFGX3ftahP+N6/P/L692Pj1Vg171Mo7oTbJusI/Wdjckie+jz7Di8Ud7yOvC8siiu2/aF6h7j4YfuR1K6k2BHnG16m/m875lg9+bE8bkwI+YQ9177r8+eG5kJqz37OZ9sT11dvD6H4YmUYZ9uh+/t5Ttx4q9f+zu/99rI2fJExL79fSmApgaUElhJYSiDa0mopiKUElhJYSmApgaUElhK4hgT+5E/+dwZTaSLdJh5sUskutn2iM5Rk8ckGTfSEkjk+iWCLkPXlkk1U2eeFkjf2hVQoEe+v179t4sFfF0r4ax9tImBRQgPXhJJPi1SFHcXlhWP8C1urr0WJN/s81Y1NgCQlSUJJIZ/QCJ3zahKI94iP7XpIlovkG5cE1Jf4eFhccsjbQVyf4hK50pFXX2wm6dYnbn0yNpTkUrsLvXBYZEd6f5WBTVL6l7ava2t6vn3RGNce71/6twc84J6+gNq+BMD3uuOSxg0bw5KSy1ykGih+sHq33+O4vgTUNlk5+r6qrPWlfZwu9Tofb+PinD3f/q6yskl1a9M+vs0T2+GYEkpSah/ifMP30T9TY9+imBmKX3Zc8DLzRVo24RunY+9HUocjDFZ2nPLy1BjixzIfU0Pjp9Wpva/3ZdtX+7ve0ybG7T29bcS10Y9nVk+hGBTqW2iMSIqNcd95XcfJUfVld7XTY0njlcrHFgsk2V9SH3xMVFl5XUI/0JsWGobO0zar34YKVeJ0i+fhOt8n65dx/fDx1MfipDEkNK7HxSMbe7zvWju2z1dZqF7jYrH3f21XaEwMFdBZ2agM7Vho227jhN5fdWvjjBaW6HikBWdxfQ/F11B88P7o45MtQFCbCMUBvbeNSwzAidgfOt0unZ6fMQsJCvi5uBGglXxuFg/V7lAMj4JIFDEyMCqKmRYcqTLi+0QMccwOMpWiefUNvUZjeJy8QuOh9X9v736e4Mcua3f6uz5bi+lQmKftw3daSKj+DTnp8cGox+WejZUalfM5yqVT9PDLT6l1eULrq1UuqH3v3QeUTY8onRKGE2AQstkUnR6f0N7zPfriiy+pedmm0XBKN2/epVu379KbD96m1c0tqqysMHgCOrmyo7ruYsvAOGFfUsYgFKYyE1AE+OC6yhnYf87WiHOm4xEzfuw/eUxHB3t0dnJM5XKRais12t7aYjxMs9VkvQHc9PDhl/To8WN6+uwZbW5vcdF9r48d5HNc/AvWlPX1Tdo/eMnF4ccnp8yo0Gg06O7tW7SxtkIr1SJ1Ok0GU0GmKHYHq1W306XT03Pa23tBh8fHdHF5IRtKZKTgFiwhKLKslIpURPFkPsvAhRyY4wo5ZqoC4AwALLAgYFwHCxOKkFF8jqJSfFBbnM6igHRKoyFY2CLGpkKRQRvV6grlSyUG6hTKFcoArJPNUToqoBBARYRAmR3DfAoAGgAJBHjFLEjDAU2GAGOMmTWr1+3QBQrlLy+p1+1SNpNmhrJiCawNOQZWaXGmLdQV+NREWGGUbYYLzGRtg2JqACOxukKBM/qBYs4VsNfkiww2gl3AZxk/AzYisDjlADyTgmeA4hhgNpIiVIASBAuQYlsaDsBo0GWAHYpFwTIBmVcrFS7IFeYEYYqALSJeCFOQHENhKfoAwAqKw48O9mlv7yk1Vsr8qVZK3PduB4AbAUIByAAfBrAEbBYAe4HRAsxUDx68LcxUuTz3JQXGrXyRmRsg7+F4zMwshWKZ28uAjvGYgU+Q4cnREYOMcH/Y8cb6+hXmOoCn4HcAPULQDK7Uol4HphKmHpwGlpkITEUjSqUAKkDn03T88iUd7e9Ru9lkRrrV1UZEZiW2oyAdPKfVatMnn3zKwKX1jQ168K1v0Y3dW8zEBjnmi0VhpWIQFQqfwZCG+YfsB51G/EYMGPTpxYs9ury84ILjlfoKrTZWKVsA4wpYryMgIOw2AsrCvqHndqvFNoo2QA61WoPqjXUBk06mVCrkKQUwXppo2GoymCoT4XZwj/OzU2bimgDcAs1Pxsw2h1gCP7ZgKo29n3z6KYOJvveD79GtO7dpdXODKvBHACLHIwZJ4YOCbzBtpNI5ELcxqCSXL9FgOKGnT54xMAagIzBp4SfsWuKgMCrxmAbQFDbMAHwmK8DYPvoGu09NKF8ESA/YuAEzjE3ANsa0V/IBCxVktPf8Gfv1DgCj9TrVqlUGdCHWAPyJsRSMFQxgmAJ8OowYlzJ0fnnJfgbmNACw9vf36eHDR1zojjh25+49uv/Gm7SxuUmNjXWqNFZnOSECqA1Gw8w5UXETbBUKwTEAnBDsAAKErvFB1TwzfEWAHoDuAF4aDKl1fk7Pnz6ljz/5mOVTrVbprQcPuE8AVAH4BWYR+APiMYCRYJ2En8LfcA2OMwsOmsDjEg88DMzkORdAATPWTAFPCAALskFFv6xLmdGKQVfCDpaajimdAmtYxBImAYWfg/bAL8D81el2WO6QM+4DX1+pNxiICKARcmpg7gOjGeI84jpAeYMe9AuXylB/MKLuYMQAJYlBZSrkiwxkRj6Ox4J8YcYgwoBZ9AHfRaxU6IuAqYAQi8YKjocyRrDNDsfsS6Nen8FURwBaIkYcHbKMYDdoVK1Wpfv37zPYE+wtYG5ELIdPtjs9ZthicAfLI0N/89O/pb/9249oa2eHygAhYu41If5MKM3P9nkTnR/qcQazpjB+CtOnfuy6xec61J8BHFB/1nmUAtP9+kXniTovxPN1XaXzHR5/onWVnZcriMOvj22+wa/d7BxZn625Gru+nl8neFOMjQAUwx7Hgy4NOpd0/PIZ9dvnlJl2GUyVzwxp1DunfG5E1UqG3rx/i3Z3weQX+f1ozAyYaxtblM6WqFiuU7m6SrnyCp2ctehP/uDf0S9/8Qk9fPiE2YEwd8HzAIThWBKx/SD+CbBZfA7/FEQi8zweicw8ImJIYzCVAi4F3M1A72huOJ9LX92I6qr+cWvZYAjzUgWL2DWvynEGpuJ1q9wTskRsbjbbdH5+Ec1pswJkjJhDeXMbBtcKKF7yuJoz1ryV9In1pD8Rx3hcFoYztUdrW9o2a88+X+XXFD6XND9/nksM5Y/smtrmAkJr9MRjEYAez8B4UiqUGJwEG8A4qkCilZUGlYoVBu7wPG9K1GMmKPjjlONXqVrh+Xqn16NzzH2iOMOjIOYPAFwyeeScJcO+j1H/0zURfgLMj/kZ5KxAKh3flQFUgU0A8A5HwwjIDJuQsQjPBGgKYw5AvPgdsRH3wcf+0xiFZ+N39Fc2XSjO8niQJ64X5idhydK4gt+VAU99x9ovzrsuyETapfl/2VCh3Wmz763U6sKKCybaiGULoGgFU2EuBLlofpmH5IiZSu10/p5MWDdlPi2smTOschSfrwjJgE9szAvZtn7v8zyiF8ln+XWzzbmEbFfHD7/O1/FDfcr7Hg2hlAAAIABJREFUiOZjbJtDvye12cvBX+/9OXS+z1njGvSJdRTlNmz+2d/TysuPQbbvNrba3FAoJuk9Q3ry+SL7t/qs2r99jrVzf99Q23BM8zhxbWePMO9weB4W+Zxvp5W9vV+SLYdsx59v5R+yMW2jfudz6/770N9qC1a+ce22bba+Y4+H9Op9y/4dsmOr4+vIKWT7IX8O2Yb1K32WvXZRrFHbs7FZZRnXN/3e//RyUX2FZOptLi5e6DjjY1/c+SHdx7XT9w8yCMWQpHdEPv7E2ahtl7/fdfqivhznY7aPeg7mZLz5AGYSZnyK05PXl48Fcba0KE6qDq2PhuJoKF68Gqt0Y805sDtO514XIRvy7bjqr7JBq4/jof7avnk78vNSH6tEzrrhwdW6jKRxRuNMaGzzsp7rX+ZJoTHA99PGFlvbE7LXkIxCMSzk96FxOi4+xN1zUYyJGxNUhvq9vgvE3/Y9RkiH14nbSeNpkt/bOZ+/R2hMsf498/+YDSbi/Nr2UeXpdaM+FRdPrH5++3f/xRJMdZ3gvjxnKYGlBJYSWErgGy+B5YD5jTeBpQCWElhKYCmBpQSuK4E/+qM/YTBVUgEjFqY2URJ6eRKX/LWLYSRC/ALcLqj1O5v0sskTTTCEEjC2v9dJEoaSlTZp43+3/Qst8EPX2mSCb59PNCzSl+zKeVUPVpZWjv53TU5oAsI/yyfdbSIH5143oR5Kjib3U3Z2jvsXeu6itsQns7TAbZ7A076FkrNex7aNSck53V1zkT6tvdhEWlJy0d8zzufidGavt/Yfsp24xKiXg15rz1f7sXKK+93KQeMQftrksrVHa6u4VguZ9WW63sPqNtRGK6OQLEKywjHdxdTHj5Bu9BxfmPM69h6KIUmJbZWdT2qG4p2X5aLkqLcJLyMbX6wdWx37F9NxtupjSWhsiNNxnG693LzdK+AyJAf7skr7GRdrXr2vvAjxHz1Px6tQn0OFOfa6kMytXEJ9sdckXa/98/4cGl+tz4bsOy5mhsbVUIyxOmVwwKwo++oIYpPu3j7tTsW236H47+NzXOz051ndq+6SXuJZ/7Zjjp9zeZ3Z+Oivi/Op0LPssZDsQjYZikn+mb59dg5i7dP6lfbZyjRO7t7H9P72uI0Z1s7sObh/SD/ex63Poc24RouEtK8eTIWxQl9G2f7b2OzjtNWz9zMfA32fQvNyrwfrpyx7rp6UErBWu00nZ6cC7uj1WPRcKIdC+egluBRvydZF/LKWaF6wF4GN9Jn2RZwW3PE8dioFn3Hj47wYdL7Tpo1jPqaF7NbPJby9hOIRrrEALxQmoigP52qhnspPC8N013LIYjjucSVgtVQS9ozxkL749Fc06Lfonbfv0bffuUcP3rhN+SzmvSMaD/s0Gvao32vTl19+SU+fPqOL8yY1Gut0c/cObW3eoM2tG7R76zYVa3XKFgGEAaAIxatg0wBITcBTDKLiYm0UCgpjmNgSyDsQL0fMYiA2IzvVc/lixB7GbADjIU2HPepdntP58Us6Ptzn3eNxTrEIUBnuK0W4ADd99NFH9GJ/nwsi7967R7WVFfry4UNmf3nj/gOq1Kq0tr7JoCoUfT95+oz+/u9/waCV9979Nm1t1KlSxs73acrnsgyQQoE7Cj/BxvJi/4CeP9+jl4fHDC5AUSh0gaJ9FGpysWYuz8xUfI9shgo5ALnKVK1WIjBDjcFEmxtbVK2tMKuOFiSD3WgySTEbCRdJA2TV7TMYA6WM2L0fQBWANwBwAkCsAOalYpHvw0XhmagAwQCpIPQxABcMQIoAUeMxgzMAtAB7DQAq+ICtBzJGu4WhBqCEPAM6hM3l6ryBY8xkzGwtkDfOl4J1FMyiYB9FsFKwORyBfWvCICQwU61tbFKOwVRZLpTlIlnYCwqhGVAVFSszi5GwdM4YsebcMtyv0QjMAoOITYAYEMRF1bBFJaGJYkQ6n6dht8dgslypKCw/lKJu85Ja5xfMdta8BDPUBYPrqpUis3LhNugvwHlSTJ3m4j0Uk6NQGowcl80WbW5u0937b0ZAqjTrDwCJDPqaAqAjTWMGUwAQBSCZFI5n2E/Et4+Pj5mRB30A6AyFrhxnIv9gvzM78M7GJbfZA4M6pPJFmDIYdAO2pSFlMgIegWyPjl7S4cEBDXpdymezDIwAuAJyRZ/ha/AJtLndatPnn3/OsRYsXPfefMDgiPFgyH6MwmgGU4GZKpWbgakY0If2gEViNGSgJJiGOp02lcvC/IC+zoruo8J7oYaKKvEZPDdiAMyAmalGwkJULFOhWKVet8cyKuRzDHREfBi22/y8HPuGsFOdnx7ToAeWFglK0AEKiHE/LWbWGI3CZ7AyHZ0cc6H3+9/9gLZ3b1BlpUb5QonAboiYI6AGAE3yrHvoHHaNYnHoudcf0tMnz5mFrlqDTjcYVIjv0TAFADCgCiXJAGgNAQZFMduY7WE8AfB1yqDSXC5Nk/FQ5p6QLcZCBnUNacDsfm3a33vBP9fX16heW2Fw4dnpGX8PO+ZYBdY83GsyYtAPjhcKRSoUCwxSBYAMcfX05JTbCVYhxNe19Q1aW1un0soKFSoVyiBews4wljJDmACAIsSegL0IY0OOGftwHoMHs1kBWKEfMzBVmghgKvg9YkwPrHktjvOwmYvzc2a/WltbpZu7uwyYxHkvD/ZF/4WixC3cl4EQAqBGoTcDiSIwFXTMjCRgYBoLgFZ8W0DdYNeRecOI4w/uAbZCBmROAMo7o26nSeNRnwb9LvV7YKnr0YABWiOYHwO3AEwFO16hXGLwF9oLwBHYmcCqxux6wxH1BiMeSzFGKFsOxgX4FUB6vcGQOn0wqICJDKyB8EkBj4CFC6AsgN80RmH8nQC8CfYR+ARkrcRTQq8V1duL3QCcB4Di2dkFPXn8hHrtDmVTKPAHYDjPwIBypcxMLQAk4r6IFZVKhT+wbRQqAjTLzGIAVzGgFgXfU/rbjz6iv/v5z2l75waDckZTosEYYCrmM2Rgi84BfAGXHg+BqeLm1ra4XOdNdm7ucyGh7+zcTdcKNkb4+brOx+06NW5t7dczuAbHtF0KprLz8vm6XYAe06nMYfFHt31BzYsjOjvco1HvgrKpHpXyE8qnh9TvnFApP6W11TLt3linzc1VKpWFGRExfmNrhxprm8wmWKo2qLG2RelClZ69OKT//r/7H+jJV89oMs2yrcIXMMYzIGUgmxcw0ChilxSg0Zw9SOQ2W6lxPJvlEiLQymz6z8R1wlj16nrkemAqWXsIk5TOofF0lSvPUXlYBFAHz5E5AMBgAqY6p3QKTLjCIioAKrCNyhwWx2fsdmZRqPlW0RHWJvP8LsYHHLe2o2s0HNe2aZ9tfia0pvDr5/k6RGTk8ztJ61i7BrZr3Li1+8xuI2YqPAtgqmK+eAVMBeARA6UtmArAeYDQo7hrwVSIF7KJxjkbDGImAKIYR/v9Ec+lNA7jvvgo4Idj+AhxGmD3KN5HaygAvFT/CvxT+5znRTCXRRzEB/YnYCowHCK2YX4C0KiCtHQ9Zt8J2fUafkebECshB1ugz0DVkbBxqq/MbVPYX/FPNg6Y+4rGsFCuz8aS+e9aJAzbmwgz1XRCtaowU+E+lpnq/e+8Tz/48NdmcyH0UfMgAFPB5m18mq/pDANatIy3eSBvUz5X4L+3eQf/u7V7n4v3uYzQc22M9XE1Li8Sal9Y3lfPVNnZNtsz4mQU0q/1Xz9uqG35vIL6r97PxgS1Wzt2WlnrM3w+OKQ7m9ex9/D9SLLbV2P9XFI+xxKKZbjexvqQLPT5IT2HcjD+mO2nv0fIRrztJtmM1ZG9TnM7cTYUsvE4WYbk7/XpdbnI9uNs1dqaxl5fiB8ns0XH7TPjYonvR5zsQzaqbbdjspV/yB5Dscfbj/fDkB0nHdPvfH5Z/dz+DNnFonar3el5aL+wfr66wWEoHzyb00Xn2zZ4+SfNaRbp3+tikY1eiZfI40Rs5OhXyO/t/UP+ELIl77+4h10DWHl531Db0XE/Kf57XWgf5vmDOdApNNb4OHKdcexqe65u0BqSoT+m/QuNQ2pz1h7kd10wvFqVkRTHkuTsx9B536+CqXzcjvOb0LvH0Phnr7cxMMnO4/zlujEDz7Tzo+v4lPV72zc71vnjOp8KjU9JdmzX3tdpm/qTAujt+G7jlo85oRjsfTUUu5PivT0/ZBtxOsK5v/df/e6yNvy6Cl+et5TAUgJLCSwl8I2WwHLA/Earf9n5pQSWElhKYCmB15HAH/7hHzOYyicCfOLNJpSuk8T0i21cY3ck1cW1XaDbZ2hSwoIXFiUOX00OvSqJuORS0uLe3yWUsPAJBPztz9O/VQ5xCQn/PLmX7AIaSrLGJaxsEikuAWHlr32wReeLEp/67FBCzfYj+HxOsL7KTBWSpU/YqOyuoxucIy8y56AGOSZTxlCiJi4ptahtSl//Oj6oL6Jtn6y8khKZcc+J05tNstpEnpWD2m7I1qzfWhni9/lLcnkpHuePobaFkm0qD1/k4+06ZOdxzw7ZoT0WinvaN/yM2xnL9snGU/xu7et17MInd70/2fjhbQTX2hcFoX6r3OLO8+229nAdvwu1aZH/hOSj9qhFVNZuvb5UJiF9xLVnfm4UZ6OipFDM0WNx8UHt3r8Qt75hrw3F31AcsHYUslHrP35MTbI573fev73d2H6FZHydeGT7f904a+MJMy5EL+d8DPKy0b/xHI0jvs9e3vbvJP0k2XdSDPWx0dtUXCxJskf9zseMuHHfxg77u++vHS/8i6KQ7rx/h8YQvWfcizErH6srH6c1xmlxIuYtGstC8rfys+fZ4kzfJv8SXa/DcSksnxdi4Zi2AcctmCqkn6RjKgMrf6snOxf2Y13SC8dXYg/Yb1AUMxlTs9WioxOwaGAXbxT1jxhsgWI4nYdjZ3MuRM8KeAL3A2jD7ywrtabjOSsBWIOYrQbF2vM5n7U31YOVIa7BPwu+CtmBtxmcY9tkizRCY5AeU2ZM3QUdxXeqVxQIavGQjYPMlpTJ0Gjc5wLpciFPk2GfBt02PfriU8qmx/QPf/ghvfXmbdrabFCahkQTFCL26fT4kF7sPaMXL17Q5WWLSqUq3bp5hx48+BZt7dymemON2ZrAspPK5VEpzoWlUsydpnQmJYxNKGbl/RZQWYdfGCojRZ4R+PQqmIrL9KT4lO0WRfkDovGAMuMBdZtndHF6TJcX59RuNanb7XCxIxigAOA5Oz+jf//vf8I70W/v7NB73/kONVZX6a//r7/mZ965fY8LOBtr6/SPf+uf8rGnj7+iH/3Zj2j/YJ9++Bu/Tlubq1RAvexEwDn9wZALay+aTTo7PWdGlg6DNVD7L4XrAFwV8gVhecll+SeAJ4IDAd0G5p7CsABgDz4APq2vbzCgCAxTlXKVwVFYT6HAEqAcITsAIC3DRctgJGFGFGZuA1gLQKcCZcG6xEWlUpyPDwAMXOzLbCxSyA/mqeGgz5XAwr47ZWYf9i0wCYDhBqAFgDMi1qcsgItgrjFMCsLSIgAUtukoxgBMBYAA0Cm4nwCpUgxqQFthsyjSxwdtLZerVF9dZaAbM3Ux8A7APAArwGokhfU8TjLbltAKcbyLwEHRHrwRwAhtlx3xsbZilgsFfzHLGQAnU0ohTqCwFb4zHLK8wGYFQNnLFy/o4vSMCoW8sHBNxlTIZyiXTfH1qsMys10VuQh10B9Qtwe2qinby+nZOTVW1+jmrTsMiAAADiwd6Fsmk6cMmKoYoBEBCLngm+kWZkxTkN/p2RnrB4CWFbB4NRpsTxJr2Lg4Dkn817W9sGbMopkCJRQAx88ByAWFwgDlgElpSINujw6PDoV1ZjJhVqd6o84gDPgBnsnjRwZg1RQX2j569IgBQ3fu3KMbt27R6to6gyMlFoMhEO0CMxQcCsX+0esQoJeyYPvoUefygovWIcd6fYVq9RUqV6sMqtF1KwOKoDvoleNaVgBQ2F0a4A/IEbEnA/BSgW0PelPwG3xvGDE6gYEJQCTo8vz0iEaDHhXyAC4CEDBgwC7irUoX/gNGNrTx8y++YD9rrK3Rm2+/RY31dcpxITTAKWBOQ8EzdIPxCXoG44QwC+E4ivW73T49f/6CC8IBpmo01qhaq3Gsg81KMRQ6J2AqjpOjIbPHoK8C4ATYJsVMaYUCGBoj0AGfD4AqmNuGNBoOmRHp5cEBdVotZqTCp1quMHgUdquxCraezsCXR9Trd7kdCkSCXXz8ySd02WpxG8HMcePWbbp17z6VAGADKAgfjIvIaUS+NhnJxjQMimRgHfwJlom4lKXJED4JkCHAVBlhqIJ9crxkw+axBX8L4xZwVvDxEZ0eHdHx4Us6PT1hFq1GvUE7N7apVCzS6fER6xBizGXzDDa6MqZH8kJ8AEhN5moo0h9yfMTYKcX2Yq+iUxTwCxsdzy+GoouzszNuA8akbqfFcmeQMI9vEmM53iOOApxbyHOMxNyFgUlVASDVanVml2J2wxJkCjbAMnU6Xep2ewQwFa4DWBWxEfMj8BUym90QjH7yvBRh3AWzHcreZaxJoy8AME6nVCgVmbELMXwwGjDoC3YP8ADsiP0J415/QK1mm04PT/getUqNAQEAPJZKRWZTxN8AnMKOGPDA431EU8NjPkAoQwZ/QRSdXp/nE3//i1/SJ599Tlvb2wZMNaUBz8HmOTE7B9Y4p2smzQfqXMzP6XVtqnMwO9fSOavP4ejcN5Tb8d/Zeb5ft+h3YjuRLZuJvl/P2Hmbzuvs/bWQWq+zz9McLOIMs5KliM6OD+j48Dk1Tw9oOmxRIYv534Ry6SF1mkdUr2bp1i4Y8UpUBVC4Wpa54mhMWzu7tLaxTalMkcr1dapv3qBUKsdsVL//r/41vTw4ovWNLWq3ARgEcJklzL2DnQIMiDEXPgc7wz2FgVTzbxJZRV+yeYHISFkCMGdQ0NU8Z2f7LqKcF1pe+S5imJqvgWRstWsmawvCnAnGKDC8YgzJ8pQNzItnZ+cyblGa52N4JuYxszmsjmdGt6objDkzm1T0FRfwQmB47xBtMBCtIzReMIAzmrfpbf162a8VRJ42j4y/I/nwXCACc8mjJRYqc6nmlaLrr3RFAegzec9rW2eFDTJUUYoZS6esd8yFEROwFsXYgHULYsVKrcFzPWatYgD+dMZMBR1gLMXYD3ZP2UTjjGMxYg3mWgAmD0dgAR0wexX+wW6V/UpseA6kQmxAjMUxzC/A2KtgK/U5z2olaw9ZI8JuFUwFFjYARldXVxlQhX+I/Qqmwk9dh9v1GH5Hf9FGtMeu/6QtY5m3R+vWUB5CwXa2KDuuQNbnWkSfMg4pQB3zfcynseZAm3EvtAV92N3dpffefY+++8H3WF4KLFe7AIMz42+jXK7NZQkhpjxLQOyvMldY+/I5glBe6Dp5uVDOy7nkK3/qNeGYKv5i47TqNnTfV/1xfpa//zw+LJZNUt+9nu3452VsxyONtxoTFVTor7fy4Whr2B/jZBBqr8+L+GvjZBfSj5WdvY/Xfyhe+ueEbG1m466voWu1LcoG5sd03z4vB2tP1ofiYr7N6S2y7ZCP+fmR7Wvo9+vYuZWL3t8fUzmpjuxcZz72v06PxBYXxQXvHzZehmJk3P3i9GpznSF/U5/xPdPn+J8+vsTZXJzd2zhj46p/vp0Leb3H+QiOc57Usbn5uGD7FHqOPz8k2yS/jLOS0DWhuHLFNmczzqvv3+Ps/jr6CMV2a//+/ZuPZ4tirI8N3qclzmv+4Ho+5WPn9a6CzK7WSVj7s+0M9TEpdlu/UZkHllALm+nbE9fPq3qdA8RC53uftfZs2+1jib1Of9c1XVw88B3UMTw0D0mydb+GXig4wxiK+9q6IB9D5/rR3Iiwq1qbX+TPX2dcs2tk7zNxseC6439c7Fw0p7DfX8enlmCq61ji8pylBJYSWEpgKYGlBOaw+qUslhJYSmApgaUElhJYSmCBBP7gD/6IwVQ2EeMXuaHksD0nlNzB/TQJqskPC6ayzQotvnEtjusuiJpcDCVWNflhF/s+EeIX4LZPcYmapKSNT1xpf0LJFr/gt8WuixIgs4QJ74gqT/Ft98/2ulnUVpWf3se/PLxOnxYlQIP9jAFThWQZakOSaXuZy06oryZz4xKT1nbjdBu+VnakXPTPtk8Lr62eQj73ap/i9w+ISzLZxGLonCtJ8ACbTpLfauJN72v9MS55HUp+4hnqv1YOoSSn74N/tvdha4d4RigOhPxefcIXqvuYo/fzLzhC7bKyDMXgpBhr2+3jrI9ncXav56msfWyN83spdJsnc0O2HuevNgHsr7O6tPJSPV3n5ZS9Tu/vZRuKl2iXFPLJt9a3Q7HL+4nti32Ro+epbG2hUZIvhWzDtgm/e98J+V2cbkJ+c51jvlDO3j8UM+PiYFx8Skqwz/WJFwootp7Hv9CYF2e/3h7wt/p3yFZ8HPO6wTV+LAiNh14+9r7WxkIxOPSCOk5WofbZscX6oPbd6kPjrP3p46S9X9z4iONxNmFf7PiYcJ0xSNtmGYJ0B72kuGrb6uWg444de3xsVb/ToivthxZK2V38lC0R97C73Vpdx/mBjUHXtaVF14RsDAW5qNkaTsZ02bykw6OjK+Ah3BNzcBTqoUKs1WkLO5DZoRxgKhvXuNjPMX5xkXM2ywCM8VBAb1cLLcGkMN8VHPKaPZeIC6o9oMqPX16fWgSsso97OWrbImw7U6pWq9xnFDZou9AGZgYYCuABz1OgWTaP81DgOqBSLkv9botaF2e09+Qh1WtF+uf/7Lfo9q0tKuaIRsMujUf4DOjRwy/o41/9MmIQqtKdu/fp9u17dO/eA9q984CK5Rp1mi0aY/6aydGUwVRpZsVgAAs+YJnioiQt3hSGGJYPCqYpKnDl8Q3VeVLpyYAZgB0Q/1BcPR5QajKiYmZC02GX+p0WnZ0ccwE7GEiGwz7lC7CFPJ2dndCPfvRnXCbx/e9/n379N36dNja36P/40z+li4sLLlpHoWa1sUr/xb/4XWaQOnz2jH70ox8x69Rv/uY/oY31OqVowIwbx0fH9OLggPYPXtLLwyMufEQxLVhEbtzYpZs3b1FjdZ2BLgKkwic/K8RHUSZYcgBkOD8/o8vLC2ZT6balqBNFp8WSFNPfuXuP7ty5y0WnYHk4PT7lcR8F9mCuAUih1e4QgIMA7IwiACAKUrmueAYwzBH0nomYk6AXyKZYLDA7DcA5uDGK6xlgNeizDFFEj9uASQuFvhjLwAaHc3G9+JaAs5R8wsZfZqUwTAPDMYA6KZZLpVJlJhew93Dh8gi+hnV0ngED6F+93hAGMxT/Z3MMPEKfef7OYC2ALrLMqgKgDpcIT8DMIsxKV+YtuBZgrNk/2NEIW/wzaIpttQAGnYkwtnS7dAlgxOkZPXz4kIEmb9y/x0w+xUJeGDRGwoKEf5AFwFKlSplarRYXkXc7PRqOxsxa9PLlEdVW6nRjd5c2t7epUl3hwmEGhoFdjNncULQtFBcRLm3GPANQV7vZZFAgfLtWq7IMKwAZzSeDs4Jfv7v8bIyMmA1YT1FBOVeKE+Q/pVQaleQj6nc7dHF2xj5wenpMpVyeKuWSgKmiomKdP+p6Cv1++vQ5t+vBW2/T6vo6lSu1qMZdwJNS0J2mVLYgm64AMMSsYwKUgz0CHIl7QZ+bmxtUrtUoVywymAogKgF29Bn0gTUs+ooYqLbIMQbF5wB1ggWLMjQCuHYyZhwOMzUBZDzos74BvEyh0H00pLOTQwYe1SoVGg4FSMUAJGbmAQBE4hUKocGE9NOf/pTu3LtH33r3Xdq6eZNKlUoElJIiYjkfMS8j/gdwEIBWEYM3bKDT7tHBy5fM0gMwFeweMsTfUmSP85XvZMphEeCvyQRMUz0u4AbgCSAgMN2VigX+XvCqKbZT9AnncFH4aEQnR0fUbrYon8lSpVxhZiowXAH4AKCYAivHEwECQc4avy8uLmnvxR598fBLKpUrHPfu3r1PO7duU21rO2I8M5QzzEoFdi4AJaKia4ClUvgooA52keExF/7H9gubgLwYFRDlKhi5mImYqpgWJsLjTWnY7VDr/IyefPV4FlPfeusBbW1tcL8R58D8wXE5Kwxy8AOeI00AJsR6UXJ5ADmBqQoF5oiFaA9iOR4PkBX8W3J/MNssg3ifPXvOzI1PnjyhVrvFvtq8vGQgsQAIBGSbBbg2AhkL6EHA7cIeScw2h+J8xMDNzS3a2Nykmzdv8t8YS/b3D+jo6Jh9oFarMUh4ZbVB5VqVUrkss+gMALjq9XhsQLE7gJtgfAGYDcEFAMBioUhlsKMwmCrLYMJm+5JZvmAb8C/YLwPzpiiuB6B2Svl0ntYaa8yiyDJJ4/4A4QE0IUAFRDAAZzCmwYfA4iLsV2kaDMHMMqZpOkXnF016/uKAQYlPnj6nza0tKpYrBNMfoB+gqIp2I7drUzuH1DFH57S6Y/6idbhdl2j+1rO96NonVDRm45/Oj32+wa65fD41Lndn55tqo8q6ZeeAer9Xc1ACHM5mi2xn+Uya9ve+oudPvqBe64TS0y5VClMqAUyVGVD7/JA216v0ztt3KJWaMJgWLGO472g4phs379Dmzi7lChUqNTaptnOLJr0hffbLz+hf/svfp+PTc7p79y6dXwioHH4NH4PNX142qd/rM7iRQYzZnABnGJwqYA75p0AqyUsids6LM6NYNichXMhMdVUPMocUOV1lZ7Jz8/m8HD4+YTY1nrtl8xyvARY+PT0XkNIkxcyTOI5zGOwEBitmmXKTj6h/nr1Tz4rgYbNclcYku1YJ2VVS/tvnXGZNMIAzm4fxtskaCRRKq7x8D+drP5m3p8D2GAFPs2kB4QozKYBCeZ7TYu1Sq9Z5Ewa2idGYBqMR9Qd9jlsomAVYFHGt2WozcPfk9JTH0AoAp7UVKhTLDMLtdHrM/oln4J8yXymDEvxbgJ9l/mAr8lIOAAAgAElEQVQeizkGPgAIYVzQfCHOVea3mW2CjYoVjyMCikPcByMVPrgnfBRMlYiJusmFzsMU0IW/IQM8D23DuQrUxneyfpxEY43MdTUG2XVhKIe9KFd1VXdSJIw5Ez79QcTcWSwxABP3gizRD/j2t975NgOqFEw10zcvoOfW8EouaxJtrBc9SwF2cfkWn8OKOy8pHxH0vrBThk6drxDMewV7os2bhm4QyudZ2fscnPfVUN7F55pmUTOmX6Gcnd7Xji82T6Q2Bbv070C9vK+T07OyCcaj6AQrj1AOyV7r5RinQH9NoqJjvlR5eZsM6U9jscrQjyv2GrtG9jqJi69x/fFtWWSPPvdk22KvtX3WscCOF15PoXaEbCbOtvV6HXNeV182NibFBttu/44jzm9tm3Ud7e0wbqy0dhAXl7xu9W+/IWJSv+x3Xk9J/sWjmQGWexvw9qgyg7xDYCo828cG2zZZ44Q3qZrlKBxwUdv3ujahPhnSa1DXnJhUMtc58N0/18cDH+fi9KnnacxVWcWNByp7HzuSYt6r/iVA/JBek2JNyJ7injuPKfOagjgZafuS3hPFtdUe5021Iju6jn5D8SnJ3+fP0nXI61qfnG/jrY+jPvYqM23oPD3mW+HZCeN0avv6dWKsHQvtWsHOz/xxzHNt+/Rca6M+jsa1f5H0cU99j+LnZ6G4GdJ9UnwN6dLqJGTvVja+z6H+LMFUi7S8/H4pgaUElhJYSmApgWh+tRTEUgJLCSwlsJTAUgJLCVxPAgBT+TNDSTuboLAJAJ8ctveyi3xbPHudlukC3IKpbGJVF9xxCflFCdyk5LO2z98jlAjziYLrJBP8C9ZrJamj3S/1XE2a+cSX1532JS7xEdKfT8om6csnOOPODT0fhTghZqqQ/OP0eb3nScGpTdKEEuP6vU1MxslXk0Cv2sjXA1OFdv21/uPbjueGXgpYfYSSz3iO7syZZHdJ94nzj7iiHJuE88lH74f6XL3GJ8tw3O7g5GOCbVsomW5jl5VDks3HJSn1Wbb4xsrNysO+vI+LEfZaGyP8S5uQzLydqn0m+X/oHHvvUPzT730Rij93USI+GA/MyyD7vRY+eV0nxbrQS8A4Hat8UXyMTyhpbBO4NmaqPPy9fVy15+F32z4bw5LkEir88ffVe3ubsc/Ad3HPsce93eMeSb7si5AW9cvGNK/LONvDNXHMVKF7JI3H3ld9jLX99wV2oXhsx4S42BOyI9zbFwuE4mRSbPPjoI/fPrb4sS7JftX/bJ/97z6W6PeW5dK2P1Q4k2ST3s+sPvC7Fmt6uYXa6ccvOybYeaqNN/hddYrfFUylxWEhHeox6Nbupu1ffoX67X0Dz46LaT4ehV6oel+e2We0y3lvOKSL5gUdHR/PnoPCNFynBXMozr9sNnknbAZXwRenAoK6Mi4wm80cSKdtx07qYwAq+sPZy0BbXKSgJX2mMkrgOVow6O1A7x3nL0lxWHUtRd4yL+LCfrDFlErcb9U1jik4Tgu0Zy81I4DTaNThgvpqsUCd5jmdHr2kXvucdrbW6J/+5/+INtZqNB52KZ0e0aDXYjDFV48e0pOvvqLdm7cYSAUQ1UptlSrVBm3cuEOFYoU6rTZNAaYCG0kWbEIZyqLIlAExUZVCtPurMCbM6AYi9hqZZTNxTsQ8pAWMvKzgIlYBe6QnI8rRiFJjAAX61Lq8ZCaQl4f7zFA1Gg8YBHR+fkp/9Vf/Jxfmvvfee/Sd97/Dxecoet/b26O953vMkoEd8O89eIeLfQFsOj07Zbl+97sfMGvP6TEK2A/p6PiIWYaUtWBre4e2t2/Q5tY2ra2tMxACzFS4jwIhoLNCpDdUDwNUwIw33Q71UMgJQFS/FwEjLrgAud3p8K7321vbdOPGDapWqiyj4QDsWAAlZRjAhAJ3PAsFpij+lc+QQTwAHOF50AMz9wBAgA8zNEmNOsATytgD1h4UVoLFB4AqHAc7TZGLPjMMrjo42Gf9VGtVqlbBTFKMGIeEPEbZUNj+ozpLtId9RoukJ1MpVk0LCIqZUnQTCdZ9itm5wGoE22HGrVyBMtjpn9mNxGfho2BjYfYesNjAxCZjZrHQGMTtAHhGSLP4HzOyMD4vAi5FxfpcZg0GreGQ9h4/poO9PQYTHezv83W/9oMPaffGjjD5jSE3fOZMGQDAoH3HJycEwMnFRZPBbohFh0fHtL1zg9759rfp9t37zGCEx6OAGDrIFUSOytQ0by8YnXLU6bQZ0AVWGjS30agzGK1YLPE8g+GIAIFCzqMBZTIC/JCCdAExMtsPFziLDXIfIhkATARWqukUYLQx2+X56SkDVwFwWqlUqFQqcDyFfQDcp8UfkDXssNls0YsX+7RSb9Db77zDQCr4FQObZiAuwHQAjlMw1SRiTBODbDUv6fjwgAEYuO+NG9vMTAGgG8BvAEUBFNNutxiwImB1AdJKbMU4kBNmN4BP8pBrnm0FBjpjdopAWQDMMJhqMqLxcMAMfABdNeor8pxWMwLQjGdAWYwleBbAVD//+c8ZSPXB975PpZU6ZfIFqS1WNpSIoU+YRSI54KegHZktEYXgJydnDKqD7CrM+FOeMbzgWUzCFAFbYL8AN07HCqY6ZdAPfBSMMgDtCPufxNLJCMBIACRRaC5AQ+gWMRPApXKxxPGl2+nwfAGxigF9YOIDcDU15XmBFIH36ONPPpWi9lyW7ty7T/feeEDVlTqBmQ1sHcw2FdWdy9PmAFowE+F7AVGAaSuiMWFwGcBUI5qOok0w4A8AawpVTOS8YKLLsI4YYAXABxik+gA8pdmmL89O6OX+C/rq0WPa3FynjfV12t7ZYgDx5fkFAz0wxkMnwkopYDFKCThKyPCEoUpkP5qxbkCGskYGM02Pi/EfP/6KGRv3919wITxiLeIj5FE0jE2lYonlyPmQCO6JeIWxAMAn2Dx0ANAGA5cmAPrlCddtbGww+ADF7ScnpwygA1gT7E+N1QbdvH2LdnZ3GVQFXwC7HsYAZnfJ5HhcwH37vTmggX2SAQsCioUMwFDS7rb5ekRw+LsAZ4V9ByASsF4V82BOrNi93COGxTR1ul3WCQAU/AzYQ6RnAOR6/SF/wGB3dHxC/y97b/4kWXKcB3reZ91nV/XdPd1zYAYccIAltZTJSDOJy+Uh0faf2/1JtpfJ1mxJcbHa1UoARIoyCSBICuBgMDN9d1d3dd1XVt7n2uf+PNPTK15WNaifNNltZVX58r14ER7uHhEe/sX3y68e0evtt3Ryesr6n80XGJDYBrgC7H2RMuucyiZJ6nxKEy7xGTLWzwpsD6157HzaMovahFE7l7b323WTnbOG1rM697NrCT9n9+saf68//MAC7y/Ot8WmUokMg6ny2TS9evGEXj7/knrtCmWSbSrniUq5HmVSHWpUj+jGxhJ9++P3qd9rU7sNQBQxU1Cn3aP1zZu0vnmDZuaWqbi4SvmlNTrdO6Rf/uxz+h//p39OJ6fntL6+STUwWoI9k2MTAj7EmMAsZdB7BhzBbgRMxbJiShsZp+SnJ+N1xLbICgpwjgLw+W9BYI2vXUesVBf7Gn4mHkyl82uNN8BmYMewn0xa5nKw91qtzsxUsAG4JLAhofIAW2nCajyYigeFYbvG1lJ84I/EfXU9ZROcQzql+uPX07aM4No3AvHqd3bdoXK1axcbBwi9y65ndPxltC87UfklLHwCGoIeQy9wWAAAo+XSLDOQ4jvMu3AoAECfWEcxmCovzFSYQ51VqnR4fMJA15m5GfYVhdIMpdM5ZqUSZjRh5fUHU6BuPA9nf5YbHjaBtSN+ABJCW6ELusbSdTHrYsSMqyygMs/IMvAVYCqUifcCpKVgMS0H77bsWMpMpQdcKJgKflvWlrKG43laAEwlY5IcPKH/NLYQWqNf7CPRRWaLSspcotNts91h/FY7QB8AJPbgwQN67/579N79Bywrla8oq/kxCsLv5O/MQUIA2EXMVH6dr496XY+7Ly4WcZk9xH0/6XrIv/t1vH3efhdnM3Z9oraobfK/rWysTcfJxt5v4xZaro814H6NS/GcQ9eqylBnfvu6xMnBy8C2yY916q9Dsgo9Z9uhz9oxwZbv33VVvVEbwP1eXqE2W58ZkrN/xsfWbNJ5nP7EtWuS/HxZvh623l6HQ/eGfEnYv4xY1nzfeP228r1sXLvMnkJjXpxthuKPl+lgaCwezRvGATh+bA3pnrVhL5dfBUx12Vz0svZN0gF8Z+fGoUMLvG163fQ67HXH6oo+e5mfi2vTZf0btDMcsKGsnZccamp1Qevg7emqvk51yPt3L79QnfVaWL+4hDERxdmrvemysSg0Duh+l+1DKyPvy0N+3Jfr+1afsQdKhvxfnN97l7aP+uLyQ2dDOmjr5fU+pCcaTwv5hDi/5vfffT1C+nLVMdDrg85FbV6DtzF9n85Pbf1C7fI+0o67cTINXbfzYZTh3/tfQi4hO7M67PtCxzLb13FjO+r3x//DP4s/dfhdhDG9dyqBqQSmEphKYCqB/8olMB0w/yvv4GnzphKYSmAqgakE/stJQMFUPlDjF/x24aqBv9CC3QYnbGBbF+KhAI0PQujC3y7e4wIhWp4PFtr6+8W6Dz7pvaEyJi30Q8HIqwRZfCJ9XBBmrD5REpHK1wflQnL1fRgKfNig3FUCZVpGKIB3WTv8+5HwMonF6SoBuqtbwvimun3OJ01ov/oN75CNeJ3R5AUvpwttN8AR3Wi2fRsKGNky8V450TlM9W7t1fYVAosarLe2GqcrIT2z9mL7yNfZAy+sD9B3Wx9h6xMXtPMJGvpOTdr3PinOj6Gc0Iao9wW+T0Jy0naF7Br10w1/WzdrryFbskn9vk6hPvEB9KvbhSTPXOYTvT5Zv+F9zyQ/Yt/l9c8Hxm27fZA8Tge1zBDwIE4mIxvCptZkMBXqEQoq+/qFfIXeE7KDSeOb1tsDPbyfsjoQsoPQ2BTy59qfIZmHyg2Ng34siBsb7PW4scjXw4OptL7eF4d01NtOSO/tNU0aVNlfZewO+T1tg2XX0fs0uQh+wrYlNPfwPiROp7292s9xGzG2rJD+ThrD4vymtsk+a9sd559D77L2o3LSsuKS00J6532l/extzCbf2b63YCodU3GvPSEU9+v4pGAq/Wx/TxqH1d9YnxOyY9ULrYO3CS+HoQ9KJBiMAcap08oZAxaQWIzvkQiHf3xieanEG2lgVwB4AMlgCuawG27cHxGYSvvL2g4YMiyYSmWEe22CrjJT6WEKmjDo5wt2PqBji3+v9XFaV03ww/PKQKWnmeM7BYvpe1EG5KK2ioQ4fMc6EeW39Xp1ZvYoF3J0dnxAu9tbNFsu0N3bm/Sb3/uUyoUM1WtnlM0SnZ+DmecJHeztMbjgWx9/Qu9/8C26vnmb0qk8AyMKM4uUzhQYGAJwC1ipkhkB7mTAwhIxgIH5gtuFJD4AYLQPQBIUsQMBAMcptpAz5t1gKEByLQMDEpKnOegxo0yy3+EfgJ2a9RrVa1U6OTlkNqqz02Pk4dP5+Rn9/Gd/wwnCGxsbdOfOHVq/ts76D8ahH//4xwz2AGAFSZ2FUpnKESsIWD8WF+dpf2+Xnj19TI1mnTpga0qmaWFxkVk0bt68Qxsb12lhYZGKpTIzcCDBH0AnMIQA+AA9zDB4CGwrMr8HQIDl0ekyMKWHJOZOm95u79De7i4dHh0yMAaJ/2tra7SyvExzM3NyYnwLbB8CaAGoS0E1AGbgB4nzqCeSoZncBv8ihicGthkwFRIeU5yADpBegoFISKgHYIZZezIpKuTzBKAVwBVHh4cMyEFiP2wNzAF4SBKQhclFXiegB7xPGeGQScngoXaXk2VRPyQhZ9NZZuTipPv+gOtfLJaEmYqBUgDH5ClXLFIWDEUpAZIxIChiMRPmM0FMQYeQICrlCSMO/4BdB2nV3CeiZ+yjwBYA2QFMQgNmKvvy5z+nN69eMtMAQAilYpH+m+99j27euME+5WB/j1nF8gwWAkhWbBH9s394xIC4SrXGyeTntRqdVc7pxs2b9OFH36L7739Aq+vXuH7oS7BbgbEmxeukKAOZAU+wlASzxtSqNTo9PWVbBlhjcXGBZc/ATzBs4b5sjgFvAI1IAjjsSJkN1N9FbHwMJhImHBYBMx21qdcF405XbOnoiAEemMcszs0yYxH+wQ9A99QfwQdCH9FmgMbm5xfpwfvvM1gCtiW/Re/7HB9IURKsUWCm6vYowWxNYCgiBkTu7mxzO5E0DZstlkuUxLsBPGm1uD/A+AMgi13HQucBdoEulWdmaXl5hXLFEmWyAJz18XJhHkPbI5Ym6Dt0HOxN3VaDjo8OOcF/aXGBaucAxJ1GQBLicUQBqs1Wkw4PD+nVy1f00ccf08effkqDVJb6ADkyYC/FNgB2HmZPS6a4L2U5rSx9AJa0qF5rsOySqQzrPOwZvkj+CboHjEA8plDEhJ5KMvgLzFRnpycMOIANg1EmB1pBVSNA5NoN6naaLBtlnzs/q9A5wHm1GhVyeZopz7Aewv4AgkHMA3KCX0LXALQHQN/xyQn97Gd/x0CDe/fv032AA+/cFaYtNI51ViBbDABTlrAU5AH2MQFTMVhryK4rQCqwiA3aXfaLDD6DAwfzFIMwIVWsaZLMfDgCU6F9HWZSQ+I9/FS/06T93R168vgxs5gB8Pnew/e4/89PT5kND3YjLCEAp3YoxcAp1lC+BkYuyBMgI1zTuQwAVGBNAQAKwIq9vV16/vwFHR0dsc4uLS3T2to6LS0vM6PU4soKlWbKlAcDVCYCZpgkPfQpbKnRbDBjYbV6zoyH0G8AqzC3gc7z3C1ixwKQEMAOgKmgHtlchtnRbt25zfbCbHXcA+o7CwzYPK+cczI86gkbYTBnp8dtB3gMvktZ2FAufChkVyjmuf8hM+onqN2EHsFvg+VSQFcKZoT+AOQIMBj8BcCU8G0ARcFnY45Wa7So3mxRoVCiN2936Md/9VM6Oa0w+BdAKvYXAAe3wVIjrIGaEOiTpuzaQ+dKCmzQua/OKe38zq5JUYYFU+l3FpCh8zlNHrssFmHnwXbup3/b91+2ftU2a5larxBgZOgz4Fv7CQIrUCGboedPv6TnT7+g5KBOuXSXygWiYq5PuXSHuq0K3bu9Qd/77NvsT6rVCoEJEQAVMIgtr15jMNXqtRtUXtmgzMIyPfviK/rPP/lr+n/+9b+haq1FS0vrzLSI+UijAfCmjLe1ap06PJ4X2N8LIFwAfQyml1EhCKaKOAIErRHdKtg8+WDXh8N2m8RRXWuILxYGTS1IMMTigHyMjVlpmflyQOkUwI8CjIfNgc2UBqKPrRbYYcHmGY3bDErQE/MVMKqzegXDCsR8LJ7ALH3j7PNx60Sv76PS5S+/fhr/jLnPyJb0WR9/8LrJo9CIQmzslf66iDhiZMTQBbAOAPGJpOhEdNgD5o8AIhWLM8y0ivngEEyFgwWYVRcMejkqlEt0WhFwOljQAP6cm58RJtAifF1KWOzaHZlXRgzEtqI8FkeMUzYJHL4QACxlpkJ74D9UtxRkwm3CfJpjHzLHxVx/YWGBf7RMlKWsVNbu1RfpugzzKg+mwmd5n8T2rI76eJbVD/ULoXb7vhv1VzRKR+BhZq0cDPiAA/VtkCXWQB9//DHdvXOXbt64NQZW0/vAfCiMXeP/eH5tmNCYXdjcGIp5xOnZxdIvXrHlhcq2T4TeE4o96DOXlRdXv9Bz3m/pPZNtdwQeDY0Xce9XQMak+tvyWAd4rjbah3pX2U/yF95H+X6Y1If63WX7ura++ox9z2V9qfdeRRfj+i6uDC9rfd4CZ+x7rb/3uqhlxdt4NCrG+O6QrHFtkm2E6mbnQiFd8bKw9db3qX+7rG/idNGOYZPKiNODd5G5ytvLKbQPa/12nLzVJqwuqU+/iu1Zm7Kyvaod6rv8+307re7iGT3k0caeQz7U9v+vYodXlYG9L27+pPfE2nYUn7uKHsbpdcgnWP0MPWdt2/fhhXHV2HOcPY7Kk73CuLFvkp8K6WWonJHtXjyg9SrjbFyZXq/tZ4Mj58f9e6y8J/mkON0a9X88M9Wk8SHuO6sbfhz3Y/VVdHCSPl82fl32vR9HYVPeL+l62PsK9Ql+Dy+ky9pXOudAu225V7F/3G8PHLlK/4fGrZDMvZzi7rG+Hn/bPSBtk7c3W/Y//eM/muaGX6Wzp/dMJTCVwFQCUwl84yUwHTC/8SowFcBUAlMJTCUwlcBVJWDBVHELZR/ECp1K6jcJdJFrF8h6z2WL6EkL41CAxwaD8LffFLg8sCN3hAJgei0uYBsKcvr3+XusrOICOxeDeXrasN08ljddJTh0WTA2FDyKCwjad2rgyuqEl2Uo4Mn9xMlXOP07/C8U0LyqXl+87+8HprKymKQnekpqnA7EBYwsA5vK1wcFbZmog90osoFia3s+yBi3oRcKVOv7JumotWlv87bfLyZojHQ3zld429OA4yjILAkWuqGueucDk7Yd2haf6GHl5/2gBiC9jGwCkL4z1E5lu4jzMSF70oQB/5397P3ouwRxrb1bOU/yZ1YfQ0wwk+1C/KtuFIV0K+Rj/X32HhtktbaBey4bY2xfjN7x7mAqfY9NCrusjlaPVaYeJBCyOWu7ti/8sz74PMmPe7mpXCxrm9X/UFla10kyD7XH+7dQf3r/xeNGAIQbGmPstbj3T9IvfGdPPrY2Ock3qhzUF+Cz+jifrKO6ENq0iOubSXLyvs5vPOD7OF88aWwN+Za4sczWITQv0PpPmjOi7NCGkdUHr4uX9XGoz1CG9eMXEwAB+JZxxtYbz0A3lNUICVt6TWWuCV6a6KZ6YPXejylWzj7Z0/oN31daN61DyB68zxdgRoIBIgfHx5zQeHJ2ymAOtIuZqZBSl0kzyANJx2eVCn8H4AMSkpEAPdSxiIGGEwujk7L9mAwwFUAf1jbsfEfvtwm6uGZPeLZjtfaXbb9+H2d/Wpa+A0A39B9+FAzHLDn9/jDJDeWrXPA3swB0hVlDwVQJahFS+5Fku7fzhl4+e0IfvH+PPnp4nx7cv0W5TIJajQplMgk6ONihv/7pT/gE85s3btL7739It2/fo1kGUBUpmcxSs9HnBPfi/CIhKa/daTGLEEAgGWbNEsYiJGrzyes4AR5jLBiJwGCFfkASF5IdM6NkPm4/EjB7Pe5/HpcTWF/gI4ARYDFpU7/dolazRq0WQB5NOjzYozevX1EygQTLBr15/ZJOT475+5WVFVpbXaWFpUUGU/3whz/kpMzZuTlKJtN0/foN+viTbzMwBSCg169f0y9/+QX94hef0+07t+je/ffo4YOHdPv2HWYCAWMSACPcpiQOAMhRplBgYASAUkge5nEAQAgG/nBThB0KoJ5Rei/1Bz1q1GoMWkBdd8B2sv2W+3CmVKbr16/T/NwcJ3siMb7OjFYAzuC9GU5wH7KAMYAtwYxsSP3k30LExHqAhE/YCurCqpEE0ElACfVqldrNBn+Xy2Y4oR5/A1iApGidz4N9BEmv9SYYAQDaQ2I+wDMZLl8BQp2e+CYGL0RJrwBxgOUGn8HswKwtOBE90hcGfCVSDMYAmApghJm5OWbAIYCWcHI/A9L6DL7gAy/4pH1ipiMA2ADEYhAGJ6gKi5SwUsGfiOTVLhq1Kp3u7bFcAaD65RdfMGAKid9oN5iy7ty6Rbdv36Yb12/QD3/wA/rF55/T6uoqg5ogB2UjAxiry4kHKQaMMZNRKkVgMWNA1bc+ZoY3Smc4+bdVrzMDTSaTZeBNhOpge5GE4iwzUgG8xUwz2RwtLMzLHLU/EMYhAOLyRQaPgJkKgATo2OgQEIBFZHwQZlNJbBZgHRLCEwyk6nTqbENgiDrYP+DkYchoYXaG/SonK7dRrwHrD3wS2gkffH5+TkfHpwwsvP/gATqC2ZYAqNADIRhMhXemsuzm0X+QjTDXDdi37+3shMFUPM/pUAu6A0a3BtjzpI1Yu5yfV6hyDuahHPfXtc1NyhdKbKM8fqEfGJiDtvcYNMWsVkkAcprUatQYiJlKEK0sLTKQ6uT4iHVeWSPwLrC27R/sc3uRIH7vwQO6+95DavcT1B0kqZdIMhMHwCfprICp0GYF/jGLGAMNUww2qJ5XuS3QH4Cp8oUi286Qpw9y5HwoTYoSnp8OQI+NJp1XKwyEzBdyzISUzuF90jb8g2/sdGBrmAck2Sc3qmA6qzBDFQCBszOz3K8AeWYzuShxHP3cZTlBzvtgadvdZbAPAHOffuc7tLixQYWZWaJOl8FKAEspaAy/2R+h/Qqkogi4zQw04o/Yp0fMXQDXAZAF0Cn0goGpERiS5zYAvmYykV4LkxTsGiDCJL7nPu0xMKxWrTIItnp+Trdv3eB2d1ptThhXMBX6E+ApyA6ywZjTbNao0ayxbgPQB7vRMRj3grXw66++phcvX9DW1hatra6zb3748CED+MBQh5qAbQ6ySeeyDC5mbw/bA+g44mDE+Md+ihnEBOCISBPPRztdOtzbo4PdPdrZ2WZmOiTho848fwIotdNmVpH5xUW6trFBd+/e5eR++GGAFKBLufIsj0PNyjk/D78NMBWfhA0A26BHDHHm8anP45AoHCOXh21nW4O/aQnIN5/Lsz3CP2BMwm/UmwFgAH1CzpksZbJgxsIbwPaVofNag6r1OpXKs/Ty1Rb94Ed/Tu1ej8HIAP+i3+ELmaWmBWY0BcJIzNTGTe3cXOevITCVzkntXF3Lgo0omMomcVnmvdC62cYWQmtpZl+MEtP1vX5tNmmObefO4qujOZApU8sbX/fAKBLMKoVRLpdJ04tnX9KLp19QLtWmXKZHhWyPwVT5TI/SiRY9fO8W/eb3fp3ZMs9OT+m8CuAd2Oz6VCjP0dLKOt2++4AWNm5SZnGV/sMPfkT/8c//kh49fkb9QZLmF1cZHAe9Pzo85vk3AIFg3YPOzMyU2f+BGY19k0JmZmoAACAASURBVM57WM8ELKnMVAK0FPCkAFdGIAyMVfgJrw/D7FQ8L4KPieQH/6tAFasXsmYX/RKWTcxRYf/wvwMGU4F5KJnM8Ny1BRYuns8JM6zogM7o7Da/2NJoDaVgKrmG+Q38pNUxXWtMWr/7eJ9/xn/m9gO0Gvin+hOK86gdTHpu+B3PJwGqk3kPQJoyzxXfqutlgHQwF4fOZDN5nuMqmKoFZiqe+yR47pMvFenk7CwCU51RLi9gKjCXptI5Oj+vUbcnY4PGJ+B/dC0MPw6fYFmXAcTGPWg31iTKKAx70vvwnbBGSTswHwP4XcFUADyDPRY/dh0ItmDMf/XgLPgAZTPWtTbai/dAtng33qWALB4TDTOVytbHGaxPwHf2QA3bV9Y3jP5WnYzsDKdUsMKIj9G14/z8PH33u9+lG9dv0vra+pichnGNiWAqsTteG2PMj8D9un72OmX9qI1lBJU25qJdd8c95+MOGvfSd2r9xv3qaE/Lx1ri3hMXe/LlhmzX96Ed6+y4MUk2wz6K+hSf/ZijdQzrSTyQ0veV6qOVnX3/pHp6v6P3hurkY5Mql0kyDfXjZf5MbdrGvi6Tu44ntmwfOwvphLWHUJu9rFVfLus7b2fWNkLy0nr7dlrd8895nfJ6q/fLWs2OgyOQh7XHd7H10L1x8vWyuEzfJ8lc66ttD/WHjx1aGw/JIc5XXEUeXke9/cTpIM8/onmqrV+c3dp62/70PsXW2cpB5XZVmwj5gavKw87l/TNBXyEKEp1fYhgVDXgppBOTbN37wkk+6qoyuUxvfd+NAP5S01DfXlYvXzc/rkjJ4/Ncq0/eJ3hbjOtT74dG9eASho+FfNIk/zbp/eN9rOuQcA3j3nGZb7X+IuTDJ+m49ZXWHkMyntTOy+Tj9VrBSn7Nrff566ibn7OG7ND6Uvxtx/er2DruCe1LTmqf1nXSWDFJJ6/SDqu7NtZg22v754/+2R9Oc8Ov2uHT+6YSmEpgKoGpBL7REpgOmN/o7p82fiqBqQSmEphK4F0k8Kd/+mcceQ0lN2o5fmFskzz9gt0HM+yzkwKJPmARWrD7xbIPSui7bVLApKCHbd9lgbRfNegees5v3oT666Ks+OzvMQaZUP+E5B2nD3Ey9n1xWfAD7wwB7FT2cUGOXq8jCZ3mXyh459/v9fFqwSsBU/kgma+bD9Tou+MCpRffHSXLuEr7oKnXPUvxrvWcpBeh70KB/6tsgMRtGFjbCck85DOs/EKBYSsvv1Fgg5+hYKH2lQ3YabDPboDboGjIR8T1ue9r20daVzzr623r5Tc4cK8/2dTrUijYbzccff9YOfm2evnGtcnKxcpzkr+27R6eLBuw3Um+VL8L6WXIV/o+sO0JjQdxQfA4HzauHxfBVFonv9Hsxz3cZxPS4uqJ+/Csl7k+H+cnUF5oc24IZIg2U7X80LgcN/76cUTrN8k+Q/0SF+Cf5Pu87/f+NGQbck1OMQ6NHXHtnLQJGOcnFVwRTq4bjSf2ndZXaD/oNa9HqL/qgvdhv4ru2zHO9p9NELOJh3Fjp5e7bYfXl0k+JpSYFtJNrXdcQkfIF9vxKeTnLxsj9Xmto+q9H19C3yuThgVTqa+3LIlq115mIX2zvhx/26TS0Jjl5a5jkz1J0MrI9vVQBwAM6rRpd39PEjVrVQZKwdcgMQ3plkjC1WtIlsN3SGpjJokouU7TMuP0Sevf7/YJgCrbHuuzJ/mtUUKm2L72l4JQtP1x6xNrg7ZP9WR1lKP6hyRg3G8T6ZA4qEm8Q0AWktORFJBMUCbZ4ZTPVKJP21uv6Nnjr+m//c3v0re/9ZDWVxcJufiDXpNZqXZ23tDjx19xgvaHH35It27dpdWVa5RMIjmxRLlcmZpNsJGkKcfJ0D3q9FoMikJCN5JOAaQCMKnVaHJfARTH/oRBFQBzyMn1ANIMGS6iubrSlwCgA1ALkrgZAMRyHTCYqtduMgAEjDxIpN/b2aanTx5Rr9tiNqVOu0FnZyd0cLBHhXyOkOwIgNDOzg793eefM8PUysoqg6oApnrvwUPafrtDu3t79PrNNifQgokGAKo7d+/y79XVdZqdn2OwSJTCz4xVzFLArEApYRaKEtTxm3PTlWHLAKmEfUsAP+12nYEeSN4EAAyJ9Ltvdxg8gn5dW1nhJFTIFWwjmhQKUAeuMSANMsIJu0he0pRkB6aCPHP5CLDBm97CYgQwDn6YlYr7DxUeMBsRWCvYd/Q6zKZSa9So3mgwk5OwTw0YWIQE2FwuL6w86TQDW0rlGbZFTuJPpbnuKIPZHbj9JAwGANgx0ElO5gcQS1iXsjQzK2CqbKlI6TzYA1KSTgHRRowIAqYQPefrjOQDOECQGxEpDrNoQM4YN9E2gMia1RoDMAD0Qp8DSIXyFAjYarbo2vo1+va3v00//elf07Onz2h5eZkThw8OD4XppdfnRGCwR+UKRQHAgvkkl2e5AFzwa59+Srfv3qPy3HzEatUTe+U5++gEel5zAkyWybHdoF4MrspkqDQzw/fjHoB7ICN+H1h1uh0BUzHbExK37XoyYgSKEoTUj+HWVuOcmvUzwnoXzFTHR8ec5I5+mSkVWdYM5gBzQkLYyQCOQPm4XgVzR+WcAUG379zl5GawRmTyeZYH+70ojZ6BMpyEi2z0iDVrMGCAEljwkGAMmayvrzEzFcCZwtDUoy58SEeYzbivI0Yd2AsY3aBfYKbavH6d5Z7gZHdRlATTJUEmYEbhtHrW9XazRs1GlZmxACxbXFigyukJnZwcUwn6lgYDGN4H3FCbXr16xX2C/r92Hawtm9TuJ6lHKWangh/geTBYtxgsM1qP8fyTwUNpBsgA1ISy0K8zAN9kwIYCJ4wEcbCspYdTBGEWQTsAkqozg0wDrEy5DJVKBcrms5TKANAkQCOA1BoNJI63uK3MbpROsS8GO9X+3h6DqQDS7AEQNQD4IssgMehRAjCbfo/r9+bNG9rZ3Y2Aajfo7v377PMBluKEea5bkgGQQ1ABFIv7HsBIZSfTOAyPjpHdAySbZKYyBj1GQCphswN7FMCQSGoXsKYQdkXeLQJRgV1s0AMAGiLqM5Plk6++otPjQ1peXqIcmN8Y/ABbQx8JqxtkUygWKJuVcbXZqlOzWecxAuxUDA7ogj2qSbu7O7S/v89jB/QB/m4TiebXrtHm+joDqTLZPPWZQSvNQDpmXov0n31SdKw22itAwugAHQBKADjgxqF9SapCP05P6Whvl06Pj+j4+CgC2zY5sR8+FOPp3MI8g6nu3btHc/Pz3I9I1gfTU644w0C62mlF5glggIIvYnauNLdNWCD7wHXxWCDzIwBwI1b2KDEK5WJeBF9TLJfZFoXhTtaVug5B3dnmGd2aBD6Ox0r0HcBUlWqdAbJPn7+kf/vDH1EynaH5xSVqtgFWAIgix4xGAFQpqxDqpHEUv37UORNsSw8MsMxUds6scz+b4KTzDru2sWAqjRvaeb8CJOx82K6bYf86Z7Ox1NA6xM+zfYzBttfGbuxadrSOEDAVMHEARwJ4vvXia9p6+RXlM13KpbqUS7cZUFXIDqhcTDKY6rPvfCK6dnjI4N1OF34SgMYMzcwt0r0HH9LKzbtUXN2g//v//BP683/7Qzo9rTIwtjQzT4uLK9y/+/uHDEjGT71aZ9bG2dlZ7k8wLMqcHsB40TFlF2RAdASiivgTI9DhiMmJ2TOZXVN1dCjNC8mVo3skJi2fDXzdMFPZtRTqCyAP9FXh7rgGkCDYkQD+BlsV2oPq8lyPAViYRwlwyyZ6Sl+OTriX9o4STzFHwjNWH/06MaQfoXiF15sLusasWuPxZbsWCq3/48BUoTWUkn8JmKpP6UzEAApWMvV7iQTrA4Do+RzG1uyQmQqspAIQxXwSZzRkKFfI0+lZhc7Oz+n45IznwbPzMzQ7t8B+otHsMHAbcxHYJM+VIkAn3snzTsxLI2ZNXMP8Am3VgymUwReygW9UGQlj9YDSGZlvY06ozGJgpkI78IOydL2JNSivO8HuGrHe6foMeqbvR50gWwFs4bACBeXBBwvozcdDtD9D8QfLNm31x/bT6O9xMBXWG+xfe6MEWNQf7GG/9Vu/RRvXNmhxYWkIplJ/xOs4thOZ34y9V3hgh8nbXWa/GoFCtS7628aBVP7qt8cKvsIHH0OzdfNrd12Pj8YuSdEJvVvHOf1tD4qLq9YFuVzwXeNPTopNqFzs70nisOORtlvrbmOy1qeG4hyhd9j7tEzbp5NiJCH/5mPE2ge+HH2v1x9fppdRSK7aN6HvIBN7WJf1jaGy4+rj+9+2y9tz2FbHpe/9/mX6EpJ1qA56n7VDfZfXcz9mqDysTmh52n+Qp9eZkJ+Ka88VzH54S5zM4/yiyiNOz0P9ZO3J64PfX1Mf4/suJK+r2HacjLxtxPW9rYfu14T8lJWL98+heUNIN+0cVeXg2xj37nfpc39vSAcm+kpeNY/iLyEb8frr3zFJhqov1laszVl7ibtu5RdqS8gHeRYnb5dxMrFtifM54/6KWzaW++HHEivTSToc8kXjOjN+cELIfr0vfVd9kPdNBlPF9cFlY4GV51XrZfXHzpl0zerrcpkfvex77zt+VTCV+n1fnu0zX5erysTqid3PivM53qbj3mPlG9fH3neH5imqsxq3iJsf4b4pmOrv4+2nz04lMJXAVAJTCXyTJDAFU32Tenva1qkEphKYSmAqgb+XBP7kT/4l79RgMRpKhraLYl3U2g0nv4i2lfEbL/rdZQt8Ww9bRnizd/RGH6z2gZdJQf+rBInHg07jjFChYP1lAcFJHeeDA3racChwovXygTmbNB1612WBlasEhbQM1YmQzG0wxAZ6PDNV6H0hXblqX40CN/xWFoHXyVBwDuXb+3wdQn09ujY6uXpS0NTrUjh5IxyA1ndZxiMr11Bf6zMWBKP94u3G2mmcDlh/Ye+xG3eT5Bans6iLBy5YOXrfgO8s04TVtUl6gvv8JobeP0nnNIAZ8oFab9+XIeDRZU5b5ev7xgcafXDTBitDvjvkP6weaL/oNa9Xahu+/d63x/nDy3yOtwst17cb172cfX/atk7y/aN3RAeHm1Pm7PtD5Wmfx8nF+z4vJx/8n9QGm3zj9dc/p+8N+RXbt3HjidfzkPz1WfWVof7w8vM+8V3GqNGzIx87ydf5tsXNR+Js0crU+juro97GdIyxCU5eh0PP+E1iWyefDGbHLJ9M6PUplEhhZR43/vm5REhGl43Dcb5IfUqcn0W5cfrrx2brn65i//4eTcLStljZ6Lv8d7hHE5GxYY7EMSSK4T5NBNU26PtsH4Z8Y6j/456Js3U7psb5byt7fmcyQc1Wi17vvOVT8/G3goaQCAc4DxKvlSEBTB8oW9s74vRAgrB88jY+NoYg+Rc0CcbHWt+idqblQAaop03ktbZlWQrsM/aekO36eYofA/E+9YEW1Kb9pHoCYJMw9iSZjQBJtt1Wg16/eEZPHn1Nf/B7/5i+8+0PqZgDo0WCsmmiJ4+/ou3tV1SrV+nWrZsMIlleWqNicY4BVABSFcsL1O8jCVDYU/qJPvWTAIdIn6G+6B8APnCyP0BBACZJu/G9JA5y4jGDDySJELJGeyQhOcPsMOhbgHSYXSg6RHbQ61C302IQCTJbwaa1s/2Kvvzic6rXzimZ7NPy0gI16lV6s/WKOmCxajWp2QQIqEbn1aoAIjY26M6du7S0vMLMOv/+L/8DffXVIzqv1+nGjZv04Ucf0fLKGi0tLTNYBIAHBgcwi2WWsrk8pRjAguT0HuE0WE3EZVBDlMg7NvZw8jxYVbrU67QZxAJmoGSaqFguMNNKs1ajJ48f04tnz2lvZ5dZte7cvs3JjWCNOjk5ZUAG2FeQvM6ANAZjoL+lfgL2Go7ojGGBvcAONEk8nUpSNp2ibCZN+WyaCrkMM0XhNP5qrUKHBwe0v7/Hv6s1MOnUqALgEYBIzTYDKMCyks8XOMFV+jHJySl3796jjc1NmpmZo8WFRQaqALCBfmw2ARJqMEMPgA1yKj8Ac5KQDABDm5P1iQrlMoNkZuZmqVAsMTgJicgAWCQAeoC+gUE4WoSifQAICAsRY8IYHAKgCFgloAvNeo2Ojo4ZOAJQCcBdeNn62hrNlMvMTANGqDevX9Pf/M3f0vz8Av32b/827e8d0vl5lQFFR8fH9PjJY2o0W8ykgsTrbD7P4C/e4GfWqAKdAbyyf0jf+ewzevjB+3T9xk0qz4K5Ji/gDwA7Wi0GQkB+kAGDbgBuGSbyguQnJSAhJK4wk06TOzdfBJgKIJiuMCIhIRdrRGbmEsYN9TGcwB0l7CojSOXkgCqnhwS1ATCxWjnnPoJdQi8gS/hVgPbA8gNQIpLA0V7IE+0H4wz6CP0NuwCzRzYPfUD/QCciKjRBjYmNiIHwT61Wo5PDQ24TLsE2izNlSucA/GPHgMWx3I+KykSGBt0uHR8eMnMSbAzgvWvXUYcM2yIDVJhoB/w48sMEJwwgbFOzXmUfgR8ACOdmZ+i8AqDT6ZCNDWNmJisAnEePHvGrP/roI5pdWGT2lg6lqQ/gVlJkDxAa2jw+DsJfpKVvEkkGrIEJBmtkzJvBKhhBRTmRB/dycjezaoleJMAe0SdqNOvsVwEsKxShbzOUzsIesGbsUQLAg1SS6vUKA8DSSQV3JJmF6vzsjN6+2Wa9X5ifZ7vAO2D3YE+C7QO8gARy2MjW1isGEn33e79Bt+/do8LcnNzX7lK2WGRADKNmuG0AgLFzjz4rQBLgxD6Dd+AfBHQjQEKMSczaBAAfg6nEbwFQA4AiwAq4zswhnPwNsQAUJ0zCnVaDep0WpcFek04yoPfl0yd0enTAvjIPcFEmi0GK9S6dBDNci+VYKuYZkAYlAbiq3WlSuVyifB6sZj06q5zR3t4u/fznP2cZoA5govr1zz6j+dU19nsUAYG4/bkCgRcIskE/M+AsApHIuCfyGIEuoNf46QmoDXLJSVI/rnXrVaocH9PO222uBxjUGjVhgIJdLy4tyRh29y6VZ2ao0+7K2AkwQq7Ifg16BhliAABrJOoDWwZ4QRLJewJYzgJkJWxQ0HXL6scm2BtQfnaWSguL1KvXqM0sgw0e51EfZWZJpbMMWgUoh5mBkmn21+f1Bp1X69zGx8+e04/+3V9QvliilbU1BmTiGYyn8CsYSy0IXZOS1KbsukLnsjpX1vmQvW4PA9I5BtpkQdzqIxWQjs/qP208wYOpdK2rzwtjpMjSrlPtIQJ23W3XIXZ+6tdhk2Ie3NYIxJAB+x+A7K0Gbb9+Sm/fPGU2qmyqTalEnfLpLpVyYOGbYUbSjz96wGDBvd1dZoxMJMCCmqdGu0fZfInee/gtunb3Ac1t3KD//Z//z/SD//f/o3QGoOk8ZXJFZlssFsu0v3/AQKrDw0OqMICvS2AiajaaPAbKXDjJ4wosXBicBVBOzMsmzKMjRioBH+EH7HHxa9BRgqWVkcakR/E6AWprmXYuL8NJNF6AxQmgKoCku72ImeqcmfvAnAbWLoCu8B+6Kv5J5uP6b7Q+laTMkf6M2oSxEc5M52J4xs4T7drM64Jdk4TWucOKyEommhoJoFrG/dEdSsBg15P4Hj7Br9/tusi+Q3UYhyqAiw7zBraLaC2leg02p2vXrjErFebMzKDbw6ELOIxBwLMYtzGnBJAeQCrMt04rFcrmAKyf5TE+myvKIQZRn8AHYQ4BhksAqlAOg0ojFigFWOrhIsoghfkGftA/ekAF7hX2KuKxAeMjxkQFU6HeaIcABWX8xnwQYzjK1TUo/sb3+FHfhHrhOt6FOqsPGvVnxOAYyITW/rG+SPsnFD8MreNHLBKil/D5GEeh53qgAeQBwNvv/M7v0NrqGpWKZW6DxhSGsQ/AqSKgtNVHZuCMwFSwKB5LBrJOnhTbs/Oly+Juofb6uIP1paq31u+qb1aAnY9b2XfomKGyV//u7d3ahLfLuLaH2hIqJxS3GLfzEfuIHfts7MCOZ+xveW4iP5MOHPTjktbF6mJIfr5tXqbex2m5NiZifaJ/Pq5e3l+qnOJkbe/n+RHYf80BYDYeY2Vu7W/k88eZl0K6p/XQuYS9x/vVkH+3svY6EPqsvsPXxeuZbbOMu+LH4/y+v9/LXfvxsvHKj8VXaZOv07gPsuPbCIAduifOl9g6TNpv9foQaovVjUl6Ysdg3744/xGS1WVzSrzHx5KtjcTZaahOobZZ+8UzcfYTGqN83a+qC3E2Hjc/svXGURbqD686Rlnf423W24x+tjFz6+vsuOTbb+vjdSfOz0l9LgKPvIziZPMuMhf3MIqth8Zhrw+/ih+3bbpszLR6+qu18eKhs1cp5yo2epVx3PeT1yfrx0KyuIpPu0of4z0hMFWc3qmdx4HNQ77C+8+r1Evv0biAyj1urnCZ3l9FXvoOlb3fwwmVofWz+ujHh3/6x380zQ1/l06f3juVwFQCUwlMJfCNlcB0wPzGdv204VMJTCUwlcBUAu8qAYCp4gJNocAt7rUBfr+Itu/3wRF8nhS00AWxDULKCYajfz6YclnQJxRMDAVbf9UgsK9bnPxDspjUV1ZO+HsSmCoUSNdgrk1y8O+LCzqFZBaq62VBq7iAp5aFJJPhacK64xx9GdevkwL6vo6joClr1gXwTKh+NlB5WeAuLKfxRP9JwVkb7A1tqlvbuqAPUeL25GCvlGDrqSxJ1uZxj2232qkGpXwbvL8YyVkSMzQIpm2y7dR3jXRgPAFb3203hu1Gi163ATf9228me5uzAUENYtp2x/myUGDVXwsFG7W8kL+8zE/7wKKVW1yf2yCi7Qff175etv+8DOyzlwVqva75z3ajY9K4McmHTtJ322b/7qsEcyUBRpaRId2x9QrZrvdN/p0hPQqVGTdW2OQ3b3Peb2m5Y0nmxrdeTR6jJKU4uU9q01V832VJE14W0oTJYKqQ/njduMz+rA74ccL6S1uO2kpoQ8/qo22T9V1xGyR+o9SPBTw/MNlbtk/ss3qPJiF6GfgyLpNRqG/8mGj11PpxlYe9P86n2rEizqd73xTSV5WTfY8mYcXZc2jsQTkYR5EkpImdAKSgDE3ewHOaTIT6ayKNnVPE/R3yCf6a1gvv9D7atiWuLB0rmGEDYKrtN1Sr15l1gkEUSUkAY1nhLPkokZFP+44OXkDiPzNdRG6TQRYBQNWYHiHHDHnhJvHL26ZPkMVnla9P5PUMBVpWKLHWJ2OG6qpy0YQf2IomCqJv9fuh34ronNCsXKpD/U6HGrUK7e+8pZ03r+kP//t/Qr/28fuUGHQonexRJjWgz//ub+n05JA2Nq4xmOrGzVs0N79E+fwMddsJSiTBgFWgZH6W+oMkNatVSufTlC1lKZGMEomYyaLN4IwGmKmaLWq1mwIsR4JlAr5bfhjYMJAEamkLEiFzVCwUaXZuRpK0cwBw6Bx5xDYE2E4iIcwaB7vb9PzJIzo42KFup0k3Nq9RJp2g87MTZldqtRqcOAmZFUtgDwLjiQAw6o0mHR4e0ZOnz6hardOt23fo7v336PadezQzt0Dl8iwzagAkIUm3YNfKcDKngkXabWFpSqcFACKAHklgFRBYBCLjNNwIIAIaCepRP4WE0gY1qxXKppKUSaUZsAS2nq0XL6jdbDLYAaCq2XKZSwAgoA12Ns6Tl+Re/h0BVOQ3AA6CQGNCIKg3kmlxKQnQYYYySHBOJqgDsFm9RtXqOR0d7tPe3g7tI4H/6IjnzJAVkvQBkgG4LV8sMJgAACIwsaBM1AfgGtgs5IHEUyRULy8t0eryCgPSZsuzbC+ciNmP6sMyUpBBglmvwFaCBFuAtPCOXD7PCbaQNzOgMcsWrucoDxARgywATuozm0C3K2ABgBTAwgJ/CGYe1JHZtvoDZusp5vOczA+2l7XVZbHl/oD1BW1/9OgJg3v+4T/8R1SpgMGqwcwrYDD76tEjAqsCA4pgB5kMA6XENwFbkqJms03Vao3u3LtL12/coOs3b9D6tQ1aXllh0AmSiVv1GusMkmw5MRusRDjRm9m7xD6g5ADMoWAwr4GhBjKHDBhM1QOQAmAJPZhDnwXTUYLBicwYM0gwEKfZqFPtvELbb17S/u42LS/NMytPOplk8Al0Y8SC1RbQIxjnItYwACXAyIVEaIDjAOpaXFqmXBbAOmHkEvYN6GC0/aFgKq4HayG3EyDH89MzZqhC+fPzYDUrU6FYHLLeCEhJWH3gM9DHaMPJ8QkdHR1x+8DwtL5xjTKZHGBToxPRwfqWAFsLi5ET+LvNOoOpwEwFgB2+y+eyzE4E1ie0F7KHzyiWCizXx48fs//49Nd/nQqlGUrnCtQZpKmfzNCAQWTC6oZkez9HY/aSiH3t6PCAzk5OhywZYLWArwDgCMx28O8M0AVjESfrIz1ZGFMAChVWiz6VykVm6xBGOmAougymBKNGvXEeMVNFhxEhcb/bZTlvbW1RMZenpYUFliP6IgMAGuyl26VcNsvv2d7e5mR22P8n3/kOrW9sMlhMAKUpSgKkDYhau8PgqURSAAL4bgBAGbs5TeoS5jgG2HCyNfNZSZI62skJfuKv4GHhkwFSxLsxnimjB/qh1+9yfyHhH8Ba0PGwB0xgvtGn44M9qp6dMnMhmJjy2Tz1OgJ0zWXzEaPaOeUAHgWICMnEgy7Lr1AE+x2xH3zx4jk9evyIk/LLpRItLS8z4BKgwfz8AoMbGeQHm8BYls4xqK5P8IeQk0w+huEjdsKj+bBIBuxeUZo7+h/jeAQaxh/wXdDJs4N9OjsSlqrzSoVBAwAwgmHxzu07VCyVqN0WdjzoDgAx8HkA3XKifEL0DzKDfXcZvAC/AV0SH8GAF7YzWccogEBsrcn+FzaJsQK+FjYP/ey2AO4CeHPAYxD8IPx2twedZhwbNVodqjdadFap0uOnz+mnf/O3lC8UaWllhfu6y2OnMN7hn42zalJSXFKrC9hqyAAAIABJREFUzjN9sridL9l5uo0B6bxC56k2JmmBLvq9xqj8HFHrbMFUWrbO0ey6ws+vw2vJaPp6SUKzOBvYU4oK+SL1Oh2qnB7R3s5LOtx/ReUC7LtNyUFVwFSFJN3cXKa7tzbo9q1NevvmDe3u7rGOZLNFKhRmqN0dUDpXopu336P1m3docf06/W//y/9KP/rhv6PyzDwzJw4SKbq2cYPnUBgbq+dVqpxXaHd7h/+GroABEix8Ih8A9gG4jJipAIjlU+Aj4HPEPMezegb9COiD/Z+Zk4/HB8JgKswzFYgpa0phAPIAgNEakK2AWRV5TtUXMBXmg5XKOc9JwU7V7WL+KX5M2awk6XwEplLfr20YrXO1TXCRwmZlmYVCQD67NlP9GZU/WtOMrWOiD9y2CK+pMfrR+lLGXxvaHsVpRvPV8XLt/aOUBmELjOZyCYAi0+zXwPRr19gAIW1ubjIrVTKRZj8MGYOJFPMg/ECm8FNJANqrVZ474fADzCdKM2UGXGKcgW9BOfiMf8w2yuVhHi5jhq7VFNQEIBN+sKbAfQA+wY/ifj0QQ1muoAqYA2E8VDAV3pPPF5m5aX5+np/HP4zfykwFn4v34h1yoIR8Vh+G6wqmgryV/ZLXQhGoL+TncK9dX6ouxAGPfKxD+lGShDGmYA6YA6NlMsnAR4wRqAtkuL6+Tr/7u79Ly0vLDCJU8K5dz6eY6XHEeDayKwCkRwAGgOskJjYZlKE6bX1kSKetDYS+H+nweOzexiH0b5VpXGzHx4fUf+ghKXZM8XUJxYL8Gv9d22LfN+4D5ZvLrtl2WjnjOe0/LyffRitf+4wvb1I/hmJdPiZm64Gy/B5UqJ+9zH2sKSQfq3eq335vyOuH7Wst048rvv2+PeqzvK17uw3pUVw74uwhdN2X4eUZ158hPbfPWpn7+P5V3hFn86HrIZ3w9/l2+v2ukCxDeqS6McnOdb5p53aqX6F4npZl/Ywf70P94G1d5TrJx1o9t+/19fJ6qmWH9NT60Tj7xbviDmz09bWfva+6il7Y+lzmj4ftllXO0H9Osi0rq5BPuIpdxtmAH8dtn4b8ke/Pi30/GpvjbCLOX3q9tM9f9Edck+EtIT339mA/WzlO6nNp30WAmK/PpLqHbCB8fzyYKu59cTIO+dnLdNn7mpBde3u7SruvWnctC/fD7q1fw3chX2D9RKi/bZmhPo+bx06Slc6p9X1XAVPpXMeWe5UxwOZ2aJzBjnWh8V3v82O6/TwFU11mDdPvpxKYSmAqgakEphIQCUzBVFNNmEpgKoGpBKYSmErgihL40z/9M+zNSwJGlIxmT5fUYnQhrgtlnxh72etCgUC95hNW7aJfN+5CgRQbAPHBhUmBDx9o0ACQXbj75239/X3vEmCdFPD1wYexwKfkN47984FHbYf+hhyxeef/+Tr4AJsNoF8l8Dmp7ycGPx3Vu783LgAT0r1Jz4o+jwASIV3UNlhZhIAIIT0c7zeW/oV+Csnc6pgmmMTphw8W4dmrbFrwxNjs5muyt7ZNN8N9ANoGz7x9aJne5mywD/eo7l0WULbfhwKLoT7Ra5aC3gfb/HvxvQIW8J0mWYQCzCoz76P8dbQzPgnlIign9C6rB1cJDMfJU9vn+zLUXxrEDfk1f39og9rXIc4H2PZo4NPrZMjOvb6H2uRt1t5j++SysWnkN2UjIWSDcRvNqnOTxgRrF/q3ljfRP0YVt2VbHcffVj+tbvmx0Y9nfswK6ZTVEV+HkL+01/zfIZniGpJevJ+Is5GRrMLsf6H3T6qn1Ys4fQ7NKy6zL/u9/h3qj1ECmCTChHQ2Tu9Dvjckc18X3GPBVHH94vVFbTbO94RsWtvk9QifL5sz+fJCfjjk7728rJzUXmyCiiZh2X6yG6s617D9g7oh+UnBVNBhJCLrxpOOK973hezYy9nKN+QbQv1p66ayDo0j3j+wbBhM1aSXW1v8G0l2siC4OF/i5w3QVIAJIzAVz7E4SZP/iMhSJNlQnoxYbAbROIzkzcjfyin6Ig3bT5Al+iMEpsJ1YViSpD7145ZJyo8jcfJWuVvbwN+WEQunvKv9aNvBBMLyQqL0oEmdZpNq5yd0fnLMICMwU33rg/eo267RoNdiUNXnf/efqdms0Scff0Q3b92i5ZVVTq7NZko0GCAhNUMDylIyV2bAQqtWpUwhQznQHYA6JZIvM7sy6xKAQl1mSQHzgei3/MYp9L2uJBwCkAGgS7cHtqAClcszNL8wx0mKuVxBQCTmpExmOACQilkN+nR6fEh7b1/T1qvnVKue0o3NdSqX8jTodRkYAwAN+hGJ8QD4HJ+cUKV6zjnwBweH9OzZc+oPEnz6/Sff/g7dvH2XVtau8Sn42SwYqIQ5SRif8G6wQGH9IpAAJNkCOJBOQT5gBooSd5FLGCUTImkeZQCkAu2CvBLJPoOpWq0a1SvHlEmCRQwsLCmqnldob3ubQVXnZ6dUKhaZPYcZZToCmAQAQ+xKMvBhM+yrOfk4dQFExVAw1kskTmc4axhgkqODfTrY26Wjo0M6PTmiSuWUGcWQSIpT95GsD4DL7Pw8lWZnmREHALNcNift7wmDEUBgjUaLDg6OqF5vsLwL+TyVCgUuZ7Y8wyf7l0tlKhdKYtODBPU6wlqDNgCc1MJp+GCgSQnTB3S4NwDjSY8G3MYUA6kgE7DJABgFVQcYhcGknTaz6wB0hMRRtKMDZqpuh0EqBTCecd1yDJACmGp2tsz9g2fRy9CZ/b0Dmp2dpw8++ICBUe1WlzUO4LuXr16xfYFFB8w1+BsyQryCAQwZYSwDyKFQKvJ3S0tLdOPWTbatXAEMC0lqgVEvWpMkkWjMQJ6IxSlir2DbBpsFA/WEPQH/AFqAXiPpV/sd+oXnGTjXB1BCgHBwerivWq0wUAz9/XrrJR3s79CN6xu0MD9HxUKBgXsMVImYkaBTkDPkxQnLQEgwWEnWee1OjzK5HLPjFAtlyuWFsYiBrxGTG/ts1AU6GgGVIkoy7qf6+TmdnJywTkNPwPaAHwaSAXDCCfGyjQKGJdQDALZKpcK/kSSNflq7do1BjkCEsK9hJjjIBqRWkgwOv9SOGKlazVrEjgLWKsgHOtJmkAz8ERgvZmfBhpGlJ0+ecFL3Z9/9jHKFMlE6S+1+ipmpEplcBKaSZPzhP9i6ghwjDOUR2FuYrUXGDtgW9BaJ5BgfdOwAKALMGNyvLMAEs3kAOIdr5dkSg6kYIAb2teg6GMoazSqDqaQyEmSA3gNc8+rFSyrmC7S8uMiyR7+kk2kG8uB9YHSq12v07PlzKuQLzIB06959ZmgD2whY0xIAe0WJ+vhDWIjALCXsWwxm4wT7CEAFm+DxOGpLxBQGtjD4INY1ZjETPw/wNIC4AFADZAOgXybSqV6/wwAkZkLkcqI2YrzrdQh9Wgco9GCP0okU+5p2EyAlsICVuV/PqxXKZMQPiq73COWCBQfjBdh6Xm29otdbW3Tn7h3avH6d1jc2eOwoFkuUyheElQs6BRY0ZedKZomSeU4hN8QsovcR4w3P25hNCDopQBFuATNUdQRWirECTH/Ryd/N8wrVK2fM4Ab2H7AAQS4AqN6+fZttBX4GQCnoKEC9CqYC6EDZFpTlS+diwkIFIJTqHXwFwCE63nYZDA07wLwCfgD2AQDfzMICg8i6TWGnQlJ+F0AGgG5zedYPME61e33+abW7tP12l548fU5ffPU15fIFml9YZP8JMJXMk8TG7VxH566hhGW/TvL3+LmxnaP6JEU7H9e5hs6x1SZ1/uxjzqiHxjR1zqdzRQVT+fleaP1m2+O/j5tzy6AgYKpioUTtZoP2997S0f5rOjvepnIxwcxUif455TJdmimm6P6dTbq5uUqrKwu0u7NDhwdHPGYV8jNUKs9Rj9KUyZVo/dpNWl7fpPnlNfoX/+L/oL/4939Ji0urDCQFE93y6joVimVqNloMuAMQ9emTZ3R8dMQ+mXWnKoBM6DQOORgxU4ntY/6GXhf/LrYMfyZgJAFTST96QMZ4cqVdc8lcU1jtpD9GYCq7brIyHQxghwI4htuEPoNZ9exsxEzFYKqIlUfA8hFQ2cQxRceUhWo05x1dGwgomNmtBEiqOq8xQI1H+fWC1je01rLrB7kvAvXqtNwwc01a59q1mNVHXf/4dYr2GZipcFACxkq8WcFUqAvaAwDS5uZ1BoxDhgIM7vJ8AmsV/AagikFe6RSdV2s8DoD5Ej6lVMZ8EYdkgGETc5SsAMyjhG0F/ags9b2wWWWIYmBsWdiWMF/FD+qma2QFWUEDAbTlcZkPzZO4Tqk0w8xNAFQp+BvPKjOfjt+s+3yoQHu4ZsR3uA/34zvIGT5jlGwueheXrBoCU6l/e5d+4oMY2i0qFIRNFnNatRPUC+xhv//7v8+MsmAZhaz8ASAWTKU+V35DBYydRiSkWj8fo/E65dvh/eGkz/YddhwIxTYm2ZH6ETs+2DhRaO8l1C57ze4bsrv2G2ZR5S8rJ679434sfHBMKK7l5WDHS1+m1tvGBr1sbX+Gxiv7vW/rpHhIqH36/CRZ6p6NHRu8jvm9qov+Ta7EtUf9j/e/IXl7HbVjkb5j0jjvdS+u7fY9oXnGVfRskt3Y8kNjkd3DU70JjSuTZDTJF+A7v+8Rsisvy9Ac0t/j62nlEGq373e7f+J1NKTz1gbjDmi1fehlFgJcXyZX22cqN33G76n5e61/9P7D6rB+9y5gqlB5l+mBl3+cf7WyH/6tB1mY2G7c+0JjRpy/C/mmSc/b8cHK24/vceWO2/j4XmGoPSFZ2GshXxz2t+OHB9o2ej9q7ciPrSHfcNEfjh9YENfPfoxEnWzdJ9mg1F/m7/5fnF+Y5HcmjRm2fUHdDIw5k8rz39nPcWPcJNvS9qoOanlx81PcH8r78OOPHy/wGfdMOlw5VE+NC+hYYMfGkJxU50IxAnt/SFcs07Sdh2vdtY22rZPGO23PFEx1Ve8+vW8qgakEphKYSuCbLoEpmOqbrgHT9k8lMJXAVAJTCVxZAn/2ZwBTySl344EB3SyQ6xqI0o0pBTFMCrb4xbNdFGsFfRDRvgf3WDCVD4DZgKMu8m1QxwohFHANlWcDd/bvSYEYL7uQ8CcFmkL32zK5TQEwlZW9DSrouzQ5IRSwCj2r/eM3E0JBk1CwLCRv28/2ncOTgc2JVb6ece+1gSZ9ZlKQy4OpfKDKJ3xY+V22mXDxvdzKsaaE+sYHVS2gIBQIC9lZHJOJl7mtjAap7EZMSDf996Egr2+73QDEd0gMiguyxumPbnRYHfSyQpn6Lt1Yt/Yf1361B/VhcWAq3y7vo6w8bRA05O+8z4sry/tgqzNa7qR6+WDpVYKZIb209mT9q7dtTUS58kDjbrRtCdm5bTP6K84mUKxNNNC/xxL9o3eH5Gd1RU4+lk0BKz+rW6rP/h4dK6zM9H24V5O9tFzLMmWf9eOPFZs+a3XO1j8UzPfjyFXGN1um11evp+qXQnod8hlW5/Cs7Sffx97Oxj+Pn4obGp+9j5mkq3H3+rFd6xi3oWF1xeqltyX1Yd6O4uTrxznVLT8WepmHEl7sidKXtcfaodVn72ND4y+uQc+1jXZ8sHoYsn9fvrU3K8tQ4sMk32fbq3NN3wd+E1LravtWwVQKuLHMVBZMZfvJjwXep3r995u/dg6g/Wx9gdZbk7Ls/V72Q/kniGqNBj178Zya7RYnCfMpogZ4bMfwVATOtwmKY+OeaRT3ExKhuSKS3KRMEUgmVjaH/gBsSki0BtOLbPppf+v4jgQ93djTtqC9ylKgOqG+FvfYcWPSBqS1cfgjnR/gOj7rGGPBVHJSvgDRkMCeL+Sp26pQs1alWuWUBt0WpahH/90//m16eP82Nepn1KyfU6tRpefPnjBTwMeffEy3bt2ipaVVZqBKJMBWU+LfAwJIRBhYIPNEConw6JleBEzTdRnyUgHoQfqsgNhYN6KNanzXAWNUrUqVs3NO2AaDFRiPAKZaXJxn9op0Ns+J/mAwgawwFiIBHkCsXg/Ahy512nVqNWr0+OsvaW/3DS3Oz9DsTJFKhRwz3yBpvFjI81iH0+jfbG/T7v4etVodOjk9o929ffrsu9+j9z/8kG7eukOzc0uUzZeYWQNJtnxye5SonkikGSQAMBi0hk/SB/MP2Aq6qONomi2cUZIoPDwUhHtNwFREAHud47x4SucyRJ029QGY6HQ4uT6VSNDO223a3tqi88opgwru3r7DjA/V8/Ph3INtLQ3gkQCABciSoi4nqfaYqUmAVGCkyjGQCjKsVc9pb2+Xnjx+RM+fPaXK2Snl8zlaX1+jjY1N2tjYYMYhsP6gT7IzM5QuFKTf0YoINCYJ+WBRwpxnwOA4gKnAUHF4sEf7ezv8LghncX6e1lbXaGN9g5liwAZRqzZYPmBW6SIRGWCJdIoBBahzo9mk81qVTitn1KgjGRQsLCkqFgs0Pz/LSapI4mXmHICuADbrCFAPQAdmgGHmoCSzDqGNSOxmJhYGMsgzAJa1my0qFPMMLMI7AIgCQEzIlAA2yPE1MKqAlQMgrydPn3LSKRi7ICsAp5gBjQYM1ALLDwAQ7U6HNm/coAcPH9DqxnUG7/XBDsT1S4utAIQAhhroVcQ+B41hu+Y5IMBrSFyWOQrP35DwC78IECdYgSLGNwa6sH6m2X5a9Qa93dmmrZcv6MXzZ3RyfETNRo1Z6Obn5igP4C0zfHWp3+1RPpenhYUF2ty8xgnESMJF4jwAb/IvwUAIJEgDQAEdKRRKzDiFH/Qpz4Y0Tx4sIykB7kAXEuk0dQGmrNfp4OCAbRPj1cxMmYErYCUDIw4zdaGdYNupVBgUBNYK+D3oHe5dWFyipfV1tgG8lMcB+AwGmo3AVPAbrdo5NepVajXrEZtUj+shOegDZoMDCADvQvsB8Hr+8gVlczn69NNPKVcsUSKdpTrcTyJNqWyOgZTQX/0nY3KUTYwEe2be6DFoDEn6sEMkiM/MzgnoKwJG4nnoHfQQYCfYNvxKpy0AStgadKE0W6aZhVlmZhoMhIGNx51shgFB8I2iL0joF1lAbi9fvGCA48rCEvcn7APJ0cpMBczC6dkpffnVl/TgvYf0ySffphSD/ACQy1AyXyBKZ6hRrXLHFmZmpckgUANIAGCqCLMMP8msXMxIFbFVcTIx2GgGlOIBWB1mlPwPMFWtyonuDKbKZJjlJgvfBt0Zsl1EgzdDt/o06Hao226yz6jXq/Tky19QJpGipcUlajY6lEpmaHFhicfzWr1KqRSAEJgHgmWtQ21mL2zQ/sEeff3Vl9wk6BVY5dY3N2lpY4PBiyxTsHHBZgEsAzMf7JaBFgDZ5qjDNipjFTOWAQAgtFvMrMXjmIKGMG5E4EjUXfK5+jToCKiPCWaSCQK7ZrdWo72dHdp69YrqtRr78Tt37tAs/Eh/wMxEGD8xHrXabaqenVEG4NxkinUH/6AjOpeAr1SmEgZwgZkOIFvAWQZgnQNApsHAWoAKV5ZXWFbM3JLPi142hX0FfolBsDxfAmseADdJarQ73EPdwYAeP3pCT569oJev3zCDHPwkrjODVcTOovNGndPq+tQmjdr5vs7ldU5p55+T1ix6n65TQmtiG7tQFhlc8yxCOmfVOZ/Od0PxwKus/ez8OrROtvNz/jsCUwFMB8bBN69f0MnhDtUqezRbTjKYKtk7p1y2S7PlDH3w4A5trC3RTClPlQpYAas8p8nlAWSdp3S2RPniLM3NL1N5doEKpVn6l3/2ffrxX/2UVlY3qDgzR/nCDBXB0JcBkx3AywAst+lnP/85vd3ejlgeAdYGGKPL4zKYDxlUxAcURFSwEVBFQKfSGGV14hlWdF0OVhvfC2AAto5EEaAJssP4DEC7HIgiftmv9bTPRmsqeCSAqQTgjYMAMMacnVaEmQqMbl0B+wBkIrFb+BBhprLrW/i30XpOwIrDz4ZNV9itpAGWyVbXE5a5Su3C6rmPWWibRJejn+GBXTL/tvZh79e1jV3redmGP0eMR/Brgz4zHsHbD4HAUUwUwM/N6zeEyXRA7FsYTNXBc8LMCKZPFkdSGEoBzscPDjMoFAusowDvra5dYzCVMGM2+YcPF2Awloyf/iCL09PT4VwB92HugB+0G4c2iC/s8hwE4C6AbVknh/olYCqwa4Gt9OzsjN+L5zH/xI/1r/hOy9e1H96D9aKM43Lq/yjuLXMHvW59AK77pHQ8G/Iv2qcX+0r6CYcL4AeMm1gDtJsdns/DVlDfzY0N+sM//EOan1uQuSZA1sO1F8DhMqapZMbsigd+BVMJIBhrn5BO2fqp77U66H2cj8X4z6E1tbcP6z9Uvrqet7K0sQs/roRszvr00N+Wzcr6CS079Fv3BOx3vk+t3PQ7H4uwsR1ts7d17wesrwn5G9+foXrY8dT2pb3XP2f7NCTHcR872ssKlRkCovrxQ/vetkftz+rAZfMIu+cct99j3xGaA4TaoHLzcxorzzjd037TWNRVxg3VA/VX1hdZGcSNFaprl8kg3kd5q4//rHWIk0XIX2j9QvroZR2ySXvPVeJ2cfrq7U3f5Q+7sjqh8xRvM5qH4PvH66yVhwfmel9sbdfGZzV2af1ISG429m3jsVamtj5e90M+9jLN8P3t/WbI5qLgHBd9lTFK3+Hj+L5u3tbxWed3+qxdd1i/ZH1SyA9b27F9bGUuQP+rgXZ9XeP0RuWn9RZbGhGPh3yktyHrH+L8kdf5kS6Op9FO8nvaH3aMV7mGdHDcX43AVFcdg2zZk8Y3ryf2ANVJ/sY/F9L1kL/T57yvusyWvIysblnb9PtReI/fY9Jn/b1W77yeX6V++i591tYxJB+7Jtd+tc/4ccS2U21X/ab1n6r3oTHP1iOkS1Mw1VV6enrPVAJTCUwlMJXAVAJTZqqpDkwlMJXAVAJTCUwlcGUJfP/7/5fjO5JH5fQ+CRZhc0gDJqPNlPFXhANzUZobn3I/OhHYB7V8ENsGBOzmiw80+QW21kgX1yhHNz30XhtEC23G62LdLsr1WRvw1OCCDYhqcCQU6LEBX62nf0eo0/TdvCGMRJoA8C2ubC9n/15b97EgaEI310eb6PK96AOXi8I4A0U2jjWAx6e12xOoIjaDYdvM/aJToxONfHBJXjEK7vmApH5v+0zrod+N+uyidG0/Wdmozk+StZWt2gt0XK6PTr5UHdR64TcCYTawhb8tuMJu1MXpRFyAyt4fCiypPPzztg+t3FE3K3cr89DGqn5v2zemW+bESB8wxDO6YWZlrzbrN8CtLeO9NtAW0pVQm1XnbF1Ctm1t38vHttnblN00DMlSZWh13wdV7XdeH7zfVX3TDRnrk9SH45qVsw3cWx8ap//eh1rf6vva+xzr663cQrbuv/dy8H1s/aAmu1v5a130murMSIaSGGM3pqzMvOxDwXMrM+u7/Oa7H7su+pPxTWzVnThdiJO7uM9R4oXt35AuqS8T1z5KCho9N2Kw9LbjmWXwvU9EsX2G7zwzlfc13rZEDnKito5H4+BV8b8jXRhvpZaPxEe1A7V33aDQ09s08TFkt3ac8Tqudbb6GBprrPziyrC1t+/0c5eQ3wnpBK6Jfxk/gXC8r804H42/8WNlxDg0nJeIvmldkUSruu/boveo7uM+/NjNr5AfV/mqbfr+8T4m1FcK0rFgLy8vLde2XeWuyac6dqvO+Lb6fhnJfwQItjoeGv9CfRuyC62vtTl91m4qj/omRdVajZO6d/b3qd3tUiqDZGyxIUnQHmepkvEKZAmSqCy2I7bEfRX955l/9GwimjOCaUHni0MmIbB1gC2i15UEMQYrCABP/TDeCdAHwBjMEhQlBGuyrR8vdf7Gp69H00fVLW279qP1h7gGkAHK1RPYcU2TopHwbPsPf3cjppJMLkuDXoNa9Srtv31Nc+UcXV9foc++8wn/BpPT0eEeHezv8mnxc3Mz9OG3PqL1a5s0MzMvCaaJDKWSSMrGT4a6XbHDVCYtlF6cSa+neYKlJJofK5iAGzNMv+P1G0AYYBA5r5wxuAA+Dsl9YA8pz8wyUIZZMsBywrKVBFnMy1PpJHXbYLJqUyoxoF67Sc1Glf7mp39FL58/oZXleVpamKP52RlmOYCskSSOJEKAtnb39vjn4OiYE74Bivn2r31Kd+/dZ+YFAKmSSQBLhK2AwTipFLMDCYNKgpPlGTiF+R2zH6Q4KVSZDbTFI130J6sKAK3bQUJmn0EQg26buq0mg0aQ2ptNp+js5IR2d97Qs6dPQKtD792/z6xJSKZnhhNmQRMgFXSRWbNY7snoxP8eAwUAHAAYC/0F0BBs6+Bgn1lY0O8AGYAlZ3FxidbWr9HSyiotLq1QqTxL+ZwwhCVzeUoArBKtr4CakERhtEXnBZinIDEWLDENOjk+oMP9t3R2ckj18zMGdWRTGSrkirS8uMrJ20hghiwBTIKpAUCVziYpkYI992jvYJfZxNB3AGUkE2k6PTujbqdNmUya+xbJrAC+zM3PUalYFkY0gBQitjkAIWCfsA2xpYh9jvsxYsJgHZOxHww9SE5HGUg2R78D8ARQ5yABAEafwRVA6iDpGvYGucBfAKi1srbK7wAgBgAa/Ozt7TPgBDp+8849Wt/YpNnZOcpmC5RgVrPIVwFdAJcDEEVUZwHIyTyQ9Sw6SAb+DnVmPeREV+hZBFpEckOnS612i44PDml/d5f29nbo8PCAwXhgDkG95+ZmWSZ4HvXn5Pden7KZNJWhE0uLzNzFdot+BdAjAqhBBsXIZsFkNze/wHCXYTJ3BFwVn5dkANUAYCrMk6I4CMo8Oz2leq3K70YbGMwOYCszUSSEdQwsVo06s6Ag8VoPuABbxNLyMhVnZykJpYlOKWH/3elSkuMGeGWXWo06nRwfMggTbFVp1gMwNwF0xVAZlguSqsHQBCAPAD3bb7eZbeXjTz6hbK5Ag2SaWt0E9RMZSmcF8eLsAAAgAElEQVRzXE+dvwhQN0pmjxw9y63Z4iRsgAFn5+Y4ORtg1xGQSgYFAJqQuM9jbgSugx5B/9Fm2HFxpkylmTIDqdAuJIDzG8Hi1utQvw8ZR8CEXo8BmABLHuzvM7B0aX6BE94hH9RN2ATBetaiyvkZbb3eoofvf0iffPIp9QkgKYAGUpQAADKVoXajwX2cK5W4zqqTPMfS/ue5lyReM1wZrC8Rso6hCyybCEylLFpEVK0C7FbnsRwAttLsjCRwKzhPJhnyJj7NR1ip4D9TmSQ16jV68tUXlOj1aW52lmCaqVSWykUwx+EACQDP2EUKCxPY3tpNBpZub7+hra0tWllZpvvvvUcr6+s0u7BIxfkF9vH8OgZOgWUNvlAKYpPEWJkEIFTmA8wXxCBOtV2sO3rS39x+me9C9vg3Op25DwUQPYbu4r2IR7U7PF4eH8GWd6hVr9P6tXVuI5L0YcMM+GJwHAADTX43ZAVQCzO9MQAEvkzGI+gN7kW3oD+4DhEzFfSi3WlRs9VkVqqFublofT5gm4B+gvFPWD955hQxzQDIAvA7Ub3Zpn4iSZ1en/7u8y/o5cstOqmcc5tQVwDV5YeDiBGzn67lxmM8ofmyznN1Pu6TFEPxKL6X5/QWXDJaH8i8DyCYcdYgnYcz0HcIWBGqU40ZjtbWwqY0HoOIZnURuFTg2BIfUt/BjKIK7mfGNwHhyeui90SgW9STAT4AUyWSDKarVk7p+bPHVD3bp1b9mMp5oly6Q5lEnZKJJpULKfrOr31IG+vLVMxn6ejkmCrnVQZKZrJgzilRrjBLxfIcg8pTAAd2+/SDH/yIfvbzz2lhaY1KM3NULM/zPA2+cIgI6hP95Cc/oZcvX/B8BL4cACtpgPDS8fwtFY0zYIrsi9+FTopYwFgKUAz0XoDokAePCwDjDhnsBMzEc3DYx9DryPwDfQebEICrgkolDirljVDvAObAdgXUJ4xqqEO9DgbEGoOFGcjJ4HphApU+gx0JGyHmQKprCh7jWADuH4ySDLUPUQ/4TNEezC8jHeDxXcZ0XVPo3J7XhNBLTmTVg3wiXxTphuxngGlRbAjvkzMMRvFwXaPxHEPXx9HaWNon/kmA2fLcMJZtGH5RZ+4z9ncAzPV5bq6gbz1AAOUxw+HtOzw+o/4ASWE8BBAPYxpY7WT6LHXG+g+AdYBCETPL5nN8gAEOWFheWWfwNqwHYyIzZjKDlPSL+gkFN0JuR0dHDBbCGI57lR1K/YeuE1EW2oG1h4KcI1dJCwtLtLa2xgyjOhZrnEgBXLr2w/xBwVYax1GAl9YV1zG/RH0B2NM+VR+msUJ8r2Ax7Qcf4/Z+UH2Vxl1lfMFY02EAbS4HgDTWUV1e26AdmGMALPYHf/AHNDszJ/O9CEw1iomMg6mG+sJ6MlrlSZtlja6yDa3/Vf90vWvjKnYNbGMNel31eNzHjh84ZWMnNl6ifcJzFwNk9/XRutt4hdYxVD+938Z61L/rNf+8raMd42x94941Gm/UNwkrnq+HlZWO/b4e9h0XYxfjQMy4Z23f+L99e2zdbf2svlh5+Li2fd7/rXo59G9mv87ro5W/1UOtk4+127bLWNIb7puF9Mf2hbbB10vHpTidVx/s40MaP7LP2TZ4/2bty+qo75s4mwjZa0jn7X1xtjvUjzGcRDQLiPb3x4h+ecCKnrqQHRBKFxgHYODJcabg8b0Mazfep1hZab2tP7M2xXpj1u7RsTuypueHo3rx5+iiYyUc9mF0EJHcNppPav1weAHvqUXj5gj+K3NGuc/vl0f8n1HMUkHrIhvMG3QJLXMXOQhJDvxAO3VcUp219jDJn4fsTG3M+grtFY7LakwkmouLX5K7Wfd1cycqQNdavCaJ5jy8HudGRT6SY8SRLJklVP7JwSMyfmi9rJ2G/Kptr7VFO17AP2B8RaxKAPQX1x3azqgm0fsR2xvNwcQXok9FLvIOmUFaOTqRBEH0VodDe5HeN4fGLOtStV5+PJI9sejAMueDrZ5p23QtFR6HrZZI+7VPQv5qOGcNsCbZ/vU6qMzMYzpp8kPGaxHNfyNWcVsnO4aqjHXexjZr4gKhMnUf0c9hfN+EbGi8vNHcP84GdZwNjUu+bpM+6/6ElqMysGOAtSOtu8pl3A7ULoOpYMN5flxf+rbazyJ/WXN53+3vs8xUOq/wZYf01c7RQ3KfgqneRbOm904lMJXAVAJTCXyTJXBxRfdNlsa07VMJTCUwlcBUAlMJTJDAv/pX3x/YwK+9FbEuG7jSBbEuekf3jpKRxoNBvH3JwRg5ibkzFgy3C3rc44MiNvBgF+I+oKPf2WRcPaUOm1TYILMsPpoIi01gvFeTNvE+m4SvbbHX9LQUm8ipgX4f9PWbA/q9XfyrDENttwGQdrvLG8/6Xs9KFLdRYZNIbd/GbX5wP/UF7KNJJ9o+fcdwozEK2uEdChDi02Ww+W1AOF79fD9pf/pAot148IEhlaX2M37bUyVVnyyzmQ0G2bJtsFp1MhS4tjLWvrXBK93swTUrD9U3yAb1xuavMlpY2ShLC296R0mK9j36LtUBv+nl+9e3xbbpMn3TZ+07bKBSTxFS3eCESnMis8ogFAwLlR0Ktmkd8V5OKOrISfl4t2WM0I1o65c0GGdtUtuPa1qO9r1tp9ZF2cJQX9UjKwOVt7bR25QP+qM8a0u4316zJ76qfWu9fF/7YLrte9U3lZHqpeoc6qCyRFv9aaxalt/gsOOEtlkTF1CO9zUhnx3Sh6E/ibIp4gKpoYCx7V9fb5RjgYva1/aa+jiRkSTraeKFbmhp23w/X2Z/NvBrdU/bpz7W6r7tb+uvbNtVzvakTjtWjPsBtrbYGYD1X1dpj/UbF21slJxnbTzk/62Oqp6qfEO6rv5c+kJOoUaCqPfJ4zIfbVZqHdSXIAkRG0roa5SJOsAv43sFT+CZdFo21Kxu27qo/LTcUJ94PxGyL73mbdHakNU/7Qdr2ypz9VU6f9IyRn0ibwvZnR0zQkrjxw07p/HfCSBHQEMKXtL+UXlaH2N1wso1NLfxvlbtS+VvE6R0fmd1Q+uDvrb2ZN8VN0eyNqPyijUwAwjXeZKdm6r8dDzVBDA79ngbtT4vZI8qCzuHQ3vtZhX+xvwXyes7e3tUR7IdZy+Os9Tad1v/j/bqGKp15f6LEhuRZBjB74UdIpmibC4zPFSh3RZbQwKlgqmY1SYlY7vOgfy8QIBU48nAvg9081TB7ZwcGekgfqNMu3lurwEsgvZgzQDfgDaBMQWy4tPUo81cnXOInnE+N4G0q9Oo0tOvf0G3r6/Rb3z2a3RzY41mSllOvn318jk9ffaU1q9do9u3b9OD99+n+cVlSufynEwLNiYAqMC+wknSSFIYOovRwQKjDXUFvI58vOis+KxOt8OAiNPTEzo+PuH2IBF8CaCN+XkqzwrbCSeOMnNPtBkcJY0gYRP9BJYZgF46zTrVzk7ohz/4N/TLX35ONzbX6drqCi0vLVK+IExMMk8TtqKTs1PaOzigp89f0MrqGn33e9/jU/MBHkIyMdhFiADkwDpM5kaiM5psLsxU4hckQZdth9nCJHnV/7P+UvRCknmZcxIJ8+zLO9ymfrfDWb1pHH7Qa9Pp6RH95D/9R2anenD/PiffA1Al40CGctxPkiAPwJmoIhhiJAm5Wa9SIZ+lpcU5ZiLaP9ylrx99TVtbr5gR6P579+mDDz+i9z/4iK5t3qCZuQWiVJYIckggGRkJJ+kIDKGJORLWBlPMiGUiavUwKR5kW+fUrB7R6fE+He69pd03W3S4d0gnR2d0/85DurF5h2ZnFqiN5OVmixOoU5kEZfIoGwxTDXr8+Gs6ONynbrdPC/NLNFuep8ePn9Le7g41GgBYEbML3L9/n+7eu0c3b95iGYD5AIgs2G0+X2SGK/yAFUXXumAAAitPPg/2NUmaZr8M+XPycp/1k8FUPL8HUxK43aDHPT7Vf3VtnfNZYIfbr7eY8ef+/busmz0GfGWY4eXRoyf08tUW7ezs0b33HtL9hx/Q3fsPaWZukZmONOkkGtmHdjayNTChCTjCqthw/GV/JuAgzvju96lerdLx4RE9+upLZtwBGxXaBqapBACjlGDgG9rYBeCCAWWSmKzQF8w1kOwujL5i05AvZDG3ME/Lq2u0srJKt+7cpZW19SETB6fPoz48fxbgCLMXcVa6AMYYOZRMUateY5a605MTajTqUfKw2L6sBfoMqh3OHTi5XQ5Xgc9aXlmR8sRQh0n4AIQkIhYUAGbOz87ozZstKhZyND87y/MoAKoArOKEtL4kLusPwH0A5h0eHjKw6sOPPmJWjH4/QR3YRRJgqvwQ6JaMWI8FyCRS5PY1m8zUdg5GOSJaW99gUB0ECj/HwEgA5sQ5KHqC/+51O0NQHuoFxqRiGewxBfYZABNxn3BiHdYLwm7EoIQIbHRyfMxgqnazQaVCkRZm58QXt9sM0NGDAKrVU2ZuAhPcvfsP6cHDD4lSeRrAD/RBGQf9B7uYgF+SDKgVYAAn3kWaKUADZdSNwFYD0YPxuYHoAvpItbparTBYFH2dLxZpbmFBAAYR4xUPaigf0uW4EPxll5JgvEoOGFi79fQJdVpNtsFMGv4R82qibCZFuSx8GgADAtJVMN2jR1/Tq62XVK1W6f3336ff+I3fpHSxSMkMQJPCeMY/SZQloFplZgfIVPQcoFBJyuPeT4yAMtK3sjbQudJwvRwNGnazUG0tKihyrlKJ54++ov2dbQY5Akw1NzcXjQEAE4re2fiRzr0xbtn5pl2v2zFL7hEwK8bNTApyg4+Sdun6XOOYuIxxSEC8UgUkesKn98Ba1e7ST//6b+nN210BUYLd0QCpMMdj/xAlmGkdra6EYgs69upc2a7RbCx0bL6IhMkoCdWvnXUuaeNzdr6Kv/0c2M7b7MncGjfDM1ovbZfqgK7xNF4B+9Z36xzT1lHL1LiTgD8E+DI3M0eVyik9+voLatVOqNeuUDHTo3y6S/ks/HuF8lmi3/oHn9H1zTXKZ9P0dnePjs/OKF8oUSot432hNEczM4s0N79IrVaPDvaP6Mf/6Sf01ddPmKkKQCv8nl9YEsbKbJaBx2A2/Iu/+At68gQMp0TtVovnKXZ+DxAHmCGZBbINRqEWgzpwXcxDYkAYFhg8lYLshIFI42vDWERP2Bl1raT6q4xPDBBWpqooQVb7TuWM9xXBNAgQZHfAvp7Z1bp9Zi5tNAB2j4BTYPtkkGKb24zxTw53k3XkqG8wjoqdiw2iLLBbGlYzRnMKcMjb4DAmw8yfMvfVtZkkK2I/YLQ+VD1B29Qe7Ro6Lm4Vt1bVOJTKVdum9VQdl/lAxJDEjjACpjNj6whAin5ZWV2l9957KP6x36cqg5UbVK81qNkSUDfmZexDE0RnlSrP1XR9KGuvHqUyWSrPzVOxWGb2O4yn0A380ziiMj8xKD6X4x+AqTA/4zEPING29CH+4XmVoaxzAQZNy3qhhT0aOVxtdXWdgVRgAsR9eB/mndr/AGpp3A71wvs0Voc6aBxBxgXpd2ZPHUAHy8O1n9Zf94HwPcrCdT1UQ99j1+64PxQPlv7EgRJZmRf0EK8WwHev05ODIjIY03t0fXOTfu/3fo/tGnakfW3rDECcruUuxkDGDzUart3cAUgh3ZOpj+i7jSXgXl0/+RicjzNofUKxGT++6RogFL/y9bB+G9/ZeJrfc/N1D41bl9VPZeDH6svkZvtJx/+4GKHKw36v12x8Q/tFy1a52Xbae7yc9bPKwcvDy1/LsvtTuKZ9j/ttv/t3exnp++zz2r+2rho30hgK7tex34/bVs9snCY0n7JzDxtfVBnb+llZ+efs3pCVkcbmcM3HOrXPrG2FbMT2jbW3kJy87EfjrgDBrQ7a91sZ6jN8NwZ798/buS/zwvw5el513hbHdRI8N6/x7N6W9rH3L+q37XxQ5Wv3wLxNsL+Ef2fAuACd9B712SFb8To7nONE8whvI9oHzJBuwc4O9OH7UmKbiGdiLiMsuaq/PqY51gcY383+pPUB9j7rr6yeeZ/ufYKVCVZmGLDsXqqNn2tfKXDD9rXOwex6QNuL+9SnqFxwQI61Px3Lbb9a3VB9UX9kbQFl2z08jseBcTOaa2D89b7Y+yarK1pvrZPOJ7U+3idaW1NdVf31dql2Yvc2tFxr85N8hfUpVl56Xduq/aPlQ0Ze12z91L60fd6WQ2Og7qXE2Zr3Y3HjqMjtgju6MCex/ghl63xQ7QrXdK8H99o59WgeyCdk8MtCPlVtxtbdj8sXaxq+wmt53p8Ue9d32j4c2cQIZGTrYNvs+0bXwLo3ofK1OhVX19AcLqSD9nkdl63f0O/9/MLanO6v2P6y+Qiqh3Zu6Odgvh3ez1l9t37c1g9lTsFUV9Xe6X1TCUwlMJXAVALfdAlMwVTfdA2Ytn8qgakEphKYSuDKEvj+978/zBfyC+u4YE8o0DApuC2VkYCGDTrZQIAPMOni2AZKfMBKF9d+8a/BCBvAmHQP6uEDlXEBAx9U8AGFOMGH5BN6R9zzEmMdJWjYIJUvW+WiQUcrD/u3fW70NxIa9fT7K6vRlU6v8cEQJKTpyZ4aTPIboRoA0qCk73O7ORGqrQ9S2udDgT6rY8PEySgwpkFWDYbpu/UZu2Hg9ckHim0gyAe5rI75+lqd8e/XetiglN7vbccGiq2dhzYFJm1MhezBBq7fxR58PbxtqfxRptcLDVxaeYUC1DaIZwN5Xq5WttaP6Iaa1wErZ6uToXLsvXHyeZfAZ9iOR+w8IT9jn7G+126Eetvy8vTBT/s55KtD/tr7Jv9Z/II52dclxdggtLU5u1EQ8hkh3fK24n1lnL3F3ef73pavyZhxvkR1zso05EPiNksm+cK471SWeKduhHr7DvWXLS9O361te1vxvn2Sjx+VP85oqPUKjYV+I9f719C8R+vIzBqByIK1Dev/7Rhh/cZluu/9rrUffTbkV0LtDfVZyC/6cUL73+qe1+04f/Uu1yf5ZduP3kZtu7TuKjfdUPfy8L7Wvluftde83/I+DuWFEgxCdfX1Dfl972PtuAwyIiTkS+KAJIHrP9305s01MIsYFlYF/HBSQTS31Wu4j59FfmEqRW93dxjogYQ2SU5AApe8RWQx7ns5mTximFGGFj6lNErUkNPqAZKQuaokyI2Y0Iab6HLUOt8nJ8dLoirmhGgPtz1insBvBucrM0fEiMLsOkgA4+RgSS7Tk2NluYFn5HT8KM9DWC0iPhOB1vAZnfw86mlB4nKifJQdEpWDZEQkyQlQS0AVUgeiVLdNzdoZbT1/Qh89vEu/84/+Ac3PFqmQR4J4n54/f05f/PKXdPvefbp5+y5du36d5ueXqFCcYVYCtC+Txin/Uhck6fNJ/JzsKgAJvHuk66PNWPWho3UWMbvM0eEhA0yQZAqgWqlYYmahYrnMp89zsjMntaJNCuwY8PsA7ACjAYBG/VaDuq06dVoN+uEP/jV98fnPGEi1sbFGG9fWpK8BSkUiQ69PrWaXHj1+Qm939mhmdoE2Nm9wkifAY+XZOcoXy4w+60LIYDWI2EPU/nX+g74HwwySbdEOvAcJ7bl8ntIA3GBuHiUjCqsVwEiiV0jYVVYAPsgDgLdshpmnAL5BojH+BsgDbCu1yhk9+vorOjs+oplSgbKZDOtWo17lts2WS8JwAvBMrcZJKADLgH0KJ+jPzs0wyKDVbtCrrS16vf2Gzk4rlM8X6Nrmdbp39z7dunWXZmbnKZ8vcV8n8gVKoh0ATTAzW8TAgt+R/Sn4R6FmzKLCegmdEWCYog3AjAJgz+HePh0dHvBPJpWmcqHAoLcRsFAYygAY2d3dpTfbr6lSPWcmA2zUA4jX7rQ5ofn/Z+/NnyRLjjMxz8o7s+67+pzpmZ4ezIXBgABxcYFdEkazteWhNe0vWpOtSf+Z9JNMEo0CYdLKbA9yAQJYEgQwxBw9Mz3dPX1Ud9135X3IPvfwfJ5e8TKrAeqXRXZbWWVlvowX4eFHhD//4gMQIpeZYiYoLuYuFWl9fYPu3PmSMArlcswsAWAHCmBR1AJ909Ob2QYDkKgOQN75GbPaAMzTBFgPDE1chzVF1dl5KpaqDKDCvKMIHH0Ek9eVK1e4qBbMZSggh11D3xS4CcYQtLOzu0dPnjylJ082uX/V6WmamZ2jjStX6Nr166z3ORTEwq8AHAegiv7jk6nFX4GFB/rBvgygSdhfs8nzgu+cn5zQ8cEhg+UO9vaoCVaikxM6OT6h87MzKd6dnmaGL7CCQZZajDIAFRFOu4YJiK+ET+EChFyWSsUSs1Oh6LxQLnNRM5gjvvyVr9Crd+5woTeKlAB44WJwZvKAzmYJcCGptwu8LPBTOTDpCENSu9HgeQA7EQqZodNgiRj4TxLWPeg5WFygN+tra8x8gb7wqcLMlAegS4+6LfgPAcfVTk7p/PSUjg72GRwCfQHjTpHtKfhMFN9329TqtFgH0A5kg2Js9OP6jeuUy5cYaDmVqzBbHxiKmEErAMU4buMHNo/41+rQ+dk5nZwcc1tg9QHbFwB+wiInRfXCItLjomYBoSFOAogCmZxy4Th84sICisnBFlcS4CUgcbiWK/u71Ou0qA8gFReDShHN1uYmg6YAeKiUy1QuFdkP416wH4ASIfPj0yMeO/p4/eZLdO3GTZoqCXMaxCrFe8AWAWAkTCkAIgB02gYIEYyF0N0AIkq4VwbBm2M6LswFoJ0WZut+/vT0hH0qgI3lSpVm5uZDUTfmOynWxpwKKK9PGQDKYBNT0OcGbW8+o9rpCTP/FQtZKhbhI7LM9od2uaimh3ggrCZgQPn1B7+mo6MjunXrVbp68yXauPES+3Kw9jBNXl8OZwIQCH9PBaZCZk8ccMwAoNZkkBr+KTvKYP2k7OkBVMAxLjAbQOa6pLfFYYgd8AeCkewyeOxwb4v2d57R/v4Ozc7M0Gu3b7MNMdtYp8e+FaA5xCD9Yb3sydpDQSC8xuE5C4CRnKzlMM52F4wxAmAEqAUAg6zOa+SkbjD26foM4KlWG0AssKYRNZot+tFPfkZPN58zkxv0G/C5dlsYoLSoVtiIksMv7P4jbS2ra19dI+vaWIsRh4sPRYdbTeiq7Cd5OTolIINeX34YSMpzJesyYZxE7ANIEEyd2cCaFxiAWKoBoNfvMAgNoDoBdJQlDAY0Hq9tOrK+Qd8AwhAg7xTrIdgE1Qdg3pX1Tdi8CtxnMCMintUApkIcoCmaqczQyeEh3bv7AbUaB0SdY6qWAKZqUilbo6neOU1Xc/Td736D1tdWWO929w7p5LTObFStzhSdnrZodm6ZlpbWaXFhmY6OT3m99ME//pqePt2kK1dv0NziElVnF2h2DuxUM4PYCtv5yd/+LT18cJ9BHwIElQJTOWQEIBUwPgq4nQ8m4ENDdB6UlRnyU5C2rve7A1uyp58LqEkOOWA9NQBOea0sVBJItaBZ16oMAgRrJQGgL8yi0Md6vUmNwJyUnYKOwMcF9tuwh2Bd55S0MgPIMinZXyXASWHwlD2KPDsQBiU9gEH9mtqe2D9uoCy2cg/d+8hdEkaCaA6I2b3E3m3+bLCkMAkEu9f09qfX23yE3efiNXwPdFa6lWH2Ts05YF20vr5Ot2/f5vVTvdHk9QhAVGCY1LU1rsOYMZfHACPV67LmgN7nixx/C6UyladnEibY0Dmde/QF7I/QEcRIzaXqfOM3wFMcX3geRIasiwEgJXszgJSVyUTC88rKGs3Pz/MhFlhHQveWl5eHDqLSOcY9YJ9aZAp7sIWVKj/VATlER4q99Tq9RseQzL88GrO5BZsPiOcKAj4besh+J4BlewDqgd1VDvC7fv06ff/73x+AqWwh6iDfoz7RHMii+piwoCgbwuhnNj7PYHUsLTeV2NfFXLLqqv0dy0/Frhv1HW3DxmVrF/a7vt+xuVGdT/vM2qjPHSV76uSuPhfnc0f+fva+CqrQWOvjbGw8MZ+Q1mc7pzYWX3YOxl0X+9yvBazt2Hy8lYvmrNWGNZ+Ga2LPPdKeBXu98Dpu9Xd4bZIcwmX9qx1L2vOxNL3nXBXyau6f16kLn/OiKMkpqgz0OluU7/XGgobSnjeqjFX+aXM8ygeMG8NQmyFdllaMl3YfryvaX9WH2HzwwRIX2ILEZ4+KoTGbsv3yMRd/2/7FxhDTPW3HxhrVffssR/vL72G9Hxiwre+wuuztX/2Uj0f2OqtPAz3nA1YSWXkZePvS2K96F5NDfH4B0hXQt/WX4/yNb2vc32o7GsdHycPPsX0G6vuY5pf9WtCOJ+bb0Y7VE++TYmvH2BzGdCHWRzumNL/l24/JbFTs9HEmze68TeqJKd5urEx9n9WXqRzT1hu+jcFhO+MU7rf+PDCUB6BrzKfEfI8elnBRRukdsjUZ1rfHfPVlfbvVe32N9vRZekwPvL6kzV+af/R9vzh3CbtcTBpW39Ji3J/++Z9MasN/a92eNDCRwEQCEwlMJPC7IIFJwPxdmOXJGCcSmEhgIoGJBP5JJDAOTOUTN5pQi22O0xI/8r4k1PxDLC1g1KSpFlsqaEFPErWJhrTkwKhEjBeW779PTsTGYu9rkw3/FBMxLmE9OJk3PJT0ycBYHyBDPu07ABDs77TEg0zVbwamiiW5bL9s4gOvlcFKk6yYA33gpG3ZB85pSU0/V+PmySc1rSw0YYf3rE7q+ypD2y/VHQ+msv2y8xt7eDQqMZs2V/Y7/mFEWpJTZWMfWo16EBOzV5/kt3NsP4s9IBmpd6ahUQlcbUOvsXPm/ZU2mZZs9sk427b9rl5nC+mtPcV8kh+D74tPtsbk6JOV4xKjPok/zjfhetUFm6z2/s0nWvV7Xl6jkqExWfsxx2xZT/nWB1HeVvTBu5WNJoBjyVbr+718Y/rj9d1+JzaHo2JjEsekANP7ZCtnaytpdhX7fpqOxN6397PFJdY/eP+Ypn1Oh3UAACAASURBVFOxB+FWnmnzr/7fjz3Nr1hgdkx/vH6ov489BIzNpfXPWuA8ap51jCo/Wyxg/UbMB1ld8Q/0Yrpp7XuUH/ZxN/Z3mh34sY5bm6Tpwzg9tJ9bf2P1aFRctL7LFh34/ni9UrmO01dvf9qujQGj4kVi68kJvy/iv4fBVHIKq8pjCEzFRcDJCa3onwLBtUjdMhGyn8cpjyj+3t6ivf19PsVcyD0SwFZcD+TERb4HgE9a1RiE4+fR6jQDSPk09fBQHf1AETKzYfS5LS42RvFdAFOhoJ8PEWBBSwEhOGF4Gazr2tAm2wOjZ+QzVO7juSbGxsXZfPq8QKlwLYrb5CG/gM7kvQAM05N/Qw0+bi+srShORWG9MFcMwFQAH9ROqXZySNvPHtNXv/wG/cs//heUm+pRPicF0g8fPKBff/ABvfH2l+mlW6/S3OIiTU8DGIRT14WRSXwHTrSdYvaWAU0H5h4Aq8DKh5io+iugCqkuBfACRcIoMAQoYGdnh8eFB7aVcpWmASyZmWEZ4ztcbBwKUFVnAKxCazIXkGefeq061U+P6PTogH7y47+h+59/QtevbNDa6jItzM8G1qQMFwsC5NJstOnDj+7S9s4evfrqHbrx0sv08q1XqYrxlqt8/x7uzxRJkL8wkOg/9aH4G8W2AOuAyQR6DzAVADJgOsA0MJgDhYuBtaqHfQ8KoGs1Kb0HG85UhvIFMCeVqN/rUKcFYEtgWgHAA8w4zRp9/smntLP9nIESpcAE0esKg0MhMItqPMFYUUiqp/YDTHV6dkKbzzfp0eNHbFcAcrz08i368nvv0ZWNq7S8tMasMcKVNUWZQlHAZAymYjTjQA4BCyMgwiAYBfcJ1goF9GDYaLHkwPCEOUNhNZiBDvf2aHd7i5r1BvXBClXIE5jXymDa6Qr7MMbw8OEDevDgcy7qR+Et5FZv1KnZajLgCowsG2urVCqX2U7qZ+cMFLlx/QYtLS/TzMwcnQI81Osz8ERZG8CIAEAHCnsb9TrVazU6OT1hGQHIwwALZqsWvwNWGzBxAEx1Xm9wIS3aqpQrXEi+urLCYJ7l5RUqlytcGA8zBZAA9wGYCrYA/dvZ2aPNZ88YhMen1U5N0dUrV+jWrVtULFcoXyqx3MFylisGAGNgHZNK7QwD7PrwPyhenppiAEkL4CL8ncvS7vPntPX0CT15/Jh1FHYF3QDIBMxPKOJHETyYOMAs3QR7DAqlAqCIQXwofs8ALIpCG44YDAKELQKQA6BAl1E1WbZtzM83vvUt1qfq9CyDUMIZ5aJXPfFnYLfjOMd+D/fICCCMGbWI9QGANga21evcL7CWiA8QHwqZApwEUB10BQXNc/PzDEgU4FSbwUDwp30A7+p1atRrdHZyyq/bXAid5yJ6NAn9zOeyXOSPvA7sDyAS+DT8YL6Pjo8ZSLa2vk6FYply+TJN5QAyKgRAFfwzfCPsJZwDBLsEG3SzRafHJ3RwcMDjAJBufmFemHxgb5BBYOTgGMg+Q4CckDuATkfHhwIEzBAtzM8FPSuwHgS02oDVqgcAcqfN+oF5BChw69kzqp2dsp9VMJX6rWIeYKoanZ6d0s7uDnX7XVpZW2Wg5craBigtmI0Khf0A6iBeZUEdF/x0huMVAB5dIW5C7Ar/wVzHkJQEZTAMpuK4FkAUANO1WnR2fs42jgJ0+NLKNJhABCgseiBOB/6VmaWY2S8AqxhM1aSdzU06Pz1mdqpqtcjMfPkcAMYSumS9ImAPgAz39vcYvAlA3Ftvv0NL6xs0s7QsQFIAaXhaAxAQvhAAsgCKEDCVtAfoAvwHQJW4B/SpEBhy5NAm9FmKZvWAHqxZEFcs86wHU8keQWIevG7t9JD2d7foi4efU7lcotfvvM5xGboD4Gohl6cZsIsgjsKHB+CHgsR5rcRrHIH4wAYYwAkwFTBXADUAII0YzAJDXJd55PUVg9sTgIe2o7Gy3gTgtM2MVFgTAEDxH//z39CzrR2anV9gnW8z6183MCnK+kuwhQkLaWy/F9s724I/XX/ju7afvFYCG1YXc4QCY6w/4FsETMUA7T7GDL+iSzXoMnwTfJgy7AGEIYBB7nPQJQERQ5qQWZdZG5nRFOBkBmULjFeBo/iN9xD7MPdgyYO/xjoJ86RAdQZTiXMO/RVbg3wbrSbrZjaTpUqxQscHB/TZJx9Qu3FImd4JTZd6VM63qJytU6Zfo9npPP3hH/4BrawscjzdPzims/Mm5QtVarQydHLapHJ5juYXlmlt9Qrt7O7Tz//hF/Rsc5NOjk6YhXB+cYXml1ZpZg4MVrMcA+Grsab78Y/+Cz24f1/GBL8A/9dpDwBV8KHMeBTWg3JKvaxDda0oui+ylHmVgxCUhUoZunX96MFUAuhImNmsLVm2Wmkb7g3Arww1B2Aq4visYCr4Nj6YwYCpdH9l898JLlaLc6WIUfYlAqbCj7L2yZ5EGFttXmiwZ4TvMeMYzluKE7R7TbuvG+x3ctIXax+6TtQ1rd+H6nrb78O1ff2etVMFU/HanfdwUqCLsULmYL0FmAqgyvNaXdamTazBEpaCLDM+CkhQwVQMPs4BgFfk+JsvlqhcneaYgftYW9f+Is4CzAQdtDlEjBP6hs+g+5Y5TsFUuB4+r91uCogrlxziMTs7zwc+AEwFfUd82tjYYPlCJ8W/yLMCZT7T50gxVgo9JV/kKbHFzpXOr86H2ofqhz6T0OsGm5RQtG//1jVcBjILB24I0FqeJyiL182bN+l73/se7x/ABKv9sbkn3h84sEDSh4TWQdl3vd4M9ysBBFp99Dkmq4tez70+2/a1X/77+HtcziP23dizg1i+yI7Z5sNs7LL248fubczLzPfd5jfsvX2uxI5JZWLBVLavl5m3WCz2+mivsXkXP0/2e15msWtHvRebW6tTsRySZYLx64nYHKpNxHL6/v5+rrV9WxAeA1LaNVZMJuN0WO03ZhOp8oPfxh7QHdCk94/5KJ1X9cfatvUbMRmO639aH2N6rfqTZo9Tg+NZL69NMXv3McfOEcsGa/twL/tZzJ6s3KwPsD7O+gLvk9LGGvMf2hdtIwam8mMZ3A8vBmy7w2yasTm0uuLXF348Vp94L5STdbW1Qf8dO4Pq//2z5dgsD/dV1ie+rTS/Ny5mjNNl/b6PbXZs9vl97HmN14vYPfV5ktqejQ1WB2L90Hkbzo/LOsDPo20rJkOvz6pLw+ue0YDoWH9juh2LqzF7svajY7VykjEKI6Fea3+n6VSan/PxNJm/wShGOqO0OBJ7P03eyjoei9VpcQ3vK5jKzvsoHY/df9Tg0vTHf8frnbV3/0xuVIxnFxZYubw/8b7R9sHvIax/SJNHTNZ+XBNmqpGqP/lwIoGJBCYSmEhgIoGBBCZgqokyTCQwkcBEAhMJTCRwSQn85V/+Jacj/YZ7VBLBbnJjG/X4e3Lasz6gsht1Ta7rJlxP08Q1/iG9H5ZNxuhrf6rdqD7qZ+iXPVnssgksnwwaJfa0xPRlEiH2ZE47X7EkkranDy71Gv877b44Xf1F//lkuJdLLNGrBSN6L1yDPuv82f6qztnxjkoS2fvhutiDmFhbNkmk7dskdEyGPhmtyVybSPLJSp3D2PteT9LGGetfrF2VnW3XJsTt3KFNm+C1QBWbgE7VHcMcFDupL+ZrvJy8THzCzN4b16bpnm037b46t+Oujc2xL0BKS8haf2lfj/IHdm7tdWl++TL2ljZnvsAklrj0iV6rJ2l25PVu1Dz6ObXjVzCVLz7RWOIfyKItb+8ab2L+2tq89UXWlqxO+oIZrzsxXbto51o8mxS1eT3xdq9+ZVSyPuZn/ZisrO31dlzW1u38elnZPvrCv1hyftS6IjYPaT6UC4e1mNatX9JsxybrvQy8futccGFxKFce5Zdt31VPbdxIe1isfY0Be0bJI00usVgRs+eYztr7eXt50fVAmp/zuhjrm9WjWCyIxYuYfGN9sLajPszbk/bJ+wq1PwtksrYR0yltOy1WpM0N3keBJGp6OQbz6ecJA5MeNsCFrA5MNfB/ga2KmWb4ZHopJtRCtkarxUXdB0eH/PyeC1sDWwHauPjgkiU6WMPnwBoQGEXUF+s9tIAO9tPhU/OlgLtYzFOlUmZRccExij3Dj5Q0okocRdVMD8EsHCxv/I0iYzAm4b6o9A7AAFTHMa8T1yIHXlUuVEGhPMq/BUg1AFMx6wOK+sE+gCJ9KdIWnUeVsRSQS4NSBIdx9MHGwif5y28FU3HhXK9H9dMDOjnco/rJAX3tK2/RH//Rd6l2fsKgg0q5RE+ePKG7n3xCX/v9b9Kt23f49Hf+KQCkEgAcgb2Ci66VgQIAKvwP86NgUo0zOGleC+UBWgErDk6Nx6n0zJg0O0tLi0s0C0YogEiIqBUK6pUtA0WIAEZgrCiMx6nqKJ7PFfM0lc8Sddp0vL9Du08f0Wef3aXDgx26ce0qzUyXhemJWRGEDQDgltp5g+5+8hkdn9bo29/5Z3Tt+k1aWFymyswc5QolKYrE/OXzBkwlRdiQrx6iAftCwe3p6RmzmaCAH2PAyfVghQKbga4BIQOAtFo4Eb92zqAKFJFCp2bnZml6ZpqBROhru9VgYACYVjDWXCHLgIknD+7T86dP6OhwnyqlEk1XywwMUCabbjjhH8WeKDoFc5LMU4aZZu4/uE+/ev9XDEyamZ2l26++Rq+/9Ta9/s47lMsWub/9NgrMpyiTyw/YOFjdeO0ciueZVS0U0ctEiy7irUDioUAqMLSwv6AMA2Iwj/AY7fNzqh0e0c72Fu1ubzNTEGR27dpVBoZADihW/eSTu/TZZ59SoVRgFh0Ua5+dn1G70+Ki1lduvURffvtNunnnDk0vLtJn779Pmw8fMsDtzp3X6bU7r1OzgeLdGh0fnwibQbfHDBv7B/t0yACXfTo5PuYCW4wDIBsUy05Xq1SulBgIAVvM5ssMoGg028IcAmAemBVaLWELWlykGzdu0J07d+ja1WsMZICOA7gGcAP0d25uYcCsCZ05PjlhhiUAsObnF6jDhUR5mgbDGRifyiVh8igImwczH2WmqNMQQBBAUPwv06fz0zO2L7A5fPHwAT19/Ij7jj69++5XqFKtsk48ffSI7Q9zsbuzx+AuBlLp2pQLcQFyQJE+QKYCosA0w9+BGQzjKVXKDGLLFgpcHL1/cEhf/drX6N33vkrL6xtUqlSkUpf9FwC1AM3kmdWJmXFQNN1sshzhJ/PQDzA5AfyJe7TB6iB+nEGuoSAdfpYLrpnVAsCHHlUZjJCjLgBQAN1021SulhlwR+02nR4d0/HREcsaAKNSscCAMMgWQDqcuF0o5Lg4GrJGO6y3AOa0mlQDa1mtxv2DnoK9rlCaJsqCYQe+CexUcTBVD6CReoOODg6ZaRHzMDM3S7Mzs8wyI8wjCZiKQSlglGJWxSz7sNPzU9rb32W/l8/laX4O/hJMHXkGTUlFtAJ2BWzXg2zYl0JPcP8DBtOxXpeKVCwUAlitS7mpDMuy1qjToydfsC7cfu01Wlpdp+m5eQFVMksWAJEAA4EBrcgGD7AO4hnYmwQAEXwCg8IEMIfxKRsLzy8O0tF1hAFTYU4btRrrMAraYYflcpVBhgKmEiYyWftCNB2WD4O5GdUAcGGG7XJ78ynVT0+p027R7HSZqhXMd47vjc/RL7RTyBWYre/TTz9lAOaV69fppdfuMEscx2mMt0tSHAkfCL+eRVwT1jHxhQEozef99KgBwCczLmYZqAHWNo7fyCO1ASwRcIkWM2qeMVmbiI7rOl2L6gSQg/UEWI2adHK8T/c++4R7cP3aDQagAujUajRZT8BYhfspUxWDpLp9AQl2Ja8Y6iM5ZvD6NoDWIU4BFCYsQQxmQ+F9DmxLxWTNFtZCAFDoP4Co5KdFrVaXzs7r9P/+h/9IO3v7tLFxlWAX+hkvoRBzmekyKdT0ewa/F1Ib1eK82Brarm9lLQg/1qN2CwVzAPYURL2nhI2m12tTtw9WMVnnMrCdgVMAmaHwEvs7XREmj3YzGdgs2kGeSl6L35K1gzB6SQ4Lusc6wKx5fZ43sKWxv4FuBtAgsyEBrIp+M9o+E8DmOX6P89HdLoM+cvBDNEWHe7v0+acfUrtxRFO9M5opd6mcb1M516BspkkLc0X6/ve/S3NzM3R4eEi7e0d0etZgcGiPCtTuZCmXr9D0zCJtbFyjp0+f0V//9d8w8JlZpHIFmp1fpNWNqzS/sERz8wu0tLTEYMznz5/Rj3/0I3pw/wGvhcB4h3E3mgJexj9laoPfZyY1AMIDmGN4HyOssACCKhDJs1Dh+hjASg4iSFjSdE+i98f3FMgI+edz4svaHazxAJrLEADXAFNhXQAGx4TBQPRnoJsG8CTMnMPPLOCz7LMF1qvAiCv6LGAqWzir1zOQMxxkwLE3AHZkbyfPLRLfkOjiwA4YDC6seTaHgtej9q+2Tb+P9HtS/RxrIDgT2cOB1U78Pvu2wEz16quv0lmtPjiAAOtxXvPoQQ1gXOsIePnk9JTqTVk/wkYBpmLgYjbH63TsBxkEmssNWHsVKAe9RhsWTKXzjd+YU/yoPqGPesAb7gddRaxk/x3YQTGvOIAA8R/gdACR4QOvXbs2YFnj/Vp4VoC5EiCY9A96qv6et5IG6Al94nVkkJ/Nd2guwAK/MH8aP3TPn+Yrk5yE7JH1uAQFi/JZJWGesB97+eWX6Zvf/Caz1mJ+NFeRzHsA+KWCqdQ3avF1wshi8xBJvy6CqXSP73XN56IGdhJ5Tmjbj+VLdFyxPun+1f7W1z4vYmOStuXfUxtJs52LOdikwDyWx1E/afs+Kl+TJmttW1n9/HjTZOPb83F3lC7aHKifA+2P/a26MK4v/vOYPHQ9ZT/Te6luwebTQBx2XD4n7efejs3rn9VvZcfTXIHqtJeBtcPLzHtMp2L6HJ1z3XM5MBXntsI/b3v2s7R723vpHIx6Pmt137fp/Z6Vsbc//Tvhfr+8NqXlx32MtPMTA1NZfbD6Z+Xm5zXmW7w/GCVrlXdM/9C2j0d+raz353sG+CyneYwepPlR6/Ni18TmU2WNvQgAVXYPZGXj/Yv3R6Nm96Ltxw/pivmPmN+9jC3aa2LP6Lzf03nQ2O/3PWm6hOs0lqf5C50736bm1L0/9Pey34vFpjR9GNIlcwhH2vVp8+3nLyb/UfHU2oTV0cQfyUEOo2wn1udYTPFtaF8lXvKnYx2R10OrEzGZokE/l3oYRSxO2zn08dEyt9rvpq017HjTfLCNAWl27IUS84PW5r39+HHae6bVYNm+xPplbd+2nzaBaddYXzwBU41V/8kFEwlMJDCRwEQCEwnImmwih4kEJhKYSGAigYkEJhK4nAQUTGU3zf61TxKmFa6mbY6TnshDMJuc0ISWJp/QduzksNhoYklgvGeTl3aDP+q1TVrHZKHvpSX/XuQ7/mFV2kwNyX1QWHC5ecVVCkrzSZDYPCXjkgLSkIe71M1iCQ2vM7FruIArPMTGjWzi2eqIfqbvqa6MShL5ZCQeksbm0CcqYwnVNCHEdMGP0/cxlnC34/NtWl2x12myT5NPsYcleq/YmGy7NvGl7eq9tF2vQ2l9tvK0xdhWhmnzZu89SiajkozWDmOy1/d8st3rm00Ae/3D3zYRb/UqLdlr30/rv+1vWlLVJyPH6ZP2fZQh24c2o/RXP8Nvbzcxe/f3vkxyVH10ortyAL3Vd6vzFuxndVTnx/f5YvtJEUJaMjnmI0b5PB9nLv6txfgXZ2VUDLVjsbK147bvW50eZzPa9kUARXJ6ecwOrL15PfJ9icnXz1PaPYbnYAC74Ntb3fPjvIytxWSWyI4/HTot0N7P+lgbn1RH8d6oh5W2LS0S8r5v3Nx5nzDK1kf5Ya9fMT2+bNv2urT+j5sbO+dpfdNr0tak3u9aHfSxLm1svh/+Idoo/6D91qKAmH6n+R0uDA3rWakxDqfu8yn0UoDFxWLMOJKse9Ge3g9F8Cg4k5PpBUyFn2a7xWwyB4eHdHJ2KsXZoQiV4YNhnT70wJPvaMBUKAoO68zBA/pwDwbmcCUZCpulQBHAARS6gpGFWY8Cg4DwL4VyaS4wQVGtYJmEVUpYJoRZJMOFo2xfoZ+6dud5CQwQ3JpU2goCxRTmghlCCu8A4BBACzNYdXsCTBvIEkXQONAh9NcwgwlkSwqBUTmMovqjvWdUOzmi+ekivfvW6/TNr71LB/vbVK+dUbGQp+3tbfri8SP6Z9/7F3T7zpe4cB6nxEvRojBiYAyYJ4CpUPiLfyhmB0MNSuiZ1SL8CKqGrZS/BxkD6IHT6PGDOQcrC4r3wOYEMAnGzYcssE6g0F10Qk/H5BkOp/tzXTq/7nBx4NHeNm0+fkgHe9vUatZpZXGeWUharQYD5VC4C/mdn9dob++QDo9OqFAs0Xf+4Lu0vLpO+UKJipVpHjPYHhRMBb3GPAngTeYb86KAKmGmEjAV2sbnKLbEafUoAJVDOrrCUkXEYA4AbAAogx6jHTDUgM0KYCMusG43GdwAcEC306JcHrrcY6aV508f07PNJ7QwN8esW7XaGQN5wAAhT+elTQHDtKhQEIAa5haAgc1nz2nj2jW6desVevnlW7R25QrNLS5TNpun7FSe+qEIWQr/w0n5DLQJAEHVWZPSlpoAubewsgF4AEYfsW0AwqCHmEuAW5j5BEW09Trt7+3S3s4O7e3uMLhjbmaGgS7of612TnfvfkyffHqXi8vBVMTMPrksM7EA/HjnS6/Rd//on9OVmze4yPzjn/+cHt/7nAFuL/MYX6Hz8zodHR3T861tLpAG0Opgf59qjQbbMMYKncYcANg2NzfLYDOczM/9xRyyloEJAawL4uNazRbPPX6g2yL7PK2trdHKygqtr64NinkBusN6ECBJYSDJMTMCM1y1UcAvcbzZahPgbGBfyAPYw4CfHAOpAPLhwn74yHqNGZbQhuolA6lq58y0hUJg6BIYm9bX11gfof8AQZ2dnDAQCb7n9FRY1ZQ1hQuhGdAnReSYB9iR6HuGQWSHR4e0s73DLFACDJpnhondvT1aWFxiNqOXXnmFdWt+cZF1p9cFSAB+EoXQZQZk4B/8AnwI7BN6IbFBHCz8GwM3w7XsawAcAOAKOga/3REwFXQHX0PRPmwllwWPTI+mGBEC9jGAGGtsf2B+g2/E3EInAUKED2dgTaHALHEAm0CX8XkdLBaQd7vFcyfsc3NUqs5QP5MnygiwhoE3gZlqsEbLZpmZqnFep8ODA9rZ3aX5xQX2EZAd/CiAGYgdfMNBbOtz0TgGCrDB6ekx7e3tMIAKuo9ibvSVwYFtgMcQcwVwy3PYbrHv6AE8CpavszPqAIja6wn4AAXegTGSwQqI2YjdvS49+OIh9+ftd96h2YUlyhcBIoT9CxtTvyuFQABVoDSb2XXY70tMUL/PQGWwvwGAEZjmFBTL9wtgKtAC8TqxT6y76CsAbOgPxglQU75QHIAqFHCnrFQ4RZoZfBgpBABSl5qNOm1tblKrUWfwUSkvRfGwI/hjYbYBYxZuk6X79+8zmPjtt9+mV1+7Q3MrqwwAwNwxmCqwUjEbFQNc4CulmD9hq9KFQZdazQazprGsWaeKg/UIAI0McGL2HdnjoSgf4xocyhGK8vlzZaIcFKAJ2xgAO436GT198oh1u1go0cL8PPutVl2AAADOtRotZqYCeBA5LawlwKop4ILAOoi1i9oaYl7w/QqkYgbIwHAGfwj9AViG/QJsCHEb841YF2JDq90l/MCnnZ3V6ODwiP7T3/yIDo5O6PqNm2zfAEu02wAKCQOgMlP59b1dh9p9C17rGsGvw3UNbfdx4isxFrBDCYMax2k+pAn53RbHLWWmwnfzHBvhh6DfwkwV8OphrBr7xIewmeAHxJZ8un6feh1hLEOf0Jbs2wDokrWJsB/KgQQM1A1rSgYpTmWZARBgPllrB0AtA6zE2gA0AcCtcVanve0tenj/LvXap5Trn1O1CDBVi8r5JlVKfVpenKbvfe/bVKmWeN0HIFWjAVB8jnr9PHX7ALyCXbFC5fI0PXjwiH78479lNsxSsUS5fJFK1WmamVukxaVl9vlgZASY6tmzZ/Szn/2Uvnj4hYCnMa6pKdZP+Gq8Vj3HukV0UNgOoVN8WEAo8lVPwgA3AMsVVFPAOknArpCnxlOOJQGMInNuwVTQS9mPc4EgmFIHYEbE7QIDJbFUIcT4HlGtJoAbYQMUMJ3snRMwFaLM8ON9yVHrISf8ig85CMxwwZYlpiUgkgFrWbDxQc6fgbbi02FfCqZStirdS+l4NTc+sAXoXDbOTGWc9QXGAZWVth/bZ17YIweWXshXWO0CS2EAlK6urjJQ5+y8xj9Yu+BAgY4C0wAUzAjLJWR+yuyEwjwJG4V/Y3gd9lgMZhV70X0j21bwYVhfA5wEMJXmO3QdAZ1D+5hb+F3VHw+mkrUElkkBwErEwF6s7XBgAtZNzLi1vj4AYmkuX/e1mEdtXxgvBViHf7IelpiJucUaUfcEojdS7K56bq/XZ1Hj8i92jkUnhXeW9xehKgUqqXs7zNErr7xC7733Hssce6ELOZxBEXBaWUsCppL7JwDbcXkV1TvcU21gsJYybIUqH5srt/mqwSrEHKAW+/zF5BdWNu4BlG8jLWeifbLX+/yojmt43i4eKKk6HbPhtDasTLx8bI4qJpNY7tfGaPU3dv5i+Ud8bov5fc7L+h3rc9JyaF5OafLQ962+eBn4Z5+xMaWN2b4/qk9WB9QPpIGpVFZeDmnPrsbpjP08zVaG2uD1reQ9/Lzg70GMCnHV5ogvIwMrC69z42zZ+gYrH6un3g4598gMuS9WjhfTPb2nfwY68Et8cJKN7+HwGcfu4/OzXn+tXDQOeDtOs81x863xZdT86ngG4xXo94VnbNZWvF1dRhd0Ta/zms1jP5mAqXz7o+R2mfsl18j6SsdpmEVuGwAAIABJREFUf79YO+OvtvuT2F7FxoK0Z7hp/s3bT8zHWhv241X5q47Z+3ubsn23zw6sPcdex/TRzuu4WPybzHla+1bWGksTf5Gs161ft/EsNr4L6yT3/C8+d8nzwtj402Ix5G79ko9dNkaILgQWeKemqid2bDZG6vo0Zh+j+mZlGlsPpfnsy+q39kf11c9nzI71mhc5SDfmW8et714krk3AVOP95uSKiQQmEphIYCKBiQR4PTYRw0QCEwlMJDCRwEQCEwlcTgJpYKrYxllbtAlefS+2IR5OECVF8Zo88Ykbm0CyycdRI4klDOzDtFhyKG3zPi7RdBmJ2vulJQTSTqKJJcIGCW/3QDnWtu+/T8SnJcqGkmFyRv9vtJoapQNR2Ybb2CSVBdKpnmj/VCd8csom49KSSlosqm3odVbPfYLG6qBe55O1Xpe9zL3O+PvZ/mqy1X7HJ1LtNZYe3j+M8HOh9/EytAkzHYs+sNF7oa2YzEc9NENbaQ+kYglR60fSkoQ+4RyzF6sLXgb++xaI49vy11r9VXlcxtbHJYe9/9TrYz7Wjy2mu34+L5OUjPXR6rW3C2s7l/GJ9vux12k2Iu8niXDVQR1jzFfYwhQbr7x+2Xt6G9T2077jZZrmV+18+de9XnIabWz8/nq1J39vn+j2cxVrJ2YjauveT4/yV2n259sYii+GTQrf9w8odJwxvUpsMtGJWP9iscb6bT9f6X5FC1SkCNv7AGsj9nPvF9SWrT8cxPXw0HmUL/H3HmVzsRicJstYjEgb54vY+YteG10bhEasb/IytvL3/jIt/vk27APRNDv078fWBbF4kaYTab7H+x0wMKEwkuOUA1Np7EL/AXxAwZuC57kYPhRPo6/M/GTAVAwyqNeZkQonk5/Xa+Jmucg+AHQGIEABDbF+cgeFtUkYJ1AAJ3Ge5zCAuAYFw+HhYqcjp+N3ugCxSAE6iq5z+RwXd3KRdgCOyXik4BljZ7/ELCIiAykzkCI4gD9QqKwFo4P1SCi+xsntWM1yEToXacr45BRzMPiALQFMH1JUhraYdUJPUEchaA+ylO/kUXwQmLvQMp+Qj3UOxtZs0u7mQ2rVz+hLr71Mb955hb50+2Xaev6YTo4PefUOMND27g794ff/mO586Q1qozASAAGwYwUWLYAOBn1EQbkWpAYwFcsG/cfhAIERCYAHFC2icBIgKhQgopARbB0AnVQq1UFRNhfzK7Ckh9PohY0KP6pTUnDMlFzUqp1SpwG2mCna392ixw8/FyBShqhaLnJRfaNR44JlzHEum6eDw2N69PgpVadnaP3KVfr6N75Fs3Pz1OmAGafMhfIo8GQGEpxIH45vlzmQQkgUGQI0w8C/ZpPBUWD6OTk55ddLS8t0/fp1ZvbivofCeRRJY/yQBX4wbyhInwWYrCIsOtBBgGCKsBtCsXWDQQ8Y8snBHoOp7t//nFaXl2hlaYF2drZZ32enZ1gXULSLe6Ad6CSKRdudLv3il79k5iCwx3zl975G73z5XVpZXeNCfwDCioWygCaKJakC7wD4gqJ6oj5ec0AMzDuDU4mTQn+2sUy4jsvSw3/oBpjBOgCU9biQKQ/QDNrr9hjYc3J0SIcH+8xIAxDP3OwM6zMAQQBT3f3kYzo9PeEfyA3FrGtrq1RvnNHtN+7Qv/zv/5zmF+aodnpCn/7yfdp68oSLU9fWNmhpeZUOD45oZ3efnmxu0t7uPu3vH/DnGPvM7Aytrq7T6soas2KtbazT8soSlStVBtXAnzBTQgtF3yBegA8Ae4eAVCDrU4zh+JgBWltbWyx3FJ1fv3qV9eDKlStclApwG8AiuABzjcJv2BADdgCwOznhuWoz2EHARTkwlqDgP5cT9pLgf6DXYO5ikAwzr3W5YL3BIKoOLS7O0yoAXevrDL5BcS+Ki6HDRbYrAMOENQr+U0EueA2QFtpC+8zGUBQAGHwhmLCeP39ODx484HFWqhVaXVunTrfPDFxHxyfsA+68/jq9cucO3Xj1NgOoul0U1IOZRMBU+QELYY/9GOtI8KIYLxdKAyjKIFVRP4AO4E+zeTDFwC/CbwO0JyA1+HiAQ3P5KSoWc9Q8OaZuABAFrB+DqcDSBD3D9Tz2wMQD21YGCRTvY3I0HglTUo91AgDQ6RkBVHUZTAVwg4CJ4Mfteg4gCQByagDwHRzSzt7uAGwHoBx/zqYG0KawbymgCu1hhgAIPT05ov29HZqdnaHp6Sr7Lwa0IsbBZwYdYP88lWVwMPxOr9Nm/YR/LwYAFQsTYw+xE7oDvWTmi3yO7j98yMDEd7/6HlWrM5TJ4D4BTMWgzbDGBRMVwDnwlyjODixiSk8HfUO7ABYBZAJfVwQAB/EBxqQgoSAjVOBD79Bf2BfWDpA1s59xIboUOQkLUY/6DKiA8PqyzhDaJep1WtQ4r9H28+cMRMsXsswWBR/KMZ0BEQL8xNhhm/fvP2Tmvm9/+zv0+htvEkGfeE6mhJJKEN0MJiOAnDNZGTuDIJP8Ic99YFXDmkJY5YqUBYMY2IgCK5YFg2A8GCP6xms1s87RudJ1Ga8jMMYe5ANgVIsOD3aZdez46IQ21jdocWGBwVQAAZRLJWrWmyy7aqXC7QsbkAJZgg9QsDqD5gKIlnFWPWa9lOKtjrDFkQBSLJiKgSkAYQaGO9yn1QGgF4CqDu3vH9Lz7R36yc/+jk7Pa3Tj5ssMEIJdIfZClrAF2VInxfc6bpsj0v2grnUhP8Q5fV+/gz4k671kLahgqn5PWEAZAJEREF6nAx/Z4vUgGLIQU/NZYY0CkFX3/GAukmUWtA6AXPxATgFIxWCqPoOpYMTM0BYY+BQgiqkGuJWLu6CPAUzFa42wNgaAC/fFLAHEyyterD2xVoI98IFPOQaNFHJ5Otjeo52tZ/Tki3uU6Z1RPtNgVqpSvk2VPFipCrS+Nk/f+ubvs1083XxCrTaYAKeo1clQtw9bh7+vMki0VmvSvc/u09/9/c9paR4A7gUqV2d4rQCGwaXlFQZTISYjNj99+pT+4R/+gZlOwfSHdTJ+8Bl0RID4AhxTHWS/y6B5AEsFfGRZJ5htkEF6svbCTwxM1WoJCE3XjHb/BGY23ZMlABYBAIrfLwjol3VefLIFUykzlRxuIEyyAFIpCGooT8POIlkLKVOs3l9+ezBVkse0+o17MDtjAFMx0N8UacpYk7X/8J4U+gHwkeQHbE40bV9rYxd7PMMYbNvWPe3QPpIJegXcxgyG4Z5oA4BY6AhYnMBiCTAV1s4KppK+8cAGzFQAu4MtUcCSAqbCfottAAAnjDusI9A39EXnHnsNrHkALMX70CfYCIOnR4Cp9CAQrMGx/gTQDyyMzAaI9U5lmtdUYGLD2g/3w2tdX8Ensu8Lay3ZL8hewYKp1DdZXQToH30VkHTCcCXrO4l7+OG1UNiP2By8n9N4nqFPuamLYCqJrX1mMb19+za99dZbrFfYG1h74jYDmMqmyxL9l32w6Kgy24tHHpcr0v6q3VodU533eVbr80flrfxn2h+NFT7O2M+9XGN5wVHt+LZtez5HmNYvP5eq7/a+Vr4x+47l32L5xct+1/qhmO7Ztm1+0ee10uRh847+GZKXd+zv2DjSngsNcifmMAPbZky3vI7EdMz6TH+99u8yYCqrQ7Fc7WXkMWo8di4T48WaI8kvYyxe9+0zO9VJGwu13eG4FLJlI0BNXm6+f6Ps3tuElftvAqZK81tptsvXhxjlxx/zgzG79H7A24ify5i89BrbvrdJm5v28+ttDrEd8rN2afUyzQekjc/Pk/X3YKWyYCqr8xd0dYTyj793OpjqRfzgZe3P+x+9h9WlmF6Naz8t9sfkFlsX2HVfrC9+nvV6u/6I2Z2PfTE79n4xbaxeLqPmx/og74+sTWqbw7FTnivE/GWsr9q+9Y12nLEYm7Q9fPiiH1PM9+h97GEs+kxF+6d6lti07Kv8P43F2ke/R7DrrcvMU1qMGOcbYv5r3HpRY4C95yhZ61z/Jr4k1m5M/+y8+/57u8Pff/rnfzKpDR/n3CafTyQwkcBEAhMJTCQwAVNNdGAigYkEJhKYSGAigctL4Ac/+MFQRiO2GfWtxZLusYTa8OY4KYaIJQNs4vayCRbfL5+ssAkd32ZaYsxeN+6a2EY+lkSzCRK8joGp0pJW2h5O7QzlrEOFRPZ7aYkHm3zwMhtOcAm6iQ+tfsH0Qyz5O04L++Hhok1SxR7uqW7Yhwp+TGmJIr1OH6jahKbVj9i8qZ7bB536fWsDqs9akIoEnJWHT9L7h5WqHzEb8IlUm5jXQlj9nk0a+4ST3sOOydqLzpWOxV6P9/QBs15n5Zj24GlcIizmM6ytWN0clfy2yVodd9q9fQI4lkz0upzWj9gc+7m28oq9tvNk5WHn2fsue18vF6/fdrzj7DHmT2MP1kf5mcvcY1Sf7HgSm77ojFSPve6lxRar32k+Oqbbl/1eLBGc+O7k9MTkHnIabloMidmGj7uj7EN9QppfHqc3abY5an5j6wKvK/5v9W9WJ3wi3s6BvJYAFfMJafaM97WIx39vlD7Is+j0eYr52TQf6cdu75sWL2K28pvE+Zhtx8Yd08fL2PSLXPMi/sPGqFG2ov7S29wo/5sm84v6loxO+2DvkxYv/Nz5+bb3iclEH6xzUSOK7lDMHE6BtrqsbAPMOBSKeLXAFYUaGlPVN8LmTk5P6Pn2NjOCgN2BlPUKBfaG8UmLFPm+aCiwB6EodjgOSZGf3EuASSiSww8XxHL9Mk6slaI5MDVxEXQAEAxYW1BMEIr3GEyVTKAU+QXmIhT8dwJjFYO7HLMECjbrjSa1IA+u/wYATB7fgrUAxbPMTBVAOyhqwxobhfyQj556DiABFzsCdMGsLuJ3BixBKPMNYKrHn39MU/0O/eH3vk23b92gtaV5OtzfpvOzY2bzAAjjvF6n3/va79P1l16mjkwqg29QtIg/u2CLAltLKNhHfSEYLvr8JoqK5aR4FMtzP/rEBYfHxyfMxIQCQ/xD4TMYRxYWlgZrt6EC2ADisSwt4stIWGkgawa/Nanfa1O+WKBHDz6nX/7dTxhINTNdoeXFeQZZoZAfTEQAUKAgc2d3jz797HN686236Y233qEbL71CpUqVQWuC2pBqaBQrC2ZAWMbs2l+AVAKqg04roArj3AM7z8IiF42igBR9BoADzDgoTMS1aAvfhQymZ2Z4/vgBOcsYTD1dKuTwd4/HCIYdFOe26zXafPqYPvj1+1Qtl2l2ukpn56cMTlpaWBiwlp0cH3HsBtBl/+CA9vb2mZGqOjtPt159jW6+9AqzB1Xn5inLjC89ArwJVoQiVRSPgsmEZUDCpME2oGwPrGNscEMgXgZTBfBZO4BcWPfBAMMMUPI1LgcNIMQeAIxgIms36dnTp/To4QNaXFygmelpKpeLDBz75O7H9Pn9ewymAjDozp07dOvWy3Tvs7u0tLJAf/THf0iFYo5BWVubz6hRq1MF3y9VWSc/+ugTerr5jHZ3d5lpY25ugQFv8wsLzJwEVo25hUUqV4UdLMcgCikkxlxnAOQAE01fGFtQQI85xFzBzlHw2zw/p6PDQ2b62Nvdo9OTY2o3m1xoe/XKVQZ/zcxMc/E8A+a6YLZqUhOMSfUaHR8dMSDvxo2bNDu/wMXGkD/7z8COwAxV7JsKDGqAPeH7CijhfWS/zwwgYGpCYW+hKKzHABSiIRT3S1Fvj0GOAJSBIY4LfuFHslPcR/SNgRNTGW5L1yhHx8f8PWZDKxSYqWFuYYHXPOe1GoOpUPC9uLRIC0tLNA8bL5RoKlei/lSJC/QBrlKfLWRMwtICAAEzHvG4pXAPLD6QNcCtAIfgH4qscD0+g0+CjjGwA4XSLfStRZ1mjTYfPaSTw0MGzJRLZaqA/Y6BiVMM5pP7Jqf+q10yWIdjgXyGOIQf3AdzAAYzgKnw088WeTzMLsXMOsrqI/EA3wdLB0AjAMsdHh4S2B/AGKZF58ymYpgUNd4C0IT+ndfOCDZ9sL9DK8tLDDDiwnBmcskIqKgn7FocR7M56jTq1G42qN1s0dHRIYOp5sB+V8gL+x/8DMANYBHp9ej87JRZ0PDz5NlzyhULDLiEDxv4xgAYE2AVbASgJvhGhtzI3ARfgffhcwW8Vuc5RWF7uVrhewgFjPhX9JkZoHp9vh6xAu0pCxgAWJDrID/AhfM96nfbARCHKRDwKWFsrQaDEwE0hQcrl4rsgwC0gowwZilYzzDI49mzLbY9sCp96c236eqNm0iEyVoeQUAqI8VzgVWIC9oR/6GHYc3PTJOBqRFsXGAF63UDOFoAMbBL2JUCRQZF9rzOEAa8sMAR3TSMAMl+U2xF5lqYGQG43QWz5BdfcDH86vIKtRoN7jfGycxUAFOVKwGECIAoACpoZ7AACkwlkFjg4uSxQTen2O8A1AKfgO8oaGKwlgsAIOiCzmmz1aE2AFWdLj1+8pQePnxEH33yGTXbHdq4co19J+xKVAFgPEQ6ANFl/SbqkZzor2tFX/ClzFT6uX4P37VgKl0fK5iK+oi7AaAQwFQMQuyCmQogDvk+wFQa73V/Bw8i3PXoYwBb8G8BVlGmy/ooAD9ZmwJMDdkJKEJARrBDBQkK044wWeE9xFDYMlgjEZeVzRTskWgZnzOj1xSYGoXl7tnjxwym2t16SjmqUyHbpGK2SaVcmyqFNl27skA3rq/SW2+9zqA8gJ/2Dk+oVu9QvlClSnWBqtOLNL+wSpmpAj364gndvfspffjhRxy3wYy3vLJKC4srtLSyzqyEAFzCtsEa+eDB5/Thhx/S8+dbrDNYQ8Mv8zgBCgksRBZMpQBJgAl1jqCfsicAwEtAk/hMwVTCLCc+R5l/EHcY5BSKvgf5ycAkpct1AWMKM1UCpkKcDMxUAVQFpiCAh8GOlMVamEFLic8TMFWS/0lyJtLXUFJtCjOTInL2qeGf3fNzvAj7CM7VBjAV+oyxob92P6ZjlX5E+gL9Q0gKMVbzF/g7ZmN2X+jlaEEumsMZyqsEcDgfpAU/mckwWAp6PTc3zzEPsQ97nxqvhxv8OfzDAFjXFxZjzC+z1gFUC7BkoUhFgP3ZJQtTqK41Ve42t61gKqwLeK3W7TKbFPYemHfcG2Bx1R0FWelhH8wax2tx1Vm53czMHLN8Yiw4OAH/sI4XduP2ANSJdb4Wu1rGQZsLkIMzROfbzCA5DKaC/HXPjLY8cErXK95HWr0aKFlY78AZAaBumal4fRjY8ACkev311xlQBWHDBph9MBz0MWgvMBfq34nehHgYPpA9qfwRy3/Z/vm8hfXz3lZse94erP+3McS/juU17HvWFuxr+0zI9v+irIc/jY3f2v6o71s/o+Pw/U/8z0Uwsh97TEd4HTYCTKSf+7kYNS6rH4N1bQCLx+SfNndpedc0+Vv9iPvo5AAq60P9+L2PtG1Zu9P+6XzG5O3bVh+s+oTv2kPYvG5YHbTte93wMkmbH3+dbwd5HfXzej8LGIg9Z4zZuZWJ78tw/BIfEdOZmF3GfEdMH+x3fxMwVdqYvK7a+ZWzFwT4ascfG9uo+Yv59lHXx2zK67D1H/bQRj8Xfn55SGF6YnNq59bqbuyZsvc/+l29pxyYFA6m0gOxwpdi41dbivnJUT5Cn9UoSF7n2v6+rJ6Nvk/yaZrf8zY9au4v2Ko7CHCcH7d99fEzLZ76OdL1R4y9KE1+afM+7nrWvXBYWMyfj7RFd9igvVb1dNi3Su5n1D+r6z6u2Xn0ry/O/YuDqXT8Hkxl1+eWfSkB6148dNH7hiEfZvYIL2IXacBkHbve0wO5rG+M+dzYfFi7tz4pbe3o5yP2d+w+3odfNqbGbMm2/yd/9q9esJrpsl5mct1EAhMJTCQwkcBEAv9tSWASMP/bms/JaCYSmEhgIoGJBP5/lMAPf/jDoacCo5JQfiOe1q20RCTqFjQJYJN/vjDeJh9sIsYmY0b1Uzfh45LuNnnhQSujNvI2AWdP94wlVGMJIU28+KSKl+ewHDhFPUiEawJ+XNIwbS5iiXNJmiA//WJLqbRxp41H39dTZP3Dg0GyV4uAQqLOvm8TNOPGiM8VDOTlZhPStr96Hd5T3bDz7kEceo0+mLVj8gnwWCIMbcf6ZpOb+Nw+CMJDa/2ev4eVj7UbfdCs8sD37Vhi4C2VgZeP7a9NuI3yE962vY6k2YQ+hNBx2bnwDx38/WO6bm3fy25U8lP74fXG9lvv7xPSo9y4v6cWJ8RsyPu1NB/px2jbukzfvO5pe7/JQ1crkzQ/bmU6PKcXi71i8ra6YfVD+x3TPdsXK0efKLb2HGs7psdeV5P7C+BAx+B9Scwn2fGqzaN9/4AZ/dRrtTgk5h+tHqt8rB3YdqwejfL19sHDZZYsuJ8FU42Kh8NjSMBUdl78OGxf0faLgKlUL1CoclkwVUyOabpu/XNanLTf9b435mNj85w2D2nz6AvBXqTNNBtI6/tl/eGomKD98w+lR/Vb5TpubKPWVnb+Yu34udMxxHx36hwFAoGB3jowlcZcFOLKaePChgBZDOwqFBp4Ozk4PKQnm0+52JeLtJmdJDASiSKHQmABmXC/xeGEQkSAfrgSXpirGIygD+aFCQtgBmY5mRIgUiGP08/D74IUuaG4c1CfyFh+9CMBSrIcUbgZ1ikANzETFdoPDCMMGuEJUd4qFNejeK5LrY6wNghrDRhWhCUim8kyKxWAHCggzBdKzFDD4C6wjhhmCZYdCnOzAUjF9xJmKgAGwFrSbjTo0ecfUTGboX/zr/8V3by2TqV8hmrnJ9Ssn0thfZD17TtfotW1DWEhApAqC/CDMFVgbCxLADIEBSGMAWBkAdMOE3iEAlgUA7fbA8YmPcUdwI25uTmanp5hQIAyEQCso8WFwtACYJEw7kBeKDyGLmG8KHDstpphP4DbZ+mjX/+K/tO//7+pXCzQ6soS3bh2hUqlAoOpTk/PuCgQ60qAqe7df0jf/s4f0Fe++jWamVukfKHI4+128bA5IywiADaFkzy5LDYAL/BbCqulwBByU0AVCvKfPXtO09PTtLa2zgAPXI+xo3CzUZc+o4CzWp2mmTmw20wL0wgObwisIxg8QC8ZAstKG/RifA31u/Tk8UP66d/+mDL9HpUKeSqWCjRdLdPC3Jz0JYB0YBOlconu379Pz549YyYJAMfeePtdmptfosr0LBWmp5llCToHAA3Yo7KhaFsZ0TCfAPUNCv0VzMgyEaaYwQn0XO8toCtmVwoIQWHAERtk1YSusf0BDNHjsaDs6OmTx/T5vU+ZQWWmWqXFxTl6/myTHj54QB988I90cnJMc3Oz9Prrd+jmzZv0q1/+nLLZHn3lK29TsQSQCAAMUlyOPp+dntPu3gHdf/CIdQCAxPWNq3T9xk3a2LjGjBrTM7M0DXBKpcJ6zIX2XOAuRcu8H87lqZcFgC7P+1wAeDA7vE/JSFE2WLFq5zVmigJg5vDgkLafP+NxYr5ffukmM0UBmMRsJZk+tRpNBl3t7eww8AP68/bb79D6+gYdHp+y3jOQETJiNpgsgyPwA7tgP9Nus09im+T+YM8EdALTPDB7jeYzwMbUbAEklRSdozi+VCqzzgOUB58n63vMjxS0QwbQD+jw/v4+/72wuEDlUoVBn7gTfBJ8mYITVA8gr0K5SsXqLJWmlyiThb4JOJNXSryGYafO/oXBGMo2OBWKfFFEn5PCNCm8FyAr+61w6AmzHfX71Kyd0dnRAR3uPqcv7n9OR4cHLIrpapXtkn+qVZqbmRWg3KB4XVgGZe0JucncQgearTbLTQutoSvV6VmqzszSVKEizFvQOwBiApMhY3cCYyHsutFqM9gMvmBxcZELuyErmS+sNQWMjDFJfBa2MPQJeg9mqqPDfQblzc/NCRgo3As2JIxWYNOSk7YB7mvWBEQKcBLaWJyfp0pJWMoAroM+QDfx3fPzM44x8IW7BwfMqvf6m28x0I67EwC9DKoEQw8AHTxXAkLlWB1AosL8RMwydc5A1jr7bzBqlatVKgDcpGAq+ItA/CT9EJY/jAPXzc7KWHmdGzSFASpgvOt1KcNz1mfANQcNsAC2G8xyt7u7wz4HAExoDHQFQEboL/ITsN+jo2P69NNPGaSxcfUqrV65SnOLS0QAsDDiQhj6hEkG8wVWoAC65fWFgG/lc6zj29Ru1pnZCLqqhfSYWwY/Nps8ioTZSUCMXMzHCi5zmbbvSvY7AFvhHh0Gge9sbfE4PJgK4L92S0A88D28LmJwiazF+J+gyYN9hbVVWLRgWML8lGd5C5hKkN/KlGL3Y4H/h9tqtrHWAkiyz4Ccjz6+S1u7+wwEWlxaYVa5ehMAawFi8xIO/0Pc9fsAv1/RdeuFQn+zrvQABHxHwVQZUoAMr5So1we4BsxUbX7NgCdmUgLDksR7zDf7CPxnXxHiGjOBCoiKCMzOAOoH/WQ0toDmITde52AtA3YmBbVh3gWeHMDy6A9UK8f2xvJhMA9sL0e9DJikusz+g7hWLlc4dj+4d4/2tp/T6eEuFbItZqTKUY1fVwoduvPadXrl1jW6fm2Dms06g6m2dw+p1ujQ9Cz80hrNza1SuTJLjWaXPv/8AT18+AVtPn1GrXqdZXLt+g1aWdugtfWr7AcBuMR6CPb22Wef8poDoHJes7E/EsZYBsww6ydkhnWcsArCsoWxSoAlGn9YzpzvFWAS3hcwVZ7XzBLnhAkJ8+SZqbC25/0HA3SS0+aVPZDX3Ijz3C7iGMBt4tPYf9WbDIBvNYUdSdZ8WW4PJpDslxIQgu7Hxba412YLZZg7E1LP4YNXGJwqbI3oMwN/wwELkI2Og32yBlGBIob9ToimtoDUgKnsvlHXbVJQPCAKHDQsQBhZc0uuITmQAjaU5IkkfuMAMgiOAYyQVS7H8kMbq2urDCxfWFigRrOVgKnaslcSMFKHdV7ziwBT6YERiENYbzCAGCDrwN6pOWMn5n9kAAAgAElEQVT1BQqetGAq1SmAnhBLMOcKplKgEMaogC4BgwnzJdsnDpEI7JhLS2BFXeMYjvUQ/mEfo4eFyNpMgOp2Dal+yOa41X/qHgKywrzy/cPzBfXTNl9mc3xphas+T5fkKbC3IN6/yZhkXpVJC4xUb7zxBr300ktsi2Bns2Cw5N7KUJXomyq6AgUH+4JLgqn0+9r3tByTMajhwxx0fWCAuJfJtdj2Ym3bHA8+9/kK//20nIvNX0nYHT50yc5rEuc1RA8/98K1Pgfk+2n7lSYHG2N1Lazt+Pmw99T8jr437FeGgdA6Fr3GPl9Nk/0/xfuxZ3J+DeHnYZTcvQztfPn1mpWdbdPrtOw3gnMJOXO9xuqHnVu/LkpbJyX2OMwuNU62PKfBNeghQSon+9zF5zX9OLz+eD2wtqRrSC+r2HxZ+YzT8SG9DHFSD1a6jN3G5i42Ljs2nitlT3Q2HpNB2nxYfftt/JjOnf2tr+0zWzu3+NzPryTrQsRwaBONsX4+YuvvtDmzOo7DTHT/HfNHVrdVpt6WvA2m64qs92JtXlZHftPrRtlizMf7uO77rH/bZ4TeN3v/a/2y9ef+e3Z+dB2jawM7Dvs9H6O8Dr6oPfjnvlY37PyrPlq9jPnVZA1vgZy6uB6enbT47NsdpXcX5ZEcyOD1PE022g9l58V1upbEa13Haj9kjnCfi4B2HzusPsXWF9bW/Di9j/KxLna9vb+/PiaPUesYu270z8jtTI5bv8Vs0upJms2N8tG+TR3rBEw1ygNOPptIYCKBiQQmEphIIJHAi1UATyQ3kcBEAhMJTCQwkcDvsATGgaliiZpx4opveCWZFkvG+U25TWbZtuzGf1QSwCeoYv31SQVs/i3gxidZYsl1fSCJazV55hMCQ8nLkE20LD82IeX7OZzUC6eaG6aBmAx8QkP7lZZ00XHaJAyKw37bf5dK8HFlqBRXqXz9KV52/kfpie2vT8j5ZF5a4bX9nk8g2jY0GWp1wvbfgxhiyUifUNUHHbZvGJM9oRHt2CSenPycgCdG6b1+pol9e1KffUiliXkdj39YZpNcMd21STTbLr4XsyGrd9bmbIJWv+sfROj18WRtkrgdl3j2tjFsdwlgBdfZz2zC3PsmO97L+FAvm1iC2ssqLUlrbTpm9zH/7PvofbB+PkofYj4jLflp+6Wv/T0T3yVFKDEZ23vaz9Pmxscf/x05nVgBAwkrxLiYlKZj3m+IXvAMDYGp9PtWx70fU3uK+Skdl45bY5OPRyovb0s2TmlbqoOxB7p2XvW76rvT5jymH7F58rZ/Ue/xYDwpkkh7UO5t0AOfY/Zj5SBxXe7u37d65MfrfbiPseNiq593r+Oj/h7Xto+TMV3yceRF5tP3zceAy/QvFmu9/K1OaCy19uH13uurjWNpfYr5TtGJpDDD6tioebG2keZLfJ+4BCuc7i611mDlkLWZPuTjtgLLS8z++HthbWtluHewT48eP+YiY7B9MBxK25IyhVCohuI9C6aSAmH8sA/hB4sKRBHgB9svFyxLOyjgLIDxpZhj8E25BBaCUCQLOIsypjC4IhBUhEJCFJBjjDkAcfoAsgD8IgWag4Lg8B0pfpSCfRTkFpk1h6jWaDDIptlsC9MAU1UJKAUFiaVSlQtli6UKFwJCJgD9oJ1BzA/gDJUhF7GhCDpD1EUBd61GW0/vUSmfpf/xf/g3dGV1kbqtGnU7LWYEQmE9DspH4emVa9eZdSBXKFIWIJocisoh5nA/Bqbx0QlhPD3KAOQFwAnkDUBPu8uMH/hBUaOwMfWZvWBmZpaZVbSoUX2VZXuS4kIUYgvIC9dIwewU9bkgV9h9CuUi5Qs5olaT/v5nP6G//Iv/k2aqFbpx/Srduf0KVatlqtXOGUjVbKJIusvMOc+2dug7f/AH9OV332PGHC387ACvhHUtACVhLINiWC0uD8VPA90OzCxoG0AJFCej4Begn1yuwPMEthVlE2OGnEqFZuekCDmXLzJjChcW4/R5JX1ikBGKsQVQBeDRVG6KHj64R//h3/8/VDs7pdwU0cu3btICgySKDPiAzNA+9B/3vHv3Lm1tb9Mbb75Dr7z2Jbp24xZlckWayhWoVK0y6IgZxE7PGTADXcuXyjSVL7LuoNA4WyhIsS4ADFwADdYMBbrpifkAF2GfiiJaMGcInxb0BrLCafisl6xLXeqgr806F67jb8AJAHzZ3XlOnVaLwTNgFzs9OaG93R36+OMP6ej4kKbLZVpdW6P5+Tn68MP3qVY7odXVRVpYmKWFxXlmPIHc93b36bPP7tG9ew8YMLa4vEKvvvoaF4CvrV+h+aUVlj+zTXCRNIp0A0MOiqkDs5yMt08dgBGKYFjKUavRZr8E+QEU0qzXaXdnm8daKpepUCywD9ze3KQH9+/Tgwf3aWN1lVZXlml9fY2WFhdobnaGmYGODw/o0cOH9HTzCTMIvfnGm7Syuk5Hx6ds3+gffAnLECwpYMxjpijxZ5gLFKJD9mC4wn3xmv1gv0ezs2BRmqZqpUo7uzu0+fQpM4ig3fWNdWa7A0iLQQMAmXAhbwA2oNA9ENc06nUGiwFMVSmXmZ2hUp1mu3629ZyOj09Zf2698iptbFyhRrNJZ+fndHp8ShUA1uYWaXZpg/IAHwXgkCi7xith0RMmv7C2RWF2oSixpd9lPwVwJGweNjpYgwcQIexsb2ebnj/+gh59/hltP3tG9fMzlhnYjQBuBBBpZWWFXr55k1kmCoUiFxIrwyJz8mSmqFCS/StskgGvbbDytHkeAMQBKKgyPUP58gxlpvLUAbsbGOYAvAgMYco4w4wi3Z6AspoNBnTBRrU4HaFI97zKuMLzDaBTv0/Hh4fMynZ6ckgb6wA7zA0AyQIaBsAHxgYH1mcbOzs+onP43kaDgVIANgFwiblDm2BIgiyVGQPF3wKAy9LpeY2KlQq9cvt1lpvEXrCJCROTgqlEZlMMRACIE7KCLjHDXWCZwr1xL7w/Oz1DpWqFcoU8M0jx+AEW4ZPHRZcRMwCmwpwXyyWOFwAEMZA3ADUZycBVfex8BanCwa5D/VaTYwTGtre3w2CrUhEARkYU8FxzzA6sIGDue//9f6TV1XV6772vsu/LlcpE+QL1ERDabQavCNMK2KoEMMxMWgosGzCzAwgDtrgaMxvhEsuMhDiI+YVewYbZT0O3gw0o45Rfo9s1WbJHQ9iAf0Z7Gdrb3aX79z6nK1eu0OLCAgM1URKLuAqEAq8VFGQE2I8CqRjQKIggARkJOHgAXBsAiuChBWSprO2ajxnkDEMRruyHiW0GfhPF9b/45a/oF7/4FbW6fV5XVKozvN4B608GzG7oExehAk4kd4/tgfx+R3ykALHtXkb3kL6YU9aHGCeGLOB0zlMBuMwAFqxVAPAR0CYXqQV/BWCLsJQKLxUfnh8YTQFo44iXCUAqBlR1aYrlnqEpsGAF5lFexzEwPDMAU2FyEFPBcghAIdY/YAUVlswpYhg7mOGmsNYq8PutDgDLsIMpKoG1p9+nex9/TPs7W9Sqn1Cp0KVyvkPUPaX8VJOK+Ta99+7r9KU7t2h2pkKnZyf0dHOTjo7Pqd3N0MLiGs3Nr1K1ukBHR+e0vXNAzza3mFkUeos1B+L4y6+8SovLqwzKnp6d4zUDZAIw1b179+j5s2d0eHDAgEIw4/H6L4CTZb7kUAJmZMX7LGsLpsLaD+sKiXlsHmB9C6xymGsBf8jhA1rQqWCqgX1nhckV/2TOdc0sfwNMpXZQKJR4cd9qC0ArHUwljHWyrtFCSAGkyJ5MfqTdoM8DYFOSs8GagrcgoumhLbEb3j+EdRaDqbI43AEgLum3xH55PbRnNs6B+8LOWgDLfr+YAF2Se0s8kjbFfhIQldiiMDnq/Yf34sD8A5gmjIPc50KBzs8BOJqi6zeu0fLyElWrVY6DYKeCngOEjWFgPqH78BWaY1FmKtwbQKpKpcoxAY71vN7kNuA/dB/Ecb5Y5HiPGAKdxf3Uj6hPwNxAJxHzbA5bAVECtGX4LYPVwSinDEtXr15nIBViuMYSPTQB7SrDlWWm0hiA++v+VItf9XrcG2AyyDeWp9Yx2s9G5Ud8zEj21zgwIWGmEpDcFMsDfXjvvffo7bffpqtXr7J9gS1LwYpDyia0vYO3El1I3h+cZxKu0j6k5TQG1mAK9WO5PJ8DupCbGAGm8nagf6fl22xMSfbX5uASM5i0eKVtqK+x94zlW2K5HZ/n0rySleWoPNSQn4jQbljbGLf+iMnfzq3Pb3kZjpOTH5OuBV401xfLa42bT5/fu6yu2ud/sbnRMagd237YccWed0n8SgD2Xn4xeftxxsZh59HrRxLJNJYlz8f1fqNy75rPTmJJcuicHaM9ODHWZ9tHr2Pj5sZ/rp4pHL009HFMt7x/9XMW+472kR8fh2fH1mdrG2myv9Bn48tGjXdce2k6kwamivqSkMPUfYS309gzVc1b2HHH/Ie1GY7/YR/gY4aXue2nvdc4fzfcTgKm8vqWNh/jdG+Ur7KfpY0n1r6dw9j3bBy0tunl7Z8R6Oe6V7K+TNvU+bHy1vWOrRmxNuJfx+YkFuvSZKt+R+2J9cSwltm9nvpLqz+Xj7vJwQt2/NYfWFmn6Vqafxge328GpkLblp3Xgql0D6/3wfpN16/ermN+Ic1HpdktrrcxyK8f0tZY3g5iazPv19L8tL3/wAeHHIfvd1q8HGXTse9cpm9pbep3J2CqcZ508vlEAhMJTCQwkcBEAiKB374CeCLJiQQmEphIYCKBiQR+RyTwV3/1V0NPC8clDMdthv3nycZcHijaf3Zjn7Zpjm3g0+8hCQefgE5L0NgkkC04TUt02ISG3geJUu2j/W0TQf4Bjz5ctEkXn9DE9zUhJ/1HoV2SLPd9jCUP7XuxhJf2cSiJwTW1ww+QfxNTiOmRT9Lobez82NN88b5NkvsEju33uOSNTVSmJaRtP9ISkD7Z6HVLwU72AXLaAxFNVEK+uN4mLvFax+8BEvoQBQUjdlyxRJy3N334ZcEU9ntqBzoumzD1bXkZef1XOXvd9MlFtSvbvsrMtvHbPDAZpcMx35NmO9pOrC9qk/5el/GpaYlE+920dmLJT+t/0sbuddfrgZ0n66swJ378sbFfsPfw0Monm20i2PtS+D0t0BmVWFXbUb2J+Q3vv73+arGr6rwFdlp78XPlx6OysPK7+B1hZbD2Nc63WDnpPbx9eF+hbabpuPd56ncUVKb+TL+vD1PswyI7DqtrafMfs/dYLEzzZ9JuOL2cC5Kk8ML6Txvb9LXqxkUdkytifRgFpvL+ztrcKF2N2eNl4mWaf/F+edTfo+Ynpsfj4uo4v3oZ3xebK68jaXMbi9l+XrwfGzVPsc9ULtqnUQ8208ai6xorT28f9j54zQX8KPLkYkjUeSYPBe2JiZaZCm1q8TbbbgDKeJAoCpwfPXnMzDr5QoHaABhxUaCwP+D+KOplJgotvMXgAErhnx4zrOC6RqPOhdUA30hxM4q/89L/nBRwAriRzU1RPpehfA7FiyC6yHARrbKNFHJ5/l6+mKccWApwsj4gIyj6BmgG5bi4dycAugLYCEWXHYBHwCLDDFRSmF9vtJitBKCDdgsAoR4xjgqn0nd6fA2K2cCGU8iXqFAqMZsRszkF9hEUeOs8dfsAt0jBjYwzQ/nsFLVQTH98TDvP7tN0uUD/87/7t7S2PE+N8+NA5tHhE9aZYSpDzDgwv7hMpXKV8sUSM2QxACycSMtAKq6rNA+cmT0BQssxoOz8TEAXAG3ggS/kBgDA7Ow8M1JJ4bMUtuO1sKzkWT2FnUZYDIbimjgYBlIx6xYKnbkgt027zzfplz//e/ovf/2faWF+jq5fu8KAKhTRA0wFcBPkdHZe41PxwZjx9jvv0Ku379BUTlipmPsHgJqMgFdYlswWoVwbWO9L4fXFGCHvAQjw/PnzwKCA8chhAlpADzkASIaiUC7ADEW+KPSHSLk4ITCfCSMVmNPALtbkceeKOfrs07v0f/0f/zszilVKBXrr7TdpeWmR57reEDANTv9HcSQKpXd2drhg9evf+BbdfPk1mllYpcwUirEB+sgH/c5ygSv0DroNOwMYiuMpir6h6wA7dDrcLuat0WxQm1k8hL2ImZHyAiTBD3QHQC2AqwA2RDsMUOJCYWGlwhj7YN0CSw1YT1pNatTOaOv5JrPZzFYrwsaWITo42KPzs1O2YxS4ArRweLjHTCDzCzM0NzdDM7OwjwodH53S3U8+pf39Q2o0WvTq7dfp2vWbdOXqdQbQVKfnqFiuClCQZy5hmhHwZ+JnWA+6sM0+5bnINsfFtWADwd/CRtNhIB0zXOQEUIaC4/OTE9rd3qKtred0Bradfo/WV1doYW6WpqsVHi8Yh8Aqc3Z6wqwo62sbzMbT7sCOBeSk/8DSAYYULsAFa0JgNIPcUWwNmcD2UQzMZdz9HtsWPsNcPnnymIvdNzc3WVfBiiZsb6zRfF2xIMXICk7A3DM7V2D2adQbXKC8urrKBcVwDc+3tuj07JwLzN/7va/RK7dfYyDP0eEh7e3tM4MKuMeK1QUqVWdY/mwHVYBE4WNyzCzE+hEKzyE/VFmL/gnCkAE77baAbFEg3lWAFcCoTS6g3t16Tgc727S//ZzOjo+5uBt+E/MIO4RfQf9v3rhBy8srNDc7J2PNADibAFTBPoX7KIsX/BqYI+ALoZPFUplK1WkqVWeZvQ9MbGCSAnhlKjBL4N4KQoV/Qfu4P8cRsDuJS2MdVJYqgAvZ1zIrCxivenR8dEj12hm1GjVaXllhuQMNEjIu4nsZS9VhQBrucbC3xzoH+wQIDTYzG0BcGC/+RlwcxI8QjwH6qjXbVKpU6cbLtwRwOGDHEQAE/mYwB1iFMgAGlwMQpSvF6dwXAUYxMKTVZJnNzc5SrgQgZ44I/g1XAuyDNURgqanV6wzAhU4g/oP9C7Ea/g+xlu1BwVRspgKoZmYh+BMwFjKjWZsO93a4Xeg1g6dd8RXsBMxUv/7gQ9q4doO+9o1vBvZJxLLwHQRlMJgxmCowSOmx/YxYDqzsvBeErOHDzoVNbiphGYFeK2gPY2BAXrkc1jTmVGxlshxYfWB5GMCbAsgI4BIAfzoAVHXZ1p4/e87sLzMo9Gcwldwf8kMBKWwE78EfD+1rA7sl9AZ6zjqvOZ7Avgfdkv2XcpkI0AV+Rdns0WVdw3BBF4O+BXT205/+V/rpz/4rlaszVADDTD5PbTBzdgBUgB/OCDMnGJ4CKD8td6A+QveX6AMzrFk2HsMgou3oukIYKDHFYOrSmM4rOAb3CpodDDvKyiOHRXGkwPXhrwChoakMfDXWK4jf+I2fPjOGAeNXLVdprjpHxXyBSmDYKZe5bdwDsYP3ftSneqNBZ7Vz2t8/4LUKgFLAC+E3gFOIyQBuAug+lS1QO3wOT1AqlFgPPnr/H2l/b4v6nTpVin0GU3VbxzRFdQZTffPr79Jbb97mPh8eHtAmAKfNLmVzZVpZvUrzC2tUrs7TL3/xa7p79x6bGsDJAGGeHh+xP9m4guuWaHZukWbm5pnZEP9293YZOHy4t882jHgEAC5ArqJvCpITgI+ulfG+FgPqXgpy0Xwf1ua4XsCaEv+USQfNChAf7yWMi/nA7CrrNWGm0vUx62nXsEFThn2YMPQABAfQi2Wmag3Yofg5QcBwJjmRBBCpY2TAkTlwoA9Q/CC+YW0Z2D9kNWkAlRIjkjUw9FOAzrw+Dmt81nVLeuUKGu1eUZm9fM5C19exfFlaDs0XSg7lKwKrHq/dAY4rFOnkpMZ+85VXbtLS0iL7Paw1a/UGx2vYPOIJrysBXA1ANvT/vF4P7xFVymCWnKHqDNhU81QH0yOYQGu1AWOk+lSsebD3AFgKtqY6o7aGPsPHQYc0F45x4W+8r2BHrP3BSoU9CYMmpzIEMBXWD/A3qqMAxVrQrK41dB+seSnNA2EeLMBK8ljIW0oc1zn2uflBSAgv7H7d50d8HinRPQFTYb8ghITQveyASevrX/86vfPOOwyWB6ARMtaD0ZSFekBbE3zisJ8Wryjv6bMa+e39sx9P2vis3Ow47Rh9HoStyhyEp7pvf8dyeLGcUtp3bH9tHsfKw8YejVdDsTeFuUblpffwsVBlYvsQ0wGVg/3tv4O/dZ9h/YteF3seI2uBYTBdbFx+3u01fmyxOdLv20L5cXqjn6sftf0f9ouWjeQiU5i/T0x/Y/m7xNaSZ5XeHvG36oPtk5WPjlljoj5b87oW01krd28nsfm/MNZgvYODLRSIb3La3j+pDml/dSz+eaN/LjDKL6StAWN6n6YXVj44XMEspYd0OGYjamd+rqx/0T5a+2OGxYjM7LxY/6N9t/cZ6rfxZbFxxtpK80+276PAVNZf8Rj5/IrhA0b9eLxPxfc0Z+b9U5oM8b5lqPU+w+qE6iB+p/mImO8clqGAqbz/GaVPl/nM3zct3nifFFtjWVl5PR3lN71e2Pnw97Xz5G07ttYYJXN/33H6Oepza19+jvU5KMZiP0N76i+9fLwvxvesD5JnCHIoQCyuj/NJo2L1xXG+OJhKxym5KdkE6OEweI1x4zPtv4Kp9JCH2Dph1Lonputpvgnv6zpbvxdbD1m5xuJRzFd4G9Br/HyqT/I+e9y8pdm0H0earvoxjYpr2saf/Xd/OqkNHyf4yecTCUwkMJHARAITCUzAVBMdmEhgIoGJBCYSmEjg8hL4wQ9+8NsjZ8LtYht6u0nGydR+Az8uATRucx5LGOjDinHJBJvMskl1TRTEkmQ+4WWT1jbhoOO248VrXGNPeE2Tx8W2EmaqWEIybaw22RFLPFxMZMlJnyqDNE0alcyy3/VJWk3W8G8+eTYBiOFa+zDePojWftjPXyQJh2t1/KOS9nbebMLIjkMLELR/tl3VKQ/m8A83tD/6vn/QpnLy7VhwAxJ4dlyj5kr7PwpMpUngtHHZ9tN0yfY3LdHmk4TWR9ikrgfWxZLNL2ILl03AWr2y47T+YJStxxKDaX5OfUIs0RrTRf+en3Mrv5g+xPzpqES4bcM+wPT+0vcrJmvvE2M+Jpa0lcIsd0KweUCuc6T6gn7GAKtpc6b90IIQ9UMWTKW2YX97exgVN/CZPkiRhHtS+KNy1f75B9N+fmIPZLRfCsrEd5Bwj9lMTMY6ZtVHPc3XylTHYIta8F7swbb18zH7tnpqx+fjpZVxolN60vNosK32Qb8Xi9VWJ+2DTe2HZxGzccDrU5rt+dgc8wWx9/zcjbP9mD5aG7P9i/XJr0W8/Ebd39u76lFaTPK2b78fWzPE9CJNt32/E7sb7k1svLZfXi+1XVvQoPE35oetDOwDyTQf7PvD4CIUZYNhgg/NF2CP2vYgdgRmKjzcQ9+wLoAu8wM/MCAEZgG1cRS0AUwFtpPqdJUKxRI1cWI3ym3NQ08ULnPBfWBtYb6IwHDR63e5cBX3ODk5ptr5GYMz8nkUMYN9qsy/i0WMASCpHBccowA2i4JYBlbluPAVBXpgKZmuTBMK7KvTFSrmiwzCAgYDfhnXtTtSnAdwLVaNaIMf0Hf71O6hcL3FDFQAoaBQdmtrh05Oz6iBAr4WwFYovsSDSAAEOnReq0vxPjBODEbJ0/z8PIMQUIiMgkJhC5HaEAANhFkBhYwZymWnqDCVZWaWw71dOt5/Sotz0/Q//bt/S6tLc1Q7PaRCHgXjHWYuQf9RQL2wtMJgqursHLNnARDDuhbmCXXOKPkT2cueoY954Q/yDAI7PDhkUNHu7i7LdmFhkU86n5tfpFKpQu3AhgWdgHwBLELBJQoKUeCv+ihAEGGgAYgCBfX4yeZzVKyUqdes0/nxIf36H9+nux99SPfvfcqsHKurKzQ/O8MgERRULi8vM3Bjb/+QgS6zcwt07eZNWtu4SjkUIdMUdZj1oMR0fwy6YFYeAVNJATkKqxMwldiUsBPI+1me2+2t7cEp71wbHhiFMEYUXQLoBPYijBdjhV6CHQfAPQZIhGKlbrtF1O9QDkXEbSmaz5UKdPfjD+l/+1//F9AA0OL8LH353bdpaXGRMv0eNZjpqcvyPjw6pF+9/z7Ld3FpmX7v69+gtSs3KVucoUy2AA3lYlzcL1vIUz8jDHC9lpzED9Af2GkYMBQezmN8AEiAXYfBVABpcPE5bFNsAX4AhbTlcpXKDBor8/jwGTOKQc8Q+9luwb4F0IywjXF9ea9Hn9z9kA7396lUyDNQbHFhngGPAj46ZuaL7Z1tZpGbma3Q/AJYvsCeRQygevjFI/rgw4+oUpmhKxvX6Rvf+g5dvXadAYJsM9BgHu8U9diA5AeAUB5IKMBWhhT1fWDUARAEQBEFvAjyMhTBAuzTajDojJl0AHjAmFtN+vjjj2hne4sqxQKVCjkq5LLM9FGrnVGjXqNSoUCzM9MsJ4D/crkiFfJFlp34+gBkYODdFLXaDSlaALAVoFAGxmWoUMizPaEIrtVpM5hUQS0AUz384iFtPt1k/YDPkLWZsMKgwB9gKtgdH4YBgFXw2cr4gPcq5QrNMsPcDINeDvYPB4XJ3/pn36XX33iTzo6O6Ohgnw72D2hn/4AOjk6p3ctSZXqWllbWaWV5mebmAa6cpnypSFn8BIYsBcwwawlAN9CRAMAE4ErAQ33qt1Csf86F+/CVANuhkB9Aw3a9xnoGPw4gJ0CVAM7s7e1x/FldXaP19XX2DTMzMwyEgg8WFrApjj0AqcEWeB0Jhrl6Uwr6UdwOOZXLVJ2dp0yuEPxHgf3lVDhIhGOTVu4FhhlxG2G/EPAFHCsZtAKwEop4FHQA0Fyfzk6PqdNqUL/bppl5gBdK1G8LCwj8E+wN34GPbDfAONVk33t2djpguoPWlEsC5MBcAtDIjISBvQSgObB81JstanX6bPsb164z+xiYp6DjAACguFxYKLPUbLQ4U1IMbFfwl7w/MGAqMGKhX2B/5KED7ckAACAASURBVNhVQNyaYp8iqN8czxN+ADqGv4a+Yj4ApgIDGNoE+ItjgQFTZaZUgOJDeu0W9VoNZlkC0PP0YF+Y9bLwHQAdSRE75hCxGr4Jsfjevc9p4/pN+vLXfx/UigLWUjocdmwSaxkcK25/cGACxsARv098z1azzixgOPQHdimFTMJIouyE6APsi8FUAzYnx4SO+w6KlQGckHg72LsEMBWYJQEwPQN48eCAAQeYZwC3EZLhF4rBlgFsQxsA8un6jOeL/Z6AVeATFEyFe8G+oWNgONM1APRfwS/6W9exDABCO+yb4FdEPj/68d/ST37yM1paXadSZVrYDcE+yUWQAqYCkAs+DADK2Jpd17/qj/VvXVf6NardA+EzzU9hz87gUYCpeA3FUOaQW4S9gx4Ga0EBUyV7E6I8g6kCIzjWRFxwBz8qP7lsj0C8VirmqFgEWD9Ly/PLdGV1gwEhYAissE5jrSwsYFivItYAkHt0csJMkvsHR8wQJ6D7DgPAO1CBTI7yBQCVSwwA7zJgW5g7u602vf/Lf6DDvW3KTnWoUuhTKd+hVu2AstSgcrFH3/7WVxlMVaudMpvZ861tymQKVJ1eoPUrYCXdoHJ1gf7iL/6KfvrTn9Pa2hqtLK8w+yXiL2QDAGoZQNIyWA9nAxBJAM9fPPqCTo+x5q4xmOr8TPxz4DUaMDZxnoGB1ZLPVVZLnkPsD1gvANgDOFvAVLpXwJwIMFFYpFQHFUyFv6H3WNtLzgHMR1h7SF4DazW8h7UIW/LUFBXB7IW4GsBU/V6GGU0RV3AvWeMFQFMXupQU76oODe8TAzOVsq0FgD7mnAs1AcwcFNRbAApco1yT3CNZdyozFf82zFRyb2XEHt7xcQ5ED3dgSwvXBf0WQI2AazQ8yXsX89+yT9P1iOY4hMGKLT0cHsDrynyBTk7BeJij126/TEtLCzwfAFNhf3MMsDPAcIUC+33MEYNWw78zrDVDjMIBBDPTs8zoioMlQCAGIBXYL/XgBfhT/MAWEP/g7xDrdA8h+zOJB/gtLJ5yP7ShBwXI9fBdYY8T9BPvbWxc5fb1O7iW1w8B5Kf7WJsLtzkz3bdrngoyVtAVdBB/a5zQYmCVRywnEMslaoyI5SCgf3D3eZ57WfsBTCXswT36xje+wWAqgOVhL7ABxCr8g/wG+Q/xfClgBHswYQKiTMtp6Pi8z/c5LJWttuM/R/997sjKzsYPfW3vnZYz89/zheaDmBwBNFobst8b5EcuCaZKk5HOhx+nvz6W17HfUR3VZ1g2zyV7hGROvfxtLsrL08rZxu1x4/Ft2jg87N3kr9j4PJjK5qb9nMb67fN+Mf1VnbF2aAEqtl19LqHf8esY1W98R6/VQn/Nmdmxj9JXK3fNQaTpSGxe+Psht6R2lWaPqh8WlGCfr/nnblZndW1sgWLWb/nXdq5tv21+PKb73I4IZQhM5XUp5oNizxD8cxBex5vDGmJgqlG+yH5fr1N9TfNpvu/eF3hdifm62HMk1R0rU5UfDhmN9WeUbaT5QKtPXu4WTJU2DttPHXssnz7K9+nRELG5ifmZUe/Z+8TuaecnZkvWJ1ndtmOy9uB9q7d566dj/s2PWfts9d3Pkeopvmv9wjhZeX9u27H9HjfXPhbZmOrrEawPsvePjcn2AQdG6CFR6m9ifijmi7WdUfM/rAeBdjc0Foul3q51v+PBVHYtq8B39EMOO1FG2WE2r9g6JBYnYn7Rysb6ZduvNF+eNs92/DGdsfdRf6v38POf5tt97cc43U3Tz7T27fvj1md//q//bAKmuswETK6ZSGAigYkEJhL4nZfAJGD+zqvARAATCUwkMJHARAKXlcAPf/jDscxUfrPqk02XuZcWxNm2YolJn5DxDxjspjutrVi7sT6nJSd1PP47PtnhEw1p90hLCKQlZmPj4gfNfGrvMINGTB6avNHPLpMoHko+cQFN+ilSoxK0VqZpiRqVh5wWnzCJ2WRtWnLWJkBt0ic2N3ZMmgSKzfk4/fUJWlwfe/Blk2a2b+Pm34/Jzp8dl5etfxAQmzM/V/bk0FiCzCZ79aGfJld9Es7LxSevddxp/mOUH7EPHEfJQ+fCPmSycrCyt3LWBKjv44voR6z/sYSwPviz8tH7+IfGVtaxcev82LH419Z/+dcxO/GF/mn2nXafcfYzzv/E/ETST2GmSvvn5RHzIePm1MrEthfTIy8bO9/ePkfdV5+bX3iY9v+x9+Y/ki3XmdjJfa996eqqfv26+218fByKO0VL9oAQJUOQNZLnLxj/SeM/wIY9wMDQSDQFCwMbsCBLskYUxeWRb19676qufc2q3NP4vnNP5qnouFnVlKxfXhbQXUveGzfixFkizj1ffO6lOtoOZRPqs09ax/TL/JDvS2j39hz/gsfbU8znhuPGc7wux/yf6bZ9ht+9j4nZakyGLP5KWAe8/abJO9T50KemFTfoGMe6F/qxSToZKypI84eT9Czmn9L8W5oteHlPsu2Yz/VzFuq39y0xO7B7Q3lP8n2mE2EsDWUdm4s0e/FjDnUsjJnWblqfw7Zivi2Mk942vJwm+U1cB1YqgM2toB8FubaOscII6llCZYBCLIuHfOmXFO/ixRv+4bRvfG1ubsrR8bG0ux0W8qKwttNHMWBSA+GYS3DaOwrK2W8UvNlJ28BDZDLSuriQ/b1dghVQ2F6tVaRcKmmBeQJymZltkM1obnZWGvWqNOoAf+SlUinL3OycFuMV81LIAXRVlFKlKAMwLvT6kgH7E1hGCiXZ3n4uW883eRwtQDPLK0tSyBcJkgFIAMX4KHAG8wZOXL9A8X/znMWz2893CfRpNi9YvNZud/g5CzuHWRbUgzEEBYV6OrsW/+PvKDqln03GhHGhiBvrVxSsHx/uy/bTJzJbz8mt9RvyR3/4+7IwV5d285RsCij+Pjk+5nwUyyWpNWbJNjC7sEgWiUKpOirENCaGzLCvRecsOtZiaczPebtDgBjYkFAoCfnPLyzI8vKyrKyuSrlcI7MOGHgUNKCMLFqINGY/AqjBF9dAj3CaOkvZh0nBdSEvF6fHsvd8S/76//krefrkMUErpaIyiOE6FMWj4PTGzRtk+9k7OJTZuXky56zcWJOFpWUyNKGgP5MvEByAZxP4w6LyDou7Q/9hvoNFu/T3ChAAw9fzref8Dp1GQW+5XOKcKduPAl2gR2BFQhE8CpTRBsAMKPShPQGwUSoA6iPDTosggeGwJ4VSXj54/z35j//r/yKVUkHWVpflzt07Uq9XFaSUyBRgrd2dHfnZz34mb33pS/y3tnFbGnPLBFP1B2ABwWER0M08i1mtVh9AISVeyfIzslT1ewQ4AJho81Iogs1HgeQE1rEYXQimA8PAcJglqxzAMsqoVtZ4mrALESUIRgqFcBHUR0KSfl8+/OBXcnx4IPVqlexiAP2hSDefzxJgdXh4SOYB/F6tVwim6oCp6uBAPvnkU9nd3ScgamPjVbn32pty697r0pidl5yAoSVhocL3DECAeRZ0YwjZQsKwBqAVWYW0OBPAOjIWlAGWgW6oXjEOYJ+YFCVj/nAfACdgxFH/1OPfDvb3ZG9nWx7d/5zMNQBuAuQIsCPiOJjUXn/tHu/lv/6QgDQUEBPomLAj6PpCgXtgp1JGI/Vn9FUFBR8CkLq9uyMP7n9OYCpsHDJCn6GL0EMAQ6GfKJYlgQzmHJW2Sek7gER9Auu6BL4CJNYjiEeBXQuLiwQHnJ6cUlZ4/nd+8zfljTfelOPDQ4J60K/DoxM5ODqWg6MzMhpVaw36OCtYARinMdMgU9T8/JzMzs2yvYuLc7YBvSGbUr8nnU6bfUfRNHx5u9UesaBAznmAIdttaTXh88cAsXanLRfnF3JyCramAXWyMTMj9UaDwFqMuYsK7VFxvTJ0jfbmArBMTwv4MfeQVbEks4tLUihXtESdTIE5+sRRLIYf5oJaTz8e04mMT8PG3wHSI8iIjD4KdAIjDMBDBHaCibGvTBoEYhCLpPNAhlwAhDDuiwv+A7CMbdBHqY8FsGxc9AkdRuzUIlnIG4XrYEvsA5xRrsri8rJUGzMEwGIM8BEEP6DwHsXmA40IBDglb7gY83Eqe8JihyJ5AOIQj8gSUiwyHvIrAQyRbY6sjQBnKisufEexVOR3iw3KUJZRIBZBriZPxCFgT7sy7Lbk5PhIzs8UQA1GHYCQqUcAgoFRC6Cx1kXCPtOirays35J7b39Zhh2w5Q0lC0QMgECQM4uRdM2iUGllW6LsuA/SGk2AqbDWACtbqVyQWk0ZSwgCT8BUsCWMD/Eb64Rw/R9bS9LHJidQj/UqI73uhfS6LeoM5htskLSNUlmKZJNTwA6B3wADJjYBIDzkDP9trI2M5gR6DKUPFsK+6noBAFLGAAVqc27A+pOAEGwdRdCKCIEStoYGu16r3SVr3T/+9Gfy7i/fI/MlmKnAyKmYJvQRsV/3aFkygyY6OVrrxQ8s8cXJBpCwfZ4vRrZ19LjImVYuuSwO/FHQu5BdCvbE4/cJpkLfMNvMBCZ73zzsGL7p/JzsLhX4jgx0BvrVklyuL+VSVm6sLcny4pzUyhWZqc3IbGNeSkUFMuao08qqhngIO8T6EDp5fnEuR8ensn9wSBDq3sGRHJ80FfA9zEinP5RcHmuIMhnxsG4BSxXmq3lyKr969+dyerQv1VJWCrmu5ORC2s0DKRf6srxYlW9+/R25e2dDtnc2ZXdvT44Oj6XWmJfFhTVZubEucws3pFqfl//pf/5P8ld/9V/k3t0NWVmGn6/Kl956Q+7dvUPfibXq851dsgpBHyrVCv3w5uYz2dne5voPOnN+fkGwvgHH4JsIHkkOVEC/AVohRBjgDtqV0Z8lYA2y9CkDmhWVqx0pgNucDwDgmE8y6SQgdwAm4e+Pjk5Ghx3Mzc3TF2KdRlZAzq2Cq3UJBd8mPAABberBL7pGJcMsY7SCsmyvb3ap+1QFEyoAOkMwGOKq7R+hhzgMAc8mKyztKmGRo68Z6z/s0fa+1FqsTQK78Dmoy3vP8QFp+PulXAJwrGQeVaDWyLcmKYXLh9IokxufmzADO1Rp4suZZKFOczywHIBg+wMplypy+9XbMjs7w2eRkbfV5poSj4MsACQEoKdQLCU2OZTTMz1sAl8AlaOdar3Ga6AxYOi1/Su+Qxd4+EWxSNA02tS1vK7fzH+FxcnWhs6tHvBBXzgEM2yW/hMgdeyrAKbCM/DF/hYKZAM0AKnNsT8sKCzwNp9pOQF7JuI9nu1P9vfvBjxAy9qI7dPTckF2+A6iWJaHYwCICN0ssP9oE2Cqt99+mwAxBRwq2yS+fC5WA+6LT9d4lqx11L0r8D3UPwc8CvMUYR4i3H+FeenYezjz+eH3tNyMz52E/YnlTCwH5CUQtu3bDPOU/j57XviccNx2z3Vyfb4terTEVsL1hvXLFyLbc8J5MFnaPRYTYzoYjim8NyY338fw2ZPkFxsf7jd9Dech7EuYV4vl2fw9XqfokwN2zhj4xq57mb5cVwbhnMbmIwYy8frkY8ro/iRmhbphtuzlZOuttLHH9MHmzeKSPSc2brs2tAlvC2m2PdJn4xcNDr8L5zamm6FOpM3NSE9J+6d+M2ZzoQ6FNuf15Do+LJzz0Jd4+8HPnskmlFu4vhjJPlkL+77GdM23F/M7k3ywPas/7HPfG35dJUuLqf6+mH2M5aFrvzT5pc1TbNzX+VvYlzTbTfNB13lGOPYQZGL2G85jGDNexg+avnobnuRf7B1eqNtXzVtaTArtzMeoq2QW6gwP0eI/d3hJ0EhsHv17yRCQFvMD+Jvq3uVDC2LrCH+/+VpvpyYX+9uLIDNKmqNIWxvEZDjJ1tFOzB5jALdJ/jJ8hm9zUmzzPi3NX14197F5CeWDa2K1EFfJZlLbdu+Umeo6MzS9ZiqBqQSmEphKYCqB0aumqSimEphKYCqBqQSmEphK4CoJXAdMZW34xMd1ksv+2TEwVdi32AY79hInTEqHyd5YUtknAnxiJ0xq2r1XJZ29TK5q22/4cW14akuYDA37hN89mMqSNbHEXCyJas+PJcl8W7wX+WmeljZOCoWJW7QTyieWWPZAgVhShC/jkxcyvkDDv2T2yZzrJFbCftjYY8nONFml2cxVSWadp8sn/sYS3SZzr0Mmq7QkV6jjuNff4+8LZeaLXqzYxcvSF8z4RKE/dRAvBmJ6GeqW1zGzs1h/0hK2/p7wpVHaPbHEZ2wOff/tHm+bsfHFxnPZr2mS1s9zmHS0F/feZvCsEMThddV0JNau15s0XxjzzzG/iPtjL0TDMYQxIATOeBl4+fiYMckPheMY918L6V72yxdIeP0Lbd7L1wN7YonpcN69H0ybk1CH8XweFu+K2cJ2w5eyMT8V6mqog+EceL9oYwv10XRS+zh++XBdfxjTCe9nwjiJ53twZ6hDvj/eZ6K4CkXzaf4o7G+aTzUf6u3wRdm8qHwxX+yfGXsxHup32Eevo6HPidmTn89w7mPPCmUf0++rwFReXl4G4cs9PxbTZT8H9hy/DvJtWOFT6IPCGOd1wp5z1dj9PTGbDfXVrg9jWChPmwM/L74vNtaYPLwsfbtYG6HmlEWNBNWMwVSX/Gpyorw/rRAFaCx+TU4xR1EaWCtw32effcaCdzLAJK//tHQ6Wffxj/gveeHJIuPEbyW+K4dnDvpkLdnb25FOq8Ui2VkWz9cIuAF7A9iKlhYXZZHsN7MyO9OQ2dkGwVQEHAA8BbBBCSwtunYCgApgBwVToZgaBeZDAevLs2dPpVFvCIo1l5YXlZEHzBtkO0HxYl5Q1A8gAYqHATwBsGpz8zmZqvb2D+Tw8EhOjk/l5LQp5xctGQ7AlNQjY0ipWGYh6+z8HBlQOmB2ICNVwgiSzAHliwLoXlf2d57L488/k7uvrshbr9+V//Z3vy+zjaq0mmAtAQtWW05OTgimwDhR6AwQFRhQSmDyyZcI1AEzCBl3wA7VbUufTB8D0Xp6Zew4aZ7LyakWdWO+IS8wvywsLBDMhKI9Cmz0kjo7AnagCBxFkKoXKNxT5gIykiWcIGTaYN0DCja7svv8uTx7/Fj+y9/9rRwfHRJ8A4YjFOWjSNmYD5aWlwmaQFH32vqGfO0b35T5pWWCxgCKQEFyrlBi4S+KB8HOQwANmBgIWL1czK3MB/DzAK7oQRIshr64kJ3t3RGYCuMBSBAyQEzQ0/+1eINgOBSsg7ENf2fh+1DZnrodAvhyAHINAKLoybCv4JP3fvWu/Mn/9h9lYW5Wbt/akJs311joedE6VxAdmVcGsru7Ix999JF857vfla997etSnVmQYqUh2WJNOl2A8yBLjVVgOgODWlKvr0xoSQyDHABgAbsbwFSIbyiwhx3hefqlzAfQQxbJXij7GuZxptFQ0EqtLmSSQRE1i6n7LLyF5qj29HVv1x/Ih+//kqxG9WpFgVbQg0FfKuUSgY8ALJydngkAXWCvqTaqsrm1JZ9//rk8fvSE+njv3mty5+7rcvvOa1KZnZc82HWgrJxOQi+VBQGFpGSsGLLIXcFJauN4JoqNURzd6bYJVMLaSFnLEjAVi7b1n6r2kP0lQIvMBn0B+BB6eXJ0IL/6xS/k6GBXwChztL9HYBVAYXdefUXeeuM1sjN0yQ6G8ValRuARGJGURaFYKrGYF4X36AcZpBJgO0BsKMZHEfLTZ8/k2bNNeb69RVYmADrgY+cX5smOhu9zc7MEJBVKyiJM8AD8GdbdPYBzOmSkQdEzgBgXYI9odyl7gLPgP8HyB18IsBwYS95558tkoTs+PKI+wM/CJxydwKeheDpLtkGA4VB8j7FBdrB/AqlmZ2V+YY5rLzBLqL0ocwZ0HEwnAOXU6zUW/GJ/ALvDNQCGAQCbGQjtytjDRkX4BGgB6KiMXGBdgzyVvUTHjL4ARFgsFBOgbCIbaCjZLDCXPQJBwOZWnZ2jz4TuEBQJv5tYBfESKEgEyMqKj5UOLgGRqI9jwTJ8SR6+BAX9WvxtwDnGN8QQgPNGRT46Vyi7h6zgN1rnykIGwAJ8IPxssVDgPzJnJKckaLy3tX5OQZzdnrQw3/DzkiVj3+z8vNRnZslOpT4eoC0trMfD1VbGRe26PlBQKMBUAC3BdwySWAAAA9jdFKSZgHBRsE1QKYCsOi/oK2IRgFdqV3YWYXKqPPsfgKkA7ATosH0h+7vbcnZyTMAQdATMfVy3oWBcMgSNAdQMX9Vud6XT68nSjZuyfveeDMGCiVxJsUT9IZiKfTAQpgKHFTinfYO9wH8AJAyQTfP0hMBtMLeRxUuPhaY81Jb7HCNigzER6lqO/4+Zy/zhRMkFKmPd0/d7YKdrk6WweXZGkCmALQAHVksVApDJ2oI5gu4nLC7KEqRFwGQ5Iz4NsVbbBXBFAX1d9t/AzgYYALMV9TwBm+JnY7SHDlk7nW5fTs/OZXt7R97/4CP57PP7srS6Rla35nlLr6N/hQyTPiXMVOH6NNyD2Oncfm3u80e04wQoYuvkMShF2ViyGQXijOwhixyZTvWQaqyWjOjMwwMAPECc7g8YD0uFnNSrZcAsZdhvyaAHlkmRRqMkr756U27eWJE6QJ8FsJlWlXGwULRFTDIL43UsAH/wt2fnF3J4fEKA/dOtbdne3aeMgPVs9cCcWpZCsSo5gPULAGeV6J/3d3flw/d+KRenR9KoFSSf7UhmeC6d5qHUqhm5tb4gX37rnty4sSiPHz2U/YN9xur5hVVZXtmQpeWbUqnNiWRL8h/+w/8hf/v//lReu7cmazeWZLYxI7/929+Tb379a9JozMju7p68/+FHjD8ALAEoA3/+5MkTgulPT04YNwFoOT4+oT8CuBH+G6BezkUC0EMcA1ia67wRW5KuChTYjbpkZXOjr+uCZUoZA8maR6CHgnjgk0qlcsK+pABOHEqws7MnLTDpDQF0W+VaAvGFaeWRf0lWIwBRwl7bYzYrgikJuNXYrKD7ZB/jmJowLgW9GOtucrhBHn5A86Jcr+cUTAV/bQB1W/+iTwpuH4PV1TcCAKixyva742sS0o1LCSkFzPj8aFjo6POrPt9kbE5puYDLe9kEZIU1XTI+eughckk5+rmNW7eoN/gC0zD2QPCF7G42yz0I/DF0iQD+wYDrhotkfYC9FPY/lVqVAD4wtSE+YH49SMrYbAHmg2wxJjwHcd/2weHe3XI5Blain+O+CkxzOa4FsL4By+7q6poCIsGw1W7zZxwWYb7dQJ22rglz+/ZsAyjh2ZZTQLxXAJPqNn1PkrM3vQoZB+y6MP8QywnoOioBvWFtSzCVsrihfcz5b/7mb8pbb701AowZuy7av/RuiGvo8YFK/vn6d+2Zgal8XsXnB3R9F38v4XXPXxPmxAwgbn7evnsZhHkxr+tpeuGfH+a0vNzDvIr/zOY7Nh9h+7G8GcYd/t2PxbdxeQ7G/iPsj413Uj4qlicMfY7NXVofwn6Gc+DnK+yj90tcmydA7rR7Qjvw+mpzYNf4cYfzMkmeMf0yG7X1j9c935bXMfs51p/YPf7eSf0N7037PdSTqL0kxot1utmX7TPDd0M+Zo/XWNftzVhPTZ/S3o+EMkyzg9RxK5eeHhUSvLiJ2YKfby+zmD69MO8OTBXaeUyH7Rob+8vm6dNs38bl3/Xgb8qArQyLdm9sXXHJLhPYR8Lxdele042rdC58lp8HkyvfvQwUZP/rfF3lHy3e4zueqYD4y+fdp/n7SXN3nb6G83TV77E2Y+ML2/F7s3ANEr73S4tRaf47Fo9C2/VtmszsuT5uXCe2hToTxm7vR0NbC2017drLts7feGksZnmb8XZrsdrWamZ7Xq/98/H5mBlZn3VpjZVcbPfbuNNic+jDLtuWS6NElOoqX5oWM0J5m01d8huj/ZX+NW3O/bzGfg7v9fK1OZnkX/w1sfGEc+Nl4nUX18XelYW6dR3d+8M/+u+mRBvXcZzTa6YSmEpgKoGpBL7wEpgGzC+8CkwFMJXAVAJTCUwlcF0J/PCHPxymJZvC5OZ124xdp8kdBWSEX2nJFNuYhxto2/BPSsalbbpjCSifIPFJFZ+QSht7eL3vW9g/k6dP5sRk7PszTmbwXNFoN9KSNGGiKZRnmNhg31kANC5sDNv2hRX+51ifw8RTqGfGTDU+zRanXCeneCZFSdaG9dWKSiY9LyYkS8zExuyvD/t4VQIsNseTkkgxXTadSUtg+v7553lmAZtbLy+79lLxRFI84J8ZJhLxmSW2LGFsxXCh3H0yK5bQtLbsefjuE5WxJK49wxcl2PjS5sfLxZKNoW2G11xOhF4+ucrLPEysTvIFYT/RB/+S0vuf0D68feI6P46w3XAs3j5iyc6Yvfg5CROr10lSTvLbaXoe85cxfz6eZ5uXNKm/+Pew7zGbCGVtemr6br7fyzL0RTF9D58V3jO2Se136F9iMceuielOWhveH1i8CdvxcorZdaztmK+cJKM0O7JxonDFTuz1cxLqxGV/hcLqOEtjrH/h32Lj9i+oL/vDUbnZJUWbpPvhi7WYDwy1Nu35aS8UJsWdmF/x7djn3ubxt7QXgF5ePi6EPiemB+bD/NyG/TNdsD4as0DMl4Z+xcc485lpdprmk9L88FV67dc/3t683aTJ1M9/mg/gae5ymZnK5sIDYJVuRkFXPl7zxWMSy/F3FKXhmgcPHrCIDvdZga0krAcsvlXPNP7HNbsCM4wjCX0DmKbVOpejw0MWcYIlBuxTy8uLsrKyIrc2bsrG+jqBPigELYGNqlySKgAcYMPqtAnoABigVq/zuegnfALBMCyOzAiYN45PTnga/1mzKffu3uVJ5fiyU/MPjw55L8AG6DsKP7t9PdkewILT0zM5OjqWre0defpsk+AqFCAfHh5LtztkESgYq3AtwFQzs3M8zb0LMFXCasCibJ1oZUGCzPo92X2+Kfc//kjefO2mfOXtt+T3f/8HMlMry9npZKqAlAAAIABJREFUkZSLOAVfAQYAcaD4PFsokWkF7EY4WbfTHchZ80yap2cEfrQvUKzflHazqUwiqLbDyeXZHAFfOEkeMsH8orARxewo2NbiQRxQkDAHZBX0A/AEwEaYEwVdzbDQGUAFFuWT6QcFrG0Z9rtSrhQJ5ro4PZEHn38mDx88kEcPH5B5pFops8i5026RkQSAFhRUlsgGhdPsRW7fuSPf+s53ZXZ+kUCBYdJ3MFSB6QuV5WBOIVCM7FRtFlZqoa4WjWNcxloDcAHAENALgLEAhsP4yWSUgKlWV1elVK6waIMgDxQBJ4XB+D2PwnwU0CZFuAouaEmukJPaTENyw4H0oMsHu/Luz38qf/7n/7usra7K6/fuyeqNVYKuTlHAXwWrWoHFy2B329vfld/4ja/J22+/I9W5JcmXaiKZonS6SixmYA2CTWBCQwWuCFgYsjmOCYXPYJZot1scF8CFmM8xmEoLds0f4XqwBT3f2SO7GpipAKjCdzA0EDAFxjAAjga9xGZhu8oCAH/z0Xu/lP3dHSnm8LteC9sulQoyU68TqNHrdKRWr5FNLZPPyi/efZf/sI9fX78l3/zmt2R59abMLy5rOXwWAI4CiYHIQsXf8zBSskwAEJEDY1jCrKPF0GCrQsERgDYACRiYJSnyQSEOgGcJkIogJCv6S4DpADrADrOZAW1n68kTOdxHsfmRtM+b0usAMNmTubkZWV5aJDCJzDhgTsmhWDs/BlMBgFGv06aa5wCrDZTtpwDA5lAePnwo9x88kIcPHxNMBVDj0vKSvHL7FXnttXty4+YabQwAItynzDhgWVLyJDKDJGsX+KtuB0XPWogM3W5ftAlE2dvZkadPniqzxHAo9WpNVleWZf3mmkDXyVZ1ekqQDICtxydn9F8ococdlCtVfo5idrDzgYEKYAAA1jAm6DCAHACMwZeirwB0AsB1eHTEomYUXaNIG/oEH4GfZ2ZnZRGMeuUqC6DJIiUZtdcEqAkdpo4S4AMZg/1wDHhBYTHAKCjeBghJWZQAztU1iAFKyAoI0Gc2TzBDpVbjuPBcAmwThhIFA0BPFHipqFqwuilzIACbKCLHc/DsAoAAZEkBjlOZznAN9L+AwRq4CH4LOgZGKQCDmueMP/TR7dYIYFsGwxNAHAR+aozQdY/Ot+2dwQwFewVjUBe+oViSmbl5xhow68FOCHcg6HIIKJMWWXIsVuCPdhVMRSamBDwEPYDRAZCCcfKwhoTRyQDVZjcEDGK+wEpVGAPZdE1iFdr6mzKzJgYNH91pSe+8STZG+Cy0SQY26HkydvQdTG8A1J2dnVMPMBcAU6298qoiAGyOjIXKvhNkYc8eM1PR7hP2OgDZEINqBqay+RoOaUvQPwNTwSeG63G/PhytbRMw1mifQZQg6b9k0AdgrUXgOGwKcR+AKsw74wrYloZYDymYCs9vtS643sI/+ADYHOyaeprLSilhEQRAAMwyUGgAgQjy63Sox9Aj2xsZuBj3g5nK1pud3kBOTk7l8ZOn8uln9+XJk02ZX1ziGgP+gF6UPj9hwyPL37iu0WQRrlNxm8/F2Rrdg6n8uv3FtTfKQaGDsKEXwVRMZZKFTEGHBqYik48aN9cFxUJWapWiyKAjmQFstCONelGWlhpy69YNWVmel2IOoKaC5DMlMs1h3SaFvJ4KxX92SMBQelg3nLfkFHPZBEtVWx4/3ZInz7aked6WVqdPQFWhVJNiCUC8PGMWgI9Ydzzf3JRPP3xPLponMlMrSDHXl3ymLd3OkczU8nL71rLcub0m83N1efToEdmjwLY3O78iC4s3ZWHphvQGeTk4PJP/8//6e/nVLz+V9fVZ2Vi/IbfW1+Ub3/iafPUr7wjA6ft7+/L+Bx/K8soKwblYxyHeAMANXYQPQgwFaBbgKvr6szP6efhyyNb2lcwVwic5YJPNGXUJrLcAfRQKl8BUuMbAVOqbBwS2w9fjO3wRfAh0bXt7X9otsO/k5ebNZalWFTw/zmMpio5rT4KZPJhK/ZoyUwEMrn03MBXizHgvafnp8ffR3s4OgCDDk+5vDEBq+ox2sd4HAAzjUeYgBZwEOMsR2CrxSM432SFK4yf7PZ3Zp987+9yOylWBYrG9YLjP1sPN1OeT2XQIpjU9AANtwM9tbNwiqB5fOEQCfoL+hXuYAUF3BqYimL3flxP8rd1m7EJMr1SqXP+g3f3DYx4CgLWQ7cmtz+g/fC3aRzvmd23NPpJKkm82PbR8j35HMTeAqBmymIFlEHFpYWGJ6xG0hTlHfMH+BX3A8+BTcT/AYbE8nc/LmY6PY58Wt9vvfu9tfQwLki8ziI1nK8wbaJ5dwVQ8yADsaDmN4Vhnol38/Fu/9VtkptLCYAXoWe7jUqFvAqayJ9r63+viuIZ2fDiXteHzO+H7D2szlu+08dv7BXt/cPn5LwKJYvpv8dTswdtFeL3XGf+Z91OTcjuWwwrl5fM44TO8TcZyej5n6tv1QD1/n7f3mA349sLcnn3m33uEuaE0mYXyCscc62OYv5oEpvLzGHtWOO4wn+yfb/o0aSzhPHv9SetL2rz762Py9Hod6vh15G3te7vzthdr08aH3JIemjA+KAntmS/y+U1cY0DSS37imp3EPTbn9j0t93nNJqOXcY0RfGLjCL/7OXuZeWC/sWMLQAShbqTNdxg37L7Qh3h/FfN/4X1enuGcTvJjaMfWH1ynOfl5XbrKH/g+ptmQ2SqYqezQ1Jed76vsyORoazas47xWeD0I27Ix/Do67v1EzO6ua9/XGZ9//x76tFDPYzEo5sdiMcius3mL6W7MB8ViVJr92fyHMk+LZ2nxxv89JsNx/BsDj67qk7dBv07y+u1lczn22Npq/H4/plf+frPFtBia5st0XlQCk8ZuMvK+PYxdoT2GemHgWxur37+bzXm5xfrk/Yq3G/8si0NhW5PmGe168L0fb2j34RzG4kFa/LQ+xda2/jlTMNXLevfp9VMJTCUwlcBUAl9UCUzBVF/UmZ+OeyqBqQSmEphK4KUl8Gd/9mcjdFNsc+2TKT65cFVSL+yIMVPFNvXXbSu87jr3+WvChIv1JS0pEyZYbPM+TghpgVvaiwT/UiRMVoRthHLxCSGVZVKc8BIzHEtUTErsa9M8/zyaDLJxhgl5/D18AfRi/1/sOJkXUOKXFMfhHktKWoIkHIO9UAiTSDFZ+7H6hMskvZmUjI4lRH3/fCIobZrCpNh1k0d2nZerJXO9bnk98sk6n+xN63M4drRlL1v1xa+d4voiINLrRkzXY3boZeTtIWaX1qa3NbvHg/FCeYYvDK3tMEkY64v9LdZGzI/5NkI7u46vetFnvrilSUvKX6V7fs59ojH2TN/3q57n9dLPW/j3UDZepmGC9XKfTAYvt71LS4SnyRjX26m53geFMS+0gTT9utr+xz42tI0wOZwWK2J2HOoBrgmLK0L7TJur6/jJ0B6v0nO/xvAyD31Ymvz073pib0z3fDth33zhSOyzsO924m+sL1fJJqZ/k+wujHN+XTHJHmNzG7ND394lIE5yambMt+Oe2Et3r1Npfjkc6yR/aM8xvX8ZMJXXdx+j0uw8HCeeHftbaCOTYma4/vN6GWs7tsYIbZwySU545XzhZXsCLkL7dtI2fsZp/ijIsBO1Q/+BImf8De2gOP/Zs2dkVhmDqTIyBItFUphA62IRtb7w1OJwFDMq8wQKxVDUN9OosQD96OiATDYouEfB/8bGutx+5RYL/1eWl8hsU0LhcT5LoAsKv+cWFghQOD87HVk0ipCt8BFFcwaWwd9QCAgZoZDuxo0bLFDG59TPbJbFfASTobi7UiW4B2AtCA5MBSgsBADltHku28935emzLfn0s8/l6dNncnaGAuyOdHpdKRbKUqnWWJRoYKr+UIEg2MNQ94dDZVRB8bwMZfvZU4JT3npjQ77+G1+RP/6jP2AB8NH+rgwGeO4FC/+Ojo8ICgOoKAtWllJJBsOMgF2C4KAOWA76kmUxxYBsScmx/jLESfKZrHRQbJ0wB2icyo1Ov1WdwLQqWwA+R8EoCiUJzqk3CPRAYeLsHFhz5lmECUAD5hlgFul3pZDPSPP0WA52nsuDB/dla3NTuii4zKLdsp5wf3FOxhywrZyenbIoFYWyxUpFbr/6qnz1a1+XmbkFqeGkfDA5YZ0/AIiqkJyKDxAGiqgBOsIJ9WAawN/0FF/MM4rLUXgLXQAY5PTkVAEuAMp1lT0BcwJdWFtbk2q1JoUiAIPK6AW9oP0BjDZIWGIAMOt1OB6AxwA+AisMih5braY8/ORj+fiD9+T9938ly4uLcmt9g6xq0H+wTIC1Cbr16NFjAlHKlZK8/vob8srtu1JdWJJsHgAznPqbkT5AYwQCKRhoSIoxLYhSoMP4RH+wHQFYBmPDeCrVCkFVBF5BH2jiymwE1h7YEUCBAHcoi1Bd57KoDDkAVsBOUbCq6CbMwIDAG7T3+ScfycHeLnWM7GKDPudXGeVKCVnYgP2AzgFg8/5HH8qjR0/kzt3X5M03vyRvfvkdqVbrUswDBID5z0u+VOX8DMDukcNcK5iKLFIAMCUMtxxDUkhWSnQVgKh+H3OncqBfJVhB99jg5mJBd0LvRTwG5AgwVQ+6AMaqLn3K3vaW7Gw9IxhCBl2g6CSfQwFznmAIgE5gYpaXANARz6wQ/KQVEepv9WeATwHY/OSTT2R3b5+gQIBRUHy8AV+3sSGrazcIKqE9ZbMsOC9XqwoQA6jN4imYlOg5If4+bYisCy0UJytD3enxsRzs77OgHgwk0GEAGedmZ8gu1QBwLptTMGIHvq9HuQDkgYJ4AJXgEy1O4LsWPIMZrkefAYAH5oFsHXllB1NQVzPRWY2NBvJrNOoyOzsn83OLMju3IDONOdnb26dvpq8mCLDCeMS1HVjRsigkzisrFNkMtaBvbBf4HMwe0FuAIpRdBPoE4CmYAfso2seYKmDpArteScGYZGwi/5POF72JVif3BsrulAdYEPESugf5o2DfWBoMQAOf3sf8KDsLv5J1cz9haAGQCoxIkA/mB7JikTTAnwAhkIEuz2f4Na4HUwG8Bj8PJhACffMFqc3MkFEQrH7ZYlnBYHD9BIppfwCmgh3pWkLlZ+yD6AviBn0eARP6kdUYErTg9u1oDzrCOQcLnDHfjQ5ZSeI+wUQAWRDiTLBiv3Uh7eaZnJ8e0f+T8Q96XtAT2K14y+YO37HOQHwrliuyuHJDltfWk0VFMgY6Nv2ZheUcgs6dxXYycxHwC/Y6ZXJDTAVrG3SSrFbJnCmQSYG2mA/4RHwHO5NVrvu1HGVpjHHGXJV0BD4fPgUx/OJMYx7ZUAByA9ibjCp5KQEMCtBfry8X502ylkFPYP+4Rv3HiewfHlBTET8A0IVvRd8IMEZcyOcJfIAPoH9y+Rd/yn2r003ycxky0OwfHMrHH3/KeLC/fyS1mVnqDBisFLusjF8EqzD2KMtNuE71BVm0J1fga/uAMG/ir/FrfvWbAKfA5lUHaakJM5VSJHkwVZa+nGBfxgqALIZSzGekXMxJZtCRXAbrs4GsLM/IxvqyrN5YkLnZuhCKOcwDjkY2IrDqEHyOdTH/2SJWpA9GufMLOTo+kSbAq52BPN18Lk83t+Tg6EzOL8CIB9Y4rCXgu7OSzSubKMD8T588lq2nj6Tbbkq9nJNCritZaUmvfSLzc2V587UNubG6ILVqSTY3nynoPY8+laVcnZOVlQ05bw/k2eau/PjHv5TPP3skMzMVmZttyMLcXAKWXaY9YT1E8EtFQa0AVJ2dncrTJ09Ga+Cjo0PZ2triGg06B/8OHYV/MuQPQaqcBM05xPaujHUEfQDMBNa+8SEnAFPZPolxXrJc+zK+Z8BwNJSzM4CpjqTbwYFYAFsvSq1WYv/tiwBB6pSyA6Gtdgu+C+sPjRVor99LwKSIsQVlUjUG6/F+z4okVa8sBwhwjjICYs6zCZhKC9ZZ4JcwbGls7NP2yDYaObxLgS6W8xy5mNF4/B5/FD+czYR7Xr8Htzy2ZyRRF6bP88Ce5Mm6EaNB4xqAqRSKCLnBz60DTNVo8HLud8DAyfg1BlOBrYqHOCSHdByDuTIBKNWqWEM2pN6oE3y1+XyHugsQH3QLfULcwJftNQn+RAxK4mQsHxQbE8dHBkisS5XBFQdugPmyXK5y/U+mx1yO6+G5ubkRmMqYsiaBqcx/2RxozkNlZV8esJAGYMH9CoYaH97j58nbkvrCMZhq2APTKdb7qvMGpvr+979PMJXt1zyYyuf0la/PQHvjfJeOyR+sp+uCtBxOOCfof5if8vLy+mf3Wk7hqgJ3v/axn9PuCe3D+uVlmpYrieVLfGyytmLPGClAIgf/rsnm1n8f+5zxXMTeT6U90+t/+OzYXIT++arffRthH9Jyjt4XxXQh9kwfO7z803LgMX20/oU5Ki+XSX0O1yz+Pi+H2JjCa9N+t33ada/HddA9y135OfByDtvjIQdgyOOhC5fBVGaDdo9/J5EWwyf11/zbaA/qQEixHGWoU9eWRQLYnnR9bP1x1fNidsx8ZbJO9noR+znWH9NBrytpPtR0PGzHxhKCGbz/8D4xpueXbJHK9OL71ZeRp63VfB9Cf4nxDBK282vPbXKhtR/OY+irxzqngPvRMV3BgZ5pNhy+079OP32sS9OpUJe8PV0VL0ymZp/4HvOlk/yPl1vMFqK67g4hnuRTQr8c85eT/Ecs9vr+eN1Ks4WYjod/07zIuKYgpqvh/IXrmNgawJ7j7VH3opcPS00bZ2z9EpujNB8WA1PF4qaNN+aPr2PrHkzl17GhLnu/lTbvob753y2u+Zhm/ZtkK8y5JDEmjOfex3o5pvnYSfKwuOj1x9sofp6Cqa7jOafXTCUwlcBUAlMJTCXw4mEYU5lMJTCVwFQCUwlMJTCVQIoE/vRP/zQ52PfyS5swqRAmyl5WoJoIefEUxknJpLSExcs8O5bwC5ONadf4zX2YpPMJhVhyLpZcjckwdq+1fSkxoke5Rof+MnK6KlGHl3L6QvryV5gw9C9Q8FlYiBEmUGIdVyjV+BQ2XBN7qRBLBPtkZtpLtHD+rtIbr/OxpHp4/3WTU7HkaZrOxRJbafenFcX7xJKfN/8Ca1LfY4ng0Gau0g//eexlamgL1h+bM5vf0M7ChCo+t9NOwwSp16XY8+zUZ7Thxxybm0kvDE3esQStb9tfFybETb6hrsfm3ss2prOxz8N+TJqfST7C+hMmaf3Y0pLH4VyGL1TjPsOS4FdZ74v+yv8lbW5MLhiz6ZGdROvnKPQ3Mb30f0ubg7Gc9KTlND8Q63tarJjk/+0Zob55/+Z1Lk1maTqXllC/KibZfaHvvp48RnVio27F5tfbhn/Zjb97e47JQhseA0pivj9NI6+SySSb9n1OW3PYc9N8ZGiLvk185l9SxtYkXo+9P/ag51DesXYmzUnMV1sbHigUk0HsWTF/FJufyy/ZVA/SXtqGMeGqmB2LTaFuhePxn7/gUzhZCRgSRV2F8QsqA5yxPSteT5h98OKaviwBHRjTD4reDw8PZW9vT84vLrSYFcWuKDBEUXoAptIaYxSg4zoFBAAIRRajXlfW11alUi7K8RGYqVqsSb51a13u3b0j9+7eJgiF7EVJPwqFnJydnpD9ZH1jnQXkBpQ6OzlhESjkgUI69BUsECicQx8wXjAqoaDUCrdxrRUlonAZgISD/QOpgaUHp6m3LxQoQp03XFJO9g+O5OmTTfn5u7+Ujz/5VI6OtOCbLCr5ItldWNyehxwVyMZDwgn816IZFBXiXz6bka2nj+X9X/xM3nzzlnzja1+Vf/vHfyilfEa2t55Ks3kqJ8dHcnB4SPaAHQBYAK4BcKBYIhCgByYSsIpks1Irl6QCkEapJEWADJJCPqzIe8oRwiJKYyFT/cEaSE+HtzUNwVQAX3XAHtbiZyjAQ1Hu8vIywUfr6+tkq4Jc8fdSASCTofS7F3Kw+1w2UTi8uSnHR0cyU68RKAIwA1i+ACxAwTdkfto8I+MKAAsAod3c2JDX33xLwVRgCssCXCQCFg2w5qCgv92+IJwEhawEDBlQhsAeFG2WWKyLYhkAqSBD6C0YEBr1GV5jhaKYLwDs8OxKtS69DuQAgNZgBGAByxJ0BQAlfN5pnWsRZzYjBRRKFnLSvGjKr/7xJ/L04QPp9TpkaJqfnZOZGZzM3+H8LS2Dxacs7/7yPerqvXt3Ze3mTVlcWpHywqJkcmXpd8Gok5MBWcISRh4atxZVGpsa2BfASEbGIPYvw/4BIAAAIovCCWToS4ZsVvqPjFP9HpmRUKQPPUTBaZ3MPcqcpSA1ZRzjKfmEswFQwmpiefL4IVnhumDYAUMUZA6QBYARmJNkbwbw08Hxkdx/+Iisbt1+X77zne/Jl778FVlauykZ1Gh3e2STyOQAeKkpq0QPLGMA0CiQAQXd+IdxoICMxcyDPj8DEwIAGTBSsMCATYtFqQS9KBgGsibAJIEBKAgKxfcAYPRkADBVMkbUzsP2ntz/XHIZsPUM+Q/gOQCPoMMFMJh1AMbMUc4A7mDd15hpUMdOT874M/pwetqUR48f89/m1iYBgbdu35Z7r71O4ODKjVWpg+2tUJRBtyv9DkAMQ8kW8gQAEYRKMJWCt0bMR/TvyiJGNiYUsMPf8GcFyezt7sruzo4c7O8RzIG5nJtpyML8nCzOL7BN+FRjRYKcLMawQD2ToU5Y8QX0TO2rQEAI5oMAoR5kAcCjMsDBVmBDYDsBuwpY2ZQBbUYajTmZX1iW2dkFAlI3AUQ4PCQbF5jMUNANwAjAsgB2sfAeYBtj9qMtKHgmwVTQ5wOIVSmVCfaBPwC7hoKpAIgAABVtKZtSHmCgYlEy0HUymhBVpf4erEidLn0qfAOYZTJ5ZbkgGBigU4KFFPhEJhzW5encgJUN8wjAJYE7AKFdXBDs5gHL9P+JbmNsJmPI3PYVVoiNZ8NfoS0Ur3dQRJnNSrlakXpjRur1GSlUqow/6AzY+ABSoA2Q2Qv914JpY3DhdQmwEv6KgAIWjfvCal1V6JoXzDMat8hIRRB2giBC3gf2qK6Y4EPoRiavYCr4kc7piZwdH8rR/p6yYBFcq0XvBJEllUQKUkB7Qzkh0HYo1fqMzC+tyPzyKoEuBPiQoSphL0JHOH8KVia8aFRgmk3mVf0G2NUgS4Cp4PNGx0EPlAFSWSA7nA/ENugggEoGJnlhLxMWZSZAVNpsDu6yK2eH+9Ih+ybYfQBoUNKjUrEkjSrWOIibACOCMUj1Bs/E9YiVz7Y25cmTR5wH+LvXXn9NlleWaSsAVJObKZsjiAVgKugVsmO0YQLWFCSLRwOMZ2tWrFu2d3blZz9/l6AqgMIL5SpZJ2E/ZKbi+k3bR+xVKFXC/JcIw/YSYa7G75PUJ2h8ZjSbABxR0AJAcOr3IR89AwNrtqQGFraWgF9yogBXACu7bQBq+wRRISzkYZbDthTzA6lXc3JrfVnu3lmXucWG1GslBZ0PAJYrEKhO3aLPSMBj0OGEvbV3fiHdsyZZps7wc3co27v78nxnV3b2juW02WHszuYRf8sIlZLNFaVSq8vTp0/l0YP7cnZyIMN+W0CYlcu0RQbn0mufyvJiQ776lddkYQ6g5qzs7G4TrFOu1KXVBjKyLDfWXpGzZlfuP3gq773/kTx5/Ixxl+u8rJCxD9/hd7GGw/oMMocuLSzME/x6fHwk3/zmN7nmef78uTx+9JggL7DBwY/7wygsa6zrRGV7srkeZZPBlgjAZrKPQHzujQBO0D2AuhW8QTAV2TWV5Q/xHfp+fHQhOztN6fWwpsvLxsaC1Osl2iH9fAJKgf4psETZgVoXCRA4YZFFuwamwn0hmMr2YLruh9/XfboehKNMR1A0XT8o01+nC/BhAs5OctUenAXwF/r3YlGismeFezT6AI1c1Gf4TcQbqBiBWcmaHW1af32/Lf8QMr/Z9ejHCByWzBfHSZI1hWGzryMwVZY+ZX19g+t4PMuYqbhGxnqiP6BOQRaIs5AHPgMzlf6tzHV1A7FopsHrn209p16AjRKHcKBPiB0GzEb/+SzOseZKvFzDsb/wuwYabsyg/zjoAcyvuk7WeGrMfvCTeA7+kelvoOMxWcb2+r5YfrzHV0HGZG37yXDfHwNThe87bM2lPlGZqQxMpT5U8wzw4z/4wQ/ky1/+MmVKv0h9Vfuy9YWukBJmxiR+X87jJGsehm/YtPpk09Uw52Pjtc/Nd5svt/776/xnxohzGew1XlvYGmO81hiDvfw9YQ7Frvc5Hf+zfR7mUawd32+zm9jYff/C+O/n22QY0yf7W5jn8WOK5XcmtRnKIxy7H7+f3xfWMBEd8faWJveY/ENZedmH7zWvesdi98b6m/Y3f09sntPkEOpg+OyYjnm5+GeF7yYm6QM+M90LdcTrZ9gGLB+xFqux0d4hAurFfSbnSfnKSX30fiHUXy/PUN5pdpP6LN2sp7yp1rtiujjp776/l/quKLRLXYm1HZvjNL2Pvas0+cdsMyY7e57F8Ek64NvmdVSmy2CqNHnZwGN6nmb7l/x8jELsKkUPDl/z+u51xa8zobNgjA1jUDjnod9Oy8tP6mLof8NrYz4gfE7Yj5j+eJ8Y+jG/JgnnwT8/zTf6OcLPV8khLXbG3ve/TEwI/Wmo/9aW799V9meyMjCV14GY3w/1KzafoX1ZO2NbHvuImMzDcV6lX5M/f9F2Q10JZWRA/WuY3ugS/14O7dlYw7bD92Jp44/pMF1RAhLGfd4uQhvxvgg/G5gq7I/Xv/Aei3GhTsTkEutL7D4879/88R/GC6deRuDTa6cSmEpgKoGpBKYS+AJIYBowvwCTPB3iVAJTCUwlMJXAP48EfvjDH14CU8WSFZM2s9fvhb6A9RvotCRhWtIyfNZV909KVqUlucJNeloi1L+AiSWZ/ItZ9DuWwE6TXSx5x+KxBIwqYPvWAAAgAElEQVQWJiTSfo8lFmOyvfw8PTHSCsmtj2GCzxKG1l5aQm1SIvgqMFU4f0i2+MRULKFp/fSJmevqaCivq5KYafoVS2K+bILIy31SMtePzZLV9iyvy2HyLZbUCsdv18R0Nzav/jqvZ7EXFN5+/DyG/UzTPy/P0NZ84s8nE+0e67t/2e7lEUuum76nJahjuujt3ubGrvP2Y3Lzbfi/+X7H5sRfmybr2NzYHBhIwsva61WarpgsQl8a01fv90PfMUkXebL6S57UZ3KPjSGWBPZygPx8AVmanvp58Drh9T72rPFcalFaaEcxn53mQyfJ2cvb5BEm1i8VVgUMizHfFupHrK8xmV83zqU9M3yxrSdGX27VyyItxnnmk9AvhL5BW1c2k9jXxLiWclNMz9P0aJIO+7mNFcOk+Qtr0+udl1U4Jm8H3semxb20eQ5jlPfdoX/H72H/wvmM9dnHjUn9sHGYnVuRUFo8C/Uipmfh2siPz6738xTaSEyeXOvAP4DlJWHZyRdxErwWgnkwFdglUMiM6zAeFGwZsxPMBL+jKA1glN3dXYKUwMLEYvIsimsz0kOhJTuWMOFkVPfJ5kHQFcApPQEoBQAMFDTPNcBqpMAYXIfC6juv3pbX7t2VV199RRr1GmsdUFyNwsdaDawvGQUa4PT0dot92nz2jN9feeUVWVxcZGGfzbFfx6FImgWBnQ6vQaHpqDA8YZhQtp+WdNotKRSUNYTsHgS15FinsLW1LZ99el/+4Sc/lQ8/+kQuWh0WsddqDS06zuVZnAjQBPquggCoQ9kL8XwAB8C2VcxnZXdrUz7+4Ffy6qs35O0335Df/q3vkrng8cPPyKABAAeK5M5bLTkHm1G1LiWyZ1UIqrJDJsAaVC7kyUyFQm6AwciMgtPf8VITRTdkkQJ7gDIz4TuKWrXAfsyypjE2xz2DnRyvBaVamA254jsAEqurq3L3rs7ZwvyMHDx/KtubT2R786lcNJss4AUorlapstgRBbWddluaZKRBr7RgdSAZqdbrMjs/L4vLK7K0ekPmFpYI0gPQCmwshWKZsgQTE4pCCzkUWmjxpNmN2gpkjZObu3wOAB34h6+1G+sJ61ZHTk7OOG4UYs7Nz5Mxp9/tsKgYsiHIIZsjCJDPKxaov5gTAJfIhNFFkWZbjk+O5P1fvitnx0eysrLEImcAQXBaPnRKwVRLtKV/+Mk/Un4oagbAr9poSLkxJ5l8SXp9nPoLwADkbwwjsCcF7qBAGDYPMA8ZMs6aHBcKqWu1ulRqFbIeEUg0ADgE4BbUh2shKOwQcwJbbjbPaPPlUonF1/hXLBUVGNMHyAngGbBUAPwA4BGYBDqys7UlZyfHlAvBVsOhVMEGQHCIAnvQvwuMe29fHjx5KuVqTW5sbMiX/9VX5eb6LSnm8so6MoBPSor1wURFoIwenmLAD4xX2UlEWu0WGbVgS7BNMB+gz2RjYzE0gFkJCG2AgrMui85Yjw99SVhw6CMIfFAw1XAAQBXYmXKyv70lzx7dJwACbG/VcpGsVd1Oi2AqzHvrokXZAbinBa05siuBLaPZPKcrBHBhb3dfHj95QtDCrVdekY1XXpEba2uyuLQkDYAFjUErDyCa6oyemm2sSeTU0j21W09QGorS1PWMgesTNjUAYwAsaJ6dyu72tuztPJejw32plstkSLuxusJnnTebyr4mQ/pDLYBQQBGKbAE0JRNUJrHT4YCMTWCQYnE7/cZAi/ETnwIdh01CPzBfAACBDateq0sJYA3JS7s7kI8++kSePH0q29u7kivkyLbTqDcIBsRzDQQCMADkTsBjpUJ9hazg8/BsACmgewCngNlLgSgABA6lDd8xANuUAnQgM/hBMmFVwOCmzwLyhUARgu4URKJsJxkyrbHQO2H747jhS20hiYJnpUuRi3MwH7UoV4J3AEAjW45GSCuuZsEI/BQZ8pRVx68rLXYRuJT4Zha293py0WlpvC7kpVKpSaVSlwqY5coVEYBIaVcK+AIwBH7DGKaMwUXBKgqCgv4DCMd+0ibGewsFHupcEwBBcJYyFJEHikhjA2rRehPkcbL+HfYJQD07OpDjg33Z39lmPAeLHRh1EAehSyzuJwsO/LYylpy32gQLYXxzS8uysLxCYBxWAGTSIqAPTHoJYLJvnEnKCKJxYQwagx+GnmKMYJFDYf1okZ6AqVCkDgCxgakQq+EziOBI9GK0BhttJBL2osQYFTwOQNlQer2WHO48l26rRflRtmQ7HFCnIQPIHT5TWbE69J2INegbgHgAYT5+8pjwAYCS7752j2BzgB8AXICMoL/d3kC6ZJPU2AG/CRmYzkF/zprnI9ACAKw7O3vyd//l76XZvCCQCH+DfMnORheDmJH46ARMpXM//qJ/jjAXhWtbWz+rGBUE4HV+vG4DQAVzbCw7CdNZgiXVNZUynuILrHIaqwGmanPdWynnJZ8dSHbYIytVpSQyN1OSV26tyN07N6U+U+Y1Oq+IOyWRIWSmcYF+GchaILIQ/LDmbJ5L6/RMDg6OyEyF5d3ZeUtOzi4Ipjo6OZeLNoA5WekPAEgbEExVq8/Kg4cP5P5nn0qvey5Z6Uq5gOTEhQx7Tel1TmVtdV6+9Y13ZKZRkmxmwPgMnwUwFYBUxVJDFpfX5PDoXD799JH84t335cmTLbINlqErw4EsLcxJrVaR09Pj0XoeTEFYO0NXEPexBsZaGesO6Nqzp0/l/v376sO7XYIJyUipfGSGI7vEesQcGZnCEtAy9gG69FcmIwgmYT0yQBM9A8FFGrPwdwCjECuPj85lfx/Pxd+VmapeBztsJzE5HAwA3wO/A3Ak7ArgQwVGci0A8HUmx/Ul/QiZqcB4l+fnYY5NWYCUCYh+jCBM1Wt8x94GLrRDhjY7GGV8Qr3prr2XuHxAgTFEeXYqf/gNT5/gs+B/sd8gUyaZiBRQFctDmD2ZzYz7MF6/w8aMJf1SPg9gLdgb7RmHZRgzlR6ScHN9neysBDslzFTcJ/CfshIDqIl9B2RlYCp8Dj+KtWe91pBKDfE9I8enZ9wDYS+kbGe6v0Sb8HM6dj1cwpjzoJsezDdpX52cDaDg7UyGa27sR7ButEJ0W9NifGgX+oS1CW253b7ECqGue+zXvO8a91XBdp5pygNExzFnDJDwf/P7eb9v9/PKwyEApup3E1aqxCdxjV+S3/u93yMzFfYzyvQ27k8MTBWOYwymVv8dgqnMN4f5Oe/jbUxev3wOxfy8tWF5Et8/ix5hntPign0eezc0aZ5i+R5v+2G+xJ4Xy2tdlaM0WXndmZTbG0fMsa5Zf8J5sjZ9ji8cW/is8PPYe5vYPT5XZ7oejmnSs0I5xfpp+uPXCT7+x+6JvUvx/Yv5SJ8n9bLzPvWqOfK5EK+nMZuIzVOYc/bzHvvZZBM+K7SRUH/A3nv54IBxfPLXmo7j+1XvJdP6F+tbGFNDu3xZOdCekm1u2hyFf49dl+YfvI3p2vblwFTeJmK6MCleXUcHfPv/UmCqmP76v6XJcvgvAKbiOjMD5mlltIz5prQ48uvo+VX+3vsb+znNR9nnXn7+Z+boHeuzfRa+Z/NxN/ZZaOfe1s2PXSWLWAy2e0NdCOOnf35sLzdJpn5sXvdjcfLyc5SZKk1PJ/n3Sb7BnnF5jP+yYKqYvviY5vvoZXvVWsDrrl+3eZ8Yi6ehTGJ9iemg2WoIoJ/0PJN72jvx8Dlpv4dxKfS9ob573fNzj5//+N/+0bQ2/KrgNf18KoGpBKYSmEpgKoFU2oapaKYSmEpgKoGpBKYSmErgBQn86Ec/ejlOecfi8jLi1M3v5aRG2v1+o5z28iEtwYU2fWFemDiKJS8s4Yd705JSsc27JRv8fT4JkJbwuCoxFks253DCt0sc+4RImDwwufqxTkqy+ESEvoa+XOQfJiBjyZRwTJPmx/rH04yT03d9IjKcv9H1SfLSkjthUs3mwb9YSkuYxpIzYdLQF46k6WqYmApPsQyTQmlJwrSx2HNjCbCrEmfh/OP3sGAm1H2fQPaJMZ8cuyoZZ/NgydzYmP1zwpdzYRI41Lfwc3te+NI2tFk/F/jMXs75fvrksPXbP19ZBfTL99u3HY7XnhM+P3wRaZ+zeD4pmg/bjfXJfF7o67xdh7rtf/d+KjZXsfn2SXf/nJjvitmO192Yjx6/RNbTkNPs5qoY4n2z94uxv4cv472O2hhDO73Kx8Zt1ArXxifI+755/3fZN49He105e7+KvoRF62HRRGzMXsZp8fG6euPbwj2xAo6Yb758H2fvhamfpCPhZ2FMC/3seD44A2lqFv17zA69z4rZixVMhvIJ++XHMUkXvd8I9f46/tvbR+gfw/6nyTJNdyf9fZKgY7YUPvuqWGMvuE334M/N/03SkUny9PEh1n+LKSbTMH6l6gsKpcFUAjtBkV4CgsH9l8BUhTxjmRW7YUzGgIFrDUz17NkznmSPgjSyVrGQUosbAdZJyjoSJhsDU2E9rewUZKZCYX37QtqdFoE/ZLHJChltAKZaW12VjY2bsn7zhjQaNWUlyWUJfpqbn1OmkHxBWudNQX9+/Pd/TyAOwDpvvPmGrK7eYGGfFlHqOewAimF8+/v78uzZU3nw4IFUKlX57ne/w8J8gmX6PTIZVesNOTs7kebpiZRLYMZRgBGKNsE4gwLazc1tefjwMYFUT55sSn8oki+UWdQOligUIqOAEGwgYNmB7NEHFG6gmBnyQ/E+ishLhSyZOp48/FxWlmc57tfuviLnp2C/ekDZALjAYm4U3g+HUq6BeajGwnmABriuT4rxy5AnESooYG+REQSHGwxQjJ/NSrFUZl/sdHjoAYpN8U8BNChiB4gG4DeURGZHRYiIo6b/7bae8g6/g6Lc27dvE0y1sjwvvbMjuTg9kubZEeUPoANmAqCierXGInEUjx/s77OOGUWYrU5Xx4a5K5XJHLN++44sr64R2AB+LxR3A7SGXgGgAbUCmEqxalZQqExpYIEBIxVYsFCgqQXCfc77xsYr1Acw9+zs7Eqr1SbIa2FhSZZWVhSARDl0WaCNAlQUvPL09qGCk3ANAEvYkQJMdbC3K1tbm/Ls6RMWeL+ysa7MPdxPZlg8enh4IPOLiywc/Ycf/4TMKP/Nv/7XHD+BI5WaSK6orFSZvAIFCKJQYASZzwCmKpb5O4rz9/cP5Oz0jIAe6D2YVIoVsOmgSFxBdRiLMi14MFVXTsHmBoY5QFsImCzSztAXXEvwI5jkDEyVA+MNCn/b8vzZMzk9OSKrE/ZhmAeA5QASOAdb1lmTjCrHpydycHImR6dNuX3vnrz15XdkbeMWGQyGHbDr5ESyBeoIx0mGCYA1FAxDFgCFZ+g/MAqcN+UIQK5el+xFC/MLZPtS/BHWvsAVKJtVv6sgxFa7Qz8FYES1Xhut3VFMjjEQ7NnvSgZsRGAZOzkku9re9jZBiXMz9YR1DYCIPIEzsAH6xzzYwgr0hbBv9BNAvp3dXTKYHB+fyNn5OUEPv/EbX5NX796T+YV5KYNJqFCUdrtLMCr6XCwUyZ4EAIMBe8ak0o4xyAp/kz2wsiUk0iIWQH0/dbcPNpJjgqkAEgMYED5lcWGefhPXAGQCX0EQEljbADhJYocC08DuImQDQ2E5QAvwr1kAcYn6GvAzgKmgI2BMAjCLdcEo7kYhNfsyIPjg8PhM9vaP5fGTZ7K7t087xVwCREUgFWIVwDtWWA7fVSywv2D9mwF7YK0mNYChSvCjRQKs8A9gKvgl2Ah8Rg9gzf6ABeLwbdz/Awxa1HsqVWVkK5RKjC0A3ClUQAteudfLoAhcx6b+BuwzAFlqe7gH8u7D75yD3ahFnwM5qk5nJZewL3HflgC10D5kBstkgbKxZCW5JAM3j/ICBCwMCVI0UBDZogplqc3MMDbkShX67dGhAWwTAE09tFxBBJg3ei8t6IJ/I7Aq2SuNWG/V/gicw5hpr1bElID8DGRE5joPTlCQFuwLNnR6dEAw3/7OjhTyiOlFgvoIpsJ8GWtcFgDrjjKesVZcGbHmFpdlcWV1xB4EwAxsDuBlumayzylTh+7PNabhd4K4Ox25aClDCmwYc474P/oaDsm4CfAt/DX6BEYT+sRSScFbyRyO1mAOQOT3cqNYMehK++JU9p5vsg9Yv1h8QXvQ5/n5WYJ/wCrXBitiT+MPAKKwMejYzu4OAVUYI0C8G7dukfkONtHt9rkGyWaLCjru9smcpzagumf7NsR1sMmYHSCWbO/syV//zd+SjaZUqkgvYbrCekX9EDGCtAmyhyUMUX6vZ2vQcC0crm3DPbLPYfj1rbL9GJhqzK6KZ4N9ii4nAfOhZx5MBSAaFhblcl5yQ/ixluSzXbJSLS/W5NbGkty6tSLVSk6KJY3RmUxJMtmK6hHAOGQU1areLA4hSADbrfNzOT87l8PDY2m1AYIE8DUv/UFWtrb3ZWcPLKJg2sQ6TwgYzeSKUq015NNPPpVPP/lQcpmeFHJDKReHMuxdyKB3JoNeUzZuLsv3vvs1qZQBBmnL1taWXLS7jBG5XFVKlVmZnV+Wo5MLeXD/qbz/waeys7MvqyvLUirkCby/sbIkszN1OT0DmApxP0tGqkq1THCsgn/BnloiwGp5aYkgvV++++4ITAXdB+gKOkzrT3CC6k/GMQimZYBagPkQF8hm2QfTk+ag8DwUwhr4gky2ia1ivQ0/BBbZkxOwhwK4rWCqtbUlqdUApuomh5JkpVgoUSewTjQwFfqKa1TPwTKoQBr0Af4fdk7gi5LBEe2F9bDpq/pyZam0M0xQoI44Dl9HBiawAAaMCmZXOi495M1YG5PHJM9Q76LPs1yAsuhZDgL9xdwRBG4MXA5kaD5M+2f9TOaFa0JlZzWfxHhLGdiBO9oH3K8MZgqU574gAbwBbASGVLBOkQGx0+WaSdnWB2QUJZiq26WPwHgw3ibWNYMB156VcpX3I67Cb2BNj3UcwMr2BVmjTWOJMgAafCx8MWNmF3OuMosBaUa5BTJ1In5iDSpkWgMLLPRN9UJZqNi3Cg5xGLNmMu72wPapeaAwn+h9kfkw9AVxSRnPFOCMLw+mMn2zvuv+ykC9XhfGbABeNqaLCqYCyMxYqZR9BvP0u7/7u/Lmm2/KwcFBYmeqA/gyVm7tW7L/dUzqOq4xY5XKecxMZX2J5SRsLnxMGduRARN1v+zzgubjTeYjZUh+CHMwPo6ObScBOY7WJZdbCfsby+v4HIzlauw6X9ge6oSPc2Hfve74PEwsjxS7N8zdxMZuMghz5vZ3326Y4/L50VgOyvrv1wgxmYd/C23G9yWmO/7ZXo/MNvy4zY+l5cxiMjMZmNzD72gzJr/YnPi/xfQ7lHGoV7/OcybZxKQ+IlYZQ+7l9efYXvx84Oer3h9fJZPwcy9rPzcWy0J5TWzfCEgDYGvavJrexcYe82VeFlzXvlxqfrRuMP0P18CxefT6PGnsoc/wPtTbm7UXGx/3X25Moa2kPd8/27cf6sol+f3/CKbysV/1CPlP/UrzC6Hf9u8lX1anY9eHMSXsj58PP19etv5nexds8+xjktcr/3kICA11xnyP/+7vD+0o1KtQhjF5T9Ipf39aHI356li/wuv8nKhOXAaOhv0KY7yNxX8P7djLYzyfeiDLpPieFr/CPoe+0P8eW4f5+yetKa5ab4Rz4deJFvtja4CYzOxZMfsK5z/UbS/vcK3jdS0tZoTtX6WvabqaFitj452Cqf45vOe0jakEphKYSmAqgS+CBKbo4y/CLE/HOJXAVAJTCUwl8M8igT//8z+/Mh0ZS/i8/MO1KCJMhMTa8Rtse8nkEzNhMi4tIWXXWdIgtnEPkyVpyZO0TX8sIRH2zzb+VhARMsGE/Y8lVuyU+VB+scSkT0LZM19mvkanaKfcFCYlJyXnYmOxvxmYyl/jX2T4dvFMe2EWvkT1CWKf7PE6E8o8Nu+xZO51EmD+mklgqkltXUdHw4Rl+NInTD7GkseWHIvpefhiAe35Au0wURXqfji+tISazZG1Zwl/3O/11Y8nnGPfF68b1ueY6npbMfDC5WTo+OV/ODZ7/q8LprLCqFDXbQ7Rfpot+7/7+23cXjYmv/CeUHe8fLyP9e1PuieWSE3z7TE98G2Hc2Zzo/ZuBQYv48H02pjPjtlEGFvs97Q5icn7ZXqnY9eCoFjxmp/DNJlO8qu+L7gu1BNvd2FxXGgPMZsO5WpyCmUQ05/wb1a8Yn4p5qf9POi8Xi4micXE0FehjRioMdSTF3XVysCvP8O+OMfLKpSlj2+Yc/MtoYxiNhnz36HvDNuJza3vQzjCUBaT7NjbjMnUisLSfPH1JTq+clKfYjbhYxpa8WAqLRRE0X9SkBycah3akZdVzI9M8ok+vnt7iT3b5GcF9fwd+lHUInN8eTAVithRuI5nmJ6jGI0nfifFlyjABAhpc3OT9+uprmpLKK7uJcWKKLgFCMOYTrBGw0vPTAb+qi+9dltarXMCqkooqC4VFdCEWrAhioBxSnqFhf7Ly4uyvLggc3NzZA4C6xSK/fUs7oy899778j/++38v3/r2t+UP/uAPeCp5tVaTen2GhaRgGML8ZPEvm+dp/Y8fPZK/+Iu/YDHp//Dv/h3ZKXAtTseHbGbm5nV8w75k+h3poAj87FQePngojx8/kafPtmR390COT85Y6NrrgR0EbEIAV+B3VDWj6K1BMBWKPsliggFCTgamAjNKAqZqNc/kaH9HypWcVMsFqZTyctE8kZOjfZmbnyGjC0AgKFzlHgiFxrkii2yN7Qp6AIBEvVySaqlI9hm0pfItS6FcljyABgmYCvOPOQZoDl+YezKeADAG9gUAUFptsu+cn1+wkNIKH1XnFaTMwtukaLOYz0i9VpI372zIjaU5aVSVPQZ9bgIskc1xLJgj6MXx0RFBKAuLS2TLaHd6UkTR41BYiPnaW2/L+u1XxU5fHvAwCGVC6wuAIgDxgDkLBY566j2LsLN5OTk5ksODfbI76An0ymC0uLgki0urkidbQVcePXwoR0dHlMHCwqLcWLvJglN8cZ+AJ2ZB9pIn2KTVPOUzi/k85UEmo1xOPv3kI/n4o49YsFouFmWmUSNLDoA2xkZ2dt5kH6BnP/3pz2VmZlZ+8Ls/IKhGdaQgg2xe+hgj2FZSwVQl6lXnvEXADpjiwAgA/QeYCvOM9oZkW1JwjwL6bP+shZod2HhHmaUY4/MotC4Q1AJdNTAVYzxYzXK6xoQNf/bJx3K4v0/ISQU6VylLrVwhOGt7+7kcHhzI2cmpHJ2cyDBfkJnFZXn7K1+VN7/09giUAZvMEzhXJsoDDD3ti7YCy8CQRBC8elHzl/jbydmJ7B3sE9xSLOZleWmZYDgUFLN8NGGCI8vGOey3KRet9oglYW5hnrqCpgH4wjgJ5cD3zJB+SVBs3GvLxx+8J8eH+7K8OM+CdUkAZgAoQZpWtIxiYPT16PiU+o3i+Z/+7Gey9XyHOrm2vi43NzZkeWVVZmcBpAIDGMZeoj3TAQIUAiAFwBEJmyBApqwUBpIpOYUc9hGLuyMwFWyzBxaGNv0pbbCQl85FUy4OD+TZ40eyv7vNZudnZ2R9bY0MZc3zsxETCIvuwfyEuICia7Ic9lkkrYwQOC0aIJe8nJ2e0hbgz4zlg8x75RJBTog9KLI/OjgkC9UHH3wsT59tE3wAkBPsAYAmgAvhq5ShSP2RsXtivAB8nZ2dJgCUeVleXCK71tqNVf4MYADAmugXdAO+DICHfKlKIGsnAUiiXQC/lGkvR/AWYtAsWK/qdSlUqgThQR8xvzn46Vo9AVMmrEsAKoLlx4A3CTjzoqnsHSjwtniK8REUnOxHdK16mSllVNACHwfAgVt3o3AbslUWRQUItbvKeIU4CsgDbAksZ9WZWSnWZ/g7/CTjBcELyjBEQAwnKWEaurxIoezHmTZaXkLSw0lPYmPC3gX2paSYk3Eea4sRKAH23JZe65xMQe2LczlvAqR8LMeHByzoh27X61UCqhUAqYDvQqHEuTs5OaUvA1gKYJ75xSVZWVtnkTjXGZg/B7wkt1pCHmXyNL8BACjZws7POQbYK1nJEpYSEwPZK8/OeB3uBZhK2fpKBJgQtEwAs4JcDRjl51rXWLpH65yfytnxvuzubFGfAOZV4FqfoCmyxM3PsQCSQNUufPaAv5fKRdoXbPAUoNRDgI8HjJkAY0JWuBYgKMCJCmWsZTJkp0IMI+sZBOf854hNJtFPgJOfb+/KX//N3/Deaq0uXQBREjYzAqoYCwGIVEQG4kg2KWQzudledFLxpa0zbJ3tC/6sHdtrKhAuN2JY4/pXUU8BmGocHwjwhP5hzQUWyQL8eEv6nabkM12ZqRfk5o1ZWbsxK6vLYEQTKRUVdJfLVyWXq3NNA8Yj2LDGTmWjzBcA7MyTYe/8oi0np2dkA6tWGlKpzkq+UJXHT5/Lo8db8vjplpyddaTVAZum6mihUJUPP/xAPvrgPT6zXMxItZxVMFW/KTnpyO1bq/Jffe/rkssOpXXRlPsPH8jh0TFZgXp9rGNrBFOB+er59iFB/YhvN9duEty7v7cri/NzUq9VpNVqSrVaJhMmbAzye/LkCdcHb775uhwdHo6YMT/77DP5y7/8S66jCL4HmCwB4+hcjagiEmYpNbJRngX+FvGboBuAkhU4ZDaIQlju07meUYCS7mewxhD6ULCiddoA/wivXV5eot2BZY3HE2SyBCJCCcCKS8AWwIdtMFOpr81hTYz1E0EzCqiyfCpAVsa+yr0B4ngSX3TvjLWjMgUAPNUGE2mSJ7DDGNCWAYEUVKO5EfhnWy8ae6t3q+Ofde9F8HHyhfsBbGpdYB2SOK9EtiZff2iT3qbyNVtROY+9ts+FjO1R55HMVAlQnkyFOOwgn+eaZW1tjTJGXLloI7Z0dG1PAJqMmKmwbsHY9bo21yoALAHQD/Yw+ovBgGt4xCb0Xz9XRlWOYF4ESaEAACAASURBVDjkutv8MT7H+tV8Aj73gDDbY/hcrx3cBn1FDLl586bMzs4Q7GUHKChjVk0ZCJN9jjGZGUtSuO/2eQAvY4DzsBfC57rW0Vjqfd4YNKj9x7P0YA/dU1jboZ80H61zCXYWZS7kgSDUkQFjFQ6u+P73vy/37t3j4SD4u4KcVXct/8W+YTWcHKDnc/0aE7VdlQlixPg1no0rzJVYny3W2dh9fLHchMUDLz+Tv7cNsyH/t0l5kLR8k/XV3+v/5vMk9nPsnpjd2nVpebW0fGuYT/LyTGszNnbrr8/P+bgbyi72u82H10Hvg8xX+7n01/qx289+PC/oXmIb4TXhPPj3KGnzZf0I9TH8PdSrcKwx+cXmO9aOyWXS/Hi5TOpbmo5ddU/scxzCEXtuqKu+/6FeXiWDqz737Xk9Q389+OOqduxzhYDql7f3UHf8/HrAaszuvE+znwHKxgEn4ddVehXT/5hdhTIP+3XVPHgfGvYpbYzchyU+P2az150D719Cn2vy++dmpgp9xThGjhmiQ52I+brQt77MmCf57NA3ehldtx9ed2xNYOs1/2wvC//5dcBUfu9rMdq/J0yLoS+uEV60v0ny9+1OiscxW5k0ZzE7sQO00mJUbD5CP5XWj8u+Ism5p/gjb+NeP2IyjsWOyzqPQxDGBzfYGNL8kZdZ2pyGbdg9vw6Yyss05otjcz7pOl+7YHMR1k3EbNfPTyh/r5/+2aE+hL5mkh5NwVQv40Gn104lMJXAVAJTCXyRJTAFU32RZ3869qkEphKYSmAqgZeSQBqY6tdJDE968OiU3eCiSc8Jk7nhxj4t2eiLpmPFAT7pNCmR7ZMrsaSGTzzHEhX+HozFXgb4YutYEiCegECKeszsFT7P+hom9PDcq5K+l57HVdSLCeqrlOo6SZSwHyGYymRkOmFJSEu+2AtHX5gcS8aEfY3NUyzx6ZNJPqmTNvZYAsxeLqXpatiWzU9aIjacP3+df3Edm/eY/sbswa7zLxX9i1dfdG79jyW6wmRsWoLVJyVtbuxe/8IstM3wPpsjLwdvT6HNhn0Ok6P2PC8jf41/YUkrcadapyX+cF0I4vD9ivmiMGkcS2j6ObucPHYFcwFIILQ/m59Q5rGkdUxv434qfRsWJkBtXKFOjgoTE+AACsFeyoelMAyG+uB1OeYzvA8I7S4s9ovJYrIcHUtBAOKIySmt77ExxJ4bJrBD/fXth0n+SXMfS2pPkoWP2bjOClWgAx7oguticsB1KD5BAZ3/CtsNbUYLrvQe73PMjkLfP/bLLPHkfVetiaw/Frf8PeG93lfi59C3XFfffWFM6Eti8cn3ydufl2VsTr0fnKQfXo7omxU8xXRokkxiOhTrYxhjrpJbWlwLY1dMTmkx+irbNFuL6VAsboxkzapFBXqxCJWF2GMwlc09iukAtrDCW1yjzEQDFo3x82x2BKbiOoqnuqLAFZVfWRnwsHUt1mYRKhh8CM4CGAVrVwUDEEzVVjAVAAxggQEQAqCfYgHMLHmpVkoyU69JrV6VWrXMIjIrigPwpITTzwsFefjwkfzJn/wneeedL8tv//Z/zWsw9otWSyrlMk/ex98wfIB1Pvv0E7l//3P+vr5+U7797W9LoVBkP1GojyJKO30fjBoX5yfS7QBU1pXt59tkMQKLw8HhiZyenkubrCRDyeZLLDa+uOjIQOAnilKrK5gKhYYsdkvAEngWTyvPg5UrL8Bt9NoXcnF2LLk82FvAtgTMBoAuFyyIRVE12kARI055rzVmpFKbkXK1xiJvFtnnFTjVqJQJ+oBciwBSgP0LVcMJwwSAZVocrcWk9lLVAD/KSqWMBvj5vKlAKmUPOOE/gHdQaIl/dj/97bAnpbzIjYWG3Lm1Jq/deYXzhM9Ojk/I7gIwlTEFQA4ovkQBNwAvOAkfoC+wkaAQ8/UvfUk2Xr2jZeko6gbAh640S6YIFrJ3uwqiSZiptICxLycnxyxAR3E8is+rVYDsGpwX/Iy9A/oOMNXh4SF1f35+QW7cWFOdB9iGMYRwAj29fdAl0wrmjiCTTls6FxdkFfj004/l4YP7MteYIQMXrAFgFMwx57yH0/470qg3yKYCIODc/IL8zg9+QDYuMn7QInLSIyOI/tM9i4IhUBgJPYDOgvGs1bwgWOzs7JxFlvXGDBl7MkmxP2RjbAdgF+L2DwW7+DdEMb+OByAi+haw5yRFxRi4skyA2Uw7oKYOQGBPfvrjv5ftzU0pFQoyNzsjc2DEKuTl6PCIcgBw5rzZlG5/II2FRdm4e0/efPsduX3nXuLTlSUN40GBNSaZcS9hhEDhtTGKYh5YVMoi4IEcnxzL7t4O+wFWotWVFdq57QcVAALwTVvOzppkhWqDUaFYkVqjIQBTEWwGJhqAJgTgA7AmKTNVLqN2CMDAr372EznceS5LZHEqSgFAlhZYzrpkfwFgCcAPPB96BtAWfA1AVc+2tgh0WFxcllfv3pVbr9yWamNWx40+JkBUgMlyxZJk8gVlRQEYB0VemYwUSyjUxvEkyToiAcIkWjliTxrFH61UV1RJwijG0tl8jgCxYedCtrc2+e/o8EDKxYLcXF1RAJ0MaeewBciSDFwJi6EW3IKBT2MB+omKN8wJbINMd61WUtSelYXFBcoEDHHPNp/J/QcP5PgINnlKgJNkCpItgAWtTEDr3Nw8i6kBbGIRNQveUYqtReDqnwDEveB3MKaBPQZsT/B7c7OzsjS/IAvz87QBgFSgsAAQgeUN/qNHkBaAQEPGLl0z6nd6lWyW7GAAtnVRSN7r0X/NzM3J0sqqcm7jXsRGjH84oH4BdAoQItqFz8T3hB9pBDjAHBjzk60hwn0XfyeQ6vLe0PbP8EsEsCFogJGjD5mDvUmL4qsAqtYBCJulPiH+KPBIl6CAmKjejFakCZOU7fkSJi47tgi6ppigEZBKmV0UTGWH5sAnKNOW9oujB9vKRZPgKQCpOi0w8HQIcEZMhadD/T/HkhSBF8tFxnaAnGBTR8cnUoKvzhWoM3Pzi7IC4AjZMHMyhN8A4AEMMqQqUj8Zrsmhnx5MBT8KXUMsJRCCNylYDPoFv4VifHzhOgNTkUEMdoF7EtkQFJcwel0qYmNnBnJ6tCfHBztyfLjHQqkyACGKwlIGt2JJZmbq9Af4Ish9pI8a19DuOVkWwTakoGGws5kPI39QLi/5IthXMtLp9l8AU1leCXMHH2X+4vTsXJ4+25Qf/8M/UpYAgRJMJYgFYF1CzIVeDzT2Yp4Bjh8Bcy8zhsRyH+F63/ZmvpjK9kv4rn0F+CafxIXksAJO7JiZCupsa2rcp2CqrAC2AK3PAXLdPZdeuylZaclcoyh3Xl2V1aW6zM5gvTmQYkHBMMVSQ0rlOYL2DEyl7D19XUPhHwC+ZLQZEFAFHSxVGlIsN0SyJXn04Kl8+tlD/mu1YB9Fsi4OhznpDzLywQfvy8cffSC1Sl4qpaxUSiL9blMG3aaUikO5fWtFvv2tfzUCUz18/JhgqnYXjGVYbxelUpuV49OWPHu2LefnAPzkZGlhkVYNNtVGvSoNrnvBMgnWPei4HpSANREOJrh79w5ZbaB/6+vr8vnnn8uPf/z36lsASAf7UwIEMQajZOOrzE6JflLmYEIFyAgMgABTQX+pEjqPOsfYb+vBEwB5AiyqfldBemSCAzhpoIyOWBPg8IRKucK5MOAQwDr4Qkw1llTEeL0Ghwlg3VZIgLghmErjFv5hTmG3unYd+34FJIFdS0Fh1Wqdew/4N9NLBbAiDrVHYFn0CfLCwQIYd5hboPs13+SA0Ka77AvimQNT2fPssJgwV+v3/N6O9FlqL5ZHGOcT1OcqW6SC7GHz8GfwczhIAOPF+OAjwE5FcE5yHZmpOh0pliq6pgVYvd2mTQCwhD0I5heygwx7A6xxFHCE9Sn8qOZfVJ4AA2E/gXmwPZ4Vxfu+G6jK8jsGGOKaXAZkHEQn19fXeFgBGGYNTGVAKoBnbe9rB0PE8gFefrYmMN+J3xGXjPHM4rf3efYMyF9BfbqGmHSon9//G0Ma4cJc92pcgJ0A2Lu6uirf+973yAQM+aEvyuI3ZoQatefAVD7/YkBqu05t4PKZiDYOn2PxuQ+bw1BnQ/0b+/PLYLIw3+bnwuK3l8u4r0k+I7wh+d33N8zJTcqVmPxizfq8je+3j2O+fyaDlC6OQHjhPTbuMH82KW8U5qtiOUafm4rlt2yO0nJ04XhibZi+W04p9Ekx+cTWASaD2Fx5vQjHmZbHC2UXk094b2xewrkJ1zReRibPtPlP07GYXMMxe51mDi5hCk571nX042X6edW1ft68Xl11n/+cDL7u4NTQ5mL6PAm0Feq1yRDrWYB+J/me0Af5Z4e6FH5mz8V37yev6/usvats2usm9+0JU6afi6t0y8vAfGHsfj8m7vQ8DdY1J1lzWi/68Zjf0+vsALzJtQgxOV2zS6PLXlZOL9t+mpxj+ybvh0xe4TuamO7aNT5Gm/5NigV+br3fid0T8yuhz7685tCe+jhrbfjr0mJLTM7Jq4xLAP3YdWl6Yc8K1zDmt8Zr7nFeIaa3sbiUpt9pcQtt8JCHFDBVuJaJ+R6LQaF/id37T9Xz6+hRqL+x/Y1fL6NNs4PwgNZYf/24fKwJ+xauAdLir++vyRLf/+i//zfT2vB/iqOb3juVwFQCUwlMJfCFkcA0YH5hpno60KkEphKYSmAqgX+qBH70ox+N3sL4Df6kpIHfqL7M8y3vmZYc9Ztm/IzrPBDBJxtiiUK7358u6JNcljSxl7K+79anMIkSSzr5pJJPKMWSIT7BZYkHK2BMS55Yvy4nJxMqgeTDMMHiE0JXJRtin4+flRTTBCcdTppzS6LE+m3thgkiXBuCqcIXOPZC1mRoBZK+GCD2TJ94tH6nJa9CHfByTEtY2T3RMSUvmv3c+iRU7Hkx2YaJzFhyL0xkhclN+9z3Nzamq17m2+mw4b3h+NOSgKGN+H75BBx+Dvvs5ze8z2RiibjQnmLJ4Jjf8LYfzoW33zBpPMkH+XlOS6DHbDhMHJr/mpTcDZPooZ/0YwoTmN6XXeWPYrYW8yVpvihmg+H80y+44hf8jgKdX+crjDNhG7F4E85/6EtM1yadpBiz58u2Y+N5kREnlJ3XMa9HaX4qFr8slsZeSkzSq5h/i+nSVToQ8xP2NxSqoODIn2Ic+gu074tz1B/padKxOQ3t0vxKCKaKvYS5LCMrPEvXv6tkGtNBL4/Q3nF9mh+NxQR/cn2oH14OMX/kbc9/fnnd8eKJx/7aUH/sXha9JWCqMG6E9j3JX8VsKU2mMbmGPtb7UysQDNeIoZ8L5RiLK7F+ejn5NUso35gMuUZNShJG96LwMQKmAiME2vSnWpvOowAOBbRYc4KZ6vnz58rGhcJfvvhTUMBA6UpY2KwFxngxCMabYQKmoieWfrszAlMN+12CicrlotSrFZ6oD2BVrVJmkT+6OhQt4ke/8dx6Y1Zm5xZ4gvrx8bH8/Oe/kLW1G3Lv3l0pl6ss9tvaeiZzcwssPJubm2GBO4BQP/3pP8qjR4/kd37nB/KlL71FxgFjAeHp8K2WnJ6eSa/XkW77XA4P9qTbbbH/J8enZMo4OW3yH07SR4F3B8xU2RILkFEQmsmCRaRM4E42X2CxBmRC0Eguz8JDghXgg8CiAFn1OzLooiixKzLsEcyRz6LdIYvN9XTyrDRmZ2V+cUEWl1dlfmGJsqjPKHNVtQLgmcoun0HZPCpTwaQhBNeg8BFFhyg/ZKEjC0nH8QOfQ3a4AaAQnhKfybJ4EOC05lmTwJ2trS0yHBwdHbMQkuAEA672O5IZdCQ/aMmb927Ld7/1DbIW4XPID+01ajU+BwxdxUKZbAUohG+enxNABbYthGsUEN974w3ZuP2qZFC8Dr1CkS8rK7IEiIFVqXV+Tv1BsTO+UEQJvVDAV5s602jMkA0IxdBjvz8kGANjAZgK8pidnZPl5RUWfSKuqJ/RU+J73RZZiwCagDz5QbcjZ0eHsvP8uTx69ED2dnfl5o1VAjnQD4wNxcnKtAN2iYHUa3XO5Seff06WrO9//3ekBMAfWTgAmckIOI8II2Ehqp2Mqj9Dj8CQ0eso0G1vb5+n5S8vr0pjZobzRuAc9IzF/yg+V/Y4gigAGDKQCphlCLhRMBWVxR3ESkaihH3GdAVsKD0ZyP/9n/+zPH30SOYadYKZFhcWCRCALD784AM5OTqSbqdLMMTaK7fljXe+Indef0NW19bJ4IY5BGgCcwAWIBYsE+QMOYD1B3qK/imQjSAvAOiGAzk6PpLtnecKTiiX5MaNGyzm1S0nrslIvw0w5LmC9AC+GQ7JIlJr1AmOIdCGwIILFhcDCAYwlcqnJ7lCTgqlgvzix38nu5tPZXF+Vhq1ipSLOQJYBigALhZGQMNarS7lcoWAg88+vy/vvf8BGcfmFxbl1Tv35Padu3Lz5oZIsaz+stuTLoptB9ApZecCwx2BPgA5dtW3FkrwGcpkhLlR4EpOwXcjNlqwxgCcAcCfMmyhIA2sVCjSBoBFAWMZKeaznJud51vy5NED6bYuCFxdWVmWeqMupycntE/6qCQGA2CCPuD3KlgE4U8SG8Z8gFEKMeZgf09a7RajDuYEc4OC33fffVf+4Sc/oT5gzm+98qrcvHVbNm7dIYMfQIAonq/Vayyq1gJ+lEmPwYx8HkBMwz6fs/18S55vbcnB7h5BBAAu1v8/9t60R7LsuBI03/fw2CMjM3KvlbUXS6RIkeKIpAS2mhQpQphGq9ED9PycaejbzHyf0Q8YNCi2MIJaFNESJZHiWllZWbmvERn75vs6OGbP3C0s7/OIYjd6ANGDCGaU+1vutWtm9z5759xTLNLiwjwtLy7RytIyE05AVGz1AOwG8As+JrlUCaWddoeVB49rNTqG2iDIkRGwXRU1lpdX6OLFS2xjzZ2YL0GUrDeanFtBkhFVPJljEfuiriMAfowpfnGs/ihQ/sQakLmOMkeMQfBjFRjEMuaEXB4AaopIwKLoAiJqrgCFrxnKFoqUggphAseJr2hww0eFlDpWN+H/4M8jZSoFNI6ZV3JItAGIgGaFS81ripFqFdrSo0G7Q43aEe3v7zKZqttpUzYlPpmFYlCUe5DDoYgDu4BUVwSJulLmeQdEEpDDEqkM27lSnaOllVWeV5NpIarIfaNfSGWKbkuUzZgGy7HTATmg1aJms8HjAlVAUXsEkVONkWTSVbMhZCr0EXmFyVTZ7IjYj7mBx0zXTJFNRs90iEvEa79H+9sbdLAL4ssxfwafGW1pNBzyfxfzUHQRv2EfZzIhYl7maHze6Yiqlv43SIdCZIQZYA8oeKGNIJuMyVSsLsrkJKgOCkkYsaDrwEePn9KDh485X4EIAWJzB8pCrEyVETKiIVOxvdjc43V96HnJ+pb6tz5r+O98jU/Weph/U5QYSp7mNWw0zDwvs4BbVGuMVHpAAgKZCmtKWf+0qduqU7dVI+rXaX4uT2+8doUWF4qUzw0omwKZinhdUCjOUqG8QIMBYnVInS7yDZRGQZ4GKT1DOaytUhmOcZAb4H/pXIkSmQL1hml6cPsB3fzoNt346BPq96F4V6UMvusn6LjWpI9vfUx373xC1XKOCjnkD2wucEz97jFVylm6uLZE77z9Krcfc8yzjWd0eNygbm9IzfaAOj2Qlwq0tX1A9+4/YSJqsQjiaJEVh2jQpUw6yevotQurlM4kedMCplGCpJ/BWqhCi4uL1GpK3oJdHz16yKpZ8HNsQpDLgqzd51zO8wcYZswzEvlZxBNyFMaNfT4NshhUuKCSBmKLrFW09o6h02clbDRAQ/g5ng9AyOlRvQbV0z6v1fA5bsbqjZECEu7FcyET84mVuvR5H6Qm9atMOscbGaBPQrYSP8d6KcnkPFXwkXXNOMeO1duYzMK+laBFzCHlymhphD9ADlbVViH7ggApzw4gIiNWcD/7I2YbimLX4EWSE5NZIoURfQbVeQM2UVIz7G2fP4WcFqldBZRgbM1Dnu2w1pMtL/jv6HkNeRD9XD1/nnME+mLJVLIuTJ5QpsK1mVgGZdNEYkSmAnGujfUWxgzEuShPwueQS3Ee2o2x3NnZ4bU35lz0Q8jCEVnbEMIsicrWeYQQNuC8jnkJz4FQXsM6C9fEr+Zv3E/zNp4PkBdVVVrzkY6ZzWfq46I+luBnCvijr8n6moudv3We1/vYGo2v7UttgAgcKvwyZ5fJ6gNWZgaJ6t1332UVLtgOvoVcGazD2cX8C5v52I31xpO8PsuFahR6D7TZkt58Dcoep/azKhz2+FC7TwSPqefy3B4A4fvj9fpx9XHfXq3J2vWWv6be2/+r/fO+EzpfP7O2tX4zqdYn662TEKVQ7dC2z7Yp9Ll+79/fxF3XX8OPo62DaV/ial3+WvZ4b+NJ4+ljN+5ce1zIL+JsFbKF/8zXJyf1Oc4v+Hmdc/TJeqlttx0nziEgWbJy4IuEII1j3zabgyb56Fn839rRruGsH/ia8lnuaclUofH0ufa0Pvnx1v/m56BAgyaNuc0/IT+wvqp+oM/RZ41Ha0ubj60tQrgEfC/r3zFx1a/NbQ7ysWPtFLemt7b+70mm8mOka35pB9+Vm25tPilP+X6exe/UvnEx46/h2+L9clIs23tZW9t2nyX32Db5eFT/U1v6WArlYDu+1g/9saH7+n6cNo/4WPH2DY3D+DOpDU1q1yT/tvYPzVu6vkEfeG8io6g6yT+szc/qR+O8MFam8n4QWhv4/uG/bV90PELnal5W37DPFf7e9hnD57DT7K9t9NdHm/QZR6+h6y+0SZ95bJ/i/Ev9zD4P+bXJpHwQGifbrz/6zrem2PCzJtDpcVMLTC0wtcDUAr/RFphOmL/Rwz/t/NQCUwtMLTC1wKexQByZatI1zlIE8+fLQ78U0/RB3BetbaFTH5C1EGCLAHGFEf3cK8HYh20tAIQKFFzgPkXNxT/U24KSLfDYvtjCgxR3xrsph/rs78Hn4EWuwXT74mWoMGPHIK7g8GKRgl8bnxg+X5QL+YYvaIXa44uVAGfaRZvaydpRX0LhO0+msgUTHTv7mW2n+pFvgz1mkl/77+IKr7bIFSqyhsYWn4WA/aEYChV4Q0Uq++LGttUWC9VW2jcba/aa/pw4W3jb+z6pT4Tuo/7jyZN6jo1X2zb1D1zTj4meE2qvLVRaX7Xx6O9tfczHurel96s43/JjE5dffLtsm30BOOTjdoxt/lXfszYN2XFSPIfyQegzn++9DcPABAURnvUu4+NCOTKUE+MKt3qsjzkFt6nP+dwayrUnP/v1yFQ2P/rxiMtH3s+9f4Xsgc9svoy7dsgnznJ9ez0toFvgEL73vqLfC0gYu2SHyVR6f/9Swtou7sWDt4W006FRYxSqbHx7f/F5yM/5enwoN4fyiJ2PFdzrYzqUn/Ra/kWMv39cvvQ5J25+s7Ye70IdAWQD679JucfPKTYnh2Ig1CY/d+g1NY79i+1QDrZjGlqThtppx07v4V9sheZubS/v0g9FDhBn4HcpAXbjR8k0fCxAueYzC+QD+B0+AuIMiEgg1AD0xgSrAchSoqDTB4QewHFWfBG1BtllMZ5MBUw1iCoACoOokssC5FzinfVBVFAiEUCVrExVLjFhCoBx7FIP4OX+wQG/eMPO4wyOG4Ag0WD1HnwmylRDatQbDIxF+5aWliLyhRCLZJd8AXOKmgrUKQ7paH+Xjo8O6PBon55vbNLOzj4DBQFWBuaz0wEhAi/+8qKDwCB48H4yVJmpUiqdYYCpgBFBBsmMlGQEJTegXqct5A2QxpJQWgHyEgo5fQYE5/MZJjnMzy/Q5atX6epL1ymTLVA2j18ouwCInWYwdgaqRUDiAoQNxSGQm7C7eaQegPHpRApJAExiXOEHuoM6/gbQHKQQgBIBrkWuZOWQwYBJO/t7+0yoA6nq2bN12tnZZpIZvut3m0TdFiW6NXr56kX6/Afv0fLSEtsUgFkoU5UKBarXGwzCLOSLDD4VlQchEAGECTJVf5ig5dVVViKpLixQOpNjwh7DV0XujDdTgH8DAAvgOcYNbVtfX2egoZKpQLwDYUVBwDbut7d2RiB1EGJmZ6v8nMDKGGxXALQTBGGfYjFHs9WK7K4KUGgyQfu7u3T/7l2qHR8zSHUFpJRicQRUhj9C9Q0ATJBJQB7B9e8/fEjzCwv0la/8HhOOhhGJCN7ST6D/QngAcUaec0QBTghVSepGZKrd3T1qtTp0buUclWeqVCgLqYjVUnqipMKqRKyEMmA1KrQzzeBogPVBuBuTCVgegmksY7A64mf0zBkROL7/ve/RxrNndHntAq2eO0fzc/MMasVnn9z6mJp1KD4RVecX6MKVq3Tt9ddp9eJlmltcouFQ+5EgkFm67S4rHiE+GBjKhCAhk+i9GZDKKjYDOjzcYzINlHmYTLW6yj7GBoMKUZ+oCUW1WoMazSarDaWzUIub4ZgBeJghxezXIB4BcJ2ibq/FhKokPktBgSZFv/znf6Kt9adUnSlTOZ+jXDYlVDeQi1ipQJTbCoUi50WE+4c3btBP/vln9NY779D1l16mS5evseILfDiRzrJqUCaXY7Ax1HWgRoT/cR6FwkcP6mqiDAiml3BVoD6jAAQBHKtixmie4PVGpMI67DNpDqQVKAJBGQicOpAbe8MBE0b21p/R9sYz2t7cYHAu8iIGDSBp5EuQ2UDqAgGFVbKgYFEpMSgZQHsA7mHDbA7KeULc2t3bpc3NTVYbqdVrDD7H9QD4W11dZVIS7FGeW6D8zCylSAiHyNcYX4nlSCkBDeYH/CH1WCkKqj19zpmiIFSj44NDOtzfo6ODQ6odHbF/gPC1tLBIC4uLVJ2bpw5yCkhKvAGLENEw/qx01WzS5tYWk23X1zdoe2eHDo+P6OqVK2wT7l9WwOYg2CB/loolJiSsXVzjccL8wcRJVhsUJh9RnAAAIABJREFUJROO2WhTB4wtfJUJVZggItWW0doVJDgG1Cuv5+QO3CfXogDVDqlYAvAc/iIkTRAHkBsx96QzUDAsMKEKKiLpbI4JcIkEyEcRudOQqbidHA8IIdY5kryh1RUtHHFSMDuKR2QqjBDaCPIm5nKMTQtj32xQqwVlIImrXCbJKmIlSPKAPNDvUQeEjV6X+wE7F0CqnqmwKgpIy5lcnkm09WaL8oUSVecXqVAsUzZXNGQqfuJgEod4i/xP+B9CxgQZD2pjmBOQ1zGeUGRhX1ClHZBkuh32CSZGDAacV7COQGzr86WtMejYsL1SUNmDwl2Pib5Q4Dra36LG0T7P6XwfVZFlsppsCIR5hMH+IN5GCmzIK2g3iB25bI7t0+l1RsRl5EvcG7kCJO0hpanTB9FkSN0eiJNpvraSInWNBOIQLKNk4V99+BHdu/+Qnjx9xvm3UChRl2MFgwuiM+YirGuQW1OROpMox/lnBLsW1TW8riXxnVWZ1c9Dz4k4V8lUTHaPCNu8hmXy3pj0yyPN86QQqRiIC6LIoEf9TpN67Rp12zXqtQ9pebFEv/1bb9HKUpmy6R5l0yC3YWmWpnxploqVJWjv8RoOBD/kh3YHakPEaygmWTPxNSeqaEn4T5YSqRz1+im6/dFt+vCXH9EvfnWT0pkSzc5C8a9AzVaPNrd26cH9+/T0ySMqF9OUTeMZtU3txiH1uzVaXqzQ+dUFeun6RSbR93sd2ts/oO5gyETb/iBDg2GGBokMPV3folsf36V0OsfxjfkD62WQfVvNOpPpL126wGui3b1tymSSVCjkOWfBZ7CWf/mll5jACj9fX39GT5485r/ho+Vyif0QPoi4Qd5i4k000YzXUVCrjNb8hFw0YOIyr1Gwbhlt3NCP1lTI8zley4A8hbzZ6/Z5PYi/Ef8y7w1pplLldagAkeF/QuZF7mRFiUhVFetYVabKQOkwnY3WDOKzQuLKiMpZlA+w3hGOj8QH8o/WAaEEWyyVOAdBUbJULkfVbKFossIdxzYUuKTOAEIXFAqhvIg5AjmGf5ToOSJTKclL5gEm3EQKh8iH9jlfwZwW1Omfcy3xyNbn/PO53Av37J0gU/HYpbH5Q5bX+6ur5zm+sZ5pNFu8OQTndeSZPpR3m6zeK2tpqPm2qYUNGBIJPh/jB7Jhp9tlJdBWJ3ruTCZZEU2fxdBu3FOUQ2sjZVj0QQlVoVqKrfFIu4QghjyXzWSZEF6pQE0MimZiY9yTn1cJm3aA8Jxigje+441C1CeiG6INdt0JWyr5C393WK0rrHSva1WfB23NQcfG585xzUD+wtInzf4j8xd8HOPzyiuv0Msvv8yxjDhGrKm68vgaMpfrfGhtKfflFo0+FlCyLAgm1XJs3cv6ns6Ltq6kttA8r2QqSxixdSzfRtuXUP3lxT6dJPfa89X+1ub6vX2fpzHp61feF72dtG+2LmnrPfZ8W1P2x/s6n72PrwlanwrFivdrbw9vX2ujuLHQz21b4v62Y2b77K9tN/CJq7NZnwy1La52au1r7TWpPaFzJvlayG62H6fZUr/X3BbyG9te7yPYrCdEpoobT1zf5qCzts/XGXXu8+3R4+x7tUnxFBzPiLQd+i4urkLvfk7tGxJfRDwKxWjoM5uzvN/5GNU1MNeLDBkjlIcm3StUL46bY3As6oB6D5uz43KI9xVtr19v+JzBatm/Bmoy9N7Lx+TJuVSV2eW51K51fE4K9fFUPzAHhOakkP/az7RN3l4hf7Dt9++YfL73cT+pH95+fp4J+Z+3XahPoZwf8lU798f5su+f/re132m5dnyNyWSqs9jO+rkdC43b8TpalbvDm1eG5pa4tc2kXIh1nirA21iz8enP17banBKKWz8n+RpGKE/Y3H6WOTMUizjP4m7sWlHXXjjPru3RfqzZQ+Pj7WrbZddy3o/i/NP6ZFx8fevb3/w1stynyTrTY6cWmFpgaoGpBaYW+JdhgemE+S9jHKe9mFpgaoGpBaYW+B9gge9973v8FsMXOeOK7Lbw8Gmax/XVaAdSX+ywD8q+KOCLD5Papd+Nd9SUl2a2mG9BAKECli9k+CKvL5KEike2kKj20sKOLazGFTvtPbSNvIN8tMOOL5rFjYMvEsYVHmzRhds+2un87DtJ2ZcqcT7yQiElUl6w/VU72ZcT2j77Qs8XfmzfQoUj62NxPhQqlMXZ2hY3Q0VX/Uz9Z1JhVv3F+5a9ty+mqo3VptZPNb5C429f1Nv7Wh/w/uQLlXrvUCzYdvrz9B7+hbQdawUfxNnL2lXbbwuNPo/FgdftOd7O3k9DL9C9//n2ehv6Yqj6q80Bfgy0GGl9O3SfuDj3tvD21/9W+/s22T7Etd8eE/JRbwdrSx+ToReSOAbguV/rrY8hvoTmER/DOhahvlqft3OIj93T5sTxXDSelya9SAz5R2h+sD7r/dfnfbWFjQ1/H31hFvIJ71feTyatEXw77Vyt46/tsyAHBt9EACYQBMQn5Mfne38PPU77ZPOSP1/HU//lna5dZcH70iTf8rk4FPe4lx7nfTI0djbelUwVehFhx9RexwIg1Rah3BBqa5zPjP16TJaPyyf2XnpMaL6358flIp/7fJ+tL9p8qp8L2E/I46F8qfe1Map+6dsXijt//ml51MYmwKUARAuZCohTIWLgGFlvRcBU3uV2yAQQtAE+qzvJ5yKVHZCooOID8gbUQwDOZpoQ1ANYMUgQYKJaxWwOUaYCLFe4LyPyEHbLB8gaKin4vt0C8WLARKBSMU+FfFYILOkUK8YA9AYgHIB+2HkeCi4A7uHe0g9ZpyOu8S/A+9r+cX4YMqAU4DrZZVwAs1gXi7qS7JiOewEQ3mwcU/14n5r1Y6o3arS7s8fqSgCvMDB/mBBSVQ+ATQCtE6xShc8Bcp0BUSAjZCp2D8xDkaKFqoLgxWm7WacUSFMZgHP7rEoAFSTYppDL0rlzS7RyboWWlpdp9cIFWjm/Krvsww7pCAyO5yJ+NiIGZkMRAwSKYQ+KNFC/wLVBepOdjAF2BPkJxDCMebTnK58PYB7IR9jRHeNs1fjw/ACAJVSfQFp68vgx3b9/n8kT8ItBt0XDXpuGrUO6tLpEb77+Kl27do1JGvXjOt8Hqk0AZQKUiPsA8ArVEZBdAO6sNVvUAzEAxKuZGZpbWqKLV65RHoSjiLgHMDiIfADis1JAs8FjVD8+pt3dHdrZ3WVVIu4bq3KIKsGJOSqKA4yp+gvaA2UG2AjH4jwA3EFagAlZQa1UEEIBK2ulWcnnyeMn7NvlUpHOLS+zUth4HiBWswIAs9VosVoOwL0PHj6kufl5+vKXv0JZgDq5faKIMAQxhUllICKCTCW/EtsCKIb9oEwlpLEOrSyvsMJPAcpUaB+rO/Uk5tF4kJMAHO50WIkJfYIaGghVIOlwbgNSPQKocgwz2Ejyms6fIKwdHuzTX/7lX7JC0Juf+Qytrpyj6kyFjo+OaWN9ne7fu0u9SBUM5Km1q9fo2utv0OziEuVBKoK6B+clAFOlrQCrqwqXkodEBUfyiCg0ACQ0pIODXdrceMYElZySqQoFVrMCYQTKIscHRwzShr8WSlC8qTChCTEDAwAgDHuL6ptYtduD6kCXiWYgNSYTA/r4w1/SzvN1KhRyHJMggDLRM5VgdSqAqwHoRtzgmlDTefJ0nZ4+26D3P/iArr/0Cp1bu8gkF+bRYO2RyTLRBSp2YnPBssKvobqBsYUyDyu4MbErKfbhtYSok4GgJ+sY/A2VO1G6E2WNhIxjXzTOQCzosmIUlFjSkbpSh3qNBm08fUR3Pv6IwbkA1yPPdntdVqKDD8D2IJfABzAGpVKRSWbwOVE8SfI5+AHp6vHjR3Tnzl06OjrkOALIGooKyAHnz19g9YvFpRVK50tE6RyPGZOLMA4g9cLFWS1twHHAwmz4CCoqrBwGmoeQUjD+IO4g7ve3d2h3c4vJrwD/53M5mqnOUnV2lvKlMo+7qC4hI4Lc1KdGvc5EUJAvN54/p2fPntH27i4dHR/Tm2+8ybkLQEUA8UFo2d3fY3Ie+nTx4hq99trrI2U+zheRapyQHhMM8uaxwhpBCYm8k7wAfxHT3I9IIUbWFGP1OVZjY3JyRFaKAPEgSYBki3GA7zIBrz+gdqfHuRO6hCANgnwEnwdZk1WYmOgldpBcKL7ChNmITMWkLiZTISYi40fgRsFcq+5TlB+gDjQYUBdx0KwzEL/eOKZmrS7ExAQUACO1t1SCFSeLSqYa9Pk8IQ2J72bzOc5jUG2D+iPiBbmw2ekwGbFQqtBMdY77hb6wg0QkU33GY3tFZKrIe5j4BzuDAI1xwjpAVJaw0VCkfplKM2GvwwqVxyPAPZOpmIApd/DrXx7LiEjF6wqQcJoNajZq1KztU69T59wBnwYJA+RB/HI+Z0U5qNzlmKwI3wfJQFSoxC6Yh3l91oNypdgdY4/YBPmEc8swSe0ulIGEsCFkJKgsgfAuRC9dQ+F85CvMjf/4Tz+he/ce0N7BIaWZgF4kiC6BzIw4wRzEO/gjR6cy7FeIu24P8T9WCrHPPXZtbOsxlsBvQfY6L1ugFe6FcRIlJEPgC5GpeFwk/2H9A3/D3MZkqg6IVCD27dPqcpW+9pXP0/lzVcpmepTNQEVIRjWbr1CuNEeUgMpLgnrdiLDZBNFHCBuwH4j8ICommRgLQiw2FgCZKsFkql/94gb97Bc3KJ9H3sNaLcfqUo8ePaP1Z09pZ+s5lUuYP5DDmtRuHtGw36C184t0bmWeCVVQcIU6KogmUGArVWap20sxYWuYzNLTZ1t08+Zt6g+QY2QDgZkyFCIX6fBgj9eP51eXOU/W6ke8bimVCpyDsfbaeL5BH7z/WVYPxNrtyeNH9PjJY86l8K9KucQ5tNFs8PwGH9LnBnFZIdgg7lVRktfiwyH7LtSJWJWPiSlDJh8hrzGJJpPjNYyQXYQkBaI9jgN5CvMKiCOVSpXVVnEOk65YsWpMUML5WN9hnkQMwIdApsLagueLSOFPlZ3QHiG0Qz1WYhhKXegLngNwfcxBc7OztLi0SOfOr/I4s5opiN6sbpUSMhX/giAs8wliGuvpw8Mj2trapK2trQj0K6RxjYcRYDCqQ4DchPlM+odciecuUfTSX/u8Z9evOh/b50/cx5Kw5Hixnay1ZHMLUaYSxVw8x8Gvod4KUjqejUAIYzIVVL8MmQprbagRg0yFmIBiLY9tRJYCoRx5hefWVpsOjo4lb/C6QZ4n8AOgJOciqJz2erxBhyg+jTdh87VMzTVqQ1F+wlwKFb40r9sXFuZ5fQL/03qIPu8peQr+ADIV7qvkLlt78PeBfZX8hXkSvqZELX+e+N14ozvNcTpu2qa4dzji4LI2QB7jZzlS/+jTpUuX6I033uB/q9UqjxPahGdhfX9y8trYsCO66glFp4hsJV8xWV9/bFt9rcHWJ+KUqfQ6ti6kvozvlFBr61Tju5/8y9blfI3MHhlXr9O62KRz7Xs1HVeNV72HPT9U4/G1TvWh0/qlx9lrhmxur2f7FHo3oT5obWLb72ud/r+tH3g7+P54W4T6G3c/PVYV3OLiPWTvSXU2+533sTh/0s/t8fq3j9XQ2MbZMG78J/mFb7OOt/XFUc0yUhnX5wl73VBfbb6aFBOh9vn36t4PbR3V1setwshZ7MF+Gyksh9roP9P/tiTN03x65CN4bsAzgPsJxYvPjzY2QrlM7RH37s/O5aFxO+0zW3O2/cWmAni20E0v/Lj5nObzjfbLts/fS8/5H02mQttsvva+4G0a6ttpPmjz5qQx8D6C/8a5au+zvLv27+303v790njtfXKTlbhYCLU75KOh/G1zhPWFuNz+aXKfH5/T8tGk9tlNCv38GcqV+pl9xrR5346dnYvkb6m5au7346Z2sv4WN/9O8j8lU51lXO09bT3C9mPSGiCurd7/Q34+uQ9jUj6upetnbZe1v8+N+n4W18czgn/f6uPC5uAXx2xMugzlausPIT+z50zJVKdlzen3UwtMLTC1wNQCUwuIBaZkqqknTC0wtcDUAlMLTC1wRgt8//vfP0GmsgUT/7cWI+zLlTPeRoBmhkxld2y0RRELqg0VPU4rBOBa+pBvC5H6cG1BAHFFV19U037rvUPn2WKX7YMv1OD+dlcZW/zQv22hZGwbxnK8APjVNtmCgv6tfdX2Tyo02oJOf9CVBVWEIo/7146FL4aHCqHWRvhb9vMe//ixsy/01G442haHQ8WjUCE8bkfFuEKeHbfTfM76R6jIFSqK+QKr7Hh90hb+vnHFSfVXPd4WrK1/4Dj7EjXkp7Zdeq4tkvmil/UTGx+4lwL9QzEQVwi1L2/YR5wPqq1Dse3j1I+hHQcBY5xUt7H5zgMDJsVZ3Pj7Pvoxt/bXvtoYmHTPUA7yL//tiwHvW3FFdFvwVH8LjbnPWzbHWHv4+LKxaV90joAqEZhBfVrGKTfyg0mxGPedL277fKht1DbYcbJt9PGF6/rYC8VDuF2ieOTP9221Phk3ht5PQi+CfA5SPwsV8vU7byc/xqF+afttod0e98IcEMW3jWf1EUta0RykygBKprJ+HGc7O27eb61v47iTYB+AGgGmjegKjlUVt36wO+SGYsfnMPUZ3QHOr7tCc5wdi7iY8r5jbe9f0lp/8GMX8h3rc97f/BwS8mFrOxv7Okf53Bnyfb/GmJS/Q+sR/ey09qlf2HH6NLFhr+/9zc8dds5SMhWTpJgcgV3kBeAnYylrXSyioGuB43RnRID6eEfubJb2D/aZMPL02Trvvg7CEcgvQuqBSgpUmSBcAOWCDCtn8BWxJuE5eMBAQQDDGGgM5YpWnTIMHBSSVTaTZGUqgK9ZfaQLQhSAxFkmAwG4WWs0GdgL9RkoZglAUmJMlIQEYAwgtAL2QEiAzbBbueyojx3JAbjDjvLNCPQI8J2sNwBQA7i534eKRY3JTQCXjsDm2IGfFSAAXO4z+YGGKWq1u1SrN5nkBHUHAL7xN0DhqgoLJQwQOUAYgPmh+tKoH1E2laRquUCDYYdJZ61mjeZmq7R6bpk++OB9euWVl2m2Okt9GlKj1aJsTohlAHcCfyg7pcPGxOQfKDMwkYZBwESZbIqa7RafC2AowLdQM2q3W9TpdgjKX4V8QZQXMlAHgoqJ5CwBbHcZRMiA71yB7w9CzfONdfrVr35FDx8+ZCIC9QGa71K/cUDVYo7OLS3Qe++9S9euXqWDg0MGikOZBLvxs2JTEu2HHXuUweeUoJ3dfWp3+6z8MEymqDw7R2+991mqzM2BAcTKEQBoYuyg8nD//l1WVgCI9fjwSEgf2Qy3FcASAaCDzJekXAHqZRm+P2IASm3tZovbgPuDNAF63+HxMYNmWTUkDTIVFEva1O+D0AEALJQvhOCDfgAICjDnXLVK56GkVZ0xhMQMA0cx1iAbVWZmGHB6/8ED3q3/S1/6EoMhEZusBoLxg9/wOgYEDSGCyTwbvdAHcQ/qQY0WHRwc8P2hXFapVHhnflG4EXUWVvCC3UCwUzIVYhtEv0adCXfprJBzmMgFEg6DWkUViZVbIkITwIYgUD17+oR++MO/5TH4nS98kQlkIBvt7+7RFpTBnj7ja7Diwfw8Xbz6Er361juUzOVZ9QS2QiDXag0GUOcLRVZQQp8A9oa9EN9wbpkLu5FqFZLFgA72d+n5+jPqQu0mn2NlLPgvQN/pRIZ6nQHt7exxvuj0ejS/uECzc/OULZQYWwp1BRACYE+cJ4BjKHAI+RBElQRUu7ptenz/Lu3vbkWkkA6TFEEcA6Gqa9TdkJf29vfpxs2PqVyeoYuXrtDFy1dp8dwqzSyuiCodq6wgqpCH0xFJRuRWEvC9lJCUkIMODw85j8EeqYzkVc7ZcIGIpMNkv2yWYxZAZRCIRNlB1LM4UUGhCrp5OI/VkTpUPz5ksHxlbpb2trfo1i9+xuS6bC7DoGfOD+02XxMxgHytoMcMcjSrUAFUnaVCEUDsCo8dAPm/+tWH9OGHH3KOXVu7SO++/x5du36dVlfPMRkjCTUu0SvkvAnSBnyMyT7ZNA1BmOt2pK0kaiT4Hv1Af5C/mTgKM2JeQD4dDqgFe23v0ObGBu3sbDGwHfZCH66//DLNVGdEiYyB6z1qQJlrb5+gTPdsfZ02tzZ5/EDAQz569dVX6cqVK5xL4CPFQonWn28weREgbACa33zzLREY5OvKXGeVmxBTUMwQ9UAl7sg8y6qA3ejvEZBcFHlyWSH9gvyLOODnBM6TOK/NwHghskHJI8NcPADYj2tNBsFD1QnEmEIRCitzrFgHtZV0TkggqvQDP1QyRLQIiDTpZLXEZCoWO4tUQflTJVNF6Qi5oQsls2OeE6CWUasd8TwP4h7UclgHjHMIiExQERGlPORQ2C2TTvM8j3jGHF6qVPiWIEJi3mlDqQ1jTyAVZmlxaYkqM7PsSyBUIZZADFDmnZCp5Meu0Tj/MbkoOdr5mMk6kfIO8iT+BsHr+PiIbYpchRzD/sn3iJQRha0h9mKy0lj5pg1C2THid5/6vQalkwMqFyXngaCSTWe4z5iT4IuYg4r5AuWgGsVqU1BZbDGRAX6OmMMcJfUQUbBBzGMk0EaQqVANa3eEOAFynZClMG9h7SfEKMQr7AvbwI4Y1R/87X+l+/cfUBtzMBTzslDZBNmUhNALsnkEyFefwpqh1W6KN0Qg/VA9Reu8CoryKriWaKXPsVrHkFwBEvCYzMvOyGICkWId81Aj32Q1JFGR7Lab1O+0WCmz36nToNOgZm2X1s7P0ze/8VW6dHGRctkB5XJJSrMKFBRLQZopEMGWwwQN4NONOvsy1gJoF3wAqmjFYpkyuQKlQAjNliIyFdH9W/fow1/epJ/+HPlvhhbmz9FgkKSdnQO6ffc+56Xa0T7NVPKUTWMNBOUnkOm79NL1NVpanKWZmTx1ui3ChgNQ7AQhcn5hmY6O0Z4+pXMl2ni+R7du3WPlNpAD08k0K2Jev3aNdnagCnhE1QqUXAtUqSCXYG2X55yMOXt3d5vefPNNXlPevXOHbt36mG7f/oRmZsqsuoc1GkhHIKhDzQ0xKmMpmzFAEQi+KTWuSC0R66oB8fwFkiiTj+DfrHDVks0EUikm0DMBCWu8iChnyVQg8CDmK+XqiIAjZCDJFfjBdTCHg8gDQjnIx7g3VKlEcTpS2YOqF5Ow5RdxhfyO6QTXgE0wrqxC1uvxMRfOn6fLly/TK6+9SgdHR6xECAI8FKpgPyE6NplsjPWGqv+gfejnnTt36MaNDyOisxD5ta4ma2rudPQsIjZEf2vHzYjkLnGK+PbP8x5MaDeS0WdzUfOF/WEHqQ8p8Qz9VLI1Plego5CpKrRybpXPZTJVA89obd48Qt67JHnzBYwnngGwfqo3mzLeySQTsUGCxXoO+eK41qD1zec8bqo2pWpGuB/WGcvLy2xzbMwAQjrWEJg/9JktVMuEDbQ+grUAfFHmlCzNzVX5GYZJnxFhq1wu8z1wTVWpUjIVjvG1EfZvXmfIBh1oA87nDURSKe4P/E2elWWWsfUOWwNURSvYH59bP/D1C1tbwbiBrJ/htbf4PeLl+vXr9M4779DKygqhX7w2TEHlCyrNWM+KX49qAlhvRrn7ZF1WqyHyPBEiU9m5U+uUttagffY+6esaONe+7/PHa7+1RXrfUQtj3iHZ4329y7bT9sOeo5/bWlOITBWq+8S19eQYht+1hWpOtr2h+/n+2XpdqGbp52LfXnsPW//U4+yY+Ot7u3ubnvbf9n74+9OQqWxbNDYn3c/Gtu9TyAYhP7KxHarz+Tix/n+aLez3iBH7PsmPobbfjwc2lbFkKm/fOH/7NG3TPvn3fZI7oo0jon/9Og59muRDvh08X2E+x0ZMgdj342brVGhfaFz1HpqvR74QUKaybY1rt15Hv/dxH8otPi/G+dJp+c/GqPWJUU6I1NpD6/JQXIfyjeZ7O5b+XIz7/19kqtA8au1px+fT+F5c7J7mE2pDa3M/z+EYbbd9J+hzml3fqM1tf+PG8KzxbM8Pzb2hz/z8ZOfmSfFmz7Mx4n1f+xfKBfGfSRUp1LZQjlCf1nWSv6d9h+T7x3WGKBdpTPh26T3tcXE5O26sdFO4EQM+OnCSD+M7u+bz78JC91Jb2Lkr7p2dHSv1YXtN778+z6Ftus7Wtun5fm7VdT3uqcrZONa/a7Q50to9lKN8PrX5E3/r+sP3yfbrj77zrSk2/KwJZnrc1AJTC0wtMLXAb7QFphPmb/TwTzs/tcDUAlMLTC3waSzwF3/xF8NJRWv/8KpF8FCBwBcnbTvkpdAYlOyLF/4h3hdvbOHAn6sP6/qvfUnpH/x9YW1UxIyKyZPaodcKFVz8eVoQ1HbbovVJu4x3bbXj8GIRYby8YQpSaLUTvXjjtox29h0faGA0L7iI0poYwhe9hGTAInb2ia43ah/vwq0AHaNEIcgkvraoG8i//JHupjz6nF+ZR9gyuYYtotnCptrb2jD0winkk7agaX3Z21rHzxomVKDy4/Ji7JzcUcff0/qQXh/XQJEwrrAZVyBlwLPZSRPX9oXbUIHKFtsn+5y0VguQal8/VqG4xzmWIGb7Nik/WZvYtvnzbX6wY+Jt5YuFv04x2/ulz4kh3/ExrmMT5+M2r3o/nlRAt3aIK2rbMTzNz0O+Zsc95M+hgqy9j++Pv54t+IZfYkgxPNQOPxZxfnF63OrLcwFgjO8n+UuuK3+H2h9uW5T7dENm3jFe8/HpeT9k10m29rkI/60+YedI7ZvOk9Y/dN6yRKZJ/jcpluP8OORj1gd0rHxfLUBGvjs5b6hpFYDirwkgkn4XZbYTaxIdXzlvDMax7Yizvx1/CzDwfZk0fnbNYOcJ7+Oav0O5xPt5aL4BkChE3rV+b3N6aC72Y6v3seAW9Ss/Dt5n7PV9Ltf7+Bc3tl9qD2u/SXlev8N5/FI5mkPty/oOEYH6AAAgAElEQVSTOWDc4jibx+VNb0eff+31/DizUgkrL0AxKco9vE6NiBmjnBjtYA7CBUDrqiaVTjKYGzut3759h+7cvU9bW9uUzxVEFYrVCsa7tjNoiolNAroEWJjVApg0hc9kHQfFCpBSQGACYSqTSVEOhAGo5QwAPAPxAwoOANkLmQrRCjC5KEMNBUAd7Xxv5y0ByjfYFOinrIsAns6NyFQAXSIbQ4EKAEkASJlQFpFGQCiBumq/j132QdZKMiGq15N7i1IDgEAAsUNZZEDNlpBbQAwpFqGCU2ZAOwDeUeoXEDATKwVExAo0jWPu+1y1TMNei9uAvr/88nV699136PKlS7SwuMAgSH19zKo0qTTvyM6KJ/0BX/v46JCBsUuLC/Ty9esMYOed6KFIBcWLbpe2d7b5nHPLqwyObDTrNAOwfV4Uu3itDgUNqJmBmATCUbvNu+9jfEG8Qt9AxDrY36ePPrpBd+/eo7t371ITwONmnbr1Q6oUskymeh9kqmvXqNWosy9AlQRAcQA70X5eu7KCEhRIBnR03KAOgLMgWWSyVKzM0uVrL1Mqm6NGp0vPn2/T3v4BE00AdIZyWLvTYvANrsfEVd7VXfwDO+l32h0GRAMMDfJfn4G8GEcAqQWECLJKvweyH9oSzbFK1EuD5IJ7wJeiZxEGuisZGmQVIR8WcjmxYyLBYOWFxSVaXlrk76DwAxAy2rO+sU7Ly0v0e//T70WkuCGlc3kGdQ+TaerCr1iFR8Cc8kIaHARZs2N8Op027+oPgPDC/DwTqQCKZRuwQFmfJZdknhZSFCumNJusKgD1KBAaQTTJF/KsnAaiGACc8DYAVTE2TGCBTTMZ+uTjm/Tjf/gR7e/vMtHgrTffZLIh/ATA/fpxjf2i0ahx7K1euEQXr71EF6+/RokMQJ8CeEJnQGwBeJ/JZEMApnvsa6LEJGQDOa4fEYhEYQV+vrW5zgBckF3WLqxRsVCgfrdH/U6fOo02HR2CDDHgNs/Mz1GpWmWQLewP31NSEmyL/il5U8QAuqBM8u+DO7dpb2uTSY74b6g8gRgjx4F4JnYC8WN7d49u37lPa5cu0zvvfUDzi8tUmqlSulCiFFSBcP+egJPx5AqQBqvjMEFUiC0goTRqNR5XAItBBoRvgujEKjpM/EJsyo656B+ugTwPIDEAw1BOAlkDhEpWGoIKBfwVuR2Kbq0mq7fkigVq1Wu0vbHBiiYgSIDECT8/rkHRJM9j0G42OXdjnEC6BeED+RAA43K5xO3c3N6mh48e0f7+IYPDL1+5SleuXqXzF9ZEHYpVRqCkJ0pD8PNkWkiG8HGOGRA9UwkadjpM6oPvgqDLu4czKRKMXbiKEP6EVBGRdBstAokFZAEQYeCD21ubVDs+pCtXLlK1UmZ1OdgesbOzA1LgOpOEm1Aa6YjiHuICZKqZSKnj5VdfoUuXLtPS4jI9goLL40es5gIy1Ze//GWq1WucW6D+koOKYhaEXqhXdBmMjtjEL1RmQBqAslWz0aJmUxROkLsVZC6xDmKckKmgcIfYnJmpMPi8yApTQhgAjnsElMZzxQD9EtIRq7jw2gRkuxyl+ReqQkXKFYpCgIZyEVRizHpAnlOEIIHzofaTAPOXMeNRTuT5SZQPWWESgPoWQPVNarUbTEbSPMkEPcQxCNwgfEFpDQop3UidCcqT0Q7EnBJYPVNUl4QkjPwjKjgA8WufoDgG4H6mUKRkEj6VBjtISBQ8d0DVj1jJihWjCMA/UaCM+Dg8F43KTQyKj5S2EM9QXuqIUgrHOvrAynAi4aGEPj4Hypycb4WIihyI+MXcBKI0DduUTkMVM8c5FeQDVpGDego+AbkvIipj/kLOFrIbTBEpzbHQXJ/nKuVyIYeyQlSnK/fGmgTPHFFVDDHI1wLYKi2EPh5T3BdrB55PkvRffvBDevj4CZOvWB2RQJross1V9Qt2hS3gN5hDdTy0rqPKnuPnR223rAPluenFeo4+f+mzlK1hgBjF9hmRGqKHYJgaJANepcocLu6a4DGFrx0fHlCnBRJbnxJ9KHS2qdXYp/Mrc/S1r36JXn7pEi3Mlyk5lDw/TEVW07m102ZCEojDu9tbTNRALgSpZmZukQmKUHlLgkiVL9GjB8/o/p0HtP5sk54/36XdvSMqFCpUKc/yOnF7e48+ufUJEw773RYrU2VAphq2qNtuUDZD9Ntf+IBmq2U6OtqlZqvJcxRyJchb5cos7ezWqF7vUbW6SI+fbNKPf/ILXn9mc0We80HAFHIM/Ap+VqdSOU8r5+aZNJTNptldRZ2tRWvnz1OpWKTt7S1Rpnr0iNe5WGvzvBvVBkW1SeYRtnEKKrSY8xCTvQj3l6AM7JFIc6xpXsI4IYZB4pe2IUajGGIFWcz3HV5z4RzkNSGeEM1Bfa5YEqBgtJEa3w+qmiD8NCIVvDrIpRGpK4F1l8S75K+oXhLlFqxrZC0jiryieoW5u81zCdZrb7/1NqsnLi0v0T7m336XZqpVVmPCsw6eQVrNFjXqDephHTkgzunI43guunf/Pv3i5z8fkWtBkIwK4JRiJV7EMuY88WfkGqwJ8CvPkxHolhX3IrJiFAOj5+Codo5xErVKyc9yfkQgZQqrbraDOMEzoNQkZA0ppFLkNawbqjNVVqYCgfHo+IjncIwPbMO5gMmaUOMa8GYRWFfXoVzW7fH0IISsKlWx6cMQpNEm7e7tc87ltTWrFCO3Q50sy/MY7gl/xQYdSjjCsxuIT5bQhDwIX2IQcqSMiHwo/ZFf5NS5uVkmDiqZCnMLFJx47d1q8XoF6wxVHZS1n9jE/ujGabgfjh/vko9nxnHbxnY3c7EhWInKmBC5YG9VqRzXPk7W98bNQBaGOirmQKm14LuXX36FPvvZz7KKKNYH6BPGBfew9SPpizxnWmWqcT1l3F58purp6l++jqN53tpIjwnVLWzdxtevPBHB16l8rczWJG3tI+6+ofN9vci2yR7vN30LHefrVr59odqUr8uIzeXdmK/nTDrfvxO0tZ9QPS1UN/PnhOpHssYZq8SpHfRfb/uQDfw4+HG2Npk0lnF1MSUk2D7aY22NLs4ffcyErqW1Jb2e/zfUr9N8M/T9eH4ce0DoXif6yPscyPrYjpeS1L2NQv7sxy7Oj7wNbTtCdtR7WeKItZXWTq2/y9wkm8jIi5Lxt/rOevyeeeRB4xhS6Vj+JDpy/LpkvA1E9F6Z263Sx6YhIRtYfz0ZG+McLsdII3wOFfudHNu4+LTx5v04rm12DKISVUQUlo2L9H16ZJpx+3SDntGi7WQGGr17j967j8ckWndMQE3KJY2qrNvc4mQcyPVsThyfP94UA1e0PmX9N+TLk8YylKPsNXxutPE4aVxCuUKvZfM+r4nMu0L8jXPt2sfHrLZvUu4P+5Uf15Nrnkm5U2N/HL9RfJl158l8Ph7Hk3d9MbfhE7uphr2Ov6/rgY3YaA0cRaBbz53MMbofyknHnTSHiZ+cnKvjcnxcf21Mx9tE1rL+Jy5HW59SW8XlFO9nIRLRpLbb9ttrnRx3VTwfk9x0XlPfPm1OG/uY5NC4+d3HBY4VUrH6teYnnTGkJj6aDqLD5PrRliyjkIjQSdE7sz/+7rcnZLnTrDb9fmqBqQWmFphaYGqB3xwLTCfM35yxnvZ0aoGpBaYWmFrgv9EC3/ve90ZkKltgsKQM+8AdV6S3D+vhgrWAh04rYviikC/6arss6UJ3A9IXerorigKG8aCuBR+00xJQGDQKwIV5OaKFDVvgsEWCOHvEFQ608OyJIv76oYKQHV5fBJlUaPTXjis82r7w31yQkBeftmCOtqmdfcFSX1riX2sDC+AP2jICioYKkqHjuWXReGl7vH9oPz1A2u6wFiqq2jFXm9jxst97u58sgL0I8tf72Re/tpCG7y2ZyhZaJxUJ9UW0LepaP7cFN40Bf23f70nFMl8ADtnBjpsvWFtf87nG+3ZoN6MQUN+nv1BMWPv7NuC7UL/0Ov5fe7+4XBWyofdxvW6oeBqX0v11fb6xPmVjV8dEY8L7lPUZn29CeU9zqNrO5v648fD99Tk2FH9aBLf/2rHyY2H75fOC74cfO/ledov3PyFf1D5b/zhL3Fo7xMWDvaa+eMJnk/zN+5Eeq/OlzYfeT3Q87bxoiVZx/ug/t+0Ljaf/PhRLZ5kDvY+e1Scm+Wmoj36es+fH5WW0JUQIDMWVzVWqIBPKE/Y47z+6+7UCiHw+0/vqvInjAQLWHf5snjgtd+o8E2d/33Y7R4fjLYq6wMszta9eM279hisoISo038TFm46lnmvXNtZmfl6yMevjd9I8ovHg49Rff2wzAMyEzCSfCeBaXvQDcadAdEAv5SUeAF9D1j8SQkUynaRSuUQbG8/pxoc36KObt+jpsw0Gbg6GCeq0uwwQ0x24WQkLqjdMqkozEA2gfgZoRoSqNIMFxwIPAHAW8znK5XAcdr3v0XAAggsUK7BbL3aVl/PRDxBuAOTr98cv7nSMVHWEyT/dXrT7vagQMYEqAhTiv5mQ0m3TbHWOFYJw7WRKdoWX43o0JOw+3uM2AfDJ1+zhO6R6XAMKDlBJAsASag0dKpVmqFSuMOgYiogMUlaIhXlxzoob7Ta1mnXK59JMpqJekwHQAF1+9v336Ctf+V0GysKOIAzxzv75PLcdfWZlpGhsoVDy9OlT+k//6f+hV155hf7g93+fwd0MDI+UN0CouvHRDW7P5z/3Be5XrX7MoEbYB6BuXRMivjGXsQIPA3A7rAiTzWSoUCoxIB6gxFu3bvFu/Pj3aH+PmrVjatePqFIQZap3336Llal63RYrkpRKeWrUawzAx7jihwGlAPoOhkykAkENZCKoRKSyRSpX56nTH9LhcZ3u3n9E6883GfAJXyrmAXTOUqlcpGpllq8JQiDIHrpjs9hZVLkA0oaNGTgHwgZA6xHQF8BeqAtAhQB+i2ME3JpgApIqNMDmrAYWgRwRS7gmgMpQdBDlqwQtLi7RhQtrdPXqZSZG4DwQT44OD2lnZ5tWz6/S17/2Nck/UNEplCmRytJgCEUHUQfhXerTaQarMmgq2jWfCUB9kMues4oRfFjIVGVWq0GbMW5YjTBxAP0ZDKhVP2Z1nf29A24PyJJLi4sMFM/kckyygd9gGQPiQ6cLUoGQqaDs9U//8CP6q+//Ba2sLNHK8jJdvLjG1weJAqRI/NtsNGn/YI+VPV565XVau/Iyza9eonQGvitkFtgd/WLlBgZMCyBMgNvyVlvA10Lw0LoBYqpWO6ad7U0GVCPPXLx4iUqFIvU7HWqBsFKry3hD5aZUpsJslfKlkhCzQDiBEgmTI5D7hDwBfwZhCQDWbqvGIHuoA9z5+Cbtbj2nHHJRSgCuAJijn/BepFEM09FRjbZ392ljc5v7/LkvfImKlRlKZ/PUpxQTV1KZHOct5GKMLavAZaBGE6kagSDBZKpj2tx8zvEFP8oVckx2Q3sV/M0EWYiHQWkGwPRulxWUQG5aWV6lQj7HOZzJCPAbxDP0oHisuqz8BIwIgN3YCfzx44d0sLdDi4tzrNJ1cLDDxEkmU7WaHA9QQ4BPsA/2hyP1h3v379HDx49pc3ObiqUKXVi7RK995g26dPnyWOkGu81CLS6V5viGCkw6V6ReW0hSTLRCjkcfOx0m17GKInwAEwYIcLA04huqEL0ut03Jn0ykY3Jemsf36OCQHkK17ukDWpqfoXIxR/mszFU47snTp3T/3n0mgiKfQcUJOe64VuOxxN/zCwv0ta9/jd5+5126cOEiPXx4n8mqP//5z+ni2hp94xvfoP2DA2o1G1SdKVMxDzJVgnN6vV6jXSi1bW3T1tYOq2CB4If80myASNXl/I/5GKQBrS+kU/AJUdYDMLwyU6aFhQVW/lhaWmKweqlUYTIaEQjNGN9IFItLBwpCQZ0qqrlgjoAyUR5+VGRlwXS+QCkoNEaKTkKwllgTMgLDuUV5ZSCgbF57YE6BSl+7SbXjIyadgPwBn6HEgMlTUKRCLuB5GYRcJngkovmuyfHJ6nORQgmOA1GCSUmIJ6xDmNkl8clzXASUQf7O5YuULxYpx4RlEGSzoigEknJXlJkwfUBBhb8DGShSqxKKDtOZx8AbYZHxLz+9jUA5EShojKUaEa75OrB1Jh2RmfpMFuu0Wkyc4zmu3aREssNkqlwORA/kjh7PQYkhiAGRXfuiJAWCVRfxANIB1FVY9TMimPcQc1AIAoEiUozE/SJVMwZhJYYRuSLBqn8gP4A4BQJdoVDmnDOEglMmy3bD+uVvfvhDevJsgyqVGSYwQwEFijPIM6xQCbIY5reIzAYyBK4h5hpvxuOfZ/wzYtzzpa6B/XMwK5kyUVyIJ0KSZhYMn4LxBGlDCGTRV7z2TNL+3g61GzXKZUAHBIm0R53mES3Mlej9d9+gN954la5fv0xJKGkmepTMgrXQIeo2qddBfEJlbY82N9Zp49kzqoJEVZmh6tw8zS2do+rCMlEyR8N0nvrpPP34Rz+hf/y7f6S9/Rq1u8hzYu98rsixub29S598/DENum1KJQdULGDjAKwRutRpQ50xTf/qD/+AyuUi3bt/m+dN+AniNJcrUjZfov29OjVbA1pYOEd37z6hv/mbv6dMtkBzc4u0sLTExyP/LrNqTZG2d55ToZilCxeWKZfHeoCo02wxQQ/xCdIsFKiajQZtbT5nlVEmELK9JWYx/iATIeePdnRHjoYiWqSUBqAu/DibhtpWjv9FTuK1E4hXgwGTbvR5AIRPfsZMJplUCgUkJoZG8GfMKyBELcwvULFQ5GNBlOGNEaINGPDMcHh0xEqfjSbIJhh/rIURUyAWo/Yszwz8XIa10gCkQ9kYYfTogxV+F4QhqBYVWFX0i1/8HV63gQB0VK/xJgSVGRDUsX7CxglYt2O9D1UxEEeHtL9/wH1YXFikR48eM5kKayCsKwo5UT/C33iWgVuDFMnKv6kUz9v4PgNSaLTJhcaK1AHGAMsXnv0iUpjWWqTWM968R9ZREcLcEOxV5Uuf3UHUxfrx3LlVHhesJzGsOK7WaPC/uBSTgoZDKmId0O/xd13eXGLIqQxz0+LCEvWhFNnu0NFxjWMVz1Qg/mhO0ZoSq0glU5wzte6gqo24F9bTWjOwoEz7LIw1gda+5+dBwCtQmhXK5PkT/cLfWL+r2hfawuRQVvY9Saayz/FoNwhYurM+2sIE6Ehlytfr7Lst+/5DCVj2PVGolm9rdIjBJNf1YQM8Dyfp9ddfp8997nO8FsDciT4x5yDayMHX+HgeN4wEXVeLH43B/ZZMZesampNtXU+/D9WUbF3n5L1OKkjoNSb9a7/T2pSOe6g+5utQIbKNrcvY62tbbX3bzku+LmX7aW3j5zBvA1uT0hjQPtlrTvpMr+lt52tHej2do+PmWdtme46dz+OOse2Ma5dtp++jvd/JmD5JnvDHaS7Qvtl/bTusr1o7xNXkbBv0On7DsEnj5O/t+x6qJeo91X/tOMbF06idXLmTtaDGiNaFVA3O+7R9/+3nE3u/uLb6MT9t3G0M2Pjz+ADbFptbJvmMvfZZzvHX+nXOwTUUFxAXpz425b5j8mRcnNkY1Vw+yb4+puPiKc4vra9NwmX464buG7KlzavW9r7ebuPU+51ew+Mr1Pb23Zr337hY8u33dtC1iD8/Ls/4vG9tMSkfeZUk2/e4d0B6PZ+T7bk210lfoj1njIFsu+L+1jn0rH4u9x1vGBnXRh+Hmgt8rgj5bSiGve9Net8a6tNpMXZaO0LtPqvvnczx8g7G5g+bF9UvOZs4fM1oTgi8C7O5VucZxTpN8mnbB8XmhGLV3lvba2NsUuz6NbN93+zzR1wsjXyfG/fijGH9w/tKyPe1D9q27373O1Ns+ItmnX4ytcDUAlMLTC0wtcALFphOmFOnmFpgaoGpBaYWmFrgjBawylT6EKoP4RbI7YteZy20jAs5gmg4rbAxqRBhyRS2gKMv0LQgLSAv7DAshQ0tXmh//AuUUGF43G453xfB9Lq+P6HihrVnqBhgCy5xw2bvP6m4EHd+6JxwIQKdHatNadttgcL6ibWtLwj6fr0w9tHO+3ZctQitNg8VYLQwFCr8+ILmGMQnu83bn1ARzRfmfHu83+N6Njb0hbrtk+1LKMbwmSdTWf8KxYyMy0mgohbatI3Wz+3LP2ujOD8P+UZczPvr+diwdtfx8P7si5c2jvR6ekzc/WzuiBtn2y9bmPV2iIsjW1i0/hOyl72G971QX2y8TCrmWr/3MaA28AVQn5dse+OIM5PyjBL1QvHgbXda3MXZZnwdAWDFjW9orDzYwZ8fHi99cRFPqLJtsGPo7WDHMpS7/biF8o6/vt+NLM4PrF/64ja+07ZaH7EvbfG9VaaKiwX/uX+h5/NWfB57cdc4bw8fz9qPSf7n7fNp/GeSD4fmDZt7Ndb8NUL912N0DWP7Y3NAyL9Cc4Rfy4RAP55kOynO43Kcz22+3ZpP416WhvKzj1Gcqzaw81eIOBbyl9PyjvqDttHbyq9LtE9xcedzur9/6Hzvk+O80Zed+iM1NQVcy0v9lCFT6fpD1JgAOEwkec9/BuoDmLnx/DnduPER3fzoFj1bf065XAGwfOq0Ae6VjQSEqXVSlU+w3awvILmX/x+AZTkWwLdyCQQAqHAUqVgCeF/IViAtpNIgDKG9sk4RVSrZYV1e2p7cBVbIVFB86jBIkneOHw64fUJqEuAfWiSkBKgElJkkAMAlgKYA46OhA+pTt9tiYhnUs6B+AXAayBAAhPKu7S0A4gGIFeIW7g8yFcCGuB8IAvi1uYZVZJKimIV2tloNJmpUywVKDltCnsjl6I033qAPPviAgXMgSMAGCpAZKcRG0wz+gfrIJ5/cov/z//jfmYj1p3/6p3QM4s7xMR0cHrDtOt0O/eOP/5EVhf703/47Jt7gMygl7e3t0bP1Z5RJpak6M0MrKytMABKVMtnlX4ZPdk7d39uj9fV1+vjjm6zW8uzpUyZsAFXab7eolMvSfLVCb7z+Gl1au0D1+jGBF1Eu5anbaVGv2+ZxBtEDpC6oYkAtBcBvgGI7vSFt7e7T5s4B7R3WqNnuMaGKklDokZ3YwcXCL4D8sjt9kvL5ApVKRTqEMlGvR8VSkWZn51h1QOMTgFFVLRCyVIoyWZDJRE0GgHF8L2MkCjKwI4DHAHuCENFqtiOQo6jJ8LMpq5qIbzNgBISTTJZeffUVOnduhebm5qjZqPO4bG1v0tLSIn3pd36HqrPVKKaS1O1DgQ1KWUUmn4BgAp8B+BZELZBGBCALFOWQSTcYO/QDu9XPzlaZgJFjMo0ch5FDP/Bbr9dFJafe4HuCyAElI4AzcZ9OpMCViVTmQDoCgaLdrNPu3g799Cc/ph//w9/T+++/x6ppUM0BceTo8ICPAyC71WgwwQL2fuOtd+n8xWuUr8wzKByEKlZhUtLHCDAc5QijIBqaf0E+qtdqtLOzxWBSPKtD/Qg+3W+36fjgiJrHde4zbAAyVQYA2xzUryIiEwgjIJiBuKFKOxGInHMT/BHg60GPbn/8Ee1vb7GiWj6bZiUvkOigZAWFJ/alRIIJfiD7ZfIlunLtZXrtzbcpky8wOQ4khWGkoAOgr6ozQc0MwG8mrPV7lEokeIxAxNjf3eXYBOB4Zq5KldkZzrGIPZBYGbDeQ0z3qN5o0OHBAY8fxnF19TzNlMsjsiITqgBuR9aO2g+FKrQb6lWDbofVSfb2tmm2WmJlvFrtkMHesCPiQoiVaHukKtbrcxwADH/77l06Ojqm+YVFWrt4mS5fuUaz8wtUqlSZzJFMZ1n1LMGKgEnqQ/0tAaKI5sYkEx2ZTMWMk0iZislqojQ3ZAU5IYvw+iMiOrL4QgTeh78A+Iwf+PH21gZtrj+mw51nlBx0qTpT4nyKY+7cuUuf3L5Nd+/cowsXL9KFtQtULJbp8ePH9JN//mc6OjympeVl+p//zb+hd99/n+YWl2j96RO6d/sT+slPfkzLy8v0u7/7u2zvHKsnJqheO6Dd7Wf08MF9evrkMT14+IgJVFAgnJmZZeJutTrHCh64l4K7US9R8DfyCOYu+Phx7ZjJlwJCF2IgSC8zlSqtXbxK8wtLfB0A/JG3EHPwx3KxxAQ8XBO5q93pMSkAuQkEFOTZFMg7aPdIuSonChesTiRkFebngKgAAmQHRFH8tjl393sg1APoDTJApFwHZZsMcpUoCuGHVUWiXYOhSMgqga02q2/l8zlWOWEFG1a+iUBfkaImYmP8E5ECef6X9g0oSZVqleYWliBhRkMQw5hUBU9nCg7/gvyDtIy5G53iOGC3ishT0dzG9x8tVKJtihEjkTQOg9pxPq8HUsLgYeXPHueCRh0kziaPBeYkrKdSqR6TqUBwhf9ibLH+SkL1C2sxJquBgJOlVDLNsQ27Y4bCXAz7MdkTcdoXgrnUr6BoJXO3qnn2ex1exyDvgszAxG9W5cxTrlASwglIIWyBJLW7ffq7v/8H2tjaopnqHCVTGbYrfEaIxGnuO9ZaTHIFvQ4T7oj0IWpioRrCWcBecWtufhYSliT7ESvQY3CYEBKpUkXkOCFTyVyo57VbDV5j9LtNSieGlEuDpFqnbrtO3VadPvfBe/SvvvH7NLc4T6VSjobtGiWGbdD9qN2sUbsBxUvkYFGmykFJJ5OlXL5A80vnaG5xhVL5CrV7RAeHDfrpz35Fv/jFDWq0QXDGfJ1lIlWeNx0g2t3eoTuf3OL5BNy7Qj5B+VyCCvkUdTpNyucz9M1v/SHNzJTpwcO7dHxco0aUW4dDbChQoFy+QplsmRKJHP3yV3for/7fv2eCUnV2hvMA1kwHh0e0vLLMc3KtcUTZXJKqsyBxi9Ir1g9QcFxamKfVlXNUKuTp4GCPc9XjRw9l7gfROIo/2BSKcLzBAROgRCEIJG4QosWXQQpKUyaRo0wqSzmQ8uEvTPxLcR5vlXQAACAASURBVFxDpQhtBUmUFU+j8cSaGSpoTO5hsiA2OACzKklzc1VuK3KjqJQRb6IAX0hlkkw0rtfq1O4gpmFzqKqCfI24EvIV+oG2y2+X1/RQw0UuZbI5iMFRPllcXKArl6/Qb33wOarOzXFc1+FH/R63WzZywxqsK88WHawNJSceHdY4ZrHOfPrkKW88cXR0yGqmIK4hbrFuxN8iriSKdyAog5SEcxH7cg9dZmtcyXoytBZicjFzDKWv9nl/JDShpagofkQJDLaQXIf8AvUmzIsLC4vcBqwPMSZQsoVSFEhkyHe8iUq/T9l8nucTjCsUAbHugPLh7Ow8qyZhjkH+ATEZcwqe89in63V+5lHCPO4L0nA3yjf6vsW+j4Ht9MernesGIDge3y0sgExV5HynNSisbXUe1OcnrBtxDuZffSaw73a0PqCqVFgv4Di0W9seqtfYMbL5D2OP72wNQms8+mw4rqXJWGPmwmYRUmuB2uSAnwm/+MUv8npdCWoYZ1W8gp1O1NBALoyewbV2ED3C6aOczNHRNGvrjLama2t7cvyYGBCqUeh4hepc9h6+XuNrGXptX0M6rQ5o6yjjesjJ54vQte37DttOez3bX3vtuBpYqO3Wd8wC54X3S/Y7Hb9JNcC4sQjNs97Wcbb3bTjpRydVZ04bT+8X9tqT3uv4e2psW/t7XwuNmeYXjblQ3+y9fD0uZHv/mf9vW9ecZMs4H5sYSxGZSvOl3lvfXytZ1NYlNQfFvQP1YxiK4dA42n6Onu2ZtHmSSKnfhd4vWdvHjU2cPezcd9q5/63f2zH2/Yu7NuZV+R2/G/K5SWMwZL9P0+ZQbrN2C/nkpLwy6d6T/NvnPtu/UO70YxjKW75v1rft9X8de+Haoxph9NyqcaK+GcpTNmYm9cH3P45MFXrn4XN73H97nxIbyntJ+xPyYZ/7dE0Ud6z2R/+VUB/fyNrCt3eSv4Xys/czHGPf79jrh+Zx29Y4O/jc54+L83Uf02fJY6G5WvqEZ5QXxyo0r/hn7NB86PukYxJnI5+D7LzkY8PbXO9vW+/nUPy3baddr9r3Zd7nzpSfomcgH/u2nSE/PO2983e+80dTbPinSajTY6cWmFpgaoGpBX5jLTCdMH9jh37a8akFphaYWmBqgU9rge9///snlKlsIcQWU2yBKFRkmVQMHRflTp+i/cNy6L62oKsP9lpc0JdsDIYzuxaGgONqKw9A9kWFUFEw9MCvx9k262e2KPHiS8UwoCGuaDSpuKDn2Pv6QpQvaNriEe94iHe8AEREL918AUWPD/lBqAAb55O8G28Elg35T6gAY9seKlDZ79Un8Bnv0muAfif7fPKlgbed7VOoIGd9UIvu1nZ2TPRY6w/4TF8U+eKV9eGTviRjxADjCPg06Vz7Itj7SKjYelrxK2SHUIHR+7CPLdtmP7a2aBfyNd8PXwQM9dPaMBSH3i/sf+Nv3W3fj6k9ztsh1C+Nr1BeEiCUKOaFfqw/htrr/UCPiSvy+7gIjaP/zJOp4mLcnzfJr6xPnfQvC8obE1v1niHf8IQRe6wf03Gb9MXFSWCLHh/K5aE2xNnb2uI0O4TiQncjm+Sj3jfUz86Sw2we8S9L48bXxsFpRe1Qn+194vw65EOT5rdQbJ7W/knfW1+Mm990vPTlnX9pFxqz0Bxk++pzrP9vmx9xLW2DzVEeSINj7EsV3++43OXzuI+h0Hxg57XT5hN7fQuM0uvaXGj75HOX2sH+G5oHfH/QvtCLoRBowK/vrC/GvVA6zX4v+seAsadKpmKVBya5AwA8BsTiPLzAg5oPK0IlARZmCC3vLA8iz8bzDbrx4Ud08+YtWgeZKl9i0GK3IyA28VkhLvGPqlhEYAoG80cLQ12z4folJlMVhUxVKTGhCkDHTEYUBgDMTmdAOACIVnbD57GLbI1rKkCBd3zvA/QbkakAII9UbiSHRUoZkcoBkxI6QlbAr6yfhpSGogYD+LGm6tIwIXZIMoEHCkQCVG4229RotJhQ1e8pqQuknBwrCrDqTLRDuuZQAEphL1FHAfEEZKompZJDKmRTlGfQNZSW8nTp0iV66aXrrEoCEk65UmKSlap+ATzJu9ZHO/oD8Hnjxg36j//xf6PPfvZ9+l/+/b+n3d1dqtVrDBrFG1oAWX/wt3/D9/gP/+F/5fsc146oUW/Q4eEBHw9y2dLCIoMiMT6yK7r8gFTRbraYPLO9vc1KWPfu3WVCz+7OLqWh8AQAYLtN+UyGquUSfea1V+ji2nmqHR8ymapSKYoqCKuPACgoQHGQKADyL89Uqdsb0tFxk55tbNGTjU16vrVHDRBIhkmqzMxTHsBwBqMKoYoBtqkk2wcATexGDxAo/ANAThAYAHTVXT8lxpTQI2BEnKsENwtyABASIFLYEeBRgNcB4q3V6kzmAakK4Fr4EsC1AATjB6DzdhMkmQFduHCezp07R+fPr1IuAwLJgPb2dqhcKdNrr71CKyvnuN2Iy24/wWSqbK7Eqj6RjMrI/qwwFKm8gXwCFY59KIKBWMRKTEW+LohEkgfxbDJglRSomDCYlXeyHlCpXKViCQoaeVGPicg8rPqDZ55sljL5LBMFdrc36fYnN+n2rVv04N5d+trXfo8Vx5BOoLQF/8GzGICxIIw1mwDhDujNt99jMlWmOMt9glITdypSmwEBS0ERQmwb76Yv+VRiXHNkKp2JyFTbrHaAWIKiAog+aOfx/iG1G01WaQKRrlAqiwpVCijmiIamSjMJsY3kriH1Ok3OgVCQgIpIt1mne7dv0cHuNpM+C1ko7aWYMAgVmmajJs+4ySTde/CIGu0OXX3pVbpw6SpduHSFSUQgL/QGUMYRUgfUcqDOJI9cwgqB6hyrziSEBATC2/HhAQ99dW6WyVSlmYpR7xIyKcYQxA0Qbra2thiIDT8+f/48A+oB1pZ8PBQyVQIqH5C1kXzMj3+DHg06HXry5BHt7WxRuQQlDZAK6xGjJgKtRMBrkEIwHoiJnZ1dVl7a2d1jX7n+0itMpFq9sEaptChxJdIZVsIBeQcQYSga8jhA7WggpBTYj8dI2TSsThgpmDBRwm5GM1YGF/eO1HF4HJG/ocKS5PPrxwd0sLtJTx/colbtkMCTXVleYbXFR4+fsCoVfi9fuUKXr16l1bU1unfvPv3gr/+aNje3mGj4la98hd557z26dO0q7W1t0frTp3T79iecl99//30mnCLWt7ef08b6E3r06A4rvezv7bJ6CoPJCyU6d+48LS2BUDlPMxVRl0L+BRETKQNtziQjlbFOh2rHNSbBIrZBHBgRXBKYP7J0/vxFWlhcprlZIYeBcAByMGyAcUf8Q10Fcz6vo4ZCvMNvFFWMogbJDeMEVTomWaXSrOrEaiNQEIOCHEgEnDva/C9yNhNGU6Lal0gCKB4RqfF3VKbDvC11NCHjIF7xL9SjRPEDipRC4oQz8hqNFfGi8R9IXufaA4NwFNA+oB6U2YZEleoszS0u8j1AXMyUK0x8ZtIeK6pAlQ+g+Ujpj5W3lEwlcwerdeLGEbkqgn9GSxmR8GD1TgCdEAesaifEPyaQtoUACQIc8rBsbAObgAANNRxZV4Bsi/yLtUQShCqswyLmGsjXmIdApkLHQLTCGgj360fqJFij5XiMJK9jPsaY8PqNCaAgbYBI3mX79EAgA8UkA1uDUAp1uwy1e0NqgQRSa9CPf/JT2trZpersHB+npAkmUPBaX2pLSqbC3CMkNbGcErv9c4eueXR9bes2cWv5k8/v0R3YFpKr+C8mt0VmY8UxWQ+KRoMcC8VRKPyBPJVJDlmRLpXoU+1wnx49uEvvv/MWfefb/5ouXLpIiwtVSg/aNBw0adhvMAGr12kw6Wp3e5s2n2/QsA+idopJGuWZOSqUZ6jeHtJxo0NHtRbdufeI7j98SoMEiHyikJTPF6mQy3NDQTx/cPcu51+oZeUyfSrksbbOUqfTokIhS9/81r+m2dkZevzkIdXqDSbIbm3tUrsNImWOFhZWqViao+Nam37600/ov/z1jymdTVF1tkLV6jyPGwhY8wvzrKQEAlEmk6B8MUP9PtQyRV0K6+3lxQVaXV6hQi7HCo9Pnz6hZ0+fyJos+mV1TyZg4tkginVWRUsKwZz9TNTLoFSbGqYpncywf8L3QORDnIDcd5JM1ZXrMSlLcpJsfIC8IGSq4SBJ8/MzVCoWOa/xHBuR25lCmU4ImareoA6TqUDgRK5DPI39k/XnQKKCyixkVbHuTAjJC+sWrIv1GeLa9ev02quv0Wc+8yYrk4IQ1u11qMtELMwteHaS+MQvCEntVltIrHUQ8ZK87nz27BndvHGTdnd3eJ2M9QKUqBCTTDQVlmBEpsKGbbg2SE1CALMbxkmcRFHmdpyX74RIOK71aE33xX8RQJh6mczKhHxZhsEsmMuw3p+ZqXIbkMNAcuO+gXjEIrEZarZa3A/8DTJVs93meR1zP+Yb5JD5+QXZuKHTZYU7PAdB+erw4JA3EcDaRlWqYC+Q4FmBKlKLPVHj0ue96PnRPqvLM7wo7+JzzCeLTI4s8fyIH/gNNsqAjyLvKkFIyVSq7KvH6jO0JVMpyVnVX/TZ3T+n+9qozX96PXtOaEMX6Z+Q7eDxWIPLcy0UsTr09ttvM4Ebz6toF+yIQbTPtjbP8oCHtuqPHio0DyuZyoKTQ3VliZWTG+WF6iQv1iIiVcuoHnBajch/H6p92HvE1bzweVyN64SfaZ3C1BXsPcfxJX3Xe/t5LK7dobkvru4U6ou2xdc3bRvjbHSarW0f7PyrNTR/D9+XuPMntS00/9tx0nb4Nugx+B6xPGlNERqz0HvVUDutHeL6cRbb6zFx14uzXciP/Nhz3wNkKrXNuC4nz0fjWI/mU+PHNpZOG7dJazdvcxwbqhXb4+z14q4dalMo9ibljbNc46xj7XOHzwehfmDtEIr5E/na1OBtngnFYCjH6nGau307zmrf046Ly1He/tZn9W+dF0N5WecSzdveL6394q6tczmOtX4/ycdtfKrPWh8Nja+PaTs3hvzD5gLtn60z+r55v7C2mXR930+xk/6OPSkuB9t2av49S4yO2/TixpVxfhE3Z3l/j8vlWBf5cdL++3eJv06+9u2Ly+OhuNZ3TKG+2M9OjuVYhTYux3g/0nhSn7LvDT/NesH3LWRzHxvePt7moTxh81ooB+h9T8tBofynm33EjXVoftA+TTrn29/+1unAs7NOHtPjphaYWmBqgakFphb4F2yB6YT5L3hwp12bWmBqgakFphb472sBkKn0wTZUGAx9Z4sP9iE+9LCrrWUsZrRr46QChb9G6CUXztcihG2fFgO0EG0Lwfa6vlCi11Ig9FmLGHHFGX3At4UReyxeUGrxxBcV4ooQdmzi7uvtaq8VKoyEimxKpsK1PCFoUhtCpB9fdHqhKMeAq7H6hC9qxbXfjrm9h395Y9ukL2LjCjK2b6FCaKgtOoYni0ryAlTJS764FNcn9ZW4Pni/EJ8dv+RUO4TICTZewmM+Dsyz+r5ec9K/IX/0xS8be96edvwm+XwoZuKKmXqsJSv5wn7Il7XYrqS8uJwZsoclWGjuUf+w18N3CnzSXVhPy/beV7WdL8Ra4EVzKCfY9vv4tf991mLzpJwUNw/4+YWVWIw6YCgW1I+0Twz6i3bFPWvu05cWev+4+Uy/9/OFHq9jYkkfIb+IG1t/f/1vAGHs7pzjufXFiVVtZOMm5BNxseNz8Vn80Bfj/bVD97I76PocHOcfNoeclhfi5tPT+qPfe985mevHVwmBc+J8NpRjT8thceNo26NjZslUSiq0/nAWm3i7Wn84bZzUKnE5YpLtNY5tfrWf4XPfJ50zQ75gY9LHi8/7dszt/G3bq77nY1vjO86f4/psx288LhLPwL2OyFSMSBdVKlWm4lesDCQSYBpAh1ClSoBMNRRCLitTbWzQhzdu0McgU208p0K+LMSPDkCBsjO54IIjUjnLWkQg9wgQB0IVQJSiYCUvDdE2gPNB2imVClQqippGNpumbAYqKznKFwAETkcqK0MGNkIZSvqqJCYp3YHoxDuqt4XgImQqC74HwVh+1Q8AwlMiDbcpjV3uAe5Pyj1ZOKLHhCmQtaBEBTUWADlBpoIqFXbFF2B4gYGKaGOGAcxZ/lVAXjaXY3AhfnWebrearPIx7HdofgbEsjKfUyrj7xITqaCCcuHCBVYdKkBtB8dksgwktuuRGzc+pD/7sz+jz3zmM/Td7/4xbW/vcPsvnF+lUqXM9v/+f/7PvBv+n/zJn9Dh4SE9fPCAxwK2BqFneWmFFubmGZTNyiMAgjKwssVgyIP9PQaK7u/v087ODm1ubjKZBgQjgL8xpu16nbKpFFVKJXrzjdfp8qULVK8d8ZjOzZapkM9SOgUFFihgQGUHxDbZLR9qNkfHdXrydJ229w5pZ/+IjustVtEAKSWfB3khS11W6UhSIZ+mhfk5WllZpvPnL7CtsMu+7FAvoEoBQopCmQcJwkfwGYgNiEnMkSCn4Ae21zkaNkM7cS0hnx3R9vYubaxv0PON50wqgUKUKEcR3xtkBCFXDalanaG1tTW6fv0arSwvMdAWAHCo2lxaW2PlqlyxzMpb3R58MMdxCgIclE94rCOlvWwuw6Q9KMu0GjWqHR7Szs42A0ZZ9QAqEKwEgaCUOAQwGN/B93L5POWheFQFMQ1qF1r6Rnsx5l0adHsR0SJN+7vbdP/ubfrRj/6O1ToSwz5985vfpGtXr1ANZLxGg4laIDThXBD0Dvb3qdlo0utvvE2rl65TobpEqTTA5VBlA7BbwN340bV06NnD524cA8WD3Z2dEZlqaWmJwcmNWp3qR8c8Bgtzc1SamaFMqYTEMFLKATqVFZAiKBqU51i0IZmi+tE+xyKISyBS1Q926dG9u3R0sE+VUkGUqZioE6nCsBKQEFM/unmLiQtf/fof0MK581SoVMG6EFLHIMGKYyCpgCAHwooQMaAuJUQ8/J1JJpiEBmWIVqPO9lxZPUfZQp7SOVHWi/Qk2G4gOoCQiTiGShz+G34HMhVIPiC6yDwIVoWQa/mzkewQBwcNO216+uQRA+tz2QQlkO/6bb42fAcELFZdg9JbsciAeihNPH78hB48eEALi0u0dvESvfTKa7R07jyVK1Xq9Yc0hGIJlIdSIHUlqNuBHycoWyiyMQZdAOOhhiQKP4mRnMZQcMCcvPsyZ4BoE6liRZ0aKdcwIc8qIyr5ZtClbqtGm0/v0e7mOu1srTNovFqdZbICgO/37t9nMuPapcv0yrvvssLef/2rv6KHDx5xjsN8/PpnXqevfe2rrKwBX4ddAEC/du0az30gS/zwhz+g23du0aMn9zlP4/srVy7TlStX6eLFSzRbXWByltSxMPaYX9KcyxIgseALEJ0i5UUZXyEPIddAQeb55nPa2d6hw4MjvkY+W6CFxUW6uHaRzp9bpVQmxTFxsLfH9oDa0eycqHWwSgyTmgasONICSRRKdwNkIRBZoQwmylTR9M0kEuTxAsDzIKewP/Q5d2PeRs7M5jC2IDeB2CNge/gbAN8gJWKuRW4HGFxB7ADsY/4C8S2dAulY8lWhUGQfPjg44PzYbkI9T+ZRUf8TYg+IiLgGgPxQC0Iuw/WTmRxVl5aZHAZaDdQjEX9ZKMQlxAdP/ozXEOJTAx4HnlN5TSS/HD+Rog2TMlkpR9ZNIFW2mg06PjocEQWQs0CcgBJNKgUC45DXFSAMgKAA4gRU6XgdxupLUMsRkmK31eamwB5MVGMFKsyRWMsMKM+ETqhnYixB4AVRps+kCNgbx8LOov+Z5JwEAhUU/fLFMqvDQeVx7+CINja36Ze//JB29w9oZnaOyUIgemLOEbC/KKPoL2cfJqUCpB6ZMwLX22dO/7ddN/t6g10z6xpY/h1yn5g6hX8TQpeCr/JQ4TcBcqaS63VDACj3NXltMei0CVNgLpui2XKRWo1junPrI7p2eY2+8uXfoWtXL9Pa2ipV50rU79SoXd+lXBbEvT71Wg16+uQJ3b93l5r1Bt8QBMhhIkWtTo9ufnKfdg/qlMoWmVR13GhToQQlviyTjECgLBXKTAI8PjykZ48fUTaD9UqSUkMosxFVylnq9dpUKObpD7/5DZqfn6Pnz9ep2e4wAenRo6dUr7UpkcjS8soa5QsztLGxSz/72W36hx99SPlSnslUuBcIhCAnYW2ItSOTKTMJCLVRAmqzTAaU9cZMuUSzlRkma2wiL25vcQ7DOhwptlGrUafbihTRQEASxVZW7Ewq2UZUiqAshPtTH3SiFGVTIFP1eY3OKlYgtTYaTKyCT+NzrI+VTIX/Rs7A3CBkKn5yoaWFWZqZATEmzc8YmINkPS/rqaPjIyadtVuIUVCtUvzvoC8EQCbYgUSKuCHkQuRasIfQn4gcyetn9jb6/G9/gT77wW/x3IlYQbvAGUS+w1hg3gJhC+T5ZqPFPgFiUL0OEl6Cspkck6nwrHTzo49ofX2DDg/3eb2AnIvngizGg3dPF1IziFZ4XoFvYf2hJEWfo/xO9eL/J0Gy+jyka7kXau8R8B7PRchDPOfiKoMhE/2xbsbzC87HeKgyGhN2QF7IZJlMhTmDj4FaKQhiOcwBOcoVCkzig+oiq5aBgIn5I5vlueBg/4DVM0GCQ37CPaCwhO+w1tRcq+u9UQ1iCHKkKIjZuoPOjciBmCMqlQpBXUxUfIVogR8hV6XZd9QmrLYVKafpcXazFa0PqHIkz51RHtQc5esMofdMeox+F7qH1lvt2pezHIhLUU7H+di8AeTtr371q6MNufCcy8pwkfrxCb8ZvS97EdYiPqKqVaPsfGJTNa9MpXVDXa/b9obqnHas4uokNt/btsfVTd3kPfE/fS01NM/gGF+LCtXWQnUhe95Zap3eBr6GFpozQzU0Wc+frNf6NtvvT2tbXC3vpD+OyZmh2p368GnjZmtVocEL2TQ0jvhsEpnK1zr9NXyset+zY3GWWqfvi7d/nJ+HbBA3XqExtmQq+65a319jDH3e1Jzk65qn9RPf+/r8yfXaeAM57QPO0Wf80/rl4zPOP+KC/jQ/P83fPk1u0TweF9MhW+ommd4XvM/b+WVSm20seX+zuXuU3U/JGTZ2bZtCedkeG/e3zVO+j/69l/cj2+a4XOZtb2NWc5fdEDGUN719/Xxg/dif73OEz4E+vqx/631CJGu9T2gMQrEb8rUXP5NnVftz2nlaKw2NRdi/RxKoL6hThe4bypGnxbaNcV2PheZNn/O87f1YxrXltDVE6Lp6jve9uPx2Mu6k1nBartT26nEW8xHKCyF7+HtYO/ocFTcHW9/wc4O9Pr4L9SluPWDn70l52c+Jvw6ZKs5XrA2mZKpPMztOj51aYGqBqQWmFvhNtsCUTPWbPPrTvk8tMLXA1AJTC3wqC3gyVehkX4D3D+764OoLeieLMAIe8kWJuKKAFkxCxX/7oBwqKvtiqS8uTCpQ+wd8X7jx14or9MQV/NHeECEjdJ+T9jv5AsYXLHyBzBfzQkVTe86432NlqrMWRXBciIBi22/HWa8LkOFZyFTeRyYVA0P+YItXIV/FZ3a8TitUhtqDc+SFMv6VHSA9ocr7jhZwdex9XOkYxhcXX1Q0C71Es0W70LXCfhDDfHQJwvpIKC9Yvw4VCtVG2m4/Dr7w6POTL+iFfNYX7iflq1D82/HRFx1xecle2/uJJQGof1iSH/pui8yTSAKn5Qufi9U/1eds204rjNtrxU0u1pdDx1tfnpTXfG4XO8kO/SE/tT5n+2RVnOJy9os5U4A+Hsji+2zvqXYN+WVoDoize+gevt1xBf5QvtLr6XfaJ/Wpcb4av6Tx/Yob60k+EPpuUvv0nj7u4s7B8ZPyf5xvTWrDr9NPG/82v+pcaMErcWPr56WQf4fmUJ9zbWx7n7Ev6TXn+NwVZ08/Z9u51V7Dx+Zofh+BWWU+DP34z+097QseO6/5PGrbZa/nrx2XP3z+8zklNH+MgbpjVUslFdj2ePv7+A9dR44RMpWqRAA8BcChkKlEJUWA3VhvRCpBQ4DsRJkKO9MDbwelGyZTfXiDbn70MStTQRkoQWneRR7EAChzUCSCyHmcLyxY+JO+AYgvj7bsuN3r8r8AZiuBitW0UljjCpmqWMzzvyAWYEd6bnuEs8eVAFbll2i8Cz0A/6I4ZcmwCrwT+8qv+oOCtfn4yA64Hq8rUknq9nvUaABEDxUq7MYP8gOA413+G1h/KDoAiAg1HOxoj8cUAPEsmQp/A9yuwHEABLHDP4DYILAA9jxXgYpSlX+hngJVJYABK5UyAw8Brobv4m8A2WFHgAgB4gTo8ebNj+jP//zP6Y033qQ//uPvGBIXI2qp3qjT//Xn/zeToL7+9a/zuejn3FyVioWCqGaBHEcJJg1ANasLkHqkMAsFDhA9oJYCwDuUrECsEvJHi8GhAD8f7h0wiHR2Zobeeectunb1EjXqxwzurVZKVChAYYtYwQgAfFam4u35k5TJFWjj+RZ9eONjara7TKIaJtKsptFsdalUmqFieYZmqlVaWp6nlaUFWliYo/m5uag/AFIOmEQAwD4Ar7qDqYIjER8Yb4ARYTfcWwl1AHrC3/Fz8eJFKlcq7Hs9BrPLmlZ8rMuEOhAdDvdhiz3a3dmjPbbJLtsHdkwzSBZktTyTs1599WW6uHZhBAwG0FfIVOcoXypTKpOnIWG80gzgZXJCpGQgEHLBKoDEAaUzKBm1WTGgQ+12a6SMwuoHGVGNk/4CkCo7uYLEAPIf1CNAegEgHQoQiDkRThCSD+4L4DMUi548ekgg6zUbDR7nL/z255kUBkUqEAcKhTzNzlQZJAybsl8c11iZ6tzaFUrlyvT/sfdePZZl2ZnYut6F95EmIm1lVXV1VzXZhuTQzIgckk2yyR4K8y4I0IOAeRc0mL8gQJCDAAGSIPFBbyJb5AMBQi2Qw2m2GpZ/+AAAIABJREFUqe7q8pXeR2SYDB/X3yt83zor7oqd+9yIbPJp+lYhkBH3HrP32suddda3v36moMxEJ/NQxgk2N3t23IQ5jCAB+oMBGB5rsH9wcAKmUv2d5nUAdul1ulLM5QlmqQJQVCpKD824YIshi1SGjDpkm0B7PhlklGGnfnQgvW6L4AwAq16+WJOt9XVpHB1IpVyQIhrCwd7VbBK0AAdH2Xa78sWdu5IrleV3//g7Mj09x8ZrATMVG3uz0u2DRYUcKwSskJ0KwJCE9QWgCTRaE7C4u0vWKzSqLy0vSaEE3wcZKEsXzlUWCyGwE+A/MMVhLFjXxcVFNhUbMxVla6w6BFOBGU7ztj6AemCmevxQtjbXpFzEmsCvqa/DucbgAJAa7AT+9MWLTVnf2CBg8yvvvSc3bt6SmbkFKZWrJyCybLEkhdp4wujXJZMHAB7V8UnaRr+jTRZ43oVMrbkIAFo07jMAcaxdONQTJmWMnWyHxlhBYIU2lzNeJp8DxJIV+O89gqke3v5UyqUSAavwD7sJmPTw6IhjvPLGG/Jya0s+eP992dzYZAMzxre6uiJf//rX6IsBTELMgS9BI/j9+/cJKHux8UK6/a6Uq2WZX1yQhYV5uXTpsszOL8jk1JQUi2BdBDuXMkRCJ7iWZIrMSgZjTpgUaeLGfARQEOz6+FgO9/fk8OBADvcPCODc3wNwsE2AGJrh5+fnaNto9CcbYRIfyhUF8Ck0RfXVmt1hBwRUecbKxGeQ4wXNPd2OIOrib8ZmMEbCVyTJBcDGZLZEE3hStyCDYiFPxiv4EugOfCY3igF7GObcV1+qDFaal0AXAIxCbgCQnDWG4rrQD/pDqi7sOE+AjQGsAZqaW7wghTLY38ASRBopgqsAWui0ugQDsbHxBFhFpI5yUwHAk+ROlm0SAE40jwJACDznOBRsjJgIv9sAa2GrSb8OH6gMm4iHCmTBHDH2Rr1BlqMcxsXYoLUjNMTjGNgB7o11VAIqAOrguxUUUkEeQVALmCJbZLWDDAFwQuwGww+YMwEehr8BK5yyv+WlBEbHQklanb48fb4ut+/el2fP1uSo3iCDH1j/DMDL85N660mungBRla2qr3mXA1P5594wjw6fMdKemQbnJYxUifwVqJ/gQNVA6B8Sq0/qHspyKchjAbDstsmCidyqUsxLt92Qnc0NkV5bKqW8jJOlaUZWr16Uixfm5OLSjDQbBwRdIRZsb24QLH10iLjQU9ASmOT6GXn4ZE32j5qSL1alny2QlapcnRDgg/f2ES/AujrGXPhwf1/Wnj8jK1W1nJVyHjrSkWymTVa3ickx+Rf/yW8xjiG3wpzA7rO5uSPHx1j7rOTyVWk0+/Lw0Zp89tlD+ezTRwTIjyMvRM6W1U0NyGxaLcvExBjzjmbr6ITpFesDMB5yvaWFeTJTbW9tyubGC9kisyHiPhiXwCDXok1TBzJwv5pvwH6QN7UIhAdYpsS5EkzVV4CoAqQ6PBa2acxU8Jn4DjaFdTamPM3Ve9Lr9KTdQljNyezM+AlTrdrKAEyFvPxg/4D+udmEniowEQBVAKosSYIPBZiqBx3IZQQuEM8QBk4EwBG2jzn+/rf+QP7Zr/8G5wLNwzgJRs+I1Alw1DoSwFTwu1sbm7K/f0BwJMY3Vh2X+fkFWXv+XD766CN59OgRc0HkDLBvXK/A5w7e0riBCLSCXpMxMvnUP5/bs1LsuTRxH6dBnwG7Bc6j7eEnAU/hfgSUJ89LyHMB5vfMWGRHI/MX9ADH5/g7gFLQzy5ATgDWIsYD8IqNLwBsLVdOjgEojX4slyOQCvmgPvfo85kxLHVa7SQGAHgL0L/m4/QnIvzM1zXNZ8IvwuciJuOZyZipktSG59s9rKET59ozgeU1uF9Y18Jn9qyG78LNlcJm47BW5+tlVsvx97AahI3r9PV6zC2zfQXHwy4BXv/a174uv/d7v8f1tlioz7RgZQsBNhq2/MeD2oE+Rw/qDNrEa/USfO6BX953W3yPvSfwPj2tHpdWx0mLB2GdyNc/TLft3LCm5utKrEskNaSwhmLn2dzs77C+5usypoM+/g2bQzjG2FjDuTHMubqXyTxWh0qr/dmcYmvj5ZP2vR+DH1/aXId9Hso1PNavg93Xz99/723X5hHaQGy8YS0urN35+5p+xY6xscf02ezltB+PsAWmCCvtmqE+8z7ICm0DALdJqM09tEP73Pui8Lp+WHa81RnD72L64e3Eai+hvzjr3cZZtvS6fiR2vVBfzqvToW8M9Tp2XXu+ielz6AuG2ay/V7i2thYeTBXez9uKv29YY4nNwfu60DbOY2u4t8U5P4/QTtL8ebjmsdhg18ex4Tu88PhhOha7lz/e38fbeziX2Nradfz7iTAmxXyzl3+aH/PjHtihvpdM8/dp9wrfVcf07VUZprFh6pFeHnY9z6Ln1z68tp+b+aPQnw2LBd5Xnfc+aXqQFhPs+Ji/jPlOPybb1O6sOZ2Vl4RyS/MTdu/Qds22Y3EhTb/TfNh5bCNmlz5ehL4o7e+zwFTD7H1YLPjOd/541Bt+3uA4Om4kgZEERhIYSeAXWgKjgPkLvfyjyY8kMJLASAIjCbyOBP7yL//yhJlq2MOqL174h/e0omj4gO2ZqWJF6rSCXFgQCB+aY+edVaiNFfHOUwyLyQfX8kUyLycrRNhnvsgSFjyGFUzCwtGw4mV4f3/v8Hcvy8H92dnEQ2PrFI5zUPAbNBWftUaDglWXDTdefrG1C4tF/sWqLyh5XfFrlbYO4TG+QGzrGsre388X3uxcZVTQOVlzdVqTir9/TIfwvW+2Pq1/ultVTNahPMMi7rCi6rCiVNp3/vqxIlpYOPYN5lbUtvOGgdrSbDQsBKbpeUzfX8dX4lh7iWW6FpNJTJ9NB/1YfUEf59jc7eX9MD85bJ1COYV6bfPwthuTQ5otDrO5mG+ysfoCdaiDw3zGSSNh4mv9saHd2P3TwFThnE/fV1u7vJ8O44+fO9bPzym89lkvHNPWcNjnw9Y9toY2Bu+LbE4xUIq3w9exjdcd11lzT4szPi6Fv6fF59eZRxgTwpgS+rIwHkB+MdCbt6W0+B36lPP4FmtKMH1Psytbf9ul2V4Een80LB6FvsCfH8rXx8XQl521fmE+YXHY+93Q5swOQ79wHn3weZiNLWwciOUFoT83nxEyU8XAVGHjlzWh2/gNHMDWaTQIs1EYzVNowkeDb06butmri6ZbNE3iX+zeDXYmgA3aCZiqIs8NTPXx59xxvVyuJcxUXTZY4keyyV7p8LHI/bSTmf2Bev9MAnyyv4WNw2gSzoMNKtmxXdl3sHN7RkolNKiWpVICoApAJG3oJLMLe6AHgHOcTyB6F42LysCneZ4BxgaN3spEow3PHkyF88BoYAQwYI9Bs+Tu3q7sHxwSuNAD+KSnjb06hqwUCmUpcYwVbYzP5ggGMEDVyb/FIpvU0DjZAjMIm7CPCRbIZXsyWVN2KABBAHRCkyCAZGAiYpMqmrEbDYIBAM7BPMDKc+HCMgEVd+/ele9973vy5pu35Hd+519yp3bMD+fUm3XO43/93/83efr0qXz9a1+Tq9euyfLyslxYXuL1AJ5q1rUxHA2HaOBvNloEu2EOaEIFyAqNkbgfQB8A0wCA1Gq0lAWt15PtzW0pANAyPS2/9NV35fr1K9KoHwrUBOwH1UqRjeJgqwJQACAfNMhClmDvuffgkfzgh++zIR6N8MVyTdrdvhzVWwSqgAln5cqqXF65JBeXF2VmZorXhWaB0QRjm5mZZYM62GWwoFgf3AOyh96gQRPrCaAcGnkhJzTIAxj28NEjLu7Nm2/I7OyMVGs1BXzBash6o2PVpvqOtJotOTw4kpfbL+XJ4ydy7/49uXf3Lo8rkX0lS+YkyPCtN2/JlSsr1Hc22babcvHiBYKpwMpVKFUlkysR7AhSKzA24FjogPkashkA2JDPkjUMIEAwTmCd93Z3OAfuWs9+cwUOajMoQDLJs0Uuz6bvo+M6z4deFjFWgiSy0ifIR9lmwFqxsfGCTD4ARgCkc/3aVRmrVWV/b1cmJ8YpJwDayqUyr4dG4oPDA/nqL31Dli+uSj9Xkm4/pyw4bAAFG42C/OC3OmASSbpg0dQPoAFYyzhPB6bCPLC+ykzV5JrAVmCz0NdysShj1TGZnpmRcrVKRGnX2FvYzKxAUwBK0IoGX2f9it0WdLFNwMjLzQ158eyJNI8OpUuGkwyboXNg7jg6IkuPxU7Y8qPHT6U0PiG/+50/lfGxCXTDixTLkgGoqp9LWFS0SRs3RKMxfJVtCMLmWRHKGmDH4+NDrgf0Ak3dyqZlLF7aoAz/g4ZngIHATgV5wo7hPwCCxfnMCQIwFQBU0uvQTwN81mk2Caba3lyTajlH8EG3i4ZngDQAysMcFKiK+wLs8ujxEzb4tjod+We/8Zvyxq23JI+17woBkGjwz5UqUqihqR9rAN/VImhnbGJSQUQAEHWVXcsaraELE5PjUgZLCu5rYCqy8SgQD7oJ4BFzg35fATdojM9mBI3ZAARAT4r5rBSLoGfsy87Wutz/+GdsvoZcrt24QR/w9PFjuX3njmxsbNAXwnYAkMIcjekLrHdglMP3c7Oz1F/4QfiW999/X+7duy+TU5NyAcxzb74h84uLMjsLPzVHViSyavUTRkgC4ZSFBKAg5icwdICWsE4AWpE4AoHTQM+gNVOwVbfTItjh3u078vzpM9l8sU57RExAUzyAWwo8UDmQCRH+myx9CIZ6/QSqok32ADUBb4ecAL4tiVF5+PN2U1qNY9X/PMAa6iNgI/DbbHLvQ6cBAIK8NcbBl+I6eTD+oaaBnxYAjTnJlUoKZUKsbrY4LuaVBBbgdwVP4P5kHkpA9bwXwXIAX6rs6s0mWVTQ3A92lPmFZQL6csUy55zNFwnEa9ab/MkByJXNwwsN0rsEQGV5k+ZvLGAlx+hznYFN2i0AqxuM3wBTQdc0f1YWNQVsA5icI1hR2dXAsAIWq8aJ78tzHAAIaeM+wVSthgJeyUyF2yvABbmZABQEJpgETIXY0WgC+II6mEgukyfICTGD+gv2MvjALPxPjkBlxNOe5OTOvQfywYcfy9Fxg4DafFFBV5A/5wN9S3IszU0ViAq9RLzE95Z/+eddXzsIn4Uslz3f89RpMBWbhi3vYmqpeRbGRNBvt8P8CGM3Py19gEHbIgBVQUeT39eePpGH9+9Kr92SifGq3Lp1Td555w15551bsvtyQ/b3tqV5fChHh4dyeLBPgCvAgMVSmUw80KntnX2pE5xXkkJ5TIqVMSmWalJvtGRzY5sgjonxcWbZYHoCYKlUEBkr56RWgg4j99iVcqVAEMg3vvl1mZqeYt6lAJS8HDcAjANwG8w0bdnY2Jfbdx7K3XtP5emzbbIA1cbGCbwCoAL5J3KcYqko09NT0u215OBgR8ol3awAORmA4WAGBYB7fKwmOzu7srG+Jhtra8yFkAMizwMzLcGpVAIFm2DTBMQh6DF+umC/yxcZ8zNd1REA+pgTtdu0f9grbAVzgj0aqyyOBegPPwqAVZakVhPrnJWZ6TEZqynAH7kA2NwA8MKYMA7EnqNDMGLq8dTdHsCOpquI9cg3uvwh024O+GaAgsCq1ZZ8ETaGfCcnf/qn/6n85m/9cwKBAHCCTRWQcyFXT0CgWJN6vck87+mjJwTS47tSoSQTE1OyvLRMkOtHH30od+7c1TUHGCYBvyAPPGGLxMYNPeRY6svU1rUR9XT9LwFfJaBFsx31Efp8pc86+rxjz7thDc/AVApeV1tG/tFpd+Xq1SvMM4zJFzKHfAGo0k0meszLFXgLSyS3MH0uGFLhOwD4JngqD8CcAtfL1doJsyueGeD76NFMHgDniTAGGHsv9B/fw34Y15Nc3bOqW40EMQ55LjadAPMrc/VqlTpg9Qrk9cZyZTVSuwc+9zKz+ol9ZpsvWP7smVR9Td7XXQbP4Jp321jxOfNqY0xLnk/tXYQdq+uLDUnATiV8BoYJIi/5xje+Kd/61reYtxjAzPLomG/VGOnDnOmWPgMZIF83UzkNpgrr1L7x29edw3pM6PNNNva5v274XVq9xe6dVqsN6ytmA2lxJq2+bTrjr+evEastaShyuUTKTX1taVjNzMszrPnZuMO63rC/0+KxDTNWI8RnfjOn0/5IdSht3c9Txw3nb8+1sfqbn7OdZ+vk9eesNQuXJaxzer/q5xbO5zx1WPNvXvbDZBbqWFgrDefp/Q0BssHkQjuJzSHUi9CGTAZe/t4HpMnLj91qnPgsZEuynD607fP6h1BG59G7NB1I8xNpn6cxUw2zqRiYKnxXaTEiZrNeX0PdDe3Gb7AY6nLMV+KYGHBmmN6ENfOYXcRszHQhtNfQPsLvh9XUvS762KT5zABEFNPfn1cn7D4W0w00OMx2vU3FYt9ZOp0Wt7w/9XIcxKsBmCotxoafe5sN1yItfuk1zgem8rqlz7oaQ4fpudflWK4bxuc0HxXaaVrcseO87qXFmVB+Zz3rxuxFzxn0s4Q5WFrMMrmFNnQeXcS5oW3Z9UL/hOvZmLysw7na9dJsI4wRXp9sjjHAarhur8wv2Vjvdf15aIuh3xuBqX4eiY7OGUlgJIGRBEYS+EWUwAhM9Yu46qM5jyQwksBIAiMJ/FwS+O53v3uqlht7gB92Yf9QHiumDB5sBy9/fFElVjw6qxg9rEiIc2PFqXAO4bjDAkH4gJ4mA/8y7TzFNLturLASKyjHCkzDCp/huMMCjZe9v9+pghQbVQYMIP4aaeO2QuGwglE4br4EfA0wla2tyTymRzEZ4jNrWPYFzZhsQ92xe/qCl10jPB/jMtYDK1zZiyNfJA51LWYDpm9hQey0Hg5evsf0OzZXf1yarNJ0PXa8rYHdK1ZA9DYZK7J72fjC3rAiaVjAO+tYm9Mw/bRjYjYTs5tYUTqUeTj3NNnGfIeNNaYfaWvh18P7mnCsXofTXlLE/LB9ZgXXtOuGembH2b2G+ZHT6zCIGzF9TosVZu9+3c72fcq4Eis4x2JKLIaEPiHUS/s+2jzhXhydR0/DucV8gO0IbC88wsZm/1LDv+QexqwU0+Fh+jgsf4jFoLS5D/OT50l+XneMMfsObSrm//4xYCofv8/yL755xAPjwmvgbzvWwFTeDw/LO8K4HuYXODe0QW8Dw17gD7NNXDdsAAptx8ecUOYxvxCOPWY/oY/xfsvkZP7Bx2Y/lli8s3zA+12bozUmmCzVByH/wktUbXpFA3c2AVMR5MSOam1gJJgKzBJko0LzfEa6fTTE9WWsWpXna8/lw48+ls8+AZgKzFQVArLITAVGhTzAWQBjkT9Ad8SmsLSkxmzwhMFAG5XxN4AZBBHk8JJOmwaRz6G7EHPBZ9hJPo9GTh4gbNYEw4fqZNJ4jYZL0jjgctoUpq4QjfbaXIqGO3yOpjw0QWO9CSBJmB7wNxrzAMZBszAAIWj8rDcacnBwwN3pW+0uG9fRMEggCPlVlGkGY8K1+B1BKQpAQgMp7g+wC4AOBFnlARTB7uIdAgl6aJbutqVSzPK4SiUBURXRpDnGRkGArCYmJ8hSZeuNGYKlAvdBLowGOzQK4j4AmECGmCNYg3pkKWjK7du3edzqlVUyJ+Dck7UBgA3jzRfYjI8GeAAoCKDa25MX6+vy4sULgj3IlkH2Cm1ixo79aMIFuKd+XJdqpSoL8/PyHpmpVqXVrAuYYtDYW62UpJAHC0ed5wOEheZONLBubm2T5eeHP/qJjI1PSqU2LpJDUyvAFDm5eu2mrF65Ktdv3JBKBYCUNmUCObSaysaia17m2qCRFw3QAEQdHexz7SETA92BLQc6i4ZgNO7jb4CGoIw3rl+XseTaWCs0DysrmtoNZIN/M2Sa6fNeT588kS8+/0J+9uGHyuqVEdoQLAGNyu+8/ZZcv371BHBweLhP0BuYZS6srEq5Mi7tnrKdoekfzwO6jgNGNYyBLEtgZkkaaNFEfXQAxoQXBMttbmwQ6KbN9mj0H4AS6IfANlEsKxDSnnl7aFQGw0lOivk81wPN/ca6Qn+aoAgBqoBvaRzXpVaryPjYGG20kFdGtuP6MfXiV3711+XqjTelMjErmVxRHYPr8FSGGGXAMkYhGjLZYhIwGG1b/Rn0a29/jw3NkDfGhMZb/Af7nZmaIcMHmFagE7gX598H+4syTcBWoL9Yd4DU+tDhTpOgNwAfjg/2ZOP5M1l7+ljKxbwUyZDQY5M+bBeNwQBuKWikLceNhhwdN2Vybl5+9V/8DsfTa3UlV6lKNl8S6Welj07uTI6NxvAb8BHGSsXBk0mly3WDjYG1DeOdmZlhg3ziRJM4rCApzB3N6Fgn/F6t1giqge0DhKlsFypvgDrINARQFgAe+IHXRvN4E6CiB/Jy+4VMjQGk2ZVOG7Klpg3AbGh2b7XIyHH/wUMplcsyv7AoN954U5YuXCJYQ/JgaUGTNOnTdM1JoQEQhgJ39HktaZRuNAlOe/nypTZhZ4RMS2CEKyDO8Blfm7PZxA0AYwssbGBGAdAwKxX41VKJQBkCjpJmfzSbFwsIKm1pHO3L3haYZp4R5Leyukr92tl+KbdvfyHPnj3nuqHRHk3yBmoF69/83CxZn6DX8JUAjwJw9eMf/5i2WalWZeXKFVm+tCKXrlyR2viEVKo1+iCoOoAn0AGAQ9WuVR7tpvpQBfEghuWUbYfUH9BJZXNSgLEw9uTAlpIVOd7dlYPdXbLGgQ1la3NTwECFhvKLFy7SfgGUqzeOKaPxiXECYwFARLxG43uhAOAT2GYQv1W+aJpX9qw+Idf9TkO67br0wFQDMErSeAfbQlwrFAGmVvCQMT5i3FvbW9LAGvV6sruzJzsY7/4B7Rosjsgh4HPBvoY4VBsbk0qpKpUyYp+yfwFsB6Ag1hvYO8gZbHNk7ml1CFLBPZpgLgEgIZeTMm2uILl8SSanpqVcqxHU2AEbCpr2S/g+AZadAKrUHxprJu2FPwpyUyAV8oOGtFtNgtnwOwAjsCVrZ1X8lYLXc2AdA/Aoie/4Dn6I8Sivsjc2KtyLcsxlOU74KsvhwIgFAF1fFNxCcHURLGOwRYCp6tJtwb/TqzAvw+9g7QGYanJqRuOEZCkXMFPli2X5+NPP5T/8w48UhGL8WYxjCs4AUAK2CtYdyFUZ1DT2kcmMY0xA8sZkltJUHj67q1OK/zd4llDIBgGGyiGYsKgm0k7Y/TA2yhb5WmL3J1sF9JGvZaVcyEkrYQAt5jKy9uyJ3Lt7m/pdLRdlbnZSiiWAhXrSah4RaFqrlMgqlMtkZH93NwEn5wiOLBQr0mh3pA4dbHSpU6XKGG37uN4kqx1i0NLiohQLOeZ3YJWrlLIyXslJtdSR5vGuvFh7THbN1SuX5eYbN+nzWu0W43IRNlKuCVKa/YO67O7W5cnTTfnJTz6Wu/eeyObWvpQrYwQOIk+FL56cmErAVAUCUgG+azQOpcQcMUf/YT8rly/JWLXGXG5zfZ15A8BU8KvwscrkZBt7KFCQoTsB78D3QubQC8R8AIoKAL+TwUiZWwFkRgyBz9E8WBnikEUh3zs8bMjhYT3Rdd2YoN3Cc1tGZqYnZAyAWgDRoYP4DrRVzO8GYCplsgLAPa+A0ISZSlkos/psA9vJgHVXQxHBd8glOh3Gy4XFRfnWt/5AvvGNX1GQJMbf7qje8zmKCQl/kGMi93hw/4EcH9U1PoKZqjYmi4tLsrW5JZ9/9pl88skn9MtgQjQwFfJcD6YCkJp44ITcWzEKw8FUvoZBkPXJeiigyv4LG0AVNEvJJ5tFaDzGM9yN6wBTLTKuYb3wTHB4eExGMQVWdqWFDb6ShzTaM4GVWcbcXKFIZirEEsQx1RN9LrK8c3cHYKr6CaAInxPk1O9zAwesKTds6CQxvVKhrmIeZMRq6wYZ+tynmxBBH+ADIRPkozMz0wRT1Wrj+uyV/OA+OAbn4Bp4nsF/xrJp1w39FM7HuZbnWXO2PYubjMPndf89jrH825pLcW+fk5++nj63AkiFfA3zwhoDHPvNb/4Kmam4eUXC1mVgKhu7nwuB0wHSYjBm6I5GPDyD+WdKk3FardHPO61Oomnn6Q3ybJ7e859VU7Mah697+BqLv4+vSaWNK+1czF9zmNMsuDY+fz1/H5NVGM3Omtew8dmc/DVNx4bFTrumv/dZ94ldz+xkUE8KfdKrYKpQJt5Pxe4RyjW2dmlrhc+HAVpi8x8mk5jc0tYvNq9QxiY/enMHgh1mK/7Y2HE2Hv8vbSPJPoeNK5yLtyVbGy9/vzZ2rLflUC+H6aTpUOwdXehzXsc/hDI6y96GjfF1vzuvvvgx6mZWng3QnjESNuXEV55lNzHfEK5HuL7heGP5eBqYKtQF/24rfAcVjt2vif1uenCWvwj9QQzw4evn3n7sWP8Oz+LIWWtt9z3LVgn0TsDSafae5se9T/h59TZmr+FamUySottZUz/1/TAfO8wXmJ6nxcPYuWGuGssd7HpelyF3f67/Ls3f+3dCw2Tv1z8Ee4W+OC2Gnvf6di/dEOE0mCqcU+yaYSyN+fdh/jI83vsHsxv8a/o+0KvBRnVe172vt/OH+bXQF/j8M9TzWGyy8Wt1/nz/hTIb5lf/5E++PeoNP59YR0eNJDCSwEgCIwn8gktgFDB/wRVgNP2RBEYSGElgJIHzS+DP//zP9VXjSbNkPIz6h+m0Yoz//NUHbG048f+FD+hnFbpjD+1+7FaY8Q3idj9fxAgLe2HR8DzFFn9dk50HkoQr4AtwYRH6rIIczk0rfMbmZ4UFf8/TheGk7cS9qRuMAQwESUPQEDUKZZQGrkibG8fDpttBU0esyO0LM/ge1/O7SPl5DVs3L79YoTXUAbtvKN+YnXi9RBMCXpziOCtK+cKtf5Fp6xQrovr7+rHj2MH4FfwRk4HZhV/CWAEqbYmH6WT4nZeJH4sVPm3d/HzpLTCsAAAgAElEQVTDOYcFWb+WMT0eVqTzPiGcvx97TA/s+LTvYnpyek1Or0foJ2xsMV/m5RiT8eusVagToc/29/IF6pjexD47KYAmzcBebn690tbJdCG8dtxP8aihDHbDYo8fT8weBroY30UY3w/zv/g+9rIopsM2v/B6Xh7DdDvUy7N0WBktFHgQNhsY0MqP315yx8Y3JBzwq7PiWCwmhnrpZZbmr8y3vu79Xvd4769COZ9lT96mzloj8x+hnwx1wtuK6bQ1+KSBB30u5F+mhHJO8zc+JofHhOtjx9rYzG5i6+4/i8nW50hhzI3FDg+mivuQwYuas2JAzHf68dhO2V4H/Ny9z7djwgYmW2u77ukxqR9SgFTCIAAwFQApgm7CjAJAuNN/wlCZ7N4OABUwBwRT5YS7w6+Bmerjj+SzT7+QtefrBPsAnNVug5mqwKZDtkj2dcfyE0AV7pOwVOku2LarsbLBcGxo406YIJR4RHdnpN5pCy0b7sg/wNwlYQYiiEmbaiw/spfGONfWHA31ACGBXQQACrDagFEETZM4RsFIYLpSMAy+R8Mndqdvd3WHfTSD4m/Mjw3kaEQ/achmppeAqBL2rKSpEEAVgCYA2EATNEBOaI7Dz4m/TzYEQANrPqMN02jaR6MfjgfDDBoE8TdAQ+MTY84X607naIBEoyYYSACc0oZogJywM2vywhmUOhlhI542ZZfZbGjNfpiFsWkAhGEsWPWjOhts6/VjAh5evtwhsCqDmJU88wF4hiZTxAqcd3RYZ+P7/Ny8vHnrhly+eIFMN7lMn2wxVbKNFdjCTcBDMU+QHOR/++5duX3nrnz88Wcyv7gkE1Mz0ur02CQ/NT0jb739jqxeuSYLiwtsTG236ic7z6PBEHOArMliwcZLZUdgXp2wLpi+QXY4B/9BvmaD0AHY6IWLl9jgDjAH5sgrWnMUQBJtMD2Ra4myhOABhLl754787GcfyP7uHsFGlXKJTfhgHXrvva+QnQrrBFauza0Nfj85OSXX33hDJqZmRXJFKVVqbFIlexubSNFwj93/0VwJ4IM2tWNdwJzxYmNT9vf25Gh/X7a2tmV/fy8BBg4aUM3Xs/kD4CJeTwERAIaBYQsNt1j/KhhlEvAhWWakT7AJmVS6Xd4X9oSOe+p0oUCAEcYGncUzDPTh3fd+SW7celvml1ekiibXIlhpFMhJtq+giQh/WyyyJgb/bIj1ArgRNgxdxrFYOxyD8c7PLcj09GwiJx2rNhED5wPmFQVSadNpX0rlovT7yvgDoCOAOFtrz8hK9WLtuUxPjEm1VIRBsTEec8U6gikA/wFsCWYcrNfChUvypa/+kpSKZWVxqtQUTAQ3lgF7X1aBNRk07oNFpitdMHiQ5axDlhswJAEYA5kDTDU+MaHsNOi4TtgE0ECLuUK+bPrOKsMegD9gK1FWBwBmky5tOuYu146fQ+7828BUYKZ6ILvbGzI7XQMcQ1rNY8XNWfMy/Ey3L3tgpNvZI1vhwuKS3HrzLZmZX5TxyWmCVLJg4yqW6OvR2A47BBDSACwAaMBHQMcwluPDI+rv9vY25YF1BNvexOQkgTD0+z0F3Vo+gGZo/GD+kBEa4kuVqhTKJa4TZNlpwxeg0V2k2zqSXhdgoK7cu/0F1xVAT/hZAEABPtza2iQDisYNIbsXQF1kCKxU6KMgc+geGAABuMTPhQsX5NKlFbmwsiJTs/MyPjMnhXJV8kWA2XAOwHwA5RABScYuBTVnB2BMNp5r8z8Zd/B/sr5o+DcwFe0hjyZ2kSx0uNWUo+NDefr4kTx79Fj2D/bIzAYGLYAbwYqHZnP4ScQQxDGAXsmuB+YkMuAAeJQ0wbM+AlbK5HmFjD5tyWUA6GqLYNfkJObCXyM+d7pgz1EmQwCfADKCTeB3Mib1+3KA7w7BeoOYC8AwWKPwA9a+glTKFYKoqpWaTIxNytTUNMdfLVeULQUACjKdlKVSU7YT+F004SM+44esKQljEuFM2TzjBY6nPmpyIqXaONmZlAdOGxwVz6kAbgC8CSROmL3QaK6gc4B1kAcAZAzWL21AJ4EYyV5wvYSZGI3wqN8ImNKaauP4vdMhWJfAEoCa2OSvoEgFU4Gdq60sM308c2Fs8IetJI9Tf0WQKMFUCurqtgF+xA8Oxzk5AtcAppqZnSeICmxUAHTid4Aef/bRJ/J3f/99Ag9gmwBLwDaJn1RRkamMrED8Uf+q64H5vvo8HXtO8c8JYZ0g9jw4yGPhfGA3qkMEwSa5Dv8kUBPAdgVcKPgdYO4WQXhgdsGSIN8oF/LSbBxLr92UbKYv68+fycP796QAxscCwJhg04HeHgDyKYVCRsbBCgpGt1yWbI/wWcViScqVmhTLVenAj3WFwGcAZgFSgz4dHB7L5uYm/culi8sEc8Hf4v5VgqmyUit1pH64LU+f3JOrV1flzbduyeLSAgGGALHlCMyvyNT0nLQ7GXm5eyTHxz15+mxTvve9fy+ffXFfdnaOeAzsCABI5OQA3tI+wbhaLvDeyOWJxUV+CKB/Asq+sLRMoM/zZ8/l5faWHOztct2hc8akCp/HPLKjoBWAp3QNugTYwPZxDnQdYCr4BOg8Nh4AiBs6BB9Qr59mpkIsg73s79Vlf79O4j76arJeAfSdldmpcYK0NSdVJjnERPhC3A+sVGAWbRM/r882COkEVFldGhs2gJ1M8JwClj/dJKFcKZJha3fvmKygX/v6e/K1r39Tbt16izkzwJlgUTRd1LwJatWX+nFDXm7vyNPHT6gTeBaAmiLmQ/57u3vy4P59+elPfyqPHz+WSrF04les1kqAVgKeNsCLApcHtb/BM6v6F9/EbN9BZgoOtw0kkngf2W3emKm4eQZ+IJUOfkRu3ACYaoE+Gj4UNoWcRp97sP4AUyHWKrASa99DzAKbLFgECwUplUuMbXw+44YT+Lx4Mu7dnR05PkJOofkdxsycG5sM4JkkYcFDfof5ceMJXCMBU1kdymRkvgg6QebWYjEBU1WkUqnxfFx/8GyocjJAK+6B730Ny+ol5qcMTGWswFhv0wlrPvfvbPwzuK/dGxDMH3sWmArRxAC5mv9m5Rvf+Ib89m//NvNegh7ZTIznX8SDBOgK1s6TTZUS4JxztKo7vrFfY70xm9mhvh4Zvvvw8xhWmwprRGfVUdPqg76+Fb7/8DU2yw/xb+xdWqy+5M/xuuJrMzausJbl6wxh/TKsdYX1qjRZ+NpPKI9hNcFY/WhYvXVYHdjXlMLaWdp6m7zC2lro09Lk4nXFzvFzCtcjrLHZOf7+fv7+/FAPQpn7uaSt0zB58/k6YYD2uuP1J1bTDGUdjt/rmI2RT7aRd+8xOYRr4+fm7cCuHXvXGOpxTHYxXffX8vcKdTqUUZq+xNZlmM2l2cIw/zXMH8XWJvQT/tohyMTrmPnXNN2N6cpZnw3Tz9BWca0YE0xoM14/8XtYM0+7p78O9ICbGSXv/fyahTZt5+Fzi7cxmw6vYeP0NXcfJ4b5RX9P77vCe1h8x73wnYGYQ70MdTKUofd7Md+ZZl/hGsbuMxi/vud/3XhgMdSvX+iHX5X9AKQdu194vrcZLwvv62J2ZT4klKdf55g9+VxmmL/wuhzTvdj4/Hz9fcLxp/2t+ooNhU4/W581p9j1vB7GfFzM78bigbfTtPgUrimOC/sxhmvfAHhvaxLqXuwe/j74/WQzv+BmZ8WFYTEA333723846g0/awFH348kMJLASAIjCYwkkGw9NRLESAIjCYwkMJLASAIjCZxDAq8DpvKF0tgDblggOv3yPR1MNSgavQpESNvBbFhxzIqEZ70oM/H4cYeFp3OIcGiTv83NFzKs2SyUYVpBzYoxYTNDrHgZjjdWIA0L3qcLSwBTDXb3GzZ/LzdfsDqPDDmGZAdfv/6xIpcv5PsXHeHcQv0Lx35WUcbrQ6yo6u8XFnDs3mj6xAt9v95WgLaXfeG5VvAK7xmu+6s6r/bi9Twsnvlr6Mtb7Lic7Hg+ZHHPklU4Fq/ndlnT11DfvH7Yd7HiXaw4bcXv0GbtnudZIxxraxLq2zCbPMtewzHE7Dn0oV4WJgNfiAxtY5hOh3L1eha+UB9mc7HiZPiZrUPspUrsxVuoC34e3la8Deg90F+pTSaxF/G2fjHbj+mPv699PygAD3YeDmNDrLgem4OX67D1j/m52Fz8vLyNxEw3tm7WbGL67nUrfFnlXzCdNd/Y/cP4NCx2mJzSbGqY/zEdOctHxe7/uueEfi6WA+GYWLzwOhTTuzDehHbv7fksWXpd93riGatsjGFeFNqB12Gb71n6ENpwqMuhbwxtJ7Q3jMnrUyw+WOzDd16XY3YwTP6hLYbxynIOW2e/C2javUKZhn4tFscGMtLf8GKu29OdvpGTocGYzbb4IclMAqYiEErbZ7GDezYLlqkOGxxrY1V5sb4mH3/8sXz22eeyTjAVGpqVmYoNwWiwS6BPg90B1fdih+0TfioyVdmuxnr/V8BUyj+iQDC8XGRDrXb5GjMJGDf0vwRwnlMWCFtzACZ0bTNstl9YmJcbN66z6RtghefPnxM0hf/wPZqTISM0e+/u7nJe3DE+A/mgQTMBcYF5p4gGdG2I5xoljb3KRFU82RuR65U0raMpFSAsNPgpqArsEmioxrWykvREinSbSdNuIdlhvcbjoD8Ab+iulcrcAraqcgUAIIB90ICLeRjTFsaCxkawBLRkZ2ebO/wXSgCO6I7uAAVgPGiy901kAMSAKQbN8dhNfnNziwwiYPbirvNk+kFzfbImCRMYYizmi93ut7d3CNIBIOHyxWWZn5vmmmKeBehUFSCxCtkfwFJVrShDCQASP37/fbK+PHz8RC6vXpXZ+QU5OKyzMf7qtevy9pfekeULF9ioC5agUrGQMFIkze1ZANvybDIHeKE2Pk5wyqMHDwhgUuCcNu5q8642SOIcNE9aAyaYHgjkAjjg6JCNuJif6gtAaCpbAqoA9gJAIJ8n0OzJ40dkJthYW5PtzS3KHAxUL9bW5Btf/5q8++6XZWZ6WprNujx+/FDXvFQiMGVx+aJUAYiZmCLbTqteJxsT1h4AtWK5zGZ5gEUax0dkMrp//4H8wz98X/Z29zkuzAU/0B0Aa+zHWMi08bwj9WbCylUtcx5gFDOmrjECJrVhBiACGAKug0Zm2CXmCUABWIHUf3bJ2ACQAwAosCX8rK5elWs3bsnVm7dkbn5JxjGvojLLEWgAQFEXDewK7FP9AqChc7IWONZiDmQF3cX90VSK45RdTlkEZucWZWJymg31GFO3C4SBNicAuAe/Av2nLWHn/xLuS29J19SoH8nzh/fkxfNn8nJzQ+amJ2UMAMVuh7pWLhUJ5FLQZUeOjutsFse6XVy5IpevXSdYghQeYGoCoKYDP6e0GEr2lGHjsc0Tm48AcAE2KoCK4IMAjgRwC2sOe2t1FPRH0A3WPwEuotEZfgcyBwgJoDwAXMmGkZyTdIIT+EGABhgsEhaLPsAhzSaZqXZfbsjC3ATBVM360SA+UA/gN7qysbklOzt7cnB4KNdu3JCv/tLXpFipkpUFXEaZUlmyZTCFgX2vTwYhNLrnS6q3aOQGqJFN+/mcHOztyf7ePoGa0AOsIfzbxNQUWYjA9IOxMg9JmCmw/vhBoz/WfWJigqAZ2oZ2vSdsVvizI83DfbIsFseqcvvjj+TZ/fvqX6tV+gT4VjR0ww/CFwG0CoAWwYMZgGASIGanI+vr6/I3f/M3lM3q6qpcv3ZDVlavytjUlGQKZelkC5ID4xvBMgA+KgsV7ELZCAEGgI2CbW/wHXyExnwFCQNAoB1QhLwljHC6pp1OSwoZBYtIISt7W9uyvb4u9+/elYODfSkXSzI3O0OWKgWqKgsY6gptshgBVACAnj3Hqr9AHKduYZydrnQ7Dcnn+lIpgrEQYAwFqmpNLSO7ezvyYnNDnjx5Ig8ePpQHDx9wHY+Oj6VaU18FAIoxlhAYgThZLPEebQCiGi3KhqDMQkkmxydleemCrFy+LJcuXKRe2zogmYBIzL/hX16H4GewPjVl/+CQzf44sDY2TsYesneACapQlNo4/CoAKMgZFBygzHzKFNkCEKRR5w8AJABXAvhAQBvZM8EaMtilGWAbss1wwyJlSmdOkAAjus22dJN6DgGrjSb9H4FkZHHpS6cLUIay+iBfU7+F/AvXBrMZYhQA4gamgvyVmQpxDvEHcjw6AJscuXLk4BD2m5GZuXmydPVhe0Rl5An8+dlHH8vf/4cfyOzcAlmQGi0wL6r+cdMqADzZp6v1HrWDTsLQBGY9beCP5e1hLu5zef9sEMupB89LCciffgryBshP2U+hv7CdbE79PuXW750wY5J5r99ToDzARWDvaTek02pIu9lgPvvs6WPJA2AEWysAnIwMtkPGTICQigkYFfamQKM+c5BqDWxQFQKpMvmSlGtjlG0Hfq3dlb29A4KpFhfmmPsQpNdtSad1TObR8XJGxisdaRy9lGfP7suX3n5L3nvvXfqvPFloAPoBIKUks7NL0u5m5eXOoeRyVXmxsSv/95//lfzsw89ldw/MhfAx0O8cxzU1M500TcK+O1KrlmRmekrjANjPIKuEHWkeILtMVh4+uMdYirg6NTEp01NTMjU1mQD4iwRMQc8AngaoCoAqjdkdaSV5oALrs8z1ka4DSHl0fMRjwfIEkI4C3wrSTICP0Ju9vYYc7IOVCHFJAVWtFtY9K7PT49zIAfmWgalOWLP6wlyxXm9KGwSLAtBNUeMNfmCHCaCk02szdwMIEeysyHmmZyaYjz9b25Uvfekt+df/+o/k0uVVWVhYpvxRgwVQC/md5YYa/zpkLdzZ3pXtrS0CJJFDI8bBb9bAfnp4LOtra/KDH/xQ7t+7LxXm3JrT6OYR+syhQEHYNKmyks0aBhtdDezq9AY9p+qTzFsUhKXzHQCyvF3y+wRXQ78O0Ckb/sFYKWRKXVqalwP4ToDAczkyXhog3sBUyLPgL8kESBSdgn8B0AQrIr6Dz4HPhT6PTyiwG3q383KHoGmsoYGLEIOZqx8nDFidDvMqfG95uG3sYHmi+Q99ptY8ETEJ8VqZqSocA66NH//fSc5EAPsATGWMU6YzVjcwZivIA2MyABSuGYKpwrqQ1cJwnLFI+RqEXcvXfgbfK2Awz03pwJiU5TP3L//yL8tv/dZvUfchx8EzsIJdca3BpjjJs3Zks37VIc+Sos//vkbjxxrWfsP6f6yG4esXr1szO7VoQYxJq2Ge1DKCzRn8tWLnhu87fA0tHHdYu/M1s4ENnr0p1Cu2GdKHpWws5d/z+Dh6yic4JiQfh2My9Z/5NUybd3i9cI29PMJ6lY13mC7468VkFNMpP25bu1AfrVZmtpH2HsDnKaZPfh4xecV0P6yL+zwpTU+sFpl2v7AeaOMzMJWfU+xdjV+7WM5m1ws31TI/hvOHvYMJx2f38+PysvJjjOlE2vXsuqF+eLmGup72d2ztznNuON6YvXibNFbL0MZO1jAAFsVs0X92+trxzRfTbDumf6HO2bj8saE94+9/ajCV92kYg/d3Fm/DNYu9Vwj9dJrfisnIz32YfoTvuvwGreE8wvvEfFv47iuMsWF8C/U9ZkMDPUlKCSnKHZunX++Y74nFFr3OIK/wcvDHx+xnWFwI45vNnc+BKUDSMJaE90+z4WF2FvrxNP3wdh2TQdpnmoPpu41wXqGex2QSLm/a+Mx2Mc4wFqT5qGE5QagfPpb5MQ1bY7+m4Ty8TYZx5VSeitwvwk511n1DOYX+9Y/+6A9GYKrzBMbRMSMJjCQwksBIAr/wEhgFzF94FRgJYCSBkQRGEhhJ4LwSAJgqfCCPFUL9MWc1rsaKN3p+nJkqLFb5v8MXKLGilD3827Fh0d2fg2uHO9jFAAFnFYPDMQ8rfMTke97r23XTmpnx/bBimY0zVmTyRQr/O5o5rDgybJ6+YGqyj10zrZDD3pBI1pZW3Lam6TRmKr+Odg1fVLS5xIo7vkAWFqRi+hlrSFd56E94fxwfgqm8XoaFxXDdX5UJV4jFNA9ki+mJrZPtHB4Wes/rK846bliBMybTUzp3xtZb4TrGbDZcw9Am/f1sPbyex+wops8xW4rplq1v7CVwTAfDAmysSDjMvvw1w2ul6XzMP4TrnFasNL2yeGD3DF8Mht+H94wVhP09FUxlTfyvOoxYTPC6EP7u1+q0besO0P54u3bsBWt4Ha+jMf/ui7xp8SLUo9ianmWH/nsPpgp13tbPr4dvRnid+4TXip07LEaeJ4bF1jH0OcN096xjw3P9nMIXDH5d0uJbTM9ieoHP7Pp+DMNkEvoBfw0fD+yFaVp8ifmTmBy8n4zFw5jvOo9OxO5lOU1ac5DJ3ud9oX9L07WYDoRyDmOVzcOOCxsM7Hh/nB1rcjmP7g1yOW2sA5gK4AG9HxqqwZ6j7BPsz7Y8A12Q7ADGizw0A2tjKRocx8YBplqXTz7+WD7//HNZW1MwFZuuwUyFpm80jKHBEn3sp9xrwrLBhi6AuOzLAaCK87OGwITZwRge2DyNMwE+QLMmfGsybjbNq6dlkzH+19219UfXVpmnlpcX5a233yRACECqR48eye7uDs9WpigwSgGA0yRQooXG4i4YVbTRGuAzBTEMmLXQ8Gn+BOweBHMkO7FzHU5e6uE6aJAHlgK7iBsgRxvYC7mcjNVqbHptN49PxmS5nrLMaDMfdtfHeAF8UaaiQsJ8on9r013lBAADEBjkhnMAKgEooFTS3eKN0QdNiwCsabM/gCZg7enwPDB+gOECTbAAfp3EMjDIcHdzA9uATbXBRlbcs9EEwKUkExOTMjEGxhE01GMNwQfS06b8UkHGamCoUqaN6elprvNnn30ma+vrsrm1LcsXL8nk1LTs7O7L9Mys3Lz5hty48YYsLC0ljBS4JsDSut5YR/xrsRaN15D9F198IR9+8DNZWbksS0uLUq3WuBbQG8wX/3EXfDb75ylDsKcA4ISm+nr9SEF0YJkAICyv+oL7YC3aTbC29Pn7Bpip7t6RDz/8GZtE0UgPXQBQZmd7S269cUNu3rwhly9dZFPt3t6OHKPxuN2WcrUmswuLsnRxRabm5qQ2NqGgNTbDZiVXyBNQgl3+0bD77MkT6jPYsABcwrHGIgLwHFhFyI6GhuS8AvdgbeR8AxObgakqZd4DjbQmjzJ1WQGRAB/ZzrsAZuAHgAkADAimQuN9rydHYGvqKegKQCc0fdYADKuOSb5UlaXli3J5ZZWMX3Nzs2TTULsF+EUbjdV21K7t2Q56ZzEJTagAvwBMY+xEsD3cE83MuF+5XKOcyP5ANp3Ed6CdGs3g2P01yQjh4zBP9AUfHuyycX57fU0O93cJVhsrl6RUyBGgUyrmCahCwy/ARGCFOq7Xpd5oyaXLK3Jp9YosXLisYCoYfA6MMFkFUxHMiqZ/rKWCQGlzPbUlMJABWGQgsfGxGhm+0JhM7waWMDaJK8ABDbqQ8eGR+gzMf2ZmViYnJwmuIugNndIaeAlIoh+FDgBskIAUyMTTaJyAqRbnJiSf7Uu7CdaPdsKkJWyKB+McGNDQxD4+NSVXr92QN964JdlqTSRflH67S/Yb/J7NFQioIitTBnpYIJgMQ4Guo6kfeAWwvhzs7Ss4D2PMZgmOQnP02PgE7Q5j7idgKugh5H94eMAVRCM155ywtimdlqJZMP9+ty2t+iFZFktjVXl057asP3lCwFGtWpHaWE0OD/YJIMW9wdYCWQJ4B/shYKfTJjgADFbPnj4l4A0sJG+++abMzs7L9Ny8VKZnCK7o9gFaAUjGWK6U2Yc7kwuAryct7xoPE6ZFy2PIopYcxHVP4hx0FI3l+l1H+t0m5wbmlR4AcY2mPH3yRDZfrFOWU2BjXJiXifEx6s7L7W2CEgD4JKiLgKrEX+QAEIVP0xiWUDURiEZmKgEzneYFiAmwv929PfrpFxsvuB6IncQPlkr0r5PT02QTxLqUy1Upgd2LDHLIQ7JkOgE4AQAogEUB8jo+PCbbFPOKbI5jJUPY7KzMzM7IBIBVtaqy6yTxGPoAOwSACiAIsGIRrJjNyXH9mPYJRhQAuIoAUfXAU5PlGgFEBB+k/h7MOgoKhU3Q5xkrGOokYDkqKFMKPBT+JUAZ9pTUHhA32QxlLDPZjPTaXQH425jIwFBougp7hO+DTBUMCrCl5i8KLITPUJZJ1Yu+lEoGlAbISseJ+0FmzToYsxQkAZng5GptgkAW2mU2L51+RurNtnzy6Rfy/k8/kMnpWSkUSvxMGaeU6QSZlz03W75qrC7Kagaw9uln3TBnjj1jmJ7H8mvLL/Q8BdXbhknMWZIGS41FYMXR3A2xAUcTnIr8BTG9D+abIhneAIgDSApsVbCV58+ekpkKgGTAqMCUqbhGyBjguY5kAR4uw0eUCf6EDSGnITASjKuwlWJZ8uUKQVQNAEy6ym56cHhAINXqykUF43VbkgW4qZyRsXJfCnIo7cau7O2+kC9/5cvylXe/ojqLfLAIH4J4VZDxiVmRTFEarb6UK1Oyvr4j/8f/+X/Jj9//UPb26wSwlshOVSQzEJit4LewLGAtQ7yaGK9Jo35MXSbjKQHWZbmycoW6//ABWK6U5REMfHOzc3L1yip9KpkakROCmaoN4DM2ZwC7jwJL8K89Q7XqDc0dO+qf9w8OCJw6JtvrobIxgn0UcgLiTwCIArNeM6nMKL4IxGLdblbm56oyOQ72uqLkyaibIeAV+p2TjBwdAUzVcGCqvHR7ANwlmzQwpiPb7BJMlSuAFVIB5NMz41KqFGVza09+7dd+Tf7Nv/kvGWuQpygDVpe5kQFPlZlIfRUAUutr69Ksg/EPLHtgvdMNxGDDyEm2Njbl3//99+Xe3XvcMIBATTDZJZv6KJhK2e7AzGe5l8dUDJ6HGcBf2WyF9pM8t+mxydOQs0lfT2I8RL6egKkApoebgje7fg+li7MAACAASURBVP2aLC4uEkxl+R/8B/wp8gyCVaH/CQMo1pSANeQYZFvMSalS5vWQQ8LXVxMwFeI4AGeHB4dkLsX1uAkBgPh4tsEmFvUG8zV8BiC5McyyYdk1bfuarf6u+Rz0emysxpiMnAmzYv4wNuY22BiA9H2twzNemW8yv2UAfYwDcrGNFyDXsLk7Vj+whmsDTvnn/nCTmtM13p7ksXFDNsfnKtxrbm5e3nvvPfnmN79JH2NAP73vYDwngIckw43gdJL4PnhQ5/Oz23wGv59qUk2a/U2fwhpfmi/38ozVrez52Y6L/e3jRVgj8uedjh2DZuTw2qdsIgGImF75d1BhvSUW23yNRtPsQb6WVq/xtR4/ttjvpqehHH3cDX8P55dWnxu2ZuE1/LqEcg71PlyvtDWNyc5kGFtzf1/73c/B4pC/XzhHe68bm19Ml/DZWe+6+LwaGJmXyTA5h8elAUa8XLwd4XfkRMYWa2O1+of3c14/bUzhexZezzHbmUxxnPmHMOcL9daPL5TzWbKwMYY2ErMlG5vdIwSjnGVbw/LQYefG1jrt+NPz1YqD/8xkGosdpldWdw/HG65DeN3zjen0UWm+Ik1WIWgvTTf8dW3d/Nxj14/587BuHtrFMH8c+pZQPl6P0kA6/ho+FpndeH33OuzH5WXk7Sr0BTE/nuZr0+Zm90XtIHw9HrPF2Gcx3zPcPpLyS/BsmOYnzloX8+cx3TL/Fo471J00/bLPQ5sO7xXGDZ8bxXyV94FpthP3ha+Cqez8mK2lySQm0zQZmXwtdoR+JPQJwwBsMR9lehzG73Bd7T5hD07Mz4V2ZsfEmKnO8mk2Dq+f/p74fQSmOm80HR03ksBIAiMJjCTwiy6BEZjqF10DRvMfSWAkgZEERhI4twT+4i/+IgqmsmKZf8AOC1b+QdY/IMeKp3qdASNOWuEnHLgvwFmRIVZssRdfuK490BurFc7zzfB2rF0vVsj1ha+wyBcTrhVP7buwAGdFSDvurCJBWISwOZ23YJZWYPJrFh2DNc66l0u2tn4tTD7huGLXDOVnc0CznYEXvNxiYzf54X4eTOVfDPqXEDG9tc9igCNfHIrpeex6YcFVx53sRu1ezHn5+UKel6EVuU6/lD39gi/UO6OU9y9x7Jpef0wueCnsdf/cTiI4MFbY87bpf/d6P6xwOWwsJr+YvE9ePkcag+IFT231DOUQ2nvM/kMd8bYU6pb3n9ZYHRYk04qKVmSOXd9kmyZvOzf0m6Hv9PL24wg/D9cllKnplrfJGLjPvvcvN4cVWgdFXPjuwfassUJ37DMvOz/mUAe9PAnuHAKm8jph1/ef+fsMix+xecf8cjivcJ1CPxmLu7Y+pg9e/rH52Nh+npebaefE5B+z9zSb877X/36e48M1eR2fh+tbE3rai8BYLnLWOnmdi9nbMD8ZztnnE2GcxrX9yw3zxad1flA2SYvd3h8N8wehn/b3t/NiOuqvie99U4HPHWK6GeZyaT4zvEdMj2J5Suiz7Ri7r/1r/t7v9mlxBuP26xDzvQN/l7BNoflWALJRNkk288sATNXHruQJmEo3lETDHhqm0bAPJoS25PMAU9Vk48WafPqJMlMpmKrKpsNWq3vSJN9AcyVyFnT/nkBXFbyhICr91/pO8O/Az2ujsLJj4VDbYV2BVGQRYpOvNqXjf3bucSdC/IPzdbd8gqkIINPzANS5cHGZO9CjCRwsGvfv3yODBuRChqjkBw1qaJRHEyEbicHkRRCa3pd6D7A7d+BPmKfQ9IZG9Fye7FAAr9hLcjCK6NiUaQtNpMmIeQyatwFMmZ6ekovLy9LtNNnUXi4X2ZSIRjprRsTxaA5G0yzZP46O2GSpetNXJiY2BlfZ2H50dEAgA+Y2Pz8rnXaTTbVobMRn+BdNoriu7bpuL43JdJAwVqGJVJtAAIJAQyiavbFb+uBcNPdhPK021qAv2XyRjfRVgO4EIBltAgd4gvrFJlKRsWqFLBCQz/zcLMe0trbGhsq9/QNZWFzk7vZg2ZhOmKkWFhYJGgHgQtm3tGlWATVlrpPFkUbjWLa2tuTzL76QO7fvyK0335Arq1fIdkKbStYGuoWd9c0/AJSD6+E/sDK02i39PpchSwjWGj+QFxpBjw6OyOoEMNHGi3XqF5ip0AxZLoIxAYwwTWkcH8uli8uysnJJbly/LmNjVTbDY62Ojw5ld/9AahNTZDiaX1wiE0YJDdtgdymVuE77u7ty/+4dufPFbblz57ZsbW1Lo9mQ5aVlys8adsyvYC0tf7R/6R/B9IHGKeyAD/aaRBeYK6FBi6Adbf6xHf2hV2h+NeAhG/4TtjIyNwBQAfZasBeQ4aVB1g6AjXb2DmV2bl5WVq/IzZs35dr16wRVKXNBXtpggUh2msX5ZDlIQFa4D+wK98ZY0PgNMBV0DjLBWmFNp6anpVBEY3xBgRAJmwuZVsDw0mkr0x1Z0hSsxcZ5Ah2z8uzxfdneeCHN42PJ9ADoQH894VBkNykWFOBxdHQoR/W6tDpdOa43yOJw+fKqXLi8InNLy8rSxAY0sHiB2Q7Xh70U6CPVryvLm8VGAD52trfpozDfhXlln0MzuQL/MtIko5ay5KmNH8nLnUHzMQCJZGlCUz3PSSJFAqaim8ekCKYCe0ufwAOwtTx9dJ/MVEtzk1LM4+uWHB1rgzwEAaaOnZd7BFMBEvnml75MYBzssV+pSR9N4WzQRoM1/CCAjXnpJoAhAKvUAWgsgzwh192dbTJWYN5YW/wH/wT/g7mAnQqAMoIVAXJpNtmsj7lj3Xnc5CT9vX+BA5Ylgo06ADk0ldGolCeQ6uWLF/S9AAKCeXF/b0+ODg+4tgQL5vMEb+EcMJhAj7dfvpQ7d+7IxuamXLxwQVZWVwnuxPoUylUpTkwSTNWXvHR6yuqjtqSxDyxI8Jk5AgOIzTsBqwDENMhZ1L8OgMHYfVmfN9VGcb2+9Dt16bTAJHfEMYLZb/fltgJFHtyXUiEvM1NTMjs9RYAJ4h7AEgDuag4CeQGQouAZAERzBATDTyvTRTYDZAJAW2Dnwxrt05++2NiQjc0N2X65Q1AlQBfwz8sXL8j8wiJ1YnIarFjKSlWp1qQMn1oqKZiTjfNdaRMM1JVWsyXtZktebr6UzY1N/sCv7e3s0KcjPi4tLbHhH6xlYIeDz4BOQFZkTGLTPwAeym6Wzefk8aPHsv5iXbY2t6Q2NibjExME5h4e16XR7kqlNiaTk9MyMzVNWwObFoAOxr5H1kxIKQemsBzjL0CABCLSfwDgNmiQJBNot3MCgNW5JkDRJC5hLagzYOJLgAIDMBVATMoQgusomAoxR0GXWDcAo6GnWB/NKbqSOaGdQbxqS6PRUp+B/CWXlx7uDTa0Qkma7Z5sbL6UL+7ek08+/0ImJqZpq/VGU4F90AcAhfsZgkksH8b9GO8aDR5jzFQ+Dx6WO1t+Gx4fPg8MjktojgDATnJANEspmAe+XVm2FAiPWK3MYAT6tBTcDOArwFNgl6yUi1JE0tHrybMnj+Xu7dtkW+p1weAEJjnMHTGxSd+HzwFonZmc5O+MidmMNJttBb+VKpItgO0oKwfHdTms19U24ae6bbl25bJcWbkkLQDkOy0pZkXGq1mplbrSbWxJr30gvc6RvPOVd+RL77wjjVaTMaJcHUe0IRizVBqXQnlMcsUxqdZm5OmzLfmf/6f/Rf7hH34i+4cNguDgGwH8hq70swpkBugPc4a7BaAKQG7oXbFQVLBjpUIQ7MT4hDx+/JhgKvhTMjvOzMgbN2/K1ORkwviFTRI0ZzNwp4JhFHQPXQTgFUBI3BPxYnd3j2BLAJcQN5DLwdtjfgBTGXMcmI/wQ3/XRX4pQsKdflaWlsZlZhqA4toJMxXWC6BBuCUAf46OwB4F21BfRjA/nmt4L82vJQfEENauT3/TbDdlfLLGHBtAy9/93d+Xf/tv/x3tBIhb4I+pY7A5ACGT5xT4qPpxQ77//e/LwwcPJIcYl+RWykqqOog4Dh/5t3/7HwimGq8BgKd1AFwP+s21Qm7TBXuange/FT4naz6qbHxx21I2zUFt5nSz9ilbS8BUiEkApEGH8R82Nrh+/bosLCyQQQyAMd1AB8cAQIZNEgCmAiuesk+BeQzgKiRQyO4RQ4rlEueA88FICGAfnhPhd7GGyAehg5gjdAQ6xM0PBGygDe3AFSEQGPe0Z0hfn7DavfcR5hORB4CJ0cBUyB2QE/pzDDhl73Usdvjao/dHxnqHMRBU1m47WfvNNU6/H7IahD2b2DO93wzNnrVszQd1e30Ohl0Vc3nGXMTQlZUVeeedL8tXv/pVygdj0bkhXijrnD13DuaQPH8HTEeGN7fjsNGF5iTGjnkajORrRr4G5GWVViezekdanes88SNWw4ndz9/L5OltKqxpmx75d1Anz+4BQMbX5MK5eLl7WflalR+vl3X4eZpM7XM/Hz8mu47lkWEN0J8f+x2fhXJOG1s4/7R5Djs/lgeEeharg/p72/XDuuFZ4zafEuYefkw2J1/vjh3v5+7ll3btUD/8OT8fmMoYszUnNN3yAICwZm9j8zV9/x7GxojvzWf596YWi8L18ToUyiLUkdB+/bp62/U27dfH/JCNIe2dbNo6/GM+H+Z7TAahDjJfdYwzdpzXh1CuvufAX8/rvZ3j5xNeM+Zjw7XzILqYD/Lr5/3HWb459DV231g8iM3BjrPzfN3cH39WD8aw9fbytFjt72cyTlsrfB7mEN7/etl5/2x+KOw78Lodk3Vsfbzted3C77pZ0KvtrTE/GRt3zAZDnbK/dSPYV8HMr9rDacrMmH7F9DbUd+/77RpnvSsZZisxn2bMpV4nYrEpfFcWs9k0uemaad0nti6hfoe5TOhP/Jr5sfr1Df1paCOhvuNvjMPfO3a98Lpez2MxPtRxHGMy9zHKbN/rwKn4G+GlisXncJ7hHLw/wO/f/vYfjnrDhznQ0XcjCYwkMJLASAIjCSQSGAXMkSqMJDCSwEgCIwmMJHBOCXz3u989BaYaFFW0KSAstuHh1IpH4UPrsOKDgUz8g/d5hphWdAiLr75IZ4ULX4T2Ta7+od4X0sKXKmljjRVj04oh+NwXFEx+wwpcYcHGihk4J1aosXv7MVjBIizcphYykpdPuqms7tYWrn3abo6x4lesuBaORXsCT6dtsUJyWHDD/cJiqRWKfAHbyz4sMobFLX8P0xu/+2RYYPJFVT9/NNnh5emwAmtsLLa2fhzhevox4HjsXot/bVd+019/DdMdzAUFLvx91gumYXYZ0z+vy2GR3e6XNq+0Fwd+DLFzQ50LfY8vQPprxV4ehLY47EVBOJ/QnmJ6aC/1TZ9M93CtmE15/Q7XYpis/dzMx4W+aph9hfeKrbV9Zj7trDn5l3w239icQt9wev10Z8W0n9Bfxvxn+FmsSDsMTGX3trUJ1z2UVWys/hivA6F+e//gfXuo06GPjflck/+wArqPK+YvYi+3zorXsft7OYW/h3b5ujExjLkx/fUye905YTz+pYDPG2LxPvQtoU7E7CnNN/l1H3YvaywKdyQNdchsD8f7XCimt2HcMf1Ie6nv1zXU0TBPO4/Omk8MG5ZsrL55xvyxl30YO0JZ2t821ljM8v4otGV7IWXNeN5mbBdrk5mfSyxmhfFE75WwW2SQ59gu0wBT5YWMSj00+XswlTYb4lgCqgRNb2jmFRkHMxXAVB8DTPWZPH++xgZnNDyCwUkZR/LS5C65ulM5Sa6stZ3YDAVRkVQjIQ7Bv2oPyXcEOSQvWJMd101uykCq7FS5LJq985I56QhTVioAJAxIRbBEwgCF5uPlC0vy1lu3CMAwMBUaSJH3eDAVmtQ2NzfZMNtp9zgXgqkIqjIGCt2FXvM0zdXIYJWMni+uE7YK/R35KcBUaARGc6aOU19wY/fxrFSrFZkCG0utQlYP/A2wBNhXxsd1Z3ey8kIuCWsDQSWNOr8D4AoAK7AolcuVpHkTuRrkmzBh5dFcmiF4B5+hwRH2YTvRa8P/IE5acx57JpN1AsOGNe+ZLUNmBqZCAyrWOl+uko0EzZQAyaAZeWJijI29YIJot5tsSK9UigRXgfkBjAncpb5RZ2MvmnEXFpdkdm6OADMAJubnF+lPsWYXL15kY/3U1NQJMAzzwXdoKMY8nz17Jj/84Q85Rxy7uLhAgIayb2kjOgAVkN/s3CybVu0amB/z3Zw2mGNN0SzfaisDFJrkoU9o/F97tkaAB1gJAArY39+TzY0NKjwaZg/295QZIp+T1dXLsrpyWW7evE47AogD8mi2mrK3f0idK1aqMju/ILOzczI2NiG1cTSkjhHQ8eTxI/ngpx8QsLXxYoNsAQBSUA8T8BN0ArIHuwR+CEqpYk3QeA2GlqKCJtBczmZ9MMwpOw30EuwFDbBqkQFEGyOskR56CRYlrDkAZAf7h5w3wHxomOX3oJfAs6Zk2KgPcqJGqy3NlrIhYC2uXbsm7777nlxauSyLS8tsLtaG45beMwGPGIiGYKpcjkAM3A/gGwL4Wi02kkI/5ubnE/bqjLK3ZYRsYuZfwa4B32jgCOhipwNmjB6BVT/74H1Ze/pEqqWSjFcrMj5WlcbREQE5RcoHrFxZZaNqNglWBBMOWF2Wlpdl+cJFWVi+QHYRAIrA6KBkFABcgmGpoKQ1tEsFSFksgS5trL9Qdi8RuXBhSaanphScCWBQNkO5wyfCH6n9N9i4DYYOxAbYAtZbwYD5hJ1K2V0MHER/22lLHwABNHmDKaLRkCeP7sveyw1Znp+WcjErmX6HjCKNJhjxCmTiAohma/ulFMtV+fV//ju0T8i+lwE7YUFyhSLZYhAPtBwACWeVFYcAgYR1rK9gqky/SwDQwYGCowzUiTNhx5gPAHLQXyDeyMaVsJJB/6DTY+PjUpuYlCzmmABOjOUFoIhupy3ZPDrJO9JtNWR7Y4MgHXwOgAya6uFnm42GTIzVKDM2TQN8hfhQKtLGP/v8MwIDsI5vvfW2XLh0SRYvXGQjOXSVMS5bkH6uItk8GJgAjAE4AAxiWB+Ah/NSLgE8qMx2aD4nA2Jit/qv2ttJLEwii8Z08rgROExcSKcl9aM9Mi6heR0+b3N9Te7f/pwsZ71Oh8xUaLEE+xZ8LIAUZKjBOaWK+gEACdjMk6zPCVAIzfZ9Keb78vTpI3ny5JE8uK9MNmAqw9rMLSzI0vISwZ8z8wtSLFfITIIYAFlmuj3JFUsEngDgBH/YR0xgmUgBMfgMY20dN6UFH9JqEVi4tbHBeA0mPhwKv3Hp0kWZp9+fJBDAbBsN/mwy7yq4Ev77448+kiePn3C8Fy9dkksrKwSAPV9bl8dPn0upUiXjxyIAYPPzBFQBNAsWRgVKKSADfpKgEYIguvTVACHCT9ozH+OhAacJAk3YMgHuoM3CBrTpzvwwgb9dBQfBjxNYwRgEVphWklskYCrICGxLRTBYYc30enptAN+UyYQ++fCILIewW+hfB8A+ydJujxttuffgsdx/8FDuP3pMZqp8oUy2OWUPylGnEeeRB5n/J8CwD9B2k6Ai+KRYnuyfB/zvONfiic/3w+eXQa6s+SDZLNnUC/AYgEqas5CzFOxixRLlYSBqxmyXaCqjXYe+u5AALp8/fSL37twhuAMgZ8R0sn6WAOIsEeANgCl9AABWbQUNTUwChJ2jLWcLBWmDjbHekJ39Azk4OqJ9FYqIERm5fnVFrqxcpH322w0p5bMyUc1JrdyTxv5zyfSOpVLOyJtv3ZKbt96QQwB4c3kZH5+WTK6IG0g2V5by+JzUZpclXxyTB3efyv/43/4P8v2//5Ec7DfIVMn4D3akTF9anbbMzk4x14JNIbciNxNAqqzzFRknwAQHcAbYg54/e07fC7lB/2pVsKROcy60LTwTZDMKMiTDo+oAwFRYKzADguGPWW5PgTIAwyN/A3AKYGPkCAST5otkpCMzVSZD4A30DmOCHwS+FykH1vPKypJcuLBAtiHkaAArwb6bjRbzDAB79/YO5PAAzKFgO0I81H8BqqKOgo0s15dcXgHjkgXwCvljQQGo5ZL8wR9+W/6r//rfaawCgLAN1krkLYWERRA+GcyRLbLmffe735VPP/lEykUF30MGiNPcOCCTJZMrmHz/9u++L/fu3ZOp8SpzKto5ATDKIMtcuoNnLOiuscCFFQh9qoiDqZS9jfNM8vPw+Xrw/MSgwlwPfokMai3EuAw3Obh+7VoCpjo+YT0Cgx/iE4DrZP7r9RLmszzBVMgMoX/M8pAblUr02wBk4Xf4B1xDmQqrDGcKSC1xvaFD+A8yQK4J3UNcgi7iu5PnfgdqUT1R1j59XlfZGPgabKcAUx0fN05yITvezsW/OB7/KbsaNuA43SBqz95WF8exqvNga06AxglwwT+7++dzi+lYE/vcnxseO1g79enw82CHBYMybO/69Zvy9ttvy5e//GWOxcBUWCP8YE52r4F/fRVMpTpxgl2jHMhYC4zwOcBU4buvYTWpsB5n+mjj8zUSHxNicSNWnzHZm9X42pDVK+270znWIO+2+qavyfhxhudbvh7ey3/uzzddCutBsVgYyiOMk+G4wlqZ/zttXfyaxNbHzzcW32Oy9mvzuvpg63QemZuM8a/3dee5p5dNuD7hPP06+Ge0qHd2/uksOYSyD+3hHwOmgv+0sZqvM91Lq7ua7M1v+PMsr/RgKnv/Z3oZ2liYy3ldORWL3DttbzdWX/eb6Q3TC+9jfU06tk7/lJ+lxdmYbQw+o9ROsbl6fQh1DveIzSmWX4f+0ttJOO/QD9q5FgdDW4rpf+g37B4ml5g9hrYxyPNPg2piOhO+77QYdNa8Y7oT82le9pYveNsI9TqMRfg79j5uWKzwcrUY5K9r97cYF/qKYfEylO3PC6by77t8vEuPC4PN0tJie5oPjelU2j3N/3sZxfQmLV6G1w3/DvXX10HT7unXEL+b3wxjeFp81c/dhnJOUOF6er+H322d/HGhvsTynzSfGN4vXJvw/sP8no/vYT+MH5O/Bp9Rk40X9Nl/sHFFmPOceifGfYte7QcaNj6/Pl4PLHbi++98549HveH/lAF0dK2RBEYSGElgJIH/aCUwCpj/0S7taGIjCYwkMJLASAL/1BL4q7/6q1eqYVZc8g+n/gHcCg9WbLIH2vDh+nQhT19q+nPOM5fw4dvOD4sNvkBnD+hWHHy1ODVo0PKFNByfVmgMZRHO3T/wn1U8CYtEw4pOvljg5XXWOWnn+WukFU27nQGQyo7HsWERNCz+nGc9/TFodrDmI68rscJjKN9YUczWPVYY9UXN2EtHr2f+pUasoBeTrR2nO/6jYcPYGk43W8X01xdhhxab3M5oOIdNrXyZOnhBHBb1bd5hwfcs/fB2ECua2XX9uvi5eZ8wTF6hPobyTrtOWIAMdS+UQ5ovCM/z8w6LczjW20AoFxu7lzU+G7AGKEAVP2FB08vTFwLT/JGN+1QxMnjJFVu3mP55Gw+L6Gn+2uzP25yfk5e3jxcxfx5bO++b0LvjdcjHJ//CwM/X25Q/N/QzXh7qiwbgV+8zYj7Jfx+OL7QFL2NcKwZ+icney99k6nXf28ew2HXedR02p1gMDP1ymtxj8gnXPc1PpPmVtPmm+cDY7o1pcvG2HLP7MPaFsrF4maYHNtfwOmFci+UKpv+4hzVJ+hcdaf7aXmzYi1evk2l2HpuXXzfzVbF7+rGHv6f5a5N1TG6xfMPua9/59Rz24szmZTmfyTT0hd4PhTHRxwI7P9ZkhWukNQvEbV5T8r5gN/kuG23JTIWmdwemQoMbx0QQFQAFaHJE4yV24Mbu2CLlSkHq9UPZ2tyUH/7gBwRUoclYmQDQf4tm+pw0e0LQBAFVpOWwdnDHSsVBJeyyBFNZI7o2xg3AVDhwkP+waY65S1ZyGYAEAKbS7RWMfYYvItmijcY4/KXNuNit/DKYgG5cI1AKDY5o0EYDvzVdo6ERwBY0qa2vv5BWsy3tNnb8VRAVgAAnsYk70icsI2SIAMhp8FyizY3JD4E41hgPsFnCUpXsPsnNAMCqlMuzgRuAKjQeVmsVrgsaqtEciIZVY7IBEMtYk5qtRtKsWGHDOJr9FXitzcd2DprsAWTCD8BK6KZDQ7ftEA8fgPPQ5I9mZeia5oQA4CUMXEnDJxrIwQCCf+EHwIqERlOMlUCRLBorq1IsVdjkD9ACgDJjtaoUwYDExlJlTAPTD5iBwGiQSJBNumiaPTw6JNvJ9MwMd5gfHxsnSxW+x3qhgX9qaprAkbHaGNk+MG4CBqoVNvQ+efpEPv30Uzbhf+UrX6Es0ZgIcIP6cm2shMynZ6ZoM9YkzB38wU6j9LcClqtmE42l2ujZ6/Q4zr3dPdl5ucMmWoKKwNJ1eCj7e7tsnkXTff0YDBhgTMnK1dUVWV1dkevXr1LnwBoBCAMa5fcPDtmA3O73OdeJySkZGxtnwzj05Pnz5/Lw0SPqMHS5Ua8n4KgSAYZohJ6cmiRzlwFrIDvICOwJ2nitTGyQF5i20KAOvQeoAjoBvUOzdf3o+KRRH5/hGLAGoCnYYg/W/+gwATYdHp2AnAB0wtjI5tAAE4WyvIH9BDKDbgEodv3Gdfnyl79CZg6sgTUQGSjGGsTQlMvcijcGKxPYwA75L5r+wYoAECJAcQo6HDQnY47qI9EcjAZwBZiSUQY+o9eVg4Nd2dvZkvd//ENZf/5clubnZXF+TuZnp2Vvd1fajQZtBzYKQEUDYLIWQB8AiLWl3enJ4tKiLC5dkPnFRep+Nl8g2ApjB8sL2MXwo713alPqf3tkkwHYZXtrm/qD8S4uLHAtwfKA/+jJXaM3dAtgys3NLbIDQVcNPAc5YKyajyblGT5PKsMIwAYEo2Yycri/J9vra7K/+1I6zSOZnx6TfBaN7bBBMH902eQPgAZYmcDqMzY+Kb/xL3+f9tlrd8jGRDAVGnrzgzZP4wAAIABJREFURekDINNLyAPRpJ5RUBVXMAHGAkjV67Zla+MFQYnwURqzwTpyQBnMzs7K/Pw8fYA13wOYeHRwQGYNzBdsQxWwLSWgiZP8nKxAYAnqkHUGEgT4aGv9hexub9MvATRRKZfINAaAzBSAR2AAgz3Q/2XYIA5Q5hdffE4WIwDIwKo2u7gok3PzOmbEPTRlS1562bIUSmXKAf8dHhyRqYWMKtmcVMHWUQPTzJgyIAKQk4AHGVdPAFVQdeguQCtgq1IQSbeLhnwFBAAE2G4da7MJgDj9Ltdza21Nnj19IpsbL6QC1sVkLgUwiJDBryIVgJ5K5RM/r7bXp1zJ9oPr0TejwX5fHjy4x2vC3+G7yalpAgiXLixTJpOzs1KZmNIQDsUrFDUPAEsQgJ4AbKGZH6AgfAZgBpq48yVddKAoSNelNnl8eETGsqfPn8n6+poC4NptyRdyMj83L0tLi7K8tEg5wD9tb28xtgH4BDASmvJ//MMfydMnT6TdUTDtzOys7O3ty8vdPXm5t8/4NDExKZMTE7K0uCSXL1+iTinDYQKmAhgzYdrE+kD+ABh0CBJGnEwAy6jZQKd7Gj8TJ3nCOKOgNWW4BJOPMdkQmNvrS54gKWUXgE/TTRhUnEqsrKMwADf/BYiCjUYAmSM3AkClIUfHdanAn+byBLO02j3mZgAd7h8ey49+/IE8W38h2zu7UhufJMgFQFcFVGs+g1wFrGGasxrQWsfFXCjZ6Tx8XovlzJaLDwNTvfo8pPmbbgag82aGR5CHygbjRM6iQGKAFvB9VwF7ZDsC06oi+AGKY70QurK5Kc+ePmWMAiskwM/I00oVsDaVCXpud1oEnMJ/4HrwB+MTY5QpWJCQ57Shp82WHANQ3gSrKMAiAEzm5drqJbl8cVGOD3ak32lKpZiViVqezFQH24+kkGvL4vyEXLl2RS6vrkiz3SHYtlKdIJgKP4XiuFSnFqU6f1Gkl5fbn96T/+6/+e/l/R99QDYmAH8QXxAn8wUAdjMEUoHxEnEK/g22j5yIbEj9DIFIiM+Il1hrgF8Qn7GmAGBPjIMRajp5LlQAH0DnBEhzlwRlQaW/TpjS4EPtuR9rA7AxYhLyGfzebACUB9+Wky7Za1WfEB8BBGG2j0eGjua8eF65eeMqgedgTCojbzHQZ1+ol8g7wEwFMNXhIe6XAK1aYLsDaBs5R19e7m7LweG+4NEHlFb9jAJYYR8Asv3u7/2+/Gf/+X+hPryrACIAv+AbuSlYYndglYL//bM/+zP54Kc/lamJSWUn7XXJ4lUtV2knhweHBFP93d9/n8xUE2Ng8VXgDnJGAgThKxCvOppn4zx9vjOAkGeY0gbL8PmY4FrahzLw6rPkYBOz8LkfPpnkGJAz3HIL+paVSqkoV65cIZugsto16N8wb8gCfpSMuglrHa6LNcVMsgBT4dkS96bNQE+UeQ/ng73T2CPVBvOMPf55lrWoroKZ8IN722YHkFHoMzw4CnoDViXkrchxp6fhuyvUC4DwwNRpLE7UsaSmbmAqPrMkn4XP0VYbsed7A3qH9VtfZ/B1NbsejvcgAd9cGqs52HNwMV+gzgNMBQAa8mQwuoJFjGxhCbDLwFT2LOsbf2Fzp/k69Xl/sKGJ5oYGpgrrE1bL8Lpkemjf2bNA7O/z1Nf8efZ7uBa+JhLGG5O/v47VOcPvfGwK7SOsW/q6lZ+jHTds/v6+4XXsu2HvkHzNKJR37HrnGYu/ZriuadeMySA2nnBNrKYX6kZYI7PvvUz9PYfVzpgPJECmUF6h/GPHxfQuXOdQf9JkGOpt2rX93ELb8P49dp+YTlGeTIMGm+p5P+ffE/k1977J7mv6aDVuXNt8nfkw71u8jZ4lF+8j/Vp4XfLyMDuN2bbXGf/7WWCqYTri1+ssW8B1vA8Px5h+vsb0UKfTbMxkfpa9x3Qt5ttC3Q59rIEXYnIaZk+x49P0NxzrKzlKcIDXCfMpXv4x/xK7h9e/0FbDNTE9OitWpOlMmr/2PjFNDjbfYc9QZ8k25mPsvWSaXwrlaMfF3pGn6evg2lrJTdOjYWOI2XtM/03G/h1xTBdMv2KyT7Or0C7wt/lE76PD9ffvsXFtAwCdNzbo3JNN8NzFvY2EvjPMJWN+1t8/nFvaWni5+TUJ5+/zrNjaef9ssd/PJ208OCa2CWXau02TC2rZ9kxkYw3lF9Pfs/z/v/pXfzLqDT/LcEffjyQwksBIAiMJjCSQvK0YCWIkgZEERhIYSWAkgZEEziGBv/7rv+7bA2sIArCHaf8QbC+n7NjwpYIvpNoDuhaFscO6Nk7Yf2mFlrCA4YtyfkphQdj+Dpumw0I3/vYFh7D4EBvfsKKoFQh9ccIDCOx6XjbDimppBRg/rljB1a9TbI6hOsTkgnHj5XmsgOULjbFCyrACXGxOfAMuWriyc2NytkKO6Vo4z7Rz/Xj9GnsABq5l7B5hMcvWNU1f4/qrTWe+cGYvNXAd3NsKTWFxLSzk4tjYbkCDIiTsSguf/h7D5OFfWsTW0/sCG18oo3O4FR7ii6WxF6rmX8JjY9cfplsmp9g6+V2RbH1jMvVjiRXwTGfQMBWzGxtfOE+zI3wf85XhmG0dQ50P9cnfz3wNPrNGba/jJt+Yf/LNCDE/ZuOIrUmssGnXCIuhoY8dtp5eLzE+NN+YDnqdChszTHZe1uF4vG34eKe2qQ3axiRmsc7G7tfd5BHz88NilOmgvfyK+eQw/vn4gd/hPyzG+Rem3n/FrnFW7A3H4uNVKKvwhemw7/1ahzpjeurnEa4/zjGb9ceHcg7X51U9QiNrgsxLTrb7WgzwdodjvV8N5xzGYC9z3Ntf069Z6Gt8voJzrCnTxuL9sN3DXoxDV/G97XSM32M7KNs9MYcQTBWzbbOz0M/4Hfu8XZh9hn7Q+7ez5BWLW/jMx6Q0e/Of+zU1edo4bB0ItEjWyM6N5Y3hC6CYDzgrHnof6n1UzMfr99pg1+mi0b+dxBsAqrQRNNMDO1UCpOLNe2zMlmybQCrpg+0FsQCNGj2yU83OTMv/892/kP/v//3eya7ihUIJHFDS6WXluC3S6vSkjYZENHmCDkFhAwmzkwG2ffxTMJX+NwBT6eaCipY6+d1ACH2wpgDkY9gra0BUdi1cDo2l9foxmTfffPMWQRuXL1+UBw/uy0cffUQ2FzSkwU7QwIg1AegENrC2tpYwU/WlwIZ4ZSLQ/zKSB2gATc9kxYBMrZFRmwpNB7UnGU3Hp+d2Ms+TjQCSBrduX2rVagKOArNQhT9gTjH2BV1by9cUsGX5oG8aROMsGhohQugkQFc5yAUsCwm4CePEd9BnNCOC0QoNpGimb7WV7Qfy8Q15OBbNkgAjoekR4CFrSMQs2WhMhpqyZAvKlkRmDzZ7Z8jChb+LhTybezEm6h2YaiCrfk+Oj494f6yF7WpvgCCARPA7/gWrApqAwW5g32O8vG4uK48fPybADDJDE+K7776bgBM0hzY7VGYuNCQr8wZkQoYpfo7G3Rabhze2NuTwcF86BIIBF6BNymCFQmM8gENkF3qxIRsv1mVrc4MsVWgIRVMkcoPj+rFcXb0sV1ZXZGV1hU3PUC4012Mt0eR83GxIo90mMAXN/qVShQ3QYB4DCHB9fZ1rhv/gm3AOGioBTgLbxJtvvimrq6tkXLGmUe8/zGdBVpAzfgAYKSUNqVhXgEkA3CkWFHiFzwBOw73RhD0/v0CwFpqvMXeA+A4PDgi2wnH49/mzZ/Ls2XN5/PgJG/orlRqZDWzM0BuM5Vd/9VflN3/zN8k0Vhsfl0y+IL1OW3pgByLgIsfPumCDAXtGuUyQGhiKLFZVAKLK5qQDtoUE6Ihmd2OBO2GPQSwg2AEAP4AC+gShPLh3Rz768Cfy8Ucfyt7Ll3L92lVZvXRRLiwtyfbWljTrx1Im45kye5EhqV4nmwgYG3Dv5eVlWVxakqmZGSlXalJic3WWze4AXOUBMKzgs8F/mA+Y27juR0dklQEIAPOGjo+BrW5iQu0UQCo+p4H5JM8xoNF5a3uLzc3QCTA42Q/0GV2zBqyEw+zArurHZFkhU0cuJ+tPn8rnP/2J1CpFGauUZLySk267IceHu4I+9wTfwsbo3b0DAhgmZubkvV/7dZkYn5B+q63N/1kwUsGg88rQlDAdAUcHMBmb/pKGbPgAAKkABHr+7OkJeIqgv3KZOgNAHxrpF5eXqdsYCHw69MuYVACQAZgKOspcnkwfasfULzLbaGxD43iuXJTnDx8SbIQWdjDjgX3s8OiAQJzxapWgFFwL/g/XAJAKIMaNjQ1549abcvXadRkbn5Dq1JSMzc8JhdRV1EuvnyOgSlmYCowXYFDZ2tyi38Tf8LEAh83OzSv7W9JQbywYJzkbQNAJ8yHiMxk82ETdkm4PgCeAX3NkXYFPhx5BpxFuCrms3L1zW+588QXlBoYLAHWJC81g3mDHAhiL9FAcF+SOWAgQBECq0D/I+9mzR3L37mfy9OkT2vjy0rLcvPmG3HrrbbKCwW8QRAfwAXQeoAsseqGkYCr40f+fvTd9kuzK7sNO7vtSWXt19VaNbjQwWGYBMEPOCjMsySJFikHJFIeKcCjCYTn8QbLkL5b9P+ibIxTWF8sSZdOWqBkOB9BwFqxDDAc7gUYDvaC36tr3yqrcMx2/c97JPHX7vqxqcPwJ2YgKVGW+5d6z3nfe+d0fM9rECAGfG7kD5hj5DIBaCE+SLEBxnVqN8z7nn0SMDg4PaOXuXbp65SP6+OOrDLwE8Om5Z5/hJnqABBcX73KcrpTLtL2zTXfu3KK/+PlfcCwGQAoMRPAxgFVT6QyNTwH0mOb1CWL9zMwMffGLT9P09DRfE+OBZMBYxGDhRoMb9xlAzOBY+R75mYF3kSjnCoBwOL9gDcYxVp4ZUgDpcDwXwCrrmVmrZJMoBiQw4EfXRwDwgg2lw0BU1D6xDugCH9ST2A+7h94YTAHytU6L8xPsNw5AQyRKtXqL2eUarQ5Vxidpa2ePfvjin9PO3j6z58FOoQfMRpjJ7I/cy9aR5JlG1h72mVzzqdbidN3rPrfb+KfPJfaYwe8CjFf2HcwxgNP2AV5Yyw6erwasmgDDMzMhz0pZTQPwPeLI4QFVd3c5p25ubjJgAfpKpuCzwnIqAP4uRdFU3F/+YU0q4Hq2VsgdjIlYCzJoAuxOEcplEnTm1DTNTFWotr9D1G1QLhOjUi5O2WSHtldvUi7do0cuzNPUzAyzu8E2AGoDI1UHMSSWolJ5hjLlaYoXJ6hz0KaP3rtK//Jf/m909ePrVB4r0ebGHu3sHMCFqFjK0NTUGG+egL9z2TSz0o2Vx6gyVmZ2J7CUSa4+oK2tbbYvMIjy+jKZ4twB+we4BnlOmHvAtLlHq6ur7F9o30asZJZEBg0KwAq2368NAtjW69HSygodHBwymywAx6jDIBZAZrBnMGXx/3n9E2XQGuI7ro11+8L58zweXTNOTcA38zxegEx7XYDDWlStHtL+/iE/czCjGtjG2i1qd9v07ntv09VPrlKz3aB2F4xmHapWG1Qeq9Dv/d5v0ze+9U36xje/zWBXgLu6PbxnAGtVJnhGAmWPAESh4//9X/0reuedd+jU7GwffM5gNTAy9khy8vo6vfGGgKlSiRTLBfmMRcUAQLBeCWup1ogEQIR6rbDqKnOtPFsOmGwVRMCyDkBWAOkLIEaeB2ydUE1XrFrYQuEJrQAgmE4l6fTp0zQ9PcMxBTaCdSzWGVi74HecBbZB5AasNXjNH9g/gHH4HmBveVaG7NL8/e7ePsdwxFOZfwD8Y/0LGyJiJwDGyF/CcCoMUFK3a/XZODE3eV4bsFNJjojJhgpYL+VzvFlAvd5kEDbA2LAn5E37HM5sml3ZDMEXj3w1HcvcYetRRy5wzB8aI20N0q1p6Mb6sPk4mM72d6lQKNLXvvZrvL6HPzDArdMJch/qedioQeQJmfVrDHjWDzb6sLWRo2Cq4Dk9eA/g1tps7cROzycDWy8L+96tCw27vs0pbq2Dn8ZNbUfHZutL+mxs61+2ho3P8bc8N8qaWkCj/n86pzD9+2o7bm4bVt936246Clvz6ftz8B40rCamx9navvUBX1525+fGEn129NVucT3Vh9ZI7fEYj9bbVXfWD3x+yOtBM89+Gg7qbvqd/dzaoLUtKydrg67OwtYkru+6FmKvY2uJnyVWuOeoXL0yCuK+axdhf6vsXV0f54fH2dlxPjNsHRimA6tXn7ztZ27t1Tcen39aGwuzN9fOrP2HxcQH9T7YDFbv48aGMDsO8w2fjn16Cpu3PV/fKdtj7Rx8ccutjYcGTs8XrkzD/Mmdu8YWPd/6u3sNfRZRf3TXRT496rE2T1jbwv3seVpLtD0I7jjcGOaLW64duXlS/da1Hfd9lPVvlQ3eSWIN+Vn+ad4dZqtH7znoxTjp/cJ0aO3PFxPxmX0Xr/nG2rWO254fFstsTFQ941phscXNFXa++j4rzHd99i/2eVRPepzVs7VBX35xrx12Lxtv3FzsO+ezzOmkNhAWr09yvsqAax+GFUyfrVwbDvNPn73hs9/5nb8zAlOdRBGjY0YSGElgJIGRBD73EhglzM+9CYwEMJLASAIjCYwkcFIJgJnKLZTaB3G3OKeFYfuA6ysAadFIC2C8Kz12tzUF9rAxhhWwfQUCPdYWr3y7XPmK6WEFprCH9bCxa3HOFvBs8dIWPYYVD20Ryd5LX3TYovywFxFhhSc7X7cYr3/zJsNtYRUIK06ovq2cwgpnYYVI+VxaP1wwlS20WjtSmVpduy/X9HjXbm0h1hbo3OKqKyNXlsNsQ+QyHEyF62txz+rV2oi1A/eF2OCF2mAXfvuybqDHo4Rz9nPXv+3frr4wlkHDy0mjihzn3tONM9YXVI/2RdbD2JmVmY1NWqD1Fdetnbn+4Pqfe6xbuA2bq52DtUFb7LX3Ulm7BUTrj1Zuek19KaDgCpW1ysXqUL+ztqXjcV9QuDobZgFujLXxytcgcpw1qcyZQcUBDKp83BefOn47fxsLXDuxtq9gKm2MdIu5YbHC2/wSEj/1/j7gRlg8tTrU+GFjoW/Oanc6d1ePw3KpPVdl4Hsxb23elYG1UV8M9fnTMD358qnPfnx5yI1vPttw88hg3RK+I2WYb6ivWTCVNiLoWGy8szvn6QtO9R03Zuj89OWMNh8rOA/X16YOvYbNd7ivG2PdWBEmV42ldgy28cLGDgV7ufYX5vP2OHtNN66GravC7MmOycZUjZcqDzfeWlu0tuzLScf5Es6x93Pn+mBekGZXAKkAqJLjDZiK2aksGAngEjBTYcf/Jv9Eo2jeR2NukyqVIs3Pz9K7b79Nb/7lL+natWvMvgMADoAzHUrQ3mGbDhsdqjfROAgwFVr3grjLaxpZ16AJUmQaAI+CZi+RSwCeMkAj/VxgWQDcYLftGMVwPjcAS9MtLoNmZzAMoKcfTEJoBH366Sd5B3o0omHc7777DjfGoyENdo7mRcgHzEdgXFoFM1UTzXxo1Esx+Aw71stkAAZCoyuakHmr+37jGvtswPApcV76bhVMhR0TOU/3G3WlN1hIc8DGQbwDP8ApANegWV7ALHFmAlGAJPQKNgb+nJksZAy22Q/NvWAmEPawrjR4A0DSaQk7Q7BDru62rkAqNGfz7vTNBsXASsWNkljPy47zAqASEBUacdF4hkZ4NJkCoBELQARgGwHLQgyNsgqmismYwPogICTMCWwavHUAywFMMrCregOAnjo3i6OpFyAzsHNJMzpARgIwQ2NtPl+ksbEyA6oAEkBDJT7f2toMgEZtmpycYLAOwExo+hVAuzRqMXAoYBhRH0azsHwGIB3AN9jFn/mjAnBakwFOAJWBQQW2tL+7z+xUCowBwxCzEAQt4Ljv4UGVFs6fo/Pnz9HCwnkeK+YMXcJ+0KzaBiAb7EvsuwBmJ5ntYGV1lYE9ACoJ8xL8DMCAFIMfHrnwCAN6ZmZmGTygTE+65tAYfSSuooEZjE2dNusQ88Vc6rU6N/uCzQryB4gKTFhorEXT7fnzC8Jeg+fxnoARtBmHAXetFq2vrjHLG0Bt65tbLCttVoTtcMN/PE4LCwv05JNP0rPPPcfgGW7ODViGGEgAgD9YtJjGCeQWMQaWoOFany0Y3MjMN8KmJswLTZ4bACcSb8B8ETTYR4maDdhxldl77t65TXdu36Ll+4sMIJmZmqTxsTKVCgUGkAC8BTAVQICQEVhIGHzMjGL8gMON6LA7gLPYTtNZboIFeAJghRTAZNkc5fJ5bjiWHCWvHGDzuzvbtL25xXIFSAUgITQlg0kFc2bGmP7iM8I+CH3s7O6wvDFHANzgB6z7wEY4NkaIGYnANNRq1CieiLO+IcP15SW6ff0aM2jkM0mK9poU6aLxuc3BC0AoNMFv7+3Tyuo6N/yXJybp6a/9OhXyReo0WgweAohSAl6MekIDIk/nDKSS3wV4KkDfThs+dMBgF8QVZYjD/xfvLXJ8wXzAmFGZGGebgG0CIKlN0GiYxnwhc2aBC8BUEBPskGMd2w0AX1GKpRK0fOcObS4vc1xCI3k2k2IAZ6Ne478hN+gGTdrwg+s3btDu3p6AMi89SufOL7AuEwAS5rLCzMUAE5k/AFXMSgV99Xq0sy1gKgYSBKCl8tg4VSYnqFlrCLtRPGAtwoC7wkTSA1tkoG/EI4yPGe56YAqLULFU5JgI4ipmxeq0GACES4D9796dO3T31i1qNRqUSsSZbQZJBsArXBdN7PBvaawW9h+uPbCOYiw/AMlW15Zoa2uddYY4fPr0WZqbP02TM7OsM2YFAuAR+k8kBRQF044JqI2BVQEDJW7M7EEAEcRjnC8xAcRAsE5hMP01AM4DM1AUuU1yz707t+nm9Wv8O3IlQI+lUpEyGbCL7QdsYzFm0Xr/vXfp5vXrtL29xbqW/Nih2dk5OnvuPC08cpEK4+NI8rR67x7V9qucWxCDANLDWACQYnBuHGCliMSvRoNzEwBWiL+4Lv4+PABD3z7HD54f4ikAi7BARmVFWF4ZxIViUVjV8mCiBAAgHYAPkQMR8gAIjvE6BGsP5FLkgUQyRe0WGJcQd8BYneBcirUCsEZYq3W7wYYPWKcDNNEGmLNNjWaHSpUKbW7v0os/+gntH4DFC6A/sMtIzISvM3iKQ62y8oh96Jof/w8DU+lzy6DGNABcuet2+8zge7aUdZ2wjcImBEzFq0FZC5u1pK4n1ZZbDQGmCLOVrDyhP24q7HQETLW3z0CLne1t2tsHSBqCV2C+niP5W0CIwqqnPoI8hS9g+2K0nEmZlapczNLs1BiNl3IMSo10G1TIxqlcSFIu1aXN1RtUzMXo8csLVK6MUaFYlvVSIkVxMHqm85RKFyhXmKRkfoIiuTHaX9+lD975gP71v/43dPPmbbafnR2sNw6ZDWusUqSZmQlKJBDXEpTPZ2hqcoLOnjnLzGuwYwCo1tbW6f79Zf7/4UGNstk8xRG/owDnyVpifn6eWTyxdsB5WB+AJQ6xB7qv1RAv6xJ3GLzT7rMLQj5oaGu22rS2sUF7e1UGtzDLazTOuZPBOSkB7wNIheMZVJPOMHALjGGnTs3RVBDfAQorFQuUzQA4SXR4WKdCoURF/BTH+HkAgGU8G4BVCkyViUyK4uk0/fl//iG99upLzFDFoNkm2DERB07Rf/8//CN67rln6dKly7S3f0C1WpNSqSznLDDT5rJ5fsbB+oPXv4eH9Ed/9Ed05YMPaGZ6ug+mwrjh27BJ5OSV5RX6i78QMBXiFNbIDIDvRTimMCAKcZBZsMSuscaEzWruUV9CzMKPrV/hmAGYSgBF+hzgq7PIcweYcSWmwZCxtsT6C6xi0DcA8tAd1sMumAr2nUxneM3BYKpWi9dpEYAI2f6j1GUfDUCfAZsmGPJ4/ZZIMJAVgCqOiwwSlnUZ1pelfKEPgNYNGhATsMZikHBQC3PBVJgXniEApCrCPngziiRvhgEgFdYPWC8jbstaXt5L6IZRuikBy8eANuwY9Tu7gYytEYXVI+znvtpCfyn3AFhEnhOx8QSYBsGaCV//9V//OoPesOZRMBXmi2sDBKhgKlv7OCkzlSRsqdO7c3PjdNjc9fNhsgmrz2l9w5WTjsnWEG0tSmWoc7bHq95sndRXw1a/gn0IeFQ2quBMEyDbfHNyazbu3Ny6k47b1mrsXLQ2pjqwx9l8qjU512bt33a8mrvDZO+rZfrGrvKwY9F72nm497MydxvfNfa5svTVw1w/s3P0/W6v4dYnrV599m7n5R5rZePKXGX8Wd5V2PmFzc2dE+uEd6QZtK6dVJY6VhuH3HWYazMn0UuYnmx8tdex43BlGxZbw/zRxgHfue6ch93vuLn6xhCmtyCa9J/3rczdeHCSOOobW9h4ffJ1ZaM+OyzmWdvQ37Um6ZP1cfI77ntXV26s0b99x+l4bHyx43dl7LNN+z7Hvu/QfKHXUJuzx4fZrRuHVN6uLek9rD5cm/HJw+Yt67v6LBU2rmGf+/Tuu89grMrj/FnuFniKiWc+GVj9ub0Q+s7Ml5s0d1p9++KuG/eOi+e+69m8Z3U3/Hep/ejYff+3NjPM9u257u+uZoblAlfXPjs/zpc/qyWc5Lo2hiszla5RdN1o116uvt1cZOerv4/AVJ9Vg6PzRhIYSWAkgZEEPm8SGIGpPm8aH813JIGRBEYSGEngM0vg+9//PoOpwooS+vBv/z+sqGQf7O0L/L8OM5WvgOGO13dfW4TQh3ZbTHALdL4C60mKGm6BDueENf1aOfoe/N3Cjv4dNjafHHwFBztXt2htZScYp8FSylco9M0h7DNfoXNgb8HOs7xjv7yUdm3LFtC08KbHukUz91z7ctF+58rUV4zyOdRJiuAnAVPZsdgXjcOKYjjHzhf1ymazcaRJ27Vtn++6LyB8+nFfKhxX9Dsu+FjbC/Nbvac2dbrX9NkjiN8WAAAgAElEQVS/9WnVNe6lL/3UB93CqOubR+Uqtu/KyY1BtiDs2n5Ysdf3gtV3Xd291vqp6t/KxdUdxmQBHG6h0cpQx2Jf3tsipo17eozPb3z3OElx19WvL+7JZwokGDS+a0ywenT94ySF3AfHgGYN7CwszSLufXC827Dgi/M+/bv2G5ZzfXnY1bm9Z1iMsznJxlBf7rZ5yOf7ms+s/drjcM2jTSDHNzLo/F3f9Pm5G7tPEofdvG19w75cU9+1/mzj1dHcKDvSu7nUHY9tNtJxaAOVtVP9zjbIu0AoV+Y6HpW3xgobN60fW99Vm3BfANv1iis3tQ1c0758VZ1bIJjNP/hc73dcfnC/d4FYNha7ucTqzV0P2PVEWDzAmNUerN+61xrmv75rh+UrNzb6c5H0VxwFUyEegdEJP2CnUqkJcwdYWgCmAitVt9dAGy6DqlqtQxofL9L5c6dpbW2FPr56lV575RVaWV7mpjQ0flIsQ1u7LarW2nRQA9ABTcbYq1xiLhr40GMt4VgBVQIO4GzZb1TFdwqoGvwuXwt4ipiZKkqJWCLYiR1N/2gGF3YhNBWiOazRPOQmxK9+7Tl68skn6OzZM/TRRx/RX/7lXzL7lDQMYlySI/K5PI8ZoBE0vne7aAJUMBUGz9FbmgD5RzZ2kPkMmD3lewFvcG86v1tGKyN3rfP/sTv+wO5kt3jeLMIwLQgrCXZ6jzLzgcYEgJzQuMlgK2YnwQ/Gous7WQsDWDbIPwDe1KnTanCzIRqTYXPcEN5qBSClFF8LTamNujQwwrbQZIzd6pmJp1qlavWAAVVocJdd9OMMAEumUtyUGwXjSUyYWWJoEMYO6xgPgFSJBDf2g00jA+AYAGEAOQhOjRtKq/vSTFtrCIMOgyzSaW4Y5cbNoPEP8gJjzczMHDdNopkSYCo0A1cqY9xAicbQVgvsC2nexR2N9Wh2RwMnm1K3ywArBl4Ezw+YM87BP2F2kobsfBEgGGm4Q8Pn3t4+Azs21jdpa3OT9nb3GVilTdzciM8MAwCOCPgH4J0LFxbowoXzdOH8AuXyWQEAgKkrFuVGXzbHWIy2drZpv1plxgM0hC4u3acmmGlabUqkkqy3g/0qnZqfp4ULF+jJL3yBKuMTlAmANLAp2aUT45CGb+iU4zwAG9STBmAGXQrQAL4APUN28DYBnUXp9u3btLm5wX+fOnWaLly4ILaPxntu7Bf/gFwB/MOcd3f3WD5oLAZD1f2lJfYtNLALgBGNtAluqgYrzO/+3u9y4zeAe3pxNO3ChmE3DNqIgoVHGrgRS/A3/uEc2Fsqm+FGaDSX1urCbgOAjMy7RQfMLIZr9qh2KACmT2/eYBYxNIsDsALmqlw2E4D9hO0KSoGNgz0NN4aehP0FABoBHcAXYcT1RpNjA4BQ45VJAU8FACs0Zo9VxpmlC2AmzB0AiXrtgHa3t2l9bZ3tFI3A+XKZwWpgxWIwJYAqsP4OmIm7AuDb32fWHtgybL9UApgKdiqxCcABAEqhHDRNAzrXaYNhRwAsu9tbtLm2SusrK1QqZCmbSlCrvs8AR4ACMA8A+9BIvrG5Q3fvL1M6naPK5BQ98cxzlMsXqNtsM3gogngYwR3QWC0N1uJkUQHI9YGnQW5qAoCyT9tbm2yTCobEnMEEhabtTDrDwBbIA/JG/AGTDI5HrEJjMYBnzErWajKgSm0W63BhpQFQtcnoCMQmBlOtrnAcAqATADnoHWBHNC+LRQnAFvL96OrH7JPzp0/TuYUFmp0/zQBiAIQwLwboAYCeQEwBgApd5WILvXabdnZ2aWtji1rtDucw2EW5Mk5jExPUbjTZtgAGE4bGAMmC/0clPuH6u7vbPHeAQNA8iVg7PjlOmVyWQVewWYDNWPqcxyO0sbpKq0v3GQwIpioAKxBrEEMA/gEDVyFXELgKM6IIeBS2CXDJ5uYWfXLtGjNjAEgKMDKauU/Nn6HiWIUZ4jBfZTrpI4cNcDrADweMZTI/XithrIgTQSM+gFTtRp39kkGdqSRo1KgLJhwIHwC8ZIJ2trdo6d5dWl1e5jyRzWSoUinT5OQ45zvqdajVqNN7775Dr77yMvs1dJtKIkfFOD499thj9MSTT9EXnniSSnNz1Esm6MZ779ONjz6ixcVFBu+dOXOa7YiBzcivALtGIgxcBChA2H2qDMIDmxxyCPwRYAvkHAaFMQNPjGIBcLGFuAOfT6apMl4R5pTKOBWLJcpkc8x0CCAI2EOZhSqRpHYb8oKpDVh8APJQBh4FLwBMg/VPpwN5ARDfpTbAGlhyRGLUbHWo2epStlCg9c0d+vFPX6Jao0XJdJZ9Bz7O2DXkfJzD4fwomEqBSri2ADeOAhB0XarPvfq3ffZyn/nctfjRZ0vh0hH2HWEQkfW43pc5T83GD7Ke5FjPYHgBq+I0+DV7dRcMfwKKAYAV4GfE/erhAYN8WHcBexvOUSY3gBOhf843ARupgqkk/jOsljckyOdTNDleokopS/l0lOrVHYpSk4q5JFWKKcplerR6/xqVCwn64lOPUSab4djepSjFk2lK54pUrkxRvjhOqUyFYpkyRdJFWry5SG//4h36D//xe7R4b4mBeHv7VfblXC5NE5NjNDs7yYxUAFLlcxmaPzVHly89yjkIgkMOvnt3ka5fv0nLK6vMGpXPl9jusF8A/BVMVZNTk+xbAN3y/+NxziPxBIDwCc6tzUad/RhrNuRWZpRqNvhayNu1eoM2Nrdoe2ePtrb3ONels1lmK0KOzucLzHaEdSGAiFingEVLfWhivEKFfJ71Ozkxzj+S9w5pY2OLxisTNDk1TfOnzlA2k+e1C9abAIQVyyUqT0zQ2NQk/fG//7f0Z9//T7S2sUp71T3Wca3eoTNnztK/+F//OT391FNULldoY3ObDg/BWDVB3U6Eqgc1ymVyDDYrlEtsJ2srq/TCCz+kmzdu0OTEBMcT2HQuI4yyGOvO9g7dX7xPP//5G3Tj+g1e54rtQcMDJttuu8trOQX2C2gfzOYASQq4Xp5PBEwljxrynKEbq8A32L77mzgM3hvgfvZZEY2GzEwVbELR6YJ9EWDiDM3NzQn7I2ETCgFTMVtdt8d5BzafTKcHYCrkPIwF4HKs+bGesGAqXl9HeC2ENSj+wddkg4HB5lqYi4KpMFaMGetP3diFwS0AbgW1awVEDRhuIKsYrx1kA4E0x2s8v8kzQZHBebiefC6gf9WbrTnZ2KOytzW8k7BxBwvXB/5n67BhNQaNXVIL6DEgGhuG4HkFzzNf//o36NSpeV4LKZgKaz7oCOtpsSNZ4/fjbMA6qQM6WgezsVR0ZMdmaybuhPQ+9nNbRwmTg37uq4W4dUU7FvuOw3eNsLq4rStau1N/1LqL61euHNz60VFdDeRmZWhl4Nb79Dg3N9rcaWuMOr6wGtKw+pHKxsYCW6fSMfh0b+3Gndsw+3DfCdhn62GbJPlqXnpfnzx9vuTqxnd+2Ge+9YitL4fZrbVJ9Q2fTsJqiNYO7T188rDXkP19mN67/+9h7nucHw6zieN83P3e2pwvnlifUB2GHTfMJsLOdXX0sOM/yfE+fYk98IgfuIS1N9cP3Tk+jF7dGDksNrvXDTv2ON9wY8VxegjzhWF6cuNW2DzDbM9+7sZ0zRVq8/Z9sPsOxdcD4o7FjVdWHq6/+3zexmtrC3aj3zCfcnXYr6mfxIg9x7i61/H44kOw3HuoO4XZwrB8oN8Ny5NufvXpwDdQVx/u+u0ksU3zxpF47WFZPDp3qTXbdctx/unaic/uhsVT11bcmPSripthuvTJ3+otzJBcufDfR94jyfsPnbv1YWu/9jphYxyBqR7KnUcHjyQwksBIAiMJfI4lMAJTfY6VP5r6SAIjCYwkMJLAw0ngT/7kT/pIKre4EvZw6ity2AZefcA9upMZmnET/R0EhxUIbAEgrLhgP7cFCfzuNtnb4pc+iOv5Ohe3qdv7sB8iWt9LAV+TvS0CuJfSIr6VS1ghxneub2g6LrfAYotLvjGhycEtHh9XTBlmKzqnB4ssAzCVO1ZrA3qer8na3te1S2sX9qWUztnaBX73Faasnbgy9hcRpbHW3s/HFKL30mZuvOz1FdaGzanZrHvBVMMKeGE24StKuX7ls7GwQqrrt77jcH2NGyqPsJfePvuyMtQXmbgvNxH3d90dNCX4bMXq3NW/b772RWNYnAqTU9hLY+vzKhNfjA2TqcrWFoD1M2vjtjhpC742BrhgIRs73JjrxnA3f1i/1+YQG39dfbhxQsYe7LhuAG5u7B4WD63d+fzC6twyU+lcLNBCdWPjhxvT7N8n8Q03Hx1nU2F60/uqnNUWfP7uxn+rf2sjbvx0X0rpWPVz13Z8PuvapcbGYXpy/cMtrLt26IvZGIvd/dfVa1js9+UQN5+6sVNlb1/a2fu5OnebF6zOXJnb73AdbVSxO/y5azEdr9qvKz93Pj55CjBEGn40xuI6Fkzl82crgzBbd/1kmDxsjHCvZ+OPjhHXti8wVQaubnzx1ureHaNrx2H5Myze+WIYriEylIYs7CjP4AHecTpG0Ugi4Hc6CqZCA7YyUxE1GVCVSHYpFkWDX52K+TRNT1Wo02nR0tIivfzyS9xQiIbiVKZAkViWdqtE+4dtqlZb3JDHzeMBAxVAQmjuRbMuxojG4VgUzBXCXhUgqo4yU2GkARhJTIZb49EvTb1uhFJo4ouAcQLgiC4TgQDQIKCcFjVbdW4sf/7579CXvvxlOnfuLL3//nv0+uuv0dLSCjcMSnOePL5g1/tWq82NmpL7iRKJNMtL7J29xeyqLoAFljc3PspO69xoHLBF9cFUgT7YRoTrybz4QxNonBsbW/Vmf5dhtR0Gw8TFd/RHwCgYHwBKYKwAgEXYyIRTAZeRl4vCzNKjCBhNqEfFfI6vB8AMQEFoXkyk0gys0UZEBlkBANRscuMsg6nqdWYXElaettgRWLLiSX4uQ+MtN4PDz5NgLMOY4ty0z+AusFcBwJBIUAZgqgzumeAmdzQuo2Edczqo7gvzR7POcwP4C8djbmgHxXcAPmAMaPwt5EvMooDxQ7IAowgTg4BvYGNgcMlkslSt7jGrjaz1IJYOz5+BBABrBbFJmaowRmHE6FGtUSNmiGFQVI2bepmdCw2jAA4GzcistwBiIKIX8ACaQnHuhUcWaGHhHJ09c4abP9GADLlDJzi2Ab3Ua3Rv6T4DGsCIBFDV0soKJeMiu0KpyDYKAM4TTz1FTzzxBJ2Zn6dsTlgmADjCmFqdtsgdstCG2x4xKAjzxT80mO5X0eAsgCHoEfYIIA2AA2DuADMVZHLu3HmWr4D5AlYa9kHZ0R2gDNg3ZIDjAU4EMA/nX79+nW7dukXLyysCwgxYx7a2tvh55x//4/+OLl68yKwTbPMAmCVT4lcByALAitpBlceNpmlmVaEe1Q9rPF6ABThW8zjEH2B7YIzZ3tqgxXt3aHtniwEirSZ0V2dABCyLWdOYbQusEQHyEyAZMPUETar4vAcwE1gkum2OZ+xjDBQOmo8PaxxTMCdmiIpJczmYIHA4wG6lYonGxioMfkMTMPTFTd6HNWbCANNCtpBnRgyAZIQtJmgMYJaLLtsigxrBbJZK8nUApsI9GQoRzL3dajDYBnNjYBHyAXWpXjukpXv3aHtzg2rVKmXTCUrGI9Rr1SgeA3NIQuItwFHdHm3t7NHi0goVS2M0MT1Ll57+EjN39BDnAR4CKCMAYHQBoFI2KmWoEhyacGT0ugyk2tvdZn+HjtDMjeZg+CaYA9FgjzkAcFKpjHMMRmM3voN9YZ7jk1PMBsZ2DJYgZp0TAKes+zEK6AxxtcdMGksABq6uMECTWcuYLQlgpDYDl9R+cb2t7W1mpgLD2Je+8gyNTc0wmxEYVhiABKAdP4OCvSipyFkizm1E7UaD9nZ3ucEeDd6wiWQyTeVxMFNNUq8J4IswjymIKwjeDCDCmDrNJgMZYcPQeSqTpmwux4w2AGa1gXxhexVWKsw32uvRwf4ubW9uMqAI7GZzM9MMpgJQFayNkGEhl2ddIJ9gHADqIg8t3r/PwKK79+4RWN8Adnz00ct05tw5SpfKHCcibSTIJEV43ki6mHCbKJ5gVqo+8yWnJAXXAfjVZXuMBDGJRwzgVLMR4LEEqIM5Yf4Kmowk4uyzteo+rS4v8Q9Y5SYnKnT+3Flm5MHiAMDEN3/5C/rJn/+Ilu8vM1juyScu08z0JJVLYLIp0typeVq4eJGyExPUjEbp1gcf0Cd/9QEzV86dOkWXLl7iZnz4IfwGdgdg6CrYATc3aGNjg0F9+3tVliPyRHlsjPMO4iMAgcL412EwFYhAAcBEPgWAIkgVDKRjEHU8QaXyGANEJsanGfwCBitRq7C79XAR+CNQCwy6Rm6VWI31D1iROu2arC2oR00wG3ahigS1uxECMRoApyvrG/TKqz+nVqdHWTDCkPhtB+uzYI3G92WL1Feiwf+ZsUrWHmFgKluPgWzsulafNewaXNfqdj2sa1jOnV0AN7DE0saogKU1YKayG5fIdYk6DIYXdjDEbuRAfe6FXzPD5sEBHQSskljjcE4/PGAsJOaG7KhgKuRLrDWVvQ06Y4AoYhqzE0L+YFokGivlaG56nHLpKMWpSa36HiWiHSoXUlQppSmb7NCtmx9SqZCgrz77FN+r0e4QMMRYN+VLFZqZO0vjk7MUjxcpnipSPF2gt998n1575S/olZd/TqurG7yeOTgQ4EmpBNBpiaankU9y/ANA8PTUFC2cO8c5B/JYur9Mi/eX6NbtO7zOBeAJYCo4HhjMsGYAiAbgcwaOBQBp+BDiJ4A3WD/imUI2jYFcpVaGdZlsyBFhQD7Wi8vLa7S+uU2bm1XK5rKUL+YYpBRPpDj3CUirTdvbOxyDAYpBHEMOxnoGAHnMb7wyRmPlEu3u7jOADEBtgLNy2QKDk5OJdMAkKwxuAJvOnZqjhUcu0P/9x39EL774Q2q1GwwKRV7b2t6l6ZkZ+l/+xf9Mjz76KG+asLO7zzKYmz9HyWSGgYw7W9scG6fn5mhjfZ1uXrtOb775S96MoVIe47UpbBWMfQArwxe3Nrfo9q079PrrbzBoDQBlfVZUMBXsFDY6AFPhGQPMVAMwlQKqlBlVnzVwrT6DDoMMZQMk8bujm7AdeZ5GSAUwkRlnBaQFOeWzOY7v2IQANoI1PuKdgqnwjIDnm1Q6w8ypykzFax5szJBIco4AgyDmz88ywVq81mjwGhD/AJLDfC1gRNi6iJ8JtL5hm5ixLtJNXjAXBVNZBiGsu8oAz5XLzFCItSXY/JShE3OBXGHTWPvjB79r3dytOXAeDORpN5b6/wNM5d578M6ny89EAFTh+WBiYpK++c1vMqsi1nnQCeYEUBjHuwBM5dZKGBRr9jk8WmvUJn9Z/ww24xjU1DVOu7UtjeuftZZtaxo27ts6k63F6P3cXKI1ELUd6yNunYef3g3zlj1Hz/PV190ajq2Tar1F5W6PtbnPyt2Vmc5J60p6DZdxY9j7Rbe25JOvysrKxa1Z2fHba6j+B/WlAZDatQ3Ns1YXKh+t9+l3rl6tP/jub/Vk69RhfmTv487NlQf+HvhfwCLOjK1Sv3DPd+t31l6tDHz3UR3odypXn5/Z8+15fbtBDnYPMn/7bMPanM8u9DPXB4fc5tivXHnZE+y8j8aoo5e1enZtxb2+b96uTfn0dBIbDJuse67eT2OwlAuOsoi5NufarLWRMFs4bjyuXflscph/2Jjh6u04Pbi2PpDJMKs9ClD1yWBYzHOPt/YeFq/UFjQO23WI+w7FfufakM8GfLZpfSvMF6y96jFu3jrW8XSvsr9Gd6sv1lk7Haw7sI6VGv/D/Bt2vE+e9t7ueysbqzWW4P82Bx03ts8yHvea7rrB+oG9vpUtzsGmMKpj+541zF5w3QfWfUb+x83FzVu4XlhMOk5uw74P06PvHJ98wmLfkfnpe5cgxtr1hbvWsb4Vlg/1niMw1V9H86NzRxIYSWAkgZEEPk8S+GssNz9PYhrNdSSBkQRGEhhJYCQBIgVTuYVXt0BqZaUPtvYYt1igRSp9sOemg2A3+OOKNWFF1+MKcGGFTl9RQ+ej13Rfdrjfu/PXv10ZaNHFFoJ8hZphnw0rSGsRYZiM3OKjvZ57bVs06l+TGz8e/OfK1x4RVmzxFSIHepSWLV8BzZWv+8LNV5xyCy56DD73AbHcsVnZ4lxrNz7b89vxUTAVrmnBVGofbhEMTQfH/XPPwW6z2nTiFtPt2Fwd+4pUw44fNq7jfFnn67N3nw61uHoSWVgbsS/NVN+2id59oeYrzqn+3Xv7ioPHFYl98dKNQ7ZAjHuoPLRpSV844vNhjUxu7LYxyCdHa/f2vvb+w+JYWBwIi4XuywzXz9xY+2D8G7DWHWcXYd/bObuxcxAnBsxU6iMad1RO9oV+WExw460by46bg2tb+rde177Qt9/ZhhZugA/YtawurS7sOOy88LkyC7nXt3OxMsLY7P18/uHLaz7bdu3BzTO4jvWl4+Sp9qYsTlanbtxzY4D6qJV92DzsuW6sdsds5aNz8cUo13fcOO/q1vUt10Y1r2lsCYvP7nnu+sh9YeTG8uPkGhZjrZx8jRBuzvb5is1v2gCiOrONVnovV59uvtTv9d56fTfO2u9dPbgxMyx2iFwC/iPsdo7GZW4qBaRJwGz8H5pyAwRINNKhaASNdsJM1es1GEyVTHQpEetSOhWjXBaAjyjtV3cZlHTlwyvcLJhK5ygay9FBI0kHB13arTapXpMmOgAJOI5EYtTCLvYBKImbz2Px/ku7waat6GRVVIq08jLRRd+hI4S+L/TXplNpbpQFsAad230wVaRHzVaNWthJPx6j3/zNv03PPvsszc/P01tvvUkvv/wyrfCu/Admc4YIM0Y0m23a2tpmoA4a1ADmQeOygGRlp0NtGETjOe/yHoCp0HyI5lJhogqaAfoAJ2lWV5AbA6r6x8n6Lh4PwFSB9nTKkB+zZCTwAx3EGXghbEoC8MQPM1FxA6wAiITRQXhDAKIAO0cmmeDGVDSrYsd2NIij2RANkWiAROM4Xoa3W2CjEtDQ/kGVWk2A09rMdIaGa5WD3DvJTfgMXOJBR4Pd6gFmEuYS9QewLwHYk06luBEQTbriTwBHZAKWGGGK6vY6DBzC52ji5ZfMvS6zszQY2NRgm47HAZTKMKABDb0YE1+bAWbYxb/NwBx8hu/xt8RJaZrGPKGbZND0irHA56FL3JsbKsFkVBfWEayz0RQPW+m0BSDDoB1mFmGOrUDNkmME3ANmMDQY12h2doZmZqaZaQFjbLYaPD/MAaAY3GNnb4du3b5N6xvr3KgLwNbG9iaDH9A0CmYTjHlvZ5e+8swz9NTTT9HkxCQ3WIMtqYtG3XabwIaCuQKEhaZ+ASbBHiLMnra9tUWbG5sMEABwYGZmVqIH2D06YOhqMaMWfAW2cf78eZYHPpdmX23MDeYJ1plga1qNjZARgIsAIHzwwQd09epV9hvWUzpF9+/fZ9n8j//sn9Fjjz/OekXzOnyXGY/QIAydMStZhMFUaGxPQ+fxOIFxoXEIcEiU0tkc3x9AQGVYAGPGzs42bW9vMKAKgLqDg/0AfBJhmcMmYZuQAeaHRnsGyIGRCnEKdlerMeMJgCAMKQAIBXFBTJ4BFBhfk5m/OHr3wdcAyEGe8C3oA2MHQAdNvWj+5s/SYBQpUrkkjAqYG0yJmc7MztaIQ/hC2RkQ28FuouAPXAcAU2mOjVK3g9/BQpHgOADASbNeo72dbbp35w6DU8BclIjDTiKUiKKRV4AEjSbAuAAlxGi3ekgraxsMYJqcmaOzly4z4ANgKoomqAfbB+gL4JgAkcBsgrxzesByw2AMNNt0aG93h7Y21tj+U8kUTc/MCmMEEQNVEJfgC2jyBmMJ/uEzsJvBFoulEjM8ZTNZzmMCVBEGisE6UuZLXeQ0xPAu3btzizZXVymfyzKADiODraF5GUAjgH2YYWRnhzYARtrc5Gb6Z7/2dUpmc5RIZ5iRicGKzRaDVfBj4xySFvQGuwSjCVjs4AeQA0CA5bFxqkxMCmDINL5oBJW9aMDCBiapGssDrHbQOYA2AFPmCgUGrMLWGSzLrFQIVQArAYTVYMDandu3qdNq0vzcrDDkgd0OcQHsY8lUP0ZBprg+QKJgogMAEoCb8YlJOnfuHJ0+v8AgOrDmddsd6tSbFMtkKZbKCMin3aFuvUmRFECOSQLVUb/mwvkhyI0AFHfBJCf5gUFj8CNsBsPzBuAvmJMgdgLAigAEccz+9hatLt+nm9evUzqVYEBVJg1gLlgOe3T1ow/pjZ+/Rlc/+ohBc7/1m3+T5k/NUjaTZtazbD5Pjz/5FEXTado9PKS716/TvU9vMVgKjDWXLl2iLNiiolEGhSzeW6S7d+8y6BR21s+B0RgfB9AHAH9o6kcMAcAYLtAGO0xUQAyNFpgSkTeEAYnZrapVljcADOlMlvK5ApVLFYnxlXFKpWCjWIPA3noBIE9AVADlcfwlAGHAlAdGrCYDq+BEjZbkatgm+2ckQQe1Ot1bWqY333qXugCBFErsq2DhBDBUAVXM/hQsUPrrTgVzBmAqXWf6ngHtc7xd09pnIduw5T5by/kCuoStwgaQrzQ3SY6RnOuCqXCM5OUAaMLAfQOmagHsXxdGsQBMDn0ASLVfPegziAKAyNGMwf+SMxmgCjY2KBXYPfa6HvWwdo70mM1vvFKg+bkJioPhtblHvXaNsklipiqwUaXiLbp18wqNldP0ja9/hdl7ABAC2C2eylKhNE6nz12kqenTFI1mKZYsUCydpx+/+DP68Y9+RleufEI723ucl8CkhPVMqZSmSiXPDLLlcp5KpTwDS6YYTHWe8xBy9tLSMq2trdPyyhqzReHeAKQjxSDWM3AvAMnz+gHxlBna4gy+LuQBVAeDa4t9W5g6AVXPNNcAACAASURBVBLHukrA05wvApZCbFqwvbNPBwdtSmfAugVAS5NS6SxNTE7xWhr32NvbZb/C3+l0kirlMj3+2GVm5EEuRqzGWnB7Z5fzOuxUGMJkEwLoBApBbAU7VaPZ4HPBMPfDF35Ar77+CnV7AN8DdJxnkHplfJz+yT/5pzQ9PUM72/tUb7SYAW5u7ixFogkGdWMdjHXZhUuP0uK9e/TOW2/RnTt3GNhaKhSE2RPAXswNrJzxODOVfnrzFr322ht0/doNjku6oYCy62JdAVl1wDIKVkIGnyuYSliGXDCVrqHhQ9ANjlfQtK6h9dncfY6ETzB3GtuysGPhd6wVioUCs+SBIQ/XRSzCeg/yxXoFvoK1V1LBVIeHDA7nTROwdgIjF8cY+Ic814FJE2BDPDMo8KlRExuxbE/QPfIocq/GA2Y3BTgLNRq2qQBwbFi5BmAqyd1jY8JGy2B4rBujcQZbQ7YMBiNh7sTv+FHQttaobA1D4sZg0wyWXbCOt8e79Ydhf4fVMtwmWMmXARA0QhQP5ILnhW996zvsz8gvCqbC/Bho3xU2Mwv+4ppDf08AX4Pz4MEatsRMnoZhOayGqHYYVgdUOfjqdypn9zu3PsJLagfAYmssOk69jq3T67n9kkGwvgqrp7l1FPxtj/XVXWzucsdic59rV/q32pj93jcnnbPVizsve40w2R83B35aMQzbavPumGyedvM6jvXVufS6R3O3jNSeo3+7c/DZofqj1vesH9narF7TtSVXhnbcw+Zg5+L6u2tfYe/+rAxd3ek8XBuy93LPp2BdFBZ/htUJfT5qbS7MD04a++y9fePwydD6edh97Lh9scTndz7f0BqFvU/YtYfdMyzWHdUbW+MDdu+zNzeG+fQ/7DPfWIfFY+v/w2SnsfE4/ftiqpW/+v2w6wzzteNsSefqy1Guj6kN6P/DYoob72wM0fv4YtUwebr532ejroxO4h8P+lV/j67+V8fJ0BcjXT/xxQcBUx1nIUe/P+lYfPfv1xiCfGLB+u6aAefbuDwsdrjnDvPx4/zNjYOuDvV72RhBNtLVHKdztu+y1KYG5/n7bU4S+60O7XV9sjvO9k4SB09qGcNyU5htco0p2HTFjY8+fdo4NMwG/+7f/e1Rb/hJFTc6biSBkQRGEhhJ4HMtgVHC/FyrfzT5kQRGEhhJYCSBh5HA9773vX7pxDZUhz0M2+ISfreFY/eco8Uw2QHYPd83Vre4oX+HPTCHFQHchl+9ly302YKGrzg2rKCh8z+ucDDsQd9XyPEVPWwxEOf4iopabLL3syAMn+5UFkdeaMhmlEP/HVdA8xW69Jz+udy1NgBT+WzD6j6s6dwWX+2g7bkKpnJBA75iuB4TVnxyi2tH7ym7atuin9uIbu1Q9YNmhOP+WV8TXR99Ue36iWszYd+78zxpUe1hbSDM19UGjyv2hclH44w2MOB6vmZ/q4dhPubTryvLsLHY2GLljfNdYIT6nP1cx6jjV1sMa2TSGBRm1zrOk8Yxex09x9qy3i9MVw/aqDRG+WzMnZsd69HxSrHZfbliZe2bp7Vjd/6+uKvN8lbWR9kVj+766sYaN76F3fM4O3f9z8Y3N7brGKy9qw0pk5CVf1gThX1hjWOUKc/KYti98Z0CVcJs7jibGRZXrax91/Hp05fnrR/6fMK9jut3ri9Yufn0FJabrB+56xL3Ou4LJOujVp92PsNiuN2l2Y1X+vdx+dunA98LIx27Gxfwt89frH58L0Z9awSVpRuT3cYMfK/X1F2yff7gysC1Gdcn3HnoeOx13Fzgiw19Pw34j8AioEwbaKBjMBUa3BlMhb7loGGUAKYCcwbWAw3q9moUjTQplexRqZiieAz+XGMmDzQlbm1t0PvvfUAvvfQ6N/tGY1lq9wp0UIvQzr6AqXS3bAUfAaCERkv844Y7ACHw0pCbpRX+NfgtQBAMQEgBy2AXO+i30AiY5cZAMFChUR7NrKk02FS6dFhD43mbd47/+3//79FXv/ocN6K98cYb9LOf/YzW1ja4SRDNlwJ+EXBHo9HiXfKbzRbvoo5mNc0bwnQC8I4063Os0sbamOxefPT5B/2IAloZ0HQEICpW8ID4QSBPQI0wtYi0PgZvpHFNAVNh130w+kiDoIKABrYyeGF+FAQOZgaiYiFL5WKBZqamGKyC3fXB8gJmIAVTCRAhzk21AI+AEWl3b5+6neAFOXqIY8JeokxWaOzW9SqYOJiBh6UGEIXsmqx2CRtmFirMBSxIAZAKvdPFYp7ZFASEB9atOBVyOSoW8lQogk1LmKsApgJDC/SHceE+aGiHfaM5Hc29aAzEP8gB81AWBWW4EP2hYRKghw6DocBehYbhAZgKjfKygz3GDeYsZXNiZgqA1rhZUdhWYO9oDMX/0VCAfm8FvMDOMQ4A2GCTuBcYEnBdxFKwLoyVy1SqjHFz8fb2Ft26fZNBFKVimed9WD9k5hM02U9OTbLswN7zxS99kb7wxBM0URlnoAUYIMB4ggZ+yAJzZBapeMCQwGwfYl9XPviQrl+7RktL9xko9cwzzzLAbnd3lwFQ2AV/enqazxewT76/o7/YmNiFXS/gd1xfWQAwb+gO1/rFL35Br776KtsvjsF1YYOwn3/6z/8nevKpJyUEAxDCADQwkLX4Z8CcJgAxsPIwewKAX3j26fUozgxJAEA06N7iIjPNAFABJio0fOcLWUomYhRHs2wcDBwpbsQFyOTwoMpNtvgHGaCRGiBB/IOvwU8a9QbLFgwXypQC0F+nB7ASmN0Cv4BtMxAsQOwh5gXNrmDsQ3zB8xqAm4g3mNvc3Cl67LHH6dzZczQxMUE1sGaBQeWwLtdlYCemJ/7XjwnJBIOzAMCCjqRxvsHxC83ICPTw9yQAQ7wM7tLO1hatr63QytJ9BhtNjI0xYCCZiFI5n+HPGvU6be+Aya1J8WSSDutNZqeanp1jUM3M6TPMMNJlkFCMevgBuCBAk3K+4ebqAGQoSJkgxXZoe2uT1laXeTyZbI5mZ09JTui0GcgEX4Ed5nMAB5T5PNgS9AD2n7FKhQrFMgOw4GywEfiSgqlgBwAWMfKWWtRtN6ldr9GdO7dofW2NSsUCywS2psx21d29ACQQZ2YmAACT6TTNLzxCTzzzHPXAKoSYE41RpxehFpMzQeYJHjcDVwEeI2Jg1+H+PrM3gtEDcoJMAFoFC1GlMhGAzMDoFDBDaCMIA4qJgYyIdzu7OwwQQFN+qVymYrlEcbBScP4D05gAZhlLCyAVwI5RolajTlc/ukK1wyrNz80wqxrYtxBbmb2rC4AO4mWP/RPx8+bNmzz3avWAzl+4SOfOX6D5M2cpVSpTLJ2mLoDSDdhvi1L5IiUzwgzWAfAOQMh0hu2CwIrZ6sj4gnqTNHsLSIbtAn8HDHkcTJEC4U9NAGUjDBaD/gAqgz3GkglKZcU+97a36dNrH9PuzhbPr5jPULmQo4lKmdnWbt28Ti+/9FMGW/23/+i/oYnxCueNF158kWPGt7/zPAOcwMIFQKc02efowsIFOnPmDAOf1tc36NNbt+nKlSscS9CgPzk1RRcuXmJGm7Nnz7IeAewerHcBokwIGDIeY5ZMjB9Aco27zPhYq7F9I/4BxAXWHc5fzQ6z1gHANjExTcVCmZKJFLVaiKlNipAArzEW/I4YDKBduw0gMQBnwFP3GGQH0AmABck0QDkZur+0Qp/evkMfX7vJoLhsvsimh2UZLBA5i2N64KXIrTIvAQjL55JbZfPnwZG+tWr/MkGd1/csFPYMJet7+DWAkADoKDOVboRxFEyl1+YRBsyCst5A3JM4rs+liOfMBFir8Q/0UWXg+AGvJcE6RwEImoF9/TlLDZrr0EHzOUQTi0congAgPEWT40U6NTtOnfoe1fc3KRVrUzGboMlKnvKZKMWjdVpa/IQmJgr0rW/9Oq+x1je2mT0skQJ70zidWXiUpmfPEkXSRIk8UTpP/++/+3/oxe+9QGurG3RQPWTfRW5AHi6VUlQspqiQTzErFdZ6AIfPzs6ynSIuwr6Xl1ZoZ3eP9vcPmYmpxkyoYCntUK2BzQcA7AWrmuQ8yAYyxFoD685CHkyg2UBmDZYpmB0Rq1m2nS7Vm21miwIgcHVtnWo1MG8iV8c5XoFVMZ3JMUgTeQzrB+RmYVo85PPOnJmnrz33HM3MTFF1b08ga70uHQQMlMVSmZluwfaH6zNIORJjMDl0A58CKAWMcW+++Qv64MP3qVY7oGQqTmNjYLja5ft89w//IQOyrl75hGKxpIyrPMnsWYuLy3Tp8mW6+OhlevrLX6br167Tyz/7WSATonwuxyAz2B3YQyEfAVNt0M0bn9Krr75B167doGxqkAPx7MWA4w7yA+J0O2DTFXC0AGnAcKabDMhGDvjRGKrrKzBSMtivD4AZ+If6nX02R/zpMHthAKaiHseQsVKZxsfHmeERMR3rNuiBOR27AlIGOC6VyVD14ECePRhMFWUgFVhtAZ4SJG+Q8wHcBsMn2xFApMK6iZxon5EYFAY2tGBlwOu6AEzFOQUbcDBL8GCeCvJjVqsACF2pVBhMJXktxqxlzMQZjfJ8IAesGQS8eiCMobzRwtEXFfaZC9/7mKmsTG18e9jfVW+2TmJtADIBVBabSJw6NU/PP/88s3dCPgzsb7cD0JnEbAbLB6BRqTcomMpXOxUbkHsD2CfgSGtjYfPUz239xhfDrQ3q7776kn4WVhez5+JYd4z4zAVTubUin2589Sff+MLqTLYu5dbO7f19NSrJn0f91bUHrT3pse49fDJ18609l7N1UEe3dS0dn3t/BQ7qs517vusrON9X53fn6trKSWqorv5U5+qj1k/1mdsdn10fuLLr180C+di5WvmojOyc3HWP+qAvtoTVK3U8thbs6jJUbhx3H4z9w+KRa+dq477PbRwY5udhPubTnfuZjYE+vxx2vD3Xp9dhcgir3fpil5tTffcNu9cAXHIUTKV25vMba1f2uj4dHKcXXzw6Lia7tuqLLWH+Pkzm+E59ZNhxw/KPys3+315Lfd3GUFd/6sOSKwfvGG0dV+VmN+i0cdLGDZ/NuDHe1ZMbk4bFRl9usnFomI24z2on8Ul7v+Pyu9VVsJfScSbwK/le13A2RrtgKlcvYTbr5gAbh8Jy7zCdh8Uln83o+FGTEYZ72ZxK7c6uedxnaJzry21hvuHqUnVnrzvsXFd+vrjwq1Cu5vSwmG7109e/AVPZ+BU2Z3vtYTY+AlP9KjQ6usZIAiMJjCQwksDnQQIjMNXnQcujOY4kMJLASAIjCfxKJPCDH/zgyD40xxX2tADkFht85x09ZtB9eNw97HlhhYaTTF6LbLbo6ivyaUEjrEgYVgANK5jaYkZYUcDO0X155CtI24KT76WAfm8Li3pcWIHbfZEgRXm8LA7fmihMd75iYVjBeiATdDNi52x9MTh4YeTamRZN8bnahO9Fgc7VLUDbl0u+4r+Vr45nWEEyTA7yklMaEt1ruoUlqx9b8D2Zf0iDwkn80eo5zBZ8BTjX5sL8IMwXre8Om9PDvNjw3UtfxtomBrUXdw62QO7KwvpqWEHyJPHI2qX4lLwQD7MJ93MUInVOthCrc7cvU30+rGMPiz16HVfuNq4MK1S6MnSv5/MvG4utzR7/knkAwnVfnvliuetjrn8Mz1sCBrDzc2XtxirXHk9q5+4LHnudYf7g2rNrExiv7yW1zwat3tx5oUlT7cHKQ+VpY6TqZdjLpeNi6XFztrbsO9bNoWH5A9d5mHijx7oNDNbvXBv2veQNi5Fh+rQ+bOOU6++68/NJ1kN6jIKp3GvZZgBXRvqCyJfDfP6scc82Jfh05MZcex/X/ty4ZuesL1FVVu51dYzW5q1c1S7c2K33tDq1tu/ez/Vjez0dkxvv7dg4TwRsDtK/LsxAgFLJDu7CXgQwFS/WAESiNgOp8BOLgrUCzC7bRFTnpk/uV+/UuVkUDEetVp0+vvoxvfLyq7S/36D9gy7VGlkGU+3ttxmUxGCqAJwDwA03znGTqwByAC4QlhJp/u3rBswUaF4N5iBNvMrOEmWikV4nQilmpgrAVGCmiqCxHQ18aLCUpliAI/7gD36fnnn2GW4Wf/211+knP/kJgxjQmDwAU0mOQHPm/l6VmEmm1ZaGc7QsBiAwNAuCgUYawQHuCZrSGEiF5l6gjWQtKrYX4aZDAL34Hwt90EilDFYyd6JYRMBbWJdZdik0AwP8wQw6CbAByI7vgyYyeaGqdiVgHjCxMMyJ7z9ZKdP0ZIVOzc2xrG7dvsMsHQDsJJIpAWgkhGlKgUlo9K1WAXxRPQUAsajIAMArYSeS0insDv/ADiCMNGge1bWLNGkL4EAanCXey/c8NyAA0Ggfj3HjazGf553zAaYCCAlgPoDkABJBkyUaaQ8PaoTmWjScA3DAjacERg6AwrpUb9R43QRdJJitCowvYDoCoCbKzZwCppLmS0wFoDDMCWAbAc3ILvmsu0DOrGsGVfGQAzBVAKpC43ynxyAKsN1oky+YjDAPNDorGBNjTiUBkksyUxNuhzksLS/R7u4OFfIFPrbRbjDDFJh4ymNjfB3M78zZs3T6zGkaK5VorDJGE5OTlElnuLG0020zKAHN0GASgJybjTqDNGDjP3/tddrcWKdHLjxCMzMzDFph1g0GNQSMW0QMrAIrBGwFDG+PPXY5sAkL1gzsP6ii63oVDf3NOphYDujtt96id995hwFzshN+lOcIe/iD736XLj/2WMBCJmA3sBzpdRAzoB/WgwpdVlscT7Q6sLq6RvcW79PtO3doeXmJmbcEOAd/lL4zYTOWMxAncF3ICI2qGAsacAGIgBzxN2IZmGQgS+hJASFoZoY9gj0F8hIDB3uegMlxHQZmqu0EclU6K25wDo7FHAAQBXhtdnaOAXNgZVLbAeASx2KsiFsYK4+XYyma3QVgBbsFgAONywwITcG2wGaDuNmmbqtBd+/cpsV7dxmIkkkmaXYaAEuSn0iXiZHwA4BBo9mCtOgAQKbtPZo/e46m5+Zpav40s+MomIoBVSxZ4VfSBjKOS0E8FLAG5tyinZ0tWt9YY90wK9rsHDeSIKZV96q0B5vb3mYdFMDCBB9oNJjlqVDIM5gqkwULUEIaztsCVlHQGrNhgXGhg2ZwAO7qdLi3Q4t379LW5jqDNJWZqlwq8n12trf5/mhMBqgIQLcz58/T/PkFmjm7wKA9sN5E4imWCSINgALICbADjjss6B4DAQH4gd2AAQZAJsQLXLtQKLFuo2AlgVHydyJ0MDR12k32z0a9xmCq6iGY0gQoViqXqFguM1MIADEAKQtzjvwA1NUBy0scubFBH73/Hh3s7dDszJSAp5mRBABp8SWwDcJes7kcM9V9eOUKsychvz7+hSdp5tQZypfKFE2miRDXA2AtfDOWgL8ASAaQFnTQoTjyMuTRAgAKjD9oZpeaC2ISM80hietO0n12QtlVWHKn8CLhHwORFKgWj3LcBpMV4hhY5u7fvU13P71BY6U8lYo5qpSK1GrWaGdrg9mpOq0Gfedb32AEw+bmOr3z7nsM+njk0UcZkAm/hd3ksjmamppmhij4653bd5nJZ2t7h/MG5AMgK4Aik5NTzCwGPaRTwl7IObCf/wFY50zODFW81EI9JwDoMONKp81AM9bv/j4DCLe3tmlvd49jBmQ6NzdPExOTVMiXeO0mLHW8khMgacAiCYZxrC1SKTCABSw0DKgVprhMtkCpTI6ufPwJXbvxKS2vrBMBZJXJUqsNhj0BUylAmAMlL050x2vDOgHgPWJuAPwTvKjozV0ju2tZyMmud22tUY+1zxTIEc1Wk4HBvJYSkfabtmEvsh5DjAmYqyBzXq8ow4h8Z59B8Ww6AFPV5XfkKGbPEfBepwkQHAAvcn9etzLTqICpeK2A+8YAAEkwkB/srZVyjqYmitSoblJtb53y6SiNFdI0VclTItYi6hzQzs59mp4q06/9+nPMSrW+tc1sSPFkltLZEp06vUCT0/NE0SxFYlmieJb+6N/8X/TCn75IB/uHws4UzAEL4mIxTbks2DejVCxmKJ8D42GMzpw9Q1/60peo3mjQ/n6VFu/dp63tXQbube/u00ENGzAhTnSYmQogFMwN7IoKOIPcAOIEiygzhWZSHB8gEIDfEacA7gAAEF67srbO14gnkrS+vsX5I5vJY4VOwN02Gy1KpjLMDIVj2NOxLmk12RfGxys0P3+KLj5ygQGvB2BOZT1jzR2leDLFPspsgFFsyCCAetwTvqgMewDh4ef9v3qXrlz5K1pbW2FGKfj2xPgYPfb4ZfoH3/1DajU79OYbb9H86bM0N3eGmcHW1zbp6ocf0cTkNM3Nz9OTX/wSAyr/84svCLAeMRzMhgxgiVAykaBUEuvTBIOpbly/Sa+99gtmpsqmBXDFmzEgwHMORFxDvGwHa1JhThN2Kjx3KABLWXEHNRnkeG20xPrObiYmRH4GChkAezmOBmCqfn2512VAWGUMQKQKrzMAnIJt8UYFAeMRfAVrDMgdQCSsaS0zFfIQg145dg/AVPgdzHzMAgfAYqPBMU2fU3gtx+tkEYg+qzPwP4inFkyFOeAcBdcLmIr4mQGAePwoSBjrKGX8gh3jPICpMH5lpsJnYYAH3dTHB9IIqzfaWHeS322tRJ75pL4rz23y/IundYD0AO59/vn/gtfnGBOzcDIzsW68JmAqyNDGVMtMdTS+WjAV9TegGDy3DuKljs3Gdq3N+Gpyth7lywdh9TO3SdetJ2reUDuxDGdaW8P/bS6yenDHGnacqztb49Hv7LV8ec+tfVkZumOydSM7Z1+tP6wGOkzmHL8ZxP7wYCodj9ZlVRa+Wpb6s7Uz93dfTS3MV+xcw3Ri46TOLwxMZXXiu3aYLatthdU2fTVQK2v3uj4ZuLVDO9awcbMu2MH6yPaThB0+xvqajt8dlxsLVA4nvok50OcPw/Q+TPduTHFl5c7jYa71MHN7uDn1PeHIuwO7Frb3tjbls/2TfBbmh648hvmCz1btvIfVoU+qpzCZu/HZ+oiNw2581vygudCO0eYeG7d917D3t7Zv46nrS2Fz9sUWO04rZ/f3sJjpyzu+fIfz+fkIDNAhlFHHxcOw/OWzsSO7hD2MQ32GY3UNZ/PfrxpMhWvb9zWun1oZuDrRv8Nikvs59MR12wBI5YKpdF3q5mGbn08SG6y9Wzt0x+vOFee5a+YweVgffVjV2jG51wnzFRyH50PU0+z8XN9WHz1uPWDH/Du/83dGveEPq8TR8SMJjCQwksBIAp9LCYwS5udS7aNJjyQwksBIAiMJfBYJvPDCCz19wPW9HHevqQ/KKAD4HnptwevBF05HC0JuEcgtcPpemAx7iLZFGbcYZ79zi2a+Ql9YMcEdsxZCfHLCZ2GFAV/B3VcMcQs2bpHc3hfHWh2qrtwx2PnbApL+zrsTheCpfDoLK2b67mPHi8Yh3rXWAVPpywJrP3Zu1i6szMJkpeda2Vn9hhWnXNmepMCkL6TdAq4tmNmXIe6LLtdmhvs0Gk7kCNcvXF8IK7SFFaV9MjmuaGu/V9vzycwed1wMOElM0+Kl7mruNv2ofFxb8fnFMB374pFvfGGFct8OaTjf9+JVQQXuC1G1Dz1HxxQ2Np2jT86uTfh0Fnae62sqB3ccen/3hbnveF/xGp+h6VsaZ3VX66M275O3Fo1tYdfKysplMMejYCo7ZrUh3wtzXNfnG2FzxLHWFqwNuTnQ9e2wPKP2II3n0pjfZ48JtpsbZgsahzRvWmYqG6N8+cd9UeuzjTD56JhcHYb5Ko537dTKeVge1jlZm3CPDxunaws4T+Xsxt6wGOLLVcNypJWj+wJddYLmJJ+NDLNHBWBZf7BzCfMn12bt+TbGqnytnfv069qJ2oLex9f4FGbDyko4rMHTjZ0+ublzsudosw/upZ/r/8Pk7Ytp9lzXdnl+ATMVM6gwIIjbXwVMpU3/WKMxuAkt4QA+4qdNiViHkoku7e2tUbuzT9PTZUqnAUCpUbmcp3Ipz4CqxXt36M1f/pKuXb9Hn97epP1qig5rUaoeoJFcgFNosgOQSgEJYoMRAaTEBQChXFQD3gMBaDCAKgDayP/ZY4i68oNmb6xd0DDOLfxRsBkJcxbAVPiuUMjRd//wu/TlL3+JWVteeeVl+vGf/4R2d/cY8AXgELqd0UTML2bbParVmtwsyk2ETPVhY600JgmwQ4ALyt7Qjwm8O6I0o7H9MZgK6ysgm2RRPLBl3aVVZh+PpvhYBlIFTBY2bwBswM36DLgR5iE0WCvThzYXaZ7Tnc7BVjI/O0VnT83R2XOn+WYff3KN7t27x+wraKLVtQ+AVZgfZAQQDdgAuAe/r6ugKTRg3Rn4/WDOADgwwIVf4GujYLBbOsdfsccj/hQ0EeKyAIyhQRnNnoV8jsFUAABkMgABAIglzQEAeu3tgkEJDDUZbkQVP+pxEyL+NRo1AogJ12X2KW5GbLAOGEyFRv0IwHkAkfGIWPf4B5thfWD39iYYMgagNdYtgXkrws3oYFwAEwuAQvwDUMh+lRtJy+UKswcBXIiX5dAjN5+hWVyZtBj4hnHH+b7b25t0cFilXCbHY+702tRuYqxE+UKBstkMZVJpyhfyzFRTGSvxzvUzszNULBSZlQH2Jo2+KXYdACd2t3dod0fYp658eIWv/RvPP8+gLbDRAKCD9VIL6wBGPnTo/tIS3bl7l27dukVPPvkkN3ZKnIHtPbi7v42xcHnca3XpPrNE3bxxM2juEzmjORf6/Pa3v00XLlyg8QkwvaQY4BcDu0DQCChxWZpLmbWqIawczIyVSPDvzfohffzxNfr440+YcQbNs3BhgHUAluMmcNYhriNAuVrtkOcMZicACgFMwjUz6SyfBzY6xAg0bYOdAaCKVhPN7E3qdMHqI8wRAGIqyFgb9TFvjAF/owFW2JNkaazhVwAAIABJREFUzAATpgB6SwrTAICLOzt7rFswijz++OPMKnL69FmOoQAqtpqI0cI0BhsBGER60Y+uaxEPGOTVbFEmm6FEKk7tVoMatQNqHlbp46sf0a1Pb1KzUaN8Nktz09MBDKrDTECQf6lQYPYP2DVYS/aqVdrc2qVzFx6h2dNnaPLUaUoBYIONUwJmKrHgSB+gwoA5eEkAuOCYBSBJq0nbO1sSe9JJtmGA+RRgCMYV+A7Ae8iVAMUiPkHHACcBGAswFQCUklvarCPcX+MRg9raTf6JJSPUrFVpd32N2bhg/3luhgdTY4/Gx8ZYDrgfs1slk/TJJ5/Q7n6VvvLcczR35jylcgXWH3BxDCyKxBmoEosnWT8MXASYStCQDPbZ2tgU4AMDkCT3AQSQz+apUChSIhOwegjqlWNsu1GjRu2Q7aYGBr7aIYNE8S38mMFUpRIlMzkBLYFZD+w4fdAnwFQNiibinBs/fPdt2t/aoKnJcWFki0QpjTgal2Z2ZfSC3NbX1+nDDz/kxvSZmVl67AtPUHl8iiiepE4P8QqghgRFAGTAM1UADACISoilIhSNJxiE024AQFljsAjHzViUfZBDSld2XRZmkQHrIucv5LiErI+UcQyRBroSUCvAtG3J9+kk3bl5na6+/y4V8hkqZMHOk6V4tEedZp0++Kt3GUg2PztNO9tbtLKyRKtra2yypcoEVcYnaGxsnGU6PT3DIEaARu/cuUsfXf2Y1tbWGbQEkOcTTz1FE+OTlC8U2W+jYIpjGZhCF2TDz5o9Ac8hHwFwi3wVzEfAoAGjOgPvAERrMah0a3OLNjc2aHVlle7eW6TZmRlmjSkXK6x7BjVEYLMRajbbfYY76I7zRibJdgQQA+derOw6xAxUYN36xS/foqufXKfDeot6AATFkwSmPABemR+mF4A+mHkpymO3zyLIVwCyIW7GGUQt4FT77Oc+D9n1qa35+p+fB8Asfo48AqYC05ygNDXHY3j9hmqFrzks1goesc8nym4jzFR1Bv0B9FNnkEKLc32rAUB9k2M9dKm5n5lWsaaNwZfFXjO5DOVyABoBAJ6kcj5Fh3trVNtdo1IhRROlDE2O5ajXPqB2c496dEizs+P0la88TbvVA9ra2aVEMkuxRIbiyRxNz5ymsfEZisTz1O2mqNOJ0v/5f/x7euGHP6Juq8tAzWYDwM4m23qhmKZ0GoBgAGRSlMsBGB+j8+fP0bPPPEuHAKHu79Pdu/dpc2OLAVVbu/t0CDBVJMaAOgCqEM9h7wDLaK6SdayAmVKJOK8nwGiP9dLM9JSsjTodeuTioxSNJZjBbWNji3b3qrS1tcOMatlsnpkLW50e1Q4bDKIqj1WYvQ1rb9wDMRwxc3Jyguawhinm+Z5YvwFsjvUM2JOSWMOBBTKZlk0AEH8DUD9A/GBwLJaKrMe93W365JOr9Mm1q/y8srKyShubu/TMV56i7zz/Dfrd3/t7tLdbpVd/+ip94Ymn6ZGLj1EmV6b7i8v03lvvULE0RhNT03T5C4/Tu+++S3/6p9/n3JvNZHhdirUIN0DGIRfJyWurq3Ttk+v0+uu/5LVONpPgdZTUxJXNFGlWAKi4BgNEHTDVoIFzsL7XWKm1vVY7YG0LNgHQ9bQ+X9gm0CNgKqxZe11e801OTHA+xdjxTKRrFY4JzLKKwI5NIeK8VlNmKmaoTR9lpoLtCJAuwQyVAPoKu+Yhg8dk7SWMT/oMzMDSFvK3fGdB4bxpgrNDP3wXaymtz2EtPTZWZqYxBVMh1uH6kKmCjrCGULZUrPfE5o5nptJ6lm5c4asphMU8GzttHPTVRyQ9iK4VTBXFOjSTZj9+/vnf4PUo5gTf1FpCgI/uA+lt/ULBVHZ8Mn7deCNg0QyeQXy1C1uf0O/dedk6jP4eNke3XqF/u/Upey87J43jbh3VfV52deLWfWxd3Nbf8Lubm9zaTJgc7HVOYhN6H33Gt43gYTV9e47qxpWpHUd/PWzeJerzgr2H+55A7cvKWe/tG5vK7Wh942hd261fai3WrXHZeQ2rQ2pzua0vDwNTufVCq6Mw3fk2jtI56vj1737NR1+qBTJ35+POSa/jW0fZcdnz5Pk7qJqZzrWT2KCrP6s7O1a7ZnJr9MfZ93Gyde9pY8pxtVBrY7544otHvvFqLnL9yMY8Xxw5iYwfnMMAoGrn7vqztSXfuI77zI1Nrqx8tuebY5gP2rlbO3LHbcdhc8EwH3Rtxmf79roax2zOsT5ov3dtXserPmftz5WZL9757PW4nGdlimP7m3A4sdkXZ305yOcH7jxwnmwmNHiWc21oWIz1XW+Y7/NmTP2tUB4mSjz8sVyz5xrgoK7ugqn0O9WzrjPCco4v94fZiI097trJjRFhfmc/x31kwzBZ96rdqU27udz1vzA/9sUMKwfN8T6Z2Hl9lhxwEtvyad6C5cNs0MZOtnO8Uwo2kLA+NMxPThLLf/u3f2vUG/7w7jk6YySBkQRGEhhJ4HMogVHC/BwqfTTlkQRGEhhJYCSBzyYBF0xlH/Dtg7R9aNXGVX3Id4tH+gBvi7m8x3rQuOAWlX0Py2GFLV+Bzi3w2eK8FuT0Hr6Hb1vMGVbQ8BU1tMHAnucWRN0Cjztf31zDije2OOKTha+J09WTjsee3x+DbrF8QnPSwrJrK+6cfHL3gal8L4j0HvalnFv8CpOxLTC557hFHmsjw4ppwwpMuvOtqwe9nn5ui4T2pbmdR1gRaVCEGoCp9Fj3fP3cvYfVj2tHrixxrr7ctmbh+p31D9cHXN/xnavX9hUFfbqyn+F6Gpdc/7eywe/WjsLM3OsbwUu24wqMru1Y3ats3ZfJblEWf3OjnWHK8On4uDjpswdcx17XAo9Ub26h0+rGjXk2fg6Lfb746ZPl0c9kN2k3zuAYV0f23hYwoi9tfWM7WtDuv97k6WrusPOztnWcHQ2LgWE7hPnipHsdX162ORjH64tGt4Duk7dPLmp79gWAtQHdLVX9yY1rw/zbF0PCYq+dl42Z9v7uvewc7Xcqc5VNmK3aedrc44vdrr/gfiozn55sLnbvExbjrAxsPMfvaMzB92Ev9twcYuOBzYfu766O1Bds08zR9Z1/V223ycbO2acnN0bYXKBj8OUZnb+rI1fH9kUXvrN57bicqHNRBpEwO/PlFJV7WG478nnQmI2GT4B50Bgr3FQABmDnfiQxB0xFYKRqUiKOpsouNRo7RL0aVcZzFI2CZWWPpqcrNDNd4cZzAJbWVpbphRdfoldee492dpN0WEtQowkWKrwIHLD4AJCgTV99Pw12ymTgFLNRyT/+TWiz5D9lddJteLsxivTQjCeN2WCFiUaFaQbsM2C9qNcPKZGIUrFUoO9+97v09NNPcQ546aWX6Mc//ik36qNxkMcVNIQzOIrQYE6y83eryQAoNLYpk47kDHlhh5fGMic0g/Ks+B7aYcz5EUwG0IHQ4QwYqgJAlcRZfC8ALTBTDfKU7FJu4xqaLiXvCuBKXySL/0qTot2FWgAc0hC8cHaeLl04TxcunGeWjPf/6gNaXFxkAAF2pQcTD/4lU2lmd0EjLMAg1YOaKEaZN/qcG9LI0x9/n21KIHI8d2W4YNaqgFCIcQMD+cEnmMWMAWpyLk6DLgGoQuN/NpNmIBUARGBGSDNLFRhRBMQEhhzci1mA2mi0bPf9koFxAFV0OwymQsMlA3ACe0HTLaYkzfoiV3wGPaDBVHI/2AeEYcCCw8CAAaBEu9Pj5vZGo0mH9TrVaw3+XRtL0dwpQJEeN7HifgAWANCTTAujEN8n2GkfjDk1MAA0G4Om016HDg8OWJ9osARbDxpIMa9kKknzp05RoVhg4AlkyWwq2QxNTEzQ1NQUgyfqjTrduvUpfXrjU7pz+zY999xX6ZGFC9wkDVuqHdZpc2uTFhfvMSDpwoUFeuaZZ2hpZYVtAWM8c/YcXbr0KDfVg2EIstV/kA/WTWjIBavQ9s4OgxgAymvUarSxts7sNwCWwQb3q/sMGsG9Lz5ykeZPz9OpU6com83x2AGYhC1CFwA9wU6mp6ZY95AN9C2sIjVmhLh//z4DIcAoA6YLjCeNawTscI1GPWAGytPp06dZLmgkzucB1gObhzRmoymYm+ZjcWGJ6QI3kWDfiCdSVN3fpdrhPrVbuB7uAbYqYWbAWLXhd29vj6rVKs8R8sMPGrrxf4wbsQOxGeMEGAvARYCmoMNLly7R009/kZ555lnKZNEcnKRGvc6sK9xUDQYHMEIETdjw9UFul5gEb8Lc4ROb66vM1lPd36NPPv6I7tz+lJvxk/E45TNZbloHi93E2Bidmpul8+cXGNgFWaxvbNHG1jatrm3SuQsXGEw1derMAEwVizNgRPislPFrsBbWFyscwtEw3G3TxsY6rawuMzgNYCqARqTBOsL+A5kBbKVNnWiyhmxhA7B7AH4Y6BY8j3GDcPA352yAFVsAMjUJl61V92hjaZG2tzaYASWDWABQIxFfCw3y6+trvB5Ck/71mzfpsN6g5775bZqZOxUwS8WJYkmKJtLCtNLmQCKsHABKwX8jwmIHVqk1vh4YJJBnhJdPGFQQzzKULRQEEBewswCYh7EdHlRpfx+AXzCbAbQnDHOIhcViif2cY14MwIYefye9UgDxCLNVNBGjRqtBV955m3Y315m5DvEUYAgGX8Vk7QLfU3/d2tqitbU1unjxIuu/CAa8XJFiqSy1kCd7YGaT+xLFuAkecwW4BCwx+IF+BdjYZDAVfF+fJzB+AVO1OY5Bt5qzMBbEMTTiA2jNa+w+82MAuGgD5AG/wXMtMbBid2ud1u7fo3azRhGAPOIALDSp3Tyk9ZVlqu7vUK/dZLs/qO6zXWRyeSqPT1BxbJwKxTJls1kGSOHet27dphs3bnLeA1BuYmKKFh65QOcXLnC8BhAEYA5Crsd6IQB0YmJR2AaMjdcGkvCaNdhgl/Us3zHlC4PYAVxUYBWAoLXDKlX39hnUdu/uPZENg3YjbDNgzwIAAsANsDICDASwHmwXsgXABVB0MG8x2gz+0gN4Lsdx65XXXqer125QjO0XAF2sn7oBg5WCp/R5WQBVutuOrIs7DHACq1mC2WME/GRrEe76265l3bqKrRHYdb3GMRdMJZIImBWC9VT/2VzM/wjrgr2mxHOMWUCEmqcYYNHAGgEsbQB2CJiq2awzGBXAJUZLBzUPrJOQC3i3dwbWRyiXA8g2Q+lUhIBnS8e7VNtfp2Z1k8qFJFVKaZooZal+uE3Nxi5NTRXo1OkZevTyBfGRao0y+TLFExnABqlUmaZ8aZIoUaT6YYf2tvbp3/3bP6Y//9FPZc3TAJiqTlGwkSWjVCpkKJMG02aXgVS5LIA9cZqbP0WXH3uc9QvWrcX7S8wWtba+Sbu7Vao3W8yGhfULmKn4OSFohlTAhfinrDljeN7hdVOUxiplunzpEvss8tDTX/01SiQz9OFb79Bbb75NH1z5iHaCTQuiEbBugcEoSQfVGsfAQqnM92u12wy2ESbYCE1PTdL4RIWqe3s8RzwLgJ10rFyiNAODBWSNMQMsiNyYSqQ4BoGlFGv12bkZtlHE0Tt3b9Hi4m0Gp29v7dHObo3+xn/5Lfqv/tZv0De/+S1aW92gn/7kZTpz5jzNzZ2mdDLPMvr4k+sMJj17foFm507RL9/8Jf3gB3/KNoT1F8aEHAIwFICFAOggpi/dX6IPP/iQfvGLt+n2rTsMboNdgtGQGV4D0CmYSwHSAxus+AWAP8LCZ5+LpUYkcRJrVKx95Dk2YBVkcKM0yiozlT6z2potwFRtPjbGTG34HWvIqckpngvGjzWrrKHBfCvAZ74XfijSB1OBuQxMpwmwrAZxEwlI10xxsHdGItRsYWMLABaxthD/xNg05nM+h/4PALYSpikFTuM7fjZot49sFqVASOQYzBcyEWYqgKnEL3W9jevJccImpoy+CuSyG8m4tRZb48F3Wg90Y52Nb2G/26ZYjZfus//R+wdg3G6XNwRZWFhgMBVkg/WA20SLdaStX/RrVhy2Bm0tA7sQ0JvUDHRuA1Ynt8Zg47R+Z+eq97O1Go3h9v/2HPc67j1UTqpDW/9wdWNrNr7x6RrRfTdk67oa37U2ba/p2obNefhOn8N99x42HnfOx4GpbIN1mK2pjm3u88narT3refZ891qa23161rqF1Zu7FrDj0FqcvcdJ6mFSgxmsOWx92dYYdYx2Xvb6rvzceev3KnMdu/UNn83iPLUrd/59vzQMMfqZ7/7DfK3vc0dd/Mg7jePikfqm6s6nL5W1G3NOEvesDfrk7dOHK6OT+pQbs3QuYTpXedt6mRvTfPoKi2fu/B68r9QH9Hx7bV98UZ1YXxsmLytrXQ/45O9eY5hP6Pkn0ZO1JTf2u35v/eakcUzrAG688L3Tt0AM/d61X72OKysdm/3cnmvjieYVVz5urPDZBo7R9wDudXQM7v81R4XllDBZSo32wW/D7FuPtDIYFpuPxjBdV5w8QpzEHsLitX0/CbmEganc+OD+7fqj/ds+t7ox0vqYaxu+mOTzKb0X7qOb3EhdfAD213Wntf/jYrJPZ3p/uyb1vaP1zUvz6/GxbnDESeJLmG5dWQ+zQfaNoG5k7cmNra783fWKz2p/67f+9qg3/OTuPDpyJIGRBEYSGEngcyyBUcL8HCt/NPWRBEYSGElgJIGHk8Cf/dmf9bdmtcWfsKIDPneb/vCZW9zX4wYvr2SX82EP2LbIFFbIcAtRvgdvLVj4ijxhxbdhBa6wAqZbZHQLGCdpPsA5biE+rPiJz23Bx1dQcguH0JXVa1gBp19AHAKmcmXkm79Phz6LlDGhKeUoM5U7fvtCWYtBrhzUplz79RVFT1LcfxhbcO0ZLznxUtpXwNXxubsxaTFMv7cFeGsbtpAkNmIa3gzQx7V7LTjh//qdWzh0r+0WI30vLdxirmu3YcXcYTFA/SEs/gwr7vkKsdZW9JrHFTF9PjmssOrad5gcXJuwMrcvD/WFsF7nuOK+vY6VX5hObbMHrm1fJvtiih2HtUdX/2GxybU5q9thhVO5/uAllpWzvbeO2RaV7Y6U7nzDbV1AANZP3LFb3Vg/HpZ1fT7svtD26c39zOrG1Ym1bb0fxuq+rLA5KmzMGmdt04PKRMfkvqzSlwfW9sN89bi86erZjes6rgfj4YNMkHqMlYPagxuf3PFq3FR56It5Gx9U1valnzbXh8VxOxZcyzb4WH+w6xj35YzGY20osg0AYY0WVo7WZ9z1hy8+29ykMdXeE+fY+PZZmpZce7Q25+ZGG9dtflPZWl3a6+j3ChbU9ZHrF26cs3OzwLWwmKQyHBYjQ3OZdtJzXztTBwRgKjAhSNoHmAFdlhFlpgI7FTUpFmtSPIbfa5RIdKhcxs74h7S7u0ET4wWanqrQ5ESFm9gApPiP/+EFevHFn9PifexCDoaODHGjIO6Bpnb+CV6wKiOR9NtLbMFO3BY0hXZgoSCQ5nAFU7FAgCICo5WwXYnNdLivmZvJ0cjOLDENSqbiVC4X6fd//7+mx9BQ2u3Syy+/TD/96UvcrA/wC5rQMFYGS8QSzDYViyYEgATGK4CpAgYoGSvaNwWcxps7KDCNRyJ5hglS+HcBUjFASN9k9+elmKsAgMFMS3GKRwVMJf9UBgEwwjQQAagkQC9ladDrCaBKryGAEzTe1ujiwjn6wuWL9MiF89TutOnNN99mZio00IM5QBvrAXRBEzk+397epf3qIY+G/ZEZAAQwAklwdmX9AsggoJABIArzl7HgP9kHQ87DsWjG5+Znbkbr9tmmpEUWjX1d3rEfL5cZVJVKCrAqLU3jaChnnUXA9ATAjeQq3dkdzZMQJXSpgCp8JsxQaKyWsQJoIswnAAjIM4WykqF5sR+jGIGI+YoPoTkVTEH1epNq+KnVqVYXu2qC7aPTpXQqQ5lslpvwYTMYH5pY8Q8NuWiwT2cAThA5xdAcykwHMeoEjbXQMZi18DeaUjG2VBoMLHkqlYs8PzBszUyDzaFAuQAYBOBYLpdlsBDAJ0BPAnS0vLREK8vLtL62Tt/65rdo4dwCM+EImjFC9+8v0rVrn9A777xDTz39NP2Nv/m3aGNznRueIQ8w6hSKRZEVN/Q2uekWfsdjZaaBFjMSHAAYUj2gg2qVG5sBpoJdYa7QiTDENdhuLl++TKdPzzMjDoAz0BP+jzFhLba8vMwgJACgMA5cgwF13S7t7OzQ5uYGra9v0Mb6JoO4oFMBmaDROUmZbJqZziAjNILjOuOVcW7ETabAcAR7QHM87AO2AJ4hACsRJ4gBNgCR9ChKB1UAM3apUauyfabTaHAWHxHwlugT+mqw/wkzyN7uLgMlNje3eC5bW9u0u7cfxBIBHAIcgTnNzc3RE088SV//+jdoYnKaCsUSNWt1/o6fEdmG/z/23vRJsuu6Ezu571tVdS1dje5GdwPETmwUKApaKJGiOCQlzow9E6EZeez/xzHhT47wd3+RrZG5ipC1ksQOEAQJoNFYG713rVm575mO3znvZJ68fV9WgeHwBzMbUYGqzLfce+7Z3nnnd394TgQLGpqfhWFNQYKaowz6XR7v3s4dqh0dMtPR9Wuf0Z3bN6nbaTHDFrCrAHLgWqdWKrS9fZouXrzEzD0ADty+c5f2Dqq0u1+lre1tWtvYpNX1Lf5uNBixX8CPMoRIo64CLaTBBQA/gUIgMIwYZHPUOGJGMGZXK5YYzAb7QmM9ZHd4eMBgAwY4JRLBZhcxZqWCTgvzgvhAaRKXWoX4qxiNR2Cm6hGNB9SsV2nn1nXWdTSsg8kHgBDoSKlYoFQyyUAiBVNdu3GDesMRPfOV52l98zSNMc9oIgBTpWg0AeuP8icGmw+wVxszoKnb6dDOzg77CTBo8TgFTsVzwf0KpRL7B3wqdgMAktgKwINYUwCpOMZFI2z3JYCpGOQmPk8YJwOgbsAchE1mookoM1qBtam6t0uFXJZ9DvwoQJCYN7O8TSbM2HHt+jW2cazVFx5+iEGTDCpMZSmRKTJLGcA38VhSQFMT2KUwUgkIMcGfM9NIv8/ABoD/AFQBIAigAdihxmgAB5ilSVWCxMbiSVwnyqAvZh5jIIfUHeADcR5AJIh/iPsAIbXrR3R0uEeDbpvBVBEa0mTYpXazTt1Wk7rtBoMFh2AkBMNOJkvZYoVyhRJl8gUeP+YCdjiAqW7dusOsNKc2tmj7vrO0duoU+wrWa8ydQX/CSiisRRAHwNP4PgAhBVRjYBOcjCYMPJBnPwET4ge5F4DgiOcAwA37Xeq229Ss16haPWTwLIAGjXpdfEs6TadW1iibyTLoAesG/wnwKdaW/SFmPxqz3sFXxSDDuIBPfvriS/TRx1cpVyyz/vYGwpIHkNxYdxRnQE2ww7PmbXZjEBoxyI3tmVPLeTCVzUncfFyffe3zge85XJ+P4Ot6zL4jYHEFU8k5wvTJfo5zDOSCwtDnPi9zbA2A5tAtAUGPmIGJ8yMASKC3aGAbgNFPcgbEsRFYKpEnAyzJzGkAbAgwi3ODGECOAC8lKZWAfQwoNunRoH1Io26NCtkolfNJWimmqdU4oH63RucvbNH2mXXavm+L84dub0CF4iozU40mcSqU1iibX6Fookh7uzX67ONr9MIL/0yvv/YL6oM9CGxanQ4l4hHKpGNULABwHiOQcWazYPRMUi6foY3NTbpw8RLnpAB537x1JwBTHVK9DjAVWPiy1B+Oqd1B3OHqBes5wLoA2MAOZZMh5N54ZhB2zHKpSA8++IAARYnoy3/wVcrli3T5V7+ml196lX7x1tt8TYByIpEEJVJg3UoxmAr3ATAZtojvq0d19n3ZTJLWTq1SqVSk6v4eb9gAgBX8XalUYOBWBkyl5QoNRgD7TCidzrCfiEfjVD2sMrsmgG3ITRDrDg72mPGt0QA4HUxcQ/p33/02fec736THnniSatU6vf2LXzO7aT5XougkQU0GldfogS88TFvbZyidy9Hrr79GL7zwE9YvMGVVymXOr+DT4N+QqyC/uPbZNXrrF2/Rm2/+mm7cuEWlfCZgEwLIlQXMsFvoIHyH5JfIi6GTwymYar4ugONkQyoFU/GmHvAjYH8MnhksmMrWrDSHhI5rjEbOgFwO4HQwHmH8AFMB/Is5AgiF37l2Ad87IQZTIS4LmCpKAE0lkO8gdwZ7WRy5Ez4D86F8hnwGwGjMl2NDkKfIsXF+vkKOiM/xT+M85sQ1CwOmwmcKiJI8CDmggqkqAmyLxyidzk4BZnYDHPuMjvMXgancd1RaD3RrFq6P8/1t66O+9xHqD2d1N8SVEf8gX7106SKDqbBGkL/6R/G1kre715VrBruqBIOaXV9Apao3wugreuSrubs1Jb2/ztXWhXw1MLcWoufr/d2YMRunMrbJs4XWbKxu41puPczWa/R3fTaZ5YezZ2U9RuuCbq1Kz9FxqZymeYlhx3Bl4/tbx8y2ZeKVrqHqvr0vvjsOTDXzA/e2Ms3qCrOc2V1XOz/ftWystutsr21lo/O0dqfH6pq5sTosN7B2Ze/h6pbK1KeHi2zVzt3qpw9M5eq76qWeZ/XI2oh7/7AxuvL0XUPPlerZjO3cvYe9lmuvVjft2rrrZW3oJP5u0RjCxrNITu45v8k1wsbk2oU9zq6PzwdYXQ07b/a5FD3dsYf5PtcHuLoSdm/X/o7TuTA7XnSebyyun1ukw+6cfTrl+gUFRbvvOmy9Xueu8cG+U3HvaX2tu3Y41n0/Fbb+tq7v+iifnuq6uevk2p8dr5W3773Icb5OGYR981yktzanCNOHe+/9/y6YapGuaUxUWdm8wPos9c9htu6TvfVHqgth8c/Gi0Ux2Kfn82sr9TtXb60tuHaxyJZc2bn+TOXi2oK9pns/nwx9fvKkfuW4eBK2/r54FQamctdE56d2bm3dFye+9a1vLnvDj1uo5fdLCSwlsJTAUgJLCfx/xk2PWys1AAAgAElEQVS6FPVSAksJLCWwlMBSAv8/kMAPf/jDKZjKFtR8hQf9TIvN9ni3gVe/0wKJ7nisxahFotOHZ9zPNiS7BT93jHZ89hp6L7fgbh/KtTjmji+sGGCPcwsitiho5+m+NLJFHPu7757HFdz0e1scxDjw8tCuTVjxZlqwCHam9lG9u4UZdz2snN31tfedzoUbHKXwqfd3xx/2ne/evsKob8xuocgtxoQVkk6yLtKIFuxsHAjB6ha/YA5e3tkioTaquHOY2c/shYvYxDyLzkn10drTSQtrqke+Yt4ie/HJ3qcXi3zBooKinmdlpOPx6ZH97jh7swU8tzBvdc/1M9an6Nj1Bb4LotPxLxqrlY1blNXv7D1dG/T5cZWXNo0qu43Pv/r8Ds5fZGvWz9rj3JfdOm7Xx2McswK4MGKEjU3Hpzamc9IdYPVaru/36Zw0FEvTtV0bvbfKTeOSu56LYoVdu+OOc8fmFpN9YEyrC1YHbAzV6xz3QkfP0fWyfsLVL/ytbD+uD/LJ2M4Fvx/nU33fqz9y7+fageuvVM/C/IUdr31BofKw8Vv1zcYt/V4bily7do+1/st+Z2WstmbjhtVp2C7OFfCBvDPwxReVlbUX1Um1NevLfLL05RYK6rIvRXGulV/YOofpufvCVeXv5i7Wpu09fD7Y5wdVjouuq3Jz/Zi1CTeOuve3emhfGLpron6GwTbwsZr/crc1mlGjFJkIGATNhtjmHsCVKA0pwmAqsD6g2bFNuSxRIR+lfCFBnU6VdndvUiYVpdWVIt1//iytnlqldD5L3/ubF+jHP/gZvfvePjWaACQAaCGNA6MAzCrN/8K+BPBLAJMKmsVHARsVgFNBXhIAqMSXaq7CswP3B0UoOWUIwvdouEQPM5rChD1hwM3F2K38u9/9Ljejoen4pz/9Gf3sZz+j4QDMBAKiGg3RxIj+aDQqpiiVzAQAHOz8jz5aNACC7UgaupR9Bb+BlUiBYyp7ACLwwzrIjcaipdLyImxbM/sM5sR2F6VUAiCR2eYI8zaguLgAtMRgoODaQaOZ2o3qCGwbzApg6nr4wYv0+CMP0aWL57lR+MUXX6Zr168zuCWfL3CTJY5PZ7Lc1A7Ax2H1iOr1lgB9uPkRrAwzhgcBlU1nw79AZomEsBlM/aQ2agfMNdKUDjCcsA3zjv1TYJiAdCYTWUvILMb961EGyEmTPcaQoHQSbBAZvo82mqKhUn7Q4B9j4AAYmdBMjxfVOA5Nwmi6xBgBBoKeKZiKwSlDYQcAO5LuYg/ADpqrefd7ADXGE2q1OgwIOqwKAxEAVRSJUxQsRsl0wLCUFXYlLFYkGtiE7MAvoKEEA6zQ/A5AYBLNoJgfs3SNuQFYGWq04ZTBQZk05fLZgEWLuOF4ZaVCm5sbtLa2yqxswuYjzXPtdouvI0AxALbidHpji0r5EjdtQgfQXGvBVE8+/Qx989vfpnarwYA8/ENjLIAwLJcIQGVgrevyD9g8FJiG+aH5H6CRTqtNO3fu0vVr15j1CoxN+oNropn3+eefp/PnzzNIBraGcWL9MH/I9u2336ZPP/2Uj8Vc8f/NzU1mlQEIRppM0bwrY+Fm+V6fAR2Qy+nt0/TYo4/Q5pbIR303AG0AvikDFZ690LQ9nkS5WRs+QprLASoFAxnYsDrMTNWoHaIFmu0Qa4PxArwGoFs+l5/eA83GAFQBYIPmYrB2AWhz+fL79OFHH1O73WX9yOYKPFf8QH4XL16k55//fbpw8QE6vX0f9QG04t1qpREU6whmD81LAKqDXivIATZWO9qnw/1dqh7sc3M5gEz1GsAnB3R4uEe1apVa9QYDeIYDADPStLa6ysxdq2sbzCYCto2Dao0Oa03KFQqUKxQZbALZdHt9BlKh+R4N8lhvAB3hM5htKB5nRjhmeWPAk/hUDDISj1F5pUyFQp4BnfC/8EP4J2C7KgPO6jXRN4ASIZeVlVUqlcvCFhGwlUuTOFgRwfYDcGycIvAhwx712jVm5bp76zrLR/wHWFbAfhShXBagySjrEdYXa72zt0eIjo8//SytbWwJ+BNN8BE4oySDUdBgDkAV/s/rAV81GdFkCDBVm+7evctzAVOG+DfxleqvypUK5XI5Xk9mWGuDxaxJ3S5isDBvwHWCyQnyhD2zfhUKNOgLiGcKAoXPnDIdjRlg2et36co779Dh7g6lk3HKB4Aq6C98HvQc14XtXL78Ht8PLBjnH3iATm1tUa/doUg8TancCvstZoMJ2Bg5h5gAGBtjXwd/zExN4xHbbOOoNm2Qx7jZ1yVnAGh5VhoJixdso9dn9iSAVeBXwJaYzxWm/kvir+QKcVxmMqJBvy2QpsmQbl7/jDqtOmXBvhUHKHVM436PRmAm7AEQLLkObG2AcacylMzkmFkFQgZwGKx2YI4D69Ojjz1ODz7yGJ25cIkiWLshQNsACIgfnzBwL8il+MoC9gYYRfIy+RvgMwA9GDiMpvVBn4ZDAFeEiSeWiFIsiUWGrvZpCDaeyYjiUaLd3R3a29mh69euM7gO67O1sUVlsPoQcTyCrAGuSqUAgo5zNgciJfgZALyyhRIDT47qTXr5ldfos+s3qbK2TsMRUacHVkYBfwXcSwFQPGAoCthLZnk9WndxB6y75DZh+ajvud8kC4GM5krHc19rzg7gBtac7QvgrQDYJeyXQa4UCNw2aNtnEs2j+DMGtEldmBulATwDuySDUkc0BhB6CCDJgMb4CfwJAOAumIqZQmN4dopRAr43OqLIpEvjYZNo2KDIsEXp+IgK6ShV8klq1Pep163RQ4/cTxuba1Qs52kwxP2JSpU1Zm8ajuOUy61QNgumnQJ99NF1eumlN+iDDz6lG9dvU6MB9rImx9RUAr4rTsU82KjilMnEGFQFNqRSpUjrG+sMigRIrNXp0I1bt2l/v0oHYB2tt6jbG1I0lmI9ABMbxsKMspEogzzhlzNpMETCL4OFDaxdEufx2dn7zjBoGmP64z/+Oq2trtMnV6/Rm2++Rb965z32B2ClSiQAuAGoL0HtNlg7wWg5YpY32NHOTpV1uVJO8wYIACnVjw6p12szmJKZSdNpiiSiVF5dobMXLvA4ARqE38EmBPFYnIHKYAPc399lACIAZwBJ9roTajYANIvQ1uko/ae//Ev67l/8W9q+/xLcAtX3cH/kCyPqtpF3ALRVpJVTG5TO5qnd7dAbb75BP/3pvzLgFKxXiJEAuiAPQ56GvBQ5yccffUKvvPQq/frXV+jOnR2qlLIcoxiwNxhJbIompmAqeQYV1UcupcxU+myqOi0gaclzob/sD4NnI3sNNSJbe+HjAXwfjSgRgAEHQwD4irS5vsE5FHJ7ZuSFYyCJ6xgz24oDpsJ1YEcAviI/EMa9gL2T2VbTrD+5fJ4BWsgXBz08h3RZfpgT5oFYjnECQMrgMrM5hNYtFEyFMWGeOFdZoiAP5PoAxCNvRF4sIHxhqsW/qZ2PJcfHffUzBVOpzNRn2fqmuBZhb8J5vwmYajZeydlsTUa/07xAQFxRzsnhe8rlEl26dIm++tWvck6D3FBrlLOcQjctmfV8TvdKc5ipRI7i32c1IwHNaU3KlYevhqbyVfnYGot15L5aoa6lPc7ew9bGVNe1fqLf6XVVZ9z3Evq5jnNqM1OwvayD/nPX1tZ79Jiw+qfee1HMs3VLXz0qrB6oslKd8Y3Ljs/eR/Vf1zaszuSeb/XAt/aL9MPNB9x1cWuY6ufc3MC9h/3e1VNXj1wZ6d92/u79bC1QZa41QXu+vbbqpHv9MJ0Pm6NvLO583XVg/Q4igHvscdfzfe/OxcrA1nVPOoew41w7UP+x6LruuvnW0erZIp21+uZ7B3WS+bnr61ube68T7CAVxLGT2LGNh745+T6zfsSVkz1+kX/z2aSOxY5pkR2Greuiebt6bPVOwVR2syj1oy6Djx5j37e4srK1VTtWN25YH+qziTAdsjJcZD+LfJJPF33vNsLsfXbt2bt+K//j9PYkfuxeHZzp+UlsaZGfXzQ+zE3qu9jISTe6ks/sNa1vduOfu+5h47U5hOqcq99u/PBdK2yt59eJrzyXC4fFKt89fDbuO87KzI331sbtufpM4bOXsM/w+Un0yN7HyvgkOqRz5o13gud7Kwd3bdQv4P+qR4tsaAmmOskqLI9ZSmApgaUElhJYSsDX/buUylICSwksJbCUwFICSwl4JfD9739/osWAafOcKRi6RTj8bR9uw16K2OPkGNkN3hZKjitY4Bo+AIJb3HLHqPNwCzFukdGe5yssHlessudrMULvoQVBO1Zb8LZFaZzrK1K78nELDFaWviKbjiWsAGfvOTsWTabBDpwOt7wrP/f8sPH6dIjnzCwwM+AEPnOblsOKj4vW0o7DV4DzFaLsOul4fcWz43TCB6aydqU6bV8uuuto9dZ9uTUreonswgqMYXN0C232b3vfMHfpFvusbtl5uAUwV98/jzs+rsBo5Wtfvttimy3i6+dukfXewrKM0uqa+jVrs+76WTvH8WgCwL0+D5jK1Uc7Dl/xVO+pc3P1ws5Ni6pqW9x4FBQm9T6ub7P3x3nanOBe144Nv/t8rCsf1171GjoHaRCabziw89WxTXebjka5scS+pFnkb2f3EYYGn+xUx9xGCjdu+OxB5+fGLdcG7H19vkf1VV9AaAOBTx9UJtbPWBm613f9AM5zfY89xs5Fx+M2aITNz47DjU0+vXN137W9Rf7B2qtry+pL7Us7fGbnbQv3VpZqQzoX63eYySEen7N3N0+yvsC+QLIvlW0eg8/V5nSMuLfuFK0+RmOojtuNn25ccO3VF4sgQ52fylrnr2AFN66FxS2fj3VjudUb1Qedz3Gx0We7PhvA+HTMqgf22q7Pd+OmTyftdex4VQetD1FbcXNC3Fd2zJdGe24YC/JnbqCa4EcaxNC0y+wIkSFFAaaK9CjKP11KJoaUzRA3OI5HLarV9qjdqlEyARaZB7hRM5VJ0XvvfEovvvge/fX/8TLd3WlTIpEPmr3QWI1t2GW3azTbo2EPgCq82pX5CfhU+o4DhiowewSNIsoypAAkNG+jETEeS/GO9gK2AkOFgKnAJgXwDJoM0eQIEMW3v/1tOnv2LNXrDfr5z1+kl19+hQFdzCwxhv5jHGjWBVAHTf8ZBj6gER29VrgHs2jweMH7EDBSKBAoYKaQ3cGlwZ7XKwD4M5hF/ws63GZ6wslB0NgWIxoLc4XVHVxT0uhZ06XYTpQBavhObEua/fAd5IzmdbG7IYGd5ouPPULPPPkE3X//WWa8+Kd//he6evUqHRwcMJAGQARuzM7lCexUzJpTA8iiE5AWBQyPzMDBXcxBnJOmPGFJkV7sBJrEAzAZP7dxHBeGLsiPGTz4c6wBmkiFeUIa/ETm0E1d/0h0zNdlFgwxHNZhgDZSqTT/zewAU+apgDWCm+WkaRqNqvheZaZNi8xMhRwrLqw22LEfQA4slbIOMGhoJDvZg+0FMgHDQqcLYM2AwXeyQTyazKHjAp4SJqwkNw3H8TtABwEYDTJGI6iAIYjtNZfNUooZc4SdCuwrAOAwgKnZMOwEwhQhwAIB7cGWpEE1xcwO+NnYWGdWlZUVMMlJkyZkzGCsVJqS8SRjFQE4YgYnsBMM+sygdOvmTSqWSrS5fZobxbEWaIRV/8KgMgZIznI0ZoUbosG/R0fVIzo6AvvSIe3v7tLezi4zSGEuYDZhJobxmDrtDqWSKfrWt79FFy5cZBAFGmjR2A7QC7OIJeL0wZUrDCoASASgGgB00GiKJuHL713mRl001VYBAKzVea0Ahls7tUYXL1yg+++/n06tn6JMGo3hM9ADZK9MI1hLjAnrBR2FzuJ3ZjkaA0jW5sZxMKXhGgA/dHttarUazNqAhvv19VNUKhapkEMjcY8bkS2bBOsQgDOdDt26dZtu3rxJ16/foL39fWq1O9x8DH+ERmM0CKPZ+bmv/B596UtfZpYUNP/LPzYUYTpj4FIAVuW4hAZy6GiTDg52qV6rMgMEwHpglOm0W3Swt0cff/wR7dy5Q41ajZ+l8X0C+gfAYjJJ5TLYHtLMTofGdTS+x+DHATpNZRikAdAGs3mxfqcYpIf1hR3xWJlVRpiplPkN38EdYCfZ9c11WqmsMDPI2ql11lXoA/wAZAGWMawnxgO/Bv2t4HiAqQIWDWbFC2wO4FEYo7BcgdmiR7W9O1Tdv0t7d24xQABgN7gGAKlgd6nABhlMNQRbS5KOanUMkB58+FGqnNqgSCLNzCLoIx8SZJ2gOD5jPUbD+ZgiYMmG3wpYUcCmhvHmsvlguQQ4yjlTJEorq6sCppoQ21a9UWP7gD+BvQp7R5T/Fj0CWK9MpUKJAcEA7rBMEDMByESsZ7Yj8ZUAI3z8/mU63NuheCwizFQZsDBBx6RpHmOBPl65coUb4J955hlaW9+gXLFIY9hAJEmRWILBhYh+HIfgw8FaBG88kTyI/XsA8kO83N3ZZZ0DWBF2iHsra6HEfEZ0MwAMcwZDG/r4oUPQO4A44F/YhnAdMDux38A84bOH7AuiuMawR7dufEb1owOaABCYTlA+m6ReG8xrYCYDwA5MUGMG8A0nEeoOxhRNpBgICNnvH1bp7t1dZoDbPL1Np+87zwxsADhiHmCXiibArAWQOqwFsSWoSwZMjUJLqTISeUTBooljGSwgYCQBheE5EVdhLikGqoBJDfkLA9wjE+p3u9Rs1OnWzet0eHBAjWadyoUSgx84XiGnHw0pkwaYCsxUKWbOGo0j7KcAe1pZ26Rmp0t37u7SG2+9Tbfu7NDaqU3OU9pdAUJCYXhOAcsJz4sZn+T/st7idTiXEUq4gJVK8s3ZM3CQvyly0H2IO+Zv+zwHm0IOi2FxvGa7CXJXVl6pYfG4kJ+NJKcUwIOMSZ9feHwBUcs0FxcaUf5cYnufr4P4MxoCaAWAG3JkyW+m9YGAlQo+F4xr8JtgS4tGBkSjDo0GTYpTl5LUA0ySsokJlfIJatYPaDho0lNPP0Ibm6sMDofvmFCMypVTlEjmaDiJUza/SulsmaLxHL39y/fohR/9PdWOWtRstGl3b4+qB4fUajQpCWaqTJzy2TgzUmXTMcqk41QoZGh1tUJb21t0/uJFqjUbdFit0tXPAJ6vUb3ZomYTAMYhg797/SGzazKYEQxzAMQHzFQM4FFWLyQLDDYfcPzd2tig6lGNdnZ36aknn6XKyhodHh7RR59cpatXr/N1IxGAOEsEUiYwYMXjkrs3W23OFXBMvQGge5TWVpB7IrYk2DeAiQ55uAJLs/ksra2v85yKpTLHpmYDTH5tjkOIawDeXvngGs8TeR/cay6D3CdJ+TzkkqV/+93v0te/9qe0srrOz0O9Fp4bkEcjXQTQH7lNkgqVVYryxgL7DOYGO1W9XmO931xf5xwLcRp6Al0AmOrDDz6il37+Mr333se0u7dPaxXxH4hlDKYaY2MAMGpOaAyhBEzmDFaDDx8JKFv1VtiqhJlQn/+mz9IBPyzyP/tP9V7zPX6GAUAdORXiaCxO/eGAioUibW4ImAo5EMbINa8ICctqbyDsuzJKZjdjts0hQJh4/sDGAWCllGcizgGQk6fTDKxmgNZQGPQAvoR9wp9jfMgxALCGLdarR/y5Av3n6hamWVZroFqDgJwQFwBqA8MlfmewdACmwn1wLK6LZxvcDz9ar9QGbX3u1v9rbcJu9GJrVLZOdRL3pnVEXVc7D1uT0boP5gB2S/geBVP90R99ldcfmxAIU5zGXX02FB2Yq19wqjjbcGj2XfAsFwwe8UjPdesWVjZ6vlt/c+uxtmZmj/Vdy8rPrc3o/dxasVsb0vvbOehntjZmmZ1sXUvtSf27HYeOL6y26taLXDu0Y3Ln6hu3Xs9uaITzVOfwfVgNzHcvnZu7DroW7rVszMQxvvqS3sfW1vQzW9e059vv9Ty1C6tXYfbkyt/Kwa6XzR90jtZf6PV983ZtQP2H6rOOQc9118/K5SR+4aRz9Y15Ooa57XnkSCsr399W9z+PTtra8knn59ZE3fHY9TrO7ny2qJ/ZtfCNzadjUh+b3/zuJPILm0OYbs1S4XkfrXZgdVHtVP27uz7u3MLs1zcPe+w0B55uTjD/jszVIWvr+rsPWOxbT9/8fD7Mzs2NQ78JM5UF2ljdUR9n18vKIyy+WR/mPu+4uhnm0+y87XsF3/m+mOP6PVeH7NhnMvSDqdQ/humtz97cebnrKJutnNQ7zPyVL67de+3ZhW0ubOXoA1NZ/219uM/+XLuxumKPt7/rNd0Y7er98b4leLY24nPjmV7D1dFFfiHM1nw5waJcTvNT1RvX1sN8eVi8CdOSsHU5Vqv4XcmsHq3Hu/fXdznW9/tipn7253/+7SUz1bHCXx6wlMBSAksJLCWwlMASTLXUgaUElhJYSmApgaUETiyBH/zgB+iYDF5ca2PgrPHPV4QLSij8ghAvqaXJQl6ScwMmv7CXndhnD/zSuOAWF3yFOjt4t6DmKxLieH2wxvXch2+3QGWLTzo/W/xz7+ErPuhn9v/24V+LRb576Zx9xbZFC3dvkUuKU/K5/d29yr3HSVONNoPKTrW6Kwy/NA7+hRUV3c99MrNycwtZfGsPmMoWRX0ylCFrI+hsnmHF5an8A0FNx8Gvj2XOrC/BgdJsIj/z/0Re0kQk34jYA7aC6a7V88xUWsyzRUDbaL2oOKjnhhWzpCdWG4B05+x7x29tcLZrkszg3sKX2/wrsxa71nP8/5/putq+NvHce00HpzcVta+A6SsmWj8y9/JedywOmqf1O/vigJuqg6Z1d/6ufwqz0TB912KmLWoq0MF+Zl/oi9+cNWFb/XaLvq5O6Ll6HJqGxe+aBqrpruqyhtJYFOh9JEKDAXY2nTV5KhuCXFM1fQZmwhjwglxeplqmDokFMjdZ83m7F72Yt1VZ+nsZPWa6Iw2MszlJwV8K16qXsp6zHf+FqQAN3VNLNeY8PxeRtzD6KJjKtUvVI31JhmMVyKKAkpn+q7+dycbV4d8kBqjO2OYEOy57f1wfc7AvKtw4GOZ73Jhoj9N7aNF72hjkibvWf9p4YX93/ba1EXsvO3ZXlmG26N7fjVnWdlw5zZqhZOc898W7Nh3omtgCv31RpPOzPhyfubsxSiiZvRy2do7vcH3dBRnH2fviWOigzs+NL+46h8lV7HCWy9m1YUDDlN1HmkO0ecWOXeWk89Vx3htn1O7v3ZVZr6fnuC+IdJy2Kcfak+qKe76VqbVje5yVjfXR7ph0DNZX67lWF+z6q0xsLLI6iPNtvBJgA4AeAVAFuUrADiTNvWgUBQvPkGKRAcUifYrFehSP9ige61E6NaGVSoY/73UadPv2dWZVePzxRxmogbi0f9ilt9++Rv/1f/m/6Pr1A0oms8IKhN3KtbEYrBrYNRw7mcfATCV6asFS0rSngKoAfjQFVQV5BjciomE/xbumc6xCU3wcTfER6vWxEz0aAoe8u/3K6gr92Tf+jE5vbzPI4uWXXqHXX3+T2SLQIIw+CmZFYvYZAWmA5QEMPvjBNRGfmLGAfTsCB7JOYZ/CburKqqSgKG0+VACURI+geZwXOICGBfkhgwrA3AVWlf7sZeost5bYNvs320E8npCGYbbtQZ+BIDKPBDdXi48dMeMMgFTPfelpOnd2mxtQ/+Ef/5E+/RRgqn1mhcG6YFd6gKlwLppkG3WwpPSmHKb6onzCoKggh0ZTPTc5B2Ap7FCPXfSDhn4GUgkEimUnckLDqjSjMztVwOzCTdlBlqzAC84rlLFM801eM9ndHjqF35E3yK77wtgljeDBM0rwnAC5oEGfGzMCX4U1Bsgql8swqKjeaPD/0cgNMA/bHAOjkgLuAKtPtUaNBkAP0oALIB/GATAeQGnK2MW2DT8XF6AJgHq4DoNVwI4VgIWY+SgRp2IRTBDQbwCb4jwHNJm222AragTgrDgDQBi4NOhzAylsAA3Fw9GA9QvABYBGTp/eou0z27S1tUX5fI4bf3F8NpPhBvxhf0D9bp8ZtdC4yaxiqSRfA83afbCojId8LuQGcE4qnWJmHDTk4jPIWx9+IFew6jRbDbpz+y7d5p9bDKwAA9Kgj/ERZSGHZJKBla1mi3X/T//sG3T+3HlKJtIse/zL53KUzWUom8vRB1fep8+uXuUGbMgql83RymqZmcVef+11btjd3j5NBwdVBnGB6WJ9fZ0efuQhevDBB+ncubMCagKMIQD6CCvaiNcEzeFoIAZjRoSBPxH2C2gMhr4ix4WMAZqSptwUJRMxancANK0y0Arrvb6+RoV8gYFxYANDUz6ajKWxWfJe6Cv0onZ0RPv7+/TBBx/SJ598Qjdu32LADpqQmT0NwNPxmL7+jX9DX//GN2mCPDtgFZaxj5mbgnU/ERcGCYD++l1qNGpUqx5SvVFnYBW+h43i/HazSXu7e/TRRx/S7s4OdVuYE4CJ2LQB9gifMWRgG3zieByheDLJrHUAYTCkNBqj/gCsQn2p4YCdKpVkUB5sC3EHwCY0UHNuzc2/AvrsDwY0ARAiHmWAG9iWADja3Nqijc1NyoEdLwC0QWfQ/Ix1gFywLsViifKFIjfbcy4TADPhW7DuuD+AJfB9/V6L9m5epaP9HWocHVClXOYmeGb6CHIQ2Dh0F2x8zN6RTDKADECTC5cepPLaOgyD1wZAgAHkEYc95wRMpfkYgEwEXwybbTHLEXwUGN+0dsXgZq5tRRg4hkZ2zAHsHYhRAA/gAACQeM0YFAVAEcYVp1KxTIV8iRkRIQth8gpADgwkGzHAEnPvdlp09aMrVN3fI6h0BmucTtBojNgp4FvEjG6nS9eu36ByZYW+8pWvMPtYPJmmSDLDADo8pmFm8PucQYBhLAqGSAUkB7GR4CfjDBq4c/d2YMN59q3pTDqoF0ndRuKgjLvRqDNoDuAO+MmN9U0G9OIEAH+h6/BZzNgxGT8rargAACAASURBVDNLHuYHO0T+Mup1affuLTqq7lO7VqVsJknlYo667SYDr2LQNQCpaMxsKvit0x+yLveGQwZ81hDregM6f+EiPfCFhyhfWaNUNsdAGmVPFDCVACsBHkMFiEF8kAMzT0meAkAKg4nB+gTw+pjp2Bj8I4En+J3nPyQaCQgcgKoJAfgljJzxaIQG/R7t3L1Ne7t3OVYjYiJOppMJARbRhNkZAW5MAUQQE8DXUa1B4wnAitt0UK3TJ59do8tXPqLd/SpVVlaZWa0LsAtoviKRABAoMdoyl7A9BzF+lsMin5FNQ7QOYHNXm/e7zwQ2P7a/27qJ/g79ZBYc5BQMpkJcV9CXqSdBCgZMxQyaCs5GPcHWuOZqcAEQPAowlbAYSm46EWYYrCd8NcskALMEwCJuLEsIyx0AgZNRn+Ix/L9D/W6DkpEepWIDik36lE5MqJCLU6t+wN9/+StP0qlTFRqN+gx+iyXSlMuVGUwViYIJrkLJdIkiiSy9+fpb9L3/83s0YaB9hOPFUbVK7WaLwXeRCEDHUUqnYpRLxygNIGE+Q+vrq7R55jSdu3A/7R8e0O7+PgOckLf0BwDBDqnXA/h5RL3+iH058j7EqvlaCNYYvhLxQzslJ2x7q5VVBuPfvnuXHnvsCaqUVxmodf3Gbbp16w51ewABJaiQr8g9+0NKp7J8z1qjwaxWyC9bbYBHE3RqvchgGABI06kUr1Sn26ZOu039QY/99qmNDTp/4QKtrZ1i5k/4TMgDIBPkfQAAvfPOp3RwUGdbLJcjVC4LKx/yGGwc8Bff+Q794R/8IaVSWQZTjYewcWgj7p1imwXOqbCySpNYjG7fvEnvvfcevfvuOzxfWP726S0eD3I6+FL4XABj3798hX7+0xfpgw+RWx/RWjnPfpafV3BRbAiBZ6CxxGo4DoZdAhwPsCUAuQymkhwbYHGAtdgmA12Gz55/lpZYwP+CdyZzz7Z8/JiB18LYGufcDnEXuSFkjXwEssO14Q+wLgwAw/35wlFmeAVj1WA0lPocct0AzM8bCQBUDebXdGaqR4j1yAWQY2NMyAfwf8mBk/x3rXrEzHvI4RQopGBx9iXKPBDEaW2sRi6L5zyA2CB7BpRHsVmAMFNNn42G2CABuTKAeqkpmMo+Vdnnc32+DgNTuc/sWk/B8Rawo8dp/cFu1qT1EFuTEfA0dDDG+TiYqU6dWqMHH3yAfvd3f4/nAz2fse6ifjoPjJqb0xQg6850nj0iDEylMrF+2jd3tzbjq6XoNXx1Syt7W6fz1Svt9766lFu7sXUzC1Cyx2kN0gVTWan56jQa246rH7p1QztfW4u0tS5fzdCCll05ht1D56ZysPNw47SN1VrfcuupvvW3NTsLBMX1bN3TroXOz5Wxq6l2TFLPmG3GaXMGny2rnHEv9u4Oa4mbi9i5qTz1XCtfN1dxZa81Oaufx83L2toifbL6wvJ1wVTzoWD6rnP6JgHPS8hhDCub3DsAynNdjj8JgklQ09UNmHwTCfnM6tdUtoxpn+9N5+PMe1Gev5TeJJ7Z452/9TzUDOZkc+/rV7mOOZ/XiXPtWb+CTGX2vlH0bx6gNnuXaSe+6F2Nec01rZ3J9KYyCkDLLKdpbe3epkTf66h5tnt9fyZjc/XFfma/s3bl02fr4/V3F0zl2oXPPjWPXuR7fD7mODCVtWX1kzZHsr56UQxzj3N9mI5f72fl4vMfYeaC8+w7HDt+X4yzPsG3Fr6YO7uO1QXtTXDxIfouX2x//r3tvE3Y2vZs3PKb1MNns/bpn5WJjlHjjZVrmK7ic8lvpfatPUOztQk6LYI+DBnDrEdp9v5Xe41mY5bx6Hzl99kmXyKjac3f26ckudXs/YbW7/3vqexGabKuM5Ytnb+bX+k8rS2Fyc31Aa5tu3HN3ktjn9qEvrPz3cu1fb0vrq/2aHXBjXH3xDUPyDXMlqZxdvZ2ZepXrS3pPOz7teOuifP/4i++swRThQlq+flSAksJLCWwlMBSAkYCy4C5VIelBJYSWEpgKYGlBE4ogR//+CdcOrENf1pMmX9AtgULKVbMzpv9rufOrjfbzUmL6b5CnA7XLZTpQ73vpYA+XLvFKfcai4rbel9fE7A9z22Qxd+20KBjcR/+7TLoON3CmlswcZdOjg9+gqKt1K5nwB45ZL6Qyw0KU8YZBTfMgxm02CQgCNl9Gk2Z7nx0TG5hyMoPvy9qotaC7+xaeBk9DyLR+9r/++RznAz1XlMdDrJDH0SKr6VF+imqSnZe5+sEis5rG+i9BV3xzsfBuqB5JYomHFMIX1SQnBaSAsM5rkhl7UQb/GbynP4mL1fuAYXhRdYMZCNjPN5RuMAnvfb0bUlwCbdIO5vLfIHWAnDk1BmUDY0NGLd9qecWBdWP6ItGdwaLin6+2VqZu+vhrp37vb2e+52OW23CHZfrp2xBU7/z2Zt+Z19uqkzQLGi/X2S3cpwcMdMDC8rz64YAj7SZfnbMDFyrDBX6Mlb8kBax7fi0qO73+8JyIXKZV9SZrGyxewa0nMULnl0IqEp0T/VWC+j2pbe+0FFfr8ApbhRD46cDZPFJzNqh/m5f8qre+Gzf1Qlc3/eC2407ru0fp3tufNOXI/Y6Woy3jS4KKsP5vhf+vnX16aQFrtgX9dpUZOOMjdXWBlxbVJvQOSwCxyzKScI8pF03u052fsd5V5WPbb7AZ24c1XjijtPK182DrN/0+SnW/sABuLqnsrNzsXrnXs+dv17PytyN//b+ej07H1cn3WPsmHVsrh3Ycbq+XJtvtDHKBYvZhjbr261cfbHdpwv2fNc/+9Ze7A+79aN5HS3fAHWgkQ6NFDFhKUOsHA8oHh9SIjYSEFWkS7FIhxLxAWVTYyrmABJBDjOgjz78gBqNI3rii1+ktbU1brJvdyN0+f279D//17+hzz7b46Z7gCDQPK2sOxgHA0cSYD0BaA+9xRNupEOzIPIkNPAzu0fANIqGDwHcBC9McexoLI3K8SSzA2EOAFKhyTyWABMXdtsXMAca2Nc3NulP/uRPaGvrNB0dNejNN35Bv/zlr9Bvzo2N/T6aIIU1BYApsKoU8zlmKEADeywhjcYCugIYUMYg4warBpoxgjxaczshjAmAumMamfx0qg9MVCFNgriO7PiYoMhQ8r4gokrT9UxpgyZ0GQv+AVTDds3XscxUImfd6R7gii898yQ999yztL21yQ3qL774In127TM62D9g8ACAQAAgAMSAZmwweYE9AE2V8k+ZgQUQJUFPGspnWW3wlBGA9IUhRZippDlSqCHQlK/gM24455xSXzbPfte4rVKY6gZvwIExzZg+cGHe0gCN81aGEqGDhtWA3QpAELCP9Xq0ublBW1ubdP/583Tr1i1umkUDO+4t+poUkFYiQc12h+7s7FAPADOARABkCDb4YHARAwWD5h8APPRZix1VlO2O81JlzmD2D3nZjHMBZkFzaKGQY9BTkpvCIR8BHsi8pBFf5wh2Fm467nSYhUxlhNwedqG78eO6AGigARmfMQiLWeqENQzMNtAX6BTuBnAe/gZcJ5tJC9NZANTCtdgO2CYAoOoyuwuYp8CghaZ0Yewa8ncAxDBgEcxG/HwDwM6Em6phi/FYgrZObzMjDRidIGv4j7NntrlRFqr3yssvMTtErXFEpWKBzp29jx5+9CHK57P0xuuv8f03Nzep3+tTfwBAQoTOnz9Pzz77LO/uD1AW8i3YBYAZ3V4vADopCwTAItIMgsZnAMwgUwYZo4l3KOANsPc0Wy2eN0Be0BMwdTArTzzGQDb4E8yx3wtYNZi1Ic4N1xgDzknEwLrTZVae6zeuM7Dp8uX3uckZvgD6BPl22x36xje/Rd/45reJMC9udg6Y/aDz8KdsCkNutMXPUfWQWq0mN0MD2AUAHHR2b3eXbt24SWBMQlM+PsPF0sk05fIZymZSrFto5k2lkwyKgX9jdjXoYjzBMgFbDBqp4TPhQxkkFwGTWzoA9wjTizZAgUEO4DNYIXxnt98lbtGOTNjH4jrNOhi/0gLmTKaYmSibL9B9952lM9tnhOEoAx2GbUhsUUgOftEYzExmMQEhddpNqh/u0Y1PP6B+q0HZVIzBS1hHZo2D30smA0DBgAFxaGXBfOuNJk2icbrwhS9QsVRh/cWcAS5C3ANzGQDD6IeHLgOUGbTR0FHtkBlMAOoDgLFSWWW9wxgBmkK8xhih27BD2FKtdkSHB4cMysQYy+Uifw4dgQ3BPwIMgPlDNgApsGEwWyIHARr0evx/2P0AcfDokK5/9jE1aocMzsxkAQCLM4Mj4i2YwWq1GgNnwWa0vrFFX3zyKUqmAepIMHAI84VnHXLjIdjLpD7BzG2M+QnYixTQNgEAqM9xBesLnyMMfPCV4n8ZgBmAjAEggq6CSQksJmjIL+SLLAOsDTenT1G84vcYBE7EYCPkMMN+j/rdNrUaR7R75zbPtZTP0aDfoQmuCQa/oPkKTftYq1whT7VGnXb392hnd59BXOfuv8BsVMXyCkUSSQa5xFNZyVWwIUcUQBP44xjnD9AD6AryAMQTxEr4CTC+MBhQog77WP7HChJEM56I1K/gBOG7JxP4BlwXzEjCTobvGnWws1WpUTuinbt3mK0K4Edm7gOwKpViQBV+EskMReMJarW7NIkkqLK6QTdv7dC7lz+i3YNDqjXaAghD7EZzMhj2JmPqsV/CEBGnhI0K/wCiwQ/mjXnyBiAxANgl7szXfWebOWiubmsX7jNr2POPfcaF7FmKAElP8wSbY2HDk6BBMIi3zJo4ZcILRK/5RQCwZt/BWBYB1ALMBj8+3WBIgQhT1jVpqoMeK+gBICNIYdBt0aDfolwW7KIdatYPKTJqUyI6pGwqSrlMnAqZBDUbB0STDv3RH/4OVUpZOtjfoXyhTIXiCnU6I4rFM1QorVEslqVoPEOJbJHefvsd+vH3f0iDgYDHIW+e73hCd+7cpJ27O9Rq9pkZK5eLUCohwKFTG2u0ur5K66fX6fDoiA6qVbp7Z48ZyDJgyhuDiXRMB4dVBshwTouaDME3waYFuJbNpjl+gG0QjF2I6fA/AGPjB+BzxPznn/99Wl1doxs3b9P7Vz6iTz69RnHMIZ6hZCJHFEP+EKVup0/NdpsazRazqgEsd3QkNrmxWWAgOdYabJQMlk/EOaYBTF4qFGh1dYU3R0BMYSBfJErdLlj96lSplNi337hxk5rNZpAzgekJQFKwJcFmEvQf/vv/SH/0R39M3W6fsYxgoxKgP/KTBMeDdrtLp86cYR//0QdX6OqnnzKLJHJE1BjPnbuPYytiJewDOgegzju/fpf+5Z//la5du87+v5DNBjkFnjWwfsLGOnUIQVNtvy8+XmskyjalObAAhoMMkJ+XZhu0aO+55NTzjeDsZwP/ifxNGdvwjAMw77nz54RRFyBhMD3C3jhPAciuz4A3rBGeUxD3oSfIz+ApmIWXHw0kh4WlYm4AVcvGGbMcB3EDz1f8eQB0YmYrADmHAP4i32rLdSaSg3FtTJ8fAFYdA/Q34HwDaw82KoCvwUyFzQkQK+GfAJjT+oN9z+JjqlD5uHUq2ziKa+gGRLaurM8s+A6xCpsMIJ+TXHwGGtP72vqW9XG2viTvUSLMMglA5wMPPEAPP4wNAR7iOeHa0DORbY/XU5jO5hkB2bdOmRKnD0QSd+WNXfC7bKrCyzhlU57t7q+1CLempPkWX8kp8C/629Y73HqTjlKfk22d8KT1NVv/ccfh1rPs97i+rq2+F3DrpG4t0Ve7mZd0+F+2PuaOg9P5YD3tGCwj2dSDTG3ePPUGmyrZ8dm6lpXR1D8EF9Rz3BrVSeaqdW+39mfH6kpE4u+9DeT2OPfeqouLjnH1zOqp/c7qml7P2uZJ1tOVp52/rc1ZW7L2pOvvyuE4Gbhj05qS5ky8kUvAcgijlzwWDMWyEd7c9cUbzL3307jBXwXs4yeRx2yzyNmmki4gak5/XbCUxjlBeMk/BQkjDgb/bH1XgMb6XKH5YAAQC3lJyes2lyfad0QuqGL2/ls32Zt3e7Z90Hlfqe9mFdARbLIzlXcQz5HTWdAbbwZk5hsu+9m4+f2sPl8ZMInPfl299dmmaxPWX1h/qNc/7v+q9754ZevlvvtanQm7T5iM7LOG9QWu71V/FBZHfMerv/Cd44tx1hdjLGGycH22yt5dS3sPndv8uSIVeX8qYEn9Xt+fTuvsZuM/OSYwvgWGb++lPswd0yL9c9/B2bW1cX8+ns3nHRYAZd/XynqKfWhtVIFis42bXbuf5dGzNeUH9uBZcwZStGAo7Y3AOfObB8r1ZhuPaH6lwFWpi6guWD2ycrTxIcxW9Bi7Dlb39XebW+nS2md1G5fxPeKI5kWu/lrVcPXdzaNVP+2aWz/ujiXM3uw99ZhpPdCAVG3Mtf4jzNe5OROOW4KpFhj/8qulBJYSWEpgKYGlBIwE7NPQUjBLCSwlsJTAUgJLCSwlsEACf/d3L8x1qdvixyLB2YfksIdc9xgtUi+6h69AqIUBe55bkLdFAN/YjlMCt6DmKxC5zb1uQT2sgOcrROl43KJi2Djltb8UcdxztcDhFl10vK5MfcU7W1gNa5rwFRZ1LLpLk/tyw72XjhX/5118gmZVdw5hxRJ7/qJj5uTEJy3WALdYi6Pd5mqfHHGcLaaiUWn6UkDZCzxMV75r+cbg2orPPnwyCStWh51/nH3Y7306a23OFvxknUVnfbrr2iqYKfDPBVPhXGtv6hPwItznf9zrujbo2nuYXvnk75uTW6C0eq9z8fk99YlWj6RZTxp37Tm2sGjvp7/j+9FotvOjC2RYZIuL/JHPn7rXwt8uAETXSP2QtXFdS19RWeU7m/t8o4E7Vp/uhem/zxfr+WrHugOmjl91T9dE10qZqexLaFcXfXJyxxBmk761d+3Ipwc++dhxuPap17TrJGAOZaCZ2Z5bXFcwlcpo0Xh8dmNlruOyfhef2fXwAV6sDencVfftHFx7sHq2yD993nzCZ+euf3V9vY7TtRF7b58+uC9Q7DqHjeMkMcTnP+0LHldeYfHjN7mXtUerk1Y2rp3Z5pGT2pPqsjZL2cYX65/c6/l8iC++uDKx62HtxPpJe1/kRmjIArhAwVRovIrGwR6BZneAHAaUiKPRb8hAqsi4RZNRg3LpCRWyUcqmI5ROgBGK6OaN69zw9oUvPMQsFmjMvLvToF/88jP6X/+3F+jmrX1KpaK84zk3Q6fQfCxgHzTNYyd/AArQ1CG+TxrRefdzZn4SIC/vnMtNitq0DbAQzkGDGoAGSephp3cGj0yIosr6gGsNqdtrc0Pdytop+vJzv0uraxtUrzW5MRXNjjSWBj4AAdC8iSY/5A1oMgFwBM2SaBzkZmPOmZXBShpOMRYBwM96PZitid+3yktX3T0eYDGG1wSMi/J/ycOlIVIa1LnZfAiWkSDP4aZrF6k++0zWedb0xs3Y3Nws/k78L5qEh8zO8fRTj9OXvvQUba6vc/P6K6+8ws2h2Nmfd4lPYNd27OgOEMeEwQTNZps6YGvgl+8BWyR3tdgGemn4QPv11OYB9gka52fPQQH4KpiSkFQJywka8wWFpM0jci3V9ympKTf8CRuSzB0AMgBZ0IwVvDBnsNF0qw4ZBzOq6IdYzAk3IoKN4tLFi3Th/vuZvQgNs6+//ho3ZWKd0SjLQJJEkqKJBLPV3Lpzl8ECaA4SFgfoMxqUBBAldjy/CymDAfjTgM3TNKvjG25uikEPcb8YgyHQeCu71AMcIueh4ZhBUgmApFIM1ICNYX6NZp2bTdHgLS/1hZVMm5BwjvyAIUCYDwCEUICb+EmAqYKmIbByBnJlVjk09hMAM7hverqDKsYFW0bzKxqYAfyQnFrWm+MtIw7RpA+QS5yXCk25fRw3QUN0nJKpNINomF0FDaJg6irkeZ7xZJyuXLlMVz/9hJmgADbb2tqghx5+kErlAl1+710GVaDJGk3/fH4sTufOnaOnnnpaWH6SCV5v2Ho2lxVQ0GA4ZQKAnHv9Hg2x7szSBuaOHk8D641m7f39A2bBOL19hiqrqwEIUNaOxx4wVvF6MgsV2E0BgEJuGzTJMqsDMZgK3wN4dvPmDfrgww/onXfe4XFhjXE9/APg6U++9qf0ta99w4SDCY2HAxr2+9TpA8TRoU6rQfVanZotrEGH759Mpnn8AJhh7Ldv36Y7t+4wgAZgNzBPAaAEdg3BNwIwMp6C+gAOgc8VcJLYPzMdAgyWSjNzC0BTrE9oEg8adliXuDFfcvpp3jsm9ot9sAcyeHZEg5GArvAoDzuLx5M0YqbbCDeyb26dZjAsmEi2z5yhc+fOCyNRwPIFoWijB+7LmxVgs4bhkG5d/4yufvIB3fnsY5oMerRWLnADdi6fp3wBbBYFymRz7M/RQM+gAn4OidPewQE3iz/4yKNUXlkTMBWzQAFUwMgqHh83MCIEBaxJw1Gfjo6qDDDAWoIxo1JZYTlgHarVasB6h+brPAO6MFYA9NCIDaAfzslkM2xLjXqdYxHmBVYtMDYBSBCJxNntcd2Egb3BJhjc2B6h1tEhHe3dpb2d28zOlcsBEIkxEzM4sq+Ix2j/8JCq1Rrl8mXaPH2GvvDQYxRPQG9krsgbxsxchAZ+fa4WtiIGBUxkEx324QSQERrjO8z2BD3JZFLCGBKwZWlcELAAYnqfgZBg8gKAAk3x0EsANgDimOY2AF4GwJqZTyduOgfwE4xg9aMqAx/SyTitVco0AaNLwPAEkAmAR61WgwFN+VyGDqoHdHd3h9l6csUSXXjgQSqurlEql+fcJhJLUDyd43lDRyBz9i8RAOOkSQssmYgV3TYYdDq8HpVSmWOp+sBpI2mAKZ4Zsu5EjfWDPTCyQ4A9YB0E8yTYdrptarca1G416ca1T6l6uB/kLcJikgGYCgDZBAAjGYolUtTu9DFzKpbW6JPPbtIvf3WZmu0utbsDGnDTJsBUAK3EaBwBmAp2LUDgKZgKNsj+NM7/Z6Ap7B1xKC7AZfus6D6rauy3z2Xu84n+bZ+33TzXzdVtbiDgM9mYRZvmFExlc+pZXiyLoNdQdkKwROGH/TTHzxl4XPIPOYeBVAx+RzwjZj3rd5s0gI1lwHLUoXptj2jYYTBVLpOgTCpKyThAVw1KJob0e7/7JJWLGTqq7rHd5fMAUw0pkchTZWWTorE0RWIpimcL9Mu3fkU/+t4PGNCLeA8QG/IE2G718JDtrNnoEcA4k3GP82iMr7JaphRsPpOgdl8YhXrdIbMxlUorNOiPqdPu097ePus2QEa4FoBJAD9CDxG7AGpOgc0oCtY/sGGC9TVP2XSOWQsBuIf9Pvfl56hcqdCNm7foww+v0rVrtyiVBjAWPwWKgfEpmmDAKnLLRqspYCoww1XBAki0sZFnuaIZGL4VAJV0Kk1HtRqzqVYqZfaBp1ZXg3WKMBgV7JStZp0qK2UGTVerB5zDMYtdH2BuAMMljuGa//k//xV97U/+lPNbpOfRSAJaLwxsFOXNJ5D3rm9t8Vjef+89unXrJsdQxGrEwDPbpzmW4Hqo2eK5Cr+//cu36R//4Z841gI4m8vkJNfp4zkLfhusopKnywYD8iykYKqwTaB8tTh93pzubcCMkfNOxq1j6QZamMPq6iqdv3A/ywZxHAAqJtBjMNWQn7Ga7RazgSIv4ljDLMNgDYwGm4XJNOC7EQ/gC5EvYv2QPyrQHvmOAs4wd9wTc4KuInfG/YWBUYBLDBSKyPdqq7g/M14OAKaKUblUYjbLYqnEeWm70+bvyuXy3DmcbyUS03N9NUNbm5jLWQyrt9ZV7bM3ro1x4f64L9YccVznh/vaDZX0XF+dRZ/psJ7ICaKTCT322GP0yCMP09mz5zn+QZ7QMxyL36HTeEZRhqu5GkcApnJrQOJP5blWxiGbmKiPdH26XtPWZ3E/Bcu7/tnWLXy1yrC6hh7r1oHteHy/u7Um/Vv/79qAL57YObrv6axM3Zhm627uvPQ83+c6JjtWK6vps28AqsI13HeKvliKz+z7JD3PznlRfQvH+eqEvpqVlXvYNd252/mqHziuHubTIesPj9MPO3dfDc2+u7Ry13qUq192Tr55W71TXQq7rz3f2pNrs24u4+q2laW1I/seSMdi9chnG771l/xHwEruuofp/XG2Ya/l2qzq4SJZWzt112GRvk7HLw8S3veL7tjsnPVddZjfce1YdxrUGplP31xZuf7BJ2PvZ1yek2dxa8snkoe54HE2edLxhPl/na+dZ9i7/0X+06cnrq1Y+w/TX11L2/Ng/asdg7UZ+7ubF7jyt3O1sdb6CL2njTP++C126BuLGxd0XPY++pl994jvF4GkfX7WztkXb/2+ZH4TPjeuhcl3fl3nN3D2xVG9t/7fyvwk4/L5pEV+yR5v3wnZNdW5+t5L6bWtTN054G+dR1jcsuf4/JireypXuwmo+84d3+m7Wh2fxmBfrLIyxzMz/rZ+095L82P7Ds6n/64s3LkF/IbT/MWNbXZ9dA6urvl8xxJMdVJvvzxuKYGlBJYSWErgt10CSzDVb7sGLOe/lMBSAksJLCVwYglYMJUtUPgu4BYf3WPCipO2GBZWBLHHLHq41+NsIcItep148iEHLioMu0VTd9wnKSq7t3ULlr5CqLy4DU9xfAVyHauvUG3XQYszx62fb+5akNGXgWEFVW+BVLp5WByLdMuVh+9FjFsks+dMC9P3NLfOr4S7dlpQs8UnK0sths7J0qyTWwyyd7PXcdfC/c7VF52/BRZ8HhkeZ8dh9uP6B3dd7HXtC29XDl5dCF4ConkYOjHdkS94uWjtXu+jxWN3TaxNhumFK3OVn6+gbK/h+iYrK1cv9R7SACvgFLUh1w/aF0v4nXde5x1k/WA0t7Ao45AX7LaYq+OztuuT/5y9ODsBur7F1Xv3evZ4Oy9uvkCzZGDvblHXjnVeZ5SdeS77rAAAIABJREFUSo7w+UdXp4/TVZ+O+87RArHrI3GsFpdtYdnOzRfrdOyuT/bZpC8uhM3dXXM9zhb/3fm5L2Xt96rLFmDiNrHYlzc4117PnZ+um+sL9Pq+4rzK0gVTWRlbmwvTa11DPdaOwZWJTy8+r78Mu+Zx8dX1W3Ysek1XfiobHGvXyj3OnZdvTr4cYpH/8Omi7z6f917uPd37+HRLdSJMhnqNMBnZNXN9qyuXsJeHYb7arl2Y/c8a62R3c9ZVNOKgYRHMVNz8LcAQNLoxc8gYbAR9ikeHFI8OKEYdGg1q1O8c0koxQZVCglKJMaWT2PE+wo1icO33nT1HhWKZG65/9euP6ac/e4f+979+hXb3jyiTJaqUSsyiAQADbyyOeJwIdpwHOAEggn6fYzSaqtFUybkIutcZTKUN+GjiFxAHmvxAeIrGx1gUDCrc7smNx/1Blxsqk2nMLcaEHQBzgZ3qkUef4J3/G40Ovfvr9+jy5SuAtHDjHxoG0ZjKAK8hdkIXBi25H4ACAXCKPwhYDJTNlYFUU9SOYV+S4xhMFTD3AFYg+mUb1uRTAdMASJOgUd9udhAAxObilZwhABtlsVLAKsAvcp+ZfgXsj6MBPfHEo/TUk4/R+toq7/L/2muv0Z07d5mBitmXgh80hqIhEkwhYA9otdsMbJjCk9BoDAkCYBEAttH0KAAdXmwWlp3rTP/1+SP4f6CnOFcblmd2iKZTidvDkdnhmJu7lR1V2DwUTMV2zaCVALgUMFiBVQEN4urjAGABkAVjfOyRR+jSxUu8A/wnH39Mr776CjcHC0gkyoApASAmqR6AqdDQiX+6U7g2WaKx0foPjUkz/xOAooJGbW1m1NwAjdLQZ4BhXH3BWNDkDHYZMNqAbQnNsGCJQkP9weE+AySUOUPyRQEocpxl5rIRN11qw8SwP6YRdBzMA7A/ZpALgFYGoCafoWlUQB1oHEXTM/JLNHhDdzB3+zKcGRhgs8MhN2EDgIKGZQARZBfcgF0J/x8p0E6YDXAdyL/RrHFzMJqWW22AU5qs/6kUWHbSdPbcGQZW3bp1nWUD8FQqleEfjG17e5seeeSRgI0IoIeRsC6h8TZYY8hZgGlpOjg44PuCdU9zZ/gVsAyBkeJnP/sZvfTSS/Tv/v1/R089/SzVak0YmzAqZbOUy+fY7wHsgiZg3sGagaLCRsV6EDSuMgAIrIG9Ll2/fo2uXLnCrGgAOmKOYPfDdSCn33/+D+j3f/8PmS1H2PrGNOx2qNts0O7uXTo42GemKQBdMX4AK9DYi3ncvn2Xrl27Rtev36CdnT0GXEGfwXC0unKKG+OxfmBGaneazOIBViowfoHZCj6Sx867Got2Qwfy+SL/jvsVCyW+JmQKRi9lldA4pE0YYKxmUA7GD0Yh6Hqvw3FiY2OLmXWgN4eHRwzMw/UQswB4unTpQXryqafod557jvKFAutIr9PhsSm4ir1KNMLxBeCWt3/xBr352su0f/s6xSdD2lir0Pr6Oq2unWLZABBcKJTZl0E7ARRB0zjmeePWbWbrefSJJ2ltfQPd4oH/mNCwN+B1iCcE7CNOF+C5PgN5G80mN+MD6AP2MoAMxsMhzwfgJdwATCnaBI5mf4AKIJt8wJwF5wTWFwAmcAewD62trjLwDQxhbCejMYOix0Ox83Q2F8SvMR3euUV7t65Rq1WnaGRE5XKWgUXjUZ+6/Q4Nx/BvEdo/qFK11qC1tS3aPH0fnb/0EIOVAYyaMhgxmEjAcWCGFHYTbNQhAQxAKmm0jDNDUwfz3Bd/BNtif83sJ31hi0HzfUxiJ3wp9BY/pXKZ8sUCnwMbBViDYwCD80ZTbDGDY5kJEmAq+JcBJeNROtzfozdfe5Wy6SSd3trg7YMS0QgzVUF+YHLqtFtsjwjz+4f7tH9wwDacL1Vo4/Q25QGmyhcYKEgAfybTDKoD4IRBFxGwqYivg22CVQ8Asg5YHMFIMhpTpVQRMOQU5WCZqYIIEXykGwIxCyDXs+CfBQCdBOMm/O4QQJg29XsdAVMd7LHggZsAc0s6A2aqFCXjYIRJs14CTDWaxCmbr9CHH1+jN9/6NXX7I+oNJzwf6Dt+YOuRWIR6g94UjM3rhZg/ArBKcrAozcBUWGpOPwxuw32+0DiuuTa+t8/Cszh/b1MgvsPxONfdmGQaYINf9L7KHIO/5/OjecYV26Sl92F/OgRwtBc0qgmoRvIWbUzV3cUl/4jHIoRUMx6d0LDfZmYqbDow7DepfrRPNOpSMjqibCZOiZjYXSwyoEI2Rk8/+SBVShnqdVuUSuUomcrTeAyAdIlWV05TLJ6mCMBHqSy98cYv6Af/7W8ZEFwoFdj3I4Yh3mF8kClAmgBdst9sANg1oGwxS4PJkJrdBkXiEWaMzWXLVCyUaaWyRrWjJm8wcLAvYHrE2E+vfkK1o0PeUABAqn6/I/lEAM5XVtZstsDxA0ymYIiFX3vk0UeY7e3uzi7duH6H7tzZp3S6QJkMjq1MAZrtTpfzSvg26ByeA6pHHQZTra+DkUuA+gLwB3NginNUgLBOnTpFpWKRikHOg3GBzZMBmZ0mxyzE8U63zZ8JY2c7YL5rsMZks3n6L//lf6I/+8a/4XGPx1jLlLDtRdD0h5xFNqBYW1th7tP33n2X7u4AdNmgGzduMNAHYwGYB8BXBZQC5PKLN9+iv3/h72l3d5farTblsvkATIXNGoSZSv6J8YgfAUgN7GKi71ofs8+a7jOr/c61NV+NUeMUwFT4QdxG/nju/vOcF8EP9xFHYHcA/vYF0NRAnjQE4FnySPj6VCbH8wDrLl+X/bkAi+E3GWAWjfL6dnvIB/oM1sMP1lXrPlrPw+fILzAOAIRwX5zD8gie//iZagQ5gUFuyPl8sVCg9Y0NjhvIAcA2irwCjFu4tuaRWlsSwJgAsfTHrUVyKA+eS6zvscxU9vkex2NcuD82EYGOQK/wmc7P98yu6zefM88YEbAJCnz7E088To8++ghtb9/H18S1NTeFrJSZSt+fTJujp85ZAo3Oc+Y/pdYrQXX2DsVX03P1C8fouw2fP575Vcnl9Z+tgbo1HXucez/3Hp/37+PqTL661aL6l/tuQjdkO65OZcftW3f7va0nLRq/9Qt6f9UtjaHue4Ww2qre397vuHvbtbXrHrZGru34fFXYdawduXPyjdNX9/NdW/VSv9NnZld+YXXcsM/dup0dj2sLbn5kr+nahtqHby56z2lNQZmpgvou+3BDqeSO0V03Pday2bn1TTseq1vqs4/TC1cnjtMdu06+vNPqpI5H/z/n37DpkWejRp8MZnK4N49dZAPyzC+7LnE2Oa15Ocxgng0z3Rh/Yr+HBwNnjX22HbbWx91HZWFjgM+HLvKr1kdZf+/GHzuWe2OY/11emM/y6Zn7me9ce99F9uI+W2DsYWuo9qnXc49zr+Wbu29cPt3Xa7k5h45BfanmZW7eeZzuuDZmj18UR33n+Y73X2OeFdn6IOtvrF/F5yeJG8fpss8+XD2yMcSuiZW1jfHuPd2Y4uqlrqlez9WjsNjnylzfQats7Pjs87rm0/Yze60wmeMY3dTVgqmsnYfppc9eff5ex8EVKsefL5KDjvm4GLIEUx0XEZbfLyWwlMBSAksJLCUgEliCqZaasJTAUgJLCSwlsJTACSXw4x//ZLo96UkL72GXdgsIvr9tASKs8GXPCyvaaSHJLfzY659QBNPD3PEed74WemzRIKyAYIsVx13XLWxM05sATHWcnF2Z+IomtgCh33MSxbvLm13qHcptXTO3qKMvA3VddIy+QtpURuZFoB2z+7v7EsM2kIfJ1Z7zm4KptKBm56rFqtD58btNSUVPUojU4/QlSViBy+qVjgEvlu166Pqp/Hz67HuxcxJ9tPM9iY2dRA989+Wd4J1dHPV+KpuwgqFb0LTXn9MHU7Bz7dVew53nokKfv8ln1lSE6/rkpp9jrLYoqQ1Fro8MKy7O5jpjNnDnctzLnTD/7/NvPr/r0zs7J9itNhKE+dp7bUaaBXzrZ9fXd70w+1s0T1zHfZnt2lVYQdgdzyJ9cQFYJ7HBsKLxIp+teqmxyt/8Md+w4Yutrp3Y6/kK9L75uOO39uAW5+01fQ15Pv/iXk//1vW0ccOOxacPi3zJcWtl44aNqT49sjbj6rCr8+7fYXHaF3vC7O04GwqLcyeJAYvikG881hdaf+iTkXtsWOzzyVA/05ePPv/mztuOISz/WGTvuiZ2PO6LNHw31wiGBt2h7P4uTBopbsQGCAZNZ2AGoclAgFSRAUUmLYpN2hSbdGi1nGRmKjSHojE0StIcBvaVSmVNGuqiCfqnf3qR/v4fX6eXXrvJzXiraxneOb5YLDCjjOz0T/w7drdHfEaDHXYRx/XQoM2N9YOhNIXzQoDpA8ALYTxh9g9mNQHYAsw2wmDCDCTjAQ2GPRpNhlQoFpjNAl3U3OweT9KFiw9QLleiZrNHl9+7Qlfe/5CbGhHCB/0BjwlgKmbx4rsDiIzrg8kGzf8CUWIwwXjGJsXN7EEDhOyICMgYmAqkCXcKpgKAAKwJyk7EPeRBfszkB8KEwMwuIwBNJNuUdZ5nfhAmiEnALgSwimwmYJvi9HcZkfRURCMTeubpx+nZZ79IxWKemVNeeflV2tndpVazxXMVYJAwb2DnfHyOBlY0v5p+kCA3DdipmB1LmovRYM4gJr4pXnTrDpqaTwj4DD/cBs/MVcIAgWsI+cOMmYopOQLWF8sAJvfCOcJMK2wecj/ZPTlg2OFmaAFdTZvvAcBD42ivx+cil3j6ySfpgQcuMRDnww8+oJdfepHnzc2tYHmJJ4KfZMBMdYdBJrgXZKbxHjYtQO/Z848C+mUtAwYvnrPm95KzqR8W1oCAcVe0IADPB7vHRyMM/oOOA0QFZhs0DwN8wM2hzGQlYChmfQOYJ2DuEP8zA+Nz4/4oErALCWBGQA5YRDSXA6Qmn4Epiz9npiF5OS7zlXwM+oNmWllLmT+DpZiRoc/NycJaIOxyAFYJuxvWSgBWOB92yfIOFEnGIGMCAxnWWtjWAD7pU7GUp2QiRvsHewwCWz91iopFMH0UeS3KpTJtbKwz+KaQzzPbD5qfC/mCMHCxbwKQTxjctIEeQA/1o7jP1U+v0j/84z+wvzi9fZqZ+U6f3qYJmGq0OYoZFgAyFOAes+rJxteBZxDZQ9cB5qvXq8xyVT86op3du7S3t8fAGW7MhO1QhLqdLjMZgUUDP612hxmyAPoC2GIwAHNRjfoDMKWJ3mBOANuBsQP3AkALQK3DgyrLX8BvKWbfguyZkS4tTGMQeyotQLVCPkdpMARlsty0rEBBZi+Lxpj5Tzc2AKAEk4UPR9M11F11HzqhzGXazAyQab/fo3YXTG+3qF6vC+tCp09gwwKAC9eB5MCgxYCtYokuXrxETz/zNH3h4Ydp+8x9NALzVwACBEAYawEgT7NRp3rtiD79+EO6+vGHNOm1KBmdUDGbplKlQqVSmcFm+UKRMpk8g2kAogJjSq3e4Ob9ZrtNqXSWnnjySVrf2qZYOsO6yAAmBVMF7GHqr6FD/UGPmi1hpYK+gAGrsrLC64Pm54PDA4k7kSilwPBGRO1mc8o8g4ZssLGAsatRb1Dt6EjYmrJZWqlUgnXQV1UB2zjsC83XqTSD9/qdFt298RndvXWdmSdjMQDO4pRJx9leugB/DPHsP6a9g0OqNVp0/vwDtLl9ljbOnKMYJZgxTsFUnI+KNxBgKRrcgX4IYqMABABQjrBuo+EbTeX4lwZYJ/B3iNPMoAhdCxjwRDd6zCQD0FmhUGBwHcDFuBf8FMddgKmCfwqk4uwBMQKN/sM+3bh2lf7hhZ9QJp2ks2e2KRGLUjqVoFI+xzoMFjYAkwbM1NNhAGGr06FiuUylygrlS2VKlyuUyBdoAgA6YgiYRSbgvYKvmDFTaUxELILed5ptBgFgrOViScBUAYBXhh0Ar6dNjva51AKi4YsGbN+JeMDAOB7wuPFz9/YNOjoU5h2ajBgwlsuDXS7NcTGRSAvIpTOgwQgsMnl678rH9Orrv6QxwCL8AyAE8U8qk+JQC2YqXmFl0AzAVJKDBXmYZaZCPAAjqNOov+j50DZuufm2rq3Nb6E3+ryvgF+3wWtmewIIxo8+G9uGM/uMa597dDmYmWrYl/whYI5kpqKAkU/jOuseM1LBt4/5Zzzs8k+U+tTvNqhZP6B4ZMjgqmwadtKndrNGlXKGNtdLdO5MhQr5JDG5VzTJTFSJRI5yuQqtrJymaCqPhJnGwwm9/uob9P3vfY9z29W1VWaiBMiOGck49qcZpIJ8s9vp8Q/AVZPImDr9DtU7dSpWSgxIjUwAfs5RqVih0YCodtSgd999j/0d1v7OHbAp1SjOgNQ+61gcQCzecABMdMJcDkBnMiEMkq1Wh3/Onr+PAV/wodVD+NAOpdM5BlTl8hUaT4TxCTHsqFang8MjBtMiN251hgwCXTuVZf3D+oifkXwKoK9Op0fb26epVCpSNp1ihknkBZAFgOIK/GIGTc4FxWOBJaiBeFCvc34C//I//NX/SF//+p9RswlgJcwUvkYYpoSdSXJ+gKUQq95//32q1eusW2BzhW8DGBYxBMAd5DfIHQAievWVV+mHP/gR3w9+HsxUiGXIg4T5Smsl4rulIVlA124jsTYrS24mOYmtA6qtuM+fbt1u9jwBILTkh7g2AMVnz5/j3xnAxGAq6GSE+j0AnXvU7LQZ8IaYjH8AHmdyBV57PDGxLeEZKgBEIb9jMFUsyizBuC6DfgIArO5wj3viXORK8PVaD2LwPZ5ZsZlBAKZSOejzNgOVIpLnrK6tUaVS4byOQV/jMQMDtfkTctd76UYCugmCbax1az+a41r/gvtrY6gLSgD4F7oFfUPs13tqHunWK2yN0K6j5s8AYkcmE3rmmafp8ccfo83N0ywXxFZ97sDcLDPV3DuAzwWmmm304asJTeNuoH/6zLPoXYCVp1sfs77Yxg+3JuQeN00APucvYbUmazfWRux9fXU+tUWuXwTMcjokd519f6uuq1274/DZr47PlatPRnbMbGPBxiu+OuXnFOX0cHfMVn6+WK7rvGiuYefZMboyW3RO2HzdHMOn82qf87nCrM7tjsmdv/ppu272HN91rU9xdcDn63E9mw/Ze+n1bQ1C/acvjiyyPZmLYIKsnvvW0tV3u2Fj2HrYc9S3uPriyjvMDsL02Y2RLKvZq9aFZuCO210L1/bt8dNxMjv3rD4b9r7PDkTfA3weG+UlYnbK2QajYeNfdF13TXz+TQHG9l72d981dCzWR7k6pX7V2pTqs0+HTmLnx41Lx3qcj/TFA6urbg53knnaeGD9W1gstrrsytOVpY1Vqk8ugMbO3eqc7z1FWCzX+9p3EmG+z9WX4/Tbv+bHb6Trk73N+Y67r/u9L+b57ELXUP2zjsOuJz5z18Ee5/aJ+MbiXs+9nz3H9X/6t+953bduapPuu1p3LV2Za/5h56s6acegNqCfWTvyxUJfDA8qKgv7Zlw/4MYRn078+Z9/e9kb/nmNZXn8UgJLCSwlsJTAb6UElgHzt3LZl5NeSmApgaUElhL4TSTwox/9nSmx+q/gFiFOUlRdVHCxBaRFBQ9bpLLFHi1CHPeQ/pvI47i5ufd0i+FuAU0LG74Ch8rILWD7CgTYXX72Ince7OSOSeftFoFOIi8tnljZhRUg9UUjjtUXpr61CVsHqRnPmk9dvfCtRdj4wu4xvabJDn0FRT3f6roFn9h5+eQ4vb9sXj73zy0cufeyhShXfnqu7/5uMdwtuFkb1OscB6jxydEt+ln9XGRjbuHzJOdxQ2HAAGH12LV//dstJtrx2CKzq88+/+TaobVd/V3vZ+ei8rEFRGvvvnn71tPamRYsffJ19Xf2tx9I5Y7FldFJ/XGYb1t0vp2TBVP5ZBt+HTEoO+/jbMo93qdLrhz1xaVtgrEvzdROrc+3PvZYHxQ070OO2lBh18Y93xd3rTytH3HXxvX9+pLFp7euz7G6F2YT6kd89ndcPPLNOawxxp2X24xnbdw3Ft/LpbB45osBi/xb2He+WHic7bj27ssBTjKWMBsKWxOfHwyLAdamTnIfnw369Mm9n41Vrq/yxZQwu3Ft3h2zNm+q7Bf5b6sbi15S2nv4fFSY39L1xhgU6MDgpCHYNoYBM5WALrC7OJoEJVaOGEgVi/RoMmpRKtajTGJIq+UU5dJo9D6kQQ+AqiE3r6GJPpnO8i7uYIr62+/9Pb3wf79C1291CM3hZ+6r0CbvFl5kcAfASmgQAyADDdQASIAdotVucgcXxo3GcTQkczN+ADxifZe9XGX39hEaqgH0idNklKBYIsXfD9EEOxlw82hlpULpTIYbsAfcZB+hc/dfJOyk3wKY6vIH9MGVjykeBbOEsGKgKRZjREMg5IEGz2wmwyACZtRhAJWCqQACkR3aMZ7p79iRnX0zgFkCLsKOt2gAZ1aW4Jzp2nFjZNAcyaggTWPBCGKg+/bJCtdXMBU3mgKwhQbzWUMz2wuPV5hK0FwNYAhYhL783FP03JefYVaf/f09eumlV3j3fDT+TdknAoYRzEMYBzrcCAlZoZFG52hxXgJYEkCUAplmYKp5Vgheb0FbmeZQYbqC/BVMxc35wXFiN7PmkFmDNMNHpoCyqX3NyUPBVQKoEvmMaMiNrRFuRH722afp0qVLtLW1SVfef59eevFFblgE2wmWBs2jAPiA7aPBzFQBmGoyzyKwCEylc1DgmS/m6HOJ2K/uWixN9sIopfYKgFeUUskEg6qYrSqDXfGLzOaiwCdpypwpkMYPXkdm/BpTBCCBERjYwNKl88H3Q+r1wfoDgE2E74HrohFXx47fJd+59/84BuOFPaOZVsAxE2Y7wA/AVNAprDOAOLEYwIu4PtgLUtyYK83SADqBpQpNo9ClCAOqej1hm0gk0TgNFrUjtjk0swJABeAN1hbsGWCKwudosMX/0XQrP1mWH+4JEAzuAZvHOPr9Ls8TrBywkcuXL9O//Mu/MODu61//Op+P5vQkmJSmjGfwB2DgGrIGQvSwvYB/YsrGAF0G69L+3g4dHhwwmKpaPeT5MOtCwNKH6wBMs7OzQ3/4B1/lH7BKVY+qPCYFEIJ5A6oNoJgylgCQA4DKwcEhvfvuO/TJJ59Qt9tnkA4AKwBbMMhpMGJWLYCL0BwOEFUuB5YugHfSVCqKLNEwDlAD/JcyLoDRSnNQNLozWwQAdryeytA2DxpkZgnEoyH0q0ftTotu3rrJ/qhardHhYZVqR/U5MBUDOlsA3sa4+fvCxQv0leefp2ee/RLPF/aMpn9uco5EqHp4QEeHh1Q7qtLhwR7VqweUAdsW/0Qpm8szWxRiGUABsGsAZYajEVWParS3d0C7e/sMHCqvrNBjjz9BG9tnKJkvsBME0HTUBzNVjFkemUia++QgG8SwvoCpugBT9VnnVlZXWT8BcsD6ASSH2ADdgc6A1QiAKTBVAYQMRhaAfRr1JjPOZMF4lsvxOuFe3KjNID7YXiJgoMRncRr0utSqVen29c/o7p0blEygWR0+A2xnsIkU9XodZg3BOuztH1Cj1aFHHv0ig6lKa5sUmcQZaEncMC9+X56gAFBWMJWAXVnZAa5i8CRxPIH/lEZvsLYJmArwhMGgJ0AhBrwIKAW+SNhG+szsAduSRnZhRNJnprnnEYALFJrL6FOiVr1Kn3z4Af3k735I+WyGLpw/x8AxAC/KhQKVigXKZXPMBgebAdsc1gjDX9/aovLKKiXSaUoUihTL5mnCjGxIDuI0BtCZhI1LGWxmuWGE17nTEFY4/CshRwrAVFpzkzBmd4wXwMf8swQAXGCyg4+E/ADgAuh0yMAp/Bzs3mX2ILBLAkwYmYypUIQup1kOAIXEE2DnAQgRSNQ0vfPuB/TSq29SPJWlWCLNejIcT2gwGbMPROxlMFVEwLKcI2PuQ8TNeTAVgPnI42B77OSCWosv53afC10w1XHPI+KDhRFOgRD2+c3m0ZqLK4iBtdWwALjPT3ZsQuIqjGAMiQ9A3bzeU9Y1ATrzD8PsACQBiAZAGOTOfRoPWtTr1KnVqFIqPqZsKkqZFPxsm6r7u3T2zDpdOL9JxXyUQVZgUJvA1iJJyuZKVCisUqVymqLZIo2jSeoc1emN116nv/vJC1Qql+jUxinKZTMcizGOfEFAggxAZMafCcdWxFv4j+6gS91Bm05tbjIw9vCgzkyU0ViCMsk8ddpdeuutt2hvb5/j9N7eDjUbNY77iIcA6QIfnkhEKYlfJgBJg3koPQUfwfe32l1aWS2zrff6A+p1EOcBqkGMzTEzLP5ud3ucU8LP7u4f8vWRJ/eHRMlUnFZWgnjKGxyk2N8gj6jXWtTtDujcubNULhUZUI4cCMw9zEQLhlpm2ZV8GABO6Cg+R6wF+An/h74gD/hPf/lX9NWvfo1qtTqNhmDbAzNrivPgLgPlYfZgX8xzXPjoo4/YnyG/AjMV4jb0DCCejY0NBh7BFeL7n//s5/Tf/uZvBVg5AZguOwWVyyZZWnuX36fP+gFQXfMrbXzXZnTXlhbVYaxduc+sCqbC52un1ujsuXMSj5GnIS8L9B8gZgCbW902y0TZWJELZwGmigNALTaGPAAAWGYPHoAdFRt2RIXxroc1b/OmHmq7Ojd9bgagip9bgo0FMDaMCb4TebtlndN6DKQHNlAAlbEOsAGsFfJFjSG4Du6vG7VpzUnBltYnWHlqHc9uWKTrZAE0dk0AIMN9Ef/0nlobmd9UQXKFsDqc+CySDR+GI/ryl3+HHn/8CWbUhF1bMBXGxLJPpDj23FO/mtM30QrRB9E91Y2pX3M2wrO1Bp2Lztn3HsA+18zuNb8pHK5p5WbP8dWE3LrWcTHD9/1xtSZ3DC4ATnXObSTWWpIb13w1Krd+ZuXnNg7rse51VAetbO266O96bcxb60HhqCgKAAAgAElEQVTuevjWdpFs7VjCxude097TnuO71knWNaz25cpjlpvNv5q2Nu7qs7s+Yfdy8wjXlq1++/yw/cynJ+566tzCxqM+015L9dTqseqw5N5So/KNXe9v8yfO37luMF9rssf61tT1cXYOi9ZyUY3e5zftWO3a+/RxTs90txPzoasHPvnr4e76uf7PnosNHxaBqVz9x7U0Tp7ENqbzZmEsBlOF2YtPNxfZqvVHi/TaJ6ewdXRjspW1z14WrbGNh8fp6nG26n7vu68PIGd9zizezuqfuhbWZ/t8gB5n5SN2eW//g+vb1A9YULo7FqurXDsO8rqT2FOYjoTFXdd+XL8cZl/zayA1TLuuvjV0x+DGrkU65fNRrv8Ps3nVBbuuei6ua98rao6Dzy0IX49flE9YHcD8fXmZK0+fj3N1zhcrddxhsdz6FatfXMcN3oHofWzOs0j3ffHWZ9csB3kjwNM9zvfbdQuLRfr5d77zrWVv+OcJQstjlxJYSmApgaUEfmslsAyYv7VLv5z4UgJLCSwlsJTA55XAcWAqt3ix6EE3rDjpO2fRw7J9UHZfMLkFL1tE0gJCWJF7kWy00BBWCHKLYHpf9wXNccUdd95uscHOZ664EWz5r9d3G3913L4iiq94sqgQf1JQiBaR8H+7g5lvTj7Z+8BUvgKeO/5F6xuqV0GBOkx/T6Ln7n31XqoD/LcBvdk10SKUT79skcstwLmFIitbWwx3X+i59wkr2p7EX/jmHVZAtfd1i37HFcjkXCmpnaRgqIXI6Qv66a7Rs13d3DWw43Mb8xfZruqN6rlvXcLsRseHc6z9znZ/n4EjfesUpu/+QrPsfnuSNXN13s7JjtXqru8cqwuL1lhfDIf5Hp9vVH1wvwsroLp25uq3O0f7ve5mq41fOFY/w7z15ZjauzaDucVhe03f/XAtbfSwsnDH6vMFrux0vnbN3WuqnbifhzUB6Dh8sdbq8knsOUzevvWzcV+/d+eldmhjDz5zX0LYa9kYrXM77qXFohhznM/0ganU17hz9MnB9QG++Kef2UaQMF3zxYJF9uObn67DIvsJu8/nuVeYL7G24NOTRc1BvvngPqrL+rLSNl/ZF0SuLobFNZ/vDovDrp/ScxWMwY3mAPMwmApNumiSTXITOJpnAQQCECEWnTAzFXbVHw/rDKbKpSYMpsqmiLqtKo0G2HV/TOVyhXL5AgOM6vU27e1V6a//5kX65399myg2pvWNMl16cJvObJ+mcqXMzdIBRkaYUuJoLO1zM3Or3ZKGjgga59D4i4Y9BRMEbBTMSDEWQNIQjaJoAAFrRorGIzTAj6k/7FEEc0hGuakOO9y3Ol3eTR1z/sLDj1GhUKFGvU3vvivMVGCYwG7xaBZE0Y/ZqeJojwUApE+FYpGKhaKAqcB6gT6I4GUgA6gwpjHGJWOTYwRQBcYXsGqh72QKtuJzgh3vuRE8QpGYsNgIM86ExkM0uQJM9f+w96ZLkl3HmaDHvkfkWll7FQoobMSOIsGdEqm2lmQcStP9AP2rH2B+zLxAv4VMMxprzUy3/oykmSElNkVShLgAIPalABAF1L7lnhn7Pva5X4/w9Do3MktjNn8YgKVVZsS9557jx5dz/Pp3Pqlj5mLxqFYdIAHFxUBeYDXBfwNUr6Ngik+HBwAJ9dYCpMJ3KDYVgEWavvMHX6dvffurXJh9585tevXVV2ljfZPafGo8ClKlwA7F+QA3oSAQhbIMpgKQjcFUUlDDRTWGNUrBThOGKGalilixIqYB1nkGU03XF9YmuWiZC5cjUFUEUlG2IL3WxpQpaN4UTfGv8vwJU9WEDUsK2BNR0SYYnS5depnOP3KeFmsLdPnyR/TrX/2KdQcAJsgPc4ni81y+QI1mi27fuSsFtwZMBXkLGEiYFA72UQoexEcIQEh9uY2nNqbruPSUerluqm+ANnAdEOwrmmMwDgFUBXYIFFnL3wK2AgBC456e+s+sTyNhpkIRuZxwj4JssAZ1GOyI4mQ8B3LSdqXvwo7GbFRcVi7LbrsmAXuXsBJIATUKt3sATA5RiC6gjEw2T5lUdsK2w2xyzE4lxbmFfIH7A9ANHgs7BQOdMDkMKJVBX0bU5r6ieFvGCqDP6urqhLEARbeQjV2DoThd2KogM3wPMJLMH+ShILW/+7u/YzASgFRPPfUUPfnkk1x8Db3gNS4DMVM8ftg7GD0AhFIgJfxat93iIlgU2jbqDWZPgmyEwSpBu7u7tLe3xwwaAFaB1QLMVsMBxt6h8+fO0/nzF1jWAKjApjHHmBMwIQiD15Dlhn4vLNTo5s1b9Oabv+UichSkTxleALKETxAmhRMnTtIj5y9w4TiYziqVAheqQ67MFBbpBcaqawXoAO6H3qOI98aNm8zmBv8LAFsmneXxYu5xHz5DETuKzdF/FNGDtYJtLANfPKS9PQGOASh288ZtWl/f4CJ/KexJMXsF4hja/e53/5D++I//hJZWV5kFo10Ha4gwHq7fv0+7e7vU73Upn81QMZemLMbCdj+kbC7PwCXMNTwx++gx/h1z21vbOwymQtH4wsISPfrYY7R64iQVagtRAbIAVpm9JgKNqfdB7Oh1MNdN7ku/J2yJKyvLzOQEIEqzvs96AGAVgFSQJUBuhRLms8hzCN1pNRvUbDRYrmgDhdpFxF6wdkB3IsARgIcTMO44Qe1mg3Y312n93h3a3d5gNqpcDixyCfk9m2L2LADQ2t0urW9uUbPVpZcvvUJrp85SvrxI42GSmPCP47PAlvR8F4DlxE8jFovdJyLWGsQw9BfzjnEBjAjfoUx5zBwCRkwetwCK8R/kADALGCFxz5ThTgo+dX0+WbtznoSDsrQxHtPtG9fp6pXP6K03X6eVpUV68vHHmNkpCwafbJayGWGyAXBNARbsKyoVWjtxgqpLS5QGu1OuQJTJsZzBzpVgwBx8nDB1MbvMhGFGQHiYjxaz3EgRWqVUZr3EfUcDU01BVYxggrQBKgcIHmx8IwALYI9E9b0dauwLALPX7dB4OGAQGmwLtgK9RXF9tzeibm9M/UGC3vvgE/r1629RvlRlRtFkOkt9XjsNGZiDofUiRrwJyBt+ncFUskZJRYyVEzAVMwBFmGezQLbrbxuzrf/Qy0P7P7s21pjIOhIB0+1ezIIi7Hpc1966Lrd5Gr+XmOghF+bJPMh/wkplAVWqa2oRAFLB7yaoR4lRj9rNXergp7VH+SxRuZCmXIYYYHX/7i16+skL9MzTjxKNwAY6YjBVIpGhdKrAQKpyZZkWamuULNeol0jT7c+v0rtvvU2vvfY6VWtVBr9UKkXWeYBl8wUwVArTIuYffhJATMgNQMFMLk2lWpmW1o4xK9Rr//Iaffa7z+nq1Wt06uQ5KhbKzIioQJk7t2/S7u42F6RxoeJoTLk8AJFgtMvI2mwM4FOectkC5TJ5iXnMWiQMqQCzjEaIhylez2ZzRarVlhlkBdAV9AfsigBx7uw2qN7oshSz+RQt1LBHwPo5w+2PxykGAe/vN6nXHTIzIWI27EIcD9ZVY15Hg1223WkyYBNAacRIHCoAX4z9BuIUZATmyn/33/97+trXvsFgYzAppZJZAVKnMtRudxhAj0MZAFDEeun6jRscPxHfbty4QXfu3OGYDeaqU6dOMXsiuoP2f/bTn9F/+T/+qzCXgsUphzWMxEmstSyYSoGx2FvIeu5gHs8Wv/qcnN2v2tyA3euH9pPCLCpr8JXVVTp77iz3Des1PjhCls3U7QhLZKvXoXYHe4E2WwVkAzBVKiPsU/Bz+AG7JfYF0AW0zeu3UoHXOVjPtJpNZi20+1ReJ2Onw3sp7PGw7gKjphygwUdpJJKsn7r2mPiX8ZgB4GAVBENYqVwWYJoBU6G/yoY5Kx9k8wE8xgiEadfqdq/P+yv4y4j9A9exDHI57quwsSrbq+TqeK8bAFHxGjLKt8pzRQc67RYNuj361re+Qc8//zwtLi49AKbCvRIzsxOwqbYnC37ZJ/p8g+71JvHU+HGvZ8a1H2jL6p/VOf886+s1/6m5N3ttKG9zlHZ9/+w8h+JM6HsvH51/fK79snlLbdfeZ/sR97nKW/+1tmDH6setbc8CU6ksdY9zMB8kexXvD7wsQnmxWf2aNU47Vtu3OP3w8xj628fu0PzGfebXH9p33auH3odamdkxeH+htuDfNR9lrN4vheY+rh9o3+7JrL5av6JzoWso7H303YOum7z+qh9QW5VlkR6OMc23hNZws+bO6mDIjuxYrR3qGGxe1d6v71msj/X29kC/OMA86CO9Dvk2vT77cViZTO5FDnb0IDOV75OP3w97AMGEDts0fJQ58tdY2/Z2rn/HvQPxbXm7DeW/rAy9fcX5Q+9jvCxDduNt0o8t7j3QUXxdKHaGdAd9sLodii2+n9qOf+fmfbqXo7Xjo4CpVKayf5/mDfVzu77w8xTq81H9ekhHZ8tcD9IKP8Hb4Cw7C+lNSLesLOPG6uOuvu/n9ax5r+7XTwo48v48pFOzZBpnk0exIfssazt2ng+Lcd7m5H3UFEyl+qP6j7FYn+7n3O5t4mxJ+8371kg4h/m8kA/zstY25mCqo1jx/Jq5BOYSmEtgLoG5BKYVAXNZzCUwl8BcAnMJzCUwl8AhEjgKmMpv5O2G3DYfl7SziRy9ftZm2W/+bRIktGG2m3T8bjf6R1UATVTb9v3vNtGlY7LFAf76UKLsKElPn9CQv6Mqzejlmi34s4kjn0TxCSRNItnr8LsmRLysrfziCpZxT+jlXJxuTPVETij2fQndFxpHaG6DesV1plOsfZzuHZZwtc/zcztpMwCm8nrj/9ZkbGiMPpGt84d/4wBsoXFoOw+b3LO65e3YysDPGZ5jk+6+ndDcyRRNXxqGrzl4ahuu0Ze8cXIO+RxNEh7VP2j/HwZMZX1EyO69DYf8pJ3vuGThwTHY03On36iNz5on70fiZGP166hJbzsO769nJeJDOvHwiftpQYLvr/1bi7v0lFh8py8uMWb8bV+I2+Ljo/gia4P2VO5ZCXTrE2zSOqRP2kevRyF/EJect+NUG7bFbGprIX8SWhfMivNeZjbuh2KAnzv7Ysrqt/ejXr5W/0J9sLJ5mP5rW3FgKj8Ps15m+jWAjsn7jDgwVUh+aoNx67fDfKEWFIX8aZzvfdhnxc1NaF1iZRQ6ZTOk41bH9P5Q0aZ/6e+fH/J7fk3g5Wn7G+fLJS5F7DYoUgbrU8TSRImMMAMlBBSDQkQ+eT45YDBVv7tL2WSHwVTVUory2RH1O3VKjgdcmFyuVCmfL3IR7t07G/Tp776gf/jxh/T2u9do7USWHrlwgr707BN05sxpWlxc4KJprfTO5jJcpI9iahQB4+R89RVgY0GhNfwmipgFpDRiMAH6Doab/mBIwz7AHyi+z1C3O2TQS7vbIgaXpIiLKDG2vXqDi0dR+PfMcy9StbJIu7sN+uD9y8xOBVYtnODPYCoUMWKtgdpgRi+B6UFO+x9ELDpyanq0zuTi+whcxCCqCFiF7/nk3gg0NBZ/z9cqmxW3IWsUYRYRVicGXg3xslUYB6ZnhwN8xFY3KcoGmAoliGhbwFSohUb/hd1JCxNRoJ5m9hQAgTITMFWv26Kbt27SL37xKm1vbXMRpaCw5PRhMFsAQKFAGIBghHlFvlcWFmGrkvHoZ9LzEY0TMu8KCmKbYbGgj1LIOSkqnRQSSsHhxL74FmGoEhFM/9VULdtdBM6KLonKfVDHLqfaT/wePzPqU/RvLpulS1++RGfPnqFCPkcfX/6YXnvttYnegmVMZitJxWKZQXoAU3UZJAL2ghT3EfOrYCp5nhRF2pSy2KUUMU0LmWTtqf/Z9a4WVU4/k0Lv6T6La/UnoAQ5oR7ACRR1SoErCuUBrkGBNfTgIAB7xGQnI4AUccJ9RgpCUQQKlphuD/Mu88gMM2B4Wajx37BLMCGhXRRwC8BOgARSUNunRqNJzUaTwXrQMQCpoOPYsQEwBXYLANSYySiZEYKbiKkqw33PUDZiPxiOhwwkAEsLGFQALAA4ZERDBmG2mvUIECZMVwBGofAZ/6JP6Df8EWxaWJPGDO7B9wwWK4CRqSRzofMa7SV+8Yt/pp2dXXrhhRfo7Nmz3C5YtiCzPoq62X8IsASF5QxsigryZZ4BlBTmBxTZ9rs9BkABPIXiYhTFb4IdaH+fOp02Fx7jeymKB/h0wIXCAIhhrqBzAIYBpIL5BcsRAFwAo1RrYOABk9QiXb12lX71q18yUAdsRyh2ZnBWC6CnZWY6wM+pU6fpzJlz3B50JZGIgBwRGxqKo9Fv1VMwfaHIHHLE5wDKXbt2nftx/PhxZrJCcS/Gh3FAFGBUArgNBeoMaOmgMHtMiXSC+4e5bzVaVG80GGx26/Ydun3rNn3x+VUGvvR7fbYvFHRvbm7Ss888Q1//+tfpS88+S8vLSwwgAhBtf3+XWUigE7DdEuYVqIYBwA5DSoG1pFBkMBX0AoX9KPJnkAwXOxOD1/bqdWHYyOZo7fgJBm1VFhaFgSly0AzkjZjXMLfQBxTt1+t7PKcSy4asV9A/6D1k2WiAeUsK6xG3YHOVcpXKFQD7hBkNAul12wIuHgAsU6UimLSYWQlxcWB8pYAToYgA9dR3d2lrY532drao3dxn8FSxkKFiAT4BQDwAx6CPHWq0WrS+sUXtTo++/NVv0rGTZyiVBytTgsYDBBaMlzl4hJWQgcdp8eH8zCg2RcDCUX/Idg8ALmwY+iS6IrGJgVQR2BfMMewjJwXLEaM0M7dE/t7lXADw4JjDdgrnBQAyZnVEl997l25c/Zzu3b1Nx1dX6LFHLxAwgfjJcH+l+Arsbvv7YKppMjh89dhxqgEEuLBAmVKJKJlmPQDYCHqRyRd4/BLAwCIkMVtBpJjLXqdD7QYY4oQxuFQsMvgPhZrKTffAWo4/0NO1o7UFSxhgBIlfw16HmUVHYzCHIjYnqdduUquxT/fv36Nmo85MZPBlkDNkk0oLyw7wLZ3uiOrNLn14+TN68+0PqFiuUZ5ZZbLUG2L91Kc0wFQJjFeei3nhOIF4P2R4NQOpAO5k3x5dx+yJAE2bU/Dj9hy6zrPf27WuX/vbdbfuGWzBIe7162m7LlcmG78uD/VProkYLE0uUeZc2N+UUZLXJwKppGRiREkAqRIAffSJhl3a392gVn2bup19KuYSVC6kKEl9ajV2GUz1wvNP0UsvPEX93h7fA4alXLZIhXyFgVTl8hJVq6uUrC5Se5Sg93/zBn380UfsXwF0hR8plhGzRhxPSqWCMCzmwEqWYJAqAMi5bI7LyqoLVVo7uUaVpWVmIvvk/ct0+9Zdund3nZLJDDUbbfroo8sMVobeIo522k1uB2thrPnzeQCpogMYhjj4YMTARDyzVCgzeA/2wABiMF7K8QQCRkvguiItLC4zUIf1LZ2iTrdLO/u7DOJst3vU6naYWSqVwnoZ68wUZbJFkOFSvd6inR0AkAcMaK5Wy6ynCsrEAQjiZ3LUaCKGtqhYzPN6GDFRDmkQcAuYCBG//+2//WN66cWXaWtrhw9KAHAL6zuwYjLIOZ1h5kmOEf0e3V9f57XDyZMnGYgGQNX9e/c41p45e5bZNhlkls3Sj//xJ/TX//l/p1wOgLAsZdNgHxOmJew54Ft0/av5IGYJdQW2utazuV27b/b5crsfDOXXpvkWWTOiUBYxGf0HSyT2QliJSs18gkFlfJhCv8vzhb8RAwCkzRdKzB4K34s1FHxPvljg9R1YutA3tF+ulVn2WNPw+qbdFsBnKiXsVdF6H6wduv/WNSr+5vwRoIoOTCWLcjCQ5ZnNEXMKH4h9JPooQH/ZT+i9aE/9gfc9Xl56nT2syr7fwO/KQohrMe+a55P1s/yov1EGT5ub8PkvfabkzADAbNOw36fvfOc79Pzzz7F+4pnMJByNTfYdAM9mD+QVdcdoQVPqg6dxSPZz0YxPXm/E6ZGIfAqi8Ho56z6vt5pHsjHR5zbwne59dO3p81+hfJOVayh/Yj+z7fm2Q/kVP38ahywwxY/Jjj3u2VYes/rkc0peh7QdK0t9TxHqu5eVjaF4ls9/2Zgbkv1h8+Pb8zoVavMon1m9jJO3+lov60l+IPJFXv7W7r1OaP9DefXQPFr5hvrp1zT2Gp0/34eJnzS5E5tT8HOK6/2BLiG9fNCeJa9h58zKPW49Z58fuiZko3qd6q4fQ1zsC8k3bmzi+ZRxd/p+J66/cWvbUPteLnwvFhoRmEp8vO6fDkrA2oh/5lFsIVpITOYpTubelr1Mj/SswEWh51l52LEfpg8hn3zUfs2SXchP6Wehdyohv2Xb0LWal2ko3qv/wbVyeI/EVetDfP98bFTdwXVWhl7Otj/2GaG5DsmaD5wJAMDj/KAd21HnCdfpWkLvOUzecl08mMrHg5CfetC/Ra3GMH1p32yO2uuA9Y26nrP7VvtM78/hk/GZBel7fbIyjbOdUCyMk2vo2lk+1Oq5bzMUz1QfPFBMfYCOz+u+1es4f6h9tzLCQQoHuSgP10K7jvV6rXP0Z3/2382JNg4X5fyKuQTmEphLYC6BuQQm7+HnophLYC6BuQTmEphLYC6BQyTw/xeYKpTkOmxyQsklW7DmE0V6vU02H/YM/V7ZSOzm3hcu+4SD758mH/Rfnyiblfyw94au4+KdKNPgkxk2CeQTd/qiyCaOfMLZJupsksUmnvQZmugPjf2wRNCDSVCu6ORHxt1r5yOURD3K/E4SNFFKJZScs/L3v/v+xSVAZSBT0JuVZeh3q0/68suP0b5Y8W14mwrJx8tVX3AcRW56jX2O1a9Z822fE5c49H3wwJlZ9mXnSIGQtr3DZGFf9Mwah7dLC2DzCUHvL+z3dq79596PQd6azLXPj0sET9uemFOQmcrrktqWP8HVz9dh8onTJZ9U13GGXl76uZveK0YVZ7NxdhWKHXF+0s8jF1IOUYiMAjhhrNAEsZ1/KzebQLZzHScb+zIuLjZ63zdLbnqt902+jbgEv5UXFxr3+xMd9H21MrBFJFqAcpg+eP86Ky6GvlM90jiI9vwLJmsrNr5Z/xXqZ0hnH8ZX4tr/L2Aq7wusfut47dhmgam8D/QvPx52XLNe1MTZYSh+zXquHX/IJ9gXJnYutQDzwZgyBd963bd271+O+xeEKnO/JjrMp+j3flyhvuAasafo9PGxMLgAkMRkQpSOGIakKDmVSlAOBdYAU4271OvsUJraVMiOKJ8dMsiKBm3KMqsFTpkHawkAFyP6/Isb9Pob79Abv71D12/t0BNPVunppy/QS5deZjAVCj8BLGAWGS4aR4EbCrNRaIYi8f7kJbLGX11DK5hKWXTkdPEBAacw6Cep301So9WlVrtNzVadiz9RII5iYxT7bu/t0XCE09EL9MKLl6haXaTt7T16990P6aMPP42YqcZc9C1yZA/AhcQocEXhKlhfuDBwgCKIg6AXWQ9GBeb8InzqP8ACg8JRpntgkFLEUMUn9h9cp4o9aLG6ANwmNoeCCy0mZyBR1J5ggiKmIshWwVQoHpTnYb4ZTMWsMmnK5jP07e+8Ql//xpep1WrQjRvX6dVX/4VP10d/J4CoEXFhHgr0AICBfFqtjrClciGNgK5EJ3EAggVXSWE45npE/UmZypQ9SorjDuptBJaKiksme7PJCZNTQJLamgDZZAZQ5A3wjMYD8W/Rz6RNKVyRZ0eAuajkF0WXX/nKJTp96hQzqH3yySf05ptvThifwBzEp/WPxlQqV/mE/tu373LBLfrDcR16MJrGee3L1M5FXrpenIKppJjR+jdcg3a1QGoqK5b4xDUpewiez7+j0p7nRMphpy/wpXAKxZ7FkrAzofgV48a9oz6AGVLIKmCqTHTAgoCoMJdoE/aHdhYXa/w9xg+Ah7A5gc0KICJZ78BOUfAJANLerrDwAGSUZGCU6DGABmC3ADAT8wfGLi7bB8gqk2PgTzaXZeAIiq/BHgVfBUME0wSK+PO5NHV6Yv/1vT0GY8L+c5kcA3QwZgG4tOn48TX2SY888gizuIABCD+Qd7PZYJ0EqwDGhf8AgEGBMYAvYO7A2B999FH+HPMDu0CBMeTCEJMEGPRET7RYDe2B7QkFv7mI1QP3om8oLL5+/TrdunWL7t27xz9gIQLjnBTiDrnwG8+VuCRFFvX9xmSu4FfVP4qPHTBLxsmTJ2hlZYVu3bpBb7zxOv++trbG40N/AXB6/PEn6Mknn+Lr19aO09LSMs83fPL+3g63C1uB7AC+gp9A3yFTAKYgQ4Cp8B3AS7AJAIdOn4bfX+BnbW9vM2AFOo5iZ/QhWyiwfFv1OiVSCUrnMpG+SxG2rod3d/fozu279OEHH9Ktm7doa2uLi6qV5aJaKdP58+foj/7oj+jChQsMYtrYuE8bmwAJJLmIvVwsUjadpFRiTL1WkxLjEeUAdClXGLSEOe9xcXKHkszukGN2Egy8PxwS+gBWFFxfW1igxaUlYaLCz1hks7e3P2EV6/Q6XDQOsBfPR+TvUeQPwAPmED4VOiW+A35WgHGVSo1jDvRL7BMMhShmFQAmYikAdZkCdFYAnhyxsM7ugVkQcKoE28Hu1hZtb2wwW9ug36U0QMbFLC0tVCidwbpAAK+dXpf26w3a2NymdqdPX/7at+jYiTNEmTyN+ggiMEkBUzFbWwSmAkuRFlWK400ymwyvkftD1gfIBjoAfWFAYxosNUksbKN1NsDPCqYSRkUeD7NBTf2csC1O4zP8DO8dACIWukh+NqLOa6/+nG5fv8a++8TaKp07c5IjK6BWzKU3lHUH+6W9OjXqLQYSnj13ntK5HGXKVcrUFpi1cNjtUQ/g5nSW8qUyRwvuVsTIJeBmAd/BTwAU2Wm2KMOA1gwV83lhA4TsNG6Kg57MnUDTlAnJgamwfsukadBp0bDfFRY+rE3ABjUAA1KD7XuXAXPNyM8AOAoGMgBnwVKVpOnfC/YAACAASURBVHZ7QJvb+/Tx767SB5d/R6XKAoOpEpmMAAEBbokYphgkxUAqOUmax+eYqTDHACCi79HS5QBgetY+TAd+2P5Jr7Pr9Im+A6xjGDbstXZ9reBGjfs+52vvU58jwOvpwUzA0gngW9YOeh2YBLFWAFMrH0bAmDKwurZpe/MuNfa3qN+tUzGfYEDVqN+ixv42bdy/Q5defo4uvfwM9bt7NBoh1oyoWl6ganWFCsUaFUsAhaxQqrpMjd6Yfv7DH9G1K5+zPZXKRQKQFWs5MMoC8AzwLD7DXLWaAB3tsA8rFUvsS1bXVunM+TOUr1Qplc3RsNVjgByYWT/77HN6770P6W//z7+jzc0NwmEHlRJ0iKjeqDNjbaEAZjn4KYCK+tTpwF/CT4OFKUtVgPMKEZgLBwWIQxCL43ViivK5Ii2trESgxwT3FwcCNJhtEhY6ps3tbfa3jUaLOt0BAd+aTheo0xnS9uYebW02aL/epRMn1qi6UGGwlABWhUEUDF3wn/v1XV7fAsiEucSeQPfuANUg5iMefuub36ann36GfQGYx8olMP+B3avAbILwvwCvguUKsX53f4/vw/rh88+/oKtfXKNbN28ymOrcuUeitY8Ux/7w//kx/dX/8tdULucZwArguPYB+yY5cEH+0895DehYzO333q4mftD4k7jcns3n8OxEDFjwz6vHjtHpM6d5jAC9814kOsyh1WwzsLjLwPq+ANIihmMA5MCgCL+uaymsLwEw7rRlXQRZVGoVXpdhzbG/t8eMnOg7fKSwVEZMtJFMVB6Tg+mg2YjTBkwVCY7lhXUiwFQAhWHdAd8kzGhyuAFkgr7o3l7X3nZvHsoHaJ5E29DcnO6vNb+FvuAZAhiWuKx91xyO7LNlnKHchD5Lr9F9Cg4coeGIvvvdP6Bnn32OZQZwNebKAs6wPkCs0ZzaZM+gAOAouD6YX1QwleiEwS0HQTS+7zaHJ3o1PbhC/7Z6bn3uxAAiG9B5189tTlBlimt8bs23ozbjn28/t/eE8lv2+9C48Jnqj75zsUXx9lk2Vnkbnui+f2DM315/fHtW/va5Kkvfl7hcvvZf84JW5n6OQ7I6bDih/Gho3RBqZ1b+MNSG/czqWEhX4z7TvHDc2LVdbx9Wt0JrGZWz73dcfjB0HdrQ4nurT/Za248QiMLayiz74qNtor2Hl6vXeTt3du0167qQr9B1l513C06wfQ+tC32+SX2ttodYgb1eSAbeXnz7oTkN6SfLavIz9ZNxcvHtHtU2JjKHH8ZeyzG+eJ14QBbR2trbXWiu9Rptw/tXv+bwftnnykNzF5qTw3yL/T7Upvf3oVgQZyN2zDYuqJx9zk6vj3s3BxnY94Jx14X8isrPxvQ4/bQ6adsK6YP3WXYMPk/pZanfx8U1e73X6dBaws5/WBe4UIK76NuLsxkrI+/rvCwP88/WTr2vwL3qe+w715C9aDsKprLv47yeWR8ZZzOH2UjIBuzYQzZh7Vl/n2VLIXvXPYu2r+sSL+eJbw4cMmbb9fqL9pBnnnJTHWRk9b5B//bvWm381bn78z//wRxMdZhizb+fS2AugbkE5hKYS+DAMaJzccwlMJfAXAJzCcwlMJfATAkcBqYKJQTikh1+g+4TwZqwOWwjH0qw2ESG3cD7ZBW++9eAqSYvAO1p6FERX2gj7xOOcYnsUKLmKCrpE2Na7KXJm7jEme2XTXj4Z/rkGO4LJY5s4jQumac64hMr+sxQn/m7qHgwbr697oWS3fYZs+Rqz7zxc4e/Q7p7WCI8mHznGqGoLCF6wxmnG9pflb1PxON7n6S1bdkXRSE5hJLioZc9R9HHkMxm6VTIXkPzbNuwYCrVtZDu2IQgvre2a3XR98/bhr5At/3yST7fXsjf2D7q7/ZZ9rNQQlg/0/nEvx6oY20hZPuSUHUF3ZEAQn3W9myhkbfvUBLW6qzaTUhvQ7aL6zXxHpdMtvo9HacWrU1n1NvmA/7SvFyy/QuNyc+5L6TQufByjHtxepie4/uQXw3ZU8hPe9l5G9HxaLGAPk9tMtSm9hnfSXE1CnKlkN3rb+jFDK6ZBabyPtD6TvV/Pl6E4gn6oy9krfxtG7aYQ+xCYpt/6eNtO2RXvmjhKL4yBKYKzZH3BdpXH4ttP61f1ettn0L+y8s17sVfXDtH+Twky8Pip/UlIV/tx2Lt2MoK96rMZ9lQXCzx9mDloz4upFNx8SVk/3ZtZX2vHYd9Fopvwd2C6kkZG8OFBBwSMTyApSKXS1Ga+pQYdajd2qJcukfVUpqyyT5lkn1KJ0dUzGeE9WmcoP4AYII+ffDhJ/STn/6Crl5t0F59SE88sURfeuYxevnLL0dF9TVmt1F2KgA1UJSJPuGFF/6XwlRlcJJCQ2bAQP8YmCAgDQEYwP7G1OuOqNMacj/AVtXrt6nZblGr06LBsM9sVfVmk7q9IY/39JlH+JT7vd0Gg6k+/OgTyqTB4pBgxhOZuzH1+l3K5dK0srzEBe65bIYGPQFT4VRZ/MgcyKyB4WvK0oTCTXyPgnkBfnFRKeIp11JETFYTNidGtgmkh2mohO0CBesH454UqE1YnCYKL/UZcS+4mSloPGI2CS6OzqboK6+8SJe+8gIXm96+fZMZmAB24LGMprE/m81xcR5ABlxA2Zei/skp5xFDlTB1CaMWfsSnCoiAkmD1mJ77q/YxjQUCbBIWA/lP/dIkvnKB34NjZ+2JZJoYg5kKRYx6nRargDliyjihLE9CkDXVPczzN7/5DQbaQMc++eQyvfXWWywzXtckwF4j7Gjlco3BFXfATBWBbqRwIMm6KkWNctKsjkVsXoos8ZkWc+JzYfqa7plwDV+vzCcTNi8z6VHhgBbETuOXgG0wsoMHHguoHs8FqE7WIZCA7DHy2QLrCMfqZILSPO4Es1ABOIXfUQy7sb5OrXaLyuXiZF0JQA0KYjEGMHUxs8F4LAWfbQBL6lRnhjgAjoBDiFh9uEAW/ZAiUBR2A0SF4lzoXrEogBIG//T6DPBaWFzg4ujRWFiS8vkMF5KDdQ8gllazwTaMoupOq8335QHGGklxLwrRBawCcJOwdqE4GmwT+A+AFzwT/2EOwXIA5p7dPRRbJ6VwvFph+8bY+Dxr6FIKTFjC/gY58posYi5SHQVjR68r8oGcUPC+s71Duzs7bH8olGewWjLJfgfzwsA0BkWC/agXMWGJTRfyeWZjwuftdpPq+3Vm+YP/unjxMXr0wgU6eeoEffHF5/Szn/6UwRIoeAZwBzJFAfK3vvktevnll5lFCjJHpGDgHABa/R47F2FWk7iIYmgtShYdEnY1yAxt7+7ssQ+A3CBb6DoYpYT5L8FyR9Gzrr3QXiqTokwuw9dhvLlsnp8nfmTMsrlz+w599OFHdOXTzxiTAsAWbK/bbVOxkKfvffd7PF4Uvbc7LS6wh3yEYUtgqinszQG6ibwNA+34GrCqyadgMATjBu5gtqpul7Z3dml3b4863R5gTayr0GX4AoCMwIIBQB2YwwBcRVtgvAIrUW8ANpQugdUP4weDGNwiM0t0WgIozIABUGUs7G+YK9gGw2yGANAA4Jij5ZVlWl4Gm9hxBnZBn9mGzeE44+GY7t66SZv37zM7VRZArVyabSSVHHGcl5809wdj2d3bp63tXQYwvPDSV2hl7RRRrkTjAahfJC4pKHiIInVmVRG2JfHTCWFYBJgK8brfY4AZdBp2zPqWy0rhPQr8OH5KrIC/4fWUOaCd46yPgREIVkCiQ9YBiuIMwzbSaRqMh/TqT/4b3b11nQC0W6iVaalaocQY7IxgP8uyb4MPAYgKP81mh06dPU9nHrnAc5MEoKpSozGYMAGUjMBUhXJlUguZAOgT+xvYRxQTAeQDM1W33eHxorA+y8wocu2UnTCK9RJwJ0U/UvwTrXkigBVug7gAlBsOYI8AxRIDvRlQ2mzQ9S+u0Nb6OoMUYINYnwFIA1BgMgU2nBQ1mj26eWedrt24Q1ev36E82HfyJQFTDQbUgd9JC4ACdi6sVBGYCmBpZqaSGAvgMuZGWE4lvjNWzJ2yH9pX+/WxX/fG/W3X23bf7QtqJ7Ez2mvqYSZ+/2mfczBGC+OULIYiNlFzghIzUzGwMVpPAeyWhE/Bgg5sa20a9Fq0tX6bWo1tokGHSoUkFXJEndYedZp71Grs0YsvfIleeOEp6nX2aDgQ5sfFxVVaXjxOaTBUFWtUW1ijZHmB9lpd+rv/8jd05+ZNZvQDExN8cqUGZkABOCHewb5gj1hzdjttKhXLVC5XGHwJ9kiwLpYRqwEUHQIrWaJCbYn29xt06/pN+tmP/oE+/fhjunfvLrx9BOKELy/RykqNKtUSZbPCVNqoN/k+YV/EQQw51rd0RoDP4hJAeyuge3wOUDB8P/wE7AZ9Btxe2AkR4wZ05959Wt/cof29iPEzlaZCoUbjcYbqjS7t7baZmWp19Rhl8zle5yPeAUyF38EqivVAs9VgZi34VcQztI34jG4BbIZ4D/DQSy++RI89dpFjDMCH1UqNgd1ZAEmxlkuDzTXPTJHoZ7PVYsAOmLG++OIq3bxxkzbWN5nZ7tzZcxEzp6zBAKb667/+r1StFqgIVkSYSvROoN8HU/AUEHhApyPGEM0V4R6/5xP1tEy3B1lNfY5Er7f/YnoExFsQZsrTp3lthzEKRBB7lhE1my1mnezi4AsczsB7MYCViFLwMYiXyQT7Hl4HlEscxxHzsEZDPCxVSuznOO61WrwOYj+TRPyTQxAYix6tu/AZ9EwOz+gLYzDW4OZwIs15IGwAFA2QM+YG//JhHCM5yEfX2toWvtNDBPTQDrtfVhkd3EPLmk7W6wK0hIwVTKVresgAvzO4PrrO5gC1jbg9vH4v63kxITCYJsZj+t73/pCeeeYZ3r8r45UFUwmAVkDpqhtTf6vMiAc9rIRY9XjK8je9xudJQnkl77Otj5+60oPFziovGyP8Hsj6cs1xqly515Et6e/Whuzvep1/lo8B+re1HZUl/tW5UZmrLGxx8Kz3ANrWQRuM2B+j9zv2mlmxUfto+2dl4uOs7X+oH3atZZ+rc2JlY2Ox76OVsconNA7vn6yPm3X9LJn4fs/qm9cfr6dxspz1uZ2LuHn04w7p5APrXjMQq9d+DB5M5eUfl3+379K9TVldNV5hcojCrDkO2des8Yb8iF5vc6bap1BMDM1jaM6sDrPujUc0MEX73oeFfEuc/9DnedlN5jU69MjKWq8N+S3rc4+q/3xdBKaapZdWJ7Q//t1GnN/0th7y+3H99Xrj/VlIF+w1s9qNs3vf36PI0vfTthGaf/se3c9vSF/1Gl0DeX8eGou1V42Ltp/e93h/PSsOep/i50X3W/Y6/+5Mnx/y8dY2Qr7Ftm+vtbrl9UzXSd43hn2XrBtsXPP9tDIPten7Zed5lmzt/Ks/s/5K29E5DcWQUPwIrQGOqtteh7V9/65yVp+O8iy9RuO8BfxbWdgxW3+k92s/rNx8vMR9/A6Ga4IOrhND9mTnGOM+uAaf5j5x3Q9+8P05mOphJnx+7VwCcwnMJTCXwO+tBOYB8/d26ucDn0tgLoG5BOYSeFgJ/PCH/zB57RyXdPLJlLhnPJgwmYZkTbjMSoKENtt2Q27b18RKKFFtE0VHlYftn01k+USATfb4JIKXUyiZi89sm3HJF5vs4WRGdHJ2aC7iEqL4XF8kejn4ZJJN7mgRvk3a6rjjEoc+geeTJT55J+3J6cRx+hWnKyE9nSUDtO/BVKGEm9cvO9cqv7hko37P84RCHvfScJbee92zcxVKullZ22tDSbtZYziqbVi79H2zc2fHPMsWZj2XC7GjYnFtw+uOT0zri9Gj+hbbrrfnWXbi5RDS8dDcedvwc6btzErcxsnZy9y8W5o8RnXIyg1fqlz9qYhW5+IS0/YFhPcTVqbWl6It+9Jnlh0fHNdBMNVR7N/2L+RfQmPU6+x3OrZQHPC6EvL3IfuM83eH2WNc+1bGVkft9TbZ7K+x8kRbOk+HtevtKARWivNP1iZCL2PsiwAPOtD+Wb+g8619ChVP6IvrWT7Lz4F/QXHYHOH70Fon5Ju83DVWWz/gnx8XV6zNxfUxFDdCthT32az1oT7T+yNrU3H2EvK5oXWG10fbn7h1iZ1r+xIz5Ke9n/RjivMBcfHYPsPOqY7Dtmd1ZsrOg0JysFKNcMg1jVAgy79L4SPAVPl8ilLjHo0HbWo21imb7FG1nKJsYkDZ1JCK+TRVKkWqVavU7w2p1QKjRYt++9b79H/93/+NtrZRHJ2hp55ao2eefZwuffllZnyo1SoMpkIsRj9RkJnJoDAXwAoUYKe4wD2q2Zfi4umh7Tx0BgXhhwE7AgjrdVE0OqAxg2hQszmkRrNB+80GFz4CTIUC+HqrQ612j3L5Mg2GCWrUO/Tuex8xmCqXLXKBMArn1V+B8aZSKdHFxy7wyfYowh6BPWs4oBHYprigUJg1hOVLACksz6EAv/CDZzOjFWIV91+BT1MWJ7kv+jwqUAcYA/Av+U9BVFJcJ0wYjASS/yJA00Gb5SsiZgApCtaCdRAFvHTpeXrhpWep1WnQ3Tt36LdvvsmnnLPPGCnL1JgLZFGch0JKFOiimNqCqbDctvMCwAcK3EU2wkLGQAyAXybjMSeXB8C1DAJCkT6APqoDaILBdvh8KgeGaEWy4+aZAcEWrQtES7BIKNYXFg2xsahwHafjZwGaKdP3vvddOnv2LLPbfHT5I3rzzd9yAS7ALVrIidOLKwqmun2Xi0XxH4puGVgwkgM4UlzsHvGWMIhJAEzqQwAoQrvMuMJAO9FtZvrgk59V1hEAOQIb8tSjPnkiHAu6Yy2YMGFOwQlSoC9jnwLLNPZhvkqFEjNDKYgZ18JOFxZrzPyDvgNUdOXKFdrYWOdCaBSAAKwCVoY0n5bfpTrACQ0UR0vBLQBV7RYKkbvR9MgAGIjBPwJCE2CG/DCYiouvwXQBpqAMF/FCH8HMMxyBYaDHMgCYZGlJAFYMoOx2GWhQrpSo3RRQTTYjAA/oMAAD0EnZV2GuklxIDPAPwFOZbIafncvj+Xkql0psG3t7e1yUjv5oUTBsW0EHAL8ApIa+ZrJZZtxC27B52AQzWIHdrdnkImPY1P179xhwgn4BPIL/AJgBCAhFyRgfADpgMeKfPsYMuxDgCpg91taOMesGir3re/vU6XZoMOrTY48+So88cp6Ora3Q51eu0M9/9jPqD8ESISA6tF+pVOnf/Js/oq++8lVmK0MxLuSigA4w80CuKGTGuDBHKFoHcIjZmHb3+F9o+fETx7nAHCBDzDvshcFjPfS9K58lUyxTFD6jTeg8xgRbAQgNgCX4zVqlxvPd7/VYHvgMTE+/ff239M6bb0UgHAHT7O7uMPDrD779bR4vdAByh16WimBXSRCYHeCG0okkA4uY12yAQm6ZM/QHIAU8C/4EfqzRbDNwDIxbm1tbtLG1xYAjFMFDP7nQewB9gj6AOGIoYBJ+dpYZuE6ePMlxCAXqYGZjEASQMczkN2TdhExRxA8wBWQE4KrEySlbnYAnUpRBsX8N7Fg1OrayRotLC1StVRkkkcsDLAGAo+j6rWvXaGdzg8E9tXKRquUS9XttGg7BbtRnIFWhkGXWxcFoSDu7e7Szu0/d7oCe+tLztHTsJCULVUqMUhNAhKAGwUwVgamY52nqi9i3gB1qNKJ+t8tzg/HUags87wzijFhCGKgSAarYH0+YAqOwFp3gLpiMCGzFIEwBIEF+mEPJ+YgtYy0DWb/+y1dpe/0erR5bplI+RzkwLo2GlEklef0iOjBmEFW7BbDbiE6ce4ROnn2EhgA/w1cXASQb0rDXi8BUGcoVy9F4KWLgknkXNj2ANBrMTIXid2UWg24L2EqiwRSILL4acmBA5vRs7ehvsUP8YG0EkCDWIAC5QIUAPgd7FADRV3/3Ka3fu0t7zEZUYHYqgCMz2RygCcxCurffps++uEH317eZoSqVzVMqk6dEOsMn8gMogfbQRdgeQCjiKyJ9HTDUUOIH1luwkwi0y2CqiOUmVOykMc/+GwnkgYOH9HP7L/wg21a0XvA5jrg9H+5RJprQXsfuAQ7szVn3Ij3kGTBAb5qCKiCfNOSUxPUDGg661O81qNepM5iq09yldGJA5UKKClmiRh1MVQ1KJ4b0zJeeoKeeeoy6DKbq8hppZWmNlpePEyWylC9UaXH5BCULZdraa9D/9j//Fd27e5dWVlc4jkD/l1cWGeAEQBXuZ11hoJcwPoKVCmAqZl5MpdjeypUKAz2HwwQVa0u0ePos0ThJOxtb9Juf/ITe+M1r9N577wHaRImE5B6PHVug02eO8fOECapHjf06x0TEJTkwIAJ/U4r99RRMJSaqPpbjWrRGQewcIHb12tw3gDrv3Funza19ajXBWoQ4XKB8vkqjUZoZqRr7Peq0h7S4vMprkna3Tf2BAKkA7EJ8RuzHWqXX6zBz1wiMvIPBBNwLYDfAT48//ig98cQTdPr0GY5bWF9UqwvC6JYSgC38FdY2iHPCQtlhQCv2NVevXqW7d+5Rq9Gm5eUVOnPmDMsB8kG8+tGPfkJ/8zd/S4u1IhXyOJBB/DjWGQwKGkQHD/CBEfD5EaMR4gqD9SL7i3ys7inVNvC36r5+Z3Va95LeltR+EGOgw/BVx9aO0clTpzjmNZpg/ATgTcBU9XqTAVU97H84nyq2jwMfUqkcHybB4O5CgX9KDKYaTQ5hwHznmVFUWJkQGzzIkfM9vEEC0xmAgcIOClniB2tirJfVnu3+OpUAy1mZlldXGWgM3we/zGwjEZgKMte28BliNH60Hwrs8vlVlafOh5Wprp/1sCCskZSxFOsGvdb6J1+UqnOh/k1za/JcmbkhxpBI8P7kS196mm1ODrCIGHEjP6fslTbvpnsQuy/S76d6Md1ryWETEtNtnsnnYqzezXpHFsoz4jO2rWg/ZK/xuTcrF1ynYKo4Pbe5GytbbwOhOBNnL7rG0bmxIEerhzoua5/+91DeywOwrDzi4qSO/7Dclm0rND67fgs9S32Mfmfn2tuCbys0Vv8M34a/x34f138/l6Hn+s8Oex+p+m/1Pm7scf7Vz+Nh/fe2YnXct2V1W9u1YCr/Xhh9DOXtrR/W9Zm1+5B+KEvnUW3I+tRwe6GWpqAH269QWz4u2nWmnXevS3acnH/xScdAt7wexfkY3087bvhy3ROE9N/3WXP5s+wpJEHFyWoaLXS/9/Fox/pg2++4sYf8htd1Hz+0Xa0P0DkL+T7VXRtPZ43FyuLBWBfWtThd9vPoZePHrrpobdfGgND9mF/LTOX12fbB+nuNjSHZeR0KyX+WJEI+wMZ8faZdr2h79v1EyN/PihshW7b2HOqzvuPwsfAwHfnXvI+bFb9C/dQ+eZlYufkx6zrZfu79jJdh6N2et4O4+dZY598h2Wf6d6gPq09WNvr+xD7Xrme8jO37d/vckJ3o91j/Ix/k9djLwMdc/K3rO7suU93//vf/dF4bfnQXOr9yLoG5BOYSmEvg91gC84D5ezz586HPJTCXwFwCcwk8nAQsmAp3zkr+HZZYDiXjfFLKb5SPmqTxL3/QT01G6Ab/X5Ms8MkkTSD4JO6spIv9Lm48NolgCwzsGGxCwr44QJsWTOVnOE7uNtkRV5Q9K+nn5ekTX37c9nub1NEEok9yoqBKKyBCuuWvn6XZs+5nvTarw1DCy89vXILQX+f1WcFUVo9CSVo7FltI7ccxK/lk5/SwZ6htzxrXUeQbl+wMJcBCifxZ/kX6KAXPVn9sgYJNDqte2WS4tSE7Hvtc6y+szztsbDqnIRlqX/wz1U/ZBKDVjTi/5ouQQjYfmnMPprLP9fpii5HQlh1XyC/ZPihwRpPIdhxxOut9to0N8XbFM3QgLsXNk7cprwveN3t/5efQPifkw7xP9Unew/y0/T7kv0L2Y/XVji8U++z4DhSemROS/TNszAjZUmhuvV3MsnHrJ6zOQZ/0P69LVs7QN/UB1kasbtm50mfgHn1xrWM8SpHBv+bljX/5FvKNId2wL2DjYqmfc9/OUWTvfeFR2jhq3Ajpoc7BUZ5jfeNhL/ji4pX3tbZN72fwt32O95GHxZPD1h16v49pdn2nuqvPnhS5JuT0fGHzASeUnHbOhY8ot00lqJBPUWLUpWG/RfW9u0SDBuXSA8pnxlTMJalaKdDyYo2WFhep3x9RvdGhjc0d+vVv3qO//fufUr1OlM7k6fnnTtFzzz5BL196iQvKweSCYmAAYgSoAMACwCQJSqHAOpumfrfDbBaT48kFMiTACy1ojUAnzAyFIuThWJg7o8KsdDbFrFSNVlMK8fpDPm12a3eftnf3aX+/xafbt9sDAVN9+CkV8iVKRSASPAhFavv7TVpdXaavffUlLjpnVq9hj0YoIIxOSkcBqZ5qznKM2OpQbI9T2eGDwEwFMAmK8wVoFAHCGEClbFYCpFFgEvM/JFI0Sklx7IEC7ImSTgFDyl4kvlwKV6cA8oNsTiguHI2H9OKlF+jFS8+zrO7evUNvv/02ywsFt8OBAMPQFphbUMCPAkuMCQW6zPHCNeAADglwTAFuPG5mDUOhpay7UNg7YabiGmU9/VwAIazzul6ICgQBOJiAqSLwExffgRUCjGYMvol4pXjMkN9UnlITo4XqiraCKPHsSWnJhBmlUMjRyuoS/cmf/AkDQvb39+j999+l115/bfpiFSACZqYaUblUYZaju3fuMlgO/U8zo40yU0khbMTXwp9rMSYD2xjQZMFU05PkeYrBXJVMMwCvBxBbVEjOa9cUisoVYDdZ9fCcMPCFwYpgBJJCWGbLGQ642Fj1acpMJUX+zMAQsSiJTwDjyJiLtFFk+8wzTzMQAgWi7733Lt28eZOLlrUgAExPGFOz2aDd3RbV621KpabMWKIfY8qAOSMFRjywpaJIGawaGSkidixnol/THIIAQ/v9dwAAIABJREFUt9KUzWWp3WoyAxP6BBYWAExQaMuQvdGQ2WfwWamAQmwwZsHbiZ4BHAc9ADMUXrhDJiiABYMMmLd6XSnexf0AmkDmKKKGDTCgKAk9GDBgCuwv2HcKUG00AYdiTPID0IYwHrGvYGY9YaSAnGFzkAsXKkRjBQgIc8+gFbDt9XrUara5gBb9TaXRhzQXdaMAp1atMAAMoA30i0FwuTStrq6wn06mE3Tjxg16/913mViIr2ViHGHQ+/rXvk6XLr3MRcgAANUqVWaZwZjAyjOK2Gcwdtgf9AJF7yguv3XrNjNrAVT0yIUL9MyzYE2QgtdOq8VMU81Gg4vtoYvwHwD+QG45AM6yGQbSsv0DjNJpsx5VSrWIwavN8QJtQv6v/+Y39PpvXmcQEuaJwXrtNuvF1175Cp0+c4rBXiimr1YqHNMgE7CU5DIZBqnlwJzErIZ9ngPYUqlSoXKpzAxK7W6X2Qzv31+nra1tLopf39igze1t1gOwuiyvrEiYSiaF5YWEoYIBPlERcrlSZsYz2AQAvjvbuwIoA+NPBL4BCEDaSTHgCyAW6KmA+oThDPKAz1ZbAGBA4r8AkSHDM+fO0vHjx2nt2BoV8gVmDtre3KBuu8V2XS0XqVTMM7tRrwfmnDZB7AAKV2pV1gWAqfb26szieOHCE7R47ATlqsuUoAzRSPRTEE/yq4A+NRZMAZ2IIdBxMONsRzI7dmyNwVQMzokK6qdgKgsGjahJ2ClJ/JtAipX1iGMFbEj29sxIxcxwCdrf3WFQ0fWrn1Ov06K1tRXKZdKUhpsDmCqTohp8FfvFHtX3m9TrA2icp9VTZ2jlxKkouQO0UlqYiQDqA8CQ2cbywtCF+APQGsCOA4D3xF4b+/sMphr0+1SpVtmv8OXKOmmBvi5GRbwd7I9l1FNQI/o+HAqYWyxlxMB4AEPBvnPl049p/f49qgPwWSox6w4YgAB0GCIuUpq2dxr04eXf0V4dIPMRjcAuhZiFtQ/Abwj8jOsVvwA9nYCpsPzpw0ExzJf9tbDmDQTEMwFSCeDJ7uFCexO7bp61n7Frb7sP0/1DaE0f2heE9jE+X2HzH7KeEHALg8cRbydzJ2BcLoBk5q4kMVZv1KNep0nd9j512nu0vXGbep19yqeJ2V2xht7bWScadWmxWqTHLz5CFx45Ta3WHo3HAPpkaHFxhRZqq9QfJilfrNHKsVOUTOVoY2uX/vIv/pLu3LlDsCXMP8CnK8eWOE5h/QJQHfwTdKJSLtPK8jIV8kVmg8J6gEG+8OHMHEcMJCwvrdDxxx4XMNXmNr3xTz+lf/7pL+iXv3ydlpeLlM4kmAlq9ViFLl48RsdPrNHCAoBNYt/tZpvXt/DviAEIp3qYABOWJSQmYZ4AcAHQJpUBIKbPQNnesMuHLDAAGCyA/T7rabsDBr0MFYoVyherNBxmqL7fo7v3wFgFAOSIqrVF9n3sGyXyc7tg6QKbJgBUso4R20FsF5bCBK9Pjh1boWeffZoBUABTY90OMG2lXBWwciLN4CrIC7GVgTgAEnc6bNtgQLp27Rptb+1wX+F7T506xetjxCqsDf/xxz+jv//7H9HSQpkKuQyDqLFOxNqJ2R2H/emhDKMxr2egZ4O+MDbZg4msrtt9os1h+v18aD8p+wRZb0KPob/wF2vH1+jEyZMcs8HShZiEnSF8QX0fMaxF/QigxCy0GoPSWXbVWJsoCApgKqxdux0A7YShCYy4ygbF+6joQAq1O2WNAkAW+op4oQyYWCfhujT6FLEC679oB2s6HPBx7PhxZr7EPPKBHJFfQjxVMJWwWYJ5WJgDFUwgYO9oP2JyWipD3G/nQ+WI5+u9GB9AXfisXq9P1sd+v27zSJCNzyFNi1qjAx+GQ8qmM8xM9eSTT1KjAeYwObRBQO4JAZwxkDI9OfRukqOyIN4InHzQJ1ow1YOZEJtf0HHrmDDWyd4mkETx+RPVPZ8ftXqpv2ucsPOihz3gO5/vnuyGIv22z/L5Wv8MG5NsO3ZIPhdov7PPCohh5ke+b3E5J9uILW4O5dO0rz4/p/pmfcWsztm2bYz0vsXmGOPkd9haIG4cR+3rrOdaOdh5tH2yvlSv9+9ObcF5yL/6tYbm40L6FVqr6Ge8ttVDBAxrmdVb7+9DzFTW9+h+3dtTXF46Ln7MAlM97DjjdMLblrfDkO2p/oRAyCG5Wfnx+js6zSm0XozTwWme9WDJoMrO2x/aCYGprO7rPQfWpJFPexjfogAxv8a2f4fGGvcuapa+HjaPOpaQvYX03NurjRfTA38eLNP0Oqux9mHk5u3K6o5/H+P14ijxLeRTlclen2V1wOu69sG/c7JxIyS/kGyOMqc6P36tqXMSsjebR7T65vXAx7qH90VYB0hO1MagOBuetQ6YpSPehuKuDV0XF1fiYriNOXHvrbwcvdyOMtc+Xtp3oKG4obqJNV9o/XaYjWmfLJiK3W7E+Opt1eqdXSfHrZdsXAcTMfYoNh6F1izWtm38sIB5XKM58T/90z+e14YfNtHz7+cSmEtgLoG5BOYSMLznc2HMJTCXwFwCcwnMJTCXwCES+NGP/vEBZqpZiUmfiLLNz0oGhF6SxCW2bbJGEw7+JYxNeOvm2xdXP8zkh14s6KZ9VmLJPyMu8WOTcfZ0v1DixSYqdEwKpgolekOJV98P/2LXv2yzCYrQHPukl0+malIlLnnnX3ry8w4BU9nEUUgn7RhDunTgexSIRv/5ZKBvW++zcxaSj5cT7sM8cbGwOZ05VLRvn6lJTC9T31//vWWCsd/ZpJ0dC9rT+XkY2/D9CI3b24iV1yx5+3lDQYX2UceBpLUmMTWpZ23e26l+Z8fo7SaUpIvTMW9f3leE5s3bS0jHbCLRJiU1CYkxx/klq1/6/Ohg8ANTG5es9i8c/Xx53fdzruAX/7Iv7nleD+N0yvZD7pETtEN+Ly72sB2apKy1B+9TNI7gX1uspf1Qv6lzxQXX0UsyPd02lGCP8ykqB5tID/VPn+/b8fMSZ/f+fu9/7bhVJlYnvM2G7Nn7EB9zfBuhOKVteDCVytT7Kyv/qd5PT3u2Y7Hzoqw01m+EYqCVm19jHNVnxtlOSF9DMczKzc5/SH7eLkI+zD83pFNxvnKWnc4aj/Vns/xwSKaTNY8pwrL+JyQztc+j+F3fltp4qIDK++VZOu9jiv3b6p/1mVb/NZ7LWFAnIGAqrutlXyigBoBh4BcVTDUedPh0/b3t29Sqr1OvtUOpRI+yqRHlc2lmuKjVajQep6jTHdD2Tp3eff8L+vnPP2DGq2IxRxcfW6Onn3qcXn75JTpx/DiDqcCegmJmABRQ/IlCbvQdReOZnAAZUKRpKalceYIMLwLkMBNpxL00BKtCVGDaG/So0wNrCLidwN6Qps2dPVrf2KY7dzZoe7tOrc6Q3n33Q/rgw0+omC9RMoWT4gWIAHns7rXozJnT9P3vf5fHDNaBEVg9+l0a9KWQX4pIcRq+FAbiXzA8oCgTbeEzXNProdAULCvyHbNWMWhIwT+ILwKyQiHqxF5xSD2fliv/JXC9wmH0XqKIAUeKuZnhiJmxolMZI1YrBfmg4LE36NOlVy7Rl796iZrtFt29d5feeustLhKFrqCf6AsUBYX5uUyWiysxJjk5P+o3E8FO2cJk3SlFyAwWkXLG6HR1GRf/KDxMCxe5gAV9B8AEILMxF6/yemVyUrC8LGdd12L8KI5rH6DPWtwfKcmE2SNSlAmQSgFV0DcFX5w4sUZ/9mc/YDDVxuYGvfXWm/SrX/2SZQKgDgpdFWRWLJS4MPbu7Xs8x8IuI+tKyEGLC4U8SoBPft0OQIV/iTwtoJJCWsAVRFcMO4sh3tKT66dxW+StsQpPZ4AHgw9hDcLwdaD4IQICpiP2LWG2ikBJ+RydOHGcXnrpRbZTFNr+9rdvcBExQEzqk8CQhP/AsgT7Amgxm4FMZL6EfW1MuXyeASjC6CNgKhR/csG6HqPM8hLmE+gDg4/AHpbJMHgEcwfmOBSPgiUDhcko+hddAXgvwX1bWlygxYUa/445xn9gumBwHxGDgZQBCEW1yryFdqHrYCoDcIuZlSJGCtgDxgMwjxSyZllv2UrHAnSAnuJz/KAoWAvyAYyCDABIEF0AyxMAbgC/5QSQyIwUwuwDvRKgIlituiwLMGSANQOFzs1WU2TKADOwhKWpDTaEJFhA8szKxMwLgy7t7OzQ5sYGywjF9igqh89stdv06KOP0vlz56hQKtKx1WN09swZBiOViwWCTqBQmX+MfmMY8Evr9+7R+voG3b17lxmSTp8+zUwikDGK5QEq0WJb3I/+oIgZ/zJgCMX9mXTE3DfiuAS7yGXzzA4HIFK33aX9/ToDCd5/7z365PLH3B/4GfhhgFsx1m98/RU6d+4MF3UX8iiUloJ6Bt0MB2zDuC+bzrKnYBAx/FwiwQAvzAF0cnNrm8FTN27cpK2tLWq2WhOgLIr9UayNom3oBeIndJgBRszGAgnLfh1MV2A7g+4BCAfbwfeQDYNRmGVB9BJ/Q6ekSCViogNDEINyJZYw+JLB/wLUVYAawCx4FgCNmD/4JoAAMH8AExbzOQYqt1tgzGkxK1U6TQyugo4vLi2yXQFMBZZJgKlOnjpHiysnqLK8RskECtNTIEQSXG8EllHGKNknRkw+ETMX5h4MbJtbm1y4DhaXYgG2o8Xq7Lz5Pui1+C/BKU3WUxHYaBIzcM2k2FHZKcHSBJ1JUCKdonu3b9HVK5/RsN9hP1CtlCkFsM9owKCKfDbDYHDoA2waLHqjUZIyuQotrhyn2soxBhex30W8Y2aYFIPc8Bn7Kv5JoZKd7RQ6LgDNBO2DqQesQcMhg5kAqJM1iwJ6gaySOD2hXYx0ZhrrFEwloCmJZdBVsNcNGQgG2wWbERj3up0WXfnsU9ra3KB2s8Fsc5VqhUrFMjN29vuQc4rWN/fo7Xc/pE5vSMl0nvrwrWP45wwzzAwQH8TtCtsWQH/QVYDXRsQADwXUAezNnxlmKl5jGqbJuDW73Z/a/SZHSg1oBvAh4hOb0v2azT/iOx9f7brd7ut0D6af+T365FkRQFvAy+lozQGvoStSWY9APgBUZVKQUY/6vRa1mzvUauzQ9uYdGnTrVMwmGEyVS49oa+MOpRJDOn1ylc6dPUmnTh6jdnufZQ37rZQXqVSsUacHJp8aHTtxlsajJN27t05/8Rd/STdv3WYgJxg2EVvL1TL7asRB2He3B5BIlhZqNQYIAbwKMKoyBgnboTAlglU2X67S0vGTVN9v0fbmFl39+BN6+8236bdvvku1Gvx0kjqdAZ04sUQXnzhJx9dWGbwFv8pgKDDkROtNPlygDyYgAdTLmpbYHhDLlpYXuR/o+wjMkkOwFnY4PmHtD7bDDmLvYEy5XImWV45RpbJE2XyVNjebdP3affr446u0tdWgRr1P5UqN/TXaSWUEZA5wksZ0YWKVvTxYLAFcRYyEE6vXO7yuuXTpOQZFgTkPPjWTyTGoFmOAHwZoHqBpXsPARoYDBpRjHQPffv36DWo2mrRQXaQTJ07SyZOnOKbs7OzSlSuf0z/90z/Tj3/8M1parLDvadYFkI14A98P8JcyLaGfiI14LnyPAO6jQwMMC7vqu9qLz734HM7Uo07taLpnF6Zg7OcUTAUQEMBgDBZlXwBWyAZ/1o/WkbpOhyxTGbA5CsBa2Z7A4Il7+70INMUstbKuxzUM0I5yarCxA0CnNny3gITQT8yL7k0AplLblnmV9jPpNC0uLDAYDGx8LDs+kEHWiwomRCxShlC1Cc0Ba4Go+iCbr+E9QIApTHPtEp/lEAMA09AvrLl0zeTzLmjPv0ORdYDGfvEzcijGiFLQxWKR/vAP/4Aef/wir7Mhe11D4VqMS0EOltlA5j86VMMw7Kle6B4lClQTNiyrNyH/qrk0HbvuOXzeIqR/kxgf+XsbE2y+S+Vmv7d5DR8/1H/7Nuzey8YT276PP3qdzZOF8mOh/JEdsx2rbWuWXdr+h+63fbX24K/1cxHKSYXGbWUUatPOh5d5qO+z2rPPt/3zOhLXTz/GUM4y9JnXHStH/d1eE5ff9XPt9SH0jiyuP14n4voY0k18pu8BrP3bd6hqx9ZWtS92zRQ3pum8W/bv8KGpRxnjrOdM/dM0d+R9kpW1jlPzL7P8kNWlib+fLMujYw0mzN/yVGu7tm191+CfZ+OIHQt+xzaH4flmvRvnl+waICTTkK/Rz/gwHQPKs/km2z+/hvDPOUyWfnxx/s+OUWMg5uvBuHfwwEOrt+ib5E0e/O+ovniWzEI6aW3kMF8W8h1el0Pv6+LmORQb/TNUP70tWx/q2wnFIu8DbHzUgwdtnYDqk32n7tdn+Nv6sZAuheJqnL+Pm3cmUI5sVuU7S49tP0JrjpCPCMW9kL542ap92Xn3ByXExWZ/r/ZBZe91y/vI0Dh8n+37d+27jVv2Wdof9mOaC3K+Mm6ObNshPYqTpZ1Hm9v2tmj1DHs1PpwosMYMyczKWdf6oTg6Z6Z6GO85v3YugbkE5hKYS+D3WQJz9PHv8+zPxz6XwFwCcwnMJfBQErBgKrvR9ckov+EPJViOksCzyY3DEpPoQyhpoP30G3ZNIOjLzln9sUknO277wsx+bjf9/kXPrCSSTXbpMw8DU2kiUhMDXPDHL8ClTDM0N3HJL5sos4khm6Q9LCFi27By823Y5Lhe55PBB/rOxbVT4JHvh732sJdKcYlxbjMhRR32rWNcEtPPpb/OJxEfMDZQYEWFlNpWSF90HjVBbV8M+ySqPsPOMT5DgnpazCmJ/jg9CCXcvE3HOY7QyyUrJ5/8Ctm1T5J6+9NnHwVMpbrg5XGYHYb03PoS30dtz44vTm9Cc2YTvtZubbtxL41DyVDfXmiuUe8QSjrbe/19IZ0OycLKV+dAi3wPFgPLKf6zEuM6F0d59pSZQu6KmydrJ163/fyE/LK3V40/GoO0iETvhf2hXRSRhPTI9tMn9fVEStwXV9Rg+2jHE2o3ZAu4TmOJv9++sLXjtsl2qzNxumz7YuOavzdke7bPVl+s7nvfY5+h9+s8+fimdoDvtYhG79FnhOzPyt22Gecf/edeVqH7rI3afs66NrR2iluvhOzL+4W48RyI0dFFXn9t+6F+hewB1x1m77hG59jqaChe2PGoH1LZz5KL9eeYf9UP/8LU+zRt28vCthfngzRWq73bU/RUfw+e4IzTUMHgAIYFjesAU8nJ4wqmymeTNBq0qNup087mLdq8d40216/TqN8kGnZoiILEdJqLIjOZPI3GKWo2u3Ttxh59dHmTQNxQLuOU9gV69MIFevH552lt7RiDqVD0XShkqVopMXsCit2lsD9N2XyGEjhhOwI6TJJv8DniDVVzon8jCqbEmMZgmWns0WjQY9YiFAIPGJQF9ogMZQsF2trZp/vr2/TF1Zu0vr5LrdaA3nn3A3r/g8tUKJQomUhTl0ExUki8vd3morX/8B/+HRVALTAE60CDBl1h9WDWK7CjMPACBZEAKQ0iIFWf2YT4MwCpcGp/D4Wjfep28YIvYgNjJiUpShEgFQof5F+OEcxMRczwxGtAZhOLgDUj5sriAsVcJicAC6xJcelwxH3hNaAW6GHNPxD2iU6/R698/Wv0yje+xkwwAEK8+eabXCwJnQVjC0BRKEhEAXw+m2MwFQAB08L5CAzGgKopExaPh/sa1YvrCe/wmXqybvTi9QArFQrpI8ANxqunwDMkK0KQMcMHg5Kw9paxg2GG7Rrg5QSYniR2yn/RXgBl8KrzUS27MJ4BODegTrdFtVqVzp49Q3/+53/G/965e5veeOMN+sUvfsEtwb6YiYlZ0pJUyBWo1ezQvbsAU0nhqxQUyFzC1qXwW9Fv/tRiYdmydqs+TmMIv9AFa1Mqe8CnTGIYM2zJs+wP7L/bRWElgBsCShO5RWA0V6CrgEAwBYGdaQrYGHBxL5jlvvzlS5TJpqhe36fXXnuNrl+/xkX7aBP/wZ7x3N3dXdra2uXiW7Ql8yjgIPxkcjneN6F4GgXKYISTQk9Zh2FuwegEYEsyCZaG5ITBQHwrgIiDiNFpyGAQ2CzGizbxPUCa8DdLS0u0WKtSsZBn5gv0VUFTeF671WbwBoBFzJiRSnI7mDP0GYBPyA0gGLBgofi5Vl1g4BKKwGEnAjDEkNjwImawBGWzeX6Wgq8ADgMYQddQKpd2G89LUD5XYFCG2hiK1JtNYR/AuGGPAFIByMPMIokkg8GYpWg8ZlAFxrK5ucGFysVSITqpd0SdjoDGMK8oNoe8ADCD7gOsVCwWeZ7hy1BYDuaDEyePc7H5UrVKlVKJC8wVhAa/lgYrV6lMzfoerd+7T2+99TbrBoqlV1ZWqVqp8vWQQbFUpHIJBf/yHAvkU2Avg1HBvpArROxXI5Y7iobv37tPN2/cpI8++ohuXr9BW5ubPLeIQ912h9kCEVO+851v0cXHHuWieoBO8LmwIRIV8wUpXO8PmOEB7CCYA+iXsAyBLWXABcnXb9ykmzdv0fXr12l3b4/1am1tjWoLi9Tt9Ri4tLyyyswTmAPEU41O1t5QhK/6Bj3SouNpkTj0GGwSskbRPBPmHDaJGINnoHgff6NQuxAB5OA7eE1CwgJ45+5dYUypVFiXioUiPfv0U3Tm9Clmqbl57Sp98flnDKYCI+Tyco1WV5cYHLGyusKy2NuvUx0MaL0RraycYHDRytppSqTAxpSeMlMx02DkYqWCSYBREXMVADnoe6Nep83NTWYYO3f+PM+/XZvyGixiOBTfHgFG2TdHPECGMZ7vZVnrYQfCBCbsQAA3Jenq51fokw/ep9UVgFLyfNA8gBtYGwBQBca6YyuLwhrJbHPwk2DAWaRKdYlKlQVKFkoMLuo1m5TO5iiTL0TF/yKCFECdvEeTgnhmpoqKivb29ni8kEd1oUbFCGTKMuLNdATI0bggyHCJZRMtggBwrRQUCjgWcXbA7FrQ7QH7nzazbuHfzz//jPZ2d6jf7TK7HHwz/OhgRByfBsMk3b+/TW+89R4NxynKl2rUwbpkiC5laMRsY2Nm9+K4OIZfE7AQ5A6gIGyH2YaYnUrAVAzqZ2YgYVHQGBO3N7BrW7tfi9tv+j2rrvn9ftMCHbi/5uAECwKddQiG7gl43c7zI2AFxAKOw5O4KbqPeVEwFZPrjcE82KFWfYsa+5u0s3WXRr0mM7pWiinKpgZ0/+5NyqRHdPHRc3Ty+CqtrCxQt9vgtcXS8grl82XKpItsgwBTrZ16hOPUzRu36a/+1/9MN27eonK1wvEGMsf6OV/IMmgSYCEGDObzDI6Bj4QaAegH4A8YcwB61rVmvyfskLlcgW7fvMvMefAzN25cp8+ufEbJ1Iiy2RSVijk6d+4UPXbxEVpaBrtUjuMkmN2ECVEQeAOsL3GQQG/Aa038jVgBPw4ftra2ynEJLFycg0lgrdtj/UEDjXaL2p0OFYtlWj12gs6du0i1hVVKZSp05cpteuedT+hXv3qb7t3dpp3dNpXLCzwJiO3ZvLAcAjSFGCcMVVg/YQ2Ggw5wqEGPUmk5CKBe79Hp0yfplVdeYFmViiVedwNMBXZC+C9cB1vK5fIcc+G3UZyM8TAjYS5PN2/c4vGePnWGgVRra8e5nY31Dfrggw/oZz97lV599de0uFBhW1UwFdYbmC8FU2lhIcdHgDcZzDVleRM/A0Co+oSDhdg2R+DtyiyIH8h1IXbAZjFOxLjjJ09wzAGAGCBCZlwcKzNVkwGXiNOYV7aBFOSSF3/Z703APWCmYlay6B0DA+cAHE4A0J5hf6p7E2WIwvx02m1q1AV0rPaGsTOYCuAh+HnDGgWZ4AdrAej76TNneA2JPa2A7xEnZR2LvxVIhX8Rj/CjvkLjs8/z6JrNg6l4bxaxa6EPskfIcQyGHYGVUfcxNt+geQDNKYRy7jpGrNsQ4wq5PC0vLtK3v/0tevTRC7S9vTMBU+EZaB82JsBkiYe6B5HxzAZTiV+1+6YpoMDqk83nqS/1Oa1Q/sbGA6uP4ken7xm8rnq95sgYgfB0bRxq28cNW7g8GWU0YJ1f7Yv/3tqhzf3ZHKNeE+pLXMyzz1P7D+XKtD9eThoLbY7KXqvy8Tkyld8sP6H6F3p2KL8cl+N8YL1nJjikJzY/a2Xp5TpLn/z8xf1tdc9e4981zHq3GdJlLx+/VvGy9Xpn//ZzHloP+bWW11f1USE/Y/V2Vp7aXqf+xNfP2/vj9NjmQK3svI3E+QGryxof/JrQg2Lj5OnHhH008obW58zqoz73qGAqKxNJ3UxBJl6PQnYX6pf2Ie5+jAk5P5sf8jknu1ZW3Y+zt1k26fU6pAN2/vR69b/+3Yn38zoGXI+1gvXbIRsKyeQofsPfd5hPtn7E6qL1b9a/hGKa+uqj+AZrZ6FnWLnO0qNZ/bM+0K5/NP7p3Ogaw+qUfVcSAj77uTpgF+6dTpxeP+h3p+UY3kdanZvlZ7zfD8nOyixOL+LiqpWL97s2Rni9Dn0Xet8Y6k+cfnj52fnU70LrG/3O+li/vgjFRCtL9N36HO1jKDaEPvNj8vOr3+PALrzL8fYZN3a0o/uJODAVrvnBD74/rw0/qmHOr5tLYC6BuQTmEvi9lsA8YP5eT/988HMJzCUwl8BcAg8jgR/+8B8mr2RsAskmiWwyCb/rxjXuOaEEnN8g+yRZKPEYl8Ty/bRt43dNKtjkrU042LH5ftiEoE2yaF98cscmR0NJIH2Wf+lg2wmNx8sLhRBy+vzB//SZce35udC745Lk9rk2yeUTXj45ZJN29pl2DtDHgwkqLbx9UJN0PDbhpH2Ie8kQ0iltWYt+43Q8pMs6/37s9lrfvyRO2ESxgju1V/XAzlco0Rea37g59Lqqc2LH6J+n8+TnyOqDvUcTafoC4jDfYudA+xeXvAslMRVMNZm3wIvbkC3a6/38hORnE/32hYTas/d0I+mCAAAgAElEQVRHtlDAP8uOOfSsw8Y/y5/5tv38HUxsygv2kC+w+md11iaJH8Y2Zumxbd/OhT7L+t/Q7wdlOKlii1U97yv834fprNeXkMxxTejlEfpq/UScH/HP0EKbUDyJ62/o5YG1IetzVIaq5/blv/c7VtfVD/gXjj4hbv24PkuLREKxztqV1dk427Fz6IsJtH2vTyG9mxWf/ZhCdmh97FH1yOqvj0mzdH9W+74d76fsOEN6YO3Vzq2VoZW59TP43QIJQ77EPtO2Y5/lY4zVOx9zvJxwr17vCyy9DwvpQWhOrN1q23HXhfy6nROro9ZP+Bff2ldbOIW2tYBCniMFuWCeSidRX8l8Tex/GNiDQntmpRlRMjGkJIHto0X3bn9OW+vXqb5zj4r5JOUzOGW+FRXmZ2g4RCHjkPb2W3Tr9j59/sUeF67ncklaXirS2rFlOn3qFC0uLfCp+wAtCBtGiRYWUNxZ4sJMfA7WGxTgMaghneLiOC52ZzaKiK6CUQtR1TVXuwqAYUwo6B0wqIpQSN/v0ZhZQ1AcnKZ0sUJ7u3Xa2Nimy5c/ozt3N6nVHtB771+mjy5/SrlckddYAEagoBmFjBtbbXrh+efof/yf/iPlMsRAqlG/RaNBl0Zg7mIAFQo0pUgTPygExen6YCzqdHsMzkKxPH4mDFVgfVJWqRFeKsr+AmAJZkoBawAKl1Gkl5DCDga7RYw2UnKdIMZuQAIMIkLxHFhfchPWATwbOqBF3lwoglPiwXKUTNJzL71Iz7/4Ehegg4Xl17/+Ne3v7wuIi9mtBPAFMAjAVK0WwCQogtVC5TGzuyhLleobF1qjCBQcaAyg4kg3ZZ7BBygI5VsVJicF5QJwkvlmnU+ClUn4rQA4sYXaXFDPKK6IKyJic8FzuShd2VIitiL1J9OifTxKmAbanTYD/gCeQ7Hiysoy3bx1k95//z1m7EJRLn5QpMnsM0OwAeUZTLOztcMAC8whs5a4Yj9mXIqQB3IScaTLDBaQMSkTzWQdOAE/QQZgxZgCxKxfQzGyslB5nyXgamFJmsZ0LVxEHwSUJ35ZmJ/Qd2buAXMACvYHfS4MBUPbpUsv8z1b25v0zjvv0M2bNwUMGTG3AEyFNgCe2N7eo/p+k9IZMBpJMfokNrINi+4ymA4/0KRIFyBjYeAR1i5lGlMWOqlBkj7jX/gOtCY+XOwXgDcUVqNAHSx6lXKRcvksA4LAngSbwL1gZUIxOIrSpwwCckqyMLBN14ooVG009hnMBFYKPAPjRVEx/A+ADqMhTkuGD01wQXahUOQCXvwA7IgCXuy5lbUKz4TdC1NVitmnAM5pNVtsbwBawbbTmTSzNQFMBRtXHwgbYi1ikJywrqIYGTIAA6DYDYrbe1zIDJ/FBfipJDM34V++FiDAiPEIBfdgNFlaWhRWr3yegVC1aiXqt/hlAIpK5Qr1e11av79OP//5P3Nbx9eO0WMXH+fCbGaCyki/wZAiNiTgGynol5NjMXfwm612izpdYcsCKGVne5t2d6FLdarv1WlnZ5sa+3UGFwA8Jow5I+5DMZejb337m3Tx4qMM4ksCiDIaUrfbZhsBKFR9AmSqOgddh67Bhje3thgcee/+fS6ExhzAP0ALBDycYeZBgKTAOIR5BHChVCmzPHANs27lcxNQIuTKvifav+NZkAPGjflgZi0UfLAt8skVE/Yd2DCYxgBybTSbDNLhgvOIXQNF/dAXgHrha2FDkLeAXsZ04ew5LsDG/H5x5Xd05XefMKvR8lKNHn/8Ai0uVnmOFxZrlCvk2R+02j3q9kdUqSzSyrFTdPbC45RI5IjGAkyOEE+RqxJWr8l/UVyDHcKnNhsNjino2xkwn+UxB5H/t+BoDgbuIBzMEcd9DkZT5is+xGbMQDn1AVgvoF088/PffUqXP/yATqytUKVcomQSvjpDhXyG2bnAzFnIA5wq4KB2B2w1BaotrFG5ukyFUpUok5XYCnA1WBABBmWmPmH0BJgKP5hD2ccBNABWnj4DEdAX6FuuWGA/NAYLC1ifWFzCSDdBoxl5TODi0GuFSjNAMyGsO70ujQcD1m34mtGwRymASVpN+uzKp1Tf22XGqpWVFSqXwR6E/gJMkuQ1GtY9n3z6BY0SacqXqtTq9qk3GNE4meY4i0JSgKl4HRUhonV6mcENforZclKUGAtwm+NzBKaKwjfLxK6Z7d7R7y9DexSf49O9gy9Gs/sGje96r11/6zP9PtIWTOleYvoMAVOB3QYxDCAbmTthi0P78LkC5AMSbUA0BmCvT/u767S3c5+6zV1KjrtUyCWomCP+/db1q1TIJ+nlF79EK8s1qlVLzNQEBkTElnQafqZIpfICFWrLVFw6QZff/YA+eud9euudd2hjY4tBb8k0+gblA6NskjLpFPu6Xr8r/QILYCZLwK9g7VQqgp0qx+tv/M0rNICVEykGxqVTWY4xkNXt27foyudXGPRUKueYPeuppy7S0196gvL5ND/j/v27bN+wIYD20J6wBAmoMpsWeQFQBZsAoPfxJy7yur/bafLaAu2n02COFTAhQFGD0YAWl1Ypl6/w/iJfWKBUuky37+zQe+99Rv/889fo1q1d2tnt0rFjK+zvYPfQW8RBrAmFzQdMQRIXBXwpoBv2HcMhtdsDXvM9++yTtLi0RNWK2AuzRuULHKtxfT5fpGKpxOsg+HboCVhvsZ7H91tbO5TP5umpJ59mMA/iPGLd/fvr9JvfvEa//OWv6e0332XmMMSl0WAKkhoC5BmB/nSfxrYFfsuIGdbuKQ9e+6DlhHID9ir7/XRPjbUPwLXLtLS8zKAqyJNB3ohaEYC12WhRs9Wm3rDPsRKxUcH+6aywjfKaLopfzJQJ9kkcZoH15HjETJqYY8Q9rA14zxkdOqC5HvbJYIJknykxTdZZ8HtgIISeA+gmbFOT/fBgwIxtFy9enLAM4/mIDQBU4z/ZZ8l6g/dGEdOU+hF8b99D2M+tf7GFwwwCV0AXr8+EeROfIz7rMybjG0Dnxc4sI5n1izo34ovkEILFWo1OnThBL730Ap0+fYaB9poL0cNisBaA/mBdorLTZ+mhDpPDMCLFmD43ZYDO0TEdevhFDODJ5iIm6/vAewqby/H6aHN8oTyL13KNBfq8UA7Ixp/pvkJ0zfYllKOZ7MHMukbbwL/2HptvihtjyP5se6E24+7x9h2KdTavpDrg5aqf+/yzlVtI7rbfobjtn2N1wstqllxm9UPl7OfkKHnVuJxbqJ+hd2F2rvz7TpWp34d7ffFjC62HtJ/6XlKfpbpv11P2O9uH0HOt7Kb+fwpaPUy3D/b1IDOVX4v5NeBR7CPUv7h2vQ3551l9s/Pu/ZTOF9+PZZzxeSF98f5Dn+ttw9pqUAcAMnaMPSEZqY3i30mOLXqHqdfH9ZP7hnxmDDOV2qD2z74Psr4h1L5+FrfmCPlWPw92bjXuhuSm47TvWDmXEckvTrdm+SPf7zgdsTKJ8x+hmGH7FvKlIf8ZJ0trqyF7iIu9IXn7+73eWplZGzpgJwZFGee/vL/31/nnWBkeZnchedtcnb3f64CPO9aP2/qCWT7D6oSds5Bv8X7K7mFtX7ys7ZyHxhCSe0jP/L3ebr1u2TGEdMVfH4rVcXpn+xzyDyH99/4gdE2cXSI3gX2Hfa7Xdy8zXctbv+vHPGemCnmv+WdzCcwlMJfAXAJzCTwogTmYaq4VcwnMJTCXwFwCcwkcUQKzwFR2c243+fal1qzNelxyLC4BEEoczEo8hoZokxxxL9p8IsS2owmaWfdqMlDHEUo02AIDfO9frOq9/gWJb2sq3yh7fMR5xWW26DyUwMNnPomG+0IvvGxCSq+xMrLjs/Pok0j2OrwrwwvXUIInLnmqL1i9/EIvSw60ywUvB8Focbqln3u2i1nX6xzz6fVJnBA6BbXEzX9cQtr22+pDnD1ZfdQXtbhWX3Dr93ietmeL3EOnVOk9clq/6K/9L5QADX3v9Qt/+wSZ1REusAxQ0PskaMgMbLvahtdbOy450T9ilTAvoNV2LIBM7VTlEJccjUtMan9DY4vTK2+zKkufHD6Y9BR7Ctm71SVtA9fNOgV0Vr/jbDRkz16fbLterw/K40EwVWiejyJfPzdeD0O+0Nqx/937WPu9j3Hepi0LTWi+QvcriCRkPyF7wGdq21I4pUVlchKutmN9ssYEfTEcF6fsSwbrL/H7QYadqNDexRr1fd5PxvkQ+7narC/iUxmH5lHHFSenuM/jbPOwdtTPeRvxemD7Grp21nOOeq8fg7V9G4PsWs4W3uB+6IsyNHg/YvXX6mZcrLbzFOef9RqdYxuHQrp82HzEfR+nF4fNu7VPjbXWx6kc1GbtXKnM1Qb1/mm8iQo/k4ydmZzWh2JKFHLjB8WYDLMadiibAmCkTbeufUJ7O3eo39ml5YUSlYoZajbq1I8YitqdAdUbXdrebdCdu/t04+Y+ARsA0NbiAoAMBapUy1x4XiwWKJ8DA4wUdIJRplQGg0ae0mkAuRLMJoPC/WwuQ/lcTlhMAKriE8bTlM5mmBGFmQLgb1BIijGlxjTmoswkJdIpSgwHlGDGFqaRoGS+RPs7ddq8v8UAqhu37lGrPaQPP/qEPvnkCmWzBQFTRSe/43T9jc02feUrl+g//af/gYDX6LbAfNUiGoJ1oidgI8huAMYpAVM1cbJ+u82Fbq02AFV9ajXbXHiIAkSAb3o9gC8AKMBaWRhnUJyLH7DFCoFFxE6VFJDLEMXKqLMXWJyoHkBYEdAKfUERHQr6mSGgN2AgF5/OjkJwvm7Iz2fWnWyWnnj6WXri6WcoVyzSxuYmvfrqq8wqhPGgeBjCQ8Eo5iCXzXFxKcBVvMbRYkQU4kYnmrMNMYAHBdcCDsH1wmyJPghITApdTS25OaxCgCFJBnaonaLAm+eR2YIEYMUArkguCoqQdSpQOnKxkJ5MC/cVu6UMVVxXBzDVADrcpDNnT9Nzzz1DL196iYF/165do48/vkwffvgB+ynL0DEaAICSoX5vSI39xoQlSfcMk/jHp8SrjOTE+AmYKnIgB2PvQSZYBpYxqEBADLK1iQBYDLjC3irMHjtt9+AeJT5+AKAgBcgASWEMKHgGqOb8+fP08ssv8d/37t+jDz/4gG7dvjU5dR/ywQn/8Dfr6+u0vb1P9f0WA3pkby8AHOiEMMYR2zXMQBhoBEwlP1Gxvo59cqr+tED/4Fp0slKL5j3SLymhpnwE4FxYqHGhMH6UYQkgR2aGiE5uxuf4EUBXkkEq0CKAotrtFu3u7jBgBgCaTAZsW8T3joZYC/Wo3+uwXkJFwQTCLFIMcswyCAq+Ab45ly9wAboAOCPbH425gBm+Yn9/T4A8/SFfB1AYivnRFus+Aw7BfpUTsBIX56p8IjY2gGZhO8z41I/8UpMBhMwGiMLfHIBeci//lwAQVor6q5Wy+OJUin0x++98nv0BZADQFWQJOQF49Oqr/8LfnT9/js6ff4QBHco0xGR1zFyE+CJMSlq0AL8H34QCafjPRqNFe/v7ESjv/2XvzZ4lvY47sax9vbfu3n379ope0GgATYAEQRIEF8mhGYmP9j/gx3l0zMs82eHwP2CN5QhF2DPjCD3YMR5FjD2mSFELLQ5JiSJIiiQWAt3ofb37Vvvq+GV+WZU3+3xVt5saRwxZF1HoWr7lnDx5MvPkl7/zA5hqj5r1JnXaUng+YDuJYmiAFwZckA2QDPrz7pe/TFcuX+Q+wAehr2BQETBVMQLnEfVA14O8RCIpwLhkira3t+nR48f06OFD2t3bY0AbQ9UwmCjKZ6BShm0smGHAZsJML/BZMzPMzIbPuXyOr2l9scbMPoeD+QK/gb6jOMzGPerT9RgB8wk4CUAzYYDb5n8BtkLRONufBHHbwdi1srRMlVKZMqkUPbh/lx4+uEf5bJpWTy4zOAL+OMeskDkGMs/MVqjbA8MICuzztLhyii6/cp2SiSxRP0mJLAASAjJ8dhueyC3Bd3UBIm6yzqFvsOnLJ0/yPEhYhuEIACv2HD4OMBGO1MSviAJRAsw1AAHDl0QMbNABOV6KQXG/zY2ndO/Obbp96xb3EUBKiARgyrnZMrUadWbWZAa56D7NFlhLyrSweIpKswuUK8wwDRR7kR4KcZLcDvhk+CG8EIMk2f63WTeyOQBrm8x0JQX0SZqrVDheARgHwK9oVxIGGYsNNqyqUb9VppxXYUZGeamdB+vUoNdh8E6CIJMuA7UQk926dYNqhwcsRzDDAczZ6SIuEDDu06fb9ODRBj14tE6DZJayhTLVmy1qgS0vmeaCS4DDBklBNSO2kphVivnZSoP5UcGxA0blR+xoOFbBcHKefamF9vkpGxP7tYfmhG3cq8Wk7D/celPP9+tcXXfid5tzQlt0DRICVUjKSHySAJPyQ9+trLDKSoWYGiD7QR+xYYf2tp/S3s5TSvSblEl0KZ8lymckpn5w9xbNlnP07jtvUaVSomIhSymAjjPwE7BFWcrmynRy9SwV55aJZhbpr7/55/Tj732f9vYP6LBaZdagdBbxMEDqwoaIV7NZZz20a61WE/MRYFBsUAAwimyQg7EEoxCYIcHKemp1jeYqC6y7Dx8+ZKazdgfsPTk6ffoEXbt2mV65don14bC6Tw8e3Kd6rcZ6jfgQegawvUgtRcUCGLYAdiFqNGrM6vj69ddoYWGO9bTTQTs7lMtnmC0KGzwwayJsxYlVSqZytLV1QO12gqr1Ad27v00ffXSXfvazD2l7u0W49fx8hX1Zq93EdgpDJlJphMhE/KIU1SnLD/xip9OPWBgv0cLCIvtrZRRFPAO7DN8E3wBmxbn5efaHAOi0O52hHe51B7S4uERvXH+TAYyQQSFfpEePHtN3vvMX9OO/f49u3rgpoGqsZZKS/2RdBgCP262xnYCMOWwdMsIfZaAK5Ulsvm4YDZmicLtWffZYrMWTDH6em5tjP4C1imwQEIHeU0lZ09QbzGrLG0Y0mjwv0pkspTN5SsL/KHAY8X8acQPYOYscL8BOHxwe8Av+Cv6aQdwG4KLAGvguuxmIzl0BYIEJWRh0cV30B+8BNF5eWqJrr75KCQDTW20G2iPOBFuZMgirLPQ8zavwksqBqWz+wuZfrG2SOFniGYnzsD7F2qfHayb0D/3SXAf8Id7j2rAjFjTmx0bGWvLJJ1dW6NJLL9HLL19hsDuA95q3wPXxh/sBSAXGNGWq13tJ/CVry1DeUtcpEgs+a8Nt3k5lqLpoc3tW1ya9V/ureR2r2zYWsjqt4xRqj7fx9hpH1wyjZ0TW76hc7Dj49ZL3Wb6Pk/I8Vv+0fSxx4zPtMaG5rcfbGNPLyPZLj4+zA5qz8ufY44/br9A97P1D17Ey9nkw3/bQ2Nh82SSdC93/OM9M9b6qo/Yce00b46g+ejsy3h7LrzYnbfMK9hmSriv0eNzPHutjIr/+0N+1zVYHfR71WT00G8NEHfrHmBtxvmzcuB7NociRKnttk7d5er0jY89rjtFctLpnddRe0/qFUDv83OZz2b9j/TICssWda8fM57/H2aahzmGrl+j5Z5xds+OufRuBcEcMhV6Wfi5pW/314mRv7Y5/9uLtobX3+M1uHhg3/t7uWNui88TbTeszdF7ZdcMk++Lt+3GP98f5sQ3ZUOuvfLsnne/HJE6X4o4bd7z1I1bnrMz1GC9b1QlvI7V/oe+jGR+tQZ+VeJze4l62vsG22+u27a+vgwjNK6+Tfm74WMeOn17Ptud59EjlrDbQ2vLQePqx9D54nCy8fx53rJfJOHsS0l8vg0n+RrNJIdmG9Mn6XTuPrTzw/hvf+P1pbfjzKOT02KkEphKYSmAqgd9aCUwd5m/t0E87PpXAVAJTCUwl8LwS+Na3/jyuzmJ4qVCCc1zyZNzxoYV/XJLPL/yP0zeb0NCks09W+OSR3sd/r+fr7zbJEbqmTQL4e4fuYROS2rdQUlKSBvJw7Xn+9CF9XKLBtske4x88+GSrTZTqsfZeerw9zvcfx3DdExdbjgrvbDtsX61OITnmE2I+2eqvyQ/njyk83EsTd8MktynuCCUmh30meYCsumB1x+oPrmH1yzfN9te/18+2zyqP44KptC2+HZrQ0/aH5Opl6+evPzcuCecThXhqIcnaZ0fKyjyUuLN2JTSXdExt29A3P0fwnY5lCExlQWg2ieplYvUzbmxtO0Oq6ZOZ9h7aH3sf3cXUslOFrjsp2TqpvZPmaGg+23P8/X0S+tn2Hd1Q3coldK1x7dfjvb7oQwH7u79OSO9CD8xCY+9tqNUtayvsez/+VldD8yEkCzxkg03QXXVDts3PAdtv2wZrC70u4rMFJ+pDF/9w0erBcWxLSH+1vSH/qe2K8/HHdAHDw0K27TjXiNMzL7cXvb63ccd5mBGyN3F208oxzt77PtrCBJ1PKEBSH2Pb6OeD9wXjYgj7cEwLpbwNOc4YqR75OMXaAvWH1i9a8LHKRvXd99UCIPW6/n567dGckdggMUBRL4r4pICP57EBU4G1YdBrUTbVo0GvTg/ufUKt+g7lUh2anytSPpem6uE+tRoN3nEe7E4Hh03a3qvSo8d7dPf+NntagKPmZ/O8q325VOACdBS2JZICNACzAgooGfwe7Rrf63WkwJ939gbjR05YkfJ5LuQvFIs0W55lwFWJWV/A+pCmcilPMzMF6kYMDhkAD3JZBgxRJkeUzgC5Qbvru7TxaIN+8f6v6MHDdarV2/TRRzfoxo1blM+VuOCYgTtgOul0aWenQW9/4S36H/77f075Agr2q9Rt7tOgC3YLxItsWbkYUgv/Gq0G77xeBzMVCpXbHWZWOTg4pGajRY1mi5oNMJEg/kZhdpIL+xVM1WPGA2ES4GLrtOxeC+YwuRtXOQ+ZowD+6nQ7fA0AA7IR80ev06U2iqQHxDKFPmDMAUjgQtp0li5efY0uvfwqpXM5Wt/YpO9973u0v7fPxdkowMNft92RgslUmoEluA5ARAxm4ELTEaMQdpRnMFXEloPfUGjK5B3MjiEF6cM/BUVh/BkcoSAYAS8ARML6GQF2cd7wgbQpNlL/pgxcPO+1INBwQgmpmQDuUFAMcARECcDbxuYevfTSWfr822/Q229/nsozJfr0008ZSAV2KguGQCyOQuTEIMngtNphjQs1oQPqf9QOcHFuxEIiBYeGkcQYFLFjsm7Ra/B3w+95okTHCKCM+2NYVq3dxTW0GEZuowCzkfxD9h0FPpBLLpcZsgGcPLlCFy9epDfffJMLoh8/fkLvv/8LZu4SkJkApgCmQkywvr5JuzsHVK02KIuCb2aYkw0hUJjcAdNPAlMSYMgILOHAVMrUNWrj0V2wn+239tFaacAOUXTTjgAVJS6Yhv3QNkGoWC9yUXzEhIe2KuBOAS4A1zFYsnbIrBUMComYBTAv0G8Uh7fqKPIV2wCg0czMLB8rTFQAX3R4/uYLRZ6HAEttbW1TtVqT4ttGmwtiYTugLyhQh/2DrROmrISw4WDcI5ATiru5aBhAQ2U9i8SAjSQAOoI9Q0H7YfWQGTvQPowZjwvQqAxeEcAt7gUWjsrsLM2UURAv4EkwKGGM0R7cb25unk6dWh2O+61bt7mvAFFJITpsDYAYMrdFRsLmJ0XAArwcsdBBx2X9xIxMDYDKDunwsErVgwNq1BrM/Af2H7aTWLMjRgS7YqfN7EPvfOkdunzpJS7Qz3KcCuZFYcEoAWhKUeF1s8W2lMG6GYAAOnTz008ZnISibACXwI4FICyKysGWgmPB3nHl5St06fJlOn/hAheIw66iQBqgGdaLaL0nLGSyKy6AV5CrygD3YwbGFMB0HS4OB3sL2+moCFsBigre0wJt3EvBVOvr69zm3d1devzkMTN/gI0Gdhu6BkDc/GyF5itz1Gu3qNNuMLBofq5MCwtgiKlTvXZIrU6LSuUynTlzln0DmBMbzR5V5pfpytXXKZWC7NJEAFPB8CB3NLRPUJ+IIZI3ElEQkABsdH3AgGhmv8Ss5EQNz4XhGiBCKkHXAE4ESATAO/yBLU/jolQ2TUkUjw91fUC9Tof2drfoxo1PaHdnm+q1Ki0tLlCpWCBgxEuFPM2UCgyk4mv3u8zohLa02j1KZ4o0W1mm4uwi5Uoz4l8Z+AemJtwvM/wO/YOM0AaAm9CPbF7AVGCFq9WqPI8wdwCsY9BoxDjGbQbANmKd4RgzApfxe3FmkUzgx0SWwtoIP4n4rU/pDLRXZN4GyO7ggB4+vE+Neo2LNOcqc2ynMI6Ia1Aof//BU3rw6Ck93dylQQKg9CLVEKMgdkjnwK3HrGtgOoItABhFxw9zmH0TclHMGAj/J/SCkIfYDy1CHSUVfY7E+ijVdf+d+nMb++M7XRdjDuEcZRLEe1uYZv2azUnpNewaQ2yg+Khni+qURUzYcGDDBUhIwvA3EBabTDrJgP4eGEt78trfeUL7O+uUS/col+rx5gS5DAK+Jj19fI8W5kr0tS9/gUrlPGWyYG8Sm55KA5iCWHeWVtcuUHF+hag0T9/6039PP/zrv2EW2Qbiy0aDmawAqAK7E2JQqBYYeABk5KkZsYZ22mCpIyqV4J/bVK/uM4AX38G/FAplqszO09kz52iuMs+2++7dO3TjxsfMhgc7XSik6eTqPJ0+vcwsjO12k/b394SBkf1TkeM17gffOUWFQokBwGAmYjuYJLp86SLbpFr9gFnVoL/ZLBjviDcMgM7Bny0un6BiEeCmNN25+5Te/+A2/e3ffUK376wzACmTmaFUqsyscoiB8d1ReOeIWU2AIcIMJ6Aq+Q2+cnX1JF27dpUqlTkGwyo4RWM5icXAcpmlYqnAPh1rmVazResbGxwLLSws0dnT5+iVV67RbLnCcS7kcefOXfq3//bf0T/87B/oyePHo/gC4MzIzsPG8dhFlQbDtSGAm72j4HubK/Fr02Asd0wwFcYX/VxdXaWFxXn2A7w5BDoaD6MAACAASURBVPwsA0jlVT0UdsRGuxWx0QkgPsWMkzkGUiG25vnL8WmSxx+Ab/hFjE8NMcjhIQNO4Z/tHEYfhiAjsDUaBimdx1iHwBcomArX5XkdsUMtLy8zmAo2CcAvrAMlDsbGEMLM6e2NtVFqe/Rfm6uy39k8u67H8TuzUkaxIe4lTFEj0Cb6gXZobI73Nq/l8++iDwD+tens6TP02rVrdOHCOdZDgM61oFzlhtgA9lnBVLxei4BbbPeUETkA3IkWGCxPiSWPggqsXdYoW/XQ5ipsBD7pvcrG5it83sbnk2wex46XbZPGCvZc30bNneixofyaXd/66+t5vo/Hzb8dd85q/sfex7bVfh+6Zqh9qvN2HWXzZ3Hjdty++fkTGhs/dn6uheRt++fnsY7vJJ3T+6rOWRl4vfY6YWMNqxtWt/x46RpA9c3LcNz9ZQ04ipE1r6DjZ+2QjXX0Hn6crX2xc9fnPPVaVqbP2sJn15u2b8fVFa/Lfr5PmuPHGW/2EW7zRj3Pypcjg4Ddm9QG32brq0O6z+MSpam8XO3Y2Xlkr2nPCd3rSAxs84cmXxRnF/T+Gg9b++jjDn+NI7J08Yf3s36u+Wcv3h55W2WZqfwcirODVif9XPB90WuOe5Y1TveOY4u97T5Ou/28CvnLkL5af+XPmaTfcT7GttfqbZyNi7M//vqh9sX1adQG3dBjskUI+Xqvb3Ft8LYkNBdDNszOI9vCkI/R8/Gbf647uXdHNy+2a2OrA3qdOHtr7UpoPEPtiLP5Xq/VF/r2HGfcQ/eImxNYcyhbbsjPxtnm0JhY/ZuCqY6jhdNjphKYSmAqgakEphLQp9tTSUwlMJXAVAJTCUwlMJXARAl8+9vfmYgxsYk1vLcJK7u4DyWXxiU59Fq6SNdr+STfxE6YA/z9QgnDuAW+JjJ0IW6T376tw0LBwK6umqD3CQGb3LS/+SSXP47lI3Waz/WnbX42sT7CnYcSrjaJZhMYvl02oWqTW6GEoSZk7HFRbR7fwiakbNJGdc8mixRMZc/zfbSC4iRXVCgUEmBcUtTuJDguQWX7hF3bpSDzWWaqceNv55hvu5ettsXqoOqcjp0m9myiScEOVpetruO9L3TxSXOrD6H3+h3aoztw+vHUNnndk8+/HpjK6on2x9oXqzPom3/gpef7pLzKddJDXq+ToeSn1aWQLbK6M27Ce52Xwu6jwMSQ/fVtep4Hm7Y9XtZeb+Pmmu9znD0enS/FX8dN8obuG7pH3LwP9THuO9giLRjTuRL3oMnOreOMu29fyC+EbIWdb1p4ZhlybOGb2oKQzfbz2/spr6dq4/29Qon+0LwYp+uhftp4wbbV2xXre457j1/nuND9Q7LzdvG48973dZIdDo1T6N6h+WvHztqJcb7M+nJbfGTHXM/X373+ha6vbdZ5pMU91q89z7ipjQ/FYtbnWh+B6z8PmErPVZsQKniwspC5KcCpQb9DfTA2CV2QsAeh2H3Q56JQgKmofxRM1Wvv00whSZXZAuUySTo83KNGvUEo0qzVO7R/ADBVjR4+3qE797Y4a5bJJGlhrkDlmTyVSzkGQgEghZpobguzSQkgBIEodqjv9lDo3OMiAxT4pxn0Iix0XPSayVABrCj5wrBoDd+jiL6Qz9IAhZiZDLOElCuzVJyZoWQuT0kUwSbTVD9s0SHa+Wid1jf3aH+/Rh9+dINu3rxNuWyRjwHLDOIFFIUeHDToC194i/67//af08xMjlkHWrUdBlOlEqYAkpkbZGfyRhMF/w2q1Ru8czuYbw4ABjisMUACYKpWUxizUHSZIBTDClMAM19wHbKyEQGyhaLCvgBQUJCKeF13tu/0qNVuUbPdQokzA57AmIHjUEiPIlNcE7u/c+zGu7fjehBwhi5ceoXOX3qFkqksPVnfoP/4ve/Rwf4B958LAgHcQPEhM7hIwTJ8Jq7HhY5dFGGOQC74zIW8gqYCPIa6DKZCMSbiokTEMCW/c1F+9Ie2sU4yiEx+44LtRJL1Ux+Iis5LgSsXeXKRt+zqP1xjcFF6BB6KQPSWlUpYZqBbUrje7nbpYL9Gl1++RO+883n67Oc+y0C+Dz74IHr9crhOkv5n+YVLA0xVr9a5QFILn9B+GUv0KWJNjWIoZbsY2ZQR66d8N2KZEmyVyJf9jXaCgUeCs/J2xsZvKKocMg6N2UzgiA1lMBXAkLKzPvpw5sxpunr1ZXrjjTeo2Wwwa8UvAaZ6IGAqyB0xAUAfAO1srG/Q7u4h1WrNIZhK2Uwgd+gyugU2Dm5vVOCD3xjEpMwtzFilfxEAI1qvDmO3CBAx9IWiWuZvwAXm0Ol8PsttLDATXlREn8pEjCDCHMDFvSkUyINxAQDCNl8PjBMoOsbchm6gPxyndTrDwnpmwO22eQ5gDs4vzDN4K5uJCo3BdAVGPwLzV4Ha7S4X/N67e492d/dYV9odAT7JelSKkYURSsBUOAbzGiAN2FRlQlA2BGVP0zkhOggwU48BQoeHBxGTiRTMsg1OCcsbr5MSA74mQFNg4SiXipTLZBlIWT2sUqUyG4E0+lQqFmlhYYFlibmIImmADvKFPDXqMie0wB0y5FnJjHvQK7DNgeVOCqoBVIAdA0hAfSFsFmwm281anZqNJrcDoE2AbACmYr/NbHlgQqzQu+++S5cvXaJcTgAsOAasJbg7WDIwkdludMG8lOZ+4hoAmf3oR3/PLE/KogF7hoJlgFUBZASQ6uTqKp07d5ZOnz7D72GbYPdhh6G7PB9QVE7ExejoL/SbmcxghwmgC/EVGidbgJWyMuFAZsNhIB7Yw+S63P4IvMVgMxSmg+3j4IA+vvExbayvs5yYxS+ZolwmTYVcnsqFIhXzADbnaXEBBf8d2tx4TCsry3TixDK1O8LAxqwWhSKlMnk6PGxSJluk5ZU1mq0sMcADfgP+hx235qnEjHL/VY/Qjy7YTZp1ZjEBY5Oy+aDfnW6P9Zh1Xe1kBP+AzFg/Iluk9gXXhn+Gb9AXCvkhV4z14cEe3b5zi+dkNpPmflVmZ6iQz1E+A1lAftBzAEl6EZiK6LDapFSmQPMLq1SeX6L8TIUBTzxOnQ6lAAjJ5SLg0EC+A6scGB8jYCOA2806dBTsLXX2i+VykbI5MMcBiCVAWgCzErqo5tBHwFRDWarNZ8MtrFCcx2F0lwCc4P6YjRAgml6H9ne2aX93l7a2NqjdBDNeLwI9FhicAzBVb5CgW7fuMyPn/mGdwVSJVIHqrTZ1+gNKZ/PguRLWQAbpAnGtTD4YD4C4YFVkYx8FU+l8HvkQaa/NEcXle3Sda3Oidg2h+SefP9FcnQIxcL6Nre3aJRQr67G4rhYR67/2XI0ztB3pNMBUErPABsFewoZaMFW306Bep0H7O0/pYH+DyrkkFTIDSqe6lE60iXoN2t/boBNLFfrKO28z6BOyBogNo4yxyuVKVCzP0/LaBSpUlojyM/Snf/K/0/f+/C8ply8ymBbMVAR2MmYfhD9F0TUYZyVORJvEjqYYsAvgG1jzcGyjdsigLIwdGENnZyt0YnmVVk6sUj5XoO2tLbpz5xYzU4GNCJsc5PNJmq3kabZSiEBtYPpp8TyDfwIzFfSCY0swSyYATsswkIoBVekUb3ywtnqSmWkB7MVaJJHo81ohAWZZ+OhinoplbJRQprnFE7SydoG2d2p08+ZD+s63fki//MVNOqzVaTDIUX+QpQZvTCAgYAmOhyM4YqkcgqmEqXKkKwk6fXqNrl9/le0s2gh7JLanL0DbyM+DrWl5ZZkBV4gLYHsfP35KDx48pEsXL9PFi5fp/NnzVC7Pct/BCnfjxk36V//q39AH739AhweHomsKJo1sHNqjQGaJGyUOZv/GSzSJd/1af1w+IC4XOoykhmBNiR/hf6DHa2unOGZBXKFgKmbehI/r9egQYKqqgKk4fovYgWELYSOZTVbZ4qJYVWzFCKjYHXQZCAUwFew25GFjVvZzYGyKWCjV1w3nfASmgo3Fd8r2xGuHfp8Zm65eu8ZxEtZgzNzJjFl0BEzln7U8m/eM2D2jANraMBtz87oq2ogN9gg6gzahPZCh+IJo/ZoGk+kITIXxAPgJ19BjNH+sNgfHIO5E3H3xpZforTc/ywBA6CFA5lpoi/viHAZ1J1Pcb8tMNZoWo/WatZn6HEj/xWYomuOy0bRtl7WVIft7JAyP+aC+XfMv+q/XVZsz8u2Jy3vaa4gcAaiU9ZjNJ9l+8IrLbVARavq4e/q5qdf07Y677rg8mPWPPr/l7+N1Wu+nMvb9fNExHDfOPj9n2+/Hx9q40DVDv1u9CD1ziLum6rbNJdp7ellYWdlcoV7HxhR+jkjeRMClcboRJye1DfY+do7o80T1Hdb2W32wzxF0DHT9getpLOVzlF7HjurUiJkqNB/i5oj3ZaF5EdJdO9a+n+P0ys9v364jso/AVFZG3iZ4u2flHLKZ/n4Szw8zO888g7I6YuNor8v287i5w2tO3YwpxrYd9QXi++wz+5BtiLM/cW1R2+vntp87fpxDOojv1L95+Vvd8W3xufI4v2LHXGOycXYu9Fuo5mHSNbzMQ3odJz/b5pDPibtWnJ/wc2BS2/0888d7uxjSubh2T/INci95pvuif6F5F+qD9896jJej/6x2O2R/4nRYbfTz9ik0d8eNp7cl3kaPs5m2bXE234+rt9+h88bpZWgOhNoxCUxl2+HH3/p8P7f+4A/+6a+hac87mtPjpxKYSmAqgakEphL4z1cCU4f5n+/YTVs+lcBUAlMJTCXw/7MEQsxUoWSI/U53hLSJCZvknJRM0UVxKGGhD6r0eqGk+zgRhZJ5k5INmrjwD4e0UCj0u01420R3KKETaq/2zyfxtL82McvnR7vfv6h6hJK5oSS39jU0hjaBYRMWPskZl8x55n4RcEYTd5rc9ok7/3scq8u4hLUWecaNReh7D6byyXKfSNZx0rJC+3toXMfNs1CS2uuZfTjj9QnHWgYP/G6LzuOSjD4Rr8UzXk/tGMcl147utj8C+fjxPapX4+nX4myLti8018fZBJWpn28+MertkU0exs0LtRE6V3RueV2Lk58+rD9OcnQ0t1DsPSqQiuu7LYrSXeOOa7uexwaF2v6856OgzsrQ+h1vU+Jkac/RcZh0bOie/jvMa8u+o3L1emgLEJ6n/8cZEy8D6zO18Mw+ZFJ7qtcOFUXofPL2wLYnlMBWu+OLAEIyV3s/ySb7OR9nh+PGVe/zvLHEi46TtwfWV8bN/Wd84zFv7u3wOFvnxwu3sHrhz7Xt9jZ7nKz9HLH+W7sVup4/LyRHbTP+1VhR/drzjm+cD7R22voHlU9ojo978IvzdOfQUMxr2zEq5koykApFzrw7OwNQUrwjPArbs2BkQUktwFRpAAOEmYp6VZqfydJsOUeZdIIOD/a5SAxAksNai/YOmrSzW2cw1a27m/xAM5tL0uJikUFIAqhCgWSesrk0F2DmwECVA6ABRVvwLbK7fLNWY8ABsz11AVRoc4GYMJ1Ioagga0Zkk1yw3hdAGgoBF5YWaXFpiSoL85RBkSfAVGBnSKLgLEv9fooOqy3a2tqnDz/8hMFUmUyeeRf4HhE4CgWTb7/9Fv2Lf/Hf0OLCLGVSfWpUtx2YCsX5KDaUtgqjSZ2LBQEMaDbbVG8I00yzhb50qN2KGFkSAEABYAZWmTTv5p8AgAgFiBFjQqNd5cJdsF1xjIoCWIDiBsKOgML5OgAeWRTro3BaWA467Va0s3yfUtgJHww9ABY0waLTp+4gSafPXaEz5y5Tn9L0+Mk6ff/736fDgwOeTijOQ32qAKSkcBg7wgvwISXf9zrKlSVl38yQhb5poQjaCGAa2EoSzFCFom4BkaEQWBk40C1hDBAgjQDoeJ5wDbkWwCWlWDMCWSnIW+rPhWVEkDRgjB2xaigr01BxFIQkiC++D8b92qvX6N2vvkuvvfYaF7j85Cc/oY8++pB+9auPhsAizDUUKuayAGYQdVodARZ2BKAoPk4YuLwPlM+mWoclNQKUeZvOPiaSJstjeOqzYKqQP7D+1vtYtXXWfnNsyMwnUpyM8UU/Ll++RK+99ipdv36d6vUa3bt/l37xixGYSte0IzDVJu3tVYdgqkwGRbNSVMvF3Sj4Tgxkd/5IB+xag99HgLwhNCoCH/qYOhQveDfXA4AU4AkGb0phKwOJ0ilm8UEhdb4gRbCy/hlEbFAoKpZiVxSiYw7ADinzAOySAs7AdIZXNp1gthrMP8tMBR0GgETYigBYyjN73f7eAX38ySfMTjUECPJIA6CWYT0TZiKAqUSvoGuzlQrNzc8NwTZSDD5iepB1wlF2AYzd/j7mt7CEAKwKeyFjLfMZYBV8hizyDFzFC6w7LQYagXUK7UFBNNv5bIYBowJWy7OsUJAurKXC9syF9AxUw0uYXQSZAaAn5J/jc7d3dujx0ycRUBYMD2DUk3ii24YdElCYAKlQbA7QqDB5wb+sra3SV7/6VQZTwa+0AGytVZmtCW2RguOINyVibwB7EMA+mxsb9Gd/9mcsnxMnVqhULnLRfK0mzBL5Up7OnTtHp0+fZl1AMTPkwLHOoM+gKmY3i4BPIzYIAVZ6BgnICfK0ReFoH/6UkUrXariHLQRWHdaYAkxfKLZ+/4Nf0q1bt+j+3XsMrAV7I4A7CTAH9fq0tDhPq6srdPLEEu1sb9Df/M1f0Ve/9hX6vd/7L1gn9g/26MH9B1Qsz1CxXKH9/Tq1WijuT9LamZdo5cQpGgySlADTRTbHtgJgNfSFwU0oFkcswWCEATNe7W3DFuwyWBCMTe12h/sCoDGAGrVqjfUHPksYj6SIW2PIbAa6I3rNoLUWGNuEcRH3ZPZKZsUR5sT1jXUGVi8uLNCp1ZO0uLhAc2CiA4CWANwAoCHBhfcMph0MaHtnj5LpAi2fPE2zSyepWJljeYHdC7FIOpenbL7I85MBQM22+Gdmb1SGrQTVqodUr1a5jbAjpRkBO6Jt7Bv4HICUI55sBVUxdaPMCS6zNCw1Yu9kRxMeS8RLaDiAIwCJtpv09NEj2tneZPkymJmZq9R2lBgA1+r0mYXzwcOn1Okh9ZehQSJHDYwHmHfAYgWQEFjrGEwFEyS6LWMh4D/Z2CfF4G00QcFUGr8q+w8fGxUQa07JFhOrz4U91fWkXx96n6ZxsxYnK5DXX1ftv+oQ/tU26He2fTjfMuTo+RKHINYShqCUjjfHOuInAfrPpBKsX91ukzqtOrWbh3Swt0G1w22aK2WomEtQJtmjQbdKvfYh9XsNOr26RF/6wpsMZGWbxqQxAAlmGbQ4M7tIlVNnKVOaI0oV6E/++H+lv/gP36LllZOsI4fVKnV6ber0MJ+6PFaCtYTvJspFIEzMKdhLxIBgG4Tqg51K/gS4vLCwTGfPnKeZmQoznN66eZPu3LlN9x/eYxAkAE+lUoYyWeiF2CLMc75PTjYyYJBZtCkAwETJZCZiLEsymLhQLFCxmKfZcoltc7vZED+UQhwwYDkwm+PCHFXm56jT7dPK6XP05ju/Q9ncDO3u1Oj//j//H/re//sjuvHpQ9rfb1O1Bh8jG0KgHUcLKSVfJcyIEYCSY8IRQyeGEEBxsJHaNYYA84WhEXoB/7K8skIvX32Z24w4Gr700eOndP/eQ3r77bfp6tVrtDi3RMUimBwBgC7TBx98SH/4h/+SQVUAs0lcI1NX5wmDIyMQmLZV1jkYZZwjGwqEcj9q/3We6L923e9zABov2XMwnhgTAIQ5psgBPC3MVNBLgF7BzghgMfx+AwBzsPFlsxEzFdiphIEPL24rx64AispmTMr0lclnWJ5YH2E9wSyFJreoYCoBK8p4wUdCJpinDHJPCZgN1+QNQqLjcK0TPE5Xud2Ir7I5AOcBkJfYTTcpUttk48lQflzj5HE5a5GfMIjCh+O9slJBXhofqx9Qm4drox/4k3WVbEyg4Cy1WfDvsO2vvHyVvvylL9HcXIWPBWunrjl4vZZMsh5DXxBraf7A5swx3+12A6Ocid00S3ILmAOT4m21lTan4ePvcZ/V9lpb7dcq455pjNo/Ar9ZHbdzJASmCrXNzxGVwXH7ZfV55EtGa12rZ/6avj86T0PPSny7QnPbys7eV32oXT+F7m3bf9z++/GzOhInb2uPbL9C7bfXsPZN502ozXodr0v63C/uWZRvi8am4mdHgEM75mpbbBxi7Y23OXH6qjFKyPbrNWy743TH5kq9DmiOwj67idMDL0N8Fgb18X9xejpuXsWNV5wueT9n9UltQNz9juhEtGmNn8M+z2DtyqR7eRvKx/N/6uPd9i9B1sCjG2mOm0fPtEfXG27znePaHhznc1nj+u/vH7Lffg6HxjtOn/Vc/8ze29q4WMfOK2+L9Tftg873530OENKXSfMEv8c9I1NZhPpkxyb0e8heeptj+2vH1s6Z0HiEbLUdy3F28bh2JjRvfbtEdlgLxNujkB6O61OcH/LjGKff/ntcL6RHcbbO6+Zx9Mf7PrHR4Wf34+yh9zmh+R7nt+Laafvj7WucrCf5Ad8uf288CbAyiYuj7DO00Bzy3/3+7/+TyY7veQZseuxUAlMJTCUwlcBUAr+hEpg6zN/QgZ12ayqBqQSmEphK4B9fAgqmOk4yQhfLvNN5VFTgE1GTknHaA5sY8cknfTClybHn6bXvRyiJEJeY0ASKJul80tomV+wDO22/PgDySalQQicugaf3sEldlukLgqlCiTjfnlASThN29thQv0LX9/KNTYxxoY0UNY4KPCSZZAsp9EGIFmLEJWZtm48kCbkOR/e9Ob42+QcwNtETp1f8CF537I8qBiYlIm2SCdfVJJJNrlmZ+Aevqq/2XHz364CpfF+1GNzO39B7K12Vn9cl1Q9vA+TcFwNThZJqIbn7eWfnvLZT2xcqkFdZh/rkf7P9Hzfn7PjrcfpQXxOHPrGr/dA+yu9SrKLXs3LW9up5tm1aPBiyU/a7UNJ20mw6ji2Iu4bqvzBaRKwR5mD93covZNtDSd5QgjjOVobsl37HxaPd7rAYzeqXPcbrepxNjJOFnePjjvFjr8Wc/gGb15+Q37QyipOrl63VR9vm0FiF9N7andB7byvj7LD3n3E2eJL+vsjvXrfs3Bs3ds/7ENDLz9/X6+I42zeuzUd8qXl4HHpoG+qf2ho7Vkft1ugs78NCOmjHVuOG47bF2zPrY+1DmtBx+l1oLtp2enlZX6Fxjb2+PVfmqxSMDlA0j93XmSkBJBNgO0HRbE+YqRIoVG8KmKpXo4f3blCvfUDlQpJmiiiGH3DBMAAkrXaXqvUOHRy2aHe/Qfcf7dDN25u8C3g2l6C5SpZK5QwVS1kqgV2lkGN2qjxezBKT5SJIgKsSSWFhQKkXbzLPhXjYob3LRX0omucC/aiIXop8B8wM0QfzUTcC44DNBQxYDNRIceEf78KfSFF5BkwxizQ3v0K9XpK2tg7oVx/dpFu37lA6k+ciNPFbYF3qMAjq+vXX6J/9s/+a5udKlAPBRLdOCepQeshMJQWbAFOB3aPRqAszFYoOwUwVFSWChabT6cmr248KJdNceAnGAym6BlgNbc9w+1EQ3R2AAazDBf+QB9h7wHahYD8U5jVQ8IoCzUgBULDebqIYssWFnxzqKzNVs81taPUStLC0xq9uP0WPn27QD3/wAy7awxgoYITl327xOABEMDtTpvJMWYBu2KE+YrQBWKTXAZgKAKuoMQz46lK7C/YWFPGiqFIYsjB2bGuknj0qLkXBCIr4AHQB8w8Kdwcc+jLIih+WR6wYEQhJwUZD0ibO2AoDwYg5JSqs1WJay3iE4mIwvTRbdPWVq/TFd75IVy5fYXDEj997j+7evUMPHz4YgrugHwzAyeRo0BswoFALO7WwUYrujzJ0aOz8bDGj4V6KYvuj/i8qwkNho0QsUdGw/Ot9pX72cZq3PWrjcPyRtTGz1klsBHAg5tlrr75Kn/nMdXrt9deYfQgy+eUvf8kMVVoAiuug+BjF2BubW7S/J8xUzD4QsRUIWAIsRijYT1AS4M2I0QZ6zTYdr4iJS5m5GHxwhHQiouXSslCV28i5R+slWZ+hUFtI0EYAO4YtAOiTkiJWAHcALBLb3WfgJwAzrVaT5w76hj8UtqJQFd/hNymiLVARbFcAMrYadLC/R/t7u1SpVJjRCqwd7cieoAAWhcIAeTbqLTo8rDPQBMxGHJ8DKBHF2zwPksJKJHIWJi/WMwZCCUhJ2i8MRsJUlRuCxDL4HsXEySQXJe/u7rIsMlkwoOBYATgByIq+tdvNyAYKAAHnAlSFe6KwfmlxkYuGYd8wR2CrwVaB92Dhgj1uNMEcgvW2yBvXkWJhgGJkLSE+BwBNYaUCKKbV6bAtE900DApg6MD8Zx2IAC1gDYrALiggRgH4wvw8vfbqNVpaWhRGpEad24zxn52doZMnV6lcLjFDFWwqwHQYY4wHgFzf/va3IsDYIjNu4TfM49nKDK2cWKG102sMJsP1uE8pME0J0xVkx/5qIIwmuVyecoUC+0kwveAPMoANFcaTFMsQheWQFcYO32scgM8ai4WKpVQPYI9k3Nq0v79H9+7dZTsOP1ksFKmULxAk3ma2qh7lsik6c3qVer0WffLJR/T669fo85//HFWWF3ncbn38CQMBZmYBaEhQvdGhg4M6nVo7RydOnqZcqUIpMHylIuYvxG4Mjqozu9fm5gZtbm3QwcE+VQ8PqVGvMdgDfVDQDHQARfaw7Vywz0gSyAeACMQjAANLnxIAXERsTOxL4HMiZj62CRHDoRaqo0gfqpNJC2gKrJVgp5qrzNLSwjytnTpJszMl0cvID4DBBOCifKlCs4srVJ5fZL8GAB/8AuZqFvN/kGBAX7vZYh8NvVWWSIwDWN/qmBe9Husj9IZ9NZizlAkUtjBio+IYjf3ngEEFbHtMMdho3BHniL5ncwB8AmiM9jWo06zTw/v3QnYpCwAAIABJREFUaG9nh20pbFAmsg24L+KJbo+o2mjRL3/5KwZTpdIFolSW+okMtQF05pipQP3EgFlomPWKA7ExYKpEitMqzCIWgRokl6ZsVqMcnOYdRmtvAbhAZgosULZjtQ02Hrcxssa1WoQfV9Bs547qns4ZjZd17aDrWesHJb5G3CxAOAgXYy6goQhMRQ5M1QF4/pCa1X2qVbepVd+j2WKayvkE5TIDahxuUaO2zZsSnDtzkq6/diUC53QFjAIGp2yBSuU5mqksU35plVKZIlGL6I//pz+mb/6Hb9HZcxdY6bd2tqNNEJA3BwOggOAY4AjQIGLIiJmq1xZWMbArATSDGF9/AzBuZWWVrlx+mfL5EoP+P/rgQ3r0+CHt7GwziC6bTdJcpcRTvt9rsa8QNqyI3ZtZXzCm+ErkhLgWGM4IfsdshUUAlnnDBoD0Aejq8TVSDKhKUDqDzRAAXMwxCH9++SRd+8xbVCovULudoB98/z366U8+pE/vPKbt7TodHLQplwXIWPTuKNO4Aqn0XzB/CSOEtFtiyYuXLtI773yB9nZ32X6JXgmAE++howC9njt/jt79yru0s7NF+/v7dFirsd/e292nt9/+El2+dIXy2QJl8coACJyjX/ziffrD//Ff0p0795jdkd3XkOpdGKmGMkxIflqfg8A+AoDumal8zieUY1Hdj8u12DWzzAkwPKXp7NmzNFuZ5bgCfglrF0gMIHDEJ2DR5DUNYnwGSQtbIv6F7mLcAUDmeSSUwxLvg1m3g3OIsnkBasH3ZQFeB4Bf2bgiHwFbCDursaxuVMDxGmxaKs2gIQVTaX8zKejyCl28fJnXOAB/sa9lkC/WPcIi6nP/bH8NQ5bPgVg7EcoNsb3PZjlewL+4FuSHeEvBVBoDoa/aBrzHcbjmKMYTndO+4l/4d/g1xDZfe/crzASHe4CZCn+4tr2v2i3VDbVrEj0JmMrmzlQtedUdBdrsA6J14yisHjE6+XWHxHviy57nT+24fTbjdTp0PX1u4++ruZ7QOmjUN9nAQo+JG29/jeP2y+dtQms020fr6+z89nK39w/lhnyf7Pn+XD1W9Vn1wV7XnmNldVw52PuP0wsvH9Uj27ZQ3+waV9fX/jjbbm/34mTo9UFjcr225lT1mRq+9zG6/qb6qevtkG7Ydtk+4bqh53b+GZLKWc/1v/tcqfchmrewNsGPl5edHOvW5TGKEXet4+iEyvy4eunnVWie+XlxRLc5KToCINi5GbL91qb4ORTqt9VPYag9ygClbfN5e713XD7ZzmcrMzF0UW7Q5JdC8zkkY2sD/e9WNlYHdb7Yee3vN0k2Ogf9PcddZ5LO2nnqbYufd/b3UH59kg301590vNdJ7bfqge1bqO1eT+N8Qei4kJ/x8giNx7gxtOOkfVDf7HXF2lvvC7xt85+9XLBhUtyf1x2dr772I2QzQuced0ztceNsXqivXmbPe09r00OyC7XH2zk79kfsl2G4tWM4Sf7W/3jZ+PE/TtwxTqaK9R2nV1bXvT55u6qfp2Cq59XE6fFTCUwlMJXAVAK/rRKYgql+W0d+2u+pBKYSmEpgKoHnloAHU8Utdn3CJS4hZI+blOjQ38cllH2i8nk7eJwFvk0u2ES7JtV9ggKfbYGbTab5BKq9v09y22SHvUcoGfeiYCr7ECFOdn6cfOLVJ2ntdSYlOn0f7bm8azHvEi1FmTbBbR/YaZJKd7bUhNokXT2SlNEkddSAuHNDsvf6GUq+qg7ILmbyADCk/z4h5cdE++rnkeqVBUjpLpZ2vHS87UNv1Vct6j3unNLr2nmg7Z3Ut5COWF3wSbGh/KKdX8fpTZweh5JwNhkYlzTXY+yYxSUutV32XvZ8bVtoHEOy83qix2gxmxZt2ES9tSO496jgSAqK/H1COh1nz237/RiEku7PY4/HyXTcdZSZyrctNF4vknAe6d5oR9LQveLubx9AxOmgte8h3fbtjvOdcYnmuDFXXRmbxHZFFc8zt+P6Eqdzdt57mXibEaeLqvO+qMZeD8eorKxNfB59fdFjQ4UqoYcefj69SIGLfQDj7ZC1d/peC1u8rPy42HH19safexw5heIEa5utXbUxiz3G66WX6TgdD7VR/Zr1rX4M9BjrA1FA5eXjfYifp74fVj+9j9JiLga/MJtEVCCaQiE9PiuYqncUTHX/BrXru5RP96hYQHE9UatRZ5YlFKzVGl06qLaZnerugx365OYGJdMAUxGVSinKF8AekaZcXoBT+sJu9tipPl8QcBWzpCQHzISCAmgUc6HYGVEP+yIu0pXiAxQhoIAdBePKVAIQB9oD8BC+a/Nu6h06APCr1eHCzsrcEi0unqCTq2dpMMjQxvoOffzxLbpz+x4zUzGwDMwaXLiMne+bdPHiefov/6tvUGU2z2CqdKJLqWSf0glhAAAohFm0AEbogTkDILMWM4XwTugMJupyQaKwFSGGQ1wqTD3ZTJ5Zagr5IuWjFwoxUQAIsEkfYKpOh6+Jqoh0Uti3UKQN2eiu8QI4EfYpsGnwq9PmQnZlwkCZGwrEIadGZ0CDZJESySJ1egl68nSTfvSjH3HxO+QOoIEQeIBNp8HFjSdOLNHJkyu0srxMXTCG4XswIzDIDUAx9FdYalBkjRfvcA9GmT6KAgFGAbAKAABhY2BgFRfiCmuTyCXFfdcCXSmej/wo79IPwI1ldFLgRcTiwfGeYSHQjQ948wP5UzYrPGyFDGvVBl26fIk+//m36Pz58yy7v3/vPVpff8ogBS6Ih7zbHQGAYOf37kCAbs0m94PZQ6AU0U78zP4WAUAgE945O2LeYnvH/wulmCPAlAVXGTDVsz5MemSZGZS1K2S/1MfpGknskMgXYDguyB70IhaYPn32s2/Sm599g1555RUuJAZrxfvvf0CPHj3iIk79KxaLPGbbW7u0vw8wVZ1SyYipgIs+BUzFJdaMGQJ4Ssi5UsxmgS9R7K0sYyIb2cNZ/ph9zOyubwjqDFmd7vssYKpMFgW/AtLAi3WPbR7msLBUYd0jYyLgAACN0B/MO2FdEtYgYVgAG0Kf5QNwzuLiMi2A0SGTooPdHdpYf0rrTx5TqTxDpWKZwUe4DmwRZAMmHsgNrHWNhhQsow3MmgPQVBRvSwgVsWlFbHU8dpRgW4O5PgKoSBGzFOUqmErAqwB9oFga961WD7ngGXa2WCoyaAzHoAAftgIAMQBWwF6C+0PeOJclOiAGA+EzQE/MPEVE1ZowP83NzfE1wATFBbwMPosYbSKGKvSTi7si5jZpc5rBJ2zzIvACrgebIzIAQAT6kWYwKTPvwSY2m2znmLUilaRioUBrp04xUBdgHoCpYJMwdgBHra2tCZgqn+dro5Ab73EuGJK+//3vceH8zOwMLS8vc38gbzBVXXjpAp04cYIqcxVh7omKcYWVSpmjBEgyZAhLZ2l3Z4eZogA0AwgV7DAAc2EMGGwWFSAPi+gB0EilGICH+XjE70U2kH1OxNjVAdNkp8MyQF8B/PyPf/M9lgvGVcBUCeq2WrS9uU6HB7vMTlUq5qjdqdPS4hytrZ2kM5cuMsBu49FDyuXAIjNDlMxSs9Wjvf0qVQBCXlimhRMAVJUFqNxocMF49WCfdre3aWt7kzY212lra5Oqhwes87DrmHsonMd8wjgDjMrMJX0B2wqwVtg0mCkTxfutlgDhkpgd4v9hk/G9FvEzsI59K8Zf7Ar8DcuUC9XrUDQq5oUZc36uQpcuXqATK0sM7sZ30BmAmxEfdClFlcUVml1cEtBep0sdAKcwfwAgi8BUDLBKZwlARSBMYPPazSbrHOSBPiuYCkAsBrHD3kR+h0FcPH5ig/AnQEoBIQjA2Bang6Wzx2BlgB9RMAYWyGYDoPYq3b97hw72drmYH6DOPNoFe86+JkWNZpt2D6r0i59/SA8fbTBoLJnO0SCZoQ7cFkBD2TyhhZ1+l6+vYKpRLsAxU8EGRmAqsMSBZUZyQSPbqvkKy/qkeQVm+GKdBThVmMd0cx2b7/Q5K+v7NFfF8ySaRzYGZnsebdSg8YPmunyBn43JR+sa7RP2t06wbZL2JDiGhldKpRMMXkMNX7tdo0Z9n2oHu9Ru7FO/U6NSjqhcSFCpkKadjft0sPuUzp89SRfOrfG/iBuhv9l8iXL5EuVLszRbWaTZuRVKVpap301Sa/uQ/uiP/hf65p/9Bb388lX2UWDwQ6yK92BehP0G6BDAC2ZhZCCuyBSAb4wRgEq8YQKDlxSUnqa1U2v06rXXGQgEwAyA0lubmwyuBFMt4vf5hVkCDhbsW31mehTQlsRyElOC7Bvzl/1NNgcYM+sINjPgTRTwHQ7i+SlrDgFUgTEOthhsaRITYk6WyhU6c+4lmp1bplS6RB/fuEef3npE9x5u0dZWlfb3WsxKJ+AbAFAsQGIE5hVQrwDEJU4CwBqMWRm68vIV+spXvkzb21sMpoI/gGzgp6AjsDdbW1t83B984/fp9u1b9PjJY9rbP2DbhQZ/7nOfp7Nnz1OiD+YkAKnybBN+9rOf0//8R39MDx8+onKxJDoa9T3aRiBi5JJ4VfJykKds/pTm2EkZJkdx4lHbIDoelyMKFePqOlPPgc+CXblw4QL7KMStsO0AU8EQoJ+NFth1YX/bbCN4PijLZwSmYuZJBmeDoUpsGWQvazOwXIGJLME2GtcHSBt2Q/OR0COJGwTgpQB7C6YSvU4NmWDVZqBPYGNbXlqicxy/gz2sKUxRmQx1utF6zG1SpPbB5n2szVFZWZnZvAPOh03BfeDjtT0AUTFLcb0+jNH8swbVL9xbwVS4trJwqX1TMNVnXn+dfvfrX4ti1QGzZuJ4PRdthL7qBlghnbCbORztp+YpVc/sGkqsrr2ezZPo98fJNYVkq/kje77qtD/e+kuVvc2TqM8Z6bYy1Cm78dGN5ayP8Osqm9caLnKO8Ubb6OVvP/u8k5Wvn7OhnJT1a+Oa5OVnj7V6jPc+d3aMrk48xI5D6OCQjqoe+PZZGfncmMYV9hivs97u6dj7c2w77TipjPT3cWAq22+0zdoXqx+2jyFdtPbtOOPj835+nto+WBnG9dnOCX+t44KpJimJz1FYnQ3ZllCfQvewG7SG9CJ0H9lhKjwXQrbI2iPf1rh+cftlsI+AqbzNCs1V6/tD1/e2gm8jWwsN/0JzTq/l9d3P35DOWLmMnhseBd7G2XE/l3yf4j6Ps4lebiHbGpSTeWZlf4+bJ5P0epztjTs3JEtrp6wNC9lWPzf8feLGN2QDQz5qnA2yemXbYe25fw7j+xay2V434z6PY6YK6bzawriNdL3ujfMTk+yntaNxY2L7pe8hL8ssOknnvA+J08FJviSk/95vhdoSktkk3dLrxF3f2tXj9P/IMUJFf8T2jYu94uTn7cUUTPXcIzE9YSqBqQSmEphK4LdUAlMw1W/pwE+7PZXAVAJTCUwl8PwS+Pa3vxNtwjh6kBFKmtgrBxObbvc4f41xi3ufcLHJlLgF/7ie2vYdN8mix9mHRJPAVJrgsYt6m8zTRb0m5zU5pceEkiAh0ATfR+r/fq2/55WlT2rFJWfHJV/jksjoyIuCqVRGcXrqkyn8matpwwCnuISfjm+oD3YHuSNjHgOmsgMXSobr77inBwno9TX5rf3Hg1mrg17vLfBKH6bHPciy9/dtnZTMDumVTwTjmuOS6iP7wLVbz/VnbQtODAEGbP/i+jMpaanXDiV7Q3M6dJ+Qzobkp8WzWrxgdd7bjdFDkaNgKi/EcfPfy1DHy/7r9eJ57Yl9eDNpgI/6mKOGL2TfJ82pkI0KjXecb4ubH6F+jJNLnG/y58Qlkb3uxSXgrU/ybQ/Z8UljG7rPuDb7eMHaNSt3vLfFcnFy9nLDOePmcWi+P6++xvmXSbobKlQJtdX2Sef5pGv73/Uacbqs97WxiPULer1JY+l1JqSH9l7i36VwOWRL4mytv4Ydgzg/8yLjqrYcvkLHyzKLaps1BlR7jHvxzt0T/Jn9HX1iIBGzB47+LMjPynf4UA4BX1TIzvNHC2AHXS5oTKK4sS/MVNSr0YP7n1D9cJPS1KJCDkXRJMXbDFzqU73VZ3aqvf0m3b63TR/+6gmlADrKgv1ECCzSGewoLi8uPk0nebd7FFjmsmkGT6WZPQYMMHkuskOBPb7PZ7HLfYYL5VC8jEJhFGMr+IP7GBX1oggRLENgV2CyC4B5wCTBxfcAVRQoly8zO1Wt3qF7dx/TjY9v0b37jyifRYE7irmxaz6YnVq0t9+gpeV5eued1yifTzEbVTrRo3QSBe/oj+xiL0wOUrLAYCwAAZiNQ8an0WoxAwdYAFIpFEPLC0xUKFwv5EtUKs0yi02pNMMsOBgb9KXdOaA++tADiEtABYUSCm9zlEokGQiHYtzZ8gwXRIIBBwAfgLgAuIB8GJwSsVVAMJBTo9Onh4/36NGTPUJN6PrGFv3kpz9lgBQYPYRTQPpUr6GAdkCXLp6liy+do3NnT0tBZL1GnU6LGapQyN+OgBjcd4DaAGhr4TcwL+QZSIYiR+g6F+ByQbW8cIzMFQHLyM72UkjK/wp8gYtCcIyuW2Se2s+jHf+Hs0KQUxwEDuE5Cs5Kogga7AM1On/hHL3x5nU6c+YMM4G995P3aHdvj9pcwJ8WNqJmO2KsSDEzFeYBgAtcJBvNXxyHvo+AWwBFQO5aICrsPEN/ym+iNkYnsS2MNmuASCKY2PCa1v7593H+TmWmftOuIYfzKdqMAmMIkBgAO1/84tv01lufpUuXLtHe3i7dunWLPvroI3ry5AmDgrhgttdjoA3m4s7OPh0cHDCYCsWbbHK4oAz6D1CMxOMytCOWCBTPJqCnKO6PWFrsRhLMhsAsVwI4YI3AtVlUACgkImyanMVi5cJp6L/upC2gTJmbImwtwlB7KYApmdsAq0D6Q6a2KEZAATJ0fnFxic6dO0erJ09SIZelnY11enD/Ht27d4fBkcViiQE8KEI+ODyk9afbVG+0KJcDiBW+DCxTKHoX1iZmP0kBrKVsyqxUZqMVARYKy1MEyGGgngAS+d+IJUTAiaNzFXiFgnGwG8yAZa5c4iJ73BtjgnHnF5hHmB1QQKuQEe4n7IBgNkRBfpptOPchmaBCscByxXzAe8gQ9gQ2APaPbQrXqo0KrQAqElYmsYnQES7QR1E5sxbJvAB4hcEmhGLsLt+j2RCQp+gxWHnSNDc/x32pwzYxmBUF4QCrJBnAhO/Qv/lKhUFN+B56i38//fRTZhfC9RYWF4SlI5Gk1VOrdOXKZWalml+Y54Jz+KlsOk2NdpNBPjgHBdUMzgHDVqNBO7u79PTpOt2/e5+uvfoqnTp1ivVXwWSzc/NcvI82rq+vM9MbCvzLMzN8L8iFmReHbBEjtm2x0DI2DBDstOn+/fv09MkTfnE8Af8HQNJgwH7z7q2bdOf2pwyOWFmapwsvnab9vW2q1w/pytWX6ey5s9xvAKVgcwcDMG+laZDIUq0KwGiCzl+8TLNzi5RKZ+nO3Tt06/ZtuvHJx7S+/oTZM6BLMzMl1i0wtqEPDNyOAEPQR+g2GHBQcA5wJt532j1hOGEgobBxwMfMlAusG5iTsEeQK5hrwPwFBhjoPPraA1NTV2yWsKlBpxHPiD/f2d6izY0NOrmyTGtrq3T1yhW6fOkS23rYk3ZvQLV2h+YWlmhheZmACIfuA1TNepnK8GcGBqCtAC0ymCojbFWNOvcFwEIths8V8tx/AWYIcAoWpwjmMgbTCYAYcwfHcfzBbGcRk2QU3zHTegQkTWWgPwPqNATEBnDcg3t3qXpwQPPzczRTLlGpUIjqNIWF5LDaoPXNHfrgw4/pyZMtKs7MUyoDdrEM9TDOiRQlwIKJeKPXGYGpwFIagTyGTM4E+zxih1RQJEDeAMSLDxdbpLbHbmyk8bsWukJWQ/BhtPmRxs5xMbhdd+iaQfMAHO9E17HrGPWJ9jgbT4fAVHbzGZ6Cke/h6/YEvMQxIFgWCUyFVapXd+lgf4sZTJPUolyyw6yu87MFenz/Bm1vPKA3rl+jixfWaG4WQD6A3sFUWKRCqUJzCys0N79MswsniIpzVDts0dPbD+lf/+v/g7773b+l1167St1+l+49uE+dnthU+Di2q8mEzIVej+NpZvFJZxlMhX4DrJRICIsq58MGAOURra2dps9cv85xKAAzH374EYNKuz3YyhZlM0mqVACiRRwmQOv+QPyEAKkUMIv4FHqM+B0g1TRBg1qtDseusM/YeACbISC2xLwEGB/grEw2yZsr1JtN1lewqeH8POzJ3BLli3O0tV3l1/YuGBbBAAlWH/EJ6Asz2kZ5Pp8PsLqkskpnknTlyiX68pffYQAw+gM2ScgUGwhAJyBLgCQvX7lMv/dPfo/ef/+XzMy5ub1DhXyBFhaW6OWXX6ETK6sciKDf+VyBtrd36cc//in9m//tT2hzfYNmmOVQNnoAO7AAv9BHBcErKxXkyghH8fnoHwOqRpvy2PyG9isulxLKG9j4EOdhbmPtgPgOvg3rCdhZMNzCF8B31xp11iPoaoeBaVH7GESJjR/gnwVExeyYAM1iwwewa5GwLTG7VcTcC9sOXwl/hz8FVvLcxQj0BVSMzwAkMUhWNycwQFPLuoR14+LCAq2urbFeYJ2Ty4sNBnBYmams/VA9sfK1eSX1V34trblvtB0yVjCVrsvhC9Fu+CPdyMQ+q1E7qAAyBZPq+bpeV9kgnnnzM9fpd7/+Oxw/I3bF+OA4ZYfFsQqmgs6oHbRtF1c8SoaPciMj0J7EgdGGKza5EL33slJ5xema103/2bbP5u3sfXwzdFzssweJ5Z+dK3p9++zNtmFcnsveNzTHAuIZfqXH2/PGXcPr2nHm9qQ2TbrfaPwng6leNCcW8sN2zerlpDkz2zZv/3TtPFxDT8j52ntMktm4MbVjYoEBVg/9szar00f90LNMb1YX0U4FUx2ZwxMe2tpj4/oa0k1t27i466hsdBObcRIb/5u9l5eNPXOS3EJ34bWqyY9aHbJjdERGWJ9Ez3S9XRhnMyzgIS5+PaKDrLijTTn8ta1+2zhV+6kxgJWL2jc732TNMaBeQGdC97RytPrt51vIHqsvDNnwkB7auRRnI7wuhuafH6eQHun1rT7Y/oV0XvXFzqcX1/TjnRlnU+L0f5yejJO5tb/+fdy8s/YhTl5WV63McTw+h3Rq3Hj5/oV8tdUJZaYaN56+v3FgquON2NGjJvnIcWMSku/wuc1zFDAcx/5P8ife3/prTtKtkOzG+d1xtt/rUdy4BK9vwFShPodiDOvL4+KGKZjqRWbH9JypBKYSmEpgKoHfRgk8Zwnmb6OIpn2eSmAqgakEphKYSkAk8J3v/OUzYCpNYo1L1NrFcNzC2ydfbZJmUkLy1xkfn1gLJbf89fUY+5DJJpR8gsIn4eOSVzYBYB/QqSy0HTbx5NuL8zjP/IJgqklJI22DT5L6cQ0lfrys8dnKwifY7AM0BVPZ4gi9hy+4sOd5vfJj6dvNn7noNJxMi0tW+X5YOdlxtcdxkWGAmQrnevna+9prq548k2g3LEQ4Hg9mrXz9nLIPuvSBshZ1+wRcqG/jEn2TxsD217/XNvtkKz5LoejzzX69jh0Tew97NX+MlbF/sBKyUaGEnr9XXFLPznXbpnHJZPzmE4Z27J69Nwo6wro+Tp+9DQjJzH7nH4yPS77qeXrOcY496l/CALs4O6O2Nc5HeVs9zs8dx7Z4PYmb11Yv4uZPaIz0u5BeeV3weqX64+2V9/GhPth5G6dzth/+Yai3adZn6lzz/tbrXeiz16OQndS2+/n+PJbF26fnPfd5dMfvzHnce/mYwutyyF5ZHxCyzd4+h+yW1cU4PQk96LDX8vPEz1cbS8TZo0nFnMeVo/Y5zleoHHU+WRsT50PwvcY2KnN/nvbRF3jwXIlQGdipHk4RxW8CLACYisvehmCqQa9GD+99TLXDDUr0m5TPJiibYVoR6vewIz5Row0wVY92D5p0684m/eL9R5TKAkAlQCrUZTOgCmCqVASmyqAADIAqFHumKJsGYBfFkCigQ9ElmGSwy7v8nonYSxCbAEiVA+A7YmhB4S52wkchnVCGANiE+6DAL02JZJrb2WqhOAy/Z6hQmKVGo8uFxTdv3KH79x9xYTbui1ih3+swgOawWuci0tdfv0iFQoYyqQFRt0UJFDeDTScCaTBRSEJ2v2e2AMgH/zLAZsAsLgA5pVNgjclSJo0ifoCpUHAoYKpyeZaBVOXSDOWHYCowDEQFs9ipHrJIZ/h3ZnIBiwUKvvtdZtnAb8JGBXYtYcIQAENUWJvNcBkdsIiNdo8+vbNOt+6sM5hqY2OLfv7znzMzDfrFO/lHRa/VaoOLs6+//jK99urLdOnSSwygqtcOhckGr06L/wV4AoXwKJRVUAGAJAMSpikFUKEAnYFv+BeApHaHiziF4EkqTbn+IwJXKRsR8C+MgVHwUVQULICqaPMOFOyyARl6iyHIRmA3AlBBSIOyXrQBLGTnzp2l6595nc6cOctFiWCmQoE8CjlxJMCDzUaL5QnZJwZJBjMAvGYLSLRQcjQvZYd+FPdIkaOAqY745ag/FvDEx4AdjLUIRdNHOhUBzUbWxds66xtFNkePfdaO65IGxfBdatQbzKj27pe/RG99/rPM2LW7K2Cqjz9GYb6AqYRlRMBUkO/eLsBUUkyaINgXAVuh7wqmEkMEGxQBq7T4E4XpeC8Vz7KNBKOuZMykeDb6PJCxZHVRwN0QqBMV5SriisFbo3WA9xOY9/qdAAdkbcVsConRukh/Q38Apjpx4iQXIZ9eO0WFbJbWHz2ke3fv0t07tymTyzEwslQq81yoHlbp8ROAVwAIETYwbvmQsQsfhZ1r6P8YuCCFsVbHUfwsQJXRhjXCwIEidchbAeVSsDdc61KCxwxgTACq8AIwKANbnImAoXy82FEojbCxgWUsgARdAAAgAElEQVQwTw0UVfN8EDYdYfQagdLE4gy4uBhyA8sVjhewsKzFFDyh/wIYlkoLo5sC3BSAp7uf6/oX9gHF+7AXYAhC+2QDEJFRqVhknwZ7BPuLuQjQg9oCZqtqt2k2AlBhDMEoAXbEre0tqtfqPE9RVF4sAZQyoJWVZTp/4TwtzC8wYGVuYY5BaGCParUBOOwKkKpYpNnZGQYVAUj14MEDBn3B5l+8eInZrtBe9suDPusF+re7u8MAKMynxaUlWlpa5HsxmIqRwtE6P8qDwLbDzkOukAH6gD7hGgxOqtcF8NzuMGNUv9ulUiFPD+7dobu3P6V+r01zcyUGx9IAbCBEp8+s0ZmzZ2jt9GnWP9i6RrNHiWSWQR67O2Caa1J5do7a3QHtH1Tpyfo6bWxs0MbGOrPYoKEAUc3OloWFihkmkxG7FmyyzF/4PrV/wsgJfQMbl4CvMJYCsm0Le2VOmCpRmF6t1iLQquzYzKxQbRT5d6jZajJAC74bcgfoD21KoyC/VqWD/X0GPJZLRVpaXGAmlgvnz9OptTXKFIp02GgSAG7zi0uUzeW5Taw/4PZKADwLwAMAbIhpBPwEWQFgBeavw4iNBL4D4wbwnxTJ63wWMwYWI9g36Cf7EsytPFg6C8yCBQCDzGvoCaPCWX0ZLJICyK1HrVqVDvd2aX9vh9YfP2Zg81wFgOwITMVF/gAp9Gl374CerG/RzU/v0ObWHuWLFQZTJdJZ6lOKBrgf2F4GPer0ukNwOCUFeCovxANiZ5VhkMGrEQsjZAyfKLHzCExl41Udc/WP+q8HG9j4268h1S7awni2eVz8L231RaXW14byMeoH7Xma20Lb+NpsmoVth1MhfYDUEZMJKxViwmbzkGqHu3S4t0mJQZMyqR5lqEXlYpIWKgV6eO8T2l5/QO988XP00vlTlE4i7gFzJ5jV8lQsz9HiyimaXzhBlXkBU21v7dONn39E/+5Pv0k/fu/n9PrrrzLA+e69e9QAMyhYqDh+BuMU5gjsLcBLiNUBUs1RpwVwLAAzAIQDfN9SF8O6vHpilV555RqzKiG+uXHjJjMYYhy73RZvhlCplCiXS1MqKUxYiPGEhXQEhgZjEAPt4M9SWY6/ISxmreLdDQYczyvzZBdA/I6wIMIGYa6DAalWB5hqQLlCkRYWl2jp5Ckqzy7R/QfrdO/BOj14uEV7+y06PACIC/MiSVmeYwMOKzhWGsY7URQcxT7D+CqK3y+cP0Ofe+tNYUJKJWl2ZoYBPxsbT4VNsFzi8T5/4QK9/YW36YMP3qe79+7S1vYOVSpztHbqNJ09e44WF1Y4vkcsXyyU6ebNW/SDH/wd/emf/nva3dllfwNbB8AWs5pJeDMEU8mckQ0FesxYCJ2C77YgF/HlNnbxa2b7m11X2jW8Pwf3BDD06tUrHMPBV8OWws9iLJvtNrN2ARTHcToYKbHG4rgFeifrLCz2mPEL8QVin1KRfSTWOfjDNfcO9obgKPhq6CjapmCq4doVAO0obmGG34jhksHD0VwfxkhRWAtw1vzcPC2fOBHZbmKbGgemsrK0Rb722YFGzKG1tN2cCv3lzQSijVHghwBIgywVlGnjcS30V/uorFVqq7SIVm1bu92kN65fp6995auGxUwYb3QDNLRR4izRG/98g3Uj2kBP9WG0BhA9UzmwnkYg6FDORHVI74F/Q3o5XIGZ/LG16eoDtN82l2Hbb/Mhek3V79GqZrS5mh3bZ/t6NJdt54lt73HyfLYvoXbY7ybJIpTz8Tpu5WRjf39tbbvvT0jONg/l10W2/daGhPp1nO/sWNi+2fbaZ0x6jP3dtkPfx+met3X+s40NxtlIex8bg1j7YPtmc6g2hx2nq37s9Ti1C1723g/geL1n3P1Csvd6Mkm2du6pb/J9Oo4exMndn+vnlx0//5vXBZ3X3lbZPj/jPzkrMVpTx+m8n3sKpvLfj9Op4RZBDigdN6/9HPBxsrXFVr44rhvZ8rixCvXTApXH2QVrY+xzlJCcQ/ZknP0JjbHXY9tX+97bb3y2m77F2RRvM4/T9+Pq/KTjPHjyuLrgfVzIb3g5HXfeet3wtnCS77G50WdzkjLXvC+I8zsheYzOl01zjts+taE6j0K+PBR3hMbwH8M3WttqZWpj00n68zy/x41ryCeE/I/KL9TuUDusfO3748ouzq95/TuiO6xYI4ZqqxvW9vtY2epsaC79wR/80+esKHmekZkeO5XAVAJTCUwlMJXAb44Epg7zN2cspz2ZSmAqgakEphL4TyyBv/zLvx7YRasm2OIWzXEJ07hm+qQpzreLYZxnE2DHXayPE4tP+NnFtk/a+fb54m5frKyL9dBDPNsXfx1731AfVQY+CTFMlnB13ouFOONkOu6BhZdxqE/2oQDu4x8c2LHVvgyTdAMp5rA6YRNw+j6kM7ZtocTakT47+vAjCZwoOWiP1/e2v/5+oSQWjokDUz3zIMDs2GkTTKHxsHqFtqmOeDCV71ccmErHSftgdU5lrdeKS16G5OVlpOPs9c/K1Sdcded5r3vjdDikYyozfx0///2DNC8LHQ8/L/3D40lJ4ZC9irMDemzomqGHDqM5x9bpmVv56/jP9kFMSG6h+TVuboRkju/izpnk4nRn4JBOxPXNPggI9em4Pmdc0t76Ar2H120/t0P+JGSP4vTXX8/boZDNRpv8gxE/FqF+huySb6uVf2iXUpURrm/1zBZmhMZ/3IMRO3ah/trvfOJ9kq5Nut5xz/cPL+x4xvncF9l1zz/oCNkUfz//kDIuHrO+Jm5OT5KHtsfrl7+2/d0/HPF66PVo0oObuDZ6YLEt0PQ2WO/h+2Pnn/bJtl+LuOzOq+pj7YM3bYvel8cEBbBcrCfFzSh4FAB6lzLpAYOpBv3GiJnq3sdUPdigQa9OuSxRLgMgCZf2Ur+foGZnQNWGgKlufLpJP/2H+8xKhRcwI1wwyGAqAIFSDKJC0X4mC5AU5i+uR/zCbvUo0kTBJxfSccNlF3vckgvMwODCgIqoqLDf58J3FLlnIoAB/kURXY5BRwWUL1MLbCZtAGKI8jkUDBKzEd26dY/u33tIqSQKRXFdyAY77reo2awzM8ZLL52jcrlA+VyK2vUq9bsdbpMU6QvLDZhc9IWiSMSg8hpQs93iAljEVhns2g8wFe7H4Ko85fJFLqwvFkrMZAO2KhQr9qlPszNZlh2KNVCkyCwuKFAEAAEVqIjdBj3+DuegsF5jMTsHAZYAiwwXBwME1+zSjVtP6ebtp9TuDGhzc5t33UdxqwDKulzEDbkfHgJMlaAvffEN+vxb1+naK1f5uHrtgHfwB6Cq025Sq9XgzyiyRXE/isq1qLDREkAFWMME6CEvFMMDWNVCQXxbduVnwBQlqNfpUb+LalmAj2StAiAYisQZRhMxbjHQigu7Rw/mj/iUCIhkGa1GczEhrCadLp09d45effU1/he78P/9T95jhgZh1mlzG5uNpswbFDEmwVYCcAd0doRU4uIVBgkoMxCK4+U4ZRkQkIgW+mql74hhKzpZWEoihpCjy7XRBgty7BAmxh+1GJPnCTMMBe5nhMS1jgANAezAuJYeF72ioParX32X3nrrc3T69Gna2dlhMNWNGzfo6dOnEaDBgan29qlWrVMDskoAcAbmPQGSScGmzGuwWyhb0UhWsrO86O6zhcRsFaLCTGUrG8WvYhd4vcRzGUWlKP7uUz8CaqLw3MZLet+RKGQ+W5ussmTmOWYKkvGFXqytrdHVq1fpzOk1Bnk+vHMnAlPdFZaGXI5KpRKDQ+q1Bj16vEW1ep2yOQC0wC4FNhrRDxzDbFURIIDZbzKYsyhaxjHCPAUbKbZEQCnMwxUBrpi1qy+s02gndF7lyQw6bQFLpGGDAU7lwmdhhsrlpfieGQNzKIKWwncU6KPoebYiQCH0W+2v+CWRGYqeUcwCoKf8jvZGBeLM9gUglcgE4FfcQ30ZriHMEe0hQ5EUEgL8KfNTADYoGJb3KNLHWAOIon6WmYDSsBe6iQZ8jALXiIE2sFXQc7COHR7u00wZtrdALcxxAF+bTUqDLTEjLFmVyiydXF3lf+fm5mgxYq3COWB5wbwpF0tUKpdopjJDuzs7PDdufvopLS4u0mc/+zku8i7ki0NWLwVJgcHt3r17tLW1xbIFMA9MWMV8gfVC5zXHMgliYBvaCJYzHI/z8RljUq+BjavFrDn4t9Vo0pPHj5llsVwo0NbmE3ry6AE16ofsy06dWqazZ1bpzJlTVJ4p0uLSIrNnwd62ez3a3asxKGJhcYV2d6u0s31AW7t7dOfuQ7r56W1mKUGboDsA5ZVnSgwehP6wH43ssQWzZbM5KjFb2wwzcJXh94plmpkBI6MA1KDDAtBEITpRNpNmxiv08fDwkOcRivphD6EDsNVgEgS7DMBkW5ub9PTJU7bdYAicLQmwC3FDs16jRq1G1eoBrSyv0NmzZ+kLX/oCLZ9cpWqrTaWZGZqbX+CYIpcvECXSUcxE1O8KkxQDN1NgkEuz/2XQXrfPbWiBsRGsLvB1YJOEPY1iH7FnxIBj6CHOY7bJTIZtRLFUojR8PzrNBZ2cyGT7zcBTfqEdXWrXDml/d4f2dnboYG+Xx7tcLlK5WGRdxhmYIwAyb2zt0qPHm/T4yTrtHdQonS1RKpOjZDpPgwSYx1LUSxAXXHYBmmITi47K3JZxFECXgqkQv3DEFrGcIk5gNkGXg/K5BdUJWwiKuavxt8/d2FhYz/ExNc5RsAXeh/Ko49bmI39zNI+sIAgAkXjc2Q4L0FTAVMJOmsS4DHrUaBxS7WCbDnY2KJPsUD6DY1o0U0jQYqVAD+7doJ2tR/S7X3+HLpxdpUYNQO0WA5bB/gbGsOWTZ2gBYKq5k5QozdGjRxv093/zt/TX3/0e3bhxi669dp3jp3v3H7ANQFyC+YaYGrH0IRhxavC7mDdZnpewncIuiEJDMIKCaVNic/iJhYVlOn/+JUr0wejXZP+FmA7HA3iFY2dni7KhQEaAqgB3IMZDzAw7Dv8AP8WAXlagJCUi3waF6iD+a3dYN7FJAqKXTgdA/AbbYzC75vJZZuoCgxFiwPnFZbr08it0+txLNDu3RP/w84/oH37xMX30q9u0f9ClKuM3E8wMVgBrFs9FBauOPPqIrYqn0xBUDnmtrZ2gV65dYvuQzWUon8/R1tYm3bx5g+OdM2dOs72Hn3/p0kX65JNf0YOHD2lvb58WF5fp3LnztLx8gubnF6mYAyMf2OEq9MMf/h1997vfo7/6q+8yiHoIpgIoCGAkZksUwLLYyojRltcOCWY9BSh6FDNJXGTXrTZ20Xmiz1o0N2DnmT9XP3d6siHFa69eZTAs5A9fDhsMcCc2gwA4GHYW9g2+Ae0WJsGU2CvYEXFWQzBVeXaGbT3sOo7Ddbd3tqlaq/L1lZkKc1NZo9i+IX5uP8vUrHF1D37Hb0ZA8MFFqszN0fzCUhQvEfujdAZ6JSBw2dBgxAijdsHGhGqPbK45BNbEmkzmlDCXAkCM6+M+lk1L7ZHG5ZAF+ov+4Dy9t67n9XgcJ+Mn7JPXX3+d3v3SOxHrMWyzgpNHTKbSTtjvURytrLpim4X1K5x71pgZbGXKNic6F5c3VhmpHOy6S/XT52nsZ9mUQMba6qe14T4fGfIxz8bxcrWQP/Ft9Nez1/J57Lg55Pto8zBWfvZ87xttfnJcXjvkQ+Oua++h11cb4X/zsgrJyX/3PJ/tGtnbMjvGPpcYN7b2GuOu7XXLfw712+ucjqHNw9kxtvGFne9Wt2wb1RZ4HbD2WuMSvUZoPtlr6ly0OV9dp3kd1Pv6PK2fM1Y2z84lAdaH5nzcd14GVm5xuhSaJ3auxLXZ6s24/lo9ApAKa/BQvBjSN4yXjR+9nH1/7TxFvDzcKMZ0fpLOYMx0Dlt91HZ4vcRaM8RMNWnuqm7ocd4HhOIRPw9V/0KyixtDlaEfd6+L9jhvI+JsqwUx2zlu+6bt0t/jxnCc/F7kHFwvbh0Usm/Wnuvvtk/eJ1ndHHc926/Q/LQ2JSQDf1/bNqtTcTGFv74/zrbdtk9i6qOg7rh+2njPP5+3czTUv9DYHme8x9kCb6smjcE43bP66+3RuPHytiRu3ns/FBrHSXrhc7DHucY4GYd0HW0IAWOtPtq++DZ5m2L79I1v/P6LFU5NMrrT36cSmEpgKoGpBKYS+A2TwNRh/oYN6LQ7UwlMJTCVwFQC/+kkEAJT2URYKJFuHwL6RJhvqV14430omemTQKHE2fNIQJNA2k67sPcJaZ8YCCXI9d6ajLWJ0NCOULimZSLwCR/bP02g2KSs7etQvnikrbt8P48wzMM1f12bnLDJSP9wyOqD7Yt9EBF6oOT7ZMeei6+48EGKTuKSeiHZ+ePjEpFHEjq8s/3oLy6ho0eMSwb78bPnjANT+SS1lZlPqoXk4eel7DQuD7RD8y4EprJFLnEJ3lDyctz4hBJndqy9DfAJ1qN6OZ6FKKT6KpfQuPgErT/GPoSHbOzDLZtM9mNlbYBtk58r4/RsXKL3aOI5vjDD2jOxOyMt93L3c8l+9ro5ycR4mx13bTtXxyVYxyVoXwRMZR90qI31c9t+jutvaPy8T7TFCSFbGZJznCz893HHeT3WNvnj1QdqMQmOU9/kE/L2wYi9Xuja/nfcV4vSfXGCttX6SmViipsfcf2x/jKks37eDP0nmCsCdvI4ej7pGP+79aVW97wt8nPjRdoXJwOv8yEbpfcPPaRXv6Jt9vrm56vXe3y2svd91djAfm/9UVx70VbVZe3ji4DQtH+hmM7OA22ntf/WL2gf7UNz9bv4Tos8ZafzEYtKqIjjaPEHwDeyqz6KK6UYC8xNKJzqUjYF+WLn9CZl0x0a9KrMTHW4/5T63RrlMgPKglEqI0wN/UGSWh0agqk+ublB7/10BKZCkR33C4V3YJxitilhnUKhejKJYlN5ATqEF47DA1EhlJFCMlSHMbgqlaBMCmxV6Si2EyARCjGVJUqBFtghHUAxFG8nwYSRSFO5PEeVyiKdPn2BaJChx482uED13t0HEV8RUw4wmArsVP1+h4tIz51do4X5OarMlKiLQk8GykQMVH3Z6R/FpVxkGu20jyJ7BWWgaB8sTChABshDipARYzFXh7BUMTMWGDikbwBSoLg0m+7JLu+FAhd6AqiAwlUUYDPrRRrnJxkQgO9QgA55g6VKf8OQQ2bMZpVK8s73tXqHHj7Zp0dP95mBZGNzmz784H0GM0CWYJaCLACc29+vEw2S9PWvvU1f/vLn6DrYEbodatSrXBAL8BTkBYAVFwdzMSbAaA1mOECBL4pP6wBaRSxGaAODXLoAU/W5oBjF31zsyjC6FBdvgrVKmDqkCBaMBRyPDITNBDomsDsDphIKJ/5jhpuI2WlYSMjfS8FMf5DgduBeJ0+epIuXL9G5cxe4APmnP/sZHRwccrEfikjBnIV2CrMCiqgFKGQLudUGWL8lQBgUtwsLS9SyqKhX2z1qsNA6sxVjwICwUkUvIWhiMKOu3SzTll7fxspSEC+LFcFvxdARJ/rM4oIxh5qCQQl9//rXv8ZgqhMnTtD29haDqT799CY9fbouzDNRcSYz7fQHMtb1pjBkYO4xkExYJEY+BPKH7RJQogAGRjvU8ppHX1xwzJAhAYUNR1fK+/k/BWoNGa4iNlWAHUWUwuDBYCoDVhDOkYglatQ+kZ+yAMr9Je4RMBVAQpANCq6vXbtGp0+tsdxuffwJPX74kFmGYIMwR8H6AEAQWISePNmkaq1OEIswsgBYmo/YeIRBBIVP8luGz4WNlsJaZZQFY92oH0MwVSQDjDUYR6QoTCQEYA7LjwttI/DdsI8JBnaBuQTAGNiJHO4L28LMQgP+DoXW6ltRRA/fA4CLgsxQRAzQJpiuwCIEuxeRb8mgwdZHvhZFxHiJPghADL/BbokvFvY2YaACQAX6BEDmiLkDl4SMAKaCfePz1OeY3WilyCbFAFQAWAB8KOQyDLSp1g4pC1uZTFK1XuV2KIAFOok+gpELQKp5LtSep8WlBWaPAlCKWbXgyyL7A7AobB5ATnt7u3Ty5Cq98eZnqVGHnQRgWcYVzInbW1sM/NnY2hracDCggBEFBfgASrD/VoVnUkj4bmEQgk4J4JX52ehgb5821zfo9s2bVKtWuSC9BwAnDSiTSlK7Wad2q8b+u1Ip0urJRVpdXabVk8uUK2A8RH4pRkKn6bDaoEQqyz6zWmvR9vY+vf/hR/Tw0TrtH9TYNmGccB4zpQGwxIBpfJehmdkZWliYZ6Az5CfAwBQDotF/6DV8Hv+bBtOisM4pKxniku2tDfYv8/MV1g8AlOCLcD7YowR4Bf/RZdAfitgxz5qNBt2/f5+2tzapCrauRoNZ1aoHB/we10Qxf2V2lq5cvUpr585SZWmRSrOzVCrP0PzCAs3MzPLc5LFlRioBiiCeENub5DFVYDpHMTZPB/lg3mGu8tj1eX7DP3aY0VFYxeDjJP5LEiwifA3mD+YWfmebw+PdZU/H6yIw+FTBhHRASdiLJAkYJJelPAPSmIqPJ/rO7gE9XgeIoUmNVpf6gzQlEW9kigRDBFYqhmqhjUx/FQGplJmKnZrY6iTHK9H8VGB+xGCpbQut4zUOt2uwuBxLXMGyjYF9rGtzo/qbXTONy33YNYVdt8B+wwbytRmkhZhV4q0kMN7MgJqgRLQZQaN+QIcHW3S4s0FpgKmw+UC6R8XcgGYKKdp8epfq1S36na++Q2dOLdPB7qYA7bs9yhRmqTS7QAvLp6gyu0QzsyuUml2kW7fv01/8X9+in/7kl/T48QZdfvkqA40eP3nKIBf4IthbzDtEOpubW7S7u0+YJrCJxWKWfS+AtGK80fA+ZSLWWMw1sKEuLa4weKfV6DDgBWONeBOsUYlEn3K5JBUKWX41W3UGlTebPcqk8T2AihELVRsASzAUZSgR+T6AJWGPYNNmimW28QMAh3sA7IDlCkyHfV4XgMEVfgNg1lOnT9P1Nz5Hpdk5anUH9IMfvkfvf3iL1jeq1OnBqmEtkKMUfD7HkgDf9zjGZFZYqPERNkr4b9h02dxhbq5MZ8+u0ZWXLw0BwbA5YNq7ffsW+3aAqJaXF4dgqg8/fJ8ePXrEPnphYYlWT56ipaUVmqssULEwQ5WZOZqdnadvfvNb9Fd/+V36yU9+ynZppgRmKjC2CphKQXmSfkd8hnmpuWuJcxhMFcV5fq08DIGiN17XNc6yzx7sOXaNDzAV1kmfef0aA2IBBoUNgl0FEKneaNDWzjYDsYWZqsvAqf+PvTf9kuw67sSict8za+nqfceOBkAQICkugoY6M9rGH+b4g+0P81/5WB57PLbH4zlHtqUP0lASKVGURFIECC4ACIBoAN0NNHqtXmrLfS2fX8SNzKjo+7KqIdkfhOxz6nRV5nv33Rs3Im68uPG7P16v8R4CNj1mG5SDCeDj8TmYqYrFEoOIcS18X6fXmR6wgBgDOop/9hASvJsCIGxBHxpXQ48hQ32ftgeGwJcD7NxorDBzIPxpsVTidWcwbMthDuFe9RE2F6Eys7GzPsf7D71f81J8yAVY4PCuAFAt2AnxzhcO/tAxavwjByssMYgW/2Mc8PnMEsbARIlf5f1+j/X1hUuX6Otf/Rq/W2EtsIcN7M9/K2hQ4i2Ns3h8hplq/9g1hlbwVPAXRmlieWgrB+/3rc+3+mZ/h4z8YRQqf+uL/Tz4HEtSzsr2yc+1b9Pn0va/Q+23OPs8jYntFTZfGZObzfHE1sbY3pfqp+aPbL4sJmu7rln/Ye3KXjMvzzx7b/Oe5/B/J+Uqbd/0PStJl2I+zMYUMb8Y66GVV2zcVi5e7tqezrHts95nGWaSfLDXb/VxOr+qf35vXNvW61X/9PPYAWTzdNCvLVav7H3+c42HDiNzby9Wn2Lxop9nryPe3rWN2J6atw0/9/ZZHL+H/WPv82N2muRTbJtW7+24kWuRPIfNV8nhBUn2r/5W9zp8rOzjYh4Dv6E/3j/vF/RuPxYvk5gv9PdoW95u5+mofb6da/u8eTqivl5zdTH7tnOTNP7DSjFpzPPuV3v3sj6oLbvH42Xgn2dt2M9Dko0mzXnSWObNt93nSOqLzpVfc2LX28/4fcyBqfz+l593PMPuocT0OUmGh9WFg+bTyt32T9eVz7OH5+MPL0v/zHnf2/VP7c37rCT/4HXM32997EHxR8y3xD6zfcP7MbN7P+a/mHxsEwsw1WMKdHH5QgILCSwksJDAF1YCCzDVF3bqFwNfSGAhgYUEFhJ4XAn81V99X0q2wsm0mhy07fikjz9l3yc15iV6YslRn4CIJXEeZ1x6vya2bcLIJsV9UgJ/22S6T9KhHf3MFwHYZKM+1z/fJ19sUkPlHku28X2fA0w1L/Ht+2ITOrY42Sfok2TgE+M2iRorWMbzLJjqoCSg/d7qUCyh5vvM8xyiw1jiJSkp5zdWdOxoz8rL2g8Xbi7NTp+0CSprR1ZHcI3ddEnSdZ+gVDBVbJ7xmQdT4Xodk7Uxu8ltk8TWF8TGa/U31ufYJqW/Z/98yLdmv2Ifi0DMXq3sY8lXrzd2DnQeNSEM2XiZaf/8CYwYm57UbhPKSZtx82QVS2jrnMbGZGVt/ZCeDB+z2ZgeattJfmLexsC8JLx91jy/7fXZtrnfZ6N4YAa4tPcltREDuVpdeZz1JLaeHZTgTprTWFsH2XtMd3w7VgetnejcWjAVdFQ3qsTepNjG3sf+2bCHeB3xMQHujYGp7HphAW7aB+uHkmxknh7adTepj3pN0qbnYXT0cfTFFv/EdNXbh87dvHHOe76VQUzHvVz0OT4G8Ougvc/rm7fVmK5432XHGZsr1UXfli1Q0AInu/Z9XjCV1XcvC+tD7fPtmqH9VfvRNdeuIVpshSIkW2AaW2dnm+3h9H8GVQgjEIOpUBTPAPQRZdMALQ1pMu5RPvsoBCsAACAASURBVC1gqhtTMFWTmavy2RTlcwD9pLm0tj9conZvwsxUlz+6Rz/92aeUzYOZCqfT48RyKRYA0AAbncKyJMAqgCgYSBXAVCkUjWVRbA2YCkuS4zmWDxcmpxyYCsWRQxpPAFwaECpc+WRZPulfCilRVAeAEsBUa2vH6NjRU/TMMy9QOpWn65/eFDDVdQVTCfqGgVRjKfCsVot04sQ6ra+t0kqjwcXpAFtxwf0eCvtxsraAqfo4aR8n9o8GDEZi3wDGldGIGZkAQMM/BhIBRDRGM1iHwAADlgthXUJxLcBUxXKR0nu9AKYqMdBBGalmbFVgl8lSuVJhkBVAXChQRGGfFrdDh5jZKp9j2QKQ1OoMaKc5pt32mFrdId3beEC/fv897jvmZjyU8WPOtre7tDdJ0e/8y6/Tb/7mq/TCC89zEWyv12aWLpEHxiOFsShU7w961Ot2aLe5S81mi3Z2d7goE8WyXJAJmfDPmMbDCY3ASIWpZn1BAXqGRgNhosFnYgc4wR7gNdBTybUCuoDmSLG6MlgF9QngrMDtASACA6jk3ZSZe5jtao8L2ldWV+nU6dN0+vQZLkD+5S/fomazLaAR7rMAaSTsx9sT3jfkVH0BYIR2J+i3FHyK35a5ZSCAqLWAh7gfKAoOJ7+HNgIdFT+DC9wFrhIYqjSWnRU/Cpgo9MoGuvyOp/+ksH66Tjzym7CfMPAkJcXGwrAyoN/+9rfplVdfYQAJGHSuXbtCV65cYTCV+F+RBwpnUay8vbVNvT5sAIwHeQbxYL4BRhBAEPzNmEEewn6iJ0GHAugQl8WYqRjQwA/UsSigKrBeMStVKFJiYEAA0wX/wyBLjksC8wu/d80YSVgA+k7OTHjCJsP6EsBU/DcJo9rZs2fp0qVLdOL4cdobT+i9t9+ijTsbzODFcQjPv+gYdGpj4z4XE8PBARwK/c3nCwy60KJ9LtwHqCUAqhggxFXXomPiD4P+ceFXYGkLY4fSQMfxTH3Hx3yiL6p7s/VQQGzimwFyzTBACIAY1l0GtwKIJH4GwCUUXuMaBVOJfCT+w+eFYp5Zk2AXzG4VCtoFwCvvpQymAtVhsFvoGfqAQnuen8DU1en2qNsBEEbAeTBxLuJj+aCfwtQnjFQCRJVibinSZk3hz1LsD1l2tEe5jOQKmIElsGhtbW2xbnJR9AjgSWGcwxgALACYDKCgWg1gm2VaW1ujUqXE7C9oA/rBYAAw8wEkMxozAPGZZ55jgCFAPnkAiphVMEP3NjZoa2uTQREAwwKchR+MYxtMIIMB+xs5TAX5BoDkxLeg2J3jbTDEBjAVWIru3blLH1/+kNmocA+ffh7Wz3IpR9VykarVEtXrZWrUS1SrlqhWL1GxlJ8CR1IoRE9lqdMbUCqVpVKlTlubu3Tn9n362S/fogeb2/x9MHsGiOULAPwWqFgqUhk/lRIDqdbX12hlZYUZQ8CUA11QfyE2HHQyMJBBp0ZDASsCXAAwFNbUWrXC8wjGJ+gfGByrtToXyjP73QSsk8KOJmv4hG7evEkbd+/Svbt3afMhgGv36MG9+9TptAP8VnTx+IkTdObCOTr35EUqVatUKJXoyNoRBlQVS1X282D7wjMYKIIABwEGnjkUALD4ediY5GnYJJmWU8BhiBG6nQ512i3qdMAe1KJ+r0P9LgrvsdYGsPBkIixj8L0AXAUdwLwjpsBcw2/id6yvYNkqFwsck8GXokBTmDthu4i1crS106KNe5scA433UtQbTCiVATC7TEsAzoFRCHYCW82AqUrWGrTHfoLjsAkz/6BdYfHUeCX4Y3wnVFpRFhNeIaaMgzO2E83jyfgtm9mMUU+XKpsv0VyJfmfzorF8rLbtY3Ltl/2c/U9gvYT/m8XYAmrlHA2vG8IuhMBlbww2mh1q7jyg3c0Nyi4BTLVHpQJYkyaUT49pZ+s2jYdNeu2bX6PjR1do68FdBlCMJntUbRyhSn2N6stHqVxeplJlhbKNI3T58lX6k//0f9HlD67S5maTzl24yDHL/QcPmQkN8gYjHvw1fDAY8e7f3yRgQqETsHVm/wxsC+hvLo81DeBmxK4j1pFSsULjoegz+sQ+r5gXligwrKXwnDxVKwXq9oR1stsVMFWpJOA62AdA6cy4mitw7ALAI0BHiAk2Hz6karnKwKsh+s6xFNZVgHMk9oDPBVAUvvrU2bP05a98lXUVjGo//smb9NHHN6jdJRpy7JxmMAoOWEgBPDwA+F5Azo/kJJlBVnJxWBcRD6+u1unChXP03PPPMLCxhxi+16Wt7S3a2LhD6+tH6ejRdfb5p8+cpmefe5Z++tM36MaNG1QCG25jhVaW1xhMVa8vUzFfplq1QfXaMv3RH/0/9Nd/9TfM4Ik+gXUWYCrI8lEwlYC0MR8M1wxoZ4SLFkylum7tJPbeba+blzvUmBGxN2KQL710iXUJzFHwQfCnUzDVw4esK4i/wV7HcfQEgLsi5QsFymTBcicAbrYpgHgYlC3xgj5rvCeMp3gGA6Cn4GfxCXIg2h4DXvX9dhqqMqYTfhDvUnIIgT1QZGUZwN1lqtWXA9h1aQqmGo2lPVyvuRSbS/b5DpuL8jkU68f0OgbNZ7PsrwUEK2ApBTJpbgqf4Tp8j7HW63VZ1wYDjguhn8rYiXHLewRx3PXipUv01VdfFSbgwHKrflNkpMXEeI8Ufdc+2Dg9fpaCvE/MdEdYCW2OJqZLmq+GLP1+jfrW2P/6mc2P23mO+WnVe32OzoP2wa8h1k6snOzc2nsOer7/ft7fNvfp+2HXQrtWqaxje0Qx27d7YPNk7N8NrfysnGP9tGP8PL8flGe1z7c64XN5/tl2TOoLHjfXqfozb3683K2O6xyjHbvHqv5F703ywUlz75/hc5U2vz3L78l7D/qi4EQdn+bd0R/bT5W3tXErZ5+PtTaE7/T9PGlu9HPfvs6Xb+8g/fJzbtv1vgF/Wzl5G7Dzuq8fAXikY7frayyutP7D9sevJ4/4mdA/AMGtnGJru7Vt7YMHU+Ea64v3+UI+jGd/KWNsTUuax5geJPmb2J5ukl3G5s/G6XiGlbmdE7/vEvMjfjy4PwY0fGRuwrtKkl0cpKf/mO9jz/Tym/e3XdvmtWXbSLKNJPuM6bm/NqZf6o9itmFlluTPk/RQP/dgqqT1TPuhz/RgqsP6itg8H0ZnvG+JxfA6j6qzj6tTsToJP+fen9q1weqRl6P9LmZjSX1N8o/e583zF0nPTtJJPrAN75mBjdb6LTsPtg9JNmSfsQBTPa5GLq5fSGAhgYUEFhL4okpgAab6os78YtwLCSwksJDAQgKPLYHvfe+v9+a9IOvLqk12YjNJC9BsYswnyZJe3g96MdZEM9rzCeXDDFCBKXbTXu9LSrJq320y3ScDJCk9KxzQ5IlPPOFZth17XyzBYJPLsSQJJwYYDfR4IY5ufiUlkqws7Pxqf2zi0idE7SanbgDoOPV5Kn+7kaT3YY64CCcULR6UMPY6o8kSu0miz7XynN5nwBg2MRXbJNHvvf74RJqV6/Q7lPOEgtJYQsy3rfP9OGAqfa4FJ9g503lLAlPhe3sanz0pGP3jTfJQLIPv9LPYePVZ8xJ1sYRbbA6kLdkYtnOZ9Fx/TZL/0bHEbD8G8LDytbo8SwRLkafdENHv1E50XmPzMk9WfkxqLyovtOd9hF4jp4RrIWlgcwiFOWhX/ZQvULAbgLH5tPPnddqPJSlRan2Jt1P7TP8sJN3lJOfHA1OhYMLamk8yH2Ydsc/0v8+738ogttZpW/a6WHsxu7E+yOuKfZaVKZ7DzChpkSPm+7BgKqvPtj+xtSMGpvIbyFrIoX3wm9le/2Iy0HF7+Vmbs/qu19kxH3b+P891dkxW7+b5wc/znHl+JLaGx3THx28xPdc4TNcCe01SPBOzd6uvNp6wa4FtD/3VjWjVLXxvT4O2/vAge/LymvlNWW/8XHkZWruNrV/aX9UztB8DU3n71zHY9YUZBQKTCwoshbFEikVR0Ij68yVCsV+Hcqkh0ahNNz5TZqoWZdNjymWXmP0AbQEI0h+lqNPfo+1mny5/dJfeePMTyuWXKJ0Fowl+pHha2HzAuCQn+8uPFKQymAEgDt7wl7WacRA4RV/KrYXRhJkCwGIhDFsoShxP+rSUmlAqHYp/A5uIFDJLfMusMIMxLTfWaH39OD1/6UuUzRTps09v0rWrn9CtW7eFbQEgHpLCZzAuASSEU/dXVut0BEwky8s0QrH2BIUaIXJGkeZ4xECZEYBdYJBAcWgAUqGj/aGAh7ggPqynCqRCUTKDJVDQPIIPRYG/FOIB2JDa6wsQIIuT1qWAEM9A8Sk+R+EdCv0l5oAfHjOrTKlc4s/BFIPiRLSF4lqJkfeo2e5TtrBMueIyNds9unv3Pr3//nsMhoJ8AaaC/PH71maHxuMU/cHvf4O+9Y0v05NPPcGAs8GwywWxqCcGWI5wuv5EGDRQAI/i8d3mDrU7HQYDMcsMGDVQVM7MGwMa9AE8AHOCAIsAPAIADuwtYKdCMSk+h47iOoB0IB8tYodQmbUKJ/kjrmRdkTVJOHlC5BdYZIX5ShmaGD4UCsSzVK4CJLFKR48e52LhX/zibWq1MPY97jvmRk66BHsZ2ECghyjiB6BMGGQYzAcdQLEjMzyB3UeAHaoD6BWuk4J8/K5gKj1RXrQe6j9BHT+AKlxwLOxU+/xEeDfA5PNotTiHwWKB6YnjHGV6CixPer1CwwR3RGOAEpfAQJcRdqHhkH77t79Nr7zyZVpeaTDzxdVrV+nqVTBT3Q1zJnFrPl/kOdja2mYWA4DjALDCnKIAlgtxWccHHJNnoDgisfBuGwALOnum+N7GqozBCidZzJi2ZoeDyFjDCQoAMmHOIFEAowLLlV3vhY0H8wQwRGAKY+CdMOUpUEaZI6QIWECiFy9epJdeeomOHztG/W6P/uHvf8iAs067K6w0S0tTxjXY5oMHD7lolmGWARMGQAjsX8D90scpfZQCgkKBMoOewOzDgDEwyIWTV9l2winXgZEGvhfXgv0HxenQB88CoAxtDGidgtiEwQTfwTcDKIPCagA8atUqg4dQJKz+KA+QZkbe79AGQGIA4mG88FsCoNmjIbNdgNktxWxPpSJYI8SvodBcC5GZaWg4ZHazdrvDDGnCGIXi5DwXSBeKAJfm2U8wWwwDrKQwDUXclUpVAFv8/BQtYR7TYPwQoA6YfZixied9if337du3uS9gUgKrXq/fFQa6wNYDgBaD0paI5VkoFqmx3KDV1WVabgAAIcCqKWtgOk21GtaOY+KNAqgLfgTjA0MRjA4MSShIR1/hG2F3kBeDh5m5DKyF4kNQiL6zs0MbGxv08OFDZrcSNqYebQFg0QaL4B5VSmUqF0vUabUZeAN9vXjhLD1x8TwDLMAwORr1GADSH3RpdWWZ6ssNBuVCT2Cnw9GEQVO5Qol+/euP6PIHH9GVK9doMBpTtbHMIDCALSC/xnKdjh47SufPnqNTp0+xr6iUSwzAU5sTGJD4OsyXrH2II6RIHu2BxaXXCYxN4yHLEwX3AKdtb2/Tw81N9ikoQj+yvk5gvREdEN3H//A1o8AQwvLa2qLbt27Rp59cpatXrtLO1jb7N6xFWIPAxnL6/Bl67sVLzKYCezx67BgdOXKMao1VYs6fwJoIeaRyRY4BALASwHjIpQW7E1pNtWEB0cIn3Ll9i+7cvsH/P3hwj4YA0jC76B7rqtgRQFFgS5RFDRJDLIP/WSfCgoZ1tt/tUq/bpkatxmt7F8yP8K0cXCwxIDmdzdPOTosePNymcrXOwJRWBzFFjnKFMn+fyuRoghgY9lLI81o9YTDVDNyk6xvrMDM0zcBU/I4kCOVQgC/e1b872hyB+nMLkLLvhWIrgdl0GvfIOsGrY8iV2HVBY16bv5tXdGnzk4+8s4S1m/UJTEeIYQOAU8BqAnqBXRHA/KMBddpb1Ny+R7tbdym9N6BCdo/qlQyzU9G4Q732JmVTA/raV1+m9bU6bT7YYJ8KNVo/cZ5qy+tUrq5QLlemfLFGheWj9O6vLtP//u/+A31y7Ra1Wl06eeoMOkLbO7vU7rQZcAhbgC9ETAqA88OHm9zfSrlCa2tHBHzKejqhQiFNlWpOAH2dNm1v7/K6vMcsqdAzjc3l0IPdZpttBJ61Xi/Q8nJZYrten7pdALFSVCqKDYNJCes+ADZgd0OMl83n6MTxU3T/3n26c/sOlUolfkav02U9gk+VOl+siBMaguEUOdwJ0bETJ+jlV18lSmVpt9Wld9//gG7dvk+D4RJt7fSp2RrR2kqVKsUCFdJ5Bi3B7rGO+EMm+AkMcscPYjOicrlETz31JH31a18RlrdOi1l/OF+4hO/LzAiL/l184gJ9/RvfoD/9L39KH374IYPuAdqBL1o/cpQBVGmw35ZrVKvW6f/4j/+Z/ub7P6A7d+7yGg3ALx+wgNg9rKusOwjycBABgqXwXAEfA2Qq7Hf7QS4zUJgv0tecjOq/fQeclyeAvwdY50tfepHBsGBVhF4iXgUYHms5mKkAusLaDJCcAFeHvM6Wy1VejyEoHBohB+MFvxUO05DYQN6zAcbDIQuwI+SQFIikbJVQBwCohYlSAM1qn/z+jHfX4BMYbBp8AsDNAO6Cnarfl3cF6BueSUsCsuP4g4GvErOqn7Iys+/t/r1ar9P40foijMOyUuFv6I/umaCvKgPICM9Hn/EPa36z2WTZ4R7d/1DwV6VSppdeeIHBVFjTGDS8L78gPhFjVWZHlZ3mLVmGiUxnfi/oUS6T2N6XB1PZ3JzNndh3FpWpleG8XKr9zuq8Alv9OmH7maT38/I6di1IyhX6+/3fqidJffFrodUrHa/Nye+f69m6bIFkXp5WzvPksM+2zGFXtr1/zO/+2fo8b1t+Lfd2aPvg12vNkx3UT9sXjTHwfyxO8LZu9x5t3/V++5nde/N+Wvto8906dm9j2nZS3ONz4bhefaL6OOvnYnbmx+/nJ2avMjezPIqfm8f5e57tazt6jfbNys5fY3OsMR+UZEv8OR9a8agWxWJX+1wLyDjIv6kOMgGsAe7Yvno99ePmQyd4nZU9ORsv2/mextRhTLbdaT8c0MraoR1jzLZift3bsX8PsPKxY06ywZhvtPqQ1J7Vg5iO2fjfXuv90kE+5Z/y+5ivjK2TqsP6nZ0HPyexdSE297E1MUlf5l3rZW19tZe5l11sDYjpYKxfuq9gn4/f/TqKZ1idOiyY6qD1aJ7Pw3c6dr//mWTr6KfXy8PqWsyu5j3HP8uuAUnz6f3c4/iWJB+ctBbYtTpJzlGdxFulAdYmrelar4K5UV/vx2fbX4CpDquJi+sWElhIYCGBhQS+6BJ4vErjL7q0FuNfSGAhgYUEFhL4Qkvgu9/93iPMVDZ5oy+lNrHCxSXD4b6TiGIvx/YlX17IH9209wkpfTm2CetYksK3bV/4FSChE2sT5JqcsYkgfK/tHZQg05d2TWhogbFP+iQlYXCdFiX5JEUs2abPw96tys/30fbJKrNPjM6T46yoYdbC9ER2PcHWMHBPk27YTEbBIYoWIxTd/MxJ2FDiwlu7OWoKQPbdjwTa7AR3LcKTZJsUjsk/Yax59H+7cTA7ITymazpvB837QYmy2f2hWMfKIpw6z4U2mgw3J/tO2w5APRnS7ERgn5Cybeh3sYSrtqtzpZu++Fz1F/d7+7DJOrUNLcB7HGcZS4x6HZ/X3mETxmpHsQ0vawM+6WjtXttIkrXdCPOFPd7mvC5ZOSTZiJeDzoluwPpNF7sxM0sois7oJp8mntU/2MSj9z1J+u3nYNb/RwEIfgx+PjRZ7teXWEGJ1RMk3mNyi/lP7a9fA/z4Hqc9u8GgsrT/qx758dtnxpLXMd2P6XySjfgxzJtDO/dJ86DyTErOz1s/Ynpir7fruj4fcvMnNKIPNlkesy1N1vvvkmxYr1OQi48drC+MtXEYH2XHb/2u76PfrLe+WW3cxiYxnbI+39qS/q7+Rv28vT4ms1iMZ2Wi4/H+MklXbf/9xnWs79bWY3GU+jO9LubH7LxZn29txPdX2znIJ/vv7SaPbRP9VN1Ff7RAAv/7wgvrP2zfrT5w7R7ABWOp5EfBNgqZUWiYUTDVuEu59Ij2Rm26ef0y7W7fodFgl8FU+RyKJ/Nc1I4T6HtDomZnRJs7HQZT/eznn1A6u0RLaRTIS8yBgkvWGzwPRWwoEEeBGzMDSdzFbEq5HBc6MmsNxy0BUCVvE1KorywyXIaA+0eoLQW5AqUzUgiKIj0UBguLE07NR1FimioVsIos0/ETp7hI8f7dB1I42OkG5hmJKwfDPp9Q3+93+RnFYp4q5SIVCwUaDgCywobbDKoj8yBAmyl7DMdiol1gEcEcii0GQBSKj2mJsmlhVAEjhFZyMLGFAvXHUoCH52FTkMEAgRmLQcHMIpPlIlL+nMAGlGXAGwpVMb/MKhGYeXCKPypJR+MlaqyepPrKcWp1hnR34x69+847wmyVTXPhJ2A+AL+1W13aG+/Rl156il5++Xl64dIlWlpCMUdgFwhsRoQT6ycAjg0YKIBibxR4g3WGT60HIGo0CkX4AUQFPZwAiJ/lwk1hvZEfLbaH3qBwE8AKLjQfj6nd6ojecBF5j0aDoQib9UxiUcyLLaxl7iUGP0lxNDNesYqiaDtL+UKRSuUq1esr1O306b33L9POLhhEUISJmF9YxKCjkDdqYSGrbC7NQECOlBiYMaQBABGM+lniQnysExg76z+zwQlwCFOmdejCIYPeY7IF/QWuAv5BYbtW3/BAg32IVcmzQ7Gk6JjYjLLACLttAOrIV+G9R4COWogwRjE+CYgGDGNo+Nu//W368pdfppXVZbr+2XV6591f0e07t5hVR5nAUPALEAJAAK0mmA0AkNujQh6sPQDwASAzYRYy1AmjGJ2ZGJiNAUxj+j4noDSRtjTPvoB/kSnmv8L4Zn4+wETt+1Bg8xkzq5cBOAQA3tRfQi4AR3Ghqdgn219qiSZDYaETpiN5T2SWPX5HJXruuWfpN772NWrUG1wM+/qPX6eHD7e42FzalzmFzkIXAaoAYAb6pEx9YLPRuHa6DpmTVPW9TdcxAKn46QGoOp3jUITN60dgt4DsGXgFxhnM7FjY8oIKhBhYWEFUHuFWURIGRwl7IewYPhq+moFp4R7YAMYi5od3dug2CshzzE5ULlfYJwH4s7uzMz00B765XCrzM5i5qT9g5iH4YNiHMGEI2wjsFu+6YK6Cb4euCZhf/DsDBkKRNHwCiqgBMAA4BIxIKNTG57x+BMZDzGEhB3YssAcO6f79+9w3gFoEFCqsiPgd3wOcCnCQFttDLoVCThiZigIwy4E9EGA3gLTSaWYkQaE99y0IDHJE0TX6Ar1CP9EHAYwiBwaWN4CyMmwr8IPQI/QNhe0A46GgGr+jHbCqgBFm0O1zoTnWFGEwIgarCnAxRS9cep5efOES5XIoYIcOTajXB3irw88EE02NmTKETQmMOQC2ArD0wx/+mN588xd07959luORo+sCUtzbo1q1zAxcJ06dpBPHjnGBOMByDAbGuNjXBUY/9AvzCBkBSBXsGr0B+x/GA/8B1cP9WA9wCcBt+LzVanPbKOJH0TxAAGjH/mOQNYCvWJOZiWZMYO26ffsmvfP2O3Tr5k3qtFrTuAr++vjJY/TlV1+m1SOrDG4DIwtAAlgLsCZgbWBOMwU4AKyEjgEEGXg0AazCePBczBGAXxv37tH9B2DFuk/N1i4NIO9ui4Z9gN6EVUyK3SV2YXarYL8cc/OpygLogw5BDmOAHDIAu3ap3WxSpVJhMBWAKABSSWwNiSDeSNNgCDD5iPKFEjjoqNkG6ApzB9eUIQIwiuMyAV1mALrOYT0GqFnsi4EqiBPHeL8SgCZD70cAToPBDCygAjTUfxzjhhiIfXjIvwmobv/hNtP3R6wDJqc3fY9nBqNZPpB9YQAOC3NWAqtV6I++v/AaGHyrfc9h+2TgrKDkuQ8BcDGFJBtAMgNBAtiRxgMaDbrUaT6k9s49au3co+zSgIrZPWpUMkSTNrW271EuO6GVRomefvo8LTcq1O00GaACgN7asbNULDdoKV2kcrlBpcoyTVJ5+vnP36H/6X/4n2lrq8VMTGtH1jluabba1Om22bYApoJfgj1ifQETKOKn5eUVOn7sBJXKFapWa7S8XKcUQCX9Jn388WW6c+c2x1RQM/gsZqvdQ0yTZeAp5rLV7tJwMOKx5gsZKuQzDA5kwCKvYYjlhU0IeCDoB3wzGKl6gz4DcU+dPEUbd+/TzZt32Mdg3Wq3wH4FtlQw3MncQr/Y3yKqH02ovrxCTz79NPcfX13+CADu+wQi0GZ7QJ3ukEqFHPvwPJiRAtiHwexY56a2A9vSgwgEzC1gqRJdOH+evvTyS9Ttdtj3yPQrs9wS2xn8zfnz55md88+/+xd09do1OnvuPK0srzJDHvxEuVimYgEHGOCnSP/+3/0H+ru//XsGucIM0vAN4T0LPolB/xzEKJtbOPCJPxNgi0RA6JCsrbYYQUGpyoiqLxtgkFTwN/uBYIz2fVv1nteIANwGiOrFF1/gdQdxDGJqXov35P2FYxaecwD7cYgF3kP2eJ0FkArgyiWADFMp9gcArcFvYR6gL6InYLfM8WEVWL80l4DvFFTF70h7AOX197FOTW01FJ9jWPDrAMQijoatgtWRWRDrNdafwXAc1lH4KjnsRxmj1LbtuzHa1AP9JJYxmxNTMHTwz2bBsYzWFgDG+p3LTVlNmcGWWUAFeA55YK2E7gPYCJng+bhHYxncg+tWV1fo+Wefo5deeHG67tt8rQVJsS/lzR0T06nvZZbL2YEKM18tv83GPBu7zb34fJ3Nx+p3Vm6x721uSJ9pcx4+l2bzHD5HrTHxvD7a2ECv88/Yt2btiyYe/SPpXnulzT/Py3HOYu7Z3pTKxOufR561QgAAIABJREFUbcfnoOy4YrqrfdP3Ys272fnZF0MF3Y/lsZLE4+fQj8P3Ucdu+5bU93m6pffb/ZTYWHy/VXdsbs/2JTbP0zjFADx9n+19vt9WBnbPx45Bn2Hl42OVmL6qzukhUbjG5sjtPV4nY77Oz4ufP9k3jdtHTNa+vXk2Z3UJ1/nYb54NxuZznj7sG3sAWsjaqayrcrc+cxrHTg+k2d8/u8etPljb2+cjOCczW9VjtmbHaX9Xedh9QO8Lrf1x7jBOSTjNrUx5zDnVEvItIRfD8d10j9zII1z3yL2aCQ36YZ9tr92nJ16XQj8e8e3mIBp7v9WZmH77z2I65HXcPtvbY5LNHHSPv0/tFvcl+XVvK7G1IGlts23uaz80mjh3j5r2vjxc0typ/k+/5xNAZv+S9DzyuLn3PSpHeUe2PneeX/Mynbc+7W8n4vRisnIgRX9JUj/n+Wy16Zh/TYoB9DneV0z9WXgftj42ya5ic+R99ePO4zy5zBuvtcdYG9Pv2adrzGvZVzVnIPkpkZP6Nr7b5UXlvQzT+ru/9zuL2vCDJnrx/UICCwksJLCQwEICLn+5EMhCAgsJLCSwkMBCAgsJzJHAd7/7XWam0hfhWELDvsjjOi6aCcVm9rtYMnqWhJaiMZ8k06755JL+radW2vs0EWmLWn3iXE/C03H5Ile9Vwtgk5J1SUkP7XdSgbH2xwIb9Fpsguom3UFJk9m8yGGYdpxWdioTO9V2A8LeF5uDWZJQI6nDJaGsHPwc2USlykH7ZE8o9IXGcxPNodgnptI+mW31A9fb51gdwu+xPtiTBGMJ0ViikTctzEGRSXptk1p4tt04ths3MZnq9ygSjSV0k5LMqkuqc0m2aH0BrlV2oNh4vb7ZOU86Rcre86jP2H+6ayz55/uhf+v8+40vfYaXuWU78clKPy60YfXS99s+I+YzrI/144/9rX5JGYUsOEi/mxYdmZO+MXb93spfiyCsP9TT8vzGgPUrfvNgJnspVrUbRV5XLVBG+zVLhM4KoPQ0Vtyvfhq/23n0yWOdL+8PbXLbzrfVSx1fbE5sH3Cdtmf7YvVMn+/XMTtOlbnXvyQfNi9gsW0k2YG/P2ZDsc+8zsfk5P2gtT0tVFFfGtNP2ybutSfWqh5CL+UUeCnYsvco0EGf5fuosvYyUJvA53at9HLwdp00F0l+HddrIZDarN008rLR/mgxT6w/XgY2ZrAy1r5buan+erk/6ndnjJvWVmL6bcee1I6uqTEGUztHVn/s3CTp+Tydt/Zs7S/2DK/r1v9rP2J+WX1CbE6sjnnf4ccc65Nfg1BojNPR5TBvgJ5SXISIz7IAQYGZatSjbAb/d+gGwFRbt2nU26FMekyFXEqARcUS5fJF6vbHtNPu0/3NFl3+8Db94pefMlkDwAvAIaAos5BPB3ZDrHcobEQBeW7KEIYxoqAchXkookMxpDC0iF3JmiDF0QqqEhsHSACFoCnKZFNcUIp2wVxSLBS5+J0L6sHelC/yTz5f4GJ8FPuh6FQL7aUITooAETehUBlFhSjWk3oBps+gwaDLrExyorwAYRiMFgqH94HbA2EDM7JMJqFIDoWnwjaEBvB8gMoBqELRPIpaUUyHHTtmg1CW1cDeIzoohemQDzN+pVJcDKpFogAJCHOOYCqmegugFQqhwfyUK9LR4xdo/dhZ6vRGdOfuPXrrrbdoPB4wOEjAVGBuQSG1sHStH1mhp568SK++8mUuTgWLEQPfwO+UkhP2mbFqAGaRPgOqZO0FYEa5B/aYVYpZnnB6/RLAb1kqFlGUWuGC1FwOQAKwzkjBPcAgYIoCIwsYtzDerc0tLtwsV8oM0ACLDDNFQT7jIesG/EQLc8in10sfMA/8N5gmeONdwEsAtKCoOZ0pULFQoU6nT1eufkpbW01qNbvMQJJKAyiRp0G/RwN+3oRK5Tw1GlVmkGEytDTAVgPqgn0osFhBl6BHgyGKkmWOhyMU/Au4aAx2KjALKRMXDEjq6GmIolWQFKAYWAFBxlHwji4K+6cImLDhi4v18ASA1ZidYgYWgk5gDpRhC8ANBdGxrBgUM6ZMLkO/9S9+S8BUa8t0+aPL9Pobr9P2zhYzY4hP3iNg4qBXUNluF2BEHI4ypnymwGCq0QjzLuNFQXUqBZakPjNr8GC5sj9oybRC69HT8Tlm4vEHsJVZe+0aLFdICQ9wafwjLo//8ePCH2KJM3ASvgEwEzLptNu0NxoTmAGAF2LWF1zNfZzQyy+9RL/12mvsZ7a2duhnb/6cNrd2qNOFbQT9zmTZpzDA4iGYqWCre5TPi7/Sf9r/abwZwEHsw2UB4UsZRjqBf5gVCHg/P13rplv+toBW5BLKuINPnTFbTdvCeJcEDCOsaLhU5oqZNGD3DHBVwJuwf8B/w2YBMDt79iytr68zy8fVK1eYIQgsDABOQf8BiIGcbty4xWAamdVZX6cxsi0GnoIGhW2Mmf0M24TGPcq0g9yI/oCRKA+QSAABAHQKAADAUru7Tfb7ys4Hvww7QZE9QKHVapmZktiThROPBUSrzGoq1VnhXSFfoHKxMj3wBPfBP8IfCMAL/g1AIikwBzALuga5YBwCOEThuABDtVgbBdb4wXqGCwCOzsB/wU8tpakDRi/oLoPQAP5L0Zdeeol/MPMYW7Ek92K8sGdcC2AGA9XSWRrtjRnMVK3W6Tvf+Q79/d//kFrtNjM5AXwE1hno/Ynjx+jU6ZN08tQpqlWqVMjnacyFKdCV8RR0xXBFBvalBfAVQKUMKgOYIzCn7WzvsC8plcsC6mK2RqwpwiwibIwF/lGwj64zHCOEI/MR62DcYBCDz97e2qI33niDPvrwMt26cVNYQnJZ2t7apCNHV+mrX32Fzp49xTLY3Wmyj6hWarRy5Bg1VtdpCQAi9Kc/ZBYasGoJM1VgpwJodI+o12kzc9hHH31Ev/7gMn16/Tptb29xLFSrlalaylGpkOG1VXxAIZwyryBfkRNAuwAwaNyHsYKdC/oDe+p1uwRZQQ6IfRTgyLYPVtAJgL0AKgu4hcFPwwm12j1qA5QHgASbs7BYYT3FnJQqZYmhSmUGhkBPwQYJQDN+sCZnM1Lwr34N60S+mJ8d7BMK832OQ2NWfZ+wOUuft4zlXGyMzH58WgS1H0yFe22uQA+9sDkPzQNDXgrmEN8nfkzb4NhgKSUMkuEAKrZd9iUZmgy7NOq3qbP7gLq796nbvM/MruX8HtVLKRp0t2jj9qe0ulqhM2eO0fFjq8wOB6j0EuKBXImWV09QOleh/pCo3linWm2Vmrsd+slP3qQ//MP/hWOEYgngvmX2kWAO6nQ7HGPUajX2gYPRkLY5FoJ+1Gj9yDE6cfIUrays0bFjx+nc2dM06DXp1mdX6B/+4Yd05eMP2bYwDvhHsMJBJsI6CL2A70PsBOY0+CLJpei6JgxlQTahsDoFsGEATI7HQ273xMkTdPfuA7px4w7rO2KuVmvIQH38PQLoneNugG6EqRWxA/Tv6PETtLqyyiClK1eu0MbGfWa/QvyEOJKBNEsAts2YEme+eXbKOGIbianF32F8ACGePn2Knnr6KdZj6BLAscyQNRRWJOgAgCxnzp6hZ559hv7uhz+kz27dpHPnL9La6hH2d7Ar+MlGrcH/Q1f+8L//H+lHP/wxA4oZSMU5XMSmAvAUpjfDPsfLnqwf/E4Bn68xioKpQqyvduHfqWEPmvfSPKTmvFQmmL+Z7QmAE++AsPdLly7xfLVaLY6RmSlygDgObLsAUkHmI+oPB2wLOFgA1wPABRZD+EMwLGJ9l3f0NPuLXr839dkMLppgrkW+kHks98Xsu+EwNM3hoN8M2gzAbdwPQLGOW1mpqlXMicT2ukagDV07/Xs05ClrLdZmObwilivAZ54FideQLOJeWZ91jdJYbv+BVRJX6/OxjgEABlm1280AQoPc5DnoE9oEmO/E8RP09FNP0zNPPs3yha0iVy+HZMAGha1Z7dPqgvrgpHyEzbf4XIiEnfvl4X2wXqOf27yq+lDv93WM+mwb+/o43ua3dI1Queozk/ptY2vfT/93LA9p9UB/t5/FZHFYmfl7rZyTclI+x6OytjaksrZt2LmHjmgOTX2JX2u1Dbsm2/76tv2YVUZ+TY/NgW/XysH6OJ//9tdZPbfPiY0hZt+2H3auY/4gpm9WF23e0OqgnQffbiy/GNMlK5OkOUmaezvumDzn6fOj9nI4Zip/3zz78Tamvt/v1ST1038+L7frfYP6ZY1JbRzh5entxvpQ7Wusz3Z8+s5qdcX31/vsmL87yPdp3BYbr50b7+t0n07vP6wtx+Y35kdjY4nd6+UzHS8Yr82Ez5vrmD36scdkrfrnZZc0t7p2qe54P6SfWz+u7yReRt4/eP8S05vYPdHrhPP0ETM67NzFZO3v5b/5J+SaQs7ErrPWHmw//R6TrkcxnYn5Aj/fdn2zz4/514N9y/SIgumlB9mg9t+vUfq5tS1/GKT1Lfb3g/Q30W5Cr/0a55/j162ktcb77CT5WRlZOcTsLjbm2MGVsXXcjtvG6/qcJLnYddXap9UR9Yn/6nf/5QJMdbChLK5YSGAhgYUEFhJYSCASbS6EspDAQgILCSwksJDAQgJRCcTAVLEkoU0GaMG73yi0SQh9AZ8lRpLBVLGkrE3E+KTEQclRTZLZTRy7caXfa3990XYsmRhLivskXEweNgmuSRhlprKJIpWXTYrsnwdUS83AaDaBkJTEtQmJWPLFPnM2B7pR/HgGY8epz9VkBlqyG0m6aadj8BsFNiHi5e4Tb76XsSSnXqMbfdr+tBAuAUyVlNSb14ew5z7t1jxdsjoOHVS9jCVJfbIM2SHd4La26RO0/u9YsvaRth+hrJfT32NJSCt/+yxrG3Y+/Xw9agNyOnxMbmqvtg17v8rP6p2fK6tPNsmepDdefnbTIkmW8xKWvj9JbejnB/lYm+hUOavsbRvTYqNQ5Kk+HDKwY7IyTkqcyjWB2cMxrHldjG38Wjv0oFe/uR+br5ieqR7YtcHqQZL/jumUBfCqj7Btqf7hMzzXgwa9Tnv7Un/4eB5Wro4lpK0fibUZ8yfzfIwdU6y9JD+wvxhl/8nkVpeszqt87VqtQCpdL21fpUhHCmq8H5gnB9U5u25+HvknrTdWP7QIytuutUtfNODt08+1HZuVv7d/P3e2D6qX1hb8Z9a2rMxszOR10I9F28Dnuq7Z+ff322fid23P69m8v70+H+RXY/MYW3N8O7E1Omle7eaQ9TPWP+jn+58tveODyMOp3liAARARZiqwHQDQgWK/vjBTjdt049MPqbVzl1mqsqkxFfIpKpdQyFykbC5Pnf6Idpp9erDZog8/vkU/f+sa8eHiSygQB3h1iXJZMCEBvLFHw7GwuuRyUiyGYkzuVwqAIoB4ULgnxfsomkOhJzNcgCmHwZBSZIeC8+XlBq0dWWEmCRRBAqSBYnQUGkuBcU6K3wSVJbEQg7SURQWFxmmWBwrZhTkI/ZPTx1FAjyJuFK0xm0ivS532LjN5ALzDzCC9fiiCE7YvnNaO4nwGV/Hh4EukYCqJ0cEUhWJJgHv2uKhf/BX6JwyrzAgRQDcAcghOZsqPENh6wlxOMTMzIArDg5hZR+ZadAN9GgcWVzBh5enUmSfpxOmL1O4M6M6dDXr77be4yBFFrmAlYmaqzBKNBn0GU62uNejE8XU6c+pUYBZC4d8eg0wArmIwEU6AH6PoXdibuLh9ibjwntc2Zu6Q4n8GNAVwXbFQpkKxTAAfMCsVAEe4fywgNMw9iggbyw0G3QH0gGLE5ZVlLiqHXuSyaeEI4SJ6FI4PqdmSIkUUBqNoFPOCv5WZCgX8wMegqLzd7tHuLoozM9RsdunT6zdpe6dNrSbYBaBHAKLlhAlm0KNMekQrK1U6ffo4M72wbmL8QzCsdKSOAKCzAOJFH1CMysWp0JUAMMIp+rAN/M19gWyACZgQoI3MTDWiiZJV7XMzwtKkrE0CRAHqRQqMsZ4JGJHZt1jWUnTJ6gk7A6ANa18K9ghgpdgX/mEeIdBvfOMbdOnFS9RYrtO1T6/RW2+/RbstFG33QuHziItuweaCZ/d6Q2bKGQ7GXHS/RLBrAVPhB4XZMHsBigg7HYOTgp6yvkpZ8T7QlKxfM4YGZSCzMfq+dUgBVSgMl1fdfT8iG2GAgAjxu1bnMHse2F+6HS58rpRKDC6cgLkLjDIAXKWW6OWXvkS/9Zu/yQXFYKJ5442f0dbODjPBMMMcRp9GUawU/m5ubjITHuZcWImkCNyuqdO/A5uRrGWCntQdfDCpMWORIOxCIKfdn8Gkpmv8/shmCjSb3qoMxuZ//Y7FoqoVXkahO7B9+BnxXQryEjAV9Gp1ZYWev/Q8HTt6lPK5PL399tt07eo1GgKQkUIhfZ5q1Trrzkcff8zF8ZCjsBWJP9SxM8MX2HlCgc6UXQGfcTHx/toG/puRXjOgBPtVZrcCYDXLoCow+nCcFcCrvOYAGJIHO16GAS3CBtViJpNSuRhAqnLa7YxZJGiXMqmZ9SZNmcACJ++8KEyHf0T7XMwO4DHWl0GfKpWSsH0UCtw+s0oFUKkwfUghrOiL2DOvOwCnDtGHJcpl8rymCxvekHrdHjNfHD16jI4fP8bXYk3FGsqxHQ4amIx5HT0K4Fulyn2Av4LvBavN97//ffrpGz+ldqfFAMtqvUr1RpXX4IsXL9L5c+fo5KmTLDfMEdZSZeEAMIpZi4IvAjAM6yp8OxhRGKgyHlM2n+dnbj14yGCRwQhrzjr3hX0mwJ9j0REBk2XYpwkzkQDaGELJaAQBYDPjVqHAPrnV2qWf/+xndPnyZfrk2lUGqAFU1u22aW21QZeef5qefPICHTu6zoDIZrPNwI1qrUErq0dobf0YlSt1IPhoCaARBnrBf6Ypnc9zgfvO9ja9886v6MMPP6TLlz/kvoFNrcjAsDH1e20q5tOUz2FuAaqQfos9LbH88IMxgtWG4w+WpcQq+rsAnPrUbrXYfwM0xoxqAZCGdQqsVCBDYTYtBXwF348YC8xjkAGvRQHPCttjsFQ2R/likZl38D9Hhgw6HLE/BxON5hy5/4gbmdHQMKWH2MP6N41r9f1WQQz2/V3fU2JtJb07xnIy9j1b379tm7GDYWbvGSF3BvsMgKHpWgFGTLAvgTkts0STQZdGvTaDqHrNB9RvPaRiZkSVAlGlsEf99ibdvfMpHTu6TBcvnKIj66tUwZdLE2YFYzDV2klKZys0GC5RpbFGhXKd7nx2m17/hzfpP/2ff0STSZoKxQo1Gsu8DnT7Pdpp7nKMVG/UmE0Mc4oDAgDarjdWaX39OJ08cYrWjhylI+vrtFyv0cad6/TOL15noN+DB2DLSgsDXDbLNifMOPCJ/BbBoCb8YybZwLAoq5r4HgZxIOrjWEKYGFXuAOTjQIP1o0cZBHXr1l32Hbi+3x8z+CadzdBgBH8AxlIcUiBsuYhfwIi3urbGawTAgPc27tHW1hZ1O11eT+G3oIeIJ3G/ZeMUPQvxAoNTZK9A9HzC4PfVlTqdOXOSnnjyCQPUFKZC+P0ZmGqZTp89Q88++yz96PXX6dadO3TuwgWq1xtUyIEZDwyFRapX6gLI6Q/of/33/xv99I03qVQo8lpnwVQM+A++SphUFSctcTpH8swMOItX/LtuUh5Zcwaq2+iPzcVpjk7euQIbXibNhxRgrcYhGQBTCZAKDIryP2TBzIH8OVgV0zwnYB5D3AcfAz8PJkh5D8L70IQZrgD6U4AzDrnAmLEu4bAF/O/zkrN1dWbt0C85HGyKKQ/MVOiLvDM1GnUGFsJnQUchYgFTZXmOFOxk40WVoxbQ6wFkNp5Q34zPFLyL3zlPAnbhrPhdYeSSdx7/Tq/vYBqh4Xnw8wDuYs6VGU2fr2AqvOcATHX2zDl66okn6cK5C9TvybzgWez7+R1X9NvmOi1wVMdj8yI+/2NzJD5/Yu+3eST7ueYgLEhVfYHmJGz+zeql1+99cXzkYMak3IxdH2K5F3+fvd6vIZoHi7U5rx2Vz0HXzMsXxfoS64fdA1OdU1nb3JaVr895xfqpc2lzm/Y6n2+KjcX2w+tdkmzUX8XW/qQ+qS1aOz2or1a/YjGF13Hbfyvzg+IRlcG89rwd+nu87SU9097n5179vZfLQWOZp/vhlf2R7sTmdp7/iY3Hj9muW0nzdZjPve7bedHfdQ8mZkf6DD8ev17M23+2823bU3/ofZ+1NWvjdr6T7G/eGOyzYz7B+meft/dyi+lJ0mfzfPe876wcFGfuj2eNza/th/VndvwxG4utQfqZXWd9O6o/fq9J+291A+0lgalUxkm+TMfibTg2FruesI9FnP05wFQxnYv5mn12wnnf2WEXsXVJxzpv/ux3sev26YdjVkyKl/FcGycdxodMk4SOXXmeDVqb9/PpbVT7au3Pr31Jz7LrvH1mbL32PszqdNIc+TbtunhQvGPb1LUa7fm13uqY37fzup3kL3S8MT9tZenlcpi1Fv37vT/43QWY6nDGsrhqIYGFBBYSWEjgCy6BxYL5BVeAxfAXElhIYCGBhQQOL4G//Mu/5ByXTwAclOjShIotIp6fQI+fjKXt7EvomO7bxJK9JpaoxLU2Se8347Utn6zxxcBJfbHJCZWZB8H4QisvW92AsEkI+3tsvCIjLXCZJbpUdrGkjB2DT87Z5/mERDgf/PAKFK60z9D+WDnbJCI+x0anJt2Txux1w/99kI7Gkjc2aarFzmjXJqCtbseS5X7urLAsmOqghFVMyP6exM0OnFKtp6aGhpLujcnBy87P2X6dmQFn5imGTdbhOlsAE5vLuN4nA6m8/fl5sGOw1x4m6ZskD/UzByUCtS+xOdB+eT1P8rnqI/xG0UHjjyWwrUx0s9wnKH0i2PvZ/fqtLIaiE4/zT2Vp7d76cZssxeeaOFffYf20lbMHP2mbdm2ydpzke/WaGJjK36/6jD57PY/Nkx0nfo8lzGNy9vK14/Y6e5A/tPM673fIWU8Ws8+f58/8PNpkf2x9sn1VvdT2FUwVW6/Rri/68DKKyUFjAyv32HV+PTyobXu9XytiMva2Z/vgn+39aawvuD8me/tsv9GqduX9j71Hv9N1UYq59hdCx2Rqx6Dfx9ZTr1d2rNb+5snfy87qp9qYX2O83R12vvU+q8vWjr0srQ9K6kuSH9KyPBTd4gfgKZSCpdK5wPo0olwa6yQKlgdTMNXN6x9Re/ceLY07lE2PKZ9LUakUCn4zOWp3h7Td6tMmwFRXbtEv3r5G6YwU1w8GQBMsMWsUA6lGKHpkhAHlssRF0mCNQuEk5geFuhIrSm9R1AlwFArYUVAmsZWcTF6torC0TmtrK1QEA1UuR3kAqgrCWoHiOi40D4XKypjo7VP1DwXz6AP+RqEyYkllyxXfJYxLvW6TC9863TYzzaCws4eCwx5Och9RtyOsK/hd/NXStFATwCkGUzGAIwBFFCiB2eBCQSlwzKBYmYFu4eT2lGyAiw6ASQKb4bhe5YnCfBQQBuYAAKoAcNL2eXNZrmVgTSpHJ888QcdPAUzVp7sbG/Tur37F4wSYaswMpSMGZA37PWacatQrtLJSp5XlBgOtJhMUNwqYCqArgEukqA9jFwY0nk/oADNniK2HnnNRrbBcZJl5oJCHPgS2EWYzkoJ8FB1i3jAfOH2+Uq3w76VSgVkDGCw1AWsaipvRXpr7JGCqFo8JYLQ0g9kElCfFGAD5SSH5HqVpY+MB3fjsNnWh0zttunlrg3Z3O9RqDRjchOJ0MFMxg9mwR4X8Hp05c5RefPE5BiKh8HEwFKAVdEXmWMCfAJhAHwAIA8sWF5yOATBC4a6AqaaAqhFjAYTBjPZoMBlTbzQQthfNSAsxGmPsAm9RANUomAp2LkBFAPwgc35HYmYnOVwARcViD0uUht6llljfBAQB9iwwBU3oq1/7Gj3z/LNUrVXoxs0b9P4H79PO7g51wc4FoBAKbXtgNMvzXA/6oymYCgw3KL7HeAVMNWbWJy6YZYCgACeV8gOF0Qyq4ieLzvokvP49xcsEViJl3lIfyG1gfMA9MPZBQVozbisGGgi5FzM9yT/xMQKC6vFklIsoAgYzQ5/7lwbwIZelV15+mV771m+ybt+7f49+9OOf0M7uLjNnCLxI7JV9A5hkdnb5f8w5fA0AIcwIE5CPdi0Q4GcAKim4SGjymIkDQDXpuHjMGS/S7Dcx+DD2cEgB/zUb6pTVTABbgRUq3Cey0ROGBdyjPwzaZPBpAHtB3soguEcMovrKV16lo0eP8lT/5Cc/YYAJg2gKRaoCtFMGC1yX3nv/A/4cvlueNwNl+PVR+ygmDF8oc8hqFIp22O8Hmdh1k9e/JQCqJPbIMsOhMKwIQwvWGwCawGKYZdsVJgiwRhWZzUl0A+BD+LMge5Wtgl5VjnspBt7IISUCEIYwGJAnGC7uOPwDwIu1WpX7IAcBSF4G65GAu7BWy7VsJyGHA7mB5Ws0ADhH1hAmTkSB93DIQOFWs8VrKMBLYzDAZDLsR+XeEXcE42vU67J+5nPMWMkF38sNevuXbzEICX1MZZYoX8wxiGN1dZmefOIJOn/hAp06dYrvhYw5hxWK3BnElhHmJPhkgLuY2WyPmBlqWtCeyTBr2/vvvce+slqr0YmTp6lWb8i6Bj+2J8VPEq/P3nkYAMpxKyceAzATznGPMkspBsM9eHCffvXOO3T16lW6eeuG2HE6Q/1um1YaFXr6yQv07LNP0ekzJ5mZanunyYAqgAWqlTodPXaCassrlM4X2f4AZoQdMwAkk6W7d+/SZ9c/o5/97Od07dondOfuHWa/qdXqVGvUGUDX3N2mYiFDpUKWAeUafwggICPgJYCpAivJdK0K3kRkNWMqw1oEkBN0HGAqALoAhoBdgZFqONij/mDMABt5BxKfzwycIzBtAigO0B2sRfwVfBV+h76RiMcbAAAgAElEQVSVKhVuC4yRkBXYcsRHYx4wrzKG0WREQ+hG8MVJsbi+2yozBnRDY3r/Lu5zqj629e8y/l1fv0c7/nAStGWfp+AFvUdyvnL6ALMvwVj3BAwO/8RgPvYfRON+h0a9FvVaD2jQfEDDzhaV8xOqFlOUTw+p23pAG3c/o7Onj9LTT52n1dU6FcszMFU6W6T6ynHK5Co0Gqep1FijVL5CH7z1Lr35+s/ov3znewxWyRfKVK81mAqwO+gzSxmALbBPgFrgEWA/mKPV1XU6duwknThxiv9fXlnhGO7jy+/Sj/72e7S1tcnseAB1YQ7xD3EJ5iWfx+EFMz2DTGC/MxizgJ3kIALEswKmEn8k7Ga4H4B8yGlldYUePHhId+9uMBCRg0rIcilNE2YMGvN7BOIsPkSBGdvyVClXGTzGBzdkstSFH2u1aHd3lwFL8FsA3kOnmy2A4DWPJDqq4Crpl7gFjvX2iHL5LK2vNej0mRN04cJ5BiZCR5QpUt5HRJ8R7wJM9dxzz9HrP/853b1/j86dO8+HNkAO8M+wj1qlRt12hwHT//cf/Qn96u1fMQgbcRjHVYJ2CcFdQDVOrU7XEQVT7dGIGUs1anFxgLIFBTwv635oS0E1Kg9myw1ukddFZUfCXOFdI5dhhtdnn3+O/TcYeZUFscvAHTAp9hlI1WOAVZ/SAIgWSxzXwz8C3M1gqjwOsMhwXII2AKQCSA//+PCDeoNlCvn2Q5ysB3hhDJITEN1Te4f+od9yCEKwy7C/BH3Vd7Zavcr+FvqC50MOYP3jtSew6ClATnMPohsCZtd3DF/cqfs/eo9+z3kSEtvAs5iVaiLvPjZmkRh7FpOJPQkDMXRIQIsDjjMwRvxTfwTwMt6Tn3ziKXriwhN05tTp8K4pLI1oy+ZQNM+hbVgfGctLxHJHOg8+9/FIHBZkp9dZP25zSPZ7ff9WmXufrvNh1w/93fbHfh/Lufn1J9ae/yzWzrxcmu1rLG/0OP2NrWVWNkn98AX7h8m7+3XVtu1zWVb2djx6j793nky9PiXNieqGl1+sbyo3jSti98b6GtPJmM5Yndf51pxSzJ5i+uz16qD77PU6n14/Yvpvxxl7prU57aePmWL9n2dLfABJ8AN+Pv386d9WR+fZpb3f+rXD2HLSNTEbT7LTpM9jMvL5b7tXkWRDNg9u9dbrpt1HtvvL/xg5zPOf6rtj/bBzHfMHh9WFpOv8/MzzyZ6p/aB1YJ6/SeqPn2svk5jf11jC1o14e7PvHuqPk+xlnt+167eO4TD+5bBgKt8nD25Jks9UnsxSK/kjjQ+8PcTWvpivP8xak+QD7b6t7/P/n2CqeX57np89yC97/ZX80eyw2iTbsLpi5/aguEfnZ14cl7QeWD2Ira9+DvVvG7fEdNyv8/Zv+xxrM95P63VJ+qL3/sF/9fuL2vB/qgVo0c5CAgsJLCSwkMA/awksFsx/1tO7GNxCAgsJLCSwkMA/pQQApoq9EMeS2vpcfVH2G1n2xdcn+eRk6f09jyVAk5Ki2p/YC71PftkXek1c2BfxeRsUB8nWJi7QpgVTaXGCTVrENgK0L36sXn77E1lSWJeUkIsl8OclNxOTJ3LW5kFieOR7nwzxSUef0EECSRk8fGOxftt5j8k06R6fELObrbaYRJPgdsMrSU/m2YaeNq/PTUqM+QRY0qZFzB6m93qDOuSsxZKffoNgv0/4fGAqr+fzxjJ73v4Nn8Pcs99O9oOxYgnlpGSdnyvVD6vLNrFu5ThP/6xtzksi2oQq7MMWmMcSid7v2fttAjNmO1ZV5m3qJtmmLZSw44ttYFh/rCDKpNMLdd2wvtRuUHnfjv7p9/g9aW2y/bJy8naI6yyYw55EF/O99tm61th50c/QbmwjwOuN/fsgnzbv3nmuwNpU7Hdd1w56vrfN2NxbmcTWOx9T4G8PtrPrqbV1O4/ez8f01q+vSX7QxxiHnRMvyyTfr31Tm36cNd0+A/fpemY3ZOy47BqmuqonNvvnan/xDC8rW9Bk9VvHYNdNlZ/th5epnx/bT78ZH5PjPNn6WEiv9X31YzpIZxJjpoTTmK0P87rm14FHfdKEmZBiYCowJCgz1d5EmKlo3KUb1z+kzu49Su31AphqicFLKJLEyfItAE+aXdrcatNHV+7QW7/6hMFUzCSFAkIUdgf2DBQe93pSLIia8loDp4jj5PYsF5K12m2+D8AE6BOKysGegaLt5dUVajQaVK/X+DNmrAqgGeGWIQYBaXGv6jEK3PRH5YW5xGcoMtdCdQV62oI56Az+luJmKRDdm+BEcBQW9pmVik9u7w+o3e5Sq9Wmra1tLsTudFAYJ0XvDOQao3he2FYY3cHgKQGyMGwkFDiKXxJADIgLZvYjBaEMWGIZBdaWAJAqFnKUAfMSg6kk1gbAR+XBm+eMUUAfUBycpfXjZ+nIsTPU6fbp3r2HdPmDX/P9KDQFq4CAoUbU73Zp2O9TqZyjRr1Kq8sNZrkajwfMWDVlp2LyGGHcEIYQzL+UEYL5RNcrFFvyD7Nb5CiXyxMzUxVK/Du+g6xlbuR7yIFZGOo1BtcBrATgHAB1zHIymTDLQrVcomqlwvqFMaD4Ft9BXnkU+mfAZCAF8JAFwFS0hMLGEl2/foPefffXtL3dos3NJt25+5CLdDudARelowA4k8nTCMCmUZ8ajRxdev5J+va/+BZlsylmwWq1AbZr0zCAqlCwDF0BmxUKJrvdPhctMxsIAxngb5cYBAG9YHAPFyeHuts9os6gT80eiqQDvMieujqt0ZyhYxhcFYreAUAASwCDegASQqFzAKoIKEYAG/I9QI8T/h5FqAA84M6vfPVVevqZp6lYLtHtO7fpw48/os3Nh9TstFmfuTB/OGQgHP89BJhqRMM+Cl0zAt5CITODxsYC/lIzYN03p9ZyEXT4bAocexRgb5mJeEwoGGbdDkApbZPpzyBaKTa28Cz+ncFUAXBkmKnUz/Lp/7RHxXyBdZ3BVLTHoL1KuUSvfvnL9Nq3vsX6dPv2HfrB3/6AwVQM4uJpUGApGI4AdGgy4EHlLOCaKapm2v/p2hbul0uEjQj/AKRCgfkMTDU7hoDvDQUs0o74DlmrAc8L1eWGRWlKLTUtjJttfUyY+UxkOwVTsT2LvQu4k6Nmbh9gHzBRnTl9mr75zW/SkbU1Zuf7wQ9+QO+/9z7rA4qIwSIBPWvudujd9y9z22BHmtLqaV/Yd5l3MPt7KFOe9jYAwlin0d8wRvXrWPtgB+MRAJhgRJMVGGPAmobCZTBQobi8WMzzmGVMYFkpMCAJPhXrUxZICuVQC6BdjgcE1cX3gh0OTFGYc6wnvG4qsA+F18rOFhja6nWAqYrT4m72azkAb7Dmih+cAYMhqnQoUoK/XaLxECwXAGsK+wkOR2EQDbNYiJ2ABQqxXbFUEvaqwYB9BNs7g2xGzMQ47A+4L2CWubexwSCBfBEF8/jJMBMkAFlnzpyhc+fO0enTpxmMBTAaABUca2Qy02J1ZVPa3dlhgBSK3sEWBVnWqjVmgrx+/Tr98R//Ma2vr9Nrr73GzFSVapXzfFoANovrJFaVOFEK23ltDHoJQWPuht0e3b59i65e/ZgBYXfu3GEgtDKUNXe3qFEt0dNPnqfnn3uGzp07wwXrYFWBzYKdB36iXK5SqVKlfKlM5UqNiuVaYEARdq+333mH3n//fbp+/TOOB8D4w3FIADoAcAT/US0XaWW5RuvrR2htbZUBI5AN1jMp/heGXAYqZjL8PGZkA20h1tLRiHZ2dlifIAuNbeFLANZ88OABNZaXKZ8v0aA/ZsbFZhtAFADAW9NYZWe3yeCbDkA04wk/C0yluztgphlyHFYqV6lcrdHy8goDvRDzic4AbC2MotBp5qYC82UAU/n3d+uXGajCLDNic/69QMa+n+FK42Qbo8fifx/D63uefZeItaW5EfueIdgyYR6bxm3BB0N35GCCPRr32jTsNqnffkiD9kMadbeoVlyieilNqUmXOs0HdO/eDXri4il64fmnqFavUKGYEzAxbDJboEptncFUe5SjYuMIjdN5+snf/JB+8cYv6Cdv/IyZMXP5IlXKNQZz9YZ9ZmkCwKWxskyF4DMYuLKUYuDfiROnGUx18uQZqtXrtHH3Nr3zyzfpb773HaI9ACpTVKuVp6yv8FEMSi8Io6v4PokdoJO6/jCLbCoArmjGTCXAYQWnpjhuxDxW63XuKwBVYENDO9lskX8fAFTTB+h9QNs7Q7aVbC5F1UqRgaXVaj30RQ6BAAvpw4cPA5gK4KcCx1LtjgB29J1nlt+xrE9gfBLGKujdkSPLdOrUcfZbiNMQmyiYSvIVIz6QAOxB8HHPPf88/fJXv6J7m5t09uwZfjZA4ng/KJfKVC1VeYzXP/2UvveXf0Mff3SFapUyg3fhVxXkqSycvAzvA4sLqJy5Ojl+EzCV+I8ZlE3A12HFm6GO9tmRzSmqLXG8wwc8BCBuiJdy8OO1Cj39zDPsh+BblJkKOoEfBlMxOxUOihhwXFcoliiFd7BMlrKZPP8PnwdgGfQAoHGAqeBH0Z9SsUQnjh+fHo4Adl8cQMAMv4GBb2b34tfRV+gi/tc4H3GG+hNZH8V3VmtVjh8Y1M+V1niHEGAq/unhGGrrNkfJ73ZhbfW5IXyufmEG5NV9E7yTiZ+XHBPiKwUW7o9FOV7i9zc5+E1iCAUT7/H7qBwMIUB7fN9s7TJA7NLzL9DF8xfo2Poxfq+E/z0ITBXzxRL6zfrFUVuQs/XDdh9D7/H+1v/tcyExP27fwf3+hPXdKvPYs20uyeY4pg7A/WLzWzHfH2vDv0fYflgZeln6/sb6lJRniuXMfY5Hn6eyj+XIdDyxtVB12z7Lz78fX0x+Xo6x3JO/xrYzr03tv/bRXmv9mp8TzVvGYgcvxyQ9sPPlZa3PU3nZ7/08e9n7uCVJV60uWvs6jLzsvM+be/sMa4+2T0k6anVD2tm/N6ZtxPrr/cVhZWT90jy5Hea72LhsXzleDyyxais2llXZWZux18ViWSsT25bVo9iztC/z/PJhxoxrvK/1OhCbe+8j5s3tQfqdpA9JdjNP//QeXmVNheY0rnEs1YfV63my9LYe08kk/fb6Ze+N+ZiYD0oag++H1a95614SmMrbd8w25umOvX96L3Jc4Z/134exr3njPsiHep30Y/F2eVhbmmXaZnnJg/yKygV9mOcjYuM9yPfbcWg/dO9Ovzuof7ZfOr/enmJ6rHM4TyditpMUt2g/bB9sPw6r3z4esbap8rc+3Mo9aV8S12i/F2Cqw1vL4sqFBBYSWEhgIYEvtgQWYKov9vwvRr+QwEICCwksJPAYEviLv/gLOSvZFYTOS7jrJlVSAiieXNsPpjpscts/IymhZZMePvFpx2cTJTZ5EUvC+vu8WHUT2L786+ZArD2fGLDXxuZgXwIpnFCubfiEgj5v3rzF1CJ6PYoSPmc0hfasPGzixya+LVDEysrroZ2vpOtiSaiDdFOTMNqmbMgLU4BNciVtmiWamBzBxV9bO/A24ZOH+hzVXW3fbjb5ZCwKFuYlYefNt9/owrV2Q0z7J3Omp8U+Wihpn+F1PraZ5vu0X0Yz9rrD+gd7v9/QS0qEaj91U97OuW/PbnLH5nSevR02sRqbJ32u+pjYfFm9t2O19nfQUmATrLh23pxZOalOqH2q7H2frD7z6fJZOUHeAma8bWj/Nclsr9X2LTApWoxigIYH+QJ9vtqaBXPY+cd13j71s3m2pral7cdkNU+3vI3F/N28teqweqjXxdaY+Jq+f9SxTcCkvmt/rez1WtV5+13MDx6k27E+e5+QpHtWFl7esXvUDux65W3SXqPj98URPr6ZN3do3xbpWPnp79Ynq1w1fkvyXXaTRPvp/YSOzc+V9z36DO/Pvd0k+aykOYytI/ZZVm6xOcdnWgQ1z3atjLy8vI7Yvto1Br9bn+LXybh+ASghTCJ8Uj+K1MF+xAXJI8qBMQZcOAymGhONOwKmat6nNAFMNaFchqiQF9YnFG02OwPaafZoa6dDH1/doLffvU6o8UcRIoolGeaEE9ADI9NgiIIzKTbHSeIo6AZ7DQrucCI6ChNR0F6to4C3wWAZZpsqFvg7/r+QZ+AQF6UjlgBDypKwpGiMqeuBZZdSfZPCUNnUFNaMDIO5UCRsYzg9MV3WDIFhoHgWYCEUWqKIU2S3xwVuKMDebTap1WxTq9WhXnfABXwoYkbBoMylAKrAIjXzbTMw1VRvEDMC6DOtFpCYCWPWgjxZR6SAHIX9YMthxjFG5uCE/1DQzgC6UGiOewBWSmfp+MnzdPTEOWp1evTg/kP6+OMPBUyVAyMWgGByyvqg16XhoM+MBbVqmcFUeMZ4MuDiT5Z/OmAgmJ0GsgEzlcS+OAkfRf0YABcyclG/FCijKBPzjwJILsgE+CZMogLd8L+CQQCmKldK3C8UTjaW6wwEQB/AFASGskIOxZ0Avo1Z7rgZ8wxdAxMK+0ywmwDkxwwbOCG+Ttc++ZTefvtd2tzcZTDVxsYmg6na7T4zSKGgPpspMJhuPOpRvZahV1+9RP/m3/xrLsJtNncYLIMT99FfAKpQMNrnotEe9Znhps+6zuxl/SH1ekMG1gjzFfosICpmdxqCUWTIBccjLla3zDsKQAJoImiNxicBYMXsDJPAzqSgkcA+IkwFCmQSdisBRsFi0wFMJeCtV7/yFXry6afZ9m7fuUtXrl5hFqadZpMZO4QtZ8IynoKrBkMaDQC0A3iLW+e+MDPKFNQUAE4WTBUYddi/OicqhDOhEBgtBnAi5pFBMgpKYpapUIQcmAyWUoG1ghefGU/AXngH3leVIxoyLSYHOCOPon+wrwz6hGLoQj5Hy406vfrKK/Stb3yTdfzGzc/or7//1wyqE1YTKSIBMxj8AOZeC2anoDLYbPQVyBwAMQU9BQBlAOkw89iM8ECkpYxIoWiXY5zAMiK2KCAvwY8FFioDvDKQLG5OWPQExCWseuKrhH0Bflf8kTB/wCeIzwCg8cL58/Qbv/EbtNxoUKfdpr/7u7+jyx9cZiAYA5MKBbZ9sP98fOUazy0Ajx5cZtc29g3BP0TjGguoC4xjbFlT9jIBFQohFOwO65EUbuMaYYwAU56wLwI4xL41LQAwgIvwN8C88CXKLOVjlukzl8BeA7DwDEwlvmxMozE+A/ueFrjvUbVaZjuzcR2K9gFOY9AKx2fwdzImsAPhH9vgaI/XHAB6AfQFgAq+EfZRAAMk+1xRE74X7Iuw0+FQ/CJiiuGQfTX7nX6fn1lvNGhrc4uauzvMSsWMh2lisBnAVAAjnDl9hk6cPMFsY5hX2CbHQmApYSY1FN8DbCmxhwJmITdhBCsxa9Qnn35CO9s7dPbsWXrxpRcpD1aanIDaOHaZMpaJHAToJiAjkckSj2fQ69Nuc5e2d7bpwb17tLX5kAGgYLVhRsluh8YjMM0BmPSQ1par9OUXn6dnn3mSTp8+yWA0BjTsgbEHditgCwALAa4pV+tUb6zQytoafw6w2U9ef53ee+99BiJlslmq1WvC4NftUKVWoyNH1ujYsaNUr1Xlp1FnfQLoDPMBWUN2+F1jO4w7y+ydorPM9tIR9hvIt1qtTmMZ+BiwFQG4cvr0Gao3lmkwnFC/P6L+AABXWXvABAfA98OtbXr4YJMebm4SgFXCUAV2TbArjmjEc5OnXKFIq6trVK/VqVgqT/0Zxgk/y7aVAWhe2A/te5Xqsdqw2omwTgqoZd47g10CYrGw9Q2xuF6/9+8M4ttmjtfn7kShgq8M/o8PBmB/CpvOUJptacysVMPOLg06m8xKNenuUL2cokYlQ6PeDrV379PW1gY98/R5evHFp6lcLlAul6E9BlNlKJUpUL60TNl8lbLZMhXqq9Qfp+kv/uRP6e1fvkNXrl6n8URsHeydYKgEMxViDdgqmKkUTIX5RXx34tQZOnXqDJ08cZpOnzlHpVKFPvj1u/T2L9+k13/4fQZ/A3wOPwdApzAzSYyJWIZBvtPcDWwZAHiJ2xQIL/OMNUiAJRrP6bsgWJrwr1ytsI+HXXeZeQfsthXqDUbUAWARcXMLuisMovlCigAqxfoKoKHmUXPZHMdQG/c2hKUugMMRLzGzGscRwbeOZmygwsQUcrBs08L2B1Zb2OPx48em8T/8Pa8rzGIl7wOwMYCpLr3wAr37wQf0cHubTpw8yW0AII6Ys1wsU61ap085hnybfv7mW3Tn1l2qMnvV0iNgqoD51aVY1FzX1inHVCr4IO17iH2mrFSmkD3ESwqW4nV+CprSgxdE56d6z/q7REUA1xp1uvjERV4r4FsUTKWHReBv+IZhAOfiOvgGjjfA5psFm2KGfUClUmOgNw4y6OEQARzMEEBPANtiLeODzyYjYfsNjEz6/iXvZuLXFTCKPkNH9d3G2j18JvwomFOLODAhDYCSsk0KUxYDQMEcFYDENl8huisLo8YB9l3f7zE8mpNC3B7yeIZxWOWsuUR5d5MYw4I3Ac7GGgi/rgxpmtfc2d2meq1Gr7zyKp09fY5WGss0BMvgUGSDftrCWZtLVD/scwM2x2D1wf4e8+HWF/vcy0F+Wr8/KJ9i/bI+w+Y4fd99u7E+2lhqXu5F743leXysadu0z9Tfvfxia5Pvu9UrPy/2eTavpdfZz1SG/pn+GnvdPr9gGMfsOA7K43vZ+zZjcrKy1t81N2+frfkaHwP4udUxxnK7sTmYNy9e5vq3lXnsmiRb8M9Kile8HGO2pvLwOhTTG+2j9wN2/v13h5k7zWUl2YKd2yTbsvYem9uYznyezw47zxpr8PtG2AuN2bLNsVv5zpNbzP6SdCUmLyurx5GBjiX2LOsPfZsxXxvTRR2zrqMxm57XXxujJ+mvlTHLAWt1OFwoJquY7uE678MO0gvbtm8zyWdaucX6cZBtJfU9JkMre9/XeWu0QM2TCzJic6jvbl4Pk+x22gYYpMP7lr/Wxii23djetL03ad7QnpdJks4m2dhhbEsOQpN/B+mQf776DjtG6399//06aP2tl4m1QauHsTHNk4vVUX+dPlNj5ZjM/Txb34fvNKb2du191EHrmR9Xkj/zz1dfELNFzQXE5lev//1//Xufs5rpMNq1uGYhgYUEFhJYSGAhgX8+ElgsmP985nIxkoUEFhJYSGAhgf+PJfDnf/7nj4CpYkkH+8KtG0z+Zdrf5xMXKPaxyYV5CWO9Vzct7H3+d/sijfs8s0HsXp8Es0lM+5I/L/miiQabZIglYX2SQQtKpkVDoZArlhDQtrHHPK2/c0ABn3xISpglzdf+JAVOd50Vuh5W/XwyyCecYgAF7Wdsc8BuNOrcaCLoMEnWmG75zUsLCtRNIXuNMnioXiclf6x+2XmKyS6mTzZB7cEafnNgmiQNxcXWPuYlMB+1RbNRbzrqk/KS8EMRqyQ+5/3zMtd5OkzCeSZbluYjILFYstH3J2YHXp7af7+BF/N5qncxXfI6kSSXWAIwlhhN+swna20/Y3Oqic9EvXFz7f1eLDHr/SuugT4wK4fZzPUy8IloLTrQTbBYolrbs/1XJhK7Jqjv9M9UkJVfA+bpj/dD6p/RtvUR6u+9P4/Ng9cnu9kX2/DzviXJlq0tJT3XysT74aQ1JukeP/d+XFZ2flyHWTtiPiK2+anzjfHYjaLDPMNf4+cv1sZh9MXfp/eoHJI2cW3bsbFYX+B9p9cL1VVbpJO0/uuzLBBxXqxwkN/W9rzPmKcH+rykcVt/NG9uD7ueWf1VXdP+qj+K6Yf9zMv8sHZnfaP6MLum6Pf6/34fIEXY+EERsrDzAEwFANWYctk4mKrbekBp6jMzVS6zR7lshuM5FDEqmGpnt0dXPrlH77x3g1DfjWJrgD+0IBmFkChwEz8NcM0eVcooHAfABUWSKA5tceHi8soyra2vM3PDysoyb52j6JzBTQBHpMD4IYAkjSOyYGqawi8kXmdGjgDogTxQuKs/UoBXYpYRyAjPRiGbyBLMTUtcuMlFhMxuJf9ngCFbEvacUL7N1wtLLu6RU9xbTYBwcOp6jx4+3KSdnW2+XwhTUDgtzFryoqTsGvyHxOSMqkGchLYFqMAsCQHAwOARFLZmIAf0d49BHphHZYaSTUEtcBYQHRfCgoEik6XT556iU2cuUrPVYTDV1atXGAgFsIDqBDN7gLlkOGCAUhmsGo0693OyNwpANjBohPh+D6wTYO8CmEaKF8GohGJ/fgcIoBcUwkrBJ4rk0X8pfsTfXBC7Bxa1DOWywoTCTFwkbGbVirApgEGmsdxgEA3GmQejAtdAo8AVjEgoPu9zgWi2kGcwBAASmGPIIJ3N8byhWL9WXaZPPv2M3nnnPdrcatLm1i7d39iiZrNLrTYK6dGuFJAOh/i7S7VKir7+9Zfp3/7b/4aBBbu7O8xMBZnl81kajVEsCuCUnsAPMBXYTrrUaYPxCmxmOI0eugpQFGwKzDNj6rTBYNUnME3sQd/zOWakEMYC0Rdcy+sBftfiWUbmqA6FqhNXyMCMYcwANYvXhXkDzL4YJ07Mz3OhNl6vX3nlK/TEU09RLp+nO3c36MrVa1zQvL27w/OmDNEzoPqEAQ3jIQrmBUilTApcBMP9Df0P0CoFStl3nXC+/9RtSqwUkFCGrWiJmcwETAh0D8qsxXwEbAEAZAgrpS3IMHDZTJFFDKqa/VPIlgAolyjHrMdDtgXoV6lQoCNHVunVV16lr//G15mt7LMbn9Jfff971Gq32C5FpktcgAybQGEy5l+LenXMDMq0bGPcjSniScBDCpIK/zOoJDB+KTqM11YFXrHtC0iD3+dsPoD9iIDn+H8eur4fBRBbyKswrRfsEz9sXcybIesHAZwrjEHMwrUnzAwokl5ZbtDFCxfo1VdfZWBVq9mkH/3oR3TlyhUq5uF3BTSJPsBP3rxxk+c2A1YJbk/mg68JzGH73mdC8Xlli88AACAASURBVLMWPkzXeDPRrGthTdCYlaW2tMQF8JAwg2JHI8P2JDMv63iGWfBKJQC/8swQAR8C/wjAFQBI8DsCJJvZk/aFYxaULO2l2A8J4FBZLACWBEMdGHpmwEgARdE21AFtQ05g7EMBOn7X9VNB2wJGkfgVLEQA7t67d5+6YLnoD9j3FgtFBrSBNYQBrQyqgi+ZiG8fTxgUhWdwMX4oVAMgCdfliwXaxBq2vU1DsBGCeXBpwsyR1WqFTp06RSdOnGRgAoDQAn4NYKowz+g7vlMQHQBNWFshU82J/Nmf/RnduHGDXnvtt+j8+XO0srLCgB5eM7F2MSh7VvQuxfZmjRcyMh47+nrn9m1mpPrk2ifMPAM5o+ge13Q6bWrutlgvt7ce0PGjq/TNr71Czzx1kU4cP8qlZlgj4AfBegPGp91dMA8CHDtklqbG8gqdu/gEs7VcvvwB/fjH/0CXL3/IwAQwAQEMDtAp1oRz587TpUvP04svvsSMbAzKy+cEbL27y/oDfcHn+AcwG/vQUDCvOoX5Bej84cMHLM+1tbUpIAmfAyzWbLbomWefofWjxznOEva9AOwEUK4/pN1mi0FUd+9s0K3bd+jm7TsMxAKoCvi+4WhMvf6A/RJ8/MrKKi2vrFK9vsw2C53BOiYxDdiEcjyeWJyutof/9X0XsZnqiH5+UMxsv7dtxuJq+31S+/Y++y449TOBtFBZbuBDEUsArJSFDTH75oBZqYbdXRp2tmnU3aZJb5eWqxlqVLLUbd5jMFWrtUnPP/cEvfTSs8zqlsmmmM0rlc5RCiDybI1yBehFgwrVZWr3x/RH//E/03vv/JrjESY2IviDHK/LXTAFDXpsq9A3gFAxBoCp0tksnTlznkFUp06eobNnL/D3r//kx/Tu2z+nd37xOhXy0G3x/8yYCRAW4owMfJuA12fxgcTEyqYDACwAK+KbhZlKfDX6J4cToC+dVpvbAIgdgKk2dLfd4fUZjFPtbpd2mm0BUzWHtLU9JGAvS+U0+6vV1RVaXV3leBq+Ip8rMDPVnbu3hVUuK2AmLgtNZWS9HwtznxyigJ8Rx2EKHNcAAD4WtnPkCNjh1gKYSkClmoMSpnQB0Z4BuPPFF+nylSu0ubND60fXmVUVcQaAdWBdWq4vM5gSoOFPrlynna1dZq9kJkSOhTgQ4//UIsPSGVRR4nfxwPJupvGS+mU9XkHW3JArC3dzvMTvANAs+V3wUgE0LRo7y7kiniKiSr1K9ZU6+yh8D+YvBjgBlDqQH5ZniDMxpxw74H1O6Okonyvy37i/UV9m2cAfoQ0Bs0kkiPcW6BfrWEreQ/UdS4FOCsxWRmFeqyaT4GtC5GbiIWGTLDOYSkDDeLeCHoqeYq3UwzKgD7rXBB3VfIr6C405NAeu/sp+br9jGwn7KPyubQ6NU/vRHAFCMM0PaGyG7xATIL5IAlOBkRkx5qkTp6lSKjOQioG9gUElBqZK8o9JuR+fK0zKt/g8Rcwnz/tMdGd/Lt4/O3a/9kfvte8uouqP7iP4sfp1wuZu9Lt9MaZ7b7Lf+ev82hXLx+o1STK0/U3aY0iaV9VPbcPGo/47K695fdGYw67bOn/aZqxtL+eDdMbLXvM205jdvLv4tvwc23uSZHHQPPi5nDfX3m/4e+2zvJ4njSWmt/P6ELOf2Gc6n35+YrqjOjJv7pSJ0ttrkvyS9M7raqy9z7MPcBg997qn+0hej/yc+H2meb7GPsPqi8/pJ+1R2L4owPggmdt5i817TAeSdHeePdi5U99g948ft82DdGFq03h3D4cBxXyAn9eYHcb8QNI6ErM/b2OPs+b65/j5OqzcYvKK9eOR/mMddkvmPL+j/fHr0oHrLt75JCO5H8hv9nitTdh13ffHPmvePPnYIGn90zbs8w8ndxVcOKDpEDUMdr30B3nadRa/z/K7wsDqYx8vL+ur7ZhiYznMHHvf7+VjdU775/2A74cdg/XLMduN2QY+87oXG0vsXqv79h5vO/pdUg7D9vt3f/93FrXhhzOWxVULCSwksJDAQgJfcAksFswvuAIshr+QwEICCwksJHB4CXznO9+Zj5AITdkXX91ciiX55iWeUEiS9LLsE2hJyZPDvJTPK1C2iRLblgdXxJI8XqqaNPBj8kkA+2Jv79HkRiyh6RN2nwdMFUusxORsE41c4xaKjg6vRXKlT65Nk6khuaIbivgcOpQ0xz4ZY+WE7/Sk3HkJqFjSTdvFfVrYpfMeA1NZPffJWP9sHaucML//25jO2iu0r9o/3TjUftr7bQE7ihRiumb1zc63tufnSq+JJUTRJ2FZkOKaef/m6dthdckDLq29zhuXXmd1zicNrZ36dg/SJT9fsb4k9c/Lzfcj5pPsiY8+YRjbyNFn6+mw08LM0HGb9LWyeqTYwM1xkjxRyKMnIifphbcZ7ZOdl5ivjs259S22KBP9s35En6HgBa/btq8xm0Z7tmjD+gnrl2LtWFuLJX91Hv3ceHv0/fJrgbfppL9VjnjevDb9d+pvvT7PGzOutSCdw9v7oz7F2631gzrfB/miwz7fyy4mi6RrYj7B6q715z75r+NQ/be+0/uHJLnb9czK3q4fsbUlaW30tuL7oeu3lYcvctG2rV+xctK5jRWgxPqVNI9JPjVJz2P6EnveYdZqP56ktcDqgmUvsP7cynh/3wVMxQV3e2MuagRDkbQDoJSAqSbjPuUzI9obd+jm9Y+o135I+fSIMqkRZdIAuaDAHoXoe9TqDmm31eefa5/ep3fe+wyH7aP+nlDniCJQ1BEWcijeBCMS2G8mzHyQyWUplwMTFcAxUtj2xBNPcHEjGDWY1yowTuF5YIsYo2CfwTJZKhULzFJUq1SoUatyETraw+nkuXxuyjplC89xYjoXe3I8qqd6LzFzSn/Qn7LWoMiv2xFGoQEDqQYMrtrd3aZut81Fna12mwExKDZEwa0U7mW4bBAsVSjC7rS6fNL71vYWddodPt0d33MxfiisFxYdmRuMWdhKiMEhUrSK0ksBcHGBJxd5SmEixiEF/QqiCSxX4TR+nm5DsoAiXl5ns3l68plLdPHJZ2l7p8kF+NeuXuWif2FOGQVgloB1lmjCz0F8KEAlKRzM8qn0GQY8AXSCfij4DEwYKGRF/MpFyMzqgCpdPflfwDFMAMGgHFCNCXMA5JHjYvYsM2zhH/SjUMxTFvRoKEKEDpSLAtYJ7FzQM7AIFQs4/T7FBem4P5vPBlaZnDClZFHQmReWiVyeyqUqbdx7SJ98coM60OndNt25fY92mx1qtfocfy8tSXH9YNCl8bBLJ0/U6bXXvkL/3X/7X1Mmk6LNzQfUbO4ymARAAwAOBAQIIA0YGDpckL+7s8NMNdCRbg+sVxMBUwEnBBDQGCAwgC3wgyLWPfp/2XuvJ8mT40zQs1JnVpaWXa3VDGaGMxhwoAiABMjlkLyXO+MDH/h/8W3Pbu3O7B5ox93lkTgK4xoGBEio4QIDjGoxXS2nRXWJrEotzz738Ewv7/hlVeP2XojstrRK8RMRHu4eHv7zL74+YggGsAU2NAYSyPXBsDJ6QB9AVswwkUVhsII9ZC3FcwPsPTBEiXIEYA1laNBHoTx22k9RG2C4wYBef+NNunTpMuWLJXry9Bl9tr1NOzu7VGvUWYZoN3yBaK9cn9vU6wW9lgJKxrlwbBVYXwJzHeOjAhgFzC8j5iiexscQSbzvod1hehdfC0YUsF/hBb8kKXthqMB9+pSGDwnwJN2MV8qMZX9eBl+9sEuv/A72ERQuQ78YdNPt0LDfY9+zvr5GX3r7bfrKO1/mwnaAqb73/f9G9cYRg6kUZAkbgE0A3KIMD2Cr4nVdYItSMBX+iizCo4cRhQVgOYE1GLYfQGpj4Fw4b9RPabOwqQiIcTQ3JYCpRB5aICKyB4gqkwYzTpZlDJ3GGDMgD+X9gSlPCqAFSAVWO7CKXLx4geWDYudqtUo/+tGPmLkDABoAesSfpZj15+mTp8x4I0xLWigeisC1cHzE0DUuJOexUd/CwLDxbypbmVsVHifXhB9j+K0gV00sqwwnsuBmpqo85pUxWxX8NthbAMzMgKUqgAfgb+BrMAfgGI6fcJcB9FZY+uAnGKDKIBT4cfhGrA8E/AsQJs5j/5fNsR9hwHFGGCShP/AdMscL0AzgHma8awrzXaPZGgEYcV+0E6xCkA0stJAv8NzRBfA2sFwB8ID7AgArfmYgbCrQtWyGDg+qdAS/1WlRoZCjhYU56oKhr9+j2dkyra6u0ZkzmwFUtcEg6NnZCjNLsXwH8HEANwgASv/Ch8FHQV4///nPGQz2zW9+g+bm5vk4+EEcMzLPsLGRXENeXGAIXwOWseGAi9LrtRrHALC5p4+f0PPnz2hn5xnLD+3g88HE1OlSdf85nVlfpm9+/R16/dVrdHbrjDDosW+EPxS/C6Afvuu0Ouwb211hrnm+u0uffPIp3b7zGQMR1jc3WMcxP2H+QpH/m2+9RZubmwEsBTYXMHUVeUwB/lKwCvQK98CcwetEgIwRbwV/BqAmZAR74nGdn2NWFMQuz3eeM/gWMuE4anWNmQYRjCmzkMT0afaj6MPR4RE9ffaMPruzTQ8ePqKHDz+nFvrX7jJIDEAXzEOw4fn5BVpaWuExhV2ILIUVjNkuMwLSs7G8xp92fYrv7OZPdr0di4N9vB6Lb228bNcLPj/gj9N4Ws85ttYYsacHX4ixyIBJM8P2g4m6321Rp3nIr36ryq9hu0ZLc1lanM3Swe4jatX3aDhs0WtfuEKvvXadAUMAv4OZKp3JUyZXonRungrFeZqdXaZ0tkh7+zX63/7jf6JPPr5JnR4xmJvjqJk0g3NbAEEO+qwbpdkyg9nQdjABAUwFANXFi1fowgUBVQFY8t57/40+/uXP6cZHv6B8DvNTiNV6sLMu+ybEhhozQOnG6xkFVGWZTVDiXB55ZqbidwFwJaxAM+xLYLjwX4hvAIo6AFhvMGTfcFSv0371kBrNDh3VelQ97FOhmKa5+TwtzM/R8soKra2uCptavcFzPWxlZ+cp+zOwHAFwjqkI6xiNHRF7cAzaE3Y9xO8CZhVfAr8rzFQrDNgEuynaBrsBUFbXUgqmgg++cOEiffHtL9Gt7W3ar1ZpYXGR/Sgz7w2JgagAGr7/s/fp7/7u76i6e0idVpfnCcS37EtDPhubHnA8BJkJDjn8G8f4zOZ7DEwVWDxHMGsDnA6zm8b5vNGBBkGKvhLotYTeHG+NwezzSwu0tLJE586f43hvZ2cnxPASg3LsAltX0D6bQ2CqxFtmPizx+OP6c3MLPF8BTMXrHc71zvD6DWso+CCAarEZBnolfkT8uAKDEEsoKE7lNt48ROZr1U0AqcqzZQb28mYJvL4C+5sw3aJdAH7qPRRMhfM1V5KUR7O+iscsxFHaJo7VzKZ0yWAqYU5WMBXmBbYR1jnEFjluI2ShcsD3R7VDBhR+8xvfovXVNUqn0gwY1I0UtE0xn+vzDj73MsnXxp4fWd9p76fvfe4j6f7enyflXWx7fdv9tZNyMf5ex8bNsrSZA/384nOltp9JuR2fX5+U59TfkuZO24eke3vZ23ynHx/9bdK8as/R95qX821IkoGVdWwc/D30OrqW9faWpHP2PvYcvV5MFrFrJbUxZjcxfTyNHHwucdIY2HHy4xuz3ZgNeN31dm11z8rrdGMnMYHXz6Q+Wf9h5TBJJtomb0+T9CnJr8Xkg2O93ekGBvqb/T0mI3+NmDwm6ZAFZsXy7BrD4hq/DpgK7Uny55N01o5Xkg/SY/zzrdOOj/UBVt8n5dbRZvzew/o1XGDSXBMbP2//p/XP1g59eyf55pN00tvpaeXnfVvSPPmC/5Adq17YYDRJl70vTerPC/oU8paxsZ00ZyU9zzyN347Nb0n3wvVe/hnjcTBVkp3EZIm2+WftNvZEO2NATW2//WtlYfVAY+PY/WP2bnVGbUuvF/Nb9l7aHn//2LxjrxWLebS93vb1s/WNp7UP+4wM97d+0M+vVl6T/AmOe/eP/3BaG37aQZgeN5XAVAJTCUwl8BstgemE+Rs9/NPOTyUwlcBUAlMJvIwEPJjqNAk7n9CILXRt0mK84A4FRglJtVjSNinhpNdPSkrba/mkhk8OxH73iS+VqU8y2IcWusD3MkxKQMcSejZBcjwZJYWNvr8+cWPb7Ysi/Jj4pIq0n8JO3acPp2LJIZ8Q80XjCqbSZJKVmSaxtL2aWNEiXsscY3XdJ5piyVS7e7DqsSbFbOIsKREWS8Yda7t9WJug57HEmfbN9j2mT7aNGS620YLE46CEk3TOJzEnJf6kUCO+o6SXf5Lun84nqc69yGB33BbkU8wW7H1iehSTfZLd+mud9jjbrph/8r4kJhtfTKC6qn2yLB5Wz3Ge2r19qGVBeNoP/d3q1CSZqs7geClAFJBOzG8nydn3NQlMZcfX67jtn50HrJ+IsRPGxjOmR7ZPkLuCKmN+ztuRbY//TZPD9oGb98lWzyfpTlK7vXxtUjo2Tkl+Qtt6UhuS/K8d/9g9YnGGtxvVdTtHJLXrpLjF61PMT8Xmw1hBTsxeY/eP2Zz1s/Z+uOakh9Dezqye6BhbO1FZ2gcSJ9lazPa1vfb+fq625/l5xMdHts8WnOV91cvonZWd9VGT9E7jrJPG0sYU1v8njYe/nre52Dz74jlSRIji8yRmqmwGBXfHwVQP7t6gTnOfitkBpVNdSs/0uYAebVAw1VGjS7V6h7bvBTAV6iuYmQqsLENqt4nyeYBuAFzJcWElir7BtIMdzFGki+JjsDK88sortLi4SPsHB1SrHTEAhQvWmclJgDV4PzdXYfaTlZVlWpibYzCVFrij8BdFdSiYVF/rbQl6An/OYJ20FNuhkE3nLfwGIJUCiSWe6zFgBmwWYNbY29ul/f0DOjioUquJYk2AAQBGT3ORMYqSW00AsMAYUeVj5ZoDbquwiowZhjQe6nTbPHwZFKeCuYCLqUOBe2AR413nueBSGKeEmQjBdijQZ4RSAGgp+ITZuUR+2XyBrr3yGl259iodHBzRzvNdun/vHhedcjEmF54CCNULO9wL6IDZCwCkRbkm2CQBYgKbAYoD0wKYQZGvAE8EjIOCSSnmDmw9XMyZCjvLMiZLGKtGzFQy/+N6KFpmEAD6j2JLFGxzHXOPxw1AB8GbgFUhRTm0BSwoxQIzsaAduE4mm2WZg22kHxhYUXDJLBMALRTKVK+3aO/giIaDGTqqgS3nMYOq6o0WKzTAJJlMAFP1mnR2a4G+8fW36X/5n/+EC0P3D/YYaIcOgTULxckYUxTvY0xbrWbQlwMGG0FHulzQj7/KpAa7AqhK2KUwgsPALIQCWYAFAExgIBUXc1tQQQAUBMYqlKoKnkb0h20WzAd9AJ4EDMNxeAAVMbBomGNAVbcLuwXoYEiXr1ylM1vnuCj6ydMdun1nm3b39hm8kcsDLJHi6wkDBApcAPjT+3UZlKcsRhg7AQ+KDihznbI0AUylJFuq0jzPBuY3FGLL97qJCgA0MjYMOgwgE/algQELfAkCmdLCKQVoKZhKrqdALDa+AORiNrfAkgRbYNBGr8v6tbm5QV986y360pe+RK1Wg8FU//yD743BVLBbAMBCcbdlYABAjtvIYxr6dAxYJXLgfwqoYviPskwEPpAARFNA0BhoFvoa2LqEhSosxgGm4usowCr0P3RcYUeBS4Iy6QKlAabiwjkBUUqhuRSDK0PgkAQoAzmtLC0xu9Dbb3+RC6f39/cDmGqbKrMVBmPIfEfMTPXkyTMuipci/XFOh2MNpe8wxRDH5lC7e2/wF0lrWJ4rWaTCdCdxoMgKvk3OE7AHs/Mx8QaKoAVowOws7EPFn+CzzE3CNMjv4V95rspw8fMMs7eIVHEdYUzr8fyUzaXZxwEMgzlIi/nRLgFwFdg/oV1gPQRQqAZ2F9ZvmYOZ6Y6BvwBYgLkxzSwu+WyOuv0eg3rmZiuBA45otixsUN1eJ7D/5ShXAKPHDPuToPqibShcm6EApjrk+bhYytPy8iI1G2CVqTOIcbZSYWDCxvo6bWxs0NraGi0tL1Nlbp7nBylgl+JxzIHqL8DWhpwD5v4HDx8wuAkxAAbl6PDwGGObxu4KpNIxYhZKZnKSOQtF/NXDKscU8AG7z3dp9/lzBlQpM5yCl5H/ajUOaWtjhb72zlv0xhdeofPntsQvhxd8FPRyfnGRcvkCM4NgTq8eHjLQ4PPHj+mDD35JDx49pMOjQ1rbWGeAGfoMHwGQwpfeeYfKYGirHQn7XyrDbEHoE9oEXUDMAr3CGAJ0oOxtdidrjD+Ox1+cgz5CpgCDgJWK44ZMhtbX12m2MkeMQ2PmRsQlylIp7Epg88G1D6uHdPf+A7r/4CFtb9+jBw8e0kH1kO0RYN8mj1GGATBLyytULgO0UAhsbhKHcFAYGEd8vKzxqWdQseu5pLWTX5P6WNevd/Sa0OVjzHzB1n2xqm+DXl/W08K2Kf5Z5hmx/wDEBCiyXadO45DZqfqdQxq2j4i6NVqey9FiJUvPPt+mbueIZssZun79El29coEoBcZHAQhm80XKFWYpm1+gQmmJZudXqdsZ0OOHT+l//Y//iW7evEPpTJFBcWAZY1awQZ/aDMoHs1Wa8qUC+xq0HSAr+IvzFy7R5cvX6NKlKzx3w6e+971/ok8+/IBuf/oryufB8gYgC0BEAkKEHeoGRzKkAv7AdeFnIBOOwWcEoKL+G8BrYRwV0B7LLgVANuLDNIOwIT/o6e5Blf+WSrNUParR/kGV6s021eo9qtWHVJ7N0eJSkcDGo8xRiLUB+mM2tEad5xL4mfW1dQYWgkVtOEQ7ZbLkuAkAy4H4Gqw1MD/Dx8JHYO7COOIeACOClU9ALAC2SPt1LYe/sLNLly7Rl377Hbpz7z4DwABgKxVKDKiCTqGfpWKZfvLjn9Df/u13adAFKj5s1oA5Gm0UZebYSGMRBVPpRgrMpSgoTkoDTBVYWjke5P/KWalslSFA4FhCi2PD1Ti8C+cw9iowSOJrjh8H1BsOaGl1iVbWVmnr7FnWLYCpJFc4YNkKgLfFID6Ac2VtLD4E4Cn8BZiKdXBmhiqzc6wH8MMcEwafBDm1Gk2WL2QK/QLYXcFUmmdUZioFy6pvkBy9xKy6TsO1mJWqUqHZWbAcZxnclM8XmXmYWYZTMyNmKpynzGnqW3j8gp7b/L36FvtsIJpTCDGr+BLZuUL1x+ablPlNYgYBU+HawgaXZR+urKX4DcdgPbG6tkbf+ua3aGlhmfpdiUmgDzZ3oOt9mxvwMZCNmby/Tfqs1/P5mViOwx476d72XJWxb5vPkdj+Saw2tlHfd+vT/XufO0nKCSX1184/sTZKPDneBMBfP5Y/0vbHYlZ7vr+fbaO/Z9K8GLuHv05MnmorSeNkz0mS6SRZ2+vGNn1Te/LxgI6v2pnVjZhNWN2z14xd149Lkv1Y2U+S3aSx9+3S9sTG3/Y56X5JNqFt9b97+z9dW2UN6W3Myy3mK3z//P1iOunbmHTdJFkmjbGViX2mnHR9L8NJ7Zhks94XaWzq/ajVL81bWpnH5KL2P+m4JLs/yZZjOmT9+GnGKUmvk/TO2xiiGt6gxAj/pP7gUP88JHa/mM/2fn2SjF5o6wkbhsbG6jS6ndQGL/+Yf2Jm+sBs6e8VGz+rx1Y+MZ9+7HxmwA6xa5BDUkxh5yxdv9m2nXRfL49YPGLnP/395cFU7ElG6UI7fjHfo/f0ICmrU6qXOidZWXjdiz0/TDre+mLvi/y425gqyX/E7hOTu7fvqA66Btixiel/UvwwyVYUfKpxgX126a93kl+3ej0FU72Mh5oeO5XAVAJTCUwl8JssgdNX//4mS2na96kEphKYSmAqgakEiCgJTJWU9LNJrlhiIpbolYXwOJlrkwZ2ce/fnybBEltk4zpoh30Yn1QUrQv3WLIrqX8+yRNL3p0mSclpHpO80wSBT4Lw9cf7dY/01ic9fHIHn8e7R+ou1mMKd5ucHMmaH8qPGcROYyTaXr8bnk144Bgtntbkmy3ujiXO/Phr/zyYyiaerExi97c64cFUSYk2K4OkJNGo/b8GmCo27klyH90fBayRh5Rep5LaG9M7myS09iCFalo4kKwRsQTXyyXVdAd6uUdSwszqbcyXeFtO0iO120n3UnnGfFFMEkk6ZP2Bl0msP1qcoA/ztVgLx2rS0dqbJh6TwFS2XSpXPceCPmLHxeSpzFTWV/ndqOz4qT+2Be+4bhLAw/oL9N3qtfrsmL/T33xb/FjFZG7nDf3dF/h7+SSNt/fhem39a4vVvM16nTvRF4QDYrZm57eYv58kB3tf62N9X7S9fmex2DwZOzfWf6sbXs9jfuE0860H9li/q/fz4+bZCb2M7X1tf5MAikk+0s/lfs6JjR2OUZ+dBEbyD11idmHn7yQ/Ye0xqQ/qT61cvcztWNvjpSBSHvajSCl23iRfb/vp/ZnX41j7TtL1WJ9jD9STxi3Jhq1vHctGCuBRuI0Xsx8xkwcYL/oMeMiCeITwvk25tDBTAUzVbR1QMTekNHUoRV0uoEc7wW7QaPWo1upRvdGju/ee0wcf3WOwC9ePYxf93pBabQBlZ6TIPJfjuabZRPEivpcd4lF8vbK6yuwNKCoGm1O1ekCNZp0BM8VyiQvmFhbmpWh7Y522wISxucnABjBVoRgUrFk2BtPdzaWoUl7QBZ0LUayOFwr6dFdwO9ZoC8BdKFouFPJczAlQDArYnz/foZ2d5/To0efM7LS/f0iddpeLsFHQJ8xBA74fij5RpIgibNxHwF7CNiJ2LUwoeA8WI+gxCgGzAFMFRhGMEwM6AIZBpTOz8gqoAuxfDEaYAevSkLJZFFXjsxaeSXGsgsxyhSKdv3iZzp67SIdHdQaEPXv6hOWCawI0AnYMBpihIJILKTH2KSrkMYayYz3rEdoamEaVmELw5Q9z9gAAIABJREFUD8IUIz5M2iH2aItVpWhZiu3B+CDMXnhYzQwiYF8I4D2N9cHmgiJMOQ/MXVLLjbEHa1C/2w1gJoDauoz4AAhLjgVLTI8LP3NZgKnSzFKFYlAo7YBQxJinRr1N9+4+YDBVowkmGBTZon1Z6naxy32Tlhdz9Nab1+ndP/w9ZudqNGtsS7k8Cs9FXwCOYFn1hJ3q4OCAqtXDEWsRiiKZCYSBEk1mC0GxvoDPULidp0KpRMXZcgAUhbUWAFUMWgMICzrXpT7kBeYXZrBpMwMW7s0sGmFdiHMYZMTFmAFQxesorG1RwAtwVJaLt7td6OUMbWyeoeXlVcoXyvT546d06/Yd2juoMisEWL2YVQyMLZ22MEGlKQAoUsJe0wOgqsfsZjx2DHJCQSiAJQBdKpOUARahFjkwTCl4ivmlApAK7RKLEfYkAQZJQb+wOgWWBxTKCn/GiIsKDkpKcuX8ETcEO67xRhKQExeYMwJMzxhSv9uhYqlIW2fO0JtvvklffOtNajYbdP/+Nn3/n79H9eYRXN9o7pGiZLA7hHFCobdx3gA8yBzJrQ5AMzlgfNfQVth8KNrl1pq1vgdSsd0FdiopXAaYTkBQymrExzCrnbJzHUNwCYhwCFYq0X85VwBVvEkKr+2liJhZydg/dVk2169dYzAVQEdg7PnBD35At2/fpkp5NhRTA7xHVDtq0IMHj/k92ITiYKqxL7FxDa9dQlHQCDyBMQvMgzbGHJ2HWa4roELYA8sT/iMAomB34msFHDbeKT+ArkbAKmHS1XhewFayUcLou3SW8tnCCKyFceBXOsVzWakkzE0A2cAHA6glIExhHIS/FKaiHs8htaMaF6krMwV0C34D89FgCGYsMB6VqFQsMaCqPwDjDMCls6MxA+sTCrXB2FIulbn4HWx/PG+C/wwgVgDD4C8hq2Gf9vf2qQrQcKtO6UyKGQG77RZ1O50ArBM5oP8A2gCksLKyyqAezNtLy0t07uw5nvPgq5jxsdNhHcf8i2Mw54NZCffFHIt+FksAk4GtbLyus+AiziGM/KAAS6FrT548YX9Ur9eYsQlgK+iKbLiDOTYwP6HNMwM6u7lKb71+nV5/9TpdOH+OQRfwbwAtgaEJvmZ5aYVKZchxRgDVjQZ/xr3Aunbz1k16uvOMKvMo7C/zHHDt+lW6du0avfbWm5TP5Wh/d499ei5XZP+OgkDIAseWymVuH+QCpkz8Q3/AQiVF98IGJcyPYL3J83m6RuJxLpX4OwYRsBNi3ka2bzlPWMEwFwIYhvgLOrS3f0DPnu/Sg4cP6b3v/TM9ePCIfweAotOFt0oxOGFxcWkEppKcWWAnYID12HfaGErtzhatJa2bdJ6yayYf5yYVk9lYXvOBfq2laygc6wsr2SuGQng5LzASMqucOAmAsqGPvCFBv0ftVo26jUPqNY9o0BUg1UyvTstzeZqvZOnz+7coNWjSxgbApWdpa2tN4m0A3WeI8sUyFcrzlC8sUb68RIXFdTraPaTtG5/R//G//5/02Z37lMthjFE8ChY3sNYRs8ox1BoxEIPEhSECTJbZfJ7Onb9EVy5fo6tXr9PK6jqf/8MffJ8++egDuvXxB1QogGELACexCwaOMXWkgL8FzCEAUcgEOiI+SZjNoFMyxpjPoWYChpc5QvLy+A9bBpiKQWD9Ie3u73OMUygUR2CqWqNN9SaAT0SzlQItr8xyjA9GHvxlcORBlfUXzFTwlefPnaOzZ89SrVZjO223EQ+qL5Y2wK8ykKrdpEa9xgxX3Q7AvmD0En0G6B02g1hXNld4EUwFu7p8+TJ9+atfobv3HzEALFvIs48tF8shFsftZuinP/4J/cM//ANl03nKcCwbgPEyyY9fQdfYajiGx/wr8Zisy7ExAQDHgVFUzw1KLvN2AEiF2E7GcQxEtjbkcwGyfuuzHq2sr9Dq+hptnd3iuRT+U+0EYCrIEIA2+MFOD2C0sDbJ5dm/KJgKsSDATMVimfUBYwN9xByr4CGA3PCb+mGsKXQukLWHllzIGgcv7ZOuk+C/laUKv8HfYf4ASzHiNWzWgbEF47EU+4vvwzm4hgdT6bxg8x7qS6wf8z5DZaT+VXIPEkvYPKK2W8GJMk+KnumY4fmItlHzmQp4BnDwd77xTVqozDMrIiPYRpsJHGdWUf9pfabmeWxeSfMiPgfnfa31qfa32HkWBOPzdPrZF7PaecDqqM+N+Jyi5m+1TUl5St/+SfnKWP+sPG2fvfySZOPblZQbTZK7/z6WG/QxbixPrHNbbN6zY2Xl6dtqxy4pd2VzfarbfoysTLxfwj1eFkxlr2/b5XXwpPGN2Y6Vm29r7LckffRymTTep2m3+pdYmyedH4t5NGc6aZzi7X15MJXV36T8c8znxOz7JJuxujDJ7vxxPp+dpK96Hn5Pyi3H7NXOLf7asT7FfIi3+Zi/930+yXd4udvnDd527LVsf2Lfn6ZP3gfF5HJsnJAf5LzpGE41Sda2b76N9hoxPVPbjdm/tWvbz6TakCTdjs3RJ+l3bMxj58R8ooKpYu1J+u5l7Mn6xhDVHtsg0/6uPkxlCb2z67aYTz3JH/hxmTQe/rnp6eT+64Gp7PpTZZBUI6F+ZZz3HoO0vR/1c77X1agOuI56GcXW6LHYQueimD+f5KdOJ+fxUbE4JekaeqzG/Np/G8P4uTMW0yRd/4/+5N1pbfjLDuD0+KkEphKYSmAqgd9ICUwnzN/IYZ92eiqBqQSmEphK4NeRgAVTTVqgxpKUseTUpAeEeHh7UjLMJ2P0eP9AxCZFbXILfdBjbaJ1UvJBj/dJ9FgSyCY+bBs02RJLSPiEoCY0/MM/23ZcT3/nh5S6m7cZZNsWm7ywCUV9CGiTYBP1hDfRPM5ydBq9sokbmwzx7dI+IimmoBB7/SSZv8wxMbmoPC1jjRaM4vhY4szrd1JS8Pj4CoPYaf5NSij75Hrselp46W1mkqy8zlq9tfKw19RitZOSokn+46TztA2io2PZWVuK9clf1yctVef13FiC3cvV2+pJ4xBLlPr7+odi3s/EbFMfUtqH+Xov/c0mUNXONZlrk74+senloNdLkpeXPdqvxUuxhG2SvNG2k8BUtq3aF2EFGTNgTfLB2m9/vB/n2Bio/qvfxTn6ncrXnofv9Fir+9qHSQ+4fKLYy/4kfxc7/nT+6TiA9yTb9D4q1k/1nwqC8YUuSUl9PzdYX6TXVJ3BNXTuiD1ktj7Eys7rU9Jv1gb9GNv4IOYvvIy0zdaH+vjJttf7nJiv937IxkWqo9oHG/fYmMLPccd9vAJFjtuZtaeYb4nZkfbNz5/eD9nxtqCalwFTxfzvJJ+UJPdJcYf3l9au/bhau7byPs28Mr6WlOVjfgfohGMWrg8VMBWK4LMAvBOAMwFM1WvQg3tjZqoUwFQDFECHXc1RaNcdUqM9oGarT3fvP6cPPrwnoQoKyjJpApNMp4ci5lBsnc3SgNmqulzMh6Je7DB/DsWR587xbvEoEmRw0sEeNRp1ml+Yp41NPeYssz2AmaoCNqsCGDiyDGbhsrkw1et4MWtFYG5A0R52/9ad0HGM6ggX/nFhOIBI2RGrFQot5+fnmTkDheC9LnbylwJ72TG/Rk+ePqXPHz2mx4+fMriqegDGChQdyg7uKDit1+r06NEj2tvfZ7YqFJBjd3YenwBMEFsbSGE8AwRQYinF9IzOCuQ5KHpV+2RwXCpF+UKJr4dC/HwBBY1ZKuazDHxi9q2MyB99QAF1Lp+npeVVWlhaYbAQisbBbAGdQgEtCoV1R/oB9xfsFyiAbxM+Q45oJ4remd0Axepc/AhdksJRASmAWUrAAdxmZQ8aMepIMeAYYCxFwRwPgOlKyYZGDkxAMgDtKKOM/mUCLwZTdRikgGuiSBYNYZYYRn1IsTAKzVHoS2COYRBejgrFMpXKcwysajRa9Nlnd6lWa1Cng3tJETEAPf1emwb9Fs1XZujqlS368jtvUT4PABKKkAHKEMYsYZlJMWgBssNLmUUwBgIekzULCtwBtkHBMReug/WgUBQgVanMf5lhCmtRLqRkKY1iBV73oFiUGXUEvNNqNqRwmAFGuqP/GMYjrGgDHjvcG/3sA+A0wBigEBh9zlA+X2L9SmcL9PDhY7px4zM6PKxRo9niylHID/1A/6DLxSIYU4pUKuap1wN4UV4KqELBLnwA1AQ1xsxOxZ9DgQy+A+sOFynJ78pMhVhe34PFSgBVYicMDh1xUAVWBugR6yJDsQKIaIZ9lKxIhaFIfjJgqlAoPmJTC0W9KNbtdtvsd86cOUNvvPEG/dYbrwuY6sE9+uG/fJ9q9SO+FOSONoH1Az5DAZsoAkK7dR5EkbyA24IsdAdfBVMx8CzIQIxDoE9qYwYEIPOKFFTz9ZnVTIoweKwDs4R0Wvs+ZJZABTGKbokswDoy7M9QaqiF8ozg4pYxKxX7osAyjHmhj+LpLr1y7Tq9/sbr9Oabv8V2AH/+/e+/Rzdv3qJyCb4KQEMBTsLG7m4/YjnBhyl31KgPDPoN/TJ/bawhfmbMWMBz40jvx9GPyiaTyrACyNpd2PMgL2GgGhfjjzeZECY89SECaBM7FBYXlblok87N8HcoqtfPOB4gS4CRzpzZpAqzorTp2bNn9PnnnzPwjH1HBv6kRy0AlmCf7S77XBS24+8YDAfAMsCaPWYaSgO8UMgzKFWBUGhzIVcQVjsaCjNYOkOtTovBVGCqwnDz/JABMENAWcVCUWQxk6La4RH7LmbDwbGZFAOpAJRk/zozlg1kkc/lec4EawiAHrjPxuYGyxvALLQFx+EeWszUaDYYDIr2o4+YMwuFHGXDeDDHSmBqkZ2hx2xinINg8HKPzwMAA74X92vUxQ/qP7yHTFW/+t02LS3M0tWLZ+nqpQu0dWbDwC8BEhWGxbnKPLNL5QtFYUpkeRKDqX/2s5/SjZs36fGzJwwAw/yD+GR1dYXW1lfp0tUrDA6BXMrlOZ5nADqD8DDOuh4FI2f14IDnYsRCCpaCrHCMFtzjLz4jPnn+/DnLC9dfXMJriUEn3EcF+80AIBgAFF0AW+G3he0TMVqN5/8jevpsh/7+7/6R7t69z+AuMOh1Ajgc/Z5fWOB5CecBcIZ/6XSWUgDZMHNdYJEMhY42vrdFa7p5kY2Dfc40tta1PsHav8YM7LmCLaq92uv6+Nmvw+x6UMCMMj4AomL+hz2AhZPZ63pgHj0agamoV6dUv04zvQYtzedovpyhB9ufUi4zoFeuX6IzZxBvVVhHGUyVnqHy7ByVZhcok52nXHmZisub9OTeI/rk57+i//Kf/4buP/icsrkyxwUYJ853A+zOuQuJCdO5zAg8irkEIDiwUYFR8vq1V6lUqlCr3aV/e/8ndOvTj5iZqlTMcqyIcYBPQswi/7CxTo83PgBYTzc8wvw0WhMOJSYV3yn4IAGaY44QHWAwECGugj8qsi9m0N7BAQMZAVg/qjeoenREh7UWg6m6XaJSGcxUs7ypAjZZgH6D1fVg/4DvB8Y2zK9bm2f4GMTgAFPVG22+v2wUJIy0HHuBVYnjrhr7TjDfia8Xxin0EX5KwDljoA30QNdOuNblK1foa1//Gj149Jj2Dw6DfIpUzMMW0gzSOtiv0s//+8/pxz/6EeUyBfbBEgubiTzExirrMTNVADUHnzJaRIU42a8JY2s/zWfE1q/H5tIQC4C1EGDJlfVVWttYozNnt7i98Cf6D2AqMJAyaK3dFmAps8gjXi5x3CCsZABn5qhYKvHYYu7h9VanzYAqZgkOQAmlk4AfBpjKAp1G65r08XlUc2KSV5T1F/5hvOfm5vgFv4t+Yq5UMJXqoq4D7ZpPfYau+XTMvfysz7CAUF1jphiuH3JgYS3nc0QyNrKhhWwcMQZcSxyuzLQSv4/Ha8h6/tWvfp3n7Q42duDNKMaguaQ8wDjqCeHtCKg2/jyOS47L259rYxr73t57EphKz/G5H9VrOw/oe9sGn6uy42B9vz3Htu00Morla2J2Z9vq5eLv76+ZlNuKjZUfm5g8rKz0fVKuahSTBtCpbZvPq8Vk4cc95mf8nG3zqv4eej3fB5v/tnlIa69+zNVeYnrrc5f2fl4GsfNj+n6S3Xh9nZQLjI1rTKdj+uDvY9tq9cDaX0xnY3p6kg+QNsY3yfT2FpNhrO16T9tXjrUxb77kv6RxntSvk+wz5qdwjj4D9v2OyUHv72Xux/e08vH9tOcl3cPLOUknYtfyMkjyvyf509MOZ8yPI4ZDDPw/+l9Sm/G9f/7p7cu2Rf2WHuP1N2nMbK4/yQefZL+xMX/BdwRmKj9fxeYh3y873pP8mt5Tsg7HnxHG+mDnjpg/P8lX2/kvNj/E5is/l59On8ZbMSXpfkyudl7T/kd12zB4qW+ZFHN4n4XPseOtzsX6aWOzpLna6nySfp4018V84knn+HktSe5entYv+/4n9fE07fvj/+mPTleQczqFmh41lcBUAlMJTCUwlcC/WwlMJ8x/t0M77dhUAlMJTCUwlcD/aAl897vf5SxXUnJQF8I2URdbyOviN5aQl4QBil8ETOUTj3ZxHkuioA2+gFqTtv5cnK+FAJrw0WSPXtuCB+zxPuFm2zopMRuTXyzxY2XMxRJh90VN3kmBEB4sSymZFmULACEjxY3hn72WvZd/QKLHebnbZIU9n0neh3jw/uslP21yyCcb9Tftp/bPy933LZZss3YQ0x+vz/isMtfjrV7Exlp1TO91mmSkFtXGEkiTEox+PKzdxRKuo2RxJPHpfYQ9P6noRWURtzPZ+fsknUjqg/chtn3Hx0mLIl4EVCWNtx3LpH7rMZo0jyUqY8k6a9fah1ii3euHv5badMzvncYf+jFJGkNto/dVvh/2s/WjMT1LTmqGokyTTLY6r+OqPkDtT8FU3sepDK3PkOIhKWhQf6ht13bFfAeu4R/KxnTDj4cWTfj5wcrfX1d9ih5jH+LYcfKytf087Zzur3HS55gPitle7P7qq+18E/PLOh7oqwIcrCy8H7NtxnF+/NRGdQxtYU2Sj/JzYuyz9+UxnxTzAUnjFJNFUnyR5Mutrlj9jtmr93/W76lcrI+yPs/aihb/aFvtOfoAyftLOxZez7Xddhy97iT5ZXyv17NgKt3J2p9n2+xl5H2it+2YLaiuxXTB65CVoT708TGDvZ4f81gsNNk+h8LcxL6sx6AEFGCzb+oDTIXSM7xvCTOVAVMVMn2iAQARbY7lULiMwvx2jwibZbc6Q7p7f5c++PCu7K+O6TYjDDD4jEJUjdFQA4rdw1EAjqLN9fVNunzpMl25coWL8VBc9+TpE0JhcafTpK2tM3T12lV67fXX6fLlS1yUDXC+FFe2KYvibRTmmwJeKwfIVBmqLAOV6pmyP6AgGTqDAnAUMaMAEKAnFHTyzv0AYHBRdmByGRKzCIFp6PHjJ3T//kPavrNNjx495uJDTGMoOkTxG9hD7t69y+xUKABFsR+K6rnoFEwgIxaSAbVaKITucfFsv4cXxiqAdHIZPg8vABIAIkMx5/LyEhfmA6CAosLZ2RLNgqWiLKAcMJ4IiFr/ZiiHQtBcnoulUfAI2aBAGwWmkCWASArsQr9RTA9WgFr1kFD4DtaPer3BLBqtJkBVAA2BzaolwJ4eAHsC1BDWAmE08D5FcA8CtmIZh+IZFNUD/KVgKWbowloP7GmB1VR8TyDgwXWYealHxWKerydgKshY+i6MVygCh8wFzAGYDWxhbm6RlldWqVAoU6Peolu3P6NGA8ApaR/wLr3+kIaDLqWGXSoXh7S5sUBXr5xnEAR0kn0OQF1gvGE8CsazGcBUHWbFAugMDG25DABX+WNsqShwz+UKVCljp328ZpnZIZfN04yy3owYGEReIlAAcZR1SnbsZeyVQI/Mxg5SqImX7PAPtoemjGOzxcDHIaEguUCZdIGLZOsNAMEghCwXd3/66W3WZ4DwoDsKzgeYShh3KrS8vECL82DUAHixQU2wdvXhO4RZjV89ACACcEpZ3ADGQ+F4KB5nG2BAFdoL8BXkL5/7AFNxsXEAAjH4MCA5RywpwP4MAvCIudLCmEvNt4Kw2PePzsX4AbAXCmjAqRWYYeAT0E+AFFHk+toXXqPXvvAFtoeHj+7TT376Y7Z9Zg0JgB5cG+PO9tFpcwGz2jNAK5Ah5BGGMTBUBRKLALCSPoeCFEZWyYvhYwqcCn/ZzgL7QzAe7iszUymYiu8mMhWmqaBI/GfMJkeDFPWAnwXrEQrlUSwsMD5hoxsVDwtbHIOp+l16++236Ytvf5Fee+1V9p1Pnz6l9957j27cuMHF6wCSMMgznaZ6vUnbdx4Exhz4iDEgTHXVxnDCtnV8l14FW42RcWNGj+PrK8hrhgpgBuJ5UJnShB1QNnQY50xkPpZiZwGrIt9kQOKBTQRtDjzdhrElgEpDfkrjBwCBwbhy9eplmpuvMFgAcwNYuwDCwQvzDvzt/v4+F7PDjzGQkIF1AJpiPAQ4wExrygwDdqysAF0YOJASHQaoQXJDfZnPUjMMMoCvL+QLrJ+4ZqkA0CaYqTI0Wy7z72AbAQAY1ysxU5TwqIBtj5nv0ukRAFniKbEkgI2gbxzDD4Y0W5ll23j8+DGDigoMtiqx7gOMiHkfbQWICPEFWKoyKD4Pc+No3cg6J3OmsImNwWocRyEOGAypUimzfCAziUMB2BD2qhEzJxHVj6pUyKVpc22ZNtdWaXV5SdhWCkX2v+KveqyzYDuZrVSYmQ76UG/U6eHDR/TBLz+gO9t3aOf5DuULiBvyAdCbYpABAODnz5+n8xcu0vz8Es1WFmi2XJH4IOSRAADb3t5mpiuwUSEewjkC5BZQtAK5IVP0O18o0Ecffsh6AkD65tZZWtvYoKPqAQNPANhBTKD3YV/UBWhWmI7gRuB/Gq0m+/n9/Sp9//s/oIcPP2c96fT6zCQEGSDeqMwtCOAxNRPWZmAhzNEMg+50HI4DqnTcNIcKO7BgKptD0RhZ1w2x3Ihf4/h1jF3T+WM1ztZ1gsbQGnfrubJuFzDVaCOGlOg5M6UNewysbzUOqdM4pH7ziFL9Bs0MGjTTb9LiXJbmSmm6+9nHVCll6Z3f/i2eE3NFxNsB0JNNU2VukSqVJRpSibLlRSqtnqU7n9yiX/zoffqnf/oePX68Q5lsMcyHAs6H/xPWxgCwzwigWdZURLlCgdY3NunS5SsMpkqlsnRUq9NHH/6K7n12g+7e/oQBz7BjYR1PsY4oQBu+HWNdLBYYEKM5E5UlALYMdlbGLoKNwpeDbQfMbzL+M0PIMEvZfIE/AzB+cFgNrHAZarTaDKg6OETs0aNenyhfSNPcfJmuXLnMYCqMAXQbjJ7wOsy4eVSlleVlWl5aDmyzHWo0O6M4BPGTAFYETIVzsCkDYlO0wYJaFFClemZ9ia45oRNXr16lr3/jG8zMeQBmUfg8xG+ZHNsJ/OOdz7bp448+pk8++YSZqbBZGcenPEfPBL/ESPERuF3mUAWyhDEVvDRh7vUpc5uHU72PrZN1XRvTa/U3WH91+j1a3VhjMNXm1hkeU4Cp1I9jjYf5B76pAWbfNmK4IfvC2cocoVCWfUl3yH4OvlHjfNgNb7oQ5hnYFMCyCvjvD2Q+sjap+TIAsDXHqYBm9dvKFok2Yn7CfIEX/C7a1mq22XfDV4/JwERfMR4jPTbChR7gn4JsrfxUN3yuaCTbAKbi4yJgKo0hGIAe2HkF9CebdiAGR0zpfR7uB8ZIgPbf+e0v02xpltrNFuuVxHjHgQw+d2fzDT7PYX2mvY49LumcpGN0HC3QSXMomlvxeU/b5phuex3Xz78uM5XPwfi5w+cNYnKyfVBZJMlqUs4o9ltMTjZPZM+RNd5xUJ2s6wJ7sXkuqtfFX7Uxf5zNPenx9t6a57O/Wfn43DSuFwMfxmRqx97baSzP5duqMbvVF7y3+mfnfGvf/hzbPt/WJP2ZdD07Zt7WvJ9W/bNzT5Kt2mNjbdY8ivcD3m+cdB3f53Gbwzzlbh6zhUl24v1WrH1+HJPGaJKsrG0njauVWVI/9HsbO9o5bJKvjbXb685Jn5Ps3uqxte1J95wkRz8H6jjp+FjfM8mG7PjG5igbo8T0xMpzdD7yGScogb9X0vxoL5PUPvUd1k95X2yvM8p1h1ym1w/VHe2bxhh2wwnv42J2aP291W8/r+K3Y3b1a4KpJvk5r/ejvjkwlZ/ntQ92/kjyUZP0DOf49Zz3ff78JD87WbW0jmVczxLTGy8P9S3aTq/XsfH2/ihmH/a8JF9qZR4bQ6sfJ/mOpN9P8nvef0yyu0lzyGn6q/3xvsXaS6wfMb2L6cIUTHWaGXh6zFQCUwlMJTCVwFQCsq3R9N9UAlMJTCUwlcBUAlMJnEICAFPZxbBfvNtFrC6w9SHTSclvTRhJYl/AVPpd0iLbL8xt8a8unvVcf3/9XZNcthhJHxTg3CQwlW+bT3LZJAdkoNeyYj4pwWgTclpsYZNzeGiniU98rw8nPTNVLOGC73xBtB3PWPJG7zV+aInCWxQwvhyYyt5H3/tkmdcfqx82eYXvffLXJlpU9j7ZFhsHm3hS4IN/4KpJGz1fE2hWv5KSu952uNA0pTvHjnd48voeSx77xJ3Vc982Hv/wZVLbYuaflFS297bykDZwOcivBaaK2bsfJ5sUQ+EHE0CYnTl9ItOeH0tE6z3tX9WpF/X9+MPMSTaP3/AA346F6peXq/1sAZK+TfZ+9r362KTrTpJBkg+K6VzS+Fj/on08fqwUNCb9821QndICCes/1c68/qud6rF2LrD+wdqW9Z02IezbGZt/tGjCglytHOw5KhO0SYs6dJy1H37uTNJVP+clyTRp/Cb5QV8gYXU3NkbWJ/t2TGqnzoXadz8+/uGLtRvv2y34EPMf5Kt997vcJvl8q7Mxm/O+NaYrfl6I2b3ex/owjS+sfCf5cqvfSfeI6a/tl53NungNAAAgAElEQVR/bdyjfsTabsw/2LgBbbXjKIV/oud6PV9o48+P6Zltg+2PvSa+tw8z/TjGPuM7vf9pxx19VGCBtVOvK/Z61od5X6DyiBUn4dhYkUlsrEWPuBVcuMeFzg5MhQJPZaYC6CE30z0Opsr2ifotAUSEncFRYNvpp6jdS1G7S4GZapvBD70hURdzLgqzs1ocL0XqUtycYvYcMBysra7T5csCpgKAptPrcUEfisxQlHzt2lV65dXrdPHiRWapQtEeCupQ0A2GjQyzM3GnRoVEqms2bmeGDwb8jNmpEBvDR+scrMWVyhqF60gBvWzBryAusHIoiANyODio0tOnO3Tj0xu0vX2Xnj59xiABnAZWDhxz586d8H2NAVsAVCnACUVzXMhJRI1mnZot7KYP5ifs3N7hgkwUt5ZnS7S4iOLBeZqrVLhgO5/LUXkW10MR6YwcV5JCdS3MH4PBxqANgDNQCIliaWY3CWwX6DuKPFGUjnmLC9bTaS5KRdEoAFYdsFRhp/q2yBOgNnwPgFX1sEq1oyN+ofgSxdoojgf9iRRaBh1koA/icikSHtt/YP0IMSJ0CEAojPWInSvEjn0AIAKYCoWMiJIB8ACjCXQd440DmFEih3VQikGA3AYU/gIoE5h/FhYWaXVtg0Fm9VqDbt78jPsn7GApYVnrojgWbE89SqdaNFfJ0traErOj8a7zzLYDtqd2YHgBkxUKhQGO64+WQAr+QJEtXlz0npbiSrBAlYolAZ0UADwpcoG0AAdQzI2+5CiXCzvcs+xGM/YIFFLIA1AGdiEBS2psJYARMGIBRNemw+ohs5IcHtVoYWmZC7xz+RKzdQ36KXr46Ak9361Svz9DDx58TrdubVO3C6CzFNrzvxRRu91kFqLV1UXa3Fzjv8NBhzrtGjUah8xSBdYitKXfG1C/qwxVWD9D1wYMNMJffgHEwEXbUjjD8u+EcwOrFQBVUhMbWKUYwaagKniIIaWE2iqsbZSBiZFUQRMDpR122Q4KZv/iGgCnQAcBSgDwA2w5a+vr9Mr16/Tq9etUbzQYBPHhRx8ywELiyrDmAJMIg6m6DGBhQB3AkTkwxgmjGfom84SswHg33wAUY+YuxuXALgAmgx4pM9XxXWjF1wtzgYyLgqQUcCafR+Ugx6q1RSYjoBKkARaSPluV6Gk4G4BaGRX0ExISsArmEfTny19+h9764pt05cpVvtvOzjP64Q9/yIAhFDorOAR/wRjy4P4jarUAzlFGvjHLlM7lo1jesG2NYmnotNCBHVvnCVZMdkYeHQsL7kmROwNBgvHAPmWDDym4Vn8kAE9hlcBL1hC6ptTvQ1Er8iXMNBYKtzF/pDMjIBPOBfAV4JpXX32FGRaf7TylTz/9lD7++CMG8TLrYmWOgasAoQFUhfgFBezYAAf+SNoQAGXwqWBAxCgx+2Ce9Q3AIc39QAzw05hzwQaFvskaQ/oGPwngQrk8G4CqYNAaA94ACAUQYX5hjhbmKzRfKfM4CxhDgCcyt4usOc4IuojjZI0GfwvwWp8K+SKDt44OD7ktuC/6izah/ZAzlA1Mg9A5BRvLWAn4D+9hh5g7JZclLHAMhOzLXC35mf4oLtONFMAWiPMBqOu0m5RLp2i+MkuzpQLlc1n2a8yoBXlAy/tgYxH/DFZHXtcBbF0s0O7eLn300Yf8F3IC6xjAteyn8zgmT6sry7S2ukYrK6vMTFUsgVVT2SSlsB5j8PDhQ9rb2+O59Atf+AJdunTp2BiqrqJfAM0BqPKPf/93tH3nDoOprl2/TlevXuPxZx1kBi/R/ZFvYZkImB0MjEdHNdrdP2D/X60e0bNnzzn2AEgP3wE8At+FcZlbWGBgr4CpoD9gISswYJrB+cH32PhX7c62XdcTsdjfxt66Xvexv13Xx9aQ/nc95uXAVNBriSHUL2F+B4Cdhn3qdVvUrFdHYKqZQVMAVf0GLVZyVCnN0Pbtj2lxvkjf/J0v09xCmVIzALGBmWpI6WyG5hcw3y5Ts5WibHGBFjcu0Ce//Jh++sOf0E9+/D4929mjdKYQ5kPE72neqICjOAA3mB4QYPFgfwTwXoFW19bpwsXLdP3aK9Tu9Ong4JBu37xJnz+8S08e3KFcLs1xErPcpQD6VxsWdj7E4bD/KkB57TbrvcZuwiQpgFLxQcKaBkAVM2cFtqrUAD4UdgJ/JGu9g6MjZjeaSWWo2e4wiG93H2CqLsdhAGPPVkr0xhtfYFY3+Jf9/T0GU0HuGAt8LgGICbBfiMPTmXwACSBWBbBPgObCCCrMq4ij0Y4RS64BtKh+eTAVRxYzMwym+sY3v0WfP3lK1cMjAa+FvCyAPGDD++AXv6RbN28xAy2YHDFQvE7DcwpmqBXfxPM3z/fClmkZVkf5L5wrWNwwjY+Zg2J5Ko4NRiAtabPN87GvC2xI7CcDeyk2UVjdXKe1zXVa39jg+QEbPkjoMMMxGAB1AMEilm+HXCXWLvMLiwR2K/gBbDqQyeaoMlcJGyZIewEex1qGmXjBGBbW/eyH+5gXZJ70eSysY+xGRLoZhsw5Mp/gdwDZmJFvETFrNjARNnmuLBYFTKX+xII0JCwYP48QFjaxB5t30XPVf9h8nPg4AeSr/D2YSs/XfLf6JdxPWdGwrsK6yeZztG2YO7bOnKG33/4SlQrliWAq1WH9G8tv+XyfPcfmcLwMTsoTWv88jpuEGVLPVR1U2dscrT3f98OPFT5bMNVp+5TUVysvazNeJ0fxowHyn7bd9rp+fOxvdq7U+VK/s3Oqvld9EnvVTTImg6l0zrU+Q9+rDugY6rH6nMvm8WI64vNe9hmpz2/ZNlvZ+ty9z3PZvK/KDufHgAg+V63HeVn5MYnpoI0zYjGH1VM/3radXo/0PD++NoZJ0jOro/Ye/loxWds+xsbmZHt5eTBVzJa9rK189DcfB8bGJ3adJJ8Y65v1SyovL3er86oDXueTdMPrmNqY6qjVazte1hZxjILbY22J6ZLvyyRdj9mTnZdi7bL9jelRTEeTdM+PvZfl6FohT+ErCk4zT00an9hcouNi5zVcI2muQN90rtNnCHZs/XVwvOr3Sf7S27EdyySfY88Z6cL/BzDVJBm/INuwJkfeyv6LydLOR35u8X4jac73Nqn3tHOIv5aNp0/jV0z2bHR4rD0x3cVx1p6tz9H+e59jbdL/FpOLtcFYzGJlFPOD3p/FfKiNF/R6p/V7NmbxfiDWv5j/mjRf2T7rcbaN1p/F+hqbf7wMpmCq01nK9KipBKYSmEpgKoGpBKZgqqkOTCUwlcBUAlMJTCVwSgl4Ziq7GPZJXp9k9reILWzHC2TsTJt9YSc2n0zwi3FNXNmHFTap4RMMdvEfS87jeE2aaXv1YeZpFuv+HNk5Xf6dlKiwSRxNtNqHEVrcqwkcTYKMHoSHB4H+Xj5BapPZmkj0SR7b1mMJDexeGYr5bHttwiymB/Y+Xg5ervhdi3l0LJOSSj6Bo+1ISvr6NtuxwW+nKdT29/CJz0mJKA96S0qaJiX0vJz9w2v0xyYUfdCbmNB2OmoTxkl6O07kjcFUk/pu2676EBvfmN/Q7ySPe7xXk+6ZNN7j60kBo9qM+hFf5OAfjujxPrGnrCm+r9rPWH9PkwD2euJ3pPTjZXXUJnZj7UrSCXvPSX44dr6wTbwIprL3t2Ng7dC2XX2xtiVWfDLWw/FY+uPseOE3azcxW/N+BZ9tQYiXaVJf1I/b/tmHD17XY3oSmztO2+ZYP/w9fTI7Nka2DXh/nBVhfMWT2mXnEntNf57XPfVrtmBPdcMXeXgZWtnH5G11w8pCx/g0PsRe19szzrd+wscd1ifYudk/qIn5emt7cTuUB192/lW5WZ9nbS7mT2NztB0LBbXhXK/f/gGz9tfrgpWDHUN7HN7H5GDlH9NfBZ37a1m7teON9wqe1L7r2MR01fvnmD9T2ehvth++yMTf47hcWToyC3LhnTJToQANbDl9ymZQFgbgRZty6S4NenV6cPcGtWq7lEm1KZ3qUooAnkCxsoAdmJmqS9RqDRhM9YsP7woLSipFILNB4Sc205ciNNltHPMxGH4gXxTYra1v0MULFxkslS8WueAaO6GjoHp2tswMHleuXqGtrS0qlIrcDxTt418hl6c0AFvSPWENQeEzMzlgt3EBBAEExMAeMMN0unRQPaCnT57SxoYwRqDNKMJEoTQX+jNjDHayR1HyuKoR9wI4BgWGYK/AZg6Q2v7+AbNTffLxp/TZnTv05MkzBuSgeLMyW+HayTuffcbF8SheBvgJYCdml8qhSFtAXfgHMBWKP49qDS4Exz8U3s3PzzGQCn/BOIV2Qj54oQAcDCIAfKCQu8jFsDk+T9lUuBCxK4WIsPBuD8AVAGrGzFTCjFKSIkcUzHIRf56ZRFAMixcXA6NIro9d5aUoGzIVMFWdDg8PefyODqvMdgSwRAvsRgzaQhGyXBuFs1I0qUAEgcGgIJH5p1j2PcbJQNezAUwFwIRwTAnoRGA0ck4mnWJQIApvUWiMawBphMJ4fKfzOBd9o+CUwVTChLS6ukpnt85RJpunw8Ma3fj0lhSMoxA2MCWhCJ0ZqGb6NOzVKZ8jqswVGUwFnUFR82DYY6AZsB3pDNNUSeFFADQyuINBjcxZMAKv4HzYQ65QpGIBRf0FLkRGcTQYSBg4gIL+UIiJ8YVMuABYcCRSXM1ymOFiY4DgGFcTgICwKY1JAGqCjmPMAAZC0SsKZME+UiyB1aVIw8EMffLJTXrw8An1+jP08OFjun0LgMkZlhkzvTAACjbRpNnZIr366hW6euUCnTmzTt1uncFU7VaNOj0AMtrU67Sp08KrQ90O9KHHOgSgFIp7AdTqdgF47lGPi4eE9ac/hJ8RHcJ49ITkgVmqBBklQKrg5QJoE5XfAX+hSLxj9EXiWWWuCz5EvhmxpeET2sLAv3Sa+wqgGwAxly5eogvnztNRrcZAyZu3wGbWZPuR60rTZJ3Yo2aryQXIDDLF2GTS3H+xSaYSGzFGcSQc2Ld0Qwgw7gAwkmIwFa4/qrYe90oo0ez0NgI6wNZCN7XjIyYhuV1Y14R7M4iKxMcJBBL3BWuXAqmEjQF+Fz4ZbEXwM1/5yjvMTHX9+nUueH/w4D69//77zMAkPklYqRhE0u7Q558/oXYbQDspUGZfzkAQHQeJEThOYMq1AIYzv6tNM3A0FNMHxFxguxoDrTptsMuBkUWK8HEfKbbuM8OWzvnHc0TSMIwFy4HjljGTlY1FdJ5G8ThsEH5Trw+9wVwHkDAYBJ88fUwfffQR/epXv6JKpcL+fW5ujn0oWJzAGodzoXMKWFB9YG1hecwImAp+MicMHWgD5kABgAGI2AlgJbD9YT0j/luAVwJqxz0k1pNYBvoCGeJcfD9bKdPK0iKtrS4LQ2UAScnYiD2q3gvbIEAEAlBTtjRlSkIbd3efs/zn5haYPYaBwykFdqRoAFbGMB5aoIbrqx/DnIe5U+b+MbML7IaZT3iOGoPcARZgxhSAx8LYSOwzw3NmNgOwL3GsABsFCIDBa6EIagT6ZfYuYbEECOzO3TvcftgA5lD0Eb8zS1UxTwtzczQ/P88gubnKPFVm56hULDPDFQMNMGaDIQOyGDzX63NcgvhEc4l9yFrZSPA32MJ73/se3b97l5nyrly9ysAPAckNqIc4LxT9az2b6IYwU2FuBmvR7p6AqTDvCUC6Q81Wm/b2q3RQBZtQlwEKi0tLbLvQCegOclPQMQZmM+BQWPGsLVhbUr30YCoff/u4WmNbG4vHihLV6cVidl0HxI7R9tq2CugG7E3CnqPxNGIWAnAUzFTNQ+o1D6nfqhH165QetChLbSoXiArZAT24e5NWlyv07d/7BpXKeWFzGwoja2l2lgrFWcrkylSvD6lQXqL1C9foZ//6M/rnf3qPbt+6S9VqjfpD2OoY9N0HyxN0AXF1ZoYyYMWckfU1wEuFUonBVOfOX6TLl65SuwNA0iHd+ORjevLoPj1/8oDy+QzBtBGzwX8LYyny6Wlm9VTWQADjEcsAuMf+YCYz8g8iT/HXwmhaYJ1mnTqqUy4NwEiRCqUysxsBcNTqtnluRxzVBMip1abDGgA3mPvBbgSA2Sy9+up1ZvJC+wDkAdhEwPG49hHbKeIhXAdxOO6jtik+W+YqBVPhOsowpoAYHKfss6oT8Gf4XQCpMu54AaT47W9/h548e8b2IjE1AE9DZkXa3zugf/nBv9L9+/fZH9AAcZ/MpQqYZztk4NCIZpLn71AXHJqAtYbM+wx+jICpYrZic0vjeGa8WZXqrt8ADrHI+tYmg6mWVpY5tgGYU32GZabCJheI0yAjMAgvLCwRNjNAbFSrNXkcSmWwHo59ADNyduE74FuFuUx9GOZZxAqWfVxyocLqqQBazYfJHKSAZ5mfME8ymGppkf0u5rLqwRGvy5SVcMxMKHG45ir0vcoGn3VTDStj63tGMUiIkySsl9iR14mBmcoGX+PnMWPgO3w+ZCKMWCE2DDqKc1XvFhfnGST7+uu/xSDoTrM9km8s56L3tW2Obbzlcw/2WrEcy7Fg0gHRfK7L+mX7LMrmI2K5Idt27+/tbz4n4vscmyskvh8XdMfmB5sP1/ZZPfDnxOxQ26JzNj5PygHpvKM2G7uHt2crO98+O052jGPjG5tj7fznx8s+lzweFx/PFVo5+xxVUn9t/3UcfC7TxhS2b2rHei8rH583tfZrdULfJ+mltwnbxyTb8DZm/U3serF7K0DM2/ok+/W+x8Y7Vs52LPTevi+xc49f//gmhfaaei+rv0nXt99P8munOd+3OWYTk66j9qrt8HZu++XHIdYP73v0HJ2LNbduc97WDn3OPNa+k3QwyUcm6fFJvjrmP9XXeT/rdcLf0/ta/yzE6yn3BaGR2RzT3yNJHkm6NUnndHyS5kVvO3ocxtc/x/A+wI+LB1NN6pfVT3+dpM8j3Q35Iy+n09jeJN/n5xlcv8c5lclzr9UdK6NJdurboXL3flT7bO04Fguc3reMmaliumz9g/cVOP7FGHK8EYK1Bes3/bjoZ6972p5JPiw2xl42SddVfbTtjNlrrH3aNvUtSX55ko3aeTppvKxdJPkifG/jPWtnSXZu2/VHf/LutDb89AYzPXIqgakEphKYSuA3WALTCfM3ePCnXZ9KYCqBqQSmEng5CfzN3/yNwBfMDm6xxbouYO2i1icaJieFjoOp/MMQPdcvjvVBfizxE+upPd8mamxyQM+zD5Lsw1hNEEmBiuzCrgkkTS5o8o13C3Xy8+3y7bAPrfy59sGH7TM/0w07Ysf6bRMRtq8+Oaxj5sdz3A4pjLK7UOIamjj0iQxb3BRLhsR0QsfIP7zz/fJjnpScifXd3zeW9Ikl17VtseLnpMThsWSWFgueYIa2zbbwyLfJXtsnA0fFOhP0zycrVZ91509N5On4+8SbFFRLEdekBLWej7+jgiJsU28e5sbGyffXFvhYEZ4mcWzbEEteJ/kQ24akhKv2w49bkl5ZuVt/mqQWXg7qZ+xDR2svasc4T32XFMuJr0ry5zHfZB9iJvlU+73YgdRIxvp5zG+FRKi2ze5IaWXqk6VeZqeRoS/Ysm07zUO3Y3bsihCsHsf8lLcn9ZlaDK1t08SwfyindqOy0+PsWPoxiI2ltQG9Ju6tgCQ/D2o79FpW32K2O8nHK8BAr4lj7cNFlYHt+yQ99b7L+qikooekcVJ78r8n2bv6em/36qtVTmp7J80N1r51jO2DDT/uvrAgyfd6W1N/YMfVj0GST1YdiI2JsgTE9NGORczvntbn+bFIaqf1BfpeC6Ct37THqT3Zv1JUmB+B6/1cqPGG9l1tSOdQW+inx8biWqt7Vp98f8dyD76VgUHCnMGF8umsFMYPB5TPgn0EO6d3joGpDvcfU69VpWI+RcUCGIKkuBhFdM12n2rNHh3VOnTn3nP65UePKFeYoUxuhro4pi9sPlJADVYdMLEMqAXGn5QUK5/ZPMtAKRQDV+bnGCwixaso0szwDvVntjbpzNYWLSwuMPMSg8HA/kKpUVE0yv3xHYr3wCiBYtVmvU5HR4e08+wZA0YQW0Oe29vb9OMf/Yi+9rWv0R++++4IYAJ/o4VuymQF4BQDtpgdSe6B31A8isJiFOY/evg53bx1mz799Abdv/+AWal6XaksBxAJbdq+A8aqJ1StHjKQStikwGIhu5RDHhgXMN8wM1WzzfcAUwkKBgH2gSxQSABmqMODfWbBWFlZDqxFwr4kLE4oZFdGMtmhH9dFYSzGmxl9AyBBQY0o4l5aWuJ7oWAV/UYxOooSweAiwDLoDdhWBCSA91hDKNCKwVZgYgIQptthoBbG+mC3Snt7+7R3cEDV/RoX1+YLaSoUssys1e0DbNATyAZjYhhmxP/6wz7LnJnHQp0sl7yjQI6xVyhSFdYeAAJRW49C+TQXnAPNJ2AtX4gu7CcAlwy5YPrs2XN07ep1lg2YHD768BNqdaS4H78ru6kwYaE9LcpmhlQqAbwG8BOKygHeQ4Fom3feR0G/FssquAv9TId1YDqV4XPYBlGLiQL/bJYKAFAFIBUKexUUJ+wowhoB1jaMgfh8iZ8AUNOi6Hw2R2Cngr2AxQoFyMKuJAxXYBNSADvPQdkM1cCqNCSarVSYQSWTLtB//+8f0J3tB0SpnDBT3fyMwVTDgRSRApjQbDSpVm/QxsYa/cmffIe+9MXX6eLFLTo43KF2G4XQAEc1qd1uUKtWoxoAd9UqNestYTsD4C4AHlG4z68OgHuQDcOYGBAElo0us1gJIIDdGeweSsNjKfoI4MEA7Ff9cMxQmIuEOUXWvVLULDomtifXlLgL+kRc7AqfLAXgPX4BbAg7BGvMxsYmgySgL48/f0q3bm6zbuO+MqCiy1IYnKJavc56kckKiw/ayWzSuBnbowDC2KeL5ghIJBSta/wiDIMvPp4Q/y+grOPsUwGUxEoitiNzQ2CLC8G3Xl/metwYwMXMmOmK7T+waswMuaCf5ylmY+swEwXYzr785d+mL3/ly/TFL77F/g7MPQALgbVDAT5B8sxqt7Ozy5cFGxpsTWXNRTjMWIK5Shg+BDAorWApBDDmKCbhYwUg5eN3vSeAVJbBbBRP8KXHGzr4tZjIZ8w65nM5WnAqsToK6ofsQ8fx64AuXDhPr7zyCm1tnWGwze7uTmCm+ph1CwAdAenU6NmzZwyuAaiTAWgzAuDVNS2vi9FiZoEUoBmzprBPEL+n7FPH1yLKfPZiwb3UqI11y8Y38DNzlVlaXV1mfyKAEwDjxK4CtZnAXMMmJsL0hbm+xLKDbxTgk+aExO6EoVCup/kBsOcgNlGwlzLHCOAhxz4Q4GEAOAQsARaqMYOfgESywsTSFcAv/FWn1+W5hgFVGYAxclTM5xjkMgJ+B/Ce2KDCdYPWcbuGzOSCuGK/usdgKug+wDbsZ3Npvh6Ys8rFIrOOzZbLtL62TmsrazQ/t0BzcwBYzY7sSzdWgSR5nYdNPFjn5CUsSQDNCLMY4pnd3V3+uzA/Tyurq7SyAkafAGzsdnh+g75InBgsgIHtokfwoQC11BtNBlM9fvyUr7m3f8DAEQCiYZMA2K6sro0AyQDuMBscgFXMFCgMkON7ScGS+lfN4aAfaifWPu06wPohu2bTNZHNE8fW8X69oXGx5hY1tla7t+sm1XfMrVmeJ8N/Fl6YM/tgbu1Qr9ukfuuQ+u0jGnZqlEt1qJQb0sywSYNOjZ49uUdnNpbp97/zu6wPjVadhqkBlSsV2tjaolYLQBSA12aosrRJ57/wFv3j3/w9/T//+f+mZqPD4OFGs0MzaYAiwczUZXYg1t+ZFOULWaoszDPrZfXwgGODyvwCbWxs0dbZ87S1dY5SqQz74J/99Cf08P427T55QJVKifK5zIiZCjoL0CL0FmBOyAA6ZfNAsDfEq4j7IQrEJLwGaLY4rsemARsbZ+jJk6d057NtWpxfZsDN8soqPd/dY7BxrpBjfQPY6ggg7laLQcTN1pAOj/q0uDRLZ7bAbLnJMQ5sSn1uvQagX4uHjGMZziOO50jMnV4XYC94IZZVMJX6dPRNNimY52tCJxH34r5LSyvcf90g4JVXX6V3332XdnZ32R5wDGTQ7fT4PcDA//QP7zEDYzo9pHQqGxiaRMMASR4boPgO1mXWJzHKEXsRfPmx+Wk0O42nKVdIrD9o/63PtmfbtTTPo6kUbZ7bYjAV1iMATwFcz+OO2KTb55ilWq0Sg/j6fZYn1mgAwIJdE3JvNeFnAO5DnCksZuqnZgBQDZMQQKKQOeY3xKqYC/b397mJ0C8BvXVCk8ebuqj/VoAjb8SRy/F6BS8A2paWF/mez57ujHRUwb0KhhQ5y3WtzStTuc3RJ8nN+imJwfSFtxIbeZ8l54zBVAwuy8pGgNgMAzYHZlPZRGTs28+fP0uXLl+iq1euUTFfpF6nF4B2qk6qO+NiZd9u8cnjHK7KIJajtTkj20/vp/UeNgelffb5mmM6FymAx3l2LNAuC7b1MZbe09t6TOdtnkpjsKR8js0x6nt7b+2HnXusHGwuXZmt7TVftGKNgQQ8qOPkczhe1laHY/keHbfY/exvPj9ubcKOmbUXe0079jF98O2wbbXzc6x/+l0sn5nUBp3TY7bnddm2zfpM1SFrGzY/i/cnPduIjV9MVqpHMXv0axffZ5uL1fZbIIYe721xkt36c5LGZbwmEr8Xk1/Mx+q4nKSfMf2OxXhJ+m37EVu/TdI3vbc9z97bj22SrmkffVyp18d51rdY2WiMa/2N70esD77N2gZczz6rid3L2odex+auY2Nm5WJjKu+fY2Pg22Dl4ecCe+yo35wXfHHjxZN0y/ugmM7H2uvz+DEfZL+Ljbsd+5ge4b72WaafW+359l4eLB3zu1ZP8btujeNtKEnP/L39cTFdUH8MED5vAOQYHfUadt7WdqrPTbLxWMkx4kUAACAASURBVDtV5noN78OT5pyk+TbZv4xjvEm+xNujtYvYtV+mHVZ23pZOc20/XlZf/Vh73bG2gPMsm6+/tx8L9W02zo7FBbE5IMmmTtLhJJ9t72Hfe1nE5DkFUyVbx/SXqQSmEphKYCqBqQSsBKZgqqk+TCUwlcBUAlMJTCVwSgnEwFT2YU4skabJYV3IJi22bRMkGY0dIuXhlU2exBJ6Nkmoi/pjk33kAaVPaPrkqV+o+8SrfZiiyTILIsLvNhmuDw3RrljyySfYYn235/mkifYHf7mgLOQj7XUnJWNwnn2goJ91vDRxq8kJGU/dnXv8kMyfZ4suLJhqUhIzqZ1og3946BMndlxVd06j3pogxLG2zUnJLT+O/rgk/bN6JmWlLxeK2mRkbGxjCSZti97J6o5tp7VffK8263Vdz7EPGccPkEIxo9FzPT5mU/433wb/2Y63FJVpae64Jz7Z6fvo9SGWMNbxnWQzJ8k/5qvsdb3PGY1TQkGFlVUsUWltVXXf2qN+p4VdPrlofUhMhi9jT8flJgXBalfWR9v5QPVJfaffvTHmE60dqu3G9Nvrni0isHLzD1S9r/Z+epJuxe6pPtYDazyQSvti76eFCPjNFo/ZNut4W7uJPaCItVtlYh/Q2XP9+Fv/4P2wtw3fBpV5bB61Y6O/2/nU/m59UWwuiOnsJB+p+mT10l83yZ/pcarn6hP1WnbM1b/G/K9vn/XF3n/4og4fI8R8nbZTdcSPt/UZej3rq5KuqcfaeSHm7+z5/vr++JjPs7rlfV5sjrF+DddTMGNSPOX9Mj7jwRIKaaw+qh+zfcDvdpxVByyYyuqJn9+874rNf1ZGo6kCLDlcKB922s9IW1Ekms+mmZlKwVTDXoPu3/2UqnufU7d5MAJToZAR9wPQodkZUL3Z493l72yDmeoh5QopSudwJWGgAqBKgVQKpgLzAYr1IKv19U06uyWAKhTpFYoFKhTB2CDsSmBvYFYmLpqbp8pchUFDKIDOZbOjB8PMRDUcUgsF0+0Os0s8efKYakdHoWhtlncyRyHbhx9+SH/5l39Jv/u7v0t/+qd/ysw/GIMuGCtQxByK8XUMUKDOY5MaUrfTpnrtiNqtDjWbbQYJPXz4iO7evU/Pnu3QYfWQi4uZzagvReVo0+MnT2hvd48L5rjImoF3wh6FIlX804JOYR5I0/LyKi0tLlKxVBixBQAcg6JXgBfSYGEK7Bwo6iwHpgtmLeLrA5iTHzEWMVOTgtNDoIfj8A/Fo2gLroP3KEBFcWMhX2TGJDBO4TPGHoAgsFwpiwWDh8DggBf0C8WYAJ+AuarbZ2YqFGofHB7R/u4+s3MNCWB6sDyluDCCi+4DwAtFiQBO4HO3L6woXKcYQCLAdHBNJAB3KF7nov409ninYV8KjQVHJYAqvLiAIIBGGJwRQFa4DOS+deYsXb16jYvvAWS4fesO6xB2wO0DmAMwFwNMcHO0p0vZDIqKIWMBCgJUwowvoYCAC9kDSBzBTb8noDFhzhFmKvYF4dqCp5EibrxmdDd/Bj5KH5m9Kg+gVC6A6NL8G7M1sF4JaArXB2NZqYjxyzCAB78D9AU7E1GInFgf81lqdVDcTMw8UCrNUiZToA8//JSZqdLpAoOpbt78jNmjGKjETEICCjqqHdHa2jL90bvfobfefJXOn9+kw8Pn1Ou1KJ8HEAbFw2CialOn2aRWvUHtBpjLAnsZmOMYSAVWlA4zPDXZjiEzMKCBzQLF0WA7QFEvdHBAXYBVmIDKFLZyvXIAQYTCZGFFELmj+Jz9Hm8mMmYs0ngK94Puih+QtQM+43t8h+Ldixcv0eaZTVpcXKSdZ3v06OFT2r7ziIFgypLDoJAhwA+ig40mWIZ6XEjMLEcKlAgTGO+2zO1Wph1pogdTjYt4x7OkzAHs9Y+zT40AFKLzDEIMp3HfWAdELlwmglxKYK9BUXcunQ2gCSn4lqJvAcigH9xkgp1j/ARM9Tvf+Dp95atfpTfeeJ2BGb/4xS/o448/ZqYlBajJ/DTD472/t8+5CICFLHBNYgQBU7ENq80GuekODDofjmIpPn5cXD+OK0VH0ujvCK4Z9IbJrpRBbixXPVeuPWY4UFYqfK/xo92oBzYoAhWfgL4A5AJWqtdff41Zh2CTKKK+dfMG3bh5g+cBBVShqH1nZ4ca9QYXhwtoScFUsqbFuPFoCNKTC9vFtymgKgDPRgX7x4uu7fovKSbUYyRmGrD/KJeLBpwpc40Al4TNSsZJ/ypISlhtpFhe2qXARgVPSxsgz7DZCnrH7wH0kNgK/xRMhbkQcxbAVAI0gpyELYnBsuE+kB9AVJjXAIBCO3AcmL4kNlGwt/zNZHPC6gf7gG/R/CLrhwBzofPtVotq9RrtV/ep3WoweBZzNccmuSxmA7Zz+F/4YTBKoihe3s9SuSSAahtLQgbKDKRrW+gEfI4CQoQZR4ok4T/xHqxm8EV4Mdto0GX18/AhmOcgAwBVYXcA5wAEu39wSNXDI6pWAaIGiKTFTFXwwwCCw9djTlhaXglxSp9lp8AzxDuI9aCjL9ioy/Fo7Kvj6ONu/ezX8TZm17WHX3er1Xpd1rWWFn6xrzO7pdsch+o74o8sxxSyGRTGm4GW8IGYx7st6nbqDKQadI6IunXKkoCpBt0j6rYOqVXfo7Nba/SN3/kqs0iBdRQqOTs/R2fOnqNub0jNFnxcgYqzS7S8fp7+9q+/S3/9V39NvS7Ac0MGEAMQxQyZGEPYEI8vNilIBzBVjw6PDhl8Pzs3TysrawymunDhEqyFx/Pe3W26e+cW3fr4lww6R+wFm4GdAPAHjcaGAWDLwz8BmMB3CeBXN4qAzmAexGeeJ3t91r2FhUVaWlzmGOHGjdt0dvMMLSwuMYgSzI2Ii3vDAevUwX6NWgDe9rrU6sxQqw02uAGdPbdCFy9tMMAJugUwlcRJxOxU0HXotrB4CsMez2eBBWrsV2RO1zWWgqp0gwz9Hn2Abcl6b8Bxn4CplkNc0uI45Nq1a/QHf/Af6DmY45rNYJ8AqQDg1qEH9x/Sj/71p1Q9qFIulx4xU/HaDzONyT+C2VHXFZKAV0CrAEflR94mQrxXHCcznqBGSh9YkhQwhDlSTx5P+GHKlLw84o2zF87R+pkNXmcBLAUZ8GYfeHX7DBZVMBXiPAZT5fI0N7/A4Clco1FvCSCWGWDB9gjWMGHgxDpG5QCfqmxg7D/bLTo4OGCfAbljfLGWkPWzzJnqA3E93ShAgXDY+EHBVAuL83xPgKnQFplHJI6yYCqbN1RfY9mxJuUGYv5FGMg0hgTDaBKYSuY79FXmS2EiBqMWNswAcBqyx/cKlL10+SJdvnyZLpy/wEy1/QQwlVcG61N9/jaWN7Lf6ftY3mMcR41BaTbPEpVP8P/2N32vPl79uY+j9DmGtkVzRrHc3vE4Re6g8aD6As3F6Pkxv2+vo+db+dq5x/bDtk2Bckl5t5H9h+dIuKbNOdjf7T1eNPrj3/i5NOl4nf9s3mhS/Ke/xdric0+xedXqSOw+MR3Cvex9re6pfHxMYOMo3y67RtBre520Y2/tQPVQ8/IxG4rJ2tuSbVOS7qneJo2ljYtsP2zc5e3QHmfbMMl2YzI+LjfxezYHbmM7tRNti8Zg3pZsW71crfxO0v2YD4zpjD8u5u9j14rZpJVR0rxhc8/2eOtbvK5a3fd6cBrds3aD43VdmmSrSTH4y8o8SW42pvdytH7T+mscp7+9oBe85sVcO/7nx9p/Tho/7wtO0o/TyiRJ92Ljp9/550kxG/Tn+3kjyU8e8z0ckx6vKfC+NCYHnT9jNhzTIRyP/JzGoTF/bsdY2xibd/04xcZb57VJz2d9DHMaezoui9E2RaOvY9d4Gf1L0qmTxsTrdJK/TPJN1s/YNvg5ws4Tvk3++XuS3vi5L6bbsVjV2sbLyvTlx1ZaH7uP7de7f/yHL1eQc1qnMT1uKoGpBKYSmEpgKoF/ZxKYTpj/zgZ02p2pBKYSmEpgKoH//yRgwVT2ocekZHiscNUv7u3CX641LpbQhXpS0sAmcU5K6sYSRUmJ71gyWs/Xe2oRsiaX7e5D2hb9zSY+7UOHkxIUPkkaS1q9mJSVykSfOJmkGXpdm6zyCZDYb1yTEh7M6zh6maostaBYdeI0iSZ/jJed1w/7O37zOhGTn02y4By7C/VJCbrTtEev7xNXXAYaAQOdNE6xXa4mncMy0q08X9I9oH923LW/Klub5JNxlwfLVqZ4/0Lfw0Fed3Gsvd/kpJnZOTQhUeZ9k17bfn+STsRElmRbScnX2D2s7r5MctD7Jr22fbij46P+xxcG4ne/46FP2Mb8VMzHnqxSx3d19X5Ux8I+oE7ykd4f2rkD7y3gSK8bO8fOX/pedcP6bjtu2u7Y3BAbP/8dF/llpPAwBqzxxWo22Wx9GdpkwVTaP6sHdm6K2ZjapO2Ln9fwm7V3a8eqV9Y/2P5O0mc73taPWF2185Hqhb2nH5fYPODH67Sfve+KzUGTfIKf+9FWtE/nPTuudm7wfUiyEy8be573BbadOp7+nv6hl7U9v8um9i1mA17PkuZG1SN/fJJv8XOH1UP/wN/+5n2D9QdaeOXnZitze1+1XdVX62dsvKO6qvanDw9jRUL+weAkvfP2NJ6/xLfyjugjMNUMzTCYSsAhykw1GLQpn+6RB1MVckSFPHYilH0tUeTf6g6p0erT4VGbbm/v0M9/eZ+AaUrnUgTYDgAOKGaT4mQAOqQAs9PuURtgoJkMrays0vnz5+ncuXPs8/KFPC2vrND8wjwzOCH0QbEzih7n5ucYUIXdvLG7ORiBGJaA8/JFBh3Uaof0fGeHgU3379/jAj2wNVy4cIHvgfN+9rOf0V/8xV/Qt7/9bfrzP/9zqszNcYxVqx0xEAZyRNGfMsmikJVL7QddajXrdLC/Rzs7e/R8Z5fZVh4/fkI7O88Z3IHCThQTop8KNgJzD4oGAaQC04iOPwrfUXiNvuGeKKIDe1M2l6PFpWUG+CwtL3EBab1RZ2AYGCjm5ypUKpd4J/Rer0NlyKYyy6CzyuwslcplBqOh6H1ubpYLtlGsiIJZib3AeCGFsugn9A66qMxS6LcCu1DEBwDP891dAjsAzkEf0Bd+1Y6YmQgF6yi+7PV7Aqrqg8kqsN8OBDRRbzZp7/keVSGL+iEXUzLAi1lJhCkED94BdmGgXCrF4AwBJQU2XzACtMFYJNX4pSIAQiiAR5s71Gm1RvFlIJ9iHWKmKgYbyLwozBwSiKJPYBm6eOESjzmKjx89esyF572BsFJJ4XBX9APsINQnkM8IE8kYaIG2gi1LQFz4XlaqDEVAgSiKCzSzzHgeYQFiv8YFsCAPEuAPkE4DgHh6UqTJzFUo8ubifzCwaPF/mmWAF4BWADaAvQ0AqyIYrEasVNkAUiwEGQDkNMPF1Ll8lgapAaUyM1LwWixTNpOnO3fu087zKuVzJXr48DF9euMzBj0xmKkHJhiJV2r1Kq2sLNLvf+eb9Npr1+nc2XWq1cA60KVyCYBBgM4A2BzSEDqCQn2AILi4H2CILgNpoIOtVodq9SbVwHhVa3BBPwAAYGtjm+r0+BgAl8Ae1mV9C3XHjHcIYJmUMK+A/QK+Rhh9UGQNNqgeg8F4dTACfgg4CMAp9A2yxxGQNewa7AxoJ4AF586dp62zZ5kx7vGjZ3T//mO6d/cp+wAUWUP+sKFuD+ARIIKIdXnQ74XUhQB3eJxZQWTsRU/kJYxrBkzFKjIqTQngKQVRhb/MosMcKsdyJOgjipEVMCWkT4wgYn3j+EN5p3iewPcpAsMZdITnTICb+MrCzoTvdW2PvnU6Ugz9nT/4ffr6175G165fZ7DQv/3b+8za9/TpUwa/aFyK8cB4Vw8Ow1jMBB8i7FTsJ3lzFLFdaaMpVlaGKrPr8WgONQxcNr7BelqAdWqEYZ9mRmvqunQM9tECfQW4jOOy4+wW6tNxDS2+5OJptfuBAF8uX75Eb731Jq2vr/P97t2/R7dv36Lt7Tvso+GrMUcBTPX8+XNqNFrM9MfMVOyzhBFI4iZhLmIwamDrU2aqWGHKMTkEv6cxjsbNNh7yMdWIPYUAHAfoE8Xxwg4Fn6GgabQV/hhzPrcDIDSOO2RNY+MdBioFNjj2cWFtD18pUDFhsFJmHJUv7qUskgwQgq/u9YLsMf/CJwB02aUOs6Z1RjoFPwrAFeY1AU8JCAjzLvQzlysImJWZoQAOBuA1sBMGUB8a2m7BPx3R7t5z1n3YBeZmAKrgT3FfgLeAnYQfxjzd63R4/iiAeZBjDMREvdHu8QoaU3miDQBInT17lucg/BuD1+DfBHAANk4U5c/OVlhm0h/0QXQZ7YevlXm7RgfVIwZIg4EKzHB7B1UGUxWLZT4XoBcAKsCax0xEhSLNLyyGOEX0EYAqtHcMphr7WB+Lam5B1zhok12f+jjcrlfs2lzXJ5Nyy6ojPm7362F7T9s+lmmYa0ftwNwIdhlA5Lod6nWa1GpWqd8BmKpO6X6DsqkOFTMDajf2qd04oHx2QBfObdKX3n6T/WSj1WAmvcr8PG1unSVKYc7NUja3QOmZIs1Qlv76v36X/ut/+S4NBohLZqg/nGH5DofQ2QxbSG+IcYGup6hUKfPYAogBQAzAVGCEOnvuAl25co1ZHBlM2GrS9u2b9G8/+Rdqt+rBVwOQLzEowF54DxbL8RpIQC2wK401ALbTeV8wnDPMJLW6ssox+Pb2A/rkk9t08fxZBkVh7pU4uE1HjQbP5wcHdeoCbD8Y0lEduikgm0tXtujylTMh/9HnOFPHuVlv8Odmq852i00C4A9lTpB1hv5T/6L9UBAh/C/agjhurEfKsDpg/wxGUKw90E8Fel+5fIW+9a1v0cFhlTcUgBXC9wBwjjnt3t179OnHN3nTBMRf/e4YaM55mJQww0kjA8JH12MjhoUAfuKJWYD2I3BY6Jv80fOVnTFcOvwk0GYhSeKwQvOso3BANhYACApfnbt0nja3NilXANNYl+cdYYYUQBXAZPATMs/IGgWbT4CZCnMNvjs6lDUNwFRYLyiYKmC7+XoAJ8L/wXdhfDAGrTb8pwCIsAaCjggoVhhu4b9xPGSI+yqYiteJ+Tyv6xRMVZmb5WOe7zxnNtlsNh+ebchmCTafpLkxzQvgnnatb+dJ75eOf1YK0GQwlRmdEZhqtK5kdmZhj93b22PdEsY3xMAtun79KoOpNjfPMOMXg6mgF+G5jZ/PY221fs36UTvfi2qONyT09qPXtfeL+WSbq7G5t3EewktW7qtt8XkTHSeby4rNG779ehebC/S5TvubHh/Lrdl8kJ8v7Hn2mYEFU1k5+ZhM241jJsVrfi7V8/w5Pldmz7P5RM012t9tHs73+cVRGz+r0bbYv3q85gVtPnDSfWxO1OqcttfK298vSc+tLnidtLnOSTpg49XYWMT6bmWm6wGby7NtsWsHnKd+Se/l7SeWV7Xt93oQO99fw9uu1c2YnxHG1uQ1kPZDx87mj60d2bZN8hMxHZz0nZWv1xvvx+L9O/0dk3K0MZtWf+DbF8vd+nGM6Zm3YStb6xdPOtfLIMkfxXyKnqt2Mkk/vV3rOk39sX9ubf3naBxDjHPSuCXZzcvog23v6TXi1zsyybdMupodJ3++HQf7G2fHQv4j6Z6xuSTJH02yYWz+wOt68yzfHm/jDnv9k/xCzFfwep034DnOuO39vvf1Lzta0pXxgiMmw5juJT27Srq/9RUxPUzS75jv8/c4TazgY7yYD/H2HBuXJH/g5ZYUH8V82iQfPsm+T2rvaWxwCqZ6WYuZHj+VwFQCUwlMJfCbKoEpmOo3deSn/Z5KYCqBqQSmEnhpCQBMpQvqkx546+JcC2dsoj22ILbXw+9SfxYeMdqnqY7ZySeukxILkxIOmhT2CYak+2ti0SZafbLA/4b7292Nk+ShbZi08PdJjRcSs2FHxVjCzT9k8NeyyX9NgupY2gcio/EKYCqbLLOyiMnIJ1GTEoWxMYslqv317DGxRLZPXvkEoAdT6e+xBFRSUtwnwmM6JjtQh4fxL22NL56QpBfcbgOmOimpFNMJvZsf21hRuWyS/uLuWDHdVh2zD5nscUnjJzrJIzkSRCzZF+uLHxvVhyT5eX2J6YHaSGwYva17ffL6O0kVTuMTrfz03vpAUove8L3uoIrj7UNRP9Yn+diTVXcMpkqyafH5x5PlVu5WZlbWXrZJuh2Tycv6kti8lTTusXZgDBRMpX7W+03ra/U3fQhl/a8tHvN+GffRnc6tfLxf9Hamv9u2xc6xNov3ftxO61/0PFusoHOrlbW2x8YI/kFTbA44jR0ljZ99OOJ9fMzP4Dp2nOy42jG1Y2XnBD0m5gvsGFh7tuNk7+dtQq/t4w9/z9i9oa+TihlivlSvG7NNe4/Y3BkbM+vzvP/TecP2JeYfYj7c3mvSPIPjbNGEL5BQe9DxjNmPHmP12vbF21nMT8bba4r42I/3hWEhLWCq4bBPORRTpsC+06Zcpk/Ua9CDezeYmarXqlIuA8AV5gNlOJmhTj9Fzc6QDg9bdOvOU/q3X2xTJks0kxEwFTNlAMDAIAaAt8Lu+t0Bszrhu5WVZbp46RJduXKFi/bwDzuOLywu0Nx8hfKFHJVny1yYOQugUKnIhaQAtcB/oei5kCtwEV4z7KKOcUDhKeZ9FKctLi5w8SODPmp1ev/99+mv/ur/ot/7vW/Tn/3ZnzFgCb/zbvxc9C1rCgADFAAFVpluG2CBFhemYjf2er3Ju7ajOBnvURfJTFStDp+3v1/lZ64ogkYhKF4oktNCQYQlKEpHG7Xgc/+gSksrK/Tqq69RuSIsXCg61F31AYfg3fMXF+jM1ia//l/23rNJsuS4FvTUqnS11mKmZwYDMRJ4AAgCIEDS3iPXFmu7Zu/z7ifu7yMoABJcPACEoASJAWZ6RE/L6urSVVmp1dpxD8/09Ip7swpvP6zZZM+kVVVeFeHh7uHh10+ctbVVWl8DMwBYrFCwCAYPMBqMmGFDwDR5YVTicZECQxQvPnr0iOUOmSmQEwARFPVDR3tdKWoEm5ECzNAHFF2ij0eHKMI+pPrRMR0eHo0ZrHBvZr8d4cV9gWUDYNLRwSEd7O/T5vamMGG0OpTLQw4CpsI12M0UbFOIESE7FA3jbxS2gyWj3wNbTY5KZRR0Z2k0zFCjAUaqPpVLArQKm/7L7vSQM4PyslQo5QRQVBGQGPoE+a+vn6ML5y/yi/9OWxjH0E8U/WpBJ7N1Mg0SCtPBktBlfUFhKJi6wLTA4DDIOYAIBCcj7E0MQADAgG0IzCgBpIfiEAB3ADYAQ0QmJ+AfsMABUMPgH9XLAAAKQBjxWWDyQtwgAAcwTCC0BmsX9IdBHfhAZmC1KqMQWewYIDNmpirmmVEOtovzwCiB4ujdPYDeBrS4sEIbGy/ow48esHzAGMUF0Sh67fUYRHf58gX67ne/QV/64mt06+ZVarUOaTjsUpHZsgC+EWavPuyo0aBOC7YEm+oJWIF3+AcjA4rIASwWBjzoBIr6BXRGcqyPYwMGWbW5WLtPLWa5ajPYCwXkPbDnAYDVRTFvAHagMLff5fHq98Vg4VeVVUdBOzAS9BNFxOVyhTLMUpJhpoZ8vkiXLl2h6zeu06XLl+npk0168MkT+vCDRzTogy2uTP0B2gCQR1v0F2MJIBIK4ZmdjN2jAEmY8WkCfpKaaykSl3+TzWNwiBm5euLDxyUd41/kGln2BKCQ3gNxWGCeYl8lyjMG5/Bz9JEolANLjmHnGvEYCUuLsCwIwwlANgxYAXik26U/+1/+jL7+ta+xfOBffvnLX9InnzxgpiUBbypzEoqqB+w7BLyVpSFY4JgZTHQecrGxFD/drEXGMZ7ZoYPP5/+1knya4CNrC9V5DQpw0jSYShl9VCBaAD2JoaYLCXV9pHM4AzYVIBqYluD/7917md599x0G4cGnf3D/fQZSKWuXAqpQZL6zs8vAToBU4dOlOBUsMgouUzBVqJwPoEDLvBeLlfzaMin+PxmHBMaQAIgSFiiAOsGkl2e/AzuCX9PfRUcC2CGwpUj8jnMD8xOD5mSsoQMMeAVjDhjGMkMGkwFcC5/NfefrswyCgm+GjUkhvvgkgC97DM6UOQ6AJsnXwLcJyIhBwsUSX88/AQorl6kE4HEJTJAib/bdDPYSIBO3HSyBDDAcMXsOQG/1xiHPCYhXAEiB32V7z4CZCqDWMtUqFcrD3yr7VAB3gq1LGH8A5Fa7EpuHbUG+KLiXdmCDE1kjCsAOIBh5ngKwZHwhU/CDThjAdM5n3wjfxyAr8bHC9ifnw+/CryqYCu3AfLDE4BhhapRYF0xkBWEG5HaHOC+wtan++LjVr2/8GsDrJ/szVyDnc8GxWFjP0TWNFnfbNZVdK+kz0D6w10GPWeYhmMCQYw7rd9vU6zSo1dinfrtOw16TipkOlbI9KucHdLS/SccHW3Tp/ArdvnWN7t27S0jhwUfmiwWqLS3R+vmLlCuUKVdcoPLKZep1RrT3dJv+5q9/SH/7tz+iTAagkyLH6Ji/MFchJoPug+EpENFRJpdhRknEY0srK8yqtLp+jm7cuEX37r1Ke/uHdHRU5/luZ3ODHn78AW1vPafDwwOOW2CfiAmUZRDrAdUvWXOLnmgMqWAqtWHYzquvvkpXLl9hPXrwyUP67W/fp0oJTKkLtLK2TgcHh+zLMG9jTsrlinRw2KD9wwYNRkTnzp9j9qf18+tUrQkzqnzaYRODIQP2EaceHOwJsLJc4TZBNzleN4BaActPGGYxrvC1sDHcV5iNymzT7XaL9R0bAMBvYD2BTRyYmTXEEtiE4e233+IYBTbR7rTFHhaX6IP79+nTB5/S1uaObAZRKlK/K3Eqz13hP5mULZgKX4R5n+Wix8J8PxQA8/gfg5/DzD4GVCsOWwDWZuoeM3rprlUK6A93F7kSCALKvwAAIABJREFU0bVb1+ni5Yusl1hDKZiKi5yHIwaV8QYQgQERfcRmDWDNRVCJMa8fNXiulviyHBgmJSbE95A5HgYAnNqkxEddljN8MHQbYyQ5KdnQAs/S3JFlpsIxzJMAU+ED1j6w8QIwu7u7xyBPtEPHIAam0rU65KHvn9TPxHyJz6/IOSEuY/UTn+uZqeQ83cRC5kJ9tmxEIPMg5M5AtQCmArDq8194ncFUYHzLA6Dfx44B05uDWR/LLTJ2oL9rrsECirwv1HPw0wPHvVzS8k82XzMrd+Pbav2vzWva+QBt8b7f5yj9vIPrk8BUKjM/5vq3zyVZGU+Zp9FXZY70cvLv/+wzbIzrn+3bpm2y97PXe3nZPtjcqbZPz/ft8/ku39+YXthz7EZs/lnWnvQ+0D2f21V5+3Hw8YDGajg/9p7C65o9z8vej1tSfJKkM/57u0HkZP0wYUS2uUIfK3n7tvpq9d7mopN0NGn8vG+LxV8n2/H7gamSYr80O4zZxizZJ10T02k7JprH9rptnzdLX7wftvbs7SDJ1uPzzTSI0bcx5nt1Hk3yITE/h/uo7cbaF/OJOE/1PMkfe7moX9ZNMHRu9Prnx0w5NzXlERvr04z/iftGakm8n5qld0l6k6bDeszbcNKzvK9P8/ex9pwWTGX1KTbnp/kmfq5hEEvT55i+xOazNBvEMdiuf88Y8/veHk8zptPP1t7JtzGfEvMRpx1f2z6Nga1/tOMS8+kxnU26Js2+fd98P3Xeisk4pu/2+pg+xeI6bUPSvJhkw7NsJ8mu02IeveccTHVWi5mfP5fAXAJzCcwl8FmVwBxM9Vkd+Xm/5xKYS2AugbkEziyB73//++OyHrs4jiVHdOGqxYWzEleaaJekiRRXJSV5/ALfJ5x8x2YlbNMW7T5JgHvry1xN7thkiCYI/AsBfJ8GprJJTHutLRb2z0lOKqBoLRRemUIF30+fxNDkrE0K6/Nt4tYmRrngKuwore2zL25sAsyOW1qiJybzpMSZTdbpPWfpWpo+4H4KpvI6npZItnKKydn2V++jO6qfxRBPm/ic0hWjAz6Jdhpbsf3xY+uZgCaFeHEwVezFUOwlYNK42n5Zsq3TJt2tzdp7xRKS/p74279siOlqTKZpSVI7prN0x46fnptkVzhuj+lzdAwsmCrNjuw9zpo0FllIwUFa37zftOcmJVtVzrEX2X5OiI273jfNrv24xfy671eSjeFe+mI4qT1WDn6crOxju/zZOTQJTGV10/pm9EGvtwxK3peqTum5OG774u0j5tvs2CTND3qOJvW1fdoeO+an8RW2HX68Yn/H9NzqQszf+LlSZZUUE6g/SfMpsTlNZW9lY89Tv2bbiGfEik5iup/k72O+xz9Xz4m9KLJyiPUraV6OyUe/Uz04jQ+14zdL5t7u9Tmqr1Y/bDwUG2s/zyTN4dYurO6k+SD4VhRFyoaK+B1FswBOgBVhQCiSLxZQYo7fu1TK94kGLQZT1fefU79zRPlsn/I5gHPEP2VzeeqPctTpER0etenDT57TP//bA8oxmApQHtRNolBMgDS8KABDhWBRqNkCYwvAVGv00ssv0SuvvMLAHBQrLoB1qlalSqVE5WqZFhcXaGVllRaXFrnQUe4mO7Sj8LlcqjCwB8xJKEIH6ArgKxRd6gePx3igMPDDDz+kn/3sZ/Tmm2/St7/97THQytszCv3AKIWCSxRNN+pH1G4DENVikAaAQA3eMb/FLDm8JhlIAWK93uDiT4BDAIhRIBUKFmVspfBOx53BYK021Y+P6eq16/T2u1+mAu++n+VnM5BnBCapAq2uLNONG9fp1i2wbV3l/i4u1lhOXMiFAlMgjsCeFEAz0M0BwD6BBQMFjgCfgVkLYCj0XX06mDC4cDeT4b4A8ICCRch0aWmJz0V7IR/Im4tc9w+4kBEMXQeHBwyaaoF5qNunLAVGlVyOn3l0dEjPnj2l3b09Oj5uMQAPQCe85EcBJ5iGUGePeACMQyj0xXHRHRTGChsHwFQovgf7wsFBh/L5IS3UsPZCITRYmzD+KJQHkwGK8cFmIowmKMyXQvoisxGgUHw1MG+gv7pLPvoJWUB+AqYS0FO/1+FiUN5hv9XiYt9WG3rQoT6+HwhLV7+L4n4BmoBVCu0COwXuh7/xO89XXCwrGoFd/PFBcSoXbAKMYdirxmW1QY/Yj4b4SYrrhf0VgAQG8QSUHwOsACRA8XTYzAAyZ1YKAJ4wBnkpskUxaqWywEX3uVyJVpbXafPFFn388acMFgSACf1jZql2O7B7nac//MOv0Oc/d49u3LhCnQ6YzLqEmmd8shk4ggHr5qDTpnYT7B4iMxT447nwK8LAIyBM3kgCoKBQvD8GZzLHFYp5B9TtDxj0JwXYGJOBsFUNh1Q/BptFd8JsNgS7VABfwGbh/7g4XRh0BKgiBavQbwB7ALLIwKlRlo6bTTSSVlfX6MrVq8xo9uTxcwFT3X9Mo2GOyqUqA7bwnGarwTZbq5ZZziMSIB6znGQBTIDfQBuEAYZ1PIAyT9ReM6MEQPDo75CZ/ya8Z7pxBHuUUFmtbE7yHUBqzCsVmKc8mEr7PZ5LoBvQzXDLCTOVxOqMJ+GYfciAFeg5CtK/973/lb72ta/ShQsX6ZNPPqZ//PnP6fHjJwxQVJCKxGjwSWBVaQp5F3wlCtsBpgKLWwBTaRwAGQkYTMFnE3YbLRqf7Bc82awjbNMwDu8yY2q4wGI23jV5co2Naf3cHYtL7DpLi6WZbS+wMDO7YKNBn/vca/S1r3+Ni8BbrSb9+te/ZgbF3d3dsT+Cf1JmKswzAqYCuEL8qIKpYAs6nkrHh2cqO5Vdu8TaLLFAUBdXhH0iFg5AKMQKGBcFSWkBncY+9qeN/2Py9PkQnIN+wj8xox6DDXvCUAOWNFOMz+wrYdwUfAGb53mJQc8AW/eF6QT2xSAk+DgAjzAvCGCKQXJgWcoXqFipsK+vVAAklfmBnxFsgH02g5gUsJphW8Z8BoYqxAajjMgGQFaAZmHzAPwW8dx8nsrFApUx7+C5DFTMjMHVNk+i8d+YoQ3A5h7mb5G/MgJalpOptW5W4jyx08DqCOBUH4BIdAmF/NLvTC7EDIERD+cw8x/ADczqkqNyBWCqFfbLDCgOgD62WeZrmoCpbIyu467rGI3DrH7Zc6yeJK0l/Pl+/eiPqx+xAAIb6/l1ImTMjI2IcZkhD9Es9AexL5gxm9RtH1PjaJf6nTpRv0XlXI8qhQGVC0Pae/GY9nc26O6t63Tn1jW6dv0yz6+Y3YuVMlUWFqi2tEKFQoUKlSWqnb9J9cM2PfiP9+n/+Yef0s9+9kvKZaGbZSqUqtRoCuAY7GOIoQHaZn+Qw+8dZryCjSyvrjLIZQ1gqpu36KWX7tH2zh7t7OxRHaxKx0fUqR/QkycPaW93J4B6YXOYawW4hw0EoN8AXMtaUPRZ89mYeyb6BxBMld544w26fu06s+gBPHv//kfUarRYb6Az+yE2zBdLPI+OhnnaP2rSUb1Fa+eW6MbNa8xiuLC4yLaGmNJuOoAxQHwFRtPt7S0GwQNcKPkNiVdsXkN/t5vJYE7BBzYE/UAsC/8ARiAFXuK4bm6gzFQ4ByyCr732KpUrJW4ffDPsplqt0W9+8xtmpmo1MKdjE4cCx6OIU/lfYJYc+98xE5XMmxOIlPwuazSMhTJTgenUMlIqi6X4bgVJ8Vpw4uRlOghshWH6Djl4vUZizRu3btKlK5c4vgJDqIJ6EFchDoG8lI0Lcy/+gf3u3PkLYzDV0VFD5gTE5MUy+wj4XcQCiBExljjOGwkoyyXAnoH1TEC5hTEzrjDrSRwGHRSmrP6YmQptUDAVQMlYr8A2250O65qAqWQzCN6cIYy59UF2brJgWe9L/Lw55Z8kgBrD2IQTzDBnmg3+fM4b98F8JjlPYUVDe9EvyA72/NZbb9Ldl+5QrbZI+RAb/X8JprJgF13/QY8smMrmQGJ5O+/rfR7D5yWsT7dxlY6Nz3v4+UNzfPY5sTb6dvhcjI9HYv3w84/Nednr7fPxveZvfc7Q9uVEfJWgeP4eNhb2gAfbh6S2+/cosbhQ72PHIu3eSX3xeTfNV3mdsPlFnaNj4rCysG3TeFv7nJY7szGx6kRSe9LiijQ/4Y/ZvKDGIqr72mbbFtvGNB3Sfvocb8zm0uSZZAsxOU50Q9abVp+0HWp7Xta8fgsv5Lwt+DZ4P5Ek71n+2t7H/x4bX/TH54ljdm/tIUlOST4iyaZj7bF+LNZ+u+60crd+wvu+mEx8H7xv8W3zfcDfMfBkmv5CPjrvWH1Iku34XmNCyHiJpvdVOrck6YL3K7avdgzPooNeZ/w9Y/dKe5+UpBs65l5n03Qda2nk/ew5STqe5otOIw+kWmS9Kc9L8/1p/uY08rMxRGwMY3PYaWzxpA5LbnqW3mgbtF2x8U2TofeX3r69naTpbWxOSOt77Jj/ztqubVtsrGOysuMds39/3PYvSfb2e//OH8eszLw+zJof9PlzMNVpLH9+zlwCcwnMJTCXwFwCdjv7uTTmEphLYC6BuQTmEphLIFUCMTBVUhJAF752Z8DYAlcfaAs3eLdq7ObtQCA2gaHP1Rd4aQ1Peq4mNGKFv2nX2JcCsTbqdzYZ6pPRXm662Ndr9CcKKs6aGODdoQPjkU3a2Pb451tZ+GIE3zZ9WYCkk+6Qa8fGJ+m8jJJ2xvJ9twmQyTOTGY98wikGsrDPSHqe6oMtHtJ7a1988mxWYtInfXEfgKlQXHiWf3Y8z3IdkqxWnrGEWlJSNKk4RRNuJ+1yUkjs5Wafq8/zL22svsTO1+u0QFF12csjyW78izZ7fSwxafuXpqOnkal9lr9XzJdM+jopJfTX2ZcCsfOtHGzfbcGb1Y3TyPEsuqc7w3v7tH/7PtkXk2mJZdxD7dQmbf299X6+DbhGj6XJ38rV+9HYuMe+07H3x2K+zbZJgVNJL86srOxOmf7lZpLuaXv0xbUFU8WuUTmrH/eyjdlI0tirP7Myjc0feEZSAWfMp6fZcZKu2/skvRxJS9ir/vg++edZvxfT7SQ/4v2lfY4dwyS/Z/XbnxOTYZqNJ80VuEaLpFR3Yv7HzxmxuTrNP9j+ps0xSb495ntjOmr7iTb64ga9v/VBae2J2YaXpfd9/rjVM7nfkAuSef9sw0zFbAjDARXASMNgqg6VCkPKDFr09PGHVD/YZGaqDHUplwHDC8AXwoowyhap28/QwVGL7n8EMNUnDKTCh4trAYzIF7gYfByrh6L+ZhvsLDk6d26VXn31Ffr85z/PRWRcMKxsPwMUjeYZQLW8skKra6vyWVmmc+trzGAF1phCvkj7e3tcgAa9AuBncXFxCvAD2aOIGsAjFAw+fPiQ2UEuXbrEYCK9VoqlpdAZ90KhNgr7IKPt7Rdc0Fmvg43piBlVAJoCoIoZcboDZm3QjR6wMzrSiAIYmBSIAtAiu+qD/QogKoCzAMZpMyPE7bt36Wt/8A3Ko+i7kOdjAK0AuHPl6hVmN3nzzTfo8qULVK1I8R2z3WR0B34wJgmQqlbDDv5SxNhoHnMBP+7XqB8zsAnFe9AlAKJ0Haa790OnuPh6RCxTyOvatWtcBGjZmnA/yBAMHc82ntPm5iY9e/KMtra2mX1qNESRKRigUOCIQu0WPX36mLZ3tql+dER5Zi4CcxYYiKArUgQOve12hamjCNYkLnTJMHAN/8AcwYCMAdFRvUe53IiqFaKlxSItLy8wS8P5c+eYeQzFswCbob8At0CHAcTi9clwxDq2uLg03jUefVQfVavVWB8EXCPgQ9gB+gImHmbpOqpT/bhORwHUB3AfM3dBR46O6Oj4WFiIeMd/AdIB1AEGl7HOMYBKmGi5bQEYIXO7xsuQgzCsMBiCQVZS8C2goOBZhlpIL2PIx2nIhf1gkSEGNknfuVgaXzHyA6xAQyqCWaK2QJXqIi0twebWaWt7hx48eMiF9sImNaQeg6laDKZZXV2iN770Obp75wZdugTmnQbRqM+sVGCZYSBmVgCZxVyewQcAQLYAeAJLVa8rOCCwV2DdkwdjVomLY1l/GACHInMw4cjPTNBtiY+E0YvBEcwAlqNjgB1bbdYlyEEZ7FqNBoMgUTze64KtQu1WfBXkBVvE71wAnoHuZandBVsVMUhv/dx5Wjt3np492aRHD5/To4dblMnkqRLAVNDz48YRLSxU6dz5VWatAZiscQwGPtxXmKlG/DwBM7LO4SfAYFwALoXZDCBikpAM9YcAkWVooJUqIQfCWmWAQsy4xAAskSkDIRSKGgqxma2HWdSgczjRslnx1sJyBVdtM3RHIH+B7UyK8JGL6XORPwBV3/ve9+grX/kK29z9+/fpp//4j7T1YosZ/MDqNVnbi2/EOKCRnI9gQAfAVCITPxeyfwjfayw6jrvHVuKiEi2+0q8D86AAQiY7xNu1QSw2TIrXbZwi8WeQKcQZwAjQJ/iJN974En37j77Fcxd87i9+8QsGtGJ+gFyUKQ9/A2DVagJoOAg+HGMkuR55DvRS5tpxHBVYkwR0OObm0hMmYEEeTyn8FrCQguYgj4n82OvwIhq/iM76fJrGGnY94mUyBiaZnZz1Pipr+EH42qWlRVpZXqLRsE/tJhi6dphZRwFEaCBAPspkInNvj1luMIcJ6EjAE2OAUgBqoR34CKtTnmUEdegPRlRgAGmV24AP5gqAqpTBCiAvfOT6/JjVEzYBQCmYdJrtBg0GPYZ6FstFBq9CBwCahJ9ZrFVpoVqhEtgA4d8YJCdzm+qzFnSyHYT+oI/4YG7GT8gc5+n1Kgtm6+Q+wndOWCnH66VhYPZiBjEAchCwgeFMQJzQKcQwAI3CdwIQje8AHFleWQ3McphzA1MigB/qN3g+DeBgZ1c+Tre27eNna5PW5rxNxvTQ27Bdu1twjV3n2HWF+DIwYwqLJADTmF853siDITND3XaDWs0jqh/u0LBTp+ygTdXSiGrhs/n0AW09f0Rf/PyrdPvmNVpdXWYgTqFUoFKtRsVKlbI8j5WpWF6i5Yu3aXvrgP7lx7+gf/mXX9NvfvMB5XPQnSqVywtUP25wbLhQW2R2p2anyQytAAbWm8fjuG5xaZlWwUy1tk7Xrt+gO3deYmaqzc0tevDxx1TIjujyuTX69NNPaHdni325+A2xbfQbzymVYIfCFAS/pWAq2VhH5lm1IdgLfP3NGzc51tncfEFPHj+l5xsbdHhwRJ1en/07wEnVhUXq9TO0sXFMrU6fQXzvvPs5un33Oi0trTD7KRqDuAl6jrFT0D7AWftgNN18Lmy0CqwMTHEas9s1luiOtNfmC2DTAEGDefLJkycc++M5mC/VxzAYqAsGS9lI4PqNa7S2vkrFUpFjXY4LMll67733aOPZBmDHAoLP5Wg4EIANnon4DMx6MnOzMzWo58n8JlD6MB7MnCjrA+4DT8G6IZn+rvfSrSUEdKUPkv4CMR++UkbKEDMqcP/O3Tt05doVnlOxGQDmKO43QIQjAXry38weKAXTtYUFBu0BgMWA9XqTwf6ISYsFAISyJ8BUzD4RYg32c8zOOp1XU7AogFHqp5kdNoBIleETfVMw1YULFxhMBbZiAPOPEGPkhG1QfdQsMFXMF6m/sjmnE/mHCJhKmdysf8G9gCHT62V9k2HgLkZPNmUQHcG6A7qPcfjqV7/CG40U8iVZDwwnTFjWn+rcP44BTOFyUj5C5xrVMZsnUjCVz3n6+Mf66bGuuoLptDhK4xjbfpWbj8v8ePj+x8bLxiCxtqfJLdYm2zZ73Pddc7E+dk3q01n7puefJR9m9VjBXlaGSeMUy6HZ/vrfY/e0OuZ11B7DsxS068fXj5+1L3tNLHdm9UCfr/O8xlFJ4xnTGx93JPXZP9eCNq3u277o9+M1TYjRk/yQ2q3dBMs/9zS2YsffPzvWP32v5t/LJb078msDr28x24jFfkl98d8nxZBpaziVvY6H/WllasfO2q5vb8w/+nkhrT8xm0yyizR/aTdojV3v+2ttVNsQ0yl/LCaLNL/L8ZFh9PM66GU1tm1u4DhwPSHCWJuT7jXLl/kxPK3+nWZc7Tkxv5Uk31m+KqbjU/oB0SnWP4WNy/qimC2cRhaj7CSZYPsT828x24jJIEkuqk++/7F5Mm2emDX3jDdzMycm6bkfq9PITM+x75Fi/tnK0NpebL6L+SKr+0nH09prazvS2qfjkiRXO7f5sdX5JLbWn2W7HpgdiyHS5JbU9zmY6ixaPD93LoG5BOYSmEvgsyyBOTPVZ3n0532fS2AugbkE5hI4kwT+8i//Mmx4fLJQRRMLPgmgSWa7II8lhOzOorKDczIzlW20XaCnJcJjHbVJd9v+WGLILsxtkjm2YLf9s4kdfdHmEyK2bfZ8tCMGpord3yYfUHTGL1vDC9ukRFYsKe13clSZxl8KEL/otP3xCZNYos6D0WzbfSLMJmN8wXIsUWzbouMUu6f9zssTf2uy8eQLfCkI8zKNySk2zrbNeDF8VjBVTFYxHfTfcT+MPtj7qO77nzqW9oW0tTErh4kuoQBUXih7/fI6FEvSzRpT20bJFZ8M5dOStLOSurE2pdl4ki0m+agkh6v38SCOtKRqLFGZlNSO9cEnWZN85JkmiejJstt9kt9LskUvQzt2vu++L1YOMbBUkn5au7Dn+DbGfGeaHXp7835K/Y332Xiu2pwvDFF52Jec+vI5CQyUNpZahKFzAO5h5Wjlr75Vk+lJc55/nk2+J4177Jnqk+2YaGGilVnM7mJzkm9XbA6IjVnMt8TuhfvFxsC2X2XhC4ttW6yezPKp6huT+mt9d+wZse+S/FHSnIHvFagQ8y9+DrBtTpNtzPbVNqwOpvn3mC89rW9T+0wrKo6NT8z3WDnH5hstnkDb7MtC2347TyqYSkEgqIrO5oSZCsW/hZyCqbq8u35m1KJnjz+io8BMBaYqGoHhBSxCBQY5ZPIl6vazdHDYog8+ek7/9K+fMChjDKbKo+iyyKwxDOgYFzfmqY1iykyO1tdX6N69e/Ta517jcm6cg93MsUs6mF3Qt1IJu8BXmU2oVC4xawWKncFUtbwEkMwyF6ZrAWa1Iuei/+gfdp7nsQGQpFDgQr/Dg0MGXC0sLgj7VKvNw8zXYMf0nrQBQKFiYAE42N+jVvOYARgoDgWoB0XcurN9pyNsGAweYwYj7Owu3wF0A5AE7i+xrRQqAnABEA7uh3ahqPn2nbv0X772BwwGQfE2s7YwO0CGLl66SLdv36LXX/8cLS8t8r78qj8o2EMxH/7G7wDOQHZ4Jp4Fhiu0Hcebxw1qNhosMxxnRqsgr2arxeegWPfoEGxcHbp9+zZduXKFARIKzrLF3gBR4LyDw0Pa3tqmx48e06NHT7i4tn7UZJBHqVhhgBdAYRsbT2lnd4dZPZjpA0WoYad+1mHWAwAtuvx7HiwfObAsZanRAPgFO/EDLIYC+AqVSlVaXq7S6goKkLPMalargrELY1xjtjPoDM6VIvnSVD+EsalEg1DUCFCDFrJD96CHIisBLaEAUotUhn3Rl26/y8xI3Y7sLA+WsfohAFUAU9Wp2WhSo96gehPF2C1mZkIvAGQBaA5ywJhzoQNAUtihn3ftFwAFPlLsC4YVsKZIbS5iaRR8gzlIfKXwNcBWRd6wPRwbUiGfoyKowAIPFtbQABRAt1DDCx3oDQCAAutEjdbWsfP/Oi0sLDEz1YMHYKbqMOsAng15gYmr026yzG/dvEqXL5+ntdUlGgw6RARGuwwVCzlma0FBOoAGABEBXMBAwC4YDMC0JHEMM4sFwBQKrBlIVSxTbaHGBdfsfwDKyQOIwJRX0u/AlsJsvsweo8wiE8YA1lkU5zIjlFBABVzJuLAHxbewa2ZcGQUbBmMSgD4A+PWl6Bw+sFyu0rNnW/T40XN6+Okm0SjLeg5mKoDFDo8O6cKFdbp9+zpVqkUGiBwe7jHjDhc0MwOEsH1AlmMmBviQAKhiMBUXM6O5YG/LUX+YZfAIk47h2mD3co4CYJivjMEOAnII6312dGFW42PwR3JMmRZ0/uEVIZ9jCroBqlFmqiB7Hk8AP/o9+q//7b/RW2+9xcDVD+7fZ2aqAzDVNcF6gvWsPA9NgK9sNdtcdM6MUYHJA/2x85d0SUBl41gI9iAUa+K73UStuDJh6DAHxydOWMgm87Lsnizz6ARYJG3RR01uFltjSNwrjHLDQV/AuKMh+4+3336LvvvH3+ECcIADfvKT/0HPnm0wEEeZTeCjAKba2dllBkTMnyyzDEABIjuxkwI3KJTZyzgBTMXAOZGL+ggtPmOoHA+e+FjZNnoy8mNWM0FRiUzHv4vguG+mlk1l4NceNtaxm+P481T3YNfw1wDAnj9/jm2lfnjAzF3wnWgIgBDsi7s9Lv5nP9rpUm8A0IfqcOiaYsBCgfd4MyZm7hMgLv4xRBBAIoCb4HcKAEwF1ipmyhOZ67pJ/FOOAS3FkgCXALCF/bY6LRoCQJrNsL+q1gD2xtyKOaJHNcxLFbBugaUQoAIBOrNfz4nPUmCxzscKskSBPeZm/IS9AcyA2AQ/EV/A/tAGzGXw8xCHtplBugyYlGfmAEZlMJkwSwEMgQ/8S78PYEWbGs0WNVtis5UqwMbL43mTGYrgENm2smMfYwGKPra36zotxPKxrV/7WJOOxcGxeF3voXGxxsoeTKX3tu3UAjaMBdjDeK4YIlYVpkfItNOqU7t5yGCqUe+YcsM2LZQzVCsRVQtD2t58RHs7G/TWl15nhsZqVZgwS9UKlWs1AkPTCMxgRejPIlUXL9LTxy/of/zwJ/ThRw/o0aOnlCGMEeKUBTpuNBjADIaa/rBPR406M0chPgOwqtNtc0yFmACAwFK5QufPX6Tr129SoVBmnfmPX/+awD92/dIFevbsMR0e7DOzFWxK+iyAbMRxmMfBdMosm/1eiFkldla2T2GJA/hl7DpQAAAgAElEQVSzxL4ezFQAfQFUDgbCR58+pM3nL2h7d5/jOOgFgFSt9pBZRJdWlujchXW6c/cGb5AAHYJeQh85zhqOGLjXbDXpmIH/whKLDQ3g86G7ui7kmMnlEvWY/JTjAp7PcBx489ZtjtM+/fRT9rV4Jvwpxh1yROyH+ZeB9gs1OndunVZWltm2wEKHdQHGBL7pYP+QwW8T/c5xbAr9g42InagjFacknlU/wdeOWaswYwVWUjlZ5kI+TSb4MYA23EvYJgM4i/sq8NgxthrxJOYjcx7u8cqr9xgohngOMSt8i4JTGWQawFTsW8ZgqkVm5oTccc4xg6kAtAVQH3IAe6bEV3g++y+As4Ic2N9xPC/+dwzYCvEPr12CH8R9eCzYvyNOlTH0YCrYAMBUYEdTHVUwFWJMnTNtHsx+N453kAM3m4ppfkvX9qpn43jAMVMx47Db4E/IDeE7BASNPuEf4iO/loCNKZjqD77xdXr55ZfHmytkma1Mmct8tBPmcJNE1fVCUr5D+ylqFYDVDBqV9cZU/GWOe1uz58Z8qrVFfZb96Y9bf2x9vt7b5ptsH6Ztfjrn78+z80rSdXasbcyi53v56fcKptJnJOXqrKx8e077t59j/TN9Tizp/Nj32mfVIzt/2/bF+mdllJZvs+3FeWpnp+2/lbltxyyZq9/xYxkbU9t+9RlJ+uN1GX+rHJPiXmsL2n+NXXjNYzaWiPkhfzwWE8XkGbMJqwdp46bv321cb8/394nZj9d/3x6/tjqLTthx8LqQpq/6vsD7Pu/XdK1hbcLeN+a37D1jepLkD2b5LisXb8e6hoj5OG2v6pgfv5hfTvpOdThJtqcdOy+3mE2Po6ZIhWaSTntdTtMBb49nkb8fi9hzZj07SVZJ19lxjPklP58y02nIFdq++rarD4rN7/45iW0zYKqYzvv5KU1PksbWXuPH2ccqSf09/Thp3DWJv04z1yTNu2n9Vb/uxyV2TUwHbN9jsrPX2HdIp7VV9Rtpc2GSPnpfGPN99v6+fbH++nGIgazt+Md8C46rb0/S6TmY6rQaMj9vLoG5BOYSmEvgsy6BOZjqs64B8/7PJTCXwFwCcwmcWgIWTGWTJ7Hkot40VoQRWyx7MJW8V5y8BNL7JS2SZyXqkxbPmtSwfbDJiVgS2CbdbXI7lnDV72zy5DQJPFyH8yyYKpp8jMiIi3J4t21JCvmfaX31O6zF+jeWNb9MlZeHaQkln1xJ2lUmqb32/rHxiOmJtjHWfvucNH3Se9hCnlgxtbUFlbfXBW2HtQcAqVAceJZ/SYmzNNlxEsm8iI3Jy9uz1REtWFGdtAlYfS6+46JZZh9Agco0mMrqodcXvZ+V3WmSmFocqPI7bULWyjvmu5L8WZL9xXzTWcbUXu/Hxuqvf46VvW+ztUdrf1ZGdjxj42V1PebbTttH2dFV/FnMfmfZjH2Of3HndUn7ZK/Bd7Hr7AuF2Bj6OcXLMW1sYrLxY6vPjyW7YzbqCw3si1y2cS3c412m5Z/3vUk6Y32dZ6ay9/IFK95203TUj4n3WV5mSceTfIv2NW0uSrNVKxvf1qS22e/tS3Ivdx0fjR1Ud7SoP2mcrH5rv/z8lTTX2L6qf/a+29uL1+kkf+Tt2P5tYyrvb1Qnrc9OuleSv7XfTxfZTgBsMX8Vm4OtrqT13fqCmEz0uPXD1u/E4oaYz4ZcLJgqpusn7XrIRYj4jIHMuSLPwyiYLACTwMxUXaoUAaZqM5gKzFSDzhENeijg7VA2M+KCQoAIMvky9QZZ2j9o0vsfbtCv/uUBob4bdY4oskOxHc7tM5gKhXxDKTLM5anTxfyfpdWVFbp95zYXjaGIHAWiAFagOA4F5syGEVglULfGBYGDPm+tiSLftfV1unD+IhcBArQ0LphGwWUoyLPjr8V5kDUK8lC8hp3w8T3OR+EditmULQoFhihc5cLOxpGwTuRQaIYX0uFnADB0u33qdnoMNlF2jDaK4U271LYwfihabDQbzHTFzBqDIYNnbt2+S+98+avgCuDiZRRtLy0uMrPS8vISXbh4gW7cuE7lcpGGfQBfwHCB4lsp8oYMAF7BWIOtipmoGg1mpcLYo8999LPVpu3tbZ73zp07x+bGO/JjF/kcAEkV2toW9igwh12+fHmq0FCLHHG9yhpFmbs7u/Tpg0/p/v2P6NOHj2hrc5dZu7BrPVihUBb64sVz2g1gKnnpiV3upSAesmYQXK/Pha5gylDfNByCuQA7uWPiytLFiyt0/vwqXb18iS5dPkcXzq+GXeARa4pc8IEc0R98wLIBJio8B+dILCrbtYKtC8AoLXoE+Ax6gkJIAKVwDs6FXnC/C3kGJ6EIH6AkjjeHRO3AOHbM7GV1qjeOmalhf2+ftnd3aH/vgPZ39qnd7XMRO5jheLzAQsXFUwI+zOYhjwCm4iJiYYVA23UuETCOMGYxaVBGgHRs73lhylPWKhT2lwrFMVACRRUogsVzYI+wr25PbBNMYleuXqNz5y9QsVCkjeeb9MmDB6y3utu/AEYAiDlm37C6skQrywu0uAAwIwYJYwoAJgptBVAF+223UIAr7eV2QgcAKAuAAgE1CMANegMGOgAtypUKAwgAZBrLnP2CsHTJXAWmJWFbKhUBkEAxtTBwCeuVFOVCF9GvcpAlxg6ygi3CDgrFMhd5NxotagM02R8yW1yr02VZgPEKheIbAFM93qRHnz5nljQwCQwGXQZ7AFx4+/YNevNLr1F1oUTDYY/2d7eo1wMwD8wzPZYHPgxMAzCv3xNAZg9FxABZSRE06l8GzEqVpf4wx2Aq6A7AfChmxoc3mAmF06hkZjBVAEQFtFwoyg4AI2WwUN4MBWiFvIAFIPCcEgrApUAY4pFfIDeZSwb0R9/9Dn3hC19glp8P7n9Iv/zVr5idREBBwrTMheYBqNZutrmPDKiSiWsSk45BVJKnmFpvcOAjeYUTsZfUHPO/WKwnPEwTBhF7ji2U87Hg5LxJsbGeMx2rC8hx0EMhN/ROmNTf/fI79Cd/8scMSt3Z2aa///sf0fPnG2N7gs4DvHl83GBGpiaYqbrijxgUEIr0AWRgZrbQd4YiMsAtsFaNWUmUcUrQTwymCnYQxHcChBaq/Sffh0L+UM4fsGviB2Oxm8rIF2Np/OOZ6FXe6DtYYK5cuUxXr1xlFrf93R364P33GUiBOQEF6NAfMCZhbjg6qjP7jbDFCeOjME5NsySNx1F12BDESHEe7CT8g90ogEztQfWSfw7Zr66trfI8gvgAYFRoEwC1uBPAsQCMAPANJiphohxRtVykcqnAuRb+GJCWzOPCeqVxghbz4zyActFnzCcK5FXGL2VvwfkAYKN9FDas0fUE5DJ+Bua+LPRHQJlg5hLmPvg5+CAARjs8jxWC/8W8WSqXWe8ApmJ7DaxUzE6VYE/aF7VFjU3Hc0iwUbvG9TFtUhzs7dPau/Yb+oZ5weaP/TrZrnl4XmcwVSGAbgeMPcxkGeVMnWadWs0DOj7cIeo3KE8dWqrkqFocUjHTo6ODF9Ss79E7b32Brl69SJjSSwBx1xZ4/soWi4hqqViqUbG4SDQs08cfPqa//dt/oBcvdmh/v87sRpkM5rkqNZrCvFatLrB+HdaPqFCUeK836HGcyLEbQM2ItYdDBj8DUHXz5m1mmfzFP/6cMsM+g6nAStVsHrOuMZijL8ymDKgaDZiVCuxwAqoRZi6OKYtFjp1YD8AiFcDLr7/+Ol2+dJmBLDJ/dumj+x/Ro4eP6eETAMOylC8UaW8fwC+ApMp056Wb/CmVq8yABF1jXCcDIhEriB+EfR/s7zNzJYD9e/s7AsoJ8z0A4IiZ7bzg/Y9MBJNc49LSMr3yyiscX3788cdsT+grM9CB1TJsLKAbMcGeYOfCBgaGUjCxHgk7bb3OY4M+wR6g09ks7DsAhjEXK5hKJjceK1l7WjAVz25BnXGiMFOxPlswVWC24jOVMBKAOMQHDP4CKlRnN/VpQNyPGHCNGEHiS0RmI3r99dfo5q0b4zUCAzabTY51FUyFPnUA1hwMxjqwtLzC8Rr8ZuO4JRtFMBCnyO8VYHPMuhqY9yADsOuO/RlYShngKSxWWKNITkk2K1Db1TyBBVOh64jJ19bW6OLFi/yz0agzABRzJcYRoFv4MMy5MiYSY6qe6FzEcUgoLLY+gkcjgBjUp/gN3jjWZBYxBXNLnB1b+yszFZ6H9SX+IZ5VZir153iGgqm+9e1v8roYqdEsWNPA3Gnnrch7nbHSJPhUezwp/6H2Y/NN/lw7t+P80+Rc7bOtfG1+KfbezPt++yyfm7Frffs8O7fE8qZjW3NgNDsP+7xoUuzjwVRq71aG/nmxGDb2nR/ftHN8DtDLP+1eKiO119iGjWn3s/Owz9H68bTyiclI75XW3ugaIKxhYtdr3s0e87oU0/9YHt4+O7bWsBuPaR9sjtfqo/VLOAfHfK5dz9Hn2nbGdDJpnOz1Vh/9fb3cZbyQgxyOYyo9J+ZTrKxjdqZj4PUk1qZZOhdv60ngaZItqsytTP0zbXzh+219mdfJpHGK6UySb4nJOcmXqO9KY6bytufl4vvgdd3KRvtn7TtJBvpcO9fE5Ozvr9cFku4T6pDkR8/i88+iY0nn6jzk5WnbYfUd7Rbm18k/bw++D0m+0tuNynisZ5wjklhzlr+1ujnreV4WHvSWdP2s+552boz5D9v3NFuN2VWyP2LJRccq5t9mzeNJOuTnhRPyTajdiY0/vov5FO1jbF47qx3E9NXfw8Z3sZjRjoOdN2a1L6ZD9lkxXY/ZZswX+/PmYKqzasb8/LkE5hKYS2Augc+qBOZgqs/qyM/7PZfAXAJzCcwlcGYJfP/735/KMsQS535hb19wpSXfbLGKvuhMSngkfR9blP++SZ6k5Aa+ny6skVAi6SWQLvRnJZWSBsO/KLIJicR7hxfMNsmQlPSxY4hneeCMTRzaPvD3KHQLzFS2nbaYwV+Pe/hxSkvU6LGkJK5NYvtEk5dV2pjGzrUvP6ysY8nbWD9j9qH9gYx+HzCVt6+kBK5tLzQURQlTG3ibl1FWLr7NmvRS/bYvNPWYfQEh7Aknmam8fH0iNC35luyotMhHzjhtYjbWX3u9T7rF/I21hSR/dFYHm6TLMZv3tu1fhPhEecwmlSnP6rlPymrRgbYtlpCc1U8tovBj7nXX2rq2yd971ot9X0jlfbN9hi8asGMa8zfaXn0JrefEdCFNJrF7+3vFfIyXj28P+qMFdX7cvNz8Sxi1a3zv2Qm1L7YAxc6DVj9n2cJZZBZLiKudxmzUyixNT5Pua+cP1Y2zxCDTgHBTNGx2ZfUFzAxw6Hb50TFfnqSHtkjI623sxQrur4Ug6rdj18X0MKbL9rw0/fd+yMs+NkcmtSEmH5Wn9Z3edvwz0gp2rF/1+pT0EtXqZGx+tsWAMT/q5y3fvtjcNq2XAqZCkSh8LbNWZMFMhQL4LqH2dgKmGlGW2rTx5GNqHG3RsFunfu+Yhv02F5UWS0VmrckWKgym2t0/pt998Ix++c8fEUhvQBbT6+NnlgqlPAmzihT8yX7pOWG2yWRoobZIly5fpqvXrjKgBwVmGC+0C8WhfQDxM1I8B2AWCkhRlIeCMxT41WoAGK3Q4eEhF0SizygGxEdlgjFRHYDchHmmywWhuC9+h3zxt8pMgDZS0ChgqgIX7IEtgwFiYK7qoAgQrAAoZs0yIABFhMfHTf5eQFUoxM3S0tIS3x9tkYJoFEajABA73EsRKsItsO3cvHWH3nz7y1RvHHHf11ZX6OrVq3Tj+jUpUsxlaWGhRkvLYOZa5D6ArQssGSj8lLZn+YU5GIPAgALQVKNxzGOP8wHOWqgtMDOO2j1kiILt5dUVWlld5cJ2gDVQLIpN5FUHdf6wLytZVpkM9+358+f0/vvv02/f+x09fPiYOi2AQng2YGAQZLy5uUF7e7tcjCpAsBz3DfcG4Anjy4W8YARiYBUKvcHyJYxfANegKPbSpQusN+vra7S8VKVaDYwiYEJCYXoxjDF+AkgljFToPzM7BIYmAD0EzD3kccEO98oQBD1E39Dmbq8TdsfP8b1QjMyMHwDvMJkU2irFs9Bv6AeAImCGAPAGxa6Q5f7BAYMDdrf36BAF8mADaDa5f13YDXbmBwCpJHLB3wwWCmDzXBYMJjku48S/SRGqgJPQHgWRSYGGgFQY1JTPs37Y+VjtA4WwGEOAqcBQgr9v37lDFy5eZPvFuD548ECKVlGgyms7sA7AnuAbRrTAhdhgAqtQFgCPEUBC3TGjF/Po8GYKAxoxMC3DLC3cH6w/mFFBWKa4XQzAAngMbBkLE0BcrUZgoANTHbMdBaYjRZMp0KNcyrMuMCgzFECoH2R7AWCriMJwmVvBigc2YDyvWltktoz6cZPZqAA6qFQXmLHlw48+od3dPao3m7TxbJOePn1Bzzf2GDQKgAJkAf+0v39Mb7zxGn3nj75KtYUS+4+D/W2WCdbF0LdOp8V2CP3nTw9sd33qg7ELTHfM6gDdIuoPiVqdIbU6IxoERplRX5ipmFmGAWXjKCUAqYTRKpBaKFaGpcxpAD3GYyOgrbE/ygqDD9s+E0cpYC2AlBiYA1AXwFT4DOi7f/zH9PkvfoFtFMxUv/zlrxhkCkAl2iB+Iye+pdcThjam2QrAH1MkzHFIJO7hOXIM7joZffCxAPaJxQ9yhTJPsbaN/ZuPC/E3nqfrDTkuRdi+OHtyraBwGOCYESYvAGreffdd+s53vsO6/OLFC/rhD39IGxsbLDe2BfZ/AFMFZioGUiiYSgq3BVBlwFRhXDA+fr0ylgwPnwAK9By/YQ3bgFiC0ZFQOTlRqQBgkzNjcaRdN9iCUHwPn6lMS3Z+llxHjhm7rl+7Rjdv3qBcJkN7uzv03m/+k+cwXAcQGu4BfwqgBQOhAVbIAPxbFp0GyCCwd2lbmPRszGQfQHjK0hV892RzJisr8Uvs41nXQ+E84giwPI4wbsIEKAIBmyD6mWcABj4ry0vMgAmGoqWFKtWqZb4fMwwGAJWw/giQQ+cb1S+VG+Zn6AUADwoQ0mGxf499PzNqiV9TOTA7FQMahdEKLWdWqgEY94Z0sH/AcxTAqvCYAFQAmAB/CECMtlEAzpjPS8Lg59QkKX83Ho9QJGx1yOqN/d3r2Ulrny4KtDpu85WemcqvlXFflTnmpGIuPwZ3MJAKrJRDMHweUqtxRM3jHWalAoBqqZqlQqZD/fYRZQYtKuZH9KUvvEYXL6wxs1UBcVm5wsxRuVKJcgAm1VaoWFygve0m/e43H9MPfvAPdNzoULczoE4HwBKwqRaZARUbDMAvdPs9ZqZCfIdYeEAA4Mt8f9w4ZjbMZrvL47u4uESvvvY6LS2tMJhq1O/SlfPr1Gwinu+y/gkblTBQSU6OWE9rC1VhjQybHuH+iIERbwNMJYB38fk3b95kpiIwtGIuhsx/99vf0pPHT2hrBzEeGFhHNMoM6Nz5dWayunb9Oi2vrtLO3h4DRmG/sGnEFuUS2EMBUizT/v6BgEobYKgCgAkMhy3qtIVJVtj4hN1IfSjahmsBlIaug2FK51bYOPoAkAritIePHtExg6k6ouMMppJ4T+cI/M2xHpsLbAUxPjZBOA4gfwC2AZQWIJmwSkl0xro4jtQCMmqswAqeUs87eSaunyIODPOggo1jYCpmuQz0ieLrjV0w466AqbAu0PXYK6+8TFevXWGfIhsugN0JsSg2DsAcJ/F3q9Nh5juJnytUrS1QvghmxOwYTIVnM1A6I/IDi2gF7H0AD4INFxtedANjFfQ2K/Mdg7U6iK0hM2HRhYx1PDUXIWyY4n9xT6xPLl26ROvr63R4dBB0Auu4ijAigz0vrPeUTdfmAHT9YnNkdjd7XIu2qC/Se6if4FiG2Q1ng6kAttXnKZgKDGkcO/EaHGBGmQN1Q49vfusP6eWXXuKYEiuMXAZxbGDvNIDzmD8cT9dmwzLre2P5D5+HYa08wbI1iSFsrDEr5xrLp/kck/pty3Zj+6Zzb9Kz7HpUr9Pn2mO+T2nyS5OBlaeeZ+ce24akZ/p5zrfFxlexY/a4P9fmf7z8Z91Lx0bz2AraniWrtLnZxiE+Jrd2mfQM39dY7Pn7tM/rWGxc7bst+37L2pn6ez8OFgxl1xEWdKe52kmcJkBTOw4+L5imG9O5v5NS8bYei4ViOjuxQcnpqV2N42LzzlDbr33wsvJy9222tpvW11n6EtP9JHvQNsfsPuZT/bOtHFUf7L38GCbpTJJu23bb3609+Wtj59l2x3QlJu9ZcvRt8L7N2riVQ5KPtfKbkqGuU/8nmKlidpukn7N8Z8yX+vcAMV9sv4OsPGDV2l/MPya1a9Y4YFFnmalO6zN/Hxu0oLdZ+jPLjr2/iNmef4bOx17fvZ3q8Zh9+XvK5jjTa840G0MbYr7095W7b6O3X+vb/Tyb9syzjm9snvQ6G7ONyWYVk/efSWMZm5dOKzfvf70/OW1//fjPwVRnGYH5uXMJzCUwl8BcAp9lCczBVJ/l0Z/3fS6BuQTmEphL4EwS+Ku/+quT20AlgBh8AsMmAewxu5i1Bd0oEIrdI21Bn/SS3ydbfOJGEyKxpEtMQDYpPklAS/GNLuptwk3bHEvUzxqApJcouC6WKOXvZXPP8b+Y7H1fNXHuC3ltP2KAjOFIXkjavtnzfLGzvsCJ9dsnNmLJr9gY+2SWf5kwS8ZeP3A/myy2LxPSkpw2sab3UH3wOo/jssPpZJfS07bTv9zwehDTC2EyOHvYi3vZYnAv25M6j/OleGyWPepxPENBfKfR1Ymc0vsU62/adz45aeVsdTqmpzGZp9mu9iF2TpKOpdm81R37IhzfWxCMtVXd1c6+NLN2bMfeFhaeVY9mgamS7Nfrgp4XS6rHbNR/5+caa+Npft7b7ll8mB0zbxNWjlZ/Ygl0n9CP+Rr4Wi3g0wIklVlakYKXs9cX+yzVGfVrs/rg5XpW3bHXex30z7Z65G05LQaI6ZMt+kicZyOA1CT/iOdrMY+eg/vacUqyb3tPHQvrk2PxTOxeSfYQs4OYLJPm7KSYLDYGaXO194lp85rOr3ackmQSu6+3p9PEI2k6lTZ3x2wwyfd4+cyOCeSllbLVKJgqmyuEIsMu5QFsCMxU1RLAVB16/vQTBlNh9/1+N4CpsgJsQjFdrlihbj9LO7t1eu/9x/TzX92nAurrcmA4EtaSQhGFdWEzAS7MQvCZZdACCsNQIIpCzLVz63RufZ1BPCgyUyYH7JoPthwu4gVzTT5HPezAH8BUDJKpVml7GyweAqASMFVjXCwv9YWINaQdKABlNq6CAI9013MFmSDeYhaccpmvY7BPLkPtVoOLKcEIxQWA7R4/RwAUYDgaMvihXpfd3dttgIHA2iSMG1pUuLe/z7vto/gVzEewbwWBAMBy7cYt+uKX3qajxiG/tAVLAFihrl65wmwWKGoFmGpxaYGLtSsV7MReDKxFysaE4s8MA12Ojg5pd3eXgVKQHQB16N/iwgLvWI+/wZgAcBeKtc+dP8+MXwCAoRgVfQBLGK4Fm5D6KNZDFBwOBBwDmeAZAAmAwejBg0/p+fMt6nfgw8BgNGJZAri08fwZg6kaxw0qlosM8sH1AM8ATMXsR92+sGj1BgxOa7XA3jXiPq+tYlf6S7S6us7sH7VqhaqVAlUq0BEZMzAalcoAUoENpMJ9LOP3MZhKgF0YKynszDFjUqcrzGJQFy2ugb4wU1pGfDSAOMz+gRflKE7FDvgo2gWjUB+/A/glOoJC3XanTZkAWjlGYfDxMR3uH9HewT4dHh7QHoA59SYdN3uUywD0lKFKrRRY0ALrUJhL0FYGQoQi/ilQh9QXC9gCLFZgtdKiXmZzE/YTG68AnCVFxCVmvwEDEwqlACq69+ordOnSZdbRjecb9PDhw8BMBQAi1pDCFAdAJkrqS4UcM1ugIJvJUYYABnX4HAGWyJoUNi1MFFKQKqxcqPyXxakCL1Eojn6A4QAAOACfxixj+JuLpicgBJYLGOlQbJ7LUKkIljZGDAWOphGhv2Crgl6UUHgNlg3uDEBBwr6AYu4ag6kA3OgwcAlMV7WFJcL4/e5392l7b4+BVc+ePadnGy9oe+uAQUOQXaEAcOCAdveO6Otff4f+9//tT6laKxKN+nR0tE+jIdiaB8K60WwwsArgKQZ6wre1O9RtC2i02+lSvwcQ6JB6gxE1WgM6bgPcBUYAMFKIfggzVVjzMx4mbCTBbo/hdAFQJX54zI0R/LOw7U2ArzL/CZiKWazHrBoydgLeUd+uYKoRffdP/pg+/wWAqcr0wQf3mZkKQKpuBzYhuQBmhGOgZp+BhMKyIaBEHi1TxMtAQgVPmXjK6pHVZ/4ddmmYk3zMFU4xgCrmbJr8HdbB0jsBkjFfCAP+AosbM8IJE4XcX9aaahcs8Qx0XdjZII933nmHvvWtb/IcB3CiB1MJi16Fga8A67Wa8Lu4HjkAFOVIi9hmwMDExdxiRwwsmPqciKzHzFU6BjLPyr/pUHVS2K8pAQVzMvNJYCazT0iL2+A/4Et1vvU5Afb9AUx169ZNunvnNoNPd7a26L33/pNBFLg/gNPwYY1mk8FUzFwIhiTMYWWw4YFlacJswvIRBxhiD9FiBUfxWnYqfzHpEcsoK+AmWS8bUOFwGFgMezy+wqoM/ZA4A4+FD8J4Vms1WlgQZptF/KwAtCFMPwAqAQSGOEgZMBXki5bIOhJjLcxUjQZYY8DwIiBo+Bhh+hb2RlmnC+sLniHmKWx9cgygZ9VfzN3wKwP2K7DFvb19ttHawgJlmW0R83GNYyWArxj0BcamgQAnAKzA/QauuD+peF3bqHkDlbZfv0zrsQGxRdZTMb2z+QpfCG3XquIH5P56H8QyeYDd2OYCb1kWfrFHw16HGg0Aeo6o3dinAnWolBvQUjVDmUGDmofbtFgt0LnVBbr38tMdsocAACAASURBVG1aXVnguRHgqQJYvQBIq1SoBHbMpVXKFxbo8ceb9B///j793Q9/zIDZbLZErSbYNwEkxXyMMcacUqLeoE/NdpPjAsyNYKTLFaBLBQZl49MEy9NIWIJeevkVWlxcpn//138jGvTo0vpqAPKKT4LuIMZGbIffoeulssy1ugkW9BT3V9Y86CxsELoHXTl//jwzxiH2gZ5A7z768EOeF7e3D6jR7DGT6Pr5ZWZB+vK7X6bF5RXedWFnF3EwmI2IQecAIINVq1Kusn7t7e3xRgAAUzV4EwIwfB4yWyqz0OUFcM0sl0QcH0B3sVkAZA2fDptBjAegEHQBOnvt6jX+fXPzxdimAKZSW4e8J3Yj+oE89mgk9gbAIcDyag+InXStDsZanYcZNAmqXvGw8iPY5PTu9palSvw8Ryy8AcVkrlYwlX3JonOjoqXBEqcx33gNG8BUHHeNQaUjun37Jl28dJFBqQBTKSuvsDmBeUrm4karxTGtbGqBzSVKDBCEf2g1OwLSYr8q8yNkC6A71ma8rhqB9bUVAHqQIdiFBRSFZyHeR1wHv4VYWzeQsfkInvdYZ2U9iPUJwFTYTGH/YI/jJui86CfY8wKzJ+w5gFTt+t/mljWG9oApy+ohgDqZb/k+DCaQ/vJ3AFtGmKmELXLCQihsbwBHVkK+XUB4+E42EpH11De+8XW6c/cur4OwdmB/NAbFB9hzwoZndl4+be7G+8FJXDANnLa+1V7jc5429ybxxURr/e8aQ+HePq+m507J3vV7MvfpFhOTGBLX2/nI98vKyv/u80vaX/seUvum5ybJ274fsPOOl5NvQ9Jxn2uKnefbn9RXO/+qfqtNSA5kwoKaJi97LOnZ/t2DHQ+rF7Hn2D7b/s66Luleto0+5rDjamMIL+ekNtl+2dy66mrSxlUqH809aFwS66Nti/eVPi7S9vj2+rbZ+/hn6jEB2U6YqfyzxVeLLWqsZ+8Vk2GST/C6eRr9S/M93hfZ+6nM7TnWrpNkGNN12247hurrYnqTptNJ4xlrU8wO0+zJ9jcm71j/knyj75fXp9h1Pi+f5EM11jGlH+Nuxfyfl6cfy5j9qG9O05NZOmj1KKZLMXnGwFT+2rRxsOOW5JP4e8S2p4gbvL6l+b0keSAq1Fk/af6fpZennQ9j7fV65H2pHj+Nfms7FExl/fusNs6y3TR9ium1nZu8ntr380n6PUt/0/o2kcOktsL7t7S5X+e9pPfN9tq0OcP7Pd+nmMxnzdUx2/dz4BxMdVrtmZ83l8BcAnMJzCXwWZfA2atKP+sSm/d/LoG5BOYSmEvgMyuBv/mbv5kCU8USwLFFbyx5ZhMGJxOaWnYzfTfcxy+i7bU+URhrn//OAj7svf15sSSkvRbJA/tyLgZCSqJ6t71MSq74pEpSQgPnobBR82nabpuEsckUKz+cY5MgvmjCH+M2oRTNgamsHOwOybZIP2ZESfpkx+W0CbTJiwG7Q+hs040lZH3C2I9XUmLdJm/sNdof2TF78oJwduumX1racfT398c8mCqmZ0n2oi8KcdzbSwxckQm70nu5eB22NmKBPSo330afLEUBYZq9zErAq4xiiWo7dniulUFsLH3fYmMfk29SH9N0ISk5jO+1LxbEqL7JHsP97c6sasMxXWafEgoLk3Q6rb0KpvIvWlWu3r79M6yMfN9tu7WdSb4lNldY2/bXeZ8feymUZHcx28T9NNnsx93eOzZHqX4l+Rq9t+4ujgIO3dH8pN1I66wvtXOrHQ+dA3SsbDvt9XZcZsUF2vfYnJqmR7oLqJ/T0vo3yw6TbDIGpvJt89eicAjySXrRbMFU2uakwsTTzEN2nGK+THUmFtfYtlufrtfoOCf5RqvfXv7j+S0UMib5yyQ/nyRn3w+0ze5KbX3UaXxtzGfHfIC35bS5M8l2k14oW12JjedsW+JeMGABYBwUBHJBbRZgKhTwdxj4kKE+0bBLlSJK6Dv0/Nkn1KxvEw2aNOge02jQoVw+Q9VqlQsec8UqdfoZ2to6oN/89iH97Je/o3xBCom7HexEj4JiASEwAwIzUoK5R31LlsqlMpVRSIzd8Ks1BlNduHCBlleWqFqrcJEn2gjADu8AwP8UiJGjPLMw5enJk2dcWI3iPPVDCoZCgaAAsQPTZ05iKhTu4af6QIlt0bgMg59Q3Cc7hqP4r8dFqNL/ctjxHAABsO7AZxeoB8BAt8tgKjxT7osC6zwXm+KtcrPVZGATmDa0gE76JMumXL5Il69ep9c+90XqjrpcxIp2VcqQT4WuXLlC165dpatXLnP7AcZCwTYDpwbSVpRhyhjVmAEFzAjtdov29/Z4R/1uuy1sRoMBNep1Lj6889JdthPoIIoUUexvC99R+IdndHoCNELbUaQKABaKvFGMKUwh8vs+WDTqTWo029Q4ajOoCMW2KIBFe549fUJ7+2AlaDI4CrKGzPCuHwAoAJAASgKLgIC0jqnV6lMuW6Tr19H/q3Tjxk1h2EAxd7/LYKrFxTLlsmAHmTAwAtgizFRgPBA5orAdsoWdoi84trS0wKxq+Af5VCsofl/gQk+AoQBwYNuhEdWPj6jdFUYxFG32ul3qgDmrCz0RYBV/OgBUdanVaQtQZSAsPsy01e7SweEBM1U939ig3Z192tmr8/jBbmqLJbElBrEJUEZ352dWkxyK/WX36olvh5kA/IZiaQDvAsAj6JgApwRExjxDXHSNQuki5bJlyowAChSmEjzjC1/8Il29do1ltPlikx4/eSxgqgCe4tgK9RkDzGvwH70AXgO4jxeabMOwXeakK+RY03soGGVAlaB6ONmOG3FRPmxV+iSgEfmM5zuABRjoIAWq0n4A6QBKwDgLwLBcBqhqSHnoAxhjAHYI8RXAe+VKiSqlEjNc6RoUPgsFsgoUAJiqD+AAgHmlCtUWFqneaNHv3v+Ajo4bzMjy5OkGbTx7Qbu7hwz6g6zAPgPd2Nreoz/9k2/S//V//ncql4E0HVCreUzZLArXR3R0cMBgKuivgKfa1ELhOIrij1vyEwCKFo71qTsgqjf7dAy2txFsfkQDsFkxQFQATfCxMk/w7Ml+WJiM1DcKYEoAVQxpk/PGrAfChIaam+FAQEK4XucejtXDfzzPodBcwVyDEX0HzFQBTPX++4GZCqCpdpeazXZgYCoyAAPgUzBTsW5k82MODxsvTP0ePCXHohT6Ediy7FwtxNsBCuV+8vwxtZEMa1oAUwXslNlUhEvTAzBLQIzCPCLzgoCp+A6heJBnqNGA9bMIxr0BCtMz7FffeutN+vrXv856Ckaqv/u7H4yZqVSXUaiOcQewBTKD34Q+8n0BluNCf+i+zKs8b4AhzzAnJa15OY4LcYBl4WBNsRupmIJ8GWOZoTIM4kAB+WTOUrlr7sbGKLpm0EJx+HnLaqtrEmWHXFtbo5fu3qF7916mo4NDer7xjO5/8AHLAzJggG82S0d1YaXC/AHPgjYJWBnscgIsQj8nADcFuzF6c1xcjTFin2PGUX3pGIRtmGVU34U5L8gFIBQUgTOICaALMOF0ec7F/Ax5MMCJAZwAIAnDE+ZYxAVg28IHAGfM29CNCYBL8pmQH+ZazIs6VpAD5kzMjzhHN8rgWIdtFGyksp6csF5hjhcZMbNmu8022WGmTQA962wbDFoDuCGPdi7y/IDxh26WivBtmB/gcysMZGN2qsDUZtunsrSF5LaYyuqd6p9da9j142RcplLMY78EGdh1n95HbVTXa3Yd6/Ve+4CMG7gfZb4VMxv0O9TrNqlR36d2q0699hGVMj0q54e0WM3SsHNIh7vP6Oqldbpz6wpdurBG5QrAIh3KA4CCGCpfoHK1RgvLK1ReXqNRrkof/voj+vd//k/6+7/7CRUKmMOWqN1CPIE4QubiwVAAPX3EDgOAziXO7g37vGkBGD8BdgHTH+ZWzAX4rK2fp0K+SJ9++inBg1xcWybk3hiwPOyPASDQU/gzYQnVORf3LbKewm6VPQ1yhKwBpsIHOsu2BxAjANFEtLnxnF5s7tLTZwcE17W4VOJYAkyXVy5fp0arTQdHx4QNHVrtLu0fHLFOAgC1soyNB8o8lwFQio0SwBaKeRD2/mJzi3a2dzgOh3zLVQFBoX0A12NThrW1dbZ9gJ62trbCZgKHHJvBj6BPuD/AWRqrC4hRN1wQ3w6/Kv8wDj0aYB0wADAUzxOGT2GZE9ZZ/APwWTYPgF8QoLreQ4zX+k6ry7q+AVucgqFV6+1Pc43O4cyAFUCBykIY2BkDImrMbsrMBGHOunLlMq2urXAMr4xUul6C7Wvu+RhsVb1e8E0AWWWoVBFwYKeNdQ7TNDEYH89jBl2woJbE16HLmOsVKARZ4kscUwAXfCH0DHqJ+UCZhnV+0TkH98B443xsMgEw3+7uNvtBgODhowAEQ1yueU31f3aOsvOdfm/nRHwnG13I3G7BVOJjsc4AE1cymEr9kWWm0hyQALxk3laZa64C1331a/+FWd+wxqThNJhKZRLTDu/TfH7A5tai2pVSaM3xfth0zfpm69/986c014Dkde7X+U3vbfPSSRszxXLNsXdRep49ltY+31YvH72Pz0v6/FYsb2ll5POTp5Gfj+nG66HEODd4nRmF836O1fFQm9AcWlJMmaRDsVyV7beVUSyHlZTXmqW/STbhv9f7+HbG8q0+pvU6ZNsUGyd7vd7fv9uKnePbrDKZXvNPr3PsOTEZ+rZ6W0qSi+3zLDCVH1v7DNsn2xbfVhvPnUX3ksZ/lo5pm5P0LnbfmA5bu/Sy1DG21/nf9TkxeZymbTHfNGue8PJN8jV23rFtwe++fsDbaUx3tV0+9626Zu859rEhhrKRU0w/zqoz9nw7bqf1JzG99mPpZWavse+TYnKO6UOSLaW1BQs8LAFmzdNJ7/H03ml+WI9xpijMP2l9T/LNSTaXNufY9vm5Dcdi/i6tjV7u/38BUyX5iSS9j+l3mq+3Opg0DrF3U0m+3tu0n3eT/Faaz0vTwdPMOWl+I8lfzcFUv49HnF8zl8BcAnMJzCXwWZTAHEz1WRz1eZ/nEphLYC6BuQR+Lwn84Ac/GOe4ZiV1YwmU2II6VmSqhUKnSeykJpbCwbREj748Slpc24SN/m5fzuE7XKsv9jRJ7JPpOE93J0pqz2kSfrOSbpJQQgGJ7tgvu9bGZD9OYLpdBW2i2+6wpi+/JslVLnmaAlPhmAdTaSLRvuz0YztLIe3Ln7SEssrQJ399csome+zvsQSdvdbK3+uGJqj8GNlx1WPoD16R6wv+Wf1PSnjNSoqN2x5Y0zTplZYM933ktobC+Bi4Qm0Y5+hOnWn6FrNZC6ZKk+t0Ei0Opjpr8t22NWaDtpDIyjtmx/Y7r4OxxKFva1pyMUkPfWLcvtBTe7TyVVCnFhPEfJzXN58cPYu+otAdVRjeD6nfjCVe9ZjXo9i8Yn241UXVdW+Xvr8xP5iWqNeX47PG7mSiXnyxbZdtW0zGYlOTXSBt/1VGap9adKRFLDq+ST4iZifeF+LZWmBlnzeZA2SesfPnaXT4NPO2lROeoYUqsbHxY2j9W8z/ejl6vYrNHzF52TZa4IbK3M5btlgDx2GTsbYlzR9J4+XlpH9bmST5HtUvvbcdY+v37bwR03s//vbaNP3QsbS+IOZbYvqFa7UIyvc1zddan2J9p14T84faPj9/xuzX3sfGT9rG2PyW9HIoye9O9DuwiISCcOxmj2LgTDZP/R5ALl3KBWYqgKmqAFNlugymAjPVsHtMg16DaATgTpZ3fl9cWqZcvkKdHtHm1h79x28e0s9+/j4XTqLGG8WAWqevBXlgkAAhFXbcRzFonkEuZR4fFN6hkBPsQQAAAQhUrYGtITAJBTYHxA4yVwB4lOeCaWwM8PTZBhcDAvCAYkcU0mEHddQZYbd7FHriHwogUXht/Z31jfAfsDkUNwvThRRCowAVBYAAZYDtZ8CFpGDkUQAD0dEhgETH1AQ4IJPlHfAB7FBGKoC9UBxaP6rzLvxg3NExYiDUCMWkJbrCYKovUI/AXjOSIsFSiRZqNWapWl1dpXPnUDC6wn8v1IT1QgoXASARwAyzEBUBnJG2AuiD4lcUUzKbRb9Pezs7fP8aCrnBmABGgsGEbQVFjb1+j4ooHGVZCliEv0fhbr/P92m1WwzUAmDr4PCQGZdaAIC0u3R81GbGHhSyAtgEFoEnTx4zoAwF58vLSyyrVqs53p2dF5HMKJblwuLDwwYXpaLg/O7dO7S+BuasFQYXwGdWK2UGp2QyfQbSgAlkaXGJlleWmblqoQb2KoC2AstCPs/sDsIiA9aYIheKdrtgwGrS4dERy2NleYnaAMbBTgY9LlqGjBvNBheXih4FVh6AqACs6vWp2WpT47hJR4d1Ojw84uJ/yBXtFb0RFivcG4wJYKYCeGJ7B2xdx6yzKEzNZMG6gsJeaaeCqRRAJ+BIWVsqmwLMA3qJ/oGZKWAhgi7LXK3gPSS5C/kSFUtlGg1yNBpkuXgb90Lx/5tvvUk3btzg9mxtvaAnT59QpyMMA9gkg0EIDA6eFGiXYMdgSstnaTREkX6HUSBoa6EIQFGGeoOhsJkEEKHGEALvAegM/ZH7axHtVDGiMoYoyAXFroFBg5k0wNZRyFIhB7DYiNm+BHwlH9hIqVhgu8I441peewdwFoqEmXUgC1Ya+KUaVWoLXKwLZqoPP/qE24/vnj59Rs+ebdLu7j6DPqA/0D8A5zaeH9Kf/9m36S/+4r9TgRmyALBrUT5PDDzttltcbA8wWh821QFLQ4uLx9tgY2u2+SeAd50uAHpEjfaAjlsD6g5GAbCHY8KUATuD/ikAleXIiiMgmjHzFNu4SFvmGsO8E3i8BEGD74V9gceFdW3AvkrYw/C9bHbM/n0wpG9845v0yquvUalcoQ8ApvqVMFMBCNJstFiuYBTDwMLXAkQGVBqDloQKQ3SafxpwmDJjhTHHOQAXyPw3uU44yEIx+pidimc80aUIq5JdY09iF30FJNdJ0TyAqyIrBQXJXG7Yc8AXwwAbYqY2ABVwTwCF3njzDfrKV77CcwuYqX70o7/nn/AHmA+hd2BXgX/Z3z9g/wmZMruJMpGNN8KZxPyTNXVgqAoBkvjRceUU26CCqabiawlajIwAkgx6oSAtDA8P0YgBHCfXSHJH9VM2htICeAUoY77joq4A9gEYFX7p/Llz9Mq9e/Taa6/RxrOn9PjRI/r00wfsbwCwAHAD8t4/OGTwNMCLzMQSmJeCGozZqJRVjfVbmbcDexh3OfC3cVtcobjqFHST+xzGWNmuAJZgdraQ00CMoJuCABAgvm2yUY/EEoHNLSssZ5jTmCGvJGwvygLEIAwA9wCYDfP5hFmnHM4XIILKVpiuSqxv8JUAjArhXmCbY8ClAG46HQCie9RlXzHgiBCgcFwHgPLCIkBrOUYSAThfLAlroYC94NsCMxXPuwj6gj2wUwnreGb9CvMj57JCvhFxD/QEOchgYnpsKnbWfJIarJ4bisc1htZ5AX+rzul6Hz81brYAtaSCOtyD8yDcD9hdjoFy6Ei/16ZO65jBVJ1WnQa9Yyrn+lQpjGixQjTqHdHR3nO6e/sK3Xv5JtXKBY6FET9hw4DKApgOS1SpLdLi6jkq1JapOyzQb//5t/Svv/p3+tGPfkKVyiItL60xMJvZ/NjnCzgH4GwGVQMkh90PsiPqAKicFVAKs6/xOOKZAx5jMDpi3DrtNgHyVskLCBkskuKXMA+B7RWAvGEA74sfRhwFgDJicmF/BKuZAG01hkGsAcZY6Kvmt2GrLzZ36PCgTo1Wh27fuUn37t2l8xcuUG1xiXK5IrM9gtURILEu2trt8/wBnVtZXmXgL+YL+EDeeKDTZbZG6PvGsw3aerFFKytLVKli7s6zXiI2vHr1GrMVra+vs284ODikjz76iJ49e0a7O7ssG1ljAxAm62v4V4y7gp54XuGNEABqhw1hwoANAbQM22mxDSwvLXO8D9mhvbA/3ANtBZsQ5AHgra7v2DlOVRXILKX/4D+UjQqykGklzIl6bQCe61XKWqV+SNoqzFSy/gpA4DDXs82YKuSr167Q2toqHRwc8PpJWaIQ17NdY94fYfOAY45VmWkK7GOFIlVqVY4b2Q0C9M7o+Qz7Bvgq6Cr8+3itq9yPDL4W/4ixYJbWw0MeP9m0QWJk6JFdpyk/l7IcAhCnYKqdnS3ecGOhtsAMbhhfMO3JJhpgdRP2Us216JpPZa/fK4MVvse1djMpXqeGtaPO/ZAR/D/+abxi8ww6p+iGAOivbNAhOqcMgurHoUPa1i9/+V26fv06g8oIjHWZwHA2jSU1+nMSPK5t8f7O55nseWk5rFheAt/5nKr6cRtj2PwMvkcbIG8dI5WVfy9mc6mTdcI0e6nP99lxZjtkm5/kVW3ub2J/0yU/Nj9k5xWbo9a8lZezb4/qsd4zlufzz5uKzyzQPRxIymMnjd/U3Gpu7ts6WU8ijpX4Rfts2zTrd5vTszK2fde22r5bWXmdsfexY+j77P/291dZWFvVe/u+xs6x9/e6FNMtvYfK0uojZKw+weZE9Z2ob4/NRybprtc3P1Z2zGOxUNL12jcFU6k9+nG0sb/Vp5hNxeTldT9Np2fpoR6P6VhMLmnfxfTI+qtY/2ycqnrgdTdJZ3Qc7DjH2uD1wMorKW9s/UHMB5xWrla+tm1J7YyNpbbR+nqdD/z9efoLjNhpPnKWT0jSC//9WXXP9zvNF1kfGfMpsfH338V8gLVH60PxO0D3GrNYO43NZVZ3/CaPSX5P9Qo/Ncfn/fhZdCPNx/l+JvmXpPO0/7F5JnnuGe/TM7WRlZ6fNjecxabsnGFlmqSPsefH+mBtXX/3PuK0vtL7vtjcZNuu81+sb0kxhs4fvn/eh3o90RjQy9zfx/bVzstJ4z8HU51Fi+fnziUwl8BcAnMJfJYlMAdTfZZHf973uQTmEphLYC6BM0nghz/84SgpcZKWBNQFt03uaNIoaYGOl/9pCR2/iI8l3pKSBmlJUS8Q++JeE4C6A6NNEOh3uLeep0kFTaL/vsxUNkFwmkQIXoKPd94NL5pskkXb5X/iIi7OMqwlNqFyMjEvxRR4qYrz+H4ougr0BHimFChJ0Z9PnIQSqxl4ovAyE7vthxe4spt0eKl8IpKT4iifQOZOcfGHLeaSF97j5E/YyPtE4ocLAwMrVCiu0t2sTzzHvtjW9+vuZdlE7rq96ETrJqfGQ1Q5nn5scs6kEA0FTqI704VSVt+tPogO6LMmRXlStCJFHZLQmhQsSDGogvfkWh33qT5PFRnovQRYoLYT8xWiP5Px0p2pvc2eToYTOU4nnfVuExlr0Z/6LP0Z83k+eWev8b/H/Fv8xfWkh2KeujN92IE+FCZqXZ2OgdqkjpHatS0amNj6ZLx03KaLEEMNktl9dKIjvn1+RKA/k5e2NvkdexmE4/oS0tuXT5bal7c45gFi2hKb4PUJ56Q22DnGznv2pZC3n7S/Vbdjc9dJ25sUT1h5+f5oUlnvbZmpLKjVj4jXRXvfsQUEpgc/B2j/J7oTB1P5eTbma7ydJ7UD5+lLaW833i7tc2L3nxWrnPQn04UsVj72XNUjHxfo82yhhp0LrW7FkvwxP5H00sV/b/U+Jhf7gkHlqMVE9uW/f7kRe47e3+qkPc/K3duxtd0kXY3JBgVKsRjFj7Fth/ZZx0Dba9vki0JwTMFvvu82hrVtxD005rP2HYtN7D20PzoesTEc6zVXqop/ReElCuGF2SJPAxTT9nqUoyFlR33KjHpULaJEHmCqj6l+8IL6nSMa9puUyYB1Jk8LiwKmyubK1O4OafPFHv36Pz+ln/7sPuUBxELdt9TUhoJAiauA40HhXb9HVChmqFDKcVG57P4uRX/Y2V6YhKSQEwxV62srtLa+RpUymBIQQ6I4SkByKIRE8eLm1jYXX1bKVQYVoAANbADoKTMeBSaPXKHIhX9j/xTiORSDApwlu9T3eNdzaRsKnlEQmaFBXwpOUbIKtiAUI6MQGUV7KFwFkAjMDmhTtVqj1dU1Lu5DkSEKBnd2dnlXfS2cw/11/kXBLeZgFCdeBZjq9S9SbwhWri4XhZbLJVpaXOSoDqApgM0uX7nMLFWrK8v8WVpe5u/BYiXVyojVUbQHKUBmUvQKBhgpZh7Q9vYWF4SicBHXokARfYD8ICO0tdPtMJAA7QMbU5e/AyOXxHyQEa5HMebOzg4XvwJMBZmgqLR53GaAB9Zr+VyW+oM+PXnyhA4PD5i1aHlpiQt2cT3vaB/AuVBYZrNpdOjoqE0rKwt08eJ5unv3JWaswpiiyBgFjefOrVEmAzBTk1bXlhlsdvH8eTp3/jytrq0xwxRAM0WweDEjWQDlhWJ4KWLP09HRIR0c7NOLFy94/CFX9BU6geLqGsuoygXp3H+AAQK4AvrORc+9Hh3XGwyiAngO4w6gFBevM1imLQXsGJ9Q4N5oAnh1SNvb27S1tc1gAdSSov6vWJrYEsdIzLolMTYXrwZGEJnLNVaWQk0wUzEogos9Udyblf6H2B2/AWCIAtR+F+wbwlqMtsG+3n7nbbp16xbr+4utF/T06RPqdtrU7XWYYQxAuuEALARg7MG1fSrkswxmQjE/WFq4uB9sMSOiUrHITCYDFDIHMJWyxOlGIvBpPI8P5P66/sK9FPSADTrwUeBNBmPBu/wHVg2AFQB8zAEspkAqrg3mYhKMGXQB7cE4w99oUTiAVYWSsK/gbMinUl2g6sIis3ygEBzgzSL0Y22dnjCYaoPHGuwxDKaqAdSZoWcbDfrzP/8m/d9/8X9QNgc7HNAQTCUFyB0tAbgRRfJ9BlP1u7AZFGPj02NwFfQGdgQ2M4CpWt0RNTpD6vYBtITv6bKdwv+BAY7PB9ARwFCAHcP6iwFQzHIiDNncvzHQRkAh4zUz++Ms5TIoJod/zorEA3BQtkjRy3lY6wAAIABJREFUtWmWi+JRAA5w0ztvf5nu3rlH5WqVwVS/+MU/caFzu9Nj1i34C7BacKzDjBU9YcrGx6zdBLCFNstPnjeD4kr8P2IWFv5e5xvWc4nF4G8AtJE+BeYpth+xBwXyhVWNhBRjcEdADoVAgwFIYa7WGE1lqH5QfErIHQzBRkVUZMBcm/MbFy5eoC+98Qa9++67LAMwU/34xz+mzc0XPEYMKC4CXFNiXwjWOow/ZIOifl5PwzahMiz8ie3jWTzf8085JnGGZSCXondlsBoxYHEC9ple8wS/EVisOJ7JAoIxosHIrMMZEKz3xMPVt0wzZeE56DOzHbJOCpiKyZ2yGdYB+JvLFy4ykOr1z79ODx58wp9Hjx6xv8TcDvA15L67t89zKnSfC/4ZiCdoU/ynzGQKCBNg5ES/MSfKh68Uvxh8h+Sigg4BaDFmrZqAtiBh+EDIl4FuAb0Axj4GgDLAJc9AFWUPZH1hcOBQbNIxm+n6jNuhn5ywAwFkAHZE9A2smQyiXqgxk52AqcB4hZgJgGCJJXAfXSPjO4AhANKU+KjDgFbYEMA20D1lKASoC+AfCBEaBDY+ACPRz4WFRZ4DEVLgmQBfA1iB37k/Yddz9cXqn+EX4P95PJTtB7INRZEyaozdpAzndQO4LzDuBDTj2EdNxb3wGeN8UQA+hjlZ81A4X/VecwdiH5NcIM5h5lQeF/kUmT0mxwbX67ao1axT43CXeu1jomGHKoU+VQtDWiiPaNSvU/1wk169d4M+99pdZmkEkB0yKTEYd4kKpSrVFlZpee0CZUuL1OwS/dvP/5X+7Z9+TT/96S+pVgFT2RoDjODv220BuwEcBQYntj2AoYBTy8D/gZkqS3lmMBXwL7qF8cY8hfkB/xYRh2IA+m1mZ8QAAhQEmYAJFJsDQJcxnrAFzKcYZ4D04Y+YxRXAfmaa7En8FxjyZH4QQDfmIY4Dt4/4vGqtRG+/8xa98eZbbGsA79UbbY4NlQ0Nt8kVwJIrbIhgRUOMCnA+s50e1ZnViOOnbpeePX1Km883mZEIGy4g9kC8h7/B5HPx4kXeDAHz8fPnm/Tee+/Ro4ePOA6TfASAf7L5k+S5xK41/mD7DLlkgKRkXhTGTGyogPkdG0oA0A+WWWyegBgBvgkfgJ8xd4ttgTVP2a0mU4xk0CdgquBtaBTASxzTKWgm/AxLlfEmFbAJ9rZmzmK/FfLovBlBiHWZjCxYicaD0JPr16/R+rk1jtkBBFdGKOgN65JELHRcB5iqy7ESYnWsb6pgLCtX8JAxAyDHCYMhbxaBeyHWV3Ci+DUBl8H/q/8FKxbAXFhzwX8BhK9jML2eF3l5MNW5c+doe2eLn7O0uMxjgfFEHxQoZ8FUNq+ieQT9LsZMpfOibsqCvydgKtic6D8D1TGnjJm/MP4Sb8uaRuYYfQ8kc6LE8rAbyA1rO5ZxuUxvvfU2Xb1yhYFpiI0QiyX/Cz7T+TP1dZP8hcQJsn7QPH0A24b5yOfMNVceyzGJPUksJnHQJIiafg8RNH7MmCpsmgKm0jXqBOioMf8EeCbHcA0znZlYy/rxSX5J/bjMcQI292CquMxiMlYdkNhvEtv4dvi8lshM3xNMYjFtj7YJPl43iZk8f/J+IfZOR4Dbk3dxOhbqZXTcNMTXOdDmjvSa6RycbhAS1gi84YKwNOo/n99Kkpn/XmNnm+e0NujznBJPi6+0/dD3d9Kn+AZk4xjuxPXKlhJWAeYZOl72/jYvF+//9PvE6XHQJdYE/qpjr+2D/k/0XOJxnZt8jlFiFIkhbc7P2+akzUEb3OvAcW4wvLOc1iOrrxa5ObEX8c8TkKLNr3qd8jlUe9y2w/7u9eY0+pbiHE8c8rnftOepjVs9tef7vie1I0mPvAz8c+zYTNvpSVRtTA9i766sjurzbTvsutDrvG2D/V2eEzZpCetgL2f7LCsnu2mKtE3iND1/yi/ILkvjnLG9z1jN9d2/gauPn63fhXf27F2sc5EvQr7BbJLizzEPThuXNN0dHzM+KDgA9wZ/wo49LTcLxtdV1GTKGetc8BdYiyiYyo+7ncvUx1jdscxZXs+8z9PjkjPSADas0ozcT4ydbrpodwuI1EiI5zb/Qi5xeo44Wccg8lA28cAuHTaA0TlmWhem552Jbk7rTJI/sXJKsps0f+HzM0lyjunEdOw8OeO09m77FOuft02rKzG7t37EHo/pofZTz9PNLbwM0/TQz5FJ/tu2xdcKWN+g5/3pf/0TN5ueZeaZnzuXwFwCcwnMJTCXwGdHAvMJ87Mz1vOeziUwl8BcAnMJ/E9K4K//+q8lde0ST8lJf0mGx/75ZMB0wmoCBvLJqrSFelrxeCyRbxMAPpERO4a2JPXHJxt+3wRcUlLAti9NJjw+hpnKJ7GTEkM2ee9lwcdk4Ll54wTJeDfgSYJSX47IbsFhlyRB1MjujuPilVBQITc8qSLhJYk+FjsFS3F3SMTa3ZOT7uHuOk7SheQmv4DWYi2t2MILHLwgj7R3KjHEO8BO2q0vw7mohxstu1ly4tYkkOWYFCeIzA1oSUFgHvDEudbwYj3sBsyFIeHlLm4pL3HkBeqkAELO4Zcj/EJPXoiK/mgykoU3Tl9a0062tdDFMEa6a74Mg7yQTBjQqZdmOmwiJikCFxubTnLbFxWT9qGgVItOJy+1TubEk1/USRt9UlZ03IK27HnaLy0IUHuwAAoZYn2pN/GXXp5TthR21EaRAF6kqq5NZKEvu/TeomTo77iAzrzMttfZ9miyGW2RZK7K275Qnbxwm/Rdfpt+eTNpk8pl1stR64+SfNHkXvYl/eR3PT6RkRZQSzGG+mn1k1Z/vF7auUvHUGVjX57HXhDP8sMqd/vM2MuXmEys/th+xO6p99dksRZ16FhZv6XX25e2fo7w8o3J0cotxr4Tm09i/bRytXLXHW2Txkf74RPufuykSEPYatJkF3sZkvaCJKa7dhfe2Dirvdu22JcWVk/ti5ak+CrWd3sPf9zGR17uVjax59n++Be49oUzrlU91PNsX7wdaXtVH72MYvZqZW9fkFjd1vtav6zfWX22bfT3tXaT5N9jft7KnXeVN/OBPiP208s9TRbj6zEHZIY0RMiSRRE8QAgoxMtxgStopEZghqAhlQoZKudBbdOiJ48+oMP959TtHAorVX5Ei4soBq0JOwHlqNkBIOeA/vM3j+knP71PqK3LF4iwYX6oVR2HDv2hFIGjGBzmli9kqVgGG4PsGs47mWcwZ6PYK8vHC/kcLS3VGERTrZX5b4BeUOBZLVcYmIJiyxbAP6MMM8cAfNRotalUrvLzDg6PGCyCY4BCgaQKzyqXULRWHbNjAPyhrEsYHxQxV2uVwOoEhhABJ6BItF4XFirsfF8/blGr1WfWKrQNRZ2XLl6iCxcucpEiijhRMIhPvV6fKuAVMJYwUKFQDEXM16/fpNc//0VqdRsM4kGbUFyH4mkuuhkNuTivXCkz25KAqVZocXGJVtdWaHV1hXfqxzXok4SgKH4R5hjEyVI0CNanNstCmKykKBLMOChexT/enZ1BOsT9braaXNyHgln8ZAYdFNA2Gsy+hB3mcQxMCFLgnmF2FRRmAriC8ULR5tbWluy4DmaEwNCFuAaFsQA9SeE3WKJQlAlgyJAuX77E4LFr165xe1EUjngW9rO0uEDLqwu0srxA165foatXr9CF8+d5J30wkQ0Bygk7weMZXAAfCoDRP+ggiooPD/e5D3u7uyy/paUlbgMK9/f2dpk1DcxgKPoE6AY2j5368TsKRaHzkBkKobmgudHkMT88rNPzzU169vQZA84gSxStswzbMgaQGc79+OPHtLGxxUADEFAwODFsfsEDAUBQKJLVwllZW+g8BraHHus1GCW0lpeZVMKmvjL+/y97b9Yt15WcB0bO450nTMREEAAJgkWqytLqLqlbllySrOUXuZcf/B9tLS93S6UXuWWXarRUAwmCmIl5uhe4Y85Try9iR57IwD6Zl3T7xcy7kAv35pn2jh0RO3ac+PYX1iehpnfQR2yEdYAAHwAa+/Szz+jChfNcMPr8+TP6+sH9AM4B0EmKi1EYK4BIKVQA0x3AEbAFKdrMUqsJsA8Ae8IOlskAaIX4UmJTZcxUv8g6F8B6DGbMZghABfQXPoBjV4A7mL0qfEJ9Da8sRljLCFApg/+Fn4X/ZyaZUFDK7G2BtYBBcWC4KgjLhBiOMDNlYR85+Glh9APjBxhbqrU6F3c/e/6MXu9s87jC1iAO2Nr+QZv++P/8A/p3/+4vKJdD8Rl7IG4fZQZUKeE5A+qAjSrYDWwP63OOUbmwHfcaUR8fAKiGOf6MwDUCwINZRyhgkuM7LniDvwqsHu02s6QAmAWAG76HTDFW+B5gUfwvQDa0UVjLoCUKyBpgPckyAGsOmLwAzERxdE7aNyC6ePEynT59jpaXV+nmzVv0k5/8TFixwJjCIEysXQQoCD8PHR30RtTrCluerBUFLABfh3aiTQASKNMG9IZlEs6VdbaAeSAXoDKEoUqLWROADNje0Bje0CVU5PDcbdaUZqnPbQHYBH5kMmYbr+jH62WOLXnNjTXGgHIZgJU7zIB2/uL79Hu/9wP6/g9+wMXj9+9/Tb/41a/Y17Av4jkgxwXVAMkcHh2yLbIujADmhW0NmKECMscHfhK6UyiKPWuBvuZiwhYvY5Cc9FFyBbbMN6DUZE2pLFth4xL7HTNTATSpYLpwFz4nFBqLjAI8YLzYHvFcxMD2wBIH0PQIzGTdNo872OzOnT1H1659TB9fv0ZPnjylew/u061btxmwALAP4g7Y1c7OWyn+5zkgYVDhtguyjD/CxBWKpsaMVJrTSQpX2c40WzPOTRiwoWY/xjKR3I1gfhJAA+coOGEjQFsBcwWmNI57pfheYjPd6CQBdvHaG9INQEf8Df8HnQCgAT+nTm7RqVMnaWtrk5pNMOHJPAl5Yl6CjAB8ePz4CR0eNlhekC+zCSFHxuBEmIow9AAIJfOBACdh28zIw0C6LAO88cH8DQAFMzyi4J/BIyUqgdGyVGawHa7JMYBA/D5r5JhlLuT2ND8szl/klCBCxhsuyVeGIQ3A9mIh+CNlL0xAluNYPAAKdF2QzM2S55pYm+h4quVwWwGAwqcv8ydlqNfpMotgu3FI+29e06jXpMVagWrFIQOqivku9dpvaG/3KX304QW6fv0y9XptnhchM4R4vV6WFpc3aHntFC2vn6ZssU6HjR79w9/9PX114yt69PAp+3OMAZgGAdIH+BozBnQN38GnQy4Ac0NT6gsLLH/IBedj3BFPgD0RsQSD3vJ5Wl5aomopz8xU8EeYtwFW5vkQ+hjARcymWi5ThcdcmM6UTa7ValCzDTAeNhwQEBdiKWUtFJCVgHqH/SGDoj768CqdOn2alldX2IZbaB9Ata0OtxV9Yza+coXZqRADAqiDTgJM1W6BuRPgpD7Hg7D5ly9e0M72G9rc3JT+l4t0+fJlunDhAgFYA52G/wRj5NMnz+jevXsMUsfzdY0m4AVdhyqwJMlJJjqSFNwLcxT0ToCviPswNwkwSwr68WzLWChmbso+Q5FvkitPLzCVnGfIDwcb0qwbxwZmEzRmJeO5UADHAHOhHbBTzm2EjT5wRg1ASZzT69GZ06eZxQsxL9inlHEVfkKWhphjEc8CAAtGNLCA1Xhsec3AwJYCg+sQIwswXvw88vhoB85DP2QTAdmwi/UvFLUyay6ze6kfkr6hj/hej0uMmOO/EbOB6RHjjRj97dsdtpGFOpjPENvLRgsYRwXJ+VyNsKshdpXcD861wAybC9Ackd5DgLEA0oKtDf5d3j2I3nD0IvMJzwFh87AwV2gOiHPTwf+ozuBKMOqCLeyja9doa3OTWs0m2zFYziRvPgnO0blE/V2SW0AsK2xcysDG7eIx0g3NBAiVALwEmCvyTzIrabkqyVsk7ycU9OP/lzvpJmfyuzIzCnBV52Jpm4LBE8AQ1gg6Xykjp82he9DN5N8yrrLRhLbF9C7k0u17D7PPQFKhPwaLTfbPmvi7AAc7XvLM5B2GgnlVjgloSHPZIiu9LmmzvmMbj/pEv1QH/X11rcWtGL/jkTbZYnIBNyjbMfI1iTJM0wWrgzaHJu14lzlyPBphYATMrP21oCeriypDlYGse9/VvcR3JzlPeY8kPih5Vzj5Pmny3YzKKrGrSYCUguuS/J+VpX2HZ3120MIxq7S+29JxkfdLHpBo353YGFLaqOPodfzddzAxfXpXz6wuW9C5bESj4xTTB43FrL6KzCUHYY/bHGqil3IOrrEbpKWd659j9dAeSztPv9c8te1TLH9r2xnLycaeaXPH9np/rj/Pti0mV29Damv6v27wZeWeNj56L5uPt+2bZvthycWnx97xBY0381eip+qX4/OH2oqxmbCviih9siGorhlkzRrWHgxMx9wuaxLdhEje3yuwJmw0EiY9yU0h1pY53Mo0NrY+tvDvO2LXJ/4k1D4gMW0EkUw7ngU6vOvn+Ew2++B2ho+McyKzxPcFIJHmTEwMGXt34ddK9r2M7a8HrYzbwTFp2KzFrLNYFmbMJmY3y3IZOiJuzbxvDuSq49iYj6taTcYYiZ1N1jJojYP6GJl3ZB3+bq1CEo8m/U58o31P49/ZeF3RuN2OVZq9T/NV3uf48Zh2rbfhNJv2PtDfM80vxvrsfciE7oeDVg5eTjY+9v7OXudlOc03T5u3bPu0n6rnf/GXf24i45g3mH83l8BcAnMJzCUwl8BcAhqezSUxl8BcAnMJzCUwl8BcAseQwN/8zd+E94SxlwpJojiWTJ22OPdJVH5BzzmkBFShzbOJQL8oV1YSPTeWMLDJJ3+ef14sqRFrK+4zK9Fiz4klPNISBWltmDZc2OFY39H4xM60pK++ENEkVSyRZPuvv8s7ZQVnGLCVGT89bvUglnSJJYr4mgA+ij0/TRZpfU2Ttd4H9TraXlvkrQnHaYXoesz2V+Vpk7C+IN3KwutYWvLHt01fFnMBRSjCsywjMX3XtsVkGEtWxZJU745pHEDpE2WxZ6YlfmNJSS4YNW+FY+fEdCBmf972bbJZXihLIQz+t7K1Y6v3sGPr/YJPKur1ei0KrC2Yyuu79SN2PO2Y2+/HNjreVX2y4Gja/e34q8zS9DbNbr1+pSU5Y7pgZe39dswPoG26s63dac36JisbDzay9mmLZvw8cxybOcZ0Oj7F9sX2U3+PvbxJm7sSPULhatid3bxY0etsAlv7F5ujdLz8XGB1Iw1MpfeL+TO93vtStTvbPj1XWA4T5hk/X/m+4V54tmUHitmPHc/YnJTm8/y9rG1YfxK73tuoH3eNc2I+LZmnxB9Zv2rnBHxv/am+7LYy1z745+g5SSFM8hz7DKs7uJcWLcmuxEkRkrZRALCTftTLzet2zLd42afNrbb//jkq85isrVy1j2h7zJ/77+z4aLFX7Fn+pXZsrL0+Wp/IMkCpV2ZII4Ay8mCEAaIpQ5khw6koi2KqdptyoyFVilkqZfs07DXo0cNb1DjcpmymQ5lMl4oFonq9wkWWKKTsDYiarT7t7TXoxpdP6Cf/eIdKJRTIY2f8pMgqEIUwiInBVMxqIAU6xTJYYApctIo5DUXIWRwDiAR1ajSkeq1MJ05uUq1aDgXDJapWygy66bQ7zAaDwnqUr+VyBWo0O9RstalQqtBwlKWjoxYVSxUGV7XaKPgEaGAQdpKv8FtYYc0A09VACvcHAy5Ew27pKBDFbvTtpgBf8MHfjUaTdncPqME77Q9pa2uVTp7coPfee48WFpYYXAOGo1evXnOhoRY+J3YjhSIABcFEmbGlVKZTp8/Q1asf0pB6/BIZhdC8I3exMC4ARTGhzFlg7KiwLACgAmPF4tIC/w0wkBQ7MlcHv3gXZprBGHiPolL8cPEjMyWhuL0bmGNDHMPFCKGt7TYXTqKgVhmq8D9kgt3oAaTiAtM+ABNSFAdQEfqG9igwCWAqyA/gkHIZRbvFMZgLGouiWXykcBfxCHbRP8076QOsBhniGIp/q5UqLa8s0blzp+nCxbO0vrFGa2srzHglu+CjqBNFrwAiaBF5KD4NoBrxFQMuwmVWmL1dLtgEYO3ly5e0v7fPILPllRVaW10V0E1eWGTAkoUPihAhQxSAMtA+7NaOQlQUGEMXHj9+TPfv36fd3T1mnADATgrhBVCJNt66dZ8eP35KeYCMdH+EsN5lH4G2ZrUQX+wbIBIUbaLYFeMNxgqdswBE4mIx/obpYscgE7BUYC2DT7Vc5QJhFHQzY0WpRJcuvU9bWyf4b4DAXr58wQwoKPAX3y2sShhztl9mleoJ2xBATsJfJMXTrS4XPqOAFMAtqROWIknIDvccF1HCWWBsuIBWGF4ADIKd4G+wC0lxZNjRnVnCpOiC+XNCuwDWwIfhH1yoIu1RkIWP23A1g+2ACOUUBmJ6AUCgGAddhI2urq0x81y1WmeQ2bPnz5kdAe1h9rwhAEtdOjhs02effkh/+ie/T5ks2GJGVMxjUBF3DKlchM5A7wCmagkIMRS2A7wFAAr8CBAsAItyvU2mQKNsibLZAgOatNBX9BGgBxTAA6Qla1QBIwEsBfAbfJuwETJwagAwFViwOsy0w0x0gZ0P6+likAN8BvQVhdUosBagEsYL812OegMUPhP1+iNaWztJq2tbtLy0Srdu3aWf/+yXzEYmBd0o8oZuoHgaOlagelWYbnodYT1BkaMoqwDgwIqmIFIArDCfMAMcs8Bp8bIApxhgRpA/1rdZlhn+ZsqbUJOjoCP41VB+HhgzBEzHQCpmmpBZmgtvGKCja9YAomKyJtkYZLyuU7Y1AMYIAFvIvcsAhYuXLjNDy6effZ8ZU+7evU+//u1vuZAdutwbAIgHX4zidAAHjqS2igvHsjToDfmTw7hn8pTNFBhoAL8EpkdputigbtCi4CpbPDT+faKsTVBSSSwhvnsitlDQEOw37DitLGDcf2Z0SuJNln0AAwCIoLaMoc1ns1QqAUzVZzAY2guQzuUPLtH1658wmOrh4yd05+49uvHlDTo8ajBbTaVS4/hRWOAA2u2OQUCyaUhgKQiVfWzfQrJm+qKjLuPI57COBNGZYnX9kmMqcRxjvypnm59x+JuAGsab6YRCV54T7UYyrGsBTMXzBX4Xnwb7E+A0ACc5ZumBnlw4d47OnztLZ947zbEPYgvMI+gy7H5xcYmOGi26ceMWA8mZMcUwvknhnQCelClGYpLkI3ovFWpchAggUwBJIFbAHAAwMM+RDNyuyP0ATg0gC/bbwT8p+FflgfMAMOSYPIDeArxM8njsY6QN4qsF5IX7QK+S4jcZtNj6W2NlZZRJQAWTjB4Tay+YAQ1oMAJ4E2CqPGVHGeq1u9QD8LlxSAdvt2nUa9FyLU/V4oBKuR4V820a9Pao2XhFV66cpasfXqRm65BB7/XFZep0AIDK0tr6aVrdPEdLm+cpmynR/u4R/c1/+r/pzq07tLd7IMA3MICCbTAwWYpfw/UA0jO9F8+n+H1xeZnBWmBSZIYLjl/hG4WZEHMX+l+vVSkz7FGvdUit5hH1um2O9dQXQP9hn4gha9U61Ws1HjvNkQhA65D2Ea+0myxzALgE+Ik5o0udnsTM1UqJFhYWaAssc1c/ZAZHyP6A2Y06zEqJvgE8xZATZn8FMAlgvyHrEuICxGEAkzEDLFi6Wm3WdbC77r7d5TgQ8XmhVKRr167RxYsXuf2Ip8AY9eTxE3r+/AU9e/aMNz7A/OXX2eK3ZW636/FYLkOOTxata/FvbIMpzSnF8nk6N8f+T+YfBX0GtsPwEC0utUxrGjcJskXAVJgzwSIlcZWwfaIttWpN4uLBgE6ePMmbAwB4B/DuUaNBvQC6BHMo9Ansj7zJGfuCLAM2FxaXBQwD+87JPISNI4ThC0DzOtsw4m7EkZCdgqkkN4Cxf7cgVcA+iR9HDMUgvU6H+wH/xiCxUonHH20Hm+7u7hvWMbDoAXQkACEpjLWblbALD3OEsnfa2NvmKmz+Sq9R/RkDonizirAhWchl6Iyg+sTXmrlUr2W/hM5ySJ4APcE8CKDg1StXGOjGYCqwt2VlLeeBypo3sM9Vn4hn2HyZ9ZU2xzLJliX5l2QOkDtr360+WxnF8hDe3mxb8Qxhl07AVFbOaj/aL5sX8nbjZeCnZttXe60fK98HLwN/rZeJ9SG+DTFZ6f39fdLyRba9/j2IHpuWf9L22f+1DTGfJ/lTYRHz+uX754+n9cHKiOOq4NdkDCexp1ZmMf22+mzHzuqd6kbs/1jcoDnAWK7WvzOI2ZO2097Hn2fHyuqutsfqfkyO1gbtOHh7SxujtGv8fe39/Pw4LTfpr7MysTal51ldtuOI9mAO0Dy911+vu76/sfne24m16em6mWx+aO3W62hsbGaNy/+IT51l92mym2Yjx9Gbd31sbOPEd+tA0nQ3phexdsBHKOun+o+YDem46tym84edC6yNj9eOhv1NgpHJ9yexNllZ6n28v/F69o4/RZIzXjbzDvjQ25P1L1aOMZ8Xe+eX9k499v4z5ge8/PUcH0NZ2cXmbFwXe9cTmx8nrkdcnkveu1ufaf1J2nst9bdWXtbX+OvS+mHbFLNpG9+kzfl+/Kze+N/9PI7j3i8f15bTfHbMX+pzYs+K+bqYH07zP1aX/XvAmEzTZJ7W7zRf7OMH3z6N2+dgquNq1Py8uQTmEphLYC6B77oE5ujj77oGzPs/l8BcAnMJzCVwbAmkMVPZxJFdtM5KrvjrkgTEZELN3scu8H2y/LhgKk1ayMsEV1TipKHnaBLAnm+TH9OSiD5hEUs++Ov1b1/M7JMCscH7NmCq2H1jiQyf4FEglX1BEEsCaYLmmySjJ87Vl82meNwn/rwsZj0rPfEiO9zZl6C4tyZ/YslJfVZaMld1VXXGJ6piya7YdzYhGHshZNvmk4gxO53Q13TrAAAgAElEQVRl/GkySrdtZcZKzoglyWLPtfZsbSZe7C5nGHWY1ZVw/rsAzbSkpY6/vgS0Cflp+q6JOVvgb32O10tre7Jbp4BA1OfYcbPf+XN8AtsejyX/Yy+5bDtj+mJ1zrfvOPaXdk1aktb7IJvAtz5Z223BVFb+eh9bSBBL+KufSnsRo8f9POB9/LGUMZwUm1OsfsX0yI+N9994SanzodqVvnDSPuiuhri/AkX8fBPrh9cBXO9lGRsnO/b2JaBPqnu/q21QOehYp+lSYrcyv1tmqph+p/miWb7PvtSxbUqz17Tn+DZZ+U6LK7yvt7prZab6ZcFUXpb2OdYfajHMtJeUVn91XHG+H0fVQ9tu7Suen+aP0mwJ19g+6Xnqf/F37Fl+XKfJ2OqxlVnM3r2Pxfm22Mv21dqLb499yen9vZ471r0MuE+GRKUMUVEYS0aoaARD1NCAqYYDKuczVEABeO+IHj+8Rf3+IS3UUFTZp3weRWwF3hEfvqPTHVKr3aejow7duvWc/vGnd5iVCnVYgQiIy5KFDyYAqUKxDM7J4VmlPIOEUISJM/ndNVirGFCF8r0h1WolOrG5LsxUBRTzCZiqUioJ+AfF/6F4DuwmjVaXQVNZNCaTp8EIBX5lyuWLdHDQoKNmm4tVCYwzWex0Lkw8KBCWHwH9c2FotcZghGarQW93UMANJogWn4UX+kdHbep2MR8TXbt2ma5evUSnTp2hVrNFT548YQYSFHIqCAtFgTKuUjSk4C0dQ+gDGK0uvn+JqjVhBkBbZHd2Zaiq827s+A7FpeqPoUeFInbML4yZpxI7TQr+8R0KV4XxqRdiCbFFtAfgBWUx0t3xEW9IcaLdyTXZaVntTIFoyvqC7wUslmE9x3HIAgWuOzuQTYc2NlA8uMIFuNCrN292GGgFOUshhOjOmTNgnDpBS0tL3D+0BXLA32Ct+vjjD+l7n37MemV3Xtcx1Z3R1ecATAHWCuxwD3Dc/t4uFUslfiYYqpSp5osvvuBx1CJHFHDuvtnl8cfz11bXmIVHClT7zICgPg4F58L4IcXBYEj49a9/TV9//ZABFbgv5KFMYhjvO3fu0KNHj4WtI+B/ZK4H2G3EYMj+CHIJRfKiPAKoGoMJZNda3vGfwUpgBgNgC4C6PrVa0KkhM19VKmB8KdB7p05zXwSoJ7qwvLxC1WqFfwfQDOMDsBoYulQXUBiLfkjBawAzENHBwR4dNUT3VS+kKBosBmG3fWZGkY/ECGDhkiJYyB/FulyUH0BiAFHx2OaUQTcwOOFcPHvMkCXAId4ZF4DpcRwVwGcBXMVAA2aTCXUsut7H3ATGvpEArfmTwy7/YL+r0Pr6Bn+geyjYfvHyBe282eZCfLQDgKFWs01v3jTo4sWT9NmnF2lEAEWOqFKGv8tRgTd6wHgIsAmFx31QmIBBDUXJ3HfYMoAzKGYUoFA2X6JsocL+DIXLyq4FEBWAhQDuALgIOUHvMHbQAei24GGEOUcAZvJ8sFJ1uyiKF3AOGKugJ2iHAHNGXGTNwEAGXgF0ibmVmI2q083wfNDpjqhcWaJqZZEqlTo9uP+QfvObz2UneACxAN7qA6zZo3IJLHRlWlpY4CLsYT+wr3DRNwBV0k7IhnUtsDeBWRFg2E6nR+02GDNwbwXqAnQGX5ah4SD8DpaqoQASoAewA7AIQj+YACiAaW3s6+d7eUbCZDT2q4iLAxCFwX14AuYwAnBzKMxU/a6wLp1/nz6+/j36+JPv0fPnr+je/Qf0+Y0bXMiOsQKYDYw4aAcAvM2mMBFxgXo2z2Rmwz5RDkAqBlSBjUaArdmcgPMETBVYDcJcxq0KOSxbFMTzkO4cjWLvgHqW+CEBRfHfuogOgCoBU42hRvwkMEQB8CIzqLBAMPhD4GwcFwAYJODGEZUKANgNaABWzFyWwa8ff/QhffK979HH1z+mO/fv081bt+nGl1/yHAowFeZj+IY3b3bHYCrdcZwLzoMvmYyJgnsM3RBglTgE6Wvws9z/MeR0HAtIgb9cjFNsLDbWk4m3haEiLuyOHh7E/4meehBBAF+N81djWBHbKAruAQDEXA9AweVLl+jihQsMLD48BKPMIftf5AVwHICCg8Mm3fjiK9rfPwqdTZgFBDQlTA6iF8pCIr6OmYYCcwPmG2GzSgre0Q9bmAhWIbAjAUwFf6VsRvBBAF4AfIXvOD4JsQkAEGCVseuuWC7KrgcwNgAJ87zH+qW+X3TV6raPgSVekzlN538df7uWEYK7IfUBPBp2qQgwK5j5ECu12tRpHFFz7y0Nu02qIB7Od6mU61Kp0KFctkmZzBFduHCCzp07SQcHuxwrV2uL0HbKZKq0sXGWVk9cpIWti5TtZ2n35Vv6j//hP9LtW7epcdQcqyIDlLrwb2CgkjkLbJfsw/I5BlNh/q7Ua2wT5XKNgU3w8WBbBYimUkHMG+aHXJZ237yiRw9uU+Ngn9qtBoP0ITOMeTFfZBAu4pA6wOHVmvic4VCYSNstajSb9Hb3DbMX4ZpKFeNeYuDS3t4h+/6trXW6ePE9ZjwCIGR9fZP9E1hLAYhEH7KIAxHTclybAMAYB5RFHC5gKjyXAVa9ATNdIY5EDPX6FcBUeww0QXuzsInLl+ns2bPcH4BTAVzHvLz9eptBPhJ3S6EmfnTTFfWvAvxPNvmy/l9/t/oVnEMUYML+L2xMpDo9LU9gcwR63QDslHIj8adhDk4rttX2aB+UzQO2pwAA/Q62iO8hAwCSEMPCt/AGBq3mGEyF8cE820Ucxe3IsI1DxyrVWgBNgpFVwFSQu2xMAT9dnQBTKTvVWC5hrae2p3KS8Ulymwp4QgzJDH1hQwn4la2tLY7J8aw3b3c4xgQQUNZVoluyjkuYn2WekhhVman0uIAPxY+ozK1OWCAF5w9oxG3CnCAbVYAhNSCwHcDTg6nGOujAVLgv1hfo25UPPuC1CXQeDwHgMGE5khH3+aXJeU/64v1qWo7F5hRsrnCartvch7/G5nz0Hjanob7H5mJwjd14yeYabW49dj9rA94erFxiuRzbVtuPmN366+3fE3OJa5A/L9ZGO6b+d9sW/5xYTOL9itdptQWvM9Z/yTkyJrH3KNP8mh1XPzZeVxLZJDGY73+snbH76r19zll1T9fmas++DzYn6fMdymJsZZsWd1i7s37E+rxpY+zHIaa3XoeOM8+kjYW1KStra/82rlLb9D5oWju9T7BjFfM5eLZsTmNYZB3QE9el2XSajfm+Wlmn+S1tgx9L6wNjOhuTpW2X9Yn2+1i84cfO3yfmP7yPjvkoG6/M0rO0Ngi4e/Jo7F6z9CN2/0n/pvNe8p7WytD2D99rzO/nPW+fdn4ZH2N3NNmpWbpm9cfKdZqt87w3zlKJBKxdWR2P+R7VMY1drJ36NqhftnLy74msbOz7mlm649thfUfs3ZyXpfbT29RMe5GUxVhusfvG7FbfDXkfFvN5fv61PsP7E/t8+7ufK9Keq/fW9sX8mB0LP/9/GxuO9S/mX/Q7u46e5WetPlrZWrl5G1Z7nDaneTuJjYkfm2n3myZTjQX+/F//2bw2fNpEND82l8BcAnMJzCUwl0CQwHzCnKvCXAJzCcwlMJfAXALHlMCPf/zjlL11khvYpCl+94vyWCLEJqgk4ZIOpootyvWZNpGkyRXftViC493nJy85/fWzCmptAiAm1m+S1LBJL9/GWFJ4nAgJzFQ+8RhL7PoEmh0/K6tY0hZSUpnHEp5+DPzLi1jixSdH9G/ewdYkPr0epfXNj0FM/pOyVBWXoltbAK0J21jCRpPxVj9ixamqH5rEPG4yKaZLvs927HwiKqYvmtxMM//YNd5+3pX7/3wwVSIz3YV6sgjK6l1Mvr7f3gbU7pKCUilsxdj6AiGvw9Zm/blWVmkJYd1tPM2P+ISg9s++DLLjmZZ4VV22srKJeXudfaZNAHt9S7PPND217TzOOE3ri8pLAUK+eDLqv0xRjPU7ds7SpK8tXMAz0l7+p/kvlbP2M338E1Y8PUdfDMeS+H5e0OegwAgvKvGjbfU7b+J+er0WsKfpke+XjqnVo2lhRMxf67PtS6I0HdTx9eOo/fW2pX/7cZrmv2wbY/P8rFjCjkVMV70/xd+xlxaxuSymL95m9Dr7ctrart5jVgxj5zndOdS/LLP38nOeXm8LF1R2vsjB+ss0fxLzDfr82LzrfZT1kVZ/Zs0TVhe9n/djaWVv5Y8CDR1n21fVZ9tn/d2+IPYxlLd3sHkM8ckRDfIoCh8x+8moP6I8dqRHUXSvS/nRgMoAMVGXBt1DevrkDvV7h1SvAfA1pHwexWNZLuDGDuYonkdBfadHdPfuS/rZz28LO8ZICuyVVQPFZlx4rZ9QWM2gqSJ2pRfmGWHIQcEeUQFAK+CrRgOqVoq0sQEWGBTkZnnnewCqyigURGFcJsM72mOn+0ajRZ1On7p9MFwVKF8oU7m2SIUiGKjy9Or1Nj1/8ZpevNjma8B4gHkboAQuzAy7kILJBT8MAMLO6N02tVuyA3+7jZ1ypT8ocgYICIXBly+/z0WkeKsLNqO7d+/y+Vq0B1/LrE8MEBIAlqxjBKAktjCiUqlCtfoSLa9UaXl5ke+NIkL84BzICzu/w6ZwHy02UVCFMDFILMzMQeF5NlYFyAcfBbngmJ6n97O67WPcd3TMFY+qfkq/EvYIMGig6HJ7e4cLZXO5Iq2vr9DS0gLLAEWdABxBblrciH6jgPrChXN0+vQpLtBWYC+KslEMeurUSbr+yTX67LPrzFrENYqBuUvmeykAV2CM7rSNAtKnT58yExWYYE6dOsV6AGCJ2trTZ88Y3HHu3Fl+NvsysLiguDSD3fLBBATwirAb2LidbaE/YEARrkO/fvvb39GDB2CfErAdiiVRzAtmIRRA3713j54+eUqlYpGfgUJi/UFxO5gCUOCKImPcG+AqiFhYYmTcM2B1C8XyzPzERdNZZtrAp1oFe1mNFhdqVKtVqFItUilfpEqpPNYtPBOygMyYbSowtq2sLFGpXDJMAxhHYTpoNA7HRe7QPWZ1awJ8KHEEQBGHhw1qHDZZFgD0aRwiwD72ZtKHUEusdpIvoAg2FDwDaJnRXdMFYIV28rgCoMT6DDDViDIBhMu+AkAsBVMo2CHISdePYE0BSwf0E2AQMEQpSKPbBVtJidY3NmhjfYMWFpeYAePZ82dcVA6ZF0soQhfw2cHBEW1trND581soh6dMFiCSLKEveegps2gJUwOYoxjEiJgLRclgGgvsMQJ+QMNzVK7WqVJbZLAoM8Ewq5cArywzFVhnhL1LCooZYMXEOBkGtTC7F/ddZCn2Dl1CGwbgdwpAPMg2xzqGMW6BlQ5gzB4ANQDnojAZYKoRf7e9c0CNoy7lsiV69Ogp3frqtoBGB4EJq9+l0ahPG+srtLG+SqsrK9znHjPcISYVljO0A0A3gKkE+DRkXVfmFjBTQVcAUIF/wJwDQrYBgFQMoAosNvw7QHriE5inL+iH4lp0LSBAEmG7CqrIuhhq2gPzmTKgJf+zr2B9kv8BpAJ/E40Apupx8fqZM+fo2rXrdO06wFQv6cHDh/QVQBTNJrOZcb+Z2SxHXTDktRrCRMgMbQVmkwSYKjNC2RX0AXY54PlplB3QKIMC7wCmGgOdGN41juEnYz1TrC9nBTcj/Uj6lBSUyXcMyQwF/onPAZgTeio/0OyEmQrgNWnHiEEcsA8GE0LWgz4X5q+sLNNn3/sefe/TT+jDjz6iL2/dohs3v6QbN2/S4dER+1owAGIsdnf36eiwQa0m/LQwiuF/ZloKTCxJLB6eHXyHFv0JqAqyVCDZZCFv6Ab3dzzfmfwSxmpivTUWUwDuBTYquyZQtkaN7cZBUkBJJACnsCE6gx4ZYUqHhwfcNxTZXzh/nue8/QMAkg8YkIfzADytLSzS4UGDPv/8Ju3tH00wp0k/RFY+XpV1oIJahZlNAd82drDX8Zo36DzH9AHMpnOtFh8riEpBLJgzETexT0bOJABWcR3OBSBcQVgAb/D1+TyNAhJOQYvj2HiiENFy3pix43gr+DlAIcZGzqORFE1mh9QBS18XjJE5AnsjIdZtNql9dECDdpOZqXLDFpXzPSoXelQp9alcAgtPl06cXKaNjSXa23/L81CltkCl0hJVq2u0tv4eLW+cp9rGOWoftOjF18/oP//n/4cePPiaWZggP/hnAIkA+MemAMIKJGAq9i3wD10wBA4pV4TPBwtpjUrYYAAgqipioiUGZYCZFNd0W03aef2cHn99h44O9qjTbI6BJgDglktlZgrDHKG/wy4wJx8egLHoiIE2ylqKMQPQBm1EzA0tRVxw9twZunTpIoOyAfKCze7t79Hb3V1qtTt8XrFcYWTliGOl0fgeYFnUuBS6B4COsCkKo2qvCyB+i5mpwEyH/lVrAhxDDIi+Q274IKbAXAI2K9iGxN3JRgBS1ChAEwtQEX2Kb1LkY15rB7Hchc8FeHuL5Rk4xgcQiGOhJG7Wa+01dq2Y9nzNR+J/jd9gY8Jiu8gf2CJi0GarSa12W4Dd/YEAqcCcy2shsMOBtTPPYDcANhkcmS9QJltgOSOuZ0BcJsu2KxtddMcASrVVbmuI3ey6PVkzyKYaMu8KIy7iZ8R2WAehL2j/iRMnxuPOYKpej5kLOSbApgNhvDX3wHN/AEtBBgkDsbD8Qkdia3Z7zXj9HdZsiOP4HQez6YVPGDdbOGvBVLr255gjAqYCSBCMYe9fvEgry8sBTIVYUNaAs36sTDUnqX7P6qA9bzwfmVhh1nP8cZun4AjAvY+xz9DjaF/aOxC2BQeiUJ3wz7b6b/vl+xib87Qt/p42lx+zVf+d7VPac7yd+vGI3dO3z8o5rX+2L3bsY3JKk1fyHMnLpI13TH4+j5UmY99+G5ukycLrlj7L+2d775gM7LuXmD55X4tzNI7x9uL7p8/zuXJvI8exsVk64e1sws+aB6TNEfb6mH5Os6eYjNJ0fJoOTJOLMirG/IvXc293x2m7jqWOmcojpj86h3hdS5vL02zX6o/3zTimc4edQ1TPtY9pco6Ns/ZF75emr2l+9Dh6qqySaWOS1m6do7xMbBvfnatCjiisx7wPsDaguU37nk7bYuceK5uxrJFHDYDkWPtiPlHjBa9XafMF9xMbVBhWZzsO9jqbh8V19h2mfa7tv+qXv0/aPGLPt7qpOm/lZGVibU/P1Wd6m5rm02J9n6VTAFIhPp3me/y8oXqhNu2Px+aEmA9L86uxNusYeR/tfQCO2/d+sbHyPsjq9PHsNTkrze5jc0nM59vneVu1MvP6lOYHrb5Mu1/MJvUZ3p5juuq/i8V83m/96M//1bw2/Jsq2Pz8uQTmEphLYC6B76QE5hPmd3LY552eS2AugbkE5hL4NhL4u7/7u28EpsIzbNJgWjLXJhS06Mov1GNt1kW1Jsh88sQnSNISMpPPDy/jzS6Us5IxseSKb29aUhnfx5I2tk/2+bGE8MTzB7I7vj3PJjp8ciWWuIkl7HwboAyaDPft9331CbZpiXCf4MDfUniWMKDEkogxeceSNXpeWsJRcriiA7FC05ge6nleH/VcW9Rvk8P2ZTA/NRSEeBn4xKVvw6xEo0+SxmQ8S35+DP0YJPoRdrAeV6nJndOSrNZGY8ncGMBDbEZezNsfr3cxPUvTRa/zCRhgEkw1Tadwb2UE8uAVLwN/H/k77FwdAfpY+4u9iPH3Uz3z8rGJc++3fEJf76l6asdimt/wfU1L6HpbjNnWcXRVn6dAJ/siwr/Q13bH9Nf3376k0QQ9xtfukm77Ns0Orbymnaft0sJtq0deFmn6joIjz0ylfbH9xvX6vfbvOGNg/RGK6GZdE/PX+mw/n6X5CS3I8S/O7Pm2QGOWbtk2eb9rxyrN1/p2eh+fdk97bwU5pLXVPsPPAd/U3q2fTeuTHQv8Dj2CTK1ftj7A9hn3tGADtaVp51tdnzb/xPqqNq96pH/H7N0es7K2ftTKJ6Yb+M7Lx9qj+lsbC9ids2084cfb60TMP3h/yzIR7Af1MgPCPvcoSmdm0v6QCgBxgNFm0KM8DamYHVJu1KZ+55CeP7tHve4+lUtDKhZpzDqFgsb9g0MCDrPfz9JglKf7D17TL35xS0AdXNwuACpMVZaZivsUGCJyOaJsAYW0KBQTsIeyzhQZ+IGC3z4zuaytge0kgKmqZaqU8XuOi25LhQKhsB7FmmBi6CO2RZ9yJSpX6rSytknFEorscvTw0RO6e/drunP3IXXB2gO/BBkUAGSpjoHQ3S4KOfs8lgqGgrxRoAdAxXCIIuAcra4u0Nmzp+nChQu8Ez8KOl+/2magzMOHDwOwRArGhF1KQCkogrehj9o4F8f3AQzI0OJShVZXF+n8+XO0ugqGoOrYXyv7A9qNQkNcr4XIyuID4aOQX0FcWjyIfqAoHR+NXyzIS328nefUPr0teH2VmEt2g9Wd8KW4Uf4GUOrt27dc8Ap5r6+vjcE7KMYEuAgf7CqP+2CM8YPrL126xOwDAhYTNgr8DrmAmerq1Q/oo2tXeAzAoAbgDEAZeC7OhVyUIQO6hj69ePGCfvrTnzIzFQpAMY7Ly0v8PLUlAK5w7YmTmzzmaNfK0goDHAAIUtnofK8vZIX1DCxQUtCLHfsxvl9++SU9ePCAPwCPdRhAIvEC+nLv3j1m7qoCuAXZ9dEWLf4lZg5AgSuKr5ldjIEqCTsP5JXNE5VKeQZnFQtgIQD7U4Zq1Qot1Gu0tbXJu96jWLNcFvaCQVeYiADUUx2CTNAfAD1UR2u1KgNxAIwDyAV6hnbjB0wpClTFtZAVxpp3N89nGQDBYCowvDXbfAwyAMgK/0MOsDHIXpi4wK4lgMBCUQCXyWYCBkyVF8APx6AAjjJYZshAKi5UAZAOoDKco+xWABSxn5Cd13XchEGlGEA9AC+KvuFcACnBEABb39jYpIWFRR7HJ0+e0t7uHhd0oN+g/QMjUbvVpIV6hdZWwU4CJMyAGfeyDAYDYII5fIT9iRGnovdgCeI5S9nGGDzDFSMMlqgtLlImlx+DqRKgYFHACMUC5QEsYTshZv8DYxX3lXeal/EQ1jL1wQAyBMAhswNmmD0I94KOgDUELr0DBi2MC2r7s0Vm/xsOAT4jBlN98cVtevL0NQ36GXr29Dndv/918HkKpgJLyJCuXL5IFy+eo831dRr2u9Q8OmRfBiCjAK/6/AEgT9isBtRjFq8+NVFoP0RxY5HBwf0eQFfwdwLkhX8eAUQFliowkjCLmxaqC4uEAlqhIMouxSRFzFYmgAyeP8M4yO9J6b0whxjWEOHu4AJpJvQiMFXA1/e5nadOnqGPPrpOH1//hJ4+f0EPHz6mu/fuM+tLvpCn/gAgM2FJxPzDYCqwqmH8GEwFtjTg3IBmgmcAwC3oeqZPQ+afDKzFmHfDUnEMDwjFzezXAnuUZWIS/ij5UVCYgKosaEyOgxtI+HIMmEoqmsINhKVLYyQG7QVQEOZVsJ6BFQ+QKwxMIZ+jtdVV+hc/+D598sl1+uDKFfriyxv0+ZdfMKgKvgH+tF5b4Nbt7e2zH2k2OuMW47jYsQK61FfI/8maFusZ+bBf1THj/rtkgaANJ2I6ldFgKAA/H6dpwsHHo+yXs2AVCyAOjo+Eb00LESfaGOIkYUDv08HBPvuvDy9fYWDviRNbtLv7hg4OD3j+wn1hq/WFJZbN7373Je3tA2TlWMZ4TJPvxh0IYKrxejHIw8bodq2h54G5CsCL2BrXrt90HYDvNFaxPhd+U0GfDAqqVMaMjQyoKpYoDwA92LMC26KNR3zcrcfsc/UcG4drDDSO52lI3V6bOr02g/cZ8NUbUevwkJr7u5Qd9ikz6NCoe0iVQo+qpQFVygOqV4dUr49oeQWA5BLtg5kKYKrqAi0ubdLy8ilaXjlFi2tnqLp6hnae79CDr+7T3/+Xf6Cnz54zeE3BVIg5EM8qMxXsHHOjgKnyLO8BYqRchoolxMN1KlfKVAYwqlLluR3sNoVSicdl7+0OvX75jJ49ukeNw33qAtydyVKlLEAkxBoAbzMgOcwbaDuzSh0IWA9zNfwU2ohjiLV33h5wXLOyukyXr5yns2ff408hDzDNiBlGt3d26M2uAMsAmAKLWa5QpAwWAJThfh4cHFK+UGRWLcy3OLfdRFwrGwwA39vv9bk9r169ZjA+wHgA09cW6oE5E/E/AD2IGwXog/srmMquUWUzhLQN0SZZqsb2YBKJ1rbT1p26Vkw71z9f/+a1Ahgq1bNFNglTnX1Hdx2QR9ejFjyE78DoBDASbA7tA5iK2XOZdVKYMsE+2en1qN3rSvwTgI4A6wFELuxWBaIR4iLREyVm4ngScWq7M8FiZ21MAVPsncOagRkpx8BS3RBC9BD+GmBRjC3GHfoNHUBMD8Y0zLOVcjWA5ISdihlOw7jp+GucrushjVPxDLt+Hs9dCvgMMaKuR+C54Y/x/zcFU6kPDK8RxvMk1mpgC3vvvffo3NmzzNaIsQGrGhjAYj+2zf54mm6m5Q5iOht9aORLbyez9F6fZdvi++LzWd+2LTqW9v5+rO29cb7N36qO6v96P/u99kfz4Pq3jw/S5slZfUsbZz/GsTH3Mvbt9m1891mSzJn2LHvMyued+Mh09N37SV7FyjnW1rRnWR2042B9rfpEPTemf2n3V53wcVDs/JgMvD7H/E2avlgdtnaq/cS9vF3HdM1/l2ZzafprZZw2h83S5Vl+yh7X+DM2D3vdsPJNa7/eO002Kg8/pvosf9zK3eaVbR9829P8hx9XXKdxrM71aX2eJfNp7U7zB7PuOdlHvsvEJbF5xtubrofGsYF7v+31U2Rp153ySPtewdq2fyek97PPU7mrLeEY5/UMmMr7kDTZ6JrGnx+73uoYb+sRo/+LMJ3qvTyYKjZHeD/k/07zXWl+N80+rI573+qviem/HRf77JidvmNbhnwcJGgAACAASURBVJkqbVy8bDUnj/PT1pFpOvlN7ML2xT4nTT/svWPzhfdr/vzYvPNN2xvTw2lzyyxfa31umk+w7Z41J8WO+7nIv2s9jk6p7eq53lfhuX/6oz+Z14Z/U4Wanz+XwFwCcwnMJfCdlMB8wvxODvu803MJzCUwl8BcAt9GAv8zwFTx5EHCbuMTNz7RYhMDaYnZtCTWO0mbUGDjkyw+6XEc2fmkgm2Db49N2NrEBH5X5ieVk01cpSbneKfmycLftGRfrC2xBI5+p+drkpRfNLoE6ayE0DRZeNlqu7GbeFpiNpbAwX3Skic+Ke/bK0V9Zqdb0780mdsCah3PtCJyTebiPJvg9UmeWKLRXjMtUerHaxawJ6bTNqnlk1mxhKnIcXJn5OPaCu5nn2ft3srRjlWohRs/4rh65ftibUuP2UIGLvw0zFTT/AmuV4BhUvgcl0LcD8Cekl12Y37E+wCrT1Zu+r3ewxYgeZ+j42mLrK1c9Fr1R/oc2xZvR9MS5TEZen2epTuxBDC+swVW1od6HfMJXut7vc/HPVUn/kfAVNaHpfXPjgVkEgNT+WvteOAYCjcsQ49P9Gtf1J9ou7yt+bnAz0+4zoKpYj4pVrCn/jlm82ly0QJ+HV/dfdTP11Zv1afG5qS0ed5fnzYneT/ifay9v72ntRkFc3h78nL3umrlZvvo5+Jp97XX2fnCts8yU3nfomPoX1LaF8ReBvYliJ3vpEAezAvJj/ctaXrh51H70lvbYm0qra9+vrPjG5O/1amY/8T97Bzg9SXm/61Mpo3PWJ+wY2OGqDPqU2fYC0QHYKYaUjGXoxJA6MMBM1PlM6D2aFK/s0+vXjygVvMtZTMdKhRRoEiUy2cCM1WTAT+DAQrpCwym+vnPbwmQCvXRzJSTMFIpM5UCqYSFCnX4UtgP4AsALvk8CtHB3pKjUhH0OihUzdPqCgo+i1QsAnCC3fMF5IGCfxS7AuTQanXo8KhBowzYKYoMoAKDy8rqJlVri5TLl+jW7bt0+/Z9uv/gMYOZmFEoX+CiQOyKrz6OwUVg0AjsE8oAhYJW+E2ci4K+ixfP0/nz5+n06dNcbAog0ONHT+jt213+W3yovJhXOxZgkRQfC+uOgI/0ey7JR8HqiFg31tYW6cyZU3TmzBl+JtgD1KeisBDP8QyDGHuxF4BTBFAkP0k8ib/gj/B89Nfqp/ZX7QD30gJofYGv7U7uLfG0fq8gLgB+eOf7ZpPlcnTUoHq9yoAUyA1FjJDbixcvGVSDwnGZY6R4EvfDva5evcqytiwXaCdkBFDW5tY6bW6u0pkzp7lQFAA0nItidZ3zhWVJGA729/eYlerGjRvMSIUifjA6oGgThevqu1BkioLc169fceExWInWV9epXKqMgVrWL6ispPAK7Ze5FmwKz549p5s3bzIA5+uvvx6D7QBaQFEo7n/79m16/PgxAwVBTIKiZL0Xs0UMBgymgs6jWJVZghiAJ0BG2BhqXBcWqrS2tkLLS0usNyi0X6hXGUwF2TAoisGwbR6btZVVqlfr/J3qY6kkQCu0H+OET6GIPg0JBd8A4mCMIB98V68DtJgUtqgucJFsZhRkNqD9vcBiQOJPMO47O29od3eXdnf3uG8MhrKAFgY/aBF0KLrNIJaDTuvGIALxEODMiNlvABiS8ZHda+V/1MmI3xHZil2IjqNgtzi2GQHvodQFrHw9ZmaA3m5ublG9vkB3bt9h8GSz2eKxBmAJYB1mmxr0qFTOU61aYhAVqsIHA4CDegwOAlZQ15IAfjFBCtalYY0E35ZjVir4QqHUyhUKlMe4MBOXFBdj7Susa1JELoAw/C2AKhQMg3FkLKvsSNipAkMVZMTsVkUADuEPAWbNUbmYYyBVtVYOIMacFA6Dtyqbp2KpSrl8mWiUp94gQ6gB/9Uvf0sPHjyhfm9ET58+pwf3HwpDXpAHgELo6A9/+Af02afX6cTWOvU6Tdrfe8uMTADuQT5dsMP0utRsHrGOdvm7LoO5Gq0WAy5zWYCQwEo4oF5XgHcAVYGZij9gc+J5SoB5+B+MjPDJEktIURbGX+ZasFYJE4wwU4XvFfiibGYotgqbqYDlkX9n2IqA7rgIS+BEDAADAO/kyTN07don9L3vfUZPIJevHzILnYCpUCgtNgJ9AKAMABmAjiArLqQeZWg0yNKwL+ACgKkUuNOjPuB7YzCV9CFhhwyun3U4iSkkh5aUvwmjki9U4/P5n9iOpD60xwHxE9b1ei1YZzg2CZArqL6AB2GX4qhgD7yOBYtvhmh1ZZn+tz/4A/ro44/owsUL9MXNG/y5ffuOsHflcmxv6APA3GBfAliDAWYoNmdmQNs/07PQHmVstGsdBizyuE6CqaTfodGGaYPXxSxbMIG5Z4zZ7iZ3TrcyVxA1x3oBcS6AKmUTtI8V0CU+YKGCjX780Yd07ux7tLm1STvb27R/sM/2AVtHbFBfWKSjwyYzU+3uHQZW0GTzJzu+Om8l635hV+RPkIfNEdhYfRzrC0xugmHTXjOOQw0oxK+/7Tnqh5Vtj9ms4N+KRSqVKwRgVZ4ZmQKTUrkc2CHBEAnGzeL4f42t9Z76XF3bYl6bBJvDZ/eJAHjNA6yZowKUszeko923tLe9TYXMgDLDLg07h1Qt9qhWHlKp2KN6bUTLizmq1fNUKueo2QSQLUOVap1WVk/R6toZqi1sUH3xBNWXTtLX9x7TF7+9Sb/9/Aa9ebMr9pUFq96IgSkAGcGvMcATIFawVMGn5HPUbsEP9rCdPZUrNVqogy2yzIyRACWtra3zHFVhkHOGXr96Qa+eP6EnD+9Sp9VgvwIg1UK9TivLKxxrYJ7g9TPmLrAj9fs8N1u2pwKAwhli4M3uXpP29jt04uQqvX/pLDODrgD0X6kyaLpx1OR5HX05ajZk3gpzVIYBcZh3CwwSOzg8YrAcwFQYI8THrUZ7nE+Bz8Z5aM/Ll6/o9ettYeGqgCUJmwLA7yuDkdgBb3zQ6TJjJMZYwerQD8zjlqkqyRNNFun69Z5fe9r1nR6zOadZuQt7rrWtIQPok+JanzOxYCq1Nbsu1Bhd2V017tXCYgB2EEtr7M9Aqk6bNwfo9ANjKDPyCphKwNoF1q9Krc5xssThYOFEDAmGssZ47sAY9roA/CvYVdYGuoYXVj/xeT7HImtDYazTOBTjDt8NH4fxA+Af6wfEtegbfCPuDbZVtEk2cEjAVCojva/KA9d8KzBVeKcBQDpvWmGYqVQPxr41MFba3IiuvRRMpXLAeGHtgrE5c+oU95PBVKjrzgqDltdBn+exx9WvW91UWdgciM2j+GsmHjjlD6ujNqfkbcTbR5q9qEzs9T4fktYc/3z73s/21Y+Jzb+kgamszto2als01+XHxbfdj+UsOfv76fXTZO3banNr3u68nJP2aqw8Cabyz7V67/uSNm5eZzwzlc2ppcknpj9pNuFl7u+P62xswrGe2bQu7b6xsdXrrI7ZMfN6qOdrft37/Fg/bRzrx9rPR7avsXul6eMs/TquDeK8WWCj2L1m2YmfQ71/9P7HHrf2rufZcfEy9OfEfEFMZ70Mp+l1zD9ZPfQ+Z5Z80uxa7xnr4yxfFDuu65RYe9K+87n3NJ9k7U5kORmnWVuz8sP3GkPouxc9HrP9d2w1bKZhx3mWT7Lvu2x/7LjF/FAm0GR7/fNtwrXWR8TmG+87YvOUH0NvC/ExjsekMZtTe59mM2l+KKYHXmbWpkZIlJqKXe+Pva6rPKwc1ffH5lkrG+/XjzvXeTnoPf37dO+vbD+t7nqdPM4YH9euY/N1zIa9X0vTA+9zYz57mh+zNQUx/xyzLR/rTLM/PaZ5Am+39plzMNVxtWh+3lwCcwnMJTCXwHddAnMw1XddA+b9n0tgLoG5BOYSOLYEFEz1TRKzsWSCPjCWdJJkQ7KDWVrjYgv9dNBFMt3HEgk+weGTPT4plJYQ8UmFWW3X42nJIBz3L4r02dMSHaPATOXPTUsi2PHw8oklpHG+FlbyLs/uJeCxFUqL6VIusPflHWSnMFP5W2jyTAtKNaEyS3d1F2Erk+MkIlX3NPmpY6f38ckfnB9L7Gk702xEZR+7NvYyQ8+LFfr7Z8WG4ZsmxrgsS3ewNjeM2Z1NJPuXTLFjXp+1UNHb4yz9swlz/J7mSzSxLf8nRQC2bdaGVZ6aHLQyjyWAYzJB4YgWIsR02n7nk+o2Kaht98ACq4e2UFrb7v21nq96PQ3cmSb3aYnaaf2Z1n+fALfnxmwt5ketHqi/iNm9TXJroQu+s2CeafZqdUT9kffFVof9MbtD3Szd1uPTkvhWN/S52pdZPiH20sMWaMTmD5WZ7Ze3ubR52fbX7kLoZZI2t9kx9n7C+zY9Ny2hb2XjfQiOqb2nxQ/2vvq7BVNZmcTkaNun9hjzz8fVEe2PfZbvuwJD7RjHwErWf6j9eTnYucu2UfXR+qNpY+CvtbZrfbaOt40bYvPMNx1v7/NjeqHzyjTbiM0j2mYci+mY1eGxX8pmqDvsU28UQDWIyXoDKuYTMFV22KPMsE3D3iF123u0/eohddpvKZNBMR1AKyMusgcIoN0B2CHHYKpuL0t3776mn/3sNnebC2tDnTAIsGQXeGGokvENQCoACZQlBqAHZqZCwDdgIFW1BNaoIZXLeVpZWaBaAFPVathFv0AoyOMqs+GQCze1+BS73hdLFapUF/lTW1ihxaVVKpVr9PkXX9KtW/fp4aNnDFBAMSZ2y5fdkIWFALHJGIjUlx3iUXzfaLa40BZFfZubG7wz+sWLF5kFAIWFYBMCIAigEOyij++0ANSyUqltMOAjAATVb+lO6pAL2LbQluXlOjNRXLx4gXdil/v2xmxLUjAsRX069tZehA1Ld7oXJhoUJ+KjwCz87v0ogDP2fjqfSWGlMA2i/bi/Pg/fKRALBZooxAWDAQotm802xy0oiNza2mC5oT8odn316hXt7LxlEAFAIBpD4DmQSacDMNUVBq8JUEQ+UmSZpZWVZVpaXmAAERg7UCy6tLQkDFVZFBxXmJkHhdhoy87ODj19+oQODvaoWq0x+9eVK1e4H1JE3GaZoq+ItzCuYLBCe987c4YuXbrMRciWwQo1HijgBBgE464MZCg0hRzApvDi+Qt68uQJ9xcfFCejkBlsZ+gHisHv3LnD55RLJWamUjAV+wnKGjAVmCu6zCCgzFTKQrSyukRLSwu0vLzI7FMLC3VmqQIzVRUMFszsBtkOqINC2nablhYWmZ0CRbD4gBUI9gE54zwUJoMlCOOHwgUUyirjFPqHHwC0WKf78Bc5AmtJs9kIzIUZZnICeAFjwOX6gb0LQKT9/QMuvAZLBXQFQDG0q9MBgHFAhQLAT7JOF5CVFFDwN/g9ADzEJwrAogCQUI5pggJARgAujHdhMJHYgwKsMOZodyGfHzMTqa6LqxlxH1DseuLESQZ33Lz5FT15/JTBPShCR//BpASZoY1gNwEIFD4NTFT9PpjIBDDE7HwKyQhgKh7lAKZioIfAqwI0B5xXAO8MmRUBhcPMJgKbzIJ1C+ApgEmlD+gLgFZgJ0PRsLAAGlYqZqkSZirICWAqsS2A5LJUxqdcoEoV+lJgABczNmXzzC4Cn5ovVogI7IAAU43oxhd36Nmz1wxyefL4Gd2994DBMgxyG/QEJDQa0r/5N39Of/TDP6CtrTXqdRp0uAd2iS4X+sPPdnodLvA+OgKwoMXAKvZbvS77YpmDAAQFe1Wfuh3Y7YDtYTDMUB9AKjBVMWMVdDKwlTFrlYDt5CewFAVQCAORNF8RwDQobgfIACAhzRRxf/hGAGuK9gkwRyY4PQ9F/gD3ntg6Rdevf0qffvYD+vrhY7p3/z7dvnuXi6V5DPNZ1kvMa72eFLcP+z0Gd2FMmWFomKUBg6kE7ILxByihO+xSfxTYqcJGGzrvJruFh+2bx30I4LEgA2GZGs8igZ0qAMoUSMVgKqyHFW425r1KwGjjQjezTzlvYAFgY06CATBwMYOcyBXKsrq8TH/4hz+kqx9eoTPvnaHf3fgd3bh5g+5//TX7AcgIbIpoAZiXANgAMBesZIg3AKzj9vPYBT8RQFRJ/DbJxq7zGwNZLJgqgMcYTAflZZ0PoEy5KMDEgg/SgnkGaxrmpzGrlYDRZJ0joMlAa5bcJ0DPOL80noyHDPSCzR4eHTKI/Pu/9xnPVxub68ysCAAqQIgAhmIuqdUX6OCwQV988ZWAqQILTxKTy5hp3GnX7wpGk7gTRjtZTOzzR3xeAHlqPBCLSVX+Np6weYK0tdk4NuZxgJ8qMPAQYCr2aSXxawC/CohK/gfYHeBhBpoyuFSApvodrw0ZSCiFiclaGFYMBiWiXCFD5VKBNxzIDoa0/2aHdl6+oDwNKDvs0LB7JGCqEsaoSYuLWTq5uUDlCuapAXU6LZZNuVyj1TUBU5XKy1Srb9LC4gn68sYd+qd//h19/fApHR012cbRHvgLjCniWQCks3kBuLWaHRpgEsqB4bHJjJejXJaqtTotL60yMxWYqMCYCcD3uXPnqL6wwG148ewJPX/6kB4/uEvDQZeBtAv1BVpcWKCVpWW2SWweAF/ETJlgHzRMqhovMqFtX5iCRpSjQrFKFy6epouXztG58+fYHyEe3N/dF0BVo0ntToeZjsCYBUAVngWY9IjjHYCehMGKwXKlMusd7iFgKmFsZHAX4px+n16+eMnsVDy2gakIzIsYU8RfEpPkuR+ISxBPIO4UnShyjA9mr/G7gAl8SuLPdG5QU8ScpXk3Ye4Tm479MMgyuKGJc8bMhgmLiJ47viZxwtG8o7UVm8Ox60HNfWgMD9+pawxcD8DOBx98wPMpj3kHcy3Ae/hInNfuCJAK7FTCdgmm3wrHrLBDBVMxK2QAugmLp2xqBn1CHKkboOA7iY2wWYKw+r27/le20XCP8SYTYJdF/gT2BOa3Oq2vr3O8jL42GofsH8BciOcLWPpdMJXmASyYSpmhdU1lxxPtU/9o80ksd1hALssblQBgzvGBUnMZ8K3E7aIFeL6Omf8ez0IbAILE2GyB6bhcDptyAIgsG0tobKK5AQuo0GOaW4jlLdTfxfK0Wkxq8z0+n6c+PKr45kufv4tdZ+8dO98/w84jsXbZ820f7Hs/1YFY/iyJH6bn8u159nffBz/v+Wdqe30OMq3fflysLqTJz8rJ5719LkyfO6lTsimL/sT66I/5cZg2blaPFSShMp0lFz8OXt/T5I3rxu8nzWaPNiayuTeVU5pOp+mSlYvNkWg7ve3aWMQ+3+qJ7aPX5VjsZX2ClVdMd9JsOtbvafbn9d62f5bf8PedJVt7ftq10+xOZeLlOs0H2pytn8NiOuvlZ/2R9Ytp7bTX+/H0NhCzxTS99fKa5VOnjR0vlbFxV+Rdf9p3qr82jrF2YvuSvDdPgFS4Xu9t35fr+Ni57tu8I9PNNLxdTfNLeLbdPNCOV+rYISY2mwdZu475fPv8Wf74OGPq22Wf6XVymk/1sZN9l5KMn5zlZej9nber2JyotsPZCM4Byk+s/bPmEuuL0/Tcz5dpcorJyPtEq7ex8fRzqO+XlY/3J7N8bOz4tDFP8zF+TH0bY3/H/PU0n2Fl7n20vX/MtmLjcJx5K/ZM1Y85mOrbaNf8mrkE5hKYS2Auge+iBOZgqu/iqM/7PJfAXAJzCcwl8K0k8OMf/3ji1aRduKYlfdKSHD4JNXkvKSRJ+0lLpvikQFqS0d83bVEeK0jXBf60JJdtR2xxH0tgxRKf/rtYEjuWjOaCoVDdaq+xCRrfD9vmWOLLJ3/0HC44SvmJtR+nxgqa/S188oRfBEbAVLGxtGOjCaFYMsb3Sf6W/ZbtTyxhGmsvzrOJeJsEsy+6YjKIJaGmGalP+Os90/TNM2TMkofqgz8vbUwnk8KT4fUsvcU99aW8tytNfKm+6v+yC/VsN5aWXPN+yT/33RcACVjCywZ/28SjXhvrt++H7wFebI6LOsbFWpMdTRvjmK174IPqIe7hi6y9f9B+6TW4vxZXW3nZJGhsRPzL7uP439h9JnVMbDQ2v/iXylpYgHNjMtIxsbvb2RefdszUzvx9tL2zkrnfBkw1i+FsmhXYMR377FBg5l+GWN2I+b+053i5+jlJdTA2n+LcWBxh5anH9Xp9cWbBbDF71nunvdz0fdTn2LGN9dnbiV6nPlmPx16C+BcGKD6yvi/Nlmz/Yro3Te/UTqaNaVo8o33w842f27R96Ivd9dfLKk22uJ9lppo1BtoXq8N2vO1Yqm9Wm/Z+2eqr110rM32Wl/Us2fsx9/7Ey4h3658BHJ8Yr2yG+qMhDcB8wfQuQxr0+sxKVcplCUCqUb9Ng+4Rs1K1W7v0ZvsR9XuHVCwiUOxSNgOAEABOAvQZDvPU6wMYMaRbt1/RT396lxCSAyyFK1BX1lcgFYAIQVDMIoN6cwVS5YVZBmCqLNgqqE/lUo5qlUICplquM7tLuZSnarXCrCm9focGfQA/unSwf8CAGxT5F8tVLmCtL6xQuVynTL7M7FT1hWX651//jr66dY+ePntN2WyeC/PQGBTfoSAQhagoSIZsUeyH+Q9lcCiW29vDzusAU5Toww+v0vvvv8+MRihERFHzw4cPecd8FOmiKBS7pqMIHEAR/I972YI9hMXYgV8ZAjHGPKZcpI+iUDAjFGljY53ee+89Lo7VosijIzA4AZiUZ4YcgHzG1ZtBzrAVPBOsFXi+7sSPuEhAKp0xOIv7aXZlhs9BkaV+p3Ma2qqMEWoz6p8U9KkFmrgexe6vX7+hRqPNoAYwRwE8cfr0KfYB6Mfz589pe3ub5Y/noeBZZYJzcF2r1aerV9+nCxfOhmJpYZ/AeWiHgqkWF2uhgFoKkKWteQa+ra2tcX/39/fpyZPHdPv2LS7G/qu/+itaW1vlQhC0B+OAYk0FqaANjx49or/+67/mNmPMf/jDP6Izp88IEECrZgnjKewIAAWhIBqMEwBuoX/tFsBlwgLFTADtNoOV8Jy3b/e4aBIAm3v37rM+LdUXuMAaIBD1D8xyBWaqwBSFgldh4hGbgg0tLNbp0qVLtLAI4F2e6rUaVatVBjqhOLyQF4AY2q0AB7Sh0wKASQBwAANCDyEH2Aiej7gT/cP4aLFIfyBAPZwH2UCnMP44D88DA9jLly9ZpsyOVC4zoIILpIM/F7AfGJsElIJ1KYAyB/tgA3tN29sHbHu1GkBJAnYUAJTukitFzgnbQQIqFFanLBe5wqYErGjBVMrUJsWxaCcKzQWoJAW9eA7aKmyjeVpdXWP5njp5msFUX355k54+fQYetWDPXep1OiwvZtvLgWEtI+xOYDIYoSgcRcZ9/p3ZeXg9Lv9bYAf/HoBhXCA8GlKnD5amDoMnhFmrICxbAQAhREJJHxgkBWBVKDwvFvM8hvzh7wOgiu8leZVcbkT53IiKedgjmD4KlCuAIUbYsQBAzRdKVKzUKF8o0wjMVD2iTndI26/36PCwzQr56OFTunXrDvsxXAqmLrAHQr/+/b//K/rTP/lD2lhfokG/Te3GHstDEhNgm+pQu9uig8MDaraa4j/7ooNgpkIBvvhWMGjA7uDrBFAFcCHsAr6j1x3wcQbdDEaUz+SJRlniDWU48JH5R5mcGBAXkiOiYwI+7aODgtxjWVtWIr4NM4opkEbAb8h9gF0GzFSbmyfpk09+j77/g9+nu3fv063bd+jWndt0BIY3sIeVS2zD3R7YuQBA6DCYCu3JZnLMegU2qjETE+WYhQYAhTauGQpzDUPtUHQdQDRJ+kXGTjcyEcChZjOUR0ujmQQMJkhD6TqwjPhkMsIapzxV/CvLJL4pEXQbQD/ooegqroQ9DrjoHv0EM9Uf//Ef0+UrH9DJkyfon37zT3Tjqxv05OlT6jIbZIEqZTDtZBl8ImCqZpgrUNguwFsBySXMUOon7Ppb8wIal4mMJnc75+tCv/j34As0Nhv7HxZr4o90zmQQVrhGyukFaMwA3HHQaHNJwtTFsMPgCPE3fDRAobABsAr+8If/OwOrAaZ68vgx7WzvMHBH11iVao32D47oixtgpsJ8piAujcASsBfnzMZ+TkCl4y2+gRIYA8AmgQ9WBmMkqiliszK3sa36U/h8ZlwxG9WoSPw6g2Nf9sFgeRNGz/FaQ6gKgx3L2l37pGsMzH2YdxAv4HfMufxdpUylALDB3ASQFubGbAFywM44A6qCiQfzXSZDe5jHnz+l7KBLNGxTpt+kSqFHlQLAvnu0tlykS++fpGIRfhqAJPGBYO9bXj5ByyunqFBcoGp9g5YWT9Jvfvsl/eKXv6ZXr99y7AogCuJM+D3EDJgDwa6HGAW202i0GJw8ymZof/+Q/R9+r9UXaXVljcFKzEwFX7O1xfFpfVHAy08eP6Snj7+mR/dvsx8uFfMMogIzFUBVDKhm4Ps+NRtNBkprXAd5C8C8R/sHLWq2ECuOaOvEBl18/xydv3Cetk5s8fyA+Obw4IhaTdwPMU6HfRFsoYp4Jp8XoDbm/hFRpVJl/Wy22jI/FYvjWLwFpkf4MKwdAhAWtvP6pQDRYY+4N+ZRMHoiBsHYK5hf4yzINJ8DW1hJgOLw46qrsOug58k6LgAlxylesVabd/Prs7R1M2SXlluQuScBx0zmFiR+jf3YtaT93a5hNU/FoDfENIGBVu0NMezly5c5BkXMOwmmEmBVi8HzPWZBZSBVuUyVWpXjNICZlbET8y3mKNwbrJ0813OMJ6B63WxFNiaQNTxYKiUGlfxckoMUMJXmmXQ9LoXSUqwtsSzYVVclDmVgP/SnQEuLS7zuxFqCWSh1TWXGQe+tvhi2L+MrbGD64/MDuubmtRD7nACmolEqmEr9lM6muL/Kg31VAOHq2CHOwDrvww8/pNWVFd5QQRiO0U1hEbZj7v2sytO33fdL++7Ps3lcLweri9NyIN6PW1uxeRXbF/t97HrbZ79B1bTcCu4bk5nKekscAQAAIABJREFUOzbeXiZptv5Ncjq4h82PefnZHHzM5q189Fp7Tex4bPx83jvt/eXkuygBvU/6p3fB6n7c/Ple1nbu13kbWj7B3JmSv0/ztzZ28HGE11+7IYz6GR1r1Q/rm8QHhag37NJnY5uoszYxkeqh9tvbmh63bYnpmB/rRHa6kYC0xOq93ic2d8Rsz/clFpPFdNaOcUw2x/Ebvs/+Gn88rU8xPzJtPvW6k/Zc3y87rjGZx/xHzIfHnmfvZ8FAdjzT/JC/X+zvabJM0+e07/371li7YmOLdr37LlXXKvI0q+PqI2JziX5n7VdB5N/qHdkMZqpYH3X9ofL2thf9mzd3QT4omSdic7G169i85nVe579ZY+n1UWU+zV6nzX/WJt4dv8RPxfTB23Pa3Dgx/g5M5W0upufeb3rfleY/PAh9Wrxjj8X8rPcd1gfp3OP7omOa5neO48/TYoxpPjNN19Pmiln+N+a3Y/N6TM/T5l17T68303TZH7NzMNo0juOzWZqDqWZ5k/nxuQTmEphLYC6BuQRC/D4XxFwCcwnMJTCXwFwCcwkcTwJ/+7d/+43BVLE7+2ShT0BJwqoQLZQ/ToIbz4wlkGziwifD7IJbF/jHSfT4JK32N5ZU0+/SEjtpCQibQEm71sqZX37iBZ0BY/gEmE8EpcnLJztUhtoOfplsXlJaucaSabg+LWGVpiu4j2Wm8jL2bYq1IW2crE6o3mgxoj02TX56Hc6xL9V8wbkt+IkV2sf67/US59gXP2n6Zu+Fe8QKtL2dxMbWFpCnJcvtdVzwhOpPV3yTNkaJzCXB7hNfac8U3U4ANV523v70OWoT9rjVDXufxA/Ibvj2JaT3DXbcPTgi1q+0cfO6F/N3sSTttPO8rXMxeWCdmCY3TUjb/2Xn2UlWNe+f/JiprGIJz7QkqD4zpqP2u5jPtC8qNGltQRd2rPQ4nud3p9XiEO87YroV80m+7foiJja/xPRen6PtTZNVrD3TfOBkEYsUJsaYntJk721EC1VsO61OeH31vtTrS8wG7Tl2fP087udYO3+lzUcx+5wm67T2W/+uepXm0+38aXVzmi+yPgzPSpuTrL3buSk2l3u/7GWv4xizGfscvbcHU9nn+3b5uU3jgjQZ+Lbhby87lbvVA6sjOH+ymOTdEYo93+vwNNuw/Zpkt0mKgFXusftKIdvk+Kb6HNkSmwvAUGwNBgzeib7bEzAVwEwobus1qdvap15njzrtPdrfe06DwSEVCiiWA/NMT4BGKFpGKfSwQN1Ohg4Oe/TVVy/pZz+7T8Uy4giSQnYUQXIhr4A9mCGBOwXQsYCp8gWwHIFxAAX6KKSTHb5LxSzVqgCMDalSzjM7U61Wokq5SNUqABkABDWYQajbbnORJ4r8ALSq1paoWluk+uIyFYoVGozytLF5ipaX1+kXv/wnuvnVXXr58g0XZReKJaIMCtRH1AW4DEWDpRL7OxS2ARSj+jMYjmhpaZEBPWfPnuWd0VGECGYlgF9wLliICmZ3dhT1caFiAC8pkxIDPACM6fX4OTL/CRgGzwFYbXV1iba21nmXcrAsYcwBLsHz9vb2+Br45OXlFS4uRPzGBY+VCv+PIkHoCPQL4A0tUgJg4vDwkD/Ly8tjUBOGRguQMYejiM/GhWpLahsaHygwCOdrX/E7QA4AOABIhbasrCzRiRNgpFrmtoKdCH15+/YttwX6q6xXkCMANiigxw/YED744H06e/Y9YRfISbGpgqkwLrV6hSqVErMwyWeBC2yhE/hfWZbQRozV3t4ugdHgo48+4mOIFdEXYb+DLkqBPFiEnjx5Sv/wD//AwLUrly/TmTPvcSEyFzeH3eghD4yl9F3Aami3jjGYEgRc9pqLpfFRwBaYmHAe7vGYC+S3qV6tMZgKuqnFj3y/fp8LXMHIA8amAcgqCjkqV0oE1raVlRU6e+4c1erQiZywdRQAkIHdY90HVgYUjqKoWgBOvNt/tcr6jx8Uno+LzsvynW4gwYXnYChCkXQA9PQDaI8Zp8JaAmCqRuOI+6MFzJB7swG77TCgRgB4ABZB/xXYlGUWChTsvn2zS3t7h7S7e8ByhRyYeYKBmAKCYb1UQBIX548EZAT/GNikpOBegAvCSAX/AxYh1LsLw5DMC7JUZQBDAeBO+K+E3QhgrrW1FS5UZ2aq2gKD354+fU7tFkBhwnIijEIAkKBgFmvTERVL8Gco/kdhooCoULwPeQlTtIC9GDQTGI5EBzFuUmQIDz4gMBD1GcfCbaVwDy1KDkB4Bf0o8EzsG7smg3Uqz89m5qqCfAebku+gKzh3RIUs2AiJz8kC7AoQGzPECJiqUAIYsEQjAMkGYPwg6nUBaMF5eXr06And+upOYAQBIK9HBwcNanf69H/927+g/+OPfkDLSzXKjACMbVIeY5eV8YNewJ6OGocMMGBbYyaZERd7A2yAYn347V5PmEvgNwGgAjMVcI4oqMaYMFsVjnWH1G52qN/ts10xqI+BR0NmXNTib17DBIfJ6wwGFIVC6/B9wmslrFsJqCPDzCuY82CbAHJlsgVaXd2g6x9/Sp99/wd069ZdBlPdvXePAWEYl2KlyGAqAGPA4DUitEdAd8CYgTkJY8016NDTUZbZwTAW7UGH+pjDA1uWAMNkTZrs9h8UJjBDCzhPLVvanPwYhpYxuxO4aARMldSYTV6TkEKFjUzCtWwLWYD6hCmQr4cNsK4KoGp9bZX+7M9+RJcuvU9rG2v0s5//I33+5Rf0avs12z18UiEPsAXR0VGLQR+QHeZYtptsnscU4+1jUr/W0F6rjBKm7HfBYHotx2xjAKdijgLQzOTRGHSFjVyUyUqPiaNiNxpCMh5vifME2Mb8ZgFBwiBLMDnmsszECWAqQCP/8l/+MV24cJ5WVpfpwf379OrlS/an7I+zGapUarS7d0C//s3n7DvhUTSWlL6IT9H180T/AggttIp1LrYmsPJlQDiDipPcjL2nlb2NaWP5LR/vj9ehQZchUwFvJUXyeo6P5+0aUNfVwlQlbH76u7Jc8vcFsPoFVr5ynur1Ci3UqrRYrVK32aDWwS5l+h3KjbpUzHapWhxQudCndusNbW7U6NNPLjGLa7tzKMxyIwDiK1Srr1F9YZNK5SWqLWwysOqf/+lz+tnP/ju9eLnD83ilWg/gyw7HCAAYCfsTwFRZahy1qA/jB7CuCdCzMFWVKhVaXFhmMBWYgwDk3zpxgucofAeGya8f3KOdVy9od+clFbIZ1ifEL4h10f+jw0NqHB1JDNtqM3BUcxv4v9Xq0REA8YM+xxMA+J+7cJYuvn+BlpaX2L+jvQCGAuQ4gC/m2BeAMMl51hYApgKDYZ/6gwCmqlZ5bmu1hVkNx5ndE6xI7U5AesKXC9AYP9uvXtP26232ubphABhHEctZ9iXVW57XAkMZ+oc4QnOdrJuWkc54QPUNGjcrI3zaul8v9fmEWXlcv24Tu7Qse+8Wn/o2qC1zlGYAipg/8bfNO8CPnjx5kll1Ea8h9kasOslKFcBUWJ/0MeYlKpXLVK3VOIpC7CnFyVlqt7B+ESAjfI+yRbEn5Q0jAMQTVknNDSKOkRhb7NjqGmIj9Rka54uMJHbDWgfxPNYukqcEeBobcJRoaWmF9Q66o8xUaKf6CHtf3fwBuovvfc5cx1H9iNUZXq9hBZkTUDUAewKGF1CZ9X8KmNIxU5Ci6J7EFgoQQpx84cIFun79OrPGAXyMtYS8q0mYqayv87lMny9Q3fDvFqye2nO8D/Y5Me/nVeeM6Yx/1XvZ/1U2OuZpuUs9T5+vduRZP2Lti7XFj4ueo22z99Fzrcz8+bFn+O9i/bbzoX2274cdY/9s1ddp58T8kX12TE/svK7jIvaJDdzefWcTG199ro6XLUS2z7R9SvxXWOdojG02Ykwb57T4xOppbFxUj9T/2HNiNqDnqT+1Nq5+zPfJtsHbW+x6+4y0dyJef/wY2HH3tul1XNunucQ0nY49w773s9fZZ1g5JmM83XL8OMd0dprP0T6lycU/PWb3Md3x/fL+yethTNYxPbR64G3W2ovGrd6GvF5N03uvj2myOK5PtddLPkbWGsfpu9cZ749iPi/xLUntgpWZ9V/aDp1nFEylz/FyV3ub0J+w0LUy9r97GU57F6dy8f/rTi7KXul9wzRZxfyWt7vY9d5PWN2I6aTXzZgVx2QT68u0eSDmS2b5eM4Ljbdri/uXmF+Zttmi1QPrg3SN4e0s5m/8/B+zN78+0Gf5d8u2Pal65GwvLol3v53W9piepPmHaXrn7Tl2Dx8PWVud5g/sc/U8W0OUNlaxNnk/5PX3X/3Znx5ji97jSn5+3lwCcwnMJTCXwFwC/+tKYD5h/q87tvOezSUwl8BcAnMJ/P8sAQumSlssxxa+frHrEzc2eSDJbBT9FMyOhslLxLTkpE2I4P6zEgJ+Ye/bbRPfei+flPDJlNg9bN/8C72YrKYlm30fY4kp7ntgprKySksSxu5pE8k+0eXviReNdnytXH0iSZOxFpCRpht2DFknTKFLTG6xhJFNWNl2azvS5I+iMJ+I0fbExscesy+p7Lla8KHnxpJsaeZq2+mLS+wzpunTtAJt21crJ5tYjCU8cZ2VJa61YKqYXsTGCefZl3N+7K1ccH0iY7PTczjpnUS2+97qtj7H23HMP0HNPaDAj69ep4l7LRZIG1eb4E/kK4UFPsnnbd0mBWM+MfZM209cb5k0rN1auei9te9251U/vv4eXh7T2uTtTcc5pgtpY6zn2gIE1S2Vlx6zL4YU8GABRVrgrD7byzhmD7E5x9un3UV4mg+wffQ+etY8Y8fFttPqvi1Asb7JyzttHrU2YgEj9mWTbbeff2Lza5qd6LnaL6uTtq+27Wk+JM1/27bi92ljaW3PjlPMP8yKQ/Redkxjftz2R21D/UdsjGP+wvobPR57Oaj3w/lqL9aX2fFQ+et3MTCVtl1lEZsD/D3TdMHfS+3T2rN/carFBPoMDxw8jl+yY56mW1Y/9RwPrPXj7HUJx+0u2d5u3tHxwKKpgIFCEcwcI+p3e1TMZaiEl+CjHg16TWo3dhlM1evuUeNom4aDQ8rmUATXpNGwx4WUKKLPZFHUnKdOG7vkt+nmTYCpHlClmqV8MUPtzoD6KGgHA0gACaCwnAEBAUyVz2cIbdFi/mwOhWhS0F4qZqhaAavLiCrlAi0tValeRzFfiaqVEgMUjo4OeDd97GDfaIA1JMuF+YvLq1RfXKFqdYFyhTINhjnaOvkera5t0U/+28/py5u3aXt7l4Fe2RwK6bDjN9i2BlQpCbAE+oGd/9/svOHaXbRzcWmBTp8+TdeuXeNiPvyAjQq75APcJECgAhdnagEhxgZFfSjg1IJC8SMCpsJ5KGQUcLnudA4mrAy9//55ev/9c3T16lUuEgXw6MGDB/Ts2TNmEBAGSOzuL+ApPBuFhgARgW0AYBYUmcqPFFQKYKJArbawI6E4Gz+4t9oJ4kA8Dzv7Q88UlOXnBvQH90BBprBQyT25MJOBRCjCgq4WmY3q3LnTzCCF+wFApUAqXKsMmJALAB4AYqFImxlxAAIi4uJgMHShWBM/KmP8jn6XK0VmXMA44TnYuR5As0VmaAIACKCTZJdbsaMClcslLtLkgnbwojGQrDkG/OP3N292mE0Gu8ZfuXKF2R5QOIl2awyMcRaZgGFKis9wfxTG4t4o/N/fO6Bnz56yzoCxSdaxOdYRgAAAnAAwb/ftLlUwpriWMgGk1uFCURQj94YoVpZrYE9g2VhaRr9XaX19jdY3N1gnmGko9A0FcVwQPBCGOQCplNEBurK5vkkrXBgNQNoCLSwucoEq2ofroD9ahK4sA4VSiRkpbt74gnbfvmFdRJHr4tISF2wDTPX8xQsCkAz6+vz5M9rZ2abGEZg1RG/YNlB0DVAYGI/y2CQFoJIeHR1Cr45ob++AXr16y0XkAEtBJbIAZKLYJQBsYEOyoYGChvLsSyBbJVxhRjwGUClARgCcY4YesxVMqSSALQHl4H8UCwNMtcRgyo2NTWamevbsOb16iT61A4MAYgNGcQnqhT8CnhqOwJjQ52MowxWdzPAp43keoBmAHbJgxgKTT24CzJPNjyiTB1uLrKuzowAwgK8BOAXMD6x/wlAFGWnhOb6E72Q7YFAZGKyEmYpBVrB3sAcxmIoonx1QFixEOQCcMgyeY8AlitMLRSoUypTNF4kyRfSGhqMclYo1KuTB+JejRw+f0O0xM5WAqQ4PG9Rq9+nP/+wP6V/84BrVakXKZ3qUoTYVckQFAOUKsAlhtYD99fo9HjiAC9FuAVBJUb6CgkZDyB2MUACfwb/mBMTLYEScB6DXgI4OGtRtd5lNgz+BLQPgLQU+KjOeztcc42jhN4OvJtmpeexQzoNngcUM/wNITDlqdzEWWarXl+jq1Wv0ySef0c2vbtGt23fp0eMn7DMh02KpQJQdUrcDECtYBwVQxh8AshhMBUatTACCwQYwVnnqDrsMpmK+OWWb4jbBqSkQDH6UB37MxgjgLs6Rj+XbDmAquwkO5icG7wVmqeBLNTbCHDoGUwV2NNZtqDfiRPh2ZkEKm5wE9iU8GeO8sb5Of/mX/5ouXDxPi0uL9F//2/9Ln9/4nPb297htAHpifgBo7qjRonarQ522sJVBB3LZPIPnYPPy3Em2qKSdgRHG5AAlNhRfMvkzyXDFxxQgxr/L2RKzhXNhb5yDCH8HWi+OyeGf+DydhxLWL5mlJV/BoNcx4DJP1UqZGSaXl5foRz/6EZ2/cI6WFhfp1q2b9OL5c5k/Oa7KUrVap7e7B/Sr//5rBqEC1KjrAYnlARIVv+PXjex3WD8EvCe7wCcb0vD5+FYZt7JgbQPoUVnbgiz43uJ/GIA2lqywhjE7GQDRKuwJfTE+PTB5aQ4R4EE8W0GVAoIU0JmCbRTwJn2DzfcYiKmAWsFlwDmGTUJg24jd4NeYkZAY+FqpFBhMtbq8SFtra1SGnwTQowvQZ4/qpRHVyiMqFwfUau7QqRNL9Ps/uE6ZTJcOj3ap0WwImKoIxiiAnVaoUl2h+uImLS2fpF/98jf0k5/8gl682GYGquWVNW5Tt9flGADxJ2JozK/oC+Ir9COTz7EfA1tbF+yHBcTEdWYNAmtPtVZnoC/AMmDrAfD0/r07dLD7lnrtIwZTATSL+AL3xdy+v7fHgKrm0ZGwUmKuAuBpAIBqnxqNDh0edaleL9GJkxsMeDx7/hydPHWSbRvglf0DYctiEFjwudAL0R8waC1QLgCe4Heg6QB74Rh8IMYVeglgGcas29Eca4bBWbpr/xsA0bd3xmyRDMbmNYYA1yFDzGNyP/E5iCkAOmXmrWaTioE9SfTcAEfH4NJghuxLxaEKW6H3DyG6dkX/1mZ8Dsc5GInODeOQMG8mYCq/rhybzBjkmrDE2Pyazmu4Xr/HPIO1C5hasZZBbJWAqbqse8wICaAyAPKYZzleFNB9tValDDNMYeMHtDHDmyXA9iBrMI0hfuS1Bn/ALCtrHMR747y+AsHDhiBoq4KbFLiBNmMtkhS8CjuVxqyIM9E3jg1oyKxYiPehN9BDBVPhHjaXhfvinjrH47jmc+za2+cCJsBUykylsRUAJ2ZjBZ0T1O+G2WG8SYfqhIKpFNgBPw7W008//ZRq1SrLEPEx4hlsHmhz+zbHZf24PcfmJjU/Y3XE6pKdD6z+xvJTNj8jPmSSSSRNR23+S8c8llv0bbG5H8swMss2vK3F8kq+rTYHZfXBnxez49j5MVn4HKi1/yROmQQvxdppbTvWHu9b9G/7v72vtsvmxyWHoX78XcB0Ev9MbnRn39f4vKfNv9lnKuuM1b+0fqmsVd/TxjptnDQf6GXhdduOh/ovP35+zGx/7fN1vHzcpf5H+62+28rW+hT/vbdjb7P2b39MfVRMJ2LP9/KclX+M+Zi0MZ1lU7Fn2WtiYzfNJr09pNm+t08/frF2x3xo7P72XlYPvA3EwFQxv3GctqWNdcxfHHesZJOad5kdpz3L20Zaf6weylyQ5PEmYyeJ6ZP3vwK4hz154IydY7SN43k53IM3bRjvoZKsg2JzotVz75f1WX5M7X2UvXjaHOXHJ2bL3h78/dL85XHs1PqnNL2wc7KV8ax3X9pO65e9X03rL2+VFDZO9fqWNlYaB9qxT7Nz249pIJ1ZftnriI9frO7aOcDed5o/E9uIx2LT7DhN52KxYsyv2X7Ffo/56Jjd2ufZvlifZn1o2nNxvq1NickvJkc/HtaOtQ1zMNVxZ4T5eXMJzCUwl8BcAt91CczBVN91DZj3fy6BuQTmEphL4NgS+LZgqljyyT7UJ1H1haMuuH2S0icU9f6xBHpagsYm6/2iWtvji4/9At0mYWJJTrt4jyVyYoL37bVJqrRn2AQTX48MIdcTJAUVsSRJ7H4x2aYlRpB+RGGXLXCwCTKf+NHx0USIlaeXrZUDj0+E6Whakkd1By9IbBLLvkjy8td+4gW+Fqjadvkx1CSOJnfwt0302j7Yl4qx+xwnGYZz7MtUq1+2j/jdJ47szl2qLzHb0PFHe1X/Y0koba+OqV7H6hevSeBL0pKFaoM+wWfbaNsmMpfCEO9LptmV3kN109p+7CVZokcJsMD6DqsDKlctoJ9VtO/9Q1LMkRRITJOXl43vd8y+Y/aZZvN2vHScVSf8Nd5ObFu8H7XH0nxAWnLe62zMhtXG9ZiOB67VMUn0NUlQ2xcydhdka1vW16bZrG+j/q3tenfc5U6xcbDPU1l5nbC6rM+ydmS/U99gx5GLkgIbhb/XLHn7sYzNV97f+bnI6kfaHJfmq9Lkps+04+z9mJ0/9Dzvf7xv0XZY36hj5AFHMV3x4zPN76cd87pr59k0+fn22v7G9FLnGT1mbcqPp51vLDAxTXZW7jp+6men+W6rNypbOyfod2n6pM+wfUnzP7aPVvdiejjNJ1g9PI7vwDnTijWs/7b3A/MGWGmY7QfsR90egaSqiMJ5QsF2g1qNtzTo7VG/f0i9zi71egc0GDZo0G9ThgYMliiWygxCGvSxa7aCqV7QT396nyrVHOWLWWq2UOhONMxIjAAgF+pZAzGDFOoXMlQq5xmoVEQVfQaAgz4XjhcLI6pWUUA2omo5T0tLAAlVqFpF4WiR2V329t7ybv2NRpe6fTA4gKWpQitr67S0ska5XJly+TLlChU6cfIsraxs0t//l/9KN27cou3tfS54R6ExitQAqMI7SN2pnxlRDpv09s0+1WplWl1b+v/Ye9PlyK7kTNBj3wM7EkDuSTI3sijWXhJb1aqSelplGnXP9KhlY9Iz6B3a5gn0GD02/UfWpqbW0ajIKtZebBaLayaZydyQmUgAEQBiX8Y+9+MRDs9zA6DMuv9URFpYIiLuPYsfdz/n+PXvfJzkfe78OQbUIAERzEK3bt3ihEQk5EE28JG4D8mhciq8JEribyTvCQBK2FXwmyaU2QfcAEBVqmX68pdfo4sXLzBQCEwFd+/epb29vUnyo7IT5PNgvIGckaSMZGCwLuCNxHUkR8u8kS/kGQwngJcFZtlC8i3adv/+fTkBfTxmsBP+56TTPO4pTBIRFOCgCZK4B8l+7TYYmQQApX3BGBcKWVpf36Dz58/S+fPnOGESSZXoCxJb9ZR2ZfBCvWg7Tr5HMmQ+r0w5GT6xHWAqAH1wnTJhoU0MDiog4TNPwxGYpSTZs1qF3tSZ2QugqlKpyP2BDUBO+BssVliOjoYDTgZFQnp/AJCUJGiDqQJJjwBuVCtVqtaqvNcAAAhgIbAvYJ0JGaPvGGMAp+TU/0NqNhq032hQs3lAzcaBgEOYTWXEgDcwSeAzEkABytvefsT/l4slymfzlM1kua/MwoLEcNhTSth7uY0pokq1Sssrq3TmzDqtrq1x0quCx2DzmpgP/a5WSrSxcYbW19ZoY3OTAVSQUyEHBiuRC3QwXyxRipOqJRkWuqRsHvgbY4AkdPz2l3/5l5zU/7/+8R/R9Zs3aGNzi/rdDu/94AMG/R4Nel06OGhSo7FP+3u79OjRQwYGInF8d3efk2Ahi2KxzPUAGNE6ErBeo9GknR2AqdoCCGP7wQZWGZ2Q+C2sAAwqYOAgTvKX/GdOmOYEXrmeGXE0gZmZqMIb1Dt82AhRuZyjHJzjWEFeeWY/W1yos4yRzAt9ANCr3epSJg0mOIAUMuxnoRO9fheKxX6tBWYTgBjbLZYLxg9gULCATCj7uL26JweARwBV0AHIGuAuAoMfgKcAOQGgwj4Mv8GHBoobTqgQUBZAUDIPjEK9AaAzBOuR0BxJ/1OSeM51ITl6RFmuA5lLQ2amYnAeWM5yAnrLZMGaAnYkzAnwEwWqlBcomy2yT7539z7d/uTTADqBMxxSuw0WtgF99auv0LWrF6lSyVEGYKpRm3IZAcoB1IBxRqI0WHfgL7Ps0yS5GmwZklAVgCHofxrtAGsd3jn+LNQ/AF+EPPhxijIMtsKwSAI+dMb6NWHQENmI7wQrzCEzqrFv0/tMYr0AhocMRAAotzcY0jiVpXS2SO2ezIVoz8WLV+jatRv03q8/oFu3PqXtx48ZrMB7Dma5gN70eD4EOBS2B9sBGBE6nAEzFUDKYH7sIa4iLEgAVw4BRGZmI9lfM1AqMFMx0IkBU8pOlT7GFhl4QoKe8IqLAUEMgwhPwhRuhP8Bg2FWtECtJIADuZ532/yb6LHoJMCDKcoEcJVYGQBWAqzBPAAQ6B9973t0/sJ5KpaL9P03/5ne/+B99rEYA8xfYBeDvwWwBP4C4BLYPRwi7B19xhw0BUhMgQbSuUB2EwA13D9OAoRcgk8xC0xZ+znQURCIcJNMVqqT6xi/FtmrofwUGFwExzOZl4O4pjbCHGEBUAWQQCHPAAiAqZaXl+h7f/iHdOHiBfbZv37vXZ67mbEvI4xz1Wqd9vYPGEy1u9dgrZms5RkUqMxUgZ0qjAkAAHSaAAAgAElEQVRkJuDfQJcVQHY6nzNYwIA+NKbH6xllrTCy4joDoMwyu6EeAFOYAVJwNtw+YZZXsJ0CpqZgR/bXQd+ETU7GSxgH7UgIQE1fbK88j0FXRF+Or//VjwgToTAVwr/0ea25slinC2c3aHWpTssLFRoBkEQ9WqhkqF5JU7kwpl53jzY3FunrX3mZRiMwpe7S4dEhjVMZ9oe5Qo3yBTCmLlO5ukrl8gq99YMf0z/90w9od/eAGVQ3Ns8yuxJ0GmO6t9+gNkCfASR70Dxi0FA6l2VAIQClveGQQa3lUoVBVFib1OoLtLm5xeslzBlgffrs9i06bO7RsNemNMoIc6Su45qNffZvfV6zyu8AJQIM1WYgNOaJFF24cJZeePEFeuHFF2kBzECZDLNtYq3Y7fXZl3G7AHKE32OmRqwJx1QqVxjchfUK7wNSWP+XeJhg0zz2DHIZUL/bC2AqAYPCr8KZwU/u7uzy2hvzKzNS4mAIAE7DZ6z7ALxEmcxciLVLRsBjkC30gffhEz1XvyDOQSLJz78m6wUTo/RxCv85WpD70u9Z2RYywsjKLivYnN9TH9N5c7iLxmV1n61l4H/0G8ylYNXFYQNYW2H/gjmvC/aoPt59fguYSpipMO8CJAXAHgNahyP+DjpxcID1jABYsX6DD8GLgdk5HLoxBbpNYkqJYKrAxBj8yfGYgsxSDNav1/l/9BFtFjBVkRbqS6yzWCdaMJXu69UPKpgK+h8DU1mZa1zegqnU70yA6ieAqbCDYD8f5jqVg8x/ElsTO+jS1atX6Stf+YowJBMJQzDhmsIx5jUtzz6v0H6qzHleCMBXjWvGkpVVl2xsyMrA63EsFubjHrZM21a9l8eu15usXX1czbdFk5g9mMrqdyz+6WOh2pZYn7xNxe6dZdO4XvdG3natzGJ/235Y209qv8o79ruPR8XiU/5+bbuNl0ncDnta2Ji8rIy9vG1btHz/PM0+n0J5Nn6oa9ckXfLj42U8a2xOGrdY36ws8LsenqI2ZW3J+mc7vvp9TG5JbYKMYocsxfTb13uSDLxsddxj+udtJdaHmJ+Ijd8XtSWvb3asY22dpYtJdcfsJMm32WttXbPs0LbZrjmT4rcx/dbvdI/v1wOx8bS+0/oSW36SjZ3G9mI6pnuaL1rfSW2KjZ0wYcr+xcpY+22f06kt6Xf2WYgdB/9MgP24Ugibgzdi6zDfRq8r2i4v28lnHLIRDp3weh/z3Uky9u2weqC/2VhzfByTU19jtu51zV5jbSnpee2seSXWvqh+oskI65iDP+zfvhzv12fZVJI/8L4x5q9i9Xp9j+mKriGsrs4aK2sHs56lJ80NVm9m+Wmvi759X6Qc6zeTZKzlq+5Y20uyMfRR90D+uecs/+rnl6TxnIOpTlphzH+fS2AugbkE5hKYS0AkMAdTzTVhLoG5BOYSmEtgLoFTSuCLgKlscGfWxtoHjnCtJtH4wLwNktiNPa7DZw2o+Y1zLFCq9U4eABrmIx98iW28pZ3HT7a1gadYGUmbf9wXC6ppIHzWA7JYgAkJDXLy7PEEfR8siwXj9B47LjbIYccAD6A5acIlAPu+61hpP6zMk4Iaz8lDEzrciZ2x9ur4a6DVytE+wI31UXTuOADLB3Vj+uxPyNI2aB360NbqZixQmWSKfpxVhqpTqv8+MKXXaaL/aQJWKi/b1qSApA+USRBcdC8xuJzAHOftx5eh7dLrcKLiaQOSVq5JQWOVnfUtuBYJXEgC0TFUPfZ+BZ/tgzJlA/M6qp9jPgIJod4nnsY9++ByzFdqfVZnvI/wY27t0/spH5hN8mNeD2x/YmXYNlkZJQWS/XgdT9KQZEotxz7c9XLV9usYaru97eL3mB85SedVf+Pj/vxJ4taPJfnJ2HihfOtr/b2qpzqH4VoFU3k/Y/2FL8f7df3sxzRmb/pAwbfF+5OYDGL+1+vAJKElMLbYevQ3X45/+Ob1w8rCl4HfYuDJWT7Q216Sb7b+w8pY++TXFV7+vq223uPJDpLAqPqv6yp7TcwHeLvx85qfZ70eWV1I8hVeh6xt+vnKPzi187f2yepubB62+uL1xPtE76/9vJA0j9pxiM19Md9sfcxUXzBmON19xIAJZtVpd5ilJJtCinWX+t1Dah0+o9GgSaPRAQ0HBwKqGhwSjXuUzYABqEr5QonSmRwN+jlqt8e0v9eh9379gN568xMqlJBsn2bmkQEnJgroAutA5GMiAV5ONSfKAUxVBqAlx0wAKUICKxIx+5RjMBVxnQKmKlOtVmRgU7GA9g/o2bOn1Gp1qd2WpHcAb2r1Mq2srtPi8hoBo4AE/3J1kTY2zlN9YZXe+Jt/oF//+kNqNtvUH0CX05QBm1QKoAk9CR0gsa4wX7T7tLV1hi5dPs8n8dfqNa7r4cOHzCz09OlT7h8AT5JcSISkVwFSCbOjAmf4lP8+gAwCpNADJHGdJvmCzWlpeYEuXNxiBqyNjQ1OeERy7WeffTZhfULCIJh7BJylyYpIFBX5Cq5CEt5FRwBsKjCDEQA8ly5e5KR1JF8jmfLjjz+mZrPJbUNSItoEoBTuAeAKfgttRFss8EABYj0wJfSQqCx1AfQBIFW9XqHr12/Q+vo6lwOQEBipAKIBIE39kspK5xtJwlVGWwGKXLgAINt5Wltb474pC5YchiDgKeiSnDjfZ50DOAQJyhgf1I+EWnxGvzlBP5+jcrnC/+M7TViRU3YFkAMACe4pFcGiICAmJGYrK5cmWKFNaDPqB2CEQWatFoOkIGN8B73SwxsUgIckVYwn5AF9AmsXkpNrlSplUnKy/xEnLLdZlzi5PxdAitiL0JiqtRqtrp2hra0tlk82D9CFJMEhZxg2D+aqM+trtLG+ThubZ2h1ZYVWlpc5UR8gMz0ZVxLzAZgB6FL6ij7ata36c8gA7f3P//n/psPDA/r3//u/p0uXL3Oi9aDb5UR3ZhMJyewAxnQ7LQYV3b93j27fvs16/fDhNjUbTbZDMJkJOxWSqGVdjXr2kVzeUoa3YEcMWpI3Eq5lHRdOLQYqR7JhJiwxkAVApZrgjWR/jC9YSKA7AHciARhJ32DCA0APugCbAAiRdahUElsqCosd7BB76Wp5kRPC8WLWtH6XWcrQjGwmzUx6AFRhbNkHDIaSyNztcqI4gCLMbtbpcmI6Awr7koguTFWBZSw7JgIzFYNRwLwBdr8cM84BUMFAEmZOCswr/J28hpx0LmAqBnSN4DtRvoBKwGImaxwATQOYCqxaBJ1IMaAKdYGhCtcTAEMAe+WLlM9XKF8o08rKBhXyZTo8bNO9zx/Q3c/usk3At+OW0Zj5k+jSpXO0tbVKtUqeMqke0bAFTr/QHoAXAUwSH4cOMAgSjCLZLCfsMwNJriCsczmw0hW5/kKhxGwt+I2ZvQLAjfNtkPCdywvTFx+yEXwk4itgSwlJjDxXcsxCYkbN/UbwV1N9E98qMhaAnvh3jFsH7C6pDKWyJWp3+9TpApA4ZBs9f/4i/epX79PtTz9jnRZ7y9Bg1Od5jVIjqpQLVKtXBJTHYCqAmVOUTQEgKGAq6F3oArOHDKDXzH4mYF0AixhQNQJ4RQBWI56PhbVJrxGAs4CteO3A/6ZMVTyPBP1hGYbEL9Y06IreE+oI+C05oGbCDhXmoYBmCmd8CyMawHH9Hq0AKPRv/5DObGwwgPXHP/kxfXL7FgPJoNcA9oKJCn4QAA7suRnAFSqE/wcAEz5DwXPc1/CaHuAiaCcFinESIAMOnwfmyGPAAArTiTT8L6ewC+ubXjep6zkOG0F1phATDCBQLiaArWWSDlLn/6Vk3IN5CeyJmNPg2//dH/8xXb4MEGKF3n33Hbp37x4DSyAjARDXqdE8pF/+8lfMTKVrMF0LwldpIqJft1vGKu2T3mdjrZP1qy4wJlKe/mH3IbrX1DWs3z/bWITfY7F/D6BHzEsA4UzW7wymCmudMC7ctrDmxN9s6/B9wbaPHYLix4nLg41jDdHl9edivUJXAAY/e4bOb61R52CXMqMOLVQz/K4WYY9N2jizSK+9eo0Ggw41Gs/oqN3muWxxaY1y+Tpl81UGU4GlKp0u0z/+45v09//4fRoMUrSwuEKXr7zATE1oARhPnzzdob39prAEdbt00DygIcDmBQEKYY7A52xemKnKlQpV6zWq1xeYmQrsiWA37HQ7dO/uHWodNYkGPRqDZQS+YjDk9STmpMODJvsY3qOGeQBzPkDyzWaH191nzizTpctX6NKlS7S2vs7rZgBw4MMOMI/1++xr4Z9bhwB+D9iPqLz5EAYs/MHqidlrDJ8OBkNivwlZwZczg2u3x/uAQF7H4CqMOfR799kzZozF3AC/i3lIwVQYZ2VTxVqr2+5yu/Ad5m4AlwEEOnaoSdAtAQQGJKRhkxN2NcxbCt47rux23xmLY0RM49hXakvTPSRAkWDMPX7gVdL+ln12aBvu0bW6HDIgexK1F3yGD8HhApCHHIQQ1lQBSIV5FwAq6JeCqVAms1OVSjzvQoaYj+FHmo1DAbAy0yuAzLL25L0DAPmhH8oExet6jmHK8xHdR0/3RfK8wMdr5FCscWCcXWRQmIIBcViAHIywENaLWGcL0E6BSrq3UJ+n7VFwjo15Wlnr9Rqr5UTNIG8s93j/dgowlfbHxlosM5XuacB8+/Wvf53nRRgAg6mwLs4IME3tyfpM/dvGZvRvjX349ft0XpyCiNlfBvCV6lUsfq712biJ12M7hrG2KrPwdM8lsQIbG7FxdI3R2md43rZsjMTOP1aXtF/23qT77HM1265YX1FeLA6s46D12WcI+rd9JmPbZ+s8qb12PH0ZthwvC73Pjqn9G+M/GJwMprLy5vmWD2oQAKd/5qS/qY6o3LAmFZbu558NeX2K+YgkGczywXbs7f2xNYn6DPUJXv+tH/Y2acc9dp+XuYJh1X69jsbmnZPmmtjvWv4sXfM6YmXvbTapDp2HZv1+0m9J82uSbLyOxMqfzrsRFtoImNnrub0/Vp/6e+v37XMA7x+sTVid8DZ0kiysTGL+Kmm8/yU6JPeEk2sSbPc09cV80/O+G+sZWTvocwH1F9rnGJjKP0Ow9q26adcA7PsNM1WST7K2odfEdCp2nS0T+2r/OklmJ9lsbF7z+oZrYuUkfWfv977J+6SY/loZ+Tpi7U2Sr9Vp7N+x/435xCT71Lb79sT8mdVBr49J86kdy1g/YzYZk6fXqVhZs+o6rT3P6qOWYetO8vuzyvHjo+XadZD21z6j87kpvm6rZ/q3vX+W34/Jzpanv6tvmIOpTqtR8+vmEphLYC6BuQR+0yUwB1P9pmvAvP9zCcwlMJfAXAKnlsAbb7wxPikA5IOR/uGQDSig4uRgxTShzAev7AMhlKEJsvYhqt1s2zb7+nzirQ0sxDb1NviRFEyyZdiEwqRAiQ14+WtiCdrahqRADBIq9FRhH3Sd1QZtt8ooKaBrA784rdSPqd5nH9TZ4JZVONu+WOBD28tlRQBVtq2qC/Ye/K112+QSKzsbEJc2T8F5SUE5HyjCw0Pc6x9W2uvsg0K91j5QtHpjx9j/rf1U21I7woNjbwP6kNLWc5pgle+HHVP/ANaOoSSoIins+ENcr0sxP+J11ffbjiN+Q5KFZabyvsf6F/3NJ/pYnY89EMPvSIZF8oY+GE6ySS0buoD+IQEgVmasn9IOeWBhZXXah936ANP6Sq/vmjClZfqHht5vfRFf4f3mrEkl5vOTvvMPq2LyUN224+/HW8ux4+FtGJ81edder6fWWrvDd5rI4e025sdUF9XXJwX17Zyi19iH01anvcxtmVpOrB58p/1Tm7J+w/rGWe3EdfqgPDaH2Xq8/WsikF7jx8InOvhA/aw1geo55KbJV/Y7q1N2XKzPs/O29UO+HfY3qycx/Y/Np0l+NmZ73r+p7Pw8G1vj+PaoftgTjbV908QnBTxIEpdfd8V0Wucb61etPiW1Y5a/sDriZah6a+c3v6bT32LjbvVX26DX6fzq15d+3Wd1QPVMZQM9t+Okv+v42gdN+rfOH2pfsXHX++V/WRsBwozk3NFgQJ3WEaWQTI/k9lGHet0mHTV3aDRs0nh0RGNq0XB4SIPhEWUzOPk7S7VqnRPWkUTf72Wo1RrT7m6LfvXuffrnf/6QsiADyRD1AgsVJ20jPRWJ3UP4zinYJ5dPUamcpSKADEWAqZAoNqBuu0e53IiQt5dLE5UYTFWiWq1A5UqBwVRIdt3ZeUzdDgAUSMoUFiScfr+ytkmLS+sMmEqlc7S8uklr62epXFmg//pf36APPrxFwPcP+gBBEyd4MpsMksTTaEeak0wRACzmC/TKKy/Tl179EtUWFqjRbNCHH74vzAF7ewymUGAF7hEGqiGvrZH8DUYdAJA0wRD6otdhGYnxhE+QxDIk3I/o/IWz9PVvvDpJegRzjzL4SLI+klyRYCd1KAsWAxaGwkai87a1K1yL9iKJ8tq1q/TS1RdYnQFueueddxgUg3LxO/QJ7QRwBEnbaCPqwbV2XlA9x3foA8sznWJgG8pZWVmhb37zW1wvgEJg2EI9AA4BVIIy7fyi86uUN6IOQHlCSkDnzq3TpUtnOZkXMkd9FpyGcsDGhLckuhMDWgDgQWIvgCqC4VdAqIA6wAKwtLTIzCgAlKFutB39xhv3w4Zgp5DJJPk0jLddM2Fs0CdO9qAUyw99h+yx5sWY4X6dr/VgAfQDwBowLihD2MrSMvW7fdp9tsvtAhMZMB7pbIbypdzkxH8AKCrVGq2un6GzZ88ycA02iHLABFUpl2hlZYluvnydrl19iV64fJnKZbQpx8tJ9W85rMlHI24fXsoCpPO2XS/ofILxhG6iDACorrz0IoNUep029xnXQWYoC+9eD+MNm84zI9Wnn35Kt27dprt37tL29pMAOEPiNPKXhZVMEosz1Dpq8e/QG9gU2qlgPtgcjzMD6URfJngZTugDME4SLpjZKrDVZnMZBlItLoG9rMqsZ4uLdVpYrDPzC0BmsF0AEPEb+gQ5yBjLXg4tLeTBWLUiDGZIRO4KkKrVbnEZ9VqFk9aRsI7fdN5Q20Vie6fTo3arw34FTF37e006hJ0AwBgSg5l1K8ful8FUaEsmLYxNMl74AcCgwNKlJ78HQAyDfkJSsp4kzTaTEQYrHmPMFmOw+wwpmxE2KSQrY/KA/MBKJcnlYI5CWjxYgwA2q1GpUqcLF16gcqlGu8/26MG9h3Tv7gNqtQ6Z7Q2MS8IiB6BllRkHFxdKDOYdAbQ77EmiP8C+zJABlqget4tZEfNgv8oyawYS90ulCifkS/0AulUYWACml1weLBkC9uIkfwb3AFA1fYu/mDJeiS8SOej3+B+gSLCIgfXOxqvUdjTrXxk+AJ4aALiUztNRq0OHPK4HVCrXaHVljX75339Fn312l8GBAHkAnNZqH/K8ls2maXGhQstLdfZPYKeCPWFOyWXzPD9BHzptANTElzGbFkCemGsVXDgcMfuizrlM4ARAVQA5IyEeLHcM4QmgIwFcTYnS/BpN8+XSHD8KjE7hIrumsusSlVFsbQv5g5kStgymkf/l9/+Ak+VR1q/ee4/uPbg/Ye6C7YGRCkAq+Er0HbovYEkZR/j4fk8PxhA/IGsrzVSbwsIUJMHAQaaLgkUlvaanoPO6LbD0AcghJSuoawpsYFDbBME14QVTaTF4j0E/PAYSUxKAAUxNdFVQbGrLY9ra2qQ//Y//B7344gvMtPjLX/6SPv/8cwZIqszL5SodHrTp/Q8+on0AHVgHhhMQtzQYLEzwiSI3XS8AFAF5yWfMo8Jqpa9YTIZjGgH4PCsuYWMaWl/S3pF7HRhtVJ/ZB5QrDDwEeMH6OLZbgKyCzLG+ZfDUSA4PAOsVdF1p23Sc4b15dYzy2G5g3/0AJgXAtUPVUo4ug5Hp8nl68fJZau48onH/kGrlFLNT1UoA7bZofa1ON65foUG/TY3mHgOeYO/rZ85SvrhAmWyFSpVFSqXL1Oum6K//2z/Q3/zdP9HCwiqdPXuBrt94mar1OoODPvnkE3rw8BE92n5KzYMm6zzWkmh3oVRigHa73QXdHTNIKpiqUq1QtVantbV1XgtATwGK2X74gHqdFmUIgM8us0QCsNRuHdHR4QH7NwBtOWbBAEdZpxwcYM3X5XXX1752gza3ztLi0hKPDfwHYrtg0Go0D+io1aJSuUz12gIdHbQY3AwWLaxJYZcAWcHPMcAqjC38OYNzBsIKWiyW5MCADsBUWAfIvd02WC6HrK97u8JMBaC4zMEyflgHwbnxHAVfAED+cMTgX7D8YP5o8DqqxcBjrL0Y1BXYqphpjsNrQhvHjHUMGBXQKOtjAO9Ze/D7fe8HT9q32r2h2HCG5zkfL9F6tPxYnMHuJ2A3WHuiHD3QDGuEzc1NXtfiWp6vurJu4jdAuTj0gVk1BwymwlvKzVG+KAAquC6UjbZaMJX4C5FVuQRdqB07iAH1ib9ALFzAFnb9PF2bTAGs037Lel1ZtTBPoF/QUwC1c/k8VSs10Zcu1g1TMJXK0u6lZb8izFS677BjpfWqr7Lr4dOAqWwckfXIHfKG8gXgPWWmwnrw+vXr9I1vfEP8WTi0AZoIxk3rE3nWCXOwj23YGIv6XfX3PkZjYw/42zM/2diRXQ9Yf279uJ0jbJ99W3WdPAtMZZPiY89PVAbaLhvntTEYP4clxc5ic5S1T9/P4zEW2UthneLnr1i8ycrjGLjTPRdJXJHwHK0sknJVbBzsd5P1qik0Nl5Wrvgdc6J9qTytLnn9toco2uti8S21MWWTm+UztW22DZBfUt9nlaVjoNfYttn4m7ZPx9Hatsrd+mXbRrUv63vUH3m98Htsa7tWn2N1aj2x/lr9979bnU+SlR9b7yetX0jyETEfm3RfUjuS+uhl42Osvh6r83acdS7Q/upvfk638tRYjtcJr1NWtxSYq/3xz2+sr/bAKz/vn8aXeR9mP5805ifZ4rSfMj8nlR3bO1g/Y21mlr6KzKZzn/V73l5U53QO8/pj46ReZ9i3GjBVUvu9P7J+KDYHed2ayEuZ1YNAY/V5uZwkU2vbfg6cZWNWx7yte58Ve9bt1wzqZ23frZxifsDL1d97rB2ZVGAzlzWff9vyY2sE399Y2/x8cFq7sPrp7/Hjp/oYW1vZNsbkq2X757SnaadfA8TsT685yQ58fbas2PyK67Xfdj1j7dH7y5g/tjqGcmzuS6ztsTnA6pxfJ+uaeg6mOo1Gza+ZS2AugbkE5hKYS2DOTDXXgbkE5hKYS2AugbkETi2Bv/7rv5ZDYQ3dtg3E+kASrvOB0FmBWxsUQYKVf7B4/PdkJo9ZHUoK5J0mmKDlaiDABvd8UCopgHRqYYcLtV2xwJ0N5FhZpVOZY2CqpLZpcGFWW08K+k3SWFxShpdnLNjnA/0+GHpMV6ZHD0dPWkoKENkT4Lwuar9tcE3aLYlsSWX64JQdh9g9sXpRRuzBp7cvP0baVvuQGtdogD4JTGVP/0nSQW/LSUHIWUFeSXySBHIrl6QArrdpOya+nc8HbaeMQ/6+WUFBf6322wb7rE5o0od9oBLTDzs2Om5WH2J/+3YisTHmN2Py8z7B1x9rg68v5o9PI7sv4sesLGP3xdqgso4ll8T0wuqatRkvt1hd1jb8w2DVOZvQEBufk/TPzhXe3yT5WB8QRttsOUlJFjYYb3UkJgsrD/3dywifYz4vyUf6sfD9tXasPj9Wvh/npDZ4P251RpNmjyf1TMFk1ka0P6iHGROCX9VrrE/T77xPiPk92w8/P6gs7NjE6vFztL9e74nNqbP8tR0LbVvSwwwvZ7WD2JwVs/MkPZ9lr37+83OK/V3b7/XE2oltq22jl3nSWGtZx9ZbJulFx8U+QLK6p7YZe8Ck92qiivU9MR8q/Q2JvEiGBxi01+PT58uFAh0dNumgsUe97gENekfU7x1QmlqUTnVoODqi4QgJ3i2qVPLM1IKER6IM9XojarfGdHQ0pGajRx9++IjefvsTrgAJnwym4polYZFXTHzqsICpcKJ3NgcAVIbyBSRUI6EsxQw2g36PMhkAjQFmAuNLjup1gKmKVK0AvATQAIAybWo2Dmhvt8HJfQBG1GplWlvfpKXldWq1kQRYoMXlM7SwuEq5XJn+/h//mT76+FMG6QwZpIOEJAG5cL71mNOYea0Exp71tTV64YUrdO78OXr46BE93XlKT3eeMLgFSXzqO/CwD+PGAJ+egAEwHmDRUFYffKdgKGUYOq6rkkh57fpV+s53f5f/xtoUrFEAMSEJFKBt/L+/32TVLBbz1O8J+5UkmwmYSnV+CuLCvJBm4MHy8iJdeeESXbp0gROyG40G/eQnP2EQB9onwB9h2LH9w2/oNzMH9HrMAiJlZgMQTIBt1WqZNjdXaW1tlRPja7U6l4t6UIcCqTSJU2Vl/Z4ApQA8kzUw6kBfkQS6trbM5QI0ZH2c+DW0WRLAIQcAMQDIgHyQjIukdbkHzFfDAPwqMlAG4A60EWUABKZrVIBgcK0k+grj1ITFhk/kl+R6lIvxknkBIBcAR3Im4U3aZE/sZr0bjlkmh0eHDBJgmwajy3hMhweHtPdsj0FEANvhlcllKMuAQiR/S8L48uoKs0YwA1elTMVSga/FYQLnzm7RuXNbdO36S3R2c4OWl5YYwMAAmnSGk9KRRI6Ec7wUYFzIFybrTE5ORoJtr8eAIegZ5Ap57e/tU7VWpfrCAq2urTGYqt+Tk8xFHoMAZsK4IHkUY0oMLtrf32MQFQBZ9+89oEePtunx46c0HuFhuABqmHkpk2fZIan88eMngVlqxEnl0H+0B2Adti/YggIlJS+aX/k8gJt5KpWEoa0AVrJKMYB6alSplijHPgR9AXAqNwHmKQhRGJaEhUH7Joy0GVqsL3HyNlhEGNwSDnIA8A91QibCCAU9lIQPJP1Cl7LpDMsJSeToI8sffKYAACAASURBVIBjnU6fGckAqDo4AKPVEXUBGBv2aDCGbxN+aegaH5KBZHVlmx4jzx42LKBIZrjJZBhMON2GB3YIBnCAiUoA0Tk+cEMYu3JMjgD96DGIisFHedSVZpYqBmoEn14oQvfqtLlxnsrlGrWOOnTv8/v02ad3J/ZGYKfKgCkNcgZbXIHy2RGVAKwtAOCKpHnISZK6wZzFQA3EiZA8KsYmh+MA0JIFuEpAZEimzucxP2BsS1QolpmdSpnGlHEFjIhwb9JHAMmETQX6D5kBzMQsd1we2FJyDKQCgxgn6vNb2PL0LQAY0Xe0uzcY0mCcov44Q+M0QMdd+vTOPep1B8zecffz+8zGtre7z8wxAvzAoTMjnguvXL5IN66/xGCH1iHGv8FMYtAVxj4Psf4c0XgIPyZrUWZcMyyHfbSBGf4gPkCVobNEAwU2K3sVjy9ABYHVCv5RCVoCg4yswSWGANAlXxvGAGMi86f4Vk4QD7Jkn67siEjIz0DPAXgUNi5lrsLn5eUl+s7vfYeT5fF6/4MP6f6Dh2xLDJSg1ISlDnYvdhRYpsKch37iUvHxPAsKs5SuggAWY7au8DuDqAK4MsUITsNEJfOJ9EFAk8pGhusEOADsxdQOp+vfgMtQ8IWRzYTzK8xD0k70RGFsgSOM6w4HzoxHDEK8cOE8/dmf/Z906dJFZs376U9/Snfv3DE2LeyhYDT62c/fYTAVAOW6h5L9IfQca55pfNQmFfLcxQcjQL8BVpPX83Ot3C9MaAJPsmveWMKX3TfG9jn2O9tmKSvFNq5zLc/BgYlNR1nY8oSZD/cMwVwUtEAAENwRISxUrBoDCAXYJgAtYccDQxyArPVqib722nXaPLNMq4tlGnablKUeg6kKmT4VsgNaX63S1sYynd1ao6OjJu3uPeO6KpU6g/vzhRplCjUqLa5Tp0u0/fkT+vu////o//2ntyiXqxB8Z6W6SHmsbbMZAQrDfofEIKWj1hE19psM/K8u1Hnde3jUpgwYNfPwcUUqFMHCWqXlpRVmdwNLJboLZqunj7ep224xWLXf61C306YDrGFbR/yGOLAeAOAIgF6wREIOsl4Em94WXbiwxXM8gKsMFgarFRg4weLa7TGbEeZqgJ/BnMfrfZapSBqgJgDBMfnz2AQfoCz10DXoHP8Glsa+sABiXgQzFeZCMJsOen1+Y/2B8WduOGVrVz/AxIMCjoKfEZCYHAgANi0FkeM39g2jMTP74X8eemZeBGRU9FsYHDF5BluIMFZY3RfAvj4Hma7JWRLB7nj/yGUHsGSY4/Bcg+3OMVNpbMfGE3TNqb+prfo9JOxZDy4A8xGYqXAv9AzfKzBd2A3HPIe1eYx71On3BEiVz1OhBIByjhnPhLE2y6Bv2c+Ib+U16XDI+6flxSX+Xtha25ODJAD+xLrCAml0/wTght3nQl66v0LsE+t+rP/RB5QL0DozSPIYYx+GQzKEoRRvG++2Ps8+o1G5qWyVWXg6v8vA8/ool5O1yXAQ2Dl5UJn1DOAnC5rQ+RAyU+Cs7q2wxsGaA3ppfSvG52tf+xpvlPXwDdmTih9Xv6i65PVBf/fxHn+d+vSJgw9/6HU+vmGv8/G/k+I2sXih+gA7Jtom/S6WXKsxpVmxRWtnshcUudl22P75udDeo2V5Odn7rawtGM3Om15+vt8xOfgxtONvE6+1jfZ3/dvWq+BpBabhGl9ODIjH82F42Tnaz+F6jdVRq6d+PO1Yom0eTBUrX8fG2qyPvZ9Gd23dsfut7P2zBr3et8/eo/2O6bneZ+3Gj7/68CR523t9vUl6Z+0iptdep70MrG+wACBv/7Yvdr6LxY1jfsXbGsqI6Y7XSevTk3TH9tv219uBbYP1z95v+jWt9Uu4T5P6Y/pk7SXJvrR8q4P+WYX3X/4Zr7eHmG+I+afYOCTJBftpq9d+rLUNqtfqe3Q+tP2PzS/TPvAIPvfs3duSlufjizGb8+M78ae8eVC27uN12nuS/KCXqY6h6tBERsqgO9nHxkFpsXq87VkbT7pefV/M9rxuxPyM1eXYPOz1zfu2JB3CfR486K/19se/y/b8ufXRSf7OymfWnHEa24jZsr9v1ljZ+3V8kp5LxfRVy551gGes/iQbn6VrXn+sDtj5+SSZajlJOqT32+fvsb5bn27nG1t/rC0xP6N7qaR59/f/zXfnRBteaeaf5xKYS2AugbkE5hKISGA+Yc7VYi6BuQTmEphLYC6BU0oAYCobjLGbZRsMxfcaEFS2nFNWwZfhwSYngp1wCk0sQG0DQXYTrvX7IIJPSJ91v/7mTy+2QUYrHw0SnxRM8G2z5U1POT8e9PN1auAO/yNpCICq/+GvBMAR6o0FdpKCcHq96oyVx0SGpjOxcnSsraz1QYfXg1mBeKlGThDWdvm++IBkkm7F9M+OSdKDTV+fD+D7YDvK1IcFPjClD89iJ0ydpB9JAXN7n2+rTdLx9qvyjAWyrD77dvkHGlO5Ps/kFKvTyxyyisnYXnc8eUISyuzL61BMp/yJdCfJW9ouYCodr9hDJu2j1qmnT+v3tu22nzE/FGtTUqDxpOBpUv+S7MXOH9ZWtJ3oe6wvXta2XdZf+jKT/JIHU8VkllRnLGDr+2vnKR/g98HjJNvXOVVtXccc5enp3vbBnj7UsnqkvkDlbh90qU/R32IPH71cZo33LB/h/WKSvnp70/pt4oheY9uvfcdvmmBwkm2oXPE/7rdgKvuQzPsSK1/bBh2vJF06SW9i86eVW5Kf83PFaeeqmI7a77z87EPTWX7xJJ8XG+PjvlfmNu+7rHxjeplkc16GXm+0LH+/jpdNltKkFdUBK+sYm51NoFC91HJ1rWLXLGqDOl/F/AozSKTA4gAgw4h67TYn1i/W6rT77Ck9ffKQ2q0mjYcdyqQHNBoe0Gh0ROlUlyjVoTF1aGGxQvWFCuWzeer1h3R02KHDwwEdHQ6pdTSkW7ee0M9+dpsGIyRrE/WRYM+HvMucyO2aJGZzPiUn1YOdKpdLUzaXonwOSb5IbARQYEwgQKmUM1Sr5qlWVTBVgcFUANfk82lm7Xn08BG12kyxQwsLRVpb32AwFXIms9kiLSyvU7m8AK4d+v5bP6JPbt2lo1aXARtIXEyD5gWgLyTVBlYbgCcAqDl37hxtnd2iWmCBePL0CYM27Ppex0n8AlhC+nzqvwCnQuJ4OCkRiYtTHwxQiiTM4YUk1KWlOn3p1Vfo9//gu7S31+AT+N977z0G2WDdhCRWgC2ePdtjQD8SqpEwj8RyZSuT5HmseyDbbAB54Xc5TX5jY5UuXjxH585v0ebmBpf91ltvMTCGE/xCwqA9pRd/o524lpkDuH9od4rHAuC0bnfIiYbr66t08+aLDKZCcu7OzjMuGyAw3K/MTspup//beUUYp5BIC2ADGGhQh4BXl5frdO7cWbp69eoxliw9FXdqaxgPgMykLLwBhJE3En0BgklTsVBi9iAkI4PJCQmOZzbOTMBwh4ewBwFTgf0IYwjwC+xS12Fq8/jMLAycwAuQh+xRBYQjCcZTe5ZkX1yvcsV1WlZjf58ae/t00DgQMNhQQEgAUyGJetKn8Zg2Njfo+s2bkqCcTlG1XqViEbaSpxvXr9OLL16hl166wkChLK9th5wIWsjhtHvIuXcMOKVAEmYrCAxgAJNg7IU1Ic19wphiPJHciuRZ6JfOj/q/9UkAosC2he1IdB/yZBajBw/pgw8+oo8++pgGfbCSdRkshX0qQDHlcoWazQNmslK/BxAaZAM4Q3/QZ8ASdLPXx/yMbyEzARuBjWthoUwLiwvMPgUwD94ATlUqJfYr8EkA7UEfmJGC93jCSgZZSn19/qyJrqgPNVXK1fBdh8cG92lsg/WAE5VHnLDPzBew4ABIBIBp0B8ygxpkDNYPADt7QQZ7e/ucSN48bDLortVpCSMHkpcH2AsIwEeBlEgCZxajVJrbjCTxQj7L7FPK2iYJ36gnMOKwnDKUz+YYmIo2AYCGawBKxN+clJ7PyO8A9HESOgBkAyoWwey1QOtrm1Qu1xn89/nde3T7k9uUL+QZCNXrtnnsAWYC6LKQz9B42KVKKUv1aoF6XTCadDlRnvWGE2QCEJfBPgLakPlegK+cScMJ6JKEzsAqBlGBfa1A+UKBAAwUkBSAmUSZbABUZTMSC2Hwj4B94DPBZgMdAKMJ/DJ0H+MNAB70oFAssnyUfRbyBxhBQDtEwzFRf0zUG6eoUCpTq9Oj9977kJ4926dut0/Pdvfp6ZNnDAwEyxp0CmMjjH55+vJXfote/51vUbOxS/t7u9TY22MABAOL2N/jjbEf8pvBrYHtWBg3hgIqxHVM2IK5JsXgt/4AtgFdFJYqJNDjei4zgFMsaEDZfjBNYQ5CvxW8y3E46F4AQTC4gdnSJEmcASpIzh+NWFbwSbB39nNZYZWCDUD+AFF9+9vf5v/x+YMPP6H7Dx5RtwPmFADshiFpfcDgErRBQVHMfsNMJ6IXE7AUJ90JCI/hSiHZH9czqApAKgbYDhg8I+CpoFuB7UgAOoJCFKs1rwlYjLlHAlJR4DshHU7IbgIjnOQkS0wiIHtCYQJ4Z2BI0HFlpRIZgqmzSJcvX6Q///M/4/kPdvzTn/yEPr97V1gGw76kWCrTk51n9IMf/ITBVPlCaboGQ9wgDb0FM4/0RZOHhIlK5GVtSddvPgkS99t1p7K12JiQXXfbNbrOCXYfP2u/M11zKxpU1k4MBA4MN5A/wDpcDzOFCdAQoIcpM5nMuZanTMH+k7FJie+GvwZ4fKlepd/79ldpebFEpeyI8qkeFXMjqlXSlBoeUXrcoesvXaCzWytUqxap2dynvf1dBnpWqgu0uLRG2XyF0vkalVY3qXnQpQ9/+QG9+ebb9KMf/ZzGlKdeb8xr0gEQ/qkxrzUq1SotLK7wvNbudBi0ApupLS3Q/l6DDo9alIMfygH8DlBVnsqVKrNSbWxuMjMVgDqYR5/tPKX20SH1YDc9gGeOaPfZDnWZJbPPwFH4NszfqGf70RP2Q1tbG8zMeubMurAZZeDzAWI+4voPW62wlhL2JgUwMtMrgzwF8MgsqoW8AH7TwkwlIKIpO+ux9REvEXA/DifoMUPn3u4e3bv3Oe9B4JcV2MzgZqgFdBd+DmsqgAYDWA46wfMEfF0Au4LtD23K5rJyqBj8dfCffB90iPUIczQYGAeUYjCy2IzdW9u4ul3rqM7aa6dz17QcG5OBDaIzAqec2qfuQRXcY+N5un7WtSY+q12hbtgDAN28DhiP6bXXXqOlpSWez5ThU+cg8f9gHBvSUavNgKruQA5YYJByscDgPbyx3oMfwWEW2Oewn+c1u4Dua9UqrSyvTA4YEOBTR/z/AGB7WVfpW2MqWGMLQ5zsadB+7CN07X7mzBluP+rXMhmEyGus6aEd4k+mSfiz/IvKS4EwWNeiP5Cbfoe2MMi6UGCQP8d/eM5IsW5ATzEHW6Y/3dthnS3ykd9xD8+BYDLK5flv/A5ZgJnqy1/+MoOz8MZvFkyl+qdxChuHsLqpfyf97n3wrHjI8Ukv+ZOXsY+J+jvt/GF/s3OFLUP3y3be0Ps03qOfdX7S+KfuL61tWBmoberewtblZW3HwNq3rTMWk/L9175BT3jdFNjddV729WofZZ8nh75YWejvNmZly9BYhRz2MJjsX6F3up+1+3FeF4cDBE4ayyTfN11fyCEF2mb/7A1ts3OA9iumbVbm0sbnnwVbvfB6aeXr49jeX1u7UF/vZeFtTGWu9ej42r7Y/iXZjZ9DkixP77dxCN+PmL/QMbfrNNUhO55WNyEvfZ5gr4npttqD/mbj7tZOZ/kXncP0GYzK1Psv1Sf1sVYWti6vV36N6sfI+lQrU73Pghes/eu1Or+r/O3zupgOxHyL+iaxEYmbqI2rfWndGnOw9uzLtJ+Txi0mB6unXk+UFT5pPaR12ti9xhrtGFg9tTZ8XB+n8beT+qZlJz2jsTb2XFnhcAYbZ7e6rDKI2a+3Da1fx1/lwGsEHAYWgP1W32bZhf3N9iE2j/s+xmxP++B9wWnb4K/zY+r9jx1bqzM2Hyhmb1H7xKEj2MmHgwnUz1iZ2/5ZnfDttJ9jfl77YdsfGwvfzpivtf7C2oedM319J/kj+6w6ZhunGU+vzzH98b7L+wY/d+HzrHnyNDKcNVazfEhsLozpI67zIGG7vsLf3/2D78xzw0+jRPNr5hKYS2AugbkEfuMlMJ8wf+NVYC6AuQTmEphLYC6B00rgjTfemICpdHMbC+7YoId9gHDaeqTM5AC6DRZp8MoHRmLBnljgwgdhYsEWH4j6l4CpULcPNicFpJLk5APFPkCh5f1LwFQavD3tGE2uM4xUPsBkxykpmJIU7PTjyUnDhgEiKRBm60GfLMtDUnuO64WkYvzPAFNpvUnBUB8Q0oCdfUBvg1gaFNZ+ajAYckgKNn/R8Y7p7PHvpsAjH3C28vcBPbWNWOA61kaULYmDsxmwfHutjLytW53Stku7pskPSTrudUtl/8XkO9U9H5iM+amJvYeHtDaoGEt6muU/TmO7SeP5xfp4/Gor85hN24czfs6xeo6/rcz9vOR9uO2L+hW9P6YXanu+r1quLcOW7cfRy9B+TpqzbNlqx8cTvOWUZ/vgTe1J51+0w/oNDfRrf+zcZAPMKtdZAWvrl/2YJH2O2VpSHd5PJrUvpiuaoGTLjsnc24YF5c16SGD7YW1O5Rabc7ye22tn2VhsjeOvt/3w8lSd8fUdn/+kxVqXfcht7eN/lC/wdaAtscSVmK0mzS/PrSVCkorVF/u3yifmL7UtmpSC+yyYSsvRh4YxvVPb8+XbOUd9QVLfJ74wsB6kaUiZ1JhZQcbDAXWP2pz4CWaq4aBL2cyIKsUMbW9/Svv727SwWKByJcPJ59UawAwAUYDpZECHhx0GUYGdqtUe0ae3n9DPAaYaShI5ksmRzigpjcHv6mntPF4AMQJMJUAqsFKBBQXtA9ADoCqAqcrlFNWqOQZTVcoFKpVxQnqG30iMb7cOqbG/R80DAZuUy1laWlmj+uIajUZI4KzSyuomFUs1/vz9N39Etz/9nLpdJNoi+VnAVNhLIBGbT0YOyd1I4FtcXGTGjEq1Qo+2txnIAAYRHUNN5MFYqr71un0BdHDCkvhcvPAZSYuaTIekeknyFdYPMEq8/PI1un7jKgOq7t69R/fv36dbt25xeUh4QpKfvnXNhn5zUj37d3sivoKpJMlxMECSroCprly5SBcunuMkWSRZAkwFsIYmaUFfkUCpL7QZ7d/d3WVbw+dp4iRAY3hQmqELFzbp8uUL9PLLNxgUgrIfP35MjUZzcgI+g0UGkiypiSEK4lW9l88AmOWo38cJ+pDViCqVMgO1wLS0ubnJbWamqAkr7TRBU3yZrP+kHmGjmtYJcBaAKFNQBEAc6B+AHigT7UR7kdyJl4z7SBhVgnBscpjYp7QbQA5NUhO5IgFEwN8HB4e0vf2YBsxqlGY909P3IbNmo0G7YCM7atGgJ+AIAWIRMwKlssdP8d7Y2qLrN28w6AB9KpXLVKtXaWlpgV77rVfp6tWXOBE/l81Ql5NZwVY0omq5wuOs44suAfwBYAg6gjHH+L377ruc1An9WVpapnp9ge+D7NFeJFojyVQTY/GbfodxQDmQY6/X4T6UClkB5fW6VK1U2a+0Wh366U9/Tj/+0U/p2bNdOjpqUzcA6MDmgyRx6BHawswDozHrFI9HWpgXkDjeBYMXklPQ1x4ODsnS+voKraws0cJCjWr1CoOpVldXJgAqgO5wsjJ+g46gbQL8go+QfQTeqENY2abrKZZfAI4oEEHWO5yKHZKCYX8CrBT2E9BfpKhcqrAWgXkM4wLfAVCCJM8K6AFgMgFRHjKT1+7+Hu3t7wWZAtCGtiMZJ4A9Avgoh3shl3aXPTHGXjgCwx4CPjgkcKKvAh6bHj6BRN9qpcIAj16/G1i60jROjwSUlUXStwByANap1xdpaWmVtjbPMyMLmKnu3v2cPr31KRVLJQbxYfzBPEU0pEq5SMUi2LQwLw0pQ2AUAxCtz6AChoOGTbaAWCR5VBKwBIiDZH2wZGQAAEvLd0Mc1ANGJkxCSJjP5qiQB7AKPi1NmSxYkTAnC2sJ+ol8emWmYjAVgAUBhAVgFa8xUgA7AXBQYDtQ0BXGn5PNWQ8EXAQQ8QgHPQBUmS8ymOqjj2/T/v4BMxdubz+l7ccAMu9Qq91ivQArVaVSpDNn1uib3/wqvf6vvkWd1hF1AJ5rHTA7CxK2Bazb53HtdXoM3AWDDgBfkB3/3u+zHaAuyAjgQoCgwWYljFUCpoKmARCn7EITkIkm6eqJzzyHp5jVCvMIg6+G4gd1v2zjQzxaKWFdUfY8jFGpWAzz4oDR1LADBqkVirR+ZoPBVPCFuOeDDz6m+/cFTAU/CdAM6sLf8DkARvD6aAI6gHYL+x8AEMJAJQAnAdcIeBG6NZknmYYmMLOBmSo9Duxnco8Cq7iMCUNVWP/KIjgAH1RXLfWbAqqEDek4eJFXRaGgAKSaMEoGGw22yHPWcEDlcokZqf70T/8jz324/9fv/Yoebz+mahV+BP66y2ygDx89oR++/XNqNAGmEoCrrh2ZGTwjOq1zmsy7GA+JZSiYSuYsAQ3bvcuxBGSm5wqeJYDn7Dpb9wr2Hr8Pt2tYXfPava7Oq5NpHm0aCTuajQvZWDLrFrMcDVi/5WWQVBMJ2D+EkWo0BAC7x6xNy4tVev23X6P1lRrVyhnKjFpUzA1pqZYjGh4Rjdr0yo0rdGZtkVIpgINbzGBZLIFtaoGq1SUajXM0pALVVjapcdCh9975gH75zq/o1+/fokp1icajDB0ctGi/Ad++z8BxgOLW1tcZuAkV33m6S71Bn4HUzSZA6V0qVkoMlgNwC2AlMFOtrq7TRmCmgo1jvtrbfUb7u89o7+kTGg6wPm3T7s5Tlh3AodgTwGbhQ+BLDg+O6NKl83TlyiW6cuUKVWs1BhcBoAnmqoPDQzpiVqMef69gLvzPoP+OsIH2ed0kTJtZgKkyAUwVWDX11H8B7ouNqm4MAcrp9hlQDB+Atd72o0cMjC0Xy7wmE6A82qAHicmaD2UICyb8vay7gMy1ic1cT6AvEn8wZV9hjZgGeMM8B6ARW/FzYCofV5jamvhH1VNp1zRObe1KYzMM+mTqtONgKlyrNmTZb+yBHRrD0et0PY/5CfsGvL70pS9RvS5ssfiO2bqwNgvshmDuAlviYatNXbDejuCfBUAFWcJXl8oAotcYyKdgKvElMjegXIwTAFW6tkebUaes/7HOAah6yu4o63IAsab7g+l8j8MDsGfoMzMV5giAqaDbaD+A8gATYq00ZbeZyjApnqLjpGOiifEok9fCAUyFdqAfCqYCuA51AxTGsw7PS2AdHfAaWP2Q9h0AdfRPmX9VJxgAGvQM36E+MFMBTNUGE3G3G2J2WKdMmamsrs7a/09iAOZQu1j8xMbL/PO45+wi4jdjcZBjXjXYlpaluuxBMDpX2Hiajp2OlQJTfL/9nGJjKGp/STFFbaufh2wfJmvRMF5+frJznm+/zqGx8vCdxhLtswcbb9V2eRng3mNzsc5y5pDJmCzVZ+By6LTuU1VHVV5TfyOgraSXtotn2DDWer2NOdu2ep8ousAaENzv8+wzWr+tT8c51oYkfdJ1p/3dl62+2srProG8PJI+23ZZHdG6/Xf+e2szSbZo22j7kTRe3g58nTqOtj5bh8pvlm+ItSlRgdwP3rZQlo0zq1+186nqE37TecXqo9eFmJz8cwrve3Qs7Zh6Jhg/v9s1h+q/nXdiOmjF4X243uufJXhfoD5Hn2+fpAtef/3YWh+vZdu2IB6r81pMf6y8te0eTOX1zer+tL/QBQEk299j4xnTXy8H76/s77wv5oNTpyy+Sfbo/az3UXaORR3an8nzAOy1QuUxnxEbv1hbdBxVl2Ny8nOZtf+kee20tjvL/yT5KdSp9ntaMNUxH+bAVN5mdP70ehkDXHqdifnnmH2ept+z/Kq/39pb0tjPGv9Z4zhrLrd1Wf+nOqu/27XKLHlYHzxL75LKsH1M8lHeV+Gz9bW2Dd7ebZti/sTaLf7+19/59jw3/Is6g/n1cwnMJTCXwFwCv5ESmE+Yv5HDPu/0XAJzCcwlMJfAv0QCf/M3f5PITGU3rfbh40lBg1g75B5JxohtlPGdrc8HmGYFPmJBRBsEiQXofNBBA6g2iGMDkFq/Dy7ZByi2X7EAhy3DyygpIDQJhHAS6XEmnZPGW5MQT7ou+nvkQYwPzsbu0yDbrKCoBh7xUNIHNGMysmXZZIxZ8vRtkxOM5dtY4DMpGGqDQScFr2eNqdcfHyzUALqXm71O2662+C+xQ2tnp7UpGdPnR9vbqw9gW9Bb0jir3LXfBlt3LAFiVlv9Aw8va+2zrSvWp1jA0n9n7X1WgNOOI/rkr40Fqe3DSk1K8G2O6amW5f1gkg86FtR2yVRfxFck9T/WV+sbfSKLjo/VZztPqMzVFmIP5b2c9MHEaf2Rn39sm06SeVIQfNZ4WB3Vh442iUeT13Gd6oLKQa+HvDyYysreytnKzttSLFh9kq87qW92/GIBb9sG/D4rwcQ/hIzZe1JQ3eqzv8YH3fVaa4fehmLzQUwWvq7YNdZ/ennExsTbEO63p9rFZODr1Xsgw5hvSbL/k8Y76T5dQ/kxjPk/PxfE/FdMZtaWTuMvvU6oDG3CvSa/Wf+RlLRkZRObE/28rb7F6vyxdQ2DP0aUHvcpg4TtUoFZLh4/2qZOC2CNjiTjp8eUz47oo49+Rdvbd+jCxTVaXqkwoEpBTAJg6DGYCvlmeHe7xGCqX/xcmKnAhIGz/UcppPBP9YKZC4KwJsxUgZXKgqmYuQRgqhwARmlmpqpWigymKpZylFcWqywS2MAU1KLdvSNmR8llwcqzTLX6MqUzAIMtvwX0DgAAIABJREFU0PqZcwyqAjPT9998mz797B6DfwCuQuIxEvBSKZyYDBanMY2GAnbASaEAAQDAgxPZW+02J7MCeIHfVfctGBOJfEgkFeBIL5y0LIAKfIckPU22gxzBHII6UQbAHa+//i26cOEcraytMAPPnTt36NGjR5wgiEQ7YXYC4ACJpGARQ9K4PJgX3z1lcsH6lEFeIcERoCsGU22u04svXWbQE+oE+4JlpkK/oEvKTIUhQzloP8BUCh5otdAf9LXPwBmAzl544SKzGeD0eLBqPX36lJmp0G7IgxMQkXTogFR2DYq6GSwzHnNdAAAcHPSYPQhAsN/6rZdpZWWZ+wLZIMnWnhrPycH5PDPzsC0GNgFRvelDe2GskHqE6ViSLzVnXgPAaKsmTzIDDUApzHwgcmIgSgBJaZK+MtboHCwshpIsDDnu7+3TgwePGJAB2W1tbXGbW602y2x39xkdNpsMlsD4MSBhGJhT0M4skjslMRyAkM2zW3TtxnVJRB0OOLEaLFTLK4v02quv0tVrL9ELVy4zeAgJn/0+kkXHVCoUw2nhAfQYEmIBGgE4BGCpDz/6iP7L//NfmKkNSZ4AUjFLRVrYqQD0E3CJnG4OmaP/1WqNGQUEeIc6cco+gD0C6Dw6OuCk28XFJe479AhAqrfe+iE9erTNrFSjIYCWYAMCq9QC7e3u07u/epdZnDBueqI/2iIsWR0GUGFvWyiA5QGMVFU6e3aTVleXWSaFYo51CUAz+CEAyyA3kEIsLyMhnhiUxjqUyzA4Rk9dZnCTsqGGTUyxJH0fDSSJC2PKDBNIkoSdgmWB/xcAFssBScpgkBinqNPtUqPZpE67w9/zeAc/BNAD6gQoAP2D/WFMkMh+dHhEh4ctajTAWgdwahq8PKxjAFdmwViSzjAYDyAJAKVEP8GMBfCQAIjANATGEJSB1CH4FNY1IioVSywP9AGyAOBsBO8OoEcGICphwAMaaWFhmVZW1ujcuUtUrdSp2Tyie3fv0Z3P7jIQRNi3wDIEdr4elcH8VMwxiBZshKNBl0ZD+EwAfaYJTNO1TLA3gEGY1SjNckHdwjAIUEcAUwVQrDBTgE0JckxRJguDAfPhkFKZMYPJkAgNkxIGxxSzlWC8i2C1yuf4XhSdSaUpl8+ybQlwStm7xN8AZCVsVUBppSkFe2A2ljx1+gMGBrVbYNxK0f372/Ro+wn7RugeXqNRnyrVEp0/v0Xf+ubX6Hde/xYN+12en8EmAxAExpJBiGAsO2xRtw0AHkBWXdYd9bG97iCAp5D0jXsG1AEwoQcgFVhhAJAbUJcZ8zCOAkrh9YkCf5AmLnQ9wXNKkv9oDLkLodmxPbqCBA3rEnRJ2GAAXsvyPCpALDDWQK/kMBsw6mxsbNK/+t1/RdVqnX3Khx/cogf3t0PyPeY6lCE+Z7/RmAB/edw5sU4bCgYuAJDQp5CaG3RDmA/ke36xy0efecUiYEKNI/Hv4tvlOkGWTdmpAniL9V9+ERYevSZF4wkYUNsmrEdTbiSpX2BtoQR2xVNAldhjnwGgALb8yZ/8B1pbW2Ng3Qfvv09Pnz5hv4Z7mMVnOKYHDx7T2z8CmOqImdnsmpGZwdMhGTEw74gNCOiD5zVmGwPwBWsjBbgo4GQKCBE2osDtpOu74BJQJ4OO2cYEUKP/8x1ApvDQiV1P9pQ2uDZVvqlujmWO5vUkAwGlzSib19QhrslrIgaiTRntjDILuM2Ur1oOMBXkDZAO/BXAVF//6k3aWFugxVqexv0mFTJ9WqplaTw8otSoTb/1ylVaW1lgMCjWFZBJuVqncqXOQP5eP02DYZbqKxu012jRL372Ln308ad05+5DKhRrVMhXqFgs08HhAT3b3aUHD7YZ3AI2xnwRLIlpauw3GCiaKxYYwHLUalGxUmbQVT5XCsxUFVpZWaX1M2cYUIX+AVwJEO7ezlN68ugR9wnA3WZjj/1euQxgUp+GPJd32AeCxfD69WsM3gNwBfMDbAoAzla7w+sUBtoMAKwFmFV8oCS5ZngelnWesDAygC8P5kcB58H+BQwpYCf4WE5cDWtvXh+C5Qg+C/6tiz3HIbNTVcplZoHEPIZ5ut1uGYASlFX8me6jlJUO/orLHQvAmhmY2P8Fhqygd9Al1htdTAf97Ic1a4BFTlj3FADG2jQBMYgNq11N9oJBVwWkbdoKn8QgajmEYggQaHiGEXtWYhPLda+n9oN+695SY6ayvuqyjd24cYOBSMoShe+VgRTzfLsT1hdHbepBl6EPgaERCoNDAgCmwnoMf0MXmSWQ4y7ChMtMuqxH8PdyYADaoGs2BpaP5IACG3/BvcJCKHsETaxFf/R76DV0Enore6o2H3YB8DP0j+c36F3CAVfqC+3eXn2QJteiXHxnwVQqV3w3AVP1u5JsHcBU8NUWTMVjB1bGTJb7g/lZDy8ITpl9GOrCfRgXgKkAeMP6H2PEbQv7Uxs/UNelbY/F2Gx8eVYMU3UN1yh7kMpp4jN1CvOgw6CnWr69Pha3mtilYRTCPdpWu6ZI6lPsGpWN9uXY2sS0WcfdP2vz9/lnJfr7SfLQ2ICOi70vFofDdwoO8Xatddm2+GdWdu5UefkYkspC+67gLdU73euL/U3351K2HCThx2LWOKtd4x6vg7aNdsxFf6YH7Vm5+X75+KHGH2M6a/XA6qiVge1LLD6sZdjfYvLw4+t1xdrsSX9PlibuGfdpyoyV7cvzn7WPVkaxGCqus7YWa4+Vjf7t/09qjx9DtSc7v8VsXX2IgqlOsoVY/TEfZq9TeWhdqMMCMqyuaT+szqitqg1/ETmdRh98eacZJzsu+rddc3i/6P2Z1iE+Ygqm9D5I77M6pfON1zM/dpO9KfYnLPMpk17MD8XGdpb/8vYykYMePxOZP2L+ycrK63FMNybjg3BKYEKN6b+3MbVBq49JPn+WLGL6Z8uJjWGS//E+2X+O6ZH21c7JNp5uf5/lZ0a8CpP9qffR/lmg1mXn51m+6CS9+SL99v21fVL98Dp0Wj/pZRWTf5LOJo1pzPdpuR6wGtPFJJ/v7S1Wv9dDnQdsH2L6oe1QXzvLPySNrZed6gr+/73v/ut5bvhJCjP/fS6BuQTmEphLYC6ByfEoc1HMJTCXwFwCcwnMJTCXwIkS+Nu//VsGU+kmNylYYDfeJxYaveB40P20ZdgTHWOb9Vi7fUAh1qdY8I8TE8yJgBoA822NBRySAiG+bl+WfxBggxbHgnlISJicg3Q66fmHOKe7K1z1BcFU+nBE6/QPXTTofSzIagB0NoDmAyZeRrGgu++bHw8LaInpcuw7qwsx2cXG/CQ70SCPfdiGe/xpZLGAeZKdfpFxPW0wytqVJDQdPwXW6qYdO/0bY4YH0Wizf3hox88G5eXaaW9OkqVe6QEFKqdZMuTEHSS3mldMNvY72x4faLfl2D7hez0xPxY09g9dNYnDBqi9jJL80SxfGAvC6/Wn8V0xHYv5wVmBbBuA92Mbe3Ch7VNfonpk9cnKxj5Qsg/yYj7Wjyvq8r5fv0vyDV/E7rx+6GmtOs7qHzXpXpOG9OEVEjrsaaja/pi/tfOf6pPKw8rOtsknIszyNUl+L0ketixfro6NbZ+fv2P1Jc3NJ41JUmKDnZ8sqMb7uaQHPdb2kuYXO7f7v71PTLJxlYWuVSzAx+r5rPGzCSCn9bGnvS5J/rE53PuP0/qhmI+J2XhSm71sbCKblqPfWfvyYKqkeQwyUDvz4wP71vptEpTMRwEoQmPKgk1k3KNMqk/VcpGZbz75+BaoGiiXSVOlXGKGkF7nkH72s7fp7t3b9NpXXqKz55apUs1TvoCkmjGzQrRbXTpqIVkSTCNgnUnTnTtP6Z1f3GJmKmalQmIug6nsCZy6FmRCKGGmygorVSabpjy+S2MOBSiBqMBgqhzVanmqVUpUKSFhXcBUuC+TlYf36OeTnR06ODwiHIRfLNeoVK5TqVSnhcUV2jx3iXK5MnW6I3rzrbfps8/uEbAtwyHYDZDUKEAqgBaUwULliqdmSPbEG4mgWDIDcKB2bJP9VOYAU4EhB+sVvJDYp0nuaCsSlzCekuQOJoMhVasFunz5HH3ve9+jhcU6M2B9/PFHdPv2p5yYiCRBAFMAfELZAIDpqexoFNZTMt4KppJscQZ5cMK6MHWgjM3NM3Tt+ov0wouXaGlpkcFICqaa6AxABQxYkJcyF+FaAc7k6cmTJh0dyQnuL754gRmjLl26xL8D+PHgwQNmNUL70WYF9CqQSuWl/lHrgmyQ/A+55fNIQgQz1ZBZr65evUyvvPIK96vRaNBnn33GdaA+JCIiyZyBDQUw0eC0egE3IHkW46frQbFlSeRH4qTakLBxjanVOpokgKJdkDXYUIolMLSVOMEXuiGAmynAZrqulYQjPYkf7QMACInNaDfkCCAFTtlHcui5c+e4+0+ePGGAGEAzo74ACDQJeOKr0cI07ErWGDiRf+ssmKmuU7t9JEmzWQAgAUCq0Ssv36SrL73EY760uECFPE7JD8mvsPrhgE/YB0AKdQAEh78hS4zdD976Af2n//R/0euvv05/8Rd/MWHQQp+QDA1dQIIpfJOOJf4vFksMgtLkUrEZNB7sTAPa39+lg4Mmg7OQHIME7J/8+GcMprp//wF/zmWLVKvVmbUN+rLzdIc+/PDD0HdhCxA2lTGzvoHdCmaHxJ5SKUv1hUVaWz9DZ8+eZV2HTJCuDD0AqAqgnlb7iEFeWFevri5RqVzicQWIEgAZgPNgN0jexXghidjGEYpF6EBW2LAAQmBGNPF7SAC2cwn0DW2EXMFOtvNkh+W9u7fLABL4VyQDt1vC+CUEVrKJgTzA2AWmEsh0b69Be3t7DL7DdbCbTCoT2CEALJXkdiTzolxdAyqQAzLIpiWJl/vDZGTCDgEwFjM7KTgklWLfm82lGUwlySsAK0gSC9q4sLBEK6vrdPHCFWam2t9r0v17D/hdhSzzIu9eF2PUphL78zwVckjA7jMQQUAlU4CFrssEUDjdXwn4EfaMpHgBG6KfQmclrF4AkiHJmeMcjDsc0ijVpzEBvNQnSg0DgGq6ymB/n4bvAygOQCoAtzKUConumAcEWAdGrRQnQOGzgKkwLgKwAlItC92pVimVyTDI+KAJZpAMs2TduXOfHjx8PGEDRBm9fpvZui5ePE/f+OZX6be/9XWek9MM9BnSmAFiQwZCAHh30DiYMKXlUed4JJ8BpOqJ/wQrVb83oHYbei5sMUMUR2lqHBxSo3kwYaUSgAPYZAB6REIt2KACCyOLCHNugXKFEqWYBUz0XAEEKQYK6AtaYVjZwMAH8FmhIHMVj+eAevC/vT7Vagu0ubVFv/M7v8OgEoAEP/noM3r48InYBYDDzPAJMJUwJOI7exAEtzAAHxikHACoun4SMKuegCOJu7ABAKnYThkdFljbJvEqAQpKx5TpZMoYE64WYASzVAmoinkLOUgktjtZm7IeBSRXABLBH+lriiOayhK+ejDsy7x97Rr9yX/435hZBv7h/fd/zXMGfBXwGeJzhnTvwTa9/fYvqHlwxIAHGSZZIzCYCkx64aV7R2HvkS9lvQn7kjHGvXY/zH1iBCLAVML46F92r+PjVD5+oOtavS4WC5A2CPOjxgftGt/u59EWu86YaKWJTcf2kQpig8zxht2tLFXpSy+/SJtrC7S6WKJe5xllqUML1TQzU6VGHfrKazdpbXmB51/4BPiDcnWBgVS5fJk6vTH1BmlaWD5DT3cO6Ic//Bnb/5Mne7wWXVk5QzdvvsI61Gg26Be/+AWDrZuHraBbAGH3eT6tLS3Q4+0ntL/fpBJAJOUKFfIlBiuVSmVaWl5mFkfMVQKa7FMTjIbPntHTx9vMttUFq1S7xeyu1XKJGo09/h4+FiyOF85v0SuvvMygeGUugh0CTNUBuCkw2zFbYCbHYCtJcBWdxz0CIDd7l5yA82RsZO7gOQvg65wwD2FdxXrGrHIjGvaHMifiDTB+t0sL9QV+4wXwF9ZTamOq4+zLnmM/lbgoyoZNQJfQTo2D6P4JfVDQP++L4eNz2cDcJLZ6UmzP2gLaZNe+U38kV03iWEE3UYNg0KbBS7U/rdvHV9Q21X50faJ7EHzGNZjTXnrpJV6vYf1mWWIZ8D4c0CGYyY6OGLAN8F4mBzA7WEfzNByPeJ8EAB8ATVjjYZ7HvIIX9BMeEPsUgHthrKgX7cX8qPM51ps8v8hkNNlPyfgByCiHRcCONJYCH417cPCA1F1kYDneYGHFGg2gPJ7zuD0ByBmS/729x/bzunaD7qKtCnzS7wUsn2MgIK4B4BIrIMxtALJifrb3qA8CEJv1uycMw7pv5L1Zv882gP6srq7y+Fy/fp329/ao024Ly0oatiWHB/qYk/ezNpbn5Wv9oI+PqE7Zta3qp9fnmK/XcYpdG/O1GovUcbDticVOk363fdLYrn6n5djnCCo/P3f4OUd9U0wGsf7jOy3bzmOzYthqD7Fx0r7YPmgd1h/4ec/Prda+dM+t36k+K5gK7fBgKl0Kydrk+TxiH//y8Si7/7H3e/uTMQrgdSNgqwu+LusPk+JzdlytjmpZkz1GZG1gZafXzbIFb1O2fV5nYp9nydfqeUz/fN1JNpQ0XjbGaMvX8bO2ZWUdW6vpd95mT/NcICZDnTPtWNnx03G1dpGkK1Yu3rZjPsz7TF+uBVNZfdH77NzsY8NJfiTmP2Ix6STbsGN1kv+J6bifY/w1cTueHhIR89XaVq87di1vx9SOjY6r/q5gKi+/JN2ZZTt+rjimHxzDnjKRJj138DqlbfdzjMrR/q5jlQ0HT/h7k3yKnzeTZB7r+2ltNmmO9Hbj22g/+3Yl6Zv2R/2Q97OxciZ9Cwe/PLdHNQfsar2xMTnJt87y3bP67nXLys23VX2c73/SvGbbZP2triVmzS92zTjLhqyvUz2d2qCwymqfYv2xfjs2J1h78ONtxySm20n6ofJSH+rriLXjpDG0a7Dv/P7vzcFUswxi/ttcAnMJzCUwl8BcAkEC8wlzrgpzCcwlMJfAXAJzCZxSAm+88QY/jk8KAPkg3CmLjVwWP8EsVp5ti0/8tRv22N9+Q+/7pcHXWHAR1/oHG0ly0XpOI5+k4KgPrllZPBdYR1LJcezHqYbipGBlrBBOaAoPYU57v01Gt4FdG2RWPdNAqy7YbKDIBg1tYEjvjQWjk4I6Vq/1FK4knYkFwGYF8b3cTgruWH2xCfmowz8wmyUDlDMr2H4apUgKnCaNtSb82rrtmPn+aJ/0FHob2PJtV13QuvmkaeOPktpky9Fgpi1rWt6U/cyW6wFiMZnGvosFCWM+wNo2TodXmdh2eWCG2o0koUng05aTpKOz9D/mp5J832l0x/soW/5J8rL27Pvi/YT1FR5E5OUWk5EH2NkH3THbVd9vHx6iTbGyrX3G5HuSjaJM2ycbjNekIgUH4DdOEs0hsVVZOaanjqrOJ/VPk1zsA/zn5paQQKXfe5s8jV7ExjNJzvZa7ZO2z/u+WLmnsYOkNvs51/om/c3aoY5lzIf5OdLqt08SidmNtRdbVsznxWwWZVp9jcklOr+bBIvT+Fdri6fRhaRxt/43ZkNJvsXel1S/JkH5Oeo0eqAPzFUXMXaaoKRzs/pkL28rG5W/1RWbdIoyJqCfcEKqPpi2AJVsJkV55HenekSjNvW7LTpoNOjJ4x3KIYmrUCAkYx8cNOje57fpvfc+op2nT+m3X79OZ7cWKJcfUzYHtgIwSeCk+D4zEg0GALpkGUx1F2Cqd25zoiufrB7emH35lHgGUIclZ8gzRj5vLotERZw0qm3Eg+spmKpayVG9VqBqtUTVSoHKpQIVckhWBcAJ90nC4eMnT6jRaHLCuCR8V6heX6XV1Q26cOkFSqeLdNTq0w9++BO6c/cBs1QNBkhyBLOBsNwy60xI0mc95sRnYWlIZSRRWjgYpmAqC15VmQszlTAwsTxGkuSOMjkRLySGI+EfYKrDwy5dvLhFN268RN/4xtcpnUnR4yeP6ZNPPqYHDx6yn0YiI5LtkECN5EEAHVAHkiGV8eg5MBXAHTjxf8JaJWAqMEfdfPkaXb32AjNaIDH9zTff5LLtWlsflOpcivKRgKlMJ60WknvzzBZ148ZVunr1Re4jEinv37/P/+N6SeCXk/617zbZVRNN7VpGT5cfjVKcKA7WK9Rx+fIlTuxEAi3AWkgkB6Ck2cRJ+GkGmiirEq4DK4cCHcCyI+AYJIbmOBkcCdNgWYAeKehH+6kgCSRxQs4A62AMBEyFk+uRPCogIl2PCZhKmBeQOIl7IFe8jw7xucvJogBdVKtlBlEBtITrAbD6/PPPg4x7lArsRENmLzPMMWB0CYlfAIygz2fPn2Uw1dHRIQMDymCOYp0d0tbGBjMzvXT1RTp3dpPWVleoVgMTRpHBP2ABQP/QF/gP6K0Co/7u7/6OPvjgQ1qoL3KSJ4Bs6Av6xqxnAbyH5FaA2VDG1L+KbU7nfyTVis0CwCnAjQEDDx5vP6Z33nmX3v/1B/Txx7eEWWAsjEPCdpFivd/b26dHDx8JE1E6zd8xGxdYezgBF3IfM/ixUinQhUuXaGvrLDMJ5cAyxKxRAgRgMGc+w2xdsAOMR61epmq1wjq3tLTEfYI+qd/VBEsFGqofR1I6fKn4atj8NAFHwDeScI4XkoyFRavNQDmApGAroiOHtLO7R08ePwlAxCPq9XsMBoReIVGY15Ej2NkB2y5YvJBszgx3aRkTyAFyg34w0xOS14F0VSYYZs8BUksZoDShGVx9ksgNSAhrcwCoKJhqOB4wAGWINzO7CQtEvb5Ey8urdOXKi1SrAaR5QNsPt/kNP8GsVgMk5B9Ru3MUgEppwvzEbRwg+X7KSCXsOCpTA4QRGIywnbB/G3NyszI8QM75XIFBS9AD9IXZ+YY9Go7AJNEjSg0YTAWQlACtwE4CiibBwDBDFUCYvG+SY2cgLz7IIiToMLNOOLBDk1IZTJcNIJpchlLMxgIgJ/QuR5VynWVz6/YdenD/EY8haofvgUzApgbQzKuvvkxf/vKXKEUDBt8AwgZlGSu7WbdHrUP4VmFWKRUABAZTZJfEX6Af2O+BbQhgUIBGhYVKbCrPzFR4ow8ANrA9DnrU7XWpCzasPuYwARnxWoTS1OuPmOFqTMHnMWBJgAvCyzSVJ3QkkFwJECmwgIkkwXAFgMmA21wGEHb9DH3ta19noAOAZ5988hk9eviE2WkY3MeJ/Bm29X2w9AzBMGZjS6E+SI2BFFOGEmav0lHkYQvML2lhtGKGwvDv+BovgKn0S9zHoCk+gp3tYwp7UmZDjRGIHlhWB0k4EoZBeUHfBS8ja028JxAt/psBjqMhnTt3lm5cv0b/7o//iOfxvb1d+uijD5mZCn6X18C8FxzTw0dP6ac/fYfBOAAV230dswEFMJXuHSf75QBAsInN9l67J+D6EG8CmIoBf8dfuge2a3Ndy/r/dRx97Meuv2UuEdnqOlfnF/3Ox24UKGZbZvdsNgFs2jcB50L26fSIVpZq9PKNy7S2VKHFaoZG/Qalxi0q5gaUTXWpmBvRl1+9Sasri9TttNhn5HN5yhcrlC9UeC06HGdpTAWqLazSw0c79A//+H3afvyMdncxl45pa/M8ffObv82gnYPDQ/rxj39Mn9+7T/uNQ1lxjscMMMxkc1RdqNHOzi6veZSZCmAqrHUw7y8trzAog9cVI6wTu9TY36dnOzv0ZPsRHTYbvH4BUFT0a0jPngL8MqC1tQpduXKBXnzhMp05s85rBAHDd9h/CIORMDkJa1k2gA3hawQKCznqOg9yZxA7+0WZx5mBKrBt4jeeH3M5YWvsATAj8xWNwLQWmKnYrwkAvF6r81vrkTXwNI6payVdj+vaE3YxWQsP0UbxW3rvNMYj4Hm8JyAHsFGynoegeQRU8JwBGKCUtsXu4218QNvATG9Y30HGPM8I8xtePgZg4y42BmT3JLrvUPAO/Mbly5d5vsG4CluorJ0AuoNvbXXazMLb6nQxBJTOyUEO8MviNsUnKpgKzFSQJV4AvmNO5kMfmGlTDpSAXdrDPgDSBTDKyl9sV9YCGmeywHT1m+fPn+e6sa7H+hrvWr3CLJrZbJ4PLMDeSMFUNtHe+q9ZcRGez8KBEio77QevjSeHlQxZJhg3BVMdA0sFZirsTaAD0FVlrUU5zNwYgGgA6+MwCrzRxwMw08JOmfEV9J3CHDhdT0+BvzG/anUiKT7iv1c/qn7V+0397GUXiwHaGFOsHF1LW39s94C+bfqbnfNte7xcbJ2qe+oLbHzTxgpjMTTfZ9v3WBtR9mQ+NYcpxvyD3q/j6uNyeo8dFz82duyTxkvLtW1Xm1R9VPlN2frk4DrxPcKoedKY2piVylz75vvv5Shl61uuPqk+a5NWj2L663XU6pFto1/jWPna35L8vf/ej90sOdjx9mOm8orZ3izdStIpX57agfpclaG1K1u3ru90nGK24MfYlm3HKCZX7wt8P+zvqqe+zaexFW8Ts8Y11k5di8Z8l9iOALCtfDXmddK4JcXjrS7H/JP1Jx7sFbMNb2uxfibNMdPyQoQ0sHNavfDt9eVbXUzyZ1MblXVRzDecZBu23qQ57Nj8gv2hiWHZNZj18X4MvG7HxsvqKrweM/eGgma1MzZWx8oyAKKY7cfmL1umt3H9LelZxay++9+sj1CZaF91fO3zy5hu+/5z3wOYys8B9tqYvsTmxZPkkyT/mBxi/bd1qm/V6+w+WH1Hkt/39qVlJM23XhZ2LOy8bX2SrdvrpK7frO55u47ZsvWTti5c620y5hdsv72d2fH381GSz4zJN+YbdGy++wffmeeG24Gb/z2XwFwCcwnMJTCXQIIE5hPmXDXmEphLYC6BuQTmEjilBACm8htRv2E+KRhxuqqmYCofJLcBDL9RjgWEkurzQaWTAox+Y6/lnhT0s7/zvdm7AAAgAElEQVQnBb59G08KkCf1aRJg4GSQ/wlLnJD4YAMlsWCd1xn7ANQHh3wQyMrd9igpKGuvx982McP/lhTc8cxUXt6zbOA0+u0DejGZ2aCS7Suu1SQSL4NYoM0HOE/TPr3GP4SytpdsV9zy6WnNLvgbC9qjHj3p1vfb1vN8MFUePvtxneWTNJgbe3Bt6z4+JsIIESs3yQ9Yf+LHyQdcj18rSVez7tf+6jU2QO2Dokm+JebvYn3xvsgnfZxWn2J+8KRgt++n143YQzZ/CqifP2Ly8WAqb59W721gOqlsr6dJD1t8QFj7Z/UZZdmHZ1aXNHnIgow02UO/82UmtQ3lapIL/o4lvqkc7G/qj06rBzEfEtMNnwiH+2w/tY3eP3gbTfKJft6OBdiTfEuS/dpxsjKyY+DlpMlhSXZq7421OTYXeZvVa7y9xMbM6+TzPne2H/yieuBta5YvT/Lrs9ZVsblVk25ic1GsfmuDmnhv9dMCLjSxziboW59j77P+TH246g3u0WQ0XGd9lD6sx7UALBXBLDVu03DQpP2dJ5y032l1qVgoMYsPkrYebz+k93/9Ln366SNmHPrdb1+nzc0apahHmbyAqZA0i+SvXh/J6zkaDnBie4ru3t2hd9+5zSAFJAH2A6iKk6YnCWCSfIw3s6IATAUmjxwS7VKUTY8pjeTO0ZAZqvI5omo5S7VagWoAU1WLVCkXqFjIUoEZh8DKk6NsJkOPHz+hvf0GNQ9a4PKgdCZPy8sbtL5+lq68cJXG4xw1Dzr09o9/TvfuP6LREKCREfcDSZZIFEfiPjOaKCgCKftYmyCZnpP8kEyJJEeZ6H0SliSVD/l0fST0yXpF7kNSI65HUiLAO/gNyYlImjw87NFrr71Mr756ky5dukitdos+u/MZ3bv3OT179oyT4pE4iFPfkQDJJ8p3+pzsKWA6AW8omErAPJLAgcRGZqYZCHAWzAVnz27Ql169SddvvESlUpGZcQCmQtl4KUBvIofg6xUg1GgAINRmgNeZM2t048YVTgAEwxJYosCsdOfOHW6fJpYpqEx1XxM4dT6xc5GAw4TpE3myqOPmzRfo5s2btLm5yXU8fPiQ6wAA5fDwiBOL+TR6BpAFVplcltsoYCowCwm7EMYAoCqAjYTZbMSfAaJRYACSHpFwLkmnzQloB0nrSDBG+0HMgbJlbzOVMdoPG+kwa0KTmg0AZQ7p4LBLnfaAyuU8raws0cWL52hzc4uBPJDZw4ePeMxFtzJoGLdt5MBUSJCGfSlrGvpz7sK5Y2CqSq3KltbttWmhXqfVlSW6dPkCnT93ljbOrNPKyjLXWyzkAmPJYCKrfCFPhweHDIj7q7/6KwYu/Nmf/Tmtr59h29jZecqJstVaLbDf9GllZZXqtRrLF/JA0jGPuYItOEEarCgic6QMD0ZD6vb71Do8pNuf3KYf/uBtlsHu7j6VyxW2xeFAfAbGpbHXYHkCPIfkVUgA44/T+5EILHl/AByNCH2oL5Tp2rUbdO7ceep02rInSgPAmaVsDgncaarXKrS6tkwbG2docWmRCoUs6wGSc5cWl5ihCwnuTKgFoODBASfN2pPc8T38BFjUcB33nRmbxEeALQF6AoYH1hUw1SFxuT9gXUSbwTaEvqD8h4+26cHDh/TowUN6urND+419Gg0EpAdQDoCUwhAIcNke20K73WX9Z70Zp2gwHDFDCv5NE0ilnRgDJO5wCkpIEGd2KWZlIga6MdMIgFlhn4b7ADoDgHUw6jGQCgAkBswEPp56fZGWllbo0qUrVK8tsk0+e7rLbGKwSdjLeNhnMFWrDbY9tEPAIwL4AkhL9IaBrCG5mgGu5sR6Oa0HshX7xvUCvgtJ2znMD0We19APtB3lAgg8HHZpFIBUABoymg2gRWZLE3YrBbdAfixD1lnILiQ8iTKwbqPdDHYKDCvKGow5kNnjeO6ArhWYuWtpaY2Wltfoow9v0f17D5lNkf1IIU+towOeYwHKuHr1CoNrxwSwIRi0xpRiNDLeYwYXdVodYf1IpahUBINHiudxBpwQ5owCZbLwT1meZwCyEiBNnnKFIrMyyton+K+RgKkATuz0MEcJmErAcrgsQ612l/YbR5xMD11GO+S6fgCmKXMGgHbQx5D4RhmeO/uBGQn38zoBetzpUq5YZBDIq6++StlMng4OWvTxR5/S9sPH1O+J7wBsCQm6SGQHcyCS8QXTIKsKnUMYXBdYadDvyRqK+8nDrWIMKCaJGk3OFwr6p5AmsYzwMmAq2YNPIGThAmF8x3pBWXqgQ7z+DCyaAEbJelTaLfuUAO5icGNIKea84pCgOBrTufNn6drVl+gP/+2/YX/y7NkOffbZp7T7DPYlQBW8YArbj3foF794lw4PO5QzYCrISBmndM2psSJez6QEJCf7gAAhDMmRSfsQrIf4nwmA+NiEis/uHXSvoWtsv5+M732DLzhOOS4gVrZXsNEFUFkAPIj8A7BXT5lnsKuAY5gFSQGDDJATeBzKyWbHtLpcpZvXLtPSQp4qxTGlR4eUGrUoNT6iSoFooZqjL718jZaX6oHtCWDOPGWyRQZS5YtVSmdKlM6UqVRZpDufP6T/9sbf086zBjWbAAOP6dzWeXr99d9lUJGCqe7df0AHh20B7I1H1Nhv8sK5zAD4fV73FEolKpTKzExVLJWoWqvS8goOEVhjMBUYpDrdLrPc7Dx+TA/u32cw1aDf4/kfPvfo6ID+f/bes0fSJDkTtNAytaoslVVduqqr5fSInhnOkDyCwB320wH7O28BkksusHt75OD2QA45qkVVV3dpkaJSZ2h1eMzcIiyt/I3InsPyw03UIKczI17hbm5mbm5ujz+H+00e+5s31+nmjSsBtA6WTuJ4U5lWYa/dPiwizex00KU+QB4DYUfVwlMGtzJoELE4fgSYyj4DcmffCaCVzDUAOQtwCsBo8cWpPoDHAN82qVnHAQLC6jpTnaFqZUYAkEHnGO4awIQC1hKQJ4NVAjgLdq+f40AIzgMxKEzsU/LAI0ZJxPASCwt4LBAcBh65ME+FQk45mEz6/+7vsEkBiA2fxXYqBwxwjMwseWnK5AQMjXcLNHXkeybljDQ/CjmrP+CDF8JhHohbAQ4HUAffWzAV4l1m4wK4Ff6/JQxkYKZKgeUUelaEDqfZ/wLUDYZOrEkUTAUZzs8v8LyDZ9dOatSoC7jw3bWrALHtAVkCWhKmO4yNskNp/gjDizhiY2ODge64XuL/E5qdrbL+ZzM5BlIhHhL/AdB8YFA04DYeJtUdB4zTtTzuV2CaXQtxfMtrQQGjByrNIZjqFFgqrH3hgzBX6iEEwxwBg9zlsAnEmvfu3eMDFpaWlqhRq7H+MZgKcOowX6vO2PbbPIXN4dhcp86D/r+x3Npownv3YMRYXljfn/Rsn5fS6yAHmzux80RS/s3mOYbTcpijknJRSWAq1Usdj6R+x3LCfn6SdaD4HvUndlxi+UPb/nEyj8k3Nqd6eVg9x/u9nlhmbW27rv9xr44PQJb29EXte9Kcj3sFBHj6ADHbRz/Wci1rxqnLJuUv1U61r14HvJ2rDNRH6vV+L8vKSn9PKlSP6bcfn1jfk8bfjve4MY3Zrh+bmB3Zz7T/sfyilY3VJdsX21a7b6vX636QLb6fpKex58f0QP2It0Ubq9r77JjGZO/bP8kP4nvdP/bv8c/X/uO/Fmw+Tr/9PorasPWzMVmqzL1tWBtJGk99dsxfqfzi+wSyVvH7f96OrC9Nsie/N+Lb7UGX42wrputJ/tz7bT44IzD+DmO1sF8dGxuvA0k64fWKwVSRWO8s/dJ3nFXPbd9j/sP7dNWHJCCkn2N8m5P0OzYunM/gnMuIlTXJR1obEKb00QFGZ5Fb7JqzzDXe9vw9sWeonts9g9i84+3L7wX5NifZY5Kv9HOSnSusb0kaQ6traisx/5P0Hqsrfl7SWGGcz435b//+JHuw+QbbjiQf5OMGtfcpmGqcdU2/m0pgKoGpBKYSmEpgJIF/h0rjqbinEphKYCqBqQSmEvj/hwQmgak0EeGTxZMW/+9Kx58COwJnnGVx7RMisb/9ot4n6WN9+f79GL0lKSkTS8glJe/HJfVtAiHDJ3uPNhnPon1JSYex9/6RYKrYeHj5a/JnmAB1DfHJEPvMWCLP6k3sdyu/fy8wlS2ctu/3ffP2ZJPp9rtxm0GxBOYkvfAbUElyO/2cke1aG0ryDZpks0ngSe3S78E8EEuu2fv9Rowthvcb1/692iY5Ke10Ajhmi/4zu/Fgx8knOXXspS+jIqykcbeJUd+/WLI8Jo9x8o4l4bWNfjPlLGMVS6xae01qc0xOep/ajn1/UkFYkv/3sjs9Du+enHnWOSK2oaF67sFe3kb8vGTbpBv5+MxuDFp/oZt6WmQbGx8/56iPjbXb9tnrjNfPs+iC9yF+DPRv73vwbrvh5Tdl/PyqbYvpRKzd/n6/uYR2e/86nJtCwQ6KlizQNTYn+f5qAVjS/JWku1aOsRgi9n18k9R579AXbedpIMS7NjEpJjmrTljdOkuclbTxkhRnqR3Z/1o98POjbY/qkBau6Qa76oNnpsJmugdT2bnGtjFWZGplr/LT9qm+4L94RyGfoVIhTb3OIbXqO7T15iV1Wm0qFspULlW4aP7J4yf09Mljevj117S7V+fC6R//+CYtr5So121QtgDgkoCLUJ7MdYh9gB0y1GoP6NmzHfrD758IK0cmTR0US6IwMZyszrLiAjTYCBGIEQCGKgDwkhdAVQbVk2A9AeiBBpTNEJVLKapWsjRTAZiqwGwzYOEACAT3AQwEIAxO6j84OKKDoxNqtbvU66dpaWmd1tYu0tVrN6nbTdP+QY1+/Zvf0ZvNt5RO5ajTHVC73eMT+QVQFRhPmE1CikCzzCoSmKngX1AIGsopvR+GvPm0+06Xi8QV6IS+q81jPFDoh2JJBhjwxnGGfvrTn9IHH9znQsI3m6/pwcMH1G43uYgV3zPLTCYTGJLqzGiC4jwpzJDiQ5k3lGlDGEKUuQWF5wgdACi6cOE8ffjR+3T33m0Gs21vb9GvfvUrPuEdeqUFjqqfagN4PkBhBwcoru3QxsYFun37Bn3wwftcJAi2qGfPnjHDEoo41S8Ie5FsdCt4Sk/+x7uk7VL0rvXYwjgGNqIe3bhxjf7iL37GQCoUaP32t78dslJp0WWjDr8ail7dSbIQi84FrGco4A2MZgD/gIEBhcfLK0t0BNYGHhspTkeb37x5zbLBM4StRthpdB5FH7QYlYsBUplwCn2b2STqdTC9wGAGDLjZ2LhEFy+ep8uXN/gZAPp8880jBokBHKPMWY2TGo8xMwRB75jdDSwlA+qgoDkUl5bKJbq4cZHu3rvLzFStVpPSzPYAu8rQ4sI8zc/N0cLiHFXKAJnk2W4qlRJ/DpYqyKECRqZqlWaqVfr9739P//2//yO35dLFS/Szn/+CZmZmeIwAxERxHYpXIXPIS1iusgxS4OLlfp+BLgrcZhYXLj4lOjk+ou3tTQZrvXjxkoGQYGLa3d2jXDZPeQA9BiikRqF3nQGfKDLf3t6h/b19ZmNC0S/kDjtoNlCAPWBWn1xOirrRF7BzgE1rbW2NDo8OqdFssm8B69TsXJUBbWvnVujyxiU6d26V5uZmGZAFf1IqF8U/o/gb4M5QoLyzvcO6XSqXWRbdToeBUQIATQvLUegnF5IHkAQ+V1YLAbQo6xGAPwUuVobM8CwA7wAaOzyAPT2l7548ptevXvPfvWH4jwof4msBvgL4DSBNmQMggyEOg1mJ1DbwLQOYQrukAEU8GYOpMsRMUdI+AVRxgdQAcwluHrDsmY8nDQawVGAIzDIzFbOirKxRqVimVkPYk8R2UiwfTA+9LsA3ACtiPhEglbKUof8Yd7AjDU/v5uJ9jmilYD+wHDLIFIxXoaifxyuMmYCvRizC/Dd3HogrAGJRfCNsVlBaKcwXYJWyBTGQCgXVzKQYQGjhMzwKMhH2QjCCCfNGBiAaMMLxPIk39BiakcsXaHX1PC2vrNPS0ip98cXX9PTJCy44x1iAuQughn6/Q5VKni5ePEcbly9Qv9+mQb8DKBJPnGgj3oF2tzE3BAatUgkMeSkem3Qqy0Xl5XKVQaTZbJFlhxHG5wDXFIrl4VyloDVmVBvAdjF3dQRgNpA5hn1mFsDpHtUaraHMezzXCeiK5cj+QMYXgA3xo2lqtTtcnN9oNig1ZOrKMNijgaL9/oBK5Qpdu36dQXL1WpMefPWIXr16Q10AtwObk9oN4yYCmxgD8ZjpRMAVAqYaMdWxOYZCXQYdMyNNiGHCd9CbwKvFdsXPgW3IEId/AVwkAXc4TAKwUC0CVisKuciQE2BAtqAGmYlPY4ERK1XQU2WpAqFVYKnixgS2L4CKAbb++c9/xvMI5goAqgAsY9/DhYw9jmu2tt7S7//wgGr1FuXzpQCYlRhB/JLk/jRWHNoK64nG8COWiNi6digVRhnKXxq3jssd2HWHXevE8h+n8gwMbhcw1XBtG4IGXWdhHPmewLYGfw92umHsrrGItlWL8NUPMpgqFOWl+pTNDGh5aYY+uHedquUU5TJNKmY7lKY6tRt7tLJQpvNr83TjvQ2qVopUOzlmGwMbGMHWCphb5yhfnKNsbgY0P/Tou2cMpjo4OKFGA/5uQCsr5+iD+x8xUAXg2d/97ne0u7dPlEJ8nGPdAYAKqlgsl2h394BBV/licQimwtw9tzBPqytrtLK6Squrq8w8h3lvf3eXXr54QY8ePqRWo8G2Ojc7w7ECwPRgpl1amKOPPr5H59fXaHZ2hm0I/5RNFbEo2KnwTMauBlbKHgCFQI4an9vqwKYBApW5hAFV0Dn2MRrLBDBVmFsBnEIcxQdE9ImyqQwDrDDf1o6P2TcDcFIpV6lcKnGcDb8EHxeGfMh4xaD4wLjU6SLGBFA2ZM5CPM6+M5fjdsEmoCsKplfmIQW6MDiMPY7M48rWx+s7BuMa5tAAoIENaIzo167ClCi+AG3D/MIgnFye+4C5nKemMPNZu9L8Gj5Tvcc4qf8b+Uhh88TnePbs7CwDoM6fP8/tAggJskYchd+hJ3zIQb8bGAPbDH5Fz+UAghLlCtI++HMGmmdzdLB/JAcZENHCwiJfBwAe4sR6rS7zYrBLlYfMM8JApf0YMUCN2A7VpwgIFID1HDNrAUyFf8zmWavR3PwstxFgSqyvID/Jx4r+JeUJ1dfFckoqWwuo0vbweIa4KKC4BQjYAeusMJniR3N5uQxYnAUgpt/LmliMCHoPoNsPf/hDtlvE3dA9fMft/yPBVD4Xe8qfRtjVYjmTWL4kKZc2mjuU6VRBwu+W0+BdCtbx88u4vKHtw1lyOWiTrmVHBwucZpeOFXDH5rJYv22fdU61RdOx9vocn32Xzo/+v7G5cpIsrFytvxjOl6Fw3earNIdsx4fjO0GJmvhg/HxvAWpJ8YDXt/8vYCp9h/WPSXqK9yq7sJeR7aOXeSy/68c/9rcfS9+u2Jj7XGySjlgdsPuF46639qXX2bHw8429xrbVx2zWz6qvtHuRSb54Utw4Tl6xNvj51o9pkt3YPZOzjpmsLU4fJmCfr/3XuQ8y8LneWP9i/bLPVflqO+0z7Hipbdu5y9+b5GvsM61+xHLherCFtadYH7x9xvpuc962f6NrR2uTJH/pfZV/jrdltVvtG48rZzpGIB31oeo/tX82/69+04/VuHYOexNcbJK/9LZnxzFprOw9sXk2yafbZ2uf/LPG6V7StSpnb4PaNpXtpHG131sw1bj3TvLNSXboZTRp3vVt19hc4wLdO7Rzlt+7neQTrRy9PfpxmdQvK/tJMvJ2ZGXhf0+ag2LvUD96Fr2J2ZaXl7cHa9dWt60fUN2zz7J+D7//8i9+Ma0N/z7GOb12KoGpBKYSmErgT1YC0wnzT3bopx2fSmAqgakEphL4vhIAmMrf4xfyPhF1lsRRvB2jjX+btIslEnwSyS/mkxICfmEfS6bHEpzannFJYN9ObVMsKWrbkZSwsMmVmLysnP9YMJXfnDuLfsgp4qf/aVLSJjW8rG0SQ6+zSWh8pskpTr6GB/gEjn2XT4zgO5vcnaS7+uxIl6J99H0aJ69YgiiW3BmXGPOJfX2m/tfbmk+6n2U8k/oUa1ey/o90wrfR24F+7zcFYrpz+lkoYv6fB6ayPkULJP2pikljavV5nC+K+QI5KVwKNax+qC7bMfXfx3zOuDFPGr8kfxnzs2fRKZtAP4vP1Gd6fbefW1uPJaZjiV6vi9aP+2fE9Nb23yaoY77M+mv9Xot5Yt8l+XT9XAvj1N/ZDX2fWMb71JdaO7J+wsrSFgXFfGQSECQmoyR9sDoVixm8nVhfptdrsYS3De8rvG5o0Yvt8yS99Rt+1v50Y8RuoOKdACNYNiH/Pm2X7asdp3HyjPkab4+x+QDv0jnQAsT8XJEkD3+db4faqL8/1t5JvmjcHGP9nrefSXNWTN+8j7N/axwYs3c9BdleYwG6ljVKP1fdGQFQAi+CAaN7/U+yW2uLeH4+l6ZinqhZ36Ha0Ws62NvmwuxqeY4Lq3FK+7/+y7/Rk8dPafMNWE5QfJenDz+6SguLBer3m5QrpClfwInnGT4dnxkZ+mC8gE736TnAVH94xgCndDZNbQAqhJqFRa/9EwalEZiqmM8x40m+kGUGDuJCbinMRjxXKgAAlKZqGcxBef5vsQgwFZiasgICqZTp8OiYjo9rdHhUo5NakwFVCwtrtLJ2ga5cvUHNVp92d4/pd3/4irbf7lMuW6RuD2CqPhdlApCEtjFjZmBjUQCFnKwvG+tSUHma7VLHWQFN3c4I3MTF/6GoUoq8cTo5Cr0F+AR2gNXVZfrRj35E169fZ2DTi5cv6JtH3zB4QfRSGSKENUoYaQ75OzBUoMBVT7rFuDCYIoCTMhlhHlKfA8afixfX6eOPP6D3799hgMHW1iYzU6HwEv5KGaUs2A9jqGAq1PihQPv27et07ZowUoFZCUCq7e1tLgzEvarnCqaCnBRMNTwJv9MJ85DouxboSjyQ5VPu7927Q3/5l7/g4icUaQJMhQJgZujiE/UFgCEANhTU4zlakCnMY2I7KKoTZiRl9kRB6OXLl+nipYt0/jxYrza54HF+fp77i3c8fvyYjo+PuFhTCEUGw4JIFHjCp0tb2lwYi4JO6BNALACd4RR/tGlhYZbW1pbpypXLtLi4SJVKlYtBAT4DsAj/RWEoF1um0zzOYKVC8bid27uQI8Ay3J80AUx1aeMS3bt/jwvrW+1mKPYXoEu1UqGZapnm5mcYKFWtCEsXwFSzM1W2H4CrUFhcKAKwWKHf/Oa39E//+Ctmirl79x6zGaDAUw8MwPhIkTUKRAUYCgPBWCgrG8A4GrNDRviBbgHwdXR4wLqCHzBsHB8dM5ORxCwCyoIs8XzoOAqeAbbCD+7BsyBvmU9RmAudhH8Ce2af7er8+XPMmIbC8kZTdAVjOzs3Q6srK/TetQ26cGGdGV+q1fKQrSzPAM8crx00ngDTSLFUZvACngNZ4J/oeFcYgrjgNbAVsf5KQa3MrwLwwH8hOxQhgyFL2p1nli9m7gE4qy1gFoA+njx9Sg++/poePnxIbzahmyiwZR4LBquhWPnNmy06OjpiOXJheABTgQELfgBF8NBBvEuMTHRHQFXAvgb2EAZ9MBwz2AvANwKmgj2ByUvYCfuUzqKwOUOFIsA5YAnM0QwzUy0yO1WxWKEe/GC3S30AAgPoB/4+FQA7ADZiekBRdaPVpBozjIH1sMNMXTxeYN8Ldg1QDcZcdQyyFH0JoNRQzD+Mqdh1KggKBf0B1ALMG4OpAhqAi+MF7MhEE8wOBBCVtE+xIgwIQ5E0M+AMsw2U4aLgEZiKdR6gAQDFUn1q9wAsLND6+iUGVC0urdDvf/clPXnynMcP1wNMBbYuAM3yuRQtL8/TubUlZtICmCqNOQeAr16XmRgBTAaYCu+F/IulPAMWGDySyfH8DdBBsVimXK4ojEPpDOWyBQZ6QJdhXwzI5cJvAUyh7wpSSqUAmBM2EP7JoSB8wD4NTFsoEGd9xxq7j/kMbF1dnkdgl502mC+LbEtgSgOYCuBIKFEKBeLBT+Lzk1D8vra+zkoJ1swHXz+iN6+g8wKSYpGnAHbM0/z8HLetDdAGgyU6BNAEs4sNBmxHDKLgYv3A8BIYHAVAgL4j96OABcDVUBQpQDUBSMiPgjBEr8JczPYjIAwBYQl4eXRiejAw9goKrgKrG+Ki4LxZPS1bhEAnNLckxCrClgZbBuBzY+My/fgnP+KxAqgU4B0wicncKWA7xDVb23v0xRcPh2AqjQkVcJ0Ephr1wfbl3ajcrlNgNPK/0b/Y2trGr7G1RVJOYWjPAUylLD76ub5L11r6HPXdtqjb9yQp16CgeTBTrS7P0of3b1CpAP9wQpV8l1mpGrVturS+SFcvnaML66tUyGXo+PiQbQx2l8oUmJWqMrNAxdI8pTMVqtXb9OCb7+i//p//SLUaYpc+NWodmp2Zo/feu8FgSAB/Hz16RCe1OhUKZQawQNkBpmVmqmqVtrfBWHhEuWKegZEAHFdnZmlhcYFWV8/R6toag4nhS2v1Bu3t7tKLZ8/4sIQ+QFLw55kM1epNjos3Li7TlcvnOCZEjCAgPgGRIu6C/jCQCoAnzE89xPEDBn8BSDVg3yvzPX6a7aaAqRiEKuBhXgcGEKqMP7olvhvfWzAVxriQyQ3BVMeHh2xHHDeVKjz/AmiFtgGEIusLAUrqQQY636PNCiaWuFLaiPhFYwvYrTK9KsOTxlzwF8wkCWARH6YgMb3G/T73Ydd9p+xEp99QeK0HCXDsEMC4AN2iH/CT8Jm8JHF2pe/Wj7VIUNfwNu+jzFSQL2QHEBLAOrgGACrNN+EghDrPv22JQxjk2mLmUACqwEBVLAGEW2SfB/CrxoNHh8IKi3Zh/nFGDO0AACAASURBVMe1HBPXagwWVqYm0SfJWQKkC/3Q9S7Pt8xgpew+8p3Gj/gdPg/zJGI6xOforzL1LizOM8AObavXm9RoNN8BU8V8kuqDxGiBzSwcQqJtVWCUspHyWiowCzKoDjMA1k0BTKXrf9zPYzIAIBExrcxLeA6+Y18MbHcqxbEOwG6ff/75ECiWCmA5BVPBzqzO2XyHzWdZnbP+bVyeRr8bjcPpPZskP2l10+eWkvI71l9DVj6HovNELFc1aV6J2Zudd6xt2veozdjn6/uT3jmcl8zhQnZMfH7w3Vl0dPCQlYF9rm9DbJzHjY2XrdV323/N0fn2K9htEjNVTEYqU++/fP+0T5rrMASXw1ttH71enb5/dHCLxESjtYzVJ2/3MduwuqT32v3fJH33OhiLdWK64D9Tv+5lGxtvbYvN33pd9+Nt5YZner8R052YfXk52LjM9l1lnmRXMTmdxd69Dxpnt9Z+fPyo85PVmyTb8jro267zls4rKnudS3C93Xf2/bTP19+tPdn3jWuj/S7pd+/HrL/046fyU99mZaWHQ/j99CQ/ntQeP0bWN43uCWy/zmi8LGJy1DFJ8rnWThRMFfMlap/6PLU3vNOCBrX9p2UlDT/lYzjBrHnQUeCXZO9eft5HavusPcT8nB//2Lj4eSPJf8XaGrPhJJ2IzanevmN2q2Cq2FwT02Gr435ckuaaJF3yfY7JwK9FrX7EYjrfvpjuxPy5H5ez+Al9tp8DYr7ey1dtPWaz3o+Os03tS5Is9fOkOTcmH+27vWec39b+23nXykT7OAVTJVn/9POpBKYSmEpgKoGpBE5LYAqmmmrEVAJTCUwlMJXAVAJnlMDf//3fj85xDSc2+YWuTarqhpMuys/4mnCZPUX1dGLKJ3BiiTOfsBi3UNc+2GS6ttUu0PW9o03D0ydW+Xt8cssn0MfJwyeNbXLF9i2aNESRh2PSmSR73TSedJ1PuKhC+ERGUmLeysQmkPX9sSJllnfkZNxYYuz7JqXfTdSMijPPKotxiduYHulnsaS115lx949rXyyx6sdoUv/sGI5LpJ7WCXvas3wTsyE/drqZnWTL9jn6PAFTKevBOzjPU+/2mxZJSU7ti9VDZY+I6biXobXb7+v3RCbyY4sm8A5bcIu/9Xv1sR4wMmlsY+MZ0zU/duPuS3qnt0m1uaTEtvV1ST7Z+vNYm2KbWTYpbDcQtFjd+oJTGyFursP7NIGu1/nx0j7Yz3EPinps/2IbGbENCvRnVFQ/GJ4IbE9/te1P2mzVMbJzmRb7xHyPLyaK6cikRHqSD7D6EvNN/rkxmcfabMd5nD8ZZyN2XFWu+n4rO2XnwDiguEmLtWLP9jqlz7WbFlY37HjGnjdprtB26vOVkUX9SSyO8u9JstGYT7f32s3ISb4oSQ62fb4ddu70Ou3l5vUoVghifZKfG+x4azGVForhPt08Ux+thWIWTGVPTdb2+oKccXM2vrO2qO8F/imX7dLxwUs63H9B/U6dCynLpVlCDfT+7iH9l3/4r/TixWt+LT7L53J07fo6zc0ViVIdKpQylC8B3CKnbqO4c9DPUKdD1Gh06dmzXfryD8+pUMxQJpeiFp/kjrppYfjBP/FNUoSJovxsNk2lAkAKeS6QBjMVCsc77UYo0EY7iErFFJVLGaqWc1Qp5alUlOsBwKpWK1yE1myC9aJFtZMm7R0c09FJnWbnlmlpeY0uXb5GtVqbtt8e0FcPvqW9/WPK58DWkOaCRWZ2YnanwGykbBWhyJOZiMBkxAedh9PpQ9G2yluBVDyGPSnsxHgIaAoF4EUGSRwcHA9P0YfswFD0ySfv0+3bt7n49cGDB/T8xXN6+epFAIcAsKZAIYljAI7Y2z1guQIEg5PY4VNGYInUkOlJmKmkSBAFowDKAEz16Q8+pvv37zKjB5iwwEyFAkiMLQr7cA90zxYiox24BkWZFy9epDt37nBRIwoa0W4APnAf9B8gNy68bbW4PkDthYvcA5MTn4IfTqYf+SGJDSEbAKmuXFmn99+/y0WGOzs7zEj17bffcjvwHgCQAEjAOLaaLZbFCHwmRfjCTDKKhyA3+bzH7QRQCKfdb2xs0NOnj5kxAAArtB1sUV9++SWzbqGAH/eh3aVikXLZHBf0Nxp1lgFABsIWBnYvolZr9O5slujOnRvcFxSzQj8ACHv9+g3/V0A0AIqg8DcUmUIfAQQbKGhHGJ+YHSHUXUAvi6UCXd64TO9/8D4zTfAp4imiTg/PbDIIAeDD5eVFBhhdOL9OCwtzDCDK50an9qOYFgWumK+++/YxPXjwkP7qr/6KxxlgMcgN383NzVOpVB7qN3RcikP71OBCVgFT4G/8FwAxjB1+wKYC8AwAXuJPiRmvAIbb3NxisNT+/gEz32D8ATiDzCEXsHztgmHj5Ut+JoA1bJtgA2JgWYafB38EZo2NjXVav3CeVldXGAwCuWJMFxfn6dLli/Tpp5+w/YGRrNWqMygKYFApeAJj2Aj4DAa/mZk5qtdPGKShMRXGg+OzsJYGeEPmdwFToeBY5zku1garR0/YBvADv4UxLFcq3EfIDs/DfbDVFy9e0FdffUW/+c1vGKyINgkWI0MARoKVa2tzm+0ALF1gRRH9JuoCYNjuDIF+YO+CG9ACbbBE5bLEYFb8gMFF41Yt9AagSOJPokJJQK/AV8FnV2fKVK6UGYAHP4Ni/vn5BVqYX+ZxgwxymRwVsnkeH+hOpQymJOZZoGIBICz81qODo2Pa2d3n4nzYH2TRbDQZVAXdA9PEybEw8oGNC+OPgmkAq4ZxbGAJGTJtGZsfxthMKc14NLYhBk+F9RQ+ZzBLAGApMxVnmQIzEpjeACICEI5BmQAbMWgOxflgpgpzBW7BjRmiBor+c3m6cP4yra6u0+LCCv3mN3+gp4+fC4A1k2EgH3Sw221Rino0MwPWuAr1uhjvDtvwoNehfq/N7wC4pllvUAbtyecoX8T4MV+WgKkyYDsrU6FQYnAHAIrQNwFTCcuIzssCGpafIQOXYKZ5rBlcmMvxD4ro260u34+iebQLUyMAZQCrAUwlLGl1BvkA6AA9hi2j4B7ADoCW+gysAFOTgE533u7yeJarM8GXt+nRw+9o6812AFMBVArWuw7NzFbpvatXuL+1+gl14Tc7mAPb7NOx3gcoAMAUMIXIkllYSrigvSsAV4DzgDkGIJyZqgY4MR7XKHOOxlPDDJb4LNYY1pRQVD8CAUvcFlBfgoYSZVOGGQbyha1FBlJp3lLZqOQzifGFyQ8y7bY7PG9fubpBn332GbcC80ar1Rgy8OAejBn6tLOzT3/4g4CpAJhXu4YPtCzao9ggsHcp4DL0w4JndR1q106yThBmuSGWzOVzbGxvcx+xNezYdQCLYwR2t/G49D0wigY0msZmdv0cW19F11wMKeyxf1xdmaOPP7hFhXyX+p1DKuc7RP0Tqh1v0vWr5+n2jSs0N1PmgwCOjw4Z2FSpzFImW6ZieY6qs4tUKM3RgAr06s02x6D//Ot/o24H/jhF+28P2V4BgoIcT2o1BqfDXsqVWcoGZirMf7l8nmYX5pmxDWysAFrliyV+58wswFSLtLp2jlZWVjmebLZaDMraffuWXj5/zsxUYNrDPAVA8/FJl0D69LPP79D996/SlY1LbEPoh9gtANMjBiWAbMBOB/vB74i74ORSzA4oIBH8NNuIJbojIJUeqmBO+RcVE0Z33GPBVPDB5XyRdRug8qODA473zp9bZzZdgJsxR+CzmZlZngMgL8x3ArgVoLUCuIfMjAFEhbgP4HgBRQubJQNAQ3xq1ywcr+J5APcGPVfooM09xdaiuqbzem1zNboWRF/gJzE/A0w1ku/pu3Wdp5/G8iK6blQmbPzN7KvLyxy/4x98tPoFxGU1BuIHMFWvx7E0AFXNTptBZwyoKpcYxI35DM+Eb8W8rOscxEiQKeRvwVS2yF98RpdBWzYnOfINIc5ldlOJZwRMBSbiAsfmiBmhl+gDmF2Xl5eYLRSxEeYRrJHgn63PSlo7Sz9GrLkYG2WPQltlfsTY5Flu0AduKw4kAgib44ARmErXTNpu3FPI5Yey1lwAg7IGAmZH/7CWwjqH4+FOJ4C0BWyIeA9zmF3j2/G3Ptnqg/7u8wLqO60PVf1FP5W1Z6w/Nl9aH2rvieWP9DOOR3KyPh2X1/Bzhs2ryDwpYGVdr/q2eLuM5cRiuSo7b/j8kJeLt0Gbt4nZp7fdmAzsM6yfsTodGx99nx1722crT70/ljsbrf3lULrYPO71yP7tZeDl7nNs0gaM5egAnnH65/th++D7Y3XE9lnb5PdhfN7Nxxp+/GL2520vSX5JfdR141njJLxP/WwsF+htRfUoJrdxNplk6zEb8naj9/rPYzbp/Yi9x+d2/XcxvbT9j7UV359F5jF79vZlr7G2a/NpXg8n+Vq/R5YkMzs+Or8nPdv7Cn/vuDnT259npkp6pz4T/43pYMxOVJ/VRwib6LslmuP8tN1vsM/zvuJUuwOjsP0stq9g51frn72e+fYN/QxeYJDzk+zB63fSOMXGM8kPTZoXYv2epLPWb8bknCQfr5dqu0nv08Mv7HX6Pr8/HPPtsXnQ+/hx+ux9lb/Wg6n83BfbT5o0z9v2eXnF+j7ONuz8lzSXeXuza5skndfx92NgnzXJjsfZQuzemB7H3pcUL+h6ICmG+PO//OW0Nvwshj+9ZiqBqQSmEphK4E9eAtMJ809eBaYCmEpgKoGpBKYSOKsElJlqXGJVk76aUNDisbO+Q64bFSgkLcyTFstJyaSk5IlNsPoks1/M68Jfk6Y+ieCTQjaxqJtB4xI7sTaeJfH2jmxR4BHHliQOwx/zHjls6fSLxiXK8F1SctPKSq+xiR/s7CaNudcRvS/Wp1iC5rRQFNBydo3V5K0W341LhPn3W5lMSqD7RFJSklWTXDap/MckS32C30sklsBT9gFvh37sbNvRLwVTxewjpjPy2YhFQvscGzWvHzahlpSEtPooyUSc4j76Ny7Rp1fZJKa+Z7K9iP7FEqhJSVFbNOV9UEweSTYY8z9JCfGzW4dsYlnQjy9SsX31v9tx8PKPJVa9/uj9/rnqI3C9BSmp/E75nrCpr8/SzRUtlElKNvvPtchG35Fkk1ZX8DueYwt0cL/KFHK185btr97n/anthz5HT6iGLKxsYnprNyzwvWdjivm4cb4jyQa9PtqTjsf5eCtfL0vrJ5LsIGbb6kv1fn2/Fk7jby1StjY4ab6J6ae938tf9UHnjZjskmxWx836Xu+Xk/y296Gx8bTPspubZ/EVtjgy1n4/VrG+nGV+GtcWryvvzgHCUKF2pXZnP9NNKJ07rY9Kkrv39VqEZovUbJHRKd3vt6nfq9HJ0Suqn7ymCgBPODW7k6a3b/fp+bPX9OtfP6D9vQMqFtLU6QyYXefK1VWamy9QJtMfMlOhmDyD/jFFSZoLkRuNDj1/vkdfffmaiuUM5QopaoJNIgXAVJbBAojWcbI7gEv4QW1lLptmhpxyuUglMGsQgEht6nTAyCMsEwymKqSpUs5SpQxmKgCpCgyoKoDVqligYjiRHGCiVqtHb/cOaG//kMqVeZqbX6b1Cxt0dNRktoZHj5/RwcEJZTIobsMJ6yhWFvATM1OFimAZGynQYlnixHTEEgFMpTau8+ppMNXodGQLpkKx5+HhCRcg4rkonLx58zp9/vmPuegcz/jmm29oc2uT3u7uULkMkEKWCxO5ULQjDC8oFj06POZYV74fsR+x7g5GYCqwAwmATYqowUJ06dJ5+uyzT+jDj+5Tu9OkV69eMpgKhZd4ngBhBCBjwX7aVzBRoaARxZn4DOAWsAWBKUNOq5e5SE/6Fz8kMtFiVf1O4xX1ncLgw8RpXFT48cfv0/Xr79F7771Hz58/5x8AatA+FP0BoAOAhTJToWhWUG8K4JLCeGWjknVjYDHoDfgdN25c4ecDUPXkyWO+9+7du8wQgb+/+OILBlMtLMwPCyJRHAmmFtgRQEg4gR/y07mx3QYoWgpAAVpaWlqk69ev0dWrV1g2AL88ffqcGYUAqBCWpy6DRBggAjYbILCGbAvKPjZgu+IfZnZIUb6QZzDV/Q/vC6ORFvymBHY1YGCj2BzYhMAOhKJUAPHmZqsMPIL+zc7NMfMAxkIBLOfWzjEjwd7uPssFMofeQq8U5If2KpCp1ZQiZoyvZT/RwmYG0AH41+sLm1LthNlrMG4AyUDPhXEoywAlPIOBNCcnLKfDwyMec2UBE3CnjKnoHVgdAKaq0OWNNVpC8fDSIrN3ASwCMMXi8gJdunSBPvzwA1pfX6PFpQXqdAD667NMUEwOJopCrhCYmYjqjTod106YfYBZFxoNHoBMNkdlAEvyeUoNAMpAkTnAVMT3omAbQEoGr2AABgA7yDqVf/oArMh1Ik8A4eBvxPaePn1CX371FX3xhy/o5csX1Gg2GQUE2QAog0Lz16836ejwkGr1Oo8NoErwte1mmwGGAFwBWAKQLPs73I/2ASiTT1EZ7SsVGQxk40i0rwRmIWbwyNLMbJnKVbBTZKlcKdLMXJXKlRLlARjLpKlamaHZ2TnKZoXBDGAVgKmKuQLrJMAhGC/4dgBmAaoCmAognGanQ/VmmzJgZcsK8AeAIRT9A3Cm7G9gH4StQSegC/sHB9TggupmAF+1eOw0t8HYqVBsC7kCBMNgHmYhGvEIs38IvITQJ/b90D8AshhgJSwtuSwASRnKpiErMFIASCSsTvCdABXBJtGAHvWpO+hTqwOQXpE2Ll2ltXMXaHERzFRf0bNnL7jNGGsGLXSaNBh0KJtJ8VxXqRSoD2YqfAYGLwZT4fc0s32h3/BBAFO1MceD2TENBif4JQDV8myn+BvF2PhvNoNC6Ryz0AGQANA0z3VoPzNTCUAsnQ59YyA2wGOY93EN7C1LZWbDgR8AiAzsl2DDAsC6T8fwac0Gj93S0hIXiQNULesA+C+Br3WY/QkuLk3bb3fo+KRGlMpQq91huTz97hltbwnQFLaJu8C6h8L5H/7wUyoU83R0fDgEUwFQBf8HG2LGQgCqwBbI9ibITfgHmUsBtAKYCjabok4bsUCG/2a9C4AqZt4Z2qvmHEWPmI2JQ4bA5RaIziQ2GDFZEp4ZjkDhOEJZzQKQargWAXhqyFY1AlehP5DHzVvX6ObNG/SDT3/AfQSwGGBZ/C4AToA009TpDmhnZ4++/OoR1etgOisKyxZAT8wSJ35V/A/Ai/gMdiLF+kqyBdjS0CoYMCq6LWAsAbDi/1TmIwyZbJ3y/QoMM7/H4utJ67vh8wxiaxR7MyyS26RABRufSc1laJNhEbFr2GF/FPQmYRTl82laW5unjz+4QeUinOcJpQfHNOgeU6exS7dvXKY7N69SLjNgv9ZqNKhYrjCYKputUKkyz6D+XGGG2p00ffXgEX3x9Tf08NF3HH+mKUuNepsGPfiWAtvN8ckJz42YA+cXlxhAhW4fHByxvEuVMm1uAZh8aJipylSdnWEw6/LKCi0tLbPdMZjqpMbMVJtv3tDzp8/4tATM09vbh2yj2RzRL37+Q7p75xozWEI9wfQGFiDEKmgL/is6k2J7AjMVs1NhLkFhK/tDsDBK/rYLfwSbHfrfAGLVk/fVHlgvZGzAqgewMWIHsPIUsjkGxdSOjxkMBhDrpYuXqAS2vWyOgeOQEWIXyX2IfgPQjvgQcx5+l7bDRwsgRg43wY/MM9LmUY4H9yqDqsYtmHfhT2ArfVcZMG7dqyD5WHG6zbFoHgjtwlgz+yIAn3zAw4jdVm3HPi+2Fta1pRyyIIBvgPjhj3H4BJ6prFXoL8YYMQ7AVAxm7nT5cApmpuoj1i5wnClAKswfAg6CPwW4VsDjaapWZ/haPnghxMW6RtU1kqzjBUxl/43WAML0ib+VxQm/Y47EehEHOWDMGbAV5n4cFIDYFesAXQ+JXEYAg9GaYCRPlTuezzoT5KUgeHyuYCp8hr9ZP4MvFB0HkDgT4lpZN2nuRdfkiA859gvrKrSF1/Dsgwd8qAOAbh999BGDGPk+jFsAc4EFEaBFlVFSrsPK0/Ytpn8272DzrXoYjM9Lfd+/1Qf7/2rbfc7X54asf9ZnJPVf+6r+39uE7Z/vh31vTK6x+SrpM9s3bb/NxWg/fD5npPtiq34u09zXMFYIOmZlq9/Z99p5EO+wbRnNn2IP+p3q7yj3LMy0+i9Jftp3K4OkonE8y+a2tf/CMitsvv55Xrf9GMfusXJWHfG2qXKw8vMF9/YaP/Z+LGPy8fHNWWxJ96AmyULb7dtlx9ePneZefdv1Omtn2navzzEbiNmS7etZbc+PtZWBHUf8HrMNv39k+x/zK/p9TOaTxtv7Fm/vdk9C7cHK9Cz+Bdd7e/G2b/U3No7j+uFlojbidShJB8R/cIuiduttVZ+rY+ntK8k/itzkoBpto+2Xt7PYnGJlozJU//fOWAQwVZKNex/l54+kfutYnfIznH8eMVP5viTZm5Wd9eMxPR/nh7StMRtO8jFJ/sOPyaTxtePgfZXvR0wOCqaKzQnWPnGv9+3j9Cep32fVOatrsbGJzce2vdbmve/0PjKmL143Yn4Vn+k7raz9717uOkf4OTbJx8fm83F9iulh0jxs/ZKOWZI8kmQwyS/onPmXf/UX09rws0xa02umEphKYCqBqQT+5CUwnTD/5FVgKoCpBKYSmEpgKoGzSuDv/u7vZLvbnBrkF9H4Tov08F89+fKs75DrQulL5HSicc8Zl9j1i2nthy/K9ckZm9TTxb4vQowlpPF8m7TGe+yJgOOSaTH56vNiiat3Emt9HLb8PdFUEWDUpDGLgam8fkz6O5aE0b6+IwcH3Jr0bH2Ovy6W5DmdbDy9ETxRDmGzNpZs9cko2xafDEtKhtqkm9Vjv+luN7dU9zTZ7ze+JvUJ3ye91977boJb7TdYcoKv0L5rEtKypvi2JSW1R0W0owLnSf2yCU57bVJyetQ/KeI9i87F5GP7q8/0yVTRlckAMa+/fsPJt/OsvibWv9iGwSQZ+++9v0za/LdJU/wO+XigkMp/3Bw0rn2xDQJ/wrC2I7bpqu1RmdtrtW2q0/q3PkcL1n0/k2SsOqNysAxaas+6Qajt0XsswMPOT+oTbYJdC0q0IMbLKObX7MZhjI3J62isj7GEurdJa2+2zVbWsRjEJ+C9/SXd4+07ZrexDQZ8FgN7xTYf7DPt++xzY7LR+9Q2fCwQs197zaS4LSZ71RfrH0/PlXKX75NuTpzVV3h70vv0ufje2r61qXH+LfZ+H+PFrvHy1/6rL1Ofges8wEoL/KwMTsse8hIgCL8HxdyhyAbXKTjRnkQrLIyy6Q4wFIq8uEC/XaNmY58atU3qtnZocaHKhf/HRw367tFzevDgMT1/tsuFi2CBarUQHAJMtUxzcwXKZPuUy6com5PCae4fKCsGGQLxUrPZpZcv9unrrzepVAlgqjYKu4lyeSlY1DYz2KCDgiEwlWSoWilTtQJAVYEZOHrdFnU7KMRGQXwvgKnASpWnaqVAlXKBygCCMDMVGDjAlJJlQBUYOVAMvb2zRztv96lQrFJ1ZoHWzl2k/cM6bW7t0rPnr+jg8ARQAi5m5WJuBlPpPnY45ZoLjuV3LQgGJxAXUA+Lc1GA1+ciUDD6cBEnCgV7CpaQAk38QyEergUIAP1HMcDy8gLdu3eX/uzP/ozBImCaePToEe0f7FO9UWOAGWQnxYFSAI5/zPBxAiYdYb3C3yNWLVkXCagIp6ormEqKtMDkBTaeH/34U/r44w+o2azTi5cv6Fe/+icGqKB4EUWWaDfrUWDQsfaAosz19XUGgKCYEYw5+C/ag0JA6CD+HhVyjk6atmAq6wuFvQpFrCh2RxFlllZWlunzz39I58+DIW2OGakApkL78A9thcwApgJohMeCWXvkxHw734383gg4B/EBSHT79jW6du09unLlCj19+pRBN5988gm93X1LX331Jf8AuIHiZMgQzwXAAOxukBHaI8xUAqayY4LiT/QDQC2A0BYWFpidCSxMT58+48JMyAtFvrj3+FiAYbB7ABQYAAA2CAbUCcsK6x+K8gPlFmR1aeMyffjRB1ygCjlCHxnoAeYfMLR0wVIFFpMWAzIAYMF9szNVBomhb2vnzjHLA4ppIVuAJaDP0Nm93T3WKzmdX0BL8DeqlygCRrEodAg/aOuIkRGHDIyKbPAdWHUAUIPc4Bsxdij6RrEuGBBwCj/kzLpeA/NXjQt+ATaDjBSkKMwFMtawV8ikVuvQ3NwMbVw5x+M7MzdrGJSytLi4QOvnz9GtW9eZtWphcZ7vxbgD2An5tdotmq3OUSEvLAsAHD5+9phZMaADaAeKxwEEq5TLVMwXeGA0fhPbE2YqMASBqQmyg90D2IAiafgNWfML6w/ey/bRl/FGIfeTx0/owcMH9Pi77xhEhmJugD1Q2whZQS6vXr5mmUD/lHEIPgMsYQBSCXBR7lE/B4vM5TCeaSqXAGYtDVkHNU4BMGNuZpaBViisn1sA6K5ExVKWytWSAVMJSwX6ODszR61Wh4v1UcifTeeoxKxEbe5fJp1in1M7OSIwJgKAkyvkCARsXYC3ymC6EuYkzHfIUXBhOcujxeAxAEuarTbrz+7bXe472FyOD5W1SkB58MfDf2E3R8BU8Pvi+3WTR9w8ACMCmhIwFWBpgdWOGZgETAW7BxsVaK0Ak8F1DKbieU4ASQymGvR5LDvdPvfp6pXrtL5+kZaWVumLLx7Q82cvhWmMgW0ZBk4Rs+GkmLWrUAD4r0006DLwbIAC9G6b3w3dadRqzFqDIvdaq0YdMFhluRfhdH8gLoHC4pJsQkE2gxQ5NkizznLR+JDVQQAyAoBAHAFmSfQ5zf3G7wCRQudLBbC6YH5KC6iZQQpoL8AXh4GRsM/zBAr4BfgJQBbsNc0+rI3xAegrV2BmqsPjYwae9pGgyAAAIABJREFUYXzBivLsyXN6ux3AVFxYPqBGs0br59fpr//6f2FdPDjapy6DiUbsVGDEYhBEq8XMZgywYJsRJhRm1mkDTIV5EwccIObBnAkwVZplC7Bnd8hQpYCGwHDF5xCJbspxLXIwEWfTAhMiQCfwxRybhtiCY4dQnMfsVEHnRkxUIveAURrCetAfzKdgNbx79zbPTQDSYa4CUxd8u8w7GDPYV4djoAcPH1OjIWAqtIP7xKDGEZhq5K9kLa3pM55bAAgLLJ0M8BwCqgQcL8qCGAfvFzbE0+vCALgKQKp3N1RDbMWyG5+LHAKzzGUCcsN8NwJTARSoLIHc5yFdp3EFw3aO2jfsT7iMmR/BKFrK0rm1Bfrog+s0U0lTNtWgbmuXGaqod0L3bm7Q3VvvUbfboD58XA+A3CqVKjOUzZapXJ6n2fkVBlPVm33651//lr74+iG9fPWGUgxuRNwL4Gmf2o2OAKmOj1h/c/kCAy+zQzDVIbPpIdbdApjq4JDyfJhAmYrFClVnZmhufl6AVAsLHDMpmGp/b4+2t7bo1fOXbC+NOhgNjylfSNHaaoF++vlP6Np7AHp3ma2S5/4eADUNOjw4CMCWPIMdoaHM5or5ZADflxMGWsLcJjaG/wHAzexqqiuBiTIoShjxAN4LgCHYHmI5zBX5DIBmdTo6PKK3W9scc129cpXKpTKDOgGYxLMwV4gey7uH+aBgd9BJzK/wdQA2M+A4AG0kDyOsdZonwWd4toC4j9n2wKgH24FPZ101oDxdc9q1p2qbso3qHofNs+jaz37GgGuOr4jBYGCn0lhewIwC1GEfBf8UDFbnL/wNGXDcnsb6TNaEuAeHHwDUz2yf/b6wZHNsKCB+BYwBjNwCgBNxHOKNFOKEAoP6eE3Nca8wfYJlE3OMsgyVyxLnsAybTZ6vNWbW2J9l0Ue7BOSmPkOeB58sYCoBh2K+EuYyHKIh65eLDD5SgDX+i35hjCUGh2zUF40AluoPVD/0ubpul3hTwGcKpsLvFkyFNkI3uN1pAAuFiRY2CmAixkXX5LiXmXf7A54f8c/6I/XJuAdAqrW1Nbp58yYDxfAdGBdxPYObUoihBezqczo+BynTkIy5HlDl8xk295WUP7H5iNjvPm8Vy5HoZ6rj9r82R6WysfNH0t6Cl4H2xeY7bf4J19s9Dn2vbZuXacyWk/rr80Cag7HvieXD7Dtszljvs8Bgu5ZNar8+z+q16oLNiyblg/178bfo0SkXHty5fGjH08rBtsUe+GP1UMdNZS9+C/kiAd7r82PPPR1nSPu8jll9tPqu93pW7Jj8VAa+DV7Xx9lCrP16f6wfth2xPo17XkyPx12Pd8X2/axPsPfH5BgbK/0syYeM8xVJsrXP1BwrrrVzvuqw1bOk9nvfpLKwMvT3xvxCTKetvavvseOaNP6TfMwknxv7PjZnxN4fGyvcG4uh47l7OTLC66zXcdse6wPUhu313o+PdOA0mMr74KSxTdLHRPtOAFN5nbd2of3Tz6xv8rqicxxiOyQkxvm9mM3Ertc+6hipD4v506Qxj8kvyS5tP71e2XdaPTqr/7ZznddtO2YWTOV1xsc+SfFSrM9n8V9edybNFVZGtn/43MYB3tfE7MiOSdJ7kz63fbPxgb7X/ves/jrmf+xnsfkpyWfFxiPJl6kO2pjR+6FJfkntJGbbdiymYKqzasP0uqkEphKYSmAqgT91CUzBVH/qGjDt/1QCUwlMJTCVwJkl8Dd/8zenwFR2gYpFql30aqGeLQA/84v4whF44Sz34d3+5FJN9oxLSuhJfTbRYZMCvo941h8DpsJz8K5xyZlYcsduymry07fvnY1DFHz+O4CpWL6RwZmUgLJFwrqRZBOWmtzQfuKaUWGUFH7YJF9SQsfLSZs6OSlkCrXOoHx4jyb9fVLMttV/p32P6alN8CRtPGoiH++3m424V5+t19gNijN0iS/xidRJ4yrPPQ2EjCVJfdLM+g4/tiobe48mblHshc1ue81Z+2avswlYn6yV9w4PFTv1+LMkY7VtwyIQAwj0uiHPGxURJSXntRHjko86fuN8oB/fmH1420rS1XFyV91UnbSbx/adw82HUIQBnY1dG+tbTBZJPsL3weq19te2xfojO456n32Pb4eXMfuysINtN0RiY6rP13lDN4hxrdVZBUHZd6PoBfLzPkL7rv5KxwbFKjq/eP/rk+RWNnZOSvKvMX8b2xD1/sX7At+O2Nxs/Za9384lSXZjx8MWJcTm25if0LHFd16X1ServOy85/VA+2X11LbZbpDHZGJtMeZrrf3YMRs3B/u5y+ur98GxMR/nI3wc4J+vPl/bqPL1m2ln8f9JoEHvL7zvw7s0xpwEptLrdG4bnaosRVMookMxHDMmDZnmMJ9RYN8YMJuE6A1Oie9ywTGKrRm8lU5xQVu9fkgnRzvU6x5QOlWj5YUZ6nW6tLW1T//666/pN7/5hvJMqijFX/U6JrMsXbu+QnNzeUqle6h5ZgYYHOTOcTvAEynEqihE7tGrlwf09cMtqlTTlC+kqdHqBsYNaQvGQphXABRAQa+AqWaqFT4Nv1IpUadVZ8aSbrdFg16Hy96LKPYv52gGTCj4qQJ4lWdmHT05HzIHIwoK1lEsvrW9yyxU2XyJypU5Wlk5T3sHJwymevV6iw4Oawy6UpaWHgpDAzsVj28olENRrsaUKKEcFi6aAkDRSTkJX4q2tZhTtEzXNrrWwX/BkoVC2tu332Mw1WeffcaF0d999x09e/aUgRxgHBkQxlOAUaMfAC661G4JuADFmsKqZcBg4R6EETI/CoAIfUMxIpipfvyTz+iTTz6gev2Enr94zmAqgBYA0FAgFMbMgqm04BTPQfE/QCL4V6/XhsAugDIgExRnWgCyZ6bSokVri8IsAPAE0fr6Mr333mX65JOPubgQcnzy5Am9ePEiFOpLf/RkemZDaqEwFAXsekiFFIJAduxv8ZMZFSTic2GmukpXr27Q5Y1L/HwU3P7oRz+ira1N+u1vf0sPHz5kwBZO9FdQJD8rrDEACML3jQZYQkS3Yb8oCgNYB0CtDz/8kAs1AfwAi9f+/gH/qI9C+1Hcih+wyqDAF59hYGHPyk7GZeMoBs8ADCLFK5lshpnCPvr4IwZ4oMCz2Wpw0S+zzQTuFNQMg/UGABaAFeFbwBKlcxEKVJVlCOwDKF7mN4SiUBTQAvgjvhFyhlylaFcL4FBoih/0dciMk04H+0ChLECHeG+b5Qx9wTNRuPzmzRsu2kVxNAA50HEpXBVAIIB0kLX1+wyOCCxgAJ8AdAL/IkxgV5i5DmAd+EL4i2qlEhg8ZmlhYZaBVStrK7TCjA0zVCiBuUeY+yqVGZbvm9dv6He//x3967/9G33+k8/p1s1bzIJQLJapkC9BQPyD9bTajK4H0D7IV4qN8wFMAqCFgBvsug1jjP7uHezT1tYWvXn9mh4/eSIAwnqdfRFsgUFFjSavowDye/7sRQBpdrhQGiAIfA8bBDBF2QB7XWW+ATAIugAgFxiuAGDLM9MPiujBWCT2XaTV1WVm9crnslSZqVCR5UOUL+aZnapcLfO9sAu0DQX8e7sHzKICEBx0F+AbZiND4XGK6PjkiA72d3msCoUclcHEwGwmfSpVKsLmxYC6wHDXAcgWAJfAMISZKrDcid00GVx6uH9Ab9/u0vbODjO/HR0cUasNOSMWFuAW1oM9ZnjAGIQCzFMF6XItbIzrqCDlUMDMcyt0g5mrMO9KwTcsDEArAXIEAC5bH1iIwNaUIhSZX79+iy5cuETLK+fo6y8f0PPnLwWEigZiful12OenU/0ANEOORubBfA7PkWLzPDOs9alRqzOguFAqUmeAe/uUzmaEEYiZVmBriCOGCMwhcAD9h47jRxkYhyAygNwykFUAiTGALM3ATL6e0oGJCgAKtDXDQDwArgDGAMgNugyZXN7Y4CJ+6CzWD5Vqlf0CgFUo1M8VSlSdmaMDZqmrMxsKCvABpgKQcHtrh3UH9pVKg02lTleuXKb/+B//d1pYmqOjowN+J5h0mJWvj/kXMUydbUKY/toBkCygZAZ74gcg5S7ARwNq1MECAwCngKkQEzDgkdmzLJiKI+ORDwrelWPbABbheJrvE+YneYYUyoGpjP02I9bkMYrNtudCcRwS3oJ4oF6r0/3779PtO7fogw/u8zzy+PFj9tHM/MkgX/S9R3t7h/TmzTY9ffaSWi1hRYOyYy5En6DcsnaRA5UElC2nvevcKX2QmCJ4DWHM03YNRSCHuwAEqJ1BywUsJmBElQ33NahiKJUefnnq76F0DdgpvFffz28NQCr4UT6vHoDHAHBGG0TmI2YfxfXI2fbh1YKAk/s1V5ki1k38AMB/fn2JPrx/nZbmC1QudKl+9IbBVMV8j+7dukJ3bm5Qs3FC/V5X/F2xQvlimVKpAhXLYEddoXxxlmqNLv1f//Q/6IsvH9Du3gEDHDPZIpULVfZtJycNBgwzaLhRZx2plKtycAFinUaTGYGqM7P04uUrevt2j4FV5TIYsKo0MztLc3MLtLC4yOBoME0KKKjO/nDz9Rt69t13PJcAaHt03KW1tUW6f/8K3bl9k5aXlujo8IBmZ6t07twqM47u7++yjmB+x7sFqD/g9QewkPBxzFaUzTNYE+Brjiv6HWbK09yvrNslEmHYagCdip1g7pS4mZkIG00BU2Uz7AuOAaba3qFivki3bt1imQjIGSycMr4ae9tchpCpyNyLXAfmFcQ4iDskppD1jsY1+JzzzoMUg6gODg5pb2+XAW5g0FTwILCpmoeI/dfmKCT+FHC0Aqo0HpA1GtgqDVMlq6WAHQF0gpz73XBICPwxmFtSYNEbAUQF3IU5XfYOOgDcYrwy2TC3wO5StLy6zLoBtkm0C+ApMGxiDoWP4UMbuh1qAoyKOK7TZTtGLIh4B+OMORPt4hiv22P/kM8KKBfygy4CDI8+dgCA5jhFCt41vpE1S4+dwdBeDcOd5LAUzii6AuA/WHURXyiYCnothxg0hf0wjXGr8dwu7DZi5Zh32MpDYbjPq9h1jjKHoy/oA9qt38uBGD2J0aEnAAR3wMAqhwwIi6Gs/7XPQ3AW247k3G1+AvqOOBfx+4ULF4asW9CNeq3GgF+wsDETNINbRyAT1m6zz+HzTbJO44X9qYJ4jfdtftDmvuy6zed0fP5H2/DHFOPavJTPn1kZ6Tu075p3i93ji2lt7lHWZOEwGMfsFHtWUpuG01PkgCC9x4+Lzdfp/Va2Pgdn26m6ZPNYmg9UvbY+R8dX22Dz47hPc8X6PP2v6rmV4SinNsSPcvOtrml/YnlG7YdeH9MtHSMLpvL98v3zeTiVR1Iu07ZZ2xLLC9o9Mn2Hfabea/tsn+0/t7oSa4O3L2/TsfHVz2Lv9cAd//5Y+3Tc/bhan6Dy1/bG7MyPf0zPk9oz7nO1Hes7NaeotmH1ytqGlVVMtv5761v8d0n3+z04tT+Vh9d5276Yn4jJIqaD3gZi7Y3ZqrUlP676bp87t/dYOdi26pw9bo7yviKmM1Ym2g77TPld4kj/Lv+3lYmd75L64GUfoPOnDolQf6W+EfdYv4G/ra7aPntd0fvYrkIsm2Tz42zE9jspJrDPjY17kk8fp1exeMD7JetHbB+s/nq9sL7D732d1jmJh8aBqWwMYOdG+87YM30/7N92HvC24f+2uhabI8fFLFYOXtbv2sQIRD9OV2IxndfLpPtjcUbM5pLajWsl3zD65+fUmL7pHJA0v1s7sr5LbdTfF2ufHV9/vZX9n//lL6e14eMUbPrdVAJTCUwlMJXAVAJBAtMJc6oKUwlMJTCVwFQCUwmcUQJ/8zd/OwRTxRbJNrEgJ7+PitvkFaOCmXGv1E1/vSYpgWEXyLEkk32HXUDbZJMFRiUtyn07dHFvNzJ88sgnVnxSxSYVkpJfNjlkk0Y+6fHOu3EKkiNXShqvSUOftMEwbIMpDJERNv8McEQ/R+ClCTSWX9hsHhYqhaoTfj6+888zhRdcAOI6MDxBOBQK4vl6Mq2cCqwFURoJvvsEbJpyKcH3YEYbV9TtE2V2w0eTT/ZdsYSYHyerD/rduE0Qy/xk9Sfpd/u+WFLV67faotiGbDj7hKCow7vwOxnq08wj+rzTz9Bnih9BAd2kZF2snV6WVt4+kSr3j/oi94ZTvhP0Q9qsxUKnWVtG8tZnGJaMoY+U4ijb9nHJVvUTfkPWJtDt5oD93OtazB/Ya+xzknxHzF97X2z1IyZ/33brI2M+Kfa9fUasTSpfC8LVdo2Ti9qe3VSxfmVcAhrfJY1l0nylG+R2M9Xaum7ojTbH5bRmBaN5G4+1354wGrMBO15qm7guyb78GE2aR2Iy82NgC2Xe8ePG35z1XeP8gC/qiM3RKpNxuhkb65j8vX6qnvjYw+rPuBhCxyZ2TZLdjhuzpLnQjr/vg53nvYy8b/N2Z/vtdcxunHp/FOu376+fq2M26Z+j7Y8VdthNYR3b05u7I3CdHAUcWE6Mj2c9yUhsAjAEYpA0GCQ4XiFmnsGdxQJYIoTV5vBgn05ODqndPKZstk25TIf6vTbhpPonT57Td9+9oufPtqiQRyExGIUA3iIujF5bm6WZWYARUPQpbB0ogIOvQYEdCigBSjo+OqHNzUN6/nyfqjM5yhfTdFIHUwGKzHJcgI024/lghABzAtqbz2dpYW6WqtUylYoFAVIN2XOEkaNUzHFB6+xMmWZnSgymApCqVMrxs5mlEUX4OK0+m2PGkb39I/5JZwoMplpdu0i7e0f0+s0OvdncoaPjOnUBpuoRdXsDYZQCYImpSkanv0u9MwpANSaRU+O17FZjEvGtAqQSdiT8LTGB6JEAfCA/+FAwU1Wrs/TZZ5/Q5cuX+ERyAHYApgKrBzaGIePOoCvxbR/FiMLAgOI8FNhBjihoRGGiFBWEGIIrPQVcp+/UIlYUHVeqZbqycYl+9vMf06c/+Ii2tt7Qk6eP6V/+5V+40ByFewwK6gLIhTYL+5KG6fidi8EHYNuSk+rRX7Y/Bu9IAWe71QrF5Ch0FbYmFI7ic2WaETCOxNZ8oj4K2LvoK9G9ezfp/fdvM6MTng0GKjBgbW5unpobUUyJolAUbgKopywk6CuDJbQgPLDQcOF5KJ9GYfnMTJVu3bxKG1cu0aVLF+jt2x1m1/rBD35Ar169ol//+tf03eMndHx0TKVShYFLKGZlkFKY25SZCoWc0G1hvKrS6uoSs11duHCeGan29vYYJAMADO4BwEB9BTPuNMGoAtYtGU9mXgCrXTpDLWYnE7YppS7B72BSAnPXpcuX6PKlS1wU22w1w3MGlM2hvYFpByfoA0ADVoG+MBIAbMk61e0xqAUsN1qY7ud4ndPZb2khCwNORBYoJkVhqI4B7FFYHyRWhU7CF2DcAXyA/gCwg+vQ993d3XAyeY4LuKGP0EV8h8LZnZ23rO9SHCtxBQOu2l0GVIHNB4AP6Nfa6irdvXeb438sNbr9Hr8PTFyFUiEU5s7Q8vIinTt/juZmqgQWMYAYBRgihc5498uXL1j3nr94ST/7/Gd09+49LlRHcTFYf8DKAmYcLjAGcKPTomYDRbZpHncUcKPAGLYvrB4iexTSoiAZ96k+wD5QSA+g3e5b+KtNBge1wWAERrQcGDnA1NRhRr6T4xN68eIlM0HBR+RyYIHq0uHBEYNFxDfBBgVUyPMYMyHpmkIAQpDNzOwMywdsgdADAFznF+bY30ImAFsBAJvKoEA5K0AefMasRDmaqVYZcIgxQxuhwzkUsgNENiwwhv+vMyiGGR0ygZkKutMVRjTcx4xN7HSk2Bz9AAiGcSisU6FAG6DSACxt1ptsp3v7B8ykBmDVybGwHAlTWpZ/AG5SsJu8YwQyY2/POBD5XIFUMv8LWA6yg8zwNzPjBBZA8e/CoiFMRbALgJsyVK3O0e07d2j9HHzBIn3zzbcMVsD4gV1I2gDwQY8ZqCiFuV2AQQJYClAPnhvk+T0AFqGrebCadfkJDOhieJfOGQqyFZuVuWDESo7P0OZRrMyw4eD7R/0RoBUAZvIcYecSFi7cD7mqTOBTeA7LpGlxcYmqM1UeO3wP8Ec+V+D4AYYJ9p1SuUrHJwA9dfhz2BzAcWDu2wUjHhfBIy4R0BR89f/2v/41rawuUbfXlMMgCEXv0POOFPG3msxwAz1j38nzA+yuR92OsEhi3MBEBWaqdhv+C3OZsL7gGmaGASsaM19h3gXYQFhT4J/Y/4e5ZJhTGqJHTq/plWGU2a6YQQoAGRkHzWCx3jASV3Sb5/wB4ro2z3H379+nmzdu0NX3rnL/MJfoeKJNoptZev36Db18+ZpevdykdqcrIJgAnML7Je8grGWsdRyjoCOBlkxBYWHuFG3QnJjLhcEuApMZdFZCJYCpRKMVTCVvNYCl6ALDPHsI2lIGL71BGgXJcxwdQKz67amYOgQtHP8j1ghjM8wusam7XBPGFMAOxFoAMmeIVlfm6JMPb9LqUolmy0Qn+y8p1Tuhhbk83bt9hW68d5H29nBYQYdZk4rlCoMEKQXdnqe5hVXKF2bo6KRFf/9f/ht99dVDnq8GBB+SpWwaIA0ABdsMBjkObEgYe9hKOswb0GPYC8BUYLba3dtjYFEJAJZSiVklZ+eEZRLAKoCBAb7E/AK2081Xr+jJt4+YFRLzU70xoGvXLtMvfvEJg4rBsIjrmQGoUqZXr18xKxVGBT6eGSMpzQAfgMdxoALAMyGTxb4OzImdXpcZ8gYpATkJmxIOUxDWVgzHMKfOgCbENgK+xLsAIgEbG7Tz+OiIDg8OqVlv0dzsHN2+dZvKRcT6ebZNZmpkAJfE3+jrCFDFEQvPP5jb0VbxPxo/iL4hRkT7ALZSMBXYwcCIxeC2k2M6PDoUO2W2PsldMiA6xL7KGKXzkthvj6+Fr2RAZ/AhGkdh/habFz/AMVIAOyImQp8YWAQQMcfPAPALYBfxjDDoif/gK0LMD7ln+Lo0wdvgH4BuyyvLND8/x/EabAcAZoDEmC0XjMGB4Q7j1+p0qFavs//JMdC6SPkC4qOcHLgR2CExvgC5KZBqtF4Ih7UJRRS3VdcrcsCEgKlG9gqfJ6xU/D2vmYRNE75KwN0lji9u3LhB1erMkNkU8QbiLLg0AHmhh4jNNH6163ELILF5F1yD2ENi4e4QdGPBXhrvS05P/DsfYII5kNlVRRcFKCi6NTxMgz/TdbDcz2y0OFyk1WJGKgCqwF4L0Bb+1U5OWMcZhI8DFjh2fjc3rvpk8yE2VtfciM2v6P6UzUuwTgfwn31PLM+ZlAeyOTpcY/2xzQXa59tcV8yP67uS8mvaV99O22/N36A99tA4f42Vi88l2r5oW/Qan1e305ttV0yWdtxsnsnmb/0+ou+zz53Z8bH7BOj7ODCV9t/KXNp0en9jFC8OWz/MEVh9VKC+AhtP5/TEP9vx1/ezX35nL2i0X+Ll69sr95+2FbnG7stMBid6/bC6E3uHt0H7t5WZ/932x9qAf964PR9eg8MHhX6/O0byNC+XJN2x9urbp8+29p7km2J9i7Vt0v3Whr1+230N9ffervRv6/etrsqcqDFsrNUBRBgYZYM0R2yuvLrXQzzDqjIwrmvOTM4YCHpoQIm+Tb5dOm4xn4bvrN14neF5Qxak7/x32EsbeqMP/gDKd6Yd3b8UHz/MAw6ZYCX/KNPg6f10Px/F9cPIye2h8v26arfBPD8oxHS+v25PTeT97vUi91GbufbArBGS2m7nDTtW1t5ic6r18ZaZSnXLyiZha1x6zYql+Wq70NGDIsL3nIeXnLnKSsWmlRKqK7Fxsf5b38d94Foe1v7h4RQqNvbvYZ3GMuCDakRndGg5V65ruVP2Jc3Utg3tXtMhYZwZTBXyyad9y7t78/b7mM+xPs3qw8gm4zGYtzsrPx/DeF/k79V9Y+sHfMzldUvbHfN/sfd5OYzzvzG911gqSd9923U+idWz+L54fzhpnrHX27nJ35fUR5XtyJdJrtTOK/rcKZgq5hmmn00lMJXAVAJTCUwl8K4EfAXtVEZTCUwlMJXAVAJTCUwlkCCBv/3b/zzMNPiNFLu4tovnWHJj0qLXbvqMuxbPtskFn5C1SQ6bqLbPPEsC3Sc69G9/YpZ+rpsjKsZxGzxWVl6GeJ4tcveACJ/E0aQIn+Ya8sZW/np9LHHj320TNFYdNAmhbTmVMDQJZHtPTH42mYFr7Tj6Ymd8p0nW72OcdhxsQkbfFUuCsW4M5HQdL68kufkE3amkZGhwbByS2uffE3te7LOYbPS9FjDik/aqg97WdBxUf1UXdex8AhnvwmYeNq71Xg/0sHplN3v9iUZnGedJumd1dVwycdK7YveeTurKE7weeLuJ2URSYlGv9e+OtYUL4LPZ4em4uMb6HIyFFj3juXqiKT7T93s/an2N3czxtjlOV7WtPmmp4xazQ3vPOD2ztqv3qP7ZsRlXQKD2h8IHbYt9Z9K4Q4b6XO9XJm32qV+xc4W15ZgfVP9nx8TOC5b9UedEPTXU2ra3e/s8bZcfk5gOfx/f420rNgfZ542zU/Ul2kcbg/h26nOSTuKdNBf6cbKy8zag11qWSx8D+A1R3+dYfGJ1y9pZzM+M01U7l9l7zzJvnS6AeHejadx4qY6qfuJaBfVa32xPIp3kR5PiEu+PVb5ex+24xooXrKx0DO0J1pPmCu/jMxk5OVuZj+T5AawRilhYFjKDyA+DE7rMZoECdxQu10+OuMAbbE8FzK+9Lr1585pOjg8pkx5QtZKjfBYML0+Z8eTLL7/igmMUxAGo0Wz26fiYqFJJ8Q8KpMuVElVnK/w7CmPQXwYcoLgujyLQPrNH7Owc0v5+nWZmS5QvZOngqM4thd8c/cNp5V1qAmhFAOPkaGV5kSoocERBeKdF3Q4ACQ3qdZtEgw6VSnmamSnT3GyF5mcrNDNTomIRxX3aGw8SAAAgAElEQVQ5ZuvIcgG7pOrQlla7Rye1FtXqLcxiVC7P0/kLV+jt7gG9eLlJm9tv6bjWpD6h8FNABihoA7BGwVQCqBqdxBxK7SnH4ySgMxuziI6MWKnE74cC5TAP2NPWURS4vr5Ov/zlL5nNBewZX3/9NbMiQV7QUzyjg8L6AKZSPUOxHzNqoJC0I0w/WqbM16BYFUwk5h8KHFGMh9Pmy5UyXbt2hf78lz+jz374MT385mt69Ogb+uKLL1gPUMQJYAZ+l3+2iFp+13lD4gfZ1da5TtupwHe0n0FB4YR4gCT4JPyWMGph7MTOMRZSQIUN9p/+9Mf0yScf8Un0KGhlMMvz5wyqgswQP8LvAIADQJWwbwngDEAOALOklFsO7GDGqsAcpMXf+Axgqjt3r9HlDZwKf45ZtsBW9cEHH9CzZ8/pn//5X+j58xd0dHRCOTCqBLtUIJmwrXW4TyjkPDlB34iuXr1I9+7doNu37zCYBqxLKHLf3Nx6V1YBOAQwATNsBRYDGxOh+LrTxan3Mipc5JpP0draEv3kJz/mU+0hk4ODfTo+OgyMTmLDWuAaqmlGBe4BnMeMBJ0uzS3Mc9Gsfb8U0Qm7gha7Qn/1tH8FBun44zlgBoCcGDDADDmIIaWIEbIAuKnTEfYJPFtYrfCZgLowlsUCGM4A7qyz3CA/1H9gzPFuFATje+iRMFT0gk5kqNFsM8Dsk4/vM5sNM+6B0SefY5BbOpOiYqlAK8tLtHZulS5dvkj9vrDfoCgWcw0KrqFXh0dHtLW5ye1CIfud23cZ4AeGB9gZGGMApgIY6vj4kOW/u/eW9vb2qZAvMiMZCmRR7Iv2o4+wd2XwOgGj0iEYMPaGjHBoA4pdcO3R8TF/Dyaak+NjYTLqoWgLjH1lBi5BPiy3UKh+clyn7e23DHJR2apt4DrIOp8XMBCAjxhj+FQwCC0tLTDAtVQuUKmCAuoc+2kU2ENuQ1ANijLDnMDyyufZLmE7wgJSlt8B2E8DTARGoizLCWM+iqXhdwEqAyAOgLAeyx1AI/EP8mzoEOQw8ksiSwCl2i3RX2ZG6Q2o2QRYeJ92tmUc9vcOxX5zAYAL42GkZZhPw06PFvakUnIetYBgpahiGFOkhVER8sL1kKuyA6Loh4FWzBYJ9qg0UR9sTjlmjLl37x6trq4yWBOsQq9fv5Y+9ToMBJLzRTC3gGEJTF5wiKB/keJrBjNhDEzxnK7Z+yi6V2a0wF6icYTav4LQRiBfAaTY2EqBDVqUOSp4koNr2I7TWQY+8A8zPYhtA7gJ2chnApTjmDQUeWpMjvGU4vwiAzLwPNgB5Le2do7HFYDTFy9esXxk3dqhVrvBz4ef/uEPP6Vz55apUEQRO9hlBhwTtFtNqtdOhoBFYfSDfgBErnMySrMACoMkszRIYV4HiC9D/QGA6gFE1W6zvcFeobf4HeAstEXXxVKeKPPOqTlXZp53DotBjAHrZYBTkIvey2yfAUgLQBnmMcQlABnCxwFMdfXqe7S8vMzPAIMM9J9ZZFotZvQDQyd0C3Pl5pstBlPBn0hbtNiWYdIylxGY2ojnS8QswoIEsJ5cL7AlhUGNAHmsqVxoCFvGLQzLGvZ3yPp2KvobViqO7Gl4cJG+wx1mNDRK8eOIaRlsGMBUp4RuY54gf4mlumzvozfohaPPhmsDgKnApAj2HwZ11mh+rkQ/+uQOnVuu0Hw1RSd7LylLDbqwNkd3bm3Q1Svr9PLFUwbdzc8vMEsUg6nSRSpV5ml+cY1y+Sozov4f/+lv6cHX3zKr4WCQpm4P7LEA6cEXU2AUhJ41AvgYIAoB4TKYCsCgapXebG7TweERzc7MUhEHCbD/naGZ2TkGnIAJT5lDofsHB3v05vVLevbdI2o1oC8Atwho/T/8h1+y34WdYZ6CPSEOApsVdB5AGAA8SmWwbWW4bQDy4X2IY/E37AwyBJtXu9elUrVMqUyG4xmsbwB+gl9G/I94G6B9vA822W4D8FqjEtiN8jk+UACMqd12i3bf7rIvLxRKdG51nW7dvM0AMzAtWXZTAWh3ee7A57p2hD1hnkRb8SNxY4bnEcwXAIhhDQTdRx+VnQ3zrbLagZlqd39PQK8AwbDvlxid43p4+1x2mE9T0BDaAaZPvF/Y8eTH+laeB9MpAVMF8BSeraBitCss/DicHbIO8tpvBKbqDwDKQQwz4PbJElHsE3aeTWdpeWWJAdOI7/EZANNHJzVmkIRfUkAViq8BqMLcyQBnZq4sMWsk2Dth2/Vmi044jmnzOrBULDErJmQJXwW5AEQGpks9sKfZaDAglceG8+cGeRrWtXooBf8X8aHZo9AY4+OPP2Y7A7geoD74SvaJgwHHUdArZZbScfJ5LfVf6gkwDnyARQBTqT0gbhmuxzqYp8HkWRiyAIbpjR+jzGP4XePU4TqxK8AxBWyhPdALgHrbzXbw7Vc5PsD7oEPQZcgL6w6A2ODH7b9YXiXpM59r0tyvzY9bGQ3jHVPIbvOpQw8aYiNdE9pcqs0z2jy+tkXXkgo89EAQn7t/Z44Nh7TE8uyJ84K5J5b/wTu1L+pDbC7R5161v5q/wvfQU73XjoeVubbP9snnya2OxvKfNu9mZeDz3vZe2zfbRvzuc4k23+37o++O6YQda6tHSXnd07Z4Oo6ybZJ4Nhy+Eg4Z8uMcy3vqfe/2T+wpNlbD+MayBg4GbL+6N+J9iLcJ+7e2K5av9ePlZWb7rLZjcwOqs7huXK41ZhM8Z4P5NzAoq67rf63skvqbZGv+ets2n5cfzdfJT7Ntivkqv2dkdcHagO2T1WMAlAF4tno2zrf4MR03/r5XIQI/9S77Xv+7fbbOMxaUAJ2M1hDwg04fTxnTEet7YjZt22/HSsGZsAusmwbhYJHYKMbmYB1T26YkHR62EevuCCgQ70yaz6yfTdpn8ePp99S8DiXpkeq939dWXYrp/rgxSfIPtr1Wj7Wdo0MFJPbQHx8LjLNf64tsv+y7J81ruoei/7VxgfVtKi9tZ0zeVuZWZvps+33M13o9tv1I0vF3ZaCsqaclF7MhvcK2z/t36ydtn6wvjvkWrzP6t933jfm9mIx8bOXnUWvz9j2W9dX75JhO63O8X/X3eh2xsaGV+jiZWx/q+5Mkc/VnsZoUbdMUTHUWjzG9ZiqBqQSmEphKYCqBU7D9qTimEphKYCqBqQSmEphKYJwELJjKJzPswtcnDex3dqHr32UTSxZckZSM8ot2JA1iSZZYok/fbZM7Z2mbthH/TQJT4X22/VoU45OKvl+2P/Y9PhlhEwk+EcOJExS8hVOcxiUkbBLCb275JJPKJpYYibXnLJ/ZJJTd3NHP8S6bkLVlpOP6ZfXIbkwk9enUuIdTqm1SyvYFz05KCNuxiCW67JjiWrvxaL+L2YtNDPqE+FmStd7WkpKZKvNY+7yN+zbpxo+ejqjJNTvO+nxvu0kJtXH+KLaxZ8fS9tG29X+Gl4+Ngd2cTdIZrxP+ukl/oy+6iar+CPf4pLVNduN6XDMOTKWy03FSWfvE8Vnap/fYjQbrp73dWNuzvmCST9KCBn22+mG/8aDf67OTgIZel2L67322H0+ra1aW+rlu2Mf6ZtuntqSysf5aCxbsdzEd9/ZwlvknaXz9XBbz996PndUHeVnoc6yP8JtWVoe8v7HP821Kilti/bFzn5WlH1fr9/x46SbeqTknzAWxuTU2F8TkOm4O8HNZbOx8e2L6mOQ39Xn+ubrxYzcvksBUsXk11vckHfL+JDa/WVv1YxmzW1vcoHGIt+eYnow+G5V4imzCCY8oshOKDD5dnNvCD5aTHftdAJJ6BBwRF3CnU9RuNbj4Op/NMCipUTuhfRQBdlrMYJPLgBWlSY++/YaePX3GgCoU1oEpCUV7qCNoNIlKJTDeZGhhYZaZR/jUST55Ugr0UFyHQjD8oMlb29u0tblPW1s1yhdQVI02gykCRcPCNILiR8iHQVv1Nkee+VyWlpcWmJUKhXdgogJrVqfV5P+mqMtF/WCkmp+r0twcivkqDLBCMTvAVOg/CqnFj/ep2eoxkAqn/KfTBSqWZmhxaZ2Zqja33goz1UmD+gMBU3V6IzBVl5mppJaYC89RhDA8vTRFOS66FoYtZj4K4B1mohoABDL6bMgCE2JBLVjBNefPn2PGovfff59lAkAQwELb29vDU8m5UDQbWKZQfMiFk5aZagSmsiwrXEAZwFTKVsVzfzpDzXaHC/mvX79Kf/bzn9Ann95nMNW33z5iYJ0UEKIgHSAtLWoSYIyUcYpwOIbD5nxgSVNQgTByqQwEjIW/lWUG7RDwEdhpBGAFdjK8F3oBki3o6dLSHH388Yd8WjvehQJJyGdnZ4dBJQBpaIGmgqksQICL0AGm4sELrEk4wZ/BOCOgHApqZ+dm6P17N+jipXN0bn2FC4NRMAowFezjf/zf/w9tbm5TrdagbEZ0mTln0hlh6ykUaH9/n8ErjUaHC+nAdnTr1k26efMaF5iiKPfp06cMEDg+PhmuCUc+T1iYAJBjdqNQ0KlrVbDNCJuXAGEYTjkgun3nGhdDQ5fAJAdb397e4iJoFCUDsFAulYasSBwDgIUtAOUYUsCAuHBKLIq2AWrqCXOAAJ0AugnMYYE5QBhoZGzRXowvirxl3gKTioINMlwICuAZn67PoCnoFegGpAgfvQEgCD8oNAYgAD94Dlg6ANREfyA7PF9Ad/ATkIGeAh3YgIK+AWCwsrpCd+/copnZMvuKVqvBbcZ4AfQB4AUY8QCmm5ufpTw+K+SpOlulhXlh94BtMrjnuMZFVgArgVUIzCAACQnTHgpsmSeFul0AGwC6QCH6IdvMxQsXh4wXEoOFAuywUGWWh3qDAYO1wBKB4maAuA7291nfBYCkkE4AA2FnxAClZqNJr169YXtCYTP0Hs8DgAhAOhSyW6Ays4MwwxXGXYqtcR38wurqCi0uzjM7VRE+tgTWqQxlcjgAQ+wIYw+WDzBzoYAZcsK9kCsKmCFDjB/mcPQX+gNZnSpaC8ApDAj8PsB5tXotAGegW3IwCthKFCgHHYMeQDb4HfIS9q59BlDhpGPoAwNdGZgA1rIuvd15S9vbO7SzvccgGOh1hv1CYLVmfVTZBgCtTLvMrKKgUPgp9l89KQZnIErQXwGHiYzSLKd0wEABTAWgc57mZufpzp07tLi4yMC0J08e02sGOh8xmEyBUsyIhfdyMTnaK0BdZskK7eLfw3nZ4pXBfSV8VCM94QgjyF1YoxgomAEQCuxiaQbsoYgfbHsCrAFTI4BtAKPCwASPOjyxOuTOGJwVTosexbXwJQHwxSxWymQZALihiBk35rNg00KBuDCWoT2YeqE/ly5eYl+4t79PL56/5P+iXa02QLh1AtYHjH/379+llZUFKhSy1B90KZXuM0AQgMODvT136LYILpOCzoOZAcxz8n6MDaXh1/GT4nYwY1Vgj1PwMgPchn5RAO2QC8YOLDrqt6FfGBseiwDIY9/OPh0gOQEUoQ3C2CKxF/QWSsD+jX0EfAVYnwQgCFDUe9eu0fr6eQbmtbsAWp4ExsIus0sBoAN2ojevXzGrIoD0aBdsA3MhwPrM5MNAC5nTWZPAhMUxjQy4fCa9YFCVBkXcq8DlxJ8H6scUdBM+fRihCsMnz/CjE9PtCeOCbLJVntIO+ReeI+Fw+EvsVA7MV/mHgwWGLBajyBvYruEJ89rTwCDOTwjM8qfoNCQopwHslwFVKda5cilDt6+t04XVGVpbLFG/tUcL1Szdu71BGxdXaWmhQl999XtqNOu0em6dKjPzVChXKJuvUHVuhRZXzlO7PaA3r7fpH/7hv9F33z0zYCrE3AD7QQdS7OvVx8GWAUJSgBt8N+wGTFQvXr6m3b2DAJwCE1aR2ajm5uZpdnaegUOIzzF+8KP7e4gxn9BXf/g9NerwV1laX59nVs5PP/1QDknIZvl50NWTE4CJ6tRqNQUYw4DZAs8B8L8AteNa6COux5gwo05gV8sC0JMB6xtiPYCNwS7ZYtAewJMA9zBLJfsgiZ8BksNa5WB/j2onx8z0BaZBtKNcqtLa6jm69t4NtmPM/+iXxFDC4IeT6aHrspaRGAT2hJgMcgFLHtrP+ZSuHCaUzwuYCvMM/uEexI+YQ2E7uAb+EGyRDEzKpKhQFOYgvBvXcI6MYwDRdfUF+B7FhvBrYJZT0BnPH+wfAZKDLQYmW/jXcJAR2LeErVVicfRNwfASA8r8JT4+vLfZ4r7Bz3Mczox9UmAMvw9mKowZQE1wN1ibndQbHHth7YOxAiAQRoYY8ODgiNuQLxcZGI54slgBAKhPtXqT6gz871AOgGeA7Url4UEPzJgL/Q3xJRfchgJoGTP4LIkxZc4a/cixIYF5DusZ6AgO38gX2L8BlAzQ6Nu3eyxT+MqF+QXuE2Jg6CoYT3WNLQdZyPNsHsL+Dr3QNYWuYeQ5iEXloAa1A4ynxrES18h48CEXHWEu1FzAMN/aJx4DPVxEnwl9xSEd6BOYqTA++Mcg4LbEnDyXQn56koJPcET+1lxFUj7KxmM+h6L7IfrYpBydzeX4Qm0rA82dSvw+WiOrzJPaOMqRjEA0tk0+nzOcPcJEYttn87deXBLP6Vpi9F+/95KUG9Lr8By2tQB6szlG1QefI4rlxWJy97k7fZfNSSXlwqzea7FwksyTxlpzb6obtj/6nZejvsO30cuR5+PhmIntJ41tkupb+cRk6p8nf48Yt62MbPu0bfp9Uk75rLbin23748c41g6/15E0DtZ2JrmL2B51TF52nPzvk97hbTMGKPF+R++xOhfza3qdPtPvUyfpg8pIn8nzraJ3A3AvyR5s/2PjNG5c8Z0eS+DHaZz96Tt1P8jKxYNjh/bNUcvo3yRZWD22NmHbqXOXfjYEaPIBreHIL3MAySQd1/0Or/9JNmUjBa93duy9j4vNHda+J30fk4e1E7vXbOc56we9vY6zo7PMu6oDdj7X9yWBqfBOa2sxnfD+1M5bSb5S97Jtu/VaP0fa9mp7VK/9vrQfY5W5b2PMT3gb922zcrDzlNcF2wbkATQvZD+3z06ai5N02vvH73OdtxurhzGbivl2H6vE2mPHXeMPrRPwduRtJTaGvvbB6qHqm/ZFY/jYcxL9hIn3/X1Jf/PeRiYzPOjXykXbMgVTnVWa0+umEphKYCqBqQT+1CUwZab6U9eAaf+nEphKYCqBqQTOLAEFU8US6JrY0IV3UiJiUiLBL9xjz7Pv0mQ/PtNNnqSEeayjuuiPJZ18H3xCJrahou2wYCqfAB7Xp1jSxyYOY3K1bedNj5DO9UkfKysvZ3xnkycxWSUl5mKJwXGfaTtiyS6Vn8pWEy8sA8d8lZQgU/3wCSLbp3FJRt6/Hp5oraf3n970G7c5kjReXm9jSS6vu15XfOJT+2TbE0v82XdNSmwPNyDC5miSvlpb1naP29CLtVF14fuCqWzi2ut/bGzHJUPP4gBjSWSf8PW26UE6sbGa9O7YWMV0L7ZpoW22CX9rG+qjYhtUfqxsElfbnKRTXoeTNq594tyOmyY+rS2xbzOnqVofpt8pq4X1IzZZG9uYsHKyuj7OR8Ts1M9tNrFtf7dzjm4y6Lts/1S+6pftNXbM7Iap2kXMnpLs3tux19Nx91kf6/1xbKz8mFl5exu1Msbvtk9JfhLtsZvS1k9Y/3vW+S3J7v14eVvTdvhxP6tMvC55XfQn1CX5kUl+b9JccFb/ZJ9j9RbvtwXfFlhur1N71TGycrP66OXgYwg/XrHneZ+SpP92k9DrTpKunxrf4QnifHcArIR4AoWdXLwqTBn8LxSTdjtNlPJyIXw2zTwYwgzQx+mgXaodg83kgFrNBmXTaQaN4PeD/V16+PBrLrbd2t7hwkGcSN7ropCQCIeboxaoWMzQ+voigw5483BY7jbgYvBKtcrF/Gjx9s4ObW7u0Zs3ADyAPYMIpDTMWJEFQ0foGQoduz1qNToBTJXj4n0AP1BYif6AIabTbtKg16HUoEelMpipLJiqTKUSTkIHmEoAAWkU8nIhZI+aKIRsAJSC0+/LlC9UqFSZo8OjOu3uHtKrN9t0dIzCyAx1PJiKg8dQyBMCvFG5boqyqSylBlLwLGAqKYJUIBU2WG2hA35noAUDA4RFCr/fvn2Lbty4zkwwKAYEQwmAQgAISKEegBkdGkB2XPgLf5UMphoWY7OjZCIT/if+RRkoM9Rud6lardCNG/8ve+/RJVlynQneCNfhER4yQ6TWVZVVWUAVVIEE2ARIzpnu6V4MTy9mPYv5Y3NmMaueHQlBAXJIYEAWUYWSqVWkDq1chnuf77t23W9a2vOILJ7ZNDzyxMlw9+fvmV1p77772XdR/viPvy/f+uCa3Lz5tdy+fVu+/PKrPrsPQDsDdisFBwxse5wNqxozga1SWzUWlwFAaACsQnNpvPEFmmvxPQBd0JDZbKIpXeTEiXl5++3zcvHiRTL6gBkBsgHThrEOAEyFHzQcAmgFsNLAX9HM6sFU2jQF+0Z/x2DMkPEhgTTvv/+WnDy5KCcW56TZasr0dI1At9u3bss//uM/EbTRaLTJMGP6xfXhBxgLwBpPnz4juwkAKVevXpALF87L4uISwTBgcQAYTIEh2pRp4GbGDzb/KsjMN+IyjgUEBfSPZmroBnIrFPPyk5/8WL7//Q9pM2hAvnPnlrx8+UK2t7alXATgscLxTU7W2BTK9QDiidvtH43NfJ9ANzC0HbKhSG0bgEjo2jZ1QNMzWEGUrQpjR2M1bBhNospwkwtzQXPyOJtwFWxTVtazZl2ZZHLwM91QBKApzBvznZioEowDnULuTx4/6zchG6MErqn6NJZbgEVUNwbUQ+PwO29flekZNJWX2RRv8wEAg8x2iDsAoubHqUvIC/YAgBAY0dCMzuZXMroE5hYAUQLYhwAINAyDNYAMa4cKhOl12YyO79SmpumDAFyo3g28Y0wxCiwEAAtN45Al2Bagw82tTW10Ds3s2pisgDeMoVqd4uePV59QhvAVa14HAKxQKFEnxoYBuwFoEWMoFACGxHkg8zKbeBGPZmanpVoFAK9AYCxBKqWCTFTLUimXyU4C2czPz5OVBOAgANIAliNgJ4CjcC2wdiF+4f1+dhsf5zgBegFIkEwrlQp9/PGTx7K0tEh2FIwHNkFmlNDIzO+RSWOfAFQA7QB0BKsRZAjQCTeJGQOIDw3vAGJuysb6JhvDAQAA0KYAMBBtWGPUYJ1m7hYa1InI0LwLEANyVLvTInCl75qMgch1YBMBwAq/YwRTdTtj0mnBB0oyO61gqlmwv5WKcv/BPXn+/BkBdABoQQ/aoKPXNP9TUK4CVXCM3toMms3D4ZIfL7Ciw7UOMcEa7BCrAVYiACoHueTZbE8AVVhSQA8aG5TdETEAMUkDZtAcmYqU5YT3JgGP5rDG4IpThiICnG0No3/n1diIb0XzPWwZMQfjGx8DQEHt6uKFiwQFYk0BkCCAqmi6bzag4wPa48xMTS5fPi+zs2BBQ47sEJwJHewChLixwflh/cEd28HMyGuCVQCMliUCAxCbAKYYzxWlB4YqgvEGsU3Z29U+IHcycQEwR0YuBSiAKaneACAB7DywwQ5FA1tRQECXAAVjpSEQss++qs28yoypa4kW1kfIEwR2a/wkQLXTlcXFZTLiTU1Ny0G9Lptb2wRZ0R5ljDG2Up6QjY11WVt7IS+fP+OaDycwwJRdB2AUAsc43wAi60L/sD0jw8H4AK7CD/nQ+sxZiuXQ1ZG2a3KRF34HDem2IUD8MJVrd4BpNJsE0FY4Zx8s0odV9de/ale2FO6jr14BYHEY7iOuLVGvs+Yq2jLRuCobW9yHKAVZdsfHCKbCWhRsrqcWq2SiOrs8LeOHO7I0PyHf//BdWZyflEKuJ59++rHUm3U5DUDE7LxUqjWyUtXml2Vu5axsrG3L3Rt35f/959/K6qOnUqlUCZ4C2+RBvSWttgJkAY41MBVkB/Y2gKkQ0/AacahUrsiDh6vycm1Dpmu4zqQUSxX6zzRz1yxBJwoEEWk1W7K+/kLu3r4jv/v4E2k0RCarE/L9712R8+dPEhClYFAwuU4Els2dABJs9ZlFYfP4Qazd3t5ingQjJuwANRVcs1guEVhTnKiQrQm2+fLlurx4sS77e2Cc7Um5WAnMSTA0MEQJ/bXVRF4ASHaNG0HA95Spsy3VyqQszC/KmdPnRMDoxTymbJkE5vAepUv7h3+1mgqQQjzEegJjnZtboB8ivkDpAKrhswaZuhTEjs8ApNJ8csjPYdcdsJuNgT1wnBtM8G6rc0jfV2ZCAJ4In1QwORnUwOKLdUaROQs+i+vA9gm4ANMv7g04Tr03IDCpUJRyqdzPe74p1tdS6JWh+Q//G1OX3U/72h30g/yOvKrsltxZgAxTALt1erp2wvi6YwqoB/AfMWhiqkrwKZg586UCAaHtFuIUwNtgHQUjoW4sAJmAMVfXaCoDq/cCVA2DxLiQ8wYA1QGgCrlU8XgaQ/wmK9Tj9KxcuqSbFGxsbHHNiuMmq1OMn2AyRIzGes7uWYypzNcF4hqB1QbtunitYLtif62O9/BaNxHRHKwgc/zVJTOYgb9xLHTC8TOXqs6xVrdmTdwbgNFrbgabL+Ae5GRgJMP9YpvMaTA0PrPiJhDqf6mfuA5mNQZf5/Lfi2snqRqWHR/Xo+x9X8/xcotruVbP0fvEAYMwXluNKlUbM1v3Y02NO1Uvs5qP6dUzwsf1SL2XDSyaYXK+/pMl8ywbihuMzQ5tnL6J2MtksA4NMOSQ6LLkb+f1//u/U+Mz4AOzbgJ0Zu/7z0w+qdjj9WZyMlla3Bqmv1i2VkfwOskap7d5b4vxONNyijcxCmuKCFQXy8nbpPcPk4MfU0oXWe/58afOm4pd3q68v8d+G/u2n1Os75SuUvZvfhx/FttqVlwxG/H24+u0/rz+OW8qTvj5+vMO88nVsU4AACAASURBVJtY3nxN+t/BStXrdJi/xDpPnjsSFDlhj2D9i+O1vY5juvlKMoZxZT5Y4R7PNzT/xjHQy9PfN9vzMtxQGJgqtrGsXGLfTeWpONb3fSDcDby6btcreBn48VseyBpHStYp203lvNhnfI7zcjJ/Tdl+alwp+43jnJ3fzumf8Voe9te1fJuKJ8PeS+VILzOfu/z8TAf+OUnKXu1zrnX6bMWDHBXrZ1jOz4pJKX+O1wlel/45sJ0T87FNeYbFvmGxx+eArNiaej/Lp+J4E/crpcYZy+LVOtjrMTBrrWP2FsfHo3J2pm87EKa3o+OAqWIfSj3f9npJ/R3Ho9SzwxGYKss6R++PJDCSwEgCIwmMJPCqBEZgqpFFjCQwksBIAiMJjCRwTAkATBUXlrNuYFMFZF9oOKogYYWXowoPvjCYKlqlihTHLaQOK1Tgs/hm3AodcXEJx8aFQF/A8eOOx2bjH1YojQtleFDHHWszflKFtX7R1D2ISY0xPqXJIKXPYe/FBXv/ECpVKGRrR7QjVkpWqUJcXAxK2YS9x8aMsLFull6O83Akq+DkfcDrNPYrL+e4yJsqmqZs1a6F73vAhT82y5/xvm8uTRX540Kz2Xnc6J+y3Xh+viH3mOGID6e9/x/n4fJRY0ld2wrEpgd/nWFxLrVjZqpw6f3MF5uH2emw2OQfNMSFTS8vk/lR10zp2RfSU37pvxODfVJ+G8c5a9JI2V1sO77Y723C7NcXXv0uf1mxNX6okYofFi+9PflxxDKLC/l2TjafhN11fWzw+cU/RLHz+HySipfW1B3Hw2GvvR14G4rtMD5H/JAktqc4j1jsT8XIVBy08w0DU/nx+r9TD02OkxfjOfk52PlT64h4HKZTiyE+z8X2l5VX/HEYlzVZZeUIn7fe9Jis78a2Gcsj9hHMxfJAfwfn8J7FINOnHQebtetk6S2l56Pma7I3O/Jrj9hnU7EltcbJ8iP/PoEySlegXdkBDK6MSKHf0zpDw7oDj8cbjX20fLLpnU3MPf0b7E6txoFsb23I3t6OFHI5qVbKMj09Kc+fPZUH9+/KzZs32VjO5nswBXXADNQV9Bii0fLwUNmuTp6alMmpooJTQ0MqhomGMDTQT1SrBGesb6zLyxdomNwkWxF+Wu0eG6fZgBmYqdAUSuBIE83jYCUqyNzsnJQAamBzNpoj29JpNZR5q9chO8rkJJr9J2R6CswLFTJZlcsFsqugT9827EZjXb3RkmYL8RLjnJJ8viK9sYLsH7RkZ7cuq4+fyfZuHS3+uhu7Z6YKTAi0gdfAVPhGPhCaKAtWfw3PRkrPVDX42xqq0aiIHwALPvzwQzbPwbahBwCFoAs0ZXJ3/7BbPcFUaNAkmErPyR33A4sR/tfcoAAJ6glCD43OasOqAwJR2h2ZnJqUt65clI/+6Hty/VvvyM2bN+TOndvy1Vdf81xoFlRmKmtVeB1MRcgfZTTYQdqaoGyc2uQKAAoYp7TpEq91vTNOEAj8F8ACNHM2Gh3q7MKFs/LHf/wdgjVgZ2DrAhgJ4D+cC98BOAfnQgO7stUYmEp95k3AVACPfPvb78jyyoLMz8+wyRNNydeuXZOvv74hv/r7X8neXp3Nu+PjyvJjbJ0YO8A/aCxGEycYIcAS9e671wjMwbxXV1fl2TNli1LWOTAL6TlMJgqw0iZUYzqwdRdYSuCf9PPxcdnfb5EtaHa2Kv/xP/7P8r3vfZfAnXt378rvf/8JwRn7e3tS3z8IjAw1WVhYJOgFIBU0PIP1gOuFbo9Nww2wSzWbBBqgYRO2TIaawPyA5gFjn9AudWPJGeMcjTkJcwN7ha1pYXsAMMCm0egP4AyYLtodNCq3CY7Ad2FLsDvo1ZitAK4BEAYMS9o0rQ23kJOyvGEYGms0D6ivwC4AzFtZWZL333+PcgNTns5FGQrAdgd2O21qRfxrkiGNDcFowgVTyyFYy2oyWZ1k4y7GB0AGGoctP5PNp98QirG1CG4F+AgN7PgBWwz03GjU+yAzjF+butuyu7tDgBCaj8lcw8ZbA0JqXsA1AChpU9YNBU1UACqtsvF79dHjPuuZnrtDxkHoAjqFjG1NgM9gU4UCGllx7p5MT0/RNuBztdqkVCYAMsE8Aa6ty8xsTc6ePSOnTp2UBQCupmcI0sMvmb7ykIsCvNCUj/Eh5iC30PfbbY4Xx2CuAECCQYJsZjn4Q4s56auvvpIf/vCHBFLi3CqjJnMNgAHQjzV8w+dhH8g7N27ckjt37tFHwdFUKlUY93As5o5YVsiXef6vv/pKygD9ASDIGKUx0uEWOW/kFPQyK4MIGJugA8wRcdZAmQPmHL5HZqYxgm5QWwFR5N5OV6aqRbIoAaC5sIC4VpLHj1cJIAOIDqxL6mNNAm8MdDcYG5hM9JoYV45ARH1tYKoeOuDDPAj6QYNwAfNUACVBknQatScFTyB/5gfsdNbsTOqisMohbiqAMLE2Q/M+wXF9vipFroQ+RAWrajMexqHkmshJCuhBY18u2Imysigj0szsnJxYOCGXL18mS9nq6mPZ3NgiGBUyAQgTchLpSHWyIidXFmVysiL5AoQAIAJYWA6l1WxI46DOMSpjp4JFER9gG3rPCBAFWNRg52BRK8vYWJ5MTIqvMTYUFQKaHnG+Ith5CgBk5QhmRVM95gYQFcAbsHM01SvYCiAuY/PUeAqmHa65wOaCugTBRNhIQO/v0IgPcAPYYjAGsAchv0CgrXZXqpNTZCVCDAfgZn1jUzoBxGG5BXW9A+aAHdnb2SJbafdQGU4AbAEbp+Zl5BwAeQEGNyYq5E7kJQVnGWsV9cZ1BXJD4JDpE+Vgxgr4wyHUtTUkB24q+4/r6ACUIsiPDB6GyguMV3rAqz/cVCDYTwBA6QGDTYwG9xpcNVua4ttc/9APFASpeQMsQOFaARFoTFaYN5Y/HU4czDuHUquOy9mVWblwel469TU5MVOWH37vukxO5KTTOpCvb3whh71DOXfhoszOnyA71dTMCZlZOiMzpy/IwzsP5YuPP5XPPv9a1tY2pVKZVMax5iH1bcAfgMwRsxD3oHfkD6ybYQuIs2BTA6jl/oOH8nJtnQw9ExOTUghgqpmZWZmemSUzFWImWIRwvpcvnsntW3fldx9/TiDywsKs/Jf//EeytDRHe4U/GCAaIBqAGBGTkJfgg7p+VWYfxGXEXzA9nTlzmj4FXwBT4STA27WazJ6Yl/IEwFxjcvfufcbn3Z0DjgcAQQBPcO5up8NYjHuAZvOAm0BsbW8SBAjgJ3Ie/KNcKMt0bZaAQoSxTtsBcMZCg2MP66RSAC+DcReIayGbJNZ0AB9jXgDlg5HO8ihkD5+0fHNwoCyZ8BPIkGuiABokmKpUpF0hptbrBwQV+RqUAhYVXAjwG3wdMoTMcCzikdWgFCjapG/COHWdoSAarM/ihsC4pmbrD6tZ6b2DAvZtnWrXA5gKcjDQNeZ0UG+SsZZMjm3VCSIpcjdizHg+L1MzNa7jcmDTyyEWApBa4ZpEx627uWNOXDt1DvV+JsREAjgCWAXN1pgTQMnI+7qW03sDfJmxM2+MigMmI8wF67C52Xk5ffo0dbe5uR0YYou0KdgJdIt7UKzD7D7byzBVi/P1AoJvww0lvo/XxiqM17AHbCJi9zuILQRCC9adLdq1B5GYXWATDmMpw/lxTgDCwah19vRZrnmw/sJYdL17yDkBCEwwGGJaAFP5GlBcC7P6hZ97FE1feZmqpdmYGWGjjanic9lYrNYYP9eK6yr2ua+dxXUcW8f3ZecALnEjemp8qfqaB1PZGExW3nfMf3AOG7uXd6r+FssppR87nz/Wrs9Y4uq7dkysy/i78Vi8LpkFE2Apr48su/Dys2saANDqXPEYff3LdGQ1PT+PeE6x/gyk6I+Lx2PXTj0vTc3Zz3NwPb13jAl0UmP15/RzytLT4P7wVVDcYI0SIOQZYLaU32X5vJ+bj21+bCmfHXast8ssG/ExIi1ffTfWr9lJ7Mfm86nr2dz9uey9LHs8ag5epyYLAlZd7Lex2HWzbCu+VuyXqZiB+zO7g/JyyoovsZ5j2aZiBe0b6wGszd0JjrITO5fpxMd4O41f7/T90S6YiD1xbIp92Md8b7v+WUg/DvCA128T8HYcE3zs8HqK/Skrz6VszttjKl5Y3TMrbsW6Svl2ync0Xr0KjLO1hs+hdt04j8ex39tB7A9xrDLZpvzW2wmuYfnUZGfj8Pk8y/99Honn6/3R6wV/x7JO+VHKBuPvxWsCv7GfjQfr1lQvQjymlM+m/DY1zyybSM0rfi/LluM47eXh16x+jHHsS50jjotxfInlgM9jvxmma3zm43w8hjhn2Jitvh7H8aw1iL0P2/TxLY5/IzBVLPHR65EERhIYSWAkgZEE0hIYgalGljGSwEgCIwmMJDCSwDEl8Fd/9TNWe/yNenxznypO+gKVfX9YQdQKOFkFjPiG3r9OFT9TxTX/gCguYqXEkRqLLw7Fhbm4QOAboOPiVqqIYmOwgmOqiBFf047JsSlMd4yOf1LFEdNJate9rOtakeubFEJS37WCoRVXvM30wQQJQFVWocYXdeyYeO6pQow+gbFuIz0iLtSl9JUq9MZjG6bnVDEwVey1oqmN/TjnxLHDdv+J/dl8yBdK7SGl918/Zy/Lo+SV8t8sOxoWmoyFyBd8Yx37eOALs8cMeX39+7iWKsalbOmoGBfHAZwjJdNhNu5t24O3rOhv9hJ/Fj8wS9mal5GdJ45H/jypQiq+F4OpYlml5GDXi20lLpbGsknNMwtMZdeNH9r5efvr29/43+JV/Ln3D6/PVM7Ed7PAVDjeP6CI/cs/1I19B9+1YnNWDs2KN95H/Hx9PPZ2bcd4vaRysNeT99cs2/Zx1/5OPUA6SldxM0fK71M5cVhuT60nvL683Lyc44dMlutSD6/992I94DPufp2RD2O/9TEizhfePobFxFinZifxuf35zRetgQif+QdYllMwF3ymTf2ab73efOyNr5cav5eXP5/NIY4pKVtLySxLVqkc3H+vO2Ck4jn5AFwbF7VbGsAVa1QNXazdQ4JZ8rkxOcTDvU5TqhNlgpB2tjfZTNtuNqQ6USFQAI2kd+/cZjP56upTNp1xN/TQCNtu98hKBTAVRIymtuWVilSrAHGMhSZONHPq7tqVCTQha6MZAEFgfVpf3yerFZoSAKbCA+98Xp96oyEbDcYAU6HhjGCqgoKpwEyFhuVeF41oLbIBYB69LnaGR0OxslNNTaKRrSKVEnbnB/gBjdEDMBUahNEMfNhFm2xOJquzMj5ekoN6R+pNNNa35eHqU9nePZCxsYJ00HDfCUAWNBuHjnraANhF2MQbNEKSDgWGaZO7A1O53bYtXg/WRdoYh9doxAMzyfvvvy9nzpwhUOjZs2cEU5l9KTBBG4zBjGB2aNdDzCagCqCIAKZS1qsAcHGN7zpOzUNo+gPYoDY1JW+/fVm+/9F35N3rb8vt2wBT3SGYCtdAM2eTwCbdKV9ZqQzkh6Zkd88QmFJsvNyfPTRLokHS8osHD+mDdrBktbiMxrjAItbpoJG0IO+8c1X+9E9/RBmgoRhgJIAO8AvZYHywP5wTzaloUlXABMar0YmAESiXTdPGTKXN2MZsgWkBpDQ7Oy0ffPCuLC3Py+zcFMcDFoMrV67I559/IX/7N3/L86GBF8xUkD1+rekSqsK1sc6ETs+ePStLS0sET4Fx7PnzF2Qcg1zY0D+mDAL2S72Gxva+bgNzFeaCMTaaHZmYKNHe9/ebHPOVq+fkhz/8iLv0P336RG7euCGfffYpYydkv7WxxaZWNGFXqzU2gNZqUzI/PycLc3N8DcYcNtG22gRTUY9hd2bEBpxHwTna4I0mVQAJrOHN7rkwbgVUCW0cDAJoagYLEjbwVwAD2JvyBEUA8LW7t81mbVwODb5gTEBD9vY2GITW5fmz57K7t89YYbYPOycbFHPaGEgtQhP6oPER54PulSHsMoFTCkSD3yoQC++BEQ1gC8wFADqwM8H+8GPrLegUvwBfWFxXUFfIPwSFqDzQsAR5oYkXzdZ2L4V5K6CwHXxZ4w0buNsAOQAsp6Aj9TcFoGlDr+2Yr2NS1gyA5DD+CuW5t7snq6tPApgKTe8KrsT12YybyxOApfY3rr5x2JViYSwwU4nMzc0S5DMzMy0T1Qk2tucLYGXISamSl+WVJbly5RLtGw3ZyjRW6jd+27rG1gaWm30Dpja5d+kXAFMBfEjWrHZLXrx4LpsbG2TCeOfa2wT+QR64joG2KhVt9of+MTeAyDCvZqMtt27dlhs3bsr62qbs7YJ1A3JU+ZFdQ8bJEHbj65vy1ZdfyiEYhDqQPeLEAEyF8RtgiXmF7F0KPAIIBb4CAJoyZygbBfJ0H2DiNjcvoMlaCiLdkkxVSwRqAkCL+I95rK+vyS7ZywIQiMwgLdri4N5RmaJojwAZd/CLJnSwnOnf8HHMl0Q7h0LAF5le2JSOWKv5l3muDTCVjh0N6wS/BaYprqX6+S4sQtjEPIBN4bsAXxWKBeXQ5GeBLQtALwLPYFdqt3lcm+/pdbiWRcN8aI7GPOHT8PGl5RUy5Fy5fFm2t7bk7r27srOzpwAEsMy0MWfEKDDNFAgAxP9YXwBEpaDIlgLkCLq162KkgXWip/4Kn1T7HTBTgdtTweyDFkdmf4LWNH8WAKIKzfaIxbBPjYfKcET7IahOwQUEqwW2Nss7jfqBdNoAXSo4Ac2bBE0ABEqQSl129/ZoawDRABSDWAe2Kvjt2DjWNVOyRzDVBgFPgAVpDgFI4VByALdhLdXEtQDU0+Yv2hLZp8BEiliov8QxKCRfAOaBnfC8geUSY8P3FJClawoCvAMwCkyGXDsRORckaJRllpQVT9df00Inen/a3yHgNQyVX3OHlTDHoac0IJUyw9hP/3LhCwQhsHF1sI4LIzWMl36/39yqORDzBFAtN3YohfGOlHIduXR2Ud65ckraB2syP12SH3znPSkVe9Jq7MnLl09p27PzCzI1M0cw1fT8sswsn5PpU+fli999Lr/9x3+WR4+eyt5ugyApyB5AcjAWGXsgwM3QAV6DSQ6AWdgB7KlUmiDTEWwAYKq19XWpTc3IRHVS8sWSTE/PEBQ7PYP8rmAq+BbW+s+ersrt2w/k09/dkKlqXs6eXZT/5T/9RGZmJhmHADgCSw7Azlvb27K5scm8j3yDnAyQTZsxE3YGBqcmWdJOnTzFewKsJxZPLMrM7IxMz81KdWpS8twYYExu3bojt27epf3lxvJSKU8Gv29yZZknQ2FetjbXZH3tOQGmWDhUJyZ4TQCdcpLj9wDg6gLYivUY15IKCAY7LAKd35wDYKB2q8P1HOStzJjKEAnWRqx/AMpRgHaH10GOVVYqAK9x/4IbGsRVxPpDOnipCGYqzUN1yKWta1mCzcL9NnM556VrCMSx/aBnxsZwb26bDVgtAbkBsRL+aesef+9odRFfeyBYiZsU6P2C3Utbw6c9V1hcXORaC2s1rDlg4/sHDWk0W7zXAZiKn3UP+Td0ny8WqU8wmMLuDgEWBUAe7GLB8RAPkEsIqMoVOAZ8twFQYKOhsQ7jg2zCfRPyGfMd85neKxAEOa4bediY/XynazNy4sQiQUeI4wBTQX8EtQrW1boOtXXqICbovXSqhqNrSf0M8oL8MV5di2mMMcYvY27DWhX2gd9wt67MVOGeDLqx+ku/9tVTnZO9i2s5sLtty8mVk/L21bcFuoEP2T0TzlEuVfpgKqwz+gHL1XR8DcjWXb6G4e3E4mksBzve6oXD6r5epoOoO6hJ+/tVG5uvVw/ui/X5CY63Oo75rte5jdXXDu04nx/8WOJaGNct4b7aX9/Oab5j/mPHeJBVLDN/bV/3Mjvy4/U2ZuOM63xx/TvWq39t107VdL0cYpnY63hsWfUxf7zd62XVV/t27li+fE3dXzOe26vj1PqWPz6lT7OZ1LPPuNZmvvyqbN6cmSqOxyk5Zr0XxyKziZS+vD6O8lVvW/G8vV3aOWNZev+LbTo1NrtGqh5t3/fjj+diNhvbv/l8fM2UbXrZHWfOw+bh5ZEFpkr5USouZcXGeIw4jhtKJICqqTgTXz+lV++rXo/6pPr13DfM7uz8sb37OOnrn3Yum1Mq13rbSPlI6ny+vv+K3Yaa+JsyU8Wxwuf41LN5843YBr0+47iG15iLbfqWss/YT1L2kWX3cdywNV4q36Ridb9PIkKRpsbg7dmf32TldWLXwnGp2DyoaWQDaXwMGDae2P4tb8exMCt2xrnUrmvH+/WIn+tg7aCbMmX9HJVPY1/NytPej4cdkzmQIR/EMsjK66lc5Mdv9uRlnxUH7Ri/JvW6zJqj1+8w2cXT9Wuq2Of8s/E4X9n1suznT3/6H0a94d/E6EbfGUlgJIGRBEYS+IOTwChh/sGpfDThkQRGEhhJYCSBbyqBn/3sF69UGeLCQqrQYIU0f8Pri1v+BjpVzI2L86nie+oG3t8sx8VRX8jzhYasYmeqQBPLMC5M+KIjjsU1ubuje8Bnx8Rj8MWcmH3HzyUegxWOsOPhK42R4UBfdI8LJKnCR6oAZgU1u3ZqFx/T9TAZ2fXtGNNJalws6iR2xErZgpc7xmoAsZRuvV6tAMM2Kt0avT/8lP7jgltqlyM/x1QROpal94VhskvpMet4O9Y//PLHxv6VsgMrXHnbyyqG+zlkFY293mI7eJPYZA9RY91mFcr+PdfyRTjvt7EsB3b0OnNdLI+U/aYe8vprpAq9FmNth04crzuga4MdGyECi5d9ljpPbFcpm/J2nlUg98V5nCPOAam4ZcelPvNjtdzhH9jFc/HzwGcpMFVcVI39IOW7Xl9Z8TK2/zh2+NgIuXigiX1m546L4PHndlxq/uazw3J06rPj2Hkqf6fGlrLbo2J2yi7tPHFsT8nWH2tj8j6ZZXtxfM56KJCKLSaPYXkc1/Vy83E5zqGx/5gtmr/5XBnPNxXb7b2sXD0s5uKasZyz1jomQ8trvvnNN7GYjfm4hb89mMpkENtaLH/ffOPjstent4OU36fye8qOUvHb7MSPa2DD5EvoN4+Y/tDI2c+loaFbAVXaPluplNi8TIaX+p60mgcyOVGWVqshay+eSafVlNx4T6YmsQM+AE8v2Uj+5Rdfyva2sqQoy4X+opet1RapN5WZCk2KCwvYvV3BMxPVChvtCZaolNhkB12gUfPlixeyvoGmS4Bx0LgUmrpzIgUwR/S0cTufy7FxEYws6PdVMNXsq2CqDhpJAY5ps/GuXByTiUpBqtUyGSnwf7lU4G+hOC4gvhofB0oGYCyA7QAyK0ouX5JabV5ECrKxuSetVlea7Z48ePhEdgCmGi+wMVfBVN3A8BA6zQOgZKDfwRbGAIdovlAw1SBW4fXrICtj91F5LsiFCxf4i6bG27dvk3Hp6dOngSlDWanUN8akjR1lwxLT/MCYqQ7ZCK27oCvYB01pyg4zRqYJaxCMwFS1mlx754p8/6MP5dp7b8mtWzfl7t07ZGHCd7AGaDTAfhV212cHnzbCa+N9AGjqarvfyKx9IQMwlTb7D9YXyrzRcqxFA3YMgPcA+pifn5Lr16/Jj3/8Y4IuAKACmApsAgBNKZuIMuEYOwKaNq1BVps6AcIKYCpt+WdDL2waulPmFG3Ahd7BTPXhh++SoWFmdkqq1QmZnZslKOrTTz6VX/zil4G5BramYCpcG34AcA7sH4CP5eVlsllBx/gcur1161ZgBepx7Lp5hbI54df0hwblPjtVkJnFYdgzgICVSoHgFujm/Plz8qMf/0BOnz7Fhv579+7K7Vs35datG7QrNAkTnLKzT1+HbytwTeTEwoysLC/K0tIKd8VHkzHkgWZhNE/DznJgtOGO+4gFypaFZmAFUgIopM35kLWtRQEYwxzApIKmUDS4NurKDoFzKpBsjE22m5vr8nLtBc8FcNepU6fYCI7PwUjz4P4DWVvbCPaS7wP00GSOH2VvA4i0J7u7B4E1A0x32nQOO4YcVlaWyaoE4AWYqPA+5gJwVSkw2zFP5sZkerpGxiDMDT84DxrIcTwarAHcwWs0WmNOnHsAxymjVIcMPZgngBcKuhr4rzVm43P4tsUOzLtYUPCV5cRB46f6k+YEXaOyyZ7nUMaC7a1tefz4aWC+OFC2mdCwXMgrmxYa9vEezt9qK6gCcRrAIJwbwLMTJxZkclJBUsqAMi6TUxU5c+6UnDt3Ri5fviAnT55kY7qu75WFytb6g3FajlYWBwDULP9i7AA3gUkNdoDxwG5u3FC7hc+hqb7eOKDf4/Xly1f0HACtBXYajBlgKuQVMF69ePFSHjx4SOaVhw9W5cWLdb4P0BnYHwCYQiP249Un8uD+fdl4+ULqB/sEVOEzxAYSiQS2JxBwIIeBfSgXGrvZJj+GZn31C8q4d6iMhGQ0gk4HO9EXc8LcuzC3IJVyWWpTNTlz9gx9A/LdP9ijzZTJjqRsRwNAQGD+AzDwUOPmwYECiyAvZTPD6z0CL5BPewC6dHrSbg1A2ONgsAqpi2wuMFGyRYIJTm0U8zdwGHOHJiDNQ9GiD6/J3lYq9dcrjGjE244RFMFGeIKJkO8BSlYGolKfiUmZnvBDAFGjRRa9M2fPyekzZ+TKpcsEZ8MmdI6I7w2CycA+hRiGa5TIJDcu4wBTBUZLsL8BAEUAmcGgDY9OZiXkVfgnQLkApwLQVCSlGHSnNq3McxijklMaC6Ouieyz/DhYgwDIKkihBKaWALwMLCwEUxVwT52nHyh4q0Dge6/b0ab9YlHywbYhc/jz/sEBQWR94NTUNH0U8Wdjc4u+DCYigqk2Nwi0gaaaZJUBEKchs9OTMlkuSE7a0gXwrg1wiIK6DUzVbimgU9cOhLgRUHGwr/GNpEwAUAFUBCYZA2kGUJYBq+AX7QA8UmvTjNuvjGEd8spCavAZ8rH+CXnjewAAIABJREFU6Dey2tO4HlceKen2lM0L41XdGJgqWGuf0lUNn9/pr6UVUG1rrP7V+0xaAUwXwDMESed7kh/rSK5bl7cvnZYPr1+WbmtL5qfL8uG335ZC/lA6LTBjAmYCANaYlKuTUpmcltmFkzK9fEZqy+fk1//wz/Krn/+NbO9g7d0j0xJALPsHYKFSZjrkAMs1sAXYKdjI4EMAVk1WpwnAg208ePiIYDqAqcBWVigZmAqgcDBTIZ9VpFEHaGNLVlcfyJ3bD+WLz+7JhXNVuXr1lPzJj/8DbXh9Y01Orpxizt7YXJeN9U3Z2tqWg/q+Ap8DqBFxGcxSBL8ctslQuLi4xNhVJZhqSebm52RmfkZ6Y2pPEPedO/fl3t0HUq1UZaICpseasuh1waZbJEARMWj10QN59PBeiIu4N5hRoHejJYetQykWMMdZ6fXA3IQYBhZMZQbSe6OBv0K3ANsc7B+EtRd2G+8xL0xUAIJU0Axisa29wCZJUBVAzgAM9hkiYf8t6WDzCYCdC7omUX2pb9GmuK6EfcJCASodgKkAumq04FvYDCQw34Z6NZmHwj00a3Bc2ww2YYjrIZbf/T004pKNyeo6lvPN3gHYQf7GmAG6RPxFHKk3mlwcYu5c87RbUgcL5kFdCqWizC4oeAlzaxL0hHnqxhpkvO0MGA8rpQpjJEBN+G0Q/A3gej7cRYT7py7ijgLKzfbhQ2SnAvsVgXIDpmbMAUC6leWTtFPoZn19qw+4xv2KAdRhC2REdj9x7WYQkjQgWJ0NcdrAVIN7KN1YAp8hf2O9D3vAellBd7opCeSAuIgfnAPz7v9wUwFlP0UeJ2it3ZZLFy/Jt65/izkCMjIwFa9XLPEZTX+TM9zjOlCYn5+vB5ldWC0Bx8X1oLje6mv1MbAnWga8Jle8YXVlb6s+vnp5+xqM2Siun1Wniefpj4tjeeo6uJ5npvI1KJNNql5lIMW4npRV6/I+aDqwY00Xdq64Rh0/e/Hjif3An3NQR3pdS2YT/hg/97iG6K9pn5l843qcf9/8x96zudmcsuQVXw/fH8ZMZXU0b892v+c/G2avr36mMSKl36w6npdlSkZ+rvG87Vqxj6S+Ex/rfSl+/hPbVjwuP+c4DuK12bm/xjC7Mn3HMk9d179nMdb7XOwfse78971ve73F8eG4+n9tjrxFeJ3tND6ft5fYz1PjSskyBlPFx6TivB0Tx/rUfPv2i3vVsA6O7TwlN2+LliPsex60bZ/5PFIgGy/uhdPgLT9uX7P35/LgIJ+TzOb650YuTEzcn9f7Gf5O2ZqNKX5WaD4V9xyk7NPHQpzP7NxfM8tG/Ziyzh37r/eDVDw3G8zyT5vbUWOKY2AqnvlnG94+vTxT44lzj493g/u14cyYqWdlr9bkXwXRm54sn5puMW7fv4CxWYy1Y02nul7pl0heY97Lij2xf8eyjWObj8WpY7Pi81FxO0unscxjXcdrCIvhJp8sn0/FzhQA0I8rFftMd8eN7Tgua001LH5m6cVfdwSmehMtjI4dSWAkgZEERhL4Q5bACEz1h6z90dxHEhhJYCSBkQTeSAIxmOqoApEVn+yhSlxY9je3+NsXBOOHhXbD7Y8ZVriOj7OxWpHF/vcFGiv6pITix55VEPDfi4ubuJ5nk/DnSBWJ7FwpMNVRhXw0RvZ37D0Gs1JWYTAuWJoOfBH8m4Cp7PvxAxRffIyLy9RNEMowG/ByxfmM9cJ0myp8+QIMi5H9XSn1gqniU+o80HGqMJUqRuG9VFO86T2rMBbb5rACmz+Hl7X/TuyDWUVVm0P8oBDj8QXz2EayioVZvvsmAcnby7Dr+HN6232Ta3n7icduc46L9raDWcpv7NrxuY4q8Kf0bfJ/UzDVcYqLqRif8tOjZDksxsS+GfuQfx3bX5w37Dp+jL6Y7OVr78eFe//dYXpP+cowmXrbs3HHYKqsB0ap3Bn7rtdBnNd8HMvSlY0vjvvxgxs/Rp8zfRw9yh9TOo5zZuy3Nq6U3I+aU9bnqXUCc0BoUE7Fizg3ebnF9hLLJ84npv9UjMqyhZQuU3Eh1kF8zFGv/diz8mDKd3Fd30DjH2Z5MKaPWxiLgan8teJmk5Sc4ngUPyg2/Zg8v8nDpZSOs3Q9sI9xyY8pGxF+bVz9NRMavNnQPSYg2xhjB2qXDcXdQ+wkvi/tJpocmzJZrZDVCbu7lwp5slKhMW1zY11ufP2VPAVTzrNn0mrpTuxgBbHG11YLLC8i9QaaBQFMEKlMaOM/egWnpspSm64qg0x1QoqlEpvysKv92ss12dral729QzahAzMCYiB8l2CqwJaEBuV2u0uGKEyjmMvJ3GxNyiU8hNem6C6Yqdj8CwRIV0rFMakGMNXkpAKqwEwFIAbAVGCqEAGAKoBmOmDdKEmhOCG12hwbL1+ub0ujcSjNVlcePnpGMJWM5QdgKjI2GNPCgJ1H7WjQVAkqBvV7/AJsZA9rFUilscfADBofjE0H4z179oy89957bAZE3gfgBo3j2KEc76H5zvSuYCpj4QEThIIqDEyF5kHb0R2N0QDkaDOnAog4lsAigQYHNOOicRqgkXevXZXvfO/b8tY7V+TOnZsE44DZBZcrFIpsXs0CU+XCzvNhD/7+LtK68h6AqXTXeQXS4Afz0qZRlSrZXjo96gUPp6emJgjYeOutq2RwAZgCvwBDAHgBQIE1ZZocDOxi4KTXwFR9ZqrhYKoPPrhGMNXsXE3m5mfJ7gBQ1CeffCp/88u/IVACzCWemQqNlcqOtceGTjD2APyBpkgAv54/f07dKjBGG1218RtMXMo8YWwU9HmAIQhuUACaxR80vKLxFQ2siIsADL13/Zr8xV/8lI2ZaMS+c+e2rK4+lBfPn/H6OK6+ty8HBw2CTgAuI0sUGzSLZKColCfIzsBmfLKGoFk0L0WCFAtsjq7VJtlsjfNhzGAHqk5OyNYWmq03CXbQZlhtKobtodHfmAj29wDkUtAVm4x7Iltb+E5T8oWunD9/Vi5evCC12jTPAZY2AGNevljrg5bgZ8q0pPauoDBtpgaAEOABAyrpegk+hzhUoE+dv3BaTp9e5thhn7QjgB+KaASGr6vPTtempEQwVTuAhNAwrT6OXwPRQaZtBMoApsJYDjlGZeuwXdUtj2hMsBtTBUkCXELAEpkKyvRXnN/nRL0mQIEqX4s7kIOt4dHkvrGxKc+ePRcASdCIrwAIBeCD4cpAV+aHYAzEuQCmAQgVfy8vLxFQBcAfAB8Ye6GYIxDtnXevyoUL5+TSpQt99gSfO20satvKVqRNDGiwVSAuXhs7G5rhcX7N4z36D8CksFswTgDAxOO3t6U2PS1zs/N9UN9B/YC6gDeCVQh/IwYAQAa93L93X27dvCM3b97pA87gg8g5YKZ68fyFrD5albXnz6S+vx/iJ2Sl7FQEUxGsgzg4FsBUAN8E9pwAGEXsg1/ChsDQCPBCtQoAYbUPMCvm8zJRrshUdapvi0tLi1KulAlKRXyEvADehL8hRh+CXQmN7PUDyqhYKhKAjB++3wCrmwIc0OgOeUDn+N3e3Jbd3X2BzyFeolkbzd5gW0H8QA+8sushvysYCbpH3utXTQyI4vLeK/kPTeIEIhX6bD/GUIVOebJhEUCl/+O1MVNhHlyn9VmC6CkCAAMADxcuXpJz587J5UuXGPNv3rip7GO0a6wHApgqr+cdJ7ANjJmBxfGwLc1WgwAosGcpkDE09QHMTfCNMisSMDWWI9MKYwbg6bCrkCfZNAjQVQBV0a4DMyjmZkArslWRwU0b5wnOGB/XPIwcR0BZjnEFcRe2nR/vcfwEYeG9UjEAu4qMwwAEQH9kGAMz1VSN44WNPn76RHZ2dqVYKJO9an1zk/ka88BaDuxVYCI6c2pJFmYnpTjWEekqoxfAGQBFIceQkYosPABTIb4AFIjYKdJo6muszxTA2ZMW14pgCAL7FxgxFYjBNRNiagc5CuBCyLJHoPyAWTWAmgJjla03uQzgmiasHNjwOVhrDXRnKwvCLLhuA+vogEUM773KJxbMV2uBaKI0BqzApIUPjEnI8Fx6f2BgsLCWAwh47FB6hy3pHDTk6sVF+fD9czJTHZdTyzPywftvyfgYmNX2dD3eE2kedqVQmpBydUqm51dkamFFJuaW5e9++ffyy7/6pXQ6SLa6loCe4c8D1jnVhwJ2wX6JPFwL7Gg5mZ6eI+NevdkMYKpNma6BTXBSCqUy2aXm5xdkbn6B63SAqeBDAKM/eHBX7tx6KF9+fl8++sFFuf7uefocYjSYoJaXVwgWefx4lbEaIE28D3YhgL7wN341JykrT3WiKrXpGcYPfBeMgtMzMzIzN8P3seEC2Nbu3XsoDx+uykxtRsqlCRkfA2Ofhh18D76MNcHj1Yfy5Mkj+vDEREXm52YpDzIrdpSpZ37uhIxJnjIECAsqAwgVlkhWx7wCnTS/oMZtABRd42CMyAXKTqbgSQUpt8kKh/UU4intsr85gq49YOu4CPyaLKLwIQBqwBKM/Ee/D0BpgjoBJNV4g2vA/7imIJuhLoQZKRwIzDcn0mcDa5MHSJlv2PMCY0kle1hYj/n6h60HDEyloEr1X7B/HjSajDXwbQLGkWuaTcZlgPRmF+bITEXQJuOwgqkQvxArkX+tpgZwMGIn1llgpWo1m31QUauBtZo2NSsjssqDsuG9gunRM40GlsN8Xk4snJCTJ0/zfIhR6+ubzLmwdQXuK6uj5vFB+0Y/liSAE1YrsHqO3WP4Rsz+3MplrvUBqMJ6C7/ISzZuglJ53ztOu8Z6iiGIbJqH1DXkBf/CWAHKunL5irz7zrsO8BnuOlH7J/xM50FrMbzoMQBVfl5xbcPm6mtltva0GoSv+6TqdHHd55uAqXwNTe8JbQ35uu7sWByXAlOlanC+vpkC5/k60VHzjeuJKZno/cegLpiqzdk63OT96n1CGk7srxX7tZ9D/Hdcj7LxmT1nzcF0YXVwPy+vB4tVmso1k3pbi2vCqfH59+z+LYuZKn4WaPVDP6Zh8nj9M13zmO7t/9iW4s/tPMNsIv7M25ePR/44u24s79g2rT7q9Wm2bnYVj9HHA7u+nfffA6bKsk1vC/7a9rwr9vUsHXr5pOJ4Vmyy92O5x/bmx2ksTlmy8/Ow+OfjZvx51mvGsIiZKjVO/56Pt97Hsuy97/vhXjX1XDzLjk0m/j4f57MYD93557nml7jXyZOp+3UmSG/bXmam9/j5sM8H9sy8f95vyExlNuHzgo3LfMrkbOMa9vw9tiV/fh8Ph9lTyk5N/v5/r/9ULEnFm9h+7HwpX4u/H1/bx8TYD4f5oF/PxnEvK0amQLhZc/HxLhUPh8Va062tj+MY6vO3X3/jvl83bHnzn1S8HBYn3vQKfr7xd1N68jabstPYPn0uNNmn8mOsr5Sd+5iQsvWsvHtcmaRsJmXXw2Jo6rMRmOq4GhgdN5LASAIjCYwk8IcugW+2WvpDl9po/iMJjCQwksBIAn+QEvjrv/55Nv91kEhcULACwFGFWX8jbAWhVBEoLjylCip2TOqGHef0O9P4xtqsG/S4EJGa07BCBz6z6/rxx+NMjcWz78TX9TL1RU4PpjqqkOaLPTZOXxwxXfhrW6EK730TMJU9MPMPUHxBz4qvZhMcT9jxONb/sNf2QDouEHo9vy4fbaZlo4a7ZkrWPghkFR2zbBFj+CbF3DjwDLPZeMxe129SZLJrWIHNFznNBqxoifP6hyler14Wsb/Exx0nwPoC6Su2Er7sfcLmcFyZ++un7Ce2IZuzLzD7XWlTxUV/Di/jLL1l6c/k4B8aGEjDdOUfiMdyi2OSj8VxfEh9FssqPp+3l5T9xnE6JRcfm2JZervShguN8fZjccZ8zo63OGMxNo4FqXFl2Zz/Lv72341txcZvsdXH/XgHV3897yPx9Uwvw2SZ0pPXVfzwP+U/KdnHD9uPioXHsYE4tnqZpmLDcePgsO/GOkvJO0uXqTl5u4vHZ+f2OwXbOXwsiWNB3MQwbN7H9dWsHJWSVazblL2Zv5stZ4Gp7MGaPy41n9jWYz+112av/oGqycDnpHh94WN2Vow9yndeyWduh/z8uDUnjynbBZvdFEDB5vsCGvLwEs1a+BwNjS0yUu3t7Yj02mySnqpW2Ny1s70u07VJmZmuEdjx4P49+eR3/yb1AzCXgN0BzdwdNl/jOmgCazQAckJTOlh00OSoDVzseeyJTE4WpFYDQAlgKjCYFKURGGvAIrS7i+ayQzajo+kL+A+CqfLKJKCti2DlwTU6gk3ICwRTTUi5hOZSZQvq9dCsC+abAZgKzFQT1ZJMkp2qLJUyGtXQhIyLkQ+AzXO4AkAvhUJFiqWqVCenpdsdl7X1bTk4aMtBvS2rj1/Izm5dwVSHIm0AWNhMj/Y+bfDWrSdpFa7Btyu9wEblmwwsPvs46D8HgAmNlmDHuXz5knzwwQfUCViXHjx4wL/RYAIwAZqxDWRAwIEDU5FlIeyG3+Hu+dqASJBSq6NgKrerLseD7l7uiK67fjdaHerv+ntvybc/vC6XrlyUu3dvy/379+TmzVs0XzQTNurYMV4BHNo4aTvEozm8oO8H8JQ14kNkBiRjoyl1qI2S+LG1Hxu3uwBz5AX9rrCFcjkny8vz8sEH3yYgCWMEqxPkw8bycA7LwdYwiv/tF02gr4OpVIcYP80JBGZkplIVGzPVBx+8I4uLczI3Py0rJ1dkZmaa+vjkk0/kV3//D4G1RBugdW5gjdAGWTTfomkSjZEAYUFv0CmapHEcmj0p+0YjyBHMWQqmMlYDtRehDg2AZvGJzDcECGF39aKsrMzLd77zbfmzP/8pQXjPnz8juxiY59qtpjbzHXalSTCFArbQHMwGegBpyAiBa4WGcrqmMsiAvalcKkquUJD5hVlZXl4kqGxqCux2h1KbnqJsHj9+JA8fPiTYzeaAcaNpGAAmBU71yIyFJmUDkUEbOzsHZLk7f25F3nr7ipw/fz6wDKxT55ubW7K3u0+bUflqkyzsUXMQ3sck9G+8T+BJEUAoBewpO52yQnzr/Wty+coF6l2BKnUplcG4B7YENP4ATNMhSAwAB9zX+dykjWYDdiw0pwMAYmtIW3PgugB+WFMwmW/Q7E3xapOogYx0vIhfRcqM7C8EccFPFWQF+SF2QKcAShgzFebI5qJuV9bW1gmmAmBI/SrYUQBTETAC23fgPLKUkd0LOUUbP8FwBqAPWHTs/gD+OTNXk3euXZWLl84zdoGFxGzB/FnrJMrGFd83Yc4Axjx58oQMQ2iQv3z5qkxN1eh/CnxDo36dc4Yfoakec1dWB30EAz1hDgQedJQ1ZHJyivoHoA+ANPjmw4eP5IsvvpKP//V3tBvIBOATHDc1OS1PnzyTRw8fytb6Ghkz0KzOOHqoIA6GfbIpKqMiwS/5MDdjWQKbl7aCK4vd7LScOn2Kvg+gqsXaUgG+VCYbCwAQmM/c3EyfeRzyg7wmJsoKtgyyaDQOGD8gV/gSmrLxd7errDXW7D9g9FCbX1/bkO3tHbLIIC6gYVuZnZCXW2S0gz3hPMizaI43Rqo+8IVgkwB3CcATyyNMRWC1gl8hyYenY+SyCjgUnE9/FVSnYEWNtzmAmIKNcH2K2kYODINtrksuX7kiF85fIFMHwB937txRNrh6gyApsIgBbAbQCjSAdQ5u3wD6w+Uxr1a7SaAT/Ye+oE19BE04EBUGpHEQYLIAmGRyAFAiRwCUgb9YJwvz0bgQuA65TFCmMtgIYg38Xf1AQRIGvMJ4CsGOSkXYAoAgOcmDXasIYDiYq8r8W/2+TT2AhQjMRIViiXn34aNHsrW9xTywt7cvm1tb/B7GDCCVxb4rl87JqeU5qRYBO2oToA6GM42PiClgO1OGRcYYstQgbyizp7LqjSnAF+xhPF7BWgTntTsBjAEvGJNm61CaeI8AFGUcgj0TqBfY+ZStx36wzgWAWAG+yh41AKMTxGJguMAQ1A1sVD0AccYAolE2uFe3p3+Vncpggoip0KMBtzR3BGD8YEgOTKX5BUl5TDrSRd7YaciZk1Py3lsn5NK5Rbl0flneffsiYLDSbIC1MUfj7/TGJF+qSqkyKdNzy1KZXpDCRE1+8fO/k1/+/O+kUJiQXK4o0hunf8LXu10wG0Ku0IcCqgimKhRlamqaskA+m5s9QcDWzu6ePHy0Kptb2wFMNSXFcpnMPQsLJ2ThxAkClBXYvcf8wHXe3Udy68Yj+c//6QfyrW9d4efaqNrld2HfWAuS9U+EoE4FfOPeAEBOAKEN7H1IIB/sD/kTPgA2rMnapEzPTDNXYEwH9bo8evREnj55LgvzJ6RcxIYPylRJoGGpRDuoH+yRPevpk1X6mIGpEPPArgWAHgCriydW4BnSO1RdQzawbcRq5HQAXTBWrK+nJmtcf9kGHLgmmJkAiIHdE5gdmFYxL8RMAjjrYD1UQCByRH89b2ulwCLHdRxzc1drSca4F+yaGzyE93zdxIBVBGaFdYqvl9v1+pslBAZaf+9q96y4rtXtsMY0gL4BDWwdhc8A+EeeUrnp5hGwpYN6Q8ZyeYK9BmCqhuzvDcBUyqoKZirNv7zPAgg4X9B4wffANlwkmIpzBLCr3WZshI739/YCS6mygWrJ3th8AxMXgHFkqNIfq8/DTsB8dvLkKc4X+lpbA5hqgmtvBbkDQBfyeAC/2r2Hrh0Hm1P0LxD9Yc99DMBuesP7WJ/gevg1cCEBYWGDE7C2QTYKki/xOOryEKyv2EBEnxfA73He06dPy+VLl+Xyxcv9+wW/MR5Aq/gO12SOieOoecT1F7svzKrdmS2lahz2WSyvuAbjwUqv1DkCwMYfn6oHMU+H+1dfhzH9+XtqG2c/dEffs/ft3tz8059X455tjuJYwI2lMGxsY2O1ewJ/j+2vk1Xzi+tOdk0/VxuX2egw/fq6VqoO5vUUj9XXR1+rFTiAnr//iW3G16G9HnzN0c/nKLuJP0c88HqNZeLjgo3T9BzPPcvH9Zz6qYGpsvQXx42U/ofVsv33vb14v4rt3r7TrwEEoJr30yy9eKBVlux9rQrHxGCq1JhT5/K+Eessrr/aOb8pmGqYr3lZxj7hfSmlYx8TsBLtOFCgP6+fvz+njwuxfrNe431uyPAa9+8gRw3TgdlLyhZjH7A5peLvUf6C7yCP23UMtG1xxGKy+T6AVJ6ZKpZTPO74PN4uU3P0eeW1pX+YTCqWxvkodZ04ZvlnanG+ScUVHwP89byOfPyN/SU+Z5b/xHYRX2uYzWX5UGznqXgWx1p/3Thfpz6LY45dM7VWsXqVyd3kFudFG9MrPhzl9JR8YtvydmzXsPV4ytZxr/NNwFSpfJyKK0fF32H55qhcmPXdOG7Gx73ie5Y8w/o8tV6JY20ca/z5vT5ieaTsJuV/KZkdFR+HrZ+8/9nfNpaf/NmfjnrDs5Qwen8kgZEERhIYSWAkASeBUcIcmcNIAiMJjCQwksBIAseUwF/91c/61fA3vVnNKu7FBamsglFc0PI32Kkbfvs8Lrb5Io1/6HJUoSpVUPMPqHwDb1xAsDFkFbKGFSzsXHGRMC6S+c/ZXBKavPxxqSKezdvGnypYxnPzD4ffFEyFMdhDAfsuxu6LGtbMZWOjnB2wKbYl/33/mT109vL1csqyYTT0+E6OYcWnLLuOC0exveLaJsej3O+bFI6GFeW8bxx1bS9b7zvebkxf1oToC6Xx2GNdvKLjowYTfe6L4sOKdt5+jyvzWH/2UCGr6BsXcXFczLQS+19KR7FNpmw0dYzZk53Tisg2Ll+UtrnEhUSbc2pc8fzj+BPHT+9n9qAmK8bGMdrOjXHEBdeUL8Q+7WMMzuXH7udshX3P6BWbYMpe7b1Y57F+cVzKbuIYm7JjG3fqwY/Jxa6XitnD/M7HIv+3+Xcsz9je/Ln9HFP2kxWHhq0fhuUs/71UXI/n5sd6lL/F5xsWU7yNZp3Xx53YBk1n5qdx3jJd+HN7P0mtGVLh8yj5x+eMfTGOl8eJTzaOo8BUNncDUvj1QGyXsby9H6d81ubhdWhzMaBKrN+UfP11fFNJbOteLjwvGrjR6oumd4I+QpMpAE5seh7Txl40EI/rDuydNoAYTdnaXJOdnU05ONiVcqlAVqra5ITkxsHWsScLC7NSq03Jvbt35eaNr+XLLz6XYqHEhkQ0eiHvoPmaDbXtFpuu9/fbsrPTJisVCGsa6KkcEymUALIZI3MNGsrwfQJ/wEjTarL5ECwHAMewSR5MGh1togY5iTW9Yj6ddk8aB9q8DqDV3ExF0GCM5RsajAEY67QaBIyhUa1YGJNyOS8TE2hOKxNUZcxUaEoey4F5QNdJYGhA01+xALaPCSlXqnLYHSdr1s5OXfZ26/Lk2Zrs7TfQoi+H3TFpd0XQBKcsCwMwlep0TN8LO9T3usq05Bu7fHORxTnv07Aj2C4aGS9duiTXrl0jEOXRo0fy4sULgi/gA8bmYww1eGAbM1NBaGywjMBUZJECwMQxpNIOwxI1DzBVPi+NBsBUU/Lee2/J9W9dk/MXz8m9e7flwYP7cuvWHdobQCDQ5YCZShk99Nzj/ebTGEylrFTaEKk7zSujTiwrgOnAdgGdgpmqXj+UublJOX/+tHzve99lsyfsCcAayAjftzU6/aOLxsQBUMvATWgCRVMnjgETE4BStp27B1Npk7/a5gBMdU0WF2cJpjp37qxM1aY49s8/+1x+/evfEHSHRlKwcikAQ3fA1x20IZ/BbvQYq99ZFc3G+FHmJt1p3ppe8V5fPrBDMKQF4IvZENfNaBjuANA4JdevvyUffvi+fPidD+Xp0ydsfv766xuyv7crlUpJmWv29mRvd1dBdgFUAJnD5wCiMiCVsqco+CBfyJOBBDLpyricODEn58+flDNnTpMxCD8nTizIicUFMmF99dWX8vnnn/P8iAnQCeYGYICxK+9s77GjdBkhAAAgAElEQVTJFY3L2vSruxafPXtavv+D78rCwhwBPNvbyuQF8BxAAvWDBnVuYCoDn4GpA/MAcwftMcRMBSAVpN5o0nZxbwbA1tzsLK9z5col2drakI2NdQI1AIKZnKqy2VWZ99Dwm1cWCTArBdCixjowzgDYo41OzYYC1AzEZ3nC7B5jVRYvACSKBDqUiiWCaaxJXgFgaKQObD2BPUOb0wEULfXZaNSPWtJqKvsXACbtTpsgE8gMQFbEcfN9ZVlSUJ6CSwNTRmDIIsmZCAGMxiIFhrCTJ1f695p4H2AqAMwWl+fJIPbOtbfk7NlzBNcBMGLnHeTVAYAGuoBOoPPf/va38otf/JyMIOfPn5Nr196jjyOnKVhYY9/4uALIHj68x+Z8XAvAIYCFwWZlLA+IDfi1mABgCeQG4MejR4/ls88+l3/+p1/L1pY2xiMelIoVmZqakdu3bjMXNg/qcgiwJ5k/FEz7KphKGRXVJuD3AFYVpFQucBzwFbBFwo4ALlxeXpapGpipKgQm6DWLZG4BGwvsFOcCGBH5HI3s1qwNGUGvaM7GvJRpq8PjcS1rrtbGeo2pjEaBxdxis9pHi+AFgqj29tgoT2Dn3j59DHaiAKuGNJpgfYRtghErsDiFZm8AN/oMQv2u08A6EPIhm14Dy5TtY4PwRvxAAEYb2Q8aB+FbZHvK5eg7ZPYqgGGkw3lfuXJVzp+/IBcvXmTsevTgoeyTYQuADl3zAGSttteVVrvBv0vFgtZhesg7Khve+wTWIzDYKdgP7JcAkI2T1Y56JzAWwCBlizFQKRoCCe42pkcSbAVgu7FnjGNtZkyQChwjE1UATfU3Y1LUYAAVAYAyLsUCwASIvbpegc+XGGvKgw0+kGvzRYJBEFPLlQmuFyATsIIiRkKfJQBiANZtKgsZAFNXLp+Tc6dOyPx0UYq5roz19H3Ed9gaYxdAVAGQ3QKYin6guZmAKICpCGpSUGcf5EOmMwC0AJhSiBRA2vVmm+AMBWVhPaX6YB4jC44C6Lh+foWpcrCLff+eMtij5kCFtHd743IoAB3mpAswjQRwVB+EBRlrVc7yPsZGKF1gC/Of93fqD5kECwLFypDLSIEXAMmMd6WHeLtzIDOTYKSqyHe/fVXeunxGLp5bVjBVEwvlnuSKJSlNTEppYkqKlSmZmVsmkOqwl5O/+/t/kn/4h9/IRLUmhXxFet0x+ubO7ra0W3UCqRDnyRhLPQIgVJRabYYgF8zjxMIigW9gJHv8+Kls7+zKdG2GzFRFMFMRTLUoJxYVTIX4ARtBnrh18yt58viJPHvyQv7yf/1z+db7bzNe0IcCOxqu+/DhfY4B+WrALqoMgIhRukbRtY+/V4KZVyoTZOqrTk3KLFgGC0XeV7x4/lLWN7Zk6cSyVMpV5jLYdLUywTgJOwFQC+xZjx7e5zqyWMDmDZOUBcZZyBVkZnpGVpZPc/3SboJNKoAEDzuycGKe6xMAVDDfjz/+mExdszNztEGMRYHe8H1cT29umOOLJa7NAELF+gO/XMuTxU3BQ7wfcIAWvA9fYhwn4FdZsvBjsR3fUQYo+H2hvy6y/NwLdW5jQ7I1D85tecDX6OJnCf4zu/ew9YgxX2I8kBPWhcjdBvi3e5vtnT3GFAQkY6YCYKrRAjNVncx5M/NzjFNkpmIOQuzsSb6oc4It2/XBCqjARV2H9A6xeYeCqw729xkL2LyfR6wc7PCvoHYA1zq6oUiIAZAhZAfdwf5XVk72wVQbG1tqR9Xqa2Aq3lxHP0fVQ3wDra5nB0ADA3tjXQeb2dvbpT9wk5MAryZDVwA/Qac4Tu+FOtKsK+gOP/gf87l69aqcPXNWlheXCeTDNfEd5q+w1oQN4lwpMJWf3rBama/r+lqFl4e9n6oFHVUTs/XIUXWk1xQS4q2/h7aalt/0C+O09TX+9n5g+d50Z5+ZnGP/8Tq2Y+x+Def2NbW4PmRy9NewY3zdxz/biHVkMjdZxePu58AM9jE7X5asYxnHY4nrWbGcvAwMZGP2mNKTXc9/5uuB9l16yTHAjB5MlbIX07f9b+c30Ef8edY5ND69yoTpbcnkFOvP19H9nIb5YlwvjX3NrpVV8/e25fWX8mXvN/H4fIzwuvBgqqN0lLqmt8XU3LyNWP3WxyQbZ1btNL6m2ajXkT/Gn8/7k70fy7tfZ0ecITBW14H+/yw78nZox8SxOBWbsdrEPUX8k9KR9/ks+WaNl/eaYHw8lu+9zggInZi8UsxU3rY9QCzrerH9ZsU707GXT1/HYYmvdxKv/qSec/kxpsZlMd906ccUx4HjxF0f47PiiNfpsL/j68WxJI7JWTY4zH7j78S+ZHJBnLBc7HNjKqfa5/Z8x3wv5QvedvG35eOULuM8g+M9gDS2p1jfKT/xtVaTReqZlq0l+Dwmo9fkKDnH3/OvU76fus5R1/b9NseNY7FehtldbN/DdJsVQ3H+lJ/Etmc5IWU3w2InPkvp0Mbq/0/5TByncIyNZQSmOsrKR5+PJDCSwEgCIwmMJKASGIGpRpYwksBIAiMJjCQwksAxJfBNwFRWNBlWSIyLr6mbYbtxz7rxjgtRqUKrncM/OEkVR/17WQULXxC0IpTdkFsBz27a8XmqMHZUMc6rJZ5fVkEExx0FpkrJ0sbni2d2TSs02Zx9gdKKO8ctDPnzZ4Gp/G7bfRklClwp3fhx+IKLL7wNK8rpc3VtHvM/vhCUKtrGhaWUfsyuUwWrrKKPnTc11+MUoYYV9I76fjzO1MMms+24EOrlkbKN2J79Q8xjhqNXCnaxnHwMia913PN7naTihL+mL9DZ96xwPMw2smQTj/EoXcWxwubvz5/1t/eHLDvLkmHKvmL/SIGVhuUDH6ezYmesG3++rAcAsYwGBfT8KwX01NjiOcX6zorlqbgTx6X4garpzsZn8ogfXsT5zH8v68FrPJ44xvlCeKxzHw/891IPSlOxM7aVLJv2shyWf/1cfGHenzd1riz/T8X1uGEhlYd9nrcc6X3K6xHvx+uPlG1hjFkP97P0kppXVvyP42Ocm+xc9jB+mN3EujaftcZ7DyKw97xfm60eFadTtuDXXFkx0/Rj8jQgSOzDXmexDdl4h8Xyfj6wffCxxSaYEwIwgI2naAzugoFEJI/G3jwePKEZFs30aLrel93dLanXdwmump2pyfzsjExMFNngC3an2lRVxsd68utf/1pu3rwhu7s7sriwKMvLK2zOQpPWPprKD5VFCECEer0tB/stGRvXZkkAXQC0OuwCqKLgJs8vACCVsmXgHF0CqGwTXfQWsmE4sFShR4HN+x2RFrBMomCqmekSm4txvUq5SLYJsLEcHrbYiJcvgEUFjeVFgkWMPQcAMoCpcoUxyReUPYK73ecLZKbK58uSy5fZhFuvd2Rzc1c2N3bl5foWWaqws3qnOyYdsMKQgUF3atft0rXRn2283KE+AKgOFUSDZk82GoeGPzbTebYDvq+7lMOe0Dh38uRJWVlZIajq3r17BFSBdQn2hWZqs1ucE98BS04rMDL1bT4DTGW75xtbjzEvmK0DTAWfApgKzDLvvntV3r3+jpy7cEbu379LEMudO3fDWMpDwVTcT9cWvmxY1IYGlcmALQuN/+bTfo3TaqExDswzCtA6PByTU6eW5PLlCwSaYZxPnz7tg80stig7i+rBGkYhFwO1oCFfm3zRPKogiVfBVAPABNlFwFTUASPDjHznO+/KwsKMzMxOycVLF6gvgG5u3Lghn37yGc+F5nI046Mp3QBc0BOALxgT5mgsAcYshPc1H2uDgNkUGmUNdGM2hIZUO4+/t4Fd4hf2sLS8KB999D15++2rsrKyLPfu3ZXbt2/J/ftogG5JbWqSYAn8HuztsblemxAhc7UGbPpPZirtbVe/AZsKxgn7AqtV61AWl+bl0qUzBMAATIU5Ly8vyekzp8iE9dlnv5d/+Zd/I7MAbApzgj6KxQC2zBcI4NjZ2Zf9/Sb9d3Jygg3PV69ekQ+/84G0mnV5/uKFbGxskJGKzBD7BwTBmAwg7xhMBYAWGnaVAUeZx/B/o6lsE4h9KytLHDv0CcALmsRXVx/J06fPOJYJsgrNUH+QLX9LRamUwfSitqlNzjllsAlNsdpjr/r2jFm4PnSNpmU0ZVuDNGSCBlwwZsA+jT1rkCMUkAfbyhcAQsrJYUcb6sEoBOAIQR1i4LJmuMYO2cjQ+K1APY1XCrrRZmRVuIIi4KWIxYjRmEOppCBAjAlgszNnTr2yWQkYf8DgNTlVkeWVJbl06bycPn2GzCcADaHpF43MymalTD/KJtMliw6auBqNuvzqV/8gf/3Xfy3vv/8e/fvkydP8PlkLC0UCfAFUAtvX9s6OfPb7T+mbP/rRjzUGtlp94BSaqjXWKBgJ4wdIBvMGuOT27bvy6aefyf/3m98ScIfjcA3Ittcbl4cPHsj9e/ekDeAlWP0AIgkAEsR+3teTmQoAwxzZZsg0lBsjsAx2PjM7I9XJqpQrCnqbnKzK3PycAufG1YcRF6rVCm2pUq5It6O7e1cqAFZi7BpDFHg1TqAQ4hd0rnlW2S0USDXuAKRghQEwQAFoAL7qugjMe13uqk4bI9gWTGl6XgDvwNAFJiP42sb6lmxu7Yv0YAxg5gosTsjRgVlKG/2UhYugxQBKYQxGMBlDDUkBthpPkX9D+gyMI3oKowDQOAN7aTYUTAV5YL2D2HHxImzwrJw7d45jfv7suWxvbdLWIZNWsyGtZlP90cBU4wD/AmAJZkYEuAHwFuclEjoA9mADYFEBoEtlqkxMZGwKTKBYikFPWtsZ1He4QusDqmytEUBjxgA5BlA3wOPKLAf/4bUAwKB8obsOweGFvOYf5bgCcD3PeFGCP+ULGn/IiKVsKGAogh3DPvAtMIPWGw3Z3tohCItgqoay5AAIc+7MMpmpFufKUikycvSBqZCt5q9DXp/klcypGpsAUsJ61EB6BEh1ACpR4JnPvYo/GycrVYNsWogB2jRNO0E88OBzNi8rcI/2Wa8ryw1ZcjS3c90UMYDq52NyiFgmef6NfGzAUc0Vun4brJVgu+MCwApsQ2OgIv2VV1PXdgyRxkZqD31xGIEgXSnmsVLsSq/VIjBtulqQ/+mn35Vrb52VuemKgq24LhbJFYtSqFSlXJ3m78z8ivTGS7K9W5d//vXH8vHHn8nk5LTkC2VuKgBAxs7OtjTqu9JqAUSpbHr4xZzg37XpGWm2wWojZHsCO9izFy/l+YuXZPsD2GpiYkoKpZJjplokuyfWlWAuBDPg1199Lrs7WyLdjvzZT/9Irl65QHsCyHGiUqH9YD36cu0l514ogOlRQeuQE4G8jTpzod6fhu2kuH4GcBc5pUygX3lCcwPsEkC8zQ0w5e3JiYUlqVSq0u1gzVCT2lSNukH8AyPfk8er8uTxo8Diqcx/anOHUi6UZWYabJknyWzVOGgqgBA232nLhQvn5eKli/Lu9euc76/+9u84dtwTwGaRg6enZ2h3WF8grsB2AcQBSB15COA2yABytTzTZB4JNy98V9n2mMfDGhev9Z5VGwQhD7uHp285MJXVTvqA+4iZCscbqMnWQMgntrb096e2DrV1sV8/GpgK40B8xZoEYCowc3FNyo07RHb39slMhehJlsB6XdrdQ2kfAuTaoD6n52b5vADHt8ighrVPl3GLwGKwe4U4QoYqxgWNo/jFGAiMxxrRgamUxXFQROdmDCFO6v2ExgrkOugJ7GkAVClIqcv1JXwEtgb7Rd7Te3IM4HWGG/q621Xf7o+sHuNrKbaphYHgIE/G6JIC43E/jfUNQOfqCxo/EStNXzjOALvtZrtvE2DSArj8ypUrMjc7JxNlMF2BNVpBjGYjAO5DnlwHgEkp3GvFNQ4/p9T8jqpvpWpLWXVgk1ksy1Rt09cJ/ff833aMjYF2M64spzaGfj4J9oDPfB3I1258/dPXlOLzZp07rvfYOt3X4+J6ma/74Pj4OUVKJyaDeFw2r/59obPXlE78PGIZ27ltDn5u8Rwsdth9g+nA191sTCkdxXXo49YlvRx0nGFDnghMFo/d69+uHdt5yia9z+s9cABOhw+yZGT2ntWgHftD7JNxrfA4Yx3Ulwaa9X4S+xHXkrwf0Jhqc4vnGNuJzSmOAyl7Gub/qfHEx3v78jKIfcjbRTwf+8z3BKTs2a7l5RCf15+DTJQOTBX7m3+din/etrLk1L++rrKzwmLyffO7LJuNYyZO8qZgKpujjz92XW9bcXyiLrnxgf5k5SQ7f6wv/36srzg/8z7DNjyIJBXLIKX7lHBj3Q5TTOrYOMbHY86y4ZQ8vI3i76zvHndux5lvVo6K87L5qT/e+5D3ARzjc2HWeOOY6/OMfRavAezc8VrBx70sfzxOfPRjimMp1qzHsYE4BphNxPpNjdOOTV3nKFu1uBfnmCyb9nqJz+1l5f3a5B9/7o+J42f8/WE5Mbaj2A/iuaTsNytXx3kuFatMdin7/emf/+TNAvcbRfnRwSMJjCQwksBIAiMJ/I8jgVHC/B9Hl6OZjCQwksBIAiMJ/P8sgZ/97Be9YTer/qbY37D6ByRxwSY+zqbQbxgaMqe4WOV3bYmLJL5wFBdT4sJIqmiQKh744qQ1IuC79sDNbtatoOELISarrIczcXHGzyeed1zIQosFGtK8PrLE6PVpDYK+UOELXfHDGJwznpO/TlaxyObsHyj4Y2MwFY7nTrnh4ZMvJMVzjItMWQUhL7NXC054aAH5ZS8R7XhvJynbT8k8nnNWQSvrfDg+VdyNrzWsKOfHn2UXdp24sJnyqyxfPaow+O8JV1mF6viaKVllFZeH+Yi3vaNkPawIedR3vd5T40y9h+vRR0Jzk53Dj8P7qRXIUz6Qiks+Zqce6sR+EM8xjif2eVxwjWOHt8FhNhs/CLadw21cKVCbj2vGjONt289pmMz9XLzteXuJY6x/SJDKhzZXi4OmX99MEOvTx1SL46nx+PEO84OjbDj2Bz/H+Lyp4nXqYXIqd8Tx3Osl64Fqlr6y8lFsj/77cX5O5TwbYxwHvX/5+Zr+4/WBl2Hsw0fpLWvOXqZZ8WRYPlFmCV1LeFuNfdfryeKQ2avP56kGjhhMlVprZc0j9v1UPo3Xe3GDhl+f2vnih1Y+/gxbC/Ja1rjZw0Po0KzMZrywqz/24R/rCftqCUjC7uJgnNmS/f1d6XZbZHHC5ytLJ2R56QRZD/J5NIKPE1S1vbUh/89/+28EWwDMc+H8BTl/7nzQVWiG5JrJmmnRxA/wFBqsteEbDYYAlqDZCw28DYKn8KvNl2i4azbBFNHjb7utoJWpSTQYBjaXpjLrwESwq3wHPcEEU43J9FSJDexonpuampBiISftFprdW2SnQt8fQFNgoCiDGaRS1L9LAE3lpFDKSzGwrCjLSUmBVLmSNtMKGunzsra2JS9frMvWTl3qjY70uuMCvI2CqRRcEvak1Y5yrqG0+VYbfZUZRPPEgJ0qzgE+Z+BvNHFih3w0iQOkA/kCSPXs2TM+kIXvoDlQG2jRiKeN/AQSBBYSn3MIlkCDaWCVULDMoPGQrBIBOGP+AHuArBr1DhtH37l2iWCq8xcBplJg15079zgejKXZ0MZptW88OAYgiNGG4AzNNdpUqkAyNEtqs7je4+BXx4Rfv1M/drQ3W8CYAJQDY9fly5dpo2jmvH37tqyvrxMUhOZCW0/YXL2fGdDGg6kA7jvsWDOlgm1wXchGWanwnoLo5udn5bvfvS7z8zWpTVfl8uVLBNWAFeve3Xty+/YdNgSjVz83jsb9AZgKMQlgCnsPr63h0pgLjNVA46M2cL8OptL+TwPo+YZ12CZ+F07U5MqV8/KjH/2IoDz4C0CSAFOtra2xIX1qqhrAE3VBEzDAB8pEokwCGqC1zxQ6wJzYTB+0W61qHN87aMnSEkBP52m3ACMhDpw8tSIXL14gM9Xvf/+Z/PrX/0J5zs5OMRZoA3iZdo7G6p3tXdna2pPt7brUalVZWpqT9957j2Cqs2fPyP0H9+TLL78QMAxgvFhjQY9odDZ9wtbInkdQDRqjuwT7EWQXmirhN7SzQ5FyqSxnzqzI22+/JdevX6cro2n9xo2v5e7dO7K6ukohAMAzPz/Huc3OTtNPMW68xv8AyuhOvEJ2HNMZmmkNLGfgKAO+wHcACHv58mV/rY1x43xo5FZ2B2WusPygf4NhRxnMIEPoEzEXMjdWBjDU4Do4Hp/hGDRIe2Zb+AUAWH4ti/ET+8KGbwB3dEd2MA3qOqUn77zzlly4cDa8VlmCOYIsOqW8zMxNE5y2eGJJZucgs5rMzMzK/NwCGb4Izg2AM7B8ofEaOlx9/Ej+9V8+lt/97hP5yU//lPoAqEXj6SFZd8BMgteQ2YP7D+XLLz8nWOkv//IvyUIBeQM0BpYqyHdiYlLKZcRRMJ4pyw4aqbc2t+WLL74mM9Xnn31BUC0a9yEz2AsAROtr67KxtiaN+gFZjsigY2w8BBbCx4XgXDJSkWVIY93s3Iwysy0vkt0DvgZgEGIFgHmQL8ZCMFk+T4BzgQmwK+0mWCkAtlT9GbMebMBAonjf3zfZ+g/jM6YSi6nIDbALA1tBxy0wqPQAzAEgOSc5AKwCuwrmCcaq3d09WXu5Roaj5y9fyO7Oruzt7hFUiniJvMHUlxPJBUARmta48Q7+BbAYdEyAEYFXytyl4w0godDIriwDym6EBnwcUyoB+IOcNSbTtQrlBnmcPnNWTq6cZA7AfNXGX5JxDz8AWKMZv1hQBhjonmDzPJi9GtJpt0Pu1KZ3AGHIKMkGP9RqAjtVYEyzzYQwQoAfWp229MZ0F3YDkr3CPM4NiBQ8pMuD0NIHcAmavEOjO0F4bLxXZjauGwkM0JyI4ReCTeE7AJMooDXP2EXwH4DDAeBjIA3IcHKyxvxdm65x3QUAKvwDcaWOWA+mnnZHFuanZHGuKgszZZkog0GrR+Ag1m3wSwNbFmAr+QJBVQoO7dB+MBac00CqWLMZI9FrjW65cbIlEYhl8mFHtC4PCFyyupzJCqwrHMteYLiCHyogjoxWAUyENagCofCLXAUwFUDVChDtA4+wJgIIBTo39iuyVOkqG7mF65kAdjG74JYBgbHPcqCtmQjoQj7Lj0k5PyaVYk967Z4Uxwvyv/3Xn8h775yRbqfOjQAIqMBCNZeXXq4g5eqMTNTmZObESWm2x2T1yQv53e++lK++uiPVyZrkckVpNQ+ZlwBw2t/fIbC4c4hNBHBdBZwjh07PzFC3eH95aYUAydUnTwmSwlpcwVSTki96MNUJgpXgB2tr61zLfPH5p5IfP5RTJ+fl7bcuy8rKIkEwiCUANb58AaZbsOM0A/AWTEVg7wPb2xh9stkCYFp9AAB9Mji2sR5WsCjW3oxNxTzX1QSg58ZldwcApbrMzi5ItYJNHhAf58ietbO1zc0hOodtWV97IS9ePGfegz1g8wTMG9esFCfIwrWwsMR4DtYkWxdgjfPWW1fl2rvvykc/+pGsvXwpv/rbv5UH9+8zT1oOBhgHf2OtAkAVbBwgHeSyiQrYjQZ53sDlCuw2u9L1k9WaPeOD3cfCP8jCRqCv7uSPX8aCHGLH6/fJdh9v/+McWPubr+G7Cp4FuFvZ9QxIZexYtvmHvW8gIJwD8wKIFgAe5C6OC2uNbk8O6gGUdtjl/R2O7Y5ps3Kr2ZZiWcFUBGXDbzsKpsKGBQamKhaUTQnXAmgIsYTgL4w7rFm4doctGftPDrahgNXB/biy2cEW/H0N5gwwOuwFgDroDDa4t3eggOxiiWDswT2LAlvtJ+v5ia8XWP3M7rUsH9t6z3Rgaz34LvIO2JIR87GoJvCP/jBgOOqD2zuaW6AXsKchz505c0bZGXl/od/zdVe8D9u32iN04usUvp7i7xH9PWlc67DX/rtmo6lnN942vbyOqiXFdbS4FtSPswH0H48r9X07R/ys0MYY13Tt/tPs0evYn9/X4OK6nunDvpslc1/X83XWWBepedk6EP97Xfhx+etm6dDrx2RiY4nrW7G9e1mZ/Xp5WiwyG9V13wC4458r4NqpZwBx7TKOezpGvUmNr+dlZLHGrmn/+2tm6dpkpJvfpNmy/HcHx+v9s39OMcwfvB35um7sv1n+FevS+3dcZ/S2Gdf/vRztnCn78fOMfTvreF//TI03aw7ePnx8imvjJhuTWcom/HMSLyMv8zg2ejl4v8J9KO6Z4uvGvhPrfVht3Pt//3vID1pZe01EcXzw9mH2bfZu1zX9p56h2Zy8zWTpKhUTvSzMtrTeN9iwpX9dohNfP/tR8vF+ZWPwvm1j6McbsBeFTRniq8Vxx8fQLL1n5TKLM1n+kOX/Kb34eWXlQou7/rypfBH76rC4mhqjl9Fx/dbb8XHig/drP76ssZqPcW3t1gRm23F+wmuzO2+X8Xz9OFJzTcWcOE6+Hje1nub1kGUL9n4cj1J+nooV8XHD4kM8Px+3vR97/dnfqeff/lopOfrYmTpnfP1YFkflxVgecXw6SuaxnafiUOo9b1uv5IcA5v+zv/jpqDf8TQLH6NiRBEYSGElgJIE/WAmMEuYfrOpHEx9JYCSBkQRGEnhTCfziF3/DclpWAcXfnNrNcap5NnWjbTfH9jDFA6OGFcTsmjgmVTyx9/054ocQ8Y39sAKbn6ONFdf1TXJ43x6M4nhf9IuLGPa5L97468eNxl5nqQIpi3bKhTBUvXHhy8ZoD1n8gz/fPImTph6mHLcQlKWv+Jy+6IbP8BAb43iT62QVoFI2bPPnjtjcOXG4d/gCti+U2vx8sSkuRqXseVjRND5nSndHFdu8faUKe/Z5qsBnRU9fdPMPP2z+Zsvf5EHMm8YiKyDG80qdJ9ZFSv7Drj8sHsTfs2NjOfoYMExXWUXMYfO0h5/WdIFr+Ycv0IfFU5w/jik+Rnpb8/q0eVlc8/PxvmB68TJPFWuPI9P4GpLqNWoAACAASURBVF7n/pxe5j7u4nibe0ovZsMpMFWWvuJ5pfzWXytlBxZjY/n6c9m4rfjLJkoyYeiPz3Xxg2/o+jhNJsP8IKWzOG6aPuIGCG8PZk++ccHGb3OI4+OwWJSKY8PmMYjrgx3n4hyc8q0sHQ6z9VTc875l5zTf9DqK42mcU2I7S9nVsHz3TeIrvuPXAam5eH83XdvDMbNXD5QwX7Nz4dh+Q1H0oC1rjt72Yz3FccHbRmzT3jZNr/5BbyqGeTkOW4voTp4KptLVmDJQoaG020OTPZqn0Kx7KM1WXXZ2NmVrc0P29rYJKgJL00S5KGfPnJTTp1ZkbBwNmHmZqJSk3W6SieX/+j//bzYU/smffCQL8wsyWZ0kwAJiRLP4IO7rYgbjxc7oaGRF4xfmjAZEY2FBAx4/73QCC84+m9nR5NloYmfzFoEH7dYBd43HcQcHTQJS8ANmKoCp0LOAUDU5ofEKIKy5WYAYcmTbOkRzc/eQgCyAqcpgjakUyQgCFhCCqYrYGX2c7FVYyqIBslQAI1VJxgh8wXzQhFiVFy825Omzl7J/gPEBLKQNqwRUoVm43wegzFRgNCD4hQ3Z2vyP+aApWhkXFJQQxyVvs/gbjZrLy8ty4cIFyhpgDjSzAwgBcIA1xaO5GM3BpZICWqAH2yXXYirONwxMxfFEYCoDUQC4BIYuNCW+884luf7+Nbl46bzce6Bgqrt3wUyFZveSNOpomLQGv9D2EeQxAFNpU7k1PimQqv0amApj9o2CypKkTElolp2errIR9vz58wSdoOkTYCrYEOZqLHU+1/mH5wDdwJ5xvDFTvSmY6gc/+BYBQWDhuXT5EpsjMYZHj1Zl9dEqm3cBNkDzsbFGYF4YGxqRDUxl93SemcozyyjbxxjHCp9SP9RGXchVgS8KjtP7KbBSqW1evnJW3ntPAUKQ09bWpnz99dfy8OGDEG7ItaENrWgY3j8IYCoAkbC2C01CYfdgyB+/fcgZgQnagVpvdeX06RW5du0yQU9oXn3+/DnZsMD0hGt+8cWX8pvf/CtZ8CYnAYrQNaOy5ShLA9hw9vfqBPgsLS3JuXNn5YMPvi1zc7Pc2f/582fy7PlT2dwAW1y970uYwwBw1ho0vAcGFdgmGGAgb22g1TiJmAYgztUrl+Xtt98moOrpsyfy+PEqr7XJ2LnXZwHK5QqMJZUJsAEoE1CtNkGAHFgxarUp+qj6n+oJskdTM/QDnwWbg7FAYDzKbLFPcBZe4280/OJ7Bpaze1TIDPPGHBD7FUh2IGtrG3wfc1paOiFLS8v8Pr6HuAGgIX5xLYxJwUzKjLC/r34z2OEdsVU3/wCQpdlUVgmQPCkzlcj16++Qecp8VRuJlfGvVCnKwsKcnD17mqyGaMYuV5R9DAAwxBVtFA+MPHk0fhdl9fFj+cXPf8aG9StXrsrVq1dleWU5MJG0yKJTKiqr2/b2lnz88b/Jb37zG/noo4/k3ffe5fEAtMFCAQKC/BWMquwZmLuxsD198oxsJGRC296Tvf0AJmyB2QHgxZbs7u4rmGp9jSxHh7Ab+pkx4hg4aExyBFOhGVxZqSCnk6dOysopnT+ZtcgA2eP/ZJyiLBVoC5DV3Ow07WiqWiXYBgAdfA++QQYsMJEFtguL7wYctbW5gfnwmjm1jbgMsJzWkpQtpsH8u3/QYF7GQBQkBlZJY0hRYAxyFuxxZ3tHNrc25fnzF/Li+Qsex3iPZMhFQADCsF4W4kZgpuIaqIsai9oP6iCQgbLEBYQ4jgmRxf4ngLGQY8xvNTvMsQvzc5QzmuxXVk6ReWdpcZFzQ+wAM46uAfJcDwDoQfBQbowxDv6RGx+T/b09stSoPR8qMxfWLC3ISH0ULH3KqgPAlzLBKXMUKaKY00HKhHPj/f69iHq/ggCIRB2s7jA2BQeEYyg3fd2/Rw+y1O/2JA9QY05BYMQmh+ZNrl3oT2CmwrpMAQ3UWwA9Li0uERAxWZuifJ4/f8lmfIA0CCwKbC61qZJMlselmGtLqdAjgAu6hb3skelLWakqFQW9IpYSTNU5JAARMRxjgIwoH+Ymja/2o/UE6B6bGGlsHAeIH2w1ZAfNk2XLjsHGTX7XeuZzMujpOsNsG6A4gmQIjmgzTkCfWtsDYDYwiQaWP2NhI6DL/JkAFt0swNg6CRpmfrXzKACMmwb0vwcgjK7pGBvaCmzKj/ekNtEjkVtxvCT/x//+XwimWn/5lJsWgMGvANB3sSRj+ZJMTM1KtTYvEydOye5BW+7deiCf/f4ruXXrgZTKE2RFrR+0FEy1uy3tZl3anWawd/U5/IJ1bGZ2lsA5sMch/sLPHz56LJtbCqSdrs3KRHUyMFMtyIkTi/Sjqdo0feXlS4CpHsrnn30itamyvP/eFalWS1KdAFOTHgNdPX78RHZ3dvgasuYagmyfhwS8Mt+1mrpgYK5XQA/0xPtQMA3mC9R/joBHbApQ+O/svfmTXMmR3+lVmZWVdaMOFI7C2d0AGuiLzaaoGc3JMdmMpJ9Wa/vbmsxWZmu2f9vKVjKNxNWQMxSHGvWIIoecWXHIIbsbDTS6G3ehUHfWXWsf9+eZDu94WQBNvzFhVoaqzPfiRXj4Ec/Dv/FVwCwxiXXA9NQpBS2xRp+ZmVVg4P0vv9DnYhv45qdPHitbFwxF+EsF9ImBjScnpmX2FICoA1HWnmNimwEER9ujCvT95je/WY0bcO5nynCHDmGP9E+ZPtE3WN7o48iITE1MKjMVtoFMmXtnfOtsGZObvfvZ+xpjxDaVyaKi/NT8s6/dKjCVyqICHHT9QcWmiWoa0MZ+/H1V7UptqKl6qf2pDM/XGfn92N851F6qdaWCmfCbh6wJtnS9gO9wZir0a19130CIAPOYb+Kqn+BBv0Zh9Jqb1TiKXuzss24FwLyvPkIPgxgb14PZ6AcsiNikgo6aTdUd+sQYNGfe3RtCmMaA7P+UmUrBVAYI9x/Gwhp0YnxSdQa9JY7yrunvT/h6f2dRH16xi56U04i5gQh+49n8zfrP82qeQ2VsAEHRPRgosR+W9gCpeu9NBnzyMQwdA063gzM4OAJAFUxhyGpzfbO7F+Q5Bu1Xl1nRY1QPpBVzZXX5DM8PeZsuC64v7aVEHcyFqDGPEd95fe0S8yCeR8iy9/64Lbjfj/t6fm+pz/5d3FOL8xfz2b6W9VxNZIqN/eraZTgIyN/JXE7+3Hitt+HP9/66jrhN+ud+b36e35/ztlEPstxK/clzEmUV5yb2M+f/XVbxeZ5/dB/o7bpNxLmMcsuyinKK+hGvs9/9vaR3QIz3M+bEfb/R/+fZUa/z3JX8gB8S84LNVRdyf55b/nafXtLtOl/julDSgZJdRfnHNrNO+XUxVxxzI3E+ox7W6U+eo+gv8jxl+zzJz+bvc67fx9avnW6upMpTxnFHHxj7fdI8RbtxZqo8T/HvUv98DZB9Qt3fhuKzV4k4/3V+06/p5gXDAUrZHt1euzqtnIn2L441/h77kGNJ9iM+T65bfO8+r6KGrZ3CrF+xD7GmgAZivo/rog/ASUQge3xgjmvZtn0u476KPy/ru6/p4l5C3Rxl2cY+l2Jtfla07ewfsx6VfH3Jv/bzLXn8OX7ncdK+HwKUddZ1K9qJtx9tNs+F9zn6bY/t2Ue5vrm/z/LN+p19QJZZlFcee8kPvuj/Xh1Mlf1lSYYvM88v6y/ymE6Kxzm+R/m/rM6XDL/UX4+tUeejXdbpbWy/bj7jNXnMJX+c24n7klEv3Udw/QBMVeviB18MJDCQwEACAwkMJPCCBAZgqoFCDCQwkMBAAgMJDCTwkhL43ve+32WmygmOmDyJyQ5PlMXkb0zC+Mt83HTx5E6/bpWSoJ4Yy8nXUrLD7++XvKp7fkwWc39M/nMP3/umaEwu5MRFXWLB+8v3udA/Jw3yWFUGFRtCqf+lZFKcy7ip4ffHJJePoS5h1C+RlPsTdSbOZ04G851uXMaKjz7KkWVSurSUWPbnUkTRr42SzsRn1CV6SuMvJY7q5OLzVPf8LLeob1EP+9lDHHceR24j6k20p7wBkcedk4F8n5PapbFEvxLHVqfTefzZdur+Pklfsh3XtZOTznVJwigP9y395jh/5xse/cBUUb4RvJCT4KXEbNTHlwFT1eldlGs/XXW98jhR8geltug7G+vZtqM+xvF5+xFclm2sTg/zM+o2ZUq6ngsMYuI5zof7XU/8RtBU7FfcPIkbYf30u+TfSjG8zme7nDy+R59S519i3IxFRtGP9HHr+lXJB9XZK9e6PErrhexPYjt5LRFlyfjyvPqzvI+xn6WN4nh/HlNpfZTtNG+YvUxMqvNbdTKPsdyfX+pbjvl+bfR/fl/0b35dLBJw2WYb8RgR9duvjXOb7TLrZfZN0R9EO/QCjpL95vEW9a9iiWEtRrE1P3YKP8V1gB0NcLSzuy3bmxvybOWpbG9tyN5eRyYnx5XJaWpyTC5dWlIwFYwRsDedmpmWx08eyi9+8XP5j//hu9rWv/xf/oUyH1AcugWLzMGhnaZf/dP+VuhwnQeh+HtcC+N1U1n7ZfQdfG+F+1uytb1loA2K+Pb2tPATIAfFvvxOEbiBRwDaUMR4qKfyW5H2kTQbFD8DTDiSUzMApYYVTAUrFYXpcBHAtsW4KMS2H4r5WzLcpCiZ9a9VLBuYg+K3lgw1mnJ0yBqtJaOjE/L06XN59PipbHX2FSzEyep7yu5EuXdTWayqunEd+1DFSmMF8hS3UmwMaxf9MqYEBS5VhcSmZwawp6DOwGLDsrS0pIVzp0+fVpl8/PHHygCATEy+FKCOaKEzz7LYVDG8WeWqzpDarjKIGTOSslNVDA6u71ZEb8xUVqhhxeFW6A7w5FABIrduXZO33r4hV65cks8+/0y+vP+l3L17T+eV2I1smBOzRwP5WCfUMrQtPWU/nCJtQKoXwVQv+gO71+QFs4jIzMyUnD9/WpmKAJwBjgBoBpMC/3zNQjtelMjvEazkYCqTnwEjAIsoeKhi0TKAgbGPGUDRxMq7wsLCvACmOjU7pUXGV65e1mcDVHr08JE8efJU5UF7Q9L4CnAKJgYv/HA/EYt8AJPQd/rpYCoKVp1RwOVKUSvzF/0LjDEU+NDXb37zfXn//XcVlASogALpe/fuqbywB4ZEcafK6uBAtjaxywpI4MxUXsCjDEh+MnfFRlOd5I8NAC68dHlJ3nrruiwtnVdgEMxBSxfOy7Vrbygz1c9//nP50Y9+KoeHe2qTDgxEl7UOFJDMKgx6MKpMysWLl+TSpcvKbAVI4qOPPtKi6Z3dHdlY39QiXvTa3i2NbQaQCJ+7XNFfBUscHNl1Q8MCcI4xG4NdS+bn55X9CtAX4K9f/vIXCoxzmWPHBsLZUpAZSt1oGlsagh4bG5HxsTEd88ypGS3itQI6Y96BxWp6GnaktoJ0aMt1leuwawBROidDBq6ir/hR0xMDwiAk+r25tS07HQrpYQHcUuDQ9vaOAk94FgA0fIgxMWzIgwcPFXy0tmY+hD7RVwXP7O3L5qYVwCsGojp9nbkGvNFuU4AMM5KBVOnjxMSkXLv2mpw/f8bACwBP9ilSBlzWlGarIXNzp2TpwrkumMqYx2AhgaWLom1+jCkJe+BzdPPb3/6Pyr7wJ3/yz+XU7CmNP+g9c8szKIim0BoGoh/+8L/LD3/4Q/nX//r/kA8++ECL2fEn6LqypRzb/K4+f94FkgEkgj3j7t3P9Hlqo8qaMqrsJjCjoSvO+vf40SPhh9hC/IP5wZwaoEWKMakjp8C+qcAQ/jb2qRG5cvWqXLi4pDLD9+HH6NfR8WEF8EUesAoNKwgMoNDsqRmZn5tVgA0sHQrEA7xQAU4o5KfAH8AK9suYKTiHZYq1APIBIAWwweNDz8fty/b2lrJzEM8BkBmwakd1SmPzFgxcB9o+smfOkAW+CP0BXPb06bJsbG6qv9ju7Bikm2I12Koqn+TgKvX5RtXYjSvon9p7ZYMGarS1L+xeAHXQj4bG8FFdt9CEMcMtKBiI+/kd9jaK/bGTnU5HGX+QFTEMn4Z+jrVN5yyHhb880rEyF4CgnDETNiJ+Otu7FfiuI3sVQxEsRhq7Fax6pMAIwByMDwAdYAYtFlYWGWPuZMwGDDPgiALfDw206AA52gBgpWsBcyfmGxQ8Z3G4oTpm9thdh3Lp8LCMVIxQSohZ2S7PUpDt0bFcuXxZTi8uqr2vrW/I08dPFbhCvFHwD+uU4yMZG4WZbF/2d1alMXwgIyMGsANAAmBC160VmAq9UHCIgkyOlP2l3R4zGQwbQ1U39HdZKfGFACgZk61zmiND0hoZUWDRWHtMAZf4SMAU2BNjMz9uC5Me7q5iFVSg4L4yjNl60ljn9LMKbGK+3wALDu5XEIWuOwwYAsuY2YiBp4wby9Z2fq+CB6s1lLFq2eEBDthClxXQdAg7D6jjAxlv7WuDYyNt+b/+z/9V3ry+JPe/uKv6MjbelmFYvgASt8ZkYmZBwVTDU/PyfLUjn350R375Dx/LnTusaxoaX3d3mIst2QbAo0ysgGZgl7PnokPtsTGZX1iQ9Y1N9csADre2O/LZvS90/hmPs5W1xyeUAXV+/rTqyNQU8zgqT54sy4P79+XOnY9lYW5avv7+LTk42FEdJFb6gQmApbEj4h3y4Hd8Cf3Ab/C/xq3wvmAxx9Ycns9WEM3IiBbw4g9hzgI4BpNUe3RcWbRmZ+Z0nY6BAHgCUIafXV1dkWfLT7vMVBycYMBG/EBL2m3AqdMKbGfsFMPTJ5gGl1eWdf7+8Pf/QNfbzVZTbn9yW76494XsK9uZgWdBTCobXQVS0vecsTFpNkZkc3tL7QTfCzgOG3DWIMaK1rLmwG87CLO7BofVwpnUjL6rkokx4rneu+7r2w/3HBzqGkgPWtPDFEbVNyJDZf6qmAxd9g6oiu+k/h7sAFt8oIMdsBPWIDD9TU9P648CuwE+wZiovkVkq9NRMBnzfox/q8BY6OD41GQF9D+WvcN9OzRje9d81ogB5oj/PBOgrrOM4g/4UT06OtLfez7PfLdCRit25B6YygBkvq6mXdaQrFWmJqcrgBNAMeKzyQqAHf6N8TZhLB6BkdheXEp5Gv8u5gfMD/aea4clAJbqMW+73FnD8L7N9xxCQMm6AjUPemt4e09mrScKBsS2AILBxMv7DvMA+GxjbUPnnXH6+6bFkHDgnZEkd9fCMU9Wyq3EfEN8D/PP+xWd+/5ObKOU58nf53xT9BUaDsPpc/zuYCrPXcbvcw4p5npKeTNvI+aOfC4Zf2Rq69fv7rt0Yszy/ke783Zi3s39oL/HxZxv3hOMuukyr8uhZfn5O0e/PFPMefn9Mcfm76k+jigvb9eL293/xHfcOgCYz0VJPnEcpZyc5xSiHbz4Pm0vqtFOfUy5vWwjPiafE+KKrhCcOTMBTvy7+H+0m5fJ8cV7S2PPdurX1+mZj9X9V9Z7n6+ok3F8WY+5P9ta7FM/G86y6+cvYjtZL+vmoBsrqkNQfcw+BteLKCu/Juu23xP9fnyuysii0QugvJeZM9en2Hbsa5ann73QS6zZFXEcJd1y3fO46Pln7vV9H59/txEdIy8gBd3uN89Z1nku3P68z/p8xlBgpvLnlOwsz5fHEM1jVblXX1/G+dZ3uIr1Ns9RtqkY/2Osif4gzmG8xsdZp9slGfo4S/4n2q8/P/ajn9687ByW+pQ/83VP1DuXfY7TrkusrbKPLfmWOE++P5nnpKRf3nbUCe9fjMul+Yz6Xup/afwlnxR9QozdfN7z/ZYHyGPq93d8Vj+7i8/Pss33lWJEyRbqYklsL+4j575mPS3Zc7+xx/mI8TPHnZL/6yeDqEOl30vrn36x3mOh5U+NbT32yfVhAKZ6GQ8zuGYggYEEBhIYSGAggRfOoBuIYyCBgQQGEhhIYCCBgQT6SeC73/0LK7k7ibYnJPfiRoK/YNe9aPvLrW9UxRf9k5IG8UU6X5tf5GO7MSGUEwulBGpM/sUNCk9geZFgKfFdSlzERKYnW2JCo99Gkydc43yoHKpT7HPCoZS8yAm0UuKklKQu6UCWe5ZflFHd/XX6xwZx7ke8tp+u5E0070fsr8uGpDEFJK7iOZkek1E5GVOXLM0y9r+9iDQnoXobQr2kD899YTM2nUAZdabUx7hxppv7FcuX66tv0LsOxmR+BgvS/5yMcvmVdCXPU05mcU/vhNgX57k0ry6/nLTt55v82pK95b7n/vp4ua5fkjDf56ehxmLh0qZrab5KiWyfm9jfaFN1ulqns4yrq/daDGXz6p+5vvG5g6jq7LNk67G/pfuiD8j+oN9Gh/c7+yo+Z2M9jqtu7NHXxgR+vL5fLIwbJ/1iT7RL11t/Xuk0TtdhrnU7jf7KN9a+4vMr/5g3n0t61M9P5xiUZZDnrGSLPga3F/cl7mu4x080jvad7Tf30/sW/WCdXvmzvKgjb0jGzZRsk9m++vnW2Oc4zlJfo5932UT/67KI6wpv3z/zwofYVpZBXZz0DbU4x/1iFtf5PVHfvU9xgy7H2Lq5y7IsxVBfY8UTcrkvxiHvd5y7HJN8nNlW+/mdGCdy37Kf6GdHuvFcnUJP0SBjOdKiSgPswDI12hqRledPZWXlmTx98kjaow2ZnGhrwZgCjNotOXtuUU6fnlegVXu0KYuLp+UnP/mx/Je/+oEWnvP3H/3Rt2R4qCH7u8bGwcYoRW4UvFIQxtqJAlaK0Cmm5cdYICimNdZP1owserrMGBS8HrDBakADCmytoM3WDrBCULhNKo2/KdTrwNyyaewIFDRubW3oZ/SFQnYRimUp4qTgV7QQUIvW2owXdqq2TE9NaoE7oLIRWKvGWlrgjAxHmqPSHGlJY2REGsMwm1BwOSRra5vyfHVD1tYBgBlTFiebA6hqtydlmFPrD6siWhEt3qQWD0CHFeRyknsCU1VFtxa7D1SWFBWurxmAYnp6Qhlyzp8/r3KlcP3hw4ddZhwAFl58akXbaGOP/gE8kJYd23HuBqZyIEB1oj1zQaGiAqkUOGBAGYgvRhRoNiz7B8eyt8/J8CILC6fk7XeMlQrWm/sP78vDR8bsAhuOnj4qFH960ZIxSZl90BVbb6pdqwJb0UMEU1lRJIWrvUIlZQFTdicDeQGmOnt2Ud5883UFjCA7gGaAg1QXKpbFurWYPdPYWWLRNcWtWmevXWMMNo7jY2Nm0XGojA1ZdPr0nHzjGz0w1dlzZ7TvgH2ePnkqz549twLcYwNk+Tqtd5Jub33kfsvlY77PvqevBqw6UvYtYpuvRbgOUATAB343IDusRjtyPHQkrdFh+eM//qfyj/7RN/S+R48eyieffKx6pIxcRwbOMUDVvgFWYKqp7NAAeBRpGwDQ2TpMRoo5Mzaaqvifvy9eWpKbN68r2GxqakrH8MYbr8ubN2+ob4FF6G/+5m/VNmGQsILTRgUiNKDAyrNVLfB+77335MKFi8rStrm5rjbw2Wd3FQChQLeq6NQK521efU75v+fTkSMMKwawxDXt7VoRFL+fObMgV69ckXffe0/Zr7j3448/qp4FsMx/sH97FrqKrzEdR4wmCNVzBVDZhrrpkMjS0rxcvXpBmZPopxeh8/3c3LzaOQA8B8s52MJPNKdIH5CbgYpgXwHcZEwPDtqbnh5TcNNrr1nRLYXE6Aw2eu/eZxU4yNh7mBdnrWJ8+CvG1GiwfjIGuFaLomfzzwamAowmcuXKBXnnnbe0yJd5gPUKf4vcAF0CEtjb35HWaFOmpiZkYeG0simcPXtGQX3nzp2XmZlpZbhBTsaygV43tB3YwPCHzDuMe/wDYGvvlQZCwR7QCdgTnz1bUQa/+fm5CtQJ2yFMF/sK1KXN1eerCsJj7hg3IFXkDQBzdXVNAXwbG9uVbQDCAuQxKlNT03Ln00/l09ufKrDpcN9YvFqjxIxh2YWpBGBdg8MWmsqYxLzAdLZ4Zl5ee/01HTN+Dr/H953Othwc7is7BXKhiB+5AQhaPL0gM9NTMjM9qfNhbRvjESAd9SchX8Hn2BD/lDWl4g2HgYZ5Rl8AqlG4zjNgFDLgroFLkM/G1pbKAn+OH11++lRBF7C4AGwwljVjQ0PWALkwfljEsMnlp88qIFFT1tfxqz5PFk+M7cNyR7BFKuhsWNQet7b2ZXSU4naR/QOKx4l/ozI9M636C6hqfGJcTs3A2DUpk1NTVaG6xcD26JgBzUZaMlSxX6EzhCHGDsAGUBljQA4UywOO4DOAMKw/0Ad0F7+4j21pgb2tQ3Z2OrKpsR+gWUftdHNjQ56vrhoDj2AT+F5jdDF75RnGuOjMVKq3FdgKh6qMbzASsXYBTHVsYIxRZZiCvbFCRlVFmiMa1yqkYxUw9BoF/ALYxj6xIZifmjIy2lJNAHjx+muvK1CG+xVoutVRQAP+TxmcqpwNc3V02JHO9oocH+1Js2GFX6wTaF9j4OGRDAFU0bVbhaSVYdXd8bFxaTTNnzuzoq55j22tbz6xiqtyKONjIzI52da1KIx+U1MAH2D3m6iYj0aEcSuou8vMozRR1WeVj61AFaylWM908yjIvAJgAVYjbjDH5s9tPMoqcHSsvkJlCBC5Yn3s7OBvDeivDKo7exWLl625mDMFT9GG/m3sZfgxBfHtbsvO5gorSZmZbMv/9i//hVy9fF4eP/pSGVNhoNvdP5Tj4RFpjU3KxOxpaU/Py86eyPLyunz++SP5+OO7cufuF7K15XZVMTtxAMHWphwe7Kn+AKQy9qxDmZiclLPnzleAxy0FJAOmunP3cwW+4AMBJQGAm5mdU9YeQFQwNAE8MWYq1jDPZGdnS2ZnJuTKpbPSGhk2tte2sWo6C6SfPK+Md53OC4zDPu/xvTGuzfgd/0ab/OzuM55hY8LtHEhna0dkqKFgmCuXX1cw56NHj9XvY9us53l/WV9fVbAtOqCQRdU3CnWb0my0FJQyPNTU+Ax4jn/Yw+1PEbEPrwAAIABJREFUP5Htzrb8q//9XylY5eDoQP7ub/9OPv7oE0UzVvyqBqQ6OFQQG6BV5nxifEJBf51dQD/HahPKeHl8JO0W7xAAzA/1/cmB0cQ1O3iAQySMGZW29FAMPYihyldW78f4LO7xd1TGh79jfO6zkPn0zIwCSHd2O9Wz7KAF9YEsmqu9FYu19p6Fbzcgr4FMudbBI7TJD6Bv9AGbJE7xXAXpsf44OJSNzS0F1XLdzt6uDDUbcnphUdrjY3Kk7x/Kuae/IxvenZShrNmQsTaMwmPqf2EC4/1OWRYrm9U1Kiyz1Zre8hnMbXVoRMWop3ZfMf96sSrjYyz4pYX50wq6xXdjI6OjBupWEHvH11P7BgRv9YBRtvbureVyjtZ11xlHff2JPHk3djZSZOvrUvXzCorlOcRfgMimq37YgzOFoX1zs/OyuLiowHgAVbSpeVSlzOvtl8VcnK/Vq0mvQNxfrVb3HEPMk8XfY64250xjfsJ/93gQ+xLzQrTh73euj8yR57JzrjPLvpQjjzkf/94/439fh/v/pfxzfO/Keaw47pK88vPju2t8r+PenEPyvsQ9mVJ+Lco65g/5XHMtIa8eZRDfQTym8X8pzxvzVj4GPss5vCyD0vij/H2eYz6Pz3LOL851zlXGfGrWtV4scZBlj0mnlIvL8vW8as4Vm68xv+1y6O1Z2Pu5y8nHm9vwsWscqNZPpWtK8npV2cc2/N6oK96XuvnrrpkSOCeOIeuI31OXG8327G05+NPfz31OerkR2ydyPanrQ9TN0u/xs5Ns1+eyBAjN85PlaqcP2Tom+7tSzjd+Fn1AKQ8e+63yx+9X739xfNF+sk36d3kc+bo4Ls2OdNf3dXd+9fNSDIg2V9IJfbfRHFA90CR/5365LnYVdUbF1+M8Lvm86L+zXmY/HPcl4pxGW8s+ouQrvN2sw9kHlOTDNRGc+sIcJnnG2eqnl3mOvH+eO42xLOpWzxfbPnudDZe0Kdtn9PlZZnUyjfpcGmv2kXGu+/nwqEu5jVJsjmscru+tPV5kVM3jKMX+uH5xfxj9bvQ5ng/1+fG1QJ7Pkj+I17y8tff28LIsS+uGLMdou9lHvMqc9/P9df48jjfLPa4xom1GeUYb55q4to06EWU5AFO9imYNrh1IYCCBgQQGEvhNlsCAmeo3efYHYx9IYCCBgQQGEnglCTiYqu6Fu/TCnDdIvpLkrHpQSoLF55RefnMyoJSIKb3wxwRdvwR1TD7El3lP4nviPib7/buYLM/PeFmhx2SabxjEZI0/N28u+UZdlllJ9i6LnNAoJU5KiaS88RBlW5egjWN5WVnodQH84XOT57zUn7qEapaPJwdhpvJ/dQmseG9MqJ6kkzEheRKYKidhI7glJktzgjTqvH+HjngizzdIvA0vBvSEryekfFzeT09Aer9Ktl2SW5RJKQnGPXnTppToi7KLMs9zHvuQ9SQn3qKN193nNl2X+Iz9ivroBRBxbKXN5zxf0XeU7CMn4+sSg/1sK8rB/azrg9tL1LcItos2Hp9R2iToZz/9/HVpI6ZuPNlP5nmM+pFtJSexc8ypk3/Wc9qpe47rmMvc5ZrBVFaIahv6/GQwFe302xSNccbH0c+O6uauTs6l8ZXsJ8o49sntiP8zmKpO7lHXfOxuTx7/8ly4DN3+eqwYVthXKhLwufEYkGNdKZkf+xz9TNyszIUe/p1/7nOdN1zymiHaZJ0eZL0v+b6Sf+4333Euox5HnxHtPsov+8W8Hsh+O7YTY5Nfl+MQfchFJ3VtlmTzMv7Rr6nzRyX56D1VgerxoRVaa5H34b4W8AIq4tR71hkwUq2trcj62nOZnqIgmQLtfS36hiVlYWFWTp2alu2tdf3s9OkF+cEP/lL+8/f/Qot0AKt885v/WIvKKYrz09QBb/D9aHtUi9MoCqSYrtFwlpFRLRym6JYCOoA8hrywUje3MdZctgl1IJ0KxGFsKUdaZOjFZRTDa3Hf1pbWLWghZ6di6dGT4q1wWU/qV2YqWGRgndjRgmDYWiiwBryhBcW720rDNDxsbBFWyDYizRH6TXGXgak4yb7T2ReKardhBNimEHnHiu53KOQcl6GGgamU1eBY9PR51sgU4Nqp8sdyoMwBxjzhQJWe7+yBdDfWO1pQurAwJ2+88YYW2lPU+vjxEy1y94KcJmwGVaGP6ZAVIRhJ2JAcKNOKI1zs3Fz397GY8ojCYS0sHTK2jUMDLVGzrQUvR8cCy9H42Kj26fqNa3Lx4pLML8zKw8cP5cnTJ1rYCpMJAAIYKSgk5l9XJn5St1hREoXR9JeCU1szGjOV258BCKpROdPDEe1ZASzzdPHiBbl585rMzs7quD755BMFjSDTGPeiD/X1lY/fwVT2t4G4jBnJAVTO6kVhj59Sr1wk+m9BwVTvdJmpzpxd1DboC3P2fGVVdYgCa2NEsALWCKZyn+fxHfmYz+mdom1xe1jHD0sAsS2+B2I3fNddLyvwBDDHmCyemZXf+73fkRs3bsjz5ysKHLlz51Nji6PYXwuPmW9jZuG0+86WAeOscAJmBgPWGCOLz0sFprJa2Z4GDhkz1a1b12Vubk5OnYLloi03blyXm7felA8//Cv58MMP5e/+7v/TZ8CAQb+VQUWLXGGYG1UbW1w8I1//+tcVUAM44PPPP5eHDx/Is2fLFejHim/QIWdGQjY+vz4G8zXMn7NIWUGDglJ0ro/l+vXX5datG2pzFHeiS4CPHjy4X7VtICbajyAt810Vm4kD8Sr33NNhq3+6dOm0XLt2Wd566y3tIyAUQKLo8+XLV/SZd+7cUfY5L2o2xiazdZ4DCAK/BqgDO7KCdmfYasqFC2flyhVYvF5TlifaefTokerj6upqF2zmzCH4Vy8A7nSMoS2++4yM2MEfh4fmpwGs4Adef/2KMo0ZsNTBCSYbK/5uKIAUchriihbrT07J7Nwptdn5udMyPTOlYIJ2e7zLIgS4Cl3f2YFVDJAQgBn8ybGCGiwm2+cGWAVMu6tseAunFxSQgVxg4qJw2oG/GxvrBhJaXlaZo3MACZAlNkUbgBIBVBlYjiJqAMnGwHX7k0+UrUTjLAxN27sKWFZg1M6egk0AmRFjDIR6oIxaSxfPKSB2dvaUAWvgumkagBjdn1+Yl3Pnzsjly5e1UFoBQ1MU6MPMwZwfaNs2biu2Ri7obFe/oaupYir6id/le8bB/9xD8T0gKmQJEGp0rK2AIfSD2Ld3cCBr6+uqg8gDnaG4/elTwBTGfkKMsGL4HdUtfD3yBKj3+edfdkGzgKNg+OOfxxL0SNlGWgCFjJXIAF2wdB0oqxsAb4ruYaubmRlXsB1gTGwAH0IxP4XkrA+c3WwUIJWynBlTAIX3gEvQEWcAU9DU/r7Olfle/LGBqdTvKvsWrI4m151tY8M0hsJKlrsATQ1Us7mxqT/P11ZlY3NDtgFw8NyqsF/brGDU3K9ltxXoVEEC2NOBgakAeWucVmYqfDhgKphtAFMZm5fGTFhtAGpVvlJrN6tiX+u3xXf0XcF0AGtHkIkxOuLXTp9e1GcAnkPfu2CqPbN7ZXs5Ric2ZW3tqRwdsnbiOQCnDJitByn52rMC7Rkj2bCyozHH+GoHUymQvpIHQBFlC6pimwj+f1jGxwz4z7yPTxhAH1CWgd9aCi5jLApWg6mv2TDWKmUtAyhjTGB0UcHh1TMrPhZl91JGrwagM8bXqdZgBrpXoEdV7GwMVMbURb93dwGq7ulaT8FUAO2UqchZZABi2SEDnHjPuotWWaqgh52tDVldfigT7aacOzMrf/T7/0SWzp6W58+fSmukqQxS2oth2KnGZHh0SoZGJ6QxMilPnq7JP/zDJ3L3sy/l0aNnGoMBzQJwVCDO7o7s7nRszU+RKLFIQfEHCqY6d36pyx4HIBkGuk/vfKZ6zHjxAxMT0zI1c0ptC6aqubkFvRe5r6w8F/xmY/hYpiZHZWEOIGZD/RI26cxF/u5i8jJGyMgwzu/Ya1zruO56jETH1U+1WrKnoNMhZaPiAIe9HUAuozI9dUouXryi68179z5XAC9jhWm20wHMA+NiR23d7Bpda8jxERqKjqCXI/o784w/4H3g0zuf6jj/2Z/8Mzm/tKQ+lzgMk6MDI9E1Y0Xdkw1ApvgOOVYwJD7FT97nIAVdRwqg0ZaqIO9KXVZWBcSaH1J7VQZFxtsDGyJP9eOV3zdfZ2sA1mvGoGSHQPAsX5cAGgIMhPz5n/u6APldwOf2z0E9PIM2naHJv3NwC3GdtmyN0lTfS5zCjgHaAs7DJrY6Owo0VYD+/p4MNxty5sxZ1W2YvQx0wAuFrbfQYx0b7I1NW+9h8xlMhcBp08FUvdymvVMZy6/ZuwHbodU1f+lrGOTGesPBVKyBiGGwnBlzMsBmWCpt3ag+ZsSAZb627K3JDVjiOQh/t/C47O8vng/CfzmYiu/MZom39g6kDKBifTfnagtpz6M7u9Xi6TNyeuG0guNfYLoyCFZ3Xl/4RSkKK6Z1j0XVBTFnl3Mo8W+XoY855oz4LBb5+n3eh5yX87Zsvdx7v3O7R4Y5P+Nt1u3xxdyd+xaXX/zbcz0xl+Jj8veuCOLI+10RBBPHWfd8l6+POco051ejbG295Ad4vAgqiHmnLCfXifi5j8uf53Lhc+Qfi6lzTivqUdQV1/f4f0n5Svdk/fD5cVvKMsp5zGhzLqfcpvuDk/pX6nOcS+9/zJ36XKILpvu23uz3L8s15mrjfVmnsvxK12bdi/ru10cd98+i/kV7iHZT8gl1Mo15Zrcz74vrY5aRx/5evsd8Lf+iHZZ05CR9y7LzPmS/ltvx+/i/VHxf1263HWJOdYBK9Fc5zx5jk9toHGeML/597rsdGPHVQyGzn4vtZr+T9SfuWXT9CFFJD8F4tX/Zf0Y9iHKOfWD93qjev06a46zfsZ1oc6Xf7dCD3qFTUa/jHOd5cF8Q/amPy/fb4v0+F5bbqg6kSMCm3L9sjyU/UNJD7vN9ihwDSm24L3M5Rv0q3R+/9/jtn8U1QJZlHHc/nxbvK/nh2M9+81Vn09E3lnQl+6mSby35v2yf0e+V7N6YuF/UvdJ8Rv3m97o1gz8/7gP42tF9qY8tx9moxyf56zrr975HfxfbyvfleJj/rutH1om6+cl25n/neHaSf4l+Ocq+n224ned1Sn7WH/3Tbw1qw18tnAyuHkhgIIGBBAYS+A2VwCBg/oZO/GDYAwkMJDCQwEACry6BCKYqJS9iUuSk1k9K3vRLvJSScH59XbKnLmGWx5ETAaVEoyfuPKEXkzYxqRc3sfs9v5+saCMm47g2biTGTReXvxZPVJt4MQEY+5vl7yf2xjnMyYnS/HoipJ/889hjMvckPfHv9Z7uKeK9E9HqkpE+r56YjBslpSSRy5X/XzU/nZNBJ821P98Tn3lDrbSB5XNH/3qb1rYpnec4yjR+19vYrgpoqiSvF1bkfng7vlkZN1njpkpMCHp/SrqT+1XX9zrfUJfs87kuJT5zwjgn27P9+/Vx84J7vGg82nTUsZxQ9e98jl0enlTn+pjQjW25ztbJIcuW692mSr4xyyDaVHyGz4eP0Tcm1SbCybOvmizN4yjdnz/Lye5+8Sa2f9Jmt489+sLYdvZnJf/EvdHvxhhRuj/L2IEKsY0SwNHtLvahn07UxV+PT1nHst+I48jjjuPKdps3q0oxx/2WFZsa61Y/312Su4M+M/DSr806E3Uhz1dpMyXKL68jSr4l99FjdYxv0V9k3fDrS/E9F7u4vkbAXb/YW6czpdhUp1M5pufn5bZcZlGXS7GxpGelGOab+rHdLsin6lxkzKvT3xw3Sn43+xf3wdFfRDvKcx+f7XLRM9OPWU8AnMLfU1x2IFKxU8FWsLa6LNvbm3K4v6OgD4BTne0NLfpeXJyXUzNTMj7Wls7OphaSAX74zne/I9/73p/LpUsX5Y1rb8ibb97SU+IpLKeIEFIhCjEpqmOzXVkRYLioCtLYsG6NtrVYDb/eUXYIZ+9oGoMEICoKwhUM0JGtDQp417UdAES0rafOt+xaCropeOMz+klBdrfQXEESFHBzwjisOpzgvyud7S0FXB0ewYB1rKdze2E+Rfi71Y/WCQMwbVCwS5Euz6RYZliOOFX9iP9ZHzZku7Mrq8/X5fnqugKqYKVS9i1lHjIwFe0A3FBmqgpMdXR8oAWWjMXBB8wxQAqKCZ2xa2/3QIv8z507q0X4FLlqYftjAwKYn2toAXmO4xTx+zoBAFTXxxxboXQs9tNCfIo590DJwAqilX1VMbKtfxX0VIGzKPSfn5uXCxeX5Nz5M3JqdkYeP30sT5eXtWDXWWk4+d8ZnYwlwYsP7a3BQUKAuyKYirn0eOQbzu6TfP3R6QDugSFrSq5evaQMP9gaRbVffvllBeZzwJYVgeS4H2XgYCoHDZkvNcAQxdDK2KUF9VUlfMUyRrvMM0DEDz54W2ZnJ2Visi1nzp5RG/z0009VJjDhqA4dDcnBvgF+SmCqaOs+VtucrQqkK5AX8gRo44W72g8Fo9FpW7c7OxP4iqUL5+Stt67JrbfeVJao+/fvK5iKH6tnt4Ic/Af2zBzqz4YxDKmsFASGHF4EU2mfDWug4qkOyVegGexLb78NmGpWC1nRnZs331Rmqu9//3vyV3/1V/Lzn/9c55tCQF/DAqqAeWZ6elqZwc6epf9vqc4AenGQGqBRK0a1OaafDqYyhirTpQimsjoWu4eCdOSEzjPfsOP81m99IF//+nsyPz+vvgYZPX36RFn9vCAZe97fp5Ad2VSsJhVjmYG1bCa1SLaSjc2R/Vy6fEauX78ib711S9sAGMazABq98847Wrz9s5/9D2X+wUdQjOvgMi2k3j9QH/n8OSwcWwo+4R9t4dfGx9vKZgcrFcxPa2ur8uWX9xXsQkE0bXmBtL8fuIxoA8YIwC30lTrwVsu2McBnwFTVbjdkcXFWbt26JZcuXVLGB9iMYHWiGJo2rVAbwIGxpRh1AjpmbD2AWgGbAs6FlQn2ptlT8xp3AFdRzA+QAsY0xsx1zmqEHjLvMEfwuc4lLCb40caIzC3MK/sggIqVleXu3CFjiuXR//v3H8jy8jPZ3t6q9M5Y8yiCp/2NjU3VDT5rKZCLGNbsMlMpMxTsjHt7MtKC/aihbIUGZhQZa8Ns0dAiacBdl68gJ9gk2urvFJwzdFyxdJ3V79XXL52TmelplQcAGvWH+7vqoxkPdupgAy88Rh86OzsKgHQmC2doI/4QO4glgBrp6/HQkGyub2hsmpqe1vgEQxaMVcQhiswcfEbMAbBw985d1SFij4FZAf5aEboyvBwcKLjhl7/8lbJWGdgQUAcgE7MDwgggjKlJA0gRCw3wbMBdfrB7gHDoByxU+ACAdnzGGqDH+NQr/geER1E8duKABuI/YzqGhRGmEvXh9jzWG6xV1N8oSNT6gJai6cq02R5THQCwwneMVVkjKZ4FGHFwoHJDpwAQAEADVAWQHBvjR9lUDiumwIpNygqpKII8lKODQ2V1MUAdLE6GvqRvACQAQqBzxmBuhXL8DWioCToROEjD2Kf8ncVZrBwUxVg9n4UZvnHtmuqjMrUBmt11wBm2vasyUFadg45sba7J8vJDOThgrTWkQEdslv8NsWSMTF7Qadw9MJDaWsJyNxaHbS1st1l/DeBioO9DGWnwcySNJiB0QJIGrAKkokxFCrQwICDgw1azKRPjY+p7YCTieuyU+KVrO2VM9OJce/CwHCmQCsDe8NCxHB7sVqDgqgixUkJbGxxprPbT62F7wh/AlqQgNBitdj22+JrqwFh6kC3r4P1D2dmHlWpXNtafy9OHXyoQ6dprF+XdW9dlYXZatrc3dP7VptsTMtxsy9HwiHT2jmX3aFjmz16Wh49X5cP/+kN58OCpbHf2FXSKba0sr2qcVna7fRj0LPBY342dEQDouaXzyo4JE9X580uyvrEltz+9YyxIjRFlfGuPjcvY+JSCPvAVC6fPaDyiX6w1iBcT46Pq1ybGsD30wRg7HEwV303Qffrm+Rx0wBlsfS2GTrg9+3o1vuOrl9E1SUsO95mvY2XNmpmeldMLZ+Te518oSyD+hgJ6AJocjgBT7dYWtsv8MkYD9h85syasYaxPjwGpGivTzKlpuf/gvq4hASDjFx3Egy9TMDNA1FZL5cY7CGx/ZjO2+GH8BsRpKssStmn6X63fAOcp4LpaCxuxqaoq0Hz8O+Mltvh6Bl0y0B4swwY4or8HR4f2Dubgxmr9Q0xirUUf0AsAZvZe0QPx+HrYY4Ux/9q60RnXfU1GO74etEMyjDmMuA+AEWYqfQdSNqp91X1t9/BAGiNNZaZqtUcVTKV7BSw4kYv6sZaCyGAH4zuPa8tPl6Wz3ekyUzEP/l4Bc0X3HR6pKZCqB6Yy5JDHk957EDJALjB/zp6aqwB4MFNO6hzxj8MIbE13qEAqA871itVz/iR/57mfmP/mMweJIVvk6uymDqZi9hUY3mqqP8LPWOywQ4+UUWthQc6dOa+/s45+IWenQ7Y1WsxB6DvEEEDc3uE+6E3dv5h3ye3oMj/IIrYR9wl8LR73jvzaunyV614pZ+5jqssJedulvsfcerwujiXndGMuKOeK3DflPpVySt6uyyY/pzQe1xt/9/N+xv+jjHxM8Vl192TZ+jt11pn4d62i9AF75Xvye3f+uy4nGN9/aTPrU9bP2K4zBZfG9jJjinL1XJzbvvfFdYFDg0rz7/MQ+xX7XNJB1xWfq35jjjoYxxTlGfOmORcZ95Fi//vZk+tsac68fb8mt+m+I8rD1waea437flEWLqu8X5n1P+p+lonf674mz0U/u8nt9s1jKxb2RWYqt7VopyWZZ53Iz3lB5513uMBMFeeA3132UZejfOKcxGu7/r4CiGXb7WdLdf62bo66Y6vWRCX7qdPzurGU5tivtZwzudgXY2Z+RpRHHFO0n+if8pog+7Fok7nfJ8W4kryjjkQfVZzH1ED2TfH5fn+Oofma6Idy/3N/Y8zJ+uHt1I3RxxmfkfX2JH2ss6d+95X8aZ0O18XY2He7RlsoPravbynksaPf9bWLz50dfPMiMNtl5n2NazKfH/eV7i9K9lWSS8mPlHQ8znUpPmY/mHUlx/46vxBtLeteSY9K/i3bVz8fVBpL3Xz+4R/9waA2/CSDHXw/kMBAAgMJDCQwkECX/3kgioEEBhIYSGAggYEEBhI4UQK/DpgqJ7FKyZmcyPJEV37pLr28e9KhlMApJRbyZznRlF/cY/9j0tULZnIiOW5gxc07T4DUJe1KiRE+88SLgzByQiMnD/U5bNJpYeRXGZbqNrL89MaYkMqJv/hdnIt+iZfcns//qyaA9RTgVwRT+bNy4rWUzO0ldY61uKhuPvzznIxxcFGe31LSJo6D+YjJPtcZf47rd0w6xTnPSbeor9HWSoAH133XrZyQ5W/ai5sq3vcICoryjbYbda2fHF5VF7IfiPMc5yfPO3+XNlFL+hDHHG0jgiOiLmc79H7k66N/6JdILNla1MkoW583/7/kE1wWOcnrn0cZeJ/jJrXrd/ZDsU91CcpSDHgZ+4q+tRQ3oi+Mc9FP1/ye0mZEfEY/nXQ9yv7IfXy2I+8PnzvTAM+P10UASj5JN8v4ZWJInZ9y+yz1MfuOF72g/ZWT3dyTgVF+jet3HH/0k3X6Uqf7DpyJviw/K2/ORj+afWnsV57L6FdLMSz7Fq7xZ0cbiWuAaKfeZrZZbyevK6L9Rv+XfVed3pZ84cvarutM3pTKPsi/N/DDQVdXSrKM8xT1KhYX8NySLLM+eZyqW9tk/8h1XhCVdTrKNtqZ63LWkyzDKH9dgwEqUFAVhX0UTB1p8eihnni+Ixubq1pw2RwWmZmZkOmpCdncXJPJyTG5cvWyMg41hoZkb39HC9RgzfjT//Af5D9/7y/kg298IG++eUM4GZsiOPYBKcSlcH16asqYExRoayetU3hOkSEAqbHxCQX8AGDidH8KA5VVgMLX1mj39O2dPdhwOlpER3Ekxavz83PGlrG3p4WS7EICjNKTz7e3tU3AUboprkgF1WotrmOsB/ucMg5bFX/vyV5VcGqMSEdaZE3R9cHBnhxSsE6BtRbgGtiHAnmKg425xsBUrHqPhcL5HS1Q5YfT2QFY8UPRpoJfqja0MK6zY4AhLbvsFUpTMOcsK8gIIAJj5zOKMc+eOSMXL13SgmLAZY8fwxDyVJkCvPCw1WqrakTfSGGxL8kV2NFlpuqBqRxERSG5sjDsHWrhaaNpJdFaPFzV3UFsAXMGp/fPTM/I1PSUTM9My+nFBQVTPX32VJ6vmiycvYRT/5GbresMjKRxqyq4Nv3lMwNTmS0bOKUHZOyd5Mpn2LcVdwJgGZY33rioYKqLFy8q2wxgETtxHgYDK3LKPiGul9x/OMtQD3RjYAE9PV9BRAYk8ncd8z/MpY1rbn5Wvv71t+TUqQkZm2jpyfGMC1YDADGrz9dMhw5hIyuDqV6w52q+ekVVVnxrc2zF0hSX+jubFYDa+p7iSf7f2cHWKMBtys1b1+W3/8k/ltnZGZXvZ58Z09Lys+WqmNmKSblvpNFUQACMKzBTOZgKGSCLLljISJ30X0VQYoA7pV8xENrV1y7Ju+/eVEAEgKrTp08rM9W166/Lt7/9bfnLv/y+As68AJnnM078BLZAIThFyrOzc3LlyhV9DmAqmJwo8FYfp+ya6JmDqQBxGGtDBlJ5PHd/v7sL+MqYhFzWf/iHvy8ffPB19WPo1K9+9Sv1Eei1AUwMQGEFsV8FU0XwlOINQs2EszFcvXpOrt94TcFI+EnAVIybQtm3335Hmbd+8pOfyPr6WuULABIZsIJ+Mg7ksLa6psXMGpe0CPdYzp5dVMY4GMgoHkYWtA94iHllDPhUxsAPfof2KD73NYT66X30DbsfVjAVQDOKwBnTpUtLyuB18+YtLRTG5u6X4NqMAAAgAElEQVTe/UyeP1/VOW6PtvVa/DN14YBY1a9SNKxgqoYWDsPMgb9UgKsWHRtQApZDgBY6JwqyMRYbZX6p/BV612gQt83O8eX4L/z25NSkxhhYEimsx1bQEcYHYNfAcPsKHKAvjN8BwPQPma2vb1ZgFVhwjHEQ1r3P730uX37xpbSaMJswNgPLoPQAHbB7QiTgGJi4+IefJMZeuHhBZmamZG19VTrb2woAQwcA1b32xmsKemIso+2WxjsijQJCjg6ViUhZdwBxVesKQDyMjbjpwC9nF+F/Yu/YxJQed6NA62YFzBkelq3NbZXX2Pi4tsnsdIGBFeuGyWtHmfUeP36q/uzOnbvy7Nkz1T/mGGA1LGL0HUDd3/zNT+T58/UuYxp6ubfXA9K0202ZnBiTqakJjcfEXuQHoA6AlQOniDfoAfqlOqGMUZZrclv1eAC4ZGLCgCAADeg3doXdIkMFEMNYwgKhskdnbkQHASZxD4X9sJP4ZyvPn8uWsloCUoQtB700MLCtAc2+8b2sa7gOUAFAx9W1VbXf7S0D61nfnamK+GqMgB7XALV7PDzcp4je9NvWOMZgQh8UmI5twO7Imq/y9+oH9dpe/srXn7C/AAwYG23LtRs3lHUUO9C4d3CgukFxIfJSu2o2ZGtzXba2N2R310Ho2K6t7/jeAdfuZ5XVUov3AdcByPJ5ssOJGK/Ff7Nnfz9DJsagui+NIYD2LDqMWUZ1dhhfAajKwGwGKGkpmMri3ZCCqfhsfGxMxirgFXqADcFehS0YaGdIWk2YjmjXICzeF5Wr2kezAruhN8ZW5XRi/O5zjdwA2un4FXxlwKqdHWOv2iJeAGo6BoQKmGpVnjz8QhbmpuX1y0ty8eyiTE8C+DT/gUxHRiekOTImQ8227B4OK5hqYnpB7nz2QL77538pz55tKDMga1L62WrCOLingFB8MDpPj41VCxCmMe+cPX9eVtfWVLdheVxdW5dPbt/RscFsxPpybGxC2mMTCiICdLl45ryuQdEh2sYPzJ7iwIURGRtlbo8UkEbfGTdr8riGiWAqB0wp09j4uOqYxxpnq/LDT5wtiTaHmWMF3TRFCW2PhuXcuSVlpmo0WnL79qfyyce3KxY2QKawA27JxuaaAojxi4BMeM/gnQRwHIxdrMOGhwGCAuC2MRCPAEB2djsVIM8AijDi0WezP2PbNfAOzBV2YAv+BWAVDIis9WkPNiYAgJ6H8TXt3s6eAjh1zismYbUA1ncA1wNgVm0EZsd980vdNdpI0w6gODpUYKOystEvBb0fdlk+ATO73ZTAVL6mZK58PuiX52LdbvR9C9CosgEPqQ2y5mZuWFOsrm/IJoy0Cg61dZeCpxrDMjNzSvvmYCreqYaUba8pHLjAu5vL0gGrG2v4nV2Vtca6A+Lxuh2qUa3rzf/y7mBgKgV1Kms75gobWW9Nx+f4A/QaIBUMp/TbgMbTtn5QhmNjpVJ/q2sLk0XMXXpeNeeOSvkqz98pq95oj7nM3zcMbIf+oA8GDnfQprPOYjOLi4v6TnF6frEb43xdbsb01dpc76euo6qYoDEOBtqwX3NSXqcuzxPzFx6Powxc33Puy9tzfYvtxBxHv89zn2Ke1N/3+uVqfO5iXrArL32feHEPKObEYu4153RKuS8HjMRnZV2J/tCv80PVcq4055hcTqU8oX/nvsb7m/NNPib/Pv5fNyel/FRsJ85fSYdK48rPinKK+bp+bdvYzA/E+anrQ27Ln+l5uJwD9H478KcOTBXnO47L3z35P+dsfZ567/3Gtuc5xJKtlmwh6kTU9Sjzks1mW816EGUTxxTbjX3Mepbnw23OfUWc42iPsZ2SX4iyLsm9nw1lnYvPKvn6fn1Rn1MxdPu9JT8UZZ/7FuNKPx3iOtt974FcS74p+7poUyXbLo2vWrSXLj/xs+gncttZd/VvTuMJSZO6+BN19WX8Ve6or59Kvq+fTriO6hohxImSnL1frgsle8j6HG0sz/9JsVh1ogLi19l99kXRJqMcXS99/6SfnErriTrdivsxMZb108XSPXnO62wl+6nS+HMMKNlgtNPSs0p25TEkPtN0Rp9wou3U6WG2Ke9P9lcx3xn9cvStsa0Yj7J9lWws2/NJc1Ba99Tpjss7tpnHcFIsyDaQ9/xK8bTfpJxkj1Fm/h5Vp38DMNUrq//ghoEEBhIYSGAggd9QCQzQx7+hEz8Y9kACAwkMJDCQwKtL4Dvf+fNupqEu+Vd6kY8vsy9znye284t7Thx54qzuxbgumRv7WEokxKRNKYFTKgj3dmLiJCZBYtKjLgEUkwie7GVzjn+ljSRvM393EpgqjqnU7zzmfsnGuEl20jyUEkEvq4UlMNVJSaK6/uRkzYsJSivLjQmhUrI0ziHXuk6U9CXOfWzX24jtx0RfTOCW5izbUkxKZVlHYExpw6Y0Rv+spMfeRkxOuX267kb7jYnXPOc5eZv7UpccLCXNS7ob5yom0HOSLT4XefkP92gBQdjAj3OX5Rn1Mm5Ou7/Km3J1ulbS7yjbuIGQfUHJX/j1McmbdbDUvvuf6Nu8z9nHZtvy+ehnq6XE7ctu6mdfXUqWZjtxG8vyi3Zasoc45jrbdFl5W1FnHCTlp9fGfvlnLmM27XvF67YxF2WZ5ZllmGOn98d1MD675N+zzUUdzbEs6pX3w+ch+7PoJ+v8c55Tvy7aTdThqLP5FE2XQwSMep+i/ef5rJv/LKu4qeW/xzHmjflsH9n3lewl9iVvPJR01q/POlIqfKiTdRxn9Fse731cJT8YwVTZR9f5gxxrfFxx3rKeeb+41r/LPi77XPrj4AyXfWkNE2NG9vsl39dvXpW5Qk+zBqh9rKfw7wNS2tnSE/Ap3BwbHZGpqTE95Z/T8inufvPN61r4fQTw6JjT941t4U//9N8re8wffusP5M03bypbgxcQ6mntzRGZmZrRk1jpuxccU8TNye0UyvH7SMuYqXb3KLQ71EJYChxHODG9KsCjeI4fCgopBKU4nUJGimX524upOztWPE4xeqNCox8c7mvBeVeXjmBaotDVAFXIHaYuZapQoLMV3wM0o5ib744O7UR1K4o14IC5QgNQAaZSYI0WTh/L5lZHVlfXZRmwzOqaQtc47Z6CSwqaj7nvCPCMFZpqwS19HDrSomcK7LyojqcQ90dHYcPYkt3dA1lcXJCLFy9o0eIOLFira10gFYWFVizMKfWj3RPx0Un0QwvxAbSoLtjp6j17qNYbFSMHhYq6/lCgjFXlGROS1TRQ0NwebSjobnp6StkK2mNtPbl9dn5WZk7NyMrzFVlbX1N5MIfMqSiYyvpgrFTWBwMkGXjH9N3kYtcZc0hvDdnrN3qjBYcjIwrsoIjpnXfeVOAIoBEK/QGh8HyXZ8knuE15kZIWflan6b8IpjJGKORiwBIDU1F8DfOXEXOgC4cyO3tKwVQzM+PSHhtRZiqKOwEtAXwD9KL6A5hqz8BrXkRPH515JMcC9xv01ZmmkCMF3SrnqkDdwC/GzOCsBp0ddBnmm2n52vvvyO/+3u+obJ89W5Y7dz6VJ0+faBG2s72opg8ZYIOiYH52twGduH4YK5UzU1nVUK/upfpTmiMAO0X2D4/l9devyHvvvaWsMszRuXPn5Nq1NxRY8u/+3b9VMBVMYg6mYm75R4E4em2MCscyOTGlBaXMB0XF2rddY+JAJzwue8Gwz6nHh7jG7q0vGpVMTd/Hx0fl1KlJ+d3f/V1lwaJ99OlnP/tZt0AFezUWHwdT7XXXTuYv/KeSjZ+mVu0CuPzeeOOC3Hjzdbl166YCGAC24Tthw4JRCl3+8Y9/rAW/jAUQAZZDP7kOfaCwGRYNZHGwbwCFkZFRuXbtdbl+/Q25cOGCDhXgGT8wCtE/kxGsNAY6Q8743PWNte4yyUBoAFIoQgaEAyOgMXhMT4/JrVtvKsPYhQsXtY8fffSRshfB5HPmzBktwqdoHWDM2ERb7cSKnR38ZqwPpu+whxrg1RnDsAdnP/LrGDtgAfPR5qds7nvMHzYAir0B3piuwIyF3ptuHWsbzhyCjNAxZLi9tW0AYZiZDmHC6FQsQIArDMQHK+DDh49k+cmyjMLKNAQIhX6bfwOcB3KpNQowrGLIEZHFM6fl6tXLsnThvIJQNzeN0YR+vfvuu/pz5fUr2hfGp6w9gNAO9mWoilcwcgBm8XUF12m/t63fjNuACYCbAKWNycTUlIKMiIH4eY8P6Apzr0CCoSEZGW1JY2RE9hRYbAX9Biq2fBD+hbmFBcbnGsY9ntseHZPJSQNg8Nl//a8fyvIyDE0wizQU5IdcrC2YqWAUait4ancPsCa23pKFhTk5d+6MgigNUAcLFeO1cRkrWY89xYBFANYA2QC8ZKyT3aJ1s/n9yrfCjgVAx0A+PR9gbEsA4xgz49lY39S4zb+VZ89Uxg5kQF8BqLg/Ic4buxLxAJZMA1lzD0Cq58+fq40CAkCuBoa1GK1AgIpRhTECEjCWJ2PLUv0GTFUxQiI7A3O0lK2P3FvMB7ju+3sd8nIGHNZhartTU3L9xnVlpgKUjg4pQJKC/qMj6ewYQw0ApJXnz2Rre7MCK8DmddgFSLGW0/jNWkjBRAZk1Fg2bAATZkvXuwo+M7CIAt6VoYwYYUAoBVMNHUpjeF+Gh1iLYa+2DnMeSH+f1TVPxYyl63X82RFjA+g2IhOwK6nuw6AEu5gBr5TNh5/msIy2hqTdMlCVylTZ8Vr6vQIRYSNVv1LNbQVgRPbKwKospeZHzYeavfgahrXa1nZHNgA7A0qUIdk/2FVw2srThzIzOS7nzy7I/PSEjI8aG5mCjQCJDI8oM9Vwc1yOG205boxKszUpv/r4M/l//9NfyPPVTTk8gp1xR5rDIzI/N6drSfQKkL2tb5kT1jT2A9vcmbPnZGMTprRdZfx7vrqmYCrmgHEDhhxrT0irPaZxemHhtJw5u6S6xtoVkCy+AQbbifERld+QsEY3XTYQ2c4LQEcHU7mdKrtY9eNrL2SIzPncmWedtUf94MioygWw0NEB2tCQ166+oba+trohH398Wz6FYatat9IXBVNtrCrgE99IT/EPMOQewESpYHbAhS1pNkZtRapgNgA+VuAOeyHgQJ7NuoP1HTGH9tE77Bb94H1IQWDDQwKb0srKimx3eC9pVGDwCWmNtpQhS32vDNnvB4c6JnwPPwqmqpijHOCo7wPtUQVl8ZkCoSsGPb8HOL/qLGCdsbb2mVjuBdbED9X/6tAKW79wWIYx4/KPfjkwJxa187mDqfzdjHv5x1wtLS2pPcB2BtPZFmuiipXNwFQHiqwfn5jQsR6o36uYugBj8g5wPKwsiOZzjHEL/8+BGvhZzU0pa+6eAvoUYOW+R5kEjZnKgVQa/QFSVY7DAbOMi7ZZX52aOSXT06dMNwBeT86oPJR1dAf/Ux2Ehe91FsHK3mMuuhtEql/83d7eL3tgHM/p+gE9kTmS+AZgVvW3YtMyRlyLP8gCFip0kJ+Z6VP6zs3cvQBWqog/1SdXc+txQMG2GqNggD7S99CYQ4j5uTymGCdj2/HzmFeK7y9Rl2L+o5R/8bjuuZ6cq8o5wpiPcR328cZ7Y67G++99jzmrOK+lXH/OcZZyMN5+vrYEpjI9/eohhHH8DqbKubQs7yjznMv259g7psXsPKdxvyb2Kb+L5ntj3jWOPd4X5yl+HnO13sf4f56r2H7WPb8vyh27twNzXtzP9PH1yznHa3IONNq4fWex21m2Y44250Rjvz1vm23E5ynv27wqmCo+29+NSzqc7SjnqfOcRFmX7CjbRX5m1Ht/dvZl3odokyX7z76qJO/4WR5b7mvUudiHqOcvozd6ZAgs38rKau8sru95bCW9jjKv0yH18VW+hjV0nX+KMirNbZZhnlOXUUXm3TuUqe7GPp97H+su6fqHlwRTZT9W8ld18nO5sybJfq2k81EufmhV1N+TxhRjSpyrOCfZD0Z5ZZ+an1f6PupqPzmU5Jh9RpZRXWw46Tl5TDnORznn/tfZb918lWw19y/LLfrD2NdsX6V2Xsb3Rf9XnfxWazF1+pyf7X3Lssw+x7/vrgsDaNzbiHuI8TmleSrpV7/5z/LJ44trj+gXcz9chu5bS/Mf74n9jHu2Jf/f9Xc1YM46/c1+3PWoNFc+4QMw1a8RRAa3DCQwkMBAAgMJ/EZKYACm+o2c9sGgBxIYSGAggYEEfh0J/M8CU/VLjMXERk68aLKy2mwsJRI8aV4a20kJpdynuhd/rotgqpj0ykUUvjntbeVT7WISII47JjCsOM2SwD72us2E7rirY7jqEkmxz/weEyBRdiclvvolE/vJry7p108nHd5Ud29dEj7rRN11nuSySl1L5tYlFWOSpl8yMeqUPzfKulQYnxNDdbocE4x+TS4kj/f6dzFpl5OzMQHoehGvcVlGufimRnxWqd1+tuljqUvsxaRp/N3H4s/OOldKvPo9sR1/fpwbL8zyQrcIpvL5jzqS7cZ9VZ7PEtAi2mPU75LPKsk2y97HEZOQWYY+v1F/63xgnR1k/5XHUfJXJX0u+ZEIJOoXL3JSN/uy3Pcoh5L9Zd+Y+1tKxNYllvNcZcapuJkTAVa+0f9CYUY46bCfDOOcl3xftLWcpM72EvW8Ln66fLv+s/KbpQ1Lro1xrBRr+sUA70/0Q9EHxD64fnsMjkUdUQein4vz1S9Gxbjoz4zPrtuwdZ/gMosyis+rm7ccd+rib57XLLeTdLrk32KfXX453mRd8L9LvjF+lnXF2436kseUN0JP2nCK898run2RUSH3s1SEUVrXxDgQ/Y33WYvg93e1ABfAR7s1Ivv7O7KzvamAqqGhIy1kHm1x2vuQgqlm52bk7bdvSbMxLPsUk7easrG5Lg8e3pc/+7M/k5/+9Kfyx3/8x1qES5HAqZkZZScCREKhFoV6Wjx3eKBFWxRgUpxpp/Uf6sn3XvC3UxXwOzOVFvJTAKiAlgPlbeK7ngyHFa1BcTGnw8O4RPE1RYFaWEex9RCFcHtazEqRoxbfaWFcR4tLd3a2tSib7zY2N7S95kizKuA/0IJcQGZHR/sVkGtfgWAUBtK3YS0ONkBVZ5vT2TuyurapBbO7ewdaaArQifr+4QaAqLbeQyEhABj6quCLCrBzdHygBbAUsLOX3yuAsgLerS0KnIfl+vWrygAD08vy8jN58vhpFzxBob8XklMUiq44SxGyszUEcoWFxpgWzNZeZKY6YoxVkb2ewq6F7xR9G8AERpqxsZZMTYwriAowFYXJFI8eHB3I1PSkssCsbaxrsSdsLl2ww7EVc5sNUDhuWm8sM1bYpWMHTFUBqBxM1YsP3u8e85YzBAC0+9rXvqbsZfyDQeiLL74w5gxlR6uYK8JJrTlmuX06mIq/HTxkgC8D0BmblOm7FQcb8xd9p8B1dnZa3n//bZmaHlMAweIZgD9Hcu/ePXkOmGoNRglkAZjK7MLXe6brdsptaU2BLIzZi74ZkAS5WiG8ncbf6VDUfaRsOBTXMKewwTSaI3LjxlX52tfeka99/T15+vSJ3Lv3mXx2766e9O/gNOSlOlIVuvPdxvqG7MO8pMAvinSt/wCCHEhVAlO1Ro0xBZaCN97g2W9rQS+sS4BXrly9IufPn5V/82/+b/nBD/5SC5AdWGYMEDDR7XcLs2ELoJBdgZXDBtCz91tjn/FY5/E3AuP8swimQgfQReTluArOEQHIcfPm68rAByAIQASgpr//+7/XolZsym0Ze8b/8LfNJT6kYjKpbM1035i6rKjXgGj83LhxWW7efENu3npTGWLu3/9SJicnZWFhQS5duiSffPKJ/OhHP9JnMAZsjvbwJ/zOmAFTUWAMIwaEMtx/4cIZBYJdv35N5QSzFm1hm/STonX6DLBKmeKO8DnGMojPR/+sOBB7g5VoT22Lv5HRmTOn5fr1y8qkBMiTPsEsRoygH/wNC5myNG115PzSOTlzdlHaY6NdZiiPfV7s6IBLnyvXafdvXmSPTtNPP/TF15cxlrrtGwsVwCmAtORRzCcSv4gHyIF+AlxDlrdv31bQI0AICu+JYbQPsAKdczY0ivcBx8Dq1B4xliLr94HGHzDAADsmJketOF+ZyY6VCejK1UvKAgXYY2JyQiYnYVMaV8DspcuX5PzSeWX8wwaIV+j3xvqaxqv26IgCV9AxA8gYaM/XAz5v+CVsHpYb+q36rT4dkFTF4FmBWUdgnTk+kq21NQOUtPHrFHIfKWOWM4wQz5ArPuDze1/Ixx9/Ih9//LF8+eV91Sviz/jYpBaqAzb7/vd/ICsr67K9vavAKWLKzg7sO9gtwKiGtEdZI4wqMxXAmampSVlaOidXr16pQHawIxE/8Hl7LxQeY4v4EorM+UFerDcAjTg7FfPrQCyANQB/Ad1o/AmMAF0WEljPDtH3XdlcXzeQKow8a2vK0Ae7FDbPeoJYD4sbxfjYkAVWxgXwYaLyLfjfPQVlAF7Fn25uwN6yYayJOj+mH+iPAtpgm6lAxTDMUC1pIFv9VX8AsrOecnCyMbvZkTzKdFWxj2uMagH2s+8YOzJh7Xbt+jVZmJ9TMLqOswI+cf9WZ1udO4CFh08eKYMaEwhYytcXZhdVbAVkXhUk0hcYpAA7adFSBdKynhtQW0ECVRGy+5Wqh9JooiPY0a6yhAIKMV9QLRyq4nOYhiCVUlalhrFMoSusG3XcGp8byshjPwZKYZ060mJN3JCxdkPaFUiUNagyXgG44XplTDXQmv6oPTWlPQbrmQGuAN8oCFTjcUXfqeBqUbAMurG+uSX7xG5YQw9ZU25LZ2NVmWHHWg2ZHBuR0REAkqKgHID0WzDmHQ0rmGpqekEmpuflSFryi1/elm//pz+X5ZV16XQO5d69xwrKPrs4Kwvz8xobYQcFyONrGGdnxDYWz5w1xtO9fZmenpFnK6ty+9PPFEA5XtkOoJ1ma1Tm5xb0+rNnz2nwglUTUCB6u3T+jExNtpWZ6vh4v2LAJTYAzt3trr3Qbf4GiOVgKeIT8uU7P0TAQS62tjeQSARCK5gKAB3xD/M9bsitW+/oQQwf//ITuf3pXWVcVL9YMZzudABTrcmjx48UAIr2TUxOKvPW3i7zwJocoBA6YWt1AE/4Yq7DFxIfdwEODYnMz83L5NRUxbjKoQ28pfR8L0A8DhcATIWc9g54LxlRRrBTp6a7bLMAqbANgFT4dAVTKetWQ1kB9V1hd0e2OSiis2NyG4fBb0oZFtcAE+3tqV9CHjgGYoDqPKxs4/ieQ9nb2dXr0E1AtDwTOzDwn82JFwT7GtnWRHGNab7EGcWYLz9oALulbzAlwTIFmGob3wjIfHdPdqp1EUxUx0PEQ2PVPFKmqIqNcsRYa5XtF5/c4D2yrfbG+gYglYLZEphK2c9C3AOAZCw08VAynx/zG7Z+NjAV6yv0H3A+wDBi5MzMrMpe2Sr3LEaYXHC8vTiLjuccn79PxPyIz4nnn9B3z9NwnYMFkSc+n/d06+O+xkOUjnUH805M5f2PtcrkxKSCPvVdNAC2fN1ebSV8ZV2goFtnplKGRgO0l/IHOS8R/67LAfkaJF7bfber3k/8mry3lPP8/l4Ucyg+hzmHGvPr/i6V5yfn33If4/yV5JHvL8kgz30p51e3dxHzVp7X87H4O1nONcb8WF4Dl/JkPtd1+eqY/87yy/Lqrd1Nf3rv6T12nKgPJT2L48ztxffzPG7Xgzxn3kYcu71PW87tZfU8rqfj2GIeLgLSXHfxbbbGeVEG8T7vo/fd5eJ9jvobZVaazyjfqD/+jDgnut4NgB7/Lt5X0t/4Wcm+e/mknt+NeVK/vy5vW9LbaN/+zDy+6C/qdLP0eZyLfvqQx+X+Ktp0vsbH0tVdGH4r/9w9dKBi+s06lm0o60key1f6p0DZr+pePxmUdKbk56OdaXz6NZh0cjzJNpHnReedsxXSAF4m9pTsrfRZtNM8pjjmurgWc3cv4y+zvEu6lG3a+1jSh2ybuZ+uU9Ef5PbyvETfWucb8ufZ9/d7Rsk35diQr+knp5eZp1Lsz/qQ9Yq/Y9yNYyqN1/sc40KMYXkOXvS1BTrRMDF5jHyVfWRJT+Lzowx8/nzdFOUfr/Nn+Hvty/rLHHdO0t1SjCnFopLvLvkrt4N4fel3PivZUJ2vcnmVYllcz/r4c4yqe9YATPUqEXxw7UACAwkMJDCQwG+yBAZgqt/k2R+MfSCBgQQGEhhI4JUkkMFU+cW8lMwtvUzn+/olhOpe0L3dUkLolQYVLu6XVMz9yAmfmLT2a7Uosdq44no2A2PypS6x74lgvmezkP9jAjkmEPzaKAd2S+2keVvm5GRISf6lpMtJyY2c6Mhyr0ua/jrzUyJfL40vjzUnn7I8+PsrCUI91fqrYKq6hFiWZ7w3Pi8ncH2jvE7Hs47FOS4ljHNiKbbryaS4iexj91MQ8yaqP6NON/J4vL26/0tJeu+jby6VxuXtxfHRVra5rK+lxK2332+D023U7ddlVpf0pU2+i5twtBE3zPy5pY1rTyRGfc6+NH+Xx1ZKgtYlLbPMS/6gpNPZ3vv5jDif8ZTNbPulfkf519nGC/4uXFQ66fMkW+mnl3U+ruQLsj9yvXD95W8rgOwV2HnfvHje9Qb5ebHxSZsNJ/m0OJcxXpTiQta7k3x49BHRf8QigbjZ4DYbTyM7aY69nznu+VjqNkd5VrThvFnuY4u6mnW65OOyf/N7fEye6I866rLxuYqbAXkzpqSPdf0o+bz43Lo1WdSZ0jVRNnEus0+J8vLfSzrm/jHPdbzW58r9hdtL1LGsyzl2l+bPbcrbyRuvcf7j3L5YCGKgijze0njiXAHsMEaRfS3QpGB3rM2p6NuytbGmYCo+n5mZ1BP65fhQnq8sy/TMlNy6dUNZngAnjE+Ma1HgRx/9Un704x8r+OJb3/qWvP7GG1oc1x4dlXarLUN60rGxDmhfKR1ThfgAACAASURBVPYdaliR4EhL/1fwgxanjWgBIGxXnc6u3sU1FLFSkKesK1oUN6yFvO7PKHhzJogJCi5bAJCscF3BAaMw8cBcBTuCs5sABNiX3U5HGUC2trdUFtzD37QNuIPiS54KE8/+bkd2O4DNbMPSmVv4nwJATmCnaAYgFYChJ0+fyfPVddnc3tYifApOd/dZx3EiPYwaI8qcpPFF64dhtDqQ/QMYhAB+cRI5tapWlKt6ooAZiocb0m6Py9tv39TiPwruHjx4JI8fPdECQANx0C/TE2RsrDW2SYgMFRil6wSKA+13/RfAVAqScVaqw0O95+gQYI4xlow0h5SpZ2Z6UiYmYBczphWdm6o4emJqQiYmx2VjE3DZtmxtbWthourzkRWoW2wxoIn3DzCV26kyhFVgKmPqMIYx63OPmQowk7NbAaAyYMd1fdcBVAILFOwM6JSvfSLYNPuh6ANUf9R27IdCZJMrMjFgCeMakh5Qa2iYAl6YDg4UkPjBB+8qiALAAMwfFIHDbASYCqAJADUFUzEOnWefL2J1j2Ukr1u4TsFMFUjQmanct/C9AeAOK3YTGHwA7DUUpPCPvvG+XL/xupxbOiuff35PWakePnqgRZ0AE7zoTGOKMpE1FEikTAg71q7q7z5zeTKYivGD5tw/PFIw1de//o7qMMAHADgXLi7JwsK8/Nt/+//IX//1h1WRsrHmMHfotIGprAgV2cN24oAi+qKAPi28tndWX8c54MznMc6xr3GM9QhQDUxnxpaDOd64cU1+53d+S4EatA3IC9Ys9IrnoWfYnjFu7Oj/BqaqWOyUya339ujgOQAqeki6+hYDU7355lW59dY1ufnmDWV/+eKLz7VoFhDXuXNnFRj413/9112wlh+wwP3YIs8B1PPs2ZqsrW3pPF68cF7eeuumXLiwpLJ+8OCh/gCgQw6mz4x7V+8FSEV75k8owKa42At/Tee3t/e6djs+3pbr11+XDz54T8GC+O9HDx/J7dufKmAL/8hnPGt7a0cBp4un52XxzILML8zJ+ASAAXyjxQWfG7P3nta73TsrkgNDsUllLjzANo0hzkFTBhIlzhiY1+Mn+mHF1lYAzhzwmTI4tUYrtrNjefzksQKkeAZgqh4rgGiBNfJ6+PCx3L37ecWYcyzDBMOKec9YBymJNzDV2Dj6af4LOzx7dtGAQiNWuD83d0rm5udkbm5WxiiYn5xQhr9Ts6dUDwBcUfwNyyRjIX5RhN8F7lUCc//mscDjJrEXJhYYz+7cvq364AAkL8Yen5hUPQdUo2xJeog6/R1WQIGzGun7wcGhFvjfvXtPPvn4E7lz564CpwACAkpojwJoGpP7Dx7Kf/nBXykrFbI0WwNMhW8CbMNDjqQ10lTWoMMjY1E5NTsjFy8sydXXrhiACkYuBaJZPFCQy+iojI/3mDqQ0/z8QgWytphLsTnzz1pDZdMwBihlMFHmjyFpVrrnvkKL+QEUqX3ABgZjpa2lYGqCVQqAAmAU1g8w3qytrStACkAjctnS8RLTYakxwAD9wa6ITejP6upzBWkAyFKWsYp1y0BKgMiJNZUeVYx7AIO6lYXO/IQek3ergL2+pjQQsIEBGDs+t/cecqgMMTAZwQo4e+qUsr8oGxxgT12jwEwFW4tIs9GUR08eK7sWsR5gBuA6ZZaq8g1WoK+Lv+oeAEjGEOXMKrrmrpipbP1hVIZu77Ye4H7YOg9kSMFUsKhZPNb1ADkyblMAIcyrRwYcU7AF7EDG7qTx3ZkvK9A284AOGiiEOQHQMixjY7BTYVdDuqZUxqvRtuqPArAAVwGyUjs0AJXqlrKgGegDGWkMr+TtDErISsGp29sCoARA1fEx4JA9OdzdkZHGsYyODAumMNIQaQ7DYsczRmVjqyNDrXGZPn1eRkcmZXhoRLZ3juQfPvpUvv+XH8poe1Lm5hZl+em6PHn0VB49/NLYnsbasg+z6gHzZIyD/CBD/NnC6UUFxgKmAri0srImdz77wnzPNIAfwEwtUC1qU4uLZ+XMmbPqAwDyA0piEq5cvigT4y1pDsNERuy1/KWCt3f3umAq9I++IAfkSMzCB+FbsC2Nnft7Oq/4Q3wHc2W6BguaAWIAhsJei69S4O9xU269/a6uyf7bh/9N7t9/qIBH1q16iMIhMWJbNjfW5cv7XyrwkTlC91lTA/Dd3iKG70trhLll/WOsd+jHxBTMdi1b+2g+XBTIQv9jcX4EhaEfjA0bxz+gs4y/1QI0awdAwHbHPwU17RtQU/W1KhzGX+MPeBdR0PDeXsUa1lKAF+A8/A7/eDbANPyWH1iBnQMYZKzIT5keWVMrcNMAhvZes9dlMuQ5Dj7mf77nM1/X8Ld/Hw/goQ/YA+8mGD6MZxwsAaAKdqpO9Y5yDJgBBl5sBWZiZcs1EOkx7y3KtNjSd0p9/x629yXzwdValHdMPezCmDhhJFYgWMXAiwBt68H+99+7aP8KzMw92Bjrq6lJ0/cemGquAsnjw1njG/utA7W8TxFM6p+VciXMgbO9xoJVj80RSGhgKt6FiDfY7576gYnxCZWv/+hhJIANYT+u9ltiThqAqb2Jv/hP+1fdY1Iy1hTvd/xf9bGmMD+P06+LOaGcrynlvXPxad4H6AemivmXuN6h37GdKIFSjqZuzF8RXpXXsLBlC9RX2Qfwe/rl02J7cXz+LP8s5/Q8l5X7432N8nCZc09sx2V4EpiqNMcxT5b77Xrk15RswNf+LvOcx/Q5jTKM85Pn0K93nXNfEGWff3dZ+TPyfOV8n8vc27Fn2eEw/i/aQEmfoixL35/0Wbw/22C2vyjbPNZ+sshjqOtzllvOtcQ5zLJ1WUZ9rbPVbM/R954kr9K81Pm+/HzX45iLzbrusok6rqylFQPzq4CpSjIqjT32sxHAVNFPlcZd549KNpbtS9dlfhrSywo97GtnW+pnLw19Z6gW9OFZJd2v0406W4gyYp6UfblqJLdfF/Oi/OvsKIso+9CSz3R9O8lvZHss2WfJD9X5pjr/F/3Ly/iL3E5pHCUdj7qW9aRkb9nvZbnFfuQxn+Tb4jj73Ru/i3HhZU3DxlUGU/Xz8Xn/7mWeF++Jsq7bi3Ibievd7A/4u07Ov26MK8WzbGtxrkt+q5/OnWRXOUZ6+75+6reepe/+fVxjZd2MshmAqV5GewfXDCQwkMBAAgMJDCTw1UMWBjIZSGAggYEEBhIYSGAggRoJRDBVXZIpJzs8oRlfwHPSo5QQ757YGwBBsai37iW7bvLqklY5EdDvOm+7lNDLn/l4/WWevvdjpqpLknVP6a1OLaRd3/Tg99JzI5iqlIgqJXD5LAKPolxKCc06+b+M/H4dA8tgqlLyLrbriZS8MejyKCV2u0lCqgJ0I7h3gl7uc13i1eWW+1dKtpbAEi9sxvoR7SEB7nLn/5I95KSR99s/941474/Pe11yz+/PNltn/3zuz3oZm8tzVifzaE/efhx/toNSv+OzchLO5Rnl4s8sJa3z82KBaJR1tuvY59LmZexjncxzcrufjdfNgfvcLP/s43KCNupf9Ol18+j6UNLLUoLXP8v6GPsV+5DnuaQTUafiM6MvrZNDflb2nXEuSnqS/WT0S73CeyvWyZvz2T9k2yg9r5RMz33uZysv67+zzrks3S9EP1aaSz+FOc9rjjWl+Ox9dPnlzdHYpvcrbirH+FnyY6X1SUlXs6x7RQNfjRvRVtz2tCD20ApES3IvxYwo3yybrGtxTrJdR32PNhTHxOcut+h/s8yiHSEDKxq1IixvL/s697exAIdrvIiE311O2Wb9+e6bcp9LYyvpUWwnyzqP18eUfW+et2ijbAorKIXiUxiihoekBZhqrCU7W5uyvroine1NaTSGZGF+VkaaMBnsy/LTJzI+QZH8G3oPQB+KB58uP5W/+9ufyu1PP5WNrU35J7/923L1tdekMdLUQjcKWltjbS3gOgDYQ+EyxaoAjyguGRrSok0KVAF2sB6l6HN9Y1MBNxRpUmQHUwfFiLAtUHhHcQAFhYyVYsaNtfVuAb2116pgV8bqSdG5MmopmIqCVZ5lhYGcUA+rBCwSzkxFQR4FnbBikJoDiEVRbGdrQzbXV6U1SmHusBzsUzze6RbcAYziNHz6DjDm4aMn8vjJsqysPpdnyyvy/PmabHWsSLjdppCSAl0AGACQ7F7mCMCXstoAXtjnJH9jvVLb1CJIY+Cam5uTd955V0/Tp7Dziy/uKzOV6XZvXW7goh7rmbE+VdXRCngCqNDb+NQOKmDJQU7mEyweUJB6LJ2dQwXdjbebCgIA+EKxK4XaAC70ei2+H9ZiUQpyAZUhL0AmBlCk+BmQ2FfBVFaE3QNTlMBUPXs2UBXtIRtnzLp69ZJcvnxBzp8/r8WhMFI9fvxYZUXhqwOJ0bsMeo4+iHFHEJUX2FOITB8pRDQAjAHdRIxViyJuO7Xe2L/m5mflG994T8bHWzI0fCTzC/Mqe/q1+tzYgxxMBSjpRb9v6+tSYZzLwcZujGsO3omxxcYA6Ai5GlBocrItp0/Py+//we/J0oWz0mgOye1PP5G7d+8oUIh/nH6vJZY6jgNjWFHQ4JZsb23LbgfwSn8wVVeeDn2rGDoQ17XrV+X999/SgmL8CmAqwEIzp6blT//038vf/M2P9XZntsBu0GfAVO4Hh4fMp2iB9j6ML/taGOsFwNHvu4z4Px7c4LEPmTF3AJ0ADfLaQ70uTCbvv/81+ZM/+RPtC2BSWJ0A51HEbGxNQ18FU+3uKXsddRGGE+gxGTiYygFbykxVgalu3nxN3nrrutx487qyaAByW1paUn1eXFyQX/ziF/Lhhx8G8BA2Yz/MGc+hX8vLG7K+visXLizIrVvX5YMPPlA/S6Hwz//+F/Lo0WO1bWIkYzDwR0dlqHp9cKzAOfy+FSb7oSgGpup00DdRZp+lpTl5//135bd/+7d1zlaercivfvWRfP75F/Ls2YrMzJzSwn1kB8hrZWVDpqbGZH5uRpYuLsns7Cmdd2ch8TUn8o7rK49rFOJzjdtyLEKO69m4dmWM6JAXQFiMN3+nrE3K9GOFD/x4oVxPP6wQ2nSQwvMd2dzA56/L8vKKPHy4rGxL42MtOdg77AKcKDSjOIu5RpeIIwpUkWOB8eX80lm5evVqxZDVVFksLC7I4tnFChB4pCAU/D46wBzrDyBW1T0D2ry4tjEQpumFM3CYHVOYPzk5LT/96U/k+//5e3Lz5k25du2anDt3TsfMeLvzcHQk+3u7FUvUgQK+YJ4kpqMjgENgVVpZWZW7d+/K7dt3FKS3Bhvj4aEWf/ODTn5+73P58MMfdtnD9H5lODuWMZh4WgaygFEIoDdAGuZqfn5WQYCXr1xSABL6S3xnTQLrEOCBmZlpZSEERAUrCmCPhYXTBsiGraMCM9paDgA0KEZRsOLewZ4MNfBtrFEs9nTBVFVuS9mJRkeNPQaZODMSRbOH2AJgqk21OwdI8bv6isfL8nx1U7Y7+wqAgc3LfOuQrj/QH667f/++so2xxrH1rq25kB3d7YHve2xqNrfkOg4NdNBAjynCtwJ7Ba1XjD6+vjf2RvOZruOTkxPKdAJbHCBbmHdUR404So6PDnVNYvc25enTZR0vfVOAR2WP6GHMXajgAWANGWOjsjZWpf0KeqzWdN31akBOasyrAK0yfCAyhF9iHWv+W4sdjwGfGKBCvwM0xhpE17nDynKGruj3FcgKcA1DM1IrQ6wgR2NH40AAQCkcOGBAf4BQvlYD8AI4CX0YHwMAOqq2iT3AOMRaaGwUsJUBf9XnjAL2g91qVPvKWlRBJQDoFdAOSONIGseHMjbakIn2iAwd7aOeuk7X+DLckK3tPWnPzMnZ127I8f6wdDY68mx1S3710V350Y//Vl57/bq8+877Cmz++FefyJ9/58/1OaB1Abbjwzu7BmR0hk188vzCggKIAMTh356trMm9zx/INCDL2VPKjDXcaMrB0bEszJ+W04tn5PTpRQXrEAdh7EM+r792WcbHmnJ00NFDDdAZ/jFX6Ievt9xnozfIC1sAzMk/X1cba+CwgcHabdUz98OMZ1hlMqzASNiDALIPS1Nu3HpHtju78p1v/5nGHRhyAShhr8qot2egx8/u3ZNnK890vaTvDq1RWVvblI31LQUJjzQBz43pM0zH9w3E2m5VYHcrtEUHeE+ZnJjQOWaMMAtiezDWoR+AXvygA3QRf8Saxd5XRO3fmF5bcrgHY5TpsMcu1bXqGdgJcieeIEfW1+uAOJef6bOQ5ezcnPaZ9wjkyXsfOmx2XBVpwtSFrwXYWTGPGrMm63QYe3vgaV9LIUO+c8ZNX5N6vt4PaeP/2dlZHdPG1pZsbG7rYQobW9tdMBXvis1RY3Zrtdv2vsiaemhIWS5gHRtrT3RJTvmFdQn9UjCmAhWMcQ5/qWzEFVBLmfvwrsr6aWuuXgobe4/gKltfImNi64QyPI3qc/CjMzNz+jtro8MDmzvLKdhhCf7uHt/Hc47jBX9YAd4ccBfzmsQVZ/nyNQnrUXsH473qUCaU0WxWgd74a4B6luAwf0Z7Pg/dvIK+qfTYpmL/fI+Gz4y97eXAVDGnkvN/pRxVfK+KOQ1fn1vssvn3tuN7EHMd12Uxv+F5n9iWrwHjmjv2Ifa/KyddG7zIylXqdynP4/2JRcilXE7O9/t9L77zvchUHvNLfp3H7ZzPijm9KKM8Dh+zy8n9dGw/v0NxTd7rybrtzynJrWQXUd5xTD5vWa653ah7cR6z7F3ulsuo2CwDQDC3U6crLt+ocy6zrL/WhgE/cn4uy8L7HufBZeNyyc+s09Xee1oPQBl1NttJqX9ZHnX+Lc93ndyinnn/6mwhyrj03Bf8V10HXvHzKJOS3UQZRRvJ/irvncS2+P1/Npiq5C9dZnXAo5L/6jeP0ZaybHxMB9Va71XEXtqbif66ZDMZIBbtpu73fjEg674/0+cpjifaVd3vsQ+27vgqiDnbYpRDjI0lWZbay/OT74vfR796ku3W+a089pLvLM3jSfNQ126p/+4L6+Ynz0O8rk7/s771m7uXnRuNAH6aR7qp1L7LvA5MVYob0ef2G0Mct8/Zy8gxypL7uMfzp3G9k+0vx4I6PcnXZb3L8cz70G+s7odLsbD0vLpnRnmX9NdttxTLSuvZuAed5Rr7+gff+v0B0carBJPBtQMJDCQwkMBAAr+xEhgEzN/YqR8MfCCBgQQGEhhI4FUl8OuAqUrFuPFl3F/0Y+Fad/O2SrrH5HVOzsQX7Zz8KSVySi/vpcRoP9nk5EQpcRCT0Z7c8wRIXeIythv7xO+5YDwWbntywNulsNCKI3vMVLk/MYndSyQZZKmURInJjShnT568SqL4VfWu6tRL0YDH+Y16FhOnnhTKumD9smJXP6a3lIjK8srjqUuyxv7kxK63kXXddSf2A/vwv7POx02F2K9YnN4vmR7bzQm/kp7nxKQn/OoSllG/sn36PTlRGOUdk2LZXvo905+V5Z4TdXVzF/takr1vrnohBtfrqaXBBmN/XbYx+ZiTvyU/GcfhbeQN7GyL2dZpI/rbkj7T1+ivor8p6XE/GyglQ+v0IPq9Upv5+7q+uN34WH08eQ5chnUJ4lLfo01Gv5rnOs+Vj9lliXw98VsCU3lBud8X9a4uBpXmPs9/tK86Xcn+vmRr7ke971GXY0I7JrxdRr4pEJ8Tx5l/r5Nl3CyOhez5/gimioW+ed6jrPrFwey7+DuPM/uJHI/ou/cl2ld+bpRr1ONsH6UYH/W35LdK9hTv8YL1F4sieqyN3oc4Du5xMJX7lrzpEX1Q1JUIpso+Itvay8SYPL/Z12W99u/jfPJ7BohFvxH71dXT6sRp2Be0+Lhh1bHN4SEZbTVlc2NNVpafyNbGuhYxnz27IKMciX98qGAqCkUvXbqghWkUFE5OTcrDRw/lR//9R/Ls+XOV7/vvvy9Xrl7RE959E3B8fEK7QIGbMTc1aFL2q5PVOQmegrLOzq6eek9BNCfjU0gIOInT/ykUpPCZAjY7TdyYDLSI9uhYhqqT1il2s+I0Y6GyYltAFf4Zp/HDZgDTha2rKALnby34bhlTKwWfxlICUxUFtwDDKMbck6ODPWW+UODV4ZFsbm7ZCfWcki5D+nz6Dxhq+dmKrK7BTLEtKwoeeC4rz9f1dHZl99BiSit4ZpwmN9ugtALIHdnYplDZln9erMh6moJ3iv6uXLmqBbH37z+Qhw8eaTG7Fd1Y4Y4DRqgdcv9OAacxj3hBEYWGveI1ZZGgoC6AqRSAh7z2KMQ3sNbEeFvm56bl/PlzWtBHgfTm1qaya2ixI6fst2EMGNOCUQNTGVuPsWshBsBUNmb6GJmp6J75UNhWekxj9NtACA5MMeCRy8jZOK5de0MuXbqoxaUUtFPkTxEobVpxPaxFB10QSV7fuB25HFyWHgeRu1ZgHxuYyn4YBHpq4AVlnhmiOPFQFhbm5Bvf+JqMtkfk+Bhw1ZyOA2YjWExgJjB2KWN4iv+syLsHpsrrDJvrHpjKwHRWQOr9dxkpa9UBQMQjOXv2tNr1P/6tb8rE5Jisrj2Tzz67K/cffKkFtTwTmzQbMUAdYKyRZkvtBOaSrY0t1cHITKVi8ENVuydPYHV28j11Bfy+fxjBVCMyPT2lgCGAZxQtf/e735Gf/ex/GHixKtb3ojIYAtQPKhgRG7ciTJMDAA4DPUZf7+/yBjir2NGCjDxuGPscMkJ++IKmXLx4Vt577x355je/qaCHBw8eyKNHj9T+/ZARnvUVZioFU1Hobzpq4Mbe7+g/bCgVAZ3aA5i1t956XW7duibo8er/z96bPkeaHGeenshMJBL3UXd119V1dVVfJFfUjEzUiBJls/NV/+TuflubXTPtmKQZmYaiSBrFq6lu9l13FY7CDeSBBLD2c3890xEdbwJNzXyZzmrLRh7vEeHh7uHhrz/xbG0owO3WrVvyxhtvKGjk97//WH76058m/bBxZ8z4RzsNvCjyne+8L7dvv6W2SpthwHn8+LEyilA47HKlqJuxR4boMu3hGGRDUa/6AWWJo50ASijoFpmanpAPPngo7733jty/f18L7AHOPHv2XIGC6DaFyQBnYauCve+gd6RA10ajLrPzM9qvhcV5LcKmDw56Gviuk0AntxHkPgAS2rjG+Tj6MgVuKEDV8hgKhGgYkMyYotSz9It2nenKbQldx4chk42NTdnZ2VPWIeTS6XRlZ6el8yWAql63J0c9c2yU3et/uARlzbIxHx+vysLSoly9ekWBhGobhfHML87LlTcMOAXQELAL8w+2QX+ZBymkBugAu4vaAkCaAjwT41kYmAxgA5ORgVgBJf3yl7+Un//sZ/KDH/ypAqoiwMb0ekzBXhSfwgYEMxF9xSZgR2nttxV4aeyLmzrPIRd8g4I3lTkO2RxoMfqjrx7LL37xS/VN2Cz6gC/qdgFTwfpTVcADYwE7JjrH3Ly0uCAXL11QkJTNCaaPgH7wFzCKAOxFd5CVscVMK8OIxU/4vVhAO6Y+6AgAC8BX9UnHxtzTAXDRNfBowebu6yz6g14CAIEJ0+cJVEfZmQqgF3M4jFXYoDLYPX8lL16sycrKhrRbMNpUFHCBP0XHAEypfB49ktdrqwpAh8nMdJl4wYABxB3OvojdmU0W88/hsR5jrJMVBd80J8f7IAyYIwGMKBhoAlYl3gMEAlzI/MI5sE3O6u/KAITfV8BSwfok2GxVAXWATpBTHxhTsFMddD3WAtjald4BrwMFhxgIIhTr91m/AK4beMzmTismd1AZQN/jypEcyoHOp8pIVjBTEgMqGEpnZITh7Fb4XXSlYJ/zYMrZr/rzZAFeVrYjYBx8Ru4GpDVfgkwVmaGxm7Ko1auqr7U6gI4xkyWsrMWLzw7eJOZAZ7Al+si/LsxMPdigOiIVAOrHUq8cy5WL5+T6m1fksNsSOC0mmxMFc+mR1OpNqTWmpNqckVptUuS4Jl88eiEf/usn8qtffSjXrt+SB2+/K2NSlWdPnss//+Snsr2zrSCp2YUZZV/b2QMca8B8/hF/zs8vSrvTVR/GeG5s7Mjzl8syPWsgJ2J5NjRAwQApXrx4WRYWlqTd6cjLly+VsQeQIcxUjfGKHHR2df1AIODzt4OjYh4e/XZgKD6fz8w/DsxThsBGQ1/M2wqIAmSFDhYANoA4gKkajUlpjE+qDDY3t+U//9//r+zusDmCxeusO7DPVmtPtrY25cuvvpK112v6G+NDHAEj1/Z2S1rto2LjhirQpwGrkaFzpKoAHZHDAtAEoLU5OaG6gZ9pTACeg50M0Oq0zANuKoJcfLExHxpDHrEK/gz5sQ7otto6d2DYzviGDDkOOXBsG/+i7JwizalJBVchMwBd+L65+XnbMEJZJbvq25TJsIjrNcZBHq12n33XcwAcjy/iFfMYLn+PvX1NwmePgbwv2AxzEz4WVqpdGL9arT6Yims1JpvSaE4oqyhjODHV1LgR8Hn38EBZxyYaUwp6dXZifDPxi4ExzY6QMfL39sG25XkK8xMDwDTfG3gdEC4gRQOTck3kc/36ddP1al31kDlzcREgXMfkcWjzlrNhss6MuYw0t1CW3zIApjFkxvU95ztQDZ8LiyXHdLsAu8Z0PTU7OyfzcwtqN/gUruXrg9qYxTK8HOyreRrinoL162u5O13/FWtA1RT7l8sh5vIcHhv5OWluJ80huf7EtYmfexYwVcx5+r1inijGPWluMuYY43s/Ls1Fn1iIFWvOOMbeltj3OOapvHJ5MX8Gkq5BY5vS3FhsV07n0jGO4+nj1Z9jlUHc/nn+1HN7cdPFVCdyssl9F+Uc5eTvXV4xfxp1Kj0n3iPKP4577pyYNxzE+oOrDcvhlemU67D7m/g8y/RcW5KKpf85tTE+ex6Ivz5X+vos3s9iaMsL+DPZnAz8u5zu+zjnxijVmWhjuVxlWSf92mX5cjRkwgAAIABJREFUzdR2U/8R7aJUkMkPqS3lzovjXebDogxsPAdM6HyOtpvKN+1v34YBlx/b2ij3XCte1++Zk33qV9O2qX44E2sC6EmPjXqT2l6Z3Z+Qn21XcNbh6R/n/U/7mfPnfhLci6x9U10/bYzT38tk0P9eVwL5fzm7jT7nNPlybPTbbsPp/HDWPsWxyPmxOH9EezzNZqOM3Tfl5ql4nWH2mhvXsnkvyjO9fpRTTg/KbCPasF8/3j9teypX97+pjHMxTm5Myq6fzu92XJn2WY/L5qvcPeLYxfGP88ow+8jFIv7cNNfPYTp4ms4Ns50o55wueTujfuTGpqyvsU9l/js9N7WtdL5Lx9ZjhZxfjff8sz//wag2/BvPKKMTRhIYSWAkgZEEvo0SGE2Y38ZRH/V5JIGRBEYSGEngD5LA3/zNfxmUaWUSa7kECQ8G0odXvuiOC25PkPKdF+r4wjc+KInJmFySNSZucu0pS8z6ebmkQi6JMyyRFhMOsQ0xiVuW/MolIeIDD9oZH7bG5JffVwskit0mfaD9t/QhUCrPsyaoPFFUJrc0WfcHKVw4SRMeJTsNxTYMS/ak4xj1sJ9Q0UK/k0whuSTVsOTlsOOjfvk9Y6InHes0SURf/SF6TAKl4xDl7Tblx+eSX348v7ktRoDHaXrheuS6GZNW6fv0M310GaRtTPU3ju9ZE29RFvFe6bVTmcXrl/ksP8f7HRO/DqZKxzDaYnwgmD7kKGtPTFryPj5MzPmenC3St7IdnLzf0V/lkrjR1w6z79N8XdrPsmul45HeP+07n6M+5R7auz4Ms+ecT0n9ZjrGaTI3tsVlGR/aeuF49OdegJyb/1Lbz8lsWLujjyo7LrYl+oUoU/TXC0iiDece0kcZR58XfU9q0zlfkc6pUdYRpBXbHNuTPhxP/QOfoy3m/NcweXvBk9/f7536Lr5PCwP83tFHxwKqGCelY5jOgz7X+/dx3HJ9Sv0Kx7iOlsUc0f95sXwEHqVtyo2d+yGfp/w6aRtjG9K+RB2K58X5Nvr703xOlIXLwXeejv47HndC3hRIFcW4FI9RoGXsAcfSqFVld2dTXq+tyM7mhrIfAKZiN3yKITc31rVolCJmBVMd9rSgCwaFf/qnn2iR2czcnDx8+ECu37ghc7OzCmSi4Jmd1CnG1oJbCtfY2b53qEWA++22TIxPaIEmhZ4UMsIYZICaqu1GT6HYhBWSKpOA0QgUzFTGJDBeq2uRbpvCN9pcAKIoTu71ulqIrQCrbkeLKTmWij0F5WjBbFGwWwOMAdCLQmfKJwFT0NaudFr7UqUYsVbVYvZ6rarF6LBawaRFMSxt1EJCQBi9Q2Vzoej+4PBIwQQUm6+srsrW1o72HzkASCCOhMEA1oD+xg0w3HS7uts8beBY+oMsYeu6efOWFt5TzLq1tVUUYG/I3l4r7OptsZnFTQMwlbKUUBgsxopi25kbUE31k3mqABOY7tNOAwR12waaQYfm52bk/LlFuXTpohawU5AOEAPgEqAlrjU5NSmNJqxiAK32dEf6VgtZ2ThSnMyQRjCV+zpkQ5GrM6nx1/ypjZ2db8Xmbte0jQJW9Oitt95SnWUMAL3AAMWx0R8oiA7mjmJX/tRu6YPbv8+JfLZCZOJyK2KHYcvZvbTgugCzVcaIhyoCEdu5cwvywQfvKnji8KirAADaAyhne2tbgXkKpOpRQGvgPHTT52orMh98533mr/ntAaDEwVT+mzP7cE1lPADcc1yRW7duyK1bN+XhOw/kWHry7PkTefb8qaytrRaMMjUt1jRgAYW7BsgYr42rPgKO293aLViMDASm4zbA6RUitWLNAk6iDFhoXrd3LLdvGzMV40YRMKCImdlp1bF/+If/Jh999K8FIMNYtyxGYlxsLO01bmxrRfGa2yLt9TmY8wZAuAGYymXk63w/3sF9AJHwRQCFHjy4p4AmisfRJ+REATMycV0xZgf03ICDZusOphqA3AZ+28APAFzxxxx70DuWd965o2Cqt966Ka/X1+TLL7+Qe/fuybVr12RyckI++eQT+cUvfmF95j+NfUw3GTN8GTrFtQGU/NEffV8uXLio7V1ZWZbl5RUFeiBTABYMCOdSVNxqt0wHFexYMWYLlTeMGIwDYAnG2vR/crImS+fm5E//9N8r+Ov8+XPqkx49eixbm+bvsGtkgv979XJZ2u1uUZAMeOFYAUCAhGbnZrUIG5DMFP6jYQx+zpxF4TQ+0wCG1T5DoYH9IhjKGevMxxmYBqYaCqiteJ05lHsBUgJYYkXM2LX5GI5BHs7EYfFlTzY3txQwBPvQzs6+tPY7Oqfa3HNYAKUqyoaigF9rgWM8zCYqyK2uzH340AsXLyrDnzMktjstLc6HnQr/CghucXFBZQLAmLbigCionoDxpj6hc6ExvxhYzGIP9/1jykxC0flxhTFtK2jns88+1bH64Q9/KHfv3lXGFtpAgTb+nCL9yanpYk6AFQSQFExJR7IPmHJvX/VIZbFNAb6BZgFJKVNfwSbCd8jt0aMn8uFvf6e+E9sFvOG61BiHScmYqQDFMJ0jV4A9+EtYp5CBx7D8hszevPaGAmdhrlJ5FAxSyIFjjTkPVqIBKFVhN4zx8aEyUlGwP1YjVjEmFwf91qs2rupjiR0KVhHmGHQUu6MvOoMWQF+zbZuXdnZ3ZHtrS56/WJGnT5fl6eMVef16U8EFCvSuAP7uKYgJEBJ2/urVS9nfBajU01iiXjcAPHOA3q/Qc1we4Hfzh7QRgEDFgD7jMOgQQ43LzPSUzM3MKlgBoEATsE/xGwX9gDoYc+yQ+R5wo8aX6msNzKygcuxUfZX5XewaFlJ8r/plnRsPjFWzAHEAftDYq/gOkJiuJXVMDGzjcTGy0CJJB0bBsAJoBgYtYi4FUxVgp6J002EAxnBFLAcJExGOAWC4vjJ2KYBdZ1V9rzNQwRJowPyCuer4UGOO7oGxXnFdQFvEn/hmnVuPj6UGwE1ZrOy6vPBR/RebOBT2aOBKWHYAU8GUCqMSGm736h0D9jqUauVIxmsVuXX9TXlw77Yc9zq64cHM5JQcqGwPZXZuUaq1pnR6IuMTs1KtT8qvf/uxvj76+BO5fPlNeevWXalKTTbWN+Xzzz5XFlkAVfPn5hVMtbm92WewxB/CTDUzO6ebGuCX+be1vSPLK68V8Ac71dTUjDQmmlKtjSuQ//LlKzIzO68+gLUAACJi06tXLymbV69rYCqGwMB2xlwW8zkW34iy8GG3+HkDpRoACJtDnsbiCoAbkKP9xnxRA4yirF8NmZ4BQLkos7PzsrR4QVZXX8v/85//Rvb3Wv3NNPBl2Nju3o6sbxjAfu31ax17ZIC/eL22KZtbsCcxrqZHvbDuMIZBEfaj0DViEXTwfgLGKgDV7QNlamTcmxMTCrqcnJlRH6GbKAAQrRuYik0kADmypsAmFbze6eoGDvVq3Wyqh34YyyDHs45pd9o6hvitqenpPvNXH3g7Awj+UI9jBmQMuL7GOZynaKpDOeh09S8D4TlCjnEwlbM9OpjdAXG+PvY4hrbwj2s4+50z7xH377c7+totmKk4fnJmSiZYI4qxizVnpjTu6AJYPugogApmMNYPAKvQ1U67o2srbMj9TgRTKWDTQZNYVbGpBvGrx/AKpqqO6dziwCPmL2yUdQPxEs8smPcNTHVedZJ4ytiwjCnOQJ22hvRXmhdIwRW+Lk/BVL7OiDks+oEOMe7EXAD0FhbmVMdnZ2ZPMGzqpjEwfAHgLEDTDsqyNW71BJgq5m50sztnzwlgqrgeGsQTg03x/HePfdPj0/xZzBFxbOxz6heifvl1vfA3zW/67+nfeL/03mlOJd4/AiTSa+byLVE2ZX32Y2IOyK+Vu1/UqXjNXF9jrsdivoE+pv12GSJ7P85zXp7/8998rRzzo+n1og7EfFpsZ+77XBttfWk5nLI8cNn9YztSGcTr+XUNsH1SmmXtT/U62rRvwOFjEO1qcD1bm+b+pbrjx3ie1WPdWPQe7cZzoi63VD7xc6p70a5cRrGvLkf/LepZlMEwO0uvG69p8/8AnJTadWozp419qgPD5B3bketf1M/cdYbZbuxH2l+9VwE8is+ALK/hmxYMnqO5jKLsUx+TjlOUuW40oDnVk/mjKPdUv90PpDJK54DYz2JvpFI9P03/o42m7+O52g/brqj/9TCflJN/qic5u+/Lp9j4oKz9ZXYQ+5DqQ6pvnpf0PGT0fTldGmYHZ7GRtL9l4xqPi3NUbN+weTWnp+m9Uz3knPQZYyr7dO4eNsbx3Hhv3ufm1TLZ+HXOYhupPKO+5a4fjx/ItsjNf2OL+voJ8fmhx6cclT6HTGUV5ZzGCnyOzzfTu5b5qNPm2Jzup/7JxzsXI/h907afpiN+vK9dXD5pnJKb605rc5kO5toUrz8CU/0PUP7RJUYSGElgJIGRBL4VEhiBqb4Vwzzq5EgCIwmMJDCSwP8ICfwhYCovAkiTMXGBnya3+S0WJJclSmLCJC6S0+/5nEtk+uI9l3jJta8swZBLiOTaEBPZZxkP73cKAsgVFcf72W6Ig53vvP9p8jgns1y7vkmysCxhfJb+DjvGirnKw7aoX2nyKH24GuXhMogJRXYG9sKcs7Z7mL6kuuDH0i7fYTh+54k4Hy8/3x/uOJgqTYCWJbrKxjk93mXgySxjlTi5C2h6rVxi1x8E5pJg0YaiXIbZu9tNLgmc+o7UFqPt895tx3XCZeq/uUxcBnEsypKysX1Rpv7A1M/ztvq4xsRoumNeqncxwZjqeqrfsZ2pzGJbTgNTxfbH3TPjuOYStblxyvXnLN/FY2KyuMyf+3jnHoSl+u3jlj4YT9uVs6syuUZ/EnWP46O9+8Mc75MXnUS9c5mnO2ByrTJfmLPHsrk2+sGya6YJ+vjg2s/PMVPFOSvOV0N9fMnOh2mf0kIDt9Fh82KuPT7uOb2KtnqWOSD6gPhwwAptC4agopAw+kDXregz0wcuEUyVjkc6t6RjOmw+LtOVqO852eTmk9iP1M5Sn5z62KjzXigR50Nvp48Xf2O7cnNKbvxyftH7UvZbrh1p/OD+/IRftqfpCngBXASgg6JEdu2fGK9Ja39XtjbWZXN9TeS4J4uL8zJG8Tc757dbWiR47tw5LQCl+BMmj6dPnspPfvIT6fZ6Mr+wIHfv31OAD8Xprf192W/ta3EaRYO2k7cVeVMIDOMCBYFaSFg3VhlYmvQ4mBMmmjI9Na1AKgrpYLWgkBJZo4+6o3ex2zZlKhQHdrptKwYswFTdA2N7sJ29K3LQo1DeiqqrBTMIVQZerKn2egjrCuClAy3+pahvf29fQWaNek1mp5taMMr1sCt+o3i8A2tVAdTRHdQrxqQDcKneaBSMJbvK1gKoinMoKtzb35cDdqAX2Flg6GprIfK8FoxXdSd3joFdZm9v11hCJpry1q235PLlq1qsDsMMwA4KOA3I4qxS9tds2UqOVQ99F3JlYbFC42qFgnEruqBg2sFUyIPf/ToUT+M/ZmamZH5uThbm52V2bkbBCMiR4kPAXbSVmLU5OansAZWq7fwOK5cXqZudVBVMZbbEZ4urdcf/noEZ9FWA8+y4r4Opog3DogCIClAOBe/Ly8sqd0BeXhwW7ct9Ys6vui1x3wimMtCbvRSYdGTtZnwoaEfHVR8obMfeGhT9L8jdu7eV6aJ32JGlc4t6S4A5sNygS4AKlO2nOyh0G9h8MX5JoZn33UFeBiY21gRsxVhhOgXIYkz1xFnUHjx4W27fBvyyJNu7W/LVoy9k7fWKAiqscBdfMd5naUF+FGoCyEAX2q2OAgrRYXTRxszAVH3is0L3TAcVUqLsXMir3T2Qm7euy/vvP1SQIr4DP4MtMOb//M8/kU8//UTl5Do4KDgayMPAgFaYBVCGF+3mnxdl+xg6g1EsKogxsP1u2uD7ZQCa+Iu/+A8K2KC4FXujgNwYnGxNgqyRewRTIXf8FkxgkSnMQT8+TrDLGJgKAOSxdA+O5N1378rDh3fl5s3rsrq2oqCXd999V27cuK5j+elnMJH8MgCMj5VRB3Ar4APahE5cuHBBrly5quPMuHz55ZcKpgIoY+sNiloNJKRMfYcwL3W0CB2QIPpsY2p+UQFpykzlbGwiFy7OybVrl+TP/uxPFUiFDJ48eSorK6tSHatr0TdF93ymyH1ra19tZXZmSq9LsXir1VWQAkDaet0KnaemjM0FUC5/eVFsDjMitq0AsB562NJ+GAsMuoXeGzsFbqUPXjg80mJjrtMCIFutqr7BhjU9Pam+y8fUfOORgoTwsaurBjDku40NfNy+fu52DBhrbHeAcQAcGSjBdwVX/VXwrsmMcQarcv78oly4cE4uX7msBfEGfIMhZUznAfV72IuCBabl0uVLykqIHlKgj38FQKUl/+ozD9UG48YjA4CH5WBoP3q5sbkpz54+1WJ7wErf+9739NrLy6/Ul2OP9NkZ6gBDIFOmN9g+iB/QGfPRxoyHLBRgubunzDAb67AybRSscWPKwPfs6XP5+ONPDGgFUAGA86EVVBpbowPlADPAVtVQANni0nzBNjXZB0vhJy5dvii3b9+St966pXKxDZPMlhx0acXBsFwBapkw1rpKVcekd9ST9Y116R0eyOz8rMY4jKEDP6anZwyARlzRaiugygC4sKUQexhjXxFiFeC1gj103IDeB52OrG/uyssXr+Xxo2X56sun8uz5S7Olgh0TFkds9osvPlPfsrW5Ka0WTDpH0hgXqdUryoCkZIcqLWzFgOXmy2xNh0wA4V1985pcuHhJauNVmeA72MsKkBngA2dH0qJi2KzGKsogiW0o+KhyLBMKbgF80S1A5scaP/r6goJGAM/4OIo2GT/3s1rIr/MjbFSmk8rW1W5Lu7Wv/SNe8P6rzmJfyrxVsE7hz6uAAGtSrdfkCP/o+98XwCgFXtF+mFfGAF/hS3k/pkAkWKJgPCReVEAVoDnATwXQUGelAkyFceKDekeH0u4R0x0qcNPZfAwYazpv9J9FPFLEju4fGBgdp4KFTtsCe46CrYytiFic+aXerMtEsy5HR10ZqxzKRL2qYKq3792WRq0iE+N1mZ401lLU7Ny5SzI+MS3tg2MFU1VqTfnH//4z+fWvfyePHj2ThYXzcvHiFfUDAMDk8FgePXkkz188l6VLS8rutb75WoF6jJUylTWa6n+IM/cLsPvO7q6sb2zJRHNSpqZnZGZmVv9ONKcU0AuYqjk5rbGLAdWPFcwBwB4w1eFBS8YqFmtjk8iN2M/XlrFIHECksSna5mUWXxVMmAqmg10Yph0DVDuIqIodwqpWA5A0LpcvvSGXLl1VVtsXL5bl7//uHxTg6Wyl2AzrgJ2dbQUoAyKFNZa2YB9s6LC2ui4bm7uyu9cVgJTMHW18PGNe7BVv/LgGglZmOOQM8EXjFsBUMEEZ+xH6qDpU8ChZFGSshAYcNABBc8LY4mgHQK1xgL6zc32GTWyOtjAXMCewfuI7jl9YXND5nE0Dpmdm1F8CTtJYpNORSebOyUmVMfLFd9dUJ8dkfKwmxwVY0tZrBqTE/wGoYswc3Ia9Mh947BRzVhyDjhpAtqNjCDge42SzjE63J52DA9nZtU0VGMOp2WkFU+EnAMY1pw1Mpey+3bYwRVSkqgy39AcGTWwQMFWzwXjVbE1YgC411juE4W2Qn2cO1fXcgYHweG/txN8Z+JHrID/mcADrrLGIX5UBqzIm585dUB/nYCq+szyPwk/7G0ghD9dfX8unBfMeazqYymXoeRr3n24nxDO2hobJsGmA6kljXIxrfAXFwuA2DtOXxX8eK/vcyrOYmN/o2yDPaHwzAnpUABxiLsNzGLm/Mefg/U6PS79PY/rYrpgvcTlYPO4bJpxkh4nXjnmkuM7L3T/NR8VckbfP75ted7AOsbbE/pa9d3nG+3ouNvbZ858ukzS/5OfHXJRf+zRZ+DMGB0x5HlgjisBmzbWxZWWzC7nCKIfYn3hM2r7Ytpx+xGuWPR/LXcOvlY5FKr/YTj/WGFgNBO59j/aUjmlsd2xjCqZKdcjyLif1Nu1L7l5Rhn7NmI/wfsRnR6mexOt6H2NfvR2pXeVsN8o41dl43zL9iPePep1rV+7+aV9yMkzta5icc7LxZ2Bp+9I+pfaQ67PfO/7Wt/ECTJU+Zzvhr8Mclupl2vYo/+jz9H3B0pp7VpLrB9dynS6zgZwfs4XPv62U8Wttz7DvaF/5vtg3xW09N9bxejnbSOeH9LPG8cw5Rbe+9nuYk+L1U1tJfbPrvB+nMUzx/D3nR9NxKLOPMpso62d6nTgHpWMcAbexjakupn1K6wLSNqZzML/7OWXHRp+R+rBhMkjvdZa5JrVtj+9ydn0WP1hmc/F6FvOUg6lyepjqWDp/cH2fPyKQ2hjZLVZMxz+OpffN9cDPGaavfk6Uc1w75Hx62fWiP/XrpnoYdcf7epoPS/XcN+zya8W5IPUhLq/ot3NzRc7+y+YMHyfO+Q8//LN/m0MdNkmOfhtJYCSBkQRGEhhJ4H8hCYwmzP+FBnPUlZEERhIYSWAkgf+5EvhDwFSxMDi27rSkWlzg5nqVS275Aju3aE6/yy3Az5JU80RBev9c8vXfOhoxOROBD54ciW050Z9j2ws2ttHbFx+U5RIruTHKJVz93PhQ4Kzy+0Pk0qdESx6ipe3NJQrThEw6VrHIgOtFMFUueZTqgJ5TFNGmiaBcX72NnvCKoJpcEiwez/U4PibqY0Iul8zmdz/eE17xr7cxHsd7B1OlDwVOS0rFJOFpOsbvtCWCqeI5uXul8ivTp5xNuqwHO+wPdmWMuw+6LHL6nUuaRh1Lxyv1da4r8UFS+oA17VPUq9gv3sd7lyUWo/37OdE3x2t63z3py2+xWLBs/H0sU7n79WKfzuqPU/2Juu7Xi+PhD66jj0z9ZJrQT31iKvthyeacv0kfTPj5fO9FTm4j3p8IpnJdcP2I41D20CinAz6HxvaX6Yc/XBpmbzm/58enBS3+0JLf4wOC1BbOOhfEdvl4eZ9TG43t5FhkG9uT8/85+03HfVjb/Xzu50xdtMN3YU5ZjdI5NfYpPvD19qc6ns5pp82D7u9T35rKNZVN9C+5e+Zk4veKRU3pHBVlG9vkduv3TR9++3llPijXnpzOp/I/q17m/FZOTyj54sHwWJWCXIoTx2R/b1cLXacmG3J40JX2/q6sv15VENHkxLh0Oy1pt/a0AJXivPPnlpQdgGtRiPL06TP52c9+pgxK03OzymoBMwTFxxTrUVDnOkeRmvtj893aIi0yATREsTxFzgpsqdW1MJKCNgpPK9WqFthZnFFVJiuKxuxhujG+WKF3t9j1v6ogqi4vBVhRiAZI4UCBYBxvhcTHcuzsNrWqtFttLeylTSbDI90Zne92trYUXDYO7UHBhuQFnxQCmmyN+YOXM4PQzkktkjcmK2Wr4j69Qy1yBFxEcSDCoGCY37d2trX4sAc45fhItja3ldGDgn5smYLwN9+8JosLS0WR/5q8Xl/X4j/YhnQn+YL5SosBxAr/zA4K1qCi0NMYWw45wp7d2igVTC4GJgBw53bQahk70fz8lExNNrVQmeJqxhdwg7MK7O/vKeACWSg71cSE7OztabGuFWMWBWiAqRRg4GAqiw35TtlEYFtSxplBG2xjAWediYAxewgPIADgCEXhjNHjx4+VOYWiUC2iV4CRMYw4kCr38N5t0PuegqkYT2Vf6dF22m0gVQMSGYsaugcQ0Yog5+TqG5eNfeiwo4wqyBKw194usmkpmErZhRRgF5mpBjsL0+748Nbt3QFe7u+d+QU5Infagt22WwNA3HvvvacgBGq9VlaX5atHX8r29pYWnmoBq+6KD/DSwIIqL2UarihgRNmX9o3FiDE1O43MVM4bol61z0zVmKipzbTaB3L9xpvy/vtvKzMFDDyLi4vaTsCRMC99/vlnJ/rrD7sB3ahP10K1QbEatsfL/Y2Pn4GBCqCkAs4GjChuGwOQnNXKA3ybmKgrK9B//I9/pWOGjcJowbg5CwO65XERRbd8RjbGpHGgjF19MJUy7Jn+pmAqA32iA0fy/vv35eHDO3Lj5g1ZWXmloLIPPvhAmaoocPz444/U/6qNF4wuCgQ9MN1xPbl586Yy2cFIQ3HwkydPZH19XQuljYliAAJzAARF67Qb/WZMKU5H/3d399UWbQ6we8DEd/3aZbn11nX5/ve/rwXhgBdXV9f0+MnmpBYhv3z5StbW1pWlj7p0/BLjbHbV05ovZQ5RVjZkD9MHOovNWkExNn3hwqJcuXJZgUWAx/An9IsuO4MJLmxvH2YfA9BS5I9/xp8wpwAgACTFnMDcQ1E1hZUUi6NTMCDNzc2qX4M5zkCw6/0is82NTZUP14EpA1tg3qKIm4YgN/PrA3YsBRuqj6adVWk2awqUA4B8/sJ5nZs2Nzf6jFzImMJ/ACjMDYBkYLXBn2IrFFUvzs8r2GFyYlIBF3VABQUbzmCdbL5DWY0KpiFsiIL2ne1t9VPIDdAdxfYwTzkozYFl+AC+5wUwFB0AkGCF9l0FDwAu29kxZip8GUBL+263mHeO9XtYyT777HMFSCtjmzJ7mO92jEqjgZ8BoNDT2AOwLv2FERNg0+TUlILO6NP5C+eUYQ+7AOSBbBxQ5TXhDjTCL7idomfEKO1uW756/KWCqt66fUvm5xeUeW+vtaf6gh8EgIxd0X98O3OdzhnKJAfT5bGOvbMH6lpJmZCs8I/f252ebGzsyauXm/LxR5/K7z/5rM96RryC7LHHL778XF48fyZbmwD2AObBoGbgu0bDbAYgBPdylijdqb0AUsEkNDM7IxcvXVZQNg3AZzswltiKtioMoGB6ZE5S4EehZ4wrAQWyNIbOrgEklCmIWMYYfgyUNiZHPUAzVR0b9zvKVFPkAxR4JsZ81+3YnKHsX522gvV53+Gl4NNEVNcVAAAgAElEQVSO2rUxIfe0rbAQAaY6rIANAiU82GW/EHABjqooEAUAjwGqKtqmxnijAK8Y+ExBMICFVR+sqNrmkmLOrQCRsPs42ym2Y0WmxmDVZ7UqwPfEgcYQyDyIz3fglYHJPL7CFhVMxT2rFanW6R+ygWnuUCYbY7K0MCuXLy7J0vy0TE82BcY2fDC+ELAUYKrDo6ocHFWlc3Asn33+RJ48fqFMUnNzS7K0dEF1tjpWk0Z9XB4/eSxPnz+R2cUZOTg8kLX1VR0LfK6y2k0AVJ0y2221lA0NltPtnR2ZnJqRmdlZmZoCwDqtYCriT/QL/4c/f/b8ucY/xINLi/Nqu4Cp+KtjULAVoVdxIxwFZ9dqfd8T824ebzFP+3GDuZzYHIanqlRqdQXsoJs3b96Rmzdua9ufPX0hP/nnnys7F/EUvlw3QTjsSau1J5tbm/L48SPZ3NrS9gFOqdcasqpgqm3Z2+tKrcrcU1O/xaYRuvEAgzVWUT1FX2ALYszRD9oJyAl/aOtNtN7mfsWO9mdmmJEMaEWcT0iLXTngjiwgTFWMvW5ec1xRNkF01dZSxJDEMKKbO8zNz+rYvX69IfMLswqowqcjbza1wF/xUnBTAVibmoTNsC7cC7An6z6u7aBl9Fn9o9pkW22SjR3YKMPXyMyp6DXjgi1jG8hEmS17Pb0f8qKPAOcBpW3rpgotndemZmA7m9D1DmPAOpJ4Gv1rd2E/ZGjZYGNc+8kcy1wL0x/9UUZNZco1gD82RLs16uzPecy7zMfmW+iLMuJV2EgDkJ4BqvA3tPfBgwd6L+YHYgT+LSyc03iO2M/WWcVYMgUUcxf3s/jfwIDog+fOcnn0CKbyvIrHpDEHr+xmMHbO2qYVzIGAypjrXaHwwQa6Aqg5iH0tX1FsZKfsiQNWKW+TtlFj+gEAi3Wnx8++Koy5Bs+95PJ8fvxpf2MOJuaboqw8d+P5F1/Hpnmhvj4mm9zF4+I10vxazLf4b+7vfVxj/sjbFdcQ3oYor2Hy8Xu6nuTyo35Nl5Uf4/cYlmuM8vU52eJqY3P1nK/rqF/b5l3bzMPiQANTpf9yOauyPFpsf5RT+n3sby5PluZaXb4xDx31NuppmheLYKqoZ2n+PV4jyt1l78ATv77ryWDTMX/2eZKFaZh9lOUT/Rxvo4+BHx9tJ3eNqHPx3Fz+I9XnKKNUH1IZlbU/ysj882DdnupOlI/bbs4OcrqZ6kC8VurH/De393ivaL9pe/we6TFl58T7OotTzqekMop+Ier/WftEjpMJa7AeLLZiCGvT1H+mYKqcDaS+VfMQxAPf8F9qb+npOd1ytq3Txj53rW/SPNvfaSCvqFc53xx9btkclR7jMa2PT7TR3BiX2dppPjpte+qHc/42nhNtNc57aXu83z6/xN9ztpGbo0/YSph7ysZbh6lkg9vU5+Xm3Zxt+3c5uaR+N/WVuXnNZRn13eWRxjwDmTioylqT9r9MHu4zUrt2H5eCqTyuSuXuPj+Nz7y9uTx0Oq+4n/e/Mb6I+hDtIvY1jleqS+mcEX9Pn92l+p7zA3GOi/ZdNp5x7uDc6GO/5h+Lg+O8l/bZ++19/uFf/vmoNvybOOzRsSMJjCQwksBIAt9aCYwmzG/t0I86PpLASAIjCYwk8E0l4GCqAYHE4EFRuiiNiRFPCqXnpQt4Xwznkr5pW3OLfN9pMF2I5xbTaYItTbyUJa9zC/40eZRra+xrTKDkkin983kAUxRHeOEBCdR+QqXYhfVriaEiH1SWSItjc1oSLU1QRrlwrj/AOO24ssThWXVQrx+SIyfG3wZFfx0ke6zIAvlZwc0g6XwiMcmpxUN4HoLqo/gjmKm+vntebGua0IwFCzGZFXUxyo73fo34INe/8yRTDmhl5w4KiXIJImur7RatbA31wW5IETRU9rCMsyPAI9pQbsxyepTT8yhXv44nHN22oo3F79L7lj2QSu8RH4R5wi8FOcT+xqR01O/0AaK3LT6gSfuc8w2xQMX1wB+wpj4x6k/OV0Sfmepkeq2Y7OS3soc93h8rkLOi8AimGmazaXKUzxEIGn1P7n2qE2W+MrYhJpMdtBJlnPrsVE5pgjjXv5zexrbGNkS/G6/tYxztyq+RA1O53loBrj0Yjrab+uK0X35OOpfFdkef6eOe6g2fcw/guC7n+G7F0ZecBqYqk3murf5dfLgUbS/6zOhXtdCKHZo7nT6YKhaH+Hne7/hbnM/S92X+j/ORgRfCc54XDrkNpPbhss7JzuXucY3LO45TOq+mYxvHsmwXUD8n+jeXubcryijV++jDOE53/+/1iuI2Y19M57Uohzjm/r37pxQEl8o+tcv4OfrO1F94m+PYnubXXP5+3dzDxP79tcyTubfYmX+sIjs7W3J4eCAz01MKFAJQBZiqtb+nRZ3b25uyu70ljXF2SJ+VC+fPGStBUcj6/Pkz+eW//FL2Wvu66/nde3flypUrxY7ZVlBGcRsyYydtigwpaKPIXNterSlrA//m5udlempKC+u4vvkmCuBheTLADcVeFM+NNyb0RYGq+VUK13gdydT0pBaVUYRrBcCAHIxBQgv2A4BCWagOev3COxh2sJV6vVEUuwKEaepGALu729KDKQS2K4qKfdf8mhUQO+NDvUGhPmxbBqpiR/jp2Rkr2B8fL0A8VlxKwSAyMXuyIqet7S1ZWV2Vp0+fy367Jey8/3ptXYEJyBsABHHUuXPntegRUAcABWMPsaJLCj8NxEEhsgFLKNxVsAtMEQVwiQI6IwuyYk7AaRrfF4wXpvsAmgZApt09A37NzVHQVzANaYF1XVmFfAd1QAkKeqnY2M7OzcrOrhXqOpjKx9QZhRxgRT+MLadgpdJxGzBuDcBUxijhOoAeUaBIQf2DBw91vCl+/Pzzz/Wvzw3Yi7OOKCivKKA2e/NUrMfbdo9BW6xNxkgFO0tRXM34KZiqVhRaWnEtAIipqaYyec0tzMiSFrcDEOvK0uKi6jqMWVrEvAeYCr2NYKrBztmRCDeN/Uw+DhZy8JkVmcJ0tb/fUbYf9KDd7qmcYMoCTHXjxg3Z3FxX5gqANq32vu62D1iuPm7gM9qFHKx4HjaSYx1HCkwP2gZYSZmpGPyKsqC5XM0H8X/AJBQH77d7cv36G/Lee/dVfxQgglwqou349a9/rUxKDn7zsaO/ptsGYPOCUfOjsBLQZvMzFneYn2DcjNnCCnVtWWXFzgMWG8bbWk2t18LCrFy9ekl+9KO/UrYewDVffPGFjhttpu8U3Spb3pgzE7WsANsBSTBTFaxxxsRWgKmKNXWNonot6Ieph2LiI/ngA8BUd+X6jesGpvrsE/nud78jdwqg4Icffig//vGP+xs/nFz7Wt/Qk9u378jt228psGljY1Nev15TFgbGz8FxlNni+7ALj/04X8Fy7Y40xpvK0rexsaMjiFtuNJA9PuNQGdfu3r0jDx8+1PMBMAKioS9Tk1Pqo8wOd1WX8LGshwHU+DhRlI4OtdowXAzYmygY73ZtPJrNcXnz2kW5c+ctBUziD+kL8mecKQbnxZgAoARkRfsZGwrX8X0UGzO3wLrE78bKBQuh6cTCwrw8fPi2XL16VYurv/ryK3m1/Erv5QBagC4AbWamZ7TAfG93v2CCq8p4vV4wUKFHzhKI7sGCZP2YnpqQhYVpefvt+wLYbWZuRra2NuXJk8cyPz+nbcDWAFjtt/dtvTwmOp8xRq1OWy6eP68sYDDGAKy9dOGizM7MyjTgh6KYnmJ35ioDqzmrn+ke8mL8eQ/AQGMkmE6aE6qLygmiDDrMcXVlq9vd21GwHNdbX1/T8cR3bW/tyPo6DF6vFTgHKxfzps85Crgq5qS11TW1n/19vgOcUDC4KNudgTKnprClY2XGhDEMZjgAjQpskiMtKrd2HMrCwpy8ee1NuXHjmtrKhfM2NyqwWf2DMV6aGyoAgL1D2d3Zk42tDQVVfP7lp4QZ8t3vfU/euPqGzE7Pyeb2psqb8aRA39jGOmrjsB/qelRBHFZ4DPjBYjDR4xS8XbCk0I5jGZO9/QNZX9uT3/7md/Kb3/5OAXrMTfgjdA1A+ZdffSEvnj9XwACAjlbLnBE4pWZzTOMxWNsMNAcYxXwg+jLLPDM/J7NzczIzN6fgOwX/6JxurFUOkMU3mO0d6ZzPdQwLCOgNfT7SfppPsnULeoJuALwAEAVbDO2AFYq/Cn4PDBfOGMN8AyCKmE0BDa225rnQTVgs9wBY7O4pAHJ/b09agPEKlk4dNuJBxkEZ3swx064+KF5jmCJ20XWgAar0d3wsAIti43xlXKwZqA7GrgmAGkXMZoxjFRmDKZD3AJAVjF8w0RQAftuboACsaqxpwCkF6gGmhH1LgYY2B2gBWWGHuimAs6rWmN9h+gOACzimJ5MNkUa9Is3GmFy9dF5mZya17YCemhOTMjk1K+ONKalUJ2RntyNbuy3ptI9ld7cjm1u7MjvHHHpe58fxqvXt2fOn8vzlMxlv1qXTa8vq+poCjJDZRLOpzFSAMrEJGFO7gP1bsKHuy8zsnMzNzWtcDyCXmPjqG2/KhQuX1DcApnr+8qXeh/mR+bIKyLDTEuY1fQGE45owEhUAV+TneguLKGBCZEhMxPfE5r52c18V10SsDcbqNTmGhfDoSFqtjty//1Du33sgy8ur8vjxM/n1rz6UtdXXOhfTbnSc2IZ1CGDQJ0+fKGAM/WSNwry0urYhm5s7sg/oHMbWSnXAPnvYU2CPVMdke2u7mJMGG0XgS53VzuyJuNuY93Sz+SJrrIxysEKN15SxCfB0jJQwQ0CBjTqsaMTtFjshl4kmIBpyL4CdjdGAGJN5FVYxZfCbm1HADeBP7Itx4zU7y8YOFjctzM+p7h8dwOy4L512WyaLTRGmZqZtt3rYBg+4D+uJrvoFwFk1Yl38juq7bR7AnKQbSxwf6zGsbWCvhe2LdcUe4NpWR7ax9+J+MJ3h0wFOIVfWCR4fdQCFFzrCBhoACQFg0wZYFdEXbAJbwvfY+srskAJyZasrirvN1+G/DRAMEA3/5iA9z4vAUvng7bcVtAVImniJeX52bt7mue2dfhynMSi+ogBiuj57rk+BpAXbhDJFFUXZHrv3gd9FPstzmjHnwDXx18x/Fy9e0nlP71kwSfn13Z/FfCN+xjYoqdvzAyUiNjZDmwptnW3Pcqp9NivmM2dhK8vVxVytXyfmlFTTk2J9/87vHf/6ffxabufxGmleLb2+y9/9cvzdxyTmjeL1Ytvivb3o2NcZnv+J+aJcLtKvEfsT8z8xLxTzOGmfPE6Lfcpd+zTZ+nVtTWPPnvy5QlwX813M/UYwlbVFR03PH1zTWJBz423z88mNFH3c47Vinwa/B+bhsIGIyy4+50iLuuP1Utn5+RFMFfPzcTxdR2JeczBeFuvxOX0uZhurODve15mp0vGPtpDKoswGUxvxsfXxjXNl1I90nPw5wDAd8t9czjH/kMoozXOmsov6HnMvOf2JehaPtTX919npYp+jT3E7yulZ7Lf3q6xPqRzTccvpS2xTXxexn4JVVnOchT1FPY79PWFvEdhYOPN+AaFv3mANMzsH5F8wH8UccfQJ0eY4JgemSvUq+kCVdbGhlBlFXztTNQyfbXOd2OeBd7H2uwxYZ2ne2fvljFsJwOQ0W0nHv0xfYuuN23oAZEnvkeplbv6J983ZQ3zeko5L2uY4hvFa0R/k3qd9KGt3PC7nE9Lco89xab9in6JdlOl17HeZzx6iTP3aj/SY1Nem90llmBvfsvvm5F/2nfusdH6JsZTfZyBjA+WfZTxTHUuflXF/vnPb9nHzzWWiD4jtSMc7bW/0A6m++D38HMuPWr4452NzthF9X9l8nPbdZR3nZe9f/Jsb17LxT3UytRM+52STq6cZNkdH/fyLH/1wVBs+zOhHv40kMJLASAIjCYwkUEhgNGGOVGEkgZEERhIYSWAkgTNK4G//9u+OfSFvC2QDatiid1B8N0gSWPLbHwb4+9x3tvO5XdMLrdJmlSVhfCEfk7lxsX/G7ulhMcEcF/n9JGPxYCQ9tiy54NfTIoeikKbfTh5VFpT2mqukiLKoOLMCWt/XsNi7vvgtwIqKMbAHKC5DfZjSf1RsLTstCZUm1suSpH6d3PXOKueYvBiWuDrRbtWj4gFlcaP0QR1f82CSh7GWkLLd9/3hq48Zv5tQbNdcBVqRj1b2hmJ341Dw6e39WhI6JJ/7D3SDENIHoFHGHG/t98S+n+gPynxndeuD2Zo/jKU4fXAjy/3ZeSGrXhxgCXIeCLvtej9ikpiD0/6VjeewBHqqH2X6kl5jWEI7lww+q67F47iOJzaj7vT1oij89gdB8b5lOltmW35Nf3Dm5zsYhs/+oDjeP/VbZcnMqJPRFtPkaCqn6CM9wZj2LSZio28dNu5/iK7k+urfeRI69cG55CnHIFf+pQUG6fjn2pkm+10upyWa+xZbJN/LxiH204p9BgwN8RqpD/bkfEy+uzxOGwuXRzpvlZ3/TeaH2E73SamcU70ts3d/4JD23e0q+iwrvLNdXlPZuw3xN9q261H8PbY11a/U16TH5vyUn+PF1Z7MT6+da3Psp79P/c5ZHqal80+04egror/KxVNl45DzwekD/nTMou7lfGksqKC9jC//0gfcPp4+hjkdHtbu1ObTh46uYznf6O1xPYq6lc4hsX320NoYnLwIlWI8CpMpMj9WYFFXtrc2lK1id3tTARaAiKYnJ2Rhfl7On1+yYsRjK0Z89Qq2lM9kZ3dbv79z965cunRJCxPt3gac4EE4BV0UaGlxccFGRTHeYc+K2prNhkw0AUqx+7gVnsH2Yzu4MhYNqdcpDKPIukbpr95DgT/sfl8rGLd0d3cDjQCegNmDwjn+NRp1K/ytVXV3dYq7ibHYfZ4i4G6bzxVpTjS1oA/wgBxVlOUJtp7DHswBPRmvA+qqSXPCWEJgXoE9o9FsSn3CABWUK3F/+kHfrfiRwuE9Lay1IlIKdc2H+LzGLvD7bYpYW8r4QqHF+saGAjdevXypwAEDg/R09/enT5/K+mtYZmCMYTSJ22GSMGYU3mtRfG3c4spjURCXsSkVBfUUpSpg7Vi2tra10Hh6qqmfD3oUWtIWdnunqNqKJQGoaVHfGPGsFds3i74ja40rNFAUZTNoTk0pCxf9o8jYdNuKAuPGAvpdwUxlYKWuFkjqDvQCqKJjjApHAJXsOwrR+Q45wvRy+fIlWVxc0qLLra0tefHiucqHfy5rLWhWG3fwk9eexF1oncnLgDgGjLBif0AgrVa3KGSvqL4oCObA5gJYBianxmV2dkoLIdEX9Jv3ABLRT7VzmLeU8WdXNje3i/7yAJ0Y2VigHJBhfmNQuOZriui3vI0DH1vAl47DphciCliCkeqNN97QolQYGgCMUKRqTDEmG2yFtaKNlhWO6rJHWbmswL69vy9dBcWYbHx9gN3zn5F4GIADfagocMh6Q9E2zEvvvfdA/S1sA4Am8FEUXv/uww8V4OXrUNrhQEYr0rP1vumQjZ3HuG5TBrZ0cKcVtqNTXuTnMThADmunFeHSl273WN55567cv39HQS8wrgEEiUxnru+ac1Df2FX2OYq7I5hKN9NAPgFMpb5CWetswwxsSgEoh8fy/vv35N69W3Lx0gXZ3Hytevyd735Hbt26pT7r448/lp///OcGYtOCfgOm2jzqRYyiIA3ANRTPW3us/wCLDPiAvRqwwneN9ZjBWLYAhtj6z4Bn/sKvjCnA44//+I/knXceKviCInyYnPAlCqxpWVEyzHp+LWX/0yJx039ffyI/Y3hxxodBf7AtwBtv3boid+/dkTt37qhfXl5+JY8ePdJiauYfdJoi409+/3t5/Pi5rKxuyOLCrDIwUuDNGheZG1ilJXv7+Bj8QUVu3HhDbt0CjPlA9R6/8eUXX8rr9dfaRtrKfADYg7/mk8wfq3wK5bexPjJQlW68gi9lDjD/wH2+88E7cu3amwp8WV5+qfaH3K5cuSSXLl202JJ5QzdTQeYGLvDrTU0y9xh7IwAoK7Rm/jM2AY1Pvdi9vyax+9N/tw/YZAAfKaMdLFUK3DJboo98h8wAuezu7RoTpLKWtLXfDlAEvIuOGfubjSM+gWJ8fd/rqV2srKyqDZl9IHfPsxnzihWhUuhudogvpX2AZGHlgKlb/dIYtnKo/YbZC79/+dIlZbczBo8pWVxYlPmFeQWhoNOAKmBtwT6YT3/2s5/Kf//xP8rtOzfl5q3rcvnKZQU+47s++vj3Orc8fGB6zTmcj+6eW1oqwJO1EykOZGV6YAqsa+oiOYJcVlbW5LNPH8lH//qxfP75lzoXOpgQRil8/qeffCLPnj0rgIAGmGA5Wa9XZGoKJhUDUDEnGgAToFVV58OL58/JFEyYBYsbMYkxu5mfRC74AuYh9NMAgjBIVuXihfMKpAJ8oX4JvzrGfY29xdYTx8oYqDvda/6CcYa97kDnAGXFVECwMTM5i5MzQMIyc4jOHPQKxi+R3b29PouTsZxZjIDtKbPZ9rbGDYVzN711/wDiRNmgjlQv2CzAmKdgZSpymAUYXGeIAlDl60Q9lsJnGE8VOFgTUmDKXFXHT3ACQH7mPjuGmA3mGkAOvsGLTc22WYXKSaddhw4X858COgay6TPyaUxxoGxGR4cHUq8BQB2XmekJmZlqyHhtTI6O6Zvl55RUZ6wutfGmHB1V5fAIcNikdLrHsrm1I9MzgGkWlA2RgJD2rKytyMrassjYkRxXzB8BDAEESgw70WhKY2JSgfubW9vqP4kTaRNgTQBVgK4UlNOclKtX35CLly5p3AsY6fHTx2oP6CBxNjFyg00MlD52ACh1MCricrZadAQQNXGi+p2CsRHbw2YYM99sCF+LvvKPDRzYqIBZ7OAQXW7J2/ffkfv33pbPPvtSvvzykXz6+88U2EnlMuBhroWvBBS6uraqdgaz7vzCgsqA9cXePsBadheoSbeNn+vJgTPNVUX1X1n9dmBYhDXOfC42w2diImMZZe1hbVX9qtkmD2oTmgu2WENjNs+pFlOIRzOKBdI5xAgSFGjmLLOFnNBlgJw2dx5JDb0sGOOMvvdQ4wWzX4uvafMsgFvWYAfoHWudI2kUjMCqExMT+hld0FgVfQBw3e1qWyxOKTajIJLQ/vekS7wA2+3YmCzML+hfwFLrW9uyvbsvnQKYiU0z5uiUs/oq6FnBPxXZ2d3VPmGT06whmk1lIEW2xPXGyleTurKHmX8zn2PF4/Rd67qVFcwZSbty0Ov0f1dgtW+I0Wjoxg/MM/SNOZ628GqMA1zclR1l1SQ+JvZhzDURPigMLUCWvuGIPvcwF2WsdYVfMDyobxrCHGE5fwUQqo4cqo9hLmL+ArRP/00+MBOaz2IgNN7VNbatF/xRi8VUtr7ytZ5Ghf32+gZoRQxtHrbPmprLN8bcUrqxTMzxFZfq505i7inmTNM8XMzLlOUAPWft9/C/ZTk+z6f4hjqx3X6PslxpWvicyiTXhmE5PD8/5sB8bNI8t187PdY/mx3bpnS2ZrbYLuaT4jOVNG/na4Uocz+Gv3Gs7bNtzqHxc5E39g0q3J8N1h4DyfizIt9Mz36Jm5YE+ynWcj5mMWeX6pT3m7/e7qgDZTk+l98A7GrsqF/PH/rmf7nyLPsuPveK8hz0r+itM14OAQDF9vo4xnHI6aqFHQOwR9Tt9LfYP5dBTr45u/NrpboddTTeL9Utv08/DxAMp8zO/Rq55xO+dkntL/qCqC85O071w9uf+hEfi9j2dKxiO4b5sH5fnU3an6tb2GM6qOtGix3dVqLfyPW5D8Q2YzsJejQUd/+Ze9n4pn4gzUvHsS4dx+Leg0ci/hz4ZKsHNReWExk8L9ZRKJ4dD3JyfRBVf/6yfFSqf6lsUn/teQZ/ppb2KdVbxoF4xzajCGy4oTbD7xH9d5nO+vWjHaV65Z/TuTFnU3Fcy2whfh/nEr4vk0M/XoixjYPziueFqX6kehWvEdt+msyjvZ2lT9Hmc7LzeSKnv7k5wv1AzpcM0y8/L+cjPSfp81qcr/y5TRob2HWiHygH9JX5n7QPcfyj3g7Tozi/pMeV/TbMx+Ta6teJfj3aRZnvjffJ+d3cnJeLz6J+5uwutaFUR6Kch+lUTjdyc4n3dwSm+iYeYHTsSAIjCYwkMJLAt1kCIzDVt3n0R30fSWAkgZEERhL4RhL4+7//ewVT+UMcTo4PD+JDlzShkiYZYqI6TQT4jtXpwj1tbJogOy3xMmxBni7ePQmTLto9GRaTSDExkS7U/Tge3ukOykVhlMsuJtci+0tM+MSETFlyICaWfKfwYfL4usz9YfPXC9XTsYrnxgRfOsa5hEgcgzQxVJZUMZkOHmD4cS6jCErx4oGYPIu7G0b95bpe7Em7vKDNv/OxjPKPSVvXcU9IuSxSfXAbcZ3yNthuevZwjn9+ndx4x0RcLiFbZsiDsRoUWHjSNRaDxwLRVL7pmA1LfsW+eJ/KEn05m4v3isn0eI2Y6CvTsVw7ODbaXy4JF8fO25/T2bL7+vc+1r4TsN/bC7n47AVPrnuRDcDbFv1rtPHof3LyTccoPSb65/RBRC5JWibzKKP0fZTFWc6PY0abcrtcxcKAaHfeh2gbZfPHsHkjvX5O96PsT7e7kw/V/CF8mQ253sSkdNSBYbYUr+lsRtHGc/YWbSyOUaoDsc9lRQJx/Mvsz9sQ541YUOC/pz4TXRgUGA56En1lPNf77ePndh/tOz032lyuL1EGqY93e44+PH2wkNOVnF3mfEtq73HcvG+xuMbnvKhvqW9L2xPHv8wP5mw6PTanR7G9PiYeLyrgp2rFqe4n4zWiTaY+cJiPyd0zd133v66T/iAu6k4OhOtxQllMqD5MixMBINmu/QqG0QfDVhS7v7ujjFRrq8uy/npNdra3tDASZh2YdBQEUhSmbay/lufPn8vG5roW0ZK2YBgAACAASURBVMFwc+HCBS34ogCPHd0HxR1VK/LRgtNxqVOUSiGf7hDObu8cW1GgBcATdrI3QlOtIJTx8Ump15sFkKoqvUN/sE2gcii1+pg0mgCGjJ1uYqLYvf3I2LCQM7u3M6bMcxRCUtjPs0oK5SYotqaA8nhMGvUJLQyGyYXPRz3YFNrK7NNswjbV0BfADwrc2FmdWJpi26MKAIyOdBU0tK/vTa+MpQsmCv5ShEqxIj4EYANyonAONgRkx271MFlQyAdDD8AggFQUOlNoTNH92tqqvHjxSouNKTLd229Jq0NfAYD1+sAFnsnWxyessE5g7DGGHgX2V4piYmVUosB2WxrjdZmdnlamFvoBaMv9ibFYOdOFFQTart0U9FnhoBbs+Y7nY2PSmGhKvTGhBagOpqLYnvtpYVbBaqpMA1rEbTtnU7RIYSoxitsin/mef8iPawDe4B+sCO+9966CcbA12Gp4AUSjkNbuZ9fmPcf4Tu7R96Q+M/oz96GAACiyrdWscIU1oskV9qaaTE5OyNzcpMzMTqne8c+/py8wPlHI7GwWgE4AnPiunVilgalgljJmsNTXWFssLknj5RhX2phUpAvY6RA7aChY4979+6rDjOfnBdOSFsoWu2qbnxswzprsimLnAgTW7XQVZAHowsFUJkssl803rMhP5a1gLFg/rPhNi3+Pj+Wtt27Ku+8+UJ0BHHLhwkUdG8YM9iUAg7Hv1rcCnNXf9XyQQnefY2MLYAfGDwPCOZBIGTAK0NGAscrAYPxzZp6jI4BC35V33nlbbR02o08//VT1kmu6T+eegF64lzI8tWGU6ShgUwEmYBALoBljYPuQmP7jBwGcII+6Fs4b6Ob99+/Lnbs3ZGlpXrZ3tmR1dVk++OADuXHjpvol2vHLX/6q8C0HBUgx7o5qtqTjSLGl3j/4TaCoRf4EHTJgjBXyuk4pMKxNPwAOFYxies6RtNvH0pyckCtXFuTf/bs/kvv372vf8SGwFPGX19Ymf3cUuAHgRm2/AJYpADTE1i4X1R+rC7NC69qYMvRgO3fuXJN79w1MBZvT8+dP5aOPPlLmEQBv9+7dVbv+l3/5F/nss6/k1avXsrQ4J1NTE9o/iqApNn/9ekN2dvZkb+9AC+zn5mblgw8eys2b1wSmFECqL1+8lNXVlYJ5ChsvWDo6+EZj8gIQqcwjfZa8on/4SoX7GsiVfmPXAFoePLgnf/zH/5uyUNHXj3//kTIPAtKD3RH7BKyBnzDAp80hGlOh6mMVGaeQvABvcCzMXuYnCr9asCSho+afjHmLzxHAy7nM2Qq+PTJwgOVsAIpxjhXR4mexyd4BxerOUmA+QW3cpncFT6IfHGfAKmODQ49gc1leWZEnT55pe8yG7DxIKplfAQsRF+ArVAYKppqQ69evq4+3dalvQHOsdsnYAaKCqYsYBLkamw4AEJitZgrWQGPEpB9ffPG5fPjb38jvfveh/OAHfyL3374jjWZDwQr8+6//9b9pn//qr/5KLl28bMX6PYr768rU6YBALy5GDgMGRQPT0Xfma+63v7evfX/86Kk8efJUlpdXNP4A1AgIAN1GDp999rm8fPlCQQOwFcEkqHN4Hd0BbG5gcVimzCcTU1V1Prx8+aL2WcHGzQllEwJ05aAfk9GSygjdgaVF2UNrVbl06YKOBYBR9M58oDFWcSzX536t1l4B/AQ0ZP08UHAxbHyA1N3vAbwAJGS+0kCfR2Y37Xa/yB/Quu48Xxkr2MtgwSmAuq2OrK4Zkx6xiMf22JqCbIo2Yh8A8729sCGBc2CDAHRaWWJ8w61isrcUnoFO+0xRGrfgc0TnKZsizM/Td+SILBrjNocbOL9grgLUUgCsADfo/K1AG4truJiyoaqvPZAewCAFkhr7JzI5Ouwq4+fM7KQszE/JWIU4DZ/jAHSRdos+wZwFg+qEVGsTMj01L4eHY7IBmGoaZrIFBRF5nLe+uS7rG6/lSGAFrElzqikb6xuysb4l0zPTymDDhgWA/TY3tmSsBrvesYI7JienDfQyNalAPRicLl++rABGWAe3drbk0eOvFNyk8XCjLg30cZxNDyxGUaBmUYTpcy8gbv7xG2BF01vLCypotWCW9JwVcnfmROTJ+bPz83JUsdgG5tMHbwOmeiC//c2H8sXnX8nTx88KYPi4rCwvK1BlbnZGGelevnwpL16+UJDnuXMXFKgLY6ECqQSfOCmt1oHst7p6jWp9TMYbNbWP/Ravlo4bbTGQi8XQ+Exl7Wy3VWfpj+pOva6fnSkauwf85LEMYa/OJQdsXGBgPI21+/GT55wNXDUotR6ABDmR8NiLmRXUNjGuIBuOVyZeZcVivdGU2lhFDjotvaCzyDlLE+PBC8YonS/Qh2KuVnZSxokd5ovnLrqWOTxUljnajF2wCQexR6vbkQ3AVHv7Ap6YeAe/oOC8qSlj8i3sSNmAK2P9jSNoN2Aixtt9xG4BZPMYygDqRSxcrLcsxncgvwHO9XXE/GG/2drFYjD8G/MEvhH9w//Ozy/o2pDYFRZGNj1gvPD5ts51YGeRMy/m15gji7kSj2PV8xSFyunzAtcXZA8QHtugXapDxZyvwE8FTlk8x3j4OsxzOD7XO7Aj5h9ibsnXO7FtvI99cNv1dnuu2AB6JmPsNebp/PsTa5Gi3zGf5muvsvxompPytpyW0/Pr0jb3KTH/mOayvW9xbOK6K64Rc+9jO32eitdKZeNy8bWozzFRH1IZet/j+jWXH/L2xedJMc5O2xXXV7m268YwFWIQA2XqeqfPHD1Yn8Y+xjxcTi+iDL3vdpxtZJGur/z4mId3Wfk4Rb1Nx8P1wO0xnhv1O8om6kTsT86Oc31Mz4k6mep9er6vwVJbTe3B7+E6kep1P2YKc0nO5srsMF4/jllcQ0S9jNdJfU4838ch1YMoB/dNcXxPs0P/3XPNOb3P5XDjWHueKN4/tiHqa/Rvw3xS2q+cbHw9nvrbdMzLZBCvGXWtTA/LrtuPOZJnwTk/kfYr1fHoT6KMU12INpWek/MVPr7xvGF+Oc4bORvJ+Sti4HbXNnJIZRv1Nx3L1IemthV/z/U1jRlyNpX6qbPaheuY+8p4XqrLJ/3yYKMp96Vpu9I2RHtI/XHqs31u5tr+7PmsfUp1PcrUrxvvn9pX1Ouz3jO19dyYRb3AX/oxOfvO+/UBmKrMD6ft9f7m7Os0Wzlr33M2nvNn6bzqOhf76j42be9pNpLTrfS6cVxjvJWz9XT+LZNfToa5mCmV5Vls2tvvtvHDv/zzUW34N1XK0fEjCYwkMJLASALfSgmMJsxv5bCPOj2SwEgCIwmMJPCHSAAwVfqgJibJysBUpyW6cglGL0KKyaPTkhVpAjh/3QFYqOzaMSGQJgHSpAaf/T5lCUlNkPHwjQesxYMmT3LEYkN/aMExaYLGz0uTtGnCjN//EDBVmqyL/UwTJmmSLI7LWWWeS3wMS6ZQtJs+DPDEYwQ/xcI0rpcrKo9gQH84ybE5MFWaHErbEB9Spsk3TxbFYzzZZQ+ubOfbeFyUey4xliaWhiW4To7ToGjPdMRZrmyXzDTxFX+P9xyWdE/HtCyxmxv7KNdc4i21M+/DMJ3J2Xe8j8v9tKTbaf0flpxn7CPjSgRT+UNS1z0veokPluL71C99k7HIjY1f+6wPNofdL2f30S+e9nAuTZTnHjKUJV9PSwJH3Untx3+L147vU5uOujKsT7kksz+ET/Ut6rL/lj4szV1vmO6fBUyV9j0+/EplHduca386B5zWXve16fzlbYoFDq4LcU5M51wfC5eltz8my9P+pX3yOTnVxXiv1P9H3YpzSe7aqT/iunHeHTZ35ua+dB6OYKpYxJKz79QfRN8ybI4ZPkdboVEaI8axSH2CH8v3+Mmo/1E/02Kp1CenOpmbe9JjymLXXLFMzjZyNhLnd98t33b5dCBMwQZRMBFQJLhD4f7yK1ldWZbN9XXpdPZ153OKEAE8aVF9vaaMRWurK7K2uip7+7vKCrKwSPHZhFTYqZ3Cr2JnbwpLuT9n227fxiB1fEQBLMDEMTlkd/6DlhZOU6Q/psV1Na1srVYbMlYFIFWTo2N2QIc1oaq77B8ctJSZanyCHcotxuIayn4pFHJaQTgAFy/Ys6JfdqwHlDOpBaKHPZiCqNOuyO7Ovmxv7kij0ZSJxoTA3rG4NCcXLy7JRGNcAUdaTKc2Y6AfwFPs0r+xsS6bmxta6A+zF2AkB+28evVC2wL7COdTpLSysqyFlrdu3ZT5hUUtLtza2lWgCYWFFDNa8dqYgjUozn7y5LEC2QB3UHiMTCnUXl0DrEVhc0f299oFOARA02TBOmoF4QA6DFxlrEqMD/3QwuxaTRr1cWUhodhad0kfp5i6ocWevuv7oJzTdnaGrUiBO0XRlRZI6osi1ZoybiEL2CYUZELRqBYBepGyFSp7u4wZiOMO+jthW19rBduGMWVR9EhhKOwGgE0oPKSYFRAV4AQKsRkf/sW40u5t8a7HHm7j0e79nPjXi7CdKevgoCjuronMzE4r8wcARHQFhgvO5R600wuuAVABbqTPttu+sY4NgG4GarD7nty8wf20MWUNAFXebgqEGTcDFUpRpM41qnLx4rwW3d+8cUMBIMjq6dNnWiwKG9qgKNNZnxhTZ3wuABMFo5AWDsNuUoDzDNzlRa0UBzvDkPkZZAEYgAJlmC/Ql9t3YKZ6WwtFYY25cvmKOijAN7/5zW+UdWgwnw6YAq1g+ORuwT5+WniqLHoOpjIgim9u4fGIx1ODsXU2MiscnJ6elO997zsK3OFY2Pi+/PJLHSefnwc6c6gMCA5AasFw0QV083UwVYGNK3SvokXI7H5M8TP3odD6O995oGCqxcV52drakOWVZXnvvffk+vUbCor67NPP5Fe/+k1RKGpgFSsSHrB16ZquAFS5DJ0Jzn2XgxycNSWuWQGR4gN89+hBnyuy3zqUc0uL8t77d+XBg/ty5cplBYuurb2W16/XFVjBC1Dq3u6e6pmxODn4j+YWrBd9HfZ8SMGgpP58THWm3cYPTcjdu9cV+HLnzlvKTPXs2VP53e/+VecdfCigLnzEL37xC3n8+InaFYAa/K3aRBMga1N/W1/fUvaxa9euyu3b1+Xdd99R1jZ079FXj+Tpk6e26z++qAPIw0BUCpjzwvgCJKIAMQBVyjRi7C9MSApKUFY7dGpc3nrrurz99l25d+9ewQS0J59++om8ePFC5w3uf+7cUp9FaJZ5V5mYDHigNn98KPUa7Djj6pcB9MLuaKxy3LZmLCFdAywxtoyjxaMGlDL/VyuK/w0Ew7FccwCCNrtFXsZ2aHMmjILKXMc8XzH2PGdDVMAcgCuYJQvGFYCjm5uwiK3I8vKqzlPOPmWxE/kO5mLmAGOVdBAFbFT40gsXzivgyNalzF+wg9C2hhblA1BGbjC3URAPqJb5kQJ4CvGRKyAQ5k0Amv/6r+hMQ/X27Qewap43uRbAof/z//i/tM1//dd/LefPX9C+T07NarwA4ErZk3b3VV7GBNbob0CDP9/d2ZW1tXV59eql9htmNsDQ+Hf0i2OQH2PKHAXwFDnCxOcsbru7MDR1laWr0QAAQRxkzN42VwYwVbOh/UZGjKMBYByoYGAFZHj16lUFps0vzClIkbkYeaM/NqbKq6kgRuzGAKk9janQBWfTwpZmpgHiNJTRE/C1spUpEMpsBHYXGF3wAzvbu7K1BVh/W+Wq810X1kkYjYx1FMAZgF7iE2MpEvUn6+vEU1vSaQPmO4CvTXOYxCqGPIFZ9QDEqskH3ajAwom+HhVgLYX9hf3s6RoRUMFAYe/UzgxjZew2vJSlqyj0dkaZQZHeAHAcQSEGSi4YSIuYtx/jF0w1tmPAscZO+/u7ykwFK9X8Avo6K4e9lnQPWtLa37Xd8WFhUvYaumVxMYytszOLcnhUlY3NHQVSzc8vFixCB9Lt9frxKAAxYoLpmSn10Rvrm8o8BeAOv/B6DTnvaGxNyIE+8hugPI1pZg3Ugp4tLMyrPmxsbsijx4+VQYeXsm+yMcIx87sVA/rGXPgfB104QAQ9AuSH7Jy5Na7HHcBmGw84gyPMn1MyNT2jmzZ0ej0F7D54+J7cu/9Q/uXnv5CvvvhK1lbWNVbE7z559Eg6nZYCVNY31uX5y+fy4uVLBVMtLZ3TOJV1CwyIY5W6NBpsKADTpAEo642agj1huoWx1fNjtE8B8gXQwPxtAaoumFh9LUz/mAfjuiw+p8AeWFcZkOpYDjUetFjO40DdkyJZMKOuxhRLLGFzDd8x1vhF9xWDGMCAqhXWLvv7GtNjGzF31QcOhr75732muSJ29twh/WajCpfN/NycruNg9tptd6TV7Wpsgw7jI5hXmLf9etgHuoZfRFb4Gl6AqdAXfATXRoYWKxsAXEG7xXpCN65gnhKLZRVQpexoxlCKDGyONHn5OgDwks8TDoJFL/ietSHxOm1SYF3B/oiQmd99fQ+IMuboPB7P5VJiTsnjeV/r43fZ6ID2KNsbgNgq6x5bU8dcra/745zt+Yi4QVbMX6S5tlweKc1xlG2Ok8sj+XdRz+M90nxYLv/j30WdzPUh/S7NF8V1n/cpV0wf25Abr2Ft9Dbk7p3KOs3fmT4WoLiCYS19jjNY7xm4Ml7Tdcbzd1HO8XmerxOHtSfto7fLcwOeP/G8WswXxnNjn9K8VE5GJ3Ny2NBgw5NUFnFucDtIdatsrKJtRtlEmcZ1XdRBi51tnNI+pDkE/z29bk6nY24wlWE83+WQ0824jo3tjNdO9WYwtl8HL+TOi31O+xtzumX3iWPs45XadrSj1E5Os7/0d123Fc+34/OLQdyWL7vL+aao59FWuZazOce25/qRswOXYxzTk3mmk5vfneaX4j382Ag+TGWUk3+uH+5b3JfG86KuuMxzen6af422WeZHvW2p3Z/l3LTNMedXNsfo2l2TwoNxSH1C2q90jOLnnO/IjUFuPvb7pHoU/VjORsquf5Y+nfTL5vvcFnJ2XqZfqd9M+5c+H/pDwFRRtjHOzfnNaM9lNnCav0ljiNTnu3zT8Yp9L7MjP9cY64uNY0KDytrM9zE2zNnhH9rfYfLIzTk5X3GaTMv8Rs7vfRNfGOebKP/UX552zVz7OcdzptEX5vx99GvejtTGXG78HYGpzqoxo+NGEhhJYCSBkQS+7RIYgam+7Row6v9IAiMJjCQwksCZJfB3f/d3ykzliZOYvPAFaZpUGZa8zSWXrDG2e2n8l1t0x2vnkmGnnePXjwvymFxIrxmv58mM3EOYdNGux+h/9sAiPviIOw3GBPlpybBUdjF5UakUO7MmIzssQTIsmThMQXJJ0fT4044ZlvAcnFsUkBa7hnr/Y6Ke68TEOJ95qJ3KMia7Y4I3PrzMyT8+IIi6n2t/7ne3kYEN2a6AMbEZrxXHNOpltL+YuEwTVd4Gu86guNFlGmUXi17P0rd0jNN252yrTE5RLqmulCVQOSeOHZ9THY7J59OcXM7WozyjzOO1Uh+U/hYTrRybgqm8D54c9DEp801+v9MStGfxfX7v6HdSn57Tx7KxP00nhrU51V3XR76POp6zibQIwXUh/h02/jkdS8cxJ/ezjEWauPWHX7l+pHNPmc6dZWzdx0XfkpNBbJ8XELk8on1F35fqfJzzT5uz/fcI9krPoU1eROBjmIs5OM7bkupw6sNcn+K84WOQzrux36msB7570Oph4xFllcYZ3v5hdpH7LY0vcjLK2UzqU1J9iD4w+s5cfFSmS7m2uMzjX/f5UfY5fxTtv8zfl9lS9Clxfojzn/ct1Y80Ljutv64XUT8UyFTsJE3Rt/VftFBdmaKqVTk4MFDQ1saGbG2uy9bmpiwvv9QiVgBFsFIdHfa0QI8HfTtbm/Ly1UvZ2HgtCwuLWhQJS4SW5lVEi98VPFWtW6GqsgnUFEgFC8vY2LFUedUqCqY66LV1Z3sAJ0qCA9sD7a43pVabkEqlTomcHB0Rq1SNAYvC3xqsAAYIYod3issd+EWRL99z3Ti/0X8KXim0HK+PKwCJgjyKwwFU8ZqenrVCfGUjAFAEOMUK85g7YRNod9paRKzAn+6BdA86+gLEBVsCsjb/YQARCvu4JgWMHLMHE0S9JufOnTP2C9gbDihEZSf8CS0YVjaVmjM2HWpxLECC/X0YHipacPfy1bICqijStsJlCrdtnMfHYUciHrUCWYafcTF2DSsqND2ED8s2W9hv7esYU3RJ0SzHKJiqKNj3gvx+YWLBYqTgh4KNgaJcQDMUrDojw4C5gh3iLW7Sor+aFR+bXsKYZTv9RxAMRZg6XuP1omCVotUDZZK5evWK3L17V3WCYnSYuyjaNnYwk4PNKQUrV8GqldqlrfWssHTANGJj7p+9jXt7FHsCcAD4VpPp6YYsLM4LAAiYQyj6N+ajnhapUyBJX2njzjZFp8a2Q2Ep42aFswbIsIIyvVPf3OMcYT5iwCIUY2bYPmDLmZmZ1H7s7OxrQSh2dfv2NWUhQd9g7gIAwwsWEUAYaVFmnLv6frIAU1G0qswjh1YQ6GMFYIb7oWcGcDRQBgX6FLu3Oweq52yuf/PWdXn40AAwFM2++cZ1vRZFub/61a/kq6++KoqPTQyDuT/dLdh02MdTWfQKVgwfdy8o9OJuPsd4y1h0eInMz8/KrVtvKJAK/UJWy8vLCnrx806st4NfaCuLjzE6AS4xBooCiAaLUcFS5YX52IYxzBQFYMfH8p3vPpQ7dwow1famMiS988478sbVN9WuYbD59a9/09drio7jWKkcZLA5hgPyYozlOsP18GdeGOaxl/m1TiggRC+RM2DWily79qb84Af/XsF5AFMAvr16taxACQUe9Vm6rCgaW1V5qB0amMrjDmz7ZFxluuPMVA6mun//htx/+66CqQCuPn36RH73u99psTUApdu3b6scfvrTnyr7CP7GWZcZL4rwm80p+f3vP1fgAExR77//jrz33js6f9E2wDbPnz2X1ZVVY8WDTaNdgKm8XwVrnoKndEytUFv1U708bWeuOpbOAYxPY1rI/yd/8scK+uJesMUwrgBo0C0AuNXquIKDFhZm5OLF8woAAqAAwNiKwfEnBqAFiEKxN3O4+XBmXub0egHq21c2LPy4galszuMaHM/8zPjCtmIMPWafZge9gnmQuRogmjHGKJgVENWYFZVzjoGhKMq085SNrTcAVgKIefVyWZlv0I1Ot6OsfvgFgKicy796nRyJgb18rXDhwjlZOrcks7PT/Y1A+nOOAghsvuEFWBWgx/nz5xXczXHICGAVvpd5F3AVgB6AkfhoQLgLC7My0aRQ/0D1mj7+f3/zX9QH/eVf/kh9pbI9NZB1TcfbCvgN3GFzhc0vvAA2tvbbsqtMnzt6HWOX3FE/wu/oCXMZNsJ3fs2XL1+pXsOKtb3NNWDFNDAVgCfiG+yCOdDXb7DPABYHMEaOifEGCLC4dK5flI8OwbQCexev2TnmKANeoTcmR/PTsLegH9iG76jdasG02dVru58w1iX0CWaxAwM0FfO3tW3AGAPbJ/EKoAQHVCEPBTu3DVztzJMO+KRtMDYyZion4tKNDTk66hXAfOZSnRWMmUrjP2JKoGmiMQeNgKnKaqALhqpiRlWQFBGP/jUGRwcAKRiyAO3FGGGwzraL2JpgAMrwGNPnBuQXmVwGMQ6AIxEAGNjQ3t6OVASA6pwsnZuTc+fmZX9/S1qtXdnb29b7EDfb3IFfB1QB6xiMOgsKAlpZ29CYdW5+UWMumED3ALLt7CjDKSAqAMIzszPqp5dfrSjoDnnjm2GqAvxK3GaCrSi4xcCKgJdgqZpS+8J/AY5Gd/HB84uLupkCwEeAbMeHMNWYzPu+8RhGw7b6U9rgmwwszC/o++0dGMgA3DjQvtoHj+g8oWBhs082GQDoBYsWjEk7e/vy8OG7ykz1Tz/+Z3n86In0uocy0WiqnX3+6aeyv7ej911ZW5Wnz57J6tqK6sjC/JKywh5XWAOhI8T6U8qAC3BNgZJjCgsrAHaW3/Pxd//j9kh/ByyjgzjFmds87vXj+cw18K+dgmlV1wedroIUB/OyzS8awyfPPlhbIRuNtWEzVfbsmq6FFEzVB+YbK6hyKjFf9Q6krusxA+/7eDmzkW/k4LEX9zZfYXG7icE2XDPf19b28Zl4DsYvFGG71ZK9wu/pmkCBlI0+eNftBH3ke3wBoCkHwwIsYr7yOBM5qLz6THi2nmBuY66zjTtqAx0s2B2RW0EU14+ruSY6zfyMftt1uzqXoD/ut1i/wV7moElbMQ2gbeMwuhXA8Aj6iDFmmoOLORX8MeAy2sFcxdzu82BtzOZdB8bFzXJiXs1zCFy3DEyVy6GkebR0AyF/HuG6G32i50XcHvqCLd6k1/bfc341nluWi4rtj/JMzx346oIdN4CWvK25fI1fP+1HbHf6m8exag1ODVcc5G1Mc7sxxzWYS3wzhILxs4gv0mP9/j72cdyjb/LzImjTxyuOW9ruk+sEW5/EPF6aA42+j99Snci17+t6UMzCffDyYLOMnF3ZxiowEA9kXianVOejbrjs4zh52+Ka2/sUz03t2dsS9SrqeZlO5fQ+jmOZnqfnuezj8WX66Drr4IVURjk7iG2KMjrNVqLOpTKK43ea7Z1Ffu6j4tgNk2WZfFK9ijbn8vWYP7YrHe+y8c/5Bc9vRPuK9x3W/zK/XuZ/y/yr20P8mxuzsuOG6UUc39T/pzaZ6yvnpEDk1Ifn+pX7Lqdr8TtPv319y9uv+/jT9D/KKjcep811Ze13GZ6lzznb/Sb2xL0G+beToN6cjnO/6I9Snxr9v89jnPNvBVNFWZT5He6d2tgw33MWXxyfH8U5xW0nlZHLJ722z7MpmOqEbhYxRmozng/JzSfRn5X9flZ9cB+b+r30umXz8Te5T+onyvxLbtzTY0+zs9TnRR1N2+zj4RteOqq7CwAAIABJREFUxDE/bc53XcnFD66XIzDVN9GS0bEjCYwkMJLASALfZgmMwFTf5tEf9X0kgZEERhIYSeAbSeBv//ZvNZuTJvXj4jldXJ+WqM0nj72o7eu7E6UNPkty8rRzvA0nCrXCA5WckLhvfKAWk8hx0d5/8OJFacWO554YiQXCp8m1TLYxsWlFZ1ZwMSwpcZaBL0skfVOZ5xLnsW2pDsRk0OB9HkxVlrhDDv6wOE0MxYeUqe5yv7IHGmkC+bTkTVmy0xN6Dhr0ZLXv2k+bXGauEzGBR/ujzqYP96JsB0lDS7L6A2fXX2+jF1/E5NRZknLpw4RB3wYaViaHqINRtlFf0oehUTbRXuP3w9o9LEkYz4syHXa92Nbc+5ho5XcHkdDeON7+4DU+tIh9irIqs5fYt1w/03647xmWkPZ7pbqf+o8yPx8fBgzzOWV6lHtwnepqLEaOfUn9SNn9cw/co18YNg5n0bXYN967jQyTac7XDPPnqe4N7H7AQOe2nRs72pUC+tK5KbbJ9YvvIgj1LPOKn+M+KNVt7psDU/n9Y4GBj02UabyeHxv1Ij5Ecl2K8kp18TQb8N+jXubsNdWDnJ+O/Smzee+rz31+Towf4tjF44fNWTl7cVml9lBm76f5YW9Xmb/P2VP0AWlMUnadYXOvj3W0+6gf6bkuVy9eSWURH8afnENsN3L+RT2z4tOqAqqALh0eAhJqSRtmkb1defz4kRb3UpzH5/Z+S6ZnpgUCA3ZRf/HimSyvLmvxF8VzFC4TmFNMTlEcRd8AYxxMRfEoRaHjdV4UmlKYz9GwsxwqsIpwkYJAdjFnd9DxxqTUx9mx3Nipjo/GdEd6Zb8aB4hjBdUU9FLcVlfglIFiDnodLR6ETUsBWgX7To1CwwagK2ODgZmHgtLxekOmJqdkZnpWZmdmlTWBvitAYn+/APF0FGzEZ2Vv0uJP+lOXiWZDi7RpF591B/iC+YvvlA1ov2UArIMDLWI0NgjRwlQAQGPVuvaNuFmZYxQ0AyOHFcObdO29MTs0ZHVtTV/0A8aBtbXNYvf2I6lVx7Xo0VipKPanaH3cgGNadmzFTxSAahHimMmSwnqAcyrHAxgjbHd3s3UvZDf/SF8p3qQY2+YVUaYjinmRlQK3CqYgismVNUWZi4riiKpt8mCF/lWVuxUMUnAPkMGAU7Sbe8BwhY7wDwDFzZs35PzFi1q0/uzZMwVUUUQcbdTjGrepWJCYzkfup9ye/Fz73orzdnboh4393BzsWDOydG5Ri9AZq16vq/pBnIW9UhDqdguogPZTMMlfgDcGljhWUJ/dj51GKa4z/Yi2HVmpYttoV6cDMOVY5uZm9JzNzV1tD2P57ntvy/nzS6o3yInifXQRORuL2MnNL7helKHG7bBjOCtAt6c2xT/a4YAKvjPWM2cBGFOgQsHZY+x41WN589qbCoIzMNW83LxxU9uSgqlc5qlvNB9u8jkZZ5gueSGygehOgvO4ls/tXMcYEwALiFy+fEm+//33+4w4AGxguoHtzONo1x/1ycpWbEXUDqYYgKkMPKTggkPG0fTH5xJ8Ap+NTc/067vfeyh37wK6mZOdnW1Ze70qDx88lMuXr0i73VUw1W9/+6GODfenqNjHSvVbLXlQmFkGphowUxmbhsddNpawP1AU77uxA7qi7WOysDCpoKYf/ehH6u8AW3z44YdapA8w0NZ3gBzQbQMi0W7eG5jNwFRmD866hK7ZjGZgTXSE4nmYgI600Pj+/Vvy9tt35Padt2RtbUUBXB999JECXt5//325du2ayuLHP/6xjpf5HPNZ2Fpzckp9y8cff6njdPPmFfn+9/9Iz4X9ZmVlRT7//HPZ3NhUphwtGD86loOOgc0cJOaseRFM1fcZBTNVtQ5DlMh+uyczMxNy+cp5+U//+39SNiR82aPHXymzFvdcX3+twBL6CVAY+QJSg0Xo3PklWVpaUJs1PwA408FUDf1O5z4MTgHLdQUswXYDmwftwg8xMSsbEow9MJc08D0H0um2ZaIxKcyJgFL2KXzf3VfZ29gbgyEXaE6YX/Z6YWP2MRvkO/oFOIaxRr6MxYsXL+XZ0xeysQHIriPjDSvG5zzAqICpFNhdtZey2DEv1qpy/Trgz4uqAwPQQsEmVGGOMRv3uAgdIQ6hEB6A7RtvXFVgFedSnA/ojmPMTwJ6BDxiG7w4WAi9BaDHZwCMylyjgDKAkfhmbNUYErkmwCd0nr4aKBF2LvORFoMZQJj5/fHjxyoXjRfGx/V45nz0CN+5smI+xsBXgAk6wrCPj48VAF3DuRBXGGD0WKammjI1PalF+PSTGO7CxYty6dIVZeu6ePGSyoD5h7kJ8JUynmj84/OLMVMqk8vxofpqjWNgl6zV1JbQTwMnG/BRGWK66J0Uchkwe3EvZ55R5h7VQ0A7BhwGmADI7osvvlC2MuzNWLKMNdP8T6/PdEO/Xr18KS+fv5AesYjm1PAfyBZWUYsfeU84BVCq1zPwVK1IPzJLqaYWvsVi0kHBdoUdAMTAkCoLYhy9x8ld2Q2Qbkc5qFyPUTDWyUJLQCwa/xUAlP560XYLULA8IAzAVPVaRd5846JcvLQk58/Py+YGMcym7O3vqD1oDHtM3MWYAOwjviZenZNW+0Cev1xR/zY3u6C9aLU7srW9U7AL9mTp/KLMzc/K7OycslE+ffJMxwi9Ix7Z3t4VGBUrCk7kHnVlrgLgwhjiPwGjYlsA99DfLWUHfCILi4sytzCvgD8NvTVeHTBqer4PveY9uuqbS83Pw3JV07F2hjzG23XPYx+PFQ0kU5FjgI/jDTmuVFR3Hjx4R+7evif/8A//KM+evZTpyRmZbAJgr8unv/9YNyAgBnr56pU8evpYWbUYx7m5BWWlOgZU1sEOiKsn5fAIZkHeNxRgCANvrT6mftJzJ57DtHh8EKe57eNrnLWKvhmw3sCfHnvwHlkCoAJMpnHFsTGz9ueZwEDqthHzp94eP97ZM+N9PP4B9KjgQ2xo7FgZVJthLeSsT57b1fXcIZsiAJg0n0ZflS3s0MBbOk+EzcW4L364MdEU5sHNnV0FvAF807WdsrIa667nWIwNFP/cVPvHvzAns7YE0GcMdgag8P4C3sL/tlvGPkvfWi0YpHwTHLNpY3Q0MJrZs4NgLTa4ceOGAQRrsDXaPH/lyhUd+431bQMktlqDNS1zIB7HaUZFpNmY0HZ7zOlyijG167Cvza09Jkvzz7Dazqit8Z0Ftvgtm/8cTBVzKh5HxhxCjC99bePrnjSnkMtjeD7Y48tcTt4aZ/9ya6mYG0vvEeN1v0aM3+O1/fv4ndtb7FO8Ti5/NOzY9NquX/H7KLfYn/S+uf7YmnkQj6f9OxG7exCc2ZQtPS/NSady9XGL4D5vSy536dePsiLeTNeBMW/l66F4L9dz173Ybo/V4jU9zrT72nwZ5e0+z9d/7jMcTOX9zuU9U73n3Oi3vY1lsvRrprabyirto+vgMHvzdkcdT2XtuhZ1rux9qkepHeR+9/FI75O2O+pWbG/OFnL2637Q2+TXSP+mNpezzfS7nG/gO9eX6Fty8ox9899ju9L+ug2lepTq+7B7uY5HXY/zQur3Yr461/+ye+X6k/qJ9F7xWtEXxvxL7GvOvw9ro5+bnlfm66OtuZ1+Ez3KjWXaR+9nvw2af6hZzirENt+k7Tk7TW09HYuznhP9Wjrn5D5H28/9Xmbv8bxoT6lfTf1Amqsra6Pbkss/VxNxmr2nOp76kJx+Rv+cm6dyPozvYpwV+5TqYyqP2M90vnIZx1jOwVSpnqZzRpSzn1/W9px9nWZzZbIvix/S6+VsJ9X50/xm9EHpnJbKw68VY+R4fq4/ORnk5B79kL93MNWw49N7Rt1L7djn4xGY6jSrH/0+ksBIAiMJjCQwkoBJYASmGmnCSAIjCYwkMJLASAJnlABgqrJFerq49kVuWRJk2C1td9VBQVlZ4jhNCJ91YZ1LJOeSFGmiJl3UpwmpmJT15IIfw29HRSFivE76MC4moFOZ5pLTfq1YrPs/C0yVS6jE5Ekqn1wCMyfDNKEY5T64Z7EnZQC5lSUWVdbFA1N/CBzlFPuRSxgNSwL6mPj4xr+pTucSpScfNAx2BSx7qBR1NSae/dq5h4W5JDaFUS6X+CAnJkT9e79m+pAs1c2cDPweURa58fXfUx1JbXNYEtV/y/W3zL/EtqT38v5zbnzokvq8eO0yHfdz0kRrfBAUwVQu6/hd1LVUnmkbuF9qD7ljYkLRbTf3sCb60jI/NKxN0c7T6+fsJLWjNPEZ9SV9YPD/s/fmT3Jdx51v9lbVezf2lVgJgARJSaQoj0VpRuJMjGzP87NljyNevJnf5/2FY0uyHbbDTx7Li55obVwAEMSORqP3pbqrlxefzJtV2clzq5vS/MYCoqOXuss5uZ6bN7/n6y+Wo3/EMffSH8e5zLM9lPJEjA05dtT5f7Z/H3/ppWNJZzlmlmRV8qeSPZRyqf/NX55741Ect9stY64rRNf5XP57jBEx/vhxrs9on/nlRY7RpdzrcirFTQd0uN+VYmKdD+T8EeUX40FdDIxjzzEs+1rUfZSVN13Fl73x3vEeLrust5Jess3HpqSjxMEYh2IeL9lwyb9K98g5rjS3HCtLuTdfO+eCLL9SLirF+9I8XQ4GgPEGaXrfDKgzQLzWxlD7rmCdCsCzvraqzb0LL1/KQxg0nj213c4VfCUyN/dMns8910Y6dosHaEVD59i4sTgYQEa7gqovduOnYXpQRpvsPA9wEvaQPRmGmaJBo2F3F3p2yW80JxRQNQgz1T6NMDStehNwBdAchgVpWxvmYOAZohln0HYqpzepOcau5jZnbJC12MQk121ofgWcQwMdNjbaHNVmNpp6aBZeXV5VMBWNjqNjfDYqkxO2Sz/z1F3ER8f0HBqQGwrwclARQAprch+bmNTOuPXVVW1IRi80BPMzTaY0GLKzvLLabFvzPk2ufC0twVaxoTvpMzcAZDTND1fNzlvb27LZauk8FhaW5MXcgl6Ta2mje8VKRSO4MlONGKuIMzGhdYBYM9PTcu7MGW2kd3sBzETD/c42TesmT+VxqEh7YYKwXdO92c8AOaryavd25gp4DBYUmsdpTtzetkZz2EgAYnkctEap7g7wMPsY0AUQgK2nmRfH0Rz72muvyaXLl2RgcFgWFhbl8ePH2rhO86M3+XF/zxsZMFQXD+JzTAQsRdAQcqDJ89jxGTl5YlamptlB3xrvadbny+OjgyF4+QrjBk2lNIkas8uusmQY6K1iF6g2YSjlHhuP2ZaPzfMGsmK+yIZn15WVDW1yBpjzxpuvK3MWtm5MQs+sQRtwAAwGVeN3XE8cWAdwP1hZKjDVHgw01e8GxKma8iumGzu3alzlWWhfZHJqXJlg4O85c/aMvPLKK5rHabC+cvma/gwjAeAcwAeeo5W1S5lUurviWjyubK16HvMGd2cFs5fdzlxg8lL2BmWHsWZevlotA1MRm65ceUW+/e33tHmVJuh79+6pTeGTXVCHPcfoeGrAVM7S42xU+l2BVQ7IAGBpIEWLx8Zy8847t+XmLRp8Z7SJmxh8+/XbCozATwH8/OIXv9KxMA8HU3XXGQZOND8lBh/cSVijvAOedgGSHGSm6tqXgdDMk0W2tmikHpHXXr8it2/fknfffVfZDAEvoq+XLxc69+Ke2IY3JwMiAWSj4BfiUMVMxXVhprE8dXAloOCakUHZ2gJMNS6vv35VXnvNwFTPnj1R5rKPPvpIQVTf+ta3tMkfPf3t3/6tjol/6Jo6BPZFXNnbH1AgB03bMFJdv35N2ccAdsA8BnCEcTNlmrXJAQp2ae8caHC3eRjTX1xHAwDm/+DwoEAO2NrakwsXTsm1a5fk/fffV6Yp7n/v7l159PiR2jqAOWIioB0FPLVhbxpWhpTTp4/LmbOndIz4LrkHX3XwqjKQNC3mcF8FU221ZG19TZoNA1uROxyoArBKwbFqa8ZUQv7CTtYBTFdgV9jGyOEK+lBgcEPGK7aMLmDIQJ/GXLUnG+vGJgIwAzvl5+WlFVlcXFbdc7HxiUYnbsFMZawHrAPM9kdHB2V2dkqBQMSG4yeOy9raivqtxW4HwIiOHb04+AXQB77MvAAO0SAPkIiczd8vXryoNoJsYY4CKA6bIKyTAIW8Od9zB+BwwCcAz4xVqlWxqRArDaBlLCoGpHIwJcdtrK8rO5ABjgBvbas8YDrBJxgDsmNdwWIFmyMeOxAYsO7GBgBiY+1qNGxNwfybo10wlQFkpjTemxx3dC0GmAEw3q3Xbsnt27dldnamw7yiwDsFVVvedbYyBaYjP0DfmzCbGcML+mdO+Bu2AxACACB2NtY0BkRnLkMHujYCvFgxG/EdoLqChRVkZkydAHoB2z1/PidPnzxTGQNC9ThmbFW7ypj5/NkzefrkibIswYqIrRh7na0tWTWCNXcwla51LDTbOqT62da6Dqqq1jFViNNQN4APcV0DAiuoyrAiVWOl5TSFq+pmUXZMxW1lYKwOq6TXQoxxzRozDdSva2aANJVsx8ea8uqrF+XMmeNy4vi0vHjxVFZWFqW1BYhjWEYB3Oj4yFkAUWAuhc1mUtbWt+TRY9bmgOpmZbgB0GVX1tbxewPHTU7z2ZT6xGefPZTPPnugdo1dzs8vKIASHwVYRHyBsdXYWY0Vbmx8XMEesOUBXiUeAFCC5WlmdsY2WVD7ERmu1tpmZxYf0Tv2jz6xTQeLAB7BxhScVwEjubaDkDjX866DaZTpFOZUwJ1sDDA0LK9evyGvXLgkf/d3/6/MPX8hZ06d07UZevn07h2NscTJTz+7L3fu3pW1jTXNkfg3yt7dH9A1wN4u64GG7O4NyN4+a9OmrlVYAzdGbYME812bkz9fRWC2N9hxDP6FT+SmO39O1GeO0S7r0qSy4cKUZ6BFWyvYmtpjWwQ9x9oN5zjLpI/LQWkOPNCYD2sua6L9XWWmAqzHucoGtbomm+QIZSs1UIPycrG+Iy8CfGWNPmIMiMQvZZBUgBibRwzo5zwXjTRg9RqSRVjoYJhrA9A2QGoERnmMMeCegV2JNwA4kY2B0rB5kz32gUwYM89mxFSNv1vGrsyYTR82dsBw/uzH86XPCVkwx+vXr6tfeJxmXqwpuOfzZy80lxGLWDPoRhSDgwYkU1ZR+zcxNq7jieDeqDeubc82w531M79jG/gAX8RN5sYxB9aZu/v6vBZtrLvW6zI01tVa4ro+1+JibSnWfnPtPdck3K9d1m7PfpzfM947HuPrep+HyzHWQuJziK1j7RnAj8n1mHz9WDfJ887jjfKsq89E+R5cqR4E0ebzYw0/1wt9HHF8ud4T7+XHuX+X6kslOefnpq5v55l0N47k2oCzo8z92nx33eYapn8WbatON93xG5DK1jged2xspdqo+5bfw+2pTnfRVvx6ceZRR24Lfi2fv9U1qme+6uQ4R/8sHpP1k20onuMy8mf+rJksz3itaD95/FE22d+iXWTfq7N3rzXka33ekvImJya/aEMxrpTOz2Po5YPRh7O9xfhSGncvPcb55uvU6SjfI9qpf5bjcslH6uST/16ys/i3fHz8vde1YgzOthpjkcuhlz6z/bqdR5uoOz+f2+t+dT4W10o5H/g8D/hutRNDrDuVYnnJ7w/Tf50PHDbPHMdLPlPnh9Eeci3N426UazymTveleJ2PjbKos7XsH0edVxxv6dp18e6weBDtIF7XbTaON+eeHFNzbvF7l+yxu+4yRsgc1/N84709nkTZ9fLzaINfVN4+rujD8V7RB12WR9FxKY9lXy/Fi6gvjo85tJQzDpNLKc7XXeewHJZzXrx2nq/nmj6Y6otaZP/4vgT6EuhLoC+BL6sE+mCqL6vm+/PuS6Avgb4E+hL4whL40Y9+VGJf71yn9HDb6+VBffHh88xUpUJdLkrkonTdBEtFgVx4iYWpXNStK7SUiiSdcVeNhdZsdfDFyW9SdMgFW39RwbhpNqA56Iv861UQ889cDrGAkndHjHPLhZNc7PJjc0E6F0ntpYo1Y8TPYgG0roBdekGSC0AlOeVCTF0RqKS7oxTi7J7dxrt4Tq8iUK+CkH8Wi4UuOwOVdV+QRT253caXV8jNmwf8uowrzjcXoL0wXucv0T/qCmFZN1mWJf3H8R1m870Kc7l46wXrXvZSmkceY7TBKJtYhPXibMkX8pxKsbD0sjvHV7+H697HFYv30SezLx9WvKwbZ5ZfvE7JhrI+4/nZtuoK5jmGlGKz3ycC2Op8L/tLSbal+Zfyn8s7+mnd9Uu2d1i+yPrtNfZ4Lff3+MI8+rSP1/2iLicf5oNxTrHQn2042qc3x2f7zHqOMSrGjjq/yw0DUVbZF2OcjHOMc6jzkVLc5BrRPqJcso/EsTDmCKZyHdXd2wENpSaYOjv2a3lzkY+t9IKba0Rb9nPi3/x6pTxdl1tjrst68d9z7IrnRJlHO8n+4PLLsogxo9e4s9y79rCnzV+Ad4wtii39DWCirC0K5rAGU9vx3xpIOX9jbU1ezL2Qe/fuyIMHn2nzMo147KS+sDAvCwsL2vjFrvU0Ph8/cUKOHT+m/aQ039Gcrf7c3tEm2H0FNuxKAxaqwT1ZX1+S/b1tGRqhAQ6mIts5XBtVaTaFmWp4VJtIZX9IGxyZw+AgzB+sxwZlaGREm3yZv4JCYFwYNPAUcxkFHAUzjoKpdhVMNDk9qeAo1iM07tnO8W1jzRk0AALNcVubLWmMjMrUxJRMTU7J1PS0MnAdP3ZM2XRo2ub6zaoJztkM6HzdrUASyEKbD7e2ZXFhXkarnf65D/cA+KQ+oaCOtrSUNWNTQTeAj17Ov5Cl5SVtdOQzgGPaHAxopTqPe2xvtWVpeUXmXyzoeTS17+5YAy9HO5ijm++7zVI0yF965RV57dYtlT+yAPxEMy+N5lutluzu7FTNxV62rFgcqvihIK+KjQw7AqxGYzcAA3S/uraq9sK8Wq1dbSoeacDSMSIjwyMV2wNzsiZjZAbYB5sDMEaTo7HbGKsTLEswU505e1YWl1Zlbm5enj+HHcdYxBxs4o2pSCE2ldatGz2OuE9HMBVy0gbSwQGdHw2Qx2ZnZPbYjDbr8nfuDTtMe9sYgzS+0rQOcKXdloWXiwog4Vx07qwx6NOACQCAnDmpYpCsgIDIDBCk5gv8qmowxB9VG9V3mlu1WX97R44fPyanT5+Ua9evapMy4JwHDx4ocIRmYW3SrFgCPL4U15MAMCrWEHybscAGYL5jgBhsi/hC86flNANtKBnHwICcOX1CJqZgftiR2WOM67SeB7Ds0qXLFahjXT768CMFxvGZy8QAZJU8O8Cvg8xdxgRjvt9h0MKvQ1OesosQKyrQI59tbQGyEpmdHZfr16/KN7/5zYpBZV5BBNiUN3h7/vJYbo3yFTPVpoErsFMFUwECqxr7bd1rz44AEGmcNWYqGA12Apjq9Q6YCh+EoQHQ4KlTp9Wv7969J7/61a87tkz88rHYWkUjQ+cZqQ5Mhc6MTczAVLEJ3KGQXYYdY3uhofjb//53FNQEo8PTp0/k4cMHCkZaW1tX/zdZ14OpAN7s7znji4EJXW+e+/gdQANAEkBcADIAU90CTPXqNXn8+JHq5eOPP5LXX39dvve976l+nj59Kn//939fMVPZtRkTDCjoHaAqjd7YHcxDNGpzzIcffqgsUcbQR/4b1BiMrwMadBnF787AFtfRDqbC1oESYK63b9/Ur7feekvlgrwMzPi8irMbCjTAHtAfPwMqwVZmZiaVmYrxAkLgC+AM/jI2TqN5U8bHDSxMzMWfAbkAjKLxG1sw9jl8E9DCRsdfHcjEcdgPzevmw0MVAIlzkdeYxir8mviCbRvjmAGIYKPa3NzW8y3vrGoDOj5DTiIG+ToRIJDbnYJhlF3IgHr43/R0Qy5cPCtXrlxWZjji/JMnjzUHOajL/ZZrKgsLQHBlObRaAeNirAC/AWUpMGxoWBnnyNkcx/WQxQn9HHY1WKY2ZasFe5YxN9kXoJVGBfTZUtvhXtiSrRssL/kzi+UogFDkzW3NXZZnjLFxbQ1dk+8rNLKyDQ2qTADzYYP4++Ym4E6AgOQs8wN73hnQ8ZJr0RXzO3ZsVhmn+BwmCWIta5sL58/LzVvY3ZtqPwAG9NmmWjc46Bv7sHw2oqAIcgpjYFwA7VhvYJMPPvtMberEiePycuGl+gbgPq7nrDvoSNmoAPw1mgpOJ2Y0GqNaTOX+MB8xX8A4ADAB89z55I7AADj/csEYcIiou3vqhzA4zT1/rj6PjQEaV9lUbGYAePRrGCYqwBywqVVgKpV71QBdMQRWJFKdnSwN4GRf6kcQmQaWPFt/W2Ty+p8CsgYd4GZr5QwG1Q0KKrYNO9sZcSxPDysQ3YB0M9MTcvv2dWWlmpoek2dPHyqYijzZbI7o+lLBm4BQBxu6Jh4ZGVUWpZXVDXn46KkMjzRkampGRsfH1LFYg7hfDI8M6QYCp06dlAcPDEzVbIwpgxWAEbPXnQ6wGvDbOOxO4xPGnDM1pb4DYw9gKtZWS0usIx4qKxVgKoBtyH5ENzIwMJDnXfwD3fHdmanQC/HXgTG+zuJvDphxH3fwDWPZbtvmAcPY1ti4TM/OyvmzF+TY7HH58Y//lyy8XJbLr1xR/eCfz58+VfYvZHHn7h35+M7HKhvWZBPjU3Czap7ebPGMoqt1BVPBToW97wnxv6U+xpqPsTB2z434CTbvIJgIcFcg2thYBxCAPAzQ3ZUPMYVrIK9xgEOAfgNoxMFlfl+XSQRo+fl+bV+/qR9WYFhbt/BcxvMbgOE9GdGNGWCDM2ASIFzdPKIN+NV8R+/H+rsNwIo4awBLwEvEOuRITLY8giMZABeWM66xsrYuq8rky7ML60bbOMjrKvxscYM4YQyMxE4Al8jObIS6sa1pnPFLj9si9xgQFqAwzynM0euGxfeEAAAgAElEQVTMujLbd5ZA28DCvzifewM6xSbJJTyv8p21DT7w8OETHQfrM/QEWxVjgKkLefgz/LiyvHUZCXUdzKYjVVBwfTI/170zUhGXjc0P8J/HEgC0DWWO1hwCe2wFsorPLf4s5/fzWkEE+sWxxFpU/tnrOXETI1uz2no51rTcr7m2MqtVx5XqW6XaUqzh+Zovjyf+3f2G82L9KJ4TayudmF9dJB7n13VZRZl3158H51t3fryGn+syiLWmXPOKz1f5OTReM9erYv3Hxx3nU5qbX8P1l+UcP8+yoA5gYOuDACc/zu3Pa1c+9zgn/yzr5+C97Lnfz4u6z+Mv6ctl1kvvPm+vtWYdZLsqySXeJ+utNL8stzy/XufE8WVfKNlBnR31qu/3sq9e18vjibYYx12y8+hjdbZbuv5R/+bjzrYQ7xX1YOvq+LzcjXcx/uVxRx1kvWbfjGOK9hvjd449saZcJ9OS/LLvHSbj/Hmd3ku+1UuX0bai7o4S7+rmVafT0pyjzKPP18Vlv7bKnTxcsf/Ge0Z9+frlwHn+oBB6Kw7zjSynUlzJOaEuH5XsMPtNjjlu/z4fjs/vo0pyd5+J58X4eJjdlewg+81h18gxupc/1Nm53zP7WJSTn+tzzTEm1oCyrXvNuaSbHOO713W26MCenFgr83utbl2/O9PD4kYpxxwm8zi/bDP+WX6XnddER41bUWaluZT0n3NOzpXZlw6TQS+fKs3jsDFl+4jjczn1wVRHtcL+cX0J9CXQl0BfAl92CfTBVF92C+jPvy+BvgT6EuhL4MgS+OEPf9gBUx31Qbf0QN3rQdg+qxoeEugonldXzMnF2nyvusJNLlDFgk5uIPbiSS76lAptnWN0d+zu7n7xwT6OMRd/YwEiH1dXtPxNwVR1xUUfQ10xsJctxGJgvH6UVamImQtW3kwRx3JYUf0wGykVc7L8s+6zPuqK+b0KnX7fzCDm184N4l50zfOtKxLGAqPdq9vA2OsFLcf6vSjKZTBV9qWS/EvF33jcUXRSKsrFe2f59ApgdQXyHEvyuPJL2Do/LNmQ/y0CHvx+0QdiEbYkt16+n8fvdppfTMZreKFeI6w2wdF00QVCxJh0FLkdNXHUzS3HwJI9+ZgdEOJjdzuti6M5NtfZHedn9rqSnft9/XuUZenaLr/4srAuXrvf1fkzcy/liGwD8fdYVC/ZUalY7nMqvdxmjPGFfV2uO4pNZP+Occ/P9/H7fWMzR44FMR7EceUXDjG++Wf5ZV9eP2SdRDmU/OWw+ed4UWp4KcknF/515/iqsd3vGXNVtDVvMnOZ1uXrUq7OeqjTncuF796Al3N49N0cD0tx1O0ij7ekk+wfpWN8fke5Xo5ZR8lheX7KftTaUHnQ9KfsSUND1gCljDK7dPhpI5yNiZ2wRRvHtHm61dKm+adPHmuT+sL8S1leWpTlZUAxW3Lq1Cm5fAUWhJtylp3rT52Unb1d2dxsycrSiu0YvrkpqyvLsrmxIVvsHr5Po/GmvJh7Iusby7K7RxMc9zWWFjriAEANDzc7rFRDgzT7NmVickoazTFpb7Pr/pA27Xpc1hhKM63mE9tJ3ZipDExFAzENkWMTNGKOykiTxl6AQxuyuLygTejsQg/gieZTGkhvvHpL3rr9VWX6oDl4fGxcG7W9+T3mLtcXPqH2NzIi+4MDsra8LPMv5rRh+szp03Lu/PmwC7Pv4DsgjbEJBR+1NmlEpzG7rWwML18aUAhAGywNK8ru1NYnFBhEtBFJYHwwENbc3AtlqQLQQRMirCcAk7xB0vLWkKytLSvQjgbZN26/IW9/9avaZL68vCjPnj+Tzc11jbfra+uy09429gHYC7Af2kz3djusVfzujFkApGDuirvu06y+tLwsK8vGVGLMVNaY6Y2ijM+eG+wLUAiN6zRXGtsWjFPDyrQBcwlAqvGJSXnwEFaZl9rIHxtVrUGy1WlOjY2wMXe7X8V8Hdev/jPAgdbmloyNNRRkQJPx5MS4gg8cxKMNrbs0y3aZC7AH/k7z6ct5WI52FKDAXEH+NYYNSGEgRGu07cQ8lfPnvxRIpX7bZX9SoKQCKGAlM/nCyAKjBE2bNMkCOAEgSXNzc2zMYoE2fVtTUY6JUTawGnvDLkgRmmzRiTOBwFA2yLW0IdZYCJALrHONUQM0wODFOCYmJ2V29pjqCzuhUZt7oed79+7L3PO5TtOy7/j/eTBVxadXAbeslwV5mLyswdV2V495gKNU3tV6ot1mnCNy9eoFuXbtigJt8FXYU/hizrAH5AYajbUVcLPDTLNpYBMHU9HYbyCq7iYc2DCAQYAgBnoDkGHsXe98/XW5efOKzM5OV764LDdv3lQQ59LSity796l8+OFHHXYPdO1z6+YHZ6f6/IYwPmfT4+eZqSx/2/Oayc+ALizTjx+flv/yf/y+XLt2VZuLP/zw13LnzicKNsFPNWfQgK0gLWOUY3zEMWfAUmawXQc5GPDKclY3ezrzDNgsepZpqn7ttWty67XryiYVwVRvv/2OfP/7f6x+DpvZT37yE2OY0vUqOWREm6VpwIfF4mtf+5pcvXpV2Z4spj7Q7zRNEx907BWjkP681QWbKUDGm6YD01hnfYjdAR7dBQw2IM2xQXnvvW/KV7/6VbUf5AQIDBYifuafMoKsrXWAhzF+WSy0uI0vI19i9dmzZ4x1aRxQBUwgxo5ITLFG9FUFT/GP/M91kIOx5QGsNlY2i1nG4AWrB6A12FpoOAegTC6h0RtWm7VVY2lUsGgFqMJXibkryzCoLemXsS8ZwIh8wL06QD0FOeKfAzIxQdw3xomNDYCSA3Lu3DG5fv2y3Lx1Q2MC58EMx7gBkTEW7I5/zqZijIXYMaxJIypn9MH8yPF8rqCrDkvOtsoJgB15inMBD3E9X5M5CALZYMe+7mdMnouwawchejyxhv/IPmesXgoGkEEFOCMvI+3pxlvkaWCqF8pGCdgWOdl1ieMVkGdwQHMP+mGO586dUUCVAaMMRAqoF+AH9uIMXwAGyJeA8fAF5Mg/xg9DF+e6XJkrc5uYmJJjx4/Lv/7LP+u6g+vB2HLjxg21WY4bq9h/yFmar2Bq6oCC7XnRYpLVcdS2NSd4Ez55oi0ff/yxsszduXNXwb6AexTUNzqm+gRMhZ/Oz7+QxcUVWVsD+ONAM5HGCOtVkZHhIQUoEXCRW2PY1imaDyomOQdPVQRRFbtcBaiqwLh8RvggDvHdeyQd/Odp0mMWgLeqjNEBXOG32GB3UxBkUeVXBSgYCyzXgtnyK2+9JrPHYOcZlCePH+jaTGMIYCplAsIONatLowET6rgMDTUVTPX48TPdDQEGqfGJKQWxA+Y3JjeR9q6BSIkZgJQfPnykQMHNjS159mxOv2NzykylzKANZQPki7hy7NhxOXnqtJw/b+sI4gUsaoBC2UBh5tiMAuONmYp8Yf7vz04OpkL/+J0D3fNzHcfjYw5O0lyyu2vgvMDEurG5qQi6iclpufDKKzI9OSNDg8PyT//0r7K6si7XrlxTeeFrsMHyzAEA5pM7d+STu5+obLj32OiEtAHZtmFmgt2IDUIAUsFMNaTrd+6/2VrTZwXiha8bvK5GzkBGDgDDL7B5j8cZTIUMPI8wP18jc95uu635J9YIHJwYNwfgfI893NfYdC2BxjWssz5xjY6seS5SFkPAkk0Zq8BrnE8sJI9bzXVHwaVr6+uaG33TB8CNAE6djc/XHKz7YOMDqMrygTyInLfbO9La2pZ13eTAmOnicyw/G+sSACurBTpgDN83AKsxUTFvZ2/CHvTZYMvW+ICptrcMWG5zrdaC0q1bAfpCh84wxrVYV/Hd12/Mi00a8IH79x9qzuOaMGeRf9E/mzsAyPP41gR0V60xPRf4Mzbnem5xRjauQQxmfrAlur1HEJTPc2fLmFVLzFRee/HnJV9B+Roifp5lnmtUXmf3a8XalNdFoo35Mwr6cT/1PB+P71UnyXUul53LNX7Pa9w4fp+35/hcxykde5QaWDd/Hdx8MN6vJBtfD8bz8zOmf5YbtH0O8R7+bBbnkWtDfnyWqf+e66Z5Drmmxnm2SU33WdTqKF2gGb/Hel6pXuX3yc9fB3XMJj7m+/Eacd5eo4zxraSHeN0sE4txn38WjHrK71yifnvNL47dZZ3r3yVfyPPJjehxjtke/bOsk+inPq5si9lG8+cle4rnZDnne8b7lubgOS5/dtjvWYYlfUe59Lqe+5PHVp9f1Inr0u0gx426+5dim58bbcxjdDy+ZKO97p9jxReVYWms8W8ln+sV10vj8eNL+ou2UpKvy/iwmJdzXI49pXc0pfczrF14ltHNUQIbnce77Ncx95f8ppdvRD/oJaPfZO4lWUcbd7nmmOfz8bp6XT6N742OqsOj+ONh9ntU/667TrSTHEOjnKPv19lWlmfUvz//xdwQ40W8ZvQxY/X9PDNVtKNYn+aaeQ2Y42+dXx1V1vE4f8bxd/c5l8Sx8Jm/++s1hjr59hpf6XrZX0u6jrKJ66Iveq86/8rjqssZcT3HvX0sfTDVb2KV/XP6EuhLoC+BvgS+jBLog6m+jFrvz7kvgb4E+hLoS+A3ksAPfvCD/fyAHB9We332xW7IS79uc1kudMV71hWb4v38RUT8Wy5S5ofrgwWWg4RcXtCLRRU/PxbH/Bp6XNVBULpPLAL5XGOhIRdzS4W/OBZr2LEXJEctUhxWqI5j8HnlueR7xeJKvH4GGJTsJss/gqmybut0XdIh9yo15nGN+gJbV/91RZx4fq+CYRwrenIGsQO2kgrJXvSPL1nrir9xzrGAbbtKHwTOlAqELp+jgKmyzHrZWi5qZ3vrpRO/D997+WW+f6lI6MXHrOt47V66rCsilmzfm1riS4Po60cpiB/mlz5uL7LW+eTn/ek3A1OV7L809xxrD4tF2Z7d5r3RIIOp/HO/bow1LpNSvC99dtiL15KvxSJ2zoF18SnGdj/fz627R7xPtJ3DZO6NZDnPRV8qyYfjD4tfdbHnMB1HXeW5ZP3FZi8+y+Ahl1spB3sMizElN4SUPivNPdt7nT56+UW0jzzPnI+yfWZZ87s2fwUwla9v4rVjvHXfyS/ujpKv3RZyQ0ZpHePHoDual+I50c6jrOK6omQTOS6Xck5dLon3iWPxsfcaU56vx5vSePP9O36+v6eNhDRmWtMAzBvdxjs6Ra3vjGb+PWWq4mUezWQcB6BqY31ddy2HqQlwlTM7APihkW9mZlpBVOyK3xhtaCs+jXOb65u2JQEAodam7LRbstvekqHBPdndacnTJ5/J2uqi7OyyM74Brbg2zAT2Qg5GKmNsam9jbzRbskP4qOzs7svQ8IiMNtn5XamatBFU7ZBma+YhsB8ZOxL2N3N8Vsc6PjmuwKA92ZX1jXVlSVhcWhQZ3FfmnDNnaBw9L+fPX5Azp87JmVPnZWTIQD80uTVGbId6/iEzGnX1BbR1SeuO4jBg3fv0U7l7754M6+71DZkYn9CGVhpTu43tQ7obPaAoa+JFNgaCYi6wE6yuGqvT0ydPtPH/+dyc/s7f9X7Y+nBDQUqwg8B68mJuXkEMyvTUaNrmEPuwaniT86Csri2q/mDigZnq2MysbGysqUwAVfEzTZSMB+CMMi61DVCgTCg0J46wY/9IxZIyodejuZ+d2zleGX0qoJABK7hG1aDO81XVfE4TqbEGdddXykrUhtHJwFQ0NiL/6ZlpAxOMTWhz5v3PHsri4rJsacOx6cAbMp25B1l6g6M3wvbKdx5jY2NLa3NbG4+bTdhbGhU4EbuwXbU7zwcD3SYMfJZmSa5Do6aDqbxJ1Hbyp0HedvL3+KnsJeE6Hm99PHFcHp8snwBIaumYZmamtAEeZhLGh70ApuI7eqApFnYsdR/iQg2YShuIq404tGFSm+J3jTVMwTzGBKJEWzSg75gdI5BmY0gmpgCeAWAwBq/WdkvZ7GjSRhfoFFAm/2ikf/zosczPv+wAV3z9ZfHQgFBx3ep/N2COg6kM+NVp4q922PfzTH7GfIWvGfvRLXnllQsKtKF5HyAVTePIDhBCzAMdPQF22TdAFP4HiFSBQ8rIwz00W1QyMrvQGKxAGQNfAKZQGQpgqjfkxo0rMj09qeBOQDfXrl2T48dPKCvLp5/el48//qTD4oB9e241GwRIlXeSP9ho7UCqyEwVGx5MntbUDahjexvWrkm5dOms/Ifv/HsF83DMBx/8TO7evVMB8awZWq8Ng9u22QZyMRYjY27Y3bE47vJT4jJlejGAiPmdgdQAkRiYqmKmuvWqMqw9evRQQTYffviJvPvu1+VP//SP1aYBU/30pz/V2Kj2p2CUIfU/Yg7MGDBZEdsBlhBL0THAQnxTmSOw6ZY1SvNzBFN5AzvzQFlKxNEZs8X/XcBUOyKj4005fWZGvv3tb8nt27e1IR0QFaww6FTjKo36AI1XV6t5I28DIdrYYdqxGOm6HRsFMDGhzdjN5rCMNAbk/PmzCrKamZ5Rea+urWjcxKedZYn8sLEJy8a25gH1IQXl2PP47m5bARaAhTmO8S4tLivTJKCc9hZ6hNEJFifYEwGnbcrG+qaCeGEm4xxnonLZY4uAS5EZgI0qPMvYmNUCADLyDwapN964JZcuX1QGHewaOcF6xphpPCdGwMRE7sVf0Ic3zfOzAxsUrLDbVmYjmPzIXU1lODGQGHJ1cLnFnA0dA7nKmLwAF02oXAykZeAkZIZNM0/PM8RtBy3E5wXXl7OqIHNYVJAbPmAMXQYQQI4AAAGj4eMGpqrWEgoa8twC06YxIAJ2uHjxgjJ4Wa7ARmBxa3bYq5CVrmHOALo6qbZA3gFMRp62vAR723CHGcVjnK5D9vbkz//n/1QwFYDAW7duydWrVxT8h2/AmAR4Ch+IzCnOPqaCFMu7zlKIPSh7XsXYxX3w2zsAXT65o/kJvQPEA9iHzln38Pnc3DOZn1+S5WWYJ2H8FGk2RZr6fVAaI6yDyKOARQakOQLNlOUEDL3L4MjvNjb70lFq0AG4AeCrvYPusVljVrP1dbcGZ+sU+3KQVdiYvuu/Fdsr4+2sEbgOjIV7rLMH5PSpWfnKV16XqakxGRrek+fPHstma12BVGx+MDI0VI1D4fPSbE7I6ChgbHx6S17ML+jIWOsCUsbWYQxSUPf+nkzPwCw1o0xsn95D1nfV/paXV+XJ4+eysQ5gdF8Bz6wJjJkKG5nQmOhgKkDZgKGwW+yVHHn85AmZPTZrQPvBfRkaIF8Yk2k3phvbGbLEJt0evGHQWEnMWohBBiTprofwPQfcsK6EoXV7d1c3VriuwJemtLd25Oc//6VsrG/J1ctXdQ3EWhiAUru9pZs63Ll3V+7d/1QwQeIqmwxstXdlcwuQPL5Y5SbBbtgMoaHxo9Val0HdSKDLhOkAGebiYBjm63Ghy25nmz14bcz9Kx6nuYY19QCsnvZs7c+HDqpxMJWvI/2a7tOxFhXrA7lua3nd0N3KKKUARICQNjetBeAHytC7p8Bi5K0A/Yq5cKQBuG9bN3xAPhrbt9n4wRj5eJ6xZmSRNgy/221ZJWbswIJsazeXQ7fh1HzRawtcE+De1NS02gtrCI/TLnPWOkxF4yibdrQsp9o/3VKjYv80thFlzG2M6PMJIDZioDOlOTiXDUKuX7+uz1P37n1WbUwwoHFTn4lhEoStq2I85U7oLT/Hez0k1kmcJYx7O1CMWByb+V0H+jedH5uM2OYcsU4T60u5kTbWWvJaOdYJ/Bouc8ZaAlNVAv0cYI9rMxevjcV1us8j1j9Kz1t+bT8+fo+fleok7iP5uHis21qsRbntZVnE68Vxx+uXfs61pFJ9rXT/rBu/dt35sXbmPp7nEHUV9dt97vfcW3lJlbQ8HsXzWROa3xiTnNuJ39N9N9qlP5dmXfuc4txc3nY+G/wcfLfC390e49rK7eww28l6iXrP8vOxRBlnGyjppWR7UT4l+y/p2c/J7wGyvZXsMtp7Pr7XmPks6ynqpOR/WX+9fCPaZrbLHFNK4y7ZZJ5/SUelGFLnU9FHSjZaksFh8eAwnUUZx/tnu/D6b50d94pFJdnXxdgcm7L8olyy3o4SJ6ON9ZrLYWOO8qnTQZ2/HeXdQWeeXJxNuQpgqvz+onRMll9JvnmuedylfFHKW1mnJX+u82M/N8bvGBddZn7fqPuSHOJxR/H9fN2S3x7V1+riQCk/uv9FeZZ8v5Srosyyv+bPXEalXBPX65zXrefac3+XHflgvi6NWc212rijLl7V+dYXlbnPxXOzjyeuL3w9yzEcn8FUdT5aZ/OHxdM855gPo659PIfprWSXOX/U2WUvv466yznAbYDvfTDVUb2+f1xfAn0J9CXQl8CXXQJ9MNWX3QL68+9LoC+BvgT6EjiyBP7iL/5CwVSxUBEfdPNLxVIh0G/WuzDbfdF+WMEhF2xyQas0OT+nrshbVzTxa/s8Y3OdP6DHlzRe/NDCWLULNC9sc+OcF9ZzsZO/x5efpeJULk7YOVUzbAU+yTIoFXd6FXxKRaJYNImf56JJLAr6cflFVl2R96B+rKEiF2hKxdIsk1gYz8XLOvvxe8eXCvHe8R6xAOS+EfUW7SnKigbkOjCV39fH6zJjXNpQVv3LY8q27b9782Ceb5xn91hjJ4g7ddfZR8nfsm+7D0d95nG4vPJLnOz/dTHlsDjgY4ovHLPssq2Wim5H9R33ffftPI947WgTpTH0imHZDrN/RNuMthH9oG7eccx1/p7v/0ViTamwG2NsBPS53rj+55tUvBHUGjdKMq/zC59jtuNeY+OcOj2VbD/aTLTf6A/5/iVfqcuZ+fqMz1/C5xdZUaeluJtjZ4wzpTzg9lXn8yXbjTZZuibXii+2XfceW+MY4/xyDub4UnyL18l+2ntdYg0HpRfNdfPM/pf1n1/s1Mk7/t3HkNdbOVf5vX8bMJXft5ecPee7nrzJtS5W98r3MX7V+Wxs0inF4xxbo449NsR1Sj4+rut8/v7CrOSXJf+zXlHWehWWBqCBrgP3FGhEk5Y2q1TNbQbk2dZGSGUgqhr+7b4w6BigiOY7BynA/OKN6612S7YASynzFc3ou7b7eROWqx3diX9gnyZcXrK15eFnd2V1ZV52d1uysrogqyuLyobEycb8NKTXgJFlaWlNVpdb2uA4PNTQhkjdlX10nBWZMTApAMwm26aBkUag4RFtKt1qt+UibEbnzigYZ39gz1ifFl/Ky4WXsrK6LLMnZuXKtcvy6qvX5dUbr8rlS5elMTwqslcBFKSSV8Wc5HqILwstbhjj0g9+8BfyV3/1V8oKcePGTXnjjTfkxImT2ggPgIvGQ2RFIzlzoQGURmttgm/wNwOHcRxN7LA2ABSgifX+/c/k4cOH2gxt1xjT5l+YLZ48firPn88pcxjyaDbHKqAOOmlXO66KbLfXFZT03//7f5PJ8QmZfzGvTbzYHmMCzLGw8FL1QTPlygrN3uv68/j4qExXO6tPTRl7CY2P1qw9LvMv5+XF/LxexxpLGxVDWPfFMQ3W1mQP+ITd9mm6N5Amf2f8vgs/TegKAKJheHxcZmFIaO/K2npL7t9/IKtrGyID1oBrbCRc14Ac2lhZNYnys9urvbCuGtErJ3N2I92VVkEG3Z2sHUwFyANGGANAaSbuvMyGhcnzBnLEd2iYRI/MaeGlNRXbju4Dqm8FnGnDmjVM6qgGHRjUXVc4c0A3lnTBZ74m4fv6+lbF9nRabY+m1OWlZbVzmtVpauUfgD/kgh6UVSSAqRi7r890TMpk19WNsyh4XLd4hdxpwLVmgOGRIZmeGpVjx2aUvYLGcMa+sbWhPnD8+Em1NeZPszc/Y+cAARcWF7VBtsuUYA3JFjutIfdgbjWWJwNTmf147nGmHM71pn/sQlmS9gByNOT48VkFDAA6YL40+MPiwXg4Bx3GvOs/K0sM9kbTccvAEmZ7NOFjQ5WFdMbmTHQe42AS21afRPzvvPOWXH/1ikxMjMnamoEoAcTBYAA48sGDhwo6wA8Yp4Nyor4GBwzoqXYUNoRx+SEbB7e4/3WbObz5YbdqngTstS9XrlyQ119/Vd586w31bwBIP/vZ/yeffnpP7cuYIrr+vL3VBVMBDnFQgvrTrjVqmwydoZZ1kv2NfugMprp9+5rcqsBUn312XwEBH310V77xja/Lf/2vf6yxEZ394he/UDCGxebKvxX0asAqBwTgf5wDWA7gDv+IUw6mYnwKCtuCRdHk5bLSxpEKTOU2pvKrwFTbOyLHT8zIrdeuyO/+7u/I1avXlJEKINXjx0/0fhrz2m2Npw6KJR4omGqHa7F+BqDQtXOLjeZnzM0BJW++9ZpcuXxJZo8dr0BIsCxuKqj31KkTCozgOR82SYCyxE0FFI0MVYyFFgY5HrDGy4V5Y6La2pJzZ88oIw1RifGurq7oeAFPGUMV80BOxj5merXnIwXQwLi2Z0A27IDPiA2MHd0DlpucbMjp08cU1AuQGQAMTE18wcTG9ckxFy6c189pgjcws4GiYAFyYD/zZA2h4O2gs5nZGc1FBuiFyaSlwA1/vuM7PoXPcZ4zyjBnb6TfYx2h4EBb4zggy4ETMe4jB4uNrHV06aO6UwDjNkw4rUr3a7K6yteq/k4MQU4G8kROrCdoZLa6E7EKZZDbrly5pMBG2JcMkAg7EWAq8gkA0BmV18zsrExVbFTGOjSq8QS/ZW7kZvzXYqrNy1nbfvjDH2oM+v73/0Ru335dgbn4Pn7R0AZ/A4Qid9PFYAUUsxzjrGjuJzAIIQ9isuX/Xc1J+C4AySdPnsrLly8VTAVw59y58wqe/OjDDxVUNTe3IEtL2wLxGmxUo4CpGgMy2gTYDeMfeZTxAJwAkGAgM7474551bZu8fM5DyqIG8Luh8QcAiIO/PX90Y5b5HzpV1sGqxmlsVs5E2GUWYzzYu45lUJeuLBn0C5z7mdOz8tZbr+szR0QAACAASURBVMnEBBsRsEZ4Lu02gOMxGRk2gE03bgL8nZSx8QkyuGy392RtA6Ywa3oHTDU+AXvqqKxtrCuYBdbYU2dOqw18+OHH8vN/+5XqdG7upTx6+ERWVwF6D8jkFIyiTWk2xmRyElagCV3LkpvZAMBjJ34OSxjrz5OnTsnMsdkKUIacd2W7BVslGzhYHtrfYw3fBVMpYyvEXHvGBqeMPxWwGCAOn/OMASCM9SufKWBQBhTIAqBqfXNDxicn5fXXb8v+3oCsrqzJnTv3hLxz6ZUrsr62oeDEIdY3uwYIYmOD+w/uK5ObNe8PSAsw4yYxAXY7yz0yMCKDQ019nmAtsbW9qTnemCS7ayB/ZjMwvD13sEYj95jdGyOgMWsaaNHWeQYew/Y4l2tiY+MwXLEBiAKBzd+dkevzzC1mXwqAHYelzAHmXcZN7mm5wkGAtj5S1qktNq0gbpgv6FwGecar2GJ1TQo6XgwwpcZdsUgC7iOOtnjeM2ao9bU1ZX/kuMnxcWOblQHZVvbLbY0Z2DB+7Wtcfw52cF03bxirKKxRxCgFvW1taYz0pk1iGLLjevzjmZW4j6zteQw9GHCM8dsGCsSMEZmcnFAwE0Aq1nW+6QpAVmIw4HXs/u6dTzWnoSc28PAY2WGsqMCVMLbm53ePd/6MaLo25kRnpYqMYRzv9bL4bmZoALCb200XJO/383O6zyLdHe5LNcpYQ/EalNchGOtRwFQ+N7dPXwuXahZRLvlnv05nsZp+yHWVzrNRoDEt1fy6a9/uZl3+t1ItztbJXca0XJuL9RY/Nt4j/s3rX27b+fhYj4oguOgT+X5+jaivuF7P94jH+5rk4IYL3QbtXAuM8yJOEAC+KJiqtFlJqQ7X1aetO0pj0XpTJ24aWNXXddFcDjyrFgwq18e6ubx6QHMgaQUaiz7o8qyzgzrdlWJCHFqpZpfBVL3s28+Px+Sx1NXefWzRduLfSj6Z/TH/nvVRukbpvqXj3L7zNbM84vXi83meS51PxeOi79bJxa/TSy918SxfM8edku44phSPet3D42rUT4ydJRlyjttKr5hVF/eOqut4bx9f1E1pzH7t3LPg8zxM3jG/9Tq2Mx6iXtWd2cvG4/1tzXcwP2dZlfy9ZBN1Y4zyKr1nyfkx/14XL7JOcqwu5eEc20rx/bDzor/GfHmYbefPS3G2Lt9k2/cxHDb+7D85P0Rd55gU7xH92e3FP/eY54zC2X7895LflN7h1dnbF5VvPt5rLb7m5D6xH8Tr2cihWwdxBvouy2cphsZYUBePSufl2Jlja50vuoyyPku5Lv8t+mApTviaJPq46zjarI/dr9cHU/22Fto/vy+BvgT6EuhL4MsigT6Y6sui6f48+xLoS6Avgb4EfmsJlMBU8aG21NxbVwCtKyr6IL3R57CiRpzUUYvFhxXW/PP8cqZUIIvzy0WfA0Wi6p2qg6m8yJjl152/7+hoO6/H4kZJJnHMkZmqVGg46t/qDOawYnap4BTvedgOcNw3XoPfeUGb6ddz4Sye52PHJru723rzWPflUZZ/LP7GgmOpQNSrsBZlVNId1ysxiJUKi+5XPjZeWtf5RdTZQZl3d0iPxSS/X3yB4o3j3qjs18w6iYWqON9evh0Ldn69WPiK+shzzPIu6T/HgzhGs6Muq0u8r9tOHF+0obriY/aRw4qovXyHz+KL12hzWa9RFlEOpfmX/D3KJdtnKY7Ga5SK4r3kUGeTvezHdeM+mIu72d5cb3kX0Gwj0b+yrkvzjoXi7Ad5/FkP2V9Kc+mV33x8ETxymH79nn5Ojie5kBzn55/lxox8js8j5r7SPEq27n+LevJzua/fK64lYmyq03uUS2xkiXYR402Ozzm+x2Oz/eYYFWXIeXX+4dfMthxfJvi5veKEx6r8orcUOzn2twFT+dhiA4nryPM4v0fb5hxjMLA1TP6XfSr6YcmHsp/mxpZ8j2ivLqvY2ODnu7w81uR5+Dn+uQGVbD6HfgcwVe3GTTOgMUS0RVmA9nYrMNWwjChjle3oD+OMAnQUmEIjZNcfaBrzRjUHYtHwaI18AJja0t7bUZYlxgbAYLzZlNFGQ9rbLdnb2Zb93W0ZbdKk15bPPv1IVpZfyN7elmxsrEirtSayvyNj7Nw9PSUD+wPaFPnwwWN5+HBenjxeV9DH8NCgjI3TiAqjAsxT8CMMyUijKUPDDRkeHFGGEDpX+Z0Gv9bWtly4eFHOX7wgZ86flaGRIW24fj7/XBaWF2RrZ1uuXL0sX/naV+TCxfPK+DDWpLlxVAFVezS4V42JrJ8z8MTsCyaRLlPFD374A/nxj/9B3n//u/Lmm2/Jsdnj1pjYpolUKbs6zYpcWxsNeSFfNfZwRZph0YkC4LQJeUsbj3/1q18pcICjAV4xdxoOaVp9+uSZzM05SICGc5pXrRFUm7n1a0fOnjsub7xxW/7sz/5Mm6M/+vDXqjeaq2lkhp3q5ct5eTn/QsFfNKHDEkAzIKwYr7xyUc6eOat/YyI011vj6J4sr8AgsVQ1wtIQbKATGwf2Z5s7KECnGpvGLfaurwCoNOwDZmGs2kClTeYAAQaF3fFhAlpb25DHj+dkY7Mlosw4trbScVSAOkM+KMyms/u9ybOKC+izChD6F2Vpq8BUepyNVUEVbRgXrMHd/lmDqjXX05APy5jt5K0MALQ8V43/3G95aVWb5WnWZ6w0/1qusM0nPG9URFUVwKRiPlPAUtcOu/7fjW4WA/e1UfTy5UvK7EGzLU3qgOUAj2gTOXHEnmbMcis2gsiG5fnI9bEfwFQ00yqrnbKkAMKk6RjbRqcAlIZkfKIpx2ZnFLw4OTVpTbzbLdnY3FD/djYq5g0YEL3RmAsgkOZbgEIaHxVkYgwhlp8t3sQG45ifuQ9NsN5gjF9wPrLx5uSNDf5mDf8nThyTCxfOyc2bNxVQoyxwT5/qd9cf58W1kOcaxoEZAW4ACGFgCAOYaLxQEgjLTQb06u6+zr2QLaAVbIWYAJjq2vXLClYEuMIYLl68WLF47cnDh48USMS5/ENG7nOWIwDHOqjQGrGcfcXlZ6AgBwfZ95gnjR0JP6uYKgaHlLXrrbfe0LhIHjGgy12Zm3uusYIY4+cpmGzbWHcMDGmsRHofBdd4rjZbZdzmT/Y7oCwFRIzAOgFL0Li88caNDpjqk08+Vqaae/fuyze+8a58//t/pMwn9+/fl5/97GdqO5ZHHdywp6Bamq/RA/6IfzBnZOd2RoO2No/vGGOU2g0MYxWLkDNTmU1ax5XbhNofvkez+p7IhVfOyXvf+rqCcpHPxx99pEC4ubkXVTPobsVyZA3czpKjIAONPQ6itAb/yP5mtm/33tndk29+8x25efO6gh+Wlpfk2dOnKg9ACgCDR8fGNG4BfJubm1N9GEtHowIAkBdoit+RdWWpgcmpIefOnVSQFmAq2F02N9bVHhcWljpsXgC80KnblDNTdetWFiM9LnkfNMAFZ6m6du2CXL9+Rb761a/I2PiY5hoYqWBhe/RoTvBVYsSJE1Ny4sS0sksCFJqamlH2PfSGDC03TSlDCbozDKjlA+Ia32FVQv/YlLK67ex1WXAqoAG5ocMSqLF9uMMQFlmoFOzWATEcZH/rrkUr/SmYihzSZSNDRwaigpHTwGjmMwYqNiAV+dt8A5tujlocYh1w7doVBZjpWk4BREPSaJJHDKhCjEBOMBLBLgbYeWpySgEEtokOdSnuY43+5CRnX4Hh7W/+5m+UjermzVvytbffkRMnjkuzAVitpXmbc3QJs2+MJh5rHHTYXbMa4EHXHxoHLBbAyEWOB2joLIDIwECVBsTCRp88fiL3730qz549lRcvFmRleVvA6RACR5sATgDkGJgKJkRYkpSfdB87N18ZUp+xNZqBq6zRnrWvbhKg4PUxGW0CUmITHwAuWwqeA+jtY47PIIaPdTY5Z0GsGBGrXG22ZOHCia10bqwLBox97+SJGQWqjo2hWwCLMOttaw5Q31H9wlw6IBDiwEoFmGpvnzXGoOxXGwgwH/Lq9MyMTM1MK5h9c6sl//n3vievXL4sQyMj8vOf/Zv8y0/+RWPno0eP5cGDR7K8RCwakOMnxmRickyajVGZnJxWRkBy7fT0rJw8eUrOnT+vsQy5sI5QMNXpUwrWA7giwmYJXGtTGVVh97GYvivzLxd0jXn8xDGNS1xXAVfKbgM4EuCUoc209qfscQD0RhT0QzxUQBm/7e/J6vqajI2Py61br+l6Y211XecCmPvCuYuy1dqW1ZVVRbuxHmjvbMuHH38kH9/5RNe3rH+IW7BSbbTwOUDg6JIhAKZqaM6wGNtWFluL9b5ZTheMZ8+g1kjrazJfnzAvY2OFRc+OsWdPA4Vj3/qspIyBZk/+/I4cOky4IwBqDKzoIAy13xHymgGUHHhm93CmqW692c4D7NjWjRHI48o2xbkVOFTXn8qIa6AFtf2K5ZcNFxjD9k5btlsAUrdso4qtLWUv5hzWg7PTM3rcDqyAylK5rXGOHIZteSzwmgDjciY+A2XbOhBbA8gHmMrztAM1ugzBFUuwxkRYQW3Ngc6JgdgK8zXwJoC2Id34AZAWYC2eZcgfzBtQK2sHwOvEiTt3PtVnWJObyV9lWz2jVU/h1TNBly21uza0vzmjMfGY2EvucUBwrLFEvbo+Wcvpl9qY2U6sNWTwk69H+B7BWf53l3m0sdIY/D6x7hHrIrne0X0COfhTrIPkuko8snS9+LfS3P38OP5cuyo1ybp+8vW9JhPPifE+jjfeJ9eS4riyzLJ+Su+h4jH5nv58GOujpXqVj8ltINaZSmPS9JSYivAh4l2s8cXruO3F+cd6VZRRntNB+XWfUXwc3TjajXf+HOqbrfgxWRclO4u6jmMp2VjJ1mItu5d+Pbb5s3OdX5T+3suO8/E+br7HOrUf111/dmsH8Roel/Jc6sabZR3jQvbd6POuz9J9Sn4T51V33ewTfp1YA4g2G20qziPr2WUWx+p6z2PtFY96xcIc80rxMccnZyXsJZuj2lm0sRw/8zuBaEtR39G2S9er00+OB/n62VayD5Xyz2F5KI/P81q8V76GcVoeBH/0Or6Xbcc55Bjknx0mw5Lv95p33fU8vkebjsfmGF0aL2OJvhV9z8/P18z+FH0nvhP5onLIcq+7btRBzO05D+Txl/JI1FkpfvnfPFeV3j9Fn48+7cfyzBrttOTbWTccX1rrRB87aozodZzLyPOH/8763McUWaqZUwRX59wQZVinj1IcyGPM14mxphSvSvLrJfOSv0Xdlj6POsk5Ksd9xuhrqz6Y6n+Hpfav0ZdAXwJ9CfQl8GWQQB9M9WXQcn+OfQn0JdCXQF8C/1sk8Od//uf7Xjz2h9/4UBt3e4svQryQFAswvX72Rpz8UH5YYSMWhHoVhw4rApYKW17E8nkfdo3SWGl+iMX3WLjNBRl/8RaLuaWCa6kgRyOEN7uVCjq9xn6UQuFhesmF5/g748kvsUr3zH+zF7TWzFl68ZZ1xn20MYAX995ckV5+cE4EWsVCpevGiyx+vTj3XIDyY+p07HPqXoMX/J/fUSvP3W3Dbc+bE7+IU2uvhDY4dXfxirYcgVNRbqWibl3xygtnhxVmXW4c77HBi5FR3jlGZB27nLN9Rbnksfg8/dxeBV6/Tt0Lsyz/kt7iXGNhMRbw4jyzj5deKGW7K43vi9hGLjrHQnapaH3YvF2vdWOIcirFklLB269ZJ0+35QjSiTE7xsEYd/NY6mJbKb5Ee+91L79HzonZHqKso07yy8mSf9XF0DqfyeONccGL8HWyjM0EdXOok6P/3XdTy4V4v1606dxUEe2jmGerxhd/qRLjvMebnDfjfaP9Rl8oxfucD/J4sv8cdo1eMTTbarSLkox8LL8NmMpzdb6+5wgfb24wceBRKSZmXyz5YGldE3OFz72UC7N9RH9nnHFO2d78WL9uvmdd7Is5SHWs+ZamxCFtJqYpET34lzWWDnbAVLZ5vzUMcrL6ICxVVTMXP9Ncxoszb+RjbQhgC0wG198bgA3KQGwwy4w1GtIcGZatzQ3ZabcUTDU+NiyDYmCqpaU52dnhs039jGbYqakJbaLjXosLS3LvLs22L+XFHIxINKLRQGcNtbBrWAM3wDHYFWAXAEzFbNjVviHb7R3ZbG0pM9XFS5fkwqWLMtJs6K7qLxfnZWVjhVZJuXHrhnz93a/LydMnlQkD8MjIUEMBVXttA3LwlW3edkM3kAv/nLHiH//xHxXw9J3vfFdeffVVGRgA7GOgEBo6VXaDxkzDNdhlnmvHuKs2AOCgWrPyO8xUv/zlL+WDD/5Nm3IbujP+kDY5sxs/rFQv5xe02dFjqsVTGyMN+Hx97e3X5Z133pF/9+9+R5vM737ySQVWoUF52JokN9ZlbXVZgVXYBXKBvefylUty8cJFOQ5D1I4xrHANzqGBcXlpUQFVZmPOAOFNnt3merXTanNo5ALrwGizqQ2iKytrCmrwOM3YHTzCeeh9s7Utcy9gNNvWpmLu72xWB+fuu9Mbm0lsvMnx1ddF7oeuDwVn7RgTmLNaGCgOVheAe9acTTN3F+hjADa/x+rKuv7uTGKtzS21Gcs1tgO9Nrc3jGHD7t0FUfnvBso5GAl8nDQr0yh69epVBY1wTVhxAFPB2uM7h1qTrNJgWYNoxd6hoLfq4j5u1dMBMJWx+SBLB1JsbhrTEzY5Ozsu09OT2hALmKPRhKFhWzZbm7K2vqYAqzNnzlRysWck5ILu0DG2hE3R8KyMFAfAVG5T3U0+oj451oB/1mjsTEAcQ0MrY15dben9AB5cvHherl4FmHBB70OTOKARA2gYa5jnY4unxrjhTQLIBv/F39z+DKBU6ciwfAboqxiT+A5TDnoHCIhvou+3335Trl2/JGNjo7K2tqLsSYyL5l9iHA3wd+/e64CpGKOzMXSfJ4YVlGh2ZTKKOcX15YAqfx6Ja0TL1wAWYFOYkNu3byvwcnSsqUAdwC6wk8BeR0zmPpFFTNmoAjgEkITmHQWldoEnOzs8C1qO6jJTHQRT0YD85ps35datG3L12hX58MNfy507n6gsvvGNb8gf/dH/qU3QgDL++Z//WcdH47MD19A7IBEAp9gW/2ii9rUZNsc/bWyvQJPYzBbN4hWA0gGandypAN6DYCrNsCh6SOT6javyvd97X/0Q+X/00Ufy+NFjWVhYrNhrYGFr6Rf3UqCoxnkDgdl60eK1sqWoFxAjwIxi/zCGEAN35f33vymvv35DgQcvXsyp/QJIpGn87bffVluhURygGbnD8w8N3Z5vGMPKyqYsL7c0v54+fVLZcgDrwCy38NJix9LSogJ2AcEos1s1RgcDOQPZ59YiFQuZk9/BdoaOpqZG5c03X5Obt17Ve6GLZ8+eqX2h3+XlDQVTcf3xsRGZmByVifEJBYwcm52V48ePKYCEf+SNyakpzbGAOww4YLEA21JQdcuY5gCKtDYtBpgMDODjYC9fryuoEKABbJONEbUR7mOAWbfjLnthXDubzwHQAFhObNsxkMfqqtooOnI2KmXy3DHggTG5AfLCL5yZytZyxFHmwpwAygFqNhYgY2IaGgLgynh2lOFnbHRMZmdnNH4gsxkFoU0Zq0uVB5m/N/xjQ/wOWPsnP/mJfOtb31L2n1Onz6iPws7FOkbX3pqgDKQdG6sdTNVd1waQ87YBOYmTxs61ocBV2KgMVGi5UIGMFSD16ZOn8uCzhzL3nOOWZG1tW4GWAKkaDZMRAHsAVc3GsAyPmJ8IwP6K2cvAVOY3DiFW8BlMXY2GNJqjMtKACWrU1ml7xnajQFDdgOAg6NRTL5fDrlgbACbR7xXo13OS/d1swf62T4gQls1DA/syOzslN29cleYoMWtb1teXFUxF7N3dactOe1vHNzQEgBbbnZBmc1xaUOAJjKzNDlAc0PL07KzMHj+mALXVtTX5v/7b/y2v3rgpA0OD8sFPP5Cf/K+fKEPVg88eyMOHxCRYQAfk5Klx9a+R4WbFTDWpMeX4sRNy5tw5ZaZiPYGeYC4D1H/67FkFSAFQg312b3dbAdP4EzZmebKtIFLyI4A8A69QE7V1EetedGF5ymIdeuN81jLum+hCGTSHBnUNwbri+qs3BBwXmy48fvxUdtp7cub0OQXzAtYD9A3bLmvSX/76V/LhRx/J2Dj3A/y7J63ttgKqAFK128asCTMVgKqBKncqI9U+TLcHN+bINRFfjfl614GXDqby525fp3E+MZjj+ZuyxlZMqPEakZmFv7uvOWuLA727/nYQgODjIA8A9id+rG/AwGc5WZ+UdP0Kk5sBN3UDgza2t6ONxfxdwcayL+sbG/psp6xNCsjcVZYqnEsBfZNTeo+Nzc0K0LynMQ/djjbHOuwy+qxQgQ3Jdfr56GgFLmtrjra1xbDdAwB/qKmz+YQyKFfPUTxIED8VJFuBqZQ1tA2DIuB5YwImHpKXWX8if+5JXGcNwfMT4HWefwFTEcvs/YfVyUs1K38e9nWh5w6XO/fgi7lwH1+X2rh9U4Yu6K3DxoP9sc5ILOluRy6LXHt1mXp9JNagYg2l+1zWrf87+MbXu/lebmOxhuTPCLFO7J/H2tSBZ4nw8OLrU7+2+1H8Hs/1v/eq2eSaV2nc8RnH9erfo6/2qv2VxuXji9eM6yH3/5gz83hjDSCPM79PsnjZfUZx/fvfo3zrasQxdrmsHExVsgXu53HJP/cxx3pV1GHUV1wnGXC9yw4Wr+c2Gu3S1+BZ//GasXaX7SnatI/14HjsDH9mcj+qG39dnbB035Kco91H3cW6RLSPPP7s/67vXL+I94m10+x30V5Kc/Y51Nmoj9u/+3ExFkR/jPblP5diQZRHlKNf12pc3VpLjK1xrPnceH6Urdte1q+PzeNq1nOv36NuSvGnJFsHS+dnqi9y3zq5Zv1GuZdsLvtLvG4eT479Wafx3lHupXll2ymNu+RbMQ/l/BNzWDyXJehuVZTMNpfHWbLJkj9lOWXdx8/rdFKywyirfF7pd7fpmAeiHLL9R5ur8xv+Xor9+VrRn/i5lFe/qE378XEtHnN3zhH5uDjuqJM4Vvdzjs12GGNXyTfi+8uSrXze7n0jxIMb5mW5lOJyjHd19tbLXr6I7L1m4DnGN3TiGnFdoM81O7ZhWNZ/lEfOVVEXcVx1eb0uRtedG2Nbyffq7hN9IOe/uvVBjAc+z5wj3Yf43gdTfRFL7B/bl0BfAn0J9CXwZZZAH0z1ZdZ+f+59CfQl0JdAXwJfSAKAqXgQ9WZUfzj1B9k6MFV8CPaH21JhpPuQbbsBl46pK2zk4lHpQT4XEPO4cnEmF4O8IOGF4/zCJhaS4jw7hRbdidJeCvq9YlHAX8rwWdzN24vAuShdKnIyht8GTBWLGyUZlgoRdUaUC4VR3j6nuvvlgo69fPad5E2GsYCVZc91kScvUGPDWjzP9RhfgMZCTyz2cb26l2FRL379ko7znLwpMxe6sjyjzKPPlYqtZV3YzuxR/rGwmeUQfTxeL98v+0f27V7BJRcyXV7xhVb2z2hPfOYvxEvjqisIlsBUsXhXV+CNvunjygW8aMuu088XbO3sHDvjNb0wHO0iyjKPMb6cK42p5MfxfqW4UootJX3m+9Xd/6jjyoXZ/OIhvgTIcmJ8XkCPfpivmYvHpZgW40COY3V5IfpU1nGvWOh+c5hOsj+UfNP/5jqNunV7irvmRtm4zLx5OgKe4gt110EdSCfbTryH/+z5zfNAKR74sX4/n0uOsaXiu+vUdRVzgH+W/Tj6W138yDEozrU0zzy2bAdZP9EWe+k3x4ZeL8fiC/U893yPHEvJn8g75gi/Rn5hHl+o+0uwuhzh/uG+GHNHyY+iPlz/jCPuyhevkX0+ysfP91zjsvT5YCvOGOLXzOuNutzWseMBel2NfWOIhtMRa97iXjYWa9hWWVZsSN4gruxV2ky6K2PNpjblchzNx4B/nJ3HmiL3ZJtGtZEhu8cwzbO70trYlObIkIwMDcjm+qrsbG/J/m5bZqYbMjK8Jw8+/VgWFp5Kq7UqQwM70mwMyvTUuMxMT8rk5IQsL63Is2fP5dO792V5aU271Nk1/MTJ47Kysqi7zbPz//LKmmxswDJhrCfs2A/pzO4usxnWZsm1jU25cvWaXLpyVc5fvCjN8THZ2d+X9c0Nae1uyeDwoLx684Z87Z23ZXp2WpqjTd2VfXB/UFm6ANEoE09oZlTwTwX+oCmY5mB0RpwyNqAnyhB1+fJlbUKloY8GQX6msdG/0A/X8SYpfo5xEt3QZMm1aRSkyfyTT+5og/4eDeBVUz8N7oBAXr5ckKXF5Wo3dkMqRbCXNgYOjcjv/8H72mxPQ+QmAJaVFQVNcY0nTx5rEytymJ2ZlonxMR3fzOyMnDpljYgA3kCM0BgOUwFj4x/NqjBazc/PaQOiMTY1tGnRwSzdmOugoAEFOgDQ4LowasAsoCwYezSWA2AZ6IBcVEaDNB8Pqv43W23VuTF9GMCEe3TBPiZj/sZYSjEvrp1i7uqsdQA27RqTCV/GclQxYVTgWZq13U9dn4wJOfA7TFoASmggxo+wGwcMdZtkh5RxDZ/tAqmskbe77jLGo/iP5xPW88eOHZezZ88qmIq5Iov7n36mDeuAlJydCXtUqBI77neaOmmd7YKpOuuCii0HG9Rm+Yr5hWsh162ttmxu7muDeLMhcvbsaQU6wBTDP1jreHZqbbVkZXVFG/tpzvYYqawtGm8MrAmIThtw6W0eMFCErwkOxsqDjITci/FwPmAl7A27NGYCB1PROLuhsQxyHkAJsFLhl9gyfoUt4t8AeXT8FRMvOuKaHvfdjk0GgKmMGeEAmEqvoGhT/ed5BGASc1tdZSzmp2+//bpcvfaKTEyMKVAJdjfAVLOzgKn2DgdT6bO9MSjwz9kUuKfnFGfOimCqmCPd5gCBAJ585ZXzcvPmDbl2/xQfMAAAIABJREFU7ZoCZmGI+eCDD4zBcMjBnzbHTl6B/a5ipUAm2Ifqbwc79tqDxSXzU2dcxA72IJlTxhnswsBUr8mt124qG88vfvFzuXv3jsac3/md35E//MM/NDDo3bvyd3/3dwr6MR83eeuzScVy4nqMgEpfV/I3ADabGzSBV/ZIXKmAfG6DmrMrMJXrU+eNj4jIyOiA3H7zlnz/T/5Yr7OysqpjI5eR0/wcmv2RDXa4sd5S9kRYQbrsZRYbLZ4YoEdze8UgCYijvbMv3/ved+T27Rsqe3IODF3YPzH6u9/9rsrixYsX8jd/87fyySefqM6QKfbujfjY++Liuiwtrcv58yfkxo2rCqQhX2E3sBY+f/5UwbWAImikN0Yq0zM+Zk3sZuTI1OOVMXqRv/g788GfRKZnJuXKlbPyzjtvq23hNwBrAMXxHT3iawCQlpdhNjEgHnEPoMnk5KjMHjsmp0+dkvPnz+tYLaeOSKNJ0/qQjpecQjM7cgArAEBAgQCDxqjYZYQipxgwFltAhuQSrsn5yExBVFVOA9jBP+IuX25r3MfqAiaDra0d1e/a6obaAvmVuaF/AxmaDzhgAECHgakMVAIzldnAgIw0DAiMrAEXXrp0Ue8NgJd57wsAG4Asxt7osZ7vzAMZAXAlR8CUyZz4jOt7Q5QBTQzwxDoGXTr4Cd0DzGI9CLCKdQlzdOCA+5WvXS3uGNgUZiJj8dvR2I7tOIjMG6R9LQTQDDAjBziYCqAgQD5yfaMBuGNQhgFLKYPevv6t2RxWxlLAVcPoccTYvdCphURYjmwtp7G8Asc1m6xvAPzix11mH4+b/lxha+suK5EzuppPezbuNsLZGrvLBIiuAOYTAZU/a58cMyZXr7wiIw1iKUx5y7Kz05LBwX1pwZDXasnEBGviWZmaPi6jTXQyIkvLawqKb46OKQidTQNGx2F1nZZjJ47LJ3fuqK39j//x/8gbb7ypMfDf/u3n8k//9M/y619/qExOT588lxcvuOe+nDjVlPExnrWM4Q3mt8mJSTl37oIyW5GvsQfWEYAyiWmwvZ45d6YCorZlq7Um220DyXRZl9qaM7B3QCzOyuM5x2tHBn40Bih0w3qRL18XEB94vhhpNJTdsjk6quMiFrc2tuTJk2cKLj157JQ+2xBb11aWFfiDX//iV7+UX3/4oUxOTeg1MIMtYtc2oCHWDYAUAU3BoorvDqi/w9IH0xYMcP4v1gzyc73PB3+L44/51+foMVjB5ACXKiDewXxsudvP95oT9/FniAg2d6CDg3bQg8ev8XEDtuMTDjLyepW/U1EvqZhbmWdcLxIPAR15rDCWO8tLPm/uRz4mP7NpgAOVWB8ApuJc4gnX8nUZMQH/ccBRjKHOCOzPAT5OZ/7kvgqQHbW1roOpjFVHZFvBVKwBt3SMrEvJjdgzv7t8mBfPTqy3GOu9u5+pHCxH2jrU81rUD/d0AFRcD/h1Aa8Sd3mucR26XJ2dlPMcCOAsgQA921u243+ulee6Qaw1+dj8eSLWQbrPD91n2VjfjDWG+Lyhq7vOM46t8/xffN7xY2K9rHNg9UOnPlH9HutBvm7N3+P8c/0rji3OhTHE+mGux/h5fk6WcSn2R/+PNaAoj1ib8meVTmYIz3Butz6OeEyu0fln7tuej3zN4XWjOOb8WR5X1kuUo9mjbR7ouoyN4R4T3PdLso56db+I8uvarL1rjfL0ecR5R9vysRw2h2xHeRzZrv1zt33mFfUUa4Cu22xXdbqLMSOOK8rJ103R16J9+DWiH+c5xOvle8brxrlEOXpuK8kq2lkeQ9043H6yfUVZZ5l5LsnjirLO13MbdL34WDmuNFb399xLEGNryYZzPC7JqWSXPl6XR50tuSw4zp6Nu6DbUuyru1fUfRxjXltEH4vxsxSPov/6NWPsy59nOy/Zcs4HdT7tx5VsoOTHHOdxMvtqKT914hH1HqUoPbjxbLRXv1+MWf4uKs6xNN+oi5xv62QRc1P2b9dnto2sZ183RhBvjnc5XngcLPmh6yHaKz97PSXOJfpkPC/GhuivdTad/+5zyn6afYzzYp6Ptpvt18fq8/B4mI+L8/b4Uje+fK14bvQZu5dtoFXns/kepXiXY1KOBV8kZpXu5zbk9hE3RohgqrjejeuPHGdcfnEjkrimPqo9xJhVFyeyf/K7vwuui18ln87+5fZRknV3rdNlHs453s/vg6m+qLb7x/cl0JdAXwJ9CXxZJdAHU31ZNd+fd18CfQn0JdCXwBeWwI9+9CN9Ux2LurFoEwsydYWpXHgpFdxtR9mDLER+XqlwEgtEpeJDfhiPBbB4fF1BLD54e3Gn9NBeJ9BOIa1iIcqFsFjY9Wv4w72DOEqF3Cw7/91egHZH06uwkccc9ZaLe7HYUXfvWFCJY87FvTymw4zRmhWtsTPbX6lwz/Xiy684F3/ByTGlF3H83Y93e6sr8ueCZ11BPF6zO/furoDZRqM8oqz9frmY1Mvu7dguoCr7YLat/Hkce+k+2Rd6+WNJz6WicbS17KP+eyxy1x0T7dHn4S/pYpE/F5ljjPAXevFvdfGt5CN1cSX6fdd3rUEqF/uiv2S/KsnB41TJv0u2VfpbyX+jbZRi4FHiYp3v53hTyg11sdvn6/6aY3bJ7krjyH/LMqjzhbr7ZT91W/eXdTmvxTn7XEoxJY6jLhbEe3l8ideK9+Jnf+ngRXV/QRXtMeanbL8l3dfnqG5DiM8lx+icJ7M8YhwvxYvsryXfrMs7eVe7PO8496yf7Ltxfjlu5FhZ5wP576W1Vp0+ok/U+UGMF9HmI2A1vnyri+N18qw7vk7nOW5n3bnM80vUupgR5+T6KenC/xbXmXWxuBQ/OjZXsUDqDvA0nFbNv11b6ErEmUy67CnsNG+76Y/AygAVQLVWMaYdrjeojcW2kyf3GNAvgEk02QK40GbXgX3Z2lzXHeIH9tsyNT4iI0M78vjRXXn54rGsrLyUqcmmzEyPyeQ4DZ00RDeUxePJ46fy6b37MjQ4LJdeuSrHjs3K+PiobLZWZGcXgATgrra0t2mCpRmVpuQB2WztyPYWn+3JRmtbNlpbcvrMeTl24qSMjU/K+NSUjE1OSptmIZqUmw25cOkVuX7jVRmbGDM2HZqRYeUaGFRgFY2O/KPBksZ2xUfQLAujjgKirJHPG7hgiOLLdjY30AesTgBdaGimwa4LRqHRz47BnrQRsmLAoSl0Y21dVlZXZXVlRebnX+p1554/1zHRLEoT4NrqqjaQvqgYiNRXqibMwYqpBcDVsePH5eq1V+Xr33hLwWmrqyuytLgoy4tL2nAIewfN9cyfxtPJiXFtOmZsAKVmZqa1oZpGyoH9fZ2zApiq9TExfHNzXb88pvvuuvzuu/HbLvLsGA9T06iugwGzIBeaeJkv4+X6GgMGBjtsHtwPRgaYyFZWN5WZaksZPaxRk8ZI5KhNqgUgTikv+RidvSau83XtXVEN6U7+sEcNw4LBzvjGqsM/mje9sZx7MwbYIdSX90Tng73AuIDNbG5uyeAArAyD+jkNxQo+axrDFWtmAIPaFFLpU8fCcxwGWAEhuTf2R4s2LEs0i548eaoDSoKVCuCWs/AAyFA2AB20sUJYt3n3oc2gIWGHVB8HrEWhuZcGZltLDKnvTow3dff/iYlxZZcA0Lmjm1AY8HRpZVlg0GCMyJy/YdM4FL9zLW2EXluzMVYNiNY8e3BDhi7wpGLU0xfj2IGBE13/BuxpK8DKWM82dTzT0+Ny/fo1uXLlisoGJiiYfRx040ADxhCbRHzdHhukub4BRxz4ZYBVe26rmKKUBWxAbdmngtiRIaCLr3z1ply9elHBpOvrq7K4uKBgTPwNXwGc+fjxkw67gwO3PObYRinGnKWxijhVNQtEgK6xSFmzqTcSxLUKxwJ4OXPmtLzzzpty/vw5jVkvXjyXuRdzCtoxZhFrskUPBti0LxhCHBgHI48yvCiDHzo0WTiYlzwKE153zefMVAamAtD1la/clldvXFUmnp///ANlRcHPAYO+//77Gq8AEf3DP/yDAghsbWKgCNXbEDbugC2rH8W1nOdyAB98dXS4baDmCKhyX8Y14tppB3bE4SG5dPWc3H7jpnz72+/JwuKCgqjQGUAaGuYNXAbozmKVMpq1+N3yi+V/cot5HwCrg5vTmE0RD/j6vd97X5mpnNUJRhrkQa5577331N4BQPz4x/8g9+7d0xhD07o3wiN34u76Og3ne/Lee99QoA7N5sRZ5Pn82VNZWVnWpnQfO3MxvRqjEl+q3+rZsWv7xs7EtY1tSQRmqvMXzsp7770j165dVdsCwPv48WOVlwM/0R8MZwZUBlDA3C1OAh4ClMpcbF0Aa2VT7YXYYwyBxuyEP5Fj+JvmbGdpVDY804Mxn1jzLI3w3vDvoAjOx06J77rmU8aWAQVZUBvCvpE1vmoxbEvWVtdlcXFZXr5clPX1TYGJEN1Y3oOlshsjFDQCsKNiMYJpCfsCiMbPMC5hEdyfNRBMXqdOnVQfBDhGzhDZkcGBPWXs1C9lbzEWCcbGvAyAAVDFWFmUTZFjRkb0fttbgLMMNKoyGxoy/WKz7bYyW401RzvsdwqSGDXGP4/X2HEXpMU8jZGT/ORgKmXsqdZMm4DxNrEtA6Qak4yxcgKmevjgka5TDCy9qetKA1QNy9CgZjNpjDBm5onPA4LX1NYBU/E3wsKQPmdaXECfrG35UgYcTfPmf+pjmn8OMhJZ7DcGSQPMGauOx1lsgbzH9T3G4BMOHBkhHhGXKrpCgNMnT87K3j7rR5jzyOPEVhjNYE3alkZjVKanYWI7I/t7g9Laasva+qb6A3rbIeaybmw2FADfGG1qjF5dX5M/+P3/IpcuX1EAFiD8X/3q1/LkyVPNJXPP52VubkfW1/fl+IlhmZ6GQWdSmdvGxyeUyezM2XNy/sIFOX3amHw8RwLMZGOCc+fPqn/BhtbaBCCzpT5h87cNBwAP4mes7VhXWj3LvtvayVjDYkx2MJDHEWxIn4OGBnUjBfydzRF223vKTIWPkXemJmcUtKtxqgUYDdDqlnx052O59+k9mZic0HywubElQyMNBZOvr2F7jGPYniP2sdNdZfcFzMj6BUCV5/24pnegk8c9b5CNjbaeJxzs4+sJk4dtFmLLLQPx5jqG5tQqD2FncV3N+f5sFkHffg3ORW/4Lc9VGgM7LMV2L+wfeaonVYA2v8/YuMUJ/J98YMyPxJtGZ5MNBUG2eUYC3MdGFG31VQcIGUPqcMVMaWsDwKq+EQmMUKxPGUMEgGIjlhPNNmLd3cFU6AKb4hnF7Y31H4xorD0NzMjaw0BP5IrTp0/r+tPnyD25P2tOPsMeHz18qudZPmjq+PnZ9e3P5OiFv/t7ErcR5oLMAVFZ7gCU1c2PFn8s5vrzodd50SmM0OgCmfq/Ug0m25uvo/zvGSTna7TS5z52H0+MXy6r/O7Dz4k1qFjr6Ay++iHWPGJdo1Q3ifUNH5OvkeJ1S9fx54Z83GHnxbpLrs/kufjvpZpv9P+sP66bbSYeE9fi+Z5xzek6cdnkOUfb8p99XPG62a7sM8t7pfpWtJ0ce9w+ok7q5ObPDubbxnjp59tzk62Ho136/H1cUR6lWp6Pw8eZY6vLMH6P8vd7l/QQ7bOkv15/K9ms+2bWR5yDzyPaXJZ5Sd4l/+rlG3XX8DHGXF0no5KvluJBnWxLuoo2H+XCsZ47o714jT76svte/uyo/l5nz73kHn0z6z7bcMwT5AiXY8lPe8XaaNN+DferrHuvb2Q/yNePY/d1Sb5P1FHJvyIYMseJkk9xDQcaxjxTJxfXf5Z59seSn2k9G+B8AA/HMZXOyeOom0O8f5bRYTE/+m/JpqM+o878ulluJZvLY8rj7WX3fp8cq7Kd1d3XY1hpHnXxwf9e5z+l9VLMiXUyL/lnzLFR39mfou6xWbfFOL86n+K6rGEzmCrLJMvDdVuSdbbdvP4qyaCX/fq94sYCcY0QxxLzWSmP140tr4+yHUa95hxR56tZNiVbzvG/FG9zvCrljDr9xrheiov87bv/8Tv93vBegab/WV8CfQn0JdCXQF8ClQT6CbNvCn0J9CXQl0BfAn0JHFECf/3Xfx0gOl3ASa+H61IhJj7I5oIMv/MSnZe/3pBVeiEVi0f5RZIXW/w+dQ/gsZBR+jmOLRap/Oe4k4v/zcfKmLyYwXE0fnhTbC5A1MkvF1Vy4SAW+OL4eBFdagbPRaqoh1j47FVYLBWMSvr0a8QXgrGYkeWZr5H1YQUudsBtdF5+eoE3N156gS2+HMoyLxVTsry9gGeNHda0yL9YsMrFsboiTcnFaFbyRj//vDTOOj3VuW22Cxujya/Xvzh/fs4vNkv+UCpyHjaX7PPxpcBR9HKUeecx1BUtc5HbY0csyHlDVPxbftGdx33UAnP2SY8ZUYcl38jzOez4PK8cG+MLQZedF2ljUTYX3evsNeso22T8PMcK9zEvGOdr1RXGYwzL5+R8EXcrK73gcnn1+h4/yzZd0ofbT9wB0+fiTSL+otGbwTknvmirG0+dPWRAVG7GcFnnF5xu3/H8Xjr9fLw+2HhdiveHxYm6/Bd9NsYof3Hics6flfJfnR16Y1R+UZL93j/PL9RLOSKOx+/ra5z8kjz7Z5QV83DfyNeMc4zxqpefRt24feWX9aW46H7j53u+zeuU7Cd1ubhkm/HYuhiSfa0uP9SNK9rLYbmlTi+fO0/ppgwjAWsGL4gPrBW0Kc+a+x034buAq+3o/vkVzIrmbmWssc42ZbThq2K64ho0rgHPAGhCrt9V9gfaZwFWtUT22jI8uCdjTf62Lc8e35MXLx7J8uJzOX36mJw6OSPNEWMbYEgAhBRMdfdTOXHipHzzd79leI8B5tGSvf1ta3AUmo4B24wYK9XOgKxvbMvGRlvWVlsKrGpt78r45LQMDjeV2WByZlZOnTlLp6QM0WA8NibHT52S02fPyuDIsIxNjOsO5qMKqBqUrS0aV40FSsFUFbinAyjTpqM9bRCkWZrvgMEAiSwtLsnW9pY2ztHAx87nNOxZg6GxPtCk7mAqdKRAHQfjrK7ptV7Ov9RG1vW1dWVP4TyAVCvLywokWF9bU5AXO8LT8Mg/A0W0tTGanfZfLizK5StX5T9857ty+uysNlk+f/5c5udeyOLCQtWsPaR/n56ekqnpSWV4QPvkDIA+AKpoAlWGgYrRSNdg2nxl61TVu35ZcxTyckYcdsfnH3IygI81aHMccqMJkeZDwAcwVNCIa/49KBva8GgNnY0mzfENWV9H19vKQOZMacwJ+XBeXDdz3xg/OyAUBXRYUyqgAfTCHP1ZSuMMgCFtNrUX5NagbmAqXoAjo0Ft8raGdWPtMbCZAQ92ZW1ttfNcaeC7bRkBFKbsSzQgG0DLGsKtwdjHjP1xjMW8LnuGxzauzxzeeutNOX3qtI7h2bNnCq5z1jTGqIxEuzRrKyJS9s2pKjBVFyBiHm8NdQC6+PJ7cQaMGejCGGcGtREbFrOZ6ekOCx6NoBoX9o2pghi0tLwk4xPjcurUKR0jjBV37tzR5mpAFUQH9IJ9xAZiZ3c6CKCy5tQY12Is9fyAb7aU0cR0BpMdNnb27CkFK+GXsOEA4sDHPMby3ZtevakJfSI7xu6AIbdtB904cIn7ohcHHcU1DuNhLrOzEwqkWlrakDfevC5Xr15Q3wM8AMMbrD0wyayursnS0orFgPV1tW9/buk0kRG1A5jK/cFBXv5Mbs3J5tMRTMW8sDEAHDBIXblyWf7Tf/q2Nstz7ocf/VoWFl5WDAtttXtjIDHGGVtD0vi9W9k84DJikIGSFAyjxDCmM+6D7SBbG4ux1SAvcGDgL4gNX//6G3LlyiU5feaUfPDBzxR4wzlvvvmmslMRNwDB/eu//qvq0Jq4Deygequec+M6I68B+N0YGQG2bRlTyI7FswimUoBFBezzNRbntnf3NY/87jffltduvyrXrl+V+/c/VeDX/PyCzm1kuFEBQjZUd/il+RBN06YTbxLvbkZjzdbGgtNZhalvco3f//3/KLdeu6EymJszoBu+A6jn3XffVfsFEPXTn/5UZaSN8BVbCeNnbtgU8wJE8ad/+n25fv26jpO8AgvNThuAmQGGANs4AAmgRGQ4c4CcrSVNxxYHRVot4hOAyUHZ3t6Xmzdfle//yR+orSPjX//6lx3QGfdmDtzLY57dx2IQeZjca/EFgBFzGpGxsVGd9/T0pMjAvjbOX7x4Xu8BAMlAdXq2zsGuaYAq8xEYDaXj24zBwEeAYyyP8eW+5w3yrEOQP2wiCkLbAES1KPMvXsrTp8/1CwAVbF6uV6tbmM713tX8+J3PYJDhc+IEoCHkBqjD2eIArJJLAd2QM0ZHRxRYxBfAK3tmA/QDYMjyirHHYeMW1x3whExp+uf3hQVjBON3Bzd0gY67+hngAmqJNPxjQxzn+dtjZgSLcy/P4cgc0IKvk9A1sY18DxuVN6A5gOLxoyfy+NEjBciS/1eWYXpk7AMyOUGepfmxbWCqBiBkfAUQIgBfW4doDK/WbRzTqEBxBoiyL1/v+kZa5EiNl6owrslXdTxA3ern+PxDbsAOJmBJqxgwsVOOVSbIfTEQI3KD4UqZf4ZkdGxYNlvrsrq6JONjMF4OQkda1W/t+XtqCha28womW1xaUbvYUVsZlN1qTT6EjgesGRQGyK32tly/flNmZ44pM9XTp8/k0aMnaosrK2tqn/Pze7K2LjIzC6vlpDKWAbYjFpCPAWWfPHW6wypF7nEGudNnz8ip06dlZmZK136bLdZzW7pW5h+6jMyQsXaKzeBLXosoPUfnunqHqVP2NC9cuXbNmOsWV2RtzcBloyNj5tNb26o7QP1LS4ty/7PP5PGzJwq0JGYsL63K5PSMjE9Oyfz8kmy1sO0JZaWC5RSmQM0jMOntbKvv+XMvfuJrQ/cNt3EfM/MhPjJnBccMDamfY/ccy3HO0qVr5ArU7gAj5Bef4T1Xe43Bd4DnGAdUYXu+dtHngw5L56jKC7tiVacbg0l3wyTGga6ZizO4eqbRzQ0mJztrMtbjDhRyJjp0jB/zXTdZ0HXEjj6bcM3XX39dGiNNATTlz8rcx3MwbLs8KzlTk6+vzF54njz4rseAluaaFo8AUxlYyWwOoBagPth1HORN/hnWzSBYe7Lmi7ozQHC7WoMOyPyLxQ4AcnJyusNo63rwmhj6cp3w3UGrDqQijrqd+3HRrmP9xq9p8YgHdwd12rO720Q8x5+vvEZswDEDZnu88uvqGqeKa9GOOuv6qoGc8+K6OtZZ4pon119i7ScsVg786PPItTC3i3xeaZ3mx+S6S75GXZ0nru/zmtDXw1FH8RiXVZZPN8f5es1YwOMY43hcN4fNN37O+VHmcR7+9yxfjonvjUr3LdWlyHc8A7oteZ3Qn6ljfNL1b8Xe6zW0rJs41jwn4nZ8NvJz47iiLfsYXOYul5hDOrm6qlH4MSWbiOPJNtzLhko2HuXvthK/R9st3SuOM+YUl6vr04+rs6M6/3M9RF/x+2Q5ZJ35PT1n87nHHQeTxnc10SdKMohj6eVj8dxoV1F+Htti3dhjo8/L/SCOOcZLPy76dpYJ14zggTo5Z/v33BTtPPYVZL27bCL7m98rxqbYA5D1le0r6ibLPtqR23CUQyn/8DffoCfaU9ZRHJfLge85j8X1TrYX26yju8Etsiu9Iyr5fSm+Zb11xq+1TC+JHWzT5JgcD+LvdTmsly/2ul6MFVn3MQ6UfDrrOm4AUCePXjk5nlOas59bipfxb3Xxt+T/+V2XzzPajdtJyVZLcq/Lf9H383nus/keWQ6+puI7Y/e1fLbrbNtx7jw7OZiqNP66fJRtM/qBX58xebzwsWY7ynEhxgI+y3PpZfN+boyXOSbVnV+yh6zrOjm6LI7q9x6HPQaX7C77WHw34POMY3b/i357FL/7zvv/od8b3itg9j/rS6Avgb4E+hLoS6CSQD9h9k2hL4G+BPoS6EugL4EjSuAv//IvOx3S8QH2sNNz4dgfjON5Bws+9qLOCxKxuN99OcfL+u6Lk/iSKRcocgEh3/eoxab4YM79SsXRWGj1h/dOEdl3wEwC63X/LLtehTSXqzVkVQ171U6auUiTi6/xRchR5OHXyy9vSrItFdpysbtkIwcLiNac4Q0B3sjG98PAVHUFxGiHcTwcH4uTXuSJNu/zjoUfP6903bKPWCNlae75+OgDucDmx2aZ+jg4nhf41nTabdgsFdayHKLu4n3iuXE8UWfZxvz8PP5Skas0l3x+Xdypk6cXWdFZjB2HFQ57FXNL/hjlfpQx54LmYQXS7E+xwFqSW9YPY+plq14M9eP8e/aDuhxQN586nZbsJ8q8zhfiuFwmh8WRUs6IOypGWyjpoSTLKKeSTUbf5fO4y5/rzovsPu/ODuzhpVfJlrJ/Zp3EHBXtJMqL8cUXiz6fupcpMYbk+ZZ8OeaeOn+oi9ElHZTmke/htlqnj2jjpbjkjf45NkSbi/eMts3PpTHGHOv3jOuW/HlcS8Qx5tyUZZd9INtE6ficX3wsdfPPn8e1Wkn28Z4lXZfyScw3veaY7bEu/pfum2PpF7HDXnFaP9P0rjAobSBUIFQHDGV5v1uIsuZei8tVM5e1LVcYaLtGZocxpADsVHuyK7YWUmgNO3bTzAqYYndbRob2Zaw5LMODbdnZXpU7H/9CVpaey/5eS06dnJbZ6TGR/V3Z32trcyxNsy+ev5B7dz/TBs9vvPuuDAwytl2Rwf+fvTd/kuNIzkS97rPvRuNs3ABxgyRADjmURjMjjXZ/eLL9byWZNPNWZlqZvTk4nKF44yQOAn0fVV338exzT6/0dkRWNWa1vywLtGZXV2ZGRni4e3h6+hdfi4YMpsIu/sI6kknnwW1Dw2GWuj34OBT4E/X6iJMBGslRpzek/XqLipXJ1vn1AAAgAElEQVRZml9cpiEKGLM5yhZKNLe4SAvLy0xnUCgVaX5+lopgv8ilKZdBwWKOSuWy7EA+JDo4QEEw2CaavCs7ioRRwKiF/FKQWqJioSRFy6k07+aOwmxlCYOslf0A7aMQVQBTdQarCNNShwtGlT2j3WxzwS5+Xj5/zoWtDDzpQt4pLmjU49IXAIpQVCjzCjDV/fs/oVZPGJMAvsK9hv0BM0ygQBsFkQBN4e8eFzHIDvYoVgdbFQoFcQ5YFpRBAAwLuYh1QEAr8TEu9sRO65Db/h51OwJ0AvgHIBot+kRBJsssAlMBUAdAEMakTCFgIUDhtQAkMtTpDqnR7HKRMXQRfnNjY4PPt89IsFF9mWxjZwXLoLgYTFFgt0DxPQouuaC/05H4GNWbETuUsIGA6UN+BsOItQygLBRrM9sAAFdS4C/9GHLROMATYBjb3avR7s5+BPqQ4ncpDM2z7LggHkWVDHYEGHIgYA9mFZJCb2WGAVgF8wYgwdWr73BBKO4PMCJYzDAOfbEv+kZSXM+F2CNShMNLVUqYqUbrKQBVEbAKjGcAgtXrLS5mL5XydPz4MjNSzVSqDB5UoBF8AwCIGnccNBrMTAX5Qi4orH/48DGPG/0GgwbmCTpsi12VKS8JTGVjBY05YiCdxBcYjxQ59BgsAFaqpaUl1mUw+gB0AqCexiPoswIoLJgK32OuVJ+gc2qrOu64P7xiH2Jq1mcu6A5k1mi2aGtrj27evEznzp1h/dvb22WgI8Be8/ML7GsALoR/gGy0GNkCouCrFUylflx8TAwI0rURBYyqR3bNgS4B/DI3V2WWs48++oDnqdE4oO8efMeF6SJfARDGRXQC3kwCU/ExBifJGiOgBQFTQQ4yV1HRcITti8FUt+j8hVVaWQGY6jNmMMJ9b968yYAh9oUvX9Kf/vQnlg/aVhlzDMOF6hFoQhGKhv1ZdRz2JexRwprTZ1nEO/Qr8IbZoiKWb1zb7Q6YBWdmbob++m8+pouXz9PysUV68uQJg5EAhu0x2BHgwQaD+aCD6DfACQKkEv/0JphKinLFZ+lqLcBVgBTBTAUwFXwkgFQATKEdAHYhG/QPa8Tnn3/OMlIggPo9tI3xwnecObNK9+69z0BfnAswFdrktFHEjgKAk7IHvQkiFPvSfJONGUXGAuCuVkt07fpV+u///Vc8j5DBw4cPmJVKfGRdgLbMEhbrlICAJH8AeSiz0zDKYeC7chlrbJbliDm4dAnMbgAOF6nX7zJgB2ASMDNhPoTZBICpAts+gM0AZ8GuIBd8L6ApADKFuZEZjdj/Fzn80Y1iAF7CGo81dWN9nVkzMQ6sV2BoGwemYmAX2HAkTAPUIVoTAMIQu6hUCnT8xDJdvXKZgc7w8ZgngIsWl+apVECfAE4UVj55lhMAmGXZw7zgGMYGP4JxY03HNQA84BoFRYh+C9gMNqrgkFxGNhVCO1iv8Rm6rbkNBWJBjjhHikKFORC6qm2K7wQrlwBw9PkTn3G/759+T98/fcb5I4Cp9nb3KZ0WMBVYEAG6BCsSwFT4AZgqw0BuYbiDrWL9ETBVhgpg/YxA0CojfRYTBq2YjUqBnfJsgJiYk1fcZrxzPX/JkwZ9AcsWADvQKchOn0uY+WxIDETJprOUxmYFzHSfpnKlQJ02wOX7lM+B8RUy70TyyLCuzs4s0ML8MWakApiq0WhTGz6Kc2t99gUATGEzAzTdBMNoC+uz6CkYWYV9p8GhDD5vbGzR/h5YnIgq1QzliwDx53jzgsXFJY7FAORdWj7GgBrMM8aDuYAdpAAqi0BqAu4EELUlGw+khIlS5xqygA7o86uynuEc/9yp6+8bxcbwefDHNGQfBSbZRr1J21s7PC4wU+WyhWidGVA2neJYem3tNQOptra3Oa7FvOL8EmLYQok21neo1epRsVgVVqqebKgGWRaKeep021GML30NPV/rMyD6rPYA3VYQgsY/kIcFKOgzHMd6JOB/tQMP2orjmfjdBOZDGY5gy2o/GpPgfgqeVdy8YudFjcU2lR1WwIziY3FMGOoK/BltAUwt/kQ2H9C1U5mmoN8y9x3qdYUN6sqVK+yPEY/in2XJw2cAqRDrq65gnMpQBWVWeVsfJrEE4geJm2cY8C0gfOggfILEnRLnNJsAsfXZr2FtPHXqFPdFYzgB08pxjBVsZfiH9sWWwagI9sLD74VwPzseyFFZ/WA/srGCxL86Ds2r2PyKPcbfR/9J3BuBiA17uz7DqK3ovHtwnx5XH2fXZxvn2kJ1mzuytmlzJDr3Oi5/TNd+e549Vz/b36FrJI6N31Ek5WHUjvT3pDyKPd9e4/Nu9t4qQzum0fNRNL9eDtq2H1voez8Gvcb2T5/pvdxsP+x1uFb1x+bIbJuha0NgKtUL257KJAlMdZR5hnpr38blVm3/7RhVp71u+7bG6ZGXtZ6rz0t2/kJzZ4/rZ6uD+tle63UrlO+eZB+2jVAfQt+pr1E91r7Z/nrfpL5S/aW2awGgvv9Jun8U3+Ht6qhj0+t0jLYPdm1VMLIFF9h58/Nu7drHK1ZuIb+i48V1Id/v5e91RJ/hQ2uI6rzVL7teWD1W2YSOez/tfZy/N8aB9tRfhuw8STdD4IpJ/syOT2Vox2OP69zr8ZB/8/o0kjkAU9Fjttdf6/+9jR/VJ/j7+nUqtG7ZttUH+rH5tcP6RNzTv18b58+8Dnv5eV/m5zk0hnHfhdY9tT9/b2vXVi5HnWv1V+N8tF+rVebWX4b8k/WrkL+NJfz9vL7GdhoD54/q80J6av2VHrcyRdtqw1Z2aodHmVN77iR5ep82yQ78HBzl/KQ+h9Y3b1Pe94eusT5K42+rBz7e8H7WryneZ6JPUzDVUbV+et5UAlMJTCUwlcCPXQJTMNWPXQOm459KYCqBqQSmEjiyBP75n/9ZNg0yBTGhz+Me3G1SJ+mz7EQa7WIbvcjRB2GbvNSHd01UabLNJ4JCiQ3/8K5/JyXlbF99MhHHfALM9kWvzXABYrzLYygB4o/7/th++CSYjlMLYMYleeyka19t8mFc32wialyS0CeJQok5r086fp9MQcFMCEyF82yCzu/8YxNZIUW3CSB/rk3Y2AKlUNLGv/T0iZrQvEfV1on2FOpvUpIpdD87h7xTaFQo4O3By8DLwc7jJFtSOUw6z+qCTw6/jS0e2XlFfssWRGjy1fY15Bf0PCv7UP99v0O2Om5OcczqltcZn7DW9m2yOSQ73+9xffC+2/oYtIOCEWsLIR/k++DPCdvC4d1v7UuLJLvVdqztqc36efTJdzv3+nIpZBfeD2o7SX45ZJ9eD+zuqzrf2gctyrBgKmufVhbars6HHyPOtS9YbTt2HF5/xulLaC6T1oqkebPysLrgv/fXa/+TXvir/Vi9GOcfkvqhcrPX2vkO9dMety9stS8qb2s76rNDsYL1BePuPU5m/ljIr3vdsv3EZ++P/Hiszage2aKKkG4kyW+cLwn5wqT5OYq8kta4JN80To9CesrfcZZpSEMGVMEYZS8C3ZHgMJRKU1IRU42yUkW/FcSAos2YnWr01pl6DKWKYiGmw+ozqAp7oVMfzAEpqpZzlB62qNXYpa+/+owa9S0qFdK0sFDmY91Ok4tKESu0my3a3dmjJ0+e0dzsAr3/3nuUzgwplUaxH5ip2jQYdomGaSIGU+UYTIWfwTBDw0GWhgRWkhylUnk6aPaodtCm3f0GZQsVmplbYiBVJl+kXLFMswtLNL+4xJQohWKRZudmqIAC3SzYSLO88zmK46BbKBxC0T6KvlEAqD4Tc6rFy2AnmKnOUKVc4WK72A8OqNtD4Z4U7vL3hCILKT4Fq4WwogiDUKvZosZBk3d+5yLz2kFUbH5Ar374gbY2N6XQPmJW0SJwAHbAUACGKxTWopgRoIzTZ1bpypV3aHt/i4sOa/tgeiAq5PJcNIkfKQLMU5YLlMHkALaELLNiLCzOc+G1FAVLISbGhyJVFG2iYBkFwplsmhkxIA8uJsxkuEB8Z2uD+7y9tUUnT53mAn4GfzUEIMZt5HL8N8AjALgo4xdYjcD0tb6+yTJpdwDyylKTi9ZbXOCMgl4UZ2JeFDyjPk8KgUTWXBzNzBXCYLO1tcsAoZMnj9HS0gItLi7S7u4e35vlC6YInjMBkaAgWwrLMbd9ImbCgDwAIkPxpOxSD1YfgKrQhjDRgGlsi3Z3a7S/V+c+o5A2BxBVxHwChqsMmDDeYKcCs4+wzAH4wUwxHflZXl7mAlHIE6wSKHh++fIVra9vUJPBVLLjqTDGAEyVY9oOuAT82N3/ZV0AaiGKiZSdikEwYNGBXgJMBcY1FIjn6cSJFZqdmWHdATiCGbl6XS5oBcCAwV8RU8XM7Cz3FzKBPB49esJym50FOwqKdMEcA+Yl8VTqz5VRxQOqbOGIXT8ERATGrwyDzURWHQbwAMwFxgQtIgYIRW1ad66GPSuYSgtilZlKwVXCxtNzbD1SdK3rq8hdWGj0X6kswMW52Tnar6Hge4tu3rxC58+f4cL1nR0ACV/R6upZmpsTMBV8AJghlO0DbSlQCuNWMFUcW0nBkxbAKXhKAHnK2BCB5CLmAwCcAE5dXT1JFy6cpRs3bnARMfrz5OkTZsySfwK20zEyB2G08y2K2rWYW5mp5N7CTCXzJWAq6AD8K2Qk67IwGOMTALHCTHWL+3JsZZn+9Kc/MvAN16Fv9+7d4wJqgH6+/PJLlo+M38CEmUFHwCWh3InKixnkIh3Bb/ygI9AD8ftgveiKvUYAQWEx7zMgYuX4Mn3ys4/p1JkT7DvBSgWwCwAq0F3oNoBIAsqJQbEKpuK5gox4iVVdCYGpBDyBc/7+739B164LmAo6/OjRI9bpM2fO0AcffMBzh35ANgCmKosJxoPzVI8B2oM8lbHjwYMHLFMwfcE2sZZj/MJMJeBe2JOC+YRBCv0XtihJ0cWFvGDa6/XwfYZWz67Q9etX6ZNPfhoV6G9zH1FQL4CPOgNnICsB9wnbGfSHAS6Aopgd4tEmZAHAaRZgGrAV9Yc8H9euXaClpUUGU4E5B+sdAFvwySiSL5crDCQDeOTlyxesP2JX4usF9AFmxQ7t7x8wMAprI9oDIw+OY81E0Tz+YR4g5/X1NdZBgKiYGZCZ2yYxUwmQUcBUAB1k2beiDYzv+PElOnPmJF25epl9GPT+q6++YT977NgCLS7M0OxsmQG9mLNMWtZeAQ9hDRLAvMQpYKAssh4CIAm/je/BfgfZ4m9lZLPMduwPeU0HaF50U8EWAqQRvwd5CHONMC5incS9xV5kl3n7bIhxs9+NQGB63vNnzwk/6At0AjFhJoOYLEXlEoAKzBfJjKYAU2H+ef1M4dlBWKokJgGgSli6OC5BjBLdS7DSAwbMxBv+KKBEYwVliox/x75P/KHYdotjI910SXwOAIvCxFMulkV+ADL3AbYBw1aROt0WNRt1yqahI2AIAhBKQCszM3MMppqpLtB+7YC2mYmpwfFKNwJXwx9gTU/DVtNErU6bQbrNFgA2WSpXwAAnTImoFq3VGvTqFVgrAdImyheR7xY2QNgLYiCMY25+ngFV1arEfDKvwlYKVksAjiS+7bP8oAMKyIF/UFA0/DvGIzEZ5k/Y3oSNUECSIs8YUBfndsWPKMsl5Dg3P0fvXHuHant1Wl/bYGYqgBEzKdEzgFAQs4Np9Pvvn9LG1ibVDupsu/AgzApaKFIqk6X19W1mpiqVqtTrp6jbg5EglstRsSRgKvi7FjZL6PW4H8L6FukQBB69k8DagOcH/OYNLHS1jNZGxECs91B4fY+h+Xu2j3jDKcRNYIADoJ7BrLAZBvvhOSjaDAObEuCcCLymIFn0EfMA9lqMg9lpmY0K+xpAJ+X28J2qo+iubLqgbGwYn8T48JXwA7u72+zXEOsCsIT7QkcRr+F+OA+6IM9FsNESXb58mef5xfMXI2ZWZbdFv6DL+/sS6ytIXG1TgdESJ+D5QgB5HMMwGFvAVLMzYM/Cc8AB2w50Cux+6B9kirgFPhzzj9gPDIKaq5NYTYChaA9y6LQlbhRAmzy/yTNFlCNlAC9RJ2L+hb/UHwXgauxo8zEag9icl89h8N9mIxOe7+g9lILzbI5Bc4k292jz4DaHYnMjeh2vndHGGxZg6nMU+rfeR2MUm8Ox/WKvGG3gonZg++LPHRmL2kxkP5PO83kb3479e1KOR+1Pffu4tm0eKXTeuH57uYzrl52HkMxtW6ordm3Sa2z8izb1e98X0XGZOwv8tLli1R1txzK0jZN3aG5kmuMNoLzeed1RfbN6qM8e9rnL24O1OdVN3x9vVyHZhMbg58/nWUMy0e/0Wv/uyvbR9sP6i3G6nnQM14ufO8zsbPXZ+yzxubKJi9VB+/7VvgexPmG0Bkb2bO8TsrPQcTsWq7dWRlYfvIysLqufx287Fr2HjUv9HOEaO06vR0l2rLIO+UrvR0L+2uq13wTA65r2T+WhNurn28oIx2w7IRu064zKzvpL63PGrQlefiG/H/KPVi56fzsmq0s6Zh2T15lEH4VngYT6kqT1yevIUW3yqL7Ftmd92Dg56nxaXfBzErLRkD/09uhlZ3U+dO5Rv/NrltdXWZdixkfrq60sxvX3bcFU3j+pvSf5KGs33jaSrrVj0o1ZjqpDId3za1jI//qYwvugUOwyaczeF1rfOk7XkuIQ36eQTPxYvd9KsvvQ+Lyc/HiS1hq9h7VNb9vQOxt7h/wPvvv5L/9mWhv+tso/PX8qgakEphKYSuBHKYHpgvmjnPbpoKcSmEpgKoGpBP4SCfzjP/7jITCVTeL45Kk/5hMZPglnH37xohQvIEPJGk0m43xNgtiEsrYT2iHQ9tEnOG3Sxj/o+77apNNR5cglstFLulDSYNx3tj+hBIeXtRZrhRIGPtls7xtKbNs2QonTSWAqO++hJFtS0ujNJIy8iNZdQO3LG2ZjiBKwFkylyedxyT077zpW+2IzJB+bVPZJUz0/Sc6H5cl356+8bnq9GpeMDs2znzcpjowLBWz/bNLf9iUpQZpkR3au9RybqLSy1MSWTYQljcPPn08STpKNTSTqCyk7ztALZuuP9HrbD3t8UrLa+8ZxNpX0wtEnPA/7SylumyQ/n2AcZ5tqO7b4ANdrcY7Xb/3b9mOcDUySmd7X9znkm+1LUC26HadrIV8fWq98G2rr+O1fClhZernqGHRM6qPsy3W1B33RqGAqfG/10+tO0n11HuyLyZDscL1PQttxez/k/VvS8aN+7213nK+2Ohnyy9bOcTzphXpoPU/qr+9P0nrlbS+U2Ff9mWSnVj/1c1Kfk2IVP56kubf3svewOjvpHta/6UtWL3vvO5P659cWH/v4Pibpo14Xuq/VkyQ/5PUydE3In3odRGGmMFTJ7vlsr1zkBNIqU3AeFWvhei1u0bkZ6TqKpVH4yIAMbUuYqQYAbEXNgUwHHwEpwS77KYCpssSAKRo0qVnfpq+++ozarV2am0EhHBh5iBr1XWoc1KjdbHA8AiDR998LmOrOnfcok0XMDQaDA5Su0mCAAlXcCTt5I15HgS+AVAKqSmdKlMmWKJ0t0sbmHm1s7dP2bp0y2TKVZ5coV6xQoTJLpeoczS8eo4WlY5RGASWYAOZmKZNGZXOH0ikBhuEfCpgFECM7qcNPgt1m+dgyLS6gaLskxY9cGB+DCvwO/NBPBhyg4LHX4XUNBfi47/FjKwx8ggx2tnfo1Q+v6PGjx1wsv/Zqje8NYAV2fgdLAopcAXBpHBxwm+jX3u4uF76g8LV+cMCleWfPnaPFxWM0N79AtUaNx9If9KhYKFC1XOH4TGNc9AWFlBfOnaMTJ47zPZaWF+n48RUGOJSKxZE+QS68a3xGAEooboaeoP/ogxZIorgUTAEo7P/Nb35DP/nJR/T3v/pvEbOHFFOpTnNhPoNPpIgf8kGROoAUKPR/8eIH2t7apWy2RJ3egJqt9mj3VWb3OjgYsWlYW4oLJwXshL+lSPSAC0Rv375Gi4sLXCSPdiAjHgfYOZgpRUBJUqCNYucsy5DtDOBBLuCW+cd1CjZTEAOKclGwj+JqYe8VFhEUpKJdiQ+VASEudpJ1VJgE1Ih7Rr/Onj1HFy9cYkASzoN+QF6bmyhQlY0MGPgTgR7SGRRdZ2iIotioiFblJD5EwFRyL+iyFFGx/IZ9ZksDgA3ABTDBAJBQKkoBfaNR5+JjnMu79JdLogdgWut0mFUCYCqMG/IFkAJtg81NirVlXgTwhqJzKeLiZ2/2QQJKUD+k8Yw+m4sPE9a3drvH87ywMMPsZQAlzc5W6cyZ03T79u0IKLTDoBdhpkHxsbC5aOGqxlpoE7qs+h6JZqTjOIYfYQETUIECSgCkADgIYTJkBiYZ9ANgy63tXXrxYo1u3bpK586dZnYEgFgAZgEoZm5unvsNv6N91F1vFUwldxJmqniNikE5KiNlYBAGlsPFdBIDYh4KdPv2TTp7dpVtH/7m1etX9Pr1DyNwoeq5FM7LfeWZWIqcjwKmwrmYXwFTSRG3Mv0AGKNgqvv3b9P586sMpvrjHz+l58+fsa+4du0avf/++2zrYF/67rvvWO9lXFIYjnGnmZ1HAI0ay9qxa+yrACoGKbY7/AMGKvVLAE01Gh0GbRTyMl4AwlqdPgNdLl5cpQ8+uk+zc1Xaq+2xrwK7GFjvsBZITA0wiTAWKSjOg8zwmBzHBWEwlTBTDelXf/9zunbtCustmLC+/vprtq1Lly7Rhx9+yPL45ptv6Ntvv2XGJMwtF9l3OqPib/gm2ALOR5/A7KfANF7jQLvF4DawUoXAVGqfYKEUnRIWFPhu8YPFYoY6HTxL5One/Rvc52vXrrJ8MHfr6+sMVAK4h8FUjab4yBGYCnoVg/eQo7PAHVknBLACuYCV8uTJZbp56yKtrCwzcGi/tscsYVhTcS/oCNjwzp49ywxwGDPmTJl70W8AU8VPNXmN2NnBOgGQX4nOnDlOx4+jMP8E+zToA2SH8UDWiEvQFhgPE8FUfWF+ElCaMFPhH9ZegHIBVALzIdYZzOnZs2fo7LlV2tmBf3hFv//9V9Rs1mlxsUjnz5+mUydXGDAgDIcCglZfJmAZWZcVTIW/JY5BsQ/YE2t8DOtf7MtiQObIz/A6JP5ZgVPifyPmQ4B6GHAheq/gIsyPsiR6/6P+FnJgJsp6g16/ek3ra+sMZIbNbG9jzR9SoZimYkEAOQBgAtuYA4AbzE4ZwLyYDJP9LbNSAZjEYC2AqTIcq+BaxGqIoSDjdgeMNgK2tr5CY2p5phUQhY3v1VYVZIgYUNgpBZyBczEenIdYC+CXbAr20Ob4uFotUo9jwDrghzTo97gvOLdcqnDMBjBVoVClvf06rxd7uwfUaLapy6yhksZjZtCIjacJMFULDJF99s3FUoVBVFi+If+trTo9frwRrbNyPXA8WN4qFQCbARacY/uYmZ3jmAixBQPn0sJ2CobJmblZXvsxdo2JdW3Cd8y8FwGLRX4S10EnbLynzxgiM2FU84XaAJFjnqBjuOfN27doZ3uXfnjximMRZjcbiE7CP1RKJdrZ3qKvvv6S9gCmAVNUFnOeZlAvFKQ3GNL62ja122AlmmWm0w4YrnIFyjADHeapw3ELMxZGDG0a1ykgVceCcdicla7Pb+5Sr/Ft/CTKsSg2C4psSG1YC99tMbt9TtWcE+4BMCKA+XC/4ge7I0ClgqkknhE9hpyhP9A/2UAOMbjmaeET5JmgUpnh3/V6bcQIiGuwrgJoh7VBN+kRxsU6g9mwAcM777zD6x/A/QBNoU8KppK4GOC2NvtNjBEyxT/oichbgN8KphJZC1msgqkqlRID3YSFFQxSQwbxY5y4FqC6VqvBcwPdAaDKxnjw84i7ZE3GWIbiK9iHCkCP+4L4H4DRiNU5W8jzs5H+WH3wc6RxpNUP9SP2uZ0/KyN0tB7oNWo3GuPqc4bqndqMz7vZPIbNjeB7fZdh++XzwJoL8HkI2+4b+QIDpFIfOe59jVqCbzO2kORPVo7jzvfn+Xv5vJE97s9V2VuZyDNBDKJMGtPoWeoIm0OGxuPz7TYX5Mdon+v8vNo12M7fKA6PwJ0WwKHvp2wsrc8BPv89eS413xSvqeOu0WMhQIk+4+g4rIyS8tihuRo3Z6G5sPNv84/WNifptp0/m2/X7y2ISeMKXReS8sxJdqDXqw5aX2Ht3PspzWFZ+aqM5Xk7BlrpPaw92DH6viXNubctbc8/v+E8y3zpfZH3hyHQqPbJx6XeR9txjLP1kL+w49ZrvX3adzu6oYE9R+NkuwbY8do8iL+fnwOVr+pCki/TsdiY1s/5Yf8RswkmrRF2/F6mXq7WJmyf7ZyFbExtw7ZnZWnlw/3k/KX8TPZdh339Uc4PzcdR1jc7NvWx3nfbdlTf9bedP3xWeYb6PM4n+r6q/dt2QtePa9Me03a8Ddrxh+6p40xaf/X6UFwz6Roct2tJyG697iXNTej7w3Ohmwq9jVbEeuhtI6mv3u79HCS1Y9cH72O9HENthkbl/UBoPpLiNuuvQjp4FLtXH+HvMc53Wj1N0i3brn2G8+Oz/Z6Cqd5O76dnTyUwlcBUAlMJ/HglMAVT/XjnfjryqQSmEphKYCqBt5SABVP5BGfooTopMRhK1NhkHl4o8s6rhpVKH4BtckqTUpoM0SSmFudom6HklU2E+mSqF4tPwISST3pNUnJX+Ab+a8OOUPIB38WFkIdHMi7ZaGXl51bHZBPi+M7KdZwqJSWQQ3LWefbXaKFkvCO5FD7iPJvEt4ls+7IpqX9ehmjPv6yyfcJnm1i2umbvEZqbNxNL8U7FNqEXshuflAvdK2mMMiYpQsU/rwdJf/sEqc659i8peWaPJ53rXyCNG4+Xm/5tiyxDPiXko/wLv1D/fLLtqLqdZPtW5uMSjla+k1yz1YdJCU3rm5Jk6V/wW9+qCXBci4IWtQ9t19/fjtHrVreFbDkAACAASURBVChxa9uxn/XFqPXPKkubTLV66m0e19oXG77P3k69Pqhe+TVFX6h5XfF6aP9G3zxISvtrCwj1hZn6Ml8AYcfufZPKSl8+2H7befL+XpPNIR1O0hk7LyF/l7SOqm6F9HKSn/MvY+zc+3ZtEZnXu9CaFNJn377Vj9C6qMf9C3kbv3hfN25dtvPrY58kXbVjG7eWWFvCeaHxaPGQn6ukAoBxYwnplteRcb7EjsvalfcfIR9r7TTJX/ox2vvZAoiQjXtZ6v2w7o6KP6MCMBTVRQRTo/VYdRe/lb3G69qb9416zHimFA2jIktUnmWZcQeFqgMadtu84z5YqFKDFrWbu/T0yTcMpioV01Qpg+2gTwf1Xart71CjXhPGmP6Anj17zjvz3771LmVzKcpkEUfUiQjFqV0u6AU7FYOohtjBHeALfIfCwOIITFWrt2lnr0Gb2zUapPKUL81TvjRDpco8larzNLOwRLPzy5TJ5hnUUZ2pUKkINqo0sx6gABdFysqYgKJAFN6h2BDFs2CZ0aJikaHEhyhA0WJpncO4uBlFvCiK7wvb0KBPvX6Px41r9nb3aWN9ndZevWbWDhSAo+AfgBhuG4WXzG6Q4fObBw1qNFBk22Dgj+5yiWJQ3BOsVNXqHBWKZWqBCaHZ5MLYcrHIoA6cj2JZsDKheHZubpZWV8/Q8tIiM0tUKmUuoGXgVDpFvY4Ur+NfbKcRCCeFovaIfQK1h7y7/pAePX5ED757wICoDz/6iH72s59LgWJUcCs6ZmNcMJqgiL/NTFUoVgf45unTZ1ycub0DUBiKXHtUKpe5b5gb/KAoXwuArC5r0SfmCwX7e3s1Lu5cWVmhO3duceE6isoxv3x9r887/LdbrUPMC1z0G7E0QB4AhTCzV1mYCVDUqmwOKIwuAmgXAfL4GZOZO2RTDhSKcrEsCn6ZxQvggR6Pu9lqUavZHBV6orAXQA/LcnPm9Bk6s3qW2wIIcWtrh4uboTN2bUShKGQFABWDlTJZGnCRtYIgIsaDmGyB5wZgKl7L+ZlH+ilsG1KcL0wTWbb5wQBgIhRxp5ktg4t7I2Bds93molXomBbsAzQk4CswVhQiNgCAzFBwHe/oqbGU9EOKkTW+8M9BMmYpYkc/wBDGDDG9Pp05c4pOnz5N58+fZ2AbAB3QKxR+Qzcgf1toa2M6LYpWYIwWOCtDj/4Nv6CbijBYJmKcKRSFbQb2hT6h7fX1HXr2bI3u3AEz1WmWC8AYkMvq6ioXtAuY6oD1EmNSHdb7if9PMxuNjTm1rlPP02Jwy34E2UEuKCAWYNwcvfvuXVpZkYJjAF3Ql1p9j+8rcaQUZKM9/HsbMFUc0yoDBuYqYs1AoTQABQP4TqLZ2Rm6f/8OnT13mhlTPvsMzFTPeY4Apnr33XfZ1lGIDVYm2Lz6EGG/wnxmKZuDfgoLh8YaOM8C8eBbAXphEAk+dwQopud3uwNqNLoso2IebEUCgIHcrrxziW7fuU4XLp5jJsiXP7xgnYJ+Qe/QFylcl3vCl8F+xNcLg5rocKQrIxazeCfmGN0Ihwq7G9Lf/eoX9M47V7jPAJP9+c9/pgsXLtDNmzeZtQugvM8//5wePnzI/kDBVNAhYSAUe0PB+927dxlAin4DmIW5hbzg/xQUgD4raFCKztH3iGUxYjzjNSFixQQgDn/CVwJLMTtXoZ/99U/p4qXzPJ9gjQGACXqN9QiMMdBzFMW3W9I+zyPYzvpC2SRAACn0xz/d4EYYzQRECeAbWAZv3b7MrHkMptrfo+2dbR4jGKrQSTBSgTnl6tWr9Nvf/pbXJQW+YOyVSpWL6dGfnZ0abW3tM+hkfn6Wbt0CuGmV4Hshn/1ajZ59/z3P+QH6D/autq7/ysQUAdkR7w4E3KRAKgVTwXWJfQnQdXl5gY4fX6arV6/Q8rElZnt59Pghz9HTpy9Yv/L5DLOzzM/N0Oxcifu3MD9P1ZkZmqlW2aegPcQYWIexHmPuhUUGsZTMI8YpQKvSyM/YQiDxOwj3MjwX+GwZWPT5SJ8ZoQvqT62vtrGu2qDaGuQGFirM0fbWNu3t7HG/8d3m5g6BvLBUBGsmWGNSlEoPCZgqjtNyEVCEWVJFVxhkxYBKsHXF7Fcjhsq0MOL1+t0RS6gAeVFcKYx/khMGUEt8rICwhAGNAWQEHe2xT0CsBGCTsAoJgAjfYzJxDOBEMFOBxQn3nalGzFTNA2bUgl1DVojJZiqzNDeHtbLKQEQwWgJQtrt3wCA9WAADe9AuBJMGGAgMpw0GU4FtKZcHQLnAzEbwawClra3t08MHGyNAIvYkyOfTVCyCxShLpVKe12ms31j/V8+dZQDy3Owst/3y5XM6vXqGTp0+RTMzsxEgXZg8laUE8RN8s30m1eeSpKJGjZGtr8Y1HE9zjCx5xMXlJXrvvfdoa2Obnn3/nJpN+GwwugpACOD0arlE62tr9MfP/kiNVoPnDH4JcwImW2Qj290+bW7sMugTsXGr3eeffAEbPOQ5doGNIC4XNj4BS2NM6KOC5tBH1WN8D5+EH2EPFZ+pcZ5dgzQno7kmyEzXd83x2NyIzXlYGeJ7D2jQOECBX8xIFREP6xqs+WzE2JCZ9BkMbRKXSrwzZGAd/GCr1Rz5fOgvvkN8gjlRADXiKDBBIQauVip0+fIlbndvv8bgSOiEPDOV+TfuCz+IOEzYrSRexD+7xhzKQ+FZbwidFbYq2LiurdiMAP0RBi6JLaCXAC/KM06RN4RAzC/MgxkGrANkJc91bQbbKShPdDECFHOMIOsifuYWhcFNQVSqt94P6vO1+kI97vMj+hw/quhmHytzYfVBnzFtTkP1C+epLnp9sX5XP6tftjkA1dFQPgTHbD5jXM5sNB6XaLH9ts8n9jlNPx+lUNrmXJJyQKG8iz/3qDkin0Pzch03vtAcHOU7Oz9eb0L5RB2bLeq18xrKYcV5JOid5DAkvo83IkB7ti8h3+OmO/hnLPvD+mT1IUl/7P11fQjlYm2sb+c6pLN+7u265WWFv7W9kK3o85nVZz8Wez9rp/a80LsD61usHR5F5nqOrjfxs1jEeBj5XR2THZu+D9Cxex3wYCr1E+NsY1KfQ/7RzoV+1r5Yefj59r7Q+xrbTz/f9lxva0ljSLq/9jFks+rjVXYWQK16Yc+x781C/lz1397T99fbm94nZCOhOQ+NP9Rm7FviZ+okH2TPte0n+eeQbVs7Slqj/LohTwKHwbCh9eQo68Qk3T6qHtl2Qnru7+PtQ+fe67vXaWs748Zn5zY0z0eRjfd93v/5voT8bUgvjiLT0HyO86Peh0+aVytvr4Mhfbc+TjYj0Y2Y5E5J/bX+StdkPXecjwz5sqS1z/vuUH/sPf351u7sOI8yJtun0LV+bRjXjyQfleTnQzZldUTvZf2vf6b1cReut+eH7GQKpjqKdU3PmUpgKoGpBKYSmEogfis2lcVUAlMJTCUwlcBUAlMJTJDAP/3TP73BTKUPtZp89Mkd/4BtH+5t4uXwQ7/sbjku2WSP6b21IN0m9TX5YJPSNuEQSmKExGDPs0XNPrkRStCOZPLmhnlHStYkJSL0e58Y4V0jE+5l2/Jj14RZKFlnkx7jwAu2/VByBcd1LmxyxCdb35SjkDtYMJX2w+4UZV+oH06SJe9WaM+Twja8wJZdN0Nj0PPRR30R6vXA20EoyagMFNqefWFm29P7qLxCic/JzutwgtDKPulaWzAfSqxZOWh7PunmE25+zr0/CNmTtVd7vd1dN9RX6yPsPGri09/Ly+EoCe2QD/N2iXvbZLS3QT0+bg5Dyc/Qd6E+J33nE76232jbvtBTH4uiFCu/kN77flnZa19CL6FCyVmvd+o/vAxt4tQfU/uxc+XXK70maZ2wL1XRjhZXhPypl6v+jWvgv9RH2XvpDog6PvgefSFsmffe9PURQ40y1US/te3QC1i1IfsC4ChgKh1HaH0NrRmhedDvtOgFf4eKNUI6a/2ktmP9byiZ7tcAOze2fyG/Zfum9uvvYdcA7bO1myR/5+9t7cj6A9u+jTu0H34tVXn4vqBN6yNDtq59tTIaB6YK6YGOI+SbQv4tZN/2WvvZnjtuHq0sQ+uun2vvr0N6rkVY/phvX/2myHLAhV8oIATDBhcT8gHZtVzf2XHNKBcYgq0G4BVhSDjsi5TJRGK7Q/dFwXkmzWAqFKyh4RwKRgHIwKvpbosyqQEVcqCwalK3tU+vXz2hdmuPspkelQoAXvWoXt+l/b1t2t/boZnqDPeZwVTVObp58zbl8gBngBmrRkPqEKV6Mi7hIQBhDhc697qwacTvKKAHO1WR2t0U1Q46zE7V6Wcok69SvjhLxcoCg6kqc4tUmV2gbKZAuUKRATHVSoFmqgVmIikW81Tlwuosy5OLvdvYxVwYB1Bwy4XKkVDVDtSv4m8tsuRiWy4EzspkoIA2m6Jmq8mgqc2NDS6Cf/16nTbXN7gIHoW6YBYoFUuUj4ABDO5pASDSo05bwFG1/T0GVEkte8QkhvnI5+nYynEqc3FtiTp9gAaEzQnF2ZWyMHDMz88xUwdAVGClOba8xKAPLfDG+Bnog+tRhM0gCNkVmG0cTDBZKToWphAwPQgLAdaCL774goEZKBi9decu3b5zl0FZYJ6ATuqDg25mAbkxcAwF+70+F2m+ev2avvvuIT1+/D09efpCmF8GA94hH0WNKOZEQTvkZuMF9fn4Dm2imBxsRSjQvnz5AjOlAKCBAliwgLEIsTt+BKRCoWuz2WC5yXwC3IciRwETYXd8ANDm5mcZeIe+oCCZ2ZmKBWYvwbzj/ii0RsGuglGksB3xfJ9ZvyDLThfMDsKEVq/VqBYxtmB8KCzHMfw0Gi3eaX95eYX1AQCq9fXNqDC0KSwLEZBkVBDcQ8kIGDqw6z5AfeIYRjGrA1MBPMVxA7NDARggoCp95sVm/dBPuJhsFvogOsFsZVHcgekFMKxQFNYLZlSL2FwAoEBxOOSjzCoKprJ+W/QBYKroN/clKmiP/BLO0XUjBmnl2K8JCOcdOnHiBBfPAigEVioU0SqblsZWWrSk66GP3xRIYm1c1zApLEYBdk+AVHieS6eoOoOxV7gAGQAPzP+rV9v0/PkG3b0LMNUp1iUAWmIw1QIDJjDv0AUt6LY+hv0+F/xjPuPnwiQwlTD6iR8XoAwAKAPu26lTKwysQcExmCgAVHr9GqwRPbZ3iSNh0wKmkrVCQG/CTAUgFIBGAjYCWEiKwsBwZndzjhj8IiCl+hiUMzGwtAcGoBn64IO7tLp6ihYW55mZ6uXLFzy/169fZzAV7ByyAsgyCUwFQIEHU6lv0WduZaaCfOFvhxHLksqpCxaqVp+BVGCmAkuTsMul6f1779IHH75P1dkK1er79PDxQ9YpBRcoqxzmCbLY3QULWofXDeiIgj4VyMysfGyTmofiqCIyhQEDSNKZIf3t3wJMdZV1AqxUn376KQOpIJf33nuXXr9e4++ePn3KICKsPegzzodPAngRIBEw2125coXXHcgTdgEZF/IAnLYZuMvrDAMDBNyqYDIt+ANzVByTQVOwDssP1uVqNUcnTy3SL3/5Szp16hSDqx4+fMBMY2hbwaECpmpGYCoBmDGYKmKmApMQWPXEBwlYR+IjAKqhO8JIBzDVnbtXmU0RYOe9vR3a2dmm3b1dZj2CzoLFCz7/xo2b9G//9m/01VdfRuA3Wa+xpsRgqn3a3NwFfIXZrj788C6dO3eWThw/RVtbm8wECNCa+hEB5MpaERdFxvPowVTCFidTDHAUbBQsOdeuXaKrVy8yKAE+Azr+n198Tg8efMcMMK0WAFtDhBF83eJimY4dW2RwMHwcfrAOae4KOoixlUqFSFYADQOM0uEYBIwshWJBwOL9PusIQN8KlmBmIYBRIuY3Xv8jRhysa8yQFIEWWYN5vtIMwGX9MEzoaB8gH33WxHwCsFGv1Wlvd4/q+3Ve63Ad1rrNjW3KF9JUKoNpKgI4peF/BFAlfokXbl6XswymEt1gPeG4VNmLLHCYYXgMUgRuQmJK8JHCYTHnHzOHZiKWKx5fmkZMbALiA8hYWCvRD6y7zIwDneSYesh9AZAKrbfbzQhMVaIOg9vrPCawiWLtm6nO8k+5NEOZTJ56vRTt7dZoZ2efwVStDmJ7sL4VqVgqUzafpf4QLJ1N2q/Vma1zfn6Z8sUy+yj4N3yH+OD16z0GUwEgyjqXBkCwSMePz0RAIMQvBbZ1gAQvX75Ily5foqXlJdra3KQ///kzeuc6wKMX+f7wKRyLAEzV6XAcIWxuO4f8bvycbvxaVMDNOJ/oOUTAl1EQErFMDgY96gOgPxwwE+wHH3xAG+ub9PTx9+yLu50+9btDBucgngIz1Q8/vKTf/vb/o06vy0xFWFdg9/l8kVmpWu0OA/L7vRSDqRpNyKhH+YglE+0IW4FscADbVrAl5tNupKU+XEFWChbXa8TmSodyN/gO91DmUo7tGsJaqLGY5oHtM7XGKPit/kXzxv6ZX5nhZBMEyFQBnDFwCbqL/qIvuDf+1pgd90W8gj6qD1DWMbQNYDz+oR8YK/xTrbbHqxU2ETh77iw/O8FfYI3G2qKxMWJibF4BHcS6E4Ozxf5kIwrZlOJQHBaB0+U5Ks2AP9gaZIV1ARs5II7Q52EArJQ9C+PCWMAoDL+IaxYWFjmGFnY1PMMK+5U8y4s9Yqx4nu53eyOw/crJEzynOn8aI+rzun1fEK9TMevpuDwFM0dHMa2OwzJT+fwHxqUbetjYxuat9LONZTVeDOWg9L6+jVCuJpSLsNerjozLvYbySjbHFsrL2eeDkDxjn5PMluJzMNaGbPuiD+FNCbVvvo+jZyrD/m3b9Nf5ubF9U1/g88depnYufd7O9l+v0z7oMbgJfTbgNXwMmArH1fdov7TPofzaYVkLUDk0rzb/pLZv58XKVXVY27H5XT+XVt5Jc+ZlrnMyScfRZ5wTAlPZOQnNsT+u9mLPVXuyeeBJNuH1V3XY98HqQEhnrQy0DRvnWTu11/v72/6GPls5hPpudUv7NM6PJo0/9K7Ftm1tyuta0hi8L9J+WVvy/fe6Zp9Tx4Gp7Hpo/ZJfF0K2GPJp3na9j9d72DVEwZbj/K73rX4N8vqdpHtJ7w9sv6yOqq1Y+w/Zil0fsOQjhg75eeuDjuLfxumute3QvcbZjJd1yG+E1pRJ62BIp/26YGVt+231/G39kZ9/O3Y/Du9X7H2T/Lxvb9yalDSvfr21Y0/yBV6PvT2F5CQbxExmtrQ2pe9YQ+uLff9q13D1fd6nh+bUy2Scrw3JwsYfSfPn29T13OpsqG9JfRnnn0P3Slojxtmw9zXe32DcOl6NC7wsvQ5MwVSTvOb0+FQCUwlMJTCVwFQCIoH/WoqIqVSnEphKYCqBqQSmEvi/WAL/8i//Msoy+Ids+6CdlOhIepD1D7QhkIm26c+1yRwtLNNz7YN0KNERSqYkJaJsAsAmkEOJAZ8s4nPwUi4qWvIqcpSERJJ8w7KWXSMn/XtT7qaYL3rxZNvQBEsoyT0uSeoTgqEXPjahh3u+mcSTXW4VOGUT1vY7TV5ZINQ4OVi90GStfaHsk4Xalp6rL03tSw07J+OSnH8pmErlb/seGmM8Jzqvh88Kzb+fb5/s0/HY5KadK01ohZLAvo84R+WoLwWsfL0eeJ2Id8SOARlJLzVVVpMSzf4ets/WTpOSyLZ9nzC14wnpCNoMvej2tu9l5Ods3N/WB3ub82P1toHjSf07io1Z2Ybu7X10SF42Gexty/rlcXrsE8q6bqjuhgoKVE+13dALM59AtmPEZy3AsWAqtSMtCNa+JYGpvP+x82nlpbqXBKay/dfxjtMH6weS5k711Pslfy2OW5CO7csk+9M5svNg/aGuBSFdTRpfSKesf/c2bdcvuyZanxd62T7J3qz8dC5t+/aliL7w9S/T9XzfF7SnBQbezm1f7X3xOemYvY+9l9pkUkwzyU94m086X9tPWjfGrbtezr7PIV3/y8BUQ+pHzCGst6j+RCjI7D/CACR9EbBVGoCLVIqBK5hrnlv+kd29RTaKdzEBHsC60Y6eKJjFPxSsAt2UGvQoPexTPgM2gTT1OjVqNXdpY+05tVq7lKYOFfMAjveo1azR7u4mbW9uMJgKbFNPn77kQrzr168RWF1yORRs14lS2B1cwBEokE2nwPpBNOihqBWxLsC4eWamyuaK1O1n6KDZpY2tGrU6KRqmipQrzFC+NEf58hyVqgKqymQKlAU7Th478oMFqskAETAeaNEcio2FQarPRZaazOv2UNDZoXanHckTBaMib47TmK1GmKekSKLH7eC6Tq9DzXaT6gcHDNbpdQXQhu3zmdkD88NgpSGzEgGUMkQRMlgIDg64ALnbadNBvU7NxgEzVjFhGAp+I99fKs/Q3PwiHVs5SY02AEWy6zwKG6vlMhcXAkSFonr8PnZsmZ8ZUKCOl7yIf1EoLP5KkphcXJzLCZBqMKAOirGZJSFHB40aF98ziKYp7Eo4J5MD4xdARnkuwsY9UFCVY6BaDPJAHIzCRvXXlZkZLtZce/WKPv3DZ/TlV9/Q67VNZjJBYX+5LMAlFIMqw0qoqElAHqKnaK9WO6B7996nO3duc0El5Am2FPazQ5E3gwnA/tVoULeLYkvi4mplowKTGRh9ILNjK8sMrEKRJ1jC8A/jrICJCEXGzUbELjZgwAV0AX1H8TJAbwVmeUIxPYqypNAc49PCUvSnBfaORpMLzVF8y7DFIVG9dsCsN5sbIheMD3OBAmLIEWNgYBqALUNQd+A+YANSdqCowJwrm8VPMJAqAlOx/kZsBVpwx34B0KyoEBq2onrCukMDLsgHmwz0HIxcxQJY47CDvsigcYBicoCpIgaRCCCBfkthtbADqC0pUEcYb9WPiQ4CCBOzLIAZAj8oFgYj1DwDhQDmgmxQ2AtGBIBebDEyZGWLmkIFAcoqo2ypAhwUBgOAEwByaDRgN9CVFDNSzc5WGXAHcAfGBV17/XqXXr3aoffee4fOnTvJeoc+QQfPnDnDhb7QA8wzzlemC332Q79lnQTrSgymYtBZ9MwvgKkIEMc2Hb+CEFmiWHxAp04dp4sXz9KlS5d4HAAuAdglrEY5BsexPhtmKgXeMrgC+gq2nYlgKonB0C+MR9Z6YXdjnRugT8pMdZdOnz5Bs3Mz9Kc/fcYF8rDzGzduMDsJZAVA3LNnz1g+siZLDoLXMQbaxMxUkJUW/qlMWAawMdYVYYxCMbPKWH7DHgUQgZ9WG8xVYN8o0sc//Yg++PA+7df3aG1jjRn4FMgpuhNvMIN77ezssl5i3R2xxY2YqYR1TZbcyNceKuAdUiabolw+Rb/4xc/pypXLrMtffvkl/e53f6APP7zP/gwAIcjqD3/4lAFLuKcUm8v6wyw5DIJNsz3A/2PtYWYgZigS0C9As8KwqGAqYWdRfyQMbABaxmxxQgwnz9eYjnZ7SKdPL9OVq2fpJz/5CQNL9/Z26cmTRwzUQ78gB/isEZiqjTlRZiqs62LoEssYxjpECgDOZGF7Ar4CCOn06eP07rvXGPhUKOZpe3uLdna2GEyFdQXAn5WV4xGY6gb9z//5/9IXX3zJxxRMAL8sjCwt2tneZ+AFmK4uXbpAH3/8E5qfm2f5gdEKQAEwbeFvFNcDVKDABFnvY0C6xlKQWezL4pgM44EvLJYK9MEH9+n27Vu0vLzIQGkAtr76+kt68eJZxCQDIEuLMHwGfhdywo6Uw+88g3PLlTIDE/EDcNXy8hKvVZAlwDe9bgSW6woQBvNRr+0L8BcbcIApDqyYfQEP5nPCHArAL2we1wAczCDigrBgcewY5dJkLesyEEbjQ5wD4BvrEtZXBiP1uT8MyNivUbPRpE5LQNkH9SZtbGxToZihSjnH4Cn4UICPANoHoxPGzWAqtnuAvCSuwPor64jEwSNWKgZ6If4VcCLcN64DgCoGowuDHjNRGpYa6HcmhQ0I4jgPw0O8DF0EEBECgOwgK2HxAixrSCnIE2thmmhufoZ6fawXDSpgzgt5jjUrJTDnlJltFUDXZqNLtRpixCbV6gDy9znAw7mlconSAHsMetRsAdTUokYLfhX2LaBp2FK702Xmyp2dOr18uUmNBliziIolonPnT9KNG1cjQJqwLiGWBShwcWmB9QXAmbW11/SHT39PN27dpPMXLjCATECgKQZUwY4hEwD9AM6EnfFzMZ4zohgBcZ5EHG+yAPCaH+kPn4H4GT4GYCrEH6kBAyQ//vhjWn+9QY8fgUUPAKEBx//5HPSwSPlshlkMAabCXcrVCnX74nMLhRJ1+wMGpO3vNajfx/o8S81Wlw6aHV5HETdhnQFgHuseg/ojQJWuG/b51xY+w2YwLwpAVZY/BmdFPgzjgv/l+LtaFZur13kNQzyi51lggM8RiX9V1rsI0Me+RsB7bGsRU5ayEMJeYGPwTbZt9Bd9wb1xvW6QgDGifwwmithSsT5gwwLcX1irZDMF3BObTMBP4fkI84gNGubm52l2do4eP3rMwGfcC7p08uTJaFOJFN8X49/b22M9QfdjxkYBt+p4hQVO/A7rCAPohVFUmOLwXIZ1UkCUwhSKmEKYNDE/uDfGhTHBL87PL7Cuw04AtsP9JW6SeALXgFUO/kRBSwvLS6IjERuUzoXKXMFUup7o9wqs8rkqiWTlX4YkltQYzucFfUyK48IQG6+NNjdlr9d7+JyhrEuxTap++98615pL0HgKf2s+w95Pc1ZqI3acqudWt21OTNv2ffNtaDuhtu09ks4LfW9loe363JLPq9lr7DhUhjY35Mdk849+blSeoXyh7YPPJ4WeXfS+SddJuCmxifoQnUO0Z5+PcNzn9uw47Hz4vsmcQ88Pl0SpLtixWp31OT+fd7R+Tceobdoxh+Y3pD8+J2d1Qfto14K/BEyl1+tY7LuO0JyH9P+/4juv32oXy5LtUwAAIABJREFUmpPwa4vqpfUBKlcrk3E+x9qB9Ynj5sf7Tisvr39+TNZH+XZCc+31MEm/k3wPP9NGLG+2LyFf63XX+j+1O6/L1h5CPv2ovtPap7ajcrW+Xc+z60vS2K2teLl534lzrZ+zNuHnxfbVy9Tq31Hmyl6PrG5oLdA1z47T+/q3sT/73ilkc6H72Hm2a5pfU8atcSGZex/tzwnJ2vbZ6sNRfKrtn/q7o9qYtdeQ3Pz97d9W5pNkZPXWvnPza9g4/fLrmF13w+8deVeqN9QoySdbn6p9xLnatvXJPn6UGFvfBcnvcTql8zROxyfZWmgd8/4X7ft5SporL5fQ/b3N+Las7YSu93rpz1cZ2rVOZaU+06+DSXKagqnexoNOz51KYCqBqQSmEvgxS2AKpvoxz/507FMJTCUwlcBUAm8lgV//+tdvZBkmJaE0eZF0o1Dix4NM7MO0fQj2SRpbWKtJlNALLE0UhJI+NiFskzk24aAP76HEpx/vSD5/AZgqJDufSArJVeU3aXJDsk9KkGpfvOxskiuU2Awl/Hy/bELJJqfseVw8mpIX0zaphPbtd/qiwbK5TJKDn1u8iFH90Wv9ixUrD3255ZNSduyhBKrVc/uiz7djr/Vj94kpOwf2OilemSSJN4+HEng+Iaf3VDnYJOG4O9qkmLdde51PfOnf+tJDxxlKAKp8Jum11ztvG2/j52wCz+qP1wEvR/ztzwnZqJep199JPleP/yVjHDefSX31SU6vz1aHVc72BZb1w95O7Fhsu0k2pHNjj+uOxmjLFyD4F/DaPy2ODfvfMJLVXot+2JdWFkyl3yvIKwQMVV1JshNb+OLXK+u7VA62AOSw342dRtiHxWNNsrHQfFv/HDqetDbZ+VDfZF8o6rjtmhLqtx+j9/der7wOWn9h/Y/qss6htcUk+aH/tlhG29Dx+bHY2Ca0xiTZQQhM5Yt0JvkG66OS/NlR/E/Ih4V8sNUDa7PWT+g5odjIrx12Hv3aadcjLwedT7vW2Xmx68xoTlCEyIVgUoBs2/f6bX2BsI3AP3D144jRSoBBIylJAUwErGHQBwptUdTPxc4p6vc6NOx1qJhLUzGfoUoJBbqbtL+3QVsbL6jT3qdMukv53JCyGRSctmhvd4s2NtaoUq4QDdL09OkrBprcuHGFCgWAqfCiDeCRLqUzfSmSjYAWXJ7J7D7oI4AFecrmSpTNl6jdGVK90aXtnQNqdoh6gzxlCzOUK85SVhmqKvNyPhgFUJDW71CvI+wBKArUAjphXQLQqscFnmonDILqCetRLCUFI0Fw8gN70x3eUayKn96gS70+QFXYgV2AEShCZQAc8yIIiKHXAehMWGowtyiC5uJLMGW1mlzIiN/ddotyebAbVLhgmcE/+SLNzS/R8ZNnqNURwBxAHwDvVCsVunTpIhfmA0iBQsdyWQqmUaiIYkQuOkYxMhckK6sDipFTXICOAsrdnW1aXFqiZYCSGjVhA8rmuI8HtRoXO2ZzecoVCpTlwlrZmVp3fhfgligZfoMNRouTAcg5qB/Qi+fP6Q+//5S++eY7Zlo4aEAeDSl2zGZ5bhRM5f2k+mr8BmgA/3ANADYAkcF/o8gUBZ0cAwCQ0utFoLIhA9YgD5wHcA6K9FFADvAUgDILiwsM2AHrB1gtwMwAsBx0BOdhNUP7nW6XQVo7u7sM4kAxNJiawDymjE7MuiaohMjuoOF4US6FOe0OCrDbzEYFVheAkSAfMHVh/DWwU3BhrLI4RSC+CEwDZqoBgR0tw2AqFKOPfD8Y5VCUGhUBQQbMvCbUQsz8wSxsDMSU4nFm5AAblfoMvKiP/sPcpTNZrlHXf1JED7YHjKPDv4VZREBWGDsKfyEP0Y8cX4o+KSDOFnbhfGGxETAVCktZTm0ADlu0tDRPq6un6c6dO6wrKOoFSMgzmGkcb4ua7HfxCKRoAfPJQIFoHUX/hI2iT43mgAqFFJVKOZqfn6FqtRyBMgX0BCDZxsYera/X6N6967S6eoK/BxsUwEHKoIWCeAW5KDOVFqYqmIplZMBUthBZi3xFXrEfj2MH8ZsXLoCh6CIDa1Aw/fjxIy6ahv1WqmWeY4wTwAKophZbon/4XpipYuYLy0wlYBt5xtDiZPQHQEt5tk6zTUGvYDMALqHI+f79O3Ty5HECYBFgKoBvYCtgYAKYCkAqMMnhN4qxRR5SoCnrGBhlpKBf4w3pqwDMRj8AgEWgRTDSASgR61nsl5TZBkwoxVKRjoOl6Ccf0p27t+n750/pxQ8v6dnzZyN2R/H5MWsT+6ftPfZT6I8AJcUfy3kRmCpSNLZ6BZlGa0gOa2opS3/zNz9jvw0dBBDod7/7lP7qr35K9++/TxcvXmQd/+yzz1g+Wvyu+qsF3VrgDXvRDUI0BgBAAkwcCvhRIJ+Cq0ZAKvaV0m+ZX2FcxJxiOWw2B3T9+kV6973rdPXqFR73q1c/MNhhe3uTwQ9oGz4L4FaAKwHKYIBExEylyyqvhpGPEB+UYgAMAG5SNI9YhJjN7P59gJAWKJfPMAhkc2uTfTJ8Lwr6z5xZpXfeeYd9P5ipwO4FX6TrRLEIJhmxPbACAcxy9+5tZrcDmA/3AmDk8eMnLOuN9Q2OHSBLYY0S3yDPVw5MxaxdFkwV2yWme3Fpni5fukDvvnc3AjcOWGaYz2fPvqftHcitELECtSkLZib4SwbFR0XxEYAFa0+pVOZYCqDfpSUwsSwzsHNmdlYACRFoWscOsBviCWUzhgwwb/AxuayAQjSOwWf0RVl27HNB/Kwaxz/WDgU0jfkWkB4+CwvfAc8T9A//6vUGra9tU6mUZZYzBkuMAJiIceBrIzAVM1OlGUyRz+YYVMVgKo5blBVJ7ArgKzBbwWUI26SsuVBhYRsVYCPHw/gaTGsROAPAMWX8kRgbBWryPAVZ6Fql8TbaT6cA1ETc2KdiIUvLxxZZbzudJhUiZkbEvwB0QNYHdazr8gMAJ0BUzSZiRfQtRXkwCoHNMp1i5qZ2p8WA1na3T/V6i7o9AByyDKLutAVcDBvb2tqlWg1gqhQtHyvR9RuX6d6990bAeAa7DtAe1rIWA1QAPtnf36OnTx/TO9ev0ekzqxx7Ye1IpxHnNXkO4VMATAFYWQEekAHHfwDNR/9Cz3D+WVRzMQDD8AYA6QEdP3GcPvnkE1pf26DHD5/wWsGbug8AyBXGvWG/R8+ffU+f/vFTSmczrOcAsMFfFPIAU/U5DoaMBn1cV2H5AlA1ZB8jsUc2l2VAleo7MxdGG05gztWP4risZ02WIYBJ9tlc29PxyDoqzFRY53AvrF+4HjaA83FccxU+v6HPwhqb4HyJ6cXf6Pf6vM4MZsUCx5qI1ZXFUcegm0UwI91gEDGUCSjTAoYwfsQGiDFxHtidJEaTvuL+YHDlTRIQX+cytLy0RKdOnWEgKOIanAtQJ8DiCpTHtRp7K3ANrKs6FuiRgKWwwYHEjTJG2XFCnk3E/vCswkDKCDCszFSqm2jr+PHj3HfcC74Rug3ZYx3L50uj5zSsQWrPYNoqRaxlkEt1TthmcdyC2nTurJ9TPVFZ2fgyjinlE89JKiMs0mYTPJ9/gix0frU9m/+29qXH8VvjaL3e5lX8uwaf79FcgsTbsqbpb5sL0ZyCjbt0Lv14dcy27dGzSJR0sDkLn7/Q9nw+ytsM+mT/hfI7oTyMvcbeA99PyvvrmOzceXmF5HFUGSVdq2PVZySbA7Lzr5/tcV7rDJjK5ofQd/UZ/h4hv+5lrPMaz7noo5Wrzwv6/JXqqL3GzoPqrM2X+fc1Ou5xsre6YG3J6rn2Xfus64C1LS97e+84NhCwaLzexbk7vyb6dfOo+uPHHLK30BziPF23rQ3bZwi7rmn/dB6S+heyaT/X3tZtn+251m/ZdTfJN+B7zdd7v+Hn2t9T+zTOJ/k2tX9qM+pzve/zPl7lavXMriu2r9bfTdIRPwavC1YPvI/Q+1iZexsep5PaN/vbysHKYJw+2PGGbMqPMbRu+DY4fWzyVN7fH8VvHMUek+bNX+t1MeRXQn3047I+38t9nI3YefG+O9RXrxNH0QtdU0JrlJW3H5Mdt/XVtl92zpPW6kl9HCffkD54/6frp50DGwPEfZTNRuy/0Dwm9Se0XtnnA5Wv2pe3Q3uvkE+0zxST9NTqVGjeQmNIshvVee+TQn2YZJ++L+qP7ZrhYxbvj/QePuawfjEpbg/5KR3HFEx1FM85PWcqgakEphKYSmAqgSkz1VQHphKYSmAqgakEphI4sgR+85vfHIHv6HBzoeSZPSN8XF6m++SiTX76RIhPXIZeJOl9NTnq742/kxJRoYRiUjLCJwJGD+9RkWJSsiY0Ef6lRSix82ZCA99MRs4kJTaTkoA2gWETNaF+h5JCPtGk7YUS42+2iZeWAnbwSVB9wWt3XbQ7dU5ScJ9ARDv+u3FJG9310t7H60Y4sf6mntv7JskrSSd8kuiwnEakA4fE4cfJmuNQVzbhZ20y6Ty103Hz6u0pZHdv6vVh92NfzFrbHZewty/ctH17flKfj5J4DCUArc14HfCyDPmYo7yMsGM6mi3JyK0ejfNl3t58kneSPw8lsq2uhuzGFkZYX+OTqna8Vv72hZn3M35d0cJF1X374hrnWvnq2ENgqnF6Z21CX67rffBbx4s+6Pf2OyvzkN15XZ4EprL+TO9nXxqO82X+/voiZtya4GXjdfaoeu6vs32282btbpxvseuUTep7nbFjS/J79qWJ1/mk9nTNsroQsq9QTOH9xbg+45gHU+n11qasHqlP1Rcp4/yMtZMkPRq3Dvsx2zXHy96O+ygvk0P+fZw9eRmoX1AbtnL2ev3GehoV8PL3UcNc0uqoQ1V+Ok8opEFxJrNSRetx3GcFBsVFqa12hwEiKNhj2+eCtwb1u22arWCX/RxVSlnaWH9OmxsvaGvzJfV7dcpnB5TjHwCqBlSr7dD62msqF4tchP3kyWsGVt28KWAq7Ow/6DeZmSqV7kVsOLK7MYO4hgI4SaUBvCpQrlDmwrj9epv2ay3+3eykqDfIUSZXpWxhljKFGSpWwEy1QIVClXK5Ig0B8EFBHpMTCSsTABoQBeZc2aBabS2WliJgAK/AjqA70jPACixRzJqQZ/lobMhFhwBAdVqUyaUpBUaEFMA9wiSEOWIWqiaYqsAONKBhD2ARFBK2mTGk024xK1Xj4IAa9RoNhgKwatTrVK1W6NSpk3x/ZkXIF6lSnaOFxRXqDwVogIJKgKlmKlUu2gYD2KlTpxg0gXsAZIV+M4gG7A0KiufCawEkoLhyc3OTNjY3mMnmyjtX6cbNG1yAm0qjiHWewV71/T0usNWd98ECBbAI5KqMPlqoysxC+QJlwGjEsUKfGgd12lhbp4cPHtHnn/8nff/9MyoUywyo2t7eGek0+gQwFPqkxT66XkLmGq9j7ABloKjy/PnzzEqlBaYokETBKMA+DBZi0F6a9RqyQeEpwGalMvRdwET5fIbBFfgexf0o4EThMeYXoDX177JDvgAowCKFY8wgEjEDsC1GgDrxy8LKFBcuCdsEZIJd9NGO6FuPgSno9/5+jWVQ268zuApFophPBaql0wA2ZWlI+AFrhPUOwCSC7UAKyZmBDWAJMM1hV3+AFhik1BoBJkqlIusRAICDQY8ZSHAt+g8mKtwPTA+5Qp71Bn1hRqpGkwBcUQYuzDtRmhoNAN2GlMtFjABZFPXC/qSfFghzKP7jtuJCYByDXFCIf/r0KQYKXbt2ja//9ttvWUaYc8sGzEDJiJkhnjORhWUagJ2iPwIEAJBSiv5xnnw3oHaHqFrN0uxsiZllhKFLirggB9x/e7tG29sH9P77N2h19SS3A2AQmG5QcDw/P88MJVKkLAxa2kcFwbOcDZhK5CPAEhvLypoqDDi6xmEMqluXL1+mK1cu8bzt7Gxz8TPsFfebmQU7BYBueD7lkZoYXvxVCEyF+ZB+AHAjfgf3hM6DXQJjEv+aJegR/K3YzJALnO/du0MnThxjMBfAVADF4Pvbt2/Tu+++y8XZkNXr169HcwlZANjAayfLJgZTef1RGTKbVmRLDD5NCxOHAIdEn7H+ABGI+m3M39zcPF28eJ7u3L1Dly5fpC+/+ZJevHxBa+trI4Ao7qe+Utvb3QGYShjFZJ4idqcjgqnga8qVPP31X/8VXbx4gW3+iy++oj/84Y/085//jN5//106ffo0A3y++OKLEZjKxvc67+zfo9wTGKPwN/qpPkPHC78lLG8CetF+a7zFmN0ITCXsIJAXCvyJGo0BffDhHfr44/dpcXGB16xnz57SxsY61eo1AmgJvha+6jCYSsB/vS7kI5YuYCqwmskuzsIYBD8jIGfIFYcuXFiljz9+jxYW5wj14wCUrW+sMUMV6/PMDF2+BH2/yv7/3//93+nbb7+LbEvmW3xOmv0VWP8AtPq7v/tbunbtOtvm2to6PXr0mAFVWNuajRb3F/bRaApjpPoGyEtsTsYhOqRgqnh8ehx69atf/YLOXzhH8/OzzBD36NFD+v3vf0d7ezuE2APjhxwAsEkNwGAJOxIgiMQq/YgNSnI9ADPm82AzyvH4L1y4wIBEsAkqYERAK1hDBUyl+gCfhnmCD0Oh/4jtMPJ7MfONMM5pbKxsPoiLLABT7QL6hLbxAznjN3QPOt0HMxnPMzFQZ+31FpXLOapW8wT0DNZeAKh4rRr0+TOzokZ6gbUqzyBr9FdA6bKGxPldZqNiMBV0CWCqKK7ldUYBcArwFrAKx1+dDvshjXmZpROspcx+I2Aajo/A9gWtZb+fokwa4AwA9IdUnSnRqVMnGBjW67TZXtBfgDuYbXWQou3tfdrbO6DmQZf6A+YDpU67Tx2AVgH6zGZ53WUyLRowoCqVyTI3z+bmHjWaAJ2IbQhwWVgtAVzc2wMLYJYuXjpG7757k+7fvzcCtDHoA8w+2TQz7QHIB+ZA1asLly7SsZXjHMOANS6VQswEMFWPYyys7wAF6yYE0Ad8r/4m6TlGn/NsrlX8p4CpgDE5eeqEAVM95fsDWAY2HwahZXPUPKgzmOqLL79gttSZuVmOhfEPGy2Amard7VGjAXY16ECBGe3anQGD0cQOhwymAiAIeqNxh+ZQPBBVwZXwnwoi07VVn7EU7KR5W8QUiENxHnReY2DISjcI8LkBlZ36Xl1P8bcFCMuaLLaIeQB4CPHEQQNxoQB6WR4R2xIzEUZMkQqiss8sGk/ohgV+nLgHzmFAWcR3CtY1MABeunSZHj54SI8fP5Zni2qVnzXgR+BT4E8xTtwf18Ofgk0R+or7QUZoH2OFjrVbCmrrs23F71UESAlgdr4gAGH4Mfhh6A/mBW2BUQsxt2yMUBwBeuGXMxlZAyWmk2c/yK5cLBEAVSqTfEmedxWgxOuTyV/b3EUITOVzORrL4vtsSkCHqmu2bZsLUL1C+/pcb9tVPywxYtxXXfM196N/h941+NyWzcX4d2E2xvB5Jdu26rD9HZKHz2n4XJ3KLCR7/c7mmuz5k/KC9tzQ51CeyN/T5qbs8wvm1c+pHve/ra+08kjSH50D1R+rV/p5XI7rqGAq1Xs/Ftt2Uo5K+64suXbMdr70sx23zXV6X2jlb3VaQYzaNyuHkHzs3Nhr7Gff56Q27TzF4z78Pkllqc8K9v2IBSTq/Y/yzipJZ+14Q/lXq2/2eQ2f9XkJ51ifpnNinzdV971thuRkfZeV0Tj9CeWEvT4k+UR8b/2h9aneNrwOhnxQqJ86TpVNyBfYufB+SvXX2pcFgMVr3pusMl7Px/mvUB/G+WKV1V+ig3qt9xF+/r3Mx/m60NisbPzc+PNHbfOuqbyIj04J3XdSe5PWDWtffg3w14Z8j/ePofuN85t2zU6ShR2jbSvJV+J7v76PO9feF9eF7qFysueGfKn31SEZepkntXmUuZt0DmQneTJ5f2vjJ7Xp0BqJ9wSh8XkdTLLNJN1RH65y8v7V+0i7rvm1YJzue13FtdZHj1sHrU+17y9DOhDqQ8gnJ9mF1Rftn40VQrofWidtbK7PaGoH1jeG/HpoXFMw1STLmh6fSmAqgakEphKYSkAkMLnSeCqpqQSmEphKYCqBqQSmEmAJ/J8AUyWLNirECdDp+ESr/u0TBfalsE9eJCWdkhIVSQk9f299aNdxjZIbSuEdCD3GJWo0ieuTMHqfcMI22tn1LfV2UrI0KVlik+D2lknJWCv7UPJH27AJJdmlXXao1GSJth/asU0LZm1CxSdowvexBWpxmGj7bBNN9mW6F7fVOU3cHO4DikYO6/lR5kATn6oT9nc4QS5AND/e0PWhc+y8a/9sgs6Obdx8htTRJvZtf7weWbn5xKPe38s4NN8h+0wyE+9PQn1ImnP//bgkdyjprmNR/Q3budwlCeTgfZnXLa9H/rid93EJ3Eluxsvcnu/btfe0Y7f+L8nHWr3w+ml1xLbldcfrXchHhPQ9ND9+XvUcfdlpd7LV72zSVwtnQn2ycxWSobatyWYrG+2HfYFiC6dCsvK+wq4/f+kLPR3X2yThcV9f5GWLVWzC3b/oTJrbkN/5S/TdFhhM0j/tixYM6ZqiL2r9HIzzy16OIXtM8l3+JYPVbfvCT+UeWp+8nmsxwlH86ri+epuydu/X1qQYKjTuo/hxL++3vYYjsAjzJEQRWsGLEmfNQEXfRWuzLtHMZBSBqZh5anS+grB0PRfWKsQQLRSXgmGnVGZ2GhTSdTstGvQ6NAvASbpP/U6DXjx/SBtrz2kwOKBMukeF/IAyKTDJDKhSzlOjUaO1tVdU5ILuIT198gPNzM7QnTs3GMSRTaMgGECLLlGqx30TZgGUyWI/efkHsAmDN3JFZppqd4fUbA+p0epRq5Oidi9LlC4SZcqUylQoX5qjYmWewVTZnAC5UJCHe6JIV9h3wIyD+EyKBbngH+xbXEAuLE8o1uOCVgYPSCE+imvBYAWAjBR+A7wiL56ZgWXQpWwhS6kMRoACdBQEC7MKM7u0owJxAGfaXWo2pNB4f3eXQVRoB2xUCqZCrFUuFGhlZZnOXzgvL3WJKF8oUX+YplZnSOksCk4BWmkwUAi7rd+7/z7duHGdAU6yw3yHCrk89xlAGtaJCEQhKhGB7UgYdnZ3dujV2it+GQymhOVjy1QoFqjVFtYeVI+jGF9AMjlaXFzmAkoAGKDfKKrkQh0UReeLUrSN3foPhGlp7fVr2tzYpI2NTWYT2t/bJ4D4dnf3aWtr+xBAECCVtbW1EROC+jndmR79x9hxfxTSC2ClyOOALqHYEgWfkF0uk6V8VNiKok0UOzOLVKnAzFQATfUHYJ+S4m4UIANUJ0wfPWYcgw5Adijq1l3+IScu/I+KXZk5gxlXUBjOKBC2W8hGN6cXPyiF7OorsZO+xPEpBg6hGBVF0wBUoSB1e0tYqgCK0UIoFNUzK1UqR1ydzNcrq4yAqXjH/8hVMKMH7Ax2wODrHgMFoNcYFwrlYfcoJof+oy3IUWwQ4EApDM4XC8yUBvsBiEnYTjLMtgYmEgG6YW46DEBUZiphtIgBMcr0o7KL11rcOn7YkAI1Yaw6f/4cXb58iUFzkMWDBw8EABEBlCBbnB8D+oRxAN8rUApjwHwIKE+O47NcIyAsBrZ1ofPCwDQzU6bZWRQxz0XgGRSbC5gK+razA/1u0N271+j06ePcPkAwAAih2LdSqdLMzGzEsiU6qWucxmiyfgPwlz10TNmp7FqGa4XxR+YX+oj7oLh5dfUMAzAhHwBEnj9/xuPD9QISFPYLZTGTdUkZWSaBqYQ9BNdAppAfZIViaTDnCMNbme0Jxd6tVp8LmO/du03HTyxTuVwagakA+rl16xaDqZ4+fcqyAthEgF+9iIVKiouZ6S8jzBn6/A65aVG7+oZ+T4AbYn/MTRKxUwhgEUMFiAmgVtgc+n/ixHH2mafPnKa5+Tn6+tuvaW1jjX2WAiDFfoXlDv4eoCEAhrSQXeZQwakxO9UoBogKtGW1lv+jH5VqgT755GM6f/4s29JXX31Ln332Of3ilz9j9qTFhUX2gQ8ePhAw1c4ur9daQMhj5KLzotxqCOCfsIxgvMKQAiY+AUkJy5isRQqmYjYq5EYiEJjqGfu+iC1EQAF5+uDD9+mDD95jnwigDlipUNAP8IwU8QP0eED1WoPASKLMVLi/APKigkEGUwFAowC3CCiTTrHdgYEHc3Xx4ln66U/fp7m5KvskgLfW19doZ3eH/Q58/507d+kCgLQrK/Qf//G/6LvvHlC3I+sR9EbAnSk+v1wq85p17959Wl4+xr7j5csf6OnTZ9QFwIyL7/vUbgkgCOwv3W6b5aNAEAUysrhHYCr4DAMWY3+aZWDz//gf/0CzczMcc3z//RPW9e+++5Z9L2IPAAREDika9tAgRex+4s8ZTMVAWNgmgNgSL2VzKapU8nT27CrduXObwSIooBZmL2G1QdtoA74B44GvYjAVmDsBgADgOZcf+cv4mUHWEcw77Fe/B1gSeoG29LkQfkDuhTVLAEr6g78R7yA+wHn1epNev9qkSgVAsDwN+l1mnwHbDve532MfArYq3B8AMQaJjMBUaYlZFEjFACdhppIlcMCsVMq6h34rYE/zRBxrMSCpyfaB8cF+oL/yA3m0+f7CGgb/BpYhgBiwdmJ+8INCXqK52QqdO3uG+9zptqmPCWK7AZAizTqys12jxgEAP4i3seYAHAJb7FO3DzBVjtdZxI4Mph/0mP0TGwrs1RArdphtSUFrAFjX6k2q7cO+iXL5It374DrdvPkOx0I69zifAdTpFNvqxuY6ywbsigBELq8co1K5woBC6C/i5mYD65MAdxCDARSsYCqNvfC3zUeFnrPsc7T6T9GZHm88cOLkCfrpT38aMVMJmIqGacqBNS1XYCDr1sYGvXzxjJ48fUKZXJYqVfED8vo9zUC0bi9i+erAVqAIWRoM09TuCIiGAYCjDSWkQHKYc+BWAAAgAElEQVS0XkQgP2HlFJAY/sEv2DhXQUm69igYVfMfDMjKY75S7DsA+MIxYQoEQB1xmvhgYQeNVoJoXcF3aBt2ymxqzMwXgeEHQwbzYVMGjKVcKrHfg47CP0GXZT0RVle0I3GLxG+4vzDOYcMDAf7qOOAP8IzA8FZmB5RNBmCL2DxBNl4YMuhz5dgKg1ZfvHjBazViC/wDoBNzBb+C5w6s64hDsI5DfzY2tkabL6id4f7QMWwkIHokzxZxXNTjWBU+VNmsOtGGBjgf41FgFn4j9sc4MQ/MutKHnGNgMMB5sHNmDwMYidcFiUUBprK5E3y2oAidY8tGpXGIBWDpWh+v+fAVyWCq2NcKeEvva3NRNkeh+QPbP2t3Nqdlcw3WDm17ek/f71H/lbnYMGIn5WF9bsP/beM2O+5JOTKVPa6x7+Jsn23uLynHpL4/dG/vu/h5KWHM9nuN20Pn+nyW9hf30gJte47tl95fx4zf6mvtveI4LX7m0/kVOYSZqfRe+qxkwVSqW75tP09eD2SNVZbIN9+72rHqPNpcp/bJ5wtVbvpsqHbq5WXHZOVn59LqSeh6q1NWjiH7SMoVWvuy66PXByvfJPub9L0+g9kx+n75ceqzr/pZHLfvEEbPOVFc7u9hZWvHavVbz1F/lCTrJLvxc27lqLqjdoRjllXU9sPaNT5bP6h99LY/zh/puX4uQ7pg9VR119rwJDCVrs9eT7zdJR0P6ZufOxsPT9I1f9z3z8eCoXt5PfU+WWVvbU9zJCEf7fs0modU6hB7esgmvL7q3+PODcnI9sv783G6aG0k5NPtvXwcbf3YUeSiNmzlasfp1+qQvSbJxfoACzxK0lMvZ3vvJJ/rx+v9e8hvJ93HrwFJvl11U2tnvO/wvuWwPKN3LwEw37gxhvTf98/HOtaGvSxDczBOz0Nytn2aZBtettYH2nF4HxvyueP8sJch/g75I6/H3j61ndA6jWvVb3u/NW4sODYFU73tajI9fyqBqQSmEphK4McqgSmY6sc689NxTyUwlcBUAlMJvLUEfv3rX09kpvIP7eMerEOJnzjZomWZb+7in/RAHEqM2odwm7xMSmQlJR1CyQ59YLdJC//CAMf4BdtQCuGSkkmhvuPatwFTxX0Mg6nGJVR8UlBl/DbzF0quhV4G2pcuVgeSknPom+zSLrsnabJEZR1ipkKSHudqEV4oOePnwia37LHRHEZCscn0oyRE/RhjfZECPH+vkGHaxGcoSeaPe13nDb9c1Pu2+qCJXfRPE2AqMx2jT2Il6buXm23b9mtSEtDraSipeFRHZ20glDj1SVjfbpKvSfJzer0do33h5OcwaRxqB75/3na9jVs9GjdPVsYhf3DUOdJ7HE5ex0tKyJbsfI6bE28TPvkaatufo/Nk5W5lHtJLPdf7NNu2zqn6LS1ksy9CuYjE7Q6n3/k+hORt5wWfLZjUvgi0Y7T3C730SdKfcWtqaN1Ismff5yT99uO1hSfe3/gXnX7evQ4l9SHJH4Xas2sSjk8qHLHj9GAqqyvWb+g9Qi9qQ+tmyGatb/G+J+TH7Vhx3PbNz4nVCX2JGvKPSfbk7zVJjyb5Lrse+rbsC5hxvjnJX4b8th+rlI0CUCVMmhIDMh3JCEwV4aj5UgFOSGGNwSKYXRKlwE7GrbugoriTERZcPIjCRBTFofgP0TOKXWnYo0o+R+0WWIWe05PHX9Pm+ktaWqxQpQKwEvrVpnxuQPMLVWq3DhhMlUehfbdPT5++ZPaP9967LSxUKCocApAD0BLAVEP+ARMQf+bCOlBDYPd57Kqf52LTIeWoN8xSu0vU6qao3UlTf5ijPhVomAKD1SwVygDUzFAmW+RCVRT5cQEJg5EMmGqIglrswA/wRMRGw8xrAM2AtQNMAChgjnaJ5wLvTlT0F/WVi5WIiyMHqQFlCzkGU4HPI8uFtwCkCWMgirv1pwVGgf0aFzbv7WwzWxMXAYK15gAMOx0upr5w/iytnjlN586d5QJd9sm5Au3XW/TD620qz8xTpVwW1iwuLU3Rnbu36cqVK3SMQVBFYdCJGL9QhCoxnDBr8DEuKsxSNp+lVrSTPLNnPH5ML354SRcuXqC5+XkuzpSCTBS5SsElChOr1RlmEUDhJWQH+1ZggWxQIIXWAFKtr68z8wxYEMB+oGCIzY0t2tzaop3tXS4Ag9zQDoBdKOQFGAttCRsUCmEBamIKB47NAfgCG4+AgMB+UecievRRfTB0EQCqfC7Lz1DQbzDocAFqDuCbJnW6KBAH0wxFzBbCYFWulPg7eXaQolUUjHKRLGQXgYeENUoKQwEqEEYM9FH6DACGMlAJLlIKxsW2h5ROZZgFDIANMfUhs1ShKBVgKsgNRb4j9o92n/ooHk5L0bWAsSL7jzaOgKeALGFHwu6B5wUww/Wpz0xYbQZT4dmIZc9gHhSTCqBsxKzAhadZLhjGD3QeRcNtZgoAK12ednd3eY6loF/YpDBPkKGCzLRoWVmH1K/JGiZFzphEHJeC5R7PFXQZug59vHD+Atsd7gdgwkED7DEYRwyYxFygLS2YRT80ZkJxLuYJcpS1Xvwr6xeYPyIwAIqZIYtcPiMFwmA1qJSj+RUbxVzXa3Xa3qnT9naDbt28zGAqFFUDBAPGJdy7UCiyD8R9FNikc38ITBWxxWjBtwXp2PUB34uOASAJsFeVC6yXl5f4B7YJO97e2mJ2N9UDgBPQN4xfGerEFwhAQQAbAwIoSecDPpwZjBhMJKBABp9GhXjSly6DqFDYjEJ9+EqAbRqNLoNz7927RcePLzML3Gef/ZGZqcAqoWAqMF2gQBt+gtnkul3xn9HcCJhKGBl08xDRmdimWFYRmIrtEH0cYG2RcXXa8KEAnmWp28GYwJpVYv/63rvvMSMdwDQPHj2g3b0dYYdJwasKIEvXfGWmUgYXjVUsKBDAAGWQk2cWsXdW7uhxJV/MUrVaoI8//pDOnltl+/7mm+/oP//zK/rlL39Gt27eoFK5xPP37NlzBsVBPvBz4hOlcFx8XcSuAYBMVDTPAME2ABhd6vF4heFMfJCAqlheb4Co1IdEIKshUaVSopWVJbp37326fecWbW1t0ObmOjPdgJkR/QDQGPeCXCaCqZg1MjdiDZLnGAF7cn8jxgeAqT755B5VZ8oM4Hr69Altbm7Qfm2fwTDLy8v00Ucf0ZkzZ7hY/j/+13/Qd9+BmUrkArCcZaZaPXOWbty4SadOnWZdAGvbq1drDOjQuBhzB2AbfhhsihiIgdPCciJgqggMMQJTAQgQg6ng75aW5hjk9A//8P+wn9jb36Vvvvma1zSModlqMPio2Wxwm/C9AwZTDZmliONpBVNhTWBGAfgPiY0A5CmVUrS6eopu3rwZ4XZhi/B9An6GjxKAY4XHA58g61aespkcFQsl9k2wOWGbFAYZjBNrwMxMhU6ePMlrqaz9AsIVEAZiJzAVSf4JOoV7K5BVQXvtVou6bQBrAaZq0asfNqlaxRqaZwZOgKkAskTchTUJ4GYGU4EFCeAmBlPlhZmKY8QUpcBeGvksAVMpoAogc2GP0rWQWbEiRnpcA1mD5QZ6inHr2IR1VGIcgKxgK/iMceBv6CivXxmAseFHEKsMaX6uSpcunOd7Yj1sHNR4bYQOIiqjQZr29xsMgstmypTNFhhQ1WJwlDBTgcETwPMBAUTTo06vwzEvAFmNVp8OGmBlFZAp2t7e3uU29/eFlQhgw1/+3c/o4qVzVC5XOF7BHDIwFTdODRncKuDADtvT8eMrDE5C/A9AIZj7ANZvNQVEDL8NoCRAnJAD8oyYX9gJ9zUC+QlKSDYj0EyMPuvx8x5H9eKLFeCNNfXkqZP00ccf0frrDXr86Akz14GxCyB8xBPwJy9fPKcflCUwm6FiucTgUY67+0TAX4GBqtkE4A0A0QHl8mUGhUG+cLyYUwGpxQxPsI0YUCW7zzOwJq+AIwG0Y94VSIW1TeNbBVPZ57h0BJgSuxDGGrSn7FY21uFnuegfvmf/mU6PgIs+FyTAzgZvDFEqFHjt5FgiAjBKjCGMT/in+Q1Z5wU4BIAT4jn0XeMiBcPLOiIywHnMIts4GIGpoDtLS8vMTAVA76vXrxgs3jhoRGuyPBPAV6ysrDCoCv1FvLq5uc2+B7qoYC+1Q9lEQPRH41AB/XZZVxg0yvEj4n+Va8wQjLEh1gE7FvqugGboL9Z46KwAQqv8rII4CUo66OHZUJiQ89ApwzygMa8+16tsVGY4V/NuPkdg8yjQX6zVHH9E8YPEAuK78M/qgc3B4thhWcXxh38/pG34vth8i65tOia9RoE0Nvfi8zKjtS4C0OvYff7EnmdzMfis4G+9f+i3tSWVTSi/aMcSaseOyco71D/fT3u+z/PZ+NvL0cvP/m3btHktn6fz7ev86b1sPtF+5/Neem95ZhXfoj5Bj6lfsPMCnyVrHJ5rJN+kbVu9tnJRO8baf8jnR/od6pvqr+qg+iqdc71G+2qfk5Jym153rA5be7M6YP2v1SP93gMlvb7rvIZ0LNSePd/K08/7Uf/2/fF2G9InjMnOrfURMpexn7HX23tZeYZsQsfpfc6kcdm+WPvXtVTXJ/xWvUZ/FeRqx2/11vdd+6XtWFsa10erl37urf7ZfuJzDBCOaHkNgC0kcysHHwd4vxI6bt/DeJmE+m3rAybNUdLc2nx4SLdtP9T+9Tuvc9aPaG7EtxnyR9q3KMvNsai3CTvn3v4n2U9INr4ffn70uH9f4P2xlYX1mda36Dkh+Y6TT2jOQ215/Q75j6TvdF3z/sTL2F9v4x+7roR8T5L92XO93w/5p9CaZu3X+i3bP98nux7HNifPXbbOZJz89ZiPD/282/myuqRrp/p074dC9m/9g50fuzaG1knbdpKfCNlDaA6O4meSzvF64tcjP79Ja61e5+XpZa39OOp6NgVT/e/M7vTaqQSmEphKYCqBH5MEpmCqH9NsT8c6lcBUAlMJTCXwvyWBf/3Xf30DTBVKeIWSKUd5gI/PiXda9smpUKJCEyP2Qdpe5/sYSsjYh/yk83FvXKsvMWwBjj7c2138NEmiD/zMVBBIEoa+0z5IckdeWtrEg36244wTD/81YKqkRIadS01Y+XOtPH0CKJS8DSVY7Xjl5b+89NF50MSu3bFNk8v4Dv9UfkdN7thrNAHjk106/zaJehTD8gkvu8O9Xj8ueaTj9olAqz9Wtw8nmqA/4V7ae4bmwfbb6qFP9um9Q7s3Jp0bSgKHEm5Hka/Kx//247Py03b9uOzf3sZCPknnQHUd52gBaJLNh+bc2rWdb9tP3561Ezv/IZu08+Bf5FsZex+ox6xOJc2Tv9ZfE/KvaN/6Ei168L46pEeh9nGeT6CGbCvUF9uPkM/1fdBkeqgfoZdjer4F/njgFO7hAVZeV0P6o2MMgalUb9Sf6bnqR22hRZIe+XXI6mh4LYpfink9neTzQnZjbdfKHefaohrvA7yu+nuHxqs6FJpvvybjnNE6H+leUuGItTMtvPZ9T+q/f1nkfZGVsbah+qwA45D/wnVJa4eVQ5Jf0LlSOYReZPlrQ7Zs27H6HvLh/txxffNrr49bknyltmllZnUp6Z6I9bRw1L5w1vswMCbeL+D/Z++9nyQ7jjRBz6zUpaurq1priUajgYYGF8CQS2F7HHH3347NzN6Yzc7Z3XFvOCSXBNBAC7QW1aVTi8qz7/Pn+byi42VVc+zuh2XCWOyqzCciPNw94vn7vvioqsO4pPpQOlGn99fv9fw3yVQKRBsSZAvyBUCuyrPak0JuKOtrL+S7b34vD+5+K9tbr+Sd6+dlaakm+RzUnAD0GxBA3O005dWr5yQUgUD044/PZGF+QW7fvqmAmxyIIwAWKLk9n8ffCUEpp2QqJb4DCI+YLJAsInklVEGZqdvPS6eHnemnSKgaSllK5VmpTi9IdXqeYMpuB2QIBVPbzskAqJoyE4CvBooEiB5AVQVPA1SkO6erCgkUK5R0BdAuCCnFElRSABQFmapP4D3kCnIA8RKUWJCp3BQJCJ1WR1qNljRbbar3AIBY39mhKhOVv6CcVFT1rH6nLVvbuyTsfPbZbTl18hhJEu0WCCMt6Q9ENrea8vTFpqweOyGrx45RbQN5vtVsy8mTJ2VldUXm5udlZnZGpmvTCWmoRDIClcGg1MXxH0oezyIg2EzlCOoGyevV2iv593//vfzxT9+QxALli6+//iu2g7v3l6EUVqC6kREbjBilJJYed8s3MKXt8q/KMEMCcqGyBGIACDEbm1vcwb5Rb1AholoBMaAg6+uv5eGPD5X0BRBQAmInwa2nxGHkoyNHjsjpM6cTUCeUogaJwkhXatMzvCb8uUhSkZK9MG4EZ3PnfZFev00lKnwGZZe5+RmCU+fmZmUFJBAoV5RA7lDVEIAzLd/h+sipqmahPED0VXM5foc9OlQjA6AUdgFJCj+m5gF7qZqHkomoygYCIcFwA9ndafBc2FKB/g3Z2akLxRfy8GnEiILaqWaSECvRRtiuUi5JFYokJRDchlREQ4zRrlTgUiIT8g0IRCBnANRu+R5XLZXLqvICwiBUE6BwAH8qFqVcLBNce/f+PRkmJDIkD/gIxpJg9kTVDf2i/5AsY6omPSqYwAbwTZAJGgS7A8xckLnZOfr1ubPnCJyFMs3G+oa8ePlC7ZkQ2UBIQBupiNLrjVQNMD72HIc+YWwAlLYcTuJfst6mmk8Haj4AZhdJpgORin5ZLKjyUb9H0gr61dity+v1XVl73ZDr187JyZMr7N/663V5+uQJfRHkFwCg8Z/aGQoayVhBraKvoGcQnQDwHZFdErUjtNOvmzRXIdZw3pQsLs7LyspRKlKBmIBrPX/+nPHVqO8SMM+1IlQ9+Giv44wfwrqTXIt8RdJUH2DzJI6gvAZyVUKmMjUejBPaRLWc/kDm5+dIvsAPlCw2N9dld7dLcu6HH95IlKlq8tvf/hvJVKZMdevWLQGZCsQztBfAcU+mYryOAMwas0pS9GQqJQrRL0lkUhUpfMZ1US4vnTbIsCBBqCoMiClLS3Ny6eJ5+fDDj6lSuL6xLg8fPyKQfKo4pcDrhGinIm8KjsO9222Q/VIls7SWo4Q0nWs1IpMtcEbzLuMpIVN99tnHVBPb2tqWO9/flT/96Vv56U+/kneuX2PO2djYlOfPnsvDRw9la2uTRAPEBMiOVGDC7AdVMBAyypXRpjGp2p1Io95k/98gUyVzvuXWfes6km5VDQm5/+rVC3Lz5rty8eIFErtevnpBQhWUpPicmij+IK8pmaqVKFOpSh/sPVKmIpkKAHkln9r6EKpCyIEgSOC/ixehTPUhFdUwzz5+rDZAjIKMtLq6Kl9//bWsrh6jL//Lv/w3uXPnO94XeaZMspASQdD/q1evyUcffcz2wq7ffPMNFcZAOtNxVWIgfNDUl1SVELbDv6akogNLIhpUUKCy0k/VB0HgePfmNbl584Z8+umnJO9gPvvjH/8HCU24NghV8HfcD9wLrHaQnUEkwhoMcw1BakZaSdQNsQZAqi8WclKbLsqFC+dIcgNJBvfZ2d1O1K4GjDEQCPCjKnWP6ZPIybVKTSoVkHuK/A4KMuvru9LpIK72pFLJyerqorz77g0Sb+ADGCfcY2NjnfOXV4mE/fAd8pIq/amaIxQ3u+0u47a+25Znz9ZldlbJVGjzfjJVj+QX5EDMT0psKKiCFgj+WHOBSJXMdCRSGZmKBGAlVeEHcUvScEKyJQGRKodK2AMJEHMyFRlLqqqHe2M+x5yC/oAIgzmJRJZEHQsEqlIxJ0j/WMfOz83IxQvnmGfanZZsbSDv7VKZDQRprF87bdQdy1KrzslUvizD4ZQ0oNwGZR7JUx0KeXtAInZHGq06/QGcm3qzL/WGrgtJTNoT2djckJ0djPUeCXWrqwsk7WE9CEU9JS+raiaJd4UpWVyCek9RXr16Ic1Wg3MASHZQ/MNchXVTfgq5UUmnWONgXfbo0UMS7tA/xB3+BZlKyS26xkGjEP+jfIf5HuRXkryTVQnGg4SrPSlXinL8+DH55NNP5CXJVD9y4wXMi7gXxhvPPw8e3Oc8tr29yeshljEn48GnB3XBYU76gyFVu1otrLMGUpuek0ptlvkZPsC1POKIqlhpHdwAoLYuQL9MnQx+hxhFfGLehA+CTAX/h01NxdI2skIPC1TAUpVLu5epKuHa/n627rBndlwP/9k9fI3C7K5kpLyqqlaqo/UuCOA4ppJsHmAkRPxr6xjYDutk9A/XYSzl86rq2W5Ll+qieK4pyZGlJfoMngdAg0McggiKXHL2zDnGE9agIIuDSK4KWrr5zuLiEvPE0eXlhPzZ5/OOrndbIyA/z8HcA1U2xiQUxrqqmjqFtXSXalxQBcR/6s/q0yPFVJAsy2WqUp0+fZr2xZyj9Q1dI1QrIHgjtmpc/yLGseAxojOuVp7WccV/VjO0da+tT21+slqcjZvVF3Qu0DnL18SwLsbaI1bztGPT5/m03mi+aPeJvSeye8fen/j2Wo3Q7udrCbam9PW7sF4R1shCJZiwfmH98e3y77S8jXxNxfrj7+/fA3jbe7uH1wjrpbEaUVirs78Pqsv4e5ntuL5zmxyGtZfw/uFaPrP+Eygu+Pt43/F1Mv+MoBxFJY2ab9v3OMd83UhDtlY2wo3ZxPuuHyO7lj6j6vXsx/pkvmPn2T0trnCujVcYQ/5z1rWS+Mqy17hxiPlZ+Jn3CdzD6t+xc+1e3t7Wfj/HWK3V2u9rhBaj3pcP+/u+dbo7yc8boR+aD1g7fc4Lc4P1z+at0GdDX7QmxHJZ7FhvUx97PnZ93jE7+zExoo0nnfp2eJ/JGq/weJ+bwrHwNs/yQZ9HbeytnT5OPRnX4itmu9h3Pu/4GB3Xx9C3s8bvsP4Xy6njbOeva32HfWyMwvecfn4N84+Poax+9E2RPXhhjXaH54cxeVgbhP3dn3tTjIHPCz4PWvz7+S6s8/uxHpfffFvC3ODnptBesRwY8+3ws/BvW9tae33uHucX4Zo87GOYJ8x+B7Uxq72xed9fMzYmYY4I8wDO8fEMBdWQoOjHMRwPs0/oh9aWcH70c2o4V4f5P4zTcL7KynG+j7F4O+g6fj55m3g6zLGWV8etA8L5yI+7tc3PzdZHn3di4xwbq7DNEzLVYUZxcszEAhMLTCwwscDEAvZ+bGKJiQUmFphYYGKBiQUmFjjQAjEy1UEnxYrC/pzwYV+/i5OpsooNYdEhLKDYQ7T/147ByzKez/+9STghwC7ZmZMgxoRMhReceOGJF776FjohOwHgl1xHv0qBOZ7LctgiYNaLPFopix2TvIwMCz8xW/tioLfPQQUvOzb2ssa3Latw49sS94HEE0a7QO5XprJ72AseK+xae+wlky+C25iPK+SERXzvSyOfSV48hcXd0NdjRSDfBi3+YLc5WtMBuJKdk5PP1bfSqLE4CG27/zoGBjPgdeovYRE2Fhfj4josLobFuzBOvT/ECsD4PnypGPqQb884u1tfQtvb2Jh/hGN1UME0zClZsWTFU/MjOy7mc7FxCP1tnK1DG8WKqP7+Ph9Y+/xn4+IitF84Hr6doX8amCBrTL0dwvaGNorlqzCXxsbS22acL2XNFT7W+HtyES2O206gCkhSBZF0B9vR0cnnqTKAvsDGselLu5QsYW2mvwcBeVAOs+v6F3redqE9cLztEulfhGb5j48z37SsvJ41F4X9iI1TVl/tWP+i3hfrDzvHZo15OMfG2uZfIGfdL6tPftw92GTcOIUx7K/tfS7MV/hb1WZSwFCYp639oc+8Oc/Y/LSf+BPGcSzHxnwlliPDe/r+hGui0Ldic1fYtliujOW0sL2xXGN+4u0JYBmAoyOgM8CKnOOT4hPJVBbXWCjqWpKKIQSUgeijKk+6S6eSk3Qj+RTozXVrsmM/FRISFZtyqcRrgvCzvbkuz548lO++/YO8fPZQ+t2GfPzJe7J8ZFr2+g3pdndlKt+To0ehYtSVrc11yQ2H0m625dGjZwTYffjB+0pAyoMM0yKZCkQqgIepOMCdApJ+JAo/CcSN5JJhbkoE/0pB+nsAUyLnASg5JXvDghSKVSlVZqRUrkkuX5Jed0/K5Wmp1uaUpCIAHNaU8IS2kXCh6i7tTo8/AP3BvoViaQSsptJDT3dKLwLMWAZIG2B2kKn2pDfoK2C3XJEhQZ596VOJKgHsNhS0S8JMpytQaoCSU6vZoH1BJCsU89IHaLfeoB0WF+fkk09vydLinIKqCeTG9fqysdWSZ8935CjJEyfl6Mqq5POqAgYS1TTUoipVBRCCTFWrEpwKLwBZCOBhtJ0Axg4IPW2CgG3ndwCQnz1/JU+fPqdiB8hFUP/ArvMghJQrVfpRt9OmioIBs2BHACaNoAbymapTKDgdQMcGiGT1XdnY2JD19Q3Z3tkmmFPB6x0SVirYYX8oBHg/Afg7AX4psGcoA4zZnu7yCzAllLNWjh6lj+P7LjaPQAwU8rK4tESQKdoKyGYxAWqSGAflMwK1i1KtlmV6RtW2lpYWZXFpUWrVCgGky8tL9FtcE0Brgq+LUFVR8H0F5LLCFEkpHRDm2m2SvdBGFVnT3Z7xoyDzLgGtIERBRQsksmarJTu7qlbWbkEVzTbcUHWvDlUs1Ja79TrJaC9fvZZmq0ty4XAIck6eoGk4sJH/0E6QbObn5ggmVaIbyA47BJrDpkoSwLVVPQQkJ9gDZCGQmhTAqoBsgttLpZGaQKlSpm+BxPQUZKp790g+BFAWxCMFu+dJuCJ4JtlJGn8zR43ALXByoW8A/AeAP0mHjSbvCXAuFNdWVlc5Ro8fPaZ/wF70H5CwAMyDghGIE90ufRNtw3P2CNCazGFQQAFAPkmHOq+BODPo6/USMhU+L1fL9Eu9luZV5DY4EMly3S4Jjq/XG3L18mk5eWJFYBeoQj15/ESV4/J5qU1PMzhWvkAAACAASURBVAZJ1syDjAnVvcSn+6p6ZvOAqgipghD7lQCP0vWKrhehvrG3BzD9ETl58jiJj7A9+rb2+pXUoWTWbClJKyF/8j4JkYp2MXIt1qBoX0Kmoq9CpSYhUxEqnIgGjkhX4GYBhI1YW1wgaQPkMwD6X74A0a1PhZP3P7gmKyvLzEm/+93vSKYCkP/q1aty/fp1kjwAmjelDAWjOECSqVpS6UTnL8YffnpKpFIylcUaiBR7tL2ti3odkDmhKlMgcQBzyunTJ0kOunz5Cgkiz549lbX116oOWFIyo91LAdjJOrs/kA7ikYQRVZOx+ysJV1Ui+R9+TdbyIHMo4B7Xn5LZ2bJ8/sUnVFZ6/Xpd7ty5J998c0d++Yufyo13rzOvgHzz+NETefrsCf29VCzr3JPPyaA34F1AugKZCkQE+A3XNxgbsK1zIjvbu5x7EN/II5iLRms0EJ1oP8xF2mqsOZiEkzrQyZMn5JNPPiTpC+D1e/fvyvrrNY4z5kaSKmTI3IcxRK5vtzq8jz67QUkGY2KrIeQF3SUfP/BBJSqrugh9cG8o58+fls8/v03VM5CpoEwFYgWIxZhrTpw8Ib/85S9ldWWVF/6v//V/l2+//Zb3VDIV8jXUZqZIWMQ437r1/khF7/79B7QHSByWm6HOBDImiZ1UvoG9WqNaGb6HjaFEhO9BCACYGP1LOGAkFP7sp/9J3rlxTc6ePUeVNqj2ff/9Hc57uDYUx/A5XF1JXAMpgbiBHGPSoiRUpQQu3g+pJw9Sb15mZity+dIF+eTTj7mmgEof7AP/QjRjvsYcNj+vSnWwH8YU+QcKQIhBEM6ePHnC+X5tbUtaLcxrIkeOVOXixVPy+eefkYgB5RkQLJQkvcOxVQUwVWFDHzC34MfmKtiJZCrkUxlKo96WVy+3qEw1O1OS3qDH9R/UdkyZpsy5QkGPUI0E8QNzNAnqXNeaups+OyiZCmRRzUNsDzYWSMjXyHeqeIn1o+YUzReaX0ffJ0QVxD18AfGBczBWpmKoyoqw30CmciBbFeTI0rxcvHCe14HKKEhyyLuwAZSWkGd6Xaw9qjIzsyj5HJQdc9LqIHdw6wOSILGupOJjD2plDRlAXWewJ41Gn8pU9UaLzwPwt1drm7Kz25ZmS+TMmSW5fPmkfPnllzI7O0eiMdf0yZyB+bxYLsmRI0ucu6EqBJIU5kiMKeyKdRlUaeFf2m4QrWZlc3ND7t+/R0IsbdHpJApGICSroiXTIv6PdepEVDZRAkPcaS0DVscaigdzXEGm+vzzz+XFy1dy7+59kqkxnpgvsAZEpv/Tn/4kL14+53hgjEl2wvoQGzX0sZ7ak053IK12V9pQ6hyIVKozUq5Mc80/xHqmCIIYiGtKrlbgI0iBSobV8TfVQ50n4W8Yd+Rb+hgJ5lB+0vka8QX/YTwmtRvYGNfG+sVIolZb9ion6ntKIrWaP9Zf8Hclfmo9JwVRImd3Eh/U72BOrEVhJ0+m4r37/RGxqlGvqx8XCrK0uMjxR/zaHIrfuVbqdkmMBxF9YX6eNsAakmSqQZ/kPbTt6PJRmZ2b4yhibQ4yFgyITSIQb/MLi1wDzM3OSrVWU9JdD+PT5rqV5EbO22inkanQJ8QkVJAR0/BBVQeGjTGF2eZj9lxLb8rnqKI1NzdPsicI3+iPkod0nTY7Oy/zcwtS5jpVNwkZIrc6Nc5iRRW9aNXEbz3gW9eIUE1MN6NjvSB5r2P1Ox3P5Giuo1Vlza/d8K1//rfZ0IPwrW7hSQKeTOVrBOn1dB6lgqdrJ1q+/28Tt9ZY1bV9QvXeV3NM117ol92fObmAXJz4IQPb3i28+Y5hNNtz/ZPk7ogNYvU5rgtIoFG7W1vteUTbHb7n0DWPX0tbG+xfe8fhxyKt5fg+xN7lpaqUHnjr36/469t6Pq3HmcJxWttN26H3i9et9ts4/p7Gnh/0GmYnD1i32qa1Kws87G1mtgnrVvvrpEFsJGPsgd/Wr/120zvFammxWqTZ580YSv3Dk3e9ndI+7XuLmtyfrRj9bhu4pD6z/12YjXc4Vv7dkH1nbUhrovvr++obvk2hx8ZzhrdBaA/frrS26et+/m2AxpF/15zmDdQW9P1z6Mv7fSTt05vHhXlBbe2fZTV3aZ63HOafvexesY1GQ+LG/jGzfsZzlPpeOva+T2lO0nN1nrfNOPWztI5q+VfznJF/cT1PkEkiNMnJCW5g33tbs6PmsHBuiY2rjls6nrFX+mkMj5bAo/G0Z9M3ve7NT8wmsXfiim1w7waCN06KaUjWNdw0JiFTJfUx9sHmZU8kdWrOieeMHq3N1/b5otW9x5Bcs/KN951x9vDzlZ+PY+8RwnvFxtDfN8RDhHNjfH5Ic6i/n2/PuLaZ/1hf0jnWZc1MrIjGBtdqow17bX2Qnh+LM52bUp+0XBjeyp/r51LLI+F5+PvNPqm/hTFrLRw/LvtzluUNnY9Soj+uoc+OqQpdVm4OfdePm31nc6WPO09c8xiVcH6OjXcsXvbn8fS9nPbR55V0jsq6dnitWJ6I5efY9UK/f5v8FB7rfSGcy7zd/frI+m/tCGuwWe2ZkKkOM1KTYyYWmFhgYoGJBSYWOOjpd2KhiQUmFphYYGKBiQUmFhhZ4CAy1ZtF8gBUnlRZDn7Qtpc3euvwhUDsPjjOHv59gdYDwz3o2gqD2IE/fAj3hQje28hUrijtX0bEChr2WVbhIiy+HORmHuDsj7Ui0n5Qt70UT1+SpMXvN4vruIaCC31Bbf8LlrAAaTYaVzw8TNFmXOFkv11TgFO8KK2Fo6z2ZBUxY/510Fjg+3FFUl88g93DnbvM92Ivw2KF4lh7YjZAUVRj480imo+Zt/U9399Yv8MCcFow3V/cC/thfcCYeQW20L6hH1mxNUai8LnCfvcxYi+W7TO7V9gvX8DLGqdYf3wuCfNU7O+scbHCeAgMsGKs79u4/BPLFebztnOo9c/aHuZbb6vwO1zL59vQF9D+GJkq5tPeFv5FbtiHrPgMxzQrt4S5OZwXwvgN/Yjxix+AMwl8NMKsvlnAd3zJ5V9KG1IpyR3crX+0Y7/b+TjZJX5kV4CqRi/+UjDAuJh8Gz/zcx0AIPgxcKvt0Ib++t3bcH3vh7Fc5PNqLE7Mv8O87F9ehoXzrHVD1nrgbfJ47NqxXOLzheVx73d2T39u6Mv+PPvO2yFcj/i5P7Rb6MuHzQXeZtYe33bvF+HcH8v3Ns+Zz/j1SGzuDe1jPhaOWfiy3XwvjMksO/g8flBchNewecbbwo+Ft5sda33lizKA9ZyyKH0nAX2NcgxvqihGpgiQRAoFzuMGCsXvAILaS37kGwUsa95BujHVBQAOAdSbqdWk3dKd9r//7ht59PCBPHnyQDqNbamUcvLFF7dlaakq7RaUIrYkJ105ujwvxYJIp92Ufq8rjd1defrkqRxZOiIffnCbqiC5/FC2t1/LcNiTYgkASVs/p+1ROwNmakCTnII22XcoPoEEojv3A5g63EOOUwUrEEsAmBv08zIzd0QWFo9Ls9nhdwD7ASg4GA6p5EQwbX6KJKVWC7uhA5wOpaYyAfdQrCCwj2DHgZRLBalUCgTRQnBHpC9dqFbt7Ul5ep5t2a03ZHNjU7Y2t2Rre4sg5z53+0+A43sDAh4H/S7JWFNU5RoShL728rWcPbsqFy8C5H+G96jvbst0rUKgI3bg39joyLMXDZmeLsvyyqqcOXteFhYAdgaJqiYFqAjkANpXe4DYASAgAOLwGZCBqrUy7727s0V1kVdrL6VUhgLQLJV/lo+sSq0yK7/9t9/Ki+cvCP44e+4slYHgG3hxvrOzPdr1GmB+jBeAuApC3yPoHgQLgLlVFeOJfPfdtwRuv3jxQuqNBoGcIDQBTI9zQXSAmlGv3ZWtjU1ZW3tFkCTbnRDcWnXs0A/yXEGmsEv/9DQBoADLggTTaDb52crxVVnEbvyloqyvvZLccCDVUpGKJgBqImRAFAPgHGQBqPqAeATg+OICAJiVRKmiTOIbCExLy0dJrAHBhESxbl8VK4pFAqJBoHm9tqbkO5IaAAgvEPQK4DoUn/A3CHUgDgHUvLO7Q0LV+saGvFxbI8geqhYATStwUQkGACNDsaTd6dLHHj1+IlvbUKfaS/w2x7GB7am60WqRvPL++7fkxPFjUi6WeG0ou1AFDWpsIPy16myPEgSgBFJMcgWUJRRYjPGFzZA/ZufnlFiUyxGkjfyKMcK1nz57SuIgCEZ55iDIAAwJwAUZq9PusD+wgYHdEUVQD6iUq4lqS0sK+cJIvQvxevLECbl9+0PaEL5y5873JOQBzA8fgs/BRxTUATJLX/qJsgk3m7CNSpJ1CPvdbCYKfAqyh6IWwL68HoC8zAWITYD0dV0DUDJ/nypQfQkklGK+IPVmVza3W3L5wik5cWKFQGL4AZTVwFAhmalQSMBRUKJTJRTkWuQFr3ij/UjJd7AvgMyYF9FP/Guf7e62pN3uy+nTq3L27Gk5d+6c7Gxv897IJ0rabCqIHQBf1CoAJidhQ+eN0WYuyp1RJaZ+n2Bz9jFRWeM8CkUtEEz2oFq1J52eSKVclPmFKmMd4GaQAuBjUJrq9XRsb968KkePHqE//vGPf2T8w1fPnDkj58+f57gjR8Bn7VnXq6pyLZyQ+gz0Z0AzVaBSwK+qKyp5x9aXo2cVEJygyoP1sAxJELhx4x2SXQDIfv78mTx58piEEZxLYF9C3tJr6ZgYiVLJN4ghJS/Z95hDoO4Dkgjww4hjElim8lQRRByAOAlSxtx8WX7yk8/l1KmT8vz5S/nu27vyp2/uyt/89S/l/Q/e5Tzz5MlT+f7ODyTHQTGrWETuxjhBzkhrLCAnIFdAtQp8E9wRYHWryezsgKQ4oM1BGAbo3D+TQo1G1ZwM2G4qM5gvCnLx4kX52c9+yvwF4P8PP/zA3GU5X3PHFG23BbJTQqTyZKqE102S12gNTLg+gPSqToW1gAE7QZI4d+6UfPrpB1QIRF9+uHsnUUVqsB9QJPn1r3/N/A1Q09///d+TgKFrQcSs5k8qeOemSFo7f/4CcwfaD+UZVRHUGKQKUQMxpaqB+M/IwEqkLcv6xhbn0kpFVY4w9iB1gMiRiCfIwsKc/G//6/8il69cpMIPyIPweaj3QREL4wFCrc3JsD/uW5oqUtES98R/UMSxXEByrsPAgkw1N1+Ty5cvkkyF+QTk3Hp9Z6TGRFW9mRrJ7CD5/PjjjwmhpECuHMgG8P179+7Jo0ePVSGyAf/Ny/nzK3Lr1jX56quveA58Bv3APIi1kIJLkW9BxFViEkgf+qPEXyVUw5YdEiiaUFja2JVqtSi1WpE+zHmERCd9qYq44U8h3ZyDSmwJyURJO1pT1edoJRAgt9F/EnUn2A+fIx8xljGWfSUAUYGR5JEi/Rk/e0PULlPilebhwYhkpz6Vl3JpSga9rvR7HZLUjh9fkYsXLtAmIJm9fvWSeQzzxR7I/gMQz6G2WJXZmUXQeakwirQAIqxV2/ZESSZQ6CGRJCFTtRrIxZjjoYgIRby2PH22JTu7Xel0RX7ykxvy0YfX5MzZM/QX+FWPilzqLJhrQChHvCOnbm4rAXnQH5IwjXZCCc5yhZKpRKZrs/SZ7+58K9PVaRJxsKbRUQJY0anvQV3Ob9Cg2zeMiA1K6EA+1U0TMPcfO35Mvvz6a8YF8kkP61OQuGZqMl2rcW7+zW9+Q/VJtJP5KjclxXJFclOqatdodqVeh+oRyNMYUxCeS1z3YsmEddn0zIxsJ6RrqCdi/YvWkYjdapFQhvkVPm4+i3FG3OlaVjeh4HoTBGjeW1URqaJHhUSsA2FLJYh68gnzMxXWlIRvoGzNO0qUtOcwIw2pAocHVOsxuBZVaFstkpbm52ZHBLdytcp1HNZeM7OzHMPdnR2d94tFmZuZ4b9KkNb4xO9Y8yCxQKEM7ccmGljnYO7DlIsxX99cZ7+mqzU5dfqMVKoVufPtd1zDV6drsr25TbLu0jJUXLF5Q0GWjx6VBajZDXMk661vblDNlKrDVF1TBcyUbIdNNrCW000u4F/IAfDpkVJU8qhr8wfW7lhzYF2BfvS7vZFiF8YASllLS0dGZCytBYDUg7U01LlSEt2oRpHU3XxNk8/kySZ3CYpe5/yk7oy4tLoKzuMal2TeMv0lrFXY33asrrl1jelrCFYLGM0Bibqa+YLZIaFAjzYzsjWkByubbykoVAHMpmxg9bpYvcz81ftorDYTErc8SNr6pP3WQfQ1HV//8vWWkTF0xTAiGyUriP1fB4rctu7z/9oYh/UkX48KLpr5pyd27O+fzov2DiW8F77zpCCrR/m6j7ZTYwTXSWtYRuIY3XEfaNw31sh4Vpv2Y5tFQLH3KDH7hHa0a2icpJsspXUOV9O2mnUCtje/x308UdC339fn0lj0JJb9BJ+sd7ZpjKRXN/vuB+3v968Q/O/t52PUXz/mR6k/q9+nazhrv24AEvbd+1TohLE6ZCxv+DjF90qAThX0Yu0NYyQWgz6O0/vqOiysPYf98Of6vKjrK83HRsLWZ+Nko4pk/kvfI9j8GH9fqf5qRA1PBHjzHW/MdmF+smc///n+Z9H4e/Fw7Lzvma3D8bRxs7xvuRfX8nFnxLO4jdN3Pfuv78htXPAm7+ltAe5JFCkXbd/mfqwJcCOodCNZyw8cU7xHDshUFsNWv47lZ11r2a4ySZZPiMuHzcv0BgbZmwTPWH4Jbe/7ER+7N9/dh/ngoHgdrTUinYq1J5ZvQt/xsRTO45ajfGxbP/37CPWveAyP4VKN1rD+Pn5OT+Gy6fxv814yyvwnToK22FVnDGPjzb4a+VHjEf3DOfZOxOffN3N6Ght+jMKcHcuJ4RiF4+HHNRwHH7/hcd6OPh/YHKp5XZ8PxuWx2P3H+ZqPz6ycHuadWIxm3de3mc/x9nyfXCQWI+lcmpJx8Vk4zx0Uj+O+D+fE/fk+vW9WPpqQqQ6bqSfHTSwwscDEAhML/KVbYPxWIn/p1pn0f2KBiQUmFphYYGIBZ4F/+Id/GMYeksPP9hcy/C5a+8lV442ruxNaUSB8SPYP5jjGFy3wu//eF5zC4gBeyvkdE8M2+fva71kP/76tvk2hfcJrjrNDaMtYAeXNvuvyxrfT7ult4QsNvtgc2jNmEz82sfb7dsf846Bii9kyvU+cTOXv7QtgYZvC4rq/flYhM3YN/1lWLPhC6f6iY+qnvvgUu3/o3zYmdn/fnzBOYm30MTFu7MYVimMvD0JftsJaWDjz7fZ9sXYZCH+cr2XFSczPvU3NVvoiWgu0BxVEfft94TPMQ1l+ltWP2LjGYto+G73ESCrVHrwR+kTMPln5wvph45Xlj3ZNK8ia/ey6YVz5F0feFw4q/I7LuxarMf/LitFxfhyeEyOA2D29H+3L+6jQJ+TF2Atvu3/4ssO3y8bW71BmYFTc12y7F5CpvO1jPuDPHedvfkzwu70MNXCG9Sv0EfMB/304B3n7xfKRb6Od66/r2xbL3bEcdpCPhf3NmqN8e2J5LGyPPz5sVxivNl5mU/s+dk0/R2XN24fxc+/D4bj43BiCbHCsJ5+GMeH7YmN3GEK2t6l/iWRxEMst3od8jgn9JCseYuf7doTzgbfrvlhMCExhXvQ5ysYWnwEcl7Zp/+7FPCd1mNHvYWzYtb3KwX4/UuAOzqtUy1SaQW568fy5PPzxgfxw51tZf/1KOu2G5IddmakV5YMPrsvCQkV63V1pNTdFhm2SqcpF7M7Ykh5IHzs78ujRU1mcm5fbt26SsDNVAMmrKZKHeoS+RCMA3KmA+PFTn8JantvtJzuaAuyYUxBoH/Mxzk+Bcvh9bwjwZlVyU9PSaEAZIU9SB0gNtOsAL8YUgNnu7Em7A6AJiFoALOZIFoDqCZVP9hTch/YWi1DpwfoYII+OdHpd6fR6MsyXqejQ6vSlCXWOhqo4EJBJpRV9WUwQKtU6epIXABJgdwAyO1RQunz5LBUhlpfnJZeD2tMuQcLwiUajJ6832vL0aUOOLM3I0pGjcur0OZlbWJZKFbvBz0iZwNeqFMpVAu9LFRB4igq6hzIVFIOmMN49aTR2pV7fJgAbhBmA5RfmF2S6MivFqbK8fPGK4FyMwcL8nMwvzOtO64nCjgJqASaH0omSngAQB+AXfwMYCVLHy5cvCZrd3NykTXBMs9WkohBAm6NnB+6EP5Dmbl12trZISAOFA8BaqCQhFrAbPsCTIENQRaBUJnmqjd37OyDC9KhWdersGZlbWCAI8umTxzLod6RCOw4JGAXJC+oIAOKfhMLX0aMkVwEACWDsvt2FEyIFlE6sjwBJQiVG/1M/BkgfhCoAUEmQBpgZoMpKWWq1qlQrZZK7FGSuwFEQd0DK2dzckrXXa/LixSvZWIdyF0iKUPqCeoKCM0E4arU7srvbkMdPnxEYDUW1AUkVqgBF1aVWk+BgqGxdvXpFlkEqmypQaQKAb8RXr9vhWLRbTdoVnxnoV3O6Kk4QXEF/UcIElM5gG3QOIG3YEn1HW6E+gPOohkEFrxLJWKboBNKVBQLAyDo3DDm+AFChbSAVIHeY6g/aAoIbVGXgK81Wm+B/qJphCUWlnSRHjkg0I7UbzRsU2kmAfOgDCDhQ2cBzOxUA4XcgBiSECqo1IKaxhgIgv1gagaGZ1xNVAnS2mBDc6o22rB49IotLC1KrVkmOe/rkiT5DU5EPKnoKmDcyFXzNQJPpDuCpyigVZpJ1FcDjRjCCDQFgRJsBxL148bycOX2KZMCXz1/wvhgPkAsBsFb1QSWFkUzlFF4S3ULagXGINvb69EuScamiYRuNDJkPkRv3qKhSkFqtLDNzNSqGqdIJ4mBTfvzxMfMyQN+3br0jy8tHSOb5wx/+QFIJfA3klrNnz5LUokSOxkiNwEB0BOLzx+8srM9gmjdAgkvJTPp5+r39jlFGe/ogEZQKsrAwKzfefVeOHzvGMUB+evHiufT7Ot/qLulaB+E1eQ8FyuMHgG+C6RNlJiV0YW5D3sMYK3m53zP1cRDLauz3Th05PSfz81X57LNPmINevHipylTf3pNf//rncuvWDY7Xk6dP5e4Pd6kOAnIz8gBJcJyv1a+pGpcAuPE38zMUs0CY7PWkXm/STvA35F74hj2P4TpQRQIZRucZI1arDZaWFuTq1cvyxRdf0A8Qow8ePGAexjWMTIDzQKYCyRYkPMx7UNRTdTVTxCDXJaFaaNvxHezGvJEoC+GzTnco586dls8+UzIV4ub7O3fk9TrIpnXeF+TBv/7rv6EyCcbjH//xH+S7775T8lSi/o21DIgCiPX5+UVZWlqin8EGsIXZEfYhmQqqWkamAnGQxEIQzZRMATIRyNUYP/UNIxXhWIxxWY4fPyq//vWvqBSnvvWc4wt1Kvj61hbyHFRhoMw0ReJig2SqAslURmhRMpUSEFRlNBUxwFgtLEzL5SuX5LPPPpWd3a2EoAuCmBKalcw8KzOzM7Kx8ZoKcEYKA2EVKkCY00Cyevjwsbx4sck+giR048ZVeeedq3LhwgXayQhosI2tJ+EPSiyBnyEeVNFrvzol5jgQ10EYg8ppPSFTlUim4rqE6oGWo6EwqMQl9eskbyVgK1WAUeCYgUkB6kSslEtFOhpiUgH7SkijKh/9OiFTJWshEp5oW8R0eo4C0bUGTNVGqPQkbSoVoTTVlm67RTsdWzkq586d4bV3trFm2aC9MAfuJaT/ThuqpjVZWFgWyYHApSpmnK+4k35KpOpiHUhVHijr7Umnjf6gHUP6DPxvY7NNRSZwW3/+85/IJ5/cknKlxL6AsIzNAjDngRjLdUqpzMUnrgdFTKo2QaWvBJU7VdlEnuh0MV90eN7M9AwJ0nfufMe8gf6kJAhdsyn5LSFAclMYy0v7N2OyWCT4FgRTkqmOy1dff817/PjjfVWJEpFqBWSoHMcQKobwO6w5kPcIsgY5RfCMMaRa1269RXIaSGoFqvZh84Ai11ToO8g+ULiE4hfINyRTMY/VGecgNet4qwoZbAif4TMC1wDqa7YepMpdomymhCgloqnqlRJn7DN7DsP18b0BOo24huv7TaB8ncSepcP6i63NWGvJ59gHHAsCN+8NsjXXOAN+VyqXOS/7fJ8qRCWqdwCcJuuCEZkexDD0rd+XemOX+QdjDWItFF+xxqASVKHADRegfgjyFO2Qz3N9PTMzS7uij1T7TNqHNbqt7xCziH2QE/GcpZuCJPGdx/NWcWQ73J9tSuZgI1Ohf3B4tNXXwkCkQr5XIqapNevzopGpbFzsPJ2TUsVs/1wfq6V6MoivhSgZTue39BF9PwjUxtvqZv5fX8/x59vv/nudw/A8DT+2++paxf6z9Yzvn/dHqxvq2tIrT+mzua23QhKRr3OEbfa2s/vG6nKay/e/c7PPUuulv4X39Dbxx1tNIfz+INv6a/h7+euFvuDnxCxgsx1j9/d1Ne8Ldk8bE9+GmD3CHIG/ETd81vEbdQWkppitYrUja3doF+1H6ue+Hb6GE/qU9RWfh8TT0Nd9TrR6Q1h3C8fT+6v5UcxnvH+O87eYzf3xdh3vH97PY/Gb2uftyVRmT+9zYRvjPp6+A/W+F/P32PlhHov5uc0zsZiM+Wn4DsByIO6P70Iylb1Ls/ZljU1WTjiszWI+BV/1n5sNLcZi7zN8O0N/O6jt5sd2H39v/74tvI4f29AP9+WShEwVixHvy6EtdF30Jolh3H0tX4Y5JxYbWfn3IHvp2JraWFrzieXP0P99DMd8JCtXHJSbY2NzmH5k2SnL722cw5iM5Smfz8OcrSq+KXbmMG3176BCXwrtc1COzBr70P4+Nvw9w1yMtlnO8LEQy89vO5Yx2/j8F8t34+4Rrgd8nsfvPs/gPilBbP9zl7dV6Nd/jj+GsRvaLmZLa3ssd1k/bH2KNhqx3+fQrLwUxmcsJrLsHLNH6DO+P7F87+MnjNOf/ue/tcU5gAAAIABJREFUmmDDD5M0JsdMLDCxwMQCEwv8xVtgMmH+xbvAxAATC0wsMLHAxAKHtQDIVHZs7IE/Vni0YntWUSh+7/0vscKH36wih+0MOK4oGH7nlamyHuDD++E4K7qED/K+rbGCrv8+vG6sEPXnFYjSlyTWhrBw7McRx/giWWxMxhXRfBtj7Q0/CwvJsWLOm2P8JpnK+1TMJ7KKKlmF1ywbhIXAcUWiMD7GtcEKir64lGXn0Iahb4XX8G3MKuAeJu4PU0z14HZ/r5h/x/KGb7u16aDxtP6FL45jdsBnh3l5ETsX7bBi4WHsFYvhcX3y3/m84m3q226Fb9//ce06KG7tnn6cY3Fg42r3t/EJz/c+bUXcrGLt29gzq5Cede2snBTzSbP1uBfsob+ZEsI4+4Z+bbYyG9nfbwA/PWEDuws7dcYw1nwO9L4UgnlCW8fsaefYGPsXOz7O/BxqsZXVDu8nPidZXIV+F4IHDuPnh/WvcfNtGLc2v8fsFK5zYmsAu15Wf8J5OczXvj2hj8XWWYfJAVlrgBFwNQFk+bHW3b71JbT3rzD+zWf8C+uD+uTjw+e+2Jzp/cv7n9k3yyax9YgHgPjrxuZ5a6PZyI9nOK8SoOh270U77cW1n6/Hzcc4BwAE3M92vMbxVNJJfqzN6U6wOr/pjxAMurO1Iw/u35cf7nwnjx7+KO1WQ2qVopSKAFqW5Mb1C7IwX5G9YUuajQ0Z7jVleWleyqWc7A3a3Gl+Z2tXHjx4KvOzM/L+zWuqRFUC6QPgPcyLCng1ShjAMqbwAUA4wHPWRtvpnoBK0d21oQgBsDYIVQYsx+71UK8SKUqnl5dmW6TeAGhapFytEFgNYL5Qyaoo+UJJOt097v6fy5el2erL+usdguKVnJG0jzt5D0kGy+UBHAUQEqDWjrQAihzk+QPFLADZAewjeJc7v8O+yc6bICBhd/Y9KCFAzgLj0pbC1B5BxteuXZTz509JqaSELdgSGRyA23qjJ2uvW/L48a4cX12ShcVlOXb8tMzMLUmpMiPV2qxUp+dIqCpXZ6RcqUmxVFaVJe7AD1IIdu3H7vQd6XRBegIwAju6J0qHACz2oWyiw0I1gBLIWGoH+D6VIMAqyw0JcocCGYhgQMOSKNUE6HeHylJPnz5NlGc2eA8FR5ZpN4CGu7STAsaxMz38Znd7W+o7UGyqU/mnlADZQfqpk0w1TVA4GkWwcLlMYlan3yPhbvnoipy/dFFmoGiytyc//viARMBCfk/mZmdkeXlZTp08KRcunJdz587K0eUVkkEA4ta5VUlEGn99Ai8BujSCAkC3lWqNYFGqBSWEgZ3tHZJC9gDMdkQctK9SKZF4BBUZ7lCts7LG+1SeRKStzU15/XqdhKpHj54QpAoCGnwQNpudmSMQGiDip8+eyfrmluw22vRpkgSh8AWFrnabxBqQxY4dOyYz09NSyOWl3lS1IgBScQzIdCAVwVd9DieYNSE3aq5Qe4DsgPFTpYkcVQGgFgWwta1JMC74wXEAueIH97KchOPgQwpcVqKOBxe3ABjf3iV5hUpJgyGBwiC7gXwAlQmoqECBDLkA/oYfHG55nzDvJI8a2cH+hr+gb4jLRGOD9sD9MNaWIwGi176DsJeSqQjw6kHlJyHdFaaUfNTt0g7oO0iJ29s78mrtVaKckucO0IgVKNkBGA5QNxTLmIvQEuSFBAzE3DGAep0C/TEeVA1OyPeqvjWkYt2R5UW5fOkyxxk+9uTRY3n08BFtYn2x5w8D2+raJN0l3XYjRhwqOUZB3riP3VvVe0AsgXqKEHy9vFyT2nSFeRXjDDvhXiAC3r//hPYDmeODD96V5eUlfv/73/+BOQHHoc0gnIDYAtIlFHtgX+R8jIWuBXAvqAWq6kfaHlWisrkYhByOY+JTKclFAeOqmCrSbPZldrYqx44dkWvXQAheIAkF6lgA9oOKpICilEyl4G0lSxlxS9V41F+gAtWnEpTOR5g7CNKfmpIu+oHv9vao2oF2NFoNKVFZqCqffPIR4xSE0x9+eCDffXdf/st/+c9y8+Z1xiSIZ/fv36eSCsYUn/lnJNjYg7BtvWEECbQRSndoG+xPklOnw7HRtQLGXPtWLkMRBQRFI1uUqHh27doVee+995jXVWXwMX83FVolqUAxpUmiUrsDEiiIGfAjJX35H2N925LQMN8UKFKuooAfef78Gfn889sk5OEeIEpBoQsKTPAfAPv/9m//lspL8J9//ud/psqNKrsoGBNqfoh5XQ9BEQ6qk7om9etEtBO2IQkRCi8gEhK4DzKL+pUpMaGvmPtUyVvbjByNNq+uLpIQ/fXXX3OewfWeP38uL1++Yi7f2oIi1rY06iBaY94t0N6wJ+a6vICso7kHc4WRqejXyQJaSUIgus3JlauXlUy1syk7u9skn7TbUHjryfHjx2kbkB43Ntbl2bOnIyJyqVgh0Rc2gFrkw4dP5fHjDZK4r149LTdv3iRZDT4DAhj805Tx/LrbAK+aGzyZqpvkko70+imZamsjIVNNQ5VP17sE6FNlynYf1/oo1yRTqlw1AqnxmHSjEB4HVaqpKVU+BWmSY4tZIAF8kqmlOZ/PjaZ+BdAg53yMc0KcySmpWAGFSiIGYUzbqUqqvXabJOT5uRlZOXpETp8+yb5DkQ9EevgOiEMgU+0NctJq9aVUrMnSkdWUTAV1KpAzCSjvS28ApaO2dHr46SS5BKRfEE3QdiEJb3MTylJYP+dlZrYgv/zlz+TDDz/g3N6BkmC/T7VVEo6g+EZVvAIXoFCrareUqEVybbHMtYPlMZwPP0RsYD2EWP/+++91bRCoijA3w0exnjagX0I6DwGd6bOFPmOArLW6eoyqZ1Bvffr0cZLroeBVkHZb14+4t5Hnsf7Jw18TUixyxk69STJVLleU3BTWJVhfqToV1gqYW7H2xVoT5KrZuVmuf+EDULaDmhLWNDrOSpyDL2C9xtU3FYcQd4m/JU8qmhcSIlKiXAVSGhVGHPFEaxQKesR9sWZWwpnOs1TBpGIsSGaJInlyD65NEpvzuTJJjNgQAYpzWAtDYQy5CvGDtZgpOFkcwg+x9sNmAzie4EXd0YG5BPEwAsImz3+qkAT1UCWNcR1AQqESJi9duiTHjx3nnIn24/xHDx9z3Yp7GSiSal8k4YFMr2RfbpwwGHDtBtIerjddq5JM1WrWGaO4t/pLorqYENHKJP5B0XSP+RF9w9oCBGWSqTDHDFJCEXLUwsIiCaUk8VFNDep0SkydQrtyqvppz8m+5hXWqEZ5KlGesmf9WD3TvtNnyFQxwNc/7Hf/vI/fjQRj9Yys535fAzCSSaraYs8x6b1936zOYMqoYT0jVse0fvha8rjalq+F+DpurNZmx/o6FewzyvljilPjalnh9XybwhpKWNvbF3vJ/X3tZlytN1Z/8nUku7a/p9nVSH24pX/3Oa4+Z/Ox/9fI37ZW9PU2X1c7rI3Ccdvvf7a+e3PjSxvH0M/tvmE92vuCbyfsQgVJTITuP29XH1/hGMTOCf3hIBv7mLW2+XNCW8au96YdU6JnLD9kxYsB6XGOxWbs2LTNqfKLX7/5e3p7eNuHNo7V98PjY+MS9i9mr7Tep88ntg63nOXjLozhLL8I2xLGejiWYezjb6tTWF72fQlr9P58ny9D/xnnb37+8bEbti2Maz+2Mfvui1usNZJNDEIbjIt3rAns+HA+COfNmB/F/DTLd8f5UTy+RlYetdHbPTZnhdeJ+Ye3z7g556AccpgckdWemP94+2SN92HykPVZa0FvB2+1OSa0kf0dszk+C9sea2eYk+ya42IO54TvWWxdGsuxWXE5Lp9mjXOsvYexv49b357QRpZ70R+sFf38HotZ398svw5jP2yv5dws22XNUWHsWq4I5w8cZ+MTbi4R5luz0zhfOSgGw2v4NUcYQ2G+DdfzoW9PyFSHsf7kmIkFJhaYWGBigYkFUt3SiS0mFphYYGKBiQUmFphY4AAL/EfJVP6hf3yxdv/uRGGzwoKfFXaMTOVfkPmXAL7gYcfoztb64s/al1W8tfN9AfKgB/nYC76wGJBVzAgLreOKgL7QYkoAvpAQFnfNZgf1NSxOZLXVF5DC8coqymQVd7x90vspECsswHv7h9fzbfe2CM+J2Sbmqwf5SFYBOyzo2HXspX7Y31jRLGxzeE3v295vYv1+m0QX84+wff6FmrdbbHzH2dD3IWaTmH0PE4sx+4dFtFhO8T4d2iGWv7LGPyveY0VqA5KN2/ER9g5f3vprhQXcmH97gIwfs9AOYU70xV+zj7UF9/W+4F/Cv43P+evGximeH/bfwfvZQfOHFVit8OtzTGjXUUE5Adz7a/u4CPMmjjN7hPNTuCOt2Zj9NNh2Ao7OijW02d8/9hIw1lb/WWwuC+eg8BqxPOTjPrRfVv7GOda3EMwVnhMbz8P6Vyy3hvHp/SArrnyMme1DYEEsJ/ucYsDa2Bgc1Mdx/j3uXPOt0AdDwJzZ3PKQHwM/PiHIx3ar80CasK2xvBfGXNYcFsZ+rH3+WrE8bX33uS3LnuH4G4gXn49rs42tf3GdtQ4IY8rUvQxQY3nVwHFhu0GWACkC4Kq1tZcEzj59/FSeP3smz589le2tDSDvZKZWlny+L7XqlNy4flGWFmsi0pFm/bUMBg1Zmp8hmWo47MoAxIetXbl//6nMzUzLB+9dlWIxL8VyXioVKI1AsSNh7CQdIFCewFYFvVLhJlGFMYULAEO5Ph1CFQPAdQWwA0wHkpWqUhRJlBpKSfp7RRJOuj0ACQnDlWEOIN2SCNRdhlMkULXbfSmUavL8+br8+2//JI0WQI7Y/V0JXQAXjshgVNRSQhVAsD2AtoszBHES2Gk0DRKpFElOcCD7CSKVkqlAZOp3W9Jq7UipmJOFhRm5fv2SnDlzXPr9FlWrQKrCruOwCdQI1tYa8uPDTVk5siyz80tydOWETM8sSKk8LSWoUpVrki9AAanCnz1REDnUKbDDP3aC7+9BcaZP+0NtC8B+mhREEQAVO1BcAWgpIXoQ2GUEC3yuvgtwE4CqzUaDiiSbW5sj9Rz1uQFVNwC8hBIA/sb4gGiAMRwM92Rnd5egUIJL2wBZtqRVr0sbql7YdZ/qBxhZBUmDcAV8IoDBBLJPgZxXIEgS0MFSpSrHT56Sq9evk0wF4C6UVOq7WzLoteXUyRMkUF26eFHOnj1DwHmlXNFdvIdQCsvT76D0QFJHNwFSJyosUHygEkaxJIVSieBpkGkApgURCGQCkhWgZFYsjMg1uB5VmvJQSsJ4qqoB7gnHBLFMVb0Ayt6WZ8+ey3ffficPHvwoGxtbJOCsrKwSAA3y4MNHj+T5yzVZ39wmYQ6xDsAsla56fblw8YKcOX2aJLpiAQREgP0V7A6AEn4H+QEAVMQa2jUCzwI8DjpiqUTSD17aA0QOVTPcB+MH0hB2/YcCAQCplhNtLYJrmSIDANEYX5yT3gPKEfAFKLopEB8+AyWlna1tKg0A+Au1MYwhclOj0aRtoPACv4LNAf6m8k6i1MMQy+VlmDyPUwAU1+IzugL0mUd1IiALAvZSmyjg2KtRGEDV5ilVJ9pjv0Gagi8QQjgcUpEHtkQ/AdYGAcbIIbAPFE4ItE+AEJUyVL0S0k6CX0GToMrRH/SkWCgxZ8FXVOEAB0FVrC+NRleWjy7KmdPw5/MEU0Ox59lT5OznCWFECVGqqgF1M9xLVVrS/xIVMvHjr/nGni91zCzXqqpKqVyUkyeXpFqrSB6Kd4nyBq776tWm3LsHwhQAzbNy+/a7VDiCP/zpT3+Sp0+fMReAbHLy5EnaDH4PsglsD38DwQRkslwevjnFexCIjjkiUaZQ4q0SnYw8pcDiVOmQZNsBrgmlGJHd3Z6srCzKmTPH5Pz58/Q/U83b2d5OFKUU0G1z+ohMRRVEJdYAKG2qTCRWQcEw8Q18r0olmj+QmwDmJyAcBKtuW0qlKZmdq5IIcezYKn367t0f+fOrX/1Mbty4RruATPXw4UPmFfinrV9srWhrTa8YgfOsbVQFaSuBAvY34gSOUVIj8pDGB8hU+K/dVjIP1PRu3rxBdbvTp0+TqANiENqKtqRgHuR55C5VY+x0WglR4O3IVEY4RmuA17tw4ax88cVHMj1d4/2++eYbEnShlIJxu3r1qvzd3/0dAfUgwv3rv/4rc73lI/TVyFTpmlwJHfa3rWepcNdRMlWqrKTKecM9KC5CcQmKVFh/gEQMm6rKCUhgRqa6evW8fPDBDXn//fcJ8ke7nj9/QbKeEQahQggyFa5ZKJRIKsB9p2SK8xx8i6o/BRBylGisz4OJOFVOOFZHjszL1WtXSKba3t6Q7Z0t3g95HQprIJtB1Q+5BMpUr169ZJugcIjcwjl4MCA57vFjjOu2XLlyQb744kPGBvI7xhPjjXEPn+XMduZrpkqlRM6QTAXCWEu2jUxVK/PJFONA4iJWG45MRVBtAUQpU65KklZCwLfxw1hijaYKVnodJbl5shzmElWFwX/0s4S8YqqJsBfOgYVN6Q32QRuxXtN26j363Y70OqpMdXR5SU4cP0abg7CG3L1HcjiWALCvSLPRpVro0pFjXB9CZQokK+RRqEj1Sa7BWqot7W6LhColZu5JYxcqPsg5IpubDdnYgDIaFP8qcvrsknz55U/knXeuUdWy1W6xfyAUYUMBEKuxTiKRBOQuzi2YS6A2CcKYEoBs/DDPYM6CT2B+Q7zfvXtX+5TUjJRso3mEhOQEP0/bJmRf/3wRey5EO1ZWVqh2V29AufRFUpuFkmeeCpqvX6+RdAuyEIm65QrXQEMSu9D2kuzsNkmoKhTKMswVGDdcg+expm9zrQ8ylRKS9RkHc6CqqercSNVN2Bp2SfyRQHWqpOr6zGoxzP2Ye5J/damhmxAgf8KuJFMlhCr1tYRMBbslRC4lZUJFLCVDURkqB5/A8w/GSHOyrleUzIbrIv+AXArCZL3R4DyP9s7OYH2vyofYcKDZanE9iM+qlcpobYP22rw2AjViHBPCHIlFRTx3TXH+Rf9hM8zP2CzgzNmzcuLEiQRwqzH5+NFjebX2mutbnRt1jYN1NHwM60USidl/xAMIt1iL9qnWinzabNQZe7gvSGf27Apy3ehvlTBOlKn2OC9QNQ3kWeVYJqRu9WusiaA2izWakgE1BnDoFDbS4LiBmKpr3BAY7p/zzY89Ycmeq2M1vlRx1K20xrwjsnk9VnuI1cjsnmlcpvOa3dHXGKyvlrNxTSNTheDWGFHI2udJ5hYX9u++VWVCBMRnRpCIHWe5wq7v5xhfA/I2jt0nVqcJ7+drNN7O3l5h3ci3wdsptJHV8GL3DP0q/DvMl2aLkEwV66Md6//lHJColFmtLZy7rf/+e+9nWfYxW+33SSUq2j3MBmFNzJ/jc6rvvx3jr2FrBH1mTjdmCu3h7+99JPZ72Dbvh+Hv4fmxccjKBQe1w55L/XHe12N+b3OKjxnvd7Fz1K7GpU1Jb+GxsXEP++vr7GHui+WqLBvE+sn1HBbUST1fN2rQZ650Da/v28fdy7c5y098zITHhHnY503vo9bO0Of9Oy27dta4hP6WNZbWfzve598wbsJ8GsYtv0/eDcXsOM4vrD7rxyO8n809sViK2WFcfj84hvYfkdZKlJDu+54VW7ExCn3bXyf2+2HamTUHjjv3bfzGrmP2z/K9bHtjzfr2ZKpxtgrzsv0dzu/jfCAWw7F5JowDs0P4rmycTb0NDzOm/hj/LtjPMeE4eD+Ixa7Fje+35V2c68lUlpuy7BfOE7E+xfKfHRe+Cw7vkz3f7Pej8F2f5XTLI7gOnh1838PcFLt3bD4+zJwTxrDPp2G+jM2Lvi027l//9Ku3C563dbDJ8RMLTCwwscDEAhML/E9igcmE+T/JQE66MbHAxAITC0ws8P+9BYxMlfXgHnsojgGMfZEiq/DBF5tud0f73T8wh8VI2x3FihP+fL9jnH3PYoDCtEb3snNi1rSHb18U9e0PC21hsdLbIqsoGN4/LO6MK0CnbdZehdfKKjb4vvrC2dsUDmNjn1UkCYvZoQ/EC4jJ29bEJ8Z5e9gH7wexoh6+930dV1iM+a4/35/rQT+xF3AGdhvnQ1l+mFUcCtseO+5tild2f39O6LthsXXc2Pj2jBsLs2lom/Da48Yj1vZY4fNt/Hxcfgjb7Psai/dYETMkU1nBMvQxD3Lx9w3t4WPeF3PthV44rlm28C/zfX7Fvf2LJ5/jrI3jisRZvnJYfzuoEOztEctt4flZ+dV/jt8H3LFegdqhT3k7e38xeyi4M9llOwGjxUAOHNdDkqm8D6BP4+JsXHyOmwuyYs/n17AdYT4KC/s+vkO7+evay5T/iC+F546bg83fvR9m/W7XCXdly7LluDk8q39/Ts729/dzqs074Top6wVyOIdYjsDnPsbturE55yCf8/3LAoj4l3fmZ/ayPvT3cf7vgcyxsQjnM/+399Ewv4dzP9pofQljZNx4+hwc5i+fz9X2CthTAPJAvqMS1UN5+OAhQW+dVpPEGwBdy0WAQ1tSLom8d/OKHFmalpx0pL77Wvq9uszPAqgL4Jrmtt2tuty790Tm52blow+uK5mK6lQAtoIwoAoZaY7TbEUC2RBgYihhqZoEwHxKDCgQHAeiD8CmpgiCLVbVn/C9qk7tSUEGw6I0W13pJEoiIFkAbFkq13hMt5+TZqsnnfZAytU5efjoufzLf/u/pV5vkZRFQKDt1l6CSo2SqkBCyucUbLiHHcVLMzJVqPCc0U7olLZKyFRA+5ELATUqJVMNBl3pdZvSbGxT9WpuriI33rkiZ8+elHZ7VyBiVJsu8xyqJ+zlZGOzJY8eb8nS/BGpTc/L0pEVmZ5dlEp1RkqVackXlEClylsgi+XYfoAqU2WqvgxA5oKCUg4Eoj0q4YCoBIBnrwtlLZAndDd6AKMN0G0+mSqfqMoHQK8AcxtBBmMG/4L/mnqQ+TuOUXUdKA3tSqPZ4E71UHsAEH+v35VBD4pPPRl0O7IH5STYuFCQSrkofajEYOyhnMMFhKowEDxbrcmx4yfk0pWrMjM3T5sDlNuo75C4dv7CObl44QJ/oIyDneuVYKJPcaoapCQiAEIBssW9+Ww4mmwSZeFcTpWdEvWxzY0t2d7ektm5eRLXCPAuQlmrSIA2gLt0AZCphgMF65qKZKLY0Go2ZHdnlzv9f/fdHbl37748eviEAHGoM01Pz5HkB4LFk2fP5eWrdSoAIC4A6Mb10NbLly/LqVOnFJjL3fENhKqKOgC+A5BLolqShwno7nSUyFiYojoFd/6vVaRCdSYovOju+SAMQfUEgFV7bsa9TZ0I/mD53QDauJYp4+AeOBb38GQqAICb9YYC84ZDaZDcAMUIqAo1ZWcHCkY7BIpjcKEAtbW9nRAblFRjZCoqOelWJwqqSYA1XLuCPAfCEJSYEjJVOv8CAKrgVP/cj8EjubJQkPn5edrAg7ygLIZ+w4cA4DZShs0xpu6gKl8gIBmgN1VigIsZuB32QRv2E3ChyDeQZrMrZ86cksuXL1DlA1178eK5vF57LRvrGyNSI+xo/fBghv15V59f/bxua0zYHqBn3NPU/6BUB6LN0ZUFqtah1GKKCrjuy5ebcveuJ1PdkMXFebbjzp07JGbANlCFWl1Zpf9ivljf2OCY42+oT4AIxWFLVGoIqhsmaoQjQpWpayhZIpx7VUFqQJA2wqDVGsiZMyfk0qVzSjTp90kmgU+B0AKCm/q5Aq0R9CMyFckzGrM691gsgfCg63EjdRmYFapGBN9TJUkVk3r9rlQqRZlfmJb33ntXjh5dJtnmxx8fyYMHj6g2c+3aVd4XZKpHjx7Rr1Kyn7bD5k1P+PPrmrR9ShzAvW2MtQ/IAwrcVwU2VW1pNkEamuKYffTRh3Lx4gXmAZDOkEtBjkTbTAlFc3yL8YkcBFIIiZsdvS+JJUnyTFJR0nY1sX3P8EzerOGzixfPyRdffEyAPFRzQMR7+eoFybkge9y4cYPKVLA1xvA3v/kNVZYQl5ZTQBqiMs9oMwqQCgHyVxKjzWMgnGlOVFUqs522Oy/NJpS2OlIDoXxKiakgxSD1j0hgw5x89NEt+fzzT+Ts2bMjotKLFy9JFERurddBiNkkMZRkqimQawYkX+aHeckNtU34DzkIeYQAYuN+JiaC/6yuLlGZ6pNPPpbtnQ3OPSA+gdSGvP/uuzfk6MpRfr6+/poEFdiyXKrwvkamgn+tra3LcDglN25cly+++ITHIQZA4gNBC9cN16C2FsgmU0HRBsQqzJE9aTbasr0JZaqS1GqJMpWpwCkdJVFBVAIK5kvmyn0KPapmirEzkD7ILMxx7q0s5liLVc0J6QYyWD4axlL9ADm3O1IBRG42AqopcvJ+mPsKeRmQMNWVpaV5Obp8RFZXlqmWBhtznKByRFUaEHVy0mx0pFCsyuLSClYYJApCwZSkcADIoEzV60qr01IyVbfFZSM2CtjdwvwHUr6u/TY3QdgVOXZ8ST64fUmuX78mx44fI5EL6ynapKiEIqgzqeqnzoOoiYNcpSQdrA9V5TUF7Q+pQobxxPyG3+/du8fnAMQGbGwqPlSWdGQqrp/If95fd3/zOQqjLHL06Ip88sknjCO0HS1EHGHNBMIkCFZQ+cSaRIkukK0DSRq+gWeCmmxu78r2Tp1EteEwL612V4ogChbLSsIWVRmzZIP5VNdBKTlZxx5E/o6S6BIVKRLp3AY0li8tN8Bm5oNoH1WIqOSYzkO2/tFrQiFPQeI4hmQqElDb+xSEbW2W5oCU2EuCekKmgr+Y4ieui/yMH/RR83CL1zfym68XoV0231uMWFuVWKTqVHYOCElYK2JNCkL/6uoq72VEJqjuIacpOVcJqTruSnSEqhhysj0TqHIWiOXYzAF2hgIb1p063+v6W5/7rJ5pdkWsG5AU3+uzRKKSlp/iSN3CAAAgAElEQVSi36JtRpDCMwPaYuqyVDbDsyWeE5O1lc0Hnijlx15zsc4Xh6ll2LEjVVT3Hiqsu5o/eL+xz+zf8Bken1vMcl1R0A0q7L+wjhCuY3GOxXJ4LZ/jY3WYw5KpRo1JbGf1t1ifYnUQi62sWsq4dvpzvC3G5abQ/hYPvmbk1072vb+mH0vrv6+J2Wd2rh9n64/Zyd8rVkv09g39xfw1rHmG/T9se71f6VoxJLOkeS20o2+n3d9fz9axFhd2bctP9rfWEhLFyTFxaO0ze/pnglhbfJvC9oU29j4X+86/uzjouun3btGbXNT7rP/d+4/Na7FnnvAcu5c90sTyhL+29dP7h++PH+MwvmI5I7Sr/R320z+r4t4254ZzVCyOY+Ph+xH+HsZe1ljH/CiWr/z1wvjw184am6x5JfTZ2L29zx/kO94OJH07ldesfnm/xzGsz4bKmRHf9cdkxWFo9yz7ZI1vOK6mgBwb79g17H6x2I/NHQe1N5Zjxo3/uH5lxWlWbonZDsfGcnKs3zr++xXsstoXy0uxvofzt48TW0uE+SSWU3wcxmI3zAn+vn5OybLpn5MfYr6Q9W4ozHk+Hmw9kGXTcAxxXEimyoovu6afm8J2h7nH29KODfP/YXza2m229fVHm9/tO3s2Ct+Bhm3x4+p9ODanZLXR8mXs2qEdw1xua7HQr+28r/7qywk2/DBJbXLMxAITC0wsMLHAX7wFJhPmX7wLTAwwscDEAhMLTCxwWAv80z/9U4pHM3SFO/mwBZpYMenNcxUMEz4Mxwo3HrAaFlus0BGCuEfFANsuNiDpxIoP1kZ7ceCLQrGCl93Tv2AJz4kVRvxn9kIUn/k+WL98ESktSPDTN4Y1VhgLCxa+GBEbz1jROOY/seJmVkEn6z77r6vgI9/fLL+N9fMwPpdV0Iqdm+Ufvi/+xWtYiLJ7eeC4941xfYsVUu3csJAZFo9iNvRFs9Af/PGxIl3Y5rfJAb6AFp530HV8Me8wfjEunsN7+Zxj/fPgN5+XYvEcKxLGxjbWx5gyVSzP+Lzmv4+Nkfc1K8rCLxSc8uaOlLF2hS+lQz+PjSU+M6Bulj+/TQzHctNBY+ftEeZof71YjI/zfQXyQqkjAXK7lx77QWA6h/njYmSqMK+O8lwOMLKU7BkW1cMi9OFy6fjRCNsS64+ff8LY8Pk3lo9i17d4zhrPEFjwNv4UzkV/zjwU5oRY3PgXCeF6I4z/cXEa61vMPw7Kkf46YXwamCdm7/C8mI+bf/q1kAFIfFvHrTn8cb59MR8PQS02Z5nNw5ycNVfhOA8A8X7s59BwfvE5NMx9WXNvbF4dl2fM7pgDFOCsRA/czwBj1n58by/kKpUSgXnr6+vyb7/9f+TB/fvy7Mkz7ho+Mz0t1UpJ8iA5ddvSam1LYWogH96+IctLMzIctqS+uya9zq7MzpSlUsaO5FBzGMjuTl3u330iS4sL8tknt6iABGzjYIid9zvS66uSC/4jOCTZXtyTqaDmASAelI0AwFPA2xSVqQysprhykEJM5QXgHqgViXR6Q+n1QdwZkICBHfmhKFSbnpP8VFnaPaiiAAQ4lNrMojx++kr+9f/4jTTqbcnnAOJMlLBApCjkpFAEcQoAQSgiJeBRkHHyFcnlAGItEDnO8e8PZAj5AQCQsOs9MjHIVyRTQR0KhCHYtC57AwAfB/Lee9fl4vkz0uk2aa+52arkSHiCmkBRdupdebnWkJnyESlXajK3sCRz80syM7MopSrUscrS6Q2kB6A3iSUFyQEImBDnqJQzhFJKj6BrgN8bjV2q2gAwCTAkFWD2hrIDolOjIc1mY+QrmPPhO/AXA5Rix38AG/HIMDc3S6A7wIw4DsBOI5MYQBtEKABlAcqHggB22Md9CALvd6VcxC79UDroS317S9rNBkG2uPbKynLiA3npdEDk2pPBEOPcp0LYVKEki0eOyukz52R2dp6EKADZoQYDUtrZc2fk3NkzcvLESZmfm6NvIabQXgNw2rrG8pGqMZXpN/gPilmYv2GnUrlEcGaz3pQff/yRRJHbH38sx0+cIEsAyk/wA5DXVPFoTx+tOA4p8LZYrlDiZO35c9nZ3iLoHgo+T588kzt3fqCqx/T0jMzNzpNkCAD84yfP5NmLV1SQQlw06nX2F/Y/d+6crBxVkLcp2uDelpcACgbpoUgFAVVfA8gYn+N32AXKQfMLc1RCQC7AcZYvcQyIVLCLB+oCyIrvzD/MB/CvkiLbHGv8h3uAUONzFUg1Gv8aPw2SM3oImxERCyQEfAYVrtdr67K29pqEFZDrCGKHlUGC6YNAogBpW3+CNIhYKBdL0u9CxQtxqMB72AbxoQTTFDw7WsflhWoIsC98Hj5DFbIEMApCDHwa17F5DX9DeQ3/AdgOEg5AbQDre6KWAV7xr63v/PzmP8P14fdQ5nnnneuJKlVT7t+/z5zbbCipzq+rwvW39cnXFvy8ZCSTZhP5CaB85Oic1GrqX/CJElQloLRGRQlVk8B/L19uyPffP6Et5+dn5PbtG1RxwX9oI0g58APYkOpms/MMCMw/5heqHLIftEXVDipR6Q/8xK9DYusZI4QaeQLTzZUrl6m2hL6DRIVYQp4CQB0kMQCw/fM2CVH0kZRMpcox2oZOG2pv2lYP5lKlEp2b/Pqk2++TlLO8PCfXrl2RpaVFElZUIeiJ/PznP2f7ELfIJ2ifAtBVVc7Xq3yNwPzJQIhmJ7VlopaTkOZwjNqml/i8+iPUlkCmmpmpyvHjR+XTTz+lEgnGC0QqkJXs/gY+h909mardSdSdoC5GgkFql5F9VHhun80SMZbR5xcvnpef/ORT5mXMU3/84x9JsoAyFXLTrVu35G/+5m/Ytx9++EF+97vf0bcwz2BcMKaeTAUCCa5lKiS4uREa4OdekcqTqUA4AZkKZI3paeRaEF1ABoANtQ9w/Wo1L19++aV89dVXjEn4FpR9MLaYSzUXthIylSoYAtQPPwKZK7cHQooS3vCf5QJVTFRX4pTO3FmSkyePypUrl+T2h7dlZ2dTtnc22X/OdSLy0ccfyurqCscNBJWtrU3mYBDUVd1H4xXEXNgK6mPIKdevX2csov0YW+QwEGtCoBjOtTnSSCBGlsW/IML0QabqQ3nSyFQNEqnwg37BB+hHAPGxh5o7dYxAfBfBam60Hk+IUJYvjVCF9RHZSQk41IDXOl/p53YsufjJM7Gq9WE8da2s62IQ0HVO1PW9EfVzUsC5e33JDfdkdeUI1yNHlhZld3eHZLUScyBI1ojTHNWpQHwtTJVlbmGZhLVebyhIbVSmEiEJqt1tS7PVlFanKZ1eS4lPvaFsb4LIhNySk62tnmxvd+l/Fy+dlp//4gvmYZB7MZcjF4OIijUAVpyMb6riYS5AW7gCJbkY61qr8abEIKhCYa3UJVEaazSsaTbW1+kfsLkRg+zZogDVQNsUA/8mxrVnF7/G0d/p2bJ89Kjcvn2bY4N45riTMD9FBbUXL5+P1hoYnw6Ijp0uCVWFYllq1Rl5vbEl6xvbUipX2V/EKAj0M7PzOv8ZuZYbKGiy4bqn09lHlDYCEHIDcgd+dC5TQpX5uJEt1bf7I3tofuqQAGx+ZfELHzJCkwfA25oHbcE6yIipaJ+RpHBvT17BPbFuqE1jjaVObMBmW6NyHZ70E2NmPh0+Z9v6wP6173UeVxVLuzbmJ7QT6yzM/fANkOCR47Dew1oVz2dc67SUVJv+p4QqXBdts36m8yeI8kqGAuESczDsCZtgfWBkKVwX7YH6Fe6NdSO+s/UlHhfwHRTPvFqqEa3wHInrYXMJXYMpARPn2zO8zWdhrR3fU60sUHf3dQbLLTbWeEZVIvH+9w7+uHE1C7u2rzGab+Ezm5/QP1WKLe/zVa46HOHU6sJ2T8uxupYMiaf7SZFuMEfPXvZZrD4TfpZVmwzrmr7eYd+F+cO3xfro17Y+/kLb+ZpOWI/z97HY9e3zecB8JrxGVr0m7L+vGcXqZ3Yve9byzy/W59AOh7G5t1dYz/PXC9sbG2OzucaRriPezPWpApK/vr+ePnPp/GrxZ9cKY0dXQLo+8G00e9l17Tt7tjFiqrUhq4bmbRI71uznzw/7fdh7pPZ4ezKV98/YM0+87ToW+1WJQy96U8nHcoP3nTCu/P1CG4Yx5/3Xt92PXfgcE1t3Zo1hLD9kjaXPFW9aQj85jE+MO9e3M2usfB4J7xfLD+E1Y/GZ1Sb/+duQqczn8K+v9/j3FLH+Wa7zc+Vh2jbumDD+9h+rKnl/zn/jr/vmFX2NZZyPve11D/LFrO/H+UqYI8P2Whv1WUe/HZdbssY6bFssV9i5fm2btd4J88e43GPxmmXvWL7x7Y3l9bfxo6x5KGs+HXfv2H3D9aZfk2aNlX3u51Kf17wfeFt7W4bnhveK3TscJ7+WMt/y9cl0A4J0vRy2M2t9Eb4rHdc+P8/YGiZcC/nzw9xs52Td4z999ZMJNvxtgmZy7MQCEwtMLDCxwF+sBSYT5l/s0E86PrHAxAITC0ws8LYW+P+LTGUy7+GDMP72xYXw4TzsT1hciBaguNNn+l+s+BoWO62wkFV4suOtSOABT3bOuMKsv64vwPhCgi+WeDvpuWmBP6tQktUO39dxxT0bi8P2I1ZYsaJMzA/fLKjhRf7+Qs3b+O9hCqKhfbOuP64QGQKlcF8P7LOCXVaBa1wBNByzWKHfn++LVP6FVFgc9HHl+xwrSoXjGI6hL8KFNvd/H1T4PMgOZsesMRp37zCew36GsYXvDbDi+59lfxwfxuRBcWj98EVJ/xLK7Oz7bb5ln4X50vuLjYsHegEYkVXgjOXSsGhpx/iXoz5fWZ48aCxjYxh70TEuX/jcfpCf+T6P8+fwOvvGG0CLQZxMZS+rfD4JbeQL0aEf2TjyHCpepMAi33Yfx4fx6cPkS1zHt9XnK7u3jasVpi02wrnT5wKzc/giHZ+bz8Re2HmfHpdbxuVqi8cwrmPnmB3D8QnbEcYW/vYvKQ+Kf/vex0bol7594QsHnw/Gjav3rXEvvMI5Iby+B7yEfm3fGWgtjPvQD8JYDf0/9IMwr3k/C/NNLO+H+cfnwLDflnfC+cWOC4EBoV3C3J/1EnpcTkRexn8A5sWA+T6WDDgHwPbduz/Io8ePZHNjQ+o7dSmXilSkwY78OQExqC/dzq4Ui3vywa3rsrgA0HJdWs0N2es3ZWYaIMeClIrgDO0R2H/v7mNZXlqULz67TWWqqTyITQ3pDwCw7RAeY/OQvsQFcF0JSCA+ASAHskir2RYou6jqU1532seO+wCJEqyefE7wI2JJpNnpSaMFAOYUX7BDAQBAzHK5KlUo/EwVpdUZSLs7lF4vL9XpBXn6bE3+z//rt9JoAHBZHN0LwINcfijAMKq6Fgg4AGkixwKYDFIO7K4APZCouGZKAL4gB6lqAXawVyKVDAHKBdi3x53ZQYK4/cFVuXbtrBSmRIoFELdgewUd4z6d7p7sNnrSbQHUXZLazLzMzi7J7NyizMwtUp1qbwjE8ZRAQqNLIoAqOBmBA4oPADBC7aPRBAhyR6CIBJUAgJBbUImiEgpUaXSneRAbQCbAzvAcJQC8E5CkgR5xPkCQ1WqNYGT4KMk52E0+2Z0fildQ5YAKDVSFQIqBKgfBkr0OfQxENfU3qBTtSL/Xkmq1QhWIUydOSLlSIrgRpJr+YEgyFZQBuiDN7Q2lWpuRxcVlmV88IpVqTYH1jbrU6zty9uxpOXv2jJw6eYpEDoBB0/lSQaQFALkdgRm+gzHtdNUuAI3mEvUm+Cb62Wq2qEwAmywfXVHFJgN9Yf2HcYcqGefHnOSgUkXgccI0wLMpdN7abSpBQG3p7g/35P79B/LgwQP2dWZmVsqlKkHCIF48f/5S1l5vJKoNObYBZJCV1RVZXFiU6VqNBDn0nyQ6A6NRHadPAgTiSclTalP8Xq6AwFhWZapqlYQxgtRxhYSYic9mpmeorgQfga+oioQeC4Atz8nnqfxExQEAfRNwMuwEXwEYHMcgX8BX0If67m6iTKTAZ5ACAfzHGIB4QL8kKLpLYsLG+ibJVN1eX9oANScAcoCbqUJXgkqa+iPGD/9xJ388D5LdgX8NOKV9TEk6uvM/bFMqK2EINgLgF/Gk6kn6jNZqQ20GoHyAflVdAQBk+ksO67Ch7A2GMlVQm/O5PgF9E3SNn2RNrYBNJVQAjAxCFmLE7A/bXb1yVS5fvkS7gOyAHI5YApBfSSwKBA/nRz//euCaXwMaWQnkDxA9QKaCctHsbIXqD1CrQA4YJop7quakO9SvrW3JvbvPRmSq99+/IQsLs7QBlE6eP38h7U5bKuUKgc/zcwskAEDZC20tl1VZqI/8OdopOVFVSshURqQ6iEyloGOQnpTwNTc3LVcuX5Jz58+TLAI1GYD3MW64H0mDI/KdMlhwvgGjdX5XMpvZCKRO+LiueZArlMiK3zmm8J1iiaQJEBzgv9MzFVlZWaDq0/z8HMkrIL1AieoXv/iFXLmiZCr8DbKLKVMZMdWvRVPSx37wv9pI26lt1Z391b/Tz/16C2SqdntPVlePyIULZ+TmzZsEroMQBGLXy5cvR2oh2gbtM8kyTRBz65xXQHTsBWQqXasnKlWOTGWf4zud5/RfJVN9xvuB0PuHP/yBY1Vv1OXEiePy/vvvy69+9SvaCYpn33zzDRWUEBvMJa22KksmpCH8a6Q/9Jk5vdNhXKmPY45L7ULiGtYikieRo9sB0F8VBnVuQ87ScQY5bnV1QT797BP5+OOP+D1IKHfv3mMux/oF/6FNm5tbJJRCDQdZFXMiCTNw92Fao0Qbdd7QdQfug7kO64hatSxnzhyXy1cuyq1b71GZanNzQ54/f8qxgM3QFpCpEHPwcyh6wTbwxcJUqtgFEijyzLVr16h+iJiEL4JYg+t4xS7Yx4OQzF4kFSaEP/wLUgTa0e1B6QsqXsjtbdneakqtWiQpjblppEyVzIMESyc1LyNOWUXSdk7PJ3kxIQErGQuOCMK6kmHh5+laXMlUlrtDMhWWNGivxQnG15QJFSyeKOhSnUrJVPnhQE6ePEYyFebZnZ0teb32SsqlEnMYSL1KA5uSXhf3rkhtGsThvHS7IP0OuXbpg4jYBVGvLY1WnYSqdq/FvAMCVKsBwq+qSa2vd2RrpytHl6ty7foF+dnPvkzWJVCNyslUscC1MtSuNF8hDyXKeFTCylFFEP6c/DICnuozlpLcMZaIeeRH5J61V684hxkBBfbW2BjIlKl6JkQqjIPlE5t30vlHX5uDKHZkWclUmCOhCgYyGFQpoY764uUzkibT2sGAMQwSOUYYyo/V6oysb2zK681tKZYwX+xR5bRcmeaaD+QrrsMxAoU85xfy7aiI2ufco4qeShpCfq1Va4wPzWsA7OtaF+0wsiDn14TUipU5cwrWQJgDSNxL1RE5dyc+arbzz8WwIa7lVZusLXYtT+zB8fmpPAndWJ9pXtTNCmwOwL+2pkVe83UIzbMaF1k1prS+gmcoXbdhHYjjsabD3A/fsDZj/OBrmNPgI7CjkcH4/NnXWqatmSwGmcs4B2HeHEqpiPWdKrQZMczGwmyCtVJteloWFxaoKmn9ITkO64ZiiW3D8wjOZTwn6zOq2kJJlGTVdGM5e9628bF/0WZfr0L77W//jO/P96Q5XAc+GT6/27rPk5t83cbXdWzs/FxvtQ/LVTjGVE6NYGW+g2M9ecv80e5hYFzrT9b9/PrR1zuyalS+P76e4WsWPkeE9ULro6/T+LWpfe/tEtZtfJyF1wvbbd/72LX2+fqMxY2tqcO6kr+Ov6e3WVjfsXZa+/27vhiZ6qD6lF/bezuF7Qn77M+LjWtom/0+mbCTAwB+mP9jzyFmSx9/Pk95exlBOhajFmc43r83Nftm2SL0pdjxWf3w/uztY7YJ/S78XL//88hUMX+PXT8d19GI610dqyrrdxwXq0kfFIs+b/p7+TiIjYcdazFn866Nra9hh7lk3PWyxiGrH4fxidg1wzZYDslqW5ZtbO7xPm1t9Wtvf11bK8V9LN4CPFcMuKHB/s36LAa8jf11wxp2GNfeNnbtrDr2ONscZkzDsfKbmbzttbNiKus6IdEwNv6H8ZPDtNPPQzY+/t9RdDsmWRgvsTEIc9tBZKrQJ7L6Ny62/JopnOPDPBr60rg8az6aNY5hvh43XocZk9gxh7FP2D5bf4V5ONZenwdsTRr6QXh9vx7LyoVZcxw+9+vCg3zO+2FsPWX38b6Iz2Jkqtg4xnKiJ+Ud1D6/zglzaZadbN7K8k3vB1//9KsJNvzPDZ7JeRMLTCwwscDEAn9RFphMmH9Rwz3p7MQCEwtMLDCxwH/EAv/4j/944J5BVmiJFYfCB34rnoQP0FZQs4fgcQ/NVijwBeCwCGqFSl/IGBUguc9n+p8VQn0xKSws+ZcVvphk/Qgf+GPXzBoHX7D2xYHw97BItR+kvr/AHysQhW2ysYj127c1HMOwUBMroIwrjo0rXu0v8gJEpGSqrHPCQtPbFldDm77pl+r+saKMf4Fgx/iXRjau/sVnbKy9rb0fhX0L/SerTWYDe7EX892YL3o/iMVtrJ3eNr5vB7U9liuyxjksUGb5duz+sTZnFXfD80NQQzh2vr1hnjlMX6xt3o/8+Fu8eiAAzrGXt+GxYfvD/IHzwp2xsmwRi39vd597wiIrvvtzXsRYP7PypOWr8PtxvhrmNj9Odp3DvLDgeALRsbefNGfzjC8YWztjLxJ9W/05NjcRsAGlAwJ2FUTpf2I+bn0KgRXj7OjjD+eHL7tD8I5/cW59tn6an8biwc/n5ufW79BmfnzDOTarL7F87/1oNOcngLFx85K33/65Nb27jxezA/719xnX1ti6IJbHLc7D9ob3j8WCt50H6fh5wI936Avhy3g/rtZPP5ZGrAvzWJin/f3DvBzG4Lg5K3bdcXOTn6M8aMNsGdvl2exvO2n7MQ7j2r4zu8f82uehmH8YUMviztrk7Y3f8T1ArgCwAYgM5QeQa6AOgy3soQYEQsheHzuuD6SQA6gQikkit25ekbnZknQ6ILvsgAYis9MVkqnKJZAEBrK7vSt3f3goy0eOyJc/+ZjKJrncQDrdXSoyDfa6bH7q77TuPgCgge9UXUNBpco/UdIUFKqgPkPg41BVXQh87EHVpi31ZluKRSioTEl/uCelUkVKlZqUKzMi+QLJVt1eTvqDghTLs/L0+br89//+e2m2AFAFMQQA9RzzJ4wCQhVIYSRUgUw1BaBmkcoDuVyBvAwANqFIRDIV41mJVEqm6ssAKgh9qFIMpTgFkkKeSlhrL7bko48uyc13z8rsLHafBygWQEEAzIGiRi7Hzuo52dqE3QAOr0ptGrvxL1D5oDY9K/mpkhRKUFKqECTe7aMd4FZNUXUF4FJ8QDJVoy47uwB7N6XX78L6sltvJGQYBdO0Ox1pt1okr2ANDVurygfUnMrcyR9+DLubcoGBBjG2BBlOQSmsJ416U9bXN2Rja5O72VM1DEpavZ4MBz0SzPJ5GBFgXQBsW/x7cX5Wjh9flTOnT5HkB1ApAO7k3QnGXdhPJc9BSaomi8srMje/ILXaNIHkG+uv5dixVTl58iR/qLw0P0f/02dGnbsATgRwFwBN9B+A1d36LglvAOniX4wJbFmqlAjY7bTaJDvNzc7RT2EfAnZLIClNJfMv+qUAcrQfgG29t8YhFCRAJAEYde3VmvzhD/9Dvv/+ewHYHcDTmWmAWqEK1pFnz56TqLO1uU21EgBjoLQ0vzAvp8+cTsDlSnLAd+gLn39y6KPu6I/vTBkEZLVqTVUZANQF2UjbDjICAOAY+wH7AoUBAHZBGMMxSqZS1Rwj2IMsYGNvdsV3RmaAf5hageUrXGN3Z0c21jdI7kM/6RdDUaWzhBwE4oH5zO6OqiKACIPjAfgFuQXgXqhFIO7LlQrHA7ar1+uMyWoVKnpQSkDMQmUsJR9hzEfg+j2Q+2ALALgVaK0g44TlQ/UIA02D5AmSRZfjiOOhLLa+vrkvTQMMroooIEvsEfCrcYOYUoU3RbkrqB/HI07RT+QhgL4BJr506SL9GESqV6/WSHZRAg2UT1IVpXBO9nOMARH8utDmDQMxa9wjT5VkdnaaZAv0DQpE6K+SDxJVQBHZWN+Vhw9f8bZzczNy69Z1WViY4zEgl4BMhbFGn0G8nJ+b5+8YO9hEAdqqBEXcv8o7JSBwBWArwUnJL1nPBzpHKBGq09mjz54+fUwuXDgvq6urJCS+fPVSdneVQIDjlSSnRDedazQHWHvsfqasgc/ha1BB07WBgsThn8j6UHVUgmmVeaTJPGrKT0skdiKOQKbC+EFZyMhUAImDTGXKWbCZrafC5wJb41j7QrKZtilVtRrZN1HyQV+1n7BZTi5cOCvXrl2W8+fP0x6wFYhK8DWf7209hPtCPQqAehIjoNzkyFRmm5BMla5zsLbA86iSqfDvpUvn5fPPP2MMIG5///vfy6u1V7Qj7Pb++7fkpz/9KclQIFNBnQqkL+QKI/dA+clIfgp2L44U4ewYnM8xTAiINt5qb9A38uwP8iVcwsg1AMtD0RJjvrQ0L1evnpX3bt2Ua9eukogCe4EIC0KikmtyzO1bW9skFFO9r488nBCeB0PJJSqbapeh9JO8VCCBS6SPZ0YRmZmuyPnzp+TS5Yv/L3tv2iTZeZ2Jndwrs/a19xXdWBsgCAoESYiEKFKiRhNhOxzyD7D90XbY/qyICf8Sz6+wFCGG5NHMJ3EkOYaLAAJgY+mlurprr8qs3NPxnHOfylOn35tV5OgbExGFrsq8913O9r733PO8jzx48Jbs7W8rYOrx4681zkNH3/nuB7KxsS4ff/yxslIB7KzMVNWaVEoA/Rj4DuMAYALAOega8gUDGXTtWRrJRuSfG3G/xUsDhpxlpsLeCrYA4HxfwVSH+y2p1+I0gMIAACAASURBVKsGpgIjDQupCCpWeyTYASIbKXBZ90/KMDSWP/3Ug6l0r+ROVh/nXV4GU8EmEYdha8aihZiDMcEGPaBqDKbSsDDoSUmGcvvWDdnYWFV7gHy3t5/b4QPKmIM1F+xaOFkAgEqAkueUyQxgKoDwsPeBfgEsRVw4ah5Lq91U/2GRda8N27C97ovtjhweD+SN1zfkwYP78t3vflcOj47U55T1B+t1tZKxNmIfhX2r7Q1sK5ohFRWoxTykyZr7AbQFfQI0A58z0DbYMg/OHPDDOATY+2n+OwP6xef08fOh7XfAmrqysirf/OY3df8FHWB9A0Pq0eGBPHv2VP2c48J6OjNTV5AUgGLYb9dn6rK3fyh7B4cKpsLeD34FZlL8tNo4AMDsq1wpS0nZTvHMY/YKwA3WHsQEY4br6PqAPZvZzLjA2GI64jwOFuicggbxvKEgaG3D2P/8Oorxc130z9F8fiP4Bb7KvRb78flWxlj0D7tsNIy1CToH+A2+xzGgbTBHIQbCj/lsxTY8CIf7Au/Pts6aH3CNwd7H9j1DBSuReZbP6ADQI8ZaHLV9oDHathRkZvsYk5NfWxF/sIaDCQ57MTxfwQ95LfOLxgJon4NNFocgYP/jc+FgSMPBGwR5KXAq2xvoMRsZE5UCHAvGSsXcp38u9p/7XIXPk3odU0YELXHsurcbZAzFGTuVz41Fu2BfzAcwbk3KFXB+tv+0NYo/tEUP3orAvmiTPheSlzPhNTGXEHMmMZ/lZUmZjZ/7TT9+n8prYq4jLw/Ee2M7cU6+b87fj83PL+aYfK4xtpMaf/QvyiSVD/Qxk/aVAlOxX9+2n6Mff5S5v8fv29if10eUDa/x/Y/t52w5lJ9LlOF4vzfOR6PNmEOM+3rcRzCVb9P7In/3eTk/D2+jURbRfv3fcQ7RTinLlK1Ffb3c778umCrO8eyYxq/fY8zPkxNtnvadZxdRJ7iP1/q+JunD2w1lGgErPmaxj1Sb/rP4/SS/j/KL98b4k6dfthML/fPsLiWrVC45xmXvT9zvTLJtP788MBXa9P4eZUKbiDbk400cJ2PfRceW8tXUvSndOzJIveW31VnKdlIxNr4bijHjX2Ou3o5i3Ik6ivOM7xZSeRJvdxaHx8xUeXEuytTbQUpOebrk+Pwan9KVl+P4ec7WnPPiSV5cP88mzls3LmKfKR+KfoF2+M6C88mLsdG+/DsyL6OUPs7TfbSDVIxM2UOef6X2yGjT76N9/I77Xq9bH/Nju2az9lx5UV37PbXvJ9W21xfzopP8/I/++KNpbfgk55h+N5XAVAJTCUwlMJVAJoHpgjk1hakEphKYSmAqgakELiiBv/mbv9FsbipZFR/m2WQqYTUpiWcP91ktUtaIf9EREwIx4RGT+vieSU3/ooLX8WTOKIKY5PdJh1RCxY/Lv9xIJUbyEk4pufjEqH/5GF+6+IQEXoyy0CImS7yefIIm9RLSJ8nyTCTOJZXEip/55EoqmRMT0/jbCq/sBfGkhJ23z981oZZKEvp+JyXZYqIm6tS/ZLqobUR/SyegzwLNmPjitbGIy/edSrxF+/LzinaRSrzlxYkoR16XN4ZJido8/Xr/jHbL72K70ab833myinac8rXUNZPCrfd3Xud9mwlBrx9vj3mxKc4X1/nTWv33MZZ7WfhkKnWXSvr77/KKJSfJgX5ykXgSbW2Srcb1w9sf5smxRvuP4/BgqthfXuKbPsnrfZs+tlM3BFP1tTjmLJgq+k0qpk7y4ZTsU+sWP/OFRpwH12WfVI9+nGdXsD36S5R51Od58T4lT37GFx0+HsbYmBqzf+kT40n00ZRvxbg/KQ6dF4twb94Lh0lrdByDgkPc/s3r0b/Y8X5wWnSXUywzLnJisbQVwMX2fGz08eUlvwqAwfPsfNI6E9eaaEe+KMbbuS8AiDHY+wjupx3H2O99w8fni+yp/Jz9CyAPXsDnu7u7egL806fGiLH5bNOAAigyLZa1mFeBHp22siNVy0UZDk5kplaQt9+6L3NzZWmf7CuQqlYdysJ8XWbrFalWcDJ/V/Z39+XTT7+Q9dVV+ej735GCVgqj4KspwyGAO8bmYf/h0WB8qrufg+nYftS2ABbQwmfcgs8zMJUUjPlDWWsAThkoQKVSm9FiPzABlCpVqdQArqpKf1CQoxbARkXpD0oykpo8evxC/vn/+6W02wMplQHCqCgjlDKkFHHSt0i5UlLGqHKFRbYAVNVQMmhAL2XMMkAVGX2Ud0hBMx3pdwES6Ui9VpL6TEVq1ZIcHbTk8aNtee+9O/L2g5uytrokIn05OTmSShmACmPjQoEeilELsmrgrREYCWakrKCqBanV55SxqlZHsehsVpleUjAJwFS6/oIFqN9T1iIwfqCIFYXw7S4YRYzxpw2WgP5AAVZ62rwWkVoxv60vKBQm6ADMHA1ltSBYBsWhKPZEUSMKyVFc+ejxY9l6tqWAAQXHDUd6UjyEqzoGS9cALF1N6XVbMuih8Losi4sNubS+Kpcur8mljXUdDxicMFYoBcWzAMYNhkU5boGtCtZTlrWNy7Kyti7raxta7IoCd4BAFhbmZQ2fr6/L6uraKcsQ5qYgHx37jBbNPvr6K3ny9In6xqX1ddm4dElu3Liu1oji9MZsw4Bd7baCxPZ24Q8AUTRkaWlZwU0AS6gJo7gTBbdKgyQGeMp8TFk9en2ZX1xSWX318KH88z//s3z++efGflA2eYKJCf2giPZg/1B/wLSgepGCrKwsy42b1w381gWwbMwUgWJV+D2ZDAAoYoErClrBNoU+fFwjKxOAVCjYhFzAfgV9o+AaRb08kd+YfwC0qaufcv3whcFk/WEhsV+7UQiKAu6D/T05PDhUhiowQRiwaczggQJdFEUr29MAhfBD6fTAjHOibHgojIatHh011Weqmf9DRpAb5L64MK+2tDA/L60WCrnhB00ZDA2gw3ik/qvgwQxkp0wTZRmBRiY7+Z/sfpAFAFEYrwENq/L117D559JstTReQbY1AB2V/cwKlDH+CmKKgqnAcGcAIlwPMCs+B1scWLsAXALr2PXrNxQYCPt79OixbD7d1HhuhUQAXMLWjIEi7k8YW7n+cD/CQmvueWgrpiMDHqhfKytGUWMDirsV6JbtL9H2wUFbnm2CjQusFg156617sry8oPf+5jcPZWvrudogWNEgh9kGbMgAMCZrA/vpOMEyk2nD9rhjliVbZ8dsS34fZ2vmGCDX7Q60yPyNN16VjY0NtV+Ab8B0pCDS7ERnD9AgmIprKGyO+2zIlzasYAdlMOIeBsAgk7uyuylIsaG2d3h4pCBQMGRdu7Ym165d1bEATIW4COanH/3oR3L//n0tTAeQAYAGZTLqdF4qGknt0QhuwfhsvDZuz5yC8Zn9ZkyDYHbrms/OzFQUEPTWW2+qj6NfgIIQP1EgDzvHdRjfWO8jLabHNYiLkGmva0A2HpbNvBwJ4QyPaK/SoG6wh3GNRTwCM9V3vvOB2hFAHgBTvdh+oTHh7t3b8s47byugBLEX7EsPHz5UOaJNzhdAKNgUbR12xj4VdN219Q3gN+7b8DliEeaNdooFA8eoXwBcVTBANcYLUAzGfu3aJfn2B+/InTu31b6gR4CpoFNlBFMcLQBnBqZCrEL72KcAUKWygQ0NECOMRUf3XthLCEDXAD6BXRPjAZiqLvdfvS33Xrkjb7z5umxvv5DnL56pnlAQB5DKtz94X9bWVuRXv/qlAjHRJtbjisqgqP1iHUa8BjgBwDnoEOOmvfk4ruxtQLy5ZwDKmbIkmOqUmUr3FG0ZDMBM1ZGDvZY0GlVpzILV2p2Kr1HL/JVgKgCpFCqdGZDaegJMhfkalVN2vXs7a/4xBmCxDfqNgakMSEjgJfTL9VmLCx2wqlQYyajfk6L05d4rd2V9fUX3UWAF293dUaC3AtbBpFQEyAR/1xVMVSyBMQ0gdthXxkw1tHXNwFRNabUBagcrqu1pW8cAlBvD3PZOT9rdsnz0gwfyxht35fbt28ZY2D5R0DD2IbgP4HewM4KpStdItT1YEfarYNgp6B5awapiQGUD8RhLG3SKdRxrMUB1sGGAqXzuRp/blA3WDobRtaMHkOsYVEQ7IcDE5lTQgwoWFhbl7be/IVcuX5KFxQVdg8GQurP9XG354GBfYxPsAWsy/E7XSi3SLimrVAuMpu2uzDTmdB8IGRYAXisA2NNSVjdlGFNmKsQByWx+kIEKcVhCQf2wedzUfQJ8AWBlrEuIHfYcRiY6sK9lwPEuQOrYw509VCjmOWhnPj/DtYbrCvZc+GE+jeswfY/P0xa/h8r6in0s7kG8xfeIyfA9XAPdYdyImXzm88+njNn++Z1rp61pBhxF+9ivgcHUcjQlXUPRPtZyfIbYiecMAmz5HAtQK/YjOMwBMkJb3GdYW3Ygg+6ddG9leyweMMC1lHLDPLBOLi2CiXde99SI0fhPwe6VqtQqldPPuI/VuK8+AEA1QGdgOjZZczx+zefaQHlxH0JdxOdS7pXjv/aMhGdoW4v8MzxtYlKOJ+YaqCt/z3jPkg+mol45Pg+oirmTOC7/Loyy8nv5+D378nM1XdszCD/3a4rv09/P3+O/qVweP/P7Wdqhv57zjX36a/h7lI0fh7/e6z01f79W0o+9Lr1+fD6I13r5+f1t3OtGOUU7TsnR94F+PBDQz9/rLY7B9Jo9v2dfpuzbtxdtgTKK7yn8M4WtPfZcFnXj7S36Z54dpWSZZ3+p3Gm0h5iXi/PN089/DTNVykb9OM7Khc/j4z139IeUrLxvUbZ+/Yo+7WXo2/d+kKcT2o3P/TLn7PWK3/0aFvvx7adklLIfxovUOFO+cF4fXm4+ZueN1ccd2tv4udPyNl4GPkdDeaTy85PsXw+n0QN2xmDj8+bKvlL+k1qzGOu8L1/EFiaNe5K+TY9n6z9Sa8ak+J7y3dQaEefk5zVpjKnxnBen4nuCGG+8/bIt+hG/O2+dM13964CpzptjSj6T1vYYe2I8uIiOU/PP8+NJ9nER2/Qyj3uQuD76d4x5a1vKt/g8Fufg4w3HkbLV6IeT1qwYF3yfk3TN9YFxwK/9jGncR+LaVLz364FfX1J2nvKDqK+4x+Pc8vY5lCfjccpmeM2Umeq8SDb9fiqBqQSmEphKYCoBk8AUTDW1hKkEphKYSmAqgakELigBgqn8Q3xMNMYkSyxMPS+RZg/T9vKY/+UlRlIJ8Jik9C8c/EM4kwN4UWhFceP/YtLGJ7XxO8cT+2IiwF/v55tKoMU5TporX0yeTbJnJ75mc7B5jcFUk671yYf4IigmPSaNPc98UnPJSzbFBMfLCSsDU11kHDEZlafbPPvyhf7U6aR/6Q95vuBlGRM+PhHk+0iNzcskzinqGd8zyYXfIyuJf8E0aQyT9EVdpBLt8b6Y8PJzTSUPo7zz5hftlG0xgRfn5vvythTtKvrweS/kLhhCL3yZf/kSX1J6YJwvkIlxOdWZj20+mRvnG+XE+1L9MZaiv/gCFdf78V5UACl9n7ce+PnHWDwpYUxb4djji764ZmlbukidJWpM2VOMaz62+HZ9sQ59VwtGlJlqoKdTp2JHjAkXiY+pOBP9kbJkn76ghPrm+H3BgLfVVHKb8kCRj7cX2ruPpVGHebbjY02MO/FFRyyaiW3mxecY21PxwtunH0e0Pa+z2F/K7mPfqfUk6nTSWuHHltrD+H1GfAmciovef1j8HV+gpGQQ/XWSvvPWoeibqRiQZ+++mAjjm/TyO46NPpD3ktTPf5KtpGKa9wXKG/5iDCtWBIdi2SdPnshXX30pX3zx0E5b76FQsK1751LBikwB4QH4B0AguNywn4Gp3n5V5ucqCqaqVcCWUpSF+RkFCJWKQ+m0T2Rne1c+/fWXcmltTX74R98V0C6MRl3pdY7B3yKFIovMrEh+vEawOIcFWCj0AXgnK65U5hUrEjdAlRVMG4gAhap9PZ1ffx+AjSpjpgKYSoEMYBMqK+im2RnIYITC3qq0uyJfP3ohv/jFJ9LujKRcmVGWp2KxrJgtLeQFmKpckBJ+cMh5xoRQKtW06BrlpToPAmdQMJwBqfAZGKn6Pfx0pVGvSGMGTBkjaR2fyM6LA3nnnTvy5ps3ZXVlQYbDvjSP96VaKSmAC5NFUWm3P5SZ2hUpFSv6+3AIOo+SlKt1KZVxwjvYeGal3pjVU/tRPIg5l1DkS1aiAeSEgnewLaGo28A3HdhAf6A/x02wA7XVNowdgaAB6MdOg8RnkDNkvLqyInWc7j8D8Jrpqt8DIOxEi7nBsAS2C4AKDEBVUtAHinzVDwCmGnblpHko3c6x2try8pxc2liWK5fXZHVtWRYW56TdMlYPgI+gFBRISrFqYKom5gDggMjy6rosLa/K+sYlZY2C7fczViEwHQCUsrK6omxSLAa1gk6wd5XlyZOn8td//f9oIeiNWzdkfW1dVleWZXUNbBRgIBvIDNiKCqLjOTg4lMODIwWPQR5Li0syj7YbABdlbGUwOrBtwLcytijYvjF79JV5YWd7Rz7/7FP1TQCnFuYX1RfRx+NHT7TYHXIFkw/AVFr0D9BgpaLgLbCRoJgYxbUA0GmMQ0EjeMdGVgALgMfG+rqyNkBX3Z4BNTBvghxQtAugC9iI6jNgQzA2KhS14gdFrQqmqlQU9IN28DnZTPA34o6xS4HBCfo2AIMxXQGUYKwHaiv9vhamN4+P5GAfwJMDBR+08dPpaHHwAQAdTTCdGNMLbAj+j+9x7fEx5m2AwP39Qy3ALlcMIGaAuiNlMNhYX1VQ3Mrysuzv78re3p6yi2CvpAXLCjy0In2uZ/gdICnYAxjctNBfAbFWjIS5V6plvb6M+0tFZWF6vvVCjgHsUkASWNOMscyK+K1IHMXEyk5VRmwyRiXEE9gJ7Av6xpxrtYoyqt26dUfm5+d0rF9+8ZU829rSgnBsKZXBRsEhQ2W+IqtL3Etibwi9ZciN0xNyxyAh2zcSDaPrnRbsFzUWYoywETCZGXOgAYharZ7s77X1tlmAPu7fksVF878vv/xKtrd3slgPmzQwFn7gd3aIi41U7bEEkOtI/QJF+7rGZoAq0wvBVGpFp/fZejxmCkG7GxuX5MGDN9XX0cZvPv9ctne2z4A6lJEEORDoL1tTLAc1tgP0q0BT1YkxpwHUx1wVx4+4BCYPBbBUqgr0QfwDsGthcVauX1+Xq1ev6HiMmeqZPHu2JT/84R/J/fv31G8AZMA6jfUaPuP3J37vwnWe+1Xcy6J8WyfHBz0wZmOuysymIN+BdDojte21tQV59dX7CuiCrlGwD0AX4jjaJZiKYCPbbxiY6gwzVW9wCjIzM+J6DgAG186zYCqYo62xRQVMffDBt7VtrBk///nPVU7w9Xv37ioj07vvvmug10eP5KuvvtLv/fOikZGTGQWMcLCxMdiKoCnEXgJByO6hMQoMQ0XzaZWnFofbHgBgKuClAQi4c+emfP8HH6hvQoYYD/Wta6UYux8YqTAXAD4BNADTDWK3gl7AbpaxGp4C2VGID8BAGSAYYzNC/wvzDXnt9bvKsvbaa/dl6zmAeJvym998rn6GNeCb770rS0uL8stf/kLXAwKcFQw6GGmcxJwRx5eXV+TSpQ21M/jneD+WAdgVbDcGU1nMthgA24EfjJmpwE4DYAeA81insX/IwFT7LWmcMlPZXGztVxR6VixtnzHG5jFTjfff5vsAo1nBNWIeQFAGzDQmsSw8ZPs13mvFg8baiLXR8sbZOLSNjEVS17eClBTz3VUw1Ruv3Zf19VVdNw4P93W9qlbAMFhRhqPRCCAOAEkaUikDdD2jgEWCqXrYx4IZrNNVQBTAVGD764P5Sg8LKcrB3pGcAPDfw3VDqdYa8qd/8j25e/eGNGbnxnaphbG2HwbIHHZarhr7mAIBdV4GgjcWOgPbKthYnwkGyrhJgArWefgyDlnAfgPAZu7p4AtkAKqWzDd0/wJwYLtzyk5E4B20M84lFuS42ZaZmYbcvfOKXLt+VdbWVqXfhy+0ZG932xiN8MzhKK+wN4Wcugr2QVwXOW62pHlyomD6ofpXT4rKxm2AZsgANqTPsmoDVpCPPWetWlXQPNZYtI0+EaNnamDmNCZLsyHLhWMo2APbAQM9XY8Rz7hWMBZr7MnAM7C/DObnYrE985w+Dw5t38Y9FFcxzZdkvq+xW4GcttZh/6gMc5WqHoaAecGHbU3qKdAKOgc4zQ4GMCAThKYy4fjI0ASgWTZSA4z2ZTjoK6OnMUYeKntmsVSWuVnsBwFmmtc5IOZrH1UDomE/AJmAKVNjNcBUAJBjz8T1Ww8tgJ8Ya6sC3oq2N8J6ZP44LqyEL5AJFeB37EUBpqOtwtfApFqrVDMwIPbfxpYFnwUrLmwdMReMs+iXACruMfh3KjfCtdPnrXweKJUDsXa5nxnn3lI5qFQOwl+H/v018XqC0Lh+jfch43Xf52E4V+YYmOsZx0R7tvP5DeqEAG36tM8TcVw+V+PHHnNTMcfEPvJyPVEmPi/DfuBLfhy+rSjD1HV593Lfxe85Fm8HKdvx+zXakc9x+jHxeYnt+Dya7/e3sZcoyyhD2gr6imAq6uM0VmU55LN7UMu9RLnEv1N2T3vw9udtwOexTGZnWSe9vH37UT4x55gaS95nKfuOMkzlXL2MJvdnuZSUbXv7jm1wXHly5b1jGRpIPc8HztOXlwPn63P6KTvzYzyvfc4j9vOyDYz3o+jT+1JK5nn9xlg1Keb4Njj3GFdi3OD30X5Svhvtxz+j8LnjvPZ4XZR5nL8ft4KpMnAirvPr2Jk9Ch9os2dyv5bEmBf9kO3693opX019lmdT3laizk8P7HB7rEm+Hf0u6idvPUjZQVwjLqLri8Yi6iZPL1Emsd0oy7x1QZ9xsgNWfF8x1sb7U+8rUnObFAdS38W9RF6cYLzzfvKybYzft55nWxfVSyou+7idt+fxtsJ1PsY+P6fU+80Yw2Js9zpL+d9F1+y41lzUlriWcxzehuOcx+92LGcX9wST7Pmia0u04egzk2I755IHWOV4v//RH05rw39X55neN5XAVAJTCUwl8HslgemC+Xul7ulkpxKYSmAqgakE/msk8LuCqVKJzkkP0KdFlr/DYGPiwCdGUomT7Fz13J58MiVvHj4hnJeky0sExIRAXoLAJ2by5jRO5oxP44wvIrx8fDI9vgjKS35Mkoe/J6XfvGRbnlx9cspOnbVTdVNJQi+3mATNS+ilZH8R+4kJttj3uPDg7Fh9Qi3PHvKShF52HGNMzKYSpLRNvLhm//ElKxNNKbmmkvnxupjo8y95U3aU8hHeE+Uyyd78PX7ufn6xvTz9pmTpE7sxGZ4XMH7bxGCqHfTrX3h4e+JLl7y4MSlk5iXg8+zGy4469mxW/D4V//Adx/27gKnOC/15c/EvBXx8S7UXbYEJ4vgCML7wy4LQKZgqLx74mI1rGGO9fiknjjX18rGfndCPa2NSPlUIkootkxLo/rs8f0/FaPaDMeE+X8zhv0v5MMFUURa4z8c3fu99Meoyxkb/PQtS/Vri/cnL6iLxz9tMng1yDqk4F8eRmn/eGhB93refd08suEnZRpR3lHlKJ/yMsuQ9kHeefCfpLaUHfz11zDn7Ncev93Htpw+m/J+nW2O8bM+zP/gXQoy70T89mCqOievqpDF42XLstFkPTEOhGwrM0B+Ko8GcADYHMN98+eVDWVxakqXlRT0RHkAE1JOiMBQ/OIlfRgAvDGTQbUqtWpB3331dFhZq0m0fymyjKAtzFZmfq0mlhKLYrhZfvni+I5/++mu5cmlD/vTHH9r9w450Tg6VlQoYGOzLCCaBbjAHFthhbpyLFcAB9GRsLgBT2XfoT6NgVjhqn4NpwgAWHZ03ChtRvFqqzki5imLDorIi9YY4uX5WCsW6HByhKPu5fPLJl9LpjaRYBijITro3Sl0UMg4VSFAogr0An4IRCAWRNSkXASQr6seYCwqIlZ1KmarwkhAV9z0Z9sG005PZelVmqmCIQOFxRwa9nrz5xl25f++WLCw09LOjowNlrqqgmFqsoLLbG8hs45qUy1VptQFMwXyN5QnkFsAYAUCCgtXG7HwGqqpmxYs4jT8rSnLFSXoa/aAv7V5PekOR7mAoz19sKzsB9n4AB4E1R5m3DCuWsX8MFJyDQk4Upq6srCibCQqrcTI9WVVQdOmL+IwhpCitVld1ab6CQlSAqQ6k1z2W0eBELl9elevXN+TqlXVlcylXMnmBgQwn9St7AAABYB4rylGrIyftvpx0BsrUNTe3KEsra3L37ivy6quvyu4eCp+PtAAfRbMY66VLl5SZAyAB+jL8+B/+4R/kL//yL+Unf/Zn8u/+r3+nbG34/OBoX5mEZgGkysDK7XZLC0prlRk5PDzWIvwGwGwVK2gGExlkPOj3pYRT+FF0qsA7FPfihH0wvfTkyy8BbvxCPv30U5UX/BYF+hgvvvv8s89ka/OZMl91TtoKAgLYCM+8CnKaBdCprjqDH1hRutkjWI3QHwrmoaf791+RSrWiRdhoB0XYCp4pjNQHIQ/I5sqVK+rDAF8BHILPlcGh0dCCW8igByBexmph/gebqaqMGYdQUIt+UGQL+0AbYHHBWq7xfwS/7inADzEKP7AtABAAxkORP4p09/cMZAUwS7EAULWBqZRRrQ3fMsaVnZ09AYsVAFewL4wDADQUigNIdffObVldXZYXL54rqwsYMRifjdnASqE7nbYViPc7WhSM+Y+ZqzIWq4KBxci8ZbEb7H97Ot7mUUvtAHaPebN9A+lgb8f9DwBnZIaYUV9F/7wXgDaAHm7duq1zOj4+UoASQHeMhwBceqYdv2dIPQdybWOsJTMPQXBcY/x1GqtLokXMsAPoA/cZYA5gWtgfvq/JjRvXZG5uVu0BLFpg5lG7VCCmFU+gCHZ2di4r9AcoC0XWJk/YGhoV5AAAIABJREFUpBWSG9sU2cO43x7vXchhZfZua4vFFujs+vXr8uabbyq4A0wyiE0AN+E/MrQhrqGw3BdXWz9WmMziU8iGcjL2CegJTE2jjE3M9Aw/QwzANQBGQU+4dnFpTq5dW1ffgr+CyePp02eyubkl3//+hwoWQvsAoOK+CKZK5SgwTg8I4u/+YCE+AwA8hDYAzsOcDOAhytp39+51uX37lo4N8d8YLLdOTw3GvHCvB2wRTIXrYa/KTNUzwIb9B3/IGHLGajot7iQzlQGpDEwDMNW3v/2+5m0Iptrd29V+ATYDe9brr7+uc8b4oE/IkQxesCmyQhGwB11wr+lBU8Y4A/CP/RBQiOCJ9YUgtWwqWvwP+wagYn5+Rl5//Z780Q8/UhsnUxZsS+OggjlLKkvEH8Q19AemlOPjE2UJQrwd9gYKclJwcAaoBBMPZAdANcaNtR9hCWvhm2/dlzt3bskrr9yVzWdPZXPzie7n4Gs3b96QN996Q3//5S9/rvGLQFddjzDXDEyFeIgf+Iiy9DSbp76nAGQFuVoMZDER99GUiwfJaqxUMBVsCiB9gKn6ykx1CDBVoyqzs1WN92ShUv45xzyhzx26kcrAoJkVGVPUmGnXYpvukNXWAAIZjsieaUx69jxhe0nGCmMaNCCQxvKsDfMPYxRl3GMswN6uXMCBAh0pjfryzttvysb6irK7NpvHCoQCiBZAHcgaumq3+zJTA8AYe5eGAA+JzwCOAlNqPwNTgWWp2TpWdlD0r2siYsbmjhweAHgHYGpRrl5dkp/85Cdy6dJlBRMRiANmRgN3GovVqFBQBlYDTmUMcVLUfRwERmAQ5qjgZwW+G+gZ8sK6DXsFM97OtgGc+KwCmWHfBBA6wDW4F0AqMCfCdnAtfmxfaCBbrqsQNwDPWDyWl1aUme/S5Q2pZiDkVvNIfQHzMuYyi80KeAITVaet8z4+OpbdvX3Z2dtTVkoC6AEOB6BZ16HBQJm7uN8lUAd/GxuUgVwhL9gsgMwGNrN4ZSuBPVfY3O0zmw/tw8DFzKPEQ6fUMjOgOIEoMRfB3Idfp/1zqn92tM/NPvCDNiErAJzwH/0T8wEYjodo+AJtto3rfc5l/IxsoES0i+8BpgL7KWRBYNPly5dPY52xMBZPGatwH9Yt7PUQ49CGxeIxaxliHPbL2JOStJrMl/5ZHeOGLWJ+83NgeWzYM1bBDs6g/QJgBb+D3UEGBNVgrvgc7qxgZAWQjfdpfCbOyx9Tf9xHeF2l8lW83mSbAfEcKxO/9zpgnInt0U7yCmFpcwZGGzM/ZQZ8ag/cpzD++X787/75zNu0z1l5MJXv56I5FJ9n8vZOGUS58HP+G/M43k/wnT7rZyjMlIx9O7yO8vXzzMunRtCdz58yX+Pzal5G1L3vx8cCtMWcEn05vvPx93rZsJ8o39i/3//7PtAP99ux3bz50BewP+LcfX9e/hyXH5/3lXFbBiyKujPZnLXz2FbcE6Od83L4UT7RpmN+nPL3MknJPI4tpR+TMw8CGvfs781rZ5IdeFmP5cj1yvqJz4TRLlKyjXb78vPXeA5RF7H9KA/fn4/FMe7yPvYdc8Wxn7x+U37Jz/w98f6UPUW5YC55fhvjhW+PMuC6yzmeFwO8nad0G33yVIYOTOXj/STdpOLJJF9gu3nv8CbJOmX7qetftksbZWotif7tY7bXf7TfvFiW5yc+hvoxnzemvHg0yT/9WL0svMzjGPJ0TGC2j82peJQXe/PiVUoefl8T/SLqz8stxq5of/jbX5OKvefZ1qR1Ie+7vLXtIm3FOfn5R5uJsT9l037OqXiUinWTbC/Pfryd5PkWP2dc53wY17j24zru6c9bn/L8+7x4z+99TOVn3o5iLMhrN8ajD7//vWlt+EUMfnrNVAJTCUwlMJXA770Epgvm770JTAUwlcBUAlMJTCVwUQn89Kc/PUvF4W70D7TnPbie98Acad5TyZRUG6mH6fiyMT546+meWcFOXoLCJ7f9WNIvMsenCcZExaREFa6NSTVc719kxwRTfiKThS9kDjjLpsW+fDKdCZFUH3mJQI4vZT8p/TDxGRNFUU6psejJ8BmoIJUYTSUk8/QWx5svx7RnpPTIz+KpkWghJvBTia2Y8EyNyduuH1kqGU4ZMgGGF9F8scHEJ/+N/pVK/k2KEalEqbfnqO+85H2e/12kb8rPz5u2nIoL0d8uYpOpa/zYJiVJLxpj6QuxaJ96jC/mUzr8bew+pTufGPeJU/yO76J9+Otjgh3fMc78NjLwuou2ThmlXgh4xqP4Qp1Jeure64sJaz9+fO8BF2diP88CdifGx/b9ONEuZIHxseg19dIgxmTU/7jaxVPZc+zxZXHKl/PWoRhzJsWDvBjPQqFY4MFYT7l6H/RyjS8Kog/5F5J5/jUpfvP+vPXNyyYvTkQfn7R+/DZxmb4R7Ti1vuTtmSaNmXPmmPhyzrd/nlz8C5MY/3yspR5ZeO9BRtH+JsX5GLviWuntKb5QiXuA1Brk12Nvs378lCm/J4A0xjFfCBDtnPGaxXFRBn6f5XVA2bC4Fe3oSfkzMxkzy6EyODx8+FBPnMdp+lqQhwJEFC122rqfLRXLUkbxSmEk3TY+60tRUETYlplaUb757huytDgj/e6xzM+VZGGuKo0ZABtQpAvGnH15vgWGnS25cf2K/PmffSjFAorSO9I82pXRqCflKorQDUyFIl6LZ6JMJyyGY1GzganQvrEhoQDS2FfslPqC4BRyFDyOmWlxEjmK/A1QUlC2pVKlpj+DYUEGo6KMCjWp1OalVJ6V7Z1j+fKrZ/LJr79QZqpCCYVZFRnhdP+s4LYA0EQZbAUolsvAVACfAEiFAl1SIGDvDUALAD/K2ALYz0jlidYAwFIQVacn7fZAGvWSbKxV5c037svdOzelVi0qW9TBwW5WbGjMEBCQstvMrOup+QCLKUPGCCwzKEAtKnsFTuuv1eoK8iqWKsq1YEw0JT2d3faZGUMHTqPPTvLvDUfSU5CZyMEhCoS7WbGyAQaU+acDViEMBQXeogW0KOSFzaDQHraG/SIAVPiO8Rq6IdDGiohKgvMNUNSNuRWLWONQUN4WGXZERh3ZWF+SK1dW5dLGihZhS2FgrD8Z0xBq9YdSkuGwIL1+QZonfWl3+tLq9KVSrkulWpd6Y14uXb4sl69clfmFBS0aRyEt1xgrrgTjEE7KN6YmFIh+/PG/yP/97/+9/PCPfyj/6//2v0j7BEXhYOMpZkDDirTaTWW5AShJmWxGBbVLzM+K6MnQZYcRaNF4BrQxJpdDBTCi8BigKHwGm8fYcD3kCKDA8+dbsrn5VI6hEwBXen1pHTflCICjE8hrpAXxAGmhiBiFw/hdLRQHSfQBXqzo2DE3gJjAPoPvwUwGEAKuK1crWoCP4lVjQLold+7ckblGQwun5+bnbGwZUAsxg3sSAKp8LGJMw2da1Fuvy28++0w+/fWvdV7r6+vy4MEDtRlcC8YHFAqD2aDbMUY02CzABvBlgLDA3LP59Jm8eLGjBbvNZlu/MxYmMNZhj1nSv3EN/N/ig8UN/G1Asnuysb4m8/MNOTo+lOOjQzluHmdAJiv6BSAAdgkgAJ4dUfjLOAyGKrDnKIuVskpZ4Sxi18LCgtoSdG+ALzB8zWmxNoq9AYRDMbcCKLJYxoJi/K220DlRIBgAGQB7GQuDnRoM3ayvX5KTdkt2M0Yj+KUWVyMu9s+CqTDm1J48rqNc/2B/kD1+MH4De1l+wdalbEdZLGSFznOnYCpjJSsoLkJjQqmsdmRsHyV5/PiJMrjhOoCpAGABsAdjB4uOgQq7eh/kA78E6EJBMcqsRpCUFejbAdSWMyEAgmu0HaBi4GzY2s2bN5VtCUCqp5tP1H4AGMC9CrYpA1hk4BUWnzNG2Np9FkxF4I0V2AMkYT5eLhW06Bt2AFtD/5Dl5rMXsruzp7IEM9Xly2ty9epVBVPBth8/BgvVlnz44bfllVdu69gJZEJcIBNU1KcfI8EtBDpxf012Jvokitxx38xM1ZgcOwAQibLEPHjwmv6LeIJxGWubgc6gQzKdoC0+i0DWGONx88gYbpSV6LcHUwGzgGXe2J5uy/vv/4H6H/r/xS9+IQBTwT7hv6+99qrcvXtXZQ45gcHLYoKBgWwdAtuh6Re25J+fIpgKcqDc+GxFAFi3AwAMgAtW/A8wCnSOWLO+sShvvfWa/OAH39exYKyfffaZghmge7Dd4Dp8DiAvPoeNQ+ZHR9hbgfGuLINuX4Z9gKnIujuQPDDV4uKsvPXgNbl9+6YCp55tAUz1VB4+/FyWl5fl3v1X5NX795Q58Re/IJiqfrq+KcGNA4dAXmQcg04BSsDYsU7A7gBmYy7RPzNwPX8ZTAUwJWzAQKgvg6lqCnqiTUVmKrVp7FoAqMlOmdc9rwKpjE2Ke2T4PSKzAgoAKBwYgMNYAGsaM7GvJJgDfVpsMdZEfebQNg1kPn6Gt7ynFXGXdD8MMNWg15HiaCDvvftALl9aVblj3zwc9fUaxDbE+6PjlhweNqVSnpGZmXlpzC4bw9RJT9qdgXR6A2VOBUjoCIDh4yON6ZAV1gkwLm5tNeX4CEyrInfvrMnbb9+WD77zgQJPsb5Va2BYqmlsgn0q4A37aIw3Aw4qU1UW1xQQr2xVBjiGLi0WDxUQzb0a5AY7BZBzH4Dtdvt0T457AT4HoGpGgaLZoQdgjcoAXdy3n32+tPWz0x2cskdir4E4if0KdH1y0lS/xQ8AatAP9Io5ANBT0flWpVyqKIjqpN1RdqrWCRhWwXaLwxGMHQwxqZ3tI/QwqJHtpzAX7ClszcAa3dP1S5mMMmZEvkPAmo71G7ED3yurm943ZmeFrTHP4wtYueYyTkYgiv+ez618rmOc9mA0fAZbhG4gL+6B6UMYA5+b6Y/UJ9czxmv6Mv2IQAqLk/YsY2tOWzFk+qwKFq+OHU6BdRR6QzsACAPsTn/Dfg7rKuIw9iJ87iU42xjyAH6aUdAt9lAGesxA/853sY4iLtEmwCoKHfnnerSvAEYwTmbrPWSEsULX9YwJlM+BXAv5XM62JuU1Yl4h6ss/j9u+yuzDP+P7fmKeMD7P5+WBmJOgrvEv4oUdyGB64ne0D7IvEiRMnbNoP94Tczo+D+LfRdC3uSf2c/C5wFSOiddSPjFPk2rT+wb3eD5vgs9+F2YqzsmPn/7h/ZkARp+bSuVeOF+fX/J7bW8H/hkp9ezEdy68x8uJ44224v+m7nzbXjcxx/2yHY9BCV7fvm9bni22x/v9eP24fL/RFngdfWxsI5FhlUD9s883tJ2U3UXZ5P3tn5fyfNO3z/1iHHuebsbxw/YW512X931qbDGesa8IEvdzjHIY32PvgHnteM+VD1SjrXmbz2vfy4v+EvvgHL3fcU3xtpyytTz7yxtP9LN4f/QXb/O0O5/njTHRrwfeTn1c5VqdFzejLXi/jD4Yx+/XODJT+Rh81q9fZlRMxSE/Tp/v9379rw2myouDtm8zhtZJ/h/jVGoNSNmI3wf4NZxyj//GcXr5XzQWTYop0f+9P3DvmNJZjJH82w6ZYB59zKAaxxDngT7iHin6vx8r98SMm3594nUxvvr1IK59vj3fr48lfswpPUzyld9WV3lxx8uI8/OxNe6bfFzwtuWfHeLYfPzn/sLH1ovGRN+uvyfKLk+W3ibQFnURx+R1P14X7RnfzznKztuwvy5PHnk6jPLy84lx4jw7mDJTnSeh6fdTCUwlMJXAVAJTCZgEpmCqqSVMJTCVwFQCUwlMJXBBCYCZatKDfHyIjQ/IF08C2AmS8b9UAojX8AE/Jib5ookJR/zrH+oHWmw0TuqzvbxEABMAnFsqoc2x+Gvj7ymRxz5ZSBMTVl6uvOds0oknCJ9NpqYSWJNeCk5K1nM+eQXacYx5ibqoL97nE7mW1Bmfjpp3j7+X40td62V/cZt8WWP+Xr4083bGO3xCLdXfRZOETG6lkl8+cRkTtBgHman8dz7x5+UVbTUvmUt55yVm8+aaSrLSxmPMSNm6T/LFZCWujy/AY3/RTrzv+HgSfT2VSI3jSyUtL5KYjXHHx6TUi21e733Uz9OPPWUvXncxARrbTNlvXsLS+xuTrD7G5I0leleMVV4veT6Ne/zpy3wp5ueXZ0/4PHV96iWktoGf7IVPXgylDvyLQ4yPcT2VII+Jap03iswyAURdpZLF+IxtR3l72aX8NtrqpFjr1wDq2ssrz89xH4uXzmvf6yQ1Nv9ZymZSuj8vyR/9PPqmT97nxcY8X/TxCbKKtvPyKmOfpPwtFdfy4hGuTZ1K7NfZlK1zfc+La17m/iW0j6kpvaXmmYoNsV/6B//1uvFjmbSuU+bRVv340X5cy71d+DXEr8u+bVxvRfTjIpU4bx9r2R/uY5ErXsyzwAiMCCg4BusNwFQomMW1YDtB4SpAGCi4QGxCsSIYEBA52ictGQ56Uirg4AAw+hTlG2+/KivLDRkNT2RxvirzswBfYbxNOWkBnHAkO9v78sXDbbl145r82z//UEpFMDR15ehwW0bDnjJToQgMhdeddkfHUCoWFFxBNimANgzsBQCQA1OBmUrZqVhQX9BiPy2KFWNWNWYqnExf0CJ8MAUUylUplqoKphpJWQrlupSr81Is1eX5i0MFU336+dfS6YCSoiIjAHXA+KSn5ANEVZRyFS+cCzYfQUEqAD4FBVIBYAHUEeTYBwBdmamswB4nqpcApiqg+HcoJ82mAXT6ZVlfm5N7d5flzu0bysIE8Fq7jULafS06RsEcigMVjNFoSLkyr8V6ysSDmmMUfJZQ2AowDYouK1KtzChzEw7RR9EudA3poMgWIBjYi9mJFeMNhkMZSFH6UpLusKDFwO2OAQQUvNYfKKuMnjavzDFkl2rpd+USGAHGRZ5cQ4wFwBgAUFxNnSigSlDQ3DfA3qgrBUHxbF+q5aHUKiKrKwD1LMjy0pzMAKxX6EutasWkBqwAG1dRBgCA9UWOmz056fSl3UWhNgpgq1Kt1WV+YUkWlpYUULWxcUkLzgHKwvwBGEMxMvykWjHAC8YEppO/+w//r7z33jflv/3v/ptT4AUKgHEt9HnUPFT9oOjTYiT8BwxlVniLqo6RzjsDU+nCb2AkFJsCSLW7t6P2j2Jm/AfbB5ABTA97+3vyq1/+Up4+faIgEMi4KEVlNzk6OJDjg0MFL2CBhx9D163WidTrNS20ht0qwEILtCtaiIz2r1y5rAWx8PnWyYkCtuDws3MNAesAiugvX76iDDW3b99WgBPAJijOV1vUgmSwtBVkpjajQCwwW5wWHAL03bfibi0qLZekWptRINWvP/5Y7Q39vPONb2gRLGyl28P8R1KrVJR9CD8GSDMGkf29fXn+HAw+m/rz9dePZOvZc9ne2VWfh3UDJADGNvg8mKxaTYDTjEkC44UewLjz4O23pT4D8ByALi0FlGGsGo96ADoYmKjdPjGmkgKYGqz4HgXGWuBbt0J92DZAVPAnAGMARMG/KMCGDdTrs7K6vKqsICafioF3wPqHWN03gCbm2D4BqwvYXMAscSzbL7Zl89kT9XOMH0AB7H0AyDo4PFCg1c72bgYaBVMFQGmImdmcs9xE3Oel9g1cc2EvLDoHGMUKlMeFugCGWoE1ACs1Bd+BaQfxw5geyhofIEdciMJ/2A7sfvPpprLz1GZqWtAOMNXJSVdlt7S0kDEeGcMVAQ+2nimcVUGtts7aWqWENrbDMRStQatO98gYO+QMGwabF5hQ4EtgeUPBN/Rr10AfFqNYbO0LVqxPgqkMDEAwDuwbYb7VAhgQMijKwvy8LC4uyfLKso4Lay3AVDs7+1LKwFSXLoF175qudwABAUz19OkLef/9b8jt2zdUFgCxAOhIMBXB1dwv+70k92gEVLEg2E77BWsDAAY2hxSYCsCCy5cvyXvvvaNjwn8Y1/7+XgY2sEJtFmGj7zFoYqiyVDCVMhONwVS+2JaYt0xVp9sZyA8AJWOmwh6gJrdu3ZRvfvNd9UmCqfAv4gKAoIhfAHsSdAbgB2SFuArdoQBfASNDK7KGXWL8LDKj/szXx4xU3KdZsb3IoG8MQwCr1GoA8ZDZx1ik7t69Jg/efl2+9a1vSavVVJA69ldg1IN/1Kp1BXns7e4pQAV+DRnBhgCm0rVHmamGGTOVFbMp8AGAQawJYKYS7K+MrWdhYU6+8c4bcuPmNbl69copmApso4jt73zjLbUt2P7HH3+soNAxWBisiFbEC9uFbcG+bd9lbDRY59HP9es3VK8Aq5GdzVizjCXOWE9s/8A5MY4a22UGqMrW/eZRW+ozFWk0AKayuegzN5SkzFQZa6ZxTZ2CqWjnZKbyz03KYJSxyyFCYH3CddA35mzPiuMcFvpgbNG4NTDw8imYKmPAA8iNLFhoCzqqlAoy7HWlMOzLe+++JZc2VuX5802dP67VayoVjc97+4eyt3sglUpd6nWwZK5IpwvwFHQ/VND3CRiXAAjCWn9wIC3stUcZo+SoINvPu9Js4uAAkfe+dU8+/N4DuXf/nhRLZXm+9UKqsC9lf8T6ifW2Z9AyBX8Z6+QYTGWMpXzeADiJQEPov9fpnAIxsE7Bj8gw1D45OWW2xf0AyCLGYZ+j/I2KOjybL9b9ZlYQZ45uBXIIsVjPANKErRngzZgcAaImIB+xTw93IDOhjGRuAXKck0ZjTufVBoBKiz/R7lCBZFAE1iHYV+ukKScnxpJla40B/AFUNqDwUH3f9qS2hEAmBpbMni/UDgC0GoOpLP7aXtfnC33ejTkKtIvPPWsVn+OZa+HzaHxeHYNVDZSENhuNGcekaJ/jOv+sx2dAjseDqTgW/6zJe6ELyA7Mq5A/AG3K9lVG7Kyo7HAtWF4BqMPvm5sAt2/r/BBzAbIik50xDto+kM+yxsw5o+ByHBgBPaFfsvGp/9Trqmcy5qEfPQACcs9ASgRDGfsffA5MwgaixByga6y7+Bx7VAMB2z7RDpPAwQIGKPTP5j4X5fcAqXyUj0O8z2KYAb4IqPL7r5jb4fN9zCPHtZ3+hM85flvPbE9KEBVlxbXOgLsAxtsax/5sTTQAnrdj/u7793kS2rPPpfjv/f20b9qhl4Pfw/jci/mh6SRe73MlqfyVB1xEnXpdUdbe//wYzgNTRb1Hv/U25XM2vg/mi/DveH0zZiau/8wjxf6oQ16byn2ldJKnW47XjyW2zT7OxnTbt3kb9jrz4/T3eWA2r/dxNMrM9DUGZkb5elvyes/Tg28/9bvPq6XmE33Yr3V5uvCfj2X5MjMV7X/SGH1bHCtlHfVj7Vj+lk9Lfn7Rlny/1FMqt+vlHPUcY1mcS5QFY0nKrr19cG5cu2LcYHyI8Sotk7N58Txb9W2xX7/O+zFwHvw+5mdjzPPX83e/b/D2m5pDau3K87+oLzxPKCzcMWv6mJ/ynShvH6s5/lRs9PqNvh11NSmmeRnk/Y49R4wBsU8/RnwX8yGT7CWuO15msd34d/TtvH4m+UtqLjFe4Rr/vuYi88E9ZP/zfcR4dl58i997m4lrAONmKt5GOfu1MM6H9sV7UnKfJNNJeoh+k4rLeXr3MSX6Kv+O+yX8ze9ol3598fFwkq9EmZh+8SycZjFNyTRvbTjPJjhGfx0/y9v3+D1Zah2Iscb/nRrneb4VdZaKGTGW5tk+9fCDP/r+tDY85SDTz6YSmEpgKoGpBKYSCBKYLphTk5hKYCqBqQSmEphK4IIS+Ku/+isFU/kXOHwg9sks/2LHJxNicoXdphIZOPU8fh8TRL69Sdf67/zDtfabvUBmgoAP25MSHqlEQyop4ucVEzF+LqkXfv5FaSohEJM0Xid4OeKTxVG9nKPXGefvk+6TEotMGHm5Rdn5JFxMYnv5MjlEW2JiBZ/TllDYZSeMj1/wR13G5AtfOqcSc/5a/3sqAZ1yDz83P948WXNuF0lk+jnG9iiTSS6b6iM1r1QyyvuUf8nDOabG479jYUCeLtknE4XxJe1FQlEqaRgTpl4Gfu5efn7+eYk72uZ5SbjUuFk4F1+WcTwEKng/5Itxb1N5873omFLXMY77hG3sk3P3sYYJ07w2Y4yOcTnPNvP8Jsa+6EcpG6YNettifOT1vAbjYXFhTMZGu/HyQYG1Ftpn/+Ha1AsRL19ve6m1K7k+Yo0CKiL85+WYioP+5GIfq1L9ctwsrEy9sI/xI7Y5cY11YCA/bu8X+NwDc2Psif7sbZJ6iS+Yz+iLhbquCjS1vvk1zAoNWURvbAfsI/pEfPmckrNXYVxzvDwn+TvtzL+wie2eFy9irIzrl38pMulESr+G+zWABWTRLr3vxjhAP0nF0ZSPx/XF71so+7j3jGv2eWty3tqLdrjvwTXxBRf6Z6EYCsIwNhZI+Xs9UI3xCf+yYAoFZXbid1GLjMFI9fnnn8vm5qYWJ4/3fOQasQJZnFKPQndjpkIRaidjpkKx74lUKyKv3r8pa6tzMlMVWV6akUa9IMfH+3J8tCvNoz0FmoDN4dFXW3L92lX5kx9/KNUKwDN9OWnty6DfweteaTWP9TR+sOtgbtUaWLSMmYoMBGRjQhGdgiKyH2NAsReDWtwLJAlKO7Mitl63ryxKABKBsQXMNWAxAvAIoCMwTxUrszIYVqTbLyoz1dNne/Lo8QsxIpiK9Aai4IQumH1QKFsty0wD44NscNI9gEQdmamVteAZoKkegBkd+0FPKFCu40T9SlEBJ30FbrQFBzGgSHFjfVlu3bws9+5c10J7GfWk1TxSuYO9ajBEDAGgQ7QgEAxBo2JFiyAUq6U4AivutOcegMqs+LPbt7mrzJS8JTtoApW/YC1UWQ6VAUOZfUYAU1WkNyrJs60d2dnd05PnUaAA+aMgFYW8jcasVCC/orFooGjQwEMG3D0FX4BlY2RFUCj4QwEs2AuKWhhZktEQbFlFlcPR4Y4cN/dlODiR5cW6XL3FKoM/AAAgAElEQVS8JouLsC3Mq68ynpuva8Ur7qnVZ6SggDfMpaKsD9vbhwqk6gNgNUSRYEXqYAWq1Y2VrFyWudl52VjfkI1Ll2R9bU1BFAD6oOgSRZ4AHcHv9vb35cnmZgaQWUEpl9qkFSEWlaloOLRnCviYgbugDNiGyUOZMvoAxqGYt6sAIwXkgXmnaAWXkA2AUCj4BEhq+8ULefT1V7K1hSLVF/Ls2aY0W8f6/NKozyoL2ovnW7LzYlv2d3eN+SwDXKJQGQX3ACVqTIM5cP0vis5z49KGAopu3LipvgLQ4dOnTxVotbSyLG8/eCB37tyVtY11ZQuan587ZV+GnnTMyvJgrBHz8wunc1RmAxTHs0gna98KucT8ottV/aPwFsWyGLsBPFDQPJIZBd7xtH3Mw1hEOu2uFscCpLC7uy9PnjyVf/nVx/LJJ79WW0LMQmE0mGAge7DA4FoUkrZabe0btnnvlVfkww8/lMOjAzk6OtD4w5P98a+d4D0u6sf3eH4EiAhjhG2sri3L8vKSMg+heFj1N1PTf+cX5hQgVq3VDOCZxSljtigq2A1gJxT6k5lqdtZYFbZf7Ojnjdm6zgWgNfQJ0BuKuwHWUNaH45bsH+xpQTqYng4PDKQBICViAhgh8J9n4uH+URms+lZI7vc8ZC7w654BT6wtAygAYGJ+gCJrgue0bTCQadw2+8d9sBONCRkD6/7+oQKvtNg9Y6ZSRqcBQEiIn2WLDSzwUjs2uel6mxU+wT4A4MvwFxl7np1IbWurHZ6C/gFs+9Z731IGH9jFwy8eysPf/MaK0JW9Cqx6JY1riJUpMBXXGLJdGaOWFYhDBoi/x8fG4jc3V1P2MPgFgGYYkzJTbQLss6f6AbMQGPcwJhSOA7j57NlzefFiT1599a5cu3ZFP0fcsKL2prYRnwnj8wiBQr4IH2PFf3UFQhIIZgW8tRpswWwL31+7dk3eeeeBXoc+AaIh6Jp7NNvHGrMhvoMc4PcA7IDljXbUQxxWwLP5EnRqLEHG4GdjZIGsYo71P+wBNjZW5Pr1K/LKK3fVVgHo+vnPfy7Hx0cK4AQrFcBUAMlhnJAf5ATfMDCPxWUAxCwWGxAC/xJshnGy0NyYuRBzeN+Y6R120u0CdDyQahU+YKAQAK6r1bp873vvyRtv3tdYsLu7o/srxG3EDIILYR/wewBk4aeIIWDUgy8Yg9dISgUwH42LndRHs6JyhFTzX+xHRjI3Py9/8K235erVy7K6uixbW0/lydOn8i//8ht5/fV78qMff5gBmPvKLkRQqDHiVfQgD+gdfTAu2Bpu+sH1+BeACcQfxBj/n/mBgaMNTGXxGv/CTs03+jISXNfTdU33eCNj3tLTzwEsz5hURurLQwW30qaxW8NuQlmndE+HHwNy+r03GRcA2DR2GwNpmc2ZndJ2+e/4+XAMAMJ9Ku8MOKmxC7uLYkFB1mC/mamWpDDsSUkG8uort2VtbUmazSM7hED3Z2B/NHAPYt3B/rHMzi7KTB3sSw1ptrpy3OxIsVSTk3ZPdg8AxjYg0PMXLxRMVaqAYdSYo3a2sQboDkd+8NG35KOP/sCYqDJGq8bsrK7bCtADmjwDUilQDshEPQgAQOJsb5KBuS03g68LUsrA3WSmwnfwZ+gReoP9gAETnwNEjPUO4HHsV3AvYzvyGRhXKu8xth1o1GI5/R3X27oLcJcByfBj4DzYkQGyS5WyrqnYw2HsXz16JLt7e/Le++/LvXv3lXWUe3Vj4u3J/uG+7TtP2zJbtecFA08Z2MdAw4yF+uzQ7cne3r4+KxljKJ6NRNtCTNC9ooJ8ynptjM3MxeXlTygnfn8qxww0hfttbbE9usV/GyeeKQiGMV2OD+8goATXMRZ7pkX6gNcT11vPTGUy68gJYoE+xxi7Ma5FrOMPYgPAl4i9kDtYICEv3I/4y3jLfBrGovuevu0jEAfsmddYEcB4xh+0d7qHyWIz1mruO5jHwJ4TPz5nwPkZa7D94CAJ7Pd5HfeltM+Yc+D+3A4FGDPieZ1Rnme/H4MkMP+8dn08ikCgmOM4E4CzP+wa+zHdWY7J/MtAdh4YxP0B7sOYmFdg27jXgOU4KMPsivdwP6nPOsoKOo6dqfmxTc6DNpaXmxuvQ9Yv/cm37eO+15nvK09uPscT2/T3MzfjczT4nmtVKk/odcP1K8qEc/Lj8z7o16io65R8vfzjnOP1Mb+Ysnc/76jbKLuxHnTULzFSRd3HuaXmnaeTsSwsP5XSO2We8hGONX5HmcV/aYd+zKn24xxS48rrczymswd/xn4m/Z0av78+xkKsHcrimb2D57VxvfZxLAIyfPve5ib5v5e/H7Pv9yKxjn1E2z3P96NdxXn7vvPy8Ixd3i8uMo6U/nwcpGx8nPbv8FI25uWQp0Ofg0/JXD/Deqasq2eZHvFdjH1Rv1xfeC37yJO196UY/yb5c56PpuIjP/NgKsonxmy269+dpuJE9CevD28T43g4ZnOK9+bFxPNiF2Ud5RTXmUkyOc/XxmNAfEhH0bxxxnUoLy7EOJC3Jvneo61wzxvf30XZckzcc3p/iHKM/kFb5d7b+4O3Fy//uD5eRN7n2Ucq1vixe9BlKqal1ljul71/+3jv2+E1Ph6dt5amYrGXk48bMX5G+0qtCfGzSevGeX4Vx5W6/rfpD/OZgqnSsWP66VQCUwlMJTCVwFQCL+1TpyKZSmAqgakEphKYSmAqgYtJ4K//+q9PwVRMRPHhnEkPJjKYnIgvbWJChtf7EdhpgC+DqfBgnEo+xuRPKpnDe32yEC/4dTxZQSKTLnEOuMcnbFIJ6VTiIyZNY2KR46SsfAKJckMbMZEYX5rgGl+MOy5WHReUxCRJKoFGGU162eQTN2jTA0K8Ljlu6juVtPUJLH8dx8o2cB1eyLNgLsotlWj1soxJl2jtecnhPK9IJXG8rqMtpObm53he4i6OI5VYpOzzbMz7XWwvL5EXk/R59/m58wWwn1NM9tGffGw4L3GW0oUf90V16sca7TVvfpNkl2cjmH9e4VzKz6k3H1e9D+XpKK//8z73bcfEttd7jBM+VlEu5yWVJ+kmT7aUh4/XMYal9BdjI6/xYCrOiUUKBFP5scR4FfuKYCp+n3qx5X2Bvhv9dGIM0IKV8RuSGK98PGL/8URK+pyfV4z3HgQzyQZ8fykfjP7u9R9l4eXhTxn26563Mz/+1J4j76VLnj5jLPd2xyIiyokFTejDj5U+G/cFk2Kxj9dsP2+dinso9MfCnVScTY3D28x561GM5/Fev3Z5/+TvKTBVnG9qPNRnai3Ik42XnX+5lxcH/HhTL/R8P9En8R1fgLF9XMMCKG9j1A+LvVL7g7w9Mwq/0CYKuiFLFLaBKQFsHGCmQtEbiuy0DwBqUKDCAlVARgA8UqYhAwf1e10FU4GZajhoK5jq/ivXZXmpLpXSQFZXGlKvF+TwcFcOD15I83BPC0/BuPL46xdy/doV+fGPvieoMS0VBtLtABgCgBZO3T/SgmwUCqKwTpkcUPBbAWiDBcRW4AX9WPH1GDiFImUCElCcN7YtFHyJ9HsD6YBFRO8zBiec2l8oVKRQqkmxUpduryQnnZHs7Z/I081d+erRlvT7RSmVZ7TQtQcGFbCsgEWhXNRi70oF+2oAZVDg2JZqxlQF1ikUhKJKE3NZnJ+TpcVFmUGRbbEgJ62mtNst6bZPtAZuplqR1ZU5ubS+IpfWV6V9ciyt1pGctI71JGYwHYhYoS6ALOVqRRluekMUQWdsPAalUUYk/Oj8xIr5egqmykAGWiRhwCs9lVbJBACyyk7hh7xGJRmV6jIoVOXJ0+fybGtbnj3bUhmXimWVP06Un52b15PqARYxsAPYmKxIEj8AGin4TNl3DFAEHVtxDgpmod+idNpguSoqgAZAvFbrQIqFvqytzsvN65cUSFUuwWaaUgHjy0JDQciQB0BSJWW8AQCjKr1BQbZ3DqXbHcmwUFb2Mei53piX2kxDKjN1LXoFY8PS4rKsb2zI2tq6FsXOzNS1QBggMfzdyYpvAaJT9oyyFZoDCFUoKRcDoR1WVIi/dY0tSGGEfo2dSmNlBqjy+zktIlW2JCt4tWt6sru7p0Cpx19/LTs72wakaB3LEGwbym5WUt/ENa3jYxmhgJoASC1wF2V+4GqPcQ1GAwELRW8wUHldunJJQRO3b9+RcrWqRdsAU83U6yqT97/9bbl//1VZXFpUHSp4JgPLWJE2ggZAW10F9KGIGUAlxBXMB8XO83NzKiGAx1QG2f80jgGQlgEyMFDu+TFHsLxpAT0Y5vDcnD1b4xotdO6DJclYMzY3t+Q//+wf5R//8z8pQA+Fu/AN6A/2D2YqFPniWswRg0Ax9u1bt+Xdd9+V7Z3nsru3rcXW6l8VMFpRrzZgFPQbe1FfbRngCBTML68syeLigjKcGdMCWK5KUq2i4BsFuwbcQGhFYfbxUdOAdtmJwZiLAle1IBVF+AYuwliNlWHW/DsrbGJcQ2wH0wbYnRRU1TzWQnrMc38PttKWZhOMWohLBpbyezmu/b7IGm3HtYz9+kJarl8EU0EWmPNpoXLGHkFWBhanW19W1AtZABiGSSsjHf5GkboWU1txr66HCvZUakRrv2yF0lAPQA62RzDWIWPJMnvh3sQKyQ0AC0Dge++9p0xoWAvB3vPFF19k1yNeATxnLBKI9+g3VdBGmUBWHkxl/RaUvQhF7ouL86pD/GDdMgBTV7a2tmV390B9dGlpVq5dW5ObN2/qdQA6I86Cuermzety+fKGAhcgO+jZM1PFPRPGxT2TB1NxvB5MxTis4FgtnAbbmrGYrawsyY0b15R1BGuyAfXADmOMNfyP+xXcT5AX1myskVjPCWYCAAlrMkETYx0BVD0GQduYM1YY+MJMVa5dW1egENipIAOAqX7xi1+ovSMOYoxkpgLbE+QHOWHcZOCATMgmY3tsA+lRVgRYGGsH7HBceO6fOaBvyAj+BNYxzIPrKPZYH/7hB3L//l31YQBPwHyGMeE+K0q3vQiAcSettvou9zzGcAYQB3gywVxpLEpkELO1hcAg+AIYGEcyNzcv77//jly9uqH2/WwLbH1P5ZNPfiMPHrwh/+bP/zhjs2wrwAv2A38x1pmq+lcvAwTSf/0zqAJei0UFNWDcmI/fg1KGlDWBaAZM6SrTn4L6sfYPAIbbl077RAHEp88fmd9anCSYagx+wv5Hi38ngKlsHw3/BfgfAO2M9jmL437MPs/HWIH4gN/9fvylvb/uvSpSq1ZkplaSSnEk9XJB7t65IavLi9I6MTCVsirWKgoGhd6azRNlGlxcBGB7VvoDsH1inewokB8Mmjv7B6dgqq3nz+Wk3dY1CoxeYOzb2xkqi9jK8ox898NvyQcffDMDwRlQsTZT1/X2EEBa7FUyEJUCqcDWmIHbdR09ZfHL8roZ4kw5PyBHBySETuAX8KnnW1sKqsJ/AD8vLS2ZHQFY7dm1AbDIDhfzz3hjX7L4rPFAY+wYKMTDrhRqlT2fMm7CngwIU1GgGfZm2CdBXmDe/O//4n+Q9771LWXoUnYuMNlWKmp3AHeSKY0AP+whVBbKQGX7CgILEQfgF/acIRrfsL4qyH17RzafPjtl+cEeD2NVoHcH+WWCsMeHePlne78+pfIYfn0hkApy5vpsccoATsqiqr5sz0W4l30xz2Dr1JgRyvt3zDP5nAvjtC63o6E0W00NzthbEViNvgGqM7AlQO4nKiOCqRAz4P+IuYxltAPNf/QM1Av/w54a4zcwel3tC21jXfTPwZiPPuVk9uEZErE/xeecI//VPUvGZIXfEfsAqOJ//hnaxwd/P0FpzCnF63wOwcvR/G98MJ1//uc+xd/L3ADjUcxx+Fjm7+ee9ZS9K7MHH9NwvY/ZfO/C/Rb7wtxsj2sMdrb2jYGC3t7yckcxV+HtjjKkL1D+UYaUm9/rUGd5/fr8iV+/vS6pu6jD2HaU3STf8ff6vvB79DM/X+owjtXbsP8uyoJy8PLgvV6feWOIemGcScmRscXnyNgH1pjz9BTl4m07Lzf3slz8s9nZd5NsI96Tko2X73gOYxBEHOuktlO6i/rzcT/aij2p55/NHfue3NbZ0cR7uUdJ6SrPzugHUUd5sSnGKN9uStbRl1+Wz7gF33ZKJ1HXvNOP3c89+mKejTI26T7VAUj99X48vIaxjn7lr/d7blzvwVT0NS/jlLxTdpyyXS93vx4RTJWKK9S7l6GPIz5GeLkzPqTsNsooz3eiLfr2oxxebsMOCYhtpNZs5jzwL8edihfefuJc8+aUN87U55N8xvuDXyO97qOs2UeMFdH/oj/Zem95qeg7MaZF24s68uuPH19qv5Xn8ylZcY/E/vw7Hz+fmM/yY7jIOup919t63n6FbaZ8JNpo7D8VO/LWpaiXlF3jmlQsZL+cD2XEuabGjmtiLizOJ6UnHwMn2UqMzan14rzPLhJHztPBRfs4L/5MwVS/izam90wlMJXAVAJTCfw+SmDKTPX7qPXpnKcSmEpgKoGpBH4nCfz0pz89TXPFBD8TALFhPvDHZE5eAsnut9OM8x6QY2Il9p1KQvkE1WniJCvu8QlW/7Ad5xiTmr7fVLI0lexKycn34xOEPlni2/LJFMrIv4hl8Qu/y5OH1w2u9YlUn7jJS2Tgc77Ui33F8XoZxzH78Xk5+qQVTsdlMaPvi4mkvKRoTA5HHfpxxcReykl88iiOI28e1HmejUyyo0mOGn0If8c+zvubeo8+wMSvf/l2EXmkbJO+7xOc+CwmTH+noORuirrxNpgXSy4i3/MScKk2cE8EU8WEf/S/lJ+l7DflS7+t7Lwu4jii73pd+dO0oq9OGkPKDmPCOS/OTEpW07bO029MNHufzEugT5pfCkyVesE/6aVAnt+/ZG8BTHWezWIcce3w82XMjmuibzcVT1N+EGOQj4mpPYJ/GRNfeLBo2MeL1Fqfihv+hYK3CfpK3j2T5sn5xgIO+rZfL1IvRS4SNzg+P+aUvXsfRV8eTBX1Ftd7L3Ne6/tN6Z0x4LwYxfUj+qG3rTx79fKZJKuUDZzXZp6+/XgnyYBraVwX+WLKt8/PvF2wmM4XY/OUWNqq16Hf96GADkVta2trWhANANV/+S//Rf8liAr3WpF7Txl39D/Nahm4ZtgfKjMVincHKIoFAKYAJE5HalWRV+/dlLnZsvS7x7Ky2pDZ2ZK0jg/kGOxCx7tSLVek3x3J40e7Cqb6kx99oExOxcJAhv0TGY1QaNvT4miAFVgwWa/XtCDdTvfPhqUMGrVTVgkF7GQAIZOZnXJuAAV7xLCCfpzMX5STExT2DXSWxXLVADjFmha04t9ur6hgqv2DtrJSffbZVzIcVaRan5NyuablvCjg7A16WuSqrEslsL5gz4sCSsinI8NBV4bKUlWT+bl5uX3npty+dUtuXrsmlQqYc/pycLCnbFy9blvKYHdRgIxIuTCSclHk8GBfmseH0h9AzihYnJdKuSg1gDRQWAnGl9FIjtsH7kRosn2gmBA/BgxQth6AzTLAmRY1Dq1E2ViUDJimjFTK3FWQ3rAo5ZlFKVTm5NGT57L57IUyqqBWGM9UKOAFs0W9PqftU9YAuACkdAqELKLwG4V5xmSE/4ylD2wVKF4woMnB3oG+wJ9RUE9LAXaNRkU21hbl6pVVKRXNXk5aRwpea8zWpN/HifeiwKdSuabsVKUKgG9lOThqadEyPkNta6EAcMucLCwuy+LyijIV9XuYQ1Vm6g2pzza0qLdWnZHZ2TllkwFQDDLEPME0BPAcQEcAHqCQH+NHoS58x9hugUzIQB8AiWn5sxXvG8jMCm7JFAd5gKEMbA/7e3vK/vL1V1/Jl19+IQcH+9JqNqXdOpEeWMnAmgMbKYG9q6RF7Sha3dvelnqlIpfX17UQXRnPMiYT2Aj+A9sFwCrNVkuOmscKtIG+l9eW5ebNW/LGm29JvTGrtoBCfLCdXLl6VT78w+/Lq6+9pjEEwB2MCSwU1UpF22VMg64xP4DQAA5AwTziDeb6yiuvqE/jMwCOcA3WHdqHL/jlug1bwXMaWNlMN7Mad9onJwrqQBE07HplZVX9+fnzF/If//4/yd//h/8oB/sHUqvV5fr161owi1gAwMyzzWeyt4fvalkh+IoyJ1y6dEnBVPv7u2pPLA5WHevhGz2VPw/hgPwBnACT0J07t6XRmJFaBvy0ZxaAd6CvngxHBsqAPgAeAovU9ottBThhXGgHfUDv+I9MUfgMcsJYMR6AaYzFAfZqICMyBuAzAhdQ8A0WLgCqnj/flWfPtnXOKGj2z7y+KALf4X60h7agK/SLH+qJhdi+DXuesOIjMghyXFyzzEbM3wlYMeYOgFGqGdCgKScnYO8DqNf2I74YmKfdK5gC+xWCqTL7o3y5b2BxGp930DcAJCjKhq5ff/11lTtkDlAxwDe258rWPAUBiBTAjJWBbuLzFp9N8a/NDUCYzO+ygizEkNXVtdPCdrWBTA67u4dycNBSnS8vw5Y21F7hZ19//bWCA7e3dxVEtL6+qvonGNoK6c+yn3B95L6BMoE+uUennSDmQLdoA23hb8gM+j85wRxGcuvWVQVyYUzw4+fPnyuYAHOAbvgf9YT7CQpS8EIfMm9Ju9NWQAJBWriPp4XDBiBnskUpoLYDvyG4V2RGwVQbcvXqJfU3gql++ctfynHzSO0FQKp79+4pGA0xEcxUBFMRzIW5nwVT2TpJ4I+3TwIq4rMNYx2+R+wEkxfGD+Dc7GxVLl1eVaAexgFWJeyxMBayg1qcM0ZNyArMVMfHrYyZyoAOxt41EmyvisocOZbXeF9GtkfRdQ2x+tvvP5ArVy/J8vKibG4+1Z+HD7+Qt99+S37yZ38inc6J9rm7i9iD2G/gLgCDAIimLTD3h774uwEhAF5e0Hux5vjrzgNTAfCB+An5Qd4AwyGOA0x1GocCmApAXOyTxjmjMZiKL1wV6GHL2+k6xALAs4+544pKgvIZK/iv+QQAoVh3jMnO55/sM7NLA3qWpFYpymytLEuzdbn3yk1ZWV6Qg4Nd6Q/B/gb5AkRrezCwpoIldGXlshSKVTk4bMnhIcCuXWXObLV7cnjUUvBPu9OVF7s70u52FBRkQKaO7O+ILC405K0311Svr73+utkMmKYUv22gqdZJW/dxhYzxE5+p9LL6c4WkqRAd6NQEYYXwOGgs0xX30NA7/H9ne1v/tT1XQ+Mo9zUYhF6vP6ch4pTtzMvcLsPBBNgz2X7JbN3WMmX30vXQ9k38XG0xWx+K5ZJs7+zKJ598og5x49Yt+d//j/9TPvjud+2QCACjsgQ2WAe7PQPwj+NwzwC97jMDMxLsixgGcHVJ6vWG7gExDuxjfvXLX8nf//1/Ut3gGviWHjKgz1IGxuR/fP6lz8TcJeXiv6csIKPUej9m1+qc7ic9sxCf6z07EfcIuBf2zLjPazmus7ln8ztjsQNQ7CTbp2BfZbJDW1i3ALaETSGuQ/64B4xVZFHEgQs+r0y5KJBa1347cAGMvwZONyAV2qb+FSSYgaUQu9gGWQo0bmVg/5SPK/gqW9MVbMgAkinL5335e8zpUXZRXzHvcFaedtAHruGY/R7Mv/vweom5A28r3o44VmMrGzMMpmSAzwgK46EW+JtsVrRbzI/7QLRPHXAPSJmnch/RlqIvUAYcn8+NjCPH2d/iPT7u+zHz9/iOx4/B59hSuVZeG3M2PhfF8Xib9vf5/uLvXncXye2l+vCfRfn5sfGwJvYZ97KpOMX78/Ti2/dz5vvC+H1qjqmcrrfXlCzH8lftJ03F24m/4DQfEVjlxnsMu5p9xFynjw2x498255jKV1qeKtvQuA4mte2/i+OL9jGem20EUu2mYkredT42RXl4/XNc/hq26f+Nc0nZvG/Dzze25/WYuoefRUBGvJZ9+BhHGcW4l2fzjPl8bvL3cQ3h/gf9c//p3wnk2VvKjrwPpWzWy+qMjet+2pipvM5w/aR3LefFiKibPP9MObOfH2QVZZ5nm+O2XgYopvRk+U8e5JId1hKAKKl4f37/Z2NKHH9qztFfUv6T5wcpO8nTT2wjroPGOGwHIPE/P5bUuKLdpHyavull4d8Fn2cH/N6/T4r9eDC67yfqa5LP5r3rSsW66HPR7ybp3ftDlJ+XVUou+Iy2y7iU8t+oP/bjn3N5jX+2Z/+8LvWdH9ektcrLKGUD/D7KI9XmRT/L05UfS9zfT/KXlH7y/OP7H/3htDY8z2inn08lMJXAVAJTCUwl4PeXU2lMJTCVwFQCUwlMJTCVwMUk8Ld/+7d2QLU7OiiV+POFpnzIjQ/bqeTBuF0DU6WSt74/n4hggsInIPwDNtt6KWGcvSzzfcVrmCCO7cXxpZIfeUkSPx6fJGASNCZDfUKE4/CJKcrCTt/SFpNK9WP2ySLc75NjlHNekoJJUr78Yv9xLj4Bw9/ZdnwxE+Xp9YAkoRVd+CILSyDHxIrvhy9dYhKR8/JFS2w774WRn1tsL5Xc8QpIJebOs41UUimVkPI+Eb8/72+Ogdd53/U6Pa9fysbbb0pXfs5eJqn2z4tK0X5jbIixyfsx2/5d+j1vXLS/CKaaZA+UC+XvbT/6VPThi4wnZUv+RUdKVz7WM0md8jU/vryxUPY+HuTFz7w4mrqXfbP9+DIr9htjkI8f0XajDs7EMmVXGZ8A58fhY0NMfPvx5MnqJZ/V47ovdpJntLHob/4FVGpNpE143U/yEf+d/93H3bh+ci5xTfNji2sw2qZc/brH+dIuY7yPa2Wcs48Dfq2D7/riJr8e+nF6e0qdAOf787rxc0F73mbi2ov7fFw+W/T88gv2SWt3qu3UuHw897Ywyb+9jab8Dt/nrdVxnxHX11SMieuTl1Eq3sW4Mmm/Ee3Cgwhi3IzAAm87vJY2QxnQ9n184HhQiIYCRBTAPn78WH+2tra0IBJzZqGesRFWUwgAACAASURBVAp0pdPrjKdbNNYngJW0yL0AdqeuSMZMVZCezMwU5dX7N6U+U5B2c09WVhoyP1eRbvtYWs19aTb39DTw7slAHj3el5s3rsqf/vgDcLJIYdSX4ghFtl0FHx0fH2kBNsaCIsp6fUYLXMdgKvgtWGNwAnspKzow9iPU1Si7koKBDBB0ugcDM1AJbFAVZYNAASdKHQGkKpUBogIwqSJDKUu7M5LWyVD2Dk7kydMdefjFE+l2AZgCsKCMCnvRGucCCvvha9hDDmUkYLtBEW1XSsWezDZqsr66rMWEYKOanW9IY2ZGagqIyPafkGOpKLUKitMBFEJxZ0f6vY4Me5DHobRPULg6VLDCwvxcVnAI1hs7LRxFs70RrjGQDQrGUSQIvVmtUcEYo3TcVtiLr06BUxlLwelnOJ0fBfhg0RmWpVJflXJtUb56DDDVc3ny5NkpMxUKvyFTFJoaK5hRwxgTkzENqI0qAMjGh7kDhNbrdhVogoJogCrATwIQDMB6Ng+woYksLjZkdWVeVpfnpSA48b8tvU5LSmCEqFe1uBPFYspAVIIOwVxTU4aq5kkP3AZSLs+Aq0LBEdVqQ+bmlxRQ1cck9Xucvl7XwmXoGIAq2AvYD/CdToMFJlpwgjmamwBMBQDVUBnDzD4LGSBE2YSGYGAD+ImsAQYswfwBejL2g64WnKLAHGBC/VuL1g+UecCYezrK7ARZoh/sF168eCF7u7vS65zI8vy8XLtyWYoYy2CgNop5KMMSCiFHokCFJgr4my3poAh7OFTmi+XVNbl27bqySsEnAEiYnZuTldU1BVnduHFTi6YrADai2EafB60gCzo3hgJjQ4BvIrZgbJ999pna6EcffaQFsQCcKDgSILNSUU5aLWkeG9MDdAibnp+fU6ATTBXMVAAkabE2itz7PWWdMpYTA2HgHhQyA3zys3/4mfzjP/2T2vpsY1bWVtcVtHRwcCgPH/5Gnm1uKchoYX5BwaUbG5dtXpWydPsdtSWMHfqE3GzfYHoGOx6AHQBOoYgcfo1/8Rl8U0F2ZbJrGJjKAC9gZ+lIu9ORjjJEAXRWkXZWgI3+IRvuF02eVojtgSp6jYy0jdN9acYKxr/ZBmyq3e7K0VFL9veOlEUDACsDq7bVDgy0ZIAsA4khFgEgOVBbRGE09ACdEoxkgEE8NzNvM2YOIRAhBYSCsozdw3yF9faQG2zi+fMtOTjA2HoKUAGQTlnPMuHrOq8cZWC5A5gKbFUGCMCcuZ4y5mc73Kwfso305erVq3Lnzh39F/MH+9PTp5sKFOL+DPHIwKSI6RkQNSsw83sn/7sVzxuYynRnYCXodnl55ZRtzQBpYBPpycHBkRwdgSEIzFRzcv36uly5ckXvszX6hWxv78v6+rICZMDMgf98AXuq2I72M5bJGBgCWQHUgv9U792+MjUCoAt5QN6dLhicyvLqa6/I9etXdQ7b29u6Z+h2DBCDOMD/CKQAwAExC3NEQR7kYbbWydhgbC8BORsDDFgujF0EwCPMDzo/PARTprHF4D/E+OvXLyk719WrV7RdgCl/9atfnTJTAUh19+5dBX7BfwFiwr+ICwRT2Z7f1kfLTdl8CYAjWNB0aMDi+Hxj8jZ7MwY5AIZFWq2eXLm6Jq+8ckPHgdgAoPDjx49UlwT3GfuOrZM2vhNpHgNIaHIj4xW6KYBJUZkjbZVR0FkGHrK5GEMVQi90BGaqy1c2ZGFhTvt99mxTNjc35Z13HsiP/+RHupcAwAEAbswRbUAXAIjUKmCZGai+uA/2BcawOfyNfshM5fN7tDnbQxqgkD8G+ugoUxlZKQGmgq2cZaayZzLNOWJ/NBgYU032vGrrDexlnI08JaxzLHR2krpdp1RJ2Spt+CGLGYwPY4Jm+xCAdfSvxaxgHdAYYGySZgsGNld2LDAqFgtSrxRloVGRN1+7p6Dv/YMd3ddgv4O1Wu0FoPNKVarVujJTAei9f9BSZqpWqyvNk76ctPvS7val1erIUbMl+4cH0ukjHtbkuNmVo8OeAMdy88a6/PCHD+Ta9auyvrau+weMCSB57HvVr8AqhdliH1M0AB/2OrhOsd7w9QxQovM7ZTyz/Kcam7L9jWMH/Bj+dHhgwFxchzWJwGiN1brnJKDK0FupZy/GLZVxtke1XLPde3pQhBg4iSBiAkQV4ApAZ0Hk4BDgycfqDJevXZX/8X/6n+XNt96SZ1tbCiBjcTDawBpl3kSdZs83WiyMvsGmNWbF40Fs+A6A0I8/+UR+/etfy5PHT+SLL7+UTz7+xNYe2AYAbbpvtja1HRb7Yx+R5VxsT4E4NAa0qalq7tneVeA76gWtIG4YAB9xF4dcGRuirTldYw3GXhVxLdsTcD07BRkhVmQ6tdGYHAguVIAR9lkKwLPgovtaXbPNDjBPgM0tZo+BUbA3BaDPg4VxVseLPR0+AyBK41unozYJpuNe3/Zv6u/YM2UHOOD6xmxDFhYXFEyFeNNogJGqfLq+wt6xVpWxd9E9teXtbc9uzzcKpMx2qTpRgicyEBZzKybj06XszAFw1EnMHancstjp82FsJZX7tPyFHU7Ge/nMHnM3zE3h87j++O94P3Mg43GOiefZn4/pLNonsA4gc64HCq7NDkngPQTzox+Mh+A57iFiju/Mno3gTHcwm5fnWPJnf/O5FJ+rS93LOUZ9cS8c+4j6jG3GnLnXq++L/fl+fV/eDlK/29proPS8aylLH0O9zfG+mKviNbSNePCOby9lr/GdVdQH5+nHZzZu60/URUrPtK84R/4dZRL/Nr832fkcrm83tkX79f7g88bUBfXs/80bZ2q8KZuLMkvpXNeFnIM//fXeZqKPe92zT28f3MPa/u6s7HB9jEtRBpN8kGP0MSDOO2ULURbUT5xnnh2lYm9ebImf09a9jfOamF/24/R521QsoD9wDvjbA8a9rM5bC3z7cfxet9EWJskgzlfXQl32x+/Ao23HWIz2U3nyaCPRn+J8UnEu+iJl9NK4I/XUS++2zh6kG+M1x+bXWgLQU/E+FTsn+Yi3g6grL4fo395vfMz3PuHHEnWdihepPrzs+czH/pinnhTPUv7NOafk59vycssDU02Kr4z9vs249kV9+Xcn3k5Ttu5tDfdFeXu9pL47Tyd5sps0llQsiOta9CcfF7z9p/wy+oePrbg+7g28PcbfU3ph+5P6To0hZbt5PnOevUZdnT4PZPvzuO/O88XYf2x3CqaatAJNv5tKYCqBqQSmEphKYCyBKfp4ag1TCUwlMJXAVAJTCVxQAn/3d393CqbyD6UxccQElE9ETUqY8IF+3ObLYKpUf/GllH+pEhMKvojFJ2T05TtP5zzz8jQ78fPMS397seZ/YjLCJ0XO9ONOipr0QO8ThWzbJ0t9Qti/kMC146SJFZ3E/1JJTX7GF7l5uvRJNl6Dzyad+Bjl5BMck5IvKV1bQde42Nbf78cck6S+wCR1XQpMdd6JS+w7L/EUbeJl+7Y78xKuk5K0uC8WZHmbSyVk8+wgjoGJTp/Io/wmJXWjPFI+MimJecHw89Jl8WTQ6Ht+XDFBe16fF5HjeW14oGH0x5SN45r4kjEvyept7KIJyjx7naRbHzPwe7TZ82SQsrG8uJCy0zj/lC/FeHQ2Fp59ecv5+NjMF2a0f+9f/qWZX9e05uucl0Ica+rlVYyFeXLMDqa2grIspqdkwvt9nM7zS87Py4Iyi+tLKmZHm5ikE2/33rZ9YQn78LHYr3ls37+wiOtR3At4efjx0Ya9bLw9MinPQmUUCxEsQ/ugX8c4Z4CRl08pTemac4kvirwd+Dl6GzoPTOXb8Lr2Y4t7gUlj9LEm/p66j7rw/kJ55xVCxL1Mnj94e8LvXKspxxg/ow+kfMLPIbUmc59DhgfvI/jOg6lYuBRf+PPvSUUvHBuKHcEs8emnn8rDhw+1wJb7LBbrY5w8qbrdbWuRhY4ddZUouOiPpIRCv4Io2GeUgamKhZ7U6yV57f4tmamNlIlqZbku8/NVZRBqnxxKq3WgFb/tVk8ePT6QWzevy7/5yXdkiNP7h10pFwbKQNTvncjREa5vngVTzZjP2HzsZ8zwYAWuan88EF/rQH2RiIGJwL5QLdekBQYUFKDixSCYR0pgpjIg1XBUktbJQI5bPdnda8nmsz159Pi5dDrYK6IotaQ0VFqgWQSYSssDUfkshQKAQQAADaVeLyhLwc3rV2VldUVBCcYY1JVBD8CxgcoV7EIztaqCxkYKMGorwKTbaUu/15b2CYrB2yp3AA/AjEQ7RSyxNR6oMOhsDL5QFiot+NZyyVNGDqNxQNETVGKFwShoRUG2FXnjdzAtAVBVkN6oLNXGupRrK/LVoy15sgkw1aYBhLTAES9Xy1Kfaei9xgZmTGBWxJvtS4sGptLi70FPGQIADsIeHEVRCpgrFuX44FBlhGLOWq0k9ZmKLC/PydJCQ+ZnZ2Q0BLNAW4Z9gEFQzF6WDsBHCr6rKFisP8LzXgUlqNJBsX4RJ903pFiq6k8VrFNzizI3v5wVjxpgqlKpSaVKwBwKB7Pa4GFBRigUw/y0yHpoPxkwBL+PUPWOAu5iZqMopM7+GPTAsFCQaqWq8Rz3oRgZrCQdZUnrKUhKC12VEaGnbGZgfgK4EGAcsMLBDlA4azLESf4d2dp6pmxWtUpJ1paX5OqldQVTQUEojAUgCCAxWEF/OFJg0Um7oz4A+7cfUeanxcUlWVKA0JzuDxpg5lpYkitXrsrq2poCrZaWlmRpcckOosiABZjP+LnNYiiK9re2nsvPfvYz/e4v/uIv9F5b86xIGwwcYOM6PDhU0Bj+g58AfGIMB4hBkKlVu1rcBIuFgSIU5JkBfwCWAtjjV7/6FwVwLS+tSGOmoTrd3d2RFy+25csvv5IXz1/I0eGRjmV9fUMuX7qsYDLIFmApAONQBEwmFo05KJovl5UZaHkFTAkG9gJjAsaCewGkMhYSsmuwCN2eMcmEYfoDKGFBwRMoZEVbaNuzDvo9DPcusB2Mi+w/HrDgwRFWGABAQkF63YEW6+/s7CoABYwa+AFYjvEC6wPb4p4Ef6+urqoe0D8K6QH+8CdmU+9koiKDCMG5qbXZzwVyQNxDofXXX38lu7sHyk6lbIQ1MLqN2WYInkKfp2CqrIhagYJazA67GoMeULRtoB3zWfggGNJefe1VBdNhTgC6AGgGgB1zFvjXivYRo23B8etvah811i/Y9rAWGDgIxeCwE35PFgjo6/i4Kc3m/8/euy7Jlh3nYdl1v3T1vc91Zs6Z4ZyZwZzBQABEgiRIAiAZIsNhKqSQaJIOy7b0BLblJ7BeQZblkN9BdAQZJAjDhiBSvEgEhPsMgRnM5dzP6Wt1d927HF/m/mpn5Vm7ugH/8A/WxHSc7qq9114rV2auXLnzWx9sWmRtrS03bwLcd0UL0LFGP326J3t7Rwq06nTaClzw+2fOVYzxOC8snI+FIQCywu9CTwDeAVtdrWYMQAaKXFFw7Cc+8ZpcvXpF5x9gM/wQ2M2Cazzbx94EJOFzMh3NWLTGthahPcjWGGCm6icBSiLz2tOnBwrw4nao1arLCy9ck6tXd+TatavqA6HLP/jBD+T07ETXD4Cpbt++rSA52MejR49UX2FfnpENLIGYm7yI2cBpZKUiEIjMWX4Pl8eCZtP4AbgBYKrT05HcuXNL7r51R5nIsFYDFHv//j0FNWHuLJ4HkNryXGBFPDs9U2Yq9NHY2oz9CM8vgckIBfi6zmTAAwXBIGdjYEtsDwxMtaZgqqtXd2W101ZWQzz34HBf3n77k/KlL31RQVSIrwCopL/GGKAHjVpD554sZYwx/B4F8wxfhb7Cv0cwFeTD+WfcyoL9AZipABDXYvyR+iCCqQg0M9Y5s7UcTIXiYtsDwTdjXVPWJO5dwQpKP5AZgoGpcE22250Bqi4+QMQz/cW9r60/5lN0PpRnSqRREVlvVeSTb74u165syv7BU123wK5jxcqwsaE0mm1ptjoK5B5PSnJwcKogqbPeWA6PegqmOpeSdLuncnjcle7pqYzOJwpcPD4ey/ER4gCRN15/SX7rt35J1tc7CiQmkxn0ALZsQMSpxkLKEKpxh9m6xi/KnlQxQCrWqywO4F5W5Y37J2MFvlAHMAbYFuYesQeuA9CCIE/EbBS1xp0uD57yUZSvgZ3QV4tL4auVSUWN0BirqAP0aQy0yLaJuGYwGkq7syq/9ff/gdy6fVsePXlsMVDd4i6A7QHUVn+lz4MtAaRLJgbmUC1GBsgecmo2AGI10OW//be/L1/+8pfl3r378vTpEwWMMx7R+FNB7+i7xdMzMJUTgIJ8sjUl7h99fsjLjDaibLTZumhrtgGquIf36wPXM4KpfD6QxcIxh8LnzK93Fu8ScJ2zHhmTIeMS/A4fvr62oXoJG0d7iCGgN5gji4Xg+3HohM2tHqSgAAKsO01l393c3lRfA/2iTRJIxzUI91aVOdLmj/5IZYsfQiZdnkuvc2x4qtvZQkNf6OfE5/V8nozPXJRPZTt2jek2524+DiL7YM6MwXsJzva5IX8vbcPnARRoVjEmN/8OC9dw3tEG12eCqfBMyJo6xjZTYCq2myo6jzLzORCMw/eVeaMoR8rJxzipueD9vh3/PD9+b0/R/vw9jHH983x//BzOz7E9gWPx9/h+8nfIgXEUP+M9UQfZd/abz/B6EXNVPi7DXGvsXMA649uP4+Z3/lm+v7xe1+3MvhmveLlG+fv7iq6L8+vXZAOeWuwf54zj9P4Qz+f64WUTZeLzjNHu4nz7ufZz4scadSJ1Xa4Ttnfz//kxe7lH/fJ+wY+JNsR/LYdrcZ/lEixP5Nd/b6NeHpSbl8NFeuF1K+qZ13evZ94+o+1F2bIvUTZ+blL3RJ8Rn5Oygygn5sOL7CfqLwHjPv/udTXatbfZqEe+v3GP5+cpyiUlc/3MIuy5wxQukiHu47PjPEeb9mNO+YLU+Chf6qZ/t7ZIL/J+W+1Hkc4UydCva15eKT8V9d/rDf1PfA5tkXoe9STlP2JbyUFlHxa1h+dF3+1tOa7DrJNI9eeiz7xcUj7AywTXep9TdH383OuH/877v7gec71IjduPKfrdRXIrmotoPylbjNdc5p5oK4yNve7x9zgPXodT/VmkV15mUVb8u2iMUbc4/z5u8eNK+Z7L+LLUc6K8YtseTEV/Fv3aRfqSktsSTHWRNi2/X0pgKYGlBJYSWErAJLAEUy01YSmBpQSWElhKYCmBS0oAYKqY9PEbYf/dooTVogSXbYDtZa3fiPukqH9mKmEVkzFMhPnkzSxx4U7D5+bbJ4lisjQmbJhgSLUdZePBH0UijzLkdf5lAp9ZJGMrgHm+qDuVsONnl0m6+2Q2+8AiD77U9fJKJWPj3Me5ivLM5arfzHSCydqYQPfPjMm0+BKG8ov9TCUJ43ylEmqpsfA+rzdeV3y7l7nGyycmoWLitUiWUS4pHedLAb5wi/2krfh/U2PxdhttpEgOl3RHc8Cjy9wTdeUy93hbu+z1vIeJ40U6zj5R5+IL1ueT5fM24PXrJ+nfRQlarxMpHS7y+3FOvcwXJbujPjGBnpqzmKD1SegimUcb9+360wdTxSp+bpiwvSyYyr80S81PKgHtZUgOlZS9RV8a1wP6SH9vUTLet+WT07y3yHfGZ8Z+Fq2ffj2j3/KyivOeigX8+NheKrZY5Lu8fXPuWaxpJ0vbyedolwUA/rn4nS/8UcTCos9Fcx39wUV+IsqYRR3+89Tz4vecwyjLIr+xyEcUrSGcfy8vDypFH3xRJ2Oz+JL7Mr4Mz6C8o87i/riOxxiyyI+k/DVffvGlrQf+pZipMEb0CYWsKMBhcS7lwuJVxk0scsP3KH788Y9/LN/4xje0eByFyJubm1q4hu9RJIkiWv0P9bso6dQTylFsqEf/6qnrWrQqUxn2enIOthgFD40VTPXG6y9LMwNTra+DQakqMh3LeHgq/f6xsg2ddPty/96RvHz7Jfkv/4tfkvF4INPJUKqlsUzGAxkOTuXwcF/7Oxj0pVwp6anktAMUfth8WxEnfrd54un2dtS6MiyFoleAi2rVutRrDRkMRjIaT2QM9gOFQqGdkoJvzlcqCqTqdgfy9OmxPHl6JM/2TmQ8QVF9VYE5KBRCUSpYbAbDnj4Uxf9razVlUdra6sjV3Q1ZX2vLKgBA03MFyfT7Z1q8UqtWFEQAsAwKVgGkwUnt51q8OpIxaLDAo1QpKxMPGC4QfWPcBrgY2zNdEeL5ijEF2GcGelMQwcSAPDjFHcWeVtQHliID0WjhthZnoijJgFn4DrIxMFVVqs0dKdW25IMPCaZ6oNcDnIZCchTsNurNjBUBYBfbc+F7lmgQBGdzNjJmKi2uRlE4Cvut9HHYOxOZTqRaRuF2UzqrYHLoSKtREdQmn58PZXo+0lnDIfSVSu5HAXRDofNQ5xZzJDKE3pZrUq+1pFZvSrXWkGq9Ka0WTrxfk2q9IVUAXMFaVoFvBmtSVdnHjOXBWM7A4oDCW5MfCjBxSr+BgsbnAEJhTEP93cBCBvrBDxiIoKd4ht8XoeCzAqBXpapgHfX9Wtg/1KJx6A2Ai5h/fNfrnSq4DrYK9rbT7pEcd4+VxerqzpZsdNrSblRlJSs4R7G0/dRkOBpJfwAgjrGywUbKYDYrV/RvFCcDVHjl6jXZ3tmVLQVPrUur1dZibAVlNZqys7srV69eVRBgNfMRcBtkrlPGi5WSghj29p7Kl7/8JwqW+e/+6X+v7Gzj4UhQWA8wz8MHj7S4H6wlu1euyM72jqxvrBsgybGwGJjKfpSxTOeiLGcnJ3K4v6+FzXt7e3JwcCj7+/sKorj14m2V2YMHD/TnyRMweBmICGBFgEUUENVZ0zlBoW+r3VQGvJPTrgK1UBAMHwTABABHAJHt7O7M2FLstHebawCxYGPmfyHLFfXRAD+urna0yBi+DDYN+XA/BHuFH8a/+IxgBPg3+Gb4e+qRzXtP/SOBIgB+wZ/jh0AdtIW+K7PWtCKTSUn9KcAbuB5AE4B1DIAIv7WWA2nBFlOpzJi30G/oOJ6Lgmj+58FDLLY1YKQV7MJPcR3j+kfdVwBvBWwjJWnUG3LWO5Mf//gDBXzhOQCi4BrK13xdfcYYQ6BvqWIsGlYIAS+X26f6geFI5Ym5RR8wH2+88Ya89trr6icODw7lo48+km4X8jzT5zHesPX0XMoZA2KquFD1XoEuKKA3Rh6yGuF5kAFk41nHGNtBZwCk6vVQDA8wTEuuX99UABvmD0X6BoDrKhOarhc12CH8k4ELGOvE/RT3Oh5M5WM3+Cr4L/xnQAywsBkDOUDDAHYBuPTyy7cVDAZdAzMVbAzjYuF+jH/QJ4LyqMszIBVAHBNbb3Afn4tnAmQKPVM2upWSMh8CVAeLh8s1MNV12d3dlp2d7RkzFRhiALyGrYEN6tatW+qbYDPoL20EOqV5pYzTSIG+M9BjPndksLL40orfOUbK1GL1fM9sABAbz927n5BPvn1XWdWgB0dHh7K390xBBfAfjMkgbwBblJnqFPZsPh0gDNMnO1ejhGPiz40lDX2nngOxwhgAAGXIdG29I5/57Kdkd3dH/cwPf/iuPHr0QPqDvnzyk3fll3/5l+TgALFV15jDwFpYsflSFrVq3cDQI4K0zI5p5wQwYI7IUBRtAtd4ZirGuBpfzsBUANARTDXI1pAMLKPxnYGpEAthLSQzle3pUPRrYKrZvsCBqfK9obGFZhiGDFQ1f9hQzIOkbIjxfASNaVylQSbmSKRVE9nsVOXtu2/Ild0tefbsEfD2yliIPkOGkFmr3ZHVtQ2p11syGE7lYP9UY02AqZ4+PZLeAACshhwdn8j+If4eaBwGBsejI+jLuVzZLcsnP/kz8pu/8asaN6heaqwD5qSJDEcTjW2V1S1jI603Whr7Dch8dg57z/wz/IjzY9znAMiEmF3nOAPvYAy69mh8bj6VTDbch9XAOMlDfLKDxeLe67k9PgHoep8xRIF9EvGVnlOQAY/83g5jBHAMbI9r6xvy2muvycf378nDJ0/kjU+8KVeuXtFxNZpNabZb6mOwHhqzJhiYwGwEGZgcZuv2jA2R7N1lqdfqsrGxqTHKv/hf/oX8m3/zf2gcBT1GbIb4EDEJ7A5yUKD4AH4d+poxQBEAmDEmeduJe18fI1J2lK8/iIXrI2KQeA/0gnLzB2bwWWwnrhG8Zw6kk80PZZQ/FzpuIFEeFoO/19c3Vd4At+N5+Aw+2QDqORMP10f4fgDdMD+6DnRWpb1qh0ZwTWZcQVvU/X0GaPS5H8oVTLAK7nM/XpYKtuJBNeGgOO8bUr97WUc/EudyPlc2XyYSc0u0C+aQfM6Dn9E+2QfOk88xeJAJ4xM/r+ZLbd1TNtx+fwaSttiRjKwmP/8Z7/M5Jrbn+815SI2Rffd+gNf7+2jvXi4+H+R9tvcxs3lNHBTH6ygP3x7HkQJTcV7j/Mbx+fn2cxZ9Hv6mTvu5S+mPb5P9jvf49uMY6ZPoE4rWvpQup+Y5zou3P8aUqXmK64Afi/eH/jovDz8H+N2YVC0Gn4FsMzCI91+cB69H3i/wd7ZPm/G5e34X74tz4+fcj8PPF39PjU1ZCReAqYra9/4+2p6PYTl3aAf7r5Rs/P383vuR6BOj3FLjjrrl7cbLwd97WeBMtDnfdpF/jj7Fy8HbT5GPpu4W+Sbvg7yfoo/x74+8Tvn72HbsQ5Ht+zb9GpXyXdEWdfyaicsPOFzkw4t8W5z71Hi8r0rZoZdXtFm2F31ByrfkPmgxmCrquPmW/J6iPkSdifPlxxbtzLfpx5TSS47D+8jU+42UTLxt8V1DkX+NdmTXGVtrkS9LfR77EX2nf07UhYt8prfNdH/nNSHla/lux9+fWsdTc+FtL+pcyo+l/EeRri6SZcpefV+4Bkadw33eL0T5Ff3t7TvKOa7VqXFfRhYpm7hocudWwwAAIABJREFUTi/zLL9fT8kt9Qz6Sy8rrydeTkXxU+pZSzBV0QwsP19KYCmBpQSWElhKIMRsS4EsJbCUwFICSwksJbCUwOUk8JWvfEXfiqcSAKkkCxORcUO9KMFhPcnBQEWJ20Wb+Jj49Qlp/D7rvyYuskoId8KT33zHBPplkgNFiX8WFUdpL2rTvxzxJzl6eT+fILYCudR/8Vk+ceZlWpQA9vOPewmm4stjJhpTxc0p3Ska+/M6YyfI4z//XVHynHPuX0j5F4BeNlGWqeT+RbL0CavL6AjbK5oP/7xoL5edsyI9K5JflEN84e+TrkW64sfl24vjuUzS8nJeKb8q2mrUlSLflZJ11P9UMnxR/1KJXfbHf8eXPJRHka/0SebL6MxlZUcfvUjfvBy9HHyfU7pRlPBO2XCcG39yV/T1/lmLbNVfV7SOUP54hvdZ+NwDRPE3v7dCP5md6rxIdrwn9XyvY6k1kZ9NUKjtHuLXl/hix79QvmhOi3TEA0Uoe/8CPso1pesxgZ3ysdG/eFn5Maba52dRFlGORXYVx+7nni860D8WVHKt43O5FuNvnka8CEwV5bHInlM+1PsOFnUU+dd4P9dA3+e4/l3WX6SuS9k5rvOFX7yPLwi93hbp7EV9StkuZML+xBfDvsAgth1jNu+jfCzhgXUs4vFgKuoRPsN9KH7C72SpwGcoVqWNkfkM7WpR33AoP/rRj+SDDz6Q+/fvK0MViuJR3EtAEov00RaK3BvNuoGotOAsAyihYFALAafKBATQT2nlXMorY2kBTPUGwFQip909abfLstouS7kEtpC+jIdnykJwfHQm9+8dy8+8ckv+wd//gjIvnU8Gykw1Gfdl0DvJwFRdA1OVS9oXFNmZnACMMT+KojsU7KHgUgu08aNIMCvGVAaBsQFSGP/XKjUtGgZDD060x73DsYFvACQCmGqlXJfT3liOu3159OhAi1wPjs5kNAKABgXnWfEpmImU4QPMARXprDVl98q67Gyvy/b2ujRqJalV7QeAJi3OH6OYcEULOisEoihjihURA+SBHxS769jrdRM+dNBGp/Nip0xPsqK3DECwMpyBGNAWwDjj7DqUwypgp4riXmO9wAqAf8FMpK0rCK1kQDR8DgYJgqkau1Kqbcr7AFM9eCr37z/QU/sBTrNC0oqC1FgkrnpUwonzDS02BcAIxbkAxYBhyQibUAA1VlDVeAymLgOmAFxXq5Sk2ajJ1ua6rK+vyioK0YGvmQwzNjOAqfCSH+xIBmQBgwAKV5WpYDSWwRA/ExmdT2WljLE3lBlCAVX1utTrKOBsSaOFf5sK/KpUAZ4BsKmhoDmVwwS6ZIAxdBztK1lNVoipJ/aPjWkLwLrBEGCloRbakvkWQDplscAp+llxJ/wB2BGqZZwEb0W9ED5kAnAU5aHFYhMUPQJ4caZgKgAITrpHsr//THULQIgb167KWqsh1RIm11ijdA+RAY9QdAw2Kvyg8BogKsgDxdsA1aEIuzcYyvrGlqxvbMrOlauye+WqbG/tSHu1I/VGQ4uz6426+o5WsyGtJsCJxiqgvrNsIAWAiqDvR8eH8od/8IdyfNyVf/Lf/hMFS5ydnMn+wZ50T06UlQU+CLa8tbWtwA0w1ChsSgFs0BNUzIIRDKxtAxn0BwY4AiNVv6eF3Wh/OAAAUfR7FIdCLgB/gI3v6PBIgQsA1QDYhu/hJ5X1QPVGZDQBO09NVsoAMPX09431TfU/APfgb/TT2KiseA8gDQMeAZzXUlAUxoi/cU+z1ZQ2Pm+11F+Dfc3mxDaeWshdrepcA1T20Ucfa5+2traUOQt6oWwgp2fS6/f0O/i5Xr+v+gC/DXAUAGRgVwKgCqwzto5nfvu8LNOJAdCwlqA9AKmwFgBYhmvJTEV2Hozx+vXrOhaMD/LCmoHxcr0ykJL1AfdDPtBb6IGxG9jYwAJhsYkiLI0xQnWkpGAO+GoU6D98+MAYc87PVX4KGoXdKGASMoa/rxqAMQMxmiyzoumMbQSAKgWDjscK4js76ylQCv5obW1d7ty5o6AbMJk9ffJM5dAfDGWUAa/QH7SLNvCjB/FogWPOXpIquCAIjgxhFuca8DcHfJmdnE+x3gFgAbsGu8i5gu52AcBdX9exY51GHyEbAyxYwT+Ba4z34j7S7ykYT8RiGvhNMusR3GQFtwBsTuTWrZvy6qu3FHCN56Av0DEyjXA8cd/p9zQEkEBneB38KMA6ABkYuw90pWwMXqtrqkfoz4cf3lOwAlQYhJTtdkNeeOGmbG9vysbGuq5/YLJDXEMw1csvvywvvPCC7OzsqI6jrwQAQncZs1pdmIHmDbgBYJOB4BhHmUzzfJeXqQH5LNqztTRjdmrU5c0335DX37ijYFjYFsCkeDbaZiwPOWO+AZxSZiow/XTBPok1A2sgWfhWMjCVaBxjfQaI1GwJ96Mf1aqx33TWOvKpT91VMBXs9vvf/648eHBPde3u3Tfl53/+cwqmgrzMVyOOMqY7PBPxwUrGTElfjs/U/yh4fqJ2Cz3FPbAtFUMmC5URAIxY+0ZY103HyUwFwCy+wxpvYKojZTcyQG5Z406zGWOrURD5ZJwVTFtRP2DfMzBVFpcriFIBVT4/mYNvsXYQyB1j8tQ+A2Ow+YZULfZnYTb39LYPOdc1CmCqTqMk2+t1ufvGa7K9uSaPn9zXuLnRrGmfMQfQ+bW1DVlbBxtmXe1sb7+rzFSnZ2N59PhA+oNzqTfbBqY6OJQB5KdMmFM57mLOS3L37o68dfdl+dnPfkb9y0iBf5hHrEcDBVYhlkVcJ1P4LMTzWOdrdohANjdkD1wpI6Y1O1CGTYCsFcyG+RtJPYu98T10FesNfixONRAP/QH8VKvesLlSZqucwY17q7hv1WLNjM4K86RxqDKcZqxYGZjK72/te+jaSE7PerKze0U+97nPyTe/9S35xn/+z7K5vSWbW1uyBl9aB4CqloOpsvHYwQQGOjbAq+0zdH+esbeSsQigqxdfekk+9alPyT//n/5n+Zf/8n/V68x3DGeHB/AgA92rjk2HzEBMHnEfOZPTAlYQ7iuZ28gZ9SxXbu3mbdPX+jx/ao+c+y/T93iwC583A5mVzWdCbohRLZ8GBl4DghNMBVmCWRT7ATAZom2NDUbGNNho2NrOtcwA52DlxB7PQNyNJg44sBgS8YXuJ7K1jyBA7S/0y4HG5voMUHcWl0Y71xnJnDhjiKI8BPNVvo3n2gtgrKJ7vC74fMCiZ6eu87mzWNiarUwZI97z9uffp+S+GTpsjNgeOMVxEDDJ9d3HOD53x3Gk/Cy/w/Xsv883+Xcp/N3nSfgcL1vfZnx26jveu2hOfZ+oI34O2A/6M/aVMYK/J97v26YcmOvxOkBf4ccU++7/9mP1MZkfZypX5X1xqt9FoDLOC2Ux/67OwN9F85Sax1SuLI7d38cxGiOl5QXpw/hc6pi3VT93frxRV/w8ce7jvSnZpfQljsPPWxyTfWd7taL//D1RZ6JeL9I/XEv5FT4s+yI+069l8+uy+Zv4X1zzF/nPaF9R/kX+hs/0/jD67KK2uFYW2U7UFY4fz/L9Semxlw/vi/ZTNG8pWV70WUrHUzJLzjlyTaEew48p5We8r4p2Qx8ZfRXHzz2Zjw0X6Sy+Qxzg56nIHrzdIQbm3M9/noObvYyi//XPi/KIOuPlGvU+Ze9mh6ZH8Sf2NfqylF0ushfGXdHfpfxI/tnzYKo4nyldinM0F2+5HGi8zo+paC31n/tYIY7rIvlEH56y84v8Ucy/eNnE+b/IzxbJMfV5SrdYO5PSE9qc16mLdDXKj+36+C327SL/VNS3lI1Fm72M3tJHxHd1i3U8r0FbpI9R7+M6Fv0s/v7Cl35lSbTx0yj+8p6lBJYSWEpgKYG/dRJYLph/66Z8OeClBJYSWEpgKYGfVgJ//Md/PPWbX/+ixxeA+BctfoMdk3exH3ly5HlmJW6EU5vnmJCcf1HPIor5xPEsaZqBqXziwW/CixJqPukakwgxEXWRvFMJPrSBz/ECjclC/8KBbfKlkO+DFcsVM1Ol+uNf3vjET0w44F7KF98xIRRPlvPF6T4hVJTQiMmT5xNDxWAqP1+pwik/t6lEcEzM+v7GhIxPEMVEopdLSsYXJa6iHkW58Xuv775/MbkY+1CUSC5KDrPoItpwamwpeyiSK/vs7bQIaLjIdmgPUS6p50YfUSS3mLDFdd7GLrLlou9j4t3rQvSXl5HvRfZy2X5epDOxnbwgxJ0UmxWqpRKsi/xkyi/QVgmmivaXWkO8v8ULCCaio76nku9sn/fQf/hCD97nfdr/FzDVRS8dYj/HWjQ1/9KTfsz7nFiEuWhuU9/58VF2MSHvn1e0Ni7yW+yj9wFRvlzvfB/j+FO+N64t7Id/iVpkF3y5H3U4FrPgfnzGgicWd2KdJjCm6Bm+f97P+DUl/p7yZYzBUraQ8gt8CeqLDFNrzUXzWeSXUmPxBV/07ex39Nt8wZUuNLrYk3l7j3rFOMrPb9R9zov/168pXieoD2SWQrsepMZrWXTDojX6JRQ2oaideoTiNlzLYn8U2P/Zn/2ZFtCj0I3X41/0D+34z1AEv7G1YcxFeuK5A1NlzFSD3pkWupZKYAcaS7uRg6nOTvalUcdp5GhbyzxlOunL2empHO6fyP37J3Ln1ZflH/3DL8loCNBD38BUo54M+6da8Ht62lUmA7AuoM/5SYMAiKxoET7ABijEs6I6Yw8yGeegOzsZ3oAFKLLXYjFUZ2uxCgpOz6XXH+qP1v+slKVaa8nZYCLdk4Hcv/9Mnjw5lKOjU+n1ceo/QB2mP2gGwI9moy6dTlO2d9flxs1dZSYAI9XB3hMdX7WSF+OSZQH3W/H0SBl+UKCMIvq9Z8/kYH/fmG4qOOneTmfX5KLz2SgwxLjhH2YMGisjBRsoICQ7TXQ8BPPXxEA72XcsFMZwJwDvoOY2k9tUgQgAJGHu8VOS0XlVas0rUqoamOqegqke6n7AwFQABZW1GJJgKjQIoAjmZzQeKvMQxoqiz2qtrCxeKKJH6QaKUXt9MHOg6LwvldJU2q26rHfacmV3RzY316VZMwYvZUQ7HymACuxVYLYa9ntajAmmIR0T2KQmEzk96+u8ah06wBDVqjRbqwqmAsijUm0oaApsES2ArGpgfmlIBf9Wm1IuoxAaYA8DmoG1CbIBkAWgIWWzghIIgDhgferJ6dmJFqsrC8d4pOODdME6ZcxglWwus31YVmyrTAkwNBS1glVraGA5FGI3ajj1fyTHXRSf92Q46MtJ91hBh0+ePFQZr3VW5frVXek0a1KWsZxrIXrGrpLB8NDvsx4AWUOZSEnKVYCiVhVMVi7X5WwwkIOjro671mjKxta2vPjSLbl96xV54cWXFGA1GKJ4+VTHuN5ZlU7HgEPGtlhR27SCTLDGrSj46w/+4A8VjPHbv/2P9XP4o48++lCL8VF0CxAECpXVHpWVqz9jkqb88C90BICjJ4+fqI0AHAXbhtwwjrVOR7Y2NjW2BtDiG9/4a3n3nXfknXfeyZjZACYyuyOYSplXVNagGAHIBQBLA/kBUHTz5guyugrdArucFfTSXxqgoKd2e+3aNQWe4AfMOFtbm7K+vmZgrWp1xtRhRfhjBWw1Wi0DOAkYSvbkvR/+jXz961/Xtj796U/rvwBF4B6wFAHMArAIPuMeHt+hwB3foXAZ14GRZ8ZcddaX0QA6tWJgpIwVE9eBrQvXQhaQIcZjYI5zBVK9/vrrM8YJAEMgb8iOYHACVfCvMUvUtcAe3koLcusoVLeiaas1ztl8bK1CvL+ioBPM1+HRgcoY7ayuGtDX/q6pH8R8oBB7onZvjAp+TTXArMJStcga14BxCj/Hxyfqj3a2d+X27duyu7srjx49locPHyljGQA2sHFjaDjXaxUsuQLbtsLQ5/eGFkMT4A3ZEFAV40/cj/FwLQNIQ5nsYOsjY7eDHUN/IEvIDIAFzC3XdsYhaANrfCrGozwYm0QwFe9BKkdZ77IYgJ+PRucK8nj77TflU596Uz/GvENfAE6CXpHlhP1JRVOQC2MKjGG2BxsDDD6Wfh82Z0yLYJ3qrHYU6GZF92N5//2PFASHdQkxBNZX6D7W/LW1VV0zIJ/33ntPfQyAQQDI3bhxQ4GI0GP0NYKpMIcaJwAwokyfNn/UfR5iYHErQYA580Ge07LcES4DOw7mbnd3S+689jPy0ksvqp8C0PXx40czMA7txvoAUCPBVACEGjMV9CH/b0VWsPYAgJaBcSu6ZvK5FpuBFRTrBNhc3rr7huxe2VWf9K1vfVPu3ftYypUVeeON1+Wzn/2MHB0dON8HABMY6yyWKJcA9EUhr40b8sF8QIawUcalBF4S5MD+UucoS8azvmCfIHDMH4CCBFMZsCcrIM7YR8lMhRhwtufHepoZK1+4Yu6tKDi/TqHiGUAIYCo1ZT0bwHIM/t+4dwZAhIAq2n0aTJUBlqcia62KXNloyuuvvqJxy4OHHylYHGAqoK0MFLwiG5vb+iNSlZOToTx9dizdE4CpRvLw0b70BxNpNDty1DVmqhFAd2BgGo8FpIClckO+8IU35PXXXpSXXrghU7AbK/izrPoEUN7KSkXBn6MJDhgwf4i4p1qrK1MfwVSzg10cmAprH3wTwPfKTDUeSasJVidjHoIvwFqD9Rc6AX+HeYdM0R5YBlfhvzLGWAB/DdVr4+czKU+dsxKe6E++N3Yq813G/mVzy/wz+mYxK3zzcbcrV65clc9//pfk//na1+TL/9dXlI1zbWNdrt+4oRMPGcGnQ58bDay71l+yQkKnsa7Cr6qP5v4gA4Ph+Z/4xCfk13791+V//B/+ufyrf/W/yebmmsry8PB4pl8gecO1YPxQe8ra4doU94WQC30K5ch9XmpPmdrnGltvBjZ0Bbm+yNPn0tEucwzcR/s8DX+njai/VwbIPD9HMDn8EnwfWTUJeNra3Na1GnEf2uNeFW0BUAg54z4DmNu6CFlBVRR0WkVcPVXwJXSMsRefZey8xrqLeNnbKXUMh1UAKP9cDiDkvYyBeZ6FIq5pcR8/80cFwIGi/T+LuuO8z9blwKQVn0s74txwbMxJMN9CtlQ/Dt7DGIFxC/00cwEEU/E6/It5g8zxn8+jxjxJ6nneLzOXQT1O5Xfzvf48K2TMz6Xa5fP9ewDexznz/6Y+8zKmDGJejM/2dkVGTh8XxT7G9pj3i7ae0j/fLm3br2O+bW/7fn1OxWopn8TrUmAqr7te3t6nKxbdARZ53WxNDh1J2VecG39LrgsGmva5ON+nIvtJATJiPjg+z+cc/bzG3/1Yoz14O/f25X/XwxsS71pT60HRs1Lz/PxnBJzncZHXFW+b+Jw269/XUP+8fcT74pgX2V+R3vuc9UXy9f4+NTe+f7m/NEBxnJOUXvJ+fMcDrhb5Jo7X26y3VT9m+i0/19H3/CTyjXJbpOOZwWZ43+cZHWOfGCfgPq6fqfXA+yg/H8w1eN26yF9GfVuk//P2kjOweX30urJIx6Lcitaei/z4In+wyIb4PL+ueX3y/fM6Hcfk37+jzZQ+xM/sQKh5ZqrL+Zf5Q2q5HviYhfLi2P27vIt8Z8qP+PFGuynq86L1L9o19Zy6n1rPUnN1WXml1zj7NPYltZbgmpTP8/1dJAfOUZF/Ytvxvd8iO4xzkrKd6NPi2n8ZPfXj8gxsKX9f5EOLdC7KjP2hP/Ly8vaHz7/4q19Y1ob/NAawvGcpgaUElhJYSuBvnQSWC+bfuilfDngpgaUElhJYSuCnlcAf/dEfTflikxt0JiiYtMXfEVjDzSuTL6nNsd+0e2YqJgyKEpY+oRMTLT75ExM/s+9wEvoCtq2YGPEJjJjEYHLEX5NKlvh+pRIhvAfteTCVTwb4hEhMQOBUdp/IS40hJiL4ss4nz/w1PiHhx+RP14kvxS6TdFmUMPb3+1PZYqKqSDd4f5FexHnwcxETRKkEzXz/8mKeIvsqGusiGaQSVfFFUdS3Rc+Pz/K6Fu3UJ7m8DqX6GxOtKd3x8vJzgmtTLxQv8lPxxbvvV1FCLzV+PifKmn/7FxEX9Sna1SK/5X0bx1KkCyldjT7gJ+lb7OdF9/L5Xvfiy4Ki+Y3+qUgHve/hC9eU/OI6wmtYPEt98tdFfUv5xHg91zrKxhexWNnT89tI31/2Y1EyOOVnYhsEU0V/lirO4BhSBRCpOfZ98+P3NsF1J+oo137OZ8ovR78QfaYfA4sBuI7GuffrziLffhnbL5onyADf+SIRzjvXOuoF/sV3LHCJ/jLKu8i/4POiPnsbj3PCe6LvTMkc914GTBXn8iJ/5Mfkn5t6geX1iL4j5TMWrYcpuy3yJ0X98etlSs+9vcf+sd8s5IVOcN697HwRM+2E+o32WQSF71CAjQLoR48eyePHj+XDDz/UQkgUDeI/3KfsLWSvyU7WNn0UKVfLM2ABmRBwCj+KJEGMMNbTwgGmwmcjaTUq8sbrt6TVKEnv9EBKK2DPmkijXpJqZSrllYmcKlPDsdz7+ERef+0V+e1/9Ks5M5WMZToZyGh4puwkYIYZK1gLhfkAs/L09JGy1EBmKKybFdUpMxVPG7diTPP3BmZRKBWKaBVSZQxBKJZH6SjYePrK7AW2hqrUG20ZjETOemN5+GhPwVQHByjKNwYBFEzWahXZ2GjIzu6mXL2yLesbHS34bjTBaoR+TKR32lVGoUopt0UUJKJoGIWdVvBm4AplqwKobTjU4mYUENrYazNgSdmdfm4sO30tfEAxIBgkADqoKxtMxQqOwcw1GenvWrSVAUHMJ2egM89SBVYK/ZGMuSsHUzXa16Ta2JX3Pngk9x48kfv3UCReUnAMCvANqAYmGSv+hZzp84xu0U7PN5YIhRIoqxRYq/RnCnDUWMoAUrUBpGrJWqclG+trstpuyYqcq84BxLeiTF7G1AV59Xs9lR3GrUVIymBRUsYCzK1evVKSaWlFC2krYOdCwZKgeLwiTYCp2qvSbq5q0XG90ZJ6raVMVuUKijztOgDtoE6D0ShjNSOz1kRZk+y0/rECq5RtK2PawtgAEoKvbDYMeIQT87XoHCwRIysGxfwqqEoLKkUZqGAH1XJJAQNPnwKcN5AxGLD6ZifHx4eytt6RDfystaVZK0sVjF/jkTF7qE0Ys47O62SqBdrniDRKVanU6spQdXY2lLHiByrSbq8p4AyzCMYuAJVefOm2XL16TTa2tpRlCWxUmBMUDTfqYPQCm0NZx60+RU8CnirA7Gtf+7rs7+3JL37+F3XMe3v7cuP6ddna3pL19Y3sgA9jLUBBLWxL45zJVFm+wFoGuQIUAP+DOce1YOqBzkH/0a76l6fP5OOPP1Z/9+TxI9nf31PA0Mb6uhaFgw3FGHYOMgBeU84JYCCDEkASMpXt7W0F3gCEBJsFCAzrMmwJYAWAe/AD8BTARygQxg8Z/9A/yzvMVoTsbyseB1uJ6epUnj17Kvfv3VNwyIsvvqgMGGgLNg5GQQBhAR75uZ/7OX0W/Tb6QkAVvgcTF8aLH4CEwLw06I9kPJxKtWrsWvCbuBbXYH1QlpFebwasBWAFfXjllVf0OQDDYOxk2CGAEH8T7IMxwwYBpkIBvRbtoKC8bCBB7rUJmiDTEsEh8IUAWMDXo6i9vQomL7DyieoaGL7IfqXgFzDBAYyasd/o2gmfnwFq8e9Ii//PFKgCQBXWAoAlNzY2pdloqUwBQDs4OBSZwkcD/NfT6xT4omvEigIQsJ6sgFEvm0xbw8lgY6weZDbCv4yVfbzGwnGAPyBXjNcAiBb1Yz1CAb4BZEVli7WA4BSCC+Dn0RZjWsaVPv708WWqkCaCqdAHywtBJcvy6U//HXn77bd03qFTiCUITiIoCO3OABlZvOlzN8YM1pvpFvo3GiLuMDCVsSpVFJCJOV9td1S+GPOHH95X4KcV18Pe2nLz5k0FKAK8ibkHYAm2Ad+I8eB72CJsE7JBO7Af9IHAS/QX/lbZd5S502JtxtsG9uFBEzmjjN+XsLCMYCoAKtbWOvLSrZty8+YN2dzcUOAZwFSwa9ocY1X8q4DfDJxizGk91TMAA6w+355dmtpR8WOssYjLlMnNAJ9Yd2uQ35rpS3u1LXfuvCI7O9sqp29+8xty//49qdWr8uqrr8hbb92Vk5Nj1SeAQ8lypWOeoH3oXw4sgK3CB9H+IQPGXZhnyNfvE6hnaI+xLOVKoKGBb4yZCmAq+HKA2xnbKuBJQZYlY9UE+6n6ZbMkBd1g/c+KxlRSykrlAFcZJR9ZIfNrCOBcDKbCmgkf5sfm96ncnynQB7lpATNVWXbWm/Lqyy/qOvxs77FUKivSajelXDXwP+ymvbqmMQZYTo+O+vLk6ZEyoJ71RvLkaVcB+wA5H3dP5fD4RMFC/RHWUQOEbWy25Tf/3i/Iy7evS7MOoBbiHWOfApiq2z2zeKVU1RgOYCowqSKmqVRqGpMoK1xWOKw+I2P0Uh1XllIbF0D4mIPV9qqCqTB3XDeODg/VprwOYHwAwrQaTY1hVE+hz5k9Uf/pMyhT7CEQLuheXA9rsMlmjLqi7Fr2o4yrmiVZmbGPgoELccTt2y/Ln//lX8if/8VfSGdjXdY3wPK3IePMXmwdtziF6zL8r9mnAVTBvomxcv9McCPGhjXxk5/8pPzrf/2/y+///v85Y3qErmPdgi/TdSIDJGINMlsmo2EO5Iu+mv6FeQCfl4h7/LjPtTjb2UgGqPL70NT7E75fiTlPv17M9tdlkz3iUegBnwc1ou1iDPgdaxPAVKurnRlzGVm80I92uzM7JIbsaPjX2MYmBqwqw8+BlTIH4HHcPr+TYbRnPpvtad4OhxfM4g+bg9neOwNB0achhuR/qb0/9/cxxxPzcJw3/jsvW4LRTL997o/PXDT/qVwYZeLHxtgkX6fsuT5/x1xozHnhGrJQ8Tv8C3ky7vP3mp3mjBqMW8tpAAAgAElEQVSUE/8t6h99QMwNeb1n20U5Vz8Xvh0/B2wj9is+J86rnzeOz/eD33tfdhGYyseCfi4pI/+9/z2Oh7qjnsUBg+NcxBzeovajD/CyZ/7SyzCli3kukPkO0/OYM0vZjPdVca7833EMvtA/j9vsqii36FN9P7wdpO7FZ/G9acon+LHGvnodS12Xy9Riv6iTcR2I33tdjzL28p1fe8b6FX0D/UjcM/i1mzlH74fZvo+Tow7HPqTkUaSjcWyp64rkk5JTSlZRH6Iv53zzOvpqb3dFuhPbXtT/lL5HH3vRuhP1K65p8e9ZfxCDlecPTU3FIpxn+pgIpuLnfh30PgafexAv9avI1qO/ietGajzz854zP3k9TPk9zidtwesK7/XrWvQ7fm6L5Jzy6V6PFs3vT2IjKb2JfivaTWzf4ojn2eaev+75a+L4Oc+pNbrId0SduMgvel+U8oOcV/YtZedFc+hBuN5Hsi2/HvN3rx9Fvsj3uWh+F+kSdYdrtddPP14/Zj7nsnGC71fRe8lUH72tsn9eDv57/O71MXXdZezLv2tNrR1F/njR81PPpT7HMXi7+9KvfXFZG77IaS2/W0pgKYGlBJYSWEogk8BywVyqwlICSwksJbCUwFICl5SAZ6ZaBKZi4tK/ePBJipg0SieM8iSh37DHjXAqKR8Tx/55fgOuw9ZT8OeT+ZdNasV2oxhjoiEmwjiWojGgvfhSINVGTDagyM1O2bT/YjIzlRhn0cFFyaqYWPOJ2Dj+i5KmvDcmjdg/Lxc7rZYv7vNEoE8ec6xeHvHl10UJMi+vosRlnHf8zRcclzSl5Lws0h8/lx7QQtuJNpTqR9SDeE8cV1Hx/aJEIZOsRfPik4E+KV/U5iJ5xmdcRvZMqvprixK+XuY/Tf98kjTqZlFyOD7nIhvy7V5m/HFMXoYp++L1HIsv6qCf5ZzP22teBOVfbC/y/d5vez2KfY4vD30fWUTA+/m86LdSY/V98y8SvIw5Fq01DwJPyZLXR70vsvWol/B0YGBA4VRM9PuXquwjZeOZk7w/TPloPz/8Pq4DfmzejxTNRZR31H/K1/tN31Z8nvexcTzxWSk/F+e2yD8yPmCRLPqUAnmldJ8vKYvWwdR6smg9irafujbaU0puHFPRy8joQ2I8kZJVHIv/O9oen8++xX54G/W2XuTPvFy8H43rGZ4X17RFa1dcT7zten3Fc1JgKsoR/7JQDGNFDMdCRrTD071xDYqeUSiPQmOAClAwzxPk86LVldnz0H9/8jQKLgFiyMoqlUXF6J6MSaJcWpHJaKjMQOXyVEorYwVRvX7nlrRbZRn0ADroishAQVbNRlkatRXpooD/CVhpuvL6az8jv/tf/VoOppoOZXo+lPPJYFZAjsJZAx9VtPgWP8MRCqwtNjLZAhhm4CCNu7Xo0opRzPZ5Kj4K+20cKO5E0TAK9VCrjFP/B6OxTM5RdGZgqvGkJP3huTx7diR7+105PERB/kDBVABdNZs12d5uy7WrO3L9+o6sdlpSq5Vkco6T1MEedCYCkBQKxiso2rZT1AGgwHjs9Hvbj0DWOvfjiZ4Aj/4PB8OMlcMKO1Esi8JA2sTxERgNugoYQHsAGrRbHQVToVh/BVWOymxkoCPMme6hWDirRFfGSqXAM10T8INT/EXGyrgCMNWKjM5r0uzcUHaq9z54KPfuGzMVikQBpkIRL4p2CaZCQSTXdswBirbBRqW+DECfCYqt+zqXk3MD5NVqZanXoCsV2dxsy9pqU9qtmjRR3Ir5Hw1lBGDBoKeltAAeQXqwg35/MCvYRRGmFhNXKgamGg4VLKQMDlOwYhnL2RiDnEKeFQUOYc7brXYGpmor8ASAKnxeq4OZoSHn05JKE8XLGOMgA76BeWt8bmy/+BpAMbDn6AnuCrICc5wx9gAIAPYGgN9QwK5gOlBnaWG2VRArSAOMQ6cn+oPicTC1PX3yWIvP0R6KzPED+W1tbcjGxpo0wPhVFqmWztU+YS8GJiwpMARyAVhKAXOCsaAKvaJzfHo2kHMU01frsr6xrcXXgxHAbtDQsjI0Xb12XX82tzal0+kYM93KVACIqVXB0lWV4chYTgA+gxkC9PL9731fDo+O5JVXbisb1eHBkbzxidfk+rXr0m6vyjFYto4OBWBNLcZt1lUW0L8BbGmINocKFsR30FvoF56p7BSjsTI7PXr4UD54/315//335cMPP1AwGfQDtrWzva028vDBA2Ujevz4mYIf2+2mMr9oZ1G4CzABWBgqFWWGeu2117TQGnOL+9AWik1feuklBW8YgOOaAq8IFFKgZuabog9ibAKLU1+GoG96bmwfBwfSPTmRa1evyssv31bfsL9/IN/93nfl6PBI47XPfuYz2i/Ebx7IwvUAbCFoBz7//r37cu/j+9I9PpOz074CHsEeBxY82AyAMg8e3FewDABFiE8AagGA7MUXX9BxYY3BeoIiegW4AiiZ+VyAVABWwfzU6w31T/2eAXR13cwADsZWBkYv83sotm61GlJv1HROUcSOYnS0C1kDFNJsAvhlTAhYcww4ZwBYABMBooJusYDVAEfGKEOmPvg1jLN3Br99JiP4qemK2h5M9dHjJwryOzk5NXDLyIBj0CfNd6CoDH5jDL8NLGWeP7J13MBUjE2oa/iXcYPFzBYzKKsGCsUhPwWUjFUeBphdUSAYno3/0K4xFRlTmAFsYc8T1T+AYdTOYAe1mlsP83wGY1//7ywWz5ip0D7jEMQIsGGAm95++23VfQCx8QMwFeYbctZ5UECQMSPO+n8OtiWAgG0NJnuYZxAbDhC32I8CMZXVsaN+oFFv6ljxnHv3HkqvN1C5N5sALq9mrGxgQKvpc05OuhrfQC8BqAHbGOwQAEf0gQA3tAcdthgKgGUDxxmYapKB5TJfrGw4nNdclvMxsflorsW4HsDQV199WRnpoLdmU/tydHSY6Xtrjg2eYCrom4G9eqqfxqSp2pOBqUqygjUZgM+M8QZ+Hes+iA+brbpsbbW1L1hbbt1+UZkcMYff/OY35cHD+/r57dsvyZ07ryrwDCAFgBXJBDU7tApMYQFMBX8A0AzAYfiP+kZ/42Nfym0RmMpiXIwTYKqurmf1zLZNr+bBVPDhGrdl/83AVJRQ5mc9kYPNlRUAGjiQgKscTOX3iIwX86cYE2Vqj4v1lIdEZcu9VFZE1poV2Vlvycsv3ZDNjVU5OTmUer0i7U5LYx/1fQ0w7tQVxAx2yP39E3n0+DADUw3l8GggZ72JjM9XpHvak+OTMxmORfpDkd5AZGMD686W/L1f/2W5cWNXJuNBDpQ+B+hzLGe9AaIjjWuwvuuPxmY1PSgAYzLG0dx3IQbmPkVhvlmMrPHqeCztVktZNaGn0AP4gtMTHHiQxa3KgGn7EwBf6wBoZwc2qO/MbIo+kbI3P5EtvcCqKyiOwNsMNIXOacRHMJUBxxDnDwbYD4wUEA6QPHT129/5jnzvBz+QrZ1t6aytKXAe4HesFwD3VMoG+De9tZjY1iWsQ4j3GjoGH7+i39VaVa5dvSavvvqqfOUrX5E//dM/lcdPnulaVK1VbC3GnsIS/9pf2LiqYcaqpX7WMaNRp9VuMpmbL7Y4nzFE3EOqb3CJIrSpNjJDHJrSz95BOCCNytwmQmNm/Gt9N7AN6fZm+ZvsPQbWLMwPdAC+l4yTutbaJtV0oFrV+LbTWVO2Qax3GhfB12aHykDO0CeC4xRETJbA8cTWSICYwdpbBTirqf/ieq6Htmc1mc+Ae8ooaQx3iMGMmcreW1CWtk9krj+LuTMQ38zHBLaporyEDTsHEvmchM+j5TkWguksjqC/pP/FdT6mY67B54W8T/J6wWvzPuVsEuwLc+8xHuBzcZ3PBfjr2C/fb9pzzBfx86i3vA7tIobxua1U/sVfP4tbAnOXnzOft/FzFj+PcpstLu4Xf43vR2zLg6m4Lvj2ou74cXCuLqN3KVl6fzrz35k++rxulJ2Xde5nciYafp+Sf0pWPsduftPWz1zv87tibjc1T15/+HvquSa/XM/ZViof58eZ0pmUTOK7gyIwle9jUS4wjiPV1/xei/1SY0/pU5Qz9yMxfqEM8lypAfoRJ/l4iDbu7+c9jKsxj/6zKNPop1Ljf35de57JJs57kXxTunax7syDP6IfS9lG7l9NZlhvvL2kbN/fk5LLRf30uhJts8gv+vUgZTtRjrO/HZhqkd/0Oob2fbzk5eh1ztsT7vHMVNE+i+bTj6VI7mlf8TyYiv1e5Fu9j07JI87tZfQ15Yu8/fg2i/TJy7zomVGf8TdjDepcnJOU3Bmje1nE32P/U3Irema8dpEPLbKV1JrubQ2/e7lzrS6y8ZTNUeZ+XYzrLO7z+xvcU/SeNq4BcdzRhi/yfezLojXd+wv+7t/VptbBaHO4Jh7sdxm959qfrz92V7Rjv8b9JH7M2yf90SJ/4cfq+xDX2JRNRF+Q8gOc9yWYKu2Rl58uJbCUwFICSwksJRAlsARTLXViKYGlBJYSWEpgKYFLSuBP/uRPpj4Bwc1zTAjHBEFM5sTEcUy62IZ4/sQlXhM31alNdkw6xUSNfx7P1vSbcp+A4e+pMcVNeSqBsmiz7xNos6Km7AUUx+ATQKkkVKoPHkxVlMSM/cJzeJJ3KnHuEzuphGbqOfEZqUSPn5uYuJxP9FpxRSqJ5RMoMTnM04n47IuSXF5Xi/rvn8Hf4wuOy5hUyg6eC1Szl+4+mff/B5gqZWepvqaShJSpTwTSBhclqy+SoU+Spa5NJdaYJIzXp/QipWsX9cl/f5H+pGTgk7nRb3obTNnST9K3lF9bZCNMeLL40Bcg0P9HX+Vtwq8R/jp8XpQkj/Obsrs5X54AW/p7vLz9GkGZ+/mOPsXrsLaTgaliojb6xlTyO6WXhXNrZWYzMBXb8y8BfHvUb1+MkZKBn2vew3b8i1eOx/t377dwL/3RRbLAM/06h+f4k/r58gjXeDnyeR7AHfXX60FqvKmCBX9P9PsoOkU7EUgV7e4i/Ys27OfqopcPUSei3sRxev3mc6NOx+f7/rE9bw+ptT7KLTWm1EupRb4+tRZG/1u0dsdxR7lGGRQVr8SXOr5ACW16f8aTOnGNP/mPz4pAKBQzog0UJqGQEL+jjfv37+sPWE7AvoECyHa7rVOPomJch7aoj1ZEXZkVOKFI/bh7pIwvynKEsFlPqp9qgRqK1c5HQ2WmUTCVjJSB6rU7L8pqqyLDYVf6vQM5n5xJu1WVTrsunXZNAAB68vhAPvjxsTJT/d7vAEw1kPNJX0rnA1mZgkXJCuTtVHJ7SY/ngcUDPwAeGcsRirlxLYqfWYDMQsysoAd4mdlakH2np+4bu4HWaaKIHfAXAIgmaLmsgJLzaVnG4xXpnvSl2+3LySlAUlO9xhiZqtJuN/RntV2XcgUeFQwwABf0tNAVRaWNWk1azYYV/4NFKSv8RsFho2lFggBOKYNGv6cAEYA5wFgEMAJAPVnZ5xyzHeYUzA64D/OIAvJmfU2ZKgBYUvYGZQ6xQksthuQao2w4BqhVMJX+YD3Qshr9DKwGKDifnJdkNK1Jo31dKo0def+Dx8pM9eD+I91PAZyBAnlcC7AOAAEoOEYxI2SP4ul6o6pF89VqWYFGw2Ff+gOwLp1qX+v1qqyttZWJaq3TkPW1prSaKIrETgoFqVMZg2FKmSrGUslAYYpDQXHz+Dw7MX9krBaVipQrNTnr97SQtlo3JiqMSfVZ2U9GUi5VpVZtGlACoKpaQ4udca/+XW0pS9NqZ0Na7TUFIaEoeXV1bQbiGQC0BD3MwFTq3wXAPLKdGAiw3zu1vmcsHNVyVQE7tQr6YAw8mPOTblcL8A8PDmUIFoCBgVV6Z6dyfHygOgQQFXBpYIRC0TzAVGtrq1IBS5yMpQQmrMkwY6dCoa7NK8FU+B1sXRMFzkExKlKuNpWx6qTXl05nU8ddb61Ko9mWRr2lxclra+v6d7VWU71ttxraB4BdjJEJPsZACiiA1eL4ckntHmNb7ayqnhmoBUAskyfagizMX59rka/FC9AX/G3sZcamM5Xj4yMFAkH/D/b35cnTp/Lg/n05PNiXk+NjBcSg6JfYF9zTbjW1n/CLD+4/kccP96VeB1OZFdrCHgC2M6BjTcfy4ksvyd27b+pnALk8ePBQrwX4A0ATgI4ApgIQBCANFlYqS5oW9BL8aKBPLQjPQJxSMqgqwVRgGcPclit2L4Am6BTAUR98+IF0Ouuys7OrICMtPEYBu7Zphk0mFdgb/AjAtA/vP5SPP7onjx89kaeP9xRAiGJygKkwHoAkAKZCcTzAHwCbbW5uyhtvvCFXrlxREAiAMGQXMpYk6JYxywCoBJ9MgA/84gh2OsdEAlYWsI0ZAAjrFJ4DvSWgCqw+xkI1VQATxq6gzxX4IAMdGZg2/9f8lYFlLaZigbyxDmoBtZB5iCw6WE/go0QBNLCx4+OugBkIwB0AziBvAP6MvQUgqqn6ZIAR4UR9POOZbxjXmWwMwIfPYBfIMQBECz8Nf6nF3xkQy4BkjAvNl5GJCvLm+gU/PxhgDUQ7kCUYAcHuBB1uzBjA4h6DsbTfo1qbpn9+34/2MD83btyUV155WVmeCKaCPpG1iUXQGCf6j+fDXlX3MoYz9IOgGsY1BsABCAg6NDUWG4CA223zF+Wqyg7z8ejRYwWcwHe12zXZ3OxktmYgIIKpwEIH9jvYFxjV8AP7JODLwLZ91XX8p+sVwFS6RmGNH8/AVJRRHp87JpO5oh8Dohipj+03dq/sKPsTgEvQC9gT/DjWe8wvxsq5nAEHJgbeg75hzMOBxTNk5IFhl1fKyk41GWPOjJlKWZ4UPCjS6bTk2rVN1QPY142b16TTgTzr8u1vf0sePX6kawPAkbdv35LBAPHTudqfsb+Yr1Xw6jhn0MXn8GOIK8hM5eNV9AFy9YVR1DXqL+fdAGuIn6C/BqaC3zAw1UjqVYCNjNlH4/kMhGnsisbaaSxgxuinsY0HU2UYEL8/oZ0SH0L2KqwBzxcBZ0wQ2ebIbIhgfAOGoj3LZwIkbUDzDH8r1ZLI5mpDrm135NYL12R7c00mk740mjUFrVVrGWCnURfgpoejiRwfw0cfycOH+3LU7SkL6ll/mv07kpPTgZycjZQhdTA0QNWtW1vy5psvyOd+7m3Z2dmQ83NjcwRAFEAqgEmxho/HxkgFVk1dQzNAEuifMHb8jbUOgDzdHwNazcJgBaBNDUCKuHoCdtmGyhuAWoKpDPyfAz8hG+h1NYtpIDP1hbD1DBCa2r/ZPutcsB4aa6kHVEEvSyKIUQAKm+ZgFGPBhI+eKhge6yb+++Cjj+Te/QeyvrmhwHnYem840LFinYY9oU9oS/dBYKYCSLuOuA4MpW21YcQAAN36nA7W+rfeeku+/4Pvyze++U35sz/9czk7O9WDFM7OEKcB/GOsWcp8V8L9ZRsDQX9grVIdzznIn9tzeyBUdi3umYGlsh1BDpaCXFwWIQNt4Rm6v3Rt+P0y/ZFeEwFVpvTWqNqDnVaBOYb/JZjKGNEMuI/1XwFMYF4tI46y9Z75cswXmsHnpQz9SP+Je/AZntJottQH9Pp9fdYsllRwfqazukfO4qwSdNxiAdo3wW3YK8TiTTvszuImG9n8KUapnADXVf8vcwIx/+v95Hx+xelvxkDOe1N7fPodrB+2ZuRMmLye8/l8nsEYj5nH8Lk96hvsE/fbnBobLD7jHsXHDqncLJ+dyqnEvIzXceY3+EzKiO34/GbMdfm8TIx1okzmZU9VztnhnMVc6teY4/HzbH51ns0w5rT83+xb1B3fkahrlCmv4ffUby/jlA5zPxJzcX5u2XZsK/qoxX0jq9Lz7Eqp8cb593Psx5rSM4Kp/JqekoOfK36f0q2oX16HGCsvmteU3ON8+fv99fnvxWCq1LN9n+f3J88zxcR3iuYj5t+XXGRzBMF4n+L1tigXGuUQ9bloPrxOpgw1+uZUO3FeUr6B11CG1JmifnLt4vOKnhH1ke8iFvmyOM7Y35TepOSQ+sy3nYw9ssSJl0NqnfH3ci1M+Ynn423rAfdZXi9S62yRc/bztdiBmz15u4/PjD4I10a/WtTPIr9Lmfi5S/2e8hmpvsYxPhfXZBdEPfb6+dOAqbD/MkZY+y/ts/LeFT2fV8R+++t/Up+Qmkcv47jnYPs8aCXaIOMorw/sH++NPjbV/6K5WTT/Xq5eDpdZrzAOn3fj/b7PXn98P4rWDL/34bzzGXxvGn3JRX/jWb5vKV/t45pFdrBID1P+fbGPuBjIW3R/Spbe5pZgqoskv/x+KYGlBJYSWEpgKQGTwBJMtdSEpQSWElhKYCmBpQQuKYGvfvWrdg6rA3hwk+yT/n7TvShpuPix9sJj0X9xE84Euk8s+MRh7NfsBSde1/GkSJfoWJTMSiUkY8LwMmPHPf6lhU+E8qWPTxBRHjHxMp8stQJVP95U8tj3j32IyZOYQImJH8ohvmiM18V2OO5UUiomxyypw4M4n2elSiWzmARnwi0mjqMcY5Il6nlKP3yb8cXHZUxq0cu5+Hz+TbkVfR91LpXEuigRyHH5JFxMlKVs0+tCygZTOsJx/DQJtSIZX9RWKuFZ9Jnv30Xt+v6wPT8fXq9T+hd9VbQZf0/qWZfROV7j+5dKmNKfRztm4WHqhb1/MYf7/AssjiUWGcTkt/drqWTuIn+E6/1J85Q3+8Uxse8sqGXhoZ/flH+fezZ8UlieOOboS7zN/qRrmj4CBZ5ZcYY/GZfyjTLDtd7vxXnxOhn9sH/p6l8y+HUq2kr0DV5nni8cyQtpcZ33Md4/pGTIvhWts1G3qT9+HV20Dnr7YlGRl7fXCR8b+JOAU2tu9LfRdlN2HnUx5XvimhbtmO0WPT/6I18Yw3s4tihztr2oX9F3+DUr5auiHqVihnhfykek1npvm0VFIt6O8Bzvq9h3FrnMn7qNgvD8NE08n2AqfI4CNhRb414UW6EoGUWvYDj5m7/5G0GRMQqhvW/Fs70vS+kj2kahNwBVRsKTFeujkHVshVbKtIRCbjFmKpkOpVETufMzL8jqKlikTuSk+0xGwxMFUm2ur8r6Wlu6R0fy6NG+/Pj9I3ntzi353d/5opyPBzIZ92Vl3FMwFdq0Ak+8zGahF8BUKNzHSfRDKyous4AOBWbGoJOH9koP5BgmbH9h7aHgb0UZdNR3o1BXgRslGY0NLKVgkynaL8tgCFngxT+Kw8Emg2J5FDzDH4IRDKfxA3SG9tEJYyICcAanpoNVqVGvWyGuAqoGKtd5YByKEa1IEGAfgAFwPf4FwAdAART1a1Fkdso9QAAn3RNlR0JbAEg06xtazAigCiBigIgAXIX5AvsTQCpaQJfF8QCRKdCGgCr9vKwsVcZYhX9LykxVbexKqbYt7334SO4/AHgFYCqAvWoKTAKICuNVcANASxVj1AKoqJIBJFbQhynYmobaRxR1a8Fxuykb6x3prBkbVaU8kTIKbKELkAuKdifgUrL507pR9E9ZDwx8Y0CDsTFx4bT6SkXBVCi+bLZaqGzVwlsF7Yho8Wu1AuarVRkp205J6rWmAukAuBgO8fyy1JW1alWqtab0+kPp9QBWOZdavapFtAAIgc0AoCEysaC4fwQd0DXTgGxgIYJO5HWpNguQGYp2yeSgLEAACh0cGuDvHECxUy1WlfOxgqvG46FUyiKrnbZcvXJFC+qbMEDI9HwkK+cjlR3uV4IyBcWpRSm9gLJWKEsVwEr4rCqVakP6g7Ecdk+k09lSAFln3UBVzdaqbGxsaqGxAs2yyl0AlACQQ0EWfBCKXvE7fBV0V/+DrmdMTZgL+jwrxDYdV/BRtWJMaRlQR9cG/R9sNwM5Oe1muj+VbvdEWWkAkDg7PVUADIBUvbMzZTBTWxobmAW2CLCi1oJMpwr2ODk5k5MumJoA6DrXQmJcO9LibPi0sqytbyiY6vXXX5+BRJ4+29OCbLBSvfmJN/V7gDeMScFYm7kmwA4Zh7AQWg9ZMVSVjCZD6YJ1TAuU4edNV8CkoTFJxlABH7+/vyernY7OgbF8GHuOj3+tqNCej7Gg8P3Z02fy4P4DeecHfyM/fPdHWkAOUMf6Gor9JyoLgMsAlAH4A6CY9fV1HTNAFAQG0TcZOMYYETEnam8ApmZ+yQAZmFeL09X3qF7UpdlqymobwJmWFqvPCtZr8HEAooHJAz4QQERjv7L0CQCZBtzQ547AYAjPZbrF9ZXFUjYHxlwCeavuTwBQsgJ6+KXxyNiIRsOJfg6AEsAs3eMTZQY7PT2TQT975ggsHAZgA7sdY1aL1WzRsfXDmD4wLwSP4NkYL0ArsF9bO8EcCH9sR+40mg39XBm9FCRSmrF9YY1nPAvAjYLZwNxRq0qr2VS5oD9keYhFsT6+9nGwxTdmnnim2ZmxYu3s7CiYDgxPmDvEE9AN6AhP5mfcAH0AEAo/6Cf6e9ztzl6E4W9lxpsCEDJQOwSYSpnlyivSbq0akAqgYvWBK+qvMRdPHj9Vf4vbV1frsgUw1Qs3VW8AtMO6Bx9w/949A1OVVrQtFO/jR5kfswJ0yA2+An2EnwJoyQC/BqYiaM38RV6wTqCe37cyhoOeAg8A3wYQ09WrV+T2y7d0bgCKhLxOYN/n0A+zB9XNDHxF5j0wRQE00AOYCjo5gl5lvg/gEax651hHCXQCIw+ASbATkXUwdt3cUX2C/V65upMBLkvyve99T549eyqbWxty8+Z1BVQhjsLcd9ZWtU8YG/RH569vPhOfQw74fGNjXfUR8YaBmkxx8BniTX9CNXWfYKqZ/8iA5ARTEcCGNuGvwUwFIJX2QwH0ZtcGxAFwWNH8pquqrMoP6eKhDCWeAYE4bwpoARlm1iZZgXQPqutyxqqjbibLbSqLJ3y5ASChqwSqYg0FYAlgJQ0ddf5F6mWR7Y2W3NzdkJvXdmVrc1XX31odLIsls28AACAASURBVIsAQsCvVzQO6Q9GcnY2kG63J8/2u/L48aEC9nt9MFJV5aw3ksOjEwVS4TOAqcBOhRj0rbduy2f/7mvy8u0bsr6+qjGn+rYhfDnYG6FrFWXiQ5zabAIwBzYqXAf5GSsfOo54UucjWydtH1HNGIswTsQbFnPiO/h1+AH4g2dPn85YjzA3Ou9kTsv2I8hjYP71JwNTze/xsyDOjnVRcCfiQzRscW6WbwaL5sRiUWOZtVhdv89+oA0KTK815PDoWI66XWl3OlJVACOAaMbqB/3CPI8GWGdyZi4rJkfMCnZN00UCSny+4u7du/Ibv/kb8u1vfUv+6j/+lfz7f/8fBCDo1VUDJ/MQCNyjfh7snMoOZvsRxgd+3xj3y3Ff7XMnfp86vw/GsOZz2P6+uGfO18xZiJaBGDPwlWOyyq81kJ0BvQGYqqrvg63Af2KeAZIywHBVfRSuRxzhga14ImJqgqm4vtk1iIMApsKhBlXVUcYWHkymfcrYMPya5/MGjKHKGVMxv+O/eD73UwrY5wQFJgHKPMqMebKYe0zNMeM0hXDhudkaQHvwuTS/L+T6DcAyPp/Zk2N6Q9upubYYMVtLXFzKdci/m1F9hW1k7NgEV9Gf80A85inYb28blBP1N8qbY+G/fpxsx+dYKBPfDr+fzSFZljM2Jj9Xfh6Yz6Gs4lx6u8rnKrdXtpXKAbHv0Y6jPFJ942d+/vmslN55O47XXdSWH7MfB/vvx1GUM4s5ruhXKDv7PGfX8/Ll/KfG531fanz83v9LBkrutRib+tiXMQ3tBG0zpos+1Y8hpRdRrxfpTvzO+6eUvuTj5/oXW5j/O64Vvs3UHHqbsDkis9f82vH8dfMHTnowlV/LvM7H56dsLurkIpuJulFkH7GNRXKIOjYfnxQfyEcdiX68qI/e3lLre5RN1PMiW0+N1fsvzo2fz5S+ztlkxkwVfV3KT/BZqRy/f+Zs7+PqIdB+Ckzlx7pIZ+JcLbIUs4v5XHrK7qM8U+tS9MFe3r5P3k+kxuH1oEhviuY3pfup8adkFPeyi8bDNiOYyo85/p6Sa9Ql7wf9d4wFqS+XfQ7lx7HwvQnu93kyv8Zxbxp9XdTV1JrEz3zbRX4G7fs4KRUzcZy+Db9Wpb6Pdu6vScUJRXPAa+N6Sd/h++tzSItivyI/zj7GuCEl49ivlI3Ez6JvLbLxovgvtX6m5jW1jheNGfd/8Ve/sKwNX+Sgl98tJbCUwFICSwksJZBJYLlgLlVhKYGlBJYSWEpgKYFLSuBrX/uaZnJ9YiLeaht9O7Ua18XNuL2gmgcvxYSkFVrOg4Hic3y7TMiwgMQnYmIi3CdzNHmiL/Cy0w/dqaZ6mrIW4Vjy2ico9XecfJydtIxrtWgou9ZOp5//ryixz8RITC7wZZhPxMSEQ1GiKz8tNzshdla5aj2z4qesYGSWNLV584kXS+DzFJh8VFH2TNxcdJJSTHakXkz55BzHbno0S4E4MZge8SQm/B4TUbPzLLOXeFHOPqlHefokZip57p/B301uz7OpWWfToMD4witlhim9iTock8FF5nxRIpjy5pj40ivKtKgdyt8KU/OX/b7dOOdFffW6nfIxRfaUurbIblLzmBorx7KoT6nn+pPEU4lw3hO/W5TsjWPxsr2kGzeNdC+1Uy9nvY4xWYvPLgOmwnV+/v0pm3zp71/qeDmo53d2nLJPXpPyQygWwX/UXVzDZ/r5YAEOrmOBibd1r8v00XPyzYro8s9QzGSFmkUnGc90K7E+zHsI98IUK4kW8NoLrQimiol8b19Rv1Oy9NcouDgrHuHLR46PL9P4fO8Dos/m/Gjf/CnNylBAdoLJbJ7Yr6gTdPkqf3f6IPXX3Gq2Ls0uzl464xstBLXT6It9NkEPz6cE/LxTzpwHD8AzdousID0TmL83+utZ/9210afGlwCL1qEiPxL9efRfMTZKvWjlScu+z953xPUU17Gd+FLX20/qPn6WWl+Kvot+yj+f67j3RfiddjTrjyv0tpPKTUcZ1+l4rIpZCwGh0z7WITMV5xzXKwgNjCelshZBojgZsmRh0pMnT+T999+X7373u/Lo0SP1QSiOX1tfk6PDI20foCv8h4J1sAIwDjI2DTDA4MTvsjTbTRmDQSADQBgQZyxVnGKNImX9fKIgHTnvC+owX33lhqx2UFx5KkcHT2TY7yqIantzQ7Y2NxQk8ujhnrz3o325c+cF+d3f+WWZjHtyPjqT6ehMwSIAAaEIzPwt1nt73mhsIAmwq6CYupKxGZjszxVUQ3YSxkB6cj0KObOCccTX9VpVao2KoIgZ7UFfIf9yuaqn+g/HKLTHPYi7wJYDmdcVaDMYjuX0rCcn3VO9H4ACgEkAZGm2ARqoSq0Cf22HGYClxU6oR2GRaYaRHljpnoIDBgNlNiIoLve9xtoDdiv0CQAuLczGXqdcVuAICppR3ItxYc5ajW1l45mq/BAviTTrNalVy1p3ClkYm0kWPZr6abEtQDVgbwJ7gf2NAu6pTMDQdV6Tldq2nJfW5X0FUz2Rhw8zZqpKVQYZ0wdOgbf9CxhA7NR49A0gImVKUhAVwCoAEYAJoCmbG2uy1mlrcXezhXtEemdHMhr2lJFojIJ8gPjKZalXM4YPANNGYxn2AcQzYIkCwjIwjqHtSnLW66kOA4gCmQEghrmGDZ6e9hRMhYJ+yBYAKrARVSp1LUA+PenpfENw02lJxpMVOTg8lvv3n8n33vlI2T9u3b4ur71+R65cvSq1RlNOTk5lf/9AuiddBX1gLgEkAcsB2cKUDUwBHGPVDy1CtnJbnQwFDAI40utnRb0lZbXCvK62GzIAW9XQWJfA6HPzhRsK5iuvoHh5KNOJgamMkQw6DHsECwWAQvA5Kzq+UqUmZQXuoIAdBdclORuM5Kh7Jp21Lel0wHa1Ke1VsFGtKrgIoCowQHBPogx1UxRyn6luww95FiNjLBgrUwxkAVYL+DPoOvyQ+S7om4HiYPeQB5l94Huw5wdo4smzpzoeyJLrJEB6XCenE2OvQhsAnEFOg/5AmSOOjw9V1rCf9fU1qdcACENR9Uj9GHwqZDQcj+QUgKzJuaxtbMqNmzfl1u3bCsQASOTouKtsPW+//bbcffMtuX7jpoLolCGhWjM9VJCTMacY+M/YQMz47R/4UTD/fXTvI91nKhBSWeqs8B1FyQCGwP5hn+ORMRBaO7bX9uuwMu1kPpPAGvgWsHeBdeov/sNfyX/8y79W4ONquy3bW9vaB4AhwFwI4AeK5MlweOsWQCE1nUv8p4XHCnYy1iTcB9+DudR+AaCYjR2fkfUQ4KlWu6WMH6urYJ4D01nVwFO6jlmexFinDCgL5hzojQLLtHC7qn3F5+bvRnk+oZTH5Fgn8rUyY9VT/29sMuo/FeQFAI19XqsBxAMWurLOMUB6AC3BN5ydAnTXVZvG2JWVKov/ABwdgRUGe1KsU1UbDxwM1x6MAQZtjJEAwBjwecbckTHUQRchBMwVrodsIN9Bvz9jnoLPwlygDdgGmdMMrDQx4F22Vs72lWSfzXwidVPjEAUPGNgM/1ufLb8G9pXPfObvSqVWkbPemcrk4OBQgRSMwbiPIZgK9o3P+oPBzMbhkA2kBFcMgIcxMA0Hto+vNyrSgV60V5U5UNuEfgFM1evJsyd70uuD8U+ks1pXtp8bL95QEFkZzwLA8uREHty/p0AtzA8AVLAjY7qywn6MF3LC/OK5AMYh7iGYigxLjPpzQFyaBYSxoOkhwFkVBSdeu3ZNwV6Yi36vJ0/39lRf69Wqgqjxg34rkA7AAaxXYKbqm173MefKLgSwma1nxgaK2DHfR5icDQCIS8DY9eILu+YbGzXZ2d6Sag37hqm88847cnCwL9s7W3LjxnW5ceOa2hKAbMpMpWAqgG4M3NBXQI7lJ2Ef8AcAYgEYgZgH98FeoQeYI8gU+gu9Nr9mYFSszVh36csVRA5m0eHIADxD2DOAdycKlmrUwEoFdir4ygwjg+dk8ZsC+gG5yQCk6pMyd6o+EUCcDJRjPsDAThZDKmY4Y5EyABV8tkEZrRHd7WWAQvxeKRlD1kTXJQNTYe1ErAUiBw3Fzg1Ihbi3XhW5stmWF65tyrXdLdlYB0MjQLoAUVn/FPDeWpXTHoBUZxlo6kz29gEMBnBzIqVKU5mpnu0fyMnZUPoDgPfBEmp9/NzPf0p+8Rc+pXFSq1VXEDViVdjVSfdMwVIAFB0jPu2PpNMBkAUsqysqc8il1qgr2BwxkIFi4ads7Yb+6F4FoDHEL2C9rdQ0foP/weEM+3t7sre3b0DZckXjcOiQgVUNGIz1C7K1NZ2gJdNpv+ey320fVMpYqSw+tv2zxXRY/zLZYy4ylk3kFLA+Yiy9/kCBn1vbOxrjKVtVoymNlq0/BnIHMBOxF/Y9GYg2Y1cDexwAmQZSNOY0K9LnIW/Wn89//vPyz/7ZP5V/9+++Jl//+tfle9/7gcoFByrA10AXET8AIN5utZXJF7IEgMuPnWu5z7PYvjkbn4KIclCZ5U249psv8HkXZRic2p6J3zHX4nPv2Ze2ZhMA7fbWZi8GAsd6pmApF7+YS7LnKPgRaxj2oiOA9+FT1tSXwMcaKx9YTjsad2isqEa5Is0G2BrJ2mljMeCrgVnhx3FAQaMFcP5EgbPwBRiLsqJma+dsn679BrspgP3mv3SMWO9dAbfP7QFkRfkjJlfGu+w/72e8TH2uA/fCZqjfPu/unxPzIR5MxYDQr6uUP+M7fMfY0Jg5Cdqzd0NelyBjypVAdObYcG0qr6e+lKx0WS52EZiK8ki1tyjfxNiM/870LNMvLyefb/SyTMnY92c2gc4+/PxxrHxWzF1R5vGeojxZvM4/3/s56hOfF20ylZuKfSz624+fOSbf3iwezHLW/hrqD+2P4/TX5Lb5fDyUGgfbRD7F2lOPNANhs+1ZjlX1T51+tjbkeer5cy/NN875SPVH9h7P6xPn0R9O5P0hvo9zEucu72e+ZjHOoY/19xTpIeWxSFfis2dg4cACw7HPP4vyygH7KX2at418TpSUNLzHTK1PvMa/9/A50Kg7nIOZj878sLe5lP0VyTHK2ttDtA0/fvqb1P3Rt3ib5Rwv9uW2bqXsLvoS34+5dShjr47rROxL9G0pfY25dup8HEuU8dw7EswTGZj1AJ68ViHOt59j1kmYZuUxHH2ERdvWmtelwrXWteHtrUjPUrbobc4YWllDkn53HuUyy9uEd5tmH+aznvdH1raf4+diMN3L2PsA+491EPa393usl5i3J183MZP4zMf6cRTpdN7H/P5osxwbmYGjjKOdxXlKvSNL6a33tYyj41xEe/Lt+PjJr9U+5vBzYvve7GAx55f8nBXpk/dZcS2N9kf5+ANHip4R2/JxIPpCO1nkFyijonXZy5njo4/Adz5W5Brga4Z8rBt9d/Tzi9aglE+N8vZ2zgMAi3Tgomel/EcqBmS8wlwY3yd5ucW+27OjP8lztHj2r3zxV5a14Ysc9PK7pQSWElhKYCmBpQQyCSwXzKUqLCWwlMBSAksJLCVwSQl89av/t+5HuSllIikvPpwHSVligRtYn6yff6BtgHX7rV9YYsVePvnEik++xIQm78O9MXlQlEyYazvrknXDvShlwMCT5rOTa1HQgGIEFpZxDLMXzAnyy6KgIyYAfL8oqZgEjrLwiRsbr4EIDNT2fNIwf3liT2DCMH+hk8+DydQAWJxrFkWyMIryZ39TifhUgiheHxNg1jcPpmICM09wMpnkE1NMlpke5frG5AtlPEsgZwAOfs6XSjZuV2DtQHNeP73+RnPK525ex32/ikww6m68LiXny94TdSraGhPULD73ScL4XJ9Qw3X+xWBMqvsEfdSb2Aev//F3bwNF8osJTc530dgX2dsi2aeeb3qbgzW8z/IvJvw1TCr7F4jUb+/j6Oc4RzFJuShp6dtJ2Wv8zNsVX8RE2XvbZt/i2BcVM+AZUS9SulCkd/QTPCHe6x+/myvwcqAhJuu9zP3JrjwZjePSFw9aBGanb0fbp/+l72BRrRWOWYELGUdm+jZb+3IfYd9Z8SXHENcKPzdep/l7nAP6MuqAf6lgq0ZeVMxrCXCw+bA+6au7bG236563gOfWQnufNSukneloBmae91uUq70H8y/4fD48T5CnYwU9S9u9gC6SXypmiOvVTB6zorP5Ahm+wPc2HOch+he/hsTvqP+0cb8O+TiHc0wb8rriQT/+ZYv3RdGv+HH7l0t+hi/yn17P/H1+LYh+yL8Q9bJI/R4/S8UN3o/Rh+JfgJsUWJmdmj37lxGoFjHP/tDfeWq7Ml+w2EyVfkVq9ZqCcHANClFR5GesRWUrVATwYGKFsJDbweGh/PCHP5TvfPs7srf3TIskUVBsBYkTAzSyaCqLf7TYBKdcZyB/xjV4Bk4e13uzAkn8AbCCFhkC2KXF2LBXFP/2pFY7l1deviqdNfiVUzk+fCrjYU92tndkd2tXNtc35OS4K48ePpV3370nr965Lr/3e1+Q3tm+DHvHUpGJTCdDGQ/7as+QKdlttHg9O90exZNWOGenx1tBfnZCP4vNMnYcWxvy4jorNrPKWchU9RhsRZCrgkQgbxSZDo2BStmWUCgPtqSqAm7gno5x+v3RoRweHWrhH0AD6+sdabbqynqlz9XCeqN8ynYg2eTbC33E+co0Mhoq2AvjQIGiFlvPTlPHnBn4B01l57FrzAwQFuZ4mAHgILRmfVOBU9qOsjtYQS9cvbpJ6AzActAhyE1n0IBUVp6cg6lQgIupBphqNK2JVDZlvLIm7753T+7dfyxPHj1WU9AT5BVIAVkaU4sW4WofMC8oqkYx5Ej7AcAZgEhrawDorEq7WdfiSC3ULmEdA9ABQA0UaEKO1q6uIQDWgVkhK9SdFWePAB7K2DVGBrao1upaZA85o7gXqyoK0Cs1Y0BBMXilVJVGHaBBs1tcB50H8Ai/V8FSVa6oHgyGEznr9eXBwz351rffF9Qgt9pr8qVf+3m5fftFZQn50XsfyHe+886MVY1FpFqYWkHxJUApKPAsyYrK18A3XLNWMsYN1RnEu1okDgDLQO2sVJrIuTJJTKReqygjwvb2poGpymhvLCtgOEI9jM6/rauqP9DJTI8MNMcfqzYvl+syOQdj21RZuOp1ANw2ZX19WzodsFKBgQtFsCiez4psK6VMrsYeAv8EVpnTs1Nl94HsWScCXUdhv4I/siI4rv0AgqGvAIdCr1GEa2Aa6MqqglUwJ9V6Ve3NAA928r7uq/H3GKwuAxkMego+A3gDgJQewFTdI9V/FP6CTQu2BnkA3ICC4RoAD+fnWpS9AkYt7MOnU9nY2pIXX7plrGPjsTx7ti/rm5ty585r8nc+/Rl58cWXtPBIi7THBnZVIBHaA5vSoCftZlvlAnAB5hP9vXfvnnx872N58PC+bG1tKtNVo95QucKebV2xwlj0D2M2cAgYsPLCQzJUkQ0MQsTX8DgYO4BAR8dH8ud/9pfyn/7qr5XZCgAW/HS7x7pOPHzwQIEyBwcHsrW1JdtbANJ11D9YkXTOtmVeBAx9YxmORgaWIBBHNQH+ckWZ+ACe2txYV6AY9B+F+m0A6KpgeDqX05NT9YNl2ETGGAifoWvOxAqIcT3YXCAD/AfQHuZNQY8KEF1RG8f1sCvomIG8ANAaK2uIMToZSwYABQroAbAAoFxlDykp80lfWZOG6m/VBwyNieXZ3p7KAbpsRf+oPjS2E9WhUkl2lR2uI4cHBwqkMRCvgbfAsoF7tCBEMZ5lBcga+wnWFItzzcYNWGlzbCAgAKsAWjk9NTYisB8CdIKiI8yDMj8pSAzrpbWFMQCsijYAHDs9tdgE5BMGpDU7x7VgtxkNcZ3Izs6avPLKbbn71lva12PVkX3Z3ztQsJdGJspoa+C00WSseglgZLPelMFoKHv7+yoTjBmyBqAAYzbwL+ZqqutPDQDkRkP9LJlLYMfQK/jmw/1jBRdhdI1aSdbW2vLCSy8Y+Aqsgz1jpHvy+JHeAz3CuFBsDwAb+gS7wRyRfYp2xT0jdAr+BsxQ+l8GyLVY23KM+R6EQA5j4QEgo1pdkfZqQ65fvaogy82tbbW7o8NDZceBDtWqNdUdBXhUwMBWVn+CdQ2gI7An4h4wk6neZGAA83HQWfiMso4fcodNgyET7UFNNjZX5fr1XbUlAPGuXttVsB3mGfHg/sG+bKyvyfXr1+T6jeu6BkF/APLV2F4ACALYwWxBGaeUxcuAZ1ir4ZPOTgHWMX+LxgFuBJAEvo0xtrHVIZ7J1pvJROeGDHYKgAaI6vhUjo9O5PQEMcGKbG02pVzBnjSLRkpmAxm+xGw8Ay76vU3O1IkuEZhjMYjuJbRQOwOlZExUuoewTYJdR5YbrMnZgVzGJmSM1FpQpWBkxIzwC5kIEMvU7adeEVnv1OTqVltu37qhwD/4fgXEZOuiglJWKnJ4fCqHR/B9Fen3z6V7AtArfPVApoJ1bqrr0OFRT466A437qrWytNs1+aVf/nn5hV/8Wen3TnRcLT3wYCL9PljacDgAgPU4eOBcxudgrDOWTcR3xngG1p+m9gtzAr0HKBB6CeAcgIEKPs1AbNVSRZr1hgKosD4AcGuAVrCNMi+PuMLiGO6HYIsaeiiTl7GFKiOWsvfBr5k/Ul9qF2qciJlROWmBMXwm2VzNfhSXNGPXBCDMYMvYCzSabVldW1ddxQ98O5ipsH5YrmWi7WLyJ+M8zws9ISOiMcMBqIi9gQEujfHRIvhbt27Lz/7sz8q3v/Nt+f73vq/gsl6/p4cUEMScx3IWrxugJwOuZuXEuopmuSK/f57d68EgIdenbVFPs5w8WKmYk8Ak24ELYOBFXG2Hz8znk7L1AicXZGul7vkydjjMk66PemhMRfeieS7NkH1Y09X+ptDxDDAOMF+9rkAy6BX8F3yRrZkZiFcsriNIi3s4zKGuemwvaxNzPEFMSwYmAL0Qr2ZxkOmcAQn43kDrwbO/uT+M+QiLjC35ROaFmH+gr2E+zOf1fT6EuZlU/iTmFPIcYnZIUna4HK4znzf/OdqkjuS5TsS++fsXtkmZ5vKwuINFsozlUnlWn9eYA9BlvtTnWPz6GfMhfAY/j+Pn3+wz137bw+frH7/n9cyjshA6lUcrGtfcmpHlC+K1Xj+inGIeKObBfd6L7yn4GWVF3fC6xGfa3HPeLefo89Yzv+B8Ad8DFOVqff4u9i/qK/0225rL386Arc/rG/voD8OaH0f+niK+I+EzaL/GSke//DyowBcsz78jni9c5rj9mL38GKv4vL3XVV7r5zjK3+t81HP/N3Wa85uyDco++qeiMfqc+Ly8yDRlPfByICAjHwf1zRg/o9/zY/e2w3bpU6LfiTJP6Zm3Jf979CMap00tfogyTdln6tlFvsfbPn+nPvp74nXeXtkHAkbid/7vqFP0BXH883M2f2BfBGREfeHffs3y+paSte/XnL7P7Xtsz5j3LV+f+M6G71/mQQV2UIexcWtP3DTmtRCmeznQ3oMv7ZlZqG4PmcU2/plze7TsKdmbm8wYbM+b61jeHxt3vs/z4KVcZvl+MH+Hn4/L249nCE/5YOtDBFMRtE+55CzjXnb5c+x75oJSeprrH+07B4WaP2L8TrnM16fk853XRnjb8LbNz+kP4prk7TeundE2PGB1zvDDH16foy/3viBls9HGaSfz85gz0/n3vnxXHX1mka0t8qVRLv5aPNPLIvW8y7zDK/KBvr9sJz7D61WUTdGcpnxa1Jvo5+I85+va8xpA31mkG1w32EaMBxbdZ2tA+v0737dbe+YDqVt8/z5zNrN32vbJr3xxyUy1yJaX3y0lsJTAUgJLCSwlQAkswVRLXVhKYCmBpQSWElhK4JIS+MpXvjotSlxzw++TBtjE+sRn3Lz7jXhs17+QYRLbt83NcWozHz/ziQbex39TBbxeHKnkFxNQfPEVx5h8nh1g+RP/FxMOMeETkyicB3zOFyd8mZNKGLI9vkjiyznOXQQYcAD56VZ5soLP9oNMJeSoB0WJRT+3fr5iu/4lD08H8i9g8L0WAmQvv9iWFlJnLzGSL8gXAGD8M6mXUc9TY07pOl8M/8RKEW5IJd9TtpbSSyZavd74hCS+5wsZLzefoGK7dmJpfoqUb8f3h8/0LwJngXlC9vwu+og4nihHn/zl7+xTUTLSj2tRojCl63GMqTH5xDb75JOItMOoo0zWUr7e3xb51aiHRXqWui4mUfkM9uun0dnUvNPfUHdYUEfb8jK8SOa4l0WlTHDH+fTtxZfGRX6B+s/ksO9rah3ysvMvrGlLUXb08XFt4vNiP+MYUvZB3596aUK78/9qG3gBhuKb7ARGfER99DZOmXpfWOSn/ViLfACvib7Y24cvzPB64G3Ur28cN4rHrIjYCq38yxx/fWpOoly9P0npIotNaKNFcYH3Pak+xPt8jJL6zq9D3sZ8P3ANishivBPHFP1iLByhrsbr/PrB/lB3UjGLly3jE79OR31a5MuKviuKL1AsjyJEb6fejqPO4joWD/nipWhbvAb+IpezFZvib/Tz+PhYGal+9KMfybvvvpuxS4Fpp6UF5ih6xe9kOqOcUzo19/yscBEFuChWxYumMYAxAJtU6wLwx2SEgs+zDEx1RVY7KHrsSu/0UFamE7l29aZsb+xKp70mJ8cn8vjBE/nBu+/LnVevyH/933xRusePpX92IA2AkACGODtVMAMK8ACQQdEYinABcgLYR1lAFNhkJ41CjpAfAA3K1pWx4Zi8rc/4D/ICY4MCmZTFxopA8S+KAclOhWJPFH2jQBVFmco6U8YzAWpoqgxRWI4iczC6oCh5rbMmm5sbWtxqTEwGrtCi3AzoaSefW8EvgbQooEefrYAeYBs7FX6ms9mJ9lq0oCet2+n0KAxAoTbARCg0NsauiTRra1q82G6jOBlzdIwjaQAAIABJREFUhjFmLFUsmjk3lgRd+5X1NAPV4F9l44JcUQeLwlcARcoykrqBqaQj7773sdx78Fj2nj6dMRGwGHYEhhAU/5XAdIBiy+wkewX4TJXBC0xlW5vrWqQNMJAVRRpQz8B6YAUbgRfLukdGt+xUe39q83gEFjHM+cDAcFKS/hBAHAAWGgpgQWG3nSA/lcFoZEW9AGb0e1ItV6VZb+nnOJsevgxrPeYfwJI2WGXKZQVTDYcTvebZ/8vemz9Jth3nYdnVtXd19To907O8BQ8PG/EAEAIIiBYAkhIpRygoOoKb6LBo/lEKh23+ZAX/CpsSHbQpRjAgAiBFEnz7rN0z03vtu+P78mZVTuLc6h5YP+lVv6g3tdx77jl5cjk3b37nO7mUH//Nh3Jy2pPRqCi/9T/8urzzzpvS7Q7lr3/0X+T//Yu/YsEyCtHBEsGChzUh4An6hyLUMoCAKHQloG0BsGSczFgDADACsIzsXCjuHWOelZGqVCpIY6Mm9XqV/5aKAN2h+Aj+x5jQFjtmsjQNbGnGjKd1ztkL/QMQqipra8rEBla2QqFCVqqdnQPZ2z2Q2samVCp1MlWAhQkvVHSDNAW2x6JdMKaBsQQAkG5Xi6vXAaro0mZgLxjLjAXgWsgNAAn6DjGBPYogwdGAQAsAJwhU2dqWEsBtlQqL92EBACPAfsg8h8LnMdgnetJtX0kHjEKtKwKpcG2wU4EhBiwqYKbTguoxmc4A/AHoAmxUHbBM1DYIqLpqd6S2sSGH9+5Lo7kpxXJZTs/OpVbfkDuHd+W9r31D7j94QCAm7AUACwN4Vstlsiz1eh3ZqNUzYCqKkAGg7Mtf/MVfyEcffsj5A5vN229/jj4Gum3sDNTt0Yi+DwXeh4eHcnh495X4orFhLJOpFpzpWkfBswDgAPCJAvif/Pi/yD/8/T/K/t4e4wCK5DEXR8fP5PnxMUFAAKbcuX1b9vZ2FRSc3ctahgFF+rArFDJDdyAvY3waTVBID8ZOMP+Bdawqzc1N2Wpu0j9OZvCj61KtlAnkMLYx6AcAILUadA3+oKGgDilkbFYNqdc25msMgJ1wTmMTx62zgPzi4pw2C7CWgql6GYAGDFodgvsA6sGYoJtXl2CbAktSL2PaAksO9AdruYICtcBSOMrAVCcnZKgiK9QUIAJd7+A6iAn1Wp0glebWljw/OiaAi8xXLMT3IAKLQ5BDZQ4EtrUXQR9g2ioIZYJ5RB8xf6cnJ9LtAQwBVg8wyCi7l8VEgDbJ7FPEZjyqBxt1AEMBThpLuzVifCiXwbADEBT8JgBnkOCIYKtBfyKfe+eefP7zb8vnPveO9Ad96sjLlydyeXlFHwuAoQFlyEBEgBYAjgBUAXQzkrPzc2UOWQcbVV+mABkCWEVwo8YH+GOwUdlxurEDgsWULCQAk7SvegK9wh8YgABauv/gnmw2GpRfu9MmA+DJy5e0AfhVAC7hg+C3wU4FBhQCmQimUOac+RqRbEMWP5RFjLGam1MsCv/VEPR7XQdn7Q0B6isRzPTg3n3Zv3VLarU6gdZYGwB4i7HDXwIMgHPLRYASAF5do78CaAOAFvgEyMbWJMoCqmuT4VAB3QcHe/SXz59jvFrghhC+td2QO3duKWtoqSiHh7elWqtQf7AePDs7pV3duXNb7t47JPitUlEmKF1naNFWuVShz4XfAHAGdogYhrUEgTcACRLQrjJWFrmBxnnGcKFNEEQ037xK55Obkcgaz+/3hnJ2eiGnJ1cy6M6kWi3L4WFT1ouIrhgYwKRYDyn7DdZTnXZXwYDcSGBRBKhr7WxF5MFU87VWBChk22dcy8SgOWaMEX6B7EhjIUsUwFS4JpYR9VqBYKrS+kya9XXZ26nKFz7/luzvbstVG0ywU8ZH2KeCg2YEUl1edaVSachoVJDWVV+uWgPpdCGnmQxHWMdO5fyiJxdX/Yx9bEM+97nb8q1v/aK897Wv0udhHjDPuAaYQVvtrjLLzgBKL6ozcSB5gKu4SUO1Ql00RjbEUcRFAIAxl2QVG2ebDABQt16Sp0+e0Be0rlq0E/NPWNMCdIR/5wAWQ8CpEsyZUMlWhYL56Yz+mIAsbmDArSFkTOCu+gbayBoYj5QZFxsbKJBK1yr4jYBnAqzWpFrfkNoGmE03uZaDzsFXAggP0CbmDzYNoCXvNQFEJIBcwUKZ+iqDHICSowH7g/cLmwTL4Abt/NHDh/Ls6EhGYLYagP2ym92v6CYUWP+PwGaO62QgbitejfnlOZA0yyP4++6Yg/P39fZe13aOTSID/MJGAVqFb7UxG5+B3ePZ/SDiJ/oNkC/Z/LjxwIhgKfgG+AyfK4T+zO9FAdDLALGQBfy+sjHq/SnHgOcUme+17w14jviBOGB5mnkugOqToewBFM6YpJS1TFk/Y27G33v73L3PLaXyB6oHCrC3e8pU7sFfz+6d8/I3Pk/g8wA+HxVzCXG+fc7A3luuKeax7D7YZG7jt9jnQQn+HtPndnANy+fEPIYfg5eh9Selt3k5FNMdveddgHEJWs/AxNZ/tOvzt54NzPIYdu2YV/J5vNR8Lta4rxaam6yXycDL3+sX+u/HFPNlC8Cb5m7sz+dd8J3JOA8IZ/ktnztK5fF8bs7n16Kue9n5vKbXSdMxuyba081+sMGHjsXrd2pspm82z37u4nyl9CfaiPXb5IVrpmTp5zRex3R7vjb0iKWEEab8cjzMjvH6PPfZiXn39m1jsTaiL/H9TI3F9NqeV/j1mJ1rc+h1xvQulYc1OeNfy0manF/JWQUgoG/fdNGPK8rNXwfn2rOXlE2m/Gf0Z3nzEs+N9uB9Q0ovLE7E3LeNzceFqMfed3hZe3ma38P44buNgTv6LBuvtzWz06jXeePwMvLtRRl5H5on14S5zL+KdmNyMNlHn+plaf0ynY5xd5mvmGfCMpC174eXf55eRnswn2Xy8P33euTjh5dlXnv2vY+p8Tzv5/Laj/PpfYS9Tz0XseuaD7Vxps6PdmbHWtw2X+Ltdplu5NlIPH/ZHC1rP+83357J1vtfW6PY+hf26Nc/Xme97/K662NdnjyiHzdf4HU1xvf4bDP68pQPi/E89idlR6nvvK4ss72U/ka9jXPj7Skv9l0Xg+P6IvqS2Gf1t/pcyP/FGJyyfV+/EPuFtlZgqp/HMlfnrCSwksBKAisJfBYl8PPUNX8W5bQa80oCKwmsJLCSwEoC4sFU190gp8SVunmNyR87L5X4iMmZmNTwiS9/fipRkZeoiv1OJSmtPZ+ose988gHfzfvI6o/XVyIbcyqJ6a/p5WZJY98/61feQ6xYLIzjre92riWpcC19cGQD8jtJLXaBiXNpcxIfUkapxARmnEuTq09k+gd6PnmIY/yY8ZsvQIuJSq8rqUSuT+D4uc7TY+treuZfZc16fe3QM1J2Fb/zssqbl6jDpkemG16WeXZqD4QtkZVKxvlEtM2tXQufr/MtMdkW+7JMjqYn0Z6iHKMOpuS8rJ8+ARiPy2tbk4Svgj7wXXwIm6e/ds3oF/Pk4eWY0tPoy6x/P6+e4jyMz5Kn+OwfSplt4oGUjTvlj/Ouj7atEMHbvPkyf56PJX6u8h4UpGKNl5nXW6/7vh+pQkHTq9gHfz1vGzaG6M+jTHyC2ieVbQ5irKSMWMmkxTc+7kQ/a9ey7y0upBL1qbnyscW37R92xocR+C0+/PJte/n7ByXcBdoVPPhxp2K1l+91fiXadSruWhupOBPn2NtjSi4W11J2GX2if9hkskHxVdSllO6ndNGu6XXe+hh13/Qt5ctSMrfz/TWiP1qmW97v5dm4lw8ZRbM44+cw1Y71yQrKUMDKgvAKGCt0l3gU6LGgrQCGABRLl1gAyR3cAc7IQABgOfnoo4/k7/7u7wiqQoEr2oet5jHqmRyiLM1vLPRKCzLBeIECVwBcjOmpWqqxQG406MlMulIpT+Wdd25LrTaS/vBEZDpk8fzhwX1pbuxIcb0irYuWPD96If/4wSfyhS/clv/p335POu2XMuxfSKUgMkWBbq+bcdlpoSMK6lA0viZgIkEBZIn/ojAUMkLBIwusssJNFsBmoDYtUEdBnoLPcJzabsZekK2lF76sQFAEgB7KTjVWNiQW/JUpcxRhXl215OL8gkw7lWqVBd5bW1vcBZ9MJ1kxNPo8ByOg2DcDF83BVGPdAV9jlhYfGqBK/ZmyQ9GmebIySeAzWZkGIxZzougUwKFaGYAXMHPUydyC8QNgI2sKjmCRNsErKFLOdsvnrvnYsV/nGtecTvW6+HeaMVMVKvsyK27JRw+P5Pj5Szk/O5PpBGwrMxaGDwd9FlNDP3EyxlMpAVgBBpKK1OsVaTY2pLlZl030j6Ax7R9W98qaBkAOCjl7c2CQsRWi0FWL3G1nSBKksZhYi7zBHqFzB0GjUJdHg30I7wF4AUMbtHg6IdMGikCbm1tkQkG/Mc8o3oUNbW03pULWNwWWoXgXIKl2py//8NMP5eXLlvT6U/kXv/7P5cGDN+Wq1SMr1V/91Y+kvrEp5UpNSutlyhnVumCAUTsCOEBZA6hbAPKxQDjbQRaFzCgozJi8AIgb9LsyBmhxMpRavSQb9YpsNQE0qRJYofxQWnyPP92Nf8GHxhpkshcoa5HdNgLuRx3jAdi0QG1NCYkAcmnK7u6B7O/flu2dfWlsbku1XJMimPRIc5MxU2W+D/rVG4AdakAbJLioVCLogSxIR0fUkykKpAF6ZKHQMGM1UwYyFh8XC7LVbMp2c1t29vdls7kl5UqV6AH0HzYKncO5xq0G0Nlg0JV261KuLi/k8vxULs7PZECdnEgN7E6VipQJxlLwExhZYC8AVaHYHMCGQrEs07WCtHs9Kdfqsn/rQHb39mRjsyn94ZCMZ43Nptx/4y0CveoEbjSUjYFsWVP6Ra4Qsl2XS8V1gqoAnnh5+lz+/f/x7+XJk8fye7/zO3J4966eS6YO2MsGbQ82DVakx48fy49/9BP51re+Jd/73veo7wQLgqErA4ZC3phZxg+AxUTk/PxUnj5FbPhYXrw4kYvzS9nc0CLnQa8nL168lOPjI7KOAHSEvu1sb5MNqtVq87haTQvgdVdW6JQy2hGIBzDKJGPdAxivqMwWtRr0BixUABLqzufTGfyoglkp7yqAG2CwqEmtXpPtbYD2dmR7e5sF3ZBDtVrX93N2xhH7QJBHRdl+AEJ5/vyYtru7u0f7QnxCDIBsABiBvAC4BFgMcRaF/MfHz+Xo2TFBQvy+3aX+F9fLGdNjQbqdHuNLu90mKI3n9jsERmCs0F/4jjt3DjlnKFo/Oz1jn2BfAMdYQTrtjjkDZVOslhXsQtAt2fymUiyvExi5s73J8QyGynAEYA7iDGwT497e2pJmc5NgIZ0jsNPt8bOCHACmUIAMAIPoJ1hp9DoTuWq15KrVFimUCCIDcAYgQcjgnXfelgdvPJCDg9tk5cLa4uLqMlubVGkfAAmxCB/3leh3ZuOIywBTYQ2iTEdFshDNACqeCoFVYGAyFkYWHJOtR+Oe7ZCPuev3R9LrIabpyguuZqMO0A0YwBqcI8wH5ubs/JQgI7QBgB8AFPXGBuUC1kEUyBhTGNdiAJVmDMAKqlY2XK4K8D10muAnZfxi3Mx2Esd8KfuisrOALWp/f5tAR7C+QTexNjg/uyAgF7oH8B1ZbMlmruAl/CHuA0gNPcGYyeiUbdCgTDkKyAMaB6BczDHmEroLMBW6YWAqyAV6D/u7c3iggIjZTD766AOCqaAbYM66e/eQ9gYAE44FgMB2Wcb6sl6tE3x4cXHB+YOtQo7QYwUfarERdB19Rn9wDIGNM4BkelwDqLzAKgTbAxMc7BEsYCPG3fPTllyctQlM2tioyr17u1JYB/MbwLUA5wAUPKOvBkiu2+1T7kWsW7I5UTkag4XqNmIgAVmMh4q7UZZPBS2/si7XRbAe5zbb4dqXbI5TrgHBjsS1wyR7jUnkKOUy1uAAoAAIPJHtRknu7G/I5995U3Z3m3KJtTiA7qOxgAmS69ipSLerwMVafZvMVM+PT2UAZrjJurTbAFb1uMZod8BahrWNyJtvHcqv/4tvEii3u7ut6/qC+gOsf/uDkbQ6Xa5dsI4ju2K2RlYdRpxWYApisuU00A7AVIhPZPtZV7AT752kIBOA9XsDeXn8nIBb+EM0o35GbUbXr5pzJGNSZjF2j2GF9tBJYx/R9YECDTknWZxEO3rfr/LCeJQBT1mpdFMBALixDsZasSgFsBwBFF3fkI1GU4GiBIRhIwHNBQEECuAVwFTQGrIugbkIa6/55gUa0yyXpIy9xpig4EaADbd3duT4+Jg+GfcnWMNg/ahrLwDyywr0BssVAZUA4Co7FMZqNu7vtfz9mOWuUsWudh/q9ZXMamQlxJxnQCMAnwkQgiwXzwtwnt1z0v9mjFUKAEH8LnG9ZmtkMmsxboONVH015co1CAD3+gLYCuci3pB5MWMEtLFC1lhj2ZgtX0pQLa6ZzYPP4ShjVAa0yTYYUP16tcwi5uR8v+y93YP7ZxcmS+1TxtiYgSwNZBZzMf6c1Hs/LzG3YX1I5Wz8vMZ8AT77DWt8zsL6l7oursM1AO+bND9qfxHQ43NGqecoPs/h9cne+9zxsnyL97XWFw884qYgGRON3gsrIyn6Z9+ndNrm2e7jo+z92GMfvAz9PPhcmbXn5WTz4K8113djagu5abM/rwO+HRuHl2vKX5gfsTm2MfgcuJeF9dvm1ucr/Zjtfeo5hpebB1NZLLF8W2psr+ROMxuLxc5o08vXZBDtLNqkjcnaQxv2nddbL+dU3i+Vs8yz8ev6ZLJCmz6fHe0Ix8U5j7JP6addP8rrVZ9mbH263vR9wWeTkc9/x/n37fk5NJ9ium/53zg31+lZlIdvz2KB9y1eV/21vIxwTW8HXlY2L1Hno8+Kx3k5RN2JY07NsZ8n76u9LzX78c+cLU8I3+cBa/6afl7x3s/Tsn6nbADHe3/j5eBllCf71NhTNhS/i3oSdd7/bn4tFSdz7VUX/xkLpdpDng2lxmkytjnKm0Nvu7GdPNswGXv/F2OLl6tfw3g5pXQ46pd9jnZk8vXPXnxMTck19ezA4pH5gxTIJMoh2meeXkbfFnUkr908/TM5+vWjycHHEj8mXMPLPzXfqXmwdlN2c50emiyjD4/zsyxmL7NB87PRJ6Z8YPQ7181dyo6ZH01sbhvb9vZ9nc+NfY32GtckqbipcrAN764H19sYor9MyXoFprpJFFgds5LASgIrCawksJLAz0cSsZLbSgIrCawksJLASgKfSQkATBVv5PMSTz7J5JMMdjMdE+LLbsLjjf6ypMuyZJ9PdNlxyx6Y+Rv/VAIoL/GaSjYwufdzgKl8EsQSaDHBlkqMWjLJEjs2llRCypLaLKpzD5fsXEtGeDCVJia02C/vL86xHeevkUr6+DnM0wt/jCWr/MM7S5zgX5/ctrFaX6I88H1MiqXGsSzhGmWebzMLNob/Gg4lpaOWgIu64/XK67nvh8nGHshADv7hV0x04VoeTJVKxPnrermazGPi3foWk9EmY9+HVHI3JkX9Q/tUos76FxOe0YelZJaXwPT64OWbl4y2BKNdwz80j7/l2U/eNb0uepnnyT3K/yYJ9GW67O3SbM2S4Da2ZWCqZTKLsol9j/3ybUGOXh5a9G071GshCv6s2CEv2R513n/2D7NTsSPahh2T8u9edt6HWRu2u3t8YJDyrXaMgan8OakCAdMtS7ZHMNV1OjK/Xth13NtY6rpmk6nxWp9+xk8g8U4GiAVI0fqX8uE39cNRruZn4/rD6+CyWBdt3PfRz7/XyZQP8nYcdcx21k75zjx/4eNG3romFd+8PKwNbwspfxrHk7d+8HNkfbL5jb+l5pgFsxl4w64Z/R8+e12yNYSBD4wxCONQ5hYFgKKYCsWI2h/1Hyi+RUEx2AfwevToke7eXwJwRAsK0AbatHNvEidelZcCbLhz+xrKMRfsDpViVWbjifS6LTJTVSpT+cK7h7LRwI7+Z1KrFmSr0ZD93UMprVdlOBjL1XlLXhyfyscfP5YvfeWO/OEffl/6/TOCqdbGQxkPBzJEMW62BgRTDgwNRZFgZ1AQkBWDTlm4DBmheI9F/hnwleszsPVkO45jkWw756MWDyW31BtjOcjq8yBayA1FtLojrDKQYp60iL7I89rtDnfpRyE+ro1iZezGPt99n0U0yqSFolQW/nKhrgxMtp4ByADzaTqchQNOk+pJBqCaL4iVNQrzC2YqgASgOyhiR3Fzeb0u5UpJGiisr6BYGoWWGKuOF9cy/6rpSpZLko0KciawZg6mwoNjAJAKMp6VZbrelJHU5dHT5/Li5IxgstEYbBoAtowJbgFDEEATKMxEASkKpfd2t1i8DVaqehWAlhJBFWsoeCY7mNJssOQXxZIFrF/BtKMAOBbQZvqsTASUzlw+Fp/xGwuLUbCfFa7TvnjvAcYebQuyx9yiMBiAJhTco6iY7FHVKvUJgAgU5KOIlCCENTCXlWSjscmC6GdHL8hQ1WoP5Nvf/o7s7gN8cCU//elHBFTVN5pSLtd07rPC1mIRTAkKauKO/9Arsv2gGDsrDCdyS6u2CTKboRBSQUIq25lsNess4t/a3GAxN9oEkAgMT3N/Sz+TYQGMvQOqFLb7YoE1ZwI2ZvOPnafxHoXGVWk0tqW5uSs7e7ek2dyRRqMplSrYlqoEVIG5C90GkIhy7fUJ8IOcyYqwvi6ddpugjecvwELXU5YbMPmNwa6GgvOBTEZD2hoKljcbYC/bJbhns9mUcrWKMmtZA4NNxixBO8qAWAQmjPrS67aldXlOMBWAVBfnpzIZjZT9qFpVRiD0CfY5QZEqfGOJDGWY5j7Aq8WSTMCkMxgSrQAmqt29fdnZ3eN7Y8gCuAqgucbmJgusCaYgQKFIBhUIBYxRYBqDHoL54+HDT+Rv/vbH8vDhQ/qNf/kbv0HwEuSm+qm+ogPAwdmFHB0d08egkPurX31P3nvvvTlQVAtNtfBd12XKDgJ/ANaely9fyNHRMwJiAOgAy8ywP2B7Jy9eEjCBgvDLi3NlnRkN2RcAfTB/ZAlhgbYBLmBDKn/aoWLFMsCcgtJQ3F8uFwhiAkOVMTXCD4DhBvO6sVGXzWZDDm7dIpMf4hVYrMAmhDlCPwFKwfww3gGID+Dhemle6I++oc+t1iXBPrCng9sHlKkBqmBXYGFR0OmAYFNl+QK7zwt59gxAsnOCyvC5D+DECAX+mS70FQACPQXgDMxql1cX82J0AIYAUHnjjTfnrFc4xgrfel0ASxQEYnkNxGGMDyBONK7gaIBIAIQrSbWqQEmNA4jhOFeLoRFjms0m7QI2AYYxHANg0a1bt7SIPyvohx8EcAnsUgD1QK7wZdD3dgcAsa5UqjUyvmD8ADmenp2xfbSLfqqMnkm708kYqIrS6fYJqCJTCYDJuHcHq0ixmAFn1K9aQSCYmaajCQFVfYCpBgPq6aJAKWMXyTZagP7SJ4wAJoMP1Ci1XlwjMHtnZ4t6hDHjOp1uR64I9hozkgFIAV8PUDOAr2AnJMg0AzNpXFW95VoBrDrZWsPkrIxiuq7X2MOoTYCEshQpCxtYwPb3d+XOHYBN9wk6wlxeXbXl8qJFPSPwEWuY7M9veqz+T5k0sZYDsGpR+K5rD5wPfQE729bWNoGAmBOAzNAW9GRnZ1Pu3lUwVblclNu3D+iH0JYxU0FmBwcHBH1tNOoESYIxTsFUGl9h62BZwzUAiKPPKiu4EHMyZ6bKgNI6TyOyIyHeo6/QdzA+UmKIs+MFmAoxGW1j3XRx1pGryz4xT81mXR48OCCYajIFuAc6ApD2lD4TvgQgLI6XoKhMZwi4sTWVxku+MjCV1k4ittpa4Wc3CIrreFt3QT/RNmxH2YlUZ1RvAPYFwA1+DmxOa7I2Hcqt3Q154+6uvPHgkIDxs4tzgmy4HuG5uGdcl+kY69SC1Dd2pN0eyKefPpXJBCDVilxeduTsvCPnF13p9qYyHCtg7qvvvSO/+7v/PUHG5l8IQCGT5liZ3LpgDsMaoCAFxAawU/FPmUe5AQHXyAt2NdM3rvIzOSmRpv7XbXfl4vRcLs8BttQNHwiuARsjWDO5nlTgG1gJDdym61m9OmweNqNrZ72+AgfBcFWZA9cUpKjFwLqJwJqCILkBgDFSLcBUEzJwKUsV1i+lSo3sgABagTV60IcNUWnI6goZQJ8xGYgJCuJUAJkBCufsdBmIyuxWAdwKtoeNIHbCHsBUBb0H+yXW4gD4Qme5XsX9A6jMLP+dCQTtcFwZA8/ivllz36q3GfiK4KhF8a/pO2ZoXkzJY4zBSR0c9T67b/E6ju/mAKbsXsbnBHzhqL93t++ZkyF7n96DLO6NYAfYHEDvlbAGsqUm8/8OTEWNzEBYBOKSxVBBbT6Ho+PQufG5GT+exX2T+rGYp/Hf2X1CzH8tdDXbzCADL/m8gs95xPyez1OY3P25i/l9Fbg5163wsMNfy841wFFq7P76/v7eYrAft/0+1x0zUndifE7h28x774ExXuZ5Y/fjiGAqa8v6b214kFUcc97cp2Scmj8/X9Y3y/1EPfB2YfEinuOfRVlu13I/eUAf03GfL7Z8ZbRRr+fx+Hgs+mjtRBb5mJ/y8oo5Pz9W/7zD51RxjH+e520tzxbtnPis5iZ6Z+eibd+PmMu1XKHPv3k9uOm1TAavc7xdJy8Xa301vfJ5zZtcJ29M3jf6tu14u67PxUbb97rk7SCVF035IW/n0e96O4rX8fPn+7dM/natlP/0eh19qPeJeb40zoPXHd/3eH7qOBwT59zLxj9XtnwmfJ/32dGW7HybW4tDedePPsyPL88uvM/x8+Dluayd69pdZo/xN1wz+q7U+fO+Zcydy2KTnzuTX/SHXr5x3H4OUv1N2XL01VF3U2sQHBNjU7QLbwspO0vpqbVrx8e1TDzH+uBKWgyAAAAgAElEQVT7bDpq9095YKplOnMTv+x1Ma+t63ynxYu4FjI5xOdLKT/tZZDXp2X+Ic+veBn4uOH9rvXb2vB9uW7s/veU/KKtp+w95WeXzZ3ZrD1/iGu2PN8erxP7nndND8LN87exLbuNMhtIXTvO87L+Wd9WYKrX0cjVsSsJrCSwksBKAp9lCayYqT7Ls78a+0oCKwmsJLCSwGtJIIKpfELX39TmJRJSyYCYaLMb9ZiwX5qAy0aRlySLiTnf19RvUSgxYZF34x4fDPj+GCvV6yw8YoI1Jquj/H1yzcZgSUWTa15icf6wPnt4mpJBKoGvz9UXiKq89n3f/EO5eJ04h8uSnSYPnxi069h4rDjAEl2pBJxP4OD8ZQ+9liVmvcztvdedn9UPLXB4nb9lSSPfTuyn1504X/5YL3+Tqy8miMC02B97qODHfxMb8zLPG6NPWFvCz/uPlK7EhJpPXvuktNmHn8PUQ9rUXC1LEqd8kpdHyv+ZDnubjfLx8o1+wp+fp1s+wfuKn8p2Rkzp7zL9vqkOm0zt32i79kAbMvIPe73PjuOL8+5lmkqc2+9+ftEP210V35ONIdt51YpacF37zctvWbLZX98eCsSH2l6v/ThTD0L9WNEHs0fvw9CeB4NFnc+zE8UQZOCFrHgj1dc4F3mx2tuxtxG8T+mzP8Zf1443PxR1ZplesijdsSx6mebZYWqtkbKHuC6IssrzgdHeLOZEOcZr4jzIIM+fWr9jv7wf8XOX6kecJ/+gytq5yToL7aQeGlnfYyxM+Y+UX4vHmY8w2XsZRDmZv88wHmzKjvG6mlrP2LlW5GJ+yo/RHj5ZcasWrk7k2bOn8sEHH8gnn3zCYmgUbWL8aAt2amsVLfjUwudUjPZ2E+eRbFDcBT5jYxAFueCvtFYmEKJ1dS7TSUcq1Zl8+Uv3ZXsHiJG27GzVZWd7S5obuzIezuTi7FKuztty+vJcHj5+IV/96j35n//oezIeX8locCm9dktG/R7BVOi7sjJkhZUzkVIRxb8KrgLYqdcbEEyF41DUyF3nsQs9duAG+0/GlAKGJu58n7EVcIyZr/DxQOdCC9i9/Ew+5hO1KLjHwmD8awXHKDqGrFGEakvXGVgCCJDADvEAAmFcVjSt/UQhqratBagoPrXiicW5pqGLwmwU0SqgakgGBBTOF2ZlApUAWABjEQqRDVAGkEHGS6RAL1NYMlIZSAuFksZMZWCqNZnMStIdFaU9KMizF6dyenbBglKwDI0nYBZCEdWalEvKrrK5oQX5W1ubcvv2PgEs6xmYDAeTeYId0J0gyZg1UqYOLQqHzppMlBlH9XlGlgGzMRYKz/8U5KExVo9FHwDMwPdmG5QX9QcAksl8l30cCwAVitxRHAtgFYqSoQ8ABBVLFQKJiqWq9AdjOTu/krPzlrz77pekWmvIUQYS/OCDTwmmgr6CuQcFu6qLBYH6kiUtA/It+q6V2pAJpokzsgbA5EBGwx6BQgBSAYi2u9OU7e0G5VxcR8ExCtABptFNKyBLgEbmMpqzFShVx7w2F6ACKqCyVozHMxZco98zgb9A4TbWAmUpFWuytb0rza1t2d4CC84mAVXVOvSsRqAZCoQHwyHBGigiR3ExmB0AZFDgS4uAKoAglD1MgYXQIbBHAfBSAbCm2ZT9vV3Z298nCw8ZmGSNYBf0D0ABFNVjvAAADYY96ffa0u20yEoFcFCnfSWtqysCq2BTBOvUAa4oEUhl1Fxcg5GVA8x2QkDIGoqh14oyAMPFeMLvdnZ2yVB1eO8+AVUFsDAAY1dYl/rGBoFUWzs7ZNNqNDZls97g2MHKUqvWGA/6g578P3/+f8uf/l//p/zar/2a/JNvflN2dncI3IMfA7gBf5eXLTk+fiGPHj6STz99SHn8q3/1m3J4eJcgEcy1xSUFiCo3FwrdwWD24sVzOX5+JC9fvqS8Abi9c/uO7O3uE1j17OlTefjJJ7wuXiwM73Q5D2WwPmXxwtakKMAnAwh8GNY8ZHbDPaYWfYOpC2w3BLBUwZalzImo3YfNwq7uPziUg1v7cvvWvmxtNTnu+/fv0c5xHRwD3YXdolAfbXZabQEgCfJvbG7J1s6e9LtdsmqNhkOyRYE9CX69WqsSLIJ+GOMOGG3WS0XpQd+6KHxvKIPhdEpg1NnZOQFrT548kw8//IigInyHW2cFHAiBJDjn5MULOTs7k5OTE54PPw8A04MHD+TNN99ke5A1QCiIIxgPrgu9V1CNAqIAoqpWAQaq8hoGosa8A5RSANvLdMh4htfu7i5fYO3C9QDaIQNiFmsQJ9AXMHqBxaVN4N2E10V/wdwEe4NscMzmJlivpmTwg55Ch8lA9fSpHB0f8/h2u8V/X744lZOTU4KnEFvQV7IgjicEXBG8RdYoADqVPciAvfM1JoC5YMUajqXf69PGbV3K3Enmm6xwGj5adVsZMM2H2X0U5Aodq9WrWQzuUb/h7zBf6BsZBAGcrFbJbGaMOQZAQDxE6IH8AbBTMLAyNhIwlYEcFEqlYZIMcPAFBDiBcW9NqtWi3Lt7SD3e3GwyvqAvrSswZoExEwBXjna+HlSglkoH152Dqciyh1fWnzkz1UwaGw22D/a7Vqsjjx8/eQVMtb29Kffu3WJPYU8Ht/dpS4hzYCwFsxlYIQ8ObsmdO3eoVwAxApyHuAT5KOBhXWrVuoIx2+0MQA6AnwKMDdyP+QGGhYDwyZigNVzP9G7h26cE+gA4Y6BByOX8HKyBPem0R1IkGKwhb711l+yZkyk2EAAAccw1AuIB/BHlRtCbASwyEDhdueoK1laIJwIwFYD/BFLlM6yn1vG2RrZ7dowFY0Ac93+QG4Bryu4zk9lkIHdv78i7bx/K7Vu7UqkUySoIUCvsD0Bl+Mr1YlkK61VZL0CHm3Jx0ZEP3v9UJlPENYB02nJ62pGTsx7BVLjszk5Bvv3tX5Df/4Pflk4Hv5+R5ZAMQoX1+Vq40+sTRITYCECwMlNBiXUNb0ySAKZh3rBOUJZK9B+AdgO5KLweMm1dXMmLoxcaH4YDHgP7wZoastb7OGUhBZjKNnrQtayyY/r1rIETLQcCMJXdA4HtaLFwVvZDxhkuVTNQemGdYCmsVyAbrOtGk6kMhmNZL1dke3uXazYcAyY8MPIBgI3viiUAWcEaNZVeuzdnxIt5knivis92jwxxQtfhX/Ed/DL+MMcGNiQDF6QCtjzqIEDzi3Uq4oG9LC7MZZCtTXyflEHWOaNMEX2eBgcAuM0ZdbkW71ctvzEHMGVgKru/Md23zxYrba2hG0qARUrXAp4pyM6xeInPyryqoETIoYi5Czl9HFcCCAvra9iSA4Apk+wib2T9f0U2Djhm9/4xF8P7PbfBTvpeXkFs9pvdj6efTehmJvP1tXMMPofkz/V98Ppl36f+9d/5e3Sf64j98Pf4Nl+vOC73IaX3vm8xj5PKA9nxPofm5WLn5OVPqCfZvOM8yy9SZzJdMDl4wJZdY1l//TGWz4n98ceYjOOYYpwwEXo7s3NMZjEPHnP+Pq9qtm/X9/m6mOuy82Key64br2N9xfeQra2zUzqYyg9F24ny8r/bb17Wvs28ufLj9v4hT2/j95aXMV9q/TAZRT1eZg83uWaUnbfT+N7bZwSZ+Wuhr34OTX+8PFKyWdaXaN8Ww6wde3bpc7FRb6M8rE0/ryn5+muncvLeDu36dq3o55fNSZ5MvM2mbN63aTKMcf8m1/W26+c6NS/Rn/v2o3/0sUxzobqpk8nSx4M8+Xs/FccS5RY/R//kfXrKB+A7P48pvY3+JfrwqFt+3lJzE3UwNV/z83SnpleYaZf5Ni9r70OXzXFKz67TvVSf82Kl9dfHhJs871imB5CP15+Uv45+JOqtn2t/rNlGtLU821gmi5Qf8vqT0q3rfLmdk4q7se9+XCaz1HO56EuibFJ2FOfH6wze3wSEizY8cC3lW/Lkm1rf3NQnxr56H5fyzSkf6K+Vuu7rjMUfG+NaXKPF/uF33Nsyn5rdL6SeNab8Vp6N2TW+94Pvv06J1nWqu/p9JYGVBFYSWElgJYH/ZiWwCpj/zU7tamArCawksJLASgL/tSUQwVTx5j4me3B9n+y7LnFpN/AxUZxKxuXdzMdjUwkAu44Vv/qb95TMUomX1A1+Kik+T0pkz/hfZ+EREyCpRGpMYPgEn/3m58nPQar9mGTL06HFXL86otQcx357hoxUAiYv8YPvUw9N/YNRk7c9sMG/nkXCkm8+QecT3vY+Jml8YsaSdF6PrpsHnwg0GftCpJvaqvU/JeebfJeXULXr+6J0k7V/6O1l7e3d5LMscblsjFGmc7txBe/Rlr2e2PGp8flEdpx/fI72HfuSsik/ljy/5pO53i95fYs+0/siex8fmMQx+s9RJnn+zOs5jrGEZp5fs3ZSv99Ed6NN+4fJ9jDeZGGAkdRDzdT4UvJIyTsmaa0Pdn3Td1zfCivRjvkPm895Af2SnbS9/kb5eBvzMdL8gumol1FKv32/ow9LgalS/uqVmJWxJ3p99rZvNu51wdtPnt/2ccjeexBMjFMpH42x+vny403J2saAoiUUiS/zDzEmet2JbUcf5GUSZRXl5fsQiylSIFUfc7xOmM6kxmTnxGIOs/Hob+JY41oh5R/jdZcdk3rIER/Ce7v0tpLya9GWTI88eNrrtG97Pj+w22yX8Ovm3tqCPeGFwlYUcME/oIATL3yOD9IALMD1zs9P5f3335e//du/ZQE32kCBM4pWWVycMVrZ8TjHdMHbRVzj2HyaLykUtHAOhcZCtiBlpkJh69q0IINeVy7OT2Q2G0itviZfe+9NuX0HzAcT2WpWCaoprdelfdWTl89Ppdfuy9VFR548PZGvfu2+/NEffV9m045Mxi3ptq4IphqjYDtjhcLO8mQqBRtAqax9GU9ZrNxqtaXV6rPAdnt7Q+r1mpQBvIC/KSiYSgsHUcSn7B+ce86TFjeqvaPoVMumlRX11Zet5/26BWAcvKyYHXJGITPnKwP4oF+ExSjyUou2WUCNXfmxqz9igIKdyODDJS/YEPoEoujcY4f6rCiWjAy6ezsLDcdarIw5R7F7t9eR2RjtrRFUADBVuYwCyCJfAKHYRuQ6RqLKtI9ZP1nLOYVPBDMAN/Eni8Jkti5X3amct8fy4vRCLi6vpIX5GupYMIZarSKbjbrs7ABw0ySTCAq3t7ebBL30+13pdTsEv2B3fgC9yAoElgMAjQd96i7aBEAFRdSqnxmgD2C3rN8ZPjfzv1kRJAE2WpBnrB7KVFMkCACyxGfI1opZAdbodrq0HYAtGs1Nyh9AjVKlzIJlyB9F0EWwylQA1qhKYb1MFonzi5Yc3n3Az0+fvpRHj4/k0eNj2ag3CUIaosgXgB3Iv6gsE1LQ4lK8lAMiK4AlTAWvKUnMUKQNtq/JeEAgFQq0GxtV2Wo2pNGoSamI6k+wf2RsL2sK4kCx8ICsOlkhKokpoOcZawHZvjIwcMaGBLkBiADWt3K5KmsFsAChUBv6CrKsNalvNKRWaxBIBWAZjjm4fUe2d/YUeMbBocgZIIUJgX49zCkYZMiG05bLzFehb7SnGXQYxfZ9GYPlpFwm8Ak6BBARQIEacwDk0VgN0Ah0CWxXV1cX0m5dSbt9Kf1um9/3ex0y3AGABj0DgGp7e0tq1QoZo5TNCgWxyrChxcGZTQGsJwWZ4nrrRRZsQy4AUG3v7Mr9B2/KFpmBtliwDp8EEBGK2uE7oC8EaK0roBE6hRmGXgP8+pOf/Eh++vd/L7/1W/9afuk7v0Qb0PppZbwBaAB2PRiOCDr4kz/5EwJkfvu3f1e+/OUvkwkJclSGEIDdlNkGMQCF9mRCAtMb1CwrDMB7AMtOXp7Kk0ePyGzz+NHDrIh9QtYlyLLf70mxUJByEX3foJ8EgweAhLAhsk1kgCoUOUNT8R3GT7BHo0FWPAARMR4wA8InA8Tzzufflju3D+RgH0C8umwQKLTDPgDQBb3FeODP7J6BzGfrGfvReomMUQDjkHGpryCwi4tztrW52eB1KjVlTAKoDKAzFqITuEiFz1g/ADzLQKj9oZycnMnDh4/kgw8+lA/e/1AuLq44DwCvQA6VcllePH9OINWLFy8oe8Tmd999l0w/0FMABQGowjyg/9AB+piMeYrAkywmA7SCPmLiYSfwcwCkEHi81ZCdrQYBZ83mJsFTBoKC7zJQNOZcQaGw/Rntr9vpUCYEH85m1BP0By8AstBP6KPZKQBrBCevrbEtgKZ0HPDtAFQBFATmpyt5eXJCvRmMAHYFo1uZsgXQDWAbyKPT6ckQwBPGOAVzr8Mnj6dkaBn0AAwdqW5mm0wo0ZkWVNvmEgbIMNYkuz/SmDVlHAOgSuMk4ooyeNLvgQVrBlAv4sqCSdLWW4wnGZiKAKkMtG3Fxpo7wfohY3aZMxqisD8DW02R+1mTWrUkDx7cJ6AOADnMNwB1ADz1usrGwxhKoDGAwQB6L0A5XA9MVA/5AnCW8oUNKOMSfMNWEyC4plQqNc7No0cZmCpj7QIY6f79gzmY6tatPY4RuvHxx58QVFerlWV/f4+gOrDCIS5DHxB/UTxE3RTIDfFxSHAI+muMqJCTgWKUiUjXMxgj4iQ+4xibE1tHws4UJKZMW2DtOnl5IlcXA+l1oPsie3ub8tbb9wmmGk/6MgU4eA6mKkq5pABIbrCUATgJGMpQwcaOBDCV+j7EMY19Furi/f0r96cObGHrXjKdrq1lYEjV5cW6UAFFCtpc5zWm44G8ee+WfPkLb8hWc0PW1qby8uQFWd10LY+1RIXrh2IR4DPEz7Kcnrbkww8fymiENWlZWq2eXF515eKqL+02JrgkX/zSbfnGL35Bvv3tb1KOaK/CNQhix5r0BgMCGfEvmQLXSxkzlW5EoMw+xTmYSkE/CnTWBRSWETqnjLVkxBtLF+yrl1dkphpznWeMcgBYY74V+Afnis+QicpP9UIBVdj4QDcHsHWrrdFwaQNTMfeRAY/03glgKgXtMtZgnYrYg6JzsmhibaqMUzCpXn8ohVKZYCr4VoCtOp0+zwVbIhhjwW6JWE/QXwdg7gUbV7z/8/eIdl9qRc1cg4zUjwHYis+wFwPGAlCEEWBzAGXbUvkY25SxUgG4SZ3y/SAISe9bdK1rIEJAhgF6A7hM1wq6fldfBeBwpaosqj5HMwdAZYCVeA9ruR4DTtmaEZ8tjti48R3iNOKwgalMZ+weCfHSgJWImzhW4+8aGTrtXtliPGRorFTwNbbxBzcFwNpgOOI4/b29z7u+4tezWO/zJf4+3ObY5vZVWShjof3ZfXfefby1EXOJJo/Yx1QOK/Yn6qDFPdM/u19N5SFSuQ4DqPnci7Xl9Tu259uK98KxL9bn6E9Tfbc1f7yez3F4QEx8Xmc+2MvB7sl9Hst0y3TZdDzKKK0HC3Yznxe0a6Z0yPfH5JPKrc/vx7L8bpRzlEuUfdR1ry82fjvH9DD6Lp/v8XqRio82BmvbXy+lU75/Nv8WT72eWJ9snnCs6YD1P9rCss82Jh+jvb/wcvTzGH18ylekbDLVF99WbNeuGXUi2o6Xi8nEyyOv3dhvO8f7IPvO25DJyOYh5k+jTuT1N+Ujoi6YPsTxeL219lM55tfRBxwb86beby2bdy/LPH2Ic+31OPqCm/Q7zxd7ffA5yOhrl43N/xb9Rd5n073o61K+3svIx92UPaRsOxV7oj5Fv5nqd+p6r8wfd9TIaIndxo7+Wr4v3lZTcriJr/D2k7LdZfMR9cjbj5ezt/HrdM3HO2s/2vgy27B5iNdZdk60De9/l+lfaj2T8sX+OL+m9MdeZ8cpe/Iy9nMRr5dnu/6aUe/zfEyUo/XB+zJvzxbjrX0v69hWnv7ZnKb0/Tr9jHaRFy+u08tUXDEZpWLbMv3L8wN567GoJ8vAVN5+os6YfaZ8Bc5bgaluqgWr41YSWElgJYGVBD7rEnidmubPuqxW419JYCWBlQRWEviMS+BP//Q/vrrtZ1bkmBJLTAjF5EwqCWPn2EMVS1LkJYHzkic+kWF9s4c5/iY69vG6RJrvs09YpcYax2s7bL+uCvmxxwSNJQr89z5RFROgvk8+cRSTb3mJkZh01Br1rPwpe8Lp+5Q3Vv/wZ5k8/Hz4HRWtfz4p5R/o2YMh/3DZA7i8XvmHCSYftOUTX35+vR7h+/hAOM6Xjc8Saq8+OMGD9sXumTfRjfjQy5+TSkbad/5hZqpPpkPWvj0UwPepBzsp+03pzXU2lbJVb6OpZF1MgFobqWSxyd3+NZ3w+h/tJNp5TMTeZJ5Ml6IeRX3L0zM/R3lJZi+n1PvoL3ybvn/Xyc9f/3US4d5Ozcek5BFtdxmYatk4TbYxXviHflHPcayBpfCb9x3+Ib3ZjyVjo5/zSVrTF18s4JPh3m943fM2asegDe+PYqLYEvg+CY02rVAn5Y/jHM6PycBUXr+vs1//e4wPKduO/ij6cLt29NFeBimfEG3UxsSipWzn/HiM98Vx/rx/iONIXd90x+Y5JXc/p9a++SU/jyk/5s/FtVI6YbLzhRjetsyPp9ZV0d+k9HuZz0jJxF/H3kd999eJ407pVvS9ZjMeTGX9jG2bbRcIjFHgS57PiPLAuQaEgr9gUTNZj3rzQlYUmPl4ieLmhw8/kQ8//FD+8R//kddCkRuKrnEeiroNmGkAKxT6KbBk0T+0aUW+sXDG4tl6AcW2KEBE8eWYgCorlpyOZtJrd+Ts7KUUCiPZ3CzJN3/xHXnwxpZsNgvSqBdZmD8eilycteT50YlMR1Ppd0fy9OhM3nvvvvzbP/xnUljrkdmq12rJaNCXCQuLh8pqMASrx5RsIWAYQpEldtYHKOPi/Eo63THBNnu7m7LZ3JBarU7QFJaN3EE/AyuhAHG+az7AARnjEHRBwTq63lz4DWOTADsQCvp0h0j8rqBYFNiiTfXz+rKdY7Nd6FHsSdanxc72KldtD5dUkE0xYwvCug9FywrSQr/Yt2wtrGAAbQ8vFCeDWQlgFDL/dK5kOlLmIQCbAGwgmKqMf5XhAYWX+pfxbnCtrWAqFKyClQp91n9Rq4l/UdQKMNVILtpDOb9qk30IoAkrCC2VwUhVV9aZnW0yUmHH+UqlzL7g2DYK+1sX0u0qGAS/1WtVApnwBzAVQB/Q1cbGphbss/BsMT+UpcKP2D8Dv/FfrS3NWASUbQ/FutDtq1abbYEZZoQi4IwhhICcy0sWq282Nwk2aLXbBE4UKbeKlFAEXa5IEeCDYkkA8qhUGtLpDOTyqiPbO/syma7JkyfP5fj4VI5fgAlkUwqFkgz6Ixb/F8sA7CDmgjFDgUR8cXw2o1otTpkSvAhYz4zsU7VqUeoAq20CNFghsGo2G5H9AKAh03fYOMA4YIHJHFHGzKIMRsqExv/xPYqR9Y3ImCwAYPMBswIK2AvS76PYH3YI9qAaC8KL6yUZ4RrDsdy9e192dvelXKnSPuGrADzCZygiARqdDgFs/f6AjFVaxL1GJhSgxpQNBn5lLLVylWCbzQZsGSCNcma3KDZfZyE5mHMAojk7O5Xzs1Npt6/ISgUGr8loqPY1BThgSgDVRqNOMFUFTGciZIhCUTLkYcW7LCEnE4LIcKKAqlIFoDJlrMK81zY25Pade7K7vy97+wcEl1VrdX6PYyAnxosMxLbdbMre3p4M+gOCLB49eiSPHj2Us9MT+ZVf+YF85StfJpsK8xIZox7WFQA4Yh7AfPe//2//K4Esv/mb/1q+8pWvyOGdQ/o+2A98G/wEAEZXV5fS7SkbDuQGEBP8H3wefOnDTx/Kxx9+KM+Pn8vJyxfy/MWxghFmMzk9eSndLth9RtQ/6CTBVAKQDfyQ+VEURhfI+kFMKljMygBMwuZ3ZXNrk2BWsjNlLDmHh3fk7t1DeffddwjmAMgSdg9/BDYp9BdgKhRUK8A182vjSQbQK/IYgHJQmA1Bw+8NRgogg+3u7u2QcalGJjllzwKYCkBE/DEGIA6RKQj2ZztUq28DoPLk9Ex+/KOfyA9/+J/lyZOn9KsHt2/LRr3OvgFMBaav4+Njygngpa9//euyt7tLvwOwnL0UmKKgTug17I1sUI6hStkCAbIssSB/b29Xbt8+kNsH+3L38LYyBwHgublJ4BCBZACk9gBOBMgJTGxgi9FYAXmTHevsnO1VqgqKAfjm8uKCvg1+FsAngDAUZIZ5LVFXMB7EoS7ax1jaHWUBnM74+fnzF2RJ6/R6BKZOJzOOBwAOMK/hfDLBkBlKaOv4HfGfczYcL8BUiM0AlGEtkrkiA1JBN8iXl61pdH2iQB2wFoIdB78Z+yauYTJAbB4MAOaCz1Sgi/oYBa5izCp3XQNp/FBgAnwQ54sgBfiG9XmRP2KmHqtsmVgHVcpF2dysk5UMgCocr3J6Lp12TwYDjfEKel7cC5JtM1sf6rUVpKSsX2Axg/+CT1BgC17bWzvKiFgsydnZpTx8+CQDk6iL39luyIMHB4wrsKvdvd05w+Unnzyk76nVSgQvwh81mw3qA1h1oFvmRzDf62vr7APmz+xeZa3rDGV8VOCNrqNnGTgPrH7wRVi7jZSZh6AT9e0KsJvI5cWlHB89J5hq0JtJtSpy69aWvPXWA5mtAXClYFB7gekSrJYmS6xLCKRi7LR1QQbgAZCKaCvYuIF50qw0fo2uuqA5N1vvw06gJ8pMtWCWI9g1Ax4ZWB9hdTYeyttv3JFf+NLbUq1gvQyQ5kv6ZLA1Yl1ardalUsOmCQqmGgyn8uLFuXz08RMZDiHLkrQ7Pblq96XdGkq3DyBQTf67f/aefOUrb8ve3rYCWuGPCyXGCeg6bbbXI/BEAcIVWQNIkvlGqL/6PwB/oRgA/hAE73KEFg9hh/CbYNU7OzmRNtgB2x0iArFUMBYZuGoCsqALBVtrY82wuD/Qe1AwpKXAVAr4tfgO3SCAfM5Gg5VPgWs1ABDHEwDpdRncRG4AACAASURBVL1CW8TYGZfB9FWUDvS1CNA0dL9AO251oEsitQ1s7gD513hNxpz+kGseri/phDJQGZFlP6sztt6ELivgUZnP4FOhDypTtfn6Rl3XU6MhiVe5wipkwC0CwRQQNZvMuJcB2kH8p69bxwYDZamUyrQnAK+msDmyuUK9M9B15osAgkMbuI9oNBvsl2c/hzxtjWP3nj6PZb8ThJ+1je/I0lqvz+0CMsPcAygGu4MNWg4J3+N3/BE8ngHocL9RLinjZCblDDSuaz77s7FjLcFzMpZKzB1jTcYqazkNf/9t781X+nxLtPG83IMetwBT5eVYUvk/uzf3eR3fp9iWz9HNBRDexJwHPqfyHP44e29j5l1dFj98bsT7Op8rMtn65xB2bBx3zJ9QfzOwsO+Tl0nML/q8p88xxucePndp+qn37FkMyDZF8Xms2Ib1z2STyoN5uf1sLkABVvZ96vxluhXnOc5vlI3vyzK98v2wMVv+wufncJyB+a1tk7mfb9+el6+f/2Vj8fZpx1lMTel6zNHimnHu8mzEdNOPJ4Kp8gBaefPor+Xtadn3JrPrcopRNv54+83bZvzO64H1J9p19O/eD5lc4zM385e+fz4X6McX9dTLMeqI75u9j7LyvjDqudff6/xkSif9GLyuRNvN02dvg/GYONfL7DdPj+JcxTn1virlA1K+P84BPi/T9ZQs7BwPEvZ9tX5FH+ZjhZdXKgakdN/rn/fldr7X5TimZbY3PzbLeDLVFTbBS10j6s8yP7RMh+xa8dlYSqf8fPl4sszOfOz8/9vH68Zha96UbeTp0uvaUSqG5Nmsl5GPG8vG4fvj7dbbG97H+fJy9naW8olxLeD93LJ1QhynjckD+6Pt+LWKj/2xrTwb8fbu11qp81PzYPHD+9ib+OtlfjjlW67zwdFHxZidN38/exzuWZczU6Vim5dDKt78s+9/b1Ub/joOanXsSgIrCawksJLAZ1YCq4D5mZ361cBXElhJYCWBlQReVwIeTBVvsuONqyU98pLuqeShtWkPav2Dh5iAtPPt5ntZ4g59yXv4lJdAvi7R45MCMWkTE6jzRC13sX29v1SS02QbE8ApGVnSy85JJRDy2vM9TSWmslxntpP0qw+yliValiVofD/t+mjLiidiYs6Ot6S+9dPvTspinewhoo3fJ7S8DuC97bbpk2v+On7u48NTu35M8qUSO1oo+3o6kXroFfUgJUMDk/l+pRKi9iBUC4W02Nhkj7GlHu6ZPLwt+uS01+GU9vvfo974seUlHqPee72xMVrfvPyuS7Da79fpa55F45peh7x/i3pscvdzl7KhlDxS/YvJXN9Hn9j1uhyPSfl0/5Av1WbedWKSOMaFReGcPlD2fitPZ1I+2pKly5LsOM8/8EdhM+bKAEh2btRh8w2+r7EP0U/6zzamaA95dmjHxfnyeuRtzieKvb+MDzzz7EWroDJWGAeUTvmX1LjNt8a5TumE+RY/T6lEuve73td6vY3+w9s8gFQodIo24o+xa+TZUZ4fiLbo+5d6eGa+wI7DZ+vH64KpfIzK0ydbR1k/l+mm9ztep2J8S60J7Nzor3wstLH7800vff9i+3n+KR7n7dnkmjc/AE2gaNH3N8rGxxC8tyJiFMCZD4S/sAJO/I5CccwLvkex7qeffiI//ek/sJgcRbjmT83X2K7pdi1jPvBgKq//sfDGYhn6kwJTsTgWQJ7hRHrtLlmySuWp7GxX5Tu/9CV5481taWzOpFiYyGwylk5rKBenLTk7uZTyOsAeM3l2dCJf+YW78gf/4y9LYa0vs0lPBt02GWVQzIlCTQCWAEahz5mA6aTE4sh+b0Ag1dn5JdtC8d3uLgBcDRZ2G3BKC+S0KBmVmviM92DkwMsYLQAkUhlo0RqBHmSF0gI7Y/9goWlWdO3XeSY/24lfgUkZ85OsO2Yq21EecUgLUG39iH3nfcET5kftBTAPfbinwCGdVd3dXwvAISeAIS4vz2U2LXIcVYCpytjhHuNV9iddq/HsTEczIA1ZqXRNRvDXVBmGPJhqKusynIgMJiLdPpg0wJikBZQQL9pGYTYK81n8Xy6xiBpF0fgdBbX9Xo/9BAMOC+3LWsgP4AYACxgj5pZgBQBZwE4w1XFjWnQ+VCaMtSgS428LVh8tvFzn6pdMQdjhfzojyw/ah64YMxlAQegTCoYBBkC/YSMXl5e0sxLYxioVqZQVLACAEIBGxSJAPnUWzHd7Q9nY3JbRaCbPnr2Uk5MLOTu7klq9SRBiH2AqMBVVisq4MVOQj/pQAETW+cJ7A1KNwKo07PNFgFpzQxobNYKpNjZQiI35A4PRQEGO05EW4xYLBDoBTIWi9jlSgXKDXNwGFQRSZarJmIzziwQTASiFWlcUMU/GKNhWUF25VJO1NbD+ABx0JadnFyzyB7gMxc64XnG9LLcPD+Xg4LY0t7cJuMEvlWqN9ouSYIKqur15IbPaqDIpVUtgkUBRbVFBHyyexnhGBBcZiOr09EQuLs6k22nLdIYiZvJJEYA2hUwmIzKG7O+BkUeZvFCejSJeAA/JppYxlZFRDgWrWXF6bzCR0VSkTJBInbqIamgUqKO4vdHcmgOqtrZ2CKra3t4hcxXtYjYj+AWFwSiKhp8G+KXX75HtAwX2nHcwxpUVvAAAJQqV4Q8ASsGxYAUCYxKAId/4xjfJLoQif4I7AbLLmPcMtIhiZMwh7W3Ql08++Vjef/+njBWtqxZZ4WCH+A12CFmgLTBTwd+CSYKMXmQhAVgGQKdRxtKjhfEEMsIQZwoGqtRqAhns79+S7Z0d2nOr2+E4MB4Axt5++y25f/8ui7N5z0zQqd7XK2hEQfr4bQOgEejwZMp+nZ6eyuXVpWw2mnLnzqHUKgAyVmQNwB8wnrVb0tzaIvsIYs0AdjMaSr0O0EIRXoD+GzEQhc8EOQG8N1ZgjAI11af89V//WP7yP/2lfPjhRyyMf+PNNwnCgTwALACY6umTJ+wnWH2+9rWvcUxgcTLQBXwSwG3K0AP7BAMfQKHmr7UQH2NAXMec3r17l4Cce/fuyf7+ruztb/M8BcoNCZ7CWAE0hU5ANwwYBhtBe9BpsFJB18Bm1dxsUkfAagZ/BhAp/BAEsNj4IwOeoj/VCnVL138AFQLoUiMIAYAkAGSuLlty9Py5PH12NGfiury4om+EfRNAlBW+oz8AfyEeI4JB3spMBb+0iMu+YAjzBVu02EcWFNpIUcYAVgM4NVLGPb0Hhp+CjgKsofM5HEBu5l+VDUr1THM1Fgf9OlrXO2C805iGz3ZPZvc+ZDuk3oy5vmg06nLnzj7BVAAL4vqQP9i7wEqFPjBGAUg2UqYyYytT9iBdI2AujF0LzJLGzGasjZDB5uaW1GtgO1qT09MLefToWRabNcuzs7Mp9+/foh1Bfju7W7w25uDRo8fsV7UK0B5AjzvS2AQr1abcunWLsRfXsDWd+QRlvsvYudYRQxesyrr2MbB5BsrFODOgCeYKfdWxqb5zfTOeytnZOcGKV5dDGQ1ENuprcmu/KW+8+YDgYDBTFQpAueAaU1kH646ty2ZYESjAfA4054KGdJoZ+yg4iTJAFVnPbL1ka69FXszWzbZGN7vAv/BdmK8FG5eB6AHeM3Y1BfWhf2vTkbz1xqF8+Yufk2JhKuPRgOyWA/jT8UjqtQZtpFKFvGtksgSrKtYMH33yWCYT+FOsPdpkpWq1FGyyt78pv/EvfyCfe+e+dHttApXr9YbMJmsENELPAFDu9PrUT/gzAFhAgUnQ6xTrMwCkFaSCMcOX8H6DgG31AYCnw84xHq4lz8/p6/rdrrLQEmCI8WYAtjXotbaB7zUWlbL1DWK5ghER07khAuJtxgBrzFT4V8FUWGcoqBDX0s0F4LsLMgSAEiyCg7EMsd7NGMrITCVgYN0goLk/nBBMhVgAtjz4ola7y1gFQCpiOPrHcQPwmbHFEuRjQAm3z4CtKfnvDFfSucafAYdsPYrPXFMQiAw2xjrtBX4a8QrxGQarDLtg2srAfwD0K6JrDqaCj0JsqJQruqEE/A3W2dl9zDx3Sta7DHiPuSutE4QOn0hfla3N52MLuSmfA/IsVBif9QG+AeebLAiUr9Wod7a2hk5VK5X59QxchvUOYqfp1Cu5IkXDvRIH1DcrGB/ywjqGbKncyGKxOYnFDn+fvrhXsjXFwjf5fEwqH2btkAEM85w5DJ+bsRxDvJfXe55q7gZp/no+Z+BzsnEcNj6fQ4j5j3hMzNXZnNt1Ym495ot8/sD3M08WPi9kORG/cdRCpoucn8+deJ20WB7PsWN8H3y/LQdl+S29d10wSlt7/llDSrYp+ce8XKov/jw/Hv8+7xhrPyVrOyfK3vfBz6/va8ypeTCRz1vgHMs7mHxirm+R07C8gNprnmyiDto4LJeUGrP3Qf45SpRBao58X0xW3q5MP+L4oj/Ma9vPzbL+2LhSsvE6HX2BPy/m36Ksoi/yPjClb75tu67ZTgpM5e0i1Rfv/2xM8bmnv2bU++iz/bExv2rHxn5c12ZqvuKc5PXRz+8ym/TzGfUm+oDrdFjvX9L+MbYddSzGhugjvS/040mN/7p5u4l9pOJTnuyj//C5+hgXPDgyL0ZFGab6i3OZD8yeiUd78m34WIn38Xlfnjyu8/U3bcdkaX7Ltxtld5O+XHdM9BXeF/h5NT+eso+8dUK0+ziW1DzgGL9B7U1s1uta6prLbDrKNPo6858xXxDjZZRbat2Cc6KtRJ33MvK5ETsuzpe/Tny+nYpNUVben6f8iPd5cS5SfUr5RS+b6ENTcryJzsa+LNMTH3u9b0yPR3MG1q+8efb6kJJD1KsVmOq6WV39vpLASgIrCawksJKASmAFplppwkoCKwmsJLCSwEoCN5RABFPZjahPLNkNq/1rRd0+eXJdQtUSd3aD7IuP/TVTidFU4jMmCfwNeOohT0ocqUSPb8f30c73yQHuqrlAH91I4qkEUpRjTKz48fvEpr/gssTssiSQH69eFw9wFw9b/dynEjPWB5NVnpxTiSwPDvDt2HWiztjxLDR2YKooU7+zl/3mwRK+r17ffLLJJ9+uS+68qrOLIpIbKUT2oB1j8n8pe4rfpXb/i/oR7c1+N5CJjdMnqJK6nu2GHGWxLJFmhVF+7lMJzDh/cR6iXKI/SvUpHoPPP6vrN52hxXH+QUy0S5+ENx3zifyUrnmbWiaHvJ562eL8qEfXyQ6/e3+e59Oj7vligahj1ka0Od/2MsnnxZKULP0DW2/XBqbyO1v7xKsVb+E7A1XEOJPSQ69D3k7SyeFFAbWfW7O51PVi8tn3wR5w2THeZvN8FHac9mAqtBdtPcZffDZZ5+lkyleZjdm5r8TKxA6/9sAsyi7GXT9enDOZofhSwQSx76mxeR9n59xkXGZP0Ud6/Yz64MdiD72974n2bnZkehjn0csyyjOvH3m6aPrv9Sja2rJzoz2k1nD+Aa2fH39u6n3KH6Taj8eZvNbBfJIBAEzGeXHB+ydjpCKjhYsROMYK26xY+tNPP5WHDz+VZ8+e0mfid3vQaX7X/BG+N9+Dftiu8lFffZwyu7M2Udi+vg5mAhREojB2SLALCiTHgwnBKGBFqZRnsrNTle9+58ty7/6mVGsjkelARoOhdNtDaV32pH3ZlY3qhsi0IE+PXsiXvnRHfvf3vysyA4tIh2AqsFJNuRu9Frwb2wuKndEXlH1iV3kUjZ+fX7IYEwV+m5uNjMlGQTwmCwNUEUxC8EqZhaXYzR4Ff5APCunRDgqtTTYmKwVT9SljA7RZoaIW7Cibypzsx61fAUYBoAYlwJ5plcCRDLxl+olCZCugj75VQUUowFyAqSxmGqAKBbAAmqwXwD5WIOsLCl/XiwCGaT9VL9Svmo8CSEaZibI+gpUK77Pv7fcpxlAoyqywLoOhFpajNmHBoKExjMAUyGRtxkJijAkHAiCnLCIoLlb2ArLTVKtSq9cIGEE3ANCbjqcEo7CYcghGEhSHYm1qha8LeQK4ojaGwksthAfIQ6uotRgc56KIG7+hoBZ2imJNzDkKv43FCXJHMScYRs7Oz5WthUAIAI1KfF+p1AmoAZgKoCPIol7fkhEAgs9eyukp2GFaLJpGYTOKenE9AvGmYItScJneOxgzlRaDW1E43qMgHK/NRl2a0O1qiWwoAMihjdkMLDtgilOmK+DL9CEw8ERYg8FSbLt9TNScjGqepZ6tZWxeWTwGWAzn9QbDjJmMJdYyJUsZCvWVlQDAJtjeyck5PJSMRlPpdAEeQUHqutw+PJC9/T2p1RsZC05R9gDw2NqmHF+8eCmPHj+hGzVdRzE2wRRWTJvpqxXDA0wJ/VHWnJZ0Om0ZDMCMBuakbPyibF4zMr+heHtN9vd3CEirVMBqBKCVFj6jEBnFvtA/gLcUzAegjcgILzCygZ2qVCGgBHMPIB1soFqrSWOzKdu7twjyQZH8RgOsZgCWAZQCgNE2HwYAWGO357AVgKbA+gH7ANgLNeODfp8AK7CjoRAeReUECnW6rDlGIfj+3j79HPTT4ABaImT3yVrkTSawNlj7zuTo6CnBHS9eHBNAhReBemT9Uz87Ho7I9IVOgtFqBJYcFpwr8x4Kp/EfQEIGslH2HgWowEaaWzucXwDKavU6WVJggyjGfu+9X5C3335bDg5uEaxogBa1yzGBVfADiCdQYsiuWNLPf/7nfy6ffvIpwUGwWwDz3vvqe/LGG29w1AokHUin2yVAE7GoWi2zqLzZhK6BWQaxBaBOBVJC3/ReI/MbU5Ku8PNPfvI38sMf/pBgD4z1wf0HBCOB/awLn3ByIo8fPyb7BkBQGBfaRBzBnMG/4DMK9lstAJ01bvgNRzBu6BtALWAJun37Nv/FGLd3tgh+he7CT6JNY7uCPkBvPSsKZGlt43v0A8AuMFNBr3FtnIM2UORuYID+oE9AJBwGZIi2AX7FOZQzZDSdUe8wHwawGg3HnNvLq5acnJySve/sFD5A/QxiNfQEgAIDKoNdCwX18EnQc4DDbC2L6ywKhsCSZWAqLTrC/EGe1MsRANaYRwPOIh4ATDLm+BS0Y4AFBYf6daC+h7xUZhb/VB8UlKVMYrpBgsZ2ZbBCHw2goOuKGefqjTfuyf3798gqBoAoYszR0ZH0+7CtBXMiWM4g1wWYysBgGouhL9AVA1NhjNAR2AvkD0ajcqnCfoGZ6smTYxU5AcUi29sNuX//QMEu5RLZ32CzmPsnT56QsQx20WhsEMAH5hysl6B7AFUp+ANgJ9iT2b5uPGL+2daDlrNZANAXxdZeRgaYgVyMEVQBkmfy6OETaV1hHSnS2CiQmerBg7sExY7GfSmWwD5Fr6M+ck3tE/FsfQ1z9yqYygDiBqhSOiCdJ/WzxmS5KLZP3bfYfRDm2ICFZm+QvW1yYGNCG9BPMGcVZmN5cO+OvPu5N8g+CeA02Di5kQGBqtUMxI94Uycg++y8LU+ePpePP34sa2slKVfq8uLlpZyd96TVnsn2dlXeevtAvveDfyr3HxySgRE2CYDvZDiTyQgxcSq9AcC3feoCZAMWTQKpaF8ZsMmBqQh0tM0byISoMQRygg5dta4IZH325AnjAe2A8dLuIWDyykwHu+F6hqBwgKlgP8rYquuvtTkgBv4H/cO0YK2GQwhux0pnAgCa3k9Dh8HqyfUTAZQjMs6B9W6UscFidYT4jNgL0DPWYuulijQam1wv9vpD6Xb7jCkb3IwC4Cwh8AzXrYC9K9uowPyE9wl23206YT7B1ut2j2U6bxtY4HvoDnQIa/LtrS0yJhqYQUG8GeNUFocMhGX3E8rQVNY4jbUyNpIAy26pxHWy7ZzOmIxJ1wQLZc88y3xNoLkfu6dL5W6sANNio91zYq6Qv/Ln23e4H4HsFPQFlklltYI9YI2CNg1Mhf5CHvhNAZpY84KJ0zHMZSxDlquYbzBBm1sw+aXyUv7e1d7b/bn3XzbH/rmMz8N4MJXFpbzcgd0joi3P6OVzBak8SV6eI+Y7fH7GzkmNzcbp9fbVuKabbXj99mP2uUw7xuKd70Mq3xFl48EVPodh+Y9UX327Nk4vCz92r4d2/5qX57H1hR/DIh+wAE+m5iOVk4uyj2P3v5v8Y57Y/IWNOY7zut/9WOxYD4zx8on5A/xmueaY+7G2Yg7R65HNp++7Hf8zuYosf2UyMf8Zc4imZ9afmDN9Hf2zebRr4Vxbv6X0yo856vZ1n6POxPlM2bKNPfoeG6O3vWgvvr08P2Ht+L77NbbNn49l/tr+2DgP5tPsX7uGt/dlMkvZc+ynxae8vKS3Zz/W6B/83Pj+pmw61ec4t3lz7e3fx59U31K+0/uL6CesDd/nZf1I+UjrX5RblHuqbymffBNZmc1Fe4uyj5+jn0nFDj8Or595befpYwZdn//sfV60F7uOt0c/DylbtIb9uX4urvMtUX/yZLmsH8t8RJ6vimM3n+77Yzaa0g/TZz8f3t/n6VmUv/Uj+qBlsk75vtR3XmZ5cd/6k4rdKR8dfXWeH/bj9LYfbTfKaZEb0Q0sYhz2bfn5WbaW8L4rXu8m/u4mOmzHpMaa8kEpOV4359fFxain0W/kz53eS+W17/29H1+Ua/RN3/vB91e14a+jPKtjVxJYSWAlgZUEPrMSWAXMz+zUrwa+ksBKAisJrCTwuhL4D//hz2Z5ibG8B0VW+BATUP5GPt7g4uZXC0P0Ztk//Io336mEi0+y2HXzEjN5O3fFJEFM8vgEmn8Q4c+zZBdlw0G+nsSjrFOJB5NdTHj5cceHErGPvt344M6DHHxiA22yaAvboWfFdjdNQPmHS7EveUkQ/wDG+pv3kNF0xs6JD/PsfJ94w3fWLw88irp0kxn0c5E6fpGce30wFdpeBqbKS7RFHchLEMY5Nrn44qWYnLL5z0sOphK8Xi7xml4HUseZztwkaR7H6ROdMVHnx+Uf8uT1J/qtONfeR1ynN97P4djUwwgv55S9R1lFXYhJ3dcBU9nc6g60r+4a7X17ys8bAMvrRwTZ/rxgqjy5oo95Ptv7TLy3IhIrXMLcex9ghThoTwsJtSglLxZGvfDHRd3N0+HU96mYFHXM+z68Nx93oyS17mP+yi5/8eGEl7fGAC1ei31b7vcWYEX/MCcP2Jx6YGbXi3HBx1y0h4LiEYECr/5Fm/b2Z/Ps53HZHNpxZhu2fkkVHsR+xAcxUTejzVoxFIu13Q6/qTWS932xndTYUvE7+sHYf6/PMXbbsdbPvLnK85Nep/L0K2UnsaAgMflk8Yh+y+uA+Y8YP3zbmF/zBzgO/uP4+Fg+/vhjvo6PjwhuwlxZ8TaOgZ7YLuNoD/aDgmxrLy+uRH/u5YoiYBRAqq9CAawWYqIYG8CXIYsWO1KpzGQXzFTf/ZLcuV2XtfWOTEZdGfYH0u+OZdAdy7A/lubGlhSkKE+ePpN3v3ggv/0735XxuCWjYUsGYJkB8wQLmhdFzFrsrGAqFEeiOBnFegBUsTi4Xp8Xv2IxjCJEAzzZ/BbW1cdWKzVtYzplkTHADSj4A6AHRds2d1aojiJGFOpb0aEVdatMFRBj8+v13JgywNSDolCy9mDH9YwdA+fheLTHF2TrWDEWa0tlplrYIXvIftp1rXDz4vJcKqUNAUMaxlIsoYCcR87ZqKyoytonWIphF20akAqHG2AJfD4KTCpWKlIso8hTi+ZRJA+AmvlrHkXfDda+8ZyBCsXOi0IeFDqz6pfAGTI/VQDAgowKLLpHLTRAaJPRjPPTB7MM1gdkp8JDZWOnAkvOQh5kBWLhqYIa8cI5+B4sEaMRCsQLZLFBwSrBBcQxzQhcgfyt4B1zXq1tsI0+QGEo5l4DQGRT6rVNKVXqZGwC+KhabbKo+dnxiZyeKJgKoBoAjQCmgnzW18F8NGShtYLcVHeUCUTBLWB/wHG1WoUsVPqqSr1aEZLKsGh2QhAVXihuxvFoS0EGKJ6EnJQRQKMuZJQBbrTufa4PVnaLucS8ATQE+XV7YAdRdgi80B7GCRAZgJWQaeuqTXa4q0uA+NpycdmSTnsow9Ga7O5vycZmnUxPKHjGOW+89bbcOTxkIfj7778vP/zhX2Oa5www8GMozgVjE4rTNd7qS4Fn62RvQGExZAZmLoy9AllSB6FjAGqMZW02kbXCjHLe2W5KtVLWgnwy6o1lOOxnbaiswawAXYQtABS3VqzIZFYgQAwyRIEwwFLQh+ka5g4MCmXZaAC0Up8DxiArMDTt7d2Su4f3qE9ghdne3maRN8YH34lidtgn+gcAAQA/+A5gKqwZ4TsARkHR/vbuHq81IEBJ2RvAkAUHibEMBj3aGUA0ALc8f35EoO3zF8f0/VBwACkm46EMB11pt64I1JlNAToDuEwLbiFbyALMQbA12CuKnouFIoGTBmjEb/wddkpbqhBYtrO7J5vNLanW69KHTy0C1NQgM9Wbb75BGWDMChJRBiSMEWAqyIXrdgAAM4DN1VVL/viP/1jef/8D+dVf/VVptTvy8cefyO/+3u/Ld7/zXTKyKQukyE9+8mM5Onomk9FY7j+4T5YbsPngTwGmBRZ9l6gHYGuZUt/xQgE/mMCuWm356T/8VP7+7/5ertotxoSDW7flyZPH8ujhpwQTXF5cyKOHD+Xg4IBAFICWYNvGfAV/DMYq2PL5+Tnl7Nf86A+AXru7O/LgwQO2cefOHWUOLCK2ISZdcCxow3QF4DYAmLn+A8CIoE4wD4IlT2MK/LAB9agjGVDKWCnRLzJ6FQoEH7U7bR6D39FXjAP9gN8gKxmLsJVthusD+F0pcK4Bujw6Opbnxy8IqgIYi/oKQBPYvsAok93PNcg6WKRPH/SUrcs2ysE1Na4puFcBlZDDAiQIXQF4zUDhsBljgrExnp2dcRxoV9f66/R7GifUhyi4SsG1GJd9rxv3GJgKIDtjpVLmNYuxdq9Gu1hfk1u39uTdd98hSHCjOJfsywAAIABJREFUUZd2qyOnp2fy4sUL+nzDqICNCfaM+YUsPRgO+oD2yEw37BN8Y/c8YJas17Am2WA/0H+MDz736dOXApHC5wHbtbXVkHv3wEylcwgmPrQLnwJdArAPABvYn9ogWNEacnh4R3Z2d7iGwh9scJitdSxSzMGsGQOkB1PZGgkxFIAQjo2sNWDzmXFOAEIkrCaz69OTM/n048fSbgFwJtJslmT/VlPu3btNsP543JdS2dYtU1ljTgCgEQVfQJd0LtcJ7OW9EIEZVgSFteMEMDvGQ5wLH4Prx7yMjdHf49gxCvwpOFC+Ag/NJj0IBTELrIh3b+/L22/cAw8b4zTlibkdDXWtVFDGnWqtIeVyXV6eXMjjJwBTPZEiQLv1TXny9ExOTnrS7oq8884t+cY33pL3vv5V2T/Yp6/XcRdl1J/KeAiZT7g+GRCMiliJe4KKQrGR4wYLGuwq8xWQg/kr6poDU0FeiJEX5+dkBHxxfMQxwHfie65PHKsggKwEy69hN3mzF+g7wE/q++w+HtdVYKYy92JNhnVEuVzNQP6EyiuTEcHNZa49LN4AtE7GTLKc6boC8QexuAAmQ5yLmFNv8BysGXEO2qhvbMx9GnwfYnqjvjnPYdj6wkCWtp6lHmNTB/oHnU/80c4ylir4PtMF+w1+GbaA3w5u3SKYG31CbOX9Q8bsa22yXYIj1T9h/Q5/AV2z+xjeD2brFOa7MkI2vSbWuEOuNaDvxdICMIrfXwWCgg1MgVLGvIbr+7H73I7PqduGP9AvgDuxLsK6yXJs+JfMVZnvQRcxDsQeA1hxDYOxZMAwAwOn7tX1HnDBsu1zMPbe7rkW90tqpz7/g2NsfDEXZD44gqny8g8Lv7i4z7d7G+9HYs7Cxqf3Ahm7m7uH+5lcQuLZhz/G37P7a1luyGIjZMF1A9YIejM4v3f07flcWAQe+TZT/eQdmLG7BfYin0tK9TOvPWsz/h7vtVO5C39unpx8f3lH5HJePifkj4sxJHWcycrnpFJz7mOR192YD4zX9589ONKPwcZ/nZ552fjxRx2PcxFzmnF8izXUYqOfaE/WX7NT852p8frre7n5Ns2Orb08mUe79PqVygvGOY76mPJbsU3fJ/Nbvu82/942U+NcZntRRt4mvd56f+5t3vvRVP9tDNZvi5nL7Nfrstep6CuW6V7Uh+gDTf7RD/h8aqofKR33c53nf0xv/fnmV/P6Es+xts2Oov+Mtuz1I88/pGw5NcbYlzjmKN84byl7sTZMn6JOpOxqWbvRDuI44lijvJI6ifxP9oO32dQ9gdko/o15+by+peZwmW3kzUOMS/F60U5v6ieizKI9+3Zt/Hn9j343ritS9hznMMbbGA+jX71OT/P8dMom/XfmGxf56VeBNCaLFBA29Two6ro/Jl7X+5jov7xOX/f80o8B10+1dZ2fzvN9vq0oS7/Gsf6m/HXU6WVxNvq3PD+xTB+8zZiMvW/K00+192wTluAr/FxFf4/f/DomZdvf/5UfrGrDr3OIq99XElhJYCWBlQRWElgxU610YCWBlQRWElhJYCWBm0vAg6niWfHm3G7ofdF8KikRkzF2jAdT3SSJawnPeGxMLFhCw46zh1d5yYGUdFKJtHj9mBxgPzIWp5tLfHFkTELFPsRCA5wZkwkxIWltmIx8Gzg/As1iwlKTGos+phI6qYTFTZO2vv92ba8vliTyiTS7Xt4DU+utPcSxa6BP9nA3JnT8GFLJwJQOe33Km29jSXgdffCJfW9Pvo2fJ0ln5/tzTQ5WOIRr+we2KX3y/Vg2z3HMPvGbstnUHPjkcNQzP544Z8uSdH4u7TjTr9Q85SUL/XhSY807z5J9eYlZ35eYJLXrLEtYR/tZJrfow9Bu3GUzzlXKx0cgHo6xuGBJZf/AMCWb+N11x0T/6PU6zo3t9mv2bw+ZTTbW1+hnLJbYcVGvbGw2L9Ff5T3cyPPL0cbtOBuP93mxSMXLIy8OYMfrdRYDLoBi8QFhtAkca7s95/u5V4ErPgb7fqYS6V4H8x6KxPFYO/gXxYMAZMS/KGMfv/FbBBFfZ1v43QowfYFAni+OMXfZ2KPNxv55/cuzZ2+Xeb4nFUN83I1jWbYmSY07ri/MnlLxM44jr89er1NrA2/r8wKanF3BvQ5EWVihG4EEpdKcNQhtWrHb8+fP5aOPPpIPPvggAwANyFqAQkYULZo/wPGms6miideJMwv/q+B2MCcAhICCfBROo3BbxpIV9PelUhbZ3qrIt771ednfL8tUWjKb9rVgf1SQ8WAmw/5E6pUGC2OfPD2SL37xtvzO7/1TGQ0vCaYCkGo6Hsk0Y3xjMSiLGFGgaUBU68+AxcIbtRoL9LXYWIEB5lfhc5RVRYsgYXso3sQO951uT87PAbAZs7h/a6vJomIcT1gRdoIvFvnSQm19yGZgKgVSKdOFFUUqO5DuIIliUTB5lEooFsVu/GA90vasEBPn9fo9stegYBPF3vjd/LnFaoKpsNs/1/menUlnFMdjftqdlpSKNfYJRdMo+tZdFpX1CP3COHBdjREqS/4B+DJno3r1s1ZurilAqVjI/BEAOFrgjHbRf1yDn1m8vsaiUfphME5lBaTsC4pgMxYixEhl98JtDOZbXwBzTcYzyhCFqNjRH+dRLzPWKfR57m/JmKXFqhiH7eSPYnacD+YGACcICsI1i8o6guJsFLm3Wm0WAeM3LeKcEDhVKBbJfDMcTQgOQrFurdaQYhlFoxg3QNObZGU6PnpJtiYAqtZLAOZBVgq4BRBqvYhiZOihFfgvAD6QT6lYILBnq7khW80Gi+JRAkLgy2wkAjYqAIVYKq1AKmU5W+Mx0BHYCsAMKLjW8tyMwoSd4ERnzAW6T6+SRmbMFOsAKkwIhqlUwBBUIYMbdLnfG0gR7Boooq3UZDyaSr83lI8//FSOj19Kvz9mgXOxWJG9W7cIqmm3u5RPoViWz33+XblzeJfFzQDI/PWPfkxghwI2imRdgF2gKNvbFgEWACLYxiFgFKItYi2hoDIANBQgBRCPAqQ2N8G+AkYXzDP8x1BZvLjWVB/DQvEK2F+UYQGWj3leW6/IdLYunS6KxVGcXCTTEZi16hsKqqrVN8g+RhmhuH9d2e5KlBFALgDIlDku/K6AvivaHQqOWXA+7El/0CFrGJixlFpMNxJR4FR5DvzA5Cl4EUxgAGuoT8O4DUwFMAaAGTbHkAuBWt0WmSBkNpJnz55It9NWf4j1CAEm63yv4Axl5gEADYXvBejwWP0qmUH4LwrC4VfWOIflalXqtIsaWUC2tnYpp/pGQ+7cUeYlAI/gX+Fn52AqFNxDn9fAvlVTQJGI/PA//1D+7D/+GW3tzp1D+cIXvyAffPiR/Ke//Ev5zi99R77+9a/J3Xv3yPgBtqN/97/8OzLe/MG/+TcEU4F5ByxV+AMYBTKCf2w2wfxUVBllfmRElrULefrsSJ4+eSJHz47mTFwymcmTx4/5fWl9XXqdjhw/O5L9/T3Z2dnVtRynbMGiqhsiKBhuks0RY0kGCAQTEMBUt+/cEQCNwOyFviKW9QddxgOAk2tkJIJca2RCI4MfwTU1qVagYwBRabxn3MhA8Ao0ND+ZsXcNAbJWNj6uKfoDMqFBX8DwBhY+2/ABoDIAlQEEoB8p6MYB5AVaK8j29i4Z2FC4fwUAZacrADOdnJ4SlKaF2Nm6vLAuC2aqifS7mAdbr2geSV2PAl4YG7GG0YDE2KGxeZPAQrQNMJoBB+AvsAYCgMkYJgEuQQE+GY3m4KkFmCa1FrUYutjAx5gDdeMlfD8YKNAKn+F3798/lK9/4z3Z2gagbo2yADMVXsa6A99hYCodGxg+tR29pr6HPUEnYcfMiQhilDKFEfwNb58BC66uOvL8+YUAywH1w1Kp2dyQu3f350AMMFAhzkLWz58fk3kOemnrD+gt5Hj37l3Zv3VLdra3ud4hIxrnR9ciOg3ZxlMZ6NiDqWwtMyXbjvoIY8/EuGAD7Vab80kg7Gwmpyfn8vFHjwi8xbi2tspycLAld+/dIZBqOOpJJQNT0TeQalGBmxrXdN1Cn4vYsW5gQvVf8PXT6ZjALPh5jAljM4bSm9zfoxW7h8Y47F4V76F7xrqGthi7yEw1kcPbB/L2g3symQwIXsXvAFP1R4MMTKVA3HodbIZ1eXZ0QjbLo+MTmU6xeCzJ0XFLLq6wjhH55j/5gvzyL39VDu8dSmMTgJw+bRDMrtigAKyd49GMzFfwzfTjRQBlqjKezmi36LN+h1iu+gzgPjdfAAArY5HiGrLXI9gWTLN4DXpd2iHAYgACkQUyYzmFDo0RRyfKFse1IO1ZQd2wAWOINdvEpgeIi5h3gq0mYL/DelV9GYGYAL4wZgI9vq62QVZKBejpEliBVGDNBFshJh4ERngPBrAxjieTKYBJZbIl4juuyTNW3eFgrKvaDNxC/2zA1Cw2QCYK8gU4b+ETcCz6CL28arVoJlw/UE8Xa3hcC/cmkJneN8De1T8bwNPAiraOtfs++Da711CQ6M8y5SkoVX+DrDttxPXFsXb/YONQ36WAVegD3hvboV3XQEc4x99L2e/qOzZlo77BWKT3FGojaBcxGTI1Nkh8t7e7x7YARrbrKwgL8QjAV8X3p/JcKtIFy6DZopeXfWf34RbLvK+3Zw4+76TuzYpnVZY+XxivlcpT2HopL/cV82P4bEBNP96YO/R5JJOxzx/6vuS9jzk13xcbu8nIt2HxSe9bXmVy8p/tdy9n327My5hf9fkZvE/le2Kb/rMdH/+NY/Jjm99LZwaXyiPF9lJjTc2Zl5Ppj9cLA57EPJLlbejzsFtGAtS1yMO8Og+6LlH2yFS+18vaZGz64/thMopxMU+frY8+f2d5SWvL+mX5rFQuijmD7F7D674fT5S/76vv3zz/lsU7XRMbE7ee5XUanw0InqdLKd1K6XtKll5XbZxxPvwxMRdufU2tVZbZhcnLnxeff8S5YC47W4/asXFMqfx4lG/KPlP2GP2Jl/NNfGgcf8qO8/xR9DNxPuM489qO7Xj7u+4cr+t47/XS2vE+xuzBnhuYLnvf7v262bqX5XV9ivOU53OiXsR47Z81vI4+5PmgvDZMJlF3ltkGFhkRTOX9rb23MXqf4v109OHR1nUN/Cogx+tZSoa+H3lxyeuNX5f4ay3zF77deI4fn2/bz4v3LVG3vE3bb9GHeZ2K+pay+6gT143NcuYpWed9Z2M1O8zzczEOpWws1d9oHym7svOW2ai3q/jcLPWbzedSewg/xvgY5yslQx9LUvMT/VJKz31fU7HAfvf+L29cUcdtTOYvvO3l2agHU6X676+xzBdEfViBqV5HG1fHriSwksBKAisJfJYlsEIff5ZnfzX2lQRWElhJYCWB15IAwFQ3uUH2xyxLnsTEhN2kW9I/JjlukmSND4ZisiEmWOzhzWsl/BIPr3xyyo9jnuBhNc9rUlM5QfqxWzLXy8+P2yf08pJraNoSPD6xaPNliQ0PavvZhy22K36+Gvl+pxI5qQRdKpnlxxSTatZX/0AiPmj0PcTx9uDMxucfSqfkG5OPlrTyCeO8RGJ+ghGFs69lgj+TAE4l91Lf+YSVv6LJ0r7zD2qsHa9beQA7S6blJetSo4xJM58IjPNln/05Pol2nezj797e/VzGRJ+Ny1/Lko0xERfl6hOQKVtNjdHmyYOpfPI4PtCL4KbYt2hLsY92/LIkq/cheQ+yUslLrz9exnifB6bCbzFhHPsY586P2c+XT2Avm28PqDX/Z3aRp1f+HH+sj1l+/q2PGLed62OPv65PKuO9Z37yehgfwNrc+DlaprfRhwHUAEBVnr6l+ogxLgNTxUR3tPn4kDL6HOujPUyONmXzE/39vB0UMxCksPibx+SwS6+PRdEPLPNf/x97b9ok2XmdiZ3ct9q7qrvRjY0AKBIESFOkRhZFyaIUMxPjIClpZmLCmgj7g794IuxPDvsf2foBFjUfPKGYkeUZjSVRipFIEAQBAui9uvbKrNw3x3POfTJPH7w3qyB9ZDYiUVV5732Xs73vPfc89+Ex6ikW9+StceiDMo22Gh8wRB/AtX5NTI3vurU3xtQYO+iLqRiYFy/8XsLLOfqF16u3iVR8So0rztfHRcrUx0au+WpHADNkzAYch1/fU/piESrfFO73TijaxBviP/nkE/08fvx4UTxtjFRDLXom6MeKi6daKEnZkmkMY/cxOy/24XtvZygkhh8qgEoZVK60fRQmluZg/pnJZAzwBRgSavLLX/+C7O6BzeRSSoWxFelLTaYjMFNMpFKq6Rv1nzx5Ll9++yX5g3/96zIcXspk3AEyy8BTqBB27LEoQoQPLMdl7BQYVwNvWNdiQhRwjhdzR7zRAiWAHjNQD+YPxqBefyjtNorI21rguLFhbCFgT9EYlT12Z/Gx+R/kt3zLO4oACfowQNxYwUvUHwrWwVBRrTa0yBWhgnoiYAoFpSicHwzBBGQMLShQJDgrrtXquxmAKPo1CmSho2LB3hQPNhrUnJrN2dhN/yjgsELTJcOViklvI+xWwoq3jbWKG0kDACkwCoC3rIBS21SGLbBVZcWwKHAGWAltqDTthQJWKA77QjGqFfYT1GRrHS6wFykARAXADorRWTRqbEn2Vn4bLwrMrIgWQJORAj3Qj4HF4CMAUKHAfgq2LIBBFOBWWbDSGMCuloGpJnoN4yeYdlCMCyCWtVGQZqOlBcCFYkWmytgEMNWGgqmeH54omOrk5ELKlboypKCIV9kfZCYgqyqWoY/pwr4VZAUwBN7q36zLRrOh9rjRakirWVffAuhmOh0pcAisFzh/AchSsBwAMFbob0AKFKgaGxrBd6QvnhcM9KbnL2AL+Nsin7K+DEfSqLdULgCTDQYjBU1AFgAjbrbAZAJWn5n8/MNPFUQ2HIKhwgBAu3v7UqrU5PTsQgFnlVpDfunLb8vtu/dUPz/78Ofyt3/7Iy1IRnE1fsIOUOyNedFPACioKktDWcHYhiiYKkuQFc2jQHmoYBSAhsBMVauVFXyxt7cjuzubWtQOBo3BsC/AFipuT19wMZbxcJQVFhtbEkQANot5oSKzOUA36ENvypX9Dqw82zt70trYko3NbQVTIZ6AMY9gKhJ9wJTB3gA2DsTKbtfAm7A3tAUgS6/flf7wSpkkUHQNgCrOhW8ZkwyYwgycgrYYvxXcqb4G9hfEmYGuA4xBCg6rVbXAGnLpdi6hWZmMB/L44QPp97tZQS/AVEWpafG6AfIsVgCQVlefAoATQFZlB8wK9LHvwbAU86gFyIiFxvTW2tyS+y+/qnKCjDBXMOxsbm0poArAKshaCy1ReK92O1MWK7QDO/t3/+7/lj/6ox/IP/0n/1R+7de+JQcHt+VnH34o//kv/j9ltHj55Zfl27/xG8rW9OjhQ/k//vD/VNv93//X/00O7hwoiKmnheUF7RcAEcTG1gZYfgBGG2kxv7KXDEZyfnYuT54+0RjQB4hI2Zt68vzwUI6eP5ezk1OpAYQ1GOjvYNoAWxKBLwWww2XMD2QRRawEoxdckGxciO0ASOJ6AMsgZ5wPthTYAtoDmBDrwO7ursprb29Pz2+1WgauqdcXjFSIcb5wlfsi7vFYkI+5w2bwD2PAP1zX7Rlw6vzCwFQYC9iVYKdgfTRA8Fi6/b6BDKWoemo2W2qriKdwmsPD5/L06VO1ca7TKJRX9rZmUwGd0FW/Z8Bh7kUsH2IgXwULZMxUBsiwQkPY4c7OtsoIY8YaDd2BhQ3HcA7A5rB1Y9Eqqt2ivWrVgMtk8LL9wxKMHIupDDxg9qhA0zmYEc1Grq76usYZqHsu91++J1//5a+pPPH9xcWlXGRywzkYP4FUkJOBK7FmgO0GvmQAJAB/dF1SJrKh7lXgc7ADsAnVqjVd58jUeXU1lNOzK6lWDUwFXODmJsBUewpoQawEmBByhU6Pjp6r7BBLDSBlaybGff/+fWVZg0+C8QuMYLhG1yQESs/WofpY3l8rUCVjU0YcxZ7N9klZmM7YaQAyU+YiDHYuujZ+9POH0uuONObs7tbl9p0duXf/jgKphsNeBqZCf9gHZpyZiEUK6LL9ienZAGq2XpjOwVg4nUOPsM+RgqrQDwHecX/v7/tSRYo4ju+5Z+Ne2L8gCe3LbCL3796RN157RQa6Rx7oPgtA7uFoqHZoYEZjNKzVmvLw0TM5fH4m7XZPur2x9PoTOT0FwxsAUCX59rd/WX7jN78hG1sbUioXZDDoGmOklKXXGcpoiL0ygOpTfbEHQFOwM6zR+h320vOZfod1SO+7wCCGtU/BVBnwFnvk8UQ67Us5Oz6WzlVbgX0AUWGvAeA2gX4mC6zzZZUtwfmwGejEfNf2GAq8ze4VcAwxzO5HCgrigR9gXFjrECsUbAQmrQXQv6B7OuyhDLyr0cKomPAiAGWnMhDyED4HED0YTXUPLwp0xl6tBvDy2ABeuBx7wH7XwLbMifi8LfO0/n4P5xrY28B7zO8CVIrzMTfmN/y+HUMECIzMerAnfx+QymPQDmljtEHuS/E97/FsXLAJkYnuC5ZrOOfm78dpywRNEUyFPsgOivEjNikgOAM8qP1ma9wGwFS6DjQNMDgaLa5V0J5jFocu9/f3VTbdztXClwgo0iJJ7FszJuIX7/+XsZpz8fc9Pg/g75t9DpD33DxO3VDHy3tyAtOWrFE+HlCG/h6e+TkfU2IOKOalcC7ZuPw9eMyFsB2Om7bg26f9+jxGzDXx+mhnlHP8GeNjam4xD+VzRnFOXkbUoZ9b7M+Pc9VY2G7MF/nr/bEXfHJVw+6Ylx1lHfM53rfwO2XjbZDAHfqFz6dSJv5FOD6nRfuhvfJvjeUZCMbPzcsljt/bmO8jzoE65DijTafGz2JntMs9qb1YwNYD6sKPCd/H5wyUH2WZl7Pyds645GUe8yN+DPRBe3FKBt13AIjo496/4nhSsos+Y/dwBuDydsTzUmO9SZ/e19iujzfRz/J0EXPCvo3Yh++H9uzHGn9PuZqPAzxOPfh8O/uifKKvX+fGcR5RL2yf30cb8b4W++JY4hob20zZEm07xjD6OI7TZuzeyPYb0S95HxXXhJTOUrKK8vRzirKPcTkVB70dX6ebeJx692PyvubjFfrh/uumc1UwVQZ2T7Ub7ZbzjfsHrnUxfnpfYxyKa65vM447z7bjWkB7oKy9v0T7pYxX2Qfb9+P3Nh2PxxhCW/a269d8rjnRL1b5lrcNH5/zbAptMWfu+/F9pPYVnKe35VUxIo7Z+7aXtY9lXn5xbHFMqfYp31SMivvTuC6v8sG8vuI1KT35uJrSTyqOsF0vM++H/riPczEOrbKBeIx7i7jepPY+7Ccy1EYfzrPNuG7FsazBVJ93RVifv5bAWgJrCawl8Isqgc9ZwvqLKqb1vNcSWEtgLYG1BNYSEPFgqrwb7JiUjMmneJ1PAvibe//QIt7A+2SH/z2+Qc23l5dgick4JghW6ZvtMkkSE1Q+MbNIXGrxAioLP58l+YQI5xqTbj7J5JMFPsGQSkz48TP5yAQj+uJxJt1Sx1A0kJe4wPep5KtPuqcSXX6ecc7Uj3/AwyRMBCdwDlHiOJ8PypnsZZGvT45H+aUecsS5+L7yEpHLOf/9wFTX9ZHqN87Ly9HrgA+8/ENsb1M8jj6oA58cjkm4mORKxY2UnaTiRp7dR/3GxKH/O/pTyqdSMSnGHD++VIKdPhPHzLl6mflzUg9e40NOr5sY8/KiS2ocMa7mJZ29PFIP0fLicZS1j5N5Dwxpl1GmPn7lrTGUuY9rXlbRNv0DY/9wGGPj24ZxjX9IhmMomECRCd/oybn4n3lxje2x2Id+FOOZ9zMPuqCsUw/gff8pO/AypD28ICsFVCzfRJpaA6It4hzGllScjXYXbck/IPbHIhAG42TfKVuOc+NYULA1yZgHvOwov9RaRDta5Uve5jluyiFPN96muWZx3NE34t6FfUS/8bLIk4v3c99u9NsYD6jb+DCYPhrXIfZPW/Yy9n7txxALFHybN4mxvgDCP7jkQzvaFx/swu9QuBjlS9tK7ZMwL8YAMjagQI0Pzj/66CPBB6xUl5eXGh9wHEWxYBvgGPiWcfxtQCcDCZA5AH+jfe/7lEd8AOfHhPN7vb5cXXW1KB+fXrejBccw/WrJivjm07HU6yLbOzX52ldfl+3tooynF1Itixbq18otGY/m0usMQK4j/d5Ynj47lXfffVn++//hN2U0ulBmqoIWGuNt+0swFYFKKOz2+zHaUL1aVRYKMgbgJ8aN+YNdhWxS+rZyFJyWKtLr9uXioiNnF2DOmcnWVkMODvYVUGVFj1YYrICpijFFoV7WCmqtCNqAViXdy4J9AMXQpksr2O73wRgzlFoVb28vKcuS3wPhfAAgrrpXqhvoEEXzBHShz7gea+zK8Js8ZsS0BpBSJoCJFadXIPwFK5XtuW28VqDIomezSwApsKe2AvLlMWPKIegqw1JZwXe2fkEwwFthDtAbvofM/NvXtagXH5UjmKtQOL98EzeOG8iqqGw+KJS9PEcxP1idHLjGMfWgwBbgjgW7AO4XimDwEpU7+gGIAWAAZfopA+A3VYAb5IBxwg4wV+i1l7Gq4HcWq27v7Cqzjf5TNoSS1OoAx1W0HYBtgCeo1zZkPJnL8fGpnJ5cyNnZpVRr8GMrHEZROIpca3XIHSxPXbUZgKyaTYAFtvTt/Tu727K5AfABisbHMhkPlUUCgKHpZKyMVChuBmAIxfZQDr5HET7sAPJToFehpP5JprHlixVQmU4QlQdT2RQxd/gZGKXAboFifgCdMFeAS1CsjQK0jWYGpprM5OqyL+3LroITe72hDMcTlRnkcnR8qiCjjc1defudr8rB3Zfksn0lH330sbz3/k+tkLpW02Jqe3NwxrJTBsDN2BMUCIEiedgl7ATV4wpSge7hDCgoB6gKbENTadSunQGJAAAgAElEQVSrsru7JXu3dpTdq9vtqLwVQIS4oKCtghZ59zEnBV1UFFyAYmywcsHs5lJWBjLch6LoG/aGIu7NzS0ByG57Z18ZesDIBAamEuxW/RwsHSXZ3NiS8WQm/T5Ys8AAAp+sanE9/N5AFGB4Glk9uMZ0xFkU4cP34asWX1BoDhAffAi2qfeWCoq0NsDAYvtKMJTY38aAYaC7arkgF+fHcnpyKKcnRwpEA0MSYi0+DTC1Ld6obMxU3BehCF3XNOzhCmVl3yrCfwTgYVmwnxg+syiN5oa8/Orrsr9/W/b2D1QeABs0NzY0tqGwmixLACTBvjB3AADAkoT17i//4i/l7/7uR/J7v/e78q1vfVvl2+v35dnhU/m3f/zHGlv/zf/0b+T9n74vf/xvf6CAkC9+8Yvy29/5HQVt9Ic9lRfmDwammhbV1xTUgNgF7T57dihPnzxRQBX0AcAJbB7McNDRo0eP5K//+q9lPBzqugSOrikAQV0UhJtuVM4AD4go0w/WhOfPj9UXwcCFMU9nE503ACtgtIKdITZiPUK/KMaHLeNaAKjA5PX666/r+fgb17JAPRaHQEfQDddF7uW4r4ecYU8ARgF8hOsVnLW9reMFoAegj06nbcyDxZKBq84v5Pz8XOPZ0fMjeXr4XC7bbSucHxo4FX4JUBXYvp4+fSYPHzzS+ZBVDb6NTxMgDmUpGipQjfat8apk6xBjF4uOsY4RHAp5QQadTkftG/aDteb4+FjXS8wZzFTQab1Rl5fAhLa3p2DijY3NBRva5tam2gTOwb4A9lbVnxVdtzA+AC4BgoZ9AeyItfnk5FRZzwBKarc7uh+CHDCOt37pLV1nEC8hs8uLy4UMFBAM8JUCsAxMBSANgFKaE0JcxzGs2VP4roHD7W/6LtfssjIxoc1+fyyX7aFUM2Yq4GE2Nhvy0t1dXaKwtmGPCLmgvZOTY7Vt2JfPEWBtBJjqpZdekoODAwWewQ8RR40h00AOvC8w5hgWrSnCNGO7qsig19d46u/XYAeQFdj4uHfCPeDp6aV89BFsBf0UZW+vIXfvZmCqEZjZulKtYI/yIpjK9l4GhDEQdUHKRbtXhi1CjwCEKXHTHDLHujlQmzEfsRjLewl/r8HvuBfHuJYMXC+yWOB72DDBMSpUyGkylldfvidffOML0r48l6urtgHksDecjNXvEV+qtbqCqSrVhvz84wdydtZW4O7z55fy7PBC+oO5VKoV2bvVlG9/+1fl1771K1KulmU46snxyZHacKO+IZfnXRn1Eb/BjgnQFPZdWK+rus7wBQTYIyHGIhZojkFfVmD7VWWM0uFPZTQYyunJsTx5/EhtH9/Bj7D22l61qzHL1qOy1OoolAcTma1JTEAv98pglTJZKYvtvCBgTIMfQH+wSYwRDHwad+t1A6wDzKj3/nMFUCnbKF6mADCVsmwag6ruq+aIIQaM7w8AOsceE+xVYE0FOytk1ZSqsvji3mKuvwPoWZgbGyr+xbyO7Y9tL8z7Pe53/b0wjiF+w24Qi5jH5v2HsYEVdX9MtiTIh/dmno1m4WcZoJ2gXIyP9w0EOTFWqA+UyxmzJtg7M6AwGISVTTd7uUHGSOjvJxgLEEvZF2wUsYMv5UA85/qCYxwv2L8Q27F+4zjaIGuivqggy+GCKQtjxZqj32ustxdO8B7XgtLiLQ4LwLjpxFhLF0yL7iY+5iuYc0D7XC9j3op9+5zcMjdhAEAPtuJ6Gm2BejZfsPnyw7mxL8YZf5+dl4vw67hvh/LkPWHMx3B8MU9IsKvvL/bNnBTboE3FfAXtIM9fUu36cXn9+NyMj8P+HC97tu1jd5QndZrKcfg5sj+Ozbcd+2dbUX5sj/kX3wbHkVo/uF/zthv9YZVdx7WL+3TaLI57QJG3E8Y0H9ti3jPmzDhPb9venmmPtFXK1NYDvEQAQHDbQzAvlhprzP0yTvnxRF/0+mPOmy+d8nlFxjmfh8N3ZOdb+j9zH8uf3jY5fm8j3i44vtR3tBPOnWOKduP9JdVfqg/vp94+or9xLj7/zfHwu1Re1cuA/cd+/Bj8uDmGGBv8ersqbvB6jottx59eh6lYEf03nhNty8s5ytzPjzExnuP/jnGUc+Lz4eiD9E//Pe+LfHz3PoM2KaMYN6M+vD7j79EX/HoZ1zMfA2nfzPnlyTvv+7gG8Tw/Jx8XKY88/+ScX9AD9pRZ8jS1/kSboo37tlLxN3Wce0Yff/P6zIsr0adoa4y19F3GPMaUlL7jOhDt3cfLlB35WBv3VLS9lI+uimGpWBX90veb5/P0p1VgKh+3fB+p9v3xaK9RtnF+Md7FtS8VP1Nji/16O/Z+7/2TvoDjviYjbz6rYlwqLqTkz/3RTfXEdn3c9Lbpj69a17yc8+aB6+kblFNqD+FlbbHX7gM4rpvsQWIsjnaAv9dgqs+7KqzPX0tgLYG1BNYS+EWVwBpM9Yuq+fW81xJYS2AtgbUEPrcECKbiTTYTNGwoLymRuqlO3dj7hAUT9b5tP2D/wNG3lTepmLxMnRfbyUvQ8jx/I5+6Med3TLzOUejl/sVkrj+WSgD59mISMZUM9glEHvcJHA8SYHt8uOQTdxznZ5MRVmSMh6heH/6BSExs0mbwferBZUwortJT6iFTyl5iIiiVLKPtrurP20ccZ16y3bf72eRUBrDLOk0lWKNdRZu8zt55PJVIWhUA8mzTz9sn7uLveQnamCjjGKI/43tvv1FncXwx9kRZxmSoH28qUert1vua9zMfB6PvcjwxQch53SQJmfK7aMtsJz4wzosz7D/6ZSoJG+NNSieMbfHhMucNvdL2/AOAVMz2c+HDCB8jog37OXBsLHBL9eVl5B8UUo+0QSa6OSeeyz74cDr6IscXH5Sn4naM33kP3XAtH3rHmBPtMsbdlE2m/HIhK5TehTcPp2TMdvNiRCqOpeJWygZifEjFG99/nt0u4h6Kmd3bTL0uUjYS/TulO+/DMT7786Ovx3hL34lxJG+d8f6Xit2r1oY8+V/XZt66EW3RjwfXsJjc22j0v6hrvz6mCkZSdkXf8Oez6CDuYRZFCHibf1bQEtv0Y0zFSMY1PJBGoSGKmX/yk5/Ip59+KmdnZxlbSVWLy9A2ihuNYcgK1PDxDzr5JnEFeWVgFhawMQ55ufgiFx+nUOCPImJlTZig8G6o4AI8c6roW/IB/ACAoiA7OzV5951XZWsLb5Q/l3JxLgA7bbZ2ZTYuylW7L8PeSHpXfTk5vZS337kn/+pf/ZrM5z2R+UCLrof9oQLFUNwPoAMKcjCe0dAKQPE7i2c0fioxKxiMDAAFcIB+D6YLFJtnDxdV/gouqCiLBFiELjtDLb7c3Kxp8TvYQvQt7wUDchooyORnD9msWFlZG3QfwbcuG5vVcl0l6wSANgC/lVVeKNKnXaFgtdPuaDE/2gfjynYGNoBM9S2qiC+JtyToy5RRpLSIP8amgaLEiU7TmI406GYPBlEgHYsT0I4WdSjjxBLshd9RCK7sYwBPKGtNRgvhAIModjRiXGMhgOzRozEwGIuUFcYaA43OKWOVKGQyVAYPFJAr84VV1qOv3tVA2QRU5qWyFgQbaLCs51ixMJgMDKClBbK4FqBdIHkKRdWfMY0YawLAXFaMbQVeYByBTFCM3R/Avs12jJlrrgWjYDcw/4Jvw67KCiSZTNAGfA4MHkUZDMZycnou7U5XWUwqlfpC7waIGkmxNJFCAYXyZsMoaN/YbMr21qZsbW5Jo1FTJiYUKU+12BlF2yi6B4OEAamUsaRSMoBRxjKGYnwDQ1hx53xu4yMzlcWIbBHWP8yuCFigbVux7kyLYwkYKWTfQTbQJ+Zfq1R1zsoeMynKZDSX4WAsAwWYTaW5sSWzeVFZuqbzogLLXnvjTWltbsuTp8/lwcPH8umnDxVIVdYieACRjOWItgswIPSicQxODqDlZKx8W2CYgr/NpmMtDAdADGprNGvSajVke6slzSaAWGUFf46GKKoH2BEF+NDjXJlyhv2B+gdiRb1WVxYuAPmGY+i2KLV6U0rFitaJgyEDIUQZo5ot2dzekd1tsAbtyOb2rjJUFeDnc4COALoDqxQKjScKRoN9wy8gXxTYo//ReCijMVjpClKqwIaMQQmADijMGK8Q44xtjC/qsLUTrDYZi54WfaM9Y7eBzZhN4B98aCLHz5/I88PHKi/YD9jPNL5MZ5ktGWudPsDIWOzASYL/Mlo7YzvLkHkAnimYSlmq0L+xeIGRbG//tuzs3pJb+wfSakAXxurVaDaUbQu+BN9EMXa90dRicNjSs8ND+eFf/ZUW3wOs8o1vfENef/0LChTANQBG/Mmf/In89IOfyvb2jgJFDg8P5bd+67fka1/7mrz15lsaS7q9nhZ3Yy5X3a7d781FwVoAVEFuYKEiyAR/A/gBUBHWXXzAdvT48RO1u0qxKM1aXcaDvpwcHWXF3WCFMjY+/KvWwNxRlF5/oDaMv+EzYJgBiArgqJ3dncUbtQGOZhH75uaGAnnv3bsnd+/eVZAL1iLISwHRVQMcYs0AcBBsPGRyUwBrBrxVn87AOpg8/Of46FgePHygICkAFt58800BsMjeyg/wAYAKZBQylhEDFIG9sSNnytr1VGXx5MkT6V6BBc6YSAAsBAgUICLo4ZNPHuj10CvYxHZ39lQmYKS6PL9Q2St7JMAVBWNo4V4VulXfz5hf4BO8H8Kai/UIpgdABnwCx+7fuy+7e7sq041WSzbB+rXZEsgTcQA2A7sCcxPmrqyOxQy0C9AJXlxRLet6AeBurWbMnufnAK7DZycKuO11e9K+upTuVc/mkgHLwM7S7fUVPAtWKgVUXV5mYB8CcsA8WM7WXnwHMIvJnOBIjfEKikXMt7XQAGbYbyDOE1iA8c1lMJwYw56y/8yUjWpjo6Y2hzWF7Io4A+MB+wzWDw/2wFoKxi/oEKw6tv8B2KyaMVgZkAS+Q6AlwCjcv4ApD+sy1hz0gf2XAlLBjAq2taueAssQz4wtqarnHB+dy0cfPZH+AKDmoty9syV37mzLrf1tjYWjUU/KJay3WYzTuAIQvOUDEYPmswyEh7+UAQ3tg8XQgLLKWji3tWECoBrAaWDt0r2d7ZXjvTTzAvHeAfaKY4y9kCm+40f3EgpQGsutnW25s39LAYpgC0QsZoxQYLCChgDuMUD2gwdP5OKyi9JueXZ4Jc8OO4JU7sHtXfny26/JV7/2trz11hsixZkMRwNpdy50ncLe4uK0K+PhTApzrDkiM7WXkmC9BsPj4n4T1pO9XEDB18o4BEAgZFqUIRgSu1cKVjw/A3DwJIsnYOEEu6YxkepcZhNdi5SZqmovGTAwlQHWbJ/F9cP2hQoczEDxkIECvWdztUn4AcDp1cwXYcsEU2EdNvBgX8FUMwCVtT/0YSxlALADNIV9CdbZUQa6wiDwHVhhYaelCgDyeEnD1O4LYDPlJdMj76G8ngl4Yu4GdkHgDPeP8AWMD+cQrPaZPAjAVMrshT2I7T0X+5qMbcLfK/MeF+fGwtl4309bRqwESBy2ATuErZBVStcmBRvCrw186+9F0Q/9nC/fYFxm/IXv4XreP2ItUtAe9pozxCDzEdgG2ezQr75gIXtBUA3gW13rDTiHmMVYDyAm+kJ7nKOxC5YXMcb7Jc/hPGJe47qibp+z4O+6B1Nmu2V8oF34/hiz8ZN6p434+6vUPT5tIxbS83tc4+/DvV3we5+XWo59CQxkXoUxkwA4P2fagO93aUsmg2hrn7FrByDzOZts07n4Ea/zx2M/lLf/3udavNx8/sjHbuqC/aT68Lk4ztPPgbkYr0O25+Uf58rzY/se4MVjfvy+v9S4vVz8mPjMbVX+2+s96jTqItpsPN/L1vsc5c/zmSun7XGuUcYpWUQ7T43Rj8vH7ihTrzMeo/54rxx1+A/9O8qb+9voI3E8ecfzbNDLP8ap2Jb3wdT8fBzw+c6U79xUPqkYm4ohfuwxxvv458/zY/BtRpuMuojt4W+/vscYmYpV0Sfou6vk6sdleyS7z0nZcV77GKe3maj/GDtTc4myyvMtHxO9jNiHj29+HHng05Re2bf32SiPRV7d7VsoP64F8Zq8OSH3SDBVar3Ki+veH3w8ybNNtM08fJ6vpOyS50a9xf0a96jci3lwZLSzlCxijM9bh/LsJ65t3u7y4kVqvqvk6o/l2WyMJR687OeY6tuP0++FvQ5W6SjvmhiHU/4d18AY1/LiWZ5v+LlGX8qzv/j9qrnmxdpor9etMXl9rtpzRPtNrXmr7Cjadp4tcf7mu8tnPTG2x7WY7d1E7msw1U2tcX3eWgJrCawlsJbAL7oE1mCqX3QLWM9/LYG1BNYSWEvgxhL49//+T+c+acSbWN7kxuRU6qEVk1hsJ95I+xvhvIcC/uYZ1/uHjDdNOKQm7ZMAMZHnj6Vuyq9NvqCgDW/qzopq85IzecnCOJ7UPH2yHb/HN9/wATD65kMKPrilTPnQltfyXJ8MWSaLrTDAg7LYL+UVE7f4nnploQSTXhyDtxvqKZX4TCWGYnKRD5rjgyS2xzb0IXPx+geUMTnlbZ9zYzvsgw/neXwpLyui9Qm41JxSD054DcfjdR+TW16GMdEVZe3lkkqgxbZjQjTl17T1mFD0D+98AUQco7/e+w0T1bQ5/4Da6yn6Jv72yeY8O+J1tB3GGp8Yj34ZH6T4NrzsYrI7ytHrNe9c+kveXHzykfbiZU4/jO2v0jHlH99cqcU4Y7xp34qiKTOCBLwfppKdXoc4lwUjjBGUecpf2R6OwddS7Xu9UG6cQyrpjnnGa7wd0hZSD+B9XPP6Z4yhvPMe5lBv1/lqPC+1fvnYEmPGZ2JZVvwfr0mtbd5GvB3FWLZqPVt1LMYM+myMdynf9WMjI0vKh2K8j/rmNdQb4w1tw/uS35OkfPeFMbk/UrEunhv9OG+divr1ayF+9/HS2+CqMVC3Kf+hXLiHYP8sZPJrP30ixo8Yuxk3ol/5/v0a4N9qlxfj4oMcFO3hO74VHGOgjaOfuA/BdyzK5BvB0S+Klj/55BP54IMPtKgb7aAADefguO2lwEBib4WPhaGYI+Ic58wx8AG0Fe3a9fiOb/envFEEhw8KBVF0jkJsK5icZgAOgKnmUpJSBqaaSrNZkN3dmnzlK6/K5iaAQ2dSmE8UTHVr567ItCydy570Oj256nSl3enIl758V777vW9IpTKVcmkiczDddDpyfHwi1WpJGvW6snNg/BgziuFReAdgDcBHGLcxs9ib8cmctNCXMq/YuqF7IxSmV6pydHQqDx8+ls4VmEXm0myCmcaK/MDYgoJkBTjVrAh4wRoxGS1YVVhgqkxYZSswxZYLBadkxwITBcBUAHAZgwXYe8BKM9NCfrzV3vbDBS1YBkDgzp07i4L7xX4gKzz3hUb28Nje5G8gCFTUzmWWvYDAbJM4CCsQ9PbNfbgW1c9QMDtTsJIxM4FRZ6BsRAA6YC8+R0GrMmMZawYAVgqWyopo1Y+0A9u7K9AKx4GDUVYB7kizQUFZqigDrgGMBfAWfmqx+RhgGdgZwB7QXUULb6FD9I+icys8J4uHFWLaEFBgC8asDAQFDiO9nwPobukz+Bv2gCJwzBcFtwpiKRvAJ+O9ygBgGG9RGYoAJFFgVQF6rSjwACCDs4t2xkQ0UWANzodsUdw6GqGAGUCWgrRaddne3pTtnS0FB6BoGfascCIAqTK2EjC+ERwD8BSKPZUtTX9HiT2Gu6QkNh2DqUKUyUGFr2CYDFalWE/7Q4GACoSxh8dWXM0ibAPGGKDPWLkUTJbpTHkmM3aISrEupSLYxIwNazovyNb2rhRLVTk7b8tgBMBbSQ7u3JV5oSwf/fxTefbsuRwenSigBvpUdglnqzpPAMa04LaktmZgqpFUS0VlmFL2kTEY9/palF+vVxbMXpAvmU0G/SuNlfhbcVS6/8rYrLJ9JWzG3lRel1qjIaMR7nFRhF5RQFypUFK9A+SAFtRmmi3Zu3WggJHtnVsGvCqj4BhxVyFf2YesGbBVA/7BNwfDgfQHfen1uxlo1IAciLsobEcb6Af6gu0CaAXwBoAiKNRfgn0BooPOzVaMNcXAVLAjFPb3+x05ev5YTo+fSrNRU1YRMPeU4B8ZyB1F0Grh7n4VBc/VsjF/kBEEPgNGTgVQacgxEKQxiSi3mFTqLQVP7e3ty0t378n+rX3Z3t0xVhKwyyBeFwpSrzWktYE5bUp/MFDg8J/92Z/JW2+9Jd/97veM0aJalc5VR3UDlpH33n9P/tN/+o/ygx/8QOMVGKm+//3vy7vvvivbm9sK2IFcDSQ6Nxn3erqWGbgDBd4G3EHs297e1nMRj3/2sw/kvffek2fPnmmsVhY/MIohNm9sSP+qIw8++VjBcgaMMwYlsyoU9osCJfAn+gCIAWs2YvrO7q40W009H3oCUxTsG3MEgOrll1+WV199VfYAutre1rlhjBhvpVYzdq6rjhbL1+p1XQPR/mgwUJAK124WsnJfBlbLH//4x3ocADWAzgDSMiAwYqdICexMGhcJwAOEzsBAAJmBxeuDD34mf/M3fyOXF2BnGhhDXWtD9vf2dS8BwPcPf/hDXTPAFPaF19+QO3fuZuCkc3l+eLjYp0DW+McCf4zDwOEz/Q5zJzsv2kb8BGMYwJcGBNzQfQF0/9prryn4DGA1xNTZbKxgnNZGU3rdroLBanVjSMDYzHfGCx2iPVsXZnL7zoHK6fjoRH2y3qjpefiHdUbHMhjJs2dP5eTkTK66ff2Jz+VFW05P8ftJBmwtG/NPAUDNhrUxtf0eAb7GgGnsYMqsOYTvIiYbkApYC8VbAKCpTDsNtVXeV3KPy30C5txsAkRmwFp8YPeIKejD9opgQwQbEIDJxnyHf2BEu3Pntuwf7Gk8NYCXMUwY8M4AqAryKBRlswnWPgAKZ3J6erpg68L+DPqFTMBEhiXEABQ1ZbA6PDyTj35+qABT7PFevr8rB7c3ZWOjIdMpmBiHChQDmAqgKO53MSfEj0atZeuMgqwMZIlx1BRMVbZ1sWgMjIiJBjIdC8Db2NfxXoX7X+6B4z00/cmAaMbaSHYe7tvJNqSAKYBGYDMKBoRMjSVWQfYKggYgvCr1Rkv3g9hDPHt6JO12HzBpeX40lKOjoWDpePPNV+Q3f+tX5JVX7ylr5XQOQBhkD3bZsgKZL856Mh7OpVyo2rqcAcl1N5AxcOkeUEFottfCuDB2xrZWsy4XZ6dycnwkZ+dn0ulcyqDXU1kCKEcWVoC7MQ/dY6tdGfCEOTnbg2fAO4D/spcRWAwyZkcygEJn2F8irmFvByZN2qGCqXSNxVixJygpGBZgqmK5okBt7A9hBwCyjwAkxc4XQPmJMVlNMpvAvAGEtn1oQVngAJg0cFwpY/B88XE91wRj3TPgD/3EwO8Wk5kPWt572r6ANkObVVB6GXsV2+9zz61gosBo5O8TcR4+ZClnu/R7f89ttmhscq0GANJgHxsv2NMgS4zbj51rBNulHpnzIHCQICzeSzJWwI6xH+c4cZ3eU+pnrHqlzXFPo2vt1paut9tbWN9wb2T3XLwngn/hH1+Yoi9R0Jc5LMFCiz1+pge9hVjxUhv6Na/Ly0kas50VuOMf9lF6L5HFUn7Pe26OEeOn7ni+HyPH57+DLPCPeU3q1d+v47jPC6Mfn/P0tuD1E/MZzFFQd9Q1zzNfs702/dDL08sr5sR8HsjnQmJez5/n7xd9npRt+3M5f+qAL5Jh4TTzK8xheB3x96h/by95ubu8a1K69PfV3Kt73XhZ+Otj3/ib+vf9e134dZ3243NM8R5/YczuBXKrnjH4870t089jvsvrzOcw+T1tbpXc2Cdl5gFY3kZxHvvnPNlPtMvohzwe24vyinbLdrxN+jiS+t2fG20j6iPm6al3/OQxH1u870Qb8/t/2pGPIZxLzDVH+/Hxzss5Za8+pqVkl2dPMV57vUZZexlFX+JaHH3a20ocQ95awXmzzbzzKFMe9/qJfUV/599cv+P4r7OnGAv8vH3fMeb7+4Xoi97Gvb+umkveOKMsbuI31K+PLRwv9ejH5Y95/8+LAQsbdsxU0Y6iX3o5c231ek/FMx9z4voZ/Zz9xXjq/SnatI+pfM6PeXBP6e02zy6iflJ7Ie8HKRtYZT+pfvNitZ97jOM+RqX8N+oLfUQw1Spb5phibPE6jHHcz8PHXj+WONeUnVAHcS1L6Ttv7+Xjh9c7xrUqHqV8JG9Pl/LdOJ8YI6P9pmRDn/ayjnPPawf9ef+nrUZd+3PYVlz7fR9eZnovn72kMI4xrnFe3/TDPJ9Zg6nyJLP+fi2BtQTWElhLYC2BFyWwBlOtLWItgbUE1hJYS2AtgRtK4B8CpopJGd5w+5tnf7PMhxb+RtgnFPxDJz544JsabzidF05blZSNidtUsiPe0H9mDHiQmD2A9vNcldhhAj0mFFJJDD8m/k5ggZeVZ3LggzmfAIxFv+grBRhYPlhcFgMz2eKBD3zwkErWxQeKPkHok0R5D2Nu8nAGfXAMvpicCTo/d9poTLLmJY28jv1YYkLPJ9tefCChEls0c1O7SskmZfN5MmQ/qWR1TNym5nWdf6Hd1AMxb/de/viebzulDaV0HhOHvmg5L6EZdccxpBLUfl4xIecfnOU97OP1bJtJ09TDxVSCM6UPL4+YHPb+EuWWikdRRj4u8PqoW8rc/4yJ4FWxHH2wmCU+PIqxnXHDzzMvLkdbiHYabd/PnePneFL65JxS9s/1wMcWPiTF+R40QT34OOjb5riinKN9Rnv0dp3y2VXxM8+n8T5xLTfNil5SMo1xHH/7uOrtcFUcXRVr/di9raV8JtprjBtWp26FVRxbap3xesN5Xp883+9hIjjI68f3lRfTr4uhqbjlr0k9iFjVpteTj72rZIpjUU/8jvbMn75vFqkxPuNYfCDmH8SxCMTvV6K/pLEi0ksAACAASURBVOKbj1k+ltGfo94WcRmgBFeQjms5ZhZfLQuIUVAIVhJjxsGeCcV3Dx8+lA8//FA++ugjPY62UQiHf2iDQC0UjdLfI5jKz9HbOWXji+D4YNYXKqFffFBICpAJPihKNSCNFbFqcSQAA+rTM2k1jZnqna+8Jjs7YAFqy2Tcl3KhILvbd6QkVRn0xspK1W1fyUX7Ur789kvyu7/3q1KtoNhyKBdn53J5caEsDyi2azYaytgB0AUK9AgiILDE1gAr5CSrigIvGGsyVgPIyQrGDCQD5omnT5/L2eWVyrNSMUYfFNQBTGXFw7OMScUK/HBev99dFHvjoRuKGFEQB5YQAA8IUvHFgArGUPaEqjKuADAEnUC2AFOhXQXxzEVBBSgKZwHnwrYVCAIAjRV2kw3A9GhFrqoQFPYXUYRq4CkTxRLQ59duyASFyBgX2hkNwRRBoJKBOlDwCiYZzA33GChpBPGDggzQfsbgBEAF2B/UDtUHlvQEmAOKZJUtAIXOBWMS0A/BP1rYz/VtroXtKMRGYSaux1vqoTsFEQDcUbK1f1FQrbIBQ4MV7SrwB0CmhS2w+NoAVZQr+gTLC4Aa0Ad0g1spk7UxPhBIhL/5HYp7e30wTcGejPFkNJpmwMOetNtdGY5Q/GzjQWF1oTiXvV2wpqCQvSKtZkOaLfxeVSAVGBNkPpW5snSBdQiMM5gjZGBgQQW7aHGnfQDAUy1kerY4pCXPOm6wJJkzkC2CbFVgNTMwhfVFoPoyfU0ffyGOZwX6yhoAtpVCWQrzkn0E8oLMS7KxuS2lck3anZ4MxwDfFGVja0dG45l8/MlDOT45VTYXFEgrw05mdyg6B8AHhdoAKC7WALCPzWdShH3P4Sv4GDgKYCvIswGAUKMq1Rp8Dax0mPhUhoN+xqiB820forxWCrQ0YAP+VpB9FUXHdZlOEb/Qv7GrFaWUAYgM4GdMaFYYD2alRr2lTEy7e/vKIIRi42qlruAq2MhoBDYqFIJbwTk+gwz00+tdGZtbxorA4mOCqXQW06nGYAJqFXSXxV3IAGws0CHiI1j9rrod/dnFz86ldDoXMp8NpChjaShA1D6KjcuYVQxMhQ/Bd2ZXal/KOgFWKrBsoC+W1pufY/wLQBXY2sRk2Wi0NJ7t7e7JAQBFO7uys70r9UZDWVqMGaiq8kIsaLfb8vOPP5Zbt/blS1/6ks4J8RUgE325SqUsR0fH8vjxI/n444+VUQdsTm+88YYyu42GAGMYEw18A9cixioArlyRrQw4BZu46hpImOC107NTefb0mQJl0B9kDDAvtA8g31jZlU7l6ePHtpZUUExuoDCLy8bKUqlZcbX510zBYgD93Nq/JdUa1gDo6EqOj49VNu+8844CqV555RW5/dI9BQ3BdGHXaAeAUfVa9IPYhz3ndKLxArFQgQwKrLU4r8A6AN4mtj49fPhIgdlf/KUvyZ27d2Sz1TKgaQb+0hguFr/hE7o/yYBoiP8AIF1etuXw8Lk8fPBQfvrTn8mnnz5QMNPO9o5sNDcU/Pf8+ZH89Kc/1X4BDsMH+oa/gAny+OhosS4DWGCAtuWb4RF7Cei0PajNR/cBrYbcv/+y6vrWrT3Z2dnR/gFSIxjOmNomMhh0ldEPbUHOsClbywYy6A8W7FgYDAEyWINR0I+2sPYSYLMEMwBkamBTrAHK3jUEYGGsjDjQEdZwY7x8LpeXHV0LrO+xxkorwjfgrzIJKcuqgZNgp2DOU3COxmO7p1DfVic1MFWtCrZDW/vIPOrvHciOxhcB4BhkDSYiBR5DxzOAKwyk6vMckOvBwb7cvrOvrHWID7ZHMJCIjn9sYDvsBwDcAEAFIMgF6KpS0Tlj/3bVAYh1qiyG9UZdatWagOUUYKqPP36u7FoAsr18f1tu396Sre2WzGZgkhpKEQjPAvpGvLX1ydbkipSLNd2LaLzJtj4YI/aEANGZvLAHwXXGLmbgTdM37wH9vbl/8QDvN7jvh+3wHofsPLjW76GNmWoiU+zlRhh/tsbM8LICY+HTXREYrirY62M/X5aj4zO5uhrIbFaS84uJXFyC7UbkK+/+knz3e/9E2bqwlZkpu6DtIRR01x9JvzOW6Rjea0ydytql+yqjNFvs+zPwNPd+uk4M0OdE93JHzw/l9ORIbUTZtIYDXYO5xzMQ4XDBkLrYeyjw2mIcgf2II7ZmE7xlNoZ9EIKYAqvAZDSGn4Lh1u5tzA6LyixFZipjGi0bmEpf+oCXGhiYCnEQexsADxXMO0fMg00AzG37PzBW4WUGtobbmqWAaLBDZf704j0q98w2dgOMkfUMLEwGkoatwDcMNI09lu1dmZN7MQeQMb+CpWk8NJi/sjzhemPXIpCdbKjc19r9MBmH7WU+BpK2+LDYg+teF/5R0BdX4MUDWBs84IRgGe570Qb3VjFXzvtRAqkYZ3ivqbE5Y2ld3PcqY5i9+AB6tj3qEmync8pe+oF7nM2NDY0HW1tbugby3h99cs1XOYIFDfrL7mfom/4+xn/H35kbWZVL4DmMB7Rr30bMsfj8lY+Nfnxsjz/9+HiN6f7FfB7tJj4Toc4Yo5b3LsvCWV6D+VKfPtfp8wG8N/Z5Ex73+YEoV5+Hir+zzSjTlN68DJl78LGYcvO5DfNHu/+19dP8zcuTIBy7P7Zj+Bdz+VEfPga86LvLF5Bwfilbi7Lgc648eUUb9fNk/1zTvSxo816m3j5TNhj7wt+x6Nzba7Rdv1YyvsV8GMfl9yE8N7LvePvw/uF14AF2Xo+0gdT8o5/G+MDj8acfQ5RfSi7ezn2fUQ+Ue5RnSq/0Uz8/7rcQN30bMf6k4iFjKfXEvYrXE69jDKDMvc16Ga7qNzXXvBjo7Tllu96GUn2mxud1Gn15Vfzx4+Z57N/3Hc+L8SXaWipGpNaAPPv3c0jF4CjvlI9zHn4NTtlryv7z1q04lut8Ls8Gog8uc0+ffeEofYK2TNn7Ocf2ok8sbA7rAvJH7qVSeXP1c+Paep0PrPLTlD2l4nlKt9Ee4hrlY6o/N2VH0R/iuOKa5eUc7TVXzglgu4+bvM77ejzun+HkxdnYP5+BpOJ2tNW4rkUfTq2Dq2JXns/H2BR17uXNc+NeCOd4PcVYxePRN1JjSvmst5+UP1A3Xkf+mlQ/sZ3U394W/dx9fyl79etllEUcY9RZnh28OJYsqeAA6NEv/fn43a+xebawBlNdtzKuj68lsJbAWgJrCawlYBJYg6nWlrCWwFoCawmsJbCWwA0l8A8FUzFJwaRDfEDIm18c54N5nzjNS2Dwxt0X795wSovTUomQmLzJS7bdKCGSsX6kkkipBNjnTYTEZB0TB2jbJ70imIqJXMzBPxzwss57yIfnYPZ2+yWrE8aRB6aKiU6fSPQJFy9PnnPT5HGUpbejm4Kp/NtrYsIu6jomflKJuTxbZHFlTAJdZ0+rEqb+2pucF+cXxx+TeLHNVKKXD4uZNKMfpXSD6/E9C2h8/7w+lVzEsejvqxK6cR4pX/bj8wnUaI/x4WGUuY9vKbv2dh/9/Lp+Y1++/ZQuVo3dx9vr4iVl4x+YeP1GX/btxbidStDjfL8e+CKCGDP9GKKs6eMpO03NkUnWqAffbvRPXMPz4wOxGP9o+zd5AOnXmzz7jDbKsUW/iXqPukrFCZR8o8Amrst+XDHxjXn5h/HeZ71NRNl7f1819igTFgCk4hbb8eMnmCrONz4w53rJvQRBK94uIgDIH4s2uUreKR9e5X/+oQD9JK5R8RzfP9vmnOhb3sbi+spjfEiZ8mFfBOXHbwWpkxfic/Rn7w8RTOVjYGpcKduO+0SewzF6u8Qb8PHAlm+RRh9kgfLrEa9hUSwKClHMizf8/+QnPxGwSTx69GhRPI83dmPeZBkACMJAwlZUH9eNlM7QZywWwHe+kEJBNQoaAojKPsYAhGJfK3YuFgwggufSJTDU6EMnsB0UZHcBpirLbN6W0eAKkBbZ27krlWJDJqOZ9Dp9aV905OziTL70ZQNTVcookuzK0ydPpX1hhbgoZAeTB4p867Wqxg+8cR2Fq1YfitJNG4ixg2TsO8vApUW3BNgoo08GpgLY5fj4VJ6fnEm3mzEPVIpSrZS0wA9MFpAt3k6PD+SG+aPY1IopUdhpMlEwVcbuhXEBZoCCUBaKARiE3w2kgWMAdoExYiCXl5cLneI8AJd2d3cUJMDCQh2/GBhsWSBjLCL2ABkADQwXhYwzKZQMeGf/yAdFwM3yJ+1BC/Kz4lZIELa01PlEms0NK7BHkaqRHmSAqoytKHvoaMw9VviMWvCsHlzZeMAogAtRpM/CWRY1YOxTB7LVQvOpvcl/PBqqzLSItWTMAGRkAYOB2X3GpqOFuiywM9CHfhbMOcuiV42v6BOlyBnQDfogcAFFnBgrdEVwVlHBVFYAq2CqHlgkABqpK0MVxgwWl3bnSi7O29ID09UUTJgGXKk3KnLnYEe2thoGAKri2oqygCxiPAABynZjbFHQJ4FVqmcAJqAHLbJHoWl2j6SsFIwFdgJAPFk9YfYT+2ECfzF9AKkMUKVyI+jOFsYMJJmBVWGD6LtkYwUwpVJGUXhV5hNgm3A+wDZlkWJZGmAtKVWk1xvLSBkjilKsVKXbG8mDh4/lAmCDbl/lh8Jf6NeKwAtS1qJJgqkI2AOYaqpgKrB1gb0L44Bcm00wFtWUmQqYFqvznRu7ibKDoHB8qt8rEJDF5SiCzgr1YQ/qw5hXtaZMWnMAxBSsZqxMto7bR1Uzh4wxfrAnVGR7Z09u3bpt7DlVY1GqVBtSrtQEWEngPcGaQZ0A9DPKYogCWWYocEaxKFhwaPPGtgbQDmIxgI8EexirzTizBQOqK1Cn25H25YVcts8V2NBun0unfS6tZlW2N2tSr4DxCkXiZXtYobrVCWUe4yIH7ALgMdiZFrcbSA++rdA+lSVAgFaoZHM0MJUWs5cqGss2Njdl79a+3Nrbl4Pbt5W5DCxbYKtRgFCxrIALtNO5usoYAre0kB5zMoAgiuYxRzBPGdAXwCOwFGF9hH22Ly9VdgouALtEfyBHJ8faLkAd+7dv67o56Pfk/OJc2VjaF5dyfn4uZxfnyorY73UV9InzYFeYLEAk3fNzuTg7k+fPD40pD6xQGcMV1gQFkWJ9LFUWIHt429b2lrz7zjtycPtAgYMA1IKF6fTsTAFUv/6tX1fg0W0Anba21QaU5SZjuURcwRozGg+l0dpUvwNDTfeqq+skwHiIVQf7Bwr+VfBCtmbDxsCUdHR8Im9/5SvKgjUeArACkAn2EAYIgG2zCJjgBtgTALb9gTFUQkaHz47kr3/41/Lj995TANit3T0dD/oAmyZAVrjOgFQ70mo2FeCAseJ67rkQ28HOBXlltW0ZqNH2I+PJSI0QtgM2k71bu/Lmm2/K66+/rnNQNr9mU20IsgcQBDIF2Pnq6kL6/SsZgbVu0FcQFWyq38NeZrRg25tMJwq4g21Cv4j/0DmAL3rfoSCNudQycBlkpIDLSkXBUfB/2DsAPvBLgCgHg5GcHJ/qPu7k5FQZNtvtK5mMbV+FD9YD82kDU5kfmy/r/mZRCG7gPNvLGbCzWjFGE903VtFnVYFNyhyHdVAB9gbSxz+MFTEA+iOQCr4EIL59AHiw2AEQ+e7utjJT4Sf+JpgMY9C9zggMOBb/W8rgZyA03Y1lNoS5n52eGjtnsaigK2O8rCjo7vDwQh48OJXhaKLMVPfubcmd22Cs2ZCZMjABdAIGVPixrTu6/0FsVPA+QSjG2GXLlQGLAaZSG9M9KtbQiUznBqbi/jve5/p7DX/vwHtxvoiBgBT6yws5IQC7YEPdrnSv2guGVKy38HmAQBHjlfVSbaUhxWJFnh+BDQq6KUq7A+a0uTQ3avL1X35Xvv+7/62ubUMwWhYMSAWAcffqSjrtrkyHBZlN8cmKUHX+WLNKuk77HSCfShvB4yxjEBrIeDSQZ0+fyOnJsS352Zqi4O25AYwRJ8D2x38G8LN9gAdT6X5FAXAGpFGdZOBDsIGa3RFMNZVBf6hjgd/YulfQfdUk24soCKpQkm6vl+2jEPcAzCeYCnty7GEMVIeXiSubJvcvBVt/tJ3MzhX0tCj2JPAkY4tUAJa96R/jRawgSynWAfibvlAADGf68gsAwTFGSgY2aHtc7B/RFv0X6wBAfXafAF8w4NsCNIl9ia6v8CMDS9m+0/ZrmJfda+DlDcYup+C6bJ+KfnUc8xeZ13n/S534+3LoyOc5cYx6JTMgX/KB63nvrXn+DFRNH2FuA/NGPDJgeCZfBcaK2hziEGJ6A+yNWBs3N+X2HazJ9kIBMjYt7ulhM3j5wlLIC3+n3/OnzzkyhnKO/jnCwpDdL9b+kjsXh2yvv7y3puzYz/JeLLv3TBRpx3HrdivLS8c8IHVEnbB93y+vX97nWLzz80vlF3nv6Mfjc1mcE+eclwPyvh3zXLGYOerH5+I4Rg/U8zkvzpP2u4jxGZgqxmCfK+S1lDPH6WW2iI3h5U4xP+TzKD7eexvy1+B7z6To5RXP82Pg/ivVf7RXr0OfG/TyTtk4vyMbWp7/xHF6H4/yoN+jLT8W5lLpz/SjvHH5fG4KMBd9nDJI5XfzfG6VTKIsUrLxduXHm7ILjiGOJZXX9Nd72TPeptp6Ye/BG0o3QZ+b9DnZqCc+T/XsOyk7ir7LrlKyXiVLHvPyW6XbqN8824y68W3G+XhbjO35/V/eGPP6WmVfeetXKib69lO+7+3Bt+ttwsdmnx9PjdG3kadPjileH23fx4e8eBSv8Ws1r/f5bG/LaNPHnJv4oZ/TNHvBaPQpxjg/T47Tx6OU7uM82VaeblM6TbWRJ+uor6iz6DNxXY02c50O/fW257c8o/8X9e7PifLgdd7X+B2v8/UU0R+4rvsYhD5o56t06/thu7SnlB/kxfFVMvVy8XJYtaeK9ufl4GXOueP8KD9ec93akFqvMOa4l4g6ibaPdqJvRpvI+5vXpmSVWg/z/I7jjvsSyiLuE1bFv2UbSyB+XtyLdnFdjEU7azBVSvrr79YSWEtgLYG1BNYS+KwE1mCqtVWsJbCWwFoCawmsJXBDCfxDwFTogjfCPqEQEzo+eeIfsuE8D9LxN8q8sU8lfm4ytVSCw9/4+0RTXpIjJoA+c4OfFTlSDl4eeclWf+51/bJ/tMUHZnxY4t/0yqIDnMfveR7k56/1cvVJHHy/TG4twVQcA/WUmiOv9clEyjov2Ye+8pJ6Ub8xaclr4/WcJ6/3iW0m1OK4UgnOmLCLD0V8G7SJpS6XD4bjedGevJ8wcZeXRPK24NvxSb7UOfE7n+yKsuAxP1/aER/2ppK5fjz+wWksGIjjTvmoL1yOtpO6PtpKyqeoY9o7fd8nc73txjb8w3XaUXygnRdvvPxT8/F+lzrX20hqrrHfvw/41M8vPvj2NuJl5B+6xLjqx+nHj2viGx9TcSLGkwjsSdl09EPGq7imrFoX4ppDn7zO/73PetuJ+vYy8zKK8e0mNp3qM8YtnKNvKs4K21fZqNct5k1WuXjNKnvENXkPJ+KcuI7E4pS85Dxju/afvf/c69YXtVA21JsvMIj+5teQaNM+JufpOG9e1z1MSD0U8Ov4desn+/VgKr+XonxTvsgH+N7P8vpbtdZEW4hFHd6mos+m9gVeb2q7WWFgtEH/IIlzQAEvivVQMIbjLKxBOygsgWxQDI6fiJFgV8BP6BysDgBRffDBB1p4jIJYFAwDmAWbxjnGiIDrrTCP7JPR57zevXy9ffq1g+dooboDUuF3zlvXHBSLG1FHxkxlYCoU9i3AVG+/KlvbJZnOLmXY72iB/sHefWnWNkVmJelcXMnZyYUcHp3KW2/ty/d/9+syL6BAvi2PHjyUq3ZHRoOhNFstfYP5rf09aSqzQVmBSlpsCFAdCsInKMgFmMEK34yTZ8kUh0J4yqaSvWW+XK1Jvz+U84uOPHryVM4vrgR1k6ifrtaKsre3LY2GsYugSB860HaVDcgAnlrwnQHMUOBI4JTGHfw3M3AG/oYM8RN6JNwLxaPQb7sNBgswyAA0MNZiaby5fWdnW/vVvUGGWeA9i+FcPLuSFVaimFlBEUUruI72+mI94rIID4XhBNAZiGrJfoZxb25uKRAMwJ0JmBfGIwMTZAAne+mBlj5bOaLROWVgJmOQALOAFpdmDDdWXGrrMApi8dG3xmbP6NEGbNEKvyZZMTne6I9CVCvW1ALa7MG+staUUPhrgCnTgyLbFiAYAJuUxUCPa2TKXthgc8G8VXzaFsAj9p2OTYtwLXqwKB3MVyhcVgCRFJRNazAEyKGngCowraAtFOvv7mzJzvamtJooGEWhqbGOKKkAdLco2sxYl7LCTkBCCNqDzwNYAR0b2KsoVZWFyQOF5QpMs0koK9Jn1wsWQWQMVgqAIZvYXNfpuPapTDPQEfRnwMCaglNQGDybgOUJxcwwVBRzg2ULfZeUiQpAqvGkIL3hWC4ur+TZs2PpD0dqE6LyM3noyMAkq4w7YP6BHjKWCwVRTWQ6HkoBbB/FgsZTFJtvbDalBqYlsNfNJzLLiuhRiAwrMGYvY/aA3LTgOSs+fiE2KttUyVgvpKSRhDxWxhphMY+Fzla8bcBBLRQvVqSEQukKCq8B7mpJrdYQxJtCoaqAIWWpKwOsARmVtEC7udFUuwFwiGwxFpvR/5KJDv5AX8P60O6A9aaf3S+bTY8niN8AlBgzVb/fU3BQv9+Rne2m3NppSa1iRffGfLQEoBIomZGqWIxR8BiAayjQNzAV5KLlw7A3tTCwMNl9O0Bj0Hu11tLzlSFNsX3ICVSk3gQz25bs7t6S7e0d/YDZC36NuAcWJzBWwQZhd8rMKFhPm2qnkBPACep3YAscDmTQAyivpGPF7xpjyiWZjqfKTPT02TMFSQHEpKAngAPAuNS7ki5k0wMj3VCZx2B7ADgqaxeAKdOZ9gFQzqQ/kN7VlZydnS4AeWBtUsaiSllZ9ACmNlCp+VetXpX9A2Of2t8/0HETwNLt9+TNt96S73znOwocVoCuAkdRkF7N2IHAkCi6hoBlrNFsSR02VanIe+/9WP7zn/+5PHr0UAFGv//7/1wBTogrAK/iOtiX6WWqPgKNDQcj6Q96CpDAGsM99lDBPrAxAzdajLfYBj0AJPPgwSP5q7/4S/nJe+8pc9jBwYECTg1I9akye8F+9g8OMsCB2QziqNmv7RYAwMGa49cxAASMZa6m39cbNXnttddkf39f53f//n25fftA28C6APCTAg+hd2XVwXoxlHb7TPqDrgJqALCBT2OuytY0m0uj2VQAHsBX8P+tre2Mpa0onauOjIYjtTmsyQAi8X7C1nuLwWDCAYC2Ujb2tY2NTdnbu6XMUZA9rjs9PZNnzw7l+MgAVVjnMW/uC1QvGVuLFY0zdjFGL4t64Dv2McAwxmJAJ4A6zBfIsIc2MXacC586P7/IAE8Wp2xNsJ/YQlpMM7aqZrMmrY26HBzckrt37yiwHLJCW9jngNFI2dcqFdlotHT8kD3Ae5A/gD4nJ8dyfnamsRa6BBMa752x3zk+bsvTpx0FxtTqJbn70pYcHGzK9lZLwVTTKdi5bN03QHHGyKiFfAUZjzB4MOUhluNj6zVAcBWwHOqagaUEAGEDCwNMRaC3LTNLAELMP5pkuM6TsdH2fVwbmftb5InmooC8q/alXF6cK0sWxoYYomubvlRhrHEKMa7R2FDmxkePD+X8DHsFkU5HpD8oyhtv3pV/9Kv/lfzWd76j8+h0L7Gs6lKJv8ESd3nRlpLURWZFmYztXhQxFiA3xD7EGV3bMvZCY67CnG3vCJB6F2tE51IePXwo56cn0mo1dNwAcwO4iTUf+sNcBxhg9s/2LmQesn2o3fMtwVS6/8LLFnSdKWcMnbYnVmDQGCyKYFmaKfOcMYniZQkG8J4ipirDakm6AALOZrrXIJhKQdy6N8rYphRYn4GpFHhrdwJYP8mCyjWc+rex2JnKeJbtKxHHEQuxduo+vlyRjVZTWQUBLgUI02zTZApAKuRk4Gm7NzDw5FD6Q7C2GXBV/UaB9bXMLtQwBGxyuDdADMFPyNZeVgHgFvVmPo49DNo2FliwldoeFuAs/I24g3+wacRsMvKZr5sueN9NYChf/OH9gsf8PTpiDmOgvlgAtpYV1zKfhhcTABS9AOVg/65xfckIB1lBbgA+G1vklq5DAFgBDAzGKgCrdF+qm3zeU5gEfM6C/hiLOsm+Q/9kzI05Lp9vsJdSLGMubZ9xmnkZyhExED4GmeCnbyuOc+E81KJjTlr61WeBUX6uPv/Hezvew/t7eY7T55UpnxjrfO4k7vs5Lp+vXpWfYX9+Pn7ePie5uCcHMDljW445DM7XP/PhPJgz8dfEfAZ14GO21wvHFvNHcY6fJ4eGc+knXGP8WuNl7G0RY/DzjGP34+Z4fft+LtHWoj6454iy8L7k29ZYnu3v/fipn9i+H58HU0U5R/lTl/5lWKn8fp6d5s079X1Kp14f8Xd/fsyfe7vOs336BuNRjFd+jOzLAwm9PUS9+TxP1JuuGGQNzDZ9fm6cSwRTRXtK+W5KD1EWqZhIe/LnxpjOYzdpz5+b58uUWcyJRT+Lud6oF28HMXausr9VcdOPKY4vyiHKyesgb6zcn6Vin7eFOP4Yn+LxPLvP86O8GEXf8M9AGG9wTcyzR1vMs5XoM1k6kCnGFwDatMnUehXtPNVflGPKX9B2nh99ZqzZQLy+/fXe9rh+5rWfp9dV82C/jA84lznuVByPdhh9I3WN13e0De45om+k5sK+b+KPcc5xfYnxO8+W0U7UTZ7/c1z+WbCXV8p2OM6U7cdYEuPpKn9I+azvKxUPVsWn1HP+VBupOebZTCrmx71CKtZ5H07NM08/n9XF8h4gJUt+t8rnU32twVSrVsj1sbUE1hJYS2AtgbUElhJYg6nW1rCWwFoCawmsJbCWxjbVuAAAIABJREFUwA0lEMFUTKL55GV8OORvmGPiLy8JySQdH4jxOiau/Y2yb9M/hLrhlBan+WRETIamEmR5N+sr+80q/VLt5yVMvWxXJWDQr0+uMTmP71hognPITIXvfcEI/ob8YlKf7aZ0t3gbfFbIzERJ3sMVyiY+6Ih9pBJPeQmkVOIu9Z1PxtC+vK364x4EE23c68PbBX/3dsRxeH2/mKhdUpX75FscP8cb27tJMsrbhJdznIdvm7YQE5/Rv3g89WA4yiaV1PLt+4fBfv6pJCGP+yRhnvzyErPRnqNs4nHM8SaJRZ98zkvMRhtJ2XZqPl5eXkb0lyhznuNlQF3hGhZPxXn59rxd0xeirafsKs8f/Fzzfl8Vb/PiEb9n4Uj0jVig4ONc1JOXm5ddyo+9nqKtep9atTZFXdPf2V7Kd2KMiLGB8sibS/J8rCHZG9Cvs1Gf3PcANm+jefaKvr3vxmvy5hZjVGpN8npVW3dgKi/nvPUAY8ExFOngXwoYHPcKfJjiC1VWzT0l++ir8Rw/Xl8gEecUYyd9CeexeIoPbv148wp4WFiQZw9RjjEuXTcvPz6OIe4PUv5BH6F+8uwpqWdlEQIwB0XIy7doon+0QzAVjuEcgKlQZHt0dKSMVChIPj4+1oeuKESJayztxgAd9rZ9748x3lIGnLcvvuLv1JkVKC8ZqVCMh+84Btu7AHCRFePORcpa8B+Yqd5+TTa38Jb5C5nPhlKvVuWl26/KRnNHivOKnB0bw8WTJ8/kC2/cku9+7+symnSk3T6VTz9+qCwWYBVAASMYKCAjFHo26wAkGNMUWABQ3IuiTwCtUHxnYBww2LBi2KqGKSMFU6EguVqV0WQq3e5APnnwSM7O2jIcAexWkGazLAcH+9Js2pvTUVSPPS7mjiJHZWhCRap7AzWBbTEOG2DDiqvwz4rW7Vqci2JSFOOjABJF/4O+MVyhb7BToYjZlLssXjVbVK3qZ2nPGdMSCmfEbC8vXlI8uhdTxgsDhkH30PlgMNRCd67jKDZHoagWOOLN+BnjBIqYFdyhNEkGrFDfUZmbjfBvME/Zm/qNsQCFsApQygpxDXywtGX8jiJtA1OhENWKRu1N+VaAp0XgWV/KxFS0on0UmlpxrglP2YS0cB2gIYKp+GbPjEWggGJU7Jmxd6kuCgeGI9gZClftWgCZwJ5g8U3hJ8bao+AOY+xBYTnkp4xapZKyjW1utmSjiULZqRQLBuzBgmg6soe3xq5GxoGM9IfFeRlDlwHm4INLhigWOeh45gZC0eJpFFSHAo7wgv9MPxkQTwGDph/z+SXrndoZ9qlZHAPoz1hRqlbsigLpDEhTKJRlPLG/ZzPIpCTjWVHOL9pydt6Ri4srGUJPaA8AnaxP4x4yWwdrCkACyoKhxgxgz0Rmk5HGk1YTIMeG1OtVqVShQ/pEJkMweWTwPsQSZd8Cs1XGkGnMCZaqV7vLXkhCpgcAglAAnx3KAp6xZEHOLP5WYrwMxDaZoiBS6WGUnahSaehPFIQr4K5gLFYoQkYcqjUAtKqqXZ1fXMjR8fGi4FnvqxXAtWR/1vsEFLEXDNzSA1Cq310UsmNOszlsbyDD0UCLuU1vAJGMZbNVla1WTSplAL/AogG5GVDBYoExa5gozTftetiFgQtR1a++SyI8+KCuc1YMimL36aygQAGAygCMAthP2ZYUVAWQQVmaGxvKKrS5CeBqS6p1MHk1pFZvWJwkKBX7uXJJGajgU2ApARgNfV22L2UyMnY+jFlBNf2BMYsgroDFZDw24M7YgLda6KqAGNpExiaFuZeN6QzF8fBNYyIcKoB0NhlLs4r4N5arTnvBPIW4baCpmrY9xEcL7g3MhCJ6sCt+8YtflP2D2wpKrUPvYMca9OX+y6/IN7/5TWk1jWkJrGYKXAMMAGwqyugB9jEw2pRVZ4gv2DP85P335W//y3+R45Nj9YVv/PI35SvvvCNf+MIXFNihBeXZ+geZHB09l08/fSg//KsfyZfffku++c2vKtCTxfQ43wBOtk9VMIiyi8y1v6dPn8oHH/xMnj55Ihdn5wrcQmwDQAZgqocPH8rpiQHNAH5a+le2DmQF5LAps00DKKvcIOfJRMeyt7crzVZD2wATFYB0iEtkazQWqp4ChhCDlp+KAjNG474CqRqNWhajAIyDLOcyGU3U7wBoATAOcQGAbQX3go1G2TdROFZWMEWn09b1EP4GcCKYB2FjoxFkNZHREGuDMcTAlgEUbDYAvjbwzNnZuX4uLi7l4vxCgU0E0/u9GVhrzN98QT/XB/M/jInFydCnsmhlwG7eV7OwjsxUOA6GLMjKYrv5OvzU5mnrJGwVsbZcwR6nJNvbW3Lr1q6yi2H/tb29rXpFLNW9TLmsjFPUJcCJo+FQBsOBMot2OpcGPMeYK8Z8CUAbQI1nZ105OQGAcaY+t3/QkL1drJGQG2wW7K4TBUIBEKuQ1mz9xys5wAgmcwO6FgsA/NneWoGoC4AoohLiAD4T9XmAYBAXeL8C+XG9Y/6X+Tl//8d7sPjCCPTpmVXGA5sfbKaucQTxEnnRqYzGBlgG0OTuS3el1dpS0PH77/9cDg/PFUzV7SGGVeQ7v/1fy9e/8a689trrasdgpgKoZiaIX8ZIBzbVSqEu8ynAVMYqqUBkzCmjZ1R7ArA4228q2yPamQJkCkDWubQvzpWZqtO+lK3NloLRcI0xghJMNRfsg2xhMEAW9wgGhsRaYfcGeoYCtmwfZEAf2z8bMxX2bQCez9U/cK3adFawD0Crxm59yZUxU4GFEOdVKnWNq9iPIX5iZ0AwlQLlMzAVgawKetbdgzFL2j7DsYCa5RsgCns+9SXEI/j2WOMz/mH8iK9YF+D/mJcmM7J9AOQB3wSw0cDfAKQBwAp9jRSYhbUHwzAQM9Z8sIwaqypiXmujKdtbO8aCS1YxmHDGAlYB2AvgcmXMs/tKvExC9VEo6tqA77CH570mQR34CduFnBkfyE7D+0xfkMvr+dPf/9FPABbHx4M7eY+D+xZcq+vJYKBxlSy7iH2YL/o9ev58AQpV9sqNDY0ze7t7sre7a+sH1lCwmrn7g2xjv7BB+qffu3J+qWO83v9c7neNZQr/IpjK5wMINsN5vL/D7z7XTLn5WMK2/fMB9Zm4MXeAT/raqucnvt+YM4/3/BxDKu/ix+HH7/MKL+ybs8ZiTjQ1n5Tcl/cudtRfhzYtz7EsbrV1wOJ9/D7Km2PmTx/bYz+p8a/S32dtZzl22D3zJhwv7TAlR99WzO3FOfA47ceDFFflOv1cfN7Rz9v3FcfLnJgfv7dH/70/N74MK2UD0Q7z8oK0j5vaVpzb570+5QtRP+wj1Ze3Z9qxj0f0yyiTGG9T8S4lb70/dM9eU37OvX2MQ9GOcDw1t2j3PhZEPXp559lxXnvs3+eEov6iD6fGHH04T18cH3US9Rz79nOlj+f5X/Qrbxd+PPSbVbKn3/uYnrd+8Huu2Xnx3NuJ75vjjrHRnxNtN9p0yldje3FOaDMV89mvXztTY0vFGI5jFqozbzK+2N51fpHnz3GssR3GhlVrgJeBXwOiDqMe8+Ju6rzo09QF7zXjuH0sijEnNS5+520l9rnKt1fp97q1IcaoaGdsO7X257Ud1wmvZy8r6uvzxLEoWx+//RhTfeb5aZ7PpObsZR1jFY6l1rAop/g3dZCKzVE/cZ1LzSlPL3GeqfNiTLT2LSeYF4fjmhT1mbJPfPcb/81vrmvD84Sz/n4tgbUE1hJYS2AtASeB9YK5Noe1BNYSWEtgLYG1BG4ogf/wH/6fOZOJvFn1xYk+weSTl/GhVF4CwSd1cI1/QyP75dsMeXPsH1DxuxtOZ3FaKgHhk6sxMXXT5M4LiQEUPmkh4Itvbcy7yU8lMXy/PgkRE0V8gIKfkE8EU/FaFiBbEao9YI6Jkji+zx5fFvbFZJtPaKQSLn9fPXk7iW1EWfB4TPzlJUNxfgRTeVvw/aUSminb9sk1r39LBvENx+mHtam5ot+8xFxqvvjO+2B8GOHboh3wQSgf/qxKxnqbuC4JmPI1yiz24XVG2/d641g5Zx+LohzYLx9a+ARjnH8cB/2JMS1P7+jTj2kVSCfaCdvkPOODmDybpy2k/DZe42M3rvNvcfZz9vYV26WMr4sTfn4pm/A+kUqWUtaQhwfR8rrokzFe+qQ49eJlzHZTD5vz4lhcX2J8y9MB55Lnm77AhL5KXaX6zPMx377v0/tM6tqFn1nle3INSK2t1EV8a22ej6di56pYnortUc/+HK9LzjkrYdPTvM28sDa7B4O4DvpAYRF+90UNbMPLE+1wHc2Ts5d5XJ9uEsfjnGP/flwpmXk9cU4sHOC1qX2c97XUurZKF3nxN+UDlDnfIu33L15vcX+C81gk5eNunrzZrhbCOQZPxkK2z3hDMD8Kyx49eiTvv/++fPzxxwqqwj4UjEhgBSATFYpj0RYLQFG8aKxRSyBu3l6C8qXMfUzANSyiRh9oE4XKKHozQMhy/+bBVNamSBlvfldEgTFT7ezU5J2vvCabmwUZjs6kWinI9uamvHLvC7LZ2pXCrCxHz47l8cMn8uDRI3n99V357ve+Kd3emZyeHsrPP3qoTCGoBwWAaqPV0MJegCfwt9aJotA9Y9EAmArHwLrBAsUFhRAHaYgSLezVfb8CGKzY+eNPH8rJ6aUWszYaZWm1KnL3LopdW7qvsTfw41wDF3kgpF87ljbCPdeS/cYCBAAMBgCyFwVY0SYAVZeXl9LpXEm/P9KCZRSEo6Ac+jcbBT7D9tAGAjFLhxxe8J2s8cksY9RR0BsBMR60Y1tDs5clmEoBGr3egjUEhbAYC8BUzWZLGtWaFuJOJwaw03Ug4wFbAqmW7E/G4JMBqwjQIRWOgjFsr2mwMBOStlkwppte70qLUVl078FUKHDl3IFfySRiQLCxMVkt12TE2pkyIZmf8iGwzd1ASAYIwd9gQGBBF2wE4CmL1VY4jL/JDsC1UAtpAdSrGNhuGb/AaFFRVrUK2AMmKAwG84mxvNn8M6MgG9WCtcrkAdtDoToKShUcCKxUdk9VLlUMFJMBMAzYY4BOtEs2LRqSAmcwvkxi1ruBxHAN1xuD1NgKp/tGNJSBqWCLAAMpMBHsBFrgjqJxDKwsBalIt48i4mkGIqoIbPL58ZmcnV3KYDCVEQoOpyimt+JvY2MweLJaghYRK5woA/co9ZWy0u1sbcqegg1bykqnxfIAy0xhl8ach6JoY/xCfMTWA3u9sQIttQhfQT0AwhFMQEBVBpbK7EK5TTKgW0HZaHCtsU8owAFMXBhsoSjD0UQGQ4AxMlaMUlWBRQpcYFG3slNZgXlra1vZqgCkevr0mTx8/HjBfEcWO+iaBfsWY6yY3QBFxkBjDBVzLbbWknswu0wBRkABOhi7SlItF6VRK0ijCpCMYh+NhSzjj2PbKpMsXi73J7YPYZG+8n1lbDZawI69jIIVDbA4zgBVAEZtaoF4S/3Cjk1kPJpoDEYxdrOxIXUAqGoAeQEsa0Wy6EsLlmtVLRTH+BCfOldXOhbMG+Ad2EwNxfjwqImxnZCRw/wZ+62aFrFD1/1eT8cAvwJwCvENTFS1mrFRGVsXWPEMrIZ4CLurFAuyv7urPwf9nq3xs5kCJ6D/ZnNDgRsAbfUGQ+0DPoPxQpyvvPKKHBzcls2tbdnY2lRAFcYJNqM33nhLdlBEvndL9vYPdKwovscajA/GAPDPrf19/f7s9FQ+/PBDefz4sQKv0Q7WcMz1V/7Rr8pv/87vKOAV4wQISsGk04m899578ud//lfyh3/4f8l/9we/L//z//I/agE7AFH1ujHQWA7M1grYAb5D/Dk7O1OgN9ooYb6Nhl6L+Hh4+FyePXumYKtOu61+BcYxf39lIAwrsMdYuK/AXtjvOba2NuX+y/eU8eqll15SNirott2+XADRAT4m8BfF9/iAverWrT0FIZfKBWW1AhMgwGmIjw3dO5Rk0BtICT5Rr0u/25UZ9lrNurJRASih9oBPpabjBCPZ6cmZnF8AEHUu7UsAn7vS6w2UIej87FLBUli/YWdYK2/duiUbG1vKUgX9AXB3ASDp6bkcH5+ozvC9B+kbmGq5ziwBtss1FHEDesJP2L0xUxkgiGsO9ifGBGTAOPSD/uAvXNNs72FAFgUOLgClGbNQEXuhagbw2FLZYk8EQAn2WfgHMBVsAOMAUyX0AdAfwFawu+GgtwA0g90N/Xe7V9K7AttXXy4vwaA3Fazd29sV2dyqykarJlLAOouXBAB8ArBXBvjW9dyAmMpKBEDVzMCtylCljIIGFtL5qDyNRQgfyEJ/n80WgFXIiveXehyAK4BeFuAjxPglEyl+554P5xGgonv72VwG2DurbXQVOI14AoalwQBA9ZGA5G1nZ0veeOtN2djYVvbDv/zLH8mjh0cCvP1wBMBkQ/7gX/8Leefdt+3lAEWA0BHHREYT2NKlMstpDJWazKeFz4CpEOcQo2FTCh7LAKnG3AXw1UhOj4/l9PRYgW+nJ0cy6Hdlc3MjA1NNFIwJvRmzHfY8ABABiUdAnu0fl7mzJQhF2eKU/W+Uyc9YdQ1MBTAQ5AhGH3sZBPwGaxVBVLh2PAPo3JgclZ1QWfYaGYvpRPcNADxrO9iP6d4OQDFRmeP7GT7KnpixbWaARAVWwm41Zhpo1YBQtg8hO+tkwhcKVNXvcF6n01U/NaC3rf18qcXyJQVqQYsXHihQFGs0gIGw1UJJRhOzR2ATEX9aGy3Z2d5RIGYBbFQZMB6AQtgX1kawHAK0i+sV/Dmb6L5V20QcyPbNBPr4nD5s3Viv8MKBscYk+KyxBS4BZot9fbaH9XtZfx+JtR1Aac+2rHGhUlE2PFynbLfdnvYH5kX8jXsdZfqdz3X9QlzA91hLcB1i572X7sn9e/f0XovgYT7fiDkmjt3HQN7TMr8cc2Av3DO5ZyZkK+XdhM8ZkM0H/RMAxOMRpONzF6k8hp8DcyM4j/dqPgfj58Ucw+Jux7HIUm84Rr2n5u9zRL4fu598kZWW50Yb8HYQZRnHxr/jz5gvS+UuMD6fd2Mbdh9sa2C0hzgP3p/h+zw9ebn7cX6eHBT7xc+4jnAMKTv0c2KOKJVfpp1wrJyLZxTKe4YXdUKZ5cmP40zZnrcz5vtS7XMOeS/D8nbI6zkevy/K02/Krtimn58fG9f1VN95dhqvj+etskHaBNca/7zLyzhlc/TjPFuIuvE5Vw+M9W2nZMnvoszzfMK35+OCjzlxPt5mOG5vq6mYEftf5TspnTAueR9O2UWMF/QzH9dwXYxPXu/071T8XhWP4njyrvfz4z25X/diTI82G/PxHG/KX7yNeL3l2VFqPU7FzdhXlG/0Tf9sxMuXfsHzUzad68v6gpbsHUjXOXx2PLbv/17lT152ebGOMmA7fl2L/uF9LbUGxP0D7S4Vv/L8IF7D9Zc/WTMTx73KN1b1ldpXeLtYNfZ4Hvrx+9ioG8qH9rNqDfT6Sv0efSTKjeNeNXd/Tcp/U32kvrvOjFfZaN610X/z4ktKP6nvov17245tx/U0Xpuaj9ftKnnEtvL2dykwVdRpnCfaylt3ee6v/8a317Xh1xns+vhaAmsJrCWwlsBaAp9vq76W11oCawmsJbCWwFoCv9gSSIGpYuLeJ52QOIkPl1ISjDfaMTHkH2B4MJVP9OTddN9EY6mkjU8+5SVUr0tKvJAYSICpYrImlRRKJZjykhVsj/KD7FkQzLbx0NTrCNewaIZvdU0lS3yi1R/XN3on3tqY18aqpFReAswnIb0+V8mBY8pL9Fw3xzw79e36tpkMT/lDnNcy8bx8uw7aTc0nJVtvE3nXxOv4wCfadZQDk52wm/i2tJv60qqEou/Pn+cfYnlfzrM7JmbjmKIPxb9h/4gheQ8D/QMwtO0fFMdjnMuL/kA2BbAtoOho+ZDH6zhPRoxveQ9i/HyvS3JGX+E48x7ge7nHmOhjhtcJ55SXYL3Od6Ou/d+QAf0q9fbTKAsmS71evL37cbM9FhPSnrz/Uv9ebzGe+DXA95saW94aFR9CxoeeKT2v8kXOIT7cz4sxi/ZXgKm8HPN87rp1MmWPq+SZ6sfPicfzbFXni/8ZJcaN/2FMfJszfdj7cfR3FkDGh2s3WZ9usp5Fu1nlf6m1hmuB30el5pWyM18okPJVrmXePuhTNxa4K4xkvPX+Hn3SxzHONy+ee1mxbRQsougQhWo4joIw7lXxHXQPoA7+4e8HDx7IBx98oMXR9FX/IJly5dqCMRk7krGTeDBVaj33MUTN1QE9OGYUsxFIZcxEVpxNOXG9IJiKL06HA5QAnlCAx1TBVLs7NfnKV16TjZZIf3giO1tNObi1L/fuvib1yoYyORw+PpInj57Ik6eP5a0v3pbf/+ffkqvumZycPJMPPvhQi5pRRAegBIp3G426AqbAXICi90oFBf/21n2w1ZQBNMoKOAEKUbSM/ssAnApWwVjB7lCywkMU7YvI4ydP5bLd0eJcFEw2m2DG2FO9EUBF9gzIC7Lgm6dRZIpiSiusZEEi2ZWsKN+YIGwsBlqxkeE6AF/QBorDwe7R7w90nLCRW7f2FURGJgkwEyz/GVQG7fv4pP6CfcUcb/Qnu1DGYaUgIhSXGjDGmCiWYCLoVplftOgZYLrBAvgJBhkUQGqhJ+agDGXZnMBKlAGClj/JSkX+LJ3xgqlK5bBglMqYcHTkEBbVhiLknhWhZmMF6wT0UgXYqQzGHytAREG2AQBEgQeDIUBpVnxNxgOLG2RRMBYH/Q96yBiAcNzkAt3ZQMCCoHrWompjB9Hi4vFEwRbKZAWbUsYhFHRX9CeAewqAyxiyUGSOTwFF4oLCWjKoZWPJ7MRYgvC/DESEsxXABvDVi8xICoRTZjgD81CSkLYVJtsecQnvM/ku4qlpU+eJOeHfZ2MdWd5oczZQBeJkH/gVioeNTQJFyTXpdPsyGAKIWRMpVmQmJTk8PFFmKpgPmC4Go7GCbIwRAm0YiEPZWTJWKWVOMlSHgoKa9Zpsb20qQBMsH+abQ2U9AZsGCs9RUF/RwmjozeaLdg2Ypwa7sH0AP9SSF4g+8zOAebQoXZnW4DOQvwMhZr4DtjsU+INxCowYai9zLV+XUqWuYCqAiwCmMq4s83nIa3d3T4rlqhyfnMnDR4+VNQg+iQJ2+JvaIFiPanUHnADDRiFjSAOjz0BtBTG5Ui3rPMH6A5ApwCAo6Lc4WpaNhn2U70hZ/Cxu6xpCnjUW9aq/wPdsrPpW4rIxhUCoGZ/VgqVKGd+UjQPMbbgWrH41aW1sKTAY4BQU0fM6BSxWAFqpquyAFthobanclUWnVFL9gtHOGD6MvQhzw1jwO8A7BnieyxRsIYDxLYriwQ6SxUc1e5sh/Ej1KXNlzKnWwGxkbFSwG7BRDYbGSARQxGgMJrSKsh9uNuqCMDwews7MNi7bbY0XAM9ALxgvmEgYN/A7ZINi8S0F/uzK9s6ObGxta9xoNJuytbWjDEAoJD84uKP7AwXtZsx+kKkV/QNoNpWPPvxI/ugHf6Qgl29/+9sa8548eSp/97d/K1/92lfle9/7vpyfncnh4aHuL2BLWNPw+yefPpD33vtA/vE//m357nf/malXWbmgW4vqiF3QJZhZ2peXcnFxoWsUQDlPnz6RvZ1d2d3ZkfPzcwVRPfj0UwVtda46WjyPtjAfrDMEhUEGiFcWgy0uYT4GpupJf9BX3zQ2qtcUTAVGJOgFhf9g1eJ9FNZpsFUBuHT7Ns7b00J8ALGUFQW61BhcUBAq1lWAFQC6w3y1yH84kNHAfATjgLzhZ5AB1vdur69yg84GPYAOjOnNgK1j6fX70ml35PLiUh4/fiKPHz9VGQBcpgDGal3BVLB92CvAHZDh0dGxfPizjxasWrp3ULsDqxtYEAEKNWCVxSWCoG1dIpgKsjK7XTI1Il54ljHs4+BLJycnCTCVrauINco4pZ1NQaonlZrZAgC/iKOQKYBtAHjf2tvVOQFIhQ9iaq97pf4CoHWrWc8YzYzZRUGM8BnkRpAfnAHwCPkO5fy8LZftK6lUYH+YH2I0WPUMjDWeABQ6Vj828I2tfxUFw1hstP2XsV9BNtgvAlQFIC1kqECqse1vlZEOoNOMpccz9XC/q/YPwH25rGOmnRJAwUJ57Jdov5A74grAeVcdMJgB4A8QJ9ZEjNvA3Jtbddm/vSdvvvVFZVnqDybyH//fH8knnxiYamd3S+7dvyP/8l/+C3n19dfk9PxMbQPxG2xdvUFXLi7OFMgNmRRnJQXj4HcCnbR4PdMn1n/maeFHAI3OpwDStOXRwwdydnqiYEEAqQCQB8sj1kwDHVvMxB4GcwADFGK0ge+XUOzlfSn3vXZMgaXYhyk4vaL2vQRTIX+FNm1NBagWcgYr1XhqrH7QFYBU+GBtx7XVajMDCQJMBRBgBsrKALwA52NpxXiNLQu+Y3sjLVTNwN92/z2VwRAvbcgYzUpYO23uxkSasaIpcANMqAYi0zGrjWQgal3PySpnLziwfRGZUfnSFAMqKpAa7ILKkjaV+XSuaxDWOuyvlcVrBtsqSrlY0XVc2fJm2JsZAxXis4K4sJ8kO5uuX9izmLwJ9LF7DbsPNYC2+SLiAnwC8UwZRivG9krb98BLny/k/tD2ubZ+Yt+nYH+8sKJclo2NTY0paLunYCnYVt3g+VPcJzY1RoCJE0xuWL/IeoCxYg24c/u27OzsKvsdQOwxD8N5+XyUz3XBT5lXiUW7MY/BtvjiDB7nS290D5ixdMb8JmN0Xv6C92ypXJTPb+A8n5tjHsLLPuaAfF4kL7/CAu3lvWN255YBkTjXVJ4wts/8WMwRUQYcn7/O98vrfF+8Jua/l2vf8gVMbMvPyeuSv3ub4O/m2+a7cXyUdcyppXQW5ejP4e/+2UaU4Qv35URfZmPyALE4Fz8P/9yTYGpvP5RdaqypGfdYAAAgAElEQVRxTqm5e/3EflP5o6X/MOYtbZn36HFMXg4cZ5wz243zyPs72mXKz2Ms+Lxt+zGlbC81Zt0fZM9r8uzHxw+2kXq+Tdtf5puWz5Fo3/TTlO+l5ss4FH3O/526jmOgDdGXo9y9rnlNjGXeL1PjYKH6TXzSrxW+3Tx9RXv3tpryQ2+vXGP88+3r5MA5pM6LMSjak3/ul4qZKT/zdhRjY5yrn6+3oziu1DijDlOxMaUDv05TtnHMzINzLfY2e1Mf1hipg7z5FavmnZJBlN8qe6XfUAfcf/EZh/eR1JrK5yf0DcqGs0utcynbzosTbI8//yFgqmiX+DsVi1MyzTvPr134nXtWL1cvC29bUVZ5FpFnw6m1KtWGH8vnWXvy/Cv2kVrj/DmrbDS25deguB5d12ZeWzF+qQ8GptEYT1fNKS8+3kReKV2mxsdEb57sUrK5ybq0BlPdPO6uz1xLYC2BtQTWEvjFlsDn2Kr/YgtqPfu1BNYSWEtgLYG1BP70T/9szgRaKlERkxJMruUlZXmT7JP5vJFHQpIPD61ABQ/ejaWECaq/b7IuJqY4F44/lbBIJX8+l0Vkb5JOXXOTBElMSq1qxyekoAMy0KANe9utVYsyERvBVKvmFeVAMFVKpv5c6oo2gfO93H3S2icYmdxKyT8vacOxpB5AsN94bXxw5McW5+aT3bRhytUnz5kM9HNjMpFFV56qPM/GYoIv7+FX1Ft8yOb9zcvBy4J9EUxFW8mTdUpu3j9TD89iW5STbyuVmOb8bpp89G1wHCyyph6iPcQH2x50kPcwOe8BdSqeeB3HGIoxRqaR+ACdOvS6jA988hKdlDOP+wfvqeRjjIuMGfFBYLRzjs37Lm0ipcOoaz8Wv95E/4gxEddhzfCxxcvJ26IvvPBvEvRjSekq+pCfjx+Pj0GpMeTFFI499ZAGx/L8Mercx4yUHmP/OsZsjYrziPE4zw+v68dfl0rWx1gS45m3p+i3qZig16NoLdztp+JsjBXoK7XfYOz1PsSY4eeUN568hwW54w9Mln7tiX4X91mpOXHusQgg9aDBxwse9zHD27WPjZRbXhxa5Z+4xgMdYxspH4tx2ceauAbiGIp4UWiNYm8c55t5cYxvs0cxGQprnz9/Lj/60Y+U8QGFzygeRqEqgS2I13zzMK/n3hXjQuFf6l/Ut9cVH7yiPewr/n/23rRJ0iS57/Oqyqvuvo85umd2Z3ZnFiBAiCApiIsFQYIykIQEymg8RH0HyfQ1ZPwqfAcKMomkSMJEAksaQSywi73m6u7p6avuM69K2c89PNPLO56sXkrvNme3rKsynyPCw48ID//Hnx8HUDmjh8834lyOZ1iBrxXuex1QSwBTGRPAqoKpevKtbz1QZqrBYE9u39qWu7fvyI1rd2UybsnxwZk8f/pCnn35XJ69eC4ff+st+Qf/8NtyerYvr3aeyY9+9GM5OYbVYEUL/TGvNiCKtZ5c296Q9Y1VWe119IR9it9pCwV6gKq0OFELFI2NRsECfnq1nuC+pICqZQqYKcZcXpZXOztydmYF+hTPKQBgfV3HztnArBjaWY2MqcPGt7AOFcCczT8dyIWQlNemFKkDbqGAuTDfKNjHTrfntHZYLk5PzrTIlOdakfi2sfNQnKkFrIXJSAvTZ3xOBkLh1Hv6tyyTpU4pep0VN5m9FZYh/d2KMx3k5DZL4TqFlhQ48l70BZ3kh6LqFdrhjEoUq5aNUQPlhJPNDREkk/IvRZ9qu6y1XJZ2h6OHpuABBWZQCK0FkdZnL2ZmjADgmF0ZgxVgA1hxeL4ViA6nrAGOEJj134tsHSRkxbaytKKFsgaQm50Sb6xCAAysSLXVbltBPgw0JydamKHAKWU5sv4bqGpFmZuUzQctUDaWoSwvjRVWo2AqBcT5+JZ66GLQkZnExgb9XVHwFIwNxrxVAGNSAFVB/siPwmTTf/WKZXzUs07fm+PqpdM1i4jKEBoDnfMtlHGnbc7upcXSLcamJ0fHAUy11JbRZFmePX8pe4CpABgNKZgeB2YqioMNtAToTJncKCRvl2Jn2FK6HdneXJeeAuoMtIaWjbQAeqDF99yLilJwT1F9q+WsyGa3ESAKYJMfixnTWZWFdsYyFI2rnKZARGO3UvsHTKWsKLBviLIjjQuYqtVZFQijBxRgQ0uijBJLqq908M7d+7K80pHHT57K518YmMoK9AF1AqYydgsKoQFNGAu0gzOtYB32DAru6Sc/WiR+fqbADwVTddvS68KM1pbNtY7+LCHfAloz3wnIr8Ccpmx2FwqEMfu2OKYsYgANlfnE7cZsXLHy2GHR1aWllrZZ2SvaxpYjEyv2pji93ekVIF17Cs6iCJs+H8Gi02qpzwH0QjG9ghjGBjSxtcxQDg72lYkKkEYfIKrAqANbmckKwOM0p1P8roP2eJYWp8N+5YXoSxMtsD8+OVQQEWBO/LeyMK2vSbe1JEv4sOFw6n/2Dw5UHuvrm9LqmL0rUEDZoAD8Gr8bfgWwDqCrazduKAvVtevX9TP8mYGBtmS7MHnBAkQcQobOzEfbmTP88Ic/lH/37/4f+fjjb8nv/u7vaiz68U9+Iv/8935P7t27K9/5zndUXoCSYVTa2txScBP3wKL0zjvvyC/90i/LRx99U0EL1k5jagHIQAxBpsQAGKEACfE3rF78DcsI/pB5y6NHX8jTL59Mc2hcy3/ECuU9Kz4ZgIMBiKeGNmX9QV+xXcbszp078v777ytLDrLp92ExOlAgFwX5AKboI9cB8IGtC9kpMK7TUVuZYGca/wEIA8IbKNBG7UdEnj97Lo8fP1J2MFjT1tbXVNb8fnR4IHt7u/Llk6dy5949+eDDD42RT2OhgTXQcwWAwexy3ldA2eNHj+Wrr54pcElZJk9hIJwUUPQ1AZCMPPn+e3/ypwqeVpBhB/9hbDEOagdU5YAzk5fFCWdmRL7otc9XDFBlAGovrnZmUeLhzs6OvjsCZfFT+CAD5tu4MKfATQHeQe/V3kZDZaFibgqQ6vbtW/o7DGBbykzWl+OjQzk5PtL4cG17y9i9CvBZbauAWdGxls5bidN9OT6B/a1fdGckF5OBDABT9U8V4ANIlpiprJKjiQz6FwYkUpCVMQ/xn+ch0QHmisyZALgoOA2GriG/D3TugV54UWDMXfpc1wFSzpjGuPjcw/NW7lN8zojc8ZXMm44O+nJ40BfIdyDMc3A2Nn7r9rbcvnNL3n3wUPuzv38sf/AHP5DPPn0lg6HIRx+/J3/xL34k3/7131CGulc7rwwY3GkpwPP4FL+0bz6NEDmGchGHbYxRxvCIX7aiUZtDGPDH/dzZ6ZG8evlcPv30Ezk42NNDCRTkDYuhzgctpgCiQy/x7WAQAIQtFTbG2fzo8oFNDvz3tR3+N4KpFABW2FmxDQNTobNdjf0wh2osHw9lMGIOx7wKQNFAdbXbWVOfjp3wncbSEYxWxh6pzFTEYAdTAaYtccp0xMGHgNPG0h+c25yu2A76oixSCvyyOaczULkdApq3OZuNrc3NWBfN5lS+njWmOYtXdr2BuJWhtszZmVKp34J1qlOYo0YWXzrtjoJMFQiIgijIG/B+OUhAR9nGn7kK7QWYpj9tYwPzdbsDrDzP43OhWT99/cMayOKn50T8Xwc86doTLLaIMmUhe55nc0FYC9emYCp85BSwRZ9aHI5hAFPmz772VBsajxU4y9wHH0OcArgLmMqBxTG/4nKOeQv/vZZ3y7mleL/1cTa34lpfu7vMcn7AfKYdcBXzFfn32hrd7/P2et4ijpk/x3MQOffg3+f3xXa6b/S4G/O5/lmWn/c3Pjfne3KfPLfiOh77Fa/1frtO5QO+fExcHk2yu7ROmYKOZ4DOmNuOfc998vdEvYrX1D7P/clt9DGMbYj9itfHMfj/Aqaq6WatnVnfYv+yPtSuzbnfPJ/z2DBv38BjdtYRb0v8PLehSS9q8o1ty77C/47X5HGMz6z9Hu+tvSvaZ/Q9Hh/9s9xfvy/LMNpO1K2439BkL/PsMdtczgk0ydz9Us0/um/Mvinm2bPs54111LtaH2v+KOtzze6u0sU8RjVZeY4+2mC2x+x3XAfeVIf8vRkk7LEn6le2e39Xkw3ke2Ncc3tukl3TWGR7rNlbzXf4dflANl+jxL7k/YKmtsT3OJhqnt3HMa9dlz+rjWHeN6jpZ7QrnlEDU8WYH20+3htlG/dpon36OOZ4VrPB2Nbog7x9+RnZxr1tNbnUxrymf9le8ljHeZK3J4OpavHMfVXco2qKzVEPsv7P8/dNNh3Ho8mnNtmxy6NJVvn7ec9p0v2sX1kuMS5c5YObYqfLP4+N/+36Hr+/6l1Nsoy+a157Xn++HYLXJKfoR13uNZvIz/1rv/7tRW34mwzm4pqFBBYSWEhgIYGfewksAubPvQosBLCQwEICCwksJPCmEvgvBVPFBb4nAT3pHBe6vuDmGhJ18SRET9DFU5+uSrC8Sb9ikssX27XEeWxbbYMhJgtqCY1SnlltUk6gxqRLTABclSjJCQSSHnwWCxLYNPXnePIzXtcks/xu+9uKR/J/OSnoY147lcjHNf7r/Ygnb9aSMbVEStQJT4y5DGuy9LZn2cXxzkk5H/+ow17c7G3m3Z4MjCfexaIPNvIvn248YzGIMo2bFDWdv0oOsS85sZTv9b55++fpXLzWn6vFuOl0ySZZxj56gq62mdBk5/PG09sTx4rPHEzlBfB8H5O2Pj7e5uxvarYf2xHb35TMjfoY28fv2CdtdN3NydPoG/zenLRu0uloY1yTk9/zdMttOCebXU61AgO3jyhfb1vNprLfq/mi6K/9uZGtkCKTeE3Wg6yLtONNigWynbid58KHecndefEq6lX2V02b4/FdTXZ8ZVzyo+71DGnjBoj63GRHcWyyHTbJIN4TfWK2gaYY5Pp61fuiDWqRbCgOzbLNeu06636h1s7Yv2incZNsnh5EPc++eZ7OR3/rp2x60aD/m+2qVixSi4e1GM5n3qccH7PPy37W742+KNplk/27j6r5jJouR/n7u/JmZfQ5ChyHjUYLEY19keI83svfFBjzO5/BRvXZZ5/JT3/6Uy0g43NnFeA+L66NbeAaj3+8l0LL7I+yH8425mOLX6IdNSBVfEeUvRYGUp54CUzVLmCqoayuLsu1a135hW89kGvXKXY8kXt3rsutGzel296Qk6OBvHqxJzvPduXli13Z2TmQv/DLD+Sf/E/fkcHwSPYPYG34RI6OTlQ3zk7PZDgYaB/X1rpy4/q6bF+DfcIAVQoS6LaVKUTnSM7oUAD9nojzMVuewKizLEvKBmFggOPT02mhu4OLmHd6YR/ycnYxl60WUff7WtDJdxT/uf+Y+mwlyBor4GFpiaJGCtUprJyxFXE/BZ4UuMP+cXxEPyjkXJJ7927JzZvXdYynBShaPGngIlyrMgQ4qKowCazgaVsUZRq70iyOm++dxRRjdVD+CT012TSZgmD0kR+fu1NYiW5ub8OmApDCGG10XlWYqRRkV4pt9d/C7KOAn8KGxnsis4OzITkHE3+brwEUV9gWioG579S5lb7HmQQuZDCCucZ+jI3AilaVrWnKEGBMU85YYD7Ai50BinSmzFW8y33QjFEBwAzFveiGMeXAGmCMMQC7TL423gbGUWaOwroEJ5ECfQQdcCBVKf5zwJyiEr0w2AphdR5PUTDgt2UK7/np6O8AVkw3CjBPwXkGHqJYWBkNSjH+zKc6mM+sw32lfx/joK8rVYeM5GuqP4AuAOHMfIVCw6TV6shKuysnJ7BFUWTcUVaq4WhJXjyHmepQhkOK2q3N6kxKLDBGFpufUtCPja9vrAnAkm63JeurPdlYW9XCdQMLFXCnFoEbExegKuS8sjRRkAzsLXa4BId9XAZT8R5j1XodTKXMWMXGFMAGG5QCkC6Umc3kZWwx/Ji/n2ix/0iZQlYEMBWYBYr5W+2eslAZIx7yXJF33n1Px/IHP/yxgqkeP/5SC6UdTOVycQYVGxsDV8AIYesochlL0oKtb8mYlc4UiDBQQATAhtVeV1a7bdlY7ch6r6X8WABNsGFlagJMpaOHrynUcBNbawFk4BrTu2LXKjMVThlHwBjGDqdAsaVlWVvbKOxxBvSz73m+6a+ybQG6oICcAnUYO1ba2ru+ygvf3lW2I+ysA1OTGHsJY+9r4uFgpAwoMFwYwMQK0p2ByOff5ncNGErTAUq5/hjgzljb+Pzk5FhOTo8UVEBMgBkRRrTlyUgm6OgIxq+uxpK9vQNtM8Cc3tqqfg5YjHnhEEYpZTwROT4+0cL+Xm9Ntq9fk9t37sqDh+8piwcxoFsK4M3PGfgBsBBAofPzgWxsrMvNmzfk3/7bP5BHjx4p2OjDDz9UQBUNZx7xz/7ZP1OQz9tvvyUPHjyUhw/fk/tv3VffDXjln/7T/03ZlP7n/+V/lbffekuBAowV4APiGexCgHyMfamvzE0KtFheUgAVYF3AZq9evJQvnzxRpqvnz79SIA3vIE68ePFC71fACvqyZEAhgCysAtTmFGA6WwsApMK3ACa7d++ePHjwoMQlAGGn0x+APO+887Z87Wtf0+v4gdkLXRmV3JOuc4cGDgO00AbM11st7HZjQV/+9Hvfk//wH78rX3v/6/K1r39d3n7wrnR7PY05jz77VD779FP50z/7M/n6174u//Wv/VUDBXaMPYb+oOcKtAMc1GnLydGh7L56pUxpACK/+MJ+dl7tyt271s7bt+9ofNrb25c/+c9/ouBp5g2AHdExm4udaV+xYYvJFuttrmdsSZ47QaYOHkPnXaa+tiB+63x0eVnnFg4Mdz9v4Fz8rK1p8WuAT0m58aNzy2VR5iL8Le+GDez6tW0Fsymg7dbNwnJzJGPGfGVZ9VIBKArsMkCOuRSDW8MWpixOp31ZXduU1bUNBSbT54mM9Ofigr/7BqZfLgDeC5E+jGAnZ3Kwd6jsYMyVjNGrzEVgKlWAKcA0Y1g975vuEU+U0S8wM7oOen7I4o4B8viXuRDjEvNqcW2hOgHjjvpd09WDvVPZ34XVzMBUuOzVtVXZ2t6Se2/dUxDl9vYNOTw8lmfPd+W73/2pfP7Frpz3RX7jN/6K/NZv/Zrce+sd6a2uy7nOMTHvCzk82pfjE9hLi34Mx7J0sYxFybIYSFXnXDr5sCjhOHVrv9nezqvn8vTLx/LZ558qo1gPMB9zmGUjWUbmo3FfwbeA6JiGgXkaDCZlTmfvmM0lFbY1nWdanPR5Fvpnc1zsjliiAHidGwOAB0xlMlcGLwDnE5sn93VuZWAqZIuDAExl4EiYAYnp5NyMNZR4q0AqWMx0Hmlg1kvMVCsG8MXfK+DsYqxsXb4mmoEZYTk0kJPbnBcxx/F2tmCudWCd26Gt3/oKhlLgtwKQCpNUmaM5c6mxRsGMB4uxsVYBxOf9+ASY9XwdqSDzMrfHP1g/bR6mzHWr+BRjbvV8ZCzApq3oga9rDHRsQC1nr6KPDrKMa/Ppen95Wdlf8WfqN7FagLiFDarb7ujzfP2LXBWk2G7LWg+WSmPOMtY6m4fSHu4nfnAt4NZvffwtuXv3roz6DuouvqAckBHbln+POd+Y//L1eu6Xz61mh2FczmHGebLnD/jXZRnfkfMZcZ4d3x9zb3HN4W33sfK1T86LqImHHFvOBVjcsLnpzO9bTInviLmf/Izcl/g+70v0o772in2L/fe+eI7TbWjefkyUrY9DXNv6PDl+F3NT3vd4T+xHkzw8LsbnZplHGeRxzm30MY7X5TY3PSO+J+agkFscs6inWddrbXfZxLhWsxH/rClfHHU15hminjWNT9aj+P5su9EG4n01vYx9qunxvD432da88c7f+TN4t49T9B219jfppX/u6/tsE3kco5xynjb227+rjZPrYpbTbE56Wff8GdHeanK09dnr+5G1sc66UJNx7bPc5qwfV/mKq2w5+7QMhKzZVW5DlHl+XtSdeJ/n4qPPrvmTeL/bYy1GxfHJMpvmHcMeR5ZLtt039ZXRT/maMPYz5+ijziADt6maT2uy0enxU3OAEtkmaz6i5q+y3/V41qSvNT/tcvDxioAy72eeM/jzXd/y/kQtDjfpXZMsvT15LpFllX1Xk9/wz3MsabK56L/8nd7PuEfqvjHbns85YpzkPtejpjnNPF+TZRjjS21seZa3L47ZVfoR7Tjbauxnjm9NbWiyX+73Wp4m+8n+Pbct64P/XfN7tK8ptse21+Z+NZ91lb9vaktdHra/Mk9WNXlf5Su+/Z1fX9SGzzOqxXcLCSwksJDAQgILCRQJLALmQhUWElhIYCGBhQQWEnhDCQCmYjGaC4xriYeYdKolTnKi0RfFMeEUN288WRQ34HzBHpNTP2vSxdsRkxBxER6TO7zPixdzUiq2Py7wp4lLYTN8dgp9TeS198a+veEwTTduvK2+SUBb2BiLiTKemROfOamRkz6zhIRtQOiB4CWZGxMrMdnqiVUvNIlJDR9b/9fH1RN0P0vCOI5L1sGY1MuybNIb18csE++n3+c2ETdSos56f12nrXjQTkWt2U9sX2xbfO9ViSGXY3x+tMXa/Tl5VmtbrT1+XUyA5kRsky7zvGzXse05KZb702QXuZ1cRzEAY+Wnurr++/sZFy/cQD5aJFKSrLXnRdvIdmKb/5c30+f5Qp6vRW2lwCrrWNYJl68XatSSlU1J0lqf3sS/eJ+axiC2IfvW6Bff1P6i3WXddF2L/W9KNtfGztuTWeViH7P9e3vypkr0LVkGuQ/+3nnJ5fjeq2wy65TrXI5RWT+zbnLaPQV2857nbcltj+19E7+UY3buI3+/yXPmyVBtm2ImB26U7Lu3NRer5E1wj19c32SLfg//+ibqPJ+ZfVnekKzZYJZN9FF+f97UizoQ76/pRB7vGHdrc6u8SZb1u7b5H9tQi6lN7XoTn8S9brNxLuEy8O9cVnpCeKulRZb4dwdKcR1gKhipnjx5It///vfl8ePHym6AX7GC5/NpYZv3yf0Hf8cCJIq+AAvU+pbHPeoXvzOeXjjI+43Nh+I4YxbNej+LBcQrY6YyPyPSkradGn4xlNXeklzb7sq3vvWu3Lm7JqurF8pMtbWxKYNzkf2dY3nxfEdO9k/l8OBEdncNTPU//pPvyGh8Iscn+/Lk8VMtNKX4e39/T9k1AJKsr3fk9q0N2d7elI11A1comKrXlguKaYm9nBDPT5wvOmgPZgyD6MtSKSzl3/OBnXpPkT1FgVaAKTIaGtOAFUlSyG9zWQoIKZpFZu1WR4u5KQLX+TdzDQobkaEWelLIC7OBsUopG4oWiBobLsWiFHe+erWjRdanJwam4r9bt24qM5Uz62gxgRh4xHTPmKUMuGNzZE5wBzC21KJ43PXWAXfGHqNjq/9Xbh1jBBgOp9cDYENnATHE+QL6eePGden1KDA1QJH6JBihAGaoHzNAh+mLMTVp1ar+zMBcl+fudo/psXEfqQ1TEBtO1ned1OsKSIrnUJBLMTaF1rRXi2VLMadVEwPmKPOkwozCs5SNRTfUAV7BcmQMMNzjBbG02cAY5qP5jyJ9Y/3oK1iJ4mFnfTDACQXpAAYMoOHsRlqkORlLa/lClpcMFFesqLBz0UaFqRmIiiLZ8q/+PjZwgIFRKM7tWIE9bee9y7DiWLG9xouJsTxoQX5gNLN3KmxmasN+6r/r1pRlocjNxkdHcHaIQ7E32jhlaQBDpMxFbTk/B2xGwRTAkhUZjpdkd2df9vYO5fRsoBX7FPxGvbAxhsGnrUx0gCYpzgdQ1e20pNtuKeNJ/wzQwbHaItfjB2Fs4HeK6LFB5MvnzjyBHKb+7cIKw7FZADbuy2LNELJDrxlLQAIwUBV6BGWqmcUZY6gynbei9gGF44AVWl3pD0Zyenauvy+32lYETkX/8oq8//4H0u6syg/+/Cfy5MlX8tWzF1p4DpMTjA+MC7qg885SpD6TkYOpRtp3Ww4YYAw2H0CWgBkoSl5fAwzUkQ4sJ8tAeor+TVnijAFQme0UAGP+BRtUsIIyjBhIWAvXi+5cKOuH3qlF97QNkB1yhG2E8VUdLeA/K/a3AnmYAQ0g0lHbI2YaYs+e2S7sGEcnx+rX6QdjeAZz1PGxxk3tL8X1Z339GzvF/rFt2u0gUWVYMWIxLf5WEFGRlYHvjDUQ8NTZOaw4AGwZe5h7sDW1fDk/PlbQDuO/tm5F4egzDGutdks2tgD6bsjG+pb2ZwSwU4i3F9LXOANwYNVixvY1uXv/vmxtbcv62oZsbm0pcKrbBZBlIA18D7bHZxTb05Yf/ODPlSkKwBTADMBYXLt/sC/f+5PvKdgC8OHdu/fl1q1b+jvv3tvdk9///f9d/f0//kf/ROXZ758r8AD9pS8mN5sDAKAZDYwJDNmMhyNliHr27CvZefVCXr54Lru7u8bOJxfaBnTk8aNHcnxs7FToMgXz6m8LeFXBpSp/0y8D2A71s5s3bxYg2IMC8gZIcKYqhkzee++hAqlgLIFpC4CZ6c2SMmcZGHBFxhNjTsEPtDoAFdYMrDPB964oK88P//z7KqO79+7JjVs31beiM8+++lKeP3smX375VB48fCi//Bd/WZ+Lr8CfKBut2gXjiW2uyMV4KP3zcwUtcd+nn34u3/ven8onP/1Utrevye3bt/VdyIe5ww++zxge65wDABP9o5+M3enpyTSPMAVvltjqvp3xcTAVcjcQvjHJ+NyC93g+jnkM8zv8CfapeuXMegBmSmGZ+lEI5ARQYkvZckZDY35TVtWVFY3/sGbev3dP7t+7o3YE4Ip5F74ZfTOQ/0QBOZ22ger8PxhFsdP++UC6vQ39ATQ0Gg+gWpLlZWNtHA3PDXys7sBiFaBCQDmjPn2wmDgezmzd5iS0daCsQ8RogKwAcJSJB5B2AQTbXM7yIZ6HMaZRy9FYDm3G7BPXAT5fceCVz6mR+cnxuZyf9B45mMYAACAASURBVGVra1XWN2yuBAjt2vVtuXXnjqytw9jWkhcvduTJlzDTPpWXL481zvz23/5b+oOH1tmqzqGYdw7k5asXCqZCrsrCOBjKymRF9H8Aq5UZM+SAde4RQcCWD/zq6RMFUz1/8VzGo4Gs9wC+WDyANQyZ8z7GEjAVMY0w2x8YMFTjeylGtbWCgalm67oZmAq7tzlRawp+U0+qoCcbP/RQfTbxGTDOEoDZGZiKuY75wWUFU8Eyx9ybO3kOwGxiBXM+0p2AefHHAPaMcc/ik62f8D02RyI+Mi9S5jT80YRnGVBL1xHKiGtAbM0r67MuDMi0PFsTaoyestHazMrncJY7GimzIbIEoGryMtCyz3ltjWEgas/dIhMAxzrW+sM81GXtgLYy/4UpFzCpMs31lA0SmcS5leexHFzMe/A/AKhUnhNi54zdLzJTxdyOFyT7uAIwVabKkv9H7uqHypzeQVa0HaatDWXctDkzYFKdYw85iGNVnwEDIffQvl/8xV+Ut+6/hTuYTk3n5WTyWlhnuqUdcQ3vvih+Z/cyX/V5eVlTBbCS3xfzcdxnjKGzso/4u99Ta3fMYTddF/MlV+Wjpk425IU9Zpjdzeat8Vne3pwniM9ral/83HNZ3mZ/rudNfDy8TYxx1MecZ/FnRznFfFLt8/iO6Zqt5Oh8r2pePijLoJZL9HfMk0lNpvn6nKvy/s/TpWiLUY9rY9X0WRz7rFNN99R0I49rbHctjxTX8FlHsh7VxjGOfW5nzeZ+FplkWeYxmGfTNRnm+33vIOY3m955yd+W/HD0ZVG3ajro4xLlHUF3MTc9zReUQwqv0pnsN7JfzTqd5eZ6VLvOv6v1KT/nKpnzjNj/pvtzDIg6nfs6r32anysJhNy3N9HDJt+e3+m5+KwDtXdGWc+z61rcyD5unq9r8ic1P1a71udYrku8K+938CzvI/rL39lfNtnodFy0U7Ms1zzfN8+f1HSp5stjf95EJ7xPUY+irWYfUPO3UT/ctqON5nY02WHUCW+P++wcg7KOuu1F+8uf1fQrtiXG9nnPj/e4/OI8h/e4HPw5cV8r6tGb2Kn3I+/v5f5kGfF99MHRP9Xem31XtHf/Ls9Do5ya9K2m83zGvfPAVP68+Fy/rxaPcmzL+pTvjfrR5Atr99TGI9pJlu2b2K7nuuf5vKticG1Mf/03vrOoDX9TI1tct5DAQgILCSwk8HMtgUXA/Lke/kXnFxJYSGAhgYUEfhYJ/Jt/8wcT39TPScyceCA50nQSlCdHahs6MSEQkyjx87wQbwJ3vUnf5iWO43vy+3PiIfY/J2n4mxNmY8FCTljmhb//nfv2JgmCeC+/eyKUd+bCX76Pyb2Y7PHkaO7bLInEGNvp8564imOWCx38BNGcbI7JlpwA8+c1JWHnJWLQL94ZN0eaElj+/Foi6yo9inLKybKaXcwSipfBVLU+5mRRLbFYa3N8VmyTj4nL2ZNfruvxfbUE6VVtdF3I4+Zyz+/9WcY1635tE7WWiItj4LoXCxEis5HrDPd4QZTbUB7LLLOo73yXE7N+f04uR1lFliR/fi3pG5PPV4Gpso/LSeDa810Pan6plrT1d0T5537Os6Pchqx78fn+jphwv2pD3dsSn+MbGBTn+OZP7bS6ms+IPjXa1DxZziuayHKO72zakPJ35QIMjTelYLvJd8ex8HcDpqIgMW905HibfUT2UfN8qPvKGC+yHc2LrVEva74j+mKupehqVDb24nvcT2VbyMUftU3t7O/dzqMfiXKv2ZD3w3Wn1uem++bpUZb9PDtyH5fb4HM3L6SJMSLf0xSveUa2yasKcWLba3HUZRTHCN+XxzXOmarFPMyJWlaoxrUUWMaNYdgL/uzP/kyZJPb29pTth8JmCmL5m6JaZOOnd3tRLG32z7Tgj9PLKX4trD9xzKP+ub16n9EjZZ4YDKagIIrpXL/yGPO3+yMDZxuYquAeZEWMlQdGmdWuyLXtjnzr4wfy9jtbsr3dkhvXN4WTyg/2TuTV831lproYUEw7kp3dPfmFX3xX/uE/+rZcTDh9/Vh2dw7k8OhIjo+O9ZRyfqfocmOjJ3fvbMrW5rqsrnaU4aDTXjFmh1LCqEWQkwtZmgJ7DCDgOgjYSJNzCgxY1oJ+gDjOvEHBt56ufmFMA4yFsYRYQScAL36Oj0+lf97XAncK4G/cuKFzVQokLV5a0dpAmXAGxoqwhL8YKvsK11K4zbMBHbx69UrHvn9Oca8VCgDQcpaHWTwYawGodYG5dwTsUNWpdcjKTOWAGPvXGZpKAacWmNrvgAaUAaEU1HMSPsXXMJRQbO9ss4AQbt++KesbFGC29fR8LZSkyBNQlYKF1FpSKOYdl+fw0efHDX/73QtFRU+/d9aJOP8pxLVT0ISxFZhOrym4YG3KHDQFBk1jlrVPwQLlVH8ggcsrHdVpLaiesmqZHrgf8jkbNols6LMX1qILvcJSBtsBQBb0UQ814BkTA/i0ALMwSAWANrW3AmAxZqoIppoBv6woGHCYAaqUxajVU1CfAlbQQQrX0bWJgSAM6BbBPzZGDqZSYaAPBQyj7cGHFXlpnCjMIiBm7JAGY1qjnWOdD1gBMQXugGouJssyHGFLFMDANtSS8WRJAZQHB8dycAhLj7EUFUI0bQZ+E/Dg+vqqbG6syebmuv5OwS72Tok59g3Y5ewU9iVjVEDW2DNNpZDe/e20ML6AZ/BfpfbbTuwvrFIGMrQib2d+ohhfwY8t0weKofElRmBkrFTKtjLtAACgrhYyK2vDCLBkW07P+nJ4dCJLK23QVcrkhN7BTvXBhx9Jr7chP/zRp/Ls2Ut5+WpPfY35eYqhZyxrjMNsbUuf8SnoBqwdBsTDDmH5GcLk1KFYuaeMKJsb67LWa6P0MhkNpLWkpejGgqZMcAaIY8zp69SvAL4YGYDUi/VtflLk5eDHKfOUM8sBJl1SXaTIvdddk24bJqquFuOLrBhYQHWgrdfALqQ6sdKSTq9rBfKtlpycnqpubWxuKnjR2JMONXZR+K/F9acGQsbPOAsKn9vaikL1zpS5DtnC1kUROXLC3+HLjMkGkOypgjD0Gmy619Hvzk6O5Wj/QIY8V0S2tzekt9qRnZ1DHW8gi9eubcm169fk1q270uut6hgD5lAGFi3+MvAY/e30AAtuyubWtly/dl1u3rott27fkWvXrsvGOgDCDWU6IgbduXNPxxjQCqyN+ElYmviXfgJgQdcB8RkbNSyXq2obh4cHCtTd2dlREBbzko8++ljH20DUFK63ZHtrW2WieqXggbH2FYAPTF37e3vy5Mlj+fGPf6RMVNiggnBhSesAmGmpHD/95KdyeHCgOuVARtcZ5srYEYAGiz12OjRAJ8btzp07yjz18OED7TdxiH/pHwCejz76SNm4AInRTo05foIwzEr4xFZXJsuAM5a0/RbXugow1DZ1V+UYJqmdlzoW6Abt50H4taPjQzk/Q59GcvvuXXn3wbv6HOThjJwKrgXYrL4VkJEV9hErdnb25PHjJ/KH//6P5I//+D9rvwDMwVDFHI82/PQnn8jJyanKW234Yjztq4GpnJnK/G2Mnw7yUVaYoseALoyBz8CjxFAHyDtIXuPYGLCpAUbiGp/3oUfo+kobYORIfwcwaOx1xsTI78jg+vXrcuf2Lbl/767NeQAVA2ptLSsAi2uWlyayvrYqq7A8TUH/BnzlP0Djy8s9WVrpyJnOPwcKpALMRXzE5iYXgGhgHjImPNpNrOq2VwvbHYHO5heqR4CpRgP12w5kZ0yZ32AD/EuoM9agodo+vzvorIS+adGms/NwrbJlOjRcARoGrjM/bcWfp6fnMsYmJhO5cwcw/Ja0uy21uY3NDdm+dl0BpifHZ/L4yVfy6NFX8sknsIZdyI2bq/J3/+7vyN/6b/+27OzS1oGCb5ElfurLr54oWx4seQamGhiYCgbEFQNzOBBdSQMLIw2fD4qfAyj65NEX8uyrp+rnmMevr5ofBISm4wTDI3FPfSfxoKvMVGd9wKW0B/+A/zfbdTBVPJzM1mYWI/xwDsBz+BqNs2P02likkCO6y9wbhlFZERnLWPqDfmHiBOQJEwFgqlUF1BlwFuDURIFT3R5gUwCTgAwB16MHPk/xOAPYzMDOhts3MBXx3RhpbQzjOsjXqr629Pkffzt7k9ujs0D5utTXW8wZNjc2VFfwmbTLGC0LOL8APfgbXbJ9DRglewo2snmvgQdtHkesNnCYMjUqw/DQbEgPaGjrPMTjpx24YIexoOfIzuf0PJ9+2HoS9kljMVJWwQI6o68xv8o48UPsWltnLbaqsZvrlGVI/YStGfFFtjY08Gd7paXAMl9TssbhvYCjt7e29J0Admkj13/88cfy9ltvSwe9mzLM2vKiKT/ji4+ce/Hrc77N1882xpfBVDH/kN8Zn18D6ehMMqDzc74y70+lRdO0j3F9H/scf8+5jbi+yrmOWr4xysbvjQdK1PKOtXf6vbU8V851ua75us4LeX2e67kXnpnzjX5PjGGe86i1wZ/lOh11xOUR81BxbLI9R9lmXavpXM6zNd3j7/fxivfNG7OrctNZD90em/St9nmTPvn8LcskjkVNj2Ifsx7He2NuwPuR88c1P+B9qNlIU/64lg+Nn+X3ZNvOcsu26j4itr/2/Ohrm+SexzTaeJRTzIPH/aKabcXP8vP8mdkPxOuyD2nSI+9T1ulpvEyHgjaNV+3zq3Sh1sb4Xl+TuNyyj6vJuWZf8/oev5unUzHeRD2J/qjmx/Lzm+JE9FXRXrLfyX2pyf2qsbiqDR4L4nVXgamybUR5NfpYDSazg53i2GXfXXtezfdH24g6XYtZNV2p2VptDGq6mPc8Yo6UZ/j81d/hvjXGuhj/av6mKc7n+UzsR82258WdLEP+jsCe2vyjZmMuN7cR/vVY7v6Pv123bF1x+fCsN7HdGKNqtpP9pV+TdeJn8R15n8fb8Np6I/jPN7VVv65WU5BtpElfstxqvjj736wzriM1Xfd21OzF9T62IcsrjtO8PvFu1mLOsNw0lvl5Tf4itmkBpnoT61pcs5DAQgILCSwksJDA69UEC5ksJLCQwEICCwksJLCQQIME/kvBVDE57UmimIRn8Z0TAL7wjYv7uICPSar/v8BUcQHvCYH8/phIvyo5fam9AUyVE1k5aZoTli6zWmLch6qWlLECLEtEuYy9KIG/PRnm8svv8XtisiInUSiOiYkrTxD6PRE4VQNTxSRiTCTW2pLV8qoEsSeAY1Irb77WEji15GRONufkYd6cjG2Nidf4HCvCsWRh1vc8rq4ztcTiVXLwe7jOk5RNG3w5MVVrW9aL+KzYjyyTOL7xuizb3Iama2OSMm6uRrvMvsfH34twuNbZqniP6wy/e4EBv6O7NdlcHk9nUrAC/7j5nO/NOub+MMuyyfbiJnXevIw6XUvw1vxPLRnerLdWpBPb6nLz93ny1JPl7q+bgmtsU4wRedMs+0Bvd0zOZ98dZejf+SYG31HURn9yTIrxIMvMC5P8vVEeNXvkWTw/sp7VEsw1W8j9qfmi7Dsj2Cv3ozYG6iMSM1X2lbW2eb/e5B1ux1mW8blNfi/bi8eZqA9Zh1Um/FACPGVjmQEJmjbNvS9xfGIcze31+OpA5SYdr9lTjJ1vcl++pmku0fSs6DfcxzkY0++JBVt6WnxgyovjE8ck2k6Mt35N3KTKeu++IbIA1vyW6098lhfWeUzyGFd771RW0xPH7WRzL1YDLPOTn/xEPv/8c/nss8+mp+HzPTKgoI244cUnsTgvxiiTq8UA2/RxVpTLupfty+WAP+KH9znDko9DbfzdBn0TkoIzPcjdiyWdpeTiQsFU21sGprp7b0PW1yayvbWmzC67Lw9k79WhHO4fSafdE7lYkpcvd+WbH92Xv/c//JpcXOAn+zIeGgDt4PBAiz4PDvaVZQdwxZ07N2RtrSsdZUYaKriBZ3c4QX65MFAqmIpiUoAPxqgztYPAWKXFhp2OMkpgxxQmU9eI3CiAVt/dh7XE7j8+BmB0rP8eH1N8fCEb6yty/fqm3Llz18auBfifOG1AC4peKRI29gkrjFbmJFhLRrC9GOvV7u6eHOwfKBBFD0YoxYxWjG7gBnQQYIwW9WpBpW34aVFm6aNyxixRDD1j/DFWh8AWVYBV03nbxYUWYqJ39AF5AGA4OjzUzx0MDFjo7t07CqRCtjBcGFDIgFTIiHdrmwq7jJ7SryAVK+ScApumTEdTErGiz9xvLDzGNuIFscwJZiwRRselndaCXArLHSC4vrElPQUyGhCFsXD/DIMDxRT8rWAqWHcKQ8LFxZKytPCfsfwaQ84EipNSnKz8YmPkZQAM2Ggo2ubdtBk9BADXWzVglTFCGaMBXeKxFHtPxuiVzXHcTi3WFKIftXHabn2YgX1g7OI7ZGwsVZ0CpDJmEtZijD8F+oDFBgamKsxUZt+FSSmMkYGpXF4AxOywEo/zCrqhQLqAz1wHCwZL5cB/jAMgIn5o40RgOepowTxFvmdnAzk6PpO9fdipzpWdBJsBXIL9ra6tytpqz8A/az3VNdCBABkAuMB+gr2bjRljmDF+FeqCwp5lZu4MbkvSagO3NPAzfUU/jc3LWCdm8p2x8imYamTjakXl9MUZJbQWu2DMZoAq+gLLEgBN+g/r1Hl/KCenZyKsZZfwW5Mp2OrrH3xTmVl+8OefyouXu7K3f6SgFIqTbX5v+mBrW9NFhk2BoM4UNjGAKw1Sdr4xPmeojH0woqCPKkvGaDyEBkKUxKsA0xRMFUDDyNfAVID2jGmPcdW/HeioDG2zE55p1GRSbJ1CefUFxiqNTZmurqi/VRaVJUBlqCIA+1nxt7KuAXaChanbUzmc9QG1jVRPiFsw5tm7DPgKU82gP1CmH9hagNzBcGJg1QI+XFpShkN+ACPgU90v8Rz0A6Cjs3ohP4AkgF0A9+3t7crh/p70Om1lbwEssX1tW0F+z56/UOApRf6b2xsKprp37y1ln+IdyA4fg76Z/Ja1b/h9/gb0tLGxJatr67IOuGpzU9bW1pXBRj9bX1fAtRbtTy4UxItmr1PErnFqWYEnzCGIFw6WNqaoJQVDGZMeoF5jvOId6uM0tnlxma1VzmGq7J8r8Opgb1/ZlgCw8VxYqPb3dpVhBYAG4BqK5wE+DAd9BV09efxEgRoOpDJwQJkjF5YX4of5WAM6KLhnaVlu3ropDx48kA8+/EBBggBWAcHAQPXOu+/Kx9/6WD744APZ3NjUW/EJBvJbspgP6+NKR4YjJLSioAIDOa/I8eGBzivQDWwZAIeBZC4KoKqjbaaQn9iGvjGGq6trCr7CDgB1qV6rf+ZegAMj9T+Ahxjbs7Nzjed/+O//UL773f+ouslY37p1WwHS2PLnn32hYCreh39G3wAU0D7Gi77P1rgWAxXkXdhjTK9gRTQ7NT9t8wTADbwv5t0c4D0eXaisGedZ3s7ARgDIVte6ChAEnNpumx+wHJKBNwFDALjBNrY2N+X6tWsaxwbDc5AoOgfrdZnfMIdZkq3NDbW3TmC/gq2KNsMY1GrDYtVVG6fP4ICN1Yo2IYehgeOLrgD4Yr4BgEp9Bf57CSoty/EaCM1AxLRLFbww+gGwMfCd5WSwB+Y3BjYbWLwtgCz0QhnrlIEMZkEAKH0D2ug8BB83m1fg64fDiZydjKXVupCNtWV577135O7d29LuFLZIxmZtXe87ODiSx4+/kkePn8njxwNZXduUX/iFB/LXf/M35a/81V9TwPHxyamyDSnz2WQsjx59Lienx7K1tV7ANSOZDLF+wFQGSrb1ibHZGQMccxhRFkds+OjoQJ4++VJ2dl8pABC2x9VuR30qYMO11a4CrC7QPwoNBVa8NRlfLMlZHx9MHAdUbIBv7MRib2FJLfo4W/samBWwl/kg02EHUxmoCFvsGpgKIA5gKkCyAwB/xmql7KGAqbo9OTtj3XKmcQWAEQAsgFRTMFUB/zqb53S+U4BUxo5IYKUPY4unZU7o64SYx5zOHYsfox9uhw48inboayhf9+If15Q5bln9pq2nDGjEe41B0VhebQ1vsQ2GQ1jtnJ0OnUS/jUV2ZvfKI6fMh7Dgot+F3VGfY3Mg5gvYCNfhX1TOk4mCtfAXOhsIwB9fG8T++TUKpmLctQ0rsrpugCxlNixxd1J8Ks93PzMgbnEwR/FXxFYOoUAmHCYBex9xiWscSPvew4dy+9ZtaQcwVVPe0NfIMYcQr/X255xIvMb0IK+CX5dNzve47HLuJuaM4u8u36vyljH/ZDZWdDc1sZa/ynm9PMa1tX5u4+uSmDF91XJkl9cyM7Agn8d9NI9ZEWiTwR6er8nvibnYWIQfx9Xvibaouhfk533Nebr8vmle5xJL72xPJeqVvy/Lvmkssn74PCnrV9MeiOYECttY7Z1x/KKO1HKvWdfy2Ge7i74y9tvlwTu4xwGVNR9Ts5c4jjHvF5+bx6SmpzV/EMfKZR2vy32c52tyf7INZpm4fOfpE/f4vK+mC94ef0b0O3k/zG3O4s0sR2hzBGMSd58yy+1dtu/Yh/jO+N7sY2tjEWXj8o5y8M/iPlv041f9nmVd092arvln/l6dl3p8q8TEbCPZh2Sdy+9ssqnoB6Je5fujjfN7zYc1+aCmd2T9j33M4zZP52v6XhuX/Ez+nq1hnC19tpdc08Hov2J7a/KOeqaHIZTc4qXP09zHZVJ7Xs1PZnv0PlluaZZXy/KL7/HxdLvPthDfUdMDt+sYDzx/5/MM963R9+W2u7+4Kh7M82PZtqMcajqV/TJ/O9tnbHPTO7NvzTHd9cvjagRT+Xc1H1PzZbmtUUdqPiY+d5pPDb4l22V8Z9aJbJvzamvmtT1/F/159gfx2nltbfJtuT/Zv0WZ5RiTY4vrbZZD1BF/X97jy74o9iXqC5+T//C8VU03azp8lb3wnG9/59cXRBtNirn4fCGBhQQWElhIYCGBIIFFwFyow0ICCwksJLCQwEICbyiBf/2v/60yU+VEWS3J4cnhmHiOi2VPmsQky2wRPyuyKuVQ02JLvz5uctkp82wY57Aez9S2t4ecnP49XdCX4q54h76rPJMzMrWYLSTT9bv4yunNdp290P5hA9BPbuTb3A7doi2VWfpIO9TSNmL0PGgrMKxdY03Xp5biG3sxBQV2Or6dGmunZFqSnudY4sgSvl4UONuo9I5ZB2Lxm7fdnuGsB7Zh35Q0i+PdtLk0L1GTEzozXZm9M6ux62BMljYlWaIO+/U5UeR/53ZybxN4ISdV43simConnJsSSfTJgT3Z7nLCLdqb20sGwdTeWxuH2I8o+1qiN451LUkc25mTm3EMa4nBeH3cGG7a5MmJXtfReAJmPGHN7YLr4qaNbyrXksUuD3+Xt6spWVhLjGa7yXKoJb9rSc445nnMavpS0+X47vyMWQHZrKjVZeYb4fwdr3M7jHpT61+UY4wfsY3z7MnlH/XP3xM3u/17H1M/9TduaGZZ5fb6M7zNWYeyjeR2x/HMOpXfbb7fg8KsmNt9st1vPt//zRu3+Xu7OsUnimjYXNJCNIrCiT32X3z/rL0OUionSZc4Yfo9vTOILsaZEstqJxiXOOsxzcES/lwvVIo2799lf6T3im0GUvBHsXWcU9TiQfQZ1vfCLlNOm/YYOYuJBSyhc6PY9yhjk9UMrBA16nJ8nY5/GJ9L+lfYMGptj3oX4xe/1/xutFP3jXHjNIKVmmIU9+WxaCrO8Xbkwh0FF3DqeZknaQFuEbS2u+iE+ppQeDAtiBsZM4eOL4fhl+JW6wt6vWLg2BGFbkt27TInrne0WO3Vq5fy+edfyB//8X+Sr756pgXKFLlTUMYDjQ3odPoZz6LIk6LXXAjhRSp2MLmNuxYT+/ytbNT5nMsmbaaW9JUiaT+d3IusbRyMK2RaTeZ2EuRvsWfGTIXoOMFereBCpmCqb37zgdy6uSrtNoWEFJNO5Gj/WE4OT+SMgvYuBXzL8urlgXzw4T35nd/5yzIen8nkwk4vp3D1+ORQ5UYhM4xOAFRg/uh1YeRZthPQ6f9EDEy1womTFDUvacE7wAlqcI0VwfwNjAUKBmsBVjDAAoXufKfAmWJeBkoV6cPIUvSEYv29vQMtlD45AWAg0uuJbG2vayEgxY+MtRY9sxm80lJ9GA1hXCgn4U9g5gCMBKjCiv0BVx0fnWiBaPQ9scDD7NOKP9VvFkYOHfOZ61aABfo70Ppu64wXy5seGXjEfYVvGFKgye8UTFOwTFE3xd3oB0XF3EPfYAShEN7BU17oaT6NglfTRdYicf5AXxVwVBgdnClJMSBFdy2Gmq9CProBr+Q5BbQKkKeAi7TLpR9cQ3EowBzsBRCCssLotSYc7zeF8AhMtVjBYFYUrWwGA2OesDvMnxUclTH2dDraP+RKETZFpbB36Gn/57DksAnblu3tTS3Ut2Jmi61qW1psDyPbqVyMkYX1bRrvaKwCrkyGWiA+ZfSy9RL9t6JvX5csS2sZIGFhpCqAFoqclZUKZg9/XonfvE/Hp8hP5xrKeOXvgE/HWc9gciiHkVBErqxrzkJW0ETYmzIQLGmxND+wRRgYjXGkaJifjtoaRb/HJwBbzlWOyirR7SkAbrXXU7Y3AwS0tOAZoAigCkB+EwBsAH0U7FOsQu3airQtVsxiP/Ljf87gpz5QcagA3ygMt34b+5mtZy2GGFBDDwdRsHRhgtM5DOxJpZgyjJ/6IgANrZYMtVgN2+7JaDSR88EQujhlKoJNQ4v1Rxdy/60HsrTckx//9LHs7VNAfz4tNjYApfltfSdtU/YX2J4M/MP44hsVOKDjig83PQNMhc+ECQIAA8XcAB4m46EsFTYMjyH4lOkccwLwB3YKY+5SO1BfZYANAzYApprFTS3gtjerzuJz0ElkCphIVZt5DoAiVfwlA1MpE5b5YhhbABkpIJXDImAMWD76CAAAIABJREFU6vZUlujTSAGZI7V12oGvB9gKmIqf05MzZcnjwcrspkVa1geeeQII9uRYYwU6jb/RfsJqpmNO/AZUgf+eKBANpjSKvWFiQv+2tzY1toz6Q7l+47qsrq/KyxcvFfiLPiugstuR+2/fUwAUuqzMVENjVnF2LwA63e6qygvWpNXeqvZfGas6Xemursnq2oYyI8FUxfUAFrFbYgpAAdqMjOnb6cmxjpGxYRoIydmRtT/opoiCg+gzcyHN3agCWAEhfh+f72xQyIu5wsnxsfpVxo13DIkJMFsCGBwP5Qzg88GBnPeZwxzLi+cvNOYBovH1uYMv0RvAMubjis4AYlWw3IrcuH5D3n3wQL7+4QfqC5Dn7u6urK2vyf2335ZvfOMb8rWvfU02N7d0fJnHlOSXtPA1CpwC4KocZwq+sBzSknzykx/Ly5cv9L03b96Q23fuyOkJwIKByoS5GKAAfBLx59r1G5YLmYjs7+9pGyn2h82KZ/cHp6orCixRxjuANAZmQ3bf/aPvyne/+x8UpETMv34NIPiayuSLLx5pvFcwFYC08UhgpKI/yNrYBG3OwjwGABE+A/kDBHOQXlwH+TrCGHOYV5Y5gzPnYnaw+agNWUw3X2d2xc/qalcBVTB/4l9gnKINxD98yWqvq4Ay99PYEoBTgKfEUzyAgtu7bQUeArriHtjIfF0DrsP8CPMN9B6mJQM6AfCx6wDWnE9Z1spUV8FF2DqAe2V5U6AOccKKFg3MYXFv6rdbFi94HytOA4MY2BJbUtatKUgK0JqxVjFfUebNwsrFXMiB5bb+ML+oP8xB+hdycjSQ1spYwVRvv3NPbt28rrqOD8MP4BeJj0fHp/L0qz159hyg4kQBhL/5N/6K/IVf/iV5+PB9BRoDGjKg/1jt7elXX+o6AbZGlRBxr8980OY3NrcCrM0axMBvgKnwa7u7O/Lq5XPZefVC9vb3lSGJeTRxAR08VjDVuf6NfTp4Grtpw/S2xPqGtQ/zJ4tDKgNA9ArEnZSYbIA+Xff53EvngrDmAQRyALRjsGxOyvwBf67MVDCdCfMEA1pjO8rKdGHzQmVWAwQ5niiYiziq/rS3KufITO3E5pI6t1kypj3e422y3MxERhew0s5i+3QOpKA6szuu434FN08PxymMpBrTiGEtgY20C3izZWPBvcydiR+sQYjhswM9ALsZmMpZ1ZQ1MzBdGhB6azbWRS8NRGn59Vhw2scuNKdioCkDadm8hv/pfHSZNYkBCdFlQMsKqCL+rKxMWbnwrfFAB5VLMWCV6cqKjiXvIS7pD76yHCKBoJAFftvl1j/Dng1gwQ9r42vb1/SdHNxw4+YN2drcUh+soOmjI3n44KHcvHHTsOJlMyTnuuI6I+Ys8nWeu4iFk8VJmqcsYBtnKdNxn7Jh2Tx9ujoofXCbi8+5/Ez/a5Y780+cXSzmvuK9JvIZ0NnWF4AL0d3ZXlNcQ/izbK1nhyYEyHtTM6f9j3lMnSWHMc+/qx6ENYTLUOcaDYX+OUfkuY2cy84H8MT3xP3BnBvxd3vb8pjH/YLpussjZRlf7vVcM9d7DivmV6LO+Tsuj93r+cd4/7y8YJartzPua/GuWv4/tiu3caqJaXMwyiyO+UxPXQfNBmY6GdauSbO8zbTRD33zPkcdyG26tB5Oeb94bX5G1LfsA2rvyHYffYXLII5XHttsSFmXmu5tMsB4vY8z/0b9zuOZ98ljH2hP1lvXfdoQ7dz1yHOmNVnUZK95hJBHrckky7mmU/Ez76O3NfY59rfJ5mrPj36rJv8cJ1xusc/5GVHfot/Lz2+ywWxn2TaiDmd9zoCMaDPx2pwzz++otbWmQ006m8cg+/bsi+b5o1ocyePA/dE25vnjRl20Qonp19nfxHFpam+TLmT52kFeJUlV6iXiHtqszkHfWto0q02x/s3iuOVaLzNnztZwJS+oB6ja3unsfn/GPD+uo1na4HsJl+cfttM1+y/HsCyXrA9+Z5x/ZT/ufotrNX9R5i/2uR1G5vdc1pmZ/Hw/bybrkiKY7uv4YUyW89I9nMphpk2+KutM7HfUmZoN18Dc82w/+pmsjy6rmt3V4k8er+jfrvKL0dZf9yOv10HZPuQ8zxG/m10bx+6y/Msek67pXC/jmOe5iB96dbkRl6c+s9qj7EPtMKl876yfNVlGmTf57wUz1ZvqxOK6hQQWElhIYCGBn3cJvPE04uddUIv+LySwkMBCAgsJLCTwr/7Vvy64nVnCfl4CLibXPAmWkwi1BIQtnO0USE9WzBJ3ftq7nWjsYKDa4nmWVJimJS6d7sinFO/FhNrlUfbtQU9jlcV6OQm/1nZPamgfImiqMGR4UbDKIxQcelL+0vtDAfFUfvbL9DJPMkyTKeUkeAqmfMNutkE1Kw7Uvpfk1etJfE8KzpITOYHv7Yn3xrbEzYA3SURnWTbpSS1RFmXXlEibakBGsaVi/qsS2jFp5b/T1tqJlDlZfTn5ZGwAfkpt7q/3w/XeN1K8qCjqybw215KhsR21cfUkoBfv+TVxrKM84/deRJ91KyfD/P5ZMZeB8eYl7bON83dOELtexnGK8skbGNFe473+u7/D35OTcDGZmr/Lm6u5rbWNrrxZ3qS3OSmcxzn2JepW7Ecek3kJSL8vn0Za20yMulsbsyzz2Ee/fp5NZz3MPjDqXo4fUU7+HGcUihsfsd3ZNuO4euFEHLe4Oe0bjFogqQwCdlp5Ttp7H14bV4pbpsY+Y6eIfY6+mPt5vrbHt1ZKvLoUmwJgaWqLyrBCQVMqII/vdyCIM52EzfhL41jADzGGe/9pmzPDadujMyu/19L/7o/yaX7cov3VwvsA8tMOW1VL1NPsw2fxsWxwK0LAfJG+qzBe5GZGP0lBJUVl2R9Mgc7uqxTrMwdINgW5lflDASdMwRF23LoBDso4ZV8adZz2uD56LPF/s85F3zjPr2ZfGP1r9Mn5dNUMYI3fO5BICwHT/CZu7rl++3gyPhSeUdilxbbdnhbNYWcUHSuLUBt2IQNVUETL/h/XXrt2TaVNgfL3v/99/YGViuv4XgukWyta1GbF/BSambTzPCPG1Bg7Lij2U5CGaXq+fzYmtgnL3zBkAZbxgiW7JgDwL+/rGg6r6MTUf9relhYsUhyrt0xEejBTbXbkG994IFubHZmMz2R5mYLjsSxNrDiXYmwKNmFJ2N05lw++/pb89m//ioxGZ3JxMZAurCEXFLhSUAojwLkMR/3C0LJSwFQFZA/AZnQhKxR5AjYZX+gmLCw3FHZTgXlte0NZFi4mI2XMYO6/vr5hRfdjQAerajOwDRnBjRWNU0xJwTgF2RT4DfpD2d3bk6fPvpJ+H1YKEcSPPmxvbSigipPWj09O1DdurK2bjAHiLTG2hmibjZGNqtm0M33NimDohxc4zsC0BpQw4EIpbir2DsDDhgnmGwOaqe9SNiEDDrjP4SvXN9N5O/jAADF9ZdfgBHv0koGFHYUfmDUo2KQI2WPMzE9ZceVUV8P2PO8itru/hq2DAnL+wxawH2eLoJDSwW7T2KggJvNJyCICpHi/AsBOzhRcgV15MTnrL2UgWjFZcp+1f2TrIy0Mbevf/fOhvleL/JVVbKTFvQAOAHwA7OAe3n923te+wpw07dsy7GZduX79mhbA00fAFAbyQ58ozoYV5FT1EsCVy9CZCbBDCqDxC862MS2Inc5HC8KmFFR6Uabq/8iKaI1pwxi1lBmk05mCIeI4TP1d8WNacFwAkzNQMOKwuOfgrhmYzgZ5WUEHywpKsyJbGyMtcheK/03HKao2QIkBAvjZgMmruyrtFgX8xfeV+GOF7QboU8BjYaHSAujip2ZFFrOiCY/61m4KM4x1hh/Yixg7Y+6xuQz6zhhQWGxASuzAiuqdJYZKYQUYtQxAawBNCulnjGnEcu4fKwCQ+RT9NBaWMf5GwYEOMoOFCeaqiTx5ui9n5xSbGwCSZ/MO9dnozmigAINOa1kBfIAVREYyHlE8fq6glqXJuADRiC1dPV0VdhhjggB0h1/leSMZDQYqfNoK0AE54GsNMHBmn6sf7U5lZHZkLD8GBDS9UIA3f5tFlcJn5GOAVAOpGbjYfLTpJ+IxBjQD4jGj3NraVoDV7t6+/ttbW5clQFmTJQWkKYNZb03bub9/KF9++ZUMzkYyGc/Y1rBXnVMVe+8Qi7evKRAB0IDOCwpbB+NNrCBGG2NHX8e4AxCtt6qxH0Dv2uqaFnp32z0Z9oeyv7svN2/dkK2tDWV8gUWHMfrq+Ss5PD6We/euy1tv3ZF79+5pvAeogF1gD4CtNtY3ZX19UwFV6GanbSxVAJtGgFc6PVld35R2h/mGAaxM9gb8U7ZjQLuKDjC/zzhj54yJrfsNJNBqwzCmk1htC0AabArddWZBgCEMnLP/mX9dVkYQ5p22vjAGsLNTY7ZU4M/ZqRweHMjOzo7dfzGWvZ1d1TF8Hz6D+4jfyJ/rYZUE2AcQA5AEOt/urCjw5sb1mwqaevDwgdy5CyDtmpycnkir05aNrS158PA9efDgody+fUd1Bz+s6yuZ6NioLmODKx1Zwt4AMRa/+Xu/93vyyaefyP237suDhw/lnXfeVkYkZ+V0nT8+PdFxef/9r2ksYY63d7CnMgcc0O30lE3t6BgmyZGChRSQMxwqqGI8BCx6Iv/pP/4n+eM//s/K29nr9FS3icXMG5kHIj/sa3roxoC5DsAks3VfX3nsR+7K7jIF1BobnRUXAQg0cFRc9xOnlSUM0EzL/J8DbzzryP3Wd/SspTENoM1o2Jez0xPVHQXurSzL+saabG9vyeYGc6qWspihS9gNvtn0aSSraz1ZVxYvwDjoZVuBfvSX+RwGaPMbwG4wFxaQN1qk/rTMawtoxMGe07kyTEXT/OKM1dvATzD4AEwpBzAxL1Iw1bL0RwM5OTubfucMpBonCuhEZ1AKYpvljIgVPJc4Ef0Y7VFAH8B7WNR2dmWkDIqm//SdtjAfAyC1f3Aip2fm5/cOLuTwaCJMRX/1V39B/v7f/125dfuOAgJt7cJBBctyeLAvO7s76qOwJfyV5pQnIudnDhwClMkYci+MraKxghgA2Pbxo0fy6IvP5PHjLxRcCrgHd2xMojY/MUavchgBwBv85xIAG+Ieh0KsyWBo82Lm8sbKfKH6rsybZa2OLs3yFQXkBnuo+i0D99galTjiTJoiowsDuk0AGJWDufB93U6ngLQNMD9RUKrlOyz2i8ZtfCRAMUCtKrsCTnWdxxcpu9NwrHqIfaGLGhuRXYmDGqPwjYWF0+fobqfuL3Q+VA6qAFCFffFc1WudvxHrzC8ogLAsksx/l4Mgyvo55giwYd7lP7ZeZe5QgHswwJV5hrO+IG/WJIDVcQgOjkQ+vOt80NcYtr62ocA1mOh2d3b0OQBsb964IV3WOA4gHFsOhefzr68j8a2A3jk4gs94D36dPjJ27QLwMuY/i1t6CMTFhYJK8Qd8rjK8uNCx5UfX1eVdPJvv0fePv/mxMlPZ/GwGxHI/52Pja46YK/D1jucnuCfmJnxtEXPgDiDL6+2Ym8l5TY2xmpuJK594x+XfPYdj4LlmtqmY2/I2mn65vysHTZTi6Zx7nMlodgBPzrvk3Kav5VwHvQ21nGjMo/g4xHx7zFnmuBRl6Otcv76Wo845mzj+UQdi/qaWR/L5fswN1XL2vk6O6+/c35wj9XbU5FLThjwW8e/pujcAX2KeKr7L8145Z5RzzLENOa8cdcfXYHFMZzEiF+tfnm/Ed8Z5iOt8kwxz27Nssj1mWcW++dh6rjDrAdf63MHmp7O94Cj3rHNRLnms3W6yzLxdceyiLdVsxN/DdzmvnP3QPD8Vv5snL78uHmwV3xPl4OPo3+d9SR/H6GezrLIO1PrkuhOfbzmF+X61Jo+s27W+5bGOetwki/w5bc6xIetM9lU1e+CaqBe5LTV7j3HPdTjqcpOvarIrb3fcj4vPy2MW9T+Od25Lfkbuf7ST2rjFPQafb3pba33MbdFrLUWh/+X4VxvrebKrycTbzdxd9dga4efX2sFtDT8ed6bjr2t4mwvqAQe6ti+HfxU/5skYHYNyAIfl8Gb/zdZKtkbMdvyaHppwbHvLDz3kb0uaTmWXrbE23n6N2zRt03xoYVqm3TmXzGccRqZz4HB4j/p2X5cpO3s52Kc809+vh2eUnT+dy5eD4vieZ7r8FUzFO9rkqmyemuNmjB9ZP6/S72iXURejX8g6mO+JubMcJ7O+Ntl+zQ/lscu+wONU7H9Nby1fOb27Mg9+HYTU5F8vt6nsZ6T9utk1lwFbtt0xq9nwvFhcW+XDKF/fjzHbzLUpTfORbGNuV3U5ifz1v/Gbi9rwJsVbfL6QwEICCwksJLCQQJDAImAu1GEhgYUEFhJYSGAhgTeUwL/8l//3dNXdtHjNi/CYiHiThLElFWyzPicbPQHF53GDJX7uXckJj9iu+DvFfJ7wyYmPq5IZ+fta0sXfpUWGFCCk/3JfasnLmESJyZimvlKASuHBNHHlR4SX5KTfF2Xo723aMKslgXhOTPxFmdeSoDkJZmNdK5u3FuZEaH6+t7m22daUuPXnzhvrmOista/2mW+sX9Wny8N/+RSr+N1VydysJ0266m2NCbeaPnm7/b0xKZn1KPc/6oYn06Ne52fHNvkGR9wwi5t83Js3KbPe18a0Zpt+XUzevaHre+2yJn/yJm2r+U5P8tU2qq9qY83HRpnM89VZz2r+Kdqhty/qRLbTaAM1O6z5hmw3rj+15HSOC35NLXEex6PJJ/jmrusd10UfUItDPv7OEhc3/+NpxC4vBSmVgnXfkKkldrMtWUVsOBcvbfJEW44bu1mPmvxx1GNOf1sGKBE2LWp6Hn2Eb5hFfxTHI8tUi0w5vT0URr2J/UY/EDeeXG9i3Lqkw8irABXyOPp1efPcn+XjlP1RfH4EvFCEFDeCssyjjGr+O/voqPuXfGA5vTHqaS1Wug150ZJvxmf9jrE2tys/t9bumg/hugym8nb4+6Mv0XEsJ9pFOcRr43hlvcoFF64v/k7+tqLpvrJLUUhJwfGrV6/kyy+/lEePHsnTp0/l8PBQX+PgBtrop93XZBPtr6bH0xPix5z4Hk+knIEeGRdnoKKNAKniCft2Xz0KFKzgdK7EZq4W1zpbzYUIhCeKrZoYMxUgqm9846FsbXRkPKaADkDKWFaW2USFWeBMC/8BXuzujuTDr78jf+dvA6YCFNCXZWFuPjbGB5hXFIjSLywFFJgUJhHANWNYIWBrwTZairXww0CPDg/0nhvXN6Xdhq2kMAhdwODRkyVADRdLsrq2rs/sn/dLYTrsMbDdGDgVMBU//H54dCSvdnaUWeD8fKAn3aMr+OR79+7K7Tu3tFBRgWW9Xtm0hdnBCpLdn+R5k439rNiPPjuziG/szdYh9s7X5wLGXOWFoHzPdTpnohCxFB9PfYiz0zioszzT9ZhCabcxCqEpoqRoVcEQARjlNhTtMcaeGCt80zwWpHrRphb6FzY2B78YNMyLBr0IobDcFNYc+mb3UbDfl14PgERPxWPMNJyab4AAdJRiBNrvm/IU5tpYs7EOg8ayTLT41wphjaUJ9gQYSWyMKFzlWbB0oGMAFCiAp9AR9hL+Qx4UpjO0KtMBhfvoMUC0JS2K9kJP9/PIkkJcilG172Fjl99nviuubWbpZt6jILDBoJy0D/gG/TWmEtqufSpr3OiblbkgFBo0zW0uxUKdPuCL2YC2H9uwdjZdK8j2E0cnhQHLwVT00QuhfXwUfEM7nH2jFMgbW4aBSBREUEpiZvHGikTcJ7sO8i/6hH+gj9g5MvJ5VPTBAAYpAEYHlGGL4mstAIeNiyLmpQKmMjQpwEy1L3Wg2NhKmeMwdv5DkRUgGcWzKDBIwQ/LAPe60h+IvNg50yL783MDb/FcY0i02hXApQAyWzAfdSiap0gfpgfG2XwlzBfom/9QyF8IOAryCdCp+Q2YTpBbBFMRr9AbgE7I0MFnXnhpMfEy49ylqFF8mA0L8jF/bOM5O+mV8VPwhV7GqcBlrCcTWVtb188AJC232tJb29Aie9hH+sMLZZ3b3LqmrD4vX+7IJz/9XIb9sawstaUFS5P+2Gn4etowxdvdrty4cV3jMQBbA1PBNsJYGogUkBDAE3JD6o86sCMO9HpYJG/duiO3b92R4flIzs8GCpqGIWZttSun5ycKWIFxbodi/rMzuXFjXe7duy1vvX3PfPB4LOcMNFJptbSfa2vME8xX9bprypSGn4LfZ4l4pmwhbZUDYE6fKynjiIKp/JRmOwAI+7D5r/0UmhABo6X42wJssvhg3zNKsAvRRgdwmO3C+NPWNimT4rKBypk7HB0emz87O5eXr17K/t6eAtGckeVwf1/ftbFBXDUQgMqnfyrDASxN+Lflwipj4EvsvdPrysbGpty4eVPu3L2rwBLYofQ7wOdr63Ln3j25d+++fgfYjfWEHR9QTpf2tcXYmKk6rbYyax3s7ck//+e/J7v7e/Lrv/Eb8vAhYG90y0AzfjgQ85vv/dmfKtPWzZu35O233pZ33n13ynKjIAk1SGPTwgcosLIcKAHr08HBvrx4/lx++Oc/lM8//Vw2NzZlfXXNGICOjhV4xpwQfQRkhGwZCOwOHTQ2PGMAjYcl8GyAIMQmB0jbPMIAdebLzay8sAjAMs913+7rIgNDOhDL5i8GfmhJr9uR1R5AePyfgQuNpW5Z4x3xDdYcPoNNi2t4hxXIGXCQZ8CIh78kJtJPBRe12xoDyYkCYgeUJlIAtlpw6H515jN8DoPeKwiQGAkTY2FFMP9kzHLWBvPX1r9lWYYdkgnYCoydQwXn4a95k66bi93AdKpzLXRI2aaMkQs/AhMX32EDXrw4va6AW3jn6fGxghSXtY0Wv21eY2xK+HgDJIm82jmR3f0TuX59XX7pl39Bfuu3/qasrhmAU7mflIFyrGsIAJ08x0BoZY6i7InG1qk2W1gTsWviAfPyiTD3P5MvPvtMvnr6RHZ3XxnAsoyn+pQCMHdwEjLTeYmCZrHTAqbqAaaCycsA9v4/5EbfHUisYOIAeFdAD3Mu9Hdkc1FAo3ZYGboP4LowNLGexl/CFjoaGgga8E0fkCHxcTBlmWIex3wDGXM4AmCgnZ1dZfi1ebkxEsL853NM7AcfqTo1Yd7IwQ4GXq8dxhHXVK5vfjiOzy98DuUxMz8Hm1BmSS2MtXmhr5V97RDXmz6H8bVCLEL1QlTPUWBPPkfkQAEtGi2MkAa+Im4iN2MqVOYsWKVgzzs51Xkhcx4HkWsOSRlgGXMDVBtAtzAzMZcqbMveTy+K1fl2ODyM76fzzjFgKph38QfG3qeMd6VgFiAb1/Mu/Avfw3j40Tc/kjt37iobnbG7up97/cCYnEvKgDTu9fxxnPe6/LSwNoC+ff1Uyz3FHBb3+Hr+0nwoyCJ/7nPx/I64Lox5IX9fzDe4fsT8SOzXbN9Cr5w2IecZ/J0xn+TtinsfOX9U62st5+htis+K7/RxquXYajkt7vVximMe+14bM76P9uL3ZjlHe6Ztvv72z5vk5fOzq+Tkcou5r9zPPEZNexTuK7LcXTfiu+J4+To82oP3L9/rsnbfE/Uk5oSjTsf1ZRyj3M8oS29fHtMmPYvjHdue8xBxPGY5FMuPeZuzX5lnI1GmPCPan6/Rsx+J45dzi9nm/fnc0yTHmj/JbY4yqfnN2jPmjUf2r9FHRJ1xecS8T7SNqPexDVGvvN/RzpvAVDUfEZ87Ty61667SvybZ59x8tqOr2pRln/2xfx+BJ/maaBPR3+b9mia/EHXG7T0+szZ2Nf3350ff2uTv4vOvigHur/iXZ3tuIsoh+5vc5iYwVW1co0+Kdhrtqek+PYBiykx1+arcXv/b+xT9crQBrsv+LfoT92c1vYj68Cb+I4+r3jNllJ7lH2v+PcdC9xVxDhbnjRE0qe/VQx1ggbcxjj7FfXiUi8vL3+t6wXtr8nLb1H2dFVvj5Rhbi+dRJtmGrtKJml95E5uPc77a+2u2lv1q7e/sF2t+NNtOlNGsPzMwVe0ZtbgxL/Y0+cmaH5/XT78++oiaH6zF+qxP83xX1AOfD0Q7jHFgwUw1z8suvltIYCGBhQQWElhIYCaBBZhqoQ0LCSwksJDAQgILCbyhBP7Fv/hXl8BUtcXzmyzMr0quOpgqJrxz8skT7XFRHD+LC+Ra4kqT6nr65uz0nDdJvsxLGMTES07CUCBDQeBV78gJn5hoqm2c1drjYCrelZMtWfY5iR+TpU3JyatkUEtA5QSMPyNfm1UxXldLdtWSgv4MrvfEXpR7U1LNP4/3vIk+8+zaJmpsR93EZkmuWrJZdTRsTufn5bHz8c66H8cry9Dll5OhcexzkrfpGW6LvskUdc/HIuuUty0WkPJZtOWsI7Vxin3Outb091XJvyjv3Oc30YuYgG5qX9aLJt2L19XsoKZf85KxuW81Hxn9R7bXN5Up9+Vnz/MPWT9qdlFLIHt7YmK2qY0x4V3TxyZd9TGMCV9/X/TTkZnKP/frfJPJ9Zt3Nfl4bb9SB1w+OawWZ9xm/N/4zJru1fwuhY9aJF0Kc2I/8zi4jHif9zfK2/sZbZl7YpFSjoXRf9X02dtc23TKm3xTfaUQczw7QdSfmzftXU89Sc+7fOMs+sjcZt/Q5N94in1Nx2r98+uafFHUxekYUPhFcW06pS/7TJe9y8uLTuJY5vgS7dVl0BQvaz4k6lq2k3lFCvqOwq6UY37eRIsbwF54h+wd7MFn6CQgBbc7CiD9Obdv39LivE8++UR+9KMf6Q9sBMa4Y0Wg/GeF66V4tsRi14Wog359jrNs1sLw4Iw+ejp4KQjzE7a9AJRTvime4xTxqINeQOmuwHToclHulJmKgkfAVBQFUgBZ7HgKproQWe0VMNWH78nWRreAqcbSWgbgSPHjuQz6pzIZw4Aykt1jy/B6AAAgAElEQVRdkW98+K78d3/nv5LxGLafc7kYnivwqtspJ3sucVCAgQyMJYbNVgOGjEcUnMKItWrsHpykPzTQFEXNgC9u3bymYKrxBYwcZ/osPQ27/I+idorWKd70k/op4HcGEIoHKepEvmcU5J+eKXMKzCjG4EYhtMj9+3fk3v3bhfFpBurQTXUtppzFqqZ5SiwW8DlfLV7EIib3EcYAQtFpXwvkvUjN72ds85rHP/O5BDrmOuOn1HO/AyuwAwMeGctU9uWuv/zr7fLTbRWQVPTfQa9c45+5PfCvARpgKqI9xmpl7/KT3K3QV4FdBUBEsTl/r66uK7OI9o0N+ZX2tJg8Pi/qvhb7jiimtMJs1jhW/Gunx8/kjd6LFrXzGYWoPOe8D/CMIt0lZeCw4nUYD4h3F4XJ5dSYEJSpg0JTA1N5wZ7L0sfNfV30q9En1uZyyE7ZTQD0leLBCKbyQt7o4+LcxgsXYnyszadmOmWMU2fKtmFsGozL5cLiGYAaW/HphjMZoVMGGjfZ8l+rbUW/UY+0NBymqv55OYE0M/gZw5rLNPpN7NfY12Bgwgf19W/vhxaqiyjjgsVZGKzGogAGmCTwO4CWlonbMB/hwwGhjoxDpoAaAOgoesWO8JWLCX0yUNV4jA+izcbYBXPT0lJHBsMVOTgeyfEJ4J1ztV+YptAfBZ60ySFMZBl2O5lIC0DX8kQGwzNKRaTTXpauAqzQc2OCIS5wHe014MVIxsOBsQwtG1CI/1zXkIsDHNGRWIjsdlubc0Q/NIur1kcAZPhpfDQ6b8x3halIwYfGgskzKK+HqQjwDrLpD0fS6vSUmeq0P5Dz/kiGY5Ht7ety89YdOTo+kadPn8sPvv9DGQ9h/lmT1nIBVCnw0Wye4h/G88aNa2oTxGFloSnFxaMxbB7GkId/BnAK0JZ7X758qSyO3HP/3tty7+59OTo4UXYU/AXsLu3WkgzGADlP5OzkWPrDcxldDKXXWZGbt6/L/bfuyvramsqT2IHNUmBF4T9AqtXumvRW1xQktr66Lqu9NShVRFbacgHbxZQJzJgXdY4LIGDogBGzF2Q7HqJDJ4WVjjjp1xj4AcAPtV2wnhnTkLENba6vq54BCAWAhF0oAKGAu5Ar4wSzCGDw3d09BVRQHP/Z558p8AiwjAGDjEmHc6G3trdURtjE+dmxjIbnMrmAvQl9XpJhiSPqY3kzAC4YjNbWZXNrW65dvy7Xb9yU6zdu6Gcwkm1t8/kN2b5+XTY2N2Vjc0tZnwBTM3bqHwAlnQ9kZaklm1tb8vTJE/nRD34gf/TdP9SY8g/+8T+Wt99+SwGKAD3jqeHoyP/1L/5P+fyLzxVU+dFHH8lf+ku/KpsbWwp0GypjJgyDxm6DRuMj9MCki4kcHh3K8+fP5Mmjx/L82XMFnt2+eVNBDMjr1ctX8uzZMwXIKJADu9CCOwDcNr/h36mOllPEFYgNYAv/MTIGMVuDzVjeDYAFMMx87BToGRgOzCfOmErcBxhoAvAcrFQd6fXaskLnLi6kt9pV9hh0uNftKqCqtwo717IyVzFvgnFUmTwH2NixjvsqLCodA1LpHEqBi4BzRsrgBQCG+Voh6i0hx+ZJ6LMxseEnDQCtjIujgcYE5nrqh7W4b6WA+e3UdpuHM081XV5Gxq0VWULHxwCaTqfhjT7p/BmwTt9YzjSXWg7l4P0O8uAmj8U+1/c1nAHfl+SCtcHysrKreqzlmQqAVOarAhyaiDx7/kJevNxRBrYPv/EN+ZVf+RW9BxZcbA/AJLJ88fyF7LwCBGXz4ZYZsYJywTUpA2I5zQBPil3D7bQEE2v/VI6PDuSzT34q+3u7yoxp4NvCdq/F4GLtmzL/AG6zeZCdTGBjgcx9jWHrKdMjBxdNY0YpTNQ43oK5E2CUzRmZI2j+WAHFNj4KrFa5mAaLMhFOlKGN+4ndypgIYL4/Y94GmKWn9APc3NxS5iyAirCTKtFeYWwlljMHYq5mIEjAQrZWYpzxgQaoIh7PAOx87wXcMc/g89m8LsvrYdcXbNqwfKavPi/29W9k0dZWl7Hx63zcPZcTcwu02a+zAzKYn5gf5j+YVQFZsfb0Z1scMRA88x1+4hxQQYJlzuvrXI/t5ASMTXJF57l+wAvgf36iznON9m3JwMQAcfnPQey6VlDmA8uj8znjBPstfR2cn8s3v/lNuXv3nq7x4oEfTfkMj5Gmeza3jvk8t9u4zna55pyW+8ac94jrMY3npZ9TIV4Booptj3oV2+46EOfpcfxjziTOy3yM4zosrudjG/33mA/J38c8RM4/1Pobcz+1NW4ci9iHvJbM3+X+unxqfY/tink7+uLgvgjMyPrhMnTfHvNM8dnevyhHf1aUQ03m0RajXHlXHDu/N6/B8juj7jRdG9vhuYXYtyiHnMNDFlHv/R0xn5D11+9pknW2g9jXefLLuuH3uZ3GdbHrr7e9qb95PLJ/iWMd9drfOVsPW2uyXGKOMbapJmfvT/TzWQ/m2XGTbmV7zzpUa1de82X7zjEw6kAcB/dz0e/WdDaPXfR/NTts0qGafVwlsyY7fZPPm/x49hE1n1vTrdp4R72bpw9R1ln/m/pSa2fU6Tx+2Q9mPX5T+bsOxFxntqWozzE/6jGgpkexfZf8mj6srIDSCWJNY5X92lX2NfVHU26k16Wexzz6U2QRc/Q5PuX9PI9TUSdqcbjJ/ps+z7avfg0G4XIgosulJrfoo7Mu1Hzxa4AhZZIiTzFjNOe+2l4mz3d5uax8X4bvamAqb7OCqVhjKgu85/GsxbU47O/y7+fZbp7rRHlGncq2nJ/5mmxSO2ttnTf+TePtc7A8dnne5+2b+aPZflG0jaz1WU/yvDM/t9bOOBfPMqzdzzt8XRd9R/YP8e+r9CDPDWI7a2uF2M7/5tt/bVEb/ro7XHyykMBCAgsJLCSwkMBrElgEzIVSLCSwkMBCAgsJLCTwhhLIYKq8MG9abM97fC2pY4tqNlFtcz9u5OQFvCd++DdvbMUkSE4UTJNj5QTO+NzaZkBTwqIpIRFl4Yv/UWDbalrU52T2pVMliyxicqaWHOFk3MxkMC8B48+gTTFJGJPDOfGUEyVNiZPadRFk8iZJJZ4RN1ljn2vJ+pgEyhtFTffG8Y8bBlf10++LuveG5jQtinYZxA0d74M/N9pBbfOraXMpjmEtWRZllZOoOUHvdliTieuHJ1Rr7Ynvj4lQPo8FEHGDuCkBF9swz+/U9KPJ1mvP9M+a/EdNFv78qOf52U3PaxrHqFP53iZ9qyUV541LU5Iy+5sok3k6FXUiPzsnpLMc590b2+PP5V9PzEZ/URvrqOfYnG+s5o3X7P+8jdE/RJCUf26Fx1ZY2QSm8nGIhTvck9tSA1PV5B/jBs/worIm3ajpEBsWbMZEP1TT0yzz7Ptcvt6mvHHiBQlxbGq/19rucT768dieOGZlELRysWnTN/q4OL7exhyrcjvjGDuYKrYn+49sf7l4oGbn+XlaXLoyi9XRHqI/z/KvFf1HP5z1ym0qb5DkcYm2HfUlxuw8N/N7pvLnlPhU5OTX5LgY5yJuv36atoP1YoG53881nPBNETNAHkBUP/7xjxVU5XrFGPK7A7Mc/OTj7P2Ic9PYnhiLKADsdtpqi9NCUDYHAzuLs1JRBG1gqvNS1O7+w4oRLxeqXd4co7DO2rCsBe96oj9FgQ6mAj9gdbcKptre6sg3PnhPNjd7Mh6dKStVa4ViOUAqfRkMTmQ8PFOGj51dkW9+44H87u/8qoKpLi76sjQZKDvV8hJ94eWGsNAicC3It4JHCsqHfVh4xlpM3Vrhp6X93NvflaOjQy1ifOv+Hen2KDqk4BdGFpgwlmR5sqw/gG8o2mT+7P7RCjVnrBkUesPmQjEhx8u/fPlKXrx4KZOliQwGEzk5Ebl377q89fZNfZYVTRrziwJUKJCmmLaBlTDarV8TdSDbuX9Hex2QByPE2dmZHJ+eyI3r24VpAkDS5flttLdow657HjO8SJa//X260a99sDHxtrpeuvx4Lvd52zx2ecFtLEr2vjuYiu+cSQC5K5MUbB2qpGyOFjYPWZrZkbK0mOcAHOdgKuUsWXagCcXZFjtnG6s2JoMhhccAPKzSgv5ZwbqxtrmvwgZM/wzAADiFYnJAisY6ZeAwCk1h7+ByimkZF1g8YGfpdDsKpIJByAAws1NRY4zOMT7afvbr7sscSIWdI1f8DQWqyNP77WCZOB9x/8Rn0Xc2xQtvm/27JGfnMM45mGrFmLyK7lMwrTrFjxYym8y10L2wRSFXBUkavkbHDyYwfJzivbXIkKLvofTPz0qx/Ez/7HsrznYgaZznUwzurEqMBcXzPFD1t4D1kBf+28FUznpnheYjGV0AlrMDKvAfBqYylqNiDaY+DHoBU2lJSAFUAay6uEiMVdKWwXBZjk7GylpyetpXMAjsJoChAEUBuIDJj1JzACAGrIIRR6TbWZHVtY4CIADoUUTPd9pGgF+APQtjDAAywBIwDjl4LNprLDqJxU1cg556cXm8LgLXZnMD0wn6anaEH+SUYdsWUdCngteMEpViFmWHKUwVjNNwfCFtGJtWN+QUxrnBSMYXy3Lt+k25efuOHB4eyZMnX8n3/vQHIuMlWettGTOVM104mEp1qSPXr1/XGOlACmIJ7TU2oEEpPrd14gbMkt2ugl6eP9+R3d1jWV/rydbmugJ0KM4H7GCAD5F2hyJy9PJUWXBkeSL9s2NZW+/JrTs3ZXtrS3UK1jwt3lmCmRK2lJ50210FU62vbyor0/rahizz7FZHljtdBVYBOMGRuM8a9I19TsGjhVUJI+E0Z52fgE4RY183hh0DompxUgEOAGwBdKFgFNURY69cWV7RvsGchQ3i3/C3gKzwKQf7Bxr7jo6OZXd3Rz755Kcqw3ffeUdBM/Tv+fOvFJgHExEAhtXVrkElLoYyGQNYtvmEA4K0vYBqsEeAGwAoOl3Z2NqSmzdvyrsP3pPt7Wuyur6hoJxWp6t+Axmurq2p3NZW15TpSPVRTwRfkfZKW0Fr3/2jP5L/4/d/X7a2NuStt9+Sjz/+lmxtwx5ogA3sm/bonGI0lCdPv1Tmljt37sj9+28pO5UyUgGcUnkaGx2yMdatvgJg9vf25eWLF3J8fKRTFuYkXMNhCwf7e/Loi0dyeHAoR4eHCkpDbsawVxgSYFaa2KFICqZirqVsQ+ZPFXRUWOFfz6N5IZiDqUwfkO1szWLePM6nlZ2tsNDhGxQgqDqCbtg8jzimBweoH2gpsAp9xi/giwGZon/oEnI7PmbexdzU4hzxztjN0DUDTjB2AGCc6dF8v8V3A7fgx42NjXGyOYmBQn2+anN7m5dOr9HcriJWy1wOdiIDV8J8BozyHBBbiRPtjjH7YDcOxlZQT3kOOg9wUMH3JV983j+fzrfVhRUGqjJRkG67rcxe6JIxyJXYd4Ev6slyAQ6/3NmVvf0Defje+/Le+1+TBw8eKGvW3v6+bK1vKsPps6+eKgDv+OiwxKVluShzHfOxwKccTAWAaiLdbgtFkWH/RA4P92Vvb0c+++QT6Z+f6JyDdhFfnE0Hv0vfGQN8mzJzKhDY4rGxesL4Z4xGvnZ1FjT/zPwhujpjprIT3w2sZXHUDj9QILUCioFd2vsc4rfS6erv9N/YJNtTMFV/YHl77NzBVLRna2tbAam7u7vKWqiArOIP0RueAWhoGV8qouxpdjCE65uBqeKcK65nfR3pcyj+ra3dPQa6PzG99ZjNPZeLNt32Yg7D12/+rngAh4OVfF7mOXU/UMNY2YyVi+ecAUKDdVHZw8wXMAZ8DyDSWObWp2ylChBVOkwrYkVH/HAAPjew4cyn+NzAwVTEEGzGD6/SeaceTDFSn0dfeCefc4+2R4F2Q5170RZiNWA/Yhdg1tu378igD9BUoXbT/2Iu4NIX5Q+fm/h30e/FeY+vYWr5i6Y1mMsy5gdyG+KaLudlcj4t+2Xa52ulOE9HvjaHMGYu17M4H+f3+P2bgqlyG2drntm7oixjf/3evC6pyeBy22alMj4++b0xt+P9dRuJ99T0IY4T90RG8LjOie2P8tO4WxaWNflEGeR9hdie3LboJ/x9ZpuXxza+81Lcdudb4rmPf76+Zi88x31KzKH5uERd9LHIa0Xvj9uRv8djA3/7Pb73kvUlvi/+znU1YKPLqfZvfF8c15yXzT49tyGO/Txf4+tll7f7kOiXY54l5hhruWJvh8cBf14ek2znWRZZR2vXx3tyf6M/yfdmHc72Gp8bx8DHJo9xlm98Xr4nt8vvrfnV+Nyrfq/J66p7at83+Yif9Vk1GTc9oyn+0afoi6KO+rOa3pM/z/bcNIbZN82Ta/aL/O3za9f7Jl8X7Sjb/Dxdn8pAlfRnB1PV9C378Cw7ZrZ2xsHssMKmNma/kfvp38d1n9ubzxWa4pO/v0lfmmwpjsHU35M3aLWma8jaNdm/xOe7HXus8+98Lh2/XypMpDH25PmFf+dyybrP8/27KK9LvoZBKnlPH588R4k2lG09+60sz1pczTY9b2ya5gC5Hdk2dR2c/ovPqtnoVfdkn20yne0XXeVPa37yKv2MdpZlEe2ppotc74c3uB5EHYq6GmNMzZ81yW5qG6F+qml8F2CqnzUiLq5fSGAhgYUEFhL4eZXAAkz18zryi34vJLCQwEICCwn8zBJwMFVTgjQucOPDmxKt+Rp/ri2qL4OpPOmSEyGe9OHfpsLnpmQAn3OyjhdL+MK9lhzISYJaUiMnDuLfuvHNlnRJpNYSULQnfs/vEUyVkzGNiREKxUqBYUyO5ASUty++tylZGu/NyVYfk6uSgf6e/xIwlW+y1JJx8b3eTi86jMCjN1X4WkKolqS66nlNyZ2ZfukITBOfOUHrfc2gwhpArNa+JnuMeu7y8mtjQismUON10RZ9TOP32TZq7cj65H2K4xv1qjbG+fts59Fecj+zLfiYxGc0JaLfVN/jxttVbXVbjJufP4udNfqCpKT5uqv6mH1hlFPThkLeKKpdl31F1hHXA/88X59t1PWQxGzU5ayfLmcvPNUYUAoj4jNjm70tfq/rt9/H5xG8FMd9HpjKfW3cTMjFIVbBpM58ylIXZZL9u8u+CUw1V0+sinK6uZRtLut9fneUT/QB0d/HTZXcliZ/2eR7uT7b62tzCjYTpmATW/bnNuQii9rGT55/1OJ33HDMdtUUG+f56EZ5K7vGZTAV18YigKj33lbXxZovbbLrqPu1eJfbX/NZTT7HfbDrB4WUeaxruh7jl/c5+/64qcl7/PR6inWePv1Svvjic3n06JF8+eWX8vz582mBP9chJy3SLEyiFLDxPGfBcplEvYlzKW8L3/e6FPTavdHnuD5R1My7YKYCRNDvD7WwnXfMCo1mUpkSeJViHZWPbpgZiMQKn0ULll12dWaq92VjvSOj4amCotorE+l1KUyisO9Uhv1TOTvty87uRD76xkP5e//9X5bRENaovqzIUGRCwSfAJwMrGIsGjBnGSITLGvYBsVDEPpS2AqkMZLO3ty/Pnr1Qdqq11Y68//67+u/FBCYKWEjYZNSj2WXpYkl6FGGvtOSiFHkjGy2ALSAe3y0cDOxU/N7amrx89UqZJwajoZydUUB8Ibdubcnde9e0KJBxpuBdwTIFiEVxYNTnGPt8BOKcwj+LhZY+Zh7H+dcLGHWMz8/1587t61oATSEk18QYEHXa35d1Lcan13yL6ob5Oo8x3laPWfzrhZ/OZhBjYYxN/rsxOFixrsqtTWGvAXGsGNSKBO2kyaIDhdkN4AvfISsFAbTNppSdQKxQFoYD21iNB2iYvwZIBePYzM7KGkdZqpz9g+cVtovCEsE7zcbO9MfaOdbT9W/evKEAGPrEd4Cpzs9PjQEkgKl8ThF1wNcXLpvsp2L8i7FCGRz6fbV12oY/wr/4hrKPpRdqxvmK64A/uxYvsy5YnciSDGDLocjbqCUKsKkUSztLWQJTKWhCQSnOjmEsYPwHC42zHlgbC/sOsuyfKUWLgkBK0buPdWSmulygbP6L/xy0p89VVgQrYuQ/bMaLxym8RnucmQpQioFwrC3GozEDUylQAO+ic6oC+tR38m4KxinkRp/xvcbYNBovSX8IGI0CbxjO3AaMzcJBUfhBEy6AT1GgFQCftbWu+jZlf2nDBMUYeME7bQVcAYMfYIFBKYr3YncrCPf/vJDTi9UZfy+KtuJ1Y2rzOO+26IWZ7kuc7JSieYBzyBeABkAephbcPxgO/1/23v1HtuQ4D4x6V3VV9es+Z4bzIDkjkiNS1gomKVKS1/Kva8lr7F+5WMC7WCzWay9BUgtIC8OGYNI0qcc87tyZ++53V1d1vboWX0R+daLi5qnqEbW/eGqAnttddU6ezMiIyMg48eVn5fMJTIUCbbA9oXgehdwAUykzVXtHRuOpTGYw/rrsHdyRwzv3FITwxRdP5Ve/+o3ITVW6nV2pKSOHAU8MpGiscNCj/f19BTsO1S6KApDZbKJAIiuavZHJdCx7e3vS7fXk6OiVgqlePDsFHZCBgAS2BJm3dQ2BHuzuAcQDXZxKZ6el4Lfj45e6zh4c7svh4YGyUwG4Az2FThlzVlMBYABYdLpd6e30FQhaVeBHR1r4PbFT0d+ZL5zJdGJzQZACADu2/hvLljKkKaCKrH7GxgWZKGuZMgRSDihonylzSD2BqVDUDsALwQ7Q6evhSM7OzhVEfHpyKi9fvpSPP3mkAJs/+P3fVaAAgCZffP5YLgcDtdl+v2s/vR1pAGAMMFWKw+BXCXBXdpoKWIvmxrRTrSqgq7+3J/fvP1SGqsM7d6UFNhSwDlbA+gcGJQDuOipDsD/hR31es61jwZr7V3/1V/Jv/+3/JX/8J3+kTCcA+UAOmDtlg9J1osiTjKfGjIgifswb2kbcoz9LgDDYtADoniaQ3kiuBgM5OztThrCdTkc6rbauPUcvX8rnn38un3z8sa0l8xu5uDhXWVlMoJ5IXQZ0EIB1szE7iEPZeRS4tTAwlQLn8K8rlkqgI21HsURgl1HUilvTinXMQKtgdTLApjEANQxIlUBP8D+QE3RBwVN6MrnpjjFVVXX8eDQBUNA/sCmh7Yayt8I3GQOjq//W9gCCYxyqflwBf8APAkCTWGXUnxpATNeeBA6FDRgzVRHLLsGeaT7tVHNjQ1bWmx3oDfytMR4peIzsYsl2bF9j4DYID+sogEZ1gMhaLdUFrOME5EK86AdiQ8wlzA5gKoCWjEl1rnMGhiAAtmFTChC/Wcj5xUCuRmP53e9+V9555131UecXF3J2fiZ3Du/I+fmF/Pq//krBd2gbOgUZ4tnG7oSfelpzjNsJGF+AF+ezsZyfHcvp6ZGcnBzJF599pmBGAArhB8EkBttBgwBDwZ9A/mbzNe0fWTkxZvXLuhba2uL3ggCTq1/T+agp6ErzA8h96OEpWOtM96y+L62HCXSc0g82HsQsnY76AozT/HldbQxrBuIMxnIEu+PZu3v7qk9gEoRuNNs72lfcB6YqPBuxMBkqAabC/JqeGWsi94mMuXyOw+9TfX6GMRLj5eViugQtmi1rvCIoGi4YBhkrM85hvoFxrI//fd6Fc8BYDM8uYm2MGbZhYKjB1VDlxvjR/Ndc1x/EqAZ27ej9urdpt5UpDPPG+HEJpgI7YWIII0CCMQDAk/ghMyr3srq3xT5qMlEGQ9gh9FxjUuyFE5AK8wSQFX7QLwCt4Bg//PBDuXv3nh68QTDVppwG54RxiY+dc/uUON8+xo05ai9ztpvLYazLNfE75uIY66NvXrcYh/n4Hnt5yJbP9PvFGJsX31nMyljf7zM0VnDALN9vD+yJuZ/cs3z/fZsxd+K/82P38+THR132tsXvc3MbbdDbpmcpeG1fGwrf/ZijnPyYKDPf5yjr3LP8fbx+E5gqyoAy9+37OfSfe7vxvo5j8+P1+/84dr/39L4q2mXMC/q+5/Qu6h777j/nff5fr8/0od7OqWP0kxyb18PYbnxm1CkvM+9b43M5r142/rm+L17PvW/xY4q2tM5+c8+OsvLj9s/MzVX8DH/796beF8VrOTaOJeYY6IOjHpf5ptv2L+pkbl7XzXVuzLnPmIeINp2z8du2ue66nB7EufXPzo0x+obos/h3bKesLbZHuy/rv58T3sMDcLw/z/lM6k30Dblrc74ypatW3gSU2VRZ//34y3yt2lV6N5STc5kfo76XrWs+j4treD3XtXUy53ebZJXzddQFsFIhNsz5lnXteh2ircd1xPsPHRtyfik2YZ/8Wh6v9/KI85JbH5d6qEm21Xd90e+wvXXt+PHk/OxvY/dRR3Oyjv73NtdEOW0CMXu9Lca4mZkq9qXMJmL769YUr4O539lWGZgq+hAviziX9GnR9uO4or9nH3jdFkz121jB9t6tBLYS2EpgK4GvkgS2YKqv0mxvx7qVwFYCWwlsJfBbSQBgqnXJzpgYzW3syxI6MfHiwVRxI+7bRXu+YD2XVClNlmnZDE9ONdHkEnFxzEw2lQnTJ1ZWxpuKC/wLQP8Cgc/H83hNWfJk3URWUqFYfIHs2+X9HAu/8y9pcskvXFc6vg3axfZ+GzCVT/r7MRSJIyvgYHLFJ13Y75jw9eOhHHJDWZdgysk6l/BbTT5ZwQ3tJveCzBe/5vSQtoF//bhiX/kM36dYoMs2mBD2coxJvdx4Y2JqnZ6gPT7f21MuOZcrhOD9nKcoO29Lr/sWO/GWP/FFNOVQ5qtu60S9rfh54lzk9GkTINS343U+55fL7MP33/vssuSul2WcM//yIPaHc5QD9qyzJT6PL1mjfUb5e91GYtbPn0/Icj64ZsQXpdSHOD9e17y/pG3ieRwjvo9gKjyHn+F33x7lR9vl/C+LGLSSKb34cQAK6oF/6en12YNwvbzW6YkCqbRgcBXU4m01+gH2g59zPfPrViwCwD25QojYz9usu6B7AEMAACAASURBVF5/c3ZZQ8Fe8jXeV3i5xVP34st8b0d+TfSfc459YU3Uo5x9fRkfs9RlVNkqs44Vj7JPUaZx/c75SG/bnEu/HsU2y2wv+pR17XIctB/aBopUc37B+/9ozyguw/dXV1dWbKpgjIoClPgZis1YkIbP/tN/+o/ym9/8enl6PYuf0DZPEEfRGfqHl6B4Br5j4XpcW/w80z/gX9zfbBi7qtc9PkOZOIZDO9V9PF6eTk69t3YNqFD4VhZYF2CZFTCVnSmvRaN6PwoEUZStwASRdktkt9+U3/ng67LTqcv4+lKqMpNmHYxBAE6g4PtaJtdXcjUYrYCpJuOhAqqq1Yks5hOZz64Tqwb8mxX2NlvGkoGiTDB0oMgOP532jjJTocj0xYsjLbRH/w4O9+Q73/6G9HstBVPVagupVC0uUhudg92lZcWiiTnF/HfBWGOF1JgfK0Ls9ntaGHh0dCTnF5fKhAUgxO4uTlXfk939PS3aRIEqCgYVWDVGMaCBqXxsEP2L11mCi/yazUJK+kxcr2xUg4H2CQW7KFbd3wczUldP48f93ja9vnh9z/nH3HqME+qLguNVpgsWCPKZLPLkuhTXOq6luM6DrtiOFfVCZwB2MUYoAz6Y3vIeLCy0J2VygdZp4a8Vl1thYkOLhYsT6wvw62h0LZdXwyU7hsWmZlsE1hmDiX3OAliMCwwjCtQYGvMbgFOHdw7kjTceWnH8HOxpBeAKNcQGvkR/zKfQ5n2MQ90g0Cf6Tx/H8D4yU2nBdYoLULjKYgvKn8UrlL8Hcvq1y/crv7YTWAd2IWObUUanxDRS+BgU95u/ATADnyu4TYu3jcHIgGhWJG7MVADHFCAoZXW4McALwVT0h2ZbBvqMRap2TaHd3t+bfqzu8Y3VAb61pUBIBRCBjWZhrEL6oy6XzFSpasY+SeMzdiZ4S9WZSl1/KpU6IDgynYFNECC7mYwnAFXVFVg1m6EvMwX4AECFfwFAAUwLYC0UY7eaKOxvyME+mIxQII5CZvSpuFfXHOUsgfc2phY7AIU/ZG4xpgyu9ZgLX9wNfcL3kCn9EfUR13rGlmIfZHYKH0oWMhRHo9i6WrN9pK11VnGkxfvKnjWXBpgbKwDlTKRaa2pRPIBVkFmtBraifenv7svJyZk8efpM/u7vPpHFTVU6rZ7Za4WsaPjXAJ0A++zu7aoNWoE+WcUgFzB5AcABNrGFTOdTOTw40ILv0Wgopycn8vTJU4F/GA4ncnwMYNpCWs2KFvvgGXfu7Uiv35J2sybd/o629fz5UwUr7R3syb27h9Lv9RS4A53QmDGx6yGXAlAhQB2dloGCwEa10+vJ/uFdqQO0AjupGxMQbQWyhbwUWJVYqgAQgA/CjAP8wf2IMlSlOK5W9/kL06l+r6tzASZH5KsaifVJQZITYxGD7IZXIzk7BTPVSwVVHR0dy2efHcveXl/+9J//gTI+oo3PP3+s83N1da2sabu7O/LmgwfK1iMJ7GW6aGxysLEa+gvmE/h6gC4WFQVJQTbD0VjBVN/45vvy4OEbcu/+A+n2dvV7AJsVVAYw2WwuNWUhbEoHMdX8Rs5OT+Xjjz+Rv/+7j+R/+PN/Kd/5znfkanCpoEPMXWenK2AnArMYC84VQDMzgJ2C/AhGMGvWuA9MVFfKRmj2AQAAQHgNgBAWxsRzenwsz54+lY8/+lg+f/xYjo+OZTcxwTx//kwGV4OVNU/3ZOo/ACwkaMWAQGAwU+BnYkokSmoZSySGMeqHrevG9GQsmRbvMAYhONXWTLII1qUOUEliXMN9dchIQSjGOqZA+mpF2q22xjbwLQpuwe/KJgMwB4AqtgczxjxjdWJf8bsx3gCkkxi/FARqsSV011ipDOwKxlBjmASAzk5FnyZgO8BdkLfGD2C8m0yNvSoVMwJQBQMHQEvjbElgqpoxrjVbaA9qaYxj5uvgqwE0M99kMVlVY6l+b1eGoysZK6gBcSmYA2sGuprMFOQK+cD2l3H7jcjVcKixInQbOj5Stj349ar84R/+SNmpIBPoFmz4/v0H8uzZM/n5z36mB3/1e31joZ3NNM6zmAgURAayg40CCNes1xVgez0ayLMnj5WV6vz8VI5ePlfGwr39nlyPRtoOQP8KLpsgfjHADdjdAKbB2Ey3b2SngxjS5FSAqWw+MWHGVmSMKho3VWo6FwS/AFRrTKZVtfFKFQyKBBaTATQdNCAVaXe7CqaETI0hqWb7FwWP3ig7HWSl64sC3W9kb/9A+v1dtUt0qr93oDqBNgD+RIwOHVZGwEZLZsneLVYwdqqYR+D8+fwE9NrH8X4v66/3vleBR4gdRNJhEBZ3EiwTwVT8jvFezAMR0EyfXti2AaXAlEdbu7gcqNwwduZ8FGwGgPHB4ZIBlgBkZZIyxTdAJECIAN2l/O9gODQgoTIPthUUpXsa3RMWZQ+MI+A7AAQcX49Vb+Er4Cu1PxUcBHGtLKGYXwUxd7tLFjy0Bn8NW8CBGevAVEXsUYCD4t6Fex2L7Ys40cc/vIbRItsoy2vx+njfuriZbbEfMafDezEnfu+Hz8lM5e/l2GNfij5zLVjNvfF73u/HantgO2AgyiDuWePehX/7fvlcEtv09pbru7c7P79+bnJypzxpg0s/nPbe6+bMt8fnxz1ymS54OfHZfk8d245yox56mZfd7+/1+5mcnOK+Ec/xtlE2H5wzv8/0MvV66p/h5yc+m3/zmqiD/Jt70CijMtn76/x8+TmMufDoM3yf1j3Ht0+f6ufOy5Pj9ePJ6X28x8uJffF6m9PJMjv1+q++2r2b8nJjTt/PibflnE+LgON1tlHsX1Luzb0P9/KL8i3TaW8bZc/1cs/5qbLPfNu3+Z1A/uj7vC+Kup/zB/FZt9HD26xBXC/K/Mlt2ojzH+/x6+umfsc1xLNvbvLP/vtoG2VztbxOB7E8Y0Ivzz3vNn4m6k5ci7AvYXI9t05FXfFjKbve27LP03mfUuYz45hy6/g6XVffgfgdyaYgt3VzRt/Gtvnc+L4o9o/v1vx90S9GmUV74/U5W1v2WTtY1J3wedFPlskm55fX2XFOt9Z9lvONOf2IfvI1fQx+P6e/Ze91c76/6HMB1i/zp7EvMbbIydzLn+ssY9KcvuX8EdrwYCr/Ht3PUVzzYvwRv+c4/biijuX050d/9ONtbfhtFtTtNVsJbCWwlcBWAl95CWwXzK+8CmwFsJXAVgJbCWwlcFsJ/PSnP1+pss4lymICKJdoLUs0FP2wYkom2vF53Nz7dpn0KUuC+wTPa0kUnGS+POn0dpIo63/83MuCJy7lXtD5BALHxZd0/kVMrnfZvuBk0VQQF5MO6wrHY1FnTKD45/O5MRnu7ymTJhNq/H6zPtgLcp7O6RPPOX2L3/v598lOfh6Tv/EFaW5eoyzK9NMnbGLyxoBUVkWYS8jl7s2N3Sc9cwk6tO/BDbQr/y/H4wsAYn/xt5cff/eJLN6Tuy7qk9cDXwDoE5dxvtAGv/cvHCm/dQkz3BdP6su9jI99zyXqbucpVq8qS+x5/cwl1KP/inMcE/VlfcvZWbSfsns5r37Oopxe860pOextI+dDcs+kbq6bf+8/ODYWJUdZx3bot7zdeTnGl6u+oALfeT+NNvxLS38tP/dgKtow7cnbbyyYQNvVtOrmdCOn72iDRVXRH/s2XmsvFRv7+YgJ82ibce5YEOiT/rl12a/fZX1aN17vs9fZIgqI8NLH+6VY3FA2H76PuXWG/Yt+MKeXsb/8O47xNuun0WEUvgxtoZ0yIGZuHOteYsf1cJ18y3yK99M5Pcf3HtihaxQKitOZlGX262WLeSNrlLI2pNPycS9PPUdBIq6BHYKB6tGjR/J3f/e38uzZ05WifhbAebuJPs/Pd5zjnC/ENKHY1es/+sGicfSZhW+0l0L2LPZclf5GZioPpkpsDmVgqk6rJsPhuVQWM2k1RHZ3UZSLWHsik+uBDC6HcnQ8l2998K78qz/7voxGlzIdX0m9NlU2q4oAGKTlxQm4oFAFmU2tkHQ+BeuGFbd3d/rKTHI9upYnT47l8eNXUm+I3L+3Jx9+5xvSA5jqZoI69SWYCsAMqANYH0xXavo089kEi6W9AQBVYD+q1qTRaqqMUbj5IhVqothUCw87LS3ER9EmCl4VtFKrKbsBCoOpt36uI1DWTt5v6DPwXQRTMU6l/qAAF2AqFLijwBSMJ+1ORXo9sIL0l0Aa//Ldx2P+d/ouro8s+MQ1RUFcKtNeYXgyufn9B+3Sx4YxRvPXMAanv8G1KDy2QlyVnDsYoADs8Ds7uAI/xqKg7WnRMRl5DVC1BGppIa7F/eMJWA8AdqCvQ7G1FXVr0W46Qd/AXABCgZnDQGpayD01oAZ+MB8HB/vy8I37Clbg+q2Fo2CFuAELAEAr1g5f9nqbx++MHRgPlMU2Xj+UwSGBRjjfBTOIyQdz5FkO/d4nt1b6+PT19aQAU2lReir4VzDiEsGU0uFabEteGtghfBdAFAa+QZEv2WoAiDCWImN5wvd1ZXVYyHw6UTpILbbHPnQJhjIJFf7Q9MX0tkgtvAYEVPCGR5UaWBB9ANBDC7bB8qLMz8ZEQjAVCt1t723tw3/MtU8GpsJjCcAD2LNabVhB/3gqwyEAuWMZT1AU35H5DcBU8GdTLXYHE5agEl2Z+aqqL8ZEBca5loJTULyvbFRi4CuAp4xtC8XpACgYAAwygR8iaMnbt4+p8LnXF+gS9Y96wr/pG/z6Y/ZnALhZ0gFcDznqWgVAHMAiyq6QTrRNTCawsQbARJWaXE8mUqmCna5t7Qjmo6Ngqu7unoJ1nj59Lh9//EgWc/R5R4v4CYA05iHEqVMdd3+3p+wYABIocEpZm0xeSsQJUIT+VLSgG4xEAGXAx796+TKB0Kpyfg4mRPjymYyGKCqfSg1F+o26NBtgLWxIrQEWp4H0d9vyxlt3FUgFUIkxIFWUMUlRZYC7zcDoUlPgIIr8lYFIRJmpuig6B6uPMi6B/cpYDhXsl+4nOwtsB32B/StsoW6saua3oR/mTzB21V/da0NJDWwGPcZYFdCiPqKmPm80GitAVFktr8fKvqSg3clUrq5G8ujRkXS7O/JHP/5QwPI1GFwqoGqggKOBGihk88bDu7LX70oHYPTUF8oDdk7gJIBzCrYEB1gbYKqm+uWdbk9BVL3+ruzu7uu/PQCY9vdNHokBHiCfTmdHdjo76p8hD4zr4mIg77//TTk8PFSwK/wwdAPyxXgnE4DsqgoKGo8NRGL+3UC+ysiZfAvWcnwGGXNdNHmK6hdYp85Oz+T46EhOXh0pW9VwcLVkA0I+8IsvPpfzi/Ml+Aft64nfOmUAVyZmn9SnRr1pbFQmnOV/ZkM2nwpMTOyhjBfV7uuY33QwAtpIoDBdq5d6D7AjAHgLBQM1mrAfs0/IVMGUM7DJma2AdQvMTvgPYCLV28SmhbiKPgfgT8bNCg5I/THAlIEFoI846AAC1IMp8FlipkG/ASwD2xHsuNluGygELHbplHT0SeNesFROJhprKefZ8pQA+Gv4j5ba4PVkvPQVWFMUsKVxhoHFingQex7aGw4D2FEwFZgRAbDDWtZqGSgMOoM+NDAmBedUEiDLfCEYgsA0BQAVgJkXg4H6uXanKz/80Y/lra+9rb4IfYff6fb25KOPPpL/8//435WR6s233lQ+J4C4YH8AyMD2a7WGAmgQc9RxuILKVOTi/EQeffKRXA0vZXw9VH9UrYKdqZmAYABTdXT+EPtAn6FWYGlVZsDZXEEuWDe7XQOq4j8C1M3mrDB1CWhXXUxgqsRgCJenzI8KlMO6irk1ULEscCiCfWdxp1LqSbMD0Jsoi6CBAc2OdX5nxjRIMJWxXd3InTt3FVAF2eBJe/uHya4n8uIFwFRX+jfAqtBnZbVMDHBkVou5EV3WCRBzB2j5eJ1rogdYsR3anIL70loDX8v8DeMw7B99Pp5+xtsw4y61h6Vsi8NOLMYkC+p4ycIJMBV8CeSldpPioVa7LYeHd5exsI8HMAewFwP8G/uf7nnncwUFcl8CcCH6rv5xbmAxH/9zH4OYDvaiOlqv656EfpOHTGBcBwcHBvADoBKHH9Rq8u1vf1sZAgmmyuVl/D46F6v6/FecT78Py+UaXo93V5mcfJzu43PqTi6e9tfhe+bu2FbUO17PfYTfZ216l2Btrr4HYHtRVlH/odOU7XKNWTKuvX4gEvdy/h4vH58T5bN8LjPKn3Pln832+F1ZftLL3edO4hzl5izKJ+bzcjpBm2W/Yrs53eI8+2t97jc3hqg7lAf3rX5Ovd7463wb7BfmwesSfZfPGXi/5u8rm0NeH+Wfm+eczvh5iDKnruXm089XzA378US9ysk26kK0Ue8/fO7E6wF9LtuivXMMnDv6Tl7n7cU/d5P84rP5/JyteBl4uW2yE99Hr3tRZ+Mccsxez72exj7mcvu37du668r8+j+0be6ho7+kbXg98ePN5eSiXyjzN34tzK2LfixRt/6h48z5lOhbYj6g7Fl+rnP9y42pzI/edjzrmKliG+t0+TZjIjOVt92cj6HOQAZej3Ctl6WXc/Sp1LPcsziOOC9Ffu620iPhenHQWm4tybUW1wjf/5w/QxvIYHxZG153fanuWOB6eyGUXPll9TW3pkXbL7O3ss56P8P4jW3GNZZtxHviM/11Mb6wv4uTqvyYynwe2mN8kfN1vp8xJiUjbm4uy+aX7+y5b4vrXK7Pvl8xTijzC1xno735+3/4oz/c1ob/1pa2bWArga0EthLYSuCrIIHtgvlVmOXtGLcS2EpgK4GtBP5RJPCzn/3FWjAVEzD+YbmE+OaEm53U5zfFTGJxEx1BQfFlxW038yjwYVFLWWLEt4XfNyUj4/VoV2WDMaWXvj55lQNTMXmZS6CXJbeWSRU92slOu/VzAnnGgmsmGPi8mASMyRmOZTmmwGISE0BRFzbPvSs+ccCZCKbyiaCyBL9/GRL7HfvPNviioywh49vx+sLkk5dXTNxTd4u+I8mVivz0VPjCvHJyYt94Uj7nblmI4+6P44gnGvnv41jjSyffb+pHWcKLL/34fU5/fQKO8lwHpooy98kwP4/r/A/ngnrEv2NfYnvr9Pk2321yvFH20f7i/WV64dsp61eZX9rUR9+efymQs6lNn91mPNQ3vrwoG7N/Fl/++fn0PoLrR/SHaKM4zdlAN1HfWNzNvnudRiIYbcaCe1zrnxnBVPHFePRhvB/uQcu9WJDnBBhfDnh/48FdlKf/N/6uY04nAkYZ0VfkXhxFXeOYPTjEF2aw7U36uu57379N60kVxV7uxDfeS3/DdS8WFsSXydEu40vknO+Jfcv1m7LdZIN+/nWVSGAqXySWi4nwTO/rqFd+zcit8Tn5R7so67OfY7YT1yiOm7aFMfHkeba7SX5oA8VkaBvFfCsySmshTt7G52Ap+s1vfiO/+MUv5PT0RE/cRmEYC9NRgGbMKzeOQcdiKC3MTQAH9imub9EW1b7SO0COlW2h+BlAKhSv4XctlHTzVOjaKiuV2WwqcF/xA1bkiOegSNVOIQ/MVKl21TNTtZpVGVyegYdFWTsODnrSbqOduVwPL+XyfCBHx2P5nffflT//sx/qtePxpbSaN9KooVAUstLSay18RgE0CllRuApAFVg9jDmgLv3unsiiJudn5/L48Yk8fnwmOFD94cNd+d3vfEO6PZxkP07F5ABPgLnFmCZoo/S1Knt8k2JpxkHEW8wTUwts47PPPldZ9/r9JaB8f39PizZR6LnUvyIUew38pswayqJkBdx2gn5zWTTpAbw+TuUUEUyFYl3UAwNMVWtYsSxOe/eFlN4ve5/DNYb9wN/siwf72PONqQuFxgSm+DULeuJ9RfQJHCfBGLk40/oD25ipQnJ9w+dWzGl7DwNPJJYEZaiADNGvAjgCZimzHyvMpc+AXZB1RVmT0st765cV7KIAGyA6FFuThURZixKYin2HXAA4gC4ARLC715f79+8kxgNb8wG4Uhar6SSxDBXMVN4f+n0V249+3Psuv1ZwPLB7rkGehcrrugeDkZkq7j2j737dl1tFtbFNmU8wVrcCTEV2D43tEquZjgvX3th+V8FvCTinugdmklRcQrvTQuQK5hhAHNwHAAPARCzGXi3wNHak4hRs+kAWyHs5Y1zap7mxZ6E/BHRZ0YkBqbRIXtk1MFYU4ANMZRBd9Aly0KtRRI7fFchngFcAg1D8jj4D9Hl5eSUXF0O5Hs+l3uwqmArF4vMZWPmsAFvZYeo1abcBompJv9+VXhdgkZYWMcymxng2nY2VFUaL+TEWfKvsIACmVpTRBYXP0GH8KLAh/WB8ZDPEyLlmoc9ko/I2imtou3G/r6FDAvso0AdgQ4CkAJ7Q51lBtwFC08EVYH9LheDNVgdIILV7MJhUay0ZK8ixJo1mRxlHentgpjqXp09fyKefPpL5vCKNOgrkDVSDOaLfhb0B3ABg6XQylsn1SPsC8BvWFGWlUkByRUE/AMOCmQl9rdaMgRLruRXhd4xJDIyIQ2PaAEjncgDAB0AoC6nWF4qTAnj44Rv78o1vvqFAKt1rpAN8AFqBr4Hegr1QITBaPA62DrAhze3vFpjbjL0Nz4YvUr+kjG4AGzZ0XYauAfygQDxdu1KsnU7GVqBgilExVoAXDYhogDLo0GR8LVfDq7TPMDsmGxVB2SiIB1gFsRB8Cuz8449fKdvKf/f77ykgaTi8UqYnAKsAqroaXMtseiP37+7KvTv7cmdvT/VRASxkEKoYyBUgC6ytau+VqoKpmgA+VOvq08HQBUBGvdGUbr8v+/uHcu/+fWl3EGe1pYXPuz1lENrZAcOJMSopG00ToCzEDWA4ASscGAThI7H2TmU8GRtYpwGmH4s7Whr7zRW4onOnwCEDWuL7Xq+vugRWLACmEAPi58Xz5wqsPz89leHVUAFEaAsschjceDRSvcU9tpZBv2/0xG+bG/jTlM9Lax/kLTdEjy7TOgnQojDiJbOWX9dhi5CB/4wALACW0DfVCY3v4IfhewE6wRpq4FDIDn2CL6Dtg/kLesg4QfUBNqvsOwCM2DjUFqvma9QH1I2J0Xw3AFH2fAXMwxYTkENlkA44AohDgR0Aq4OJD7qiPq2hgCqMHf4SYJtlnA0AQWI5JCsS1hTMlTIeJeA17BL9ACAJo0W/zM6gc8VBBbgGPgD6BZ8CHcFYjP2zuwQZ1esA5EGPCrYvjGUIANXlQIbXYwVWHZ+cSmenp4CWP/jBD+X+gwcyG4+XewP4wF/+8pfyb/6X/1nu37sv3/72t9R/gS0P4ECCmniAwMnJicqkVgF7zVCOXj2Xj/7+b3Qtga+rV+Gf4JsXqvvQOTIOARgJGUMmANnAN00Qb18bUyTGrMDmlVyGgavQ9hJMpX8nMBXY8gCuuxFjjdMAwcBUjM9QLmlgqLTmYu6hkwruvNFYyvYdVbVVA1NhLWmmAyzsXlx7/8FDBVQdHx/rswCmIogQDHpgpoKuYg476hfq6mfxDKzbjFljfoefc61UvUwAegXwpX0di/yYn2RuyeJlA0Xr4Rd1YwykHZH5ietoZAeJeQIPaPZ7Xq7PuP/62tjy8B90DfPgY3g8H/7x8M7dJcDK7/N1rajWVMb4wT5W95azmdoO1hi0AT8LHYIMYX/wbZ5hYrnX0LjK9rn4HnvmJcvldLbUeQBd8R1kCl/cbrUUTIV5HY0QExlTkv+Pe3LGx8wfUsaMNSgPnyvyMXdZPgLPou/keGIbfAb75WPk1+Nli3k4X9QD318+x+cbONd+nIxx/HW+r+yPAetXWbnLZOjbKgNTUSaxjVybXn5+j5jL2fk9TU4Gvi3amb+Hfc/l/3kd9wDr9Ijt8B7uib2u8X5eU/ZsL6s4vqgvvNbPAfUi955jaV+poahrUae8bqzGA0UOhPZDfeNzqXfRHrif5Oe2V1oFHHrZ53TH21Uck28rfhfbZdv0Zfg+pwuUr88pbJqbnH+Idsf9dhyPt3XKMc4N7vGy9GOhTKPO8u/o82gbfq5iH3L2VTZP/vOczL1ueDnFfsfvYq7B64a3NfpLL98oi7L5o2xyelX22brPy+bA20nse9na4temeI3XLe8n/Dg32VXON/r+lz0jJ9tNz/Xf5+bVy5TzWdYXbxs53SuTZ/SnOZ24LZhq05oa+5CTD94NsRA0t7ZFG0Sb0HE7aMZ8csyjenn4+M/7stxa4f0O56dsTYnz78eqeSV/moerofD3Rd2zfZbVIPh1KK4nS9vRGhN/IEbROq8pk2m0i5X+hzoI/Q7xbmLbimP/MjIqW2/jeKPeR73N+YIyv7POH1GP2F6ZXbKNKM91OrvqI62eKo6jTB/wuY9nc34g50PRnzLmrHU+wb8b9zYTfZLvh1+Lfdu551BO3Bey73EvifZ/8Ic/3NaGf1ll3l6/lcBWAlsJbCXwlZTAdsH8Sk77dtBbCWwlsJXAVgL/EAl4MFVMgPgN/6YkYXz264kuK4zyyQ9usrnBZhLLJ4H85rsseRufHcFUMTlYlpzetIHHc1baWhZ0pWIvV7Tvi8Zwn9/kr0tQsw8+saiJUBwim0769okinwBh/9hHJvNiMi2X0M0lUKNcc0kNJmlzcxPl6ccWkzsxkepl7ce4Lkm2Sf/L9Ns/y+t87INvvzz5VtCvlyXK4hi06A+FOynhlUt+xpfJeL4HV/g5jzbD9qxgyYpVeA3aiYWkHKdPCLIIFG35ZGfUP97DYkH/nDKZ+TZ8215OufHxvgimiknBnL1v8iVliULcVz73Jrn4vfdzm3R0nY7l2s7p2KaxxWds8nteH+M6kLOddWP0/iLXVtmaQ73l3OJezrvXE+q2B1H4NYft58BUfh1i+3w5ieup+5xPAgGQbGbhT+4Fhpcv9VvL0TaAqeJa8I8FpuI4faI/yj36XCatKWvOB8dL3/Vl9BvXLoEP4YVPtKEVz/vlzwAAIABJREFUG4YNaq1qOh0+sABy3aMueJ8VZe5fPvuXwLwnNx7qsNd9r8uUzSY7XOkL1ngtWjfWFvqZMjCV11XK3oP/cn43rr85v1g2f9RbLyP/ksTLfCl3rGdrCoqizrE/vriE40CBGZldUFD9/Plz+eSTT/Tniy++0AJSKxi1tQ1tsXgMf3ONpQxYtES79j4uvszzuqgFpXU7zZLF8Ch0RuEh/sWPPRdF/3byewoLl6L1WHV+56/R95m6jiQwFYI/LXotWIJA9KGQpxsR1Pjv7jbldz74urTBTHV1LrXKXHbaDbl3b1+6XTAD3cjg4kzOTs7k5auBfAAw1b/8sVxenMhkPND7a1WwCo0KAAoYB2YTmc5YKFiRRrUp9TrmAgXmHZmOZ/LyxZE8eXIiz55dSrMpcu9uTz54/21lppIKinLBxgBdmFkhfXrJC7lizvgye5HYOViQqcX/laoWEqLQFOwXKAp9/PixDIcj2dsDY4GxAuHkdRRtWsFuVZ+hJ/u7d8MxNuFp8/icJ7pTB3PAWK8HBPEMBgDPTWU6nkujPVfGBICpqK8xlmIMxs8J6oqgP4KxcJ35Ay07XvpL6rh/Qer3GPgebaLoki9DCRhD294ncswFaMvsxReEQ6/Nv1hxqsWrqUA/FdvavNk+hSxjNs7ipT7tBP8qYAsAHi0ABzMYwVQoqAcz1Y2yseB3zhH+Nbsy5iOAWjAXl4MLBb/s7UEPoKNWQKuAwKkxolhhrYGpWIBKX06b97FwlKf3914XIF8CqnAN5cOYnn7eF+9y3hk3lMW3eX9sYCoU7JIBDGAhY5MiE5uxBOn6rBBGe5muAJDEvKaALFA6kQ0izanqVALvoQBaGSVQbFI12zW2stWCV/bTWDEMTOX9uAI3qrUluNWv/SjYNT/JQhZjwzK/nYA3Cj4g45UHU9mVCqZCDHFjTF2QBdoDEAbAz8WiqmAq2OvFxZVcDcFWBt9SSdcbOwx0A8XK3U5bdrodabeb0moCjGDsJyjSBggGABYU+IMtqdNuKZgF4wVwBEAZBYHV61qcrLqRwLsERHH9gF1RZ7h+cd3yIEvqPwGFhR1YoYzqlgLhElsGwBAK3ADAwObL5gS18iYb+FWNXestqdZghzWpACxUrctgcC3T2UKarR05OLwnByiaPzmTJ0+ey0cffSLAAYC1imtUEf9WFIAAgATYkwAsmIzHBhSRhTLtKICqiecZUA5/G2OTKLAKAN5Xr15pn6uVujTqALFVl7qKcZxfXupaezOfytVwItfjmTQbIvfu9+Xtt+8psBLzguJ9tIt+KpBwBjAVACrmc+B/lBFKWYmMRRMAI2XqqYC1CPpe1evAVARQEdhtoF+TKdinADQCYARMewDNYe0HS08Rc0APFCSibRpYZji4NLYdgPgAJjQ6NZ0/gJbJdoenw+Zgh7gPrFV///dPFfT3rW89lGsw4FwPZXe3r10F8OP09EpGV2Pp9+ry8O6BvPnwvjTVH+KQiXlipTE/ZUx0qhTK3AUglQGqOuo37HqMpS7dbl/6u3tycHioYDNlHKwaYLCtAHcDAwAIAhsq1nYD0OIzgAQAvgC4BIAYMCrBjjA+2B7mDNeCbQp6bWyCDb0eaxlA3QBoTedzefnypbx8+WrJcAdPB13DvWATgjNAewAIDa+u5NNPP1XgtzEMGZhKfXwC8LDob+kP4T8BVNH1S73/0lcy3l3G8Lo+r37vfXeMj9WPKrOXAdcBIqw34OPMj9EXsDgL9gX5KdPdzNhLuJ6A2auz0zFQVALnqz2q7UNvbY7QtjJdAYAI1dZ4y4BXFqQWB4gAaGksOeYPLU6GzcMXGqBbgS2YC40TIU+uCbY245pWe0fnB3pbxOGJIS6tERwb2sXvAEbTL+J56DuBM+gT+kOQqvnIufro7k5b/TDsTf0FbEkBhDcyuh7Lyemp7B/ckYdvvCXvf+s7sre7J+PRUG0a7FsApv3yF7+Q/+1//Tfy9ttfk+9997uqdxgfdMjWf7Ohy4uBAvgIinz16rk8f/ZEPv/sY51LMBp2d1pSq0Cm0P+x9hPyZBsKwgQrFwByIhrjTicAQ1UU4KLzKwUjtQLvIjNV2ifAV00Sc5bOzczWesMkAzBoYHf6UVtva8r0BnlhTYAPAzMVQX7KjAefNjVgEJmpOM8P33hTQTcAMQK4hrlmXIV1Fr5QY/wlSN7AVIj9eICEzyN4G+F64v/V+CWB9xDzUydi7sXAmgAaGRjTQITFOknmJ9rPCjAtE3D52JCxDfMh/BdgKv53jYMnkr7wXujr7u6e3Ll7z0C+ju0qORUFU0G36SfZNmIHHm5AW8TcQCeVVS7teQnaxngUTKkg+uIgIZXZ1HJViEsASgQzFdrEnODfvX5f3n//fTnYP5TBYLQ8HIA+0ftG+j7/r5dV7tqY8+Oce7H7Q3vY/5j/zsXiPr8Rcx283usM+x1zN7yWc+31K5eH9PlHjoOgad/PuB5EmfJa9svnWnLt+LllvsjvS6KMfLscW5kcY9u2Ftt7ipjX8vNfjH/1ILncPK+ssy5vE3NvcZ441qhfXr6bclteTl52/vOYB2L7yzU/fZDTNS8H/u73lnFPyHnwoKScXXENjblNPsPvuXL5R9/XuL/N2WaZPnn5cr6YS83pA+ffF1mX5UejPL0uetnj/tuCqfjcaEe0Zz9H3jb8nHt7zf3u5ySnfzn/VKZjOf2J/iPK2ecwYz6B30Wf7dvkmDhXlG/ZPK2bv3U2EXUqyjj2qexv6p3XCf9OI/ccP6b4fbRrysPLdV3fymwlN2+5tSD6r6hD0eZybfgxxN9zftvPOW0jN96yOYtzl9OJ24CpcrKnPynTj5yNeTBVTrfjePFc+BAersb3UTkfT32jj2Z+z/s/9tmvKevyiN7Oy/we9k961Jh7SVCm215WfDfH+Yw+K16rDMvzxFQfDnGlPGJb3jeXPcd/vuyDMs0XzFRoh/Pp18nYZ+/XNvm/7HPToDfJcpO+5/wA4/XoY+OaFe0819ZmH1kwU5XNa7TFdX9Hefh5jXa4yV9HXfFrXLQr36e4Fsc+5fof1+poa2jjD3/8o21t+G0X1e11WwlsJbCVwFYCX2kJbBfMr/T0bwe/lcBWAlsJbCXwZSTw85//P6tHS6eb/cY1Jtdikq4s4bF6n52kkivG5f1MZPFlY1mydtP4/iFgqlxCYl3CSse2zCq8zjLixx6TPrd5SRMTMnp6twNTeRmUJXHxuU+oxXtiIgzfb5L5JpnEuSlL0jB5tul5ZUmr2I+YiIzzWZYQyiZ/lwWJm0PKeL+dDvx6r3OJcOqITyKVJQBzL5N90nFd4tBf558Vk15RZylDr0fxhaC/xo+aiUX/fUyk5ZKOOYBYlHGc67IkZs6m2ccor3V6G8cV2y3TRd4XE345XY3PL7OLTUle/0Jzk5/0iWk/ppw/iWtAmc/PPdP7mTL5r3sm7skVMXDe2TevXyzI8OvNusQt2uL9fPHqwSn+JTDnk0X/ZJjwAK2cndC/wo9HZqqcL14uLwk0xJc4t9VVvQ6FROGk32iTcU4gJ9o8++VlzftzL6LX+fPcd76YPM6j14kVX6cV26tskt6ec33n/fzO22aUM/5et0bnbLVMt2Ic5Z+14ju1Ft5e7G0CU3kb9yDcTWCqOM7cmlTmM/xa5WXHYoZYFGfxUToRMRNXxLUgrmV+bWCxJT7D8x49eiQfffSRAqnASoDCMgAoUKhIPaUc2T+25/3I0h7Teu91aJ1vbNStwBEFn3i2Fh0uQVTGdqQMIahCTv9FsFT8PH6PUM9iiarMF3NjaFCmDZNpvWLsdjCFTltkD2Cq99+TTqcuo+GlNGoL6Xdb8vDhXQU11ao3cnZ6JMevXsnzF5fywfvvyL/6sz8xMNVkIPu7LVksJjIanitQACAVAFAAU0ANpwJEAHipt7U4EgwdtUpDi7afPX8hL1+cyfHxlQIednc78u7b92V3D+wVdWk0cTI++opCPmN9UTAbgCdgmZgaw4HaAwq6mwBYgXnETlDHmPGye2enpwWdANJB5mDBuB5fK8NFd6erzCEoPkUBNHQG/VT2nQRG4jpC+yaYCvJkoVjOF0SbxfUGoMP8o8j7WgaXI6k3Z9p3gLxQDEt2CcZuuA+64V/4EUjmCzoJ7PLrEGYbsolrTIztvE6jj4PBYFl0ykJN/Iu+eD9D2zJQgRXaYp4IwmD/gHkwcICxU2jB8sxYLGytTcxFiaElcVMti1k9mArF+gZcqJpugf2lAaCTFRyTncpYLox9BzZhf5sdqA1eg51loIAF+IFut5A9ir0BzjBmJdNjKwg38Ivfh5S9xPcFOrm4kb6GBRnGrgUAY2KSIFgpgQjJzgX943V+7eO6UO6L9Qpjb0lF69B7k71JnMxMSxBJmm/MFYqsISsFU2EdTSxOAIzA2DkeFH9jLhRMpbZoxfd4ls5AOhHdCrNt00MwFYpJCbjDOA1MVU2sMAaeUmBQAljhb9NtYzqyGMR8IPSDbHnGTAUQCx5qGABlo4JipkpzMl0BYGaMWFZcD3aj0XAkg8FQBlfXMroG2wkaMaYW2O5OZ0fZbHrdrjEmNdAfjJVMA3Mtrh8Nr9Q/YpwAbOBe9J9gKvRffVCzqQXkKK42Rj7rE+6Dj1PmNVkoSMKYggDIminoQdtCQTxAHxUDNzYBFNQxGajQGEYAjjC/ByngcwVJJTCdzbXzPYnBxpip5gqkqsGnA3hWM7DQxeVQxpO5tNrdVTDV0xfy8cefCog/Go22ToDqj9qwAfgmk2sFDYHNCzKaTcYKSsPaAPABWKM6HaxJtleuVBjPGZsV/P7RqyP1rwAWYc1Bn9BfgvvACAigw80C7HQorJ/LTrel4OE33rxjPkCBumA4MpuAXmjhFJipFEBrACnonDI2KWgZemUARPU/ug5B/vBTDQVeQP+hNwAZAKQAhsTxZCoXl5fKxgKAL+YBaxtARwCzwGeSeQfAhevRUGWBuVcmN40VmDuoGGgIbGaViha+9/s9XefOTs/lo4+eyPxmJu9/876MlTVypN+DcQjgrNPTgVxdjqRRX8i9g11564370mk3lb0HwC1lLsOYlIUMugQgHvS8Jo1WS4FUAEaYjwFwB31vyk63J52dHf0XslMwVfLbdWWUMj8AcBl8udq/MuEZYArMSgBTnZ6e6tj2dnvqM6Dn5ptrspMAcJMxbBPPNtsASAxskEMwwoHparGQo+MTATsQ2JoAyMN18FPKROjAVABYXVxcyKNPP9V/YYsAIsCmoahkw1SldYB1jbPA0AWwkYthdQ+hTDIGVsXv5nuK/4xz0T7T2BN+LPlZ/q7gGKBpwPinYCqAmsyeuT4R9A+bb7Vb5mMmxkalz1ZmL6x5O/Y89TvmzzC/CqiqVhXsBp+B9dBiOot59Nq6gZsYF3EtwrO4XnIfzbUNfyuYKrEEMZ4zzJmxF0E+ANbBDyNO4t6LQGfGXXiOZ+YDCxTWdT6f6yhjNIsRwKRnrFi4ttmsqU+B7uG5ABNhPcPfgNQA7HJ0ciwPHrwpb7/znjx48y3ptHcUGIs4stXpyODiQn79X38tP//5z+Sdt9+WDz/8jvqYymIh7VZ7mUuFjZ+enMrzp081Vr44P5VPPvlIXr54JifHLxS82moZuKuqbHxjZRGCr4KOEtisuwOA4gDmRIw7myrYE/JqtuAfAb5cBVMZc5kB5Yt9oB0coOAprAUVMNjdqH9SsLSCqaBbiOcQD4NBzOIpY59rqB+CDxwp0Mnas33NRMbKbmRgKgPJm54/ePBQDg7vyLNnzxSkDCAu41OC4PVvZbKtmX4DUJvsnYerxdxmDkhFYD8PsDB2OQO4mV+12Nhi7MQ0kHSRIGxcT11bgtUq8LUA29u+Lf4X98h+f8n9A9dRxo+YS7I+Mt7HYQ/7+weyf3C4tDOfk7CItjjUAeArxugAyeE/2gPsCH1G/MU1Htcqk1iyR6w5YJPzeSseiNBpmR8GyxX6BdnCt/Z7PblzeCjvvfeeAr9GQwAAXweI+hyK36dH/+HzaTHOjt/5XA9Znf0e3D8n5gp9LoHf5T5De57pj9f4fAo/ow+EznBvo3ue9E6Fz/H6seL/EwNleQy/+trN99vvD/1zfC6J6wrXpZiv4HOjPPz4OO4o59g29dTvkXP5kdhXv1fyeRc/Di9P/O7zbnEOc3uvWDzLcUe79fMQ9We5RofDrfi82F8vnyjn3He8Ju4vfc6MtuPfFXidj3LhesycAp/Bz/3efpMu5HQ02rWXa5wH9sHvYX3enTLxOhB9bZmMy2ydz1onF6+jfg/vn+31j+PgHORsZ5MerfqAchvndevmqUzP0M9N8+N9Gn0EPov+a50tUCfL1sRoa2WyKXtGbDd3XZn/LPN7Ob8f24i5ff/csj5Enb/NmMruyel0Tm9ydrZO5t7Oc/oR16zcWul1Jefj+f0mO/D2rLHN5lfpyxwS++Xjo5we5NZegKlsP7b637o5Zr7E9kO2xuOHdoaW8J2PCfA7YyvvN/yawWeWrVFlsvTzoja4AUwV5YC/ORbvm8t8Bj7nuOfYVzhmeY6d9+b8rR9zLpbI9YF7bT9W3pvLw0bdpW/09u7lGW28zJeu8y/enjb5IW83sW++jzmdzbUdfYS3J7vedgy5ccX2oh17Ob3ert3tn3+ba3L25vXCyzLXtl/T1s3Vil/JMK7l7v3jf/Ynt/A+t9GE7TVbCWwlsJXAVgJbCfy3LYHtgvnf9vxuR7eVwFYCWwlsJfCPKIFNYComQvwGPCYsY0KD1zIpbRvg9LrQnaTItpls8omsXDLktsNGsUtB9p5SD65g1o+FbW5KfMaEwvLvdBRsLrmaS0b6ZEps0ye74u8oDrCCm9eZb3Lt8DomBf01MVmHa2OS7LayjteVJV58v+Pzo+x94oVzlUtC5RKkubFxfLkx5fqbSwjmdCb32SYwVU7fcn0o0wUvRy8T/xKuTEeYZI1J9KiTMbHF9sqSnDE5FpNo6xL7+M4nm31Rwzpd8mPM6e463fD+qUzPc/a8To9y13vb22R/Uec3zWdOz70dlfXfjzfXp3W6U2YDm3xFTITn9CPqdc4f5/xGriDA3+tf6no98S9XOa/UxQicQntln6FNf6od57ysKIB9qywLxIvTg6Ov8zqBdv+xwVRxruMLbr78pnz8qan+xTjHXNb/nM/jZyxUibobYwrag/ZRmSfshZEvKvB+O37uX5D7Inc/5qgr8YV0jHv8uPzYY7/W2c1Sp1Mhp7GNFMxULDyMekUfnTsd0T8v9+LC6360xWjL0Y94W/Yy9S8iqS/G9PA6g4n3+V6Gq/FiwY5D8AOYCVA8+8tf/lJ+/etfK3sF2trd3bWi+lRE50EyGB9BZmifrDEAlOBznoDvbWGd71Q2DS0YNyAV+oR/WdxHHUQRmvkAG+FtwFS8tmCmspe6kKMCC/QFr71cbWSZqd6Tbqch19dX0mpUZH93R772tYfS77cBKZKjl0/l+bPn8uz5mTJT/es//+9lMEBh80D63boyVJ2dvpLz81MZXQ+16BbF+yhMR/FhC2wUtZYWayrgYV5REBHaPDu7kKsrsHPdaPH4/Xt9OTzclb39XmIKAgMMijLBfoFCWGO7QsGfFsROxomJAuwWTQWKjKeT5UtejBtFrygcRrEtZG6FlVMtmEfxodmC+QQUf6JYFsWjKAilLbMQl8XAHoCosk6sOtH30mZoLwTETKdzLaA/O72Q+eJa+7u725OdHbDaGKMD9zU5e8FztMBfgRMo6Le1pgAn2fdaGJ0AKdEGve/EMwjQIpiKRTQ4iR4/KKRkAQGezyK5ojh0kQBVVlBgbDcoPkehrzHboMiXYBxvt9Y301PzQ9BbuxbfYb4w91rACsChGy/BDcqWktrQedNKjILJ0c8FdQcADgO3zBXMZkwcFQVaARgIXaaPog7kgGkxPsLz/XW52IVrPQsvqYucd++Pca0vQGcR+W32u0Wcrh4lAW0IKnZgKpW9xRUGxjRAiM3vjYIbiuJ50zcrMm5bIbrqo7G32BiMAo9+mzKKc8P55lgAqMB/BqYysB3s1oqgwd5h4AAFFC1EQUIGfrKiaC0vToAq6BzmkCf+87Rj4Peoy7gXgBADAOLHAA0YE0Av2D8DiDC8nsjgaigXlwP1D/WasZ+A3aXXNdtFITyABuiHgjOgr9NJAhjeJFYkFDkvlBUFfk19CmTMQndlXqtTfVX2BEEQe+FtnnpGpjP6GAMqVJR1hYw/uNbHRMs9VBWfFyct65zVDGSB4msrlDdbMmaqm1QED0AVGKoMTAXA2XR2I612T3b3D2V3/0COjs/k2bOX8tlnnyszFa6n/ygK4CsKUMA4e92OzJVtZSI7YGkBs9dsKu1WQ4EPAKBBrwBYaDZqCkqD7SJoODs9lfOLC2WAAYPYZDJXZjEDzy3k/HyUQIELabfB5FKXe/fuyoOH9+T+/XsK3MW8KTAQ6/ANfDuK7O0HOgawFXQUegN9NzAmwBcGooKvAggDIDxlfqtAPwH0RCwucj2eSqPRkrv37yvzzfOXr+T09EwGQ6ydIgAYgeWJ/sZARsbsY4wiVsSEZ+OH+3PYCgrjlcFlsVCA3927d+Xs7ESePn0ujz57pixf73/wUJm/4EuhfwAqV2sLGSRQF9gSd7sdeXhvV/q9rsoX9qHgJjAUCXTWwIawDwVXKAClKY1mW6oK7qsriHlnpy+dTtdYbMD4BqAYWIOaHQVj4DoAtQDGOLu8UNsz0J+dPg2bMP8zs/g9sZK1GmB+ayqzIIBQYBckKE/nT0EOWOfH2meA9gyY1lA2HICrwLoF2x5fD619gA9FpNWsyw5AMoOBHB8dyeNHj+QCfUuAiwWKxgAjYQ5CwbVYbwGAMXYbzp0yXOr652wIxXdpD2L5xoIFhvG5gQ2LtYt7CPpmvUdJwarSaIIlTGGPS5DtEkyV2KUgU/gwxquYM8RQGKeu1XPEbAY2sjyo9QprPnSNAFCAtgCi0h8WEKZAVX1GAotx30EQKGIz2Az+NjCVsY7BF/k8DtfN3R7suWKMRwomBWjV1gWNa9O67tdKsscwfkIfuAeA3mk8ofH+jfqWweBSwUCVmtkT5ACAOwBJAP4BHAn7fPHylbz9zjvyjW++Lx0FBIKhUzQmQnz7xedfKHvZJ59+Im8+fEPee/ddBSdibbh7547GtQAngQ3t+OiVMlOdnhwrI9V/+S+/kNOTVyI3U2NTBKCqCVtBPGagWzt+qwD96rqUYnoCbg3PYzqu9lgp2Bz9vm0JplIwoAGWFCQFUHIVDFAAZyFnbLEC7NsAogmErblki5PxA6DXdD5Tn0OQlQLfNTYvwFRgeKTuHRwcSrfX133Y5eDKGB6XNmBsgMpkk9ZirEP0ef59ANvz+ReuJ4zZuA/mWs9YFfcQTFWA9CwGTpGoyp7xNfUP9sC9M0FIfi/gYzbarMXCFkcRyGf5SmNhIwi9qgytC41rcC/05969e7J/cKA+lL7Fx4nY9wMMR7AP+slYHmA27l/YB90TKOuXMbBanGLX4XcDmBqAnXGFxVkL6ff66i8gA9gV/oOP3N/bk4cPHsgbb7wh/f6urnE8Mc7rnvdhjAW5J/FxLPMgvuiYMuJc+/wG26IMfH6SOuLj82XuJG2u2S9/rf8M7XlmKrYV80Zxf0X5sS2fJ4p5yqJ/tlaU/Rf3ET6f4/2o78s6eeT64efJ95n6khu/lxdtgDrHfaK3jTj/8R72mXrI731uzefLGNPS/uO8x3GurqdFCVCxV1plyIr99XMf9bpMpnFOy+Yl6mdu75gbe+xTlJm3RV1Hk83Tprye38ZG4niiHKIO+nGU2X20O86j37v753oZ+j7zdz9v/pne33D8Xgfjcykv3x5tg3ru5Rn1K/bH61mZrUebYp84T8zP5J6Vm4tc/7wtR5lQHpZHYl6gvFwu6swmfY/6v8lv53x52WelDjTkleO8lK0B3l5yz8y1E8eT83nr/HzOvm5zfU6uuf7ldDrqjR/rOp/nfQ3t3OsMbcT3f5PMlrCPDRWaZf4yN0/R7pbrDHIumm8s/iuTGa/gmuN9sZep9yv4nO9n/JrKNnK+x9t/mf/wOhXlwJ1D2Zi8P/Zzhtgu5mb92uH1gDEO2Hlx0Ehcn/0awO8oLz6ThxtwvuI9fJ7u0dKhEDnfGHOhubUk2vcmH/VlbDA3h5v8EO/xY8+Nzbed8ytluvr6OmO50U2+qMwXl9lPrr0ynfWfl/lIjjeubXwOdYc6dRu7LXtW2Zj++b/4021t+DoF3n63lcBWAlsJbCWwlUCSwHbB3KrCVgJbCWwlsJXAVgK3lMDPfvYXq8dnpfv8i4T4e0wYxAStT0oXSSZ7ueRfTMWNtn+h7pNTtxxKkVjIgKl8G7nNOMfoEwSbkoTa/5KoI5eQXib8HL25l21MZPgExHyKIuvVgoVcEo33xBd+uSSFH198CZqT+bqECZ+7LkkT5elfrMQXAF5+1Cef/KMOxn5uSkZR5+J9XyaxFWXp7+Xp7f6zst99QomJSCZuc8lw9t3rkU9GrfajKHrwSc2cjvGzmNDK6Ye3k1wfOY+4jjpYllSMfgTXeTDVpiT46wnGYmai/cU+UKduoz9RDrfxRzGR7GXr+xL7xftYLJLT83i/16M4v+v6usmey2wFn9M/b5qjnN/xfsv318vM+0X/stP7gFySl/rHRH/uRanXO47Rv9BkkQ2La3BNLAhBP1i4xZeUfBaLYPzYVl5i4OV3AsbGF+NlOo2x5l6SbtJFvrSIc51Lbvtn41m+AAJ/s/DXywrX4D7vt7zeRN8Xx1f2coft+fmhXLUgGaWg4RRBrxu5eWe/vyyYKuenol16ffX2mdP1nI2isA6n9bHYiDL18ZJfBzlWr5dl9uz7QL3lvMX+8blxfNHXsy9eTzgf+I5+XF8EphPkvBz9i0u/hvmXeHgmCs7QLk7O/uJBtkUQAAAgAElEQVSLL+Tjjz+Wx48fawEfx4JrUHjL4umoB+wrC1PRHl40WjEoTuovmEXj3MU1FwXpKNjFs1jwzGI8soSs+jxtfQkOUKCUi7j5QkxPnE/f8Wv2xYpOAXpZ4giVmUpDT4CMWiJ7/ab8zgfvJmaqgXRaNTnc78k777wp/X4H0At59vSxfPH5E3n65FI++OBd+Z/+xz+R4fBMQVTtJuZsJMOrM7kej+RGgU91ZRTZ6bZTwWJdBEwuC2Mfmo5v5PLiSl6+eKXFq5PJTM7OjE1kd7ch9+7uyb37B1pI32hUZTqbaMEw2pxOxyomzAMLE+lnUUSLwk4UcrJQkt+haBTzORyOlOGC+kcmBy3i1mJrsN7UFSyAa/kCHEWzaB8FvdQ7D76jLvA7+iFvZ/SFyihys5CrwVCOj09lOr9Sz9Tv7yhTBAs2fSEogU4cO9tlsSfHw3t0rUWRbAVFMEUhTM6v4DPKEnpN5ix8jmL73d2+nkSPfrGgE+3DFpV1QIE2xqlhvhbjs+JMW2utZLwAChZF4j5eMTCLY77Son0r6mTcgH5ifq+1UNdYz2yu7cfGmn4UGFQUSJhdmPKjDRSIo+geeoui+8M7B8qCgqJ5ZTMZYl4MDETbZ5F8jDm8b+ZcEQiEMax70e/XRTyHcQTbpB8imArXw3eRdSGu5bm1s1g/kx9ZHk5i80MfRHYJsFugpNOAM7aHROFu4RML8F67vaNMJ/SLmFPdzyR5e9/IeTTMkxXJ+3Gab7ZCXc/AZSBIA1Nh7LgP/hO6B0BBqwlfA8CK5QugjXrSsPpH6KIxUykrlYJRqkudJxsOACNkTMOF8BkGAqmpvwQAUoEy47ExsKXCYwPXkOXCxqMMUkm/IMM6AFaCz1B0cpNYowwsC1IjrA/on86DuX6p1sH8Y/2kjnD9i39DxmSBw3dkPKS/gO9iEbZfg2nHGCeejfUJ8jEwmgFBUCTDeAv/QhcAWgXDFFiXbhJgqFJtKKvJQmrKUNTZ6UuzvSNHR6fy4tWRvHx5bCCsCsAfBtiDXMCMBHDJ+BrACZFupy2zORi2AKZqKyNVU1lwMP830gHgUW7k+nqo/kkBEzUCDAy0UlmATedG2acAgINsoZ+DK6xRN1JvVHR9A3ALAC2w9wDwoaQ/ZN9Lc4HxK5hwBl0zNhwAUZTVBfKqYD0C6ABgUsjQWKyUgUqZqeCjWnKzgOzABDKVdqcrb739jq5/Xzx9Kq+OjhWkh8bASgXGG/VrCQAEQJyCF5Qpz0Ai0MUxWNKQH6samBjAseHVlY4V/vrBg/tycnIsT548lcefvVKwxoff+Zr+C5uw3FpVOh3cO5Sr4ZWcvDqVZm0hh/tdOdjbVbY19AV6DL8JgJmI6Sb+NdCF2cNOt6+AKoyh18e9fak3Wro2QH4qZzBNdbpSUQAL3EBVZqltgKquR2MDBYExTYEvBqSFb4ZfgS8AWxbs7vLiXP04AF/wA5gLBVzfzFWn8C/YuPQLsC4pAG6q+quMVLOZssVBDzGHiiJBMfviRuUGBlMAb+g7bugLlXFOEb9qL2hf53wCdiuC8RKQOAGt1TeReWq5Llp1GGwe/YU+m20oXMjY7fR3cwrmSxOrFZ4NoAmYIAU+BWAIA0LAd3Ldgu1j/m6gv4nlylg468X6PZspMAhyx30ah8/nChJFm3bAgRX5A5iEH7/HsPXX2sRojGEHzGEAvzaX6xX+5joBICDm1wrgDczOmKHdbKtPBDMVPlcAXorp/Xrn9yOM9TAOxjRLQGICj9B28P3V1UBZlQCNQx/Q58vBQNqdHenv7uk8jEZjefHqlbz/we/Ih9/5XalgfAnkDWAJGAQ//uhjefnypbKdHu7vK0sPdAyHCbz5xps6p2ANfPL5Ezl69UpOjuELX8jjzx7JX//1f5Srwbkc7PVUT+dzAFegg/AdYAJTRLIBidUnG4gNfeOajHXZQNDGJKX6IcZUCBnqGpvWQu6vYLsm93pa13EJ1gCR2dxAPvhb12IFgYLNE6x30AtjD0NfcNABYm5lw0tsc7qv0TgNoFEw/4Jd0PoF+UO++BxAHMSa2KUYI6+NY7nPmlnsAXFHMJWPGRhfUB/ju4IYXzBWpl4xTkM7GvMmcKSBMY3pD9dC/zyYyjMLM071sZffq+KZbKsAYRlADjKFLdQBikzsYXgWDvt46623lJkK8wcWLxzCge+4FzHwm4HZaEuMqfC5sund3NihFq2W5WIAjk65OMaq6Lf21xbAFXAWroFM7xwc6vh54ADahQzu3b2rjGwA7u7sdGU6MQZR7olyOSOLkYoNbcy/eVAM+xj34THuzf3t9ztFDLx6Mn/MUfh4lW0yzx7jVY4x934qN/6oi8UeiYfdrRa7+uspM8qKY6MeM0bL5ZG8bOJ4fXvsc1l+kTrt564sJ+j3gAqOdAcTcv/Ee+M8+bHFPTRl5vvIHJ+3ZT/muO/lc+M4KWM/vnV6xX1+Tmd4nx+j3wfGZ0SZ8O+oM3wmdbHYU73OPMRx+3nlZ8yZcQ+Af2NhO+/z9hrtyMuQfYsyi/PL63zezusvx+Rl6J8T++D7GfXb6wv7wbyOl0uce++/8Z2fOz9O7qeY9/c64ccU2+cYOI9x/v2Yojxj/+P44/Vo29tjnKeoE173KL+o4163oq6X+Wav85tszLeZ+33dZ2XP5+eUeezPOhv0Ml83N9HX5mzI23S0rahbOVuK9/s2yuTmx8Zr+G7Gz22ZL/P6Gv2e1x/+7n0s/TNlkXtG9NE6pnTobNl85sa0ae6971iOCfmwtL/K2VL0N173aePeD9BmGBfQf3ifu6mfsR8Ya85+yvwGmanK9Cc3Z+ivMclaPO59J9vxY9A4TRNFOHQn7VPSexH/ns37c8bK/MzbVYyZ/XqkeeCUY/H65/tF+eRikpyNRFvxsoz2fpv58vMT1+9N8xBtI/rgaB+3jRf8fcbqaz3x7fP32/jnMr8d28vFL2V+Lydb3h/j2qi38d6y5/p++zjWy8ev8Vsw1W00fnvNVgJbCWwlsJXAVgI8Emsria0EthLYSmArga0EthLYKIGf/vTnyzdhfiOeSzrFJEZMxMX7mWQpNrb2Qjgmt32yjh32CaDcc+NmvkgqpOIFHv28UQJ2QVnyJLehX16bEoRRVjGZEtv3Rcc+mZfrA59PZirKjgk53JN7oZBL4MR++fnyyQefVMzJOSfSeI8fV9kUcCx8tn8h4xNMTG76JLDvV5yjOPYo/7L+5JJL6xJpue88M1Uu2ctn+/Fh3DwxkzZV9vLGzxNfTsaXqHhG7oUs5cDEamEzhQ34JCa/9y/52EYuyRnnySdhvcyjnH1bfCkQ+1Y2p34suXn1cvb6H1/yrXue/64sAblOpzwox7dVlijGNSx2LtNt3lvWtzK9/bL9j/bPdr38cgncdXPh9TDag3+efwEQdSu3Zvj1hkX4Xg70k2w3+lBve+iHH2OuEMC/yPPz4V84eVtcXo/iTi04WgVxeLnkbOTLvsBRH5xeZHm7jnqXWyvwrNwLkfgi2vsDz6aSW9fimOI8RN/i5evnVktAWUyYTtqMPj53rwe9ce5jIYL/nEU/0db832V+zetWWXzg79XCZy1qW2Wmog/FeLwNlK2F0Z78PHDucmt1lF/Ob1KmXk+pJ75oCs9ksR/0D2PCdXFto22wzwSSUb4sxsO9AFL97d/+rTJSXVxcaMyDE+UJ0AD7DIAU3mf4PsWXwFZ0aSeB39YebFxgqxhpYa4CQsbjJdOMARlsNEtGlVRQW6zRZSuFfU5WKj+PWribXp4RcEUwFeqFO22Rvd2mfPDNd6TdrstoeCn9nabcvbOnzFS9Hgpap/Lk80/l8WdfyLPnQ/ng/XfkX//5j+X6+lKZqWqC4s+x3MyvRSqwfTBBtRT81GwaGAb/zacAC5hTGY9mykx1dHSihdMoPj86GiqbR2+nJvfu7cnDh3ek0wHbBU7EL8BUmCv81+4YQ9hsitP7AVqtKgMVdAbFnX6/QJ0H4ALFuWAGgN2gOF1fBCddA9MMGDZmU4ARwFwAxgrztygiJEMTfTz1jsWGeKb3C76wi3pU+EEURw7l+NWxjCaXOoZeb0d6PWOAwgtt2jDvRTEmficrEfSP6723J7XBBQqjUGBtjCw5G8SOhwxwkKsyCozBnIbfod8LLTAH60u/D5aRHS3QnUwBJIT88OK9ZYCLG7BkJPYSd9K9gbuM8Zd9VZYqLeYG4wUKiE3GFs/aS3wATuwaA0sRNIjvUHA/GI6WbHFayA2WBS0QNsYUk11NWTZW/KXuvez0f4AbUSQPuxyNhnLnLnSurf0AixmKrY3lyFgMUJjt54V99rEk+uDZDOKelX2JcToLRmNRJp7t559xLgpa8RP/82tl/L34G8XVq+yM9EF4nsq8VtciZ/gQK4w3BgTIzAqfUYBuxfgojtbC6lRUDZCHsmwoOMAKhM1HGUDW1mQUX6zuN8w2DICOfzFWyhu6aXpizFToJ9mq8HsHTD6qiwZUMiYYMr4YaARzreQkS2YfgFGMicRAlTUtFIcOGk4CAJFGAuoZ0Er7Pl8oKAPMOo0a2D1QJM5xGZBQ/YCCVQwpYZg+Y2tbAqd4km9i0zLQl/lyMK8xFgX7HoAstjakYvrXgLyQV3EyMAu20Sb8HIqv1S83ADhjjMpYEoxBAEws1J+qjCq2dmhf1RYLJmDqA9iVwFwy05pw2F1D5gvEIw1ptuDDOspSdHR8qoCq41MAXzBGsqIYqA3MU3jm5HpsbDidVgI/TRVYBbYvsH5NJwDejgxMVQGj0MhAewCPoJi/WpHOTlv6vV3pdnsyGcNXjOXyapj8jK27AGSBWUeZADsdZVdRoPNsqowdusYnMKjOWppPAArwLIBLlO2vYkBfWIliHtTtwl4wFwsFmAKMUKs1pdYACBf+TmQ8ninzzXvf+KZcDa/ls8efy4uXR3J+cakINugx1jKAjeBTYYsAUwFYBWARJjCCqXAN2CCvhyO5GlwZwKjTlgcP78vpiTFTPX58pP78e997V1otgKEWCu6r16sK/AAICcCiZ0++wIItu92W3D08kL29voIfIBMACTE+Y9xCERUYMG3wkEmvv6+sWs1WW8EA3W5fdQC2Pp0tlMUNhf34XFlZYCcAqCTAB8AsYKtsNRo6bugqYqbJeKKAXujLxdnZEsA2GFzoGNrqE3QltzlZGPObLYVgMkQZliEEfTwLMBX8P65tNxvKKDTBejC8klevXiqDUH+3r34Icz+HD4QvnE/VXkwMtsYAFDG+HisbHUAiWFOX6z7uS3qk8BjYoC4g5gfRO+hdG/aZgC8EUKl4E1kJ1mtlJ4PPqcHJGkMV2sYPwVTKtJUOjlDgbb2hbWAMCtgC3CYxAOmY5jNlMiOYimtYb6eXwDAJ5FkVbcvAVMYgpn4e86XAPzAKAXg70xgKfqPdaqlu4j6NWVL8jGfCPzLehm8jsqzmQFcs8IPecH2MaxvkzLifoBH4QPpQ3of+sh1lhp1NtK8KNru5kYvBlYL9AATEHCEmPTo5ke9+9/fkn/yT35ep+myLXwwkVJFf/epXxtCzvy/dHTCxWjEiYqavvQUwVV2Bj48/fSRHykJ3Ii9fPpfPHn0q/+E//L8yGg7krTfuy2SK+Gsosyn2IwBTQTYGEEQf8R/8AfwAbM981lzZ8AyoZMBGc0RKxVecwIBCTLSjjEjpcLJUCIm1RmMygd+DLsHP2cECjXpLwCqFPDJ0GnOqYJnEl6WgVz0kwlio8KOgb2VhmivYzGzH4kCLhwD+A4gIMRgA/8YyqYAibcN8MNkAuSeyvayt7fzPr0s+t8N4F/3y+QLury1WtLU05nyUMbIGQOJ0BUyFcXQ6YKZCbFnRwxbAjgiZwhYAZrUYx3pnaxPmxNiPue8jCAvjw/WItbEmYM8El4r56fV6cufOHXn77bel1++nAyfOdA+rbJiJIQqPgg4wFsK4FIgK+aWCWMRNe3t7un/ReDsBqhh7+3cmarvTmbaHvjF/AMaq+/fuLVmpuFfHvIGV6htf/7ocHBxIq9XWsTBm8PmAmBuIuTmTmemIL0K+LZjKx9SMNWPug3/jWWX5GZ/X8nEr++fjWbZT+LDVwwG8nubyZV43rS3TGz43Pis3Hs553FPk+hntxnTTDr5groU25e+nPH1uJI7Ny7PIW9j+iXnQpeGmX/w9PufE331f/NzF+WOuPNe/OIe5flPPo9xjf/3fUV65/F6cX5/T92sYx+PHlbOX3PdRLtSDOG72j8+NOUzqgpePl4e3KT9XtNmYD4v653WC93j5xH77vDu/o1/P7XNzz6e/9/Ll/oxtRB2LfeI4itzNqu+g3Hwe0ve3zO7ZJ2+3ZTKMeujlH+Wc+5t5hJz+eD3xMvHP9HOT8ws5m/L3R13PzZ+fo6iDue/KPovPim15fxR9TpSPtxn/jtGPLa4XObmxT9StnK/jNX7ti9et06Vcn+L66/9G2/G9ac6HeR+A33P2zmu8bfnYLObRy3yl9zEWyhqbbNl/cQ2PfS2/s8hH6Zj08Jy04wr/Rj32c+LtlWPkO3ncx8OtILPod7z+Rl8f+52LSXLzTf+o9o4ajxQr836vh2WxBA8Mi2AqjtuvG9RVZFrjOsT8tdcN6g/fv1Bm7JfPl0adURlCZ29WmfL82KJPj3q2ol8OUBT9Lv72B7Su06Ocfvj5ijHOJn3yPoiyi2sv5bhuzc2t15ZmsUNZov6U+egyf1qmo75PcaxRF3Jt53xWbo2mPUVZl82Vf5blQQzgT7319onPtmCq22r99rqtBLYS2EpgK4GvugTWhOpfddFsx7+VwFYCWwlsJbCVwKoEfvKTny5ym+Z1yT9upJksYIvrE0V20nQuIZHbiPMzv1Hmc3wingkhJla1gEuLPe1qn3SK/YwJzdvohpeLJQmLsGPluzWN+RdSuf7l5IrCL4yJiS0tCElFXHw5sC754ZNTPjmKZzH5QFmycC7qQEza5BKHfi43JW/8ixj/giPeF+fJJ5fiizDfZhxbTB7n9MEnZOJLIV6/boxkpirTvTJb4fVRh3IvVuNceh1aJzs8gzpDHaAt+efHeY59iok//3yvi7kXN14uOVnkXnTlEqn+xbFP3K7TWf88zjNtLeoy/i5LEEY/t85vxLnx/VuXQKVNxrbLEo7sL9rP+eHcHPqx58YUZenlwUIJ/1l8ycC+cJx+TJtk6Oec15b5yqi70T5yz/JtxjnJ2WJuraDM6YOi3879nRYlLY6yE8vz29Y4X/7vnM16WfNafYkBZgUHjCor1Ih2GWXuv8/54+gbc3qeezZf4nh7LtPVpf2qYy9Ob/Vyjr7ZrxX4nXrLtcG/hPRgMBYo5QBiuXUv59d80QH7GNeU5TUIJVBUmf4rs8e4xkffG+cpXo+/yXwR/byXY87nRn/o7SzqusoapyO2mlrQhZO4CWLASz6e7s0T5/EZmZ4gIxSNo+j2/PxcT4v/5S9/KY8ePVJGKswJi/MxTwYeQTHcdKWwriy+4NrHNcDLMOeT+TIQ/+JZF+en2n/qiL2sWwVSrVsT1q8X9q2ni00H6Gu4mer1DVqihZMivW5V9nZb8s7bb8hOpyE3s7E8uHcgD+4fyt5eV6rVG5mMr+TJ54/k2bOncjWYyte//jX503/2T+XmZizz2VAm1xfSqC+k2wX4B3EmmDVw2v1URqMrLVLW4nRlRUDxYkMW86oWugNMdHpypuxMKFrF/Ny/dygH+7vS6wEYhYJlA/VUa8YAMRwO1PehUBs6grnS4vH5TFDw12w3tWAczEIEOXHeUJwN+8ccaGlwAhWwWE9BDPMbGVxdy9XVtVxeXi2Lj1G8CL1CUSJBQd4m/bqP332RJkTOQhv6WxRZDq+GcnJ8LJfDc/0ezwCYCoWULIj0ulbcSxYWOxDBx2ZLH6Mvt1GEa6xR2p4WdgKcY/dgD2IMFSgcBeuOAaquroZ6Cj5iUtyHAngURCs7CQBsOKkeTCSJFcZAWwB/NIydCgWySeGsyFetPPXVvvMsa4UdkWXNtFgLxpUlxwCh+oPT8K/HcjUaLYtzCzCVAahsnStYPJTXI71AtkML7EU5wAMYs4F0bpQVDKAFs9eR/uA/zKVnA0D76Av1Jh5oQLtnMYKOxRWI+n0o/V+hgzZO7/epbwTTof/oD4u5vV+IsRN13/tZZRHTOuuC/W+VScAKszGXBNsRTAUwijFEiRbOKutJo6l/0zejKNr62JTuzo7qG8ZgftXkj2tQbE02EwAZKYNCviyaNkCZgeus0Bbzq8xiqmsoWjHQkwGptNeJ3cVYohSugDwCWC5qYEQytjNlcFFGBvQLIC6zG/uf6R4ZNbSAXElrgLRKRb/pXzKeFXIFQsLLt+iX9ofALG2QXpvzQjCVFXsrI5jOhAGHijiu0BVWHJm/sMJtyBjPgq+BTzQGLhbcG7CL674xyxnQzFjFLO9ClK7KLYE8FCd2s5DhCH4UQBywEXUUWDW8xvomyk4EZqrOTk/Ozwfy8uhYvvjimRaFYxKWILVqRdmD0GfYNoAZO52mNMF+owBGgJfq0moCpAEg39SAS2Aam1uhPO6zeyvSbAE4BhYOsCoCHACWDQMimL8zMKXBV2yMCrJjYU0Kq9WOlHGJsXbB3gaZQKYKbFBfg74be5jhF2A3aAhz1QDFmDI4zW/gAwEmWUi315e33/26DIbX8vjzL5S16/xioExHAKkBjAQds7jCdF7zK6baVgCNeUgFW/CV6PNoONSYCfKALwOgAwx7WGM/++yFgam++57cLCYynlyrPDDfAA+oPxyP5PLyHL2VXqcu9+5iPd5TACP2A6MxgNNJF5WFCM9FoZghBsFWBn9Qb8L2e9Lt9aSz05Vmsy3NhrGjmd/oSL0JNqm6zMCEArbPKWKGsQKsFbAgBl4iIx9AKtBBsG8pgK2GtWamOqprsc4n9GKmACrgjMiyhn8x4zPE/wBTqj/GPSCjmsliPlMgIQDlV4NLuby8kMHgUkFV8HGQGwBEYAaGnwJYRNnvFAhm6wvAduobdO0yiwTgReM9sDDBNpNeKZgKawiY47EWYV3ldTqOZNG0OQUZG6iVvq0KkHHdmGkB7oL8GsoOZMBftLAEdigLnOmr5QITCBT6ndyPAln0u4KdHO1BTjomgKcA8HMHW/F33e8kcAqLEn28okXuAMm4QywKm4Sd0Qeb7zX9NrAJdZ8xEWzCr62MeQiKQZ98kR776Fmq8GyVNwCvsjDAj4IoFwb2AkhpZgx84+lMvv/9H8j3/+kPZDAcakyF9UrtbTSSv/zLv1Qd/fDDDxXMBsNEDIcYdX8PttPUuX762WN58fyZxdJXl/Lq5Qv5+V/8VM5Oj+XO/q6yrs7mE/N1i7nuTYii0zGmvLHOD+wdclBmImPOs3WwbjYznkiv19f+6JoNEHRiHIJsmEtWlqIEQK9W6toWgF8AgDYApmq2sMGUm9lC9QvssQS8Q34Aoxko3ViWLL60vqg/cGAqAos0zk5xOPqN9ocjAGWncnh4qGOADyM7JECfjKltzbdYwsBNxqZm4CvrB3WG88M9F/fk3BfArvkd5YH793b7CoiD3CzusPiVYD34JvyOWBnrLL+zdw4GpDaglMmBBwGgP8YAa6A09nc8NjAVLgRLI+z34GBfwVTQIdjltR7uMFC5oN842ABjxzqKw1QIfvSxqNpUslfayDLPmuyK+xbIAboM5j38x9iS+w8PpsJ3fB5k9OD+fXn3nXd07gA2A5CYftDHmN5vcE/E2JYHRPg4lbGJz4ewDb7P8PkOjoV9Np3k0l/kzHw+wudkfH4s92zG0tz3xXaoo+xjLied6w/HbP0vwII+v+BjfP97Lu+w7lr/nd9nxHwPx89/eW3MxcV8E6+Lc0aQLq/3euFlQtnhOj9/Xhax32zLy5Ftxv2Q/5x99Pv4nGx9u5ST1zE+g/6BMuO+HN/zGV4nyuZp01zHXKAff9Qvr6N+TuMzvH/wc4D7udb6fDXu51j8oTGUj7fjqBM5Gcc5iPoR9cw/JzcW/73Xo6jPOVlzvvwYcrLzfYq2GvtbZk9luh/tpGy+vD7HZ3jfViavnF2tk2f0sZwn7z/8HnWdXPwcc82OPjjOQU6uXgY5W/Ayjj4i54eivfP+5dqZASKssyf6Cl4T7Zf6SRnyUALmif33/r2CzzOhbQ9eyel1TnZ8j8G1LbcORJvJAVYpG+/3Y1u5ddfrrG9D+6/xkLGwRj8W/Vy093j9Or3RR3G/5QS36Z7o4/yaEPvnc35ftm9lPir60Xgdsxy5efDzFNfPaIPRd8R5tEyHJU58u7n+eT2LfeBz/POjfeqhIe4whTJf5eMU+qyoxzF2iv7c23uUYWyT/WBc7Mfix+z1wssxp99l3+fsaN16423McgcFK1XZOHL9jL48p5fex+XiafaFPi03br9ueRvL9XWdX4j6F+XGPDOvi+P743/2J9va8HWTvP1uK4GtBLYS2EpgK4Ekge2CuVWFrQS2EthKYCuBrQRuKYF//+9/sgKmYvKgLAkeN/u330Snop7Ur7jhzW3w8Sz/ctRv8ONmHtfyJfxiXhQYrSYgVoVymyRbboPOvur96fTBmOBZJ/5NCROfeFi2kyhGeEIS2vBgKt6zrm30OyaevBw5rpgwzCXSc4m9dcnFXL9yyTY/XytyTkVSXi+RyGEyB22xMJ/JFZ8U5djLEtX+xSrb5bW30dWiryv4uqwaeFmUJf78XOVeEuL7dUmuMv3zJyoyOZjTt7Ix5/TH675P6G56oZLro7/f27v3S/icc4TrcyfA+XZyesnvfcIvJptzvuPL+Aw/vlx//PNigtHrNtsp0xs/f9Sb3LPjyx7el5un6M9i/70dsV8xqe59Eq6x4hQroFm3jkTfEseS88mb/HyUndfvmJyNbZUlenNrULQlP69+HLmXPtEeymzQyy++1Oc4ca8W6KeXFr4AJup5zr/j+vhCJRoVF2EAACAASURBVNq+98VRnvEFhn+x758fwVT02WVriY7PKhhVXN5+vV74vnldRj8I0EYfeeI1rjFWi8Rwk4oieZJ97uXSOh2OPpFjjnO3tHMW2C0Lb4tTjb3t0Wd7f8jvcwUevN6/lGLhWU5X18k0FjPk1g2vwwqmajZkPJlowRp1gGAOFsNxTvgCC0Vm1L/Hjx/LZ599pqxUx8fHOl/4Xgsb0/yhEMxOx8+zX0X5xX57XfHzxDk0wMZUfdf1aCQXl+dasFsAYMqBVB5sUoKbfG0ZXJbkk+UKACQ4DH9APWoX0527vZrs77XkzTfuy15/Rxr1ijx8cCj37uxpQed0OpKrqzN59uSxvHr5Uq7Hc3n3nTflxz/8nsznY5GbsdSqM2m1KrLTAUuBgalaLZxOfy0Xl2cKeFLgAlg9wPQCdoJFXW7mYOiYyunpuRwfHeucALBz/95dBRS1WnUt9gagCm0aCcaNgqQwIBSK8oR4yBj3Yw7AvgIQBwoPwTTi9VhZ6RKohv6Cc0Fgm53yPlUw1fk5GKMQL9keAQWyAFOxuIgFgNQ5fI7neSAV/TiBIhC96W1Ni8LPT09lNB0twVRkv+I6uc5/0Ff7NX/F/+nUW2E/CmNZzMoxF31JIKkEMISMAUZEgTwKdyFTsJzAfrzfpF3a8xObodM1v457v6ZgDAcYKr7TO17X6yWbkRXKorAUxbecWwVTpR/oGIvB7RHFabMW6xs4BkW5xhQAwJTFxO0OAIF2WiX0F/6BhS0e0OnjexaDxsIXxiycP7bj742xEa71cTbl68FUpo9WSMyC1xgrxDUjrjcoZPZAmkLgBXBE4y5lnbG5QtEzCstR8GzgM6x7TQVHKEDSsaIqQKkCnaur3lj/C8Aq+o92jImCoJmWMiL4U31NPrZsx/WosF/by6EvKPa3YlSu8WlPlQpUdR1KjEtxP6f3JIadQgetOFz9r7lRK/SnfyVAzzHJ8Jqi76k/DjClwtM5MLBA0V/8bgA2FN9rjJNAXwRTmRy4xhvjBYGDfv9tRecAKZn/IqOVXVOA6ZTERFnAAK6sSg2MM+kwaAOhLZTlh6CUpa3eiIGpFhVlWaqBwURq6tPRFP5utbvKUgRfenp2Ic9evJLJGL56IQCCqC/WsRqQCoCeZr2hzFStBIqtVRcKksJ3CizAeJXxC7xpBoTCvWbDFQUPaAF/o6VsKPB90F3ahIHJMIcGVgCAyBjLDGyi41PQnFXBKwtQKkg3EBMZHAzUVm8A9APgh7HcqV0pXRGYn/ADwBFAfglIpcwvkNmuvPW1d5RhDyCzV0cncnF5tWSmAvhIi8iSjKyADTLDQmj7WDzHxmWMLbAnsCIhTsN/8HVYi+HPT07O5emTI10bv/e9r8tkMlTmvVrd9BsqhSJ/3A9AVqtRkYO9pty7cyD7+7tLQAh8L2vUMT4AqaAm6lO0X+g2gDMGausoo2NfOm0U/3eVBc6AqTvKANRot5UBDyCn8QRAA/MLCvxNegm/oDEf5AkmFgAYeOI2i4MSMA6fq01oTAedSAwxAAlBhwCEVTMG4xpYWqbKaja+Hio74fVwoACq4cgYggB0QkEffBliUvM7BqZSsIeyBJmfgAy0sCzpEp6ta62yWQF8lfyYMggVdrdcQ2CvAE0pKG+VVQifK6DVsT5Wocs4HEluZALfPAU7m+WzsF5BFxXorLoiqt8EOhmrFNZK9R4JVJ2AUvADielRwa8JmKxrLBiuks4ZMLZgkoG+KchwCbYyuXDNYq6Ne7e4L7S/Eyse0f8OiOyLtuk347rAmMPvbcwWTCbcq3EeFWed2O2UbRBgJAB9APZN7Erj6VS+//0fyg9+8EO5Gl0r4Ah2iLmFbf3kJz/Rdev73/++dNotnVjEiQDC9Ls9XU4QSzz7/HN5/uypPHnyhQwuL+T4+JX85//813rIwk67qQcQ3NxMpdmAfiAWsL0J+oo+pmXDmNASuxOAXeirrefGKnkDYOJ4It2drq6vZC2CW6IeAmip67oypsHXQT4AyYCpc6xgsXq9pcBIxFTw89MJ1mfzcQqkmhrLLthgC8AQY7uKMuuhTQM7GfOjzQ9OmBcFBinwutZIwF+RBw8eqP7g8AtcZ2yxRaEmwVSYT4KKDOxoIHjGYYyNCfDGvz5ngN/hhyAbjIHvC9A/AODarab2j7EOY37uOfE85gAI0kMbjMUJlOL9cU9oe0/bLyiYajJdAmM7nZbqD34sj1BL4D7bT+I/zKuBqZoKqPL7GI0nEpMkAY4GrjbwMXyAjr8JcLUxsqE/0GXoDuyd7G2MLQGmunN4uNxDE+CKfwGmeu/dd7W/yg6csMs+5qcPYCG2xpdpvtAvzEU8jM3vrxmjet9Rlg/0OV61HceqGWNhtuv3Nf653s/kcjEx9maf8G/c4/hnsC36qyIGt/WF/63s59KH8V62m7s2Nz5+5vO6Ps/DdnxsGvvpx1L03X6L99Hv+37m5pbX+Xn1Y/L9KsspUTb+2tz8U0e8DDjG3Lrkx8g592sMPvNgKlzvwZ1cE70/iHJbN+f4LuZCo315WeX0vEyXfD8gDw+WoB+lvHJ5SA/w8LLz7ebmm/L2uudlEMdja3bBOOztIM6P/y7qSpTDbeRSNlfxcy/3dc+hX/JjinaSs6Vozzmd8X7H+yzK29tn/D03zmgPXu99vt7rp9+LxnmMfoDz49/HxflcJ2fKKdpD2T05H7HOz9Leo68omwvvK6Of8XYc55d+inJgLMM4gbGHz7vxGrTF9XOTrnr5RzBVmS16GVNPo9+gLufWDcowrhtxrfF+QuPyxGzur/Pyjf6GccW6tdDbwXIOecaKG1T0oev+jv4tPn9TW+vmbNNYyu7Vwzt4qFBgI/J55dy6EWMVL/Po11WnVUFW1/6cDHI+O+cfvLx8XwGk0r1x5r+cLqyLjaJfi+PiWp1rN/pdzj/j8LIYIrcuR9nm5rtMB2J76/TO+phyekEfos2yT1F+8bp1/aIviba7bs2J+lEmr9jmpvWhrJ0y28H1P/7jP9rWhm9aTLbfbyWwlcBWAlsJbCWQfXu/FctWAlsJbCWwlcBWAlsJZCXw7/7d/60ZjXXJN38jE4UxCRGviZt4K/wpThjUnI0rQPKbeZ9E5sss/31M8OI79ItgKpye709UXDf16zbnTByyr/5fbVNf4Fvx9aakwG+tfii4ERsjExW3BVO91u/UGZ+MjvKPydHYf58sYeIz6kC8ZlMSM+rUuuQgE74+Me5f0PJ7r2MxweNfzjCx7fUyXp+b49f1Nh05HQTmk5q0Df7rE7gxqVX2opk2m7PDXGKMz2ehZ26uaFdeBkyA8vpc4jLqirff3HNyvsKPw8vDyyrXP1wbwVTrfEtOj6Ov8noafdSXTebFvkQ5+v74cfvC6jJ55foS9SzOpR9rtM/oJ3LJ0zhPMUGdsxHvZ+CzynTa643vW25tuI3P9fLJJavpI9hWXNuirmzqR84Wvf4u5x6/sJI3fVjWv6gf7CPXJq+f/lkcmwdT+Xv5vLIxeX8R58WvvzqUVJUZ7+HnvjAl5wd9wUrOXri+L2WB9d4VQnubivbq9RH94YtM9tuDqRg/4Du+TGGBAdv1a4bXa6+POf+R85srL8LIWZEBGnofXDaHfr3L+Vw/B/7FbdSvnL7eVq+jvaQKzyVAjSAujMfYKqxwjsVYLIxDMRcK4MBE9Td/8zf678nJiRa1kJEKcvDABysILU5U9IVY0edGv5CTL3USeoACteLnWsbXBpop4q//f8FUYG4wLElCAthRlVkw1d3DPen3O3LnoC97/Y6yTIGl4ezsWF49f6KAp+FI5O2v3Zcf/fBbMr6+kmplJg/u72vh9WIBlhL4aJFuty3TGU5SP9dT1lUm+lwrvAWYaqEsHTcyHI5kcHmlcTAK4ff3dgXFhJhnnNKPNusoptQa8oWyBUHuVswIZqGJAICk189my4JZALFQeEkfgLlDKba3Pdqmnw+4pJtFTRkyzs7Ol8WWkCKKNvEsgqUIzkNfWFzIQiQfb3vADe0QcpmOx3J5cSGSikX9ifPedug7lsWQztYZl0W9VbueL7TQkgWxZHjyYCqVSyoCxecYB4oqT09PlS1sOr2RTqcpu7s9PSmfdsTiUpOhgQzAGOWLxaLPKdaO4h3lqu+3dnLxDOcI36GgHz/WvgH0WChNwAEBW8oW4vZ5ZIA1oOMksT+AYcRAYwBb4HrYLeStBaupoINzS2AVC1EVLHl9vfzh2sFCFcxlBFOVFfPxc+op7IVAPD//mAcP4vU+NO7JvY83XQJaZvU9cTFXBcshSCO0IEPBEsZIhj0yZcq9DwrsWShNn2hFbwbSoP5TfvgXRdSwfy1A1PlrLce5GjcUzFB+jFHvwUQEEI1fG5XAQ4FQAE4kv0sgTtr3Q4aUj8omAapeW3fVhRa6XvQlga3gWHGvXmeMThbe4C6LH0zXsRs3UHcBpko+OrFPkREMOok8gekEmbI4dcY6AwYTMmgZmMFY2YwtBKCjBJbRYnzmHKwgPpFvLRlsAI4BQAPgJVxORi8DphT6ovap4Ek4ZYBTrDh+doObrNC/WmslIFFNrsdTGY7GMrgaKjMVfgCAUrCHskIBLCDSabX0Z2cnMQGpLc60L3XtPxRyZvIDKE7FRiYHgK7A6pF8QRNsaZAd2PmMzcfABgY80vV5gkJ6gINsfPTZjPHIKmJATdNDe2QCfYDhCDJHXxRkh3FBLugZgCp1BVThd6wp6AZAQ/ObqrR3+vLw4VtyNbyWJ0+fy/HJmQwGI6A+EpuLMVMpcCX5Dyv4xxnQto6ROGw6mShrjAJtwGKW2I/g6wBEPjs7k6NXx3J0NJBed0d+7/e+LtfXQ2VfUsax/4+9N+2OLDmuBA2IBYF9SeRaVWRVUSySokStozPTokZqaf7l9A9pqSWq1dJ8GZ0jkj1NsShSrCJryT0TOxCIANDnmvmNd8PSXyCSUp/5wMhTWUBGvOfP3dzM3NyeXb8xZQ6kGl5c2MnR0DbWu/bOg3W7s7dlm5vr1lvp+/MA3CAjlocTDtjBmGDn8JuX7jOCDS1YqNZWA1S3CsYw/F1dtbXVNRusrVl/dWDd/sB1ZeTMS+EX/KRrMNiMC1AXZHAOJAt2l2Ajox7AEEIPgvUtmOjAaIPxe/EfAFEAca2t+v0X5wEmA6jl9PjYzk7BQnUSACoHtQRYjyA9rAvwuVybAnwYbE0OGALrFfKHTtBVGNAK8Krx6QApAewUhy9gDiG7iGNjfwvwSQBWCLQMT+NtADjjzKblewe8ml1eBfDnsoDHuacI8FVhDcKcFNYgtMV13ON2xGUCivK9znKwWNEP4qoAtgBMVfSSgI10IJEW1bIvBF4x56J7eX4XzzL3P70uQFmRH+XapEAM9kvjLQXVawyBPjBmm2bciQNaAKBycNwSGPVWgsEPwKLx2M4vLu3o+MR+9/d+3/7gD/83Z6WCXGMOrj0+/Mu//EvXqT/6oz9yViPEsYgTt8BkuoU9yam9fvXKvvz8c2emApjqxYvn9vzpE3vx/KkDuoHzg/8AmOpqDODP0gS85+shgFDOmnXtc4Ai02B3Gtn58LKA2IJxTA8NgR4hliFrFWSBdQVARtgv1gkwsMLO1tbWHbSDmLzbBbC8b51lxO/IHQcAGsxU6IzrG5i0ABJ09sNY2wieK/xsEX86YDqA6vgD1j34B+zNEMeBxZDgqP39ey7XL774wvuMewAIpawJMMO8IV5GfIa/BPrDrwdIPvoGPeG/uUelPqFfjNtZIIzPtjY2PA48Pj6etMN4EPcy/qNekSVUD1thfMIYkDGGg9Dgr8GO62yuOLQCIFLsdcDq23fWKTJPRb/A+hb7Xjz/6OjIx+YAJADVwAhb3olwr+DrNf8WACrjR4AqoaMKQiMzFZkolcUNfQCYCvrMuFPBVA8fPLCvffih6zwObcA6QBnnnALtlbkgyinnYjWOYxv0K+pfajkTtX3d/7nuy6E49E2a+9HP+LvuY1SHGt8YPaz5HI4z5w60HZVR7X1XliHv5efNvqq9yDjfM6tNxt/5Go855N2btsk+6M9Z8tFnaKyt8nojBi8y5v6VfdG9kj4zf6/fqX5xfVb90mdTDlknNf9IHdF1TfVB9b0m32kdePNfqoNZrpqHmtV227zq03ANfSF1Wg/4ULumT9Mxa99UL/ns6b1dk4+hfNgX1TNtRwvc220o7FzbymOc9e9sV7fNzbzfZ/nTnrj/yHFT9kX5Odn31ey1psfZV+W5mdVOtgWuN/icelCbS5Vp1gu28auAqVSmOo5Zup59RNYTlav6ONpZ2/dZbtofvbfmI/gc/U7f09PuNAam/dEmstxrepx1hjFBzb/kdUVtl/3M7eW8Vs028lpBfcz67tcVVtyajratOXnu23zi1Bok7Ep5HmfZ3Tx+hTFI9n2/qt+Y9z4Cj7IPyHEK+1eze9X/rPeTefNEVPNeYdYapG1Qh3Ru89qGZ2hOMdJzb+aPtZ9qz/SxbXNaW694reZva/3KOtk27lnrIP2m2v088ztPf+qyjIOI2uRVi8tqOl7zu7fZTZuvzmtDzT/UZKIxgtrWvPY6S87owwJMNY8mLq5ZSGAhgYUEFhJYSKB2FOpCKgsJLCSwkMBCAgsJLCRQlcBf//X33mCmYnJFN7ltG+U2sdY30s1p03yG/sy/M1GQE/K1pAY+Y4ISp3SiAJF/bkuO1MbQluB+oy8zkoRtssmJDpVtmzwCShWn1TK5wkJIJvFryWVNQt2WyOSYay91ai8Qsow0mZeTW3ptLZmXZTUryYP7mextSwxznmoJfiav9aWaArE4BxzDPEncRtdYFNaMqDb2muyy/G6zrazftTmq6ZbKjs/kizd9WcgX5Gij9nJU+6e6lZO8tOP8s00n8tzV7rstcTvL9vO9WUZt49J+vM1ykv0oxq0vMdifPC+z5rOtL2oP2fbzd1m/a/6hltzEfVrwlF8e5nayv25LIGe/qP6oNie19SLPZc3X1HSV8sx9q60Dqt8qQ53nmo+ftF2KWKMKtmFX0t9nzYUm7PUlaPb/br8oTCxCyT65zefWfFObfFQW9BHZfvnc2rzP8glqw1Myr7wwmzVP1BPIQ09rpX+jrPVkVhZ6cL3V59NnZt3iNbfJueabAh/TMEeqbmd9y75D/UfNZ7A/vI9xQ7affO9t+jFrTUdbkO/oKlhLIEctnuE88NRfPAtFYSgsA5Dq8ePH9uMf/9iBVHG6eRS/8SRxMkXhvmgfBaPxwk5PNad+1Qoc6G9VDlqA4v0fjbzQEsAUFOKB9eHGmSsCBNaARkJaUvfm/245fHHm8pGZqQCmiveOAtoKchb/s7XZDWaqB3dtd3fTNtZWbHNjYOurYJNasvPzI3v9+rmdHL6205NjO7+4tve/+o599//4bTs/PwGfhD16uG83V0M7PHjuxaDd7rLt7m25Vp5fnEaxOYpyC4wA6bbrKwi8sDmMIasoHA5mEcwJAW444hzFo2AHWXZmCQdQefHhyIsdUfj57jsPnc0KMuc8xOneKIgOQJmvnaUInYCG0NsC3gG4weWOGHHZAQBHR8f+DMwjroW+QM9YvElmqgCHBAMZi3b1lHV+1/QPRdNdZwlAUfdSN2JztE1dpR3oOqp+grqnwMDptQ715de2jALoTq8UuaIYjvpXGA/KCZXUS9haMJm88kJsyGp9fc22t7dsd3d3Es9pEQaKPdF/Zy1CkXs5obTxn3EgRuOP3jy9PL5rRpDXJPVlKMA9vwAzVexrUKjb769EgbiDFwKoF38DOIL2GmYLAnxQdIt2wKQDFhewLMWJ8tCzODE/Cn25XkK/8BwW0OJazAFkxr+cQy2gIZiKvpRriPpUfMd/a6xH/8cCXI4lGB/IcjJdSKny0wIX/A62Aj/MI/Alk1jCWUYcMBJFblfui2NeMK8o5PZ/TxhPwn5QzMuiafftuN7lDoaYkA/+rYW0nJuYP/jn/oTFhUxUTeF9jBF/yAykhUYYk7PcFDAVAxf4DC/ULzrvoDQHSoS/AdsMnhuMQqEvbm8AbsBnOSiiAAoKHIdsZ2Sgil45zKqczBsAJ9dXJ4QJGU3FMmUsbhPOQhO2Cg8EL8XFwOOiZfjLsFnaR/j0YLDCszhvE1+7BPBOMDY1rF4Bvgr5jYP9BrmOycJTWGW6Hff9BFN54cUETBVsOQGwg/xWvHgfegGg0NVNFH4vLffsBp+Pr+3icmzn5xcOToVPxTOdwQhjcp+AdXg5WMzAKuiMaz1nonLMRmGgCvBU6QvgW6VWvAFTEYRRdLEHlrJgCyKYCnMAgEiAgFB0DxsPFieuG8GwIow+AmRiTEdQGkUHMBXSOTGXsBd0HKtNxxlfJmAqgBKvzEbXZv3But3df2Cn50N78vS5HRwcOeAMoCIAOQDq8MKhYovuPzpR/O9rkTMLLQMG459dDIfOdEjgOcbpRfP9XoA5Do7s2dMjG6z07JvffNdGI8zJmU1ihKVru7wA4BsMJSPbv7NhX//wrm1vAawAYBzWRfhF2HSsk/APsBkHFhFQ5yATh70V1iLoE/xUxHJYi8B+5kX5AK4APLexbf3Ball/y9oQeKhg33K2o2Cqctady5GzqwDwE06sgKkQCRd9hb7AfKBbbhcl/+XgI4BoL87t/PzUzk5PnYnqcnjuQCqwnoHRCjEIQYWI3TDXYPXypzkgzim4gsmw+CUATHgYk8aVbrtYgwoDUgBUwq/AHpzVC4wwPmc9G4MxC75IWXQ9Lrlxtk33p5AzwDDQ77Jfc90rrGqwLdgY+hk5wOI/C1PWpCCt+Dvq2STmn8RKwbSGMcJPY63ltcFQFT4y4mTmJ+g7g7lqwvyE60o8GH414rJgt+JPgH2WrOfzBYAR+h/XKRArYuYmd6t5OHxO/8z4ye3bfVvEKvQBk1yeA+NgLwD2xRo4BNPbaOwMud/5zu/ad37nd50REyJDvIH4APHhP/zDP/j4//iP/9gAbPzi8y/spz/91I4Oj2x7K1g93Q5PTuzs5NSOTw7t9asXdvD6lXtx+A7EH9dXYPULgDf8H+zO18nCnAfgHXQM6y1s4hIsUgVYDiAUWIEgS+gGgJEce8QIEQdDl30tLjEnPjw+OXXdAlgGMR9Ar26nDn4K8F+303fGKtg6ng2GXRxYEHER7IWg5wL+9XWimR/oTTChASQGf9JxkCdsGWBK+uDt7V3/HfEnbAHrM2wZdg29n9h7mX/InbEVY27uv/Cszc1NlwP2hrEPCxA+40nuIxlTwS+tDQa+Tpydn0+YvCBPL66EHXjMEgymBIGBcQ8AJQIr3faugmnT4zdfbwHCC3Ypj58BLOv3Jp9hzUA7AFJhT8tnUC+x70DcyRyaj7cAGzUnzbGFf47YhuBJB9aVw2EIloRMeJ0D28EaWQCSeAZZUFcAMixMohwDfr737rv2zW98I+LrpY4Da+kTuNfXvYvaKj+vFZjr+wT6pRoYs4kNpw/d4/5D90V4DgH0OTfDf+v17H8u/NXciOavKEf8VMAq/ZW2Xfs95wE0V8Lr82e35V90L8B7tQ21B8oMbeYxcn+iB2ZonzTG1VwT29R9CO/jdfqeQPe8TVxWAORFpzX/U5sLHQdlr3LQudd9mvYn667eU2szy1n/zfHqfq9tPtvmN8tKxzhLB/hd7ZrcR98fFtvPfcb9mg/L9qPzr/qe5Zbb0fvUBrW/uEbzbtp+m0632VqWw232c5vN6ve0m5oPqfmA2GsEQ2Et11jzSWw79zvLQeVa06k2Wee+1/SY9zIv0vasWh9rdsX1n36g7hvfJArRdaUml9t0vuZf87PfRj9q48Vn+r6F85x9FGXA51Pfsy/W+dB1X2WXx1WzEeqetp/ncZbvyP6I49R+qzz0Oeo/W+VdGL8jzxH5rbb5rNlWTYfa5hI58axdb7P2tslX+83fNdaZx7e8jf5pezwQcZb9tq2Nt/nXqT6RRbmkIHNskeeN9zIfOMvH4V7VJ99zltqZmsxra2JeR7I8+H1ev9red9X0UOdW48Hcn9pY8VzuXTh/NRlmHc+2VevXm+t7YXVPzFTZF6ls2+KRNnvUz1vtrezBZtltTW/b2tY5nGftmGVT/O67/+efLJip5nFQi2sWElhIYCGBhQR+7SWwWDB/7VVgIYCFBBYSWEhgIYF5JfBf/+t/89RJLRHOpFre4M6bRJreRNeZqdoSNOx/Lamp32nf+ILufwUzVe6PPxeJ87cAU0EemoRpS3TUEncZTKXJKfZNk7B5znKbKtec/NeXn7OSFZqcyYmunFxpSyrdljxpS75m3cTzsl7qOHiSLeWmhd34LBd4qP28XRL0TT2flWii/rclArN9qK3q+Nquqz2bsmNyE3OjBZL4t75M5vfaltp2niPquL6szQnTnPDUtnl/Tljme2pJyFkJ4Hz9bb6l5oPmeWmTfW9+TtvL1PySep6XAFlu+lJslg7Xih5q86j6pr+zcIO+Q1+653nL/rqWBK/dQ3+W9XzetW2W3VV9rCSm2xL82TdmO1DdZT+z3vrZ/KhUSWCq2nyr7vDZLLzONo/7c0GIv8CaY2ecn821Sp+R16ssQy0I15eDKqO2hD77XrNx9Vf43fkCCruAyri6RqeThrXAAG2pj8qMBvhO5cl+5HmtxSNqDxxzm875/Sg4LA3p9WoXPvaio7W1t2Ynej1/v23dqNkXx16byzafiEIZFDA6m0A5jZvjoVz1NE6eSg4A1c9//nP753/+ZwdSAdywtbU1KUzDv1FUx8L+AMNE0SbX9SjYK+CbUlSS7caL8uU6XE9/hn7y9HGCK8Bag6IzFKlr/FGI2crz3iCL8c/fBlRVA1O50tNfYFxB5uB/AKba3V61hw/v2s7Wug1WurY26PrPXnfJzs6O7fXrZzYentno8sLOL8b2tQ++Yn/6J3/o393cjOzhvT07Pzuyzz/7xMFUKysde/Dwrhcxo2Dbc5aGUAAAIABJREFUmS+8iJ2gD7BNoCoaPieK71CQH/N7ZTeFUcVZPhxcEKwlfgJ7H+xTIwfSHB4cTdg8vvmND+3O3s7UnAQOgWCIBng60UP3B9MAFC+wLWCq4eXYgVoo+Dw5OZkwJEAXoFMbGxuToiPMPQscM5gKusICdwV79ftg57qKAu5S4EvwoMZRkAt9AmNN+h+0reBA9YWYXxRqozgfciZTE22Y6736Fn4HG0ExK75Dn1CQyr/UbzwXf/A9GZJQaIviboKp0B7tSmOU7JfVb3B+dG+R/doQbAwXKHCPYnYU3AL0hCJdFHGiMDjYkIJBgv4vwFQFxAc2DxRLX0JH8TIbYCqwJ4QuEmiBtr1AmYwvXgz8JpgKOsK/KHpFQSxli35ybjU2yeBNfFcr7KO/gczp97SAGO3ndZM+jH5T5Q9bwv5T5z5kDHuBPZZCf1hgwSqQFcPbc/k27BxdB8DEX/pKFvy7ro6DHUX3SuwP11UUW1NfwG7E+c+Ft86CM8XuFwCo/grYRILBgmN3WyxF+cGEdO2MecHaVFixOrCN+C7mOAA+/nysmeUnyuvdYzgAgAxP7qGLe437AnxGlpxgd8rrb+g4AYXB9BUALzAkRVG623xBDPmeygFV4cCDbSuCMwKwHFjYLXJzfxrgLGWmCtIegOKiwBtt3kzYssAmBWYqgHYw9gYU5qiw8jQHLwFMcnNjK30wjMAnA3wPbxqF91b8DcBTYF46PT2zs7MLg0+Fr3dwIuLYsm7C7lb6vWDawPMLW6QDYgL2EGxfvh6AtSjWSsc8FHom58laagrrw44DBAgwAgEg4UtjnrCWQBfCj0S/6Ju4j8W/1adzbhqfde3MVA6mKoBQMnYFA1wBUxl8CFgxAaa6sV5/1fb27trZxciev3hlR0cnzoIDIFqAEwHcCbSjg2wKsHyIAv+rKy94h24DoBDA7Qs7OQGg88yGF5fWK0x7AMLCl4H98csvXzvo4cMPwf4C/zh0fwjZ+jo1vHAwCJhFHj28Y7/5zXdtfQ0AmvBLtPlgn0HMFEA1LwbF+g4QXwEHOXigbFWci43MKT6kiAegaxjrxvaODdbWSxsBZLlGjOB2GP7dQY8OvB47KKIHxhpnH6MNUt8DDOX6AUBUJ+wCPwEyQewwugSY4dLBIABRjQAwGY8cSIW5RJzW64GJCVyWNw46gz31V3oBLMLYnWoz2Jr8yQ40C0arAAhCnwCQCV9AQG/4tY77Fh/nBJga7GgYL3QSIBpfv4sPAsgyZM51DT7sxsbwr/A55cRuypnrxFRM4M+K2JUAUmdSK391Hfa1wUFz0XesA2SAdPa58LLhiyZxFnQVa4gyTgB4Aj1t/No0ExXG3ICwfM7AqOasbOEX1Z9rIWr4gJAzftJ/hG8tmlF+iWfEtQSius9HnABwUQ8gxp7HENBrsHzBf2EeEIB++7e/Y9/+zW/bweGR37+1te1MlIgPv//97zvA/rvf/a69evnSfvD9H9pf/uV/s08++bltbizZvbv7dvfuXR9TSO7Kjg4PnBVtY2PNmZfAxDUe46AAsNleuEwApiIDFvqOeUbsAyatm6VlZw5FH/HZ7u6e9wl9uxxeOmgL44O80DfsA3BABWK7EWJOrPWwjeWOnZ6d+9q2vbXlserx8YnPteuig2axtg/cx8D+4ONhP2CJ5dzARwRYqmFSBFa3WceDvdLXe7Cb2ZLHSxhfb2Xg7UIvAQrDd5AtYjqsMegvQHXRVuhL+KO4h33Qww3wGeJSsKniPsZmOBgBNsE9mtoL/LzHMRi7Hw4QQFuyR2kMyFgNP3mYB/SPsar2j3Gb7jHZb6x9WI9xzZKzcK0Ew1MBykehfYCs1tc3PK7keD3uc5LLKNaeyhOAjarIB22DtRl6EDIfO5Mi9xGQCeOhNQC2AOQt+w70gyAu7BsZr1H2+PnB++/bb33725NDQuAfeNABfUqOTzW+53iy/9EcRt4XaM5In1HLM3BNZ7yBMfmqIXLTZ7G9nAPJ/dEcJtvTOY7DGZqDAHR8tTHze5LqUJd0TG/46JYC8zwG1Zn8e00Weg0PocBYqMvUNe2PrjV5fqlrjLUZE2cZoj3dA+n7BVyre9+8V+I+mX3SeZ+V/+K8aj5KZT5lVykhwzFThhrr572Ljl3nJ+tC7gfH2ZYbVNuv5dRqc5XnTWWma6zOB+1HZYm2M4MH97iz7Jl+pKbbnA/tN67T+WzT7yzXbHM1+8nX3CavtjZzf+eZY+qz+jedw1pfsq+izqkeqS2oH9F5Vp1tG9Ms35P7UbM/9p990GvyPGe9qely/iz75La5zHLM47rNbtSuKbdZepOvV1+VfYbmLFQGWT7ZL6hfus2H5O/Z99yv2pqXx8t+tfnunOvL96s+crxV+Zc0Rx5nm33W2phl/1M+sAKmapMZn5N17zZfxnnGuvA2ff1V/ZGCqTiWLMvs0+nvdey3+Q+/Vg/+KO9PbrNF5jRq/l7vnVo3kRsSxuQsc21LY07aY17bdE3R+AW/5/trsstjZLyivrWtHV0fGCdmvdDxtfm+Wf3Kcxf76enDF9U+1V/X5l11/zb/R33P6+AsX3WbP9dn/lv9QF6/8ngWYKp5vefiuoUEFhJYSGAhgV93CcxRMvbrLqLF+BcSWEhgIYGFBBYSCAn8/d//P5NKRG74mTTQ5IduznMio02W0wmSfzuYqpaE0A2+96sU4XlhgbwwaUuQMyFQ29Az8T9r48/TdeZJ0OQERk548jmaSOLv5Tz+CTMVruX8cAwqn1qCMCeG3pAdT9kthWzzJP/eJpmoyR4dq8oh65KOI89nfvmk7fA+XIPPWShKudXAVHxpVpPTvOOMwpBSIFfRv7bx4Jl8QaGJ+PzyWhOFeqpjzQY1iZZ1I78Mxff60pDf87Q9Jo5riTmdV7WDNptSvcu/5/tzUjCPg8/mPLclLXPCbVYCrmbLTOLWEu23rSXZ96gM+WJZ7VnHrG3fpoM5odzmt7LfUT+ivkf9Sr6HulfT2dyG+lidp6w3eU5mJXzfVub5+ttk2dZ+TW/m6WfWm5sCptJ+qF7UbIcsIvlFJvuaP3ffIcV56tc4J222qHo5S3a1flIPZ9luXgtqBQbZD0+KEbxYfHq7X/MLWb8IjuKz1F5wrfp/PGsWmKrmB7Nu0GfSn/N51ReyZc3gSfPz+lF9pq6HOq/ZJ7KYrG1es23g31wv+V1+eVqzARQ/oxCMaxuL9NFPFvNowRkKGp88eWI/+clP7LPPPnN2Ki9OKyeT46Ud+oFCQhTpcVwxb2RBaphz9Huum+qbOKZsC/g3AS4o+EWRGk9Ex6nkYDto2pkGSlEtk3r+m8BUqOMWLJX/jmJOr9E3c1aq3Z01e/Tgnm1vrTsQaqW3ZCu9ZVvpd+z87NhevXpmVyMUIA/t5PTSPvzgPfvzP/0j/248vrCtjYG9fPHMfvovP7bl5Rtb21ixDz54x1ZXUehMgAAKMnvlRHg8u4Oyey+sD8aNnheOo7AVoK0och85iMpPpbebYL7p9bzAEQWBz549t1evz+387Nq++Y137N69HT/lHUV8AYZwK0alYXl52Bz84PNWvtaT7uNTlO+DDe3GLi5H9vr1azs6OpoCxqBAE8WJah/6olxBT9RZAme4B0LxqYO5bq7sYjSeFC9SP1jMTxtAmyjaxE8HGxb9IlCLsSoLSvFvFGOj8BXsVMFIM723ybEDYxXYiDMDdLv+TNgaCgPRd55Ij995an0UhV87S0Ks0w1Qhz4jxyZqT7NiKvoajWd9LIU5AwW6wQRVCu4L0AcFxVGIHC+O2d+IsQsYyItYL11XIFcUNcdL7SiMj+J4YXUr7fCFOf0bWehg75AdCl4hM42DNEam3BUUhO/1xHz1pSyAJxAd8uJ4CCTlulMrjqEMKeduH4XNLHom61EUz8MmKa+ChPTbHUw1jmvxczyKYn7XOxQgF1Y1rv+TOK/oRo6DuabxWSjcjs8CFENAV45/nPVmwu7XFBB7gUUpsqbcIU+wRThgthSdgpkKgASXhVNCNSceTxil4D/cR4ajDHBAAMyCTiWBCYqAFUQIEEIwXZFxmOmSKAbXdc+BE2DHchYWnlAO5x1wz2kbIttgdD0AWIUhxovVCdIgSw+6G2CSshpMABUBNAyQmAPYwB4EeRVAhAOYJkw/9KdkVwRQM+6B/wZoE34TujFyQA3Y366dPQXF+icnZ3Z8fO56t1LAfO5fVgY2WB3YYNAPoDuKM69GwTBkWDcKsKuAqvA9hujzI2AqFJQ7w5wDJgIY5nYmp4KHrgV4GvPP+cHnBExprKW2RPvNBYNRmIJCf+oS1nj8xToCHw/2EDCFNWCqy6tr6/YGtruzbxfDsb16fejsMBcXIyCAgk2w2wv2o1Dmsk6i77FmYK0MtEvEWKcnZ/bq9St79fLMTo6HtjpYst3dDXvw4IHrFr7/7LMXbjvvvbfj4C+sz1fXAJSO7Oxs6EA1kJ1sb23au+/etQ/ef2S9boDq4HvCJwb4zJmpCvsf9LbTDdCp+11nHYNcCKApzDjwu4VlLXBiHVvCPC13/SfABAFUXHb/gt9X+qu2urZhq4M1Z8YB+xZYzgBMAehhsn67qQZSvAFTwa83rEmY29D5YIRze7+GL+DPMRDILpcli6Ij6D/iEfiAnoOpCjNVAT5inhxk6QDcYKDBHzBPApRI0BLjg7BV2iJsuzBIXRFMBRbEslbDP00O6ggQV7ACAsAWMoY8L8eFRRjAuAKS4L4k2GKCGdRZIwtos9Dauc9xoOaEla9w6RVwRqwrBQzmIDDodbAPFqwfIX8RUxW2KTIhOZDeiwfDP8PGCRKdgK4IWJ1iuAqQH/0b7DYAaoWlbNIBsloF41EcbBEgxAD9NeDaZi2JGABjB1NVrx/MtfB9YA3DQQ4np+fBTATQ6GDVvvWbv2UffeMb9uJFMHaurq653SAWxb4D6/Dv/97vOfsQ9iLf/6cf2pMnj63fB+tex8GPg/6KDQYAxaw6mOrw4LVdXQGwAz/XcQa5i4uzYBfzeWyAuIhvMNcAkcNHQDXw+whr8s2y3b//wPZ29xzAGOxyJ26L2EtBbliPL4YX7l/d3/UC2IQ5iL3Wko8B8cvh0YnH6wRwOVi9P/DDBTD25W7E4QBTecTs/qkBU0WsB+BxMIdG4XzE5hH7FL0FS9Ryxwar6/5c/PX4uxxWsrYabFtgkMM4wkcTEBfrIvrB3BDiLhx0sLOz4+B/gIAY52D83ItBR1weF2AZCzAAYnzE1AE0igMo0C6B87WYgwcKIDYmoIo6xnbpNzMA3P3BUvgJApPgAwEgY7wNnYy1H+IMRiXIgHGgxiOMo3DNpEi1rH9oA7LAWBCjokHERZQNAVb4t3++tOzXoS3IEQdHOCPW5SjmW2JHtP0bv/Eb9rvf+U6RH5gLm/itFr838UqJqXhRKsLVXIbG0m+uwdGAxpiaF9K5w7PJAsD2eW9ug/30vVTxh7qP4V5OAVP6LM0LyRAnv2qMzw+VmYrf5xhY43nte9szdBzalsagtf2Yji9sOPwIgbp5fnSOJnuIMqeUoeaMcT2fobJgX2jXCqjKc5H3FXlMXHe1b42sIxeY83oqC71Wc9aa5+Oeh5+xTdor+6x7+twHnWv2lT95n+q06kDeP9f0RXVd9UTl3qZvKg/Oq/o5HVebflFP2Y887226mOWUdT8/r2ZTNbuYZTdtsmprZ9bnNfnq/HKtU93S9nJf2J7mbNUnZRvUtrLfVPutjTnrZM3v6LP1+qyT7FetD7w2623dP07n77N9q2yzjWQdnKU7NR+gfr4mr9p6ovPF/qgMcI/uDbKN5zmq9Ys+UPs3r67W1oY2G2Jfcn+Z0+dYdK2s6ZjqCe+tPlO2GWqvtXWH884+UCbZ77fNOfaDkSue/jNLB1XH5/Gd6vv+PfzUbXPsuY9yYBie12bvWed0fvNaVPMBfo0fTtbYZm182T4I0q75Ch3blD553if2EbV1Tm1cbYWxhK47qq98nuZ59P78e5tc+O5Ox6S+ms9pm//bfF5tnbxND6bXk8irqd3Psqe8Bujza8/Vttp8c1ubaC8Ds9vG1rYu1vz/bf1se8YCTPU2mrW4diGBhQQWElhI4NdZAgsw1a/z7C/GvpDAQgILCSwk8FYS+Lu/+/spZiomMfiyJCf9sIHWIsPaw2qb7KYYafqOWuJyOmkQibGccNHNfk4kRt1Qk1CrJUxvSxLd9r3LyTvW9Lb2nFrShdfhGbe9WJkkc26Cmyq/8Mttcf40GZkTT2xzujCk6cttSbE857OSYewP76nNt86fJlG0HznhWdPL3I7eU0t814qsNMmUk2fzJE4VTJXHXEvq8Rqdo7Y+UF+oAzxBuc3gc8JZdSP//oYN8QTqAkablTirjVPnsaYvbX3Wl7Sq2xy7PivrRx4D+9CWfNbEdM3nzNLVt3KyLRfXfNrb2l7ut8qsNibKRO2hzderbqpsWYSR5ycnc/P3fEk9a9wq89sSvrP0Sm0762LW5ba5nGcusl+qrVXVtaQFTDVrzLT37MuyD6Fte7FEOQGO8qDPR7+zv9S1ii/H3kbPs3/T9mprRK0PKittT1/EeGFfYqaaNYf4Dvd7gZWsuXl++QKF1+P7WoGGjqvNx+BefaGjc6K6OfH7QcHjTed+qU3kceq1s172qPwzmEplXrMNfJaBR/Ou2XHafxQTolAN48U8UJdRMIfPUAD3s5/9zD7++GN79uyZnxR/eHjo84WXdX4qO07pHo0mhUCQL9oN0FvDWqQyyuOpySuvtyzuQ59Q8IafLNDDy9oASjXgjJruNaAqFsbOb0mZmYo1uyQWQdtdLzgPsBFYqXZ3Nu3Rw/u2tblq/e6SF08DTLU66Nnw4jSYqS7PbXhxYa9fn9v7779rf/Fnf2ijy3MHU/U6Zk8eP7Z//h8/tl7fbGt7YB999BXb3FqzbnfJxigWBatDv+9xqNvGUheQAS+6C2ahbhRfAkR3OXTWDBQ4O5kVWMNQrN3peuE+ivwOjw7tyy+e2vEJCryX7Cvv3bH793Zs786es0kEQ0wpHHZmgWCli0K1AkaYYi6IQvhylS0v9/29+uX4yl6+fOmFlnzJh/7fv3/f9vb2pmJw2prG5fiMa5fabviSKP5GAfv5ZTBaqA2zQIn2gnZpB9AtZT3DtdB1FDyioJQF1CiCRhErCt1ZoI1n5DVc7RrPw1hRYAk7IeMQ125ei8+1uHM4BNMHQBDBFkE5T/lfZxZoCihrce20z2JRceMLvD0v1G0AJABzRAFpt7BNjbyg2FklAGcAYA9sL15oHTbIokAAN9wuuhgrilXjRX3jL5p9ZK3oANdhPvgX/0YxLApQdU3Pfo/+hzEUwVTUAbV6FtsSSMrCAIwHz8pzw+9zTEHZdntdL0iIZwezDPTDrwcAxNlQClqlMKi4TcEmHFQBPwzfGcxP/cGg6AIBUQ3L05KjssPnheybjW8z1zGXfo2Dichi17CcNfKYvj+wUFEYD8CXMpmgCBxzGgXCcR+KsoMF6sYL3wFKaeZ14hSIVArmJxT5OwiAjF1RqK/6EGtB6KvbPJmuIGOCN0phS7TFMfP66Jfv1gvDEmWu67Oux3wW51ltqwbG5PcE57kNuMzcSoKVCgXb7p8wHoKpCkjFxxdAFI+LwHwCwMsARes9B9icXYQfQAjpbEXLXbscjuzs/MKOj858nvtuj8FotzoIMBUYOqAAmA8wBvEEXcwdmGocv+ELGZ4Z6xdl7oXvBXzljBgO8gofBK8+DYgMjjHKLmLJAJvBf3D99e8JTClqQf3Vn+7DwaC1HExFscYBEADWEMwlAD8dB1ZdjZdsdGV2OQrw0fb2nl1eXtnBwbEzeIFlBkXzABUBUOXgFy9SCnYl+CistwD7OOvjRAeX7fwsALDPnhzYq5enIDu0zc2B3bu35/Dg4XBkjx+DTfLaHj3acOZJyOHCQbkjOzke2erakm1t9uzddx/awwd37M6dTV+fwNpEdk2wqBBwSXAl5EQGP1znIDVfZwB8CN/rtoNiGdgcxnVVQDsAYAGUBRXzdSMW/VFhMdvY2LKtzR1bW9u04+NTOzk+cZYzgFOgO6770IUCiidjWWAeMS9kSSpzPgENQZdQ+B9/HVTlcQd+BqCK+n/jcSIO1gGLXbFXZ6bCnICJLebbwbsFnOnsbgA3ub8R0KevW8W/FfZI98MQgOfpoi0CJeNngIICTBUAQeQpfQTXYKC59t+xJpJ1D3JBfz3uKiAsgMKCwS3Aw66rhbnN14wCggnNIHMLwZNk3Zu4xoiZHIwZQNzyW1lHiLfCwsH5KYdZFCNzXxbOK/ZXZLSagD/D3wQbHMDGoU8BzMng1GAxCx9HMBV/DzbB5qACriHYW0TMNFn9nOltbOdDAKrO3D9iffv6R9+wDz/8DXt9cOjyX19bD9DVyYl9+skvfB382tc+dCAPdPPo6NBjZozr7PTUzs9OfXxgJMWe5MXzp/bk8Zd2cPDaY14ICeCky8uh2znmw8E6ZN/qIra5spOziwIjAwgKRtOxbm/F9vfv2ubmtiEOOwd49eioxD/YTy7byG343FmtApwQ+nrph06A+RXA+RUHLMLOgpkq9klgyev3ViZgKgBnyUxFMBXaIzNVrFHLDroigybtGu3huSOwmIJhr79iW9tglQUwKmIp9AFx/mBl1cFFYKaKdRvxbPhqzLPG13gm5hFxOVjA8BcxGNoh+AhxPOYLfwimYkyNz+G7sF+7AlDcY6JrX6NwDddMjZWZFyCQym2t6DDzBgqm0j0kYx/4LsaA2N8AmE4mKDIoQd9wuMPkHmF+U35d7nknMoeMSg6DhasYI9ZH+E58hmdjL4GxQKb9Xt/1FJ/h+WThBVsVZAl/QdnH2rlkXweY6nd+x8FqmEOsd4n0dxK+aRyc9yFsL8c4HDe/17hW802Me3NOnPLlHkv7oDkM3XvovstX3MJMm2Pq2nsYjd1rv+v4+H3TDx7+ET4q7xt4vepS2/PyvSpvzV3U2qSsKUvmpDIgSGWm+ql9iv1u2Ov0/i6uUnmwX9w343v2YZas87N1b5nlk+XCsame5DU7y4H+mZ/TFxFg6XFuYerF7xxP1jGOP/+kHPCTB1PUdKEm07brZumJ6uEs+6vpZC6Azvqt9svf1Ua1Xzpv2d+pjGbZqurzbbaYv6/p59u2UdO3tjY43jf3km/mc1UnanKq2ZJexzUgy+dtx9x2vfpSPCNfRz+QfW7NJrL/aJMpx6eyUT1hP7IO1tbS7BOzDyEIt02/ZvlCrj30Z/qsvC6pn86+ubaWcbxtYKpav9iuAn7b1pqafdb8AH2g+s58b55X1YWsP77nl9PFauOo6WKbP8rr/pSfw76Qh5ckUPcb/ZJB6NzN8hM1fzWvX3lb+5zoTGH2Ul3LfkNlwlhKdTXPT5suxfEgzXuoedYa6nm2s/xM9sevcwOar2RXbR5xC/0P7STrq37PeEX9R9Zr9TnzrHmUSY532I9Z6xuumeVfc5va7+k5i9ynzrvKSfuY15PsV7O/VJ+vY9L7av3kZ7hHbTc/r83vtl03j33Nsq0FmGoeCS6uWUhgIYGFBBYSWEhgqqx5IY6FBBYSWEhgIYGFBBYSmCWBv/mbv50CU2FDzKSIJh00aYkERU74tSWZmo06T3Z+szdtG2FNsDJBohtx7VOzEY9jkP4tYKq2xGDuZ0kJTQoW2uQ8K4lXe7GUE2WeNPHTkVlQEkkonZ9c3MhkLe7Vl1jsI+9VGdaSKvNaT04c58TObQlUnd+2ZLgmiLK+acJI5a26jGuYaMxJIiajea/KT597mzzeFkzFhFgUiDYvXms2SLtrA1PV7EHbzDqjY6nZYE7e3iaHPCe1k0PVfrMsmYTLSWDqliZGqb/64j3rwCw9wneajM39qsljVsJull5okpHzqn3l72ozet0smb2Nz8k+nLbAF+vqd7Td/IJQ5yHrULZzvZeFKbWEde3Zbfp3mx7i+yy/bAfNelEHYWS/oePU/ucx5QKQ7IvYN69oLgV7WR5t8/3vBabKPr+2PtVeBN7m+2rxguq5FsxQDpRXzf50DqfWOhR1KIr5to6VtRIFVlwD8pjzSwk+W0/dq71crM0v1w49iZfjpa2p3/KCSBT/F/+fdbfN7+Tr2l5+qu7j91lgKrUL/b12am3thcqUHZfiGz81/xpsCQDbBMCBL8VQtIh/P3361P7xH//Rvv/973sRGtrx07elCIfrAwEL0B0W06HgFcV5tTWU483ris45noPryGRDdppcROeFpvKytt3/xjdNPD2HkpZLpsBUhUSl1LiWNs16y2bdTvzd2d6wvd0te+fRfdtYH9iyXTugatDv2Po6ihjP7PDghV1enDizxdNnp/bV9x7aX/zH34ui46tLu7ka2hefP7H/8f/91AarZru7A/vmt75iu7ubNljt2XCIgtSxrfSjSM/ZbLw4GMxJUeRKW/Ei3msUa6PYF39RSWo29guDseL45NhevT6wLz5/asPh2LN3O9trdnd/17761a8aiv4QWKMoFcXDZKYi00xgQ0JSEzsoqAV3rYAV9Fb85+jq2l68eOHsVMoK9PDhQ9vf35+AibRQTO26Fis3/gosNAArXNnQ2TKmD3GovbiFnHAd/BGKP4+Pj13XoX8o3EIxKQpIUQTp9jpGETjBVI1eqe9Ee7lQkLLJfhnX4l4HQcip/+jH6emZja8CmBCFuAV4MikkRyFsMEvk9Vltf9pnTTM04DsvSgM7R5GXF+x7EXWwX6CY2BlMnHUgmGoAMiP4S/0pgAEoPqcPQKEzYzsCmLxEoDBmaDxGkKiCqAjQwhzgb44davsLyh/yynEvZTEFfnFWkigMwPV4DvWC8rktBgUrRfiXAD01euqep5kfaKiDoeI0WBREB7vDpRdqB2vDwFacMQ26CV8YJ9f7nILVqxyqkNfpkEUDGA2wVTwbc4Y9sstzHMwwXHkyAAAgAElEQVQo9Im1PSmehWJxMGw4ELz8cWYqsGb1+l5ArDbvch8DYDuasP4AAMHaHS+mvhoHW5QX+jdrLfSPBf5v9ifWLJ+zUgA+XQDVMKV5XOMgNVwPpi/0PYGphBktr2mc71yMxbWa80Ddop+lPgVgEOAW2El/JpjKAQrhoCdgqsvRpcceYGlZWup6O8cnZ3Z+celut7+y6qwjmFswDZ2eohjbrAMAQCf0HbYJIBXYYSDzYN079+J5CAfsQ5yXyJsEKDnWCM5pAaxxrgpok3EjQF8BSgnF0PmADB2UhCL9xGqlfjDuafx06AT+orYHLF3hG0NIy243YTsADiN+WbbxFcDFS75uASy1tblro9G1HR2f2un5hQ0vwRADoF3X2WeaOG3JZeCAqg4Ad2Mbj4fuh90G+wO7vAx2FYCMnzx+YcBnoDsbGxgXYrcbOziIWOrRo4F1O1Hge3JyYaenV3Z6ara3t2z37q7aRx99zfZ2Nx0gdnM9moCpgunvOoBqy2DaCn+Mv7HmLLvvdX30fXIA5gC0Yp4EcxFgqmBWgoiGoytnM+MaDxlcDscOmtnZ2bOd7TsGUNXrV4d2cHDoegQAw9bmZtgm7BYACwd0kPkNc9IAlJdKLOn+Dv7J7W1k11f4G79jrFBQX5eXoGf4/cYcTOWA226AwcZjBxJCBgCaOLuWr7dysnlBPpFdiP6LawlfOwbwG48N4C/XMbIqAWQVDGABeJUwwZng0EOIDroGv+RxzxUADeZAUtgWZD0uoF/3rx0wfvUDhOt+Oti6sDfK+1B8HuxVhc3RmZBKUTwBh4Xx0vVVgFXwAR4bX8JPTBfNEwQbl8vBV7DGEmPAxmO/E2AqgIwCKIK+R3sRZ+D7BuxFMBUBVAEMDd/eACEDVE8WyfPzi2BdKu2BVQnsVM7E1unaV9//wL7y1fcdZAWdxv7DWZwOD+3zz7+06/GV7d+9Yx9+8IF9+OGH9ujBQ9vc2PDxP3/21J4+fRJ+zdfuG/vFp5/Yz376U3v69LGdnBzb5RAgxGCbg01Dlogt0EnoN8YPv3p8fObzDRBVpwvfGT4W9gFgEmKx46NjO3p9GH4V9teH3oKZKtiGIl69tuPjEzs4PLKVQc/WVldsfWPDwTCI5XytwMEEDkaHD+7Z+QUYahFzL/ucAvTqOiNzS/3GPT1nq4w+IHYgEBEMW/Qlg9U12797fxKznpzgAIcDe/78uT8zfAf8ZjBJMU+qe2TGO1hLAKa6d++eIUYHqxLkESCfS98rIp5HzEywPOJ4AIZ0TQQIbuQxDtmwAB4LoBdZvhnLQU7QIQVO4Dvord5TW6M9/gKAmuAoZ94KABrGwsMKYCsAn+H5GOvu7u5kr+s2Vp7FOG5SIF1iHl3HIEMA/9ZWV719/AFwivvs1ZVgv4WM8JMHA+Das5PTSXw1idU6Hfvo61+33/nOd3xPAv8P5mEeaNH4veYwvVquS3NUtXcCeS+FdqkDjPe0YFafoeu9zgPz4nk/wvY0T5HnbxJkyi8aC+L3DDzK+ZS8P4imAkCqctN+aBzdlt/hvbU2tC3GF7ov0fZ5reZiNXeU72N/pnI5JZehc1rbB2lfuZ9WEJHGvjq3Gs9xfzqPjCY2lw5Joq7kcVJXFHhFAKKvoyXmVzAVfW1NF3S8tflSHWwDU6m8VR91bPp5TV90LlQ31CboP2oywXc5f5DztbX7Kc9sR7U9rI4n94v3Z53IOliz1/+/PmubB8qt5o+y78gyZZvZV6g848CZ5qAStjGvHGr6lvVnlr418Vo+EKWJm2u+aNZnKsuajGq6p3mtWbqVdehXBVMxHvC9pgCh2be8tuT1T8cwnUto3kHNyh+p3WbdU4DdrLnM85rXLj6jlrfEtdqH7Kuy/k2tDzOAM1kf+e9fCUw1JzNVbc2bJd+8Bs9ra7f57bnaKQci5vUw+9hsl6qPea7a1hxnHJacepuPy2tMm59WO5mSL+KjGfqk6ybbwP1YlzXe4zwyj6vrCNf4PK+Ui/pa2ip/0j7Vt2YflX2Oxhy19a0myxw/5PVPfYvKOHJYEV+qn5k1XzV71Xms6YTKoeaX23z1vxVM1Sarmr3QL7XZ0gJMNZeXWVy0kMBCAgsJLCSwkMBbVlctBLaQwEICCwksJLCQwK+xBP7qr/56AqaqvfzKG/BaQrQtEaoJEX+Z74U1b/fHiz7kJPS2hN5U4m4OZiomMWoJBu13W289sSFnuM7a/OeEZe2FrPYnJ6Y8eRulQlOn2rAdJlSYxMf1WlyX5ccETVtiNI/5tjmfJaNZs51lll8g6L1tyb+czGlL8vHlWC3xxCSkyq+WWK3JIY8vElxNUUnWs7aEbRs4sTbHHEMuiq/ZIZ+vSccobHnzZHlNMlKOfCGq/ajZDnVKbYcFt9qv2vj1+/xCTxPE7AueoS8j9CVxHq/2K8tH55v9Vj37VfU+60SbXmlfNfnaZpc1H1Ozodr85OvUDjQJnOcx95HzwZctWY/Yd0000/8w4Z39ofo7TXBTjln33m4FmT5ZcZa88hyon8zrhNoTfIv6EH3BrIneybzCn0u93iw90/4yQd2WPGcf2G8vSkGB4oS9Igom+SfbTc2Gc9+yH9a5VP+h86i+JPv0/MIj+4fa81gPnG02z5HaAfrmRW3p5cMsX4ZnE+TKfqn8dK3RftKeMpgqFwNxvtxP4vR7ebmUfUDNX9d8Vk0m861bopCV00ipG2rXs8Y/mQsUpPlp/FGkTJlwPlA4DCaqX/ziF/bZZ5/ZkydPJmwwBL9xjljooi/T8Fm8YJsGU+kaoWsKfRHXW/ox9A/tkIUqwAbDCfCL/fd2S6E/l1D8ZHEsf+p3Ibv5vdYblwZewcMKMjb0UcTeQXF2gKl2d7acmWp1pWtXKNDumP++ublmy0tXNhye2sXZsR0dHtrjJ4f23rsP7C/+7Pet1wVby7WNhuf25Ref2z//6Me2utqxnd11+/rXv2J7+9u2ublqZ2cnXvgNhhHqwniEgmT4lIamFXqMom/8Rf863cKOgoJaR1rglPUlOzoOMNWXXzyZnKaOovbd3W376KPfsLVV9HvJzi/OXd69wjbihbTBxeBgqmbtCHBAFHdHUTIYMvAsFK2iWBYFmX5ifZm/O3fuBANBAS3pHKvvz2uarue+p8GLTTADlWJU6litDbQFu0EfyEzF0/TbwFSQs7NaePzPouPCPCQAzLxOsh8sBqUdMS6j/eI+rC0E2ACEFsWzUajN/vIFro6Pdqb7jemYAS973zyB1O0WhaVjsIgUVpkCpGIx//l5gKnwBwW5POl/YrsFvBJxRQOmiuLVeCaKd68BGEJx6XKA2PJfjp9ASswL5IECVDJGUVZtMRg+p/ypH3k9pf/SdQDXYDwAFXCt0Wex3VqMtgzbxbpRPSk+AI/4DuC4YFgKEEan23N2CowT1wBIheejiBuyZ0Eyfk7ifwciNEwSfGaw1gQDBz4DMEP3m/Sr7isKmwz99wR8KTqM+SKYis9A+158X1hY3rSrYK8jk0P4tHCYCqZykENhpoIjhZ9weyL4ZnJITOzsfb6E8YV6QtYYzhPAAb5+l323F9O7qyuHzkwYatwypmLFmv1oLMm5YNyiQMZpMFX4vU6n7wAfzHHX2XxKUW/QdQf7D0BDwjwMsBieGaxEHfedAPVcjsbuOwGGAfAB3zmgCuBOW7buMuYdvglAJBTrAxhQmHJurh0MQr11cMwEGEymmvAN4WNijZsCrdQY8Mpa2thFY88qN4IBck4kgJLhcyjTYD0K0JKzPToYLxgXHUzlmKJegKmWO3YFMNV4yRmoAHLd2Nyx0SVADWfO3OVgqqJXAFS5Hpd59zWxc2PX41PAyh1svLo6sNXBmtsgngvZH7w6sBcvXtvBwYmdnJzZ5fAyDnJeMrs4B1tRx/b3MSdY88BME2sE+rO1NbCdnTV7cP+eDRAPXF0EeO4mYiWuQdARAC1CrwPc2RweEHPhoOnCcAfGFd33OJgKzEoFvAywiq/vXKsMMho7WGR/767t7t6xjfUte/b8lQOqzi8CSLbqjGixT1nukV2MYCqYUhQOhS5hvS0MlA6oAkgMgAnoGoBUYwepkfUMrJoB2Lm2MeJ/gI06yw4KhJ8BqAoyd9/nAOGQR1AJBSNVMF2RtSkYmNyP+N9yijfMy+MO+Bz4WvjBzgSYF74//jYHPRV/CoDetbneAFwMnTs/B3Bk6P7LWZfWVx3wghgHgFPaG2OXSXGVx9kBZIUtui8u+4oAU4W9Ftx5WTvCd3O9aNYTgr7CF0JmEzBVwNMm94X/L8xdRVTBFAfWnGAQYvtkJHKW0gnjWKxlsd5MdjEFYNWArcLnxveUb7AcBbsiQETQy57rNvS1Y6dn5y5XAH7efe8r9vDRO85Whe+3t7ft+OTEgfYHrw/cb29tbdrO9o7t7mzb9tZWMKfBvzlwNOb88vLCDg4P7Gf/8i/203/5F2ddQqxydnpi/X6sV02cEaewY1yw09PTCzs6OnMWsi4YnbZ2bWNj21bXNhzcB/s/OTqx4RBgoJEzk2FsmE/wmAG4gzHjMwCswPAKcBGYAaErAN9BDgDSxBoUa777NBwuMBo5OxbmAyDk8egy5OWCbQCrGKcz0vUDEBRjQuxa2LYcMBdjXVtft53dfZ8HjBsAr8PDI2cYBoA5QF3NGonnQmcx3/iOgCDKDCAkxF6IzxH38QAOzDuZqQjcwWeYR1yHmAbjBrCo6yx6wQjD5xBIlXM2AFHheew/7Zr7S8aEGuNp/Hw5AhNZjMP1rgCgpmIdL4AvzHfX1w7emoDiIHlfW5u1ifFMpwDn0JYe9gGFcrkW+2asDNltrm9M2Jx5+AjWFwdY4cCESdwd4Cj042sffmi/9e1vO5gKQHswDxM4R4vkeNpyrowDGQPmWFj321yDFUzFvYbmGXL+VNvQ/bzOmcbj0/uR6QPpciyZ4yz0jSAYtqM/a3KINmOt0vyY/j7xcMXZURa1XI3mWXL+hfEj13S9ls/gT8ZH+Jn3tNo39kX3SbqX4Zh1bnVONA5j/3T/wu913hk7c480ARLKIGp7L86XjimPO8+/zp/Khm0wrp7ESZ1YR/MzdK7y3Na+owx0DlX/tN81vdE5qM1t7X7VC36f50L9WNajrI+qE/id85T1h/anep11N+uX6g3by8+rzW3bZzVbmvd+zrVer3aR7TePrSa3rGvUXc4rbUjb4jM1Z0AwVa0/bXqRr1X7V/tok4/anvoR1d+aD2vzZ7Pmoc2Wmrg07qaOzbK9mozUR9Z8in6maxTu4/qPz+kTtC8cF/Mm2f50PmtzkHNrbfOmviDPx7w6rv1XfaZctZ081uyLanKczL1vrpvDfWr907nNMsr+OuvUlK+N4xZaRVDzy9nHzNIZrnk1/3Cb3Gsyuu0eHzvWnnLgjM4T/QV1UvU660eWYU2vECv7gTeTw5Fi35dtn8/Ja2KOAdS/qT/3vnkuo4lD2vRH4ytcg1gMfzSHTX2lHDhWXqNjyONhH/OYGIeovNt8q8p2lj9p89fq72uxFcc3/TNyItrvbJPaL8of48rxR9saX/NrNfuZZVO177JMa/62zUfU5qC2xmibCzDVPF5mcc1CAgsJLCSwkMBCAgtmqoUOLCSwkMBCAgsJLCQwtwT+83/+q5ucSNCXJNyQ6wZci1NnJdF0kxsJq7cDUzHJxRd4mpCpJXgmSbEGzzKVCKoJZVayt/adtuHJjVJQMEvgOdlbS6Lm+3PiJYOpNPnIhBBfBOM7zpEmczURyERJLYmpc64JmTz2WhvzyFgTO7XkSNtnmvTUfql8NaGoz2ESrpZARltMvHFMTDrNmtea7uMFKl+iqs3UElba9m3f1+yQfZ3H2Nl+BrRoG5poVJ+QdW3e5+lLcN6T9S3LMCdE0Q++YFAZ6culnBxs61+bz8hy5HVtScJ5xq/X5GKAtuR0W7K1Zncqz5oevZG8TtX8b+vPs43Vkuw6d9RX2hVk4AVZYzCWTBc0ZLvOPofF720+siaLXMTR5uf0WbUX5qob9KXaDz+xW8BUfLmcXz5NjRHFp+Wk15outfU1F/Lg3pq9TPmw8iJG7YXP1IIX7Z+uT+pP2a72r/a9yiz7QPxb9bwNTJWfMaXjXus8zQCT5ZjXAbTHNaC2RmQd4vMVEJr9Y9ZT3sPrVBf0u/zS3MEBAJukEwHVD82zPtTWg9oa1fZiNPuffG9tLrNvwj2Tl2oeG02fWE82HBSnAeDy8ccf2yeffGKffvqpxyzoGwsRcwxTi2s4ZjIZaH+yzqP/LETATwJa+OIMfUJBGv6iIE+BN2iXclMwlWCSp1gz2A+eov+rgKmo4VEAH4ClYHpathUUrqNQchlgqnXb2d60h/fv2kq/Y+PRuXWWbpyZamtrzVZWUHB3bWenh3bw6pV9+eVLe/Torv3Zn/y+n2Tf7y3b8OzMHn/5mf3k4x/ZyqBrW9tr9sEH79n+3R3b29u2k9MjG40urAf0VtHTyyEKmaOIOwqIUXWOgvQlW+mhgBOFnH51IfqIAmSAgo6PT+31wYE9fvzYC7kxvuHF2DY3N+xb3/rItjY3rNvpelEx5n3QXymgHJSlE7wVL3pZaB2FzwEqAAjg5roAFJeWfT4xrzqnOPFeCyihB9xr0LeqzmnhXuNjgx0DBe1AsCmAUuNPffFNG4E/YuEnfuLfsI9pZqpllzEAMShKXnb2pmlm4JqNq48nQBCfsXCSBWMsLsWzo2D12ouOwZTQ769M4uIAS/EFbhQ+05cr+KbRe4JGGrCE+jD0GcXsw5EAG8AaVArUg5VqaGCawJt3nPSPYlkUCzvTgvuZAADwp4MhClMOCua9DL8AJ9bXwPzUs7EzJAUzS17H8TlkRZYqFJ9iLrRgTNcl+n9+xjglxx66tuR1lm2oX9I1kfE6CzqnYkf4hQJUy/GZ2yRPWR9fOXANbXW6XZ9XMnhADGC+6K+sOGANPgcsHvS9PMUZjB3UOy2aiH5H4TiZVwiwwtioGwRThX+IAm89YZv2RPCSgvN8DwAgV2LNnugaoCpgnHHQVRTVk8yBbC2TghOPu4KBBjLChQC8sMA/fHw4GC8kLqwTtFmwOIEdhnMN+aPYnexKnC9nwgK3gztAAHPiebEeNHsa+hkyfHB+Yx0EcCdAaM615+CEAvRx2YLZCHY7djYbtN/pomAarCVdXxsAebi+AbgrwKbLyyErh0IU34kPfG13WQSgJPQHbIIA4kXb+ByF8d635a71ljsTZhCw/EAW+IvvHOS3RMajK7tG7qcASR104dFOAGY8xipr3JR9lT45gMMnOwAc/t+ETYdHlwSgq4ntArmlTGZkqQNgzxdrn36MBzPlOCkHYYaMY96whjjozgBGQJE84gYUxJuDqfAZwFTjEcFUQxteArCEscX1LBwCAA1Aqk4HwJQjW7JLWxl0HEw0GKwGi4mDGjo2HAazzKtXr+zli0N79fK0nEQc4GWAOjY2Og7khf/DOMFMs7G5PgGdDlZWbOkGLGHBBAPZ6B4CACL4A+gFQEUEHYR9ho/F55O4NwjECltJYViCbmBeCiAJuhcEdKGnkFG3O7C7+/dtd3ff1tc37cnj5/bq1aFdjq98jQ8QX2HuAQDI2bsCkB0AO+h3MFFB53GYQgf2i8/GAaYaXwFQhe8ANIKvirkEsBI/ASAcXQ49B4n5BtgEdhP70WUHjAAEAX2A3fsfB8AEUDqYRuJj1xY/wVtpQ8mQCf955eC3YHYMW0CbsGMHFAXhV1nrAvANkM3xKZjc0HTHWY6ciWd45TEa4jGy5oCBC20GyxkAQ9gHRuyDfvr8gf2sMBh4YSd8WdGViGMaxjQyVNXWJg6a/m/iKwq63/1+WWcYb0c7kId7QF9zAcwk4+MktxSOqJwUUPxiCZh9PSMDgDDUkZEqYpkCFIKPLfsOj+GWlh0gTDA9AI4Y7/bunj165127e++evTo4dDva2Nh0MBVAP2AygmzW19a8Pciz5wCZAMncv3fX7j+47+sl5ueXn/3CgVS/+ORTW19fs+vrsR0fHTo4EtdgjYUsoAfwrWByAuPf0fGZHR9d+NozWFuze/cf2vb2ng1WN+zg8NCOjk5sfAmmtQDe+RrmTH7h/7s9gFzA+LZs2ztbzvL67NkTB1MFKAmAqUuPZaARAdZe9fFC5zlPDqiCfd9c2cCZo5CjifWGNuDPBDDXAT1hG1irECPh3/AhiMvW1zdsbWPL24ZtAazNPVQcAoa/YJkLH43+4S/+kMGJ8WSAvCM+I7MTYw+CW1SX8B36gHYYTwNwtTZY9cMfcC3jXoKRuNdkvE7wFp7J0++p8zyMoI1ZBn3FWMDKiJgRfsQZ7orvxLgcjOaAtF6xjQaI4L42joeYKl4NNsC4D3aOcUI2mFeME3MXALjwPfgOz4Kf2NrcckY1gvQ5Tnw/vBhOYhjutzH+D95/377x0UcORAt2t17xG7HP0rgl5xdruYGct53KDQiIKAMyJrFaWc8ZI3OcjJnQnuaw8n5L8yzuzsu6lnNWujfjGCkvBVPlGJv94j2MR9lPrB16j37fls/Jn+vY8/P5b8bq7EceX34u7Uz7r/PH6zUW4+/cIzMXwrZ0bnXedU5034XPVSc91iiMtHiGfvemXKePm2Hf6dcm60sBQKk88hrHfmg/uefnc2vzW5uXtvnNtqJyZ7yf9/A1XWu7VtvTuaMecq48DiiHKChoM+e9sy5o/7NOaC6i7bqanqkNc1yci5yf1P2myniWPbVdN8/naoM6L23yV9+oupblwWczP6B6pfaj+qt2x/18c+BBw8xeG5eOI+u3ypzzU8tbqK+o+ZHsKyiL2rPfxv/V7s82outBzW9mmdTub9OHfC0PutF3AKqn9D06x+qP5tW7mq/JelfTw3nGn/tAP13zr5ofU32ctTbk9id98s112Tze8t6LczprrmZ9V7hrvSs1mdQ+0zWh7fnqE/n72+iT6uo8ujBlK+UdXvZLtXhqlh7U/FrWJT+0TN5Dqb6rH5+1/qtvyWvJRGYFYFeTfV77VN6IIfJcqI+k3GhH+Km2qetX7Vq2ne+ZZ87U96ud6NzPsl3tc22uVVZ6sFl+ruqlyor6ovPY1mftp8os6xf/XVtPaj5cr8/2Q5/TZle1z+fxlwsw1Tzau7hmIYGFBBYSWEhgIYEFmGqhAwsJLCSwkMBCAgsJzC2B//Jf/maKmUoTvZqQ0k25ntTXtsHNyazYkL89mEpfrLBvmuDRZMAk2SBgqllJrJwYYCI4j7tNmJ6c+BXBVFPJMq3ILV+8IVcvTGgKGDXppy8U8TmT7rV+a6JqVpJH5dqWgNQ+tMl5VkKzLbGV+6191iRXHkuWqSZutIgoJ4BwnyYH9SVsLQHJ5+Q5imTVNJhK283PnZkUlhfJWR68T5P5s/Rc9Xm64CUK6mrjqSU0tR+z7L7tuloiMetAWwIuJ/41kdwmn7f9PI8p6xf+PWvO2vwEbUmToVm+akv0Q/pyqza/tb6oD9N5rY2NfcgJ8zb7y3qU/WWeX46bekq/pGtJWx9VZm39q9kf28svBlX28/hFHWutj9oe+pfHetvz/fz+5PdVfrX+Ut5RoBt/sv3wufjcXzx0lr34nIUMua+0K7ajL65ra0Dt+1nj0LnOiXQ8Mz+/pudvrCE8Vj0xKLWt37Rb1ZfcL5W3ylTl2earcvu8TtdlPjsXBuBeL3KIM8HlNPPGN/Oa2/zvvD5CZa736PhqtkybmGW/6pf9JPygdZiApHjaNk6C/+KLL+wHP/iBff755140jNPFt7a2/ORxFrSpXbFtAkDwb9gCiseUEbJmG2hHC6Twu58kfxandOMvQScEVGjBiY49ilbJEtUUs/HEf52nfw8wlTMrgDHDx7DsgKY+mFr8JP8b29xYs63NdXtwf9/WVnu2bFe2hGLL5RtbX1+x9TUUPPbs5Oi1vXzxwj7//Lndv7dr/+F//22/d7DSs+H5mT19/IX9688+9kJm3PfOu/ft3r09u/9g387Ojm00vnCgQhQWR1EwKsXRpzitPgo1IZGVXhTII+ZH4aeDKMAAtdxF+aQzeBwdHdvTp08KsGPkhcMbGxv20UfvOyPASn/FGQBgHCvOHlWAef7ssp8ogIBgyCjFp37KexQnetGzsyMEiAZzzoIwnrYPXcBn0DkWIKtNKwBdC/LQ/KSIGb62H2Aq9ZvZr/DZtDvoGnSQTGhoP4pT16MQ0oEq5kXWUUSPotd4Bn28xgvqYwmQwrhYKM+1mIBB/GQxHpkjACRAkSwKcIPlKQqv+ccZaAqrRACWCGoiuK14M79lOr6k/3M9gWIvh+44tgGFu4XNAwW5AFOhKDfWrGUbrAxsZRAsCb4EXAcAIGJuAEUaMFWAjAicunGmMy/0d9BfXK9+DP9GWyxWxU8yDUwVpScWKM4D9QvyJctC9q2Un8aRlCt9POXNaxqQG4BsTUFrFOAGO9u0vyGNHcFUAEoEWCIKiMFw0Z3YqrMKsbjeWPQfBQteLF1Y2wCmou/WWCJsCHKN9uED0DfoCPSVcml0K9rlPL8RJzn4hyCcpog3gh1ggmL+nIWulOEHE15hNvF+A3xVGExcPmRnCiBm/B9OFaCqjqNogr0m1ikHcDC2wBpWGFcgf4CpvBDcmR2gQ+brj7Nm+YEBAD6GH0QjLtslgFkbkEawIBEUFaCtDB6LvkyzjgXbUnxGfSWjUDAfofAaLD8ovA4ALZx0+Cjoz5UtOZiqMFMFKsnjQ8YgDi4CsxX8Doryx9cODgK4J5i9oBN9B1KBmcrHCqDeGEX5MSfOooI2CxNJ6AAARmHHyJrgWvxp/Cmal/inFEMRLOhThjll3OvzE2wvgcco4M3yE8xAjC/DT18bAF8ODipFztAZZ0NyXxqsXQFSQd8Jpgq/62AqlyvAQks2HpldXIz8MzDLjMY3dnx0ZqcO2sVYAxSD65vYAbE4CoWvrd+7tG4HrHX8w+YAACAASURBVE3FDxWdhF303McDJLNsw4tL94Gnx8FURKAB9AOsS8E0dOWgg/X1VdvZ2S7gmmDaBKuS3cB2Y46ZB0GfXG+70b/Q2yjOn6wtzoIUQCbIZ6qAauLXgzEdBgSQtIPwCLxb7tr5BfzowO7efeDMVKtrm/b4y6f2+tWR6xd0CcCXCUjHwU8FNFhY1K4NoI8AePqeBgAV+HcAp13/AG4cOROaXYN9amS2BLkCWIO4Cb+jd1HTB50C2Al67QcsAEzVA3AY4LewU4eIuSzCXhjzhPrBQZS4z/0S7TR0BX3E+gXZgg0x5N4wfUULiE+iHaztZxeX9vrgyP1Sr7dih0cHdnh4aseHN7a6tmx7uz3b2t7ydQzrmpvDsjn4DuNBjOVx6Q30C6BK6BHsONivHDAFoAwY/JzlqBuAoXLYga9D5d+6Zk9i6fKL60exmRKQTRjDAKry9b0A2qEHDjwcRWwYgFHmgMM/B3AH/SJjFwuEQ16Ut+a6AlAZzF8OnnUAYjlsAHFxr2cr/YGDIAEiPju7sF6/74xUD9951/b29+3p0+d2Mbz0GAd2AgbUIUBXS8see7m+jccOjEIcNuj3bX9/3+7c2UNUYc9fPLePP/6xPf7iS3v18qXdubPrXT0+OnDwFfoLdibIg2yQAMS/PgBDKoBGVwZmybWNDXv48D33IdDBZy9eOhPdFoBJVzgA4dQODw/8UAHoI+KfzY11Oz4+8vl/77337HJ0YS9evnB/i/5DNWMthk0AFNPxuBpzAIAmwTvQ0ZAj4uu+gxcVTOVz6TYDVqnwH/CrZKZyEGKvbziUAAB8+EKAfBDLBgA4QETB8oe5APgUrHoAOMH2sKY0AH/GtYxXWTiJ57KAnDEV17/wgyFv/Anbi0MxAITrLIXPwzPhI/E7/7JdtEFmKnxHUBLbY1yYAe0a22OIaMPjN/jUUsTJayKWLGyvZX3UvYYfAFFiG8bj3KcHY174GwWD4bNeYe3EtQpGAZsafAX2EvwbezasgxE3oy2CzHBowFfee88+/OADlx3mrwMwlcfZ3O+W+EhYQfJ3Coy6LW/xRl6H1i4AMfofXqv7G8bwEzmRgU/mmGsv/YeuYdQl/ck+a+6G86F90f7ofo/XlAiy+Wf6LY+n9UL5Ij+TX02A/SV+rfcn4luVnz5T90I6L7o/od3otZSv5o70OfydMavGH7PmbdZ8sQ3uh/gM7jV0DrWvbTnO2E82zMK6123LGWbZ1ebvNv1mnKX6l3WsNhfap5pO4jPus/G76jKfpfsNzQeqTDm3OracI+S92g/1i/q5ruHsI/vJeWrra23M88zBPHY17zVtfch6WPNVakdqH77v0gOoEmiV93G+8JM+tqY3eSxtfeEcqdzbfMMs/eR3Oud5nmt2kD97m/lts6s2eeTr1QfVdLymD4xNsl2xbfpG3su9FteoNl2dRza36Sdld5sMa7rBuCnPfZuPrfl79Qlq75PnlXwKKWXb1r7bxtHml6dkm5ip5pFvnjvVo9zXtrX1tjmax1Zb2xBmr7weqO+4TZdnrSWULXI6emhR21rDZ7X1R/VAZTZpr4xJ5TLrWWxP/WjbujSrb+qvan1UO5jl7/Oz+UzaU+5v29zmuKltDrPu831XjrWynql/z2B2jY3yuGtjn+Vf8ndta8As+WY/Mk8fNP6o+Qd8tgBTzeOdFtcsJLCQwEICCwksJLAAUy10YCGBhQQWElhIYCGBuSXwN3/zt1NgqlkvAGqJw3mTLXF6/K8OpuLJUBiYJjTRJyYwJi97nOi9KXKtJbJykkxfFGlCY2bi1os2p084rwm+lvCYJ9kylaiqAMQoeyYUWPSoL5XQhia6awkkTWK2JXdqSTOVa06e1GSeZTNP8jfLDvfo6USz2tR79cUr+5Zf7PF6JiinCjjkJE0dWx6Dn7ot9OuazNI5zzJX+eo9mpzj2Kn/ucCgrV9Zhzk+TSJrYi33M78wm2VPt83xm/KqFYMGSCTrataxrKuq5/Pols5BHpP6h2oyeE4P29aPmk/gvOJnzZ5qcs/tZ7+mY9TCB/o4XJ9fLrX5sJp+6Thq+q1z2PYyPrebdTH3L9tOzZfW/NU8ssI1XFO08IK6xTFk3ct9bnu+t++HnmONmv6jbVIXdKy5X3kt1HWLNo4qMwVTcXxoiy9l8wvd/II7j0XnY5bfyPab55k+mWuUXl+7l/248RO7o9B6li+apUf6HZ+vMmfb+SVq9kuUee5Lbj+vw5yHyf0CptL4Bt+3+d+ab7nNv2p7Nfnp/W1tUQ917NQ3XVuiJDVOHucp2yjgAljqs88+s3/913+1X/7yl3Z8fOw+CAVdKHjD92Tp4fzymfipBWU81RzFpCwqyrqT54L9RtEfns32AGzRQr7WNaToHQvw+bwADLzpPStY+ZmrB5vgT9R1o1ASxd8AUqFYE2CqjrMbXNv66sBBUXfv7trGGoqCza5HF/ifDcAytbVuuzsbdnJ0YC+eP7cvvnhm+/s79kd/8C3b3t6wtcGKXZye2rOnX9onP/+pLS1dOTvVvft79uDBXXvvKw/tYogCSRSAB+OPz8s1WGY6kyLFYHtAgeSNg6lQ5D0eA3hw6dm5lcGq2RKATcvO3nByemrPnz23w8MjL/KE/DbW1+39D96z3Z1tW1vFafpX7idRGBksK1EQGKCKYBjxecLPCXtEFCqXjU0BS0TRCk5dh64p6InFVCwuzMUqBNvRZrVg0D9DQSr60I+CzikbSOAbfK9FlCjcRAEqdN5Pm7++9uJdFL+iqBeF5pAx2GFQn9r3ou8orowC5ZHLzUEAXlQa37GYlsX39Nn4iXESOKgxAQueUVSPAmUUGoPFCO3GdQFfCTBVMLrkQoRmDYt9EWXGz3UdBQMJTvFHwT4KhwNMBUazAPsQaHZ5CXDKzaQgFn4Cf7z4FIX0E8YsrGlc11xbon9XN1F07mwzDalh+IWGaSWKZqHDAMxEoSl9VwAxAQRkYX2YsBeye0F4gLGwrhNMFWMl4LkpDCdAJPtfBXv6+EpBtIMiHGwG3el50W5/BaAOsoWFDUzHSQE08c+9ULcwBpbxT9b0m2Vvx5+FYnesrW5vYEXo+7MwLygsJ/iQRbsouOVnjb4FIJHMfw3DBZnKyFLRxD/KNkTZkC3F8WKFvYRAqmDDa+QZ4NKGacWtP8hjCpigVNoXECbkUXijnFHHLyzg2PiF/yugioBSFKYeFCFfup6woGHCnjFh9iCzVxSwoigZeu3zU9A/ZGCbMGD5XIZuefG5M2NFQbqufbRtBdmFHsJuADQM0CB0fcnABhV+0hlIrsEe1YCpAr4dxewooPGnAbBVgDwAxoAx53I0MtggWUrAEuiAiVGwlZE1UeN7j1mwQBXZQX8wJmedLGMjYAXxKdnAPE9U7MZ1tBxoTWYlFmS5bQGsFyIrQKsCoIPvlzZoG1FMclXYE8O2nSmFoNjgBhX/HCAYvwWAuOWeA80mzFTnl7a03HPGpfH4xo6OTu3k9NzOL4buc3yOAR52EFhhV1sGiOLaVlevrd+H/IL1KICCRf4AKRDQBvstANBxYffR+AZyxfzCJ4MNZ31jLdjgRgEMBYAGQJNYc1BwHzLAXMGXwH4DoBfglfALBFVc2ciBgQHk9LkuwEXGJmEqwWgGsAjAFgDRQFYAFZyfA0y14mCq7e07trK6bl9++dQOD44dGAzQLv6S5QntOyjEWc4gjwBNM74DyGXp5tq6zrYEkGCMH2AqjweuARBBDAJAKKz8xpYBpFoKxqZodynWv8vLwlYbYCqArt3XObg3fAjYyiYsd5PgjoDV4icKqI86h/uDDaesxwY9IkC0OSQhGCcB3oCN4Xez/gpYytbs5csX9uzZa3v2dGgrKzd2507H7t7d98MGXF+LTAC2dlASlNTZ8K6DoQ8xYh9A1wDBRLxWcrAO5izxEfdQxVIntuSkUc0O1Rn6wCDqbKjBXBa20+QXdW/sPhZyucZBHoWVqyjNZF8NcAgAjqPwqb6uCBDC16IC0HS99DYbwBbagYzBPlQIGguIEWswDlhYsvH1dQFTrTgr1cNHj2x37469ePna2bIQ4+C5AJC8evnK/fPO9s7EHzl76dq6AZyytbVpGxvrdnF5YV8+/sL++3//oZ2enNr1eGzb25t+D8BPkeu+seEQzFRhewAkgYnt5cvXdno2dB+y3O1NwFTrG1teBvr8xSsbja7t61/7usvl8ZdfeoyHmP/Bwwe2t7dru7s79oMffN+ePnti+/t37Oz8zF6+ehF+xOOZG7sqfh+gQchpa2vbLoZDOzg88ngdn4GhCPOJ9RP2RG8dulqArW7e0KGI+QJcE7EJAaMA68DWEdMPh5cOOAYgFAA2xI/uvwC45aEKvk5ibrnmEchMIGfk+HU/rjmKsCvYaaw/kA2eywMDoMqeWyjBHq7DNQDjExhDf0awOH4i3sbnBFNx3eD+kHFP2FGAuhErQy5ra6vWcRAdgcRhd4yzXFc9LiqAq3IgDvemYS/BzsMYeXI/QUJgcy0+a9L/srfmgRAEfq30+854iANKHAw4GBTm2St/O8LrCDLD2N955x0HVIF5M9YvxMth38xB6DwoUxdj11oeTPNHEWeRrTZ+TuRafBH3Y81eosTaBEwLyz1lNPFxLcAE7pm4J+Eayv7k3BrHQV3S63mPrsNvthdxa2sOQZgz+KxZ1+b2tQ8Kpqrl43hvzmfW8r46bpUN28j3cG71p+5rNFeke0Btm/fm73EN9U51SP1Cfj73m7W+5z0or+H+VvNH+t5Fx6x6lHVi3n+rjFXHKTedw/z+Z9YzVI55LNzLUv8JTKeMcS/7ojJVuef9qspa9TFfx/Hk92nq4/Ua5lc0V6B5inltMfdj3vlpuy77sbZ+ZBvKdq3zq2PMfh9y4Hxxvclgqpo/07nIc8k1TfuUbUx1knqRn1PTYZ0j1duan8yyzL5+lsyy/9W+5b7XZEH/UVuX2uaUuqu5eX6mMqVNqC3WZDdrDLP0qibL3P4sva/psK4LbKvmi2u+tvasN67Dbqzka1Rv2uyktg7OuzY6m63k4OeZ45zDzP2v+bbaNbf5l7nHkBryFEdhlq7JLNvOLP/I73TetF84fIBgqtvGQ7nQf9A21EZqOuPtJrayWr+yXddsRvuo69HUmNLhk7nd2lxmP6LXaNsqxzw388xDbYx5PrPN4B4/PKW8q6Zcss/B52rbuubjWv1O71Xbr40pj78mD13jaj6rdk+W1zx+gLrXNido84//5Lv5Vfs8qr24ZiGBhQQWElhIYCGBXzsJLBbMX7spXwx4IYGFBBYSWEjgV5XA3/7t301STznZnRNqbQmFtmdPJ1wbMNVtSWlNrDB5TDAV7tWTApkUiARDvOTE6ckoamOiorYpzwkUTTTw+SqP2hg9iSonr98mh5zYfpv+eWGB4LY04RJFBfESlzLgi2Z8pqeaaWKDiQhN6LAokAma/DMnT5nQiVOOUWw4zZaiOjQrmThrjvI88NqsR7WXg9p//I62mOzLL5z0hSzHlZNMKqt6EonFf81JkPnFA9vQpKP2k/OiRbv43l/eFxYNPDsKod7U81lypiyp7yoD2hhlxBc4+LcXwbWwWKlO1X5/G980S1/yS5+aH+H9Wba5D7XEo45PbVVfDOWC/dvG1pYYzclG9yVSSKR+Tf3hrN9zglRtke3r/NRkME/yNLehfdVx5GfqS6zb1pI2m8/2V/NHWUZtviXPgeo7far6SPWt9Kn4PgqOm+2n9qmtf5mZKt+jBQPq73Ihf21eKSMHnTr7RxS9Uxc5boIx2XfVP/qjrA/5efSp2Q+1+aBs3/k6tqNzk9dqP42/FDy2PYf3Z9tVWeozst7yOvpY7bfafG3e2/qedUF9vrNSSQyj/cx+D/fpfGp/sjzadL/2snuWL6Nt1PRCfe4bPqzbmZyMDX0DA9XHH39sP/rRj+wnP/mJr2EoxkPR18nJiR0eHno30D98R3ATnoF/oygMv3P9gj3A/sDawJPOtY+0Y46NhVv4CWANnkmmKxTYMrbM+jOZ/3JKd/Qx1nj++V8CpkIxZi/Yn1AYiwLZlV7XTyR3xoSbK1td6dnG2sABUmurKwa80+XwxK5G59brgdVgyx7cv2NnJ8depPvk8TO7s7dtv/9737Kd7U1bX12xs5Mje/70sf3yF/9q46uhs17c2d+xR+/ct6997asOikLxI/AkHPH1OAqyUYiHP5AjmKSgA/1e1wuch8Ng1ICc1jY27fp6yYajAOVcnA/txYsX9vzZS3v16tB6vSXb3Fy3hw8fetEoTuD32ANjlxN8qYsorM7r68SmyrygoBdhM9rBtdCvKK7sTcAnAOfge67t1BnOLcbFuAuf0Qez2AXFiV2cgN+N/QeLL/GTMSltmOsF/QrBVGBqgy7iHhS7ooh3Z2fH1tbWnaELRdcoPAbjQoB6bAoQhb6QJQgF4XpKPWWEzwhQYtEmxs51APYAUBtYaABwgF2iKBnPi2L1YJBCITb0EX9oh2RUClsoYBYpfqQ91eZr6IXUAM2BFaZnXYy39BUsDWCoAngFbcD+d3d3/XcUsoKNhMX+mHJlNQFYBEWhzn4xDmAKQVFNoVIDhOIcc22nTMk44Pubwp4jxCzRvjOzoZAfJdEKqqOvjoNEXKdYyE72Iykw1QIqAFioS7gPz8d8ra6t2uraYMLuwDmYZk5AYXKwkgQqIfoEkBp0DmNCcS9YZSBfMHNMGAk63UkBLvQN7ZC1DfaugFOCqfAZ5ghFzfoZ5puFfHk/o8V0eV2mT9U40K8HO40DQhq2BPiawUq/0fkxgD8BQKVeQgxc44MNxT24g6ockDOZi9CTCULI8Tzx7wBUNQxmXIOhkw5c6MX+W/doaJdMQ3491w9hWXJ/NrWuhC/CPAX7CoAwDSgi/GwA/jAm91ddFK6vWn+w7mAq5ECAAgqmkQCcOBClsPQEeicG7rZZdJLsigBAwL5QIA8gXsMitOL+6eLs3E4OjxzwSjAZ/TLXUJ87bzf2NrDNwWBl4jeYO1HfQFv2rhUCsRxzTM0jwDspLxLXF92XmIr9CjYbgE36Rc2iiN0BO87iFPJGMbkDthzkFCxTDqa6XjLgds7Phtbp9G3vzj27cjDViR2fgGUw4ogAwoH9zAOFYEaC/DtXtrZ2Y/0VyARMQXgeQDEAn9wE8AB/r+JQjQBQBqiVeuCyNfPC9ynGquXwyZC378uKnjnb1vKy2yiuB3gFegKQgQJudC7oVwDccZ9eQHcA00zAjqFBPkawmDmYypCP6jvw9+wcMlqxO/v3bGtrz/Xzyy+f2NHxqa1CV319CXasaCfiqnBbBRJdDmIKHR45mCr4MQNkFaxVMX+Ih5YMoFYAqAD2LoCoQFYUgrMlB1IFy9zYGbXAsANbQwdcFwiYd3BuAWNOCuDDt1LPMLMKog/2QzIfAvQVDEzKioj1jiyIANfAfvf3wd61b2vrm/bkyZf22S+f2M9//sJ6vSvb3e3Yo0cPbXdvx8cwGmFNjLgqgJcYd8jLwfZ9MH6tTABVDVAm1kxn8Up/dJ+V98bwNTh8gPFP41cDMJL3dWG8YCDs2Y2BRTEYCQkGZjxEX4a1hz4Nz2KuS/c59C+MbXxNFDAVZBAMn6PiE3sOWDo9O3f72t+/Zw8ePLK9O/vOjIq98frGpq9ZYEn9+c9/7j71/r37Dp6CDPf29mxrc8vWBgPr9dHekj/js89/af/0T/9kK33E3uvW6UIfEGcEMAvthIwCYIM15uLi0l68Oij961qnt2Kr65t2//4jW1lZc/s5ODj2GO+73/0Tj4//+Uc/svv379uHH35o//HP/9S++tWvOIDqP/2n/9v+/u//zvUYQKrnL555XOZWAfsvQPILjHNp2bZ3dxxU9urVa48hYPMA79MPot9Q1FhvRZ99bQhwdAPWj++hw4hLPRYbX9nF+aXHjd1+zzbXN91nYd4B2hpeXDgTF+In19WyiUBfGePonjv8XBST65qKawnyx3eM0XgYAdciZb9yYOPysrNvKXCH9zIm5z4G1/AP9XAS8zh4tWF2QkwOPQFrmR9aU2RIkJLmaIOhOQ4WwTMRi+NZbnfO2NiAb7gHYTzoBwdcX7sc4fP5B/cy3or4Dv790vcMmxsb3i+uc9BLPK/n8Xz4H3yHOB/7Dey7Hj16FIdVeNzcAJ80hlM7ZPzBQwfyu5nsY2j3fF8Ra1IwifEP5pDzzjiPMQDl0sRHsc7TdzE2oC7xOcxtZ+AW/ZnqgrZV26+84TgrHzg7akF4zsr7+BpNtK7Mf1tei3LgT46X/6bfrvl2ygk/GXv7qlgO/NBnUgacL21f78XnurfV9ui75wEg5fVGY0jtg86v7hnoCyhLHZPqkNqN/q7v/7jXogy4V8b1jMFqbWaZ3zaHed3U/lAeqtv8vi2np9/X+kzgKO7nXpHzh+dxvnSuVd/UFmo6rePPfeQcUqa4lnEqr1WfpzZ4m0/RNvX3X9V22+SrbWcZ6djzdbk9tXnqnfaV3/N9KtrmfOF6+jTaWs0faSynvjPnjWt6VpPbLJ3j9Wxb7bVNLllGqnttdkO55LG9GXtOSyT7WM0dzNM/9altNtLmE2+zcc6htlvz3WqnapNZjup/a3qh9+b5yutQ1hW2h+tqvqDmv7w/dmMj3w9PvxPPNqQ+5Tbfqc+a8jt++smbJ5rVbJf30QZ1Dco6o3JVf1WTf5vcZ42p7R73k+WAGV2/qVezfMCsNttkre8l22KJ7B90TaTO5LiNfZk81xU6NgHZnvOej//WObltDdT5Qoyb44Lb5Jb9cfY9Op7aWlhbk9rWKW2LfqQW9+r8I3/Dw6lrulqzRe5bVM/b4gv1kYzf8jjV79bkUbNRXdezTtT0Tee5bc7Rv9p1/Ow/fPePF7Xhs5zB4ruFBBYSWEhgIYGFBIoEFgvmQhUWElhIYCGBhQQWEphTAt/7XjBTRVIjfrIwoC0ZHS86m5OvZz2Kp0o3yQueBj7NKlHbDDNJkJOzbYlHnsQdA8AJt3HKDhNPceJmnLIbJ33zBFwUPERRnf7xjX8RShNcpDCj5fRBTRBpEgXP1oSCJija7vE+lUOtNXEdc9acXM0kZ04+1ZLNmlBp5iZerPFlck7StOkDruMLYk2E5XGywIftzptcnCexWktoUT74yWRaTkJq2/od7+FnbWNXfYm5jU/yC14+RxNGPA2aOtGWLMpypP6iIIJzN31v0esE8MjJL/67pnd6bbwYnk6gcxwqdx1jtiO1gewvVCb6kk91VK/Jc8h5brONmvzcPwgQjX2KMTQnnE9ORC8X6Is99ZXZhzb/ZsK47iVzcjHro/YryzrrPMZDVgQmZfOc5361/fsNP1g+yLKknqud1BLqbE99gNqn+iD+rnpZ+74u0fg022ubD8m+mf3LL3/Vr2nbuE5BpFmeWf4T+ZUj9WnLZFgJSE38idPay2++FMV6RjSD34s1Dad3o71ymniwO7B8rjkJXfud/X/NPrPM1AfoWklZ8eW4ykCfo/aJ39EG9YdABuoEP8/zONEzFHHhZPRy6j+ZIxomh/gOf3zuJidtlwLiIlvK2E9YLwwBShmGk/qyztf0S3U123DW45reongzA7Nra5r6QbWJ2lrbNt+hHaUAsjBuUO0meiBhDq4dX4EFZ+ynXZNdwpkSrqJQDYWJ0E0WjOKkfHyGwjoUqcEvPXv2zNmofvjDH9rLly8dPILCKb4MYXEpbVCLPyiLXAjEIq+wn2AsmdRhI/7DqeooFCkn63vB5njkxX/n52d2dnrmY0DxMgrjomBXWGRcWCIM19tiozy9v9TaTvQnTzBPlaRfmnD8FDufbn7iAVAAjcJYFKFHzIRinjiJvd9bto7369oG/Y6tDcCQsWmrg771Okt2OTy1m6uhra+v2J29Hbt3d8/Ozk7s5fMX9umnj52p6g/+4Bu2vbVhG6t9v/bFs8f26Sc/ddabtbWB3b27Z9s7G7azs2mXowCrgQnCmWBW+l6Pj2LW1dWBx9XDy+GESarvwIJgHIjiySU/vd4MzCQdL0pHIfPhwYE9ffLMnr944XOAdvf392xvd9eZAFgEh/jci+A7XS90dsYJFJmgcBRMSjgVHoAm2HphqLqZAKoaMBUKGOl3tGCLfoLAIr54ZNEe7kERKosb+YLR21pasj6YOZZjb8G2agUWWgyP69g+GNJQEApAE66BXQBM5exU/RW7LKxJq4O1hmkQoBBnoyhAj+vChlLkQB/N4hvoLfQfz8BzMScopKSMz87OvVD46PjE/XKMNwr9oXPsL4FUCuaINaBZd8isMyueCeBTx5lvvPjrGvPUcT2JYt2xnV9ceBHw+fmF2ynAXft39r2wFN+hpp3xaQf64XoHxgIAr3o2HkWxbne5a0vOlIE1B0AJ6EoUzWL8KObE2Mk0TIYk7CHJmEfQZoAXoqC12+866xDmACwQ2Kd1l6L/DowgIxSK/LmWQE7FZ1Bf4SubmDoYOGAfI4AfCtsb+g3/CyDVwG0OYMLCbFN8DuNXroPeZhkvfsccn5ycWr+wUwCUDEYq+EToIPwiZAzf60DXAQqvATwkgY6wVpDVxNkqCNZu9h6Xw6HbImzW9+IYt5PwkLNw0ukSr5W5KbIIBpRgA8N8oz3I+PJi6O3hu8EKwD0ADqBQugCHnN0hOuzrEhlpCrjElaawdYGFCeOLda8pMnQf7/GFGWIAX58J4h2PXV4eU4CFz9l1ApgSgOgotiYbRxQJNox+8VvogBctF5aLCPpCTpjHsNGG4YJrc1wfh9NEHqOsc9BDFL53AnzjsSLYLMDehr9X42D98WkIACDjrkmepjATUX9j3IVQq8gSNouC7vGwgPIKsxTXftipg96c5SzyHdAlAM5Y2N0wejf5oMjPANwCIAzWiE4U4AsNEmEtEfuGjfnXBMRx7S191u+aXJSwrkR4PYkRRldgpAsQmAPSCss5pdElEQAAIABJREFU5Bp+o+sMgQBPgVHo5hrrWt/Go2sHSwDIgc89hgGsEvcUQAVAwR0AhJavbWVwbd0e5jd81cQ3uAKV/YvXGwUIxdebIv+yoyzrDIBXZEKLPYDmf6IwPoBs+BvzSoaiElcUhj4fs4O0pg8smuw3SmRVzDgk7fEQCr4gU8RZKMrFdAAcsGyXo2sHiuzfe2jrG9u23FmxJ0+f2+npha2vbzkLmut8Watht84i0+/aFRgtAeBeBlgDgNuRg9HsZmw3Dp4CKyFYVBj3FXov+EQHVQVjo/uK5ZALc4Me80FHC/ubs7EhooBtUKcgSzewwlLF/YazChfArOpeySkSkDjZB1+x4Lzj64yDOzpdOzw8sRcvXtvG5obt7O7Z3bsPrddbseFwbL/8xS/ss8+e2LNn57a/v2EffrhvDx7cdyDtwatXdnx8aCenx7ZegDHO+uOxgLmdAbSIuAx+EbFRzBPAL2SBGhG7Nll33tgLF4Yl6AvipuOTE2eBwtoBv9sFWEgP8yEzqLOE4g/0K2zI1yWfZzDWAWQVOk1mvgkAHbH5KBgSnW0rnKJfj8FhztAXAIHCr3RtY33NAXXD4bkD5PAsMHoCuOKMaWPsFbvOjNrvD5wdCCAgMKJtbe34Go344mc//ZkDi+/s73tc1Oc6CAa3bs86vWDQOzs/scOjA3v+/Jn3oet+IRQB0H0Cb6AlmGesL3je8HJkp2cXdnERPgKsiABTvffe+9btDRyMiRb279yzP//z/8tBXGC6evjOO3b33l27u7drx8dH9otffGr/+I//r33y6c/dJl68fG5Pnz6JslWsGyXHDe+LPRrmHnOFOALjxLjIVk3/4qxuACd5TjHWaZ9BHGTQWylMeYityLYJ4E4wWkYsjBx6sGAjfhusrDqIGD7L5/by0q5usF8c2XB04TYNkCLkBxv0tbswk03WM1/7IqaMgtdYryBPrHGx54z1HaxbiJeclc3jwK77DN/PFbvw/YKDZgMA5mvSSj900ZkU4SdivY18QQCY/NmIv4eXPg7E0CzARZSxMlixnb09Z+KCvkUbzbsD1+ACmol4umGPxXzRt+MaZfL0uL3YlzONlTwG5oa2A5nE/vna4zruhaA7OKAE+wfdM+N54d9hLwC+Azi/6qCrhw8fOHAP4LerEfxn9NP3bgWMm/MymvNV/8H7tECbSzN/NvFuw6qK9rjvzzl75oxyXkpzTPkZzE3FHgcHUMR+1OUweXcSa6zmMpt2GnZZzXlRHmgj57Xwb8Z8+l0et8qL39WKW3VMOZeUZcFxqc5l+bjNCeB6EjJVQFU5D6rznfuluSnOlfuQBHbLfWZf9X6VFb/X+2p6R1lzTnIbNTmyf5ov5/NULlmemo/inOS8d57f2vhyfjPLQt996rV5X51tL7eb50a/53e5gLumn77KiZ6oDfM7/al+QPVA3+Fmnc19ZXu1/uS5zuPmM9vGpnqan8vnzbJJzkNuJ+tQzTdSv9A3zX/zecy383vKjOCF7Ov0mfl52cZrvlg/a7Pzmg2pPrTZdpbHrL5nHav5e7XHedrKOpnlUfORud2azXCNapNBzRfd5ge0zVq/8zqlz9B+1HRex5nXgJrd6fPz77W+aRvUQewGEKf4H8mZN++3mv17xLDechH/m/UWypj7hk8ovqmmE22f0Xbz2lrzN6qLt63VbfqTfXfNpvjZRIae+Mi5jhLDyLu++tm+0/fpuCbvzfhKg0zjU+8f00hKDm/SR76nDILt8kfnT2p9eK/U5bTpET7X9674t8aTNV+TfRiuqYG529Y23q85FLWZfF+tf/ka2iTtsa09td1ZOhHj5t9iVvqOSm5Wndb3EVnX6U+zztZ8VfadNd93m3xrz8vvS2prpvabfi/75TyGBZjqbbzh4tqFBBYSWEhgIYFfZwkswFS/zrO/GPtCAgsJLCSwkMBbSeB73/ve1DE+bQl7TXjwlMratW0JjigWiQIEbWtWG9gs81QZTVq3JR3Yriad+TKCCTM9mZDfsZi3LWnLPrcl83U8TBLUkhW5fU3A6zNqSU0v3pCiNb4Q1udpcoHfz3qZWVMU9ImnZeakbU4caVKIgAIWqKIdHQcTJfgsXjTGKd45aT+V6JOXNqonbzsmjJNFsHkus16pTGa9OM7znOdW781JLE3u/U/23rRJriS7DryZseaOvYDautktkS3SaJQocYbsbnFsNPO7RYk0zXyYGQ1Jka1udld1oTZUAYkEMpFbrCk79/qJd+LCX0SiSMqM7AAMhsyI9567X7+b+7vHj8oAz1QZt70Aolz5siXrkb4AXWzGFvACN9DrL47fBqGgTzxlU/uaX5Dm0wOpi3njUOWkOsJ+ks2BeqIvltR31HyAfqYy4s/LLzuj0CXbbttGN8eTXwKucrYcUxTLNVeu2gTOG4jZP9Y2Lvk86BX8JX5fFHuIjbX5sVUbpm3+jDqtekQ9bNtgZt+zb6RsORd5HtteLuXx5I1jte08T7U50P5RJvxMx6Q6neML5aU+inaMZ/HzbOc6z7Xn59iT+6Ub9ewT/s8b1G2xV+dRX0A3xbbL4MOaL9DTUFVvan6U/dITgzkmFqqwrxlola/TuMd26e9pC+pLsy6o/i/97EVlcZq9+h7VU31W9jPsS7YhvWeho3g9QtDNorA0iuOy7mWb03bUBmtz5PfGEdhLRUBqSzV/wLiBIkPmSyyAJFhD9Q3FtdsFdIPPUUQKJqqf/exn/g9t8PR89BNABrbBuKBMDBxXviZ0HSfUEzQVbEX4owVP0E2egM1+oyiT4Br0gT4zYllzqAAx9WGDKP57++TLt+PA8jV6SrU/u9wgeP0Si0rh+pY5oAZFqw5WK8WaKIYHoGoAMJXX/oIFquPFx0dHuzYcdq2L4uPxpXW2Znbv3pE9uH/H7t47sos3Z/b82+f2ya++tjt39u2P/uh3bG93YHs7Pdvtm706eeFgqoODfTs83Lf7D+56YS7YTACU8kLC0bV/tru34wXQvW7XhjsDL1ALpgQUwkcfbworCn0XWCvAWIHCUTBBoDjw4s25ffvtt/bixQsvMsV8Hh0BwHXHT0snIybmhPqC+YVMwEjDwlXICu0CELfw7eW0d7UP2i79D+ed+kV/hGJd6gf0BmN4+PDhAgxAH+uABwBGtrZsfBOnzKv/yjaY8162C2AhwCxgzsJn6AeLITE2MBCgEHBnByxaHR935GUoSgaTTRQ8uxNxoCSZe4I5EQWK0DsUnGJsXB8QzAi5sEj51evoA2ydha1gDENbLJ6FBuM5uI4AbjxDfb3mIBrTaCte4N/FWKY2mwQbCIutUcgJ/bgejx0AhH/XY7CcdO3evft+z8XVRQH9BBMHCmjBEAHgH+xlb28nAEmjse2iuNq2bebApJARim3RX4wT/uf84jyKPbzQF2wSAQbZ29st7Dt9ByQCjObMFmDKArBpMLRep2fOAjEHi1rfbAZioBsHGYQOFKYYFtlGaGnWQM5+ElARuBcU1dJnQf+a+dpxINUOGH4ciFEAA2VNRR9FMHXIvSkUPX9zYa9Pz3w8KEaejicBALq5sdevX3ubAOKwqHh3d99/xzOC1SoYwgjWov3R36JQPTA8oY/UZR6+HwCGAD80IBK3ysKyFMXIDsT1wuhgxAVo8ury0nXu+vJywaiBYuFghhqU+AEgUzDC5fUT41SsVYNNI9gOd0peFmDD2CNAAX6AahxMVZghnHXKC7tLQS6YpwrwDAXrAVKO4vAA7cJ3AECDfwUc4x4jQGXQEQAH8Mxw8mQTK0AOfyIzEALk9eQbt7pF7JhN517MDmYVX2falvuKYO5h4Tvabxi0FqfnuK5EgfpSTlEO2FnknCU44ikOEkMReCl0h1wceD0JFjzq/W6ZJ4ASIq0qeVUBwweDFgrGS1E/QGFgTQJAreQrOcb6E1pCsQOzZuUgAQEkBeAWfQyQpUsP8aoHkO7cAKaKBAndLGCordivcKYqsJk5a0cwd4xHU/dNABb4XDqTFfpFJh74pJ4DABArgR/Z7txYpzuxrW3MeWF94gEeDtQpfwvISW25PQ9lEdqylAACgI0DuAB7CqacgPMFMCL+QfV034B7QLpX4cX8Zd4INnXAqOtvMMIDIAIZTOc3NimyGAz3HUw13NlHpLTnL07s6npiBwdHDj7AMyJuAAM1s+Gw72yZk9GVM1EBTzfx/GNkvS5sAHY1sukMoAaAGmeuBmTmIXAI/8deU9hUrE8I+mx8DuPBkuR8CkvRuT8n2NuinzFHkUs0bDJNDh3XBEMdgHU3DsZBjCL7JHzO8fFr+/LLb+zDj963J0/etzt3HznI5uXLV/bpJ7+2r79CTmT2ve8/tt///e/b/fv3vdUvv3hqJyfHdnZ2anfv3nHglLOHFZA5ACI7OwPb3d3x7xzk6T4UdhmMXPCRPCiGQD7maZprB6vdzPN3sDchbiBeBmslmJfIYtQUQXpcK4caBCCxyMpBdvEHesV95AA2wx4hL/iq8IlxKELEGj2syWP1+bk/B7ko8kXowvXVuYMxHXS8A7YogL2g7xj/to2nMzs/v7LLiyunKxsMdmz/4MjBVRjzJ5/82sFGB0d3CsgcYGzoTDBeOsuzzR1M5eCjbfQzWOTCz4EJDax1ASaFXmOcACdHPAiWv8vLsb15c2WT2Y0Ndvbse9//gYPoTs/OPY49evjY/vhPfmxP3ntie7t7dv/RIxvu7tjVmzP79JNf2f/7//0/hYELOeq1ffv8G/v6668Xdu16DukVYKD75MLmGHsQAX5yP1AKNH2NDT/YD5Y4XUMBmBZsh9Dp0GcAJz23muBwheLfnN0NwGmsQeDrwOQXACwHI02ubTS5sqvRufsj5Gq+TgewmfHDAY/Mhfi+gAeicU0WQNfYvwvdCnBxaIwDtbrbrhM3yMnRhLNaBrurrx862w6C9vy3AGIgN+gkGKyYP6gtjK6uHdANW2BeD3bPPpidjg6tP9hx0JruFfI5XBdwfUFbox3ongtlT3+M8TH/CPBY7PPhM8QwPAN9B+sz/mDdBF+BNRTaw3X4XttgbonPcFgAGKkeP37soKqL8wubjgFMizlnLqB7sbofpfuquvfEMVOfGGv4P/2ljjP0M/SC/9hW+NP4h8+47uB+AT5jH9km+xBxLNY4eqI/x5bXJzo+9lf3uJWZD99zX4I5J8egsmniw9v9ZH6f9SPnPLW9mbz/pfOlstV5YL903Iv8TvaMdc5pC3n/ifpK+bPPlIW+e1Ed0LHlPThdR6o/Uhnq3IUPiLy8tp/H+dQYl+/n+DgeHVfWD+rcUn5UAGraB9Wj2pjYho5L+5ptI8tPr833UW6qg7X2KIe8XsoyU/1R+1KZqm1TZtlvUM5sV/Ug31+7pu0z3WvhOPVwnJpfpd2qzai+qU/heFQ/dD7yPnXWL9UF/Y7+gzql9sX4oe9Vl1nA32Z2yfLReJT9CX/PelHzO21y13uzDek9Nd9VszHtE59X27/X+JLtoC0+4dn6biDrvMYPlYHqFj6vxUIdu16f7TLrgY6XY2qLldp2zXdnH559s+qzHlyZfXH2s/xd85l8z6rYRDnXbCDrnv5ek9W6z2q6nHW0Tb/b7KP2eayj3+1Pfk+uctZx1XRG96zVl+l968aefVKOdUEJ/W5jyrreJpd8nfqlmp7ye40JfPa6+aQPz7qkNtNmh7hXgYYagzXW4TqOKftutWmdN36u/qNN2hpv1Lfg51xT8G4z1lxds7XsAzm2WhvZT2n+m2W1LqYwt882oXOmsRE/M+dr81/4/Cf//qfvqNHfVZqb+zYS2EhgI4GNBDYS+KctgU3A/Kc9f5vebySwkcBGAhsJ/E+UwH/6T/9pUY6yaoNCv8vFznlBXXsOi/LeZWi6WcrNkdomiT6Tmw74TF/ssY/1YtyGfeJd+pfbrW2GrXqe9rW2gaBjRiFgFB1EkVjbhqNuumT53WZsuJ8vBXTjAvfmdvEZNzq+C5iKwDZ9TtuG+7oN1lVj080YlXPWKX6XN8Z0wyzfX9vco+7xWs4Zx6mbVfklgW4c1jZGdZzatt6nMuSGZLYb3qsbXvqM5XbitHmd//zSOm8S6/d5szfLUzeOddNdN/7zxqf6nGyHujHbdp+XyqGQizR85SFtelbbsNaN6FVzlQvmazquuncbH1fTd77Apw23vcjP9657KVDza/pSJeuQ6nT2wXzRTFvIfanNa96UVbnr/SrXVbFM7X6V7ug8ZDvNm/Lql+l322wr97M25vyyDvfU/G+OvXnjmd+vsx/tE9uu+S3KpPYCRe0621Fun9eyeGRRnCxgW7aVYzZjHIttsr2o3+C1aC/3QfWgZt8s6aoV7NZiispEfVDWsZqte+F2YSDK39deQmXdYn8433nuKBO39UI1kfWOz8hxH/2hrFHIyCJkFkMyjqNNFodtoYhw0PdC908+/cQBVJ9//rkXfKFgXeXDfqBIDc92YExiQsz+oslzIh/yQmHEKGdqaU4C53PwXBRSoQ1npypsOGTX0Rde8XMza8v+G23UvO9bnmzpgyUwbcvtvIZFrgBp4F9TYIUiwDjRHexTAFLZzSTAVAMUle5avwc6hWC82N3p2pPHj+z+vSPb29+xl8+/sa++/Nqefv7CAVZ//L/+LiAFNuxv2YO7e3Z1cWrPvv7ci3DBfgMQCeK+299NnM4+ur7yQmzvQwFSBdCGbBZgRwAoBnlkFMdGDhIFj73+0IbDfc9lUdiIwr1Xr145K5N/3+t6MSDZgNSPUN+oZ9ATALycecgBEgALBSDLWU3kROzbxm/qCYFF0HcWIqLQEEXEaFdPB557wfrIJlYYuMrJ89lnMxZSd9VvQS8B0gGgCn9QMHN4eBgMCf2+g1hw+j7syWVXxsl+kHWKthQ5PAroo7hT56BW9IP7ME7MCcaM9iBnzAnm9u7duz5uXEdZE5Sl/kIBjDlf1MIzjBFFjcFgA/0KhGHICECmALsARHY9GjtjBIqRMXYUFqNf4ylO1g92gf39PddLgCFQYIxnOsOPn+Y/t73hjvXw3CnZLkJXcP/+/r4zqOE+p+0pjMUoCHdWgwJqwNghm0sA7cZgR+r4yf9kscBp/jbbss5Nx2yOeB3tL3wxai8A1BBn4IXJXvjcsFA6uKmAqQLQF0wIXlQOgOUQzFQD63XAJBEF3JRbuJZF5CpAiQIA2Nqy66uRXVxcuk45mArMFd6fG3tz9sZBJvguAE1gvNt15h1nmRlDtuG7mQ8RmBo5T4DawtYahmOyMuEeyJmsMJifpqg+QLFc5/oIBCCGe0fX124DV5dXfi3aC/aVYGDR2JdzRPy+nFNhLQ1d7vm9GifiBf28MFtHv7wgvBQlu776fEQfoUNg30J/UFSvsQTF9zdA1hnkXGamFG9D58mY6XogYCroHQAqTuiS5zQCXEy1x6ICpnKdCbZPBx+Ua7QQjzYYQC4WnxYgSwEv0FcucozSDk8xdtkW5i/PJ0rRvtuLg2tQZA8WlALatC3b29+LWFYY7vJ6iWAs6IaPaLsBWwSbWeX1jo89gGlvRd8Fg0qw9aEoHMDNBfMIQY7k0OkQZDUxsIA4TyhAUcWWQhZkdoJ9ho1eXY3s9atTG4/R7wKG2yKbX9/6vUEBeuLnvoOpwEw1m1/DWzlQ2U2/MHvilwCQ8DTnxSQvQIzNWHXk9ddfDqYaBWg02KkALolrNV9fyg/Ld7qOybHM5QE9LjEi7AXsHx2buz5uO7AK7rbTH9rh0X3rDnYdTHXy6szZl8BMFQCV4P+CvgJTOhz0bXen72Cq2RiMmCObjK4dCNRzLB5AKSObAUw1D4Y4778z0XMvr3xWfAjGH6BUAuULnHFxqMDy/pZrAFnkF6ItTLjOWtb4VJVlrDNCzsyLwWJGPxdgqqnnNwCvPnv2rX344Yd2994D294e2uXVyF69OrMvPn9hr07OrNc3+/jjJ/Y7v/NbnhsBzP7111/am7Mzu76+srt3jzxX87ktc9zvd20wgF9DrAjWvOhj2GUAlhpGwwZUtQwQI8ARYwJQHnEDfQjwKHQ5GHjCNpRhLvIG6DCu83iO3wp4z+e7s209Zywko2gww0I2HrOLL3Kfjvl1P4Pc1jz2Yuz4Dn1AvtrtwEMAsIP4NLduH6CvPdvb3XcAPwBab95c2LNnz+3582MzsFYBZbPdtcMD5Mf79u23xx7fIDfkqQBjQU5oI/KuAIldX18G6HOLYCrYfuQJAOYQuIqFQoCpeoWxLeT75vzKbeB6BFDlwN5777EdHh1ZfzB05ir4EoDmHQgGxssJcjEA8jo2GPZ9vADR4dnfPv/a11VPn35hd+4cOrgMsuE+izMLFj/vLGySY/n+lzCNkEmY+ox5j1gS7MEeI31dVNigrjEP4wVTFGJp+C/YIa4HIIa6h7gAVuCRjSYXZmCYcxtrWKMBasMzOr2+zzlYOS8urlwvXB4eXzHPYXsBpvKkyu3aAVUA0Lq2AQxdAMwAU3k7DQMIxgMwlecrrpsBTELvsZZ0r4u2CuAd8nRmzMJM5fnE1razUfWHAxv6wQ/BlgW7x58Fq27ZU4f8Qo+aA8V0DwP3KCiH8Zf5RHwXoMU4HCH26snkhNwUbSKfBZgKhzHwmcgjGfvplwhKgi/6+OOPnZXq3r17HredJXgbuVxTMKx7Hrr/oHGEeqK5FmWZ96oYxygP/q57hnwOc04tACfQXnO7vA8SuQTB0NATOWyjNKj5Tm2MsQ4q65SyMZAPemn2IyLu5AMHdR9O26BsVBa6Vs15De/Vz1VGuq+i6zLtH/fCuO+b18bsK9rg3DD+cy2c54XP0DU31whqB6oLOoY8LtWvmgzYN71P1yX6eU2emn8y9896mvWC8qJ/pG7l+3Lfcr90PDpf2l62DV3PaN9zH9k272+zuZq+rdpnrPU56+5t5gn9zfqVn52/r81fTVYqF/5Mn5f3l9W3cj+Eut62d1qzPZVBXtPwu9z/POf04zX/t7yWjCtyzMhy/y6/1/pem9/adbXx6RjVHnLf8vPUN/I7+hHV2aznNX3WOVYbVDBVzdfVnt1mG7m/tXcgtfhSsyfPN8pe3SrbavNtbT6iJhv6sHXzuWpu2+w9z9Mqe6c/aPMvuf1VsbFN72t+YV3f19lQzf+su0dj8Cpd1jFyrhF76AtUnhpvqTPZ9tpsrOq7EqPqujFlPaIPrd1XsyGNT7VYlvuosmnzWWy7Tbfb2tE+M99T+26zBY4B38O3rIu56l9WyQvX5dyEMsw1BbeZp9o1tVwi6xT9b9bL2jj5PM2V2nxZtiF9z5tlpDFE50RjdbYp/r4BU31X7djct5HARgIbCWwk8JsmgQ2Y6jdtxjfj3UhgI4GNBDYS+M4S+M//+T9XwVR5AayLbi0KzAvqvIHRbOxEkVz+s2pzLG9e62bhqgHr4p+bFboxq5sfqzZL1m0+UEa1jTXta23zhn24zUYxrsXL6Tj1ujlNWDcP8vj4IjxvatxGUfLmyW02sHJRfN4YbjaBoviCp2nqi4y2TWL2mc+8zRhW6VmbzmXd5aaSbmKqzLN+apv6XX45k184rtsUVFvMdtj2XZvMajJus+HGNuLUZ90M1THgfgVT5RfplLfqfC7kQn+znazShzY/Q3m0yRTPbPRo+WSxts1XnXOd42yL7fNIlohSjFVemGS7Up/BZ7+rv+Tma23jXWWsepM3T29jX3x+bQyNz29YOmDvuIcFHLkved5qm7xZPjlG1Z55m7GorWi72S6yfbM9yC8DfvgSl/qGZ7GIQTfQ29rgNfq/FpKobWQ91Jh2G93Nvpr355cfjCUcC9tdVbSR28++V30sr9WCfPoW9S+cI+Yh1AONW6t87Kp4pjqG57qHSKfPa7EPn6UFT6v0MD9/IUOAgUqhcc2n1+wB19VedNT0Qfscp6Y3J/Sj/MxLeItfWmYMicLeKB7qOnMOCspQVNlH0WG3F+CLydjlhOJ2nLqPorrpHOwUY/vr//bX9pd/+Zf28uVLL1gD+MCBGyheK4VlKAjDc1DIhWIw6IAWlqmt6XyzcNGZqRyAFUV6amOQEVmpCKbiKXhaaB5zyPxq2XO8DYZat93UjrgqtacLQhAvmHdmCBZ+ReFzrzvwgr+QfRS8g5kKZCDdbSjlzG5mE+v3A0x1586udTvmBciDYceOjvbsw/cf+//d7pZ9/eXn9sXnX9qzZ6f2+L0H9pMf/76NRxfW2Z7a4weHNptc2cvjb704F8W4AZoJv9XFg+3Gi3lRWOsFuVO03bV79wG0aUAUKG8HGwv0LJgCogjdC1O7KGDc9ZPtMQeYb8475gxtAqDC03fV7ulTmdtCjwjmIMAHz2QBa/b9tZiaYzaex4JJgptYUIuT3tE36udiHYRCu8l4JZiK+phjBfuINiELtIlrCfJB8SXGBiALimo5ThRH4llRWIPT5xtGWTxTwVRNIWBTHMd2IUvamfuTmxu3Wc4Li3JRnIm+QF6cB2UR5fO4DmAeknMB2rHPhdtbMPzE51Gki3/T2Y1NJnMbgUljHKfRe302/EW3ySVwJ8BUR4eHDvhDoTWYjxycMYcugOGoa30U9sLHBc2Ny4un+oM1xwvNp2ClaVhEvSzXc1sUoAfQDP7DWdqKngFwiELffq9nYAXavtmynvUcTAVX5LHS12zBcuXAqQWqpsQWwG2A0CzMhPDGnE+AhwAkI9tErxdAKhTJg7ElmG7gE8iiw4L4xj+RFRpydUCUF0CjmDzYJej3YYfQhyjOjYJlslIATAW9wD/N3QlKjTUdCu2DmYo+Ovxa5Ny4bzQOwCyZ1eBXHIzU7bqPAaACBeTMSTyOFwYNBzoCXAe6llJ4hGJmsPcNwNQlHE45p3MdczATi/8DEIN2WYwcMierVeg5wQIBElKgVIDb6LMiN4pCegBYvOQbMnEmHcw9CqybmNDE6IYFxAFDxQYcuOVgqnLPgq0jntI8KViQFjFxWtiYhF2iEdNtAAAgAElEQVREYyfzIrav+wTZF9bWyY0PjUL1vLaj78FcwZdxfQ+fSV+W22EeQz+F79HPBWBVx750+EWAdGt/EF+aPzEXAD8STKX99riPvzeIV7MAU7nNuuQW8+zZoBfXk1UOTGYTuzgH4BbOySFBDtKALcDvoMDeT8f3trte4A8gwWwGMNXUtgGmWoAhlw/1yWuDWl6/Ktd0uQJMNUE7sRZTQGteg+tag2sVvV7jp8qP4EOAL50GBjoMBspu39l3tjp9G+4eWLe3a7bds3MHSMxtONzzawMMZc4AN+h1bNDr2qDfDYDy6MquLt7YZDJyliowU21vIWaMbToHKCjsFX9yXk55aUGtrmnUBnRN49cU3w/mGfgfAnyW2wn/EGCO8A0RLwPoQbk40KyAvc7PLxyogDwCuTRYOR89emz37j2y3b0ju7oa28uXr+3Xv/7G/9/ZMfvww8f2gx98z61+NLqy1ycvPT4DmDocBpgYIBr8A+AmfCrYa3ruGwPgitgOhiIw6wXb1FueRJNcAdtxXMw5VM4qD6518exgAbsJ5h8UmMGnF2BzsIgF8yDAVK4DYIorYCqXVSTDduMAGdhk4wfhowGkxrkJABIDYIRUFSkq4jhMdrsDkPShHR3esTlYqcZTOzs7t2+/eWEvT17b0Z17rqtnZxe2s7tne3v7dvzylcdatD0Y7jqgiuNAjEC7kLkDLcs/rqUCTBU67CBxHGhQgEsO+igAQ+gGGFjPzq9sPEFMQXzrWg/gr90dB9MFYDkAe2B4oi0i30W+cXi072A8zN/xy+f2zTff2rffPncWWsw54/jyOgl98gRqAbzmfnyAtwM41R303ZZiryYAww5w4uEEDqSCX+t6HAaYNIDEuIZM74VZz8FUXfeJ0RcwAo5tNL4Mlkac6+FxNfTFAbSdngPGIaeb2Y2Dp8eTqfttv8mB55Gb+J54AU+S5TNAz2XdgdwI7TiYqmF5dsAUWJN7sBsAt0LHeMiH8845KCw8uuo/mSuDfbdrAwDbd3dt/+7dcgjAjcsF9yPesbgStsPPdB8l8iaMI+KVrkd1H4b+JXKOiBPcG/H4Uvag8DPaxeEH8DELQGcBBeI+Mp1Sr6BLP/zhD515Fwc4+PczsO1i7prcgn1kv6hf9J34Xfdu9DrqVG0NlvcfdT9J26TvZr+zHHXNr33StRd0sC3P0fiqP7PPusenoDHNNfMz9DvNU1Q2tTyr9hnvv8139NHaDnVoVc7HOdW2NNa3gamYh+R9t/Afsdag3Gs6kHWldk2tT9QBPp/rhpp8c/t6bR43v8vjynaq7eqaJcuBeXDWgdqYVs1vLXdeNdY2/avpEvMojjnPSe1ZtEm1U96v/+vPOgYday3fzc9os6FaWzqHtbFxzmtgKu57ZFnkcWp/8s+1ucqfQU9ol/xOfYvm6KqL1Ps8J6rjq2S1qt9tz8w20uaPavNbk5tex5/Vf7bpbs1X5PHU9ErXNBxL9jNZrqvsh/3Qe3QdkeWTZZDHrzKo+YlVfuE286nXtPngVXJsm//btL1qbNkm2vxD27zX7GydLeY22ub9NmN7l2t0/dnm23Sea3lI7rvGZ86ryirLp/ad3xcdemdmqtrza/6+dl3b3GX7XWWH7yL/Wpyo2Zruidd8kvoP/ozruO/d5rd1rthu3pNTv1GTQ8hseRfwtjLI7bf5ao6Z/qwmN401Oe5o/rPKPtUn5jjY5otu4//VV/30T//9upd1txXf5rqNBDYS2EhgI4GNBP5ZS2ATMP9ZT+9mcBsJbCSwkcBGAv+QElAwVe256zaqagvqev+CCaZtgVzb0MgbKOv6oi822jYkcvt5E3edbNs2gPNmXPPyM57IjZa88aWb/LphkTc9/KXmUoFQvaf6wgzP4Clc68bVJpc8L7XNGMiEL3Rrm0h4hm7e8kVflhHHnzeN8+/r9OA2Y121MZ03vVWmWa/0ZR7Hmceh41Q9oEzaNrRq+p/lWHtp0PZctp11Ql9S6/N1EzEKH5riPs4hx6xFz/qSIW/cqixruq/P/S4vDyjLrIc6J02flovxanqVN7ZVt1RWbToXm5F4gR8nF+tLbi0G4KZl3pRs85fr+tU2/tz/ms3V7C3LRnVBZa72gfGxgI/gCLLa6HVtes7PVU7qS1bJP2+41uanpl9qO/nFR012HCMLbnA//a5uSOe+6umIbS9Y1FfgZ8iOL3nVTrJ/bfPZ6teyvuV78jOz39KNb46Thf5N8X4UGOo8qk/JvoG6SJmyD3iGAsmyLeN3lWFbrNVYz2eo7ukc8VqCqfT51GkWieAZBOdosUnWuWzbS76807FuP06brul1m01SvuviGfUF/1OPNF5lmeZ8hvejABTzi0ItFouRbQryQDEWmIUghxfHx/bZ08/sr/7qr+znP//5ggkGJ2aj4IwnaaPgEgVdOLUfBdh4Bp5FPdJCFM0/QgejcNGZqfxE8Qa4Sr1AX8g0RPYrZdNSmS9qNtexT6XC07f9ixbON98GC0X87gQf5TLEV2d7Kif/ewEjihFRaOlggyjcBXBie/vG/Kz/+dTms7EDmnaGfQdToTh7dHVph4c79vDRXfv4gyf+3XhyZZ99+it7+hnYwcb20YdP7H/70z+wN2cnNpte2pOHR7ZtU7u6fFOKU0OWlA2KONG3iTMUnNv5+Rt7+fLY2bEeP3nPDg8PvHB2AQrzEQawLYoFcWI7ijNRWBtFlwS0cC5wHeYdBY58KUnAjtopAVPQGdodbRE6gfudDUBYXDXvWBdj6W/AEgXWLPyOvqE96DYKFWkvXviCwsotczAV/iiQNvu/bH98DnUU+olrMB60R6AHGIMgP+g/7AG20/i5AKuhLZ6ITjAV9Ie6T/AI7Jb2je9U/ug7ADZnZewEkoGVC3JFGzn24He+fFYwlcof48z5ThT4R2EofT4LRQGkGk9mXki7YOgJ9IbNCuuRy2w8dnkD6AaWAwCdQmZgnho7uHNnuGPT67EztnULKwv6i4J0mB8KYlEcDT+ieoZ+4XsUsDsbBljQpuNFLMJYyVTm+jaZWXerY8PuwLZumtySEKqlOF/YaNAGwFZeyEsZ+WcRU65QsFwY+3A/WCIApMI/2B6GQ4anJq/nVngUBWPdHf8wT3MHffnYbgJQxvmMYuIofuQfACJQ8O7MVKNgplKdpv1R73F9uMbmlGXaMmQO9i/IEm0RaAW9os36eFD4X9Yami/jfoIdud7A9/A7mIecX2tekOMqyZU016Dd0z9wTYvnBJCKbEENMxfbxPMgi2A9DCYg6MRwCAYwL1d3meT1Sci5zJfrdwQHB/GRyaWAehaxScFU/h3sv4B/5sG4xqLvZl4a0JjGKs1V2/IOzS14DWNRxLEYFwsoIEe0D/8JmeAP/Kb6HfaBz2b+zHnH5yF/VMI3MtJ1SAOkagp1m7FF0Tn9K//38YLxpaxNqL8AZwSrZfCaxJ/GN0U/A0wFoEP425B5gAXwWWN3UYYvPsDXgYWN7wYyAXAT7HmIFw2IVPMbzdGz39VcvpYbLvwYAHkO8FEf2zBTqS1rbo7PVTc4z6o7/Iy+30FmACFsA2i/42CpKUClBtBM3zq9Hev0Bg6kAnsVfBkYg4LFyBwItDvsWx8sS/CB07HnMqevX9p0CrD+3MFUHQekAVwLkGuw9i3y9QLG1fmmXmrfl3O+sOelfwX2SqAnwI3qk7gGoH8icCoOCwkwFZ/H/BXXnp9fLsBUYON88eKFHR3dsUeP3rePP/4Xzr74zTfP7W//9hNnURoOzZ48eWgfffRhYd+ZOEPX3AFRAPdeuvtArrCzA/B9b6FTkCdYvpp8KtZRAJtMPdYtM9yrzNSude4pt1peA5nQjgnYgF9erHULmMphh7Bvp2nDvy27mRYw1WzqwOQeGDUBmka8mkxtXECuYC501j70f45DppAzQ78CWNzrd50xFYCfw8Mju3Pnnl1eAxw+tvM3lw6ouhpN7Ec/+l3b6vTss88+d7sFGOjF8Utn38IY9/YPbXfvwHME5EiYQ+S8l5fntgvG1i6KoINFy1HTQdTmnsA/K1x6zojnp5WHbw/AUcdmN4jx23ZxMbKnnz+3szcFYIRDFHpgFdux3Z1dOwQg7Ohosd6azibeB+jO5dWljUeXdnV95espsHPCZzqzUGFOpA9p1lA84CZyAsYa+hewCQP4Bpskay99pf/v6xHk1/1FXhlsd2AYw/MAPgpLW/ic4m8hIwDSwJxF8B+u40ECXOMPhmB/HdqgsGeiLwAhEvgd2FqyAIbvJPgbQNiwxcL6VwjNFv6QjFIFRO15GwCGZY0IoCOceozVeTIXhwBBD7h2ho553oE1wdGRPXjyxMeOfJS5OdbIDqS7AYNhsDTGGiniFeYMfdW1ucZFFtX7HJV8qO+HawDYF4BI3Q9Sn0TwMvqCtghMRtue95Yx4rm49kc/+pGzWcGPuD8FwHUe8a7m+zVOqa/QPuf9nVp+4VFWfPaqtvR5vE99epOLNcC55bgQB8NoDpHv1xioMRN9pH7ifl7H2KL3cT3E3CfnT7U+5xie4+yq7zX+Uf4KyKjlFOxv25xofqHrZY49r+XYX5UHdVbBgrdtT8eU5aVxSnWilhO16aCuxTiWLPNaO7qWqeXyTd4afgnXYCwE5ap9q87k2Kv+qk1fa7rLzxifVSZsozbOPC81udbuY+6n12u+lXWvTa/r66LmsIa2uanNUducsw39fmlNXmIWY2aWV02W6+y25s/yWDTPx3dqu3nu1b702ToOzW1V377ru2Btp6aLWS61NUWWZX5Onhv1TzWdUbnnOdQxs++q39zfyHKvxRTtl9pkzY5r3+e+6FiyX826kv1ZLY60zUeeEx3/qjnMPqXN7trm77YyqNnNKj+XY7/Oa5vcVvVF22Kcv40tr3pmTVZ5vm/jy7POtOUPtTnW/RON0Xle1S8vZOlGKqzn6wZUvs+yrNlfm+1kv5DnNX+f49qqLr6Ljq2yl2zrqm95PvEc3UegT8k5vvoezT/Ud6o/yvPF91y3nCK/TPt6W1urxcI2fdQ2NNas0/lajqC+cd0cvy2buIPP2ICp3kVLNtduJLCRwEYCGwn8JktgA6b6TZ79zdg3EthIYCOBjQTeSQJ/9md/tq5stPUkP22otum4vAEWJ7jyT9sC+10/182WVRv3tRcXuum8bnOhTai4Twu+uIjXDRW2rS8Z2F7ePGndAMIb5DJTeWMRv+vzahtq76QU5WLdgK1tOLIdXKenD+b78kYOn7VuQzb3uW3T5LuMTe9Rmdd+zptj1DnVqdy3rItqHzp/tU2jtk1dlWvug9qVzgv1s6aDvIfjqz0/Nvri5Oj8AlI3a2tgKh0ndTTbHH7Xjcys23kDsG2usg7onPEZaqd6ou0qn5TnIsuopkc6HlxP9pRVc1DzRW16cBt9r/WT7a/TubYx5/vafqdusgiHL9MxJywwWOVPs7+ovbhXHa/FoVoBXZs/4eeUTy6Cyzqq4+YYeY+OnXJUu1GfsSr+ZN+C31nMUfPFq/SS/ed9qu9t92Ufnu1SfQbHjKI9/OELdv5f85cat2vzzflDP7It5/GrHGtt8XsWlNX8ds0/4VkopkJxVZaHnsDMMbMwV4uD1Bdk/VPfBnaCLS+6i/EufVcYo7Ke89osy9yO+j0WBdFf5xic55lzw/ETLIaiK1yLvgIEhT8onGTh5vPnz+3Xn/3afv6LX3jBKK5hrsNiIwI1CKJhAThPs1e9UJ1iX6KvUVfnp6N78crMiy3xh/4Gz0UhnDNojQMMweLXkIO3tCS2NsaLxUXfEUwVcxWpMNvwE+075bR0sAt4sWLPi7T9dPpy8ng5rN8LRwHeAazE5hNncUDRPsBU/S5OdJ/Y3XsH9vDhHXt4H8AfzNFr++rzp/bs66/t9GxkH3/8gf3pT/+tXV6e2nx6ZQ8AxLKpja4vvNARoK2wOxTsTb1QF/M0Ho3s9PSVvXp1YpeXF9bvde2DD57Y4dGhs1P5S76CEotTwAN8gzkDiwcKrbvd4aL4Mfsf1VV+R/unLbHIM9gCYi6he/gd97AAWv0CbSrnRjmG0Q9Qr8GmRv8J3QYo4N69ewt/4LENfgJFnA6aaEBD6lPUL+WX3PTtBEHgdz/1vrA6uB574WQUuON3nnQfv0dBOuSAseOf+7ob6FWvMAigmDMKdSCrhpkoWJfwTP9sOxiIYK8o2MUfPA8AR/xRsBf6p6fi4xkad1nsqX435N2wNKIYOkA1wXgAfXdWu+ncxiiwngAsGaXJAPW4LuF7ZxIoDEedbS82dj98M3X7wR3Xo2svzB72+zYBWwCYMno9L8CGjwDrgetLYe5wzqjCSIDlVugb9BbsCGO7BjtYYVbCmBxMtbvjYC2XORhgIC8/0X/ZpfioNY4UMBUYawC2glwBoAGA0plQPI5O7WoUTEwOKnTd7rteOJgKubPrW+l38UkRF5rPnCWnsEuQWWcBInFQE09UjXv4IhzzGYAUyBwgXMxHMFmR6YdzTKYoH4+DTABAjPmCLyHYD0AjMlMFi2AA6qIQGGx8AJCGjvMPdUr9Oe0Y34U8AiCo+pdtfTl+lhr4Mvac81EOtFXaF206dLphc4SfdNavUcwV5A0gHwrc4QcB/FDGrpgj4Zdy4F75V04JjtktRQFL4LwmWoU5FSYvyHIbLHZjByUTiAr5QD+Zn/GZq/JI5gFa6KH+2BnfegGeYB5C+eMz9AE+hPk+/AcLyTUn4s/6bPrKAKoCtECWqJjBJmdpPwyDrFK1PRc8swEXFoAeACoOigiayGCLAuNKgBBDDmDXISgq5o8MMgGmooYV4JXMX9wHgBwAGDMHA4GhimyUq3Ja1XUdT87V3lpPYG+qMKTp8ynzvIbSvDhsP/wCr895JXMs2g58shPsFTDVznDP5gCOzLcdPAIgVW+wa1vbPb8GTFYADALcidwNucTeztBBr2B6RB4zHl3Z2ekr/wx+YXsb/Yp/BFMxB9AYq2NRfcr69pbM6KdD0zzmQBeCXbABDXLdp76JPoLsMdRVyhJtX10CQAFWrqEzU33zzTcGgMTe3pE9ePDEfQDYkn71q2/s1aszu3On47naD3/4/RI3Z87YBUD72dmpjSdgvDH3M4gJAFN5v8Fe2tkO1r7BoORgWH+D4XJsk1kwRy1x3LUwZqv8dM5ph7QP5nnwjRMAc+czZ80KQGRhoiwyjBhSWAeRNc6CWROgqZ3CeItBBPg3QCMuR2S985n33xmGPJ8ZOGAVukEQCeZgZweMUwf2+uzcLi9HNgHD5Qxg4b79yZ/8xA4O7tiXXz2zl69e2+npmf3610/t+PilM4AeHd21g8M77kcBkMFYAQKCf8ehF5AbgHx+SI7Le8Hh44HFPYDYD/CCEZO3rd/fscFwz/YPjtwuPv30C/vyyxf2/MWZP6fb79rhwa7tgTFrd88BLg2rHwDmIweqoj/wIT6nzhYcIHIC2XSuuM5p4lqAqdx3c04AAO733IYVTMX1mR/uUHIJ5CHIi8DkFT4SvjoYyAh+bWJIMC95NjUHSAtzF0yRAMuBKW0BNvDcNw6SwD3O0OhrEB6Sgdwo4gHYyoJpcts6ftgEwWFYt4AdUtfRTayF3gEMtQBKOnsfYvfIdS2DqVyfy/dceyCvRN63s7drewcHdnT/QTCXFsAV+o45QxuwC4KwuJao+ePl2NZ4W8ZX6D/kjjlgbKdv0cMXcCfiLdoncArtoS/4Q+YyAr1gM7/3e7/nh0Sw0ByHAYBdlazctX2C5XxqGVCd/a+u8/gsjV+aEzD3o6zQTt7DoE/SZ/Eaykv3pOM7vidpQPE6Bu0z/XqOiXktqvGRP+v+Rk0Omn9RD3KeVetXm35wnPqsGpiK96tccw5AWbPflG8tH9f4lmME7tf9npw71PRJYzPlXMs5VFfYbv5f5b4q5ut9uS1tJ8+jgqNUtzkHlD++4xop630tR2Ef8r5ETQ78LNsR9Z9jy+PIeqT9WiWPbO+ML6pPeUy1e1T/a3qhuqFjUzmvmu91a0DKQ+0hyxLXrJsDfU7NNvP3NV2lDGmH+J3vS5hPsW/NOuTtwvjWPLYsSvReHesqvdL+6vNrdtI2T9lWs37rs7LNqvzZftZ1jKu2zq/NDfV0Ae5Pe+36bJ1P3EedUjmwDfrurFfrZNtm6zV7rOlSTefadOxddfm2fmDVfK7zWTXbr92T50XbzHpP/9vmd1Y9v03GtXty/LrNXOd71j1jVX9q32UbVT2v2VnW8cWZNWvfbSyPNvvrVbJoi/s6HrXnHE/43SrfWtNdbTfHEV7/rvLO9sf7mbuoHee9SZ0r9fOaZ+H5Nd8S8m32R2+je+zrOj+Q/UfOJbIe1WxY5+xd2svX3vZeyr3NvjZgqttqyOa6jQQ2EthIYCOB33QJbMBUv+kasBn/RgIbCWwksJHArSXwH//jf6yCqVZt9KzbJM6botGZ5VN680YOO5w3PXQgbZs2tZcJeZNNX/jzei0Eyi9vdIz557x412f7Nkc5xTaf2pZP6OO1OkZunuSNZGel8jqfpoBLNz50vLrhpC/pbqsUOj5u7nCTUp/HceJ/FlXWNqpyu7rBrm3pvTX9a9uYXzeudZuWlGPb83WceTNpXbFRW9u1zf5146h9n/WBm195s672MoU2qPewjeXnNgWwHE9+scOCWZWlbiZmm6nZck0mtQ21PE81f0TbU7tmn8MOoziuzb+oHPSafGKmtq0v4NU2UexC1gP1VbltnTPaW5tOrNLpbIM1HVH/m3W6JhPtW9v3WXd0Axl9wDNUT2pjy/Ot8s0+sdYn1c91G+65ffY3AzdUpzkOts150t/zZ9kfq49f5fNq84br9XOOVwtQdB60ELOmUzVdyfPU1g/6DcoHxbq4Fm2q/WW94PUci/qh7Iv1O/YV8tMXRbWYo3bGPulJwblYhn3MOhb8AsuF8CoP6oOOmXLOcU71kfctdLCcCIjCNvVZbCvH8VoRzKr4oOPl3NTsJ9sbr2FBCMEamGvIk0ViLOZCQRqKqH/5y1/a3/3d39kvP/mV6wQAHOgz2TvQH2UTIkhL+6mnXLOgTVm1osiv/CuF1yhWDvBqtIXrAUbAPxSWaVFbFL8uv5SqvUesAqvWvnCsM1MtzXcBVuFRwUgVrEwAM6GgkGykEa9CB+ME/i3rd7ass4ViwmlhpurZ0dGu7Qx71tvesvsPjuz+/UMvTgZA6uTVCzt+/o2dHB/b+cW1fe/jD+0nP/4jG48v7GZ2bYe7Xdu6QVHhlXW6TeEZ5I6iUfQJfUAx6cnLYzs+fhEMZbs79uGH79vR0YEzWnl8LKwBYPogIyM+98LLLsYHtgIUqjfF6rTRHJc0btA/Yy6DRSeYdfA/igehY/QNbXm06rz6zFo8hR4fHx8vsV4ATPXw4cMFG4b7Ia/snNp8QbzLvAI0Jn4Wepn2AA7BhlAs6u0X0E7oYugrxhxFq3HSP/IH/76AlfAwyJO+ASAO/IO+EzThzzEUUA4WDAJgAUF/Ca7Az3raOtcnKAgFQwMKifk83EOABGRLYJn6fPXn6CP6oIXu6mO90BVVux7PyGLQDZAdYH1eZDu3iesTLohCXgBO4SNRkIsx42YAeBzE2QkQBEF10BMUWwOgM766tO2bG2fq4MtrFE1jbgL00xz2EaQHABG4NoYfQaH3ZOwsEGTz6nS7tr8HRpA9b382ndjWfGYFU+e4DJ9fH3gAuBxUgRfhpZi80wPrk5Wi17mPBUXBaBtzPgKIawQ5IocMoCDmwgvkA85jW1sEm0R+FbEoGvfi7G4ANMn0A/nCF4ZfjGL88KXwO2GTjGd4jmMjHeAGXxAsbWRAg32jnwGMinFGjow1Yd9BEpiTHEeYRzd2F3oAQAXmS+2Uc4NnRh8ABGiKqyF7AgYifsQaXOMcgU86z2R6dqDXzdwLu2mTZBRB3zFBC9CY5wIaN9Be6AhAiADwoTAbzBooUj46OrTpDAAyyDnsfzmnKVJD3uQsGAVMDUmW4vAG81AYhQrYKp4jYKqtbRsUewdQA3qK8ZA9DcXVmjfQV9ZyUOYwbet9B771gz2SstbnKZgKzyKYKufS9GHZ/2qOBaBFk5c1Wc4yi2QxtvI19IQsa8wpoq9RgO+xpLMdxfyFlQS+IEDthcWpABADMEs2p5KfgVHJ/RfmCQwewRwunn7BnuLyhT4WcLLHRwcFNb6PPnCRf7lOhn/UvNfngyDyQodT+DYKhrkwKBXfCvsD0NzBHkRxFxnl/E9tI3x5gD9q+X/R4gIoC5kAFOFsarbtzFQEU03nZtfjmcd+gEj6wz3rgpXK5YJ/YKUC2K9ne8OhA6gu3wDIW4BD52fW3Q7mqps5QGiIfTcGlh7kJowx6IPqbV4D5P23tvxX8/Z5QDccYBKsJsEESCAQdcv9esndCSbxuF/iP+SIa0fXYDkK9sxXr17bt99840xdYO4CuAcAvvF4Zk+fnjpr0Xvv9ez73weY6gclB5w5M9WrkxN7cfzctRKgRsQhgKmQQwK86Z93AmiqYCoHhYyDaTFGxMPIC4CwgJlDp8LBRN4JsFscluHy4IEPRf8jNws/7zYFcCKYIP0ggOL/fa4hp/DdIcOwGYKpEGcBAAPYhZ+7Xy6MMrjfQeeTiYNvce3h0YGDIG9s6oCQ3d09B+gh5vX7Q3t5cmqXVyOzG6wbe7azu2//4X//P+3hw8f2/MVL++Krr+zLr762X/z8l/bs2TfO+HTnzn1ntTo7f+N+1BkxXb8BhIx4AGC1A6cQPz3uYHzQzXLAQwEEYazTGQHO2854dXh0z9vv9vr22a+/sF/83VP77z//wsfc63fs6GjPDg727c7hnQWg02Xm7LTmYCqAmTrd6FfkwQ27Gv3l8l5GA5aOHCMOOXA/4/Fm24Fi8JHwn4zRBB3Feqzr/gR6FuBhgrEDdEofE/6yZD4l6Plv0IEpbHdqM2eEwsyGDAO4GCtuZ2bE2kBl9RwAACAASURBVAPXAWROwJYDzQOY6oDAknP4WqIbAKzQ0KKj0FOyERVlR+4N/WKu4/0obI74Gfrm4G7vC9i0MNdjP0iCewjQO2eDA9Btb8929g/sajTyvIpxEM9YMG4WZiN8jz88LKHGkpHXKLqXErnqct6OMaMdsLPif9wPNjPEfbKq4TOCqZDX43e2jdj8+7//+x6j3dZhy/BX82C8rflJzQt0z4TROe+F8nNeqzFFYz/XgTkfUJnm/bOwi4bd0XW65H98TqObDYA091v7VOt/bc8l7/HwPu7hsF+8TmXJ9rjPwbWu5mM59i78rhTach1LOTAG6r26r8McDP/TxvN7Ho2dlCfvW8S8Eht4b9tYVVe07SaTa3LgCDnLe2Bt17V9Xhu/6h+fr7qRn6W/5zlQueV5zTJyl1feB/KZeV7y3FAG+v8qGagO8jrus7e1VbNpzY9y2zUbzzaq46v9rHPAXC33Pes+dZpybJOJ2mtj62/LXuXY1v842GN5DVobf35Wfl7OP6kbeb6pH5FzLx9goDpK+8pzp31T+ennvDfr9W30XtvT5+t4VM/UH6m9q62oLtSek+21TS+4V7HKN+e2MpiqJpM837SN3M4qH5tltc6PtelYzT/kz2q6/F2u0flqk8tt2spjrdkG21plWzXf1qYbaj+r9Lr2XU3G7/qMd72+zf+ss8nsW1V+1E+M57uBqRYblu86nHe6nn3O/o5+Xseh+YbmPzpnq/Sk5qdX6WObDbTds+75tTigz1K/mMdXyz2iveWDUG4j/HX+qPaMmt+t+fRVvm1d7Mx+wEdX1qS1e9ty2ezn+ftP/v1PN7Xht1GQzTUbCWwksJHARgK/8RLYBMzfeBXYCGAjgY0ENhLYSOC2EvguYKraZkPeMODvzYuv5iT+2gK5bcGtmw61DYi2jYq8Aawv23gPNy5YKMUCxbxZUBubLtz12dwM0tPoeP86MJW2k/uPAjgWAdXkz7HUiqVuqwu8Dv3IG/a1TS9cw5dxebP+XTZcaxsnbRuNukl423HddtOytnGFe/Vlh7ZJmdTmQzeE2vqpm0Iqg7YNpNw/fYmpz1IdUDvEHNU21HQDj21zAzPuiWLJ/CJXX2rXXvJme6qNVzdB8/dZB1U/s41mGXPOWIiA76mj/xhgKp2bPE9kpqpt9rX5QtWtmv6s0unaBqj6FtXNVRvEq3Ry1cuHtjnNdtLm23W8Opa2/tRkmF/gZ92pyVQLIbQQN89n9s36bH2pq4VM1D8W8HAO2jaNa3Gt5mfYF7U/XodnaFFHzYezHzpnuIdF/W3xlfdpuyysp8+s+Zo8t3y+3pN9LOMR22RhTds81OI3rsWY+J3O0yo/TDBVm05mP492VJY6F21xIjoVr0dWgan4XMoq63BN3ll3syzzPdpGli9+VwAU5x5F2vCp0PevvvrKnj59ar/4xS/s2bNndnl95Sdk4x8KuwhmQqE5itHwGQrMAFxB8Rf+sRAkg6kIjmLcw/co6gPoBAVyqHvnyfsofiPTD8FU+J8F1Y39LUuRxe5N0fvy9wtg1TuAqZZ1p/xWdqsC7ABwSjCHBDgsCuZiTIHQiQL+qTMOoIBy2OtY14t6Zw5AGAy6dni4Y3u7fRv2unbv/qEdHu06uOP8zWs7fvncri/P7fryws7Pr+z9Dx7b//Lv/jUgL7ZtE+tvT+0GRf/jSy/ORT9YfIdT3oNNCEWFI3t18tJevHjuBZAH+7v2/vtP7ODwwMfgoGGwUfnZ867R3n8UEF9fXQeYagDQU4BGVhWSqdww55APrkcxIP7hhHXa9IMHD7wYkEUwbf5QbTPHFvxOcBGeg+eDmYqfwWegjUePHi38iJ/uDtAPCm5BF1YKrpeeXYqq+Z0zCIDtYnHafilCngdQhIXXzNdclwtAMHQkAC9cT5yfQxYBjiHYMfz3tu0MdxcARhSu4o+CYdT/0iZGXiQ78gJSFmNDnrBTFPHiftgzZEF2MJ1HPicXuS/5oi0wksy8oDaAMdAVaE0U+Xox7RxFyMg9g+kFxbbT+dzenDeApsPDIxsMdxYgqmDCAMwoCgWDzcTsGgWk86n1uwHGIuAnAEcAKMQL3JjrAFV4sbeDXMyLqPEd/NTl1YUXEWMeoPf7e/s2HACoMoli6hswxs2dOSrAVFGgsMhJUeBb2LjoTyFvL9TvBlA4Cp3nNkEh7wRFxwCHhP8FA5wD4jpg2SoF0V48GkXVAJoRTIL+wy6jsDxYDeBTMI8AzEFnqBN7e7vOkgJ5oK+QEZ7lPtO2nJkKdky/i7lfgH9KYSXmEdeEvTbPoj3kvLGJ+7jnxln2ekBOSLGA5jixriZogqDDiAFN/lYAcBOAEMEgFcXY8Y/AkmAniva5xivsJwXoBmAb46XLgMAhgmLKAScoBvfi+hFkHwxHsLt9FMPfOXQGkaury0UfdR0WY4sidwBRoO+um98BTIXx7A4jpr569WoBpiKzCXSGOoj/Yx6DxY4xlfkocyz1D7pPAnBFrxcx34ve3W+R4SzkTwYM+s3Ql2XGo9o6oqYji7gb+KISE8kw0UQKfkefTRAh5l2Bo2gD8ZWMaV4k7wX9AfAgWMbHT20sQJCFzjtjXrFvB81k9nD4j/BFPs/4W1jbwKTjuBVlxFwgWPyOAmbh2ApjlvenOVAn0pASawswwmOfo3+C6Q7AgQATlkQzeiR7PAH+qK/boq0AYxFg2hTYBztXOWzF2zdDmOl24HMGdrPVtcnsxi6vxnBu1hvsOAtTrz90oCx8EfwYdBN+CsyBF29O7dXLYzOwjM5gU9c26HZt2Acjy8jZB8FMNQejDcAWRX8xbuotwZ5aWKv5rO6RUMK6PuJ9YEoCaIvyW+imz0Mba1cASdxfFEAcQCKYC/hTyAz9Oz19bc+dtRXP79rR3SNnlhuNZvbFF2eep91/sGXvP35oH3zwvudWGDNA6qevX9vJq9d2/96R7e8D0BsApNDpAPQAbIRY0QCew04dEDwOUMcCyOxsbIXZj4xqRV/hz9xeyNIWiksjLMDg0A/qOA806ALgTIAL7AVMZIj3HhoDwIU/wVAU/QMAGs/y6wrRKYAyHtOnM89DAHgCuAvg9vcePwqGptnEASUAulw5SBj+vmevT89tNEbu3LXJGL512/7tv/0ju3f3oZ2enduLlyd2/PLEvvryazt++dIur65sf//Q9nYPnJ3zejxy2UCeATg0m0xxSMOVbSHXLbL2HBmMWcV/ICYR2Ou4+e2usxntHRw5KxX+dbZ7Dvb61a8+s7/6658FaG9r2/Orhw8e2scffS+APGU9gwMLcHAB8hC0P7+Z+v/wtTjoAHodDFXN4TX00TFhMY8ESbovcwBNx4HcAIgzP6KvJgNpFGeSlXLb491oFIyLkbOyEDzsYmlvAgODr0A+BzAVYrPnflsOggIwF3OFZM3Bc9hvxFoawsUepFPeBXuz60sBViMvA0g14lT4bupmeMpYU2v+AZAU2gyQKdoDQDFYTqewT/glshHCnxXmr8kY+V34GMwPWMPATNUd9G2r03O9ubq+XuTFkDtsD/EX6138jvUEbYm5X977ULkxD+M+e4E+Lu3P43mYIzDmMsYDTAW2VtgTDzDJYCr6StjMH/zBH/jaG3rmvhOAue2+SzDv5zAnYFyr/a/7x010Xo4x4X8aPcm/MxfB5+yr7v0Q2Mbv9R0E7m1kpsxW4fP4bG1D1yc6Ru3/Ihov8t1mTOx/WzzRNjXP4pgoR+ZofJ7uZdb24DnuPKb8u8Z33evMa2WdO9VFjovf5++o17qHxLnRnO72OV/1nMdWxiCOV+O4zqnOHfPdPGe1udb55M+6B8XPqG/oh7arvkf1qk3HdO9gle3U+pX7R1nkcS755pI0k1U+27PmTfqd6qf2uWZTvBb9oU+rzU0er8pI1yiq2zWZ8rOs26oDbXPNtSLHumr8NX+gY1W5r5rvNn1k2/ruqjamNtvnGDQPXqU3q3xdloOOs20ua3av+qE2q/5J40KbPWBMiFX0l3pdzcfUxr3qHh0vc98cq1UG6qfVl7fJW8fL59TmUeVVk3nW01U+7Db+bpV/ru2r1p6pz8jzl3Wipg9ZZrU+6fxkO1kng/x9lvFt7s/zfZt7sv9cdU+tTzUfojpDP6J+v01/sp/3vnj+/G6ltN9FdrVYTVmoPWssxz18N1SzqXU5xio7ybao195mXtVf1eYo76+xvZyzqn2pT31b//9+zFTrxtQ2pzUZ12SX9Tz7tdw+5dd2n16v7d1G937805+8m0KvE87m+40ENhLYSGAjgY0E/plKYBMw/5lO7GZYGwlsJLCRwEYC//AS+LM/+7O33ljcZuGri1/0qrYxuLzobYpgbjsKblzy+rxJz3Zz222bbLiOBYj4WQuLtKAob+rmjWJ+z3a44cPNNX2ubhplMFVtkzFvKnBzhYW12hcdZ61NFk3eVt75urzRnDfodGM5yyhviuQNJu27trtuc0T78K7jWrdpm8fAPrYV3tQ2zfiZbp7ljTDVCV5f01ntL1+GaB+VaaX2HLUPbtrVNsPzRh/u0/YCSNUU3PF73UzWTU6Ol5/V5j5vjt1WP9psPutCmw1SDtHHKESt+Rf1aW36eRt/xBf3AUhrijpoH7fR9ywr/v72Bmv9FNkss7bxZpvV39s25Ns2/Nlm7b5a+6vkkDfQV93P57zLi45sj7qZn2VN/5x9g8YA6nIuNKU/zifG5Tiwar51zrP/r/kVjkULJGp6o/qOewimyi9hs71ojEaxjhcnlVPLs33ke3EdY6LKk/dTjtoHfMfik1o7tZiA6/H87I/afA6e4T4Rxe1eWL28taDzVZN5LfZlf5L13b0QABZFdvpSbFVs1VzkNi86VX/VB2nOo/ZVeybnnC+zMe8oyj85ObFPPvnEPv30UwdSAfCyXUA5mGcyuuD5fqp3OTkb96IYkKArnSf2Rf05PwtfHkXCKP7C/yhmR1EhwSD4P/6hIBFMHSxej6dk1imeKp/1SK/jaeg1XWs+aysEKlfw9PouTi/HSe8oPgYzDEEBYJToOWMDxh4F62MvwEaBKgqLe2DQ2ELx5LYN+h07OBja7rDn4Kq7d/dtb69vs8nYwVSvXh/bHCwO47GDUR6/98j+8N/8nm1vzxxMtT2/ttn02iajS2emQhEuCgDRnwByBcsQig5fv35lJyfH3qfdnaE9fvyeHRyAnafnDAGwFxTEut3gd/cJN87KALYVsFIEQIaMRKWIt7Cu0v7UFvAzGZVQSIoiV/xD8R+e/+TJE2clIDgA/qvNj7T5UPURKNJA0S50mkxYaIdgKvpyL1xFXJ/Obd6J+N7ml+g3GJuynrN99I9+Ec/y0+WRf5XT5dk2/drr16cGQBWuIyAxmN46DurAM6KoMoAoaCcDqihzFKbiGgIXKXMyvEEmBFOhWBN9dQaoctI/x8axsMCMY1r48i0UHjcAlciPAnyAAnu8Kp7fBMAEjBIOtNrueJH0V8++tdPX13Z+MbV79/ZtuANGtDjtvzdAQfmWAwKhwygyH/R7Nro8t/l04v4iitLn1i32FswyUVRMcJ6DxAqwBY7F4QLzuRfMongZ7F0oPt7b3XVfhsJu2MiWzZxFBaAqB1a5khewjLOLFcaHovssqHVmCQL+vWi7AMIQi6eRe0OmPsZeAC87W7CxJrZF0SxYysDWAhBRtDvoD6xfGEqwjoSMX79+XQqwg1kCc0r2IMYI5gEocsdcBEgLehWALwcSLvQ9/BpMnmAqAFnwJwC00X8tCnNdKMW6bht2474tCvCLl5V1Otfo1F+1Aw+fRWboN2SQWRnoY9mHAFO9zWLV5B3ho5x4zgEbwWwUsSh+dqaVArQD6M0LxA2+auh6cbC/7ywwYDEhw8ey3MgqBsAe/oXtLYOpnBqsARGRNSYxU7m9D4bONob5JXsf7BR2jPhKgKP6AM0j8bPmsrRX2jOLswEsgI0xNilQHTKDvAIgGHOOWELgpT6/LYa25sRFDsyflnNKzldTSB0y7zmITsFgTe63VeYw8spuH8Cj5T9ZPs23YaNhLzEpcS0Z6QJUoww/LOzvdgPk+VYeWKXBZK6yDNTPeWGtn4jBYfNRtM7/Q68jXmk8rOWatTxc4xyfBT+KscJvOpPgds+2OgBTmTMDzcEM1BvYweFdGwx2HRgL8NAAQE9nI+pYZ2vb3py9tpPj58FCBXC2zRxkBaAl7AigVeRBPOClBqZSW+P49LqcZ9N/NLoZ4IzxdOzAGZVBzJmy7jQ/L67bAnAqcibaAPyVM/EUP478GHZ6dgZw09w63ciLwFR1/OLKQbSPHvXs4f079uD+fY87AJPBvwA8jZz58XsP7fBwzw8VAEgE8x1soAGaZm4Z8T3ASvBHwZTXMN03PjF0WvVD1wALQFVhIaL+6lqKugFQPVhUPUcvvqph3gOkCUAZAs/mAa4ujJvuQwCSiSOknDEJV45HyF/P7fzi3AHMd+/esY8++tAm07GdX7zxGIbYeHWNuIY42rWLi2ubTBE7e3Z5ibXA1H77t3/kDFGnZxd2cQmwK9Yvr+z09I3HeLBNDoe7voZBrHdgV2GGQl4BsNjl5YVbt+e73YjDYOTCeJ25z1nCuO7E7wPb3z9woNZwd99Zs26s40yxn376uf3/f/nfPKdAXrK7s29379yz9957vGDShD91FrL9Xc9LMf/b23NnzIwDI64CQF5AwPTNbWAqB/whli3AVGB3ApiqYbhirqeMlfR5mAuyg7rdFDAtAWcx9iZWIk/empt1AKAqjHk7O7s23NlxVjXkemAmQy57Nbp29jFnqiqsmA467gQzH/6hnw5ARq7l/vfGGTQbgGDKL0os0lzU1yYABBfQEcBU+Jn6zNzZ1xNgkCvMsoilu2CD29lxgNd4OrfLwpiLdQh0EPcQTAVwE+bhxYsXrkcs2Ec7al+6Dtc1b7OWCRA478PnnuMNBs5GxfUP4i3WAq6ThaGZTFTQFb0P/QUzFZ4BnfIcs4tDOYZVMNW6+FjLH3hPjjXUJf1c10/qX9RHcVx8ruaVvEf3DZvDHtyzVdMOlb3+rG008b5hy9TP8oOX99EJ/m7aV1mxTc47n5v32Tk+5uEcG322yo/7SCpnthkxodmX1jnSvC/nYvk73auqjVdjQ5arzrvKLudFte9yDqj5DMdYazs/u9aHVe1TbpS/5hcK4NO2Nb/ItsD7dTza/m1lluM2288y0DxRfQ8Pasl5ZHv+24AUV12T54I+dZErlXVbth3tv+oq9Zz/Z5+i8qrluFmfVf74ToEzt9VJ9o92tsrf6TPR9iJfKl9of3QPizEj97/mzGo63mZrKs/aHKya2+xXan4zt1uz25rvzfqcZbrKR62y6Zq96TgoDx33dwFTqW216XaWX9bt2jOyPeH3Wsys6UW2jayLtX7qZzk2ZbllW+R4NEZkG9F51vHX5rBt7nKeUBt722e3safavYu9zFs2ti6mrPI1uDf7w6yn/D3b4CpfkG3RcJjMdwBT5TbWxdhV86W6nMesAPqaj63pFp/RFl+zDvO5OXe6jZ/FPcxF6dtxH+1Gx0071j3zvBZot9d3Z6a6pZougdU1d2iTrX6eY2nNh9fsQGW1rp+1+L7Kb/3JT368qQ1fJ9TN9xsJbCSwkcBGAhsJLN5ubESxkcBGAhsJbCSwkcBGAmsl8Od//uc3uritbXTqghg/6ybS7TeImmKg2sZpbRMWbenmSdsGTW3zSDdCdbNE+64FFbUNNb1WN3XYHjdIaptcuulI+XGTBb/n/mkfay87cHovigH0OvafJy7nNnny9FolaLkgyzvPe20MeYNbx66bdLXNJV67akP+9vrWPuraXOumUd4QWnc951Nto21TLD8ry7RtU5z90406L8AsxVdtG6Cqm7hXi1t1k7FtwzU2uepgKgWF1AoCakXxlJVuVKrc9MXxOrmv2vRteyHfzHNTKJn9m2pOfjmgv99mEz7aaw77Ur1v21RU/0B7V7vXn7MM2Kf8EqZNv/PY142pZps6jvx9flmP+dU2bmPPWY9WzXverFbbzD+vGvtt5kb9H+WrYN1/CDCVzr/+rG23xTpuUHODvxbDarrOl90ar7JO6n30KSwMz3Ku2Qz1Qk8BpW0osNkLXLsAypQTzIXZIMc7fSmRdbKmM21+XuWJciwUian9tOUKfOFai/0qE82xFv3E+LaXT2nWeNiWH6k9tb28zWPXgo88/7Vxqiz1XhRroagMceibb75xNqpf/vKX9sUXX/hju72uF5vhHhaW0tdrwR/llV9C5RwhF3yiX1HUPovT7G3Li21x8j4KxhRQBXABAQZhRzHyVWAq1Y/GV7AUa937mRVgqgWQKgouUcTC4t8oRIxnD/pDB0IEkAogCYCRUIhntgO2mQKmAvgAgKr9/b4N+8FYtX8wtOFO12bjkV1dvrHzi1PrbOFk+Jmdnl3Zo4f37V//wY9sy6ZmNyOz6aVNRhc2ur7wgs2dnaE9fPjQixzRJwDU0AcUHr55c1bAGFdeAP3o0X0v8ASYCvf2Afbo9a3bidP8WcTnBYnO4LHtRcWYXxbPYm7JPMU8hcxiLOAHOAEFfwBRoQgZ7Cv4Drr0ve99z8BOhe9xH1nQ0AbmUYu8st3nl7fMm6FDUex8VgpXt50Jge1A9x3Y0u3ZoNuz8U3kY7QR/Ky2p+sNxgb2jfpFX02Z4Xf0w3lKxA/Rt2P8x8cv7c2bc5cFCirxD39QRI+CXfoe6D8AMQTKRrF1w+RE1jiAlhgDMD5chz6wMJzyoazBcqRAFY5Z/Tg+ox93P+02AE0gUKWAHMFAtd31seLbmbP/FDDVVsdenZ7Z3/7s5/bFFxf27NnM7t03GwzMnGAJBeRds37fbG9vYA8f3rMHD+7Z0eG+ja8vbT4ZO1Ma84n9gwMbuH5HATnGDBmgoHhvf98L1lHYq34HDGHUS9zj4+72C+vItYFAY3enb/PZ2MFVrvCO24/cO2w5Cux9jgA69CJ7sL+9Xdw+R+m8APQIWnOWHxTmF+YOPpcMFjrHwwH8dPhqzAPGCb0GMA76wBjrrB7D0BfqjOsEgMW2baPCkMF+MvYwl6cuB0ApQDToF3QnGK4CPI0xsHDPdaIwvAThCQBouLcBWioIhnJTOUQcCDvHH8iSbISUK9rDP+hsxGmyfzXMw7omiUeFTsZ4Is5EATruCUYcyp3xTXMhthd2P3fZ0tezz3jWwvYB2kJxuOtHBKkA4rjEq2Cq+C5yasQ/7BEAtAqfRR1QZiraOPpEO87+0J9YAHO6nudYw+eC3aNhReNalD4P/ysgH30IMEnDYFVrl3rH2M9+LnK7ou+8jv83bFULcbo+EAQAn8L+q19aUIIiXwHr206wdzXz0wALqPfMWYNdsWFh0fsiRww70DUZr0GshAyb/r9daN2MpLHHvL7Je1Rqu/y5qPJK4JbGqZwvtq1tNN9020di4mBKgC+dF8uZKAHEvLgaG/CdW1tdO7pz33Z29x0wi7wNuYIfxAB9n83s7OzUTl4e2810DM0uYHH42Y6Nx2DjAWBkWe45nhJwygMeIAvqPmN0ztM5ziZXMGeEBACWvi2vX0PG0ZfmmmC9Cb8XgCr6WIL5oWvMU87O3tjr1xd2cnJl12OAW8zGY8Sxnn3wwb7dOdq3/d09Oz19ZReXFwuWUPgogOKRe3kviE0q+a3baGGTwvfwX7M5mLHoy5bB7Jp/x/WN7jOHp99l/q52SPsoSu3xHSyDZCxS++C1i3XdjHlAU9wfuVCwCZJVBzGLORl8yoMHD+0HP/gtO3tzZt98+8zZeALIAmULPz+dIIoC/DmwN2eXdn5+aY8ePXamqJNXZ84EBb95fT22y6trj4tgTkPuhDkC2xCYsAD0wZ87d5Bf3dj5+ZmHdgcG4dCBwtxKtln02dklkVN0eg7OunPnru3t7lu3N3S7mM5u7Ho0tV9/9pX917/8me3uDuwAjIZ3H9iwP/R+Id/kwRPOErt14wzAyMN3diM/h05HPB8v+S/1eSHzhvkSvyMmI74vmKm8zxET8UfBVNAPzV2Ya3AuI2YEex2fwb1p/A5Oqd5Wx4bdvt05OvJ/7733nh0d3bGd3T27uLy007MzP4jj+OTEzt6ce97rIPdxMLohMQCgCr4G/+A1ZwXsHH6nAQMTiKd+9G0b37K5s5GWAyvAUDUOBuuQT+Rr+B/eGnaNOI75gP71AKy7MXtzeWnXI4DYp3b//v0FmAo6gGsB8sMzjo+PvS3Iir6J+Sjag33pvgvl2OQ98R6AjBzQLa6d0B+MjyCuzBROv6Z+EKAr6Nfv/u7v+lzjoApfF/T6ttPfLUx3TY5Ui1e6flJdyDmEzoP+zBjNz5hLaD7G7zQ26T6M5uhcG2leGjGbjKfLbFJLfksOBtQ28/pFYx/vz3tybX3O+qhrU/xMXeRz6WvxfLU/yjfvu9Fv530qPkdjWN47zH45z5nuD+E7jaH4TtvI88e50/9zrpHzm9x+be+Mn+V8hH3V/2tzkudf97v0Z95LmTGmU57MQZbXEc3eodp1zRZqY8N1zH2z/GiL2q+ar9Px0TY0J2XOzv0XPlftuqYnuE5BJvrMmo5Tz7m3kOenJhPNb7PN1eamzcewLY1tWRfUXtpy4DZfsaovt+lnm57pfiv1LfehZqM1ObTZWtajPHf6fa2fq+y51leVs+p89j3U1ZpOt8UBfYauL+mr2vwJ72vzjf+YYKraGk7jftbL5bVGs3dFv5P9ftZztYU2e2nTsezva3OWP8PvmuO0PXuVbt3GhvI4a3pc+yyvA1fJRL/TebvNPavGt+p+zqfG3uzHNW6qfGu6oM/J9vc/C0y1am5yn9WOsx6tmnN+p/PUpkc5ttZiQfaf9Is5bmsuymu450QbZZ9y39pyprfmCTzo615BVZSqFtd4WS3/wPW30fNV8qv5+9vYS74m6z9l2yYz2sEf//hPvoOkvksPN/dsM0AFdQAAIABJREFUJLCRwEYCGwlsJPBPWwKbgPlPe/42vd9IYCOBjQQ2EvifKIG/+Iu/KAfnLjO05AWwbkJws+DtBX57x1mUxAVubQO29rJAN5Pbnt62kNf+1V6o6Oa/LtRrGz1tLzL0hR3HVpNLrY/cDNANId0k0+IDgqnyJrIWPORNBb5s+67qpG3ldmsbMPiMABv8rP1pe0EMWa3SBe075+tdNlZ5P19IrXpG1pH8kjjPk8qAz60V1HNDKm/+6EaV9ivrrdqM6qluAmeZ1DaeVN90rLVNNG0TBSEoHsnz2Qamoqx141M3RPVFQfYHeeNOx1XTk6zbbS8S6jbQFChmW9S51p9Vj3jPujYVTLXuWrZF3cs2eBtbUflm+WU/l32VvrDkd6or+f5aIUXWrWxztd/z/Ki+UI9yP6g7tbnltTr+2qaufk97qsWKmh9q0xFtG8/X/utLuew/arqc2832onqr88XrOOa2+KfP13578ZAz/zQFn6ob/Jx+Ht/Rdtv8V9ZtXKdgKuotXzzQP2oxCX0QPlP/V3spwX5osUotdrTpp8czlCjLWwv9uRYP8H1+6V+bw7d0sYCp6n6q+TT79ZwvtBVy6LidacSL5ZZPSI5nF6CDM8ME80aWTxQLBoMD5uqbb761p0+f2qe//tSOXxx7Qdbu7k6wQRRGQzyDskPbLDJlcSb+Z+EadYvzy3upj+obFoWhKN6dgw0jwFQoLOSJ3CyGm82aF1BRgBjFzm/7nrdnQcFXfx9mKvQdRV3bDoDqLphmmmIvt1zvQL838KI2+hBnvtmCzQQzVWcbBfTBhIOT8QGm2hkC2NOxwbBj/cG29cDEMwNLy6VNxlc2ug6AyAfvP7E/+nf/xkajc5tNLm3YxensVw68gl6gsAZFds42ZTd2cXHusgWYCoX6r16dOMoAzD8PHty3vb2dMp4AS/T8dPwoqmSxl/vBrWAY4npA9ZLAHRbds9gYRZu4l2AEgHfQh9PTU59jPP+jjz4q/Y0T4fFP44PGzRy3c9EQ9AygCzwbzAQvX7709vA5CyMJJPTCw27PT3EfA5RWbII2k4uB0BbzJoxJc0P6UvpE+hIAw7ZLAakCS9A/yObFi5cO9sIfzBn+0ZYBVOEf6D+LoulHcqGe98lBMMGQw0JHtIN7oBf6Qhifw95Dr1Gw+DbAgPOwKMBuqvthtHKqLoCruB9gKhTKbnvBMYrV4YlRPDuezOzVq1P7xS+e23/7m2e2v282GEL/UZhsNp7AJgBy2ra9/YHdvbNnd+/s25PHD+1gf8e2t0IGGAPBYK9evbaXr944yBCMVfv7O/b++w99rsESgWJqlwt6Uopd1ce7z8S8T8cOptoZADSCwtqxs1m5rFH4W1iNWGCMe/g8+En6WuaL4YuDsSn0CYV1IWfMy+gahfoB8EE7nFvX/wJa8WLowXABpsJz8D3mDKwSzvtRgDPBbNAPwMt2fO7sYcV3g90Pusj5jMKjKH73MS7u4VphqwCbrmw8Dma0KAgjC18w71FvHJwzn5jd4LoGnBBxIFjV4IvQVugl/GdnoasEWKAdjwMlBkBu8GP9/sDZypq8JoprA+CANuK01waYEyAohEq0z3wlYi7Z3oINDEBTtEsG33gG5IMcCj5wy4uvoXP416zbI5q4LAHUKkxZDqDT0OR2UA6AWI7czlrlfwrwC4wh8FvMyQgwIFsG9R9yV7CJ7iXQnjXmqu9xPew2gBbGWM0D1U8QyFcDU+V9C/ZD+9nkoYWBZMHKpQfTNHE7/BDK95t42uSXDZC3uQM61bEekJjlj+Y9mkvSXtAGPg8GtNBNZ08pdHT+v7yVanKp2CfJueS6tQr7VcsBW3NUMrYUFirGPn0W7bmRRVGnAqqgDrDPaEuLgxb9QbwvigibARAWDFTw5ZfXYxu5D5g7mGrv4NBBq2DWi8MKooh8AhbRa+Qpl86kCTghmDaR83QA1JoDjAf5lVxVAA+wwZiHAnItbJ/s94JNThiimQe/NW+e94dpcUwxzgaAHzLn+mC5aBrgGQe3jAPc4jqDHHcaLDq6JgFo9/p6YsBwXF2NHVRycYH8dWI7O8VXdrquZxjDYACf3rOd3aEdHR5Yf4Acce5RkuxAzgi1WLfAlwB469Dcha9eHAsgQDDMQzPOJvfHfMPPReyJOB8ATzK0NCenhwqAVQp+LwA23pcSwzxmFNNgewvGv9nc8w/XCY8n4efhb+BfwQaFvA8AtN3dPXtw/4F977e+ZycnL+3pF089zsHP4x7kmbh/PoscotPrOyvVZAwQ9kPrdvt2cTlyBjA8+/jlKwPLJ8FUYKdyph8wUl5eBmB3e8v29nZdD09PX3s/CaYC0Gl0fb1gphoMei5zzBtAhQBned+2e57bHB7dseHOvjORff7FM/vrv/nvBWg8cGasg/1Du3v3vgNxEO8c6NIFoH/Pnj9/7mAqUD0h1vHwCDBm6ZqQBxE0vjjys/CNYP4kuDwASmAAwx/13YhX9AGauzTrtcgV4l/YSKz7ggEUuSsOVhj2evbB48f2B7/3u85KBhCTM0j6PxyAgPxi7ExgACaNAESc3fj8wCbASoqfA1u87b7a1xJbAdr2+Ov+N3IktL1gly465XaXALDOTDWL+M41ozOVFpZIPAd+BcDPQb/vjFRkgIVNgw1r7LHfjzzw7xhXFXyINqBHBHjjOvTTD5koAN68XqCMm3wTsu54LoE/uBfPQYzH/xg7wZvMkxj3OEdcT0L2AH4B0PYv/+W/9Hu5zkFeNugOF8ynGjc01vDZ/J8xZJHTlTina3bd+8D1lBHvJZhK45Lq9CLfTPsynHf2VWN25AOxN8Mcks/PcVjHquNrgNnL7Ot5DZf7V9tzymPD78wr0Me8Z8g+Ms/C9bp31pZLaF+4NkM7+pycE+Q8gM9mnOf/lA19heaMnC/do8v357wjy0nbreUovJ7/1/bdcl606pk1PWiTDeWa9ybZB83RNNfS/dQs53W/a9/X5YpsJ+eK2obmt8yZYk23vOeX5azPUJ+Sn6fj1rmn/9HPeK36htx3fvdd5knlvrx2b/Z31dbznK2S47p5a7N/HXOWFceq9kP/0DZ+fUbNhmmTNR3Ieo722d46/5Dbve14s161ybjmFzSeaP/4DI2jbfpckxH1n8+krqid13S0Zu9t9tBmF7Uxtcko207N96nc1ulMTYfb4qL6++yXs3/lc/Mav+3ZbbZU80G31Zda7ND2affr7Dh/T5/yLvfVfFiWRf6dY88+VH1EW4xRXc16p3az0BWcyPEdUDo5Hr2LPq27Vp+d9eg2sl8l37bvVObUn9q8qF7q3Or6PvsS1cds8zU7qfkvX1P7wXt/vz/ZDthXtqn7f21+vZZTqd5lP7jqObUYVdNblds637Jhpvr76cjm7o0ENhLYSGAjgd8cCfz9M4vfHFltRrqRwEYCGwlsJPAbLoH/8l/+y4KZKi+AuUjNi2G+lKluxlTkyQUy3mPVFt66WNaNBl3Y32aaVi2wVz2XG8fvujlW26jKY9Hf120ys4+6SbbYzN3u+qmYuoHITUBeg98pg3cdS5YvnqMvZPJc5M0m6kqt8B33qs7wBYFuPuXN4bzJs25jep1+sICVMmvbpOYcoH19kZE3dFTXdL74glPH2BTvNSe2sh1uuqmt6VhW2Uttk037rzqfN3GzvPOzlvU4itB10yq/aNHv2Gd9Iczn1fqcN8V17ms/1zbs86ZmlkPdV8WLQ/2jv69qOz9vtW1HgdcqP5f7QD1t2+xt6xvmhbqX/UKe87Y5ybpIHc0bq9n/8Hm1jeTahmqbTWcfp4Xx/C63sWrDXH1XTU/4GeVG35dfyGUfiN8pk1w0oL6z9vJ2ld6pbqlesOCHbdZ8fE1/NS4wFtdkn+Wufkv9Gf05+6Zyq8lIn5u/r+lUBlOhiIX9JQDBi6XKyemcBxa34loFYXM+1WfXdF8/c//hxYko+wq/rf70tv4z23yOO4vf0Ya/x1oGb2V56VhyvpNfqKqNUH54nhe6SXGt+socd9WH4BmMb5gTFIahsBFsVJ999pmzUxF0wcIuFBJS/wjAQiEPWaNQqEfWEC+sA3BEAHzZb1I+jf5GwfsUjDtelBesVCiIZIEdC+WbOQy7jQLOOoPUcrtL7rsU167bbtLDCeL+AELEKfZgcCIbFXMmvhxjSEJBG1hvGh0A0CWYqQCYApjK5hPrOLhty/b3B7YLMFUPwJO59fpbdrA7xGGTNp2N7Pz0tb15E8Wi3//eR/aTH/+JnZ2+tPH1mR3to+h0ZJcXpy43zBUK7QD4QlEkCjevr6+8OBRzjuJVFJECNHf//l3/v+djCoBYF0U58xvXNZ627vJ3gEhzOr76IwXjsIgQcwm9gB6SCYpgKvwfLCkd+/DDD+3evXsuUwXqrfKRtZikhY6QO9pG4SrYENAOdBX9INsLrsFBB8PewKZbwUyldljzoXoivfoR3kuwDHNQ2ARAPb1+z/tDsBgZksBMhYJstIXCyEePHpWCWgB8IveIZ0UOx7xM/RnaZoGdQ/TKifwEuKEt/Ixxsw+4Bz/DD9C2WHBIX6y+ZTEXXlddirsLSCXujyLf7S0FU6G4G/+6tu3rn46hbPyv//qp/d//1y9sd8/s4BDAvwMDccTFJdi3gsltNhvZ7k7PDg937F/96If23nv3rFfYYNAvMOednp7Z08+e2udfnNi3L8BCZfbo4ZH9q3/1PdcnFGwfn7xcAHMc0FeKi+EIoN9w3HEiycx6XTDKgR1gZNNJAVM58KQb181hi8GEgCF3uh1nWnCg1Q3nJkA9XoDu9fosWKcfCfu5BtsLwVTQOzAATgNIGDlTrOHQZwCqwMKFomDMGXwArkdBOXN5sK7hufTBjLvhf2ALIy92bnwZAG+OYvUic+ry3EF7oXfQKbQVgCOAB9H3AiJ1hoWGaQH+YzYbm92AyQV9L4CuUmisMVgZHAgiI2gTsmUMoD0761CJNdHPKP5WH5BzQwKjCLbC97RdjHs2RRF+FISzyJyggCjKBqgLMTPAfWCQwVygH8xRItcuJ/qjwL2ASvCcmQPVHK5B6EHEgjCqUIYC2vIfndVq5swaGD/GifmEzZIJTEFP9DOUg4KlYo5Dz/KaPnKwcOWUOYv28Z2u9Wn/aJ/6UMv5NMJSNpQp2+c1i3kqLFWa2zR+qO/9YC6peTH9IHWDfQSYgG3lXFh1T/Nv6pqzF4WnDRCI75/Ez9pvgoibOX2bJSPsrYkjHJ/GEvXdeT289HsLIJ59yvlmLadku8qAoXL1Z6BQXYCVSKvgAoY7ew5ouboGSAhA97Ed3blnBwdH1gdTXgGCQo7TycSur67dj26BQXAK8PjcmS7xu/sZl2vDqIRx4F7GQuqMA7rBGtkPPaCOv6VDJdlS/dCft+GfC2g0wHLNOiDy6wAfLYCOpQjVx+xMQZET0I6QpwLAgnGjf/AF8I2Q1fY2AFjXDmggGybAZ/EnfBZyx71dxOGh7e/vGQA7yCkh+wBTgfEGuWH0C+AagHyYk/iZDdDzwipHXWtbV3O8lLEW5PNe1c9GfzBGAFC2nCm1AXbFIQ08x4FrlDjYoIBWkD86YCviBHIC+EP4WYD6EbOR++3t7tm9+/ftw48/spcnx/b086ceTwI0u+P5AnIJAJe2cCyGs9MhNm05QxTYoQDOBhsV8qevn31rAFajHQCfdvcO3HdifASMexwZ9m08HXtOiJkHUAigMdjE9dWl2z1+B/AGYwLACkAuxFrMOwBCk8ncHr732G1hPJra18+e2y9+9WlhiMJeb8/u3LlvH7z/oQNlIKeTkxPr9bt29+6RA/zPL849XgJgBnkEKCcA+rQL9ffMB2IOA0zldodDDpArAFw7GCyBsfAsxlo8U9fVzCUd6LgA0kdQihwnAEqwQRy6sL+7Yz/46EP743/3h86Ye3F+7uN4eXLic4p4Cevq9Qa21QFIaduBZtejibNU4d/FJWxq5mxQnod1e+5fAB4PMDPiEsBbAC5Ofb0SYDeA8hr/zrFozGPcoW/zHBi2OYs4DEA2mHrB5uQ5FfyX55Nb3h+yezFPcDB+OXSEOQJjIJ6NeUWfuL6BPHW9wrkjk1TcG3PFXA3fAQQPwB36g/sVgMX20SfuHeAzZ1y7urLHjx/bkydP7Ic//KHPFdZ2njdsd63f6S/AVBpTcsygb9F1D2VNf8F1Xu1azg19M+Oy7l/o/XgG9VJ9NceXfTzzGNhlrH0aAHseV84HuS7C/zUwFeOw5g2UNfeoND/h9bX8Av108GYB9/Faxl32hes3ylhjku7faE6lOQt+5ho590N9eu5rTVZ537M237rezHOqfdS51PyE/aBt6Bhzzl6L41k+OV9alUtp/2p9VXtdte6nTqwar86F5mHa/9yfmr7SDmp5YU12fCZ1pPZMlZHOTdtcaD/1Gtox5ZHvr9kK284yzONrm3v1C7gm78frfiPjm/Zvlc7SXrJ8sl/S62pzqDqefR3fx9CPtdl4m67qs7OMdK5zH+ljVz239l3NjvOz1W5X2Te+y/Olss5tqe7rvOq8r9KxfA+vbfLU5b2YNn/eZuc1vaDdq8236UvNpmsyatORtrG32Wv2w806Ynn/e51Otvkw6voqv0hZ1PqebVPjUe57zYfxmjadfVfdX3c9x5B9Yu5rTZ4aHzjn2TbU1+m7mzy/NV2LraR17zXeHuE6H77KRtT/5Pwiz826OVr3vfYj/5xHlfWVepb1tC3+Zpte5SfVF9b8GdugbuN3vGchs/k6nVul423xmzFHY0D22TWdbdOFfG9trjT/WDWmbBv5Wfn3H//0J++u1LcV6ua6jQQ2EthIYCOBjQT+GUlgEzD/GU3mZigbCWwksJHARgL/uBKogalqGwS6kcWXOOhZbfHPjQr9H9fhRXb+s24Tbt3CWZ/Ha3WD6TabGLiGG9VtGw9tGwm163XTq7ZZsW6jgLJe2thHoeHi1Njl09R0DnKhkr7IehdN0k1pfQGSNzS5+awv+GrzoAVWfAmfN5b1ZZm2o5tIeDae9a5/eE9Nt3VTSOeupkd5Uy1vdPGFK1/IU7c4ttrLR1yjm1e1DfO2zSd8rvKhzek48oalbvTppqpuvuqmrxfgLE71DGlle6m98OCYsh/Q/mRfkTcx214e6H30Q1k3sw7ri3wWJ2UflnVSdUPbqfm+fC1/R0ETiocpd+qQvqDR563aHKzpAT/jy3jqg/qPrBfZr+Yih5pt6gt56p0WnrANjqvNTrMNZlmq7nqB0vX1ApChfdAXB3k8fEZtEzfrH6/hWJrCoHZmJpUnrmdxAgs9tJhklY2uizfq57S4VAuDIBOdr5qOaDvqs9TOs45Q1vRPWnyqBa7q02pzW3uxUItZ1AM+j/OrRSk8dRl+Vgu7NL7g2Vrs2fYipC2GqC51Cpiq9gJe7ZcFTFFo3BSWq0y1PcbUhY9AIX0pEtL+UnfUt+QYv0q/tNhj4R9Lkb7ahvrZrB+q0yysw2dffvmlg6j+5m/+xgEnuI+MPSg+1BOya3EpxwUt/GOcz3qWi3hZdH95cWEX5xc2Gl3ZdTmpPYrg62CpGC9iZ5sWLH++VLvuX63bbqqDqfASrD9AwWcwDiwXimtfg6Wns80CwKifRyExCmH7zjwwt5sZ2ALMen5i/cAG/Y51/WT4kfV6Zg/u3XUmg/l8Ys+ffW0vj49tMp3Z7/z2v7D/4z/8qb14/rVdnJ/Yo3u7tnWDArsoyoTeBDgJQMa5F5PiBHwUNONEfhRBjq5n/v2DB0fOTIUxobgXxZM9FMA6OGRaCvl7XtSIE9zH5TR1FL2S6SgXkNEHsBgZ/cG1+J9gKvSJQFuAiFBQCHlSj7QINNtemz4ShIeCScwP9OTbb1Fk+2pxgjragJ6z71s3W9bFXA3DD6uv0OIyjklBH+hHLubB72pnALfgFH4wUJCli+1grMfHJ14Yib6ClQrzxhx7OtFi7GWqFO3rImeYB9gmClPnCxAGfkbhNwpAwXpD5hv6PRZ8+twXRpBarF7YnQMgJw44auYC+o7iaejctoOmbm5QqI/i3551vHC2ZzdbHfuv//VT+4s//1t78LBjH3/8yP7wD//QAUvnF1deiA6AGUBSYG9Ckev3v//AHj++a0cHez6GYWEPeHF8bD/72X+3Tz55Y99+O7PDQ7Pf/u3H9pOf/qEXa8Mnf/LrT+3FixdeaIri6p0dMAzFqf2QCwBRAD7Crgf9bev3tmwyvnZAFYp5PVeGrW85z6FNC5g1QDR8KQ7gIQAEUYRsYBDxOt2AXZABSvUW6+nwbwBjRSE65s5BTwWAiLpRsjJBfwCgQvF+gF7NmTw4T3t7+/48FGdDZmCpCga/AEcRRBf6GcDJ+APET+O7QifALhXsEMjfJoX9I2J6AOa4hgCLi4Mwex33Zzc3mLMGTJVtN+fPZJOgP8WcoK/RboAZqJP4nzYH2TPn0P/DfgPYluNNrO+CvbGxsYn7Op+pAhSEjC8vR3Zxce0xBmCC/f2h7ewsg6kgV8jEn9vtua7jj8sb6MCAUdwOTIV5ciAhAIXBIoPxkikDbSwAkwX0gc8wDoKhFswcBYCpBcRL+ZmzFYd/wHzgGcyBNX/m3OEz5mWcd117ql7zOvY150Psh2MyHFBVuIMEIA6dwvM1L2/6FeCM7KfdH8qJ7FogTT2Y3wAgEMX17DMZ0RxSWfZoyKwWhDzBhOUAORTmO4MJvgjAy7o9Bfpm6jBluirPX6yhVjBT1fJUtTVdGzAm8R6uRXBNjAF+LWwNoAyAqaazuTPsAAB7eTWy09NzO31zYYeHd/wf/I3b0Wxuo/HIwKgGMMqg37O9nR2bTUfuVxzQDXDsdOo+1vcinGU0ZIe5IZiKLC+YO+gmYlZb0XleM+a1C1icALjFeBbzLzl6swZj3F9m776+HgkbX4C7EMu9j7MbBz8gFhEwtd0BWDrAp1dXlw5SJuMkYhsYkXYRtwDGd8YnsJsFcyFiRgd+xMcdACso6WSCeBBg9GD02nYACNcfur5QXdR1g+pEbW1CPdTvPIbdoE/moH89RVv3uvwe57AKPYCNRA6BuSMQDoAT5KbXdn7+xt68OfcYhTh8584dB4NcXF7Y8+MXvscMMA30Dj4AuQSAVABU4TuAmIBHge51On0H65xfXNrZmwt78fzYWSgBXB8OAXzd876MJ2MHMgUoaLgAtZ+8fuWeOcA6AGpM7OqSYCqwhw18TJhPPBNgKig8AMnnF9d2/8Ej29s/sJOTU3tx/NpeHJ/acCeYC9FfsFJ9+MHHdvfuXZ/rZ8+e2c3NzBnJkH9DBt3etsf7ACyDwRV7Tc2eIGNxY6dNbhnMVGTODsA3AI6ce+7p6jqXc0e7w+/QxQAvAgwcyOsJWDkBitwCk9eeM6jdPTqwvWHXhjjowUPojYMnz84v7OzNG4+T6MPh4V3b2QPj2q4Dz0ajib25uLJXr8/s5ckru7y4tuvx1Nm+PCcsdgPWKvhvrJlgt2C+Ql5EYKWutyAPjXn0sfQBzGvH17CdYBwcDmP+AWQiSy4OQIFPvxrFYQPI05Eb4+c4jKLntof1A56JewmsIuMXfRbsTPd16HPQT9oYbADtQScYz9EOfsfzIG+0R33gHpyu4aHHeCbWT2D0/eCDD+y3fuu3vH/Icd2HA7i5BRDrMuMeY3f2D9Q57slw/ZLBNepHGX91n4mxnZ+pPJgX6FgWexolX8F9eV+jyTcCDEhmKvV3movkNRztgPrDfEf9nvaT/pJzoT6WOUNtX4Z5IHWvyVMbFksF1ul7OI3lOhbaq+ZXaru13KO218VnUvZNDkb/0TDCLceByH20/ba+apyp3cPn5rid86G34rjsAdXa1vla5E1Fn9hv7ZuuFbRt9bHUX12n53w3P1P7Rv2gztf6URtnjsV5PLXx1camNqTy0X4wh8jfr5IVn6v9yDJU/cvtZT3Kcsn91jlhO7pvTB/AOdX3peyj6rPqXpZ/bY5W6ZPeT1tXvVF/p76AY1ynk/p9Hqfar/rQ7DuX9yfjiVkG2o7Ob1v/arqVfZn2L7/HarPJnL9qP6lTjPM121vlC7O/bvMZ2TeojayzKc3J2/RebUXH8FZOnd5BcI5VDqoT/4O9N22S6zqyBD0yIjIi9w0bARIgxVWUSq2NKkpVlLpVZtNjPV9mPs78yJmume6x+lDWqlJVSdykkriI+wqA2JFAArlHZo4d93finXDcF5mU5hsDtGRmxHvvLn59u/78XM+8UqJPnpt+zjq5iUfzfVmHlNrMY1cdkGNB+t69aU4l+9E03kyHv/Qz6c8x6FiyTsz35HGrz6r6g/eV5EZpp7R2GvtFOajnhJNt0omZ/nl+Teuqdj7rSNVHJXkqraPSfJz9z/JEX0f1itrw7Cc2yTd1etYh2c6V5Av9Zd2Fz9gb1/HXky1Uqb+SLld/Fdf1QAa1FaoDyX8lW9BkX/KouVco0bFJH43TSXxmAqY6GX9M7ppQYEKBCQUmFJhQ4LjslgmFJhSYUGBCgQkFJhSYUKCiwK9//es4VLtKRDluI4vr2FzzZRmDYUw8KgXL66BJfaKsBiW4yWfguxSA1jGWNtbjgmGlAMC4QM+4+3NAqClAoUEb9lUKNGd6a/saRPFIFxILq6zeUkCQAQ22geeZAH/cc5l+TQGkHLxgu/nlV+k+DRYrv40LcOl95A8mZmkfJZ7ROWlCgPISx822cU3nlNcs01H7UP7N89OXY3lc6LPphWNTcIprzbk0vYBSGun4OM9Scsyj8hiJ3CoX5I/M20q/Jplskq8mntY22V8OQmc6sQ/lYwYJg9asvJZPDh9NwCdfcf2UzsfNow5qR4KsBolL8jhORpWfSmut4xx3LwO7Kosl/d+kH9lPrdOZKFijEkq6j/yakx1U/5X4hYlyKocanOY8lC+0f655qe2sW3JyhyZ5ZD3Nz7wHz+aXF6UkkSxDTY5I7g/3sX1dQ5UjK/BaAAAgAElEQVQNlYlx/ejaZR2abQjpm19C6kssba+kr1VXcIx5DPklicqv6pisj1Wnkbd0zfP1kj7NtkrviVS/0X8l/tYXWzpGtUtN/eAeJGMPqkTN/Ex+Lr/0Zd/8TXpnPhnyRAtpbKHndG3wGf6C9o82kZTOU/RxDQmhSOb7+OOP7ZNPPvGKVLiHlT/gG2rVoKyrSzpIfR0mNPDliq5rideQ1P0QCZabm57EVyeQxhxrWarXkeCooG2TFD56vxyq/8hDqr+jz0jCCxlFFQ8kuvas1w8wVbYHNV/FmFp+on7YKYILPIm2E+mhhooDB7ueXNvrdRxMNd2dsikAAY7wfctOrS7ZTH/arHVod2/dsNu3b9vGxp49+8xT9j//51fs3vot29m+b8sLAHsMbLAflaCQAI6EwUhyiIRl2DAAYO7fX/f1RzL4dHfaFpcAUAmQAO71wy29IgZswpEnn+KkeD8JHxUrpFIDEvu4RlrFgbRhIjA+86UekhWRCIjf5FckExIARTnQE72pJzP/gOaa8MfERYIE8Bx4GcmJ6sMxsQ7tTdmUdQEC6kWSMscUdAsaRCWA8PMU5KW+lspjnKIeNgV0QXIo6Kh+Iv17nOqPJEs8D0AZEox97gDuDAAIQfI/Kz8FQJh6nQmlCjpAEjz/UVZZkQs8AbojyRv9E7QCnYC2WHkHAA7VU/hbdTySfgE2QjW50EFIGATv4DeAFwRTYawBpkK1Ak+Q7vTsd29+Yr/61Tv25JNz9syz5+3HP37JKxUAqAfeuHfvvl2/dsO++OK6Xfvqjq2uztjZs4t24fyKLS7Oe8Wp3gzmsmVXr161d965bZ9+smFra2bffvFx+/nPX/ZKTqgkcvnKFfv0s6/s7bcv28JCx5aXozrZ0WHLK2FhfJDtmdmOzc5M2UzfrN/rRFL71JQDr+bm5xwssL29a1vb274eSK6GzBCwiGpaSLSensZax/MO6hkMhknSBDdFFZgA2eA/JEXj+e2tbU/+dqBXBeKA7EWib9flEqCt+BdJ11yb2dl5Oxgc2P2Ne1E1awpzmnUgEEF84MeQGZyiHxUjIzk12sN/BFpgTQEcIZAKvDjkwxYr87EyVegZAKlQmcrxvlWlxmzDc7IFk09VJlnlUMEVGeQHMJXaTPoNwY8hx0zOYXwjQF9ROYXyDHvDMQawxnwdNze3HUASgKkpTyhHBT/wDsccPl0FqAQQx+UA63loSA4PvUUvpNr/kzhx1e0E7djhIPzxep3Am1GVA3Qbl0jI+XPOJd9p6Of4mkcsCO3ie+oQNYy0iapjGT9C+02Jw7wW+jH0V71Xj8M9ArwGnqn2pgKQAhgDfXJMrJQWNrbWf8FL0E1BQyTOAzwDdkZ/9I9Q8Q2fvQrQsLqfG+kK8IzKLtRf/rT4HhXYywFUISUHA8wn1tMPyakqu7lZHwHywYcIeXXfoarwFesd8sYqP0O6VwDMADbIvp0JU8OcqTpRPtYpHqgCgtJcjE/tn69LVTHOl8F92ANvIvy1sPVYB6zR7t6BbaEy1fae9fqQgQCk4h+qekHPQn9BlqY7HQcuHHmVHVQ3mnIQKCosQe6wXiAJ/SW3g7Ane1GRDzxFf2Gk+mfFMz5X11eP+vbV7Kt1OvQ19f4IiIPPXPlkUT0JVUBDz4F3UOUHYw27HYBkrC+TRb1iT1XpJgBDvQBreEWz8Be8ys7+wPb2UQkQAPYAWTjQZnraOg4uxtpVh0Y4fxx5NdAAUHa8Win+gaboM3wxLEUoVu5pnIOk8p/TFO1UPgLudR+n8r+G+zfIAACCACdUPOy0quq+oKoY1g9AKogWqhcRFOryTMtVOeIh72jv0G0OgEheeai6vr2z69Wj3PfY3PT9BgDR8HdOnz5ju/t7dn9jw/UueG/WqzkBDAI9PeWVvwBUg19h7k/AH4WNbNm9+w/snle7gj+Jao04FGDGf6DrYb82Nu47v87M4vsAtQNMdeTgjDjkAGAqr0yFalxtVKbC2sb+yQHE0O1TAPsf2O7ewObmF63T7dnGxkO7dx8+y9bQz+t2+7a6esoef/ySA3BAd+yzACbb2d1yQBnWdmFhZujz0Abn/SD9P+qyOmktEvWwjrCFXrHMbVsc8jAExrS7zkO6N0Rf1K2Q1bC9UQkN8oxDFfxghd60AwBxz8H+jnWnDmyxb7Yw1/N9Cfw90GJrZ8fXBVWpllfWrNeft9ZU1zY2ALTatO2dfQedXb9xyx48BNhwzyuLwSdE1VLwx+4eqnHGoQsAve/uoPrmwNeBIP/weUJufKzuYw9CbqnPhtXuBu6zuS/URmXJOQcmA1CFfQ8POACACyB+l+FWa7hXAG+iX36H9vE86aZ7DNo36gkeFgOaw7fmnpiVqQBQ42EP8PfRlx7SQNBm3suDVzEGtAsf/tKlS3b+/Hn/wT+CNx0XfBh+h8YTOD7dQ3DstM+0TbyH4wp9FD4V92HatvoN4fdoxbOpIfgN1zAOtKt+Qb1/riM2uicHz8ZBBfV7qLwH57jybzyj77x038Y9Ev0sjXeU2mH/Ol/GKBjr0H0eAXHhn9TgpBxfbGo3x1/cVle8TpvOseT9qMb5SuNVmQk9GL6V9qlzyde0Tb2m/DG6htlnqat45jnQfxvaLKkqSd4iTUu8l/mpjiPV1SlxT9P32i/vyfPN/ZbaUr+LdOFzen+WqRLdSjySx0D5bRpr5m/ep99rGzpm7ik4p+OeUbpl3sl8nWnHMeg6kvd1zLpOyv98LusIttsk2yW6NY1d+87j1PZ1vErP3G6JH/Ad9bbq6CzPmUdLa8P1037zfSV+yvyQeQxtNOni/F5F+bqkP46jidIg0zzzdpa3cfLbpGeOm3sTvTJ/l/Sv6oE8F5X1kl3T+Fxee37Oa5tpO05/aRslndHENxyr2iZ+d9zaNenHzDNNvF7SIUrHJt3XtIbj1uw4uSldH9e/rj/mwYPGSvq5qW/szEqvQ5p4sUleSvYu0xHPluRLeSxfH8d/49a0dK3EE006t0kXltpVHuJ4x/mZJR4p0ZW2Cb8RI9Y8mBL/ldZYx3uSv8fp0txniUfUPzxOdnJf5I9x/aj+K/kt+G4CpjqJdprcM6HAhAITCkwoMKHA8UcFT2g0ocCEAhMKTCgwocCEAhUF/umf/umoKSiMzawG3LgZ1lOeueHFC2N96acv25gw5Mly1Qt/BgLQ93EVCUoBjlIAgvflxOz8wqcUdER7dbLOaBKu3q9JQZ7EIadGatCqKQBfCmxh3OybL8hIa44dSW44zVYDUuP+5nz4ElbnoC9nGIAoBej1GfbFceWg/XEBj1LQrBQYLfFbDlgxeUvb1Jd+OsamF3mZ50svGXIgqCm4qQEzfdl5UiWj8yvRPNO6FKQ+TkZKY6F8k6dxDxPpRufuXOJNNAVJM3+U+msK3um9OYDOa6V+NRiaXyxTp+i4qKtibpGkqPymwUqlsZ46qsmISqO8hiqbeIGvlalKcyqtRaYh+mNSZ9YX+hJeg5KZH6kbR2lRh8/12ZMGY0u6oLRekegVlQFKPK08XNLFfIY2RHVk1r3kI86/SQ/o9SxXJVlUfck1zi+luEYck+omfVmrPKK8TN19nEzntlQG8CyTCnPCxHFySF7M41B+VJ3H9jUJV9eqlJDBsVNOFThDGpdopXxb4tUmmcw8M44Hh9ciV7Y6rO/RCgIlm4cxkaeUL3RO2e65PcN6VUmzTf6J9pfXUH0RPE+dpbqd/OQvzCr+oEzycyT+1VWAsD44rRoJ4ACrYI1xyvb777/vP6hMhTaQFIokLYyDVQJU5lQ+x9kKjqNk49QfxXUmmu3t7dj25pYnLSKhF/pW9ST9zxJoSkFVJ7HXx4GpVNZC70erSLaMk+0jGRNVWJQPRg8oiKRuTz49iheOmDuAVDj9HWCqIyR3D/bsYAAQW9cTE5eWZmwaZanQr+Gk9JYtAzgygxPczbYebtj6nXt2+cp9e/LSBftf/svPbG930w4HWzbdGVhnKpJfkcBLQJquLRIKcfL+vXvrtr5+1+Zmo1JCz09sx7yQPBqAq73dXS8bEqCLqBKCdeggCbHX87Xyz1UyPq7z5S+Be7iG+3ggAGUI+wwk/QE0A9pgjOBNrzjUjwRtfo+/CSygjkU/aAP0x3cEYeBezIEnvqsPQV3I5H/Vb9121/rdnh11IskPibaUIYwT7WDtOS5da7RXV46IsVDHMSHS9XgbILoAlFG241lUwAHvB5gJ64Dk20jkBBgIlWoAXApgRlQcCiAf/hF0gjYImMFp/xwjAW5oD21zTUg/PAf9ALAZ7sU9SGTFGNQuBP/G2L1fB1IFmCp0VCTJR2kf6MOoJoEfs6hkhETZKQCQ+rP2+uuf2v/4H2/bi985Zc89d8FefPE7noSNflhZC4mnr732tr3+2tsOcDlzZs5eeOGULS7OBcBpYX641q+//oX9+++/sNOnzV749uP2s5/91OkHHsH83nrriv39379rK6sDO32mZbOzqDJyZDdv7hsKCIGcs7NmC/Nmi/Nmjz12yk6dWvNE3sWlZTt1+pTduX3Xbt+6bXfv3nN9D34Nnu35GrHCxNLyoi0szNv8/KwDqVClBMAzjAUv0SNRfz+q2zjQJkAymDdBrJAH8j5tX6w7QB8t50fqcufVLhKQ5zwx++7d27a3iyozNqyugPXNqNNgoQB7+H7eE5VxcEAkfMb6txz4QFBfyDgAJABM9L0yVgBfAoQEIJUZfmowCvWkJhpTV+t+RfmLNogxCco5k6qDD0Mngfb0n/Ec6IQ10SpwjG+A/kgQZ1UJ6AGsGw9LcCBDeyqqjzzctHv37g3BVEiOR7UzzDvWu64A5749qixVicJIcEcFwaEvYAGy8h8krFbyG0CrGkxlVaUmjIvr0LRnUx9Ok6TJN6r/hr5DtQdxwEAFKKNuVGAm14V90M8A3TB/0Jj2GzpEeZQ6IvQg/AnQqU7CRn+x1vHDsR0MojobPgdIsVutb1TryntC5afYFwVwJnw4gH+2KhB02CH8g35D+8HHNcgL1ek8wQUgDbd1AeoJGxNJxgAp0Cfc3YlEftdpDpauAV7kSere0NtTlbzU9o32pOS36N5IfWL1w9in+tG6zvQj2VbmqUf4KtRRxacBLAuYD4BVWEv8QKfTq64rOVbGMSry+XxRHQVthQXwCkwVqC4OQqmrdXBcyn9ojzaHekFBzJyn0q7sdwdYNNNa7RnaBVaJPjh1T7jzdWK/7oO8YlLlfAJ05j9pIYO+LtBR/K+qEI5quQGmCnAC6BIAnqhkSuC9N1dVRtO9ZO271B3qnpWyqHtozFF9K96ve0zGFkI+9hzIAhXRmYK8VrLlNr3yix0MHP/q9g7dd2DlT65tAKm2qqpdUYUJ41lYWLTVtVMOhnm4teVgYqzF7Py888jRIcCP5hWodhyA07PudN92dvZc3wJwhWpHt++s+31OJ0OlVwBwQk9hXf2wiH6AqdAv+r937677ugDjYIEAbtrbxf4pwDfT1bOwqYFlq4D7AABB30x1XC729w4cjAPgrQPZW6jOtGhra2ftwoWLlV996Ach3Lhx3a5c/dL9OejfU6dWbGd31+7d2/ADDbA/IJhZ98/cQ1BuwteKfQZ8EfqE2DnAN8IP/W4AnHZ3ovoVfQhUbQNNQAeAjLAHAQ22d7adDqdPr9rq6rLNL6C6F/Twvn3+6cfW6xzYC986a6dWF2xpcc4A4AbAbG8fPgTAV31bWj7lQKrtnYFdvXrdbty4Y/uDI7tzd8OufnXDAVa4Nj09a4Y1PpqyBw+3bHtnz+0Cqo7hcIWN+/dssLfn+5Q4yb37SAU70ACVQtWvH9qTgwOvigV5whwAWoJvS7uB9paWlpzP7m889HXAWvOdAPdO8DkUdExex3doQ6vz0raBx7hP0Qq8AXSLw+x4wAHGxAp8tMUqz9RV9NlxP3gDnwGmQmU3VLMNPVb5XQB4BlsP/Q6NKdBGu98iFTy5f1Hbpfsr+q6qn9kudQFjANwfMoaB8YLfCJDFb+oHtWv6joZ6u5aF2h4znqB6We0C9aTu9Wgj2B5907DvsS6qB1Wlc6zZ9mT7S9rk37QX/K3XS/od19W3SOblkY95Tmxf/UT6ydpfbkjnQ37kWHTsmQ4cq/bBMei92S8hD6ot0XUhr3IsHB/WirZH14btaDyV35FG5B3+fpTP6nd1bId8pPRUnqe/rvqbMs7xRSyrfPqPfq++XYmfON4mntA11DXL9+dYJtvNsqM+KPWRtqV0zLTmsxpPLdGgiS6qG0p0yc9Rn2W+pz+kc+P8tY1x48iyq+9DNF6aeU/5U3lQ+VB5iTqU90IGVL+rblB6k1fU9yNf6lqrrPLeLNs6Hl3rEn3I16qLs0zpOqqv3sTLTTxS0ufaXrYBuZ3SfinzsurOPHfln5IeVT5vks/8fda5J3muNI9xep1z0v05v8vyTn7N/HQS28d7srznZ0tzLD2T+Qafsz7SPW5TP6qjSjox80mTHsi8pjqzxGul8Wgb6hfwb8YDS/eVeIcyjAP9SnCq3Ie2q7RU/sk8of3SX2rSC8fJbqZ/1qtNa15adz6r/k/J/uX9VJM+wrOl8SvNSG+0gbWinJR4OuujuNe5ZqyY65rl9nWdVK/jvqx/mvi4NC7eSx2h/gr94hJ98F1em5JdGWdTdDxK65d/9tNJoY2TGITJPRMKTCgwocCEAt94CkwM5jeeBSYEmFBgQoEJBSYUOCkF/vmf/3kIptIgrW6qS4ELbHRzUh5PgcazfKFVB3XjlH4NwjKIxOA17mXASl9A5E17KXikwQG+0OJ3pZfKOViiwT8GBErBiBy01LY1uJKD9qUgAIMKOfDIoIPSB0AqnH47Loik/eNvBsHzXEuBQ9KK9NdgRG63FDjlWDVoo2PVgIzSN9NT+VbXlO0z0SNfU77JwTEdfx4Taa/j0+fzfMYFyfJLQKXJuCBQDgTmNc7PNgUaS/0pPfPcSXvKKnmGATDKIw9CL61hE21L+mfc86V2SkHkJr2mfFvrnEgM4DU+C7mI7+JlKudN+pX4U1+k8XoOImc5qeWsSimTEzsz/+JZfZFU4gEN9uoY+Ry+gw5W3dOkWzR4yWBuk+xmmpf4r0luVVdQdpVPj9MlHJPqp6yjdB2UFio3TbynPEZajdN9JTlWHcY28otRjrlkL8bJc6Y9++K488t91UEEEWjgPuuIprVUG5GfyfZX7y3Z2szXuuZ1FYs6qTSvWx6jrlmWk7ye5B/cx+SJkj4t8gdPoWcSs1SFzP0oTUov/0nDppc5Xq1ATs7Vcee10PWgHKsPRV2iSUUj+qaqMoB1CaBFVF1AW0jKIg+Tf/gd7vvss8/siy++8IpUABkgwYnJ0eiXSWkcl4LNs1zhc2ltKTvKN3ofrjMRG8AfT3Tf2XFwRlRjiYQTTxRElqpUiAq6NlmR478fB6ZS/RktRcUWJC7iNHMCdbyigSeXlgZSV7NCMjKSY0N3AGiDZK2oTGWoNnCwb4cHe9abBpita/Pz016ZCrCGwyOAVI4CTDWLxPKWPdy4b3fv3LWvvrpvTzz+mP3dL39s+/tbdjjYtn5nYN2O2XS3Ol1eTqKH3CABzxM/jpBgGImVnvSMsaEih/MUS2EQhBi0J0/gud7MjM3Nzw8BRNxDYK0VTMUEPAVT0S9GQh0qFACoQN7F+AAgQSKuVqABrxCsxOR2/mYSH+hLfmKCo/oNlCPyXeZprzyBigfdAFxinviNRCiMH20pSAr9MblFfRVwjN7HKhvun3g1h8NhIiHGycTEh0gk3Y4EYzyPRGTQYnYmqn8ASBB0qhPMub/SxH36fQ7WqIDmrDhFsBzGHSCQAKCgXYAONjZQHWt7mOCJ/rleTMrVfQ0qyHm1DEnWHEJXkXRv8M0qQFWVhI/E4ykA12bm7I03PrVf/ept+/aLp+yZZx6zZ5993oE5AWSIajZo7/XX/2hvvPGWS+Njjy3ZX/3VE7awELyMCimQL1RSeO21T+33v/80KlO9cNH+9pW/DTDaYGA3bt6yP713xf7pV+/bpSeX7KmnVm1lecmTsg8OOw5Y297ZsevXL9u99XXb2dy1ldWenTu3ZI9feNwTVQH0QvW89bv37MaNG3bz5qbduXNoc/Mdm5ttW6cL/Qt6DLwCSX8G4Ka+g6l2trdtdW3FlhYBGJx1XnCgzyH0LXRhgG6wHlxP7v3AX6xi4LYW1WOq6tJoB8nnzutTsI9drwwCnRo+YSQRs8KU6+Aq2RwrFDiBoHWsLS5HlRgkmEeiGMBUMUZUakESuMcBWgHABX92OlHRLuAEA0CchskCqiPpP6qPQ95icgZ+Y+5MRFZeZQIyk3HB47gXc8X4MT/wO4E/NR2iCgd+Ot2IezAJDmOmDgodDSBiJLQD4AgAAOiHxHzII2iMOcU6oYJOAEvQNypRIZnedUJFsyBEVHUh0GdYtmtYWycS46MK0WiOxYjdr8wb7XCOsdBmkyb0CTTZmdfAL6hEor4UfRCClup9VlTM4fqR/lgb6IwALYV/xuqWuicFMCOqiETSCf4xxoM9XO2vRIyEunvULx2trKy2Wn1qqCT6y4NBgGKpa3EfKykCMMBDMtAWwFSwzw5WqKotccyssFYDgGBvjoB5roFHFTiO9oB+GedLniQoV+le8lpKPrnepzygMpb9Md3blPoh7R3o1IrknpgK6ODIqqhICRBNVUkPADIC1+rnWWWL8CtUQ8KdAaQKH6725WLMNQCttB+inSWf6/jVf+f36p/WrpkmLIVvRv5ScAG+D10c/nSACaqWq4ryGvscAYM5+LsF3Pwj6VHUufQl4W+hapT7W17BLg5qCchapSlANwdd1vIZ+44AudZrX6kNALkOCfyrq1tFNaWoykX5jPmz+l342riPVboI0oHsHKI61dHA4VPQFazAFlVXwxF3H9/1Xx2vnJ9fGO4pKA/QE6i+iR8CW6ErYNtWVtdsd2/PNh4+tO2tHa/SCGAwKkYGyA1A/QOvCtlu42AB+GVhP9tTXQfC3N944OAmVgYEwDfsUlRoQp9+GMLsjFe9wrzh8wSYKvZPADwD+BwV1cwrrDkYFGhrrzxWATbB2A5mgu/RctCsVzHceOjgKvg4DhJbPWOPPfa4+96gEw6xuHHzun355efOa7CZS0vztrO77WAqVH/COtD21/GiujoveXAof3rwALYVqJzqcw+gCu7rdroO2oe+ZpIc5uW29WDg1RYB4jo6OvDKwLi2sDDnP7NzM+6z9KY7dv/+LTt3asH+5icvWq8LsCTA4X2bRhWw/qzNzS3azOy89WcWDKp+c3vPbtzAfuWWXb5yzX/fvLVud+9uOPBsbx86A7KA6k9R9QuALNr5Bxv3fE+INQOwjYckQDbVh8chJuo3Yd48gAB8A5qCtgC4Ya9Lm4D23M91kFb4AV5VDn5WBSbnfkJ9X+5vCb7RfThtHPmO+gRjCn0TAGLwIoHJGJNWuVL7rTaYACfcj+/B088++6xXpWL1s+EeAPxaVaairaSPyX059abGfMgfGDf1DIFkmANpr3ug3F4Ngh4M/QbcA37D8wSOleIHGjPINjLsR1WhT2I56guUbBy/o1/AftWGcD66p6Sd0HE0+WNsW+OGeVwnscV5TKSHPqvjKo1H17s0BnxXsp/Zv8i0zGPIbTTFe5TPOJ78zkLtGvf34YtEXFHbIB9rwm8pLqu0UzpRFkf9hbrKBu+lX8X7NFbLMZRoUuvtqGJNQO+Ir5RihXlNdM46jib+1rZ1zdU3bHq2dM9Jnsv8omPmfHQfq9ezn5o/57bzWilN8rO6TiVa8P4S/3LcJ5URjfdQ9tUf1XaUr5RvSnNRf5hyAH7X+HNJNlTXUc8pP3LuTbZA6f511kjbZds6d6WNrmXW8eP617Vp0mv6fRNPlWT2ON3X1K7ykOrlP0d+snyOk4k8/0ybcXqC4yzxYOb/zMv4nNcyrxnHrTo+y5ryS0nWS/Kn41U5oHzkZ5R+JZ7LNDwpv5fseJNfgHvzWJWmWbfzM/Umx6j8lGmpc8M7qJOCqdi22lvVjZmHdAxZ9yjtxvHtuHUv8Sz7zPZ7HF3yuvPecWukc6PeLOkb9Sk43qz3m+R4dFwRWhmno5Q/sz7RuYzTrZlXTjI2lafhfqLa63P+JR7Ue9UGNOlb5QWdj8oE/p6AqZq0+eT7CQUmFJhQYEKBCQVGKfAXpMhMSDmhwIQCEwpMKDChwDeLAr/+9a+/NpiKL/yYCIkNK0+F5UvE/PIQL3/9tP1U7Qqb4PwiIwccShv6vNnWzTTHxe+0/VLAkgErvpDRQEsOVmmwiJv8UpClFDTJwToGXXR+Jfp4kCHyJRoScJt5dlyAthRQQf96gowGZHLAS2nRFIAqjYz35peoem8OfvEzX2SXgidNfEMa5CBmKcCW56vPcnw5gNUUaFX65GdzG/lF0km0UJaLpsCazimPg/ymL3M1eMu54X1kXn8dY5Oc5DVtoiG/LwX9mtrI/as8aoBXZYr6JhKAcBJrJJqU5pznRPllvwxCNtE9nucJlfFUDmprG8pHmQ5Zd6iO4t9oCwkHJR3Ce1S2GXBnYonKR6n/Eg+XeD/rFX5WnX0SXtI5co1KNFI5oA7IL66VfpnmSj+1ASX+zjzAz022QOUr63vSoPQiX3ll3Jx1nnxBoXZvnOx/HdlUfmjiDZ1flqeSPcQ4c7A962jluSZ7c5xuZZtMntA1LMkuv/O1Y4KiACEzL2Ubq7Yq06pJ3vECC6cCZrkuJRjo+NE+2qS+07FnH2w4LoBfqpNKkZyEREUk0SFJE4l7uA8nvSORH20g0QoVT65fv25vvfWWV6O6du2a60+CLADA8CQyVGOoAKz4mwAZjFntfdaDuraUQSYm4TnKP64xUR7JYEhe3NnZ9go3GK+/CvQKBo8UUqloOwqmajjkV0Vj5G8FU3EOTfrfk4GrSqxIumMiNqvDqP/MNYzE2HKhYfEAACAASURBVKpqooCpIpk6QFgoqtI6HHgFKoAPprttB1T1+x3rdaes00ay/o5NtQ9tdWnR5gCmmm7bg/t37c6tO3b9xn177LEz9srffN8G+6g4s2tzPbPedICpgk/qqquYQyTsda3TlrVwv7RK/gf46iAS6FAhoedACsj3wJPlUVkA6zS/sGAra6ty6j1OWg/AWH0SfnyHfgnmwZh4H2wcTmsHmIoVrrQiExPy8Tz5RatWUFYIikDb6AdtaoK0gi+YiEIAE9fc5RMmfnBoR52oHKOVqfA37iWQk/KP58AP1Jn8XgGfqhsPDgeeOE0gAhP8MS9UwAn67gyBIA6omgO4bGlIgwAZ1QddZH1dM7ojAP0jK05hrFwT+gsElEAesRYAuGFeoD/0CJMo80tS0GN/sO8J3+CV0GdV755wjyT5jh21AkyFZGiw+gEOlGi1rTs9Y7///Wf2z//8nn3nu6cdTPX00894Yq5jJ31BYi3eeOOP9vobb7nMPPHEKfvhD5/1ik8hlx1P8Ebfr73+ob35u49sZdnshRcu2c9//nPrdFF9at+uXb9hH354xX7zmw/shRfO2/PPX7CzZ865XkS1CgBgQKfPP//EPv3ksn3+2XXr9Q7t7NkF++53X7S1tVUHeeBADCSD37xxwz786Ja9/dYdW1oyW1pqWb8PkGQkGHtCdattM7NdOzoceLWD55970s6fP+PJyaD/1jYqcIAu0NUAttUVxyBz4GXwFNZsZXnFqylhfaAjAahS3UU/MHgwaEcb4zJ51PKEalwCAMtz9KUqFRJUCaZEuwEiGVgH6MwqeQYgKlTgCDAV4gBtr4YFwBqS1sM21GCqur2oWKU+Le4N4A501H7F86xuFfYQlaEAhmJ1KTwf8o4KFZGQjERxAgPwGRMEAIo6G/qKFaeonwPMGnuHoFUkXmNOUAVMkMb9AdBEpSskPve9GpfzfgVext+RTBc6dWd339fa/SKvVFUJhf+KhFCX2REQblQvjAXjdiN4n//yPgXXKMs1LevqHHooDnWg6iqP/3iVnOhBdRgBVeQp+qSaREEgFPQVKwziOmjBxHCCacMuBHCJcSe3MVVFQ/B9gKYjvlSZzwocEvGm+Kmq3lHNuI0bjT2BnxxYB9BDBQx24IrbIoBYYH8DIIGqO/CR0K9Xoql4gv6a2xjwKIAVQST/7ZAX901gNyr4S1UNy2WFif1M+B8CloPnulU1hWHFozIeu66mVCU+q8/INdN9Rb5ecoDyXoayTVAZ/D78RwB5y6L6m4MF8VMBoKBzod9ckYAWXh0nwD4OsI0ad3458EBD4zCMQYS94LqK5ZKDD/K+Sfck+jefVh3DA2REqIZAqtr21wDB2MuEzPOn9i0x3wAOOUAJ/ne15pEQVdEofo0AqryvYeJ0gKSGYCqPyRDcVPlijpgOmcR95DuXj+qggRhHVLai7XV6gFcRF4GvOR0VcMDzAUCofAJfY8gJZQfy0nG5AOgk+H/KDr0yG3zyPYfStb2/0OWVdQ6dDtly2aj8yqMAQvnBA21UbgqZRGUkVP6BXt/Z3nF/DfYFANWl5WXb3du3jQcP3b5CD/RnZmMcFZhqsH9oW1s7DpgC4GZre9cGB6Bnx32nza1ta3cBnorKMp1OgK5AIgBkoKtcP6Hy5lzskdzGVrYOMgAw1dbWpn/ngGUHCId98Epkrleqao0OIGvZASpT7R/Y5taOPXi46Z8xvvn5JVtZWbMzZwLogr6xB0Nlqs+/+LSyN1M2O9dzO4drpL/u/+t9U7h0tQxHNVAyAfgh3NioKBlAuvjB+lKvs+2wY2HnUcURBzwAVOZ7njaq8EZ1x5nZnq2sLNvqypJ12gO7+Pia/ewn3/ZquPt7W9ZpT/tcl1bWbGlpzebnF63T6dv+wZFtbcOv3LSrV2/Zu3/60D777IrduHnXbty47aCqza1d9xOnu7Ne0QoVtGLNg2d2tjd9TP2q2izAZ16hsALmct8OHQ1dHvvXkBOAxzA/8NJ0r2uzM30H7rkdrPZ00MewVwCfefW9w4hnaOxR97A5FqCH0aneoL9MG+rWvwKFAOSGn6jqGT+sfEV9xzXXcaAN2s+oIBxgqhdffNEuXLgwPERlCE5vta3T6kR1ZPnHOeS5qA5l//QzuG/j3okHMRAoQv+BbWBOBLfRb8BvArFwnWCzPB7a3zy+WGvGX+tKg6W9O+lIO6m/1d/JdCnZx9I4KEPZDpdscH6+ie58Ns+HfKPPha8aQGTlNeUzjdU0tV3yEZr8htK4sw3O/kgeM/1Y9V85tvDDWFU0wL6kr8bQKPP08TWupOuS10b1Hq5por/yR15blQuCLDlPXZsmPiFPqU7nnDN9lH/0WtPfulZoXwGmJ30m84nOt8TfaFf1mt6vcqc8pzFu3q98XpLhkmwqf42To0yXcX2yb/KkrkHmmSwbfIZjUd5hu/qbf2feK8lcpg95TWWO3/F5ygz1AMfFZ/KzpfVq0gknWaMSv+C74/REqe2/5DuV5/y3jrFJL5bksiRPX4eHT6JrS/2e5LkSX2b54Wf6N9lGHidPmcdVbkjTzP/c46tM5b/H2ccmfT6Op7LclfRIiTYn5Tflp7xeJdvBGLbKZknHjltnXSvVSboGPhbElgRKpXPK/MvP+E2eyGvTNM5s50vPNemLpvUu3a/6q6TD8/iyPNNXGCdX2aaU9Lb2U7o/82mTPtc5cv9+HJ2yjlY6NNmnzC+Z9/IalPQYbBS+554D/WruQUk2S2Cq0vhpD7g+kJE8F6XzX//05Ulu+J9jCCbPTCgwocCEAhMKfOMoMDGY37gln0x4QoEJBSYUmFDgz6UAwFQaXMoBltJmlsk2eqo8XxTgeb6o4KY7XupFlYBSezkgoIGapkADg/ilgJQm7jQFDHJQSwP2aDO/hMpBKNyP+xDwGxegagpk8Xs+y4CFvjzENb54aA1P9f36K90U6NS++Tf6x5x0DXIgKgc9xwUtS32PC3yNC1zxOQZPNAhXCtDl4Fi+J88jB9eagoml4N+4/vX+UrCN/KYrO45GOSDWFCgsrSHH0vTihDzHNnPiTWkuOdDaNJ5S0K3EzWyvRIOm4CHlGc+q3OB71RU1nyNhpvsIEIFroWui8l3SNyV+qPVLfVR8U2CwxMclWunzJX6DDiaYSoEUDDqqXmOfTFqgPlM6jtM0pAnHoS9Vs15R3coX28fpAJ0rdaD2mV+Qq27ANQZmVY8rX6i+Q19Mzigl2TXJO+2mvsgn/5VorryZ+VT7zc8qL6rdULro2mb6Zx18nFyRTiV+G6ejNKit81FezWPJ96ms6r0aQB9nj7IsKT8TTKXyPE7/OE0FTJX1bmlMWRc20V7XGPd4JQok4cmJyfnZkl7NfJTlgM+MvIDwBOEpTwrjWmuiB/03JDn6C7ajI7t8+bK99957XpHq9u3brmeQXAaQENuAzHGtvaqOJ+7HiflZD3Nd8lrgM9qhH8IXqhg/dRWSwJiIjeRFAKrcniEhdJzSqqpSaS76nwumUtngHLRr9IHkPSbX80TzSCRDEmnLgWhMhOP8ogJBPAegBJL7IiEP3yEZE/bsyKaODuLE/ymc7o6EQlR6aVm33bLOlNngAMCaIzu1umwL8zM23Wvbvbu37fZNnO5+z86eOWUv/fi7dniw60mOq4s9600D3BLgKIxHffpIMEViZSTE4h8Su/EZ94MfdvcARMD3XZutTj9Houe9e/c92RPJpssrK3bm3NkhPxCk4zIAcFYFPKIeQNIsT1SnvsXaI5EVbTIBCOAd8CN+mKz/6IEOB568jzYxXibzoV18xjX0j76xt8HYWHVNXw4y4RDP+ffgu/0DOwLhkXy7T4AHTqxHUnHwM2mKPvAcT1jnvNgedZjKMhI+AajKYCq0j8pUnBfoiHkFoGnOFuYXKzAVEl9jbfM/fjfkaQceBHgetPaKPLInoJyz0hqeQ5U6rIfzRVUdS3lbZQR/D5B461UPAGiPcXnFihaSqwGu65qhsgTqFDmQCsXYoCPxrNkf/njVXn31c/v+D87a88+ft6efftqTWpHkrZXoXn3tbXvttbdtZsbs6WfO2csv/5VXUnB94f1BD7bt9dfeszfffN/m582ee/6S/eIXv/AEWSRa3727bh9++JX9y7+8b889d8b7u3DhCUMFjUhgDtDA4GDPPvr4I3vzjTdtZ2ffVlaW7Ccv/QdbWVl0wNv87LzLxoONB/b221/ar/7pAzt7ZsrWTnW8ckNUdti19XWzvd2Wzc1DHiO94Yc/etYuXTrrugOgqPv3N2xqquuVNcKuhZ7GdSR/P3yw4boYYC9UxupNT/saIekbQBHoZlyf7vU88RvJxJBVABoANopKIZCXHQeo9Kf7Q7bxObeRHA8QBPb20PvgachNrKf7k1MBWPEk2j1UbImfYMEpB1MhAdoT12GPWrh/3ytThQ2KKim1j0nwiXlSNBK50R6TmukTYjyQcQCj9vZ2vX+vsFFVlKorJWCOwS/YC+BfVJULfzDAVNCvcc15e7oGDRBwQf4leJZ+UCRXQ39HxSIAAqE7WK0O82L1LrSxUyVwu013YI1IKsA31T/uKEJuazCVf/YcUgKIalBc9msVTEXb4zrc6RbV9DAPr8YyM+N6kOsQ+g/CM1opm31Qj9PHoT9BncK+AUAEL0OXkxaaHE7fHXKR/cQ6oRB8TyCVQ3kqYC7ATKxAzOoEcU2r4ChIwMFPqPLGxPWK90Bl2Fi3v9XaoJG6IlnYZgBKKnxQgMopB4GmikQlqJ2qMpsbc8R1KqAV7nIQHYBaXqUsgFheBcyBXAC6BECRvuEj/qWjkwKONMRFVj5c1v3ql/Oa3pP9Gq6jymTMMXQAE7GikhQqDhEoS7AQ6A/9XoGJQF/MBVWdWFG0qqAU1ZAiAb7+pwIR6zgElVU04T5I6cJ56N6ztM+r9QwBnM6xwx/imuJZ+GGIE7J6Uw2minhn+DIEkzkvo4IlwENeyZOVSStAGcFKgov0KoAVOpCyBH+rBlPF/oT2FHIZyUthB8Azw2pQDqYC/0EvRxVR17e422OzVWWqCigyXQFOHQQ0lPMaaE8AI4BV4Mm2gzwwtqi+5PM/ROXUfQdjwV4ELaJ6XPyr6DHcZwQwrN+fHVbawb0EYQBoCpAL9LIDx6fgQ/VtcXHJ9g8ObMurVu2534wqlQArwV9AP4NBgKlQDQpzAphqDz7bYcu2d/bcVqDSZFRlCsAVq95BzgHkok8IkDXkFOMAAI3VGVFBbwd7EayBV2uMxQS/AJA0BdmtwFQgAXQVqmOhMtXW1q49eLjln1vtjldpWlpc8epUy8vL7s/Bx7t+/Zp98ulHFeCrbdO9jqFfXIsqh3XVGPI4+XUIchyCaWGXYh/oz7YCTEW5Ct8cgJoKAFYl3MOmYfRYC/Ac7CNUGcBzqJDb6+OQgCO3laiKe+7cWbtw4TE7c3rRzp2Zt4vnF21/d8P291DJdMaWllZt7dRpW15a83m3OwDFT9n+AODzgd26dd/BVB988Kl9+tllu3z5K7t2HXvQA793dmbB1wuDwPrDjoE/ptwnaXmFsPAvAMwNsBPWL4CfrBIZIMjws3G4QvjtrXbLZr3SawD8oOOdcxEnx77MQb2oMBYcnXVmSR9Rf+v+hN9xj8B9A+0w9RmA2QCgY7+DHwKLGNtgf7Q9mqDoPllVXdHBZjs79v3vf9+eeOKJIR3Qr+8hpjrWbXerta/npnPkmEqxP45bbb8CxnSPlWkGOnOvrzaK9hb+CJ5He6M6exREXrJ30FF4ZlQ2arui7em8OG+1RlwzjQXwuo47P6Pz1f6a+KfUZ/6u9Cz5NK8PvleAG0F35J0aqD56iA1tUKlv8kJpf5npmHVUE82yDeea4XuCFNkWrtFfHIl1pary6pPW+4V6X+z7wupf9q30GvfDuncurZPSg/GUvC5ZR5RoSZ7R9vS+fF3j4zquPCfyMPdp1BH8PtOiyYfM8qH8n/+mjsvjynLEOSndS7I07jttM4+jxMc6X6VpyT9WGnENlQ5Zr5X64zqNW8tM88z7uc/S2nHu6vdSXkq6I+uM7C9zvPittCnJf5M8lfgy683M13k92Uap36bvdMzkrZJObtLhOobSGue15Hoozcbx7DgaHsez4+iR+YLrnsdV0hEckwJnvo48MX46jl7Kh7hPQYMn4ausN3Nfum4lfs68XNLnmTbj7N7XHbPKkeoFfD9OB5bWS2WuxK8lfsczPMok81HTvPG9gvZLc9Znm+RXaa1t5PayXRtHf7bZZNPHjTXHm5r6od4v8V62iaoHlCbHyXtJZqTYZqNKULnO61eybZlnOH4Cok6qv/BcHQOtfavjwFR1vKyqWJ18N11Pjp/0Vxrhb9VNEzDVOKsxuTahwIQCEwpMKDChQE2BCZhqwg0TCkwoMKHAhAITCpyQAv/yL//ySGWqvOnPG3++FGDSogdhqsQRbGRzkLZ+mVsnBOnwNMBSCqo0BcVyYCVvqEvBDM4tzzFv5HUObIdBLX2pgxfs7DcHYLSPpsCKtp3HxHY9GRNJf9Xp1CUa8TsNzBwXeNaACgNOeCZOy37UnRpH3xywGhd40bHmlzclXhgXJOV881w1MMn+NMCS6VVqR9e5FJDUdvNa5zXK42kKEjYFEnNAsrTeWeRLa9DEq0pjpUW8VInEIeXhkwSK8z3jgqQnVFcjycA6TpVr6qMcVNM5IuEHiSJYYw0G41nKvtK8JNtZL+X54vm4J0LUyn9NwddxvK6B21ICA5OOcB+TK3TN+D3HQX2mJ9E36Yxx/NYkV2yfdGJiRUmPlGwOA7K0NyV5VB2m9KE+Ip1IV7VT7LP0Er5pjFnmdUzsS/lAeQlj0PvVbmoCgNKCbTbZutw/aYYx6KlgWb5K8qs6qkmvNrWjPJXlItvcEi/l/vK6UUYxX9I089c4/UfeUHtbktfMy0j0zJaQ/ZbWLPNxE73yfDOYKuuzcfpRZYD3lfjex+0/kTASFRcioRE6gHoAyUxIWMLnjY0N++qrr+yzzz6zjz76yBOfIY/wEXAffrN6ENrki34kajlwSF6I5DEpH+gc6BMoWH+YUFklyiERGwmESGgECCCAEb66lZ1qphiT4L8ukKpu/dGkLeWl0LMBLCiBqTzZtd0a0g80o16KRFgkZ6MqTUwnXipHAmy87jzE+evWwQnwnSnr9zqe7N3tHlkb1V28ygMSG6fs3JlTtrgw55Wp7ty6bjevX7fbt9ft9Ok1++EPvmt2tGed9oEtzXWsM4UE4KikRNtJ/hi+CLMabIXqU0wqiiosOCk+qrMATBUVpB7Y+vq68w0ms7S8ZKfOnB7SBTxEeaa+UvnWylSUO7SL9ccPvsPYmPCPBNAsA2oro5pZJOOyHzxPIDLXkUArVkhhMkC9TrWfANTD4f7ArBvJ9tRRaANjZWIk/saPArVIV+oS6nnOlTLl9SCODoZAMdzHhMOoShUAMfTPajL9Xt9mZuaGgBYeaMH1bdJfXkWkEg7aXtKQ/hLGRaAZ+iOYCvcT3EJghPpjIUMACSIJ2TwxnPtD10lIOsaJ+FOdAFMdsSqVYyVtZ29g9zc27e23b9jvf3/dXvrJOa8W9a1vAUzV9SpRFZrAk4J/+9u37bevvmOzc+YVpV555Qc2M9N3EE4kY05Zb7pvr73+J3v9jXes3zN75pmL9vNfvOL+Iei6vn7PPvjgqv3qV+/Z00+v2XPPn7MnLz1pc/MLFf8F8G55ZdE++uh9+9Wv/tEePtyx5aVl++lPf2RLiwsuA0uLyzY7M+f88Ic/fGb//b+9aU9/a8GefHLJlleWXWcASLF+d9eTiHs9VPBCgviWPff8E3b27IrPDTKBChyddr9K+Da7d++h3b5933VG6EokjqOKUteWl2ZtZga0AQB21paWFrzCB9cwfAUA8Xd9Pg6m8iR7ACpBzylPrmXVBiRPo0Ie9NAhKqYd7DsIDLJfA4/C743KIqhKBeBTJDIjyT3ATdPW7SB5PcBUXuTtEJWZDjwJmmAqtan8m8AB8hv1CK6jDwKDKHuUi4hZxGEhDlb1yrSHzjv4DjSgzgtw2ZH1etMV+CDGFGCI6u9hVgNBfKyMGDqUVWfgRXgVsUGMrdZRoftdTyDRG5UwkMSOpO0K1Bi4GFY0qgAQVQMuplVlKpfZw/BWdO+SbWu2jNRtBFIRTEXAp4KpallG1v8omCrrFY5DYymYK5OkcmUqgkCpc7n3DF1U2yT181W3BF9FIgbXNu+BAxAT605dzoRz9yGqhHjulXAPeAxVVjrdWCv2gTXjfDgn+iC1bq0rwhCMg/4dpOLVeOrVoM6nXld7SL8KNFJ50P1ayX/3m1F1pupIbbvyiOvldA/Hwz44RwUBxDyrn8pRjoLMUXkn2mVxJQA2AlQEAAJ0gMsaErIqwFyAcAB04J658usqQBp9cbQtRZtGwGWZJpwzaVfi07A9kWhf/yZNqhSzah5Ney5WNlMfIQDCoe/U39B9BnmS5yWhGoyPMUqYDYFxMTYAHWp/0O+tDmKIioBhV1nBKickYq0cSFWFYrnGMWY8G/MPfRz7A4Jw6oTICrzo6w7/i9WcWM0IfB2AIvMqiOHvksdibx4gUNUN9TpFVSzMl7RhEidBIPDh8A9+8vzcQlSHBEh+F1XszEFW+A371W4HyBpgK68IZ1O2vQ19i3G0HRSEylaoRIX2AiATPxgrwMkKvve40dGh7UKPA/RXVWODLRzsA8wVc6cuwAqCN7xoWFUtzOcFLx6VqQaobAkw1aZXZILfMzMzb4uLyxWYamUIprp27Sv76OMP3EZ4hcVOVO6LCqh14hp13KjeDP4OPqrXyg/VgF9f6VjYIIwVYB2AlAKUGvwLsBJ5jPoC44AvAB9gbm7Gq1GFL4FKqm1bO7Vqj507becfW7Mzp+ft3KkZm2oBTH/ogHRU4FpZOeWgqvm5JevNzDuY/uAQwPFdP/zhww8/sffe/8Q+/OBT++yzy3bl6nXb3R3YVBtg33lfK9DNK0/BjqKqMioGOqiw3sE7oMerJ9cHb3BvqWAq+CpQzb0+qoRhLRZ9/uRhjetgLR0EN6RtpdcqMK4+p7aY+jd8LlTNBIAv/HrYRsawKHf0V53n5+f94Age0lH7E7GfZz88bIJxodhbRqUx2PuXXnrJLl26NNz/8yAIACQ7re6wgp7ahhwLVVpoLJW6lPNXu8ZxsLot28c88J3GMtlOCUzFvkfXg77X6MERaAf8qHE40pj0o93XdnXNsv2krdA2ORfOO9tZ9b/UDqgNzj7auM/KR0pHtWXZHyRginpV46W1L1MfTFZKqNU2dQwcK8aSfbWSj1Gih/qwaq/5vdo1+oBD3686nEPXNI+V92rfus6Z3jpu8kjYp+C13FdeE7WzuuZ5/dV3IT9o+/xb79Nxq386ju+Uvhx7lmudk65pab0yHfRZlRHKydDnrm7MNFFfQXmzaV3yOub7SItM3xKNMo8eN3edq67VuDFkmquuyPyeeYv0VH1R4kNdY85b1zj7XqoLcx95XlmfKK9meSjxURNtSnxZak/5pUTzk3xX0uslOVbe4fiadK6OX21FXos8f+WxcTzU9Fzm63H3nYQvm3iLeiyvU0n/Zx2gPJJ1SGn+J5lTXpvjZIL3qxzomh5H++N06nH6KevvTLdx148bG+eudinbl7wG+foB95sSD1Ca5nXTvlRvjnuG9KbOG0ezPGd9r63PNdkf3KP2g/Mt2Xpeow8OGzWOv9C22rbMw5keymcl/anyom1lno5+myS8/r5k87heygcl3a58qb6fjvu4OVBXsP1xYCqP2Q0PH6oPg2qyzyon3NuUbCCen4CpjueVyR0TCkwoMKHAhAITCrifMiHDhAITCkwoMKHAhAITCpyMAk1gKg145IAPX5hpGXZNIOCz3LBHUCKSp0pBLA3qctR6XylQgjHlYAzvy4F6DVLwOQ0i4W8mCWpARdvXADfnj+t4qc2gQWluSgtdEQ0U6vxykJh0jdN846Rf/ivRJQeeSwGrUtCLASf0r6fQn6Q/DbByvjkIVQqM5heveFaD+KVgENeJvKVrexKOzy84SwFKjpXjU57I/eb+jwv+6NplftC2m8aV6ds05xL9ce8jCWRyojP710BVBMCGBVNGEq5OQu/MP03zP2lbSpcceG7qqxRQjtPbR0/e1LXMfJJfumc+aAp043skOcVJ26MV70q8kmU76wZ9yc/nuaaqwzSBQ2W7FND8c8FUTYFVpY3qRPTtFVfkZXfWVyprDPwyIVbBQbwv6x7OLwdbS3RVWco2TvX9OFnkfSUbxvYfTT4MwATppOuXdQL1IYPNep105Pjyy1GlV5PeKs0t8xzncRJd2yQHWb51fUq6XO00rlMXIzkI9ETCjdIt91uSeaV5U+A963rPKksJr5k38lxKvKD9lWgEkNPAkxlHE6HH6cVsx7P+yv6Ln0xfJeODdkgajKS8AERRzpg8BoDEF198YW+88YZ9+eWXdv369WH1n4WFABIEYCYAVgSgYH0AdEJCG33EvJ6UbbU5lGX8ph/COWBsWjmDoBgk7eFk9kjQDbBRTRcm8Y5SsYATP6n5ifukck9JrgJAFTxKQFUkJgZoh4nCShvVY5Goj6pP+EFVqrDBYEQkbB4eDaxtRw6kmul3rN+f9so2AFMBjHAAQED70Obmevb4+XO2vDRvnW7Lblz7yq5/dcVu37lrp08BTPU9a9metacG1msfmB2CllHlC3QHQAHJehi76yFDxat9G1TVlgCEQWUh8BCT3zBKfI9KONtbW7Z+764DSZD8CnosLC7Y0sqSt43nWJ1J+UF1MdZcK0GBTgT+URcQvMNDAJi0h7FQFnnwg1cZqABV5BMmWY9LElT7QRlF2/5yF4AMVDSZjgRg8jquEaBA8Bf6ZgUtgBT4cph9Z5vu9MT6R3GAkeRjzhMJrpiX0iN4L8AqwaP8GQURqA9OXvZTmocXogAAIABJREFU+yudx/noOAmwwvpxDbHGAF5ivQjC4Mn5XFvVezHfKNNS+yeobIHE7GlPjEWiM3KLDw+xP4vKFqjgcO36LXvn3dv29tvr9vJPH7MXX7zgYCpUbkGiLOcLvf1vv3nHAVWzs2YvfPsJ+0//6ccuLwSfIQl3bnbBXn/zHXv1tT86QPGpp56wn//8b5z3AbqAvLz3p8v2j//4jj311Io9++xZr4Q1Nz/vABgkJvdnZuzixcft44/et3/4h//HNh9u2dIywFQ/scWFebtz+64tLiza3BwShdv2h3//xP7r//lv9r3vnbfvfe8Ju3jpolfMguyjqtTuLpLFD2x9/a7dun3DVleXbG5+tvLFIxm6PdWPyhrbu/bJJ1ft3Xc/NxQNwtp1u1HNC59RbWthoW0LC307f+Exu3jxCZdH0B3yh3XwajhecSjAkPyHpHTsOwf7h7a/F9UaUHkCJ/wjWfrgECDcXdvceuDJ+AB1RtUTglYOKp0RSc5RCSoq1IA3yacBFpmygwEAKrDxUdkv7191b8ZEUDwLPtRrtBf0bXGNgBT0DRACEuzJ/57U20JVuQBT0SZC5wJIw8oWof8jmYFAWVwL3QzgDegRIJvg9wDMANzjgKoKxENZw31I5oe9BGlQJQ22FdUnWl5xrLJhQ0BKdXowBbSq8uV9sYhO9SpE5Y3+B+fL3/ieVaeoq/CbeofV+XgPvvf4yhDs8iiwWPdK6ofRxtHusb+oqhJJ3qxmV8cLhpMK0ot+JY/W8Z4asIK9nYLM2Hf4jI9Wb6HdQuU4PSyIVU5mZvtu0x0gLvzhflQFSh/1L0MPYf1rIHQNDolYTvCG+obBQwGKof9O2tCGKU01XsL1HolDudocrVgzFG7xNfOzurdgf1qxgvwbbVVrNNJXAKroo9f5xgB0VBWTEGtyuQdoNgAOsZaVbWAl0akakBb9AUAEurHakc6o/jv7x/QPlBdURnSvpTpseF53AlP56lY+QIAyAZbEXp+Afm4cajBVjgGQjg4wjrJyw3+5HT/UBlVLCaYarmvob9Lax4XDYqqx1Xv+WCuIBvWz0qIpwRlPUTZLtKOPVevXqHqFvoCh8op9GUxV6S3SA33UfKvrOvpaF/cQhInxwg7Ozsza/sGh7ezuOWg37F/P5RzVLFFxCiAqVKYCeAl8s7O95wAYAKgAnAG4Gj6Hg4wqMBX41OXxALYr9p3wy/0ALQPQOYwtRgjwLyBJYMyoSlb5IZWe3NrEoQ97rtNRGSxWAnwP8EwFptrcimpZR1M23Z91MNXaqXO2tLTsVRyhJ69evWIffPheVdUWFRNhg6OqGGwPfoe/VYMjQ/9QN4ZN8YqcXpUzAFb7bncPfLEC+HXkQCeAqWD34SfFvq46JKPSgVEpFbsRgIR3bGFhzqtRPXiwYTu72Esc2Nz8jC0vL9hjZ1ft7OlFu/DYoi3M92x+tmera2u2vLLmVbgWF1Zsfn7JFpZWrd3p2eFBy9bvPXR/77PPvvTKVO+/94l9/Mln9uWXV90XRPW7bg9+NAB4qJAVe6YuHLmqahh5C7QZxpJkU8/9hF+rKrjBd4I/CZ9raWnRlpaWhr5C8F3QM2TuyHmJuiAfxEC7wPgcf2scgfssAokIaHa71G4PwU/woaD/AO7CPgJ7CLUftE3UK/TpqNsob6TFyy+/bE8++aTzFvdavqbYfxr8pNoH0/FSN6k+Qx+kL5WYxkI0XkN/TAGufIb75Fx5yoFwg8FwP8p1oN7J8R31Q0JX491GVV2yUO1B56K2LseZGJ/gepd8UtVr3NPxd7a/JRueLZraqXxN29X7NOaie2rylNvddJiYPkMeGrErVdxSfZA8r2y38vwetY/1jGq/b9QO6hjUl+dd1HtDe5oATkozlYXsn5Z8ZrapvzXOrHxGfld6qy+V1y50cW3jSrxSWvtMp9rPitiZxpxLfWq/YS9GgYd5XE38yHFQN6gu4jMqV8pTuU9dC11H0k/fS5bGm7/LYzmOzspLWXeU6JH5Oj+ja5nnRppDX6o+UVuR9braHI51nCzlNUafujdQ3Uy/TvV2E9+w3dy38oCu/XF/q1xlOjfxCO/L8YGT8IX2p/QYJ2cqb/p3E7/n9SnJddbJmQ7j6J+vKS8eJ++6Hk36Ruc1sp+s9jx5rCVe0H40fpjHl+1XtmHj+GOcvizJP+/Pc8r69Ovqw5OslY6npOu0jWxfT8LXeg/t+jg7TRmifsZnr0w7PJCuBgo3+R8lumU9UHqWvtPXmRfHWbJXJTlUG4K/S7Y561j2oe8QlMdyP+pLqMyXdGFJ7kp8M04vkF6lnIzMP1nvZr01Tt/oGGjXsqyp3JbmoT4Jrh8HpmrisePsEPdhWb7I3xMw1Um00+SeCQUmFJhQYEKBCQUmYKoJD0woMKHAhAITCkwocGIK/PrXvy5WptJASw52sfH8ooyb2bwRjxcdAaZi0JYb5/olb7zU5QafwS4NfuVgQQ46aACjDjrUJzXnwJJ+1uSVpkCXjh1/M8kF48qBA9KvKVjS9IJJ+0Yfw4QxvOQvgKlyQCQHInPA47hAVA6O5fGXAiikC19oaRv57ybGPElQTXmjNK5xAT/l2TyHzCsM0PPFMNcqB+7ZZl6zk7yIGUeHpsBg5svjgkzKgyWZVBnT6+ifQcWY82hCm44v89s4ftF7/5zAGdvms7pupQBknv9oMPHRRPuT8M+4OTTxsIKpOAaV/yyTpD++1xexuiaaOJBf1rKPnASA7zXxj+vIF3olfinpC+X7r7Om1PXUF5Tnks7StdJ5qBzr89meNMnQcXqZ8822pLS2eq8G6rVvrhnHzbXiy6XSHJpkSPmdfagMK31pO3S+J9WxpWea1kjvLYHdcltKV1yjHJRebqm+1SRgJvbxu6YXY6rnR2X/0ZOLVbfqC5KD/YGf/J71Y+aP/DzaKOlJ1V0jeoxvR9KRMHnNdE6ZliqX+eWq31tVhUESMz5PeyJ9JIAySRhAKvyDTvj000/tgw8+sD/96U/DSj5eNaNK8uZzau84Pl87qXA0znZlfUCeoXxhnTXRW6uORALhQSSO+gnrWiEE61wGVNW0GmdFG65VYKps5+kPMsEQiVtM9FLQkCeyVqAvriFll6CCYTK4VKbCc0g6xmn/7daRdTstm+l1rNfr2nQXQFVk7e/bwf6u9fptW16esycunLeF+Rmz1oFdu3rZvrpyxW7eumNnz562v37pB3Z0tGvd9oEtL0xb62jfdnce+No7f1RAuwBcBCh41yuBBfCuN92zfq/ngAzMKBL9jgJM5cmfm3Z3fd3u37vn1cN6/Z71Z/o2Oz/rCXFIINSKMuQdrjvoS5CQgvV4nyYuM9E8g5NwDwE+BD9gVZmwTltLPUw+zfJd8iWG3IEX0DgwogvgUiTsUf4AlED1tM3NTdvcjEpqKysrtri4VIE0Irk1dFjowxgLE8uxz0DtAyAtYs/BMXJv4CfxewJsgODIc0j8xZ6h1l31SeMlm0oaoOIC2sM/0ozjImiOiYzgdawjK1OBN3Av1pVrrL4Kx+K2oqraWftEAAgBjINqv1N2cBSAFyRA2xEqAnVte2fPrt246ZWp3vrjba9M9fzzAAhd8opBSHD2+WO/1O7Yq6++7WCqTheVqR63X/7yx15tYGt720EsAE8gafmNNwCm+oPP+dLFC/bKz1+2fn/G+7927bq9/94V+9d//dhOne7amTOo+BWAl053yuc5MzPrScNXr96wt976wKZ7+3bhwrL9+Mc/srXVNdvb2a3WItb7D//+uf3X/+sNe+mlx+2HP7jkACdUQIIuA5BqMNiz1tSR7e+hMtWmV3vAqfqQ/wOvvgAQjtnG/W27fv2WffnlPbt69aGtrfZsZaVv8/OztvFgy27fuu8aEbpidq5tly6dt2efe8rXCHZtZ3fH7q3ftXv37tve3oEhp/zgABWazAb7qPDRtoW5ni0tArgVPDnd63qlO/AlAJsAp21tP7ADB0FFhSnXVZ7kHYnowaNIFHer70nrqLAA+iMJOmQG1ZugzwFYIQYEPFsDZNWfCt0etjn82jpR1qth7QOUApAB9jOjQEQfQ6szrEiHZ6G7AM51IOw0AMZRmQrVtoJvWXUboKeQc/QbwLIAU0UlOlbvQL9IWIXuPHKAg76mwDMYI2Tm4UOAqVDBpe2J0r1+3/k3lEEAR4b+wrD+omulkYrVXr06AXTUZ6DOUEAqQZ36HWnKihmsIEFdFVWpanCTWkraRdWt3MugDyYqE6gEYB8Bcax2p3oY/BA8EP0RHBD6irEXjKcGUzmtWTnAAWzh84Xeo48wat8B7JlGdTuA/lCtrI2qNXu2vbPjSetYb4yfdh7rhqotrPDpVYIq3R1VfrzOjwNJ3L63qoohVeWgWNOYl/rzsUYBqIr5xiEUddJ4gHPUpwpwTMUulbz4Zy8GVYMr2F/YsxghmSzoU9Mp9v2jlYooB7APXN+wOaiyU4NwvW9ZG+ddHx+qIgUtMC4HiwOU4MDMAIVQ3p2/HAiifBZyMBgQlBnAzaqm2JCWNW/WPDFq01ldqU4iDgBV3B90j+p88NUqC1zxW1Sfc8mr7G2sO/AbAuaPknJDvqXuinXj0dJoORLYHgVTDYXf2yE9UCXQK75OASwU4LP6xAeAe+qTneO+8AnCxyS9RhPlsr+TZZjyWctQzFN5QH2TWBPcA+BJAGMJ4Ane0wpJAXDySoaHsR8Bf/l8nT9bXjkQfIJ/AJo83Ny0AfZmqJDpVahgK8POoC1UZASQCnay75WO2g46hlvjFS63AR4ym+pM+z0AVLFylFfG60w7MAd08EpGDiCl/gGIBmCq/aD/IeYYFZA6bcRs0FbsqSL2A7uKvwFkwx6l8sOOojIV+AaVsba2d52vUbGqNwMQz5qdPvOYV7hE7PzBgwf21bWr9vHHHw71EapNEkS161W54ANSLwbPBIiEPMADuYKuvk4AEQ/2nQdxwEalHm1ubsH9MQDPY+3aTnusjftpsH3QmT3YR9iyXZtfgG/ft4ebG+7/A2CF+UCHzfR6trjQtTNrXVtZnrWV5QU799g5O336rFemWkZlqoUlm5mdt52dgVfb/PyLyw6kunL1mq3f3bDdnYFtbu3a1ib8IgDiIBisJAbQUYBR9/f2bKbf88Mejtz+AtRdg1R5sAgWFWuD+ftzVXVI8Bl8AACp5hfmvRLU3v6e8wJ4HmAjr+DpOtPPUxjKHX3m2AdGdWLuaQjUxW/uo/A3Kz3zsCHQmfoC33EPDJ8TfinGA78TfjYTZzEW2ibtzz2uCvxFO0wZ/Ou//mu7ePGi708IpkKbXol0ELokxxJyvIVt4zf9C71Hfbaw2aFzR/VhHfhgOwQwUsfq+KCPOF8FU3F+1FPaV9CBNnIUPFLrI/EhKjtQ0nm6X9e9EfeV9J84T/2tXgdpwDZK7w6UZqMeS3zSOFmpbfX/lB7kEdXj+vzQ35TqS+xr1Pd49BxjfVbHx+/zPDjGeq9ar4/6RqQj7RnbId04J6VZnjPHrnLBdnR8ahP1us69SRZ4D6+Xxlda10yHpnt0DG5pq6oOtMc5vszx5/Yzb+j89VoTX1AOsv+g/als5fUq9ZfHhLmpriitVZOMHMdvWV7wmTqsxOMlmiivl9rL7fAznouKktxXjr4DJ02VT6kbSzHXkm7g2KjDm/QydRzbKMVsdO4qZ5k3dNxZ75X4m2uXZS/TUuWW7WbdV1rvce2W+CaPn/TXsaueyn2WeKRJlkp6KtOstK4l/ZnXp3RPiaZNsp31n/KpymATfbNsZ3vSpOvYL3m2tKaltci2o8SHvKfpndFJaP3n3qPjyfo782HWGeP4ukR/+oQl3dNoD1uosFpXbG2yf9mWjLMBJVlSffZ19XaTvI+TcdWB6svm+dX7/vBjs44t0aO0jqrPmnh3nD7IfFzSEQqmauLH42x9E+1ze1mOsx5usjt4Tt8J6x5EaZlpqNfG0U+fozyXxjoBU/25Gmvy3IQCEwpMKDChwDeNApPKVN+0FZ/Md0KBCQUmFJhQ4M+mwDgwFRrNG2cG1Jo2wDkwxyA/XsYieQrP54CunljCDT4DGRrUbQpaNm2+S8GEpgB5Dp40BRg1UMIXl/hON/MYz7igO+dbmpvSm8EITyStEiObAh2loAPXT58ZN65xQZTMC7kd0i/zhc4nP5PnWgreckw5EFua23E0KK19iad4H1/e6sviUr9KG/J7pnkpcKz0KPFwDgyV5JH8mNeuKdjMfvLLNw3gkX85byTqRMLO6CnauiaZLk2B8ryexymuzDNNfID79Fop4Kfrj/f5kbAzmiyg9FE6cBwnedmdA7txUnHQL/Ng5gHSWAPU1C18NgeEVZ/qS1QG1PXE6dLp4pqUXpLzcXKV+Zb3Zv5rCnzSHpAPSvoj61eumfIj+20KlnMt9VnyDMfAF/SlOTXRQMfdZKt0jblWx50cmmUr01X5lGOo5bV+uX5SPZl1Ddrid00vnpSW6Id8xO91LbiG2hbaJx2aguGcG/UVfoOHkfCjYCpNVsj96to36TDlOz6PRCJU4UEiXZbTJpo0vTBQPV2iqyeNAqSUTokt2SfVmSV9pGMd0esV1MjXyRPsO54cBjuHf0joQtIwkvauXbvmQKqPP/7Ybty44cAaVMzgacZIgMZz6J9AIZ7mh+9YzQj0K9mtrK/Jz7hX5YgJ3jg5m30SYBPrH7qVYCq3VW6vAkgVtqsZUPVnVamqKhrq2tAXJAApkp+ZvBrJ/jyxnJUBCNZGOwQIeiKnV6IC7w1ssH8wTD7H6fdeJaF16JWpcPh6r4vqqB3rduBfH9qUocIUToPHqe+L9vhjZ63f69r+YKcCU12169fv2Pnz5+znr7xk+3ub1rJdW1uasZbt295uVBnjmJgQGLZkYHu7O0OAUySfR3Up/Ivkb1Smaluv2/X1AsgGP0gcRNJlB6CvaQBYFobJgOQFlVvKO3kKtCJwh8mJtG9MtmFSndpq8Cgrn+B58iWeCeDD/ghwnDYg207QQ/1Ayn+Agg5tCi8OWwF+YJUc0gRzh0whYRFJkqurq37SPeVGdQPtN/oLux1JxUhUR8J51i9BJ/J47DvqnyppfXhIRV0ppPSymOuAxF7yAMEU6Jc0oV+MMarOQIU6XMO9oAF0iYLl1BbFS9ao6hD2IoApqIAAkAuSnpFYjIoTAFa1WuDxadvdG9j1mzftrbdv2B/+/Yb96KWzXinqicef8ERlgqkiibVrr776rr366jsGrAzAVH/3dz+0bq9jW9vBx6hgsby0Ym+++ba9+uofPDH24sUL9rev/MTmZue8ItaVy1fs/fev2G9f/dQWFg9tYXHK9l1ltmx6espmZuZsGhWc2oe2ublrd+/u2Mpqyx5/fMm+/e0XbG31lMvE3m7IM/798Q9f2v/997+3n/wEYKqLduHCeU/+jeRm+IpYVyT/7nm1pha+awUPMEn89q0HdvWrdfv8sxt2/z5AQ1371rdW7fHHAdZbtLt379tXX92wnR1U89izvb0tO3N2zZ588oKdPoUE7bZXkLh2/ZrdvHnTBoOW/wBMtbV1YNvbAAwc2txs106tzll7KvYBeA5yjPU6e27NzpxZtd29ba+YFxVJmGgfoJDRSjsELMRaRyWy0JUOyAA41tsJ3U0ZoryBtyij2c6pT6X6Q320WtamrNOedn5l4jKeARAK4CnwLcBUoDcAXwAPYTxDoCQAAkhQrnQ8waR4PsCoUUECfI19Bn7iMJT6cBeMBfciyf/hw00bYD8y1XI7i0pnHQdnlsFUrDYUwAlWG6mAVRWIJfvEoBf1qQKS1X4rnRVImX1bBzRV1WbyXkv95+yrEISJ9rRqH+0fdAZ0R500E+AK2vm8ByKYKuZaJ0Jrv0imJxhN/Qy9B3/DnrEyCD6Dn5j0DpAXP9O/xfgDWAB7HYmQ3EsAWEjwULtTjauyD1rqNPvD1MtMumdfBFNpwk/eS5K3H5mjg6nqAwTyXoJ0UB+cSTCUN01eVj+Pfg/pVu9btBJiBdypwFQAujmgykFVLf85QGUqJgRXFZrqtQ5ASMh7VHcD6IFArxEft4ov8lmlG/fBJVqojzr0/wFQq6rb0E8EH+ma1TFAjq2uLjX0QSVvv247QDQ+H4DQoDNbPBOcK1L5sIgn4gcVnrziVABPMSYAgv0wAeihKpYxfLqKQ4IWNcC6BmtzX6R2GX8P1yEl0UMudR9GfiP99TfBVJAD2ITQmzXgdXSPWFdoo19G/gv9FuBsxi7gV4avAT1b+VsAKHmlwYpmU5DdQ7e3c3OLDsRGZSj4FLhnZ2ffBl4tsO2AHICw9gcAIrWjr27Pn1FwiFct8kp0ANGE7h4AYDMAwDL0R28aFZNht+FLAxwV68OKR1hE9OcyVAG7wAPoG74N/A+b6livP2vLy7Ct5215ecXBVKj8efPmDfvy8ueV7zjl1Z8I3gWYKvQr1hBzIkC/Zd0u9gdRWSvWrdoTOdtW8T1UiuvievDy7OxCAKi2ASoO+QvAVoCJCN5E5Ubw5v4+qq7OOPB7Z2fLdnaxR9xxkDYqbh2iSlj70OZnUSlzxqtYnTp12lZX1mxhcdkWFhZtdnbOQerb2zu2vn7PPv/iil258pU92Hjo/c3056zVRkWudlTKBFAW4Lk2AEtTFch815+f7fdt2iuhx0EQ2OtSv6oO2AfwujpQBHoFawF56s/0bGl5aejH7lYVJ0EHgp+clt5+HRulvCkQmbJBftJ9DfiI+0Pur2GfqcPwHe7HdziEARXDUJUKfEq9q/ZC/SDKkepvgpTw/I9+9CO7cOHCEEwF/nZbB391e99NVY5/Z/uidojXOB60x+dzzEv9k9reR3+kj/og3K/pnoLz0ndI1M+PxkYIIB19P5PtKHWT6kXadc6Pc+Je1PfrUlGSPJB1o/oc2ZepfdP6rhz/yT4LPivt1NfN89B149/Zh27y3ZQW6u9pH2p3dC5qn/P3uS31RUZ8uJEKxvWhYGxP4386Dp0zx5rnXKIf7WDtz9QAwMwXSkvdn6s/xhhFE41KfJHvzWurtFP+1DUZN/7Mm6WYZl6DTFuV6cxfpJP6PNlXU/4uyYq2qfGhLBcnkZOme3K/pXeZJR2n65t9qLyevJ7bYZxFaZTb1WepG5Xfm3RM5n3aFn1W93XZr0W7ulfI/FaaY5YblbWsQzJvlfinRLcsB6V1Pcl3eWwlvaHzJ60yHXJfpfUo9aWyWZIDpc9J/s56TemUn2+au+rnbOfxmfpNx5t1TJaFbFOy7SnZB/Y1bpyZzvnePH5dt5Kua+LVk/DSOPkv8Xm2RaU+dLzj9LCuWbY5WX6Ux5V+5G3fiUpl5dLaZrlXnmiSYZUjtQsnoe1JZKPEjzpX/J1j5yX+oB7GtZLN5veZBnmtMs9nWTyJLh0nY/WhKGXN0GQTMk0y75xUz5Tmm5/VOAKuqY+eaZ9tu/rwJRuU7aXGrng/efrln/10kht+koWd3DOhwIQCEwpMKPCNp8DEYH7jWWBCgAkFJhSYUGBCgZNS4OuAqXSTWnoBgeu6iWfggUEJJE9xg63BhVIgmQFfTS5sClpq4IJjKAXhmoJTDBrnwFEp0KPBByaa4LtxLyJKgQMNHvB5DXzxO7589aQzPz179N9Jgl058HMcbzS1qfQ77gVEngs/57GUaN9Ed9zLhM7c/7gxK69xDjmAm+/BZ7y81eSvvGYlumY+yHQoBYAz/7LdpiBiaexNwdhMd85fA12llwMM9mLOcVL0KJiqKXiZA/r6eVzAs8STpYBgDtaqvOu1UrCP32FOkWBRv+jnNdVZbJtBWIxRT1o6iSzGnB+t7JX5UHUInmESWCkoW6KpjpXXNXGDtGdSVaxrJBfkOY0LxObAJunF3yX5VrmhDOu8Hk16iARr/ZfXVoPe2jf5VmUkvyQsBW4jSSoShDPNM8+VeFXbLNk42g22pS+hS3Yp0wef1U7yOufGNnT8AW5gEmI96pKu0O9KL0dKspVpzYo2+D4nPCufsC+dU+l6Sb4oG0gioi0ovQTW9VeezbqVcqN6eiibAIg5mKquTJXXUe2GvqxRu6a04/NZ3ltIJu8w0S0SN0rr1GRH9X59Tmnt9+CkcqksxTUAPfE3QB9ffPGFA6kAqFpfX3ceYvIYX+YjmZGJAARZMfEYv5HsBR1GMFVp3EpL/k2eol5iwjX6UwCXJnX66ffVafxMeo/2lOdLUsvqDOVrjd96kkG9PvQDkWxag6mY8Bp6DLIImYhEzbhGMBWu43sksSGRPxIDW7a1uW3bW9tO+wBiodoOTsBH2jiS8w+rClVIlMTp84degabXadvi8qytri7ambVVvw8nxd+68ZVdu3rNrn511y5dfNz+8//0M3vw4I7tbt+32Wmzdgsgqkjiw5wI7GISa1QKqBObd7a2fV64zjniOSRt9rvTPj+sG3gKa+f/UGWi3bKVlaVhQiBlXxP+dH0p57iOMQ1f/HoVi9FTzmnXvCuAa/b3HUyFZ7E2AFPhGfh2GBsrKeEaE+Ypu+yXfMDxUQai4s7AE5277SnbQVWBqqIX28Bv0gHjQL88VR796an16Ec/E3AEXsGp+vgJ0ElUmahlPpJfs83wasCdCpDhPBi2nnzHfVnW4zhl30/prwBsXF/SQ8GMuAZZBy0xP1Zuob5QYJn6WGgfyd9RsSIAIZEkHkmx+wBS7R/YnleaQAJ516an+w6uunn7jr311nUHU/3wR2fs2efO2sUnLlZgqqgcwwojv/3t+/bqq+9br2/2wgsX7Je//MEQTIUx9Kb7trS0bG+++Y799rd/cE/t4hMX7JVXXrbl5WWvmnT5y6v23vuf27/95j1bWJiyxUUkWYNGqLoE4BloP2W9/pGDGBcX52xxqW8rq/N2au2UJwn3en3bQwL3XgDi3nn7sv33//Z7+/73H7PvfOe8nTl92pYWF2xxcd5m5wDcaNnW9kPbfHjfNjcp4jwMAAAgAElEQVQ3bHd3ywYHqOoTCdGgxwfvf2kffXTTPv98x+bne/atp1bsuee+ZU88cd71Cap3rK/ftc3Nbbt586598MEXnkA+Nztj3/veU3b69KLz/61bN+3O3TuesA0AGsa3tbVrmw+37d69XdvbRRJ025Bn3e0CAB0+BWj19NMX7elnHvcqWmZRkSMSl6MiR4CpIsmbhxdEVZaqUklVtYLA0yNUITo88PbIz/RjKdPqw6qvqn569uEojxi0V7PwJOGOz39rC7opqvIg8R20A6gHVaqw7wn+B5gtqlRhrGHP+D+Mta7CFf5sVJRDH1EtA9nWYTc0SQN9DnURkumPjlwPAUzV688MATpIZmfFqaokVDWGAEz6eKCdqwpW6lOrX0IZRp8KJqVfThoziTknS1IXEkyl/qX6XGrbS74lrkNf4AcgU+pnAjAj7hP7pqi6Vx9IwTESwBT+X1CAPrKCRf0+57fmCgrxdJ2YHHaMlUcO3XYwqZ3zCTDVgbWs1sdoB+Nx/vcSL1UST1UtL+j3KLBJ+VX3bfSlaRd0D6C8r3Mb8f+qiWV54DpmP5m2GLoxeBx+RVRXoW2lbcA86SeAPpqESkBG3W8sp9saVH/yylSseg2Q6FFUvnMQYvxjVZ2wT3UFqgC/RLX7vA8s6Qodu/rD2b/O9IxqX4cOlq5ZpwymYtUllTtvPwH5835sWJ3M9Uv45wFuIZ+4ZR9WpnJf06vUBz28OpqDqaJKUN7/kZbUmahQpH4NbT99WN6vwDPVu5q0NFyodMgO1ws6E6AizAv9ZjDVcJ9V+dOsrkkgBnUawVQEWQL8Cp8SwB7Q2MGgAGO3Ql4d8AaA0j4qFB04UKfTATgW4KeoVgXg0s7uvgN9wE8BjjrwaoDQQd3pvlenIkAC7Ualw0ObmZ2tgDsBmNrf23UwEfzz2T4qBQHwHCBd2D7wEKoaeXUq960AjNl3gBHMAugA8DhAPGgIIC5U01pcXLW1tTO2tnbK/QfM+d69dbt1Ow63AF23tx7Y7l5Uig2/LuQWfwM85ph19yuxhwuAedCoUgxe/S0S3Rz02YkKVNBp8LdA+92dAFBBFBzEeBQ6gX5g+HhHDqhGlcpef7oCE4fNdHpUVW1xQAT204cHqIwJfsXeJvY8rPTYnYZ+gE4fuB+CdQFIy6sjYm0rG452MPgWnm1DPwcQDN8fVH45dLDzu/+wOuao/gXIalBd29vHugy8SujM7IzNzc8P9xxYP8AdeZgL7HTYzboqGuVG91D1/qkG2w75tgJK0UbjN8bLWIr6QLDXKyurVVXb2Dtg3VQfU2dTl1FH654BOgMygwMdvvvd79qZM2d8f4Y+cb9XqgSIbmvXbRhtUI6buYaSTTbnjO8pN/R1aE81tkRdon4bdQ31OA8gwfjps9AWM3ZxkrhLjLOOw6quzzTjZ7WR9I+4HuxT6ap2m/pUdZzqS21bbXopFlp6Tr8b3QuOHtjFa7xf+UnXRvdmvEfpoNfz97mPzBe5b37WeWubTb5Kpr3GARjrzDxKf4bta58aO8hrjs8lW5f5Rv0J0kjHQFooTZvok/mQe5YRf04A0qV+yD8lX1x5TvtSXZHlWfms5DuVfOrMm0qXzAul/rIvq+tEmpTGleUEz6m/lf29Ej103VV2tR3yhfIH/WSd3zi5zeujfKW8kumTeULHldciy/FxYCp9D5RlOuuxku+sc2qidUnO8lpmmaVd0bket/6l/seNOfOcri3tjK7RuLlmHdE055I8HUefJp4qzfck4ziOTkqXcTqlSbdk/Zf14DieLdmVPP88xybdkXWrvjPK1/JcjqNRvn+c3JMex8mTjmmc7ci2odR3lptsX3UsVZjJm2nSQ9rHyLP6wiVVIC3RqKTL2W+TfDfZm3F0yPZD+z3O/pT4qYmHS7Ym62Bd1yYdkvtUmnC8jJeW7E1JT41bz3G6uiRvJb1SaoPvcOoxxyGB2Yahj+wDZxvLcfC+7Dtmfa10noCpjtNIk+sTCkwoMKHAhAITCgQFJmCqCSdMKDChwIQCEwpMKHBCCgBMhVvzxpebUf3NDXlT0nkO7GrQBnEWvJjNQawcXODGmy8FmMiXAxilcTEI2xR0HUeScQGMpucY5NVgB+8tBWE4J31xyvv1JRqfZdKDJ+ImMFUObJbG2BR4OglraKA3z6kUrOFLZF3PvEZN/TYFc0r9eKISXpTLCfw56JeDZ9pviTdyQI395tOhSy/qSnMaF6ArBX9zcPMk65N5rhRM1PXn35xDfhGUA3ukUwS0IyGC//J4S/PNfDBuvE2827RWo3qlBpmobmniD3wfCUflylQcJ9vSdqgnMz/p3FRu+DcTwZqC2CW6qo4ttT9OJ5H26E+Ty/C9Jh5wPPkFfhOPNvF6Xg/VF6UX5vn+kq7RvjSxi+0RZMs1YZtcrwzCLQXU81prUkdJnnh/1leZ17It1ZdC+rJbn8s0V/nMSScajFaez+NvAlNlWSytqyZo6Hplncz1wD2lylSZt0uyo3RtSmDQftEn/AImbzbRQNe3ZItOoqcPkUBVJcXqODMP5ISecfdmmnhSC07pR6mhE7zEymuQdXejfq6SvztISjOznd3dYRUZPIOTzz/55BP79NNP7eNPPra93ahYNTc3W510PrDudNeTtpEciIpd0KM4mRzzR1IaTgsPkMK0J3fqv0yzJrtPmY6qHdv+w6o+TDKr6RSJ1p6oG/8b+y+975Mk2fHPDddseFt0xKQpnkKORC8mz1V4l+ETw8QwTyyNk6zJu7zGyid+Wv3evu3vDYbJzKhAhYRHgBmmjlD54sBaR7gO0AyqAZnNz/ZtcX7WFpdmbXFx1hbm+ra7s2V312/Z/fU7dufWHbt8Zd2eefpJ+9/+11/a9Wtf2v31GzbbM5vu4nT9GlSqupu6qgMwV5W0i0RSJC5qUpPLples6jp/IHEPa8dkvb3Bng0OB7a2tmrz8ziFPqodEJSl/onqr+zL1ra1rkaCe9gWfqNt3OdVsQToxkpR4HckvCKxECArgIJUV6tfSb+Bco6xMYkRHtJ0p22bu1HRC+3hfgLocJ/SgEAjT9qtKpHhOTyj+pRzxHojOT+qLkUFH/WNmMjNPjk2JC/3ezUgA4nASAjmIQGgUU4uQxuoDABZBm2YSE+ZpP/NuRNMxcpb6BttUh6Y3M254RrmxQpW3U74Yn69RTBV2xOLkUS7u4/kYACtujbdm3FA2J31dfvjWzfsd7+7bj/60Sl77vmz9uSTTzoY1W1QKAdv9ze/+dB++9sPbXbe7Nsvnrf/+Iv/YL1+13Y80fjAAUTz84v2+uvv2muvvuVVHZ586gn7j7/4G5tfWPDaWZ9/9qW9++4X9m+/+dCeeHzRLl1atVOnz/l4Nx48sCuXr9mt23dsqj2wS5fO2ne++6yhqBAAQR0kC3e7Dmob7B16dQYonXffuWr/8P++Zc89t2hPPbVo885/sza/MGdzc33r95FkDFohQRpjRRVAZF4feVvdTt/efecze//96/blFzt24cIp++EPL3liLJJkY70iiRlJxNev37LXX/93u317ywaDjr3yyot26dLpCkC7YQ8fbliv3w+93W3bzs6uPdjYtI8+umb31jet05qytdVFB2iiisr2NnTKXXvmmUv23HNPGRKgUT1rcIDKTEgcBygzxjAYBK2RdBxyHEAqVgyqeaMVlWCg1wIf6Hod44eeQSJzAPAiiXgoKxXYIPxsoDWlSkQY/ugXQCZUePNKUcEfmCdkM8YVSdaQS+imqNgYydPxOIBVobtHbLiDyFglMdpw4Kn3G1VXMHdPBK+Su9UfgUxiDKgIh2R1r8A3gwofc3XiwWF9SngGUylQCFgU9YXZD/UFfVOtoqCAAdzvwAwH70aVRNpatZBeJaeqFpT9kZJ/Q1up+g5zxg+AmARTBaCYlaki+ZnzAS/XOnG0GlQl8kO9CMDCMMHWKyERgMJkjhjliK9UJVyHjmelvNC1tHkhV7Gvcj3qYM+IbdV7kqh0o347r9cVjli9rUZ81/OsK6hQNhgHU74ZtQF1xbMRvyrYfiQxamQdh1ULazpTx7MdJu0TXDace6XraVthX2jHHNgXHtlQF/vYK9B7VKeqZQ7POW/6oS0VQLoCUMU8A1wV4KMARBJMxflovEztack3L3l76mMMwVPVeOr+9eCksNe1Lqqr+Y6Cm6M3XyHMRZzUwFtV1awqIJWDqUg3MrbzWOVvCpiKAAj3C6pqX0NaCtjcK7dWOtN1clUZEqMiQFuBk/WeO+ScfBf6I+SSvDkqRwqCMzuoqgyO6Oshy1dVNClTaBt7Cm8wdDWru2GPAVsNudzZ2bYHD6IKJq6zkg4AIFHpC2uEw5Dg6wy8whMqRwI4BTDV/j7ATQGmQoWqqI855d+5z9TvO5gKoCb66Bh/7G0O3U5ivwYa7e7seLVW2Hr45/OzMw4kAogK10IHoZLawFABCXwLUBeqHu7sDmxvH2sPMNWRA50xFgBwp/tztjC/bCsrp+3M2bM2MzPrYKqtrU3b3HrgfId13NwC0DrAVEO5abXcd4vDAjDmqFZFnR5rCa+1Aim6T1/Jo/MgK5q2zY4wzwC0us109yX0Y9j0sFfoG2AqB2bBNqBSWhu8A5BZ7Fl2d3a9qqYdduxgANBTzJWbtqh4um9HrQOvuovn4PsBbLW0tOA8uLW5FaC0wyOvigue6GIPUdlYB1hV28BDHy/BVFV1sEomKCMet2DlMK9Wu+8+J6pmzc3PuR1mvAUeCOjOilA12PbIDrziWa3z0S71zijvszpSHKAB2lGP0zfGswrM0T0NKnmhUhnBtXiWhzqU4p8ch8YTwRs40OHcuXP21FNP2crKSgX8i/2og6mqylQEU+nehLqA9kH3SRwXx6/vPOp9cX2QE9tQ3UuAGJ5VP4SAQVam0mfVFqr/obopxj164F+2pyW7oPtbtqdrm30rj+dUPsO4cfGa6tEci9XxcWxKKx1viR6l/ST5i+PUcRxnF/P1kg9SGqfKG+ek8+acRvyxCsyd11PtOdvlvpPz5TP5vZTud5XWpXXKsUi9Z8THknE2+cIYj8rnODprGypb5D1dr9KYdGz6fIk/9PmsP0q8pTJfmkNe+zxW5eemtc78nfczmR9K4+R3yv+k39fh8SwbOmblacakdWzH0arEc6UxZl7T8Y/6rM3BT8oa938qg+yzJA9NuiHzZfYFx/HGOPqTB3Us9Euph7OuaFrXTDf9XNJbTe1mG5Vl7jhdME5vN/FIk44v0U75sMQPqk90LLnvEp9l+WVfJZpn3dckx1mele5sF/doLLZpjfPctM8Sj/J61sVZFkv0z3q1icdLz+K7Ev/p9zreJhswjqebbHOJJiWe9bFIvEDX4ri55jVsGksT/47T4V9Xl+T7M93H2QGVj8wTWfdnHZrp3CQjWaeWfL4SPXQePNBK7U0eO8dXskml55r4u0l/jBsj9zLqf1GPk+ezP8Lxks7Z/1J6ZxrqM6Q77/np3/xskhv+lwrR5PkJBSYUmFBgQoFvBAUmBvMbscyTSU4oMKHAhAITCvz/QYF//dd/PWKArBRg0g05N798KcbALL7PQTduaEc36HVAqSkAmQN8OZlHN+AMtukzOYA2jkY6hvwS5iQBl1LbeZOPezRAzCChJi5kWnFefCGJl6VIymNlqlLAdNxYmoIkTWuQA3w58KJBJg1O6hjGBYOPC0pmXuJn0IWJohpYIf1y8EXXtBRQKwWUdG4MBPHlnfJbDt6wrRyAy+NsolFTgFnvz7KhPHpcIIztaDJwacxZfkL+RpPalF8zD+X5lQKMx8kWn2mSyRzU5H35ZaCul77Uj+8jsVH1W5Yh1TVZx5QCjJkufGZ46j4TxqqX7cobGmCkjsgyRD2t9Mv6JgNo9Bk8pzRVeWkKbDbRJPNlSe/msZV0Quk5/Y6JfXn9NDCrSSykKZM6SryWeXacblD+4H2lpJXMaxpE1hf4eb4le1HiIzynp+DSruhYmNjHPobJpCNVTEZXdJz8lmzKOPnmnDEnfRGmc1ZdHglhSM4brXpX8kNUB6vNKb0c1r6zjzJO3ovz9SToulKU6h7Vn7rGaldKc9cXT0P5RJJlu07GLPWj/XEeJTqzzby2nrxaVZk6arX8RHMAEJDQhUS9L7/80n73u9/Z5cuX7datWw4uQdIVfgMMA/CJJxpWlZJKfEpZRLUe+CtdT0QfrZpT4rlaN0TiHnweJNehcgX6ZlUftD+qe6JqovPQsEpRM+f+xWCqKBIwTCRlshdBVHXCWIUEqIbiFamq6g6V+RkmONcv03hifJWQ6tV6oiJEJJvj9HZUMGuZeeWLfTs62Pekw95022Zmura6smCn11ZtYaHvn1HB6t69O3b9+hXb296yBxsP7fLldfv2t5+1/+N//y/28Ud/shvXv7Clua7N9AG+qStSYVz0QbFmSOZte7WVCsCEBHKvAlRXjXDZ///Ye/MnyY7jTNCr8s46+250A+gGGgdBXCRBjkCIMokraWdtzcZMo5mx/W3mz5wdHQNSFElAoERAABroxt13o6+6K6/KXPvc48vn6RUvK5vSL2tI0JpVlflevAgPD3cPf/7Flz7HfKANFO9hDlEEu7u/K3udPTl16oTqFhktNMZNJ60zziMYiYCew/2xE/J90T8K7ggWItMU7mPhIqYDuv7gwQPVZxSiAki1urqq/7h2Cj9p80ibVhQkm2zwvAoASNWKbO/3xmAMPIf9x08UtkIOVvRqha1YV9QL73+99qKQGQA7BSoOwLpkBbCFHcPfBiyhPR2DvBYWpdUyQIb1pwBT0S56W4TP8PfK6qrGRuizB1PRJnEeIDvIA/MIBjtcTz/lT+PH9dRhvmQlIxjsg9l7Le3V4lr8G6gNsKLnkQNToV+Ptrbk/ffvynvv3ZI3fnxCXnzxjFy6dEmLahV4o0XZdv+vf31VfvPbz2RlDWCqJ+RP/uRVabUaWjSL4mAAc5qttrz77mV5952PpdEQef65C/Lzn/+p1JsNBZx+dvVL+fjjG/Kb31yTH7x+Xn7842flhz/6sbTby/LgwUN599335PLly9Lt7cnLr1ySP//Ln0mvD5AI9AtAItgmAIVAcmLMCR9/eFv+1//7iTz11IKcPm32EWsJ7BGtZlVWVlpy7txZWV+H/QULgYGVur2Osjk0G8vyyeVrcvXKbbl+bUueffaC/PSnr46ZRgFoArsCAFpYBw8fPpTfvvMbuXZtUzY2FuQv/uI1ef75J7RQGWAn6CVBEbAzkM/29q785jf/Kndv35N2oyrPPXdJnnnmohwMB3Lv3l359NPLcuHCeXnu+Wek0cS8oSC8p33s9wHEA1AOOgcgGFnkyBCEvRzmyTPLEUxVsF9BH32cynVIfTfQghX4HwI5lQAUbQ8JMMxA9vc76lsIDMJP2AOwLaLfWPvKvKFkVLDPBvYwYIf1HfIAIxftuCdAMruZgF9iwCrvw1CYjvUK2wCAH/QdawpF3EtLy+oIFHCh7i3FIbb4kw0A6xKARQl4xmLy8fd2nY8nov/1jI+4FrL1YEidgzGwwayTgd0O533i/tfHXwDZAohAgKWyUu3sKIMangk5m502djrK2myGxQSUMe0wfA2xGd6GGpip6B/tOa5XesSMTMCMhHlETIS1iOs0PkrMixgb5AIAFXSHReywM2if/gttc9yFTiQWJQCE9NkF23Nhy+0+X4iOZ/pC+JyfiHvRiX1WpjjK+5e4P6f/88woHBsBXegj2Q0pEwMuWwhmOqBcoWM5FzShGj1NgIHtsBaCuRKwSKnjHEPxAuNwrIeEtMQz3GLzMs/t0ahXlLdnmxqD3CgcInoU3oL55evFxJSmg41gKo5Xn5AFsKn+KaCqYE41MJWN17OnWFcKlir1kNCH5O8xdt1zJXuk4f34uWYTqS8VF6sdYC0pMNFkTd/MPbPpgIEE+T0+KwBWk/EQRVbEsQbIxH5jJGAZLEDiXBvatuKIkszIHqQHR1X0c/88xm+IdWCzEWswlmo3WxpzYj5s/AsK2gE4FexPYHdqNtsK0CYzFT43dioczGTgIICr8NxmoylVRUMb+xLkjOeDVQl2ZUFzYja/BqbaV1vYAJhqqa0DAyMXwEP4HbKA/QQ70kDBVMaGuN+Br4RNE4130CfdCi8sSrUGVqRVObZ+Sp544rwCe7a3tqXX78pwBIYsxJ49ZZwFgyL6BX+vsfDiYmKlREy2K539jtpI20MY86TZTzDdGtstQCboo4HsDFxm4EjoHGIEY1fU/QhAa2ntYfrMLpifR/8wdgUdV9DOUFml2u2mgdUWKtKqL6nPQj/BDEp/AIDc7h5AxV2Vue0zwUhqrLEAoN2//0CfA9kjTm0BAN5oKCga/wwAbWMFEEwQbyWQJuQfY1h8N0jf4zv0Ef+OH1+X1bVVqTfANGb2TkHx9Zr2hXta80mwEcXBIdFG0yeO/XdihOfehYAqv2/H7/QvjBcwptOnzyg7Ff0XbR733YW/MRtLv+dzR/C7AFABSAXwPeJ3A7KZXgFMVa1UZdgfatwR/QXb9TEF7S2B0If936StHJvZJItoOzge9Jt7EPYP8uce8VCOY0rcY3oxydTufWf0o5MjP8zCRd8c888W8xU+bsIfl7B5+X1YfG7hryZLXKiDnAfe559dlh+K99DO+3upY7w2xnY5vYh95bioH36evX56ffC+O+ZO2b6XOWMmv8dk3xlLeT8X++Tb9GPy/Yjj4pqM8uJzo16hbzxsys8T241zHuMytpub46i30c7k9MOPhzri5yang74d/4yoB35MUfcpL+YqynTXtxnXuNeVaWvU67TX5Zwsy/oc++/v9faPulf2fU6e7F+8J+pa7Ps0exLHEfWQdjk+w/ueaD+KXFixj8y146+bNn+5+fQ6OH2/PylJ6myuzTK98WOnrc7NT9xbxLUX5yWua37v7WbOx/h+TutzmQ75uYt9yD076oiXd3z+eN+c8rx+3uM68nIt86VltsivaV4T9S73vNx4Y1u5ecvZ9rK1E23dUXPk9SZnP6atb9+2jwkexwbG8foYwOtsjFOx99Eji8L7rjK9y40zp8tRF3zcMk2n/Tz663IyPeqzWfyVt+eMTWL/ZvFXOXse14afk8fxu8XcjrfO+lGcyzI7c2jOQzw6i03LxSZxbXJ808BUcU6jjkdZe32Ifs3PHX/nNX/8Jz+b14aXLbT553MJzCUwl8BcAnMJOAnMHeZcHeYSmEtgLoG5BOYSmFECBFP5hJzfcOcStyxe5EsM/Iyb25hQsO+tiCVuvKd9VvZdLtkRN9RF4sEXHxYFGkclxY4SIWXmn+MT0T5p5Av+faFhbnyUpb7oHVjRTg1gqgpeWrsCk/B7TE74RKpPTJQllth2TJbkro/JmijLo15C4Fm5JH1O5n4c+J76Fsfnk8J+LLguvvzyco8JTJ/E9P1kIShlycSyv9+/VInzMU2fcmsul7Ty8xj7OW1e+Wz/EjLqLddlHI+9n54EFMRrc2spzlsu0RplEu1InGM+1881i8188U1RbGmJRl9kYMUbfDE0eWq3X7/eTh2VfI/65OeJYCr/Qtk/h32NSWz8HXUg6jjv5ctJMj7kXkRQl70Mp70wnmUNH2VDYxvT2sytSdpAPofryxeH5MBU9A85WxZf1nEuymyYX2fex9DGRF3zL/BxTe5ErjKbk9Mjzpd/Du0gx8LxehtFnWdiOzdXs37m5Vg2h3FMUZ+pf34OWSATx+3HheexUJWFV7S98aUuZYR74jWUQ67/3g5N2L/C9I1fWOT8jC/6YFs5PfPXjf2IIQn0tPOcDeD8R5/r7ZO3xzkdVR3HC9FFnII+1JPDUbDd7fVkc3NTGanwD4AqFFej74jzos+DfUH7+I4AIhZi0S/rPWAtWFhUhiIrPEdxJ23tZIWWrT9jQETbLIpD0ZwxU3UUiOOZz0wWLKQ/MB6EQxkgz/pgs/LvBaZCcS2LE8Hkw5h4Ug/SvCbwjBaIozAXRW6Voviauko7xnWiJ69XjV3JnofibgCYUFzfl+FBX3826wBC1WV1tSmnTh6Ts6dPylK7IbUqij335N69O3Lr5jVlfEGB5/XrD+WVV74n/+O//5V8/NHv5drXn8nqEkAcFf1HgA/nw+xIkqUWgZs/raaiTPpfi09xGryBWcgORGAc2Gz2O/vS6Xfk9OmTWsSnxekJlORl6IvpIA8WtUa7nosBGQewSFH7moBs6DvYUMhKhWvJSoUiQtvTAMxh7DnQKc/EYGNN42TRMfY/o6F0B+av0R77jOvRdzyPoAV8Bhlj/GRiiQUN9P2mY3UZHIC1xoBYnq0F+uwLDpUFJ4ERyY5SxAIGIPcvONFfzieLk1dW11QOKFgmqMLHK7ieABC0DVAYbAiKNHEd+mNsBfYf2sJ13p6gCJmfaUEq9CWxMgAsBJXDRxgDwFSLykzVkOFoQUE+//wvN+W373wtr79+XJ5/wcBU+N7sJw3Bgvz2tx/LO+9ellpD5Lnnn5Cf/exVabcbytCFeQbQpVZryDvvfCL/9E+fCKbuey9elL/4i/9DC423d3blyqdX5dMrt+T99+/Ia689Ka+/dlGef+F7sry8omCpDz/6SK5cuSp3796XJ586JW/+9GUZDntyMOwrowTWsBZsA9p4MJLOflf+9V+vy9/8r4/l/PlFOXkSn1vx+mgElrkFWV9fku+//KwyQTUbtcR20ZWt7U0FyIFt4/LH1+Tqp7fl2jdb8txzF+WP//j1BDgxJgorYl/Q4liwyH319Vfy9de35dath/LWW6/JU0+fNVmlglbOHUBQ+B2AkV/84ndy7Zvb2vcf/fAV+dGPXlFQ140bN+S377wrZ8+ekIsXz0l7CTYQ/mWkdgmgFBSYW/wGW5UYfLRQPrE1jRmiDIyJvo4OwEQGNqiCSYUgDdog8+N2j7E+gckHOQja+MJGUW/HMRAK3QfGHPEEXuAAACAASURBVATWv739ruzt7xuri/pIkXYbQKalMZjKGFHoX0bGvgGwQHoeGJMMfIBSlELnNQ4cYDzme3Egio5xXEBsugr9R4E95A3fjAJygI7ATFX4dQ+IMsYf9YEKzGBfAEYbKqDAx//M08TCBsbQsEsoVNd1mKqn4bfVHgcwtD24sEFj+SrTkNlLyNFYiYwZRH1/cryICVS/FhcViKD+vbOv9rlRb0ijaaBj6iT6A1sMmZGFB99hbQJ0ofEgrWJizLEumo6Q3cwuKezCOHaiW0tAOcxjBf3TeTlQWw85QDYYK5jbwIoCsCF0GtcAtAH9QRxQ+BkDeJvvxPwbyLhgODKfSjuv8BroM5lUdG2A1cbAsmjXWM0M7ADwA/+LcWH8W0+bdgVS/r6y/ZEvzme87u33eC5SbIPvTK8nwVRjhiUHZCieX1xr/i/JJPm4CZbRBKYyWwDdIpCKRes2v4UNKGJN9ksBUUklxnGDqkS6LwHl1c5gLAqkgo8wRryCKS+xMwH/lFjMbL0RpGdt+hyAfhIL7Pk82A2MT+eU/wwdyb7b/ba2dN2Omb0S8xeQSXori+GKucC92s/0fBsZ7DRslsWoCtAiCx1sNkA16TsAYDA/fs6pE/7QkiJOXNA1ZLYObIpktyJwypi3FPrk5ZYAVQZ4NLtIcDT3GvDXZKrlmlxqtw1EBUBtAlXBH3SV+elATp16QoHPYH4CKAj2H8AqfAfgDNpEP/b2OrrGqsqMV1U9wzNgA9rtpRQnMSdjwK1ud1/BVACNAay3BGaqIXK2YJXt6JzVamaj1A4DTNXDvqYj+wAAdcHwi8/6Cq7q9SB7+JiqrK6uy+nT5+TcuScVWLuxuSH9fleRtbCZ+LezC4BVX+W0vLQiy0vL0mq3FUwFtsyNRxuys72jfkXjxBqYc43tiSCVSg36BBaxA9nvdox9SsfWVxkA8ATGRDCFIpYBoAqq4cEtAGnBTiNOxb9qZVGGowPpdPdVJgBTIeYaHaBlxIbQR8SEddVL+IcODlwA2+3I2E1Nt4r1CT+LvSb1DEzO5rcXdXwaZ6p/gc2uq3/HfJMNEroOIKHaGsTIBwPVcwV1q+82vUBcePLUCVk/tqZxuoGvB7pfRowJ0Bo+MwAXdGYo1Up9fNhNzO8zvqY/oF1g/Ov3QByf33dzv4B9BVipoAvePrN9b2+4T1JQWSqYZO4E6+fkyZPywgsvKIspwIPQV3vXcGB7kioYqLHRNDMQczs+p+THxTyNz0HwXsaXMVcS82WUBz7n3hLtcsxkECa4Oo7b7wm5/yj6UOQJvJ/0cWK003583ndyHLlcqx8zbb+Xof8+d//YuTu/wXb8d358vk3OP+cpXsdnUnfYNvNnfIbPoXH+4vN9vw75uNR/vwbi2Nme1xl+lsur+c98bOv1i/d73cL30V9NmwffHz8utO1zUXH+/DzzO+ixz+/4uIu/+/u4ZvncGEvQp3Oe/RxEPYvj8LFI3CfEPvi5zs1PbhzxHj+/7LfFs4fZWePa9ff6Z8U2Ka+om769XP+j7patsVy78bOc3KetFW8XeC9+ck69zuX67u+J9jm2Edez1wHKjvPBOWKMF3UQz4q67G3hNLlMmyd85+0N+0ib5G1ZnP+c3pbpck4nom7F9e5lk7vfj9mvZ86nv6dMxymbaWswp0+0rXzWNJ324+T+n2OL8UnOJ8Y+5uxS7vn+vqirORuDz/w7Pq/rOR3yvtzrRm5dUM9y/YjzntOzo+bnKJuYm/9ptqlMxjldiLLM+eNoa3x/wNKKWDzKe5odK1sP0+SUs+VxXh/n/lx7/CzGqnGd+PVats7jmqY8fCzi5ynKL86Dt6m2n5n+32EdYJ6g/L5oc8rWXZRzTt+Omq84Xh68w5wj/ZGPO2N/ohz8M3O+Dp/RN7DPcf4gnTmY6ijtmn8/l8BcAnMJzCUwl4BJYA6mmmvCXAJzCcwlMJfAXAIzSuBXv/pV2qfyxf3k6fiTbtW+K8BU6UWkFniYC7YTXItTXK2GI5W3oJAq89+0xE3Zxj4mCvQpPCmaRQKZF1HTkgIxqZC7Nm7qmQDIJUvYJ5/s9AmAXLLAi4f36UvFRZyWnOTH0xf9xem02/FHyhBgRVXjgpaUJBuPwTo4LkZiEOVfwMYkn96bnuXHrMVSrFQOfTn0/NRJnFTNF7wcq59HjsUnsnLJQV4XX86UyTd+7nXMJ2VjMpnP8Ykbn7zB93wBEdV8WmLQjzOXaPUyKWvHPi8KrLge7SeBUCzoKQqEdc7dCc82Nib3ivVMQFVRjO4LfaLNoCaNJWa9SLbAt1HIqQA8FgUUk4VS/pTmQi+RdC9YGexzX7xjp15jnqyQzYqRYKPs5ObiBGd+bycVF6dM2ynihX2kbH2hx6Ru8ORx2ks7mT6+mPb65RO+aCuXFMwlDP2LJtyDYgyOMadL+IxrLfcM04f8ViraPvzt12PUTX7PNqMt92stt7Z8P9kG1xcBSvicCdujbLGXP/vi56DM13iZeD3Q4p1x0U85+04cZ5m9ifKNNiTOi+8Lk9WcX8oupwO5cfpnxXtjG2Xz6Oc7zqfXFeos5pAFWd7Ge1/AcbGohuvIAyejHnItcb55LT9/nBgAJ7rr9clPFjJPTBupuHjCL7EwdsJm8KRonoxcFEseJIM4IQOtYkqWe+xXrciN4ZW63DHjR4EmMoYFKxDzrDUq19FQCwcB5kHx5P379+Xrr7+Rzz67qoxUAESg0K7ZbOgUokgNRZSMJVCkhwJxxIAEgmghOAr60qnyKKREsRoYewxUURQV0x8VBVrFONFvFOLt7qJAsSf9QU/BCrBpOH3dANEW1yjL1rhgNRUdB7NVxJ6OBSC4SBbkx7Vmaz71NtyDP1GQCAYXFFCjkFCLdBI7ENma1I4nBgoUZGLuUChInUaBKAowMUdWFETmDYvbGo2mFjKy6FWLeitgJsC8g5kK1/el1ajJUquuLDZnTp+Qc0+cllpFZDjoyu7uljx8eE8e3P9WFsFss9+Va9fuyysvvyj//X/8lXzy8b8qmKpZG0mrVZHlpbq0mi3tlxb3prhCy2/hK7X4EECUgRWzpxNLCbpRPw/AjjIwma5bYWtXdna2pTfoaeHwyZPGTIXnoMhST35XZipjCaBfxrpHATmZjCBH2v7Cd0/6Z8YABPSgryyYtr4YGw0LogA2aTbxD6fQAwAgdmJ/Gtt4jaV4Wp+fFEbnFy+gMXfpsAisC/QB+oo2MDaAjQDiQiEjnkfWN64hFmwS9I/mva/T4mcWgo5jFhu3XWcMKsboYkXAZOkqfIPZMu83WGxGphE8d3V1TSNGsCdgfrUwGswWiNertgfRYtL9TmJyaBijQKc7wXLBuF/9ZAJYWeHsUPqOQcDAVGltL4J9rSYygg4siNnGisiisRSg+Pn+/Ufy0Ue35ffv35QLF1fk/JPH5Kmnzsny8pI0VHft4Ano0XvvfSTvvfchSCbk0qVz8rOfva5gKh03wBdD6GhFfv2bT+Xddz+V9fUFefnlZ+Uv/vzPVQabm1vyyadX5MrVW/LRh/fkBz+8IK+9dkHOnwNbxLKu+a+++kq++uobuXLlmqysNuSVl89Lrb6gILgTx08o85VCqbDOD0ayu7MrH3zwjYKpnnmmJU+eb2uBLt6po8Ab9nJ5qSEvvPCkgqpgZw6GsIUdefTovhaGnzh5Rj75+Jp8duWOXL++ncBUryUbMlDAj8UTWNdN/bm1tSl37t6Tb+/e0+uPHV+3wulUvE7whoJ5FJgm8vd/94588cVN4DDlzTdfk5+++boCi+7cuSP//C/vKwPeiZMr0mrVpV4DMA1rA/sH6CZkbAeCGKhmJAsKRCRDkxUuWy0BbB5MDkC4AFPZ3lD3r7Gg11znGKyjtnNoa830G/4GdsryEgZeBeDIQAQGpsJPUTDVDkCAY+Y9sLk1pb3UUllioZs+md+BTTR2ODDvWB+guxZ7EmlEEBmKsPsqDfxXqxo4WX0XVA/xwXCkjCcdBTMd6HyAAaOBPrSW9BobX1HgYkClgpXHmHrSHo8xqY7XrBQL38wOmmMzIJLtmwxM1VXfa3sdjNnWIUFjE/5aUT82doUU6H4/HZSTgCf67CQjyBal6hqTKEAogbpRoD8wNhPIBmCqesOK0gGuVDsFKKWCqYxVb+wLCaZScF7y00lGeFYFAAllUKFoIL+Um3KxXIJ06Lyil1rIDwcLAG/PAOHwSwpkHUliUsQ+C/GOFeSjX2DyUBByzfyTsjImO21Ab8YskJlGBuOgRGWV5kp9J9aEFvgbiAe6CyAenmc6mTifwAyWdIshij2rACmZBPnf4fxAEQszR0DdNcaVwr9gbZt/MZ+ewINpr20+29owlrcELkr7cdUrx0KbZiztH21+eb8CxZI6jXMGPDFb9Y7sYjafFnvbnh1ryzNikbVU416Nnc0mmt828OMYoDS2H1xrZKFL+1y900A7BrC2Z2HsHhRka3ss9OIglxS7M4a3OJYMbIpgcWAqqkdiNdS412SrsfsEK5eNiXHKWI4exJcY0Wz923N0/5+0g+1B3oxFk7EYg1UQkxdznNhJATpnr5OMMRcK+rdA1UBgylJkDy/ShJAdmI4MqWp7lrR2sf4SyL6P/Ua1qnYR62xvvyPbW1uW01mEnwXwQ5GIliMdAXwPe2HApJMnz0q7taJ6A7sPdirMj7JBDRIT08KC7O919DOAdLDeYD+UKXCxKkvLKwlY4m0eiup7cjBAzgWHT+AwAsSQAOn0ZNDvKVsjPjdgGWwxAF7GngowDvY3Csjs9mSvg3i9K/v7ACOLrKysGZjqCQNTbW4BTIW4eqgMr7v7e8o8BflAA5aX12R1ZU0Aht/d7cjde/fl22/vycYGZDVS+YFtE//BphH0D4CRAr5GQ9nr7BuwXUFffZVZsw5fOFRAVT0BwzFPygDbH0i92dS9YBMxg64t5KsRg/Zld29H4+pWo5nyXyDVNfYwrFuL07iXMxsA3bEcgQFasfcDcAxxRNIg8+NkJAb4DIdT1KrS1IMtsK+qq3wBqLI8gPla3qMHDsB2j/czZgsw55DT8ePHZHVtJQFpjRUW+zGwn0Lf7DCBrgLAIAs9UCP5ywim8sXK9MXerhIohDaxL8F3ZHhivI690vHjxxXUZ2yixiJVVoDocyy4BjGG7ocWROPPM2fPyKuvvqry0ucrcNH8s+7lALar2IEIdghKYo9VG2Tzo1YkxSfMtdjYCwBXkSuib7CYrjiswnyJ3/fg+daexQrcE+JvzCPiM+6ZC8BpkY8ucnqJ1TP5YfUc6puKXLOFQ5MsUowj+dPPGa16vKcsp1R4gclDu3LtUJ5l/fNt5dr1+TffP7bLn7rGxrF18gNpH8m9Itvn3DDXyT11WQ4xJxe/54w5Zy+3XF4xjsPPl+mmgc7ZvzLd5H2cU96rRt3PP6P6kO+nXPg+bdBHrDyZ/y7kSz9ueyvuFzxTJOVLf8r++Tny7cfry+QcdcTLtEw/uJZz9sTrKfvq+2z9tv9LqyrtigjsNln4XJzNEQDGCbQ+fiFkoPa4luLzxoh4N1iNQcbvmv0XiQV0PCV+H5Wu831P7J7U2bI1R/lz3qiH0+Y1rmt/rZet1zU+x+ds2I7/jL/nbJnXLZ8392PI6R3zT/55vI723q/HKJNod8pk6T/3vpLP9fY4p9/T2vW6U7aeDuvzJHOut19elrm5jutYY9TgX6Lcff9zdvWw/hd3+L7lxpfzJbyb71T8ezE/rxwL5e/7He1KtA05fzjNZ+TWQg5M5XUqN++z+BOv676NnK/JzXGZHczpRk4Oufn3azn2ycst1960Pkbdm2bP8J3GgDwUKGdPD2UcikNxNUfEA3TGB5IU+Rfa7cNvl/0nKQ9hkzSuXbF+87CU4tAUfm4/i9qU8VyknD3n3McfvCZnY3l9zmZHn+3nk/F4bs2WzUWM4XNzdFjnJus9yp43q05GHcqNMfeM2C/+7VnMY5wU7WlOf+Na9M+JvtByxLE+o5DiHExVturnn88lMJfAXAJzCcwlMCmBfAXgXEpzCcwlMJfAXAJzCcwlcEgC//t//2I0CQooXjb5Ta5P6OSScNy0+5cVTEhwI+wTQdMSir6TueQHv4+JDj6n7J74/DJ1KEsQxOuZeDwq+R37y/7FxF8ugVMkeqz+Rv8rATvE/sUXS2yf1Qys94hJEr5c8fMXE3psm/PNwlTqge8L7+W4+beejKrFsum0UFdU7hO4/n7Ig2CvmFiMCZfxeFNham6+c0lhtkPQYLwvyiuXZCq7J6dbGKs/MbFs3Xk9soSUneacSy4V65DFs7xOpTLB0BHVqQA7UdXIHFL8Xcj2MPhy8uWLfV/I2b9YK5KjcY1Qj4o1Pr7i0BLgS8rDiXS8aC3kw5ea9rK/AI0VczK5tIr2eAp+8eLZz6+3Q34u2C87tdeKzaKux/XibWW0kb5t/u7XCdpiYpY2ybefux/fR5sd9S/aAf+3twN+fGzDF3WwwNvPbUya8qUkX+KjTbbBtR/lkktgRxtWZsuinlGGHEu07X6MvsAgXu8Bqf4FJmWN62Ny3b9I9PN4VLLfzzXHSTnSV08bv9cRtKXFN4PBuDDe99kXL1B3vP7kXj54Oxx1MMqfcvTzDtvI+8YFVfGU9wAC9D4jJ0u/fqNf8t+xMOowmIqn10+e2ox7vcz9CyF9/ZEqw3Wc7gUA9YGvkliqOcsRMd6f6osFBUChaK+nBb4oRERBLk7RBtvMuXPn9CXV1atX5ZNPPpHPPvtMC6qhpyziMi+RCk1RTKynqds1+vnighY2GtgFxd448T0Vu41BJ2BRgj4BbGIsDyYbe/lhhfTGvDno4xRzMFXsKYijD+aHUTpZHEXEChyCLTdWBtOzoqjYZBC97uG/4zWPC6biIxrNuiwttbSwDuOCH2bxAcAy1FljHOkqWMc+K04hnCwSKF4Qcmz1mhUG2rhTobeC5EWqCpZAQV1PGjUUPFbl2PqKnDlzQp44e0q6+zuyt7Mpnf1dvQ4YGLBUbTzalK++uivPX7og//W//qXcvXNTHty7LYPetrSbVTl2bEn7isJpnLaPoBNlc5A/CkEVHKDAAWPYsiJ3MHNUpJGKGM32YY5Q9FvRQtHd3R25f/+BLFYXpLXUkmPHjmkxpxaqp+JSs2NWYMl58TaShXBkVypOJjf2D9oZ2lvMA+4xFiIruMI/PA/zQqYF6DyuxT8UzioAESxg+JmKBqMm2TImm4aS7YwBVN6H4348B0AqAKrAUIVT4dfX13VtkgWM7F0EjTH2RFsoWsWJ+ChKNdCT6RDjNv5tfbaCd8qAcQfng74C7cAeoF/46UHYq2trWkgJ4A/mWwsdAYxMIBv1EQqISrqwIFqsSTCOzlkCo9O+E4xlc2SgSe0j5iUxkhigBvLHv5osaJyGQmsUXgEYUZFHjzbl448+ldt3tuXe/b4Kvl6vyOpqVc6cOSXnzp/TgmKAqkYLi/L++5/IBx98IqgjBTjpT//0DV23KNLF82CDwF7wy19elt++84mcfaImr716SX7+Zz9Xe7KxuSlXP/tMLl++Ke/97o689dNL8pOfPCMnThxXFh3Yg4ePHsidO/fkd7/7FCXgcvHpY3Ls2Iqsra3KyvKaFtoawL+iYBmwUnzw/nX5n//zsvz4jSfkjR89KRefuagAov39XWWfwLoejTDvFWm2wJQx0gLtjY2HUq3WZXlpTT67ckO+/PJbuXlrT5555kn5oz/6vhYiw94CRIni4narKdWaFezv7e8lcEhNC56t9gD2G7YYBbcAj1RUdijaxe9/97e/ka++vK5Apx+8/ry8/voLurZVf/b3tE/o64LgXgOZ4lrFC6nNQoFu2gMk4IEyywAoN4AeYE0aixHardfAVrEgBmI2H3QwsENbAJiyPqcDARQQURTHcS3hPugtQDrmV61fppNWTH8wBKCnJbt7Hdnc3JZet6M+qt4wIDHYqRS4qgyCBhIzEKU90+KggQwHdpIvJtjHivSfWvSNeEqZq4w5RddpYpcZDsC20Vffyj00bCIYzZaWVgzMDGCk6muK1RW8YQxfAFmNC6sVPAbGQKxVrCEDvpi9Tgw0yrhn8iOAEyBIY70zWdGPKUhEjUwBtKEdBHhqEQhFAtuwjpTpY6AgaowPhefKgoK9jzL8HSjAQP39Adg8rCB7MBxINbEv4R48c9DrqxJhzjAe9LcPeUNfDhLjIwqtjYLNuqUYAJO3DdfAKjoeteN2LcBdVvRPOMyCAnyH+j8DIuq4ldIpjZ6APtV9m7NeF+xUBVCUoGoDjhTFHeP9tT7X9qMToCfjP0pxkgEMLU4xkCziLPOTBpAd77kqRQ6gADclsF8Cv+o8a1G6LxAsIFhjsJILjNAW9BH/0Q8RwBzbwRrnXs2Yj5J+jwvux1Abd0AIx2cF+vbP9Nv2eNYG/fmY2QwX6uRAhwHKJDgOnxnEcFyKxcIuB9LCGjYQ0UDHBxYcYx6qaCwCMEitjkJ+tELfboCjcaGwsmKl5xoEVOfJ5FIwU6EN7gHh0y0m8EBmAFjAxlZPrG2wDabEVmRc2ESLcqHHCUyV1rWuHQBpEnOpyk8B+yk+QO8SYNKIX03YFgthf2eg0AL8QHDEJJO3+QiLmxxedAzuLgowC2C3gWGxR0iMqg4AZqIgU5sdbIMu004ijoTeYxoAWMFcQZbwo5gnHOjw8MHDBEQz9iPsCexZxprU7SA2wdjqsrpyQprNJalU6glkBcBkVdOpFgMauE7jRNiOhUUFT7WaS7K7t6f+qdlsjxlX4ZusbBDgLYwRLL8Ag1YUUIx4G/IFQyNAVpUKAFUGGoKfgW/SuLmLQyIsDrL4byCPHm2oP+r2cE9bVpbW5cyZJ5QFc78LH2ExV7ffk26vK9u7e8rgidioVmtJs7UsS8vrCsi6f39Drt+4JQ8fbUqlWpM2WKuWlmRnd0fXy+kzpzX+e/DgviwvtxUob+Aw87cEn1YXAcJJej8GJRngE74Qiou40wBvBnozPcMetGsxh4LpEccY2H/sR5QtBizH6F9b2Z/gf2EzFbDf6cjW9rbcf3Bff4Jh05+cz3bgN+D/W81m8tNg1gTbkgF11G8g/qddhr5B7gDsKSsTfsdBAit60ANAvWTbwz5aGbNwyALi4HoCAIrF2Vj7eHZxyIPZfuYdfFE6/S7u4/W4jsxr29vbKqOVlRVtE//hwBPo/VNPPTXWb9pcD0JCe2SGUhBuAlzCJwMIiTbQ9sNHj+T8+fPyH/7DT9J5GQbEpP21fT/iHswjfYzZL7MZtocv4ggDPmEcBMf5PFncDzE/MgnoKTbvxUFW9kz7jzGXxTJmD6BPBlQka6P5QdsbFXkr5kWNUTvmq9g/5mDGexYXP/GaseKGfJP/nHEa914+p+Xbifk/vybYRsx1+vwZr4854MJvThaY+rZ8ni4+w9/v89UYD0CTfi/NPrBfXg5+PfB5UU7TPi/LJbJ/6i3duyPqE/XSj8M/d3IORPdM48MCmJdLwF7um5UVPAH40b7FmBaH+rEXYRT12Rd+A3hscRjv4T7d7x2oL7lcZ8xHxLXF7/3nUebUc84772E+JCd3P0/+ez1YZwh2x4L50lar/X8BnE7RiTvMTVf2GPhfxFRc74WuW+xicc0k8NHGYHHPZPpvEsBVHEIVC/GDdNTk2Dwd9Z+XCXPmOfsQ153/29ser9fT7EzufU3OPvk2uGeI+Xuvd9RL5sPjmimzGd4meRs661o/Ss7RLnqbM8u9UcZ+3rzcogzj2iqzR/E+Xkfb5O182dxRhmW2uGyc3tZFOeXsvZedzw8wLvG2zNsH/w6oTE7T5iK2q0s/U8dwlB5PWxc5OxefE5/p5Re/iz7NzyPape2eNu7c83Jj9zo6Tb6xD7QZcQ3yGf76Mnn756kvGB8emJIf48NbeKigHUzAOJwHqhn2ip8npmTrSMp3FLYbtlzZ5N33vI7t2AFuKb/HPWOKySbhV0WNQXIp48NrdE8+Phg1//7dx09+TTB+P8rGUK7TbEmZvh/Vdvm6L/L/R/mQ3Lwf9Vy2Sb9RZnPjGplmq3P9jLpXFmfE5+fsRFnM89M/futoZ36UQObfzyUwl8BcAnMJzCXwHZDA3GF+ByZ5PsS5BOYSmEtgLoF/Hwm8/fYvxznoaZtuvxFmgbF/kcHexGThtM32LInDXEKjLEHFPuSSwTGZkdu0+8QUf/c/4z2+6JxJB44pN26+tGARaC5555MRPpmp727ccbezJkhmva5Mm3JJvphkxbj8qXa5ZLVP9lGmeMGOe30xO+fJ60a8N6c38ZnTkrKz6Dn6ERNJs6y4XNI43uevwe/ozx/yQjQHCKL8qGtMFsdE1ixjKa5JhevhRM+cjvu58evwKDvg9d73rWyucvMdP/P2Cc+njK2gAwlYMuoVgIiyZJ6X41Hj5vccf8HkZ4V0ZTbNzxF1wtst3ht1zNsctM0x+ER6XMe+D3zpndNTbxN9G75QxL+owzW+wIPf4RksGsrZOH7GMdKe+PWRs7HRZkc9ytmvMttAuXHeKEt87mVEvcJP9An+0Ot6BDB52+hfSvn58ePwbflrop2MttLrKPuI5/mijjI7ENctwVTRLnkdjM+nXvo+59bpNHvu2/e6w8/RLz8fufXq24/jjb4jrtW4Bhjr5NrMxQZxTr1ex7UU/YAGYimLwX7P4qv8+ud68Z/xuZQbCsgePnyoIKovvvhCrl27NpYpimXwH4u1cA9kALmzKJRts3gF1/MlPZ9vhSf2Eg2FhSjW0s8S+5AWx2sBW9+KhFFQ3tmXvT2w96DgEEWiKJy2U8VR/G/yMomODwBIMvPfPZ5vK1irjrpPizYU7APAAQo7m6lIsiiqQ3EXTs424JQokApFKigENcD04ZOw/Tqy361QrVata2GivbhMrB6LosXqShAEMNWgJ7XqgjQbVTm2tiKnTq7L6VPHpbO3Lbs7m7K/PO2ljAAAIABJREFUt6MFnSj07Hc7srW5Jd98c1eeu3RB/stf/6U8fPCtbDz8VnrdLWk1K3JsfVmLGVEMi3nT07xRaK4FoiiYg8+0onuwMRlLVWLwAHtqiumgyAqeWzQw1fb2jhZtolh5ZX1FVldXtTALaxzywT/6PBYhRzsdX3RGAD/tH19yo9gO//nr0KaxAhiACNdibpqNpjRbOF0fc1ofMzAUoClWCCVmuFSsrRX8iTGCwHb6BdovFqejUBJgRgCpcNI89IGMXriGACeuOZ4Cjs/RJ+gC9w7WtsVlHC9tPXTQ+0/6Db9uCShDMS2BZXxuq7WkBfxo2zMHQp4o8MR1aJPFV7l4KNp49s3WmBX4Q3cHYNIcF3UD9GlgttEIjLoGaFhYqMkiTv2vgm2gLzdv3pGHj/bk4cN9efBgU5kqRjKQZmNZ2kvHtPAZoBiAcq5dvyvXr30ra+siL754Tv7ozdcVNKcMQNWaFvai6PZXv7os77z7iZw8WZGXXrooP/uTn2k/9vf2lbHv8ic35de/viZ/9OZFeeONC3LixDF9hhbj9ntaAP2Pv35f9ve25fSpllx4+il54uxZqdfAUgaWm4EWfwIE09nvyocfXpO/+ZuP5Y0fnZcf/fCiPHvpotqSTgeMaQC3dKXT3RXgEhtNyAQy68v29pY06i1ZWVmXyx9/JZ99dkdu3dqXZy89KW+++ZIyr0Cue3s7UgVTBlipFhATTu4zMO+wwbUa5hNIQCsoBEAGnwFQuSAV+du//Y188/UNBaO9+uqz8srLz45BhChfA/AL/2CLFLSkxQ5mnxUOQAYmLaA2tprhaEEBMf3+gfTVvheWF4R41SpZlY35xRgTDLA7wSabWBmt+EK0AFpBUwlMhXkxRhq0aQANK9JGDA6ADxjVurK1tS3dTkf3AwqkAnPcsgFKjSUDxeJWSKx6nQqHDdhDRqpJu24H8xojE9jVFGwMUIsWJFtxue59lXkD9iiBqRSEAcZDsH20xvcqwENBQQBRAfxj64NjtzhhJKODgQK+/AnvZkfTv0Os0SMFSquNxH1kakj2xYoQE5QEdi4xDhkTjDHkqPgPbE2jcFtnGiADZerANQZygu9QEEECaBqTHuYXTCYWR6MYH/+hT2qvyHyTZDgu4NeOgu8tHf6jDonPsWIfyIc2GPI2MNUky6iNI4GpFg5kCABxugxAGbX/RJAoa4+B1wB8UDCVMr6YHa+DwUwZeQwIY7pS6Ic//ERlND6F32RoBeEAKXgwFeIoA8MjXuKeRG0/AYsKSIdsAXQfqSyh67Dhuv4Sw8e0/aCPfeA7wJCC/zCu8YECSTf8Poxxn8UALLa3dc6ieALLip+2YHUtKijRgEumN2Q1MiBf4X8Z+BmYCv6hAFORrdWD/giyTD8To5wVexlYDDEA+o3xgSkS8QjWvMY5CShtxV5FYbQJnYW/yabpGmEBLhmILN6FDvA5jMMph4YCN43FUuNmlUk8FMAdHDARO1rcivgL95o+pHgbzi3hEBT4YJR/Zh/G+liA7gA4TG55zEYGPSzyCMY043MGfj9mAG+L1/E8gmNqymiZmKkSmC/RWIyZLgHUwjoz0KiBW4zhxxgMlZmob7YA8wSbaLHkA10TGFN/0EkMWMZihzahH9UqWGOXpFlfUXB2v4+56Emn11dwEfrC2Anjge3SAkFZkOXlVWWA3NkFU5MIYiLadMTfBqcaCsbYaAC0DGA87LYePZD6A8AMDtfAOoIsRgqmgv/AfCkbUALDmTzBHrkl29sAVCO+Br1sVRmqwIrUVwC6AVYVnKqHHACMCj3A/AMo0pBKtSVb2/ty5+4D+eabm3L/waZUAKxeWpb2Msa0IwuVBTlz9qzutxCXt1oN1RO0TTAV1xd8DtkrNa+QfDGhqOqTEwBH7YWCqdD/A+kpo5/l3sjCa3F+8oMpBkZs1Gy3xocLkI0Wdggx89bOjoLB4Su5AdQiTseMizY0xkon7AOsbWMBQ2Y6TCGtNT0oIIHYFHCloGyRY8ePyenTp5I5LEDbFoMUNiV1Qn9ALwsgt+mUAobTgTSmt7AtYDvD4Q623/ExMsFUiMVhN+wgCMtTYvwAVwEAhT6iv8zv+ILeIv63OIFFrnxPoYCvxUXBPgTArJ/85Cem/ymO0nnR2J6xovliv+59Tob7LfoA/Ix5Mr834P6ObfAnriEoDc/zuWvaINobjlv34I3G2L/z+whOoc/jHiiCggubPJkD5n2cA+8fZ/k9l3fL7ZMKGztZvuJ9tc8BxX0V5cXr2Tef1+JnlL+6NNrjTFE7992UKf+mzHNgKsrR79n9/PKZXnZ+XP73nHzj93wOddN8YMHWetQcqb+1TYod/OAKt+O4cR1zujHXnRt3+bMnwVQ+Z+bXFdcc8xZeF/l71APOrdf3nG7F9eh1gvOau6/sM+TvLL6cZPPx68rrn7cZvs3c/Pu+5vqde6bXfz83sf9lz1M9TfvUo3TIf08bVqa7ZWONMdUs66NMz/3ai3KgPfK2mmvS22NvZ3Ptldml+G4iJ9/HWe+PI/tp13pbdlSbcbz+77J3ZNPapK+KMsvZMuq3X4+5NVSmH/7+nK55e89xcS16X1FmH7zd8Tp7lEzLvvd9nCb3o3xBmSxnWUfeJ3mZeLvh++ZtLK7x7zkfRw65teHXa9TZnO3ybXhfEGOMqAtl9/H5/v1ktNuxj1zz/h7f97GPdfGG908+5svpQxyXlz+vj8/zfdY4Ug+BYA6nAD6XzavvX87+zWJrHkcXZrk26ibusaFZzBhjgTK7Pcuzot+I9ihnk2Z5XvTlvh3eH/1a1PsyWx6fH/3Mm2/9dF4b/jiTP792LoG5BOYSmEvgOyuBucP8zk79fOBzCcwlMJfAXAKPK4Ff/vJXYzBVTMTETTw3qfGFQkxMHJWwiZvk2OdpybWjkrRoi0lM/H5UAje3YS/btPuXfHwOXu7GF4xlc8AXc7OAqSxhYi+HtOhqXGBjrT+OHKIMpiXnMPaYLM3Jg/2alkjzcsj1104y9qf1hrPlUuV0LhFDGRylS0zaxBfC/r44rz6h9Ick1JhEZGKOP3MJpFzy2suN85Fbi5ZLm5TZ467/Wa63aci/LIv99/rgC1Xic8qSvFFPcvLPJc9mSS5PzoOdLB91dNra4PyV6QT1KCaBJ09gTSeTO2Baru9la9wDbdh3n1Slnpeti9g3tJFjRfNrIKe3voA7+gP/koF2goVlvv8x2V6m97yOzymTV7w/93fOlvm1hbb9i0HqjC/CoH9hYaMHK3HePCAgyoM2L85flLn/nv3ydmyWOY6y8nNZZp8hD/bZ27AynWQ7/uU/7YBfc2X2z7fr7Z33MbiGL4LRNnS2TF65MXq/Fvvk44UoE/8SNdpi9pv9ZLvsZ87n5WSgn41P1S+Keo7yPVzL6CPkgaJNnrSPYiwUiJJ5BsVbALCAFef9Dz6QK1euyO3bt+XevXuysbFhxcB1O40b/UdcQ7BEDtziC7c4Jq8zWoSuSCrUFaI41U7ipi1kQRl/EuCC4jkUlHnfEV/UR19iz899Ov0zD8ziIZlkSoh32knXKOisSL0JUIkBSygbO0XYigRZGIc2CEYZnxiewI3Fi6OiUN3rE4oXtRhdAR9WBIsiRj1ocVGkptWcBkgBaKTZqCiY6vj6ihxbX5V+d0/2d7eUoQYn5AOgIMOB7O3syc1b38qLzz8r/+U//1/y6NG3srl5X/rdHWk1FmV9fSmxUQAgZoX5AHIYY4IVhqOeX0/ZV30Do0kqqwRIwqrPE8jUGBm73b7s7uwqgK/RasjasTXVTYKdoAORCY9rMtqDMl/nX8T5IgbczzXBuYJ+cV1AzwBOIUsU+oXfWRBZsFqhxDYxb6Ti43H8RbzBgoFr8Z9fH1xPWJ/45wsvCajCPXgmvqe/g3xof0ysVqiJ/1jgDnkcBlPZAQUEZ3n7xn5xfCgqJ6jM7BiYZKyYmX4K9+M+gqloi2kfOF7ub2j/WJxFvfZxBljP+gAadvYNRFGtSbWO9WSMOn2wFg0ADBopE1O9YawL+AlA0tbWnty790i++PJruXv3gWxugWFoKI8egQ0J94gsLYl0uwsCkpsnn1qUF144Iy+//JKd+D9akGarrQXbKLB+57eX5Xe/uyIryyLPPndefvrWmzpeFPqjcPvTT2/K229flR/+6El5/QdPyqnTJ7Q42FjnGgrIevsX/yQP7t+TdmtBXn/1Fbn07CUFbaH9nZ1d1XkAlcC2cfnjb+Tttz+UV189Ly+/8rQ8+eR5LbjGXIxGfTkYgrWiIwvKagEFMzaRbndf2u0VWV87Ie+//6l88slNBVM999zT8tZbL0m/35Fev6MAJzBN1OsAwnaVZQmsCyguBlgVBemYp1ZrWfuEOcccAEyFQnSw4uHn3/7dO3L92k0BJuuVVy7KS9+/qAAgBT8sDpVZTAE8AGsp0NNYsAyEaaADMrkQSAUVBjtUtwfGJYA0bT+raxgMV4vQNwCYADhKzCUakxgLjtlUMsekguehFaxbMb2BDMCaZfGSFdkb442BgIajRRkMK7K315XtnT3VRfQbReVLS21ZXV1K4Cwrm8dEFrYoPdvM4rgo06AM6ZRcBcUM5QA2GpeNGZNGCgCiH0TBOdfpQR+gY9hXjMMY2hRikYApCjRMjCoAaEHMKCan7wZg6ACsZmDaOOjb4Su4DkCK5EMOdBwGelMQUL2qBf0KJEjsWWNqB/i8BKZSwGNiGKlUAPBFsfxIGaUIqCpstslc7Qd+U6ZTY77CuO1Zg2TDLN5WuwQGsMTeSKY8jXvJ4KlkAMHRK4jFPJCBHQp2HQUHJuYdA2cU/6lPTQxA5DQaKphqYBgCDV4IMlGowHinrSwmfYDgDExlgFgAqgrwndlIFKoD4OTYo+1UnMRtNMkWpYxtCqhiPGP+BuAQypi2lIwIkOPBgflPA1MNx+wkFiMb60+M4xmz5WJMzAfBVD5u4bP9Pox7BdxDwOG4jypuz45hc0dQOn0XgQX4G0A0xrM+nubMGVuhMQqqvDj7E6ecp/Ip5o8Sy5Rn8YYdBcgbn2GMADczbjMWVAMsGOiDrxaTPdPmCQ4tgFUGsYE+GzBO83bKErg3BhvZOGxtwG8osJfsWWSUcmM5vIew+IocXBobw9YaOZfqKG2exaNkzeI8HBhLEND4Cr4qwJJeJ0bD4nWqAePsUI6E4DN7lmwx2VdhR2C7IEcwItYBTEtr3XyCAc20rQS6snW5oP7emNfAmAUgiNn+BbABpsOacB3mCuBXxJLKOqf6Ygc2DA8sFwvgeaO5JO32miwvHZOFUVW6vaFsbGyrrd/b745ZksBVRBmTPRDjhY9ttrB/2lc/iL+1TwlIlaDeyooJltrlNvYDZk8r6r8sBqkltiolWhvBboCpyZiq1DYAgJYY9iA7gLf10IrhouzvDWRro6OsUwpmWjD/1xv0pN5sSK3ZlFZ7RbD12N8fyGC4qLHOfudAvv12Q67duCvffHNLwVQApYKVCmAqHFqB/dmpM6f0WQBwGUugzamCkBL7qekQGQph8+07XGdMw8Ysa/7Y4lLVE+wFhsZgaTYmAd0SiIr2UpmT1X4ChGWgUegv+oXYFHH6PmLixPCI9ngoBw8pYj7AH/KmoCsFdCU9TYAq+nCwkcJmanyfXApsz/Hjx+X06TMahwFsZWOy/jFG5/5UbZ4ybhkokqxH3NMSGIUxwr7gGlzPvS6+ZxtcX4wLNAZWuRpbNA5gwN4dvgd99vuiXL4Kazwy62rb2C8MBgqmeuONN7QvPmc4xo0mgKjPF/o4n3sp7gUY6/u8T/QtPs/u/ZHqXNrX+JxPzPf5PSGuI4t2bk+IfsWcXS5vTL/iv/N9Y5/H/ifDphHjCi+n3He0sxMBSSqKjc/J5ZBiDjP69jhnbJNz4+fI98XLgG34PlLXub/zfc090+/JfTu5McU8ZS4uKcun+Tn0uVzGIbwv/qQvZnzm2+GaYhvUxWI/XjDiRrnFeWUbBQi7KIDmcyz2sTwe58QDJXPxm+8jdc6vhfFzXYf8vPJazpPvy6zzxVgpp4NRz3lNTj6P89m0+YxrI+pxXgfi0wmYn71XUTePyt2y5QjI8P3L/c559ro6zY74tW/xaGJodEyEMZ4vy4d7fYpru8zmlOnRUWt5VsnTPs+yBo9qc1obZbZsWpveTvr1kdMVyo/+76i++rXEWMDb47ge49rD395+lOXYeZ+XM+OFo/p4aFU5AK/va1yzR7Xr5Vcmy9yzp32WW69Rpzk3lMXjyqHMJkTfF9e214mc/fL99LL0vrDM9ubiO2+3y/TWx5+5/sd4irbD+ycfd0ZfFcfBv6fFLvGZ43lSFnLmHvy+dvL3WW12mX7+W+9/HJuOw6Fyspy2lo7yv7Po57Q++jU9i4zi83I2KsYQj2MrKJ85M9VRFnX+/VwCcwnMJTCXwFwCJoE5mGquCXMJzCUwl8BcAnMJzCiBX/3q16OYjIkb1piYY/LVJ1T8Rtpv8mMyOyZNYjdzyf5ZEmP++f4lxCwbfJ8kyyWmfCLIb/j50pfyOCrhinvRfq5/MWnAZ7LtPxRMVXb6T9mYconZmEDBNT7JynGVJcC8zLwuqaz9seThheJRiZNcYrFMn/yLotj32D+2Me2lwrRkUU4+Mfmdk1VcZ9SJXFKXxd1lyeR/r8Se9aEIr9nH2Kfc+i9L0Mc16ecx95Imro1cEg735dauTyj7duxFh52mX7YWjkpARx2IL97ZH64P//zcXPv5LrNbObnPmqAu0ycv86hPubWPzzi3/gU9Pyt7Ee3XlR+Hn//cOqENo52OOhjlyv75+fE6E+2K1xFvy/w69oUZtJEYJ/vk7SY/Y7/8S5f44jo3z2V2jX6jzE7kfEj0v9Psgtej+CIfbfuXrjk78IeAqdjnGDN42XJt8+UkC4/K9Dlni7xO5HQsZ1NwXSye8D4h+hHOLYsMaVf8z1K/kcojy3xovM/Li/pGkDb6yAJrFj2hMEsLxAYDee+99+Szzz/XE69R0IXPeKo3xkAWKoIl/FxzLJwD/5LVyxCFaShCXdACYQNTeTuD5wI44sFULKDjOLw+5+LIyfVdJtnyzyOYyta+FcL6/+AjrBi/ogX2YDBCMaAH9PliMAOH8DR3K5zxuqJF/Qq6SawaLDBOYJYinkQhqbEbEEyF2/Cv6sBUdQVTVWV9bVnBVGtrK7Iw7Eu3sytbmw+l09mV0bCvwKjufkdu336YwFT/UTY27sv29gM56O8qM9X6moGp9OT8g54WZ1sZOcFUqcC4sqCn7KMwT+WmReBWMIsiPoAxWBgIBg8ULmO+F6uLCYxm32NsBJz54kie7M4172U4OTcF+4i3E2Y/IHsr0jWGDSuIRJEmTme3QsKRtFttPfnfP998mM2d6joKfFOhqBWLWjkzvkcxO9pqtuqueLk4KABtWeGmFb1z7eJzFlCx7x5ISNAVrgFrA4socT8Lv7leKR/qDm0QiyWpn1y3/B5F87jGQDwAwAA0ZexcBD/RDkI+CkRKwC9vH/xa5Zz5dextqdri0YH0OvvS3dsz4AzWTN0KazFPg4MEpjpAES6Ko1taOFxvNJXZqNcbyv5eT+7cvacF0oODBbl/f0tu37ovu3v4eyD1Gk6vR8FxWy5ePCFPXzglTzxxRguCwQ4F9A+Kpe/ffyDvv39TrnxqDFYvvfS0/NnPf6bF7hjjl19+JZ9+ekPe/afr8tpr5+TV18/Lk0+ek3q9Jru7O2oPsD4/+OAj+erLO/Lt3T354Q8uyfe/f1GL5QG62NzcUqaLWrWhYKaPP74ub7/9ibzxxlPy2qtPyYkTJ7QwHOAsMMkBPAVwxKIyNQEchMLavvT6XVlaApjquHzwwRUFed25vS8vvPiMvPXWK7K9vSH7+3sKdGLB8j7WvxzI6sqKsrBBnwCgBVtWrd7Uk7gBTACoCjXvYN1p4POFqrz9i3+R27fuyOqKyMsvX5QXXrwoAwWRHMhiZSQLsG3Qm4qBpxQ/mxjs7LAMY5IhKATgBwCpoMudLsBUVrCM7wGmUVBWAmBYob+d5q7F1GkNGOOUwSjMhhjTVaWWAFOJQYr9UOBXYqYBKEjZUFAgvliTvf19Lc4HkxdkD9sMxsGVlSWdOxTHw95q4TtOYE/MW7r+C7InB0pIoAUlJzFWKmXSwbhRcA7Wh9RvXfPYh4D1EbYIslDALPyDgQlwD4q9dd0CcAjbXAGryqL0UxGyj1/rVcwlAGcFmGqxCoAk/lUNWKVV5saaZWs+yRdMhDqfijcjMslAE6BnUb9IUFVNagq6rCUGjHSsB0FK6tOsiEXBVAdgKLH5wr5LwVTJz8BeqA1IYGvMFwCHZJ80kBdPjC98pr3x8a99EjhE7VM6tEJBYAZO438TeygF5Kj1khGZqYiPIQuRDtt02GyfMZ4YmCrZ8MROBVACdMyegcJFhdKNQUXKeATfRAByAhyaT8B9FoMoWxb33QrcEWWbMnCh+TXuYTHXg0FiYVsAiMNiE2NCgY4Vh+/k9qLRn6Lv8EP4z+97eJ3fB1CW5m8JbSKYiUXDNheMHY2J0Pw241LzXwbSph74vRIPjVFwTbJXRiFmc0JdGY8FNnScT0oznMBKNj5jpkS/jZmqPfapBBVqn4kucDkQztOYGauYzfRMmzvIGrqOOFttVtovmi9cVNZAAGyVdRXxhtMLBTqRRU7jGIL/CnDa+LMxcDXFIwmkozpDMBUPbBiB+amq/yymU2xf+G9yTUEX4Z+bjcaYwUNNiK7rxPIFUDYAvIvmc2E/ceAAQL0Ad9qaN5tpBwWYfoJ1DXLsKfMtYtaeHSKgDHyLUm801L/CX5idAJAaYKoH+mzMe6NZU9AW2BwhM7BXHT9+StbXTsra2knpdoYKvr51667GCr3+QPuItnRfklgCBykXaeyyAG43FWwro4q0l1aljphIGeKUNkqfbTFGTVotsCIBWINDJBCzjKTeqGhcju9x6AEAuwB8wUbgMwWYJdCdAtxqYM/qK5gJMc/wYFEGPdH+Yq4B9IX96PS6GtMAHLWyflxB5zs7HdntDOThw225cfOeXL9+R67duCN37zyUre09ja2aS0t6315nT8e9tNyWbg8HC+xJo2axK8FUxR7I1intrLI4JbYnxIj4Z3s4AzibbbC9D3ydZ2CygyBMrw34bGMe25PErsY9gd+zjhat+BcxpepOYkkleMsfLsD9q9rQxCSojFuJgQntKCumgvfsgAoAuaCvx4+fUNAS7B98MsYE38G9ARYK41r0k/G7B/YQHOSZqchKhe8MfGgMW7qnrNfHtgEHnkA+uAaxOfr6xBNPyLFjx6TdbqtfhN/xvoxAJtpi3E9/7/MXzKMttVry9NNPy6uvvjpmzVM7obaAe1Vj/eIeKO5haVeY98rlRXwey+dcCrtso/D5QtosDypjjsHnF7mfGNu39G5l0sYa+yefZ3s1Y7iOOTafu2A+JeY96L/8Tz8PflzsX7w25rn8PbEP0SpHuXl/nMtp8Xqfe/A5GC+XiZgo82COB/MS55p7V85l7FfM3VAG/jHxs3hP2bV+3LFflH2ca/+36u9o8lA1LxffhteLsnnzc3ioz2NGy0kwFZ9BW+bzA9R5jjPGb15OUQdycs7NRU7Pp82N/06B4A6QnIsv43rzayCn4/EzP444l5N9YZxX5O987n3avZPP/MPAVFGO1AWvE1E//PyyD36uow77v3O6VvaZz/vk1q+357TpZXMzbR2U6X+ZHZxl/qf1I+pSzm7EdTDNF/FZuXHk1tO0/jMP5p+Xe7a3vd5vzDJurjfvQ73+eJ2P64h6EPWUf5fZzWlzfNR85uYit06mtZOzB37eptrgTMM+bor2xPeNcmVMcdRY4/ez6GbOnkWdiWupzM7Q9uX0wfs43y8fL7EvtA1+3GXxwqzr3/vPOJ64BnM+7qh1TxuFtrCvU75hx54YfaWXh7fDjzPH/5Z1kZv3MluE5wBMxbgrzsU0/Z9mw2b1J1Ems9jFWa4pa7fMPkU7lZsrPHcOpnocLZ5fO5fAXAJzCcwl8F2WwBxM9V2e/fnY5xKYS2AugbkEHksCAFP5RAKTcn5jHZO7PvEakyK5pEBMVuU21n7DXJbM821P25zHl3OzJEf48o7jybXhX9zhOnsp2y9O1XbJmlzijP3IJdBzCTEmhPBcLURwRQ+5pGSceJ80x3e55Gj87KjEVU4vfNInN4/43suO+qQvgbUgwhVIpcai/GLyK/Y76p3vJ373xc65pFpODlF+sySROLd+vFFvoozwN18C567NJS4t6T4pt1y7j2UM3MWTibVxddkEI1rsV7QTcQ6nrQnKn0UR3q7EJF9cK7O8CEL7vr94CWjFBZOndns9K9OxyXZckZhb/77/ZTa17MW2vzeujTJd8LblKHuXm7dp91B2uTXmx0A99u37wjvKk+sqvuiM+sPnGuvLJFOf91lRXvG7uAbK1gmfn7OBLEqJNpx21Y85zlnupYb3L97f0eZ7e82244t1/+KDz8C1Xm+jDYtryfsR/k57GW095zIWsHDey2xsmfxztimnm+b/CmYIyijKJfY3t3YoVz/uMl9jNtZO5eYY41r2L5rYLwInoi2Z6rMcmCrKIDdnfq7iumTRFPqGAizYVJzwfffuXbl165ZcvnxZbt66NfaJLOgiOMgXsWG8/qUN5eeLneJ603ErSwkKmVHofiA4wZZ9Rv8ArCErTgRUWdFlKvrOKImXxx/CSFXEK/abBybz2R5ohfEDHKUANQVTGSAh6hDbZTGwLwrOFcV4feDa8vcqrEALcBD7WVE6mamqWvFuzFQKpmpWlZkK/9bAqlLFCeQdefTwvuzsADixr2CqXqcrd+48khefvyR//Vf/p2xtPZSd7QfS724ruxWYqQASUTDVEAXwKPzGq0gEn1iD5jMB/EBxKIAA+I+FA1Z4WJdWo6UFsTydHgWYuo4WULTojx+nAAAgAElEQVRuJ9jzPsrGM3oR4DMNQEqf4H2MbxPxEdpGWwYOMjAVihRxGj+BTUvtlTFbVCxKUKamVJzuWTpoD3iaP9pCUS/7Ql0gUIwFlrTT+OnZuAh6JEsUvveAKQWjda0AE/2YAFr1raif9gc/OR8stPQ+iAVxWHeQBRmzzH4vSKtZgMu8XhKgybETTOXtM20Bn++fO+GvRgPp7u9LZw/MDwCpoGDb2N4A+IHuo7YZXQIbD4A+YKbCz4GuBRT+imxu7UivfyDVakMePtqQO7fuyOb2jhbCAhi2urYi6+urcvbsupw4saaMQyhGBQPEwXAkjx5tys2bd+TKlQdy7ZttWVkReeGF8/Knf/amtBMQ6l8/vCyffXZbrlx9IC9+74R876UzcunSs9Jut6TT7RjLxGgo165dk08u35SPP7wnL798Vl555Uk5deqUstoAvAcGtIXFqrK0ffTRDfnFL67KT3/6rPzgB08raxTkCsYUMFAAUKU2tIqCWxTworDXGIeWlpZlbfWYvP/+Fbl65abcu9eRF793Sd5663V59OiBAoNQi46CZdgtgKlQzN5s1rXQHP+o//VaS1leMPe1GkBhYNLqSrPR1oLuf/jV+3L37h1ZXxV56fvPyPPPX5QeGBUOEpgqcfaA+U5j6ZGxQtlBBQkyggJrZdeooOxfC5RRyNztDqQ3AA0P6uYBVjQ2Bdw2APDwAGx8iqLRa5SVYQDgohUTw0ZhXVthvzFfAHCi7FTpJgVUAawwOtB2lFkExfNg1ahWlfVia3tLdne2pdPZVxsHEN3yypIsLxsgoFJFUTaYTwpAsNpDx5RkwC8H7RkmYK7RHOm40X8tUk9F2Ogn2jgYgrGkr2AqrmMD7hhjC4rArb9gKsTab8litaasXsqSpD8HOs5GvWojT4X6KqfqogKpGmDXADMXRgnwQX8gvX5fC6/N3mP9GwOfkTIlINTArgPQy4qtF6VWrUmz1lD2LCuQn3TUaeoT6BT7WytiNpCuMf9ogXli71HgnbLfmH7oXBh2awKkayAzYx+b9OPGHsWYi37DrmWBv91R+Hj4M2O0guJiTsFONdl2YtMhO0y6H330jH4Eh2C9YYwEO+k8EMA2Lhw3MJXGHgmIY3FIAi2QcSkBqhgPWmwAW2NALWOIAZABIHkwwJiOG9Db2FQ0dlOMcwE0i/tnytHHqzGWp123fk6yVDNW07GmuM2YiIpC+XHMBmC6MgpZMRBjZX5vYHED2/gYl2x3CoJcSAxJCqZKNkZ/mDRNsJOFtbbPN/YdPAs+zzPDAEBJf+v3YzqPOq4iB1KAqDBcX3jrZjWBvDC+nZ2tBNyyGIjxZHupLcsAUyXwqa4tBRulvqo9SfGfY/gq9gcG0uOcFHphwCOzkQTup/UsQ2WlqikI1cbmzzMy9k0/VptSzAf8hum1Ad8YByCON0bZjj4P9gmAfoDFwMQE3TSfwHvtYALYbgVNyYJ0+wakAosjPleg03AkrXZLllZWpN8z9iO0D1ZFsEUiHkL/AWSCIR0iXhXRPc/Zs0/KsfVTsrp6Ura39+XB/U35+psbsr/fVb+Psaj+DQvGXNhZOF2snUazrf5wH2CqhYq026samwCEBkZW2E/IvlZdVMBtswFmX/hbzO9IQPwFpir0Dd9BDgCWyQhgoIr6YgPQwTOYfLFeGYPVawA5V0WGizpOzPLKSlsjcYKp2kvLsn7ipDJnAZi8td2R23ceyNXPvpYvvrxurFT3N2VntyPVelMarZaC0zq9fRkMASirK+i81+1JrVrX9WE5WdhrFqQXYCrMNxj5GNMiTsNc8ZAOsD2pviXgKfTGA48UV62AScx/cQgCbYvHK8a9PYjSeAAAQLhYq2B6irE52kJcqmDQBKbSQwwSmArfM/4wQNVQqvVF9fnQm7W1dVlbW0sgT4tBrL+2D2Cczj7TFvrYtvBMBeOmPRcAXGN8xj/2nWAqXANmLLSJeJHsgM8995z2Cc8AEB97Ab/39Pk05n8IpvJMN7B5uO/MqVMKpnrxxRd1D07mXgXCjwFxxojIAyOi3ed4aeNz7xr8fiSXb+EcxzwN2vT5hTjWwlcU/p4y5/hjrorP8iyIvt3cnDG3E/eEMY/j/anvG++n7PxPn3Pyv5f1yfvfsr56Gfg+Ub5epj7HRDvuP4tj5FzmckFe9/1YvPx8n70ccp/7fsTvvR7G33Pva2IOLs6FxlEpN5XL51Cfov7HfuViqkNzOQVMRRvjwet+XqLMov4cHleRB456MY7FMrFcTt65z4p4zvJ0cQ3n5jDOhe+H/53P8/LLrQsfH+Z0v0znpq0xvWd8kMGs0nDMyilX7Ndrzj7w+zgXOVsR597LMSe3Mll6IGR8J8G1GucNz4rtxfh/FtnnxjC7dPNXRjmU2Q1vy3J9z8kr2tuya6aNges3Z0ujfuTyZDn9jWPhNTFPmrOTcQ5oLzm2srn238c2Zp3D2IZf49F25taEf840u+Dt4qx983MRbUpsj34wZ6OOel5ubR1pi45qNH2f00/mknK6EG1S2fz4e308c5SPznU7Z0fK5HiUTjzOPGGPp4cvpb03x+Hb8OPB79GfzTINf4iNmCanMv+IzyOYKudPcvbDx+1lNi6Oo2xcR63DOLfRDkZbcpQdLvOjR62ht372x/Pa8FkUeH7NXAJzCcwlMJfAd14Cc4f5nVeBuQDmEphLYC6BuQRmlQCZqbix9kXZuSRaTEZOS+bGhEhuM81+lm2U4+Z/liQWk5i5ZEKZXPiiiUmVWDTtx83ffaJt2ssEf11M1PhEQC5xxwTQuE6lZABlLxam6cG0JIRPOE3ro5+/XPKHn8UXi2gTBWS+8NvPtZeFfzFaNp6YDIu65/Umjjv+XaaLs+iTL5rmmP3Yo7x8v2OyzyfIYvIS12rRYIp6o+6UraujEk/xPvubBUuTIXYuoRr1Js6DX1c5+4DCAjttfpIdhLLI9Y9rzxcVaK8DSM+vbSuqsgLk3L9p62aynSSh0I7vLwuafZt8ZixKYNu+7/73KDPak1x/c3Od023a/Ghbvb3OzccsNo867fsS5ymuzThez6rh5yqnf5z3XH/L1oSXedQzPi8Hnoj2ruyZfo5yhQf+Ptq6KC9cw7UTr8F3fJnm9R7XsYi/TJ/9c/g7C+Fz88Jn8zleXn4cZXamzMfl/AjbQ1vRvudso++L192cvS/zadEWHAWminYG9/v1HtvzcvNzks6dLx2nH49/ppcLC73IEIbrcPI97gWQ6qOPPpLf//73xgg1GIyLVj2QnCAP/3IW3+NvDxzPvZCi/HXMKIrFCdlaoDdQEAB1mCAOALxYiGeFZsbc44FMNtbCxh5ew9Ms9fTv8sxUdnq+naBvhX/G8ALGnKoCjWoNMD4URQa0cZwXFsbgHt7HAkS/jv31k0WBKNqrakGjFngmhgUUX+LUe9SfaplbAFMdX1+VY+sAWizJcrsB2IKCqTY3H8re7paept/tdOTOHWOm+uu/+o8KtNraui9bG/ekURM5dmxZCwtR8Ak2m8SXob9bIa0VkWJ+lXEARfzK8nig/1BgCRDKUmtJZYg5pd5AF8Em0O1bMSBk4YGyKI5kwYcH+OAzFLJGO+Dl532G+bORzhV+R8Eg5MlCdDJT4floe3VlLTEVGGizKEQuCih9cfek/xrpHKN/gwMbF+MXtM/CSW8TWJCG7/CfX38EKOFzX+Cy3wGTW3e8ZpU1B8wOYK1KcTSeFwvYfPEb9RSfYQy4D2sQRZtkqMLnrSZAJFZczr6xmBTP5Hz7ucuB3qI/oG0EaENZlnD6f6czZjgDBVCz2VabBXYsgEcwlWCiAlCiWgH4oioDsP6AjWiEE/wHWgDdagMkNZDdnX3ZUbYtszco6l5dW5bhARiwhtKETqi/xGmlC/JoY1NuXL8l169tyN27uEbk3LkT8sM3XtRC915/KL/97Ydy48YD2d4+kHNP1uXpp1fl5ZdflpMnT6iOwb4B0AAZAiT1619/LufPN+TFF8/Iiy98T1ZX17Rv+A/sGxuPNuTDD2/IP/zDF/Lzn78kP/nJczpmyHN3d1sZNoy5BwXHxkQH3dK1tzCUdntJVpbX5Z/f+1g+++ymbG715aXvvyBvvfUj2dh4KDu721pYbmx6mGtj7eA6MMaQvgKclpZWFZCDAl2AvSBn9BGALfz9j7/+nXx797YsL4l876Vn5bnnnpFux9hGwH6FdabF4CiOTmAiFs+rb0ogEYAg8LwR/imACGsDhdmJ4UkBL5j/loKd9nahk/uq80akNNJCX9gPMGqpjdWidBSdw+fCLoIVz1hUyP4HoIIW8g9NHwwIWhGwNUGnu31jgNjb21UgG2wcCt0BpALADWwgAKUBqAIwla59nMaubDLok+0jFBCWgAgaIyn7FUBdBgoYKGDNADBqd1KBtoIlVB/NjtInKauVjhfPg42oKuAMyoAiehT7qx4rIyDAyWCs6MrCCEwa5rPIFAZ2LMwNGFEgG6xDzD+AgCjOBkAAACCMS22EAs4AeAGzpBXEgzlmpKwOiT0IbE8ALyX4isUhpg9mZ4pieWMnM3ZD9WkHxmxGtg5jb2JBIgBkAwU7KogFGpl0w2wQbF5iC0t+2seJtHHeHvmY1XypAar4XJW5gqmsjwYkIzGXgW8wj8popkBVmxsyDWLe0Dezl9DjBIAZU5eZ3lmbNv96CVmfE/OUyYAsMKBDK5gycR/ZyqwN81MGpOul+MrYoQjMGDNTJaYrQv1y+ya/T4vxTC725nylUSSQkgdT2f49V7CnuqG5i2LvTZ+t9iStDcY9ti6S3JQtxeZgZKijMSsV2akmf1oP8SzMD35CZgQRE9Bs69xiPI4fvxd++zBbU8FQRfZuPovgPXvW9jbAVJ0EMDWbDAAO2LCUmQrrKtkF66sD2ZEZa8yyRXAh1xvGbwXNlDVjTcYWRYG26TkwnNA/Xg9dJnLRQK+2drmuCFSF/CzOI3Db5o8HI+Aneo5YaG1tVceHGNVsMP8ZeylB6mRa6/aMvRS+p1FHrFfRv5vtlqytryuYCv3AnBiY6pFsbe8ruLbdxtoDo6YdOgX/eO7cBVldOS7N5qo8eLApd+8+lK+/uqZ2GMDUVqutfUcsythGma4qiPGbCggDmLizjxitIs3WkjJzAcgDAPhAmcbsIC3Y1XoDewSATGE3EVeKslI1G3VpKcgeozY5w5+gLfVLYLlK7ICwzQauggzhi5Ejtb091szKyrIeRgA2qXrTGDfX149Ls70itXpLNrf35date/LplS/lypWv5PMvr8m335qcFKgK21kD2yHiCJFGi/FdxQBUyUd5MJWtUWPDU3vjwFSww7DHFn+abR/nJpQ9zq3/xJ7GvaGtUbOtXGMEU/kDJVQPcbo8QF+J2RX+28B9xiZbAFlt7ZKZSvHEBL2mgkp7noG5GX8023XVVbBCIf6gX8JCVFmk3Av3cxpzpP0L96+MwekLeOAB43HuAyKYh7YO9+F3MFChj5ubmzoOPBOgJwC9jM0ZoLziYJIyW14FOD0xPULSkDFifcQdl559Vp566im5cOGCxoQEdumWMvXD5rGqxijG8TGfXZbPy+WyJm26+Qjufc16Wl+jP+J3cbwxL0Jb7/c6vIb+kvukSR9W+In4bObdfNtsc1q/PPCO18WfXrb4zueDKSv/DH8//affP/IeLydeR12jbec+1+ckYn+8fCkXny+OsZWXld+LRh0qk0dOrl4Ocb59HirmLeMzYtvWLuLrSX3z9+XkkW/nMCvS4esQ01nrOT3280P7wrmJusp+TetffD7nJrcv57WxvaP0lgBZ6pjXVf88/73vV9k4/Hgfp29H6W9uzR9ekzm2zjJJTNoNzltcs36cORnndKps3fs1l2urrH3mfXK2wc8Pv/eyytmpMhs4y9qeNt7pkp781tuy3D6F4/I/o/+aRed9XnDW/uXGWKb70aaW3RvtMfvi7y/ziXGc3lZzrnPrJ+f/Z5WB12G0E8fl10vOFhwlw8fVwVy/y3xTtNGUUZktO0omOZufk0fZuvd+sMzORd81iy5Ms8Fsj77f68ks6yb2h/f49qbNSdkzok/wNot9ZCz1/3cwVRwbxmf5teK96DTdK7MZXp/KdGvaHHvdza1D3ydvf3O+nc+f5s/4nbd1vq0yGczBVEdZpvn3cwnMJTCXwFwCcwmYBOZgqrkmzCUwl8BcAnMJzCUwowR++ctfTaAW/Ga2LMkSN8Z8VLzX339U8sRvpmdNuMQhMjGXSz4cJQ6fnDkqiZYbf1lSD23Flxg+Gc62oqyZeBwn7iZOxrWXMf6/aXN11Nhz3/sXoVE2MQmDv2OCY5ZkHwtx+SwmuXOJsVjwneuzl3VMzvDF5rQkfm4OymRX1g77wHnzL/v8OvFjpH5wjfh7vC76e3AtwVRRv+JaY5/4wp5JxmmJq8lxo6DCip+izvn++XXh++DlGtdDtBEsEJ5FZ72dwPUsoKMuxnXq5WBFf5NsbT5JnrNpuslwwI6yl+xeTpPPLEaVsyFeNlGWsc3c3OX6X7ZOvNxzQByO1f/0694/i32LehhtGJ/J66a9AMrZM/8SrMzWsy9HrfOok/Fvyo3PjOs42qhptsP3yf+Oe8pAUN7mxoJE3yf2I7ZDm/o4YCqv8yxo8es4yvQoWZfZC69HuRfDZbKcNmdl69XrL/WRn1GHol4fZbNzusnno01vz/2z4lqasKWOmSr6Lt92lHm0gVHXUDS6sbEhX331lXzxxRf6EwWBZADkOqbtIRALf3NucmAqb5/8Whj3ZxEFw4tSVfYBY0+AXHhquAdwUHdR1G+Fnd5O8qT+w77H5FQUskZ2jFl8SNk15l+tIM2DqZQ9BdWo6WR+fx1lT7mRyQc/WXjNwkHIgmvrEPOR+tqKFcrzBTSK1Ydg8AGzA+q9tVJQC6kbdbAJ1eT4sVVZXW5Ju12XY2vL0qxXZGvzkbFP7WzKcNCTzt6e3L79QL734nPy3/76/5bd3U3Z3Lwnd+9ck2plKMePrUiricJiFNJZ0bcWhy9YISgKYw1kBqCUgSqUNUYLQ8EQZEWO7WZb5wYMQYOeFZ2iIBBhLABixg4yyc5EwBTBdij0h5wA7sLJ7GiD9izn471PwLx6MJXpq1XJo0gX+ofPUAy6vAzGo7qCCIw9xnTQ5seKi9k2bTHnzgArpifDkRU5egAmmTeo41gfLNiOACQWg3nfimtQRAkwFfpt+lhTWRLs5IF6voANY/DArqLPBlbHfSimRBE05EEgV73e0oJmtO9tIYuO2U+CqWgfaDO8vKLt4vwBXImCZByo0NGCTrAvLGiRM+aj1VqSGhiqVLfgJ415RgvYxdYGgDiYL4U6VMGSUxEZLcp+F2wYAGWOFAwDcEy/tyvDYTcBfowFByxXYH14+PCRbG52ZHsbzBhdAUvJ0xfOqB7jGR9+9Jk8fLgto1FF6o2+rKxU5Pnnn5fTp09r0Xh/0FNgGGT5ySc35Z13v5S1tQV56qk1ef65S3Lq5CmpN5o6fygE//but3L1yrfywQf35Mc/flpefe0pWV9f13UFdg8AOjAU9BvrDEBGAH2w1hcWR1po3Wotywe/vyJffnFLNjZ7cunSRfnxj19RdiGsyf4Aa8cAkNVaRXr9rty9c0d291C0viBLS4uyurIkp06dVsAa5r5WbSpQAYXrzVZbqpW6/OM//ovc/fa2rIKZ6qVL8vzzAFN11KYr8MTomZSJQ0E4iUECheIGgAAQCt9hHcFwwa4YIELndWDMKAYHWNR5r1RqsrW9rbLa3dlTz2i4FLAnDdXOsBgfNkPL1JXBCiBPAKq4JlFcb8xUHrBTqS7qdYDTQVa9PtgiwPyF9TuSeqMm7VZT2ktYB2TpAzOVgbiUwUHBVMacpfbCEDkGYMLzE3hMGVa0qNz2J2Y/AGiwfqrP0BxBAmcZFUQCLBrgD74APhvF/vudnlRhqyo16ScmOS1oH/SNOUtZ/wAuqBnjFGxmAqMQIayPUN8BkN1AC/4xrj7mDH4JKy0d1IHifth2LQIHIw1sSrUiKNbGPwyObDUEvHBfZcWhBpIz32jgYMi8YKYypqpxlSnYuPo92d3dSyxdYFoCqyAK96vKiKXAMoCfCIpKQBsy+rBoEBdgnmOMqTGDguKwPiyugI6hTe1nCjXoo9QHA0ylgCoD8jCWQWE71pyCqRK4Vcl2tDKdYELuNQuAFta12jKV30TEM8lQpc2QqZM+zP42dipjgTOwOsEaFt+ZnzGAiQUsaazj9oo8En2D9xHen2ZjvHHAZWsv0ZgkcI+NifdZXGj9sAJc86k2N0XMXIDxjEWKoDfzycaKpqyFab1xvgzImNipxgxVRcwIPcD84CLYDwNTGWsS2gDA1GJiY8YjcG88bsfsNWamSjk51ScGowkQZzpv9gdgqm7PbCbGinWvNqbdlqXlZRkqIB0IYVsjBIMlCR4KUQtZFopj8bsBltSWJXmBkc5iVmN0Q/sWvtr1vgBd5yOBQGE3JvYhiGtgIwaJdVCKuAf2EwBb+D9oPNYofPjSEgBJielKgZ8GAFSytvHcIxYRtWUAyWI91cE2KIuyt7+v4JbV9XUFRwMYg7W/s2Ngqh0ALodDWV0FKA3MQnXVCzBrnjnzpNTrbRkNqwoounv3gXzz9Q0FYCOuMPZLUdvPuKYPv1KpKgNmo95UGwswFZifNCYCMxXAVAC09LrKNgU2O9hczCdAUo06WA+hPwvSwN8NMAnWLGZftLmFHiLG1vnSOAVtIBZNYCqAihvwxaIyMVkBDAgg+FDjDYCpmji0YHlFTpw4LSdOnZWNzT25fuOOfPTRVbly9Uv56uubcu/+hmzvdFRu6ChWkYGpzM8RjASctjFU0qeZblnez+JmyHrQL9gQdS2rjhMEzPUMW2lAUOhjjAERwxT2PlnfZKLM9pIdrVB9eEIFUgMEnsBUnI+xbwDTYdojIGY2sHMBej1IAFSz3RiHxR7w88sry7rHsFh2mA4qqKqt4d6YeoK4GP9hbIidmSuhrSh0uwCM+hwOv+f64l4Q4wC4Eu1Ax/k3QE/4HZ9pvOt8Avfb3K+Mn72AGMR8L/sFm4f5fvmll+T8+fNy9uzZLJiq8AWVMZjK/HeeldDn8/x1ZddP2BXHysbZ5iET9BF+P5TL0/GZUc9yeRzuWXybuftzObYoA2+YJ/3c5EFefo7ifB1aG+4AsLI8WLyH+01+Tn31+uj9O9+FxH7l8lpeNpSZz9tajGdgyygD/57BP8v3/5BzSx/45/rY4yh5+b6VtT05b4fBVPHZHBv12f/0Ms89b1K3LAaLcvJj8nrn7UNsO+psTqZx3fC5Me/OefLjPEp2RZ5vMj/HfuV0MNqDafod1xrbm0VfymQ1bc1P6AS3c0cJoeT7ODezrONpj4r353Lm0RblZIB+5XTPyyXqs59P36Z/F+Pvya3zMt38A8U7cVsck38nF9cV/s75hFn64d+vzHK913V/fZTnrPMR2/O+MdrHMtvwh+phnFNvL2aVxTT7NYsdyMmQMom6P00Hc/0d27KSwzdje7PakfgsP9dlsUTO9+Ta8bY6F7/ge8aVOTnl7AX65/Uzxipldi22P83+eVlHsHlZnJTra9k6yq15jfsd21TO3nl5+j4+jn4/rt7l7GJuLeTjsuKQwZx+5uzFNN3Pjd/b9bL15+fez3uMw7y9KutbLnbzto3jzLU9bZ7mYKrH0eL5tXMJzCUwl8BcAt9lCczBVN/l2Z+PfS6BuQTmEphL4LEk8PbbvxzFFyYxeRETfrlEEJOa3JTnEnxlgJbchpkb5/iiaNaEwCxC8EkIX1RQljzzCQH87hPKuUSKlxuTvPiMhczoY+5FRvb5OK80vdT2yZVpyRf2McqiLEHukydM2OdeyPg55j3xBU1MFKGfvGY836moh4UefFbUHd8XtOtf0PvnxPbZDtr1zAJlOhSfW5akimOL6yVX6Buf6ZP+lA3nyyf8vQ7F/qBozp9I7NeMXzd8kW8n3BYvP/18x98nE6l20jL+i8nW3DrnPMakexxLlAHa92sjJ+dpLwr8GvP3+j5TFvh+XOhTYizi2oprIb644XhjQrwsyer1HV2IRQnexsS1MTk/xdZnlhcdcVz+tFw/x2VJZ39NzlfQPuTm75ANcDrl7YqXbXzB7HW1zFZH2xyvy/kcrxsco9flnO5F/c/ZRu83cD3nles+2s6cnuXkwf74Qh36FD7D+7WyeYvzxX7RVnhZ5trLvVgtWVLjj72t8kUX0Q75OYm2p8yOT7NrORnEteRfVntGGf+8nB3M9cfHSvH7QzqZAFVlsvN6wXiLNh12k3qEIjPOydWrV+Xzzz+Xy5cvy6NHj5QJCoWODXe6thVgGisU/lF30CaBIrjGf5ezcZPjSQWClaqCJlBMimfg+QRv4KRsz6JlhbOTIPFEPpAF8pre/tvBVL6Ymc/zBXosOGThr3FYWD9ZYMf4gnLh55gLFN+huA9j92AqtOdPVcfv+l8qvtfS9fELXvtQ8QiLgJMMZYQiagVTAYRQkxPH1hRUVVkcyumTx2RtpS37+zvKPrWzvSn97p7sbm/LnTv35aXvvSD/z3/7T7K/vy0bj76Vb76+KgsLA2WmajdbUq+BCQWAOowxsZRo4f8wsb8sKpuLFQgvaiE/Ci3xHwFVCoQZHMig19PCRsihCsaUpKsE1lBWkDN0CEW5ZExCeysrKwpcgWx5AnwEIuXWDNcE9M3rJoolUZzL55IRC23gtHoUW/vrzR4a+IjzRzYqAL3wvRV5WnzkgYq8x4MUVQ5JBnwO7Rx+sl8EUuGUei3gHaSi/TpO0gd7FBjECvYMtEXbRX/hwVT0DdyH4RquSein9hHsApWaFkSzaJT+wbftQbp+LD4GYh+83bJxHmjxv9qr4XDMigV9AeOWFmIvryhDhM3JUHqYFzB4KHCqpn93OsY2BPYeMEg1Gy1ZWlrRoluArXX/38oAACAASURBVBRMoQAJFAh35GBg4D8UJlerdX0GfmK+AYDBHD96tKG6UQc7W8VYrO7cua1rF/LY2NyQTrcr5849oSCpk6dOKJgB329vb8vnn99W1qlq9UDW15ty/twpeeKJM3Lq1BkFB92//0BuXL8pN25syc2bB3LhwopcuHBMzpw5rQX9WPwAUSk70sqSghixxvf2dhS8WK0uSLWGou6mXP30G/n66zty//6uPHH2tLz0/Wfl2LF1abWa0ut3FIAFcBZYlrAGrlz9VJ97925Pnn66LU+ePy4XLlzUQmusicUF+BBbs7VqXYvIf/nL9+Xu/Tty7LjIyy8/Ky88/6wCxwxMZSAlAHPUTgC4ogVbNseYGy2gVyAcyqtRaF5T9g/IG7jZg0FibFK2Ksz/siws1mRjc0s2t7Zla2unAGGAISMBaLAfQb9r9ZoWKBrwBfph8ZUVEhdAGWP2MXAPwAUAgYGZydhpDWuiQAewjNRQPF/VYnMDesD3wT/2pQU2DGXONVAUgTW6jscFG7ZfUkDVGEhUMFbqOsXzeJhDAsZo8TfGoWAnY7ECWwnARPi3t9+RBw8fqe73egeyB6a6SlXaiX0Sz2qmon6syboCj8AwmGQMH58AFPp8tesVHRPGDcYTjBEF6ACfaD9SMTpYQSCzysKCFmSj7QZY6hQgZqCMGAsbq5oVdNMu4Dp9hmOmImuYAotkpGsJhePaD4Bwlww4CtAYwVQFy5XpGoBRjO38HmhyL2pF/AVjCu6xon9jRIJdKAqDJ+ZWwVQEFeSZqSxOMKAe+kfbXsQwyb0HBkGTm/dgAOyRoaoAPJmOFyxXuEMBGUPzSwRTeXA2xqcAdXcYj9+H86l+r+lzBHGv6GPrifEl8jEfr43j+sQCndsH84TlWKxo8a0xUtHn0r8pW4rNdgJl2e+23gsgho9R6ZdxpYIg9o3lhTEt2Wh4D/rOz2wcbFdhW+nsRvQxcXeGw40sDgIr3VB2drYTmArMlbYmoM9kpjKmNoAYDexk88jfC+AJxmf9IxtXwYahfjDF72AhZI7Mx5eWE0p2R8FUxobn81XGfob1WsTVpi9mj7hPQC5S7a8yVRqrLOI2Akvgg/APQE2AjCx3mdaesvmZJhk4zpgHCeQxBlFRQGWj2ZKV1TUFIsMv4YAG+FHsZcAqhfGBIRLskysrLV0fAEqdOH5G4KJ2drpy966Bqa5fv63AVACbNWbVuG0wBpt1+4MUF6xJvdZUJsBOB2sL7FMWx8MOA6wGMFWnu6cAW31mA/FSVRp1gBjNj9SqAPBVpFqHL4DczcbAzy+1AJYiENd8k8b/ibUQIDL4gF4HcYf5IYCoBljrw4ECqerKlFWXp566KM9eekEebuzK19/clN+//7F8/vk3cuPmXXn4aEv29nsaL2C8PQVa9+RgdKAga9OPusgQMTzWhs0zfHaRtzDwveqYA1PxWrMdBOzZXBtgtcj5FvbFbC399ESOIfkc8xG2F9W1D5kAaDaOswEuBkjN4l+/B0N7yqTY6xmeFTLs9RQECBCZ5S/QPnyWKSEAjSurKwqmwjNgF2yvArnbnkzXZ9qL8fAAPMfY2ESBkcy5+v5zbXmb7HMCZNHyLMa4B31Gf/Dv+PHj+nzsA8hOGHM+6APz6NqPMWdkkbNFjA/W4B/+4AcKpELb+Ez3LgoSJ88koW60c1yrk7bV+xH+7nNd3qPlcmfcV1A2/Jv5SPrzXJsx1vB+jPfF+zmPYz8Sco/xeh+3lLXv/SH7768dr3EHNsr5XHzGWDGX58r5TvbX598olxiPeRnGmMzPU+45/jO04/OVPlagfP34mKc66hn+ez8PMf4oYo5JcB9lXyan2H4xb5NgKj8HXsdiu1Gfc889nPubBFNFfWEb7AN+4rP4vsu3e/gZxUhzffR55Nz6mFV+xTwoJe/YNvr14HXR5wCof9Pk6/vGNnMxYm5depnE3Lq3DeU68fjMVJzL3Hz4NTBNvrl7vf573R/H1pm4s+wZ1Kdpulouk5iXtfffcV3PMr5Z5qCsHzk7UWbzop3N6dSsfYnrZpb+5fyHX/PRth3Vpl9D8fej5u1x19rjzOtR/cb33keV+YKcPHJxQ9zX/Xv11cuUbZbN+zS7O20uoi+N7eT8Za692E60g/jb7+uOmqPoV33c4u/N2bKcLkY74PWP+hBz035txGfyu1w/43dc0+Oc0wzv1aIdmNUPlunyUfLOjY+f5WKew2tjMg8U2/Pxnl8v3h/GPubGfJSviOuT+hGfE2P43FqLOlImj1zb0+Q9B1M9jjbOr51LYC6BuQTmEvguS2AOpvouz/587HMJzCUwl8BcAo8lgb//+7cVTJXb7PokBTe6uWSQ3xjH6/A3v2dyI5cg8+36TXU8vSY3uMdJfJRdy2Jhn1SJcvEvWmLSwCd5jnqJEduJCarYR+3HHwimyiUtpiUofRItJoNzcxsTHmVJXrbr29AXcanYzPepLKlKOcWEWhxj1KWYKMuNP5e4icmdsiRuTFb5JOY0XY/j9OskyiOnEwAD4T//Yh33xReclD0L73P6WZa4MtlZcWCuTzkZ5XSuLHFXNtdlycaytr1e0ebknlkU+FqROG2cH3+ZjaBseY9PtE/rF9f7tMRk7D//5hpk+15ecR2gX/EFVxxfbp79S0rO8SxzGNvy/iK35sp8A6/l99RnFrB4sKWf09ie77sHE0Ydzekc2vXAmSiHaS+DfKFN7BPnhO3x2f5l6DQ74+0mx+77xvXv2/Av432xXJyTnJ30sqEd8UVCVoxUsLfwGvTpKD2K/WZ/vP+LNuZwsZ+dhD3LS4Fp6zi3DqjzXOf4iWIjFgj673M2dFZ/EdfJuC9HZDByfg6FR/j8/2PvzZ8kS5LzMM87s+6qvqaPmZ57Z2YHkLAwAVwcNOMPNCMlk0mimSSCkPSfkgvI+ItkFLUHdmdnMXf3dHdV112V91Gyzz2+fJ7e8bKqB+JPkwP0VlXme/EiPPyI8OdffL5oEnOCwv7j42P5h3/4B/nmm2/kxYsX+hgAR6xIrCjU8IVrGAPn1K9TuD7yhTjeXqOsUdiOAsAGGDRGYNYx5hvIEwVoKLzEPx8rbV4XC4tZnFumu/9/g6lYUO9ZpViwpzZbsQJmK743YDK/974J3/k50YI+sHuk4gfMGe4lUIs2RpDKZAx2GoAPwJZghaivgKlmKDgc6mn4a52m3NrdEhBKTcYDuXd7T3Z3NmQ6Hcqg35Vu91x6l+dydnIqz56fyCcffyB/87/8t9LvgQHmSF6+fCq12ky2t9a0SB6xkUwtxtRg4AT8Xq9VtRATYCr0V0EgOIU+FTFijCx+V7AP2DsAqppMpNYASKE1Z5jyYEDIBDJCIT3AVNAT3I+iv/v376ueQ44ssoy+NcZ7XE9/RV0t/HCx5/ExczQEi1oBKPSnbttp9vbPwFRNBf/gPwMHgbXL5pW2w+dzXvE3T9T3vpbf4zMWVpI5CnY8HI0NXJF0BoAj2DIBaLQPPtuvTXIxxPsgLyMjD6kKGC0AXqDcWNCFcdEX8DMCLv3LcY6H11AuNmayYkwNhKdFsygoRqFxW8cF9iWApoyZCkXcVvyqGCkFWKFgdqLAInx+cdnVezc3NuVKC7fNmY7HAKENpQ7gz9SKoAG2Qrtme/CFNWXAAGMF2NCsL1akq+NNADD8PD07k16/Jxvra8beBgALgFf1mnQvL+XZ85fyzbfPFaiP4mqAi3Z3d+Xhwzfl8rIrx0en8uTJSzk/7ytDhwBgVIUuASCFAn6Rdgdt1mRtraM6pexusJ1aRfb2NmVzc0vW1jal253I/otT+cc/fKvF7rdubct7778jDx8+kHbHir4HA7AR1JWd8Je//JV8+11XDvav5KOPNuTtt/fkrbfe1mJq9KXwvQZ8Aojt7//+V7L/cl92bol8+um78pMP35ExQKEOTKWMSAlMBUAVAQGmdwZ2M9ABwDuQqwGqwEwFdggFXOLnDH6mI7Orqlxc9qTb7Uuv15+De2s1gM3sdG20pcW/LOhS91gwP6mWKLOe+S0Ah0xPExPOFcBUowRcUJVPYJqKNOrwy+bXycqHomzIGExVYHzSAkKCXRMDEZl/1BbnTDkGXlCZKOgHwJbEfJe0VEEjBCQlQNF8z4UidQCXWm2VxcvDI+n2waI2lJeHPRlNZtJs1VXb0edbe+tatA/AG8YLP4xC8bXOmoKmlLkMBfOzsfYRciFohOyRyl6jwAswfs1U/+CLAb4wFrKaxogW9D+xQqkvVlauoiSbBfO2nioKsaHLaAvPNaagicplDqYaDuXCgak2Nzdc4bzFQ7SNvpmfScw+JvjE7LPIfmRrpzQPCcTAtQfBVOZbrXi+AFwR4G05GFtvF2AqD1qxdYDpF1m6wFxjgM7UOQWU2BqL617zsQRNFUCdArRjY8G8KfhvzuzEvb8BTW08xt4Df6RsNART2WynsZHpapHh3K/34vo4t/Ys1jJmP9AFtXIHoJvH2wQui3svD5jyayOTjY037rMVBKhrMZtTvy4vgEYeCFAUXnNcYPwhCyXXz9xX+Dm1GEAwUHqeypExpmBw8jHV4jgAIDPp9i4V1IpYZHNvgBqABAGKVhY/sL4llrpCRoW++nGaTzJ2KeoN7Idx2ezYYpytQY2ljPkOA3KS3azQBQM/FkycBdNrOj5gZqBxY3cp1r7or61V7MAEPFvBnM2GgvK5xqUNggFJdR7BnIcFJLZCY/cztioFMLfAELipABdlp5pdydnpuYKpmq2mbO/syJtvPpIWDhGoGXgH8WVzY1e6vaEcH53L6WlPf37/bF/7DUZKjelpLa5rgHpdhsOxgqk2t3b0J8DEwyHWJpBXU30wgFoAneJwiH6/O2c0ZMzQmK9yNL9frwH8jb0AAFkGUoMf3lhft7iUgL8ABUMnQPCGecJ6BBqG2ApgNWTX7V4aA11lpgBa2He335e7d+/L2++8Jy8OjuWbb5/J73//pa5Djo4v5OzsUsaTmWxsbuvaqT8c6F5sNBpoO0aqCBattoJ/la1J2RbJTGXMiNTtyZjrNfy0WGJxFfrFvYqFOIJRuTZd8MGZwyhg19AHZUwcYx1uuoY5xfzgP+h4o9nUuceaiXHK52cIUFJ2NbB7pbYAJDMbga0k0HWtoqB6MFMZQ23DmC4T6Moz4HEdzTwH7ZSHR2AvgD7hXsRL7MHJskQmWfSTe0EeVoBr8Tv+MZeE627fvq17H7SPe7AnIrDa7yfi2l/3LIZxWDgUAvLf2d6Wn/3sZ3Jrb0/7ysMp1G7ANqnMXAZg0zVWYKSKeyzuDygLH0NiTsC3xXZivkf3UolVVtcUKU7mYpPF4shkXawz8Hy2zz2ezzdQbn5MMccT86kx75OTh+/3shyJrYsK9rIYY2lzuZ9efovxb5EhysvHX8cYHcce435uDn08Zg7Exz62Edc4/lmx3SjHMrnmrsvpUG5uc58pSHi2yCjt5zzqd05v/fzE733fCJBnm1EexbuJgrWTOu7l5XV6mc5cZ6uLfvn1yqeK/iRW0pJD0WLehTp/XSF9zlfEdeAyu+X9jB9+rNfr2g8DU+Vsks/18+fXwHHN6+czp9fep+X0ruwz+qS4/i7TZ/95Tl+jz/F+o8y2F2yhWFxeNx1Lv5/vL9Kebtmzl/nu6757XX+1TN9yunAT3xh1I2cjZX6zzI95n1gmg6gz18XAMh+duy+27XUt59uiD49t5nT1JgoW9Rl/c71Xpv9lMabseTddD8Xrog+N7f+Q+SjrI9uir831OacPcZ1U5u/4XK4bvGyv8xtRN7yvi3PEOKOE3Ok4pjK7K5v717X5172+zPfmfPSrny2ue3PrjrkMUmymPt9UP5fZTZnO0W5yc5XzV2Vrt5w/9DLwsr5O/1dgqpt4wNU1KwmsJLCSwEoCKwnw7flKEisJrCSwksBKAisJrCRwrQQApmJSaFlSIW5k8Xd80cXkRkyQlCVeb5Jci0kan0DJDQ7PLkvC5ZId/IwvJ/2Gn8kI/9O3jYSTf/FXJkfKw7/I8zJhAgL3FwU+xUlgeq0DU8UkUpRJLtEQZV32N+71xeNlL5aWJY7ifOd0B5/pS/j5yd3Fi99cMolzHROLfBb7WaZTMbmTS+zEBE7ZSXj+GbGd6wr9r0tQLZOdT5jZdTrzr5wI7pNo3ib5op59vlnS7mZgKrbl+x/1cFnSi/NzXUI1N2+5JGlujP4ZPBE7+qwoE2/vXq6xv75fUd/JWuKf5X1F1G0mPVlozhfffkzL5OT9iW+7zF9Sz6Pv8/oWn1dmo2VJTvYpB4LxekH74U98F1lf/JhisQDlmgNTeR+QkwWLyqMcok3yGfTXEaTI+eMzfMEEX1JEvxp9T27eyuY8jivaYNmc+PtysuELDw8MoIwod6+bOX/p7ccXPEVf4P0H5et1AZ/xWYxRZfp8nQ/JyRr3eLlxfiKYKhb1UK+jPbA9/6ylflcHXVx9na+kL+HJ+rARFpehz99//718++238uWXX8r+/r6CmFAohqIu7XMqTCM4xBdyEETA3nDOMb8ETnh7ftWmAXqYaTFgvVpLhYco4BtpPwiowk/KCXJlAVtxar31gO/dvUwKeS+LqMu/e5WRyoAwKES2U+gb+s+PGS3iVHctgkwFyyh+9Cfvq67q9yxirenYURg512MAkvA9ihDrdR0j+oPCcgMXTBV4QOCbhfpUmA3ggoARBtcO9DR8gKlu720pK9Wgf6nMVHs7W1KpTGU8AijhUs5Pj+Xo8FiePTuTn378vvy7f/uvFGTVvTyRXu9YgRxbmx0tqMPzUJQLUJyxKVihvBaIJrBBr9fTwlnICuPF+FBoiiJ3Fhi2W20tmkXR3qA/kGodp8o35sXfPsZh/iEnnMCOtvE7gDUAo9y7d09lRzCVFlimou2yuGgMD1bIr6ftp8I7FAyjf1aIbGAO6BPaA0hnOjFgj+lCw0AFs5myI1CHWXiPAkotUk7FyXG94GM59xg8Ud9rJ4vhcb0VIjdTgXJfC4cB/EDf0EdjtVhXIBfa8jHPACAF4NSvU2jjuRi86BMJFATzDIrNEltXYv1Rn6GFrsYEhDU8+oJCYzKJGPDMilchZ5Un9NyqwK1IHiAI/Z5sjWRKMJBTJbECgGXK5g9FvoALiIwAphqOtcAZ4KiTkzOdr87amgKx1G4qYNsZyGjUl6ZWJqNIF2wkBj6AYnOOUbSN/uNZ6C+BB7DrVqelb+Thr7r9noJLUBiN8V32erIFsMpaR0bDkZycncrh0bG2i1YuL3qytrYuDx48VDaU09NLefH8RJkSNtbAdAVGKysSB+NcvY7i5KnU6ijGByAKhblgUQODQkseP35Dbt+6LZubO1KpdOTw8Fx+8+vP5OjoROX48cfvyzvvviW7uyiehj0BHDaRly+P5Fe/+q08ezaQ09OK/PSnOwqmun//gY4b40WRsa23wPZU1ef+x//4S3nxcl82t42Z6ic/eVvGKGqfGlMR59AKyMEIZY5MQSQoSk7MYbOZgamgAwCqYW4BpgLbGnRlrAxV8K0NmUwr0h8AwAMmQwMLo9C3Vm/O2VvQHkEwykDhDpVQnQOYQGDHxpgBnzUv7hRjpru46GmheXITyiyHondlpmrUFFSFQngFYikgqyJtxIV6TUFc9D8KInJMQhbKoefGjAYGr4pM5EoMjGSUGcVPArX4U5k4qub7FW9QBVh2XQajkZycwjcO5OS0J0+enihgACA89BGsVLf21nRuwN5yNTMWqVu3dmVnxxguANDF88kO5f2TgSRsHuFjtOBRrnS+dR2EotPkn+qYax2iFXXYWtH+WSw0MIw5J2tT5VSpGkPIFMwo5g/wN8ZuBfxXal+XF5eWh6hWFCAJoIEV7BcM3cW6xMBUCt7S56XT8kMxNvk21PcomGNmZxanVAuBqgkOqHphQEpcU7AekZFF7UBZ2UyvG9BtgqkUrIH2YQcJTMUgn2RSxC2f+ygYgRIkzwrCUwxCnwn8Y1xSdqrEusL4QYCDgcLIDLf8JHkfu3zc4Od+/c61ufnuBKZS9pZCFwpgTuKiSew2ZCgqWLULZjN8VvTDchsWr2yS5jG/lvIfanv+MKgk3Dl7FP82OZgojYVQGfNSf7EOmzM7KQubMb3g2sV/fB4BVUXkXIy1WBcBmCG69hoM+8osqIBrgKmaDVnfWFMAh/kr6C6BqKaTXjeJjjAb4tihw6l4XggshD8dqd6iDfo+rFV1/sDA5gCH7L1+pliW6iIokteqHzOgA4DxBD2xKBoxGIAxxEDENgXgK7uXgalsHW3AAa7F5nqpoIK6dsDGZmAQXAeAc7uzpkAngKfx/JPjMzk+PpGt7S2598Y9eeedt9V3j0Y98xlSk1Z7Q87PunLw8kSG/ZmCl5+9OFDgEBgnx2ldgrUu2J0A1kHMQczd3t5VdkTEo5GCqTAzDel0sLZoK5gagCT8HGE9AYYsgKaUjQpAW41GJmuCdPV7mzeArwGm0rlJ+wAF5oMtWNdTtQQeRX60ImttMA1X5KJ7ob4SbW9sbmoMOjg80v4+evSmvNjH2v5Qvn9+IMcAUl305fj4TNcQWzu7qk99HGShB1sMRaoGZsb37aaBqdS3TTxDsPls+ipdO6WDEbgmK8D0tlYmKxUBqdSxud7CKyYQLnSSh05ARzEmgqloj+pjEngSv4M1FPsC3Xc4dgzaH9lWoe3UWTArjsbGbgYgFczD9nl1ZaYCOA17YzugwJiEwUAKED/6jefQFxEghc/9/hD34x+uw0Eh5+fnOhbcSyZZ8wc9/R7PQht4Fveb8HWQB9pBvAYrL/Yc/Ie+YX0W8zDsI/fuKTU8zw2jT3jenTt35Gd/8ieyvbW1cFAC+qkg6WbLGJR1f0X/V84CFPNG9M+c81xeh7rk922+eDfm9HybPgfA+OefEWPY3L+l9ww+z1GWY8nFO+Y7/D6p7Hd/P67xY/P3cM54fVl/fG7J57Z8zsrHZjzDxyJ/D58R50mjZAA4xDwav+d4eI+3Qc6dH1tsJ/7N/nrZ5K5ZJvvc/MTx5ORLMNV8Le/eR3k53mTe4zVRz23jy8Mg7GovU//uyM+Pl7f3pTEX6eWIe/LjLcDTfD71r0zmZXppz7N1t2+L7VAXvJ5G24h+wo8vyjP6mugLvB3xO4JFvayXjcfGhP95fXBZbpxlc8C58vZS5g9yNp+zmWWfeb9Ydt0y2fu5xHU53bvOXuJ8/RCbKrMx7+/K2vXxpqydMhlcpzPLnvk6vuwm1/q5fNXHLPYkFztyMdnfVSYn6vcPnbfr/JHvq/cny+bqupjl710m25zvwL0+dufi4Q/Vi2W2Fu3T+72bxLTr2l6mq4yjXOvm1g6+f/jex6plaxX/XMsXFYy3ce7LxhB1t+x59KUeTFXmn3JzH2PNTXT+Jraba8fbc04O+fVTwXweZZUbDz7z64ucvd9kjPG+sjGXrR3Lxp+LSdEPRdn4eJtrl9evwFSvO7Or61cSWElgJYGVBH6sEni93e+PVUqrca8ksJLASgIrCawkICIeTAWB5BJ1cWPMwj++uPMvcnJJTb6IvC6Jt2xDzcnKbd5vmuRadm98yeYT21Eu7AvuiWAqfFf2kiO+hPJJD5/oySVyUGCA4sD433UJnCjzmyi9v8cn73Jze11yyH8f+4piC76I82POJY/yMnmVXSCXXMa9HjByk2Q074kvdjme+Bz+7RNWubnx98UkWtSHnM4X1xB4twgepJziiyzqcG4+fD9zyTyeku7bwHW5RHMuMViWqI59uS6BeZPEdXy+11k/TrNv60Eci++Xt+V5gja8rI6yje2h4ML7wGhfuRcCLCR53Ze8HH/OhnK2yr7673IJ+zKbzPlsL4/oP3KF3Dkf4+3Ig9F8gjX23esZwVS8ZpmuRtstS0bnZMQYEF8oxKICyoSx0+vVsrnCd3FOy/xwme+LPsvPWbQPPo/9i0UavoiS7dKHx5f+0df5tvw8lhVn8FkE97Lwir45xkw/rjL/XOb/vE3OCzZToVPZXJbZWhxPlH/W36qCFMUVOZ+Q8+1cb6DP8DPwG8+fP5fPP/9cPvvsszn7E4q5cD+KC1BQTRmS5Ye+zQMXMQ4CQKi3BGv44jIvH44VzBMo/EU1OIos7TR0KwpjsRt+p12gPXteYu3IZHOin7D5znm1m33mQVsGnrFT/FlUTcYpFgvqmNMLVl7jgVT+JHa+LOT3xnZgRYEoWvOF4RiXza2Nn3qvLC4JHGPFcbjfimGrCqYCoMWBqW5tK5hq2O8qS9Xu9rrgQPfpBGxgPTk+PJCDFy/l6feXCqb627/5l3JxcSL9/plUqyPptOqysdGexyoAMQCW0Ipd1U0TNopCUYgI9hMW4GuRshZJmr8CiA7Fe/inczudSX/QT/NlLHYcJ+0IeoEiQ4CHFHw2m2kx4c7OjgKq8DeLYyCvhXlxbCNmX2QpqBrgRk+7R2GssSYAhARZ43OwHuA/MiigiBBFy7ATgBrQP9yHIkicDq9AhQQUwD2dTls2NiFru9b7SB9bPKsV7Sf6ENzLcXG8YOoCq1GvP9D2CYpEwSXGQV0r+l+AqXy8zcVC2p+3LRSc6jyDqWCaWMUAeFC5gjnAWAMUTKBsJBWdIxSlGjjNZI3r2Jb5bgdowXyBVSYVmxaF6+lkeVfErjana3h7fr3ZUGAbQCWYK/x+eHgkKJjFOG7t3ZaNjU1lL4D+TqZDASxEwR9Jh83/EQiCcZrtKbsC2EjU94+0TWUMuALIY5gAkrYXGw6GcnxqRd1bm5s6/ygqB+gFdg9/cHp6oTqEgmdl+RmO9DPs5zY3tuT09EzOz8FgAAAlwGfGzNbvD2U0rshggMJcka1tkXt31+XTP/qJPLj/QLZ39mQ8rsnBwYn89refyddfPZeDgwt56/GePHp0S27fviWNpoE0UdR7cHAsX375XHo9YxX54IN7cv/+jrJcwT7qNQPvoVAXskPRs3tX3gAAIABJREFU+aA/kv/r//5P8nz/mdSbIh9//K58+JN3ZDwEMLQAUwG4ROYUrKkJUoH+GGgXvs2q9TFfooXzNQUyofB+PJoaS9WsIqNxVYZj3AMgC5g5uP7BvQDfkB0Iz7Gib/WdwA4ooBEALzttHsAFsyWAXSzmYYwo+D87vZSnTw9UHqOhhikFEwD/0G5XpNOG32hIs9XQ4vdWuymtZlM21jv6syggNzYH6IPtk/gTui5SrcGfg4Gxr79D/6zI21h3lI2J7E6OtQrsLNBF6BL6trW1I9VaQwYj2NRMzs4v5R+/+FYZ2ZoKku5oMT6K8weDvurVoG9y39xqKqDqwYP7srW1reOBfBCXwYqBa8kyaOuIuoIjlcUyyY1rsHq9quOfjIYy6Hbn4AzYDNm8oNuKGyJYKQG0KBsAf9CeMWIhPhkTBtdFAJ3Ax8J34Xv4ORSRG+sTwS1p/pW5KDF+GYRrDtZEe3ZohgFEDJVdyFtZwghsmwNPGlaCn/BuRUwvci/QSdi5gakM1KvAaF07kPksgbUSGDlhSOcLkynZyRwrvK0BuB8Nh+koc4/13XAFBu4yNjZji6Gv97pp1xg41IMi4to5rpc9+wrXhn5PxXWjPRPrEoK9DURjoDLYgPlzzq39LAqBGP9szZzaSuAF38c50xzZQefX6grY9khJyDqWhWJYPJ/gPgO92MkFCQAI4GK9MWewIVgC9kfwxaJ9k/2kAJlwbY7e2FjA2NnSfvX68Oc9tTf4d4BtALQCkApA3DnjWJpyC1GLDK3z87UNi5z+M6ZGAjMV+AfmHWXJRB8IbDMGP9N+49QioEoB8pqHS+aRgFoFaCuxZCSgpOkbAcf2nTG1AUxVrO+VvRWHKSRmLMuBJLY7suNNzb7VbybgmoG00BnTVwBoyT4JkDsAVUeHp3J4eCJ37t6Sh48eyLvvviOTyUjOzm3diHgDX3l60pXDl6dSr3dkOJjK8/2XaguIIwr4AkSq0ZIGgJoAU/WHCqxCrL66wgEIAJIilkBGTY2LYIw6OT2RSwDkEpgK4DXKE3KkTQJ4qv5emers8AOAK+Gv4V/nLLj1hrRbAI115ocXtBpN/azTacn6WltBWgMAo9O+CmuOq0pFnn7/TBrNttzavS3Hp1gngkm5Kr0+5NGT7548k/OLnmzr9aJrGAP4VGRt3dbAmDcczwDlMNYmY6cqcgEGDFdfMmcDNJC8As/VXsneZqpp7i3afcEcSBZJ7l91XwmwnQMtmf+3gz/IIoa/WxqPwV5qBwnQV3HfTQZk9QdpXwAgFUC647EBqTBPYPzCPABIBRC+ravtkAKs9cEECUZY2/PY2pXPo0/E2hBywvXoDwFSZg/DhfU62kcfsYfA9fSn/pASPAPPx34He3a0j+t5DX2dz2f5Nfw8d5Ggmdy7wC6MIfWh/Nd//Mf6DOy17FCJK10HNOoNWUufK5ARIMPEUOnjQ8w/+T0GZcQ+xZ8xztBfxvH4MVHWjAf0fswZ+PwDZepjB+7n53xf4/c7c2+aEgJ8HmMTr/U+Pubs/Lj8/bFt2lQcn3/G3L2HX3wM9X3x+Sr22Y8/9pU2F5+ZG9Oy+fLzEOUdZZDLefnhxWdTH+Lzc/NWJq/4eX7ODfROEHjMdy6uW276JLvuVdlhc1QA56New8aLAw0W3415+fr58/ZGW/KyjGP2esPvOOYoc442Jzd+NkNcC2tZb6fsS7SPf8o85vS5rH2uU+NYlj3/vySYyuuTzxP79wH+92WyjP4w+pqb6f+rCVTvQ/gM39foP7wsvX4te/4/Zf5v4h9fz1IX7dXb7jIb+CHPWGab182ff16co5v0M/rgGCtiGzfp6w+RQfT70cd6n7HM9+TmKbYd+5fzHWwnxnvvT3N6XTYHryOTnH+Odu3z5LS93NjjfMXYcF2/oh1Hm8+NF8/0MZNyivfGZzNn7deSy+Ym2kZu7ZIdv2OmolyvW+eg7WV+7Dr/c52cc34xt/4rk4fd/yqYqsw/zGO1HgxUMFrl1nbX6VV8xvI+viqJeH2cM6+Dy2SS8xG5vuCzFZjqdTVydf1KAisJrCSwksCPVQIrMNWPdeZX415JYCWBlQRWEnhtCfyH//B3peWoMbnEzS0LN5gQyb2A8BvbolDWXrD7pMzypHa+a8s25Ew2xcSQF0zZptv3rSxxlEuyxBcUUW74PhZY+mt80oDXvpJwCcxUuaRDmSxjErUsecln+mR+7Fsc/02T4rlEpX4WwCxxDvB3TNDlEjBxvsrm3yeQypJJfKYvUPJJpnhffJYVTuf/Yz/9C1CMh/fEceQSf5YktcJ4/JyfRpoKedEWvosvmflCOZeIZG+jbhTzYYUw/jr/Ajwmt6JeRJsv08mb6NOypGtM7LKPMYmI5xBM5a+JfgvXRbl5GURd9LbOdlmU7+UV7T8mvrVYGcAHdwJ+lH9ODr6d6/wk2mN/8XOZPUT9oI34n7wmZ+v4DuOnnpfZMNsre9HIZ7xO8QV97zL5UxY5PS7TSXzOF+CMhb7/0Z/ib/oU7we8b6Gv8/2gTvvvyl505Pxerv++rehfOZZcjMn5h5ssOqJOsG2CdVg45WMP5y2Cqajj0W5zcdj7A+8D/Dh4n58T/k7Qh9dtP96cbNnvXMyIcz23K/1icW0U/UzUY3zPU99RdAVGn8PDQwVSgZXqxYsX8+9R6KXsQINBYpwwXaQ+ajGwFj7ydHErPOc/9pu+DHJl3KLv8L4HRX8TMFENhtLvd7WYFM/3p//jd68XVpTpi4XzmrUYO26ifWXt2OcoLDS2JTDiFGxS9L0etKM2n04P58no+Iy+zeuxj8uUH20L30VfRzlabAIQwQoJAUogC2U1sZ1EMNU6mKlubUujLspEtbO1LtubYAsCiGAsk/FADg/25cXzfXn69Fx++skH8n/87b+W09ND6XZPpFYdS6fdkK2ttcS0ZMxUKM5FUWjiltCXeCwCBZhq0O9Lt2fFfvgcwCIU26MglmNdjH/GEEG78nEHxYcoMjw9PZ2f6I7T2be2trT4z69rICOvi5Q/i+UUVDGzgn0UJYKJBqApPAP3oT0FVoxGWkSL+cBnPGlefYVuPwo9R/Eh/qG4kf1WlqiNddnZsZPeMWbv03xxHz+nNtKveT3hZ36NBrs5Oj6Rk5NTvZX9J+ABz6TtEriN/rOQyK8hvE/x/pD6aesBMkUZSwD/ccwEQ0KWbANzxFP5/VxEe6C9q+9WGRcv48lkoPcoo5ABG6H8sLnxaKI/8RmYurq9ntoJgFvnFxfS74H9YywPHz6S7Z0dnUuAOqeTsdTIEJNYEVgsjLbAzAQWAuhHs9Wag+IUrKPrIoAoTWe1YF2ulFEO8oD+qHwVTFJXJ67XQI4J5KNABowHdixVZdXSgl4xJgb8NxyMDLg2nSqYCn0BUdBgMJF+fyztjsj2dkfefvxI1tfBStGQq6uG9Hpj2d9/Kd9++0yePIG/ryuIrN1ek3YHgKCKnJ0NlJkDTExra025fXtT3nrrDdne3tD+YMzNRnNuBwBYQdbn5135T//Pb+Tw6EDWNkQ+/uR9+eBDgKmGKlMwLqG4Wtl5iEBJcoJsCJDTgn+U8KNAPgGp8JmBqaYyGaNgHaxUKBgH6xgCYV3ZsbSAO5E4GQzAmDKMkYVryplMxmDyM/Y8FlAba5B9Br0DSAf+5fKiK+fnPTk/G0ivO5J+D2wqmGGwgRmgqtU00IWBZusKTFO2KsSIBNACcAnfK7uJgvDATtRQUE2j3pRGE6wnaHOi/2rKOgagqe3ftAiRQCr19gAm2n8GzKrLRberwJ3d3dtaND+ZQecmcnR0Lr/77BtlGtndXZP79+8rk8UMTF8AOg3ASnIpFxdWuA1g2M7OpgKq9m7tSqfdMiDpcCD7L/YT+91A5+LqqiqNJthkEAsBarDic7CnrK21ZWN9DV5RrhRoCyYYW7cQuEaWRgMrEoBLcI35R8yNsf6xGF6joY4dNgwboG+BjyUQ0++buR219UBio0qYKT7DYqn1zTNTKYAtsToTkc2YlbiHkn4R5DWfmcTeMp0DfjFe9K+IRworTgAisiFxbWf5jNHEwKk+h4axE7zl1/cEKnK9MMeFJSAB9yCUF8GD0EnYjIKp0mE8fh8e9xqMAdYP679f22F8/I6geAUyQG+hI4mNCHbo9xA+lpl2FwU9jEfKLJbm0ebM/CL3p8byZuAg/G4F0MwPEtxU/ExWZD/0MgI7iv28AnPriDENtVsFAQMADF+SYupgADbVcWJVK8DAxb7C9ILA/DkbmxgTDGQBZiqAFWGT4wmAKzO1R4Cptre3ExjUDh6wnhb/W+hsWoMlf0FWvvlaOLE9ImZ5MFXUHQXjJZvgOo4AwGL/b8AqYyKFzzbGQQJS9ZkkdAODFPb1yjAI9h/Ib5wYlOAzWrYHUaZJsyyLc0UuwOKjobksI2hANwXoJBZDzBGuA1Dq8OWx7O8fyt17d+T+g/vy6NFDmc7G0u1e6PoMc4YU3MnJpRwdnsnG5q6yS+GeycTiOfqsdttoWsxvNKTfx96oKVvbuzKdVGQ4ACgcNgCGwpaCrDpr6/Li4LmcX5wrOM4A4wAnJZnBGpJ/M2YqiyNYt8NOMHZ8BpkkxJHGDwCs4F/J0tdI4B1lpuq0FHwH+WFfBVapvVt7CgB7sX8grWZH9vZuy2RalfEEDJpTXTNcXPbliy+fKnh7Z29TnzuajJW1sd6oyeYm1sUj6XZ7xgam+QnMpQGqCtu3QwLUcpXVyeaOYCrasAKmk81G8CbtWG24tnhK+txXJERaBHKSBVIBgZWKzhcAVZAh2uUelj4L92NcCuZVwPVM9VJ1M5FDIg5vbKzpYQ0AUwGcVYBFLSYpqCyBxcgW6w86oN/1uQTu0fmZ309yn8jcHv0tfR2+h72gT2CQwrPQHmIhrsH6Wlk8MclZsEbB3Ae75WFlPKQC7L5vP34sn376qerbxcWFgrXwXDzDwOIbur8BiBRyxho85m5yuaNCBxZBwD6f4/vM6/1PH294bYxXMS+4GCe9by9AK2iLB11AFn7PGZ/Pv9lvv97wMdHnIHxfY/45N+ZcXs3Lr/DDiyUtXu5x3IyZPnbSFv1PPz7mcNiu3w+yD378vNfnofz8qH9IAEiuB2N+LMot/s2+8hle9+LvOR3K6SHHVyqPBHj1Msy1U6YrZf3wssHvBOn4NZVf53C/zu89eD2u1cr6mptDPwdeFuwf+8CcTE7/yj4jmCrnI6JceE2uD95OvD/1cxbHEfXa95G/+/xtnI/Yv7kuJhbaZfqVu9frfu5Zfty53IufD/affeL1+NvnlK7TSd4f7dTrt7fBZb4+6la8lvORs+noB6NfeB1Zl/W9rI2oT2X+1fcx17/X7XOZb8vJIs73df4ntpGbZ9/fnO3kPlvmy66b32VzGGXu52SZvV83D2XfXxdncnMT1yqMZ7jW25+Poa+rE9fpufcRUc+9veXsOd7rY8t1z/XzE9d3cbxRb6Jfz62T4vxzXZF7Vs4fRXuI9hLHju/n7wnn3Il5KeTspMyHLZPjD7mHdnydLb6qZ4tgqmXP5r1cU3EMuRhVplfL4kyZLcU5K7PzXH9yvjje72W3zNf+/C//YlUbfp0DWH2/ksBKAisJrCSwksD8HcRKFCsJrCSwksBKAisJrCRwrQR+8Yu/v8ptUv1G1SeZsNnm6fAsAoynAeLemNxjcV/Zxtlvnv398fdlm3p+x/6WJRiuS3qUJRT8i1K0wYIL9jGOOSYxmGRioicmo5e+rCsBU8U2YlIsl9CIz/HzzzEtS9b5cebmI8rXjze+bMQLb98f6oF/icdkpn+J5/VoWeKF13kdzY0tGgqemSukL0tQlyWsYrscfwRA8TTksqRzzm7AHIH/WMSFeyEjnszKogTOqS/+jnrh//b6UOiXFVv46/wLXdyTS5j6e3IJQ59M5Vhi4tDrU1myGffGomE/hzFBayeWFydQRR2M7UWfUuYzo67ib851HCvtIpfEf10wFf1RTKBH2UU/i7+9X4r6WqYnbCc3H9EnsY2iCKc4hZ7tLPM3sT0vR/7udY9y5Xf+uXwpwja97H1bZWOIfocF/iyyYSzwLx49cCK+3I1z723K62BZLPHy8zoa5ZKbVy9HPhc/fVzjeHL+h9+xHe/by/Qo+ggCbOg/4nxw3cA5JdgB1/l4EOUWYw76w1Nfve1G/Y2x2Y8/p+txnPTBBEV4e4t+beHedIJelGGcI+oP5wmACvh1/Pvqq6/0369+9Ss5Pj7WgjIUZqGoE+0A/IB/ZKbyxRsEZWmRX/IJxjADtpSiuNTHGvo6jtH7HpzAj+LRy/OLopA0tWVzimK1gtHE5GZADhS6lelruX+yb3JMVQ4DPL/dX4eCcbIVUb+8f8C4aN/az6srvZ7xlLpFP8M45NccvD8HfPZFLFqcX0che9OYkxRclpg1lAECxbBgN/HMVDVZ6zTlzu0daQE8NR3J5npLNjfa0m4BwIF2hnJ08EKePwOY6kQ+/eRD+d//9r+Tk5NDubw8looMpd2uy9bmmgIHEBu1GB7rXJUris9trcbi+tEADCIXcnj0UoFXKN7e2d2W9fU1LYrl2i7qFgpifbylXQDoh0I+gAJRrQs53L59W8FQkIsH/0EmKDAl+wX0hvpaxOCJzhFsAAW2BEPhXitMHCcw1UDnc319Yz6nahsAekzs5GoUyKLI38BXfdUjtAPb2tzckN29HbUt9JOgKfwkkxvG6NcjHAs+J4gPv/tCUu8L9/cPZP/gpbaBZ+C5sH0UX5rOGBCS9slCT4yR33kd9r4s+kNlh0ggbvaT/UIfIQP6EvpUyBN9ijHB+3X6B/oX1a3EzAJ7ZJ/RJoqnFZTSaGptNQAlYFBgIanqSr+vxZ4omAXrANi7UBj89ttvy87urgIctLB5OpHK1RSVwMr8oL5nYgX9CoZbX5devy+9fk+ZJwzkgUL7hhYss3AYn+G6wWio90He+AkGA4Cf4LcMeAWGpbHW8G9ubChLSm8wkFajraClKlhQRhPpd/uyd+u2bGxuKuhU/QCAVf2+6iaYlmBjACyivgvP29neUhari0vo7JpUKmDNEgXOfvvdt3JyApuEnl5JpyOyvnEl5+cAWFaUcenho11577031K5azZYCqMw+MQ4UVcM21qV72ZOjo1P5f3/5pZxdnMje7Yp88sl78v4H7yqYCgXzV2Lsg/jHQzEgX+q/FbAaKBRgMmUsqjYUMgQfOhpPFVA1nQAcUZWZACQnMprUpFpraiE9+FSmiAvqM4yZDKxWxjphjBVql4OhAoCUya+SAJuJMYssdd3epZyfnsnp6bn0ukOpVtsy6A8VXIUCdGUmq2M/JdKooY0i2gCLg+9AuKKl/jVcY8w2CqYCiKpm+oB/sIVmCzGiIhubVdnYQOE+GGmq0tYCZqPvIBsP+qhA2flCywB4YC0D+A7F8q32mkyvKlr0f3BwKr/+zRMFfzx4uCUffvihPHr0KLGGGZsgQHYGtNvXWFytXskHH7wtjx4Z8Ar6DL/99Pvv5WB/X5/V68G2EWfssAncg7HX6xW1EwDwbu3tyFq7Ke1mQ9lWlGFOY7kBaBE78B8ACwzIPv4x3rHAGX/7/6D7lwCspgkgKG/OMpWewb9t/WEtsN9ct4DkxpiSwLxi4C4j/rF4trDmN6ie2quBOqz7xVrBvqN+GwsO2jQwtgd8AfBjgDkDVBggxYBpmHOAQaHXuCfuHfwaL61q5sxvi+sfy1H4uIjva3WC/ODHAAaGXyJ7GgFHxSE1y/YKFu8LcJTOa2Jd4R6VawOw5yhLWwmYqui7AaOKWEFwBllJF/uoe6k5mAr2b+xWjqIp5R4KpijMU/IWc1adIhYlgIAAIGSsVPCBYEzzTFTQz163L/0BfAXWYIkdL8lD14hJ+TyYivIC8w3mHmBzO1CgL5PJEHBTXbtgXQIQsuFQAU4sxk8moAJ4VhzINC/sI32a6j1zrtAJYykr9NZ8p7GeTlQPAew1PUlgnzlLfAL/JfYz5km8rRnAy4rDbQ+GtZfpoT8wAcPCusDAkAUgx68pNLA5dGDBCmGyxuoTXrHV6kijbkxfBwdHuo69dfu23L13V+7evaO2PBz2jcETjELDiZyeduX05EJ29+7iyCE52D/S9RyEpWsesP9hHd9qa+zo9wxMtbm1oyCqQX8iihkWsM51ZHdvT9Y2NuS7J9/J2fmpgnMVOE3QbmLGMzCVrZMBhip8A4DCo7SGAzDMfCfWQBpDGgCGw6dMpZbWgjiwAMBXsFSBHRFgqsGwK7dv31FA0cnJmaytberfnQ4YJetydgEG1aGyVP3hiycKptrb29D5VrCW4JCBmrKiIZacn5/NQTOQj18fmS47MJXGYuZsLc7aepsFpwkKmPwNfJvPw0DZsd+y+4zVVG2rZqy/8M4ER9FeFdAMNsikQwr+BptYWmsTIGPrA2MGUxbatN/EZ/h7qMy0BmptNKo6foAZwUqFNvE51pXQHwNBYT3RmK+v/V5bgciDgYKQ0E/bY9j+hYzL3Pewn8xXcG9pIDwA3sEQZmBSACzBIAXgEw8/QZuwIfS1C3/URyw3H+/X1BZrLAaDGZj7AqzVsU97/PixvPfee/LRhx/qd9hnkT3PwFQtZVjF75AX7IJ7WJ+f8zkJ+nD6dr9PoB+MOS7uN+ZLneRP+Xku91bs6YrT9ZkD4n2UCe/3uT6Og7pibnvxcDAfW30fuIfzOTK/f4q5AuaAYq6Rz4t5IC8P6jz64ue2iJW0t2Lt4u3E5684nlzeimOKcmVbcUw+txPfw/jv/P0+7x31JOqAlz33yX7v6PsT5ef1iPtsv6f1uYa41yW408st6oXvK79b1n/q1iv9VHZMi9M+R0TZlIGp+L3PcS6zkTiHi2vGxb98vpF+N6en3v697XDtl+tPfC6v4fx6OeXmNPqZ3LzkfMli/4p3DXEMZXKJzFRl+hZ1uszeo277cXn5l80pbZRjZY7nJjblfWr0ef7+Mt/r++rfafi+LrOX6FOX6WLuu+t8Zdn858a2LL54HxL1J363bAzX+YWcPHL6RT8W5zh3fy4WRRtepsM+TvjneXvh/fT9Zf0qe06MZWW6mxtLmbzL5LbMR3v/n/NP3h693fl++bh0nc6+jj7kdDbOd7Q7P9ZcnF/mI7z8vL5Evxv9tNcLyoLPiWukMruinKNco/6V2WKUexw74zmus2NzXv3vJjZxnb+K83uT+Y7P9XHxOn0q5KmS0j/jmqasz/EdqZdtjEO+jdwYy8ZZZhtRp3K6mvM3ZXPkfTn67vsT+/bP/uLnKzDVdYq8+n4lgZUEVhJYSWAlgRWYaqUDKwmsJLCSwEoCKwncXAIAU/Fqvyn3yZWY5GWxB18I+MQfN+hlie+Y0PYbX59UyCV0/Khyz4zjiAnFZd8zcVYkK6ygwyerYgEoX94xoTEvcshV9KaG4/hj0qIsIabFFVoUw5fVxSmgPqHFpAhfNLKoOyavOIe8F+36F6dRVl4u/5QE0ivJkXT6sU9c4lm++Irf5V72xPZi3yhvFgX5JFucN+ouE7+cb94TdYH3+zlhQbW3gzJb8n3zBWXR3vicmDBC4SI/oy3iWvSBhU58Yc/ib/9Mf29ubJwH+84SVv6f72e095ydx8RpLiGXe7mUS7h6+fp54udeZrlEq+k7T6teTEhGP+Pb9M+KY6RPii9vI5jKv5TydkW9QzssSsoVTPC5Xk/ZJk8Pz9nvsgToTeRGHYsvz6PvjH7S21wuqRptxesA9TlGtNwL8pzN8Xk53+xjSEzO5vyEt3cfq/xLVC/3nL7zOb64zMddf0+cZ3+dn69XfKpj8/P9yeluHIcfS/QpXm99gUyU8TK/4PUdv7MwNfreXL/9NUygX7dO8Drh/X18seBt2c+Bj5tRB3NzjXs9YMY/M/rOBb+OgiKcYJ5O32YcIZDJzxPHBB1CEdf5+bk8efJE/vCHP+hPAKm0IC+BLLyscC+ACZQ7vvMv5/m5txdvG14G0R/gnjnQYjSQfq8rvcuuMRzNrMCw0BWyHhQt2ndFYbR/Vpnvoix4bxmYqpCfFZnyOfhc2VyaYN1YWyhgwvjI1IXn6JpEmQysiM2/IKYPjAUH7B9BL34tkNPdQqYAL1shqa4NVK8Qh1EMOlWmHbkCu8VY6jWRdqsu9+7uKiMVGKYAomo3ceJ9RaYTYwc7PX4pB/sv5cmTY/ngvcfyb/6nfyHDAQrnelKtgAURBaAzLfQlIEDHapX/WoA+n8fZVPXs4uJcC0S1oBTgkS2A9wwIpqftt1sGqlJA0kzliaI9K2ozoBjXncbIM9Dv8PxWy8A5WkzZSMwRWmxqfYTuG8MBihKtaNPWO8ZugGJXyJtgQlxL0Dqey0J0FCjiWhSRomCy01nT56GgEH1SG6wAFLGlYmDRJNqCzqytr+kp97iOYETadpkPRV+55ovXcG1O/cf3p6dncnJ6NgeE4jnW185cftA9ypPrAPoPypj9yvlbPldBJcrYhHksfIWtmWoKpEJBJ8A3fCZkzLFzPN4P0j6o81zjoFjYbKJgyZxqcTILvg3Yp2ArBWFa4T10DuAqgAXUtgUMID0FYQCcBN3Y2dlV9pLZZKwAoNl0rCxrWvgLvcEBAIm1Rv3tDD4TYJyqApm0ID8BdvQJc/oJ8xnKnFU1pqnJGEXKfGlfkWliEIHeAMMBRiGwc9SqdQVMKfvDaJZYEVpzsJAyWqXCWi2Qh+1oXw0IgqJruAMwbExmACrVFcQDWaBov9cbSLcH3zuQ8WQg0+lAZjOAHBqyubUud+/uyRtv3LZ5VTYRrS7WMaN4WH3aVUW+//6ZfPfdU/nuyYWMZyO5dVvk/Q/ekrfffkvBSmC3GE+GJARKL/YtlaB6BBBoDQAqeAUDBqF4Hf8UCnoFhhLOJ9hUICMwa9RlOmtIpYa+YC7AzpCABNMrBaAYSIdgKpHRcCTD/kAaraajuy81AAAgAElEQVQC8FDAXgCBAZAAU8pUQb2XFxdyfn6prCP1WlvGo6kM+iONW2DJwn8QgYKn5j8NdIAhALindlCvSqMG2RtroAELisI9Ayzgnoo0myLNVkWAC7z/xo58+tN3FdQAZhNAPsiwo24LQJvBQOXWaLW1sBv92tjYklqjpcCYyfRKjo4u5Je/+loBgHu3WvL++x/Iw4cPZTIayxRA0Cn8K1hKxnJ4eCQvXpzId98dyk9/+pY8fuuebO9sJzBqRdksX7w4kKdPX6jcWm3zLbA7MEqSzQbsXRvr6/Lhh2/J5lpHmboAVOx1L+X58xcyGOCZFblzd082N9Z1LqC/yuSoMTOxGwM/wVKQxODG7zFXACbCljUOochdZyUxo8CutGgewDfEt2YC+QJsOVR7RtzRwtQEpgODGHTbGHtsXaRsMbWKjBUQNTVwic5ZVfUJsltfW1dAHYCaBHTRd3Ctg7FBR43FrGqM0FczBQzQ14LFDWu7tbWO/kTjYBdTIJYyOhXsaaZLnsncAHfojwGvsA/XlufX0UfPfWtiFLK1pNkf/A7lz9jj18Bx/ev3sn4Nzc8ZO3WfOgXgfqKMa8bwCfCJgXvtXhuT7akMcGo/CUwrWLRtnWcsY0mALBlKbcEnT2UyxRxZ/mNxzWQgKoAvuXaA78P8GcjBQLLFnsnmnJ+hPegfQCb4CeA3fCPAG2AwBOOcenn9f/sOcwomHvwH/TIfAp9nwDmwUWENrADUq4lIpYivYCNSeagPJuDODhagHlhMT2x2BOil/QLWLPZMgvcgbxZZmazwPfQN6xnYF2zNmKKsf/AVNmdg+oF9ACTemrPnwU5U4xSQZeyQBoIxELeyMU6x9sdhDfClYAAy5qdOp6Vt2frXZKQ2kvYDBtQh86MBeYyR0MBUyqwmFZV7vQ7WyIaCqZ4+eaZsQlh77exsG8hoAEA0gMQT7R/EMptVpbO2qYxEh4fHZgt1i5eQEsYMdirEKjCS1eoAV29rjB0NIRvYG+yuJTu7exqvv/rmKzk5PTFgVNIFPF+ZqJQ5Eb9BjwYaY3FJAwc2NJKuedtI2g3fr+ucZC+2bpjJFKCWJoC6Sb8AVp6NVR/VvqoABe3I7u4tBX3NZsgdXcnZWVcOD0/1X7c/kHbL/OQE/UyAJmMrHkl/0Jv7Kl0HTQx4V9h9wUpP8+R+C/aB+SYLoa0Dm7oGgb5g7m3/AMZB2B9kbqye6hMSqAVrK9X3Kxz8gPWD2bb6jLTvMsbNtsZ5Yx01fbE1PXOTZoMK2IOeJaDucAQQmjE6Qde3ttYVHKyMt9iXJnfj16IYq+q4gs3Nh8AW8Vzuz+l/CIjCc9EGv+d6HLEJ13Jd7m2bYEM70MH6BZAl1zA8pAFjN9Circm5L/L+H23ooQbqDkwmuB/7mD/90z9VVqrtzc2FQx84HsTSTrut16sdkk0nyYb64HM/Pm7ge+bofW7A56d8boXNxlybzy+q30nj8PkD16W5v435CH8N4xb7x7HEMfEevzeP+/yYi/B7ep+zi/f5/pTlVDBG356XURxzbIP24vNvFpMKFgN+x/0g5z7mLeKccB54eEYcc5S11xEC7LzcYt+jHlmMsDgZc3BlsmO+y89dnKs4v+ZfECeLQ/1ycqY8fH6urO3Cby7W8GLPR9ZnryeUpe+3b4P+hD7Dz6+XTc624li83ue+4/fLxuZlaGu1xKgZ3k3GZ+X8gH9O1Nto9xxrWb9z8+ZlEnWsrJ0fCqaKY4k+xtsybRX+Gr/Drni/P4An5mPp47zO0DZzPxfnKj/inP9iW7TdqNN+LnM2Fb/PXR/vy8kr3kcZ3UQ/y/xltK3ob/0zqD9RN6P8KS9/r9e3spjh+xj99+uO8ab+KNd39t/LOzdmrmu8rkXfn/N/ZfMWn+HbzfmL3HPjdd7OcvqTiw/4rCxf6d+JoT3Ok4/vORl4nfB6FPUyyjz6zWV6nLPvMltjrOc98R1G1OFoj7l+Rp37ofYZbbBszLn3KzmvNu9rOqTQg6lydlLmr66zwegrcnqQi3HUHf9cv76ljkVboh7xkJMyO8zJpEzvc/PsfQTXpH5dHt8F83kcQy5Wx/VJmWxz/rgstvrn+Gv87yswVU4bVp+tJLCSwEoCKwmsJPCqBFbo45VWrCSwksBKAisJrCRwQwn83d/9nwuHtuQ2rTG5k0swchPN5JhPNPkkQUzgxEQVkwP+BdDSZIn7kpvwXJu+DY7RJ/Lwme8nvvN9xfcsfsTv3MQjAcf2YjKkLEnhkxIxGROTUfNkC4rH0ov6mDyMiQ32G5/jpVQuAc/Emk8M8gWbT3rkEkGUZWlfb6h7PDqXCUrfJ74Yo3ztxbm9cPDzlku4+vmlrPmS27/k4zi9rvF7/IztsJ85XeFcM9nMfi178Zy75yZjK+bHTnfFMznHlJcWnI5GKjO0STAVp8aDtzyIzidccR++4ynJuZfZ8QW21x2fkMsl8srUJOdD/P0+weh1JyYWy5J1dj8KJq1AJerzsr+jn2Nf2ac4TvztAVFRd8p8hAc7RH8RfRNtA23ZfOX/Wy6PxVNavW2wjxwHdcyPhT6In1GP2FdfzM158rrCZ8QiDFzj7d7PTU4fvW7knlP2coUJYy/bMt/ibTTqnJd8jAc+bhKkkdMXtlGmW1H/czoc55rz4RPjXtZ+3niv11v6NX7nYwrHQJ+Sk2Gca/bZ+14/Xi/XMtt/Hdtln3LjjM/NxYNlthNt2k619qd5GwDA20R8iaJFte6kaV8gZcW/VtDG+/g3fPyzZ8/k888/l6+//loLo9EfBa20WvM1Decd/Rqj0Gxip9ezIIvxjjGD3/FzP8Zoq/ibaw2CLAaDnhY3jvpDmYEVJpwNmJPnTT/z817EGNWYwCRhV6I4nmsnYwKx4ndj7LGiX/xDERvao7/B2FkQTD+OwjoUvzHuxFiRGwOuxT3LfHOMA1ZMCvBBNRUhGpACQCq5AnBpqoxTIgAFXCmY6sH923J7b0u2t9YVTNWsw6cDLHApFxcncnZ8JC8PjuTJ02N575035X/47/9KJhMUPQ6lXkNBIYoirXCcjD0oMkdRJMADiJkzZWxCIfhEjo+P9CR2K/Y2FpLNzXUt9EQhI4pdNzbWrQBX/00NYNVsLegfdcxORB/r8wFSQqEjATvoD09qRzvQbZzgDn3FP18cRoYmFjDG9Q19C30aCqfBaIRnAUgFhio8G3qA09ttDV2TW3u3tPAXRbKnp6cKKILOgDHAiqKNZSq35vN+x58K7vUFv3vwko+73Z6xLmiBrrLAVLSPZH7A397/sh/e39NO+Rn+9mv+4mRssw3InJ95/0EwFcZPP0Gfh7Fz7e5fdPq1vdmk6bUy5ZmBJru0fVhcN6i9abHmVIvcFSCjwDkDNUH+aAvzCEVFQemt27e0wBkMBQB9ABkxB1OhaNgX0KlvNT+h+lEB4MkKV22ODARgxdfGWsB+k1EPfi6VlVlBP+YTVdx6e1UL2KFHxswG9A0ANq1UGEyQlxXF6/iV6cqAYgCGqAy1yBjF51UZT8HwZKxIKObXQmQAx8Yj1RP4X4BhzP8Y+BBgx82NTWUqAEhE2Z20cF8Ss1hFwSTfffdEnjx5KpfdilxVZtJZm8ibj9+QR28+kFYDzwMod2SsP1pgUtA4aSGzshkmNioFvCUg1RWAVPiH+wGiwpgADKsomOpK2nIlLWUS4b5jzg40M0Cd/gObFX7i3jHGbAxsBkhGIT3AXmMFLOHfYAjGiZ70u11lBZqMAYJpyhWeCZCA+jQUqhtoDSoJnEAdICqjjtH/U/BTYrUFiEaBd2RoUcYO6MBMmUUUIAHVrkCfr6TREnnn7Xvy13/5XynAote7VDaqpPlaMI/20U/IDoX7YMUBWK/Z7Birl4L7AK7syi9/9ZVcdi9ke7sh7777ntx/8BACSuuMiTKMoW8HB/vyzTf78rvfPZM/+ZN35J137ikDBmIfxgI9OTg4lM8//1omk5Fsb3fkzp07Cv5BXxRoNp7Iycm5yvjjj95V0C6YqWBXYDb55ptv5OQE117Je+89lNu3d6XTac8L3hW8VDVgLnTDGP6G+n2zUVc/BuAt4kn3siuX3UvptDvKcsh10WLhhPlAgHcUEKJsJPDTFmvNj1rxPD7DdUMFzE4MOJIAVWSwUjBXmjP4Efy3tbmttgFWQ/TfWJ7oqQqGdj3kRpl8DGjLZ6guavweaB8QC2E4VuBf6E2xpk7Ea9Q2LSInmIpgJAPVMIbl9pOMG3PwGgAkCvy0NSmBUH4vS9n6dTrbZnt+38PYaSBE5BnGaieQY7NlayS/xwH4ze/r7Xm2bsQ8UQbGdGDjfvU/gjUnCSiK+7CGTeOrGUjK4ijWIwRiGwiHQGr8TvnhOvhXguTxea/bk/Pzrv5DP1vNRlqPrCnAezGW8RAijgdza7lDBTJpjDHfgp8GhjfWIs/khuvBJsODDeCT9DkYn34OfwjJGLDOYiyYjLCOR0wwv1XMlWq+9kFtYw6mAjOVMYgpuCb5yBbmDICbK7BpYv3VSf2eqI8giYsy/qhdgU3J1ghQfoBnEZeNsRKF8NBXgqnaAUwF8L3NL/TSgDQGxAAQyvwEiuhRaGzAW/xerwFQ1VSGqe++e6a2BHmtrXd0jwFw06CPmG2Mb81GS/1mvdGW0WimYCqAegH2gV+FniCeV8mgCNBToyUb69syGmM8GCv6BttpyO7eLVlb35Cvv/1awVT9oTHD4z/EXGXadIcD9Lo4SGKM5XqKHZU5yNDWgCZXzexWU8yZs+AaSLwqBlCEbdm+ZCZSNQAuwKRgVdre3pXt7T0ZjeDzAM5syMnJhbx48VJ6/aGCndTuZ9AFsH4aOA9regDpFOg3ZzOztYAugAh0cn7P9LIALhmIDjpoDHxYlyvLZR9AxJk0lbEPY7XDC9hmbt+v2p3yPdE31RoNaXfaaofGUgXdtzUg7drnIfCsMZjDVGaiDJjDEQBIWDe3ZXd3W9fP8FGD4VD3xLZvxlremKLQF52BdCgJfQv3zn5NjHvwH+7jfgbXce/OPSX+9v6Dey07PKKl+wmsXQ04Zft0jI97C4K2uU9irGP7PBRE2SIT6Ir7pp///Ofyx3/0R6pv7JexKxbArCZAx/pc6Moig3wRV8hAWRz+Qt9O5iefR/d75Vwux/t5rvvpn32cK2JEEf98TOG9zAkUuYHieg/sifHI70N8voz9K9vbz1cEIT9DoESMqXG8PhcU94O5a+M4KSP6VPX86VAe/O5tjd/5/TLHWti7xa84b7iO7xP8WsD3P/d5BFP5Mfq54r3mTw1M5YElcQ/pn4t7uAelvL08/HO8HpGZiusZ3hPnhH1jTtSDTPz8x/nyfwOsSzCVn6MyfeV8RJ+B/ufk7Ndr/p3BdfpWrD8LZs+b5OL0msTAGuci/s2x+L7EeYq27HUX13qdLpN5tB9ve/7Zy39XqPiNLudclD0np9/+M+gsdA5+mGOkzmO8jAG4hmuLKEPvI73fLPNbZfbn7d/HOo4x5rVyPjrOS/QNsX/eFqNe+/7kfH9Op66bNLbj7cc/x8vSz2m00ZzPzsU2nz8ve3Ycm49D143Hy7tMRl5O3sfmdCVem5ONjyfRT5T5c94Tr/frhDhWH7+9bKOt5XzNdf4h155/z4Lv+c4mp5f032V99rGTY+d6cZlvjHpJ+Uc7iXOdm7eoGz5+cg2Ri/M5/xBtrWzNclN9jbbl9TLKx4+1LKb7/kUdS+cuzbsWv79ubMuujzbvx+/1188FZe/HjHbimjPGeP+s1wFTxX5E3Y99jv3inobvr2gblJuPy7SZ3Pt+/5ycTKN/5PVlftXLZ5nv+/lf/sWqNvymhrm6biWBlQRWElhJ4EctgVXA/FFP/2rwKwmsJLCSwEoCryMBD6YqSxiWbVRjERyvi0lvnyTgy4iyRAP67hNZMflXliSLCRH+HZM+uURcTNrxGRiHfymRewHMpFnc8DMB5/vhkygcZy6pF/uIa624YLGgOpfIYZ/58povv6JOxGRWlFdZAqksMVM2T8t0UZ+RXpJQHv4lOpObXidiwiWXcPU64l9s43NfWEsZxHn1+huTw15uOV3iS7mYCIvteLnQPmJC0euef1aRmC4KrfiihQkvXMNiAy3UqaPgdLG4nrKMxcb+haL1wU7oL9O3XII+ysbrk5/DaLf+u5x/yc0/E5HUE8o2p8NeN4zpY/G/ZUk+XJnzAb6FaM/UOf9SJfYzpxsck9dFfuYT4XyePxH2dfx/zk/6/nl5cJ79WOKLevaROs3+8wWhnxu2TV/pbYb3UY+9P2UbuRc0XpY5fY2Jeu93/PhiQjm25ftaJu/40sm/CPAMYtGneB31v+f8Te7ZuTmLhQg+TlAmZS9bqPe+KIL3M/5FH+ZjZ27O/RyWyS/nM3htfOF4nd3m5tM/N7dOuM6Ook6wD1421C++ZKC9ebtWvUjsBD4m4Vpc54E4fAY+A5jht7/9rTx9+lQBVUdHBm4hQIqFVoxJjBH6dyqMiXGDRSx4tgd9sADXj40ysyJIA0ag+Br/BsO+FrmjuBtFm//lwVSpCDABZQudW5xFK2I1kAIK1lC8RvAHiusgX8ZNygA/MX4DX6Gor6ONRnuMc+t1Lq6Jc7q1uP5GdXZRZIp+N1A4LiicnUj1CmAqFJQDoFSVtU5THj24I3du78j21oZsrjeVlWo0RGHwsZycHMrp8aEcHhzL06fn8sH7b8m/+R//uYxGXWWvaTbAxILiGANt4D9ldJpdyWg41hPmwbahzCcJHAX9A1BBdUYLbGeyubmh6wzoBIqqUbhYyAXrWANf+HUeAUQE53BeMB/4jLJHoTp0C217MBUBOX5eWYzIuMG58n4bn6HgE/ejEBjtt1rG9sT7AfDiifpgh4E80CewweGnncRfN6YaAG1S4WiMD/SPGAvah21Gv49rCF7yLzDRJpgUev2BnjCP/rIdnmSPZ/vY69eOXg/Zj+hH+Wz8tIJuA4TSFjwoH59Z0bSBIbjm9L4K99Ln+SLa3HomrvPQJvsc1+uQw/nFeSosRvEzCvdhx8YMZqfqW0E2gXwoGO+02tJAAXkCtSobQfKDWvCeUBLmX40pBuMcqW5bATs+tz0J5tuKwBn/5muZoqRdfwPYh+s1FGpb8dSVslWhTfQd7aHY3eSVmFng+xPAA/ejvzp3yhgBJwbwFFiuDHRkgC4r5DcfZwWJYAuBvaINgFWUeUsZh/pabIu/rTgaxVo1LaIFuBCg3KOjE/0eRdhgr7j7xp48eHhXwQXGyGQMXfBLZBpBHwHSQtG9FcoDwIF/xkilzBlgoZpeyVhZ5VJxtnLtNaRaWxOptgTuBNeY7pi/BhgERd6YKxSIG9uKsQjhezK0mO4Y6wr8RbcLMOm5sjgpE5ruZ8DYB8aThrIbmQ4C3FUw3gBIpVyAU9MDyLPRLPyX4vPAfuLIdIB5aDQMVIki+HodhwGYzwSYCqxQP/9zgKkA4LxQ8JTFRgMVAZwGPwT/sLW9rUxjgyGYjQCkMlYqAAxOz3ry6998pePb3WnJW4/fljcePFB2IPhYyACF57CFr776Sr755oV88cWB/Nmf/UTef/+h+iDMFXwb/PTJyan8+te/E4Cgt7fX5b333pM33rinPgXPAKgUbGWQ35tvPpC9nS3ZUqDsSC4vLnX9sb9/IRcXI/noozfljTf2FJhqaw8DX+i6pN5U34m1yuHhmc7vzs663Lp1S9k4Tk5O5PjkWE5PTrWPsOHOWkf9PWRS+E5jH7FCemN4MtCJxWiABAgQ4NpDwd2Yw7mPLqIwAYFgXFOWxQqYpDbUTnEPKWN0L12D/oPpyp4PVjr4EKxzRgr0nEi1buu2VrMpo/FQi07X2gB1GPgXsqlhTlU+iOkGOOf6RE08bU/NtxSxweJp+eqUPtbyRbZ/98xU3tfj97K1PH1a3Bcxt4R+63jGBm4FUBUgDQ+msl4W4Cgfiwy0mJh8ABxL1xmArGDBLkZqRfGw0dEIQF4DQNAnG4AY4Dpbr1nsNxCrMU+x+N/YZTyrjYFyrYAW+n5+3pfzs6Ey1LXbddlY31Bwo9kNmfKsnzamAhzGfIsedDNn8zQwlbJpKSCKa2LzVdA/AycZsJ9gFmW/SuyJPDjHbMlANtz3vwqm4sELJldlN1Rfi3Wj8icl8NJQfTvYRLHGQ9+wzsPfAFYCoMSDZ8gOyngOnQIYydbHMxkqmMp8v4Fr0I7ZrgHrLOYZa57NpR06gVhmQGn8UwbHxEwInzedmb+uCHKgYKY6lu++fW5+v1aRVhMgWgMs9QcAkdhaudkCiAtgzKYyEb58CTBVVcE46Ccs1kB0xtoG6Ayu39rclW53IKfnPZlNq1IBmKrWlL1bd2Rza0uePnsqJ2enBvRPgGwPItE1YAUg1YHKHfrR7YJxz+KwtwGdewJ3GyJNrCMTAAlgsHarrTEB/wEcjFHWalc6boC6oY8AfW5u7kh/AFDjlTTrbTk5uZQX+y81ToJ9UteGCdynDHd19MP0AfMBoGnBqmZgNq5byEqvLLAE2ihY1ZhWzB8Zu5varc69MW4Q5AxfqMC7xFAVC1U1p5TggrRdrgOxDsLaBfsuZWKt13QeefAHgUR+/YvPhgC2KhsctqFgtDRbxlpxa2tb9VLX1goItcNFjJE37e+0t68euESfzUJ3tAGgOp7vwV08kID7d/+9rVEtL8vrsJcAyBk/cQ9jBX5ybV0GpqJNkrHWg6m45gcz1Uc/+Ymue7nnpf/QuKn/DHSqc51YOL3O+j0q9YNrdMaFwicWh79AktxX8nvuC7n/Y9vcT/icTIx2fu/0qk0tHgylEahAQS80xTH4fJXPwcQcXuyH72NONvG5MabGe/x+wttIsYe2wyp84bcH9/l9Hdv2Y1CNdoBPfse5yc01+xzbYZ/8T/7u5TLfGy3ssaIkbQ3P/+YxxjFTUY/9/pD3FOsAAyvm1g8cm++PB1P5nESu/5SdnyP2N6er8TMyU3kZLcaCdJCH01XaqR+7z2Xw+fR9tC3ml6P+La6/7G7OfZzHV2co80kCU93o2nBRbo6KtWsB7PJjzNmbb9aP18vkdfpnTKHFIZll/sPbLp5Fnc09K2dX1CfGBfoiWxOZLjAfRP32AE3fL+8Pl/W3zA96PY52GPvudSjKO/YjN1/xntjfMlnl/MiyGFE259fpkNe3m7SRk4G38ZxMcnboY8Pr6Ku32zJfG8cc5ebHUCaf6Pfis3w/ysbnfY33p2U65eci5y+8nLw9lvmE3NzST/iYWuzLE4NqWLeX+coy/+pjS5l/8DoTZXnTGBrb9jHP+yj6mvi9j6dlvsLbJ233Or8S++VjWG7evA76tv0aJMra990/z3baC2dGvzIFuT54fcvZh7cHxt3r/F1ujn07jPP+upgft2cV41km+2jnsc9l6wOvF4hr+NvXlng79sAp7t3i+674nOv6HOff+1C2ndNVbyf8/a/++V+vasNfN6Csrl9JYCWBlQRWEvhRSmAVMH+U074a9EoCKwmsJLCSwA+RwC9+8fdWJuaSRTFJUZbEigXBPhnoN+NMEPgCwVgMHZNmfEEaN8655FnZZ7kEXXwhFJNJPsnjX7D5JIdPnFyXfMrJNd4Tkza5RAOK0VgkFZNG/nr/MsInBJn0uk5+uWRj1A+fQMslxW6qh3ipi/9yBZZ8Zvwup2OxP3y+n1sWg/rCIVx33cvEsgRdlFMuiROTjhxTlA+TuV7O/nefSFrUlVfBVP4lGk/d5kt7vKD3L+XYjzIZc25YrBl1yM+Flzmvi4nzm+jeTefXy9bbpn/GsoSdFSgtZ6bK2cwy3c7NU5RLbNMncWPiMyZo48teXm+FYYusbTe1wWKOiztiP3JyoGxzL9ipz+w/9c/b6U38DPrBseVsx9tNtJ2cPcZrfB9yehf9dNTnXAI+p39RL3Iyz+mq/yw3JzeZY68jlBdtJ+cLfVFFjO8eTOXtz/uk2LbXnVzs9bIp86lxnHF9kvM9ryObZT4jNwfsM2UVdSenixFMFUECVh9vJ5GyWMS3w4IrjB3XgBkHBcy//vWv5eXLlwqiQtEV7kVBlT8R2xcrzU8kToVueAYLNmhvHA/n36/fDGhhxTzUJxQNkpEKP1G0jCJ3PRUcMV4LZV9lGrhO528yh4XOWKEm6g4xDvS9iO1FSwDQsv9k9uH1BBvztG70j8ULkCHuazZbeho8/qNcvLxYqOTXrWz/Ohte9CcGYEator3MEi22N7aD8QKYCqxUm+tteevNN+T27R3Z2ujIeqch1cpUTgGiOj1UZqr+5YWcnlzIk6dn8pMP3pH/9X/+FzIYdmUy7km1goJ3A2pR/+zgAyusVAAFkAJz9qSJnJ+dqd6NxwlUU63I9vamFgOigB7xtdGsKyABLB0AXqjtJFlivPgbABhjPzEWVQCE5qfGDxJYyxV9e4APmUB2dnb0PiukN0AYii51nsgKB+C+6gbGZbEf16E9FADjJ+YX7BNcK1lxsBX/glELRYZgucG40e/iFGFjimIhTO6FH+0QbXOd5mMM+8ICGsZNK2KeynA0VkYhjhlyBmAC42ahqvcz3n9Q1rmYSR9N32P+w9gEYMcmbzLB1FPBKNiPrABXi6HT/KBQlawkVsiLwsyCRcZkz7hu7DEsRLf58IX3xcn37CPa6yZAne0fUFTckI11sL5YuzzJvwMwIDzPbCbtZktqyqAxSeCoxFCnDFIGpjJ/bsxD0H3oBIAUGDsBUPOYqWAirh+NPQr36RjmrCoGpiJTCVgPIFeyO5ivbirQgYXJRYwsmJHpl/kdir5Fi71qylIEdictRFebM8YSMMCpLMDgBUBYYivkYSYAWWFM8/0CAAKICaOx9Ad96XXhx4eytb0lk+lYDo8OZWN7Xfb2tucMPpCFMfuBbYsMXgBxgTkGgBSAqcBIVU8sKVUZTwBOmcloAuYoK3A2sFRDKtWmVGptkQoK+TGPBnYMydwAACAASURBVJghK5gy9dn5G8p+YoAqFBobeAmADgV1JQADgDFgOAIA8fLyXIEB0H/IRnW8WhfoyHqyW/QEICcAE+Bv262mskXhoQamQnwF6G0sU+jGCGxI+DuB3OCsK4xzBmIxnTYWQdRoP37rrvzZf/PHMpuhuL4H7pgErpgaM1Uqwsc8wZ8ASAVWjUajrYA0qBPABcfHYKb6Ws7PL2R9vS537t6SnZ1twZjh43A//AJ04MnTZ3L4EgCmnvz5n/9U3nv/kfloFJwPB3rN4dGx/O53XyiL0s5ORz766CN5+PCB9h/yA8jp6OhYx/Lo0QNZ77SlpfM+1tiP77779lgBVZ988lAePLi1UGCOUaLYHuCAFy9eyLffPpWXL7uqf48f35b799/Q/n///ffy/dN9ef78RFpa+A7Gv4bquwgYrBrSaQPMCD9h+rHWaSto1+IyCvgBALH9ndoDAJfKQALWKGM+BMgBICADbiQwYAIJc31eUzY1i8OwL2U6AmNfoynNelNGsC34tlTXMpOZjAEuAtB0bLEBcXM0MQa3zY0NtUXoLGKM+YJU6JN0rgBRmV6YzRvAa3EtWqxpbD1a/G0AJWPSIpjKDuMxf4XrI5iBaxS/lo/xg76DRfMEUxmzzdh0T5nBDNDmcxEF01TBEmJgKpsjLXaas1J5IBWv154b4HECGQJkDZDblYJOFRRJ9k+AT9VnF+xHBrIi8MMKrufrYsQQ6AGKWBOY6uJiIPiH/5pNAHMRZ9cS21tixZtY0XbBGA/5wncY0MkKuAxwwjlU9sLEVlXIOuXBwCCozDjQeQOzFDJCjCW7LfTQnmH6ASUCNGjxP51T3VckVnuyLoLhD0w9CiIfKJhqbc0AyQbsASCuLqPxQEZgX0os3gRTUa6QKXQYD1YwFdZwI2O1UW4HBcHYmgjz7PdNKAZbzOEY4AWyUrCyrj8AzqkamGqmq0gF6bzUAwH2TecT+5+ywNUqCUyVmHnbHem0N7DDURa8g4MjA1MhVgAgjXGB9UnXJMYCu762KXt7d+Tw6EyevziUq1lNKgIf0ZTbd+7K9s6O7B+8kNOzU7noXs7tCHGAfsPifE1BlgqSw5oU4GCQVCbwlYIvE/OYgkHJWAY/oC1h7sAghrhooF74GuxfmmCdbdaVSQw+fnNjSwD0BxsUGBfr1aacnl7K/sGRytOAMbQHAIYAPgND3TjtyzB3iAOpaK5q4DJbw1oc073OtFgr21rR5sts2Ng6EZMxL/fu3lMZADTL9Z+tUW3/uuh/DIxlFF1FTpYgaQWNra0pM5UyQCWWUgVTJXaquW6pbzNGp0nag47HWN9Z22trYH8yO8ZaX8HtuCcBMDAOrs91rwy9UPD1or7yABHYD/TYg6kQD/Ef9zAaB1qtOTDZ73W4r8f3uJ5reWXMGoBVczjfF1kbtkbmuxSf00U/0B5iO9ZxBiSzNR4++/jjj+Xx48ca9xGP8IzClgHiA/ubHYJgzFTmy+j3/f6VvtQDe7yN53KZuVwKrqMfZryJe+eyfXMuf8A26AnLruH3fm/u30kVuQMyWZcX4/r+XZcT9M/118Z8GuOTz5mxrxFMRflxLumH4t7Sy5cyjvtBH/N9NPE5rmVrBK4v+BPXernm2vT3+HmzNdziXp3PjjlAb5++f77fXjeKdtTtLxxs4t/74R6/t4nPDSF3ARDm5xq/k5kqrquiznidna+PHHMF5RXtgvNPufk5yOmdlzXlEfsc/37FFjNgKvY/2l7O/v1z/RxSP70v8Prt59LruX9G1NMynxD7SRbXqEex/75v+O46MFXOtmh/zJ/EdyWMlfTtPr91U1vyz43yifob/afXqai3uXvxWfRZUYdyfcjZac7Wop6W9WHZ594fLYsPMd5dF0tyz4y24P18zof9kPHE+S2zP992jDdlthHt3dtazm/HZ+R8bvRvZXKIdh3nPudP6Lu9DHI6459JG6Sv5bii3+dYoq6WyZXteHu4bn5jLIjyvu7+6BNy4+Q1/v0eZUTADP+Ofc/p77J5KfNR0c/EceXWVJyn6E/ivES9jMxUZT4vt86c51zT4S7e1qLNeNks8wVRX+Le2OtXbLPQax7IYq2V+aYyOfKeaENeX3hvjAFxHnJ6dJ1vy/U3Pht/52J4TiZeB6P/+8u//qtVbfjrOI7VtSsJrCSwksBKAj9aCawC5o926lcDX0lgJYGVBFYSeF0J/Pt//4srbk59AtsnKPyGlklf3OM30fqyNRUvxI20L1xgwsonbXxyhBt1JrJ80fGyhEtMsOQSIz5BFK/nc3OJPp94yCU6ypIZyxKnuTaXJUG1MAYnymaOJM4lRJig8S8F43UxqbwsWZxLYPhEUy7xfZ0uopgAz/Qva31/o/xy8x8TrjFRRTnzhT6TrbkEFsfvX5KwPepHWbIpN3e5a3My9omgmEz143k1YWTFRbRJvmRlEsoX5lsheHOhiCGONybYaOMsmihLzLJffr58wm3ZmOL46Hf8Tz8HufnNJauX6TLa+CFgKoyDfivKKs6/n6uyl4DLxprzT1HOvg/+RKjr7C7KNudTou7GGBD9l59j72dpb8bIYAVs0V96nxr7FhO3vq9exryP/fY6kfOPsZ2oV/H769rL6aUfZ04/bmrrbNsXQJTFnJzd8FqOIcZ7n7T2MTzGdw+mKnuO2ZbFKS9DHyuifkZbjfMar8/FmpwO+z6iTcaAuHaJtuzvy61pqJO5QpdcQRGf7fXcF4no51hP1QBeQPG+FcWjn1xX4W+cWo2/AeT4/PPP5fe//72yTuCEdFzrT7nmnBLMwHHo+qtenBrO+EsAlvdVMY7gWhbJ4llWdDXR/vAfC8D0FHQU2E+sePTmYKpXvVeOhSEeNM2/4dftnwE87F/RJgr//Ungyr6UbmZ8JCgNdxFMxTkxMNW6NuhPhKZOGZjBike9HfgCnVxsyun0/ET1KYqUq3oC/+wKALWJVK4miZlqJmudhgKoHj9+IHdubcv6WlvarapMx3159v13CqYaDrtyNZ1I77Iv3z05lY9/8q78u3/7L/Vz/JtOUJyMk+0N0KQsArMrLThcX98w9gQUctZREGm29HL/QM5OT2U8AaABjCx1LYhHYTtAKxin1W+j4NkAD1pAOp3oWoS2guJDFiDiGui5MRlU5oxnmBN8jqJF/A6mlP39fWMHmM3kzTfflNu3b2vRIABHAACsrXcSIMgAPbhO10ipeJZ+ht/hexSE2r/EmJAKF3Et+sMCcug5GavoL9C3OPdcYzP24af3P/7lP9r2QDHulbToMRX0E8QF3VPmk1SEqWwWqfDL+yyuV7yP936IfrOwFWOmou6yP/SdaI/9JKiLY8M929vbOgfoF0/WZ+EngZh4JotReeq+70dhH4t7THzOk//JCoBiU9xLIJ2BoMb6GfpB8BaAVNBnFJIa05SxqFhhLoppTT9Mzw0khIJrA9kRMGM6MKd+SoytdpK1FRQDWQHAjbFwWCEzis3J3GDADYwDQDJju9P7AKtR9oSpAiy0mBoF4ur8wktljEUZE2paaA7gEpmTUGCv7HlgGdEid+s/fDD8PkAHGBsBgsoelYr20VcAIwwkB7afqty5e0ems4k8f/FMao2aFjQDSAQ7xnzX1Z+aTuA/0w8woWBvYgXqAMLMZlWZTisyHKNwG/8A/rqS6ZUVjYM9pFZDoXRD2bYAppoCTKV+xOShnmRmxcQo2kaxOsBieCYACKqrYCRSRjGzT7BS9XpdZUrERKBYGLJpd1rSaTdlfa0jm+vryd4B9AKAwnQDAIq2sqqAncuKswE8GCXGC9Nvi9caCyZ2qAHkPRyijwDs2Cmy9epM1tYq8taju/Kzn30qlQquHUq1YuBBFLYr5uFqJv3h0OYLBfnA8FxVlTEPBf0A0qFu//DoUv7zf/5Kjk/OpdVGMTfY9Ooy6PfmzBNg8oDenZ8D8IpnVORP//QTefvthyov82VD9ZcvXhzKl19+L9PpUHZ2WgqmevDAwFTwOfC3sDXIAsAnMPZcgXFrNlUA0eVlV/7whxfyzTdH8tFHd+XRo1vKNmVAJCuwN9aMNfnqq2/k88+/kPPzmWxtbspPP31THjx4Q7Y2t+TLr76SL754Il9/dSyt9pWsdTDemoxGYAScCmrpQQyJn4gtaPfWrV39B98DhpXj4yNj+Wm11AcYaLpj/ZhNlZkGugK9YMH7ODG4wV6U0UmLX8cKvgAYYjgYqU5jDABLNOsNGQC8fjWTVqOp1+Em+JdBH6w2pzq3YJkB6Ap2vrO9bQDH0Vj7pyyNiW1cb1cQFCTOdctE9Y5MkMooo/ZarGf8XivuQQwIASHlc3VxP0kfHOMDY1QOTGXxwewOgCHosDGyFYB7v563tgvmCPUhc+CRgaiKvU2ugB2+cySjQT/pldkJ5oVMM2jTF5iToYs+D3LBY9gvXK+sgUm2WFNcXIB9EsBK6C0A3i31BwBh8F5lmsC6QPc8BNd60AUcv61/7FmYV4I9C0CJAeXg2BIIqNVyYBb4VNMTBXImUIv5XgI2KTf/08JUMXfFIQiT0VTZRrnuws/NzXXZ3t5IDJuQR02GIzCP9i3czdfUBOUYYA+AVIszYLlLwONpAbBptttqG7pXSoBdH0J1XaIFuGbLdiAC1p9YpzXgiRUwfDUzXUasODo6lefPD5StCusizX8pmKoqgyHkijkDi926gqMQj8A0tX9wqLFO16HKBGwALM2t6nq9LltbO3L37n15+v2+fP31U5ErAOwAPmrKnbv3ZHd3T14eHcjZ+amcnV8kPWNeI7HvNQDCtT2WxeL2nBlN11lgdUpzbusu/G0gNPgPY38yJrHpxJjJDNA01XnprGFsiGFtWd8AmGpTmdN6vaHGVZlW5OT0Qg4PT+ZMbbZXAVjqSlptMLiJgnnxN2SANTzBVDxAweahAFPpuk/ZILmeNhCnrVMNTDUYAMhalY8/+kjt8dtvv50f9FEwbtg6OuYjTNEWCwPVNptN2QDjrcoxgZ8SKx5jr/eDuuYBixfi6mSqjGBY42GZhXUiYgH2NdARXX/VsW6zNZYBBC1Xqv0FG2YqVuT6laBCxH/uP3CoAden+Az/4Vnc1+F7jBexlmtq6geZcHEND2TAuLmX5t5TgWSJhTSCqazvxnSF/o2GBjRjP/b29uStt96Se3fvGjgr2QH7h5/K7KjrUzJX2xqPeWW/l/H7GMqFe+W4g+fc+H2v3xtz/8D7/DufZbmexVixqDdl+aBXswv5fFWuz0VcerUVPi/+5JU+pvIzPzZ/n9dln2Pi+trHY+aIfG6O+0v/7JjXo/x9bI7rhzhK1ZGkH9wv8hq2p6uX9F7H7wn8fMR1xqvrg+JAHOqCb1d3Ay6/GMdQNne+D14X7UyMgoGEOs89c85XLdwfElRlugd/jhjoZcaxeJ3wesZx5saUs42ydnI65+0ntp+br9xndpKAX7PZk6JtRtuhL+HncQ6pT7l3g15mUdY5Xcj5o9gfP58ay2oF03eZ7GmH1BOfO83ZTtRb/A1f7HOz1D3qO9ex3rd78Omrnij/SbSXOP6yduKYlvk5fld2j3+GlzfHGuXjdYT3lvmrm8oB10XASOyL74cfU06no735e+kHo6+gfy6bk1x/lo0v5++X9dX7H++Lb/JcPivns8v6uMxX52wiFytzNpjzwbQff33UGfbHj133EGmtQ330sTc3V14no0+KseYmsi3zGd5Wvf3lfJ/vE8cU5xh9iTpDm+UaHdcwxnv5edn52BRlkfMvUQa075yulo2zzLf4tmN72Oul9GGpGcVY6u0+2rGXQc62/UOWxac4D5S59yk5XTXZ2uE6y+zQj8nrgJ+bXP/jM6PM45rUr/2u88PL7CD2l3H1Ovtl/8p83s//8i9WteHXTczq+5UEVhJYSWAlgZUE5m9bV6JYSWAlgZUEVhJYSWAlgWslADCVT2j5l1zcdMcNu08ix6RDTI7xXp8UfqWQOPXSt8UXMbE/yxIVZcmouCnPJeHYT5848AmnXKIjvhAoe35MNtwkEemTSWiXJ6PH5ExMWsVESG4OY7ImthETHsva9C/Er1W2cIE+J70E9ok5yicmuKJuLUsm8lqOzb/8pf6aXHn6c1HIw+f6ZF8usRqTlP6FZezbTZJZfl58//38+LlJB03PT03148J1LPbG/XwZQz1ebOdVhiavfyxy8fPh2/E64HWdz8jNo098eXvw9990fmNyL+pzTi/RNoqU+B40l+TL2QFP2y7zjf5ZvL/shLMyX1aWcPR2Qf3wfsvGZGwcy2QQ2/d6HufMzx1txScvc9f7JK9/8Y/78PIwJ6My30E9W+aDvK3k/AhlkUsu5+QUfW/01zm9KJvLnG/17S3rU0wOU5ZevmW6Hf2fv4fj87E112a0Ze8rc+NFG36ecnE36nCu/1G+OXvwvqHsdy8D9D2yE0a9j7E/6g3Hhut8gQWfw6Ijfx9+99f7a72uqhwSY4uXM34nSArtgyHiyZMn8tlnnymQimNiEZUHYfFU0+h/tHhMZA4GYfEYfno9YAzhC3/87cEiBESgeAwF1yjKZKGYFczO5ErBBK/DTPWqRtwUTFUUaRqQjyBgtoh4iYI0FMoRiIK/yernAZ+4nzKlHAwo1dDT9vEZ17TUT86/Lzous5M4yuhzTIcqelq/FniDtaBpzFRgj/JgKjB1bG50lJnqTmKmqlVn0u+eyTdffykXF8dSqUyl3UBR+kS++eZQPv7oXfnf/uZfaUHlYHApo5ExTE1GQ2m3AUKqyGW3q2xMOzu7cnlphaOb6xtzxomX+/tyfnGm89tsNWR9vSObmxsKVpiSJUZBKlMF0+kY0f/ZTOeBusqiQa5RUFAYbQz3oigV84YixvPzczk8PNRiRszfnTt3ZHd3VwsY7TT3kXTWACaozIEjhf6iWN6AirTjwraLAlEyFng/TAAhnkFGLTXdalWfT3aMGK98nKYPYLyONmtMWRYn+YKfwB7aNNrLFTnSB/u1YE4H8ezo3xlrff+8jvMeDygjqAxzgvu3trbmzGL0Yx6IxZjAtSnuycWZgu2jAOWyf3w+5I/iVPwNnYFOkV0ObepnYB+oNRTwob4Jp/XPGUtQRF1RhgrTAwCCKqmgHD4S9mdgEC1unthJ/VrQqocYJGaGBIpQ36iF74iDasFzxinUm8F3WFF8YpKaGHCDgArqIwruUKJvDDMJTKXsJtamAqm0+BvF5mDuABuPFRCzgF59GcBRaoczBW602rS5qspBmQdsshM+DEXruIdAyKrs7O5oIcLZ+bkV1NeqMgTYKrGNoRAb/UQhOJ5hoD6AFVAkX9VCeACpAAqaTMDwNFNAFUBGyjhyZUCBarUp1ToYqQq2Km1DZQw7nenJ7mDnUN0BGxSKNlEcBSaxugEoMFcAPMFfAUgF5iUFKoG9qtmQlhZJo2AaxcNgmwPTUUvvh+zgt5T9o9GQra0N9WkAXhk4zsBmZFw0/SYtkekCdAygAgDSBkOwFI1lCHa90UDarZq8ce+OfPzJh1rEPksgVPh0AFl1bmdgoBuprKG7AJxBDvV6U5nIIMfhaKJgqt/85ol0e33Z3mmq3202G3Jxfqb3K+vUCDpck+1tFPSDuactb731QG7d2jEmFo0xBs4+ODiUr79+osxUGxstee+9d+X+/ftaaA7QGkAVymRWq8vG5roVqicAGHQBsf/3v/9evvjiubz55qY8eLAnDx8+UnshQNcAL2357LMv5feffamsMPffuCOffvqR+k7Mz9dffy1f/ON38sUX+9Jui/Z9c2tb5//4+ETZEw24S8aoK7l377bcvXtLgQ5gInv65In0egAkGPMMAAhgFwK4CXIA6Bb2AaAeQAjw2Qbmnc71AHM76PXVZsGK0u8BvDOVqoKgajjWxuQMdjktyK/pv3q1pjZ3enaiMsIeE/qI/9bX1rQN6AdAyQA2Qp7mxxOQqkKgEcEGAN+Yb7L1COa0KMilT1zQRX2aZyMyP1K2Ho9rD/ohxgG/h2MMoG+3eDRRMFVdWT9R0F8AyfN7FQKLUMBmPsWPaTFeWeF0clP6czoZyTCBqSAX9I9gKh4KwLhO0AHXg7ZGLFjjLF5WdR607dlUY8rZ2VDOzgBYFum0EUuaCl5ptzrJbszeGaMBxAEYgWAQyzcxDhjDlBVs27oYc2rrcgLnZjKbkP0UzFScM9NhAyokNi1liTTQr81NApomIJrlQ0yPOF+2hzCQ+LA/UubBfn+gIMHReKJAqr29DQXHwl4azar6AoAt4Ruxnvcxu2ALBNsjck22tzf2DZMxbAWAFXQWdkL6NMYM9tuiGpmnAKSFXLAdAitTXQFVcgV/BRuuy+nJuQKjbH1sBcnGJllV34jP6vWWAqnA2ITPLi966uPQl3qTzFdVJbyjNdVqDdne3pP7D96Ub779Xv7xD19jNSAiAPbXEzPVrhy8NGaqs/PuPL4bAyUP6QEQDOtLsJoBQNoxdqipxVudMwB2wOrYBCMark8HGKQYj0UJ2hyPZrov1LWEgjKr0upg/wIGJbTdlvW1Df0HZqput69jPTk+l9PTc40beJ4BCU0nwTqG+ez2Lgzoq2BGx3yHBdG8+pDsiqm4Mo2D/obsUbZONWYq2MEnn3yivh7+HPYE/0pdJEuc39erb0qrG64JuR/AumV9Y0PBsbgOusS9p18PF3sygqkA6p5Jf4D4L9Jo1jROYj5gr3NwFA52SCARG4f5As1XKajNfDF8C2IFQE/c43F9zPcV6AMPWfCsUQrgu7pSgBTzlZgTfA4QsIG81hKo22ROBitczz06c7H0awQw+f0ArsWaQ5nR0r7k4cOHukcCgy/WwniCPzRB709gKhv7lR4mEPco9M2cO+5PuBeJcxqv59+53FP8jvHHxwP6NP8dY8xi3Chins8P5XLFca9m66LifUB8vv+bv8cYSl1nW9e1wfu9/Pi7779/jv/d790Yk/i9H7Pf9+WeGccTZRrBVJyPON75XibtU3P99vvquE6Iaw7ao5eJ77/FW+Z9CrB27P8r+qiA40VgNXWa1/q459dRZW37+fLXIE7CrnK6EuXu9aDMhqLexucuswvfppf9Mp3L2aMHU+X6WabPUQbsA3WVY+Nc2Pptkd0+J+cot2XXeP3zdvpDmKn8/WV94Ji8TngwFX2tz0v79+Zc53LtnfNDZZ/5Z8dxl/mz3No9+qKcb/oh8+Tv8Xp9E53+oXIom7OcfXofmrPN6N+or94Go68sm5Nc+9eNkTnE6FOXxZ/4Pum6Z9D+cV/0Lcv67GPDsvgb426UT05vo7+iv8j5tOivY/zwdSm0MbZPm/R9xP05W19mazl9XmazZTLJ+RLfF/afsmdfvZ1xDca1A35iPern138XY9R1fYiy8X/fxB/F+MY1QC7ulvlyvVbpmQs8TZmu+rmhbKivcQ2VG3uZH41xM8o06tbN5FwwU0Ufw+eVxdic3/PjiXKPPiXafs5fl8n4Oj8R/WhZDOIzc2P38sZ1f/bP/nwFprqJc19ds5LASgIrCawk8KOXwCpg/uhVYCWAlQRWElhJYCWBm0oggqniRjyXEGGiIZeM8QlDnwjiyxV/0pjfCPuEm082+EK7mJSISYeYePJjiZvy2E+25ZMm+SI/uzL267okAfuSSw74ccRkAu+zU0tTQWpmcmOSLs4jb8klJGNiKCa2fVsxAelfftxU5xaucxQTfgxeDr7PXk9u+jzKnPcyiYz7mXTMJfN9Qs2/wPAJyqjjMSkV5c7rcz9z4/djjDqGwgq2ExNgtDcPSmSSNCe3Mv2x9u1fTICiP/HURu8bon163YnJbo7NJ7RvOr+5BP0yezT7tSLQ3PyUfYb++5cWManIZ0ZZ+oJt2pL/uSzp7PXEyyMmE9GGf/G4LLkc7Yn9pRzpG33BA/vh7SDnv+Mc01ZQuAE5LANTeTn432mbTDr7Z+RkUqZnMbns55ljjjobdTDnP+M10U6iDTO+/X/svVmTZNeRJuaxZmbkvlTWXgUQC7GQaIBiT5PskWQzb7IxtfpJphlZj0YPMz9n/oQe5i9IZm1NslvdbEkckmgSQBVQQK1ZlVW5L7FHZMg+9/vF9fQ6NzJB6WkQ2cxGZcS9557jx4+7H7/+nS/a1ag3cY1EfzQp0ez1q8jWpNZzSp5RTlHv2Q7nKfoT788v4yfZdy/rqGuxn6l58/LE/ZPAVPHlWVynXva81oOUfFFR7AttsfeV/vRllY/+2umI+MlP0S8pQAA/h4eH8ujRI/n888/l+fPnCqwCG44/kR9jJuDDF4F4XQHTAn5Y9OWBWLzOjxGghdSYyDwDQAsBMSwQ1Woto1bKSuTOF0IU2bXIOGXzEFeY/Z261l/vay+0eL5SGbPmoNCNLFsYB/rtTyxl4Ryuo+5wjqs1sL6cP7mRdo5FZSkbcJFPivZJwQgZmANFjyjalhKoSoYKpiqXINOhzNYrMt+oy62bm7J5ZVVWlueFYKqH3zyQ09MDwa1zMzUtsHv06JW8/97b8lf/5l9pQWWrdaJgKgVADQdabIgfFK+j4Ht1dUUODg5VJ1eWllXfUBB5sL8n7XZTi1hx2vviwrwCD8DGgUJ7ZdRQph07id8AVmC1QWG4sWzgv8b+09O/FbAG5pxeT4vVUWQ61k+AVUooDO3Jyemp7O/vS7vV0vuXlpdkeWlZFpcWxzHdnLIi2HrAD+bPTt40SpO8EDP/Dm0h1s6vRyGtrUlfOIk1gQJRABEwr9AXMLFwLaZsOXXe64b32XzGmOkmU2Bcg8JG9ivGn369e3+L9tCWX7sxBvZ7uOhv2F+vt7Qv0AWMH2sf/8X6Rz/AHoaiUBSH+mIN9sHbFR9P+QIi8yNWGEdWBvZFbegZwDgArHTk8PBIgUHQWWOgaWjRMnQS4DsUv0OHFfSF0/pVB61sV8H0AFMp6AmAgIxdqVxSHUSBLeaezFTKMqWMUFbQC9aDfh+F7cZsoaw1OAZQ7wAAIABJREFUWviOAncbscZ+WQCNwmYyVgDIgbWojBio6C5loNsBr4/xtrEyoa8ZVYgVmpcAWLLnnJ9rgFgG0usD5GanMUM+MKU6B1kRv66NLLYHUAMyR381HhKR2bmGyghrUU94hd/oGnOV+TAzxJARbAIKqMEqAjkBLKW/QzA+AUhlYCowKw0yIBUK5DEOFDeXyrWxrMn0AtAj5kVBSh0DGYLpRweNmcgKzTEIADrAsNE6bcrJ6bH+AqikujA3q6ApMDIZ9deZlEawQ2AqgS0yUAKWer1alVkFhzbUns3OotgaPRG1Swa6Yw6grAAaH0MzzjVwAZiK2vpbKZXUTt26dUNtoDJTKY4EgAoA4UwvMW/jwjkwr4zAAFOTM2UhE2l3e7K3dyqffwEmqTO5fmNFljK7fHpyLO0OGGW68vQpALIi779/RdbXl3Rtovi+Vq/qnOv6rFSkBTDVzq48/OaJtDsdLfK/fvOKrK+t6rxgOWLMkB1kCLAs9RvXojGsrfv3H8tXD57K4mJNrlxZlXffeVuBAlgnYBdRJjgR+adPv5F79x7L1avz8sYbN+T733/PWJMHQ3nx4rk8fLQlX321JY25sqytz8uduzf13v39XQNaqP6iMB3MY225cmVdwVSbm1fl9OREHj56JNvbJ3Jy3BNgORDuVBU0AUByXa8HqA4TuroCn7EwBrvAv2Ie8AwATcCGsrC4KM3TlvS7fSnBZsAGwC8PB9oPAJ1VltWKtgvQwpGCjM90zludlvo/MFih/9CJWqUmNQWbGKAKwBiApKGvWJva2wyMY3jKTN8zkCbjHItDLBZR+z0OszIwVSJ4ivH72EFk/8D3fp9GHxFjVlxn9o1gL4CSzu+rfYxMoKc9xvpsrEfsAWEtZOgiyNMXxhuopNftGLBxCBZAA74TKE9QvC8o8z4z9ykEaRmgC9djbo5PjuXosCtHx0OZb4CVCgAjzhVAETnzgjKX6fwZmAq+wOJ9+N38cAn7t9lvAqoIeBoDqhQklbN/KKRWQfQG4qDMbG7sO59PzeVq4I/xfgy+KWOsgQ9qnrTk+BBAUwCMjSEQQKq1tUVlu8Iv2LggX7CAAXyDPgKYmuuOsQ+bjwOLG1k1wUir2ql+oKQHNJjPoc1E+7S31mfYXWMEgr2xAxkAADafgF8ASQGoArgJIKGdV/uqOOg7gKuYP8w7gGGwk2DxA5BqcWFZmu2OnByfys4O7hGp1o2dUfNhpcwXKpikKiurG3Lz1l0Flt6/9435shHGX5bVtQ1ZWlmWvb0d1ZHj05YCyYyZy9i1uC4hGXyGPsF/aKyJuFJtBRiAwJxX10MIFFRZBTsj7Dx0EUBfA8IqIxdiFPgIgFcB9J2FrkHnwVgIdsUFWZhf0vk8OW3J/t6hHB2eSPO0rQxMkCv8s/o8gKdq0NG++kfYFcQsuiayGIQHd+XxYF40qkDvbD6ZF7TcCXTGGP/w7zff+J6O/dmzreyQDbDXUmfydWfyyvQoi0nwGfrMPRgYFnEwAg8BYTzAgztoY2iPYJd176FAKDCmDRRINQcG36UljYMAxGN8Ct8EP0jQvwGAM4bJnoHR0TYP4SCbIU/xx32IL8dWLNuYaiyVrUOfk8K/0R58NGzW5ubmGEzFXKHPGXDd2P6Uh4TkTApcW94WgB0RgGq2/+abb2quQIF97qAGxt26/y1X1E5YX+0gD79f8PsWjocyjLE+r425IMrI5xbjvpj3xM/jPoSHv6BNn7+nTsW+Uz9iO14HvS+c9Hz1YIl3F1EuqfZ8Xit+z+/iHrGoHX9dzL95nfPfxbxu9P9Ff3Ov6nXU1n6+ligX6i++989L6UNq3xnnjnNM+cR9K55HHbwol+flb6DknPk3pTO+PfafNiHqDmWekqHu37K9lv/e3zPxfqdvlHtKd/36KVpb3lb5eDBeX7Q28v5jQCkGUbsi1R7v9TaCfRjHse5gLp97LZJbtL3ezqifD7LzfYvxMPbjzPl4XfFr09uYONcpmXs5xnXp88LUYbbJtYa/43fxuZN0p8iupeyN72u0qyn587n8r18bReOOuuFl4NtLjYnzVeRbLmvPom7H+fV/R5sdbb+3+2wX11B+sc+T7OC36T+v5d6sSK9T+k9bF8cWZX6RfZrkz6i39NVRN7wtiH2P77tS9iSutSJbMcmucW5S73i8HeG/OQZvV+I68jLz8oljusg+4plxH5uKrVL6ScA9Yzy2lRoTc+SIuWPfL/IPvn1vh+PY4pqh/Ir0x9tYbzNT62NSH5Gz4Uuk1LPiukf7jKU511Fv/Tym4qxo9/x6p13wNiHaorgu4hpUJusx43XODFmkh7jf5wQm+ajLxGgp++f1cpLfKPKXKbvv58uPjfKfZE/Y3hRM9cd4lOk9UwlMJTCVwFQC30UJTMFU38VZn455KoGpBKYSmErgj5LA3/zNL8aZ8KJkbEyW+mQMv/MvNGPigEkD/Dcmk7AZ5vVFiaaLknkx+ZNKPsVEnU/U4N+pzTmTjbzXJwiYQJqUZC2akKIEmpebT0ygHRQrWDHf+Z/U3KQSHamXTz6J6BP1k5LhPnHkk0JFujNJKfWeLOEcEyX+BRznk7riX6IWySOVyON8ppKmMZmPaz1jgE9ExWSm1++YRGP/ivQkzlVMovnxxTGhCJBJMv9c/Du+jE8lyC5a73nfLw+mooxTCd+oO1xXPhF60QujlD6lEmqpNXbejrxepJ+6J35WtO6L5s3Pz0W66nUkygrfpWTq7Rr6RuasmFxOJZv5PI4p9dI4ZZP9CyI/7tS1/IwFbhFM5XUgpevooy+G93qeWjvRbvqXs3GNRP2La6TI70VfkkpM+/mL8067yc+p89GPcc6ibfL2JtqVOIbUCyk/Z6k1GXU52gmvS5QpruE8pWxRtJGpdTzJrkaZpWxX/MzLgvaQdj3lA3zhpx+Xt2mcewIrKH+CaAjIiXrK6/m5t3PU8f4QJ+HbSeIozsJzybaCv+/duyeffvqp/uKlF8ACKJDiaYIcI4q0+Dw/v/xe2UNKJQVT4dkKYAFQxZ04yXGxMBzf4ToW7eNe9Im/BCTZfTkzy2jw/w1MVQSk8r4p19e8oNHrFwq/MT7IluxGZDDAuMio5YuFIXcFY8zOqi/F+FRnspPLWZvh7TJfwMWXi3GNpnTf68tYj0soRAWzUlcdsIKnMwBVBYWRgqrVoaCefW6mKjeug6FjVdZWF6UxU5F+ry1Pn+Jk+AO9tlYxIMTjx7vy4QfvyL/9n/9CDg/35eT0UIbDrhVaoqATrB2Dgezu7GmhONg7wPKC+HNpYUkBE5Bfq4XPBlp8D+ABfg2ffCbDM5yEb6fdK+PLmYEKBr2OFuiCqQpygpxN/8+kCnBGdkI/9Wp2ZlaLTu0lrzFYoG8AMQFMiOvgUwCiwVrAKe/6MxK9jzrN9cmXxZjTnEWtpMWt+E6L3QFoyfYlXBcoLjRQjTFKEEiFPuAHRYpra2v6XxZZRt/DeWeb9KPRZ/EZ3u6jsFGZYcCCkq1X2kRjw0HhsxWWMw7A/b7Ik99RT2MhttfTqLP+b7SLZ6FtstIRTMV1Q6YoL+84LtqUGOvzWcpukbEzsYBdZaLAskHGUHaiRbMotoUOGJjKitLrNegNQBymz8YwZWAM5XfKgDjKOKTf9cdgpdwmgikDBdoZE4kC8YyJCYXoKGA2aueyshmhMLlSRTE0QFLGdKIFdAKWihlloiArms6XXmdFxiZX6B6q9bMiY5y2njEFEJRlCASRIVifBMxafFFuIB+y0kAvtH8ZSBeMc/qMfl9BLugXGStwF4r26b/y/Q7AVXgW6EZgf0TZHlD4rSBfFFYPzD5ivmZnG1qAbqwhOZCq2zNGKmD7hmcAgKFotyICEFXJ2KzwqwAVALXAVgVdBphNC5vB8GTsYjmYSulLDAjX70lv0FMmlXbzVFrtprQ6banX0KcZaQAYBTtSBbtTX2Q0EJhTsBWVyrauzKeCubAqM3X4RCtwt4MXzKi0m2AoAhMKCi6qajfsFwXp5iO9H6iUMrBor69FzGgTdhJMVb1eW59NEBWAXQo4UiZHFiJC5ljzYCEzZqp2uye7eydy/8stZR55++3bY3YLACAAemi3W/LrXz+R4+OO/PmfvyM3bqxrITmAVrgGMjY7ATvelJcvd+XBgydyegqGppIsLwOcAmADQAHoTUkBF6urS7K8bABurnW0gza/+fqRfPPwkfT7I1leXpGPPnpfi/2xnq2AfaR2+7e/fSxf3n8h7713Rd5+54bcunlb5xWgLrCYvNjeka8fPJO5Rk02N5fl/fe/L/MLDe0nWLAAZIS9Odg/ULaZJWXVWZNbN28qGAzMVA8e7MnOblOWlmCbMVdlaTbB9AKAoDHH4OfqtXW5dm1Drmysy9loICcnR1DJjAympECFxeVlOT0+VcAYvtD1KgZEU60AeMYV3AOe2ey0VKNhBzo9sJEM1bcS+ARMNNqpZ2x1WNLQSzCUAXCsgAoFFJgeGutOR+fW/AXXuemlAiAs9LL1r/97nZGK8eukGATzRLbOGAf7mHoc0wNZBns6ZmIy8IHPQaC/GAPXBvuBOOA8KxVBY+eZRfLnot2BDJRp0OwB7oeMPJgq7jdyX2OASdgatawl8wM5Y+BATk9P5eS4LSenfVlYqMv8fFZgpiAqY8sDMA//p+xL6pPtl2AHA1Mxx4CxEEyVBSc67ixUYWGU6pCte2MOND+GcQEEiX8bO54BPHQUanNyJjB8puA2XSfmD3CfMlNVANqpy9HBiRzsHRnbIsBAIgqkwm+5gv0AwMSwq+jDQAGUuArsdN43Y6wauw2MmcpiEIDmTRfJrEpwLucAwBbTBUPR6V5I+2a/BFPJCPF2DqYCsGh0VlLWJQNGYT8ChqVOBqabVdA5/BVYGxfmF2VxcUVOTk7l6PhU9vZwD5ipAE5Du9maA3uqgiIrsrK6Ljdv35XHj57Ll/cfqX/Gcwf9kiyvrMji8qKcNnEAQVOarVYGjivJAEyLwxxUhSmFr4Pe16q2HvGjRL0Kis7B4lzP6I+Ce6sGTKrXwMQKMDN8AFiWjDWxOlPFMQsC84N4YnHBxok5aLXaCqYCkKrfGxpTatn2bfrUMvQdYMmuscoqM5WtS+7hIVNjUXHMi9kAchuTH7LEos1aLWP5PRvJ0vKKjnNf42PsK2x94n4e4vHaHlgPXTC9JjiSIPkaWKkUVDYaxwPQExabe3vDQxw6HQMz45lglltYnFNmJtvT5RawkhWQ5iARA5PqwQqIdbK8GmNvxqvsP56NPTfXhrFz2kEGtFvjmFRBxeY34MMwPrBGAeiMfmFf4WP513MilHsOYmHegvsO7U+nq34JhxrcuHFD3n777fFBDyNlxMvtLPqC8aJf5o8Qj0LnbH3GPvh8Vdy78Hpek8pt8Rr+l3Pn8zdm6/IiUfoL/pdzwr9p7zmr3Ov4vYWuv2zs3o/lmlD8r9i+749/Jv/tddu3WjSmovZS/YxtMN8Q309Rnj4/HufS983LPCUJnwPyIA+fU+M46PvRVz8Hfjx+vr18+e+oW6nP+ZmCAbPY2++78T2fE59n+gfmRwPb+P24z+F4+fHzVK4wpQfn517R1K/9RL2Pc+Lfd3G8vk8pfaCN4Xe+b3yevy9el5r/9DVpMJUfU2zLr3fqlNebOBdFOpN6Ruwj4834edQ3b0f0sIQxM+NlrMP5a4pkmVrLHIPPnafyIb6/HjgTdaWotyn7Fe8tkjOvS43Lry3aD782Urrt2+G/L2uj4jhirvWi2fLPTvkuP1b/LF4b11q0LZy76JdSbRXZv4vGkPo+BabyffD+hWOIY4r2K46tyD+k5tM/D/eRQdPP8yRdxXdRlpe3SZ7NOGe2j3oc++11ydsg9oX3cwy8PurkJJ+d0o8iOXj/HXPFvp3UuLyvjL6M16d8HGPIlK9km/6/aCtlj1L2xsu7aJ1EWaRkWaQHcW2Ox1m19wqx30XXc0wYF+f6MvaJOuPXl9fjqC9Rx6I/K4oLbB3meZOUL4t2Gf3Ic7qvg5yj7Y99KZr7+JxULPrH2DNvm4rWF67xY0r5M3z2k5/9dFob/sdMwvSeqQSmEphKYCqB75wEpg7zOzfl0wFPJTCVwFQCUwn8sRL45S//blSUDEObMeHIDSzu8QkRv6n1G3O/CfdtMZHAokV8x6QM2o2FiHFzz76lxs0XPalkaVEylWPx44gJn9TLllQiA326jEzjdTEZ4MdoL7dffxMTkyAxYcTEUJwr/xKaLzT8C/VU32JiK87tt9VBbS976Xy+OMQK0jjn/iREfIb+ppJ1Ue/8GHA97/W6xPlOvYj0Ra8xCZySBcef0tWYuLtMAvYieaKwoujHJ/Zicg/3xMSx77sfm4379RMV2f/UOk3ZjKLEYJRLag6L5Orv9ett0jycl9dl2VLydZea28s/z66MfU0ldamr1E9vb6Pupex0lE1RIpn2Ic5nbJPjTrXD/hS9KKB94Qv2uC5Tc0eZpvyK70u0mVH3/LjitTFBnPIpvr343JSt5TVFehL7421Skd9M2bqi+YzPTb10mWQzUt/5l7tRZl4+qZeo/npvYy+SNfsxyc7Evsaxx78Za/jxoA3vA7ys/VzGF9x+XdKe+hf3XK/sY5RNfPmpoKXh4FwhNp6JXwA2tra25IsvvlBmqu3tbS2+wi8K1NhPMtqQ1YprG9+jP/weJ3HjMxRtUSbR9/t70TctxqxWtWiMIAoyUrH469z84rTakQEfrDj8srb2/KwqbiBDVKXXn11P0JUvkrN5AfOIAakgK2WPqeWgAVyDcUA2HlyCwjYW52L8vgAQTCpe72nfUvGF971FdsvbWr8uFJQgZQUIAKCEYmylxCgNJQdTDaRSHmnx//Vr67K2Mi/z83VZW1mU2XpZDg93FUzVaTel1zmV05NTefHiSD764fvy7/7qf5Cd3VdyfAwGKgIGRE4BRmi1pdVsaxHkQmM+mxQgKbIC3irZGgBCqMgsCn5ncTJ9xv4D5iwFHGQv0uVM2q2m9qPdOpVeH6wsYH0wBqMYn0HP8IvvyWrIYil0BkX5u7u7Yx3GdQALAExFoI33S9Rfgo2hq2RuQ+EgwVR26j5ZM/I9CdpCsSrXPYoeUXQNdiz0C8815pe51wApXBfUBWP2stPvPeiR/U3ZWC1cRvF2ZhN8DOxBSn714LkETHr5Mq6NL8GpnzG+Zn98AR3tCeVAWRoAoDYGW2DdoV3K29tBtOFtMuOC19eMxbkqR2VMMuAuil3BGIPPCezAfzF/GIMBU+2Uac/SRxmZzQCwCmAIgOSMaYYVbyiOt3lCsbWuzIzVDMA6A1K12x1jcgLrDVhmUJic6T3AQL54k/aE8rUCqhz8hnGbjK0YXX1OVtSlYI0sFtf+l0vSArMIwGFYlhmblAJ71FYbMBBriMX3mBfOJUBnmCt+h89VHxTLg2fZ3KB9BfIpvgs6aPErrlVZA9jWA7ANxbgAVS5KqQQmj1LGQmWMVABT4b8AUo1GYNizInll1xK7Xv0Ej2/Hk3TjgYJ3sKcYkxd+Aa4CoEllBXBBr6s2stNtSbfX1b8VrFkRBVDNzNaVjckANAbGKMmZ1JUNCGvagC7QFzDsAUwFm6ZgUO0HD3wx2aAVAkMU9KWAOCvaMRtVzYB1AG8Zk43KEv1SYBuK7zEvHbWRBFPBBhurmQH4lBGyBHAe+j8r5XJd/cHJaVtevjyUe/dfSL0+Kx+8/4YypsAGgnFE7cHZQH7+N1/Iy5dH8pOf3pU7tzflypUrattzX2a6B3/+6tWefPnlY5WjFp4vYO2InJy0pNWG3EWuXl2Rmzc3tDjb7KGxGGLMeCbYMre2nsvLl6cKqvv443dkcXFB7QGug599/vyFfPbZC9naOpWPP74lb791XYFQWEewp9DHV6/2tS/1OgBc8/L+B99XdkT0h7KE3YHtffnylQLgAKRFv7AmX7x4IV99tSMHBx25e2dZrmwuydLiohwctuTo6FQ6nZaAuaPV7sp8Y07W1lfkrbduS2MesRTmx+IGzK0+byTycvulHB2dKEDwbGi/tXpZZmeqMjdnhf74mW80DGQI8ANAGmdgLWkrWBONaRxSq8tZHzNpgE8DEUOeYFoCUMbAegBUmb1Xy2jgoQFAizljU24zoaYZoCqzGf46H6+m9iipOCW1F0jva1hQC/tsQGQFNGTAY10zWlBnvoGxtNkigF8IArVx5vY5z2+c2xspyyWAkwaoMnuE9WsMTv5AEbXaCoBjcT4AJQaEQtBItiz0zeJkMDDhoADYdoC0AcCvKWiHQGv8G7JGfAbdh63FmsXvuAgX9gwAqvFg8rHZevdxa/43QFAEKhsYQxRkgbVN8JG32RYfO6YnNaN5nMJ4knYJgKrDfYCpjjNAiT17ZWVRllfmwdGoYBvgwkwXhzLXmFU/CSBf1usx4AKFx2Rmsvk2II5+dgbbb+BzY+SwWN6YlwCgMhYzBU1nYDTz15iHkgCPBqBtuVqXklTlbAhfPFKwEOwVAFjwla1WVw8AAMjf/JQBcwGEnF9Y0nV7DEDVEcBDxjqp7Hwl9K+nPkTjo3JZlpdX5fqNW7K1tSOPHj7TOR4OS9LrjmRhYVEWFhekP7R1CF9jth9+FPOGPRbWPQDHIt0eWFjBeFVSMPJYPuN1atLMGZ7gVwxQZWAv+MWa+jE7R+DMvpsFsyDmSRSsury0Imur66p77XZXdnf2lY0JLF5guILuK+uxsrAgxugrMBOMtLo2szmgLWGumbk/6rSu16zvOcOKxUK4BvssjgdxCOYGrGEAbgNwaAfqjDLgtdk2X/SvjFLZBg7rmEyjYKbSYsjsJHZljdIYwGwMbRvtDWI56G2301c2MOhZozGrgFysI7SNx3C/pqyJoO7NctGIZRiHgTGNh3AwZ+pBXH5Px74wzoL/5n6TbJNYy/jReKDf1/4ATIV4DNfCB/KACO53/DOUBTWn8hv7YcyNt3sA/mLeV1dX1S++9dZb4z2rqlIWazIWVTAVYuaaHUBBtlUPKqDd9v3y/sDvMfw7haIcFO/1uXXmKlJ+hj5Kw98M4Bb3StGPxT05n+X9CfU++rtJftL3JeWvaHd9mxeNKT4/9QzfbpR96h0GdS3Kzt/rx8nrUs/m3jO+M2HcG/evBIjwc/+cKH+Onc/lvolrjvPM8aeeRbAj95VxDFFe2lbG8Bfvie3zueyP3wvHuU7HSFh0xvh2mR8vKy+DsY0mE6ljXPJ66O2ql0OR3nPtTtJB38743xmb7iQZRHkwF0C98blVzrPX5ag3ResttY6ps/E7r+dRT8Zb0OxB0Q4k5eAYFqMup/rLNgmUS73n8HkY2i38l3p+GT3yfbmMPYlrteieqFO+L9GeT7J7bCd1T8pGeDtAP/Bt5EB76MeZWhPRrxSBlaJ9v6gtrwuUi39Wym9cZnwxlxd1NNr1ovVeZKN9X1PvcVJrwvti2iPO8yT94XdFcYOXx2trl6zqWT6mSJ9TMvd6WqSP3k9EG+v7Qpsd198k0FuRXaNtuMh/puYgyjDGCHwmx+uvL9Jlb4u4BuN4L6Oz3r5F/Uytk5R993rpvz83F2BbzfIznL+ia/lc+g0/31Evo1/wuu11nzL1svXtMgce2yuSIa6LYKpJ8o525qK5ifbanoc9vf1O6hd1JtqIyzyT7Xs5pJ7r13SR3vjn/fTPf3a5oOuiTk6/n0pgKoGpBKYSmErgv3AJTB3mf+ETPB3eVAJTCUwlMJXA/38S+Nu//T91d5xKxBQlb5jc8cmBWCwcX4L4RASf5xPIfPnmX9j4xEcccSpBy89YOMc+pK5Fe35TzrFwHHh2KvnBe9h2TBpMSipyDD6h5pN2/D6VsOBpafG7mBROJX9YJOyTV3mhi43TvyBlAoNj84khn2DziYxU4vsiLWXA5gsd2Q9/yqZ/YY42U0m4yyRNcY1P+lFWfOkXE2l8aZFKklF/eE+RjsU59TKLydeYGEzJL38Ok1rnTxj190xKNHndji+uvIxYUOFzaGzX667XkSgbv9b8d0XJw5SMihJoFyX3inUwK9x0F6TaSq231Jxfdv69rb1oflik6BPdqRcMfu35uYyJyKKEKNssSlym5jMmVv0LUW/f2Te+NMRa92uiKEHr1wLWZ7Rz0Wf5tRttVMrG8v4imfg5pt2I6zPeOykZHv1Cau1HHSpaB15mk3SI85Z60TFp3USb5V8G4Dvvt2mP0fd4mn2UcbQzqaR91DUvYz/ui9ZbkQ2apMupF33edlGvUv7Ry8ivV97vdZD+9pyO4xTwkQE88D2KrPA9Cqs+++wz/X3yBMwRp/oyHcVXWrSbxW7oE5l2+HLGCj0NEIDPtAit3xcPpvJ2G//mHOIeFqaiH4whyEQDBgkAWtA/+u/zemPAB1Q3vs4+8Dqg9LxdtJZYfBnX1XmdyK813cwNOoE8BDHgvz7OoR5zDL7QF2PHLz4zhhcwN4HVAIVmWQG9i5s8ECuuH64RHxPnvWT/Xz9BswyKjFJFer2OvjxDsRuKvcFGVSkZM9VoBDDVmczUynLt6prMN1DYO5Qb1zZkfXVJzs560mweydHhnhzsvZS93X3Z22vLJx9/KP/r//KXsr39Qo6PD2VhYU6LNSGLly9fyvHxiRYHAyQFMBUKhlFkeXx8rKAO6NX6xposLswrewsACGCoarda2l8waKH4V4FWswDUiLTap9I8OZaT40NljoE8UOwXi5/xt50M39ciecgdugYZ60n7lYr2c2dnZ3z6O9YLmanwHU94h3QJ8OHce/8EFUXRPNeKFSsC/GPge74wt3sMjIF7PDMV+rS+vj5mi4sFMtQz6i2KRDF2zygV/Vf0P1ZNaxFzjL+4PrjO8bxxYWl2EjvvoQyor94P0M/ZfBhbGH9QnGrF5AAdGsgTckCBNWySjS076TsrMOf6MXkSvGaF1fn4rSCZBaJoh34it7fWC35eLaMoF+2KRyldAAAgAElEQVT1pd3qKLsGWZV0byXGrjY3O6el+WCuQqEu2uazlJVKi90NPDUqmZ0yO23/ZeEq2AnMHoEtyQrmu92+Fgo3my0ZZCAn9KEGxo0MTKWMbE7+BGhSP3yxIYqi8ZNfb2wpnNuxDmWsFlCF42ZT2t2OcbtkAbqByuZ07Jg/YxAEG1F/LGOMY2VlSdeSgR5svGgTa1uZmzI9R1E2xo8CdRSq6y+Yo7K12O/1pdcBgPJM21tcWlEw1dlZSdodMKadSW+AAmpj6hhmQCoUwpfKdQVVjUZg/0DbZ3YmeAZwOssAGfhcxw9AA8AG/b50FCRmYAoy9gAkoyx+MpLZubrML8wpowsK5wGMQhE5dAYKiDmqa8G36WWlZMXgAFPheoAryBIEQLCx15idw3XjdaQACquIB6BNbUa5ooAZZSJz4BFlm9ExAaSAQnsDnMKmA8RQRWEngAaZ/QOgFcXc1RrYshpSqcGOVuXw6FS2nh/I559v61x/9MM3ZHl1RWMG9FkZTmpV+T/+99/J0ycv5YMfbMjdO9fk9p3bYxZGAHjMnBh4BEwv9+49lkrlTDY3F2RxcUnHe3h4KEdHKLwfytWrS3Lr1qa8+eabCp6DL4C+ca8OFpKdnV356quXAlaZjz56QzaurMviggGqdnfxjC/l8eNDZYn60Y++J2++cVVQLA9wU7PV1jkGmOqLL75RP7a0PCPvvfeObG5uyMICwB7GjAZ/DHDEHsCsynA4K5ubV3Qs29sv5cGDHTk97csPfnBHvvfmTbl27ZqC0nH9/t6BHBwcy/7+sbRaPe3bBx/eVZaq9fWlbK2bPsAPArT7+NEz2d09kOEQdhtMHgAyiAKXl5exlqxgZ2V5Wf9eXJxXmwOdZJwEe7EwPy/LiwsiAwB8KjIDHVEGNGMCUr0Q7HcyOjuAMNT2Yk3CJmUMxQqwyv2RFYDmB+4Q7GAxlNkVD+z0ubEYV+M7+mTvb3zMgnvyuEwXrQI8sM7gKywWNVCC2V3IMwey428LD+363A8VF+zktnAoZxrLmg0we4RYw9jlvM9W/68ARYA+jNHJGAnNl+ZgKqxpuw79UmDHYJAB8C0egc5Dv2Av8asgprKxxjFuIDi2Ugb7aw7MzYzE+Jl8NsFj6uvGYI6egtnxPNgH2DDoPlke83xZZrd1jMa2RvYespVxztReKeCrpsxUh/vH6idVpqWR6uvCYkMZRTW+rML/w2cOZXYO+wzYcANT2bihswDqZD5RC64yYJACbqDPZ9LpGvDFdNOAL2O5K/uaAcGUpTCLcbAm0HavCxnXpFKdkUoZAJiy9LpDtSOvXu5KpQamo7K0AdgBgLUOf2IHEIDBam6uIY35RTk4OFJ2qtNWy2xjFTYVxxGcKSBqzKRbLsvi4rJsbl6TV68O5MXzHUhWBoOSdNrDMfOlVLJYYYRDJoxNC3M1UOZFxA8AWyJG7Kqtgrx6qj/wpcZyac8kSByyNiAW1jd0sF4vS384knbHGKgUUAWWqxqYyqq6bvD3TL0uqyursrG+rnoI/dzb2dc+zMw0ZARWQZgSBYhaO2AY6yrwuD2OdwA+sxACgCnOJXOMZG4BOxaBemQOgD20mA77LcaViLlog+greUgB8zmwM35PpID2jDHR2NjmxgeGDBxAEPcjDvAx7rl/Z2AqZaU6Q2xYVUDgXAZYQlxl/bW4H/6nnvkxrHPYaY3/ysYQBt+CvmC+8ByCnSymykFh3F8zb4fYiyB/slQZ2N/ic6wJHMBw/fp1vQ6ygE/lfpQHQNAG4x7omjHg5T88PMUfFAHbBSD31atXtf07d+6Mn1nLTtzHfZS/gakqCgI3m2D+Cf+lred8+fxFzInFa/y+uChnw9jWf8/Y32zF66Ud7ENRfojS4fz4ONp/x397H8hn8p5UAfRF+bPoUzmeIhmwH5wP5oti7pLtUM7UyaKcnEZ4GfCG47K92+sMkEWyiLL0ffP98WPz+zjmxnw7fn7PKXP2B4GSPnfp94UcP8dta8MAm3w25yCPU3I94vhha9UXKAtf7k/zvafFI/ybsYXPdab0KfmZA1N5/Yl7cK/zKX2JOh/nx8tzkl77+Y46T5uT+q//zJxL7sviuFOyx1yR6d3bEj/Xsd8pmRTJhv1LrbmU3ONa1r1odnDlJD3lfdQP6sZFc5uaL58j8mvK235egzjQx+dx/fh+RV2I1/r54b8vmoeoN6m/oy0v6iM/93sTfOb3J2grjsn7pJT9KPqMtsHrRpzjlE/xPmDS8yatV6+XXp85tpj3+jbjimOIftmvp5S98c/yOuHnAdcwdvH9T42laG3Qd0zqQ/RNk54V15q3+XGOvZ5G+5LaD0d/E3XV5629zqRsBr+PvvAiXfL+PWVLL3O/j7Epf7Tl++LnJdoEr0tcP/56H8en7PRFelxkr1L3FelNykaM7Wx2WI2fI65F/9+4BthmkQ/1co26Rd2hLYvvh7z8eC3nI8rb9zG3L3YAyHiMiRg5+rW4jibZZL8GGS/6McVYj21xDP7a1Dym7GSq/VQcwHH49Z3yD3zuFEx10Qqcfj+VwFQCUwlMJTCVgElgCqaaasJUAlMJTCUwlcBUApeUAJipii4tSogyERCTMT4p4BMNTMD4TTA3yfrS0p3qzCRPfJmU2nwXfUbwTUwEphInMeGWeqHC+2KCAfdOShqkkuoxiRUTPKk+WnBjBYc+ucC++ySMT8oz4eyf6eXuE4/+5Rz7kEp8ppKBaMcn4C+penaZK+DGn77YE3/7l1x+PDF5GRMs/vtUcpbfxxMG48tg/+JxUpuci1QCy8+pT/pEfaLcitp4Xd/zYtfUWvDzEPUmlUjF9V4PuG4tZ3f+dKKUbnMOJiXxYqLWz1uUU0rXY6LxsgnDKB9r25+IPbnAP+oX//b/9fMX+1WU7PM64OdrXJTiTt5NrdEoPw9WivoU+8DvU8n/y6xhPz/eBvm15W17rk/mcuLfKd2gDYjjTK0Vb8vjXExal34cUa+jf/A66n2Xl1dqLcZ244szPwf+xQCf522f70Nqjv2ziua2SB7RZtAm0IdwPjx4mi8aI6Da9z3a60k6V7R2Jsn4ovH456WuTdllyjyuk6J1RB2N8RHn0691X/CpuoBTw8ES0e1q0ROKqwBcArDl008/lXv37mkBMQryweRAsImXMX0ZnkM/GkHJWjjuTuHm/HJe8QyOm2AItEW2H/QJvyj6ImDFv6DTMWoVnZ3KX7Ej1b8FM1UOyog2N2X7Ta9yzcgL+MCEAKaCmsqMhbwpP032HoKtcA2B1JgTgl7MJqNYM2eTIQgnFiB4nYnr9TL+UccOMJXg+TYnYC3RgmUZKDOVjABMBavKSBkyblxbVzaPXrcpmxvLcmV9WVlGhgMAXg7l5faWvNp+KXv7bfnkTz6Uf/dv/1J2dl7K6cmxLC0tKOhiZ+eVHBwcalHm/PyCzM81ZGF+QV682Ja9vT05OjyUmdlZLRq/enVTlpeWdK5nZmoKvAK4BkXhKKwsQwfKBnQxMFVTWqcAUx1Iu93Sgn8U+/Ekd/ouzIMWTA4GWsCK+WABI9cG5KPMLdkPdBDtoDgR1+M66Cf+G/0m9Yqfo4hQ2RHGjLgsFM2YiLJnmI+z66AzZFPBOgEoDJ8T7EV75+NX/huFmQSMsWgs6ov/G+2C5YGgFxY0sD18z/WO52LMLBznuqavwrUEWMbYNvfhqrFZ4Tn3HThJPwNj1qxoDUYLTDYAUwFoZTpq31nBD9k6rMjfA4ugDyyuzWNRizFpT3Lfdj5WqACsk40Rha8oYNaxZOxNKCqGDkEXrHAL4BtjMNFi+xqKaIFiUYInK6hXZjZ7PnWPYCoU+aI4mewjKNbudnrSApvOSVPnBSZIbc1MXebqKAA31hNjMbBicgCmDKCKYl4UT+cgAvTHWHfI4kEwFcF9BHqp9urzTtst6YBdMAPy4BvYOgCp5hrz+gwFgnY6GZjKCtxRuL28sqh9AcDH7JFyMCmAoNvrjcFDBiQDOK2uOtjH/QOLm6FzAFJ1tfh4JPWZOVlaXtXrwSrSbPWUnQogqsEAOgxAFgCi9QxIhX+j+BHFjAAjDRVIVRqh4NxAFphnFFgbY4uBSmw+29LrdpXhzkAVkHNf/QyKpwGkAkC0PgNwqbH+EHyhYKpSWerVGQVxqY3I2KZwL+YH4IRSyQrWca3ZCgO8QG+UZQe6XqlmkJacGQj3gAHGWMKwBjImoYxdBABYYz8CkNP2If1BV2cV+gi7aLpGABuUFOsN8irL3t6xPH22L59/safMT3/64+8pmHN+YV7aAKlWACSYkb/7u/8sjx49k5WVGbl165q8++67ul6hA6aDxgqE+dvePpDPPtuSxnxZvve9VbXLS4tLWvzfbHak2WxrUT9YoMCChfkCkA5AWhR3o+i82WrK4cGRfPbZY+n2+vLO29fl5s3rsr62oUC5rS3EMl9Iq9WRxtycvP/+W3Lt2qbGI9ApABThF7a2Xsnnnz9UMNXy8qz88KP35Pr1q7K8vKh2F/oJG6FAvi7AHwAJgIlmXk5Owby4LV/eB+NiVz744Ka8+eYNHQ9YaPo9AzPAbpyeNuX+vceys7svb755Ra5eW9NfrFf4EPieV69eycOHj2R3t6VAjoUFMIQBnG7+GDFOrw/gjSFJAca6du2K3LlzS+XbgkyODmR//0hevDiU2ZmyLC7UZWF2QeZqc2YnAeJRTB7yKADGAHhkNgoMYwAMAchiDJs5K6YqZxb/GJsdbad/FWYAjRSYysdTjFHiHioVi/v419qweK8Geahdtz6TwcVsBYAJFo+pvS9b7sz8pOUxxnZowunH5s+GMlSwNWy/2S+CtSxuy4rFsWwELEu2lvL423wPWeksHjA2MgUjaTGtrY3G3KzaSQCCNObuEXwKawkAFIHAjBVgt40ZMNY3kZEq3x9ibjIvp+yGI7XH0HGA/JRdqCTSaIB5Dcw1ZhfoT+irdPxjFrMccE25MsY3MFVVjg6acnwAcLqxFkGJ5+dnlYULrEsA7dVq0L2+nI0AKKvpHA/AAjY+hMoY9HSsYD+CHVRAWObHMmYqZWvKgC+mxwawM1ATQJAZk1jJ1hRsfGMOLFw16XTA0AYA3pxUKwac6rQHCvx8ub0r9ZlZBZd2YIeUJcz6MSphv3JmoOK5ednfP9C1Dl+J5wJcx7XV6QGIhZioIqVKRRqNBVldXZfDw6baWQCL+v2RgqkAqpmdm5XBGeRgvgEgnFq1rvEy2an0EAQFefXMVwJYlsVv+FuZsMa5Nos5LLYyoJ6yKiqbFWyLzS3iaCgmmav6YMAamg9eWmrI2uqCAMA36A/l5Lgp9Rrin0WNUwxogIM1jOWu2TpRQBUYbtW/4plZob+FAgamYpwMBaF9Qf8RP5D90/TR2DR97hQysLg6j+najMFwUvw4crd/qB3IYhCsYYKpYIOx/nqDvuoRbZzGBBkoCTG0/9W4IWPXBNB2YaGhe5b6TD2zNxZDMVbFHOIXz8S4uY/WMWfgQW8rfd6HYGmMnWAqH0MyFvbvRhgHI1ZDjMq9A+4jSzL38LRbHDfBe74/jPW519dnnY00Frx9+7Zsbm7qL+0xAHiYd9gZ7gU0LwDwGA7NyOwygNw85MDvoeJ+yue7mLcc761QyJoo9KRuxdwIbVX0Q6k2Yj4g9yG57sZ2IPtcrw2o5fdqvl+8NxbSe/8X1Hj8J9tkH2M/iu7jQQt+HxSLTJmL477Jvytju0X5fZ//ML9p+wsvX/bd+37ff/+9vzfVBuczNd5Jcxrf4fGZnB/qF9carvd74LiH9PPg58/AVNiDTAZTcRyUl891en3y44zjM/bd/IqUHvl+Up+9vUnFbFEm+NvvtfO4hwDyfL69XL3OxLUU48B8FJa7vGh+vSwwHoJLvV5FXYx6GGWT0p8o0yLbw/6mxkUfWLRGi8YawVSptl/XiVwh4vVRZrQJPDCgaE6K7FPUHY5jko3y6yile15/+Fyuzdi+l1vsu88he50osimT2p40b9GORNvn9WLS2rjoGd4mpHSyyB7FtfptdTBlP+KYuLYxT0U/0V+xXb92/RhTuuXnmM+iDk+2k+cPCC1a935+OKYiv5sap5c1+4dnsY/e7tI24TvmqXm4Rcr/xuexX9HGXiR/7wP+GF3w+s18MduJIHE/Nym/zjHk+3bLORSt9yLbSxkX2eC0TX69TMm3P7FNPbHInlZkG4vsCWMv3FdkJ31/cY3P+VOOzNH7deL1Bp9P8n/RLnhmqkk2zI+56Lo4D15GuIcxqY9D/XpIfe4/K/KXRWsk2s4iP0qZeduSmt8/++lPprXh38Z4TK+dSmAqgakEphL4zkpg6jC/s1M/HfhUAlMJTCUwlcC3lcDPf/5Lg0pkL7wmbbjjRrXohU1MrsTkQmrzy007n+/vuexm3CcqmPy4KBnLsceXJKn7Y3IN98akQVECKZVYLEruxOSM9tHO7H7tNJqYhIlyS81nTEJeNnHmE6wxwel16LI6qMmk7KU45e0LPfmy3CdIOV5+5pNMvn/++5gIo9zZvp/D+DI4zmfRi0v/co/tRd3zSatUwsrrwyQZWrs8MTF9Zex3TJT6xJ1/Mcikn5eRPYGn07IA6vzJlild9uvR9zLqjp83tjNpfuM1Kd2L40/Jw4OpLpvA9TYvtQZiwtn3zc95fF6UARPdPIUaOuWLGLx8/JpIgakuWo/e1vnxFfUXz5s0P9Q1vw48eCSuTX9dtDFRbyfZ80m2LtoJvxZTOhdtjm/bv0zwfiul49Fn8m9vc+LcU76X9XtF/ddV605/LhozP/ey9XNM/UJbnA8PQqWuFq2hi2x17H+qECLKKCWb1PPjnMS+cH2m9Mr7jSIZpewe+59ar2yHsqQ88Xe1jhPOuwrSQBEuioIfPnwojx8/1qJeFHuBfQfFVwCS4JeFVHFcKHLT4pKsWEZr5DL2q7Ft1+K8qhaF42UTChkNgIKCY2MaQZE02gGYpXl6Kq12Wwuem6dNPdUdz9eiUi3Isbpa7QsKAlFEO36Rdf5l2CR7W+TTvT/xa9DGk2G4UPw+Ltyta/G3gaRYZIvrjFnAKlsMeIOimoYyMFnxF4vI0DaL5AwoU81OTzfWL4KuuF6ibaDeRp2etLZzv2LArf6gp0XBYLBAge/orC8lAA8EhWE4gbwkjbm63Lq5KbXqSNqtI1lo1GVlaV42Npb1NPt+ry0vnj+VF1vPZWf3WD764QfyV//mL+TgYF+azRMtGj46OpQnTx5rgSwKR1dX1rXYD2Cqn//NP8gX976Ufq8pN25ck3feeUvBUyj6RvEtTn4HSxUKqVE0XNfTnnFaf1dlin4rmKp5ooAqgCEwN7dv3xmDqQDmwnzMzzcyxpihFhCjqBG6juI/FEqCcQBtksUN8uJJx5hD/EDeuEcLd90LTv6N9UbmNRR9MrYGcAZqoYAGHF4AyWdsCh6giOJXY6rA+KoZk5wVjMeXoowzCZwi4Mq/3Pb2x39OG66AGQBOMlASisitgNTAYugbns2xs3Ay+mIP/vM2yNiibB2jbcgZP/50fK4DFojifowfLHWMOwAUw3rDb1wT3s6zqJHjs/Fb0a4vBLPxWKyrn6Not1QxlqIB5sBsFb43lqRuxhA2J0tLS6oXzRZYGACCKcnszKzUZqpaYG/sECzEt8/IDmj6ZGAwMnQpU5QCHMFU0VVQyPHJqbGUKJiqLo25GV1LYBgCwAAF0px3A1PZqdIcT24XcjCE2dMc9IZ/m07krC3Qy2anLR0ws2RsUZhD9EEBVXMNK4AfGLCOxYb290DXKsYLf6PPArhMbV1f2p2OFkJrkaH2xYrmB2dgbDFWBfRR/UK7m4GpSlrcvrC4Ivi61x1kYCrorIGoRvgV/AJoUMv+DVAP5h12eSgjgJXOABI1+2y22vpsNqCrvgjF4AqOGqBYHACHgdoigE0aykIBGcBew3JCDsZipSwOOMDlDGDPmsIhFAKgTAzAKmFc2W/V5AIWJ2NPMVAW5hWf6ecZM1W+zszPVbS4n6wrxgxSq4PFBX4YgGYUc5fVjg+GPWUKgRPTAn34XbCc1eomb513+CWweVVlb/9InjzZl88+35elxXn5Z3/2poKpwF7TbJ3qc+fn5+TTT38vjx8/VWAGbPYnn/zAsfMYyBl2GfIEmOr3v9+S5eUZef/9Tbly5YqsrKyMGeQAksWagK5XagBOGGgCBe7lSkWBTLCHYID59NOv5OS0KTdvrMobb9yVG9dvaNzw6NFz+c1vvpSFhZrcvr0uN2/e0jVqeRUA8Eayv78vT55sy/37T6VWH8nKyqy8+eZNZaZaW19Rxh74CbNBdQUN2HqB3weT1LGBqb58KcdHXXn/g5ty9+51ubJxxU6bL5WkXkNRvQEd//FX/yTfPHwib721KddurMm1a+uqW5hPgBGePHkmf/jDPen14GPn5fbtTQWqMd6CXjabXWWwOj4+Vd27em1DPvjwXWVqhM6dnBzLy1d7cv/eUymX+tKYK8v8zKLUK7OqJyz0gd7VZ8rSaBgYEG1B186GfWVfU11Uv5TFW4jtsijGmKlYLORfhdk6og1iTMuYPe7lfLxSFGPH/RsZmODzEe5hLZI1jnae/gm6bayABoqi3bdYjMD484B660fOJIX2Bz1bz+p3FExkvjdnlyL7T8balNk3i/ezGPUcW5IxgcUY1sA+5gMMZAsfRJ+Ug0544AzydPATAD1QLxkbW4rVF67nYCrLgxEsOpB228A5+AHIycBUxrqV75dNh1WOypx3vkjabKj9WExSlnIJYKqWnBy2LHZVlq6R6jTY/AYAdYK1bwbPgW/tawyGz877Km3VWKoQWwNQNQbPiNosJXeArwbwsg+WNthtAHtR+F6WmVmLmxgrALAGf451BgYt+FeCqeq1WQVTwZa93N6T7Rc7MjPbUNAVwIwGcocPByMYwO4D9Uezsw3Z2zvQGAC2ivZd9zvDgfo6MBGCPRV2DNfPLyzpc05O2goKBrtiu2UsZdCH7qCt+xvoBeJkzDX6Cp8HEBf6AJ/ZaSNGA2DJDreAvAgmG47sfgV1Z8XvxrJmwCQ4CvxnAIbUbI7gH3FAAYiJul3EP+ZrFhZmZGW5oXER2LGap22VIez36cmpPnPMqFgWtUewJzbHFh+UhDFwxsCaHaCUaY/Zu3OAfntnYLl82huAxpDTNR8GMDHjUT3coIt9DGIwAzWZPhmDla29kq5jyNNimDkFrwFsC7Aa2UX13ux+HhzAw0U8a5vGQ7Wa+g0FZc3UVQ91/ai/z0DS8OPZwRvU4XE8msVWKTAq9/e6d3cxXTwgwecRGNtDH7CPx37eQFxmo20/bSA5vifhPbiGzFT6XdY3gIRxDfbxutfJwOLYu4FFErHB8vLymPFqbnZWwVSIp8CeiTgG82ZgqqrpqOYbzzMwx30N9yz+c/abuuH3NdGf0NfEz71vyvfC58s7UnkctuPviXmjy4CpzEfkxa2XyYmmfCXbif3B5zH/4XMebItjTLWdajOVR+Wz/HcYD3XK56j4nJhb8fM0aT6L8m/+nqIx+WsYk1B+HIOXkX/fwrXpP6N9SemEb8/sTXawgGPw4tqj/Yo64ceRkknqMw+m8vd7uUV953WpteLXQJxHbzM43rgWoly9nhfp82ufv8a+ebk7ox6wb3GtpfSlyCb4dZWSaVHPot76gytTazE+3/c9ynTS2mUOINoJ/0w+i33Efz1o0F8b/+1l598D+Lb8Gkv1w7+n4Pe+XdoKn9/kO9xU29H2FfWlSFdTtvNyGmdXvTbXBUDfeG20T3Feiubd2zLGAX5s8fsiG3qZMab08iKdSI2jyGbi2vygoXyvUWSbvAzP5xrzPNake1P9iHa1yI4WyStlO7yv9zbV8hIWB9AfME5D+4jb8ONtbWr+vI4X+c+Ufvm58e1Oigv8mvN6Rn/o13MqB+C/T/swm7s4piLdK5K398+pOU3Z3aK1m/KZfv5xPEXhidHZhRf5V28b47XRRzPfH2OuqEfxXVHqvYHXR78eCKaKtsSPmzKm3HCtfw+fsg3RjvEe/06C7xt4bfyO8WVqDUY9PzdPgUHV24/U3HNt+gMIUvdMwVSX8R7Ta6YSmEpgKoGpBKYSKDwfZSqaqQSmEphKYCqBqQSmEogS+Ou//hvNM3Ajn0qo+w29TwimEt++LW6cmVywolVLTMUkXtzoc4Mek7k+oRDHMmmj7pMEqYQXXwLGQkbfpk9KMDnIIkKf0ClKmKW0ryh5+nqCSA8mPffDRIpPwrD/XtZFCZmiJBbHlpoDn3jk8//YBDBOQWdCySdGmLhk4haDjt+nxhR1118Tv/Nj8y9YmShiH6KM/MsDTgZ1moUuPokWE1b+76hPPhE0yVLlfXInG7sbuEZ9G16vudY4f9Bh9oUvatgXKz7OWdF84tjrX2p9+QS0/973yycm/b/j/PqkYepZcZ5SyVHqUX5/zgwwaZ6izYl9TsnZJ0pTJ4D5NePXFGVGfWVhhk/ss/8xMY42fZGyH6//d5QVbRjnns/2ydiYZPcvz9i2t+m0+XHtxpNXfTspe+ZfXsQ5jfe+Pr85A5afw9iO1zU/b359epn5NQBZ8YS6qNd+PfuXD6mXIZfxH0UvE2LbXi5+Pfv+FfkELyf/PF+ogPY984kv/Il2KxU7eH3h2iA4i/9NPdu/jEg9J67hlLy8/faxTFyjk+KOSbbIz218eeK/QxveV6OwHSwa+EFBMJioPv/8C7l3774WlqEYDMVl9DEoVkMbuJYFWOdtCgptjSlgXMCZFT6ojMEAUi4JTqmenZnTol3YgWYTDAxd6Q16Y3YNsLa0W205OT6VdretRViddkcL7wE+QUGw2gytFLeiXhS8ophTT77Xn8uDqfzcxhdM0fZzzAY0MLYPABb0FPkMSIWCMWvH2H2s+MYYBhQIgeL4alUWFpbGLErGEoM+s4j2LJN/VYs3ue697rOoJ5aD6xoAACAASURBVMYTtOlRZ+PfMeZTcIme8N+3IvsqgEUotgTgoK8sVWBPmalXZGF+Vu7eviYzdbA4ncpZv63/vn59U5aX56VeK8n2iy3ZevZUnj/fkQ/ef0f+p//xv1dWKgD3zoYDBex988038vZb78jNm7dlfW1TC8oBUPqP//F/k1/84h9lZXkkf/ZnfyL/4l/8N/Js64kcHuwrqGtpeVE21leV0WBmpqxMWQAINE+Ps0LBnpw2j6UDNp12S0EJC4vz8tZbb6v9xLhOT1sqEjCQYF6s8NFOUAeTCIqFUcyKPmF+Tk6OxoXLBkJAEWZDT3fHL9c01hna8GxumG+sK7wQZ7xLEA/+tqJvY0sguJDAIhSJ5nrEoLwk9frsuAiSeuHbRh/8fiEV89Lf+YJMxmso9sUP7S/aQ+Gj6X0O5MI1LDI1AJqdus3nsSgbf+c2yYqxsU6bzaaubXwPm0NZoE2eZs+CGRRIwwahffQBBbwokMav3/fhOSZP64v3H/k+wmwifQBtsH2WMTNlYCor7DVQD0EEsFGtUysSx9wCqIEi6qOTYy1oxudzDWMrQoGuFfPbiaMEOQ1HKOiGvnW0cBWADYKptGAbzBdSkm6rK81WW46OT+VsAGCjKPtBY3ZGC9MNY2Pj9GCqMRNHNkfjfQiARFpYrLx3mV4DAErgSs7YlZ1+IqetlnSUWQpEBCYfA8uBAcYKdI11wgqwyPiGPrEQBGsfbASzAIpWwa7QV+ALCmwxdrB1oAjQQD2wRxn4CM+pgYnO1iawqZUKxr4o7W5fWs2utNoogEaVdB08EMasJFUDVunhDACvVdy+FoC4jowG/XGhOey5smt1wa53qrYKv2ByUiaqjF0JY19dWVCQGEBF1ZqxcBhLBeYnZ+cZgAWkN5R+F6x+VfWBGK+th6GxKpZEZhTQZKBkssqg8F6L4B0owscu9Eco1AZQATI11hsAFGpaDD8ckvlrJEOAvHodabVbxkxVKY/9vPpRZcdAEQSAeA2ZmWnI/sGxPHmyJ7//p1cKuPnRj2/rumvMNwx0Uy0rmOzp06fKBvXkyYH6gZ/99KNzbEHGxCMZmGpfPvvsiaysNOS9927o+sGawI8BVIx5gzpWArC+VFLwNdbF8hJAdGdqwz/99J7sHxzK6kpD3n77Lbl7964cHBzI118/l08/fSx339iUH/7wjgKwULDd6YJ1CQX2Jdl69lweP34hjx6BdasqKys1KVfOZGFxTtk1Ws2mMq3NzTdkZXlF1lbXFQShIIlSVcFcO7s78uCrbTk96cn7H96V27euycrKqrJYAdxgAGhjsfmHv/+tPH68JZ/86G25cXNdNq4sqZ/CWOcbC/LVV0/k17/+TBpzVblxY1M++uiHalcwzxg7rsN6e7b1VO7fvy+npwOZX1iQjz95V1aWlxRwjBhpZ2dPfvvb30sf4NtKSfodEZAAATuI+nkQ2ADTPj9fltW1ily9uiYbV9YU5FGtAqQAJqaeMjIZIIR6mRW1jfKcGvfrFk8YIDHuI8liQh/AuNjv2X187H0F94XjvVIGfIRuG/jR+qrxYcYEQgBuvlcaWewI0L+yHBr4KbWHivtt5I16GdseGQ6UXWi8VnnIUQZsBBORsjtmLGYKPjZ52XrN2bHyPaSxbdE++7hTXzUqADQHOOext8XdHpRh+wCCnfJ58uNVH5cx7EBmnQ7iFcTQxkwFdh3PemkyyZgPMz8W93cEU+X7FcvjHO235PigpbbNfD5YnGb0FzICqA/AKgNTAfhp8uLeg3EuAM2GS2FO1wCWFsOAQbWsbIWwX4hTsF7abbCJIVaryMJCXVbXVqUxDztgQCPsLWbqc7A6cnzaUuapeg0xyKyMzspyeopDAXZl6/krZZ7C2lOQlGQsWXWAuAHy7kmtBsahOQVTwaepPmMuwFwmiAn70myB7bcmjfkZtQsAYAGkBTAWAG1gVgQjHRix4DMxBx0sXo03wRRnBzUASAlgca8P+wI7jwMosA6M+Un7WqmqDMA+3B9AznYgg/n4rNA3A/TCpgEUo2PL1jHi0HIZYCqwz0KOxmLZaAA4vgCtUxt3eHCsDFvr6xt6WALApwoEA2NmpSRHRycKSp5fwBwbcydAacYqluu0LUcDufOwgRy0mRcmUwa4t9nqKCOXxhPK5Gj9t/0u4hCLre0gAOzBoCeW38UeWOegXs/2b5iLWSlVygYEymyJsvFlcTABSDxsgT7KYmCwZc6o74Mtnms0lGEOdgerFIAhtGlgc4tfOSfcG4CRk/GqB6QyN41YEX3H/pw2lUzH+FuZFLsG8McPD31A+zdu3BiDibk3QVtk5qLNYX7W5Jiz4+r3wzPpKqPZUIFjiDsQCyKmg5965513NDZAHI89EZ4DVkiANyHTuVmANA3cBhuJ8auswVSlIDM7MCR1aAhtJfc6Hkjl82VF+a6YR6H98r4pt8fnd8uYE+6l+A3bY87A5w7YH783T+X02JZvw/ff59om7ee51/K+63X7nIN6fZ7MyyXez+t8jo8HePA7PpvPo7+mLDE2xqzU+SiLmKvivanx+L6n/Df1mHvXlD74eWb/fd7E5+OYV/OxC+OAGKdc1B/EUoiXvYxwz0XPPp9re/0cZy/PfB7yd3gpnYoyiH+zTR9/UQ+izvh4xfeVeu3nhN8Xrcc4lnN/BzCVf5Z/hv83dc7nYv0a9rKP85KyB14uXudT6zM1L/E6+G5loM9AAyn9jramaG1P6oPFSRbjedvp10m0bXGOvLyjbfI6BpnCrsZ5j/OVsjeUWZRz1EOu0T8GTBXHGddgSl+jfqVkfdFncfxF9iJ+npJF1BPKMtqK1Fr1eltkHy8aS5G9iGuC7fvc9UXP9P4z+tCLfJzvt/db7G/aVp4HXKXGdpENvey69TaROsV9H30NbRLzk7iOh0CMc3jZoVspnbqsfItscEo/Us/xsvT/9muVbTE/zhx1tB+TbGnKbvg17Oc22g8vYz+vRTZ0kux82yk/gDZxcAX2Uqn+8fmc3+hjvY1hXOL1PfaNsRX3yHymj1n4mV8Lqba9f4w+PIKpog7jGeP8TObH2IdoR1J+g7Yc/eI7e35G/812GEvib/ajyK4W6afvb9SJKONoP/F3ke6irSmY6jKeY3rNVAJTCUwlMJXAVAJTMNVUB6YSmEpgKoGpBKYSuLQEfv7zX4yzDD5JcJmkc0x+YEObSqzlSS17aVqUfIvJn1QSpSjxFgecSuDwmlSSnMUpTIxxLHFjz7/ZPhMMMWGaStDF8RSNL5lwGPGl9vmRxsRCKqHLz/wLKT+OmBzCC3Z9Xa3/O5+EQimd/c9eIPF7fj5uN3zve81rhwMraqas8xd79nIrB1PZ0aWcI57mqs/XRJH1xH5YFGpF3eMiIce8lpp/9ju+qIs6zmcW6RvbTiXMi56LtlIvfv2zYrIob996kkomxbXi16f/zifDfFIvHyOLIaxgE7+pdXxRwjiukbiWUuvfz8vrepqzZBXptperl5H9+zzYht8X2T587xOKlJW3Kz6xzvZYiODXYZRFTKZ6++Ll6nXIjznKJuUAimwi+xJ1PzWfr8sw7Wrivf6lRHyJGuWemucin+Hl6HvCeS96YZvyBXxGHGN8RkqO32Y90Lbhv6kke7Th3gelfIPvb0yg+xdmRf41jo8vXtnPuAb9OvDfpfTU9yflc9AnLw/alpiU9zoSx5HSQC9D2j2+TI4yiv06155WB7pP6Pu8D+RL98xnqg3IkM8ooENxGIvdrQDRfrXwa3SmRdA4NRvFoI+fPJavv/5G2ai2t7fl4OBozPSCdlAEBZYVfWFdKmnRoJ4GrkX4PN0bDBhW0Mkf0087eV+ZZ3DKOQo89bR6FJoOtLBs2LcT8odagJ4V6pZETzg/ODg0xoFBX/pdA1JpYZoWeLm4QIv7AXQAi4y14XUspd/uXZcW3NF35/qVn4RpRaw5shyPxssyPAfFx3NzAJ/Nj4vAWeCphfcZuwvXHgoZ8TlkgaIy0zuLI+zZOeODnQqOwnqe2J2ByLLYwseOUV+LfEoy1ssmTT2UFg4ag04FckThMmQ7GiiDy2g0UOASwFQ3rm1IvQ4WqpbM1cuyuDArV66sytJiQ2ZnK/Lo4QP55uuv5dnTXXn//bflX//rfyXtVlOaJydydHAo28qE9lg++eTH8vbb78r6+lU9of/Fi5fyn/7TX8sf/vBA7txZlH/+X/8z+Zf/8r+Vh48eyNMnD2Xn1XNZX1+St753RxYX52R2pizDfkfZsPr9jgIJBv2eHB0fKCjCTlIfaIHf9esoKFzUQl49xT+bV4v9jMEA89Pt9nWOAGQAAwF0C7pI9iBcY4Wasw58VdbT9FFAiIJ9srlBpphHnNyOPhj7lQGuTC8ArjFdwI/GqGL3qL3OmIIIYkJhtbJZVWbHoMKxv8vWhtpMgGXODKykRZjQOQB2UOSasTqM/ZVWrRpIButb129W0KzrCeMCO5UCzqAf2Sn72UEVaAfP2d3d035bgaoVA+en6KPwfaBgFmNCMpaUVutU5YG/z1+POTEgIWWBeYJccT0+J/iKz+A6ox0aF2JjTBqrGzsCC9O9r1PmHLWT9lyLU1GibXYNbeM7/KCfKAoGyHO8R8kAq1ow2+trEfXs3IzUMhmYrpkdscJRgtWMCYmFq/mLZQNT4XO0B9sLQNWwDxlm7ChVgJAAXKqpPce90D8W3bKYmP4tl4ftudTmZjpmtiYv+h/bzcw8dQFuUzaDgfT6KNxGASzYBQxUeD7utBlg2Z8WUKgv6aqNNgZD2y/BPxi7CkAqZI7CPgsAGmPLs9+y9AZD6fbgB1Cgjutr0kHxeRfzhWuMUcmAVABO4X6sK5Qzo21jLgFTghbpQC+y9TkCawbAXQBQtVGsDvAK/F1PQUgAbeBvzOni4oKygoH1QkFLtnTHIA3IlXOBucMv7QvkZaACPH6gQoJMDEyFQmKTDX4VTAU7oPOUsTFmLMHmW2yN26Y0/4UkFMRXMQYs/W+lpKxDZPIx0BX8EJhNUPB6pvoGewdGmWoV63dWWY6ePNmRL7/c1fG+9/51uXrtqqysLkun2zLwWKUkx0fHsrt7IA8ePJfFxXl57/tvKGOZgVfN50HnUWT94vme/OEPT2R1dV4++OCWrZOa2Vlcb+vLmCjVfmaF72YzjfEN/QR44NNPP5OXL3cVUPDDjz6Q999/V4FGDx48ladPD+WDD9+Ujz95R2Ws9kOL+WGDRba2nsujh9vyzTd7srJSl/WNuowEQNqy1OoN6bZ7Kt9bd8CetSbLi8vq+yFpgJ9OTpry/PkL+erLF3Kw35Sbt1fl6uaarK2sKfgLz2nMWlE92LPuff5Q9vYO5cMfviE3b23I1Wsrcto80TkBuPrrB0/kN7/5g8zPz8q1a5vj4nSsrcOjQxkO+rKwtCDPn2/JF198IQcHPZlrzMuPfgww1aLM1sEuVZKd3X35f/7v30m33ZZ6tSJXN67LbH1OOq2etNodAwtX4Hugf125eXNTbt26pqBM+Pher2PsW5memj56YE4OelAQPfMvGvOcPzRE95oaS5gNVZ/DGDKL19T34d9ZEDRmwMooQM/tGcjoJIhDbR2DNY4AZjQxBiJn7Ckae4K9D6AkrpXMRzLvxD0xfaOtZtiKLHZWoKhnX7L41wI4MtvlDFUADtrXliPimqedyGNki2XVHsAmZfoOaejzsc6NdskxReb+yeJmA2fmOS1jp9NYQb/PcqVZDK5gFfh0+JUMPK4+SERj2sb8nMyARUbXJO2aycHiGRxmkPV5zPjj8zS0/gAC96Xb7qvNJ9DO4hVjUzSWL/plAN6MMQj+KP+xeNzYsOijsp7pfkhRQWq/+oMzY9tVPcf6hR1FrFBT4CGAJZhjAw/BLlXVNwCge3aGvQNY4RZkdFaSg4Nj2dk5kL39Y7VlYMQCuxTuqVVnlMlJWbHORjIzA2ajhu6hEBcg4tA9zmCoMReuA7gLfro+A6Y7A09XwAgIv9bp68EJsGlggcJ32AO0uwBTGbBfgUTlqhwdHasPBhOXAr2xxxvYeIaDM405IGPIgUBy+HllnTTCvJzJMAMhQX7YP/J6Y0yETEtqd7D3wrMUAFSryhwOxdBDBgCQrsv8/ILG2xqzqd+xVQy9wryDmWqgsbGxU5qPzDa743yzyd/sRJZrBaA6UzboAAHfmH20bcxjtnEaA16y9aR6Rj1CjjfbC1u8aXMA0JOCedWnIK6wGF6B4Rl7neYMMuA9nqGgJfinjFUJJkXB83OzsrGxprE+2uzrHsPWtAHEhzLom330cbLt4W2N+1wSDynwYBTb4xtLAeTqc0GYb4DZ/PsA9GNxcUmuXr2qLLwE3DOWtTiAtv08C/wYCAxADMaN2FtBgiWZUeC/MU1eubIp169fl1u3bmlMjj7ZXgFsv7Xx/gEgOuxn8ENbhXbxAx/v81N+DNy3xrw1//afm1xMr/x9bNvnk2IezfsZ/53PNTmjNH7GRbnOov042/Lj4L4+Pod/x/wZx+nfU4yvjRwJ/h1Lij4hyzOxv6b/jh0i03PMP2wB39tobOrewYzllT1DZYn4L9t3Kj44Y58bjyd7Np+ZEXmP91fn5BH77vJkdFf5/sVdPGYyz/VDbYqyANu+mvtmm1zEQPYd80o6P8o0nuuXecisIN+POctTeZ0ko2NqHlO6lbrO6yP1lPkD6o/J2tYa35tpWyG/aMN079fMDI3XDvuemtPxu7ksYBvnHXwx+XgXmI0us83s9/j5/Dxe7/rvO3/RmvKyxLUxN8z58+1420B5XuY5k+bS25HxusrWlO2LLH/q34G+Nk+ZLvr3nhxffDd67t6wLnTNqv9/HZDn5eHnJmUToy3y+sgcDOV3GT1P6b1fX2xjvH9wbDX+nYNfZ9Fm+zH78Y3lmO1FfF9Sbfi+TLLJvl1/nfdNRfPAHJDXwTgPsZ+Ul7fX3jbEOfWyjGulaD6KxlG0lnw73v/GeSp6Pt/Jp8YRZRfnqshnp2Tu131cr9E+pOQbdesie8B5pRxom3y8Qpl4XWDfUushpccXySAlwzj3RToe15Afc1wjXqben0Q5FOm4n5+oKz72KlpP0V96WcW+pmQW53eSjACmOudig61N2Z5Ue+f8Y8Jeez08/37qfM2Tvy5ly71P8uvyvP1KH6Qb703ZpCJZFdkSgqlSNiHqAePm6H9StjfK87K23euX192icf3kZz9NO9eLBDH9fiqBqQSmEphKYCqB75gEpg7zOzbh0+FOJTCVwFQCUwn88RL427/929de4fjkIlouSrykNsxFiS4r9vMv463PkxLjqUROUcIuJmdSiVqfaOALDvwXCUIWezA5EJMh/kViTCpclCz1bcYEF++NMn5dLlp6eG6iJyWU8J1PdMQETipBiTHixRWKVPGSBNfEl6Js17eHTsUXrVEP/Fzz2fG0ZHzO05LQPhO3+De/YwLYPy++lPEJwXFS1L+/Cy92vY77fsYxxoRQkSwoj9QLZd/X1Nz7l9c+UZR68URZ8Tqvs76vPmmVSpZyLfj+eDn79n2S2bfr+zdpTadknbre2yCvhxyXnxt/Yiy/Z//9iX9xbXt7kJqLlC0jCwwLD/wLKt++lxMLkr3NSdmr1Dj9go/tx/nmGon3RO+Qsht+LnG9n0/KMqVn0Z5F25haMyldjuuOz7qoPa8P/lqe1kr7zmdGWfg5YfFx1DG/PihjD76FTnDuou1JJdUhs3FRanbCfHzxHpPU6JNf7yn7Sp2Kcxd9i7crKRvHoiIvO//8lK3HM/jclJ7H9cw+pXwjfbH6o8w/6wnW4XQ5/3fUs9gXtEU2J6/Hcfx+HnVMKNZPnGoX9c73xZ9KB1mieMqPE9+TpQbPWLuypkXaKBz/+3/4e/nPv/mNHB4eavEYirR8n1BwhRPQczuas9XwOhZc+eJH/S57OQ1mDBS9ouANhYW9Lk5gR5E6mDpQXGXFpDYOFJUNtTB7b29fr0GBKYpXDMSFIhYrHxihQNQgEgr6YeFqtEcxFsnqc7MxiRZx4zOezG/+lIWbKMA2UJT/XItsqhUtTgMzCcBUVihqsjYmKrIsWhE8wCU4Md5AVjnQirGPxayMgSz2QuFgvWZsRgAEeLvlbVYqPkrZspQttusy8E0Wh6l8lYkKMTPgCCikHCioYG62JvONGdlYX5bZOtZMT66sL8vmxoosL0EWdanVSvLl/c/ki8/vyZPH+/LBh+/IX/3VfyfdTluODw/l+eNnsvXshTx+/FR+8pN/Lu9+/0NZXduUx4+fy9/93f8lv/7NN7K/35Qf/OCO/OxnP5af/uzP5Ouv78n9L/8g9+//Qa5fXZUfffKBbKyDjaMkzeMDORt0tEC8Vi4pQOPw6MAKHgc9LdrFelxaWpGNjXVZXV1V2WKeTk5OsiJh0WJIyBrzyNP7AZqxIn8ADaD/1j5+YPfJGqWMOn0wDFhBIwBVYAbgCfk4ud2KLGe0yNBAQfYc+o9sJgwYmCE0fKyAolWNy88AwLC1Gn9jzLqzs6MsO/jcdDBntIIe+hgQ8XgH7FKGeNJ+0U/hWgVkDvOCHG9XAX589OixPgPFmwCcGJtDVe/jafgKCisBBFTVgux2GwxhmB8DD6I/tGlkGmD842Mo2h/vL73dpd/D97gWRaiwNyy6R9u43p+CTwYDzDnXqDHuWboXhaP4N+YR84rrcA/mEjKGjmF+AVaAjZiZRQF0DiijXfYyZ9tkrqNtt2tQyGcgPbUtADGhgJcsu7pez9QO4bm4B3IGYIU+DPNBdjDucShXxhcxHmMfxv9FnWGlIv0zFKq3taAchep4Hoq+FxpWPEzfw4LjarkiNWXlMpunRcEKUjMgBAsm6eOhFyz0FxS5lyoyHJWkfzaSTn8o/aHo7/CsoixU3cFIen0A/Yypqgx/Uq6JAIg1KgvqmMmUWBYUzZuPR0FzvzeQijI6wa6CzQRzeCLHJ4fSbB4reArsN5UqwAwoCDeWvtXVZQW6KBZA1SIDNQEYSZAh+q1sdwZsU5afMwADsefMChd1zwkQne1nFUylBd4s3kSBdkXBBblPJjDDxmXMPCjuHMqZsmD0FagCBAHWF4BbxoJWVoYRm08r+iQOhAWX0Gf4/2oVIGo809bL8+cv5cnTbXn27FDXyu1b63L3jbty5eqGtLtN6Q3AkGKgo+Pjpnzxxdfa/trasty4cVOWl5bH4EfcD3u7tbUrv//9M1lfn5cf/OCWgjfQT8gYugqdhQ0lcLKmQMuaxgHqigGomm0ow8lnf/hCnj3dloPDtvzoRz+UP/n4A/nVP/5KHj58Kp3OSP7kkw/k44/fk24XYNv+GEAxHIxka+uFPHy4LQ++2pWNjTm5dr0h1RpAdfALPel2UHRfkw8/vKvsTY3ZOQU8QMTra+vKTPXoyRP58t4Lebl9KEvLFVlebsjK0sqYdWZhblEZ61683JaDPQCnzuStd27KjZtrcu3GmrTbp7ou5ucX5Zuvn8jvfve5zC80ZH19XW7fvmUsYI2G7O/vqg6tbazKzs5L+fKrr2RvryMzs3PyyX/1riwtzksN+l+tye7Ovvzjr34r7WZbZus1+fHHP5IrV64o05axQ55KqYy13JSDw325dfu63L17QwaDrnR7WN9NvQ9MVwaozgArrlCdQB2sNRZ0gnFyMBzomqLNZhziga1+f2Q2BIA+Asrz9RFjcLOJFk+hX7QjZPcjEIT2jnaWQF2LheG7Lf4i8AvPob1Vv+QA64wXaSMJYlSQRFY2ZTXLBhSzA3sAoEG8kAEHDOvjfLXFmNpm9rm2AObSDKyLe9EvD6Qw5koDMGBtEBCBwmn4CjI6af+V6SornkYMl4GSAcahnQWzUKuFtgx0g/uMcXMmA0PXtH9mvw0UA7ujsVDF5sH6Z7+0U/7gmBJsiRZoW/wPMKOCVZSNxsv6fBt5HINYASBws41+75r7yooACQgmw063p4x1AC4BgAyBVgF8nzH2Q41pwIykDHMVGQwgc7DrzUu/jzXRVeY7AKtevdyVw6MTBfljDcIfgTEXdgdstGBGMnYoAGnmZa6xIEeHx9oH7E4U0NXuSmNhIWOwQlxgeUfVUYD9KhUFQEEvbe+gwZ0+A3MKxkXcg1iqDvZGsH0dHel+CGtfDwzoYe4MWAWdMDYskW7HDr8gmBH6ADCyxiYqDwPSwqcjPgLwE7ED/DcYqBTgbJo9BgswloOM0B/oItTCchTVbC+XM2QaQNjYsKCzeBb3LuaHDOSlfkj9tqieGMulAanGsRCKzjPMcG4vskMAYHsysB/XM+vyIWdbT7ZHg/4RtLuwtKSytVjeDlVQfc9OmIdMASACGE4P9Mj208YChYMasM5EFhcbypCKuBe6oe3pujDwBfa1aAMTY+Bx6MycxkzGgmlyp//D+PAsfM4YFjoIkCPWL+cB9zNmViayTmfsbxF7Li8vqy+BH8HfmAPaFMajPLSANoKxGg9EgA5gvPAfkKWux4wJC/783Xe/L299723dVzEG9XtVHjDCw0VsL50fyGDrIc8tmF74uIdsdHnZBefY51wZR9LnsI3xwRSOrZbX8Fmp3Aztmf9vjI19OzFH5PNQcT8+9g1jIJv5B8bKfgz+Xv+88TVlA0f658e++L3/+bnJWTm4LlP7Ab8vwfdeXtF3ox0f8/t9JO+ljnld4POpn1EGqfxF7GvsG9tn2z728PpB2XNNUEbUKd9ujF/Oxws5UMvnUIvuST3PzzHvy+OPfC/FsVG/GS9gPWPt8kCnlM6kdJVz6vUjyjeliynZ+LbYnteT1FxGvfR+Ij431VbUca9P/HeRTsX17+cuNeaiz6JcYz4G91G/addpCybNU2x3kn3gWPzc6b+VDTJfm35N+376sbGvtIHRxnp7mOpjap4vslOpeYzyZhvxvSTHHu3oOMeQxeTUWW/zvK3wukcfwXnyulLkD1Lz48fNueFYfTvoO/sSv/f2MvUdyRFznwAAIABJREFU7YX3PZxbP6Z43WVsLa9h/4rWpF/Hvl3uafxajDLx9zIfF/1wXC+xvaK1MmkdM1/mn1XkB+P68rrl58TLOM5H1K+UffLrgDk76jv118dyfo1S1pyrIjmndLnIz3r5xTUa7b2fd3+t93eevS7KlLLn9UVxUbRxUY5Fdj/q6EU26aL1rP1H3JMdSFdkn1O6mYpbi9aQX4OYe14X7Ulc6ym5xDks8vXjM2PcgTi+Pf9stunfS04aS+xDyr9QB+Ia4nN9bFXkg1LymWQPUt8V2Ux/7U///GfT2vBvK9jp9VMJTCUwlcBUAt9JCUwd5ndy2qeDnkpgKoGpBKYS+GMk8Mtf/nIMM0klQVJtTkrWppJdtsnX7ftrzV0mSeuTE7EB9sUnqFIJCd9GTO7iXg+m8smsmBjh81OJMN+3lIx84sEnVlLPiIllO8n728svJuZiv/2LKX2mFna9nhDyyZdUso9jL0pI++/xb75s9gk5nzT1L/747MiyEos4ODaf2KVeoEjPz11M1KX00CcTY//Zp5go8nM8KfGb0mOfeE0lgH3CHN+nEp+XSVzFRGpMjHF+2B9+n0oSsy2fPPO6krIf0c6wjdgvf28q+euTwCn98/dwPaUStKmksU8g+jESTOV11a/lKAd8pywyWSFWKpkf17+f+yhLP1fRnhTpcJyDKJeop1x7bD8C0qLtSulc0dzh84teGkXbGddUSqdin/DiGjLnWOLaibaAL1Gj3Y2+gGuDRS5eB2PSOfUSjf3kic3xhaL3TV4OuM+/tCmSAdtP2To/z5N8OMcWwayxr3wGP/ey4Dh8P1M+MzVeX0yP76PdKRp7HF+0a94vRNnib97PF534GwXRdgp9MfA72hTOO4qq0Pfj42O1ASicUpaqszMtsGJhFEBIr3ZeysPHD+WLe5/Lk6dPNV5CgRdZJBA7GdsLWH4MWGbPzU/H5wmnelJ5tXpOX5RNScHRqAtEISdOs0ZbfQUaoLgc/eIJ8ShA1SL9tjEJgRWk1QIQJSu8z05Bth4QQEIZkceAzJE5krlI73IZWnE6CwxsTCySt/jHA6lQsKRjrRkYxE6LtwJNjIfFeB4cTn0lW09qrdgzPKCcwCoU01vBY85edb6gLLUGJ8Wk3nfluo2CQRT7GShNK/701HOt65RyCWwSBqYCM9XcbF3W1xZlaWFOGnN12byyIuvry7IwPyMy6ku7fSIPv/5Svn7wjTx+ciR/8tF78u///V9Iu9WSo/0DefzNQ3n2ZEvBVN978/uyefWWzMwuyqPHL+RX//g72dtrSaU6K3/6pz+UN968JZvXNuT+/d/Lkydfy+HBnty9uyk/+vhdWV2Zl4VGVcrSl9LIfkcKykNhZV9OTk/k6ORIKjpXM3p6/uLiohbGYt4hdwPzG4jNGKIAlrLCYPywyBhzreCWrMgRX6PQnvOO+gcANFD8qEWNWuTaNRahclkAplpcWpSFBYAAjEXITvI35jcrECcLmukCC7S5xnmyexlFMUMw8Lx++ESMd3Z3d5U1ikBLLcjMCq2iHYIW9ocAPvW0KJ6sSsaoZrZRiw6U3sBADSyUhN159uz5uEgUhaIoKlVQKdmFMj3XVawhMmwTmAoIVjPgEserNiIDWKUK0yhHBXllbCcmy7zYD0/RNVsGOKSq8wN7SJ/IeOn8c2mfwQyWM1NhXiEHjE2Bph1jRMHnKIhFW2D2wAt1gC21KH12RupjsIDJi/PGPttL8VyWfl5N0CYTMF3AhgK0h/mx4vZRVvxubBQs9kU/qdO0zzwIgC/h/X4sxjRj25CBXc/KZemhuDez0ygkhsxQoN6YsyJfzLXZTLOFsO919SOm1wRSaXwE+5KhqRR4q6fbI4YCmyEYc1AgX1MwVW8wknZvKN3BmXT7IoOzsgxHAFpVZXBWkiGKsM+gO7DNVmyMwmwUZetp3NAj9UmYT5Mn5qHX6cugBzkC1NeU46MD/S8AJaVyBiAddmVmppqxBV2RRmNWwUkKMMmKqynX0ihjX0RRecb+ovPRB5NFR6QMRgrabwNzaG9gewB+gl/RIn8DKigDTGYHlF2GrGbKGII9elZIPrBC8iEAEcrQaPEb9B1+igwjOXsV7YZqmhbBw5ax2E4L2c/Qell2dvZl++Wu7Lw61jZh66/fvC7rV9bkTDBPI2Wmgk7u75/Ib3/3QNqttjTmavLuu2/JtetXFdSljBSlksAePX3ySu7d35aN9UX5wQ9uyvLKsszNzSgDijJRggVvYECzxtycAjnANqiF6JWqzNRmFbxQr83K8+fb8vTpS7l375ncvnNV3vzedfnyy6/l8OhIARRvvf2GvPHGbS0ihx4qoKI+p8CLJ4+fytdfg1lqV27fWZPvf/+a3L17VSqVkezu7SrrCnRoc3NDAZQYBw/qAYD66AjAsOdy796WvNw+kOVlgCwAQDDw89lZWVpN/HcopXJXwUlgRrx156qsbyzJ2pV56YFRUUGqIve+2JJf//prmV+oyObmkrzxxi1ZXwfTybz0+h0plUeysDgvJ6fH8vLltuwfHuncvf3OG8ZWMjK2xL3dQ/nVr34jrZOWFr3/+JNP5Mb165rVQb4F7FNno740WydycLAra+vLyiqJvuA5AzwrAwBZLKDTrD95bi2Lw0YWm6guZmuc+1VffOjBVHEPHPcy3hbFOJ5gKmWQUPtnLI88MGBs7zO/gb7YgQ0GfDZ/TgZQsk3nxf3mZ8g0bnaZzE/+vvN7PPNlyrKaAYuMYc6xQjngFMdgsSbZSc2eQNboq/mjjMmL7HmZD2aMYaw8VWXJAwMPD92gzSAQxDPYwDbaOi9JrzvIfBiAWWCIAZjKYiXEOwSWKZhG9QY+xUD+sGNY0jmYytjn+GyCNnXNZkzv0CEw9KitUpZHrI38ICOCYcwmmfygG7afATA032cgXjX/CZZFm6Nypa7MVGRfUzAmWESVac5AmsoGhXWMWE7KBnxSn74gw+FIATJLiyv67xfbr+Tw4EQBTQDK1CpgpurpfYgFAWIC9qlWg5+3eOcAYCqNaSp6bafTV1YrKBVZmdTeKlDdQHDw68b2CEakobLaaRyjTFgA/2FeZtWe4wdgKsQYiC3QB8sTgXnwTG2J2vJyOQP7GJjcfDDAxwaUr9dt34bvICfkLMH4h8MulMF4bm6cRyJTCfSLQOm5DChv6yAHvqB/tg8yG246mQOWEfPy4A3uKcf7GwCphvD/xuhlNcXGKGpsVjlghHGujk3102IO2gvbV9sGhuvW6yqYqDBnsOtkhiVrE8JUyNfyOQamUkCVsuAZ6E3nXp9n+8WNK1c0xlf9ymzPeP+agca4V2Y8RpAJY1K0h++gp5SjHchgxdXY48MHIZalPWXeibrDoluuGwCpNjY2dI+KHwKUfS6EYCraD8b6M8ghYG87wsEBABd37HCAWk36PeybzG4CSHXnzt0McGggMP4oa5x5jnPvZGz+lD5vvMYR4/icJtc/Y3/vTygP6jBj5hjHxjb4/biDLtdCOXNfxDZ9jibmX3w7k9rO5ZHnfvgZ95rcg6T6Nuk5Y+ZFD3ZOMHTF58W8lO9/6jt8z4M/qD9+D+nzDj4XyrXq36nwe+pQzOv57718/Dzz3/65Mfft98O4Prbr90B+bi+aA9qKeD/lwbwm++bl5eMd7o34PP8d10J8BscQZZ/noAZmK7I173Uv/jvP7WWrNBz+F+U3SQ85lihHyiCOm9fFnEVqHXHu4tr0fiD2jffQJnrd8TqT0vVUTOrviXro7an/zs9d7od5EECe8/N9v8jGpMZ5mc8Q++W5TuaazgNbfd4ababAVH58Xnap9eNl5tdCSifjOp80Jr/O4lz6/FFcV7EPcS8S2/Lfx5x+ap7ieFPrPzVObx8o39Q7BG8vOTaMl+sgtuNtJPWP66vIxkfdnrTm45r4NveyXS+P6Au5dlPXeDvh7ViqTxetjxh3pPS2SA64ljGC12u26fWE1/o5SM2Dt4kpHYy2xOs5++J1IfaB8xSv8eNIreeLfGTK9k9ac9EOUD7ersf1XNSHlD759i+y37Ev0dcU6dC5+cP7pOzC1LymPmPcfZGO+vWr+WDNkVl8TVtRZL+K7OXl1m9+CFPKvkQbgzYZi/gxXeZZXu/jGvHznoq7iuRXZDsukvcku1c0t1Mw1beV6vT6qQSmEphKYCqB76oEpmCq7+rMT8c9lcBUAlMJTCXwrSXwi1/8wmBOiRPVfSLjoiRE0f28z4oQXi9KnpRMmZSIiX3z/StK3MXP/QuQCKaKL/H85j/Kwo+dyQafbOL1RQnblPxj0sKKY84zU11msn1ffXKzcM4z5gN+H+fg9X5ZwbS/Lso59T2TUKmEtZchk9J8EYbv8Nm3efmFtxX68t+9zPSyKEoE+oRpTCh52UfdSCX8UuP0cvLJd/8sn/yNcuQL7aIEbZyTqKf8flKC2SeIWSBL3YgvGTlvk2RVtKZjAjKVIPQ6E18M+5fr/oWHX8fx2alncEypF264nsVFkxKMUTf8S+n4TG8bivQolYylrP06jvZgUoLbt+nHgnu8XUSbviAsrltvh1P2KPad6zfaomhvvJy4NnBNUYKa7bIPPFmd47nIBkebXpSgZh9SOp6ye3GcRfbuontxX3w5FGWWskm+UKHo+qgn6AueNS7Uz+y7XxP+Wfzcv/y66Fn+mZwjtukLPLw+UvZxrmJiPtqJlK6ldDXaNbSDYnMUQNr7ERYm+ruNFeb8OiBrElhJAOZo2snRNTvZnAWOWmwrIi+2n8vXD7+Wrx58Kdsvt+W0eZIxyOB6a8NYKowFBwWotMUoAsR39rc9V9kztLjSQAeqqyifZEF4eSSoPcdJ9izEY+EXruVnACMA9GEn7huTjV9PXu7eF/Bzr3tRxyb97eXpJJuBRAiu4mnydsq6Ms7MoGiOp6rj5RGLO3MWgLyfVhzJItloA+0Uds9+ZSfw6/xlbC1kEDmnDenOn4uR/NqIdti+w//PTl3Xoj0DUqE4UYu0tB4R1YVg2+pJvVZRdqq11UVZWV6Q5UWwaCzJysq8zNRKCqTa33slr7a35MXzbdnaOpFPPvlQ/sN/+Es5PT6Wg709efViW7aebsk33zyS1ZX/l703f5LsOM4EPbPyqKz76K6+AQhAgyQA3mMSKa3+gt0xm51dM87I1vaw3b+TJlEkRVIzlEYiQeIi+kB3V1dV1115H2ufe3z5vLzjZRVk89MgQSt2VeZ78SI83D08/PkX3y1ZWdmSenNFHj95Kb/+9UdaHLu+sSF//uc/kJW1JRmOevL06Weyv7+rAKQ/e3NHvvudP5OtzWXZXGvJ0mJNFioAIva1yA9F+SjMOzw6kr39A2ktL0lrCSxixqBTFBmRpcUzadjp/rRBFIVC9rhPT+qvpOL4xNykejcCSKKmBaAXFwamQj8BqNLCwgnYjJa1EB5gLhQoIkBUxpoRGGsWrFo9nYZPZgdMhZ6QryfbpzgUtgUQ09iKI+P8en+F34+OjhRABH0CCAhFwRgL7Ju+ij4YGjiaoDgdNjiQmrLaGDsVi3B8wSpq2fk5WFp2d19OATwG3jSGCxR/KmvBpf8AHTMmN4y3AI4UAGhcznjAr0eFP0JxkPkj9otrtl+DdX1GIe54YkC3rs0L2iaLCWRQAGnJfgvQjHUa7aFIGv9Cfpj3Xg+FtT39HL6LAEudK4Cpmg0DUzWswFbtLxWXKgNDAqexmBUF2AWrhweH2l6ML9CN5QuAVCsehl8x5jS7zhfUxvH5QteyOMDrFfw4jGFcKcBUGK+CqarG+IUibO5pFTSTRlFDIXzV5sj7cvxeScpzeT3FeoOCbwNTVRZQyFuV/lCk3RtKpw/mtLEMxmA1rsm40pBJZUHGAnYP1Rap1RtTnzkaGBMWwFQK7tWfBKiaVOTivC3dtjE5AER1cXYiXTAYDVHwjcLRijQbC7Ky2pK1tWW5cWNLWU7AWqUMgwpuM/ChMhsqxrCqus4CcIwV4KCL9rmyKSoIwQElDVABUBqK2wGmIgiDgALzAZXEEGRytmvZjp3gPJDRYKj7TvXZYKJJQASsvfbc10HaCphVpgwAQ9UFObaQBTk9OZejo1M5PjrXomoAN7ZubMn6xppUaiK1elX9BORwdHgq//TPn8jJyYW6sw8+fCj3798RFN7jGQgZnj97Jk+f7Mqjx4eyubksD9+9JWvrq8pOVYEtAzg1HOpcQafBFnh2diqHrw6kBfazVktWltcVwFCt1JRJZnf3lfzX//JHWV5pyNaNVXn+/FB9y87tVXlw/47s3Lo5BRYoq8yiscyAHfFPf3oun3y8J2+8eUPef/+BvPfem9JcrMrx8YH6TQBW4DdxHyIb/GsAzAU5Pj7VNe6zz3bl6OhC7t7dVNZGi43A+DKQx48O1E5XV+ty9+5tuXPnlmxurklzaUEWGgCCwIahSxX57NNd+Zd/eSzVal9aS3W5eWNb1jdWFci3trYiy6stWWw1VN8Qtx2dHKnu7uzsSLUKH11RhqvDw1P5h1/+Fzk/uZBatSY/+P535f7de+qP6jUA8URBUxftUzk9PZKVlUVZWV2SQb+j7FTjibErqTIkMJWuM9MDdgyQqHFeAnta/DpWxqEYu+f2edNYMQE9+Hdcv3JFbnBz6vvUOZv/xzpibFGJOSkBn9Eu+kPAu63nZL8yT2WHCRTMoBZWGXiCYEOCngw8bMWw/A/9sTEiLh6p/Ax0V6zPcIvqSslIpTlQD2o00Cd6RnC1rfuMsw2UirFirWlftJVlCKAnMIICvAvwqq4zeFAC4Pq4WD9NDEAEf8OPk60RvYXNGXDJrSmKpNNzt1V2CgJK/sTaNx0u4lrz9zqX6rtEQX0a50wqCto3UDZ0ZqLAYPOjCRRN2EXy2TWA4dEn1V9b5wz8j3XfDqCYgGVwoSlDZV8aKPCD7F3mXwF0BgNeQxaU4clYEAGmAmPQYrNla09/4MBUL+Xo6EzteHlpSXWI+yMwV8HOYXcA5cAfwe8fHh0ra6MCtfpD6fWH2jZss6exTgKvamxlYzEwlflw/A5Jcw3BHIMbVllJk62ADcjAVIvGtqeMTLbu429dAxXsZYdW8D6MczC0Am6AqRiTQAfgb5u1xjR2QIyjNp3yn4yV8CwFXwWWa13Tk135OMX7AvgtxEu2NzX5ESyufQSQGvowsHX1EphK89HWH+87LOYx5ixfNG/7+opUawXjNOWEz7EGYC3B4QIW3xpgyIDc0K/ENJfAVLQ9yBfysv2pAZ5hD7du3ZHVtTV38EgB3ECf8QyyYfFgKsoQ8uRc8TrGex78pEAm3WvXVOcZ89L/QYb+8AH8DiAVfgzgZn7S5yhY9MicN/fxuBZgKtgb9QpjJhOWxbt12drakjcevCm3b9957cAti5vTyuGYppJXnMbVUBvbkxUsn5xj9svvmfldBIzEtYN/UyY+V+t1yK89XjbU51wubOr8wy8x1+BjbP9djL1z7fnY2GTpkj/ub4vvZjNTcYxxrP5zjt3/6/tlvr/YZ/j9Y8xpxDXf6ybH4m05947Fr7G5+WLfvCzRDp/tv/e+KT43XlfEB24dSxdxnGRa9v4t7qfpX+lH2a/cWP344vP5zPh5HD9tWW03MFP5eyn/3Dx7WUb9y+lybMPbTxwT7vd71OjLc8/2+udzD2wrysaPjT7U74f99dFfRHnmbHRWHxlreblFvxVtzMvEjzXa+r/F3/AetkUwFfWQn9M2fV85hgimiuPxz8j1OScvf53/3fvnWeOP8vU5H8o3936Aso7vIH3sEvsQbTrK9Cq/XeZLom75OYm6TT3ms6LPYYyXs8/ov8vkmvu87NrY96vshP3Pra05H+HXKP8+Lvcc3ybnMXddmf3w86gvOV8Q/SHvoU3k9DDK0Nt72Tobn+3tdNZ67ftRpnf+flwT/RHjLfrRqO852+WYcv405y/8df45sf/8e9YaE9ebnD75Pl/XH8V7ZunUpT6kfGnUy7gu+fZ5yMJ1/D/v41pfZj9xLmgb0zz0VQZx6fvXwVRx3vA39Z96FeM3r3tlj59l47l44Tq2ftWcX1cUOZ8d5/VHf/njeW34dQU6v24ugbkE5hKYS+BrLYH5gvm1nv754OcSmEtgLoG5BL6KBH7605/q2yAmA3MvqXyi0yeRcsmNXNEG2rfTTouXruzjrCRgTJSVjSuXMMpdm9t4M8HC5ElMZMV2YrKLyQgvN7TBorxZLye46WeCKia5LiesZoOpypKsMbGQS2L5ZCKKPlhwwrHHtmOyLKcHPnEYkzxxvDGR7vvMhBMTipSt73Ms7skl3+3McPsvl1SL84xr2C7ntixJxL5oQYkWshRFPV5fvBx8m0zClSU5o7y9/HJj8mOJ15YlsWJy1N/H7yKYyicB/f3xBXlON3N27+fUfEZR0O7HSRlzjqgblClf3vJ7PyfxGVG23g/mZOALX72c/fi93yrzOfFe+pGczfn2vK/jtbNeeF1X9nw+ZcWXpHi2L9Lxdu1926w1x/fB21Xsm5dVzqdfx0/69Sn6Ee+rvbxj/6J/mLUOeX2KuuTtnd9RZrSdXHGCv8+Pwb/wL5N37Gv0Rxx3Ti/ZJuVMv+RlmvNR/CwCDXOxhJ//6IvL9NnLCHLz9u/HE31d1LW4Fs+SIWWt9xTUJdPiNH+2M79P9Z7KUIHqu6PjI30ETsdG39AWCp5QVHFrZ0dPLD86PJRf/sMv5JNPPpaX+y+1cA+Fiuvr61okAztEoTzAJMa2tqDFjgAg4DOwMaBtFJLQX5q9vl5gw5Ppqyh1r6LoGmCK4nRvxiwo7kLRMgoE0V+2HefLyzunm/7lUm59LZO/xYkoEirA4xgrpwGFdyhUIgMV5LS8sqQgCcYHXnfRNwILvP+i7Zq8DCjF9ZoFC+ijX19QHIuibBYczvJ73sfEtSznU4rPVNLKqIAiVy1MBJhKiyiNuWtBC6rBStSTRh0n2Ndlc6MAU62vLUmrVZPxqCtHR/vycveZDHoXykS1t9eWH/zw2/L//b//UQ72XiqYajIcyO6Ll/LxHz+VygRAk5a0Vjbk6dND+c1vPpWl1Zrc3NmUH/zg+wpKevrlY+l2ceL/hfR7A3lwf0s+eP+e7Nxcl50b67KxviT16kSf3+t27NR0MLDt7cuXz17I5vaWrK2vT/Xc5I5xFi8AGQOw6DDVhWrxLOYEBfUEpuAafIa/NWacVGRtdVULhcGo1ul2pNvpSrt9roWnKMgHSxGAAQB0KcuVA00YK4/Ng/1nBd7FOp+KqgGuSmwVVQBJwinSHAP1Ef+CMQrgIYwZxYd4PgpIyVrn40FUdwPrY6wCHkxVALcu7c8cmOr8/EJevtxLxdZWjA0wlRaA1urTYmDaMdkE8By0CfCbX7diLO5tHj4Dc0BQHO5nvEibov/FfejDoD+QTpsF1naiJ+TBYlrIjkXlsH/GdWQHxfco8kUxOnSBzyHwEwXULELvgpFMAHIylgGCqabA3cR8gOcoy1RicPCsWijsLmLgBF5I4FMUJRu7lgFOWdDr4/xcASnjLH+af4xbfHyiMtefikwAtB2B9QPgMbCu9ZOvqipjh82P+TUt6kfRZSqGj3Ek/q6qT/HFoTZGFHwre0a1pkwjAEgBTHUBMFV3pKCq/gjQoppIZVEBV5MKWGfQHoAixgqF/5SZKrFVAKiDH4JFgew5PTmT87NzLcgfAEA4gO0CQNOTWl3kxvaGvPHGPWXuARtft9tOQCoDPoBJxjNVKBB6YmAq/kB2WHtPzk5VJ8ynJsBZYv+zuBfrBmR5GUylNj0BUMuMTYutAcxNjFM6TmXisx9dB9KqwWct1NAngkUKMJcx+5hPMVDkRIGPS0sAncLfwW5GClgCSLSd7AdF6AAU1xpVaTRr0lhsynhovub3H/1RXh1cSPtc5P0P31a2qOXWshWAS1X+9Nln8vTpC3l12JblpYbc2lmTZqspS0stWV5Cu02pNxvSAqtbAp0+fvxYPvnkE7lzZ0e2t7Zlc/OG+lSwvqwsrylD1G9+80/SgZ+rVuTwaCwbG2vy4Yd35O7dm7K2vqZABgJHmk0U0Dfk1cGhPH68Kx//8Uu5e/eGPHx4T976s7sKZFJ2slQAroDywVABD7UFA6lD/w8Pj2Xv5b48e3Ykw2FFvvOd9+T2LbCAGAPO6em5/PKXv1ZgB9i33v/W+/LWW28p69l5+1gOjl5IcxGMORjvsuy9fCWPHn0ph4dHcnLSll63IvVGRVpLFfngg2/JvQf3pA4QRE15oJShBrao6xDihEpVtjZv2nN/8Ws5OToDdEO+/91vy/27d02+YPepVeXs7FjanTMFVTUaYO6pqg2AsQpMoljvE5phGnZMY4ZLIKqCNRPgHzDnMdbxcb+Pq/3eWf2qgkEKX+DXgVwso2CqBPTCM1jsb+uIAWcM/GTFYviX8S1Pc1bWGq66eniEMaXwHtyn1yaW1svfGbjZYi77sT4bKyaAPv470yOdnimAyvwlrdUOUFAflViczK4NLKv9rycw1WAgWGvPAabqIiZfVFZQ7psJpkI73Lv4NVvHPDEQE2IbgId4gIH65aoBO+1ABjs8wABg5juNmeoymMpiKR4CUUSpGh9jjRqPpnEA7EdlpSCVgn0LvloZiRLAmLkPnc+0joL1kWsp2hyOjMVOQWdwjwDW4rAHBTobyBk2j//gW5day8oeVWs0FUwFlYNvxpoDkMpwCEDNUNbXNrQ9ZaY6PpN2u69MTbBp1bUhwE9gEaorUGplBXsuAwIfvAK7IeKtqq5juLZeWzQmMGWQSqyBADwlBiPE3WiPoHBAgwjGVQIvZWcyMDqej30SZgMgLvP9dpADYxFjpjIWKb/24jloz2ykAFPBl0Ff6lVjqoJuIjbi85ivRiyD50O2nB8CkViwHuMiaoPZqQHGpnOoeuPtEGs2DhkwcB3BVAUr1eV8KvtqtHk8GKFgyQLAEDEZmCEttkNch7EoE7/NAAAgAElEQVTXZWllRRnDMCa0Mz3oQ2MxrFUJ7J7AVBiHAalMpwiAV9/dasnOzm1ZWl7WvTL3c4yt8TcZp/g89AdyhSz8YQCUtZcj/aHtDWsKkGW+gXOO9tAWD0pg/Admqs3NzdRvA22Zb7IYiT6C+04CvTS+BnB7wdY6jol6gbUHuYa3335bgVSbG1uXDn+y/llc4fe+9P3c3yhrYzqYAl0yQGzRP79W+PUEv3vASNw7xDiW+weu6XxGLC4t9lwFODC3nhVervjN9w+f+j7Ev+O13k5yv+eex/YBprL1rHhmfDbH65/LtcXLxK8Z/pleBmyDsprGBZnibL9+E4hF3fbf+Vw424357zh3OTlx31aWf6Pd4N5Lebf0t88j8lr2k8/HNZ6ZqojnCx9Ee4p2xhjF3xNjo3iP3wtHGfBv/Et/A5/gQW/+Hr8ecHx+HtkvP6c5Oft2YozG77y8vP7ge+b5fP+93efsg7rp5y6XC/Q2TJlwXqd78GQrZbkyPye+X/F3/h39hpc55eev8TKlzHM2PsvP+Pnz9h3ne2oLUrBs+/HlbJvyzwHYcjLg2GJ/o8+OftD7KQJ5c3Ly8vI6k9PtSzmqFD9HO+H4/fOjLvp28B36l/Or0U/GucDfl2Pwy4ea+PF6W/d64eXL+aIso0+JPn7W3Hhf7vV01vrl+5Wz06tst0xe0fdcxx68H8qtcddpg2Mt0zuvFz6O4F7Ffx/nMvrOeK1/9izbid95PfT+tkwGUX9yfoufeTucpRP+ubQNv75eNR8535vzRV5GXl95f85X+3a8Ll/XH8U17Co9UvniohSHxXmN666XK5lq/TNyNuvn3MvOr9XRnmM7sY4iN67o43jgXrSTaMe5NS/nR66SZfRf3s95e8qt/dS5smew7agzV/VJp1YP3GHu1vJVXt/x+xxMdR1Jzq+ZS2AugbkE5hKYS4BvYeaSmEtgLoG5BOYSmEtgLoErJUAwVUyy+wRAWTLKb8r9/X5D7RMWDmMy7VcuyRc357nNeC5xFRMOuSQr+xkTKUzox7EykeoFGRN8TBLFFzgxMcXvr0pY+QQJr8UJZnqKbOaFYNln7HNMbvqxxGQ1C0xim2Wyxf3+O59E8uPwcxoT7zG55P+m/IsXvlZQE3XMJ9r8d1NZ60vk/CmSuWQe+suXFv7lcdQPP/cs9PdFJ1FvcnJAmywoKrM72kBZ4jdn6FHO+Nu/hLxKp2Miji/v0V8vkzjPs14GlDmknN5E/+LvjS9Vcglf9JNzyJcbV+lelHNORtEfRX2Nbfjvo7+LfqzMlrydeR3MJUvLbDLaNK/ztkO5+pfmTCz7FzZRj66av+hvy3xgzmfRB+T0GdfHF3XxWVGmsa/RJqNu4fucv/H9yvkFryd86cy+sIAnfh79cZxrL5+cXy8bW04GXhejjmK8fOnNe+OLRPaFn/tCwzJ75HPi/Ps5iGP0Lya9j41jii/+yp4VbcbLOOpCtPWcvcV1hS/0WJCPYicyPxEAhOKxzz77zH4+/0wOXu1Lt9tRQAeKl8FWwwIRFFeiCMpABnUtvETxHgqqAKZC6sMDXVm0gXiBPntaFIgT68dDBVMpgARF+ekEcLSHHxQDo30UoflTs/3L7pxN+nUgJ9My33/Zx5o9Q84oHGWbKLqjnHlSPwu3oBOLrabUG2DyMDCz1y9f1Io2qNecSxbLxaIOr/csxDGWF5y0fBmcHfU32uF19D3KB+AWFiiTmUpZS/CjghnKcNSXxUZNgQXbW2uysrwoi80FWV1ZlMVGVfq9Czk+OVBmqoqMZDTsy+GrM/ne9z6U/+v//N9lf29Xjo9eycJkLLsvXshHH/1Rzs9Q5Ciy2FpT4NUf/rgnt+9uaBH8w/ceyvHxoXz+p08BdVH9ODvry1tvbssPvv9A3rh/S27vbMhisyKTUV+G/Y7qGwp4Ubh6cHAoL/cOZPvmTdnY2JSNjQ1lcMB/CrRwp+kjWkOhpxZJoZAzAcpQQA9QCIBQOPEfxYUAnilzSqOpRcH4b7EBphTYRgGwuLg418Ja9Bv3o+gSzFSma1plqEWsdqiAFWsQVmVsDyp4x/igHkKZuwDs8WspdMbrG22QtgXbhD/w7FS4vgCPpeJKgKlGxvRUU7YcAEOMtS6ul8ayZDaN5+ztHUwLRAmkspe3OF7A7oeuvl6MjWLgy4XUfmzeD+JzFmKREdKvy5SDByhiDAC3nZ+ZH4N94DPMhTKFNQDaEfVFKMBG+3wm/QO+h8wxXmXtS8WoBqYxtgL6it4ADFZj1TX0kTEN/+W9ysqRCsgpG+s/9gPjqR8nSAlt2XwNkr/s6jXUHYI4C59cnFbv19x4uryXX9SpAky1oKwRncSiQAYa6DyuQadxL/aOKPhVoFvyfxzb1E9N4aHFC2ktrlUAQMUKvhca+jORBRmMKtLpjeynO5LeUGQ0XpAJAIUoMq+A6Q19qCj7kYFBDaylPkwBBPBHmCsALrsy6HalDSbEDkAzsH0U37et6H6pqcAdMAhtbKwYSw9YWQRz0pdev2v1244tTAvaRwAJGPsLGLnUbhbArDWS07NTY5hSEAUBTWRzAXMjmKQqAjYvfq8AXxYYOzAVmDAaYIdJ13rbAchLx51sDbqhTFaJ+cr2UsakSIYdAjShc1jHV5ZhE4v6eyKX0ZgAOg5AlTLE1MEINlKxg4VtobKgRfB7+/tydHgmhwdncv+Nu7K9vSlNgIvACFOryycffyzPvnwuF52+LKAgulGX0QTgjJostcCKU9O+ghEMgIdudyLd3pkMhydy7+5dZdnY2NiWdhsAr45s4vdOT373rx/J/sGxnJ/3pN0RuXlrU773vbfkxo0N9b2wm26vp0CUZrMl9VpTgRJffrknf/zDE7l9e0v+7O07cufOtoKpxuOB8R4pyAxrPMC6YwVjAFSB/05Pz2R//5X84aMXcn4+lB/96H25d++mxk24Dmx9f/+zn+tzcM/3vvddefjwHQUl9wYX0u6eKCAE+re0vCaj4US6nZ6Cw8Au9ergRE7PLqTT7cn9+zfk5s6GLK+AJW1FVtZWCiYVBWcahG59Y1vv/+UvfiMXZxcKEvnmew/l1s2bqjNgKJPKWE5OjxQ4BTBOcxGgmYr0+x0ZjwCSTLYDNjT3X2G/ZKSy9Yg/CpAZWXE8f+hPGM/R/zP+wd9kIfXP8oVS9F3W5nQVSgAlA1MZ+EKNT0EAxs5kc2dgeRwMADCJASq0LV1LzV8QLAV/puuoAoGM/Upt5hLQyh1io+ATW6fNDo2dyha7AmxlzySgyoBUU6av5EwAMEWvWZjmC1nhszEWyEqZqdrw/YjTW3LjxvoUhM9iKb/f9nvM6XzBzwIUlMBU3DMYYMriYWPJwfoPkCp6ZrEIQfZGQshcVwEE109T/muszFEGJgHIlqAgm1MDsBV+xtZ2Mj1CGNBXxN4Ao+MH4Bj0B2OC7SgjnwLM8UyTIOaOYCoAQXEt+gx2KQBBG81FBRspnrdi8TV8N2QBgObG+qa2tb9/ICeniOFwiICxPWFvAB3CM7EfWl1dl83NbV2v2xcdefnyQIFuGD7WMfzAH2jMpoynCXBMpi6AjJTttwBTgR3UmGirAoywsR0aCE39WLer7dcajUsF9Ix59F5lUC0OCNJ9iP5YDKbsYmn90HzgpCILyu5lMR9zBoyRcS0BiQUbFoDcduAIYya2qaCzBB6DPlhcYyxmvMbAvOa3TF9FYDrDIRjuEBOSuc1YxJTVLAEM/Z7Qg6l8HIUxAqhL5icDNdVVj5aWV1UXaFcEU0FGxqKYwOwJ+I52TTcByB/ofDebYE6EP15TADIA5DgYhOOlHStbmDITY920eQQTM8bMQw1oL9w/Rv9ZxFBVwf/IjMP9p4/v0Sc7DKWq8S3297zex7b0EWYfNvc8oADtaWwXwK7cB6AdMCJ+4xvf0L0VgIpk0WI+x4Opot8vgKwWA5nfMn/C/ygD6ovfB5gOF4e4TFeFkHfnXPg1ybfPwmG/9vgYmHLPrYPxO78Pp636PWbcp89qO3ftpcXY+ViuKz43FPNE/ll+bWBu3e93cnlCXpeTE5/l/415Tc4x28nlTvw8+/1KTvaUT5Qh939+/HHvGveW/t1LGdgm3sP+53K13gex7z6eifcwNvK6ytjF+3Bbe4v9Af/m83gtga2Fz7BYyMuM8o3zFPOa/p6yuc/Nlbe3aMfcw7Of0a5jvyn7mPP18oh90xgu5eb8YSU+PsrpOcdblkOLNhhl6ufQ6yL74/WyrP/X9TXehrzOFetrwQitLJoaUxRsNNHP+nmIOhWvzekTPot+J2enOT/ldZn6FPUqp1M5H+p12tttsV+2uCjXVy8DP2exf1EPvHx8n6gDtOfcfXG89JG0RW+r0bewj8UaWth6zsa9bcWxzvLtUSfL/EKcjzJ7KtOT2O6s55Q9q2xuyj738qcOR3/vdc/HuN7Xsn3OSU5mMUaINhP9g9crv77mrsvJzq/1ZW37MUcfcB1Z0ja8vvn9vpedby/62Hgdx+NtldeU6XaZfvs8bs5n5HyXvy76sZwPQ66AHM7XkVvOp/p+5J6Rs1GvU15msa3c3EY7zOkjcxdlffMyj2O67hiircRxehvlGH0clZNllIXv/3XXd98P7pG8nXubxOd/8eMfzYk2voryz6+dS2AugbkE5hL42kpgvmB+bad+PvC5BOYSmEtgLoGvKoEIpirb3MfkFhNCccPtXyz4De6sk/xzyQMmA3Iv1i63W/TAJ9u4SS9LzsYNd0w+xfGWJRJiQi/2LfYJ38eTxXJtMPnHBANOp0ZBnE8++N9nyTCONc4ZZa2fT1+eXj6VOKdXPpkVk4Ix6YbvY4LJJ+HYh1xy0ssH3zNZGhPbbMPr4PTlxmjk3wlfGk4u8eXnySfSqRf+JRITOtDV3MlYOX31Y9KiCvQv/BcTwLwnN+54r2/f23RR3MHiQbszZ99eLnimL4bFd7kiIa9LTN7O0j/2Oyad/ctM3/+YuC1LYPPz+GLS60h8sZazCz933paj7ub8CccUx5KzJS9/2kp8iRrnKfqWmFyO44k+gn9T9+jTvd7RL+bmmv30ehL9pO8zv/Nz4uc/6kBM1s7ytexzlGPOL8b+xkRwrugg61MSOphyiy/Zvd76l6z4nEwatH0/l7liAD8OjnFW8jnabpSD71vUK9p27sV2zh78iyzal5+rqBNl8+/XAD+f+Jw+mIViZHyI+hPXpNhOrl/+mpzf+arFDCxs42nfeCaLmra2ttTXHh0dya9//Wv513/9VzlvX2gBIgpwGs26gqlQeGXF0sZKhTZQgIUCYBTyofDLACFLxh6iBW0sUi1YSQjgsD6h4Gwk42FfATk4VR4F4+iPFToCuAD2nvYlRqpYSJrzud62cy/kcmtbzg/iMy0yUJYhD6ZCQWwCySRGIciIfgkn5QMo4XXW+y7qD9dn7/M8sILX+b759V+LIidFAQRtJ65jUc9m2WrOR2m7Cu5h8TRZY1ACaiwyxrrQl1ajLstLTS1SX1ysoURUVgGqalSl2zmT8/NjOTs7kgUwRY0HcnR4LN/59gfyN//5f5PDV/tyfnoktcpEdndfyB8++oPsvjySs7OeVKstOT4eybNnbXn34V1lNLl1+7bs7+/KJ599rO0NB2A/6cu7796UH//oLXn7rfvKTiWTngx6bel3LqReM9YpFBsfn5xqIfvW9g1ZVzDVphbiQgY8zd8YF6yQczQyYAxAAWR70VP7E4uRMVOBwQ0AexQcN6fxDJpRJp4EDIUtgG0NIEHo+1JrSZaWl7S4UYuBYUN6txVZo/AT7av9J8YEW/NQUGwFzXatFSCDhcXAIgZmsfusgIgsNdA7LbxOQEUFAjaNnQoAA9yrrCugA0j/QQ+GyvowmjIeEUxl/q4oaDeAlKVCMc5Xrw4TkAA+ZXFa7IhnKAOc9hdFuQmkVbOichah05cx9uOaH9cBgqng83zhkF9LDHRkBfYYd6fdkbPTswTYFAVDrq0CLLNxCUxF5oFY0II+GIDNit3p+1moiwJbm8Oa9Ef9VKBfMG16oBPvN4CGFeFTH+n/UVDMAncU90I3IFPoNq7tdNoK/oEPJZgK10AmBHuhj7n4gvtcjiEXD059CpmpKgsynEjBYpIKcNlGsRcBKMgKh6HjWAeMWcN01PykFemCicXADKnoS8FQAPAsiFQbItU6eA1lOKpItz+Wbm8snR6Yq6CjKDQHoKqmPwDqaAG7FmEb0BD1/wtaJFyRsQKpOnJxfiYXZ6f676DXlcmwb0CLCYAFXQWq7OxsyTtvvyUrKy2pLkzk9PREAVRg5AN7T7t9oYVpsHeuIQbUMDYGDArgIgBZKgs1ZSc5PTszsOqlYsjkARIgQ+dRi+3Nzg34kgrUFCAF5qhU9Fwr5FmAosbmVxwrN9wCwEnQSzLrKbNPAn744nQW+6+srKodo7Dd9pt1BUONBiO5aHcU0ACgV3/YmzIaNhvNxO4CxqRTebm7pz4XgAPIotFsaqzx2aefye6usWIqG81gouAnsLo0mvAPI5UTlmM8//RUZH2jJnfuNOX27duyubklq6sbCqY6P+8qkGHQH8qnn34uX365L3v7ZwoYuHvvhnz/Bw9lbXUpsQBCdwdydn6uQLFarSknJ+fy7OmefPzJE7l9a1veeuuObN9clcVFMLuQKceKvVnMD7A62eYAzgT74W9/+1SOj/vy13/9gYKe4ONwXfuiLb/85a9kb++VdLtj+eEPvyPvvfe2jMYDkYr9nJ6fKjvOypIV5Lday9K+6MrR8ansvdyT5y9eycu9E1lcHMvS8oKsrq7IjZvbsnP7htRrtl4YGM7AJMsra3J0dCq//OU/Sq/TVXav+/fuyvrqaoKzAjSNtelYGosLcuf2TVlabiqYqtcz5jWsiQbZhX5eZnhXWQAEM2V1mkYjSUYp+5ZsI+dbPKAcdxNMFeNp+q78/jwBJRcqqkcGgFfaHbM7gDMAEAcaBcxEAP+BsR6sg2R/mxaWWixra6kanMoTNoJ7jH3Kvvf7IY6cQCOCGsdjrqfp3gSWZjtkEZmeyZiYdQDWVAhNAi5722RcgXgEa22nA7YYkeXlljJT+fXKr4nsbxE7Gus8fgywO5yCTYzJCLIwkIyt02BCM2Y7kwGZZiiTaQiQgBAFS5AFR1DMBBpVGftDmoxxydYri3sA2ETMcnh4oqA+zBtsCXvYFg4xqGO/QRYOsEoZsxTAhHroAP5NeyAA2S8uuhZ7iKg/byl4cCkdFlXRdQNgHjCeAkgFhkkwU+Gzg1eHcnZ2oeAuO1wKwD8DUmGUAF1tbd2QGzd29P7j4xN59nxXmeHgz5R5y7El4jMF7SnQ1sCi6LLqpcZIBGoZaBvjUfAT1v8agFNk9u0raBjgHe7pGevYfBMkWBQMc6+i4KwUg1Gn1b4Qv06MtYlxBPXQ708YXzJGwzVkR/J7IF7HGM5iDvSnOHyCIEbI2uJXzCsOOrB40ViNoHc4ZIAgc2PhYnEkAThayOiANGgPbG44+IIxGr6HrmFv21pakeYiY2ADfun+VQ/XqOq/KlPkgNNekGAqsJdhLqCPKyvLGkPaPcbijLFyjUA/yELFPSTaBbMT+kMmKN0JOLCEB5te2t8hvBiL7pvxLJ+/sRixmcBdOAylAHD5eeNzvJ8hiIv9Ud/LH1d4Tl+M59y/f1+++c1val4A+on++DwsddGPjeOyfvOAhcLn2X6s+K+IGc3/sK245+Xf/D7+67+P7V96YPojXl+Wh8g9l77W5+1n9fuq5/t10V877VNaPwofb1f5PJ+/z8f93DNRzlM/4VgR/doSc4N8Ti4Xys/K1ib6LupMnFP22Y8/yiL+jWcxxxZtyvfVzwcZ/HJ7vjiuKEc///G5Xs4xX0vb8/egbW/PuZyol1FOp2N8UqafuXmbdW3U0ZwelMkm9hn3emaqMpuNuk4Z+va8vHJjYh6AQFEPlsvJl+3596bRrnL2Gn1Kbh6jDnh/H9vM6Xm0g5z9+HWDujBdqzX2usxg520sto+/c7nEOJ9R7jlf4+c4pzv0Q7jO5yyi3+WzfWxSlifysa/vs/98lj3H3Al9C+/xfcvNX/QN8bneP8S+0hd52UY/ye/wue3TLS/l55E6XqZ7s3R51vhy983y09GWr2tTaDPXj5wORnleZaexT3xOfB5tOT6Tsi3zU9G24tzE51ylT36+o7/J2Refl1sT/PVex+Ln8W/KOOcruJZ5uZStV35dzT0zzh1lk9vb5try/Yw+xM9L1MNZ10af7O/lfWAV9hFsmbx8H2LcMKtPZb6VMvQ2kLOx+P1Vz0LfeHhKbrxRlrN8QFnMEPU++k2vn7zW61XOzqI9eNumvL+qf6OP5fNy/mIOpvoqXnd+7VwCcwnMJTCXwNdZAnMw1dd59udjn0tgLoG5BOYS+EoS+Lu/+7vLb8pK7s4lNHzCJJdI8xt9S1LXsuxAZQkz3O9fbMYNc9lAZyXwfDLLJwSsf8VLn7JNfUwSsdA4l8DwSQx/X0zS8tkxYeFfLGjxJk78Dv/FZHCUeUx85pIkl5rUKOry6cf+e5+I8rLMAcTKEi74nLK2xJA/Gbx44cix5eRImfln4Pcoy6kMU3GC16Fc8tGPz5+O6F9sol9+vHxZQjAVmbN88t3PQ7QltuflPE0EOjo3ji32JdpFTBb6cV4ueiiKkXJy5H3+ZRZfHsSXnFGnc3M/K1EW5eN9QpzTMruaNYYoW/Y/2nO0Y/7tCxJ8f6hzMTHIz/Fv7vTGsrlmf6Lu+DmOftc/q6z/0Q94WfkX1zldyr1EyvkE34+yJC364V+I+f76efVyz73Yv8q3+hd7OVlHOUXf630Px89n+pdhHHMcU9RZJosJBEUxGq5hwbNPSPuXvlE/vZ7lXqrGcdE3xXb8eNXjpxOzcV3ZWuhfXHrwZ/TfuXmM9hF9QXwRG1+K+YKfaOdlOk+ZRznl1g5eG9dTysnLKzc+r2MsokOBGOR0enqaCg9buta9fPlSfvvb38oXX3whBwcHWtSsYCAwYeB0cgWXGCsPCvNRUI1+oegMBdWIA1AkhaLL5eUlKxpLhTZ4Mc8iLK5HGD+BAVo4N+wroweeBRAKiiisGNRAJngmfidgjSeFc87L/LiXtxW8WpF+7j+vD5ft0/6CLHhiOK7FWBkrYMxg6SILjvoHQwJMm/JrpQdaRN/p9YovZry9+/m3xlEc+tXBVDl/mFszLsl2ypqgZZwpdk4MFcr0YsxUK62mrK60FHCwsAAmjXPZWl+VleWmMlMN+m0ZDLv6+dnZiezvn8gHH3xD/uYn/156/baMBj1pLIgcvjqQR396JF988aU8e34ke/vQ3ZGcn43lu99/Sx68cUNZoHZf7smjx0+k3zOQQr0xlu9857781V9+U+7e2Zb11UUZ9C4UyAUwFUB7mM9BYhnodkeytLqqRf34MXY06CgLMg0cg/2CgQzGWtBrJ7mDOa2nM6HMVLCHhYUERiSYysAw/W5P1QJgJRgUCuSPj4/k4vxCur2uAKCwurIiyysrel2vj3YNGAV5o0hYizuVWWGsz0Vf8Pf0RPuKre8AfIENBv9NYyMUOyuzTyrK1cJQyPNczi/OlZkJ+gVWGYCIlHmuDjCcFSvomp2KXcHqNRga45ExKRTADQKorKi6+Bx9AugSMrL+Yh4AjCHrgp3mrzwE00JtY76w+RiqXAnIZJ9ysQiLg+ArGGvQdniyPuTgC7aUQaoL1pq2yo9zury8Is3GYppXY+TCs00nrDiFdowiX4Is2S/6MWOIssLz/sBAJvQtBFJBJgWgxUAQKFhFX1H4jTm3omPMY2JGSCxaYPoCCwn7A9+JonOwn9F/Qe7G4rGoz0a/fTxIeUXwAtcYvx5N1yCjUBGp1JQlA3qhPhAg1FRgr89JzBpaAA02pIWaziUKie1lvDFWTYt+kgC9j9SCeAHTVFNGk5qCqMDs0R9OpDcA6EKkN6hIfwRmqgSmkgVlrwKzkQEicZAFAQEAOOJEbgB429Jpm086Oz2W9tmJgPgJZoRlA6CEzc112d7e0H/BOoF1C+ASMKAo44zqp/2toKcEbETBNVh5jFEDYBUtD0/jrWmR9dlFW8A4omx0ruBJf9e9JPpJ0JljrkrLgH5HIMOU8YbXFWsRwFRjCE3bhH+oBDCVARgNLGr2hj7QVpWZCj6qgiLwgcoUnyngejRRHSWYCn4KsoC/WGyCDQOghyVlaAHICPqueZgxgNvGind6YgBTyEzjLrDjDEZJr+Azj+Xg4Eh9Me7r9UXu3t2Qt9+9mQr9m7LYBKgbvqUqzUZLgSVPnjyVLx7tyfPnxwIX/Oabt+R73/uWMuoAeIo+K+PIGL4W9lGVF8/35PHjF/LFFy/kjTfuyMP33pTt7TUDCVcmCoZFfNJaaulcaq2+ysPAUgCPPvoCa9iRDIc1+fGPP5CdWxsaP+B7sCV99tnn8uzZvjx7diTvv/+2vPvuA2m2AFjAvEzkBEC9Xk8Wm8uyuLisYCqws0Fn0M6rV0ey9/JA9vZ3lSVnOFqQza1luXt3TVm61tfXpVZvJnYdzHlN9l4eyS9+8Vtds5eXAGokAAprHXy9FbNuba/Ke+/dlc3NZWk0awomBAAaLghsQtAl44srDqeZHlSUVM7s1xi8wDxEIBP9I2Nrn8PwsQ90j/4o7qO8b+B64ONhW4OMxc/iYDsIwMC/BhDX2FDjVObbCr+lzESqhwZeQWMWQhYgSWW5MxLJ9DlP+6eNJQBWWjttj2XxozE5mQ3qvgWEQcmGiziUtptARykeNaYrW8s1Dkj7NwP7GuBbGc2WWrKxsT71KXGvFeNnizcWlEGQDIj0A7b2FnKcAqfgI9MYpgxb3lcl8KedIGTyIiirDkDWQjocRwEyiflL2dsNKE4WJICNLs4Rr3Tk9LQrtZpIo1HVfQfGCUYhA3WRLc6Al/gAkH8DFNo82kENHTk/x96CYDMCzecAACAASURBVKpFBVMttpZURzT+Sux7AMjgZ9AfKTMfVH9v/0DBVJA3YwGL/7F3qsvW1rbcvLkjOzdvGyvV3oE8ffpMjo9PFXQFIJUACKRALFvvFRik8RTY04xJy9jvsKbZXAPIo3YDtiwcbgH/24DPsvhO91fQy7SX1s8S0Bt6psyiqcAWemZgSwMG6tEB03iuAKgYmMpy4MZIZoyaZKOyuBMAvoLRlbEIwVSME7mWcA/H9YVgKrZjNkCAtQH8FECWwFRmh6lIWCwuYnzI3Ib6gwQmYe7G1j6z+XqzPr2Hfht75eZiS5lmaWP0QQaeMhlrIb7aoM0HroH9ERQHBkuslZubm9JLhzDgGvh+fG7szhYHEdiEf3ENwFRkYmZ/ve3SR8ZcBOYJeoF1Em1wb0DfiXnDISpYF7DecnymB+ZPfNv4HJ95MBX6oePFfA+H09gAvgR2hWvv3bsnb7zxhrz55pvpXUFxiMvl/WdRvM/x2bNMtwgct7kzf+n/83tin/uJuRLuwfk55eFjW+6X/Bri8wz8PD6TcXSuX37u+Hsu9vbPvryGXR4wZRf74ttm++yPWXXBQjf93IELc89kjiPmXHN5wgjui2ON+YVcDsLPH9d2xgd+3D4O8P2OMij7O+5jbE9l//nvcu8a2KbPi/I+5va4HsdcrcUSNg/UoeneMR1gV3aPf27sa64vfiw+TrpKR708c3MU779sjYUMvQ7GOfLzktNjfO/jGj4j106UhZett3nfHz/HPFgGOsD1jHNDf+jbnCXr+Ixoh1F3uD56vaDuRP8V5ZzT+2jDPrbms8vAVNifGni1vHQttu/7/3ocWbCkRV0s06Hoi6MO0U5pQ34eOb7o3+Oan7OLeG9u3nLX+H5YPGH5rOvqAa6jL4tj8TYS24tj9L6SsvXt+jU96i91hGPJjfM6Nu+vyc3LVTYc9TnKMedn2Neoe/5ZOf/idaKs3fh57hlXrcFRj7wfjmtQnJcyHZw1Vt4Tx1cW68Q1KGcr3iZj7BHntCxu8c/x6/ksv4q2o05eZ07K7CZnkzm9LouDeO1VepDTJz/XutN0LtbrUOy7lz3nJvrIsvinzAav8rG5HEu07SiLeMBBTnevitNytlImc7828r5cjMPrvFxzn0W7jLp3XR/BeKPMdvH9HEx1XWnOr5tLYC6BuQTmEvi6S2AOpvq6a8B8/HMJzCUwl8BcAteWwN///d9rJvI6ibSYhIib6bLvbWON089xUvXrjEc+geM380yWMoE8K7niB+yTE7OSjL7/TKyVJQhyCQT0Cy8DmJiPffDJVZ/QyiXImRTwY/X3eGYqL4eYaPJ/+4RaWXLGJz1sjHjxZGf55PrJ631yBc+ML2JiQjDXL867f9kwSxf9XPpE6Kwk6fRFWjq32eu572Mu4cN7/QtHflZWiMSXnnxBl3tZGfvg+x/tg9+xf/7FH5N917HdqDNx/qLc/ff8nXOMa3MvIGPit6xfUReibvpxMfkbX9rHeyin+OLU38cx+hevVyUEo9y+SjKa99KOY0Iy1zb741+me92MuuK/Q3scW7TrMh+K61FIgv886CD6MtpKHMu1Fxp34SyZx8Qzn8fbo516HfN6ddXLbt+e92nez/trfHvUMZ9sL3sxFl/c8R4U3HC+vF35dSCnH9FOo/+PY6Ee+ZeQbNevk/4FH9fdsrWT/t7bZs7Oov3P8lNRvlGe/N6/pMqNPcps1ouk3LVxzLP0pEz32QbBQCj2QhEVYoW9vT35/PPPFUwFoAOK7ADY0GLourErQf4sejdmKgMU2LzUpLZQnxZ9oTgMn5sOGaOPB1OZvlzyljLs92Q0BFPLSEElPFGbBXX4Fz8EWaI9L8dZ4y70qABT+TiizF59P63Y1cBUtBGyc6EYD4V3LIrD9zr2CViFbKDUlRhXeP8b1y/anV+3X/chal1aTOiPOsytZ7l4Iuqb9zW5GEALfbVg1grGLTazIq2KnlAOvejL8tKirK0sya2dbalWwQB1Khtry1q0Peh3RCYDBSicnh7Kq1dg1TiWD95/T/7TT/5nmYCRYzKQyngg52encrC3J0+evJCnXx7IF1+cKutUrzeR975xT27cWJXzi64cHBzL/sGhSmJ5qS43bi7JBx88kO9+9y1ZWW4oI9ZkZMxU+Gk261JPOjQcQler0lhclHrD2JJMzlaAzTEWxX1WdGXsVOgLwH6XwVS439h2UOgLZiqCqbrK99BaBHsQ2HMGcvjqUM7PrSAfjFSra2uyvLSs3xujkBUVoh8KpmoC9GrsOhcXnakdoogYzDD0hQBqVevWVw+u55wzLoR9ABAA2weAAf9Bz1HoCb0ms9Nl32zABs9W5fXcs1F5PcazrOgYey+ANa34FX1mQZOPl2BbGH+jYXsaMoFF4KzXYz8+3INnUSbsI1mZ+FzGKPgXhaGQhYFGrcAVha8AgsT9osUnZgxWHJ7YXxI7BJ6Na+DP6MvMnivS7gJQaOx/uMYzRhnAxAqIvZ+7uADYxwpV7TvogTFrsRAXfp1zZaDUtrIk8RkoSicjgvXXQAaUFQ8Lwfh9bBnjIPoY/dyQPloEDt4UFHzrvQqasnFwDjw7BvqpADYFU0HPjeFIbS2B1LRtFAc7ZqqJNKRSXZT+sKpsVP3+SHqDsQD/NhyDpao6ZaVCsTqAVChYV6RCmicrykVlPdYpFID3FEjVvgAj1al02mfS61zI0mJNVlAQPQVSbcnyypK0Wg2lRYK/GygwzgAGY2WqML9h0EXz0QYMAnMe2IwMcAfAAsCg1YW6gqvOO2jHCuCNbcNkS1yusgElgKLZRkUBLabXFVmAb07MMObLi0NIzA7te12fApgKAD8yUxEMYQAKA1PhPzDQYD7BdrS8sqyjgx80VhdjLDEbB5MXCqGtj8puMxyoL0TB/9LyivS6PWUkZPEe7IesGQSxmi0bU0kBoBzJ4dGx7O+9mto2QAk3d9YUXAsfgfUQrFK1GsCt8IkLyiZzcHAojx/tyrPnB9JqVeTBg1vy4be/pfoK0CHsQm0ccU21riyHTx4/k8ePd+Xp00NlQnzn3XuyvQWgaVNqdWPkxBqAwnT4aQBYbP8yUXDs/v6BfPzxx/Ll03OpVBblxz9+X27d2lT/jefBLvb39+TRo1356KMn8uabNxXktXPrhjQB2Kpa3zD+ZgOAbRsTgGIVZQeHfwGw5FSev3ghL/deyclJR0Cms75el52dG7K9vS0rq2sqkyqY3EYiz58fyC9+/k/gEJX1tcUEFgWoLbE3yVC6vb5sba7Iw4d3ZW0NwAKAQMEsMpR6vZpYSRKYKumpzZkBs4p4oihQNjBV/bVCYvW9CRREP03/aett31oOQMNcfHzZV1ncZ37OGOnwN0GjtjZbnMZCSPxNliV8XvjgAnyoMde08Nr01IDPnlW7YOxKBCuqywRT2d6rAFMpgEUB65cBkOZrEwMY1rQK2Grs+QbiMIANDzyAPipQRxkXK7p+ra6uJfklq7IsaxqD/W5ysx9j1cNhSeYz4dP4HNiYAaoYH9k4cKvFGui/FeaSEbGQp8KxdRPAAv8G2BJrC9IfAJhBxiUD+GDsBFMZ6xPAlKfKJtXpjAQh+eIiY3ADU9mBCQkkrAcxTZT9zw55SECtiTgwVXsKplpeBthzUZoKprJ7oB4KZFJZAxRbUYBmrz+U3d09wboMeU/XLqzP0PN6XUE0N27cVDAV2Ki+fPZCvnz6XI6OAZAES1oBpJqyTFUMpK3grMR2NeWBwzqSdEiZDocj6fYRR4CdqzUFWavOKpA16UYCXmI8mKN+YgUuYgmTl7EuOSZT6gPWcbSuQFMDUbH4HH9zf0jmIdpuYXsA5oKt1cD1s8BU0DMybhpIsQDsa7w4Bmsrman4nYH/IphqumdKYKroL3RNrFmMiP8wFsRQdpAAmJIN6MR4mTYPJknE2AqmUsZJA1ZZPGMAY4wRAGzE0lgfFIiX7iGYivtwgpUIpMczEZfD7/m8jlmv/Rf3lZxLjTomFTk8PNQfPGvKaJv83M2bN1U3EePjGfAZPk7j3DKWLANT9ZEPGAyme2P0G21hbXv48KE8ePBA8CxjFEs65vw8fQ7jZ47Nnm8MaDauBII3ntJLYPO4LvjcD9cCn8eKuZvCjxf7dQ+uIYhu1nO4fvn5iWuV7wuv8/udq/bovm0fm/t+8RrOJf+mr+VYp59nwFQ+P+L3b/zcr9VeN30Oo2wsZTkyn1/jeHwfuVfhd34/Gq/3csp9R9lw3+d1I8qH30XwmLe/mLf07558/oZtU2a+b4wxcu36sfvv8Tvb8oeG0MfxPv7r5yo3P7P0L86F17Mo72hP7HPuOq9rXh5+DFddU6bL3t58G9RB/qs+PAFCmaukLPz+m5/lcstxzP4ZXue9T+DvHCttILfvjjKIfibqeex/mZ3y2VMAdGISL3ue3/f7/vvx+/57Wfnx5fof5z/OK57HuMHrx1XynY4tMDJFu+Lzc7ri9d3biZ875rVyc5/bp8TnRb2k75lle/Q93tZ5vf/Og6l8/71P8j44XlPmR8t8r8/Rlc31VT4k+uKcjvu5L1tbcv6j7Nqcjyr7LMqozGb4edSLuA74+S7r36zx+udEfcvNp/fLOf0p089ZuhBl5WXCXKz3A96fxPcbaKvMdnM+f9Y8xetz9njVfMY5iX/7seL33FxphInwPHUo3lNmE+xv2VqY+9zHFLNsLfpPzsMsXXtdP18/5GCWfHJzdZV8ox/x63vZeuB11V8fdfir+Oyv4iOi3NGHOZjq3yLB+T1zCcwlMJfAXAJfRwnMwVRfx1mfj3kugbkE5hKYS+DfJIFf/OIXr4GpfOLDb4jj7z6xWbZZL5I3Xx1MhTY9M1VZgjS36Y+Jrtxm3ie0WACJ6/xGPyZN/D1IgrCgKSZS+FIH7fmXYbi/KCyxnjOplEu68nn6sl9fXhf/XSWPWUnqMmWxwgEUSBVgqtg/308msWJimO37pEtMdFBmLBTIzZnvp0+G+kRg1Ff/nd6D011TQWRZEifqUEx4xfH4pKN/Wcy59i/14suA+CLzukk0thOToH5M1N8o95hEzdmD1/3cC6wI+vAvwOMczNK9nGx5fUz8XtXvqB/xZbl/WRf9ldddr5te36O98aVFrkCAth6TlB545+WeS8b78ebsLpcw5XW+wCCXyCzTEw+mii/N0d/cy+tof7MWn+hDo/5HHxh9cG494j1lCeGcL2W73o/EZ8f2yuYr94K+bO6i7/Bt+pfH0T/m5Bb1MSe7OPdeL6PtebvzRQmeFcg/g3PhX97lwLB+nczJNPrbqGPR10e95IuinN7xebSHuE76tZn383mxr7mik6hbsQ/0KyiQ56nUuAanVv/85z+XTz75RJ49e6ZgDhRJ9/p9LV7Cid0swvKAJmPkIWNFVRrKemDABZ4gb0XzVmCKzz2gygNTtBj4/EyL17s9KwrGD8EHBIdjfv1p5V4OZTpEPaNOQw5x3nLrb2EfBUsAX5T7+eFnKLxDwRpf9Cs4AUWciWGAz43rJD6HfPmT89fer1/WSWM6MfleZgidtZ5528n5Ab9OR/9MMJXZKJ5voAnQg1SUmQrFmH1ZbhmYaucmmKlQtHouS626NFGM3e9Io16RlZWGHB+9kv39fWXJeP/99+QnP/lfpDIZynjUlc45TmXvyKDfk5PjCznYP5bPPn8qx8cX0m4PtEARIInnu6fSbgNoN5FbO1V58GBd3nnnDXnwAGwAq9Jpn8pk3JOVpQbO/ZfxqJ+YaFAwj/gVJ8nWtdgWTAK+UNTrD22MgDornEQRIpipuipKspNhnriG2X6hkBGeCaAi7kfR4cHBKzk7O9U21tbWtOh5qbWktoPPAJ4CuIbFjLAv/Gcn159NWWOgfwAJWTGsMcUMJgbo8vbn/SttCIAAAogwn+gzxoIfY58ztiD6OOq3sXoYoK5Ya9LJxg4w6fXfwFNFwbkxIiSWBddW0Sb6g3kqDkjgmDiuGP9zXfVrA4tScS3GVBQRW//VztJeC0WsADBA/rjeAFVL0nAgJ287LPrWfk3ZPEb6HPwQmIXnaFF5VeQ4sc2on63X1W/ajwFZCTLzezWA9npdAI9Mxr44lb6I4Df0xYrEUNzbmzJJGGDECqFZREYwFcbKGBp9xrNj7Bl9go8RUHiM4m+FEKAIGjqQmADxuzI6TBnGrBi/YKwoirMNTIW2UBbsQRkTGcFeKw2R6pJ0ehO5aA+k3YENolgbPFE1cLilf/E7WKwMSGV1owYGRbE/Whv2UZSP4vxjOT8/VjDVoN+VCfyEjGRtdVF2bmzI2289kO2tLWk2G9Lpovi+Lw0wpo0BngGb2bkBXsCMomwiwGnBJxqQEoX4YKsAq4kxWgAUYcxUtUZT2Ufa3YGyXMCt68inYCoDprEEQ/W+hnutqBycKwpEw+cJ6UoQKOMIssbge9wDRiHMpdmmaHuwMzJB4FkEU1kxsa1nAEQBbIAibPNzQy2mNkCV6Ryup82TrdFszNj9UCSN+8DUYrEafyxOILiFbWBsaNdst6bxSafdNuCTgLHtQhrNqiwt1ZUFS5myKvBbBjzq9wx0AJDW8+cv5MWLXVmoVeTmzk15+PBdHRtY3zC3ALT0BmBWq0inPZBHXzyWJ08O5OVuT3Z2VuT+/Q3ZvrEuqwAHLy9NQbNggEL/vB8FiAJgqt/97vfy6NG5yGRR/qe//pa88eCGAi9g57gHvubTT5/Ir371OwVA3b69Lt96/5uy2GpIv99WuwEIAoxUYNoaDsDyBp8LPagpaAPzBga6V4evNJZ7dXgsF22AvFrKpLazsyNrq5uysrKuTG7Pn+3Lz372W6lWhrK9tSzf/+4HcvPmljJPgaGt22vL8fGhgqZu3wLjF0CSKJRHf4Y6D7UFA+cREHTphZeyC9HPe7YHQG0LtkIfq/qcFdcbxlRYK/F9bp/r9zmMb6iLvMf7UcZdjItpI6Z7thb5mBzt+z1zjNfpV4p1iGuigQwLpimudYiTCnYqgvXNRgmkKiSj65h61bG60wWw5SUwVcEoBHu2uKDX6yYgOOy1ZiBGULElNlHPClXU0lssySOzdZbAxKmgqgSQSr7cCsst/uc+wIBWADdZrID+Fj4ANo82CDx2rKYykUbdQKXQPbNzAwvbHBoDJOIb+JhudyD7+0fKNIe+NxoAixlTnoKgYMPw7WQA0X7Av1mMp4xuI5tP6BSAzgBD2fwauyh8eLPZUttCn8GKh7SdAn6rAHfAbmFvHXn2/LmCGQEWaTQA5gL7XlOZNfGDeA6gle3tm3J4eCyPHn8pz5+9kKNj7HegZ3YdgFQAOQ5HsHWshbaWYt1SvVJwMRaugk0SwLP+YKiywHWI10wfLPiCjimzEWZ+PFEwD8aDGAGspwAA0T8XzG1j7U8BgjZ9VD+Nh4/H05gQzyCI29jQjAkT//kYywPl/d6cNunjQ1srCdSjnhhrpekEwFQFM5WBrSCjAkxF4ENhx2aDlB3jQrV/aOrEWJcInAfASZm6wUimAD6sb8V6ifFB7pCf2oCuebQFA1Up22MNhxLYQRvQT8Yg+B5yJ8gJ/eD6RvmgXegmYzDvJ+PvXn4WOy1IvdaQo6MjBVMx5qNNYZy3bt1Sdir0jczPbBfPRDsegMVibOgP90CQYw+HDgwGU2Aw/TT2Mh9++KHcvn3bvlNGOB44YIDSwl8aMNTv6T2YCj6FMrIYyOL1+J9fG/yewMeolFWMa/0exO/Hda5hQ8lR8j6uAZQp1wjfJ37n+8LPuE4xBvPrlm8jtx/34+F9cbxc26ZtJSC+RpGBOSX22fd7CtBzQATarc+/ow3Kn2Pysorji7IpwPLFxpFzxf75OeBelGu3l2vOPuJnfs+am0tezzFxrF5Hvd3x+V42/nsvm6hLnBOfw4y5Ij63TCbct3l98TYV3w/RfmbliqKusp/XkbmXL3Uj58PK5s33q2w+/TNyMo1273U/2oH3b172Pr/h9Tn2O9eXKAPaAGXv24jz5u06J7ecn8n5w2kc5ECTHJ/3Xeb/jKHVYtbLcWjOZ1AX/Xd+zPje+4+YK4p+zPsIP//R7jl3UebRp/DvMkBG2fx43xx1Jq4bXr6MIcr6V6bTUQ+8XOI6l7Mr+vr4bsDbOPWbfsLPfZnuXeVHo474+YvvGHNzHT+LY4s2FmXPcUe5ltli9Aez1ozr2Fyuf7EvXkY5O+FnOZss68Os9TuuldTFWbLEd4x/rtP/uDfOPTNnN9THnB8o84n+oKecvuXWr+iDcvPMNSyuG7k1z89D9Es5ec3yH9qW0ceXqljOT8yytbLvmF+Nc5F7sB+3X//KfNbr4750QuJV5vPa97nnlD3br42+397/Rb24zrzOet51B8T1wPtC/zv6MQdTXVea8+vmEphLYC6BuQS+7hKYg6m+7howH/9cAnMJzCUwl8C1JfDzn//8EpjqOokAJmxzSUH/4NdfhFgRai4ZFzuMa5g85ndXPc8n/3zyMicMtMUXNvididlZyRq045NgTF7z81yiKd6DvyOYqixZcSmJpycPzw5xrpusnCV/fTkFtoIMyCuXRPJz4+/hPOcSrWyHCWAWj/pkrU968hlMyOHvmIDyL5x8P/l5XU+9tdOLYnL0qyR1cjroXyrz5Z5/YXhVIn2WseaSVLmEsberOEY/Xi+32C/2g+3Hl1z+ZS5tMyfTWXoSx8o+8F+f+PXjyNlIlE18EUc9iS9Kc7LKJXmjnOkzov5RBtG3+TF53Y126ucnN98+8Z3zT34eeaq97zt/z+mF/4x+PY7Dv2Ci/4svq8tsyPtkPiu+hLrK/+XWhjI94uf+RbmXT5mO5HznVWuI78NVyeOoc/7e665rcT2N/rbM7phw5r+8r8y+0Y4v4MnN4axiAT+eaMM5mdGX+Lnz9uhBm97P53QuznXu5Xx8XlwPfB/BBqPFcsoEwCKxVHR+iR2guMuKt61gDMWGyysr8vTJE/nii0fyu9//Tg4ODqwA2lbZVAxpJ6A3UHy/sKAFzJNUZErdQV9Q5NZEMXhax/gvixMv+zwrDMQ8G3NFTYsvT45eydnpqfR6HTk7N5Yc+g0yprFIm3bkdadsTcKz44s773uizpete2ifffYvEgkQQ7FYLDwDo5fqCcarxZCpQAFcEAqotpP5FXBRb2hhHfpKEE6aiqKo3qbG/kNRmv2fMgdgDmhD1/FNnBO/TuT8QdRDLfRNp/6b3yXIHZAkrdjUItvFZl2WW03Z3lqXZrMmMhlKtYKif2OuWmzWZH2tJZ3OuRZsgx3tg/e/KT/5T/9Rep1z6bZPpHN+pPehCHfQnyhgCkW0+BckFQCWtNtdOTw+VxljDra2wMSxKnfv3lCGqkqlLydH+zIedmVrE8wcFZmg2B5VqwCAoTy0gjjMCm0hR4KpGAPmdAg6SHAhmXVQ8A8mEhaR8jRz8xVWXI3STOgC2Vqg4yiAByALNrq6uqJtAEyFyQZTAwoyUcyM55kfNAZBFG8CdMiiRBSA4juwXWlxO1hrUr0hbS7GHZxfAofI/sECWY4F9/k9lvqKpAsKzEgMZfqcRMGB2p0ixjCbt+cbC4AvOvOFatTfKTNPAnWwwJb2G0FvvC/3IpisCVwjvK3yviloMxWxgmGBp/Xju1ZrSZoNMBUY2GOYimcxFjJdqV0pmMpYx2DXKMzutDvGQoX/qR8Q6aAIdWSgE8qbgDjMudkjQWb2otqKko2JCLbPovCicMXkfDm+MvYQ+KO6Ai+sQF6hRKkYGHNIFiOdH7J6sIA0wXimPh7sHPQ/03WoqiwOsKGJnm6t6ClovnbXGJMqSlgD2UE+/V5fmRpQlIzicfWn6KOyU1khu62fWkGuIKPRZEFGAEtNGnLRGct5B8XkA+kP4HtQbF6XSrWhgCoFUk1Zqew4WBsDwAwAA/QMSHV+LOcXx9Lrnsto2JV6rSKLzQVZbtXlzs62gqngs5oAkMAeq9jv2fwAqNZun6vfQzeXWi0tRNfYHEw4w8REg3/HxqIFxqOxFs0nZkdlBa1Kpw9ZjGWkVcc81IQ+3xiaCLzQ9TOBP6y4uKJ/E0yVBlvkNgCw5BzAd+uck4kBLBoEaJFZBvZbFLbDxtEm1mv6RhZrGJiKDFloZ8GK8gDE0L2x+VUCBJXhZWQsbkU8ALkSJGh6T9+GfsMWVb5LS8asBgBRHaDUoZycHCqDEwBVtYYBEaoVfAebgSyN/QusWMfHx3J4eKTAILDYbGxsTPUdtoHnXrQ7CljqtPvy5Okzebl7JKcnYwUAr64CKAHwEoC3BpSFiwdoCeK8uOjL8kpDNjZW5M033pLjkxP5w0d/kC++OJHRuC5/9VffkgcPAE7C+mQ+EsXsjx9/Kf/tnz9SUMXa+pr88N99IOvrywr4g61osT4Y2LoDBZRsrG9Lq7WiusJckYInAOxrt+WLR0/l008fKeAPwK+7d2/JjRs7cmN7R8aTirx4cSB//7N/lEplJNtbK/Ljv/iB3LlzU/o9+D2AqTpyfHKk7G0bG2ntnEB3AeYUWVpuygisZYlF2ABDpqtqszD0DJjKQIUjA+lM14TLgEm2YcAiW8RgZ9BXsh0V68Pr+Tvzf2CHJOOegaT8HoGHIlGH4dOV6S2BFguQX2IySkBf9u31OLIoQC1iYQMUWbyVAOiJYRF9ge7CjzI+NHl48BUBCPCisL+R1BA7K4OfBfsG5KUtG4Ms4mhj1TR7Nd8K+ytsnosI9M3+M2Yr2qjtLQygwnnSMWjOivZpDFVk/IK/KABbY13r4I+M5bZu4HUFsQKI79is4E9logAf7XMNoEaTJwCQ6P9ic1FBhdD/3ZevpH2BawFEBnAHQKJFtedGAlOhHxZ/2InZAFPhR5nZEqOjsYp29Yf7BAWPq29pJqBnVQFYWNMMqGJgKgRXAFO9ePlSZQ2mKsQIADxiHbfTxye6f8Lnq6vrsr//Sr744ons7WG/cyG9QQJo1Wrqq/hDynsXLAAAIABJREFU0KkkAJXpOkDYia0STJ5TAA/kb6AsAOYM4GagKegY2OWog9jDwe7gP7tgL1N2PIDPDMzDAzCwBk+flYBZGjMlMBXGB/uhf4ZcGA9DlgS/MXZGvEj5Eiyk62Nic+Jn+JexGu2ANl/Yu4HORkMAZMm8aL7EWNRsLLR1xq5paTFNd7asTHETgJsaKgsCqaAH2CHAvnJgKl2nk08BsErjmT4YLo0JjAB5HrShwKkGWNPMF9m4Xvd7zG1RDsx95Pa4FiNSzy0HTaB8faGh6wB+fB4N4wIQGmyFBERz7tgf9M/25sYKhWd4VjG+L9D9KpizRnZwgOpbt6vtgo3qnXfe0QMidKxpn8o9J3WHhfv+XQJjAttfw3cxDrTAl+BUn+PyfrnwVwXgyucnfP4ozoHu0xKwLjnGaWxTrEu+P8mTXjpQongvwvbjv2zb93u6dk5DPns3kMt1+Pb8eNhu3NtbGE0mwqLwNeqV74PFpwTBFj1mf3y//H2MBf2+k3fzeXEO/J6QYy5st2CBpM77efOyjDKM3/mcBm0w9tPLhHsQ/27O9yHK3svG60vMT/t593Ps5UNfEOUc86T4ntfCJn2fYtucU9q1t4vcHEV94Ni9nnkZe/n6a3O2WjY3sR9xTuPcl/nGXDvR7vw10Ub9WKK94T7/DsX3IcrIP9PnD+M9OduNdpyTdZSj1y32JScjtn1pztJ73ZxeU1d8P+O7GOoq7/dgqmgbOR3K2XW0x6vmNeqLX2+jHvox5Xx0Tgf8mL394H5/2Cr1I9pE1MG4BpXJN9oq/Ravj++xvP/QPVfab+X0ZZbOXrV25dore6cWr/XzMeue3JpdZhteX7zM/LuamAstk8msubruPVEffZ9y62GZPfs58nobbTvnV3P2H3Ol3CN7/aPc/bNzehR9Q9Qn6mpuvfHP8LaNa30sEa/L+aPo03I+Jicf37bXyVn+KPf83Fy/ZlslYKqy9SD68+jD4jP5t5/PWW3n7r+Obl+2jTw+bFacltOZaG85X4/7cv6gbH1BG7n3ArN83nX05iq/l9Mj3DMHU31V7ZpfP5fAXAJzCcwl8HWVwBxM9XWd+fm45xKYS2AugbkEvrIEfvazn115xEnchLOoddZmmhvnIqlQFGrETuaSFbnNdS75F5MBuaR0bIvt+JfALDb2G/6YPOV3vh9lfffJlNhvvhyNieOyvut16eThsgmeJcOye2ISFNehiMuKdovCq9ivXMKF15clz2NyCdfFF/78rCwJGxPx/oWW/y4m31EFoifPpo7HZHuub15muet9wtvLhzaRk1m0Fy8rn7DKPZufxRd7ubktG9+sZ1B+7Ld/Qc7v/AvOaBtlic5c/2LSyydWqRM+CRz7HeUWn5Gbz5gM9O2r3msh0PVY4nLJ6Og38LfXT750ve585fTL2x3H6MfFQjX/7LKEeLQlzif+zc2lT9LiOfFlddmLGV7nbftycc3riVr24Tqy4pz5f/G7FSpZP/kd7c+/lPXjjuuE70eZTkW78XKiTsR7c7pCHYy2G+c3N+9eV3K24Mft7/cvaSATvgxAe/4lZdQNXke7ZAFIznbL1p44b96mI1DLnwLrwYJlc+LlznHRJq7yA14+uAfF51gTo4zLfADuQbEU+okiJ/Qdffjnf/5n+f3vfy8vXrzQYjEUfaHwCgWGKPzCc1EgxlOtydKCoimCEfiCloVUPKk+6rP1tWAqwN9WsGQ/hwf7cnZ6ooXAADH4E7nRNvpiYCra0OsFrn5ecy+7/fd+bmfpA+cNxZIo7otAGxb7sPjK2xqKKAkE83PMsVAPyF5DMBUBHGV+Mo7Dnnm5uCu3HnndxO9XvUzO+QgyJ5i9ofDfwCALkI36Nfu8XqvKYqMmG+tgC4C+LMho0JXRsCfVykiWlhqyvgZWj56cX5zIy90X8sGH35K/+c8/kZPjAzk7OZBB91RASNRaxKnmYECZyPl5T0YjFPTWtSD+7OxceoO+AraWV1qystJUJpnVVQDTOnJxcSTHh/syHvXkxvaGNBZwor2BqdQ3oIBagRtNLR41phg7od5AHamQDLFhKtCEHpLRgHYFvYdurK8DPGbMPywghZwVqDIZayG0FvmiiDoVyVkMY1uepSU7xR4/KB41+1rQfsIuEBKgiB9TjgJmMChhHFa82tLvUCSLk/YVdKHF/vaf18Ho6wgcYoEjiyj9WuXBVArsSgArH4PFQiHzm/q0KWiCaxj1n8wWXB/p21nMibvPz8+UBYx6i754P0Q75RhZKEYfy8JUFtf7sfAajFkLigcAK4CdpTdl2DEwlbEV4HeAgbrd/tRPgXXA5tlAKZhP3I8+4h74MwOrgvHBXjqjGNr8OO6x8RCUyfXF1q9i/rhuUncASCFQFoXFXO8oB7NxlY4ymRDgyXb83PkYK9r+9HmOQeyyzI29RIvvlfbJCnBRMK86gOcrWKcm1QVjMwLDlsoFQN9UwAqgGoBUWni/YOAaLaKerh2AEyzIYLQgvUFVLroTueigYBwF5TpKqVZRiA/2NrBSoR8A9iSha1yNa8Eoh7XuQs4vjoyRqn2iDHa1hYmsrrZkc2NZtjdW5d6dm7K1sSLt81MFkgAc0FpqSbNRl8Gwr3YJ/TR2pwXVE8aWo0FioVJAlf0MBmMFU+F36joKuScVjGlkYKpL827zrwAEBYBOjHlC2YjALmaAAfhmY6ZKYAzavZnfpeJt9WUE5alvgA5WpLpg4C79XcEfBeucgueSHuF6+ADMo+UsAKYyn4Z+ATwwZSUajaVeAwuHgY2gowDCYl4BNtT+g/Gqbj5YMXjKWAaGnZ6OAnrQ7oD9BXOzKmtr61qkDaAIrjs8OpDJZCDAIC6ttLRovSI1ZWzBD4AOYJpZXl6VTtfYU3Cf2kuSK/oA24U9ASQB5ifc++zLF3L46kz6fYBCLF45O4f+GBgGXQb5YKulpC0CksL7D7bljTduyTvvvCunJ+fy0Ud/kMdPjmUyrslf/MU35f79G1JvGHALbfT7A9nd3ZXPPvtUjo5GUqu15M9/9E25eXNDASLw6WC/eXVwqCyNZ2c9efedh7K9fUPjQZ1i2MpCVWp1A8z/4Q+fyq9+9V9V5mDQuv/glty6dVtu7dxVwBbAVL/4+W8ULLW9tSZ/+eMfyL27O8qEpexU/Z6cnZ0omAtAFQXvYH0fDhRsuLyypKwkvW4nrS2KnSuYmBKS1/xAwUxVgCUMAOGLtemX4pqFv32c7fdw9ENxDUBMxPUHOs24i77NgwQIlmDchPYJSvAFiTEWp53n+uv9qfljszPrh4GQ6BsNTGVAqivBVGCMWQBw1Z5qsQMBBvAHAFN1E8AJ9pgYjdSHFjkFiwGSc0jfWZ8NwKV2RxBPYkfyrFl2LYDUKZbSPF3BHgvAKmwcNmVrNZjiDExlwNjUb+0CFAT3mr0DFMQ5HgwsBmotmk+Brbx4sS8XF139G7aHtW1xsS7NRTBBGti1AFPRvxmDW72OvY21A/9ifgxsdgZamILolJUqAcl0LQLoHnMEUJgxXAHMD2ZRrGvraxuytIR4d9mYeAACHwMsB79SU/+zu7svX/zpkRwegk0VYCZRADLWOqzfAFPBNgHw1wMSEqOixk+6FhrQFX6jnxgAVT4VA51AxmSIgvywjiBOYTyB7/A5+gc/iLUX/gV64MFUtbox9Jl+mc4o42ViW0R8CvvwjD2epQzXYh0kIxWv475vuj4mAJePN21e+sqERwCixY+JmUrBUgBTGduj6WoCU00sBmMsyfnUOV0wG/SxzDQGn5gcEKsRrKtgMYDmdc22taLImVWUYZOsqj30uY81wdjz0C7aggzskANjvIVu1BPoiHEvYzCuc5gf5jMwDsaG7CtjBvovzpvZs+VJdLxSAEjpG9Eu1k8wpWGvgmsR67IPjBvxrByYysfm1I0RAKsJPIb+Ih4CG9W9e/eU/UpZ0HpgRq0nkLw5Lh+rcv/q49Zp7JcOnyhyPgVbdNzHx/tz+SSfm4h7YPp3f59fX4o+pIMBAtDJ75f8msDfOUf+79zaEffvPmeEPvJ7/2/MF7yW40jMVDEPMKtvUQ6x37kcgV9ny+QVx+z77hmquBf3ud3LepOT5OzP2GfGGn7P6PWfrfDZ3kZy447y9tfEfbH/jvthyi0+19su9Sfmt+iX6CP4PC83Dy5lfJPzhT5uKdPN13QriNy34eV9lU3kdNPHXDl79/ZJ+fC6XD+uM6YyGUT7ZUx6XS309sB+x/HldDDXn1l2HOVw3f6lkOy1fI3311F3vS7ST1EfuR5x3LRd74OjTP3csd/xmbP8qB8r7+PzKNv4jNh+9L9xDfD+yttQbt3I+Yo4H7k9Rs5W+CyvMzlfEP0EfR3759uJa0jUS/ydW9dyc5OTfRxrznfwM7/O+fvK1jk/j77daP/Rz0U7vK59MI6OPjnOsdczP1dRPnEe4hru9bxMJ2fpBNeWKFe/Pvh5ZNwZZe91zOtWHPesv3M24/1Uziapt2XX0Z/gumjbflz8vkyn/LU5PSrT9ZxtxznM+m47Z+Yr/ZfTjatsy8uvbAw5eywb16wOM8+ck/Es+V3nWVH3eU8ufo/24PX1OnFBzu9+pYkqudiP4c9/9Bfz2vD/HkKdtzGXwFwCcwnMJfA/vATmC+b/8FM8H+BcAnMJzCUwl8B/Lwn89Kc/tfK7dIpyLgnDJAE3znwZi/tiAsEn4vx99oK2OLkwl1T0n/nxcTOf27iz735THscQN+xMdhFMhb/5MtMn43w7PjHgk0r4nUmGmKT1iZ0o37IkRC4xiP7ribjpZOmyBEouUVOmJz6pcjkBhSO6LyfLYhKF855LLMY+lI3Tt+GZumKxKIt/0K6Xu++T/xztxhcO6IOe8pr+uyopF8cQ2/dzxH7kEkfUzZhcjvbG73MJythXr5MsSol2MysRGOfD/+2TpJS7l2UOTMUEckzEzvJP0fZzyTvvO/h9TtZmG1Z4EZPQcaz43p/c5/2X9zHXSdBy3GyD//Je7xOoP14fonz8871PK/PH0bfw+SzQzvnzMrslODbn42hPbC/qKuepzEb4IgH3e387yzfmZFvW97K1K3fCmrdDvyb4l17+xaTX7Vx/cR9fiOBa75O8XOLLxdxaxWfFFzF+HqMe+bF7+eT8nH+xyjZzhZVebmzH6zLH5QFPbIefRd3OrQlex3Nyoy+KwG0yCeVeOJXZLeXvnxPnNqe/6COK8K2wOTEAuFjJf+bH7McLZoZHjx7J559/Ls+ePdPCYsYbLMRSm61Wp0VgaIssOLiGgBGCE/A9CuNRNEegFZ7pfZuyuQwBiDIWC10DU/Ho6fGxdDsXiSECJ6sXJ5nrmIcoOMap30VhH15H+fn165L359eJCeJ65e2BJ5PjGhRqEvzkdZW25udzsYUCbhT1X45l0R8PICFonsArzEVc67ztsr3Lfuzyq7m4fkVbNNm/Hvvm9Me3hcJYzJkVSQ4UTIAC/tpCTRkwKmJF8NUKivEqsrrSkmYd7AaYwy5mUpaXmrLUQrFlXUFOKNj+8umX8uG335f/+//5P+Rg74WcnxxIqyECLBCKuA8OjuX46FSOji6kVmvK+vq2QBUAXlhbXZXKAnRhIM0GYi2svWAawE9Pn7FQGctSqy6jQV+67bYxq4D1ACeq11FECQaQdAI4CjTVvgw8hx+wHSBe07kbDhU8cfjqUAsoLQYZKXPC5tamFk8CJIDvdC7VJ4OxYSyLYKCZAIzVTgUrKNq2YmcARkwX8EywBdj84G889/zsXAs7IWvz82Drukj9tOJVFNS2O209aR/hJQp1/dpV5udpu/ieY6Z+cP32axJsUdcFx6ZLG6DNF4U1VqDt9ci3ZUwavWlhM65DH1DUCvAn5PPq1YEWfUIOLLBTBgkwKCSwtV/TfFyGa3AfC3t5XYzn8Ex8huJQjI9gKsgEz0Rf0Cc8dzgYSafTVQY92LJnpuJ84X7YP0GqKP5FQbaxe0xSMa4xQjEOJFgz2iYKq9EH9J0+V4vex0WsacXYVthO3wvZKfPCaDAFUrHtnLww1hi7+vXVx0uX4xVjMDGWFNtXMw5hf1HUj0LiOkBIfRTdduXs4lwLupUVJrEQQH4LtYaxC6EoWIuoDWSDtoeTmnR6Ezm9GOq/3T4KnmGvuB5F+I3EPoL+GNuHsuQoUxJ8LwA25wlAdSoX7WPp9y9kPOzIYmtB1tZasnNzU27tbMmtm5soSRZwYVVkpCBI2+MYCA7gSC2aB6BojGus6FzBS2m9UxDV0Iq+rdAbOmasGtOYAiigSlX6+Hw0luF4pHOr/jgBA2we8AxjoCKYqgAhguEGoDaL++A34Xtodz5WAxjQMwqZjgNMRYAz/ZIx6pAcDNcZWAFMUV0FUih4EIX9AD91jT1KC6hRrD8YSq0KoOCiLLWWp2sOCuYxz7ApxB+Qqc57Aq9irLDB05NT1VvYEP0QgRlgrwGYCn0bDLoyFjCDDfQzBaBOqgam6g5kfW1TwQyqP0MA1uCvm0pkAn3AWNB/yNX0D2yAdQW+PXn8TE6Oz2VhASDdFS26B4Di1dGhHBzsGcOOsn4pEZuypnzjm2/LO++8qUXrjx/vyj/8w3+Ts9OOLC235Lvf/TPZ2dlQudk8GRsXfMn+/r58/PErefWqLd98f1MZrB7cvwdHrmCqP33+SB4/PpLnzzvyo7/4UN55+74x5UFnsCaPwSRal83NDfnjxx/LL//h1+oj19fX5P79+7K1dUNlAfDh8+f78qtf/ZM06lXZubku3//++6rzw0FHWbsMGANwC9oEKNf8iMZpY7CAgakGft3nZqCvxsSZqHlUh2ELBOhgHjHfXAO8r2MhNeO6GNP5mCe3D/U+ieB9TDLXAL+X4f7P+3o8T9f7dGAA42Efm8e9hLcrHz/F/ZkBQ4zNrvCjxuRk4yoAVTY2e5L5DVsnAGyrKWgyAbMS+5LF0VwjDOxtMSaAeQAveKYUY0Oy9dp8tR+fjgfYpsSyWMSOl1mt2Gf9V4EqxryFfYKBSuwkfOg3wH22XheMi9O5rWD9Qw/B2gcWJTA9gsEHa4go6BZ7EbB1oq/wKbu7ewrItL0Y9hkWM1h8XlfArgFnEotjYgbD+lurNRQkA8AOgVRxDm2tMCYoBXK1lpWpCvI0v1yVybgivT5iwbaCNG/e3DH2yuaiVJTNB6DYYYoRsV7U5PmLXfnTn76QszOAEAEilgQwqStjIQBaypSqwC2AqQAOAnxWNSvlxA0k1dc4BcxwADsua8wIecCfko0I1/V68K0WJyGGglwRl7Q7AFMZO58xpZpdKmAfwKnErsg4wcBUYHYdCcDjkDeAM9Fm0VOCkvA9nsmic5/XYSyD5zKWwzPJFmb+kSBgA5KZjuFgA/QX6yr2kZTLgq7zts+0QzcYL0YwFf3AdG9YGU+BT4zx0BfEFVgrOEYfOwIAbvEOGNUGygAG4JrFXzgYoaU/kAXXtcXWks4T1zfG0ba3NBuBXH1uxO9fuW/jnlHj1em8WdyncSwOX2h3p2B++hv8C8YogJwwTsw3WKkZ4zJuRrseTMW5YozPg21UHimwwb0YD+b74cOH8tZbb00PZYEewC7ADMmC5Mv+0UDzft/LdYH+j320PhR76uiP/V6cQDTzJYXfZdyV27fjs+gP8Ldfr7y/9DG3P/Dnqr00++3jcK5pfm2j/82tMz5v4X/PPdvg+BZU+nWVv/v9Ge9n7O9l7PuYy1/59ilfv0fL5bWot5gvHlDCPAh9Btv14EO2H3Vg1t/RntSbhzy8lw/HyOf6MbMtziHbYr/iPV4O/hn0R4xxNT/hYvc4D/47PtvbLnXV2xp9GOfWxzbFXr04kCPGXnHer5JxETdcZlbzuhl1NuoldcU/O3d/Tj9z80y7Zxts1+cjfF6A7Xp7ZJ/pe6OcfNv+fv+515voi6g7sf/+OWU2nJuzvC/Is7lqu/pOt2C35nij3bJd+mlcR31nDgKfMfagDy7zKVFWOR911dxHnWQb3sdFP+evifPs/XzUBa8H3jf79uOcxTF6Geb01Y+3zG/5Psd++L0V58THdd4e6D/8mNl/5vSi3pXpYZlv8LKJ8xD9Re5Zs+Y/t3bGsXg/nXv+LJ+G6ykH6vCsfSr7w3nzvo5yvWpNLxuv19moF76fHH/uPbnfS+M5fg2K/tTrUU5GOVmW+fZobzl/6ceUszsv/6jz9J/ePtmeb8vru5dTHEuZPZf5lDK95rN13dC9/OX/vLyi7PyVs9aBaDN+LSlrIzfenN+a1SfTH+zFikMeZ/nzaOuzZO5tgPf5mHlWPObnKPqw3DoU7S3qzSz/wO9oV/FaL9M5mOo6kpxfM5fAXAJzCcwlMJeAf4Mxl8ZcAnMJzCUwl8BcAnMJzJTA3/7t307BVLmNdC6pGF+4lCUO/ObYCvzyYKq4qf4qyYxc0sEno2Kiwif8fLGaL9q+TjLY97EsUejbiWMqS6D4ZO2le9J71K+izrnkTkx4Z9tLpyrmEqY+MRN/L+17quwpS3bHl1XUG5+A5LzxmbnkXU7eUx1MbAS+nZzeeX16vejDpMVxxkQOk+X43r8MKXuhGZ9/VWLQPxvPyoGpfN/i3MaksJ8/Pzc+QZqzpXgtnxOTYT6Zzmu8jnj9im2U6Wnufiam/YsmJu/8HPIlbtQ33p/rI2XEf/1LEl4fn+Hbj3MQ9djLMjcHXi5xvnKJXv9iLcqqbJ5yiU8/l3E8vtghrg9RB3wfNLGdgB3ejmf5GVxHPfLPyr1Qj8/C9bkXE1634vqR82FxjL6/1DNvy7PmyfstXDfrpZrXx+hry9aBmT4wFXbkfES0F+/LfGFLvA5t+YL+Mh8f/TXHw4Ie2oV/YeaLffyL4zK/7f1nztex2KHM73n7UJvWE+grCmJQppNUOO3nxRd/4HvPIrW3tydPnjyRjz76SA4PD7XoztsSQekYG4rZwa5k4BmwNQA4ACYGnDRvhc9eD1nAiYIwAh5ef/loRb8sALOCz4FcnJ1KH6emox7OnfZMP4jrCLAiyIWnjNPXldlf/D7qO9rjiftxbTHdMhAYivtQeAjQCooRcy+Y/Xw3FxcvgSwwR1Fnor0x5suBqfwLUa//eGZxQvtl0ErOV3s/59fvuNbn7JaF9ZCpxqrjoRbs12sL0kSxZSpgRdH1ZIxCevgTFPkbuAqMFvhpNnF9TQb9tpxfnMrB/r5845sP5T/8r/9e2ucnMupfyOpKXeqoJ5WxgqmOFEx1JpVKXZZbq8o+guLEra0NbXs0RjE8isUA1gNwqy/VylBBENUKWKFwmj30qKdMKZAhgDM80Z8vN1GuaWMDo4qd9r/YMqa28XCkTFhghDo8eCV9sFylYkIUCwJMtbqyqoWKpuc4td0OA0ABIIBlAFMN+l2thsb+g4VTNlcQIAuTDTxiQJ2qFsmi0AWFxgQXAkwFVoPl5ZVUkLpgxbt4sQkGCBTmJhCYAsQmyb8rC1did4MvSaAw9EB1MBXfGruD+Rxlz0i+BzZLRiTTEwOfFetQwW5h37OQ3NbbIo62tRS2jcJgY58CgAxMWzjZf0ntDgWf3W5HJcRCUm+DvsCOMZXXba4R9C307b5YS+1Zn2AF4QD74HeyS6GAGHNsdmx97rQ7WvynLBLT0/YN/IkCUvRVwVeJPQbF5OZvU2mjVmabTNAXjs3YgYwhzdgxjNXPF+fp3wCGAESB+0eYK7NLyJtF7GgfoEf6mug7ymLDGLuwbRYq+xjTVABFzgRN2H4DL9iVOUUBNnUFUsGeUMSNIvnzVIwNAJGybmhxvIFZ8K8ViIOJzRiDUHDe6Y/lojOW8zYAPFUZTiB7VNcmhrkKgEkAmJDBwoqq0TfYPtgP+z2wSR3JRftEej2wSg2l1azK5taKbG+vydbWmmxurMj6aktGAA0Nesr4BJ8G0I3FBGOpQ2dgR4lB2fTTQHkmr8RegbnBj86ZAam8zwboEYXzg8TYYsDOAnxBhi8yNIMZBb4JjCxTZhr4WhQk8xAaACXSAuDXadVwzI0ySiWQxhTYDPYwWw+LH2B5zE8Z0NIATGD3UqaqOgF7BuIgOBBgBehnfQEAh6a0mmAzMWAc5hv6rUX9Fxdq+6qXZAKEF+8P5PQM/r6iwCfqrRUs29G+qrsKCEFsNAAcIzFzIa9TlV7fmMAAdqjX4DcJCKnIYqupPhiAIegEWBYBVIXONcCMUwFbjMjB3ivpdACYBLPVirQWF+Xs/ER/jo+P1MdjDkwnLKf04I17cvv2Te3fkye78i//8omcn19Is7Egb799V7a31xWgqzaedAhMUPDxn3zyUp4/P5TV1QV5881b8u1vP5RqDSDZrnzy8Wfyp88P5enTjvzwB+/Iuw/vKzgK7UDf+mBOU4Dxinz86afym3/8R5Xp5samvPvuu7K6uq4sXZ3uUNl9fvObf5F6vSI3b6zLv/vhh7Kzsymd9qmytxk0Bv4J1ZXQR4wPjGbG7IjUGdb7Inai/6fSxYJN00fKKu5zuBfzhf9+H+xjotw+Pe5NLC6yNZVxXdwL4FlcSwn69CACriUxzo7xut9j5vYVxf7A2JyK9cj8P9sv9NlGo+2O4TfMl0L+YP2skWUnrelmAzZO2DVZ44aj4eVDqXSNNhYztSd34Ia68PQsgt9YVFuM1/yZsWzZPsvsNvmq8ViOT04UUAFQFNewRWWMMjCVyQrrAoEyCUxVQZw9SOx3xgKFudM9RwUHOxiDEtaB42M8AyylY2Xegk8yVkf4RKyZKeTQorWibE2ZpRbAKgUQJQ4EsB/qma5p8I22WkolAdQWF5cEbE0ALhEsPOiPDUTT7cvGxpbcvXtPQU14xtk5gO9DjcPAqAdfOJ5UlE31xe6eAqkG6osgN8SEVf0eYCr8jvVrCqjStY25agMTwX8iDu3Dx44mCtqE30L/sacD8FJjNcRWQzCE2fxwz4h5QJyI77Au81r4a+wtNf5TwJ3Fcbbna6hvrWosq/FSAAAgAElEQVR8ZuAsfygEbcvvYbhv82Aqi72KWIYxFtYW66OBWxn30K4hK4tVAOkydlCsG2bj0I+arrHQD5/fnMY7U7bF4sA1yxtVZKFugF3EnPjBPRiPsmbCJhwjp/mnsbJp0q473a50umB/5rNFVleXlRFQQWgJGEEwlY+l0AbXQu6/fbzKZ3gfQ5l4X8nPMDf4/PzsQg91IOMx4z8wRt25c0evgZ/wgDi/X+ehCrR9zGHW7yJ2SHkGxvLvvfeegqkwbtwHf4AYAGAqHlpAXbQ2kx+hX7oEJCGYlH7SYhP6nkI/XmcnQNt2yITlKnJ5VepH4aOLwmK2zfwi5UN78bmKKBsfP+fWJr8H4bP9mhjXER/D+Xli2z5vx8/8mAim8nkozu1V/fP3+HHmnhnXdV7//7P3nk2SJMmVoAaPSFZZpBka3UN2gD3gsMB+WLC9ux8PwUDwZQVcbhhGsAdMz0x3F08SPPPkqdpzf6FlHpE1jb0TSEcDNZkZ4W5upqbMzPXZy/t0ul+D5xPco8BF9SXsK+ewtj9RG3fuTxvLAuTD7/etg3AP+6vj79KpJhYLm10tL1C5cly4jv61K5dgPkMdqukP7Z19V93XfIO+Lu+75ZyG485yyjmVzoHaZqxL47+abeT7VN9rOpV1lvNa28Or9Un7wFwmr5Nq9+ln2ZYe8hyORd/1cj40x9V9yyyv2nPzPPA5Nblmu1c/4ezZcpAp29X1Pq/PuqBxkm2oz8xxbdc/vSs9HVO2dx3fPvloG9lH79PdLD99vn6nc/EQW6j5I7WTWpzP36vud+l7TSacL82P8lzSp2R/1KVHWZdqsunyT9om7svx+ZD95ft1fr/JHHU9N7dZy9PUN1M2jDM69+prarab/VP2O7X7mct09TPrjT5DdWKfrWkb2bY43mybKodDsu2yoeyTVPb5Hup59pPZhnObmpN0+c+a/8+xqEv3eB3WDnogourFoefmGEXdoo3V/N0hO8rPrMlhn99C+11gqi551XQnyzH3m76JuUTOPykb9l+fkXPmfX62JstDMuzyybX7jmCqh0rzeN1RAkcJHCVwlMC3XQJHZqpvuwYcx3+UwFECRwkcJfBgCfzwhz/cObSla0NEG8ybaFz45w2X3QV0vJjOGwldmxm1DS8uuvPP3AaLpmubb3lDi5tabKN22hc3FbRPLPzgyZb5pRM3HvjyRL/XF0UcS97My2Piyeh5Ymvzxc9YXIF7Dm0mtjJtT1TMm061jezaZlLeWGafcx/05UBND2qbhHmzqLbZVZXRA8FUurFDXdCCf50v7T/6EUXxUZTJwqF8SlXeUER7aIfFDVlGXXaA+xSYss8mOf/a99qcZLmpXeO7XNCueqxABRYvcBOuZvN5szA/S208b9pRZvnlkrbBe1RGTaGHFA/wZTLlvO8lOa6J05zjBSxtW19carE2dUALEdSXdNkkrsm6pXOYbV7nrfYSujbvNRvJtqRzkPUlj0l9jL7k0xhQs+est7V+5RcPeWO2qw3d+M4y0LGyv2SqeB8fw2fn2Ffrkz5TbUOvrQXu7ANqcbZm//rinu1m36y2leWs9qIvTPKcqgz0O/Zb5z3LnTLHNbQX6jCLHNB3Fl/qmGoyznFYx60+in4B/WEs5/dog34BACcU6qHwlnZPOfE+/Iwi/76dn597rMX1f/d3f2c/+clP7Kc//al/hkKvi4sL9x18Bn5GYUswgziTwyYYOVg4HMVMpSCzFECpTuB+FDfyxSJlRZ3HM1DwB4YfMDLMAdRaLUthdEiIOqUFYzp/9EmaH7H9XPRE/0/7Q0FoyCxO+GdxFueXsTMAI1FaiWI9FMeBTYMFWvSdqqf83YERoxZ0pkW76B/0DO2gDdyDQnR+ll+Ksj9a0MBrWgaGmqXufpbtlnGrywazX4vC3wLYKsWE0AMU9U/HE/8JWQKssFjc2vz2yu63ACyZXV5eOCPVYn7tAKfJdGi3t1c2n1/53KMA/Y//5L/ZbDywk9nAzk6G5qQKtrX57cpub5b29u2tLRZrQyErgC0oFDw7O7HZbOLsGQBTDYf3hdEKRaQANC3sbrvG2z4vBkUxMpkZ7lEUuUVB7bYBDEwAVtpubAW2lP7AhijUnU5t7SfPL7wI9frm2t68ft2wAKGX6M/Fowt78viJXV4+atiQUPDqQDJn6AKzDPQuAC85nrle+mn4G2cbQaEsxogif5x8j58o2AXYB/9gOw7ievzUgQrUezDGbO5RJDwuChCFYyiSBjtQA2oodk1/qPoVuqFxP8BXYZfwCbCNAEbp/fSV6qtpz7heAfc8YT50uGVWolzIKALgJ+wj7DDYwnjiv2tIASPhd9oW+0rfg34xR9AXq2oTrsuDvv3yl7902eIZjx49ssvLSwdSQG9QfIq26GMhh2BEKACrwsYAfxtglWA7IbCqsVuSJfXuXa+CNSL8gp/iPwFj2rRhVcFzyfCF79AuZILP4etRhK1+As+Br3LmHgcAbRqmhnhG+GfGOcqBRY0YD77THJsxggXojI+uCygOR4F8YaFx+RfWFdiQywCsQShmdyadO1tuAKILW3N0RimUHoygo2ObTcHkgCL6YOa5urm1V69v7Ga+tdUWAKSJ9QZj6zkD2whccs5ItL0D8AnxGyxQUeAMJqa3b187oKpvd3Y7f2OL+ZVttnM7OxvZsyfn9vEnz+zZB5c2m45sOADN0Mp6AJaAbgiF+R4zgokoA5UYjwD+cl0AMABNgD1si3wh9Hu9DlkFCMorC71w/R75Bv4cANAUoKMoOoe/wz+AJDde3T7oBYNUy24UxcgDFP8Xtiy1J9pkEx8L0CqK0QPc3MQAgDAtwBtkHcJzZiczZyQJhp0AUPYAlCVzlcfsAM/h2T6+e3MwFYr3x84kBTBhMOUwL/KCfBRaNoWtATKF7SwK2A4F/gFsZTw1B7tyPgJ3ASAGQFkFLNIDI90AGujF9w64u5cT1wcApZd56vlx7AaQWhTwQkcBIgeoC3YDvwBw9MRZdvqDiIN4FgEZboPF/wB0DV0HsAG+6+uvnzu7HkACT58+deYo5F1tDht+EaALsFN9+eUr+/rrtX322Yf23/+P/83BFdD/n//zv9i//utr+9Uv5/b554/tO9/9xD777Lt2dn7u/QYwDPMGpp6f/fPP7e/+/h8cbPD48on91//6X2x2cuoyAMjs179+bv/jf/yjMzk+fnxu/9f/+cf20UeP7dXLrxwwhfE5QMEZqgAsvXPQDNgV8ROAq/Ap4Sc8VhSAbm3tQb8X+0YtW4H6X97HfE2BLprT5Tw7r5EZjwCkgx7p97XcP+fouD7HMS1w1vExw6rlVvhOc0PaTZuVcauT7FRtLNW45vJwtrCNTScjB+XRlvMeA/VRi9IxNwQhhuxa9oG8rtexxby2eUWMJ0CDZNRibMfnACgBaA49hI6QbQf2EAcwwCYZ58NPuF65LQVoLD4LYGiALApzZzk0gGuR+XxpV29vbDob28nJ1MEwwUpX8hSHRBHozf1GjDv8D8A5rZ4ByC2MuN6BGHf8G7uPhk8b9OHPxnZ7M3eA43K5sadPn9lnn33uOQLa+Z//+q8ezwGmurm5tcVy6eAbgK+WcwDRkUPB/4BpC7Hpzpmv4GcQDwGwApjK12AAU5ef7hcBBCtsnvA5mK9nzz50MBUAZsgJIP8A8kJv4mf8o9/q27qAghp7KMyJxbM74C5ye7KlBoB3AmDn7a37K8gG7XIPCm3BR5OhiHuIzMG41kHfIIMA3OFwBawd4KPhT+OADfoL9MHBS9uyLgaQeDRxMDYA74sF4hQOugBoHQcVQH67/0UeA+bFYD/SfBR+elb0hzkl81SCqXgPAUjIV1yWhdHm+hbrkmXJpQDourPLy3NnMtS1PPI6AMXVV+B7guhpi9RLPA82RIZjfk72Lh4wwvva9fbW5jdx+AD7TrbX73znOw6mevHihccu5LbIdWG3mhfTdtUH0++SjRvXIwbD72Ofgfn697//fQNoC/2hzBwAPoqx4DPkrSGbiLn6Loa5VPtZGy/Cl7W2qTPN8WscwRobY1c/yd81jlAn+FPniOsc3WPMORWuJ+Nizpu1j3ym5t78XmOTxhU+i2saPSCH3+V3Aux/E3cdoB+M4PmfPp+yV3nVZJLvyTFZv2df2vVjrIt0f6H2PN3Pqs1tXq/W5rXWr65YrfPUdY3ulXTJ0cNHAWTimjyv+56f23/HmSUwUq1tlWuWscqD3+lnlGntXY7mUfv0KOdjzGWYs3Aus83Vxto1/vw5Zary67KrmvzZp+wTVPd1zLiOMUtzpt18b5eVnn4BbRKIzLUX9y3aPDne3+EfAf7st/qD7Fso49zvbCvqX3itx+9h7AvU5ldlzFiR7ZKyyHbH2J+/75rzPEf6t+p8l33rnKhO1PTjIXb/EN085FfUP2l7OjfaxiE/oXOd57MWSzS/yH5B1wFtvri7B3TIj2XfouNiXFF9UfvE58w1OK48b7V5qukTn9XlI/bFs33zTJ+oslIf1q7n62x8Gvv5HMpI16CMe135gNom78c9yK1wT46ttTHV7OmQ/up81eK1yuKh/lntVOMDZUVfl/3y+z6/a15Vxurfan61NiZ91656q/b4ji/zBXhcUYs3Nf2kTqttst1avM1tZJ+5b3zUc/VXh/0m19t1SbOvWe80F3ioj83zpLqQdV/z433+oPbsmv09pI9qJ7Xfj2Cq95Hi8dqjBI4SOErgKIFvswSOYKpv8+wfx36UwFECRwkcJfBeEvirv/qr+7zwPrTJo4vrvKGVN4XbxW0UVeqmR1dHH7rh0rX41o0h9idvrOkmGDYA2FbtZaZeyz5zA07BVLrRw016vVdfmHBjRxf/+zYTeihOKqfe68aNzh2fxbbZh9r13ZsZpSCCRbyVk+3yBnTeKNYNq9omXL5eZbFXBuXEVx2ntqW/5/E5cUC5v0u/8+e6McQxqe5zw43P5Utgvhxh0Wm+J48R1/PFOPrdtdmfN4q6xntIhtm+HmrvudBTN17VD+Riqdzv2kYj51TbpF5wnLXn5ZeoeY67XlKyT3yBhmdwPvNGJr7jc3hibAaPUYZaIEE5aHs12Wf5az+yre3zmXgeTyXWjVnKsSZ3bY8b7e/YTrEb9SO5mEDlXtuA5r01Xch9zdeqnueXpzo29TvZNrJPUp1if1nMlce/Lz7mced4o3PPdvJLr9pc6TPZZu3lkepHHqPGHn2G9lnjda1YQuOYzn9N7jo3NZ3W+3mt6hE+Y/E/rmVRDtrSF2vUU32pkceU/Qjay0UF+mJMX6jRjtx/o3i1gF3pK7TIh/1CMRSLj7/44gv7l3/5F/v5z39uv/rVr+zLL79sirRQhIi+ogCO+QKKylg8yIJ5jR0ZTMWxos/BpBOFiizoZLu8Dn+jIA+AA7DrrMD+0ZyiH3GRNsDn1nSB1+X4XXsxzD7sFgq4Buye3k/GnlJ8iLYhXxRRA8gCQJUCObpii89fKQDnM4MxAIV4AewgixdjLOOu2g11VHV59/s46f03/a8WW2pxPK5r5cWH4nMAUCZjFJlGkdt6vQhA1fymYVM4Pzux8ahv19evnUnkZDax5fLGbudXtlzM7emzJ/a7v/s7Nuht419/5dejeHg4mtmgP/ZiUxTFe3F7P8DDKMgE4Ar/Hj0C2A0noPdtPDIbjlAhCgBCgBCizwAV3TWsPiiydADJMAotwVq1WC6i2M8ZEUZ2enbq1wN8APYPsLS9efO2AVSiXbRBwAGKauO/ADBBd6aTgW03S7u/Q9F/FAzzv+gaionjejIN4ffZyYkB4BXggWB5Cru59cLZ8Whi5xcXfg0KQ8G2BW4F51e4j5fr1C/oEH0CZBeMUAB7tUBs6htjfpe/pe/R2Kh5pdog/aPaCkF5ZDbhNbpm8WLN+3sv/MRY0SbBVLQd9JM+gn1mka/66ZxP5bjo4yzASgDV4LvIQhfFruHXCFLFZyiYRgEvTtzns9BP/iNghgClNv7dOWAuGMtgLytvN/pItrKwJfSBc6XtQZZROB1+GyAe1I5TFrgHYCovRr4LBg7Klr6H/VH/TP1gPGWM4vg0P0Uf4u/4CYwgauFjnsPWnG3K2UPGDhLC3yhkh86DYWO+WNrNfOGgI9j2YAg2hVObTE6dDQSfo8D8+vrWbm5RwL6x5QaQRICoptYfTODBC2AJ8kMhOsBQI7cXL+yez50B6eb6rS2XKASf2/0dWIzu7PLJqTPz4B8Y8wDGvL8H496djUc9G/bMgKsKAGTLRuGQomKzYIMJhFXsKVAuThyDOQGwqzBSgVEj5ki48ACc6vdsC/1DAbuDAgIYAJACbJpgZowJz4ZvUkZFzxVLAbzae2294QwjYjdqG/cWBXzQyQBagZHCnJURfhD6hL+9OB3tlJ+MDW5XDhiFeoMpCyAvAF0DCBWxMGRHXY0YHMX7kF88H+xlCwcOQFZjB1GCzQmAjGAgcd1z0BeUB/a0dnbL8FlgSkSBPphfCntZULxEHUvPPJcCo2GAOKI4PsALKBIHoCb0CqAsMFUFGxhAfAECgD47+xr6C+YOPM3Z6GKssM8oVIfeLRwoAhmeOgvKLBiHSsEkAASILW9ev7GXr97YixfX9sEHT+wP/uAHnndg1r/+6qV98Yuv7RdfvHBDg81PZ49cLgAyD4YBRpnP7+2rr1/bl1++sIuLgX3628/sD//wD206mTm46uZm6cxUf/u3/7fL7vLy1P74v/0X+/jjJ7Zy29har4AhXf8ARnbwHMBxkA9ygWASCjahkhfwt1Iozfi2sw7wA4yiWDPndLoeaX1LFIDTH/GntkkfpblMxIVgyiPDkq456P81JmmOrrk412HqC/n97jqmGXFIpGGhKnlHyT94T4BMWjBaXpvxGfHzzvUFORH8kjKqtnlEy06oa17KTNdWfBZtUsem8ZrxSNczOWfm9RgPQBkBKghgjQN3p2Ut0h+6b9jNZQv7WQFSkUEzYnkLpgJgGTkQ2RgBXrm6ApgcwOqJTQBgLKxUkVvAHRfgWMPOSTAV8sjwzbFOgR7DxxbfDP0tzKHO9jeCL8HBEmFz49HUgTy3twuPSWC+e/r0AzuZnbgf+MUXvwwwba/nOQIYTAGOwv0A+wCkuQHQd2sOBlout+4fIWswVOHa8P+IZfwHUChiefjNYH0KgDQY5zB/AGOSDarRb/GzXCdAtsgxw3cWVHdh+/M9XQfRh69mIbfnDKOhTUcjzz/xHB7SpAD5yP/B2LVoWJH1e+YGbcwp+XfJ9eJwA/j8WAfiIIKoPIzr4OtGo6kt5ku7vQELF9ZTYL4cerzn4Re6JnVdKmxuqsfoA9gyT89iTacgFZdjYabi+o37Ab6n5XMVc3E7XzpQDuDaiD1De/LksV1cnDd+C88lmGo3D44DC/Kalfka9wE4n4zn+Jv34SfX24g5yDFwKIPmw8gFwWAGIBUAVMipMUZ8jrUO1hMEjKItFOaSVTX7OgUOOwjaD5OYONgaIGE848mTJ826A32GfpOZFX8zn2/BmmGTu/40YgXzLs8QG9bMkJnmqZSh5qrBiBdMavw+xwn1n7qe0c8pa36PMagPjZykZe9i33J7uq7id7QFjp3P1e+1He7pqi7k/U/M2c6znF1yF8REncpxWuXa1ZfaXGmc0TZzGzoWXYftk1W2W41l2n5dh949NJE5Ra1v+z7TedX50faoF1m+uZ+1v1U3912f7URlp/F1X+6k+Q6fu5tzyHon2Y/KX8eZ/S77xfcA6ue69LtmB3leu/RLZabt7OYvcVWeMz5DZcv2ajLVw5cOyYNt03Z1b5S+hfsw9OfMgXEP38exz/lnTT5dfcp6pTaI/ST45HxvztU19lCWKiOVZbZdXMe4lueBfcv2WbNXfUbXfhN9a00+XXqW9fIhdsv2NY/uGpv2pfash4z9oX4i2wPuy74zt8V8nv2gnnfpTW2uVSdUNlkX+GzqfNc8d81B7fp986p+4yHXqT7yUAB971zz+zV74DgZk3U8nA/6Y3y3LwarzvBeXK/vp7StrG/79PKhup7tdJ99an8P6ZrmLPhdY5TqmY4px9n31aGHyCPrSo4nD3km79n6Wn43tmr76tv5O/M7Xdfzu5zX1u6vxcLsG7JeHYrDu7q/+xKqK97WYu776lyt36qPh8Zfs4euPryPj8h6VLsXnx3BVN9kxo/3HiVwlMBRAkcJfJskcARTfZtm+zjWowSOEjhK4CiBbyQBMlPt2zTmA7hYrb0UqG04acewYYyXe4c2wfPm10M2TWoC0A0f/M4NEN00Y9t8EYZ2tHhNN+TyBhK+46Z7rZAivwzE/XwZl19w5M2GPBf4HsUFLIrRzcCuzcX8gkKv2y9Tr8qqvGR992R/nXOOTTdr84ZS3nThOHTD79Bmil6b57hzg6YUw+n3tQ3Bmtw5z5wjfclBXc2bs/hc2zq0sZZfdKiN5A0j1RV9kdAlC9WD2sZqrf0uOeYCBC0K1b7kYoDsP7K+82+1kVpfKVPdAMZzabO6ycln4p7aRrf6MtVdbtxzDvWZaJO+Is8x5ch+Zz/HMXbpr8ooj13H0iVL3MPik9zn3Lb2Ree69nJOr1Ud4xyoj6QMcjt5LrJv6toIzmOtyTTLNceo3IbaLOeT/rtL7l32UJNdLTZ26UqeB/UTtTiZXyrVYlKWR56zmv7leKJzmq9Xf6F2iM+12KQWlzTeZt9P/dVTtRV0wLZZuI+/c0xXPdtnAxxD7oMCIdE++gJmHBTxonCJRXUoGKLfYdGCM1KZ2etXr+xHP/qR/dM//ZOzJKAQDoVM09nMppOJ5wwoUkTBOZ6PdpwxqR+sVCx4Vh9KxhoFQmAMaAvgLLSDAi0vJFyt5JR/sD2g8Hht81t8P7fFcu7sRQC45LllMUHNZ6rMumyO97EdXBdxIYoscw6Cv2u+gKwyGBv+ETCm7b/Th1KIyGIugiZYBMmT/RVosWvXBC8VDFAp5CebVlyrW0zffLtJ7YHjocxaucRLM79WAL/jYbCl4B+YoDablS2XACRZFGFOh9bv3dnV1StnITg/O3VQA5ipbq6vHKT2W5/+lm1Wc9tuUNA998Lh09nUTk4f2XR2ZpMxThlH0ezY+UZQPAmmGRSAb9YLu7w8s/OLmU3HAKEA3ITC176N0K+BT3hhqYmCTbDVjPxaFOmTaW3gBfBgTYOSAKSEoshgBUAx79rZBt68eeN2BF0G0w70auygqWDMclCEF8GMHBA2Hg9suwar0drBGo3+OuAqQCit3+Op3VbsdNoAeWC/qyUKadHOvQNOZtOZnZye2mQ89qJ9Z7HwYvtTB01oXImXssjdcTryxlkMqKOhUgE2oC26T3OgUalQjo43gJHWPwRLDa5XP1l7+dvGwJb9iraEAt8AvcV6Bvej8BN+xMFuheWJha/009l31uKVxnX6M66L3Nf66e0BAsVYHMRQiiSJxcN4wYABlhoUoKKdk9mpy81BFaUgm4WVLEqG+FDoGydSr21dAAoskqIvxzXoZxQUo1D63PUp+hH+GN+zIJXxHUVQkFmwxYSfg68KMBViRxSM08flU7XDzlGwHCxa6s84hzzYQ/0kfm90YAMmKAXJmPXdJwxtOB65Hvk/L5DtO0AEQKqrq1svLgcDz3gMlpELm07PnFUITHRXVzd2fTO3+WJldwa2oZHd9yfWL2CqkOvG7QJgG9jEZDTxucEcXb19Y29fv7blIoBU8BezycAuzmb22Xc+sY8/emJPLs9tsbyym5s3tlzcOJve6cnYxijgRswojCmaZ8bY4RNgbw4xaE4GJjNTMKBg7oOxomWMCaBHgLB6wArYHda5BUwFFjqAehrwp4NugrEOD1Ndxu+YZwKq6Fs4bz5fpW8AGMCW4ZfJAhNApmC6cla7wnwCXwJQFQA10PnZDMwasG/MaTBoAUjreYADFwpoxMGiPQdTAQCAvQKwafk1BDaQvQqAQu9/MLGgTTBxwS+B0WWzBoAcYCoU0Y+dnQ9/N+AHl/3Wen3YLHKwAD8PoB99FFEXQBUPfynOJ+I/2t40wILQ+X7IvTe03j38Dy6EvtJv4m8A2oMhw+fHAkwYPiuKmtBP2B38FuIgvwOwFmA5XBeMbhu/zteMm7Wz3dxc39jV9VsvdP+tTz7xAvXxZGrLxcaev3htX3313J5//dZevQIgPUAgiCmTWazz314BaOnQLvv005l973sf2g9+5z/baDi21erOXr18Y1988bX90z/93Hq9rT26mNnv/+/ftw8/emyjURyTEzoUpw3DLwL8iZiOzzBusEE62A7xz0HAdy4JBVm7rejBFyWuQB+ct64wVGmxfAkvBWwVoEPXYw+QJeuJANXEpHhGKZj2Q5+ZCznssMSyAAHyv/DnytrDQnPvQQH8RBzkvlqwssW6to03cU271m/zMgVTRW7FAqoQE/KHAFOFDUX7lH27T9Dkqb17Z+vEP4KRd3Nm5hABZt19fsv8SF3FvQGAD30MnxLMcx6PCjgA3/tzyghaILSwUmJ9AmBJAdq43Ar4EEAXZ2kth1e5XsHh+b4e9CBYt6hvnMuwxWHxGYivwTQGu4F/uLm99dyOOYGPwQEtwUTUAAzC2bkmk+kq9Czshex8jN3O5uTX46K+jcbBjojvAaZCHgpgPcBUr99ceZuz2annfgAIf/38BeCk4csASr1DnjZxgAuYCcFGtUYsWCM+bW2+CNZU+B0HbfeDwc/jZKBDC7MeQajBqOrsU/fIrxH7ATpe7YCmQ5MJbm712/ML3M81l1s87SMo98i6RNYkz72GAwdTIabC//rasQC7mIfADoJlb9mclN8CxXfXKGo3bcwKXwjmKsyN+6MCqgtw3thGw6kzQQFMdXMD0C8OCQBodvdgiTa3A11hSIN2y/wGOfvZ+WlzyABzK48vRd9wLW3ecyCskwtrs69zlxsHXgH4hVwa62eAieC3df08mczcJrg/yHlCrksAACAASURBVP3KyL3odeNZXO/X9iiYBxMARgAb+oK1C/o4dB2KNQ2ATgBQffTRR860ir+5fuG9nE/m0wRTsf+a83E+3b4ITjZz1sXPP//cn4W+cY8E44OOwo9w7GRxij4W/+IAxnZfP3xbgKnavZ3wQnod1xzcL6H8uCejOX4GHeU9APW/1BHeT91g++wTGdh0/xnf5bmrtafPV1+u+R1tg33jdypf7aOuhZr3PgVMxbbUDnK7tX60kbP9jf3o6ldXO3qfjr82zi6Z5Ptq/auNS59Ra2PfZ+xL7n+WJa+ryXhfP/md+oKu67Od6Li69rvzPXlvWHVD31FwPPquMusR5fau/bbvAVR+qt/5fQjtJM9Fln9NN3K/sw502bvaa5dscS/XVGg3g0y62ta5of/RuEA/or5J901ow2y/y2ayPeocaR9q9sc2CabK81t7F8N+q8/ssgVcq23QZ2ebV32vjbNLJ/RdIOepy8fp/Gb76pLxQ+2Wh5lqO9RJtRHtwz696ZKP6v5D+la7psvX5Rwpv8fUse2LX1n+6tf2PYPfqdy6ntM1f6qT+Rr0Q99dPUR+eD73z7KusW9NrOVBO4URFt/rfGc/ui8mddl0Hh+u0/wnz22OKd9Ez/O8Zt9P/60/eY/qLT87pAu19rJcDtnQPj+T/WS+tuYvckysjYX9znFq5WuI9kC13H7Nb1FnmfPV4rPmHfv8xkP0PetXzVdoOzxMSecqz3/uU22ch/qW5z37wazXXf3Wdrp+PzTmQ33t+v5P//zPvvnLut/04cf7jhI4SuAogaMEjhL4DySBY8D8DzRZx64eJXCUwFECRwn8/ysBgKned0G8W+jbvuDft8GRwVS1FxDcLK5tAB2SUl6I542D2osFtom+cMOOLx+5IacbJnmDkRsu+Jzj4YZGbbOZG/Ysfsxjypum+jycNs0TzPgsfWZ+rr48qcmua3MvShpi4ynLrLahTDnzZYVuBOdNrbwBp/fo8/h7bcOOOvKQzTxtE6eIs+gn66n+rRtQ+sIUz8V13FxT/eA9+rLs0Hh0TnRTGJ/rvO7bnNLify3ky3rapftdOpD1hbpUK0DgtapvlAP6V/uvtmGd5dula9oX6hoLJqkbtZcIWY5sX+WWN/1VL1SGWV/Yd+pBlr/6y32+LdtLl3/QzWD9nUUHtU3TfE++r+a7a8/RtvE754Ayz7LpGoN+nn2V6iXnVH212qjqn7400cKHrrGrrXXFo6zfXXGoS355vnPfa3qu/VJ58+WvtlHTa/oe9pXXqBz0O41f9Gsav7Jeq+9Tf09/rv3rsuMcu1jIrwXoPPkP7XE+WVDWFs+zeHO3MJJ9VFngmfvsT8dMW0Ih13oLEMTKi6IAiMJ/qzWK+26b06FRPPjrL7+0f/j7v7dffPGF/frXv/Z78Dn6DDAVCr9QBMt7HdAEMJWDQcAAAd/fFmWyrwRN0M+wKBX9RSEZZBNFZgC5BPMD2wHACoVwBFo5s0EDoGi1WXUg5zLUR5VfjinUUy1KCDaQACkRCNaOIQrtaN8sIqQNO/PQbOYyJwBC/ZvGV7SBgv44RT3YLFBIxusx5pAHGI2CgYaxiYwu9ZinW0oENXV5gId/rv5N7VvjV8iBAIAA1MR9kJnZ2AtBo8DeQSkAcGzB/oJCOhRBoqB1Y9c3b73o8NH5mW22S5vPwdzx2pmtPvjgA1stb+1uu7TZFEV2UEAUVwIkgnwHBdSQ1djbBFiph2vuAcbDSfILB2wBSHVxcWKXj8/s8vLCHj86d7AWwEYu51LX7IXMBhtEMX4UKKOoFEwiAGCg+Bbz/fjxpYNMQlfuXHfBTIXrAG5Cca/r/nTiABwHNk3Gbl8oYEcfvdDfttYzFA1v3e5gy67bDqTaBfc1fr4UAI/GY5vPb+3F8xdesIsxsLiU7FQAOwAAsVovbLmCDC9LMWIpqAUQpwFGtWAqsKSEb3Mt3ik6j36UAsdQ8uYTzL+fhF9Yj6Dr0HmMHXLG95BN6Hvk8Ch4bovnC7uNs9Wg/DiKpamPDu64u7eXL141TAgEH3bFA/oKxqace9CvMDbwuiiCCUADCrUx18HaF6f+O8NQOVEffYDMWDxJthy3700U6MdYA0iEvuK5LDKGH4a+OTDFgRVRMB4+MUByYOyDbJ88eWpnZ+feDv7GNWg/CsqDzQrtA9wFn+bMDIWNBf3HH+sNiqzXcnhGgB5ZOM/+oh3KN+TmkbMpgMUzWciaYz/maTlf2WrZsntAbRx4gzEORwE4o/aUQvn5AuDEubM39cD+M4GPRXHzzFZebL60t2+uDdehEL0/nFhvMDHrj+NfD+DNkAf+ucwBROqDRWxp12/f2pvXr/zfZrOw0aBnp2dTe/bkwp4+ubAPP0TRcwAwr2/e2PXVa1ssrq3fu7fZdGzTcQCqwNQDncC6DYXUPqcOXisAKTLHed1+2AgZuMA2EowiwazSFtI1uEF3SVuAggCKcpa8AFO5ubmfwD/4jQJY4dyUOQmGh5bhwuevXOv2VMAnsH+3NWclKcCDAnqAP8V6G/0LEBCYz5aFnSryhqGzjMHOhzYaD73APsBUeAQPPkGfodEEUyEnCuARgZgE4LT6BDsIVihnaVqtnZkKc4pr4UcDSBuMY/A5wfSIYnowUgHkA7BJAb8MCpiqL2AqFNvHxNh9AXLANwdQKHyUw8682ApsNDhsB0A6AHcDhB3+ESxNAdhg/uBzU8A+Pn8OGow1Or7DOCB3n6MyTw4mapgxw7UGg9nGWaoANsGcwPcDZDGA3gNMeNcrdnFjL1++sVevX9vbt2883mIsSKccZHt6ap9++oF9/PEHdvnoiYP6YE+/+uVX9ot/e24//vGvrdff2vnZ0L73nz6yp0/PbDQEWCd06eRkFjFzOLQ3b17bq1cvbL1aOZDqo48/svEoiul9jwoMXe73gqnE7aQXoAzOu+tkucLn3/+1IClShkW5fAt8yHkWY1SzfnBAYgFRNcX9nCuC52OuCKjaBVO1fdG8McyGQEUyYTInZr5YAHg+3y3Iib6TeV4GCkXshC8P/00wE8dEn9yubUL94L9iG0PZusJX65pP14/8PIC8ASRnu8xzWRjMHAdAG4CjMCiAoAIIWf4rMmYM9jktAJC522ywtHH/gjkwfFT0HHkXdAP5HOwDgHTEvVJgBt9RdCfugVMNQGrshwKIFIAdb6PYWmDB4KdCnh57Gl8d7HcEN9M/x1oidLfx5WjfPwu5jsYAsw/cJ8EOZ9PTAtRdOLgRIF7kjYjBcLlvr65c7xH3IENYBNiU0F4AVbe2clDV1uYOpoIOmLOijiZTB5cEuAlOtW/3DigpvgQpMXwK2i0xGjODtoO9kHZY8jZh+dVcCDkk7gkQbPhptw8Az5zJqV2XMIcBKx0OTUAOQqCKgqmos/yMh06Qjffd9UToE3My+o/IOcJTwMdCFmSmcrD0YOwyxzpyuYTeIM9AXAjAeqSpu8B+7CE7E6GDXluQJFjNzi7OmkJU9sXtBHrgcmrZ1CJGYFoAGtv4mhtzicdOp2AvnvkaHCB4rBeZH6M9AMUjvkWOpH3RfQv0gfPIceg6lmAqtE+GVrKBxXpkYyPEr2IX6M+zZ8+cMYrF3jxUBc+p7UGgXfzL+5GQXYBASz5QAFu47tNPP7Xf+73f8/vwnzJYeX7aC7ZG7p20+hDAwbw3o58F0B+gq/AgXCMwzyagkjFX/RyuYV5LXaafzesDuji2j+t034ftUv8xF9RzypI6rbqt7eleRetSGZ9aMBm/yz93Y1TEAX03oGNq9vIFTKX9qz2DsqGd6M/8e+1+nd+usdbuY0zS73Se+ewm7hfwnV7T9bu2SR2pyfXQZ7qnSzmqvHW8eU+xaz7z5/q+oOueLAOdU32uyiPfQ39ds/98n663dbw1+6k9h/ujWR/ob/P81Oywa/5VJzmmLp3t0g/qRB63ykZ9MK5TMFX2XdkHsN0mZ2ry31hX0hfyd83f9tlcto/cf/5dG9e7+tvzQyuYp+n3Ggeyz6qNSa9h/6kr+Mm9hn2+qDY2nV/Vh6yfWX65z10yrcnroXbL/Z7sn7ON1GzgkN/Jssj7Xw/po8ag2vN0flRetWfVrtX5qNmT+jWdH+q+7tmpvnX5V41TNV+cZcYxUffy/ftkiLaYr3EcWQY5BnOM+Jljas1fqM/bN1c1X6nt13xyLabUrnuoHtX8qPp9tS/VhUNzpr4w9yW3/74206UPD9GdWrzl+pb313xO9u24FkzFWF/XfKT2RcdH3VKdyj6Nz9o3ztr81nxLlsm+NkM28R5o35hUv7vG+RD9yzqU8xdto8uf1+Yz2+Rvmr8dGsMRTHVIQsfvjxI4SuAogaMEjhIICRzBVEdNOErgKIGjBI4SOErggRL4y7/8y1LvIifgd9zLBXF+KVDbWNLNqVg0x4t13RDbt+mpm9wP2ZDI1+TNp66NIfaBBbb5NPC8uV/bUNGNitpmDjcquTmYwVS5r1lGaN+LvXDCsLwU2LfpWZsrT5L05OKmQLctLGWRZdc4uzZEu17odV3PzVJufNY2WyhXlW/zsrIUBXSpeW5vWApLtK2aLFWm1AndnORLd1xX2wyijPFdfmHftXmOa1kMq/3T8effcQ9fLqHdvOn3rv1Ff/ImXW3zq2vzjJ9zHF2bX5zTLjBV1kPOIceRdU/Hzj6obFm0RJnnlxE6p1ku+kxu1qrt8F61a+ou29KNcwXxUFe1iEP1Nfcr+6gu26nJhzqaN5h1vjkG/Ym2FCDY5VNyv/kclUvWXb1Hdaf2ec3WqSfUo9o8qi5lX511PY+fz8zFO139q81HtomavLPsavqc5VPzTRo3anbbZVfZRx56Fu1I7bJLV9UOu/xB9pPZf/B5alfq31RHCaaCzWcfm3UoP5fFN/tezjW2X07/B6UEToxHQVuAKUYN+xP6giIuFPf84he/sJ/+9Kf2j//4jw74YGETWZYICmLhGwvk0OeYV2We9JHsvPRv+4xCs7YwDP2h3JxJ4z6+g3zQB5ycDaAVi8xc9ihwk5P6unIKjWVoMxhkoggrx7a6LUVxJIvItQiA1/OFuANhCgsOn0OZMW7RTtXncL4AHuCJ/nxJXAMb815+1+WzdHx6TfYp2ba6/t4Xd5lL4F7GDI65+c6rd6PoGSXqQy8IDqYDP60cxVu2dTDVyIv1oUIoHL3xIuyLi1PbbFow1RhgqmfP/DOAo6ZTgLKCCWq9xovsUBEUmqKYcgQ2BS/8hP5FMe56fWvbu5X1e2BSARAKDG6ndnZ6ZicnYIwKEFYU5sN24hl4HhiqwKCA0+NRoA/9xJhRBHjx6NwLw1kgje+gx2B6e/Xqles15hGFmbMZ2MtOvaiSxY7ev7u1jYf3NuhDBwuYigwIpWiXc0UWKOo19AgnveMk/q+++tKLOFFQC31EAS507eL8wp8JhgeAZwBknIwumhPvoau5oClY0tbRjoOp2pPhu2ywiVkl30UxKW3ZwZ3TqTOq0A9E8WEAFWB3AaaK/H43VrcML5rH4Pe3b668SJbxBvOSizHQJj6jX6DtZv2nb+K1zLGgtwSuALQGnwZdoN6jrxgLfCl8I/RC42+0d+fAHhbh0z+zDQdTrZauXwAdOrPPsO+n9qNNyBLX4L/Xr187A9qHH35ojx5dujwJxuIYCbzC9WTqivEG6NCLYe+3zoyj6yEW41I2GiczCI16wwJg+gM8r702ZB9gqnUpwg/fMRoH01XPwaT3UaTurCR96w9Htlxu7Ha+RNQx642s74CRobNSzRcA5a5tMV85kwdYggAo6Q3ATDWyu/u+Rc11C+x0n3SHMS9sfnvj4Kjbm2tbzuF3+vbo4sw++eQD+/DZY3t8eRaMeQ7aBCvQlYM716u5OxuAYmYj+AyAqVpwAAq3fX3kQLsWbBZA2JB/QEriJ8YbsaIAqrxAm6w7LXAEYKpAIQRAI/4FAFj/Q3eLETUMdeqnXS8JppIbw58A2LW1u+2mAILilGaCKmibBCuR0SyYUDbByjYZFbAo5hYAqAKkchRfFFUEB1WwUkWhPkGUeW1IUEhhuPLif4IOYCvB0Oa2NCxgqgbYGGAqMCYNB/eGGm4HUTiwDEWBQ2fYBADJmdAKE01MEYAEUay/cSbFAkSAX8L9fcwxisJxH+Y5mBCD9S3AYwBAhA/gqestEDR8XYDuAFAA21bkewTcEEwS4C2Pmf3CrIL1swPQoSPBQIMHTieIK+d2cnJWWG0W9vr1G/93dXXlLIlgJUTfAGg9PTuxp0+fBYspgAabe1uu1vbLL760X/3yhf0///OV9Qf3dnIysNPTiIeBa4+9sYsLsMRB/wf29u2Vs5n0+2t79uyR/eB3fuBAFdhJgKkA4gJwZBdMFXliy+T0LpiqLYynP83rGvhs7oP51Al7Sfbvzb07LDWh96GDxAMHOCXYm1pGp/gsADb04xiD63lhNSXjE3PJdh1XrL88R5mhWgBx9B/PQdyEX+C+TlcO2LTfB9AN4CaPds3eSS1W6/qIMgrwYeTh3DNlnNTCYNzr+iegFMqdsbmWKxCEyVjTxtYClGzYdwLYFP4IKgTdWTvIKjBiBeCDGAEQJkGJDqYKYIuCURyexUMfHBwP2yPrVrHBskaInLwAIyOFDXAGwKoomGxANNDp8NkAUMGoVquNx2qwUMEvzOdLe/7ilYOB1yv4xrH7GDDqOcvUeOTxDtcCCIq+L5fIzda2XoH5C8B8fAbQJGIlACyzAFBBB0swCFBVxJKYm/YQJZLBBaC4AJmbQr1wNroX1+RNJT7FvArgEBMiDKOqm+STpC0yD2M+wr1I/mROSRZVPIvtkf2S+UWbn7Q5YglyxT5LwbkzHA5tswKYFn475IuY7PF1E3YB3dK+Iw+CTSOe8DAQZ5E6mdn5xZk/ius5yohgKspV10Wbu3u3I6ybwaqJfOX0dOY5OPJf5v4KcEOe7gy3BUjF9mgnClDv2jfTewgQYm5KALTHy0EwU6HNx48fO2sUDqtAu1h/41oymTH2q54oM5XaPOS0A6Zy8HrkD9/5znfs93//912WBHfh98iDJ54R4Nl4TruebQGOeX8k/iZrH4HixV6JXC46tZuPhn1w3nBHBlPRJ6qf5PN1LxHXYU1Dn62A1IgLAJaHrPMeWPbLfKaO8yG/5xinuqHrKI2beX0F39qAVdN7l9x+3hvQeJvnSOXI3FHvb2Njm8Pm+M77GGP4fU1+XBNru4f2MjpzhMo7m9xWrW+1/CTPLa6hP8nP3/d3l3y7xpDjsM5B1sc8j8wB9o0H7eW9Nd5Xm2/Oof7kmpuf6fuJfX3s0kOVRU2XdC7y79pm1lOPrYV1VPWL/eV8MlYpAL0rJ815WH5m1nn+rbrfNZ7aWHgf+1+TYS1343VDjxvYC9k9DEzfSeQx5D2DffrN/jE2dV3bZYd8d1Wzt31+I+vlPr2pPfshNsycQ+cuv4Og7GlTXTbU5dPYD7Whh/RN/bT6UD4n5xtZL7Nf4hj3jS/rvvY579/lfWbNRbK9qwx1XDlecGw617V7Hyo/tqexvrZ3xlyBfvKQPu2Lh1331uJqzffrPNb8/KG+1WSj81rzZzXdYd9yXMj63zWubO+H5myf/XT5zdyXLt9JPabO8r59NtTYey/e3ykzlcpE9Tnrfd73rtlFrS2Vvd5TkxF9g8oi27jORfs8Zd5+90AA2kR+vuYSh+Y0f59jbpdPz7G0dp/6N36vtRPv07faWHUO/uy///mxNvx9BHq89iiBowSOEjhK4FsrgWPA/NZO/XHgRwkcJXCUwFEC7ysBgKm4yD+00aObp1zU60K51k67aI7Cla6NId0w2Lfx+pDx1TavdXFd6wNfcGawTH4R0bWZpf3STR98nl8ad4Gp8kar9tlPePXTphX4xCqveDr7WpOfzlNtE7zdiMSJonGaqM4J5zt/xv6oXHTjet/GJWWtupTnLrevG+j7dEHbQeFUnEYf/9U2gfNnuI7FAbyHRSX6AijrR9685/doX/VA5VnbbK/ZUrZPLcjJL3yzPbFf+zY2a3Orc6Py5njyHOiGOvXgkF85NI/5+7w5x9NLta/55UnXM7LeKgAsb+7xhRQLUmgzOg9ahLbLOtCebN2lf9nmHuIHa5uSnBv1czV9oG6qz+va0M6+n/eovteel/1G11zSxrrsXb9/iL7UNqT1xUGXD9y32dzlV7Ns8jzWbCQD7HLbNX+U40qX7e2TD+cj+5c8d+ovvmnMVrnrc9WHwFbwt+qVgkX1hTrBQvvmkzJQ/0swldq4+s0dn1FO62/sqxT3o5gLBf4o3vrt3/5tjxEAePzFX/yF/cM//IM9f/7cwRL4nrGKfkDtjT6Lp9ZHQWOApfUUfC2swJii4Ldl22CcQqEaWCycbWG7daAA+omCXAIw0Db6dAewRTkxvKZnOTbhni4wVZ5P1ZVg94hibxbU5ZfSLI5CAZWPYThsCtZznsQ5ZVzena8oCtfCUrRHQFbILgog2WcWteciHMZjbb/rBdchW9PcQX1wV0zkM/kCuSnAUbYi5CYu0yiE9H9ecA7wEL4DUxeK4cAosHLQ0tn5zFarud3eXtv19Vs7mU7sk48/sv4ABbZIzAEqIVMYCttHXsgKINQYxa1FtgCKLJe33hYAWPe2cQDF27cv7erqlReQB/sDCup6/uzTWQCsUGwO0BXYOPD7xcW5FxyC0QcFcjydHXNGIAvkhN9RFPjVV1/Z119/3RQI8nroDgrYUVSJ3wEQ226WNh33zAmBvGgY7DBe4hbzz8JeFAKXAkIoKoBZ6O9kOvXnPP/6a7sBgAnMdAS0DId26ted2HgCm4Vere3+Ltg08J8WH9OH0G+xEDHnujm/1HwGuSu+f/v2rfcLMoGPwZgvLi5cz1s7DbYl/Md66nfzsmCsUL1mDJrfxkn46n9Z1Ijr2W/aE76j7eY8g3bHsfHeAXRjNLLJeOL6iEJdPzCidBi2CVvFeFEUTaAk22+KN72YtwCJig7Rv/s1W4AqCgjUgRZm08nUi4HhH9F3jBNAPTzro48+tsvLx8EiKPEoCteDaQS/s6ApYnKszVBQDmAd5oe+lkAqnqavuqGypJyoI9QfBZu2+WSsYdYoEneWhmBqc+AuWMpGIy94XqPP642zNKH4uD8Y2XK1sfl8Zf3hFJBM22wBooJ9oVB5ayAuDKDV0By1A2YeG9gd2tugIL08C8XoI7BFrGx+e22vXjy3q6s3dnvz1uxuY+NBz549e2yffPyhff/7n9vTxxd2Mhvb7e1bm99e2WJ+a9stQAaIRVHcj3XnGH7HkaAxpxEfEBdGoN+JPQRnxAgGJf+vMH2gGN6hJQ3DI8EAzCsEWIS5BfAY/woTWtgI9LstOPa1YwEi4FGrwvTAtUATz4pPybkfYp8DdAC6KQADjiuDOZj7QC8cnDafF8Dp2KaziQEA6yBER3exWLeAqQowc2ABXoh/DbFdAbG0a1CN0ywaQdF2FKMDSBkgWAc2FCYW6D/mG//gw6dj6FRhRerHCesAchGc1+5OFEhPiQmQxRqsTk0sRvwKMDT0LsBULUNzyMkj6TuASvoVjMdtxZkpB17Ej/aZS3G+NPdr80/6SgBC+p4vASQwnpzY+dkjO7+4dHAXgATz+cI2DjgDqyiCcMQXxGAA3+CHnd3v9ZsAWfZH9tWXz+3581f2/OuXrs9gn8Lfr1+DcRHF8mbo6sWF2emp2WSM4niM3+zJk559//sf2x/90R+5H4PdBOArckByT0HybT4sTCKefL17CI/6acaZnCt35ShdOY+zgRWAI22o1cHQxzZfDLnFnmDktTFXJZ9xNrFgSXIw9M5WV/tHbd2U13C4Bs8lKIF7fQqmYJ7GsQWAD/lDsDkpQI354r71Lp6B5/Ef13v6bPad3/XdtgP0pP3J6y/+jX4QPEJ/qb4l59r0PwDZw+eSgb4FUwF+QQbFYAQjmIpyCcAawVWhhw7KKqxG6hcjTx85MD5Akrv7lU0sLKxcAaZCWwMHxMLOAHY6PT3zfgEU9fLla7u+BqB85W2j7x6TCshiU9juUKQMf3W7AMgXfi3YjHBQwGZ9b0M/vGHqoBN0C0AeJ1ly3488QUBlBUxGucPHka2vscPCAhdxPOxP9QTtNUxhjRgKmL4w5zG+c30D9rH7HZbR1o4JzNe9G+Zruq+agbuRx4TvxX/0W1x3xNoycvjQQfxP3zZg8HO/F2AwZwctzFTMY6h7EU/ANLVxPxw5UDANO5PUxVmzntT8E3PgOUZh/KJO4+d8GWAktId5Anju7OzE8338U3Ay+0FSSfUHOZ8iyIz2RvBjA8wtvoP5pgLomj0caCcOnSg6iDUNAFXIzblfwDiFe7hu0XivzFRt7h5riR0QKA6cGI28fYCpfvCDH7gsg4F64df7+sLZ1sCoeOv+BJ+1vi3ybMbC3bVBYb4s44452PX4lKHmL7QD3ROlHtOf5TU0/RHthPGrBqZC+9z/0n0B9f95L6IWp7TPjHs5Fub7av3uioHtmi4Oq9C2a/uH2bfn63lP1zg5Bv1+3z2537oG5Th1P4Qyz/tQbTxoD2FU+Wv82tmnSTGgFhP0M93jOyTzNp/rurL+eW1eanLKsq7pW+67zudD8qk83pp+1NrJewnc69zX3kN0U+cx/57lUdNB7av+zjWH2pbufaFt6iH39BRM9RDb1fW7rr10bg/NSZctcV7y/VmX+Nyc09FP+uEXwhKYfWVt3zG/l+zS9ty3nA8eshLKrzbGmk2rrh7yR/nZh+ZhX19VRrUx04flfLumz12fZX07JLua/9P1VVcs1PuyLmk+qc/HddCJvB7ROcr7fNoXfWb2X+r3cwyiv83PVb+Q9f4hcstj0zY0l8vzmueef9dsqMtX7dND2rLGvpof0OtqMntfGdTkW2tDY8C+mNYVP/b1qyav2vU1f7/vs1p8y3GJuppzFeptLV/Ad7zP9/zfV+jl+kOy1z49gJOXHQAAIABJREFUVB6qP/hd83DNvWrj4vNa5u1oLcep2vwfGktX/9mP2jNq8Y5+Idtxl13nmPcbTlVzG/vLn0cw1TeV6PH+owSOEjhK4CiBb4sEjmCqb8tMH8d5lMBRAkcJHCXwjSXwUDBVXjRjoVrbSKhtvOK6KJjY3dLoWvDroLo2aHXDJf+e+5U3bGobODUwFTfr2H7ekMTntY0GPj/G/e6Ldd3krG025k0P/M1N99q49ylBbYNNn6mbgTGW9iVgHlvXRuNDNnJUVvw9z+0+feK1eUOzNnbtj7fpL7vbE/p5z7tj3wX78cUr55EvxKkH7IvKk2PILx+5Sab3qp7kcRzagMT1+cXwQ+anplv52bUNMspgXz9r7XTd16WzNZ9wyMnpBmTNF3TZTE3/dGOTL/Hc/kqRE75nYQXlrWAqFkhgHFqsr7bE36kLeU66NmgfMr/Ztrra1mfU7ADtZDtSG1Z7ZFu1drQNfM/Cm9x+zT9w3vQlYJcMtD383vUCJdtc7vO+9rt8TS02HrIpFpLW/HP2T5TN+xQlZN+9z4Z4rY5dx1TzRXm+8HfXy9ocD1VHOU8ZTIVrWOikLxH50pB61BXr0eese1qQoz6dOqA+G4Xa+D/M0wDgidNTL25GcRL6gMIwsFKBkerHP/6x/ehHP7Ivv/zS473mDRoPckxgAVIUtqHwFi9E2xgU8aU9LbqVW3tSPEAc7A8K41DAg6IqMPnc3AQr1Wq19ELgxt+gALKcCKv+IeuMyo99rdmPzqfqTci4LejO3+Fv5l1kpqL/zbGVxV8E3WhBFfqN4kqwQLBIEPejsFnBVFoIR/+M56l+1eZL/cn72JXacS3u6/cao9gH75eza5RC6aZgOmq4A6QWxeyYez/k3sFUAWQCSAr6AdDD7GRii8WN3d5c2e38xosaAaYC2MnZQtaL9pRgC3AICukdTDUa28CLQVENHcxS9/dg5UBR5sKWixtbLm9stZ574axnXF44HYW30Os4TR36jYLMVbBruV3NClAGhbfBSAHQQCF78ULJOIm817B1oOARssFn0C/cBzDVxcUjLzJEATRAVLNJ34ajkANAEfjnL1YBqgJ7m7MioLA4bAM2P5vO/B9AKShev725sddv3gRDkoPURv7dFEW+Jyd2+fjcYW6rJQoZeZp7gA+bYssCosAzlN1NdZx2mNcYvAZMCCgkff0azAwoJl54P+GXHj268BP/W13mYQgBtGjahL64zqBQ2K1WTvMu7BUoTl7H/eprUdDJ3IZ+DH3GeDAf+hn1VYt+mDuH/ZBRxzl0/G/cj3lGe3gWADRoB79HbAlwVdhw6/+cRaYB3gAAUpiZyK7hzEwo+A59xO8sNr2d37q/noynzkwFMNWzZx+4X28LNaK4Pdh71u5b4WtwH8YXIDIUr/b99FPojPogtKOFvpSZ6ofKmmAqZaNonxNFsJFHFT1GoXcBuEXR8tiZ08Di5MXJrtvmfwNMtVpt7XYJ+wWQCvK9s5v52uYLzCNkBAa6sbNRANgSLE/mjFSIIf4sl2b4ATBLAUwJvVwv59a7X9vJbGSPLk7tO59/as+eXNrFxYlNRgP3S5stgI4ru9+CsWVpqxXAKStnt0LNvfsZGr/bDQAywWyHAmr4FrCRKJAq4o9rURRNYK/B/4mMCsOKA3xdDwrjiIOpNu7W3E4cNiZgKvjWsoZE02Ajgv9wu/R/WmnM/Q2+igjGwEJ04noa4JLQqYiHBfyFPpEF5g4F70tbLOYFoDN2Fj4HU41gu9D58K0KMvJ2CwNKsFM5NiD6WIBVbn/+/y17Eb7HvK6WwaQDvRkOAsQGsAFBLdsN2CfgL9fO+DcawG4piwDwBfgFfr7IwJ+L/4HNQ76F/amAwt3v+V0oKgSYBOxLcT/XC22OgucFK2ac5t4CcZh3cc1FHxEArMJyNoRuR9EZAIhuY5C5yxH2jEL1oS3XKwcgjoYzm4xnNh5P3W7AlAMfHCCbgbPAobvQHz4Htg5ZXl1d23R6YmenF/by1Rt7++ba3l7duh5PJxPbrOFL1vb2CmAPMMwBWLiwLexjC5bGobPxPXt6ah9+9NQ++fjjwvSyirlv8rfQZTfSZs3WAuyoBOH/2r2onOvnvE6L1h66JqI88cywj1099/kqKGYyFDVMPw6YKprQ5DMFTFUYlDyXdHMLu3adpmIXJ+A6Q4SWCyTsDZ/Pb299rqHb8NnMIZmXUj6hr2Gr8FnBVtey8WnOHECk0HHNHaGHiBNk3Yw4FYxvuRi2AVP5YQi7DAWNvcq6gOPDd4vlIuKN50HIoRADwJ4JPwp/GLIKBrNgZes5K20Br7nMg4nJ+x/owAa0Sn/pMbaw3fkOoedQAZhxlrQChmOeDvtwQIofYtSCw2I98O4YwTwUzyKbIH7eO6B/Mp3Z/V3flsu1vXkLIC7yTgCaAbzs2RL5B/zVeGwOprrv+d/Lxcqub29tUcBU8OybDdiU7m08QV4ZoGrGSTwPCoZ2seZDvGHe0jIegdVqiIDqrFqxFxQHXLjalaGFjrQF4XgO2mttsGT8zpAX/qwBU4FFc9D39teL+Q5bLWXHvIu5MHMI/MxgKuqF+73CWow+YxqQbwPoxH5FTAnwW6zne3a3DWBbAFQBeCObXjD80Ve0ORN8Ig/9CIZTMPfh0ITZbGqz01mTN2qODJ+LuQBoip97Tnt/bze3OMQB8x523x/0fQ2jYCoenkHG1jdvsNYJYDv/o30oqJFxhvk5ZEtwE35yfYtclGxUzM8am+8NPB/HGD/66CNfjzB/Rc6oeT1jVKyPY064ruWeo64NFEwFeQOM+93vftc++eQTe/LkifePIDnGQQcvFsZJtKVgKsRZ2qmuQeOZoXue6xTWVgCMu/Y01HfGmqy9Vver0F5e2/Ba1Veu29kvBZwxvuUCb/ahzal2D5xTv573zBvFkF9yvOPf6uP5WY6j7KN73HIoXY6t+kzqXu5Hvif7TOok76vJoHZPfk7eW9X3FO7zZT5rfVT90T6pzGvzku/LMtFx6f21+eL3u3G5duVv/tkhHcvzUZOV6kqX3lB/1K5y21k/dZ55bReYit9nnT5kBzV9z33VfuT+5zG061hlly15Y3lXR3+hsaDWbq0fvK7dKyIz5y4yVHUmy1HnPOunykNlWZv37AfbWIuEoe1X1nN9P6Ttel5VeZ+5z6b2aX4et7bD2J71tWaTO/lzB6PtQ3zSQ61U5djlj5v4LIcUHFrbZPt6aH/ydeyf+lDG/OyrVEfUdrXNrveFuIb75hyb5g/4vRZ76eu7/LrOcbaFLPtajNT7acPvI8scAxkr+aw232zXF+ofavqhz6/Z945tps5meXS1r/3+X6HvD7HlLt91SP5ZL7t8Yk2O2UfW/FGOgV1xRX16LX94iI02uuDbbO9XHtwVq7tshf2t+YAuv5zjxkP1KXwI90ui9TzfNZ/+EJnV+q8+hd/r8/bZUZe+/Xv1r9Z+1qkjmOqQ1R+/P0rgKIGjBI4SOEqg5BNHQRwlcJTAUQJHCRwlcJTAwySgYCrcUVtwd22k5Q3V2kYMryFLARf+eYOZz65t0nVt/HdtIOzb6NU+6lj5IlsLa/UFIvqnm5m6aZc3M/Lz922C1jarqhs591FUrfLT5+oGgm5qq5y7NjB2NhCb06zldOM9bFjUsq6XlF3y1jEe2vjLmyNdRfu1efDPWISc9Du3m3U/b+KxsOLd4oF4CYT78yYTP+dGcN7s1pciNdvL86o2mjd3D8lRdVi9Q56Lmk7qOCjnro3ibBt8Vm3Os5fimLo2/mp6roW8+3yQyiu/qOJ3Oh/6kl9f4LPogn3PYCrqAX0KCySyvdY2T/Oc6nzXbEnnAL/zJSX1rSYPnT+V944f6HgZxv7wvqwDfK5ex+flFzo1PeqKQV36ys+zzuax1Masz9IXbFknsy5mPa75I5V79gn4TsFUuW/ZXmp2k+e1y15qMSKP733sM8+D2lFXDOjKE1RXamAqLebPp5PW5r025zp+vqTM/kL9eeO7UPbrDBFLB1A8evTIf0dhFAAM+A9Apb/927+1v/mbv3F2KrSP7xgnslzRNgvbMF4t1AswlRa1tWD1AMq0J9ZT5gE8iGI7gLvwggXF3ldXVw6kwj+dnwYQVYrMD8lLbSqPqaYzNRvTWEAdVV/LorYAzMRp2QqU4nMIKEDxHIrlUOSG65mv3d7Obb4IwAf+4/V6HcFU+F5fxOZYUCsgUl3tsp99n2dgTc4tajbuIJ9tywSkfQYsCKAG3BfMVJAddCgKgJ3ko4dCvY0Di8aToc3nN3Y7v3bgD0BMH334kU2mKO7tO6gh9CMqQnv3aBNzAaaYAIx44eWw7+0N+ih6nDuACgCJ+7uVWW8boClnlABwYmPrVYBfwsYAJgJLwNwW87kXi6LPqHWMWuMoCB84KUDo/Pn5mbNFTSZTZ4eC/TlIqxSTs1jm9PTELi8v7dkHH9hsOnYWnLOTsU0nKHqP09xDr6KgFbJF0byfdl9O6gewalROlyeAC1XKz188d7ANwARoA8AlMB8ATPXxJx86GxgYQ4IBNQpdmCNwntWXqR10FdqojeCazXrrBffwMwBKAtQJOzjBuB9d+M+2YJLFo1EE3sbdYFN515cQmFHAED4NcR19BtkM0HfqIW1CQYrMfXAN+sMcCJ+zLfflBhaktRfpeoHtLJjp8ByMDwAGyAzX8nnBGhD/WMxK3x1+Y+TzosVGPBwCkgig09plAPnCn6NA/OTkzIFU8JsA4wW7TLBhOTgJClkKVgGqc3Ya190A1eJ6/I6+c/wty1tbLEV/uyOHsmbQZ5AFTOMVZcn8Dv3jehBxCkbk/tOLtocOLALeYAtdd2QAisNHtlrf2e1iY6s1AKh3dutAqntbrqEnKOYHcHIczFQOpoKtRJGz+1q8xAez0BogSrDcvbHrt69sPr+1Yf/ezs9G9vjyzD784In9p+9+ZmdnM7vbrmy7XjkjIlzDsI/DLRA/Ueh+62xP+C+YFaPowXW2QAAQfwGSC3ayKPwPNGAwMEXhasAFHITjfwegin7CWU+cfUTBVLgmir4xRgAtHPyJgnoylOBnw2nc7gG4fcJGOos0oo8O0oHPHMK2eIq/MM84aGj3FHb4y9UarDYLG40CXDqdjh28E2uN8KUtKLEFcxBH4qAIALkKkIggpDamt2AqyjuYp2AjACqEzAHocSCA5yZ4LMAZW+vb1vo9FORDu4CSAYNZkf9d/HQv4rYWIBiwgHms8CLjOLQlAI742S+FhQGqQpEh5RIAtrgHgIQGMFIAVaGXARYJpsZhE3PCX7UHW9B+CEbgGs9ZHQuYd4v++AEsAHQCDAJgTLDAYR/LGUjGkA1sCmMNQEkwxAFIC7ua28X5pT15/Myur27tdr5yljgAPsCMNx4NHIxyfXNly8XSYxB8C/9hzhH7Hl9eek4Z8QM2GCCIwsHW5D8B5gg7CAB+OdwAhXSFhZHf5/0ojTU5V8ccam6yb52xAzAoaKRor4Ceyqw3rJAFRocfkJ2ftuxAGILDAZ4UAJYzENK+w5bYfoD4ih8oPzUfxXeIK5jvyDkRK4JNJu9XNGPswYuGrB0M2ACq2kyPsVRzM+axwaSDeAWgXORxDWBGgDURD++tP4xY8e7armDYZXycF7Iruv8EWLAB+AbwlnMdB1mVNYVrNyiGSp7Q7C3SrxYwlftP7gPyYIf2Gmcx8liAwxoC4B5jLLEYTFu+Z1lmsZmX0AlqRelNw1IG9kT4oMgF4YcmDqKBDd7czJ296P4ugB8Y13y59OvANhX+Hf5maIvF0q6vb4KZytsb2AZ+fntvo8nMgaLQA4DqkaeuHSRb8hYHJbcH5yBXoH6PhxP3NbDzFuBdmBIFWMcDxCAX2D1zwMiHW7k6a1VZ93B9CL+CmIn4CHkyp6Fu0X+RbU33cfK+leak+M5B0VsAX8BihBxnWMYWgDAHk/m/ADMCfObyKWAqZ6namByQ0Noi9dLzhAJiQl6H/A5AI+RKo0mwDzNvZE6JeVMwVaxtYo6vrm+cVROpDmQzGg8bIBXapd6TnRZ52dfPX/j8696Orr9pu8zHmLPjJ9mlsd7kvJFlDut+7kc0+4V3ZhfnF54/fvjhh34/1irMm3VdSr/EfJ0+CX8rmIr7KZxjn/t+305mM/uDP/gDB1JxTwE/Oe+xvmnZxbimDr/CtW/olOZbzPkJrkP/YafBiEl92D3sJftOZd3V9XDea8jrb+a69GP0g9Qn6hLbwfe6J6t+OO856L5jzd8/NMZpn3U/oM3526JW5jYag/Kav7GVAoSmvPJ+of6tcsj91vb1Hp0H3pOfwRyQ+yl8jo5Zn9fVfp4nHX/ub+3vrjG1eetuPsIxZz3MYz709768hmPYN5Z8f629mk7nOdNxZvs5NAZ+z7U2+0sfle0ij6emJ7U+6NhqOqfyquWOtN2cr3Xlnro/q2PMMq75gC4wVc2faL9rtpifnW1R51fvzzra+LQCIKffpa11PSf7kpo+5Nyxay703i6da/op+TTvy/tWeu0hnajJ6aG6nfWRurFvPlX++L32rqdmr4d8wqE+M+7ofnLNT2n/su1mv5f3qtkH5ijsM+7T+K56wf7ofniXL8j9rdku517nXWMzvtd3oIfkVrMdPkNjOXNhtZeafujYc9zKup/zlNxXvZ56XLO5mn08dNy16/RZlEVt3LW4XhtDntfsy/QZeczv4zu6xlzLE7r6qc+v2W62kR0dCMUuh4e93wyoLWW9qslgXz/ynHX9XYspuDbnutjLDnaq+K+m19/Uf7GPXe1kv6r9qNnEPhm+38zsXp3jSe7vn/75n70fku6bdOZ471ECRwkcJXCUwFEC/4ElcAyY/4En79j1owSOEjhK4CiB/28lcAhMVVukc0OrtnmQN67azbdgpuLfXIg3LyOlUCAXAOeNi64No7wxptd1bd7wGm4wctMP19dennVtEtT6VNtsw/26IfSQTRDvuxcntSe35Q1Yjk9lp7KuaVV+0YG/49TlOMk6y6y24cYNlLx5+JB7dfN1n9bnzZE8z/lendNms4l1I3JKab6vtmmkfYRsc6GCbnJ1bYRxU4o/Vfe1OLJr06pLllnnVCe6Nq50M5rX6HNrc8LPst5m2bA92vS+08i65pCfd+mabvDRlrRgN48vb/ixfX1pTFvX8eAzAl7wTL6Y4DNzgUbuN+5Rn4LrKZfa3LjtyenWXdfskwvuZ1Eu/ZT+pK02NpGel6/V67Ku1PqaZcox8blZz/h51oVsB112cShS1sae+71PnjX7UFvOcsxzprEiP5e6pX6zZnv7fELue02+OueH5Mjv98VRHSPnW1921+w621XWTXxPMJXqUBRSRRG3FiPV7Cj7BR2L2jztkterHetcOMsI2BrK6cwoEiKIB3359a9/bT/5yU/837/9279FgW05dZ4xQtvjmGmjHG/4GRT6he2SmUptIwrAeFJ4W8yE5wAEQztDcTpYhwD8ANgCRY5a3BSFdBvrkZ0iFWd22SM+r9m22kKXn8Xn9JkaH1jgxf7pC2cWPKm+soCabFM8MZxjQrEkWWrYthYRYtwobGM/8Vz2TfUxj6Mrjh7yPfl76q+Os+YvduxLwFR6nxdL+9yFbTgjlft+FNsFKxOKw1Fwf4f5BovIqG8rACCWAE2t7GQ2tadPn3jhsheA+0nyUYSHQnY/mR4nmANM4IwnUVQczEb3DqYajVHQFgApACbu7jfeD8jQSayi9t7ZDpzFxYE8KJ3d2mJx64AmgJcgf9gaCl/wD31cLMDWsbbxdGj93tC2m54XWgbTVfQDxcDoL9R5NBnY6cnMzs/OHTg2m47sw2eP7Px8ZrPZ2M7Pzhz8NJ3NojDQmXuCmQpFq/47mKPKqfgopEURIU6B//r5c3v+4oUXtiI/nsymfj+KGj/55COXOcYzHUeBogJD6W8Yl9VmcsGBxgu1RVyHcQLMBTBVgCVv/Dko9jy/ODOAyQI4uLsNCt1obBesOwKmwjy1dh0MaCyeZZrMQlMWEqOPuUgDbbComL6Ixa20b4yHtgpZoxAbTCFg/gLDAPqPAli0gyJOFDlDH6Ogs1cYoAKAen192xTiUk4ONvLi+GC0auJQKYIPlgmATaOwHf2EruGe09MzZ/uCzyRwwYFWfkp/FKWzPRTSRpFsMALierLfBYtWgC1qsVbnN8dq+iLIiHagDFfMcbleoJy9EB1+wgGyqDQOerp+f1RoiQrbT39kvf7IlqsAU11fL+12vrH5EveCVQj+cGx39wCioAg/ADEAZsX8rktBwr2tlnO7vgYb1Vc2v7mx1fLWptOePTqf2ofPLu3x4zN7+vjcnj6+sNGg59dv1gBcbm0yRnH80EaDvssb8w8wFcY/mU7cH+F3B775uFA8HXY16A+dxSMq8eGT+m6P7meAw2jYd0qMFDYeB1N5HlHY2JzBBv6JoCK3THe/0XowO/lfjlVr2S2oCwGnav/T3IdAN7TpftmBEix6IGAiHsmYjzwgCt0jVoGdCiAsFI6D2QNFziisdxG4fw/WqwDP8ECPXgOAcD0HlK48dxeUXRjiSmwPvQtWNQAXCKQF4ACAKmeKc5kg9gBABUDVprCUAXQBJoxgDMNP6GW7X0Ew1dqWa9hzYdTqtTHMAT84pd3hK/g5dMFiDMvV0u7uNsGk4qwxoyavcWYUFvsVGkzELRaxeywq7HAspKcdtgVeIUfEFsje7d2FXIBdFmxZwbxV/Knnh2sHywHwBjk7O08vgEFgUTk9ObdHj57YzfWtM1sBmgNZgtnwHrnYGkDGebBcDSMfAZMR2U/BRoYYg8+D3SQAR4yviDttDt4yj4aPj3wS4BKw0+X8WPeJ6EM1HtXy+EPrsnd9XrGPwiBGMFKYEoGF8bsW27FIjoxqNV8ZfQ7bY9zKY9QYGnEjwFSuDwV0qyAVXU/BLzh4r7BTBUCzZVGg1dPucrET/iZgRA/OUDBVo0slHvWGLZBU+469P/qIvEZ78+aNg4K5hlLmVs29Cd5xmbn9BtCy/a+Anso+Y1kiuHNq5d8y5YbMw6euHSCPuLp7kEHEQQKpYp6zjgTos18YncK/AHQYuTz9/MBWy40tlmBzw3Mw5wXos93a7WLpjHaD4bjEgZ71h0NbzJcOwpnPAWpD35DzYb1150Aq+DQAsByoDgBX2fP1zwu7l4KWmAONADZG3JW8x+3Q/Q/3isjSF/Em2MIiljIOuSzcbweYiv4pdNKcsXFxMw/2WCT1ckgE+4V8BP/pnpvuW+keNtfRkC2eDR/BmKKAIgBnW19ptl5tbeuMVJFrI4ZCnsE4G35aba+NOwGsw0EIBFPhb0w5+697B/BV+EdmKu6Zob9XN2BYDv2azAKchdwX+ReYRCkD5MDMT6FHZGSmv1N7ZZ+Zb1EGkA3tiED5yEmCbRbXU489H/M8dWnPnj5zIBUOdUAfkKPTrzGX81y+2DsP+sB3tYOXuA4mSB/3ziYTP9gFYCqyZaOv+KdxDTpN4K+ug0Pl2kNLdN4UTIXP4VecrRE5W9nboM+q5UP4jvLXNbX61SZ3kr1H2gS/Y4674wM1l5MDU7L/1bUJx6bt696C9quWr6teM4+gPXEOqb87a444wqIpduV3es1OrBEwVe3aWizO9pbjUa0d9fZd8V3nTeXPWKLxJ485+wF9nn6nn3etk/Kz993DuaFMas899Nm++Wdfavr4PuOizPfJWOclX3doDNoXghO7dK82j4dkUNOfLj+gY80y4nzpvV3P1s917dslQ413eA4BI3mvpaYrXXam87/rL99dF7JfKqvas8OPYv8q8hxew5/qH7Lcu2Re05famLrGmT/f5x91TyTbffYL6vMpy/fRtYfo/SFfrmPr8n35Oe/kqu/JbsN8K+skfWnNZ+OZvkdfeRfI+WXs0fvVNijjWizEd+wP2Vazf8u2oXrFtdk+/cwxGdcyTj5kLlWfVA5sh89mX3h9lkuXPWSfqDb7m+hRbT66YuP7jL/L32bZ1/zBvue/k6tU3gN1xdJ/L1vepz+1cesc1+wm+6CmfVfu2CzoijfZH9TsU/vU5Rdy7D7kT2r9qflFxkvVWwVT5Tn59/SxtXhWk3/uw777unTrm9jGvlziCKb6TSV7vO8ogaMEjhI4SuDbJoEjmOrbNuPH8R4lcJTAUQJHCfzGEgCYSjcickO1zZP88ouL49oGd7vpGgUBeaOt9vJACz0yIKPWn0Obw7qxr4t8bYsvo3VjTDcxdCOva8ODmxi62ZCvxd96+iTvqW2I7Gw6CJiqazMw9xHXaRHnvg2hdoOy5yeE67PzvPLavEFdm0vVjbyJkjfkD23cvI+S5w1D1FTW5m2fTFRX2bcusJ2OU1+wavvap7xJ3NW3vLnbtXGqulfbLGU/aLtdssxzqvqZbYc2o/qh42IBQZdPybLJc1HbtORn+jKbQIb8glv7nn1EzVex77Qj9T18MaG+qeaLamNSe9e56fIjXZuy2T6yHaq967WqQ5QJPuNzavNY0zNth75RYwfllmX0ji2Wl1K1DdisK/t8wj5/sM/n1+bgfX3DQ3Q6xxK1jZpO1OTRNQ+qv/viUY5Jh8aZr6/pM/tJX8K+UI/Uz9d8Uc32WOSibfIFIYuY0G4NaKPP2/eiMftl6ivHrIBJFF+jKNaLEsCyMh57QTNymC+++MJ+/vN/tp/+7Gf28sVLZ9hAgRJPZA+ZoVgNxbhRLO3sF17cHMCX3e+COsBZNnhieSmAjheGUfykOt0W5cUJ3/j39uqNXV9fGQosUYiNZ/pJ4IX1iWAGLwku8TDrl+pg1jGdG305mvORrjwAj+ULUGWkYrFXjo/UPX7OojEWdqF/HDuK/gl8YNu8n8Vy+Mnn81Tw7Bv36f++eLXPF6mMtWgi+85smwBHKDOVFv6ioD2Kv7dNYSzaHg4DDA/AkRe7euHZ1voDFECubLNZ+ecns4ldXj6KkmbXNbDCR2duAAAgAElEQVQQBWAnAAfQEShvYSJAoSwKMFEs6iwe9zadDmwIHIYzjRSWksJE4YwthZXAi/D9IACchN+30bDnrFbQIRSRu14CPFGK+cFEAvaf5XxlgyGKVs1WqwJ0GPSceQvFpgBTebGu16NEgT5ObkeBO+RwcXZqpydgbxo6e9PF+Zmdnp/bDOxm47HbtRPdOKsN/s9CXig29iLCsV/78tVLe/nyhb15/cZ9AoARKPSeTib25PFjHxPYeqZjjA+MJSi2jaJ71XnoMeaYxQwP0ZnGHv10g57bNorC8Q/fQddPz04ckBSn6LfsFsFOwoL7YL9wGRVfgvvDXxYggHcomAiCSbiwEZWf2R5Vf8nCoeOFHLS4Eu2xgAPMBWBIW8zBvhNgEfQf8qGdApAA8Bj6gnZQNIvxAvjEQvXIY2KuoEsoktY8jowiKFbGOF3PNuEzca8zjc1OvIAXDDEAO+BzFMIGO1owmTHfYXEWgCde3JqYqQI8g/VTWzgefjSkRWBL9plRLB/yJhAkTtXmnBFIw/kt8aIUmXqMRIwpDE09gAXA5jQEy9TA7nsD2973bQ4g1c3Krq6XNp9vbLkGWGlqw8HMrDex7XZgy/WdbTfoD/QrinRXawDFgsVpPr+yq7cv7dWrr+z+bm1YLn7w7MyePb2wjz98bGenAIGMbAjmIhjnXYDnend3wW7nwKiBLRdgt1q63fscTsY2GDkyNHyV+4Vg4AqbKUwnhRWqIIkaFiSCalpwTbDaeJwvBT07YKog9GqAHZFHlNqLApPy7wOlVVgdWmYWBVPl2EV/R/YoNNeCngKUE2237QXTSQCeEb9ZzIz1OAA7DZgKPtDZ+6JNMHX48wsbEHTGAd0ORgtQCPzcDpjK2ZcCyeWgsrsAcjmYa0OZD200BCMWgFwTB7M5sBZsW72tDQo7Yjg7gBVLruNxw59a+ljAVHdrZzIMFih0PmQf4PPQt2Abg/0EsNwZBJeIFeF3AZb0+A6QI3zdO4xEIVMHbEJ3CngU+ua+VJh/dnMfSAP92BSmuaGzJQJ4sV5DHgANtGAqZ4NDzINch8FAhgJqH88dwBlrm0xmdjI7s+UCdgzmtQBwIE9B3xxMNZ/7eBCP4P/wH+aefSPYOJhx4Lcih3GwVHnjFf6lAH3KgTjUNeg9wVShcy17U9deF+ytVjeYbeXd+EXGofYb3tP6wPb5tIHIw6P4n3lz5Dq0jV0g466tdYGpdsFWeAbYS1mo6DIsoAL4FeqSq3JhvsRP5FID6Ewpjs9rF45U97JyrFCgWAZTMU9wW3RAX1t4iPwk8pkWmFPwN953mPurV68dyIF8y+1iNAzwIxi3APRATAETkoKinAGsABoVDuqsfsz56J9ihMUFhj1j/ULlM+TgoZdgqcJ/6DN8BkCCEddEUzw+lb04H0zYMBI6z8dKHhqgzADJ4t9ysbGls1ICUEgG7rBPMFO53+iPSvzrOwgYcrm6urH5AnkvAGR9W8GeN5jXYJ0cjsbFxjfmcMc+QPTBSoX+cO1AdjHYTA/AyrJ+UhCS5wnODgndDbAXcyhn92vY5VrWIAdTQf8cuB2spqFL9+4fVvNFA6bCszDH6B9BPQRT4XMW76LPkWu0RdrUK123cW1JAD7zM+Y9kR+arZZgAotJhO/CtDk4rTCaaQF4s1b3HBxAqon7NeZJ0B9nKNwAMNcCQP1ZzlAX+Z+yViFmg9kPPhcx7Ozi3Fn7nJn15MQuLi52wPU8OGM8QT7cysXnTvaeaMsKplK58QAPzgmvJ1Ah1ltDlw18yycff2KffvppYdO6Kyy6ITcC8bgGwGfoP/7G8wle0+tqYKqnT57Yhx98YN/73vdcDwC85XoXbaCPrhvO4nXvz+D8hC5GvsyxMSaEXoS+ADyFfqEvCqbSdyRde9zKBK2+TP0kZcxn60/Kh7LWQnS2Rx9O+bBt6nt+r6BxTvd48tqff+v+Bf0zPuMcoX1dG+nz2z0aAtkjSOd9sDx2XWPk5+e/c9ylHdX2YfJzD7W1bz+Ec6Lj0fb13t3careQmf3Xa7o+o861ct3NH3TMqldZRl1/18Zbu1b9xqG287iyXuUcIo9BdSPvZx56Nu+lPu1ru0svu55R0508z2oLOo78e55X7TflozLX+adN5jY13nHcmnvVbFDHemh8em3WG7atc8tr6I/y82N9g7y9ZR6p7aHrXHLseX7zc/n9vjmujVc/67LnbP/77DnbTa39h+h0l00yXuybmy7dy23u80eHdKfWP8aIrMddvgSfM4fj8zSWMf6pH+ZzNTZzfnSfMdspvmOulvWgKy7i86421e732e37zDXzNbWJnL/yuy7Z5DmtxUje+xB9qI0z35/HX9Or95ED53PfvGS/W4vL7Nc+nXqIfWrb1Nkc4/L4ajpWix01n9TlX7psUu2j2b5rDm/Rxei7s5DHr/rCq/O+CefnoXPalR906UnuQ/i8lvlXn8/+d+U1++Rb6/8h3a31TeNzzS/vk9P79u8h7f/Jn/3psTb8ocp5vO4ogaMEjhI4SuBbLYFjwPxWT/9x8EcJHCVwlMBRAu8jgR/+8IcHwVR586+2wc/PuotsWRTQvliqbfjkTWFtL29a5IU3N1bzJrZuxuSNSN205CaA3n9os662idUlf/ZXN/jzRkjeDGnakqKr2iYSx6VzEy/L4wVrlkHuo87xEAVtLHiQApzauGqbHzubWTuVFLst5Pnv2tTMm3c6ln2ybvrWHLPbXt21oaXt6YtcyoMb5Jw3gtVU/jWdRV/yS96ujV7tQ5al/p0L7PW+2rzgM754PaSjqpeUQ34xpbahwCN+3gWEzHbMv7s2i/m92ob6GxYT6BzoPXofr+naiNUX5ew/7Qht6mc1PdR2VVfUT3TaeHrp/hAdzf5D9THbcJfd0EfoC4msH7XN2axjWmCgm+u8Tl/EZL/Z5W9qG+5duqttaIFP9vlZ/7o2nh9iI/v0KcdJfamai1FyjOVY8vgZ4yjrWjzLOrFP32rzoOPOviy/iFGdUX/QNW85vuNZuE+Zgig3fI7rM5gK9+R+8Xn7+kvbzX2gb1adQUEsmGrwHxgzzi8unKXq66+/tr/+67+2n/3sZ17IhCIxFBC9ePHCi49Q2AV/pHJCn7R4bFfm5dR5gBoaEAtZJyJmqP+JvkfRPX7iPxSeo6juzdvXDqaKE7FR2BgghABTtQw1Xnbtp93vnhSfX4zo3Kpt55dJuVhA5au6xHEQ/MqfOc4S6JA/5998HuWK609OzxwUwYKnXFyoJ9TyGtpSLR49xK72+aH8ncq2lvdkX+/3o2BTTq2m/FCs6kXwDvYD6iGKuFH4FoA+FAcjz/Yqebu/39i9rW29WtndduPF3zjZ/eLirOgRCsKjqBQAFhR/AyxytyEIBIClYDNwppRhz0ZgWhmguPPexiMU4KEIFXpf2At8AFGcC6wVCvRhfwAFTCaDAHWhWLk/tNUGLCz4u/iC8ciLTADsYoExbMNZtMCaWtLZOzAt+QVmi9XCbeD2+rYwJSxtNb9z4NfJqdnlo1O7OD+180cXzlIFxo/pbOq27Ww5I5z+D0ariQN7UPiKwuTJaGxXACi+fW0vnj938M96G8WPKFjGmKfjkZ3OADZYNIWjWbc0V1MwYC02qe/n986k0R84iAp+hywbqEM+OYliVfzD3OPZUYgQAAov0HDWiMJq0hTstmAq+hL3txsUfwaQlP5UbVzjLG0HzCks4mWhJsGP6se9WNT1tQDNDEWbOOkfQJvhDmAUDFwArqIoGoXPH3zwgZ2dnTnIJJh7Vs5gQTAVisgn42nje112BeDgffYd4gArsa8OZJhMGpYJsDKsV2uXL2E1wTgVQLmWfTBkyeJm/AzwE5mAdsFUlBPuYdF0DSCLPucCbtzLHDdiSxRftzxK4dsdWApQFW4YjLxQHCAYWMlmC8aPrYOoXr8Fg+HGVut722zhL05sMDwBr4Ct1z1bLFHo3Le7+4jLmJs12KW2YCCZ280NAH2v7fbmtZ3Mhvbk8sQ+/+xjZ4J79uTMgZZ3d0u7ffvKwVSnJ1MbYv2D2QBCxQuzg0HJ9cuZRlCEPrT+CEoLQMnKGUqCtbHsGYCZqkF5BDDGHYSDP9DfAA0wPnHVq+sCzyXCLQILs/NfmwcKAIAguB0GHKJYeOhtywxFO3H4g18GGYP1DoXJuK4FRzhzk4W9ho3EaeXBzrf0YmyCpcK3h38HqAhtBcg6fjYxrIAnCZwOuw4wYLBjkf0mAG7BdBTPdtlsoEfh90NXAVwaOYhpMEAeARCK2ah/b2PEGMe04n+xzxBsZo7VoPAdUxtgrru7ta03C49NGItjkzy0FNaTogcA/6E9yAI6vZzfOvDLGTIKmIq5JnPBdo7bvu/mD23xWN5/KVARf+xw1HPGj/FobMvVxm6uwMJ2a1BDP0S+zCtkPoNeD/u23i4d2OsAsQIOwxw6KGEwdqYuyO7k5NRZFr1oHeDGzdZZBjF+9BXAADKMYP4BNsR/zI+DsXFe5iDYHxuAXom2BU/XIIkKZK7VD9nP2ZfH5fylmp+kizTn5Vc5187xjjmmrpWZ5+gcs73dPIrDbPW6a60HfQTAjXPP8agv1vULZQMGPeRbZB7TnLgrR+ScERihh8pk3888wSFGDjSJ3J5tREwMn8E+M4bg58uXAFMFeyNjRJvzt+snnT8wBDKvbNeGCfTkIMVCL1qEH90qfSOA0+03QLax5gi/0TDZFJBGMM7FfyrD5kOAIwt42QGPBdSNnBRgGjBTAcADIFQAtGLdhPiPOOHZ6X3ffTsY4BDHAci/vr5xNiswUqEPYLBFHIRfA9gYICdnWtoASgVgccQ8/HQgIgBNBdzDF8zb9V2k3MLY6/ri9wP0HOs//Me1Kz4nMFvn0efWQVQBpvL5KHnKFvFvuXJmQtg5QTfIV+jfkQviHsx5C/SG74k8o/X3ZGBsgeFhSz4j3mf8hC4FqDXWhwDWLxYF0N0H89DUddGfVUD3Ol4ebgF/D38Nn4a8NID+AWhHvl/bK4rUoAVTEXgPQPVqHT5yMhna4ydP7dHlpc8T2kZOiNwf/5A34Cf86qNHlzadnTR5rO656N4V+wyZoo88DIG6TJ+j9o6+MPdDFAcL2ueff26fffaZPxv+W21O1/+8l3se6DN9p7JeUa5kpkLfvvP55/bbn37q7FT4O+IMQVBxiAPBVLAPMmvx88hPQ9f0QJEWIBaMvNwTRJzztVEB+uW1fd5bYp8VKEc5ajzWnIz9py/Qe3XNT79BMBXmqdafvG9AO8VP7o/SD9XiGsfEn/Tf9Glog33knpKu6YuX85yAY+fYsrzYD5WRrh0b/9jkn+0n2r9dn9Lmo7lfqvfqj3P/st/Qfma70DGpjdDeVOY6nprs82e5/3m+u/qiz9n3e5vzP6zIuiY//WwnzpYkOM9Nsz6Rd2Oa19Rypn16kOemSxe65FAb06Hn7dMd1fmaPPbpT34/VfMZeby1vnbNSZbBu3a7e8X76Af3OXRvvjZWjSdxaFE8U/Pn2nN5H/WnpjOa0+dn18ae7b6mI/S7Wc5dtlm7Ln+2z+8+1HZVz/I41A9ln/Gb+KMcox7Sx5rcanOS+xoxut37V/+6z3dku6jpE5+P7/RdiepbbW4e6g/2XXfIz+i9lB3loPGI19E34G+1uX3919ie45bq00P6mteL+8Z+SKYP0Sed3672tN+1XCPLk3KmXmWd2RePaf/ZZ2fZ1Xys2ob6MZUpx6t9OOSvsxz9OVi9p1jcJe8cN7Rv+J397upTTV61Z9V0b58OvKuPZQFabsrfq0/5TWy3Kw50xRCVE+3xIXb4UL3/Jtf98Z/+ybE2/JsI8HjvUQJHCRwlcJTAt0YCx4D5rZnq40CPEjhK4CiBowS+qQT2gal04yJvMuSFsm7K5MV7bJBEIRH/69qs6tp8f99x5sU9Nxd00y1v4qCfWmiTN/Jrm+SHxoPv8wZeBqXoNWzv3Y2IcoJrRRB5s5j3smgYt9Q2l3Pf4m8UP0VRUL4vz6venzdvHrKRQvnX5kblmje0umXU9nBnU9EH0n6nG8cco/7klTxFOG9m68Zj3lDVoiC20xTY+YmzLGZrT/3HZ3yxXbMLnV+VswIQsg5kveza+KzZleorvqcd6KYpN2UpNy0Yokx0sz7reH4GNypr85FtGddoMQb1PMtA+1i7h4VrWa+1bY6fhSkcpxaqZJ+hm674jvOvY85zWrOtPDd5A7dmv3rPPj3nd+gTi5h1o7jm37W9LFvKN282Z9vt0m+16eyrunSnNlZ+lkGONdllP5Jtt6ajuS/UV42VbFdffFFevE4Le7razHLI85TjEdvJ8WafHu3TodoLKh0Hx85+qi+svVTgZ5SLvhRGYQztRtvD7+p3aLNNEUucax6nnQsbCMelL4e0kFLnhv6NNo3vUACNk7ABqsAp6+PpxAv7AaL68Y9/bF999VU5xTmYElCExmIsFI5pgX7DxlKKJGt+CYV+ftq8FyKjsDIKzqNYNpgIaFss0AMIIYAFwWKxWM4NBbfxvMIG4gVzLWMApOXsEiknqPlYPk/9YS1/qhU88YUwZarX6On8mmNRb1nYpcVLrQ+NwlL239lYtnc2mU59nrJP6IqL2d+q/db8YPbhtbi57zMtOKz5OvXHTV8aRpQCrnNGgCjudTAVAEfbdWGGCjBVsHcMbOwFcCiGxTUAnoAF6MaBdygAPz2d2aNHF243npf3UJi3tdtbXAd9WsepuaUw3ovy78FIAuYrFMOjUG9g0+nQxhMU4AV7ipfBkr3AT+kfmt0H4CnmFd+D4QqnnKKtYdHdhesl5vz07DSYOwrjmrOA3Mcp62CvCcYCFNauCzNJAAq96HUFoBOK5nqGYtSeoUASJ9r3bIC81m2hnLIPYEApFmTB4HSKk/TxHABzwMoSp7TDnq6u3hYAz8YL7nEdwGnQRWADTk/MZiczLyBl4WwgRcDWECx1GMcumCrK3R3gWFhUgtUrKO1cFyF3sMJY3+a3t14sCsAkAG+Yl9ls0oKpMAcNmCpOko1C5wKmAqPJAWYqL/Qv4Jxg6mlPZQ9ZBMhKYxiKenNRN8fJ/hAkSXAHdKUBMkC3S7/Xm41NxhPbbjb24uVLw98ofgZQFW3iOfgHNoAoPg2g02Qytdn0ZAeUFVEhZOzgA4AfnOFiFbZUQHEO+gOzhIE1bW1XV9cOdkD7V9c3Plbow+nZmc2ms7KeCjAIGLFgewAykf3L9cyDENce8fI7GIvKVrXT5cb60IuZ3VzBhLNx3UY/Q8ZRLE3Ws2C5GNpiufA+BuNFYXVw4A7MOVip8G+1MVsst3aD4vLCSnV3D4YJ3Dc2/g5Wqu0d5tfLq6HVbjPwMavFjd3evrXb2zc2v72yzWZho8GdPXt2YZ98/NR+65Nn9uhiatMxmM0WtlnP7f5+bYPenQGQgEa9gN91eWDDPijtAgcKoKTrPlgeeuAH2tqyAN4giyavgQ05JKtlo7l3e45i9HfAVCygKLlBG8fIQBUgosbfN2xs8RkZsQaFySF0PwGQi//0OKYFUAlMBdYWxmGytQAsRAAB9DsK2MNPIo6TdQTuHvIhoMp9fPH1wTZFfQqfQUCZC9cBN21cCLeCnCrYLPET+uRgNGcC29pmHeyEDhjwMQXrI+bN+wudH/Rs7ICKAnS7h/6WIvw7MlMRiYb5BcgNYL9lsCoB2OVhgUwDxTocSAWWkvAzYGdxYOP9nYNfYQfRX/rH3airuWMAFAhsiPa0UFvXIjjp1xmJbOvxBzYNEAbi4fx2af0hmAwHJeZiHGtnJgSTGsDKPicjAF+KDTtANMB+kN9wAGbTqdv2ahlAKweYlOsBLHQA7xCMOSP3fW4Dq1XDoEcGIIzYfZkDJsKHIScgkFnz7GBYDT1QuqmutbKuT3IOfyjnYY5UWztyraA/+XttvZ333nRtQx2mPcU8hg3EuNqeal4XAOEAdXMtwOcwP9OCWAf4OjsU7DJiSG1tmtddfDqf0wUO2ClcK4xY0EHktK45JX9y8KyDRWNgDbNtv2dvXr91sLEDpwtjm9vIKPS+mefCLITrnLHOwdWZ1UsBVeGLGJ/CRxagqoOyCyte84yQK8FWTb5b8odgtIvYx/ne2Qf1/CjYoGBneC4ATgBTAdzpoKoNWN88lHhfPA8EALWw4MHeNmDl81Dbt9v53N5eXdtyAVajyKHWaGuLdR3kE0C1YPK7s/uSf/ka0xnmcLgAGOEAAMf9sfZw1p8C4g75BhjU12vuj1vZew6xBYtlAUCLcpIp0Pvi9xVGS9fjO7uDf16tHcwChUBfMKcKpkKMwGcKpkJ/8ZmC01XWBMZwLvAs9AVjQV4UzEURjwCunc+xxiiA3AHYvwBMDCY56CnAXr7f4nMWcQW+aDId25kfchFgKo+fd2BdhE9rwV3Qh22jXwGgbdmEIT+sde5tOB7a7GRiT548sYuLR41fRNvIBwlgQvvIR09Pz2w0DqC8xgX0Vdegus7lc7mnSFZnaBQB/ATXQ8bMySajqbNFAUyFfQI8n3u6qu+YB2e89YMPkINR5mEbXWAq1+h+3/7z7/6uff7ZZ7HX0MfeBIB1wbLqLFRgdkO+D3DgPQBt42b/kX6I89sNpkKMDX1An5TRUvd085oZ11NeNZ+X9c7nvQDYCN7COPP6wv2gs73Gvi/3VDE2jR2MOxo7dE+KMuyKRbV9M50TsuwSTEX/XvX/vs6NSKB5Ri2G6to/9zfHUpV5jtX6HB1LjrnaX41nugfE+7v2APVajklzCm1X/ZCOv5Zf6Gc61toz+FmWSU3Ghz47lOtkeWp7u3nk7sGFKvs8X2pLnHdco3J8n7FxDPRneT7ZtsqtSz8P5XC18df0T9vR/tEWaascs+Zm4XuCrbGNVeGTuv5TW8q6VtP1bLv0eXyGzkXtmaoX9GHZJ3EedA+xsa9yoEfW9fxcfY7GMt7Hz/I7h5oN5fk/5KOoT3nOa32mj37oM7rm65C90q50vrrGWpNltgX1L7Vna67+kL7VdC/7K/WxlHGOBfm52cfW9JfPoU9RWfH6fe3W/IPqmfqtLIts4zU9eKj8cjzP49hZP5X3RLW29/l29bc1f5ltI89PbT667jkUY/b5tEP3dsWnms/DtZpnMKeiT87xTMf8/7L3pk2SJMeVoMUdGXlUVVZ1N7ob4C6GQi4Fn3nM/vCdzyQhBEV2ZIcjFMgSwAzBQyDbBLq7qvKMO2Llqdpzf6Fl5hHV87GiSlIyMtzdDjW9TF2fqfZDejFOr/Mu3afzY58ci+pIlcUou/peN/JDlAUbg1W8tZ37B4cHRnqr/qAOJ49Feul6xOfi+pfsVaRxl0yUZIqvCKJ8RXsbx6k64VQ5jOuhz9XWuY31t3fHe2M7x3j8Y8fLdfjzv/yLc274DyHe+ZkzBc4UOFPgTIFPjgJng/nJLfl5wmcKnClwpsCZAj+UAgqm0k2zbtJjkLIUTNNgYAy++PP5GOIw0LjZP3UecePNoKoGVErBEU3kjoFwTzz0F6/4p8Fv/B0TiWPQpEa/OCbtoxRoKdPA0vByooidY5uTLe1D8z2TSjzZgZWpJNG8STZpj472dxM54TofjJp7aGhRWyeOPwZ8SvfHgJ8+q/yjSZpdQbkSD+iaNM+yypbnO3jFBwuwOQ3jP7+2z0mSnuDhD2UeQCIAEglyckhegeak9VKgLQZ+GUzky2S8CC/9U7pqYBF9x5P8SUOfVvvSSYPECkwo9VcKePH5mECryToKVOBcS8ExpVmJH+J8VQ9pQJO0YNI+x6JzP1gfJibnJGA9mVXpgGf0ZRjbUDAVvuPfGIfOPX6PoCITi6Ks6xxK8nJMN5bWKupm9kG6RPqiDYLyqOOUz1Se9Hu+BFWdF58jD8Y1531x/SMt9XqXPuHcdB2jvCkd4pz4fHwRGfmixLuR3/QZlUfaE/Z9bG2VlrxXTwdWO1aiJ8YaA+faJz+XeEj5UmmC70svhKOcl/qp8QnlV8Em7J8yrfaySaqxxD1PWOe7dcuho17PSSxGBzvpHNVWPOkoygT6sf5zQhkTmvykcSSYb9NiuUz/7z/9U/rlL3+Zvv3DHyyxanZ5mYbNaeKeBIE+mDzWJIVZBRUk67Y2w+juBsgmYIlRqPxgwJac8JjHmvOGfdzQX3Z69yotl6ia8JhWy5UnsW2RfO9J6w4y8uRo1wmeuO1Jt56cgPuszUwrJoOToJ50CWCZtxkTa8hjoBGeVd2pCU8DVNNAAhsSspH4i9P2c5/GK/lZTyz3MA5srgMdcHr80JJDDVBiiZaeME5aoA1LjhuimsXhOCl3HCtl0hM/P6ySSt5VW6dtlPy1KEtRB+BvTcor6Zs4FpNdL1bQrB9YwxKmLQt914KpEpJv9w2QCqAmgKmcNwHOWKbVcpHuH+7SYv5s319dzdKr25fZIcLTfTvh//l5mZ6fAMpbWlK9J9Qisc55pWc6YG+AqouLUZpdjNNkOkoTgKrGA7tugKo+knu9epMlySJBPvMmEtetgpbxwiBXw1rYesMPur6+tr6sKkCWHfDDxXRqSZmUM57YjgTkDaoTZH6+mI7TdIKKOuDbjf0wSdLAh0tU2MkJnebnE7TYs8RQVKZCP56472MCfy1Xc5Mp0OTFi2sDTq0Wy/zdPr28GaTZpZ/E78nPO6ODgcbAn7Z2PWufiTeepL3LCdKeuGjAElSi4AvgXUoDAEZ6Axv7crFMT89PBrYBH08mIwN2TacXaTiCrLWHIbhMevI0+uG+gH7wzmiU1zbv0zBWVoVBOSeMhcnZlmALoCkS02WvdH8PoM2zgwHwY7RrKzTQ36WsGGDM60/YPJXXoW+uLi8toReAISTveuLo2IaN5PHn+bMByubPC9NPkC/M/3J2ZcnHbjvA3hlmu0cCNSrPoPIUQArrBkwFsIyV7ssJ+VaZ6unZ7kGS7vu7e5svqtW8ePnCAFUAtpm/svOkVv39hZsAACAASURBVOuvqYOVwUFIIIc+M321TXtkedMvt3G1gDTqBwfTeEUmVs9C9SIHEjrAz/Rnf2BgG9wD/kL1qd2ul9bQ1wCzoAJOb5h2aZCeF9v0+LxMD48Lqzq1XO3TYHSRer1xSvtRWq+98sNuCxpAZ/hvgK1QVm69ek6L+UN6enhrFak260WajHvp9tV1+vLLz9KPv/4svb69SuMxbArk6zltVkgmhr2BznBQDJLDQePRYJjGo4n3gz0VwFRWmWqQNlYRElWzPCkboObmIIwcQ3BcQAalZbAxdIzpdqxCkzztmphVXwgGsER8Mzu+5u33SNj3xHj3S3IFB1YbGQwy0Ag6INtyA1tkoIBV1oMuQWVAfJeT4iF/0AV5u+nJ9xk0TTAWdCTBSKg2uVqm+WLuc7F7ALYhoMqrD3rCt4Mw+fLDbH226Qa4sYpWqJaCSnuekIz+DZizRqWota0F2nJb7xUBCTzxCixtRS0HY0P/99PYKl0B3AGAlQMTAG5DeRiXPXfO3D8DzaAzPNHedFQuMug6oe0DfxrAAYBZgBnvH4wO0HEAt7aHiDhBW7+cVMj8ZEnzqKbl81YwletBB7h6f85roAf0N+gBMBWAlavVJo0nqHg3tDYIXoee8Qpb8D8GaTge5fo7e6sw5KBfAI/HXt1rAIDW0irmYMbQb6gQaf6a6VOvjDKdZBu3XpvfyRhBo8fNxjqgqkn6t2qU7tu1/kVb1dWLzeQYUta31LuN70HfAktodi7HRj4MkbhgWaxIXrvpG7js2+qjjVXKMSjv33nF5+ZxlxaU2FbqcRBqm5hOeYpjMKBiw3pthQ5LqsqgGQDVDEiYZcV9TQAUsQeAr9LKrfnLpieyHVHnjhYj08HkN9s13G5VAjNo0cA2WDeC3rJt8KpT3rrZSAAh9vDnfOy2ppAv6PesCN1Phm3pm2xYVc8ck4BPBTvpALss72Jf0Sb3BkY7A/Xl6rj5vrywVsrR/b8WoNnun7Z+Wx4/fD7zyXPJpjZJ2nkEIHzXU4eHQpjPlvcmvezfw7ahX1SQsoqmu5Q2a4AoAJzCgVf7xjc1+HMfts7t/coAovBnega2vgOYark2MBXAiwbSND3tz2COBrDb7bwyYt7PYdqgE2wsZNMPKvDKiIs5wFnw2UTWCBqz9YV97ls8EHoU+zICxfJ2z7p2/3eYBtlfibGnPQ7EMCC5r6NWyDRdjSpbKwCsvJoQkxpxDd+xSil1H1k3JqhD1glQRBtWjRB6E6D67c50ltPU1xLrsVy5z2jA2gymMjCbydXG5gbdBl8eB13Ab2n9dlT6dCmlD4Uq0HY4BGQUvo+ByVdpuXYwHcaHKrJX1zMDUuHAAq9Q5PYN/jzGCPsA+QaQDuBVzEXjcw34aTIxO+IVufwf6AYfFpWleF/rl3nVLgfxPzcHCdjhD5dX6bM3n6U/+skfpS+++CL967/+q/mm2EM47X3/jfYBpgVdUEUZ9gM09b2IxyV4QIL5SZkvIN9YD8z5//jTP0lfffllur9/MB1wdXmd576xqmH+DiNX/LRqxe4Lm4+YK0Aa6I8xj2wvPEbg3/shCL7na/YLQe9Rvi2OIDEV2uYYDyaAjbEHBZrShrGLEphKY1k1MFV8bxDf39DOtVPhO4BszgT81Oi1Hiq6rs1G83AItAv5B78e9untmJzkfR/7ijEyJafGFPi5FFMrxctJ/3gtLNcHMS+NZdJfYIxEx8N4ic6TbddiIcoPuKcGptIx1uij49R29f54T2lckR5xDhoTjNdKtO2K+ZCecX7kYY3d8h5eU3nCfVE2Tpkb99o6bv1cGnvpOu9T2tToVOLhEu9r35RPjfMqCBNtRltVWrfS2sY5Ku9oG+QdlTt9fxWfq/Gdvg+JcVLqnaiP3N4fAtaVd6JMRN0Q26Oscswlvo38Q377UDeKlgwxc95b0iG0ozUdEXVLTQ/W5FW/J511DUvrSZqW+L7EFyX5j++TSjLepZ8p8zVdovFmziG+a4nyqPxBGdI5Kq31HYrq+chTkUaRtuav5dh5iT9ruiLyyinry/aVDiX5Y598l6Q83aWD4hh0jLre/F7pH22O0jfKkj53yry7bHfXmEv9xjHjnsjLynvca5T4O8o9eacGpor2R3lLbVSJH1VmVZ8pmOqYTud4rcAy4xFZl5XWwcabYyQej0D83g9JshyQHFfz+KKNMN/vcQnu4T2dpg2GaIzkAAec/zC65ECJhwAPoip5X50Pccr92l5a+5DYy+Fc8zgZZ8z+vmh3IUV+91bIpC7JtcpAtCsHB6Xkccb7D8ff7iM+Vka6/Bm0dQZTfSxFz/efKXCmwJkCZwp8qhQ4g6k+1ZU/z/tMgTMFzhQ4U+CjKfDXf/3XewRXIgiAARZ9acYgVXvC4eGGHp3zpQuDNm3A/PBkzlKgvjT4+IKM98RASimgqu0x2BWDArxHX1rEIKH+3RVALF0rBU91XDHQVgsM+8tHf7mpNPD8BwVGecKmJ/Eh+UDTWSrJMZoPE5LwS+sU5+mxI+cFpS/HGQPcOn99JgZKS/yg7ccAjgbdyH+8x6osWNUEHyMDYwzk+cm5+dRue1HqJ743gVzP2mmSfzy5WGmfR5uTT2JAHFeVZ5UfCezB9RiU5XMxGK58VXuxrUEmjkcDp3EddL0ij5bWtcTH2oa+JFM5iwH8qCuUTvFz5AlcbxN36qdPRTkkraO8xXWKNGHAXl/u154p0V9l5UCOCfgLfFKSIeUdjL/0wvEUGnJ8paSDqMd1zUryX5JVfKdjpZ3xE/G9YheTVnCvJyo68AR9xGTsyINx7Ur6V9dJX3JyHXTtul6i6v0lnV4bm66xynfUiTVdpuNT3lF5jraw9JKV7ejvmn5Ge7UXZiWdQbqzapv2T5pHnqXejXPS8TW6OjCXp+QxV7d98eDpjtSzDng12uREP0uAyYnWmiRlAABUvMmnRCOZColQF7OZgRf+v2++Sb/69a/Tv/zLv6RvvvnGaAPAAKrTcE3tBOiBJzIpQJdVImhzDPhhSXArBzj1B+ly1lZTQdUTJMEhGQygCSaJuTwCMDO0xLTn56f09PRoiV2sfGU+ApNSDXQFGjj4qrF5e08KAm11bbgeCvzUE8JNR/OZbD+NB5lInh0TazMnJ4IPrGLReJTG44klCSPBzSovAOi14SnloINXZADQBPdivKjOYYmYw2G6vsYJ5zO7ZtUdctUG0xWoo5KTy8mLXfZK7ynZMNXb5M+STEW5U5nmNfIb/euazi/6fSYMpkVz0ron69vXBkzCCz+AKQA2QdI2kipRKQpVXzyp3nHg8FV26d277626EnAcV1eX6c2bN01SMVL9LUl1s09PTwBPLC2JDMmmfkp9Tqo1kAFO6Qc/7NN41LfT4mezSbqYja2SA3J4rQJV34FXzi5WOsfHOPSqNP7SsfWL6IPbie25oobZW+MBBw80Ojon2wNEtVqvGhkAHQnoYaZKppgAF70ilSUb9wCyRMI8KrytDPSCf0gGBfGZ0A/gAZLtDRg1GhqwC7xqIBDwLpIdLwAw8xP4vRrUxgAAqByFqiqzGSonTYz2AECZrABkYwnI/uOvZEnufLDDDtWPJmk8nFgVH4wF+sFAYRtU4oIdBVgCMgRQm+sI00fSvvOkt2lgiu3aT7A3PdQ3kEsDVsXYUPUoV1Rg1QTsQXzcrl8xR+if9+/vLHkZibOo2AL96ZUy2mpCllwMIJbJ/sr4BwCz+/s7S1IFqAnPQ+9i/GPoqVxFAEAEtd+o2gLdd3f/YBVcMP6rq6v04uaFA9WSg/HcP8pp/PauHPTbGA17TFS3PYFXuIC4WAIx9HMG+jzmKmC9fc/ActOLC6OV8Q4SkfP//gjgpZTWO/dtHGQKmwAaLS05GJXMRrlyHNbL+ASVGDarpgIYq2S5r+kJ1wCKAfSCKha0z1h3DHIJUAySjrdWeivtesO03Q8NRPXwtEr3j0v7jb8HA4CyZin1oINRhQuAFU9aB1jMK6j10noFG7VO2/U8LZ8f0vPju7RaPKbddpEupqN0+/pF+vrrL9Lr25v06uVV6vcBVF6l7QZVUjBugHkxp50Bb7Yb8JqD8NA+6OdgFgCwcvXFgdPD96xu4bGPNb7NienrLRKtN15dEZWHhg6isoRwVv7d+2m0qHZBPWPtmM7IVSdtP0gAD0E1SOR28DB+Izm81SdIMB5mkJuDw5BEjkp5BkSC75rtFdYVldWQUAv7zYoxXi0ig6cz72E84NPl0hOq0R8S4/EZz0JeHMCJBHnXg/A93E67/bXfrqDTvgEJ8zAVBwEQuGogXPNBMqAEIEED6DkdHQDk+1BPGHaQi+FOsj8FYbFKfxkwBqAnxoQJmxYzEO4+9aGz8YOKTgC1Zv1GW6c4HNd4eRYG3siAFqvStXRQXd6/Q7ZYWYR6iQgab9srVxKkTt+aMRTzZSTmZRY2A94IECWgq1XGnvho+kuATw6ey2CYDJjzCoMe74K8WuW0DNwDDU13ClDe7HOuzoL+HM6TfdlczRTjRd92IAD9WuMXHyHWg5X23EYKSKY5OAbW5RAZRdBOXJMm3mB6MdsheZTJPC6HLiewKaCjpgI1gK2cIGT+ebYf7tP63bQpVu0mA/TM3htgELRs19V8bhkT+8jHArQAv1ztp5mbgV+d9y2GmX1QJsbDdhrAApWJcG+u8OPgZq0Q63EfX4dclSiHh8hz0AEO2gZgEdUrfX38QAE9WCoj5vPKkA4GYDJeafcT1B08uAB9LeZzmw9kD3oWco4Kfw6mcsAV7vMenVm8qpMDfl022pgYk8fAQ1ge0Anjt6qCGQCItYDvYHYUc8sVnYzOWWBgW6m7HcTmgH/cYPzpsKq8H/P4ISvJWfXBfc8qEkEaBv1Rurt/TIsF/K+x+amwW15xDbqgrWoM8CH2V2hrvoDde7Z7Ac7FtV4fVR1HDbhqAIAjAOqrVbq6vjYdDz+Q/vrd3b2NET4bxog+7x+ezEbQfzRZteJv2ebjUAyrotgzHmv8AQPIe56d743gqzm/+TrAFrgvC1myio08+Elig7R3GJfHviAj/fbgAQLcJFjMPQ11X4w3ODDEfXX6xq5bew5symvtbOA8g3WArwSQryUsWkVLt2HwAWezC6MpQSjm98HWmb+WD4XAISeg0RZ9eEUlByH6D6qTAWBl4KzZhYGzWDHS7b3bP4CN0Of1DcBF63R3d5eBUr2majRoAKAsf7jG7AvX4YcCQOcHKbivZeub6W9jAjA8xxFw34sXL9JP/7f/ZPtT0Ozx0QGO2dRTIjKgqq32hL2wH1zgPgCecR3qVXu9EpJXvX7z5nX64z/+4/Tqxcs0u7ho/E6vgMvDEAjuI1Db/SgChrH3wv0KdOI8GSejD0J+pP1jjJV282AvJrxJcJr66nxWn+E7JMaZNNbDgybchB++Y6LddPnxStRxP6+8zvE3e3rbt+b3I+Jv2HU5iMfGnOMbVpkOdi3LFWnqv1uQb5vESn3W+jOleARlMMoi5136rXPVOEUpftD4LvmDxnSVRvFZpWmM2ymfRDrrWpXWII6nNO94j9KANNR5uN1wcDFjSvxOn9U5aR/67kDlgm1oW6X+I3/x79J6cL4ad1Me53X2Yz50nlupn0g/fb5Ex9pYVcYph5FftS/lCdJV5xvXjPewTQIr43h03srb2p7Sg3Ywjh9/k8Yl/RHlriZ/HENpviXdxNhU5DulkfKHfS/7rcbnFr1XkinVgbiusUXaqfibFW+VLyK9qft1blHeo87RNWR7keZdvHiMJyO9jrXVpXfUtvE+ynxNp3Au+m5I/QWlB22jxop1PCUboLJR0x0lPaZrV+K30jORdnG9VA6iLuI4lQ46H11zteXk6VN0fZRLHV9tjpGfT+W9aP8ibXQsOnadM9uofRfnc4x3a9drurCLpjVei/Q6Vf6U/nGtqWtLOrHUn9LtVPmm7FIfdbVLXo3y1Mjah4Jw+E1+McH3E+HIGL+3vdjEmvzQEQTKmlBWbrcrNdn3+e57slI9Y8e5spYdxMhDnvOhhXYIGzFb7aExzhN858I4k/vIjKEofVre8km1B9ZI1Xkc7lg4pDDKmtrJ+L4s+kMlXVTyX6I+L+n3KB9RV5zBVD9U85yfO1PgTIEzBc4U+NQocAZTfWorfp7vmQJnCpwpcKbAD6ZACUzlL488aY7Ba26GGcD2RC85+TWPQANg+gLON8r+sq+0mS9NgH3V+okBUNx3LJBZCuTgO77oK40tbuBj0JFz1vFwQx8DXjHIVQraxWAV2lIAm9KqFNDUgGcc0ymMUgtYxbFrECMGHLWf0nxKwZTaMzFYWQqe6LqR9vpyg4n+Guj1AJO/iCsFy0sBID5fClYaDfIpQzEIz/HFFzP4nkF4tBlfqMSArfK4ghci35f4DM9q+5He/DvybO2ZLl7iOOOc9MUPX6QrDVQ/cA76O/YZdcOp98aXbarfutpQuS4F2aM8RppGeY/rW9ONOk+lKemsSdAlupX0no6N7fA71RvxBWaXTqnxDm0JxslkFNzrAAqvyhbBVAp4IQ+WXnrFPnVeqgOoQ9V2Kb8pz0YaRlqRDyK/xvtUX8QEE22jZCfICyUd38WvqnviukdbVhoD7W6cY03eOb6SPopB+KhzT7FH8R6k4lmiiw/wICeXwCHKSMM3ABBsN5ZYjCQc1WmWsDl0vuTLVYABwH+//e1v0//4n/8z/fM//3N69+5dU30FbeCkaE+EXjYAJTxPUAjHoAlDWBv8jWc4BvQFYAYAGWgXZgSAFiTW4R6CmpBshedxz2Ixt6QvJFrRX1P+rusAAFr8hHXej3vxtyY7gbRMOi0lPOmaqIy1dPek2OGob3TC6d0zO427Ba1x7OgbCZGYFxPv2L+fsO4VHACkQtIcE9p8fA4Ucpq3yUs1PVqzeSV5j/a/poNJP/Vz0I/a+nity4419/L0w5yEbgmxGRDiCXRIWt9Y9ReAUgbDvlWkGk8cjITkTKuGlJNmAaa6v7szH+UKp6l/5mAqJCziZPiNJUfurXLG0qpyMCHwEMTkmaOGNEmjYT9NL8bp8nKSZpc47R3rBX8K/Xs1JB8rska2Vn0NPEA/yW1/rsJw4Ie1ICtWh2r5DMm/qFTgiY0AIngSoidnN/JnJ8KzAo1DLelrMRkftAbQxRJqF6gY0p7G7nowA/dwejyAIQZmBCBlZGAfJMsDTIWE3+nYT8a3hNElqgAtDDSFhFkkzhqoajqxqlYAViHPGUmiqBgDmuEHSbEZL5erdewsqXbYR2UT0K1nSd5IorYqW2uAknyNkfvqwPyBneIPXkCia079bkB1BjRBMnSuImBgtQGqmY0sAbupcGAJw56YbZUW4J/mQwmYk+/0WaeHh0fjGyaMM3nHquIMmCwMPJ0DNKx6QR8gsX56+/Z7q7QFsBJ0ISv+GQgEQNcRElu98gJtN3gT+uMelfnWqP6JamtXltjqyZgOZPHEZecX41sA5DIgwoEoXvnD7QZ2qA7EsYoS+FmjkhP4y8FjrqPGGazmYLwG3ACdCr2JZFgCAfpeyWu1WhjYZrtZGZjKQW+oogCbk5PSc7Uc4nGdnz0hfjiC7vMEX4JOINuYIKrgoGLHbjdM2zRIq20vzRe79PC8SncPq/T0vEnPy11ab8AjkNGpJZUjYR2J5pgjZGmKBOJ8cin4C/ZlNX9Iy+e7tHi6S/20TpNxP718cZU++/w2ffnV5+nmepZmF0hOX6b9bpX2u3UaDMFPAK2hAsXO5utAKiRMr00mHbTllUEssT8nojOh2+aY9/P0ITyhG4nXqJ7hVSVM3jIIvwEPWAUSVmdwTWt7nwy6MlCKoYMyQCNXJWvsNaqhsLqSyQbBS5iHV5/ED+SWAAzwF8Bypndh9zLYyW2T6wiOQ309JOli/NAZdh1rncGAzhcup14lAnbS7SFBz+2+D5ySQRKW0N7ubd2ue+UirwTkupM/nrSdwVT5ABaCflh9wX6TpgSp5TcuGIMBZPPpvFhrW+MhdL3rD/erHIhL/u32/VxvgT4GpoLsZ6Cr9ZeT3TXxmvTFde4TCNhDawaUsvXxRH7bM2WcpdnqDGhxn4LVyzymZMCWrftibtfbhGmARsxPy0A2qxxk/kjWnbmCjSEO8j+1i66bCJwxz6WFvkiyNuQUwAYHwxyC5B3Q0vpwzhfmKecDZOqvx2r7p9r+W/cXGjshmKq2ruyHfhF4gs/H5Hr3C3yN+MO4lO4p6OfpviaOL+6HNL5JWYZegu/Jn9b/bOND0c+NsQ3lP4wZfOvAGFTQ8bXRA0I4ditG25xSvTMQKCvBcj+ih/8YlCXLGnQO+Nrap/+Uq+XZeDPA1CtB5uec3Q6ACqSfxsPc//FqOpQnVstxALoDf7hvVvoYiCs7MhgfdIKDKX1dzWfJSVoci/sabt+sghQqEsHvGU7S99/fpef5Mg0Hk7TZ5qpV8O+saqaDqTCp5WrpgN3+MD3PUY0V/oGDqeZLgKQAXppYtTlYndFokubw/ZbLdHV1Y+tDvgS9GjDVJQDIBFM9JoB6PeaS9xymVsCv8LkymApzyOBd6uAWEOpVUKkf/eDzXDEw+yeYT88AbS34kntztwntgTOYPw+i0RhbSRZV3vnZ7J27y211Rau2mf0XA2yjQo9xkdkTt6dejxM+C1SrVcsboirVzA4JwYEjHI9VT7aKU84zTd+oQIh9SLbvLpN+MAj2JOAP0Al7QLTnPrf7pPwHgBSuAWyF9UPFZvzDZ+4zQS+r8Amgvu2zDw//wt884EP1miZPo03IAuUS/d6+uk0//d//kx0Igucp93Hf38q4A7QwFsbt8Ax+KIeq8/D5q6++MjDVBaptGcgtV388ABM5NUoxHsyHex7VtWpHOTfqCe6nqYtJE45N50OdXopDUi+QD8wXk+RM6g+uJfU899XKw5yb+0JtVTHl6XrMy/eABJGSB9XO6Rg4X9oLHYfalLiuHDee17HEdSnJIWnP3yXbzPHGteaY9HeUf46tFv8uzYX90YZpXIPt87nSeGvrV9JN/E7XucRntXXySr3t+5zSfHTMOieNz6pN4zpqTPHYPLvWohbLrvFj7KtE69p4Srogfqc6R3Viyacq+YQx/hXHEp/xGIUD1ku8XBpzXG/yPmmp60U9Rp+lRr/Iu1G+a3ON90V+Un2m9Cw9h4NElK+U70vv9FTmow6Ka6dAIe4Zo55k36W1pmyU9CP75nj0Hr3WJeMlvVCjrerFIh0F9Bz1YtcY9D1A1Dkqw1wL6ggFXnJs3K/EfUKt/y4+j/q/tG7RznXpBe0r2qSoq6IOVhopT8TvtZ0oO8f0ZbR7p9iGOE5dh1P5rsaDHC99kShbXfQk/8X1OIUGx8YT+eIU3qrp+2M0qvkrOg98Vh1c4sHIp8f4vmtcKlslWpXsSXymazwlv6PLfpTk8hhd47hVVtTHjvEOtbMWR89BeNqbmo4ozSnSIMqf6nDE7NROcLw1O1/TXdEuHJOHU/g22i21xfx8BlN9DEee7z1T4EyBMwXOFPiUKXAGU33Kq3+e+5kCZwqcKXCmwEdR4G/+5m/2DJAxYNQmjHiSbQxG1IInGsjAIPTFvJ9+6kPrCqbohpsvLdlWDEIwWK6bd45VX8h9bPCkFGjQvjUIUAp4xA097yd97KW0JDDry0l9cRPpGduNQe4YFGUA5KMYIt9cCnScGgSr3dcVXCwF7iLdIu/E9mJghbyA75l8oHxBuuhLC3wXX56TrnyWzxUDOZXKVMpTtSClrldJ7sjnfCmNJAEml5aCjKV+VGZqPN0V5DqVBzh+3N8kBGWdwHXUYDx1RZTxTloXePVjZFeDk9pP6WVx5BUNsnM+p8pbLQip8k6eU3or/8V7mVRIPj9Gh6hL4os75RNdG12zkl6JMll6Qa1J0XpiIu4l0Aptk88519h31HdxPFGGInhE9QtlS/mgtp4qayUdpfaI7ekL9BLfxbGoruvSjcp7vE/pUpOnEq2iDESa8O84Hq6PJg8pr5IHVIb44lF1w6l2CilUqGJSGp/1JS/pycdIzEIFDyRb3d7eprdv33o1FEuoRfLezoBS+Pvzzz+3l/24/n/9l/+SfvnLX6anpydL3kGyP34zIQvPoJIV7Qb4F33gx06lzydO08diVSgCqrxClVe0ubm+Mn2O75DIDroi4Qpt4G+cto2EK9CONkoruSl/Rz5WfmJFCd5PWeOaRftHnwRjK72YopypbXVeAKigl169epVev36dLmdXlogHWiLZDbTDP9BkOm2rc2FOaAuJagBQIUHxA18nn47ua+3VTrxqU67CdcTPRL/kQdX3sZ8oy+qflmxhlOMokzW503YbHeplmzyJPINBLEe1jxRHB0vt0zb1eztPYhx4dSqAFzxpE7QdeHWgXi/dvX+fHh/ujZYGpkJlKgA9LAEQidobSwi3zwCRAPCXkxkBZjF93PhHm9Tbe9WZyXRklakApppMh1atCmAqjM0rkmD8Poc+Kg30MrAgJ/fqPkF1F2kHWQNQhiBAlTXwisqA8zLAgqiGw9MckdSGwyG86hT7aJM828pUDgZjErxJTeO/IIfRedWBlp5YDBACKhD007CP5PBkfH3/cJ8eH0FrgniQfIuExkF6+eom3dxcposJ5jVLNzfX6ep6Zp+hBwwUggpKuYLGZr1NPVTv2bnOQ7Lwcr5ICwB0AKbKTIXXq6j2gETl4XiYpheTdDWbpWTVwVj1yut3GMDNXsg6eAyVggD4AhAAFaY8SRtAPVSGQILwIAMxfE/IChZms8E/i5VV0psvFwbOAWCKFekAFCUgq6niNEhpPOynyXiYvgeY6hFVj3YN2JXH+oM36CO4vvJNJPlzsVqaviePQO+STxzcm6uHoLJNBlPRHjnQok28M97I1MQ9ALQ+PrqOaqqrGZB3YDyAPqGfcS/6egboA0AHVKJBFQADAuTKVCsAFEHXpcnpyKqJDTNg1hOzQVffUQ/GLQAAIABJREFUq+wM7GPAHVaMMFDVMCcDe0IwQIAYsVXKGs9SbzhN88U23T+u0vd3z+nhcZUenwA+GlilqtQfW/Wq9WafJuMLS/5FojYS3VExazzCWvtx2U+PD6Yr5o/v0+r5Lm2WD+n6cpxuX16nN5/dps8+u7XqVJMJqrLBfq6Rdm3AzuEIwIFkYCrwsVVfsEombg+9+kwLpKKcYq2RkJ2LoLjOb/QNgSyu30cAtY0nRg/QHvax8VMbcFxrC0xuMuDFqgtxDLkqGdfXbIGMwU9rhZw7OMVxLwRqAZHgvOfJ8uBLB1dD7+EZOygAoK3EShO+zgRIIxHdK2tQ53hyivtFDhZt/WX3iZkYR56xeVs1H1bstNpmB4fd6H4s+tMEeOj39Bc41+i/amwGbatu5p6UwBSCqUr7KrWhundwHe16CvrU9jWmqzLwU8BUup+ibqcP4+viMh7jRdwzcY9qNLLqaG2iOulGneHtOo+orXIdgDXz79kvk8vbAuFN/VTWIjpIKC35wJwfE/3jWqiPobbUfRwH+iqNtI/o77At9eVq+w/6Ty2NHOChvib7in4T+Yr8TFunVV/YrgIL0B71re6Bu3wx9g1+5PMcI8FUrEakYCqCariWHI/KRuRf6nB8TxCggqnYlq4BfVer8JPjJeS3rv02aVjyMTnn0l7VEcCHB2HpunNdSSvdV1BPcV9DXz3GbwzEZcYElc28wicqqXq1VK8CD6gOZdL8QgMfDnNVOvg5wEqN0mA4Td999y49PQNMNU6bXS8tV9kX6Hl1a/P8M/jd5zIwINX3796bDV1vdwaqIih5jtjZHmCqqVVgBSDfK9+2FYmwbtirwD4CLIr5wOt+hD7C/iZX2IL/534l9IzPoZ99XNAO7Tj4F365PZZ1BECXXtnOsW4OTGr+wdexarF+sBnXg3EStE29C5rygI4I2Iu8FnWMV+FD9y3gjnyDEVnlKLPd8KEIIsWgnR6mEw0cA/sEoCv2A5f5Z9b4NWbLANzOQDCCV2lLDCgNwCj2zAYcxRp7fziUAH4k7Ons8soqdaruApAKewRcx/1o0w4bkP0B7RLllzKm+3nzE/J88Vn333weMky98fLly/Tm9Zv09Vd/ZHxNuaDdJq2jHFKXUM8STEV9CD5kbODLL780MBV+DwHKDu9RunSE85vLCPWo2jK1j6q3fR3HTSVk5++2CpDaB7aH9SjZjZIuUl+DsRTSquQnRJsSbT7Hp7/jM6YvDZBNHdQC+qIeVzuqcZIoS9EH4LzoA+gYumxUHH+017Qr2n/047jWH/pRh9W9yOPUKToHfZZj13HTjzo2lxKdSuvB+0rtkSZqU9Xm63wxLvp8kd9qPonytPq5HJPa6kjrGAfjM5H2JX6M8SadZ2mu6DuuEeVM+aREwxpd41qQlroeXb4Nr0WfmjqC46rxKHRuyX/rGq/qX9UVHLv6IOobqX+kfBnXpkRLtTFdY9P117Wq8bf3BT/MYwsl/RbHU/Lz4hy0HbULqo/i2sR5lfRBlDveozoi8kukddffpWe1j6j3orzFtmtrRb6IMqd0LK156V1UiZeUdpFm2qc+q/OkLdXxqE6JuqxGt0gfve8YrWMfkY/UBkSeVJ7V5xp/st0INyQo2bq49jVdEcca9yGn8KCut9KNY45yqDqvpC+71iTO9WNlIuqZY/Mr8WBNNkq2/1j7uF6yATW9FNerdF9NlqnDSjQs8QfbUVsd74trX9KxJZte0ken2Ifa3DgO8j33dfhbdQKex3w2VkndDQdt7jEdxmfxu2sdPtS7vvcs6Z6S7VCZqPFPtDH0e7qePUZf5Qv9fAZTnSLF53vOFDhT4EyBMwXOFDjtuMMznc4UOFPgTIEzBc4UOFMgpaRgKm6Y9USrGBzXTTU37xqcVaLyWWz+sRHGKZZdm2ttj5trnmTNlwe62dbNPTfnDKbFAFjpubhxrwUc45w0uMK5MUirQZE4V17Tl1iaKMI5xGBuKTgX54N7YoCCY/pYRi8FLY4FAUtBqFIgLwYoS0GdEl/pfTpX3lviSw2isaqHBnUjXZWP9YVXLahaXBc7VfjDtYjj45qojMSXyMrzyjP8Xk/M1ABYXKtT+TryidLjlDYiPfjCLAbj2U8pSK98dIxvI8+dMsaSXojfxQBrDNKpnJXksDaHmgypXuBnTXzQ9mISA/vn9wpO6ZJj1WFRntBm6UUIeVh5sSQDyouqF3XdI/+zbdUZtXXRZ3UeUZ9H26VJHx8GjFtui/q3S/9T/0Q9Ftsv6f5TAsjaN9uotR3lQeX3mP4m/TmmmGihelZ1mdKqpKN0XdkGbbQmJR2Tdb1uYAGe9h9AMwqkOrA/SAQaDppE5eFo6NVWdrv0PJ9bwi4S8Zkk/2//9m9WjeqffvWr9O2333oCd05Iok+Cv5mspcnQfPHKJDHIJL7D/QAI4TfuZ0I12kPFmpcvbhoglSXxAZAwGlmCFoBdBFNxXriOJHIm+6j96NI1BB2V1gvfMVGM8oNkJyYFslocrnF++MwkMNpKAzJYhY6+JbldXV1bRRcAJjBmnt7ttPBqReQ9ni6MilYEU7EvJlQYD/UAmsHbJE2aP3zxE3XCAR9loEaU9+i3lHRMlIeP4V99tqSHmv4sBR+6GJUBtpbxCECPAqosGb8HoAyS8p3eAFN5lYpeGlmSvieT398BTPVg63Y5u0xvXr+2JFeAqZ6flwY29CRAr8zD5EeAeQxABADDYGjVMbB+PVR0RXWh8SBdzFCdClWFUH0JfeLlGyrerA1o4UAqAH0Gtm5emeDDqg/RtuJvyArkhkmi5FHIBOVPbYIDILwqh//z0/XJQw7RyBWxrAqC87wnT4NuHJcn9PuYcOK+V8pQGUACKpI+l4t1upxhjJ7UOl88pfn8uUmStfn3UZEHWcSgAwAPSD7F/PpGw8l4lCZTnJo/SpOsIyyhqzdIV9OrdHlx6YmiSA5GVQhUrdluMlgu15+y6i8OqrOfQd9yZFmpBv31h6BNz9YPVY1AD6MW5g5gh1Wp8SoJtkZWOiMD0qwaRFuVBTQFmAokBQ0BIgOoarVcWnWsyXRqp+kDWGTJs14cyvgYoLvpeJgenx4cJJp6CXoZlSYAxjLAV67WA4CZVZZBwmbPk1mx9lg7gKLAn/hp+STrp51X4NkhgdeeR9KvA6wyYdp9U64J4wlOSIZf2Q99GNOLayQOO0AIlbzQp4H3+j2romAV3uD/DzyZHOOG/K5RqQxgqvUyDQ08M/DKVFuvOtQm+mNsBoWxn/UGAHNU1sDLc4D5ACCaGoDK7T14dZSQ57xYbdP9/Ty9f1ik+2fwRz9ttkPUhkq7/Sht96AbkqNhyyZGN/uHvSMqKPWQSAxQ3Dw9PtwZoGqzfE7D3jrNJindvrxKb25v0qvbFwYGREU6gKcAnOwB0NlHFSbntV4P1ZYApvKqEnsDwnliuVe2cEAllgFgKhuD8RjksQUsGQAqV4JCNRHaOuii4XhsdhP7LSRh06/YG0CK6+zAmGYNM6AKfNPreTUmr7jkP677HWxA3YHE/MaO4J6cwOBj2TbAaiR8QycBKIzKdFhj+BRW5WnrwGh8BzkDIBKyi3/gEQAPWT3GgUO+h/S5r01Ps6qLVWwjSAiAPQMLZfk13WdH17RjDglM9Pd5g+6Ja3s10o/XmbhKHyLuVfE3k6Tp51GXR59Q9x/0OXxMMHng6XsDjWJNucaxokbcc5FPdO/OsdPGEOiE8dg8TM97FaqmOlQGaeM7gKhsz711XnEb4mDPxrbY14cVojjfQx/B9S4A0fFf3PfQX1CaY74ap1P7p3MGjyuYKu77OLYYe1AfSP0jPs8+NN7WAEICoCradF1/rncXmCqCBzEeHhoS91BKa92TsR9e55gUTEX+5IEHoMnh/D5Mvo+8y/HgewIq/GCBQ/Cdrrn3OzAdABrqumqiWuQjlckoU7F99u886wBp9T1VfjDnFgTYVkvHPUww50ER9NUjSKxnlRnLYCrrN1s49utgKuhGB1OZvKEyVW+c+sNJ+vbbt+npGYdfYC/SS8u163erTJUr7boN8ZmjUuP793fpD99978DknVeMRJUrVHjEng/fWZUqO/Bi3djV2cWFyToA4vDh4GtR9+77qPq4sDZhZ1zN2lWnK6oYWiVO96G4b/I9DipWUVcDHG2rlivMumNkutt0ed+KvzqYyoFjut7m+8jhFqDpcunVWQ0Un6s2de0DySMm3wbUb8FUfI5gKpeTzMdZv5mdhY9ilS2dxgBXwycCuAngNILNQQerdGsVIdvqTqYF8+EnBFOZX79uq1IBRPXFF5+l2cx9npubl+b/cB+J3zzggPKoyfpxn8u9K2WfOpygaNyPeADGjHlg3NyP41n0RX3/xRdfpNvb1+nFzSubF+dJfdbwt1TZoy5S+cOc8cPqzBg/5oV7fvazn6Uf/ehHVuF50MOBFm1Fraina3LPOapcmy+dgcaMWbT6HUBD1xElHdfwR1479RtK9kznqjoSbVO/qw0j3UoxjcjTal/Uvn1gWHEwhh2o0cbnP7yn1dP6/iDalTgf0zl5fxLpVeqj9l1NXrvaUBuhz8cx6jXGQpXmJTtd6pdrE6/p92pPyFs121z6Xu3lgZ7K/Kbj5jpxTpyH+qTqC8S2lR9LuoLjY/sqN5F++nfps/IJ+1J+ibRgn9Hfivq95K+VdEEXH0WZjs8rnTjO6HdHHlLfkc9Q/8U2jsmJxv50LLre8f2I0qWkl0p9NvtI8WMj/5R4n36e+t/H5NxBzHXfUGmktNa1qvUR5VT1gT5Tuq+Lv6L8xDU+to7Hrit/RH1YsndR59doozalpPciTXReagsiz6t+Im1UjktyVPuOfkWkcYlmpXXT/mtj0ee67GVJn+tcSR9tQ9dL14q8V7Id0WbpuEs6SWWxS68f47OuucR9X0kOI0+cqmtq9rPGMzW9dcxXiLQr6bCS7ByTnzj+Gh+UZDfSXOUw8m5pbaNPFsdammNJduN9Xfq9yy86Zhc+lgfVlvFzjMlhPmu8zxAwVdTtJRmJ9I38VpJjtIMYHN+DxPWLMTXKjfrCUS6Unmora/LTJS9Rj5bo/Rd/9ZfnQhunMuL5vjMFzhQ4U+BMgU+aAmeD+Ukv/3nyZwqcKXCmwJkCH0OBv/3bv7XKVBr40JcGXYGEGPSqBWUZ+P4hYComTeiLEQ0CxMCmBsF04680KW3O48ulEg1LgSf0xyBAfKFYCvToeBk0LgXfNZBbC6aV7tH18kDIh8k6tfZI167gRS2Ax2dicCTShOtDuukLpRgYqQVS+VKlFkCKwRqMDUkf+F5f7GnAp/TilPSNc8I4q2vtmYA2lTi+UuBHX2bXeJDrGGl8bP05Bh1rSUaP6YtSkEvbKX3my/s49q5gO3lC9Ur8HMeCv7sC9ZxbDNhzXCV+ji85Sy9lS7yn6xH7q/GCPqP8yAQDPRWavMI5lRIYSmsRx4LndU4qT9QB8QU92+hKmlCej4HgLn2mYy4F4Gk/uoKyUdeTL1SuS8kO0S5wLCWeV16KtkBtUonnIl05Lu2npndLtI9yFPsv8VtJBpRuNd7RtrgWaivi2tb0MvlDT+1HopInWJ/+D0n3A2bNhRPTvOrKh9WJkMw/nk4sQQnJzjcvbtIwA5XwHX7evHlj9uH9+/fpH/7hH9I//uM/WiIvTuYmAApzY2IVQUaQUU2CYtKrrgn1IRKxkGCGH4wTcweQAAljL26uD8BUtFkEDqBfVuHh6dlM+op6tsv+GJAgJ1vTB+FYHeCF5DhPTocewljZHz7ThhIMhjZ4H9fWTuPvoxpHW8ULCYdWVccqdzgwgmCqWH0KfaMvgKy8+k+b1OljzhVz+qiS0ybn+bw+BO2XZAt9YLwlmS/pJJXDKBPRd4rX40unuD4qV5QEB7KgokoGUxnYB0AUzB92z9ex30OiPRLj9gaeMUCKVUHqW9K9VyLrpYf7OwNTYS1nF7P0+vbWXsjhxdzT0zwtVgSPAIiytwTT9WqdVsu1JfIRsAIefH5+cnCXgYxQWW2cLq8v0vXVLM0ux2k48Go1mw2SPteWNA6gDpIBAaYa9r1iiFZ9iDTj37SFCqbyMTybPFBOyMvufgEU5BWqsJaUycae5ionqv+wRgQlsC2Aj2yMmZ4HetsS7J1OqOZ0c/0ijcYASbLS1dKeA41QlcEBTb20Wi2MLpAx/0FVH1RxQ3LvME3GY6ta5fw/SqPBKN1c3aTr2Y0nKENvQEb3XgkEoB6ssU07y/bAQBte4cqzdVqAFUA8BhizygLwV50KAHjhmdnFxMaDeXitJit744ATJIYLmArJsQB1gUa49v7uzpNckRg6AbDOAU70NywBeu9V1KyS2iCl1RoV0FDVCLw7MhpAT+A7gL3U3yFQwXSPVbBzcJsn0w6tshUAhNZfzysF4V6bw0HVDyQQQwd9WGGG9sMShK0yVJsUjbX2PalXYYB+wjrZKf5DgJaSgcuQdG1J0QZ+A/BrkRZzVqbqpzHWeYqqVgCNoboRqqb0csUk59tef2BVpFClYbF0kCOSsifTizS9mFkC927nlaYeHxfp7v4pvbt7TPcPy7TA0vXHaTCcpX1vnHZ7VMGCLgHPevU28rIDG0EPVBh7Tk8GpLpPi/lTGvR26WY2Sm9uZ+n1q6v06uWVVVGbTsap1wfjbKwiFatRAVwFECVkHjwO3sfcACiySmg7gJgg9zlRtwFTeWUPgsiM5oHu7is4OG5goDtUq5g42M9ARP5jWKhsL1hlyP6G3OQqGqbfDTjj/SiYyoFUrjNdr0OHsPKJJ5QTIETAM8ZxcTExnYRKlYvFs9lEVGXcbZyPIKcOpnJgovqonuTsID+zndmmMuEbNkD9J/Wh/DOAkH3ziwimUrtW2oeTXtG/1j2V6mS2QXmgTo221fUo7XcLHEdbVqkr+GjqL2t84EMwletPtENgey0upPZW9QfHStuj87M1DuB8XlcwlekEq9jo4BICIakXSmAqztlZCgnqLvdATMRElZJvH/1trkHL562e1D0PgKeoaAcZYbvaPtuNyS/x79reS2Mj8DfQdmmfVepb+YagEx4QQx6iD0ofgOtNwJHOpcTHtfgS+Yx+rYHDc+UV6HK2pfOj/EV+VznS8RBQwbHqDif6l7BdAFLHOdTGz7bYtvrHuh9jPzquFvAjOjPErGr7U/r+9LswRx6koLLEyozkLwNtZ4C0SwB+hGcTdJj/wEYhbGkg294o9QeT9Idvv09PT4s0QHXFXS+t1m67zc8bDh0ImSCPuWLSLqW3b9+n//j2O9ftAHvvcS+qCI7S83xh/QyGYwdTrdd2cAMqKuHwB/S9mC/MlwEwHDbceK/fS4s1qnbmOqCmMFixZ2j22StTtQd3gEZe8QxVrzJozPw4VFGGbVg3+gCmrNFNUA8AgZnNc3vBdeY+UGkOsDHmij0XfX7dZ9T2OUbH/SGYqtGZ2Weyao5AS5mf6IcNsDIV9ouonoVmAG6+vLxIl5eoEgWg+aDZO9ohJHYAg4PhzX5kO4h2Caaazx1MZbj9XkqXl7P0k598bXsQPEcwFasb4zf3BqyUZn6B+b9uwynvBN6BFlo9inqGgDfs+3EdvEAwlfmR8I9nXm0LP6gY9fLFK+MrA03n6urRNoIOlBPd85DO8Bugg1j5Gv0AXIXx/sVf/IXFJszvsf1T+85B9UjXnpU+S+yb8+D4qF/t8Ii8b1R/gPzkPkxbhbAWF1T+rOlPrg1pEYGcast1TVW3RR1ctnUtmKokF6qfVe+zbZ1vzZ4pHeI90e6yv9K6la6pn1T6HO2Szkfpg+/jeuk6ldZMfajSPNQ/0M+4l+Bk9WH4ufYd10fnEO/VNVS7GefaRWedS4zR6LpT79LeKvgw0i6OOa6V6vHamvF7jInxefWNVQ5KNGQfca1Kaxe/i77eMRsS56f0KNkcXVu9HukW24l6KPJ31A1cs9p61HhMgeFxfLX1ot7nmOP6lGTRKkKaTXVbonpQfTiVlVNp18WDut5xfrXx6/sg5YeaHHfRvHQt6vLod6v+ibqmpvuj3Ee/uGwj/KkSX+r98dmS/qvJXpcMUt5LvFlat8hX8Tk+c8xPOKazlJYl+mu/1MVKx9I4SnqjJpO1NemyeafyYNQTTVws+486dp27VuOO8lrrO4639PcxOx5pHfm8JJ+18UWeLtkCnUvJNqhuKNneEr9HPo8+R5R3zinq1dp4dZw1XVyic7RXJZmP9Ij6+VS+U/7X8dIWRL5T3YwD8OyAJcnd6rLjXbYzjvfQ7mJ/6vFIpaPGAtm2+idc3y6+0/vRfm0PcYy+Jf7SOZ3BVB/Lkef7zxQ4U+BMgTMFPlUKnMFUn+rKn+d9psCZAmcKnCnw0RSIYKpjQZcYAIsBgRjoaQMCftpo7V8paIGx6KmupSBGKRAQg9LxnlIQRYM7pTHG4KkGjRiMiwGROF72yxe2DBKcSvNI+67nGNA8JdgYgxExcK7zqAUuYkCF/WtQBe0wUYAv2WvJIocBnTY5Xl8uKa/FMWrgCWMrnaCrY4tBQDwTX6jqesV5Nf0zI0vAVLXAPPvki2zlI86N32lCDgNbfOkcX+CWgnGa4HTKetZ495Tgr/ICaRZ5l/zBecZgaonPlN/187FnS7LLZLSor+J4NeBHPuLLTfYbxxXpqwC+ruCvrhEr3TC5jPwYA5qll+JxDqU5Ks0og0ykKPEhx90V8IxrqTqINMLzmqgV16EEdmTiRtSvcV1jIBzjqYEnS/LOeZfoV9IvVWPWcYFj5LhKvEP5ietGIEDUeyqTpWdLsleS72N6SnVSyXbV+ma7qpP5wvqHgKmsoguyzionh8aEWLM7g0EaWiUQr46BhH0kVyNhCQlMSJrC+H7/+9+nX/ziF+lXv/pV+t3vfmeVVVitCnwIfgWoCf9wajXbiy/g4osCTa7CNUu+z6eHI4kKoJfZbGrfoQ+eVI1r5BGMj8mfSCDDOHCdtqFkB6KfgnGzGoomVlEOYSfZDpO/tPICk73QDvrG+uGfVt2ibQegAwnmaM+TwpGE7Al5tFH+2U91p28A8AWuMzkZ1xWs1uoBr/yCikGe3Imx1H3MaLtKCSkl2xh9kdIJtGxbfSfyAOcS7Ya2q/aQbTmYCqCkbUr4Md1pOYwGpLJkVFSEsR8kkvpp4gBqGLAkA3nsAP39vgFTga4X02l69fKVZbUiMXS+XKUFfhZLAxJAtAAcQSLp/Hmerq9vLEESiYSr1dIAA3tUVkG1kMG+AVO9uLlKl1cXaTzCy7F1Wm8AnMPLuL1VtQLACVURDORlJ/kT9EPgwodVPUkb3gv6g/cgA9QfvEb5wfhHw0MgHnncqtbkKgZxDYy++QUl2jJAGgA6BtTJlRZywqQBa1A1aIVKXas0nV4aYAJtEyTlSZ5eYcXO8QcdRvjOq2UBsOSAs60BrprqBE1FLAcz9fdIFnbwmVcr8wpRaIen8ps+sYpXSBJ2PhhPxqYn8R9gNlS/cDAnKmCNTQ9SzkfGL2AWJLJmEBKTfCz51/sFSAhtWbWpXJmKFTUeHx+sMtVytUyj4cj6QIKt0cGqbHnFGYDt1gAYLZ5wXrzNwxPmvbqDAakM+JJBBzmRGGsDvoGeQh9e8cEBm7Tf1gZO3B/gvpUBz17cvDDeQ7UJTwzepi2qzFgVWU8OxrjQLvVpk9ydx+I+v5/Uycp6SCSGvrqYXabrmxuj+xqJzwSrZlAaqlIt5gD/Qdc70GR6MW10IWhl6eWG8UGlK9ALNgoVuQA4Q3UK8CZ4cWIVNVBharHYpIeH5/T927v03Xfv08PTMs1XWKNpGk0u02R6lXaoSLXtpcUScpjp21Rh8upy+Fkvn60i1fv3b9NmtUi9/TbdvrhMP/r8Zfr6y9t0NRul8dDBqwBHgkcMwDlMaToZGagyJdjXpVWlgtxjXQGmAqbP1wf7KlRN8yodxlNb8GyuCmRVufK9GRBF0O5i4cBJA0+CVzOQZWxJ6qgG0oKpuD+LYCpWrmQ1qm3uA6DIxn5mMBVtgVUKy2dk8HAXyAztEPQswR7LJapcPtkYYRNvrq8dPGO4VwcD6f0YM/p1u+uVrvDPdc6oqV4JMJXuAWhbuHdEmyaTZk9ZY8RnwHlpLCXua6IfqtdpJ1uatiAIlRfdN9DHIeiJgHnIqfrXapN130p5hK5ufBxAP/PhGbo3b9epjRPo3kz36up/t7QbNCAgVBmM/rLTsK1MZVXFAB7IMQLoX/eroKvMozGdyp9Dn8L/skqJuYpgW/2wBbeQRuqTx/2mrkfN94MtB1Ai2jn6YDo27Uv3nbp307VjG2ybdq0rrqK0pV2nXaafyLmwXe6FS0AAtFfy49hGae3xjPoS8CHgb7MtVqjRvXr0HUkH3qP8SNnhfo2/dX8f97KwWbDJAEuX4gq6vrrXUDCVynCpr9avdBug8nbIo+VXqTougqnQvwLdeM8AAO+hyxVsIXxMKEGrTOTEOwBTQXO5b4D9D3xStwspDQ0UDDDV4+PcwFRbgKk2XnHQZM0qU3k1PouJ9foGGH777n36w7ffWSlX2FU80x8AnDVMS1Q5hO3vD5vqptPphYGpsK9D36vlyqsMLuYGBAOQCtWYALwyULLNw6dj+0v4txlMBTtLvoasA0hlexhUis3VYr16InRJ1v2mD9z/7Rs9/DcrP5HnaC9ibBxgKqwxK1Pp3i/K+QdxBwNTuX9LnqY+37C6J6vxFcBU7hcCaORAKlSlgu5HG7TfBhK2SowOpgKw2fg0ExHzhC89nwM0DbAagNhDA2fd3t4a/fDc5RUqSF80FZsBROJcDXCEg1PG4w9Anfieh6Jwn0BQF/dtPDAC+xvwOA8S4T4D/cDfw/fYC3355Zc219XCfUrSLOpA2gLaQwUM4RnoHz9UxUFgeB73oLLln//5n1t8ArwIfgD9NKaia1vS66qr6OurzjSfOtgr5w9WS2vtkvJUST/GWI+0wedvAAAgAElEQVTew3HGsVMPqW1QXievqk+C61wz9qH6TL9r6dMeLBHHorZP7RptBW1Vaezsq6RzowxGekT7zpgQ51+yO9GWazw1ynX0r6L97dL7cexsu0Rb9RHinErvu0r0L8018rbazbhOXbwX2+6aQ2nelOd2b8g946HPpmvDNeTvrnUqzVN5QMdU832VplE2omzV1j3KQeQXvd5FU7UhXbysNCrpsSgvNX3SpWdiu108T3mPchj5NbZJ3xXf6/pQb0Q68vvNuo2H6rsK2pHoJ2p7p8jLMZrW5En5Ld5Tk7vSfV2012uqWzRuGtdV7Sp5h2MtyUWUQV3HqCtLa8S2454k6g+de7RXNd7R9St97uL9ml3g2kR5L7Vfk19tI9p70j/OqSR/cX1rsh5pGXVHiYdrfKX7pB/Ce5y7+ho6Hp2/AvPj3Gp6tHZf5Mva2Et2q0QvtUM1Pi+tcxffcOyRb2hrol4ojZXtc2+kz8Qxa3/sU/VyF88p/WvP6PjiWCOf13gw0uJjdbLOWfdzKndqy8mXS8S1tw6minQv6TyMC/cqLbp4jO06HRxMVeKp0thoo5TvIt9zLDqmmv34WJrGeZ3BVKdqwvN9ZwqcKXCmwJkCnzoFzmCqT50DzvM/U+BMgTMFzhQ4mQI///nPi9mnXRvYY4Gz0ubeT+Nth9UVDNTBa5A1TuqUYP6phNAgXFe7cW61QBWDFqXgN0/RZMBcEz90vErnUtBEA0b8rPfV1rC2fjEIUqLdsUCnJrxwfnqKMOjCF7cKDijRXPvidQ1yaXCnFOzSF8YEUzEAimfZv9JOacO5cM01uKcvzg/WzM+Za76qBZY0OKUv2TQ4pfNX/mQAijymL3HZrs6dPFp7wXZMRroChrWgMYN3XTzUFcxUmrMNlTWdc7xX+aLWRwzm1sapQXX0z6oqkfdi4JDtadBQx1LSZdoG5aQLTKXyVdJLXbTvohnbLclF5MOa3JI+UUcxSQTzwzUm2mA8+I66EX+r3lDZ07GXArxqM/QFW0xwiTJSe1Gka1njy67v9XnKBZNpcK1meyLvqr48JrMlfVjjv5INi2tfshk1nu+y06q78JnJTB8zH4ALGg2bk+y9Kosn09LNaNyNXA0AD5lOH/QN/IBEffAAwQj//u//nn7729+mf/jv/z19/9136Xk+bxKn9MUZdADaubm5MR5FopXqVk1Mov5gshSexT+Cg0ADex7AlIREOCSGo7rNxhKsAJjCPZoghu/fvXtngBbKRUkfqo1R+q7XDtBSQBeT1Hn6toJT2Ad+E0xFXcgkVLSF5DIkg2H8nmQ5SBezqSeLA3gCkIGBF+ALevK6082BFKzyggQy/MOp8H4iu/fLCjD+rCdTWsLhoJeBXaBtWxWyiw+P6csoe2qLWQkpvrznnNivJgVQj+uaRDsVbSnm5uftAzi1B8TJKw0ZMmFjIBQkvKG6D8ApoxFAGmOrGuOgFFTF8QR9rMfjw316enw03gItX968sARIZKIi2XW5Wqen53lTzQkVqRbzpfEgwFRI6Lu6vDR+BWhms/aqU2hiOh2nq6tpunlxna6uAaZCAiuqnGFNHARmlVmQcAowVQbPRf1MXlO7SR1ZAlPxdHkmXKM9By6iEpZX+PF/WTfkCjVOawK3COjDy8a2Sq+DHpDk7OAjJAcTPAQ5xg+AOkj8xKn6/f6FAXtwD3QL6N4Ap1BZBsmyBjzM1WkADrDqSADLYTwuD1hTn8PGwIcGssoVnVQPoeoPdBmAcaPx2JIsWenE6eGAOtpYvBTFnPE9AC4AWk3GE/+N6kpWFWvooM6eA8LIw1bxwWyVv8D1Cl6e9InKVEgSxvcADS2XizRfLDJYCWC7gV1vAJEj/N03wA0qIfWH0G+Z9lmzu61zvrWkTqOPV98BAGxjYKpVU3nNAJxWVW9ta2Z8ZmAUB4W9fvUmDVGR4vk5Jydv7V6vMNWCDwmSct7w5G6MAe+s6ZOBDgS7QjZQ6QJzA5gK64CbPUXKQUIAy4EmBqYy29E3miMJ12k5sARrBzHiWUg65BIVN7Cm/mPf7VHBqJ/2vUG6v5+nh4d5enxapvsHVESapxV4cQcbN02D4SQNhlOrrLTdo4IVQJeeSM9EbtBsu12l3WaVVounNH9+SM/PD2k87KfZdJx+9MXr9NUXr9IXn71Igx54HdW18CJ/ZXw7Gg/SdDJM0ylk2+qZmV4AoMrqOw1RhWtk6wdehlyCps7HLZjKT+f2pHcAnZx6bTUoT7QWMBXAchlwxOqG1LsNGCuD3xo/hSuSAUw43dV0NtQpkvfNpkD+HPxEXwJ/u1nxPaPbDuxjkVDpyCWT+a3z1Ga7NruEOVoVuFwZyJ91nUMAAj5DhrzSiFcg9OtI/B7bd6h0ht+tXWlPiVUwldmLrGPctviYff60td5K3Ne0vpxTvpX7Fuyq+wJvH4n+Ll+05fyN5xUAbVVJwuEGce8QbbKPn3rbq7ioz6k+KX0KXtc9dclP1TgE5wobCD4r+cn0ObCGXinGQZUAgKACC/61lancz/QfQxgerB3m1PgDVonmMFm94eNwWEDc60Sa676H9pNgqoNB5D+6fByNjSj9dK/C9WLbZiMH0JeZHwC0zhWxbH1sLf1u0w25eiB0pNtLB9vzs/EHKwdalb8MNILsS3KPrXX+TvcBxi9Wlch/W6cZ1BnBVPD1HezoQFfYGOhlfySPO4OSvZhj9jOtTKPHfBrfzsDGg6Zfr3yHSou0760vwj0KbXkE+IEG7gs4UIN7Ad7HtdH1La2X7n3d9WnHq35q3OepjKoPTDtpB1MYCLqtdGj6C2CqDNTG2LwCJv2d7HvlqpNGt/zf9RXsAPQingSweJT+4/ffpcfHZwdTwZbBZYKONuDi0Pxj6i18B/l8f/eQvn/7zsBTAGfNl+u0t4qPwwSclun1HvaC8OVW6erqOl1MAQJy2wTQJKoUw9YPem6XwEsb6HrbgzTneXjlUgCqDCQMEBl8I9cRWHfoQth8Wzdct0qf2cczwDiQ0hg55YMUgY719de1IYhV1x26C+vlPmcLjFK9YRqV++Sm0hVoB1t8WKnMeA9gL4KeCBzLYCoAywwS5yhvA8/PLmcGSPPqbu470f9s5DnrStOBWaZ8P7nKBxNkXh/0DUjFqrigHfoawWcdt/tM2E7yqe4DFCjF65Qb0jLum1k1mpWiSF/cr4Bg7P1fv35tlSex5k8P2Ku6b9Blb3R8JhfiN+B5VjnEZ7T/ox/9KP3pn/6pfX93dwdBaqIfunfS9Y66gLaA+kPHwPmrPeQexO8/PFwi7l+jDVB66b2kC3+r7Yk6DOPjP10fHSP1ovbHscR9ddunH0RS0pXR5uq8ot2N/ahejLJVu1f7I29St8exlHSw0i/6Okqzko+F9vXdRu2e0tqShzR2Sj5W/1DXWWO6sS/9u/Y5rtfhCn74V81/q/FKpHdJX9J+KpiK9yktSrzCeek6lfREaf7RHkeft0aL2rueY8+rLCpfxnnxWlzPSPtja3qM946N92N5I9Ir0pc8T32qequrL+oj6lrVfV3yi8N4LI4ZquCov4Z+9TrlTMdTmkfst7Q20VZF/R51G/uM8h91+DEZjdd130galvqIui3qo9IzKmuq01RfUV50/eMaqjx0za+kz0vy0vVdSfeW1rg0jpLMlOSwJLtR5qP9qumHY+t9Cn906Q6lR5dOoD91bDzxOvlI15y8RF1AfiGvlHREpHNNP0abo38f04mRN1RGdV467ijnJVuouq6L1+L4dG3jGtb+5p428lfUsZFvTrEHUa6iPde/o74rrUOJdqV5ncLjJb7EOqkuUn0f14R7dYKpjq1jtAHKs132o+Upj10c+6d01DHH9YxyrHT8IfQryUr87i//81+dc8OPLeD5+pkCZwqcKXCmwJkC+f3MmRBnCpwpcKbAmQJnCpwpcAIF/u7v/m5f2sTWgqgxkFPazOoGuQ1+ePJNKRh3wjA/+pZjgcd4vTaueF8MzMSXsRwogx46cAbh9FRKTYgpBVdLwW1+d+qYI/FKcyoFPfjdsYCFBmA1MYMBIr5kRnt8iccX46RJKehY4kHSK65DaY768orJCMfAVMrfPwRMhYQfJHxGesaXI+xH10ITlUhHBr802K+8xWdqLwMY2OJ9x+hWE7RSwLaLL0oB1hjYi0HNEk1ivxp07AoQxxecsW08qydBleaNviM/E0wVkxc4Fl0H7VN1Yu1ZrpU+p0ltJZ6ILw9qgfVIe86Xa1B6WacvZNmu8lFJP5SC06rX8Jlyhc8EcaAtjCGCqdBfbU6Rl+Ma4Lqe9qi6mmsb9XNJB9d4g+ul+q9Lj5Z4APer3JfWifOs3adrWVsT1Wuqc3S+p+jiOL+SDohjqOl2rLfOqaZ7PvgeST45sSvqAO3LbkGWYgbmgdeQLIWTpd++f2d9IxkKz+DU55///Ofp17/5Tfruu++MbwDgUV2rMoBrL1++tAQrgH6YHEsejsmFSM7CD/pBf0zaQj9IBpvb9UfrEz/oC7oGgCm0iWQqVsJCAv+3335r13iStepF0ivqGX6PxH4kHuJZ+iJIGPSEbk/owjXOl+Ah0gS/0R8BBWiX4yMwDbRlZSrn8X2boJ7lnsnxXnlqYvNG4tyLFy9sqKAXTirHswqmam2aA+iQgYg5oeqL83l7unrJfig/dfmJKq/azv8qmEp1bUkWm/HZ1Hx+YGMkdAJMBXAVQEz7HZIRNwZMGY8A+hlZJbCLi2kaWVWAvQEfUJ0HYwaQap6rpkzGY6vWgyRQJJv2h+DDjYGpbL22OzuZ//kZgL5nA1KB/24ur7wtq4r2bKAKJKhdAEx1eZFuXlylq6uLNBo7mApADUggqvEAWGAgF/SXq24pXVUXqF2ijlQQPmQDY2BSaQRTIeHdc3Vd/i1hPeuCqOMdKOOJpGovkBiOxFToC4IIMUZWsgD/u9w70Ge7m1hCbQOEssTPtgpVLk9jqcU+JgdkNFVl8is/r1i1ydWPUFlpnQZWkalvoKRWrtvKVARGkp70cwnKRLWc+fy5AYNjnpBZ6hsDQk7H6fJymn78NU7bn6Q9QCFIUs8HIBCAQ1uCvvCidb1ZGY0whu123YBAoZ+g7zAfjMcqONmp/qiIhcR4ZCNv7TPoD3AOX7LvQNemMlU+vTkhYdfBbZgX1gGutlXTSqistDKwEqv6+HgcWPf69k3q94emM5F0zARfzAGVnkxmRkPT5QR+KHgZa4RxU2eC/3Dv/f29gSsI+BxPJmk0GSMv2f6hgiLmD900f3IwFcCfGJtV4DMggCejp+SAKVTQQIEcVKXqoZLGcJxG46mBtvBee73Zp9V6l7755vv09i2qs+0tudySz/uj1OsD0IUKaX1rx0BYCQncXinEfB8kh+82abWcG4Bq/nyfVvOntFnDNmzSy5urdPvyRfrxjz9Pn3/2Mr28maT14jE9Przzyksbp/3FBUC003QxHRkgDpWpthtU91rnCkzOZwaS2HgFJgewAajgFfCwPpAf8JkBD/R4l3zoBUHLVtECFS4AFMwAvUNgQQvCok1s9Iol0udqKbBfK4CKTRIzyMJ9Ma9C5GBfgqhcj7Sp7ngK+gw8g/sIfIZudl5x2woao3IWquRp1UfKFG2ZJ34jGd553eRz7KBkBVM0uiwPRX1myAGqBXqFlsNqRNFP0r1EyQejLqQ+VD2Ntli1jRU7KCv8jfYNQACQ58ArkaAftX1qh/Vz68M5QIJjAG3ZfrQVfL7mi/O67k84FtICbaIyVWkPo/tsB0n4/tH0xxBV8Qimcub19XVAq/4z8F0FTKV7Vl2v0p5A9zoR+MS9jc8DcgYAZjnJX+2s9s+kYdreOJ7SmFowFSr3tOAf2iu2QXpQBhgLorwqz9fiJrovV17GfOJ+k/1yHORD0zf5MAT4mrgPz7MSrfoCtfWgLdQ11r2l6iDORfdZcR3RJw9U4HgVjOL2atTYOO0/8g/XTmXGeBz2DwZDQJX0n8gP5JcYV+J8dL+gwFDqCVSmQhVM80MyaA4GysGqDqxyAFQGa1iH1LFuB00V9vD8OH3zH39IDw8ALo/NrimYCnbdFXiGMO/dRj48PqX3d/dpOBynzS6lh+e52xb4noMRkOim0+dzB1O9fPHKgJGYM/ws/MNeEHN1XwLVlNbmvbkO8O2H2zPIPMBU8G29XeUZ6kKuKdpGWw6SddAKAeukvdnEhOqasA2HFX1pS1Sv8TvGV0p6rCQb5r9aZapDMBVjS2uzS96TggZBRwCq0A/mjSrO8CPh12BN0JfaB8rmzir7uR0HyI66FVVxsQ6bjfu1w/HA9oJos+k/A7igV3HoBvei5hP0erZHoVwT6Mu+NA7d8J1UodW9O8YNHw96gfthBVJ89tln6euvvzZdgbE93D01B6qU7Bp1guoq3EewGXlF5/Mnf/In6ac//Wn6/PPPrW2AqbZIvrfqnu6XU4fGPaXqWvr6DvYF2A6+moN9FZSHv3mQi8fdfC+tdjLuy0o8prRVfm/5OvNS9ts1sRZXGHvoshe4Rj9dZUD71nUg35uPmn2n2H5p3fid2rs4P9IgxufUF1E6lcbFNgkkUzmN46KOLbWp9rJrftT3XJOPoYX6FxxbtG06Zu5Fu+gbaXJsPNHOd9Eorl2U/WPPRhtOP0FlIa6J8rrygfpCuOdYTLdk00u0UbvNdjlPnR/HWbpW44USn6ltq9GvxuenfF+SYx17iZe61jneX7r3Y/iz1t6h713P4eZcsCe2EGa2Q1wD8kWrt/xQC9o2+mVdNj7ukRjrVZ0W+4myoT6zzln5UttT2TiVnrgvHjal/n1tvFG/qp0qyZ/eX6NznD/pq/xyjHdUF0R5L7VzanslOaYe1DZKMn7q+I+1U5JB1cW1NT/FnvHZmpwrXeO9jTxl4P/H8F5pzsp/bJs6rxQvKelk3TuxD7arPH1MH5bGd2yNVb9H2tfao51T2pZoHsde49+STdR1iu/fow5Ue1TifZ3jMXmP9NK+VJdF3tM11/Vk3+p3R/qdyoP0+elDRR2kup7+fgRTRXmo2cLoj5/iD/CQtzj/mo6O846+yTEdcSrdanIT534GU/0Qip6fOVPgTIEzBc4U+BQpcEYff4qrfp7zmQJnCpwpcKbAD6KAgqk04MMNPQMEukFlAKEUUNeNswahkDCLl80a2OkKsHEy6Kt0XwzynNKWBl9KAbtjQU0NcjB4E4PRnL8GWTQoVAq61QI4kb6lQH0XbWoMcVoA5fDpSJv4NwMtGizUQJSuJwNCSovYXgysRb6JAZra85wrX7ZHcAXXrxTI43f6W9ckriXuQ8IrT1DmnLsCcspTlLXIQ7gnvhhR2arxoMowxxCDuT8ksNUVPK2tQ4kXSnQt6Q+VW8qS/q4FIaOOKMlZ6TttW8eI75mQEMfONdJnI/1jW9p3jb91bSk3eI68EvlCX950yZeuewyKRp2vwWbSuvaSKMpMab0UTMVEMdKqBKYqtVEK0Oq4qSu75F0Dy1GWazzepQdrvERax/WPa17qM/JwpEXputqbmjxF3dQ1/5Kt1OdP0SFdtrWr/WLblvzVZlyXbKDNx3LzPCwAvuXJ0kjuA9CHvsXvfve79Ktf/Sr9+te/topPVuUFFaxyQjDG50ngfqI8AUdI3ML3rFSFhDkm+sckJfI5krTQNp4lQANJ+QADeaUfP70efSCRC8n66BNjYdsAkeAHbRF4FWW2pGtIJwcdeWUqvsjhSfO4R8FU+BvX0D++ZyIWvmfCGa8h6Y3VKDAHS4gbeYKW94NKSZ5QT73FCjqeROQJ9UjGa18wHSYu47rriIElXwLM4UmJ+XT3CpjqVB2i/FbjWU80axMPoyypTSdv6wux0nW1Fc0YwG+WOJeTC60KCngQgIWlJeoDsGRAKlSImQIUMkmzi6lVNkFy6XzhAA7QHJVxlhkABDDVzfWNARJQQQCAKtyDCg27rfM4EhsXc4Cp5g66maDtCwO5IPER1WfQP5JAUZnqcjZNl1cAzKAijlnLtNtv06BPEIyDqUb90YFYR1uGv6MdwXeUSdDS5oPqRxlswGvgD5cfB0U41i5XPcrVlNR3IniBSYO0deRfgqnIkwQnsdKc9+N99frXxptYH1bDMODQEInBXlHMavcY2MSrUXmFi72BW8xmNXyVK+3Z9V3artdWeQnVDQDYgp9p1TgA3Bi5HEPXWT8CQEAfCySFzudpkfUMKt0Yv1leMcD/ALwA0OO/ry7BPw6MARAEvIJEWYA7HGDmlZgs4ThXsGL1LowH41yuHAiKCmZWLQrg1AsHTKJSkZ8QDzqtjW/RL8YN3tqgIpaX+7GkfIABoRuRCY15XkwnTVVLA6blKndbJB1vNnl8PkasP9ZnOBin5XKd7u4evGIWkjFXAIshef4iXV9fWRU9AuQIAPF9g6+NJ5t6QhNtiut/VFRwwKLVeMiVJywxHnM14NLOZG+1Xtkaw8agohhAQag6tbV1Q0WpEeA4ljC+3UHwHRwFEBCqdSDx+/FxmR6eFunxAfK69cRyAK8S+AH3jtIWCeebXVqtsdYYs1f+M325Ac3HqCmRFvOH9P7td+n+/dvU26/TxXSYXr68Sp+9fpXe3L5Ir26v0vXlOI2H+7ScP6Snx7u0XM6tHeh2VDIbG19k3HJPk3A9ERf8gqQxVPqwBNi9V+NiwjmAS/hndM3J0s1+IVcvJXiO8j5EBUfw5mTS2PFGD+dsWdUrpn9tIT2J2Oza2itaePU6r0ZlYC7Tf6wiA7Zsq3xYFZR8KIyD68bmVwBgBluNprxKIxLKHRBt1cBsvp48zQME8Jv2DO04oNCThM33mIwaX+Awec6sWQP+8H1B3yBzACE6LTNgLSTplXxR0lp9SfrPJTvnbTjwgX4OfRb6L3iOlSShE5k4o4eZ6FjU1ra+aK5gY+vmYCDwHX0w2gndn9DOM5Fe9wFMFuf+if2wHbMrm21jZ0p7PG/ffwxMZVU1IVfuX2o8gYAzNXastmUVawAokWT1uKfR8Sl91H6pv3jII+5LWdW9DPZyAMiH1b3Yr9KR/i7pWfKx2/XzT9ADACw7HXydFNgR9+ncd2qMj3qV/FQCz3EsOm7dwx7br6BNzrUGpiJgSfeq1CekSa0fHR/vjTEa/Z68A5oTTEU/27yoXHGRfEqwsPsah3ogygL7VToCSOUAYPezom9Puir/mcTnKnruGy6bwxda/76tNguf0qpTATRrvorXWKWt9ppG3r/9MyxUrjZrOtb3A72e2z+Aqe7vnw1MBVsHcJTZTFRTYow4V6/E97B7AFPd3T8aEBnf3d0/pY35aX37DrYXOh8VWQFYun312mwk5sZKmwBT4W/4LajAaZVWQQfIfx4vxu5gKpc3r2jp87IaygKAc/6G/w4Qegum8nXHXL3qMn3XtIOOdTAV15a+CeWdaxNjU24HZCx5TCrL9tnm4mA23k8da2Af7K1EiRFQZY8A4E5Qfj50AAdjON+2VZu5Z8Ia43CABnybq7j64QGgLyrU4XCOYZrOJgamAmjKK365HcZ6gT4ETnE/gN849AG/saeOewiVOQWLEgxIIAv1OHxBHAYAe452Nfnziy++SD/5yU8cDLWGPOBwi1YW2deh7s88IQA07qMph1xLzPVnP/uZgakIesJ4dki+L4CpGOdS2eUYCKbiYSnco2PdaL+ddx34zvsAPIo0VB+BcyPPxGt13yGLfI7hEOzG9hjTUNqRl1Uf6xqqLlb7eNgGZN8rdrY+RgtkUPur7SlYuctH0jajDai1rXyiPFDinxIvkV94f7TTJb+B/VCeas/E73U9o51RGnGcJfmLa1qzobRbpfv1mWijtG99NtKhizfjmNR2Rx8rrusxn0DXS9dMeYf3cJ3wW+ep41F+5Hq6jWnBtzW+ibQq8a+O5RS6x/Wq/c05dfG50pbt1ORWr+va6rrX+CGOsSQzXfdEGS7xVrlN33OWxqX8r/KKNabeK6298oryV9Qtei36plHOI2/i2Sj/2p7y4an8UAJTxfXv2g/VdM2p+rC2vupfq10p8ZWuR9e8azoi6vBSG9H+8J7oC5ZkW2VE5Vr5t8sWRL7W9YnPaf/HZF3pUaNhF82UTjW7cSofqt2Ofk2J/5Qnoi4r3c99am08x/RVpE/UydpuHFuXruW1yEclXRb5qDZmHRt1Ar/j/r403i49fUy3RH8Af5d0VYnntF/1Mxm3KNlo5RFcV/qdwnOkL59V/ov6Ru0AYvibQsWo0ppHWaTs6+/4uV1Tj8EpDXivxm+Uf3QOUc+cIi9xLMd0aaRT5Me/+j//8zk3/BRmPN9zpsCZAmcKnCnwyVPgbDA/eRY4E+BMgTMFzhQ4U+BUCvziF7+wylR6aqMGCOImGu3qC9faS4APN/VMoPKR1V6CxOBKLYAZA626mefnWrCg9Kz2WwsOxSAE6RaDB6SPBn54j9JTgyMxMKn3aYCwq230ocG2roBvLaBSeiZ+V7pHk4higE/v1zl30TzSozaXGKiNwSiOhWCqyLvx5VjkSw0mHpsX5oOkOVamKgV5Skk1DEqpLJFOMUila0z6nSJLvJdBQpWRY7wfZbykW2KwW/kQ82Mb8QU46av8E3UAeTX2wftiklaU77hu2l6pzdrLJTzHpBDlC6V/TTbic1E38Tm2VaILEx6UJ6Lc8fTB0pi0jyj/JX4jffUaaU056noRF/mKc4oJOw3IJSd28T7yivJfSb7jXCkjpBfXmGPH7xhgjzq8JB9RDuJac9yRzpHfcF9JD3TZHdpdlXldn6j3Ix9FmY381qUDusZVkq1T+uL4Si86Svrl4DvLkG9PNY9rZVcMqIBUe78P/ZmuR25bBuwgkeibb75Jv/nNb9Ivf/nL9P7uzhK9phcXTYU0JBfhWSTUcX3Brxg3koXxPZPtWD2JQA8kJeFZPZkXz6JNJGfhfsgrQAcAdSCBD0nZXvXHK+/YadQGFPLEVE/cfm5e2kYAJ5MAACAASURBVCAxqsRPXJfSyyeAE/CCBOOgbtaEJoxX28V80B6TkdmmV9PwxFQm1CnYyioq5eRyJMOB+FbxyCrKePIWAFhMQCQggaAt0Nee2e2b6l+gA5PBABLwJHuAvZj4JafdSyJ5yVaWXmwqr9dkRGXtKK/mJNSaTSvZtkZfbZE4t7MD9AFIGloyIZKhkQxLMNU2TcaoTIXKPy2YCsn1uA/VqBYLr7aDKlUApWDNDsBUqB4wAPhik8EkAD5sMlAQgKql+TV2+rwBVLBfQMI0gCbgbwC5AA4Zp+kFqpEgqRqVByBvO7uO8SFZdDwcpREAIznx0HWyVw9i1QI/qdcoc1CVsPWTHCwFUAh1uh/W4Pd7xQB5sblHEQLnNwfiORDAdXBOCc28wqRES5TvpaaiEgA/6MMAZ8/PRifwKxPUzb4PbtJwhATndi7TDDoyXjLdk9JmRfAfTplHJR6vTACQDXxH8yEBjsjVtDDc1XqZNgBPXkxsDaArbKxIgMT6pZ4lvVpSG8ZuPlfKwCY/Zd+rlOWXsKzAwwoiGF6u8jQYQIYcnGhAKgFToTIUgEBWaQEAKICpdpt83ySNpwAPWbZiep4/pwWANwAogEcupnYf+MGrqwHUtDYdADAJQUfgrbHNDyA06ItlWi7mab918IHdSx0PUIIlJ28cSGZgUACHHPhp1Xr2Pau69vj4nN6/vzMdhBm6HuoZePPFyxvTyQA8YT0AggKQC+0acAX/zX74HksroZkNyIm3XkkP/oUD07xai1dDsjXYrG2tvDLVzBO608BBTz3wJ5K8UVlqmLZ7AKgGaZeGBoxaLjfp/gHVNp7S/cM8pf0kbfejtNkiudsggwaKNHDWtmfAEAfOga+wbiOTmfVqkWazicnn8+P79O7tH9L9++/TbDpMr29v0tdfoRrVbbp9cZ0m00EaDXapt4ceQGU7B8dBD41GgzQYgl9BY6cTVJTRBmu8b20DwVRIsEbStvmpex4KAOrmRG5HFbqOsURrB6nALoO2TNoEmGpk1Qy9gqJXh8s6I8s3vif4ymyoXXY9YOtv82i8qAymAqDPdQdAXgTOWIFAS4oH6MnBWKbPjKaoTomqkw8ObrTql6gumUxPeHHB9lRxgBqhQ+aLuY0FfsDNzXWTwD9fLOxZtE095hSiPhR+dANiawDr4ACfrE/ySeZd+yFci75YvJ82Sv1NB8I50EOBGqQ3dDXB5eAH7n9qYCr14Vo/2xM58hRNf9Jv1n075Uv9PCTTq59BfUCfh8k8HDuexXebLSqLtafARzvktrm1H3humO0ZE9O5/3Cb5Hq4pZ3/AZAx56Y+MG1/3POoX6I+N+0fgRRt3wTJQH979RS3VdCXDv5taZur1WXgBdpw29ZW+ol+DunSrA202BAcCLBwCyrTikfuN3hFJPqTXDPdT3MtODf6vxxPab+viT3alvIy+3fbTl/BgdmQR46N1VUJLiD4Mu7/4t4n+ou6HyztxzgPgitBNwVTESxlgI1cVcb4beiVDLWKDOevoArSlvOm7MB3gj7W2EEDkM57AtULuvYcM2wZ15nywnHa/giHVVCOAP42cL8DqIxO9tn34TZOq1yLMQGYNLJnrapaA6b6Nj3c58pUaWBgKuSSmWxB37NyEipBYr+wXKX7+4f0/g7Vey8cTPXwlDYA7vb6aTK9MNsLHc/Kkre3bwy0gyrBNq59Su/evTW7A30OgDh+HPSa0jYDkaAOoH+dDgBTOXgfdsIrj/r3rgtgV9y3ZtUmdGR7LgBqs3rZbvwQCYCp3O45rdAWfiLAg7ZO9SLlTGWA66pr6n6i2zryD9bIdLvpRJfZ5l+mtamQPg5S8IpUs8vL5rANp6tXD1XeNx2LwzQyWBltW2LgBvQAn7vtgp87u/QqxfDLYHc59vkCh0NsvLJnjqWwShG+Q78AQamc8DP1PnlX5clA37lSHe7D2NEO5gdAF3UraAQw1VdffeWHmgBIBV8m72mirjykdbs/hX3EPx7GQj2DcWAef/Znf2aALVbgtbXF3iaAqTTOFW034waYPyto0y4bQDAfbEJdh779kAo/JCPqUuoUnZO+L1Kd2Nq8dh8X7Rv9G/ItnsEYtB1+Vh3f+EXyzkP7U3vZjhlgKr9LdXnNdrA9+jg6Z5fxQ/p02QfKov6OnyPfxDnE/rv4rHRNaaox2FK/nEscA+etPouuIe+P9vzYXOPcSv2X2izFUTlP1XXRf+I8TqFh9MWUz0rrGmWAf6u95XM6T6VdibfU99UxkS4a6yut26lzjTJeonv0dU5pO+oDbePU58lruJ9yq34W21H+Vt2i/XTJ1zE5LY2d9iHq4KhvlD9919Ye+KVjirKkcyrJWfRHtd/oA+i1kgzV3o9E+pboWbIBx9aX+0bl5VI7NR17QNMCaJz9k3+0H5U13Kdyxs9R30UZqen3khyW9IPqiHbfpRB23zOxn8hjyuMl21njK8b/lT7KG1EP1+xe5HEd57G1P6ZPj8nsMTk+tf8o0zW9p7IX2y7pRV3PKFdx7qWx1nT5MTk7RpeSDlMbFe0K+4tzPDaOyAu0y+zr1PXpstkck9Ka38X40Ck01gNCqDNKukdlsqQTTpkb6aE5WFGX07bQ5gFIhb3Zx/6L463ZqrZdjxORBrq/VPsbdYaO65j/wHtrdrqkz1RuqMOiruI9ZzDVx3LJ+f4zBc4UOFPgTIFPlQJnMNWnuvLneZ8pcKbAmQJnCnw0BRRMpcEHBn348lw3ugxO1F5k6AadG1z/zk9n1o13bcC6AS9tkuMGnfeUAjSnBBB0HKXAI66XgkYxAFALBuscNOgeXwign1Iwly/P9cVf12IzQFMLxOl84rziM11tcC2V7jEQpIGPUmCFbeh8Sjyk7cT1YLCn1gbXSYPHMQCtQT5NuInBduXhOCarLJCT3uLLrVpQDvcxaV9prUEivvzHmJWGtQCn0jTe3ySwaJaXyGXkKyYgdNE/8lBJDtgO56iB5a7Aakl+S+sfx1fSNRoIr60rdZ6uhY6Bn3V9dfwx2M72lKdLMhKDtbqGUe7jGBlo1rUtBfZLLwI0UKvyTPqVXpzHl5UaZOXaxDlyjMqz0YaUgsiloH8MAkf9z740OahEM9WTtRcdkY5xPCWdVgq8cw1BH02Oi/JW0786l3hPXKNDu+tb4zju2EbJntQC1LrGXLNaMDzKoa650qTLnh1ck8pUH9gu5tXlE9uRGG9zzw1czC7sRGskMAFI9X//1/+afv/73xtoCToY6/L27VtLBEayEebPBCsDEIy9CgH+YexeVWrZAHzIC3gOSUn4zVPucY1VJ5B8hu/xD31PJ+P0+vXr9P79O6uOhXYBssI1JunieT/B2/vjSdrRrkR9H2mERCkk9anvUbLxKmPU3Uyc1DZ5Uj6BVGi30Qd9TxT0xFBPOMM1Vr/y08WRHLhrQCoEc/kJ1Z64Dnow8YuJ0UjGRxUbr/bliYYA95TsI/lHX7bhPkvql39Kh5L+5LqrPOnz0R7zPpXPkq0syROSS0EvB7mkNLRMSwBBkJC5SvvdJu2tehDAVA5osupU04nRY7dFUuFDA6bC3wDagAaoOHR9deWVqQzc4rRcrlZ2an4DQgAgYwWgivN8m6yLv3YG/kHFoulklCZTVIvBOgBzggRM8Fiy6wAGAFgyGuAHYCoHUIEXvS8CkFpqtrR08JRXCMrZcPkF34c2s9V1DZ0FTOXV2DwJzvUQfnLRmlxBAHNkcqZX3ZomnrZPkCNk20GJLWBjP7gyMJXPDbTepUmuztDaXcPj+D+rVOVgCCTfGiACCfg50dvgoJawC8DVxn5fXs2sotHFZJorig3SAAnEqBax8ip5AE2hTXy+e39vycJ48Yp+rWoC5u+M6QAs0MFKEziNR0MkC3sFI7Ccgc9Ad4xjB9BPTr7voaKBV1iYjEfGfxNUmcJ6Q7dhflj/gYMzp7OLXFUL4B8AZZCsu06XV5f2XC9XYgPQ4PLCAVboG+MwMJUlkzr4zUBnPedx0NrGCtDQAJXrAEryakBWwavXT4vVOj0+PKV37+4aO0j9jHG/ePkiXV9dW7I0eMOqRlmitwMHDYS0XuYX2Ps0AigwA7b82irNn+defQogrZ6Pg9X/0GYDpuoBaDJJs9lV6g8BnBqkxXKdklWPukiD0YVVmAKQarVOabnep0dUonpeWKWNh4d5enpepdnsNg2GM7u+2QB0BMCQ1/xANaUGCORoHltLn8syjUe9tN8u09PD+/T0+C4tF4/pzeub9NWPPks/+fGP0qsX12l2MU773cqAVL39Jq1XAKjMrQ3wJioXmGW16oDgC6wLqm4x0d9BuG4zHaRkSeGgzWBkACOvigGd5hVGcpGo5uX9du/zssTsJYCgXrVxOB5ZZSroOwJ7qPebJP58ijeeNxuKZH0DfDm4DbxPEJaBOzN7Od08md1YzkBVLrQOxsHzrgvxAz1iyeCoOgbQ6xDrmPsAsASJ49t9llMHXj09P1nVP9wLn+TlixcGUsS4ALYysDOSrXP1OhbZdJ6EKDrQzGyEzckrLjjIvK3opD439wYlH5t2Tf0x+hW0YdoWeUuBM/QReDgCk7ZBM/WZov07MMCH1jgD9CDDUEHtKx7dx9An4XjBHwDHEABP/4QgbPonHDuTWLDe4Alf17aiS2ubWZXuEEzl8/OKYg4SOPRBOCW1M9BxsD3qY9XWRX356CcoWJCgo0YODNA2SdPJhQ2hrUzVgql0TIe+K8Dah8k6LCLEMYil9mofBpB1WeP60E+lvaXvj78JsuPhBHEvEP1a7lMxT9pnpYfukfUz6UpasT98jzbRFoEG+JtjJsBAK0BxDLpulA+Vlw9p5DpFfVOCjwhMoj/K/UKMwUaex/30iSmbpXgix9Wsp4FYD4GQBFNh7mzjQ9+qBalrv/QJCZ6B/cvocAcWZTCVuRHNPnSf+rkylX23c9uAn8EQFa28OhXsYB+Vqb75fbp/QGWqCbRd2u7hd7l+bvwRAxu5LD7N5+ntu7v0/ffvraom9h4PT7BdDqgdT6dmdx3E7BWlXr16bZVToZ+tMuFmmx4eH70i6HhkFT4dTOWcb6o2Hxjh/gYA4A6acjC1g219n+c0pz8BMBBA4kYr+Mnmt+A+tzXrFUDxbjMJpgKduZc6BqaibJL3I79GHbxew5Y4UI/XDMScK1NFtexgMqfl5aXvqW0vl4HjbrMPdQHt1mbtYEv8wHfEGnglQQd0gZYAr82uLptDRxwM6sBqgMSxxrr/VdnhgSO0z/TTeD/boS7CevFeyor1k6tOw/8HoIs6C0Cn29vb9ObNm/T+/Xtbn2HfD5nQ2EZJt6tMoV38I5iKMWDEBtA2gFToB31gvQ1kZKD5w6Rq6gmNZ8Z1x9+sZo3xo2+sF+NQpBHk33WhV20txUijXjj0C5x/dR+t9oifNRZH+pPHFHCrNNSxaB+Rl6nXlWd9PO4HU8Y4Ruo7jW2wTdyjgGuVK9XlrY1v514aV0kuaSui/Yj30s7EeZX4TPvWudT6jz4Y6XtsLTkm+h5q42K8MtJDeST2r2PWdYp6rBbT/XDt2/inykuJpjVaqE0vjT3SXGUQz0b/jHyqtMZ9asPVt+jyMyJd4hxKf3fRvyS/Oj9ej23U2qzRRvmrazwcv75nib4O21J9U5OprnFHuY7rWFsT5f3IKyU54iEnCqbSddJ+u+ga5Ur7Lq17lK347i3OP46dPNolz6UxdfEk5Zhj7+Jn0qJ2T9R3SjvlB+Ufjc9yLKpbFJDRpTOO6bjSmPU77qG7aKX8rXJRshcl3X+Mfsrf0Q6gvZKfEXWYruMpukh59lTeOUVffEzfJZvXJQs13+gY/WoyXvo+6pqSLqrNsfROVu8tzZc6TNePcSM+G9eaNDrFnsd71Y7UbKrOOY6li9Ycb3w3eootjD5pSQcqraK9PJXvlKbRtpVkmzoLB3n4cZH+7xS7WxpjSR8dttWCqUo2LD7/vyKTtffH0XeIcgKalHiZ953BVB/Ljef7zxQ4U+BMgTMFPlUKnMFUn+rKn+d9psCZAmcKnCnw0RT4+7//+z0DeNwI++ntbcJhfJnEl07xRQYDMHz2MOiCZB8mQpY3/8cC7jEYoIEV9hUDwxxT/F3aoGtgRwMUGnw8RmANvsWgNcdI+rEt3BcDvuyfzzARpJQkEoMLnKsGqLUvpQU/61hLQY3a2ug49blIs67geCkYpPeXgjiRdqWgr85Nx1MKBpKXcI20ji9XlQal4Jpdz6fV1gKt+rKdc8C9mrCjckTalJInYmBV56VrwQB4KRAZaV8KhlE/1HigFuxCWzExhy8U0a/KQaRLlMUuntVgaZRPtKNta4A5JiHw2dIalfSHBoYjT9VkO84jyrnOm59V5hk4jLq3RAPl0biuUTeRR5QGyp8qH+hb7QNpHPVQfJGDv3n6bpe+q+nYqP9JS35foonSRWUorgN5tQSuiLpF1yjq+5LOR1+6hvhbEw5LcqxyqXaDtkLXlmsX+9Z1inxW0rnKs7Gfkg7WueNZtb2qv6NtiYk0qj9qa3/wfa5MFfu3OWUwFcfb6EHjvX66mM0skeiff/vb9D9+85v0//y3/2bJTAT3EEyF9WIiPMFUeA4/qlstQX69tmoUeIb6DfdYVYqU7JRpVkRgAn8LMNobYApJd69vX1niFP5Gkh0SgnEyNpN+0T4+ow30hza0P5UPtT8fvgxzEAn5A9c5Pto/9EN5BR0wHiRZ8Tsmn3EeBFIdyDxPbEeiIU5nt5PmPSGZz/vYkBjpFQLQL5NJPfnNE5e18oK/2HawAMBBAGW0tv5DMFXNDyvxzym6h/SsJSGUdLraupouVh3svkSTZmEgMfOeDYmDxMe1AamsQswQYCrw68hAeQA1AdQAoMnDw70lh1qCO4E5GUx1OZt5pSYDUzmogadw+9wccIPT0B3Q53T2JGOvwASwCkAvkynAUl6pKCFRfOtVq/rDngFtcOq+JZYO/If9cM1rfjttCxP0qUujvVIdrfpUdSfG7XLjyfLxGW2T+pnP8BR5yB4rxzEpu/GPxlc5QdzBaEgmBagINCIYzcafAfdEVVlVKqtI5T8fvPw1wBdov0s3N1fp8nKWZhezNMxtAzAKoMnj07ONDaAezA39W6UkJClbuS4/EMIAGRkwYjaR+hSgvT7Wy9fWwGLIsM1V/gz8tAHfZXCOVffapNVmnaxiFQAkVqEBYJl+GoycT6ZjAKxGaQRwlOc+p62BCfyFMCpW9Qe9tF6trXIaKhfc3NwY2A8VCqzwxG6XgN3xxGvwPKqdjWw8+MFYAZ7Cd2jL5olqfn2vkIHE66fnuelXyt/j45MljYIfUBno8uoqrZZIlu6nq6tL+x70AEgG92FcrEzV+EM2Hq+OZZU1MhARfWCs9CcAOsO6YJ32ABhNUM3hOo1GEwNUobJU6gOoM049JIz3hmmz7afn+To9Pq/S3f1zenyap/lilZD/vdn103B0lfqDC69eRbCSjcUUhYGWCAiDTGKtwEe77Spt1wABP6an+3cp7VdpPNynn/z4i/Tjrz9PP/ridZpOhqnf26X18jntt+s06O/TdoPKZqhYg2TobZZ1B/QAHGcAI+MDryrGioYGRLRkaAd0DHqodgWwHcC1SDLM9SP7PQPnAWhiMpwRRP8/e2/+JElyXAdH3X1Pz70nAAL6aEb++omUROmPx2GU0WAGihQkLISLwGKv2Z2dmb7rLtlzj5f5yjsyq2YXph+4ubDGdFdlRkZ4+BWR/uJZvmDxAcA5B1MN8IzMoMj4YTlWLjhnfHHghQOQwYABcJb7/b7pPfrjeaH/bkR1OeaQzcdYtTKTxnbcIkAC84z5QLyyTKgCTti6DiAyAN0yKwfY2pSFkYXNLNhykKbrjumRk3VlxhPfQ6HPqQo0+xm/4BaSGfe8N3HPoClHZYzS+KY583YOm9lZMmsm8wbmSvibOZWCqTS/jnGwjuFkmbRI6mxbyN+GNRNEaW1EmRDUQcAN8w0WjHMNpWtRtI/7CaaiD67zXmVvYs7ijC0sgvcYCR2qc5CYezHngC91VsTyIT1Na7dSzk1wka7TOVdgdAEzFf/TmMfPNF4y74+HPTTlLN6GF/UAGGF+MrMooa0IYNNC+SYwFfvDnCCuK1THdAyM3zG/1LmkrCgf3E/wBfNs5rS4hidU2ygzSIDtcW6pO7SBuPZRmas+UE+dCWa1BeKKe4Rx/cVx0z61T5r7x3n3v93vcu2CfijgUAtH4zpTn8u1AAE48Glo09Y4eS3mdjuwXMWA2dVeZw2mMtkCHJr9rLE4kc0JYKoBwFRfpasrMFPdB1PhWQ40gq5PLJZeXd+kL796lb548ZWBqeDvb2eIXRj+IA3tOjAHzo31CNecnZ2bHJxp0n8wJos3/Z6BqaYzAGbd1xoxE1hjB75+Mr0Z5H/B4noA5sSDNJkcOKAdDJ0Dsi6u7DnePnyB+wzPG5dpNnU2KpxJEMFUeFZpLyPufzTZd2ndM58hH2sHU/EFu8dFHz+YUZErIXcCOIf+Y7GoD2RQ/cd6zewsx9PZYm7jw/VG/NnrpclkZABjrtUxP2iDbF5g3/T1X11MiLyebMq0ca5J1QaijOhrNPbgdwIc8TuZtzC/eA7YspCfAmCFg09m03kaj+qDV+iv1B+pT+D+Afd88SweIILrHj58mH7wgx+k8/Nzex72A/A55EtmqpI/5jPUF+hzcTgLnoX9CPyg/4yBCqbCGoJ5Mf2kyolrMpUZr6Ne6h4qv1O/wnnAv9XhKHmiNEZEXdXcBffG+WOfonz4t7+CqlmL8bn2T31njJVtMtf4UD0rvNeJsUrlR7vRvSWduyqAB1at2Ab/1uvLMSBHgnwwhsoxXh9jAPVa4zTnk89nDOa4VHb7/M48Ua9V/WYfVY9Kfo33aztqH01xlfMZ5RhzE72u5Eui3euerMom9o99VLlGuZV0P85/KcdutA1By5fkHn1Ak46VPm/yszHPLfVX7SbmWGqvlJX63dK+Umlum8bLfrfZh9o+n12y13v+A2t0xLIMjqUson2hLfWnu+ZY+6z6xxyjrW/RhqIP5L26R6X+ojT3+3wWfUwcY0n3oqyb9DqOV+OzykdjS9RLXS/sM54m/9Hmn3kP41/Tc1Tn1R+pncTfSz5X4xSu1/WM9r+kA6U1Rtt+eJs8Yl9LPjbaX8kev6kecm4xTl1zar9K+leyAR2n2qzadtN4o93qeKJ/2qVH6gub2m3qn/oAtQ/1c6oTKr+oNyUZavvaTozFGu+b/LDG99J4qNdt+lKys+gHS/dHn8w5eZtnxf6rf+XvaleVrHm6UguQKuqI6oT2NfZ3ex78cAA9SCfOcUm/mnypyjrOKe2vdE1J39v0SNvowFT7Rqzuuk4CnQQ6CXQS+K5LoANTfdc1oBt/J4FOAp0EOgnsLYF/+qd/MjCVFk98UzBV3IS5vwlXg6liB/dZkMcXTbFQZZ+XyXHDo7RJphscbZv73Khp2iCIm4J8+cfCa24eNPVb+0p2ivhisrRxo8+NG7OlzWPdqODLijimps0lfN62Ica2deOxJN97LxrySz5u3JQ2E9lHPr9pM1dlhN/jJpi+MCaQCv9qgbjKLY5XZYVCKhSGxBfau2QUdTm+jNSxxQ1O/q36pBtiqjOll0uljXYdU3w2v4ub79ov3FMVwWX2j6hb9DOc4zgvurldcmicVxaysB3VGbUt/R336rxH/Ywbu2ojavdx0zD6qH39TRy7vvCJNk+5qG3z5TOfrzbWFAxou9pH9R06z5xrfSnA+3dtKrMv1Om2F5xNeq59Zb+iTXJ+KQPOsfaz9JKBY2Kh7JY95wI6td/Yx1LBCdqIm+BaTKIFh6pbMWaoLlNHY1zVcUbdb9Jr1VOVZ7Tt+IIiyp7PxuexODXGDPXTVRGw+PkmPb33eWamivmG+XYUyuQiK5trABHyi0Kevo5+/PSnP02//F//K/3hD3+wYikUMNE/oeCI8kHREf7DZwqmok5Tn3gdGZRYKIc5R9ESYz7AUTXrjRdLe7FUSkeHh+nm5tpAVPgP1+F39gVtsfCTsUmL6tSPR9+27b+82JrF7saOkQFfeBYLIiFPFKihiAv9YFEX2taT7HmSP30EZQIgAgrrceq6AXCGYytcZHG1FQ3OZhks5i9z0RdnpCKAynpexWJcU8W5ijEEjBJ+2jkLz0sve6NNql615Z9R/5r8ntoCn0X7aQNTRf9LvTYwhJd+ZVALWF3wYsugT1a072AqyAdzAiackYGXUOC5Wi3S1eVFxbpAZgD0Ccw60DcvQgUICiftbxJOPKRtmg6BRaYP5hxnBmNeZKDC1dLAP8ZIBNap8cCAbesVAC5g5wG4IoOtAKYCkw+YsPpDP2F+sbBiUhYxx/mgPrPAlHZAPdFT9GNs17iM73gP7BA6CaBMKf7hWhY54/lNYCoW2SoIvj85rgrrmUcaSBF+CZQIGcxk46wKQWsWGZsLgH8y2ND1wKWyBnhuvUzn5yjidBYA2BKuhRxvbm7T5aUz2aFoEkxFYFnAKffOQpGLWDNIjvmZyxjlPH2bK2MFsBPzM5gqM0EZhA9AlxUARc4SA6ASGKwWK8y1ayqARwa6A/gJ+jgZpwOwgQGYNOzb58ZCkQCQAPgFoBjoKljUrtPtzY2xUMEfP3r4MD14cGZMa+PR0PR6iFxyvU6T8dg+J/gKrFHmOybjLN51Wi2WlX6DMQLF0K/fvMnEPZv05vLC2IHwH2R6dHxoYCrMw+nZidkSi6htTNCHkQPxID8wgN2CRSgXQsMOIPNBnm8D0KAIGMxa83m6vro2W4Qsx2MwL5yl0fggjSdHaTQ+MmaqzWZoQKnlupdm8026uAYb1W16c4G4MDNWjuHoMI0PTtLdDKIYptH4sGZbQqGyV4zbZ5hPB1/C3mbGMNVLi3T55mW6uXqdrq9epZPjUXp0fpL+v//wvfTBe0/T+fmxMVLN57dpch9RrgAAIABJREFUhli0xlpoaG0AUIZCWwNUZUAcBGq+wtg13IdDdz2+9DOYw8E3KOIHmApycr12RhL4HuDJwPyxBHgLxfSIG2TKgA4bw1NeV2S2E7ICGeNVthswOnFN4Awgcyvwh24uMjDHDctBvA7sdMCURxuAdpyx0OZ54cBIFPvjP/pM3OdABIC0D9Pp6WkFQjR2MoDyjo6NTQK6YDmBFY+7zjGO1uCN+8xL9Iko4GdMZ/wjINVsGMBVY8sCUNILIGIezPwz5vKaXzBO6RqDOQbmlDmyH4xTr6XRT8qD+RMLxBnveb+7v232Co2BHCfyB+QpaA+gSwfBut/mf2wT/zJOEAirMqBuxDUnY20F7MnMVDGX8efVp3Kn5MB2/Kf5DMFU9Rh8z4t9ZrvQcYKpNO7puk3zOb1Gc3rGGQUlV/mD5VOjNB5NtmSmbZXyHpVt01xt7RlYHuJMrIzn+B79JMgB88aYQ3lQ5ozPca3C3CnuYSmYSvvB/ItzTTvVuXB7ButKDVpWMJUBZwzI48A91ReVi+qdrTsy0w73PDjPKj/0VXWX4CPm+Ijpuvca109sS9dkJb1QObKNbR1ztj3EIs4ZZaVMivR/tQ8iM5t/ovfgOTxwAe0ij7Q8wcBUiFGeB5FcDvyJlo9mWwYI2XysMZAClA1bd2aqwZBgKjBTjdMGTJwGws0AXQMB4SCBg3R4eGwx8uLiKn32xVfpz5984YDsQT/NwWgEOLflHWOLJ3d303Rw4MxKJyen1g704eb6xuK1+ykHDANINZvNjT0xh480GEJHHKRPUAjXRsi98IO11XQKxlAcFOFxDf8ZaCsDqpgD87O725nHmw0YLR1Y5aybzvKpoBXGEs2Bdb5Vb3VdpLoxmyJvcAAs58T8uTBTRTCVMaoOBxb3sMbFWPGZ25jHVN2rMF+FNjMzFf5GvJ/NEaN97Qaff3R0kA7AnpTXpNAD/Mc4fniIfGnicSHbFMBNkLO+x8AapQLHZVlHRjUClhkrKB/YJPrnYDgHxUE20JOnT5/aWPE3WKyhEwamArNhzr/olwjGjOs/xlyuNagz+Pf58+fpb//2b6vDUpAXY86RE6+QiywcfBf3gagH6u90vrE2gL0THIY5YwxTMKUf4LLIh8lsH+5Qigf6POYkqov8XmXAWAAZk8Ey6qz6P13P0S9pfqMxVn0s2+R8APyo+1C8T9dcMT9SO4nxRp8V/XJT/OYzNU7Hfkbfr2vVOO+7/f32gWIx/pfkHGNNvIfPZF/i3l+dJ9bvh6LuaA4YZaV5KL9TeVEelLnv/TjgXXWhlGey7/hXc8Sof7FPbB+f63hL8xxlimfFPU8+P/ZR7Yk5rY5pl66XfP9WviYgVM5JbL+k56rrOie75Fbqexz7Pnkvc8i4rtF4pf3SHCzaV9PfGiujnKNfadMtlUlTvoZrwKSpYKrowzk/Gu/jPOzS8djv0jxqf+P6Yt9xtvm7kk7u81lb35mDRz/S1g/a+y59Uz9S8sVtMSb6K7Wxkh3Gz7RvUUbRr8S42OQnSs9Vf6TrIdqNth3lhe/iei36Uv2eNtA259F3xwM9ds0J2t7nObEP6Cf3cZm3aDvxudE3Nvk/zYFKOlHyL6UY1taXXc9u0xfaDfvp/sj3V6LO8zkabzkm6k7U85KcKEvmB7G9eI/qpY412ojadbRx1cOm2NlkzyqHkj7r+7doE/v4N44j6q3Grjj/1g8wp5OlPsTzks/AZ9wrogya5njbn/rBiyV7V70pxS3VmTi+tvyoqf/Rt+nf7HMpVnVgqn00sbumk0AngU4CnQQ6CfAQ304SnQQ6CXQS6CTQSaCTwE4JgJkqbkS0bRrrIjguXJsW594JL6YqLYhLnSxtiMbPmvqpi/y4EVbaTME1pUX4TuHloqCmzae44aN9iRvAuzY4WMhaGo++MNXfdfNEx1LaOOLzdVOC9+hGYFM/Sxt+pfvjZqHKviQTtKFy5KaOjqdt8zn2Ic5pnDsdv/Y1thM3/SqZks1BdCPKli+DVJb6Areko6X5i+1oH0v63DSeOOf4W/VI+8/5iBvfpfmIth6fo5v20bZ1o7dNd3WTT/Wav8dNtjhvbbodda/UR71G+6ljY1/0BawWFtBO0T6uZYEH5lc3k9mOFm7xmXxefKncNoboS1Q/Sv6XbbGfu+a8yc9E3VT7jd+xyIHPLtmO6j39EAt61b/oyw3eU9IT6i1f+EYZqg2oPyrpktpAybeqTGOfony1gKHpBUvU91JMLvnLkm+Iuq06UdIPFuaUXq6gLe0/iwQigK1krypXs49cNI0TrbHRb3ONwt5cwEe5gYkCIBsw8KDAGjL7/PPP0+9//3sDUuF3Ky7CKc2np9YuQAL2Hwq/kzObGKNELpxGv6kXLLxkAST7jljNeI3vWCSJ73HqM8FUeAzauLy8NHYTFByiWJ3FwASbaD6D39EXyhhtUpb022SZYvu0GcraigPtx8EiCkYlSAT3sMALxWQokESRFYtjWTwYi03VN6H4D4WMLCizE+czO2l80bhBJX3+T2MPirb9p/7e77UJsuI9fGXMMJkdpRTTS36a8xVjGX2G2l+MZU1+f5fPK31f8sNmLyj6NJATgDhG62Kn4qMgrAJV9QCa6SVgJlDUiWJNAJZwujsKE6fTWwOooDgQJZyQEeYY15wcn9SsJQC6ZBGj8N+YZuzkXGeRcbAawDSwt8xkltne8FwHUbC4HlWuq9TrI49A3wYOpsFL68EwDQ1M5QwWsFEDoLvB2b/O7FEzsRiQxxjInE2N4JUqNubCZytKySwu6leNQcsAfV6I6kDEmplKX4jqy92oR2TFof0yVntx9wwImUpPDTjCPApyR2FpHqcDyvjSOrsbWxuhDBjMUc4q5B8BaIKCQ4AMR+nwEAXDYDU6ymAG9ymYXxQGW1F9Vcia7Dm29qpKdnySnYmHxa5Z1lYg4fNlfgXsQxlM5dXDaMWBGzZfAMIApLOaVyxMxoo26JuuAXhk7E4AOqxXBiTxgmoosU8URgwfBJ0Ea9Sb12/S1eVlOjycGKjr4GBi+o32nP3KQVX4/OjwII2HDtCD/gFgVQG3jH3L2aEwpgrsOpvmgl4wPt2YXwMoioxa6J8BSE+OzIbwPBQUm38BC4+Rz25cH1ceX6iH6J/peq/voCMUDW+cFWy5XqXp7V26vbkzUBeKwftgaRsfpIOjk3T24HHqD8CWMUg3dwtjpLq8nqabu2WazlZpvgRrDnzdIPVHB2k4OkjrDRgq+mmxhJ3BxlB0DBakZQaJoWAd+STWt4s0u7tKIE8aj3vpqxefpuntZRoOVumD95+m733wPL3z7GE6PZ2kQQ92jmLumQEmyfCF2UIshLwMmLQAy9Ym66vrLWyCMcEK45P/DfCJx1UH7pGlGrJcokA4F22DVcyAncZQBd1ngYfHAJO9U1h4UXy2feo07oUsyHToNuzFMtDBhfkxAnnq9gjqIhjG3Yz7IvQhuyfvfwZiuG0C4OrsKx53PR5Bx/E34t96CZk5cNRzA2ee8ty2XKzseWXN0ERf5Hm+21/MlY0ZDACkdQ2chDw8/sJGXD/cdM1BeTE6/E3OqVye8I21v7LY55ZfycQZJh0gwx/mSHrwC3MLzQljXC3lvR4TXfC2boLvyban98diG+qHAsDUj6u+3IvFAdiveTLlgjlhoCRYwJkusk8w3fIeGhhadFT7SmYq7UNcB+k49TrIGX+TEctACfApwhKGewnSA0Ckiq2ZOdvkaQ/IDHB5VB5zBOiWWRQdPAItcP2uOWE8blEXXRfgLx1gBb2Djqu9az7ftGbi2ON6YDvvcl/AdQD1EfcQFITrmfc6OM8L7jydZCwkoJIAEM8vYQNokzrDdihXX8PXDG2x8Nn1tS7er/KBnMvCTjBvBFOBwYht67qSuaeuVTEGArc0X+V91HnGeH6OscDfAgBCZiq0Q5AOD32gnNv2mNgv7mVwbWI+Dn52AwAkmCJ9XUUwPyXvOWwugM92Y0s4kzl+hmk4mtjPH/7t4/Tq1YWBVlabXloskdOB3RA+CHOM3O4gPX3yzOLqZ59/kT77/Mv02RcvLC4izwCYyjKsPlgJAYYEUHOezh8+So8fP7G+Yo6QyykzFfw1gF4ELAL8jf/Qh9EI+QJyMwdTIf5jvYefswcPLIfB8802AVYCQyfA/AMwV/mhEVj/AeiCfwGIhz4gRkIHl4t1urlxJkP0DfOEXIY+lmtQ5lBcg3NuVHfiOkf9y3LhfovFlBaXKzBVZqmtLMbvHE8maXJ4aGtCjIXMUGR7dHCc+4Iqr0acB7VmjiVTyHoGOyDLX98A9KdnZ+nIDgxwcBdsnPETrJ5kq6LOMc5QF7Xw3n0EQMwOcEY/IUP8zu+4rse/CsZV2weYCT9PnjypwOLIHzGeXhpWYFHaGte9tE/6MrapwCP2C0Aq/Lz//vvVgROQFcYHOQNMhfVZKWZyrhln6vV+ze6o+Zn2i33m3qPFr5yyRV+kez+al+C5GoOib+ceJede5aHfce9O9XPb72eG3Xhcfryh8Hcmwt7KneL+kuYLLoc692ST2t96HeVRUe9nPqK5mspMr6Uux7mtfKS0rUOLeYw+qxRfqfd4Xms+FN5haL/YJ8239LnUQcpJ5dDUd71HcyHOfcyVYm6gOabKTK/TZ+P6pu9KeVmcqzb9LKli1CON202qq3E++nS9R23Scnp5p6ly5bh0z0P9htqmzneT7UbfUBpHST81d2maV7Ultsv5ijaK7+OY8Jm+Z4ltlPwY+xJ9gvofvS+OV/sV27qva9hrwZrs/vtntcvoL6MvjLZS0hO1h3h/9DfRzktj1Gv0+TpGjkF1kfkkdTSOs8kOSn2M88dn8xltY45+sW2MKs9d/WvybW1+JvZTc+7SfSUdi2Mu+a84rxq3oo3y7xh74rpDZVOyJ+qaAqNKMSc+X221NPdN/WWuqTE26mecI+1PjNel51B3S35NbUt1vckvRvk2+Zkm+ZTajf4gzmX0X6XYoffoM+K9GsNiPC75b7alsVrzhmiX2o8mG9L7S3qj/Wias5LP4zzrnKhPj3oV57Jkg9FGtL9NPqkkcwNS5XeVJf/fJIeS7pbi7/aY60NgdL7pP0q+s83/qM/Q+W1qr8mnlsZYksV/+a//0BFtvE3g6q7tJNBJoJNAJ4HvrAS6gPmdnfpu4J0EOgl0Eugk8LYS+Md//MdcP7FdnFNcwMvLq9L3cZG8vRHiBXy6yC5tEMWNnbcdDzfDmooASptXunFQ2hhoWszrxp1uHLO9KCO+kFBQhcpM24ibWXx5XuorN6Zwj/7Ojc/YjzaZ6maRjkM3lnQzl2PiZmmTHNgH/b7pBU1pc4195hibNlLaNpa0jTZdbWu7yS6q+cpFq/pSWXWO+slnRHnp/DbJnPfqyWJxbHHu2G898VGviRtZUZf4ArakS3GDUedada206dlkb7y27SVB072qn3Euo3/RDVrdgI+6GV+YlzZ21WZ1g54vbRVEwUIL9C8WYfGkcxZ4lDb76XuafJPqXJxn1ZUoq6bN5rbxlnQvtsNNWH3BULLVOD8YuxeBehGc6mnTC0dcS0CJ6lHJr2g/OQ9sN+pASd9Km+u4Lvpy9p39Z9sqV93oLsVG7U984VbSc8oyxpKS/4960ORHY39Vt/iCXNkDOF60r76Hso4FR5xn+kk+T8fAgkM7AT2fJM/CIfyN4vXqNLWBnxqOz7/66qv0m9/+Nv3yl79Mn332mRWtoagKhWCTQy9kJLiIz1uBjQfgkvXarkcBIq7Bf4h5PFUZ7XPerQ+5sBXXKhMlwFuMlWTnQREdwCV4N6L6yna0vVJM0AIw9Bt9oq5o3kC5EXiE/rKIEvdhjHraN4FTuAb9hrx50jpP5mZc0MKwKtbgxHawu4BRIoM6rECwYk8h2waAJXVhC2Oz64v/UI/U7/WSF7OiAN8LKcB2U4Nw2I7qsur5VlvhRGO1L7bTFm80bqs/1Jyv6SV/tM+tXMJ0wpmpDHpiDCUoms8MVb2NAalw2D3YqYYGGgJblDMwLZfzdHd7a2xFBENAj1H0eXZ6Vp042B/WuaO++HZ7GGfw3dpAQSiOBXAEQCsHAwDgyHd7XkRt8J0MbHJf6FKBHuCH+kK7ocziy3AW1vHzWDCuxZN1PHBWBAIGvSjaQTvQado582Nl9Yi5C+aCRTrGoGPICgIhnNULtjubTdNm5Dps/1nheWYlsYJqByfgmWDoQhGNgU+koNv0IxdCMV7ivtV6kU6Oj9LJ6ZGxJbEYFH0BA8Dl5UW6vXXmMNfvvjFPEPzlciGri/su968OFqn0lQwq+TvvjwOurF2bY0yqF5q7XwKgCM9NNq7zR+fO6GSsBQ4GhD+GfG5ubxwgmAEbq8w2BMY6FN5aUfEbB1MZMDCD9ADgWRuANJneArBlgKrJJB2ikHcMZrSRAavQBzzffJ35adfD8/NTZ3RAvytWNBTyTr2o3NiWHJhr7G4AUkHWI58nm1LCWGzsDhqwOGOF4g4SwzPHmUGQLAjGugQmiuksg1JvjY0BgCowLBwcAkz1JPWMLaOXLq+m6fpmli6u7tJ0DiAWBA/2OP/p4TTr/tiuX6/7aTqDbOBrx9ZJ6OPN1VVmyHW/kNaLdHdzkfr9VRoO1un11y/SejVNjx4cph/+8P30Vz94L52dTtKoD+DPTQZSASTnMDwDJIExJPXSfDEzBi/IDRPcA9iNlbc5pqA/cFtuCgRSQe8IRslgOoD2ADYCuHKxTMPx0PwJ/JYVY2dAooKuTXcNE+SF+PyuAgJvwPrhbFS0eWNo66EA3pm73E59Xt0WANgEqMLZUVBo7/bB4lgW1OqpvXY3zd39W2YPMZYSK5wfme4CTEU/o4WE6hs1t3J/5X5T44P9biCEOhr599kvwd6sIHyeQSMOumGxeczf8Lf6UMZHzcMVLGGyQfF4BlOxPeZz6kuZX8CmWBQfc1KNlTGGOnOTj8ueA4a1wGil8VzXPNQF9l31E9dxn0TzLXw+xHyFdYbPaw2q8f54n5ib1ffU37nd+H36476dALGaTUHnpp5d2lAN/COzEnJXPBexVPM2xkgF/bA9zYV0jvV5HBc/i3sUujbR9ggucvvKLG+FU641l9M50z7o51FnafPsJ+wcY/ZY7PYN9hUCKmowlfshHbe2zTmMuSz1hWsDtadqnQCQSD5wwX1e7VtUZ7W4V8FU8DsAU0XwofaV88Bx43lca2luqdcxx9ExgCEJTEnKCorYCJlx7eA+kX6ynpmS/6BuM2fBXMzAUGnxdOxMTIbZcwCfuTADG2bfWblRjw1gq0T8AKhqNAJz40H6zW//kL7++k06ODhO603PgFGj4cQAV8uVg/Ymk8P07jvvp/5wnP7t3/5oQKovXnxl7QCANV8A4I92+wl4lIUBpJbp2bN30vPn75hNY05sjZbB0FjzkD2XegEwlede6zQeI9cms6/HLjI1PXjwwOQJmTlLpIOuyHb06NGjBJYl5OZv3lwYmBxrVGcAHljfwFCF78A8yvwEdk9gEde/0Bv0u84B6zhFfYy2pnoJ3Dxis17D8S6MYcr9WjV/vZSOT07TMQ4hscMSfO1M3+jxoAb1Uj+NWRIHKGT9ms4B6gMzFezXWW4fP36UHpyfG5iKNsz8Fu0iZ8KaBN/hb8iC7ftBCZ7rct7QJ8Yn5P+QH1iZMFaMkWzS0GMyRVGn6S9w7TvvvJMeP35sP5AzDjFwGWFdhGf4/hTu5UEkjDv0S5xDPoufo7/IUX74wx8a8xV0h6xl6DPtHGAqyJD2rL5YYyllQPlh/Bg3AW+656g+Ee3xsAnkt9qm+rT4edyLi/Gr7e8Y0/UwmCr253VVtRbJeV+MW6XnqIwqVjnmFNJujHca99QPa85BPeY6VnML7o3EfIL3x7iK63SPuGS31Ccdk+4lUl66t8F2NAehb2+Kv5qnla5RXeCzNF7EMTJmsd04DpUbdTbuwWgOozqjfVWZMh6pTOI8xjZVVqXvNLaqDUS9K+VytOGo75ovqL7H3FSva8rB1JZ5P3OOyDrIfQ2dq3g//o6+UPuldl/yRXFs6otjThzHHn1M3D+L/kjtjNfqe5Y4n7iGbagMdH74OfUm5kR6f+xvSR7beoG1qx8ERj+iehRtRHNtHUtJ9+JncRwlO4g5K/6mzpbmseR7NW+MeWHJD0bdKvnvps/4LPoO1ctox7im5E/UtzXNV+n5Kr82P9Ck07wn+it8HvtZ8iUcH/vfZhtxrtWHxXxe7b8Up7ieiGOOsov+SUH++6wndXxvoxO0Tz5DY2OUo8bxqMul+Y39YNs6xyX/WbKTOH+l58cY3Gbn+/Q32nCbvke/FttX2aldx9hWyldwTVPe0TbXTXbQFNM5Xn2e+sG31Ye3kXHUrdJaepdPbdV7P7HJLinlE6XPcK3qbJtf07HK1u7WLRqP4vOa5ld1LupfU763Syd2jeMf/tt/7WrD38aJdtd2Eugk0Emgk8B3VgJdwPzOTn038E4CnQQ6CXQSeFsJ/PSnP90+ZDY0EDdVuCnZtLEQNxF4P09+Lm0iNS28mzYE9llct218lDbAm57VtkkYCxV0HHHjW7+LG36lTS2VI1+88oVd2yYQN5bxr25sU2alTTGVZ9wEbdo0jvO8D5hK74ljjvLiBhj7pnNWv7TX0/X999ILFdwbX9A2jTnqFp/bpotb+psLDvRlZtRv3fiOm70l3S7ZIDfR9F+9V+dte2Ns+yT00ma62qhuhu7aEIx62bTZvMtHlTZNVa9Lm3CqLypvnb9oA3HsvC8WBnDcfEbcRCzpaLRf/K1F6srowoI8yt1O0c/FWdHOomziRnLT5nWTz4h9Zx+iXkX7bJrDki9TuZfaiT4mjon2HgsEdJ7iXFK+TXNVGjfbj36qaez0sW2+PvoPtf3YN7XzeB+u1UK8JplFP1Xy302+b9fz1Q5KMuHY9GWZbpDrfKms48s16p7OafShuEYLd1EohCI2sCfdTe+skO/8wXl6/OSxFad9/PHH6Z//x/8wENWXX35pBVT4z0BBKL7PrDKQMXUHBfJ3ACnkU8FZwKYADxZWUjbqp7TAhrJlAQPGhmIp9AMggun0zlhAVK4az9T3RnnhHrarvlvlyH5hfCjkZdssEKXfYGEaridQjIVpAOGgCA2nrkPWPP2f47Di+vzCxotZwa6TK+qNXcjBHwQZ4Fov+AX4wU8gVx30F+0oUKyBVrX99B2YY4V8/eqUfbz4KcUKtqs6GP2u+r74Yqfk12JcjrbGfqDdpvmJbWgfbEPLsnNnUsC7MzvN32pTUeiGSv91GoEpaogcB4xHbt1gMYJsoVMAjPhp95iDpdkIgB9nLIQcoMAUTDmeG6iuUT8cDOT5FeYVDFgc3zaYCgWzXgRvQDebQ5lXFMuCuceKEB10yDHT3hVsoMXCTTHsXkFCJThnNkGfcQ3aIqMaCzFZjElfEn2/Sd9YIAjkrRmnWLCI7wH+2DgBiPO4ZF02pil54QkZOmPJdhF9FdvygRO1/3dmqqOjg3R8fJQmBw4iOjg4Ml+Bfr95c2nz60X2bhPW7wwOqdlRHLTIk5Cd3c2BPkY4xQLwVc6lDZiaQYo+SdVp9Xi2M5CAQQhF3Q7gQ4HwZDLO7FN+QAfAPc5sd1mBEPBoAIoABDo6Ojb7Xxr7AIq8ZzZGAJkcWLNIC/gW00GAEDIbUIUo8aJvyBpgQvglB1Wh4Baf9dKTp4/S0fHRFgjFZJ51EEwxGKuDy5x9y/Sa7RnACkA8gAgBVnPGKRQGG8uMoXE29lwwZqFdK5Q19iKXw3yGQu1ZurWiZzyrlwbGvHGQBqPDtFr10nS+Ste3i3Q3XaXb2SItlr203GDOAKQaYOTGXgVmDYCq8BlQQiguRv9MJwCgvLmx4vVxZoxLm0W6u70wNiqAqtJmlg4PBun507P04fvP0rvvPk5HB7BNgJpu02oBVipnUHINHqRRf5SBkIuKmQoKYcwjAppwNpqhM7Fl0JLZj8msshArGMeEQD4ALFvBTQbqrW0+1lZ+r0V3jGnuBN1fETRCsPNy5Ww1xsCXGR2MmQxgqhUAtzW7EHOhGkwFvwSd9f6ibw6KdHv12ltljPIWXBWd0dd8DQDEBmwdGADVbdF9nulqxQS17QfYH4KoqOLb8ceBRfzPZew/mHMHUzk4kHGcIA3NWTVesd8xz1LZM89Akbw7jZqxwe18ucXgyfjOHGlXIUc1txXgxUGblUxybNdxx7UC+w9dwPwzn2Mc0fF4LuQ6ypgDgLDmXYxNjDGei3gPannU80rQAb5zu6nX2ypjn7+6qEjnV8ekv5OpFO0Y69nBgY2RrFSca+oZ/lYgWynm6HpBvycTjvaLusOxazzG78g/XE4uH5W1tsNciPoZ16xNeZX2lTkh2kJsQVuW72QAEGTDv2lr2/ayzXjOMcWc+z7wv/Y3XCegv1FnyjmrzwfjM2QMAAzyMdyPODgeO9g7zhX10OJ6ZqVC30ogxTp3cJvUHAvPNpalOQAsAKw6+Iy5vh7EUNrvoT7qWpDrUsrBACkAI61Xxh4Fm/JcMLNTZV/Zy0BtazPHCvzq10MGA2NuHE8OjZnq4uI6nZ48SJseWKbWaQCAceobqGk4AtvQcXry9HnabPrpd7//Q/r8xZfpyy9fGjgLYKrZAqzCQ//bDnVYp7mBqcAG9I4BpDgnBFMR0EKfan41g82Ruh4eDtPR0cjXkQBe95B7g1ETDKKHNo+4F39z3YQ1FL579uyZMR0hJ0N8xLOxPv3iixeWz11d3aSLN1fp88+/SBcXl1W+Df3g3BFQ5wdezGxuecABdUZjc+VMA6hwtXSwVB1/XKctx7E80AHH5tHsQId+Oj17kE4fPKj6RcN3/awZk6vcFs8Em2kFZl9Y/gdQG559fIw1/HF6+vSJMUUjn4GsIXPPb319DBsBwI7gSWVY0xijYAHaN9rk/OAzyI+xQnUQ/+DsAAAgAElEQVSa/otxE/8C5HR+fm4/7JPHvFVaL+vDfuif1ZZKsZ/5O/oPfYAuAEyFf9FHHoSih7Egj7BlH9cXeW2sPrlel3ns4X88SMJzd89HGBfVZ9D/EMxcik0W36QP+rvq2D6/q19nzsAxlPSVz9a1vOYOes92/MpEjDk+aWxVvdc4jd/Vh8Z8gP6Y+wUxj6Lul+Jsqf/qq9Xnt82B7nVqPhPlqjmMxhf+HuO5ykT1I8Ym6pPGC/U5zBv4fZxbzkNJp5vmsqRX7H/J37GPTfkiv+e9jNGcX95HGepY2vpY0jF+Rj2O81yah5iHNflxbZvtMP+p7breL2QOVso3oo3zmRx7zN/abD3mf1W+nddLql/RVlQ+TTqp/i/uX8V1h8ootkdd1bHzmqZ50bGxryrPOFeqp5bnvCWYqiSPJv8X9b10Xex/yUaadDzqd8kGVab0k7iOtsTv94kVUZbc21P94TPoZ9S/xZw2+sHYh5L97hNrYlxomrOSXfOz6POb9Fb7o76vTV9LPj+OK/pwzlOMUbvGFuNQ1LeSfeCzGB+b5F7yhdvr9fqg4JI9tOl/m2/fNT+7dKfkI/SeGBf3sXH1VSV7aosjcayl8cU+lfx2qd9va9tN15f8Tby2pF9Rl6mT6o9KeYPGlX19Z3wWfUFJH9psoVVm3xJMtY8c+XweitfmG9EeZUl/0DQPdbvbJdt6/19CXzjG//wP/6WrDf9LCLRro5NAJ4FOAp0E/t1LoAuY/+6nuBtgJ4FOAp0EOgn8pSTwk5/8ZAtM1ba5x0Wybkg2bU7FDUGeol7aoGvb0Cy90N81dm1PN/J0kycu+JueEzcE9G8WNfB5pU370saSvoTgy7e4uYP+8Tst/OSGTtwE0vHETTDdBGrb0Gna2IlyK22WsEgsbkiVNlJ1I7e0QaXzGzccS3OrL8H1d93Y1xN32zaFtD+lzc6dumcN1C/WdR7ZtsqTOhPlRBnzeftsQJc220vtRBvXTXd9XtNcluxIx8bvFfTGdqP+xXFtFV7k6g61rzj/aFfvafMlJV3TsZc2QaNdlmwr6mu0D8qBYCq0ocAYFjZQV3gyp57mhnv22YwtvaDXMbZthkdda3oZsMtmm2zkbTZwo0yjjpZ0U21fT1Rsklu0b+pRaVO9ZJ/sY9xEjjYX7bLNTtv8mxZqqHxK9qt9aPu+5OOon6r7sSikFPeb9KUUQ6MM9MVq9BW4VvMJ9qUC8Bq4Y2wFgShMRBHSeDK2AjcUJf3p44/TRx99lH7xi1/YKeBV/DXWHRT79e20cjwD/WABKlhGbm9u0nw2r4DJ+vJW+8w+4V8WYGnRgdodfke8xMnW+EGfZna6/qJ4ar7mJuwjn616yT4wFkOO9DPqF1DUiEIpnmKuBZ7KZMUCywpclot4UZQF2bI4CwWhKEjDD4skIHcrLsxFlO6nU1U0z347IMWL7znHlJX32X90nCaDHgrVh3YiOk40R0EtQBgun+0T1pvyiRg31Gbii51S/C19VvKvuE7nJMaH0t/WZxR6A1yTWZ+GGJcVlANUsswF9as0Hg3SeAQQycjAVgC44HfIH8A5gAExR8YStASTkRdmnp2cZl0dJJTnG+PUyFkANYZj/gmmAmjE2Fcwt5ajgkmgnwYZ7GVF4plRhGCq2sf4eAxUYUxiDlBSe8dztRhCwVQxPqlP2JJhxYgFPfD2CHxCIaaBznJRsbNKza04NYIfvX0tlCY4BKA2B5F4Qb6zFK0GNTDMxgwwjvP6uEzxP/gyA9xncIYVmNaHAOA7l5sDovyutfkzgJWMlWkyTocHRwb+AeONMxfcGegINuHARGcCXoKNIbNV0Za2wFRIVgUgYnYKMFUGjxnAKAMa3K68WN7Ggn4bMHNlMj08PDBWAege/luCtcrkC9DorflmlxUAPytjJJhOl+n4+MSKY6HvBGgZmGo4NMYnA1Mt5v68lf9uMYqMPJkly1i9rBgbQEvMD2QIQMkmnZ+jgHnibGDGGub/Vf50gM9ZqO79NptNm3SI4ujDDGabQH/ADAXolouObA0Zplbbipx6j1+tiN0KiSEz3Nk3Fo1ef2QAqdvpIl1e3abbu1WazTdpse4ZU5UzUwE4BX86NGYO4FnW9pYb7F8OoMO4vQh8bjYPENnBaJCGA+jdIk3vrtL15dfp+uLr9PDhcXry6DS9/86j9PjxSXrw4DAN+6ionqX1ErFolgBoslLcDQCWvQQGMfw4CBLzAPCTx0wD6WWh1mCqDCRb+9iN9SnbO/qM+QFTiOscgZUOoDHmHuhDdZqqS7vyD2DJyoV4jP0ATRvLBJ6VWdPGlhd4ATUkvljVBcQGgDOmLC8ktwNfTMcQn3lQh4/fNAb6ARYK6k228TpfzHlKZl6hPKCT1n4GjjIu12AMFrLXLFfme9iOKSrdgVlelkXNvpct0sCyBDUxbyKYicALXUtozlbKwZhzEhzCtYqBhtace+8cwbH3wdLOTEXwUvTjpfzY470DjixfM2AjmRC9QFxzLo276CvyKvgdZWfSAivNn7iPY0Wno0Hl+yzvyqJ3hkzPEfkf9IX31muPmpkqe3m/x2JSZhpDTMljo/+Jebg+h2Mj4JfzifwMY0Rsx3/MXcnIwpin+0i636A5Pe9nP/CspvUabVD/xe8Arta2sA2CjPLWtRbXx3ovfTNlHdcwuJayh83je8iFfQY4QcFU1N/YjuqN+4HtwjvakubgWpxMGeu97Dvlw3wG99EOcA3ZXh1MtUknJ/UBBaVCQpUFbU3XuTqH7E8ErKNdgqkIQkH/FEylIEOuldgefYfm43EdBJnNANQyMJWDl1xmiMuek1mOaLlAZr/KKERjP8qsVP3e0EBSw9Ek/fGPf06XlzfpxMBUA2OmQnYFNqXVupeOjsDu+DCdnZ2n2WKZfvOb36Yvvvgqvfz6deoNPGZOF2BwzEBfxFADlKzS06fP09Pnz40hkQdDOAOQsx5VDE2IqwZSBTOi5zHOSuWsXj4XAPv4WhR5GuSFPAjrpdOT03R2dpavHVYMVsjX/NCIXnr16rUd/gGg1+3NrQHlf/e7P6SXL7+2vEr1XnXAmalmmal5G9yseXJcY1GnVksHS+lam3OOeXSW040f6GAsW4N0dn6ezh6c5/gJmdTxmfFT83zTGYuva4vTU7BbziFHByM/eIA85MzARLDffj5UyBnc6vzccnjL40cVKx9BgfQhcRz0s/Sd9DnoH+wQPwSQQlfxOf4FAA59wb8AUeFf/CiYCnoDEif6NAJ4dc85gqnoQwjmwpjffffd9OGHH9qBJboOIpsUrnW+2+35jT6L/oey4LN4oBjnBP8qEx7bqe35/jl7+ixtvymOVcGy5RcdK32Y7nWpzvL5MVbE5jV+1rGkzp2artccgWNi3GU7MU/S/mu/2VeNHTo3jMUxxkV7jblAnWv4/GhM0ZjT9txSrG3rr8Y0vZfxU/e6dIx6H6+ljOo8qo4DbTmAyiXmB/ibfdBcKsarmNNwjqNeNYGp2AfuFWg/SjqpfijOW8w94jzz3qjL+sw4nlK+xDFqrsD9KH2GxnS2UxqT5o0q631snTEFbaitlfpdkq0+oxTLdAw6tthPyq00B1EXmvoWZVTqm+q/tsPfHRD+dsxUJd0vtU1Zt12vY9Dr953Lpuuirca21S5oo2/7zNI8RR1WsHDJR0Uda5Jj7FvJ7qKdcn2CezVmRDunbEr6GtvU+BtlWrLFmBs0+ajS3DfFoX32xqO8NNap7KIdRp0tjX8fPeE4ue5TGTfZaVu7++jzt9GdXffuI4emWBDHpW21xRb1r9Gv0m5U50pzGXOcv6SPaRtvaYylGKA5UpzjXbpZ8p1NMSfmYvvocOs12Iv6BsxUTb6nWUewp7n9bZv/arKtNj1T3d9Xh6Ps22T19//5P3W14d9a4boGOgl0Eugk0EnguyCBLmB+F2a5G2MngU4CnQQ6CfxFJPDjH//YS+nyirm0aRQfVNoM0zZKGy1+smcoNqwKsbYZCfR5ceNun0HHQnp9idG02VF6kdC0McDPuVmqG5RxA6rUBvvAQgzew5fjlC+/J5iKsogbqvEZcSOp7XqdK21H53jX5hvuawNTxTkrvQRpmtfSBnHUibjpVdqQ4al8unGD30uy0Rcs3AwsyaBoB1bnVjNm4Rnx5WFsH21zTPvIOo4Pf0cd5zjj5rnqedtGaEmnVV7aftQb1W/eo3Jv2ujENfEUUOpnfIGtfeHLvZIfi34p6nXUndKGKuXbZCtNsohtKTgqgqm0kJtFYPHla9OcqvxLL+ibXiLtu9Fdig1Nm8Ml3Yz93seHq76UfHNpnvQlbxxbvF6L1dT/sngsbv6W/ASuKdlTKQaozWNspRdSJVvVMan+RduNLwXwfSycjH0tFYXQdh1AUZ/ar/3QOY7+MeqsylnHTJ/Iwp7Sy0a1TZ0/xl0WPB0eH5k8WRAF23rw4IEVPL1+/Tr9+v/8HwNT/eY3v7E85+T0JI3ARCUsPBw3+oGxAyiEQuw7nIg9n1fsNvieOoIiFvSBhVz8HZ/HQirKhUBJFG4B1AIglRWA2zOWW6YRfRNjCeeWcYO6wPyBRWG4XovHOJ8OmNmYvPAZi79wPUEl+JwFlmgDRYCQKecQMmLRIOTszDPX1f3OCDI28EfNwtevgMbsi8+r/6i+1bpeM+lQONSdQR/sS85MhbGgEJKn6PElqtptU05Tihv7vDBW+4pxTuNWk73H2HTP5+C0fis6ASiul4ZWzI1qUweVbDI7FcBUk/HQ2KhQoAqwCWQ/Hg8tFyGgBZLE7yjWRFEemKkwhxZv0spkyQJQ9sXsoe9sZgbrycAkY+jJuQ36BtALgFxkMiIzlfo0yN9OpZ87a0qMISUfS79Am2sqwFFZGuinD7YeZ88CoKYGU9X6CLuF7qIIFUw2jM/bfrhm6touoMoMNEYF5oX/ywRmNge8mY5mHwzg1bZh84R/Z7qp8jfMNUqEDTSQ+267mmsDngA4OJ64XR0eHFqRLuz1zWuAqW6tMNiBoF7E62zAKDrOYBfrBNl1asCc960GClhxqDFFOFiDDCp1oaCbrPfbwVTQIxQMA0w1HA0MbANGNPgF/wHg8ibf42wD8znYGNbGKAF/DHm5DqzSBEXUYPEAADAzQHnxNQqcZ1aUPTIwZQY15SJd1ym/zgE88KuLNDlAYTZZUxyOAtHS1wOohmJlPN+YNeYAKQCgubBi2sOjw3RyAnDuocnfilBHACyO0mSMv8dpMhqm2fQuXV68cYlmsA99Q8VaY0A66A+YmYZp3RsmkDJdXN2kL796le6msGFULY/Sct1Lc2CWBuPUH4yNqQOsVGBfWmbWK4tJAJQtwEJ3Z2AqTN5kNEgH40Ea9FAYPk/z2XW6vnqdbq9epx/+1fvpg/efpg/eAyMVmJSAdJ2m9XqaNmsA1wAgXqUBgKzrXlosAFaAjCY2NhRXw5eY3lRgQYf0OJgKDD/uv5zpaZkBTtCnnrGK2PwOa/AmfAf9iOlB/h/lx/hmcwzvkw8l8Dh0kN68eWMgGgCm6FvGuc+I5yv4xuXS4xGK3Ofov9uExiBnqeLaMNtGHqMeiKC+yFn9vLXaLtzHeev+eoKxmyAf9W+GBMzsVprf5VYrMJnGGgeeOSAVz4Lewi/oepzgcBZll9YIzH/iczXX4DM8Z0N36kMhmIv4Po/7d/wHPYj50LYzVJn5PXUcoC07w9ZonHWGzHtkTcnAXMoX1zq4el4xATUBdhiHjKUDDI/jURGkBX2FvWqMZj/dV3phszJTNY2TcuT3W3qUAVv357/eY9ECeIyR46TsyLSizDjM8XaxE2heHvuvub2uKev5cgCkzgPXuTEP0Pwv5v5xrcZ+aD7MmIl5Q+6H/kC/zVr7/cwU5Pk5dVgLiONaSNdLOm6CqbgvwRyB6wTm17xfc8wIGOccEKzEQwgIpnK210kVN1TXoj7onofqkcoy5r7sI0Cws6kzmpGJNoKpqKM6HpVLzKXpU7gGmpofcmYqB/oC1EuWUgdTGcskDcZY9bIfzqyDZnM4ZKE/NDDVxeVNOj46NXZGMFMBSGVw9f4wPTh/lJ48fSdNJofp+vo2/eqjX6cXX75Mr15dZjBVSndzgKkGFrcRtwzgvFqnJ0+fpSfPnlmsn97N0u3tnbEJeuzy9R1+h28lkBs5GRgpzbchDxhjnO7j/SCDka19IHP4Z+RGAOEAKIM+GBAZ/bcc0dmQhxmojFEdH5/aNVgj/uu//jJ9/vkLYyZFfCADMOeI/p0MdXFd32RPtFPPyx1MHOMAYjDm0YDQK7CB+foY+vLg/GE6OTur/KUDmHlIQp3XbgGqELvXG4vTd8ak5YB0uHSsLwGmgox8jjA/Wf45T/Z1qYOpdC2t8YbjVV8HmagvUv0lGxn6RP9BVkOAnLD2BZBKDxDB94gxtvZfIc+p5ae+gXZB/8F1DOMi/oa/BpDq+9//fnr+/LnpDtrGOHgd+ou4OkTeNPCcqRSL1K/RXtkG1xQK7CJTL/d7KEcyyfEZ2m70nYwZMa8oxb+mz6Kfoa+KObT6Pd1bUnlEv6nPxOEP5A+OfdFcR9um/tI2tE/RT3LO9PPoK0uxnbGb44g2zL7GuIvPCZJjG9V6ssAWwL5r/I1zXNIh7bPG8tgvjf+ludZ5dd/oa1TKOI6fbUQfVvJplE3sa4yD0XbYD3226rLmPXwucwn6iyiTkg427aGW5MQ+M2dQHSrFZH2e6oHORwSIRdmqbel4op+J8ig9O46pyQbiPMY9Ie1jfM4+/iXmo7pnF/Vc7YC6sMs2Sra8Tz/Zr28KpmrSmSa5l/r0Nv3cR9a8Rn1nyc+ovZV8zds8S/MV6j1jGH1xnEP9vilucH7Yfps+RztSn6jrjxgnOXb1C9HuSvql90X9jjrc5PuabHaXnaq8Sn6o5KeYe1EuTblEU7zQ+/Sa0vPjfLaNs+Sj2/oQfZXGgBhT9tHhKIe2e97Wx2pbbXbe5hd2+T71kVHvmvz2t7V3PrNp7kvjLtlQKUZG3Y7vgJp0I8qpFDub4to+elK8BkAqQTlFeTTJGba4y/625cUDFbYPtGzyh/vkJk22ss+clmTRtu7AWP7/v/uPXW34N1a07sZOAp0EOgl0EvguSaALmN+l2e7G2kmgk0AngU4C30oCYKaKm0Rx8zxuPMTNCd3Q04WyXufFVzwlvS4satqM/qYLazyfm7m6kciNEd181RdWuzY7SptOTS8fKC/9N27U6EYv20Z78SUNNyLR79jHuPGpm1vxeSqLuOEU5yBuIkX9KG2k6KZ5fHa8vmlzr23OVUZ8Ic12tf/a17YNSN0sjxtPqs/cqGmSgbZj/THWgfqURHwfX76W2i/ZUMkOS7pV2jCnnkedaAK9UZb79KNJ76IsSptcsV/RX2jBU5xflYe+0NP5K81TSY6qM1Hvdm0i73pGk0PWYmzViehHov+Kds/vVb5x3qgnpZfvlHksRijpVrQnyq1UzBX9Xfw72kHUudLf9HuqC1GnOf+ll1Kl+zRGqP7xpb5uhvN+1Tdtk/3TWKK+Kuqmyk/lU9qAZ9s6h7gnFgVpbFB/w5fn2k580VjSNfRFXzqrXGPsiDZeAgSXfDcBA2xb9azkm1U+Oh48f3J4YEVNKE7UIuVPPvkkffTrX6dPP/00ffnll1aghCIwFLWhHBuFWgQeoX2NYQamGo+tQB0AEPSTbdsJ0b2efe+ggLmJBWPH74ztOK0c/WNBHu2fp1qjUA4FXObzDARQg82pGzE2UQ46b9RhFqRowbcyM3CMzljk4DPGUuoKT2LH5+g/fshExRO5eQ9lhL7gM9xLZivvnxGnODjEmB3AQkImEGUAIDOIn1LPoi/XiW2gFfXPfQmK9v3Ee46dYCqdz1hEq/4j+nLV1ajr8W+NEyXfF+2o5KM1Nt3LVzIYwWSIHzBb9PFSi8xU0Je1gSYAnDIwFfR6MTeWoMkE4KqNFYFC9/H7armwAk0AfACmcv0YpN7Ai0CpsyY/lK32AKbqZ1Ylnx/IHmxgxkxlDGEADjkQALaCYn7VZc6F2ToYj6DvwgChfj/qO1/+UedKBQkxT6jYsgDyysxoLDglOwvu8UJ0P/WeBYYx3nnR7TZbhesPxgz2I2fMMfBOmqUeCmSB86jAVCyYrRmq7L7M8lSPfe2sSvC9VnjszDvGApWZ+fC3zdfIi1nJAHFxcZnubsEmhOJlL8yt4z+KlB2Q6J/Z/1sh8rY+19csF/B3ciq9sRE4OMwYiDDezCrhdrdKp6dgFXhgrALoM0A9N7fX6eb62oBUYKowEJSBz3rGmAWintUaY3JgK4uXoR/GLIW5q/wydNELSE3v+g4uzAJyVjEr0K7ZgXyc0DUUPQMwlC83Vi0fH2R5MHHWKYAP0PjKWLOmBs6BrXjB/NAKpg00k+ePsqaPBKjK5q23sX89ThPUBpkSwEYOq15abcBSg7GO0pvLm/Tp51+l2WydFivo0TjNFhtjrAJ71WAwSQdHx6nXGyR0fzQZp/4QvzuAEv58OZ+ZfYGVatDfpEFap+UCn9+mxewGkk9wC//hRx+k9959kp4+Pk39tEhrA1Ldpc0agMBFShv8oJ0h/kmzGVgM4FMOTG6wRxR7G8EI1qZ5fQrgm4GpDIBZf46idcsNbH6cVZCgEPqH1WqZRkMvujdWvszBxPxHi7LBNGLcXlYk7QBCgBIgA4CmmIcYACyzVqKPc2NvG9g6DSxexmaW40wNhHHWJbd7XJLj0KZ8aAhAOJ7P1PZKf2LFVLBAsx3PqxRUob7RF4/eH80n6+LfbaYIjydkcMpgqoWzk+g6j88jwDvmbMwp1A9rXqxxDs/0efACcrCqMB/ld8ryF5+95XTkjxgPdGwEsACkaQC8DKZiHhgLcdFfskkwXsRYrXk4+w1fDn/AnFT3QSzXaABT0a96n7fBqprLao5QWodrbNue/7LUNO8nSwvySfgszAF8MQH/zLc5V7RhtqH5ta4L7+UkGSy1vf72vMAPFdiO7bxfxxZz+Sq+id6r/sXciroCGToY2vNY5KO0HeSq0BXm3Pg8ruH0uZqrRTvAdczzmevjemUI4/g0xysViSvAgyxIAFN4vg02LWcf0jnQ9b7aqs5/af7Yl+2cuZ8Wc4BuPV7QVv3wg4n9RPtqyoPZvva1mhMwOq3IBOW5DADQiIfuz5DvuP9C3/07B6gvV3C6PZMFElMAZ//0p0/SxeV1Ojw4sc8Wa7AkIReapMOj43R6+tAAVQAnv359mf73//5V+vLlq/T6zZXlU2Cvups5KyFs3Nq12JvSo8dP0qPHjw1ghjwZ84H8ABmuzuHCwFQLZ9w1FktnLzLbshiAH18Xei498dzagKCjiuEIMdWxpp6DGeh9CftxMPzR0bGBaxBfwUj185//c/rkk0+NuQnPBHDecu687mJuqww6tB/NZ6NN8W/3f5ksTPYraTMLMINmMBWAY8h3kCsdnZykg8OjmpEwr5Pdzuo1HWXIfxF3p3eee6/WYBKFzAaZBcoZjwGyhs7QT9m1mdkRQCoAqgimwrg5Fq4dLbfLeTC/1zUz+qiAJtgB8gd8hvFBD/D706dP06NHj8yXauwhI6DHCtBO1gcj+PrIgb91blMDRmjfbA9/f/DBB+l73/ueyQD/QQf1e8ak0WBkOVlcp2iciTEH/SHgBvfx8BdcxzU8bZ4xz/U6s+duMazWayHKXH179DlN8b7tc/rl0lpPYz373KTjMXb5M7HzU4Ofo2+LclWbifFCczfdV+OalXGq9Aztm16n/l39qsakmCtRTm3XsN3Kx2ZbjbJjrNU4VpJjjJelsbI/lJPqi8YYzevVbzU9ty0eoR+l3Eljfymn0fFqzqgxlvNPnxRlpDG45GtVtnEOdUz6HX0U79V/S3KgrGP7sW9qp5RHvYe2zTBa0lXKU/VV9S/ad3xetN14b/Rh8Tml/pdkzn5qDhXnockXlZ6pci3ZTtO8l+Rh68K8J0o90+u4TuNzmnxr6fNdfrjsG+un73pmm8wo62hzTT6De3ttMaH0XbQ/zo2u2zQfiD6qKW6UbK3kM2Kf4jWM2ap76pvUt1BWaDPOe2muol/ScZZ8iY4pzq3qSrSrtnhY8kXRbmkPtPc222uyp32fw3GX+hzbaBpnm15H29Y529fuS760KU/YZQ9tdl/yy7v0ten7GEs0DqqsS/3RfvB72vsuH9Q2/l3+TeejKUaVdFXjkPqRJtnE8VE2Md5GXdk1tzu//wZgKvpfnc8m3dueGz/k6JvYZ5NdNM39PvOqsmnTcz6jA1Pt1Kbugk4CnQQ6CXQS6CTgsb6TQyeBTgKdBDoJdBLoJLCfBH72s59VFTqljY/Swltf3sTFb9MGpZ+S7icM71qY43vdKN1vJPVVpc1c3RjhOPWlCTc+mxb/pT5wQ/NtNhnYjm624HfdCNaxa5FG20aDzl3Txm/cFIubjuyHbvw0tRv7Ejcno7xK38eNRZ33pjkvyTzKknPIz3lP3BzTzbTSeGJRUZxn3Yji71Y0l7YLd7iJxTHps7hxrnPetEEUn1dqT8dU2rCKL8H4/CbZ75qj2FftY+neaPsl22nalNXxchz6ElttS/WnJId9bLZNP9rsTZ+tYyn5IMo96gR1r/SiuenFYMnmVPfjM1Qv9buST482pj6izRfEZ7LARedS5Rx1mv2PNq1zqrpA/YtzXvJ1URfjy2SVZyzEi/2nLNWe2XeOL75IU5vDNSpjtq/PZTERC7i0aIPFmbhPv+czODYr7s2FvSysVL+vxTQl3SzFL5UF2ieYB59r8aYWwrAATGWuehD1S3Ue39k4MiABBe6UNUEGL1++NDaqf/2f/9PYn8BIcQhw0OGhFUvh7/nCT2enzKqiLzvlHowjEyv4Q2EdnsniSRRnQWZoB0VYzojkPh+/oy/oL06yxr9oV4FGuAaFW2Sl8rEh6dl+aUFdVp/KvvLfptyBus38gUsU9cAAACAASURBVPPgugHw08oKxqgP+B7PQd84f8bIgqK5o6Nq7CzEQvsshse/WoxV6ywKl8Cs5IV//R4KC71AjmPya8no4Kmo6gzALHp97U9QoA5wkTOC1LZTMyPgPuZ1KsvoS6If4H1q/6V4wc9KcSL6y5JPjf5abSsP2kEfPRSOGheLj7UPgTmQCt+NR/1k7FSTkV2HuT06gp5P7DqyhoEJAGAnFFyjMPzB2ZnpHfQBheqTg4nd5wwczkpk3xswwhmKrMgUQI1hP6ESFfkOgVW4xgs6UfjoR87DRvGvMefgMIUMRHIQAJmPFORjsy2i8ZP9UWjqwCgAVBxo41t+3o7bQ/4+g6iM0QmgmyHAZgDEgO0IgD5n1oGu4wdFq/hbfbBxyVRgvlpfqzlCqW0uDiYT0hogFPRK9JFgLtNVFElXzFOuu6YnruA+hnwavRVH4HuynUAmJs9+6mWwlTMoLdLV1bWNA7puDFZ9sAL5eLwBzEENYvQxUH55RAAqATgGNoAFCuKdQchF4P9SHgZ6gi7JieKPHj00Vipnr0PB73W6vLowHwe2BwOXrJfG4oA+2jPAKtEDsNMLUc1WrU2w+bjes6foLqQBeRow0wrO87pJDqFAd+k/HNziTG79PopnkzNZUea4NrMQwschPuA/xIbp3TS9ev3KAFUAdnmsqf1JlXcCzGvFvWNjqAJr1YEVpTsAy/yiFSu7b4dy4DRq+MENQB/LTULteL8/NuaNT7/4Kq1WUKBhGo6P0t1sla5uABYAuGpkxctg4oBbGIB5rQ9AGtje5vYDJQG+DwBLsNct59M0u7sxINVmNUsPzg7T82fn6a++/1569vRBOjkepdX8xlirNhvEwrkBrgBAS5tlGg5GxrwwvVsY+9NkclTFOjBNQxcgC4KljI0E8wMQVgYhAsTkrBXQm43JEgAogJxQ2O7Mbe63xiMwL7hvMSa8AGSs27RLXKSZ5auKXb1UgR8ga8QnxGpEI8ytxSADlhr9VGUAVRyqWCZYEF6DZOD/6MtpEwMAwMCQmNnkYDueBznbnYHvaP+50JrgFjd9yIUMU3UxaJUXsIf33nDUp8Za/mN+kqx/yhKE4m700ZkcdV3rftNtwmUb/a8/nAx67us2DopdbwwIyaJvxloCNPA3wVTKnuBzdv91zf01iAPFWAxP0Np2f30+4tqKeYqOVXPKKAMr8AGjoACzdW1pcQf5S45nLhPqgvpWjUvo130gbszrNLfQ3D3uP3BtoX6X6w74H8j91Sv3WbAFsJwYI9uKsdPZ8OLYNYZWOj0AE1cdA+vp0rHq2KB7ZESD/ivzpNtPDeiq+0E78T55nui5U613Vcy1z1xPfQ3gzJLIbyBngqng9x1MNarYJnGnz6fruLdfFw3XtlbvxeE5ni/0DAjMfMHvdzAV2VnrYkYfK77XtXtc36EvZBVze/HDGiCDmGtW+TPzaGE8pM3pfgTlVcutBnJ6v9YGqCKbK+aNY4GfrP3Ytl012a3uI1Rsn4hH8H2cVwCLDZTtORvie04tPEczIJL70PnCme9Gw7Fdhfj4ySefp5ubu3R89CANhuO0tvgP9qfD9ODBwzSeHKXh8DAtl5v01cvXBqZ6+eq1sT0STHV756yEADY5SMt7cX7+MD14cJ7ZMx1MZXlaXrsxLyFYCXHdxpHzK8vZAKYCsx1yTWOFdXCa5wAZQDtyQBXinoPxwUwJEDkOPIAezyyXABPSBx9+aDkvwFT//b//PP35z5+khw9PTZ8d4E32x9rHKuOQzr3Om/pd/Z1gqriPgbhkjFxLB9AiRyLD1hi6km3M5h0MXpUvdhA51+pkeEOuPZ8i515ZzgAl8IMgxgYmJEgKeRnmDXqJ/8AWRlBtZKbi56qH6AcPTtBDQ+i30S/YLuYDOkq54neCqaAr77zzjoGp8EMf4nm3r/stZuX8ul6H1LrMuKq+gLbKZyFn/vDDD9N7772XQeoOEIX+oA8KBgMzFfIrzul9X06/SabEGpzNvJjre8gggqnop7huoR7FmFXnQDUIshTToy8q/R19F/ck1O9xf4Wxj3OtvlLbKa3Xq5POMsMydYGy1Hs0F6Hc4pipD9RxnZM63tQjjnsCqotsO8b8aMfaZ+3jrnxK5UV956FAUW6xXX5P2y7JXPdASvFH22SOw+toGypf7VOdZ5W1KY49yll1V1tQ22zTZ+6t0jY4B/q3PjPOWRxXtKU4Kt3zjWCqKOeo5/xbc93SfEQ54G/dt63zMOaAtV9h/y1nznvJ2p7OtfoP/o62yYQX+xbH16bjKteSDeMzzp363JJPi/Io+Y+SHpX9zD5ez6+xHEByWr2T+T6fUZKr+oO2OWDfS3oa2913Tkt6pTGYuSn1hHavOrpP/tokzSa7alrnUQYxZsY5LPmy6GNKc1G6Rsfe5JfU3jFWBZqW7FT9D8fUBKYq2R8/K/mIkk3Rtvgv9bLJVks+SsfUJN+om1HGbX+X/EQpJpbkoTrbZE8ln642pTLS3+NYmdPEGKAxbh+fssvHxjHt45Ga/ED0e4x7mhdo/1VWOgds3/apZQ27T99U59v8XJwH87GkjJcb2+JM07N2xYiSj90nHu87/q3rsIFha+m6VmofuUAW6Kf6nCbbqePO9iGPbXa1r/2U/FpTfHsb+Wjf+HsHpnobCXbXdhLoJNBJoJPAd1kCHZjquzz73dg7CXQS6CTQSeCtJPBNwFRa7Nq2qbi9keIFjPtsFL3VAAoXxw2cuGnIzVQtJtcXYvs+v23xH/sQNyyaNiSa2ty1gVHaAOc4dKOrtGEWN6C0MInf6bz9JTY94jNLG6xN81DaHNs1Z3FMuzaeSps9pZcbcaPRmBpyEUbcXGOb2hctkIq2UdqIVDnFOd91PTe6dNNaZVmaV3zPFx5xrKWXA3hGfDkQ56Y0Tn6mLzq4aRvv183Aphd6pfkr2VDps5K9aF/a5qnUV91Q5fc6d3EjXeVKv0SZcpO87X7OM//V+ePzuZldb5jWxRel+YpzHX1q1B39m79rAWn0TU0yjzq7ywZL7ais2uIP7216Rhwz2qIucl5UdpS7ylyvU3uijGJf1d75Yphy5MZ43Byvi8kzO0QuNlcwE/sRC+c4xpKP3Sd2E0xFH8fTmSGDEphKZcrf9V/GCS2swYnnYDpB0RP+AzgEv5+fn1uB02effZZ+8YtfpN///vfpxZdfZjaXkRXRGQBo5EWWLMxBMTSKt+azuQGs5rOZFxeOxgZgYQE1iq/wOYqbIDc8k4VVBCPhO/oKFCrhPxReoeCTxd74FyADFO3hdy/6SmkNAIoUGuvcN/kIPBfyYiEE5KSnUKtOEwy2RvG9nOhPnUM7LITGZyiaww+ABvgb32M+9WUqx8qiD9UnFGSNxs6SY3ZcFanH0629+IyFpCyE9n5lFpd7RfVWsuoNE3RhgI8aWKW2WMq/okxV9qUcSL9vm6fo4/eNO3qfCyyzXAI4BWDTBmAZFK/hPRqKv1F4j6JTL0ZFUSJOE8c7NjAFHR5ODDx1fX2VXr9+bUAV6BgK9QBqOTs9s2J1zBPAHweHGUyFubA4vjKBGtih54XIBqAyMETf2sNndvq+FYSQnWxuz/Vi2dpHotgSp6qjGDJrhBTpK0ih3sqjb2Phl/s26kU9w+rPvBAwpfnizsA0sHsAXPCv2ctqneYLB8yAocFBqiw4diaBrFjV7xXmogJwANziRd8EUxlrGPXRwElkxiLLUt+KdEcj+BstakcjoPiBvBxM4cUHfFnqwBHjcTAEibcLgApO+UehKdgDcIGddJxPn3fgG4AjDqbajtG56F92TW0Orf/ChVPZnYOzIAcUsUM3vGDei2yfPHmcHj9+nE5PT823oOD38vLCdA+Fwu7TvXgTY3PwGkBK+L0GQNIXbeWaFH4GXOH5BprKYKpq7ZYByQbuADMAdaUPEOAiDUcOgAXgCb4dcvJCZ2dnsyJD6MV0mm5ub6y4GrEAMqROOPMawLEAykAGDs5xnYOsHRhzeDBJB4cH6QBsVZlNx9g/xhNnIEFB9QDMKQD4QB9X6er6Ln39+jJNDk/SwcFJOjo5T9P5Ol1dT9PtHQqaUTg9suLyxWqd3ly8Srd3AEGtbc2BAutjAGAPxmky7KfZ9DbdXl+m2fQmbZazdDAapA/ef5p+9KMP0/MnDqTq91dpMb9OixlYGeALEIMWab2EXSxMn1bLdZpNwWgFpsJj03tMiflpAhuWDng0efS9ENpcGEBLYLFaAlyEAuql+5Q+AKAOcDRbyEx4AIIZfBagnQrck5nRcgEG5gJ12Hy2xkm7tdevAKRQaNj98fGJz28GVJgNZZugXnvxd/5ZAQDHvwkMYfEbCxgc8EfAkAIqPL9YGrjJwVTuV2jbrhM1y5uC4f26GlCiscb10BldqrgqzslZF9zWtovKCPjy52pMcoDNNohkO77VwKFKVsY0hnwAPtUL+22uM3Ccud72eOsi8Ptj0mhdjSwDaZcGrNPYruuROP+4m8X7XE+qP2GfNE/CPQb4XTsLqebuuuaicyT405/NOLA9Br+mBntpvsEcSnNdjklzXc3DtRheDyHA5wRTAUiFWF+DqcYVWxTjRql99o2MhAq6U1lz3hR0F9cxBBO6j8+g3lzURNn7WAZmH8g5fZ4c6K+62ZS3MXevwVTbzFTIWR2IAP/s8+Jj2z60gr5b18HMOTA3BGQ4Ew0AVVPzfbAXB1IBOOvgGLJIOnDM9022ZeNJHdtXgIUzFW0ztNJ/qv5RfpzDaDXad+aw8X70zwCy06n9ONuSA8MALtEcvrTuiM/UNS3tbjqfWY5leKPst8lMZQcC5OyGByHgO+o3gDbGvDgcm59frAAqem2MVY8fPUuHRydpMEIOiZz3MJ0/fJTmOU7OZsv05Vev0kcf/Tq9fnOZru+mrmfrlO6mGOfYDg3A0QT20+ulk5OzdHJ8kq6vbyyXwlyDBRb5A+eI61rLa7N/rsfjYFXEX4KoyaLnuYj7foBgfA0GBksC8ZCXji0nBZgKfQVT5sNHj01fr2+u089//vMElmWAbmArr1+/MbCW51HOjoWfCErgPKk96Rpe81zLwTY1MIZ7C5jPKQ7YMDA4ZHVsjLboC4BgiKeUDfKi2l5rMBX0iz/zGfLVeT4kAsygPVunYJ2JvMjyAWMP83U68kX0hWAq9BmgbsiM4ye7NJ/N/tAHYJ0di+rRDg8KwRxhnFiTsy1bI43HxhAGVirsLdSAMPdZGJP7ZyTMyP3yqiEfiKCxJ+7B0a4gx+9///sGpEL+fHFxYW3jeuSq6JuxCqfkskB2lMGc0a7jvhX9B5/Nw080vmGMyoCFftX2n9d8AhxWf8BYoP1grChF86bP4j1c66mv03Wkr9e2T8rXGFXSdz67ZhJ2h0udiffTd+J7zqPak8aL0r5alBP7G9uiv8a/5iMkb66yoCq/2wahax9UHk338dnqK7ZzG8agOreMeRZlX5KFzm+M2zGOqBw0T2V/dP+lJEt9ls636iT7vrWWzDeq7Er7tHFflG1o3lbqQ+yL5qb00zoezrvOXylXjffsenbcv9L5UBnxd3yvOaXmFzE3UrvZZefxubiedt02prd5RvQF+reuQ0q2p/MTdSfaVJsexXnfJZfKH31DMFXpeSVZ6/igE2rPJT+hfqpkz6VnxJyCvlrzEdq11g5w30ZzmH3lFvWffWgCZuJ62kS9Tm/2pyV7afJv6gvjNZR5tDnVb50jjINAQ10/RN1s0tsovza9jH6PfSrFT51j+kCVUck2NLbqOjb6JpWfPieOJc5JfH5pHtrGz/vpj9Qedvkmnb9Sn2Ns5rNU9zT2t/nnXXIo+cpvkofFPuicxRisuabmPzrnUS6qz1Hm+9h97EPJF+2rA226tE/siWOjz4s+ltdpjrPPWHde8y3AVBxfXJOU/LjvV9QHzcWYWOrnvvMS56rtvp3ykAui/+rAVG8jve7aTgKdBDoJdBL4LkugA1N9l2e/G3sngU4CnQQ6CbyVBH7yk59sShsDurHExbduPvFla9vDdEOnxExVegkSn/tWgylcHDf52CctKMFnLM74ts/T+7nBEjc+Sy/MSptAunmksnybTYddm0b7vAQoba5GOcXNwzY56obbPvMd+1jazC3pq/ahSWb7bLaiHZV/aaO02ixFIawViHphAX7i3OlmcunlXJR31J+S/PgM7VvU/bjRiWujLGPb1GEdj+pq3LSNz9zXP7DfWoAQbSKOjRuU++pwvE6LjfS7tjG0+crY36Z5oz416afOZSzsU13k3NA/49/SBjjHUyquavJR0Y+VnluyqTZ/EwvASvoZZRaf26Zveq/2I84Z2yz1FZ9RB6N840t/jYu7+qVxh7/rvERdLLVHG9TYxT5o3/R7PkML9zi3vE51QPuhetpkY1GGfEFaenGpBcMKrNN50w1+9UUKEANwAAVePEUdxUfoH15Cfvrpp+l3v/td+uUvf5m+/vprK3w3ZqXxOC3X24VnHJ8Vcw8GmaXG2SRQuHQwnqTVYmmgEfQF7eOHL3956j+uZ0zndwquQjEXwVQsNsbf+EFBlrO1ge3BC/VU7poDxFhC/802+TeLsPC3ApN4iv5igUKwmpWL96F9yhL9J5hKT6snOA7zxAI59JcFvfQ/XmjWs8JFLzJl/Xd9mh6eV798IuOQFwXWvtSLbNXWXCaZcScz2LiubBdct+UWatslPY8vfJt8iPpejqfks9riYPyuelYu0gZgBaxSBqYy9gwASZylCr8PBz0HVOFU/JEXdaLoEYWdYKu5urqswFRoB8Wi98FUOBl+nI6OD6v5MnYpxJTM8GMzZ6dKerE/5wnPsz5n/YFurXPRKe2A+uLAFT9tnv81FQ3onONZ1FP1WyrrulgMSKaNgUgAAhtPvCgT+o82AA4BGMaZGVC4GAFM9Vai+j0H79X2ad+5UKxg3Qv1/G/rF/5n8+QsBw6qQBHngRXDVvfDDjKTB3UY13H8KLReb3pWYIyiV/MDxn7q7FAAluJ+Y8oyW+mbfQNsYqxi3lBNwsPeCWjM+51BTVCuCiSWmWigg7kN2prOIUBU+Dk5OanAVABSwfehoN3n2IvTMU/LJQp7nKEERdf4Hp+zsLOycSl+N0YsY9UAM6AzqjmIzwE7ZIowZiSySdn9KBBFMeooHR0dWBEtCpaJxayY0yBLK5oHmOrWgFWQK8FUmBMwK6EPCsa1eYYqYFyrpQGwML/GhoZiaiu49SJVgLzGIxQIDw1UBICUETQMAPDdpLvZMj16/Cw9fPQ0PX76rjFU3U2X6fL6Jt3czdJ8vkx303m6m07TfDFNi6UzkoERw1mxxsZMNb+7SRdvXqXXX79Mm9U8jQcpnZ8dpw8/eCf96Ifvp9NjAMow37DVu7ReAdQLfYHvBdh2mpZzZ16AvSzmqzQZH6aDw2OTLe40H5lBfg48AvPd2pjTEE+r3APMG7mgGrqKuYJ2o1iaAGXMJUCg8HH4sRf4ADZJ4TCBvJCjMWGtNxWImL4Bc4CJvbq+NoYe9BHPANsHnleViRpQtVcBpd1384fAX+p+zTC0dZK4sQPWvqMGgnhhIgFVuIfMVOjnNvjKGbi2Yx7BVNuAKvo6sgSqf8wmnYEjXgChuRTlo4XTtF/6zVjsEvPU7EYcWJ2BZvDnZDti/CODC/MVFs7EGMr2S7GV/khBYWC55H/VfIeT8ZkzIo+B/ON6CPezP9QnPt+Z0NzPxeIXLcQ0gNTaDwfgnNS+UE8Lrhn34lpH1/2696TrBO279pvzbpEmo3AQ3/A7ckqAAuDHUKiP2Ozg1/ugplhEz9wd7TLf1nVIKTe9p4M5juh4+bvON2M4xs7DCWJc19yXcmbexvUM5hgxBtcyvuMagoLIWqOxirIs6ZCut82v5nhF4JEy2ULmmlegXeYpml/qGkl1S9c3BnCywwbcbrlWinko+05ZsTiPzzN/DdB8nu+oT56nOdCFhznAVpSZijm+zmG0VR2Trpfp97bAVNhnMsZMxHcCy52F0/OdmoHSxuEwdAPlAlg1RQ57fZuGg3F6550P0vHJWeqPxsZ4CUD28cmDdHs7S6/fXKXZfJ2+/vp1+u1vf58urq4NQNUD2xzAVLOVr+vAUgjwC/zycJCODh3Ic3mJfMUZkACkGg0cZMMfmxvmoVhvGvAhM8camNljMGzOmAqHns+QGRH6ab5/AIZA5EFg4gIr00Hq9Rzkz/wYoCKscS8uL2wt++LFC8utkLdeXFxmMJUD9qgTMY+OOt/kf3HdcuH5IdfllicjhuX8EvON/iLHA5gK/yI2zxYOlHfmyftgKto3wUfz2TLd3WUG1x6AzmCRO7T2Dm0enBkNeRJ+CGa8uUEe6QeVgPUScqKuc81Km6D9wAcQjKR7J7R76gLGjzbAFs31KK5HX8BMhdyBea0CqrjuR2yHHiqYis/gHET/T78Jxqu//uu/Tk+ePLFngFmQ/pDMVMaU1u+bT4OObOTwAd3roS+IMY9z4Expo5oxNB+OQnunjbvv5/ruPmg7+mW1f40XUf/a/tZ1lq71GIcs58xxWWOZ6rT6qCqmCxDJ7cTKQyu70Rwo7vvFcTKf0fihfWKM0tiuY26KNxoffS8oMndvs4zFMcdnlGNyzUBKWWpM1TZ03G0xPz5X51DjA/ujsUzzKR1/KRfVfIfPLM07Y6fOY7S/eL/Kin2OeUjUNzw75oeUZel52q7mBdoX1Q1eH/MGbbvNt1Mn43xovhHjueYc7EvMP+Oc7mPf2zlOfYfmK03zG5+n42kbv84F/X4crz6z9Jym62NO1GRDpTFFHbHDDeSwqJjrUf4lXxZlUZqbUt4ZfXXU/+ijVBdLetmUU5TyUF0HMr+g3tHm9tGpkk/lZ5aLLH3fMs6N5koap0qyjGPdxxZK+rmPzcRcGjFP1yElu23zBXHsTXazna9tSz7eo/PMPd2oX6V4yTmg3pXyoNKct9n6rrG39b3kn9E3xl18r759n/426VLUIfwdwVRRZjp39/2Ff7vL1mMbu+Sl8kfblF+Tzsfxci802mX0DZQr/qUveBt7b4qHTW2Ucpe2mPI28UbnRv2zrv9VTqV84W3GHq/FISDV/nVDQ6XxcE6ZI6j+xZwqa5vtJZZ0KuYXTbrZpMf7xLBvIyM+9z/+/d91teHfVpDd/Z0EOgl0Eugk8J2QQBcwvxPT3A2yk0AngU4CnQT+EhL48Y9/7IeRhyJeXeg2bU7FxXPcOI+L7dIJ5PG533ZMpQ2s2Ka+LOEmnxa06PX7bIaWNhHiC01uXuBaviDWzzgHugETN+5Lm+pt49W+79qcjNdqP0pzEvVD+1aSGb4vbcbvmu9d/WjSwdiHqJu7NofY7q4Ntvg9CkZQzMnN8PicOOdxw7JJHk2briW90b6rDnGjNL6k4TN1fuLLzlKhBucm6pa+tIhtx/HF+S1t0DU9R2XSNN/Rt8WNz5L8mjY+2/xgSZ907KWiqDbdj/bU5odUt3Xe1Dai/qB9fem/r58rzU9pHNS10nw39avJP3BMpbGV7imNtcn/6bhjAVoca6nd6DfbfJzaHf0h/QH1Q3U99plFcqVigVLfSxvnqof6LPUTahPx99LcqQxK7agd8No4l/EalTVfvDBug+FmNkfBOk6Gd7YoFJDiRP5//ud/Tr/61a+MnQqVxVb8lQupr26ut06oRntWLImiOBSgo9A7F8tZwf3BQZre3Kbl3Iu/+HwWXPEESfRVZc0+obAVrFlgacHvPHEaL59QMMXnWeMGVKiLc2MeoP4lfse2+FIQfWeOoc9Av1BQhdP1AbbQE6DZf4yfwCiyUpHRisWAGC/uJSAMfeM9+B3ywXdIKcHOgsIs06NUA6Y4v2TUcnYHP2F92wYcTFXKHzbGuGOlUQJcrtmpSnEw+umYf/Lv6K9LeWrMx2Jsb4pbbX5fvyMABwwxphv2ErIGUxkL1QAn+OMUfYCp+gYYASsOADso7pzPpqZ/ABbgfrwYIxvag9OzDAZwZioUgh4eHVSF+NArOwDR2LByYf/a2ZfQD8oIoBEvCnEbAlsSgBVePOvFYbgW7XGeVXYxV2ry84xZ6g9i/HaZO6vWdHZtwCaAqWiT+B4gmdlsYXJAcarrrwMlnUlke4aszQykUtuzMVSsaF4CDG00MBVPqRcwlc1nv2f+6NAKaFGUDyCQAy8q4KOVE/t3xr4Dlpw1gDzORkX2ENoQi/r9Rb2DSehrvPDB2bOadJ9vZX0+N2kA5I0VHJJ9youIfWzQBRQB88cBUZAd2J4Ojw4rMJWD1Rzso0UzaAMAK+gMiorvpmDWcuCDg5AmWyfGq981MJXppbN3QaYGLKuYjOpiAJcPfKozRR0dH6Rj/OSiXYzGCobncyvYns6maXbnbB13s2muk0ZRtzBPGXgLIBz3OWvjt3D96A16zng2BRsGQDOuNZAdGFjQR8uLwIhhYIx1mi/B/tZPJ6cP02hykPrDSfrwwx+k997/Xvre93+UDo5O0mYzTK8vLtOby6v06g1s+cLiHcYzGuPghqXJn0Cq6d1tevH5J+nF55+lF599msbDfjo7OUrvvfM4vf/u0/T+e8/SoL/ALKT1epoGvWUa9MHsggJx6C4AYWBNBNh3mVZLMNoBjAYw1VFVEOJFEQAKDUwOBCNBXmAcMx0yoJuDdKELtwCBZeYFFppbHEcBOkB8AFoZcM+ZqajrtHnqHcBU+HGf4vsXBD5Awm8uLgxMjflF+2CWmBwcWKw3u4VNGCjGC2vJIGQ6s85znMGDjtNzECPGSlYiB974ad9kJqvjh7N0mYx60FMHl9GHOaDKi5YduLjNBlC3dz9akHlKcyQyN9XrSQdkaJGkylDXnRrzND8r52iZFdB8ijPhaXxmMRufTX+p+RHnq+S7t0dbM3DZWCXOMx8rxVhcSzBVzHH5TN0Dqh1jMgCE59L4qffFVBbGyGfMZZ6v3Y9X3qJP6Tbjl8oXv9eguxqIg2vtwAAAIABJREFUoDmQzjF1h6B+XEdAOwvvcQ2B+86Milxtce9wF+a+BJQxd2E+piCdOF+UV8z177M+bQPnNT+KayuN6bo2Ko2fcqNuY7z4HXbO/wjK8FjhrJMa/1Qv+bvGU+ovfQpBtvDtuB7yIZiKDLTsF+089h336T6K+gLYkbM+bgN1tahS76W8IjhS+8B1Ca+txrkGc9vKwFQYD2zF4vcYgHpnw8E92n+1VfVV1H/qLPO8GRh+wUwFoDDydwP8O8gIeaqxOtmc5DgqgD9nHRqZHwZw+MYOnVilo+Oz9L0Pf5COTx9YEvzy5at0cwMGocN0fT1Nr15fGTj5zZur9Mc/fWzfzUFJBWDQpmcsjxgf1kcAVwGUMwZT5RhjHllcBRslxmesiYOh54iLhTGtVrabi6AxFvh4P3RgYwxUOJAAYCpnvAQzrwP5AWzEegr/4Vlg3cIcYM4RV5HzjIae+0AXoNPI2V989WX605/+ZL+jHcTjm5s7y5MgxwjojHMWo0dcx/BvgqkUYGrrVPvBISSIr8N0enqWTk9ObSxzY62aV6AmgKRr3QAYx2MQY7/7qlWazwgAw9iH6eT0OAPxz2xubO2a14GI12gH62jMhRcAI9+rfScPJCEg0H2vgythp1wDaxGnxkLcj7Yhc3xO34ExPnv2zA5jQVu4ju8J6LfdPwxSWtcHLdyP2NsMGPwefXv69Gn6m7/5GwNSQfYAUxHIhWeiP7BRXAvZYO2yWuhhI+6L9CfGI46P/or+FfKIoFl85zqA+XOdV99J2d7PV2pGwXh9SR76WfQn3F/RmKD5A3V8nz0z9jdH5K1DItgH5gKUhcY39b/x+ra8qckONbazb/TrjMn6OZ9fiiUxt9I4fT82e+/1nlJ+p/dxHjhOXYfF9su5Yp3XcoycM15f0iN8x/i7PX+11jB2an5H29TPqOuxHfWDMd/QtnGf7gVpnIt6q8/QXIfXxTyE80G5lmTIHKfNXnTeeV2cu5h7xWfpOiGOX8cV5cZ51f7FXIvf8XO135KdxBjVJL+m52hf2D/ViThPpb6X5qpkU7Fd9R1Nfm9LhqlmcFY9w730eSq3Upttehj1Rtc9Ue+jPlL3dY5Kz4o6wfvUd1Gn1P+pb2W/mmTWJkudK9VjyjD66aj7bfGtSffa5KD6rjJu8mVqv7ieYCr6QI1z99ea9YGd7FPs8z66HGVQ8imqHyUbUploXzimtntK8txlP6XvS2ON8mU/NBYhj+PnMQa29U2fF/2W+sZ99Wgfn9akR/vKcJ/rYgyIcZoyxXXMi6MfLclD/TH0/Nv8t2scbXat/Y9xiX5Dc87o1+PY6PPeFkxVsrt9ZGIrqLeseFZdbcoP4xz6i4x82InsoUR5lP5uG1v8jn5yn7HrNbt0ANf+3X/6+7eU1Nv2oru+k0AngU4CnQQ6Cfz7kEAXMP99zGM3ik4CnQQ6CXQS+H8gATBT3V9A+yelDYPSBgWujYvauCnkm/n1k+ImtF5f2rh5G1HEDfrYnj6bv3NjNz5nn8U6x1/axMR38UUST4KkjPcZ764N87iRGuektOFd2iTnJlqbvKNeUIZNGzRxbnmd3tf0vPgs7fM+G1HcpNFNvF36zu/jy40mXdB+EEzFU79wT9zEKm2O64ZeyZ5Kn7XpTdSHKHOVQWne9KVH1BOOifqr49N+xhem+8ivJAd+xs3NXX3fR/f50oX63qSjOkY+V8dR8ntRHvpi+G39WMkHN+kHdT0+f1//1Na3ff1gk2019bnt89hW6QVw9PXqz6M/1pgW59Ljkxf/xIKHKD/eW9L7Un/ic6O/1JcuMS5qP/UkwSabi31Te4p2XPKfatuluWzT/V0xKtqtyqVkf3o95wT/oigdhVtabPPHP/7RQFQfffRR+uLFi4r9AQVJdkr9cGgMLmC1IoiIDBEotuNpxegHQUco/ru5uk6LmTNfqT5RJ0ovZvEZrkUBGFmpWNwbTzqn3hnYIRdmqw7oc0v+doshJb+IZREZ+qHMVBwvimutuB+F6/keLZ7lSeooKuNLRvWT6DNPu6a9sBiT40EBmDHRjL0wEwWVOJEd7RGEhueTxYJAe9Vf10UHh+jn1R8AU9mrHpz4SBBWDaaivtNuNJ5TxrFggXoYY3/JD5dsK8bkki/eJwagHQdTAUSzct3Aj4FzUNQPAJ8Dq8BGNR75yfgHEwCpJla0ikLV2XSabm9vTBcHpsNr00mcqn92epaLW8FmNbACzcnBOBcMAnA0cwYZFL+COQaneuM4+swAxlP6x2DDsTkGmCoXnuZTzx3UhwL1jc0182yVnR5kQH1UH6lzT5vXE/TjPAAEhJ/lamoyQIE89Q7XGtPOYlkV3BMg5Kxz9anlEUB13zeTWQF4mE3qAYTBl4/3wFQoePQC24cPH6bjo0OrtkfBooMhAewCmHPJKvyKCQqyA+YGBcBLY6aq12a0RcrN9RkvuJ1xC890MBVfiJoXqQAg7scyE08GhzhoAfCYmo3K5jwDHuFLrSgaDAH4PYO4UFQKQB7GAZYH9zPOKObFpwC+wH87UxGuh87h2un0zvplOjgBmMrNHuMheMDjZC4yYoF8jtsGMsuAF/SHTBiGd+u5Dk/GwwwaPEjj4TitNihcX6TZ1NmowAQBvUDBKhimALAb9J0BwX4yU5KT4PlnaNx8o3U2nxZqfXfQofEOZTAZtMOvr30azAmsYwlA08EoDUYH6fk776fn77yXvveDH6Xz8yfp4Og0XV3fpIvL6/TFi5fp5ddfW3H1aAKdckAYgFTHx0fGSnV3c50+/fPH6euXX6aLVy/Tw7OT9OzJo/T+u8/S4QHmCxQosG3MwTKNR/AhPft3OISPWafVcpaWi1ma3k1tDvsJc3uYJgB8QcdyzDQZDXiaPoBjNkHGkuZAqE3CKaqIQ5hzK+A3OS+sYBr66WBd6NMgjVDMC+Bm3lPgnLrPcSAUbB/zvSRAM4N6WJC16fWNZQIywhyhfQAYx5NJVaRtbGRgeajAVAqoArqJbIiY6hoQA1YX2pPbiMdQj4/+L36MTRB5CsDJGXCmhe/OvoExu6z8PzIr1uA9920B3QmZUv+qvRej2soFeC73CNRBWwRfMEdhTlHnId42/ate5310MKUBJBxWW+0TMY/leifGQtyta1/NZ2KOTHnUqFSXD/OuUgzVOKCFUiySruxYmKcoI8sJ+700HAHUkpkFM7hbZeFjyADXDKbaLgpSZqo8CqFDI2bO1xo1yFSLXzXO6N4R8xjmcdBrgqkITITvJAuMz52zJnJ+KWeNo1FuXANo7lLKf4o6mPcNNS+OulXK5ThHep8WY2q/2R7Xa55rup2zTwRE6IEBqjsxx2aerW2zTXxHsIUDZR3Ii2fghyAu9IdgNPcBPr/4r/JNjCVZEeo1DPK1GoCiY+fvzPWpKzEX0uIv2l7UXfTFAFuLleWEBN5Bf8jU0wSmKhWX6dhsbZZlADCVM1Lm/ALskAZKRjwHaBfrAfiRnMFbzuZgHPhpZy/tp9u7mbFSIfc5Pj5N77//vTQ5OEqL1Tr9+c+fpdevLtJgOE7T6Srd3IKNE77/Ln362ecGxLJ8CcxL65Sm82SHDGA9CIDQcDRJJzhoA8/apPT69RtjKkUfJ+OxA73vbi0/wAEBXAMNDByLcQwsz8LPao18AUCcSc6VnZUU+Qx1hPu+h4dH6ez0QY4jDuQHUyXiBOIr4tzFxUV6+fJl+vzF5/Y7QXwOJgfDFtZRfmhTXJfqZ9FPqh2rfS8WmCiPD7yGRZKQHwBuGNvxkbN4GbgIQKnMKkpbZLyGjyQwEP6oXv+u0nqZ2VqH/XRwODFgFsBER0dg08X4LVOyNT5139vzQwcIptK1L4GAkDX1UP0O29E9A/bZD1Xww0W49kWfAIADYxT9O9fSkCkPRLG1dh+HMGyH6bZ1IHMY5CTPnz9PH3zwQbUmxjzjP2cr81hiOQRyo9EorcFkisVAjvuVTgZAlcZ19BVjRJuwcbaL8SuYirriOkDmxRoArnEixuH7a6NShC5/prLSK+q8qs4x9FrNJeI+DNu5F6Ps8Itt5kn1o9GH0pb0ufTlKkd+z+8onyY9UFmyj1zr8F6NAVFGMTY3xefSPkYp9qm8dMzaLvtX22R9iA3lr/3SuYyxnHJWOVGX1X457qbxq458EzAV50v7F3VZ9Yz7ZCUfq33UXFNtlXkGZUO5RZ1SHYiA2SbLis+nPLUt3stxlHRNxx/lzzZ5DX0o2416WPo7+uU2X6l+Jsau+EyVi/Zb89mSX9B21C6jLsc5jffx3ugb43xtjeNbgKlKfrPJl0b/FP2c5hAlH9Y0dsaZKCtdt6j81U/oNaqr+0YOHRPtSnVL28Tv6gt1rvT36LdVLrvmN7YTc37VvaYxss9VPlVgmC2NNebmKvMmPW6yrTb5s3/R10Sdj3qo/r7JTnfZTZOP0fY41l3xUvUkxt2YM+jfpWfRBvRf/K5xlG1EfxjviTrU5OPexvbjfDb5iDgO1ZsoA40RTcxUmpNFn4/7vy2Yqk1fSnIsjSHmjbwm9r1ku/EZzCFUNrymaU3WNN+7fKBlsX+BiuddeuT23tyb6Aea/GVTDFT9btPLph7sc08HptqlTd33nQQ6CXQS6CTQScAl8BdILTpRdhLoJNBJoJNAJ4HvhgR+9rOfWanHrg0W3QSK1/JvXUir9Pze8smNbRuZ3Lh72w2HuHGh/d21maX9Lm0Yti3q43P4LN1Iwu+l0yDjBh43trgxwwKltnkobfjopiq+j5tEfK5u9pFNYNcmYtykRfvx5aNuLMVnlTas9tOl7Vko6Ufc+P4mm1lNG0WljSE+D6fto9BCwVQlmXN+9eUC7TDKYJ+NpH10NeqCPm/XRuMu/Sy9aCht8Ecd1fvU3lVXeE/ppUCbzOJ49X6+rNCXmdo3tYd4X6lvsY96j4Kp8HnJ16qv4JjQx1L/dMxxwxv3qM3FMUW/gr/5slbHEP3gvjrZ1EbbvO97T8mOYjERx970eSneUJ7qY6MMS74w+rY231caf9QjnUvVk+g3m/xB1K2Sfy7Z8T7zXnpmjKXUI31JogAwzh/jIXWVfiLqcqPMUbScd/hRBIXC6V//+tfpX/7lX9KLFy+sWBuMVIxjPOkaoBQUdOMevkCzAkzLf1BE7kWSKDjiGG4ACpij6NwLBfHDdvESSQv96b9QhIaiKBQrskgLY4EsUNSkJ/nhHte7VdqsayCfyqQt3rDAi76OL3Dji1zKFp87Y4YX2OLzeLI1T28nuxX6jPviyc3RxtTf27yDtcXq7h1A4CeyO6DKgCTrdZaPM+CYb3IHZb/7/G9v62zrXP1d/RyXFq+LL/Xpx1Qeer3ep3KPuq73qH1q4Q2uaXqJ3GTD6ieQSwBMZQX7+MF8mTwxb2A88b8n44H9oHDz8ADgQbBLOXgFLGQAVKHgE+BAADvAVIV+PTg9zewKowxqGBqLE+6jDuPpI2MTcBYVH6vPFfQIOAAUFDp4K59SuQQgCAysznaAuUftMPWedo82GIfvAQ0yg4zKljrNYnIWftLv1eAB6PfSwECQk7NrOWOogzySAaoU7GMMO8YomkEyeSIcQOT6ux0TFACR58WY0mrog614DOCA4uEMphr20yMDUx2Zvdup8XOAee7SfDazPpld5ucbC84GjFQoCIbN+FtUA0llG0FxpY8xMzXl00JR2Ipc1GxJN0gzK6XrVrYzY7+CT3Amp9TDgyC7XMhoWCEvhgajQ+Uzsl+AneJ/mBP4CzAnkakAfQVwZb4Ai4EXtRiYKheIAvQCkA3+g+9FsTP67rJz1itngXDAFPrRA7gPoKksKTzLoUvJwSu5cNvFCDlsDFAFnRyNxgbshB67njsrAeKGszAZBMr8FQBjZEgy8E1m5Nm231oXjLUrAxmd3aYGsdnaIPfb5Tc0VirIBMXM4LhKvWE6O3+Uzh8+Se9/+P30+MnzdH7+ON3ezdPV1U369PMv0pdfvUyvX78yViojRVitzObPTk8MTHV7fZU+/viP6fXXL9PN1Zv05OF5ev7kUXrn2WOUAafF7CatV7PU6zmQ6mCC4nHIGWMGoAp9XqfNamlATAcEDY3Bw+3Z1/LoMQF1xsoGZhXLPzEO/x2TaPOfger/l703bZLkuK4FvSr3rKW7qruxkCJlBEeS2dN8Gonk+/MySjKjpCd7lIl8FAWBA3EBCQKNXmrPtarGzr1+wk/e8sishmbmw0M0rNFVmREe7tfv5h73+LmZz0ze0BGbrT1nNURxvRWj9wdplH1NJpBqmKMKCLAAqo2ZykTMglswhDmbw9XVtU0T4g2Kow3EmwFH1l8j+3NQC3M/ixeZmcpjkP81v2DgMB+7+aUMnKSN61qO7FGew0NPM7DZQNM+Zhv3wP2q+xbGrrJOL3EnAqrino2CqcyzNsXnhf0Rc+sMfOgrGev4s+dq7tsLWBX+ozCEeb7Qb5j6XBZuY/TVyvK16Q29HR8nx+sARAdmxT/5VFwDRPK6bNEZlNKA7QhszE0wXzEbzsBPBza6n4OdA1i/XCzN/1IfER88vu6ZzgMsaow6xjbjQAMH4Hk+hzEzV4yMhttivIE24WtysRza0dxN1zHUTV1HMk9lzIPNwbcBjAAWHYBBGV+Z6/kcFbC5Ps91/SFYTfOeuJ6I13s+WdgvGJeZ72vu5aC8shbezC8dQEj5ar7AfIq5OP61uctgKn5OUAXa0Fig63rTwsBaRZnxOubAFh8AuM3MVLAhxCmyvfA+BVMpqJDjo5y1sNMLm/3AAdUr9o9jKgcPOEBZc3faNNcp1D0+dyMfBjh7fZeub67T7AYMhGCmQv7oB0/AZtwnZJvOQGqXveuQ7mEwt8J8sv+2zlqtjD3QQIPm91w/AABGPgT2JwfpZ4bZHC/7iM/oQ69vgKir65n55On0KH3w4bcTvr+ZL9NvfvO79OrV29Tvj9JiCTbc27S37/d8+eVXabFc5ZzpPq3WKS1W9zY+/MV3w9E4nZyeGngJtvj2zdvM0uUAKMj0+vrKcgOsAc0nZl+On5Fvr9ebYCqAyT1uIY4AsOUgNQfd9MznTMaTdPL0NKXMcmg5o8UYgL2mpgdvXr9Nb96+Sa/efNWsO32t574Hz2lyouxDfH4ya2aOTh4bGTuKz7W1akaaw9rA6KVgKswv1q5m0719kxkYmgCkwhoO9wPMjPmlfhqYoWEhRX7t4CcyJ3vRJYCoiMlYs/TT9OAgTQ+maTKdptHQQXQGpAJwKoOnGEOb/YAMRqdfwbU8AIUscQV45X6V99IeMH8EGcGm8TO/g82DyfLZs2d28AH+wEaKHwU4HPsIK98rwLqhkEUVu5GDtOJ6E/391re+ZcxXeJYCQQicov/YADzZmSubYGpdFzFu03dw3wFzSVCfyqPE+U1frGAqtl/bn9EYt7k+2hb9tn/HuNF2FX0Z9y/0ufodfW3ZR/J1mq4pcY3KT/cwmLOyfX0ecz3qoO678juNqRxLTUYak7Td2M8o65p8tK86fo11lFH8jD49vitR3fUDRzYZTykXzX/jeGs5AOdZnxdjdZxDzSHivNMPmW/LzHbsh8ar2DfGTN5PndB7Nd7y+tim/h7njvmd6nZNn+L3cY9N+x7HFvOxKMuHOYfn3JpLaZ+0/dhXts3DoahL8d+YP7JN3ZfTfmmfoy3HedNn1WSh86H9qNmV6jj7Vst3472qg+o7is/ZtNJo/3v/BTBVtP+ajkd5az6o+Xn0QRE0qOOOcm3zabq2ifEv2nWU9fYI4d/Sp6it1/ak1SfWdKImxzh/NV2I96lfpQ+Jn0UbjXpL30WbjPMSdUzXoHE+H+hafvdIuUX7URvZJv+2MXFO2nxulGG076i/6hd22X6MaW3zxz6o/9G1WdTLOKbanLfJTfW/FlMp/126H+XdJl/t62P0dVtMrD1T54PfQ3a6LxHnSdvROKN+/jG2ru1uG3/tutqc0j41Z1Efpz5D5RplFsencVLnIM5/TZ/fRQ7Ye324I7i9hW3xoc12MQYcAFfTB7WxXf6ybV6iD3oXGei81u7jeH/433/U1Ya/q2C76zsJdBLoJNBJ4BspgS5gfiOnvRt0J4FOAp0EOgl8HQn8wz/8w31to7Rt0yBuHLVtDsbFM14Qo6go/onP1kU5nsVihncZmxZwb1tk63e1zR2VwbaNiG0b7Fzw6+YoN0x1Y5sbnLUXS9jYZiGFyl83a7ZtdvB5cXNVNyP0BUIpDtp8acuND21HN50oh7ihXdtUwrV8kdumAzXd4otmzl2cl9rvcX503ts2KmubS3HDKMoDv7MAWnWQ8o991nnRuXhMf7XfNft9aH+eHscXvTXZ87r4Ylf7qJupUYZRTnHTrSYHyhLFCfqysu1lYpvfqX0e9VVtMtpGnIdoM3o6LTeX+cwoE/7O8dfmTHWIctHiFC3+iO3FjVvch6IJtrnrpX7Nhrb5kdo8xuv197a22L/4b82f4ZmQOXVS+6wvK+KYaX81X9UWEyj3WBSANqJeaV/Vd8cXDm32VutD1DW2q/qzqy/qt6gf8Vlt/kV9OcENbbGN49K4aUw2mf2A/dQXLbwWbbLYiZ9FmUeZqh9AgRpOysYfnN79s5/9LH3yySfps88+s+IsFlJSd+xeU5BkBX7op7NhOAuK9RUMPAOwdnjh/mrp182ub6w4lUUkaJP3ICaziAvjQTto882bN+n169eNLdKnoQsAGRBQxfgH4AeAKWBEafNHOocxnrbFF9yjhVhFnzLzTABTkV2KhXNoF7YHsBrGxeJRyo3t8XR7+B7Ov495L93ds2AYhav7qWeAAs8DMS84Id8ZTDIYJBcsWrE+CvPArBCqlDftxAsEweyDArddtquyU1uhr+K/8UVu/F59l9pIzf5rtt72meYvXrbvJ9wbE5UV/6IaGoWa0BUUh92n8QhAB8yPnx6Pv8vlLC3mMwNTkUEKp+0DTPX69SuUXBoz1cEBToT3U9ANbDLsm97iLwA+BFOh+BGy1RiwWi6sUJPgQ7RhgKkGTCX2de/MVPTjlGcBQHk1Ip4RC4MhU9oXvycTB+cb17BoE8Cx9e0q9YEs2TPOuQakh/yMAABnsHKAjOuF6+VGDDP5Z+aZzIyjcdgKVY0l7D719twn2WtOxzaYDRiYqo/CfGczeHJ8nCYoer/zE+MhZ7OhOcA8GUzVFHnDhvYSCH/u7vxnZ3nrmc+Cbdwucc+dFb0ClAKZrOwEfwdTZUiC6U+udm9Yz+ylLIqmwVYBMFW6SyMAB/oApYAlyBkT8DOKb8HBVEpzvT37nSfz7+8beO/i/NyAK+YT+wOTM9gqcB2KQZe37uvgCwCmwvjRbxTsAvhCoI0DVQAq3M9A2EWaL91/oyh5MgGbwch+py6AccrZN1bmx29vV5lJwuVvvh+ooQxkRaHszY0Xy6PIHP1zn+qAlwbQmWVvuiIlyg7GcQYYLxZ3sA98H5SL84/icbBu0H8C+NDroWh8YMXiy/U6zRdLQL9SfzBOp89epOfP30/Pnr9nxc7XN/P0+R+/tJj39u1bZ6Ab9E2PDqfTdPLk2J51fXWRfvOb/0xnb16lq8vzdHw4TU8Op+nwYGx+JN2DIW6V+vsoLh+kyQigRxT036XBYC+NRgCQoHA8NWAqFr8DsGH6ZL7Z13AOLvZCeuiQAZUA28pABjDXoeAen2LuCKaCjUJmBNZAP6fjUZrkQnHcYzHEZEsgiOu32bWx7njRNsCR9L39wcAAM8Z+1YBMRmabBVzRS/t7rpe4n+AWy+9tPllk6AwbANihD5rPuc/INg77yAWc7h9odTnxyEBT+GK03/ixDKZikRSZ1GK8F9Pd9E9EYJERyBga/dks0CYjINqA7nlOgDlzGfrPzrbhIDAFUzmbIWVLuzA/Z/iIskfgP7sH5J8CtCogHpdP/st/coKW4TwZlOq+1Rm7XL7q7218KNDn6d3CikSQy3DgQAYybKItn2/P7wDibNhDVw6s2u85ABCAS9xr9+Nv38Efnrs4uwXjRxnvwxKXWu4An4N+6BqOtsRCRtzH2MdifzyH4CHmuZwL86d9FDdBX+/M5pBX+powAioazPqDnIl2wlio+ZbmT5qr4Gefn/IaLubwfq/PIfNSxn/PhcseIVnd4vqfdsL1icWVAKbCd8pQo2uU2tpHx4Sfda3HgxMQnwioou0iHybbC8eqrLfKJMUxs32ui9B/1+nChOeAQ9d3zZW5B8j1sF5T7NqBq7U1I3XJmJD29tJVZs5dzDOYaoSYOk3wnyigImOlAawzuNCzG8TIhifO8gPT2QyKAmDGQeKwp6WDqjIjsPvfZPF3PHL7QkxxtjvqjudixkC1vkuz+cJyn8n4ID1/8X7a2+8ZwOq3v/t9evv2Io0mh2k+W6fLq3nq9UdpubpNr169SQvkosg1Vrdpub5Ny8VtGk+mBlhCnEX8ffb8uYGIlouVrdvQV+TJDirrp4vLi3RzfWPjQQy0deAajD79NM3sogZA3cMhG85MBYCV5c8LsG0CoNxPJ0+fGljo9ZvX5vuOD5943E9YY6Fv7o+Qz0AWb96+td8x1+Mp8gQHCJve3wN0jpjasxynWWM3bIEZBNwg+zdtv7Hn5qAA7wP6RX1nPo07B8OBMUfh73CAHNcPAIFsbzPLn+kW/hqQEyAq/0vmPD9IAXEV/jel6XRk6w4ceoKcbzgeWY4HpWvux5o4A065NjAQ6VgYMoW5ifrDgyBoPwSAWz6c5xD2QjAV98xgy/wMIKcXL14Y0Ant4WAUrlNhq7gH80MwlQOcPArU9kziPgf068///M/tGeg35hbPQe7LXLaZf2OpcjA2WdFK7NkE4dKv6jqGPlZZ9NhP+g36Jfoj3zvBeu0hyHdbrFNmM81htv2s6y3Oc4wdG+vihgl084CLWmziXGBc+L4/8Huij9wArAnABLLjd+wD/a7G5838qPSLcub4NZZGOWr7er3OZfyce2mvKK1lAAAgAElEQVQcX1ss4+eaP2nuoXNQk7X2m3FEwcKxfc15fA1VGJ91jnWeOTbN83T+NBfYJp+4BxTlHPMx/M5cuTYHmgepLqicavqteyX0PbQz/S7Ob81/xFxMnxevZ79Ujp6zel6g+svPY0E8ZVTrJ/ct0T4Pi9L+1frKvE37zf7onpn2OfZB5V2bY5VDzH9q8qJtqm6jXfpWHUdsO+rfrhyzZv9k9mU/4p5jWROWw6XYpyjPmi7qZ5t5tuda6vOjb+MaRMddsz+VkfYp6n7UD7VJ6uS2GFH7ztfuDoKu6avm3Gp3ce5i29Gean2vyTvGscc8h3PPZ7LP0V/SZilj+n2+52KOo3Gtrd9xTaX+p20MKqN4jcqi7ee2+Bh9cdTZKGe1iXhv1CnV6Rh3Ne7gO66zdD60veija/KIctEcjc/TedY+adyuPfexMled0zqO2Gbb77V+RB2NY1db1znRtngNZaL+8rF235ajqI7oNbX4Ef1cjCNqd7y25g+29TnOK67d5TsfKwNe93XBVG2y4hzHf33v+mHdVrSTWp5Q8yWP/eyx8ojP1fs41g5M9Vhpdtd1Eugk0Emgk8A3XQIdmOqbrgHd+DsJdBLoJNBJ4NES+Md//McqmCpuHu1ahOvGQ3w4vvPCNC/aqX0fNy54jW6Utm2exU2Wto0LtqkbKvoc3aiM1+omQ9t3tY2ctrHGFxq6YRM3AdEvFmaoDGqyqW0mxA2utj5xU1sLONo2lnUTqib/+GKgttn92I27uAFmbCLhFOW46VrT3697T5tu1+Rqm4R7ZP8oL69YRFRkVV6+ewEdT/0tn/s8ebFaeZHvgC0rXPGvmz81HeKXlHV88VDTa8qutnlZ2zRTWbdtYMb5adscxksBvtDSDeg2v6HPpv5qH/QFohYasO1tm9jRB+EePXlaZRf9o9q39qEmn5q8ayAUbkCz72pjaFc3gmv6H3VBn7vN//A+boTzxX3bC82a7eNa7d82X66ywz0swt9m01E/YrGEtklZqTyiT2/T15qfabM73VRv05U4pmhz0f+2ya3m90vbmyeLlTbJtOEv2PnX5wmFnvQ/6mgysEAKh9mnVS7abHyMAQAKOwc/t/JYFOjegg3KGU1QfI7vUYzTvMzOJ6CjaNsZW5IVq/UGfWOR+u3vfpd+9atfpV/+8pfpTQYvHWa2neg77MVrBk/gueYLjA3DGXXgg72IEEXW+wljQWEtitXwYAND2HdeKG4FJeu1FeTBZ83ALLPE6dV36fLi0orwUHBuepeLSWDTc5xynoEOlIczJQBQhUJDL6L0YmP6fgI+fJYpb1yHZ2OsLBI3dhABKvClOIs8vW0vbFGQIouGeYo6/TCexxfWLLwi6Ip5ggNC/NR+9AXPQOEWZIp5Q7EkThxHATHqDgEqcPlBx3z+C2AFDAtDK9Q3IJCxMe1ZMTN0hqfog9HDGY/cJ0N+aFMLkTVWRbtRu6rF8baYX/PVj7XtWgzbFtcMvJIL8w2kgTwBwKp96AXYn6Bfd5mZCkwJozQeDdNoNEjLJebjxgA6sOWe2Vkyfb68vPACzydP7ER4zBUZAiDrUgC5NAAEvrMCmpxzuGxKsZ2Bn4xZIdt7Zh9xYKKzeeCPF0A7yoifsTALIAOy2HgxoRd8uP8ofsqL+7yo1XQ0M5aUE/AdoOG6gN67L3NnRsCDzaIX4WegpZOlZJ6j3F+r888F4uYbAUciK0NOv9xUyRQ2sP4Yt0umtPGYDSASbBVgmqGBqcajsfk8FGhfX12nORjEjBnJ/RyeR9lZ0eoaRab5NEqAqaD7RuhABo/sa7I/dZYpsDi5DHz07uchZ2eZyt8BBJHBAZib6WRsDGUA6pA1AXoBYNb+Xs/ZB6B7xprlRbQ+aE9HrZB4NmtAkLgP+evqdu2n6htwyxmM4BsBZoDO4TqCUwFEsnk3diwvwifbDhiu4KsnYxTjQpYTY5ChT7tnUTaeCUAVWLCsGLwAMsiKAhANGAYA8AEg01ipGnBdBm/gEBDzq84Y5ix7DsaiH8N30DcvNnc9v8N/67X7r8EgHRpw8SADMpwhjQwcAFOhiHi5QhyAjffT9PAoHR0/TUdHT61Py+U6vT0/N0AuCuFR2Az9AphqPBqlwwOwWtyn2ew6ffnF5+nm+jItF7M0HQ+NBQJ+YwDAZB9F2AsrAB8PAXgEuAzMXyieBQhjLw0zg6D7GQCk7uwagC09bvl8Y03vrHW5GL6xbbCBeKHTCDE7y2a+XJqvhpQc/OixA7o6yGBA9BH+3ZgMoYP5DxkZTMn2MwsO7NjYL9bGImLF55OxFcRDR5j3WazKBZ34HECZ/f2hFcavVmBGROF3BlWtvL2GkcpsDPEqIySzprteFsAk83MHlOi1ZnnOCAl2M2GPhW+lj9H7rQVh+qF12WdZHubRM2Oc+1Qj6Mo5QmH9g5y5NoIeQq6lwBU5R9Zv5moWc50VEX+cmU1Z1jyW1HPVpnP+vTF4OYDS+ip5IxluYCfWotGGcV2bc58Gpek+1ftF0E6JK7ZeyowJGOvUgC4T00+PXT2mVM16mv4CIHYwOSHfuJnfmL1i7GU+nJnR149eWFJyZFPGoqMN8FtBVSW35oVkQ/F8wsdTilQLsCSuuSAn2BX+ANxFVKf5LOTPYCzMMQriN2DBYt6AeuG/XYHIwOiRYXMdvDnfLPDj/ph7+cJy47lUYUQuuZXn+WXNlJkNN0BxDroosi77ILAXglQpN67hm7iWQdQGdMwMeLAv2Lj19z6DcQ1k6PpowEwCnl2Rc5zLfbVYn9c5Gfjv+S0YzObZ/zuD7XCIv9iPyocD2Nx4Dux7NiWeKNCsfAc/lvUngxGVPcwYePN8QkeRM7OA0v2v66XLpRTI5nQnj6P4AsQYBwV63DWA2AzMswAa9J15KDNGOSgW+woOtIHdmeRsTgtglL4/i9cZCgG2uV1bzHdAzK3lBRaLs43jevhqj2NuW8Y2CdC67RdjXeXMVKMR+jW2uAg2pLmBn87TbLZM4+lBWq5Smi+QQ4KZapVevnyZVlhfpL10M1sYKAv3GpBsHzkpgNsH6enTE9NP5ABnADAtlyYbxFPEnutryAjsXYvM6gfgc7Y1Y/jzvAIgRgMqW44FNbu1+yz37vXSi2fPDKD1+s0bk8/h9MjyCQN5LZ3lCPEdQC+sf8CSaeuqxSINx0PLGeCnHGQOkLuvEcF0Zfpga2nYds5hoeeSh2aLbfI/ixfmkj2GIO/BH7eZ+8bnM3577jLNa1n3K8YKaCBqsEj5eg765czHzjyMeOxjw9zjO2dXPZiO08HhxMBU44nrHPdOLRRYbklAsMdM2x8wtltfc3NPSYGV+NkPgpg3Ptv2FNDW+taew8MavG9g3/JxF9bNZKxUp6enBiBDm8ZOZrbniS4ZWbj24T6sp9eZfVUYsC2OGpvhOp2cnKYPPvjAmKmOj49N/5BvEATKdbUD0HCQyyA/8zYNkG/l/QRu/tJ304du+vKcOTR7GND9wsjH9TJjGn0K/tXDLxRspOtqj18eh3XNovtk2p/4bqbsO5V+6t5dbZ3OWBDH3ewvCcBPr+XBFqbvDRD6IVCbsuDaSmWkOY9e1yQAWQ46ZspC99h0r417VcxVdS7iWPU73kd5cfwqB+2jPj+2G8el38drFSTMede+R1nUirr5vLhPp+3hGp1/1Sn9mWOk/uvzVT/1c7bLfsd+1OQRx7hrj2jbs2Mfa3OusojjbbteP49+IL4v4BjjXrnOt+puTRf5niLqVk3XeH+cx+hPmG/G/m2zMdXz2t5/nPuajrDP9A3q12q6o59F3WvTW+qQPathOfaWos+MNsjv255Vky8/03nadr/61Gh/Nf1p8xs1fY32oPYTfZbKo83O1G9Gf8pxs92oOzX7q+kIntEWT9t0SMe5zUfofFFfqPvRJtQXUDbNexIcBCf7rG3P1zY5rjgntfmMY3jXOa/ptrbBvrTpTG3u2vpQ84s13xR9RFnbbjI0P6ZPNb+kc6vPog2pb9mmX/r8zb2Th4e2qF6gzRqwXeey5m+aVn1ZkHeN/XCwmiw89ctgTybBvtjY/JPv9/UjDvkCG33ZS4m6GfVdY8E2263phR1sJWv+PCzfG8zvLTbGwHV4ZmT25xUmKLKocw+B3/uLjbymolhMdC6/TT3xfQeuv2rM7M0TeUiDtMM9fbb5mPwt+pRttk5d8n2p2v7Wpj5ovNvWp6j30f9EXxN1LsbkbXkRv+vAVNsspvuuk0AngU4CnQQ6CRQJdGCqThs6CXQS6CTQSaCTwCMlEMFUuomhG0zcEMK/+gIibs7UNkXwmRdA+kvBx/7BfXxR2rZZX2urthEZr4uLct10rW2A1saFNlUe2zY0dCNMiyG4aaH9q/Wf92xsxksBfLx/1ybLtjngS2puVseNklofOD7Vk/jiVPuENnRMbJPXtG386IsA7RfnTOe1tpHOe3SDM/aLbbSd1kcb0X/ZBl861144bmNcwHc65mhjCuJpQEFar5c7oDLRlx/sa03P1bZ0Y1ftIL5YiX3V9imL+FKcn9fmhX3Vlyq1+VW9rW2scROZdkWAA35nIQW/izpWszuVDe0B98cxbLMRyiG2pe1Fv8sic7bLlywKdCRLFq6lXdBn1zY3a3pOeeF6FojoXGghAYsPYRfQV+ozx8WXO/HEUvadY4p2E+VeisMcLMFi0Dj3UVejbccCUC02qdka51T7r36F+qbPqfmAtjhQ67/6uzYfzs8ZC3UcUZdjf1E05n83l8fUvZqPqMWkmt1tjN2KlVZW9NQWe3S+tD/UK4wLBU08JVbzD7JePTk9sfcSKBD9m7/5m/Q/f/rT9MUXX9h9JycnVuCI+/SEeMYzFFjhZ/W1GoP6w1KAaawmKPAHS0EfL376VqCL5+CUai/CclYetAd2lfPzc/uOvp/P1ROwKW+eAE67o+3oywt8R11knkEZ4ju0gWIsfIfCSPoGgp9oo7iW3/PEfrRr4I3MqIVCOfxVFi20h/HiHuoLr8d39KcsSuPJ6bjWGEVRkLVepqNDL8Q7O7uwgsDpeOxMICsUGvqp9A64cN1B4SQKRwH6Qc0mCuiOjo/ts4uLcwN6AJSCPuDZNq/4jyfk57xI47fmF5R5jOOqn9EWH1NIwBjZZseP8Qs1H4HCTKuT30fxLMB5ePUGgNBtur+7TcPBfhoOesZMhRPrR8NeWq688BcsQfe3ayv4BMBlPgP7zsoAM89OT51xw9g3cEq+s8mg6BCF6Q4K8T/mc/Dy0X7jqzwBhKOAWIr06EvLy0pvxyAmVnid25FCfcYJPS2d+obv8DPtmmAqypyFugoa9KJyZ7WiXyx5eCmo2+bbvE8O9gPgxQpH185CZ77ETjrHgyArXIs8LjNDWIF3BmDCV4zHxmZwfPzEgEAoSIa/uLi4MJCgMWploCXap63CVlZLB3hkiq0sv/zGO78ozrAFf/GdpY3KXy96vU97VgXsL3GdZQrghXzxvQOrULx9hMLZg6n1d7kAywIYfpw5DkxVKJA29rEMkENxP1+824trY0a5TWCIMrsBUCv34y4zDaAm1e3VgZW0xYz1siJS+3vnp+O7v0HO4axPmH/4qifHT8xfQF6z2dz83L4BfAYGqKFvsvZz+RL9ain0dV9v4FITHEGMJqwmXqDYGff63EztRbyD+PxzFIanBEDO3GwUQlkuwN7muefp6TNjg8N40deLi8vU6yPmMPeHTvL5iFMAtI3SoD/MwNHUFKc7k8S+gVRgs3jhbaxR9/58sFOhL4gnA+hoAsPHzNhAEMfwM+RrcsVz9nsWD9yO1lbQDaDwdDJMvX0USs+M6Q0MVmCqIJuIAy1R4Oz5oH/u2oBCb/j1yRTsj25vzvyzb36KjA9v3rxNYGecTMYG8sLPXjTtTHsGZLb44H7JbNxApXtWXIzPYDsvX35p8//k+NAYJZ48eZLtvoBDMHfGZNYH2Bf6cZ9WS2dHRKG0M1KCdcKLrKkLBrqiX8wgP+os/DJB0E1uZo6S5RAZlEAAi7FYEMziRcjwMQRsI9/IJfEkkjN5MkcwJckFFvSZTrjnBewELTHfjqBpK1zfA1sAgJCIIw9zQ/pEZwQjA1Ppt+UpfWVg2DzMoVm/NsCjsm/EvI4F97cW3xBbDG3lYwYgA4Br+KwMiEXcIsO5s0UBBDho4sJitjB7g94dTA8MvJAxrVIItOfsHpmhBKA6l/t+Wq6XBsgjG5bLzxnnNA7yZ8/Heap1LiiSeeV1D/Nez8fIpKlrN+brpj3C+uW/43+FAc39r8+Ny9tBXy5fB8EYu+psZuBE8589ALDINuagY+2nx0n/y/UT80jPLz0n5fziWczfmd+UdT8BgTyAwQHwJo8cMSw2IR8gMDCD/fEcrkdLTPSiQYxjmEGW1HHGeF0vax9pJ7QjzQf4GdcdlKWtffdhJw4QJhsN22X+q+sJ9hXtxzU5n1P8htgPwrAAFtU/qB7QB/BfzZU0j9FnME4zfyIrL5m2ZjNnGG18o7H2OuDIDyzwgzU81yI4jj4jw7RzrsXn0oh1PYo8ney1yBlmi7mzEg1HsCLLBfoD5KIA3/YNAHVxeZPOzi/T6clzY6t6+fJ1ms+XBshxUFM/DcbTlMAymPppfZfSxdUsff6HP5hPxxyenYNVKBkwBoAesEAhBwMQG8/nHoPlYXb4wJ2BhiEDAnOQNwOwjbiIZ9oawoBpPdNFsDkiDgHIPB6Dxa6f5jM812Pzi+cv0uHBQbq4vDLbnE4ODCR2eXVjgCn0C/0FcxZyCzx7Np+ns/MzA5gaq28GIeJ3gKcwn5Cj+SeTBfTVI4et14rzI/zRgXs6ddnH5HR8Iy5Bf8lIbKzEY+Q3fggBgTbQCRxSgtiIHLXZO8lAf4v5C4CbAJpGPudgsIODSToEWybYrkajZo0NuWE9AlkjIuieE/vD/SHdw6Bu007xL+bQwMp7e5bDgoGNLLpsF/YKfeO7CegDAF5k4ir64SyyBD3R1ho/wpx6z3M9tEtGZ+Txvt52BtS/+Iu/SH/5l39p+Q331xxQuRmHaeMcJ/41kLsxgTpor6xnCqCJfpj/6p6H+gU8m/1nDGFcNKAe1ht57Vf6WQAuGhPZD+5rMAZ4buPgYObd+k7HfaQDc+nnyDTYFj95HZ5BH6t76/Tj+hwCRG39mf0s/+UYVZZRLrym5EWbhwRx74U+vsl/GnC139msiy3OEZRdYjgPxykx1BM93TvQ8aucGeN030x1SOVJuWnbj92foK0xxuk+sPabeY+22/YMypsyibGM6642OeB79Qsxv9YcTGMoPq8VndeeH22efdZnUZ6ae7DPcT8qykJjpdoubUf9gOZtMdZThrFfUbYqc9VN1RMdj+prm3w57jg2tbWYo9FmdB9A/Y3eG32bzpPmSbWxRzuKY6vZdk2HVY46Z7TtqBc1/fBrHSivfr9mH9E2mvd/ucOUmz53m/7Wxr3N9lXvVNfUh2gs1mfv8ilN/GRuI+se9SVRV/kM+rpt+qb63DafUV67fo/90Xbb+lK7R221Zsc1XYs6r76i2X/I73s4L7HmQP1hzS70udHX1PxDzd5qc8/PNIa13Rv1PMpvV8yozUl8fpsPiL4k+k6VWVxDxxivMVj7HOcg+m1eSztoDhzIB1NG38O55n4PDwd4rG2YHxbQkI5RnxVtQ/ONOK9tdoR9O+Sx6jdU5moLlBO+59g0DmzLL+we7BuGPGyXfUcfti0OxDltm0ftM3WEz2nzb9E/1J6l8xTnui3HeOz4PZ771bX5if2PsSj6ijivan/UBT6rze/skl2U5Q9+9MOuNvyxE95d10mgk0AngU4C32gJdAHzGz393eA7CXQS6CTQSeBdJEAwVe3ljW5U6kKaG3ZxM0s3c+N3LIJ5l77p4loX3fHn2GbcnNu2qaeLfb1O29Bx6eYB+6cvEHTjJ/Zr23d6bW1jhf2JG4Tx5cKuDcZ3lX9tA4V9iBvZcfNPZRg3v/A7NxlrG1VRBrrxWNOzuMnUtrkdx6Py0Gfg58eAqaI8aRt8oRtfEOkLFx0/X2yjf9p39lc3w7nJjKJVO627YbDw3rTNGe1GdTjqf5Qz5cqiKbYdX3CpTnCuo0/Rtmq2hu/5YlM35drmLOo+CwL0hT7BVLiWhUc1W1Od2rYhyWc8Vuaxj9r2thfd9C01/UH/8XkNtBTl2mbvcWNXn0dZxDHqS2gFPLEttqGFbfpiAd9rgQN1Vf+lL1UQV3wRpHqM66Pfqb2EY7v0WdE3RbuM39dsUvUy6swuP1vTn10xQAsneL/ao9py8UN+KpsW9sX5inpIW9F5iXHvgU1a4RaKIsufbTLhd7RPFC+hHyjwY7Ef7JhgGTuJutezlyK/+d1v0r9//HH67LPP0qvMSIV7UPhEv4v+EfCjOqX+2QvhwWTjxagoYsa/xqKST1EH0w8KVPEHRVHohxdVocjfT4bHn7dv3xoowk+wxmnsXmBP2UZwrc5VsRsUtzsLEPWadq42yXnBWCA3fIc+OcNQrzkBHrLQz2g3BnTK8ZdzjesIDOPcmkwyoArf4S9BKxw/+04GGPYTc4fT3adTtAswwF46f3tucsPnVg9+6yB7xDAUq3v/vGjYmCJwSvwAxXUDAyoARIHCQxTjA6xQXrYA6OI1wFqEUQNTaTyN8XCbvrblF2qz6ovaYuwuvxDb83lC8bKDlRxMhbE6mArAg2G/gKlQyAnABEAoABisAAowprKUZtfXWT9XaTIepdOTpwbmAIsDChjxxwrYUaAJBhU7mdHZsMyGFEylp0/mAmyylRBYQMYNFmo6uOAu3RuTk2nxxgnhLPqjHmp+iZ9p27gTv0OP8Qd6oGAqziuZZZxljyfvo9jcpewgAWXoKMVufr2zojlrFwvUvc/0KQD3OJjKmZbIkOR6VvQRhdLoLwpSD6aHZksookFR/eXFVVoCzIO/dqq/F+pZ4a4BcsB4l/spByg0MckGnDXH2BH8D+5F390Hkf0OBa25ENCO5Ce+yoFDKGI+eXqSpgcHVmQK0A+KoB1Q4DpgQMjbAqaCbyMQBOM0JhsU+RNUJqAAZ49xdpD9PTBkDBzslfvkfArOaACmpLt76G725UMU0UNXBwb+g89CUTRAPwAVgUXi8vLK5wZ+azByoIX56nL2J30qAEkGVMvAWQMRGpsI9cN9EXNzFDx7wWLfWC2MwXC1MptCsS50Ie3hxT3ASH0DmxjjWtbX8chZJ1igfXMzd0DqYGhgXYDrbJ4zvsHZOZzRGcXmZp8YjxVS4yLkPs6UiFNe8Uw822x/Obei7qOjA/PBvf5ems9neb2QrM/OcIM57VnhMoqNARhzphhn8QCAKt0v0+3qOoFYGsAsFPRarATQ2NhwCsAKBRIG9gTTSf58PBk5qx3i1AosKPsWA9a3q3Qzm6XzszPT0cnBOK3BBgkQloGLfJ4RPzDvmFMDBxrzHICkyDcQQxxgAmaR5XKeDg8P0sF0YuAszx1doKZ7BgQBsyXAAgDyYZ13b2BcZ9mAL1mbLNwH+Om1KJzHXwADLebBj6FdQxlkdgPYpvUFxcENnNEKyA3klAEjXkCXi2S9tjzbqgNhGpZAY9JT8IwDT9AH+jjm4SwaXxuo0/9o7sGxYE7IJMPYrbmo5r30YQ4oy4DaDHYyf3IHPSnOh+0RgOagusLkie838mizdPfDzgSEuE4Godz/PB5nwANo00HTANtxLGT1BBCOxe7mJwyEmBmmwMhE1giDbRWGVWfFcYY3gL8JpuJ6hWwklAHlwbUM2ao8puR5D8U7ut7Cdca6mUFaukYi2Ii3a54dwVSFAaiAXbTQBHKFLcHfQF6wTc9XnQnW42JhlNrMf7zAG3/p29G2y8QZ55gf4hrGAOaVkNnmGsqLRy3/ziAdBqlmzZBZ3qi/8P8GGDH/7brj+o42NgvRdQ0T9Yw5P4vLdA2v6z7NF/0eB1LBdh1gWVj0mDdzraLtcNz8LK63NJdv9CLHVtptY8Syn6NrCI6RBXZxPUhdj+PDGLl/pMAT9qlhcss5T9EJ90VFxwsix3WV7OmF/dLGwsTcdN7XTXg+Ys/NfO5Alh7yVfhxAHKHFlsHw1G6v99PV1ez9Pb8Mj15cprS/X768uUr980GtIEqI/ZMUtofpNvUS0sDYF2nz//wuZ+A3h+m66uZAY8PD4+M+RH51OGhA6mQh1F//aABz2sQyxHbsAaBrSIHMuY3gLTHYIDcN2AzmODApAjQLw42AIDKwPd7Kc1vrs1H4TnvvXhh4F60j5wHOcsXX3xl40EMXAJMhYMkjHVpZMAogEIBOCuQ3JzUWSxDDgB/5WyfBFniwR7zXINMLxoXndlVGX1yjmtpIIFXWfFwnwMXfV1NxmJjWBRWY1yOuIh+kOHRbDGDLglYBwBuuXLGOIvPdsDGxNpmHk+/auso9DEzi9LPNgDY7MeKr3GANdfztJOnJ0/sGegPwFyzGz9MBXrBa6GPznrma2IAqXgoi6/3oYeIRf6M4tdciJavMoa7dWwwZtFO3a7x3FsDU+Hvpp9yf9PMmexrkZETegB9clYy5g2FVVBjq/oPzyl8TyH+3fTRHiu5p7HOa3K0pb5M8wV9Dv0z/tV9Pvob5ge6n+d+1uB/G/GC/Wobkz5XfR3aYyzgc5gD2An7zMtkTdLkCFwYhj30OHb66LKmzAy2wqTEPhV/WexxM0YX9nHaXLxHf4/5heYHusfHeyhz1cOoA5TlZvyPEi79j+twLXqP+lRrpfactrxJxxdzKB0jruP44z2cX43DmvvqfNRHXWfliM+v6aTKWvUx2hDHr3NRu0b3tqPtaQ5Q9sYejqgmf/O5LTlrbEGvi7lMzb+onPRnzgvtSfvM90D08bv6xv7HvsX71C7fRe95repp1PUIylM9VH/GPnify8ECbf2JY1LQYE22NR3WNmp2tMsmoxxrua3K47GyZbsaI9gOdb3mD3Uea3aisld5x22tCLgAACAASURBVJ/b7H3X5216Ffui+ht9cE2nanLTuan5f71H15LRP9V0YNs8RV1v8zc1P1jTsWh7Os9sQ+/b5SPjHNTkW5uPqE+1uYxz02ZTqqOqW7X1INedu3Qw+g2OIQJM6S/pR3kf4gxzicfaBvt011JFW5MRP4txt6YPUX7YA0AeyzbU97fpaVt+Ej+P/hJrka8LplL5RVmqjlD3YhxS/YixMeYjtdjUpoca63lfmx7z8zb5bfN1fq/vn7a1U5N/jAXRH9Rkofsv22xym4+oxYq/+sFfd7XhuwJa930ngU4CnQQ6CXQSeHCsUyeSTgKdBDoJdBLoJNBJoFUCCqbiSyguzr2A8OGpeLp5og3Hjb7NjQAvlnmXP9s2Z99lY6B27a772zYtdZFPeXEzSzeY2zYi2zZktm2kxA2CbRs8cSPpXeQdnxPb0k2M+AIK13JDrDZvNZ3iRlPcaGnbqC7FPF4w1qZvcbNFZdu2SVPb7KmBOHbJk3LR4h7eQz3RDTduwtHWdEOY441tcVMVp/zrJp5uzql8dOMqyq12f1v/OMf6L2XLZ0Qb0I1hlUP0G5wXvpBSHWp7qRLnTIucOU6ecopra2AqXhc3Crdt0NZsuG2ccdOQ8qIM2zbj2S+1EfpdfMeCYD432uMu/xb1Y9NXb2q5jo1yYl90DtjX2gay6nLNz0TfQnuI86M9i5vRtRfN7LvaHn6OfVT7Uz/GZ2zT67ZN5l2+Quco+qWan6r59miLeCZfTKLPLBgvRbdeOEoZaOEJZaIgpFq/oh/IzjiTnrAY3QvK/I8chd2wpvg3ZHjCqd0oFoK9ooDJWTa8ABqF+/gM/vjLl1+mn//iF+lff/avBkBAX3hCPMaF9shOw2IwPAffGSArj52n6yrrGYvm8R0L/w4P/JRwfGZsCPnUaY0NeN6bN2/S5eWl3Uc54nPaqdpXzLPwXC/W8kJDBRLW4gjlj7HoyeoHBwfWPxZ94l98pmxfLHrlacIG8MhAKfpeLZaBnqA/KAQE2weK8Ml2wKI19WX0dyhcwmnmx0eHViwFQMPlhTNTGbgqFzT39jH2u7ScL62QGr+jiNAYku7uDJyCwv37fIirxSu8hDPd8cJ86Iaz4ZSCGvpI1V/6IHwWQZ27bDX6nVoMYNyMsa0t7u16Jp/hRdd3m2CqO4D1KmAqMFONADKC/NbpdrnKgI67dHN9lW4ycxpAgidPn6Q9yLwPFhgwtXjhsAGpDNySC/YymMp8qDtkt2o5/dSKnXPBs8YGs7d8jxUeWn39bjCV2jTlQJvF/KFdMkKY/mTwI22f3XTgjhd2b8aATSAX9cR9Z44PNp46wwTbcjCVkQfkYlv3FaxNJbAbRZgOTAQICGwMDl7DSfUAU7EYlC8U0WeOD/ZGgILmWaVwgkxKLlsCNTAOAEHpg+BfyH7VxD/rO0AgHhPA9HJ6+twLmgfOwucsKu7L8Ac+k/aDz/x0f4BOy0mjtZyh+AkAhiDbQer3hhuAOmPBSCxcBdB1ZWA+A9c0bEUO0IR/AbvEcACGodt0dQWWr0trD7JB/yF39NUK+J2zIcvDAUkAUJmvMSYsB1NZcXJWcys0tpf+DmRy9pd+mkym1h6KrWFTAHk6gAYyujUmGIJwqasAd6Bg3BlOnK2BBcLoK5ycMyQV1iK3JQc7uU9zBiUDfQEEZTZI9kQAQjA3LrfDo8P07NmJMUCAQe3m5trGCVkZmCozaqV7gAb2jbHDC6INQuRx+x7F2st0fwdmDsRaFEGAAcPpgyw+AESYxzswNpc9A1oB0GJMeZNRss8BDFwtzZ9PUMR+70xVVxcX9qjp4TStAKZaLW2slBv8GdqBjAyolIFMZtMoMAZzZH9gbFxk3cNnAHAZqBlxJIMKDShqeCTIDcXLGCcAYQOzAegOivVReL3O+g42NrOqbNSmx1aM64AuA4eilQymQpPEGOE+A78ZY5RroM2Zq2LaawoYHRTmfsXbsr+Y/8xulylHSFHk4M2e+0EUWcOXN0DJDG5wZj6CJ70Cu8AKvUzfwS0FKOG2CzAkXUlm4YNMzT8C2Lqy/MvBXh7JyGLlwEUHljk6GgX4BdBqPsxieCmidr+WwVQGEsx2akDiDHwl8IcMTNmmma+YXdhY7zJTpecTDhABm0ceOQCINpeu4jZ++PwM2DLMm4B1NFfQ9Zzmy+4vNoFUMXcuOQPZdpWRrxS6Z+3ZaM/kceuAlQK296L1CALSufTvPa9kzsfc6M6AaiUuljVkYaaiL+W8eyxxMBX/Mr6wff7e6J2pnYKphKFKD4JxYrJGF8lO6ACXAqZqiu+FYUTz5LgeY6wmYEJzgbimZozjPQYeufV1CfNqzjsZu7iuiGvw+Luum1Q3mpzZWKAKWJs+kPkq2RPxfOblysjCfLKW71A/OT78znyKsZ1yiWtl9oNrZF23sl3G+5jTGqA6A0e5NsM8EEwFYBGsEsxGABAhH5gCbG4HQwzT1fU8nZ1dpcOjJwZ8ffnyq7RcAGDdzyxHYAcFmKqf7vZ6ab68TecXV+mPnwNMBVbbUVrMlgZGPjAwlTMPAlg1GU/sEAHEBMSlNXJlk20BeBBobYA+A9b30mhyYP4L+g19HfT30gSAbjDBzW88L7+/TfObm3xowWl6/ux5evL0ia1VkK+gX5/+56/Tb3/7mTFUYfxIdJAj4IADyyQAhjTg8CYwkXPH3MuZBcmQh3WRH/Sh8+jzAr/nP0VftYdxS17P9TLWhsizICfP79AvZUwGQ5fnFMbcmAGYYBR0IJUzmy6MtSpZO8fHRxlMNbW2Cd5RHaJfY65JfefeRAPez/ZC29B1+cnpUwNToV2L6bO5jZ16zzX+GHpgBxfs2Tr3+fPnOc458Jh/NKeFzD0dyGD5fOgF1mq6/uGzvP9YZ43S97///fS9732vOcjF/YTnebrPVPx4g36zeNvLsZr7K/Eetc+4XuC1G2MRXaGNG+C2OWgia0/21To+tX/83OxNZx/FeWOfGBuof96fEm/pg9iuxtvod3Bvs46RMXBsqgtuC3lPKm9Htfk79dNon7GvxG/ff9U4Qx1W28L1Nb+ocUHnYdtYa/OlMtWxqJzo71WuUT+o31G+0Zfr89guxqL7VexnLU+iT4rtqn3F7+K4Y19Vvjo/OjcP/WABYus9j5GDtlvL92Jc1zHXZBPth9fXxhKf1zY/+FzjfG2+a5/pPXFOojzZT801dM7juGPMUX3ld5p7ReBAtKOoq226W7O/x+g5bTf6/to48AyuVeO8qf4+1A0sMkxS9pjanOg9/FmBR7E/+nubnfE5NTnoZ9v0bZcM9dk6Bv1c2yhrmgKqVR+7TdfbbKXNN+zyQ21ye+yYonxruhvlpzFH/VC0KfUXbTFB5cHnxDmI+l2Tic5/1F3t17br2G60d44x5rbRH9f636ZPj4lxNR9P2W/TsXifzlfUs23rvjYfWfO3bFfX2pRHfEfDvE37onGZ8x11ZmNc3JcKe0Gxb9HHsH81XxV1n9f4wWyyby3Cb2unFsfb4lSjk2UL6zFm/eAateVarqC6H31nTdZso+TZD3PJaP81fa/5vFos0M9q/d8lFF/P+QEj0a+wXzFu4fc2312Tp+p0LQep9ZH3RFurXft//fVfdWCqXRPdfd9JoJNAJ4FOAp0EOjBVpwOdBDoJdBLoJNBJ4PESIJgKC2MWZTQbHrnArrahV9tMbdvkKhse77am3dbeYzdz48bmLsm0beTUNpT4YlA3u3STJG6QRrlubGS1bKbrc+OGpt6vmzpxM2bXmPV73ViMsosbIdxgwb9Rd+IzdSOM+sQX77WNZb1f76XM8f0ufYubPNs2ZWobTezfu8hPZRI3EvW7OL4oA/aHbbCgC/dxk/Q2F0NG+6xt8NU23+ImcNwMxLMgA90srRUt4TpuaumLfY5RX+hGGWhf8TNPWtaNyLgpGTfxODbKCH3gPQRT8WUXC36jfGs+T21PXx63+b5t800djvYc71Ebi+NmG/w8vsiMOrVLb2vPrhVbtL2QZ1+j76n5Kb122yYz5yX60W32HuWB31ncoC9oow3od3xeTVdr9lUbwy5513xiLa5sGyv6onFF7ZH9VOAUCpnwdxeYSn2d+lu119p8q7ycAUKZUVi2mwt17Shnvix1nhra6mK+SKPxyIqZUKCMPp9fnFuR/unpqRUyvvrqVfof//w/0n988kn67PefWSEWiu5Q8AWZKNiCxaOwdy2qYfEHZaw6QH+HAjAvNl8Z4ARgKjvdH0XLAhjAvWQmATPV1ZWDIljohT4zLlL+nDvcx/nCGL0tL67ny3L2R+005hQ6drBUEUzF4k+ctA054Q9OVwcwAs8liApgLHxPIJWe2K2yef/999Of/MmfmFzwF+1AJg4w8IIa9tt9iLMMogj+drVMi/nMmFEwtwCUoEAdBewGVFvfpdnNjc0/5tNAWmTey8XoF5eXfnL7GEA7FBvuGRMNxoL+K5hK8wv1RRoX1Hd+nVyili/QNmM+xd9rcWObzyjjcDCVMQ2h0B7AMgM5ABjgzFSjYc+YaEZDyNSZuwx0kNlYMF6ADa6vrmzeRsNhevrkyIvp+7h37GACooBYWMmieBarubCs25uxAie0F8YmLUCzQmjYfWZ6Qt/cT7gvoH1Sj2AP0GuCnyEH9F8Z3/AZnqH2pCAfl7UXPOpcl5dvhXlDX/wBhMEiPWPuAIhNCsc1z3GdBwMPgDtgu3FQB1npICOCqQBS8T7vGysB/cjN9czYlPhynONBnzg+gqk0t1L5+ucsxnH2L58fLyBkmy6/lf3lZ8akY6AMZ/wAM8TJyamBhdBHgJPg12jraFcLXNmOFrdui41N8YRhS/qptz9scjW3VeM0yOAmZ1kyIGFmCFNAFXwXQF8ATKB/kOP5OQA1zriEuWBcGxqQySjdmiJRJxYqAIiHeaZFP5t//EHxNGMjim/RNn2qz1HpvzO+eK4O23I/e2DME3gOgEwo6i7xwZmp0CcHgBUAYDmExIuv3ETBvtUvbAaZDWm5BMsFAL2rdHx8nF68eJYODmDbKV1eQjbORoN+g4HJQFn3yJf3zQ87fgi/e19WS7B6rNNwADAb9NchKfDjYOYAG4cx5BoIAv6Jp/+DeQxxpm9gKgCrYFsoDh8O+mk6mWZ2QQC75vbd4dGB6RaAt2TN8XkEy1g/DQGoAvATLDuDgf87HBhoCvqBGIO5x3e3AA4aE4oDs0bjofUHfXXwHP7epz2ATAaDNB6ObZ5RbH95cW0sigu7d68pugfo1JmpAI6C3ARMlcduQDKzKffsqHMnE5sDFp3pr/mT20ObJVY5iBPYPPc9GJ+D0ewaAQKZzRIo03PQHxn3GvYr8YXGckFWrIapwvvFP40PyqC9Wl5p/vjWmTRjbu9MHdn3GCCPLFP4QosyyEDiQAK7B4AS2CjmCWBgsFE14DONL2AWcx9vNp5Zmt1ioZ8OlgJwD6xv8AU+Ic6IuQH8ymhYAL7ATGVzKAVFtTUEYxKaVDCA5hKae2icN9ByZkyLeQTH5LFrE5xljIArZxYiOIn7IbxWc3f87OBJgN42i57dDyO+eQ7O/K2sdQg6LeAAxkW2xxjMPjCH5O8O+iRgrB1MVfIjqEFhQCIDna/rXRYWZ8wm8nQK+6vGTp2H2s+UE8FIMXejHAB+Ra7pAFgHVNFnsw3Ne6kPyqygdqUxRufMnpf9KtrX/uE6+DWCPyBTrkXawFRxbcvxMN/aXLcVYLmulcyWhM1mM78vDqM2pmbMBnz1PA8AKjwX8RA+GMxUcJCwxfkSvtZBrWAKGo4mBjq/uVmmt2eXBrBar+/TV69e278AXTnYFYcBjNJeb5Du9/rpZrFMZ+eX6YvPv7AugOFqvcRBBL00OTi0mIe5RHvTySQzDS/TbD4zUBX6abqALAQ2gr8ZKAunDh+OuOsO0+GgyP/A9IqAuVgAeL40QDDiEWLwt7/1bfv3+Mlxenb6zMYF+/3Zz/9X+vePP0nX17O0toMgPJ6jzNDAunv4m/1bBilFXYI8MTaCvNF/gLTxR/NWtwHGoofgrIScKfsbrp1tfY2DNiZjB+tiX82AyK4vAE8hn7C8MsdUPAff43MAzbHmW62Qu7sc0QZyAsuHLH9zZirmWJQ/87Zazo/1Af9yTceDPeiTzD4ywBvjsXiSmZa4liA4ErkuwVRgpXrvvfeavQQygKpfpSwtf+S6zFhKl/ZXD4IgoAzjQq764sV7to7+4IMPbB1dbN3nkHOmdudguXwIRYZ/u236x2VNUwB0tF21Yfp4m6O8vqa81bbLesnXV/wb8wD+zrnimoVzUnxoYW6qx6uyTuGzSkzYZNPSz7m3E/d3GLvZL44xpwuyVnq4b81Yoe8zdK2lbav/Zg7A+9Xfto1JbZn3sa/UA17TrJuE3ZPzznHGXCI+V3Uh5iYcl8qXP8d/Y9xS263JhOvhbc9oy5VU/7Qf2pbeq3kbx6vr5ug/1U7eZezaF31+bRyqM/qMmtx0jlQn2ubiXWSiMou6Qp8Qn0O903xCfYUeskIfWZOp6mLUH44zPkP9S02X49hrY3pXGdbkr23Euebvml9H3azlR37N1wNTqW/g89t0sGYb7F+0xzhvbTa5zYZ0DrRvNX+j127uJRa2PtUV7Z/laDk20Y6iTWrcqunkY2xqlw9s+z7KuM1nqu7jmujLdb8xyp3Xt/kczSFq/dkVA9rmr9Zu9NNt449z1Raj2mKOyqAm+5r+PUbP6Xva/GmMDdt8fi0Ol5yqrJtq/aI+qM/hWk8/0/1izbP0fp2nWrsPxspTwfIXNZ9d0wl9X1Wbn6rvx+EPFaZUtWvep7LTPCvaO2PYA100RtJ3qz2KsTLGhV16+BjbYRta2xF9HOWxTYe3xYBo4zVfuc0PGgP9rYOpYh6l86o6iJ/jPkK0H5Unx6aHAm2LUVFvd42pA1P9VyJdd28ngU4CnQQ6CXyTJPBu2dI3STLdWDsJdBLoJNBJoJNAkMA//dM/3eumHDcueFlcQOtmR5swawt/f0/7/16I3rXRW1usx03u2P/YZm2TAvfEjRLd8IzPUHnyvrj4r20cRBnWNh1r8o+b57s2GmoyiMVDNVnG+3QjpNYv1SNuvHDjmO1TtnGsWhSA7+Lm0y45xM0XfV78Wa9t2zB9rO6xrbYN47jpyutVH3RDMdrkPQrI8h/eEzcS49j5zMdsftMvUP56TxxT3GDH73ypvk13Yz9iYUV8ptqfjl038PS5ZL7B95GZqta/+PKCMqBNEMim8m7T2zj/bZvbcQ7b7CH6lmjrbZvzbX5a+42ftZCD3+lL/JodbZvbtv7UXtBSX9Qmov1tszuNYeinFvZFPcHvtTi3TU7RL9Q2kh/jF9qe0RZ79PpYPKFyxP2UnQJbyEwV57ZNZ9vi+67NbTzfi/S94DXqutqt2jTHxCJoFFd5ofdyA/TzySefpE8//TR9/PHH6ez83Ap5rZDQCkv9xSoLk6hL0bdb4VmlqFT7ykIrnnR9dHhgxdwEP+F+vsjCZyjIArAIrFT4F5/RzxB0gL5FgBQZdNAersdLCxRixf7V/Dl1HeNDURn6j37z5H08l7qhzFSQKwq4UMyIQjkHI0ztd9qEMvyo7QOUBWYqtO2njRcgAOYBz1bfbSd0792nQR9F+iv7i9IzA0WAMceAVAMD/0CeN9c33qeDqfcF+gTwwn7Pit6/evUqLZartN8fOKvP/n4CEAU5JQr+yCijc1mLUbQzzXH42Tb7jfpfi93Uw+grav79Mb7G9dhfTBmYygq3czG+gqkGvTQa9NJkgtPjcd6jM8hYoTsKDowV5C5dXpynq8tLmzsUNB4fHpicwWgC2YMZzNJ0r3m3Pxu2JIV8jBfFX7SDqXLJvPXBitsHYAkpBZ1aQAA7MaBEZoEj6IgMAXxJp/1y30NmocL2QYYPfVHu/sYHSTvW3NWAfv1+LmpwMJXKgfbpL7gdgGSAkeHAJganz9P+cB/Ggj8o4qWPhr5agecd2MIcTKU2Tb0lEIs5jDOFZbaafNBFGY/PF/rroFZ/f1wKtlzeLmtniaG+O1jDT8bHM4+Pn1hBs4OpLsy3oQ+UowJE6Tfa8sqo5/ZcsIUZlg66Cl3IRdt45+10PdZHYybJDGzOTILi6EH2Wc6YgJP+cQt8G0BfF5nly/XTmRTwPPO/BhKKxaGl0JMxitcQ1MQX+DEXQmwl2wa+M4YkK+AFIyQYojxGoYgWIOHp5CCBBQF/oCM3N3Nj/kIMQXG1AZgyAw0xM9kK5dRqZ/oxyAjAYfjVWL7cL6CQG0w0AKQdHx+m02cnaTKBf79PFxfnGRCAol/0z9nnCKYy8iQUp/egs7nIfXZjoE3giMBuhcJxgJLM5jA3RvNEMJWzKVkROJiNDGi7l/oAeBpIEQwkDuyAvZi/ub9Py8UiDQa9BDCwg4bQfmbfov1ZITbihgOrECcQuw6nU+sTdGa1BIPWrckc8l/M5+YX8FzIwPJ9K453hjyAMlAEDtAUiq3BUoaf57NFmt14QTpAOJNxLvgG81MG+jro1H0eGbqM+SCzH5iLYa1cJkEyW7X4l32Q1eNTH8ke5frvn2+yhdDCDQwlLCIOJnNADJk0HhYmOtNYLH4kYLMWo8w/NESjGRi/wWyVbA4x5zlsNKxujF1uUwVMZQX12YeRnqvEXc8bmcsZ48ntymXhEKtmjeIgEoAjM+gos8kZJAV9zP2mX8O19D2mA7w+M2JhXqCbs8Xc42YG0MacQPdTKGPmsOpTd+UUzja5yfBIWzfbrhT/4ICB1RIANp9n9xml8FDjFGXsBwx4Xqn9NF9mtlVyU/o5xkdcg/s3C+0dPKFxSK9jLkogVYm95fl7YNSrnMZvLGEGFvdrnXmTgKzCTBXBVIxrJb6VWBdzQNVz9LUGENrI7bJf5kENzBk4Lp1n/ow2yTypeZLmh6pXzVwb66ADPfEZ82rmN8jdmQvwMAS2z7llPNYCNM4Vn8NcKd6jY4vjoqworwgeiHZi9kqGOzJaGsg5md+G/wToh3n+zABAZAhEbjVMh4fH6fpmkd6+vUzD4cTWAW/enBnwF0yqWB8YQSNASL1h2u8P0/UMTFaX6csvvjTfADDV3Rq600uj8cSYFwFKBEvVGIxL/b6t2/wgjMwyRBZDY9eBPiIndXZC8myZPPr9zEh4bwdE7N3fpdUSMQfsyKu0nM/T6elJ+tM//VMD0GMt9uGH3zIQEVjm/udP/yX92y8/TvPZ0pgSMWbGfcvgnMawAe9pHstcxeZfwFToF5mpajYPQBFtivmo6SXmJrMJMf/GPNmhBmASzv6IrJi4F2AqrMli7o0xLNerNM9sUMwzwF6JnO3JEzBGTe3gDKw9qUuah7OPzPeZC+O5GBdtg/6GeRjkQfubz29snwBjaEBqwmZHMNXR0RPrD9oFKxWBTtBPZfni3h9jmqPDHDQOwC6AY/hLti3dn8HPT5+epI8++r6to5HrMKd2+3R/TpukDzK57wBT6bUb6zVh/cPnBHmh/5Crsa3leMy1O57vOQLk7Kxc9KF8joKL+D3HSp1juxon4rX0xYi3PPSBvk7v35BFvon+SIuKa76Wfon6y5inbarMdX2gY1K50seW9ZPPG//QrvhZXDdsxJfmLpdz3MNq+i3rNd5PWce9TJ0zaX5jT64WF5s4JDfVPuPXKjfV9TjnNTBVrd1aTIx5VJSdzldNrnyOPq92z7ZxRhkyz4if8/e2tnSfozaO2lxRJ2LbtXHpNY8djz5T1wyqd8zvaJNca8AP0PdHe9V2qY/6r14f9TX6s1pe3daWylXHoLbZ1rfaPLf1nf2vzUv0V9H+y3O+HphKx6g28yAHk8MYov+KMtilL+rf6P/U78Q5w++6Nom2Xbte9UBtVGWt96lexP5H/7ZrfFEeu36Pfql2fZs/Ur8ZZRl9RMwHajJq+4z3ah6odhDlV5Nhm2222W9tnnEt39lHPYp2HNutyTXqebTbbbau9qrjjbn1rudGG6/FLrYR4/M2XazFZQXBM/aoT8Zzok7FnE3HU7Mt61M+tIZbPlHH237XnC/6Rb1Hx4adXzt4KfQ9xh2Ol+3UwFS1Z2zoth0E8W61R3GOtsXbqCttctqme236o/3QPtRyvl0+6+t87/uwfpiZzrPqIfvO7/HvY/oX/eO2eBL1d5uNx7n7qx/89btN/tcRVHdPJ4FOAp0EOgl0EvjfQAJdwPzfYBK7IXQS6CTQSaCTwP8/EgAzFZ6kGyxtG2JcpMbNdd0k0F5vLmrzSVzvOKzHbPC1PZ8bO7VNzW2L8baFO+UUx9i2+R83rdpl49/s2mRrE13bhjraazvJZ1tbbE83b9pkyGvbTqKJc6Dt1DZcap9pwQs3cdpk+ZiNrF2y5jzvemmxa1M3btbGzeu4OaX94ssItc0NWdoXRQq1lxexf7imFCqVotKaLPUFUG3ua23HdmIRak3not9BERI33Gs+qabr3EiOL20xBhQM4B4WYKg9qMzYt/jigfrGlwE8CTr6gpqt12yDcxDnum3zVnVGf27zQdqvaAu1jVlcDzlxjrXAim2pTUbfEMetPgNt1WyEL4z05W1N7nG8vF77oJvvej2BJfqSJPoe/S6+jKjFALYfN3157zZ/sO27WlypXc9iHtVJ9Yc6h5Qni5/ieKJuxI1wZVep+QeVJe0IzErUpce+BETbuFbnC4VtsDcUNqGfKDj/8Y9/nP7XL36RwAAFhgoUJOHkcJ5czblUZjsWZxFYRz+gOh51iWPhveMR/JGDlTj/CigiSxMK8lDQj+94kiALl/lc1VW1OYI32opea36TRTdeKEbmFC/ERB9YUEbgBk/Wx7+QHcBRKO5zQMKwuQ8FZuw37bRm8/SHGJOCX6jLAE+BPam3D4YN+Jd7K5xDUT0K0DFmFCCOx6N0d7u2OUZf0Cf3Gymt1ndpMBwbSuCLL1+mq6tZWt/dp/5gaEACFL3jj4PRVrCbAgAAIABJREFUPIfd5kcpR7WtGANqdhd1ne3UnhXvj89qy7tqn1NPwT7VMN1kZqoEMJUVG68NSOXMVNAFsHqs0nAI1pZ+snK4XNRKMBX0FKCEo8OpMcXgJaoVAPZ7fgo/C9LjyZE8DiEXaQA8ggJAsz1hpaMvaYDHmYUKpahggRmOBk2hLf2X+g0F5xF0RNtSIL3asepqmS+3i+jnCyOWA7DUTiFDYz5jITDYOxS4kFlgXOcdeAUgCAAeyYpa9zdYnOjXFguAV7xYFzaJ4kswoYBd7eryupl+zftYkE3gi/qMzTzCbzdZWn8Lq5HPAQ/mRJG+rvUKk6C3B3DYwGwQICWCqeCPCRDDdfSFCljmPLblKGp7xKG42qBPDvwzYEY+RNTn89bAVNBxgg8gcwCTxhMwEg6NlQoxDv7XZHl1nU/F9CJoFKIaCC2DOoyZR040hnwiOwl1yZhgDDhQCiWd6cV1hj9jztHOeDIyhgqw5y0WiAXOUoDC2adPTw1UNR6NzUehUBd9PTs7s3+zirmuWZ8bOGNzCEmTW4EGyih+yAKBPqKIGJ/Dnh1cdXg0TU+fHpuc0C6AcZhL+FqfQ+iFs1IZoOoOOgB9RvG0s1AYQBhgDGMaRJzuZTAQeO9uHXiJhjKjjEE5AYa7v0vr5SKz0e0bgBYjmi3npp99AIoymAosHihqh94BbIbCc9dnBwY2NnrLcQLwd5SOjw7Tk+NjiykGtbFifcQWAHTXabFcmO+DjkwmjJP3BjoD2HQ6naTrm+v09vxtur66NqAxmKlQfA/ddPaLkfWJ6wZlvyMTJ9pzGyNDXFOO0sQkY6UyIBWYklDcsXlYrjFcZPASYiXkZ2tqzJOxGDmTH+7byN0Q8wxo6PZr4ELJ6bnu8Zi617DKoQ0W6TgDUAHjl3Xi5p5N42ONVa4AuOhv1fbVP+Fzy0NRmNGwbW0yWjn4zHUEAAsrkga7WAYl4l4DUxmQyPPFBjxmbswq28s6JrNcFb/jbGoGgsNYs1MAyMLj1Z4xqVzPbiwOAigR10JxnIwrzL/og2NuXcsJqNs+7HhadZGNfo/CfjBT0d+g743fz4AV5tNo02PnJkhfr49gKu2HApmoJyySUWaq8pmDvLR9Z2QrzFQG1TRf6noV5WI603MwhMs0gzIzqIVjMtCiP6l5HnVP10Yxf9V9BY5VcxXOt847GOicxaxkaBrrFJBdQMbQz6HdUGzJY5zraIOFbPQVD3D2HI851HH4bjwfn8EXOwOi+ybk05QvY7HFhMwIFtf1RMhb7FoXkJzFdAO/us/R9Tl/pl4xXuqainOeQ1KemU3WUbSD9RqehbUHZAhmRrBLGUvVzFkAccgCWJoASj8+PknX14v06vVZGgxG9vn5+VXq7ffTeHzgzEgABCeAmHGQwChd38zT27Pz9PLlK2sP/tCBk/upjzbWzvp4eHxsYCr4Y7DeIjZCJrinhwMgDEgIdlAH7hh7MGIa8kUUl4Fh1A6h8PUNGEoRMBHLsJ5BDr5aLtLzZ8/S9z76yPQeceTb3/mOAXeQW/zzP/80/du//bsxNyF3RP8aNjcLEK5zOidFC8tPm2AqP+xD9Y7xwPOWku+qryCYSteNiMeWq2J9ZUB83FvY5pZg1wTA04DZt34wQ+4WPgdA7iaDktGf0QSspyfp29/+jgHKIFOCpBSsqHaLz2ELWJ+gDT0cCX312HJrdkFwEufrzdvXDbgJ9mi6ldnR0E1cj3XF8+cv0tHRscWUFy9eGJgKORLySbBmcv2u+y8ePhDTAcp24CPYlWezm2YNywNh6HfQ9n/7b//nxgEoXLMSTPVwrallDfe2NmNdKMMG7+G/cS+Ln/PAE4ydjFn4mXPO8THXJ1iZ9q3t12Je3OfQPSXVW/XV/nz3jVxXKMhLn6lt8HPzKzk/os6rDHkP+2tr6ZwvRbnx2ti/2AbtifGL49T79TONF7zmYcz3vA7zwrihOVRt7LV9LO27rlvjWHet09gH/bfWHvvFuXsQc7L/ivdGOdRyAZVns/aRPYm45myTV2y7tn9b86tR5pQFfc42+arc2A59j84FbSs+X/U76sRDH7F5N/OkWtu1eY/5ak139f0e88EamKo27lo/VP9rsq/ZsLZTG0fNnuNzarm46ln8OV6vehvtr7b3zT5HGZucMnM6A32bT9jVJ95XX2eUAxviu+BtY4u6r/6e/k91ouZ7OUdqb+rboh1EX6JzXItttMOoK1VZ52C5S+9quliTU+0Z23wYn0vb0n5EPxb3+dT3temqvp8oa67yvncTCP7w3e823auN/7Eyx3W1uKZyVj+q+tHmS3b56pq9xGfEtX30UTrmNn1SmcY+xfupy21yq80rP+N6n33U/FjHVfNHKkP1E7on3vQpYztlqbu515Q7VNPzGJ9r86t+AAcQ9DIbufoOlUO0i236QPmqz2A/9/GeQsDuj9Wfmq+In9WuqfWhLcbRl+7qU/QBevBEzXZ3xZJdz9vUx3wIYrMvU5httR9lX2pzb2dXnGFfo07GdUzUDY1DNd1guz/40Q+72vDHTnh3XSeBTgKdBDoJfKMl0AXMb/T0d4PvJNBJoJNAJ4F3kcBPfvIT3TtpbtUFcNww0BfsbRscDzcZvGjuXf9oAQTu1U2T2FbbRmnbxvy79qW2iVTblNONTX0G+9G2ubC5gbHZOz6ntmGuV8bv4yb4rjHrph/ntia/uGHUtuFc2whu2/zn5khs6/8LMFVNDnHTtBT1lAK22oZOlD/a0Y0gyqr2Eq+85N1kdFFd5886D5lcoXk0N60pw/gCg3NZCugKOCBuNOs86Hcbz6+cnK06gTZYKFHrS5Qj743MVBz7tn8pa32pzjHUTl/VMcU+a0EVn8kX9vidxdGP6Refww1Hyi/+G30o7lNZx43iOCfRTtuuj9fpJmZtntVOtU3IY7OwpLBctOmI2nQsckO/4kumts3xGJeinKhX7B83aGmT/D7GsLaNW7XDWp/ii+c2//quPr92vcYAfB/jTPTT7hNK4V7N5vhZLHyJ883nxfFpTEORpTOIeFGrykb9U5QjvkOBGYqPUNSGAi4vZB6mP/7xj+nnP/95AjPVF19+acXVg+HQiqsyxcwGgAvPRPtkTsLPbE9ffrEIkoVD1Gktrre27lCY5vpJoBIBVPgXRVwEIJGxiT5W5R19f5wrFtdqDqM6qj5DfY+dHJ6ZfFAARtAJZGcnwOdiI/QRY8C1p6en6RjFhAA35aJkBVvFeKB6RuCB2ovqDvVkvULR520aWOH6XhqPBlYADzAEit7H42GaHkzSdIKC0LWx37BNMPWgiO1mNk/HT07TwcFRWizX6fJqls4vrq2gD4WV+NdOjR+iCBHghodMjTHXiP6jFs9rPib66Lbfo922Pa/NT+jnLtfCTIUiOmNuQM1yZuyB3oyG+2k87GcGmls7HX84crYkgBacOeQ+XQJMcXlhoAG0ezAZp1srUk+mCygQhbLjejJ8WOEyCxEynwQ32ozBI4NzrN8COtKTDK09AxsACAeQF8AdDuShfDTm8aUc7Qh2hz5rISRjhvqfh3HR/Z8CsHwsXqTNU5WVSQpyQAGz/TF6k+JncS+BXrgOfwFaMwCAFem574Gt8ZnOTOVFoCiKxp/hoDBTzcAWdzOTU8O9DdgcWa0ICKduRF9AOdp9GYBifnLgLE4s3na/6yCl4ltKoTjahcwnExS6ul+BXcKvMI+iH0RbWjzfFifVTorfd+wdMXgARqLY2IiWcmLLEzEdHIb+OkgMc/Ps2TOTPXQJDA8AGZDhCWwIplv3Zb3pWB+gUPBMsnP5C2J9AYy+elxwkB3/ejH9JkCGvgb9ZaxC38yGElka3a4OD48MADboD01maBdgKhTrUr5g3Sh/DM6Y7a5+CImNCWCJ+7u0mM+sHgugIgAowaKx33M2psNDzOXACkghI8TX87Mzh0waEwLYu/YSMJWQJQAaYMggEA0F/AAYpXswPjlDB8BAFhvJrJNtpbHFzCJkrHj4uwdAk3sNAJwAaoEfM2YPAJXXawNTAWxmugCWBuufaZWxS6xXq7QC0NcK1W8NsIYYcjBxRgmf8zvzXQBJ2boK/sYAgiiI98Jr6D1842Q6SoeH47Rco+DbWUnwF22DRY7gRyOeak7ZTgbkLkVpPmcEAHqHM38J7DCDd2wYmbUKp/FSfhh78Y1oJ+dNVtTiResYN0BFXmDl11ic3M8nf5MZLOfQI4CPK2AqfmYABmuPB0y4PnqML6AwAsIhN1+jOojS8wlndkIbAD143C4sSe7rS9xwZioAHwCQurXCFmejcLYyyxXN/hGrnB3RnwMw1TItlnOzSQMU2739NBwMrMjfcrqc4zreLM8J2jOYGZnwsg1nYGXDYEVwz14yPQczlTGpof0MqIqxmn4srjc1L4v+MH7H8ah/dJm5LJuYK3KEft6uuU+wKXPOjeuJ25rPi9uQrq9KLu8saHEN5bJ3ACt+pi44eMHjpub4BEJwv0T9/IZPk/UIQa0bebABQj0Gea6+ySLY5BQ2qJLrtc0P81b+G4FC9OmUjRYJs19gMnIQkLOPeM5TGNTMRjEvOV446Nf/lPYdsAvfWea2+Hubp2xfYL6DjzPQ5QAgHrCu4lCYpbG3IreAThNMRTYl+E/YD8HtNmanGvSsrdmvKSyebn8lh2OcK/rtwC7Ljwy0BMbTYWChdfY6Z5zjszKwuwE6EBTrcjw0MJWDWdAqAFE3M8QFzH3fGKh6fYCmT9Pl5U368qvXqbfvIKvr67mBpg6mRwbGWgEccw8A1DD1AKa6vkln5xfp9as3zkw1cLYni3f7YBw1i0tPnp4YoAfPs5h4fuHzbGskgBCT/W5MugB79PsG7ISPQKg2xsmDg8zAuDL2RoCo4Ksd7Hdvc3Z6cpK++93vmJwBEgYzFVi1MI8//Zd/TZ988qnzve5h/sBqitwD4++bDiCOM+/V4mXOUeO3wbuZ2UXjHhbzGrJU0x50jb4HAFbe3/LYOjawGfTM58RBWKsmVkCPANT0wzvg201/sr811qfFMi0WBEDvGZvk8ZOn6cWL971dxP8MzieIUIvzaEeQNQDp+IP1LeWg+4tkVMY1BAcB0A4wvu8pek6BHAjX4g91+zvf+W568eI9GzPyNPzFdX5ACg6I2fSR3i/ELGchdfuFPgPQtWj2Pekn2X+AtD766P9oiot1DU2/zzFv+EUA67MfRwEq13M1MFVcl2scYUzDZxw7c34euoLffe8EhrLJMB73LKLf1T2ezbE9ZFrUPSDPAcq7nSiD2nPpW7ftq+h6kHs/znRbYqTut8TxMDZzD9HzIP+jz9XYyu9oW4wDHG9NZhpP1Mb5fI21NVlwDIzr8Vm6XoyxPu5XqOz5fP7LdnVu1Q+1zYX6Gx2Ttq/90HnT/uhz+bnGdM5DlHFsW+Wj86T3cT+iJg98twtIomNjG21gKupIzfY9v9gE2Okc1vR325jifPN36g79AWXJzzle/K77fbpHGWUV5am/P8buogzVv6j/2GZT0V7axh/nQOXymPY5TxsxVfJEbV/HbvlITgX1c7VpPl/7pPpZu1b9Dn6u2cYu2+dzo91RJ9rsXfujPinqt/ql6Ccf48Noh9pOnDf+Tt+9S+/iXEe9qM1F/KymL+r3ojxpQxxzW7xj3/Vf/qx+UNtRW6X9RP9X83G77OExMte4VvNhNdlGnfg686XtRj8RZdfWfi0eRXvhPG7TmaiP8Z5t/kjnxfe4yuEhtWfq2HCtrtPVl9Im9TPeS+bd2H6br6jpTk2mOg8WQzKYqi1mRF/32NhRlVHeL6vJbNtnbbF1V1+i79oluzg3265v5ikf7ljrS/QTu/zTNhl4XwojPP0ofW8EU2nesOu5sZ/MsymPWr6ncQI/c98lzpX+/sP//qOuNvxdlb+7vpNAJ4FOAp0EvpES6ALmN3Lau0F3Eugk0Emgk8DXkcDf//3f2w5N3MTiojUuiHVDbtfzeG1p30+ufZc/+gIrbsjEdrZtvLV9V9vArvWvtsGBe3VzjP2LLxgoW16rmwZRznGzgH3RQpU4J4/ZfHmszLWtmk5o/3Tjqm0Dre252zYxa5uW8eXOrjmKm2pxozHeX9uE2wWmqs0dP9u2YU570Bcc2BSq3cP2qhtkuThXZRltBL/rvQ8LnrRQtEiFG66Ui+pCbRO5ZpsoIoib2TW56zVtzE/bdJ4+Iha3cUMZ9+Iajr3N/nSM6ucoC3xWPZFZBhU3geP44zPi3Ol868al+hY+Lr4gYts1HeA98fn4vHbKVe0FGuUA+UV/FP0GdVznW/tVexHHZ7b5ed2kVp+qz2I/oux4jW5Gs+Cdfrxma7W+RJuKvkxl0fZzlE/0eW3xRn1Om99XOfn7FwFE5MJgfBo3r1WmfHmjRZo6Z9p/jr8NTNWm4+wnvkehD+YDRVgoasKfly9fpl/96lfpX/7lX5whY7VKOGXO9CTbM4tk+AzqqBYu8ETmCKZiQRE35OkjtJAWJ42j0Aef4fko5iK7hxWaL1Gc7MUOPO2Z7ejzlNEC37MQjPd5wWvZwlC5U9Y6Vs49PkMhFIrNwHKCPqEf+Awni6O/BJYBgIZCMVwLkIWyeBEUhn5ClqWg1fvE/hB8RT/YFntwMjvYk/b3btN0PEhHR5P07BQFjGNDURw/AVvLsbEjATBxdXVp/V7MF+mrV6/Smzdv06tXb9J0epwOj56kg8OnaT5f2Sn1OMV+uUTxHkir+sZEYsXwtz4PauuqF+qb1XfG2P8YX1bzb4wZ0edpn/S7XT8zPwBQBxWhzj7jxfuQLV5yAWhirFTDgbGv4PfF/CYNh2ApGaQBmHescH0vXV1eJrBTQUdQ7AkgGwpGUatnDGcoxkVB5oMiuiLTzK1gHxiIIOusgrvJhGT9N7YJZ7NxAIUXCbvvKafmxlyTsQD/Qi+gx/hXfUZbflrm3xnOYuGTgqlYxEnfBmaqhh0zA8D4HfoC/Yd/gi3hLwA08Huz6ytwy9i40Ff6Vs+BUGhZGDLB/uQMHV5QDNsrAEwHz+EvQRu0Sc27NmNOKTpv4lW6s36enDxt7JdAIfpGMlipfuIZKPaFDDBW+Dr6FLSN7ylP2hDGqrmHxgnGSrUxK7q1omYCBwgecLDXxt8MfINe43P0C2AqY6Xq9Qz0Avk5e5YAKq3AO4MCUfhqxbSQrQNC2C/aGG3X2aYy00K+bgm2CYwR7ZgtefEs/fwQ4F8U7Nrp+ig6dvALvh+NJuZvAV4d9AH+6JseAyyKwm8U7eJn7xPX4cY/0IBYMq+Wfc++myzAOAWQ1M21AYlQrA//6qCuPQNTojAahfYA5+A55+fnxu4I0BQYPuA77+/Q72SF0VaAbmCqvv08my0yuytAFQRTeRG0FU5ntLYDq4QpJt2ZzeMzADYHWW700QBXof/wBSj6h65Nxs7YYf0wdi7XBzC4GUsRYi1AVShY74HFpJeGfYAVCZC7TcCyAQxooC9j0gIjBcB6ICRy3To8OkjTg1HqDVAUuUxg1HRggYP6wLgBUB6e57rOvjiIwcbVAEShE9AvFh7TFv1ZbhuZdclYBcHS5X6xgI4ciGAAI3xuYvOxow8oyode4RmYA8jMfQPsCIwyDuCwPGof8vDC5AIW9HUYxoJib7f/ctos+hiL2AuYCnIsRe+4z2zIWGywDgCYKoPrMniOvon5DH0wbAvz63ZT1mNkptP1tj9nlVb4u3IQHXyAg1oQ29w/geHP5eBASfo/Z/Ao86bMQoxvOao5yDLdpyXizGKR9RLMg86SrDkEZUt51nLwmPPX8gv3Ec4g83BtDSBR+ZxzC1Yqgme87x5DmPNyHunbfF3jfylb+rkm/mYw1WY7Dihlzqe6QKY4zbFYSPpwX0DHIH29JdtTASmYjAKYKh4m7TYCP44xF52vrQXjug19JMiZ8ZU6z3xXQWOMbQD6EHioewi6jqSc2F4BVjngi3mD6pPqCPMk6hT3ggjcRvvIE8h+i+ug+8jZGHtxra7JNcYxvlMmut6prc34GRl4eVgE7tODLiKYmvNQdIkgTY8N8BewX6w9MN1ggkP+CPYvMEpZPr8HwN6esTSBzfH84ir98YuX4ItKWGbNZkvLT6YGpgJ4BSB2gqmGxvIIYNSbt2dm1wBcIpYC6M724bNOTp+l6cFhw0yFuAi/Dz/gwFtnyDPAa7YfWy+CvQrrtwEPq7g1Nqr1epFu14hP6J+DPPEzmBM//NaH5kMBpgILEuIuYvHPf/6L9Omvf2vg5b29frrf27d8Bjo3NKYtj2Gqr9Qbzq/FJ/N7PMDEgYjUX84FrnPQn+c+tF/LO2Fo2NPZR84wMhCVM38C9O8AQL8fYCqA/QjGvzdwp+fQzthFXwCgG3JesG4BIDka9dPB4WE6ODxKR8dPN9hA6bfUHmmTanO2PpSDCpRRlAcjcG1tbMXmIwj6B1pnz9bIyM+Zx+KZ3/veR+mDDz40veQBI7gGc4Rx6JqDtmTgX7B44jCFvZQAgkQctpi98lyfdgS7//DDD+0ZmH+uOdQn+x6N+0i1I2+j7Avo4RjbmKnoi9W+6d/wDMjc9lPyPgoZrnE9mXC5b6Q5MsfftnekayUdh64xNIaWPMXXTrXxR78S/Rnv4b/q+/mZ5TAA7iOPyAf+sB/anj6fz2W/1KZ0jRPXEGpfbFvHrJ8xPmg8YTzXvqgdxPHX7lX9izlGLZ+JfeI1cQ513bSZM2yuq+Iz4hzFeY55lNqcxnfqNa/XWOv5zkMbivkX+61jrOlClIHaEveO47j0mihTfT8RdVrHr/NFv9vWlziGmp3FfkSd5O8cE/cidH3PHGcztywHKGx7RpQtx8c5jn3G9zX91WeUdXD1LNDGj+gebOxH7fc2nxBtWucI9zDuUQdr/jeOCffdrn3NonqjP7fZhc5D1DnVd/5M/6Hji/KPNlnTOfWtGgOi31R/p74yXhd1odZ31Q+VO3UyzoU+m/eqX9ilq7XvVVbUz3hdTZ5Rt1Uv1EfqWGLuFvMP9Ydsg7lTlHV8ns5f1Lk2X6LjqtlBTaeif9N3bfE7lWNtLtvmq+Zro69vmxPtw7Z2ttlitBf2c5sO1/YT2vxQm13zuaonUYbqj+K81vwur1nbHllZH7yrrTxWh+y9gOS1j/HFek18jtrSxjz4CR+bNPCPHFRNL6I9cy7i3D9GF2rzqPYZfb/qW+272JdWmTxy/C5vz+v0cDzOg+434bO4TmjrY5Sh9lN1T220zdfieviWOFf6ewemeocJ7y7tJNBJoJNAJ4FvtAQ6MNU3evq7wXcS6CTQSaCTwLtI4Mc//vE9Fp5tm79xc0qvrW301ha9/pkXtL3rn7YXWG0bDY9tv7bps23zpO15+nKHGyF8aaIb3m0v3Lgxof2ubQDyfr0+zk3cpIibK4+RTW2zNMpFN2x3bbzV5LZrwySOP8qOm/i1jdMoR/6um+k1+dZkuWszpyZP3QzW+/VlFOdF5xQv2ONmlMo59sXGADBVAEtRP1TusU/xmrY5qs1Dm69gX7XPWmzTtrHGz/WFddzkb5tT3su5jaefcaMN9/NlEtqOLxy0/bbNc9oyX87VdCjaMq+p+ZW2DW7c45uXuWg3V0zwc32BFTfmVUf4bO2nPlOvLcXVm8Xt0eewLfShVrDT5l/iZqn2jbYQ+97mF/UZtRdTUVdqRR+4hhvBaouUscppm4+t9bmmA7WxRN8c7WOb34zfRZ3lOFzOHntpt1Fnai+lcU1klav5L/UrbmteRER7i35H+00doI9AsSAKegD2QTEPgFQ/+clP0qeffpp+//vfG5sSirxQWIzTyFHQhSIlFlTx5RHHo+NVG4g6rQWQtHHc25xknE8ax7NQyIXid/xF8T7Ycshqg+txP8bB+xWsZKd3Z9AV+oD2qBfO+uJFfPyM8uaLArap+QZ1GKCOp0+f2gnrKLjEPWgfn5NVBnLCNS9evGhe3rPPuB5jI+ALzyCgTAGouI5FmwrsYl9pawTTpLtlurudpaODcTo9eZKePwcj1qGd/P7ee8/Shx++SEdHh1aMNptfG0MPmFpefvVV+vwPX6RPP/21FeMNBuP0ne9+lO7v++nV63MDUy0AplqjCNpgDVYob8AgeRFIHdB4F2MGrol6Gf1YW14YP49tRbtva6fNb1JXne3AR9qAqRIAB168NwaYagQWIhTXrtN8dpP6fQAUe2lgLB7OikAwFXQX1eeT8Sjd5oJRPym+52CqzBRS/KD30OTp3sRfXlkhdv48s1mVsTjAhr4EgAYUVRoYpbcZgzlOja0aFwhi1Lw6xg2NMewDCkFrYCqfbxaBOvsCddeBl2RbcXYq6gf6h2JLFF3ir4OpRmk+m6W3b147y8J6nVmovDCw+AVn83C/arAc+53FUgQp4h4ADuhH8GyMH/fRZ6ge+c+bDF/Uu4PDaXr//feaQh8WR5OZxv2dv2fWWAq5kYFCwVSUOeWFe5hjaSE3408tFjax/w6yAfvgSHxeYYVyJqpcZGQMYQ5OgRwMmJRZaeCD8Rf91NP0nYUKY/M8qm8ANgdTaV5GHaXtOiuV6wTlPJu5T0UxJkEcLDiDjaE4GnazXgP4ggJi+HN/Nq4/ODhMR0dHaZoZv9AWCnVR+I2+Y65ZDO33OahH8wsnIHLQi8es23R4NLU+XV1f2u9gpgIrEwBUqMtFITb9NWQHlgUHU51ZITBkMhhA/vvGTAW9s0J2yGrfQTKLOQrFHbhAICQYM/DH+pMZOYzxy9iY8O+tgbfACoU/uMbYu8DSBkBQz0FZk+kkAbwIawDgazgap+vrWbq5Rlxdp9XSgW0ADBFgx2eaTQIwlA8D8ALlZWZtcVYhgEhRHM5cBkw3KAo4fXaSxpNBurp5m9a383R3vza2OBS74y/GgKJ5AIZs3CYLB1ARmGx6k9mUepCzgYMctOpgKGeXsn7CvnJRh0Ur2mxjtw42ABAMoC+16dUScdnBVJhPZ0HSvYvhAAAgAElEQVQDK5Mz4pku5yJke6b12WGEhf2JbHfOIuK25c/BNZprxKIu2hlt3W0bud69yQfA0FiwSP9bwFRe8MCCfrK9uM9xmXkMcKYq16170xtncLrN8R026deZn7Y5Lgd2OFAyr5/IopiL0Tdy0fydrmcAnHAw1TINRg7UclYWBzbVctdt60jKQHNPXUtgTp2dsfjesuYr7FTq6wFOWC48x9a8nv17mIdRBwqYiv2yvhu7UynkpN/2OFvYCx8LplJ/5f3mvmJg0cpgqpIvej5A5jX4GY8nhbHE/WKWFfQDwDop4KHsdH2j84YxkbUVP/MQBObXeJ4eusA9BVgSwQwbOiTr8iam5bU722cBIfNpZX/RYuxm3qUol59B9pANwVTI07n+5tqHfdcYXPIwZdbzPIG2yDEyTuM73Xcg0Jsxioc0OHuns2tqjNf23DYIjvA+eOx14L7Z23JlbeBngKnANGssU72BxYKnT5+ls7PL9Pnnf0z39720Wt+n+WyZBgamwkERiLc4sKFv4KZ9MGmeXxoz1fnZRQZZOcMT5tGYbC3mDdOz5+9ZXAYbFBhbz879kAEwT+FwAYIvDUyVfbvTfO2n3mBk7KrwD4hPsGUw8eIv/DUYE6FL6+UqIQd78fy5xWTki8dHT60viHO//Pf/SL/73e8tBoOREa4bYKrVGmyzaMPzdgUMMCeiznku4GBS10/3pwrAKX7BfTfzOO6J2bwZeH/fchTkEFhru+8rBxLgWWCmArDV9NdAxpnhKQPNmP8aa9jKD7zAwQ446OHgCGzIE2MSVt1VHfKYRCY3ZwjEswAA54Eq9Jlco5b47vfSd5OFiHEG/UU78AMGtsqsLx999H0DOkEvmZN7row1uwIC3aqsjwZE9/kBOGc5ByDb/S3W4Wjb2LPBRDscpj/7sz9L7733fsMch/nb3EMjK2Fgg2rWWp7n72KmYj6rdkxdqe19UAcU6FnWQ2Q7c+CzrrG4FuNcsG1dG9Bfxv0X+mV+zrxJ83LKmf+qL6cNMCeJ19bjoMcT5Kgx5mn/1DY0nnGc1FXdZ9I1RPxe+6Z6rv5Z116e+xRgEp9LXYn7P80aKdzHXINjoG/WfEJzFO0Pf9Z4p9dyvNrXmAvhmra9V/ZB5av5Fdvl2HQMOn7NVzSX0PmIehN1RedE87OaDGJ/Y59rMtTPYh/1O3225jD0UTV7qI2FbUbZ67OiDlBGmq+ob6Kc+a/aZJtOR1morGp+oa3Nmg6qfux6fhzHtn61zV+bXsT5073aaNNR/maP98nWmVhv6pzoz3HdEcerthj7E/2uH+yzuVcUdVh1vK1P7IPqWJw/9Re8LvoknVv1H9vkrb6D+ljrc/Tp2/zfLrvleLX/NdvVMatfjnMfdVrtC9/pPHEcOk/ULY3n8R2e+k71E9pelJvKtqZLOr7oe9r6GXUlxlTVZ5WL+u22+dkWy6Ke19qIdlbzi7X+sm/Ua/XXqivaB7Yd11zb/BfvibLF5/Rr7Ev0r/hd34fXdCDOIRbY67zvqt89Rv4129D+x3EqM1VNd+IzY4yKNlTTBbaRyYgfY+Yb18Q2azEsyjU+RH1ZW74Qawq2yYPjVp2L7W77va0PbcLxPWc/YFFjmvZRfY3mZ7sEHm0r+uy2Oa3Fh23P6sBUu2ai+76TQCeBTgKdBDoJuAQ6MFWnCZ0EOgl0Eugk0EngkRL427/9W3u7Gjd/2xb0upGjGyRx8youeH0xjkLCd/vTFDXkTeC44GZrcXOFfatdHzftahtSj+ll22YAN4Zrmwxxk7C2uVH7jM+qbc7EjSzdFN22yVQbY9ww0mu073qdjpPXP2ZDR+UXNzbjc/XaqJu7NuOibuy6vm0Mj9EJ3eCOY4oy4QYVNz75Yls3a3lPdcM2F/tZ8ptPslabjDKs2ZJeX+uvzu22Dcy2zbWarGublGqn2/Q32o/OFV/w64v/+IIQ9xNAEX2HtsX+RF/BF/htfqXWRm3jU8fIOdAiAOqRzhm/53zHjfmaHe7SWeqe+pA2u9xmk9Hf1trDZ/EF3GN8UJt/jhu80W5VXhrj8HPtO+0f56emv7W5if4wxsZol7XYobLYFhdqfkTHzvjjus8CKy/OZgGczpfGqzbdiv3Xl5OcH2y6ozDO27D/N/96/1gE6j8Xv+UFYChyQyHXr3/96/Txxx+nn/3sZ3aSNMaBImcUEYPlBs/QF9e0aQKW8DsKowhmIqsN9UULU9S+6Be0mAVFpXjxgxecKOYC2IcsTgpAYiEWwVVog4wOGKcCNtAPfkf7IzNF9AUcJ2MD+8s+4nlkpiK4C22wII2sNmRHwb8sCNe2KDst1NTiUiuky6xV0e6oP7wXxVHDAQABADzN0snTw/Tee6fpvefP0snJcZoejNOHH7xIH374XhqNUbDsTAOYJ8j31avX6Y+ff5k+/c/fpt999nm6OL9Of/Kd76W9/VE6O79xJhUUVy7v0hzMNEvXOzKl0A9qLI6+R33nLh/Z9n2MY7XYtC2f2vVc9r8wU6HY9SEz1XjYNzAVChZTuk3LxSwBOADwEgANYKgBaOHm6ipdXJxbsd/93W0aj4ZWTo1iURTIEkzVy0WZPPmc/TT/YcAAMFjhlG+AJrwokGwrxa8UMBUKDgGkwL9em+wveqk31O3aS0XaDouIo+9re5GN+8C6gwcyL6Be+HgKMEULA91ueOgDRueACDwHBYeQE2yIzFSwkeurq/Tqq6/SvY3L7URjMQpYUfSLol60wYJWtOkvK52ZpwCvcKr/svHV6N9mv9o1R3Xy8PAgvf/B+wZ6sMJoA2agQNTBPu4nPC5s2gPAISgUHRgY8yaDieCyjUkiF5jiZ7OrWxQpA4TnoMZt+bWzKHhRL3w6WIQYG1g4RrBQM18GaEOBocsBjHsE0sInw+/Bb7hc8zYwGMmMbcEZh9K9Fy/VCvzIKuT98kJh9sFY0RZz6zNZycD85DIjI5FDDBeLuX2O61CEzLnwuIYi5YM0Ho1tDtBvMGj4fJCFjFvYxp1jsrbnQK6ZEchBQysDmhwcTNJ+fz8B7AW/gH5NDw7M1vE7maQwtxgPnnl2dmGsfwDzOWgOBcQuHxQ/A0yFQmFnT+tlcJgzcoAV0sBZ+fR387l3XmxMsXvJL4AaADqhePXWmKQmuQDfbB0MV/2+sV8gprOYDM8F+yCK5MFQaOwWi4VXttPvZP/R5JdkZzKmBQcdAdjGA2lNTxBgMmgQz37vvefp5PQ4Dcd76fLqLL1+/VW6uZml1RKMVwByEGhGsLYXoTU5I/uTDzzoA7RqsuklAKucYcr7YP3mwQiWFzk8Q8FhPhaAZTN0w4r5M8uHsZ442BrAveEIIB/3FY7YyuB1ILju79NiPk97KNQ2gFff2QbJ0JSBbi7PbPf2LADgYMe3ZjPOsOFcY5anNhZKxiwHCjqjFHSFLGpNWufyR1F/7qIzHXnhP2SD2OT24a27DZa+ml+8A2h+be2bJ84MeJCn62FhxLJYkoECFoNQoChgG+hWE5sy6Jp+2BPRlBardbqZzdPAwGpeyK/5ocbBEufKyfgxH+D11FVdMyozla4nKNe4PkBbBFOVeOUHFGkM1NzV23DZxmt8fh3AxGdRxx0E4/Jm7FGgDuaS93A9rOAgE2eTQ3BelUULura5FqRfhhqTtYxAX5dfWS8YO5aBXTOQW1inOc44FzoHBDuRIYbrIgXKNjaTwVRta9c4t8znmWMzJ3YQpIPz6I95r81/TrY4f4zJzBHIzklmHn6vhxswf+LcaBuW8eQiff5LWalva3xVZqjB8xBfudYhKyf+1fVDmXO3Z9PRDJDDfKKfOAQDNmcAGQOIrWzNh5kFuAh5/Aq5UH+UxuNpOjl9ns7Pr+xghdt7MObcGZgKrFWTyYHFBwfr4HewCk3T27Oz9PbNWTo7O09wBwBLMQ804BWAWsNRevb8hbFGggXqKh+OYQdkLMCC54cU0C+6D8eazcHH08Nji4+Qox3usVpYHDRg1XJuaxrku2BRBPvr05OnlrMg/uMvgKjwM//xH/93+v0f/piGg7Ex7AJINjem49smHwSz7PrWmTKbmCeJufsUmIfL3fXWfbr6qOa67G9VN+weHJTR66UjYy0+sNhsOmNrbcrizuRldgPgdbYNMg4CiMa18XKFHMrB+ljTIxc9PDrKzE+j1MtMahGIy5zP1hT5L+QMEDja9ljh8SYCfDyf9fugY4vFzOIHfRHyGbSD/mM+8Ac/f/e7f5qePXtubdLnuY3QB5ZDOvgM+F2AzhHHoCvGLpsZF6FHuB82gr8A/3//+99Px8dPLAez/MIOVSh/ot/fsGE4xTznCKl+or8DFdXudE7Vjmn79ImqG/RH3I/ANa5rfCdUDnXSWFjLo3kv54j94zqPfdV20Bdj2zQ2OK4NNsdW9LowT3KOY9uN3875mvpYiJBgqrj+19jM/sd1kd6jz1VZsx3uJek8Uh7sU5w7nR+2r3FW2+JzaC+c4xinOAaNh7yHsqKf2FBIeaeguYjey2dGWbAd+iw+W/+Nn8Vna5uqN9qXOGb1j3HcOr9tcmyTg+YUvFdtKN5X89O4T/c7OKaaTqhe0B/V5qZm/yp7vacmb9UJlWUcr+pa7IeOQ/Vaf27Tq2Y9xYN6hIq0yQdlzzraaHxG7Zm0zW063jYHsd+19mOcVd2K/jbau+1NAUyVlxA6H7V7o85F3xJtXOeN+8H6WZSn9q82z1/3szZdiP191/bZ/10+9qHc3+1J9Knqa6MfinOjthnHH/ur7TOvob7WbK+mY/pOs2brbbb5GJ8c741yUPuJc8LvaM+Moarf2j79Nv1R20xF39XWXrTtbX4p+stt9oVr9d2y5gbb5kz90Da/GscX41cEU8UYjOvZv6ir0Rc23yP3wx7Nf4GZ6rGWZe/UcMiF1PXs8tEcE/Vv1/w0sTC/G3ps3zSm6T1RT3fJNd7b5m/1nSznsaan0e7b/GfNF/GzqFe7ZII9OwflFRbx2nNrPm1brsA21B9oPtAm92jP6i/abPsHP/phVxu+a6K77zsJdBLoJNBJoJNAB6bqdKCTQCeBTgKdBDoJPF4Cf/d3f2fMVG2bN7oI5yY7X1jq5oBuAnBzkJsj+B0vH/ES8V3/xBd4bZsMaPf/Ye9dlORIritBr3xnFarwBhpNihI1I1EyaTQzZrv7/xKNKzNJpqVIkTNkk01SJLsbaLwK9ch35dq510/EyQv3yGzOrNmaMdFWjUJmhIf79ftyj3v8aMGIPjtuYnC8vF5fon6T/tU2LXWDSDcN9m34HbLRoWOJmyY6j6UN5kPGVtvwiffqWA5pl/Ohf/O+kv7pdaWNF5VxbVNS5Vl7Eap9j/Jjwe++edHv952EF5/HcZKZii/ZaUOc4/hSyD63n7YYCv0o6Udpo6u24aubVWr7uuH3TeebG+k6lqg/cbx4hm6U1WyN8tOXjrrRXHopxxcP3JRVv8F+6MtsBV9wDLWXvVF+7vukoDEwp3BcWuiE/vGlStRb3SCPxVA6X3HjtdQv6oDKKNpiqU36S84R/6ZMOBaOnbrLOSr5pqiPOt+x+CL2qfaCRmNSyQbiuEu+L8Y16mS083hv9M3679r41a5Kca5km5Q9bR//pvwdiMMT/3eZLtRuan3XOYj2V/KJdhJ0LnqstRn9P9qBLFF0hH4DUPPP//zP6Yc//GH66quv7DswKjl7x9ZADKZ/+WUR7kEbBPugOB3fo3idp6cTAMXiWFzPIkT+jXtYXEl2ESsaNaH7226040X7XmSK68nmZGCUft8+R19bdpLcAt+YB+BrO+deeKbzUvJBnGf2AX/juX5KOlgcUJzkeRa/Q9+ePHnSMNtAxvQxJf9D38MCUDtlfb22grEIPMG1art+WjdYkkZp0LtL2/UsPX3yIH366bP07Omj9Pjxg3RxcZaeP3+Snj55mLYJjBsAvw1NZijcRCHk27eX6cuXr9O//MsP0+ef/0d68vQFysnT1RVOfj9Pw8E0zRfrdHV1mz58uMrl+7tgCeapahOUN30GfUD0ZVFP1R5ruZXaoNoqf9+XR8S42vpNzKsX2xtBSs8oSDIz1SY5mGqQplMUuG7TZr00thXkB4Nez0BTKGic3d74KfwAKK5XBrKC0vXBEjOdOMAvAwFY3BvHPTAwlxfYETTkLDAoLmx1QV80Y25x0j7sEf4BfiKC9zhXlCEBLXg+ba3kE0s5v9uNg6noG6ijbTx1sILGKvqihq1l60xJ+EMfhSJMgKnIzoD2wPj16uWrdNIH+0EGlzSFrQ42AlAFcsJ9Khu3YwdTMa6SQUoBVtkzNCpSk4XGA/T1+fPn9jwWuaL4F/InY1MLhHA6BgfI+HjxfIKVPJZ4UT7zJ9o+fbDmn2pXalsaTyELsEPQnjjXrY9hQTAYK9zf4loUTgM4BP8Ef0GQK+QIkJDmcK5Xg7ReASTixZgxrrGGy+9z1if0c7lcpMVybrqKdhwQNc2AOGfe8IJ+Z2+AjCEzsFD5Whf64PqDuUeR8mg4sviAglvYIf+w4Nvl5iATytvkeofiDeiRg+HWm2WaTFGU7IxYAICcnZ1akbCDqQDqcuYE3I/CdYAoL8Hc8f4yM1mAgXBkh5ycJDBgwB6cNc3AVGDLsHi2MsYegJT6YOIy6qUT87m5ctvY5ixuWOEvartRau22u1gt0ul0mqaTaQYrua8Ygd1k0Lei8zuzG4ARk4FkTV8BqJovGhl7zuUANtcpPUENz8oATQBBNgDjgK0LBc/okwOyAMB59vyJsSJ+8umT9PrNq/T5579IL1++svmA/oPNCjp2enrPCu9xj8X69dr8XJNvoi/IJYZeDEzwGkBPBspC3g9Qm/lGj8kGbvHo3ACmzCZQHA3dtKKFFsgCP701ez1Jw5HHeTwPzzXgWAYiub7dpdnVleUrZK9yVpZchAyAkbFfCfiJ35mpZVBVBlTRBxvACnqZAVbUZ+iyro2a+GZrUjJseWF/A66wIu12Dj0tchAkAfi0QxTC46RkB7f62pY2Qb+Pf9OnQK4cG32IFREC8NVzQBxjCX0Y9NXGMBgYmOPDzU0DpuKaV3NZ3TOi7cZ1hPo7zSPUJzrjVgs4ZkzVonrNIdAHxJb1yv2gj7llcWFfNZ65vD6eC8rLCvJhE4F1BP0yFo/M3KJ+iMU17C/upVx38xtlWHHgXTMeY9n7GExlIK4MXPE+tcXzHu98/q0Pmc2V/dB5YTxR+XncyGsHA8E4g6D6ZwVTcd7wWIBydE0Vc0ONe+gn2oX/Yj6OvqFt5D9k5NHixyaHkcIyypI5gccjX1fowQzMm9QedG64vqGdcBwYA+/ZXS+2cYc5P8FUeD5kqGsrxlqNq2jbx7cxX2esg6ORMb/BJ/s66c7sDYBq9O3q5jbN4O+XKwMXIVY+fvzcwVRfvGzAVLPbeRoMAGo/S8uV5zHIIe7ff5Auzu+nN2/epDev36S3796ljfk7PBuHDJykxXKZej2AqSbp0eMnlh/e3M7SbDG374wpcj43dirkG+g/ALbwQxgf7ptMz9L9B4+NzdFYfwFQX69S3+wFsXJu+bYxSq2cbRlgGgBpzs49nqBfs9kyffaLz21sYEVEv7YnfXs27JzgdIQ6gKmYk+jao7U3C7hNXqPsm7u66sBGzRGb9R8AXIOBMUN7DuF5KoBlq5wDW8w3MJWvcbNFZlCZ6zwYN+3wEj/HxdgUkQ+hXeTNmG/InWAq2gP1s7Q3B9mjTfzNnFj9Du0Bekydxvez+a3lcD7ensUAY+VNKT18+LBZw3z66betf028y/tvHnN2D95p1giZudOYa80fEdwJhk/Ml/cF6+4XL16kTz/91Gzg7dv3jQ3t7i/vMlOpPZPF1gDh8IEWM3dZmNX/qU9s1zs+jhjL2rjT6o/7Wgfqxly5ceIdvzBe8FnR18XiUeapXNNw70TjaFxbcD0W9UVjmcZC766zptL36dpR9zCifdDmoiy57lEZ2szkuMk9/fh9XLtpP+K6iWLeja2t8HXtpOseHYP2m/5AY6TqBPumY9ZrqddtfGzjuI6TOYHmRtqn+HtUpzgfKgf1gXodx685ouYAvFbHFu8vxfYYW2ObKgsdh8pN81Ttf3xeHKfGa9WbOE+xTe4xxP50/Vvb1N+1jyU95Ge8J+p3yVXoPgJ1QfNt1Rt+rnuP2o+u58dcsGRPcUxqD+qDSjpamj9tL8okxm/fk2jXSvF5pTnfN/f8vs3zPdcrMR6V9mnUX5TsI+qayiXmgTW/pTYU5VqaM5Wj/h77EnWh5DcO0c84JpUl/YvOVUn3o2+u+QaVMfML9Sml/mpcpq+l7NVf1fxol8xLc1Ybn8pAZRT9e2mNHP2mjkn9ZamvJTuOOrXPrmt6EPuh/9ZncEwx7sV4WopXHDvb0L6Unofr1Vb1HTfjHtug/XLPNrYXx632tqkAj0p+qDQHXTFK59EOHrB90/bQh0N8qbJt1Ww/2u4GB2OUgtCezw6JK9FXRdlGeUR7xP08yCDm5+pLY9yIYyz9u8tvHCoOzz98/au2Hm2ry2eU7ovjUXuP9tPlr9UX12LKEUx16GwfrztK4CiBowSOEvhjl8ARffzHrgHH8R8lcJTAUQJHCRwsge9///sGpoqLcW7Q8HMtmuFmnW6ExCKO0os7vAT/pn+0b3GzTjdzSpsNXJTXNvn44o0b+6UXEIf0N26WcVMobpBxLHFjVsehzyttUJTaLm26HNLv0jVxYy5uxNU2+nQDRDdPol7phgfviZtiHCP/1g0rFo+ofqk8oyxKfSnpEZ+hLzb15U3XvOg86e9dm0DaL758LRUUsw3an86/nV+fbVc3/nTDTjfBYt9Kc1ZqxwrSBl6MFje6og3GccV78L3KWMeDaynzOB8lvePY6HtYbKsFRlq4zE3mEisG2mdfWVTBsWhBUpQt9Y2beiq/qGfRH8SXHiwM6HpJz/HgOfHlY3xhEQsl1B/GQgP2nz5RZUE5oD3qAkEk0fdRl+lHtLAL36H/peIC9TvRl+P6kk5rv0p+JsawWDyh8qJu6BxRRvpCm/obX2ZEn6X/Ln1XsoGar4w2pvNYsgvtt5+CDIaW9rRq9Z063uj7ShveJf1vXiqBtiYzHZTmi8/SZ7LAEDb56tWr9Mtf/jJ9/vnn6be//a0VbMH2UNzF4ikUbJnuDwZNISRPfMcYUfgHHUO7ZC9B0RvaRxEgfYz6BfoL3E/9JbDKmEoyaArF6PhhARja4ontKDLE57yf9hH9N/2M6p7bsRfyq4woQ9qm5l30kxgj/tB34Fp85kXwS5MditkAqkCfyPSFezjuWNzEeSeYytl0/ERynriv96sPhwxw/dnZOPVP1mk1u0rPnj1M3/72JwaeAjPV2b1Jujg/S2en43R19c4AQgBYmfwzaw2KIAfDSfrH//tf0r//+/9Mg+E03d5u0tu31+ni/uN0dnY/zefrdPnhOr19d+lFpijgzCfK0z/GImPaEn0KXzjSl2iuEedC79Xr1D5Vt6MPqOVzavf6O/2kvcwykAUK9DKYyl5wQV82aTzqp8nImamGQ7AcII6ioG9tLyynk7EBLWZgVvtwmd69e2cn6o8BtDCABIAe04aZCoX6LR9J6zfwOYpGCcCBLkAvrBguA6poQ9RPjAHFpQB4EEyF4lAWGxP8qLkPdY1t6EtkzS80lyjFXWMkCsxUbcxtmWY0RyLrC569WqN4edkw+sF/wJ5QHEvfgnsBpvr61dfGEoRCVtUTi3nGVuVsA/ATavv2nNW68Sn4jgXTeB6LR9EPAkrV3mJOoT4b96OYk76AxdhWxJ8BcdAnw+Qb85GDiFB4SlAkgEooZMXnjP/sv9pW7JPKVOdM4wKZvjy/ctBPazOea+KPgSpWq7RcLc1PTsZTY06ATqF4d3Y7M79M2XMc8FfOJjFMd44tbNrctTkyXzn7FX5MZiZzB/OguBigXrBBOeuBA0udMWho8nIwkjMaTCYAXY2bAl2MBcAl2BUBYJAt9AGfe27E+713mpMxl4GurMGGATDkBAw6KHi9S9PTaTo/B8hvakAz9MvBPQ6ExbNev36b5vOFgaM2awdj4BoUcvdOEE+dMQafu52AFQOy8L4Z0BLAJJT0Ih4QvESQDnyJOSjvuzEKbe9MjrCbs9OpMf6QVWg0BhinZ+xTVkS+2qTZ7SrNb5cuCzBioG2ipmz+/OU+WYVcZVDQvLW+WZFGXqugcB9AJtSPW2E4GL02m/Tw4f10cf9eGk/76frmKr17/zYtFyt7HnyhHfxyApapobFPwLehEeOPyoAA1818mEUfDCgnDprK7FT4vQVTuX80EBGATAZYJdmEg6fak18dbGXsOxinsUQgZ1ZwnDNEQf74G3NlrJ3If26urD3TjQHmteenDeMH4zMWKawbM8iKzGLGUJjnHWD1zM4GABlsj8AQcr+5f3AwlclcTpU3KGBmbtN1hMUwgKkyYMahcKgkBIisZWIjgxyAVGbLZF+RtaPm6/RHAA6TUY/5F3UNhfQEvzP24D4AwgD0HU3GBs4AmAo6Ch1ijqDrOPpAXSdRNpqLx1hPObR+0tmfGI/aNVEAHsmaG8wqkBnZ7NCmM4M5Gwt9hIIL3A59n4Dfc31gLGkWzx0giB+OFd95bFrtHLRkAJMMLsX1CtzfXV+1PozAXYJEicHkOhd98+dmRrvMpOVMtu4TXX4OPnN3oMy2LXCrFGvo650xsAWJMcfH98xbFcDseuV8cbo+Vd/MeMs+4m/EWaw5GIcgX4113G+kTpguSbFc1CO1IfZZ9wpi7srcl2PS9UrUZeo42tX9T3zOfB/xCmPCD3IKxCwyU3E9hb81fgMsiHUTbN5YCCcTA6PCpn38zkw1mU4t3wAzFYBNt/NFGo8m6fTsPD19+km6+nCTvvjyVdpuewlsR7e3cwP6goUKzEf9wcji8tMnT+0Ha0j8vH7zxliU4OeQL8B/gw0Kvh1+6+Gjxwa0At86YFAAACAASURBVCuVEdr1YFdgffQ+EjQI8A3mEjIYwFeMp+ns3gPL596+eWfgKYx1MgZg687AVaMR1twOEkaOcn5xYX08P7+fhuOxsWkt5qv0i1/+ysBUYNrCOMCaBaASwKuMa+bn10vz9To/O/7FWKkUDON5TlyL+DUtqLHJtSz/uzM/iH466Gmc11QOIkaH3D8kAw5Z/mPsgf4cyA15IvILAMWcFQyMt0PLlwFewjoU7cxmi2YfiWt32iV9ju69on36HOgeQY8e09tDPuhP6MsQz+BD7NAH6+eJganwPfJiz9k26Vvf+nY6P79odFz9G+7x3MxBOOin2dMJ8i7E1gyKBROqzdHa+oc+Q2e++93vpr/8y780u0HOgoM/IF/IQtfSnJto++ZfwEWVcyCwThqoObMHRtuP72koC4619f2t31ddau3YdUX1iNexzVLOr8/nWlDBn4yfjEdonyB06qvqecmfYwz0qbiWvpDxiH2I8c7HDl1uDwTRPRVdm+hzmYfHnIOyamN3u4dMP83vmC8wFun6iDGEvlTnVK/XdbCu89gvzm1sm9/rfJXGze+1bf1dv49zz5gT86LSXHblSRyvxhKNWfi+XcPvHgKpe2Cai1AP29ym/t6k8Ym5Ixy/5mklvVdfG+eG/9Y8sZQf6tjj+PWZ2sc4V6oLbC+OqfS5thPtINqC3l8bx8exp72Lz+J8sf34PiN+zsN7ok529UF1rdbveD/9vfo7PlPniGOMY1XfVvIpO7K+axklo+6X5k3bK9mp3hNzvT8ETKU+Rf2KxgD1UfSJNbnrHJTGF+c2tl2TJ/Ve7abkz7psIfZNn62yZDxQu9Br+QzKKK4deJ/2VXVI7aBmw1HnCDJpch85wDH6Tz4/thFl2PXs0vzGnFPjGmNXtKOSPrN/6q8PtV2d8zg/aq+1vkYdiL5B55mxTWXOZ2isxj27a+N4SMjuvmSUrfpLth/rAZgvUzfxN99tRJmrDeiz7B6BHUX/VvJ30d5rPlFzEOsPcukCwqkWN2K7OqYuX2M51f+HYCq15VLfSzJU3UPf1d5r44y+XmNnyW+V9LamyzW/559zHVlaT358J8cWn6X/LsWt6AvVL0Rb5VO7YoX27Aim6p7h47dHCRwlcJTAUQJHCTSx9SiKowSOEjhK4CiBowSOEjhMAgqmKm0Cc7MgbtLphgwXu9xA0sKCdgMWhfg8nflj3HNtoc8+8XmlDYu4ONcNr7j5qpsf+lJGX8SUNjlj/3SBry/TcF1p87K0gbVvhro2P6IcujaUVB7aD32+PoubhNwoU5nFPlP2ccylvmufS5uotXt046zrRW5JntpmSRc4Nv37f2VeSs87pF+QeXwpG4tbKIdmwyqXPKt81Bbjpp3aSVugtFuUFG0H1xnzRGY7qW1yqf7FftZ0LuqwbXxK0UK0K/UF9DU6XhZTKNBFN7W5oasbkeoD2E9uTKPt+DI8yk39Y2ke0AZfSEUfEJ9dmhO9RtuJ+qo+l/1Q+akO6nNa/+zFMvqSXV+koU18x8I9Fl+VdIrypf9gu2wvjlt9O++JPj3qnfqkaHMl/x83XuMGbc2/l14maiwsFSWU5Fvzm11+J26sc9OdBST4XotXou2jbS+23AVCxutUXygHHYN+z7miXJrrEgrbctGPgHtUv2gL3i8v9Gax95dffpl+9atfpZ/85CdWGI9CJOoaC/txH4rC4bFYHIS+EZCF6+1U7PW60VXMDwq/8GwUMEF2+Df9Qsn+cW1zAvwGAKKFPReFWOgXiqVwH9pgYS5ZsDhGFnrxOQrYwjUEfqIdL74CiAJgAf9T8qc6N2yXYCo9sY/FXOgDCrfwgyI59B0nt0f9LdkjnoU+0/fr3PF3jknvhxxQzI9wsd0sDEz19OmD9Cd/8kn61rc+SU8eP0iT6cBO814t5+n95ddWhAhwlRVIjcfp6dNn6cGjJ+nBw2fpn//5/0k/+refpDdvPqTXb67SuzcodsYJ8ffSdHqRrm/m6cuvXlphmhVtyYuzkm1StngWZBhfOFLG0fZUj9XP13Io9UH78ona927b/lLUqGQSiixRAN0yU+Gz0bCfxsN+mk5HaTRErAYjDoBO6zQeDq3QE0Wdi/nMgD/QAQAyhoO+ASQGQy92tUIoK/T3ov/2T5sjWCF8ZrIFOAFyMfvMYCrTDRRA5ziOOYA+oA8RTMU5o64xPnNeNA532YW+qMZ19Elg3FF/1dqVgxf0ZT3n1IE9zr4EwArkyP4BEIKiSNgTAda47urDVXr99WsDUzFfMhArGBgyCHG1dJ/EYm3mMg5U8dyPfgFFl6idNCajkReAw8/AD8V8J8Zv1U0Unj58+CgzJixzGw4owRgtnmT2jw2ANBnMaaf45+8JFvWT6llQ68XtGKMDM3zNo7lW9mIN214pJkMWBL06MMMZnqyoXk7ChIygaxg/noFrHejpoCYU597cXDdFleqD3df1U9ri6AFhR2lACi1DkD/TC1VtLnJxLHAikKWDqU6b55IJicA6jHG5RFExCqonDajVdMkYE/tW1DtfzNNy4SwjsDuMx8EfBA448MtzLpc59dj1BWCitcXb/hCABrBzTNO9e+fGMOeggZaxFjK6urpOb9++s2JtFAh7cbEzNqDg/CTBH5KJAZOQf89sRLZiz0ApyMbnxAuJPWdrn+cBLOV8wPEybjvTNASzEgBHlkvCPl0ei8XSCsxnN8u0mK3s+Y295uIL1zFni7O5yjIi+A0AGGeIGjjwaXtnDFhoCXZoMl6v0/QMczMw9r7VZmXF4mBwMgYjsPNhMChyM5BQ39itTId6J1YgD3AkCu63ADoB6GE+2RmobE4adj+vGHFmqhawQkATgKkmN2P7c5YrA7fkecd3AFJhHAZkNcCWA9Q4ZggaYwZgddA/Scv5rbETjsbOxoQ/BiJDf20t58AbzLmxr2AMBhdBPwiUBWgHftSBnsbQlnMmXOtsXIM0Augoj8uAYw3rppWG29gaf2Wy8kJwZaZytghnXeQagyArjwN3aWmsZbsMzGYPROVkIAFikP0A7DgHM9AqA/ccGEUwFWzP5bG1MVgeOhqZHlwj70SxfAYpxXWBm0Gb5zJXjOsWzeFouxrnYzG85mSA09GHqR/EfMJevVDbmdw0B0P7XHu1MZD+w2M4P/c+OSOaro3c15ChrwURaByF/e32t2VB1TW68sa1YAE7AqYBOeteAfQA+Qz7CBtlXHTZZWZBuqJwkMyufP1aHS8BZ8zNda+Bawwtevd45rAtyNrnDHbi62RnQWuBaiRZWywX6eb62oCosDmw1EHPCByxMflwmjGZ/mTHSYY2sh7St2pcY97gAFEH37S5gdsYxoL4ivgCu+fcOBDVdYf6TZ0iqNPtBfa/NMAygdiIVwTGOwCascrt0/uI9Q3AqZkdtY8DFoYOzDUWPpcn+o18HzoNkNTN7W26AVjKmKdO06NHT9PtzTx9/fqtAX1Xq7s0X6zMYQ4HGBMOCbiXHj9+YuCYRw8fpt/+9nfpiy+/sEMj0C4AzQALYyrBroh/A3B8CkbMXi/N58vUQ8wwX+a+H/6cMft2dpvZOcGMhMlHfJmmxWKd3r19nxaLucUEgJptTbOYZ1AqWJw2xnKHnPHZs2fpwYNH6aQH9qmN5Sy/+vV/pJcvv7b1DIBU+A799AMlEKc9NwGo31iSBWzOuc5mIQBoj9vqc+hDGjBjNhS2YTl8v5+mk4kxfKG/kBPnfLl2QKXbIuKJH9RhTHkG9vX1Mli95nMclLDKa3SweY7Txf37Dia7JzLPPpS5jfou7m/onhbah/2AQYqgSPaPTEboB/2SxSUDkRJI7ax+BEp5LndmeR2AVGDMauKDMZg5qNVz2921gtuN55NYH1gubEy9fvgC2uW+w/e+972EH8oIoEFnOD3dYa6Lc8P4Yf7RwFSeUxkgGcDxzO6o8uM9KgPcT1ClxgbOZ1zvtnHrYzAV/Svb5791r4g+hX6bPkv3W2L89LXGbm6uvlx/b+Oa75twH5Lxl/EwAjPafbxNA/bXuMdnqE3QbqI8qavxe9qcrlv5jDhmPk/7QFm1c9Da8Y69h/0h3efQeMe51TVh6wt22XD4efw+ykjzHJWVyohjUxBdaT617ZhnlXyd5kKlsek7vChv1VG1rVK/VNal+Yu+VWWmbbMP/Jvy0PlQvdO+qDxoOyrvkv60+fMui0nsX822dJ3ZpW86/tpYas+M4+LYSnrGftKWuce5b/5i/2rjVRnq76pH+JzzpzoX24zjjXNV012sxfXgomj7Opb4e0kOKt+ox8x/Sz4u6hP/XduDU13j2NQ3l+JSl1+L81/yWfSPOi6dm6iLcfx8fmmu9ulIzfZquojr6RPVr9eeU9KPkm8o+Wlcx7VMXJdRZ0qy4GfUmThnOl+1+LBPbpZP5/e6XfNTskX1DdqXGCtq/rfUf5UHfy/5sJId6lg5Jl6na6n4DNWRUlwr2XUcL+6LsV39dWkvm7E66mjJN1u/AKay9Vl7MIbqYE33oq1q++xDnDPuAsSx1/xXl18s+eWdvuaTi0rjPiQ2VuUV8rCSLZTiQMkv0070u6g3mtMwl9in+/p9Tc9rsm190i572L5xxjnXOS35+VpcKPmu+OzamHTcRzDVPi99/P4ogaMEjhI4SuAoAZfAkZnqqAlHCRwlcJTAUQJHCRwogb//+783ZqquhTaa0k1Lbg7WNrX0xUW7OdCeiqnP6tqg1o2c0u/8LC7W922a6IZWXMjHYgrd0NPNKwUMsOiY38cXN9wU4IanFl7rZkttY4cbLXG8Uf77Nho4b/pMnXv+ri+xKZ/aixbdVOc4a5stpTmM8x/H1LVRtm/8cfMvjptjYzt84cq/WTBbkquOVZ/Dl7n8TF+EaTuH9H3fRhiKNexVewEEE1/oxhd71IX4Mot9VB0g8EH7T1nqBq/qJ/Ui+hUvkHMGBD5bbZBjRn9jsT6u432xMED1WF8KlGyxNp81l8m20TctwIrPLM0px8v7ok6W7E/tJPrmLn/BOY3zoPKN8xF9IfVaN3V1c7QrTpT6pjrM72t9qPUz9kXtVmUeN6KjP4rP1f5inqIs4lyV5KpgExYBKdip9EKI/rw096XxsB8EgBDAg89ZjK7gED7TT6JsC7O72i75WR0Hvkd7JV/Z2E3PX8Lgh2Ak5g5kbaKcUZQHcBOue/v2bfrXf/1XY6T6zW9+0zB98OUvwVGNXYih4llawBN9OO0P1wAEwZOs6VsIymJBFnWLJ7HjPcx87swnZOLhCZ8EGkBOLPCiraAdLfTRFyHaJwMQZTAVipb5fBYpx6KQaAt8nl5Pf02wghafAWzGos6SD42xJMYxnDKO8ZOxANezEBXtokgMczubXaXV4iZt17P06OG99K1vPU9//dd/kT598SwNR7305vWr9PWrL9Pt7Ye0TWBXcoYFFLb9t//+39Mnn/5Jmp4/Sj/76c/T//zpz9KPfvw/0u9//zpdfVikr1+/T3fbXvqrv/ovVmT5+a9/bafcm68vMKNpnKE8tbBWY1XJ/8U8oRT7o58u5Tq1+FL7nHOBwsoIpuoRWHWyTcNBL43wM0IhOQr3T9J6s7Qy4POzMztxHsV3AK+hyBf2hhP0AaYCQADFvgbyAUuNsbtkVpXMAkHmEOtnczI62VSE4czYW3ZZJEy/B15IbHqO2b7z0+SV3VD1POql5q0aI2JOo/7b/RVAJS0Qpc15nHlAcw19fq5yzixnm+Y0ei8knpiO8/oWTPXGgC30ySjOnIwnppMAJNBn43oUcKJwV0+TxXUoTgWoBG1DVn5dz8AMns+RuciBLPR1WsjGfuE79NXBVC1bBuwffoxrFhZhO4BL2Q1allDIHMXYVliegaBoU23f+wNZscA8F4Dme1gI70Xprjv0T2RnInBQT6D2OcRzfQyQgxe5utXgWtg+xuXMAC17iedrzhQFsBCK3xkr/DtnojD7ymtcAFbata7vKuN7sK8hfgAQBHCg55VgZnDWIDvF/86LWsBaYSQ8OV9kHGXcd//vzEv0JTy13EeVK2ezY2jjthcHuw3A0jYJGB/YPGQIoBfmHDkBwD9kkbm9naWbGy8KdzBVMqAN+mzzYSAqjBvgG7ASUW4bKzi3H+Te8K0Z7EDgF3vrHXOAloM0IFPPGVB8b3FhPDEQDnTaZJHZrQB8meHndpE2y23KNfiNu2n9I4+ybY+0xfrHgHZg0HHBGPMR/odYAGY+Ww9kQBY6CMCo6X0yhI6BiHoGtDuBV23ApADVQE7whw7OciARQDgAYaGIHoABPAc6QCAmfvfOu70C/GrghgxSdf1CF2Fzbi/208/Mfz0HiAMYZ8DUXFifOXLyv91/ef7ggNnRCAX9C8O8DQcYYM/uR4E3dRzXGhsZwFRZ/m4TrueYPwIxMEdkHAEQG4yCuAbf+zNHLrvMTNX4Y8aNzKDBYnTGDi2e9j6s8PCGZcvbIahna+CDjU2566GDMZzZCfPvvgw/YBJDDOunxWyWVsvVzhoS+uY+s/X9Tvjh827+F3qE9bQBQEYN4J9rSgXi6FqW/kN9aGlt1X7v4Byu05lfK5tiBPvAv1CW7kdbho0Y+5jTuG9SgLHbHsYDuTtI1Rkm8Rl8Mv5erTwX/Tj/JHhyl+0KfVWWKjLleMx1f8IxOsjPdYv5a7MWS/DzAO/N08OHD8yfMceH3sDfO1C7ZYDUnIC+Iq4D0L4xFN7d5VjhOkBWQfad93OenH3HgXcG3mvihAOR9IdxGH28vbnNQBOXq7HdZb/HuMk589i1MdCmF9YKeL3nIEzey3jBXMbzXo9fBm7J8+lx0v2IrhFxHfMrX895fuSx0+9x/ejbZxiL5wzOTue5/q5tkPkK97l+tmwxA8sl3b8ZAAz2nkFqBtrOa1SAmsBMdX2DwzIw3mE6Oz030NLVNdgxwYzlfgA5P2zhwf1H6fGTZ+n5s2cWmzGXP//5z43VGMAeYxG9fz/NbgFywfi26eLigQGGDBcF2yCIdjhIZ6dnBqo8Qf68AiPTymn0MqszQGW3N8hbT9JyCWAXgL/zNJ/dpvlylpYASRuL57oBqFo+3e+nP/3On9ohEfPlMl1dz9LV1U367e+/SG/evE/D0cRAWuu1s4Kib/BDnk/B/8EWtxbjoQvqg/BvxmuuAdscQgF2sNt2L4B6zhyYAB9jpRpNzJd6jg65rzznMFl4waXL05mh8INrIPPFEjrj+giffHo6SecX5+ni/oWDlyZgNQNLk/s+PyTAgeX0AfS11HGu2eELHj9+3OSgONyEh5JwH8ZtxQHV8zls0JmiAKRykLuvQ/A9AG7f+ta3EvIj2A73UBQEgpyIdqq+ugFTIXYZ2BnAqpUz/trhFb5O+PM///P0ne98x8aHHwDN6M/YV1+f5/wjxyj6RfMdYCTMDJy252v7Pm1sopy0f7ofwPW57neV9sraPMtB9j4P5bKKNifdZVXQdvWauD7W79zftesPPJd6qX3C77rmIWM2P2McoB/+uI8O+jdPLoyPjIcaQ+kjGde4T8P1g8WhzJjI+9k/7ldhXuN+TRxPjCH6Pdvnnll8DsfNmB3nN8YyjZO8Vp9fur+NB+06uhRvNe+hv9Tn19rWNby2y7HzM7RPndC24j0qq5KO0q5UlmxX57+0Z8T5ZRtxLqO849zGMUU5RZ+s/9ax79qp22e7ZvV/0xeUrtW54pgp36iv+j37q/KPz62NQeex1E6cg5hXdclK5arPiXMc9aZmi9H3RBmU9D/OlbZRur+RQYGZKtpplCllXvKR0c+W5BbtqKQj/Kyks2onpbmMwBKdE11PRP/GuF/TObW/fbZWmg+OG/0r2VbUh9K/S+8uNd6obKJP7Gpf9V/biHZf0iud45Jt6xxpH+jj1Ib5WdQj5hj7bGM3rvvTcA/XFjG3Y3s699QL/a6k12xbr2dOtW8ua/mF3hf1UeUc8xzV62iveq3uP9baK8Wjmq+qza36PrWVkj+gfeK5KxzUJEDAqItRT1XfSjGKY4/xG/s0w74zw3L+4tzFeeWzdG1fspvokwZ4/5HB+l32FG1DcwDV69rvUc6xH1Gv8X0cs+qK+s1SLqHtleZFn8/9Hb734nexXbWpNr/dfTcQ51zjKn+n7cQxlGSkclc9Kel2tFv63i6bO4Kp9nnD4/dHCRwlcJTAUQJHCbgEjmCqoyYcJXCUwFECRwkcJXCgBACmqi144yKXGzSlDVYufOPf7ebALphq36K61v3aBvKBw20uq22m6Qvp0ku6uNmAa1iYzY2KKB8+i8Ux+15+xbFA7nFjp7ZBX7pXP6ttwMSimfiCQjdH9Lvay5TYD5V33CyMerZvDN9Ed+I8x81obgxRT3WznPPapVtx8ytuqurmXW0jmvantlN65s6c50JRqxvkScn5JXTc8OcYdeOptDmum2TUfVyH+1hsFDdXo56w36oXuvnI58aXfbpRijbiCwp9rm6m8uWpPk91NY6ztNn/h+hf7aVFzf9FPSjpQnz5gmtKLzV08zLqifqJkv9WXYs+JLZb09fShieftW+zuuS34mdxjug3S+OpbeyqvpT8iY6V+lR6SdkVbxgPWYQT9bJLftTb0mY25au+hbqAvwnSwbi0iCjquscjL8Dcp/clf8NiKepMCUy148t7XpCrrEssjOFmPmIfwTxo99e//nX65S9/mT777LP0+vXrdHl52QBycC8Lrvgcm6N8qrXqTbSd+MIF96HAiWNinMffXpDvBaX8YZEX6sdQ3InCLfos+kKCQTg22j77pUVZ+oIZ1/PlIoFPuNeK8ISRJY5J454+A7+zgIx/k/WL41S/CzkQRMZYEdtmzqG2gTYBgMO9kBd1kvEBn6PgD8VkNzeXBqY6uVukB/dP04sXz9J//a9/k7773T9JFxdn6etXX6Uvvvhturx8Y4W7qNtCgdjFxf30ve/9VXry7JN0eu9h+vyXv06f/eyX6V9/+O/pN7/5Mr17e5PeX96kXm+Uvve9v0knvWF6+errtFwBaHGXi89bdoPSC7EY86OP9blo2XEYj2LsK9m3xh7qQ8mHHJLjeAxE7udAGpSBWQE+ivPxtxWgbdNocGKAKoAqhmCq6aPgEWwrKd0/Pze2DhTGotgTYKp3796lzXqVxmA9AotKLvg02xJmKpOLFcJ6b+3fKMjMQBJ/EUiWBgI92kI16iWKhMkAQjAVWan0JTvlG186lnIV9qf0EpuydaaBXTCVz8XHxXvtS/523g1skYv8WEzH4mT6aNj4zfVtunx/iXrYFkw1ArjB/Q39C/2BgqkoI4zZgQsOdIKPZCE5Css5/+rH1SfSztkvFgGC3YoxA2AagCIge84ddZQsJ/TXlHkz7wFopbkJ/TRzRcbFqP87sSKlNJmM0vR06iAbYz51Bi4Ub6NYV9uDfLyAsQVTkSXBGQUcaMV7OJ/0b/0TsJw4Kw/t21k9HJTWsnF5Ma6BEDIQAdfDN52fg+XvzPybxxGAeJwty3z6Gn69BQ+QPUTXkY1MrOj8Y/YUn1//iblU64cc8LLZgqUDgBoUzTv4zv0vWOYAPIA+zW3OUUiMf1ux+wZscl7A631AhWkGHwJMBVAYxgTGNABtAEzKDEIA5wBcAHYmzcs8LrdgL7WbXQYygDV8bPDZywWAE16wvVqC7QlJBIpp2+18D4kCoAo7/WSU4JqBoFD4NWdI8v4DEGFz0bBt+RyD6cSAKmDbygA3wKvAVgK2Kmc28yJc+DJU5EIPIR+wO2G6DEyVWZoaUr/MLOKgLUAEWlY/B35l9jHEbwFTYRxu/+OGucbl6T4fz4V/N1AJQKPGfIMCcsgNsRTz64A567uBttrCDbBomJ2T2ckPJW58vLKhMf8C2w7YDFGcDgYWPAugCo85zgaFfiA3Q9LJGGF+i0wpiBu2X9IyUaAtB9Xgugw8yYXcDppKaQW7ciIyn8/s4O33DOYyNkVhjLK5wbMyuwjzGbMpPCszLDJWYNphryvINLOmsfAef9OvsiieObjaNn1O9NEf53Suz7rGxieeI7ZF9bQv99UAyu2Cqdw3s+jdR6I5GfMH/7wFQTFWKJiKz2dujgMElL2I8lOgTxs7CKDejf0ODPM+A6xg/iuPD7KGr6fPbtY6Jw6ahZwfP35kAFE8m4xqpivmr3dPS45rgbi+4/ggc4KX8BkBczzsgXGPOSF8Bfxd3POKeR6v53rCwIcZLKb5MX0UDzjAfdYfsONh/sXv09/rXojG1JgXMdcgcBt9JpBCGTEbP5mZqdAO7qW+MX47SGaZ47GDqbheUblp7kF7cjtzPwDfAps3Uh0D1rnf6g8A4HewCvQDuc9svjRADvz/ZHLPwCcAU4HJyUA6SLIAjO4N0tMnz9Pz55+kZ8+e22NvZzcZTPW7NJ/N05kx8j40tkjEZdjKxfmFHdgARiXENsRL9AXaRBlBxwHORXwCwNXk1e8bIGcxX6fFfJtWxuSZPA4CRAP2KDCZgrkQvllydvTt+bNP0n30ZbVK1zcAU92m33/xZXr95r2xUiHugNUJjIHw8mCD8tjes7bhq+mHuH7kupMxnfOaPflO/uD6m4NOwyBI4FzPwGjMH8D6BdvlgSIEOrnXcjAVdYMA9yUODDCwu4PXfS04sXzpFKyUxugJ5txRGo+nTYEt/akeZtLm4q1eQp/QPzBTQX/w3Kurq+ZAgnbu2jhmctv6/jxyHugY9x+Qwz19+jR98sknBjRH/qF7Fa3vdXY86ChzSbd1Z6YzBjbouHtfex7GjnUy2NJevHhhf/vhMs4mqOtPtE0wFdqMxaX0703KYyyODmZG3OXBLowltF31GU38yHsLpbwyroHdn7YMjLTrrr8bH874zKQinOCv8ZGxyda2wlZWa0vHSbBSXC/q2HXNbmypfZek3sOxl/QO80H5KbNgBFPpugLfYV7IEK5j0b0AlTn7yfWw+nlfn7SHpmnctRwn550xNnCuNDaaBxCWC8qcPEXTswAAIABJREFU+Y3KRu9X2bCN0t/sg+oJ29aYzHtjbGNfdZ7VXrrGWLpnJx6JXrJNthf/HeO99kvXvqW9HZW35oSlaw/5rGSv0Q61/yqj0nWUfdSLeF9cr5fmUfVHZR3tt/RM1YeaXRwiP52rkk2pTpbkXZNRzddF/6XXlcYUfWvTnyYeZ07SAtOq9pe/02biHqXKmLGspP9d+hTHpvunau/RznXc0V51/LpG0/yV/i36rNpzavpfswPVRz04oaSnpXlX/xz3czRuqbxjX2r6VNO/GDei7kafVZLdTvzLF7Adzq3asM439Yz9qOmb6kXteRrDOKfxWdH363hqNhRltJsDHyrx8nUlXYr6qDYX/WnJF+h7oFJecIh/inZY8m/Rng6RBJ6N/Q9jHw/MsaXYHeek5KtqnymYSvdt1TY1R4t5Stw76bL7/nDg+1J5f6RLFmrnur8Z57YrBpTiQcxR1ZerTnTFnGjv++Inx0s/y32IOJe4LvrlVjf5vqRlhlf9i32IOYPaR0lvu3xf/K6kSyU9j/HtCKY6xPqP1xwlcJTAUQJHCRwlcARTHXXgKIGjBI4SOErgKIGDJUAwFTet40ZA3CyKm7Sl6/nZ7qK2G0xV2+AtbSDUFuDc7D948HIhNwXiZpduOKqM9IU2QTeUjW4w6Esofl7bpOvqt268lV6ClO6tXbdvM6W2UaWbnbppohsxf4jsu3Qo6hL6QNBa/E7b0c2u0qZzaXOW4+bG174NyZrOsh+6sVzbjDxkg0nb03Gh+M/KLoWdhRtntRfMfF78Xu0cv/N7FmyUXpqV2oj+IupDaQNZx6Q2EuWIf5c273Qua5trcZNP+1GTb5wblXPJx6k+RHst6QLHU9Jb7W9JPvqs2saubj7W9KxkG/G+2D/co2C4eH3NLkovOqKdlvSlBrzjXJfkU45Bbiv8ozpOPd/nW6Ks47yqjtbilF5T8kO1vpd0dp//4GnUtfgQZad905eGUfe1CLLx/z0whSyteJsMGVZcCJDAbJbZM87SZDpNi/k8vXnzJv3TP/1T+tGPfmSFUSzaIiCHeobiQM4VC1tQhKdy0lhHmXbpMfuMawh2IJtWexq7s/voae94JkFl6mtLc6YviZgj8B5lpfGT3VsGgZpfxTOa8WdQAGTDPhFAxdP2WeCjOgLZOBOMn9KvYKooL42HBHeQlYdzor4TffMC5GGaza7TenWbenfLdHY6Ts+ePUx/91/+Jv3FX/x5evb8SXr/7nV69fKL9PrNqzSb36Tt3TqNwVZ2756d4H7v/EGaTs/Tb/7j9+lXv/pt+slPf55++7uX6d2763R3h0K98/TixbfTYDCy4kQUeaNAkkWhyvQS86BaLC75Bo6v/rKptax9sUflW/Mjaqd8ZstMhZecDqbqW4F8ZvgZpDTsO5hqMPDC/HRyZwArgKlQPA9A4Pz2Nl1fXxlgEUXs08k49YyNylkTcjKRoRwstHTGFNqUcYNkkAB12sadC/JVtpSHAakGKP4bGtgNRdwEIiqYSm0y5gn6YjPmBXhOjDlk7SAohd+7/XgBuhf1twwTbpteOO1/thmI4IVsal+4tileni8MUJV6zhbi7C8AFwybk/sJpMJ9DnYB84MDg1AojmcqMxWLPjE2By56UbKDZx0UxHiqf7f+BcXr0BcvaEeRK4q2Acxyn0EWqrYAngwTmv9GH1t6VnzpHHOKUoEGZI9i27N7XmQL9h8UmjqL0k0G/zgjAv6gDQcDORjD7ceZMAhscsCZgxJ83eWMVpDJIANLfI3mzFAGpsqsI/6i2eVq7VsxQcugBZ/54AHYFe4ZcAlzAoDJbHbbsDCCzQJF222/Wv9aypEMP2LAHoAjfUw+rggAZCF0Bt9kpo+7BAYMB1qisBYFwgDPOQinZyCl29sb+9sBzijWddCXF/C6zM3wtydpOARohABsB4gBmGRfgyEJ/20BfiEjhbNJuMyhl37oApm63J59/sweALoxMJIDl2azmwzuA6gNYwSEaZh6WzBqZgRnJsMjAFJBVdzyxxwaa0p/YMX5wzGYJ8gE4ywHxkKG+IDidwNUQZYALzhwCzJBnmI5SJYJYgvGBd30ZzmTDW2KICUHKjn7is8h8XAO3CFbn3GOZCaknbiZ7yeDi/mmQd9AsPStbBtqbTHOGEEcAI4pAIC21wNYaZlOerAR9zOwLegrdRuyMDYmKc51gKL7FjxXC441niK3A/AZfyMvgmqMJ6M0ngwt37P7AYBH0bix0KwNUOHsyaZEabNZZYa4zDIFvcqse7ADsncZgG97YvNkYCrYubXl/FTtngvmJssZYI1s7wYQhk1lN25gwAywsnwITGF5vty/ADTj7GNgqyFbI0Ej6u+ZJ2r+pz7PHinMF+W1nPsW+kafl10g5Uf3bSETsnO0zFRxDcK+eGxzoFzc04COGYPQnTPL4B6CHnEf/AaBAR+vcT5mMdRc0n009Mj1F332PNNjDXzk0nwTmPKc4cbl4PGW/37y5JEdrMC1B/yyy8T1wMELLYsTPintU+g1BGJQ7pxfrvs4DtMRgjDhZc0/+fN0faF5Cm2KbG4suIftwbc6YyCZcxw4x/huRfvZx7hP9j/eZrt36jqjMdvboX6iHbJ+co2BNsw2c1wkIJx7kxzzLpgK7MIOpiIAG+NhDuQ+Zeh5Y54Njt/zK/jWZAB+9BnFcwYFhf7C0DAuY7mCj/XvwMwEQC0YqmDzo/GpgaguL6/TfIEYgXZGaTAcp/Hk1NYJACk9efw03dzepFdfvzR24y+++DLNZwvTHRzO4E7X9RGfIe/As/BsgF6caclzAc//Ng70XSH/AMDzxIC1/R6YwwZpPsM6w7yaxGwHg7axZm3gKuryvfPzNJ2e2dyB0ermdp6+/OpVevP20sFTy026nS/NuwF2u84+Gf7YwFmi69Td1i4hU7XJlk2Lvsj/9h/qFeTOw1gApppMppa7kjnOgU7O0GX+I8dNY2vbAPw2NzYqB1fh0AAHxUIfAZLHWg7gp9F4bIxffhgEcgT87j5S15itvrs+Uy/xO/QOMQZ5GG2YzFSW32X9Vj9tMQcMnpkJzRieDBg/tn49eACWsvuZdc2B+PSTtAUwpNGncD1v9m9zDzDV0vQGgcrZET33RNtgvXr48KExcrUsfJ5j0u7xPOYUBFOpn7F8O/sJAwBnQCpyLdqz5pb0L6W9NtUFylplrmtc+u0/tKwirm8bh1b8pcxMVYqbnF/6NJ2zXZ/5MRDMQJ3GsLvLTMW4QX+ovlT3cLivguuYF/FeBVMRdIrYsmt/rV9nXzVe+RrH1zzaF405Oke0nbg3Eec5zjVkp/lAXK9pTOO9tfmMeU9pejmPpXZL8RptxP6x3VJb7APlwX9r3hJlQvmqzuj1fD7ngt/xc71f7a8ka5Vd7JPKK7YT+xy/L12vz+9quzRvUedq42K/qJdRlpRRab7V1vh9aRw6h10y075E+1c9Kumx+7iPbfJQuUabUF+kY1f7jHqMmMQDf6LulMam4+AzNB+o6f4+XSrpaMmP7LPv6O/YLnND6or6IPVvh+pv7Js+J/ZRfQau033xqKOl8alsqNuHyjzqSMmPHmJnNRuJ+hTlV7IdtsUxxBjENplDRD2LMqrFBu1z9BW0FX1W9LG8P85tza/X/FFpTg8ZQ8k/6F6m2qL6U+1f9HF/CJiqJF/9rBZfo18+RA6rzHJMey2NRf1sjCP7/Cm/xz4RWItjHhXzG8qPn/v+7cf5W5dfMpb6wgWqV1HHfE95bXeVfMshdqz+u9ZntMN99675KfWhq031C7Q1fQcZ9bJmYzwgohab4nP2+akuXxF1qSaPWnzW6/U5/8f/9X8eiTYOMf7jNUcJHCVwlMBRAn/0EjgGzD96FTgK4CiBowSOEjhK4FAJ/MM//EPDTKULY24E8DNurNUWw/H6+Hy/zwukYhu6GRTb0QV2beNTNwJ0od3V19g/fUkSN5Bwrb6c1I0IFo5wsyduqB/Sf/alq7/6cinKsLSxFjcWSpteHEfcCCxt0uvGXO1FEzczD9W90nVRF6JO8mXxPp0p6ZnqFsccZaeb5aWX1drn2sYh5VBrm32LfejaJIpzhDbueNpzPmmcz9MiBO3LIS/Lapun2lf83rWRp9fWNnq7dETlUPu9NA94bqmIQPWcsqedluwk2uM+P7Jvc69knzX9jfIv6UhtIzTqfK1f8fOuF8M1+fDFdW0ea5uqUZaHyJaFLWxTZRJfxkffXIpDKmMt5tETXrviWSl+7dtEjv2IOtnlC9kXvsjRFzJq6+UYZVrR2KvqdnzJG2Wn8Ta2XYoBd8lfQKAoGYUkZD/Cad0oTEPh0r2zMyu++uqrr9LPfvaz9D9++tP069/8Zqe41wq8ABbKRR88jR59b4pojXWrXBRDP6DzhP6i+Atto5iKxZMEUpGJyorkF4umyHO59FPj9VmMQVqAWbKHWMzIF0GcM+YVXgjmuZEVuErRb4xZfDZPZUZBGfrGcZFNIb4I1T6joDCe6sznRJnST7LQFrLDHwLfoi1w3lfLedreLVLvZJ22m4WBfP70O99O3/72i/Ts2ZO02SzTYo5i+ps0X8zSYgkmBBSFD9K9e+dW6I4Cyq++/Dq9fPkmvXr9Li0W29Trj9OjR8/SxcWjlLa9dHO7SO8vP1gRPQqoIXP+0Cbjy+Lo+0u5gOp3zJ1UVtE/xheY0VfH2FL7N3XDn+WACWehBEAGDA9kZ7izQvohfoY9LxAH2Kp/kibjYXpwcWH3gWni9uY6XV9dpQ8fPljh5+l0goZMdnbqPUhhHOFh3aIdNexTKAS2b/x717EWQGBwg1zs7HmHM2cAFAAQBQoNrRASJ/hLETV1lX5NYyP6QNtiLqMy02u1iAc+z4sm2sIx0y8r4MV40R8vMNb59OK5DKbKYBrOP68nEIqMOKvlKi0XK2d6yc9wnXN9ZCG5y9MLozkuZ0QCeMSLyOF/8J0XuaJ498SYCayg14qyMwuMFEerflO3yYqkQCecvk8/R7mpnrM42sFW0KFWNriO+sAT2tEGxofrdX1IecXCE8qGgDCAfqanAHwMrWAUfQaY6vq6Bdn4XPvWrp/s7wwnBIM50QyAEHjx7cAgj+MOauE4naGmlbsxKIKVyorkUWTpQCBjF2rAWq7DGK+zIlzk2NHLbE9zsyvXTy0MJoNMW5wbdXfXhwCMmBneMgjM+94yyrS5j9ucjc8IkxwUhn+jOPz0FAXRY7t3Npunm5vrzOgFVqWRyRA6RmYqFlhDwihyRhG8AjaM5cl8CvBWBklxECHYOJZeZG3zCsZJ/FiRvdsV1wnQEeoHmRSQE1xdXxmgAkXYmDcDQ6VR6p0MnJ3KhSR/a0mEoZIa2wUIxua9j3n0In+AQL2AH3kCAD7QEwehuN44kOpue2LMIADDNaDHu5R6mZWKRdh+D1mNyOjnsgEzUkuZ5AxS7kMBznGwlUNlMNfyqiLfhrrvhl0JwKgMrMPfKDzBeFiobTaemdGcASXHBGMsXBuYqneySZOxs0ROpp7vYA6cScNBnA6+HRrAyfR8DDY999Ou08rI46BzAKkAyExpk/q9bRqNPXaMJ+PMzHWStsZOArvKbIoZTGU+Luuq9SfHEgePkL0LxeOZMQwgt+3WmGqWBnTbZHCWs8jYPKM42imb3AYz81STr+Y585xr7YXvzQEkzlyGP8hJjQUEADYUymfQC/NN3E9/r/lZKXdAe+r7dN3CZ8PMS2vttraTwEpGO+rsLphKcxPN1/E5bRDPivkM5ANgJOcY/yZgAboGMBXu+fgU95bhis/mczX+wo/w0AH33S3jI34vgakIGIbFo+1Hjx4a8AV/mIO4TwEAz4G1MVfQWBjX3cy74f84D7APzwmGO+COxl+bz/O83PU086Pl2EK/7+15TsQ47usIsLiBaXJsIFdnmmlzAPSxYdtqAC/0cx8DZNwlEtjlsclBZtQLMmG6rXrMdMY3B1QODJTifSFLSxu7fJ3gYKiWmWpm8Q4MPgRnOnjSgSa0dQLYHVQCsO6Jg6kAhkGOAzmaDwAIGMJCPgNf7SeHG9PTZmtAI9h8rzdM19ez9P79lflosFGNR/Bp+HGgFH4AVsE66NVrrBVepvfv3puvQB/xncsc/s9BbZxr+LvzewBTbYxVCWs9rFPNTwB8a74S/hRMQMgBztJ4dJYWM8QKB7UZaNTWaytnDNw4SyZ+cIAB4iRAvNPpqfUbwQDEXMv1xkBit7NFGo4mBqACgAwgYqgZ7lkDXLFZ27Y5/JMyue0WZUIpGOckJjaHAtCHOJjN44Xbux2SMYac7uU1AEGuDoA0kJTJA2PzsdL/YZ1vjJJ5fb9YYF69bTDKAaiGH+aRkDFiGQDfcU3FPnGdSh9KEFI8yIB5J8EumGsyAaE/0FeL/1uAtmemj9PJqfUdNv/s2TNj4/J7fI2ga0fPm52tk7LmuL3vkFPPDoYwX7RxQLuB0fr99Pjx4/Rnf/Znpn/cJ/D82Zmu8Af7EfSx1E/dR6CMAOY2WwUYCOuFHeB2m0vQ5zs4qwUTaVxoo0l70rzul+h9H6mP3lz5vbZW7rq1yROEcZx+nX5aYyXmgWOlnrhf3F238t5G+zOYSsHF/C7Ki7FCY70yU+k8qc5yHUf70vgUZaC5A9eDXP/pPoLKQvvJMWucUznUnsdrGONK93fJv5XnxzlKaZ5V/3SO4vh5L9ew9Ak6j7EtbYNzEnMy3lMbU0nHSvub1DX2i+ubKHPKM9pCzNWirLR/Koua7UTdKul/l/5FXxD3QmJ/Yj6l+qPfaR4YdZey5l7oIb5Jbb/Jy6TzMe/V+ed6jp/RrvjvknxK8xB9Sfy36hj1N9pJlB++/0PBVGrDXXpdG4vqivazNK4u36336rMoj2jjpbjPPYRDnhOfVxpHl71o3FAZdj1b+7y7x7gbQ9UP1PoVfW3JX5f0RPVUv4+2EedPv48+hXPUrJXlEBDTTTJY5/csnKfSGPb5MvWZJd0txd+S/yzNU03Hv6k+dc2Nyl/nthTD4pyof/r/M5gKuTv2x8iYHuNVyVfHOTp0fmxfS5hYNS5QfqV3MF22oba0Y7PNzvzHvSvFanymIK/oH0uxoGTHJT2PeoRnlcBUNRuLn2vcqcme8Yh7WexX9GUcF57R7qP43of+2edTunxal43F7/4QP1OaqyOY6pt4wuO1RwkcJXCUwFECf8wSOIKp/phn/zj2owSOEjhK4CiBbySB73//+9u4aNVNDDZWK1KIC2fd7NaNinzsvTVX2xDQtkqbkV2bZocsxLsW53x5FjeHtB+HvODixkXceCptAqksdmXVvhjs2sSrTXSU0+7mSHtqaek6thl1YPcla1vEws/j9YduBsUx7Hu5wReXcROp9EJB+8CN4NJGKPugbeL3Q8EVOgbKofTSky/+Oe+1Tewok9KGH65RZio+j2Mobfof+gKrZIfsc5ftxn7yeXzJ2fXiQzf20U6cC/ZJN6913vCMqOeqE/RLuhEYX+Ko7Zdkrratz+bv0YZrNl/Tef2cz4p6RDmof9Hn1OwuykKfdcimZZSHFhMcEnA4p4dcW5LDPp8WZc0iiBiPSnZJW6H+lOa2ZpOlFwylGNfVZsnnleTUnpbshbHobwmUQFm7fpPBY/dkdbRP/6b2praqNkPbiP4F7eAUf7wcQaG1nqCN71gMhf7ylPm3b9+mX/ziF+nHP/5xevXqlbFSoVg9glcVrEQZ6Qnr7GvppQt9K/UC/cBzUHR1cXHRMMOgmBtFTfwh2IDyBwAFBXIsAqfPYAEm2sdnZNoxecjcsN8aS1i4xT568ZMXfqneUo9UP3APn43vweKC7wl24unJ0aZ5H/rBAtKSHyrFVcZCL3wk040XNMWXoJwfFCH2TzZpOEhpMb9Ky8UsPbh/kS7un6fze2AbgD7iJY2DARaLWwPhIaah8NROcJ+DvQAn4y/T7QwnNg/ScDRNT5+9SGf37qeb65mxUuH0euggih6t0H/lYB3qr+auqjOcq5K9duVG6oOjH9UcseSrY6yIzy75cn+ZlcFU/QyoQvF5/gGQCjXlXmzvjFWjEU7hn6SHF/etsB+gipvrq3T14YPZAaoqT6djs1fIDkV/qPFb37nc8D1zrQbASAaqPAjXXwetmH/In7vsPB7jBwAVFASiHSvAXC139Jx6pC+aYwyg79MYrT41+gJ7LlhwjPEgjyl5ET4KifFDfUZ/2yJRByfYnwCmYv/odx1cgGJKFHej4LUt8lO/Q6YJylNtHEWUBFPRL1AvnSEAhbUrK9L0PgNk5T+qa61/bk/8Z8Epv3MgjfeZY2xyUrDb5CLM+fzWfBH6ReCcFjAqWwsLrjmHWqwUbQ1joX8yJqXJKI/JT2cmmOrm+sZAVeir992BUF647kW9rd046shAgALy8/5IgWVWFuiorfUAvkARbGbOMZkOWxCQt+8/8JeITyi+9Zh0Z8XbAFIhXrBAHvc4U5YDtFjgTj/AefgoF/LjTBqgsMaK1h/DUlF8lW0OBbUDZ9kypiAUivYdKAxQEooirAD++toKs2Gd8KsALqHPDnRwmTaxtY8CeC3Md2YqK64fOEOdnfKaQXQo/DS7BJh3OExjFGajyD7rqLUPgKCdtp8ZijIj22q5NDAV4hfaQFHZaDh2Zqo0yMXhJrmM7Wz7mSe/cRGWczCfAdtGBg4ZAAwgAwNkgVmDbfXS9g5+Ad8BTOWAABaLm0zu0F8HdDs1l+sNbMgZ3zK4yYAH0FFn1XFZKhjC6ucdAGfic6YJd5atzwR0zPQjF0pTZxxM5XNAoJ81n3MFzp0BbPsAzKEd+N5NGhlwwJmpnOkJgCiwWTm4DT4FtoyCfwzT2URxz8DszEEbrR9nbAVIYJvWBujtDxzkSUA4iuUN9JsZunzcDghDWwb846EXjBmNzDIA1+m7TAeMmerOWU/mAO9B/lvENzDUuB/MyDj7y2bLp6sBXnEtRZAE5tdsG/HLVSxttgCc9I1Bxd3/bqEwC+21oJ52GuOWrhN1Ha6xi4BIXZO3cYGAUM/x2Z4DJj4GU2kcpD60/rgFlcZiOAMlGVDb9zqUmQogd36uffDxtDrB/mu8xjUEU+VpaHy2XX/nwFjk3PAhXMOYvplteYERwKuIeb62bxm4PV6DQY6gvV3GKPWzKhs+h+wfuA7+kjFJ1zZNnpaJl3S9y9heuh7j43oA/pdAUgM1TiY7ADrOUbN+MbvePUObz9K8UNecBE5o3k475VoG48X8QqYOhgJo0llTPGa1+3kRMI75wTzBT4PRlLGQ7LYYrwJs0E/qEuwcoFnYF3wX/LAxk1o+Zl7U85gMWnVgK8CTANxv0np1lz58uEnv3l2l6em9dDq9Z3+PhhMD5zswxYEmV9fX6e37dxbz4CuQOxGA47LzH18L+HMNzD2dNvFsNr81QBV8lNsG+grgHQ6rGKbz84t07/QiLRfJ+rZegs0QoGLo8NKAosZiTDDVwsFZyHkRHw2sbMD5nrHgAUhFBq6T3sDikB18kvz7JVjG4Jtxgvv2zvJ2BRdR9h6fxE9kJlLd13AbbtUL91Inja1rcmr5g+Zs9jtsLcc9+kBeAwCysU7PF2bHYNdCjjAcDdPF+YWts5Ez4dm4B3qEP3ZwQ8PC2b4PoI5yjUk7gm5zf0Dtmcxv0D9ls4beQ1YAyCOO4fCI8Qjr/vumq7j2008/tb/xBzqEmKC+iGCqljVql429AVMJMxUBz7BzgLUApqKd+VqJLLh+uj7zJ8/lHeyndkwZOZgKAF8HU3n8bD2urnMb2wuF0NF/qF/hc3SdzFxW3ZG2of5ef9d9aP08rqd3v/PcPfrtGMuYE3k8cD+jvlCvV/1qfLnd47mF3ld6LnVci2oPAVPhWZbPZvmzzyV56XNpI9Bpjo3y1hxC5yiOt+tZltEoiD8XzutnjPNxrmrzXopNcZyqz/pdlDmfrXPMPpf6Hdti3KVusH2ORWOcyiLaQXx+7APboY/aN7+lMasPK8mrZluqx3xuSf/xnQKj9ukF22UeW5ozlVP8PtoaZR5trLT3rtd26UccQy0fijZVAlNFvY196PJV0Y7YVtQzbaPki5q5tBWI75yV7KkkH+6xdNmW6hjjQ80HqV51zWXX/V02Woo1Op9xHCX5R9nUfFXXvarnUT41myv5R+27yqum9zWdiTKI81DTy5I/PsRnx2u4Hoz749oPXZ+qb40+rDu+t4dvad/5fLSlvoE+Nu6l7/OLXX513701Gy3511KeUYuFUbfVx9bmv6uv0e+V5oH2XovbXe3bLmMhN6/5mi7d7hxHZhgv7Y+oT63Zc83/8/odnc77g106WooJqp+H+Ae9Rp9V+p3yxHN1/2hfTqXjo/6ojsY+6Lzx/YPqncqf9zJ39RyCzL7tvsQhth5l1xUD9/nskh4foiMczxFMtc/7Hb8/SuAogaMEjhI4SsAlcARTHTXhKIGjBI4SOErgKIEDJfCDH/xg5+29Lr51kaubE6UNndJm3u4Cmi+0vxmYqrZBURpe6cWIXte1ueTFVO2pxbrhwDa0fW5YlV4Q8EWcbpjUNkni/XxWaSM1buLVpjjeyw2brpcZsa348qm02Yl7+Lme4GjJmLy4i3Lv2jDatwnFDaGop3of9U5fOiiQif2L88k5Z1uxYLVrEynOG/ugm/6xIEc30aK8S3obN6QUTKXf6QZZ1JnaxluUSRxr1watPkN1AuPTl9K6wRY31dkvPc1a+xrHwblFO3zhrTKn3NWOVUZor2vDr+RLcI/qeZfP02dpAZ7KWTcEo/2xfzomHYvKpsvWol6W/Fq019iX2D7+fchGc9Rh1f/SeA/1Z7xOCxZiTGKhjcqb13+Tl7r7NnpLfS75sOiT9UVRSc9L9q8vmTjeKNP4olXBVLyfOsViUL4wY1vqi2LxBvXyoxdhVlzsbA14GaOgJBRtoagKn71+/Tp99tlnxkoFQBUL/FjYxNP/0T5qJdotAAAgAElEQVSKV9g3xmYCINB32j19u/qoWBgEfUABPPrx6NEji0/4DAWCAFThB4V4ZKVigeWHy/cGpsIY1P7xfBRN4Tl4Pu9Du4wbbZGoFwpFOePfHD9eWuA5UfacT84NYzllw2JNFg5qEYXmKGor/J19ii8tu3yL2hlBHerH2ra3aTzspbPpKK2Wt8ZChWIzFLctrIh2ltabZRqPUMCPAiSAPJwZBIWLKAKfTE/TvfMHaTI5S7ezZbq5mRsT1WiMwr9Rmi+WVpw4mZzmYj4v7le5azyi31LfqnGkK9eMOUwpjlKesZ1a3hDjeXxGm484cMqK1PspmYklB1jhZ4Aiux7AVCjYc9aqyWSU7t07TQ/vP7AKypsbB1JdX30wO9jegblkZCxRKLR/+PChFUIaWw+K1YQFjvqMImfjesq5XcOQk1++eiE7C0Pa4jgr/susQCgunS/8RHaN6aqTMR4xN6d8YxxXn6Q+bjh0FjXqA373YuCJ/dCGWpCAM1YoGAIAiRiD2SaYbJwtxWERAKLRPqkD7Tjd/mGfLNp03XQwFf7ousHlCDQIAB9rO+kfP2SnYX4T1y1kX2IfUcBKuYERhAWxlLH1z0BKztqFOUVRMeyUrGPRXsg+h/Ho82lrmnNoMSI+VzDVaDw08AbGRNsEiOr2Br54Yf7A5QmQkwNsUPSqQMnWRlCG34L4fHzt0tbZBb0Is5Wzg7JY+M/cs7VDL+xn0TEAh7gXBdOXlx8MTAVwCnwV2ZAgRwfctEAuyqOkR1Q3jIuFsJQvi0VtjjA2Q4s4OMXYs0w9PCelrzeWDzAmrFdWvAx5Wqw+OTFwDQF2fQNOee5MHUUBugOsWlCvASkBqBqiSBqAM7CIwV/fpQVAkZDr5i71wZgG9g6wPoKZCuA0tIWiYRSnow8AKWUA+GqxSDczzPM8ba34tJ+Gg7EDmFBUnoEjXszbAqma4l7Z7UfRO8bfQz8FaGjjs4JwB120f/rpboMcBd+huN4BwvakTMyXCY4ykEVZx1gYBL0k4wnfPjjQhAx17kfQd/fTmDPzASyOzoCjk21mrTJAlvtQxhcyWbVsNpndKuMu3Ac7CxfYH0cj/BvPzQW9VoSdmTcQXwFC2d6lwRBsOQ60cnDJ1mIGmMVgo471oj15vw1gAP0HW8oWbGJgInFwk4PZXCajQWYpMxY9Byj2M6MQ9M/BVj4ODxcQOh6XQW/5JGxHRPVSfzx0cOB87mxoxgLSb8GPGZbmxfj+Qx87yGDfxmcDsL3e2Bw182QgD9i6M+ooyxztgwBti425AIagUl3Hc97Ul2v8dx/gOs1ckb6/XbNkljwDPLouOGjxfw+YqolNmZnKbEeYajxGze25ZKZqc1/3F+rL2nxAGRehh17s7v6kfcYggzYxJvdRt40fArjLdGg0sngH/Wl9FObdDx4wncv6SJnTB4qhN36Y88H8kPGP8SjmzWwDdkX74XN0/RhzZcZE6DkASGQaQQzBj8ZtzWfMvYecKMYLzbM1psRYgz5Bl7AmgXwJpjIWoslkB0Qe+8/1FeZdQVnIGd+9e2f3E1hMcEEp5zabN0o046ByBisD5pDZCPOHOAY2wb7FLAAn7WD0PmzwJN1c36b3l9fp/fvr9OKTT9Pjx8/S2b2LzJoFQPNNur5y4PX1zU26vr1Jo5H3D4xTzO2RRzAPoS0ilpOheAC/fHKSACJfrgCmWrofNgZegE8dJA/GXICpNpuTtFlt02oBoDCARC5jgKnws9o4qAogK2NtyuAxBGzEXYx7vdmm2/kyLVaICwAXDQx1i1gEkBhksN6epCXk1x8YSxXWqgTCE5BEYJrJL7Pz0VbxHfXc/beDvfGH61fIAT9grcSI6ee43iY02BiqjLXL5w/PAEgbDGK2boZf3iK/HprdPnr4OD148KABU+GZuA/2gOuZc+gagOtJ2iKvh+wBzIJuckz2fGMr9MMBHAg8tjmHzr9//97AVFhT43cwg6FPaAvjffHihV2PfiiYiv1hvuDsa2R19LWRy9SZqcAaC/0AyIkAZLBSffLJJwbYov/0+fIDA/iHY/G1j4OpGt8sh0PZ2okHV+Qi1AimskiZ1xcWv6UglvsMHFv8u12zKYDYY43+afPi6GH93/rMkg8u30Wmvd2YEp+rexSMP7rXFa8v9dUB1IbSbuKC9lvzLsYLXU8SaKo+nHLXmKC55iFrf+0rgVjcm2vj7u56We+J8agk531zRzlof2vxlNfq3/W5bdnjS3Ok86px/OOcqT0EsNROjKs6XuYgsc04Do2vOodR99COgqnQTmmeo8xrc1C6t6u9ODY+P/aZMqn1r8vGSrLi9ZwnfZ7mKqV7dX+HOq25R21udE40VujcxRxG+6Lva5hvlfQ26n1Nn+O9cU5Vh9mG+ldt1565bd+L1+wp6gLtvaTXNbnU2o59izlnaTylcUXfv09/Ywwq+cySD4h6truu32+HtfHV5rvLb5bmnrZW09VSe6q/Go+ijLp0Msq79hxtg7KjL8M90ab5zoK6Vorxsf+xnyqL6Et5bWlNVZNv9Fu153XJK37XZaOleSjZTbSL2n3q0w7xzbXxxvZrenSoHPIZMvkAod0aDn3WPts+5Hm+u+36VrLzGGv477j3oPam42cujLw5n4XUPCfKqRR7Dp0X1VG1jeg3Y8yujVnt4KNYEdhXS7GxFMf0s9g++6nzQNn5tcqEvZs3d82ztlfyGaWx1fS85Mu6/HLUzyOY6hCLPF5zlMBRAkcJHCVwlMARTHXUgaMEjhI4SuAogaMEDpbAP/7jPzavzHTDpLTJUXppU9vw001L39RvT8WMGxC6cREXwqXNgdrgSu3WFuhx44svz/Yt8vG9bqR1vQxqX7z6S8rSRknX5mSUbWl8XRtz3CjZ3Rxpq9BKc8dNU/7N8dZeFnL8JbDSIZsjXZsitXnWDd64acX+Ut5sQwsOdQ75e0nPtEiKOlraSCz1M276q1xVphwLdSW2X9q0dXvaWlEZDKv0giDar45TN7dLc1TaxMY98Tlqtyp3XsexsQBDX0zrM7SwIso89i/2Af9mMU9JDqrj0dbiiwMdQ7Tzkl+IBSE1fS9tLO7bYKQ/qsmceh/1o7YxXNLRuKkc7WKfDGp6VLNb9SmH+NmSj65tDEc/yBMpoz9gkUJpc7skj5K91+JM9EWl9jgmLQSJfrjmA2hvGqvol9mn+HIRBTwGvZCiaeqUFbyhkE1Ov+9qm/MX9R4vLNAGCnRRoKonWLN4D/383e9+lz7//HP7efnypZ8enU9Mx3X4Q+AD2kOxE/6wqA/PR1ESi81LYKooD5UZrrdCu/Nzew6KulBoRRAV/vYTtpeZ/aWfZrd+Qj/BVCx4Rb/RFvoJeaCAC+3j39Qx6iB9p/p6LZqJzFScf8ZtylvbZyEvr2EBFe4l2AC/RyYvfa72tRaHS/6F92lxEeSsfq5vIIS+gak2dmr70oqfce46igzBSoUXNffOppYXofiwZX9gwVkv9YcTA0zN56u0WPlp9VuwpwC8gt8zGMJ1sy16V1vs8pGav9X81jfxnbG9b+I/SnPg4/CCdYBDnIEEFo3Yj6LGjYGpnJkK7CUoxD6xwvizs2l6cHFh7DBXAFHZj7PBADUAIBsAEbDZ+/fvW7E/iu2ZU3B+UdDcxPTMOuJ61+a0mEtnI8Fn/rf98NTdLESc2o+i+PjH73M/En0z9Iq6r0U59Fslv4TvAHLBukOBtS2YamqF2mjPCl6XSys+9niRTy4XcA77x36b71lnliQDQ5ykjTGtlU5Z9bvYhheloojTWRJ2YwFPTRdM18ldunfvzMBxBqJB/+7cL9Jf8iUz26TfBGsAP/M+uywpx9ZuUCDmwAsWEFMWMa9h3FAWC/o6nUPGEhaNoh2/10FlKLwdT5ztDmMC2MvYlG5uHEy1RDEwWG0ymArew9aRocozn55p7EMZWON9dwYak4WxTXgO2/4hm6kD2jT39DjqAAAWkJ+eOpgKeoLCZmfBAJgKrBNewIpntAWzGVgohaZezBkOFNmCfWzjbBmZwYSF6gZnaVi0YPNOlwUbQ2G6M3Jl/TLvCsZaLTRGsS8BQO3hBga6ysAmztMOqG8D9i4AGzILZm+bRpNRGoMdrQd2ja35DmflWFuxL64FkOYkg4bARmJxIS/+AdoDw4aDEGFzC2PucBYojGmQTgxIhZzFgYQGeXEaEwEp+XhZ/EFGKQCBRgAtgB0LgK5+3+Rq7CGZrdD1FPkQ/AJ0qQVTZUhTo2NQAQca5oJQjzYN+xHm0vxew85HUJUWHTiYC34axd2W7/RRoO22T3UU3N+Oa9TPLRZYp1rf0PpNZ6aCyPFjMSI3Dv9vvgIgKGMihG9smVvWFgOchWxIhjaMyXRVWeDyWMFydQcWSYCwWkY4xHz4p9HQwVQA61q+BvuAzTe6b7PrdkA7zaw8xm5KG8523h8BTHWXZguCqTLQk3EmuwMDphuob5gWuHa1SiMD13meazlw9pmm8xZDfWMKf3lMA5DDC3xoF8w/6WuZczEPjXGbucdHebLENoDH6Q/pNzxOYTCYH/iUAKbKDDTeL++zxks+V/N7gvlKaxFnpfKxMqdjLupsd+2pye7XCLz8mAWaMtDnOHjAdQ+gY/MPAPCNYJ9gjUwN4Mfbho46i5IDf8YZgO8gYHxvcjGf5PpT2zcx/5DnkH9Tzro2pH+L67EmBydolQC/HN9L6zfaIvpEMBViBa4lkIn9Qvv4vDmwB+xomeWP8UHntpafU0c1JuJ3gql4qIUzcjrQiM9U+dDptMB5nzvmRoh1WK8pm1ETo3Z0oz2F3vJBY350PTWGwJynO/MbGA/BKOs+H9tZFit6g7RZb9Pl5VW6vLxJV9e36bt/9p/S8+cv0nhyZvEVINx37y7Th8sP6XaGQxZm6WY2M8ATGIgePnhgQwKQiiAg0/UcC5HvQr/QR+Qh8FEARdnPamH5NfIHvxe+bp0m46mBtZbzta09AMp0vwq7Rdsb+4GfBaBqBcYmxDmLPb5WAcAfRxWs1gCHLtN8CZA3Cv4AoIJPBmvYJI2m99J8eZfeXs0SeCVXa2dYMh0BR2/2DQaERf5p63zqfMu0qrqkYCrcD10AKxXARWSpXCxapjifI/fSiKOmD2sA0zzPWhrLJZjLAHwHQDWl8/Oz9ODhg/To4SNbZxsbW7Me6Bn4WsFUukdOnwe7wOcYG9bV+J0Hl1iukeMa9RM6TjAV7Bn/hqyUmQrMWw8fPjL9xYEqODyCgDTIBWNyULHnqJQz4gHzwp09JeQBOJBlvTSdQk5LwD4YqZ4/f27j570EUxlrWs6pusBUtGfzKQDYZQZMQ6wZmIOMmC3wGn2nT1HfwQNbdE3M9tVv7K69mCd/fEZtyRfV/NNOMlP5hzJgcgx6qa4N1efHtSLvqffP2UP5p/HxOZjE9eRuLGuZY82XVYCv+2IS7bH0N++N+3KlvTuNt1EOXXPxvzZPrezYTm0ONM516Zrul2jeFOdf/622obqhcV7lq3FO14AqC65bOQe6j6p9VH+1T5ZqW9qfaAbxOsouXkdZl56rth2fVWo/yrdmM3F+NS+OslCdiH3nfgN9O9/HdfUt9ol7HKXnlPwY7fQQH1TSr9p92q/S7+obNP5GnXRZyj5PgT2upAuMH7q+UJvgc9R/delftGXOedSpkj6X7o3PjffF70tyrtmO7i9Fv3KILkWdOuQejRc1Hdcx8fd4bbRf7b/es8+vlPxH1P8YC0s+mJ+p79Nx0LeqX+Zn6t9r/kr7qfuT/Dz6WF1T6XeHtH9IPKrZc5S9+rxoy1GuXXZV8imleHeIf4r2HWVS8v9dsblocz6YppJW9bBma/hcn3Oo7tp+X16vdPmVaFfUi5LORn2y3FvAVKqz+sya7RwSE6L/R7/iXMQYUJorvSb6jZIfjuOv6UP8XPMl/K62rTrWvmf5ZmAqbVPlVxpTqc/77CvqF/9dm0+0dwRTHeJhjtccJXCUwFECRwkcJXAEUx114CiBowSOEjhK4CiBgyWgYCpdCGNxqpsTuhFY2iwtbUjEe3A6bWnTq7YBU9oAjAvwuJkVF/O1je/aJphunsVNHt1s6NoY1U0bPkeLQOOGgW4I6MZJ3NgsbY7FzYS4qYB/s/hHN2BUjnHDii869OUFNwHxPMpIZcCijkPlzXmKilq7P+pITU66KVV7CVaa+5r+sn9RRpRf3CTSzykfth1fwNY2sWsyiTJAYVg+ZDMUibIg9+MXx6UNrpotxM3UuGla2wSNesGCqpI+q61wY1btQ/Uu2hz7x/bjOKKOlOwnyqM0n106RT9Z2kBV3SnZfGkjkNeVbIzXl17W6X0qh645q236lvpa84VdgabLZvcFqLixq5u+JR2OPrRU7EA/WIplpQ3rOH9xPLV26AvVx0a/VvPbUc46Vm7Uo1iIPlpBNSziYxteyMMTqZ1VQF9qKbCMeqx6x5iluqWFHY188kvgwRAnNa+tAArjQ3EUCpdQNIRCvB//+Mfppz/9afriiy+scAnFXLR5jAN/FDTBk6NZ0IdrecI7rlcgAcccX7bqeNAfygsF+zhtHWAqFlqz8BD959hR9IqCO9xH+aKPkB0LvPA55wTjps+irPgZ54/t8PMW8OTj1yIFPIfzRtlY0X0+iZsFaPiM7bIADe0TzAbZKlCMRV6qA+r7oh+krrMPLKSMYDwWLKOQbTwapNPJyAoM7+6c3WuI4sm0tWLu8QiFbWdWjE4mCZ9rB7fM5os0t9/XVkyYTsBGMbaT3r0QDQVsOB1+aUXQYPzQP9GmS+Mr+eh9+UHXPZpzRPuP/qMWd3d9I/PwO2fzMOYpFKg6M5UV6QNMlZmpIPPJZJjA+jOdjtPF2T0Dknz4cJluDEh1bUwQBFPNlwsrXoedougRhaFkEnDdcvCLzX9zKnoGBeTvfBzONlL0sbkAEPOBuZovFsVTzGN8p/wIGsL3WvyMf2tciDmcswB4QSz9XlsMPGkKHaFrsBkFU7kNOlMK+xVfhJtvuQOyyVlWPgZTtbmy9s2LUb1oc1cnvCjWARz5xM4TZ3wBkAon/nvN7NaKjXkqP4s8vZ8tOAtygy2RrcqBVN4ufQ5aQ2G+g7scpAOdimw+cez4txZWKzMf/Zr6Lc4T/bMzPg3SeOJsWJAH2A+MmcpYAgGmQrE/9Iqn9rselmzMCzLR75ZpycFUXhCMYmjIzQFjzkSBPz5mB1uQGQD9ZjEtnoWC48nEC49RDAtdAUsHioIRHwAMwI/jMnKMzcXiqtPtyfi7B3JANphDzAmegR/IFv/Gd67/zrpHsAXahR2hr15Y7cAcZ/dD4TOKtNvidY/vkIfrhwGdDMDmrB34nnLl+PE3gW4Y12Q6Sadnp8ZwhT8LgKEWCyuobuJvU4xxkkEPPQNXgX3JbDGDZuG3UThvYLAGsIRa1z64iKyA20mpnD+I7e/A6HKdLwq9MQ7IzQrE791zwDUK5LO/wZwRNA3bQTgBw4iV+m89brgt8gT8DA5G9zJezXUP8Qv35So4AFyNKcy/s9qN3C+TP8FBYBA0MNUgDYXtwhhQCBTLzEPWFwWhZn/AdQ7smKAAPMyuzSxSYKSCjg/HAC673AAOQKE3wHGIu/DpABw5KAWgCbCKUAecWdMY8PrO4kCdhi4gJoDNCmAqAKRtus33u03BPw37uH9gIAXkH5PR2EBOo8wm5fD+DLog+DZLfhcQ6agx6M8ajJZgjcnsKCZbAxRBFg6KMnbOEXK8gYEtcC36aqCuzCwKFjTX+bX76wziMgCxsYa5zekP7EAZW+iDyOKjaxXNldkGP6MvwOcAewEcFAFT3laZmcrLj8is56Ar9Yd8Hp+D+YJ8AFQv9ZGy1jUB/TPuwbw2YB9hTnTWwsyylmMYnkl/77HT+0b2GMQh2AfsEsCG8Xiy873f60w/DqYCO6mDyVr5r3L+PjBwHuO/yldzM/VjjHn0p/R5tHvNJXbyCAMVtqAtzeV1rjVHYB6uzFTOAufstvxDezKZI38wBqPdQ2tKOaPmjS1QqG2X8kJMxg+uYaxWMBXnS/VUcxLmXVw3wIdyDWW5fAb8MU9THfMxmdI48ts9bHaOZOkcGisVnKaDw7fGwLRNfQPnvH17mT5cXRsj7V9976/TJy++bYBb5AYfLq/T27fv0uWHKwP13M4Xtl64uH/fQDOPHz1y4HNm5mJ8c+BuSo8ePUyn04nlrPgbTKWbDQ7SgMxmxuwHH7W5A3AKLFMLZxRMvTQ337Kxsdl02py1TJjwpwBUWWxcOuMufhB/h+Nx2oBxar1J8wVYWtH+Nt0ZsGxk7Izj8Vk6Pb+frmbr9MXXH9KtXbeyvAhj0nW5H5yBPrTARz1UgnPjdtQCMJlrQB/wA+Y/5A2Ya+YQUacdTAWwmOdYznzmDKKYOwgWrM9Pnz4xVirEY9Nfiwt+OIrdBzZK8bHRn9JvkMWK7G6ew/AQgvYQJfSD+wIYF66H7RFMhd9Pp2fpwYOHxnAF8BjXxbgeuhaBsi2YynMryFwPZSAzFfIyRHnEPMQUDPdv//Zv09OnT5s1B+0c48JalnsQPPSEeYXlFjl5UF9u+amxT/YMDAwmUDAzci1Euajv0L1lj9nue0o/0X+2edAukIp9U5+kv8d4p+vY2j2unw7Oo1/zuLUL3NHxcH9E/SB1Vf2/ft/2pWUOLY1HfRnHQ3vr2lvSZ2nfVQZRHiXfzpw7+mGuB2krqif75BznKMolyjqOpTSemuzieHmv/q33RhlQl0sxnXOj36k8VP9KelnTG80B+Ix4LdvTeajJPepg13Ul2epncW6o51H+Kt/a/XFuos2U9FPtDt8zp9K9Te0Tfo9j0jjCPVDNv/S5XbbD79QOVSfo/6Jf0PngvJb6WLPVki6WbJdjUx+Le6MMtT+2lsuuruQjS3NJsGX05XHc0fZKfY62FHUiyqumj2pDaju8vtnPqgAoVEY1HYh6dqjeRH93yH1qXzGu0edQ9+J81/S/Zm8qm66+luYvznH0ZaWxxns01mhfOE6OT9eJtbHX/DbvLcUi2ojuP+2Tacmnqp/ZZ8v6PddBHG/MNWo6f0icL/lctf+uNjTGq01FHanF2C7/XpWPvWT4mAUy5hs6P/qcLh+zM2fNsUSyt5cdYey3Pkv1SPtU6g/BVEb+p3uIcjCKfh79L2NZycZKek69ibqrNqnxsZZj1Oxc/VBtbmt5QLQXXUOqfTOGtr6W85MPtaqwcNb0KY4lzlm0w5JcS/KIn0U70lzgCKb6Jt7weO1RAkcJHCVwlMAfswQ+PkLpj1kax7EfJXCUwFECRwkcJdAhgQim4uZC14ZA3Fzs2rRtF89etKeblKUNgdLiu2szo7T41s2x+H1tcc++aIFB3PjTBbpu/FFmvJ6b6vpsFpni77h5yuvi5njcPKltyuv9pU0jfXZtUyz2QfvIjRfeq5tA7BPlxo2jksqVNkBKG8+xjUM2l2obnlE2qnN6T7w/9qG2uav6HJ+lMqhtsPM5XZtMcZOvsVGeUp4fVJrbmm60m2W7aTP7qd9z7Co73RRUPVd54D7qRemFQcn+tcAA3+uLs1qfVfeizA997j4/UfIz0V7V9lR/2O/axnnpc31pG8cd/S+fRXmrTnXpZ83Hl+yv1vdvElz/kDZUdhxf9Iva39ozVIbRr3f549r4ar6sJFP2jzGjsd+PGDZKrBttDwisQVEw7YRFRDxNWZmdWGRNNo9YCBCLQ6L+xA13jY3qV3jieOqBLc9PrwY4w4q0NhtjpPrZz36WPvvsMwNS4TnoL4ur+G+Nn21R59qKo1hkgjZZxKpgKvZHYxX7iz7gcxR3OcBgacwiAFNBlviD73nSdSNfFG71wYzi4BH1M1oghc8VsKF+jz6Mfcaz+BzqKubJmSIGO6xeqvssXqDcWHDPnIT9Z/Eq7uXp4wSqsSgyAqiifyn5ZY39+J1AshgTvOh4ZSwXYD5CIfNiPkvz2xsv4kZR9WiYpuOpARRQgG0nib+/tEJ7FNebrK0IfG0FkihIxAu+4chZRxYZHDOZnFoRqjPp+AmvMb5HXxkLMQ4trij5lVJMVxvXeFCSaVeutOvTnEHCSv8zmArFnmCmAqBKwVTT6SidnU6s2A7F7GfT0wTmkcvL9+nm+jrdZjAV3plOJwCmucyNBe4kWfGogQMym4KzCPlpi6ZTJ22hNxlZ7LvMMKKFZ5SFFb1ncBB8A+a5FNPU/mnPmB/VaRaSxBeX6qfZNooQHaTTFimzqBjMXSza2wVTeWWL2boV+LUsHNF/2xwlB6sayYmceu5jyQyiGZzTxhkHPeH5OzoCFqY+QJFt3oQiVIADAIwDMCATEBj7EMFUCsBswSDeBhgRKCuASNgHLYSOYCr0HeAKAnLwb/aVPhBtwgfAz+OHYMiY/9H+Ps7Dtqk/AODWzifNfd1YcS6AEPM5WI8cTOWFqwS8OKOPy60tYDbAhwErnOEEBa6+7nGAWK+3NWYc+CXzfyfOhuW64sWyntO2BWPUZQc2OWAKBc0E4WLM+IPv3ceCsQeMTgA+tsCvVtdZT96yU/kzfS4xJwRTQbYec8AO4qxpbeG8AxUgKxRBE9iKvnghtOs7gWJkpDBWB9OxVvcMoJNlRmCH5uwGqsmMQs5icWr9RPsAc81nM5svtOE23toO/QgK5g2AlEFjBPSR0dLAg2DCWsOX9VP/pG9MJQ2YyvGKPuf570yYkdmpXJ7IDRBTpqenzoLY63kf57N0O5sZCM5yCauDB/cI1uIAq+H5DjajXrUMaFk/bD7l1NmGkamVM8BSzBfcIeYeA2AF3TN2JjBTOSMedKQZoz3Q9c9H6Wf3mu6goQx4NBAQ+8qiEADuMhgFYFjM2Xg6trwFMQMMYgAzQ86QCxhEnTXMoF4ZdHVnAABcj371h3nere0MxAJAajTKRfIOZAI4Gs/DmAx4BV0iOA+sL8ZEBEAT2F8GZn8GpCIzD4Az6Ml6n4AAACAASURBVJMxdsEuXVZuMxDDXVpv8Xz8OCgWPwb0MFmguNzjY6tvJwZ4ADhlMh2nKQBd00meDmVYcrBWo1nyT+ZttF3YDuMQfZnmmm3MIedWe6BJXFPjmQ5497xUc6sWIOV+ivHB/aiDJlwGLZuW5omaD3pOiPyZjIstY6Q1bPGqLZJp2wHTqufFzFt138pknXNiFuJZzMhzw9wF9gKZAUgFwCX+GMhOmKnwWbuHtEmLpR9kQIYs+h74QPpIA3hnHeGz2A7/Hfce0De0i89LB0LE/KyZk8B2iPa1+FDXe9QZzhmZbhk/Maa4r9bk4hk+qXkR+8D29G/VGc45+6JMm/B3GC+ZsRhXGHdq+TGe1YA3M0MVYhDHqHmYziE/dxmltF07W5P3MbPxwReCbZJsjhnos944qPtu20vL5Sa9e3+ZLi+v0831LP2n//yX6eGjJwakurq6SR8+IJedpSUYzwYjO2AB6wSAJgGWAfMU+g8wlelTBiobCHV7lx4+uG/MrWOLuRPLhQHGBjhmuQBzKmzT81rkQljT2CIj77mZ3ABMN0A9HQftycHoBmA1hkf4VvwN39azPt/OFgboXd+BlTKDe7cp3d4iXq3SJo3S8m6QZpth+urV23R5deMMkDkX03kzPDKAWkNnUWpjV/ZsDYjGrGOHKY25C0BSzB0AqsIP/9Bu8EyAwLjuhg+zHAQDS2CmHhiY6smTJxYj0BfLCwG+2t6ZDlobc9cj6r6Dd50pkbaFZzhYy2O2+jUFEVFHCVDiPojpKgjPtg76Aqvog/sPjZGK+xIO+B2bb3JAWOuPvdgftu6xGn/ioQWIz8bkCzAV+m9sX5P0d3/3d/Yc5IlcX+peDGVO23SbcjA/n7XjJ048Fhg4rAFTZcCzvE/gs2Ls4l4F49CO7ghbq/pArl/0jFrN7akb6qPwWdxjKl0X73EgVQue4iEC7K/uQ+kzqBPqM6Ov3O2z8Zw6QFtYImt+lnKivnFuGOsYYxpDEWaZ2GdeU9pH0O8Yp2oF7ppzcKxR5nGeSuMrfaZzxe9jfCiNNc6nXqPj1bbinKkM9slI21d5xPZjm/ye/W32JwK7RpxXXferXeq4azKIY/lY93eOh7AuR5nFeSnpbnzOvn2tki1rG3yG5qe0Pfpc6mq8puRntL0uWzhk7vk81dFSbqR+kPOm88dnlWRR0vOaz7Oomv0JdYzy1+9wjcoGrgjr99KBiHFsOj7mWHyW6nVJD7tkqv2Lv3O+o0+NclB9LMlNZaJ9Lul11P+av4lzdsgYta19/ji2rz6WehX9b81XRt0v6W3Nd+3zMTv6lAdVm4/StbhF7Vd9H8fJvjE/0nyQMqj5Oeo87lW5xXnWeBn3CkvzVvusNvauNrifwP7VYi/to12vtqzw37SPNbnV7Ef9Cfuh15Zixh8iCz8NyFuO8SA+j7pSikf75MGD2dQO4/M0Pse4q3ahtsM2NEYAPm+Mx5U/h9hYl21HP1byy6WYpftIpTmNPqpkY6V8otRXjT0aF/l59Mu77e7q+aExWuUSRV/S10N8YGyz5itUJ49gqn3WePz+KIGjBI4SOErgKAGXwBFMddSEowSOEjhK4CiBowQOlMAPfvCDLReepQ2KQxbOcdFferS/4N09kRvX6YuK0n36/aEbprvFhR8/s7R5wg0GLbSIm1FYuPMzFmKycI19jy/R0GfdpPMCFy8uwJ+4qVDaGMJn2m7XhnmpPT4/bprWNlfRr1j0offqxp5uLB46P5RVaSMkbmLXNmRi30sbf1GfY9txA0mfpTYRN8d03uJGYuna2K4lq3L6E36PhVNqCxzbRxtnmfEhyqi2URX7zbkryVI33OKmaZRraXx8FuVRm+u4yaighLjpV9ONUtuledA5LdnQIS6ztqlaurfmV3UeouzZr9rLG9381Gfyc56o2zXWqPdRv0p2En1V9I012e3zCTW5lT5nsV7cdC3NZW1+2W+VAdvVMe3rt9rvob5IYxljQJcexj4Q0IMCIwVTsQgJ41D78ZdCmQdATiVW/xPHobqgMYc+gHLT+0x+drK/r8JxzenZmRVHvXnzJv385z9L//ZvP0ovX75Mt7c3VmjlBTPtqWe7+uosGyjSYgErCpFRsDuZThtGBRZ1UeeZT2hBkr4oQyEhCqvAkgUwFeUIObGAh0VcBAeg0NeZU9qiU7TPF9qMlZpzUJ+YL7BQDH/jD098p6zJBIEiUY4X39H/qewJkELBIIqyON+4RnMXPpMMJ3wurt9nG106yReqKEhTv09dIcCDjEaQHcBUS5xqb2AqMA4MjZVq2B9anzEPV5dXVkTd5BPGWrJNs8XcQFXD8SgNM9uI6X7aWuE89NuKOzJbx0cxMuRZpcKP6A+j3675/GifnK9S7K4VnHTFHMrUCuEJpkIBNJmpMpjKWKn6KFQGwMXBVGCJA5gNYKqGmer6ygFVt7dW0I4T+cH4AVk6GATMAGvTdxT9u18B0CSDP1AMbcXvzvDmfzJAxwpmd4FHTX6RwVRmi3d+sj3HxrilcojFS16QDRYUz5O0uK0UC3z+dsEx9A3OEDEyQB+fTQYHMlM1YwI4B5CLzMKhPs98KP4DG5qRL4BBJW5BtgXmVlSbT/QneIeFryiqNyCgFf16wSmvxWn0kwnAOig2hT/3ckCCqZRZyGO0+1T3QW3BPcZAwAi+d3CQAyAIpnLgEYFKDq5gpY/6VNyPvsMHwA/hh2AD9QmluNjOF3TlLp30WuYbMiMsFqu0BGMDKo0zKqUBrWV+tNb2WjCEM+g4O5WzUMGvA/zXM1YcO80/swNFFrt2bn3OnKmr9fNkeETs+PDhQ3r//nKHTQqxxeRvoJe2KHdXd5y9oRR/IT+yRdC3414UcYPFhkXFuM7/oCjbWSmgMzY/mQnGGGtxhQFUMMc+JrJY0I48xgJM5f5FWXLIRkSgDGR5ejo1ZipjQdzcpdvZbZrdZjDVZm3+2nQvF5A7wNIBHE7g4WBrhwopgK0FUwHk1m9yFnoY3d0H2iaLoGEXA4jJmSJH44nZC2wJ1gtQzQysVIhBBvRdOyBl2wM+qckxAFAiyMuxPugziukzc1nPi6o912FxQWYkMX/poFOzIfOZnsOATMjiGoBW8Em4Lvsm6ksDRrdmLYHyc3vJ9mSohBOTq/0QWJMNfmuMLgA/OsDIgMyTsflqdGFlzFPOAAb9R//gqqzgfwvwrAMaAbyxQmOMGRc4tZXZFP4bDQCOHlv+xvGNMjjRfJkBqdYm5zsD9AFs5UxcYEwEm5D5k1w8DTkAXD0ZjZq8wACP2d/CtZ70t2l7sknbEyARXO7uH9cWRyz3Q3vGbtGyXCwXAM2tTRcgi8nYWWjI1mUkOY2z4jjv0l0GEdD2GcNYQBoZqmhLvK60x6J5AmPOCmxh2U+ozySYqv1bT272odK3ux/JgDthaaTNoS+QE/yHftau71hcvrtHhnvAYIk/ykDKNSnmlTG4AQPJ89kvfz5AGs42ivkBYACxBzrH8ZMlEe3PF7emWx6bPJ8g2wwAVU2unJmp6EuZe8X1XSyiZfyJewa6D6E5pIGKMxiIz6qti5hjsC9cX/BzyIqADM3v0Re0CXYbFvLFtWjMQfV7HTPaUnA414lklOJ8xrwrtoc+q+y4Liqti1W3CIwxRjPoBBgSM5CeuuryA/Odr4fgaxEVYMrIUcA+BYDRu0us067T1Yeb9J0//W46OztP795dpg8fbtLN7SytllgH9NJofGq+YL4CsAWHLgyNgQj6BT+ANRwAlQBYmT/bbNL983sGpsJhDwb0HPk6DwcU3BkbMfoBMA3sC3HNfRv8mrFaGjNeBo5mZjzLy42d1ZmY7L8cowwoZkyFAIqtDUzVG4xTf4hDDPppe4J41Uvv335I7z9cp/ny/2XvTXtkS44rQc/IWHJ9a1WxKIqUxIE4wEBACyNS84Pn83ybwQA9mySSQqObLTW0kNAyUhXFpda35J4ZkZmDY8fP9RP2/EbmUzcG6GY8vERGxr3XF3Pb3K4dt51yenVfXp/dl7/7x0/L51++quBo+iSKH/DzXVTKimqMdV/te0f5g+Rf7nW9klPI11DREn4C9WqOQaEdgKm0xwOQ6jqATtgXYG++F2Aq/ODQC/xTxVIAyji2u7K8lhwTQCX5d7lqeuNmkJmQkdls8MdFA4xLz8p3hgxg7bAmuO/o8DgqlgHkBDphDwTaEUyF6mEE6krvy1cCmEr87YcyECy/GwDf0JPTWTk+PirPnz8rv//7vx8+McBUeoZ6kj+as1e60jX11XQtwM2sDgy7HlUYAYqGHa920u/NOkh/Z4BStkl5z0u+HRDhMcdmN9o+x7/L++h1u6a/3v2t6pZ6vgc6HfaSdW8jns56X/5Bb29eS+UNc3Gdp1H19ixu4zRfp3lvDyo+Gpt1T496HFLvAzQf9duzt21f2fRNb24+x559cVuq/nxuPZq6rRybq9saf3fUsznqr9duj78kA/jtPOHP5znomp5xWyy7l99xaW5j7zF6spF5cROtMm3H7OyYHPr3zsOPaWdcMhvQQmso/SpezbER9xuyz6IYgmTW++2NM8ti5s+xNXa943rD7WDmM28rr1Nv3cbW0nlU48+61fmCW8l2uMpD+gJthm9V+T3TeJNOy237+Mb4yuVgE59k+vX0i+jvtNd9vfXf1J/zgt83pjceaitfz/Isufd9gq911gsuL9lGZd2a9VqPlr4+4p9sszbxcH7G//Y59fZFGp8AUcp96Oljlz1fWx0EkOVR9zuAKfN0nntvLbOsvc96a2/vtkS0dDuv+WgOWTY26dqH5HoTD7ve2qT/e2v8PnSIeyuYynVvT3/16PJec6yVqXqy4HTWnLL8+Vyd7j0+aLVI3x2hy7l/zjZ0jNc93qO1cT2n79xOqq1Nc/KRbtKNWU9lXnE92dO7vX7W+/MDh3i3r1nWQXrW5XmTvPZsvOuQh/h3kz8mPvqjH3x/mxv+ECG317cU2FJgS4EtBbYU2IKptjywpcCWAlsKbCmwpcDjKfDDH/5wAFPlwEBvY/6Ylj0Y1jbmfDE3FijMm3L9nV8qbepfbf9rwVRo25/1l7u4hrkoMKrEdn8hint6zygAoSB4BlONBRQ8qOFrsylgnANL+LuXKOJBCH/G21awML8w8fXNL3Q3BU7yuMcCIb02Mt/0Amj+XO7Lg2zOa/lFtAfyFBDy4Jf4wAM+vRcHnoii9R+jI55Xon0O4vX6i751gvkASGhBLqdDLyjowdFeMFPj9WC4eH+MrpkePm4PRObAYA5guzw5Xf1z5o9esLHXZ08OerQa0zFYUwdPZjpKNzgtemMdC8yK7vgt2eut1RhPoF0BS/zFZZ5jr/8clPWx9PR51nNj+ntTIHhMXsf0m17gZn3Vu9+/6+k32Tb9Rttav026pcf/vlZOt8y/Pl8lRffoPsYzeoHqABoHF2AcblvI7xXhZMDdMXlxvnI9qO99nuKv6LMmy80Ws6h6sFNP1Eci1T/+wz+Un/7sZ+VnP/1ZJFIhyQqJbngOSeluEwe9E6eB39cqEgQeA0ijJKQpqldEojmrBbhMup0UPTzxTFVFkEyF70U/+RmScSXNApACZasqJLgPyVhr86/g6E08pUQ30DXLKebF/DyC4Xy8uOaypeolqAaD5HGcfq+T6KWj0ZdO6u7pTadZL7mlZ8/cBmLuAFKIvvhb4C2BwQQMu7y8iKRD3HOwtx/J1ZH0DNDBCvp0GYmAt6vbcnx0FInap6dnkRQ+iSS/m+Cvg6ODSAIPXgvkSWAHhoQvJJS3yiLjpxD2dHvWh65zdb/7Km4zsw4TX2R92POtsx7PfysxlRWCkDQO/5NJ5airospUBFOxyg+SQsGz+LzYm5cnh0dBfyRHn52elrPTkwATAipweLDPJPuofjQfKlMhoR3jRaK7v/zGvBdIfl8sgvdcvrCOAG257zDYiEg8rUAL6AtLxpY8OB3d50cfSt7Eva7v8rPS3+pXBzigbX036BAQrfr7kG0Bqjjf9cpUSmDT+jT9SdBZ9HN7H9Vc1m2tEv8JznF5aX4z5ICn4OM7nd4vHQA5OjjcD5AG+R2gAQI/dJq+y/BQGajqZCwqEkIJdiBOA/fzxH1W2xP/qwoZ7SzBcZFu3wEkgjfBA/rx5NtsX7IfyT4BelqVuzsk2Ys2TOSNZN6ookWwAAEmqhrFKgzuk5DnMLdalQqyssMqKABQgY8PDgCooH3SelJfE3imCi0BoqnfIalbvEig17K8fv06gLgnb89i3Jj/kyfHUQ0JydNa48yL5IsGpnI5ER+2ylT7AfbDP1VngJ5XYvKQ5BrVtVB9yG08QSXiL45/veIW1598TttJ0KBssXgM9MF3AE8C/ArdrIqEkEnY0osLVnxidYGQtLUKNbJ18t1IFyYVE9miCj4Dxqbs3Pu77/QePLLVq96vierSk7PFosxmTCiHXlve3gbYS0A02A70GRXryk4AkGivViGDAFRRxiuYKgCsGC8rZ3DPb5UNQk+SR1kFjIn0oP2Q9LoLUNskwFRhtzC3OmcCLMn74X8Gn2sfR54f9oyo1DVUoqLxC10VVasEigPQimu/W6s9RfWrAAMQxET4DCusACiCz0Myc1CFINGoWRWV3kAzAOWh+wFEhe5fDDqFnMc1ur2lDQDoBVVZwu5jnKhmuAsevC3LqDIKQBurt81DjyzKfEaAa4DSBEwDEHK+UxYHszJbAARAkEJowaimxnmxShH12grAneV1BXOhWkurehLgiFgf+o8Almns4N/b5SrGp38OGMp+4QB2rb6PJzm7D+A+odrld1W/WlUE99fzXid8jkEHkl94OFGrbKW+3HcnKKFVFFrfk7wL7uQ6rsrp6UkMV36r9h7S1a5f5CPoN8bG67CNtFWqdBP914pwqnQE2qna3eXV+QCaBp+Ez1EPDUCFLYGpAJDxvZPPOdNfcuP7hN4eMvtowWdhp2gjnS/cB8w+tOQ/xzLwvA5pcH8S90FO9vf2Bx085oNrDLIv4jutD9plxaCrsBfNj2g6zP0Zp1tvHy07BdpRz69XG/f9Jp7XPiD0JQQugOKMm67ZPNh17IXkk4SN4s/e/kHZmUyjAtXrN6fl7Zuz8tFHH0cFqs8++yIqVS2XtWrl7izAVKHrUckIFdB2dsrx8TH3GMtlHDBwdHhYXr58ycqRq1UcOIDDBPb3AOxjhUv4tuEvQO9EJUFUZtuNgwlA37vbm3K7vGElvNA/y6E6FZRwHEIA4Db2X6Er52UKsNDutKygmwIbvluWtwC8rcrRk+fl+OmLsrd/WBZ7B2U23ytff/2mvH59Wi6u78snv3pV/tNPf17+3b//q/LJz39F/ViBuuAZrAVlY1WuLq/DNoftA2i2HjpAe6a4EHUf7lN1JK0LgOuokgE2d+Bojm0AdAUAVfglACGtsLcrocOfHD8tz549K0+fPosKYQAOqy3ou/DXowrlKuRde1TfS7s/mvfTAj9pTqKB/Cf8DR7VfmEOfw+nTJQSY/rg5YfBF+gPeyD8Ax0Gn/P2duBf6nfEzlu1KPE65Rv8PQ2bB9bGen/zmx+X3/qtbwZgC/PzQ28wdsoGKqC1vZD0Sq5MpTXDb4KpwIeo2AkHnkA/rZ3rEq37up6nr5D9eNcl7+qBAbE+6D2XYX9Wcu06Mu8BhkY6H0Juduk3yueU/cPtgw9kgN11f5Ly6fa1twfJYKqH9uRqQ4cMaJ7iP61jtru+T83T7dHI1yX8wOrbqR/1K7uSbY+D/PK6Z52uvvKezL93uvgce2vo/Y2tcfMdtNdqd+p5n5PTOa/p4APXCz3eWLMznbin9+lrJx7KPpvzlvOl99OTjTx2b8dp1ZMVX49NspNleIzfen1k3shr0Gu7x/N5XlmHZ12hNXssDcZ8tfz82Bx9Xo/RS06Xsc9ja5J5J/Pi+lj0Hu9hMJXrnPxe0scyJo+beCzL2xgfPMSH6sP3Qi4DzhfS69J1OmTgsX3oPvHeQ/KXdelD/eT2xPdZd/h6Z5l1XZX3SL6ePZ3ia5J1pM8ly0aWtU0yhmfd1uCz+xJaI83DwVR+35jcac647mAq5wmXj6x/sy3LfJrp8L46U+NQzE56yced9+Fub7z//HnTOjyk93o2O/vhPdr0xvMYfTeMJwJBVqvb9ryiicam9ddef5PO6Pk8qkzlc3Wekq+jOem9tudJZF8gy/TQLw5D7Ai8y3hPf7hf1tPrrsOcN3Wv1kw843rbdaGv5UNzcp7NstPz1bLu0Jge8gfa9Qam6ulEl2Ufu8cYerrW731fuc38lOfic8bnLZjqIWu3vb6lwJYCWwpsKbClACmwRR9vOWFLgS0FthTYUmBLgUdS4E//9E8DTOWBpLxBzhtwf9niwZAcfPANMze4fLGZg0W9IJDGoGS2vGHubcDVrr/g9/56wRMnE9r0pEB/Ia370Ia+x/2e2K6+PCioseTnnFY+fwU4cxB/LEjua6V2xgIlea1yQMMDYjmw1XvBhv4eEzTJY9zEmmPr7PTPAfTHtNejqwe9nJ8kD5506YEqfc78lOmXgXk58UX8hueUNJ/7ybLhc0Uq2Nh1H0svyObB0V6fzsuiU48Hc/AvB7J6ukTt4VoONOZg/qa1zYFdl/UsX+pLa5vbHeO7XuDOeel9gtq9AKLzdS+oqvHma1p350Hnp7HgsGif1yAHXbNezGPPiQhZh2W6aW3yuHrjzPbB+TPzx0P8lte1JxeemIHrPd5xeviY87Nj48n0GXs50tPR+dlNa5P1gYOpxp7r2Yu8XlwDJHowcSVOfY4EOL4ouyt3AbABUALVhL744ov4+fTTT+O3gFMCIsFunp+fD9UwVDHJ7YlewLkdRjLiYj4vRweHQ9KUA5BEf/F3S+Zisjf6xFjwPeahU5AzKEtAgv0Fk58ACsLccT8Sx/Ask0RrtYtI8GXFBNEIn7nOSDJUEr8AF6wOo/YwB1TtUoKYEseUvC6+xP2gM5LCQEsmtF/ED8aJcSHpXdXKlICvl176XtVKotJFJPCwMg4SIIOGcUp7rSYSSeX021RVCOMSiCvsF5LuIzGNCcm7AE0FEAaJvPATWKECbd5c4zv0BZrwvpvr5ZAIj0oKANPFiekA6dzdlqMnR/Eb6wdgHU7pxn1IxJrPF0w0Hqo2tORX1/f47C8B8TcT5BugxPneZdH1juuQrBdyYolky1/QZps4Jt9KNmTiOJJSUXEG/IT1aJ+RY4eqH0gCJUYBSZbTOHn/xbNnUYXk6uqynJ6clJO3b8ubt28iIRR8HOACVD/ax+edoDGWHnQVuALFsMhbSGyel4P9/eAxyRZkEmuOtc4vEGPeMcGa1IkqJ/WU+uxfifby+fE32hNATy9YXUe4L6b11EtLVZphtQACOFQxDfwHmqriAuaAH4ImavVY1oBa83FlY7muBFOR9wim8vUXcIm6qFV6EE9inEx2B6CFiZuooBJ9oFrQXSnT2bQcAUgYIAJUa2M1BDwDcA/0D5PqBTxSZSolbAJQMAvZE7iMSRHU3877BB7sVh2EqlG1TwPphqwDXLNAtSwCVzQP+btZVrKvyetIhgboqYFJBC7BbwIHmHjfwEC1CloFhEm2qPMJRlVlKvwdQKA5fmbl8BCJ00huph7GM+RfJFfXhPkAyhB41Hw80Ql2bhkVqU5OTsvZ2Xnw9P7+XgGwdbFYBxeqyh74I/RFE4Lhxf6ar1BK6DXIFdrEmEEn6G8AqaDflRwf8JUAcSwi0RYgINFcvOV8SH0lEAppRPutw0MIqqG8c80lVwRTEUSDZH/8xj9UpQDg4vISifvXTCSPykzgM6YuEKyHyoNI6qctJL8ImKS1bxWgAGhR4gQJ1ZJ6BzrGGOvBLDVJH3eiKhVswXzBqnmwIReXqJx1GbJNIC73HFhqAHVhz5jIBcAn4iBsW7JLnUSeCVsB3gx7Rh+IvF01eggi7Cgr+IWe2p2Uxf48bONtyC6qSwFASRAXq4A0MFWrZsJGo2pUIIXoX4SthlREhRHqNMjIEGcAaLKOnxUGWdFCVaa4DqoiiNx+VLxiJTe2h/5KjE8VeTBP8KOq+im5GHaBeh/V01AJijI99Bu6n8kYsPGRQDNhf0ioB5EBbgqAK+gJXYrRB+AmcAcFxWvme7tltgCwCuPjusufoZ80J0j7DqD3a/oFsO3ovwKtpCPQX1Tlm6HCIgA5gRWrPtBOmVWeHXRL7U8gomWAhknD4V8AxlDNi/TDZ/lra/stlmcjPQIUq3XHOqN6Gar5UC6Z4L+MOQUPqppPVHTicyzxVmW7JujD/xYgjjqgJTBL37RxGzDQxgxegi8aMjVfDDZRex36uJyj63bqVeoUXqu6L+x4BflVUC/mB7nEfeAn6RX1i3VDP1hv6ETyGPUMZCsObXCxq+B6H4/WwH00/yw9H2vN/7USG+ws1wcV2jAW2gP6wIpZqK0cK5N/6L6QvhOYSvpVOh6yDZA6gDdjsViluWl/ofGIhtLnoKvAt+JjT3D1gxakR92n7e2xPV5A3Vgr4QmMWnWIfDTMIyrRAdwZOlF0q7Z6AK0SuArHFXoWem2xOAjhP7u4DGDR61cn5eUHHwWo9fPPvyrXN0vqPOjDqCA4iYpJVzc35eKSVdiePXseehKyGvb/4CAqJsHvBS8doGIdwDbhgwH8uQz/AACrg4O9MtuF/mC11/iZQfejMtVN+OE4zIA/nI985qigXPd6YevwebJbbQ0OBdmL8QKEdHh0XPYOj6NCF+aMylsAK93dTcp070n5p3/5uvz4J39X/u3/9ePyd3//zxXESpkSsA2yAd17fnYRICn6YvRZPabIw1uo+wSKFoAR6w0fIqxwrRgnv9iBGpgoqg7CnsPuYw6wsaAj2gSYSpVKAWyOCnRDpVPG1sMGAHxUfUdcV1/rgPGmLyTTeEYVkeWHy+cX2A/7Q+15oVPg0+Kely8/KB9//HE8j2fhw+Gf2Wc5uAAAIABJREFUaKAq2OgL65bBVPIXwc/yczC/AfA5n5ff/d3fKd/5zrfXKmlJR9AXBWB4L3w5zNUPZaFMt/2D5kc7R1sfdherWMGdblvwuQG2WHWX6mw9YVp6J+vErDfd79K9alO/6RutAwH8mvrPv3O8iXNr+3DtyT1G5vFG2SH5ANKXPmefZ7N7jGHxIBbaL7eJGld+tveOw+9139vtQy8W4HNXP5keGlMeh3Sr5umxrbZfeXdePTvofYjOWs/sJ7juH+MFX3efj+gR/ng9NCBfz/35OMQ7TivnC6d3XodNYwrfugIMm7+iqsxtP6X73Nbn/W3mJedDPYfxb4qZr/slLfU784LznT/jcug07/F05jfR22NUHhfw9clzG/xk24c53/bW2vVG1kM9+XCeG5PbMVnaxK8+9p4M5mfH/vY19nFIJjM/+/1xuIYdMpr1Z0+HigZ5jcSrYzptrd/6x6Z5Z7qPrVXmyXdtiQ5MaQfzaKzS3bDfw76/kyPQ4+Osr3r6PK+H0yjPJ8tTT394H9KLY/Fj6Ts943RxvdZ7vje3TbLiMuXjHtNF3la2rc4T0pH4zvVkljeXpZ6M6vDA3JfGp5gc/nY70bNrmY99LK77Nq2vX1N/vX2XxzRFY431ofXYpOdcrnM7WQeIz7KOz3o5606364+hhcJtqiLva5p9LPGsfLDsY/TslH9HP7ZVPnRZ0hp67o90g/Y0m3wJ0Vbzx8FCiJ9sonlPt2tO4q+8L866RLzt/qnWSPFDb9P1g/N0z5ZlmXZfx2XKba/rEJdjXzutSdZNjVbU2R5rcL7O+lXt+QEEPd7r6fM8j03yle3W2Prh++//8Q+2ueGPUQDbe7YU2FJgS4EtBX7jKbA1mL/xLLAlwJYCWwpsKbClwGMp8Cd/8ifvgKk8AKcgh29eFewYC/zq3vWXDjzNcXxjzVMxmcjF3wgytxdS+t7vWQdmaTweaMibbA9I+Vg8mKMgTH55hXv0nQI9PTCVB0wcUNMDZ+UAmAcqei8xNq3rWACrF3TTfHvt5UBVXm8FUPR9DrR5YKgFZdqLXX3XCxr2AiibeK/Hg3ldnQf8fg965WCw1tmDUGNBrt466aQ156XcpvrH+HTikmiT17IXPEIClh+55HPINMhj9+BZDmxlWniArrdmeX3yywOfk9NcvJ7lzHkmf/Z5ZXnv8U5ee/Fqj0d68uP957nnAGfm9Z4ezLR2fZTXhEHM9Rf+rpvHdek4YDUHUtFH7+TVngz72J3nx+btfONr/Vgdl+1QtkVOmzweJZdm3lTfvjb5pRfHLRu0xnHxB98bK4FbyYpKLnw3mcH5XzRB8pwHqNv4W7uZH12XMBmep8gr8YegAZxAzLHzfiZI8YdzaWNYB5Fkfmov13USPhN7mAzN/iPBNyoc3EfC8PnFRfnq1dflH//x/y0//zmAVF9GUiiSMpXYhOQvVC9AMjGTl0skuIEGSghC3xh/SwpjciXAQ/t7e+X502eRIK123M62+dUqJ5E0z4RpJDEh4QrtI4EH40I7lxcXkSgW8oCk0Eim2yl7e/txCvnF5XkkuqLyhcBUOM17tbopSLDFS3GMF3MFfSBTUa0nEl+R6MTka1USwLzRNpLwcXL65dVlef3qdSQp4h5Vfjk4PAggBOiAsYGGeAbJaxg/qjhhPqALruM+JLTFidw7O+X87DwS7zB/JH+xsgROwEci2H0kFwafVD2DxD8lkBJEUyIJXAnSUWGgnsQN2mMtmYg9DTAA1gHVIahTmHTZ/B4mzl1dXJTZFAn6rGyD/i8vrmpCa3tpKzAVElsPjgCeuylv374poAlOfL84P4skTSTITQro0yrDoM2eHZKsC0zHk9ybHLg+zr6C25Ism1lPZ/0pP1Y6nbKzXvFA3+nZAKzM5kxqj59VgE8cTIWEzqhKNcUPktHB6zyN//jooLzEKekAyNxcB4+8ffOmvPr6q+BNJO+Cfkj43DvYY6J7BU0RHFETlmsFEPgb4H3Q//DgMMaF9WRlp6tyAxBcnZNkmW3UxL6oYkfgigAV4mv3OdqLdSZmM7EcuoIVXzwxOPsmuobx4znRO/havF0VYQAaVqtIvqQuAaCPskvdCXCETqfXHMifrDIDfVv3NEgWB5itghGpZ7XGrnf5WXOBfHAPwX5QAShS7SNZH2s6K0fHhwPIhRXzlgGkamAq+gmiG/utgJi7+5CVqH4X4KmWKOYAL4wJwCO0wSp89wRh1EoUAJ6gXQAU9vYpt9Ah3OuwSlYk3kbFm5rsX5NiVLmH96Jp3oNqEDBjlElULFDVC+79wsbVZCMfd/Nlad+arBF0iLax/gR9sUIEwFSoTBXVaKw6IIBUqwC4cEwB4tLi0doPNhXrDhmCvkVFJtAzKnPto+LePKrpRYWjWoUBenR3By/yidgIYAR8izrgQWdA1lClB4Clg/0AU2HdQRfobgB5YVehawOUUqvrzGZ7ZbIztQplqkihipStWh9ICRmItYlka4JmAtgSwDYAndar3GCYkFMk/e7NWzUL2DSAMwFKRmI1+JD2DQncBDKBNgACgmawudoPeRK1ZBt0kc0jOAcJ6xV3Iu1RKxxFYae1ZFiBmldhT1D5Ej/at12CfldXrAgTa0xZwW8k3w9JXLEoDSROoCGrnwRosgJlaFeYUM3qKwIqsYqTqiYG4GM6jST8/UMC5FZ35I8VgJCooBR+0KryHgFlAAnEvq6CZGqqcowX6wZA2OSeIE4B0whaI1ftzmjX0UfwSYBsmVAelaFq0hq4HLIAPwFjAcEBUsf9mHTwcq24ie9ReQ36QdUKYyyrVSSGX11eBWhNgClURgzwVVTVpEzjXgKfZ5wHkvsrICn2ZHXKgz4PFQAwy11Up0J1mN05K4BJj4DG8Dlg/2Erd3C4zc1Nubq+ir5ZBZPAmACMBehhp8yiciP8KFalwQ/GiMpbx4dHrLAVc6/V1gyoST9SIPlWYSRiIRVcBz8xxihfO3Qi5J+AT2oAgnUAmoUnjWcIpuKeHusU6xJ2CNgSVPealekEVW5YNaXc3sf3SBS6r7zNamL3QYsAd4mPLOl90J8BBllPLKftuSvXV9dBL4LvCfCJqj4A0cDfFeDN7B14iWAqgIOtqlr0Tf0AngUdwPcCUwmci3lCr/LQBtjvZdAUvq78jJC9WgEoYJ+q1hbzqPtlAbjrGCN5vupx32exCg/pJXsp/Rh+yt0twbdRxVIV3FRZr9mRXnyE/gzBmYoVcp+jpFH6EdKl0AvzmYBr2ccJg6QyBhV00aqxYU6wxTRbdwNYAzpPflXzDe5rNcn9uoZK5q3+CsYUQClVaxSArILjqA6DZgSiwg+5CX2D50KL4qAE2IOonFhpMHXwaQPrVthtmUxmZQL+jr0lfKDdcn55Xd68OStv3pyWZ89eQLuVL796Ff1CFlDhaYk9GCo9oWJSHNBxGWjWF89fBu9jHtAF4KHnL15EpaqbqytWjdqFbS5ldXNdVsvr0NE4gODo8KDMpw1MhepUocvCTq4CRMUqd/LjUMkK86vxavChDgqigAXIE2NZ7O2XnQkB0OE3zBdldQuQ1SJ86tjbHT8tLz/8TvmnX7wq//ef/0353/73/6f8zU//IWRR/iVsGuT0YP8g7AjA3dCBWGf4vfgd1WbtQALYCdhnArZZBQ1thA2q9k/7bsgb+ljeLKuvRgUNWw+fBHKKccPGgGbHR8fl+PhJBQzNYz7QzRoD+FB7fFQjhB1QzBPtnZ9flLOz0+Bd3Efgl6o5cf8LXwtj9/g0vse8NS60AX8ec4qKhzXu8MEHAFN9s4LU78OPw3rID4/xAaRXD5GQTw7dN+wDw09ph6mhMlXsb6e7Aaj/7nd/r3z7279dXr16FXPAwQjyG+ALgfbYzwHIdXp2GodSwDfnHqWBqcAyYe/hT9QqfzichGAq6vawqdq7Vx0u/Qqaa8zaB2ufRR1BqcuxsfU9bPXVk686ONsdIJX2NTlG2fz1BhLxvsfAVH5Pew/U9s3a2/n7B/n2WSdzbqw0GCosxVU30UVr6OPJ92ss1HeMjXn8oNe+r4PPxdfO98Xre7zGA5qrz6nZOV+xtuYtttd0cS/24XT0sfTm5z3l/bzm77GW3jpsGkP4chWQ5c/6XMTvvg9fpwD/8rXxWFEep/cjXao4rNodo7vzCz5veveQaadn9Yzm3pMlH4fG6z6H5tRbS3/W9ziuY8fkxdv1ezJf957PsqRxZJpl/h+T2x5fuczlNerxRJYj55Msy5uedzpn/ll7LkJI3PWN9ZV1dU8HSXegjbH3enm8eYx+Pc+1p0vG1mlsvXq8orHit/bhLv9jY/a+s77IY3W+6OnY3jpu4ldvXzTM75pkA2SjM+95LNjlehO/jtmSh9Yt6xXZR/WVx5Zj0m7LpffyO3FvK/Og+nuoMlXmW9Eu85PLiebmaywd1tMnY2utdXQ/QnPqjSPr8SwLrlOzXI/du2kdXVaz/huz89rHVk+PzTf3a50U9X0mlVDdaa7tq9cPTsl01xjGdFNei5DDCqZC7CL28REWrnHhelhUVDaue03EvXBfHH6AGEU9UKbHH8Pa1dPDpot5OuTsXf8384bPSfQX//d0nPhe+yeXI/HL+ruBdV/G9eNjdLPGIl3jcpr1o/ukuPaYQ8+aLtIhmut5CFkHZL9E8YYxmcv2wPVG1lljsix9PmabRYcf/E9/vM0N37QQ22tbCmwpsKXAlgJbClQKbA3mlhW2FNhSYEuBLQW2FHgkBf7sz/6M6UKdl0u+ie0FgXJwoNelgoVMXuYL/3f/+Uu2/nWdIqtTs9tdfEmm5HadKq05+dxyyx6o7gUgcL8HCTwYm19GPaZt3/TnIGbuJwdsdH1TsDnPVbTPa5v78rHnwMtYYCcHsdVGDu5pDKKlB9A9kOzz2zTeXvCwF/x33s006617nqcHncd4aGwtvK3MV2N8koNiopfu771MjqStxKM+77yu3qb3p3koAKgXafqdg8zebo9uvfXz4GIvIKyxecC+x0sPyWl+GaC1c12V5TDrtl6w1GnkQdXHzF9z836dxn69R7ssW96OB3pddvM9PV2meXqildPCdWiPr3o2Y0yPZb4f44HMW5mHfb4ul/kFVS/Qmucm/cOkXiR7MoltHUhF+9J4cTgPPYZW81LqKfNMePNKIc7D7D+DhT0ZXEl9Alm007wxP1ZaYXJlAx47yJjUeodGkZg0rSfnt5P/1l8CtmQ90VyJSEiYRoIzkkxReYJJUErmQFLYXiQUvXn7tvzyV78un/7Lz8u//MsvytdffxVNEcQzHyoZIdEJdPGTs5m4zLkoYVa04wsKAgwwjr1IPDtgghoSO+Mfg/1IYmKlKlZ9YMUpfMdk/0hgjIRQnp6/2FtEMtoFKk8JAHF/F4m4TCTl6f5MsGXSvxIkMS8BHyKJHutTcPp2S2bHnJA4h4RMVmWo6YO7JU4i3987iCTQ84vzALpElQa8MAKQbDqNhLD9/YNIJCNdmGyNhEKBQeLlSK0GwIolAEEgcQiVTZgwjnGoEtR8thdJXWgfSfyYN15WBcAB9EdSMH4E2LtbMVF+OitX16wyQpeLCXY6KRsJYEoPWOxzvARxTQtOB4yEywBc3Mec8IOxI5kOyW1KbGunWEIWWU0E84pKQrcEalEeOC++kEMSOJOYJANZ52TdpP56L77URs9uZT2S++n9rWQ2zC2AZ7NZJKHKlmhOUUHllsmQUUEjEvZYySdOxAeYaoen4hNUdV9mU8gYgDfgMWRo3JXFfLfsA/h0AKDHboCxAHg6OzkpX37xOeWogg7i1PQ9JEByXK16GSuULGPNmYyOxEUkAcYJ74XVerB+BPng9HuBTTGmmhRcwQuquia9zT2BKrUxsRksJVpInluiBRNyA6QQVd3a4QyUTeoQtR/tRGWXSGuuCVR8OQiaRsWrWknNkzn85acq1bANTs5tVwCUKtCBQA1W5NE9zc5LvxJ8hOv+wpH3rYN4MccAstSKAxiLKhRFAmwFrrnPpPGyuhNkuVZLqRVTuD9qL3K9epcSEZj0ynUIYNb9XQAkMWboJuheJAKDtuAL6GHoBTynqizsh3OSnIICcX2ogFexUFGFqr3ED8BR3RLKJrjs0rdpSYBMHGAyN0GSfOmOxNvDQ+pO8hmrKKqaYGuznZquqi+4pupCpAHtDysJEYCKtYfdo28JsIG9IFcFE5TXCcYh3+Ee7XZFi1pWK9YaQEVUgAJvYywA2V6eX5SLq8uBvgTrzliZA8tcMR/VCjYBlGUMnqxA6xgKk4iFQwufIk7sryOroJOoHggwFQDEFUyFvyXzSOCGTg/QYoBDCBgRYFhnPRBkxO48aUY874kBUXmt2mfyN4FLlCkAxVG1TdUF+H1UlViuInk7fmZMJsbzSLLHT4DOJWPV3qGyBuQf4x/ASAFAoa5g/xyDfOsA39TkD+kJVnRiFkqAWaCTKwhtsYeqVNSptF+Ql5uozkjbLMDnOhAzaIielGlSgeth72I8rCIJ+ZYeiXFXELpkUfqKYJRWORD8Bd7F2Kl3K9ApkusJjiMY+r4cHR2Wp0+fNb9sshNgm4vz82gzfK7VbZmg5koFT/j+Q/pYleMqfKNl91SfT9Wdhr3WPezJXdnbn5WdyX1ZoiqMEsdrFQ8CBOiTRgJpTRaBzCNhn34gfwIsCZhGrR4TVetm+JnFesGuPT0+Dp8y7G34HdDp0Bv0fwk8ZFsr+MQBIGmHXkimUWGHOCbONhCAAdQEf4DGVwGkAvgZKx1zVlLTHf0xVJmqKIdAfMEXCOAcQFjw/5a3Ab4EeBD8LzkKMEEAHHcDMDLbJaiCerXpqJDXms4ZvBxrzv2IQKGsWqZTnQmOx3fiO+jI8IHhMwPwNsUcq/6uFf5ok7WXoW1EFTjwvuSKlSKpn9d0fVSiop3nno6gqSgIWatHCbREnUb/J6rQBUKE/iFkgwdYWMWsAFNxLxUgxlqxUHIcgOYdANixN2yHaMi/U4UoJRbJ1pPGtJ/gtbbPFMCfcqXKrgI9zacAn6BiEg6eaAcosN166EHwGnkr9GtV/vQnuH7wEeRbCiQO2yL7HoDTqKTYRDD2FubLhD+EfgM4TrLWenHsO+6nLQvdGqDk6pNUYGcAUut+IoDaAFTFYR+0F5Bt6lAc4DAPYDB+UJkJZzZcXC7L9c1dWaJq0j1A3rfl7JyHXtyu7qIaFfpHRUL4QwB0XpwDZFTK0fGT4Dnst+AHAOjz8sMPy8X5RTl9exKyCP0XVbrCT52UOfRh7Huwx2NVKlSrOjzYK4cH+8OBGFAzAabapY+Df3sAZ0UVKu55ALiMZMDwDQlsBb14+Al5E7YBPCL7BX54+vRp+eCjb5bf+f0/KJ/+6m35P3/41+VH/+4/lZ/9/T+V16/fxHOwceQHAebB7zzQggmIzUdtAHWApVFVmYAk+f7QI9wz69CPXeoeAKavrwaQHPVCBVNFtUwc0EHw9rNnT2LcR09Ic8w5fLzqe4aPjT5uboKHAM5lZVOAw1SdFZVhuW/nv1bdj+Bl7k0QR2AFq5vqo7JSNP0yVnukXF2HLGGf8vLli1h/+ILyDfA8DyNYxXgwruub6zjMAD4YDiHBNTyP39CpANsiLoB5gUba8zx5cly+973/vjx/9ixiIV5dOvg77HLVfzuoSrYMug76NgSM8sdKijV51Z8LOaEuiaTTeliIAFQCT+R9hfZkfj3HBvN+lv1QRzVdN57w7/f4exFPcpbd9niYxkEZavu2/j0GwKx2rD3fqv64f+l90kcqoaNcZw4TtA9OD9HTk2TdX/W9oLclG9ZrX+PK13zeuJZjD/guz0+2RfFOj3Or/d5Y1vawVpVSdtb30T7e/H2OqWTaiX6ZNt6P1nHg+wpGy/RxfvJx6DlcVwWL5leMVyAbW8fYY9Q9nuaXeTKPuUcjpzs+Sx9m3zjT3N8vKFZE4DXjmT73/B5S1zIf5D593TR2HarWo3Pm2cxTzpe65v7QQ2vrvOrrrnWUPGQZyf6sxul0kdyMycOgV02v9OTD1ynrTJfDPP4xHRFzqgVuc395rHm9JO9j48xjzXQb00s9HZbthctN5jPF1TA+f2+INkQzlymtVy/OOvbOTmPUuMRnvvbOg/qs9vKYs05TOz5vjS/r33Wfvx3gNTZf5+e8prIxDjzq6fvMe49ZS9dXul9zch7yNeq1q3t9DD2d7zTE9RbTbzF68aiv55ieEp1dj/hYJH+KBcgWOG/01tXlrEcj13NZjmVrsu7KtqGnszIP9+RuoM8QGxieqh8UVYs715Yr/hq+qjHHqt90TfEJxSy0o8s2XXTr/R7jkZ6uzfSNQwO0hxGsNPZJ0dMQ4433ShHzEgi6XkvTrqGLd+jQs7ebvsv6Luv2nu3PdMgy4bTr0SbL3UMyvsmmiG96cim9lHVPHp/myPsYp8l9Zj4Z0wOb9FOeJ/pQPBOfe7rd9b7G3aOfvtuCqR5jIbb3bCmwpcCWAlsKbCkwvBrekmJLgS0FthTYUmBLgS0FHqLAD3/4wyHk0gswaGPu7awn77Xy2R6UzIFOBAU9eXrTuNY38nyJNhYg0GZ6PQDSEtQ9eOl99oLT3pYHQ/3lQi+okIMvHiwZC7JoXB5o86CNB5wVVMB3OTDn7eex5QBkj645mIF18lPtHhNY643B18tfDnmian5po7F40Nvb2RRg8jV4KHjWCwT3gsibgsSac+7roSDYQ3PwQL9emKMv/14gCCTCO6954Hds7FlGe/wnvtFv54kx2XR6OB9mnna+j+Sn+k9jV4Da+aQ3x15gT/wkfpM8+wsJH/+YDsqy16N9nleef365qLHoPqdxr788Z9dNPh4fh/ikN6+sQ50/xl7IjgWNx3hI34+9jO3ZB+e/zFsu+67Hs+7u0WOMPzJt9NIFL3tYLYWn2ftYs13I4/Kgrz+bX4TpuawvfT7+UlHrKVkYo2tvTuILpsARTKXEbyXm+cnGTAhlS3o2Es1mSEhlwjySmPRyn5VTYoQBSMILj3/+508CSPXLX39WvvrqqwDICJyB3wFeiCosSOxixQvN3V9+ZVnyMSGwj8TXRYBRCOxxXcFTqQmoEkDCkxbVtl7uCdSCuUkfYUwYGxK+VEEACThI4mPFByTrzyPpHQlRuHZ9dVNQvUUVZaLSwC4JioQ20p4JpPFiaFLK0RHAVPsBEEL/oJeSHgW6QTIXTr0O8IqdSK15+gtrT9ZQ8oXAOXgWCb5IXpvuzst8imQ2nM6OBMDJAKZC9qMqWjQw1W0kHIJWAE1EYnJNqI1KFlGxgMAUPIM29w5AG1TMQJI7AWIxlgDc7MS8UYnl6vIy2sRvVL9Akt/pyQnbGuwDkjIbakAJZ0FbvIyL5HpUQFp/Uetymj9LtiIxrlbgwHf4W/6PeDL7JQ/Z+J7+RZtoD7wIuuMHayhbpeRZVhG75Sn0WK9IAtbc8VKLyd07BfLHJLTZFMAP8CTWEi8cAQaclAWqbwAkFQmAO+VuuYxqXp999lnIDvg7bPsUp7tjTEhW3CvzSAxFBQmCpVBxSnZZ4J6QjR0mhwpM5f6KktYdqKukYVWjg95UAg9oJplUYjyug0ZKIJINkO7QSf1YD/G7JwggSd55iNVuanWsCqZSgpLrQsmUn0iOPtR/L4FEQA3xkO7p7R205i6v8gdYEYKAUuiYOM1+zuog0ONn56w0F7RiFjirSNQE1gFMtWI7Ov1/zB66ryRagRZaG+kcgo25h4M+gpziHnyP8eAHa+UvQvO6oK9GWyXIh3V9V2RqBSfah1bBjbKnLWsFB9wzkZZreFsrDqIa1WH8ROW6SHIGoJAgFoAJ2TZf0jf6M2kd11T5R6Awp1X2CQT+0mEejd6qUrNeBdIrpbBC1F3oSFTHgGwBQADgTVSmQvUfJDavCEImoBn2FMAGJlT01nf4LoBUXjkzn5pfx1b1ifM5dFBUEZwhwZ8J+ZBjVqe4GKolsWoNq17lPWoemxbbbb/0M20mk29UGYqgTFSIqICLAHhw3vge/L+8aXYG9BHvsXJJA8CFTgfALyqrIFEfyeQCKhC4FfMfwFTkMdFkN5Ke23ewnbBv8VyABwi+YuUjJHOr2gyBh0ikBpAqAFWRPM7qagQvV1ANmSvZM1V1a0kz9DFa0nr8XXlZ9hNt4gnYHdhYAT5lbwLgXUEmGDN4CmMDsDaAMvf35fj4uLx48WLNJ8baozIZq28ysT8Ae5aYm/cY+Bv3Bw8HAFrAm0Zf8P2gh+4IXlospgHbgB3SOgBQgOo0SiYnuFaV8pi4qipJ8gUp16jsRiBEACiighYBVXsAMwJkcgswFSo+wjYSIHR7C30BYA38o7sAXADchflEmxXwLYAbKhYKlBcd1gp78ieXq6tyV6vcBAA3AMf1IISaYBRrJVBp3AP/RhVQ6UtDvwEcAV4KH28yiUphWMMAy00IyFaK0gCoqkn5kkHKaKuowT0NZIP+Wi3EyOpUqAwUADaCtTB/+LA7u+if1Qb1DPWqwFQCMmkePJcfewjamfWEeddrjZYEUwFQTrvQAFmsxtrA0tLjYXMCxACbqWQdjoGqhHNXtczQ4XG4AA5euAbnGZhKYyRoWvwnOgocSR1A/oROpA5a1WpIk/CfAd7AQRUAKut+VLMJIGAcdkD5wzzoA1FPc52aHVTfqvCCvQSr+5QKPKGvJ38pqgbNAMip4NfKu6ErKoiiJZPX6sYBqGJCbMi1qoANwGbyhYCL0GsBTK5V/WKvAbBdBcEBRBiV5yqYCgCxco/5TgqGfrMEkBiLMyuT6bzcLO/L9Q1ALag8B5AVK4ne7+zEviHAVOeX5fzsoqxW92X/8KjSaSf2WcfHT8vzFy/L6cl5eQNQUoB0a9XFCuwBEApAvHvsKcOfnpaDg0XZX9CHxl4GegiVmAgOIz1AN1QPBaAK+1LshXB4AfRHyEuALvldAJlrUiDAWiH3tZovZPbZs2flw4+QUklQAAAgAElEQVS/Wb793/0P5R8++ar8r//Hvy9//bN/Lv/881+VL774ihX0Yl/Kf+0AgwbGVRwlZC+qfVK/Yg3gC+FHsXjQLSqLrRpomLaRdoB2WAe43JebYQ2ueRjJYlGeP39Wnjx9WvZRrXY4mIbjwY+q7IHPofUBXiLYlfEF7uPI4znGIT6EHCmWgMqg4HH5aIojyCcjcPgmwFQAUH344Ue1kjMrK0K+CZCCDb6JCr3QD/ANA9B+cDBU08S1sJ1X1wGog1xi3gCG4X6AxmAb/+AP/iDoqn/yeXx/nv2e3j7R/UrtD7wN95nkj/s+SPYRv2lvCU7zWFQv7uq2uvGP/ON3gVS6J89Be2fprdxu3jvR7yNYVOPqxc3EI+v2SoD3BsTKtFrbs4WvI99xjPrvfu97OY/P9faDmq/2E96a08x9ZP8efakNzVV/ux/tzyt+kXktt9MbS6a19ym/1/v1schn97XeNFafZ56b873TwMfcm4+PTTEAteV873znMpRlQ/1p/TyeMEb/nixkOqqfHv+LjvrtPKZYh2JRY2Aql4+8zhpfHqePEdcUi8n06UnK4AfUi85H/vwY/VxPOh9lfSEZcxr5PHydvE3Jgtpzneey6XIkPhb/aE56Vjo1z11jc3BFT9bzd9FfAlO5HGS69PSBjzHLl9tS0ePxWq+9BxCNfF2lG2SjfKyK8avPnuz5OmtMPX3j65N5Rtcc+Oj8IplxHhiTv9y26xDJVuaLTA+Nf+xZf97ppb6l9+CTaB6KpzmNMv+N2eK81tnmyN/q2VvXtU4bjau3flnvaL6410GuPT51mum65E7rKz8U3+c4o2SXB22xIrqvf+at95GDPH+Xd1/zMf50/Zv1m8/b13VN1hG7SwBjb2dsLTKdxce6X/zgumF0DEYwt4M9vax16+nJLM/yXVyfqKscO8+68aE1dH09xpu9NevJmsd+8/wfGsem62O2JD+T13hMj2nNs61w3dOT7d4YG/3WwVQ9+jxWHzxEC/SZ34u47nB9qDXROLNOFQ22YKr/HA7dPrulwJYCWwpsKfCbRIFtZarfpNXeznVLgS0FthTYUuA/iwL/GjBVDk7mTWwOUGMzjM2/Evseu/FWEK53vwc0coDGT1X04KoTqhdsGOtnE4Hf7bslO22apweyvH1/ce2BuvxSwgMaHhByuuilQS/41Zs/2lGgskerhxgtBw29jxxEzAG33vUcxM+Bp14QeVNgOQeaHppjXlunc6aF2vYXYQpg+e9eG5pX5lWnSX4ZhGuoNDLUyTEAyKaArWS1NyZfr/wixtdWc8hzVZuZbs7T4rFNPKl2csDQ178ndz7mPJb8wkCB9rE1zgFnl7fM1z4uH7Pa9qQujSsnjeQ5O219LPmFueveTJ/Mo71x457eC5sx/u59PyanvUCxr0v+nGmMv32deuN0PkJ/0nn5BZ6+l071MTc9yVOyHxq301H6Un33eMH1Tm9NMt/6GHty6mve08nr60w41VDtJbAvTHxzHmOyNZOsCZ7iCz3QHAlJSAR89eqVganu4lqc3Hx7W05OT8t/+Ml/LL/69WflqiYaCcjjdkVACdFNY1ASnpIFnOfX+eIuIDNIamalBfoW+tFJ7KxOxSRqgamQ/CTaegIKnonEqJoIjHkh2Qs/SKCL6ga3rOyAtpC8hHkjyVggGSR4IcEYSebydTw5QS8IcIJ7VAPY2YmkLYFqvLIPxoi/kagWJ35X8ALa9vmBdqy6wheIOpUR9BJwTaAr3MuqVgDcIMEWScRISMazrJ4iW7JuQ6PuACtTzWa16letzFIrrojO7uehMtUUiWuTEonKSL7VmmAsSroCzfAcbNmHH31Ynjx5Uj799NM4GXwdNMVKOyEPFRhA/YCEUJ7Wn0EZLovip2xTtX6yUWNgqqxnenK36TvwBPrAuoCOWHeB/aSDcQ/WF/9wHZW2ojhFZFywChWSuCOZuLBqB36mu/jhSfoAU+3Wk/UBqMKp7XuLWZkvpmXn7j4S6j/77NfBp+JPJJXrpHgA3JDsKF+d1XgIgMQ/jZ1JkEgS5qnt0iegE+nOF3DS2XheJ7Y7mEoJ8OJZpwU+C0zl9lG8Dhr1XrgPvrUdVal1l67Xb9eD+M7tq9tvra2ui7cGHRrJ50xmzy/6Xf+J37KOd/6UH6hk7FinAjBeKdAzkmmNSbqMz7GCgAPTMl9m29izSWgL/YpOUemmgqkaQIkAEYwHya3gKZcTt2vv7l9qlSGAgUKu1w/AIOKUI/OT68WPg10MWaDdV6USJaBBR0PHBjipJlgQTMUf1w/NP1DyP/0iJbi4TXV6Zb9yJyrmAPhT6+90jkvV+rZ1QNIr7Zh0OO5hwm8b73riNKrNVTwd9HqtfOD+7CAHu+QLrimrEbX5iG7U8/IBNDYCcKcByAjwygRJxwRTKaF5kK1aeavn2zvNXAdnvQwQD4AuAg+ID0Mf7RCQyiQg6BiCMwJMVfWqABFR7QNJ1UtWn2o2ihUYV5EwjkoFBFOJHrE2teqL8yzlvsJ1q58JWhCQQ5CZ202sY+jePfIedTtAVFxP+jvQ6+8C4QZ/Z5CKWt3IKpK6PlTfMUZ4F6ARALm1igbsPnmJoFjM1feTXhGQNFvSZgfNd8qT4+Py/PnzIckXfZ9fnJWTk7fRT1SvSSeRU24N+FWTgeiHsErHMM8AQ6tyEX05/FOFF9gZVWOS7o9qnQuAGlTlBODwxQA0ubhgwj3XvQEtY02Dz1VFkKCqKarMAPwRFZ4ACr+vSf/zMt8H3xOwvDsDeG5S5rNJgG0AIgI4LuzWdBLAQ1TwnOAn1mMSlpvYlziLOapRDWCSipZqdpMglCafxM3guvz25tNe16qlrJ5CcOHucJAA1j8Aa6t2SjwAcsGnUR2qVmiMKqcEZkZ10gq8iL0AbGKtmhI11ypgMgDyqJy5u0vfeHldBBCjLqqVZaqOCsCgHdTTYnQEDRJwRZluvj+BjZTJVu2VCDOCnVjlkSBIACWi3ygI1IBZksvQ+WGjoZ/pL7bqTAIl4ntWRA3f/w6Vjm6iQplXQ5SfIn4kwIl7J40/7HfoJ4A3uY8A0BMzRpUz6lDuKcK3mhKAuZgTaCK/XOu+7s9aWamQFQDwCRZxnwkygB+BqcKXiOpFAHTB9vKwjWaLaHS9Gt8A6rjnvkI/8mECcFgrcMVe6+q6XF5dR0VA9IOqtKxyDPtDGRgqrFZ/ETQCCwPcdn11FxWprm9Kmc6wDzsqdzvgs1Jurlfl6vqmXF5zLwSeZGW223J5cVVO3p4G4Gdv/yj2HLuzWTk+flaODo/LweFxefv2rLx5/XaosCxAFfRdyCbWPWzJbvjNOIwA311enJfXr1+F3vvmb30zwFOzOQ+iwFq9fPm8oELR8dFh7E3Bk/C/7wModVPevP66XF1dlqdPjqPS1d5iGnozKjHV+DjW7vj4qDx99qI8++Bb5T/+zT+V//l/+bfll5+9KV9+fRqHbQh0p/VyWZHOdd+WhbPoywlIJb9ZgCIAhcS/aC9sYq3q7ImsaPc6gGw8rAR7T8wZALCDw8MynbH6NH4EMkRfAIVCj6A/0GsPlS6jOhqrsMnH0rP5MBTZDO274QPjB/fJP5BuwT0xB1ScWrAK1/PnL4Z+aFuwv1YFK4KpIAOKeQyHvgW69a5W6bsrR5hj9SNjjDc3EQN4+cEH5bvf/e4AcnP/zvcTg72z6rlN768fGpftu/vsuKa9ivb+2l+qb7Urn9H3JN6Wx4DWfTT53g14Lz3qPqY/499n/Zt9wnX/gLpV7ee5ul+V/Uj0o72paJZp2taj2qXYIz3+n/sxGrf7/XneWh8fl49NnzWCHl2zX9zkvAHb9JzWMPOat5Hn4H2LPr5m3l9v7XxN8nO+jpk/8vqN0cjnJHrlfYOPS/yvxNs8/jHewPeZ33p0y2vUW48eb4pfZCt97Xs0FO+4D5EPnXI/oCcbLhM+bu973Zegn+4H22S5Gptb5qMse+qnx0O98WR9pL2AeLT3TG+s+X6nk+yjxq4+0I4DolyeejLuc99Er94akU707bVNGtNz67qSvYqfXN/3ZEv011wer/V4p+RTY9M81b/Ljq5lfbS217ODUcd0wxhPZzqgXQfOiDfUn/vNLudZF3p/m9Yg6wDNM9sf9816/Oz85nIoHQab3WxWqxbsusTnsGnMPRqLlxV/Fm/ktezxtPPRmE1xGVX/Y+PNsuh62tfx3VhMo4uvg8bnfOqykuV40xyyrORn9a7KdZTfk/WD/51p5DYn2wDs13YQ2Ld/2Rb25Poh2+DyorV3fu3ZCJ+f6wRft/x9zxaLl7W/8LHoeY8fS3713miTHvP+fA6Z/r4G2U5m/unpjJ5e663/Y8Y6trY9+cm809Nfm9buIZ7PfI44yNi6j+0ferLT0wtZp+NvB1M9xB/iiywPLk/f/+MfvJ/Dv2nBtte2FNhSYEuBLQW2FPhvmAJbg/nf8OJup7alwJYCWwpsKfBflgI/+tGP1uuDp+bHgjY5iDsWoFRQAvcj8Omb3N6mPgcj9DLQgzW9z/qOQYQWoO4FTHLgSht6BSD0Owc0PUiUg4O9uTwm2JiDOB486dFK9GEwvlXs0nN+XYFK/6431/zs2MslZ42x9fbgSB5f7xnNI9NzbJ75Ph/TQ0HlsfVzmnh7OXA8tp7erweHc/A9B6R8PAgaid80Bg/SewA+vgeYCqd412TNXtAw876PMwfb8tweCrih7V4g7X2Cifle52m0v+kljL/MFs2la3r87PfjuhLSNIYez4/xWpZLp2WWZ+fvHKR0faP56h6fSy9Y6mvrus9Pccr3eH/+csITLbKMuy7MugXX/EWC5CgH5PN69HRyr9+8TgI6ZDnPL13Qv5+YmE+pc73uY0ZiLpKKsh1IJnHtupKGes9kveu60fkiB4yz7lPb/pJuk3zqfuoPJnIOAeoJed9fNFLPtQRIjVMnUyPBC8mFb968GSpKCRSAe776+uvy+Refl7/96d+VN29PWK2p6gcHVKkijyeMK8nPk/TyCzafT4A0It2RYCqvTIUxZTAV2kLikyo/uXxIxpRojb8FpBLQCQnD6AcAHp5WD95qJ5qDVhj7xeVFucYp80P1EIKP4gUpTiPHC7FIYGwgk/0DnBA+L5eXF5HchfYBZuEp6HfxPMaBpECoecyBCdisphJ8UhNoldSpl02YM05vvwYAK06+xxhYSQBgqt1IjicIKwBuGB/mWCsWsBJUwzjc3iHhFsmR7Lvp02oHIkmZ9MNPgIEmTOKOCgm7nBPaj8pXFQiMOWEemOe3vvWt8vzF8/LXf/XX5dXr10NCrmzNO2AqnKIf4+Vp/S672aZHv+Yzud7PdjbbWsma6+asEx76G8+KF3XCutst6TTxD5IN7+/Ac0wWE5Aq8mB3WkI25GF3csdkbyS1AkgVKabgs1L25gD+Lcre/qLMcEr89XX5dQJTIWkXFXEknzoxnvTiqeExhprwLkAkktIhfy7joju+H3i00p3Jis2uoz2BqfBZL6fdDxJQy9dLvO5ALAdFDfqzLoq/bBfNnfauu4fE4U7VTB+Dnonk6ZBHAh48AUd2Dt8JjKhkz+x/Of9o/utjge4oAdj0ZGnZSK2P+EhJ3dIH2UfJ41zXsZQVB34JKAneALgT8qrkD+gaJPpClt3GjdtN7s+4falAg1ydSiVZ3gFTQZ8DcChkZQNTSS+Kjw8O9oeEXdEJtBMo1X2bnv3O9vYh/zLWOSrkoHKEVfGw5Cf383LyivM9+hIg1pOLOU7S7XZF4Bd0KXlsvTrF4OcYmAoV6PBD/mcy92Bvq253/yMsDAC4FVQF4APsIaoJwrY0MJDWtIJ2a8Wjga61tE3zW1pFrWbPVEELOk92krYWdjKAU0NFOdhiyF2t+LRc1UpiAAbjO9p9JPTDtjafh5WpVtEOQFXQYS0hl/KDijnr1UkHkO3dbdjp8BUqzeXPuC+M70BnB1NdXqKqHMFUAo/Q5xSAoVVYyH63Kp5JpmTP3JcNfVsBMgBvaFywvbDfN9eokILx0wZjSVhJq1WGgo2HvxDPohrYBJVdjsrTJ0/Dvmtc5+dn5e3bt2uVRLLudB8172Hcxvp9LhNRmazAD4JPAfvOiqBB2zlAarViX9h+6l/QFfwM4EKALQaQpQCXBOCgXVX3EVQN6zkFj61QhequzFGNExW65gDXAPByW8oElSABoGAVpKiQpKpcAJxD/qfzAHGEjwXgTvhWlCFgbgjkgh/bQF3ycTj+dtABwRCUd1Zo2zWg/E3Vb/NadYn7MVQ/AzgqQHzoEOMDb0x2SlSzrtXKgCRipUb6UFG1SjXf9BlAJdAXfm7lLQBEZrV6JeYEIBUq590XVG2Fn9nAOQ2sVP1V+MDVx4QsR0WoybRWHsUQwJeSgwamIrKWshnVg+DjVDnE3CYBZNsNQBt5S7xa90DwiALoVKK/QPlXfmGBRx6kQVCJKkIBoIZqRPjBmjQ9gmfQTwNTcXwBhIt9Aqrbkj8JeuXeAfxBncVqN5eXtcrkDg8dAOgowOwhfzzkoNnuNieCSVvFoKh6FQcqTIfqv+BPHfIQNhGHJwSYijoy1rxWLg7/uYKoaJubDyAwKO4AcA46QtUHcB/6VCJ2gDGvb8rFBUBc18EzO/UgBsgMAFWoPoipxfSq7iOYioCq1WonqlNdXN6WyS4AN4fl9n6nLFf35eoKQKqbcr1k1STw8t7+flQmvDi/Kq9fv4179qLy7V5Z7O2XZ89eBLgKQLY3b07K6zenFfiCCkPL2G9hrYL/IXu3q7KYz8oB/Oa9RdjIt2/elC++eF2+enVaDo4ApJpFgmMcVLK7W5493ytPjhfl6TGqF02DF6H/IesAZ93cXBVUvvrgg5fl+bOn5ehwnzJZANKEDJDXA2x7syyXy53y9598Vn70k78rF1elXF4DtE595j6E6w2tmUDwATq+5d4I+2z4bAcHh8NBFqrSyYqirNgUcTEAqayaI76TL4LqYNiDgs+Pjg7L06dPAlCENQBfaR+vQxfiQBIAXmqiusBUsqceu1EfDkhUbApzAw8DyC8wlVf2lb+KeWqfh7niB+PT4RCil8aJviAXiKOKp3FPAM52JuXmCmBK7n10eAr83KjMPJmUb3zjG+Xly5cBqBIIy22y+9myc5Jnj1Fl/1P3au+g3/LNNCbtxXBdMWT3IxsAf31v4u343mDdZ28JvNl+62//3p/Ntt99St+bk2ctnmF79MHyVUBtrw3t7dwfanvQBmwNmgA0PdiHh3bs7bofViHa5rHk1nJsPNNPe0P/7Z+dfv7ZaeK+oJ7Ne4rxtV0HZPj48l5RcxVde3N3/s3X895U8unPOP1wXXrO+WyMDpKxLEO9NjKP5rnlcYytk8fPswz4/HyN3KfP6551g56Tj6H7x+7TdfXtMa0xGdV6qq/e4SGZ3zKNM70yH+XndV3y6vNS2z3ZkX7v6ZierLj+bLFK7slzfNn3IhlM5fK+Sb/l9cyyOfZ3+KH2Bv4hWdf6+no7D2tNNU/nuccAEfIc83tJtdvTNx5Tw3XRXfTNNNBcN/Gnz8d5X+0rp8DbyuuZ++nJRrZneR3cpvo4nFfFo7oX19yX0fdOD7df+B5tKwbc4z2nf09X+Xf5s88Rn3MFMT8QJsui/vb3XeM8zSu9dc36weef5+O+ofNxjl16TFeyMLZ+PTvXk7keHbOt0CEYrl/c9mVdLZ33kD7OdhHxgwlOcrF/PZ2Xx9yTO7XtetnH7/yc792ky7M+GuMNXx+03wPL+LM+BveBe+0/hiY9vsz6M+ucHs3G/JJeW4+RE7eLD93v48t6a4xHNumFTbzO9z/tkK2xtcm84WvhNOnJZ9brno+Q35FlGZQd6M1b7f7RD76/zQ1/XwbY3r+lwJYCWwpsKfAbSYGtwfyNXPbtpLcU2FJgS4EtBf41FPjxj3+8BqbKG9uxzXkO9HnAIQcUFJDNiX1jgWN/3oPbHqjqBUXaRv9xp30pKOHBifxyzl9mKtiZg10P0f0xwboc6Mxj0nx1n8bi9+V7FHjNdNs0/nzv2NxygEkBOfWZA9i9wGJ+8ecBmcxDYzTMgclNgUoPBOXPvUBcftmtIHwOFDndlZjv3zlN82etn59GprH1gv5O3xmS3Ton3/ua9fjKeUbtbXrGXz550C8Hwsd4J4+xRz/nH+cDXyfnKe/LX1qIL3XdX+g4T0XST62+o+C8B597MtKbR9aX+HuMJ/17b19t5Jd+WYayrGceU3Aa32suY3160NxPgvL78/o6nRQE93XQeMdekOj5Tfoy0xP9eJUkf+HjuhBtig/wWwlg+F4y6UkROTDPdWOCXW9txmyFkuTH+CXT39dMsucvFPKLIpf3XqJET27X6F8Tr+PZeiIvk6hbwiZpQUCV7Droh6QlJJ6jMhXUDP4WUAZJS0gq+vzzz8snn35SfvHLX5Zf/PKzODUcgCAkruCfVyNqVQSY1Ie2VDlEpyRGAlhNksw2kEmmtwUpbDj9G0n1PTCVJ0qhLYwBIARU1hJgQ8lVqpaDeYMm+B4JWwFimk7Ll19+HjRQlRjxu2RG/CmAg+tbnQAuIILmA3oLKIXfOmUba42ELfQvGRagAePGOPBPYBy047Ihnkc7qsaFZ3zOBE4xURrJo3o5ikTdAHvFC2AkzPG0fMwH97D6zEVUm1LypL+0pvy0yjwx7hhHAwnjHsmd5FgVkpCw/e1vfzsqYPzFX/xF+eqrr9ZODM62UHRuSS3vgql6SRnZx3C5Fs17OlC0cHvUs1Njuk38FeCymlyqvjVO6S9cF5gqqgcMVakCn1YmUSWB1S2iikYBoOq+7E5RweG+TJAgfYuEcCQKTsv+wV45PNwri+msrG6W5bPPWZlKYD/yPIEnBAG0aiqq9pNtL9YRlSHIK5RZXxPyzzo4QCfJQ9eInuJZPOvtqC0lTLrtEQBQMiy713gBdKiVMSx5xkGk2UZpftJL7itIt2vMvg+IdqqcROW3WiXP9YDWWyCfbF9y+9LBPgYk3QBcB12RwWuesCH+074pj9XnkP1b0UdrmZ8FbcAb0o94HmPHup2cnMTY3H5nf1C2TIAHzAk6iBVb/B+T+pUQL9ADvsHYVgF20EESrPSnMWNMrHgwD4CgeDqShAGuqVUIpfezvGafy+ej8fszrs/weY6qIov9taStHv84bbTerg/ks7gta+tDQNXNNaovEiTL5GRVV2Fitmw+krhhj/EdaAKQmdqFDXWwZBtXwy6gKhp+Yq3KzlAtq8lzAwRhHeSnSJ7djouermubrw6cRAW7BGgZyfesYgGQwaQCclnFESAQ6hwme9+yOhQSkqIyGxPAb25wL/0d0Aq8F4Cs27tyg4pVUflvHTgVYI0KVHB/CIngAJIEyGcETKW5MJmcupQVcybl/Pw0wBNIinc/Ap8zj4jXmw7w6lQtZLPORxAQjg92QcAjJZw5AEKyrUQJgeKU0C6/APfBF4J91pjwDGQdYCqNW3TyvYTPye3nmG6Vf9DowSSO/QNUnaLfgWojmBf9BySflQAOYY1RkYa8QZsUVV+qHmGbteJTaTwWYwww0V2AWQ73DgIcBEBFgBxgU3fha16VFWxqgY84KYv5tEymADgBxMOKSEBHoBIRwDrgVVRyC/B6BX3F5+pnT3YAkL4L8BG38OIB8mizEaxohXtYPZIVLQGYAhAEoBv0D3AO/C3cB/AgeADAsAA21QqikbReWSeslvqpqPk4mCWAVvdlCeAGqj5hb4C9Q9kpSwAvAUi6vSOYCnxdJuX65ioOEwAeA1XlQK9cmYpyT5tMOaRMBsB/ymoyXAvSQvzivlg0UUFEIZ8VkavKVAHaD8AZkxJpP7jmzVerNqeCs+BfCZxKvUV7xMpZd2WyyypKrE7LqjusHFYPJ4g+Bc5a34NGdakKUuGEADxiNU3MHWBU6AMCz3fKfDGvwFFWhfP9HulBGikeI9kFv8AmCtgVdiIqdt0HyBk/oY8CTDUvk0AxCSgRMDLz3SgP7gP4Xlp9r5bL4AXtteU3ab91fn5RLi6uytXNMriLe5ZJmS0IqKLcNPAvMEIQV54VMQtA1ckZKr6BFvtldV/K9c1tAKZQ+fimVksNX/ngoCyvV+Xs9LK8evUmQFyLvUVZ7B2U/YOj8uLFB2Vv7yBsxqs3J+XN29P4G2M9PT0rM1RmDTAV7Q9kf28+LweoIDWAqV6XX39+Uj7/4rTAJQ84X+geVtY8elLK0eFueXIE0No0dAn0Fmwv6AS+RHsfffhBefH8WTk+Pgyw5ny2W/b3FgPPYt/zxZdflc++fF1+9eVp+fTXJ2UyPSxlMq92jrrN4yCyf2GTarVozC1851uCrWFDDw8Bgj+MtcZ1gcphIyGD+BfA7QqmEq+hP7QF3wmVHgF8g8wBSIX9GvxB7PnBU9rHax8BnaXKVCFPO6hMxb7cL6Bf18CKGCN4SlUfcR1twg5hL68q0B4vgLxgnnrP8PTps5gzKnLFfqXGFUivBiKfB8CR+w99D5sHXX5xfh56BmPB3hz3we5BJ+Ke73znO+XFixdRHc3jd/rsMS/3+zH3LOO6LhlzH4H+HUHzWj/RSLzgPr+edTCVbLSPM++D1v3h9aoYrov12W25r2fTt+uVN93Xab6DQPSyDw0EJTvg+z8fR05W9/Z1re0NJmU6Iw3f55/8JtFf9F63Tes+2Zjvk+nifpHo9z5jW7dt6xU/e+uh/txv661hb/2kD9zn9LGOtanYjfjPx5Xp1Buff5dp5HKm9fB4SqZPXrOxNUQ/vpfXfS6jea+Y19J1HD5vikf5vHpjzjTPusTlpEfTx/CU+Fr99+bn/frnHk9kfdGjtZ7ztno6SfvsbDdcD/XGpue8b+lX0czX1t8399Z/TKby+PJ9TlOnK2sd9w/GdBn0seJ5n3dPh7if6LzxGD5wGuvdvfuiWZ5d7pzHXTazLDiPbxpTppv/3aN5trfZPsHUZAEAACAASURBVOB5rXG2YT3+VH9qN4/HaeH2Vf6Gv9vJ9ldr5Pyg8UkunO75fqeb6/Ax2maeka/jMawsX65LcU1+SNbDj9GFTl+Xj6wXe3KZbYt8POnVXhvejtuePEen4ya+zDTOYCr3q7wPH1umQeZ99S++wt/Yr/2XAFNt0l3yiVz/PSSjrjed1mrrIT4Ur4s+eY169sXXfZNOyX336J7loaeHeraoZ+vWdLrlZGyiofR4lvE8r03jyrIyxsvqK69ZlmO3Jby3HdqS9WPm6ywf3qdfw2fXo5kvsw7v9aNnvN0xO/I/fv+Ptrnh72P4t/duKbClwJYCWwr8xlJgazB/Y5d+O/EtBbYU2FJgS4H3pcC/FkyFfnKA1QMKHlDRplrJdx4k8fHmIIU23TnoORZEaYGLlnj02OCVj8kDd/4SD5/zfY+hdw6oqA0PIuRAK655IEfXewGgHHRSQMSDVL1gq4/DgyhaL/8uB2nyszqZNgefegGWXvDMadRbb7/uL0M3BcnGAkuZf3oBJc3dg0+bgr6ap17U5+CR83ZeQ8xNL3x9PgqoZh7TOJAs5fc/FDDMwbAeL+dx4m8ldmYe2bTWLrve5tgz+WWFr0kvMOptehJwvnfshZivkwfBe4E+0T/TN8txb8x4xhNfXOZ7ejDzRpYfvQgUHfMLK+ejHGj0/nwdlCTgdBBP5pdjevEimmu8rhs3yclYIkMvuCod2ANT9XQUvtO4vGoJxiMedlvk68Lv18FUY/InOuK66JHHP8Yz+l700nq67ezpTFzX+myyn+/wVyQf8iVYrNVOo9G6HmYCJP4p+V9VPJikzcQ30Q9JTl988UX5y7/8y/LJp5+WL7/6qqAmDhKVl3ECPJNLcuIJ2vBEKyVFOf2yzRUfkFarspjNy8HeXpziHeCqWvkFfSkhSy9R0S6+Q/Ivxqskeowf1zBHySiuoS0khwlo8vr11/EMkrQcrKQ1UNUQyR2eE9/opGolNGmOaAftITkLyWaqNoMxf/DBB5GghnvRthLeBIjS6dx6qQRAm154u11TUrQDVJRsiSRfJPzSp2AyKNd+vRoKrhNAMYvkTCQtz6JKCE+i16l1lLlW7Uy6Faed7+8fRIKuZBBjFBgGtAb99d2zZ0h+Oyy/+MUvYr2yf+kyJb3T9OC7VeV6LzHH/Kde2y5Lfr1nj7KNzn9LdgRAyC+MpJ8wZqxtVPa656m1lLn7shtVnfiDigkCU+2UVdnduWNVBtxX7iIhHAnWSAhHZSqCqebldrksn3/xWSRGCjSFpH8kBiJxVAnbDajEROKs00FHgKmUFI0RSbfjXiT3Sg40d/AiPiOxVPLiCYIOvtA6YZyYvyeyKdFf+wn2t56IOdhdA9mKxtlf8PVUsoDbRNe3lJmWZBjX6mKzOloDpGoMkjuBILPf5bbYx7Lu21F/X15cBUDE7UVO2MBwPLGy53O4jtV12SLpTveFJKPgSySnQn9pXXH/6elp6DH/l2XNfQpWVAJAYl4T6GsFDjL8WhUcB1Nx3kyQp05ZRrUd6cBIrt5jEjRBOExMj0Tg+qOkWV+rLK/B37USi/t17hOIF5RIzoqFrIYhnnS+RDs9/YPv5K+4f+d8us6zxBGAFwAiIZiqAalcpmKdDdwAIBUqSjR6sJqi7Oi6z8iKEki2BwAXQIMAcd3cDKAVyaLzkNrwROcefUU/yhOrEwCEeXdLICbpyXUEiAZJJQTNIKkb8l7BMcEL1T9KYCqAeRvteF9UplrdRlI+i7Ok5NoAdqgCJP33AVAQVYHZL8AnsJsCWrv/rERw8B99iZ1ydnZa7Tn9DK2T5NV9U/EfeYZAYbfvordoHfSrVXtUcUxgKthr+sasxiS7rjaotwk2ot/AqoIaI2gPeaLM0UeArAOk4XrI+U58nn1VzTFfz/PhXJm0v9iDH7EoR0ewUQe0jbUKENYRFUEBUAMwxcFz8s9z1VX4wEErVI2pQKo7AISm07K/2C9LgDUBRgIAEaSZ3Jeb6wuCOMt92dtD1Zq9Mt+DLlyUw4P9sAE3q5uyvAZgE2CnW6gp1v2JaqAEWQFcgTYBJAHwCLhigIDIYwQsuj9LPU35ViWxWN8AfdyWXVQWBcjwnhXH6KcBJHgbBw7gMYKvK7io3hM2x0GEAQTTgQv3IWNRfalWzQmPo9pY0AbggeD7ySSqUgWYCnPZ5TMEMwPA0IBh4l/pOAEgWa2R+p8V2/hPL/RC41eAT+jfek8UBsOuo4JFyX8EnjUQVQNKNlCQ4oOs/Mm+W9I/PhOLRYA62oMPFAA2gIhquS1fpzb+uwJegqwFmAonikNPVN8AFY3ACwKowL+HfsK4oedwPYMsqCebf0VZJmCSgMK7WC/5FxgrK6+VsMv4kc+NyliT8PcJjA0oVVQdbPs7+eoEmrXEXfQZNCaBhz21/Bzt9fA8ZODy6rqcnnN/EiC3KXQlAA07wf/xuY5lsjON/eP9PeRiv6xuJ+X167OyusXcF+VmdV8ur5fl7PQ8Duy4qQA0APr2Dw7K9eVNOXl7Vt68OS2XV6rYtl/2D4/KBx9+XBaL/XJ5cV1evX5b3pyclb3FXlRfOjs9q3uceaQ1o1rb7QrgIgKsAHTC2gB0fHp6Xk7OLspNrd6EMVxc3JarS8hhKdNJCZ0B0DuA4rN5ldlbgHEAlpuUg715VIudzQGi2ilHh9Py9MmT0COg39n5WczxBFW2Tq7KZ6+uymL/SdmdLgh0qoBw+e6yE+A3rYMAl8FbK4L+wFvYi8V+rPrEAp6Sn7m3j+8APK5yy7WkboWOxffq5xvf+Kh8/PHHsXfAvhCKTW26n4xKh/gJ/39nUvZDf/Of/G0BfsErDvpVXBnf4V70hXlJbuSr6hnt03Hvhx9+VJ48eTpUjJLceGwgxlCrJLsfDfpirKjki3+QDwC5QI8vv/wy9u7f/Pjj8tu//dvlyZMnVWGtg0CbbV6viCKb6BUtda/sqfZHLlvuX1BnSH7oG7jPr3s119Cnde+S417ZRg/6F8BS+5d913Vfsd2o9tSn9+17Ct1HX4P6F/8UL2njaFW1fO8lPhat8jWtp3SY7MQD54+tzVnj0b5cOl83ab3cr9Ec3TdyWmS6eId5f+E0eGdgteKt96M9OO71sY2109uP5DXXPdrT9PZNmQ6SGR+H80uP57K85PmOPeP8hfn39tOag7fpdPO2fX4ep9FcpEfcNm5aU5fp/MxD66u5OO18Lmo781ePVx76Lsc1emNzOjmdfe00ljxm13EeG/L5yDd0HeLrqzHp+cwz9CFZTcNl1uVC487t6lmXCelMX3uft8aD9v2dg4/fZcPXi/0DvN9W5t3rzaZovGN6JeudvD4P8UiWEZf3d9+VrMe5NF+PmbgP0JO7/N3Y3B961tcrx1XzWmmNM4+KP7J96vFpbz1dZ2Q+zzIsOeuNRbpF+jPrTOddl88xnZB1ufOA7KNopncKLuNZ5/o+oadPHmNP9JzzjOQr+xSike59yPaMzTfrp55t1BjG9GReC4+Tum8mGmQ6PqTrR/uPmMF6jMplJcuN66Q8l6xXnc/w2f2PsXbzPFwfZR+s14bzSH4v689nPZ31U17DsTXNY+qtQ267t4Zj8pbX7TGy6M9k3eryMcaL70sbyX22gw/zfNwRw9jE11n/ZZ2X5Vr9ZjvpcorPD/lyud28juhnC6Ya46Lt91sKbCmwpcCWAlsKrFNgC6bacsSWAlsKbCmwpcCWAo+kwJ//+Z8PodwcOBtrQkGLhwIfObjbC9blPnLQy4OceUOfN+QaP14ee/LRY0jRC1Kqv14g4KEgxCbaOZ39pYAClb2ghQemc1CvFyBz2mSa+jUfZ16vXmA0B5L1dwZTqV0PMuI7f9ExRlc92wuMiA553D0+0ne9gF7+bixw6DTJdM4BJPSn4GCeg8+1R1d/Iaz16b1Y9eDybk3QcbnIn/1vzcV5dyzY6WPEOHoJ+72XSr3gVn5Jl18ibOL7LGc+LpeTsaBbj/edD8euO12yvGW+6gV1/XkBM3qy81AA2PvWOvgLR8mD9CTay3Pq6ZPeC0UHvqAdT0bAnD15LCdwP0ZOerzZ48X8ogDJFWh/LOis+fqYM/BFtNMYlMSzvpZMsuvZQddF+XpPTz1kc3pr8tAzvsYuQ26nMj2ZLEowAipTYYaRiGmJ4nw+nhyS55SUQD4BwIOnPouOAMF88skn5Uc/+lEAqS4uL8ve/mEkW11cXQ4vZZB4r2RzJVcr4R3AGST6ARCUX8hofbS2zW6syjySXgmmUmUq9eFJ56InvkMfr1+/rkmiOCGep+HjeyVLI0EL32GeouP1NcfGBF4mqHiCkuiB70Ez3CfZUh8CQrmtRFIYErLQF8agZDCAqfA9nsH3SFrWnJxuGoeey7rYdYVkdwAxwW6g2khNrqL+5YsLnkzOxDckF+OEdyTgM/ELp8rPhqoQSOYE/XVSP3iNyX7XkeyGlGUkMWqsooPAJZgPT/pnwjuTT6fDnLN/6TZV8qN5MwmZlXLcRvb0uOuLno3NcjjmG2zyObL9F/BHYD606Sf+Y/5+inj4U7UaEStTIemvX5lqAFPV5GwAqpaornEHMBUSKXHK/qLMd2dltbwpn3/+2QAQJLAR15FoiaR5AFC4DuQhJNejAlyrZNfmjfP5KQ+un8lHSMZmQq/0VksA3B0S/zwBvwemEs/I9uC3+Fg0deCgxjKMx2RWOsRf4Ga5kUwo0VF9uL2Uv+IvJmvu9RqYSnpFbWncPk+3JW7XM99qT3N1dV1WSyRLA8xB8FZOmAzwYlSngAQix7WCv0w21nzXqDyCHPUKUFo1MKzvTzAfVtwBoJLVBaRnBIp9yPdo9BaQk4n0AaCKpHbyVPO1lQyvF7pIwG2HWgB8Q3DUMoyY7BSrIBL4iXVCIjCSggdAQFTu8EpirZqx7GmzkRpbS8xv/hD4kQnwpM+izJGoHdVykPysKjkA5wywO1MdrNgSSfexChXgoUot916pBrZYSZI7UfkDvJDBVO5Px+cEpoLdvb5GcjRAKABTUQfLDmS/GnoIAFyBqTwJW/N2XnDd3NOvziOSN/kfBG6uqO92CbbbQ4Wxeat8EcnU1wB04V75uwCCkM+9MhVsU1TCGXif9F2i0uM1wDFIVFk/lCJ48G4dTDUkHAVoSQBX6GSColyPuY6S3YR9PT8/C3pj3O7fgEau+5WU5768qvoQo77Oh6QnxwXdj/GDjgCiEWBB4DTBVLQhu7GeBFApVgKQjsBU/B7yhDWg7Ve1HtyDNbi4uIz2fD3zfl+22PWnnnH72bfTHOt8sRtg4GfPnpa9/YMCQAhoCOAUfgAqhF5Ewj91K4FjaJN0ppzLzyVwj6CmYXyo8Fb5/PZuFcpghmqdACIFmOoyQH6TKZLqD8vTJ0dl/3A/gKX7i3nw0/nlRTk/PS9RlefyqtyjhA1AOsFfAFOhwhtBXFHFc4eVnEBb2QbKk3iqfRZP4VoAp2oVKucj+qfUFwSiAZ6CdYR9rgAyS8AO/WaVm2ILADLd35eb5U2oK+kEMJhAlwAayk8Af8Dfu7xEBRdW2cKcAgCI3r394FGAsFkJLABfAIoFML9VRKJGHDYlg/8ImxY8HCRk9UnIH/WbgMyhiVoVMlWl2gHQhXugwByihwE0ta77eS2kjGtWwVSrqMIpvUAQBgCeUbGu0jX4vAJRpBtdPiTbkiH4+HgG64gKog1IRR4NQBvAYgC71co05NlapTcqhN6V5U2tTDXHYQ7ij51yenpSTk5Ohz0O43SBEFQ9svAj2lhpW6N96E7o19gz3oWtISgKFcm4X5DeEn/GOqAy4O1dgFVPTy9CNoKno5IbwIOYy06Zwl+tsrk7QcUujA2V3A4CTPXVl28DTLW7uyiru51ydb0sJyfn5ermOg7skI8HYN/l5U05fXtWTs8uyvX1ssxnizKbL8pi/7B8/M1vxT4Ez7569ba8DXDZPOaHfSv4IqrdVd6/Q7wh1n4nKuIFyBFAX+hH8CCAnDik4+6uXF4uy+UlQW3BMbcAIhKQCpUT/hGqKN4CAH9bq8SR3+BC7S92K0gUvgpovwr9MNmdl5vVTjm9vCvT+T6sYewHoXdhQwJ4N6MO5zqwqnLwCEBAtZoUXHB8B0AsD0pYDHt/gW+43tSZsZ/E39VVaXwKX2FJIC4AbPt75aOPPoof6MAAxUe1aPpj2iujbQCpMB6MEzI7m9D/j7+rP++J6O5fSK4DiFUT1mlDCUiWryFwFauS8ueDDz4sR0fHA+jf40Meb6ihj0EO5fPTnhJwiX+YJ8aBatwff+Mb5Xvf+14cfrK3v8+KfWbQsh+c7aD2f8OapYq2Pj73LURX0C7Woq45vtc+wPdKvqfwfYvvgX2/7PtWHS7U2+eK7mon23KNXz6M/GU9t94m7ZVstPuM8hXcr/A25FfIj/Q9mc99WI+JYl15VuN/O11FQ9+36bP73VonbzXTymno/nP2qfzvPEofh/Oc019jyTzpa937nP006Xu1s7b/HfYrLfHW5+t7CtcN6jfvWXxd/X6fr48vzz3HbHwsuQ30PRYH8HHlvbrL6GNomefUk6ve+vbkobeWbc/8eN72OyVjPdn19VM/TrO81j6+rCskl5JZv+5t5jUUv0lfuVzgmsblMWDXC+rH6an1FR083pHlzvVk3s/IjvX4XG1nmRSY/TG8k/VrfqanVzWXniz0OCS3gefG3r3k9e3Zt7wXdJ3odgFtOU/43LKOzG2onTwe/N3T0S4j2aaojd5zWXc7TTN/u15ynsljlc7P+lQHbmUZH7PTWU/n9c42SPeLh3t79qwjx+xDbntM58tfybTJOivrcY3R5a3Xx2N0aU9G8nicvx5q8yFdMS73reXemN6Rwwjirqe3+hqPrbe3I3lwW+r6LeutPPYeD+V7XNdmOe3REnzXA1N5u25j8xx6uqC3flnHP8TLzl89m5qv5z6d7o9ZJ9/H9Nbyoe829ec2R/uCbIc26QvyyOPAVK5H8rrl9c86Nut858d8b7YJmc9zX3/0g+9vc8MzUbZ/bymwpcCWAlsKbCnQocDWYG7ZYkuBLQW2FNhSYEuBR1Igg6ly4H5TM/nFVd5Ae/BagRYPTvQ28TlQ5oEGBX96QRTfcCNxxcf2GFLkl3I5oDM2t4cCEb0gAr7zIKHmlV/G+X05WOwvFnoBH9GoF8D1a73AUi9I6PTw5zX//CJmbE4Kmj+Gz3pBkhzUdp5wWo8FmPI8xv4em2/uQ/PWb0+KzrTdFPQBHTOv5wCy2ovvI4mwnnxdA62b2ndZ7AW2N8mI+CvTNL+A1FrkcfTm5TzWewndC7ZtCqI95v7emnqbOcjo85G85ZdovcBk/k4AhN4Ys/5weVKfvnY9sEgvWOzzyoFyjSO/VJSOVtAa1z1RW0kdSODIYKqsU3xeWadn/e1/9/QlxvGQbGT+zoHdLEsKLKtv0oJJgGMBdB+b5teT0bEXE5n/si5Dm1mmXO9nne/r12sr7EcklTKhKqoP7awDWtuYWgKiwAlKmncwFcaIpPRf//rX5Wc/+1mAqQC+QVLhfHEQFSPOzs8jURLjxWnOSPxC/54EhcQkXGvJ7S2BPutU2UHajlXkewJIqspUmHsGU7ldwHN4QYlkNPWnk7ABAhDoQdfRXqMBwENMxNWp4A4ecb2gcYh/NoGpMH+caA3aIBFMOhnfqVqVkuf0ol5ABqyLgAGahwAaY/ZeOiLGe89kUTADEzU5P9EJSaOg897efjk8PIhxAmyDJHzQgvpB1YBWwV9614dxKdE6EvVrMrvsouyceEt94hmtDa7lBLIxXm8vhAmmcl5xOZZMul6QLzLmQ/TkfZOddLuXbb+vk14gekUTfefyHsm+cco9wVRMvlalCST1sjrBpCBJE5WpduJ0/N2oPsfkTSTS7y0ASJhFEiNOWv8sgalQdURgKvwW/bEeBMZRbrLtoz6hzhKPYvz4O6p4VGCv85eSgh0kpTXRd253ZX/QrhLHHejEvjDOVi1HzyPJec1nMjCR+6GuczVm8afWTbYQ7cl2iEeD5wYwUKv8gme9HcmgEj/dRqv9nAgkfhCYCjLFJNiWiOx87H6oy0aAaWuCCZ9vlQMFxpG8rFasrrG+p2r0Vx/q1+nvvpzbwXd9DlbbcQDku/6RKqo0qWMlIIJDcD+BVEheBpiKVUpEc4HY8fQ6kMrn3oAW6/pivVJKpoV8JdkO2R8Aq3ans5qYTL4k4KsB1Nb9gwbUIm+1qsqc9fp111VXlwBCtcqMruMb36yDqWB3WN3hMgBV4EUBcjkn/mi+t7eVn6MyFSsYSVdhLJJJ8YInAsm3cnnOvmCTAc7Vq5CRtgDFARREMDPAM7DZUYWoAnED0DBFMj5tE1w5jRH2J+RgADsQyIHKQZfXN1FNA4AQ190AUgFM4Do8aItEcCQvV/qoMpX0gdNfdBE4BvZRoOkGXGsVJVR9FW2Af933b2NrtXrW9w113eAHhQkkGEJVBlXJifqggaS4PvR7ac8BViFgRDoC/Ey6EgDQ9O0yAIp5nD0/tAfEdd0nOmtOki3aClZ0QVWqDz58EZXfABY4P78cqqVE1ZQrgCVZsQ9j4hzuGsAgbIFARu73NCABdB6q8YQc7hBIEY9N7svy5ir0y2JvXp4/e1Zevnxejo6P4m/kmgCUcXJyUt6+PSknb09ifJAdVJeU7g5wdICdUH3lKkBR0wnBVNLBjYdUjaONFX4YgPZ4jvaQugtVdFzXNR8HugOVlG7K7oTgEPpv5LsA3QUgvlZvqxVlAc6RLY61qCqJthiydFerxS2CvgBOQ5+gog+us8oI+yF/VZpWwID0gvwGjFe2Kvt5cS+qoQVof1nuVpBfQIEA8NyNqlxRkbPaetGXlakIHiR4LZ+sLB9YQCpPvmyvEoNW99QnzZ6yUi/0hvsA2d/UNfn2GArBTDthF6jHeFgDwVQ4eKLJmkCT0i8OtFJVWFzDZ6wBQC7gAx8nwFSoiEd9hPFOg8cDYCry1MqI8qtoW83+1fkDYIfnCS5i1THyBOwWAYGsbsb1BKAIlamWtwDCgPcItIObHhXFdqCLaF8mE1Tsgt4DcPOgLFeT8sUXr8rtHaq0HpT7nWm5WaICJipTXUdlqsEXm87L5eV1XMPv1RJyj0pPszJbLMq3fvs7AaZ68/okKlO9PTkLgCOAYsubFQGxGH/wLcGod9gDAWAMEN4UOnlaprN5mS7ws1cm01m0AYAZgEIBhoY/cosqyBdhV+G3o0pc0OH0NHQCWHK5gh2LIljxD3IJkBmqVx0dTsqTp3vlxcsPy2x+UMpkXm5vd8r1zbK8ffs2eAY/rMAEmwzeZJyGOmA3fDfpcPAv7tMBCeAD9zGlb1TRL+SekM/4h78JlId+JSgO4GboIVRQRjXhGAuQYTvQu/THJOPgbQDx8IO+AzQP0Fb1133vIB9Vew3ts6XPZCfkA3sVKu3dWYEL+9bDqEqFPazbSrXtPgn8AQEgBcQKkOPtXTk6PIjf8GtwDXKLCte/97u/W/7wD/8wfCnMPe+Nsh1Ef/KRpCfkI7ivkP0jHyeuefKp9lxB11SZSm1q/yS76P65r1HPvyWy9t1/PR9uzX8yYE2OA6p/zUt2SH5Jppv7CT3fQvai+QwNYOdzb89Gucj3+ucxWY3b7ZVf9/mt+2gNdO5z98/yrcbo2+Mp8ZX7TpqcvvNrvTZ87fxzHqf2qGpjbM2duFoX3et7bd1HX6YdSAAaenzZ5+N86s/TZq0fMqDxZ/2B+1xeaUNbRSN/ztdT8iKe69HcaZZp2RtfppXPya+9G3vxg0Da3D0W8F5MbofeaJ6Zvj19oXH15NT5xK87HzVflZWOfJ5ZdzgfuNyLx9qedf2wsJ7OU1tj+nBs7j2515pLD4/RPesDxWB1UEaPXpnm/rfTtMd3zm9jtBzTReqnZ4OzPnG58PdFWfazPlLfWve8pj1b6LQN36KC6sdo5/TqyVB+zvVI1jU9PZnXIMszruf9b0/HysdHnxHLMnnU/dJRYzoj02aMDzXnrL9c/sZs15gO69FR64tn5BNmenl7uQ3X01mvZRuU9Y/rsDzmMbnxOb8jq5WYee16NM6ytqndh2Q41gS2aQ2q36pOZl3dG89Ddsjl7H1tBu6X3Hr8K9M/tyvdkGVD+/is51wGem2P6TrJkbfruv2x9MrP+Hh6sqL7N629ro3ZjR4PbtLjPZ53uriO6Y1vXF88HkyVfa1sXzR+9wOzPXGZcB3c0xWP0YXf/+MfvKfH/6+Rgu0zWwpsKbClwJYCWwr810+BrcH8r38NtzPYUmBLgS0FthT4/4kCAFN5kLMXLMuBKtzjwSwPemnz7JvqHHAfC1T1ghxjQbMcDPA55BMVe/2NBZg8uI8+FMTzOfjcNgVSNi1hDhJonp6c5AElDzj0Xg6NBV7yWilY7G33Apy9gG8ODDnNe3P1FxU5IOzzF894nz265oBaDtT0+OcxQaOH+NFp5X3kF0EKRjMRrf9vEy8qwKgn8ws/jWPgRcI/4vYcEO3RCvcpeJkD1z7arA/yuJwevSQCH4+PS7yXg2JOx7Hgma915hM9n3mqxx+b9Fvv+Rwg9pdFmf978iDa6YVt7r8XyJbM5vFn2mQ6S1+N6dHeeF2v+DpLpytQjjadFtKLY4FP56exOfbkKo896z3RIL+00zicH73fHs/5mihBvSUatipN2QZp3KJ37yWgz83X02VY9M66Mc9B/K3f/kLX6ZXnG33FKelMeo7KVBUI48Fs6i0mSko/4LdOy1diIp5B8hD+/eQnPyl/+7d/W/7qr/6qTHYnZTafx6niOLEbicroC30KSIU+dOI0PiPxC9e0Lm5nxdc+78a7d2Uxn5eDvb1yHSAPvnjU3FXpyPlGbTtP6/RpnXCNubJKB0Ej+IzEKQBNmABZ4jskyeF76XiXSbSZK1NJ58quo23NX0AztIfrSn7GZwd2KcnMX2xrdS6+RwAAIABJREFUfrim5AR9lyv3ZDmz/FY70Z8JGUimJihhMgCojo+PgsZ8IVqr10RyK5MWvKoC/sZ9SHCOylqXqJDErEHJAeaPZ5QAjOsCquG3kkazD5l5XfKHdr0aaU9P9mySxtrzp3p6aMxPyP5Tz+6oPbQhHhXd3C66LSPoDYk+OAuflSyQMzxBtYxCMBWu7QJIhWRpnPhfq1GU+G6nLOaoPDUr88UUOeHl+uqqfP7ZZ1F5QrKJCj7gRVQgE5gKYwJfsurExSAXrteRxMwke/KLEoXxN+WS+4R3+ZdgRdznSVQO2JKt8aQq9eFgKlwXmEdgPNEfSZK9f65zpBPcruAZB0FJf8jmaE4ae/B2+FYEIIm/0YZ+RANcOzs7C9q6f6xxiC7SE81GEMgCHYRrogV+e6KB+Mfpgr69OqbvZVxXiA+RYCzwj+sZPwVf41Vyp8Bs2V9yGW02WHZoPZHd7aoS8AXSlH4XmEr9SPdFxbfCxH2vCJLH6f6Mkt01b7eJLsOuT9o4WD3G6Ufao+IHkgFpS2XzxvwV0ceTTWQrXGe4/tIaO5jKfQn3V4JOtQIIvo9KOvv7Q2UqASU9KYmArrb3hR6a7LDCl8BUzhdK0Baozf35rEelK7uCGdUJWGWJlQpYMUQydH+/EwCqSyR3h30GUOSuTAJQwSod9GW4zwl9cIcqG61aYSSmIDl6dRtJ8AHL2J0Ow4m1rr6Q0zw+lxLAVIA49DfGivmKl/y39AN1JH0KyYvrefGJ1rAHpnIf0eVkfa0BpCWwGT/7+wcV9EIgmlf8EIDK/RjXv+JHJexTHzHpVHpWQD6vAu423nlI/O+21mWp+XfNZiBxfz7fLQeH8/LkyWF58fJ5rAL006tXr8vZ2XlN8l/Gd5A58gzAjFxzl3HaEgJRCe7w0+wJKpvs1IqdAZzbLfcAC9/fltsVgCSlHBwelOfPn5bnz59FRRK0c3V5Vc7Pz2M8+AFoIsBxBVWLAGAh8ALVlKirAVggoDXwyLWy2LrfIjBQq3eCKqGw1Uw8B/ii8uFkp+wtFuGHwxABbAq9BB9gNoUPAP5URTLuAwCGQeWlADdEJacGXGV9vAoqQV/BPaADgWCYw3xeq/HhYA2Ama+voq2ohlWrE5FPW9vib/Fv8FSMBQljFfRYbbbGiImGDg9/k2sMQBXIBwAMwI0Eo6HkiPoTgIu0k11wH3yYbkxW4CFVARTwiiiyABYFEJG+joMgQi4DgCPMGE8WGPSxJZvhe1UgBJjkEhX2ALqpbQKYRz+B/ehH+qVVsWkV1bROoI0OW5Dsgr8vLs4DDEOfmnRaLm/L8oZgQ9lDB3S4/iZvCqDQXrGSJgLSY8zQo7QPmA/axsEaF6ikqSpSAAzBFk0hf9C8WCemCUJWyg72WbOyv/ek3N5Oyi9/+XlBXul0tl92JqjUdBe+E4BFq7tqKwJQOI3KVGenF3HtdsXKTvgelZi+8zu/V+aL/fL5F1+VV6/elJPTs9D7YLUB5HxfAkwFsFeA8Cs/ohodAYKTAKtNAXSdLQK8uzufky9KCbnEPdLz0LXSLwBlYVFjHSfTqPoEwBfsF4BWlEOAPFAxGTZmWg4Oj8psBtDWIvZSAGihsrIqgAZou9oh+X9D1bNlqwgLMLKAVBxfA6DLb6evTxBU+ED03IfDNdAnr9+Vvf1F7BWePn0afoQqZAHQDFsr2yD+p//BamYBfsKhLvcl+F5VtuR7ZHCR7ykE0hK4C/RV3+BtHVCgQz94KAmrYsvGoT2NT3OP78AzlUfRJn4AjIWf8OL5s3K7uo32aVdugwe/+93vlj/8N/+mHUSSgBxul93XyXItP9b3QXq25yN5LEN+vYOpfP+h2IDb5Oyb+Xi8P/obfTCV+8ab2stxLOcJpw+rkRIg7H5s9h1lN+QLae/Tm5/8fum3ob/YO7/fPx+r/BTfK+g7n5/7aD4P93/1Wb+1l3H6et9jPOX70h6v5f7Vjsad6drz0f3e3jjWfZdG43xv3mNprhlM5XrkMXMCL8i3dr+9x0+ZN6QX9b36y3bQfdTMQZk+mXcxjkzvMS7MPIK/PT6qOcm31fhzHPD9uJz7GI1T65l50fl6k+7IfOtj0Til+1zfeb/v6qMGItB9WVf62jq9pSPzOsi38nmL1mO842P0Ph6znu/wTZjqpvd6e2fNKese1x9Zl6ifh/jS1zd/Vr+ig9Y+x3P9e4+vZNnPa5v1qvR4j+eyDvA+8zp5O86vbo+yjujxUW+8Pbl2feo6QvwtveR2IvO2ZBn35MpUvpZjejjrlk18mfnGZUI06q2j7K1fczrqc+Zh3C+A2JgNc7pqn+Zr3NM1PR3Ts22b5pTHv0nHZ/nI4xzTXf5cb1166+HfxWEEOhikEuohW9KTe7WZ7dxDa/LQ+EVf8bvTRWvodJW8yh93fduzBf6d28a8VmM0ybLd09Pe7piu6dHJ+TLrs7F2cv+ZXq6zem1knh3rJ8vMQ3To2RO2oWrcvv+vsZVa+Vtt9+xX1l++bpkv8jro715sXnTLMpXb2IKpehy//W5LgS0FthTYUmBLgXcpsAVTbbliS4EtBbYU2FJgS4FHUuDHP/5x7IrzxtsDf72gFZ7xIEBOFtOmGveNJaltGmIOrI4Fi/ttMAHCN/GPCaCgT407v6DQHDItxoKWveBM/q4XuBsLePgLs7EXmHmOWtOxMY8F3MYCSx7kyYGrsRenORDmfNajaQ68eOBIQV+9HB8LvIzxVW9em4LOvSCVvsvBI41TgcGxZzf15+vqAc/ME0E3VKaqnWTZ2BRwVHJy5gk9o/G5zCqpIc/Jg9Q9eZV+6I1H9PL1zWv/UKDt/2PvTZtkuY4rQc+99rdiIwEOKW4AtXRbi5Sme2x+8FiPNPqkT/omUhy12JqWCJIiAQEgQCzv4e21ZVZmVo4d93siTnrdyKpHydqsDflghcrKiLiLb9evh5/rlCV9EaEB7Zq+1QLeOvdanwwS05bpy6SaDquM6Dy7Aq9qK2/SXqY1+8D31I0bmv+10zxVznSs7A/XOdas77qGqJ3YFIDW+/J4a7qtfKI91LFl/nC8eWw1PYtkmpIMVtbDbHsyfdifJiLne/JLKY6FfGKSPb/XZBntX1/66ov1Lj1qg9BI1Covykuicl7rcW8kSbanr6/PI04+Bzjm7t27nlT013/91/buu+/axx9/HCeij8d2uYpTyXsleZ/Jf7RlantoU9pxRmIffti3JibreJDQvL+7a9NzJHkFuIDrPSuBIGnaUyFxMmRJ0HRal5xHJHA6/5DIWBK+kPSGxL/5xdymswBNIUl1NMap6ZHIjaQq0AGglCbBC7JjPafD7s6O94dELCROcs3Cie5IvPWENR9bz/YP9r19JHWDpvt7e65feB7tg5YEvCBp7/QsQC1oswE2+Im6OP07XnggSRbjRXtINHXaF7sQ60ZUX1C9cdqCMiixYADlDG08GjmwBsnDANlgPEgi45wBxgG90I4nu08iaQ/t4DtcR7L/6dm0AdswKZMJ6CHTAVTzZzy5cJ6SqlzCS9InT8hjcmfMPZKLWQlh/SVPl11xuSgVGdS+U6fzulTTmS47n3VS7TJkkEntGcyBMTUJkeCz9T3J1BPNvDoV/FPINOYLfkcy6rC/8ookwxGqp1xa73LpSaGj0cCT/0c4VX+II+wvbXp+bg8fPHD+ALyHuaPPW7cOg984ab1UT0DyfwAIz5oKhZRnzGk4imp3kCvqc6z5BZRX9M8TuwuQmxUiCBpSMMomMJX2QTCV60oCU9F+eH/lhHy1HdkXUT8Hc+K4XH9GkTBOu5XBVI3cFFuCBGL+I1iQAEkm8+A6EjVhR/LLZ8oJ7eX62hmJ3bBJuE4gDxMmuc7wGYwV98JWKXBR5Zu8X69IsbLZbO4VF9Q/5z1oK9tz3KdVB2vrbs0vg+7ihwnrqqusWMG26EuGnAHEFJU2CO6M6kpLT5yPe8PSs9pOTqjQdmP9a4HE9MG4NquM8DlWldPqctGO2WJJwGlUfNEkv5pPwWSTbJM3+aLoC3xCom/2sSjjIV+lwk2pYgNwcICpAiwcYKoAJbVJXQouwJrhMJMAhMjp4bD1YcN6voZBZtAWfZXgZ9mlRFHMK/+C+/EP823BVAGMQdJ4W5kqANkAIaAqUrOWohJ1qS4FVWzAVE77yzUwFf5eFF575aCybnBg7pcVtDH1kzYPTsYuwNUEU5U5qR5rQjjpQN8qEkTp4wRtWGFGfUgFA5KXzRjWfFMCccDnAqJyGgZ4ngDZyWSnAYjPLlC5JfjtttN9l/CDIEshnwBeBdgVazrtIoEe0KlYdwliJviOfkXMLcaMfvAT1Uq0CpjqYMh6gFLCvwkdn0yGdni0a0e39r0KCmQWwIIHDx7a8YsT1wHaEbAt5AXzDdtCHUa7rBAXICaAOgAuCLkDLQAYBHgPfpdfHwDkAxotzFZLr05zeHRot2/f8vUSc0GbUYnqzM7Opw6scr1E3/2hjQZjr2gTFY567jOhGhTaboCi5dRp+HC+1jhfAARcgDEBbIJdg5+G9dbBHWbj4bBAUSCXO653uBZA4KHL8WQysP19VOkhyC74Ej9Ba1aj80pXXnFp4Gs7kmi4hrp+WsgueNnc28f6CN2fBxilVJ8qeMgASYExpSIaS5yFX1oqbLnPC7/40qvWuCvqwJPi50GnC11cf+dLW6JKTg9gqgCVADAac2L1MWp0VGnD2GO94EnarQ8cAKAAQ8dY0UbsZaI6aImPlsNrqONBk0g2UnAW6Rryj/54uE747fgedoz+Ff1h8Ix70xKUDT/d6UrgboDhHATnlZC47gUAHH57JC4CVDww6PtsOhMwNfpeOPiQ1dtoe7hW0E8PHyOAMKAzqsI169mCIDnwqqwLpXLdJarClep/U4AcHaADHxXzh1+KNRxVVEOW3TfwCqwD3GVHh3fs8rJvH374qU1n8GUnDqaaL1d2fHziQFjsoLwimYPPBg6mOj4+97ktFqBZVOGCLfjmt77rwKSPP/3UHj956hWs4FeDNwQ9Y7/mQG0AOAsfMK75fOYV19z/hG4AlDacWH84dmBVrF89r9YU+z1UnoqqVtgTexz5cuVVx+Bb42AD7j18DS5VCBxPVSoKOijRq+wGoAX7LoA1UZkKwCrsxUNOAuzCA5UGXh0rbDfWzqiytOM2DbykHcf1ALC0h6LFd7GfIwCZ4Gj0GdewZwWQ6sht8RpIC2DdRQEww5YWO+D+/QiHOUT1W+xJ/VCHZm8R+2jQl3sBggLVL6W/AtkGPeA/awVSrAv4h4pUWPcApgogMMCDsadE+zwIJdausHUXADmXCp+sTAVaY698/959t4EEJHI9RmWqd955p63ydU1VnLzvwFg17qc+RN6P6t5TfULMh1WE0R73LuiLNor7Ao155bGwffU1wpbG+kjfTJ039Tn1M/cG+jt8ijZ2qH4VrtXAVHxG+8x7CN2LaB8cb81v96p4XHi18Q2flU95v6i0IR1c50UelK7spvYd1ybyOPODMsO58np+96Yyws/6DPdSHLvek9tW2VM+K010T6Dz1rlyrDVZpmwoOIjVcrvkgO2pXDMWwHGSXjpW9q9xVtIjj13b4TiUN0q3TEMdd+Z17qdGf9KOuqIxiBq9qG+UhczjLvFWXVA6aHw/y0T4Netxtizv2T6orHGsyruantfkP/ebn8v9KB0zD/F3jsFpHIDjU/lRfc9967uXbGP07+az+0vFgyj2sUaTrDMal9kkZzWe18ZRHVt5GH2rHui7B15Te6vx++vkviYj2T7y75pNI13yPl1jYUqDmkzXZFt5rPqucs/narZFx4VnqLuZljpXzgH36ME6m9aqvO522f0uOajJdY6T5XmS/5lPWVd1bBrfyn3q2Lpshuq08qZmH2r00jlRNpTvmYddOp7HqjFd9Quu07tN10kD2mL8vUBcIB0Mdt3ak9d9tRNqT5QONdrVvsvrla452bdT28DPun4RNE270bVuddmK2npQW4trNL/uu641PdtD0pPzynaiS367aF/rd5N/UZvHy9qCLjvIKvc1u1zzW5QG2XZT97rmR1nLNlfpp7ad+pd1OtNjC6a6TtK317cU2FJgS4EtBbYUCApswVRbSdhSYEuBLQW2FNhS4IYU+PGPf7wGpuLGVTfPXS/iNNCSX+jkAJUGMm8SJOeGWoNKXVO6GvB5eTBVV0C59vKMgYdNJN4UmMrX9EWEBqiVTgw66UtXjkOf1zFpkCcHXmt8ZnubXsR0BUL0Ra6+hMjj0b81MKIBqlqwj23yZUcXD64LPmee/b6BN6VnjeZd8+6iH77PLwX0XuVJ8zKlpFEo7brmx7b0RUyeQw7A6UsBDRxTdjRInQNgnEuWM7UrXTrHZ1R+M795DWPIYCrto0aPrC81fczjJK00IKg2TefPsWq7KtPUcQ081u7NY9/08kDpsUnnarSpBSNrNkXlpWbPs96qPdEAc7Z3Ol6dI7/PgXY839V/Tb5Vnmpjam1KJKyrzOYgfg748tmuILLONa+X6Ef1Ost9posmd9deDKodYF+e9MqkqQSmWpfTSDokrXkKsydK4uT5i6jKdOfOHR/zX/7lX9qvfvUrPy3bXwcjMQmndRcQAhLJmMClNlv1GGNUwBWvMflfE/jVn1jOkex/4QlOGFdUhAkgAwA5nrjredJIMo7Twr1CV6mUE9+V89BLFjLGwpPEAaa6mM9svph78hfmgmpYeAZJHmfn56U6Bk7XnhlOmcfzADEhYQxJikgu5ZjRExIlkRCJ5DkkZ+Hl2MHBvlePQLvoZ4KEWD+lf+Vtgg4AMyGpCc8AhIFEPSSZokoBksWQWMeXtVFxIcAxcWL/MABqSGhGAnShgyd3FplwopXkokgwjupakVQGgNTIQWJoB8nyAOGgT6+y0STBIfkW/Y0a3UF/SMpDkmQkXkPWqV+hv5FIEP8wBCY2RkJ98K6VY1YbwL1XwVS/T/iHL4YzoLFr3VUwTW3t6vqOcoP5ABzHJEXaRLVZuI7vvWIaqsH0AkyFZG6AqSJZGImfAabC38ibRgUKgKf6vZX1LhcOrILMTZAYinIlAF4tlzY7n9qjR1+6bKMv/MN9SJBk1RrSgwmMFxdT4VNbtYaVqZiM2yYZR3K6Vm3BnJhsEryOBGMmTkJWFUxFW8bkXdAI9FOwAtsErQhQox/V9Jeq6NbWerXR5LECOfOL8uw3+d9eIaqtJsFxBhAkEr7Z9/HxsdvSrjVD1592DYg9jVdgApCt6LeCvdS2EkwFG4m+CdLDPUpLjg/Xua7OptDxNrkW42Tiqtp06g+eCxBrACbyuqV/r/uYrEzV/qYtII3VJya9CCQLkF6sW0ySxeeoUgdtCYAIkzVZ/YTjUZ7oXDhGXtdkGPKVYDtW/CJvkVCMKg6UBbab/ZU8L+6flPf5GZUXPO9r3SLAx8p7fm7pVapD9PsOegWgKqrOReU58JoVewgEiFy5AlYt9htJ6wGejIo23n6Ra6wJAbSVipalykVZFFSU2xRwgjocfBOVZaJKJqvdIYkf4JCxLxJoP4B7pXpaLPSeUB9kwPoJ3ChBbMVXLFVUwMu5g1WAkGjLOKn/7HarF7aJdoB8AYBl6BVYHNXUVN8jPykfyt+QAVaCid9tPm8DJWvWQZX9KwrVgKkK/QtYzquOQuJd/gOMdHR4aLuewD9xHUBSPOwOfAs/7bgA/bgOOaDI2wvAL2gSlTajwhrWd8yLYGzIAXWtkZXih8Ucwvdy38FBfwA7QWdjzg3QT5KPY29UAJOjAFPt7o3s4GDPbt+5Zedn5w6oePDFQzs9Ow+gn/M+gASoxIL5Uj4AaArQGny3kNFGtkYtmArfY611OSsVXLFsLgGmulzYaDCw/b1du333tq+VB/v7Nl8uHDz14vlzB1KhKs58FrYTuU9ob9AbRUkozPkygDXur3plqpAzB0kVe7VeLQoA6oLYQ8UnT7gM0AX4C6A0wSjQ6QDBRWVPyCgASvAPAvsXPvKaL1z2H/D54DuMJwEehq+7f4AKtAGKDzsSPwGOi+ql/n0PII2QbxxVAN+UIChAwXGittvTQGSGo+c+KfxDANj6PlbQ2A8EwI/fF997BS3MGUAnyCt8awCBZvCP0FdUW1JAmINs3NeMCknLJcBtywCP97BOA4zT6i5VmbY6EH3RN8AsAJG0+/vwS1lNK3QIutLKNHVbgXphV8Mnw+/wASEr6/uEAE4FMpIHP9COD1GBbwCQV5wIAbrDj/M1D2t08TVgH3EDQPRuk+fzAAm6D4a9ANZFAuOiUhr9cVYSw9gd0Ii9RNkPYK8CIBtBWG56wc4CSkIlKgdhA3jjvA9gMQCbkEX4pgBUTXZHNhnDN0XFtmJKL0Fj0Hpgt47uOZjqvfc+stMzyN/QeoOxzRcrr/wG2w2wEeTWAUSGSr4BpppNsXeDDEGmAeDZt29/5/s2GIztvX/9V3v0+Kkdn5zZcBCgSfDN90bur8bBGl7ZrYCEUZkqKqIFYA78mezu+14XY2BcNoBTwbGoPHsZVawc4Ih2Y6zQMfDB7UCp9od932S843utACXPHUyJgw9O3FcM4DN+wicoVfRKNViAxiAb+OcVwS5QRS+qQhNMFdfCN+F8uP/i3ovy7weKoHJj8asBDo1KkX07PAKQNH4AWsKegXI1Ez+c65bb83JYiVeiBvD+nFXsFNjZAoBy7JDxA+ogwFQ4JAD9MlaAezDnABDvOagKVcmwPpEeWM/pp6ItrtUX0ziQRUHM3r6Z3bl123mMdRPXMQfM/fXXX7evf+1rTRzKAYMd1any+xP1LxmL4Hfc4+gzGu+iLQB9CaZiDIn7J1yj36KxM/oVypscn1r3PUI51Wfns7oH0s/Zj471fHPlFYLNdXy6T1vfM0TMAPNjFXD0yX+kBZ7Rd1KUqX8LmIq0qvE5+2kaQ9C5ZF9dr2kb+nymuXu5haa+shfZ4/c6Tm1T+cB+a/dq2yp7bD/vXeg/dvXL51TuVK6Ud5R77rlqe5t2LW7th9vZchhTbc55vrqnv66PGv05/ppu5P6VX5lWNToovajvuo9UPqg9yLrcpbs6H+1LbZHqcU3Xs7xneuZnsmzUaJ5pmulWo1VuV2WD9+tYqC9Z5vi3rjWURY1DqgzrHPhclvXa3/od9lLtfijimnm82d6ovt+0v8yvLjuU7ZHab46jjTevA1Nr8QrVu8w/XeO66JRlONMC19VfyDZA1wONs3bpQB6vygmubZqjyq/KYV6HyN+sr9Q/xlPVDtf4l9fd2jqZn9N5q+3IY+eaqvyv0Sbrm+osP+MeVqYiP2ptZbnXsb/MOpnHQDqrTVM6ZH+zZmdq9Fe7oLzUtTt/Zl953VB9VL7j879HZSqlX02HumStRvfsm2hMhf6r8r7mF9D31vg+dVltbNa/bCfyWGp+U+27Lr3Q7zf5YKQL7QF+q19UG1eXr5DXl5vMQe9RHnXZr9p8u+iyzvOIn+oBMV002rR2bZL3LCu0PXkPhDbUNtbAVLV5bsFUN5H27T1bCmwpsKXAlgJbCvw+2TRbqm0psKXAlgJbCmwp8BWlwN/+7d82YKpaECkHlLFhZnBEN90axMT3Cr7QYFbecOc28qY7J7puCnS1Aan1CiP6sk2DaDlopW1vCtLkYFQt4FQLcKiIafBM6ZODJKR/vKBvT/y8aQAmB0PJv5q414KZmR9sLz/P5Kv8oo00rQXwlBecD/tTnum4cJ3VOfIYugKuOQB3E1XfRKeu9rqCZdcF6PBcLRjH9vL8nTYlOT0Sfuqnbep4sjyr/NXGp/yqBVo5Zv3NceB+Darmlz/5JQr7V9mq9a880SAm+9P51mQ5y2LWDY6/S79zQFpfINbsCsegNOJnXssBQ7TDBAilS6ZtbSxZrrt0LtNG+XOTACuezzzVsXbZsJotUBlXOVba8WThLtADaaEvnPXESfarL9PUfrYvWXwEV06VzWuWyhlfolIG+bJI50pblm3+prWsRk+1kfmlYR4jn8eJ2zyBOnJY24R/HXObyNwmpoT8RPIkk8aQTIREo7/4i7+w999/PxLHYI+QKDvasQFOgy6n22d7rGsDx0dQAHmPe5jUxFPcqRPN6axIiPXk4POmUgvuwbMEaeAzE95xjQlRGBNkg/cRcIS/kWyJ65GYH8mdTADGNY6DiW08XV6rxeA+Xlce8gRpXONafnh46MlfmoDNPpC8he+RrMbKPgBGeNJvmRvnm30v3E/7qy8QG7lFMmlJQFIbgWcIpAKf47T/1h6BNkwA5cnBeB5VFvILyZC5gQ0HI1ssUNksKmpxXPklWm29zTqabSxpxTlkW5LtYV7n+JwmzHetVbj33wKmAt8gj+A5gS7oi8Aq2ggkAmI8kBOAqZCECVl0fnklhxZMFdV7zCajno1HAPMNbYiqJEhaHQLc2PfT/1E5YbG8sBWAHtOZPX321PUafQX/BnZ4uF+SL1HFIk6xD4BS/Kg9bdewqFZBf2ydjkzMDwAU/hFgBV7Tl6W84XeWCT6jiVWUH9qWAHq2OkU74HMoSWY1X0Dlrea31Ww15ZH0IR3AhPguEg+5fqMN2iBduwIEGifpZ5lmv5RN6m+AFuKUfVxjEiltWU4UcdBIqaRH+8I54158h7FBz7UCVzwHMCiSvVmxKIAltCvUBU0S0bVXx0Kdz75QyDsBF7EmZXro3lM/cz5xMj3kL6p8cI3iOPEMx0V73lYJaSsDqD+jNoS8yGAqJrESYMa5weYB4HQ+jephbEvtM31OynF+Aa86oPSt+YsBaml9/+x3ca0jvfA7Ko2EHCkIkesh1+GolFEqsjRgqgASqD9Df4drGtohXXT8mb+Zt0EHJLbD3kRyP+SDcuproICpkLgfoBQfcVOZ0DErpUKKV5oplaCol/jOE9bLieDhEbV66/awgJFUN/w+XJMKW57UXuRWfanse+oarLKENnlv0DH8LbUfeQ0jaBx3SpOMAAAgAElEQVT36nrqazWs8XIZ4x/Bph+6/wB+gKawO/CZaEOy34+xhYxEBQ/Ml3YZ+kUfJgD6cap69klVf3CtpXuAh+jLUM4o/2rvqBtYzwCm2tsf28HBrt26fWgnJ2f2/NkLr0w1nWKNRIU6gLwGDhDp96NaB2wY9IOVsNC+Aj5RZWYEIEapihlAUCTnjwqYJySDdgMVRI+ODu3e/bt2eHhgO5NdOzk9MQBjUZlq6vbn0rwqj1c4Aj8AukEfUUWm54CbUlHIQV1RYQp7+LA1AfjnPcHj8mKrVB4DXgP+NYBUAJg53Wxle7s7/tsrHhaAovPQYh0mkCr0IarQkleQHYB0wjag2hNAAwDRXdrsYhqViQDMnowd/OVtoQJmqTQWMrryijN9K/57AVUFMIqAsQKmKjK+XAFgE1WXUGHJq1M5UCtAKwGUCgJg3KsCploCtHOByp2gMBPLw55jnFGJk5V45g4YBX9RYdV9Zp977HMCABNGAN9TJ8CT0EnIcMjx+loWfnEASAE2iSRY+F26hvMe8AZzBTgJvwmawW8AYcB1HLQQbbQVqqgnrS2P9kNfWPEtQI3gD9Zp6Diu4XCHsD3LAFMb/PfQizL9Yr5aYCVB6e4jQBYKkMqrXnllKoCxgnal9q+veQD8AFCIgyjgdw1QDcl1KQBHXkHY+b2y3d2x7eyOXWbBJ7cTBFNd9mx//7bN5yv7zW8+tPNzgM1GNhzv2fKy5xWaHAiLvQRoDdDW0ux8OrfT06mdnaKa6sJWPRw4sWtHh7fsO997x/ci7/7yV/bll4/t5PTcJhNUAS5VNrlG+JoT1RGjwhrAgphpAJgIPhrvwEcHKA5yG0Ar7PvCz409EgBJmD/4GutUIM8gm+C/888Pr4jqWV5FCdWPS8UmyNTFbGrTs3MHHtLn43rANdL9sgF8s6hIxnUc/Ir1C4AuHMgAkBXW/BYkzzWNbTKWATnE+tqClkvVrtHAbt26Y7du3/a1BfsHr0bs8aCVg5TV92v2EA6mC7AS1ieAqVBBLWQqAGfqb3NcHE/oGKrhBYAG6xjsHPcuXJfwGxWpWF0qKtGhgufMn+XenMmf9KFRdRmHrRCc0/jYANDu7jX7NdAa7b/11lsBJtvfbxLfAZjj3LmW1Xw2zhNzbGnXVuXmeqjALq6h+E1a0U6QfmhP/XW2Q19N38eQvuqj6npMOwfbx3+1e2vz0wMx+Kzep7xu/eOwx7V9Gu9R/1H5rr4Vn1f5UbvtfZd1NPtVm/7WvUvNx857tkwrpQPpXPuN77i3dKsjICkdn84z63C7NtT3VOqn6r5HfXqVUZW97NtpzEdlqkbLzFvSqEYr7V/pVJMFbZd7EW1bn8+yrH3Xxlejea0PbUflQ9du8pb8yfzNcsW+VY+75lXTG5WLTfKodpef2z0zK2q24D21P0oftX0676wbuA9t6D4g26MuHVP502dqfeu+BPeSb5nura1b3wPyGV7POpHHwnZr8talD3AJtOBMjRc1XeiyC7mfLIu1Mast0b6Ub2r/uCarfGYe1+xdl54r/Wt0Up3v0n9dUzg+tftsl/EIvT/reNffXD81zpXlPNtezlltq8ZI1bbW7FyXXuv3/JxjLZn3Ndp2+V1dtln7rfGiS85xr4Ig8ly79J10ow2kDiudeU+WL40v0VZQNvgMx6s8UbtSm4/Kdl6HOa9MPx0b93a5n6yb2rb7liXSxf6VZjVea3t5nJvWgy5e5H61Dca0GLfJPl5tfeR7v9p7ILUnamc28aNGF5WTmzzbdc9NaMmYXV53anxS3elaX66z5fld1HV2XG3VJvm8KkvtoTN5rF02RteLGu85FtVRPEM5Unup8UHaXjxPWcPnrM+Zdn/6ox9uC238WxRg++yWAlsKbCmwpcBXhgLbBfMrw+rtRLcU2FJgS4EtBf6tFACYalNgTANZGmxnsJL958SvroBKDgR2vZxgcIIvHDXwqMEAnT/Hx8RDBqxqm+0cqOQ49OVc3vRre/rSOAe8+RzHVruegxvaL/mhtOfJ6/xOkzM5rloAhnyqBUJrtNOgTKZzDrTpPBVMVQsY114AsK/8gib3q0EcBmbzXDONr+PJTfQmB4tym12Bopu0rfcwyFt7OakyyGdISz89V8BUOQiZg2Z4XoNQOoY81xwErF3nOJS3rQ4GmIF6qzqYkw0pv7g32wPVE51ffqlRk4es47UgImVLZbDLvpB+2Q5kPVJ5zYH/rAe1QDdfOGJMKmNZX9BvpgNfUm6aQy0oyvuzrazRkP3WZKKmM5uC6102SO0xkmEwDn0RUdMxfVnCBBvVGaV9BlDEtUgQzfY000Cv82VA1zpZ040cbFaaZxug/CUd8xql64y+cML3foq4VwUoFbc8MSwSLdhX0DWSOdE2bDkS8phAH0mfAQwAL7744gv7q7/6K/vkk08iQcozupFwv4NaOX5if2OjPBFz1FR5UN3XtazLzmEsWPuYCIz+kUh6dHDgCVWshsLEKMoJ+M9KO/gO7Tx58sRJxWRhjJGnVaMPJIdhTEwkBo2Q5AnSaWUXHStBC5rIhOcxTuUd5ZFJ/xj37duocnCrqRDENvAbp2+jfySAYVz4rbKkCWFZH9WmZNkC/S89WT0S9KgzaIMJZ0xGQxIfEgMhC6AL6BZVXtqE7+BhVC1o7WLoEJIVcTo8Kt0g2RLjIoCD67i+FKLs1l566zzy/NQ3VF0gn7I+Z3+35q9keeR41Z/q6kv7pf3Hd0huBM/RBgF3kAeVY4LrCKZCMjYqH0Q1MVajQuJZVKVCvu/OuG+Tcd8TNSfjgU2QoOpAuMjWmM+nNp2de2UqVM44Pjl2fiEhkmvN3h5Oxo/kRo45EuPQ52qtSktjZ1eRlE0dXF9Dw+YQyIH5swoDErfZL2jChH+2S/6rPSfPMu8JaFT9YyIiK37U1ooumaitVSHLAQrLL4EJJEOSNBLm8xx4P/11jJ9J/dRnyhTtIenPtQV9IFkWyaGq95xnfglJe6BrU/adaC9hW7iuRtIqgJbBKx2nJnjT5qnuUofYJ5MnSDdeV/oEWCYSmtXPUb3K/hntUNtfVPjA+sBkYoJ5YGvIZwdaebJ8Wz1LeZ1lRP0PJohi7ApCy/qCJHUAqVC5kDxV25xtMWlKcBaeId05lyz3Kv9Ioo6E4QJ6SoA0pT1lBRVlAoAWCcpMnlcwVdCi1yTct/xoE/kzj3IiN0E4nLP6heSp6gbthFfKcjBzrE9+r1cJiSpC1HdUAfKkegdTYA0KsCEWa4ebFhA51yrcF1VqLt0/WRSwFgGQuoaw6g90g4Aq+uJYO1H9yWlegArKI9VhlSndB2mshD5W7JUC+MC99NW9QVuBkzaJ+uDVHFHBB2DrAdbZoVfnIBgbbQKIwLVGfVrSCOOiLNJ/IRALz+Ez9xfLJYBb7X6Nck5+qx+L77hGaFK37mf0+daHQ7XOkR0e7drh4a4d3Tqw4xen9uzZC3v48KGhYkroAPS8735GUy0LdZIA5h4C9BC+icoo9dgPESiAYFZYpT4B/EF7Blm4ffuWvfLqfffH0O/jx4/dp/SKoXOAo1gxiK+iAPaA7KKiEEBf8YPxLFBlBiiQUhwtZCXsYKwLIQv8Pu4LcFXwds/u3L1dqj/2CjD60k5Pw29EG/Db8E/XdMisV21DJSjYRK8giqqlqH6JlK3oG2AOr0A6n3mlqt2dXTs42i9Ve/p+H8Afo0EAf9xeLgAYCj/RK06ikhmAWqhwhLk7cIaAMoyjAOxBj2VU40HVWdgo5PE7oKWgybySDyoIwScBmAeq76A+ABrjMAeMAXuDyc7YK6Xi+4vZhZ1Pz73C1r4D1aMKliMuITXlwAAYjQDGFJBVAf63yDqtlsoCWyHXXOtCplgpKw52wE/sJ0Cv8LG5H6HthSxhOFg30B8r4lFXVE+4LhF4GfYvqpJSP7EWol9f/4q9xzXI58VsHm7kar0SUPhxAEVNG3C6g+jGAbgOvQdoxhUm1h1UDTNzgOOLF8f+A8AOxrO3f2C7ewdeHQg+BWzPxRwAmLnt7owN/ubh0b6DahzUCNBaAVQNBjt2dj6399/7yC4uLh34tLN3ZL3+0M7Ozh2IVuBJPk/YgekUh2vMvToVqlStrG97ewd2+849+97b7/jf//iP/8MefPnYTk/PbX/v0O1G+FOxfjovCzgOq0jseYc+vgAkhn46eNOrNAIEFyApAot8b1kqS2FOAFXNCjDV/WFUii3gIYAiUbUJNgLPnJ2f2Rls9PnUQZDQmd0JQGk45CKqHnMdwv6QICGsfajAB75D73Ef1y5cc777njSq5unarZ/pf0xnFw4OBVjV/cEVbA7ka2i3b9+1o1KVija72T+hUpxUTEV7GOP5dFpkO3QWexLuzVmJd90vbONaPCwBcgl5xn45QF4Buga9uV/FegewEwFGGDvmq5W6GEfH2LnWAcAGNmIsaBu09ape44kNC3gccoZ279+/b++8846PBbLiIDrXjfVY3Ca/jfpMAB5tyLodaQ8vYNt57+k2toDRdH1jbAf9qB/OdY2/s8+tvkvYmZcHU+k+jLaJ8p797dbvDxCj2rnafkDHT79H/Tv2x/2T+pwho6XW379DpgjHqvs67sOu+tKhZfRD9LP6ePR7VJZqeyO2o+1lPb5uP6X7MY0rKQ2zTOe4D+fONUnp3RiZ8oE+v85XfWLdC+MRjRtkec1zY5tcN9lWnhfHpM9n311pmvdrbr/L+k1eq26qfOr8VVaUVrrnqNEL33EPl3U3z426m2NoXXqk8qJ7ga59St6HZxnM/KvJEdumza7xNetzjseQJnyW9ys9lBbkL9vR+ZEGyhO0k2U1y2wXTfN+LfM0/93uF+p3Kl/0s8ol56e6V/tO6dNlhzLPdJ5KI9o36kPmkY5P+8r2IcvdJnrpnLQdXbPwPX1u3qPvybnv1j1hbUxZN1TmNL6V78t2kPeqnDVxmOIvcExqh2q6WbMnusfWmEKX3avZmCxjqle1tYf2KNvQmsypvdU5Uc60Lx0b6aixBK4H7f4n/C3a4ayTXN9UNvX+bNspJ7U5d8llTT91zuSD8lhjKGr/a2sndQdnsKwfNdVWC+1ac7rsexfNa7xS2jVjkVgtx8z4KGmuOqf01DnS96bvq7zOY1G7qrbnOvta8wOveybLaU3vso9APtbs2U3s8yZ71MVf+tnss9lTViobcry0F+SJrp3ZZ2rtUVtBXtfFmrxk2nXxnvaUtoTjYkyasqA+B56h/vJ7xkey7uS//9MP//TfweO/qeRs79tSYEuBLQW2FNhS4H9dCmwXzP91ebcd+ZYCWwpsKbClwP9kCvz4xz++AqbSzagGCDA0/M2NN4MnGrTQzb0GbnJinwbFch8aGOO1HJSoBVf5HRMPu57pIrHOjXPtGhtpwHnkoHFXUK4WvFT6MZCA5zcFm9mf9rspwLFJrDRYVZtHDujU7s/BTB2L8iHTU9uutVGTp1oAXGmogWkNMrGvTQH0HCSmHNReGOTxasDxOl4oDdlOTda6+ItnkIbB8Wkgq6YzGqxU3eua73VmKMt3TWf1BVaWAR1vra/MI86zFpzsonVNR/R5JhpokFB5mG0MrilYqfaCSvlKeWObGlRnn10ymWlXk2m1r+QvbPImW1mjSZfuKC3yC7Ka/Nb0oUvfN8ldtnv5tFvSriZflBOCX2ovW7OetrIchQZqOrdJXmuymvXjOhur/K3Juq4Hm9aWrEtRRaC8iimn8DNpU+kc+aZtMmf7ci6eRRIiXgQ9f/7cPv74Y/ubv/kb+/zzz+M0bk94RNIzkvf6nujGl9KaAEa+4RqeY9I7vieACTytvbBkFQ1c81P59/Y8WZTgJIyRwXm0zZc1TDYCzdAH5ZigBOoLrjP5nkm3fq8DVtpKm1kP0S/u44sAfbmH8eB+tEdfiSdqE2CmIAXKKpPc0TZPGMdv9oU+qBMOZpOXink90PGSLp7Eu8G/CHa2lRKQaKkvYvhqL/gZ/qDOG98j2RJ+2HCAqhhIeIxKF3EtEkrV9tGW1vRA9bFL9kk7ynR+sZ3XJ9KJtk9f4Oh6QH3KL6h1TNnmZx3knDBvJNDhb+W1JuZALqgDnojdw6nyS6SxeuURVqbq9QBWiiS0yQjJjtDPoU2Q9Djs22Qy8uokSFycXSDB9MQTGZcXc3tx/LwB6hEMdHCAxPsdHx9lMuYcP2prKetMRFb/pZ17e9J4TmThKeSkB/qkvVb+4nN+Wa7XaSf0hSxlzOW1yJjyI69/arvVxuoaQ9lXX1JflON7gKnc1qYT6rNvQVtHunM+Nfmjvrdrb6/R+7BJ0LEWLKD6FOOAnWirzXBsmoRKMBWunZ9Piz1tK/pQTzIPlS+0vZRb2gM+W0u6a+nO5PqWS9mPCNBNAHIJwKFswP4DgIPfkQgfVbuaBF8HGrUA4qayj5ufklxZkqmRGI1KF76WlSR+/N3YKpZrKom44LmvL0XO0D/s3Pls1gArGt9U0yG86lNUlfK1tQ99nTg4wWnn1W3ix+XMq5og8Toq+7m9QVUW/9xWdcj8p9zS7jdrTd+cXp5gPZ05iAD9sEJO2MQAlkfygsNM1qrTZZvMsXJtr724J8+5TnMNvOpvlVP1mUHifkuMx5OrvaoWqu0F4KrAIkp1mLiX97NixCXAKcuVLS9DL/x3Sgzh+JBADx+DIGb6CE6jUo/FddN5FKA0Xduok5RRHyPwH5RDHkfu+4kA2MQzIQ+t/LcxgFI/Kx2uECIcNakguyvredU6VJQZetVLrUwF3wMJ9+A9+tAkBo6fukP/guso5k75iXkFmKqRb1nT+J3uM9Xnoy/HSqAEj+E50g79A3BxcLhnu3vQMyTq9+zk+MzBG8fHJw6YI5AK1YMWcwJ4of/Qy7YCKdqmTqE/yFzYkoGDXAAcQvUU0HEMAMOgb/NFgJgx34P9Azu6dWh37tz2SjKwvY8ePXIw1fGLADAFsBGgEPh8AUoFV6JyTACMSBNUQ4n9Z3vqv0sy6OgCHMAm/iOQCnYfY94/2Ld79+842AP2A2Ah+MMnxy9iDYLfiSpB0Ns+AZcBZnBdcPBUqYLl1S595OU/2CDYhIUtVksbF4AE1nu3XF55CMChoe0CaOOAqp71Lnul+lbYT1bRcn3HejzAD+jRd6AIKgu5rEL2SzF5+Dk+fsydBtIBQQHCQOUv919hJwGoQDUe8KlUNgE4BxWaAKbydQd8d7AY7FsBQbkvVSp+MVENbTtdYGujWlgcEjBw+4JKjT4Gr6QFmxsHVQQAa1EqGQFwHc9BvrxCGWyNV1IKIFzY7FKtqNiDQT98h/PzmfcFfrmcYGzFp3D9dKxoux6hndaXjj0VnnM7VcDfztECysPcsLZExdOhx48wZ4CT6C8EECuq34JfWONgQyDbsJmx3gSzAJxCNarnz49ten5hO7u79sr9V+z1N75m+/sHLlGPnz5zXQBPUF2u17+0T3/3sZ2dHdtiMfNDMfCct780W1xc2ni8Z9PZ0n7zmw9sMUclqwPr9ce2XMVBF263e6g4NHV+HB4e2XKJqlVz++1Hn9vjJy8cUHd0dNvu3nvFvvbmWzZfXNrP3/2lPX781CtYAZgFsGUY3VhgfK0tANnYH4EXscdxvzvYb0PnD2QrqglCYFy3Sf8iR/Df3Vb6PtKZ72u4g39BQwqkAUwYoCsAe/AD3RsX0CR0FY8zERN8Pj09c16CN3t78N337NNPP7Pz87OmOlPIRoCQ6bNDZrn3qO1THMwNAJIfqALQUgA69/d37ejowO7cuWe7e3sBCC1AQt/HA2hbDhSgjDY+GvyMUj3WdXd56Qc5APxEPxhjxVxYWQ1rFdYprjkK/Na1lvs3Hjpy9+7dBvxHMBWBvPRP9Xn0C5vifthgsFbNdWeyY7ePjtyuAjD75ptv2htvvOGVqdAGbDh5kpNduY7r+qj0xlgYm+BegjETjWNQv2sxKd5Hn7DWJ9sEHfPeJPOfexX2qVVTWn89nsr7X37H73VPm/dAuV9WYLz6fdsXZWrd/rXvonTP0DU2pxMA56UyIuekbWca4lrem3Xt/TmGdr+2Pv52LQ8bnveiOn+2lfdC+kyWifx3fjbLX7OvkSq6mbfaRo1eeR+Q6adzdh+jAK81PqN7HfbP+7S92nyybGm7tD/UL97LMWlMZ5MMZL7hb7UpuT361spjnVdNzjOdldacU6a1yojSKc8z625tPjrWmuxleeXfXEuUluRdTb4yTa6zk1neacNqcpZtQM1m8Lku3eDaoDZVn6nxMccGlb81u606JsWNq+ZPY068gWPvalvvyzZFeZLHme1RrZ9MN5VNldlMs66+arRiO1m+STedN31djIP3ayyCMqDjzLy9jl+qP7Ux1fQTbdKuZTnk+HPMm3Poei+5Sb655tyEZjX9zzKjPFD6YIx856C6qG3WdOw6Wc1jwv18B0V7pvEE9qG+U9bNWp81m0k/qjbubDtVR3Q8WfZVz5TPGkPJ/Fe7sMYPxOMkToBrm9Yu9T+6aFCzn1m/9NlsN5Qu1DfqVc0fpV3VPrhXrcls/i7PI9sqtpv51cW/Lhupcqg2JRvnGl03rQNV416+3OS/dz2XbcEmnSavs09V8zmyrQu6xu4m+0g1GbqpvOV1vaZ7+C7b6izbHFPNRpMmP/yzH21zwzcJ4PbalgJbCmwpsKXAlgKFAtsFcysKWwpsKbClwJYCWwrckAI/+clPNoKpas0waKAnqGowiZt2BtuY/IvfGmjXZ7Apzkm2OWCUN+8MBuSg1GiEE5TjVHL+69psbwq+aCC7FhzjZp+BBg0I8CVDLeihQYkcSMnBarbN+7qCTBpU0Dnh+xycJk1qwTK9X+ldC4bVAiIa3KwFspSmyj+lF+fMIOqmoJ7SUl/s8HsGLzNvlAaZdipPHAMTVTjmroD9dXKWadYVJNTx1WTUvyNIQuS8RjOls85DaZJlRnWH9Mm6dNPApc6xK4DMPnKwbJPsdo0r2wnVT35GP/rSoitQqPqGewi4yIFTfV6fwWcG3fMLR9KFY+HYNIEi0yuPU3mb53kTflFecK/SXu1NBkrQVjPYTHrXkgh0TOyL68J1tkxtLpNp0Ae+14TpTFcmp6J9JoXyOZWzTNvI3WsTHbT/mi1T+dO51ILqyjdtV3VwbcFKf2S7XFvX6t/psXYlWTJVsAjb7iNpekV/PP2ZCZxIWPryyy/tgw8+sJ/85CdeHcBlFad2e0JYZJv1y0nNkA8kTOEfkqNwLxOToUdM5Ae9kKwEOcN1VkThizskHaltR5LZ7mTSJIQrSErtHz/T58gJRRgXr1FHQQsFc7HiA+lP3uq6gM94hlVFdNzoA0lh1CdWeQJdSF+urZg7E9T0Oyad8+WT6gLpqZVMsr1Vu+I0QFKknP6LNqj/qIJEfaeeOyinJHlnIBXuaRP14tTz0E+cOB9VIyIJvgUHKN2VruyX9o86p3aD/KGt4TXKh/qXqlvKt8x3pR1frOo62aXPVBald9ZhXb826XftGpI1mbAJfnmSbx+6iiRrJABGpSqwB4UYkEA/LmCqvb2JJ7D2VgBTIYn+xHoA/V1cOCASScCsyoa+kSiJZEacyM4qajH2AB9wjvTlHZAzgj6vn14e8yglOtILuNCTAB8QFEPZJphK18TaOkE+awJW9jlJ8y4wldrtVq7b0z4pAxwjZYGyynHxWb9/OFw79T/zXWVEq8y2ehdJrpRNBUmpb6zAYq5ztKsq7+qnEoRE3clgKowf9Dw5OfXKDxezSK4mHfIeRemtNKB96vLla2ug0p86QPqSHrAlADCwEhRoA51VcIgmtym/tIJHTTezr5bHiL8VBEG5I220MoADfS7mNkPivSfBr/fItjk/JovgLugd7bDOP9s18oLrlY6XtFR7RV8pyzKByKxUhD5Jt+BjJJcTKKTrZG2fnnmOsfDgAV278T2eZ1UFvQf0oF+XfS8kpDeVpbx6SFRHdMACASix+rj5IaBq6YmzSGiHfgUAyOnrPwHcoA5yzQ2QSFSEVHAr+gOexIEi0JlSxUT1WQFiuD9OkA1Ae15Hwm5ExTv+tH53ADHa9ayt3ka7HBiAAj7xCj0rB6lg/ADTwsegPQdt4YewOhVjMaA3/SeN51A21Q4oTxyYJmAq5T/pmO0s+sJ4IHuQO4C9cA8rquAzruMf7jk83Ldbtw9tsgPQA/yrqZ2eABiMJH/4GgEUWq2Q8ByFGwFyCB5MHCwBsCB9f+4H0DY+A8iDii/gAQCZkBXQFMABgHGaikK9noNDMN6Dg5AJtP3llw/t6ZNnbjMBWkAVHqzXBFU64OxyZWPEo7wCD56LeEyAP5cFXBHgyKgiVABOIpuB91g5sIPycnC4b/fv37OdnYkNBj17/BgVsp77D9tA/wCZ9SxohOlBRvify3IghwI4xDHgjuUiqlShmpKDN1c2L9WsLpcLm+zueN8H+/sOpnLgiaEaFBKNL20FoKMzJMAq/n8k5XhlraD7eGfsQCqv/jPG76hghfG1YC+cz8DxAVxU2gVQ+CKAJ4t5VNCBTsMfQSWhQQHfAlyF73qDnoOuWFGLXovD5wiiKX5LYFwCEOb2qWcOnEAftF+YL2TQK7WuoooQwDQBeotnw58tvlClAlm7Pxm6XUKFJVRnggwT6BvrDauUBf2oV+AZZA6/UVVK7RftaOhlgD7RDu4ZDUF3+IZRrc0rYpX9H+wDbEqAg8KvAVgHVcUCTBVjAy0Aanz2/IWdHJ96laZvfOOb9vYPfmBvv/OHXskMevGLX/7a6fDGG1+zN77+mo0nQ/v5P/1/9tEH79mHH/7GXnv1VTs6uhVgqgUOvFjazs6BzaYL+5d/ec8WC+jjkS2WqHhcwL2OQOzb6dmp69Vbb33DVquBvXgxtX/+p/fss88f2dEtVJK742Cqu/dftYuLhf36vX+1R4+e2vEJqmSBFrC9CkYvC4f6r9gbO4oKhxeF7XdeN0cZuY/D1ksAACAASURBVGCXAmbxmwDnBnjmznsAtwACC/5FFUW3BzyQw4HUUZ0NldqgI6hAh8880IDr5vnZ1GULlZgwz1u3btv777/vvj2+w33h27QVtXRfq/Zd/UbfWzpgeel2FnzG9AAivXfvjoOpAJxidSi0A5u9s7Nro3JQhPpUvj9Edbbir3mV7NXKjg4P/TlWYIYfhaq9WHMxB65T2JMg7oB/+O7p06dNpWtcQ1+w0wRT3bsHm7hT9jaoXhV+NfeW9MjWYvtly6L+Mb4CUPSV+/ft+MWx9/uHf/iHDqjCOMEnVu92X6z4BNkfy+si+6dfyf27eopsQ32C7HPRb6ENUd+N/gz9DYzPK2kVcL7undXnZr/ce8T6EfZMx63P6D6Hc3KeOxg3V7Bu94psM/oMBuQ9k3tzha7q93IN5fxqPjyfVX5ELAf6EH6t7rfYj/qDfBZ0o92nP5Z9OaURx6NzrI2H3/E3/f5MB+X1Ot3aA2m0fZUlbUvppHs6vX/T5+zP6fhzP7V2KEvct3IuehgKnstjY9u5TeUt26K/ShlhvEJlSa9lHtyEFrQnaEf1UuVR9ZF8VduT+aX0o97kezL9yU/dX+Ez9V1lsjYvba/rXpW9mo3SOIzyV2N42ga+574ot1ezMfodn+WelLLS7pnqe6ya/erSMW2TfSt9yXPuW7lm5D13F73zHOHv3VTnOA/arZp81HT/Sp9lz5v1KturbNvZTpc+ZvnO9ow2NttKyiz4qG1n+055VX5zH8tr7DO/s+JaWrPJXfSv2c78fM1+8B7qhtop3K92WHnD+BkP+2CMSW1bjfd6nW1ru9q/0jfrfH62RheMqQtMpbTJ8SDGtjj/mu5nOml8TG1VjS9sV+P22e7W1i/aLMbTMm+6dIR+APtV/V/zLct+n+3ymsonx5D51PDDD2JoD1JCn+rPqpyoztX422UflA7XrRtZLtTPq9E4yzjXX5U3pfsmHihta7qn+qWylmVLbXuXnHeNM/fLtkEHxqFra062w9l+Z/u6yc7W9CHrVKYp7e/GBefKRfjl8V7iZeQi2/ia3OU1mDqYh5BlSuelc1J6qWz96M//bJsb/nJM3969pcCWAlsKbCnwFaXAdsH8ijJ+O+0tBbYU2FJgS4GXp4CCqTT4kD9rywwcXT0BvCQSlNOz8QxfPORgEtvnBjgHWmtBQR0Tr3MsGnhFIg2D3V0BgLyR14CkBj2uC4R2Beh0XDnIoe3nRMVaQLMWZMtt5uCKBsdqgaqXl5T2CQ2adtEnv2zE07Ugo9KJgWKMN9+becI5ZdroiygGGRmkzkG6PA+VSW0/vxjDNQ2GMtCUg0FZxmpykOUuyysDevpsIyOep7MOgNgkr6RrfmnRpWsvKyPXBf9oD2r9cdzahs69Sy84l0zr2liU3+R1plcOAubAnSa85j5qz1I2OHfSVPWeNlLliNfVrvF61vWuF3lZlnKwUcei48s6lV9M1Wx1ts21YDKfU1518ak2R02AqCW40+bhWSap5LFvevHKagZZJmpzU3nN9rVr7azZm7wOdukcntWXS7X7qrR0cFh7aqMnSKYs75iLj6RJ1MM9BMkgCSUSdCd+Gv+HH35oP/3pTxswlZ/cvlza4yfPPFlsDwmWw3K6ukXCHpKvkOSEBF8kQeE3AUVIkgIwi0n++A0+IWlJk4HxPRKYkBU6ZIWOJjkttv9MniBQiTIDeWCSVU5eJg/yy1vqBJIlmYBDeQLNNEGdCQJI7GIyAysv4BnKq4+/JM+TvmwLCU+s2hBJ2MErTT7B3+pTEWi2Vk1LXtjW5D+qBkRFE74UDL1wC1MOUQ8QAeeIdlC9AYl90WYAbNgGaRiJn3z5ggoE41IlpJU7fS7bfa5RulZQ1nXubR9SrUXGo+tqThxU/ca884vJLp9MbXJtLb9OJzetj7Vnfy8w1bBvowGS0seeUI9EYgDkZrMzr0o1O5/as+fPnH/QB8gN9B6VqVghirIaPI3KVDV7zMpUSuuYxyYwVchOBlPpy2zKd/blVE9VB2p6G8MI36hrna6t1/QZdXw18MiaP1LkjsnWuc/cfwZTqT+JZxUcRZtG+qs+r+vu1cQ612YBHlOnaI+g37RRsEWww16daork3XWgaV7vMs0JxKCOknc5+UP9eo6/5ttpMkbYv3GTRIu/QUOMFz8EJmSQTvA3AA2o9JB9xC7fiuPSfa7KJ3kEGdGKgQBSzR00eunVKFA5R+fW5TehPQUTcpy6N6rZTP0u+zU5uUP3QniuqUzlVTDadYa6TzCVJpLW/MlMQ8pczV7gXsojq1LycAImHtEOZt0MQFRU+SDAINYaAqMKeM3z4SWBHPcTdOXJvSXhziEbLTBB5Q0gm4knsu+vAUudFgCIlP0pQBgAKRCMhDET8IfP9KFcHgRMjL4oY77GAkwyCn+JchZV5RZuv8P+hF0NfSJAo1RWK3Yafe6OJwFUmYwafwffoy2CD3W8kGHIAtrleq97KvrU6/a5rZhTUBhrukXe8Rn9m7qLdYdVS6m/6IvygDEC1HR4tG97+2MHEF/Mp16ZCjYqwFTwLwAaCDAVAGsAogSQe+yAi4tZ+FEYA9eMAFOhkk/fRuOoFjWfzxwwMtmb2O4u4kcAWNEO9grQOBL7oxrnysFUz5+/sOUC/Awb5TYWwJiLues/xkXb6FWOiv8W4CkmqNB2Qw8DgBO/yesAUwEkhPECxHx4EGAqVOCBbDx69NhBCMdemSoqbEFUezayQR/VMFExqyTyecWrqMLnclUqHgX4mLIVYwAIMe4NCFZU6+nb/uG+829vdzcqHF0ubdAbWQ8VwlCxCdWiAAzxinCx5ofvuIg2BgCGoWJW9AeZBaBqAhCPAwxL1apSaSpkE5U6UX0NFYTmDvhCH9h7MCHbwSheyROVcqPqFfQr9iMuEg32xdfWAjbC+uA2IBBnTeUq6CUS8F1GgezxClEBEMO8PNEIADFUQxwCMIPKVgD5DWzhIKawGU49J2+pflR8kwBm4oCDns0vQGvqewAPWl8oKqSxPBLXEgfhQn4XqPwafndUu4vqSQDbt75SXEclLPygB4zvfDYtiVKXDqgGr2LeUZ1qb+8gquigco8DYxZeiQoV2Z49O/a+7t69Z3/8x//Bvv9Hf2Lf+M53bbgye/zwS/vpT/+bc/idt9+x177xph3duWUvnnxhP/t/f2L/z//9f9l3vv0Hdv/+/QB6eWIxwHAAYs3sl7/8tc0XK9vfO7KVAcxlvr66V9ePasa7e7v2rW9922azS3v48Ln90/94zz7//JHduXdgB4eHdnR0x159/Wt2uerZR7/9xD759At7+PCJLRYBNGp81wJfo50FX5zGkcfoIDn/DPoVIBVfOPup8aWiZQN2K1Ujo+QaNSjG7WujV8kpP14TDpxaeZUkB75dYg8c+27KrPqkBFNhjbpz567/fPbZZ3Z8fOy2qrXhUdGRPqYCF9RHoF1yQDj26xcBDMezsIV37tyxu3fv2OHRLbevTBqEPWdlKgAY2Q59GI+9IpYAubm4cODisBcyjv5xiAp+Y26sTAVwLfe/usfGdwQwcZ3lPBlbQMUrxugATmTive4l1A9z/jvyOmwj/Wv0C1u/v7tnc1TWms3s7bffttdff93HiWeaeEwC/Kjv07U3YYwgxy/p/6i/lhPBeQ99ra59AH1PjIf01hgS12fdryht2gKaIenZ/+Nz6uOS9jX/U/tTP5EHHqh/zs+kZeYZ2tfEVfpbtbm09MEqFvZwEyAj++wci74H0PlxbOQLn6fvpD4taagyUvOrlbaZ30oTX8NKhdbcZtd+R+VG277J5xoPlea5T21TfUk9LIQ2SXneNZaaDDY2vFTY0tiw6j3nrbaOutEl37VxND5cB5jKl6fiy+vYMp+UX0pDtRkqW136p/tE0pjvPzfRsau9/EwXX1Tn1K6ovcq61AWmyvSvjc3XkgLQVFnSva/aPB2f6qDSuia7ug/jdeUdbXO+dp38VmXXPYr11LWa3VD6kN9sL++z1A51zTV/n+nDv2MP0tp+nYPasmyj1AZyPtluZTu5SR843lobmV+UEaUTeYbnGdO4ib3LtKzRqUYH9oO+Nq0PbE9lGPaQ8+T3nD/5QZ4oPZSeOs4azbp0nDLcRRvSWu+r2fzcTo6f6fWuNbELTJV1Vvvn+DbFpfLclD9Zbmv3Ku1VT2o+S5Yf8lNlNPNSn/E2S2UqlQV9Z8Hxk47ZPryMnGcdvMmztXWtpjcq01xDMy9rf2fb0qVvm+RCdUDXhS45RFuqazW9yOPQOeUxX/e3+gldNkfbqPnu19lgytlNeNraD6eq/1lbv7raqtHruu+6ZK+2LuR1ftOc/vRHP9zmhr8M07f3bimwpcCWAlsKfGUpsF0wv7Ks3058S4EtBbYU2FLgZSkAMFXX5r0rsMYgg760YCAjB0wYYMBvBoMYzOh6wamBjE0babadA1OoTLV+4mibNHUdfXLwPwf6cuCwFthhG/rCTYMRGnTLwVLtX5/JwZYcuMsvFPisvqy9LlBIHraBlLpLlYMqGszrenmcg1n4O9/bFSjWcWkwNwfpVR7wTA6gXxcoVtnIPMr91hK084vGLr3KMrgpUFcbk39HQETH6fcqL8r33ydY2iWTeR5ZLrqCZ7k98qrWnupbl3zo/DbRvCtorzTpohvbvS6ImXUo6z1lVvVeXxCSFhp077JJ7KtGz5pdyrTRsdRsLu20Bu67eNWlO5mntEc1OimtanTTYHVNjpUO7Ccnj6idVHmiSsW7i6vJIzUdog1jOyrvm2wN7aXy4zrbhGcyHzJtSVPVw3ImfJPUHdUY4gUpaRzjiR+V/wDoxIs9JHUhYenJkyf229/+1sFUqFLldMap9YulPXn63JMTcXJ1yf5tElnhKyDRCT8ESOFZnEyNhCqAtNAPTv9H0i/ocesWEreGTbIVrjMhCxxi0mBUx2HifJs86Kds45TvRSTSwyfwU/BH46hI4AmHkfQMHsbJ7e3LYz9wvKxTqOTjbQHkVHyZSNQc+UnlmDcSSGezCx8J5jaeoGoAEhqRJAyfZGDTKasi8KRoVJ+IhDRUEpoD8IIT9y9w2v7CE3I9qRE/RS59vAC4WM/7wN8xLoy/9XVi7JGUG2ttYXpJnvcEsvhfEYZICqQsIDk0fDwkAUcb0V5UAfB6ZC47UZ2syUsryXsxloGVLNKmf4K2Wvlrk4pb3WhPmY0qI6WiSJkLxsJ7Q9cDEKC+CPUhJ6eo3NPG5We1P14jqCa/5FVdqulkl63rurf53qtKhFy7TN2gMtVo2Ldh36JC1WRoO6iW0bu0xfLCLs5R2ePEnj594rRCMnQkpOHz7lq1v9YGBqCK9lZ9eC9tUGTgqv2/amNIa/Afes0qLtxHEFBBkCHtHZ7Tk4DVz8tr/5od7QBT1fjF5+jnsQIAK9Oorc/JGIFpj+prbEdtcB4jE0Xzy3F9lkmJnCt9WQVTkSf8TTlVXpG2+K3jQHs8DAPfM1EVQAVUpkISrfI67904LrZJwAD9iHydeqnjiZPikeRfQEetGVoDI8EqBVgBP0iMH3lyK9YOJA9jvYCORwWria8vBPO2Nqs9iT7rNuWBNNaEjGg3qleoX0DZ5foUQN+ZJw0HuKNUTaKtbWwlQKuw52179KmifQKbafNaMCDXI97DpLWw17FGcG4Etapd4/WoFDh3QIqDHpqKaGHrtZ32WiR8tzIUwCT+HTZVq3KgEk6AOuhbwVYAxBvgobF51RgAEFYANQAQsXTAAtaXQJp4q+V5rHmRGO60LcAoLNdNlakozlQqfQSIDu2yolU8g6T9AIagafKca6QDmEoSO3wRArAxT+gequFgXqFPAYxQcJJWkaQuoP/FnNVhAmABGYjKSAAJhi10HWv8kbg/gIQBBHGAjMtTAXysAclRuahv+3v7NhnDvwnfBG0C9IHE+PMpqs7NvPKIyxzW7gJMpJxTP6OyWvEZGtBP4X+puhb2ir5yY1XXQNkqz3QywodYua7Cd2urVgZd8A802tkd297+rh3sT6zXB0AJ6xeq56FK0AJ1qRzAxCpkADERTIXfEGvYtQBZhZ8Kfwq2A58B6GEVRujBeGdkB0cA0AWAYTYFQCWeRQWgsHFRtQ3je/z4sYM54ePAl4wqWVH9DLoFuYSYATTULxV9uMbRPqkvtDJUXYpKa16ByUFRVAP4kGXNHA/t8PDAwVTwY3EffHGCqQi4icJQExsOkPwPeaX+tnoZPAmQFKtjhR5D1wIUFSCqlQE8TQDp0dFhU/kMign/E+vG4mLh4LIAhGA+IUc4kCCqUgZ4O4oLRaVK0CRse9gG6B/64nwhJ5in0wwVunqX1u9FlTjcS7sM/5egxRgzwHYBpPK1bggb2WxNfObhy8bYWj+ZgKoA98G+XlyEzK2wR+B/7pv3bABfq+wDLg1+OUA3vQCSwSd1/8k3BQ5QA4+xn3Db6n40vu/bYo77CIQqgK0CHo1DIeIZXd8BpoENpR2H/AUAE3ONvQd9d/DC11L00RvaoAdZXtpsjgMgws88OT1xWoAfXjmpDzDVftiSwSBANn44xtyePzu2x4+f2d7unn3t62/Zn/35f7bv/+CP7NWvv2mL6YU9+OwL+4ef/XfXjT/64z+2o7t3bLw7tmePPrf/9tO/s7/4r//V/uN/+IF9/Wuv+74nliHwbMdOz6b27ru/ssV8Zfv7h9ZDhdsV+DB30BEUFLREVatvf+d7dnIys9/+9gt79+cf2MMvn9n9V255taTJzp69/sbX/flPP39gH370qf3u04dWis1wm+p65gAqrmOQQd/blMps/rfZAEoEvjvfivaUdarxEZxubfUpT4aM+lYhq7TbBFNhLiVlLYCHWN+AhITtARAmQG2+3pcqqFFxb+XAHtAA1alQPQn7T6xZbveL70FfALrhwAUHekPuW7B3+CtxHUDQ6Qx7f4BEASSd+F4cFa8mO7tRRawAOMI2Yr0Z22AEW9xWGGrWVqydBL8AMNsfNIeGwH7in1b4hM0mSIt7Bvq9GCfXRD3sg4ezwFbgnjiUpIAZxW/J+xg6J2GnWoAU6Aqdhm1Df6Dpt7/9bbt7964/4nwAuLAceuI2Ph3wEn7PekVJ2ircyzVf96e6N6F/pyAetqm+aN7zso3cVt476P5j3Y8L25NjYeoD1+YWPmBohdopHX/uJ+6nr9FWCe2aJ8dAHuNv7st1L697IfWTw9aHjuU9H5/XuCC/c557LCQOocnzUFpy/rW9oPJN6ZX3i0pfpUXe89FXUnpruxxDlkPuF7KsXPe3jjPPRfvK7bB/jp880/Ervepysp7Qy/szrRTMQ17oeGjrCHQggL82d50vr3Nvi2sKWsr766xfBI1lfc19UP7oe9ZonvVP/1YZ6eJn5h2f1znqs0pr/V71UfeKWU+U77iPQMjcVs125XGonKjNzXqLaxl0oDZR56zzI38yv7NNaffaEfepycp18+G+oEbr3J7a1uwHqs7ruFWP9HPmd36+ZuP0npqMcXy5Tz7XtX7oXHK72W7V+FfLQ2h9+TYmDHmgvcnynPl/nd7kcdT4TNnLa0Omj85ZbUuNXlnGu+iV9Srboqznm2x3TUfzmHFP9mPyWnWTPtQu6Vxr8r1Jf1VulFc1mqq+12T3OhtV06Uu+SAfSCvOUcdF3WvaTWAqjLHmy7FPbbNr7DexVV06kL/nXNgm9Szbm5qc37SPm8wj+zqZLzWZVbud15LrQJd5Dc3zvencskxm3azJktramu3RNtTX/X34XsxmdTpdfsFN5648qs1JaZzXF/ZNeeuSkf/0wz/d5oa/DEO2924psKXAlgJbCnxlKbBdML+yrN9OfEuBLQW2FNhS4GUpoGAqPFvb0HYFwXKQUDf92g6DpfoChUFDDVjkYAbuYVKhBgf4LAOm+hvXkKiFxDrOJwccuwIKXQG43E4tgJDb1ABGDoZosKv2QjMHdjNPaoF/zlEDOgwS5oD0pqBmLaisc+sK4uSXJ7VAaC3wqy+O2HcOUuWACxMYla6aPKAvdSg/enqS6simoCvv44tHnbuCqXLQeJMO1gJ+tftrMprlzh3eBKZSWSXdanNUXc+fVde0DR1nTSY0KNgVWOwaS1dArEt2a0HxzNdMVx1zLfFBr1/Xb+bPTYL3Kt+q93y5q+PtCkhnW3LTcea5qU5p4na2dfibCYC8prp2nRypzN408FrjQ16blJZ5rQE9ST+1Q6rHXEPW22lPiawFbrNt7dKNmhzmueu61qUrWd8UxLHJxqzxxBMoBYziVZbahCeuEZF8F0nZpA2BSPgeyYxIMELC1scff2x///d/79WkXBaQxOgJTJc2RdLubNqAgTAWJGG98sorfro1kp7QJxLgkQj/7NkzTwLFadS49tprr/nfSLICjZg0jzYA/mAlFYxRE0I4JyZaMcmBL+7RDvpgEhOTaDEWPHs1wSaS2pFEhXtACyRNRyWfSMJWMAiBW6yygH610gMT/FkFAm1SNgncwNzYD8FUTPiorZ0YA+aBa/Sj8B2BKgpA0Red07NzP22byXNXTyv3M9J9npRbJtEi4bWle5YjJDbFifgxPyTZ4jT/klgoyWX02dSesV3qRvahyOOctBFyApmbrSWa6vhra5euIdQDfseKZqQ/xkb/NSeC1NZCnddN7d4VncaR91HO4OZgKlR8AEhgEIAqVJzCb5x7fwbg4rPn9ujxI28TCZIBNLxsKm6o/Y/5ricfM1HJfbBVVK3Ia0DwCdfaf6QRK61oZRraauoQ9cwT4YueZzBVlx9xlYatg7SJD9k3UJ3kNa6DGUzn9sMThFowFW0EZVCTO1R+8zqj9NdnmTBSSxJR+lOOKa+aaKi0UX8L8wHNYZuQjIsKGdBdHYv6S7ruUUcpFzqWvPbiHk2A9QTuXmt7VWcASCBoQdfoqBiw6+sHQLj4wWfMAfs+JFATAIP2GkCAgIi5vql9UdvDueiaQj6RrpwHE2pBv7Ozc1ssYDd7AfBhFaQC6qNtIS1rPm+NzjU7FlUroloLk60bn9HBHi0YVfnuwB4kVDNpm1nlvvcPoFdNJmEIYk4E5q4DqbKs4G+CmHXtyonQ+Jvrr1fFmM0cmNHIUXmT35wdwQoSpSKV06aAewKb4JAUB7QEaAxzDWCbV6hykEpbOQ/0Ax3xnfePypKoNDMCYOXQfR7YKo5xdn7mieiuV76eReI2ZV0radC3cDlY4j6ASSJhnUnyrAZI0AYaDbkMQAfpBeAPQSmavBLyGEliAHcfHhzaziSAP+yfVcigJ+QJ5R2/M7izHfd6NUnKUZe/mvdk2RbzOdoogjlxH30R1UmvVDQZ2cEhfDDzNZ7V8wA8CV8HvCEgHoCIAJ+FnAet8Y+ASPIxvgv/CddA253diR3dOXTwMdY2gLYIxCL4KdaAkCeCF9yX7IPe4TvH9Vj/Yq5DByoR3IUxce7N+uqb+ZbeKqNOV4A6vFoTquGNDGAmVPSB/AL8Al8cFSdPTl4UHwhgir4NehMbDffMVpgjOmkBFC0fW+BzU2DH5ZDgp/ABANrhPgC+A8CGXhkVVUtnF/bwwSOvVlTbc4Uai1/gQGzYCIAe5sXPCL2M6rkBQKKfHTYZjVzaaLCyyahvO6i+NgGAdsf9lwx6JQiXayd0iLbNgf+lHlDYtBZMhT7Cr4lqYADGwLf0AwsAOCmVgwC08Cp2uwB7hRxFZSyALL0smPfHKlteicsPJVjaDIcl+GEVsB2ocgUdANiUYKqww9SL2A9clEphbHfgeyvouoKpAjC2DqZyeXL8KKBbsF0A3QfYCu3Shrw4eeHz87WkIIuighwqbQVgfOGHTvTs6dPn9tnnD2xv79C+8dY37b/8H/+nffd7bzvg5PjFqT148KW9//6HNt7dse+//bZXEzt+8dR++Yt/tl/88l/sH//xF/Zf/vOf2B9862u2nOOwCvwsbTTcsdPTmb37i1/6nvJg/8iGo4l7wdhbgr4QDlRoQ1/f/e4P7PHjF/brX39k7/3mE3v67NRefe1+xI57fXvt9TdtMJrYl4+e2PsffGofffyg6KbZEM4ykxUDylxAtlqZKvbFA+gy+IeKdQC1NUBHlrVyiSsVpwrINMpaWc/3RKA35U5LYbVgKgcgw5dkVTrX+wBxtPYkbDZ4Crnb3z+wg4ND94MwAoDf8AzXavqt2IuBfzle7vGny/AJHFQ/DTAV/gFYenSE9g+iIlOUsfNrWFdwP3RvsrNj40mAuNQHddsKrS3rK4IRkL7wNaMiIu5B2/RL0DZkDjYGc8R9iBWEjxfrGn/QN+7FWs3YAg8GCLB3rEL6jO713Op6VbSwi/SLqFdnxyfe9quvvmrf+MY3vA9UxwLdd3d2/DOeuQ5MpWuhrn8ab8n7E/qh5L/HWso483xy+7oW02elHKAfXFd7qfGBti2C+1t6s12OVfdhtZg//RfKr+77SQdoRADo41/e9/N7nRPuIegug2fy/qwdQxwuAx9Qx6p7pFpcQn07jkGfDxsfMQ+uL7U58BrlUeel/FOaZpnIewg8l+er/bi9SYA+fKexM+07f85t1a7X+uN9WU7UhtHP5H5M6aHva1Rf2dcmGqlvy/nruN3euR8XVWMYQ8tz64oXqB9LviuddY7Ka8YGlYd6XeemtKjtE5Wum/iX+VDrr8ZjnfumvlQfeJ/qQf5O7d1NZC3TRMd1xY6LbaQM6JrSpX+ZRjp+vVabH2WJOnUdLfOcB4NROTBpvYJ6nqc+dxPdyHZU92w34WeXTHF+XOezLWO/ted1zaLO67j0OtvPel6Ty6zvOnfer3EVtZfav46Z81RZuM4W5jnntbpmE1XPc/s12c82SfmQbVC2ITX7kmWhy+Zlu0ua6/f0nbKNb+JS8t6pqx8+W7uuPKnZNZ1/ja+bZHaTnanJRZZb9q2/M2+z/NfGqDLQ0MA3wusHHdLuZJtU0ycdR/6sNM3r8E3WFdV3nV/mdCnaPAAAIABJREFUBfmqdKYPVbPLNV5fNx61FTU+1Mag3+nehQe6Zd5vGtcmme4azybedNlQ/T73mfmZaXIdDfP1iMGsp1bXbHDWx2yXrrZ7NV07+941/aG8cV70ATa1vwVTvSzXt/dvKbClwJYCWwp8VSmwBVN9VTm/nfeWAlsKbCmwpcBLU0DBVJsCwRp0ywlfeG5TEEc33xpY00A0N8VsuxZo0THoC2EGLfmblak0UJID5F3Bs/xSUQNEXfTJgddaAEP7zwGwHKjUwEset9KAz+mLdu2bz24KfuRgURcf89xzEDYHTGtBnhxs0xeOer/OGZ+VJ5FAVU6ALieqU3Y4dpUdvuzS5KYc0MsvPjPNs7wz6KgBnfwMZS8rpPJHaa083PSsygZOFs5BLJV55dF1MtnFX/aX+aOBrtrnLkN03ThyP130yjqn/WXZ7AqA1nim9Mx945q+RMh6W9M9vjzMeqYvSGnLsp3MdrVG08xjtJVt1ia7zjmpXPE7PqdAE+qavtBTmePnzAO2z/HdVGbQTiSfBoiDNKnpOO7lS3IFZLAvDfBSh7WdqMoQCU+cu64tNTuR+ZrnpTqu9kL5r/d06Q3Goy8Bu2zE1f4jL9DnWxLKs40P2gZ4iPKqQBuCqZCkDvDT7373OwdT4TR8H9fl0uZ+qvUqTi0vJ0szsRjJSLdv3147uROJMEj+AnAKP6gygqQGAK6QoITkQTwP3uM+Jh0rWIoJrpSRSMpsT89nEpKCICiHqhN5fWz5ZJ7khURDTfbFs22ScyTREASlYCp9ycvxE6SjskBgF+7XflTeKPdZj/As/nF94/pI2vN+JhXgPiRRokIIq3nhnugrqo0woTXkBonFrEoV1RFCjyIRlhVOqEdeocF/ov3VMhK3WHFC56F2hrzieq82kfzJPh9tEcbDilnZx6jZIdUdvV91kjZP7Sl9CU2kyvqa1xpdI7p0u/P73wNMNR72beSJ90j479nRIaqrTGwwNDt9cWzPnjy1R4++dNYTTIX5IEkaeo7PoAOBL7QLlFdeCx8MsIX1amDtGtiCNpUmbUI4KrKM1k6kJ4iKSZpq72r2sou3jb0vSZ/ZN1B9z7KAa+iLp+0z0Yo2Jr9kDdlDpYlIsmfblE3VV8pUbX2u+VekpfJEaaKJiuqj6ueaD8H+uQYSxBbgWdjxqN7DqjOkUV4/dQ29zuegXVIQnVc/kZPiVdeAJUEibPaNYFtgS6fTtjIVk3Kx72NivYJ0ADZgcnwk9Lc/2Y+gfGsCa/b/eQ/tO4FoqOrlYKpiW7Oc5TVb12H1/5WW2b8LuYrk7rDxA6/iwrGEvCFB+CrYKdaJAFNl/yf6afcTKreEHtX8lOxDZ9pSn0hDtR/rAJUA9DnAoABg3G40x6KyWkKpUFgqUBEXRcA4xHZZQGwE461VpiprWcw3qlwQTAXdwhhQ7QZVIpFQjfUf15loPp8BYBPPFcfK137qpcqGj9+rM8ZayApMuJc8xHpKPSbAI8ZWwByjwmNUrDL4ty3oI/yQFtwMeh7s7jW2i+s6QZKYG6ubxVoW63j2awMEqNUbWLWUQDtW8mwToHUtVlud18OaPNCGarI3fVLI9s7O0EGX8zkA8ec2PZ+VqilRpQ6A4+A19j4EPQPY1PpFMY6QHQKI8VVULALYaWUHRwf2yiv3bI4qjhczO3lx7HYd1XmGfYwhfF0Wdj05PXXeo/pRAMhRZa2tiAZgRvAIz/Ydo+Prh1d7Ddq3YKoYX/xrAcCs4MRKdqBLyGaAqaKy18IePPiiHEJw4lVsvDLXEtV0Jjbo71jPhkW/r4KpWnmLvjkmgJpokwn+8zUb/R/G4QaQX4A04KM/evjYjo9PAwhI4A6r6nijnjbfyDb7jWWaIKq2kpUXc4K9G/Zt4D5rgMF6vYX1beFVqgI4FP4l5tzuD6KSlVeoRw2zIUAhh1FthnT3D0XXeqXSUEkeChqgqlToAmRvPod9CoDZYhkVzzD/3b2dBkzlhy1ArrxabVRxjRIvwWuvagUbVCr7RD+QjZ5X9IKc+FybAwkC4BJgKvS7bCrfAty2u7sjfa1XrKMeNnabgKoVqtwObOS0iSqF7q/3Vvb8+IXNy99RSalvO3u7Tj8HLfp3sJk7Xon4408+Rc0Wu3v3FfuTP/mP9vprb3gVK4Cpvnz01H73u8/tfDZzsM1quXRA5NOnj2w2O7PLy5n9wbfesvv3b7nNdz458HBoJydT+9W//Nr3lHv7hw6ahF0/Oz8LgP1gYJOdsd25e8+++a1v24MvntqvfvmBffb5Yzs7n9u9e3cdwLS8NLv3ymvW64/s0eOn9tFvP7dPP3voY8TcvAocfsrC2a7ZbeWp0ONYHftg5WrpYoPPawUUC3jObQ2BFQVM5TYCwGEFN7hDEP+L1QgLN6rSYa++CvDiThyWgX8EhrbgwACORqXlSVTr62Ht2l3bx7d7eVR+DL8876VCtiDbCwdSzS5i/wD5unv3jq+DoFkcGBBxAvqzfqgIwISjGCvXAq6tNCjeJ+S+ALq4/4uqzJMGYAVZx3cAcGGskH8chILn0abGnhCTwDpNsBftu1cfdPBojJVj0t+Nb7xsAeL077E3whhw8MjdO3fszTffdEAVxglAL+YMMJWv/VIlOe8/6UdxD6LXNwEx8njp31GXlc5sO+8h+Ax/c33lfoK+CtrK7z0ChHYVRKX+nvp6Nd+Q/eq+mXJHvgRvIs7Af/TJ83zUl6AMax/6fKZTQ2sApcuBALqvoa3Ua7xO2tT4pf5M5lEzofKB47/ue6VrTX7yfiTHiWr9ZF7pfiGPR//ObWWekEb6O+97uvYN2k9utzanLHukDZ+lzuSxqCyoruD78M8i5pv/5XnkZ/E3n21sSVlPVH/5HGNwagOUvvxc0+MsB7WxaVs1HihdanzbRAO2l3+rbnfRi30p/zbF0DiOLHu1v/mdxgl0/VGa33TOmU7K9yyztEP4ngf+bJKjNd4Cel380yzLuU+dO+ea17UsP9mm5zYzv9S+8l7dy92EL0qPTO/Mv8yzvDazv03z0LWsFp+ijmfZUznO9knpUFvPq8ZCvsxta981Pa71V+NVbZw1+6z31fwEjqFmL7p0WGWLNM30znEElc+afG+yF5lOakM20T+vc3pvXjdpszfZvXxN6UAbpjrC/jWu2CXXtXWxOjcBU+n88hrZZaeyjGyyg9fxZBOtanLeJbNdY882qDb269apvEZ12XPVA/KIfpHG+bMNqI1pk6/QxZfaPGr+gN5X0/fadcq2ygvuq9nz6+wZQ7A1unb5BWobMv1r6wzugUzwPWaeU7ZVnBf5pvdnXvzwz360zQ2/jsnb61sKbCmwpcCWAlsKrL3535JjS4EtBbYU2FJgS4EtBTZS4O/+7u/Watt0BecYeMBvvszV724a3M/BKA2qawJbDgLkgASDtgzKaMAVCTZMRsiByi5isL1avxpMqW3qawHXWqBa584AQw7EKU05Vp3DpsAvn+0KVL1MUIP3aoBMg486DgZXN8lDjYY5+Krz1X416A56KZhKA7s6f7alL3syn/CsAkXYFu8jD2vPbQpsazu1II/Kai0wnQNqKkv6GUk3jBKpHmUZJV0o40pnyt+mIF1NlnVemwKeykfVrdymvszW8eVn9DkG0nIf1+lQvp71Msu2/q02KtsypS/HxkTBLEuqi1kesm3o4n+2ZdSTrGu1AKrOKdM+Byg3JRiQBpvkiOMnfbJNqdlkPoO+kbBCvcdv6i3plEE1kawaCTSqFxxjXjtaesep4CrP5I3aiSz72T5sknnOq/YCZtNCzbnoS5ra/Vd0MVWmilPf18vZxXiZ2MlT/tsKFgimg8ZIXALwCWCqf/iHf2jAVPPFwvCDxDWcqI2k1v2DfT/F2ZOOdnc98RKnSwM0RfqDpkhMwnf4jT4AvCLgCPPDfJn8TT4xYZIVSDB+JhyibdAW1whgUllnUjT7QPvKvywb+/u7Pi5dq9A/f7gmakWpvA7hnrYCQpvIhvswVgKimCyXbZzqgq6FeJ4ndWNenAeBVHy5j+cJmMDv0WDsVSx4HxPDo59yonovTvV2eblc2sUcVUMuDNUikHiJBMP5AknH+AEIIyoceVIrkkM9dzbuU33Ia7wmBlJnlTfZ9mlCmNrJJim5dLDJptf8jKyz2eaRV7W1Tm27+k1q41UGN+n52rVV0O9lKlNNxgObDAfOGyQD3zo6tH0k+06GdvL8hT19/MQefvnQ2wRwEfzDXAGmYmI9+AC+QH+CP+unX1NuWJmKLyBpm3nSuM6Z9A07jgoXSACNH9I0ZOnCE7P1ROGaD6VrCq9f8SnkBHu9P/OiZr85NtCA97NaHO0R10m3UV7pJ3Rb/RK1BZTdriQYldm8ZgaNAahlwjTsxsgTaVklKetZa8sC6BVJ+gG8CR5FInXYBgJs4nvX/ZLfiHYyjUiTnOiic1O9UJkiiA4ZyVE5ClURABLRalj9ApJoE11Dn8L/RwUtgG6RZMsqDdj3Iak4qvz0PSnZq4i4P8CCCutgqpgHK8i0wJQA/YG+BI+yDoVWYgvdDDAV5BaVFtBYW+GJPM28pX3heq62WnWF8qO0jLUndNT3N/04PXStjwJGy2sJq+aEC6C0WK9gyYTuhs+ecH61Whn3V+qf6NyoC5rIwnHzO67JbougR17VhxU9uMNp6oAEWKwkwIeMxjUmxiPpHvOkPrIqlY/LAeVcgxdXwFSQRdin3Z2Jg01ZUZK2aTm/cELF2AO5xsQL9SX8ehkXQfpBlwBTkMdIWKf9DPqy2mMLpgrAFebXnqjPNtQvRsI+qlIBMBLVtMJuT6fnriOo+kK5aatSkH6R0EzgGcHJdBUD/BUALOgS50zbQP1uKy6tJ2KD56Q771XZ5zUFDGB9wZgi1xU2dmHT86nNZqjmAx4A1DF2O8UqZJCDWLNirK2tp6zTnwy74rJYqrvdvn1kr7/+mp1Pz+307NSeP33qfi1y8oc9gJF6NkfVHtig/tCmFwB1hd/lPg/6dLu5siV47GCgvvVR3Qg2YQUwVlsdLYDItEuU8xgnddn1WnQbfwPgAADBvXv3CpD/wsFUqNJ3fn5WwOwAU0GccPI91ljsa8Luh4yxYgXBVc0q6n5DgEHiHgKp6HcT6ADdgFzC7gHk9vTJMzs7PS9AqqKVWLcAqGJ7IuPg79DtLGQDuhmbFddRA2ClrDvN8xgTDBsqRAEsgT1H2Pco5IZqRSMbO7hkbAPEAQGYcVnpO70ALG+rb4FvQV/MI3SDdhVjRptY1xcO8gSYKqonzZpKUKPxyLBH4IEIDsYcAPAGcEuArlD5BnNqK4+FDaDeA3gFsqDamsuMr/Ws7gp5baviUt5Y7SpinVG1rrHPsVCGjSHHcR1r0yVAQqiyNAwwVS/s12AYsvH8+LmDqbzNBky152CqaDP2yHv7R/bk6Qv76KNP7Pz8wgE83/zfvmW7u/s2nV7Y8cmZvXhxas+en9jzF2Xf532bDUd9u31rx15/AxWL79nB/p5dFr1y4OFqYKenU3vvvQ9ssVzZ7t6B8xE+1unZmcsl6Lu7v2d37t61N772pv3uk4f27s/ft+PTmS0vcYjALVv1+rZc9ez27ftmvYE9evzMPv/iSwdVjcc7XulqdlEqiSnAKNDIDpoFyXwNdTzcygFUIBVkoy8F3Vx7yhJFwCr6Z6WrYQHN0h5Fkyu3Lc263TDL2WTjych291ANKvbBWhWZFRNj79aCoMO2RvUmrsO01QBShR/YgtTpk7psLwIUDCDVfIFqtUOvbIuq0qwI7bYXQK9SLatZ390PKZW3pPKR+2K4twAWLhdLu5hOm6rOUWkvfFj4/fDpEAtAu+hT5871guBljAExBhzUAnrgfsZpwkcPplDPdMxrvpKAqXiggwOpd3YdAIj5v/XWW94P2kC8AjoL++frlgAosp+c93oaJ6P/k+/RNvJn3V/q861chY+W54y/uafSPQr9t/x8+J1XwWi1PW3X3lb3AlnmKDfRf/iiuo/Lfqv2qz51jT61ucR9gWnO+1Klo+772bYC5dl3vo8+Da7r+q285bOZ3/keHV8ea22+3IPlvYbKOOnP/QTpX5O9TePLe2zdc9bmp/vYTe1mGnTNqdYG+yAPlP8at6vRju3p2HWOeb6kX44bquzqGFXf81hUpvO88t6Z/WZ6Zl3I46iNP/NJeZjvz/1l2WTsnba5yxYo7enrX6cH+bqC3vKY8+FH3GMyltilGzfRyU02j/NFOzUwVU3+13kbYP8anZWXOk7VjWxjsw3N9oNypL+zDiit8hrVpQ/KK5VzfT7rmMaOND6QeaL3qRx53E0O2tM2lJ6Z92ofamsF+U0beVMZ2aR7m2xjXttoM3QONb3KbW6aC9t8GdteW7tU3mv952dUT/XapnWhZn8zD7tsZ+atyjbHkmnRZbOuo5X6UVn+aQ/xPX2x33d9xGEusRmNf7U5dslCtl01utXWg01zz9d0/c06oLZA9YprQFffNX7X5lKzZ7U1chN9lEfklb5/qPkNbO862dlk/zOtamv5dTqWeZH1LdvYm9iB9TbbA35qvkHXupXHcd3ccJ170dqcMu/VDjG2mPWDsvFn//ufb8FUL6PQ23u3FNhSYEuBLQW+shTYLphfWdZvJ76lwJYCWwpsKfCyFPj3AFN1BeA1eMKNLTfZOZkM1xWokJP0NHiRN816L8aCl8k58H4dXRjcqQUka8EUzkcD4xpAUJrkQAIDbQzW6thycCY/q+OrBedIC33Zo4GImwQl89j1mesCvBrc0nkpbVQGsuworZXPlBcmj/FvPK90zPTTwDTvU1nSdkgnBuVrL790fpn3Ol6leZbXHAzFePhSm/d20VxpigojuK9LZjf1q3PtGqv2pUG4zLMsvzqHrBNdAX+2r0HoPDflrcpJTiq4jg/ars49y7bqOOUsJ5Hwnk1ypBUpav1lOQ8bhoTA9UoBXbqV+UzZ0Re5XUFZzov2L+sA/mYygQbNM59y8DSPKdvfbA+66MJqAZgLgSO4l0mX1B3ONZ9EmV9qdPErZCgqCCitKHN5ParJeM12aX9KY12frgvIkzbkQ6blxr9LQpGPoyQyZv0IvkaCH/tqg9s47TrAVEhWYmUqgKkePXrktEI1KiS69XF6P2zSoO+JyEh0UpqgktWTJ0+aoLnaT/SL9vEME3/QF/mMJCvMH+NAwhOS6JHchKQnALU4Xq57aAvJTvhBe3iWifdNcplXk4nqCqr7miizszNuXpJz/VAwFXnHFwH4zeQwnI7Nl/ma3IRn8D3bY+UL3E961RJ8MC5NGsA9nJ/qJsbnp4UXUAH1BYmgOFkc1YlmpdoXKrkEoEVP+G8T0CJJH8nnQSMkvkZSLRLkSkUzKwDHy4WDCmbTmaFKi582X05VV3+v5l+ozik4UulGuVU9IJ08mVROt1Z+qh3veoFf0wm1jVnfVefyfFSH+Dm/VLyJDgcYLZJcIzEbL2bh70BPIbf4ubTRwGw0NAe67SABczKyi4tzp8fRwYHt7QNYOGwqU3355UO3BdAfgqkg57T14AWTHEPW26p4tLe4vkR1BiSYFvCV+jBetaokGWqSQ8x71eiIVn4iYEGru2UbUeOr8ld1ORK4CQ6M39n3wnc5kQPzoA4HKCFA9wFIiB/y1W1LSXRl8j7bVN+Tekt7o+PK9OE6oWMNPWjBwRgj7Rt0GIALtNlWlWmBSqyIE/Ks1QcjUTtsFwAePquoQOFLwnrFYc4505B6wnnX7qOtq1WmQiIvwFTLUsUuJ8UQLBH8a6srBS8ChBVyObTRMPZ+9PFYHURdqSISAiggSCjAWmqXA2QY3wXYsFRGkkp+rM4XoC4kbIbv1j4Xcqh069q/6N5QfSRN3GgqUjlCLPSJyahhZwIIx/5C1toxBJ2D1wRWREUdzq+c3l/ADSEKBPm0wDOugwoE0zWKckEbrnZRdYNAX9cr8VcC9FD0tlTv8GqJGA8BfwVUBRiCz9cBjfxBlar1yopRNAc0AoivBekrbyYOkNhz34JJ5Ej0xs8KVYUam9GCqajfa+tEya4POQiZpByRFsq7qJIT/4KPS9fr0SjWWtwb/QRwM0AuUZ2ENhgACehAHDgSujKbAUwVoBOu3XFoAMEykQTPdgn4Wre1kJnYj4QeBAiSOq82k36H+uYEpLN6KK7p8+Qz7WPY1agChHWOFTIvZqHzkSQfc0cVNswzvkccKebe/iNAid+01Y+CHqOm2hMq2gBIdXpyYk8ePwlbX8BSsIuLy4VXDhqhUk5TjTBA5KQPOofchYbh9PkC0iz0a/SpGWAMNtt9X/cFEEx6AmBx6xbAVHd9nlgvHzx4YCcnx/4Z9AcNUOlouezZ6rKA4Ioda6hQ1mdWIy0DbtYIjgn8JsgI9hvrDg49QIUs0OD4+MQPWbiYhX/ps+aeonTmVaVKZSYHnAE8hSpTtEJF9j1nrPxEUR+AnVCtKX7g//QHACJd2gCVo4BuWUVlKvhKOOnfqwsX2QfQH2AvgKF2dgH+ims8hcZBggP4O+DpwAB6CfoFsGpvZ2LjMWgZVXuwTgWoCpWpLt3nCmBLAHgv5jMfJ6p3QUca4KSDEVseo53wWVfh4a0uveoVUDQx71KFuVSj44EFXAd8vAXo2wBpC3iqmPsC5iygnVKNxavq2dAG/ZEDQq5Wpnpe7GLPa4ixMlXPKwKFXcV3e3tHDpT65HefeTUybKPu3LnnB2o8f3Zs0yl8ip5Ndva8alHsSfq2MxnY/h5ALwDgPbPvf/879upr9+1yPrfT0zM7OT6xnZ19B35++OHHNl8sbTzZ9X5BA+imV2a7dWgHR4d26/Ztu3Xrnn304Wf2839+zy5RgQ1AseHY+sOxDUY7dvv2PQdToZLWi+NzOzufOariYo7DPM4DCI9VYVnApLCv8EcWi/gOf6+WAURDbMYrlqFCFUGJIeRluYw/GuwvASkFnOg3FhF0cAfAlu1+Kw6j6DnICnYG8qh7KNqAvb19r8IJOYCpgf0jQFbXIq9E6fu+AjoshpE+Le6FjfVqsAuAVC8dSHW56tnBwZ7bGVRkgk7g33R24fPk/rKt6nhZqlNHX1z726pV4ZcBKD07O/c9O8FIjOnSx8ahK7pOcM4+tuJ/o33oHSpS4VAIgng1LgRbRCClvlvIsUzoRPgTK6cD1nnYt8ODQwf63b9331577TXvD2PBdd8jlX0CeKj9qt+mqxDXSr2u+wC19bXYX6xtsf/u2jOwP/pc/M31VhMW9ZruYdl3WcKurEEcM9cH9Z10vjoffK8xAPK0BqbKNMv0UppxDK5yxVdsYwLrBydA62AroZv6fkRprbEf7gO4d9d2a/571zg5H6VbnqPyTee0KbagPlPeJ9f6Uj51yWjtucYHL/5CjcdKf71+3f5dn9N+1EdRetT4rXwHj2p7fOVBlkulcVdfeU5d9M7xCfbVpc95nvlvymDXnJSPOWaY59Ilh5v4q+PJeo6/ebCOzpv3ZZprWxqXz/Sv6YbbWwC6yz/lIXVR37PQTmqsMNuNLpnt6p/0VD+d39GeZdt4nTyhEied0UzDrnHkdy+1tUDH2mVranTX8VP2anOq6Tj7pL3U5zetGRhH7X1XTea1TcYa+N3VOGN95tquxmVVp2tz76Jj/v4m8tzVFuWoNvfaWlCzS7l/zmXT+DeNedNaUtPxmh3P643212V/r5NP1d9sw2o2qEs+qM+ZPnneecz4u0Zb9SHQZpefVdOh6pxxeF0JYNbWF7VB2cZyjLW1oEtOavy+TvZr/gR5oPbgOlui8lSzz1m2Mj0yj1SPN61R6Ev3COon19bwm6yZXba/S951Tct0UL5u4kVNz8gH9Q+u4+f6dT3kqb2iOlZbu7I9zfpa068une9aP9Re5jWPbW3BVC/H7e3dWwpsKbClwJYCX10KbMFUX13eb2e+pcCWAlsKbCnwkhT46U9/2qSd1Dayte8YHNLE1NpmV4MDvM7vNADOIeegEzfrOcCrgYVa0JEnQdeCMUqeWkAvJ82z71oggkG4WhBE+8nXuxLmdC4aTFHa1YKEGrTpStLTNq4TEQ2CdNGwa6w1eWEbtTHk+dQCnnlOkciLF+WRjJIDmjoGlTeM40qipiQXaNAMn3OCXE12anKtAcz8TKabjr9LzlXetb1IhrkeTKVBpi6Z3RQ43kTfmg6p7Ornmq6qbKCf/KLoJs+Qby8zFtWZGl9rgUINzKo9IE31GdV5vtDTQGdNj3WuNdtZG1ONvpv0Les+5Y9z4LP5xWzWtZqO1dqu0bkm59nGsS0m0DDhBvehb31Jqkn8DIKzvZqt5Vz0mif6lIoG2U5lGeyypZt4pjKCuf0+YCp98ddlE67yYO3Q3+ZUdvKvXe8CjILvmZjbvqyMZEokUj59+tQrU/3sZz/zylS4F0lYcwdTjeJ06j4SsQ48+YhJtkicYiUR8AhJS/jhCwwCgJC8TADD48ePS9WcsYOwcGI1xsfqNQBesToVvlfgEtpAW/jBGDEXJEGR5+Qp58jfWQcjSas9oZm00Ze/pCV/syoW5oux6jrChAAFU3GtYQU29YN0Hcq+SZYB2ifSktWwaFc9sW6xtCePntjsfGqTnQBSRUIc+R9JSUyeDTsQYDomznkiLBIL/cDESGr2+/qRjB9JiQFSQ2Ip12+t4JFt2VV5DLeUdGaiIPXoqj1aB1Nl/yuvgWo3qc95TF32mgk7XTqYfQLcp+ta1tGuv38fMNXuzsj2JmNP6kUy/sHenu3ujj3p9/zkxJ4/e+Z6Cx4C8MiqPru7cQq8JriH7AeIh/9ohx3UOEclngA48idoRnBiJLNd9esvm2pKCsTgqfBZZ/Iap3SvyRFliWAqtcs1OdDrnB+rPeE3bQMrUymYynWrrEcBRGqr9zCBijKrdiDLyPX+RMya6zXoBvvKE/nVrjBxNhJlATZq9TGv97we3wcgoOTBF2DV+knuXT6I+tUYRc53AAAgAElEQVRZnxp+FEC0y8oIgAfYEYDULso4W/CAJi5qlSzYFwJDwgZEEnPYvoEnIKs/GJWIAihGEJWOL+umygJto/oran9o10hf90kctHS1MlX2g1RO6HMpn9RHoP0OuxxJ9AqURRUX3U+HDW7BTwoQJ9BI59ToUwOmispN5LVXxvFKJfE9x6t6T1nX9RSfuSblZEL1z7guhF4F/Wo6D9r6a/0CmmJ1HVTxWDaJ7Zh7C3pDhaBmLqzW5WAq6MT8yt4R49zd2fFEcvgwkAE8j7Uc/gMy1xuQR+TlrgGcddxOJ4vKOBgrwObhP7QAz3bd9dInjYxSNwiaYOWYkL8AqtIXwT2gmSffI9kaeuCAogAZzWao9BfA8bDnUfkm/oGfsca3a9Q66EsBmiG3BOO1VTAIvqXPQX5Tj8O/vnR/KK/1lCf69qRhVB0CQCrmG+sTbFoAdhxMNRjYwgEDBHe1latp63hQAHUb4BnMG+MJ+o48uR/+5NHhoYM64Gs6mGoRMgI+0sf0ilgAUzmorfhCGJGjZQK8QtsEiXXABMA0sAvFnwJYgrhB9R+zj5f3FOh7b3/Xbh0d2d27dxu/9uHDh3ZyeuLrOSozodqW02QOOYefFtW66M8550tytFcsYmWQAt4K4C7kJw5TwDgAGNrZCQADwAbgNXx47Angq68uCdoEsMktXvwXol3kO6olBaSRIAaHsvi3BF1FZdOSxINqYwRUDXs2GvVsPELlGlS1GRUALZJSg/6xRmCPgUMXotoN5M4rafWjQpr/FDn2toc4rCPWJVRtJYgcACv3Yb1yYsghaMJ1E/IDcA8BWFjLhqOB7XlFoVjPYr2LAwhCFqMiZFRjhFGKn0uAE8tnr25Y6ASwD0Ek9KuHw5DzNgEsADmsPubVxZq65QVc6hW8AEIb2rAfgLGorDePz72VHZ+8iOpr4H/RucnuroPUYH8bMNX+kZ2cTu3Bg0f27NkLO59e2Hi8axcXSzs5PrOejWw42rHJzr6NxpOSCD130P+tW/s2vzizp8++tO9/79v22muvOK8BtHFw9LLnIKff/vYTB1ANRgDtBZDmfDq1vf09u3f/rt26fWQHDurbtw8++NTe/ef3rT/csV5/7GsAgFx7h0d2+85935s+e3Fi0xmqKAcw62w6s9MzgKlKtUIHiwV4aglgUTlsw4Hel4tS2csXyfhM8K7oUVRXo+TzAJOCtGLtsMKa/5+9N22O7UiuBANAJvblLWSRbJUka1WXTK1P0y2VpJn/L1Ppg5YPY2Mj1aZaSD4ub8WeiQTGjp84N0464maCbOsZm2Y+I4hE3ntj8fAt/PoJD9uoSmgTAAF3WMkO9jYoQl7ROnucA3KIqnyKW0An6mANHZAA9olKg3fkH98zSZcJyHwTNoIAPwCpwH+np8dDBTz0g6mBbhi+9L32hGgbVampn8nX8lcwL1Q2QxsYy+z6eqgcjbHin/aXeEaHnrj/oJgvZJl6exJjww/2MZJp7avRF8aK+ctOah8iezP4snUd8b3iErAFz589L5/86EfleQD2zobDfLRngq5idb4d7qMqoKfnW6nPXnxbPpL/7vpnxgt+r9tT9z9834XPvh9wm+vPqF3ojsGGJUBv9ofdfg261arZ5n2Q7LIAD9wvtjJv3r7sn8abf2d76Wuteck3jn0Ayw2u3KdpfOJf+UW+J3Hf39dCffo48+fe374G3sZT2hMNfE0z//T2bT0ey7TPY2k+YgOv6Zm8r8pjl3/nY8ljFi+Fh2DgLeerzK/ehmIzvr9y/uvR0/tUv73fY+vi/WdZGHzOsM39FCV/Rn34+J2umXaZfr6v8vF6e5nXcvuZRmPy7bYp96VxuvyO0TTTf4zOvod0v1h9+XsW6QHJaebRMf3a69vngL7UZo+/8/O9uQ1rUfcwfghPb31765H5I48x89FTxvVd9NSYvhJ9pEOzvctyrHn04umu23VfjiXK3q+ynat0YbYfY/K0SvZX0dZ1Xo9mui7ZEN86nZ4qH2hD+vmp/LGOT7Lc+P09u7Mct2vxIn/f5Xw2pvueMuexsY3RIcco1cdT5blnm5q/RMpo3TxOln21ni72Z/PcUdkaPvSY7ne9Kj2AexXL79mBHt3l74zZqVUy4Po4z8Vtgdb+Keub++vpOKfJWJs5tq7xuS+D76Rb5CvnNXyKzXD6r6K7X+v109NZLntja7RqHTTH76LL/LCnMVl1/nOZ8n587VxufR699sUvbvtdxiRbWTa975/97d9scsO/26Jv7t5QYEOBDQU2FPiBUmBjMH+gC7+Z9oYCGwpsKLChwHenwM9//vMH38SuCnLk4FUvmIYR5O89SOGB+3hxXUEx2uj3XgaMbcTz5rsFqdopwb5Z975788yBXm3k9TsHSnD/UwIuOSCQwRU+Lg9MaDVXBVbys/6SD3RXkuWqQNCqIJ3ToBew8O9WBeF6azg2V7/X+Ukv1/Vi3U/5z8GWTLt8Crbuz+PyYJTz5phcZJno0bIXbOq11+NVl+j8jIOpcmCwN66ebI7xmI9ZQda8XmPyt0oL9WRMsp+fQ7/jMq6Ev3bifo+fem1muV4VJOw9n/lT/a4LELv+cB3p88/08b78Wpa7nt5cZw1W6ZUMUHI957KT+ef78ETmVR+XbIReMonWLUFi6Qj6VI2hVRwao6OCsUyIuYsEnKzvV/EA5ut6yPWH84UHgPG9n7I5pjO8X5cFfZ/5rcd/kcgbyZI1+aEm7DovkZaseIDvBYBqL6LxooFJgUic/P3vfx9gKlSmwrog4RQJf6XslHvIbAXBINEKyf4vX74sn376aSQ+IfkI9LrAyf9v3rRx2WSRyIS+UJlKSVO/+93vAgSC5zAu9IvfSGJCAhSSrPBbsoRET/z4SzzQEGPStdyGEs7QxuOXuy0x3E+w03qLP3GNJ9XvRlKYqlMJIILv8U/AKTzvvOztSA4yCEP943ush79QxjNKTBMwrQFWmGh6dXFdFnNW0BJICcAYnbgvGqof5IBgTZBECzoLFDeb3UZCKMYs8Bruwb06eRyJqVonJYQ6wEM+lPQh7okqBzXJzsF2oofAIss6iSAe10eSbb1My0k1zV9sD/Z8V9c5eGasnSyvbmfW2Yaerv5+YKrdcriP5NNZJOYe1MoKO5Otcnt1Uy4+vC/ffPtNrAnkkbxTanU3gqn8ZHlWP2ECvpLfBDS6vrkawFSSK9J8OWHN/X+CBO6XTljH3PGdg5UcLJttjNYjr4vbntBjNYEpJ9j1EijEI5ijJ6+6r6nx+Uvq0MtDVREHsPDlbM9eZbvr9BEtHs+/tY37BQCAPoXsuS7TOP3AgZxk4fsE0Q3J9tRHwbn8iZxhr8a0PEeXMela6cSejxM8hAogO6g8oyRxVqbSSfie9MC+WSWLtGEiNL4nHVuSGtP0awr6UJpGmfzkIgdVaW2ybGp9VH3BZTPTLftrrCHHnzFfSOvd9Cur9AgIruekm2Uj5IcDQCDbBlkDHZEQL9lFwjKqiDS/olVoi+RqlA+xk/xjvhXZIbJJL8d9sP3TSQEwzW2RQLvSB/JRVu3rndbqQ0m+1EVW4acSPuah+lvix1p5C7cEmCYS3AmsY4WtmiAfyeGihTAjBFLQbxMwiDYfczk6BGCENkyJ0lGZ6vo6UtxjdaNaEfWc66PHenwrQC0Ad6ACkireuL8uQFXwplWwwfhQlQq0x3Oyb5Rl+mkhS5NalScAVROCdrboH6EN2FTxVs/O+JpIV0oHBn2rTXAwNIAne3usViK/Sv6G5Nd1mBJU4A/5XlXypHakM4PPorphA0JSDqo+qFVzABJSAv/dHf1CjF3rL+Aa9UX1Y6PaC6tTyddlFbL9sjfdi6qaAFTB/5SfFvIcIB2Aq2ALJwNoINsn8TXlr4KEYl1pR4dTpgcV23Rq3gs0XaiqYFsEfZ2eRmVJ0An+GMBU8DcxbwJ7mOAf1UjnOOiAADv3a3t20PdJaFvADNAO63tygkowL8vZ2UmAOUAnVMV69epVVDtSH4MNqAc0QEzA2+Tj5iOIpwjqa/9Iw7tB54h24PW9/Uk5PJiW05OjcnJ6XI4Ojsp0SjA45nt7MyvX17MA5FxeXBFMNZ+Xs5OzkKWoVmdxR2A3d0LHUZ5Q3Q0gF8wZFVxntzfl4X4xVKRTMj7og3sChIXqcLBpd6iAtVeePTsb9kys5rVX9vZZAVYV5gSoAsAJdaC2AS4LO0hQKf8xKQ5rKbB57H92wOesUuM/8r2ynMdaY953i9ARk51p2QngNKtTSr9cXF2U+WIe1brEH1NUQAqA3jRANgT0nZTb2X15/+6ivHn7rnz4cFnu7h7KfHZf5rNFOTl9Vg6OTspiARAHde3FxbuyuLstLz86LeVhXq6u3pcf//iz8tHLZ2V/d7c8f/4sAIKvvvy6vHr1Tfntb38XIC0AuTAW0GE2n5WzZ2flk09/VJ69OCuHR0dRAevXv/q8/F//52/KzvSwlK1pub2Zl+OTs/Li40/Ki5c/KpPpXjm/QnVjzGurvD+/KBeXV+X6BvqoVpgK+wF7gcpUAFTJJhNMFboKoK4ZgFYwMi2x2v2C4bOBNprdbHzufgD4bgcVCKFbKpgY64I116EgXoFZoGOBqTAH7Ztdx7Jq32MwFWWFVVZ1OAn38CguDXAhwUrYz+FHPgh0rMBUywcoEICFa76fJQcPUM3gv9nNzQAGx34esg6dBYAm5uh+ENrSnhbjRNUqzBn3oWKWxijZaGDDSYApYRuczlnHVBEbpE3toP2PP/qo/OQ//1n0JR97ab9+f7/kI0C4s2/v/XmswOM58usG+2DgpexDNgDSctXd3v4yxyZEV7e/eXyy/7BxtN990ExvnhiD7zncpuc9s/YN4CEBx92Ouh1SX96nPvucvM3Qx7b/4rgWVa0+3sPIh5PO87Y0Lo+J+iEUITNe+rbnZJm/Lbr0/IYck+jNXc9lX0HtinZ61u9bFYfo0de/W9VfV67sS9HT95I+f6df3se7P9WTpzEayRfUvrS35x3jY/HDGL3yc5pf5iPxhu+Ndc9YH2N9Zl3Qk13njbE1yfRyXZTbzG14HAHjyToL9+cYWo8Ps7ys4svMv/Tlqf+8HddrHiN1mVqln1eNoRfLEW2ybhtbg55awP5Fh4f05Ku3Hnmcq3REbyyr5um6SXLXG8Mq/ezvt7V/WaWzsoy4jujFkMRz8gnH9F5Pn2V6jNH8KTQdUfOPvs599NrWPfIFshxlW5Hn0ZOxrF/9HrW/jld7ugLfyc5L5iSLWm/xjq677XQey7rQ/x7TX2P8mO93PnebqM+6rjiJj8v5+6k0GtPP3pavc+/7Hj/CF9/aYTzH1zTbZo1fseAMpsp2tUdr95ueyt+ZbmpXc8nrsK7dp+ph72dVm3ktfVw9HgH9XPf19EhvrSUDvXUZG1+vH+fVPEe3Zb02x55d99w4/fR+vb1nd5rlteqteY8/evZjrN08pxy3WmXTce2vfvbXm9zwdUK3ub6hwIYCGwpsKLChgL192BBjQ4ENBTYU2FBgQ4ENBdZQAGCqXvBjLBDlzXmg04OmOUDgyXE52JYTbtS+v9QaC9zmzXf7u51u/dSgaC/QlPvF3/m+HEwcI7e3NTa3VcG4XpCtNzd/YeQvOjSuXqBnLNjrcxkLcI19nwMcvTVU++t4TeOLJJKa1Osv3HMQy+mocTjNFdzRmPQyJNPT+XuM/mOBujHaraNjj269gBUSRwNMVXkyvyAf4/vePJ6iJJ8SIFwVBPW17o2h97I9j8sDgh5g6wXwemPJNFk1p7Hne4G7p6ypZFFjdb3n/Ou8rkQSzdXnqc+9QKP0ee935n0PdLouWwemyny/rk9czy/GMAen55i+9bk6H+WkHZ+bXl47r0lWnI74Tgn0SNLGT6Zp5sPMe0yqa9UGMo/kdUN7DvJ5ikz2+G4VzZsOfHplKq94wCQXJoshT0Q8CgAUgE3/9E//FKfRYx53C5z2vSh3i8iYjBc/Wgu0g4R/AIyQlCUwFRK+cPo//lZVAPxW4hL6BqgGSUxIsEPSlSpL4VTuo+Pjcnl5UT58+FDevX0XoKL3Hz6Um5vrMrtlNSj9IEkMSYaHB4dlD0mNSJrdA9AKp9k/lLsA0dXqKJG82xJf9T0SEVk5gmAlnHDPxEWWp/BnIrl8Z1JuA2y0iAzvm9vb6Gd3bzcStxqYimC0kL2HUpOjmfQaa46qGwC5VUAckyiZvAkbcH19VYFspSaIcs2YlF1Pr49EH5w0zyoK5R6J4DsGNtsq8wBTARSHhHZUAsBpiNuRMK6kY/EE1jau1SoLSsgbAFDb22W/0nhvSvAYEtoDsLdgcnuc6q6kCFVtqEgH0Lo6pZW8FUhRk/mRzOgnreNEfVRh6tlA6d2crCPexvrkxKtVfi2e08s212nZBozZ36fY2sFXA1AE1RZqAj/YbXsbOhMvVZH4iJ/7Mt0pceI/qk/t15+tbYCJtsre7jQSY3HvHCfxn1+Ub1+jMtVDyCN10XYkbKo6yXK1ogakXK6EAL5FlREmbzuYSu14pTutgxKRe/sFAUoE5lplw93Hy+uga1FxAqf9VznIiTfevsuv8wy+lx4J+ajAAvenY63jPgI4xvwW6fmer5OT3B8DEZjYq7lgvVQBz1+ee8J1L6lJfN+3ndTbSH6Oyi+R6CMQE0FwWTaU3NnWt8/hy/RlMj30HvUr9J8SN0FK6qthrAEMYrv8zv8mgIbXaOuWbXGriEKb1IDF2Q+QzRJvam49+z1me0O9wlQYstN5VfrD6Ya2HEzltjPzCsEfTd5wHYneoGHjTySCL6+VaATasbJP0zJRByOS09p6tznTliDRG/YDthQ6HNOD/ZwC2FXBG5JD8CnuC5s5JJoK5MZqYpyjwE8A/WAOACwsA9HEBw1MtQyMQlsLgFwge5UvwtZEtQnaOxbeseeCB1r1LehQ2XXIFarKHB8xgRrfu31DurjezBNUxbXO+n7QAw/UC0zqRoKvJ1w74K2ChuJ6axeACYImahmsmEqjK3R7+CEPrJ4EvwOfcYvHAmh/CagY7K7ZW1ZwY1Iw9pWT8GHID5GMD71X/QPq/Aqm2qI9RDWk8K0qzQBY8QR3tKPkN9lp3It/8I303XSCKpkPAUIX+IY8RH+Gso+1JfEBPgjA0B31h8BRlBGAptgv/YVa0SuAIgCozCoYZlpOT8/K0SGAOSeRhH9zfRNgKgHVAdoMMFWtVAX/CDQB6MLKiQ3A2iZfKp2ncjShOYhTrVUcXWPKesRqDgAsVpUSjeAjA3hwekYw9PXVdRw0oKotAbTcBpjgJsYb1YgEuokkc8qY+EFgQ+p8lUdjhVHMURWWBOA9OTkrZ6cnIftXte+vXn0VgBUArAAaVAUu6jWtD+WO8kI6sLvq4wwgAursADxV8HU7IGC3HJ8clGdnxwFOArjqYcGKOagyBFrcXN/GXiQApfEb1YYegkeDnyuYKvRDjOEhqs2FTwt5qvoQ49udUA7CBwaIuQKXMW7oXICs4H+yqhBoughQFsBTqjwV8oYqrtCjWNNajSjmNJmU3elO2Z1uhx/38ACemoUsi/+xTpBByASrOBLExeph3JdA7umvQ0NVVGmtljbseysYaKfslGmALmlj4cdhHNuTrXJ5dVHu7u+ib/o6mA8rDoNfAaiaTHbL/sFxeSjbZXa7CCDV+/eXAV67vQXwqJTT0+fl8BCyFBQOENuH92/LJQBV97fl7PSgfPrpR+X5s5NydLRXJts46AL7mt1yfQXZe19+85vfBpgKfQo8DFt3enZSPvr4o3J8ehRju7qalf/4zZfl3/7v35WHAsAX9Mp2OT17Xl58/KNyfPysbG1Py9XNrNzO7srtbFHevj8vFxeX0X7YIz+JAZypvQqqVGEvWStTce9SQeZVF9HGVLBaAECbXo/POrE+dG/1Ea2CaQCIscfGD7kv1pBSqopwqJZIfx18IEA0K0OxAhX22NCRuC4dv6oyVQAPb28LqlKpilOAJvexvm2/jj7CtpNQIa/yQ7UnwDqgApn7sRgDaQf547wX2GujwmONB0FngT+1f8Dzsp34nnNdxNzwG/t9fIb+wwEtAJCBN9zvlT7F3LE28ud836Y1Ctsy+D8tSRi0Bljrz3/yX2JskDOB28Mm2En24J0lm2oKvbfHkC88eGAGDJAv4e9M8n3yD3vf6zvvV2slf3rJ3thBCbHvr4dJCIzd2c6sjHV5XF7j1P5aeujxuBvoWM/keFfvWe175OfI18y+tXhNkPxBButA1Lb2NqCT7xtFS1+TvBfSumXZz35hLy6g7/BsPhhH7fo9zrsuK8v7nmVgn+9BfP39s9O8N07v13nQxxZWvcM0zvOZD/1a3rPmvVNu231v53216YcCSB9pHj7f3G6Pxk4rxec8Ru97tbx/V+zM++nRaYx+Pbn2tc86Yaxtl738TF7TTFutW14TyZ3P38cmvSuZkZ7JfLhqzFqPzB8uk75mWv/8XY/385pkfnYZFA0U81c/4VdWMHJvrbI+G9ahPN5z5zH21mEVrcZktzeuHj18/j6nni7r9aU1crlWP9rDYPxO10xjyUFPV6hd+cWr6LVK366TNZeHns7oyU+Wr8H2mE709cRntxmSJT2X9bM/68/1ZM/HkuOtvXGt4oXMv3nMWXf05jS2Fj2dKP7IPNvT/3kdejTNvObtuv/g963TFavsR48PfE3Vz7p3CcHrtTJVHmdec9FM34+BqVbpAY+R9+b/FB4R/Xs8vEpm1ukn0cztzzoZ9rGM8bCvlffhPPgUu93Td+to6Pot6wXXwy5P+Ozy3Bu/9+t9rPMLHuvSoPDoNJ7iw6zSwT0Z8vXtyWOmxZis6fu//pufbcBU6xhxc31DgQ0FNhTYUGBDgQ2YasMDGwpsKLChwIYCGwo8nQL/+I//GJWptOHOG1UFCHKwMwc5PZkO1xSE9ecVSPEgQU7OU3DEA7I5yKB2coCjBc7ra+iU4N7b1HsApz3Pb3sBOKePvxzIgZRe0E/tZdrkIFLvWX850xub5tZ7yZfpviqAgXt7gdl1QZixIGcO9Ggs/rvX9qqgcSTw11NjPYCYA2FZCnrr23tpncfja57n4+MU7+Zgn7738eT56SVDDvh5MDDzCU5QxnV/CTzGt6t4rEeXVRpkjBdWBZc1j3W0FB16uiLTXmuXeX6M3pn+/vc6/u6Nx5/J64b7tS56MS+50ksg6QF87+Alzcdf1PZ0png/82DWoZkerqtywFbzzGAqn6t0fS+Y77zfkyN/mZZ5TGPJMun2yXW46OQnISoZxHnD+dvtHJ5X4gUSZpBQhASjvNY9+rn+0jr5d5m3soz5S4t8rSd72Xb16JznyXYiVbo1WZPJXVexLSY7OU+1v5m4hzGgGpXAVABWIUngriaczef3uDGS3wIAVJNSJAtIVAaddaohfqvi0dnZWSSL4aRp6TSctI/rSJrSfHENYCqcSH51eVnOLy7Kh/fvy9t3OB39Q/zg9Go8C/CVKkJhDEjeRTLkULFpZyeS6JA0GvakjpnywfmiDQfu4DsHlWhurpsk7+J1/K120Df+oU3JmBLGMEcBpZS4JX6VrsAzqgTiFRhwn5LpV1XYiqSwHSSIsnKXqtGwsglBXZhjS4qDL3c38IYSswjk2I0kSQHjQHdWq1owuXq6G8moSMyMf1blRrwl3Tck+9b5uT4dfBskhNdT1gH6IsCMiaoYo4+z5v1ZNQEOgcnYAHQxwR0ANyRx4vTHSEQFYKsmUjK5fCsSg1mFpEqUXoBH0mUDLUSy1pANXWEBkS1cpTAlbPbkfOm7miBPMFVN+A0wFTppYKpJgKmQdImk3J2yO0Fy+06Aq3ZxsQAEMSt3t7OQmdevvx3AVEzURxIrkjrYuwMRyQtMdtQaDboD1RSQBIuk4Olu3MO11gnlFVBRk95xjbaqzVL8LZvovox0EfvL+a6tcoP7FK4DkfyMJOcABwAAWeVdwAqB+qS3mSTKpP2B/yqY0av+BO8R7ceE/mq/UX1GjN5yJxrwR8xB3U+Qok5+V/Uv6RO3abhflYeUVI6EUulT0CyqNsxmAyjUaZL9i6Z/WeGmcjVFtCbmMpmfp7sLHMeqRtTr0oPUVwSsKSl+KZeu8n6jcQUdbzNxkPoZ9NSpq6o0Sv8JMhpJsQHwGiQwxkneEbiqXYdOaz5KTSocsCjtpE2toXhLScL5WSbl8id4t1YlIo9oHbWHfohk8rgGXh84grpCdFjyobZKYTUpgpCga0LPTlVliAAATFr636tTIdHbq/6FLatgqgEoUVUTdOYS6A86JioZoU+eku2+Oqp0BHBqulOTolGho60/QSusjIb1COBNBR3KZvd9HVWnIf0k/8EGdW3Jj+0Ak4DYxn8E03D9QJuHqE4V/BA/VplqQf5oOmuAZcV31DeYI6q9TSJR++Bgvxwe7A+Ad1aGoX2J2ht1fNDDlJPHeoPyx7k08F9TfKSNKiTU6lgDiKqCmkI3Y29AkAc1a3tGshnAnJjjdoAkHu4BhGhJ/b6HzHoFbeT9hnxo+SDSLwTZLiLRHyAW0AtAEoFxQTcA1WlD7qLCE3wDgayzH6+KJwDVC8ALnYb+4L8BlIM+pG+UaC+ZVzU1xQLAC+BFAk33AnSIuROIclP9zkXYqMUCFU2R1E+f69mz5+X46LQcH56WOQAXN7fl3fv34R/Qfm8Hb6FajfwjVDuCPxKVpoLvCOhzXRf2sAIoKIugX62WN9jCx7keskHS3dDF8idxKABod3J6Enx5dXVZvvnm2zhIAE2HPO5Mys3NVcwTX6oaYAOOE/gTIIeQAcqS7LN0I8EIDUCxu7tXDg4A5kI1qGm5ubktr1+/iX1BAG3CD6BfGYDZ+WyokEXeqzqUEjkk77teDFAJdGK1NVh/VT4Fj52eHpdnz0/KzmS73C/uAjx1fn5R3r8/j0pZqEwFWYhqXEE36goA4MK+YT2qTudawBo+CiQAACAASURBVLeqB3ugbwNfHh8dlYP9/VhX6GP4vQE80tzuUPWtHcCh+cFnCp1cKwaq+pzkWeCR4NW9adnfm5S93a2yBTDV/bz6FJOyuzel3D+gIuMsKjMFT1Yegl+gQxjEMw4W4KEPBKvJ19p52C6TwipIuBdj3N2lHb+8uSx395wP+5sH78DJBmtjfQF4mu4elJ3Jbtnempbr63k5P78qb9++L5dXAPDdl6Ojk7K3d1hmM/TLSkdXlx+iGtXt7UX59JOX5S//8qdld3e7TCeoqEf7KFsPoNOvfvWbcjObBz8B7Lh/sB+6B7z//MVZ2T/E36W8fXdefvsfX5Vf/uLzcreA/UIlsKNy+ux5ef7yozKZ4L7tcn07LxdXOMTjprwDmArgL1SijjNAaPfid+VN33tFlbQK1oW/DH0gH6T5WtxXUEvLtdJnAXgJ8hWo1VyaCoKrQK1C8F6A+SY8+AI0QF+QcyVKgh8ht9D3Av9i3aQzubdtlanUnyp8QgfiQA6sWcj6Tq1CfMKKVGhzyaeeTIc9o+JI4ZOgEvTe/rA3lb19BKaCLb25HeK3isGgHwfiyM/hnnIWcQGBqTAuVOX77LPPQh7Fq34IA+1rew+Q41zyTTBOgankw+BegLU++/TT8uf/5afRPuyYQGXau0MPxF67+mXUnQKNN3/UYxfu9+WYjp7Xb93r34uu5gwvvafQ99n/h94fvGfbgHkMTf3FPi4qWy5XcPJ5BN0kM/aeRXZctkrxArWd92ocU6sO6vt+n2Oet/Yfvn/s+dbL7bEiqfSj80DzBbluGjfopv2SYiJoM8fc5eO6j+PxW43NfQP/TvMDP6n/vP66pxfvzrwzRkeX5XyP/+28mWUn815eG+9D1zSXpn+WQf3qQ3Nb2oMngJbWTTpujE/EI4qzaX+S9yW9mLT3McZ7/r10oXhD88A9ipuIZ1xG89ifyv+9MeV2M3/ndVu13lnnqL8sv/LRMmAy6zy3pVoXH0+md++aaNt7t6x9jPfbo2X+znk16zenn+iR9Y30BMabwQuaw/iaCi792GasWqs85rzOWRf42q3ivTxezTXTpWe3fLySJ8mE96lrrgc9PuC0Ur8unz63vi1hbz39tW49XM+N6ZReG5ke3r/bA39W88j6UM9mHer6pUfPPPYsB7k/p12ea+Y9n0/WO/638+EYT/q6j7Wbx76K33u8iO9688s0cNo7z/Z0X09unFddt6/TnZr3mE+U9U4c1DHZGfyQTEPJqcYYce7O4ZWr1tmvrbIbvTbGZG3dGvT6WWX/emN03ujZM9Eh02zVerov5/etslGr+HqdTfc8gN44nY7iM38/39Mrrg9W6cn1PKF46fIBYeueyzycZX0dTXq2V8/kd0Q+/55++tnf/s0GTLVuwTbXNxTYUGBDgQ0FNhTYgKk2PLChwIYCGwpsKLChwNMpkMFU+SWRAkP5xRk2ux7Uzi+acoI77kew2V8Q5UCIB7t64/ANuQJm2jwvB9yUfKnkkMe/8wa894LK5+zBCY2tJdgtt5+DLjm45sFCDyT7XHwF8bwShrwtT7jJQR8fowdic0CxF0DOLwZzMLMXPM4vinKwxPvtPb8q+Jr5BLzmL94x9x5f4Tmnl4KOam8s6Kl19ZdwY7zaC1LndRybW+apHHDS3/l5/R0nh9cT/FeNr6cNnEf92d4YcrC2t36957KM4e8s13pOdOwFpZ23e/yPZ6SLnFYuZ3ksec6rArvOy0q48ADlKj7CfZk3lZyYEw7G+MF5TGvRC/4r8U785zpNspDpjbalq73NHrjLn9ULYtEhBzh79Mx6ROP0tenpKs0jv6QTLdzWICmHySDthYrTQbyi8YpmBPnUyj11QN6Gr3dvvKssbpa1LCuZF3ttZXvntPOxZRojIRWnlrdTeVticetHiewMmIs/W2WZZt9wAv5vf/vb8s///M8FYKpIgoL8RRIZTtjGix8mfmIsSE6G7UJlKa2DqjIJ1ATa66U0vtNLaTz78ccflz/90z8dkrUBSkKi3cX5RTlCwtfRUTk6PArQBBLZ3r97HxUF3n94H9UFkPyKRD5Uifrqy1eRrB4nvsdp4Dz9HcnrkapcE+WRTInDx1W9woG7GKfATPgcCfC1Wo0Sifw6PmNOAlMp+SuDqXjqPAFWqvSjNVdyuvhfyc6gPaoUSCcx6ZvVXkR/gUj0gg05ZgAmIBkQz4M/mIigyk7UVwJqYX5oTyfhY5xoG/cgsRUJjviHfiMpbw5wxH0kMk+QmRfJ+jURPMBQAPagygVOvb+LRDQkpoJHQ+fsbJe72ZzgOQF1cDI9gFu1SgDWGkmpeCbmh0R/gKkCEIekd4AvKigq5kUQFk7cX8wraAEABIAnZ/NoG1UWJki8jeorGB+BQKzwBUDOhCfHM6M9/iG5v1U/qRm7wlMNAKoMvqhSp1w/shl5bzB0uqcBIQmmAq1UXSeDqbCeoAnG+1CODlANbq9MIRf383I7uy53s1m5vroqr7/9Njo9OWGyJE+3p68kXpKe1HdRNaBWnBPP49lYZ1RPiaoCTPwNGmJ9F0g0xjgJOgg+QHJ50s0EU3iVlkaK5mu4Vnxc3UX6MNtl8XJUz0E1t1oO5/H+QoASnrrv1QTka0oPQIcwk7ZWPQowBZJrM8CrndLNfENPVmelNv6rgIkKOhTtfU1U4aMllR/UKiA7kVAPECN0DO9jwnrIOiplBNiNck6wVJWRof/Kz3UN+DzGxAp8TKxUpT9w/X3oTIIdUJFgGonZuA/XkHge61kBugOIMq6RJrrW32+yOhbBjgA4s+8G+2KiJ9aBiY7knQAhhf7cLahww+o6BLo04JwSKlulIlVHkS/QQIOs5kNeZl8COgX4EiCDAPOAf1GxiYAKJiWzst/OFgG7UT0P46zVUISnaCxT+1osIolaCcpBfyRq1SotUR0F84Ls1TEEmBljjHFyrPcAZ1VwEdAEsSYVWB0VVCoQjXjAWgVlCzquKrla2WkR4A/qwftCMAT+YVxY9wFEWWgLBZ4RgIb6A8kdFQpUQUa0Jy3RnwAZ6G1WvhpUYSVQ+HoDkImyRJmHvmF1qrgHcYnaVvxdwVTug7Ftgijkk8iuHx7ul/09VK/cG/ZWrAxZgSCBXCIoRmsIUEcDH9fWh0pQrOCFnwbKo61t+5NqV1QUqFYLDJBvBVNV8pnsSMYrOLgm+k+3UUUD1TbZB+ifYzNBvQoKdzuvpGFcd8D48p6D4OWoBPkA0Af0wE4AbAB8h8+mPQWqFgnQ7nsdtIcxPX/+PHQSAPAClMM/wvqfn19GhRQAtlVphWAq+i8NaMMkRvkkWDeMQaBpxQrgl2gM011WeUI1Towffbx48XE52D8qu5ODkKOb21l5/+5dgElYlRSTJjAufI/JNJ4Hb6CCX4CwF/RnRPPQI2FLqOvpn2BdFgFQCVkTL9aEYdovfqt9H+WEJ9ijzaD14XE5PjkO/wVgtG++/abcouILqrwA5LK9HSArVDramaCiEMZMULHiO7Qz1F3Uy7RPOkhAviifYcxFNgk0hh6CjgbgAZWEUJ0WdALgij4wD70h0JNrpMR55fMrhqX5BmjQQN1aM1ViPD4+LAeQ0X1UHyKIGH4+qiJdXF4FPWA7trcAHkA1sVJmoRsXAYrSPoFV7BqIkRW5GsAx9PTDfdmvehb3RmWug8PwF0GPWVT1QTWmmzrmpuNY6c3BswKPytY2XQq/DliH/T2sMxZiEfZrb3+/HB2RzlgLHXig/ZH2agF2BaCZpY1CfqLvqB5IX5l+DxUmCptuAeBUq86ivb096PKdcn17zcpUW6gYdxM/cZgAfG1UKIrFQTVEVD1FVeGTsrU1LbPbu/LNt6/L6zdvy4cP5wUHawBEtb0N+b0vHz7clv19VEOdlJcvn5X/9J8+Ln/2n38cfikW6egQoBgCO+e382jjF7/8Zdj+/f3D8sknn5Szs9MYy/7BXjk6Oixbk+1yO5uVr79+V37326/Kr371qszmAA4elJcvflROUG3u5CQqUd3O78r1zby8ff+hvHv3oVxc3kRVKvk6aJeA9lpxuDpQWHcd1ECdwr1K6ANKqfnvtWqhH+I17CtbNd7Q/dAD9fCSnu8KoybfFfyAWB8qwqEz8FuAA3cmAfrB2oonOF5Wyg7+SGAq2RyM4fZ2HsCs2Lehilvo/a0AKkE3Q7+EjAeglBXVDvYPQ/fhH3S7KkvxusD3FTAvQa4gtdCF8KdCRun7qho19AkqUUOX4Jqq4KHiNPrAYSsYO2wF5owxonIUdVDdS9bDcajb53Vv2yp/oD/ZXekVfAe5iYMXKjgIMhNgrU8/LT/5s5/EmAHuFVgN88ZnjBkHuaB6H/ST67LH/gb1ucfsPb48ODxV7ytmKJ9Uf8sWi2di/DZ27Zc8ziW7IZ5Qv+Ib7W/aXo+AOdmisbk0+1SBiDWWKJ9K192X0DX5GuG3xx57mWdyn/lvzAFr4HTw2JfoojHwt9zGVpXU23WeUIwF/AX/Azwm2+l7ZK2bbKr7Ss2/W65cqjHJ5uk37gff+jr5Wjn/5pit+wu5fY3DaeV9aw7+3Nh3TiNvw+mY++Ma00fWP8m/r5Pmh2vZnxZf63mtta+5ZMv9WPd98ax0o4/HdWfmp0wz+T9+0IDo0GJsOkymVbl3UJ7LutM584PPNT/jNB67tuoe55f8/LLMNLkUrcUDsjX4LRnHs74m0imSC39nvGpOeexoR3EqgWaz7lMf6t/1baZzj4/yPd6OaKI5+97KKxb2aJllTbzM8bZ4os9Z9+Tf4kdfg0xvlymXm54ecB3V0wljuqPHw05T5yGN2WXWx+i68ynPOe86v43Rz/WaeKQ3V1+XLHur6LRurfK88xzzmjq9fK7Sbz5n+TM+9kwH7++7rme2CWMyIbouxzXaeyOXrZ7969Fb88306/G75p+fcXvVs2+u08b0nvO6009+gOudLHu9tXK95Xvx3I7mFLFGA1PhPp+LfCp97/LkY+/pEpeD3P8qGe9dy+37OvX0b5apnkyO6eQsI/5sHofshWgm+qzS1a7vnf80ZueDVX2vm5PsSdZpPjaPkWss/38CU/XWvvddtlXO571rPf7KtgZ//+3//ncbMNV3FebN/RsKbCiwocCGAj9ICmwM5g9y2TeT3lBgQ4ENBTYU+D4UcDBVL2iQN/m94KUHrXvXFXRCUKOdgq2X0Rw129DbrnbaeA5a5Dn2A8TLd+UgWS/4OTb3sWCI35+DlTngkoOnnlgk2mnEY+NgwIxJqfFffVn+KEBYk3FUJQG/mcjKpN7hs9qxs+lbgKPRL9N/7O/eOnkAZFUgb2yNPUDswRcEkvSy2ANyvWBea6Mmti4fcM+UvPoCaEj6jMoVSMhhcopOQx/GkNYgmqjfdQM8qU/e3/7vFS34ecimakn+9UR2XmaSTrzEqYPKAWanfU9mMv86ffOzujcHtPwZD1Aq+DcWtFylpzwY37tP8uIJBBlY15M/l+M8DwWj1V8vOUE08Bfpmfd6/Io2c9BYAVT/Pr8o0XPO0z4vlxkPEoMncC0HYNWeApT424PumW/HgpfeV04gGAtuZtrn+3xM/QAqX9AqGU9J6QS7tLlibEyC8ORdvkD3JBqnXUtaAYiIVRuyPnfaZV3VkwnX6W3cy3yQeWWM3qIdrucXZ3pmbG5cYyTZAYoRs+D/VTKhfpervkC/tIQ92homkE7Kq1evyq9+/evyz//8T+XNa1amUkI4Tv/eRtWjyZTgrTjJfBJtISEKiY5ITkWCPOgelVUiIZuJ/rF2O5OhmhSexSnUL1+8pI6+v2cC181NVA7AyfzPnj8vL1+8KPsHB/E8kseQOHt1jSS9h0hK3JlOov/f/cdv42R3gHRwMn0kVG4VJkVe38TnSMSazYZKVUggjMSz2e1QGQR9IeE65g4eRJ93SBjlD6oyBfhnhyAGJAhfXV9FUo6SOzBfAYjAd7iGhC0l8VAX0W7L9mPdmLwMGee6iHYBGKigUoxBcoRkdyUBiRdRtYRYJSa3xPfV5gB8gDkzcYEgVYKzkPzJE86lb5HsjfVTBQhVz0HScMhVBVhEEiKSA3VyNypDzJlkG+C2ra0ABsRLwx0mqQYtF3cBekPi/t7BfgEgBkmFkYQY4KLKMxirkt23mWQ43ZmWBwAYsD44db0COABuQH9IzUclutvr27Jdk+GxHkh2xlri+5h3VFIA+G4n2gsQQIARWrWaZrMAzGun3DNBl7IXebr1WgAy0AaJTz6ME7OrjNbfqKqA+VMWH8pONIeFv+fn7Qquwin2Ww9lurtd9mp1qkg63t+Nyg0AU+FndnMTlanevn0T7Z2eHNeqWwTOhAwOCd5MHOcU6JsTPEJ+BA+Qv1E9YbfsVTnGXLCmBACiX1b6k86GjD2kk9GZYF4Tj2rSJpNUPWleSXdMaifpmq6WTRmS7GslBoJSpiGTUUmlEEjyAHCMklntFHvybb0n7gM4g8A8goTISzpTuMQ2RgMiCCvWVM5EXUv7plYKJPDG5Zz5uw1UJjskQACAJgFg29st+3v7NYGJwCLwKhJjb2+pu6IKWKwV/ESBPXRiKemNpHNWJKzYMCSAh95uoVTo8qjoURPXZ7dI9qNeRxUagtRAM4KGsOZRwQqVcQYwFWSAABRVCfHqDQNIakhQRqWmViEOyaqQ1ZuqF0C2lohcqz9V8BhGjuoZrKByUMF+ANGJZ3ioB/ei+pKyibVn5RHaL+lL6GXQq/kKFXgH/WNJDkvALiSwYw0eKi9VKBPlnjPeAgoowEtIgK/V/zCOqKrCylTQd5FIX8FUEP+wEeDpAC9uldkdAbSRpBy8CgKBTwn4jA+hf1hlTPuZWHdVbQodVxOKpQPgDwWYqq5lrSBAkAWBLgQKAWhB0Bkq1WAsqvAZNX1qJTYB/MTzsgcOXFTFDvnD2puFnyfZCH1JvYo1AlACgIlYz9jLEVwVermCjCSOQyWxmAv5Eg/A7oCXo6JRtX+DbQza4+c+9HjtmcC6miAtAIqeaXJM4BkS0YeqiLU6YvMlATKtmLtgDAKUWPWNSf74x8pwtYJm1ZfUPvRB0B4AzDxgAzQg4EvJfpiv9ONwknxUTqo+QAV4ob0A8dVKgtVNHPxGjPX+AfzKqo6w/5A1AKsDhIZ+7pCAjkR9Aqrkj8DGoz/c95Of/CR0yFevXpXXb95EorxAbNBjAeCF/1irf1QrwmpkqloEDWb+PZ4/Oj6m7FagO30b2lmwCOwB4yG8B2t/dvqsHO4fl4P94/AFMfZ3796GzqE/0wBN0gN3d/QPdrahL7g27Z8nEJMX4ZfiH3klsviXMdRLQCpVO1OVPf6GX3ZwQNAabADALjhYANWhQGf8C529A797Xh4KgBD31NE1YV0VdUK3CFylCmo1NhFzrFUdAyT7ANAa7Dn1IuxQgNvgk4fveh3VbQjyoM5CG/IV6D9K07ffupe8StCm9k8BTqv9HR4elMPDo/Ls+WmA+CETALOBv9D31eV1ub65DaAdKrNFlcQHgH4wbgI0G6A4j0MOGvlEvkXIU4D2qRdRfQd+P3Qf5AM2BPsC2F1V+/NYJ5V8nU/VFZLXtieFDwBwMhKSWXUUFgI+OPQQQE5NFwowTB+FQP8KlAq9vgxIBwlkP4Y1wXMBpuI6hY8Av2IPvvykzOa34f8u7mYVmHsXNgQyFFUiaxUz8Bdkd3/vMMBOW1s75cP5eTm/uIz1uLxAZWAcwoBKefBhUfFoWk7PDsvHHz0vZ2fH5ez0qFxenZfF3TxANRgr6AX5O/9wUf7w+efBjYeHx6EX4vANyPcRgZvQU6iE9erVm/LFl+/K55+/K2Ub9xyVZ89exPgmu3sx9tl8EfeighnG+Obt+3J9fVvNIg/WgM4C70lfSpcDoIw9CfeoAJgDTEUQdej5OEek7kcEbKlAa/n1O9V/ZpVE+vtyElUJN3xgHPQRFdUI0ATNYT7hl8e+OtYBh25wb3l0dFxBCqpMzMMLmu2C/0r+p+/KgybIu6xkGmARxD3igIy98uzsrJyenQWYL2R8Af2BAxNgHw+Hw2pwQAqAnAJFB+dapV75GVHxcwfVcqcxNO0P0TYrrLKaHdqDr+X/VGUZ98AHBNgKlapxyAp4IPbm9YAPPMdDcRahCxVPUEUpVcCkjqqVNMNXoizwcAj+AEyGPj795NPo4+b6OvQhbSsOC2EFRMxffnmO6fRiRTlWN8ivxQmpNpoeXNanrVpUPqBh+USOFm8KfqvxAo+fyh/gQQnci4TfWW1Ci9PRXoW/VOPPuubtDfuUKhc+B6cN6eJtEhCueWv9Rb9MR1ynD0p58Pv8XvXZfjcMZL7P28i0F5jK18H9vN64tXdQ0qvv6zLAR74RfjsQUrQdiw36Gvg9ol9+bkmw6h+aK9eWekPvp/C3+FOxXr+m+zOdfU0yLw96qVbp9evq2/vtjXnsO83F470+P83R19fXxdvNc8j8onVV3CLzgPSg9yWfNd+b18vpKT4ae2ZsTVfJkPjN2/T111r7d7kfjct5QHP1+eg73S/+UR+Z5uKP/D3agY0I+1F9yZiHvdsc1qzGX3AtgOQW0xraVVym7n38vdtQnVk22t63Rh+xF61Hk1R7HXFa87+CLsNrPHtnS6JzGEPVYn9ByEuZlj266Lusu/K6usxJnp2/3QaJPlofgd96erXXv3hLeyTxkPOLy6TacJ53nvE+sq7XO4Mx2jgf+viz3hrTJ96uP9/jb5eV3r2uq319x3S7z9vp5XLj7/gcyJntgvNSpuGquec16Y2ptz7iAe83Dpeo78mjXVWst8r1eSy6T/GJGHuVySUaWxtsutmysTXM9rLH3z2bOrRX8yl8bBRcgvMZf6WPM8SEIxSHwzI8f8Ovt4NUGo/xfYLiYFnfumzna67nnbZ5Xvo76/Qxns/6pcfbPbqP0XOMB/1+yVd+B7puXqv0Tq9f53nt5VfRZUxvjenkHt/JJjpdNTZvx2W3B6bCM67L0VcvD8DH3JPfx/pZvvkqbTFwbP3wmJd783N6LNumxweb9uwCv9P7ixb/cN792d/+bJMb/pSl29yzocCGAhsKbCjwg6fAxmD+4FlgQ4ANBTYU2FBgQ4GnUuDnP//5UiQ3B1DGAoMt2NPM7liQBvf2EtVxvwfufcy94GdLWvUXhe0pDwqtC5TkgEEOanqCeg7Y5Gc9SKCAR6abz9VPyvEXaxqD+m6nLysMuQxAW7fG3ue6e4fgTYT+2otND4j2Ai+aby8gn4MnqwKYTx0f2hCYKtM6BxPFW/h+PuNJqPnloPp13vJ55rV/ypxysN5pmINjat9fVnpwLb9sV2APIVgkm0XCdv23SnZ7QblML42z96LL5+AJE+IxBfNxTfyt7zINM69oHf1FLXUGE0Bc1+gljcsN5MRPl/Sgo/ft/aodAQP81G0BGpBUIF7w63lcCmyCFv7CVGPUyeninVVB5ayH1P+YfPi6aC0wfz/50/nD+bynH5x2PR2c1yLrhDFdKdlz2c1zykFr0ounRff6GVvn3G5L6Gu85Cdpitf0Et71+7r1cN4VvcQ/uV2tf+b/LHdox0/f1DoJJCO+cv3mCQTOZ01fNKowcaUlXNkVJnrVl8KSEVxHUiuqNvzhD38o//Zv/xaVqb6NCjc4FZ0n10NUd1BFaBenjPOFlgMdVbVCsoo1QFISEtjxozVBIhR+lMSiOUjOcR/u393fD0DVRy9exGn9AE0hEewQlQlw6vXBYTnDyd07O3H69h9+9/sA6ODl1LyCDlDV4+2bN+Wbr7+OZwCkuvhwHoAtJKkfHh0FTS6vLmI+SODBydhI5EIylXScTuDHmJX4p4owmCOSrgJQFidmg5ZMSou57B0ECAIncwvUgiQ39OenIYOmohmu60ffax1BJ71oVuUhXBP96Is9BOCBVW3YF9rR2JFUTjwLT/nGaeg8gZ8vaGaz20gwh/nBXJBQjWRd0QGVUSC7SIBAQuB8dlemEyRg7hUAoyLRGX3HScyl7AH0tcsT+AG6w/qfX15E4h0SP/GMwMNYG1yPPpDgOJ2UrTp+AE0AwHt2+iwqVoEOmCdeboKHjw64bkjum92iUhNP4g8+rtUX5ot5OX9/Hol9AN9FwszDVgALMJjpDpJ0AaC7C1AOgVoEWSEhFJXZorpMfQkaVWCQTQrfBQnyuKeCqaICQm0jbJ0lh+3tMrH/5uqaFYYiGZqVgVBxCon2AFAh8fXhHont2+XwYK8cHx2U09Ojsru3U64uz8vDAqdqb5Wbq6tyeXEeVdtA89PT40gSRQIyErQBjiIArvnlzXZQZ8ADlb7CWmO9kOiMqg97qFJXbXGAOxYA9S0nyS0iVbgE/TEI6WY8R8Amk+QE2pIOwH0EGCCBG3nXrKghXShdEzqyJv+ibySBIikUtIS/FN5tBftERSEic4ZCU5p/rGmAAJG8oyoytVJYrWYXYPtapSUS6e95mrvbSH5mZRLpVdKP30dqbbxfZzUJ98k8eU9VjSBnqlzH67SPAqxCx0CXKPmR9pP9tQpBfFHJH40rrFWMlrocftx8qDKC77GmaB8yBRk6Pj4JuQ++iORf3HMTSa/QK7IzSLSmXWGyfc2kiCoPzKvE+AhWiMozFawHWqAvtAV5f/v+fVQlBHiGAy2sroeqcdX34gnySELfL8enJxVQxXsCVPzwEG3hR0nT8tnQ1+npabSpykoYC/QyfkPPyddDP7gf98ofXPLzAlWJxGH6pqiYN62V9FB9ry4/E3S3SrmdsbpJVP+oACfcFzqzVn8kXQjsgB7ZnSC5bKtcQzdXe1lzxCoLLle5QeUI6htWLYl7a2JYHB5RgU84BTf2FQHGgowA1MBqJeA3ANUikR6VXqLaGcB889CnSKAnWA18JUloVR+4+tyzNBCfDohgojmrnhFYSxBSTQAHgEbV0yIxhb4KAFzXV0yeDnu8Bf3MqlSSp/aivlWnAJjF9xMBDgaQqupo5QOgVgAAIABJREFU2T/6MHcBeGMiDPQXdX2Al7SYAibbnqX5Vvwkf/KR7xry+TiBWtWp8CztMKskgCaP9h3xHcAf1KFKRPd9jHxIyK/8qryH0Bj7+5QKONmCLYRMEEAVwPjqz0gWA1RxeRU6g7LMcYED4D/93d/9H+X05LT8+te/Lr/5zW/Ct2S1TMgzeUYAIO0rpe89qUbzwNwwDvhn2mcgQR/X8X3Y8cpbBAFPY2zgVVRcOT46Kc9PX5b37z9E0j6roqDaJn02nx999Hnw6wRyGDaHwHD0g2fCpwhQEXkOawd9iTnKNvbjJg1oz+fpx2gMABVB/vAdfBSMFxVZIQcBckZVvqgaCBDsoszvZ0MhHYBhtbeAPpMfG35SgPUItPW9OysEUo/JT/Qkcfn49/dKtl9OcNdeI4OFoV0Gf3aOiqfU65JjVUtFnxjnKXz9j16Ww6ODuA+VtwDAA0AGlangY7LCFuNkYV/CpBEMlm3zYIMr0F72j3Iqeb0nEKRW8CQgC2AXxgZAE1ZfI4gY12FXBSYd+pTdS6AJ9gI/YFEeFgDbAdTCym3c3zGeAhqDd+CX0w4BoLI1VMuhTlB1WeoSXBctAyRSQaIofgV/OeJHFVRC3Qe7D58c4LiLeB7tzO8XISewg+JryBgA6pDTk5PTOMwCgF+Cc7eiUhlAfgAowU6gshDHvl+ODw9DdwAMd3HxgQdQVPqCHwDEury4LO8/nAcfw8+ALOI+fD47exbtsSradfny1evy7Zvr8ubdvBwcPS+Hh6dlb++AIOWHh7K/fxAm9cP5RfhG+Pniyy/Dl4iKbwFW3QoQGNZOgFDpbvgCqkyEuYRuQUwR64KDGmBP4xCH7QA4R5UwrJ18mQf46wQdywZ4rEbgbqwx+EdVjzBf6CEeVrHNPVe1LQT97C0BgLDHxFjRt8fhxIPSk753FG8BCIn90dnZSTk5Pg3gYoA9sRcoWwFii0MTAsRPgJ/AVNwHEyQbfkCtjOzxFPmMYRvu7iqIam/JJsqugQegKyHbqnaoNUCfP/3pT8sf/dEfDaApAbDUB9oBLSDC0wn2JwD7MTanvbHsn6rmgQ+wb0R/uB9gKlSnApCP/g2qmHFfLVsXfIC9ZQBYqXNkl3r7ALen+NxsnVfabQcqiFc83qPqtx6joq5rOlfPKQYgf1r8LN4Tn3g8U89A7hlDpA/usSDt8RRjlG3CurmNyL6O7G+zwYx/6BAajU8+pdPQ5cbnp3nne9WWfg/7KoHW02F07gPlZ1Q1U7rUbeMjP676ePoea0zbqsq+rBTs+1bRReuYx77u7wz+9Jj52LOih+y4+m62vIHrBr/aYvI+b49f+pq7v6XvPf7c3yu3EbveyvOQ35TXTTpOv52n/N7HvkD/PcoYXzkP9NbNn9Nn91l7/OZz1HWth/N/9td1zZ/32LCvVW8+eSz622npMic9l/lW/Yzxg1/P9HOZy2Pk37UiZN07up4dmxPabH4Ue8g81dMf0o+Zrs7bWUfoXtHMdarrat9brdJdPga/D59dF/fG0aOH+/VZv+qQAdEHz2vPqP2i2w6ni8am+WrvIJ2BeThN8KzveWSbfE5uJ329nB9FB40z29bM8/53f881rmV7POPy2GIL7WA/0NvXMMu209DHk9e6pxN6fCwb4Hqvx3dapzG9NtbfKt7PujTrClzHexdPNMnr5fTo6el1OmwYdxwcxJ4yH7ntcR3V09/j3FD1SERsl/+5bEv/9uRd9nlsDXzcLt9Ol8wzLrs9Xls3nx5POb30fLa78iGfwk95DNINPR2W9Y3Gp3eHTl/n8948njL33th8XM5/YzIiHea60OeR9Y77aU6/rG96/Ol+W288om3Pxmic7pP5++Ps7z/Fn/yuNM7yL12J304/9Z3lVc87zd0++Hj++1//t01u+HddoM39GwpsKLChwIYCP0gKbAzmD3LZN5PeUGBDgQ0FNhT4PhT4PmAq9NML+KwKiihxyoNLOQiSx58DGL2/e0GXXvDBx+xBqTyPHHxQYCMHJhWsUNB0XQDQr3uAIAc2NHYPemIMeKWdT55ct969oPu6Z2L+hUktea00thzwVWC7xxO9oOkqPlk3Po1rLLjqQRd9xr13cyaqjvFcL4jta58DVmN8l3nP1z3PuxeE9pdEvbG2YDlOTUbShhITH59ulwOcOWCnOfd428faC1aKPxUEQzBf7fkL9byeHoz1PnrByl5QcRVPOn/2+CgHo5Vwp0CinnGZ1LiUcItn8J3LfX45pHHnQJ+PvRd8HpOVMZ2UeVBr0XiEd3i7HiDXuFcFS30NfBz5JXxP5/p8fRzepo8tz7PxHZOQeus7RkeXXbXrspV1Y35xMCa3PT7VCwXREX/rZbF4xXlCtkNtZZnQM94e7nGQYn6B5/ZCfKBxKemlUrBVUnn0clnJ7kzMaTRi4t3B4UEkvP77v//7AKZigvUkQC13dw9laxuAh8cJ5qGDa1Igxoq29QIQn5VYpHmqApJ0tnhaL1PiJXk9TRoJUEjABjDq6OAwTpBHHwB4IEEKied4HgnncbL/4WEkqCMpCkmA11dXkbgVp43XRCwAdnBCO8BaAFO8//AuErRUZQE0VbIy2vaX9npBDHoL+KUEJN2LvvEP80XiHxLykLRD3ijxWclbLjugE5K9tN4OnBI/KeERbSlJcdlfibT56B9J50z4Z5UovPHEXCYBRGKSF/kRCfKsKIa+kdinhGAm9gEIpSRW2llUeEH1hKurm0hcBGgI3wMwEPJVwZJIPkSiJ3hIlT6iDyQkV5uNZ2Icd3dRdQz0wd+gL2iJ7wOQA/DM3n7wwdYOaRmAIQBikPhcKzBhTSM5de+AFTwATp7sshrMhBXO/KWn5gxwFU7SxzNhEyrgt51Sz8pFsT41MRl/I0GfwAnSNMBCcoql29zDq6fuRnWmoPtW2d9F0jZBNyF32ziJnQm329sPAaTCD06XPzpEgmMp5x+QAHuDdOJyc31VLi+ReHwe8vz82bMKEmCie1T6ChCYqmFwPckDOImXQAd9Bz7DuCBnrOgC4Byr/hBMheRmVoyJNgJAxp+tCWmh6lPkY54kPJwkvyAPBFAJa13XJqpFBW0JwNKLVclkyAG82Aou2MXYKugmvkdim6osCEhVq4JQrxIgwopqPE2UxU1a0uOgsyuYCmPZeqCeEX04b9mtBpZqdm2w4A3cagcZuF2Iij33TNb2BHvJKBKLBRIC7UUXnbJMmxASNwBmW1VHgqs09gCs1eqETMwnWAnyj4R9XKceOqpJN9R/aBuAS1Y7QGL4clLDYN9JoVICZMV9DcfJ6j3tpHzyJeZ2fXsbydxIpkWiOvoL4EskK9I/aOsPsAtBdKyYc1AOAdYFmOjhIRKjUSlQyc4O7j09Ow29FWCqWsUJMoOxwZY0WhCAib89UTJqJoVNJCAprlVdwQSjWkkkQHS0sah4N59R94PHK3WqfZuGrQr2q3olKldAn2xBTz1EhQkBlXVqtn57dTlWuyA/D35XrUooO8u2m55iNTEARgl6DfmE7dxVFSLqiEjQvkX1MOhHAi+IDZW+I++pmgIrRIVHF/ewmhvBpNAzkZAOfVkrLtKmqtIUKmZRf1Ivz8vtDXge494u96gGVitTSRabv6rTWsF+tXpi1TsCcoIGUSWFEJmqawCmog5URRhUG9kZDrMgyCj7o4OvVyuTqRQR9Ynq1dFe+r4DfLWcdCtQM5K6CWqRz4FnWcWHlbOoQ5nYjO88cVG+AeRXMiPaNL3UdLw0VNCiVngiogwgkweCqfYB1CCwXHwFGVVlKvk18BPRL9YIFVX+6r//VTk9PStffPFF+d3vfl8+//zzpaRwAUXZJmkrmmg/5r59+HwHB5EEr/2o+nbQ4+A73S9CX4Ff4TMcHhyX46PTAOZAR1xcnNPPuUMCNPxa6EKC5wa/vlbxIn0AhKFcS3/AnoJfcD++Q2Wjvf29cjcHgJ0AYenzYc9RAaas3CZZJNAYYwA4RKA0jPP8wzmBIhVMtY2KllXPAAgJMNXOhPofcRDJhMADBBYQrMeKktRt4uU7VAmsMi1+8L0t9R/sW5TbGlimAZL0VTvAgfstgv8w/zmqfFUwlfZPDsRGNSL44i9ePA9fA/fG3M/Py8XFVYApA8A7gKdAc4GpqHsE7mzjEjhdlVFUwaVWiYsydNBF22FDVJWKtCFQFnYOlamiKtc9+JNgQfqO1d4OQCq9oqyGhWeXDwD5gipi0IFRAdWr0hLwjIpcAYADOASlScNXoG8mWQ8dwAJ9bKMCv2EvCBKdxArhB3/jPoAAWWEOtoeA3dmcYGMC0FHZ6Tb2P6iuhrVGxSz465gzQD04NAH9sR+CFAmawUELAEjuhB8LHRr+RVSMJXALJDg+BPh/L+zfN19/G+DAi8urADkCPPXmzdvoH+sLUHAkAG/BNyjl4mpezi8X5cNlKYdHz8rh0WnsO0B2+ICwV9jngFcE9P3mm2/oy0x3w36iwhvsCHQU9pPcr7ESKPVrBXDXPYv2sw04jHVDVSlVd+Taym6Hzg7+qIDdAJU2PeK6WoAqrCUP56CPA9nUflv7OiUtQ2bgGzmYKse1tC9dAlOh0iH2OvWgEIDUAJQDiMgrE8oeYW8ve6I9OvQIdBLWwwG/bb9PuQ/AVVRRvBv2pdLfGCtBiahISCAw1ltgKjwvnYOKUdDx+Kf7cjJx2L1aUTsOZ7CDG9SWdDirMhHA/fLly6h8Rd2Iimj7S8A0j1Xo8I0A1FZQuapfScdqzB4jbH42qwFr/yLb6T6Errf4Av3HwVYYkEq0VN/yKeQ3Sgu7ryFbmGNXrHTdqgku7UW0v62HTEhfY4yKUfViWh5nFN/qGdkc8gljrD1fSjTyubmtys+4/xJ02aZudRo5LQdLZYdiKM7ja+H3+Z5P7YququAo2ZM/Jl9J3/fG4PPyeQy+e92b51jgsM9KB3s432QeUl8eR3SZ0/3etq+n87e3hc8CPOj7dWvka+N84M9lGmisknP6F48PU5A/rrGM0aHHB74GTvPMY3ndeuP28Wded/6UjhJNVv32az3+XNWP6wZfa9HR1ySvr2ie55l1hvoPP0H7K+PRdXyxVZbfA2R+crrl+eQ1yrTIY+/x17p19us9GXQaesyqN2/pN5+j08/Ht4rf8phlR7R/wnV9p/ax5pLZ5XcHbC3zp9twfJY96OklPR9xj2pHFMPOOqQ3x6wPpIPyemUdn2VjFa/la/i7Z5slJ1pL9OH2dEynZz7N963jnZ5sawxOH/GQt5/1Yo+n/buxsWX9KBr16A5fPw5aSLzT02WrZGxszZb4pIKpejza02VOt3W0WJJvHdiV3q+u4zuX1ayDMt3zOvfa7um1rBfH2l0339743F5mn2Bde1k/PkVvZbl2Wezp+0zfVbRYNd7sr4v39HtMhvG99FqWRdfpeVy53XW20HVrz3ZpHL359+zy/ywwlY/N1060d/3isjjmh+Z9RZYR90l1bQOm+i6Subl3Q4ENBTYU2FDgh0yBDZjqh7z6m7lvKLChwIYCGwp8Jwr8wz/8w2MURvf01OVmc6BTm/Ze0LFteJeTdMaCITno0gss5O9W9ZsJ0g342YuXHDjB8x441Wds3PESMAeYPKDjm/tMs95zHvzw4B/P8/7ulak8keopjBEvg1GBof7rBYQ92KvPORDuz4/Rf13AaNV4xwKRClgtB4yQ+NJO/e+NpzendcHw3hzH+DLz5xhP9wJwzjcK1OEFfiRqPdHrzcE68eVYIM55uBcEFG/qmvjMXxrnOa/jd4zFX0w0vdFUVE82JZ8+5jHe0ZjQD14Y5aBdbkv01kslJekxaYlJDS5jbX1a8ofW1PXOU14MOP0yf/bmp7XwMeA+p6mPpfdCb0ze/SWMEgLyi4h1vI+x9IKdWd8vyxUTrX1te7TLulWBW81HNMkvVNSur6fre+fB3hpo/cVHeja/YNOYXU78RaCP08eq9cNzegHqus1f3rkuVuKH5JHzqFUFjOBNnlh5xueoNqIaD8BUBweR8IrKVP/yL/8SlakamArjQ/s4MZ0J8A5uwPycRkqGV0JWAwm0U3xFSyXXyN5qbaUv8Cz6QiKWnwQs4JESdyC7SEZUEilPuz+NhCwk/wnEgQQ2jevo5Diqc3w4/1CuapUFJN/hfpyMjypKGJeqxSAZEElhqHgE4A2sdiTyApChiiMVbAewDSgGQA/UOE46J50eIokO7QYfVd8ECW9oS+AxVfYhCKUmqqEqAsZUgTrTADkxaSvoH4AjfhcJPUj4uy+R1BiJtKj6gmTOaLOCaiqYBnOIpLUYK5JuASq6iwRNJL/v7LTEeVUcwNxQneLDByQms8qTEomkg5Wop/XWGmYdi7+1VkoKF5hKIB60ob7Fc1gPJSuKvzEW0BHJg9LtWENV2dDcPemDQBGC3FR1x2VVoAqNxQGBnrCQX2h3/QyseQVrAUSDBNSDw/2yFXwEX4ZVwaYTJMzyZPSTo4MAU+3toXLbbtneeigfPrwrs9vrUh6QrIik46vg273daXn54nmTycgFRTWD7ai2EoCqmpDNpFAACYb04NAg4AF8d1BPrUcSLZJGkdSMpFuAqeBLBpcBoIQEvYIKX1tlG9XEANZDUnI9tXtri/YfCcmRblz960jqq5U4w2Yj+bNWwGIyNitP4D7xBatT1aoStWoK5oTvmBgukAhOMuULUIJbAOBoYCoCQmpS1gCmUgUZJjyDNiGrSPaJjAEkXxCoEZ8FK8LaBdhGyZBtXzHwAAhC2MmSiQ+eqUkug22J4kfMnEbiMnSGKtcEv1WwSFR+sj0MLQHnGzqhJrWg/ZCfKeZB8GuAFwK4w4TiAGoF+HE37EHo5gpSRD+REFvHIahI0MH6DHoGDQAwnAb9xVnuP+K+SLZc3AdIB4BXgqlYyQL9Ixka9kbPCcgXIKId6nv8nB4fxzNoE0m6aAf3CkAAmuI67AHmLLAm7lcVK+gKneLsSaOSd9pzgqnQxuOEIQJmGsCOvBDJJpClWjWHbfBejAnJ1O6HgEcpB3gOOrHNw/0Bt7dKcMq+qPwf2VTpZI2TycECUz0ETwF0yupUBMYAtMAEbVanku1XpRqOnZWu6KfpR4cIS0LAkwS2BhikVvaLMVRwqyrMLAAyjQqL3IPDbmksMLOaO3UawVHRHoAO1e6GrKsSHypNBViFVQUHMFWAzQhKChlHBSn5/dBfw3nLAmTU2VrCM8GYyxX6Bp1SF9b3UVorAYdwi2yf/AJ8N9jnqHyApHhUxyPt4K/pVHHZW/QpvhWYSj6GdIrv9fK+U7wS1XN2AAzYKodHANXtBk8IfYg1oZ1GBTj6Faw6iKpfu3Ebku//61/8ZVS1efPmdfnqq6/L119/Q7sRVc3o+2iO1I+sRCdfWP6w+/RIgAfgRrIn2y47Lh02gGDmFeAx3Q0AxuHhSVRXg50HSMarpciPlB+ttn2fFlWoHgDwQ3VAyTvtC9oCIAZ6C+BJ2GT6PgSsDnodJil8cdkBr1hGQBp9YlRnQvWvy3J1eR3yR59JB+/cl8UDquLNy86UQGmCK5nAD9AEfGG0hzUTmMEPCcCaI3aiqlV5H8N5EUwlQKxs0gDoGUyZwFQC77LSC34WC/iStfqlACn1OVw/PILfDmDNWYDgwesEvHHu19esiEe8H+FCoSvq8eEEegkM3ZIjuZa0gVpXgZHib/hWqPh5eDRU06Es3tVKfLcEDuEcgoeq9wf6C0zVQOmu+8g3BMMXVHoLcBTBVJQ16hzuc0r4q6qcg7HhMAOCwmvlvHpvBrFhXKHXa+W+oA5sFEDIAFNFVVPwFQBS1GNYD/wdOj4qzqIqHkBjAJUSxB4+VgWNAUgjvzv4CXuZ7e1ydnpWdqeT8APhewLwx4p/gYaNaq/Yv5wEH+5FldlXX7yq4KmrAGM9O3te3oftv2r25R7jBxhsUuaL7XJ9u1Uub7FOZ+Xg8IQHLFQfcXsyjXEDTCV6vnv3LoD60+le8BFkCEQBaA4+APQW+AqyqoM+BDSU7MlvlbxoP699jOtPVTYSmMpjRvm5Yd9d9b72xuBvXMtVANWfg6lAXwecyobIPxL4OningrrRLsDk0Mmgu+IMbmvi4JTqz2l/Bj0SvuA2QVDa5zWfjP52rHn40q06j8aFe7E+2odjnNBHaFcVQcH7qBglPhPoSlXDMF48j3+xhzRbrbVQ0qDTnHsH+vifffZZ+clPfhI0Bj9CN2seogP3pzx8AvvfOOghgOrVV6p+tHwp2Y0cz3P70NsD6ju38+6zqD3xtNvBtsegEnV/Q/0qJiBewX3N5gp0/vgQMu/XeR3POijQ+VjrvD5G1cBUg9NrH9R3b355nnpskMPYL4VRfQSo6vUlW+e+fp6T7vG+0J90g3SH4gT43m091iy/Q/Kx5PZFb+9PfoPHIsTf7teLZpqDfCSn29h8fJ21hllvaUy6rrYGv6be0JtTpr90j+7Nz2R+dh3l8pDXxceoz7mvdfTPtMhjdzn3az0Zd1ppjvm+MTo7L7itiT1lBSk5nXprm/lJOkBt9HSK+GVZh/Yr4+U9hPjR42pja7xEhzAdbV7rdEPvel77MT7MtHxKW6KJ75+yznNZFM9lwPOYXGeZ8jGq71V8q3EJJKX9LNr12KTG43vGVTpBfYpPenOUXurxt2yr69Ws48fmJf+uJ3+u6/yz67peu+t40WnhNkjy4jq4J+9ZH/RkOK/1Kh3W04uZh3wcY3y0Sif3eM3vzzRx/Rj0xl7FqnVn253bd37u9dOTz+G7ETBVlsU8hlUy3rvG+DIjnHn8q/RH1oc92c399damRzPnJY/99Xiup/ezfhyjSabdU+x5b05um8bokGnpvsQY3+TxuJ166jr73meVTvgfkV/XnS6zY+vV+743NqdRvu66oKezNB/N332Jp9Ku53us4iXXF+jPbZOec5/VY5Wuz3q6De39t7/6356YJfPUGW7u21BgQ4ENBTYU2FDgf00KbAzm/5rrupnVhgIbCmwosKHA/wQKfB8wlTa7OeiZg4t+HS8reQLk+n8eJFEgZCx41AvSrO9h+WWa7s+Bh17w14MM/iLMv/cgRQ4YeeBgLICSAwTxzP9rlanu+YI4nSLlQRWfkz578Mnp31s3ffd9gnC+VmNB/hw850nBTB512jq/+trrxYBeMmR+WsWLeb3X3Zvns2pOuNfHj2SBp4KpnNcUsBobq68P7sHfGZQnGuGavwjB/R4M680nByp9HDl4qjXK6+Mvb/ILbufdLNtOB3+hl4PcPg/Xd34CLtpS3xpnDmI/df17usD1SF77MR3nCRKiQy+4qnXDbyUD6Tunn/Nb7wWcxuW/81wyP63Szz162XuYeNR5ym2Mt+t8q7VRgoO/IFZ7+K73Qq8nn56ooGecNurP18x1kta196Ja9PZr0kP5frSvfv2aEmI86ZTzYMJgj9cJpGqnuYp+kXBRABZiYjrAVKhMBTDV69ffRquRbL8NMA8SxZG0zBOKHeCSEyoEpkIiFBK7XCe4vOF7Bz3ydG6eIu1rLOCWZJpVc1qVG8mqktn0G8kuSjDjCdv7Q7IqEsd3aiUYJBQeHR6V4+OjOK0aCTkADdwAeDVjhZ6orISErqvrSAxDwh6SuwCqGpLXUEGpAiOQkIm5ImEMK4P2SAcCypCwiKQu+k4AisziOsZIem4FYAXJ3UryxzyHU+qRhFmTuumrMKkNJ9LjJHk8E4k9O6iuchcJkLjOrPeaWGUnZ6NtVCdjX6qGQeC1gzOwLgJIAewA+iDBznX4kOhY28e6Sa40P080UAIS1t5P0ZN8ir88eTp4tyYxSz7EWzrBHe3mZ9QHnpUskd8IakJCL36rKpDLu8uj9wl+QHKgdJASHV2/DDpEwJkAARAEF2Cqg33KaFS7uYvEsAkAbAE+2Aow1f7+NMAwB/tIuC7l6hKgkVnZLvdRme36+jKq8kwnO+X09ITVIJBQEQAqVoaK5L/KhwPMAVnJkQyp1WbFFvDX3nQalcWgBwRyCiBZgKBwD4FFUWUIFTCQCDsBDxFsJJpIngXYw7x8rcVTqHbl/COZB50W8zsmI8M3QlWGyXYAfyI5BDxbZSCAXlFNo1XLYP+sBMJE7FqdqlatUiJ0SxJvlduCV4isWgJTKa+6pjRWnSUQFfVF6JmQg+VKo0jKp9+qZG9UZUBVuar37QAIgQQE4BMoxB1E93fd7g08C3oUADYBZiPtAURx+xMAK1SGQKL17l6MB3NnlYut0HfQieB10oJ6RHwUMoE5he8Entk1MBWAdeQrl0kk+97O5gGmQtIzxgBbBDmEfpa+jPVfLAIoFSCOxX2ABZDs++zsLCqLYKxoA/II2xP6uYJwA3R1ehrzjXncAAxyE/IHnfTixYvQx9IZ0lcCZNF2EzgjXnUfjv5VA1g4qCoqm22x+ozAN7gfdleVFWTv6XPsBIAoqsYYzbI/4DZSOhb39HwA+X+uawMqGGAi7AmZ1I/qFLAfwScBpmKFCIKpWNmGuo/XaCA8PN/AVLyoQ0KYjAwEBCqvCFDYKqi1QxXuYBNh0+YARUJOVbmLICvpXugk/DQwFcGbBDa3Kg/QnwQEE3hF/UegG5K/Y23DR9wabGrsv5YA6ALTNfAL1x/y26c5Zi+6S86UfO0JbZJv2VE80wVToTJV+D30wWg7KJuyhejTwVTi4+yjZn86aFDBJ9NdAnYPD/fK7t607GzzYAr6GKxMSCAVdXXIQwC4JwPoBxVG4EsFCPQGvtSs3MX99JEcmEiawB/aj7YEbKAdZeVAyAVk/aOPXpIXK3hbekE+Ap6FXEelGwPKInn+4OCo+lvgRVYA8zViG8u+snRpcHJUDKqVqWxtKbuLCog5LPMAy8PHqwC+ClwHeQUY5Ni4ClgbyjZ9K8g/rglAO59hrZcPHQGAJaq9bbO6EvgCBx6I33SoAOlJcJL0oWjFfTCqyTSZcjuiNYcOImif1QNexHoWAAAgAElEQVSyrVk+yKHRT/MfqqDUqkyis8YKUA90LwDl1GN39UADAKluQ++owkwfTBWjWhobKVv3PLUiZHVwCoDdAkpPdncCYKIqOeTtmwriuqnAWwKjJLMtXgfb1/SdgG7L+1z0BZ+lAqoqmMr5Fmt0cnJc9x97sRcAWBGA9qjKGiDUBthc3nOz8o6qvkbzAoBUOw95RrWpYO8Ahy+i4hxoTt5bxIEL8n3gL7Jy0Xb496C9DpQIsFEAT7djbwMbBrm4E3BxlwcyYAwYP5IS93f3WIXw4aF8ePehvH//oXzz+tvQK9h3BWsDhF+rV95FaULsdR7Kzey+XN8+lOvZdtndByiLIG+sUwDdCuRkFpUttXekH7GIvars/LMXz8uLly8DsPP62zcB7gyeOziItechG3fhU2CuihHJF/Xf0qkuC/gssJGAruBzAqZZPVU6WroLz4inpEe1R9W+WDoK8ot2fWweF9AeWXvR6KMmhBJ0flCOoyoVgIMEU2lfLpskMA/6lK+J8URFtqgISR5U5Sw8H8C0K8jpdfAR9h5q230b7Jfhu+lwFKyLaIPvYC/+5E/+JHw3zAHrgjmhXQH73759G/SCHWAlNNruvEcL33YA61KXwm6h/b/4i78Y5q0EfsxLYx78I+yqBP4OP4i+n/wrxS50v/ajg81JelIy67/Vp3jAwWzLMt70s8duZMNzn2rX96jiVfoVOmEf/lUDVLnPkdvE835ginhGY1A7blPd58j+hv+tsem7bF+cFs7zbrvrCR3DgRbe5rI+XgafaZ6Shew798YkXeBgKukL98ccECDd5P6EaOW0cP5wvsa92i87DWRDNf7G94wtaFw+D6eNzz90e/WZ/HdvP5F1YG4/r2+e4xidRR/fu+O72PPWOJKPLetgf060kX+cx9Sjf+bFMT7Nz+a1Cktr9NeYnbd7fOn80dMZ33UOuQ/xifgiy6v69/V1XeD01lyyrsh81OMFpwMrgS6/P3Z65jmM6ZI8zt5a5rbG2vb1Fa2k81wfuUxmfd6LZS7prE7lQfGs5tjj0THec19i2CPXvYdiBxiT9LzTq6e3fQzeZ5arrCtEH/Xpc8r6bZ1dUNtuX7IMue7OtHF9kPWG+va9eNb3Wi9vx2VjnZ7r8eAYn/b07BgfuG1dp0dcp4zJot+Teb9nOwYZSJWpnDd6Oj7r9Ty2ns4b2qmHNOR73Mbhc+/6qnXqXWO09PE/n9M6XdKb61P1t983Nt9V/ff0WvadxmzdKn37FDr25KynxzItFZfo8eIYLb/PWKUvVulYp43r+976ue7MNHX/uidHvXXW/F33qV23i3ksfi3r9p6d/z60G9Oh69ZXNM/7BMxBdjP74N7XmA+yAVM9RSI392wosKHAhgIbCmwooDclG0psKLChwIYCGwpsKLChwFoKAEzV2+SuelBJOtrk5qCdb3gV/EBCBhN1+a8XLMyBBPydE31yIMLHOTaPse9zoAZ/58BqL5Ch+SpA5y+pPKjSCyrkoJdo0ZvHUnD6e4CpVtFqfH2RPLdcmcrbyQErzTEHn75PEGYts9YbcuBqiU41Q9GDRnF/vOhfBvpkvvXAFD7nl8FPGV/mtTE65GB05hXnk9wGn61ZVxbOXRXEzbKVg1CS5TxHBZ578/Brfj2/oM3r47zSG4faGnt5rRcwehb3S8/05MtlLI9FPODjz3zgz3gwN/MP/u4FAnPbWeZd7/T0wdj4x+Q769ZMb41HSehK7HkKLTQ/P13V+xOtevwrfblKjly3ct6qXrAMohrTy/peCS0ZhAHblYEMoq/zUY+2Pb7QM711z/PUvdlGuGzmPnCv9JBOyNXYxvjUA89KyOMz7MkBmE2fMxFIayT6IcENyc2ouISEqy+++KL84he/qGCq15EEGAk+kUyLxpGIw0ReJcVjDjoR0+0FvlMlFaeJXjCLFzwJXKf4urzrxbxeAmOOuE90yj6E6xe0owQ3zA9JbUgOG14mByiDSZJI0EKyvRK3lPCPNvCMktzQPq4JTKXkXVbvmA39IfkNf/sJ2+JFzQVtYvxqA9dVuQn9CFym08td1/T4IBIIwVMVpIYkOFW14to3QED7u70yFOAMCZIEezBZjUlBTKRHH0NSaT3FXDwgXSeaa43wvfgbfWDsDrJBe0rW1NrrOp5Tf56kqDXU+rseFNguAyNwL9pTUjHGpYpVrMKmahkERkg21b/TXElLmKOSvyWPWWcqqSrkpibBI1EfP0jgRJIrwAtQiJwPkvNxOj9szl1UrAKA6uAQyZ975WB/L6pWobrG/QIVpFBhBwmNl1GZCs8ieRLJhrh2eICESFQzKmUnZNiqXgqEHj5HcCgTyisoA4n7SJSH3CMRnjygREYkLSp5chJAB4KpBHBSZSom/uNf0FJ1Tmpy4pCQD1BbgGaYdC96x6gwTpSIwMMAR2CtarUZ8UwDebYkQckc1sSTReO9/KKduByVQmplHbeVgx+iZOYhSbLSsFZVofZdTs4X/ygRrO2XGqgodBnaqEAcyZv8ILSKz9Al2psJXJmT6rKvpOue1APZDpe5gglFY/WHMQuMKh9CSbHQaUpOll3TPfhbthdLjapU4INeZaoemArJ0AJTAUj10Ucfle0JQLzUHVpHJNSiGt71zW05OT2N5OjTk5MAU2H+GCOAWUjKRXuQTeh06Hf8YLy6BxX1KCuH0R/0sZJ9RQ/oClWyoj5rYFJfT9la6SUAeNw2SV9g/yW9yoohqABF48376e8CSMWKTdTbom3WLT07IP5Vm/LlNQaNkcARgjelc3Zi3QTyIhCKdu2uANRBvVyRdBXAQCym7IiDCwhCiNltYR6cezUbUVnmsd8IEPF9/KBPNrtVK7So6g25bwLAcAUNu20Nfq/b3KBPqkxFcCMBVWWrgS5V7QJt4bNK3yiRWjzvMQECshqYqvlcLck70z377OBvgfaib6vaRLmC/gQQrQQA1ytT9cBU8HMkj9nf8r5lr9s+DSlEAIDvleOTo7IPOzOFDMLGcYwcKyv33FXgGvxH6vXtoYqZ/Jio6FPth2Qq7GTlBepI2l2BGeVHSe5lN+CfvXz5MsYg3xLyiSR9T2zGOCHjmitAedD9qFSjamWUZa1o+62qlOInlzdUiAyg/WwWDyzvKR4GHXM3n5X7RQNrLcmG7XnUBn092lb6GpQ7gddgp6QXNNIAQG4T4LWNCpbhY5FH8FlVjtAe6BE6s4JLnWcI6G3ym3WHwJzQ5QJTaQycF21oAyG3ZLalGEsAb5dpNoB3asInfBRMHWuA9YWtuQWAs4IqWcuL1fLiJ1A4qs7CvSTHP4ywAiZbom4Am6oej+qWE1RYOi3HJ8dhB9AvDkxAVawANMXBDVgTAsk0hgF8vVTTs+oU3RkDqdWxCirT0q9zfQ8awfcDoAs+G3gWvHt+/qFV2KygDjwc+iwaqT5RAgQ+ADS9AMCO4wXAfHd3EqBIFsJdlDkqUwEkvzultxdg0rvYB0YlNfgA02mAasEzAFQBjKj1j+qpdS8B2UXbsFWYbfQDUDhicg+sVHt8dETQ8M52+fqrrwPM9Prtm4KKVwf7h2W6uxs6IvQ8KjLGekP/35eb2aLM7rbLbAG/ZL/uRVlpLfyF+/vwBbAfA19DDxD0gQq85H3owI8/+aR8/KOPw1949eqr8sXnX8b98A2wJ+Ge9j5kWNXhtE7yK7XHa4Bi8r72Ki4XkiO3Fa5TJPv4jbmC70Ar7TPpA7R9rirwSmd7HA5jkP0QmCr2WwEA3QmdCbDe3j4qDcLHgSxXsH89lEQgTsmTfD3uv0utDsk9EXQLdDU+O5gKcotKZZqb7sGYsT5YL3yH8UYVVNv3ffrpp1E16uuvvw7/DX1gjhgHPmN8aEN7dejYABpiT5CAS+7bag+M+f7xH/9x+fM///NajYpAdf2TLo/1qjIdlWax3QjBaTEUj13Il9K6aI19D5E/4x7ni/a56X63TG6DenNt9nvZ5/Dv3Qek36oqdQ2QprnIr212i6NR5UzfFzd71A7r8bFr7+P3+XWnv8c3Mo1EV9/LLK1ZvN9hlWNvs9dXnpfLYh5Dbgu0cTAV5aMd5KZYgWIBimkpRuI6YmwcGoP7F719ocbtvJT3rr5HdN7J45DPmXkm06933cfr9NPn3jyfukZ6tjc+H5v36/2Jl3t84DRYdX0Vj47xl/Y1/jvLrvtaTtfevPzedWP19cj3Oj168QPJWeYbp6mPpbfGY/ojr7naCd6+46EJPd7PMulj8f3WmJ50uq+SfadV7gP0aHt7+lZZJiWv0gG9PbvLp9rwtZddXsWbY/KkOLz2WbjP46Qe45G9ynzXs1V5LGNzyOsr3u/xY+YbX0e0AzpgPhqf+ztZX+fx5PFmHhHddZ/WK8vKGN/16D+2Jj196Ou+Srdo7j0Z6/kXY/Pu9bdOh6y67usJH39uPlj2d8f4bEzWMq8s/Y19ph1A4vPN/DNmD54y7xpy6oKp1tGlx9d5bM6/Y3TINiDTBW1m/lzFv9JVem6VPcm8vK6f3G9vvlnmenLhtHNdvkq2votd7MnaWNt5jVwWM29lu+Mxtp7/lfVXXmuNKes8Pdebs9vSdfL+Xddz3fo+hYaya7IJio1L14/pcHyfaeh02ICpnqLRNvdsKLChwIYCGwpsKLABU214YEOBDQU2FNhQYEOBJ1Pg+4KpPJFYAWL8VtBR3ylorspUHpjNAQYPZOhzToTtBV1XbdTH+sh95eQlBRt8Q98bn8/dAxhjm/te0GEssLR8L5NEvsu/VXQZa0cnT+fgjYITeaz62+n3Xcb4Xe8Vj2U+WtVOrEth5Qu9wNS49dLXg3T+QsETQccCRvn7HIjqBaZ8bRQ88u+cz8eef1ACTR3AquDjGN/lPj3g1htPj84+VuePngzg+VWypuddf7hcOa1ctjO98jPo18fjgU8F8dSG7vOx+DXJgvrQfDyo1xubdEovEO10W6ez1L+PQ+vS46UevV1vZZCOy4LTzcfVkm1bkl1vXj5WyVVemx4PNvketO5SRap1Moe+9LJtSJisiTVj8/Wx9vSf26Tei+R1+taDwf4yOT/nayh9p9P4Pfk668Csi/Gs2uLcOANP1mtt1KoQVU5g3wc+sMpUAFP98pe/LP/6r//aKlNF1RckpeFlN5L+qWv1ohi84i89PVHe6ayxOFhb+iLrbo1NCRRaY+nrlrRPna920If6V39KgFNSD5L6JKtIxFPyjU4pV1Iu7kFiG5LrULUESXj4jER/JHchgRcJbPjnp4HjMxLAAA7APRgfEhKR3C8QmionoU+Ml8murKSQq1CBFg7GEL11OrheoCvJSPQN2qEiERKZkXBbq10FWAUn0c/mkSSJvkVDgcmQECndgGsAz8xmt3wG1YFqIgH6wngxFiQlaiyqqODrjzljjKz8NBlooSQFtCEwA8aKtvGMkgxBB52MLdlXUrCS8gSuRJsYF9pz4J/GhbXBmoDe6hdJoagI8ObNm1pVggneaNN/dJq6kh7RD5Jw8bvnT6IP0Jgn35PekYw1n5XZrarjLCJJXnTFWADmQj7sfHYbp7BPJ9vl+BgVe07L4QHAVKgagKRRVpW5CSDVReUjzh/Podnnz07LdBegJ1ZBDfnCfxXNuqyjmBiNN8kAFGAsABziOYKpkNyMOSBZHMnBrboRcr6RnzgNMBUAWDzd/W5BHkM/YZuimlXMdkhMG/RI+HEE70n+404kTgdKh1XiAPKKajNIwK66UPRFUrmvRdOdBIOGblAxLqsAFYnSBhBc0l/3TKDXP+l49020frK/AqUMVeJqNTWMrQET5pF8jKRXn4fbIN0vvSdwk5L6qfeZUO+232XY9TV4C//IZ43vQBfRXABOyRradTCVaCqZR3vSQQRTQW72HoGpZDvY/05Uqbm5bZWpQBfoWyTXog0kNggcibF8++23Udni/PIqdPJHL1+G/O3tMkEYScfQuwBd4TfkP6pXPXsWSdO4B/P49tvX5fXrN0EDVCQEmEo6TGPEs2hDuiJkslY4cqCAkitBE/Ixf2SLpL9D74UskD/xN6qyaN14P3U1q8UQICD7uMSAncoHSurWmmr93XfQWDBvJdSiOpVAlKhCKVmULFCuCKYSuCvqNtXElmUwVXAjQQehSAimglhRZ9Rqh7Uyz7KvVauh3C3KHD/zea1KtFPmtULL4q5V34kk/FpdUvyntZjPCSwhP7MyVchhrU417AsC4EFd5DW1ngKm4roNeI5hebLPKxlynpF/4rzmcRdP8AowVU1YEphKfq7fp+R7ganQtuyu77mkLzRg3xOh2uDR8WF59ux0SJjHuGSLxWOgr6r/yWehrWt2Oyot7UwHYI/0o2widDyr2zG2JBDDUOnTkrRwHf4JdAP+Ya6QdSTYQycIKI82NF6N6+a6giu2wAsEBgMY5XLXZIwAIel1rQn6RFVIrHfvgAp8Dx2DMUZ1xQqQEzCs2SMm62d9TfqyOinll1UByUus/uhrDVBmgKOntdIIgNm1ihDGCp2ogwFyZSpVJOL+YcAAJ3AY9Y50OsFUTG4UvzSaEUw4yFoFR2ku/L01+KHNdpID1SZpxMqT8MUA2GP1MwNqPsheSf+wYiQPCmB73AO1tqOCF3uq1/k7KoBub5fTMwBtURnqmFWpovrsRVRU416TfkOMQ5l2Vf8S1UQ95/5DkzFUrgNgFWtb/alqp4OnwgbsBd/ApwS9379/V16/fm1VzBpgxPfmop36Al2RlAwAVfjGmDGqSu1Oy3RvAo6KOd/Mb6gHMScob+LTA2yzu7dbphP6zvsHh+FPzm5uy+7eQazxogKdwK8XF+cBkgUIjLp2K+xZ6Dno3QnAQQdhW6Pq7/5++dUvflm++PLLoC9k8fAAoM2DqDCItmehPwhExFxu0F+ZlPstAES5BgJLwjbP7hbluuoB+fLkI/Bbq3D8o08/LR99/FHI6Jdfvip/+P3nwa+gPdZd/yA3AI5pH4i5cA9EfUOAH315yYFXU1KFM4EstOfQnk/7EsmygFrwSUBfByBJn+Ne6ZHmY7XDUbSH9AM9Qm9h7zidBIgI84aPqQMFMF/MX/s36spW5RBzAqiJvuddub2hbsJ98KekW7AnBOgQfQeYbpfVgLF+2s9h/NhzYY6gb/BRjUFo7/bJJ5+Un/70p1EdG3swrAn61jPoF+uN+0FjVP+LQx3qvsJ9V9eTWEvwF/r98Y9/HNWpBAjWAXCKL0jnDzIO24Q90BYPTiDQtv3z54Zn6+XBvzC/3GNjela/KcOsXN10x1J3w/fejutP+R3SxX5NLUkX8xrjJ9qXSbdoH5J79/23783Uj8ej9Kz2QPpb9jTTqzdntx/qQ/7HsJccgOessNevJ8Hel/e5/C7T8jHFlwEeuF920f0e2WrxnvxQ/NY8tFfSvavG43s5X8dlf3l536dnmt8wPmfNM/OMP5vvcRrm+9yfyXRVH715O686T/gzY+35Wvk+PNO1x2u9dR7jEd3b4xW1neMN7tM4rbLfB95wuvTon/f0Y2P3eY7Rw/f7Pmafm/t4Y325vI7pi7HxPGoTYF0EjgYw/LJ/rHYyT2R+7MXfso4eo28ek/OQnpEc+3tD2eMsR9ITvTFnWvv6Z726aly6Jp0g/S37i3b1nfOj4qYeR/d+Vtm1nsytkiWni9+XdVReF4xbwGvnx1Xr15PzrAvyumJMboPH5tfT1Vk/jt3Tk4M8Dx9D5hmP54zZJ5d33NOLf/Zol9tb15frQnxG/A4VaGOXagD9VTyOcTxFJ+c5RahlBEw1prufMucu/yLubaetPIWPxubcs6N5blmXZT50u9F7ttdHljfJe7Ynrl+zje7ZvFU2IfPHKrlxG+I8n8fgbfjcn2oXnzLedTZVsY7cp+tVzcf1Z88m+bzzZx+H+uzZ6RZDWT4RKNMur0dPTp4ii2N2aJ18qW3FPp1eeV3zOETr7POKZri+AVP9j3D35tkNBTYU2FBgQ4EfEgU6Zwj+kKa/meuGAhsKbCiwocCGAk+nwN///d8Px/Q9dcOcgx+9QODjAACToHwjP7bJ7gWoeoGiHAjqzfqpG3ltyj2QsC7ogGcUNO8F8z1I7ONfFyTur97/92CqVfT+vgG1p3Mq7xTNVwXTHgeDIjVpOL09vxz25BMP5OQA+qpgqeax7kVHb745EfJp8oTk4Xaytcvb2PPqO8ugns0JAzl4mce+Tl/0ZG8sQJzvfRQkT0Hr/DJBc8iB1DF5Vn8e+MTnXqBYLwDQlioQZH2kvzUuD+6JrmNjXrUuq2juY8iy6cFVf/mh77M+8jGIZr3x6j5/AZf1WeZF9aWkIJcrT3TJOkRjRSWETKM8Xp8/2mGCm6rI6BR3nlLspzkrsaG39s5TTkPpiHW2ZZVuU3u9QLq3L32HcTrIqMdvzutuj9BHk4t2Ku8yTdupyuhfiUxsczFUpvryyy8NTMXKVEhIg22fzZAgxQQ1AVTQFuYqMJXrOk8myi/ws/xorHreXwbntXfaZDlXkstS0mlNCFU7eH5IOo/KJ0jyvl9KtkYiHhJzItFrd7ccHhxGlYY4rR0nt6NyE5LhdyZl/2A/TooHjVDFIZLT9vYCcMJTiWvSugFHBA7Ay2IkKCFhDAlkSFz0RD0HSonmzvsOvNJLfQE3mFBaAVWTKitbO8NJ/UgkQ9Ll3YKVJjDeAyQSRlLddrkPwAl4CymYBLhEoiaS4CoYo6dnfb08MRBJiJi3A6aynLu+xjWtp3gftEKfSvZXoqN4wm292hJ4yfWdEiHFu2yH9pa8qgpe7dR50Vd6o4ESCM7RGJSciLlrLTIPU0fGDCMREVUsQNLgyzhRntUMgPhBxan57CZ4bHfKhPO93UmZ7ICPATZgRQCAs/CDJGSAc/b39qON7e2HsreL9a/VVgJFNdRzYHJw/A2QEyskYWwBn3KgQCS8kE8EpooqMwBGIdkYHSCheAuJ6qhOgGTd7VpRBtVs7giIigRFVldAP0wExSn1kJ1JKajCE7xWQUaqIBP8iGoDquLUkrNZHaadzt/0x7KW5in1XC8W/6w+wVCVC/drbRqwKpK076/5TFL8XEdVw2B7+C50x2Qa+mM6mUSycAC5apUhgalmd/NI6FaFLzyPii/ux+Jz0DwqxZWQUdx3c3tT16+CqFS5AjSrICk8EDYHp7bXzy0piAkD7hdRbggGEv+SZiVARbe3TCbmKdKcp/5RRrhOUcUwqk0QiKekMZdpPAvQzM3trIJPLyOR+uXL5+Wzzz6NUiZRFeGOVcpw/zfffFPeAUx1cVNevnxRfvSjjwJIFTSuVVikTwWmQiIxQBhIqMU/6Nm3b99Fn+A5JOfiuhKo5UdAZ6liFmhEcC0BWZJ33KsqKq3aAipkTAebTjAm6YlkdlWJROI52gx5qUl10i/IB2fltMd6sOcbyq+QfXAfQbpPelOgU7KIeINABskzxhvy/KDKe/Ct6Ee0w1NUhVrFdJcrVsU4Q7lQPliRi/1wvFZNuKKS8Az6gX0SmApIrLBXtVIX9BvkaXdKmwxdEjICAEtUzgOYhYDxocLghH5K0EC+Y4AJa0IqjcwApGGVKnI25YPy434j1+ExmMpVhCfgeUKB+zieIK+1FY9RXmplqnvYPvoZAlMpMQ59yvcFH8t+5r1C9sN136ADAKY6Img3/A+sx3xebm5vy+z2dqBH8GdNxJYdhhzA7qH6yd2cwDvoEs3bEw9ZfXBRdiYE4WBcA/jp5mZIyPcELSTYQ5Y1P+gj+E1fffUV7WK1uRgXxhLgrO2dqFyj6k7Yb1AOWrKUfO+mc+UHLB/SAQAv7I9A9OIF8BjGD3AnxodqkLBf0DMA5qB6S/jpQ+KeJ2rJDjKxve1HAUSuye6hT6t9HpBC9zTitToVvkZFHwGKQCvoOwHXOQ6CHnx/Ahso0KH7X+IHjQFgKgCnJWeqHtn2cQSeQ+/hR+ByT56HKxygKtOf1AvLB+HAnsd+sgLPo8pQlKyisBED7oK3VYF9AlG16lQxjwFMxcqC1HP0Z7CeAA+CXrADoM/N9U05P4ctIoA6qvPGHogHCaCiEv9pDFQUPBApvarcou4AYDX2U3X+0vcCAAGgAv7FvAEQfP362wqmVbVS6h75CdLvTWfTxgYPL7Bv22GlUwCrdicBqMLoMOfb+U0ARHA/fAroFPiLoUujqhRAXgBg7Zfry6sA6R2gOtDOtFakoi6H34b+IRcAnkE/3N03HxGn1mOv9OzsGe3c7rTMAZCbzcsN+HBrp+xOd8vu3n7Qd34LHwe8Tv8Q+v7qZlZuZvfl9o7AP/ACwTDzMgPYtpTwH0AzAZWCBhFPbIcsTWFraxWq8w8XAcgmv+4Ofg6ePzhgBWN8FqA8fLJaDU9gKu3HpANc52uPiTHifskAdAOqRH388cdhS3TABu6Dr4J/ss24HgCl6tM5+H7QC1YVS2BX3gfbx6pUAMd99tlnBCfF/bTf5CWCo+TnQa5UiU62Luxf+KwNxKx9KfdRtPn0nQCiQ8Vc7vWan7EdwCzoa/C54gXqH3oKdME4AYwFXfAdaAxfTgdXiMZBE1qi+H/wQtVrWlMBzACmOj09KwBr4UeVDUUH0TdaE3i1AibjkAM7WEIH1chn9mfcJ/N9pfgj+2w9H46V3/qpDpJ3j1U1HbBsp3xObt+15rzeQKzuc4jGvv9Qe56M6+P3vbXLwZhs9L7vfee2X7R2MJX7VtDjzb/Mo+DfztO6Q7aody2PSXOWr614Q4574T7tc8LHieqbrODs4xj4rQ7GfbMxH3/dOKV7PCaR9wLeRm8dM/XG+vTxezvqL8vJGG/1fNLMU+57ux7orVF/9Z/2bV6TsfZd9nq85XvqMR9c/CtZ82d8jnmNvD2ntc9wbHw5Fpv3NJqL9zFGOe/DeSx83Q6I1O9Z0rdhY6oPlZ4T/Z0fMi843Xq87f6mZDfzUG+Ome/HZLK3/j3ed5lUf3nsPVl4CueinaeCqcJ+UaUAACAASURBVBQfH4uzL/vnj5P1e3zWW9sxfnQZy5/zM5mPXR57vN+T3yzDq+jp69a7rzeeVfZvTH/kcYrmmS/wt9ZrySerG70sC+vGN6bL1a/7F+v4LmQJvnEtAy4/wfnH5dz1nMcN141pWGcDU/Xkt6cj1s1hVLfhsKHvCaYa4+msmzJvjPFRT5f6uFfxRb4mWuY18nVynaQ1/a509HjmmH7Mazi2ftlGuY5cxztjel26eJ0dEL3kz4luPTuqsciuZ/301LF62/7eSfzSs0Nj6+fP9HTLd11X3J/92N76Zt6WDyxfWf7FmE1UP3pfI93h6wU6bMBU32cFN89sKLChwIYCGwr8ECmwAVP9EFd9M+cNBTYU2FBgQ4HvRQEHU/Ua6AXePKiXgzs5MOPBAySp5MBwL3jgfa4KkuTxjgWaVgUoPJiRg71jAQD1CzrkgF8ED+0kTA8eim6rXoyMrsFSYsjTlvqpgZnl1lpiSW/t/x/23nzHluQ484zc17vVxpIIiQQ5WkeCWktL3c8wg3nUQT/CoNEEBAFqUBQaGEkQBQ0psqrIWu6WN/cc/Mz8C/+OpcfJrOruf7rOLWRlnhMRvpjb5hb2uS31/Jh7H1rrx8xK9BytdW1/hRdv8+Wlv9RUW0o2U5Bca1jntC4gqbErIPSYuXjgSoGj+qLE+b8Gn2plqhpEGo2hyp8/MwoCcr0GqfyZ0To8FMis131M63TLSC/UOY5enrgc12BsDTr6WHhOMq6AnSoQ1Oe830pjvcBy3TDSO64XHuIfp6G3pQC1r5nrNY1Nc/NAeNVdfm8db10nv7fyoZ5VArICyeqvnoam9RKgZ2/v4F5C95Ku97WmXwfNCMylF7kriRaW3OBtuEyI5qKt/14KXvs6Vj6vNKv6h+uaA/NQcqz0gAesK1/7Z803x5JJglWXeQKzZL7rp/tgqr/7u7+LZL5IyOK06qgURFJgVqaqtJadlP5lXkq4Eg+KTzwRTHN1fhcfOf/oPs1L8qrPSl7iWZKqlMTl66OENu7V+EniU+UT2vLEGr9f7dWXgSSQ6aRtnuW0bhIy4xTwdkpjgCr2diOp0HmfZ7mXNkk+o5IKCWckj6GHSBAjqY/rkeDZEmGV+CuaMW7RjJO682T1TKbOxM2sXJBzI1krgUI5lswU43Rx+iC5X9UHSKCjbSUUZtJr+j8JuMlEdV+vuh6q2ETfOtVdOrcCwZQkJT6pL2zoV8niDvLwRGjXPZI/P01bYALmrr+15lElY7oLmgfAoFWPUeKmkhk9yUzPkritpClorwRZVdrQfeozAVd7087udiR9k/RKxZF8YZegrgBJ3d1NF5fJC1zfAshwQ9WBpD0+QqzlHdUIshoGz5MEyDy2I3mXJIsEVfF5BgRFknEmFgsMFCCn4JWtaSeAED3BUHwWSdTXWSnFwVRZIQrgzM603UBLVCeISmgtcT5p1/gy+sqkXPhPidjwXQL3sjIVc8nqD6BK7qatHXRQ6jqyfuFF6QqtkWQ35b+HDj05Vvy/qqczOTqfENCofXd7Nsvvfd2e/UjHS/95oirAS09GF/Dj6oYE7dSr4nlPclGbDmClXcaAnnAd6i9x1dbsH0x5Aj1tZ4WlrELAzyq9+qEG9KMqJtJTStpVu9L9WoMEU6k8SAKpVL1MdHPdKjAVydBv3iSY6r33AFN9J5KqI1nj+npOSPzss8+mr16+nl6/uZg++OC96Tvf+WDab9XjBOpA11DZQ2CqqGD1wQfzSceAHFQ5UHoYnS2dJJ0LfVXhivmSkExbvs5eJYN+SShGtkkATiAnQLCkdwIMOD0/9S/3YDOkJ7pvAoAlwUNemUr6VTbVae/+nfhA7clHcDBV2rTU/5nsn0ApVcYKnRXVcRKkk0nWyUP8RGWiVhVytTJVBzm4X5ljUR89kTeSmtFrTeqQPsBUSobOXO0EU2UlpCmAzyT+B5hqN8H4rqerz4menSuKRcVGAfE7MDPWlKSg5gcITJVz6OBa+RR9bl3F6DvJpH7L5um3bJn7jPq7+prpL6W+5R7Gvg5MxT1emar69j5G8Uf3J7NS5/HR4XT65HQGnlIxSSDKrGzSdB26uvmx0B95efrkWSSvJwAsbYsSUdz3U+Iza5Pt9aQx2WzpUekq/Akq+CAvXFNlKgCWki94XH5gyvPOdHnRk/4BxuQ+vgNJ5XskP3fAC314TEFgKvFXX98E3qK30A9U+cGfwJ978zoBVS6DuQYdxCqe6vo7bZ7o5vpZvkT4+QlzD96m+ihV29Lvo9peB1MBlmdt5EOK18IehypK/1D86XwhvbKzA82pTplVI/OHNU5dJhD50RE67XAGBuHfpN2Ht+4n2UoviM7yr1bXJA8GmFpVqtblbKNpQ7rhns4xf9crUwWQG3nf2poOj9KPh2YCzbx+9Tb0N+0JTAUoDkAXn7tv4a8mTffNfkfOO+ee+zPfXwsA1MFUVKZ6GfYrq20lACZlNMGJs47QKJpOAzwTQLMAMebhVtf4Vg1MhW5FLi+vLlIHspe7vQ7Q98nxSQMvJwArDmLY25vOz85D9x4fn0x7e/sNMKY9ZgL6ANDEvuXsbLpsgH6qilGFkesnR0cJ7tqapuPDrOIalSgaAA3AOXQ9f3cRfhAxAcDR8AIVKN+cnU+v3yYfoW9cB2/v7kY1K0CVDqTJk/KzMhU/55cXudZRrZbKsDcrVYCxw/zk3oKfrEgrOsKPXoHYk9zQt9zrezT5a9qzoHPkh3z00UcxF9ZZtgD6MU6vXhN7g7ZXqWAqyaX2sqqAxdzCTsRBIHtx2AdVPuHvBBqnX6F2fZ4JYk6gmuR55lX2/lE5KfUS96T/iW+T1aoA+XOAgwBnLouq3iUwFW3QNuuhin7Inw4UQcfLt/JqwOl7UKl3J6qr8Y/+GAvtyWeVPTo8PA7f7/vf/34A5lX9TbZJshQ6pMWQxZe5p5mmu+v0mR0I2v1dq7jbQKLQ3n062Qm37SM7LD3T7XEHb3sbswC0A8iYt8cm5B/KT5WO9jb6WQv9IBCNye20+ERy4LLn42DMVfdWmso2Oc0rHbxN38/IJvnYUjfnvom18cpUoqG3N/pb+yS1X2krmrnvrXv0rPONAxX0vfSI5upj879H/qP6r2P3e+tcpZs6bTqIq+4tfa/gfPIQ3dS/fJN1vF1p676uz0/8qvtdDvRM9386+KbSyGlT57SO32q/I15fer7OSc/q+yUdILlyn2y01s6no/36Q/MSHbwd6YyqW6Tb1vHc6Jpsg2L70kPu7zgvzP3HWQGq7NmrUtU+RnpRPON7KV+3ype+Hku6bJ0uGMlrlesRL9TnRuMe6ZiRHC6ttXSP60jpAPev/b5KD6eX84rG4TxTeXqd/FR9VdfS51lloa6hf/Y15LkqG1W/jHRFtY9LY6v2bUmPr5Mbl/dqa5Zo5O+5nMZLvDzij3X0ruNY+lztjPq/JlbdYgJVP1e+0TM+p9HYhnL2AJhq1Jf7GiNZGn7HXKwy1WidR9+pL1+XSrPH6JyRrqg6emT/q72sesz5V7rZ5cF9SNdhIz3wEC2rv1jpUHl0nT9T9bnTwt+bPjQmXfe5jXyuJdrKrlUerz5p1aHVPvi6jGRqpLNHNs3Xzu1ftYXr9MFjaeb3VX54DI9L3rnX+Wykn9Wex0uXdN0GTPVNVnDzzIYCGwpsKLChwLeRAhsw1bdx1Tdz3lBgQ4ENBTYU+EYU+CZgKg+y1CBXDSD1TS/JKf3FtYIF9f7Rpr4GKNe9rKjBoaVNvG/QPYDiAQknaB2DB2ucBgoCKPgqWin4wecaKHjUGL8BmOobMYSSwiLp/r5LtUT7x/Q1mud/T3t1fdR+bTOSDUuin9ZPwZgaHNOL/IcC/JX/HUy1FJweBdydX9YFDVcCv3YSeqXFOhmpLzucFkuyvfTCUQEsv+4vX6s8uty4DlA7for6KKi2JJ+j79cFKJfaqUFG8YeCgyRlcI8HQ53vvE+1NXqB5c/XZ6DlyjrbianrAs5KFKmJDq7ffO0V8L2f7NwTYp1Odcx13L7WzuP6m74FKNB3AlqoH42JeRIE574lMNUoeOo8xbM+NyXfaf0kq+rTr/u8xc+6z3W8nqlJHSN9KH6Wbqnj95do6sPtR32xPUrycJlhDKuynkljXjul89PS97Rxfa8yFWCqL774PJP3drKiytZWVhkhsZlkJiV3MY461gQQ7c3VBZzfnU4j/mNO4g2u8zft64R9ritpXolqXItksZbgJVr7yw891xON7yIhm+Q8nR7ueo5xql+Bt/TipspZVmy5WEkOm6tgRDUMKsUkvwoIRFIwJ5SrUpMqUilpT9UPlBisRD1VWtL3mnOO4V1UhSDZur/wyUQa1lJJNiS2ZhJdJg5KTkkA47R4nVzOumWC4X6M/QYZv75pfJEAAdryBB3Rhv41N54VCEM6VnpTPlPlf9drrmN4jjVUsponGbrOkp7U2Hw9xLOegM39nLR/dvY2gUxRUKVXUXDbpu9FY62dvwTiHvG6EivFT3kaPgC7rJIE+IJqICS4RpWi0G3bkVBKciJjOTk+CoDR2du3mZAb7d9Oty2xmeRVEt5JlI3E+0zHnigwc3xMNY7QGAEWmGUwqsxYxZWoupC8ugtgroCpVFEmgXbZlmxo8AIJ4rdZyUEgPsBUgBQ67wHqospGS4C7S3lX8mZUU6BC1w2JzDmWrCKV444qIDupt4I2kUSXL+gywbuDPLSGSlyXTei+W/rA93zX5o8rwQe9tzO9m8dQffxVvyd5RrwlAFfoyLustqAEWOSJU13BHARIpCWHuiy4rhMvVzCV+LC+5PXPAYAMfUolrA52ld1231DyocRU3QOfK9nW/QXRMMedJih4IeudzdVpsqJIT3hhfICpqBwjMBVzJOn444+/E887mIr7BaZ68+Zq+uDDFytgKtkhdI0qHDBekmipSKBqKSQuB9DhzZsVAKwneNAGOpVxcT/Pkuz77NmzmWegAfeRAPzq1eu4H8AFYALZo6zekDYMuY/qYqABtqYAr6JflYydOivBaFSsA2ToetD9KMbqgDj3B7Qf9XXhbz0jG5T0AhCTlY/c/gUvRuW2rB6nalQaAwAN2YnHg6m6rul+QIIFbgJsgaxnUmzKCf0mLwm4AXtFhcj4OQhAAG3JJ0l69wo/KfNUsmpgkaZfQzYiQbpVpmpgKlUPQu0AEkjZlo6Qj5XPyK4Caqny4Hs032fwd9oaqgreryTqvnWnkUCzq2Aq2vE9lfwTB1NJB7iv5f5r9VP5fHAIuORo9rNWKq9t7wYwYvZnG7KFtYJfnzx5Oj19+iSqXUpfSd9JPn0fFpWCwtYmAEAyxRgFjhDAAFlBBrlH/g+ySaJ+3Vsw5lnfh6lKoIsq+ySQMP+5bUqwSz+owfdbAlO5/y7dzzPomQBTbU/T1eVl0zFvp3dn542P5DMlH8lWyTftcaRMLNX+Q3SUXk5+Qr8mTCd8id0E0mRlue0A6kOv0LFXVMk6Cx9V1Zel0yuYqvryff+bVVOQzdl+tQqKrIcA5PANP/QtYFLIZvNTOpC/837vw0GWqs6Y8Oa0xenLJsgoKD+ve1Yey3+z7MUSq7JT/j0X9mpQcpqFdkfHeRACY0Gnv3r1Jioo5T4zK1PlYStZtamNqiEp7wOqBMkOnytA7TGS5lt2v0NgKvj68PAo+n/9+s301Vdfzn4NFWEBnAZ+vCUd9+qizU/FHgSYKnU216N6FIdLwB+A96kyi+65AYySYKGoHrWzOx0dHs+nzN9EFeLY2E2X51cRX9s/PJz2dvennVbtSQd0AOKDftAMkH1W88mEaHwNKmKKBy8uz6cd9MdccZLqVglqks0D2HV8choVq6hS9fLVq+nlqzfTV69ep73Z6noh9jqHB6FrsPeycQmC2552qXpFdbqdnenN2dvYv9BXgv57tUz4FJAPP6lDu02QrkEGfe/lOkA+mvaB3CsgffbX4PkNxCuAOmstn09VqHS/bIT8Mtk311Xat3EtZfsyaJTyCJDqYDo+OYmKT/A2FU9VkUm6sR9qkRX30OEdRNiAKk32WDfpfe0702/dDdpFZdm7tG1qQ3PH12KM+EWSMcaAngBcpkNJZMO4JjCV/FDJJ3vIgz32NAkYlH3y/ZV0z+np06hI9cMf/jBsh9u7PFykWXHbF4VeAUwImIoqeZcc7NCrXPp+1H0m0Ud7VMUNpJPcR3D/QGPKCqXpzyzth7Wv1Lg1Z7dTdd+6GifSIStdB/n96ls2J/VfP+jB6eV+hOtd2RCXHR+v6LCiq2tjcxXHDq6osaO6D7+bVv3LQZOr9sFtxWAf6OPse8bu60kWPIFfPozkFNpLxkb+3tIYnc7uE/rfdS3Ufo15uN/lcVDnV9+X+bzDahY/1a+PfKF1c6Kth+bg/qH61xhW9rT2Dsvlyf92+XyI36ouuOdPFH7xebq8jPim8r+PxXlraU/gflnVDT7fEe1d5zkvOG3qmJeuefvdb0sZ5V+NJ6jdkV8peZ798jwl556MLvH5aD/h/Fr1TNWdj+mr3jOifZ2baOfjG43L+Vx/L/HxurGKl6ruoU3Ji8dDtWescqZ2ltZM6+syX21NX9NVH0rzcl53Xqo6QXxUx1R1U5XZkbxX/VnlZdUnyLjtSO/5WPz6Or1e11M8uE6nVp3ncanKMyM5rbRcN5+RvljiNR/zPI48aqZVH1+tOlzXxumsOdWxjcY6zyfd/7X2aMSjih+sm+u9a8QHmk6r86684bap6qp672htHlqfkb9UdU7lxxFdvR2PC7nurvwl+f5atCs3fx35eIgfK/38QJdvMsYRbV1mNfaq83wcuub2sOqKdXxR+cv1s/R2bW+dzXc5W/In1q3JQ3R03qt2TeP03/6320/GIPpXva5ripf6nFw/bcBUD63W5vqGAhsKbCiwocCGAkmBDZhqwwkbCmwosKHAhgIbCjySAv/lv/yX+9k65YXAQ4F472r5XiU73K+K8VBw5JFTmU8DH22qaxujjflDwcu6+ddnD0opUKwxKNCUyS2ZCOSJL6O5jYLlLS/1saRIh2gAhnq4Aa9G0Byr0s5D7Y6CMEuBmYfaeni84zH6cwJTKbFP10ZBGg8U1oRDnqtBqBqQ1MtH3eu/vV9fH+eVypf1JXcfcwxmBRgxksNKdw/81fv9JeQq/e6/ONC6id/ry+JRILfSvQZl+eyJJS5LlY4eqHyItx667nOpusPll2sCMCzNzwPQCnLWl1Uaj3hFa6q1FsBjFLBdCnxCH9pTEvVIx1R6am5K1vHregGjgKX41WVG61llYB2f0249zVmAF57zFyiaAxUN6XfELz4Gp9foZaUnk0gf1/WqdHMa1ZfMSoYQmEdtVR6qzzEOJVk4ff07l3uN1dutLwxcPmowuj+3Wj3BeSlV/H0ALffcAKba3Ylkpl/+8pfTP//zP09ZmerzPEk9KqaQdMTJ4ll9xhOXaUNz03opCVY85+uo8ToPuj5SsodeKIinSIpTxQIBq/gsvtJJ1iRWBSioVaASTytZDYAP/2h3ZzcrvKhdyVnwIzM2u879aoOXbJEQ33haSXR8FrBrRQ+QzN1OT85KOtN0fHQ0PXv+fDo5Pp4OI+k1T/gmwV7J6wGYiWRQrW1SKml4G8meqlp1DpDm8iISC0midFAdY4ePuTfBR5dztRh0SrbJ2AFTkezdXnJsb0/HR1npilPeBaS4vblOQMY+Saa9ko3kWGsoG8tvJT+rilO1T5JF6SLXB7qXNqAva8iP+EDjqjpLtKJtPx1aCfeMSyAe7uH7169fBW11Crn0eIB4WkWJtgotoTeTsZXYmNVXkibifwdTkXAYlTUiiT/vi+o4p8etUkyubwCqWnUB3usCtiJR8fKChNQEUpAQG0m6DdCmylQCRmyHzAPGup6mraxgpXoWmVRJtZesMBXy2JIIGBNAAtSGvyiMNZK/2BJ2uS8qxZBgHEAoaJd6QoAvvk+ezn5mMBUlPBgRCWf7+9PBPm0Ajr/JqgaRRN0TrOHLXJe76fqW6wlMTjqTnE4lICXUZfJjJh83mraT48XvIeSSlPhb2yVVmNCa70y7WwmmkiyqaoR4zm0n8xdYMRLp2hgSkJLJ6GmvIv0vkpizYhdMkTTXPyVX5twSCE0FgASBvjPAX1YNmGcU65PJDUqcVSU5hkMCLPwy82aThazDkwoh9PjBwXTdkmOpbBDreEPlCqr6kJSc9wdoLqqd8aGtq4GpPEnU7TeAgncXl1GlAVASdHj+/Nn0wYcfZvWWBnaQ/QVM9fLl6+nN2dX0/vsvpo8+en86AJwYwMOUJ+YkMBUyLTCVXswmSOplgDBOT08iERiQlNtygalIAiZ5l0RebCTJv9JNSvhVe/w+PKTi4HG02fVtVllD9kNXNEDV3v7uDAyVvcoKTCTUU6Xrak5kdR9J+kxVJVLPpl1hbJ58U5MnBaiSPgw81Var6hv8ldWpEnxHm/2AEGPLsDOzj9GADcl7vTqL63j+VvUr2VdAmQJNkeiedOW+lDNABDGnAAE2cEVUwtiNqhvonKz2dhNVN7CH11T2u81Kf+J7gFQkXocubzpsltftTC4O0Qm718AJBqbKebRKKk3G9HwAWtvJzKM9lu7z/YB8iWoDK7267516G2KoMpXAWEoUCl+u6T5Vpgwfx4BP0oO1H/9MO2GjDvYDZIFER6L++fl0cXk57WyTxG5gqpaEnronKyKSyA/vaq+TlQlvw2YLeCBVBQA4gLGtMhXrw7O0l+M4aBVPpung8DDkEEA3FXCQL36urwDWNsvWDnXI71hP1h7QN3Yae6HKPj005j61wFRat1j5VrEE8HNWwOgHYqSPnzwDkIofRApgNvolQExUNGp7uNRBuVaii6653Koyle9ruC8ra7XKatjP7QROBDD7tldrgNaq4AU9AZ2hx+Ab6cG0Q8la4l3XgdJzWlvxj3SKgNi5VviugEg7mIr7BHQIwPn15UqiYtrTtNep0xLcMMt6M4O5FgkwC/3QQLsCjsV80F2COIUKSsvk+6O0D01LNRBfgJK2s0rg6emT0HnQBRAPAPWUh6zKpYMA8IUdTLW6X2sVfPTKsgGpWDOARay5/qWuTn8Q2wL9+Hf2NgGCYVeRa/TgXAWuJxwHMD7m1KuKpf4EwJXAN4Gp9pBnVau6vYlqjnHgRfhjAPf3p2tkB96+hcbTdBOVraiKx6EaOwGEwvfUHiPtD77OTsgj/QE4lF1SpRhoipyfvTuLdYJ26BeGCZiK9QMI9MXnX8R3VAw+OjwKMBfy847KQ+cXMS/uhV5ZBfh0Ojg6jMpUn3766QyiDdBT8EgeBsHavkPPxMEFWQXLgd3oEOw/PzPvNUALvKZYgH7XvYnkwa+PYhBad7cJ2sfwrGI8Lmfhi+/szFWxvA/te/KgCn4A6CY48Pj4cDo+OY4Kg8wLPZp+V/KnbOMqGBffNP1T11chd2Ebk89kc7RPpc8OylrdR2jO6B/GqcpQ+EqsBQAnKkfxPDpC+0D6EWBL8QSehfaMb58DQxqYXT6s9Kfr7g8++HD6+OPfmL773e9Gf5pb1WldTzTJDr85NldhX/BEtQeUjuz+tnSKKjYnjyr25uvufoDWWX2z/w6AY7M3s3/VGlB/3S9oFcjawTWyY6Kh7h/FmWNuTT+mXsy9gsZUY1Qe4/H+K0/7Poi/JRu6r85/yRfxNfR5O01cjlLdqoJftjqi36qu7vf4nHSPr3PdBzu9FB+XrPq8eU6yIb9B9F6a+4i+eqaO39vQcxpr3/etrmvlE62tdFDl6xXZKP6v71WX5lO/l69R5+l61fusay4ecjuq9V5a3zqGOkfR1/t97Hy4TyBQlz3vQ3N4iP+Wxilerzy9xEtLPLQk4yP5H8m209zn5OOT3+/zd3kere32VlbKHv1b+t5l/DHrtrTmD8mhz63S1ee1jsdGumjE774OTn9ve4kesjfVD+F+92OWgCz04XvYqnerfhHvVbDPavxKlYcXDi6yiVVaVrkf6fTKA953lbWRTdHz9DWS1yV7Ixu9TkeM+h/JT9Xt9R6tSf2+jsF1Tx3XSG9U3fGQbnHen+Utzr/pgOeRfarPOZ8t0aPqyxhrbojukbzyjegSsebmr67TIfdo1UOY9/qqNFqi6xJfjMa6ro2qQ9VutaFVNrzNpXVdsvOul0b6aB3PrxvH19XtS3N3vpWue2hMD63HiG8rb1YdUW3akn7ydh4jl6MYjJ5Tn/we2ZRR+9U2rtOzD9Fxnb0bjfGh8fh83N54W+571z42YKqHVmxzfUOBDQU2FNhQYEOBpMAGTLXhhA0FNhTYUGBDgQ0FHkmBbwKmGm28FbxYDkbmabFLAYmlAJQHCUcBdg+aeEBi9ALH+67joO11QdZHkvNewj/PeRIK/fZkzn4yl9PP+9I4SVYYxAgfO6xH36dc4H7Sdn90FLhSwOahAOJjArWPHmS5cSkI6n1G7rgBzEbBIg8Qcq+SCZ2v6j2VJyu/8qzfM+JB3eNBI/U5CshnH1l5whPiK/1GwVJfr9FLgBEtFSwdyQdtKPlX9K2nlK4L6Ik2anspsa+OVXOtAUMPyld6LAX5RgHjkQzynV4CKpjJd55UUAF4TjNPgBBN/cWUdJC/eK/8U4O1ztNKtFlKtFD7/hLCExf8+kPy6jQb6eV1fO6nsC7xDm0qoVynA9e1XeIr1+UefPVx1oQND8ZWefWkJ613TaDyl/dVZv1Foq75uKrcS6Z8nWrSjcY4klcfv+uR/P7+ybzZvycR9peasQ43V0MwVVamUoL/9nSDjt1KYJVOphcopdoJB6hwzV9uieddtpynlXyjZCTGqOQ5AXFoX6dxzza0Jb3xPAlaqowlGpEUzzWSfdUfiYw5DsABmSTmMi4wRq7Z9XR+fjFXnKEN7qU9f3lNe3yvSlJpaxK0k6f6X7UT7hOsQIKYqpOo8on0hyqIKJkMOtCfkmREKyWT8fnLUEPx1gAAIABJREFUL7+c3r59E4mbmiffQy/GBACDH51QHrxNgjEvHQPYyFpnFivXOLE+q8dtz9WlmANvNnf2dgJIQ9KzqkUxdlWhkn6kHcmUaOUgSwcFuOy43PI3zzB30SwqvRiQSfqS9ZJcax4CjdGOEvu4psoAmVCU17Iy1fIpm9JrnY9I6M8T2TVm9y8ks6nDM3kWECOyx7WsjHA40yjaITm4VVuizWMqA+wleI1T+w8PDqaT45Pp8PAgElgz2TWrPQUEhQRpisvcXk+vX3813dwAoMsqCVmlLCtG3V4nXRPgkRVQAtjTXtaFP9uAVq5XM+9la6IyQVTR4lT6ViEqc5kbEKm9AE9aJaAq6hUBimrVqZgUQCpAMQG8anLi+i3XmZfjmfxM5appQm7z/TrJngApkv7Ju6v+WrY2Y8FiXNKFoZWqS9Hub5WVWmWqnEcDfTR0Scy1ATWyD1WmApAgsGLaPJJV0SUJEkExJ0wjbH8kOFYwVZ6+L3spfchvElI1z5okxTirHpGd0ffSUdBWciD58+ReVTRxeay+8H3/0QBprTqVbJ+P7frmdjpvYCrNh6p9L168FzTNpPAOmvvVr341vXz1ejp7dzm9ePF8+uCD90M2kDf5T9zvYKrnz59HZSrmxryYz+effxkArmfPspIO98g2cY/AVIyJz4Ak0HFKPEy9nuAo7qEt6Ikuz/aedbBHq66InLrtBOQDEELrEoCDy+tIVn/z5iwSzdEV0iXSoczTgaC6Rwzs/muCZxMEJ13o4Lrd3ZRd93mkR1UJJvWXWk+ZUfJgaoEOoEr+adVRLKE1/DZ+Iim5AQLuEjjhVYxCvlrOjO/r4p6WDI7dDpoA4GxrqsTynOfdtLedFanQrdgoAVAC8uMJoTOYKvWmXjQAYLXiRQ2Ys6pXmAe6Kv2HtBfu888UK8lG4q9O51XV477v7L9F4nNWy2JO0gcOOlfsQWAqPsunkQ0a+Y8+To0JHsl2ABlfzv5MAmWTnumLJ5iIfg4OEmgo4DZ/ux+W1UuyEmZU69yappcvvww5cT/cq7Qgc7Ld2H1AJzOA/BwgViZMuW6SHItGtAHt4CG9SlKFJN3b1yLno8/uuwhMJT2ja6If+ij0CLbo6ioq36EbNJ9cS/yr9Mc0Zvc1fH3qWolGMyByf28CkBnAwqgcmmBm2pXvyNgAU9WqObSdlXZuEyxjvFtpOZLpXPv0F7iuSjzoP/mz0rX4VKreKR2Uz+N7XAZgjzaiYg/8RnWgufqUx9Hug6m0/3L74/ovaZhJ9n1d24qFqsrrAPWenD7NCqw3N7M+p939ffR+Vl/KflJ/xXo2cErf56UOSNAKP6pwy/rg/68CymgXfTbz+d1WyBo0UztRefMGenX/Jf2EBIs5mOoGwNbdzWw3qaoDf1BtLkAwsefD3gPG34u/oTW+EGCqAMbs7kfbAZq6aZUDY0/AoRC70+XFRdCoV57dioqo+DUOpsrKf/iIO/GMeJAxY+OZO+qaZaAa189/9vPp7dt3Qbvj45MY7+UVew18vpRxaJLAt9MALO8fHgXI85NPPjHwJjb+MgBYAbo6PUnQWNNpzEk2J6sxCUz1fAbny07Ldoq/XI9KTlSxU3aYdXd7xGftK91PYw2ZhypV+Z5F8sF30AGeUD/ad6iPBCwCLE0QFD7F06en05P4eTrzaoLrk986mLqD8xJg1gEm0kt8d33VQY8CqCHzst+pa2/iwAbpHo8LSP61X4YXAMYKyM4gAdOLTqIhz6k97etiv9j2a+hY/kkncg/rKYDib/3Wb0/f+c7HM1iecUqfSYa0jtJNUb0wTruIUwISANgOonC74GOVHZGvqn26bLn7Bx5Pcn4CHM7aaH11reuW1diN/EDfB7tt8r202xK+T+BqrxIrGqovH5fmXG2Tey3V71E7mov7GL538DF6e/rev9Pc/Nq8zwzSLB9ANuvrARjIZdvvm9s2QLXvXXyO4h3ZI9cbDqaq7TttxUPV7o9o4fSs18XPorPbQ++j0mRE3+o3qi+1KRlXuxqX+7B1rKO944i3vA39XX1s6cl1NBvRr/LQ0rhH86jf8VlxLd+PV1lyXq7rsMT7Gue6Ofg1ja3+dr3luqrqJ7+2JAsjWldZcX4Y0VBtz7zBYV2Dfz7/SouqW0brUr/zca6TKx//iFeqfnRaVf6usuEyX+XLbYPLzehv51nZAsbq8WiNRbTKvVceKLEkoyP75P61ZE7zcDvotos+Ru82Kj3qurqtdD5+jI5wfl6SqSVaVh6ufO76NPcu/WCE2uY6vh3xzjqe8XFV2a37Hq2d+zRDwSrvy0f6qMrHcC0ioLIKmBv1N5JDv29JR6zoiTwp4l7zoo/GK/6XrVb8YIkO9xts0eAFcKfLXf17SaZ8HpXPGO/QpykDG+nqx8xJsu68UvWvr7/zfeW9x/Q3ktOHeHBJ96/jwZFefez4XF4r/6jPJdvv61Cf1dwfI38P0cT1xEhHVhs/ij26PlZ/IxvzGLqNeH1kG6t/77am6r5KP1/Tqm90zZ/ZgKm+zspt7t1QYEOBDQU2FPg2U2ADpvo2r/5m7hsKbCiwocCGAl+LAt8ETFWDLGxoa3DhfiB2NZmqbvxHG2S+u5/0cL9KTh3PUpCiBi99kz8K/ldCeuBEc67zGAWJRoE8f34UVPVADn9/EzDVuuDjcpCGBNvxCWGjYI3aqUG42vfSWGog7DHMW1/8Oe/o79UgUqTmzsm7HvzzwE1NEHIQhLe7LnhfwTQ1mLWOhqOgkZLfRsG5qAzRqjKM6Fb51eVkKVive/xZJXCMAqijRPVKg7o+I7lT2x5kqzLg41+S3aUg7bqA3JL8jeinoDZzrEFR2hmBqdR+fYkkunKdv/1lFm1XmXJ6jPhI7akdPe+6uSaFqG+1PaLfSHZFz8pHzqdaL7+X/pW8yXWBDqTrnX5KJlRi2kjOl3hCcuOJSVWGuKbxa10Zq+sBf/Gttrguvlebzre6prH5nKqOcTtQ2/fxqn3XJyP+GNlh2eLsOxOe9KP7VXnBnw8ejIo2AFS2I0mVhDQqU/34xz+eKpjq6opMPhK7SLTLhE1PqPYXuErEVX9KavV1qOsjuouuShKGTzJR9yASyrgvk2MzaVdJ9Ep653tO4hZoSrQQmIpEPPFB/k5ZlHzlOmUCofO4EqDF33mKNolrAI3izg4gadUcSNjLxPU85TpPgya5NRMqPcGOsWiengSsJDESpgRSc/DRnFgbp8TvRuLzVVSxycohqbcywZPPCUIjMa9VdYiKVVfT5UVWArq+vm2JrwlM2d8/jKRLEqiVOJeVJAB/kH6epQ0E9FIit/qW7lFSv4OMfP7SieIj0cOr8YluooMSsyWTbvvrSyQHJTi4QM/05KfVql7SoVXPuY6gbcbvFc7EJzznOiMrkO2k7FE5ICpFcBp/B93MumECmHYRJ6OT/EodIIBNrGUC8Q7a2rDGVJPaiQoV/OaevagawBqRQEhSb1Y2YQzxr+mKpHmr/NLKpIY8AsJo4B8SCmcgEunPDVSkSh7B35zm3uQngAmRbKwEzVb95u4m8FwzoKqdAI+8Jpgq6UIyuuvvoOH1zVzR6/qGqnS38TmHnHo7aEf7LTlcwIms4NAq0KRkZ4WCJMSMpZpf1Tf0SNqInWn77l3cy7pFEjPJzbpHVZoasivAVHtZOWeP5MiWbIU+iCRdXp5rPA0wBHEFpprnYXsk51nxG/pQfon7IZIhZibQjZLd3b9GZ9IG90d1tJOTuF96QjKoZHj3FWQ73U+SrAfgIhLOFbZNEEH1XeBhwFQXl1eRvC4wFQnGgBK2d3ZjHaVLeB6QFFVDAFMlSOq96eToaAY2yddyMJUqxkjvI3O//vUX08uXr6YXL6hI8TRsBu2r6qIS2tHz9E/1BFU11HgSIHsb4/7qq6/iN3YUMBXACiUQy7Ygw6GfW6Uv5DATLbeCrxK0dhmAqqwykQAD7mFdlPitioyyF6ydqjH6i3KBNlQhSz5FT36aohIi1bmYEzZDFX6Tnzx5t9s4/nIgtcBU/ZnVpF/5diS0C0wVlWYawEWJ68Efc0J3P6CFOWVVNAEls/rJFmDolriuNpIfbyM1b7aNUS0FO5xJZMGZAjgZmIpKfjMPB85RnzNJV7agg9HGYKqlfY5kVCAT92/dR3ffPtcz9Rb6D30GYEGVqTxZTZV1HTisyie07/6py7LGter3wxtUkqJCCOAEdAU+T+613X/L59LHkJ6S7qB/yQGywXi5B9tF0v+rVy+bDezVI52/5fcwfmQBHaWKJVTvUXK89JB4G/5AHrmewHyA8+iStBVJY4FR/PVS8o/79+mbXgcoT7ZzlQZ5P/qInzvAUpdXAQ5wUL0Aib4vEp3Em75PlNzMvNp8RPmUVBs6wAfYz0MAWCd8BfnMntgdeqUBuOQ/Q2eqHs2VSJuBr/sY+k/6Cswj+fYKiumThB2P6mT7QX8BytS3H7SQdgYwVcojAHEYnWpKOYYEJne+7FUqdU3rLZvpPqDol+uZstx5vVUyC16AHw+nZ89ezJVhOJRAthE5wJbnHDqwNHiA8QWQustFyoKd1k71TipTFZC468vwi1tVWPqFdvAs3wGSSx9Hbaa26Pt9xpCA7jhEYcrKqgJOoeNVFU40B1hE2wnuzmpC2GLour93GN8h7wmmSvARhy6wrlTsArgOqB/+Q5Y5HAA6h98bY8m9ASwVoK3r6+kiKudm9aTcn92FreNQAGzDr3/1edi/AOlHZaLr6dWrV1n5D+Bqq97EXATEAUwF4Iq9K3MLwFgDmtH+TtsXXV5fRRs8y5yYt2jImNBNALhynQR8T3/N4yrSM9JzLssC0NCubC7zkN5Sf6pwxvoDKpM8znYy/PH0Z2VrVFVOsqj9tw6uYK0uLq5jL8F6AOZ+ClD82bNMrm4HTIQvG4DY+zZa1+RDMdfcL+daUGEPWjFeHWihin9RIfD6arq6zMrQjFu0kd/CmPHtWCP+BuCObyabgJ/puk7+i3wbZAL9wdrvRfvXcXgI43Xbgl0A8EVF0h/+8H+bPvzwo5VDB7odVoXAVml1rmCcshEgTMDfUQ0v90jy/bQH8/2seIJ7oJF4UXpHvtkojpzxAPT4/cpUsjVun8UrGofvR+v9I32ODyEek7+hPavvEUa8PztJ7kfZ4SPz/vURlamcD2u77hPpb9fvejYVu2zT+FAMrYHzF3973Kr24XTQfaKV+9nuK8jm+iEGtTJVHYPPU/pFv92XdJ9tiR4+J59z/Vv847/Vl9NVcRnnA43faaDx1na9Lf09inf6884HGreuO2/rvsrH3cZ7TG611dG4fOwj3lv6TjRyORcf1LWt9BE/6dnROq3wuR1Q4fOs7VZ6+prp3rqm4nf5oM6nlQ+9/bomzsNV9/g81d98jMVAdOsYnD6yzaN1qfwo2Rnx+BJ9RacRPy3JRY1pqo0qu7LjVd59vs6xS/zKPVovxczlC6dN6VWEpcNkl/hc+xitpa+h84jrPdFVsujXKg18ziNZdzkareNoPURP5+kl+o36rHbF11f3S9/x2/2+UT91jM73o/mP9Lzb0cqjmuf9WEFWHa2ysY7Ofs37rM/4Os7r0sBUPr+l50bfr/vO1yTua2CqkSxVn6W+R/hafWdwdvXkikEDdRxLvOc6y/92W73OZqkf76+uU7UFVV+MeK7a+ZGc3luDRxBy5AssPVbHWedRn1unOx4xtLhF6+S6tsq/aLHUf11HjVvjG/XxkD6qbfh6jOxCtR18lo5y++I+ruuwqlMeQ791fKT23MbW9Vxavzr3yuvu/zktNmCqx6za5p4NBTYU2FBgQ4ENBTaVqTY8sKHAhgIbCmwosKHAoykwAlPVDfTos29s1dm6gE4mEo8BLf78KAi2LoCgZ31D7oGaGpwYBURqgGhEvKUg1VIgyWlRxzZ66TQKhPg4Wv7qo9e1rsnS53v0ayfFrqt4NAqw1HV76PPSeJYCZR4YVHLYEr+N1p9E7zhJ1F7u1qBNHbP4ovK691uDowSJ1o1vxK/+XaXtKPgqXiE5WilelRYKlFU61+Co02rEy1xXska9l7b1ksZPYKsvCUVH/700jiX59HWrf48ChnXtarujl4FLwVIPfvIc9ykwzzV/2am5e6BSazB6MelBRbWlsY1eomru/tv5R4nOtS/XcS5Ldc2XZMDXrspQ1Z+1faeVkn/03SqIIGXHryUN/GTk+29Tfcyaj/hxfhlbTlnUfU5z/84Ds/Xlqr+k4j7X3WrPX0KOeKLaB18HrnmyPPT1F0HOjyOZdN6QPsoxq/JLnsK+ahvH74ViLLcdTPXLX/4ywFQ/+clPps8//3UmIIZeBWTD35nE7Emh6kvJI4xFCT6i7SgRxfWuritZTknQzEEJwnynxHYHREkmdI12I9mqVUAQHQTEIjGLeyR/+fIXsAn+S1ZLYE4k2yVQZBWIlOPeCkAS9ynRvd+XiVd56n9WfBGIKgAx7UWsdK94yoFpelagKSXjSFcrwVjJT57EGkmc5Km3FyskkZ+cHEdyWZ4kTqL+RYB0MuEvEwZJxAVQRTLj2dm7OZF1e3s3kg8BXEGTTEJMvgHQct2SKBmbg730Weus5EKdMq411pz0Ej6T8vLET+YlcBbXnRekS/TSWHznL/sdVOKJYi4for+qnuVaWVJ9Ay45HyR/9CRLJa/7C+yq67S+0COqeky303XwCcmjWZ2KRPmwP5HomsmxnOhPYnb8I6E5ZD31EsmsJK3G3GnXxsrtR4eH0yEVCfawaeiA26hgkbRvIKEtwDMNhNkqs5CHK919S0WYqHaR8qBKUHyeX9K1xHTa3N/LE88DfBAVowSiyt9J+7yWtCBBdzeAVHuhWzKJVMnX0Q9tkBAKoCvU0d10e32VQD7ktbWb4Ka7AJ0BTAr9E5CITJqPSljYikB4hSbNkUJPW/WU8FZVoYG9bm/exT1RXYf+SDJuijCTh7M/AA/82wFItdsqhsScbqfrC2TmOipAMLKo2sAJ8U3vUAon8gVa0qYqbAncmTorE4az0komHq/au0yOli+TVcP2pr29rEzR9S7J0lntgHu5jo5I/kffZ+I496PrkP+0PQKi5H5v1T+ItPhI1hVYrduhXqFQ/Btgquub6fzyKpKmBQ6jWsHz5y8auCz7kM9FZapXUZnqYnr+4vn0/nvvTccNTKU5I2uff/75RFItfATAgcRa1od7mPOXX76M6yQdP3lyGknNqQeziovAVPAifZP4m2CqBLbQFusLcPXt27MAhfBMgqmetspUFzE/ZFu6nDWLpOOrq5n/qVDFuN68fh0J7FSY2NlpYLwA5aXdiPFdoqMvApDHMwBSSNw9OjpOHdIS++H51Nf0dZ16hCpVrSqQ9CGJ19hLwJYJpkq5EEA4AScr3kR8CH0G8ilARx141QFYwRkrz8L3yE/ymMBUSQvAUnPFt1ZpLhLAkdmWmI0eYK8cc9xBbvI0c75fSSYOHQCYKn3OAJi2v5F/6dmQm+3u42U1qsZvAbAUWKTplbb/k82KhPHQgwmalo1Y8qclL9BOgCHfK/m+QjKSPlRqqgBTWWUq2XitjmyMy7l8IdnXuues/fMZ8IR0QvortwFwuWz6xrnBxyDflmdl/5EZyRP6RXx8dHQYQD4S6KFf6Myms2X/5SOI/wWiQM4AKvEjn1Hzkk+MzhMAQWCq7e29BgpKe1b3MvIFsIf8kx8rHzHWIuxos9N2YANrhN7iB9sGEDnBVMhdgucF3Nf+AV2Ruu55yBPjlR7UPc4HWld4IMDrRwfT4XFW5QufNAAVCZKXfKcPnfwmn3fVX0mgjv/THtXpo2fF486rGmva8rQzPMvaAqZS3/QrIAb9uU/H5w7cYKxSOqv2TWuUNiF9mORZHR6gOJBZnnIUo9YvgNGAj+6yYq0qUzEuXwdsIyCHlK/M6ZMdTH3bZT8AKQEs798F0Cl8qrQv8oFST6TNl95h3qwhOh4AV4CQW+X67Ld5J22fkro5K1ymSuUmAd8T8A1dA1S5kyD+y6uLBJLfJm+kXk3+pL3d3YOwHe/enSeY6hrfO/dIHKaBLsCPwf5hP45PjkMvSceGf6aqZRwUsLcf/QrwyhCplgXwj+pR0B0ahw8OuKuBrOAfQMqMC5rKFjsf7eztB5jqiy++CNpIV4QPvZ3AKuh9xR6vgamYd1Y57VU/V0F+/SCYvl6pD8R/2qNpL0/fXrnS939RHeskAct8j17gnwDs/JbMKUlXewn5yPLTJFu6L6tS6XAMgKO70/HxUYCUTk5PY22iLexu2E18iV4FxGMRWbEq/Q3Z05hTgKluZn8ROjDm1OfIX/ovAlNJvrTXZHzSp+g8eJF2P/zww/CV6EvVBqvO0R6aNuEH1gmduRMg6qvgDwGsGBf0BZhPux9//PH0O7/zu9N7770/+5ZepQA7p3nGvqvZd1WmChDfdDftxPxWwVTVNsn2aU8kQJlo4TZDvoJ0qNZeYDbRQLpfY1Mb7l/o2khnu22vbbJXk0+ga+7XSHtyzX/8e/2tMdRYGt/PMm+x+dTd3a9ftT79mvdV6Xh/75GhKunlOk7vz+kiuo3G4HE5+RfaY3gb4m3Rj8/iK37LbvuzPp91tK4+pccunP7ensddfV7elnhIa6s1rHSQnXYe0NwlL3pGPsKIf+ua+/rVsSzxh3zNyteV95f68u9H86zfjWjtsuf3u95yurif5HQRXcUTGpvLuK+v84joXO+t7fv4H+K3qlsey6ujcYtX6rrW8UhfxH1t3zmac9V/Gqts7Ggd6jrV9Vmnc0Z0rPpH7bv+kHxJv1fdKX0umnk/TrMl/h/xLOPSGNSv7/Gq/uCa9Jq/x1CfrvM0PrXHZwGxKj31nOygtzei58imjPTZurVweyOdMNLnWrvaZ5WJqtPrXln95Z6Y2MpqZSqXoXX2rc7JZWhJp1TdNZpLHV9d3ypbdYzOg6NrroNWdGM7JG5JNz6ka5dsWpUD4ryctjPSa35vtQfO03WNh2MzgFjta936yPcb6XB/zvm28quedXmquoHPI7sx0sXVVvp8HvP3ks4Zfb9kL9fRbMl+jOxAlceH+Grpumi+5FOu45GHdIjbBe6tPrGPqfbjPtFD/VSe6HuI1Spx4hXRTvbAbe9Ibkc0cHuwzn6ObOWSv1fXeTRv/859T579s7/4002hjW8qCJvnNhTYUGBDgQ0FvlUU2BjMb9Vybya7ocCGAhsKbCjw30OBCqZa2ryvC7is678HT5bBVOuCph6QHQUyRxt2D4z6RlwBdwVnvF8FFNYFAGqQowZgH6LDQ4GG+iJrJYAR2Z3dxVkKSlUa1WCYB709SDUn/EdSx2qife1r9NmDkaPAy2i8dSw858FeD67oXl/DJXoPadMSUjS2GgDVS0695KKfSEi8JkFk9fTC0bg0Pk+Q1vgeol+dx4jna6CJZ3Z3emJ/laHReiyNw/sTT9TfS3xVZYjPHmT3oPEogF2Dg3qprHaX+NX5xOlc5biune5VMrbWnfvU5yhYXcEeNRjuc/b19HmMArNLetUDobUvp7nTFJr4Sbcj+ag84DqsylhdG9elzh+uT+t6eVII1/zl0kjvj2QNIOSIHlprB0Toeb1Mlk5dorP3p1ODK72rHNe1Fk3ruozor2f9RchI/n2+VR/Ufkb3qk0BU/KeDqbydcr280fy25OGMgmRE/dJcvrFL34RYKq///u/j8pUkUAUyYMkGlEFgmSylCWnG/1FQnQDEKkfjc9prvloXUcvdLlfJztzv5Lcte5eeUFJyUoaZm5K4OGaEjxlAz3Jhe+YoxLVErwQHB8/SoLPqgaZCJcvUUmsyhep0CWrXmTVgwBNXCsZlDYSpJVy1LlBa+B87msteULmSVoT/3KPEtmYHz8kK0OzoMtWJqurOgBgGqqqkLDLcySgkdwWQI6WCEdyGpVZvvzyq+ntm3eRzPnixXvTixfvx8nxfP+LX3wSicFZsetuenf+dvrq5ZeRiBqn0LekK8YtEBTjVnKjn07OWD1xS9VXuFcnrauqhPSPJ6+pIoxeaFf7TPtKJpZMKmEvqjE0gITsEfdkoixJ4JkwyT/xjqp7RPI8FZLKi/TRC1FfV61dzoGEY0AY1wHEoIoAfEFyYNIkq0xIh7Beyc9ZzYiEWCVHCmhGFacU8YQEZWL2xfTs6ZPp+ORwuouKCPDKRSTtMoZMZqeKxGFye/BDVrPab6C/AB61pGbGGIAQxgaQoVVvI7GW0+gvL6mSRLI/LxATXgEAKnk054CsSbq2t1IfsZbHR1RA2YksZQBTJOpmki9ArkySZn4kNVINDR6/A/hxR+LtTQeYtTnswtfhP22RsZ2VoVhbnp+2ojpOZkXPmrFV6cpkZOYIsCtAjJEYPU1XF28T0COQeVSmipaiXXQoc4hqFte3c0WE3Z1MLCchOBOFG6Akkjd3AkzFdcbX9bh09qpvquuZ0N1qarVKWZKBfMmeCYm0Dz+7LLAWSqAd2TbnPflR9/0hreJqpZIOwMnkKHRFyl/ypcAE6oPfVKU6e3ceSffoYXgQXYXOIqkaeqE7pC+oOPXVy1fTmzfn03vvv5g+/PCDAOLtt+pN8Bm6g4oFqlyDbgNMBb8zJ/pS1Rh0lH5ka0jaZR1TTyYYjYoKVCEkSV52jWm9O8uqVGfvzkK3qmIGOlVyTwU1tcM9SX+t9130z7p99tmn09u35yHrJABjkzORHr8bfUSlrq2QkQAqvH3TKrocBs2gEffSl+Yi/alqJ4xT9gOw5e4eALvZmod9X/2X6+bAqOQbgY667nffpfs1CXYIHXtzGwDErF5HEliCpRNMpaovmRzGugP8IpGbBO/ucpAxi6prfNXG630DbkwdliAGzG/auwRTCkyVGISAWsaU2XPl2BrMcgFMJWBcggEBqFE5kApj+az8D/lBc4K/rYvAdL4fqYlsXaZvZmBXAmazqgT/Op3ThinJRuAAeIjP79YtAAAgAElEQVT+3T8TT9SEnVx3ATr7Cb7wYALr81cCSnuVDvlWjEW6RsAu6UTsgCrfwf+5HskXtIVt0r9qu7kHnmUutIG8IcOp4xIwFzzT7LJok/5Z6j/4hwMBkt4dsCpfhN9p29NOScZ5Xm0jx1kBo8tIH0MCDALYeHAYdJJOEwhc4AKeQea/973vTb/7u787/cEf/MEESPSnP/3p9I//+I/TZ599ZmsrgMtOgBAE6KGa3vHpcQCq+Bd67XWCt7hHoCb6TmDouxWw37wHCEBiyrD7MdXHr7wctrD55jqogDYZI98DaBAgWgnl6GEfl/hV65WV0FhL318kV+R47ifSiSnxF0KGmz0Vj8tvnDVc04/RDyBygJcBBEq/i3+MJw8cSGB/2q2ewJZy00G1YWe3d8Mv0p4hAcwJTOHfrOcAtDaAa8z7XvWtnhybNfSyQp+q8nV5F5g5ZSh0IiD1HRrMww5ybrkXODw6mMIXafuYrGB2HbYk5RnZSJDr3e3WdE01OuZ/dRs/AVilitkNYKyr+A0gCkAk1anwJwFWpbykPG9TLXUn5SLWELpeXoQPRtUkaPv2zdvwU7CtVIbCh6VfbDi29fziMsaF3fU9RuyPAN1f85MgNdcHrAVrMhs31rhVqQL8lvanA/ylC4Mm7VAd1yfaU7hfL1srXvPfik30vXYDQ19dBV+xJgB+FOty+ZPfID9NvKs9nvSIfkMrKllSVfjJk5Pp+XPA3FT2pFJZ59ucP4d7OKi+V2yLSmjhM6Y+lXzit9K2xqh1YFysG3IbQPywb4Dw3s2ATnQDfhj+E/qbdeI3YC/tq9SX+pOukdy7/8nY4lAQQOkhS2l75UPxGfoCfv/ud787fe9735+ePn3WQLvYHR3ek3bO/YbZLtrBKvhbuW/ogGrxmcefZBNcb2rtdb/m5TZHtiX3pDrQpfkqAaRu8m0AJOczrYnGIv3lvDPH/y0OGgdaNDPm9mw2wu0Pn6PHlWosUHOSvdVzit34Ptz5x/0f/c117dGrHGnuvm4xlqbH5ef5eviaiKfUh+SvzrvKdLX5orPosMQLvn66d9TWqH++0/jcN9Qc1J7Gqr6WwFTiwxFttH6Ky4lmTh/xmo/V9ZeecZ+0js3p6u04P42er+OofbmOdD7ytqq/63zozy+thX/v6ype8LmO+qrtLvVf5dE/S19UvTBqa2SXqp4aycZI766jTx0fMu9yq7GOdEa2G87LysEwIxqoHf32g5eW5NefET0Ym9uy0bPVLiytfV0Hl1NvQ39rXrqvztN1ROVjb8/npbl47KbqWOfHqod8DqMxj+R9xFuuWx+Socp39X7pqofaqfqE5+TXaV7+3tEBeNob+L5nJKNaI6e5dGzlybqerqfWzXlkE9bp0yV+f4iuS89Jh42er3NakQViKhwI1f6N9PhobUe8Lf4Z6Rruv6NybvPNK89W+RRfVJtV9faQv9pBZvgULitug9z2uq9Df5LD3AvlHsNjrr4n0Ph0XXwvea28qT2q/CPNs+q5dXLzkIyPZMDXZNSXr/tIJtzuuE2u99YYjuvJEc39uxHfVJ5yPq+6e2Qr6rhdrz5GPkfytM530RzcPlWeqNcU91UcZaRLRvp6yb6Iz50+dX2dR+ocnWY+n6X7XL/6OCud/Hn9/e//6i82ueGPMZKbezYU2FBgQ4ENBb71FNgYzG89C2wIsKHAhgIbCmwo8FgKLIGpRpvtUdBg1M84WLcMphoFO9SuXlrXAJcHLGqQzF/ejAI82ozXoN5oI16f98CUb+oVpKhjUaCmBt5HQQN/2Xk/wNBO0C9J6qP+fFzeDn/XlxV8t/pSI1Ia52YfCrzWoFftb/S50tk/a51HQUnxgoKFj+XxSO6yk5WXAnU1QKSgeg3m1bURTfmthE4fW6XhEk1HPD16kavno5JESyIa0bAGwpwX9feIhjWAuI6fPJjl43ea6cUU1wWM4G+nt79wjqD4nAh8vxJRHU99WTuiRZ2nXnQoaK0+Xd94u/4CmfZrcE9jekhe/DnXsSPd4/1UfhKtawDzITBVpYPWSQF5jUPJFVV/OU9V3VjHVHUL113Xr9PhnTaZKKKkFn2vlxC0oQQb9cc9zk+uV6sedj71l1/OY6NxjuzRSL+6rnF61XWo/D7i/3V6pMqh1k1JvX3eWa3C1yrvzcpVmre/zAEUJDCVKlMBpqIyVSSWzi+5ScRjrfqJwu4zRNWLa8AP/cR/JU5W30JrIblz2mk9dbIz1wTEER0kB8xVSXQka6lKlEBGAlPpe9ryBM4A5dzdTBfn7xpAKhMR41+c0A6gIhPQ0MY3N1nZg6RCJReT8OgVe0IO4kTr9ImUMDySNX3nL8z04oTfjLXqBr6XHZJeEz1T72bGMyATEjtJ2js9PYnEtQQK5Ys9vWAmSZNrJDJm0vFWAKhIQHv+/L3p8OAoAA9ffP5lJOwxVvq4ur6czt69DXAL/fCPdlWByk9uV0IVv122tNZKOhVIyu+nPyWGe1K6klOVtE27kgfaFRBEay+d4i/rqg5O2t5PlHY7rWe0DrJ/WieNUZWuxL9K+su2plahKBNeQ7c18JbPIWnaq67wLKAREmFZX9ELgAygp/hpOpP+qbpzcnw8XV68C94F3CQd0KvlAAJoc26gTJAw8EQABKIKz04CjEgQ3s8E4TjlPsBWrbrDLcmsVMjCfiIDyMnNnPA460ocmyy/NF3fXIWPg4wlvomE3TzxFXAF1T1CnwBGicpbgMyoJhPlqBqYKpNfQ1G1BH3uy2oQCQbLChQNTAUgtNE8Zt2mnknF+eI75wuwbHeiatDu7ta01YBgAcyiKtA1wJDUqQHQaBUpSPAkMVnAOL6XbWRu8WL9jvk0YEdUKctEaPc1XSdW/ekvTee2m96V7yUdr4QRvZSWXErneJ/+rOsW6aSRH+P6yWU7ks9vetWfrHqRP9JfjInE7LdnWWlGlakEpgIww3NKzqJ9QAcvX76eXr89D/7+4IP3ogJbVDZrlfcEpgLMwHxJ4id5F13IfKk6IsCUQKf8ZmysrZKB0WUCSCRYdz/WzUHM3Atw4N05YKrrSBTGFvETax0VpG5mUFv3NVvFttubSATm+08++WQ6OwNMdTt99NFHrY1E/EnfyC4wN/qFPowHWkjX1YQLnmGcqubDXJkPVSuQ6wAkNsBWrucqYFp2Sms9b1NlKq16gdu5BBz0g0KuA4CIjRJoIQHK4TtAp4bZSRt6F9/RRia/N2ENQGOrxGKHkLiPFJV7dhPEBbgzgaJpN1XBL3mV5gVKBOTVamxxLb0dA44nSFnJ3NLToadaZSrJaQVTOb+Lx7RXksz4fklz6TKaYKoEFaCPMiHc/U/aEW/xN3yrCiAhZ1GFMn001y2rfokUYq6ZKtyhQ4OG5qurmhRL4SAUyYaANN43FTITgJbVLQXQZZ6AcWVbvaqHdJ0S5pEv+B7+d39AsuY+qPwL7kvgXibTC0zVbWGCC7ofpYqiHVwjO6SqdL5XoU0H0ZwcHgeJGaOqY8kuQxfuR/6+//3vT7/3e783/eEf/uH0b//2b9M//MM/TP/0T/80ARjV2OhPeln6jb6z8szJtH+UVW2Y9+tX9Afg/WYIplKSl2IZ6QPuJMBY1R09mNJ4LPfNCbjOvWPGq9I/yYo10uvoMv6xRkp2VaUswCPaE/i+Lu0CfkCCcXK/klzaQ2KSxVHMIIFAAg7rGdkt+vQ9kXzFBEMn4Fc/4iP5jynLvdoj42MdtP75XIIg8lAFgW3TT+I6bUIj6QXfg8QeoR220EFt6QtwUENfm4b/bpNL4JNVEMTnamAq/K+oGEtVnZ2d6bABntK/7zqXKocB1GpAqTxcYSfAVHkoBL4YIPAEW8XnqHKWgGD2jcn3uc8AWNX3GLmvlFzosA/8UmiiamzYpFj73f3p9PRJgJ9on/sYH7bQk621jlqfS8bUqjSGL9YqhHplqpAlwFVtfYJ2d11fSsdwH/KZh2rkHkL72ZTxpJ90OPd7LEUy6/tr+VHaq8reISfQwPWvZFB63OM2ki8BKlXtj+ph/Eivv3hBFc4XoR8Eppp1Sei+rObm9lJyktVLAVvtBB104FTwfwNTud3hb8BUh4cJSMc+sM9gTXkWOUH2swLo8/Bn+J57ATv1PWg/oEJzdpmUvdLaMr7rOBQjD1qgHcm45Pc3f/M3px/+8IdR4RSwl3SR212vit71LXauVbwLm5cuQgKPViuVj8bottX36donitaai9utEZhKfvtstEtVJ/n/nkgveyB7qr7EiwLy69AFzUO87X7FLE9WhdF1afVB/H7pPmgufSker885LTUn94n871WfpduFAFK16paim/rT+upZyXaVXx+X84TG5+vgcWP3zzVX51vZSn/eeWX09wpPNmDdSF9ond2G+byX5uHrLZ3lOk+8Wtv1sVbe0fjcPkovaxyVxnzvfKHrD83f73Naq2/x0UhOfe6j8dQ1XJI/jVF24qG+Kl1Gc1jXt+bktNHYNKc61nXt+bP1uceMrbYtfea6WmN1e3aP39teTnLraziaD9dd/kZyVflen6WLR/SqtNQ9Pk9fw7qefp+3P+Lpeq/LQd0PVn4Vn3GfaD4GzfZKupqbbKD6qLRbGnfluRFN1tF0aY2Wvh/ZvofacHpIf+l9AWMbgalcph7iI+dl2bXKA7pHuvAh+RzpFv/O/dNRX+vG/BC9aj9V5qt839MlxFhaDNP5t859nU6qfsc93dAJGHHeJR3rz7nNEr+P9MGI92Mebd/t/mL1sap/pZhHjfdIPkVb14185zaXvms/vv4ea3E+c//ksfre+f6hdX9If7n9dr9hcS3bhapL5btqzq6j3KfR9/puiU9HNsx1VO1/6XO1XWp3RLeH7LfrA+c/5w+XpUpPjUXrLzBVXaOqr51fqo6qervahqojR/Z5NO8lOlXeHfHJyJbU9jZgqq+j4Tf3biiwocCGAhsKfJspsAFTfZtXfzP3DQU2FNhQYEOBr0WBbwqmGgWY6iZ2NYigKgc9KUEb69FLHdr3jXINmvrGfRTcWNrIjwLZNdhRg9IecFCQqwYdPJhVN/1q3+9ZCrAszTNPoL1f8cPXYSmYX4MxNQChQEy8QIiEzXbS/4CTRgEpzWXUvweFKn+M1mgU3NFaZ/LIw9V3RrxJsgf//AWEB1zrmvtnfylR2x4lM4zAXr7eo+Bd5Xf1M3qZEc+XajKVR7Wmlf414DVSFjUYvxT48/Vc4ikP4DqtarBb43La1LVyGvn6KLDs37kMVplXO+InrZfPwenn/PeQch0F9zzwPbq+1OaIT0Y6Vm0y5q8LNHQZ9ADsEphKfOYBaq3lQ3pzKZA60oWrOqsnzFWZXXoJIQBFTbCgXelh+vX2agCaa75ePs4qIyPe1HfVVizJut9f/9a4XddWu+d2ZnRf0rQDqVbXK8E/ookSJ/jNCeYkwJHg9Omnn07/8i//Mv3kJz+Zfv3rX81gqqxG1X5Ibm4Ja877ShR0e1/BXloDf3lUXxQqGVFry5gFruFef7HANdriXlVg4HkH9EhuRI/+IpmEYype3E7nF++yEg4JY9AwThPMRESBqWgnTnvnMHmS7XYynRS68D1AFb7PhFOSnvOUb/+n+Y9+a21IPtwjoa0l7pF8RnKaklABeETVjqur6ej4ONaNBDte5AEQ4PT5q5ur6dWrr4JWJDlmNRQSJ5NWSkKmTyV5Ms7f/u3vTU+ePI1T6ff3OW38ePqN3/judHJ8Ot3c5On4/MTLwl1OpNya9g/2g46ZsJxJo1SO+OKLL6bPP/98rgIjmfUEOvGx+Elr5S8MWS8Sj5kj10U7rxyg56CRkrlJ4KM6Dc/xo8pl4g8B7vRCnO+zIkY/CVwJm55UGOuzx4n8h/O8VQGIcWgMADZIQowqVA0wwHPMOSqhtUReKlOFDuElaquykQmNeSq5V0UA+EC/rD08wP2sB5XElMyT9ycgiYTK46Oj6eztm6hOxfOyd5k02sBAwaeZaHD+7t10fn4WiY9Hh0cJKtrLKk0CtcXv+NH3gI62JjB1gBfwMfnJCm6pe/SCOfga4FIA7y6mq6scO58ZNwmSkvcAH1ExrCU8Q5POK3izmYTZgTrSD0pwVgGqlOlIsI0kZAEsEtDEP+mkTPTP5El4ISuJ7UxHewfRxtUNeoLk0utW4SpSmlXMDmjltEXiWyRi8qlXB2COAFeimluAMFU5J8eQ82g6vCkO1f/pdiWvB8iEKkVtvbvebfpn5mdVOmvzjMTpBKlJT8JL/FPFHrc9vmcJL7tVsVgZZ8tvT1Be9hP6lkIuLVHdq2l5soEqUwlMxXOAn0i23QHEajLPHAFTvXr1ZnpzdjE9fXoaIKLTk5MAVMGXSu5X9Rp4miR+knkFpkI3AHRAX0peJZv0EYncAYq7zUozR0dNf+zHWmcVkwS0oO+irVaZSroGfZOylnwNHUlWzs+5hsm7WUWGv7G/VJBB1wKmevLkWQPlps2V/mPd0C9UDEz7txOAWaqDqBqg7tX6QV/GyQ9jFOArEpOv0QWCGN4HKwz3CIGHTJ9i5C+KB6L4SquelvCklM3EU7aKlsGPVo2m+Wah6wFgtQSa2CO36nApHiTFdwvbQRR3E5jYrFKQ+8IERSYINKrrNVBNVhpqwKSmq1If52ilC/gtsIb8GmiHPKOzRCP3caq/5XSsfk/202Wn068B4RsAM8ew6lfIJ/J1EN8qkcwB5mrbfeD0j3LmSZudrFozVybsdlG8K0B5xBaCn68jGZ/x4U/xHdeUwHZ8nJUqe+JpAta57+oqK1PBGwnK6ABt5sV9UWHn8HCW3QCwztWtOujY6ZC2Gd+EPvB1E2RHBZXgoOYPdd8iq8YFkNgAFbFeARTuAArJZLaR/gM/x4Cp7u5inAAdsHOSE+Ye9xwfT7/5m9+dvv/970XS/89//vMAUlEdFiBSgraST2Wn1QbfUWnv5MnJtH+YugMav36VIAY+ewUo/ANV2eNZ3xtXMJWkyfcbcf9O2pvUJ4CUk3bcp+qwzEvVx9CtAnDym39c07gkG5kIlHa6H1qQ4E6NwSQ8DzEwIKFAeei91OV5IIB0gfw6pz/PB99lRGxFh2nPqd/QMkFF6WuID7td68Av9ZWgVvz/9M+gD/SQD+z7t6xqJb9MPnbaiN0deDB9s7Srqqozr1KbZ/o0t1tUiWVzospUyatUjJJMpay1aoBh49L3ASQVvBDgOnhEvnaudVZ2Q19fT1QjDfBO6Kv0WWadyL6gVQPUviDpQPWorPaFjGOP6Re7lHstKvAeh2yG3xi6J/URn+nXgWfSQVeMPe7toLiUS3yw1CFZsSuBbs6/ubbpC4mnogJsi7WIB1L3p9+v+7RvkA6Q/pY+qXtj6V/pQvgVP0d8Lp0l3nB+VdI4NMZu8xl+Sj8GEPplzHJvbyf8Jn7QD7utsqp8ALgobXauufrUmAFG8cM8kVnxrFemcpvGc3omqo+FLujAeAe3sxehWifzR4cH2Gu2G7kODoSVTXP/0/f++LDsabQ2snOSjB/84AfTH/3RH83z5XvWQID9BJX1SlCS5/AVms3QHh9eDCFoYCr14fbcdZXvY2VvdK/2L90O9WTaBEemn+e2pepkjdW/j3FbZT3ZWNm46iNElUWLmdc+9Fnj9XVwHvW/u56+X73Rr1W9Xv1Ln598FH9+ONbm72mP2PVzP8RhloPms0qGR+voeyC1Ve9zGdKa17URjSXPSzQa8ZR0Su1/SWeM+GLUn/uqakv84zpPPKM2+h4zv6nX79vrfp+PbXSfxuF2359x/pMOHvFE5SX52aPnRz6Gr/u69kf9uF13vl2a02NosiSXIz5zGrr81nlUXVV5T3Or9KlzFg9U2XYbUduqPDS3cdd136i9OuYlXl/Hg67vfG6+bk5v3TOS/4d4r+pFp53Lja9Z3RNW/hjxEffwnA6ckd1YWjvXQ4rFrtPHI/1e5+J84G0t8dkST49o+nW+E12lw/RZtlbxBvl79f3EUl++DiPZeGitRZ91+mbJLmi9qm55iC4j/fDQM99ofHhF81lcdW/WexzpjiprdXz1mQC1N7szaq/SyGXDeXRJd852jlhGO1jL9xXuy3lfkjn59tVnqnTV/bSneJHrRd9TuLxW/fWQDhrJ6Ui/reP7dbzrNPX9i/sSrkM1frfFPm/Ro8eHuh/Ms04L92Ee4uu69t6n2/tq+51+9K1xPWRjvJ2RbRnZN82P366vZEudZ5d8tHvyYlVt1efI5xjJfaXpyA54m/XvdfK+pOuqXVg3Lo3nL/7yzze54Y8RgM09GwpsKLChwIYC33oKbAzmt54FNgTYUGBDgQ0FNhR4LAX+Z4CpfNPfx/H4ylQ1QOGBDrW9FDReCqCPNvUe3FFQVe3WF9e67r99nB7kHvXlAXGeGwVXPYBe55kn/fZEiaXg7LoAhfpd6juf5bRvTqZeTpirAbhRQLyOw+evuXlQ33mmBnMUIFOCjxIWHsvj8Xwk4mWyl/qt/WjNRy8EdW/lTQ9k87e/sK6Bn6XPPo8ahPOgqT8f95VqMlz3F+wa64j262i3LmA4GutSQKvSTEFhzXEUEB4FoBVYdbmpgVklXdSxLOkD3aegtuYlOV7ijYd4bhREdWCCB3vrvUuy6/eNApZOs8cGKH0enrCytDYat+hS6TTSLTyj8dQX1WMb0U/S77w+a9P4Q+tFu+InD6wrQUmJzpUHqyy4rnY6yuYsyY7adX6rf1decXlcmv86XeDzXLJDGsPoZUC23Uo7FLCyKlM5DZKWAIGyagYJTiSq/+u//uv04x//OP4GgBNJz3esB61nIqWS4cX7jFeJaW4rq/5cepHu6yjQhuaqdnWae5UrPmfCIJWXMlnOE7O01noBwe9MetwJMAjJlCSARdJ207sBVmrVEwJg0JIdr68vp52dvQA77e5lIhaPAAiJREnybbcBYLSTrSfAakqGttUP7EXaK40r1j9TzXMeJEZZlSEloTK/Kyr3XF5G4jwJxqzD27Oz6eVXLyORFKDL6ZPT6RlAg9OT6ZNPfhEAp8j/j8TxfPmetMjqMJcXl3EyPG1dXlzlPPcPptOTp9PBwVFLZOSkfZKjL6e9g73p6fMnEwnSR8cJNtB49NJaFV4SuNOrJpHUJsAC41CiId+5DuAayW8kEJJ8zD+BXnTSuNYzAU4kA2YiNn3Sv2RJ1736lUBS3gaJp/zjO67TPwnRgCCYg4BOfSwALjjRPZNnRYOvYi1ugy6Z7AxoIsEeb968nsD0xImeM3A6fRdVP0mdm+NQlQCu7e9l8nRUWtreiWtRYUDVYaLSQIKTSNakMhW8QmPwMryTNCfBO3Uucwakl3JM0ivrn1VctiLZOEE0SukNHm+ghN0AVCWYCtDRwf72nHidKimfy+pNCcwCzMDYBfBMvdB+WjUfkiW7HMOrN1l5ayuTd2+uExxIUnwCNrru8xPXu9Rl9YqoWNVsDZUKgt8MvAE9exUOAGLI4zTt3Galgkv6FUhMFS30ojcARA24SnJfqz41e9tBQNGjgama258J5QleCFq0gXvgM2Uok4PDXgbAM4FpAYgKm9wS+wG/tSoDCfxpFetU6ew2K4og91HBYjuThaWzEwAEkGwv+7CKh1kBjUpeWTUpdWz+L/Ua7muvqCRe1lp4orGDqZA3+kdm4F30D3qQ74L2l5ehx96+PZvOL6/jvqdPn0ynx8dzJTXuox3uIxlYYCraQz+k/L2JRGSuC3ypaiP0pQo+AiWgU9A/B/sHkaAMUDbnlDoiKj6dvY3x0Q7yxP2yhUqyz+oJvUpkJg8nmIq/P/30k6ZrpkiIRh9HUn5LsJVeoh/NgTHCwzG+qA6SydDy++SX5P2Aqd7G+J48OY3kZvSWgJUCyyUQwfeICRZ0YF8k7weQrwO4pWvlD+a6CeRyO+3uHUw7u/vRcuq0tGPYH+yt+s0KmKn7YCN+soqcwHoNdKSycsmBbciCbLFfS0AV9hg9NQJTzUVh0PnsjRsKIwABBqYSiCYBtwLewpu9op0n17qfUv052bjq7y/7/w1AeQfgNgGetX0losiPxh8SsI574VMBkKsftvpZSea7ocs6QG0VTBXPNH9TvIbOEH0EHEH35NreTcfHh2E/vT+BqQD0CSC6WpU0wQ70gS4ieT+Bl2nbxZW5X0iAQALAOuAUPRYVeG7ywBZ4ogOJO7i8J6DfzqAfyVzON22D71nFlooNZMXGBKKFfo2KYFkNLPV7VtphDZ89expy/sEHH4Q+AnweVe4a+CgrHe3GXNKHgEZ3wcvvv/f+dHx6PO3u7zV7fjm9eQ2YKsHJ0msCJvO9x2SgXSbfIzf9YIkaA5F/urvHWFTVK2U/kn6o5kPFUZKAdnenJ6f4iwczcIG1Ym6Mg7UTf0gmEoTP/DK+EvQGvDD/k+LRmvbkeO13eA5dFr7wXgNnRROqWJVAf/mOkpGocElFJ7umfafvtQSkSj7MCqg5Vj+QAzALBwtkRTgdpADdkTt8yOSvnhCYvCiAT+o7AEvSI3EtdD+qLyuC+b++J40aetPd1u0MpkIWWBQOVzg4ZEzY0u2wy5dXrUrdFX5VAmyQDa7dUIHqimpUCVKa7jI2GcCkBlILkDuV8gKYl3yZQLvk6wSuZrUq/D2GjZ4/vzgPIDc2HTAN84XXE9SwPR0eHObhFICbWqUK5g3t3rw5a5VJBTBMPrhq/rHvO4OHQzdYBb+oaJq6jbYTXHm/mrJ84gT59QNI+ByAoebrCYghuXd+luxxzfcR6o92aQv/RfymBN/UJx1U63tZvlcVS4G48YWouEefJycJUsLX0eEiWwG+3Q2ayw+bbWvje/mV6ZclfZXQp/6vLhNMKF3MPSnL+aMxs19QZaqU7QQTAu5iXLQHXyCvrlvnAxQayEs+4n1d2/bNsX9NMJWSojU29osAVH//938//B2BaOVDZrzhPpBKeiHmj48XFXCRBfyCDqaSHhE0XcUAACAASURBVJ3nbJXtfP1k53X/SvvzeqT+kV0YxbHFcyvCb3zC96KXx8483nM/ptUrlbvOV18e2xNvV79BbVae1Tjpv8bFtJ51Lj5H9afvJIfV5/F+Y89BhKoBfu/P1w92cJrn9zWupPH52vl6c939PY9bVHrqs+soH7vTYvRspfPKXsxAx7qv2vCl9qvvLh/S+Ua+ncfy1M9oLUdrpLk6Lzhv1HXW5ypn1faNeGjkvyzRpdvP3pLTel37dZ1ES+eRJb4djWck46P9gNPSx+p91TUYyfdj5ub0qW0s8a/rj9H4RjKQ8qfYQdtl2mFno3E4Df36khxX2R3RdkQn3bdOb4mWlfeW9JX74ZKrbgNWQYpLsuzz17Ouq5wf6jrId3FAr8tjpS3zc93vY1qia9XnS/NYWq8Rfz7mO+ny6p9pPA6e1z5+3Riq7q06bKS7Kj94G/f81DKpkZz1fWne/JCOeuw9lZ5VHz5G5uNIK/OTl9ZonU16SGbnNvNl1GJlqpG/U+VqiTY+hoh8RYwg/QT9cx3g8iC5U8zD5WeJhlUmR+2Jt+oYnAc1tvW+Udepfv+S/XP+1Th175IP476E3g+6fyS6u58k+mrvoz2X+qBvB7D53lw08PGM+KjqJ+mH6n+s02nSf+v68n68LZ+L03WF3/TupgXbKpiq2tpKB/oTXV3+Rnqi8t2IB1x3j/ir6nYfX9WXj9HZIz3kenVdG3/+7/9skxv+TYi8eWZDgQ0FNhTYUOBbR4GNwfzWLflmwhsKbCiwocCGAt+UAl8HTLW0aX5M3zrReBREUjDBA11Lba57+eCB4qWNdg10qj0FGhS8qf1o3KMXYktj8gBCDVxXWmpcCsb5/fztVSxGQf4arOCzv7ypAbvaRg+I3Q7BVKOAk6/RKEhZ519f8DnNa3BGAS19r2d55uuDqVriZktOdx70dfBgYA08jgJAI14ZBayW5GYU3KzBvsrTztd56mpPaFTArAbIfJyjaxrf0hqPAm4eYBsFKF2uPKj5UEC4BhxHa1XXbCmYu7TOzrejwKHTQ3OrL0If0nkub/5CavSSex3dH6JzHcdoLR4aqweoR+vm/COZrvKuF+oux0t8sW48I11KwtNI/ypgrBdJ3KNEvKjs0k6iXtLDdXwj21T1cJ23v4gZzb3q3YfWYt16ap7SCTWJo/Lq/ZcaMcKVLrodEFihnxwoXUZlDJLsSHCiks/Pfvaz6W//9m+nzz77bAZTkZ7MSeW88A4wVUkohg5KtPJxqfKJywUDVN966eJJE6yxKnXoxadeyoxeztA37SgZns9+ArzWXacGMhaScg8OsvoPSVKAg/KfAAcJfhGAhsQrngNMlQmTmSSY9nwrkhOpFqQqDlS0iZTuW05zT9ASa6GxaN4umz5Xf2mnNRTvM0oluHliN+MlcfP99z+cPvrwo6hs8v4H70+nJ8fTT//ln6df/eqzmO+r119F1bGXL7+KJDfAVnl6PtVYANKQ4H4dyZMALG5vSaYkeXxvOtg/nHb39gM4QNLqi/deTEfHh9PB4UEAnqgAQ5Kcqr1INrVGzEsJ3apmwPwEfALc4DaWREsScdUe98IDnnjHd/IbPIlRtBZgirGospLoK55VG0qE1ZhIWOSHNmR/dQK6xsw1AdpoV2Aqxs0/aKJx8yxJ4yRMK+E0AHQtGU9zD3BP8/FUFUEnzwrwIjmCx1g/96U0r6zYc9SqpiW4RQCOBA1l8itgsABEbWdydOhFfgfPX03XSr4NEFGr6MGzVGCjIkec+k8y9da0u7c17e3ru1YZQACF7awGd3RwOB1Gn/uxdqkzyDJGanr1I77veiX7Dnt1dzNdkZgbFQUScBEAn7kyXyA/kyYCROgvuonKCQ202JLruS3bTtAZp9InKHKadrZup9vLTJ67uLxMGkR1ujzFnvZCP7TqWvhuTdPOVauCfwKYGSiraTtqWK0Wm5A9qrrdlXq1a1XvQk/p0KyQkUm04g8BkWlHYEeuq+qLZAv55Fn42ZOAq810+7vi66DvgtaZ/CpQhvg2vwPkcTm9fZfVDLJqRY6FfvcODhqYIPlWwKXLAA9OUZmPpGGqrx3GvYALE0xF5SYlaiODJPLKriCbDqaSXkhwQdevAhUqkfrw8Gg6PjppQKUER6A30VuqrCVbdHh0MOt8+uWHeamSinQCfQhM9dlnn0zn51To2ZqePn0+nZycJjCqgakkDwKZMj++Y81J4FdSMe3JZ9Oa5JwBVJ1NR0ckM5+ErlY1r5HvOvLx3OfRHNxvcqBc19dZ2eXo+HTaPwBkdhcADNkCeMDtZMhzk8ewo41/Uw6i9luTbQGsdDxy2m8Surf5UZXI3QbibJWpAvDSKlOtA1MF1kLV41pFItlc2XAl8UpGmIfvO1x23e8RiMhlXn/7M0nvBJKg4xgTOtvXi3blS/Cs5FZgKu4VMFi+s8dlVvttQPAGFJcedX8071cFPSVM9wo13Nv92ZRz5hEyHZWDVJk8xyqZk25w/hVduQbNVDWFeUinOQ3v+8X91RFmJtegg6m0r5C8MC9ILlCi6Cpbk5XMvM1mu8yvvQUQ06rpSD9L30mGGTP2RT6Hy3b6uR0QJZ8WPROA6oO9AGCh/3b2dhtw6WJ6+ybBVLQlwE/6renXOV/KnxFAxmXY41RZKfJm2tsHjJjglPTBEjintRbfPX3yLCoM0R76HB3FviIrY+X9Lgepf/LwAuQ6gR5ZASyBBTNeLsCN8Z+A1w3gAACECoWhA/cSOJcV7RK4lmC69CU84Q0fjPX0ax7DGPlUsnc1EZX5qgoqNgn6Mo6s0AWojuq1OR614bRQX6r+Kj7WOgHQi4qXTTkkvj11QjwbKrCBqZgT1S+bf6fKVPgrtCuAH3uW3NOlvoVHGOfF+VX8zgMlAAcmEJX1w3MRrwDQAbifssiaAfTLar4CFe/v74Zfl4Cys3Ygwe70/PmL6DcrqQFWwd8CbEwl4gRX5ZET29Pbt+dRdY3+8Leki+LeAICtgr0bgRvYrdFJYG8dUnCzCqaSzlXFIvn50l3yqXSfJwBK/2of4gdfyG9BDmTj5KMJbCT+U9ur8terNjEW+TisYfocxEKm2Me9ePEsbDogrQRQAYJLmQ0+amCpPAQkgWLSTwGms/CBKh5L1jmwQZVmNf7cc+c6BT1ifFsrYCrpC/SVqpHxHO37vEdgKtlYt4f6+06+9h0gxjxIAxrz+7vf/e70ve99b/qt3/qtiUMt0InaNynJ2sFU3v6qvMWpAFG1jd86pMHldr6/VQ6VbZD8emzD71Ubqz5/Kjvd53679EMda9071v7Fv+KBea81A8WXUyu8bdkgnh/1Kfvp45Se8N++H/G5uA+i+fteo+plp1H0HYDjPCiu7nk0d427+lwj/ur6INej2k4+Kx7l+tzvm/WkQMItMdv9B+9nNI7ar+jr9HI/3emy5E/6evg9voY+J9FeOs/52Puu46/zdH52f8Pn5PzjfDbi/1Hf3ifXnV81pxENR+v9EF+M+Lf2X9fAaVfnVOdT5WeJz+p8ajvqc9adJXm76gj1s25tnZYjutbrda6rMkWsNA+KcX6vfFHXyOcz4g8fw4j3qs4ZyW7l04d4fMQTGofPmb/dBsOnzquVDks6w/V93aO5znTZlhy7j+PzlG3yMWp8Pr8l3VTXxflviceX1m+dDC5dc7nXXNS+fDA+y28b8WrlnWoDqv51WjsttT5ue5bGPdKX8tF8P+BtVlovycg3oeM6Xne+u2oxYefzh3TISLct8dY8R96jtANR6potyXL9vo5xpEOI0W7vcohJ7g3FOyN5cN25RK/KA87rrpd87aoeqevqY1F71Q+oeqeO7yH76Twvmar0GNFP+4Mam6a9EehfsSKPiWnsFUxV7WmVw5Htq3rX6b9E8yqLmn991u8b6Qj3mXw9Rj6YvvP97UhfaiyuZ5yuD83Jea76R85LI99liXYjHq+0WdJVS35G7X80rz/7iz/d5Ib/j1DumzY2FNhQYEOBDQX+l6fAxmD+L7/EmwluKLChwIYCGwr8j6LANwFTeVBXm//6uwbzMuCXSa3rguHrAk91E+8bZw/uehJRpZMHLLUR57ee92dHwTcPRo/aGtFDY/CXpw8FHNS3xgOYKk8g7tVbRkEh739d8L0GmHrwhMTTTEgdBSaWgrQ1yKOX/R4c8QCP1nkUKKxr5mNVEO7r8X9L1FzFEcwJXKN58p0Hv5deClRe85cCozE6XT3Q5XTy55zfKi0nW6c6vlFQl7F6wv1SoLSucZVXl8MRHzu/ix5aQwUOucfnNvO5ncZaaaJx1OQD8bnL85I+WppzlQd/vrbr6zOiVV0z9VlfpqyTMaf5Q/3r3ppw81gZ0QszBaw1d38ZIt2lay6/I30u+fExVHlaorHPN9vOZO+aoKL5KmFBuoGgsRLCq2x726K/y6H0lut256+69q7TRvSuAffHrsmS7vCx+hhdDkdJJdler8xS5darYaStzpP+VZmK3yQhkYD+i1/8Yvqbv/mbqJKRJ+HnKd93dyRNkbSCbGdCWz+hffWUXvEPiYRK3tWY9AJTid9qQ/NVMrqSaDVf6TyXA77T87724me9YKBPks8kAyQX8kPS9e1dVgeJJDoSw7ZaFYDL66xeQBJ1VNGZpptbTuDPZGOSBoOGVCG4pTLMzXRDEm1UR7ierq9IgiOBk/ZVLaG/wFVynubF2Jizgx2YhxLPfE1FK9GWtSNZ7aOPPp7+z//j/5r+5E/+3Vx9iwSwTz/7dHr58ssAnvzk7/9u+s//+f+Zfvaz/y9APVR2UWWlL7+kKsJ5q1gEsGZ7evUSkMN1zPn4+GQ6PDyezt6dxbwAnJDdHS8fGz8o4VlJwkowFaCANZGd0mnlJNaxfqyRJwEzPiqkUVVFVWv0gk5APddrklfoJkAGCYck2ZHMyz/6Z0xKlhYAS2MSf3lyn/hMFTO4h/HA35kk3P1eVVbjOn2R2MjzemmVSZBvItGRpPioULWVFalCrkiADCATiaJU44EnsloU/TDu3h9rlIlenpTOvfQfSZ07u5HYTfUifhJgsDsDwBiDgHy8qE5djD44jHWlatsFgLJI2swEesYa6xyVM7KyE7x1cfluOrsAaJfz2aWiW6tgw3O0GyfyHx9PJwBgjo7ivkgybhU/dhqQSUmzswwHcCl5jd56ZapMKPZ1C7DhzdWcKKrE/5TF7v9GS4H4yTYyURt5z7UBFAbeMlL1Lqkydx1VdBLUAHCMJOO0X8g9fdJczjmrpEBTkpzDJ1LFhEBgtKpOWwmGgQ4jP8XtqNs73au18/2HwEGqUOQ6Bn7lXvoU0JD7SAAHECm+FrAR/hXoxe1WtVV1nJEW2pKjUnc1K9X2Y/Ih3p1fTG/ens1VpDTmoEkD2zF+5qlqdNgjqlbBo4Co+JHeEO+jM7ifcQKkIpGXtmkHvcJ15ig9lUCPrOgEjwgIoOQbxoD+e/b0RQPPBdwx5BKaSs8wL/gCnRprHhV1vGJJAwjMoITrGDu8CeAVeccWnZ4+DeAW16Q/5AvJhouXkZEEauW+RmCUnji81SpZdTDV6enxDHyVbZEv5L9HPrWvte+R5MdJF2mcVDgh4f0UoMXhyXR1TQL+ZdAtwapZKSWT4pHP3NNF36EgrSJL+CGNlxqoJfywuZJJAjF2t3Lfv7sL+DsrUYYuQVc2fR2tAEAQOIaE6dZ2wzzOvilJ4kru1m/5UMg7MiKfxX1Z2STRzMFYkmHRsNKy74mSZ1KestqWJ6q4/petgp+RaYGBRGvJv/SF65ycuqrYiab9pHTRKZ5pwNW2Eg1M0U8S7n4q9E19it2FN1MfBdfFNUAnDkKrVeJU2VI+hmy/2/u6j6q+uQ786SCYBAWLdrSdNjpprCpvWU0ufcKsGJi6U3LR7UkDReNV4u81MI/TV3IlP4/Kr3peOjvlHWDL1QweY8zQBx0DUAUAOxWtsJ9UntHavn1zFvpD+l1zUhU40UT8GQRosua2xeUXm0bfAbaOCocJNsUnqb437T95knqLNhgH86Di1tkZlcQM2NFAVQ6mCpnPAovz2qQMtG3ICpiqgaunrK6KjhegNCpJXWffmaCba6vxaH+SYJNWAc8AObOCkZ5pSdnOb6N9B/KG3GFH+cfavnr1JgAvM4BwrqLZE4f7Xs9ApI3nZEP6mnU4VfBWA1NJcUXlzqh+mf6WwPIcAJF2JHVvgOQDLBVSEL6nqmidvaWKHToZgFvb7+xiGwFTZcUm6RkqVOETYQtZJ3TtXgCqALgkSH9rG/1Ihdez6A0Q/YsXz6ONPOQCvxK9DJ/nPkg2IH3t6+n83dVKZapgXQNTSY5meWuxhXnNAqzfgGPtAILqO+U6JDB1HZhK+kBr43ZvVY5zfugr7T+4V/pNPOJ7Wukk99mk631Pwnfv3uUBGNgm6MkBGvAeuiv0eyizKYDjoU/2srIf9HfAifonhi+7IP0X9AuwYwesuT9DB+hvgeI4SED7fskIvCswVe4D8tAsHQoigJgfeKI1kP8DXdw+giCLfffNTdgUZA+fDjDZH//xH4d+pA9kT8BPyZnWeVTpLemfsYBQV8y/ValO25t7PY8teCKjYkzy1aRzuy3vYNIVexpKr4OpdL/4fOSH+Xzc59Az9bd4KtvKn2on3Q7UsSs2MaLBfXvbKwi6DXwMmEoyoDl3X6LbhRov5N7LK/RsVh7vOjWNidPqHi9VhW+ffR3cfvJ3BVPVufkeSU1Kd9Yu162Dxu/POD/UNn3uft9Da+TXnV7SodKxiuHJv1giX+1vlf/6WjptxCurstoPA1migfOtt6e4i69jlSlfJ+f5NWyxKDejuXg7zrfySZb6WZL5kQzVvUSV4+73ply6Ll3HI0t8WXlS91VZrTIgW6nf6UtTuZJ46/2qM3Vsvj4ey3EaVr1Vn1mxI+3Bqh+q7hzNw2kw0hPuk9TrLgu+rx/dN5L/ys+u4zR2fx8nGmjtuUcAY+dD50/tc+QfyDeo9PXxVb3ENdkLl42RHI/4fZ0MrpMb7YHEZ6LJ/ywwleRPc3Cd/E11inhEB0DUNV6i++i+b0LH+ky1D1wnZsPBOH7ISLUdVZYeM5YRf0el7HZwWL0u3qx6TzRcktXKk1q3nf29uOTryWeP1VT97XvCpfGoTcmhfEfvy+m8ZAMkm853Iz1eZe8h2i/5ADVGVfWt9y3/QHrNaSH9Qj+in9r2uIPzsOZQ18I/V/lzPtDz8s0fosHouutNb3uJr6rsjuyL84KP38c50qejsYjmj5FZ53nxu/NJ5XHuX9LhVQ6rrnO783XpLpqsm9MGTPV1qbq5f0OBDQU2FNhQ4NtKgQ2Y6tu68pt5byiwocCGAhsKfG0K/OhHPyoQk2xiFCDXdzXp3oMaS4HeOAn2EeXXaxCiBopGAREPhPC3n2Dt7dVgRW1rtKkfBZ9qoHipHaeFb/o98LMUgNf9ClrEqbN2RPZSULkG2WogxOc4DkRkkkWtYLIuWOHtKDC9RGsFxzyQ/HWYdikgtK4NJUnNlQhaJk6lvfMxf/tLn1GwexSkXElCKoMa8bLfMlqPUaCz39ezikYvL5yHRHcl+XmwrMpIlX/NqY5viQe9bZcBX3vu8bkp+Fe/q/I34i/uuZco0wYxDLi39V8KSI+CkyN6OZ28H58D3/uLsMfy+ogOVc5cxhR4Rvd93X/fFExV56/Pop8HdNfpUaftfZlKEEaeEqy/ExzQE3wyKV26QUl6I/50Gta/R+upOVQd7/euk4ORHR3r3dVVe+xzTuuqS1zGXGfUeWdQv5+ez3VVuXEwFS9WSYL69NNPp7/+678OUBWVmKjzkLYJQNF2VAQRb4qPqxzoupLwq67lOSUV1xcHDqbSy2Ddz5yd7/heiWlKxFLiGfcK2EKbus7zR0eHAaa6uyXx9DpBUgamyuSxmwBuZDLiYVTfiVPsW2K4EquiquROJnyScBZJ/xfnkeRGpRr6I1FASV16seQ0yDXqVZekS5kLdCJJVLygl2/8JkmPdj788MPp937v96c//MP/ffqrv/yP0w9+8IMZ5MFzr1+/ms7P301gwn7603+efvL3P54++eST6d/+7efTz372r3F696tXmXDH/fmiriXJvQOAwnc7cyIe1Xuo5nV+cT7tUeXr6HAGIvhae0UWrTftiz9IgCX5jQRU+mS+JAPyw7Pwz1dffTUn+LGm3KPT3pVUrSR2fRYoi4RA/uZHwBHGJ8CXqvEIWMUYxCfyMz0ZR35DtXUCYdSXhuJlra+SB3PdSMgjYS/BS7v4gO0k+czhA0yV/JQ/vdKAdCamTkCsqPK0k+O/vLiYzqmmFcCjBGcFT5N42WQvE4/T76S6DlUKBL7gnpPTk2lvdzfWmeuXFx2MmD5Djj+qOEUlrdvp5i5BTAD2SbIFvCW+DX6ngtz+3rS/txdtU+EugVgh2ZlM04rNKAGfZNz9qAZHIujeXBVviupQLRnQKi912cnKcsmPqf968myOK38ySTT0Rrs/bc32tBeVOEhYvp52bvYD8BJgqgBdAKZKgAaz59mrm6sAkDGcG2jA/OkfLQq9IkETQJhyGROUEHXsGr5KdHB9X30Bt6mSB9crNaFXfJsJuFnNyHViJqNSqeg0wJQk7QP4Yw0EpkpgbcvPbdntqh6i71M/5+gCemsVXPya6zv04puzd3MVqRm8gM2fKykkmEp2C745ODia9gALoh+pStUADkpcxpYxZuYJkEpgKq6jU0i8VSUDZIF5qqIEdBKoTCAZaAZI4NmzrKiRfJ2n4ZN4TqK4KthFIvkhYKoGgtnKykj0I9mBBjmnHGOCqX7V5rgzPXnybAZTsbd28Ezq556sSltKjOJ7JSCLXizDmzdv4+ft27NIcqeSBXMWOFN21W2P29rqd874o5aYp+vVJ482+JmoTHQ67e8dhm1EPwlIFXr7uoGOA02RlflSK2SVx87z9ipg5sOWhBwZPVSSm6a9AD+ljqICTfxuYKqZL+N2HJoGGLJCVwJTab2kE1aBVKkHeZ65LIGp5MdAGweP+xq6TZGN1N5srrCFj4L+CF8jgaGSeyWi8Ax8jE0VkJf7GB/8nknvXS+7f5trB/CkVQdqQPqoqCeUURPkBJ6q0mnq1/ThVYkuAaXoRcaGzj8AxNxkNnRSJOpnYif2TfP2xE/322hfifeeqOM+h/Phfd89eSD1T6eBfKquQ6cZ+KXTkqO/u6wWXfe9iqekX7813d3cxQ/zC6BvszGyRbnWCQRA7n1/gzzSjCoD5qEDWXHv3fm7oN/R8VGABaAnYHbW9d3ZuwAsCUylMUqGE7CSY19JxjXgovZg8uvTLqZN73yfe176SZ8uk2G1Bqcn+HPHoY/4jnl88cUXwX86OKPvHxK0MlemYl0a73mVgmS9FrcCKBT0XAVTod/Rr2nXqK56NV1cXgR/dTBVjyWEDo02Z81yL3Gu6/meVKfveuIcBzLcxjojc5I75APeffXydYBeAoQUIPnVtnJuTb4K6Fj8WPfGPi7n95CpOCACnyNBlzq0Ab8rQOjNtkl/wGwC5HNoAut6cUE1UugbreT+PCrtsvYkUCYIK3k1QeZRpVP6Ng4GyCqkOjAAPxJAFYPY292LQxz4wFqlHsSP3I49k0Bw+KyM5/oa3w1W7yAJ0cArU4kHtYfZ3kkeDD4OAKj0Va5DBUNk3KEDxVx/hA7bT4B06quMxcgW8zf3aG+hfa0AULLF9RANjc91mPer7/kNXbzC1fl5AicBr33wwfvTxx9/PO+dRAP2FIDH43CH0CWsSYLG9a+PIeP4PKtDMFJ/3AU4UWORf5m+GrYo/crcQ+QYtQfTHhwwFfs9jx3IXiqmI13vtFT8SnSXzcS3ZhH5rPEwPvr5kz/5kxg/PmDwVavcKJ6RnVPcqcZjVsBUPBQJvOmjuy/e7fP9+JXbdpdRPbMq89JDaX9HPpTa87ZqHEZtd18p2/V9aV5rlS69FFl5L+RjEH28nZFOWqcvdU1+Ste76//yeXvsoNqq1LdUGF891M9lSfSZeahUnai6lM/OG/pbv11/+LpWOtT1rDOu/Kd+R2vuz47G5ter/7OOr5buZV6+J9DYtMdwwMbS2Codq8/p/FqvyReptHgM//gzamepr9Ha13HXPu/7zqugr+qXuryKrrIj93XQ/ZQn3aO56LPG4XuIqiceC6Z6aM4P0anqvdF6avx9TFPEl5beIVe+Eh1Hfr+PXzrCv9M+eonf6zrU+VSZqzrBZcz9kSXZkH/uvDpqs85rJFO1b6eP7D39QAPtE2mn+kEV4JH7gNxrVrtQx+q6r/Lgkm7ytajr8hg5H8nl7P+s+NY5977PS2DzEs/73Oq8tW6uT+rfo7mMdP2of5ftmpMx0hUP6frH0HEd7Zf0E3uNK3wxAywv6ft1OnzU/j1a4ZsWHlxnO5bsqo9vxHvhNbWDCJZ0/si/84PgXPbEOxqP62mXtXX2peoP8a3rmHU2fCSXS7p8JLfi9+pLulyof/lCI/3na1Jp6DpKbTntRrrZ5zWyB7IBdQ2+rp6RDhzRpuoJ8Zd0Lb9r/y7fTgfprXW8sDT2dfy+JP91bLShta56x30oX591fOTzHI1hSR9qXT0G4nKr5/70z//dJjf8Mcp9c8+GAhsKbCiwocC3ngIbg/mtZ4ENATYU2FBgQ4ENBR5LgQqmWrdxfSgotS7AOwJTeeCoBtRrX6PAgjbOCoZoI68XsDWo4UGT2v6o/xrU0ea9BnE8WOPBokpLbfo9UeWheffgTya9el9La1yDE04ff2YU7IuADsU3mjc1CsrU7zxoXNei9veYlwf+zCgI9Vjentc/UkTstPICpqrtLcnAKFBXg79LL6srHZbWodK2vuDr699ODS2Dr4FLD3pBewdTLQXyR3LsQcwqB1XO6vqNAsTcUwNv91/or06uBk312QPPdT2cHlV2lOSyxOOjwPO6AOvS+DwBRPLhukttVl2wFEz1AJUSHgAAIABJREFUZ12nKZnm68rHNwVTrdOZuqa10Zjri6l1Ora335NHnH4KXutUPq6Jv0ey6jrfeXhJDz7mniormue6NXB9+Vjdw33+IsD/1vid1ysv5j0JGvA16f1nIpDm3JOstyJBlGvwCQlXnCL/ox/9KIA2gCgwGCRBcio5iUk3Ldmq8rj3Kz05SngdjV3z5X4lpOlZ2spTzg/m6jt6qSuwCvNXkpn8A/oRmIffc/LgRKJsVqa6vbmcbhqgKnkPwJiq3GRVKO47OTltp94nKIvk+axmpWRFTvveDdpz7ezsbaswlYk9ABRefgWgSSe+d9BSJstm9RHnA9oiIY3vGYfozd/+Ag7g0e/8zu9Mf/mXfzX9h//wH6fjo9NIoj49PYpERv5dXmbiMJV2zs/fTq9efxXJrf/0T/84/af/9H9P//W//nj6b//t/51OT6nYBECBU8MzwXl3B7rvRyJj/tuaDg4Ppqvrq0jSe/L06fTeB+/PiduetC15VgIVc/Kkc4GZfD4AwzhhnWRhvud+ga7oXeARAaQE2FO/tQqVJzXqHoGGlHSuigaMVxXMPEkI2uW6JwCAeeg0dGgtMJhAXtzLujB+vhPP86x4PMB47UV/6LbwzaJMVXgzkaDceLHaQM1JSRGSD/goxslJ+BfZF3lzJK+q+keCXDLhXjwXYKrrVtEi9CwgGk64TwDRTQOyRMWNSED7/9l78x/JrutM8EZmZORSG6vIIl0iJVqSJcsjWZs93egZNOY/aMw/6t/GA3gMD+Sxlu5pN1rtbmsGY4uSKFIUqSqSteS+Db7z3e/dL07eFxFFAQ0YfFkoZGS89+5y7tnueee7h4mpMYf6Ev06qgXNy2J3pxyhEtgpq86AdhgvksAXUd2ClQ20jvg8n7M6lSpHhT4AGHIb49wpe7t7AYBk9SBWOyCIq1bAiqTuWnmmnhzfDg1op7A3QAoTsblvQUWpy3J+hmoNFwGIIqALso1x4dppWZS9OKH+9BzVjkgDgH3inXsA35h0zjmyUlUAqaK63YyVyAIcNCszgC+jchN1DQCdV5cCSjeQQs8XyIlUAhl5gogSej2BCtdxLxLu8ZlJ7EwscV6G/ABMBbARaIAT/12nuk+S7bv7Z1G5yyq48NR9s0iVB6ATD49RnYggD8hiyFHoPoDP6B9IBqjTd8vuPqvu4Npe5WU8JxmXnEI27t+/H/8xZ8j3J598sgSmUjURgSoJFkAFOVa1ExBzb2+/3LnNhGDMVeNiv8cDMEpVHXgfT+6FTAm4pDUEvyMBlACA8/L48eOqH+bllXv3y8EBdQjABjnRONsL6QRQWJ/xjPrSumJOqtqHtRUAQbZHfpfv5fp+cTuUw33cnl+t6lLz+W7Zms0DkHhywmodGCP5CyAAVcaooJStBq4Y/Ds7CiSAokO1G/IJflBAZzeq4y2DqYIWtf4DZWsovEl5ryDRoCGLLg7gNwKalnUMZQFwrJuVqbLsiV/kj/t+yPW7vpecMUGHoG7o8ajOVysXSZ/JN9ZvyTNsEO4BfXNlKq2TyzATuVUpilVpwnbVPrM/yza0Zqy+5/jJAJienw7J7g5eDl/0CtUosf4EFhG80fhXdsKTOpzPRbe8t5S9Xd4vtqozlFuBOFBpkXqEfiXnAJ0gGyndKTBV1sGaN/vdKlcXANcsAzYIzr4cKgaxjaACgdMXBDNDHtEOwUfkOfht8kFwHXILfbZANbqtWYAGAJI8PqI89fY8WCrR0f1NVaYSf2JcTo+wyQDL1GqNshsCS3A9WqU0AE6hJ+VzCxBP8BVBHNSLrAAjIEX4RbHH4KEEDUwlIBV/E8SH68tgKtBDYFX4MwS4QifDB2pJzuSxemAH9ktD5fpWMVB7uN4eWOMfwFSFNhT/VfEU6yP/HX4/wVSoPE/g2fJP25tle+r3iaerC16tKefh13BSPCqaSo5Ac/hL+A2PUj4q6AJ+5J6ngvdR0Sv8MJQIU5UcHqyA6qYAWwFohbXENADAjspTsxJ+Gvw/6CetUQOxkj/Am9xrssot6Iu2BDqOwzqqn0KZuAyevrpCbVBWyh3sQAUTA0wlu+F8z+rBiwaUr2vNyVrlw6pvtK4xt6i+SrpIt/he031XPCe5cvugZz15V6AfgtCob0R75zm3B84DoB/8MvwGHwOIBtrt7S3K668/LI8ePRoA0ngOFTIBoELFachr+KEB9m+xZvXLPskH+C9gYMwDBzFEtT3yufas+M1KYhcEUEV1Rsge9hOoZsd9O+QC+zns45r8sxIx7kM7aJfzIk0cmCY5dJ/ksh5q4ODku3fvljfffLN885vfjDX56KOP4iAU+IvSM20/xoprPX82qlIZcJmYy+bvSE5d9vSd5qffGjNtxE151frKdnj1vszrWR9p7B53yzHlrMuajiEQTfy3PI5lnZLH7uMaG6P7F8s+xjLgpHdN/fX9zpt0VBuI5ejZHNMWT+le0cXlK6+r0yTTSb6Jz9Pf/eR117h6/Y1957Lpz2c+chq6PsntZlvh/pGP19cbdJQ+UtzE/U0HWeQ5Oq3H6Oxr3ds7uC/nvrG3lz+PtePjW/YNl0Fz2TfO9HUa6173S3vXNUbFRmU3emCqvE557Xu8hO96dkNtyZ65jcw0WEfHLA+9NXWd0qOxz99twekJ7e6Sn2Md6Jrz5hgP9PSznpPtzs9mmtNHbfpxjPd8vN6v2hcNevrAxzCm65zmPfn1fpxPMy9kOQLtYZfx4z4K/tYaiY89JuD2pbdWPVkZW6dN5rxKzsf4dcz29Gxhltt1ekrzE3176+98v8rO9PrK3/XGvMqerpLRTWjZW5Pemg50QBwv4qFNh/r96/RBHu9KX4FHOyz1JR7131k/rtLn2QfS2p1dMj6Q9/rZ9nq/vm/O9tTlxuMW/s4+64wx/pb9XafLNVbxuMdJNuEhp+MqXyT7Wj37lfmgx4vuL2S5cbvhdMrr77KX16rnS/TG0ZMB6cDM51nnuz7IY8l8OTaPrFMyj/b0rngqz2edPnabm+1Hjrvh+ip9meezSt/0bGX+zu2SX/PP3/3+d6bc8E0U+3TPRIGJAhMFJgp87ikwGczPPQtMBJgoMFFgosBEgU0p8FnAVGMb/rE+sbFFzHn5JFk/abWdoJ3bzgHqXvBdG3gFEJTs6gGy/ALTxzr2MjMHijzorWs5uKN28wtLD+j4NQ/K5ACj98ckgeWXjKvo7UELD/b1xutjQFIWqmj4j1/PQRvNa7mNZfCDz31pTnYi2KqAjq9vL/C8Ea9ft0Q6D7R4sFF84C/r/SV07qcXZM1BrF7Qrfddj474bpyPdBZ7y7wZC+L6vHpBbJ9XDtKJzzGOdcHO3ty1dqKzB996L5aVoK7nMu/2gsPqNwenNa8cvMxzUpseSMU9rnvyNddDveCs6w7NWW3k4LvLquus/P26IDCue4L/RnJhJyd7IkrWUate9I3pMNGwFzBeZ0MarzGhLq8laOkv8HW/Auq+XuvkrZckoPH1+K3HVy5XWZf1dOaYfl2lB8VH0oFjttD15U0eImjGX5rwngrOtFPHgoaRrHzJag6RtH0ZVTv+9m//trz33q+XwFSqSoVEuzG77evUk/88J41VQXO0izVWcpV0pJLQcoIS5qDkZIEKlPiPtpXMhcRO100EUy3K5cVpuboG2IX3AqgRVWUi8U9gqe1IDmX1ISUFMgkeP9vb8wB66NRyJOMBTIWkxAAe7S4icfzTT54GqApJnkp4VcKYJzo438PXwTxEEyVg6B6cwo3/X/ziF8urr75W7t69V54+fVH2926Vb3zjj6MaCxLKkUCPZN3dPczhumzPZ+Wtt94qi8W8/OIXPy8/+MEPyv/2l/97efLkcTmKe7EOOGUdydsAUiERFJVUUBXqsmzN8Td8vqvyyv37AaZCAinWI6okVACC7ArmoKpR+g40VlIe2tL66WR//MY8kVQM2iIpz5P4WBVhO9ZF37sdUrUZVY1CfwIUoE2MB+073yi5T8A7jFV9CGChyj4YD6pqAUyl59QH/n7w4EGMDYmFGh8+4we0ArAmqukgiTEqG3SAkDods2aoKxFWekSVcEAfVZmJl35REaSdJL+Yk6/jhPlzgKOYEIt+kWCLJP0A4NTEfaz18+f1NPt62j7Gy37p7Ice2p6VRSTr7pQ5Tu2PRNpSjk9PAjCBk+pxX1R5AgCqghUxBoIoyN8EWNX5I6keSZsAedYX9NL7oJf01gCk2p4TNLmzE8nlkdQbVa+2A8AUhWMq/XSyPBoOcAQSwQVirJWpLgCSrKAAjBtAstPj47J1sUO9EEnvF6E3o+IIqpXUShmoRoWM1KjMVZhNH1Ws0B/AVEjeBJAK4ISaoBkVUpDYXxOgO9nWQ4JRTkSSPsgvHaVX/CW3XgYDvCSdIj7H/aAhZEaAQciIEm5kQ90HdRvq/q3uBW13KnCONqiT+I2KOacA/rFyHJ6Vro5KWLVqpScDUN4rv6FaxvV1WVR95KARtBfXFosAHlAXEpwJMBV0ousW6BvpGIxD4EnpLbSFaliovOJ7DNAQ9wiQKF2lRCXwCPgFc5CNkA2HTsZzuIZ2UJkKdgOyePfuK+Vg/6CCmJcrqjgghyAN2s3s+zJ5nS/ApfsAvBCIFHoIn7P9cR9Ea+t+UQPQtP1J9qV0f9js4HtUdtwuV1ezOIUcNlFVv8Ku1ETtsG21IlWFHBr8qaU0oz+BqciXAlZBn8zKYmdW5gFgbJWpBhoNFe2CxZg8VvWUqlZBkzUwFYFZ2f+kZ0Vwh8BuSjh12XO/X99nHzH7fVo3gamislZN8Ibu0rpr7eVvSZaxtrAJ4k/JteTMffTGz0wwV6UgJpVXdJFVouKzdfZhDnTat6p3AINPkAGq0cgPIzidYCD5+EeHsMUA07Vqge7fe+KR7/Vc5/T2KLh32d+8CaaSrnL9Erp6C1XU9gegofRBVF2sejr78oNtAbAIVX0qIEVjYF+sUjhUpbRQDP1THoiCH8077OO8Ve0VOAHAAVSmQuUZACxCnx236pE393SNZ8QrMYcVwJLgyQpaIl9x/fB9A2qSRzB+AG4Wu6g+hsMF6PtA3zx//ryCK3YHPcX1puzJNs23dyqYr1Wa4/YQegZ2VNWFWsVJ1LyDbDx4QDAVdTxB76xOSMAJdYkqJ9bqabVWEeW6AiMHgHPzn7QP0Zpj/gJx0JAzxumVWEWj589flJMjrEu0cqPyzCBeVSH4frLxmGoqEVAWumHQeayMJ10JtgO4COsa/ms9rAH+G/xC2BwBl0F38hv227h2FWtIPIsqEjO+i8pErPjFPQBmDZA7Kl4BVI79FPY68AnZ1nl8hh8A/uV3ABVjX8Eqt/KpGftsMWPpNPRzdHhczs7RtyKky3Kt+bqsh20I3x0gnVrVsYKpnOfdXkomsD+TT+oyCFqq+qP0QdahvueVb6W5qEKTql+iD9kK6TLJrO+H3e7Cz8ABFuEb1R/sWVFlEvsN7AXlw4SPF7aPQKXqHNwAUy3vgVQt73IAU3Gc4Iub1Snof/LQDdrys3ooAUFR7mdgfNBZrt+0b5IO0ME5GKvv9ZZ1KH0O+OTQl7AlkrWvfvWr5e23344KXaqIJzCVYgrtIBlVpegAhyrvSzaZwDsOpsp+geIS0osaf/affW2XfZi2Z3G/yn0GxULkJ+S2fO/ttoDPce/uuubmWJo85mtue3XNbbCP02XEvx+z2dJ5PT8pt+vjCstQY1mijcap+7ROPn73zTTW7Ge43vf5Sj+EZg8b0t5DOM29XZ9D9iEyraQjfP/lbTkPrFsH5z3v1/lr0BMG/JNsyj9V/5JjP+wqj79HtzEa93hK9/oYxvhpjLc26c/3c5lnemvU45/euHqyqzVznZf5I+uJsfGNrWOWxd4cMt/3xp952OVtlYxL97h8hE2ue9GeHlT4ozenzBt63uUtr1seq/Nib149mi/vH8a0T/s+6zTXwc4LeT3XyW7m4TF9pDlIVl2eXZ/ie9wLX0H3+lyz/pR/Ll/G9eOYrlwlj+spuQxu3OT+Hg19bE5/5/0x+e7paV838fbL6tUx/TVmC3x9enpijHc2mVem65gNX2WnwkYNdcTZYubP7GdIF/i93kfub1ivFWCqLKt57cf66o0t/Ek7kCL7IllXqG+P+WRbmmVK6+o6MduVno7Wd/Bnfc69+Wd+yWPKOnJsnTDGMT4co3PWEWp7lV+kfjAu7YGcBsOeuw4882vP3vZ0ldulMd3Sk4Ws39fpvl4bm8hl1k95bXt2L9+zic7UM721yrTs2eyXod06fZp5FX9rb5pl1/XwBKbaZKWneyYKTBSYKDBRYKJAPtZ0oshEgYkCEwUmCkwUmCgwSoEf//jHN85BXUcuBXf8Pg8K9D8rmenmi8lVm/xecCcHIDzYhM8vC6by/n0T3gvYKdCjYF8OhvuGvxdEwnN6yaTAmAesFCzyQEX0VcFUY3TOwQS1qXH2gnvqPwdmkBSGd8O9QFQeswfAxubuY/E+c4Am36e/88sl54l1vBrXg8OX+U9jFZ0VPHPAgidy5342oc3YfDINfe1yuzko1p6tSWlpYL3AvfNsDobmeTn/5/XMwbN1gUO9kOm9tJcceFBdL2RwLZJ86invrm9wTWul33pJ3QvuZblwXmeCNttbJ89aB9cVma5qw2nqwV+tja/p2EuFrFvHdGSW65eWDVUNMbqi797Lsp4uyTR3erusj72c7MnvMk1qUlskZNJUiR+y7Ipvst7t2Ys8NvHqugC/r3Ev6N2zGVnP9ui7SlfomvjdeTbr7sxjure1X6vG1NOlG/1vVpFQW6pMJTnGKdYA17z77rvl9PQ4EqGRYHt9vRVVqQSmyrbKeVjyPZzeXsfja+qy7i9O8KwSn8QLqrQi+ju/uexGQmc9AV06SAmO6htt7O/vlt09nFp+htTXSKREYuruAlUBcCI6TmBn9SkYmPlcCefUJ0geOzs/DdsjMBUSCZEsiUS3o+PDqLqABG8kc12cX5YXL46iTbbLxOEMenDdp3mId5GMh7ErAR3XAYhCJSec+o1Ex+fPD8vR4Wl5+PCN8m//7f9S7t9/Jdbw/fd/XT799OMy39kq8x3O/9vf/tPylS//YVns7ZS///v/WP7yL/+y/PSnPy3v/fq9cnR0EuMGKIu1h3iiflSrQqJwJPhux8v4O/fuRnUqgSCQ1KskOQGZMFeNW9UeMH6tneaqageqvoW5C4CEe5WUjX4FWlBysRJpxccCUyl5EbRTP574riRzVbRCoj8AM0q6A+9xbqgUdhoVIJAour21XfYPmHCNpF2BswCYw31YE4wX7QoMiHuw5qgYAhASKqEE8CkSkVHZCJ95Iqb0CBIiKYOzocJIzBGgpePjuA9JzqqeFjo0QPMALgCoQ2C2ZAkAJ1RhwrPoE8nITDhcBAgpgBKXV+Xp00/jpPk5QEqLnQArBWChggcISNqKecSzu7vlEqA5yAaqWYjHw9bT3uMn5nt+EUArzHWwsxWkxZzFVk2KBzUIaNUSnAWmA31iDAB17e0SVBUn8gNMtV22iFpipas5E3kB7EBy8S4AXgG82oqcaPA1QGjQAQRXbLMy1elpmZ3j5TWBaqgiFet1VYFVtVLV9ew6aAuw2hVSDAIohcpUKMPBNlWgKdY4gFcAb12jJkMyl5g4xz2sH+gIYApoiuS9WGNUDKBM1hMteC1ALHD0MS/QjbrrvFZewFoCOIZn0YN0kUBuAZqsACBW8FE6ekUACAgQur1VNIi0b/h4S5Wp2r7Q/bmQ7zNUUmN1Ivwtvy0SjetcJdNNJrC2rGISehSIGKsep2p1uAbZA5BKVREEpopKCmdnBBHWCgqud5ToLdsE+dnb3Y9qUZ5cIQAXQCOQNySJq4ra8NIea1/tmsu2g6nQjsBUTJC+U/b3WH2Lye5MgNI66UWzkhl93yl6bVKZCn0F/QZgUDv8hGqoH0II3RIJcmRb9xVv+C0AYgKkcwUbAltwVk5rlUbwIBL4cU17BCbIqwIBgE4NcB9SMsiFH+xRq5gFwBk6ETLOalOqkBI+Dwc7ABQDJBVyxf+azxiYyn3A8GEqkLK3D+v5v8472Zf1NsTrWFcCPynLAuL4Xla8pWeUxA4wlSp/ge8hFwIZytde9okJpmIVw0vSPUAbrXKq1lzgIfpxBALpWoAoqm6S/WOS/1b4Wbdv3QpbAl8SYJOzU4Kp0C/9fIErlkFFOrBH4JVl+krHmNc7AFZVjcirLtH24L/WhDJGGiNJXwBL6QL4fJBZ93Ubr/NgiPAzzqH3YzWYhj+UI6IdaDRvQJwqRcNeFTZTQG88A3qqch58TegHgIe35tsBVnrx4jDoqD2i9BZ9LI5Lfo90MPUEK/XoOfkJbZ9GcDDsJvqH74KfBuggCImgClSZAZgZ1U1Z6Ra+EcBeuA7dqD0zqhxJp9GGAUQKsD8qHUHngXZR9rHMZgR9t2qTjd8EpoKvqwqjrE54EgCzAFNVYBH6brgSggRZdY3/oQYlg+6LO02wlvBbAFKhDW6IOAFm8Fv6GZUgUXUBWwnsoVrFm8yvy1ViovJnBXFgjtLF4k/I6fI+XkAxVnHCnFX5C2uHe6MS4gVBrFgPyOwSMPecQKm4Fr1zDVjVrIJqAvRKeYoYTgVr4YAKB1OhHwHUoGMFsEK1pPn2PKomsdoVDqWowC3pZxzuUUGd3DddBKBKsT7JU+ie8J6ajLV9Hv3mZlNUTbWWI6zVyrS2kokemEo6wsFUsrsuSwJTYQwCYUNWBCIVf+C78MUq2DnbTwdTSS5xD8FUz0LO5PdDTwGkBP9GYCWMKWQr+JOyT3+QADP89zhMO1Dioh6YwWpR2oezamyLpcl2SH803xL7ChwkwspoOuQBOgM+mKr1UoZYqUz3Sl7Utvx7+YPuX+Cek6Oj4F/YOPxgDn/6p38aYCroAVUWhX8T4PuafNr2nQ1M1bPTIT9h/mZRE03gYd3rsRjnAX2P/rTnlE7RNfchnJYEW948N9btTbbbWtvsc8kHHHzQOvDGo7Vq7pJ9avvE7JtkGjWb1q742J2/uvTtfKln5Of6Lb3+8nXst7Qv1TWni9Ypy5to2qPtqjE4bRXz0v3uy/m699bX+89kUUxLY8Zv6X39lk31e3r9+P1+b/bd6cfJJrYqdtlHkNzp/jwPH4OvXx5HXo8b+4cbwPibVVC8fbcPLl+ZJpmnejzrcuA81dvvZD7KOsv5Szpa+s95P+sJv0Z/m3vBTN+x/tCv25FeXz520UU8nHmyx1tZdiUbPqaeHATvGHA7z2lsXyUd4bGBrCddV+c5OD2y3Pdkvscbm/Jc3tf1+mt+S/9QzUy7Ho/rHvGI2x3fd+pZ+X49uvl8fS2d7/LnMT02ti6r9MUqnZjXMsul07cns/58j5fH9ILzeLbp3qc/n9d+lez0xrVKh4zR4bN+P2ZjV40ZXnW8dbpZcjeGsc5uO01dXjN/4++6I1w6zMjvyzLk4x773OsH3wEgJh2zyi6oT+0RcG/Wm/gu2+osE7rusuv0QBuu+/0ApB6de3TN9Mky5mMSXXzu/nxPH/l135tq7G7n89wyz+YDJdCGg6mcr3pjXGWzVumjTXk229+e/cxj6MlCrx3xT9bZej77se6XvYzsOz9tMv6eHuj1t4nMZ3nM/Iq/3fd1fvGxfu/PvjsV2niZRZ/unSgwUWCiwESBzy0FJoP5uV36aeITBSYKTBSYKPCyFPgsYCrfqHtgIQedloMOnw1M5S8S8kYd/eWADfr0F7DaVOs+D+B44GZV4CPPcSxI47T3cen7HHzKQRk9k4N/EYSb4dT/Vh2o92zuXwGhPOc8Hh/XcApux5vyeedgSH4RMxao69Git66ZxuI5BXdeis8jB6Ul1XmgRf14Yozmopf1ua8890yXnhzkefd4Ja9pjNpOssxtRNGETjBagVnvY4xuPV52+vReDrjcqA+XL32nU3X1Mgt9KcHP5+bBZQ8SMkmQCQ0KGuZ1wt+6T/ye5czn4NeUzOcvPZSYgfHlF8M+D/XlL5F8/bzPrAt6stFb+0znTQKt64KUPbkR/f2ljp+g3KOr07z3YsB5Vby3TnZ7wVLSYPnUs/ziQf3rBbL418ft6y5eymvocuM6aRVfiaddDnr6VW3o2ljQf5Xu8MQMb29Zf1Nxi+c80XtIAk66nW3VU/HthZd0T1RWidPyKYdIfPybv/mb8u67vyonJ8c8yXoLieuzlWAqH79o7adwO7/jXgdQ9eyBzzP7JL0XlP7iQYn5GAd4WUAk/Q0w0d4+qvVclu0tnII9K3v7B3HSOmhxCtDMi6Nycnoc4IjIqqqn9BNQdFEurwCCQPvzSCLcWczL9RVP/8dzSDDDdVa7mkdyY5zwHUmMDVDqL9FclvwzaCHdheRk+UBvvPHGkED3+HdPynvvfVC+/Id/VP71v/435d/9u/81wFM///k/lb/7u/+r/OPP/ms5OzsO8Abm+61vfbN873vfKd/7/nfiFP9f/vKX5S/+4i/KT//zT8snnzwNcM6dO/eiasTlBYFh5Ro+yqycnZ8FmOHWrYOyvTOPpNQAkdUqBBovkudU4UHzGUA1AIBUoKuqbIAnBLKVDkJbmu8AoKl2U3zhwFyssdNOFXeQdIjxIPkOv1WVRS9t0Ado+wLJ3RXcIR5EYjOSckEnVG5Dku7xyXEAlfAjXgbvMInyIvpA23iGgCxUNmLy6sGtgwD87ODk/AoADHBOJLKiqhGTEZWgBdBMVLGqNhYAJ/T14ugwaIiqT5gPkp3RJ/oAQAovugFaevH8WaScRvJ1pU+sa6zB5fByGiAhVdm5e+du2Ufli1oNRZWtcD/GDJAQ+RhJh0xcPb+6KmcXV+UqkpRZiYlrw6RtJdSq+lIkjJ9fBN9grFHBCvKKRM6oZEW/DnMEj5yfng0VWcBXSLgFiEh1LFBKBvOruIOg4dUVgV0ASe3u7pRdVFLAeqBKyi6rWaEQpFUjAAAgAElEQVS6gqpeYUUDWIGqNqjMhrlcz8qiQI5ZjSvAXaDVxVkAkmZRBWBW5jvb5STk87Rcxj2g8VmtFMaKYFEdooKxrgJEclEW862y2MEegBaka9vADxWALr7PvJ79NTZGMFW0Was0BCgB8C2rhiYwloBXTNom+ECJ21g3VuIhgIqghsEiDribAKNhvHXtmi5vYAauzVU5O0eiNHi/JdcPPkBUQ2tAmubfzMp1rYgcbVewroMyZQMgC6ggh/+SR1R30KEcPR2il7hKWhYdAG5yMBXGj8R06ANW/LmMKoYHB/sBqNKcgr9QJa3KMOhHvcMKh/ge43n8+HHoCNiMWwe3ohKWJz67v6y5yi+Cnss6Fv3LV8AYVcEGegJ6EDoj7FNNmNcCBkitguKYKnPzZ9mXoY/h/Lf0BNZqBh0K8ByqWJyVU1TzqtXImIwNPUq/4ALAqspXIYcCzg2VZdS6VXphGangO4CodncBpoI+IVgq9JSBqaRfAfAJ4GXoK1VtgE5hZSr6DPa8JXaGPoY+rDpUfmXPP3Gf0/dT+iy59z2H5AD9QzVEhbPQ7wSmSq5i7DVZHN9BZlUBKugZ4HACqVTtssnkcsU4AFlYzYUgI9cxnJcAR36tgWJDD0blGYDVr8rx8dEAJoYoEwgE24iqf9fl00+fl9MTAMzlp7Z9MfsmeKP5xBwb+W05SclpnHWTgFjc+8hmCxBIxUtZAv22QjYwTvxH3wG2Pj2OSlsCUrQ9jw6CqGAZgGbqATlcQ40zlJXpXfKO/B4BpqP/W/uxVqiyhHXH+kJmQVv8D9mFPd+eFxyAcPiCwCHNUz5J22dvDyD3xlcE3YCOisVJLhpfsjoVxrS3v1fu3btLYNZZA0yzmlmrPAS7DFBU+MInADUdxXWAqUTn01P6H6QhbVOAHrZxcAH8GwGPoSsr6Cz8ogqsUmWVAJptxbgEqAefC0wF/wLxocbLwhwTcA7dQF0m/nMw6fIBH4POviAoXv/Vtmit2APWDaCxi3PMD7xc+aIWe/N9D/pf2sNV3mflUtKJa0N9pD0m5Eg6AxiWrdlO2ZrBFghMRUAN9AYOCcB+5uT0pMpPrbBVY4+oJop1BR9BHgfwUpy+1MCCs21WqoUPiXFhvovdRdmtVQ6Rinh5eT6AqaATAEKErROYSjTC99A5tPMCPVKHQM6fPT8sZwHyYrUt/+GqEUwl/dlkEkQ22lTfJfaJled9by3bykpmrVKzx6w8+Vjyouf8wA88A74XmFkgRAFswpc9Z4Ww/ON7F/khkmXQ+/DwOPYJ4MU7dw6C7wFUgm6QDzDY5gqQls7nwQioGreIe7WfUp+qPIzxwydXFV7IJvVKi9eJ9wlUYnVaxAs+fvJ4AKjKzwDIS3tB+UACcHnSpGJy8rfG4lCY+xl4+Ooq9pcCwX/7298ujx49Ctq2ip0tti69J3klaLPxjnhI5zoMYKp6iIT8I7ffeaxLurWCvJyH3N67/SZd4ptlHr9xMM5NwJNsdOZnravHOtu+elnfqVPfW6hd0UV6RnZWcxn7W7o+x3eW7fTNhGtcd1kb1uWGtCxrA+ylZL90RXPX9zne4jTTeuR55f513WNe4gP3l5rPsrxmvWlkmjhfegxWewfxmZ7zPWPmMbWV5+XPaO7e11gfoqXiET6msXk4DXM8z3V3ppm3l/lIY87rs7w3afFSp8uy7SWFnJaZZkuclg6Hym2pHx+H81nmH5+jr5HLlfOD3r34dV/L3BeeXY4VL1fZ9bk7LXPsP9/nNHL9oVil72XGeIRjxWERN/f6mlNvPyUezLqvt64+7iwvY7LhPOn87uvgtBrjJ9ehmV6Zt51GLgc9vdSTd4+BK8auZ3vvfHp6qMfnmRZZ3/fo6+30+Kj3TNYdq3TJ2NhdNnr07clqbmuMh/L6ab16cjHGZ5v0n+eddfJnocu6tXZe9nt7fS3RVcdcjICpejoi99XTc85zgz6LuGXT56t0lev6bA97NiXbDLwYkk3XHFwPSdYkZ+A7+fc+9t44bvSVcgHa+wT2rL7wnPvI69YmX1/H165zsg3xMef1wt+ZNq6Lerzn8pF1pNpz/wrf+TshXXNfojf+l5XtMTnpzXlMDnt0dn3tMtGz923vshx/8zXJPCH6bCLnbsN8rN6+dJr3k+3AKtnu0abnl/Ta0LO+/j2dhPsmMNXLrPh070SBiQITBSYKfJ4pMIGpPs+rP819osBEgYkCEwVeigK/L5iqt9H2AbTrOkn45SpTebJaDnjlzbM22Ao09K57GxobNuQehNl8Tv2XKwpu5eCKv7RT0GFsDvjeg09KvOk9lxe8F3jMtOsF4ocASk3U3SQgqyBXDuYq0NILcORAjQfV8ssR0VIvODeZ/w16IBUQL2IiIZCJMGpnVeB6k0DYJoHv3pjHgpb5e5+30w2fcZqvwFSr1tPnmgOLY7yT188DfTnol4N9OQgqHlGgV3PMa9p7ITDGt76GYy+/NQeXhxxsdMBGfoGbEwx8Hj4X3edr5zTJ81wXsO7RfhXfbyKn64wCxuRAtzEwleal6/llaKZ55ptV4+jxERPsCTDR+DxorsSb/DLOg61j6yIdmwOyWX9m2fI5+gtJzc35vyc3uJ5fqmTZXmWDnPfH9Jjagy0E3cTboTPqKXjeZwAgauI859deSAlMpXEjieqv//qvy69+9ctIHI3TraMyFStLYK3yevgLJYxfa62T/X0enqi+6iWh5KolPjUg2Rg9NXf5CJg3eBnJXuQrVDdalINbe+XgAFVscI0nUO/U06uR3IckMlRMUOIsEto5DiYlRDLbFk9PZzIZEysB2EDyJp5jQiKSP0E/nMYOME0GnHoiM1+aoWIOxwxAyU4AV1jpiWsocEGkIMwITogqTAcACKFqwLy88foflO9978+iKtXP3/mn8stf/qI8efK7sru3XT59+nF5/PjDSPZ/860vlD//8+9HFSX091d/9VflH//xH8vvPnoSCQ6Y2yUy23GyPxLar3iyv048B+hkjgTKnXlN9r4sJ3HqPSsiAUQAYAyS3YIHhlSxWhWgLqSSISNhvPIpK3uxL5yMDr5C0rvoE4+C18P+MzFWQSIAQwRSCloGcGYv5ozKGADSBEihJjkTPMOKP8jRjnWoFamUqCfwgqpQyXfFMADOUGKkKoFgvFi3AApVmcBvJMOiTSTuh2/EY/UH1Rnyj2oMGlsCHYOPVd3r2eHzWkGL32FO4HmMfX//IBJmI6H56EV8ZgIkeVnVP9Axkn65Zk1PIDkTMhHXqp7BvfGC2UDQkeyOfqDDUb3sahagKlYvEDCJ1VWoky8H8FPIzCXAh0zuDfkNngb9WYUJuicSnaudCF4o12V/b79WW0BVrwbME/hDSfhI6pXOYfWE3ZqQDJAlT98nmCIYimOulbQwf4wH//a29+J+gK8AwAzg3PlZJDojUXkBoNbuImQOScMEHdXqVJVGAHZF8nytJhX0RrUrVDxBpTvJQwCfQNf68lyJ1HVcoItoSdBLBb/U58NvtIpCYacqIIE6N7TSkDyWwUMEFCC5ifSQfWl7lgrOqn3wZOlW5SMqcAUi54qVuSp7KxnX7ff5BcBUFURYy4ag7wDA1opJBHrVJoeZtYSwAPYFv6l6BnUmbBX6Ai8D+InPACdAXgXG4BRblRDQirqbAC+NmdWr9gIsJYAT6EFb8Xyo+HP7NvsC2CH44+oy5iI7JhqymgtsCZLOWdEQYCpch969E2DGg8r/Q9Ex6tFrAkxhZ/AjoAXHfj6Ah5VYhHsApIJNQwUbyAHHebssdph4z3aHtHQDzd2sdhm6uFaaazYcTEX5ZQU2xgTEx/Adjo5Py9HxWSThB2C1VtioXFarpxFMxRy72t4Wq6OEv9hUZfUzKh9XUCdEc2e+Vfb3AMyADqHdp0/CKndDZaqtGe1J2G/a3gBiDgBN6uslMEylEwE+8FsBrCZIVv1InqT3e/vbqPsy6PY6v+DfWhnGwBMEiBJYRB8GekkyV6tqhf/B6k6hjxaLAL+E739xGQDxAFOdohIMf4b9VwWZ8W+Bdgn41r5IYBmAWeRnUY5ZmWoA7wAYutgJnwR9A8QXehNgPwB6Fzvlzm0CGwFM/+TjZ+XkBHLS9u7SPe7/e7ykt1fo7SWHiQ4AVdpA3CufWHaH1d9YpRT3QH4FwkR/kPPjk6MADMi/9L0DwacE5W0XgOcB5CAIRnafwGPFKeRHE4SIdcUP1gj0uv8AVUVZ2QnADKw5qs9ItGDf4XtBRz57xspUWGetjdYDY5I/qeqgbb/AqneqTNXG2qrZRFXFWGOAkRfl/oP7FUwFGW46VvwB+W/xGO7vwAOsTEVAMr5TZSrpHYhlVMmDX4bKSqyBWb1G6iBaNXzmARBkYoKp7ty5HfoZtFO1UVamqpUXI1mX/qv0HOQ+/MvwVwhs69HA9668flUBmhVsHHMWEprtI7E/ZDmUGe5D5drt8C/hM2jPpP5axakKWNmmffBxUddzb4B5Sj4JTIGvh4OZdgqg36xMRSCpdB9sAwF6qGhK+sk24TPBNGxLBwXINqiiV/BOVDZCZUvqG6wVxoP/QdPKM1H1r54KBIB57CftgAv6MFg/VvFxGcd3mP/TZy9iDS+v5N3bq+DAeMk2NJAi15dxQXyO9aWZrz43n/H9J+OUDVTYAHGtirD2MWhKtlU6Ct/Rt6T+FJhKukSVMXFNVTGxHh4LkE4WT2jPIfAV/BLu+akzAKRCRbZX7t8nkLD6S7ArkCXRnnJwPuzlQ0cNwHwHFDUgv3hF9ugKzr0BDvAZ7QCcRb9oL8DRT548Hg5nEYgMehSxAMg/ngHdBXjyGB33t+SZBha8edhO2J1qo3Ev2geg7Mtf/nJ58OB+gLUVt2PsgutB+SGvUQfys/zRwS5qh7LFAwG2B6Bfs1Gaf2urAc3wnXjFbUW2a2pD60FQ+TKd3cYM4xvGT5vhsqO/RefQRajyWucpP4V6t/rx1Ub5XJwuGoNo6uPItNO1Hl87zfw5b5+2slUy7s1fc1zSy+E7sZI4ZXn5UAqntXya3La3p/Hpd28+OX7leyb5KHpu2WcSlfi7R0PvX+Nc9jcakJx6lGuJ3z1/02nma9TsD9vzRG7patGltxbuizn9lme4XDlQdMo84Prf6eLrlde+14/zKcascYkvxBv+bOb3zOM+Vh/nKh5SGxqPxqI5jMl25olMJ5dnn8Oq9nyd5P/5nMdkItN3Fa9q3LKd4sdVtBx4+2r83XGPxmP81RtvT8dLLl0+830ud7nddX9nfdHTWc4f6ivHWnq001pl/yXzqPhOcpz5zufuPJdpk3ksjynLataZ4r0sb1knZd4asy1jtBe/Sdf29Fzv2Z6t6+kIf9Z1ydh4sg3BfdmGZlnv/c33CPzptdnrv8d/63h23TzyGIJGsLuwPUvxo9ZSz6aKtln2Mp9l+YujKBT3qLHJnm0co1OPn5zXh891lyk/xPlZ97iPoXiP55mM8c+YXnCb7XtD52U8K15Q/M3ntMr+5vFkm+Jr4vq2G7vqVE/N/gf8zJ49d9sz5te4LdJ83RcRHdD+Kpp317b6l5vomkyjnr7UWF3XOK1dT7i+1v2ir36jvTEwVYsdt9i9aOE6fp2c93jQ11w852PytXJ9lPVVTz/huzz3TXT7mA7zZ7//59+bcsPXLfh0faLARIGJAhMFJgrcOK5pIslEgYkCEwUmCkwUmCgwSoEMpsqb07HA+CYb3eXAV2yph5cWY0GIHCzTptw37WOTUaDIX/b4vR4Q9cAG5qwXxzlglAMgOTCVr+vvXtDKgxGrAuneZgswMKHFgzCr6KAAhs+5Fxzz8fIzkzz0fL7eCzApQO2B+ZvtLo/Wg2FsU3PTKdPtJW4OJq0UZ0ukG+6L5AwkLy2/UPSgtQJNHsjrBfh93VYFPcfGuPSMQF0WQPfrY4FP3YNEQOYMtCQR5w8P4on3IgF/jlOD24vkvNb+t9rwl305gO3BsZ6c6joTkriueW6aQ6bbWLBMY/S28rhcBvx+5808JgWgcU9LtminVnvAL78w7cm+go7O7z7XseCrr4EHfFfy/shL93XPiG6+NjlA7uuQZcRpmPWOr4nrop6d0XXnISSOqBqL9Dru8wo03ofaVYA6v6TOfOdj1+cxO+F01D16qdGToTwu/S1dI7nw9e2ttc/J+chluNcXrgtMxcoJSLJTJZGWBItnPblXJ6APcnuN0+yZgAK6E0z1f1Qw1SmT8ZC8f42KBaxOJVr6GDUW5zMksSOJSvfhmu5rgCcmUEmWNFd/kZV1kPOvZFmngPMlDhOSYeuQ3KkEIgJk9gYw1e1b+0EzgBpUcUUAGCSfo03YFZy6HsCK7Zp4iQpDFYihpC8m4jHZDW2wEgSrFKHy5Hy+iDEJFMXETSbFIQ8Ta8gqSgR8IDkNCbNoD2MBCADycrB/m8ny21vlyZOP4yT5V197rfzJN/6kfOtb3yk//+d3ytOnL8q9e6+UTz/9uLz3/ruRgHn79kH5g0cPy29+8+vys5/91/LbDz+IMyX/+Bt/XL761a+UL33pS+WnP/1p+cU7vyi//e2H5cWLoxj/9owAnO0AVgGkdFX2sKY4Hfz8rCwA5MI67+0FnS+vr8sFqo6gQlOtYITcyuFQ+bAP2wHAQpJa6Bu0j8T32VYkfQOQdYFT75EqWUFS8SIV9g3gKCTyR/Yp0m6ZoMyqJAQgYwyRxI/+K3AwEuXBx1uzaBsn9J9VIMPuzqLsHeyXA1StugVQGqtX3ca8Dg6Gqh+ekCJbC9784IMPyovnz5kgfnkZfHP44kV5cXgYicToC98POmI42RjJrwQfsHpAtUUY5lAVqNknJUVHBSpUkTt8EWtAmSboCEAeAuwIporKTBfnpMU1gB2L4B+0waQmADmQFH0RCYrylQliQxUZJOCflvOz8yGRH7yJ52O9UV3n4rycxnptlevZvJycnhVUOQDvah4EHNYk7UjeZ/JWAL4uz+k7QLdIJgRWjIRHVmQABIjygsozqJpVIoGc1cBqG3h+xqRHtImxAQyGz+DbvV0kNS8nWIXeLa16n2gQsh2n0m+V/R08uxtJ9pgLeO7iAqCpq+BHAPVQkQjrcXl1Xk9QDbasx6miWwMh1WoY6PvZ00/K82efDqC6GHvlYdBX1bdkm/Eb+gPr1vthwjmrSA1AKyRpXhOsiEpbkSQayf9MIIaeog5tYDKMDQAN0GDQ4TGHCl7T1CCHwa8C6kGnXgXdkb3OxOym46XPo98L9s3EbAJdAMJEki7547pcQFfG+GdYpRgL2ghQInjw4jJoK0JDT0rmcC91Ke0Q+BmVXMSXA/1qBS8lMCvZN+6roFno551dVHQAOIrVWGAv0R54ED9I6gdQCXwSclUBvbRxBCMr4bNVpWHluydPnkSbmNO9e/fLwf6tSoMKJLuudq3KJStHboUsovoDZAdyCvpFEnEgX5k3D8DXs2cAUx2Vvb1FuXPnVgC2dnZ2K9CucVIk2S5Vamm6a9if1H3G0kvyAC9JP2/FSqH6GmweAHPPX6A61nGtRMa5OE+zSilBmayson0jx0Yw1fImMOg6VMeDDr0uC1Tu2dsNMJWAUAHwsjnR3yBwJnTTXGCqSrAAHLIopaq0sVgOq2hx3g1EBJAQgQSUJ/dnpWeH9a/J/qqMI/kC1f1Z8flgIwD+iqpP86BzVNOrdgOfAU6jfF8HgBh+C/Rs6PGwydTjkiHShBWA6nE4FTxFkIMnDLGaHvykq7iXcyJtNGbyLqrU7Azydnh0FIBq0Ac0g8zCX0CP4ItPPgYQ+czwxA0kKfn3PXBUzrPqnm4nqcdVUYfVVLSHFOirgakagIaVcQj0JZCWVaBUyRIyfHx0XI6PDwP4KxCE7+8cTDWf7YSuClsgEDwS8ytAuhUfYVVF+bMY++nJSazb668/rFXvXgT4AuMGYIA+4zWr1kEGYT+eP49KqqCv9h9RvQtrWCu7gTcdTBU2bqgGQJ71PUzb2xKwBFuOtXvw4EH0QVAOq3ThRzYE/gS9MIHLtkNH4rrAVKHTgy4EKwZ+PIA9AFuh2iQrIXEtHUgVGiXkTjZcYCqsF/QgAD0AaqpiIPrBWrR1r5WwKjgffg4A19yXqLIXx94AJ616tusr3/9L7tseBzaN7W1vzcveLngefXEPxP8AeitmQrsrcHdU7Qy/RSAvyhrWQMAlyScB/LCjAKoDjEb+C8j0dss14n0NTIW1cqBv0z2heah/qwxpnFFFIuw8fXACvuk3sspf9VdxaECA1CmTAFLBXmmvSWAN/U+v2CS9iWsX5wBTPSsXl9A6tCcBEuPwojqlQNbakza9i7GgojIrc2KstBWsTIXvdW/TEdR75F3u9TxGDf7Sj8uafE/51GhPsoF5gjcJhKScYT+nypiSOel67YW1b9deUvcrRoD70eb9+/fLvfuvlJ05dT3We2exKLdv3RnW9tNnT2M88ilbbMsBy8tgIMpxCR2GA0IAsBt8QIv1QWZZBfFW8POnn3wc9wlERiA7ZVOxSflYHpfwuIH2OR4PyTGqRfhgqG54Xl57+LC89dYXy2uvvVoO9vdjLxKV1Kp9hxyhch/4QMmXlO/mr4ruIdOYe/yvleAqmMrBR+KD9lyrXolxqRp2BlMRcNtkUvoa41LlarUpevvcl8ZZwc64z2MyzkOyneJpxdYAeNS1ZTvWdKXm6HaheYk3D5vTfR47dT9bc/X5+dgzD/TmP/hE9UAPbwv7SNoFVbNtlRw0f/dpXPbYrg4Z6QOcfO5trtIXjW4EajZ76mMedCpFz364P+APP+BvxayX/GzdZUBAXcdv2Sifn+s4X1c9p/ify2SOwWV6ae3Utq+FfHetof/W+Pr0pD10+dImht9rHykaUZfTt/cKpg3A5TKT+9Q4fbx+T441eh+5P+8nz9/n5PT3vsY+57awRtHXUL2TT+Y+/LrvO91vEa+Jfs5nee7La1I51Zm4npZE29kq35Gj66FHprNchgJ03nnHcWNOtT/MoScTeYw+B7edXXolkID6dh3qazHGM76+WbdqPHlvoz4UT3YdKrr07ILegfR0qvetfp1uWW41H593XpOev+Lj6/Fwfmef9UQe+zqZyHR3HpFs+LpnmfX2XWZ93t5mT3blR2Qd0Gt72N9ZZaF839jfaN/BCz1ajena3rhX0bbHz+v4Hb79RX3v22t7lb/iNqnHe5m2EWOMg1NpHCNSk6sExvEKywD5ISaQ7G1VmoPujLZqm4g5Ykzam2Td4fwl/nZgj8vJmF2S3MgeigaywX5d+sr3I7+vHPl69ewarvdsdV5n6S75oPLf9bf2Shjv8H6hVnjXPVlX6W/Xb0vxqHrAW3v/tuyzZZq7rcj5QFnH9eTA5bDnM2SdKd5W3EE06tkzX3+0rViM6428VxUttEfNemET2+Tzzno9+35uj/w9WLa3Y+NYZat7trjna/S+m8BU66zldH2iwESBiQITBSYKkAIT+njihIkCEwUmCkwUmCiwIQV+8pOf8DWDVevxRz0okANyvrnWprt3DwMlTEDJgUkPHPgmWwGSXsDSx5qDFjmglYMgvUBFb+x5894LOqIvD3jn4EyPdnl8Y0FfD6yAFvFSN5Jh28+quWj8vXvG1pQt62TfZQZaFTBFH/mkHK2lr5XTh+3xv06SUvCTo6iZce184RhQ3FtPlRxGuKLSlO5pL0+XQURj/Lcu0DQmM8ETkbDVxj/Mpw4mO6pIbkMihKpfqILGIF+1TcxbwWHybF2vGizOwajeOo+9QOipi7yGLks5sOoyJLkQr4/dqz6d1z046MFTbxPP9V4M92R2TL6yHK0Kfo7pENd/Y3yUn+3Rufed2s7z7sn1Or05trZqyxMUenNdtQ4K4OaAtuiptv0FVrYbIdeqwmIvS8kXrCQxpuvymmuueU6ZP533xtZxbK2cHpmPxvRCbiu3sUpW9OxykmcDJfqcFThvc9Kp90qEYqKO1kfJpBwPk0uhXhmI50m+R8eHoWuQjH18fFQ++ujD8sMf/rB88MH7TDaLASBZfhFJjhcXfLnXe4mLfnQNv1XVJ8uf36d2FLwnTzChPEAL9aV5fsE0JEFvM+GeyeysQlFzLuKEdICgFrsAfwAQheQp+ClIMp2V1x++Gkm+J8dH5ejwsByfHA8n+6JiByo7MIGOQClUddA4lTg9JM7U5GNdVxLc4eFRVO1BkmgAUyLRCwmVAKCclMs4nfyyLAKcVStkRJULJnq1xBxkdW+X+RYSaLfjleHR8UkArr7//e8HSAx9bW8jyYzPPvn4cfnww9+We/fulLe++IXyve9+pxwdvQhA1bPnT8tHH/22vPPOP0fS8Buvv16efIyqVY/Lb97/TTk6QgWGq8KkNSS4tkRGACCQYIz/u/sAIR0UAJKwJkjUjtecAD5E5Y7LSKiP72ezAF3B1zkHTeq9SP6LJK+trQDhRCUugGMiyxbJj6ysA8BFtHfJimMAZGF8ITsAS1X9Eim3GF9UEGPVAAC1wrdA0nQ9gZ9gLwI1WIGNCZi7AWrbi6REAGXQHgFPrFiB/6BZ3LOzM1SliepQNVnEwYXS4UoixPyQUPniBStLRZWZkxMDIDFhFbxJWaEPgR/MVRWVOGYmYbGqAOhzHv44khyZ0EXQXvD8FkBIPCFelTCofyuoL8qyMPlUp9lH0iGSwMuM4MLZLBIWQQvplQCvXKqKz7ycVf4I2a6JTkri4/hZsUw6j7qIVRGoPyrQsFajUeK0EpwxD/BA2JbtrXJyfBzJoqFzFjuxPqE3UFEESaSRYEbwUFShqlVo4kV5+F3XAUSATAJsIHsSMs4aTlHZDOsBBhIIJugGus62AkyFpNF5VLtjcj764Qv2mihXQVJKeANvgRYX52cB/omKF/UFvionAACBeakN0PrkFPM9Cp5R9Q4B0VqlQen58KgImMFerULSBLIQ8HSwobXqFv+mG0/wAqviMBJbqx499dUAACAASURBVNFEew2IOySqQl8CJAVaVjyP9KKDEDEvJuWfBtgD9Ae/AAgCGQT9wD5YG46/0RT3yL5cV71A3UCwiwAwjWcEQGOivfYnWCv5pZQfyCPBd6A1ASMkhHQOgHzgDcgDKsKg0hVBBQA5LIIHAbiSXEn+Q/1UwCQSz922R8LvIQC8rDxx6/adAESSXtRxBNChciIT01WxBnro9p3boScxh5hTrXoEuoEuAFNhrABmALCL6lmv3LsfSdhnpwRSKpuTcs2KcwJvBECxgm6Yw1eBTmQHpstV/bmDwy0Airi6LmcnpyGDh8cn5fAQgBToMYHzmLyO/kLOahXM4KpIdm++IcFdwXmDfKpqVICphhOLr0NnHwCMF+qsAkxqxbtYa/QTVQ+5xw8weq0MFN9rT1Z5vcI6aqIugV6cNHiS9oj7Ne3+GuAvaAI7PgDDeJIz+JTVbCArF/Go1kz+IgHyBAtGnEBj3SpRUSx06A4PElEFMLQzVD3EvOohI9JvkQghQGKNDQmgFroBlakC90kfiVXG+DcrxHHevvcioIJjDODULqqCgQcIWFDyCugUwNCasI51f/b8RSTrw8773nnYY1cQoqo+DTEZAB0qYBOyE8n6OwB8E9yD+wLAXKuGEUvHddGelGPG/dVHwIEC8Cmgf1DBEuBJ0L9WUiFoF8Dj5UqvlOOaSRoxDwJwl/Y1kp1gkwp0bWnTQ3VI2HbYEQCn6PsCCEfbhh/1LVnBQQdnpwTJQPZbnxZ/qbGFOEG8nubc9pVVjmuin+/nWwImK7qo0gyeBc0BkoIujX1J8DSrHvKHvrhAp/LztYeJ2FCAHQiWJpOx8pyAfAQdkN/0g/EBxBwgY6xtXS+sFT6DfhgHaCFAS2tP/jT9Uh4UQd9e/CvQDYHt3H/Id1HilgMfOK/GV/LXor0K8KX3VKuADQmAtC/cyzad1sAeWHuCy8GjjLECOMu9DO0BgVnBl2fn3GcUVNeD7WnJ5tr7EVyPudPH0RowQZ0+JH0v8Q50AccYvFVPoB94L/wBJnVLh4b/W6v4KpmbNGlVlJs9VOVRyqRASRob1ij2IaiIfM21C19czknIBw94EBi77UsJiJG8y1cO/VZ5bEhQ8+qbVV+KTxnfpu0XQMb3s0pqW9YrpDN+IDMAcgvMjT4hMwGkq4cNUK5ZiRR0UJtYW/hG+C8wKw4zUWVJ+Lk4IGDwrVEBeQdg20XZ3dunfzTH4QanYaOkOyGrAazEoRI47KMepHKwfxD7M4wZ6w0AHO5jfKdVQMT9mB98Nvit4a/cuhXfYU8T8c7t7fJHf/RHEVfAj3w1VezyGAIPZSBd5B/i/jiU4vBwAGKFn1DXIsBStToVDgL5+te/Ef45rgOci+fhF8HfiX2LJd4q7tZsCisyNh8iVYwewFSS88qh4Ss0EBrlIiXyxprStWL7DbAjYAjHAz1EvtG+qMVxqo+UqjIMSrHzQbTCpabH29ho9zSP5aowbtvdHiixWLR0nezfud3zmLT8mrH2FdfzRM4ce81jpiqgrgt9q+APV9wsh+gvz5UteSxRvuFAmJpcHTQ02tM/qrENA1/qsBBvV7ED8dzAh/wwjK9q66X9ht4BhGmshtV5wufunzN9NcdeLFTt5gRotSdd5M9qLvRPmo/u/a7izXrCzfItI+8oK4fW+CV149I6RRVI+h7D+tdE+7jXwMTOyz3ez/KW6esDdr50WZNvqe+cVqJXj2Zqz9tyOzPI13CgxDIfC3BmQt1Nmoo2K32C2cSD1fb484rJOQi3+UdNZ+i65jDEhgagA2WxR88aHlriBadF5munCeyj01n6xXWRntc6cF9Pm+48kNfW+T3kP4HAevy95O/XZ3Sfy6/rgjxml9U8Pp975j/nm97YJMe5v57NG3RUAqr4XHrz6dFf3+X7M297n/ic4/2iv9uy3jjXtZt5y/ljFT9knspgqjx+H4dojHvkF471lXUo9zvc64ytVdb3eSw9fhj7bpX+6T0Te3+TbR9j5v2X8SX0rMtD6HMDSrM96hbD3xqddAhRPWipirxsLftobfgaB590qpb6umW6O3DG55p1yRhv6L62h2kHUGVez35Ali/na927jvd6umqVnsv+hP7WfiLbW5eDHm9kGfM5uB/iezPJobfdo42PRT5E7s9p2OX1uqdb5efka/632/3MRy43bqN6c8l8J5+D7wmWD8XIPL1KP2b71ZPlHl1c7/v1bKNW6aHct9Z+rD99P4GpXka7T/dOFJgoMFFgosDnmQITmOrzvPrT3CcKTBSYKDBR4KUoIDCVB2K8gRyc8/vWBUI88MPTRXlSpG/+dQ++85fO/gLLg5urguhjm+rcX57fqk35qs2+j7kXGMtBiV6gyPvutaHvovIDkqTrC9+xRe4FUXwOY8HW1l68gX4pHlIwF7+HF1k1yOg8kPkFCdP+glq06AWiPIjVe3mX6dLjk15AWRMdC9SsCorlPmL+Flzt8U4vkKaEUb2s7J006S/Pm8wsJ3554NJpuU6GezzVC6h5OwrO+W+/Lj7w6/ic28380Zu72mqJ1S1hDHpCL9bHZKO3tq53NmH2LEObyGEOcvb0jn+X9dwqefLxi+6i9aqx9XSQTg7POniMn5Rwg36GZCN7U+EvsxT01YsePZvp789kPVjj08MLkJ4Ncj2KeURCaOK3Mb3S449VPJHvX6dze3pNiY95PXpJDXpesuGJmj1aa+6cQ0tsVVLPkNCrk93jPr54Z/Iu3hHx1FAkuL04fB6JcDhx/tmzp+W9939d/v1PflI+/Oi3TJoPNbRVduZ75foa1Q9adSnRKtt98YW+762B5qkXAKBVO7n6akgQwztvvVgVXfmyhqAS0U3VArhe9cX9Fk+7BxBi/4DAFyQ2IjENSYOvv/ZqJMsCYARwCxKvQEcljQIwA5AEE7svIkkL/TKpkuDnqKxTk515DVVVFpEsR9DMYYABQEO0j2QyoAKQqIbk+Yuzk3J1eR6JoHGGOyrBMKO7JlyjYgZAHwSCASx1dY1ktlmZ7+yW+/cflG9/57vl6dNn5Z/+v38q9x+8GhWWQPPDQ1QjeVZu3d4vjx69Ub71zf8hTo8/Pz8te/uL8vjx78oPfvB/xjgBkAENcf/7770XCftI7trd2Q2a4HMkRW9tR+UhgGeQCoQqCvgfqdA18XqxsxvJ3lHdCImYqho0K2VvsRd04+nhtBlIEFWVmQBMVVAN86KA5iAPRPLeOZIQmQiLdQBYTnwdgIshUVxvTnXiM/kiOKMm8DNRtSXiKJlRyd/uPyiZEkmDSGJEcqSSa8GPkcC4uxu/PekW88J3+I81UdKgJ2bjM3gDvx00hT6hv5FkiMRl8A6uy3YIFAUasj0kl8hm4lR+vES+qqAeJOPOyl5NspR+xzMNeFLXK4Adh0M1ikja39qOMYJm4BU8FOsggBpe9of/v8XkJiVi1ARcABxEVyWp41lVycK6av6qyLDsP6haF5MRcQ/GDR2AceE/aIsESiRwyk5gHmjHTxhV0jX6jgTuq6tIOAVwCbSWrYyqDZF8e811resRFWAqeCbW9IpVN1ixC2vdgD5hEwM02EDFBFnNy1zVL2rSdlSL2t4OPsIYsH4AzQhMRd8YVQ+OaoWUUwO0XYZeg97xqndMoCYIEaCjGfiD8IEKXsP9qCxBeWJVL1VkIABPNmdnpwLD6ndRzawCKwbQmJLiAUw6FwAE1YqQ6MvKqTGPa1ZWZAU/0L7KNoC0O0zcl2wzUfq6XCNZvPLRIHsV+II1pG5gcp+ScgPUURMtwa8CZNI204bITkW1kFolKyphDUlnlqM52yoLVHWbb8eYIZfPnz8bKiaBR6CP6J/Q9tLmssoBAbME3C31W2kBsC1kcr5AlRXqEuoUgrNwHaBn0QzXoItY7Ye87HsN0QVgKsgCdAhoCx12/5X7ZWd7UU5PAXqr/ntgGgimCt5RZZjAx6qimw6tkIYkLUO+5wDSoApRCVpCLpEQf3gE24eKdZex14WeEGAqTk0PcrNaRGgtPF9lfMmvrOg80RPJklxLjgU2NMBUu3sEGV2jWgtlzwGdNaeQsh7yyMR7/A092fzuWuUtkg4rsGNAlbEKVIAMVHXOKvNqTxPjr4dwyI8PcEJdr9OT0/gcINMA4vFgGtACYLdIvj8/H4C6mBAq7AWgSoBb6H5iIMpOVG6kFxTgBlQxhV0FUCLAVPUnwJ0EwpD+BFMxwQg6YbliKP2dti9VM74PgP7Df/phlANPPIMu4bryGuQHtHBf2fcI0sXO03rW9Qd0L2TB7af0VuhT0LrqK+rsVpmKh74ASFWBCNWOa/3Ch6mgZwdJKznJ/dv4fN0S8903ls8+8JEICMBoBWkJqH3nzp2hoiqqw8g2qf/QL9DiFbQYCUZIugs+pMev+Iv7MeSrdnBPb1/a23+CvvAdBAqBTZE+8X0iwZGWuO4gQgO9al/vJ0sLTEAdRjDTAOas4Cu0DTCVEgzlP4hPsIbBd1eohnRKm1ABfYotaT/BinYErJFujHGRd1lhS/sSVoSibIJ+0tPyuUykakXQBoAI8A7K7VX94rGDzOuah+6hbNHfhT6A7wV/W76hDm0AMCYq/c2gO2jzfEwO+HJwmt8nunD96GcRP+nAgRoHBFi3VuikmdPBSY33NTcB9jEX2DTpc/ZBXpRe0BrQVybo5+wSYH3qiwGyGIcjwDchmKpVJm1VRwXaRfvLMQgC9nwvHfoH+xUDU+X9rdYk6yTpdM1B/CYAovx/6cmQYcjq5UWVxVnsp8T/og/mBL/0+JiARf6/Dlt///4rsW+CrwRfG3oePoJ8rDiMA2tUZR1z456MsQBVTsaeVvTZ392L6qsYbxzwICBVtU2DjEXFL4LftG+GfsB38p+xd8YhH9AXn3zyyTB+8Kv0pvbs0M/4Dr5C7OmqrMFXAVA9QGN7exXUxTgBDsTAMQcAf7399tvla1/7etgv7q/OYg7om/aFdO7pNZc32SBfZ11fEqj6h66NxTDFP27ben1ILyg+JHvZi6dJh7kt7ukVT76WP6H2uB9oFcmzznF74frJdXX2A9wGOq2y/dO4si+hfpoPRr2gtVCb/ne+5uMeWy9vE8/LdmkNRV8fj57xuXhCr+Snl0ytazlGltv3+Tm/6HCMHi2c5mNrKJ7y2KPTXjSUPe7JiL6T3MqHkB82tva9NWDf1Tkdu6HzvetirZXmIbvl4+M9s6iU6DwsOqgLtwtul19iaEu35pi40wqf83XXS1kGXA8NNA43ojr61nNPFlbJjg+6x4vyezA+j0m7fIpPaavbAVuaU5bxTWnakz3XcZqXy67LjK+3P4e1Fv2dtrpnzBeWbIzpF+d/1/lj+sBtQF4j8XLWd6v03tj69dbfeRzP5bHk6/JtXC9gbJK1rN+c9mP852s1xoegA/wD3ev6Oa+167Zsb3p2Kn/n+sTHs0ofSN9mnuk973LS05Wr5BT3+7uNHu/486vGs07+sj1x2cnPej8BpqrvxrM+ddvh6zQchJSqCfb6yTZJemUV32c+zvZzbG1fxpa5DvF1cRnYZIxuF3yuomX2+bzN/DnrSR+X275N7UVv/Kt4DNdcX/boueo7789l39fL4w0uuz7Xnl5x3ZzX/2XWfZUcrdNtmZ49/btunXp2VXtP7R16OSVjuqmnI8fsT7abmc4umz7Odbpn7HqPT/3eCUz1WSk7PTdRYKLARIGJAp83Ckxgqs/bik/znSgwUWCiwESBz0yBMTBVLzCbgwAKOucAW97c4j4GNFpSGgacX954QChfGwvs9L7Xs73ASS9QkYNoIqbPayyQ0ntxuS7okgO9veBg/o5JMe0U1XXBmhywWBf4aNdZ6KEX5Mjz8r/zS6ocvM3rifYFpvK5rAoaa53aC992uqvTFJ8xtk0C6L21dlr1+GtdYCkqUxm4JNOt16YAAwqO4hl858FC8Zrkzgt0eXAtBwTXyUGWX5cHDyjml73+EtbXH894sNRfquSxSB7VVm9t80sS6Y5GB1Z36PHsqu82kW+nxSq5Hguauxyu44OejPj6iy/9Pu9XPH9Dd9RktTxG3ScASsikMVVvvBqPvzwdC/763DFmJTvq/jG74df5uZ2W67KTX3r31mos0Op8p3GOBbk30c+uR3p8ktvOLwR8znlezgPSC877kjfXeaKFEuVJB9JRqqkWEFh+WRrJcUw8i8oTVzjVnKdBv3L/TlSveP8375ef/PhH5bcfEkwVp7NvIcEJyckAIuHlHpL2+b9nj8VnCug7GEpz07PyH8Q/fJY6hp+p6/FftGCifEtIBz08Me7yimAp0EzJ6EjIQoIVgUE8gf3W/l5NLANIBcmISLpCIj8SgmtlApzubUAQrZfm5vpKCaCR7HXFSkFICGOFk62ofIVEeCRGHx0dlufPn5bLc5wajoo/11Gl6uz0ZEh4wynkALEgoRpVwWZIpjy4XUqZF2A53njjUbn/6qvl7t1XyocfflR+/vN34qTy+L+3W5MhUdEJidil3L59UO7evVMePrxfvvb1rwUN/9N/+vvyycdPhgT95wGmer8cIwkNlX7mpBnmEMnbO4tyAdrW8yiD92ZIBmYyJ/48OLhVbh3cCTriRwnAfOGj/0yoxhqrWlKAW+xH15GIirYDxFKrTbjs68U7+8GrXVYkiyQ9JMla4iR4YrBTqExSTxaPboHbqr4F+M15Skl+WnclcmPeAloJTKVkQPyNJEABsAKcE9XGrsu9e/fKK6/cG2yb+nOZwn0CCiFpEVXDPvrooyHJ0XWwkoYJ2IC8ArxFHwO8EONGRZMK9kLbUR3t9GygB/gX9HMArmiF+5GYiHEiSVEJ+gAuKGFT4wl5rSCDwa8LIB5Oiq6/a9Iy2kIVDowf7fMkeSVcetUMJADytH/8SP4B8IGMqUIGaA56Y7w62R6fKfusoBBVjeZMjo6Kc2fsWwAVAGwWCwJO8AzuQTIzeCUqBFQwL2l4UStEsWoY9BXaRTIp1gF6+AyVAa6vYgxoE+NjEvF1uThHVbpF2V2w8hVBWfuU3XIVzwIEAb7BuDBfIh+QTB9Z8/F3zOP8rJyeHJezc1QdOCvnqLR1XquWQD5Rcen8LKrVoHoNq3Gw4gl5GFXYVCUMFfN0gjOAcgSuSS+Hjo1KM60aymB3A7Q1K1vX21FhinIBPcrnWf0J4DmO7xJVGgIMRVoiIRg0gOxgnXkSfLMDYYO1B0D1B6xtBYdhTLhM0JLAtu30ciUsE/Raq9pVH0p2TYAsVjCq/gn4AMDZS1RD2Ql+YLLzSehO0UX7E/LI8qntrMRCILBeepO/CDARoDBsa7A6baCAYfIBonJftb0C8YGn1LcS/vFbuhFJyQA/ACQLvQy5u38flal2y/npRZyxIV3OAzcamCrWFf/ie4LEtNZIZo8KD1FJb5eHqsxQrY8Vx2BHjk9Oo3oOKh3CphFI1apPxanygdqmHwMxx58YO0HT1GUDuCsGq2oP+s0xAtyEyli39m5FawA6RdWnoH2ju+YhnQBwnK+JwFYCFul3pPPXCnNRrU3ViqscuJ/iyTANTFVYUakCSwiOOw6eBT+iIhIqInKPNQ9gWlQtRGVCq+q0t9dAmwSlKZmRAEgdSw/ZU0KkKvDUA+mjPYKKVF2ngsjqHOnPeKVTAkTcv5VvJvulKiyyc0pkJ08KQEedgTFD7/oexe0/7hENPcFcyeGqyiOAIO5h1TlWUpJviTGBD+Bbkbc5BwJ/WlUggR8cFO3yKcCn2+je/uH6SgBK92N1J/2T/KNKS/IXZD8w//MLVsRSpaWoVBbTqD5/yAtBJZJVAYFkf9WffCr97Ws5ttejD0F9jP8ho5cAXNNmNl3XkiylixQfkO4Sn0hfqtqP+/A47EH+nWwt5ZQAVOe5AGbvALxJ3xMygx/8rfUSH2hfItmbASwYhU/JD6IVY3FM+Ea/8v0IXmfVWAG/z89bEnGmKXmrgoCq65L3rLnvwV+qfqLkBLKDKkP7e6osSqD9AKaqBxYsg6mWK+nkU9hv8qDPhdVyBq7VqSfVV4C+nC9UfY4Vz6LqHCcQ8T9V3qJfTr8JfAQbwfVqYCrNU+tMfiDI/eT0opycsaodz1eoIM+6L5HP6ntR2RLfX4enVE+z19iW9E2ATrlQec+HtuVjow2B+KAr5DeKL/G8H6KgxFHxPvnvIoCt9BmXwVSSHVXthP2UHOEabD32DwB1B8i6jld2P3SW8TSreBLsDxuNwxE0FvkSoYOjcp10I+kQOrH6cDlhD9ehv+FXuN/z8OHD8tZbbwWYCs/8/Oc/j0M6oL+0z8dvVb8N/XyNQwJOlsBUoCv8FsyX1bJYTSlodnldFvNFee21V8ujR18oX/jCF4JfoxrmGStI6wALXxePgTV590pUy5Wl5H9luR32kHUP2/P/fM30vJ5zvaxr0kHuh9zUTcv2WDydY3vyQ6S/pPdFCx2EIPvq87mpxwSupv7VONW33591Ss/e9HRgk82bCf7epj+b28l99/7Oz8u+uK/mY1EbmT7SNVrjvP76Xvza4lnL9sZpeZNHeFCH+yh5bfL4fH3Utvtsvf5cDnrt4TvxDZ7XmkrmN6H7cE+tPtlxgVY2I3q7H6h18rHhu8bTKmxOO6g2Mj85j36mOaVDBpzGLud57WRjfPxaq6wnWpuMWQ0Ofm20JwubyofziY932OvXvYX7SIqDZX9MPntezEwTv577792ruUjPhY2rcRjXYS67yz4dfXH5oWN6JPvDGme2G73xZ75yMFXmPZ+H88UYj7pc9mjb47kxm5X1W88muc7wMWncrt+y7uv5tOt0RM8m5HdXPZnIus3j8ppn/p35zUHCfm8e85g85fZchnzM8nFXreXL0iHrl6zz19F9TE57/sqYzOJtgNtHn7P0rnhI6+Wx8DF9meeSaTmmt8bu68l87nuVnhrjhzz3rIM2kc1sw9zGZt3j8rgJ72ne6+Syx9/+zBiv5PllX2cTW7BuHtLdGo9oIN0vORibg8t15o9VMv+y8pN539te5X84D43xYJYHXxvxj2jfs4l5nu73rJun29Ksc9x+ZdvyMvLUG8M6H2YCU61buen6RIGJAhMFJgpMFCAFJjDVxAkTBSYKTBSYKDBRYEMK/PjHP+6WIVoVeNemXpvzHEj1TX/bnLdTcD1wkwOuGra/iMoB0l4woheQ0H0eaFJ/voFftRlfF0jrBZmd9L3A+1ggzwMQOfg25DKlylRj88Dz/lIg02wseBeJUQlM1QvQ9IIuLxswFJjKxzI2Lg/cYj0dzCG6eXBRc+8F1PLYe397m/n6qmA0Eivzy+QercQjWVbwvcuV5uQvADR3B1OtCkg57VbROs9ZYxvjI5fR3rpJ7jzIlmVS8qHf/jJL7YsGHhT19fXAbJa9MTXo/Y6tv6/ROnU6pqNykHpVsDq/fO/Jk/gjB7C9nzxWX//enFx/r9L7rp9aYmbrbV2AF+sEPs607+mmdk/0Gp309Gamp8bvCXa9+Y/pgFVy5HLfo3FP12d6O31ze/mFeU+v4TsHGbnO8znpe0+G5/WauFcLKKiPkC0AR2pFESTvRrmfAFQhyX+n3Ll7EMlNH3zwQfnRj/+ufPDBb1hVYI6E852CQ/1hp1gVSadkt99afyV+E6jAJHGBaXxuDkjwZ6kLG7CYgDEmiSr5gMlpACC3SgmujwAeUnIqnhHAAr8JcEDiKRL+BSjhCfboJ5++jO8cLKMxeMK6v8DQdZdZgJKQSB7ghMJ5YO1QIQp1a8o1QW3Pnn5Snjx+TLoFuATAEgKEtrZ3ys7uXrl3737Z2lqUq8tZee3hG+Xg1u2o8oQKWM9fvCgPXn01ABte1eP4mMCtTz55Uu7evV3eeutR+Vf/6n8sb775hfLhhx+W3/zmvfLee7+OpO5nT5+VD95/Pz4D+IRkPcwFibpIyEMy3gygmyucAH7KpPYKkCDY5TqAaFEBaU5wVKx1TWC+ONcp90piZnUi9CM7mHWjAFhKbo1T+gPkxwoEGAsSjJEYjvzVWvimViZhpQT6hqqasFw5gWtF2bkIIJ6DIARmIDiDOpqnpgoMwsR86j/+JwgikuGRjBjVilhdhnyL5OS9WCclbjNRl8+rAoLAZQJEYE0IiGCFMyXT4re+k+7GXMBTkAMmLAcscQmYLNlUVS2MSXKk01Dxt8Bh+A5/i7+iUpUBA3BN8iV9lV92Zh8IbSNZEu14YmfWt+4r0Y9gBTc8r+fQtmRdNAOd8Cy+x/gpF155RuAhJvtK3glswon5l9E+/lalNfQDXzCqc10SMIlkYowrqgRsbzPpHICuCpLBZ3wHoEToRiQY1+RVyElUc6sVzBa7qvJLXgMtuA6Vl3a5nlhfAXRidaOCBPWYbAPXpwLAIMNlFgCQbQDDLkgPAMRqOZNI2mei+Am/D5mh7KCqnWgHIK6qFuE76c0h2eb8slycXbBiG+YFHowqZrPQbQB7nQFEhQo9NZEd7Z2fnrEKR1Q4gi0AuOaSSb4BjCFQhPV2CGwBXaIqQW1LSfWSRVXXYAJ1cGY13Rw3ZZLgMugwghVs6xxVHvkfj0cyb8zjIgBr4IFWJZEAO+gGrxBGgDDBVJQT6i/wkZL7A/gGPYbqCuf4TYARnmv2rekyXAsATgVtYn5YU9lg6Bsmmp8HUJqAwVa1ASBGVO46OwFQh4CjqFwxVHdkZaqwl7DDMftGP/AW7FoADOY7ofO3t5DcPSuHh8dhkwIcWaumRBWR2kScTl+Y/Az24hpRP2Pa+lv6kDoZIwD4D/q2VZ8kFg4Whg2h4tv+Yi9wM2gzeqpgKoptqxyGzwRStcpVqnq1bIfIeuYRcxzVgyXYK4MyuG7RX1SmatVV0A6BVCdBJ8wtwJa3bpGOgy1h5b0T0LFWEZF+gV2hjTAdFuDISpsyK3v79HmkE3Jibh4zx8uaLvRrBNJvB5iIBrKTvl+HbcB/+bLwEZRAL+CM+4PuB/b2T719LArjcwAAIABJREFUku8V5GMSeDmv4HWCQNEP2gSYWJWpJHOD+qh+SfABfMXFbtndoy6Oyni1ndMzAAKpG8NXDKZtAETWe6lcCKRTvba8f63VzaxqrHhK/on8AtCQOnUWYCoCK04GGyaZIejHD1G4GfJzeo3ts3p7Gac9bCH8Ouga0FRAOIGYtXaYR9ufNGC2X8c9oouAcfILQDjxoPrR/fJDPD4gXSeghfwP+j8EnWKsGpP6iURNKIgKpuL8BSZs9KRta9VFBdBllVD6gIo7us+f98EsG9f2K5ne0bspGG9L88fcVIENNJL/5+BaVCqblVZ5TP2s2vu6POd4QY93wmZCZ+5shxzIr1LyK8C1qD6o+RLQTV9DYCreC/3YDsoR7xBgxH0DgESnZwBTxfn3g+UmjxCcCd/AAY5tzGxf7TW+IZDSaS4/Fnsp2H7fkw4+Td33ai8qfhSwLmyNVReN6prhe1Pvy85zHAQvcWwNTCUaYjyQLQCSUQm4+YAE6qP66gIHflSwrMBb9Jf4LHxPtLO7vz/IbhyIgQqklRe1B6BPRr9MehPzlm+BilXSfdLn4ANWnjyK9nQgwmuvvVYePXpUvv3tb8ecf/nLXy5VupXM4jm0iT70vLeNa/BbsD/wqoPhC2/Ny+2D2+VLX/pSVNXmAQW0tRo/PkNe8Fv7AOcFyYR0g57Pcug6SjyT7VJ+Vjqh+Qs35dv78fswxsFvqIcGqF/xonhKPJ31umRJ/Kjr1Es6nKa3D27+kXhEusz3cj1dNqbfNGbXeXnurp98XXp2aZPv1uk79S995+unZ3v+XNbxGovTRrIumms9sy7ujVHt8zf1xFBt2w5y87FlnvR1W6X/nWfy2sk+e0xXvhru1Xx7fO683PtM/PrLpfQo5ihaZp0uekiWQz6CfgRgjvFrtm+Zt9bNxdvu8e0NP8DsvHSdx1PHfOAlXTWjzejpjzGdkueReW+MF9Gexif7pvVve9J20Il4sfd7bAyZRnksLhM+P6dJ1n/ehutq55Oxte3Jv8/Hn1u1Bj0eXcVf63TW2LNZF7g+yGMd0195fmM0cF9I90hXyCb1fEhvr0f3bE9l1/Kce+vv83f7mGXe7/PPAva43uzx4Coe24RnZRc25Z88HqfR2Hqt0nXrdNmY7unx+LCejLrET7Yn7qNkGc++RB5bb519zqv4Ka/TqrY3odfY2mYdN8abm9I96ybRKPtP0sdjcrSOv9aNx69vqpMyP47ZoVV2x/X5Ot28So++zPxcxlY9t6ldHfOpMv/39HJ+tseb3k7W+7LPWZfm9fR4hb9zG9Mp62TX17Q3ppddj034V+vxvT/77ss5kr/PYKZnJwpMFJgoMFFgosC/YApMBvNf8OJNQ58oMFFgosBEgf++FPjRj340ZFaMvTTIG3Z/SaKgqG++PcCjDS2T1NopwgpQ9J7DNX954Bv/sQBbL4Cg5zzQNBawWBUMXBU4ykH83I73p7n2xuOBH7Thwed4WRFJZjpFtiXDeJBirG+1l4Pk/uxSf8xnvAF6UPA6B5wxdiVKrpp/niOqbQ2n8ipZ0k63zevugRwlNrTkDCUnM7lSY9VLcwWEesEn8WKWvLHAeC9Iq+9QWUEvF8f6ygEp0H5I4K+Jx+J/rZ3Gr3nhBaon7q0K5L1ssDMH5EXrVXyUA2SZpj0Zdn7MsuEv50Sv/DJaffZ0Qm/OvSBtj5dzoM5lfIyWPT2g7/LLpZ7MahyZ1pp7ll1/GZXlqsfHq6yKt6Vga+63pzs8sC2Z07rnOfb0wqZ9qDJVbmOMBmhXiVOZd/I6uSwqkSmvf5Z355mejujpB18j7zPbh/wSxBM4xEeecJVpiL/1DHSGKg1wXTwhmQnKel4JCEzMPI/EJlatYeJ/VKo42I0KG6h888Mf/m1UqIok8QUqG+yUwxcnJfIPAWKpYCetEeapxAABApAghQQmgT6UtNWz5Uocpp1ZPn2eOp4J3UrCYpWZmPVwWjW+E39eXJwNFWR0gjgS0ALMUJPbIlnt+DgquShJFd9hLPgtgAqS0sAHeA4naCtpTafVexUDzUM6vyV6MikQdD442C+3AkQD8Mys7OP3rJSj4xflow9/W9779buRlIYk64+ffFyePXse/7EOu3sH5ZVXHpSdxX5U/7h9915UBH388cexJhjfW299MRKycaI3+AMpJS9ePC8fffRheecX/1xu3Toob7/9Vvmf/6d/U/7kT/44+Ondd39V/p//92eRFPfs6dPy2w8+KCfHBOsQQMSE/wBTIRlvdxGJekh0Q3IyKsk028Xkegelia7oCwn1SH5ctiENpOG2RJ9ZNQzgGQKN+J9VZ5R0H8ljgFiEjd6KJL2jw+MbL3hd/rO+RxIiqvvoR+un6h4Yv/sm4n+dWO8+QbaZ7veRDgTuqGoVfqvyg767c+fOEs9q7kpgZLIlqzJBpvFff+M3qp+dnp7UtQHYjIlFGJv0DMagBHj0J1CXTo0HDXQd48Z1jA/tg8c0BtAb41Pyomgh3eM+P+iF5zwB2nW3nnUbQFAaEroJDoCugl4QaFM6CNcF9lKyMcYA2RCNlGCN9uUbZ10s0AuAKJALtIl71I/mhb8xF30vG4t70Q8r0zHBXCfwS7dgDUJn1OTjANwFXxPEwLE14BfBVACfHUQuGuQPzy8WlIXteXtuG89X4F6k5SFBuJRysLMblXswHiUBA5RFMCmBYSdRQQ9gyjOCaALQRZ908GWuqZfRDtaDgDwCEDCWs6hKdNiAPRWICMlH4q5AXNIFgx9VK8sFRqBWlIPNivswh1pBaB6VkLmXgf4kMJhVttCW6+JmsytmbDYbkrsFXAxdgn+1T+dXfkZf22VrTtqhzZx0TNAKgJYEPrifq0pHGlvwW6xxqypEmhBEdXp2GcAq6Tf3BagXqeekE0D/qJRVqzsAJDXfWQz6SlWpMDbcC168e/deVIuDHST/km5ci1rBR5UhK5iK608JDTt5fhkVU9DX/t5B+AfwE54+fR78CT4COA0LBZ9EsQKBqQhCIXialYIA3CJMyWMN7BcJ9RWUXKvXiK7Xs1rx5/oqgHYLAGFqor3siM+L1SIxLAD3Gi0F0pZeaMmbqXpFXTsMFiA/+iitcl5er2sk/lfFhj5BJ+lt2HfQEvJz6/adqOwosDbGAf1zdHgY/8GfuIb1k++hpNtIoK+gcPUPMBX0BnUp/7uuk651voxDQ6Kal6qDLlcmcDsHOgq4jjWSrUB/0C9Yf7Tjyf7gc4ErlKg+tifM9lp+hvxBra18M+otgghUNSkq0AVwsVWcEQ3cB5B9E7hYY5NcoT3RWM/5/tRjE24H+vujVl1NNhn8CPuJuYCO5D3oqrMCMBcBPLUq3WUDH3pl87yXu6k32qs0p6Xu05rnOAF8P4LpW7VRgSF8H6B5c3/CwxQ0P/f9Pfbh/MTKmg1go+cxrsbv5EfZT1xjtV1Vh+R1B/moP+mt8L+iuuqQCkj/sQZetL70/XmIgPxAtEFeOIv/mr/zQt7rMR7WKndpzj6uzCfuB0k+xeeas1czDNpHP+OVvLUWLldaa7d5zjeal3ShwFRbc1bqlEy0NZhHRVv5SwJT4TcAedgfcF0FRW32xHUO9hjYB51doCptAzTLxqtCB3VQA7O2fTsAktyL4Ef8SDvT9tK6Fvuuk9Owwe7naS+j+WRZcf+f/hjtq/hFvOgxiPCd6r7ZwVTyKQTSB5Dq5OQ8bBX0OPQC/PTw1fcAbuSeFnpDQEfQ7cXhIcFPFxexH9R9AFLBN3CZE13gs6ESKp4Lf3Fri3uS6nerApf2vpin/H/JxKeffhpgLwCcvvGNb0Q3OLBDsVy3a9oD+PrIb8Nv0BV+i6pKC7iJcd3aPSgP7j8oX//61+M62tc6aX8DWqKCF75HZV/8gFaur/Jaum10Hd7To729am8fk2XNZd+v6bMnOEpHZ3l03SCwqPr2fRO+8/g49ZqAhMtgKvXhvOH6QvQYG7/0u8/J5dmfG9N1Pq88Hsl9ftbjdD165vn4Pa7nvd22Z/CKhcu209da+xetl/Z80tvyDTKN3P/w/gc7FPapVWr0cfmzzh+9dcg8mO27ZMZ5UGMXD0g35b5W0Txfa+z3cik9sk1L+6e6D/P5yp7id+zFLlo8J/NTjwc35aWb8xrnEwehOe0UXxLtJbf47WNdHierPo6N/bPyf08mxNM9fel0Ev01bp9j5rOebnEd5/om65msW7Ps9OTXx/JyfNoOxshyNrY2WX6zTui14/TI+rU33jG9OaYLstz31nmMl3v3CiDmNsb9Xvfxs7y5nObx+l5fujLLwcusX6ZT1pvev3wS8eGY7nde9vlvwh+ak/ygzNubrNMq32IVb21Kt+w3rJKdgUYskLz0s8qOjtm7TXh9TL5XPbvWvvqhSZ3DLl5GH2XdtolcZfl3vsj+pa7lveUm67TK3+rxjvtFWY7HeHXTPsb60/fSm2O0yfPN8upr1vOpJIt+3zr5cdlbdW/2H7LO20RXZN2Qn3Edu06eREuN3+NsuKYYV89Oez+uG27uJzjiVeuwqQ7K92Weyuv53e9/5+Ucyc86kOm5iQITBSYKTBSYKPAvnAKTwfwXvoDT8CcKTBSYKDBR4L8fBXpgqrGAtAdP+CKCCcweDPAN93LiABLLkOzakm/yc/6Sciw4n4M2OWiQAwfeJp7N7eaghFN+XfAkP9t7ydIbX37JkANPuO7jDlr/HmAqT35RQGM5ia+Bt6JfA1Ppfs1DwWtfO9zjidGaT+YNrd0w/3ryuAdYeoGfHMTBPWOJVaKbjxefewGsdWvtbWU6eGDIP+OkfAdTjfGQy5jW2+clPs28oHva6eGcxaZBynWaJdMJfyO4r4oTeTx5rf1vfymgdrM8Ol3FR5JTDwivCuS5nvH+81zzWihg2gs89oLUHmBd1U9eDwUj29q1l6q9F+xKfPB5+fpmudK8ekkJOXiZA7c+1vyixNda8806319wZZlzucN9Sm7zPnMfOYiNNlh9YbPKVBqnnzbe4z3nc9H2ZcFUGJtonnVYj87Zfvb0ZE+vaawKUAtkoWSMzBs+35zA2ypT1YTndDo+dH9L8EcyG6shoBLKYsHk3o8//rj8+Md/V3793q8jkQmJhKg6cXqCBDPYDySxt8RAB39hbA6MUvJpb96uG5wGTLrdHcAenqir5ANV7EGCP+aD5xuI4zoS/FiZhZWmvDKVkkFRmero8EUkKAtM5cmZWE8lY2KsevEg3lNSh5LZ9ZJZesCvI9EcSX2sdkMw0GJnO5JGX3/ttfLw1ftRQQLAp/PT03Ln7p1IbH//vd+Ud955p/y3//az8unT5+Xw6DhOaX/l3oPy+utfALKtXFxeled1nW7duh3J4VuR0LcT1SyePXsaYCoAI9DHm28+Kl/+8tvl4GAvKr8EcOLkKIA3SDgDmOrxR78bQHAOpkLbSMRb7C4CqBEAegA4auKbwBmSe4CfMuiMCc5IFmFVKSVjk494YjaTvVrIR3KoU+aVZNwqmAU38RR6/J+Tl1HZC39jfAANhPNTq1S5PnRbEuCR+oLV+Vl2S4kxGJOAGJ7Anv0O9COe0TVvF204MEd6RwCVqJBRAYBIoESSomROPCkbJD6VbAEkA9ARQA1IyEbiMJ4RbxNwdbRUDU9r6P6R1hDfQZZwKj7GgMR16cLwY+uewf1FyawSTnG/EjDzCzoHwLifIFojQRVyjvs+/fSTmBPal+4VcBJjVIIofiu5FfyN/1oPPKe5aR18HtCv9I/OBvn3BA/X2epbdhHjV6Iz2hQAQvoXdEfbGCsAJcBhRN9R6eF0AGCx6hJP26fvUMr+PioSMFmZFXV02AD/BrgFSbMCHIbdBXjkupQdyCQSjLcIGhVQVZV5CJgiMCkq1FTQLipeEQSBBPKTcnIKEB8rpUhmVeEJla9ibKiEiApWkO0LVTmi7EdRqQBAwQcQYAvVXlh5ihVkWH0CoF/QiCAU/Ia4wwYBUXBVri7PA+yFv5FMDlkPIBnaQPWjAOhw/mFrgL4KLAMBZ5jjHD5MrVITlamQrA9dBAAKxhj7DPj/SMatQKJqe2hjIKdMEocMRdW++oLZ/fnmU4XTE3ORfQzbf4lKexgvxo1KkG1f23SLgeZiT4KEcem8o0i2k65UVT5UuABQFBXRxKsA5aF/gKlAEPAz5dUAVRpfrU4V8s6JBU2xdgAGoRIJfAWM+/z8sjx/Dlk7jGo+OmiFdOMzymEBL4L+sgfBC3WtlxO3KlhqSC5tlbTojihJmFWBonJZmBL3LwVAITgu/M6oWMXqX7I5aI+6SOAyrpPsEHXGvOws5uwn+mjxEtfz8m1VmYo6GjZqJ2wsfKynT58NFZRu37kbYCrpFvQJXXH44rC8eP4s5gZ9puR52gbKLPSxg1Q1B5i9Zldb1ZVmV5sti1O6qZECmCwgJkF+kDcCGKOiTC0OJ58VFwl4gf5ldTbMETIWSfzVjkG+4KMBhIYqUBiH+72+H/B9nO7BvBwEiXsA8MV3DqYS+Cj0Ejls4G+3UdLp6Fdtyx7gO8i0fFmnr+yt7zfk//m17BMMe9UABLZKIOBB2DiBqcX/p6fHoW8FXmIFPlaKpb3ZGhJstV/wfaS+6+2zfc/nfoknzGD8qM6E/6AL2hYgGLou7xvVjnwf9/X12fcxTh/aelULpE+hdZEvxH0j4xa+v8P3is/Ix/F9n+9bQucWVCBcBlNpLL6/ZUUuVFtllRs8S1ljxTDqM/bt/Op8BZ3sa6L2PX6nZzON0I58I1Vgw70OUlI8huBb2rdc/WPgOye47b1lh9wvcx0hXy5kZ3srMLAAOmcwVRx6UMFUkh8dpsFKtwSa82cZwKa9A8ZwVqvzXl6hst88bLCvC3x7Hth0M/ZLWvIQDAfraL3wnPvd9G0uWH208rfI5GAq52WPC0hnab8JOeahH1wnHSoy7OurPgqexD3QibWKs2IpwWOoFnUOv31W7t69U956663wv6OaUygP7sVlu/HsKQ6SQCXDcx5CsR17DALuAZRVFT3RetBfqMpZ9bzHPkKeK2ARY3RAlKpVYTzaW2A8mPubb74Z90Jv6Rn3y+U7ik7a+2hdeKjIcYClpNslZw8fvFbeePhG+cpXvlIPVzi2ao7bgx8GWmkM0skej9DcNT4HMmmt3Z5nmmXdKj7oxet0LYnf8Kf4SfPHhayf5T9KV2guYzZIujjbhRrCGfSnP5/H1+Pz3lw8LqY2enRY1Ve2FRq3t5e/W9ee63Sfm+vD3Eaec56veNXXQ+ulGIHbU+nBzFNjvDDwVX1fk8fdo7XmkK85vXye/lk6R/2IB92eOihI83YbNzaXpe8Hu/RyKT2Sg2wvx2SUdvoyQOgORsvz7/HDpvy07tls78VTal++pttdt72jY429b/vJ8rBKz/T4ujcP6VnQW2Py2If68Dn6dY1dv+V7ZVnUM6v4KPPvOrqP8cRG/NlJCu/5Ta731W5PV2Ue6N27Sl43HXO+r8fDPT7p6cY8X5+rbLx4Fs9LF4juPh/vc4z3Mq+4bRujrfM47te45AfnuXrfmd49cMAqGmh8PT5cNd7eWm4iu2N++6r+PwvfZN0jGvfGuDQm7AXqTx7r2Niz7R17fkz219FEz43107ue9ca6MWUd4PQb44OeLzU2FpeLvNZ6j+xrNCZr6jPr4E3WLPs3n4WvMl17ayeZzHPu6c/sA2earpJdt1s+rk34aWydnCZZ77qu6flsq+zBKruX187Hlnnex5T3Pnm/k3moR3+9j8r0G1vXz8ozruMznTTOCUz1+1B3enaiwESBiQITBT5PFHi5yMvniTLTXCcKTBSYKDBRYKJAooDAVDlA0Qs09oJg6wKKvoG/uFg+8TgHVD0Asipw7n2uCpK0pLTlQN6qgMVnYZBeQCOPMfeZ6ZvbyEE4ntbH085zkETfja2ZJzvg2ZwQoUAz75vp3ftSPx4wyQESPO8vd31N8HkpYQTJV5EgiGQOJjn4Ty/YsooXfe43abZc3aIXSMy09LF4soD60Vwy3+m5SGipychOp8xXeayZpmMBXt3H6+0EUX9ZkemZ5azH471guO5TcoPWrfeyMtPRX6Tgmsv2qvVUUov4JuuB3jg9EPgywTq9XOkFAzFmn6/+7tE2r53fgzZ6YKrcdpZL0azX75i8SI7xO8tgnqPzRAZ5qE9fZ83RX5qiDdctWjO9UM/XPbnN7Y3zrtsL0kQnSm8OpkIb/lLfadiTO113nvX7VtHSE0F69y3LazuZSy8t8lp5IDvLqfiol+jj6+O8JTAV51PTRavS9SIJ8UytcIIEAyaUMQGd1ZqQHIeTu1Ft6Fn5v//jfyi/+tUvy+PHj8tWJGHtRLUJnHg+mzG5X+ug5CtfE/GqwEg9G5F5TjKh0+9JBybwii+Xkvm2IAcEqqA/JXPh89U1nmmniyP4r9OtBb4IMMjhiwAcKSEsEs8qYNZfPLkdUlKt+F/34zfGqaoLmk9U+pnvRPIxAE5IVGeFQ9jVrfIHrz8sbzx8WO7cvV12UUFhVsrDh69FwhwS4H/1q3fLf/kv/1B+++FH5aPfPSkffvS7cv/+w/KHb3+lHB6fRuIcEvEwXqzT8QkBLkjmA4gBgAdU1wGLHNzaL48evVHeeusL5fDweXnxHNVDng3VbgC6efbsWfn48RMDU+1E8h3pSTlFAjTAHEiORiI8LBVAFqIjx6IkfybgqqoAxhMJ+LNtJuQbzQQYUZVOyQj4U/Ix6BAy0OBjYAwAX1BmWzLdkERoiZcELdQTnztVbACi8FOYlVAiXgd9MT/MCXPL1UA0f+l9T5KUPvKERL9PbUmGxF+4B0nWOGld/KikelVcU1U4JZBi3bEuSEjE+m1tz4bKU6B7VO86OhoqFIG3cS/+i97UFRVcUuUDJ88LFOTjFJBE1a0wZo1Jp8qjXekFtwduM1xvqn2ByzSuZ88+XUqmli2WjvAkaowB8s/qPKBFqyCj+z0R2m0cAVUXQ7UjJZ1J/rV2WovQkhWUInrgGfAE1kl0V+WieDFZE4IBLkByMgBwGmOArWZlWCOMbW8P1beYdB80nLVTlPFngD3wH/okEry3yO9X11GxB5WpdrZ32gn1W7Oy2AFIElW/WA0F5gRgS57kf1EuoYsj4fe8nJ2jAk6Td9AH15vDfx3PAjAKeY+KBqfkIwL6BMhlUv75GdrEdVS7EnAFCTJz6soAixEgpIqtkTQeOumiXIctuyhldlW2A1iwFYCpWrwwEuYh0wEQQeJNXZ8d6K4aWQbQKu4DeApgKgdVMh0vbB9AQwCAN7+Zyf9RVWze9A7kRtXNZIsaj8Nct81R87sgZ6zIVbZQPQKJ3ao4SQBS+HY1HTpAFPUAE/xWJSBVehJfQZ9KB8nGCQAGoNr52WlUyFKlK+kmYt7agSoBLhNArP6mrq5ViAtAf1fl7PSiHB3XqpTntBv0xzkXHLwiHRbyV6sf0haAR1hhEDxMwBacD4GpMPtakWyoxIa1afulGCSGWqtGBWyuMsPgx9bqJFHZrIKpaJcI0hKQSjoKDeIz5ClkfR8VhHaZnB5LSUCF6NP8O/aNUQNQRb8AAN952NioBvnseXwPm3379p2yt78/+Fjok5WpjsohKkFWXwe6xIG26F/VxwCiBb1jv1XpQh7j+sk+8R4eEOIVRfkIZQVzom9/UX0tAcuhWwh2pL4kf9JeoVIQ7of9QfI99Qj3IvTfBZhGpT34pgJSD8DDWDPqIYElAiB/eRXV+1QBT2PcP2DV0NCr0HWzGUHyZ2fBS+BvcCnB7ADDwSdrhwLI75Y8ecwD421V/KjH3A93O9aLWYgXfJ8W3xmYigm/W1F1EPYV/7WHhT04Oj6K9cV8SD/4ZMtgKk8KzHsNt685eVD6R/ztvonGLDAVruF+AURUxUZyhd9qR7zj+1F9Fs3yb+ml2JPURN7sM8kGo289L3/N9/3yJ329lvYdsJshtzKFy68Z5Xvs7QHEvT9UlhRIUNWpRL+Qa8hMiA+BwpIjXHMaiScki1of5xHxp/xN94HwfK5KVV3i2u/NV6YpHDeoKOrTVvFd86FPXQ/IGADaFfyPwxRw+IOBqUBv+joE12r8vkeEPw4+ZxUrAqR9npI/PIO9zeHhUblC8vjWTtjwAEXX/Sf1CQ9IyPxHv4yViBwA6GAqgaTwrHzSrTn8omUAcw9g4/Iv/xhjlx6VfgY95FfrvmgvFot+oYOpBICSf312zkqVkIdXX31Qvva1r0VVKvSPfR8qT2kPLHnBdyGXdYXDRNeE4wym8v0rQbSkpWijPR32kvIhXH+oUh5slw47kC/+6quvhs7H/KVTBABUu+jL9wuKF+G3aIB28Tx8d+0pvvTml8oX/uBRefToUYwXNlI2D+stna3DF8SbGJvHyF3fu95rdr/FdbLO19/STxIo6T9vwz8332D5k2yH81uOB4k+klfpC33v+k3j8mvcVzQQr49gbIzqS21nne32LX8WfTfpx+9xO+p07fW9CW3Hxuhr2FsXjSNfk072tZK9a/ZAh1ywUqDHFMZ4IH8P3xT+UaaN9J3TBp/d/vX4Ut9lmrmtlt1zO571q3hKc910PrxPmmbzp7Qfdj/G/a7MI7iGPSl8YYGpes+Kp/33Op7YZNTON2OfFSdwfeT+kdbB15H73psj6MlA77veHiXrOo1BtmHwB+yFntPefRb5f+JF15k9HnbfcIyueR6uj3rPrKPFmEz3dMS6tV6le3o06smfr8ln0WVj/LqODll+emvhbYsfs1+f+/f42rr5ZH3uYxprRzzmvKXnpGN7+q0n61lHLstaO4jFn3XeHuOZHo+5PG/Ct5qD0yGPY5V9Wse7+bqvv6/LKj0SBwIlMNU6+cq6VjR3PeJjyzyS9UieR9Znbhvy5zzWTcae21B/695LjsmXbPYmPCHagSfE//7b+THT0/3AMVnI89f+dB3NsxyMyV/m35789HxZlwH5lLID2f5niQKqAAAgAElEQVSM8YPrqWwH16171nFj96+SlU1sneij9rP+7ekr58dsq6VzXJeIT/Gd7+VW6Rb3SzKYyuc1pvdeVhetkmmn8QSm+n0pOz0/UWCiwESBiQKfFwpMYKrPy0pP85woMFFgosBEgd+bAj0w1dhm34MLCtT0glC+mW+BTybG5yCIb6xzogfa8ZfoY4G0MSJ4IDUHhvKGfl1At9fHWEAu37sqQNILcvUCFkgs1mmheS76uxecQt8KLPUSgxR0bvfUU9+rN7VpQKm3rr318sANXvjo3csq+vsYPGAz1qf4rxcY09psEiDNCUV5Pr2gUNCxJsRtEnzDePSiTONeNS+fGxLH6vHCS3Ll/JfHnAN+PV7NzysxyXnVg5VNxlvCrq9TL9iX10G0ysCe/JLAdYvrHh/Dujk5DXOQ1QOUvfXo0bYnjz42raf35bopB3z9pXDWr2NyIjlWuz2ZyXOVDneQjs/f11hzVCBWiSdKKFSSDp7XNeke3ZPBVJ4U01tXPJ/BVLovzyXbnCz7vXV2+XQ9mNvq0dKTC6VXx3hatBvTF9mOeHKM2w5PTsi8r/tyQoEAl40eBiyuycLOO0xMZfUfVCpCkjyS9ZHsOtviG3okLP3DP/zn8s4v3invvvtuJAEjqX1WkJiLpBAmhki3OdAiJ1bkdfn/2XvT5siS60rQAQQCWyKzspasKpISRZGSSZRo01L3/HN90jfJTKSkDzNSt4ZSyyiK4lpLbpWJNRAAxs49fp6fuPAXEcme6Q+ql2WoAOK958v1u/l99/h1HcP151g0r8aTBOXy+VbxIYOporZJfankICgkSOqaEqyY7M4EPyXCLxfXZVlP71bCn14wKFE5A0AFlsovJLxdJI+JHwi2YXJ5JN3XJNFIU7+/Le89Pi2PH51ENaX7u2VUpkLS3CeffFq++93vRnWHX//6NwGi+uzzL8u//+zn5fT0Sfmdb327vHrztlxdLVaqXGg9QBck5KItJKMhsflXv/5VOTycl6dPH5fbCtpA5aqn7z0pH3/8UXn7hmCq169fBx8g4S1OmK+nn2utDo4OA1B1cMTT0ZEIrSRA8AXAHkxiwyn0BFULWKAT6XFSf8jGDkB8BKywYgWBO0A56OB1ACqQEK01VeK1vziir1Er3gwV2ci7TbZYFSXWDpV6IvlxP8aKahpMFL6PE/F1krwScSXnnhAlnnMwlRLyvNKR1mRFFqsMuX5w3eB6KsuReE/JtUoM199K5ITsBIju+JhJ5PNZ8ISfmq8xSZ5VVQdjwbyQwB2VUc7P4wfXIRvgD4Dv9DxooeReJTCSF1jRQYnPAABpPaB75BPkKgtoV7SUryZfBbwCfs7+g2iJT/Ej+hLQyb+TLtEzkmsm+TK5GPcITIU5oC0llIoPRCeMUYBO9CegE+YdSfA3N0OVBLQrfRN2dDhZt0TlIAEi0Z+qYeB5VUVBFSQC6x7XxHZUVUDlKFYi0AtwVbWCbEC2IIgnRyflYH4QgKqwBZGc3CqyhH8b+wNWw1DlmxC/GGcFmqj6E8visPqTKl0hzfoOIKdlgFVR/Q5VPBrAlYBcyDO+vwLw5pr6hpUqOSYCqGq1LVRVCFmm4BCYAz1/W3Z3+BOAF9gr6BYVzoGtQ7UFVNoawFSssHYwn/NaVM5aRrUcVdLS3oV6i8nh3KexIh9AP0piFp0af2AdljVJGGsNkJiSwKMk1krF54FuQyVo0BogOwLhhCAD2A594yfqQ4WeQwI/q3BhjZFIzXtQsavej7WB3qvVGsXf1KugN0DEqnJG4CoAbOg37LRVqKYu0s6EVVCgrrFuqKKxuL4piwWrfFBPtX0gfSkArlYB0qwwQjtAuWKSPUAz4BICtgxM5XxYk00D/yf3Z8giBw1WQVbyO0AL2eg4ZKTyIysFkRa+p+YaMmYBENVxgF6OK5iKfbgvKR5VdRgWaubGW2sK3kf1ROgHfKeqRAeHhysHqwTA9eKyXNWEcelv+SgaJ/QxdDXkDeOP6iXBKdXmWZUuzJmyTDBVyEP92cGaBtiY+1fpdXzymVkD4VuFu+DLqgccFEwAE6u0yI5KR4El1vn7qn6ldrnvIH9gZuB56A3ZElQigA4QyBnrxqRVgDtZHdTBVBiTgz3cRmu88hcFuPD9RPbvea0CUjX4CmvwOZARpOdYLRJtnZ4+CrCEABP4HtUUUTkU1d6o45lIJXClKtF5bCH71oPMV50um+p7C7Qpf1n7Ol0nKJ26QXs9VXR1X17zEOhq1UdbBRtKXnxfgPUBUFj+U/adVvz3oboRgUXuy+B3X9e8t457K2hYfDtsbOovkg0CqY4HMPTl5XX4hwTYqdIqwfyqltr2QrVyWDVcOeFOctDnoyYvSrwW8ATjl1wSXFcrW1b7kOeyzd/S7T725ktQht2vXdbKwPLdWmyAh0N57EP8uFqZCvxGG6/5aw8oIPrZ+UW5xcFMZRZgKgF6h71i3Y+6DpHuxbrKz8P1Bm4PdNEAqHRaBlRXwCMDKnv7GCvWQQdEQOfCN8Ma+feSFYGpRNcMpoIcw27HT/hxBEjhMA1UHoZ9hc356KOPyve+973w57HmV/CdAFQHcKrGgmPuZIYBSHYd1UMrLaI6VTv0Svvd4HV8XxlFBzLQnhCU6odlSI9LDmCTMC7oLRwEgn3Ge++9F/PAnlL7dOkKfM8qxawc66AUtC1fCveoGhvsIO5DX3/43T8o3/jkG+EHo23cp7lgXbTerqtlz3yflXWeYgS+l5Bs6VP8mu+RjKlNl+msf3ryKH2Y35XkeJT0pdZA9JIfIBq7TOl3+ZqVRdaqBZ+fxuZz3KRTxJNjMbRNz2e6+9/5muSz94z3o3lk2zM2ljxvp7nHnDJvaRxuR6Wnt5m37sEBKKya2v65zfbvnS/WrVOPF7P+dF7P1yRn+Mwxv63mRmd4q1t1k69Dlrseb3JsiCe1/XyWW2/7t+HvTHvxQJY/xThEL9FMttX9J1+3nh6JgwViT9P+9dYzf6e/XU56POJrLd5VnMVlJi+eP+f3ieY9HdDjudzu2Nx6crktz+dn17W1rs0eb/aYeow/fU3EO+4LZZl33eO/9+Re8ruOnpknenRQ2/6J++THyr76OnlcrmcDva0eH7kc9eaRdbfby01gKqebz9fn0aNn5m/Jxtj4e7wteV8nu+t0c+a3dXzbk/NNCndMx46NKdr7LcFUWtfsy/h+MdNpGx9qbD0yH2XZ21aWe2untv5XwFRZz2Q/paezXI7W6VfJo8vJOjnwOfb43HlrbFzrfL4e3/p3rgN7tnHY+w3vCGkPx3yRnr7ZRN+e3sz8NyZ/Y/dtK5NZf2Z/Z8wm4nvRK+tIPeNxIXzn7zd7NOn5EcopEM3FS9vSY5Me6l3v2RHcN4GpfhtqTs9MFJgoMFFgosDXkQLvFnn5OlJomvNEgYkCEwUmCkwUqBT44Q9/OETdtwlg4jElL+Qgai/Y1Da4TG7xwFh+Yalr2uyjvZzQkYMNecz4W4GGdQHPHPB6lyDcuoDJpiDQWADG28xBWTyjZD0PSuRAb56Tv5DpBZ/Uj+jEABQTGJXMNyYom+iltnPwyl+c4IWPKlmgn7xePTrou5xg4gE1Bb09oJaTansBvjxXDyz2xpLpPfzdqR7WW3d9pwRgzF9jFp3Ur79kbYnDTMAkf7RkEw8C+7hF422CmGPBUA/a5RePm4J0eVziZY3LeWAdvXvBux6frpNF57Wxvsb0m497LDio8Sh42Rtfj9+97W10hetcH0tPR+V56n69yM1zET/2+EkvBRRIBy9In3tym/OzEg693d46ZPoyeXq7ylQa6zp9l2XCZUiy4XyedW5O/sv3bqMbpY9cR3k/HtD2AHZeY5+nnnE598pUvLcBnQAWUbLlwGtWnQGVqQCmImABCWRMnkey5r/99Cfl3/7tJ+XHP/5xJHOFbS9Ivt8rd5E83QBOY7yf55v1gNpwWqF//I1E7MaXrS/ZBfIlwTZug3A9Av2RVM3EXn3XKiPwhOAATdRqKurLfRY8p4Qy8Q2ue4UPf0mle5RoqmsYDxL2r69vhoR1VjdEgvNNOTqYl4P9WU0MvgkwFZLQAIJ6//33A+QD/+Di8rpcXl2Vt2cXAWjb3z+ISlVINtyfH0SiG05xx5iRyIbEO4CaQINXr1+VVy9flJevXkSy7ocfvh8Vqd6+eROfH37wfvnmNz6NpN3z87MAyShBEBVsVN1Jsg8g1Ww+Y/WXehI/k9OZUKokQ08sDR+nri95plW8dPoOIDXAFmqVCyREg1cxlwAERIIhgSA1c7BWaiCAAPRGgj6S8QnaUgUKAhHaC3eusSpMAVwF8JrAWtJfrkMzmAr3qHqTfJN1utXlRfI+ZvNkX5wv8bx4Xomioivaw+86jZ+A7FIAvtkNcAB+Pxgqmki/C3zF5HvuAcBDSkhXgieSGTF/fA9eefXq1ZBg6bKhSgBItBQgCvdjfKq4gbkh+VJJ15JJfDpYzEFP6gPXWRWF/qz7o9lOOT1cl+N3X1fZrwHsVyuWqQ9VcHG9RV2FSlKsdqW+vEoV2pMsgbYCvOUX25iJ6xDxHmiJf9I7mCt0wnwfVe6oW4YKFRUYGonX+/txD9Y9qsEAwAKABICNOwAX7McR1wHKKeSbeLGqck61agKqW2HurFiFKlEAJbDaQ1yLylcoAlTBVBVQtYMKVDtIuiHAy3md82SyG+QtKlctmBSs9ecnq+n05QSgKSSq35UdVKUq4HWAqnajmlVUYsR+J8YlMBUAN9Aru2UWSdw8vTzWNPTJXcF/94N+ATgr6mcE8HJvdz9AVUpoky7w/UoDyd1VvTKLOTX7VwEFtZJR86tV9YkaIqpxFFb3E5hUYCrSRX4TbLPoSdAMfCrtOwS+oj02EFc8fxdgqqjaM2vVmAQkijsq6F2VVhqQSon+AC7elsXNslxeogrZTVne6Oh0Uo/ySdaKNg1APSRrVL+i7eXai36OnQDpoOMABGKFR1ZcBj/IsuB32VgCZ/VPlbaiylGttNX0L8ct3aDvpRt4YAz01mF59OiknD4+ZXXEodKS9TNUTax0qmAq6vQomhV8j4R5AKqUJH4UwNf5SrIa9Oj11VVZLm5CRqU3pRvlZyJpHcCsqyv6AbhPVeY03+ZjCrTIfans4MHBYQGY6h77d4CVblFpDEn7AI8AMABAeK30GUB8VirSD/X4gpXooBMBZoXN2Z8bML7U6lLwe1YrZfh+RGvmezWtj2yjQKby7wj4og8i8OwAFNzDPKnnoP/oM9Pe+RqzXwIu0A/nhns4T4KUFfOiL0MebT6nfA5iTa2iW72H8yAv8x6CqWAfCaZ6NPRNv+w8bK4AK9KhaNor1A18PoBbG8gP18RnDjIJv8oAOQIUoA/pJ8b3WHFUPq7AvaGvAHQxPa+EG48b5L2O63XJHHyR09OT4Ef8cyCf7nd+0x7JwXuigfzVplOqfhCoMcBUrVKN+28aD+01DgdAdarDoP/5eatm60B6Hoi0ygviV/dxe/u8Zh9WgbbiK9lnAefRhmjjeyhWcVs9UX9Qfmt+6e1D5U+ibwE3vf/LBSpUEtTe7F4F+9aqac6P+B2ALFWO5Zx5qIJkR7KO9uAbnF+0ylQERdP2yceGf09fIu9JuQ7ad+AZ+Zg6eEF8LloC5LuHSqEpSS/759KXookOnpBvJ2AnnuM8CEQSjel30m5o/wT76aA0go1uQguhP+gFVKVFtSf0i+eWFVzNeXLvO/BWPUQAYwHoCnSL+bJM4hDnx/g0P1b1JN1gOwBact8Sdgg/HtcI23R9PdgPPIcxYg8LoBPmLTCVxil9oX2TA5i0tq5nBLZCX5DBp0+flu9957vl2YfPYqy+9hib6IO2dLAJvsM/6bnMb/JD5Jd7/HPM/uh7l13/3fkm81B+xkXT9wYebxt4vsaDNQfRVTrGv89jF610KIH0S1YNea/UUx29Oem+sec1NteBvb7HaJf79L+zP+frk/VQtj1j4+n5Iy7H4hvZuRyPEh9lG7tJJw991Oqrfr/TMM/jXfgsz1m+jvclH6D5AfSJ2nuKTpmktXamHq6wigfaRI7R6711azTgQQKStSwLzvsuM7/NYLTO2efQ3jBfl94FHXsyofsl0wMf3iEGZqdZ1P3KmPzq+6wbxvhG67xOHsb0nnSxDhmRXhqTQ/c5erKbdcm6dfH59HRwbz7+3SZ9JPplPZJ5qDfGHq2dJr7+w3647ifG2l833nW2xcfnuq3H/y4vulf6INsl3duzPb6OvTadD3qy4DotX882UbGWMd7xvvJaamxu+0V/lwvF+jJP9PSJ08PjRO9qT/O4e/Pwdc97nm10mvPUJvs/3MvA5dD8NnrUeUC0Fu3yPtJ199gcejba1xZjWuc39PRAls+e3GQ5c9v/rjKY5+l8vk4Xu45VG/lZ8UKOOa/TIa6znM99ffPvLnOKrff0pcuJ01XrNKYb8/W87mO857yc+1unv7MP2utvGzkeszObdHjWYev4XHrwXfSn/DjXcZmGPT3ga5v33c43Yzp4G1207lmMSf382X/9L1Nu+LsQdLp3osBEgYkCEwW+thSYDObXdumniU8UmCgwUWCiwLtS4Ec/+tHKK4ttXrTopXgO5ucN92qggad3exAkB8U8ENAL7vSCfwoQePBNm/c8l3XB4F7wZhta5GDHWPBjLAjZC6hpnB54m9WE5UzjsUCU7kMbTqPe8x4gZntKoORfOWDkPKZreW3GAn3eV5z2G4k+OvW7/Z6fz4FhBZ31oknJMw7085dUvfH5PHrrpoSAHHzS371xx5rVBLxNgTCnnV7gK+HB+3Y50ff4RBJqL7iY5+V872Pu6QqN2XlPAbU8n9wWrucXxTlIuY4vei8eenKpcffkc5M89Hi3F1x0vl/3kqxHwzznnCjcG3fWD73gatZ1PlfRXvK+LjicZWmMZpm/85g0HvFklkH87TYCf+NFln+noKfzzuoLB23rmo7I887BWbcFm/SI85fm42vvNsn18sPErKa7Mt0yj6AdvUx2eRYtREfvA89It2l8etb1iPRc0x9M8uSYaIMH+qmCxQD+rNnM9QaCU/QsDMFtTWC8L198+XmAqf7+7/9+SOja2dkv93e7ZXnbTnzPY9XLGtGo98JV4/P54zkl7CHBCknZq2uzWr2K/cTqEmBzyyohoAuTamsivSWZ5STEWKN7JvvqGlpUAi7adDskPeGgC/Gm7hO/+VrGy+eaUE56lQAgIMEW1cFmqPQQoLBaHeXmJirO4HR+JBMiIe2jj56V3T2AFw7K6eMn5ezssjx//rL8+jeflTdvz8r+/JBJz4tFAKhQ1eoHP/jTIPXnn39e/vmff1x++atfxHoDpPXs2UflxfPn5dWrl+Xy8qJ88P7T8uknn8Tv19dXAQ5B8i4+4Zvs1+Rj+obLMj8kOGd5V+V9j0m3zHVnUh/AF5QprjiSqWf783KHylMASNwBwMFKB0i2Fu9In8ZazmYB2MCYFourWlWNwAhVEwCQQIm+BJwAXMJqFKyqI7ABk1RZDU/8xJPxxX/gSYDW0DcqJARoZY7T+JmkqApaaEN2E/cqqZgAuZZ43XRXrLwlzSDBpyXdim+y7sw6Q31KhsS3eE6JmPIZMCclXqsKGqruqIoN9QXnf/roUTk+OYnPPYARSykff/JJee+9JzVJk9U8orrRzk4kqgMg9PrVq+ARVFKKZFEk+UR+MgFmqHAm4MeLF89jjEi2DFa5u4vqLhw7wHIE3ARQrvJHgF6Cl1hdjInCvE8JlqrOR/sDPcCT/RsdABYlEIjV6ZgMTj3MyiBMmhd/KFGeNkk/WFvQQGsE+mEsqC5zdvZ2qIzBSn+zFbOgZFrIMxL7sW5IVEViMf6WXylAQOuDPCIfkfoDz89j2gIfORCNFQjA+6icgPZVjY/0uTi7iPYIpoqFCABRyBv00g4rEe0AiAr678/KQQVPAbMzA5giZGNe5gfzkNEAU0EbR8U3giNmFbiwFyAdARi4FtTtrUocgVOsZkRQFaobMQFZIDLRwP0H4MQAqLpbXpf7OyQe35U9JPrh4IgZq9khzSNAUrB1dZ1x2nvoJuizqGaFdnYCHMpSSBgbKkVUIFhU6cE8oAsPoh3wOpK7MV+ouAA81eRpyT3oD55ZBVNJ9AXMAL2tjG+sOJKwAzUU60T+pz4NOixXwVSoAkLZYOUOHGQhPRRF/qKikhL9OXZWJYP9vwsgVQCq4scqMg0Vx2qlqxXw6m4AgtB+VBe7JijoZkEw126AwJQozwR/9skBEaqCKSqBW1UFVcGLvC75bEmR1C9DhbQZQG4VUFUTwbGW4FPqhJs6X+kmiqaAegIeUM6gW7jWpAPlj+CRplMApgLYBRU47sNu3wz+yOB/qYKXIjBRaq2CcyKZnfaaVUtY1QS68fDoiCBJAxMG2PB6EXQTkInjayBH/O1gKughAWJxDWvtgCrqvwZyZLWmedi8sKkVDAGdERVQ4BssrsMfYNsntTrVfGg3qjouWLUnKjsGqBlVXA6ibY4BcYH7sOuoFIV1ZWW8mqBbE7NCPgewG+RgL2wTfCfaS/p/qOYCoNk+dHutjgidB8B3+HLw84LHyN/QS9BrUWkO6xHVTd22sxJM1Wgsd1ar4KlPAa1kN2hf7RVVqJFW7UwgwN4em0BAyi74Gv4eaItP6oHbALirOqRsF20ExvbwICP5E9rT6G98gs/QtoAg4lf5CnhG/pD7Hzr0grEJAnjlK8tGaW+Dvx0gIZ2t/Uvek2tvhmdOTo7D/8UaQhbhX0CvwDdlO1x3zYlAf/oQkl3OqYJ6hsq2/I62R1VPUX2vgTu1p237NsqX5AI0Qz84tEAAc9//85Sih2Ao2fNV3bC+ukSmkUDp9Glpv2QjxTsE02yuCJ9jFLIrve8dxOWHS6CK49uz87K4WayAjyi3oH2jg/tR8zkq1rKKKQ9baoA9B/RhTrgHFX3voI92WUVSlWuH+EQCU4nHtB9u/lvbJ3L9aec0Z/mMJ49OQ1+oCpPbbt+Ta8+HT4GCwieqP1oj+S+aG3gg9pLh6/LQEPhbqIZL/6f5PAAp40AJ0B1AKtgH7QHC99/D/qj1ie8G3xZ7rlo96wZA+nqwSKxNHO5B8LpkOOTewFSwbQB1ijfwTPj6l5fDvhj8RkAwAVY6RACHgGC8OowBe0n549pHD+3WOJLLhvSHYina52CsGNMnn3xSvv2t3y1PTp9E/7pfNJasoC/oTXwPmxW0TgBqrb/zaF7nLL9+b3hrKcatufQ+192ra96f3seon97ewPWW5uPz9Paki+MAnfrP7YS+8zn6mH1OPXvm9HDa6rlebC3TSbLt32fd1KOt5iwZy2ur8fp8dY9fy2skWfZ7ZEvFK7J9bc9PH9Jp7OMTnfSZ29ZzqBArP9THmtcs86SPo0er3J9o7vsr152an77TntrvX8f3K3yTtztbPOhj6a1jj1fC5a583uPFHv9nnt5iaHGL1trBVKKpaCX98yA+aAD7npyL/6KjCpb2gwo3yYnGof6dD3t847rZ+ainE/Lz8g17eqCnO9S+2/4sGyvzt0ZcJ0geemPsyUrPNx5b654+cj4Zk91YLjt80cfmukH3MS7DGIk/m8eaeVS2dVteXbcOuY0xO9Biiw8PyvQ2fJ65rSx/vTXxZ3Td5UeyNwbu7NmNvHZZZ2fQCfqQ/pO+6/FEpmueD57JIBM90xtn/i7zWc+O6Zlsa7bhjcyrLsP5+WEssQAPY9nr+hPt3M9yGdCeKq9LTze/y/quo3VuW3y3aR6uq7ahuY9X+ljy631qbbPuynPI+rcnUxpXD6g5Nr8xO5htb0/3aW/U0zObvss819Oz2T6M8ebYemsNerTt8UFuZ52+97Gs482xea2TOV9btw/SgaD7NnbN5SqDucfkQHo8z8n9+TH51DM9emzSS2M6UPP/8//2Z1Nu+CYiTtcnCkwUmCgwUWCiwJB5MpFiosBEgYkCEwUmCkwU2EiBv/3bv2XqwXCK9cN9Zw7uKJDVC7LnFy1t48+TsfXSDv31Xi5pwO2FnhLrHgadc1BB4xkLgOTAou6PRKJ6amkmWN6o94LzHrjR7+uCmr0Xrx4E6T0rMFUOVOWAiY8/v9zycfbWm/SIFJMVMuT179GoFyT0YJ/GuUrzBqbKNNT9Y4HClszSgkOemI/ncyDWx52DOr0gj/NqnovzngeCeDJ8o99YwLHHRwqY+txEB0+0YMBzpyZgrp4wnNt1/hhb8x5dfL5KnMo0yAEwXfeX9OsCa+o3v/zX9+uCZD1+Wbe+PTnxgOk6RblpHGM6Q8+5vnTZd3r62ijg6TKQ+S3rOukvJU2tC6Bn2XIe3RTM9Hbxu6+dv0zqvXDHd6CFnuvZAp9Hm3OzATnI7fpQY+vx/FgA3J/xl2A93vaxyX45H2bajPEU2vHqJk5D5wmnIb73F0iZ9ujL9b1eVjA5ltVnBCjRuJS06uOk/lcSH/SYkrKBeq0nV+/ulPOLswBT/dVf/VW5vLqORNH5/CgqZSyXBIt58uWYTEtnaz7+ktL9AwEmWJGBSXR4hvQiXz3UO6ysIL7DeJT4hwR+rbEDtfQiU4CoWyQC1sRPvcTOvgvaURuqwuAJE86PmlNOqGCmNZJQUaGECdFMkKnJ/5HfCXt5W+6WrAqEhFoCRvhy/fpmGWCq3/3d75Q3b96W//iPn5fnL16V84vLsoskyjsmaCOxDcmy3/ve9yKZ7fzsrHz+xWfl9etX0T/AVscnR+UaVYaiisNOOTycB7gjkqsrYPjs/DwAVUgKJjBpNpxSHonL81kAFlT5YomT1cEXN+RH/QPNWG3gtBwdnZS3Z28JProBEIsVco4DWILkwAZ0QZ8AI2C8AP4heRNgMCRHRz+1glG5bxVRUUUNgB8kIQY4b3+fyaWxSCElrMNjCZ8A76g6DZ5H26B7JLYfHtVTzlkZiFWrmFQvGcQcnJcFDEESOsC8u7wAACAASURBVDrlfUqQIL/iGv2A9mz2UcdsvXQdnic4iG0ruddtDWWUtKCssN+KHBrGjfUUYA5gB9AY4Cqsi2iBiikAKWAtceo82uE8WN0B/R7MsV6H8TuqqD1//jzWGf1+9tlnkYgJ4ByS3+P3SE6+CRAA/oFOSHAHDw5AFaM19Qejge5HEQiFNWKCt4CV0gegJfQhErXRJ6rBCLQj3mY1AQKPuJ7UrWgPMgVexLME3zERF31Gwu/F+XDivZLAATDhGgEMgyob99EOnkGfkHHwNtYPPBX6CzxRgaWsqHQXFX9iHQPQUyOhAM9Ung59Bfux1JhZPYdzRyWlvUgODt+1AmGlj7HO1OUAIiGZFvWkCFCF3CORfH7ACi5Y+wBdBcBnj2CI+X4AsGL9VT2o7jXxNegEwAT4Qsn7rAjTEg3dRkNvQjf0ZEFJpaChqiVAX97fL8vN9UW5BaAKFWNib8DqU9F2Bcnc3t8Gk+ygmlWtWBWgngFksVf29vf4XLXH1zeLqAYEsAyAQ7tlr+zuVEBdBTporFi3oBH4pgKGBI6Tf0/Ro7yEJQ6AEU9Px/+J66vV/uIgirqGwfeqtEQQ4AAqCCCVwCDULRUjV/f93POTFhWAwd5ZKQgVvXYB5CCwELzC0cnnaIcosOAJ2yHQAwn9N+XyCmCqRbkBrWJsAIioIiCFE2NihUECMkOMVSGmgk8C0BYAlwpqcyCSVTAK/o5KHAQ7aM8UY9+5Dx7dnzGxHFWSCNCkXIjfuG4Evwp4Ad6jfq/zDB+Y9oLgK44Z9vLk5ChkODh/qFTU7F7z9ep3AL5UACtWGuMhkIq6UCAXgqn2I7Ge9KJNB20x54P5QU2qF6iM1YIga1999VXYbICPYc8fPz41IGoFqdYqSfSb2L7sGfoNsAbW9557b9AQ+hJjvF5cVTDVYTl9fFIODwgIhX0WKA0J+ldXBMCwGgtAqAAVojII+wLfIEk4qtrtoqIfQZsAwCm5oyWRgy8FbmY7BMzSlsF2gzbhK832SCfonTnBVLgXayZwJ8WvApBiaVTBFetM0EEAo4aqfeRV+GcEy9BvE2glwGBxnXIjMKb2+wIDZj88En0rcBF8GTqj3If9xNrhE/9ABwCJBoBaBQpzX8F1yvu63j5P/Ijn0L6AFrpXoAr50Xn/Jv4PmtfDC7QHoH1lbER7QAc05NiNfGb3ZXA/eA82+vFjgrjBn2dnrMgFUAT3v9Ib1FKwx7LZAlmJ1pyz1rjFUgabU30Jjq9VFaM+aXZ+d5eAbvzQ3l9yTxK+I6s9ygfxvaP0bvhc6Z/WQ7TQvX6b3+NgKtwTvoFVPEIfBHETWKt/PV7I36kf+QUaE/qQn+tAKlzH2r89PwsQ0MP5UU68Xc0PPjV8JFa0okxpz+yHkJD37wKkiyqNdzsEmEZ1KoszRDXmCmATD+JZjpvVzSRHza9YBSBqzbDu3/jmtwK0KZ4D30mWQV/tSx0kJdrDh1TlV59T9mdI3zsikTHPWMuboOVqdU4eGgBgKKo9QW4xd/QX6xF+FaqmHdZDRPbCpgTAaSH/c16OTx4F6Cr6WnIPpYpSBLWRYWbh51GfONiS/iArKeJHesv3HQLvAkiF8UhWJPtK5HQQptppe336Gupf66b9N66h/W9/+9vl/Sfvl6ODw2E86L/ZDPrYAnvhe489iM8z30oufH4uE1mGpUfy5zqZ9nu9Pf/eda/rTh+3aCY+E301B98Hqj3RE5+wkdKXiq34M9vMzfWT5FvPeZ8+T8mC+nK91/zBh4crZdo7jXUtx4g0hp6+8+ezLh6bQ/PpKC85OVn9S//4Wrhd8Hlq/qLHymeAzMfBVGP84/PJfeV562/ch/n4HEQHjd0BL5IRX8feGvW+q+dtbHt73Cfe9zXo8Z83yn3gel7q2eF3Gli62flb9JPucZnNdMuyl+Vn4IsKVHa5yXzQ01OKfXqsqsfnut6bR5bx/Dfacx28DR2zTGV94LKbaeb86b5G1l3eh66J77Pc9Wg3Rmvdu0kGxvSqP68xbgum6tFiG3rne7wdH2deB19r3JftktNVffRsZ9bFWR9lmXYdrmu9viVj29ClN2efX7Yb6lcyIR/F5zk2L+evHo28jU1y7Dw7Ns9sc96FJ7zNTbZ4mBc6SGAqX9Ox/j1+Kz/M7YzLs/tD77q+vVji2Ji8benLdfTLtnWTLnEe0+/Sl5KVnk5Duz07vo7/XOdpXKL52Pqs4+GezIzN1/vJfW3SlWMyINuZ9bbbyd74ezq65w/25uL39ezQprmMjSfTssfT6+bSo2lPt4ytT0+2x+bittRtgu53ndiTFR/XpjmNPe/f5zlNYKp30fDTvRMFJgpMFJgo8HWmwIQ+/jqv/jT3iQITBSYKTBR4Jwr83d/93QqYat2mXZtebY57QWcPTHkgnqdiM+CD4IYHHzVgD3p4Ak/eYG+z4e4FDBWI0zUP1inJY12gJhPWg3keBMt9q1/R1l/a9oIAvQWMZNtdVj/IwaKxIIcnDuR5jQbewotaBVPp2W3onoMpHrDza9FWPS19XSAk08IDNzl4lV/C5iBNL9il9ns0HOMhp4f4eWjbThDsBRfX8XJO9HB5EB3Rt/hHlamcrmPCn/mmFyzLtFCfSpbJMttbi8zrmea962of9zrwSLRdt0ab5itZ6d3nY1vH276OzhPr2s5ygL9d34gO/mJS8/UXBy4/Y/Tu0dTvzfLlbTpf5Wf8mus3jS/fn1+y5pfu0rFOB9FT1/oy3Coa9nSr1sd5OuudvFaZluI9vQTL+tFpnF8294L1PT7x4LJOufZkIefzTHvX+Xm+fk1JQU1mmUDPfzUJWyej14RrtDfQo+b0YY44mRg5fnwxiQRnJrUimbzc35af/NtPyl/+5V9G4uDd/U7Z3z9Een1B7rFeADmtMt9hRJ5IpWRJ8ZfAMJoTQQ1M3GeiKpMbo2JTBVNpHmyD15y3lEAVl2ulGdFKlWzQRjwTwB9U02Hylo9vuMcS9zQ+8Upez8zjq34UTlbfCwAHEkQBLkASeCR7BIgBubiskoCsfVSlYoWCR0GLOEF8eVsOjo7LH/zBH5bnz1+Uf/mX/1nOzpHgfFN2AoR0F0AmJWYj+S6AGqjcEKeQo7oTEuEwV1RmYPK/kuix7qA/AEgH8/1IykZCoRIXMX8k4EX7+0xgRx4jE9gb2A+J0i4fotvJyaNydHTMpOyalIdESCS9Y65IwMO9WmuM/ejoMIBfAaYC4OMeYKebSJhGkjyAT/AzVKEDSdBM2keCMwEvTHokDykZnvzDe6OSFdpDgjYS5gsTCVk5CFXOmGCkBOIVeRLwwbJXxddKDMU8lGCJZ9EO1pNJwA/BVC5HrmPFb+6De4KrxiddrrmjPfCa1kgypLHk5GmCxhZDMiLGjrXBD/oGbZ4+fVqBRQR0qVoC1hEn2qMPVaaSTL548SK+A12RoArewjV818BUPJEXYwCPeLWtZnMJogzwSZVb6RSBbPC85JnVGu6jLcgTwVSsnIK+cT2vt2gJWRU4QFVesu7HvRirxqLxo30mh5/E+mMMmDM+BaYikIrVcFhVg0ljeE56f7Eg4KG9oCZtBZohAIUVSrimTMpnNSIl2hOIAw0D3aNEAYDarq7xw+TwCrup1Q9qpYGjg6hkEMn05TZ0BpKNozrVwbzMUDEJuriC8FSpKYAJd7esLof7AagAsKyCJjw5HDpA4CfxvPS2ktild7lulH+CqW7LcnFZbm8AwhItVXGMFdAAxFze3kQlCADCGpCJABPo3dCLAlPVZPWoTBVAtigTVRFGTDrE+LzSD/dwqADUgHj05QnOw7+omGhVDLhO5GVVTRlsXK00KYAf7Sn1EHVEA4WG7scaLQkOYjU+hcw9ub4lkVOfoOfbcrezDLCI1l+8hz1989lihAEKJrBrJwA/F+dXAZzEmgQIJZKxwRO18FmtlAL9w7EzGdx9Q8wHGlkgwNY/6SZ7T6AUE0xV4Q0gX4BoYM9AfzTEapNzAm8BiENljvB5aBMUo3Cbjd9btRmui9bM6YHf0ScAVQDcRh7RfavSmv2CYX+xQ1Bj9F1BveBl6EL4WOAVtAfQKsbulW+iytPNTcjQ4QHBVO4nBhhptjeAqaAfAEoB6JU6pY4qgCgtxuB+HNaDuhoV6+Aj8ZmoTHWF6iO027RnhwHUwieroahqF+ztTdyH6j0EPi5qZR9W4RMfExRDICG+ZxU3+n9YC9kh2VvZIOhS2VjZZtBKz6JvfK/keupOgqnwQ11rYMTgVPFjBUxJNup9DYDVTuCm70tAInmU/hzuCP+/Vj30fW7bl7T9YgPmElDJCmEEtUnnsTInK/W1PXStyBmSU6W58qzky3WN+xLh51Xgs2yBqtSAlv68xiB+wDXxjcYieZLvRhnhWvrey3l2kIsa89CYYC8BvMdzGMvbt2/jR9VtZBfQR97PDYTo/OJ9D/OLomNKDCVPyC55onyA1uphUQJXD35arb7uOst9/2a3Hw5K9+W9dN4HN9kkoIsyRD9SYBj0Q7/h3cFUGruPVf6h+NfBGrgGHr+4ugowY44VCHTY2xMeH5+EjiEQTyBb+ucCwcvvhjRGtaYlQOX35abeo6T+WMdCn9HjE9R5rOqoebjfnA8e0Thx/8effhr6AzwH3Yz9CuWb9MVcNX8BqrTHgW8LvYP7pL+0PtnvDn+syits9jXkewVMxQp50Huo4PrRRx+FL4n2Bn0zVE1rujP2aNW/VVWro+OTAFPF2ANUTyCe76tDrmplKverh1jGDg94Eu2lF/Q39gTw/VGRSnoZMivflQcRsIqvAGOq4up2WPtNzFu6RryHv589e1b+8A//sOzvzrDDizGB3tL3+Fs6zHWoxilZQps5Vi9bIx3jPJ91LHlstXptz6+RLPun6+Xede1nJOceN81yKFsp2dWzvk/VuLRmBKGu2jLXx5qb2wEfk+RNciPaDL7rABKmbfK2XQ7zc5kWPZrn9rztno73NcntZf2kv6Xzsh30+9GW80+j7epBb/rexyb6+qfPS/fGGtazT5w2fl1z8rFKFzqPbupLc/Zxus6SjGYad0zt5q8674Y2PeR+u9NafJ7nF3/HoSKrqUOZdmN/i96bxuU8ldvK+sHteuZjlwXJWvYDOG/azLa/ayPsjdllMvtiuiYfEH+Ld6SHM13X9aGR5LhV1hOZpj3d4zrS7/d7e/RxmrsuzLLta9VbN1+PsbXq8VyPX3o8Kp8Z97c9NmJ145Wp8pj/P5HFEQbv6WKnt3wH2fe8Xs53PT3uPNHT4aK55L7Xt+gqm47PHi/5OvX66um8/EyP9j369+RjHX85+fOzvfmIbj058DXIdNhGj/ma+PqvnRMarr7EOrnurYv7LJqr2xk84/fo2phdG5PpvL/axA/ip00068nIGF/7mH2d5K/Kl5Audp3jfJ5tSNZT+TkfT/Z38/x66+y+xJge3tROXvt34U2Myf1XzUc6c3WfPg6czrw9ZovH9EePt7eZR/absy0Rb27SW9nWuE1xnZDX0OftvCIe9Ha8j5799bY1XvFH7qenP3r8ta2MuQ1xOf+v/+efT7nhm4g4XZ8oMFFgosBEgYkCU2WqiQcmCkwUmCgwUWCiwPYUEJhKG/jeht2Dz72WPXjhL8JWg1w8oTq/fPLNuwc9PNkgB6R6AXIPFuSAkAeic3BTL0WV/LEu6NMLQniyhubmAXp/ga+gCILhuqf34jAH1fB3JMwhM7m+eMwBll7QxoMYPi9fgwdz4nnj2zOQ3bkucNgL7EZWWz0h19dvXcBWgTMPOHngxAMqfk/vpbhPcizoldvO88iBfI/a+L3Od96vZAvjU9BUa+sv850mWj8mqLUE23WL5oGtLAPit/x8vi8n9ji/5yCaxpu/d57UWkoG8akEDr+2zTqNjd15oEf3Hs+ua6sXYPW16a25eERyj79FB53cLT0iWrg+Hgvyui5w3TI2J5ex3st01wtZz4hHNJdeAN11nfelZ3Xd11tj7T3L51idpRe47enObKtcT/aCxq5r19kcPOv8r/EqSWqTXfTn8TvWvafnewFnnxN+97YyD2Bcoi+T6ggo4n3Ro81DJXksucPAVADU4CdOpL/DeHnqO9qfH8yiMtVf/MVfROUjAGTu7yLdGdCfYb2y3sm2WElAAlwg4UkvkZUcik/RionzqOQys3kwERp9ae584cREVj8dXzo1qjzVa9I1GUyFBHkmlrE6C+4T8GUAG1TQjxILBMzQWFxetG553dFuJNrPCFBaXF/XajVMCEfGXFA1EvRZAAGJxQASAcCBNUVC88HhUTl9/KT87re/XX71q1+V//7f/0dZYvwAE6Fy1fVNOT+/jGcxrlhXVCm5Q2UIAEruIjEQyTn4+wSJ4KVExSr825/PIon19NGj8vj0UdyLhELpbLSJvwEIwTiXd8tyeXUZIIgZTkmvoCEkwSHJmtU1eNI6EujwD/ccHjIRHImKADyBNkjA0+nqSt5DIhxAZY9OT8r1NRK5AerDeqNNgilQ9Qj0wb18npW8wKcESS1jHgLPEGhSBgAQKg6At5CwiR9UpZjNSD8IA6657yh9gE/JufOf637JKngeSZb4wTNKxmUJi+ZRuO1Rn2rbbTX6VhUJtwWSNVx3AIoS58Sfrmv1nUBZSoJUwqZkB5+Yj/gBc8E/fKfEV/yNZE8k8CsREu0A1IfT5JX0iN/BD1h/6QIlZihBGNcgK1o38ZF0RgBpBICpFSMwRiVq4n7Iu2Qe7aItVeTw0/9FLyV7oh2Nh3QnMAdzA12VJIs23GZonR2gANADEkzxD2N7+fJlzFngOrSF6l0EZxAkIP5UUg1sJPgabbHC1U6tmnBZrq8IemPiOnSiEl4JIOT4ajIj9OfeXnn/vfcqAOK2nJ0hSf2snF+cD0nZTg+COo8H4BloEdWqaiI+dc0eq8PcAHDBqlGiNyqqcBMQNZFYQWcfFePmQQP9ACBCgNa8HB0esqrR7k6Z12olSASOCltYmwBMUXJQ3SYASnfLcn+7JEB2qJqIBG2CMAnevCrL5SJAVUrcpi4hwBWHF7AyE+0ox82kU6wZAGFR/Q/Ju3us+AVgkGz6kAAOQFvQYzEkXuMe2gGBeZrcszpU1QbV/uJeyiTpEPb9jonlrZoQbT7ngv4I4EBL3A8J9MQEvKjOFOqPlX74g9vvVsBUQ8UdVfsYgCcNSBUJ+3c7UY0KVRIvL69jDNCdsAXQwQCmAtxLnctKYZIl0EEAH4GGdmp1J+lWjFlVhfb3ae8JpGLFNNynxHVcj+8qj+AaKnaAVlEFMap1rfpO8vFyUph0NK/DLnOs+F60B89DZtF/VDCqFf+kW7N/TAeHgGrGBljJ7eLyMkBHZ2eX8f2jR4clEt+j+hKTwjE+2DDYclQKhHxAF0jf065yPKpMBd0E3wG6NipzVcAD/SOMg/wtGyb/JkDJewDMs9KdfA/p4QamOgi9pmR4JarLfmDdUFEIehzPqgqS9DFpK/kEsHinHBw2fS0wrarUYY6yofj02BP6VrUUzAf9YRygEf6RF+ZB8agwZwB8rVPes7gt1t7N7ab8ArbVDhEir+yWm2sCFVSJzvdeGjvXgrpFPE8eZXU22Ub0xUpcrRos+6xaFcDFevCA9Ax1DXmN/LaasCkbA1q6ryv76nuS5je09igLrVpstuPhTxrwxO1pb68n4DP4CXYWP/iH8QhMJVCL9tk+BvlaHo/w30PrVeCKxx5QtQKqnuOj7pTvJNAS59/Aq/JRhvYGIB774Hq1/Z/WQfdrf6A1ES/l8eXxa1yKdbkfIj7nmFfBVN5f/j3/7WPN4xIPO91vKxD4YUwC9sEPWGgHYjx6dBq6mX4+ba3HB7hHOByqrkIXnV9clzdnl2Vh9p1jZyUltbHKZ9xbyNYrVsD1p68kuQlmq+AYVPmFzRJQDc+7T6Q9pusg+cusZsuqTLnyk+QQfcaeF6B6VGENfwEVuAiW1H4Le27pvUenp+Xjjz8OnS7/MuYVAPdWhQlj07gBrobfhEqwAMOij+Ah6J1qh6R7wtcIMDirQmJM2o/BD79Z0JfRj3SuqnZBv/7O7/xO3a8yhoA2cEiC6Kcqug7i0oEVOjhBc0M/0k1YN/Elxv+Nb3yjfP/73y/XF9flNqobE/QvMBXaj31uqq6F76TLtd+RjlLcRXyg9dZauz2QLnFd6zpF97p9dvlwOornsqyLV3BdNFF/4jsfE20N7Yjzmfpy2eWeQAcu6MAaVSgXBRpQTM/qU/OXzGa95nLhY1HLHodz/ZPp4u26/vbf/Z5148j09TZcZ7gOlg11e5X9uuwT+BrJrkpf4hP8m3mhUZy/uU4Ke4KKuvXgEKdXpo+vtXhm0GnVB1hHB9zrfOfr7r6y+Np9ml67eV4rf0d1z3fLgRVf+Rrk9crj4P7GyjSaH+CxY42tZ6PXzsMuii6Zj33NXN6lc3wO+brLTIs1KK77kH69ddB34scst1mfuC12feJ0yHKgaw/9gIc8vY6ePT3Zk4+ePnC56elIXXefuMdLPhfXseKXdXPdVg7EI+rf4+aK+2Q9kGme56v13ZZfe3yZ5+ZtZVq43nRdkHW66xSfg895XT++X9J9vvcQLeUXb1qnMZsh3b0N/UIv10q80pvyAXoyMNZn7uuh/mrgMLXh657p5vYoy8i28xrTR6NyGATYXEky87P4ZEz/aBzuT2S7lufr+lLPi896tHIaZXuq/d+2+kpt5XXq2Si3EYpty38TH6tff979uMwHLp/5WaflOhuRdQL+1j6wd60ntz06jPHOGG19Lcb8Xcmfg08lg73+nF7Zp8uykmWgN84xOcz3uv7zaz159u9Ebx9r5ndfS+1z3U/3tVjd/64eKOX8mPVYb8z+nfsTvm49P3db+zjGVz4f9TWBqbbR7NM9EwUmCkwUmCgwUeBdIy8TxSYKTBSYKDBRYKLA15gCP/rRj/i6ejia+CEx8mY9B5XwREseaUAcPNdeviuZuyUt5I11fhmnYIT6772s6wUs8gvDsaCsB2EU/Oyxwhht9Ewen14Uiy7+8gHfOZhqXeDTgyU4CVouTg60ewDan/Egl+aV11LfD2sRp0FHSKKbSJBpkdfQgy7edn+eeC3/8GTKHn/5+DcFnzw46kHCdWs7FkjbFCjK9MCJ5xif81wOljofe0BJSTb5JXsOOul5gal6AeMxGo4FWH0evYC9kuCyLOX1zsG+TD/nVT0recXfCByjj/zyJfN45odM88x7Pg7nnzzvHn87P/V4z2ndo7vP02VX8tmTDemI/GIzr7V0ED6lb0N6rUJa5ntd8+BpL7DZW0u/T/otz7m3VtKJSuoY0/U+drbLpME4Z9NslPfRm6vuXcc3D3Rf/SLzhNMh9+s0z+3l53QddM+nUa/o+i38kbw2zgf+cglJMUqU5bwABKjVK6qpxvfDC+Sq+zEEVslgYlfomkJAEe49Oj4ov/zlL8pf//VflxcvXpbzi6tyu0RiTxROqiC4pgszH/t40ZdO2nfAgpJDlUwtfkUiMRK5Gq9gjvwRX5FnCCQT4ER6hp8Y510ktOFfzOnoaDjVPWQemeWRCE16Ye4CBHm1HV87tPP69ev4UaIVPjUXvRBDO3rhS5oiKZ6JbqgwwcoaNbkea1GT6JHjHCCBqDTBpEK+XNsth8dIMn1U3v/g/fLl8xflZ//+s3J5DXAAkv1mUaXp6mpRK8+wGk8k6tfqIkgkJj3uA4QAAAOqzBDwwD5BI4A6Dg+YzB2AkQAakM5IrLu4OI9BosrM0fFROX50Uo5PTgb6Sq6V4CjgjPQsgFAEQ91EwiVo48mTWi+uxTySrBcLAiFyEjh5BlUnCMQA2ESJkqg2BYBZVJwSWGoA5dWk8h1UWahgqprcCf5DZRU4SjqJXXpNCa1YU62v2/OsI7B24n0BBEVX6r4GoH+oGx8mVkk+3edQnxqP21bRnGCE8RPCPfE6vzwddEcpwT8Yv5K/JZOymwLZKGkM15EASlAg9YB+x3gbYKglDaANzA+8p3GJZkpQRTUlgHdEe71kV8Uz6V/ZMAH6BKaSHwJ6enUv0Uh2mLSkz6xkUIxJCdWiNeYpQJ+f3q/5CRyA5FM8LxAIngM48f33n5YPPng/gFWtEoIAIwIJsmoMfGo8Q4AigZr0J6gnIPPNBoSyromW1NcAXkDwkKAPEBWrhKEKAyvPcJ1mBUnPT58+ibERMHMxgDYgI5H0H/1Bz9wGgEh6Ghm+qrJAHXIXSbwCXULnYixI9A1AFSrx1Oo2AC2Fbp0R8BnyuLdT7lBdLkClB/FzeHA4VJ3aQ8WiClGJtYs9L7dUtEUVhBRVaQiAYhIDgDYArKBKxjLmgN9pk/h9zC9AtxU8gLHvoLIf6DlWmYCVupgw3pKBBcxqe9Mm45RpJv4hPxzrRNCQwBD3QwW9AE1FcjOrxABIdX294Lj2kLDJylRRMTp8hAaspr4gcQjEhhJuFYs8GZ/PB96XoDx8RjwA9EPCOWwKq6NERaxabQ+fSAYngIuAPs2L1adUTYfA85BjOBi1OpX7dwDBwE9hxR5UONuvlagaEAWVqaICGuZuABUHJLmukr/qe3fQ3/UaARStyqL2zHiGfiGTlwMWVYFg1But6lZcUoVN0FxVyaqvKzDV5QXlDiD2ACLv7w+gDOkarNiT08eDrYRcoe1Wxe5uAC8BOIjEfoCUW+Uk8wNpDcgbWKMYv8AJVY+EnjkPPQxeCloGGOkuqkk+fvI4ZDDsmh36Efy4uBnGgucgr6F7Q29o/4x+a1XUWi1O4KzQ1wAWQB9Bf1XfDFW7APYW4PoQAGUAEa6uAvSPfucHrLqEtgL+F2Cq/QC8LeF/hay3SoCSB62n/DryBpPmVDGtVUylc82K7GwLaxH+Hyo31cpUzs+Sefl2tG1t37NSPQyMMwD4CEQhMJT0kkyB17yiechYqpYimyZfQNdFIyVvOWA5JysGb84PQrdIj073JQAAIABJREFUZnLysHx+zplVfORL5L7df8I1AZ8BoqIPehg6xUHVOvAAz/o+TT5R9m9EC64v5VD3yo8LgOcOQKrka4InVbGGtk3fa30J0geYW5zDpGa0LZ2hvYyPwQ/GyfEP0Udj9D2b5us+CdrFM9o7yR/UXiHvj0UD3yOJJqKl843WzdfY9/SD3uQEH8SXw05UoG/WsUdHJ7HeGjOMj/hNOlprgOYBArq8Wpbzy0UcdoC/Na6gV62U6Hzh8jH4JFov7ceImn7wDwCxqPQYlbPavlO+vPuseljrJbAoaDWAmsIHIO+J1qG/YEdqHDYqU4XPQVsIuwpegt6CHwYwFcCrkAu1EaQPHUKQOb7Hs5UZQ+8FHyDuFu1WwEwoMd1WAe7wzbCHQkW86n8pmXTwqe3QE8wP3wO8KzsDsBfGhzFIp2i/gO+82h74Fj8Cnkn+MCrpdvSv/YR84k8//bR88skn5Zvf/GZZXAJMxflqbcTTaE9rorH4egq8qWuU3fZuQ/yX9yeud9CXx2IkP+IJ13kuO85wY7pa8is5V1vSJ349t6G9WJOvVqHWn4Pf5/PxPaXuy5+uM/R7bz7+ne8fNR9d9zH2aCG+7vWV+/V7fNyix+rc29OuH8bG0xtvXosxemdbNTaOPh0Z42Ll2iazY7TXmDSnMZrm+fjYdc1jbYMPa7o335d5xfXUytyGQ2TGq8j4+NROe9fYKquOyZLoEPHRAKM9fAeqOfunftf+oDeHLOf5+R7NfZyb5KV376re4Xu1rIvyc9J/WhfNyW1n9kPG1izTL9/X800yn/fG29Mvmc+3kRfxe/afNC6tkXT8Nm2O6ZfMNz26j633mAxrXGjb3x/35LTHrz3+9u968818vG7M/jz6d3rnOfXoJn2VeUA8mu2j65sWK2n+k6+j2tjUR9MJD/WH06KnC13f+vV8b28eevZdec7p6ja9R3vNzeexTX9Z/uT35/by+jutucm2mEeKM4/pM/XhNPN17+kGt9WuZ9fp95Wxrhnbu9LOecLXSuMetX91o6/7RPOsQ7Ps9+zrJj2Tr4uPttFZm+aR2/D5Sia3sVEuQ+6Dj+mRXr89/t80PlzP9NB4s+zo/WCmyZiu8Ofht/hajj3j48335PH4385HoN+Y3c30xH3oR3NzX2BMFjxOkfmz93eLefEdaY6LZBsk+621ka3p0UY0msBU76oFpvsnCkwUmCgwUeDrSoF3O8bm60qlad4TBSYKTBSYKDBRoJTyN3/zN/cepPFgAAjkm9d1wRMP4CngEIkj9YUtXujiR5ttf/mnQEcvuKHNvwdMcZ9v2j1A7sFXD5D3AhRjAQEPRueAnAeEPLDi92U65eCmv6DdhgnRHk6Bxstzfzmb56e/RQMPfDqNc+DTaROVR/Y2B6XFG70AWaaZ5pjXDJW2kOyTgzhqu/epeYz1oeCKB+nw+6YXyPlltJLmNLYcgPKx5RcdSDZQ8q63K3nwl5AeYNLYFVRS4oPGn5/HSfmZ953WPsbe+Md4Lwew1G9Pxp2v1gUBs9yo75xsoLmPBdBXedWSJWsCs78k7vGov7j3MWW+cjp6gF6yu44venoM33nQ1GXBg50KXip5THzkst2TX/EB+tB4e4HJzG+u33v80AsO4xklkyixBc/mNZPuRhuSJ4EOvN08Tq1LeyHWgs298WdZ97XMdM46P1/vBc+9zzGZcb4cszXejqqWuPy4jevRPScn+lhyn5onk8CZvCQQSdNNSDRrCbTxMn2otgG9zMRyVmlB8tZNgFWQwH18clSeP/+y/MM//EP55S9/XV68fFWWN0h8vi83y1bhAW2Cxh4ox9hkm1z+hwTGCkjVfUp4VmIgQQmsPtBknEltvvYCUzmIRP3N9iEntwH+kX5F1SW0vZJMUBPY0bb0IBK8dDq+EjulF3Dfz3/+8/gZ+prNKg2X8SIcfUC+lUxHudmNpPTBp4iKJ5CpnTIDwEGJ+Ugcr/4P5iqaRZWmk9NyeHwUAITzs/Py8uWr8ubsPJKOkUyO5HXQEklxkVgeoCCuxVDhJ8ASrGpAGSeNkaxOEBdPtsZ1JvPPAugF/ri6uiyXl1cxr93Zbjl98rg8+/hZefLee+Xk0aOhmgBAGaqKg7aUFIu5Y3xffvk8gBvBI0sCP7SuWgMlFCDZFXQCn2KMWFdPqokKNdA/qKixAihhpVQADMRDwA00+xE9DifakwcBpoDuAxgBYCpUt2rVILS2egml0+g1dtdT8tE8KdTtP19gkS/GdDZo4adjug5Au37Ktdp2/1t6AO0DhABewz/RYEi8TLrdbaz7Mi6P2efN/prr/JyYqMRHJVcKzCQbg8pWkDu0EZXSTk9j3AIVKLlzcXMdVVcElBq+XxDcoVP+vUKAqgcJNISxrFZLYYKheIwyDh3KhGF8j/Hgd/CGwKH4XeulxFDZavyNMTj4AYn+8hfw7Le+9c3y6aeflJ/97Gfl1atXZbkUYGMvAJRR6Sf6AHhjN/Qa5IYJ7qoYItm1igv33KMFrefkgaur83J1fRlgNMihKtC9ffsmQFpoF/yCqjYfffRR+eSTZ5E0i/sAtNS6UWZA/5sBjEF6cRysTMEKdFi7w/lB2T+Yx/OXUe3wlkn0B/MyR9W+C4zrOtA7SAQGmOrx6Wkk+C7vbsv11VVUWAB/nD4+LY9PH8d3F+cXoaNmAKAOc0VScNVf0RarAA5rubsToNYAAaGqVT2pH4DNxc2iXF5cBNAK4BHohWV8dx4gCeKRkQhNHakKT7IrUWU4AD2slAYbjSqDg66tgAv3NUOeKvA1Mp13UEWClSOh8wL4ZNUy6Nftll2AG2ryNWgzJBXfVyAVwCC13dW9M9cG86V99PA69SKrMcFuESTABHOAOu4DwHt1Cb8BwA4sGQBn94TE1GojOCBE4BPpC9FFugQ6nfb7ttxV4FmAfWOtWLkHtMZ10BA/APCwAhArxkhvgIcItIJhpd1z/Z33Uq4rpYPdP9Q8xvc9tW8A+Sr5oq4H+N8AVdLNSNKvww3Ts7O7G7KBH1SY0/5/Bl1dEzDctwJvP33vaQVLoxLldayddCXkU77U1dVFyBaAq0wIFyi0VTySLRjmBx8ggIjQc/Oyu7dfPvvs86Gin/sSoJOS+7MdgkxhbBiPV2xB0r0qgYj24XfsApgMMCD0C4Cj+7WS3PUAqJWuVKU/zVW2ATT88ssX4Z88e/ZhlTfuKzBuyFH0cUW94/stX3vZeAGfB76ttlhrKZ8S45KdpX6mP1exUCv90D4QIOmgbPqx1PcCVNFPp8/rQBP1Nfi8O5ARVCPiP9nh0L8VwZj3i6QHAbgCCON+tOm2Sns/2b3jY1RmZLXR7O+7D6P70b7alOzJn8A9akd2AGuP9dShB1hTVKXSWmtu8iPls8seuV/v9JD/J/q437ELYHEhmEpAFu7Nmm/o/KL1XlzfDDRf/aVVhRL9m1/Ykrrlv0l2nK80TvfxnAfkfw56pYJ81Z/8LfcJmxxw3RsAkz651kdj9fiWnvX9K+1V1WcJTBVtBAjxYRwXbalqLXXtKp19vz7IFQ47WN6VRRShZUU/92HhD9FWVPDQUM2ngoiTbJCPVJlxFQyNsd/AxtVDF5qeot4UuEb6SONQPMf39eIn50vRN9qtVZFDxu8ITAZN8Q8AZfx7/Jj+78mj0yHJWjYKnwcAqM5Z7Vl+cKwvwKSHh0EngNrjkJUKvgPgFL6P2zWt7dHBYVQ+hH8atLAqo+dnZwOf4DquwVdF5VkAnOCXgS46BEExIekUBzDhO8i19I8n9HlMDDoBdgb9gLY/+MEPyocffsjKjItlgKma7qReEx+I/6U35I9jXSRbWkfpCNdTukc6y2VU+l/7VflW3o77G6KvX3e743243sj39665nnAdmZ/VGEQf2N6e3tFcxMsuk+LfbG90r/p0m+P6xnVl1k+41ttvum0RTd3Wac492uq+bA/8+zynrNhdTta1Ixo4LfJ3vi/2ftWH22/RAoc8OJhqxPCsfO39+N7cx+Z07dGu95yvmfii8ZMOxmLLY/PjVfpIfo/358/L9km2dc0/nc7eTlSnv6Wtzu2vm7/8p16cQ+uS+dJ5apu+xO+re46Hhxzm9WY1xlaNNI9R45C8Z93i/ozPRWurcWFd3SfKcubj8niJ9ixZj6zYvmrn3B/09RzjcR+D29qxdcrzc/7NPJN1hcu9fNo8h57uyLpwk+7J85b/NkYD9enj0/yzfGc+7OmmnhxoTD0+dj7Jz/bW0McrneE8ppicZC7TOMdJPG4pvkN73rboofHpPszH7ZnW3PsYswc+D7f/3l5PnrROfm2MR8ZsjfbN0oV5r5PlAu1ozmPzyWuL8SleknV/Hu+K3wB/ejgchxTfZDNdJqT/vE3Rd8wHyTK1ic9x3dt3XhEvZn3lfJblSvPLsuj86PLr9NiGNpvuz7rqXfRlzwcYe179uK7NerEn34pD5jX19no81aN5prHbNe175O+4HKzT55qD6wXXa2pH3+kgF+0Xsi7o8aPb4TG9k+n7v8IzWe6cRzMtXK587+WymHXAmPzoPn/WdZ78f8QEoyJz9cV8HTV27eV0DX/7e7Yen05gqnXSO12bKDBRYKLARIGJAo0CE5hq4oaJAhMFJgpMFJgosCUFtgFT+UYbG2MF6jzY7AFOdb26GVbyVjvtcCzAoO/R5lhwV8Evv9f7HQvu5D5zECEHFseCxb37clsKAORgjydIbLNMQfMKpsrjyYE3BfxAeyXabNNHu4cnHiuBR+3nwIkHNzTvHLDNtM7Bm0jIqyfo9dYxr3/mi15/OYjl48fzHlTz4LUnRYiG/p3PMY/V5+WVqRTY1v3+Qim/cNO4/CWz85gHpPg7T2hl4ntL+Mg852ufA4ljfOFy3ZMP72PdvR74HBuXvxxHWxlMJTn3QF3mN+kZ6SVPnshj1b0eGM00Uvuu07Q+WXa3CTznl8riwyxbGhPu14th54cxGXQdkF84Zf73uWbdkf/2tc9ypRd6Y2Aqf3mHcStxBt9nufMXF6639b1AQHnsLnfrdGxuPwfpfaz+4lq809NNWXacduvoqLVH8jzuEz/2ZDPbPn/Jva5/v+ZgKr4QZKWdoMkdEwjcTjPdmf+YTMOKQ2jn9u6GyaD7s3J8fFhevHhe/vEf/7H8/Be/LM+fvyx3tztlGYAdJH7yJEL5C36ytOgawJ6a3OQ005ic313+kbyO9toLznaSpPiSuhaGjImouX0kYaPKCBK20A9eRiIpDeNRghieQ642Mr5Be7SJ5C7c9/Tp0/gBqAqJY5gLXgSgvc8++6z8+te/HpKZ/QWLbICSypS4xVPCW3UgVdsI2UFyqyqc1PRCJfdLP2J87z19P5LqkCSHsQAI8ebsbblEUnWc6I0T85cxH8rkLCywXkjgNH1UpwLNwBOiJe4NIEIkHAPkgyoE+5Ech8oWB/NZJN8BbBE029srHz77KIBdoPHZ+Xn8kKdYGQVJcA5Ew/ogiRLrgGoXkA/Q8uzteTk/R2Wcs/gbL1w8UZdHqN+X08fH5fj4KEAKLNnAiiv4VDIZXzgzoRLjDHoAIFWraqE6lZIVUVkDYDNP7mZ1l5tycXlVgO9Cvod4BXPTSyHpENeNbiezHtcaik/by3f2kW1MrIeq89SketAvJ/VKPlx2sp5iXwQj6J/0YU5KyLrZk3D0TE+Omz5pukb2FNdygoHPQ3PFOihxRwAl0B5gACRTQg6VaK8XtaiYBCCOqoJkeyFggV7ioT2Agt68eUMAQ+U16SvXI5J33Ie1QPImktuhC1Q9A79jbpiPgFsCUGJe4H/MS0kKso34Tsmq6AfjCJDI4WEkjaINJMi2RHdWA4kXkRWgAlmhztpfSUhThUcdbgFgJRLg0d7+/m7Zne2U+7tlubo+L+dnb8tXb96Ut2/PysWF5G8R8o8xPn78JHTA06fvVXDlrJycHMc4IcsAG0GOz87PyuKaICTyECrJtERp2CPoBFSUge4CUEsAK1YeOIoqeZdR9ewmgJFoC23LpmFtVc3g0SNWLzmYHwSo7O2bt9H//e1dAfhSoCqAsVTJKABbB/vlYA5a7Jc9VDkK2uyV2/vbAGzuQ0fDpiDPLyo8MEkkqkfc3QUQY4EKeQtURGDlqgA43SwC1IXxRxWfahdhnwA2A3+iok6AqaKCjQpDEMDKyjsA1+Bzr5RdVWICCK4CimDnal+hH295f9jfJSvrCVxDmaMvgHUI30lp6wDK4rmqQ5m4TMDoUD2qJpqHnot13Is+oE+jesYNbOGyXF4CzHhL0Bx0DC1ArYpFPew6hb4RTtmnj0iAohLjb6MCIqoHyT4F8A2gtFqZ6PAIVczm5XDO6kbMxuQuE/Y+QMyQt7C1pdxA78fcuE6YX9ZFY/sO6gTOJ/uJzf8SmAo2HLcSvC4blPUp6CNAdaxBBVPB/gXoV7asVt6SzpWdwd7z6BDVnWC7CArHP8iQ9AP1zyJ4AXwOOfE9WAMUPqzKAn8wqszEnh3+U4lKeUjyh86TXUXb+B1+knSy5kq7S150MBXGgTa0v9LYA9Q9k4+CMaO65Cyel48g+45raAc/8hFEB+iB16+/Ch3x8cfPYlyKkWBMoaOvr0LPsVjL6p6a/hJBTgLDy6/jPpx+hiexCZCkvQnBVARtzqIyXAN94B75vQRJEtTSZIRVRN1uQmplu32f2PwHSjX0pWRXvLlun6N7BKYSzX3tQH/59BqjwFQOUHTfxeMZ8i9Fex+X2pO9xz2qQCOAHp4P3T4CplLsRb69wG8+BqrWVfnV/VpjLFIAQat/1cbU6k41eWeSIKojQt/2/Dav6qfn2h69xXLke8v/9NiA7xvd18y01FydH8Rj8jnVrvww8Tf61TXNOftP4jnRUftI6nECgHD4gFemavv0Uu5uSVf3DzEu+CJRYbP6Cqru5vPw9QC46QaHeEDd1RPwnV6qTOX7MM0Je9XcP/lvFUzlvHIzVFNcHXvey4vGeBb+HHjY+U37Dqej5kj9x2qarMJ3U87Pr8KOwpYBWAvf5YMPPoyqv6CZ7JB8ITx3eHwcYHv4yeELVKAoxjqz8QSQN8DTrIgFe+j8qXUSIFk2xX1o+DjS29DB6A9+HPbJz549C18R3+kAE8m5/GPRD+sk/1oVoBvftH2OZEM0xRz/6I/+KPakuHYHIFXEzdtcwN9539L8sXY4i+REeyj14fdmfnc+Er+oHY+xqC1/j6L7fA29PT3ve5C8l8t6SDTDs6KV+zfel+xP0w/D6j+In/i8e234OLJs6X7f60rX5ed8zXM7vTGo7bxWzYaugnPyermMZ1qOXevr+If9+JhyW9lGjq2jvnd/jTpmtTJVj/75O5cJ0cfp5LLf0wM+h0zfHMfQeL2fzDc+Pt6HQ0Hs0I8O2Ml1PPp0PnJbNcYX0WccCNFiH9vQTnP3vUGz4V5JtKUkZTuX6acxZrqDFoqdO83WjZMHZBFA3xuj+s7r4j6kxttirM1X9ed788o+Fu53npWf0tO7WebzGHt8mXWDy5rHpXxcYzzf0zmZlzKvih7yL3wte8+O6e2sI8bWOOu+sfu8H7cbvft7fTvv5Gd6OtblYt06ZV73tn29tPar+6A+H2o87kuhXbffToPsuyouj3ZW908cnWje422fq9PM/QzXD/LZda+ez7a5R0NfU6ebaJT5PcuG86O/e/F59fqQvGTZXafTV9r5LcBU8kkyvXq61mmZbbLToMf7Lk+Z5zMtvG3Z0LH+enIuPhuTgbH1zX2M6RCfn9NtG5nfVv/0dAH9kAa+7/XnulW22n2FrFfFW86zAvas4zu3K/jd3xe5r9JbN+8Lv0uuFCvSHPCsvnOZwP1a23V2w3nS1ynrl96a6LtNPNDjGff7xuRcelzzwDOar6+z7tP48bf0j9+ncbg+9PkrrqYDayT38n2ybtca4jn0p/jbmB2cwFRjlJm+nygwUWCiwESBiQKrFJjAVBNHTBSYKDBRYKLARIEtKfDDH/4w3gh70LoXDPBNfX4JqI1zDhB5AB0vxJE01wtGjgURNa4c6PNAim/aPdAxFuAaCyrlwIRv6D0Ak2mzDZlz0MKTXMeez8/gfTBOcx37lwNICvT0AC25jRVahRfV1ikHLv1eX5decEvBFg+crPR9z8RKD7LlAFSvXQV38jVv29v0cXgA1PlOQT2noyfkqA2fv/O9+AKJffjeX0xpXPmFuvrKY81/j61XnEhpSVgeZOvJWebjdbyU1875QM85j2aZxD1K8sv6IfON6IL7FPgcW/fMj663/EVCT2YVEFTwbywxoUdH8dwmIGQvQCkZdH5zGozxYQ7gOg9mOeytZW8s6/TNuuBqllElpXjyYJ6HZM1fROG73n2+rvpd6zMGpnJ7k2VGiUv4Pr9IzOubZT/rkR6/r/tuk01Af0gkxdj0ciW/eMv2xwP3uf11+kJgqpZExBNLY84Gpgp5QcZ2JFbTzkTybNHJ9wBT4cRmJnoeHR8EmOqf/umfyr//7D/KF188j6Rq5Dojsc3lT8lSvsYKgvvJ00zcblUBsr7UvJmIe2U+S6OIJyF6MrboKVohCRuJ22gL/SDZTWAqAR4C7FVpgvGibdyHZC1UZcEPQBSgBxJ7kTgG0M/r168D9ABghgBjfmquRisgDq+h2oQqCBAgpIAGIFaRTI+fSGUOzo/1wpiistP5efngo2fl9PHjAAJgnkhuP7+4iGoutziBd3kbie6RBAtgARLhA3xxH6AnJIECSOE2BYm4AwBhxmpe4AGAOz784IOgweHBPBLuz87exriQ5Pfs44/Lzt5eef3V6/Lr33xWPv/yC/a5uzeALZDQrGRr0ABJf0dHx7EmAkYgiRxVOa6vr2IeAcqoCeEEQpEvAQRBZR0kkgPsN9vbH2ww5iNeQpKmABjUHwBEsVIR+opk/vtS9mcAUs2jLfwjD+Oem3J5tSjLSKjEKfUEY7EKDROt0RdWEFVqerZu5YVqFLFhwl/IpEANAXJYBVO5TZQ8K9FGiZkYK/r3PtwX0drKlnB8BFQpr1X3t4R28FlLLqX+YOUsrHfw1ZKVG/iP96saAL9jsqZsMG0DZ9t0Be+hzuKLWd7P5FYlaaNtjBV9IokUMnh6+mioVgf+g5ziRHxUSpKcoHLLDPxhp9NjZDFfVG+4Z5UkJHviU+A9XFMlAowHoAVUe7u8vAgZx/NskwBF/EP/4G36kNBrADsBAHBdAYfQOYeRYIvxivbSr+DTkMuoyHIdwArQQSAjJnuzClTQKio9gKakTQDBAA7ENTMYAWYM/sB4AbogmAq8jvHv7oHnUBXgrLx5+7q8fvVVTVhHJaabmAfuw7ghr6wAxYp+AGccHFJuAEaETmGy7WKoziKfGonUgUqq48UYApg6n0fFKQJ/AE6jjkB/mHtUvdvdJdAy9A0BN9BlIQO3t+UYQKpaPeHq8jIqU6HaQvQJfpJurfqTfIFqDfvl0MBUGAvmpATmQbfss7IQgFao8BCygaTn66uyvLkud0uCUiH/WBNUfmDVLIBBF5HAFzK6uxenosOPp4+DtVI1PspU84GqHNT7SrktBwezqEq1u0tFEcnQ0IdIhK5J7NhiIaFYSc+ywVx/ziOS1VeqXtXqKbWCCHifYCP5BQBc8fRzgKkArFne3EbC9+UVThe9CdAuEumj+sgtq18FUBUDiiT5WgkpSjBVBo1KJtRF1NeqflV1FGxT8Diukx4B7sY6zCDzBBEh4ZvFf+7Lzj2BewGgwxoDiLS3FzJxc7uMymKkM/ogHwlMM1TTqqBciVHzvdv+teeT6TuAoffCgBNM5TqPJK1gjQqiCzrXfSR0EcBUPLGVgLDgubDF9M2GBJPqG0CWCOTk3KH/dC8r4NG+QmfhPtqCVolStoM6n4sTnzZ+gOYBmANACbyFRPawe/f34Qvhn4DmAr/S3hL0KOC5TqKFDvfKVJwTxwX/AzyBSsyYG/ohWBxgmrMKct8vjx4BvIVKfAQhyfZivgCWK4kfif1hF2K/CeALgZmUUVTsIo9ovPQfGhCY4FNWRwWNwO+0Vdzz0odltUdW/6Qdhy4nmHy3zEP2WpxgxeeqPjar2tE+yuY2u1kTthWrUaWcmtAkniJwtVUpcB7Oe2zfU7q/C54Dr9Cn5KEBDqZSm4eH9IWzH692fR8mPyDvXXxvONiKO4KUVZlKIOUGpgLIluAl9cU1IIhCuo40obw1pdN8E/E51lZg5dDItR1W3qP/LF+H6yle4RrDjwZfuZ6gGDXZX9EXMRzp1ua/OaCOvgCr7Pje0AF9njQmXZ1pnuMGor/WQ2stMBX61D7FY4m9dfOkKo01zHxNPPN9N/Rt2IVUTRj37O+zmmbjm9WqAupb/uAClSFvAaYCuNmfq7QKWwN7UoHDlY/5/DiYyvV0k8MSvqAAduIZj0P5Pld0VWUqH4N8dq2R5iXaRQXGHVavvLpelLdvL6ovQt8D8oDKoAeHAC41IBDGpOp/c/hPBlTVeGG/4WdRr2A+AnCX8A9hNzRW8UCcAA4fvtoD8Z72y/B3FPODPRCQFftlAKrwCXpAbgXElF7J+36PD9DHbXsk8SEAW/hdgK2PP/64/N7v/V6AaWOedBUGgBd1wapO1Vp5DHKwd51KSFpPfUqOc4zP7aZ4R7EJ8cq6WKfGNaxXlSH/3n/3Mctuua7QvDVP3Z/l2HWoKlPhXskpfs+87m243Pbm4DZVvOdjcr2Y5+fXtMf19vR7j/Y+3xXdW/9wveg20ttf8YUM3OP3u61zmvWezf2or97aZFo2fq2Hxqzs8nozXP3O9b7z2LonNYYe37luV9vZVjnfOI/mPsmDDUyV6St/SHzZ9ki0xT5OjcX7eLAW2D+lSlljPJLn2Xsu85/aymu4Da3dT3L+WCsbobtbNVL3Adx3yP5fL040Fqt3PTjmU2SaZ9rl/sdouc19eNbHqmeaLV2thpN5oLcWrteynswy4/TQNV+vvHYaCpSvAAAgAElEQVRZlsZ4ZhMfel9jc9iGt13GfGw5Ub03zlWbsX0anvOwfMchDlpjf5mug79S/cZst/W86OK2xXWB3+fxUvTnY/B1dr3Tk2WNzXWrnnE/w+XF/V/3n30te7Kev8v71Z6+cz7A8+vAVL0+81x6vOA0HtqIcM/q4Sxj7ed5u+w7fbP86Zrz4jp58GvZ/8iy2Z2TNdDzHbLs63bXUWP3bLKveV5jtBQ/rbMVPvZtdOI6fSQ7I19Y/fqa+HcYn57JvlJex6x/s9zn6/583gO7zsy2S/PTM2MgS+klnzO+E5hK7Tjtx9bB7WKPJ3prtC0PZHlyOo+tZbZfeEbz1fh6+wFcc1/M/+7pcdfRoLPHjbR+khet7xDrrCBz9Odxid6cJjBVjyrTdxMFJgpMFJgoMFHgIQW238VN1JsoMFFgosBEgYkCX3MKAEzlASvf2HsQSWRSsBHX/Lm8acff+aXbbT2JNAdZ1gWY8stWD0rmQGneWG8THMpBUZ9zjy4e7OgFSnpB1hx0HAtyrQ28VOBRDvR6QCIHmBTM0Jh766nnW/CJCX29AGIvUNkLmDmNPDDzgF/qKfoeJFWQJgfd9Cy+9yTfdTzYW1sPXueT5Jy30K6/iBE/5/k8CHzaSznNy2UnB4nGaNVTSx4w5O9MSO4FqvJabyMLPk6fp+Yx1o8/5y/TlVih66JVDm56uw7AykFYzSnLk+7LL1IyDTPtNY4xuchyg+d9fnntxv5Wokgv4cb1pMbrgcp165h19TpT9oBPa3KGdISu9/SXj0vj0YsYD4b7yyCthdPc+Uhj7+mzVbqzmo0HlHu2Jo9fCZyuW/L6+DX8vk6/9dZ27Lt164BrSgDC76Kj2wSnnXS6Epsyb/R0u68hwSFKTmY1Cq058y8MzBBJnwJXIIFU1amQUIh2eLJ+gBUO5+XVq5flxz/+cfnJT35afvPZ52VvF1VgdgNo4smKShoTjfUSBbIuME0Dz1yv6F23aVofAV8oT6vU1otRgk08GZuAGvkIAFOBLkoqRgIWwFSQ70isrYCe/doHnhOYCqfjqyqTQHtK7ERVG8wTc/vNb35TK0CwYgKSQIckw1oNCfc6mIp8TjCVEBY793dlpyayIwF3ryZ84zkkIANYgAoRH3/6SYCpAJzSaW9IwkPCOL5DMij6v0Rydq10weTumk2txLqauMYTbgkQYWUUVqRC9Y9Hx0cDDQ4P5zFe0AzAALT46PS0XC0W5bPPPy8///kvgj9wAW3N9w+GdcB8MQ8myqLC0KOhegvohWoHx0fHK1V8lMyLeQPQcnV9Vb744rNydvamPH5yWp48flxOT59EHwE0u7wIYAnAHajcAaAFABdKHGXVoJtoB9W5AMgInVMT/gHaQkL25fUiki/3ZvNIpgSfK3latiFotasqrEx+dXlWgqx8D71AEl/QFu6VvV0khLN6T/ZD1ZfsyZBUWoEm4EnZKfG7JyZ7e5JJ6kvygirXITFY1Vr8paLrTdwD2nnFJekI8TXvZ4IxdRN8uOZjyv77PkByj34xB7TvLzjxDNokQAt8eRBtI7GSPlE7TRZtKJkVcgiZUQUTVlEiKAnjhVzjunQA+o01DvDYToCEcD/BABfl5asXUckKoCoADAGWgSyyct5ugKcwHoCCpPuVVMl1JOis6XlVRXDFdhfgFVRBAjgI4BxUgkMyLMaMpGRUmMJc9mb7wTMYM+Tx4oKg0+C7AE8JTEYAZ4wFybO1Wg+yT5dLAA9Qoeur8tXr1wFYuF5cB+CMgA6CMFBNCYAJVKOSfVouuU7IdcF9AC2oahjWAGPSuO7vwOv7AcQBVwCsJPnBumJsDrAAnaFnQ4ddYoyoIlNBTfuwPUwMVtW7k0cnrP5yi7ZYhQ/3RLJ7JGATiBlVGKLqTikAVsWa7O0GQAd/I5keshFAnQDszOIaQC2HR4fxO/Ty9eIKdf7KPMBVAKtS31GnszoUxi4bhXYoP9cBWIOehk1aXN8EWA9VcsR/bucoyzfl4BBgDUDDaCvMcsR0BIsOoCB0P+wCeAEVt4LWTJgOkAAqNC1uKk0qeCoS9wkwms1YVYP6giC4qGoIkMgSun8RQCoAf64ANl3elpOwp6iQVAHZ+AyAFUcmXbD6Sf6H7xG2J3Sp7OFtVO6KJPN6HfehqtjRwWFUTgy7h6pbdfahxXdZwStkYAC73kcVrQamWq1MpbnK3x0KqFg1KoEjev6o+4ZRWTKdzNz82QpcC9BGHGMSzVVoRcieks/lf8wPDkL2XacrifT6/HKQG8govueeCi3fR1teFZXxFdJ00BNVr4A/BKiK8QaDUS8BwIB1xnqDRpBxjUHto39VZPF9k4OpIkG/lJBzyTp5kmAqAg9JYdkq/I7n3rx5W169eh3gTvQDYIES+GkDUb2ogWJBB4wD9+G62oEuefPmdehUrIDGIT8Oz9E2MtFO8vv48Wm0A/snOys7iGdVYVBrrTmhraODgzKr/qj4RzbA9wQ80KBWPKpgGvmHwZu1+lrjQUm9OIjAxcbHAu2sVqTNsTTcTzvewMeih6osCgyg/QaAY5A1j+H4vs33/XQ5H1am0/fS5WpLVccA0sBaI9laYDqsn8BU8iEceCQb63Kax+VxIfFt+OsBNKH+D/B8gO4BGAXYl+CMqPoStoVVhOTTaS4NRNX2W9XpHsDAXFMCe3wPg7Z9/T0mJd8ZnxnwlPfDGovsdI8f5CfJRxVPa2+Gz7xH9n2z72GDBnE4ACvsOZAk1jZ85+Yba96cEwCTBKgJ5Cre8ZjHAOwDyBugmXtUjiTQVzQLXGqthqjvNC8HU6ldfapyo/OpbELYsAFY3OQoy6n2YAGArXKUx+86nPMlTSLGicNWdneCpwSmAk0xPegoVOD88MMPg14Yk/xoAeEiERq22qrsYUzwfWFD8L0OAdnBnmM2C312hEMuwp4SbAV+xyEh+Lk4Ow/QKXgBY4CvJd8cvoVAUgBOwSZgLKo6KMCtqhJifAJGSrfIPxItcB3j0B5HsoW5oj209fLly/K9732v/P7v/35UwAIfRuXFvf2yt0N9JH73PYZkRLyXYy2ul51/M2AofMqwV40XXL+47Lluz5X91J/LrvOl2nffxPkzx998nyZ9nuMp3qf6ZZ86goGfHnfKOqDJGmMZWcc0PUid7/PT7z5219P+rPpxevp3vp5ZbnM76/rQNdHe5y5eye2LJv6MbFJuL9Mjj8X/Ft/26B80q4ffrWujd61Hq0006q1bby5uW5ynJHuuAzNtBzrGQRv0Nd3GuFw5bZy/nSeyz5FpETFC8y/H7s9j9/vymHy9nS803ry+/rfTxnlsHZ8/mFMAvJvf4PKZx6Y+sq7o0TzH6uV/yO93PZv5S/06P7ge6dGw2WK35+PAN6e19InH1Xp6qycbvgbuh/r6qS3XW97/Oh2Zfa+xNRmT255t6cnu2BrktXDecv2M9fT3cT2dN6bb8hg36SePV4rPcn/4O8dTN8mlX/f185is/G3d63zucuB0GlubvLagg+s432e5XMq2b6Ore+NwftOYe/rDdaZ8Gh9HT0flMa36CeMrO/AfTztaubHHm2M84/uKrHf9GVzLdHSbNaZD9YxomMeW7dk2PktPLjbJwBh/5bUdWw//Hs/oHUOmQb4vj/VdZdd9Hu1dMg3d73Zd5TZjnR70NdB65TbH5ulj8bn15ql7NS7pJclxbsvlSfawp4vHeE+yum6N8nqtG/fY2o7p/B499J1sgefbuA5Wm74OoptAZa7Le7kTbuN7ukdtux0Wfd3vWCdbf/7f/mzKDd9G+Uz3TBSYKDBRYKLA154Ck8H82rPARICJAhMFJgpMFNiWAj/60Y9WwFS+6e4FfT3Y6sHj3mbdgyN899xepGlD3HvBog27AkI5oI3rHpTUmHSfxu1BgUwPD17gd9+094IXvYBWLwDSC9xkOnkAfptgX8wXJ/XtMBk8v9Twl8C9dc8BovXza2Aq3JfnI5quC4aOXct0wInmzANs5eHXBVS0zr0XiznAlOman/UAqvjN+RU0zYkrmwJx5HD+8zlleov385idx3rzyfKIJDidop75M9PRr6+TVY3NPxUg8xfxmmN+8eH35BODfPyZryQTnjQztqZ5jJJdgZYUoMy6TDTICRU9PdfTgwqW9mRgnS7IYCpvW3yYXxhk2ctyPbbeGkfvureR16k3/hxUdf2qE/57L5979FSCBe53/TckDqVkSckkD+nny9ReEDnzsuaBYK7bhbH18bFukpGeXuvpq54O9u/AD0j2wb9elRTRWXPWWnlfud9szxpdWqUHgtIamEo5yj42Jd3iu6hUUhMNAKZCAjeTB5F0NSuvXr8q//qv/1r++V/+Z/nVr35T9mcANKDaBhO7xMOYr5JmNRe9qFXVEYFSlDSVEzVXaZq3+i1B1OWJFQFaRQ30LX7D3GDp0A94GeNAchbm52AqJLxGVYl6qrXuFThKbSpBDImdSoAEmAqJZkomQ6Kakh7dhgdQBT8BoCEATGCq0GUrYKrdSMIlyAkgkYOoeIKEsu989/fL+x98EGALVFlBv/gd1ZNQhUOJvteX1wEaur1hxRzJsGijhDVUTgFQIKrQPDouSB6OSjYBwNgJ8AOqQQEwgUT2WNMbJNLfRAb02dl5+eyLL8uLFy/L27PzARAFK8mKG+c1gZsAFVXqCV5BEn+AQJjMywo+TEpsvh/XEAn24M9Ist9TJQcmtmIt8SMdrERRVuThj+TN/QoCTQjiBNCACY0ADaH6DYFUN8vVSgGrctR8Gn9xj/6G6igV/CHexzg0t+h/F4lpTE5bZ3NUKQFjVMK9+7MCM7pt9eto26uHOMBLOkhgKtfjepnliY5cs0ZbtK3+lTyINtVHtlduc9RWswWrco5nJU+QX/yNhE8BqRqgkjzRaEtghVdhkB5WNRXxguiET8wX/eAe2RYkdBNoRX7FeL744osA+wj0g89c6UGAAvlInmwrOdT8AV5EQvcyKlyp2hN1McZ9u0RlrP1IboVsqYIGPgk2gsw2PopKRLXylxIqWtI8xGlRrhcAIVBGUQUQyeMBhgOodEZwGkCOAaZ6dDJUklNlN/lKGLt0PMbhFed2CsZ/EOChqKaUDiLAmBzYAMAa6Aq6CFCp8eNTdAugl4Fjazp13X/WSnCgY1TjYyURgKqQqFytVjjytLHQj1zf0HszVuoLUBIq+xwdlPkMIAKs/VWZ7e2UowAmosID5IpAvb2qH9FmrFu0hbUDqAvzv63AEVR5QvUTgFUuQn/jHm0saDdRGQWgNYCvUP2KIMXmnzTdE3uYADE1PyCqn+23ylRBN8y/6jNWh2K1s4qzqSAaryLHZEdcxyEpqEoVgKpLVqYCr+wFyAB2oSVBRbtSlJXGLXE3tI1VGyOgiiADpOXDryDIO+xyVILbCTDV4RzAIdpF1gnj2gEIFnbM9H1Uarq/C8AawFT4gTzgH+Wd+lb0dLvAIjXkEoFds953Pg6/AdWzTIe3662tavEDTMV+Y7ahzwSmUmI6EuEBCvNE/LBjd/flzeuvgjfhy3jVTAFCAEhU5ai2B64VoMKvIF9Tt1RgYR178zFhW5eR4I+1RjsCU2EeArfIbgvcK9shEATuczCVku/RnmguMFHscy0hC8999dXb8vLlq1j34+PD8s1vfjNkTT4Yxqv5qj2MBVVSZPcxFvhPqCQK3Qa/loCd+VCFCH3JzxNYBkv05MnjoQqKfFxWMwSg5q6CTqkb8I+nvNM3PjqYl/1a0Qh/C5Qj29n2g6oaSb7gGvAn72ma7SQwNP6O+MpqArvbdNkQ32OIn2Xz1K5sz1CJJsC1/Ee/tSVA6zv/zHvFvEdVW5qXfDZ8j3WDHQFPw0+EfwRaA4QKflbiuhJ2JBvhP1tlJPcvXE49YUhgqqgsWcFUuFdrLDCZ9EXsNSuYSn6N64xeRSqOA+sDuglc2uI57kNpnPITfawB5DIw1Wq/D+N3ksEcm5Hcq1Jw+BXV19B698BUbe3pX2msQf/YvBOoLZ9XCX7ho9zQl8lxtgymkq/ivCTfT0Cj2zvAl/cenIBPniLwV2Nr+xxWl808IV72Q1zEq+h3WX0n8ZZ8Y/GI9q4CUwow5PTRGPI+V3sF0uQWhjPkHP7Am6hMBcAK9N1R6FzoMsgCwFTgVyWxSVcsw1/g/lt+Pg4DOT45ifW6vLoKwG4cfxJVwfa5r6sVAJ3OAZpCtc3qq4meUTm1VmOVfkTFYgCq4IeJlzG+2E8tl2HT8Byui4fFZ77fEe20hxON0Q7aw7zQ1h//8R8HoAq6G2PG/Yf7AKzOhv2t66pBcRmoUzpQMiJ+8+/1u/OD6KBxZ73mOshBWeJ78Z+PqflyTb/iN/Ga+3u+t1Fb/p7A958+fvFjpgX/lp1psez+ffXuapsEpurFBbP8im5OL33nesVp7fN2efLnfJ1dtnM/6+bj17JOVTu9T407x8XX8d66ddd883p73+Efv2P2i/NX5j//u8eHGkvz0eQPt0GsG6/a97mtrFndA+RJ9fjEx+KyofZW90Wr9pBrJXe++Vd5zpkX8XeOpYytoccP9Iy3n8eXbdGYzHh/XV220ypTjY0tr7P7k1luNOc8B+0V8KzzfOZ3f076yunq8+zNx/uXrPdol3WwdKzr8HXP93hzjE+9L92zKper7yx8vHnsef7b2IQxndLjfaf5On3jehRjdF/Tx4j2spzo73V6dmyeGl9PRtxOrdOHvq7qR8/6uuo+9KV+pTvwt9vOzIvZFmT59PFlXsK94sM8Vl3rrbuvZ5Z7p3m+lu3TGO3W8cM6PuzpyUyv+Dt0LOIZ7d+Yju3xtK+/+xXO01oz9x1dn/nvzuPen/NtzwbmNrL/0aO/+EPtjflF69Z4HU+MrZ327lme8xjHxrzpvt46u9xk/yLrRZ9vT4/7WuR11DVf67F59sbR47HMEz1+6vGN+x/aQ7tO6Omdnuz36L3ODxnTA1356zSe6ZLlQHPQPtV5MNv5nswpvqYYDvpzYFqmQZa3Md3l9iiDBcd49r/8+f/xjt7xu3D/dO9EgYkCEwUmCkwU+M9Dgclg/udZy2kmEwUmCkwUmCjw/zMFNoGpxoKHvaC/B0gebpZ5Anve7OcgrwcncG/v1DNt9HtjUFAfn2Nj1D0+RgWfcgAjb+r1jD6dPmNBr9zGNgEWHwd+35/hpOV2GrWCFDmwlIO5ejHcC6Q6HYeApZ10OBZwGQvk9O53muQgu8BUvg5jLxl6wc0cABoL7osXtO5OM+dZPa/gUC/5Z5M44oR6tD9G77Hn/cWM1qVH51X6MAFVMpSD9z1ezvw7Np5Mb9DCE6rxnAJt+cWi5qL+e+PyefQCp+v0i9PHZcsDd/o+6xM8m5Mmei9weroMbQqkk/VbDrT7dbXfCzr6eLxPf1Gd6Zf1n+s8vSB6KGst+U784nyu/saCz5mf9RI181OmQ9Zjmbfziysfd5M/Jdi2LV5P1/b0T288Y2PMNPO55d+1Vhr/mO7vyReeYWJlS47R85qzy9TYWo7p59W1ZFJMa6MlvEWSWk0iDh4agEcEdShZmfoMCdcEazAxebe8/up1+elPf1r+xz/9P+U//uMX5WB+XMrOXrEcSwJsAOapCamSPXyP71S5wPnLAQP63XUJE0B58iqTSpkU4XTSmJVoLr5DO2hztg9wMhMkIyn+gBVUMD4kYqkiyCyqYzC5WjyfX+5pjEoMjAoxe3vls88+i7mj4hXaRqKiJ4X5nHCaOoEzcY46K6UoeRYvfQM4y7Gg8gYSxJFcjO/Q5tnZ2/L9P/2T8uyTT6ISE+aDxDIkZyMhFLRG5aXoH1VZUE3oelGuAyDEZH4k6SNpb0gGnO2XwwpM+OijD8unn37ckooDoHRT7u6X5RjVWeYAOe2UywsAMM7K2cVFeY1k51dfRdI13qii6g/GhbEgCfr169dDlRSADihjOpn9jiCHWo0h5o6qVhUkxqRaVvsCP37wwdM4qR0VdFAxCEAuJEljvgTxsFpR4xHwuJ0kHutMsASAJ5gPgGSReH/H6ktXi2W5vETFGCTh38aP5BY8IT5w2ZV+kA+ixEK9CJJ8uI2QL4rThWd7rcqUbK7WR7QRmInVkPaG097lh6gPyVjP13C7poTg/OLK7TraUuUTT3pWcrZAbxizko/xKZ5XHz2fzW2YaDFmO1VBDvKFfwAfKDEdfMEqYQRN+rw8mdj9Ae9PCdwC8oFGAl3G6f5zVkM6Oj4qT5+yEhp+kJiPClmaN/pCu1onnfKPT4wf13UCP54XUAjPBJDx5KQsbhblanE1JMtiraPC0GwWvAnZgLwjSVnyjP3W0dFxBY1h77UTibC4TgAeQAIEZFGW9stsH4nHSJhFlSKCJQiAWtRnloMuRNsYG+QO84WsiZYYj8BHD3mLsg19h4pHAGZEpSgAi+oP6OpgKqwtEudBG9BEvqf6A69rfbVuBMeywpsqoQ3+oqq9BAB0WW6WBIEKUASdCcCSKtWxGtKOCvNErilAHADyzPfnMVfcjwpEhwfzsruDl8e75fDwKHgG4IzwuwBkgo4JwAorU6ExVmgEwA/gTvjWtwH24XhqlZ4AZCAxelEWN1flGmCrBYEErNJG0BH9wQa6k56grMFYtgoCoJ+qV8L+t4wX2tX72/tyt+R6sUqeEtPpkwFIhQojqFTECn4EUsVPrUQFoq34+3EavKpKeorNUIwxZFnFkJAsCsDBXlT62il7s50yD8DmXvArkr9hF1SJcif8GgBs76NiGNZGoFz8Hnb/HoD2RVncEmwsn4n81Cp4ruy3sC4iYc3CFDjdfffmy9A/6YGpHCAwnMAfCUdK6iR8LKqBXFxU0Pec1UCOUIGuxQIkK5jDyy+fB4AMCfPwO8BnSDbH2oIfBUh0X0mgKflISgph4jdtpGwJeQuVoZYBoMPf4GOMSzYN44XOiHHNsTZzVqzYYYWkDKbCnPH8yTErmciWigfiE4C0WT0IIKrLLQNM9fz56zKfAzx2Ur7znd+LfqAn8I9+xssAJEJXgkeov0+DV2RHoVPgjwCrBZDC48cNTCUdTv19G77V9RUBgwBToV9UqEP1N1ZwAfgUlZKgv2CLBaYiIEICdgDAQgVrg/4C6csOgN60JwKbNH+l8WQ7KMD3hASeqQoIK/P5P62922olukgOtJZad+gQB227zW/7SFadU/tus7V/8r3XoItTvET3tv0fwVQCyQqgCpCvbKiDqajTVqseac8rf833a7IloiH6AZ8ITAWwtO9JHPze7Ek9daLaFY5dVH+YbO4A3/D1UZku9DfxQO4nihcctK6x6uAGH5PzworeraAy0kZAOFacg+8r8CNskGKNWHP5WAHIgc+sUh48yiB0LPQg9IsOzGIfcSJC6CqvzoTxAQBOe1Erfw5V11DRkrFO6ppaydAqQWntuKe5LleXV+X2frfc78wGCMjK3jhVOWk+eVCq2pr2yfZbhVDnmdBfdW74PceSfA8gfoVu83UQv7mv43IhPyZA0/WABEz/zRmqrpbw01RZldWUMe+d0Pmg8+Bn76CqFWkUgKcKQMI+7EQHh1SdhWq8sZawf+CTusY+7vBHZwRbya5A16Jt7EvhC+J3zAvV/wCowvi4jowfSp8I5AraCGzLim+LlYMPQEP59WgD85PuceDYn/zJn5Tvfve7g58NX/Roflj29/ZXYrErijDFTn1f5GvuumPsnrynkg7Tp+tE8Uze+7gPkcepvwXG8hiP86D6EY+J10GzrJc1L9cXg8aqB7o4X46Nyefqa7ziO9WHXe+qbfdFvC2Nz/0PzYd6kv5Eti1tDpRpxWuyDVg3H7/mdshp5fZL3+tz09ydDt6X08TnJRnyuUX/ATBnbON/xz/R3OMamX80t7y+WUbynIa5VWCy7GfmjywnorXkwHmoR9uV78Lfpi1cx+vZBuQYhXgsr7vLpvZh3pfkOPOs80emZ55/5iVVVc9t5ufG6JT52p/L6+76SHICGuQ2es9lHTtGA9kMb6PtsZpvm/U02pOtaHEJvoMW7634CfbuzvVrT66yHXBe9nm5XujxWLYBm9Y66wdv39vKelFxrXfREdl37PXl6zBmzzI9Mk3wd95jPtBzI+9Vs/z4/Hp8rLGIV3WPYlS+d/AYoctA5hnNJ9NC/Oj2w21u5plsj3v0HKNx1nM+d9efeYy9uWTaZ57Jstcb04rOroGc3wZM5TLds4HSu+4XuAxlnb5Ox2sdx+zNmM3u6dGs2/S375u3Wct3kdfM++4fb7Jv+dnfpt+snyXXLu/S5aJx5qXMt1mPbeLNMZvWe87XM69Fj59y22M61vmn14fzsevzzF/Zl3D+7Mlk/q7Hr9vqaM1B+whvy2mDPh0kpfYVP/LDQhywqrm5/s7jddlHP3lN3Odax68TmOq3kebpmYkCEwUmCkwU+DpS4H9TOOnrSNppzhMFJgpMFJgo8J+NAgBT9YIe2vBvDJStIchqMHYcTJWDX963J2RsCqzkAM1YMMHb1xj1UiDPd1NwR8GAsQCKB3H0ey8I4LTqBQABpkKSlwKzuV+noYIOCqCPBVA94NfozMpU7/pPfWZ6eSDtQSATlakiaaGdGqt+xwLJHnD24JaCdP7dKv+lhD47rViBGtyv8eul4dg4xugTz49c7PFW5o91AVvNTXNF4rmAEllOciBuLHC4LqCbeUr8pO/9Rb1eLuZ78vrn4KnPf2zuzqfentNDa9iTx14QTnyUdUFv6ZxGGUyV+W3sb7Qhudc9aje/BPYA46ZrassD2c7D3pcHbtUu7nUQms/VdVrWIR4YFc16LyD9O61jfvGs/l13tPUUWOZh0lNeKx97ToDIemVTULmnh3rPKNi8To4f6L16s9PX5zKmr8X7WYYy3Vav50SL4SjWqCqhe4cX4VX3K5EWCaxoH5V/Ilk8EsGZZPvm7Zvyi1/8ovxf//c/lJ/+9N/LwRwVW3BKNmeDtpWEqZOxxboABDcAACAASURBVHf6XvpCQCX0K17WKdcCnjWZbYkPAsg4Pzb9xET0Hj3nB0y+RtsCXyBBDc8qIQzjiATuWrHBT77FNQe1aG3UN64BLIS/cUK3AFZINMaz0iOSPyRAsDpVraJjNhHJ4ci3jGpUSHqMJGdW4VBiMpLHvv+n3y8ffvRRefXV60jKB5gAidf7SOiNZP/bSFa7Q6I7kuxQtenyqlaeAbBqURZXqKrAxPwDVAI4Oo523nvvcXn63pOyuL4K+uBEcxRWQCWHJ4+RtL0XSf5ffPF5+fzzz8qXL16U84urSPK7WSKxEnRoyX5KOj45eVQO5qhsNQsg1CKS/pS8HVQNXuLa/7/svemTNdlx3le93N7efpfZMAOAIMhgQCK/WFzs/162ZGOhCAiyg4tMSv4CR0ggBrO8W6+3F8cv8zxVz80+dbsHpBUhTTXwTt++VXWWPLmdrHxOZoKjfk+VTtMOsj4kQ0di9rNnI/iXylIJ0iLBOQEoJFYDZMiKOyQsA+QAHJZJsMGPZLXuAAYCoHU5nF9cDVfrm2Fn2B9u7gA25DqKd2u1oXpynvhXL5/c76gv91Om94bdnWxf9n1KtJxO9O/5hL0XV9Xe9HwmxuSgI/lEas/tSQJAMllROsjlWPeqGpGqkLidd4C2ZEr3u11wWrqvqWpXJJIGD11djYm7gOpYV7d17tP0/DHRmT74rOR+7qVt2TMBrLjn+PhoOH2eYMk42b/9ZjxZ5eRwA1SqBGWBNgU8gA9JxAf8QJKq5sbczy8uhoury+HF8xeRoM9P8BHVBc4vgv7wPfIh/uUekmkTpAOgQdVtW9WhJjMJyloNuyi74W64PH8Xul7ARnQogJObAFUl8IT+oiLQ0dFwfHQcchPV5AALNfAKnwWgICEd0JKqDyA76CNAToAG0WvQUvpMyfEJRDoMmvId6+BVvsT7DrrU/dyXwJ6sfIUuGoF2gKxI/o4pU2mOClE3oRsjIRq7EZWrqFoV9YKGvbCDgI7vh3sAcg1MdXR4FJUcsJHXlxcBKBVIisT/oNHxYdwTNKMKH/M6OAy6oeoz2Tz1UvhHO4Ag6Lcd7KsKkVERL8FtgLaohOVJ9lmJMYFUrD26i/sZD7QLINZ1JlZn5UbAtuj7vO6+XFS0urkZdocmB63CB/MnGR7aXl3fDFeX6wB+JSAO0DU0mnR3KvBsOfoNEGsm8bfagtl3A+ps7F0aAAxw2v4edNobVgcJUjkIvqZ6YvokLZU/AOKMPex3q+AYeprqbABYAKXd3Q2XjTZUbZRcpz4SmKoByiwLyA8AUcL9Q99t8n8QCqYK76Tfm/5X6jB8kwngex/81U69b7RCF+AzqNJRgDgPDx+AqZgfbX79xZchSwJTwVcBpkKfNTDV5cXFCGZjPdBfyH+ufwJ0pJenRIkE+KmSJeA5QJABlACkFNWC9mJ66CNsOfzANfhc1Ufg97CTV9cBTFo3QBaAVFXSCp+IKnjtEADZWNY4q/kkz757m5WpDo8Oo2rmH/7hHyaY6u270KPvz94Pr1+/ifkk+FogmcPgEXQRNIFX3r7jvrsA6T1/fhpyOsoVVdb2OSTgLoDiZ2fnw+XFVeh87sWH4dkAtb9r4LdWjRDaToklt1FFExpPnDAEaFtVx6i6RLXPtJ0pY9JxArbpWu7/p59xn9x8yKyWdDdW/fN9NJ8n8EzqHPmisn3yD7THcbCr76/k1yD72ud6PMJ9hp7NdT9Es9nQAUPqRwGq0pbtD5eXVyEbAiTTjvhWPoLHA3xM7oP43pl71E9Uu6R6bQPKyXZNY0wdLaACz8qvb+qsreOU8C/5N882D05oKNascJnzEN/LT9zU81PFLfls7kO6H1P39GHXBZwNvdzsIn4xhxPg++6zX2gVWS/xkTmQIO1+rlcw6CijD2JDgHDjOgDiaS7Mi/FAtwDhAhi+TZurca6oKNQqxsa9bZ862o8GvpMfdXF5NVCZCjDVaJ83KjVuVqaaeGvaC3vb+TklVPPV9bCXDeTlfq942OehKqboHoGstCeuwHHne8kbe6Gry6nS8dnF1bjHSZ8iq1PtxcEiO1GlCjkBYDjunbGDza6Lp4I3GhAllzEriOEQhK8cMcyp8oR0Bf7LcVQQTn3OoQG//e1vU482/1OHhXznO98ZPv7449j7au6aI+2popzAVPLdK5hKBxYAvuI55it+gU48D2gL3f/ZZ5+NOjsOatk/iMpU4iv/rXWVnFR91fve5Uh7Cv12fpW+c56SjnQauA7aUOTljyq/9On6sY6Vdn1PKD7t2oomz6LHZCNiFg+GVWlZb9BYNL6evnder3LntKvzUpvuq6l9fVdpVdfA5Xkbzf1atXVq03/7uvY+174eW/u6T009OB2etkG3nX8+MFVdrzpX6TnpMd1f9WRPBrSePjfNqdIMALj7xpVe22T6KfSfeBD7PVX+7T3rNKk6xGMLetbn5HrC4+yiT/Vz3Ed7bCzbeO7+rh8v79FNY3Ed0JMTl2nJhOYn/nR+cJ3qPhb95V5o+qn806OD08pl0ungep3vFaPVOGscqeoL6c45vnQ+rDzpfN3TLb1naz9VN1Y9yt/VVtV+557p0XxOVtSm65yeDHpflZd7Om+Oflq3nr2otsl1fk/v9/Rz5Sfxq9rugal8bXxuczam0kI+sXhVdthp633IR3AbWmnY088+Xx9nT579efdVqy3ryd9jvNmT52gnCyT/TpWpRBPZnR696Ff6xcfQ09s9uZyjac/2VTq5nevpksq7DqjtjeWbjm+uDfr9bwWmcpsyx3+VTi7v2+jmdvKbykLlV63dnG3x9nv81OOtOnbZl5799Ln07L7zStXh1cY5PevnOZ0unbft/jnauN4WbTTeHphKexQ/yMt9JfcX3GeQnLsdr/rSr0n2t8nSAqZ6qqZZ7lsosFBgocBCgW87BRYw1bedA5b5LxRYKLBQYKHAkynws5/97L4GfOqmvzbWCxo/FnzLPqbKVAosKsDhfXrw0V/AaKOtQENNlKhB5l7wxYMUHpAXmKoXRK+BkRo09SDNUwI1vcCxB6Q82KHvOX10bzcTpuaCTwosKNih5I65gLeP1edIMp4SmXrr43RVGxUQocC9B2E8gJJtZJKD39PjLR+/AtQaQw2Ybgt6ezDJg7TOezGqlljk86zBr9mgdnvI6Vlp4PxS+3hMcDeDWlndpspvDcTNyWbluTk5d37yRHDRswbXnH4+Xl+zGnSdo4me6dGzrknvtOyqy3zd+ey6pspVHS/3+/x7ctqjqQcL1WZ9Qe8vuvyaJ9L7C8mqk3zuPX7wsdZApQc8t+n6Koe1n94LTn+mypz0lU4A1HXxQs43T6au/FH5quqB3liqzqg2qCfTtd1KH/px3VfH2dPrzkfb+tR6+4vrHj/7OlQbqVNrJ7uWSZNBv8xf3pCBrFyRswRIpQROEmmphiEwFYn3VEP69a9/Pfzi3/9y+M//+f8ZDg+fDbs7JJUHFaINTxqT7uY3NFMSJDRQ9QIlyjNeT7QTbyhpmCRTrZ+SDyuAJJN/M0ncbQ9tHR4BTk4godaDJDE+B+Co2VnwBXFSt9mEqvfqC2fmHICji4t4ocVJ4HpZS/InP8xXMi+wGEmHMU9LcOLe3SwmktXCdveGVQNTQWKS43me5LEf/ct/Mbz68IPhy6++jLkBLDp98Xw4eXYSyfuMM4AbrdJInAx/ldVnIlG0VatKkMNtADBI7qUdEtfj38EqgFzJQ/fDzm5W3mAcZ2fvhs8//3z44ovPh9dv3w3X69thb+8gq5bc3AWwBDrEifKtYhSJyFR2oT2dTD4BrKdkRgGsUu6nE+tVkYV15hJrSIKdkqfj1PPg4wShkSzKHEjGp7LW1RVgsqxgdXF5NgJYEhDDCf2ZVMp9Z+dXAR64u9+N+azXdyPQw+cFnRknbUhP1ZfA+n7ON0s5xztSFZsEm1Sgk+swb0v+bO2n+gvVV+C67EEFM4lfpZdUmcrb9OQhte1j5rqqKUgfuO/NvaoGIvCMaOf+m/Sm7skT+veChwToojIZ/OF6x+1mz1fUy1ABvzxZSDzLNebgSf5UulNVEU8QJdGTBFDRjPlJ1zl9JMNexUugMq69B1RxcREgCZ53UB1giZRXABGp00VjVSvj70k/5sEWCSwCqCeQFQC99XB9CXhjPVY5Et0TSEFyf9pjJeeqmlKuScJ/slJFgj7Tz8pqSZmQnkBAquIB4ASIAehICamqskEfjFvgKPcFxXOigwBpodsPsy0+C+BIdRpGRpI4+obE4F0AOOh1JWPc344gHCWbU+EowFQABgHBRIXGBjKClxuQhPbYN8X6XV6EPmRsUeUOIMDhQVYVbOATdBDjCL4guf02ARtREQ/AZ9COSnn7kdweYCHsgwASd7fDyREgGMDHCXJhrByEEesFIOw27QK6EbAUSdUAqdBlyXvpu7DWApwCMgkAgaqEXa+HnXuATPuxW6PKFGNOYC56kTVUdcMEUiVESodXtFVreetpxwWqUrKuVWOKxHlVqMoP2BmeWVGRaoUOB7xzEEBewFRUA4vqkdEreJVWlQagXvPZpWMC3NeqNV6uAZrdDICppE8kI8jE5LvZq4WosjVyon2ePMO8rmfuB3oEUJU+RCbpu88t3yZgNvfTaeo0g23iX4IOU8dQCSnBPRPQJpIX7u6H92/eBo+hD7G38B7PyyapIogAbTynqpmpo/CrWhXMAJal/KZdaJXjokpRgqnwK+Bt6RfupT/Zcpdf2pIPgpwICAOdAQd4dSsH0Au0q70X93OdhPyvv349HB0dxnx/8IMfxNwBEwiQyj30i94UmIp75H8mWHYnxhIV4Ib74dmzrOanREzGrGfU9vn5ZfhFgKlomzFlhdD3bb2y2iCABwHJ0p5mldGQVZKjW8UW2hdwFPkPMGXjY/Fh+rmqxpHy2/vx/YD0o9s9fRZAqfqi2o/53sXtl/yC6tNQpS781Xb4gO9F5vZjPi7p9Don7gm9aTaXWCI8BK+ljks7r3/qz8fo/COe1n7KfXjoIUAV6wCYSjwtexq+0P10mMHmHgI+36yYsqFLDKMQ47Bk+Aqmkj+SOjflz/fLopXWhH6c/qLD5j4zdbx/J19GtlP+rGhc43vuN0p/SXcyprGi1Fi1atIl6U8kILcXewDYSbxT7aQ9mGIAmrMqeAKmwicHTBW2ucnNyEft0Cat9cRfrsvTJk08OFWmcr4MuGkbzyZNp2oX4gXpNHSA/DueYc7bwFSSWcBUlxfnY1Lk5dU69i8AR2lTYK3dqOI1xD6TNUDHQ5uYLx5DVJlOf0L7W8DP+ESjHxfVA9NHjAq9DbAj+dTzURGSWPTeXlQ55MAQdD0/yMzV5WXorU8//TSqUwGmEu9KxuBPVZSTfqQ9Vb5znaB4AHPiHnStZIDf+Nc//OEPoy/m7zGD1e5q2GsHc2jtnY/EtzXeyz2THzDZP5clyZjoIt+16rm693CdWmMKrveqftL4/fvRC+kAoqp8Ms7eXk+8rb3dJANZGbT++Ph7tkdz2qbv9ZzGU21A+NptTmrP97HyZaQbfV4uk5vyvFm5vDf2ue+qnPfWYI4Wc21ua6N3rUfPpFG6mv8clal6a+tj8b2w+ya+XnPzcp/E11Jr5zqW69gGB1OJP12H13Xxa721761F7Odir/uwsr3zqesP1yFuaytf87f4V76v09jn3rNvVTZ783UdoPvDXpprOKdLtulErZf3WccuOXQ/z8dT9ducTtAzroPm9FwdQ2/+rk8qmEp99HShnhNv99quPOH3SMdWus6Nce4+52OnmeYunuvxc51X1YdOV6dTT17ST3sI4Kx8XvVGT6Zdvis9XPbm9HePH3x8tU/XMd6+r7HLnL87qHsHnumtQ9UZ/O0+gsc1q63T2L1d9yl8bbfpuSo7TpPevL3dOZvS4yv/zuV9zmZs2PSouB0108dmenOak3nX/XXP6fL8mH55bF7b5Nbl4zF92qO7ntE+qicDc+Ora9qTpfos/ckndX2yzYY8hT7bxtjTNXVNXT+Jjyotev646z7Np673nA6b04FzOqW237PNrm9cBns6tcpy71mec1/X6eTj1z21jafIE/coduA8UflpQ3bbYRv+nfhR37nudD2n/nzf536F+5C+djwnejgv+HpznX6rre7x55/9xZ8uueH/FOFenl0osFBgocBCgW8NBRaD+a1Z6mWiCwUWCiwUWCjwT6UAYKoa/PGg0rZAXi9IUV9+aXxKMPIggY/dg5++QfYEid49deOtF8Y1gOHBAw94ajwKCNQgRQ2i1fGr/14gZ5q7n0y7+dLGadgLTE6BHE4MncBovTWr66aAhM/d59cNPkWi8gTS8UDLXBCIe2qyRQ2Icc/DF3DTnOpYeuvFd3o53VvfuYC3r4MHxmqgRvc53bwfBYW2BSQjSaoktNTgVF07Bad69K0yMrWVCWUkVPVeOPf4uBckczpXXaI10bp5gKvymstBDVLOBVTn55ZXevqlBrKddv7ip75wqtfUfo9nKp38HiXpzsl2T559vb3f3pgkJ1o/T1Lkfpczf8mg73tyV8eq+YmWSmjq0bzKmeit73sy5DKmeTB2TyxxOnhymPS3Au0550z86umIOre6rj2er/Kre3ovY+bWU/0q8cn1ZA08O101j/Gk/gKOrfpGayP6iS4u3/WF/qaNylNrp7kRtKfijZKE8kWhxhj3tiRrgFQAqmifRNqrq/NI4g0Z2L0fqPzyxRdfDP/u3/18+L///h+GI8BUe5ySnUnDjNWBFEqIzPYy8ZykV35nZY4EKDB+rqsyC39PiftUFGqgoJZg5ye5SyZSZyWYSjLl8nZ8cjhWQtGaCPyiRLQI2Ae4afMlaZUfyYT0pJL8+JvkRBLKdA8Jt4yRRDiNNeZpyYKhZy2ZiDRx0uhDfkjIb1VcItHzZjrZ/Qe//4Ph2fPT4cuvvwq7QFLu85fP4zsShOkjKoTdkb9JuKStU0v85rT49XUm4DMH+Wz0S7WVi7Oz4Uc/+qPhe9//3vDJJx8P19eXw7v3r4f/+l/+S1Sj+uqrL4bz8/fD9fqqnZa+N9zc7g5n5xcDCY9K1IQWALdIyBfNRTt+ZzWG6cVr0jsBIO4PuuyrHQGjoDPzJ9E6q3SQ9JxJiAFmWZFclqcSv3v3JhKzqU6xXmf1IRLM+XdykusEz11cwa+Xw9t3zAcQ2m2so5KgoRn9Mj/4mL58jT3h1e1ntaUjLW4j13qUC9py2ZY9ri+zeN6TJ53/XW+47XS/2flZsuH2tL7Ako6c84v8eyWYSl/KJnjSsHSG5BV+FCCA5zwpWjRlTbkffUJ/tKtEeU80k/7s+S98p9M8dcI+9wv8pCTOAMlYRTKqNlxeXcS44AElhvKZZE9AAho310g0/eijj8aqVUrUZ/x8VmU15kCfJPq/efs2AFU6qZ9kVBJMg2/fvh0T+KnWAThS+lJyIdspegtYkNfph4Tx86x4dEDSLToYEE76YS534mnnn81qW1nBirnQvsAQAH9U2Ya5AqSiwssEIshkXulX9xf0fT6XFRpomx8BI2Tjct0n+wMNzy7OAjAkusThFK1yVtCmVegQr8QYsnRSS/hOfcT4Ixl6naeZT1W/EqBxsFoNz45PGmjseuM4XvjEq99FhaTbm+Hy6nJ49yYr6OwfrIbjI6o/HAzHVNgLYOjxcHR8HMBWqloFsGoE+7Qkc+zDWPUpK4Ilbicz67IaCXuG9XAD0CsAXOj662F9w791VKFizan6k+Da62ENP11dDTdX1wn+CPB10gEarNeArBt4ia6oY9VOHWd94auQtQBppy8SYKpWFCwLDWl/nBVBsHYByEvLHfcD2F2tqBoDoIhqRwk64zsKjKV9bBimAJMleK8d15HJ0WFXd4GbRcL99e06gFQAqjSG1KVpZ/JHrxXyd1bzzCtefcb9tum5lpwfQDxswiaYqvry3IUnFuCQBghAD2WlzASLBFCUCnMNmLShi1lfAE4HB6FbsD8CRUg2IomdymQNWIisCEyVvmb+k/xILzMnfA0S8NcBpFuHr3BymhX5ZG94TmNGZ0v+dU+2k2BzdLWq/cmOKiFRIFn+Biglf1n6mz7evn03vHnzNvp49ux4oBpK+CoNgKbfPEuivUAytKkxqMrKCDq8vQmQHu2IZvI/oQ/0Qx9TqRIZhXb4d/wwJq7JB1DlGPpQewlvuB/ukDVA6zfrrFXW7EyA1aMCl3jMAUoteXrcG7cUNasoFxxrBo85MDe337qnAt34XgBeB6f29lCijdMowN9WHUq6WftWlxHfy0nW3K/2z257kh8TBCM/VQmz8oecdvJ3dM3tv9PK96y+F2Et0JvwKutKX9qnAKaSb6J5Z3Xb9BdTRwgo2n7H19OryrQ9U2WRrLQ7AZXdL3L/o66zJ+n5WruNHukf3W/GJGUXJQ/uw2RlvEknaF5a++qHjtcjG75Vk7N4To6J6pgTR0jfJC+kv191rHxRtR/7LP5dXY9gKoBv/PP9blqSqTK9eIvhaZ1cZvLzNAa/xuK0olwbMuqxA+1z5ddAUwGFtLcVoEqxD/Ff7n8SNIf9pTIVP7F3u8l9yccffxQ+IrymaqSAmOVnAnLiJ6ohx5568ofkI4ff+P79uK4nVAhWFdAVVR9bhcw2S9mZW4DwDdCnOcShKDe5z8594/3w3e9+NwBO7L2gn/SQdKlAkDqQIfdY0wEpMefmD/MM44Wu6FrRR/38yZ/8ScxVtk603N/Z3wBTuTyKZyUrWmOto+yZ2z+Pk8k3pU999n2T5HPyN9Ov9f2X81XdO/V0bu8eMeFD/p1kS2PwPfZj/fH0CHq3KtlVp1WdLjn2efb0vuvFOlefk9sB9S3aaq9WdWyvP7c3ut7br/a+mxtfrx23I9vWxMdYx9vrz/XLJn3+ecFUj/GY/LNNuz+B33rzkt7ureWcPHhlquq7zPGW5E/8Udd8Q49Lr0XF8ul9l/i3zsPnW2WuN77emjr/+hxEc7dv3ofvtx/jm7je9mhza+Ey7GNKmZ8O26q+krdXae18U/24Xn8us2rX+659aWy973typu967yXrOtT1rHOrdKxj52/GrnjEY/rI/VTFuHp98J3LvWiseJ/4vOqhOd6q83Q947Kiz7Tjh1pUuaq84+NwPdjjwyqLPdms453jfV+vOZroe7dPTnuPoVZZlxzofpfTOm5f+2p36/i1LxKtpEfc59hGY6ePr1nlKfFbb6xzNK0y4uvp+mibnZ9iKERxvjmYqtrS2pfLUZUVn1ePt+Zs81Nkt0eznt/wFHnZxvcuT7013bZ2lTZz49vWxlOv9Xhgcz+XLVXa9tZTOqnHY1zzQwuqT9Sz93N9VD3R06E9PdDTcb7O23xFt/OVti6jVZZ97eb869769uS98tHccz6GbXzMfW6PRG++137D9Zva9b1Iby1ED/fHfL3Vr/bL23j1L/6XP19yw58qzMt9CwUWCiwUWCjwrabAYjC/1cu/TH6hwEKBhQILBb4JBX7yk59EZSpPaJgLGPimdy4YXoMoCkRmBYzNxAL1MxeQ5HoN7tex1YCbghnqtxckUWDHrymQWefVC3Z5gGYu8FmDEb4mcwG0XmBjnJ8lqD+lrR4PbAuoTWMi0YxqHfWk1s3Afg2weBClBrVE7xpMiwTpAhDzcfeCTwqi9NZwLrDr60zwpQbsfHyalweCfRyP0TACPi2Zuce7/rzGwXe9l6V1DWugLoEC04tM57lKO5eLOZnYpjdozwN+c3LYa6P23ZMx55lJZ0wgmjr3xwKz/nLE+UJz4Lua3F7HUPnW9VGd5zbZ7cmKBxpr8hNtKXFKidzco5cvaq8mlWt8LhuV33rr03th57q+rofTc1uwswZOPUCqMdYAqWih+WIzlJC7zV709MGcjpoLsEsOezqotq97lPhfecd1fM9W+trVe53vKp/06FYTgjQPngVohC7PRKCsGhHJP60aSdUF5LAp8UlgKsaXgIGzdkI8YKohKlyQuPXTn/7l8Hf/8T8OB6uTqEREAp3kT+Onf52ET/9KgFdCre7nmsavhFrGqOSmTKDJpCS1nQnaefq2eDWvZWLwgznu7AxHxyS45snykhFVcxGYijZXVFaxaj2yH7U/8YFXM6DdTPR9tnGaNuMk+Ut8EXLdgJKh51q1RhK/o58dAFTt1H1eKLWEB+YGiEMJed/9/neH5y9fRDJhpLXv7gy7gOHINt/dGSsnHOwdDAf7eRI51aeokDK+ELlLAJyqVJGsGFV6ojrJ7vDpp58Mp89Po3LK23evh9evvxrevXs9AjFubq8DIJAn01OTYz8ql5CATbJfAB12qOx0E8n4OnWeuWSSaoLlotJKJLpgT6NOZltGVavKpJGWEhon2UO7SFrk383NQPUNABOZHLsfCfiHDahANY3j48NYB2hI0uLFZYJJGAvVco6OAUodDvurbBtQ59nF1fDFl2+Hd+/Ph/PzqzFBWwmTJAkG36xWLdExedWrsM3pqmrTArtwN72scj0hXVpfZMlO1uQA2Q7p2/oyK2WHRBqBBFT5QgnSyX+qZOeJBQlKa4AKA4fKh5yqig3DycmzALWp+tmk/1uCbVvzXOzUVdAlk1GpQJGAo/zuusl9VkzjfiVz0ncCn1OfKRHyMXuYVZrQbVfRFzKkhMkca44swVSZ8IsfBiBF1Uz4ToBKJSfLbw0wRAMCoReUTKqkFfQFCagk/+tUfsZCVSIq0lC5SPPke2gQydsAYK6yUkcCzxJMkgmvAFMT6HcBOOPycqwcNYEZ7wM0Q2LZyxcvhv3QjSlH8H3QYW9/2EdG4ZXRHyHxN6v7Ma7Qf8hvA+jKBktfqsoUcsc4AUQEGBadpspNDYTlwFrpafGtgAD0y3foqRgr+lyKIfYwtLszXAGSvL/NKg1WwSRtp0CarRoUIKvGByw3+iT3rjoQIn1H8ZjkAvrz+fDgMIESVBOi/Whvt+mlI2h+mgAAIABJREFUBMpEwjw0HJPtW0WpAA5Dj51G6wR9pTjk91E5IvRdgnNG28iYUfXwCvxJ1SaAN1Gu6X64vb9twn037Ow1YAb9B7xIKKGpMhW0BHgFkCoAWC2R+mZ9m0nslySyU2UwK4xFtSLWP+RNoNimw4eswAVID1Weibq5xwxcb9PveyRA7+bcki92orLgan93ONgHTEQ1MKpRoRcTQBW0IobB381+yv5nGRGr9hhQFmhxN6zvboebOwdTpa5N3SlASzv6v4FUlOSZunqKabjPmDpYoAAUKtWIAFMJpDWBzH1fdReVz6TrALUlECZ1n1XipEoYejEOPgEUlzTGGu7vZPWqBFJlFUntdZBngBFZefM2dInAxfK30eX882Ry+VRZNe9quNJ47oaofKkkQvmh6CWBpbg2AphbtTgHU6kKqEC22ndrb8bfp6fPm87PvTuyqMpTb98CME3Q9OnpswYMTVBg9nMdtgGdiszIF0j/8zorfa3wOfJgkkR4NFlURbqmY2gPnZXV9dYxbwGmWH/mLPryN9cAgglIlr5j1m2DL6N63HWCt/lJkHfah6y+OZ0Kr+820Jnx1FTdre5bpBsdCON7H6/AJN9ZACWB3ORP1FhG9SPSrk4VCfWc9rF1LnU/73HDGi9wvyd9p/yXoAqqCaZsQFwBYLkhKGPfhx/cElRlyH1eo45tVUxDDwSY6m5cd4GpYj1aZSpoJbA/ADtVnpOOmPy6Np6m60YaoBNbpSiBqWQvZQM9JvCQL6Zqom5v5Weq/2mPmurW/U0lflYwlSrspr2bKsX6s6Jh3X8xq93d/dF3971+Lk6uh7cr+fbqtA6E0py0RwXUiS26H/aiMhV7H69MlfupyW+V/5c6TYdAbQIQ5csI0LXJf9ir3IvUvarmIh/HYzfaH4r/qv8tekrfR4WlEeDc9u47u8OLly+Hzz77dNx3oGMwccgBeozn2ZPzmXvZ31HdUuNlLlFt7JJKu1TjSx1DdSv8htDhEZfNfYvmNO4nkKvwLSew4GijrEIcYCoOEmB8ipFnhcXcj6uClPbc9OWxH+7jHgFmBKBnD6n9Of7z9773veFHP/rRGD/1tdob9mLv3ItRaf/k11xOJH/brtd7apyn7tGqzpO+7sWjXC/12vW2evEl0VJjkC1Q3MTXttfWtHfblA3xb2/MVT9IVl3Gq06S/+PrNukprxSX1NI10d7b8/5EW/3u0d73gr4W9Vnngd59tR336WpbT/m72r9Ks0pPB+M+pX2nicZe19Pb8fVAHt329+7z71ym6rx6fKu+5Ge7TlC7rnucFtrj+3h7fOXrFf5upPpv2qFKx54MOh2dN9O2PKzCUuXM+bV3v+vEHt/VuenvWpmq10+vP82hp/O4prUQLcQH4vc5Gs7JmdO0+gBOQ+ehSvMqC72+tsnEpm3PO+dkwWWl3gdtZMt68jonT3W8dTw+lqqznef8c08feTuP6deJjzYrmdT+emvxTfRPvXduLeZ4X7ZNvpTrXect0cN1iT9D+/JdxXeV1s7rdS193N6v9tDqy+ml+3qHIGgP3NNB2+jb49tttqRn1yqte3qPeVVZ6I1rpAsx2HI4Zk9O6/qPvul4sM2mbGo9JW+6fxtfPW4PrGxwGfMc7au+f6oM9Pi9J2Mb+yZrvPf8Y/N7isw9dfw9XnEel3y6PvG1quslXu3ZH8m29hJVfp/q34m+c7T3OdGn077abx//gzhCa2jOzjqNXW85T9c9otOnyvpT5Km3DlqPOb4QDaqsacy9Nc441+bBEbTveq2+j6k6r8cLrke5Di9U3drj3T//n/9syQ3/pkK93L9QYKHAQoGFAt9KCiwG81u57MukFwosFFgosFDgd6HAj3/84xFMVQMSdcNer9cAoza4vcACbanCyLagX93ca5NdA8A1GOFBkBo0mAsYKLCi3/Q1F7iqQRYFE/SyV33Mzc37+ibrNAV1SepWNZGphbk16gUzegGXOq5IpSPpzl4u+dw9gNQL1NbAcqWbrwVAqukE2gTO+P36XAOE32R9ndY1MFZfsnt/SpTovczwQLs/w7iiDwNTOf/WwLTTXkkGvTnPfUdCXA/0Nhfo7sn3Ntmo9OiNo9JnGz/6uvlau2z7PVqvHp+pHwXuGJsnGXkygY9JbaU+aklYbWLeTx1rDew/Fozt0bXOzcerILHGmomLU7KfAofiE+bnVbI8+dD5rPLq3Br0eMbXpbap+13X9+RLz2ncCr6KlzwY6skp0sVcp/qB9O2c7qzjn+MpBYc1Ll/znu6f00k+fp9bL7jcWw/Xrx5InqOz6wrG2XsJpzl7ED4ANZEYr9O6ST7eywTv0L+bQW8Sknk+K6xkZSp0DJUrLi/OItkzqgTsJpiBpNaf/OSnw9/8zd8NqxWJU1wjIbQl/DY5o01OuwYQwHwZfyT3t+RUX1eXbc3bwVZKfleCGgkR8j3UznSKdF5z+mHjqPDBXHUCP9eVuEiCXgC0dnaHA4A0DTDhwLkp6VqACkALmcDrPM59AtoEKKn1w3feXvA5p3tHTmomhdJ/JDlaNSqS3PZapCNoeJWnxtPnRx9/NLx49XI4PjkOAAF0uW5VR67X18Pbd++GN69fD8eHx8PRwXEk2qnaCZ9XkXy9n4n3N3fD5cXFcH52EWucVRhOhsMjkkXvo0rV6zdfDW/fvg5/gdzz9IUAUgDeIBk86nEM4NkAQwV4hEo4UXEHwFbSS3TQaeskS6sCTF5rCfmRRDv/slO8PPFSAoJSVjJJfHWQwJusWPV8ePnyRSYu3yMfrTJL0BP9CoAFfgc4Q4L/3nB5fRNgqtdv3g9v3r5vAJP9cY2hGUmJAtExFiUGVhs/OTs+4rAc+f971jATWP1H/CUelK0R76maofQKvFWrGriOgKYCU1VdJP3otkb6R+NKwE6uZX3h5QkM3A8PkGCuhHSd2C95dZtfZYxn6ENyOlU+yYR41ixt6lTNg7n53N3muj/k9gx6Si9U+yY9I1AUPEOyNTKADNG36AEgMa9loqjmQ3UTxqSKTVnJIk/HPjg4jCpqqqTCc9z78tWr+EfloumFciZhv3zxMqqZKPH56vJqrC6EjlXVKFWzopKVQE9ZBaVV+rimktLd8OGrVwHCWF/hgzRgYnt52QN3J7DgyJKJshaEAKKAOPhBnz07PQ3QAzzA2L7++uuQPVV0HatZBRhkL0BJzIt7R94gcakBrlLPDQGiikRqKjoE+CnpHuCvg/1chwDybB4+kAc6sDYJYoiqElH9JxOQaUOAD1Xq0/ehi62S4sUZycLYm70AuPCToKZMVAaMFHQPYA2gq4Oww7RxtDqI76/WVIBqAF+d7nmDnr+MqkD3t4BEc7yr/cNh1UCxANz4F0ClPao4rULPHRyuImU95OD2JkFxq73UadjyfcBDCfgKzC3gawA4DaRze7se7m7o93a4jWpEyROXl4DzAM2sA1RFcjZ/8/s6qhvmHFJXsDbYA/RD6uKomMVaMLZW7SPotQtYL32ErPCxNxzEePnNvBNEtbMD9Cj1O8C/BFcJcMz4W5Wl2wSutFojYVuhM/xwM9wFmCqBeuEhNBkVoEVad0r6z4pXuVdNwOJ0QIz7dAK6QU9omWCq9InQIWnXEnQsnQLHRMUsZK5dS1BQgiIDNBW6BNDc5LtJ3zCJ48OjsEXoluZMxJwCDH95EXIUevT2Ju7DprvfmIdzpC0fK/C0vVVUXkQWr6i+iB+5P7x4+SJ8OsYgXa8KjeibeTAVwM/zADRBS6qvYf+V1Ob7Gb5nzrJv3E+lknfvqBJF9avkdU/4kC+ALlD1LfGUqvsxTj4jC2EX4sAQ7EXaGfc1+Ft7MtkQnoWG/JOekD9L/3NgKiqdEs1BpgCnBRgI3d8qsyKLI5DcbId8GHHlpl+wCary/ZDsD895zE6AVFV1oT3ZCoGpnKfFu4qNqD3ZfHwV2bnqG3CP20D5874Pq8/mGiqBDh8wAcITsBVAmoCEGy7SqLvD7jSZ07h9n+d7zlHaDWyLfbkbshpiVi+7nQ4euJ8q7kjeBYAe92epfoK33HX1fWfowhE8p+p9k7+QNEg/dtrX5L4uE3jRJ+l7aZ9c9/nTHigrFqIP5ZuIP5B5VY9lfQIcC0DwYtpjjMB4O2k+55IgZRrWOjHuqFRse8wpHjHFM+seVOub65b/nG8ZN+seMhlVdNcBphp2VyOYSnQIfzb86AlwpvlqnyEe35SrqTKVf686kMzJ+Ul7O75D7iVTLiMak+/x5UvIVgqEH/4O+5CBfXbqov2DgwAofe/73w+wE2sUQNC7vEd+K7qR/vEhqUyFryAfnzWGhxjv5TVA/JzHdezXGoi02RuPNaWeXEVV5PFYi/bs2N7FRfQDD3322WdRRUo+Ff1gD+SbaT1FQ4EUtXdRxTfpCekPxq/qr1QiBEz1B3/wBxFHoA36pi/u36NK5jAdsiK7676+dIPoL3rot/v/LrP1umuficcn8KHroLqfEz84n8mWuWx4u2qv8pfPre4PNcc6PqfBNBb5yX0wVY2V+XgeauIJqCJ+d3kWLV3/bmtD6+AxU5cjt9uT3nsIzFIffr9/rvZAffSeq+tf59SbT21Pf1c+87lV25+hgTyg4Jv8OA+6Pqrz9/vkP/naeZ/b+Fpzcl3rPkptJw7TuZsAPDU+XtdYss3YHlvzTXm7zwq+v8NPj1Y+T6dr6KN22JOvoY/F6VFlfZt+cZrmfSClpwq6zmdV11QeZPyiNdfk6/JZvpKe8Ti05h321n68v7ouuuYxGde3c3xZeWkb32k81eb2ZKzS6TG6VXn1SnmVrtt4/aFMT7qq8pjPw+k5x/M9nnrILw91vMbU45c5UenJeKVD7+/aXtVNvWekX+FV+cSMVd9r3B5zlU3lt8c/ab+CqXxNZIPFpz3dozH7+kheakzUbbqPT2MXHXu2aO47X+fKF5We7ntts9uVd/jb99i9sfhajjRpcNXH7GyV4xqrrbxYx+L3b+Opeq2263zckwPXzT1Zeqrs1PnOtTUng/X5Xntz8ub3zj03J+e97yuvuD1wftR9sh2VX6q/XfW2gHx877aprpmuSydUea60rrzsMl/tE8+6TG/TH4+tncbp+sx1ybTfTx3t8vpN5ak+W2nr9sx5WHsvt+0uA/696OJzcF5QH4plaB3Uhujes8/OM1x3XtjGq3/2F3/6Db3jb8L5y70LBRYKLBRYKLBQ4H8cCiwG83+ctVxmslBgocBCgYUC/z9TYA5MVYO/HqxQEMsTIH1T7AERbZ51mqxv4H1DPhco8GB4DYj4tSmhY/M0mV7ATxt9Dy70Xyg+JL7Gr5cjfrKmj8EDEzUw8FgQsvYatGnAIw9SeEBYbfYCxr32PFji1/M836l6Uy8Q21sH548apKm8pOcjKX4nT7nyF3ROH6ddTxTmaNkLEPoL4Mpvfk007K2nj8GDhOP820nzvg56piYMS2acV/TdtkDrNOdMvKk0qvT3caovX//H+FFJGx4YrGsq+jnNagKB8+5cQFr3eDs9HhDPSA71gmTirUxa9KCoAqv6rr7I8KBflTPN/TF+3MajPdnlfk+c0PqQHEJCjRKuFThUYFcvtjUeJW/xd31RVOV10smZCNoLkjpvil5VdyugKVkaE8g6p1h6cmJvXUQHJYBMawSYKpOJejLh/Oz8WYPy3Ff1JX/7evbk4LGAdQ0eV9unfivtBICp8+U+p6PoUnnHg+yVf1zPkGCsxLhol+Rdq87Bi/eNlxJkekZiH0mDWQmCZD9VNSCpOaoLAdC6zQTdH//4J8Nf//XfDvv7R3ESOYm+qi7hQAuS40kcZy5Klqq6v/Kq6+lp/VOuldyYoNIMrjudlBhcX7rRJ8m3JEoyrzi8nkTq/bRFJPiS/MwcI+GdhMpW5cV5pie34lPXR3x2IIj0qZ/OzXMjmKoldoeMB5gqE+WjP/R9szGZ9LyXQLfLy1gXKm69/OBVJMpjy6O6TAA+7oeL8/Ph7P37ALxFZTLSzdpR+KlPVgEyi6pVe6uopEKCfFZbyGTSqGJCQmsAjuClpBOJ8pEY3IAAVCACVHd1Rd87wRMBYCMpOqqkZRJsgqYSAHF8dDIcHR2P4CkBqvLe5Iyqo/W3XrT4i69Mrs+wUL68Ya0zcRXAAQAxku+eP38WydzQDt8Hmp2dkeh9GWMlSZSE69UBALyD4fZud3j95t3wxZdfR9JK0O5gFWt8eXGZSY4HWZmK/lR1yHWNPmcWVIJPNmxLO1Ff8qn5SR8pyZBnlMyoE9sdTFXtgetR15fZ93SKu+RIPO7Jz1o72Q0BqQSmcjvrL8lYB+m7rHrUAA8GSEg/gsVWRazk+0neASEdh99zcXHZkvCfjdV7Jp7JpGfXv84/7hcwbukS3ePzHsFRa0CWO2NVgExMVXXQ5DEGxneRmHxwGMCDAAGQ8Bw65CaBpjtUlmmVrrKoR64//2sAWHzjGAeg1hVVS1YjMIcT99EXyN2HH3wYICyqY9H2wX5WYAPkQDUp+JxKbLTHGLMSGwClq3gG0Bc6j4pVUekqwJS3UY0oATNU6RKgWcmpWfFGSf+AqdAf6AXREF1P/8ihqp4h/2lX9iJJHZoEcAew0x1ymUCpADPdD8PV9VUkdJM0LR0YO5SmP0iqhl4AEQ7QXQA7Ihk4QShUNUowUxC4gSobyCf0WAJUxmqArUqV+1tKAGaRBDCJqn77gDjQB1lB6P279wEyyqpMNzGflJvsO6tN3ASw6uT4eHjx4nQ4CtDYfgBXYw2urxqogzXPJGhoD2gEfcS80i6shtNnz4eTo2dB95TXBOSqGmMmMnN6J2BHKnhcBW2Pjg5C12UFo6RZVE1q+lI6M9b3Dt69H1ZUQmr6mnmlfKadZ02hYQJOspJSgvAyaRu7cHZxHuAZEvPxGZjLet34DyBA2IRhOFwdxr8E1a2ajmZtAX5h/+7jX4IHeG4d1amomhj+BZWloprdXYBVot2ochhcGbwZFZ3Ycwr4GFWJ8nqCJFWZrN0/Alp3Gngj/eYJ5Du1P+nwtD1xWEgD6gjwI/BkziHlnnFHcv/dbQDqBLIK/wggxc1UXQ9bmnK0l3O5hf/ymeOjo6g0yZrKb6ZyE7xHMnvIE1XFrm5j7Z8/P2mVr9Bj6Q/DX6palCDV9H8CrNkAc9CJvp6/zAp6rLPmLjAVoE0HU0mmAqRBdZRIgE+gJf4CQNv0LUl2Q49k9TSBAehDoF7aRiaYtyrBCOhCG7KXPEO/7KNEZ9llAa2UkBfzH/D/aDd9Bc2pgmkEpJKtpT/5tLLDqlo1Vf+j/bT2AADhUWRA/ifAR+QzgJfYitAhaQsDlNf0berXzQR14a0TcJW+Uo5/AhPJD5LuDH/xiOqbCYSVjXXQmMdlqu8lX10+SVYQ3qykKSAz98jvlQ6VDWbdpnhJgns1/twfZHVFVRtL2QAk83gVAe2fPL7n+yv5I55A7PMMsCVA0AZk8pjBlLTcDHjzWXwPkmvWtE7bZwQHRLFY2cWsBpi+a/NPm3zLf0owUI5j2mNgjw5i3VS1U/6t/Cf9LRBU6qQojzbaUHgMffIQTIVfcBV6W9Wh655n9KnwWfBpRgDtbeitOJwhwLJTgnCuRR7mIR9UPmTui6eKi1q30Ney+e13+m0Aqm6GYYd950EDU+VhBLnPTR9Qfrjv1wXUcyTC5h5zMzFc1zB/CWjOk7Hlf9MPvC0wFWPXNcnIho/fBEg0oy0dMIJuRJahadBkd3d4dnIyfPTxx8P3f+/3wr4qhoC/g933vafWKU21+y37oXfDp7u/D1A7oCd8aWgZIOMG+nYdmJVY9wP3l37A7WgjmAZrwf4SmqBfP/300+H09HQ8/IB7AM5LH1d55Hv0kMB8qmyoOJf0E/0KBPtHf/RH0c8nn3wSe1TaYD6xJ6JaKra16SPRvRc30R4B+qs/3yvUPZAnXksHSs9M/LNZ+c11Si8e4fzhMua6RHtb7hX9tL+TflI7OuxBtrCCg+ucpIslj7kH2zx4QHJU96JzPF33W24vXJZ9L1vp6HtUzdnn7nZCc9dv9e+/pU993fx+/6x71J/68mfnPsuPesq9ukc0cRpUW9KbU9T9+IbZL3N82pu/7pVsTDwyHWzj7fmaaG7OIw/t41QBL+9nD537Qcmar0HPJ5EcuBw5rZw3nKfSP8pqtb6+23jI+Xizrc1kZ+7zWKwOU3Ca1HFJF2ksT+GjnvwN92m75ubd43+1476QaC3fuV5T3IT18RiR5lHp433I7vVs40N9tMlrossc31U+kGzJRkrG3A711n+O13v8rNhwT+a9nTmaiF+762mNiuZ1DL0xbdM/PVn3+9We6ycfe6/tbbbA5abHf742vXWtuk88JxnTfKTjZafUl9s8jxfLnlZecB5z3dzj155OGH2wBlL39RWvSb7Ej5q3+L/SuLdmLkdzPKH+nFbVz/C+6/r09OFT+Cf6/SeCqXq639dGtJJ/NMeXc7Ig30m0q3ucOV1U6eV2rad7t8mi8/tjttTtR5XXORnbRpPa37ZxPqZPxIvi9eqz6XvF1H0udU0r3fVs9fOc56Wf3L90/nGd5vOuvKxrdb+g710fMC73YV1H9vRllXEdEqQ2qv5SG6KPrvuYe7JY11XPV1skXp2T555+rPpAa+XxCfXvPCD+cLpyX313W/WY6K34S+WVbXz5r/7sf/qG3vHvKgHLcwsFFgosFFgosFDgv28KLAbzv+/1W0a/UGChwEKBhQL/DSngYCoPOtQNdi9I5wFqD4rUdvJappH4Mwqe+sZY7Sgw5sH7GsT0oIIHFHvBgl6Q0oNnc4GJGrgRXRRA0Um06t+Dowr+VNrVoMW2oOQ0bk5yVTKYTrptJ2S3JJs4CbYlQ0GbSEBoyY25BFPSbsxDxC7VHvKk3M1knenW6aVTjyecb3wd1N4GTaLS1pSA8Vjgycfg93qAzNfHv++NZXwpq+TMRgdoSPJCJOI1FOBmPYz27tIqnsTK8HdL1s7EZFWVEEBhSj6t4/eXvNuCmxm00uo9fJn52LOVP6uq6cmBEim2yULlfwXgKo/4+njfcwHkOVnxsSgIWdvrBWPFfxqvnvEX9D4W0ctfKvb4yvVfve7XXD6k43r8q8odqgThyb3Smx70d37yZAfXmS6DTivXw5p7lcW5730MHmCekz315bJcaas2uSdPj54qiHlimjTYxAtjqxvAhBx7Ji96kH3TnkzJr/n9ZsWBSq/NdZS+1AmPXk1mqriXNJ1OGc8gMsnIqdf95HWpk4kXlVDJfTqdXWDKHLvLYNI0E1FJQifhm/bz9H0/dXvzhLdIOg/zQmJtntpKojJJVnn6thI0MyEP0v7bf/u/D//nf/i/ht3dVVTSoZ+o9LG7P1Z+IEGLZG30KuPkb3hcfBJ0MZprjCMvpAqNcQRtIuFCYIz8ribZiIZK5k+QWM43EsOge6tqFcDeqMp1H5U27gIkcRfAhAz060zyKSFb44ixNl3v+k58y3z18sBfmETSWoArpoQ/TlGPk9Q5a13VOUgQJ3E6iJRJ4sk7VDUBIHETyXHMC7Dbqw8/CPAPI764JBFyHQm6kewe99GO0np1enYmQ0SiK1VP9laRzJJVptbD9RVVKagO007AJ/GsVQmBrlS+Oj87i0pOJFkDEqD+AlVKlNAXiY1UemE8UVljd6MCUFRZiZP2UxZI4ByrcpgBHmlsyasCZcBjKesk3XMyflY4IQEQ4AhJiNj13X3mm/+ozgG44egYQAiJ6kMAGy4uqcxFkl5Wzzg84sT5k+Hw8GR4f345vH79NpP66WtvN3iayi2RaLkCxHLUEn6T31gD+QmjXxdzyDGP8wp9kMmpfKeXvV75yfWr9L0S5pRkMMlWTVbKJBuek9+hhGaAGarwInvhIKt8LquF5RwkU/ld6nf0wgTM8vFNej/vnXwZTz4UmCr1mqqkZMItlUZIICbJlIpICQZJnZg6TnqduWmeooW/9OR+Aak8QUX0U6K1XvxKX0lOlEyb80gQWKzXHWCq1XCwOhyu11eRFI8sRFL47TqqCYUejCo9PJvJ1S3dOO1UgIvSpwx2UAIyVXn4POwEiBL+e376IsBEt1TpAYQScpTV0Y6oQnd8FNXqjg7hb/QClR1aVY8AdN0P91FxJ/VpVImKfwmQ4d9VADAANrXfrUqY9NrxMVVl9oezM6puUVFhSDBXq/AEXfCrkW/pU8YLraTb6CfuoSoOFewGwFTXI9ANOxZ++QjEzIpotE0SLjJ88uzZlNAdwKUEpFKeibkFMCoAVK0KQ2tLvA4YWDZHPpDLX1auWsX61kR8EpLPLy4iMRm9zvMx/5YIn3uJtJkkXL948aJVUtgd3r17OyZIj6CgdupyApRULWcCSzw/fTk8OzmNdRVwljVKEJmAsvcJRgsQDcCS3ahWFaDZw4Oo0Jc6r1VfatWpYm5RoQXgBzRMeUaHYx8CTBZgPewF1UewzQnCG/3PlkyITgTEM/IQY1lrTHy+DuBuJEDDJw1EQ997JOk3O5NuElWe7kKOspIgABvAP6xH8lgczA4ft+pOXhKGJci1Tx2lJH35pQkOm3SXqkRKf1BdO/gPcEXTg6OvHDa1yWwDFwTQDP81ks+TZ/RdVurKRxJcCXjtfliHTUkdmD6rgATplwbYoAFMpd+ke6e1WQUfRELqfla3i6pU65Qn7DLjOTk5avKFHLXT51nnljyvamfITlYkYx2vQgcDfjo6PgkeF6gROmE76QtwIXwIqBT55DPXo52LrDaX4NJMwEd2A0zllWjQVVnaJ+gkXwl5CTlr1UjQdbouwBXrJCBk0gGA3kEk+TMO6Q6YAd8g1imAa/BWA4U2Xki+Tt7GjgN6Yk4Cf0FrZAyAF78h5vHRcVThi2qswWt3USUu7Gbod/QfPnX6APhsyR+Kk7F+LXIWxQbStuEdhu/dfAb5ufLbk2+arCBPAWad9hgCr7KG6AHsg8AK4ZcgzwZvAAAgAElEQVSvAdZepQ6D95quzKqp9fCWjClxKWgEaEry08AkWY0OoEn6RPQZ+n0H/zD5YPLpkINWnNPAurF/CeB9gnTGWFjnkA3Zf/kabvt9Hzvp/PR9NRHfF2Jjw+/SgT/YxST06GdOPk2C/3I99e04ivadADptH0btnADbTpWi0n9qIPIoK5jrmfouaak1F5AWOQo9FGpDflUCbFNnNGB27FNy+Oln5J4wwVT4/wcjDwLQSXuPnGa/imlpTz35iMkXY7vNf4jr9BkHQaTeSh2dPoz0F31FNdvWT+xv8Jlb1cKoRtVon3KTvlvsEag+CJhqB2DzNPewJQ1Ym4DTrFgZ+rbZO1XBGtetERYrNOl+xU5znRh7aCTb16lNB6HquqpWST9Ne/qJR+RjerXm0OnovAZuBfT0wYcfDt/59DuxR1WMKPZIcfhJ7hPlc4XebIlqAinRI5WG8RNoG11IuwkCT/sbsmX8G2uE7AXAMwHK3IvO0GFifAfgHR/s+YsX0WZUX24gL+6nX9oKgE/s3QUKSjqw3uEbDqmbQ482MBS2Cl5lzvARVYX/+I//OOhBn7TNM/TLD/or6lK1PZTLvWy9+CPFedoPKaavZxRX0N6hB/DQ+vcSf+E5jwv4Z/XtOkv+h9pyPssxp70Qz3pcS+1MvimAfMVuJt3kfaQspBYffZkGpKpazGk1FxN9oPksTi59oWe1FqP/2WR20qkPQRS+9633Vd3vY6lr0KO9xtfrv0cLv9/lOkOOslLt3UB2GM2MNsTeycQ6wyvyEfx5f18juHGT0ZxzfUOhWOTDat6aR9VDc7TboNuQfqpoN8cfWYkx78u4x6RT5C/EPSLGeJhI0orDA3pyU9dFc/C5iIfFW701neICGSNiLLKF0Yd4diLWxrqMvD8SoD8/7fmYacrcwzSlSeb6a+X8njb2If2ly0Y63Ouwk834s6+Xt8Nn1wkuGy6j/p7KY+lzsuXvm/wexWac53pyXZ/XuHr6VG1pXPwtXe084fy/TZdU/eB2o/bPNe0napuu66rsuV2q9kZrXWmkAwrE125zKq84vZ6iK50nwgdrsek5XVn1a5W1np7o8W/VIz0fqdKOeavSpifxT75d7hdGPdT2JYrb1fdVdez+PsH5sDfnKks9OdPaaHyVJ8e1a3uI1EMbL+o34qXupG3KifZoOlAyG5LOU0xh2kNmLGSD5rXfpqdl1zbW64HpMb3eblRopK5zXVPndfnqLmtVFqo+6rW/za5xv4Op+NvjPy6frqcrf1b743zfe24bf9c56Pk5e131jeupXluVf7/JWKo8u43tybXLkI9TMcKeLq7rXde8ylpv/hOvb8+RmJu7vp8DU6l9jb+CgapNV3s9PvE9qevyOgenyxyfV16fe6aOr2cn1If8sN7eZk5+ezZJ9sz9Bulcl7m63tzTe6bOrdJY7Sxgqjmtu3y/UGChwEKBhQILBTYp8DBKsVBoocBCgYUCCwUWCiwU6FLgJz/5yf3DF2vTy8Ve4GUucNgLGEzf5Qs7T4SrG2lt6D3QomQVD+LMBUAU2FGAzZOZPdjh7StxUi+zPQigPj1w4ht4PavNvgdHe4F3D/z1ghlzLOpBdU8sehh4aee/theuOa7NSGfmminpa14onMbb6K019N9OtxpI1JiDFi1JxNe9x0O1Pac3n8W/mo2CUxrTOP72wtyD2rpWA+se+HlUdWy89Nx8sdkLZokm6pPxZ4Lw5mmmjwXGNkEmU8I0fVY+1hwUHHQ694K0vm7O5z1auD6oAfCqP1yO67XKKxqX5M9fkvXkcC6oqvH5nH29PeDrY/KXYPWlnr8M9KQCDwpqrnNBvqov/G+tYa+9Hq+6btHLAV8Lzcv1knSiksSVhCj5cv50GZt7Qarve9f9BVINKIsnK+9oXTb5S4nr82AnJaFO8p8vsTNxqiVl2ct+6RAl7ft4Mul2k+tdfp1nH9UT7QY9k2us07lbNYtS2U5rwZh0silJVjo12OVcNmxKSMtqQyTYCszsMjLJ01RNhMRl5puAiaz+QGUTqmTwQ4ITyXVRtSmq+pwO//pf/6/Dz3/+i+H+DnBMgqTQZ/QdSW+cqL6+iUQ6TE+8DG7JdnlCeb7IGytGtAT3HGsmOqLdVP2CfISsPvGQB1wv5Od8Ueg8LX5KoAbJZ5kcr4pcJANHJan1dSSRr1ryrE57llyLT5QoQaK586yqrYz2iGTlNhbacD6bdHbaxU2eBJiWlbgi6Xx9HUnBJCdnZYdMzOQ66/fy5fMGmhiGN2++jsQ5KmwF/VvlLZJVMoGSubcktpaoQQJtVImJl8+ZZLlpg/MlNQnxVFZQojbVnD766IPh408+HpPqyV1krQV24rn1zW0mIu8fxCnprC8JeLGed/fDPuAYEueu1nHqPNWh0gZovRPoESCUVn0wqpPtJkhBtOA71pjvknczyZsx0H8mtkxJLsyXxGJOgAdoQJLim9evhzdv30ayHsnRJyenw7Nnp8PN7V1U6YDmUQ1GCceMK8tVBZiQNSIhHXnIpJ1We6AlxKQubC+yWwKW9EjIhb1I6lWAEp+IDtBJSZGyUeIt6Q8lY7hOYR24n2RnJf1PenfSge6/y/+oL87kL0jnZyWUTJqW/QH4kIAreCt9JtZTCX2SfciD/oHu6CP0T+rkBBPyGX14fZ0n6/P3eIp+q9I4Jom2E/pl95yemouSEKvd1Z7BbaLzHgCBqQJJjkOJxbJDua5Z0QY6RFJkAKMiY7rJfCbTy15llaOsOBUVWnZacvvNfQBVkSuAj5H0AnvdJqDlak0ialb62T8AnLQajg+Ps4rL0cFwfHgUleCOnyXY6tnRs6xgdZAJsqoeorVl/agG8/r16+GLL76IKgNZsY6KOHcBrGAtP//8N7nOyPEqqxDCW/ywLgCIVCUGcObZxdn4N/dxP32fPnsWwKvQdw3cJUPMWulHn5k/IE5AGZG8hy4jMXEEQwAIvYwx+zMPZQRa5rj1w2cABoBDSAz3ahe0RUIyOgY6UHnp7bu3obNoArAfPgc04TM0gO+YI0Ao2QHGlSDk3WgLXoJHeA6ARvJEJg+hc1iP4+PT4fT0efRP39zLPz5DB/pHZqhIpO/Fi4BuR3vW9kWMOfQhVfsOsmofwIcA1AxZkY21C7As31PdMaFPUeUiBXMCUgLwY8xR+avp6ZS91CfYrqiKFoC5tLeXF+fDFQBgQD8BwErADPdm1cO7YWigv7t77MJtgMOOj6k8lGcgh98C2ArbOPab6xkAQfwn9AQgMKuYkjvj1MVKWHY9EDzVKlJlJZhMKp8q5KSPkrKN/geEtj/cUKVrjX5QpbZMcA4fK4DNI6tl0lOrUsM6CkA76U1AH4Gsac8nKCd9nN1h3arMIO9ps5Wg2XyEmwTlBXARXkanBAg0faqsTjZVZEkfK31mVRqD/+BlAJSij2wLNCIxn2R2eFrJ8PAN/APfX1xeDmfvqfyYAHBVr4Lvcw/CQSYkFgOuuAmgE+PKNU5w8bt371o1lfVYmSp8oib7buuQn3dv3wfvoqfQQbQX1fdaVcKr64sG6AMIm2uXNiYrtrGO/B36v1XRE5iKe6Iq1eXFcPb+bDwkABmkUgrjCj3TAPLQOquSJoBttHUN6BJ/N8DU7gh6b35FCHBySfvozNPsyHTgSia/ZSUdAVPky6m6FnTR3i/8uuvrEZygJOP0BQRUyS7lXyd4KNclqtYJlNcq98hPp78AzZ1ga46iDSqlvn7zJhg1ekA0N/z67HPUxy3pOXX4BCpTYqAnHyrpO+mUlWcBwoZsNFAl60nbAqCkfpiq/GSVngRwZUW+3BAqhuYxCfpJ2dkEU0lGdC2BUbJhCegP3pIiUFXSxgcTXTYB4+g6QFKZe5ngrh34JcBU7eCO5lupyiXAyvSzx95GPpfvI1pLT4yAxADytR+BxpIRJl4UUotv4iCU1DOyNSkHqYelmwKEewvdUx6hP6QGfBfNxB4y10C6Kf2idejye6pw7FBZjX1D7IaSLs3OsPcE1ANfS4+K3+lvmlI7sEpgNgPiBE3aoRl7+6sYj/YStKnqeMiS5Ev2weNP6ld+usYT+yJ0SKsaxZzZJwF6pWoueuujjz6MfdKLly+G66sEur0HRBQHf+TeR/6FeDFseKs+x3fMF708Hb5B9UdATwnejcpaJydp44+oNJ1AXPY/ek6HNkgHeDzjgw8+GPgn4BF0k+8f+jRinavhooFOAdqGT3F8HIcDqCqWxq+2aQ8aQXP0NxWpAFNBF2jF+Lj+6tWr+I3Pg6zv7eTedVzjDT/ED71JvaO9i/t/mqfGpHtcXvSsx8lyz6oDJrIvj2XVRH+Pf/k45Aek39gqhHnCdefgH9c5el4+mH5LT2muPjb5mj6HSb9NQEL50tpjis6SU62faKj7ap91jTYWrayfr+Xcffpec5JMag4CCdQ1cn9Pun2M3zTQXeWlh3QVUDUrLk70nvwx2VNdi7hQi/8btz42vQ0A3BzP9mjgOqmOsbcWobcD1B+UTB1n/9GhKNLprhMSqN3eKbZ9ggDBc7QcY2sWp610rvPVPKR3tW4uC5LBjRg6B1HZISx9HtX7lQQxZgx28wAn8ZJkXrp90glTBTGXtW0y4nTU/PTdxhzkq+qQBbZJ7RAGX3/nxRqvd53t8qJ5eDt13Tzmr/n6OKtekN/layodMUebiANbhUrd39O52jfpMLoqSN6H66aeXqrz1j2VlrmnsoM4OoDrsIEN9Oy86OvsdkFxJ62BA4F643Zb5WvotHV+69HFr/tYerLqe8XaX08H+3eVL5+g7OIW0V82atyHt2sak9OOvnr87XMVjef4Qder3nF59zlJh7k+cV71+Y7PKQbcAbU7QHX0ucf4dzsAyU9aED10eF6EV9s+Kw6+yfcwMb52gOiGXAjs2gY62iqLDzxYc2u/Z0d6trLHE9Uuu6z15K/qqy5tC4O5rLuuqvPUWCr/P9bHnL6sMvOYbtLYHsZlNt/5S5+oX+1pHxtn7d/pu00/bJPf2kb9u9oulzmXcZc1/yyaVD1e9R9/K7bfuzY3V32vZyX7dQ2cJ5yP3R5WGyde1T1qszcW10m1rzl6+Lo89D8fArF1f2/NpENd/ur4nTauY+v4XEadPppXteNVpqvdqrxR6Sz/70///F8tueFPNa7LfQsFFgosFFgo8K2mwGIwv9XLv0x+ocBCgYUCCwW+CQV++tOf3nuwTxvSGqyoG+1eoGguKDMFMaZTxT14XDfRHrzyk7E8WNELYqif6YX75qlUHrz2F5cKUBM4qcHOXrDVAxQewKo08wBR3eh7EOgptPTgou7vnYbjfc7xQQ0G179r0KkXFPFAR/2sv3s85C+2MnFmOo3Pg9W94I3Tqb68cT6p1+QYioY1WMrfHnDT/J1HH5OpaWyZfOb82QumeRIO1338T+UjD+L7GjgP17X1AH+lsc/Rx7DtZWuVyW0B1sdo6HNwfaOxSGY9+OeByDme8fudHq4D6thqkNbpIX1Zx0UbHkx0/unJmLdZP/tLuSp/dd2dv3iuJgHU53W/eI4kI34cTOVB5PqCsBcodpnvXdc6Scadb3y8rgN6L+oqneZ4qib6iwauR6uMap69JIpe4LrHP87/bjt6+lJyr/tcB0m3c4/GozF4v/6Cnef1EpnMjKi2RAWgIZPLN08fVLUDkn10Cr+SARMsEwnM97fDIQn2rapCJhFnghwJtSQz/fjH/8fwy1/+h+HyHKBVJuuScEbfnFYdL+1u79rp74B+rjNBPpR/ZnvG3Fp1C8031yNP20ajToH9IaplVNtc19PtmK+/28isypF9JJgKYAZJXS3ZtSVYAahK4FUm+PHjOlzr0Hvh1dM/zofjegpU01IWSeI9WGU1BSohRPIg4J2rq5aAmclxCeZKukJGEni5nz/ev6fiCZUkWsUnkkBaJaQ0UwIkZXaMkkZTDhPIxpwBzZHERtIaCX/8SyBRJt6SFM+wP/7oo+HDDz8MoJVAaZGovZ80DiDCzk4k0AEwIhkQNiB5j/tJrAcMQZI5FU3WNwCxpmT8UQ4FVhFMMMAG6UtIPwsPUfWR1i5fxu9trGNUuInkxdMY89XlZSRuv333LhJuGPPLl68ikSiAg9AAHm+Ar+hfJ6A2oBr9bCYHRZ5pq2Y0abCUAUrD5JoAYnA+p21PFPK5uu4KUF0bA63z2RM4sjJJAgZlr2hLyQmejCAZcx9A3ynJ1n06ffb+8pT5BFQlr2f1qtSJ8d8xyVBrJ5CfZE4n0Gbya6NPrF3SBIBnrkMm3PIvZWwTXIYcSLdKn2jten5atduu3932PLQPU0WZrFq1CUiTryCdnNU7MsHYK5rmmgNqzZegLkdjtQZLPo9qcgFYXAcPkawaa9fAOFkdIgFBIdstOfMgwK/omlUDB2W1EiUJi4e1jkpCln6IagN3dwGyUlIR/fOZ75QkLJ8DXgDwxTgZA8+eAb6IpJf9qJjE77Q1WSmHRFx+kDvGeXR0HNfpA91Boil6hYT9rC7QAKu3t8MeY4lkZSrNpbzmmiUjZsUpwI8JPHZ5zcqOt8PlxWUAvDLJG7t8G3qP5GPGG2t1l8ngNMu92Ef6Yb7iycvLiwCLMD+AJYxHSf5ZxSfBDQJNkUDsSU0kNaNzVysSkal+k6AsyTTjyETo9B2gvcBUAhqmXsh9xwTSTnBQAPRadTCApSTeowMZf/DEQVbkYd3gp6zqKFsBODfbTPthFQ8baFe+UFT6aQn6LAXY1hvAU9gxLH4AJ1olDOgq+xfVlQDxroebu3VWoYoKRoyd6oCXrRIXgMLUNaq+lf5UpNsHCBHw1FglIM+eH5OLUm4ShJK6uVU6iUT3BPpklbMGXmiVHKF5wLICTLU33GNzo2pkJkIDsk3ZZW6tMlwDfDRtmHb4lopJk20J/YRtaOPc1BmMlcpte8NOJOshO7me8hECJN9ACfCI1j7tCHuXKRFwsjNZrWna6+T+Nn2mlAPW2QHZYfep7HgBeDbtj8BU9El1K4DXUR0lqrelnoHvJePo8RzDeljfXkd1rQBKNr0uICf3OWBAcqJ58zvHAvgwQQkCVwtUnGDw86xIFRVXWKcExsuOVRlh3AKHpU6iatflWPWFtZIuks6DLwSKzCqtU6XwyfZMdiJtpNUjD+yQkHcGbHFDFNfHiEfa2B1VgNkED0i/M06nG3oE+krHz/nZMToBaUoMpe5taCN9K8BUp/GZ7wA9vP769VjpR0nNNdnapwj/5dgE3mxgHsmp3Sx7zVrKlmUlSwEEE4jiPo+DRbIa1uYBHFor37epS29H9zkf5dokoDrT0RX7SUBqaibRNe+VnxRjRm9ExSKBV6dKQhOkyU+Gn6qDhM3fT0D/GENo6P7Rh4MvG/+EDHEQRgOTbYI+jch+QNP4dVZQQzeH3QjbmnstzUd0jcMWAjyZeiYOTxiyghE/WYWKvej9sLPXTthvlabyoAWSrNFF6FVACVnxfvQx0XkNrOT8QNvae6Wk5dynvfIEhJD+D98JgOztXVTqFZgEGRJ/aW/nQFj56to/yvfU9/KRAxA9+sl50MJp7L1eBoDo8Ogwx9eqN3HQQ+rQPBCDdhOYnVVKoaH0lHSnfBvxffJsHmpCGwJZMh/5cAJTMT5V2hJfy2fnb4BU7P/8O+0Xw38NXliFfYav0MUCe+mwC7Wftjp5grkEb9zcDJ988snw3e9+d/jhD38Yz4a/u17Hdf7mdxwQFFWeN5TjCGzxPYv8Eekzj724ftN13+NoX6T9k/ZTarPun/x7PTv5Qy0m0uKI7vNBh4irtGrKrnt7exLXPeJHUULXNnXqZgUbrW3IXzu8YNpXb1ZBdz7SvT43j1f12qjjqXuuzRXs/+XP8NlpUj/73EQbyaHW1tdEPW6js88h+Ba/lQNeysFm4ge15evkvPGUOdd7Kt30d48Wtf8ezUWTyd4l2Ln3U30E/c2zDiD1+7ydyf9phx6Ug5J8vM77TjO1IZ0RfnjzCbQOVS5DJzWQjvchOy4b4XaDtrR/7PGLfAvXF6Gb4/AHVfROG692nS4+5qo/pMP5viZ6T+8eAL5NB2L6+vu8xPuil+uuHs/3+F9y7jE2p0mPFqJp1a1zfOV01Lw9Vq7+Jj5NXZb+9ubhEKJ55cPKf4/JXx27xlX1m+YqHei2Q2PxOLLzqXRvfdZpLdo8JvuuC+ZkcE42qj51Wnm/LvNuayotqw6cm0O1Tz19J59HNHH6ia6Vfm6zfSxzOjn0eato2tNTrm98jPVda/U56prEs+3gCx0C4+3Vda96sGc/5vSq+NLX6TEemZOROVtbdYjLjNraJvMu47Xvyu/b5LWnt3q0c/pWe+H7hKpD5/i0Rxf5dOq/Nza3Cb6mPX/RdaPGIbvnfamdnl7ftk7b1ucpdJ1bp2rvenzoz/b0bU+P9PROT19u00/OG9t0s9PU+Vm2p+qTqivFU+7nb9N51Y7X9jSejT1t83/cb9gmK1UuNZdKr6o39Vy1tz2+q/ytexRj82ecT+Zkhe8lG3UdaGsBU21b8eXaQoGFAgsFFgosFJgosICpFm5YKLBQYKHAQoGFAk+kwM9+9rN43eibUA+qeTOPBbA8ePCw+0xUqgEQDz7rmV6g2zfgvqmuQRafx5gwYJttte3BUQVkuTY3nhrsqTR6LLAzFzx8LBCpfnsB2/oipwZb5ligrmPv714gqxfYmFsXBUQUjPFgqMYdh4y3JNFe4MmDljVwVV/eKGGJ+x4ERVtWRS9Yqnl6goHGup2fN6k70SGT5CRT+u2BUI2xzqEXRHXZrLxZec7H6/3xnK5VGjwl2Fn1wzbVMhdgfaI62ritFyys+khzqy9Onf/qOtaA22MBOx+H+vHgZA2016D3Nr3pfasdBQd7/F+DmE4P7icgWQPAdfxaT8mMwFQ1AUJ025Zg4PrXdWuVZ6dXpYd0hL8Q6wVFfa5VVuo1T5Cv6+HP9vSy069n/6pd0ct411F1napNq2vAdSWicG16Mb6ZuCJaVb2gMSsBMhOZSUAioSiTsqa5enWv1FeJ48gT1Xnhn/ow/+2vqKyTiVmqIkNb8BpJ5FSl+pu//pvh66++jooEvHcEEENjJFJlUlkD6+3uBGBGc23YikwsSFjFqL+T7zLpX5WpIokhkrI2ExGc9nP6ynlVPOEv4rVGMd4AMGSyM6lmVKgiwXZ8QdVOYPd13eDZHFCyj7L6PM1VySLt9NKsBtXWoFWnIHEK0ABVZDIB9DYSza9IUlbyeKuAwjy4BnFIgFcCC4n7JCImuCBpu0cS+Q4njt9GQpsnZTjfija09Z3vfGf43ve+N3z++efDmzdvxpPAefarr76KdknqJ5kO0BUVReibxD7oBp94JYcDAAOrVSTp08be7iruBVBBMjjtRSWu26xYJN02vXjS6fZZjSRPP4bfzuK3qi0wHxJ2+c08SN6jDfqiTegqcAXjUIIxc+Be7uFexklCIe28evVhfJ+gFSpn3IzJfFyPBOz9/WF/lZUyuFdykGsASGCqTDbaTAEeWxJ38FyA/Kafqiu5QvvqR3pE3/l1JXIqaZHESPkUet71tL/M9uuSNVUl0jWtjfrW90psT/DVZnK+/C5/AewgHtaHHyWmuv3VWPmOsWgdRa08mXkzqUYv7Jh39and3rqOl1z7Czu3dXzPmBmj+4604fOTXtKa1LEIwFD9EdpR4r8Sdl2ee8+lnKO3G4iyJY9PIIkJIOG+Oc+cnj4LeZW8KNlVQDQl6CIf/MsqSEnPrEZDNbFMxGVNqGSF/CCHShqOz1QAiWpCQ4BGzqku0BKgSBaGVwArMiYqJWFToE1WZToenreKTNyDbAJ6OYhqic8D8MNP8ERrA6ED/JRVF5l/At74rWpc2BvmkcC/BLhlIm/yoPRY8mSC+KTXsF4BJDrYD0wklZuoHEUCMQAwfhKUBRCVU4HvQ5eiG06OT4ZjQJxUxVsdBihGoEeBI6PP9Xo4v7iI+aLDAXdKT4lPuE/6kM/MJSvhZHXLqETREmT1t/gpgWkJ/OIaOp1nf/vb347Ph35rek2yLpCWErela7iP73RCuHxOl+Pkp9VwuNof7u9uhp3727S3rZ8AOd+TMJ0VrEjEjkpWAI3uqNJFAvpFVK5S9Tr+5vusZtWqwLXEgjjs4h6I+V4DEAeKOF0bQIdxUnNWaapgKlXEJIk/9GMDUwFyoI34Hn8qmmrgJOIKUWmFKoWAqRKcx78ARsCDOzmmhMtk5SxkYA2YATlRhWmwtlGCbsADSPAwFRqjqtTesEcFxAC37Wd1zdE2UaVtqvoj/01+RYKp0lZJbsL+3pCk3juFX+5NA581Pw2wEGD0ABddXDWSYmcB4O1H+1SuSnDldcwLPzUr4aUNl/+ZgKqbAMxRLQr5iCqrO0OAnLNiUCbQ65/8Hud5qp2s17cNyEP1Fnyh9C9CJm9vQ/fAK6xA+roJThBNxM/Sw9BdPM1ngUwFGtV1r1RDf8yPNk9OT4Ln3SdNPZxwG3MZx7171jya0AH+ecNJ2PAX4JIpqdT3XrKz6AOfn1fwVFPb9luTvU3Qkeyb+xKyCYDZqEwFP3Av1f5ev34Tz9Q9U8YLp8lM4PgECGYVvLzuNqxHC8ZC39JPsoOqVuS+hHyN5MX0M7W/chvOZ/9e85aPpjGx3gK7aJ6+18/9zU74ugLCPbZHFq16+9c6f/fHtFd1P9JjJ9UHkv8y+qhzjFa/30kw1S7+MACkVgEYvzh9hQSUpY8PaCsrI7GeCaZKG5b7vlahDxDnHpUOE1BGtcibdVamursjWR1fGVq2ve7IvHlqf29f7/Pqgamct1SZivvwU67WU6Urr7wnv0+6QmvOb7d/nmzLZ3TWWJkKm4Ve3D8cXrx6GRWXABDxPPcIvE61UNZMNp028A3k//k+1/nQ9wtBg2Z7GKODsLTPYa9Av7Ip8ovE19KVjJN/mqvGK4AXtnW/+Vjcg+8o2qmyppBsxUYAACAASURBVGRS8kVfzFdzYR/Kv48//niMd7lcSiZu11kpb2ONDdyi/a3rOI8H+OfavtNVz7tPJH9Y13p7hxrjcl3iMus6I/VdQYgZqLXqp6pHeuLreld9yU5pDdSu5qH7RFt9r/jTtvlqTK4nXe/UMffm4HukDRltE/Q+fM7hL9nhZRpDXSenueayTQdW+1PBVBpjHbeP3fekT1Wzde5Oqx4Nqh2v9qPuPTfmFfjdh2k2aSenigf+mWuVfj06uh9Uebi31qKP79PV7mP84+PTPkftVHqKPyqf+/5FNKo21WWGfhxMJbr4PMRzPn/N3XWRvqs+ycY9d/13rXM6hzbH2KYxn69Vb920tvJnfM4uQy5flbcfkytfE9HY/RLR0vW5eKCuq/quOk/65yn+VOVV14W9551/faw+xgocqfzN37IJPqeenujpANHQ5cWfdV3heln+ivNm1Vk+f551G1Fl2e+t/L7NVlUecT3ufp3o6zKiz+Jvzcl5wNt3nedrpDXoyVC1I9xb7bmvfU/GYz3YA+7lHtzp4fPp0c3vrbLY60v087lIj1fZ2Ca7Lk89Xqzr7WOZkzWNw9/h1efm+urx0DZ74+1WXSGdUNfW7VmPL92+VPp4jMXXcZsOdBvQ02vOl1V23TY7zXr91e/m5LF+v23s23iiXnO9OmfDq55y3ar2qn6es+3e1px+6+mWHh2rTqg6v/K6X5deqnzj99Rrvb1L1cM9Pe26YY5ePf32lHXszbFHK+cX/1zBVD161HGI3+t+zPl+AVPNrd7y/UKBhQILBRYKLBTYpMACplo4YqHAQoGFAgsFFgo8kQJ/+Zd/Ob6Z6wUU/6lBq+n56RTwucBlb6Os77YFPmvQQEGS3slG3NsLmql9BQT85Z6CFL0gqyfAbwsqzQW45wILPVrMBfU8iCJaMP658cwFqjy40hvvtuBOj09qUNZpmy/pSYp4WHbc7/OgiAeAfQ31kkFjeLC+LePGA42+ljzXezmj/kRT/y2a19+ZoJlgKqenv1x2HqzBwN6aKQhfxzwnE1UeemP1e7atXZ1HpcE2mZ3THb/L93XuTlslRvk9HojTZw+yekBc/FJfUvXk3ROPRFcPUM4FOecC071x8p0SX3prXOVQf0sOXE+Id1xHqE9PgHBeF3+6LvHA89zLmrkX2x5krfSr46q2wXm3x4tVXvS3Tip2uavBc+chzbk3h3qfrwlt6tTkh7qgVSwop6zqPp71F3tOV710kf6jT/F5jw4K+qsNEmoDWHcbRREeVKWaeCSTyVWkY4es3zGxMRPOyQQG2JMJTSRHZOJ8zn1v+Nu//bvhH/7+H4Zf/9dfR/WO3d39AMTQB0n0Slol8Zv14ORtEuZibq06YfQ5A6YKWxZJdZnUGEl6JYGj6hSXdV0LIJad1Oay8YAPG+iDjuPc7j2quWTCcsh4q1RBtuVU2SJ7Gv+OE8TLS9Hs6OEzraJMVqXhZNlMHITmJ5zefShwQCYi39xkMvndzW2szZQUTZLvKhK5+SEZmZ+sVJJJhtfXJBffDJlkTLK2quJs2mKn1WeffTb83u/93vDrX/96rDQjmpFoz70ktwFCOjo+GpPeSYwjMfnwMIFF4udIqtzda6Csu6jWQcIdczvgdHEBIbKox5iM6vLCafacOE/yOfNnfmdn74OXBaZijPAgP9xDQi1tCBiFjCh5NkBdLfEVEAH/ACpwnfsBjZEA/vz5i3Eu8DFgKgGL4PkEZhwMqwYASZonmCHkLioD5Cnr8LN8yKB3JMK3pHYqgjRwiXSx5Fz+iutoxi5QiCfGiM/1nYOp9Dy/PRnHdVS1vT4Gf64mpHiiDc9kxYesyFDnIX0i8EVWKjmMNWOugG+k25wvNU7RQ7RURZSsIDSdUO2JHp7sIBppDtK10hmyraKR1k396Tl+K6GfsXnyvWildXLgieij6kICh/G8V8oQoEn+fd3jKKlVNOJv2bSaGO10dH8oKiepokSAHLKijl529sBUSshnrMwrquO1BFhkR7yuZO6ocHBLtYnkCwBRWT0JIMrO8P7sfVaEe/M2TwFvFTexJRfn51EpEdlMfTJE9UMStqmwRf9jEhAJ9/dDgKhoF1AW1Zy4B1lEhyLTuTYJDBFIKukDICYT0xiHEn9Tfql0ddlkDqDIzrA62B8ODveHKyov3FHVkQpb2MJMDhdooUEmhq+/+mr4+vXrAFihL168AAiWgE/xIHZv/DHbsb6FrzORWmsjfhB/MO6oIBjAmLQF0sH8lr4Yq4C0SkbyTWgbXgT0BR/1dIT7o85TJEprXHrOE7q9b/yI1R52j/W/TyBV2NtAACXAJoBR6ZNEFaWwyTtZjSoqsTG31C3YR6omCngVQCyq8UEH6HG9Hq4vr8fKUqGUgTQATMV3aoDYqLiFLW0ol6gVw9rjH1A1g2Tt5rfQBvxMon2DryffNnB2gLHhpx3AVFnB7O6mJfk3AJVAUoCGANWRgAkfhRvG4oFRp/pK+EOZLJ4FbnaG+yYL2BAdqjAl7KcP477rtMfIikme6JNAvgStTT7lBNoVP2ZybSbMsibwIz5HVG28BogFqAw+Oxh2dtInFPCIe5AjAeZ5nvtDt8o2RmUSQIC74VcAvKJH5CvAVHd3IdOAKPkdcj+C5u6jKpV4HxDP8fFR+ldNnpk3NvztmwT0HB2iP1oFsWaHxdP0JTse/Ta5Sz2SPoCDqQRWkq3wii6vPngZ83H7m/1sB1NRvU0/TwFTBQD/Lqv71b0pPOJAR9mrzSqSD5P6prWf9JLzlfskrhvQ1+lToReykiFgqjdvsrpObaMPppJ8f3MwFX0LACeQofw232dp7xg+wU76rNVH1v5CPkT1karfIPupOXp72dbOcNP2Qmp7WukJaFb3p7Vf+UN6VjLteld7P/eZaoxE7XgswcdTx/bgWgNTBbyJPWMcRkE1wwTFpP28DZsfVf7Qme1QAA7b4HrYpKjyMvnIsuvQATDT+gYdSHv5L3ZrTT+imSOuUQanOTlvBs+WylSqUjjKaKsUhz0OINhtgucZk/YbrLPstiq3evfyf+p+veoPvGR4j4MvPvzow+GDDz+M/RX9oWNk37Na0V7oItl5r+zEWORD8gw0VTUo+YbpU1FxKoHHAlNl9eBcL7Uj/pO/KH9X/i8yxh6LdtSfQGJj3KnV2+O6qogyFoGp5O9K7sLsNVA2Y/r93//9AJYx57CDrQqX9lm0yzUAd1ng8mHl2+rvjzrV4gOuM6tMVrmjD/neooXHptxvqnznsub7iV572j9VedP46jhHmjeQdE+Gq94NmWkgGNcn+k596Dn3+bR22mu6XtV9Vbd4X1wT/XxN6rhdL3m7lQ6+Bt6er5HH3TQWp4nvGat+rWMcfQWrTOW80lt7H7+/T5rTt/V7H5+vv69Ttdnep65V2yI+mO7VwUybPoHWuNJmjvfm1sTn5TxQbZP3Jz3qdHXd5PPu0V77+hoLcNqJLrID6t/lQd/5ePz+0KFt/+K6oMpSpY3LmO/Rpfecdzd0TANTaU1cLmqf7t/LrvTkrfedxuQ0cn6scqp1rWtY513H63qk2m/XPy5rjHfa/0zVS50PKm8531Vduk0fOW3qcz3+dfnr8XBPXrW+TtM5HVH1YI/P6rhcL0v2Pd46t0b+nPT3Njr26C9ZmbNrPZ0herjeEl3VR9XtPRvU0+nVpjitevzdW5Pe3kBj9vlu6KXYx29W/K3r4rRw3td9PudKV5cd7Q2cX93u9WSjtw6P2ak5fq00rvLlsc05/ujxy5z8zclo1fXqy3m4p9/mdLXzk+5xeXIdu00XVdvlfOfjkcy5DeKzfLDemj31ux7Nqm7p2dWeTD3GJ77GPf/En99Gtzq+nv2u8ldlzHWLnpe9r+NQW1XHqs1qk6q+HGPV7b1rve48pL7FC95nnYOPy+3nnI7t+QjcW/XJnBzN8cFT1r3KnOuhbbwk3dLzAUS3BUz11BVY7lsosFBgocBCgW87BRYw1bedA5b5LxRYKLBQYKHAkynwV3/1V/ceeFTQxwMAdcP+1MY3AzaZmDa3EfcA2LbgXt2w13H6szXg1At21OBrDXwoCFEDE5qHJ8I+RhcPTtY5+rNON3/GAwwK7PTmRFsK2PWCZjXYWP/WXP13DWjUAE+lm1/3MXgQiCRpnRzq61qDrHXNacMDXAocioa9wGckwZWX6j5vTzT1oFkNMPXWzdvNU+8zaVE/vZd7XPOXAHPr3+NvX/O5NmpAUWOsAcHe2vfWeo53t/HIY/LQu+7y5n36i8JKKyUsb+NBPVODbgrG1Zegmlft1188ik71habrlLlA5BwfqU1PvppbY+9feltyzzM+1yob3C++9Bf4Lrc9WnFdiWKVd2oAtNK8Bj7n9Pw2Waj85rzqY1dSRw06z/Gc5LEmzfkc9LnSqL6Arrqv6kofs17YiDZVZ7isO4DC6eA8rHVNMNUqwKqATkhkzfWcKj/luFoSccM6Jx9lMo1OQb655QT/TLLK6kxU2qDCR4KwfvWr/3f41a9+Nfynv/9Pw/nZ+XBwcJRJxPdZeWMCU2Vi1uXVdSTPZTJXVmQaeXmsTJUvFMcEggKm6m32nZ+q/tP6VrmudBz5o4E+SJgmwzcTtXM8/q/aX5eBHu9VGZGMAQoKQEADHElvQOuoWnJEIjHVpEjgv2insl/HMwer1fDs2UmCAVr1Cb4naZwf2qTazOFhJseRvHp2dtGqUm2CeTS++gKKRD4AVb/5zW8C5KAqPNwPyIg+Pvnkk5ZUSNL0XSQ8n5+fBZCKBD6dYh72ep8KE1SpAEABOC4BTlRdIeESrky9ToL6lOjt+i2utWRrgamury9jzt4XCbP0KZ3K56w8M1Xnkf7UepCMR6IfyYF8Bw9/+eWXAfharaiykcCI25ZI7e0FSIZ/JJC3JDb3LyJhvFW6UeLlqGcigTsrYiAYAlNVPSD9Nsl7gngEdNH9/kJawAYlbooubjedZ3sv7KCZn7jv9rFnu11nJr0nsLn0lvsmSiAU0ELJqfC81qjq4arTpW8D1GmgS8l65XGXa9FICfju33vygdbNgU7B1y3pU3KsRFb3G5TADo+pogrPco+qEamyiqptaYzyU7xdXasJjKxNgiw3K2Q5r+sZ2SHupbqbA2/UvutOnquVTSSbkh1PXBddVBku6IadAQwTVRDTCCjBn4oLr1+/jn9cp23N2SsXaJ2kj7TemqPGcHVxFQDTSOiP6ignYZ8A2KCDJEcCwgGwUFkU7gvgDNVoDlP20dckfVPRhrEF3+6TxLsaDo8OhrOzdy3pOWVZ89d4kHH2w19//XXMkTFwD+MigVp7HPG2V12jDfjmmsoLrYKHZF86zf2YyjNcky7U+rufU5NsoDe6mR/Ntfq4WhuB5riec0kAzSSTyZP+L8bQqu7sNRlaNV0mAPdYkaEBpgDoArDJ9gEwwSMJ9Obe2IcBWKJ61Q3VTxI0zLpxjXW/OMuqmezXSLyOa60q0G4rexNwEaqaBAj2LsDLUVEqqnm06pPtsA7mELzChags1ZKiGqI9AGD4DwGcyCR32ot2W3uhE6nAQuJ7VFDKvwECBs334lOrqNXGTPXGrGfVwEmZNL9Jd2xu7pv1T/oqQGQ7CfaTHsjE/KwEJl5yvhAfqLL0ZAeyD56hGpSqaOzvUSEP4BvVNbmWlT+ZNnLg/DSCCFvVONqgb/wIjc8rEVawJ0v24sXLSKgHhHtxcR6ASVVBcd8wfarbqJ4HDU6fUTEK251VtKrdRS9LXzlgm+8EpuI3P7TDGLRn8ipIL1+9GA6Psnqf+6AJpnpYeYQ2osLPRpXTh/dVW5gV0BJMVWVdOlwAXZ4VIEMgIx+bt133OLVf6Qq37elPPQ/dBSgO/n///iwAs/w4vyZ+tOflN2BlVNZLIXMaio/qWJm/KlMxb81TfpvbDd87AvLn2Rofch9EtHA7qf236C5/VD7PxOO5Tw/Q9z0rv8kPlc6+f5DN0vyrXzTapXZAgHwbyafGIPnWmCvtNAb3n+Z8rvH72EPeD/sBSEu9jF+PT6x9HzoAfzoAigBkm86/ul4HWElVSbnm/kGq5Puwv6FHosorfgSaNQFVorOek65zeRYdRttnYCqBnTdom2p3uAEA23Q2c4GuFdBc/T75I7KHrofpn/unykzrSKhl/36wOho+/uTj4cXLlxsVKCWfsrHyH92XEt9qnblHPpvA0yOw9XqqUCx/pc5JvoVoKf6ST8M88K94Tv4j13RAQPBR2/zoWe5VMqF8XveVnd+R348++igO9WCvqblyv/Z/8qMYRxjE6HI6JET6wfctm/pXlRZT99f7nO9d1zAG0U02yuXG/Wzff3jfshPqw9ub+LYdcGMDqfrPdanroZHPveyhtePjlf5WW7pNc6t+tmjhYDCng+/d9KxkwO2s91vXpeol8Ynu69GhZ5fq3NzuuB+i76vdrHSqPJF/yyObqiZW/VzHLZ01N+a57zVm11X+2cfrfnhdnxoP0ZqN7UelyJQP5yXXqXWNemOu9qrymNOl8o3LnOt41xPup1Z93+Nx7bXcVsw9V/0Lp73LtfsE0iP4YelrT3rFecL1VP2+t8a+Xn495Ouunw5V6ee8X/3dp66l6wLJVqWfr2lPxnwcLvfiUb6Tn+JyPqfTdI9oVHlKPFd9mx5v+njq56fIam+8PV3W0yvOR731mdNFtU/R3HmmRzuXI67LNtf1qXSo8rdNF3tbVTfN6bDeuvBd+pIPq6z7eKosur7pzcvnVvsVHV13Vr3psiv7W+Vzjs8UZ9CBIH5fz05Vvq7rV/vx6/LBKi/WftQH98/Ra04ORWt/x+j9VT5x/ST/YE7Gery/TYfVfudo4/PV+Hu+Ru2/6u8eb8s2ua1wXdSTG/GXz63qNdeTGqtkd5uOmpuD83Bd22qLejzRs2V1HHMyvY2Xquzq7zl9x/WeDag87/cxdvne4kG+k93uPev2zsfoc5njt95+ofJOj3a+Dk7vnp6oNnpOBl2f1Gd6ttLnzXXfI87puDl+3KartukA17GSEY2d5xYw1TYNsFxbKLBQYKHAQoGFAhMFFjDVwg0LBRYKLBRYKLBQ4IkU+PnPfx5gKg8aaEPtG1M1Nxe87XW3ee8EpvKAWe+5et036R4M7AUo6+a+F9ioQYF6Tw3M9AIZlR5PCRz0grqPjU/PaC08MFQDBzVxoCYLeGCnF0z5JnTw4I2CTB7Qc/rUl1Rat3i33k4O9XnVsdVguV5+OW086O+BT9FIlUx6a09/PTCV82EvkCZ6efBqG5iq8vXcnH0dKo9LNvntdPE5+z2+DoyzBtDn+NbpVIORar8nJ99EPzwmVy4vntTgMi4erwAfD6b15E584bqvrof3Kd7uAYmqTM69aKnyVwOwvu5KEFTbvWC+7q8vHZwffQ4+17qG3pbGOcpOAwT48z0d7v3O6VgFpbfxTq8dv995thdE1jid3tv0s67N6UuXp8eC3FWHzslDlVe3a3XcaqMnh+rPQRN6EUDCIjmHtzd5+n/OM5MRs/9MYI/vY/fsSc+8SCWhiCoAWTEEfiDJlO9JkFLiNGCa3/zjb4Zf/vtfDm/fvMukL/q+uwswlZJLSeACXEJiK+lNmVg22QDST3gmaZFUEJ8BWhkD9XFq96b2qLq66sA5Xe76dVM+c2BRIUGJm+0G6VAl2VR95C+/aqJQlVXZFfoA/OQVRjLZ+C7AVCfHR8P+ai+SvqnsNSY6r2+G46PDgUoHmQCcQCGqtwBsY/2oVPXy5cuxKsA//uPnw5s370bby7RcH8JLAsyIT6k49cEHH0TyP+17UiCJ9oz7ww8/HEEAjPXy8jySlKkGQf8CjkSSHonbe/sNlAetdyJh//3ZWQCUNIa7O5JMNxOSkobwg/g1K6dlsnpW3/AXiiTayR54hSj1IR5Q8qZkkb8BUzFe7gH0QHI2IC4lJcKm8CxJfJJB7gdMtb86CI6p+khgqprMGjzbKlPFS9dIRJ3WhjG4vROfSd69Cgx9ZkI7iakJVlFCL/3oO9kHgUhEC9f96pc2VNFBJ+K7fan2aJRXSxgHuMC/Ko9zf/fkWjLkgB/J5PTCX3SbDnDQulab6vKspEyfp/uZ0iuSDwdT0W4m/WelIE/aFj/Sl6puIQ8kw/rp/PSlRFwHdKk9VW+DD7W2uqbEEiWK8zcVosQz0tc+n17yAUnQzrNON7UlO87z9K+xigaio9pnzoxF8sTzVJc6PM7qAqqYgJ5BV6AL+OdV5cSz8AQ6CFogk9zDZ41BgAfug7bYo/VVVqZiXFHpj+p3gKluboary8uogMEYnp2cxPqQ2B08gJ2jolwDe0XVq3YNmX//7t0IKt5b7Q9HRwfDycnR8ObN18O79+9Cr7EOqpYl0BP2mH/YR8Y+2WwqUgFGmWwz84AWCTy9izlBp3UkdeeLf4EPoSX3qLqK20HxNDpQwALaVkI1nwWEY5z8TAne16HbHbgiGwAdBW6B9uIz6V23JelDrMaqc0rqDjDTzToqi4V8ABg7Ph6eAcKNJHyqLTZ8xU5WUkrwMImD6c+EG0MRqUBYJMAoqlgCQomqZauwhVEBCdDg2XlUrwJwxTpTrYoKV2EXqNrI940HQqYar2wADemtVTSj35a2LQxRjGkfuo2VmzIZNXR/q8gSQD2dStvAU1m1uVU4LiBu+XHQDN4UvZMGyW+iq3yasI8NTCW7w7Vcw6zY6QBk2Q4qfLncqT3xm/u3AgiKB2UPsXf4otJtAtBP+7JJR0u3T88mRVUZVTbGK/e5zdL4SLh/9epVAKABZp6dnbeKLNjyBBalL7sXFbSouAl/RWW4Q8BUqw0glWyf+w+qUid7KjAVvCI9H0n9TSYFpgq9dApoC4BZrfIQM9yAEYlODqaa3N/tgCogdvgnHIIgWy3dztylj+TDCszrFZvcDxd9Zc9831J9XfkN8nHRW9gADlvg3gBpvkfHvx/9JLU/FeNzR7/VgNNeoIEAnYbuL0xtZSKU21kHU2lP73ZObQJooVKdx4e8P9+rSvbEo6KH6/bql6nvhNBlVbX6M7fH5b5Kc41HNNf6Sra5X3ag50uqb/nLmovzQG9P+/C71MfoPcIH+LICUyFb6DfkDj+GQxewY1zHZkS1qVbJUbwKDyMUaZd24pAQnosKu1HlKgFVO9CwVSOVfy86CTQoXtd1+TLYaoFWBabytVAFwmuA4AwHgFir7iZQEG3Lf3Ngk3RzjQ1JjpCFtLU5p509quRRye3l8NHHHw8nz06iXfpD7whk/umnnzYdlvaZH3ibcQgcq7WsPjL9cUgB/sfx8bOBaojup2p/K39iA2TYbEz4UycJQKX9BKKuxsMq+MxzigFElcm7VnmygcxdP3Kv9JRiuuofff6DH/xgYM589j2X5or/AY0iBtHAca6j6v6m6gvJjf/u6RR9J9oyRqevy434z/Wv+9daN9mRUd+rCvYGqLcPpvLxiJ6ypZrLnJ6UPFS9o+9dtv3eKvOihdNOY3G94npZcuHt6rP/rmOse2pfo956+dz8uvPGnN7VutU17enBsY0G+q80r23UsUj+HhiBR76Y49G5MSupW9dFT+2NJ99sOtAogYkV/D2Bq55mFzb9HeeFDV3bHADnAdk65wUfr2hXZdfbnZtf5aeqp50elVerTNQ11HioJCswlcukr0FvvWSf6hq77+F8FrZrBoxe+a1n378Jn/fa68lXT/f4+J3+PbmXDRDd5FO5jvK1rTqrJx89u1Dn3tNbc/qyx8tVL9d7Kg16OugxPdhTDXM6VDTSPHtzcf51OZizA+rffYfHxuw+beX/3rN1PuInxudz0vc+VveJt9G/2ohNmcqrWs9KF+ff6q/7c9VO1bXDz1XFU+eduk71mtOgp3983nWPUPXXnOxwX9U5dfy9deIZfz/Ve6bOh7/lvzxmI7y9XjxzTj4qTX1urp/nfI1q7ypP9/qVT62+qj2qvOKy4X5i1Zd+rSeHvbHM6Tr/vmfT61r1eGLuu7pWc/zT07s9nTEnsy5nLhtzdqDaDu2XxYOywU5np5PLRo9mvq49WXyMDo/JTNU5PRmeW++erai81vM1qqxVWm2zk0+1oY/pG8mB+4ZaY9FgAVPNSf/y/UKBhQILBRYKLBTYpMACplo4YqHAQoGFAgsFFgo8kQK/+MUv7rUJrkGHXrJwb1O9LVCjDS0JLCTbPBZUmAvCatPc678XdOwFUx8jyWMb/G3BiF6wcy7Y1ru3tl0DRwoW1EC32uoFArm3dyLUXP8ag/dRg7/eXw1k1aCMxjQXnM2XPlOAdi4I5YEuBTmdV/USe278Qbty8rHzoYK9alN99PhqWwA255uVF3wuNdCjcVa6zM1fYxW9e8HvSuu5ceol1GOy4Nc9qN2Tz57cbJvLtvk4bSoNnY6uDzQ+BQArfXp8WuVmjn4eVHcZrcFrjXVbgLHqvp4seTv+oshfFDt/ig4us5qL7tOY/F4+i7+5rmfm+mHskg9+u16ouuoxe1B1it/f0xlz/OL9Oj/U/p0f5mhe51B1ma/972Jb6hx76/WYzLh+YnxOK29vA0x1AwCCRJ8EU+Xh0AJTTRWXSHyLs3RbYjIJtln9YW+4vLoInabkS1VIUrIYyVuvv349/Jv/7d8Mn//m8zh9PIAkOzuZLNeqAMmfuF7fjMnruW6ZYJWnMk6ALqcZABvnaz+hv6cXezzgL0BdFpUs43w5gs5I7KMSRauqo+c8QbLqG9FQ862JGXUdY10CqLIeqMihagmATkguCxBSAHSy0k5W10g7Q0L28fHhQKUD7iFpkWpQJPlDe9Z0rG4FiODwaPjyy9dRmYofqrUoGZy/lWBIYjlVDUJPDDuRfH/6/HR4/+59VMUiwZRkRtaWJPWjo+NIqosk7Jt1JMQD1ru8vMhqMKenI/9E1YyWeJ4VzrI6WST2XVy0ChvJo2AKlMCjNU0+yIoWeyRrUq0jKqllgn1WJ8lELJT7yAAAIABJREFURyXu8zdjow8l/Cshm/aUCCi5UkIicwpw1GoVSYcJZrmKv1mXnXYyqidZ50ntq2F3Pyuv1ZfCkfHfEj79BVTIfyTOtQomJMa3ufR0uHhRAAdVIxGQgvkK9MjnqSrOlLwumRaQjPE46Mb1ovjWk+vdPop2vp8IHrNqbvA4//SdkrqqPfU2uAday05pjBqn9zHpxew3oBWNN1xfas3lO+rlqUBl8p0rLdxOerKsZEd8NOq6BjpVIqr4UsA31syrBNWXteJ55A9ehH/1T+sv8BZtB5Cy3cMcaFtz8YQGX5NKn6xGk9VVdc3tZvUHHVQjO+R+EO14RQSuBeBgf3fYX6VOUwIsSbKANlXNgPtYe5Lw5YMo4dbBasxbvKrkXZJtBTij+sz6+iYTjREz9B6gGhI9AMw2QIsnO8TcG1gy1hWZPz4OOeJ7+rkARElydSSDU4EKvrsPIBV62MFUkp+kPffuxzz5Hv0onri6QkayTQFjWFMBm8RjB4dHw16rXuR7INqT/lLVDCUbCzgFL4k3pNeYr0BvApMo2Zrf/Lic/H/svemTZcdx5Rm5L7WhsFQVAK6iqJE002qpR9P/+VjbWH/qbtOIkEmjVo+puUggQJHiIixVharMyj3Hjnv83j3PM+7LBOcjXoLFfPnuvbF4+BZ+/YS7TgKg48Ap+nSeZo3UF7K/8EuUkBzyGv+f/Jd1nmKrqG9ly8QzArxoPUTzBZhQ/NRBUwJPhV2IhwUpUXUn+LlX/1HlP/ZrVM3r98vAKLEpgG2hsy4DuHR+JrBYVqYKEFRPfooEegNgBU/pvqvLsOm74o3Q7SnRCabKKldRnTmA7FnpCkC5J14ubEJPrGY/m2PMylpqO6ol9STsAIZpXJeXMffN4HeAyAmOF73YC+gzcp7r2at5ddrkGHPeom/Ymw5+V+fpS6ii4gTGBOqjawEiDlCiVrdXfepVeaggEhVfFj5o9wVVmavzS0wSwGmvNIaeitO8ey2sDz74IACHAvqr8pHAVPsHCdJT/4CpZKcFkvvNb37dri7T18JOjvw6B9JJJ7vNRT4le2ofvwf+B0wV+nB3O9bj5j4DINUySCp0gVWmSja6vTKVfDvJAbrFbTS2G5unPhxM5bLqtIiezR/nvqrzuY+1AwSq/YF4QfTSughQNf7J/cryTx62kD+9/FsBpNUnsPXSsYA+mCcA1clvmID46GlxlYP7Kl8gP+4LwZPoZfYL2GIHSqeiEwo0gUALfgZgWX77PnFkn7mO7YCfAadgA9gz3/BPoe6gos/MQi3Fu3ICqjbb2o4qGfeTLwBgCjQlfaVDNY6OXkelYmkFfISsWpfgKo1R+1fpIj+AQ3o5Kxmdt4u+T7i6kl2VPxHlebv+nvYwedhCVhrTT65FL4vctVL6i2lwcvpUNcp1Eew1qlYudMgEDIb/HUzl/qL6c4ASvKDfgMNVzS+qNm9vtrcevdWePfuwHRwehq7Qfk6yKr0jELZ4UhWaxAPiY3jb+RH+0Njx+VhDPxBgf2+qIulrrD40NrWPj1X3VvLN2Cfhi8qn0LP4aOI5/CnZZPTRtA7ssXMvBi31DHRSdeQf/vCHodejMufZ2cJ2+dzY02wI+NErU3nswGWm6izk1enm9KjPwkuaqz/LvHjW5xRc1fUnOsN5sl6jjVzXiSf5vuoA+ka+WXu/Hx3j9qfq+DlZZ/yj675uXPd9R9WRbmN8nq4D58Y10oOjed11Hr7X9WeQ2Tq+Sofl8cjfupmSMpoL37Huq8Z72zVv39utY3d5YdzsT3wczrfSh5cXVFJcrgjp61X7crrUdR3R3L9z/oS3fD/hvmJdD5cLPlebh2/ic648Cl2QI3yFKk8u12PeTECwz8mf4bOPm/GOZHyeXxRPzNHVvkb842Ota1X/rjR2UN5tvDm6Xnl0rn99z7vMGnvlGQe8j/Sr63Suj3iz0rXaglVyNdKN1cY4f8/JRqWVP+PtjdZnJIvO/5XX/f5KF2StymSliT83R69Va03cyOc9ssFVf1ZZHNF/pBdGurzSvPalOY7sG3Ovc5ij8yqZnANT1TWt+sB1t8+33jfi+1Xj4XnmPbdXGK2Lr/cqMBVzc9rqWde7o3FXHTvi+zmdNOIt789twJxMjHh2TvYYq8fM0O1z+sbp57zH+tL/yF4xjrout+no2uecjXH6eR8j3ebfuc10Oz6ypXNjnRuTz3mk6+f4w9eXz75fhy8qnauc+XqO6O7fOZ3vykcjGlUaztk13XebrXA9MLIXPO86xe1DPXBmlT5dpXNcN8+N2dvWPVXPYRd07S/+9z9f54bfJvjr62sKrCmwpsCaAmsKLN5CrEmxpsCaAmsKrCmwpsCaArdSgMpUBAK0sa8BtBos8eCCByg8QOCBhtzs6jTgPO26tjcKjnAPQYBRwIO2ahCOe0eBoVFAgkCVBxzmNvF1rAQT7hK0GrU5Cup5H3yuQTjNw1/y+TMeCPl9wFT+jAcpRmO9uc7TSYVc82DRctBjAlN5O3WNfO153nlQ35EoomdHL7+iTatYoT89EOWJuaNg0VzwpwYKlayW/6YsoEpD5lrvGdGA70b85YGsSqMq+B4kHAUxVykKAuiVBiOazPF4bX8UWOSeKutVzn2NR3xf9Yv37Tw8F8RcNVYCd077EX8zRn/JUYOVozXy726jA+3VPlz/keDhsjiSHQ8E+xzndPXo+zm6VRkZ2Yw670pTf8Z5jLnWl0l34XEfF3aPfu6il51fR/Jzmw3x9V3FC3Wdq10brWcmQWy1i3NVLlCijxJlM6CuBF/om+ATJZdlQi9JtAni2Y3T8wWmysSorEwhXUsb0nUATf7T//mf2r/84l9iKgJTqfKQkrAAdAQPRhL6ZVSoUuIVAfjQMZFsm3rzhs/RRxh6W/o+ACn5U/nBv/NrNWEp2uqJW7w8mWjbT4DuycMJYOqJeb1SBElb9WU5+pK23a+oSZmTPbuMyhzQdwFqOj+PNcgTvwVu204AUYBsRK/LtrevCkr3ooqHkpaVoPj66FU7PjpqSk6W3dP3OnlcycOvXqnKSSa3uX7QuDm1HkAO9yh5TcnBVIAR7ZTcpyT7d955ZwEG4MT/SOreTvC8KlPpb0+GuLi8iiTm5F3lmCTA4vTsLCpTQUPlXl/105BdXjWu7S0l06tqSfZDZTXRifFqzPgGep7T2DV2zcWTaamkopYAAOo7Eqw1vqhG81qVuBJYEUCSfho8chggAqEqNvLU1JtrrsTZCcC65O9lts0i8VB5qMs+08TvrM0iSXVblegSMIYMsB6Aqfx0/qBhB5xpnhqHg1h83CMZc53l8srauc+BfCkpVmAdZMcrJqgNPeOVmUjIVLIm6+jADWju+n7ymVPnzdkqH4NXZWEc2ETW0H+7j4m+0rigKWsG/QHHqE0SSavdRhb5TaKSfqtak5JIXZ+SLJ2ylpVfdJ3qVepbP3XcczaO+Z52fa+/0WGecM99tMM99OW8Ah2YE2ORfAVAZjv1uOYiHlRirubJGqstfSeAldqAvzVn3efjAjikPkVvyThyrmpyb96ctK++ehVViGRsdvZUTWFLBGqn5+ftTEAZVSDS54uLAIxub21mcrPAEQK1CkylymOS7+sWpwhTvVCgmesmAMpZVHMMQFMAkHrFjd52ymZQL9ZG86Jil+QzEsQDiJO2VXYSgJgqVCUA9aod3n8QwGXnLV9v+AMgntrRs9IPVNvT32pTPCNaU40PPUEitfiKdYIvfU866esEw+BDsq7sVVlX/A/4I0HeSta8bJfhs1zFWlwI2CfQsOgU+morqv5pLbICYAKr9nZVTSz9EwFmBLgS4Cdzj6/b5XVWF8txZbWqPYGTo5KV7GPaQunt4FVVvCLpWYAqQEgCLoWvch2AgEg2PzttZ6dnWeErAMZnfezn7eIyeWBzI8EwAfZRJZUOlK4JgAG+VbJ+VCTM6oRpD5btQNCtQ82gvfyChw/vtx3FWaQLTk/amQAH5ySddz+vH/qBP+cyGsAzAFod1OS2NcFOJI4nOAt5B/AFfy/7vwI4pO1KIGFWZktdS/XGqfoooK9sIzND5/a7U/9TzoR8Etn+rEp1FADorDglcGnqteClnd1Yw9/97nch/xoP4JNq3ya7kpWtJLOSE9ELOZFsSaYAPUh36bN+lmIMifNdOpQi9WkH+hW/Nua/0dp0iMBy9Sofq38O0Ntu+o3IKzoY/e3+EfYK/89thbdb9y7YCre1+CDYROmhpEdWJop1ORY4OHXLzZ+0Dct8ZOAXKtUN9gt1rJq7+pbO0Gf8HKrb+J5q2hslqBMQoK+/+wjOf+6HuH9dk7Mc5J5jDWM4+xrTfd/Kl75XxTbrO3RvBdHjA9c1rPR3vxQ+8N9zPIe+0LZyV3pYHzbS7+HfBKY6Cp//uldS2t2VjepgKvmzV1Spzb1XVLgLMCpgqrN2rip+fZ+QOkX/buqUpJPWNH1CbA7zgAdYW3iPUB56SvsTtaO5iLYctsA+D5CSJ5Ci55E1ZBBfN/02HVqi2W203b3t9t57T9r3vveDAHBJHlWBU33IF8ZeywfSj/iJqlDeB7zscuz6frH/iz1W+t9cZz8I2BofQM/QF34Y/gsVOPFT8MUAmIad7UA0tQMd2BvWvTTj1vfvv/9+++M//uPFHhlga8Yj8r0F8h3zMDCV+yShSzso2ftDZtDXVYc4Dd1H1/f4cdUngp74yJW36NN1M3JX91TZlsZ+szrQnOwu686uaaxSsM/JP7vs1/1TlRf+TvlM/4l5+t5D9/l1p4WP333D1Tpmuuo60D9XXeljRb4rneszvr/hmVE7S/seVePr61T9E9cztb27zneON0drU3lgzlb7frTyesrqdcQTuTbinTk+9Gd8jKOxjWiCLa1r67GGkQ13G8x19Jrv1yu/u15wHepyOjePkczF/GUGS1rvyAa7bsKeO619niNahZ0yMFWlWfUlRr7MiL8qz4/kmfGMeH6kU+Zkwenin1nPqk+hk/+Gz/3eqstGPk4dZx2j099pWek6Jx9+n+u6aouc3simfqNDV61R1a3OA3N+nffHGH3P5f2N7PSIl6teHunN/z860NfztnZ8TlWG5vSuy0bViZVerifqPH2clZ9cNwKm4jvoX8cLXV2n1XUdteG8h386p1tpm7XW3753HNFsNDfdB/+uorPPqdLd9eAqn2auff/+LmOEJvDUyI+uuRWr1pX+awyj2tyRnmcM1Sa5joV2VVeO5r2KRu670RZzn7NrPq6qA50n/Xmn79cd40jP0kblobvwQx2j243qX/j+3vUN/ApPVJtbx+HrNdIbdxl31QGMZ04PrJI910Ejm1zH6DrDZcTpdZvMzclh1Z2/Ly2Qrf/wl3+xBlPdhYjre9YUWFNgTYE1Bb7xFFgbzG88C6wJsKbAmgJrCqwpcFcKfPTRR3n+pp00WwM6NZBXX0zOBQ486JEB7UwqqUGZ0eZf340CwKNA8FwQjpfb6tODVjVQpjZJpqx0YByVRnxfg52r6D4XBBwFhOfWY/Rih0BODcx7AHIU2OA771/P/D5gKsZbeWG0XvCXEiCUWOY8UdeSudV7nAfry04P3C4CfT1B29fAA2Oe1MYYRi8MbperSMFb8Pgo4Om8dFt7I1mBfjXBtQYrnWZ1HLf169fho7ngV+Wf2nblb/+7XhvJmesj2q7yUXVWHb9fzxfDU9W224J6tU/d7wlozuM1SHpXma96EZq7DmWc/nJjxEuMh/scaDjH51VHVt6fk+PROlS9Uvmy0mSk/6oMs351vvRfX0qQvDui/4iHSMaZC8b7POt8fM0r/45kcI6HR/bOx8PaoRMrjyy/NM5szaiWcH7RT+zOLXJUMrjK07WV8BH8EclnCabhuhKllIB6enrSLq/URk84XiTLZGKtkiSVzPWf/6//3D7+548j0UtAKlXNEF0DJNOrUykJWYlwSlpW4hXJ1fliL3LcFyAfX3MllEWaWVRAyISsER0rP/iLILeTbisrKMrXWsn0SqtW1YLKkyRIzslj/b7yhuudAKepMtXOTqzHBGrLxNwADfVqEFHpYlcgokwGz6S+nQBTabyitQArqkyBPT958yZ44eryur1+fRwJ+7VqjyeZ6LPGT0I+yXMCJ5CAqoQ5fVaSm5L6dC88SULa1dVFzEl/A1zS33ppLEBVtL8twMDBIgHr6M2bdnZ+3mmQPHHTH9qM5wJItLuzAJapEpaSDZ88eRIADPEmSYAkFIs+v/3tb6NqhRIUvQoM8sZ3JH960vSrV68jETyqJW1tBTDQgUeheyKBVBUNqALnpwQnmGqo9xZAi/yQKf03wYX6DnmHDzVWjUOyyDUHLwCcct3uyW0O4HN9WnU/fbttqrLoL9XgIwA/qnpHvxVMpXYqmEr94OvM+Qs3/YYEI+Drw5cuw/TtQKqRn8RcnJZz/pTvLfR5Wb8lWIAqRAAXSQpVm+7vuu4HEIMN0HwB0aEzUrdfhr5Vm6KxeBQdwPdTtaasfMe6J20k973uyeDER6cjc9X6OviJecBvjE/3+dqq2sL27rQnZJ2la0h2T1DvftCM+UmeqQznOkr3SA9J/qkYk+NNGRLIRUBSyZXGdnjvXlZnurxsR8fHAbyiAgM0ElAqKjIIFNXlOuyPkkY70CVAEpdZyTErU0mvSXdm4jaATHxO/RaAQHrEwXECf0hnCWygZG3WEN2ruYouPLOxmYnlVFkBZIUucjCVaKN/el56G57w9tD58BU+FDR2e8c1ZMMTyOEFwHxUqBK/+P7V/abkQSXIC0B1oXTrrMQjAJL8DYFf+m993gr1mkAjrYtsogBTsdZkv2/qWia9ZzWrvXawt5e2czfbkJoWuzNHtR3rq7ESq+jgqaiM0q/rwVj/HluQX8NhHVStCpt+edlevXrZXr/6qldHzn2Hr1nSK7/XM6LlpEey1tLk16SOwBdb0DCS7DbaQwF8BCK7vs7KLednUQkwdbbsc4KfHBCFXWQuVMSMajBdB8ReuVfFUBtT9ZagUjkBfwJITfq6V1K9yoRqgSImHsr4zGQzGGPOm0qT1e92m+N7DvXpFYhS56gyY/pWDhSnIuPz5y/Sz728vBELwv7Cv/iL0sl6XuNGjgSm0mfdIz0EmErP4lNEe1FNcxlMlbSabP7Cwe0fAvQ3eb3pF9Sbyt9RqW1/t9M8Qefoe19b7A56z+V01MXI9s/ZZvGOg8vikIeLywC6nZwkENHXb+pvAnhMaz3xG0XNWJ8RP+AXaD0qmAoAHEnVvndIeemIt15RjTnPJbVNzyQ/I8PwC/4P8o+ezHFvtGurTDWay9xeFl/Px6++1S9gH98Pe2XLVexT/T7fr8w9t+CBpcpUCabCfsT+5kJ+agJ7Qx6lx+NghN3Yr6pv6YjcL0o/po7Z2d7NQ0GagP8CPst/uWpn55cBiJaELI8z9c5Ct+TZEnZAwVSNb8RH074jn4u29Pzm5sL/8kp22FX8NPxN5Mn3SG4DJAc64EI/uufeg8P25L0n7Tvf+X74JgLGBgC9X8d/dt3kexWNo4K64B/4Ed7Qcy9efNVOT047yDR1M3Ey9ZtVwM6WAGTyV/RPeo6DKOAzyTb7EOYeQKeorHy1qJ7ofqP3yffocsnuhx9+2H7wgx8sHcCCjOFDy1dEx22rCtniABkH/VLFOHmFf3oOn9X5u8pd9YfQMTUO7XF0j81wv/MEOsVlDj52v1H6PPzKMm7aHOlleGROf1S+936dNvTB/a4HGbfzpcuC816lhe/Jah+r9JNf83HWMdf7JpnOfYG/BxjpPHh6zr5VmqddTfCMz8dl1dtatS53nf/cGt5mR+qc6vxZq9AFOgDHwFSVznP0WWUrvs7cq/1BrzNmxuqxB7fB8Cu6xcGYd+FtdC9+IGPHdxrRepn3bvJE5UX40W26x6brOle5z7+7jbOq3FWfOd3vum5zawWNXW84beCTkW6bk1VfW/el6GMkc5XPfAwei2W9RrSva1n1bJVb+oDn/Hrl19H4sBEuZ3WNGSc+hevYVfrBacQa1TmPxujrhG4c2cA53VF5a66PKnOjtfU51DXX/aKF02ukv50vXQdX3TyiZeUV+KjSBX4drXGl04geizFeX0VsnAO1GO+IDlV26tzRJSMZ073wk89ppNNdBpb3LDcpNtIllc5zusf7HvGCv8tZ1qu37YKnuyvtvR/3Q5AXxj6KW7l/Rw+r1nYk1z6n9BsmoHzVNdXf4lkfq/pgHnN8t8oeVz/U9UWVP9rxcflaOz/WZ+szlX6r9Frto/JC5SP/e2TD/Du3GdDS6em+YtVfrgPqGGq/LlNVbkd0Ho0bfhr5r6P+RvxXv7vNHvg6jfQ/tBqN1++f+0z7c/Od4wto4O0yljWY6jZpWl9fU2BNgTUF1hRYUyApcHePek2xNQXWFFhTYE2BNQW+4RT467/+66mETqHF3IaXZC0PCIwCdh5syMTtTLYdBTy967lg7tyzc4ELD3gS7B4FIHRtcWJqP73ax1CDWgRN9D3B3OW53mSq2sYoKLEIqK4YQ6VNnaPPbxRcrcGTUYBlFOy8bX3pa3RfDUTSpxIk9ILOf3h+9PLZ7/PAJy+3uV6DokHXAqYaBUs9ODmax6qA1rSeeSLlKKhUg3qjoFkNUI34iqDrHJiqjt37uS2wWNeC/nmhNeKfKrt1zFWPrAqkjQKwIxU94u2qj1YFMElQcDm8y9yg/dwLeObG+OqLUO/D7600m5Ndnh/xSeV/eNwD5P6i2V8wotOYn/PJnO50fTx62cB4uM9fEK+yAT4WteHjh07O0yO7MHqm0s7XyNcJutXA7EimXU9V3nU9VGW96nrmWWnG9+qHl196FhrVQL/bI72TU2JygJeWKlNlAj3zTOCLksQS+JRAq9b29/c6mOo0AFaRZL+R7gKJgQLtKElb4/mbH33UfvbTn7Xf/OY3kRKqhHMlUqsKw8mbk6hEFJUnesWTPKFeiXJZhUOJ0Gp9oumUGBdWoic9R4pl91oqH0APeLbSx9ccfqi2ZpLFnsir1L0+vl5GKZK04rmt/L0kj0pm6AnGUT/Cqkvk+vYXZgvF1quFXV5Mlb9UASLokhVS4gV6JIZn4rjWhvXRumhehwf7cS15Oe2Q+hZ9X754kYmLZ6rYctROT87iNPcqA/h2+p7EMhKTNVwB5ZQkp+tUWnj77bcjoY4kvUiWXKzrNCcqJikBT7xwpqR5+VCb4pO9TK7e3Ixrcf1MieACXU0+o+unrS0BzJQonwmR4tvj46MAVHz3u99t7777bozrxYsXMV4l81Hl5Ve/+lVUo/jiiy+sskbSkfV3/UlCleTj5ctXcU+ABHrFB7c1YRt6pm9UMOmJtQvZjvWfkvhc12ZVrpyvkuIFFKi6Y2SzaEN0F90AsKEn9D3JrG53PMGo2kS3caMXzSMd5vzkL+snIMYEBMBv80QSPU+yN8Cb6nvwHP6P6OF2Dbm+7hXNkAHd41V8PLm3zsXHxtzh9+onMv6p3+WDIOAnxsjp+Z7s6nbN58K4JDNe3U33k1Qz8iP0HYAj6ONJZND2JphKOi85DL7z9qv/AA3rHAElaAxe8c2T9VU1RWAqJYdKryoxOuydqkHJTvTqPQkW3Qv5TtBJ3se4tra3o1LRPYGpHqhak0ATqsQiGuxGJSP9rf2GkpY1Zq2BdIPaFg0AUfmc9T3gI9YekFeMs4NNE7x6nvq2qQLSeXvvvXfbu+++0w72DwLQeb9XqJG+kl08en3UPvvs8wA2ST/9+te/iflId2nMShhXpZywhxubkbQsMIh+ArghcLIqOem0+A74AuRafRnNVWNQ27pXehggHxVSmB90ZT/sYEcHBbh/BV8h78gw4Fnd6zoMngFklTpLVf9UGSwT5+WvSPfJ3qWdTfBa9Bt079UZxayKKSjRU/wiUPZlh173CpZho7cSfLsb/CiQgXhKfchPSUCW/lGZCqBcrPPCfk9VixY6S3an24yw6v3eGJMObLi6aGcnSoTv1QIFluo6WrQPeZBf1HVT0LLbP/luUS80qmDlczVBe2FTVC1qo7V78gE0X4F3BKoUCPxa1+Q77ASYKgBb4f8lD+e8swqPxpFyl+PS3AJw34GpAKrkgHXI5QJY1bXGUsUXZDTtcwLptf7IgfqMalzR71TVme/Czm5vL8YW9r/riElni0byEHuSfKxJr2SjynPdXxYv6Znzs/OodqY+dFhAVPPsfo38Dmy9+/seZ1EbAcY00CZ6ATCV7gFoAIDCEyfls4jmyNtEp6ky1ZJPGQr2KkByC/vfgdaLLwYfBCIMEFmXI92icXjlqZEsu+13W+BduM8zGgP7FLUlWQ89GKDYBIVK7wlIJWDVYk5LVVMSlOf9T0C+hYu1ZAtu0Kw3rDGwXlqPqCLXQSLshdyGod9b9yF8fwt/6B7fG/MMPhf+o+tNrt0ErQm8meCtStfb6Oz+B+1rLNg5qgVxTXqZAwYqvbyvUb9+/+jz4rsOphIAliq66G7Jb/Kg9gBnYetF5rQL0lGBdsoqVLJxcdBGxo/39vajwq5sgPSj9Jjk+M3ZWTvWHvP8MiveXl7FPVF5MkQnfb/UK8QU0rYs9mNWNgS9GzQLXc4eRENLe+TgJdcP2EH2Uu4vui5wkJJAxBq7dNTBwV57/Pbj9vbb77T33nvWvnr1KsBUyJPGJFlS/9I36CP3YUfy6L5N6P1eZVrPvXj+MsDm8CoAeD1DtTrRj0qZ8kUF/FbFVOYUlTg7YFqHVAAqRcfFHlHrdna+8F3dH2c8tT/pjKdPn8ahHc+ePVscFoDcqn/aAUQfIPzd5JVR3AbZRPctfMm+rnN6xGW6Aoe45uvk+9Uqp24Pan/629eTPVFWp+4+kVWAQrZdT9W4BHuzOXvhtrrqMJ8Tz/v8obHHUtCNyAE6qe5bqg51Wtym+3zM8Jn/rs+P1sbpVPe5vqa1r7ov978BU0Fz5wPWttLU71nn0ttUAAAgAElEQVRl01ddG+nkkU5nXM5nIzvPddEo/LcLrwy5DERkXCOaf535fJ31d9lmX1H3z2oPm41+IhbgNrvqR8bhcuO+0tx8Kx0X7Ya7NyXM4z/U++mDfZOPq/IgY3C+TYO3GnA5Wv+RzhvJ35xf4Pqq0tLHiR7gu9qvy4zTXrodmo1sq8tV7c/1fF1X15nIJDqktjniCcaIPRqNY04mHNCH7nTaOY+xz67xphH94ClfZ+cndM2czmQMvg/wOdQ5+pq5rLt+uU2unbY+/joX/ib+go6GN9zfqrq9xmLvqpdo02XT5XbOto7WcsT3C9mRv3njcJLlOH2lr6+hj8PXaMQjHp9dxDMI/hXCuGy7vNyVfl/nvpGdrfxV+Xckl6voNLJ7oxg3a1z9KnhtThfOzbfaD1+v23hlzk9RX97ubesz0vN85+0wnjpG/56+ff9T5WL0d/VNK71GY/R7RnRzne2fRzpslY+CDdA91ZfwtnxePOPvVZ2P7yKXt9F5ld2t/F/1Efw+p8/nZKWu9ei+ui5Olzk5mFvfOse5daq2YmSPkIM1mOrraN/1vWsKrCmwpsCaAt9kCqzBVN/k1V/PfU2BNQXWFFhT4GtR4K/+6q8W2RmjAEcNoBJEIijpwcW5IFgOSC9esiLM3AsrBk4QQ799THMByxq0oB0PDBE41DUPRutvTzRdFRSmXeagfjMR/WblhBp08OBdDd5XuvkLohpgq0E9giOjQOBt9GKMq4JrsXKeZGDJPD5vb8vnOqLnIjB7mclVlVb+QnYU9HT+YD2XQQQ3TyGN5Lb+jzl5YMlf6Hpw3oNJoyBlDeKQOOLzHsnQqmBgpUcVaNrjBSH08PtWBf1czlYpi9G6j3jF53eX4JuvaW2v8rGPdRRM9Ou+FgQ35+RQ/XhiYuXzuXlqDM4f6MMqSx6Irfqmtj0np4xplfzVcTMe1xs10O7XFrLYAZxVNnRv1Z1ThZHlYPNIB7gckKiDrFV58gCp80EN8DuPreKJEZ87j/jYql6t98Evda38hV7VdT6HKhe82KzzdBvj6yTa+RjreBgHiU1KfFCSYgAzrvJUcGSCl7L6W0nJSrjEDmaSZVbWUBK2XmArqVsJtro/k1SvFifyKylPiV3q/9Off9J+8uMftx//+Mft7OI8ktmUCKWxKulL9yqBjupTGlNW7smE8KCfJalTyTLsTOBPMpl6UcLKhBvaQ8/KY3pOcxnpBezYSM9eX+V86w86YM5nqnzpLysrb7WWCc6qfjUlKE02bEvJe0oIbnnave5Rwp2S0x4+uBd0U+KawFVKnFVfe7u77WA/10/r/cUXn3cg1Hn76uXr9uYoqzBoPRwk4jwGEILqC4ALdI90QFYu21sC5YkX9L1AAgEGuL5aAHvEW3pOSf0np2eLBOZIirzoc1O7h4dB7gQ4JOiq0jNo2JRUpsol6dPpHlWmevz4rTjB/J133omE5s8//zzmqvmIZrrv17/+dfxThSpPHKwvmH2tEnhx2V68eBk8HWvf/7kfHIPvYCo/qWCyCf10+87PS8m5UZ0t9eq9w8N27/BgeAABPIt+ZtyskdaFqhsu71W/oHNrwhuJoszLbQA8iM/Fteor8T2ykvo//7mdqcl1JA4C+MHmMmdAflEZrCcUVhulPpWcCj/TFknMarPqbtepJGa5f1/nCW8k2Cer7Ok7T5L0hFV0EgAW6OX+Luu5VMVkYyPkDDl03VZpxZy8X2jkfhe8WOVKbaPvq0/j/eq5AEVENYmdkLO0FWeLf04faIuuyWo4CWSR3pK9oZKRxpvXE0AM//Cs/gZApHY1DqojiEYAPvXswcFhOzy83/YPDqNaomwNlaLQXZ7QpAoI0k8AhDUfVVkAJCEAgCpY8YzGKV2n69LhpydH7c3xV+1/+1//tP3Jn/xpe++99wLUqcRjb1uVqX77m99FZTzpob/7u7+LfjRnJXtr7FSg0md0rcYswIuqDsqOUrXPq6xo3TSu1O9ZlUjPKfFZ6+ZAuqr7saP4avBcVJu0ahysD/5m3dOmLj5Z2BYHa6lNwIGA2USPo6Nj5Rp21HSvKiewDdX5AiCwHZUIBZ5TYr3AMFHh5Pi4XchW9ypkwTNbeZq+QEFK2le1QwGMZG93d7bao4f32s6O9NFmgKzCDijBvIPkkKVFZbVe6Q0QGJWptB4xf4C4qagWVaYePFDFNIFIEmBVgWzIFXpa18Vjz58/X4DmkfMKwlg8e3HW5KvsBShM8pOxFkyR6Cx6CZxNW6kDp4RY90kvLlUZcgLdY6OoWrfRwRLV/2E8o72Armn88FY8G2CqBKWgN91OiqT7u3txX/qzAt5M/mzlP3SOQP7yPcRn2Cn3fwGRAjSJqn3iFavGB8+6/XF9JJmkYiVrisxqXAAPGKOehaf2D/YWfrfTMJKwF5i88kprCUzVK1be8EyXvwgA/k4H4/dEOfQCvrInxWN3HKhc9zxzXY58NN2r+YnO8g31T2sqeVdl0KhCZDKLX5B+yTKYKts3XzwL0y18CffVaMfbQ441X+wUFXN5Ft6b2tJ+YwIWux/vvOdzh17Lfk9W+6F9+E9rwFwvc5NzZzAVvhv94B8h9+qPAwTgffxDzb/+rFpn+vJnvH//nDQXIKo1eXqANrknZD2A0alfpn2u9jmbbWtHgGOBRrbb9VWCLdWYQMay5wJWT3vHtA7HJ6ft1dFRVN2VrZIcKt68vZX7IbFOHBTSq3bIjmxsaD0m/nGe0cEiqnS4tK/sKl6gVPcP0S/ci5/o/iJ8wz5e6wCoLUG1okVr9+4dtEdvPWhPnz5r9+4/aPt7h+310esAiHnVJdly8fPLly9jAthptanv1B821g/D8DFSGYtDKySHWiN8f+aFv6D5pB3RQR777Vvf+lYAnNSO+pXNwn/VZ3Q9Ok8+lWzmWQe063v3c7GrVMFK/+0g9nHf//73w4/S3+ha7AVy5WslHjvcP2y7O1k50OMsrLP73fAm6+p6w/1m9Blz0m/9oNv5G1lEXur+Hz/MbYvLlo/NfWf2T75nQqeM+M1jdbfp8TpPdJPzt/t5bjegse81RvoR+jqd6tpwzfeT0Mb1bB1v1UF1DbwNb2dp/13ioO47LNumabV8nIt2wzYtHwID71Q75fOvc5qztXPfu57mc7VNrAu853SrNtznHBWPSihsNN7aBjRkPeb6GNEXnh35Fn5Nn+GtkayPeNvbHPGg2yvoXW3tHI/591M/qjgz2RtscpVLH+uc3XX5cTnrrUdF5CqLI3l0mldffrRO9Tvo5s+O+Jm56hr7+xHtnBYuV3q++k/0w5r42nh/aofxVbqhO12e6NfldI7P0Yeu/1x3u6xV/a6/K5iKcTu/+VyweT425uT8yrygJ/QbyQY8UHVs5fU53TvSf65TRnp5pM9H31UbUMeADYIGdf/pur3G75zGVZ+OdCZ0Yn2rjM/pqK+lq2N3myGQqr/r3EY6qcrUKpsIPaCh02pOV1ddtWod67znbFtdY56rvlTlXdddrifdR6lrPOJL7ql6y/0Qb5N5+Hdz/FJ5wnlnTv+N+MV13EinoN9G+my0DnO8f9saOY1cT1af7ba5uW5ZJXtzY5/zC1yXMZcRH3m7Vc8zduSt2hl/1mmgzx4fclpW/qm2eaRDR9+NdLT3U30iH6v763Myt0onVn008g9GfHAX/Tfi6REPVX02Z5NoT7/XYKq5FVh/v6bAmgJrCqwpsKbAMgXWYKo1R6wpsKbAmgJrCqwpcEcK/Nf/+l+vCWzUYHoNSrFp5wV4DWLPBZxzUxxhjkXSjAch/MUgm2ACGB7gG23eR5t/3edj099+AiYvQj1oos/6nn5HAXUPZPCikZMw54IYo4A8AfGgSD+BsgYDa7BoFMDzgMwoEDgXWPO+GEMNusyxjwdT6+fRfEZBr0X/1zdPHvYAWA3mV95gjfzlhc9Zn+Naz7jx8c4FJ5134I9VAaq6vpEgapWpkCHadR6qAS1fF5elul6MS9+Pxlaf9X6g1WjtqizRziq58/kwLqfbSD7vEtB2uq6ao+4j6FnXtPKwt6lnPJFndK/zc52TvyAe6Un4cJRkMZKtUXBzNB9o4X2OXoJy3WUI+XG5qTxU9RF0Qt/xItTHMXpB57zDvaIZ4A7WzPWs08XbrMFw590RLW+TC6cX6zSiZ32Zwssn5/NK+yoDVT74G1uznEzWz/ovADbNBzuI7Pi6qE1P7uJaVvrYyAS1SB6b7G8E/VVxoJ/EHJWperJrvhBQgtZOJE8BilnYx6YkVSXmXkUiuRKrdAL08y+/DDDV3/7t37bjN28CAPXWW2/FlHVfJppmQtv0kzYgElc72JW5KNltwbMOptLp4so8K0DfSnu35Zo7CeDV1vpLkxsyb2Aqt7euY302I35CBpGd+jJWSb9KhFaicF7TZOXDpH8g+6XcRCU4w6cCINy/f689fvwonCsl8+s7nVytH63d/u5uJNlpTC9fPo+Tx5WYeHZyEdUZxB/6TslrJFjD4+oHP4mELHSA2hTgQBWp9Puzzz6LBEbdL8CAEmaVCP7mzXEkNEN3Je3ps4AFp2fnwSOx7lGRIivpBOBtayuSB8Uvb96cttOzXrEmaDOduCsGS/hdTywOcNJGgKmU5KfkPfUnAARzBGQg4IJAVhq75kCiIiAN+uG3eJKExefPX0zVFCJpf0pWRmeEDtpYPh0Y3oikbZ2c38FUJC6HfEa1mUz+EyBufy/Xz/Vk1a0OjtDaawyaD2tP8mG1o6wx+tLtKO0gU/Cd2qbqlT6rTdeLLhfMF35PYFKuF/dxDTrTHqfTZ8WfBHai1/QsQD/onRX1MtMrgUQJnGHODqZavq9XLrCKWLqOXqyJdtAImUc3O7jEq35AK3Sv70Oq3WR+yKLTjXm6XYeGPEdijtsL92edxq7zqi+Y4NGUqaqrXKdCI18LEnQlb6739Jzkn73P3r74OsEV9+6pQtRWyDvzy0pMuwsdr7YckAP9awKpxuQ6TAnY2ztZmar15GnAb9gzAEd6VqAsZIcxUIlP86QKFW3oHiUOZ/KwAC1nrV1ftP/4H/+P9mf/7s9CR4sPZf80Nz0nvanxqDqgxqB5//znP2+qlvfLX/6yff75F+2rr14t9qyau2gBiFCJ6FF9IwzpZlSdCYBVB06R8ExVLf1GN8NHzgvIBvqddUUvqV3p9zl9AY8xPpKi9YzaXvgNHSSKHQSsrbVMvXsWCfBU/ojPUS0pKzJRqUn0kG4UTVR1TD86MV/3xViiKmbaCrGxkvZPBfI7TaBf2tnrdrCvpHj5Rqq8lLp6UYVEOrjrKVVuCp+kV0Db3VMyf1aIUOWVa/S4KkjupO4Jmx0+lSoCao3Yhya4PZL1BaToPkxUKeqmjPku4gQbLWxk6MSLtNtUnQpQyMlpOzs7aeenJ+3y/KxtXMt2qyqpAFG9QpOAFbt7UdIz/usgDs1LVajSTu8k3SRrUeUrK4nm+nqsouvwxv4a2mVlqTggJarL9CouWsfNaQ7BXwKu9aow6Gn3wVM/SX+3tru9G7QB6K/xUJ1Da1btT/Ib1VX3Y+wOHkEXI49JA1UHu15UTfV21R92wMcImBdwrMZBtTFkRTKBrtX1nLuqWh0EKND9zYWv18uu4qcufgdvO4hqtqj8wiXVeor3sE9uX5mLJ9nAL64f3G9wX9f9b3wIt4t8Zt9HZSrxh8BU8r/CZl1PVViW59xLJNphRQJTLexVB1O5L8Fn/804sGUaD/4Fup35st/AdmUCefoRbs/cHrtPwPi5X3+nP5LVZPCJAEUSH4jYaKlMhc9XaV5pzLhYAweZAMLmGmAqfAWPO9R1dl/Ox3CDLy2GOT2TvCm1lhUFp9ezaccvF/p6wUdR0bcXioo9qw4QSd2eft1O2xdApoOppBOvVN1e4MpeJfbLL5+3L5+/CGCy1m5rU3o6D9HIg5t0+EJWwtXP2Vke1MCcwt8VZE97sjjkYgLiSB9Jq+/vJ3BcVa/gqRoP0RrUvZTfq/UHAI1fpD3QW289au++90778MMPA1D25vgsbL10ttYSPsI3ko1FZjVWQFoA3LHh7jd6pTLGoYqQ6GHnc2wzPgKyrLFoj/XkyZOQJc1FYwGIRfVL9KjoI19JsYjrrgerT4eOYq+mZ7Q3Ux8CU2lviY+iaxqT2nAfW8/qmmgtu6GKiu7rur5F5qvOwO91ufJ9nesbZJqxeFzQ92yesIws4Usjm75GxEDwneAncWdUiuw+ics8AE3sFWuBzqffyu9zOhMbxhxph3k5P0Nj7CT0Qp+6/qzvdKCz08XH6vuTkE8DPI/sTbVFrkedXnUdfazwicbq6+g2zz/f1J0tfJ6RTnW+G/U5p+/v+r3rMqfjiKZOe2jjNmFZ12/0U42mkbiNqPaKdcp9/90PHPRxzNmkJX1t1cQrjeqYRrTRd3UvDv9iryvPez9zdtrpGOt8nQcBON+toouP1dfB5dWfn+ZAJdlx/Mn38LWtEb/Qx4j/mKPLdI1p17iD/qbKlK9vlfO5/twm6x50K3PxNXNdUeWu9l3lY6QXWYfRuNGXPh7k23W92xfshsdZnBdr/Mlpy3zcd2WtanxH40aXOZ1H6891nnEem1uT2ma1l1VvVj5jvHPyWft1HeH7F7UDoMHtt56HdiN5rf36Pa7/adP1wxx9qh2a099Vh8bxAEsVevPJqqOgqevwkQxVXck9tOf7ojkZcnq4ba+6YRXdnAdcjir9XNdyn+ssp2OV0TkdsmzHpliGj8npW2nq+37f+1WdMdLnThPn1Tn+qHbD7YXTzf3Fkb+1it+4dpu8jeRiziav4oV6zelbxzlnT6uc1HGM5nSXZ1xPVFvltmY0ZtcN7L9cL4/4w/tzPeZ0mKMB97js+hxdT9Q22DNU/rqtL9czdT5VLzB3PyRjjg9Xfb+KB1xmsfVzdkz3rsFUv88KrJ9ZU2BNgTUF1hT4JlJgDab6Jq76es5rCqwpsKbAmgK/FwX+y3/5L0tgqrkkCg9GebB1VUDXN94ZTJmADx6EqMFnD4bXQPEo4OABHx+nB5484YbgIYEMD5R53x5EGAUk9d3o5WkNBNSNvvdXAyE1QOR0cnp6gI1AVQ1sMJfKGDVAVuk3R3MPwvg4/fMoqMH4fBwR/DMwFddqcPQmD2XSvwdNa+DT+TOuZSbY4uTw0brWQGrlszr32sY0brqaxultOU+OAr/Ov3quBq7pl2cZdx1/5SvG4Gvr/Vc+q4HD2wJuowDdSA58nZ2GfO8B4ipzPkd/MUaigcv1HM85/b29Ov6RHqHNShuXZ19rXuzUl3gjHea00meX7zk6+Jr5eq+SjfpSAB3oc6t6E92peZBo6zJfX/JUW0HbPAtdRs8xHtdd6Niqc6pcOZ1GL1+qbvG+vO0RH/nLSeetkVxU/ToyzLoHOlQ9wNz9BSxj0m+XfdaTQLl+Iw8JRFDlBSWuxhnhmcR7qSpIl6GoojJVT3ZQWwlKyJf+JDddqOpBT1BivjpZX/crgUoAngDcXFy2n/zkJ+2v//r/bl88fx5JYKrMoR9V4IgTp6PylV4MKkFRyW15avjiRecigV+VKTKZUveR3h/6cAZMVek+kgNkd47Hqx4UyKkCC0by7PoDMES1d8jP8sv/mGEmWAvApCjGZh6fnmPVGbMCnGltztqFkqOvVBlsJ6oWCUyl+0RbJeiqUofGogTwne0EL+rv10evIiFb/HB9uREJipkEpwTz0wAHwTecGJ/6WTKvCjFUjlBS3GF7//1n7dmz9yP57+OPfx6noSvBWQlvAiT827991o6OXofZZb4aoz4rQe784jJ4IRM/I/19UX3nTIn1Z2cBEHvzRhVFMmlO9FsCHilnW75AT7DVddFFlUAE4iMRQe1E5YmLi6UkWiVcCmilE8+pRKMxOhCEftUWYKoXL75anCirRHrdQ8Ls5A+mzyGgldvclHkl0k/JuYuEidAJ1wswldZP6+j6ZmR7HEyltqhGwNoDcPEXg+gW+h7pVvQQssk8Ac/wjCd41MQWp18C2S6C35wmyCK6Te2xXhqnnhNP8T1+A7ygcbiNyuRK8X0mcPGSs+4BRokqJDm7rM75XO5Tkbio7xKwkT7qCHjmvk61o14FgDFQ9YokadELW6p7WNd6YITa1neemAmt6cdtDfOkuir9jHjE5RE7oe8cBEd7+g3QQGPVfbIfAXI5PV2AqUii1XUHU9GO8y/0hif0bPUn0zZKPrd6PZNQrgt6QB9ASKk/dnuidFZV1D/9qL+sqpJJ4gJSRGXAhw/Dth0fH8X39w/32luP7rU/+ZM/bt/+9ndi3tIxqoAnQJX+Fpjq8EAAst2ouqB21YbAVD/72c/aJ5982n7726xaFbp8O4HQ8INAOAK6yHxKvwjcowp5uhe+kA4QTQTyyqpZV9EP8qnr2H0HgAASQ59pvHpe7eBrIG/YC/ql4hQgKT2nezyJywFxyAbzywXsYKpe8cF10Mmp7FQCfHKdVL1M/k0mzE/+JLSawJ6ao8BrAvFeXZ63tiGwqsBD2h8m0Cd0EwAkgbd6Ir3sb4CMVDWxg7gEBgrwr0Dq8otla1WhrleQ0+c8xEO6SUAdyWEfV0/C13MCY4V8CoSl72UDeuUlVdUQ4D1QSVQUE8gJMJUqoQkMHVU/j9vJm6N2JgDzpQAqV+387CzuPVdV0e5XBXBbCZ36OwBiW+34SJXWzgPgFMAxJaB3sJeqZYav1p+JrXS4Zddtg8NK+oEl4afp32UH/25I1oN6CaYK/zLBZaxdVOJZ2s/30kzS2wIRXyUgQv6RwGGxxpFAmbRc+MMBLOz7puCd/KyKY/JnxTvIrgM7dAgAFcyiImToi3yV5PsT14Hob/Egvhe2Bf3nCX3wfPh3PZH08N5NMFXYxF7Vx/cqCzuzIe1FlaRcQ9ex7icsdHkBU2ELAR2g24gzuM9cP4/ar3s9PVP3WaId4I6sLCOdchKAe8ly6uicjfvw6f9PlZpy/SaAS/JiPuv7I/fPvT1sj647uFr9sr7sy/Rd8FYH9DEv3xvO+UzVR3OfCBuGn8GYJCDXHUzFesOv/O2/1YfvVTwOiZ+ALodPsZVuR93++3zclvpeyX015uk09jVMnSP5zfUJ/dCTXUNPAH7te4TcFyYoVuIcdkNgqtgX5YEguzv7AWrNfWDuI3X94PCwHdy/H/uOz774otvO1B0CTomXgi4b0m+ppxWPPjk5XeiUqF6fE+h7ir5XjsMuJnD5/XsPw/6wP0UuPEaAbeQ7eBJ/jWpOgLPRDU+fPm3P3n/Wnj571s5Oz9vvfvd56Gjpag6bIBEdWXb7jc6i+ia2F99Q/ctvoSpnjkOHaeQc3Zd2PQhQhz2Y2tVYtb93AL361b8JIJY+qOgRFbLCHmhdUnejG9UvNHI/XXszgba+973vxZgBbPGsxuhgfvkc+olDOfRff+cAnztfuyzTNzJQdUrVx/zte5Yq91U+0QMjeXZb43sPbz/XMCMhI53itMQPjLhM3x9V/eE6t+rMSgfsIfzsdHQdgh71/Z3TAZojM/iOVX/xTP09ot1NuzEdSjSyWdDD15DPrIP727429F/tVbUFVMyu43ed6XrVbe3cHGvfzLvaiaqPKw18TMzb+xyNJdtMMFWdu/fnY8Fm3gam8vbqOjifVJtU5+nvAep8nAZVlr0PHwtzqbI5ou/cmjmtw9716vIjXTHHAyN61zkwRvrb3Jj2jD7eavu9nbn+65rWuVaednpxzWmJD+x09/HDN77ern9cl6NPaixnpKdcx3nfdd6u+1bxXJV5xu26uY7bdY6u4avV8S/WsdtJxuuxtqq/WBfG5f7I0l6Jcpz9AdcBVTegl1fpJ6eDmnTdP6cvKw+5zR/pA9fxXMf/cbvqvFFlbKTHRzq16tPKj3V+czaq6omRLai2K3c40+FgVbeOdD3rd5dx+FoRz2E+rLXag47+m7GyV3R+uzGPwmNO52pzfNw+vupDjHjQ22Lcc7q46sz6d+UdaD/i71U2daQXmKPHSkfjrGsI77mvik5xPVVleJW83lUmq92p+mWO30bz8rUZ2di5Nat8hT9c16Q+z9hG9q3qAcYzsg9ulyqvVf5nb1vtodsapz1yhA2o9s7nVHUJur3ak1V2jfcAzhu3reFIF490CHOGhqODz+bWuK6Vy5bruxH96/56pIfWYKpV0rW+tqbAmgJrCqwpsKbARIE1mGrNDWsKrCmwpsCaAmsK3JEC/+2//bf+/nhKSKjBjhqY8QDFKIhTA+O5wc2X4TUIor/rizwPYnkC4VxwS+0TbPJAXw1qETwcBdXqy1QPrM0FamifZ30eo4BaDY54EJT7GWOdUw02e8DGgzq+VjXIOscSc0FfD+7UoJSusc6LBImefMa9o5fHjFvXdBpqnhZ786QoX2sPrvB8DfJ6UOhGAKinw3MKeKVX7b/SsK4bfzvv00acuKtkNvup8uL9zwX26hxGY9A9UwI8J4jny84avIQ3/WUxY3b60o/zNC8t/H6nQW2nyumI70ZBujrHGvQbrbGeQTYIVGvs/tIQWXI+dz4aBQc9iOdzrQFXp90oED7iFV+bUdC7jnO0TqMgqLdVg+9VXpwmBOydb5BpD4qS5EGCho+LOY2C3FXfMpb60nVOv/splnVdfew+njk+X8WLjN150++va6W/AWg4PeGtum6Vf/1lpweUqw1jDL4WIxsGL9Ku5EJJxpzMrXd0mcTWqwfYKamJNU2Ak9r2l6j5AjeTeKBNXhdQQd9dR0Lq3s5u+8Wnn7a/+7u/bR9/8nF7/uJF+9a3vhX36BR6dH28MCSpLkBEMXLSdRf6K+ctXRZ5c/GKsecn5xdLJ9b3uy0ps66D03ikk309Jnvbqyz0Rai2bfRilURN52fnW8aVSWBKys6Te8PX6cnOkdinz0H3vjaRdEw1CyUbKik5QT5K7n/v3XcCSJR24SIrm0TivZKuTyOBTcnF56dKyNZJ5BefCaYAACAASURBVGovaZqnrOdLVK2T7Bh8IHlXkpoAU6qaItAUJ4VrDl9++WU89/Dho7im9f7iiy/aycmbRVUh3edJfzodXgmCOTnxg6ppZfWV45OTAFMl+E72tFfAWEosWGDcenJ38pSAfxq3Eu/wHfVZSbwCRghAJVBDArWUhH4SYCpdV6IeIB6NVzyuNnkJpc+qrHZ0dLwAUJF8WXVjpHYrIbRXJViyA5sJFKwvi0kMpTLV7o6SRxMM5/q7+tfOWyQuo0N4zpM7q67R31SvoSqPnucZr7Tkfrb7pOg6v85YtKYAJ05PTwJkh06PNVbS/8XFArzpdkHrAjhD/TnYqO4NANgABFHStqq4MH7xBWAZ3QPdPAmRZPiRfXVb4GvgNFcf7he7DOEPw2PYLniHZ5mj2nEdpvvhRfQzvhltMkZ8IH1PEq6e1/dUWALcqO9136QTp4onPja1jTywnnxX90+uS0mm1e+u0kN3ZRXXBGvqH7TihTm2lT0R/h10I1GYtWKsniiflY4EDlHivfrJaov0AU/RhicsMwe3FSQJq28lJQu0CWjo29/+sP0vf/SH7U//+A/bL3/5L+2f//mf27/+67+GvvBk/fSfVDnosv3hH/5h+853vhNtCewkMOq//uuvA1D10UcfBYhJ/C89RUKybLhAPwJjxXh7hSYHFzpfwENUs9BcqU6h+wCQam00Tq7pOdFSY5COd/lhPvA6tId+Di5k/dEn/A1/kwwdCd6yQS35kSTtrMihCpn5nUDFBwf3Iile1Q9VfUz042fyLxNkiS0UkCf7vgib+/bbj8N+qlrTybHsgexOAn5V+UrgmgAgnHXZ2NwIQI/oIJqHnlFCeK/+JDumakORUB6ATvGZbGuC1lUhSO0eqrKJnt9JkFDozs2NCcjU/SylnV+GDyCYBWV4MhE9dI6S0wXAuW7t9ORNuzg/bTsCX11rnmcJOtf6dmDykUB/J2+Cjknl/O/1V6+CjhdK9oxqWfLnZJ83E8jdTa2aZi49tTb+1thT/gP6ErKW1beU/J13BmDtWvY5q2aFLlTl0VJdeaoymTEjJe8K+A3YPGUyU87C1ugwgA6IymTfBHSFzeyA/fSj0p/KwwSmSpfpc2SFqDzsZ9J9vpdxW40+gOddX6GzPEHG9zvwqMCkAklgNxc6pvu46Ebfi3Ro0VSJK+xB8gL7L7eJkVCvgw66j6hxSn9JX8nXcT3q+0XsEPqPa/ihyC36GjrVvrFVvi9PnZIVdKR3siopADG3sEGZJTBV9p8+cOjrLhLue9VEVm/R/Sh0EHrfk/mnvclV6BjWlzXy9dQ1/A31hR0lgZz1g3YVZEP/ITlRiXd6jenPVsos9gQ9adHH73YecIvmRAUhbDe8in/k/D6NazrQB35h3dH1znvQbrF62hv2Qzs4qCN8Lw6HuJA+bQvQsny22Le069Chqs4kPaFDIrLaaPevrnRghPRna28EBtJe/Fr7ji/bkQ74kE3U3ndrt21u7cThBcfHAtpkZartTSWbC2QtW5N7JfndccBIVBtMfZEVIAXCkt7dars7e+3Rw7fC5jgfjPaOfIeMu/yoP9l0/dOc9SOZ/4M/+IP2wQcftI2tzfb61VH77LMvu31P8K7719h1+gHEj4+HXQ1gkSXIuozAE9J9AjrpXukG7ZFoH18Z/0Nj1ednz3SgxrOsGtkPqmAsnvTN/ENPdWCwQLvsUXgm+eMq9rKirdoULb797W8HcEt+AMB398+rr878L89lz5ar97kvBx2QX+Qc/YbM+TNznz1ewjrzvNsOl+P6fbUr3Osx3rQLk44YySzrBq+4TNInv92+VF2JPnf97z5WnafrDKcd61/ny9hr+/SLvqnr4HLksjU3l6o7K7/49Tnbjqw7vVNmb1ZPjP3KRlbzrD/efh2v2oa/fV51fNVWQw/aq+swty7YeZ/bqvEG2PVyOdF/Ff9UHnB+cTmqfDcar/PdnF30/doc/Ua8QH+MyfuqdpD1TmDjTeD4qn7Pz08DKOw0q/6B08j538dR5RvdvqQLrqb3QO63VDr6OvD8HH2rrhnNv9KQ+fiz+A+jdfe4is+zrgnteRsjPUt7VW/X9mo8x22Bz7PqTZedkTyPeN55xGM8PM9Y0C9uu6UbR/p4JE9VV1V9ele96Pzg6zuSffqALvgBIxrW9R/p4Tle1L2xN++V60c6cbTG+q6Chka8NNKDN7X59M1IZzEmtze1rxs07O86qo6osldp5Twz0rsjOta+4bM5/Vd105xOqn0t7Qn6wRcjPpqjk9u1qkd8rMQm0dFza4JeqTIz0m+uv0a6veoVpyH2yNud8wVX8RbX3G+v8Xx4zWMBzhNzPD6nN26zn05b9tLOdyO6+HfOE3Nzr2Nj3dS37y88tso7Cf2Gb4g/1LV0nV/XHlozNr/Xac1zTutVfFXlVn+Lfm7rXDaqjHHN371wD9ec/9HDbmdcjuvnKrt1Hbk/fNz+Mzff2vbob/+OddR3Tm+nmdtf9Ysc+NyrbvmzP/9369zwuyiY9T1rCqwpsKbAmgLfeAqsDeY3ngXWBFhTYE2BNQXWFLgrBf7qr/5qAaZaFRgaBYT8fr/uL5HZ6FMh47agIEEFxu8JGnznAWy+85fMft8ooKzro7kSQF81Rqcr99VACAGCub69/7vMiaCBJ7F4UG4UbKQP5lTH7YEQ/zwKutXg42itPWhD3x7884CPxqRrUQ3jYgJTEQSqAZ1R0HYU+KxBJdY47u3BH3/5WV9acG1VYJqx1d/QUIkXnLg7x2dz/FHXZNSHfwfNPRl4FNhy/hzNzXnD2698VflkxEOj7zxIPppjHTP0qXTy733M6BtPiuC7GkRUX/rOX3RUfp7rR9974LbqWJedOue5Ofp9VZ/epsNrH/AD612Dk3XtR8kczJ1gtycF1iBy5e8aWNbfrjsmGZkqy1WZrWuu5z1RxXV/1QuMx9evyouuEQhmfK4nbqN5vS7ZUxKT61u3YSMZYtysx1wg3p9V+7y0mNM9I3sju6sktErXyguZ+JGgDa0zgLllW0ulj2UqAMA62N9rn3/2b+2f//mf2j/+z//ZfvXrf22PHj2KBNXXr48yodXAj2olKx5hAzZ7ZYqbW/kEU/XEqI6sGtmqypP15XfVdc6fzJXksNAdPZXYec3lgParDvH79dkTyhkDyYgCVGkcANZIKAZQNY1ZwK5enSASrjNhR0lm9+4dtqdP3otkfCVbZXJbVsjhpbPWVMncZ2/Owu7WF9AjPc134nEl2H322WexjkqiIzlfL7T1+fHjxyELSsZTAj6JQUp01z+NhSRawFTBh3G6vJIndwN89Or166gkEaf3B5btJtA/WaEDMrZ0wvl59J1VjxI0g54XiAqggkBeqhSj8ZEQo0oxoiFjFr0AU2mukZS8rWR+AbzO4iR30U73RPWM7k9yX/JCiwRP/27izYnPq65QvQnS/5SEGrnxvbqS27Qq6/AIvhV/j57lGn3rHpISvJISvOMvztCfLnueNI3Ph1zUl19aH4Hs4B0HU5Es6m2Lb+JE+155pwIz4M9R4nYm5mbCRXBLrzyEn+A2jnaoGOF2yWWZNay2x+nuNOd+xqffzG/kz7sO4lmNl2RVpyf3VnAK66r2AVOREItuT1k5W1QnEs+zdtfXCczXPz9J1f0s+ATd5ns+7NOIX7G1KpSY+icBnAnonBLTWRv3bfFn9F3lc9fJgPOSp2X/ttpFJAGqwtB2B3JshuyGvx4J/ZmcrwTsmNvOdlRNIck65nKp5OoE/ul23Se9q5/9vf32J3/6x+373/1We/rk3faP//j/th//+MftxYuXcV06yP072USBqQTklN5UW9KpP/zhD4NnBVr90Y9+FDpXycVUdtR6hD6/UFW/BK4IJAagxWnOZ/f/WVeAq/jD+HnoK3hB3yvhW/3rZw6s4HaUecJzXqmtAtk0RrWp+SeYSnNKO5G6QsCp/biupHcBgQTI3N8/jOTv16LP3l578PBhoFcX1U16JcWkQcKBErSRgAy19+jRwwD/at3fHB/HPJU8ryT+vb39bjdlz96kbRYQpPPU/v7eAvxLHwFE6pVywpuKKisXAQTQP+XdCgAgGxx0UN/JdpE8n8n/qpSUFQ23o0JUAp6UyB9Vo1SNqwNxs4LcZoAVVEFTlmNP4LDry3apcXY3ShW2zk5PA0QDGDDBTaL1ZcxdQLKz8wQwn58p6bNXjokqilcB6lL7HEiy1atm4oMkaHEqAJ181hMuenXo0Av9oI8YWvg8SSd4NZ6LfqQTsqoVVVP0NwAp8Qjg/gSCZzWq0BtXlwGICN6OwwFE9wT/p607W1QIwBaoueSNZTBL1fPYEXgceUlfNgHq/HYb7TYh9OpOgtXcFneSxLpVvyD+TmjRon19BrSIffQkGz2zs7u9APjhw4jPqeDiPoDv9bBTJG+ie1kn9K3kyO2ZPnssDrvHPNMHTLscCVG98lPIy43TzJM/3JfJNSSRJ4UHu+H7f3+Gdn0NKp1YT/ybaZ4C/WWFO2jFs+gu16WSL90HmKr6Yf6s+zni+Kteqb3u7/i70qj6YBOlkiYOpsEX0NpDJwDYqwAq8HttW21UMBUgZvzF2Lt3H1brJH2ua9KdWkfZUvmCmsf9B/dCtwiYKsCNgIaHBwdtd1cVFLPakdpTtSYOglDFKTHAceiu83Zydt6ev3jZXh8dx+EMsptZTVL7g6t2BJhqQ4fthDcQOhgAl/RhVmtOgK18A9mD2N9Kd2/vtL3d/Xb/3oPQ07Irrrdc9qs/xFpBI/EBPlhW69tqBwd77bvf/W578vRJP+zhtB0dnYQvQjWuhf/UD5ZwOcXO4pvpt2gAmAofEr9SPLIYcxxYkUBq9m+sPbEA3cs66LMATvrHnOAnT3R0nyfkR7IRVbKX5dr33AmeToCoDmP58MMPY1+reXjb6DzkGv8Ef+Li7CJ8tjoG/xs/0pMnR/4+NKttOY3QHS6nfj/f077H57x99Cf3w0upiycw1ZL+MEXpukyfoY/7aHVfVufs/FvjBD6Pmzo71xV9WefF324b3dbpuq/xHN1H+4067yUmG9qXyeb4POCJuXVwunufbgdHYCrX6yM+0vOSJeY8Gj+08v31aA3qd/Vvnvf9gtsqPjvPpK+WV1bR2ulT5+J8wRi8X551mzcaV6WN82S1n6v4YLSWyEydh/MDPFrXtPbl87i8PA9/1GlS5+m+iusRXz/nAafhxH/Xofeo+Jm+8c2fqpuGN/UvXV6r7M7pV1838ZmvLWNi/i477j84n/sa+xicV+uc6HdundCN3h4+q19jzVxv0q+Pt/Iq61bHxXh4lnbrvHiOsSzHadI5Rqbm1nPU5pxMVJ4f8eptepYx1b1QtT+VVi4L3sccX+Ze4iYQAd7yecMHasvt7mi+c7KySo+MdBT6wmX6NvpSmWrOb5hby6rHXCZWyX7VDa5nVtmVqgOcrt6m8y28NJJF1wNVrry9qkf8XvZj/u7KdehIhiufjfScy9iIllVHuZ7y8artavNW6dzKU+6jwvu0X32Wqrtu05fQZrTmt42xvpf0dYa+1d8EBLOq7WrHmSNzR+85XTwGwziqn+10ndMR9OW+gNsSj2uoDd4luV2rtq3K/sgGzPlElY4eY6o2YCR/GvuI110+qv51HeLPwltcH/kgvq6r9IivxWjut+li/Nc5PtPzazDVbRK8vr6mwJoCawqsKbCmQFJgDaZac8KaAmsKrCmwpsCaAnekwI9+9KNFusJckNSDgXMbbDblo6CNrimhWy+juV6DTLVdAiF1U16DH6Px1I3/aPz+HH2NAnqrNvMeJJgLyvnztO8vYupY5/rzYDBB6Tka+dw8sLyKJTyQwlrWsRNY4ronEqifUZClBnb07CIopmRATuYmyar/rute5zQX9Jyb+2V/SVkDs9DQX5T5vEbrN+JVvvNqIqt4+vfpw4OL0Lq+sJh7ycr8PIA3Cu75yxuus14jWRzxCvf5C6K5+0YvgOrLh1V96Bqy4SdgO31HLyZcdm7jJZ83gdka6OUel9NV9F0lYxMvLZ+qe5cXHQRNR+vNi7vV/JsJh1WPOw3VtgeW0UdVpxPsvu3FUNXFVU/NBaVHQdpRQNgD4qO5VX69jd+cdwCq8F2d60ivVhvoPIN+nLML/qzTu67p9PyUkOhyVXnB9ZbWl2TAysOezOg6SP3t7+20s9OT9tVXL9vf//f/3n7ys59GMrh+dnen06YFlMnvdiM5mpO5lRS+uZnAr7rmSuaNxOJecUCVqer617V3GroOGz3n/S1eVAQAtyfadwLD6/67+iS1L17+eMKYnkFG88UM1Vl6pahuB6eXM8GVBqbKpAzlSQiMpYTzd995pyftSydmsiq8rGoMkQy4t9dOj0/a9eV1fI7EwaZEx7NFBR/GT8Kfkuv4TpWdlDTnCXZqR2ABAedUvUqAJfSv2nj48GFUcIGn4gRyvYASOEGAqQslISc/aDxfPH8eYKrg70ghTvC1v6hSuEcJ5kq6VEK8gFCqeKR5K+lO49H9fFZSof795je/ifEJUBU8u78fiXoaG5WpeClLfySOZgUXgVAE0sgxAaYSDZeSMPr8Ki+EzPSkfvh8kZga1UqyklwkPp+etJM3mWzq9qzKrvsuLgPwOXpiTs/AI/BxTTSuLytJAp3AgAIL7C0SN1lnkjfhrQTGJNgcgBTgJY3Nq+UwX60PCaNVb1Y9XXVvJrsm7aB1TaSofjX9Mmfko/r60BxbKJoBHvEXnd43OkPVtgDF0N9oLiTKk+AqQAvj9aRs1/2MG97VfdDFfQN0kYOlMil8q+uBpJm/NOYFOPaBddG6Kjlf8gGdXVaZN22FTGwrXJuJ8X6yKW2T8K32nPc1BiWEI9tud/E34SnWJGVJFYmERE0Ayoaq0KDbZUsCmLqRgJYAumy2LVUKuW7t+CQr1l1dCFSSgInzUwE9s2LFwwcP23vvvtf+4j/8Wdvd3W5ffP679umnn0Q1p7feehx6UTqGygsBGtwQqK4FSEk6U/pIScN/+Zd/2b797e8EmOfjjz+OZyQDz58/D/3Euun38+cv26uj15FIrupDAGVcP4z8BdFM8so/B1CO1gr+Ajju8gxvISfYOmRf4/f1Ei0EkKRyoOua7W2BTBNMI5BPVKY6TaAu8iIeE69lNaGN+Kz2BEiDT5Q4P7WrBO4Ew/o8nRc1B+akuQJCoC+tkSdLaDxK0tc/rY34Dh1NpY+o7nF81I6PX7d7h4ft/r3DAPDEGC971ckmIJkAVKogpET2vQAUq7qV2j3YP1hU39npgILdvZ1IaE2ZO45kf1VvOtjTMzttRwAdVe65nACHzFW/Q65kM7cEJpxATKyT5ir/Tb9lUwFgUVUmDgoRAE62Veu15B8t71fQH+hK9R2AuX6ghWjh/AxwMvlX4C39l4mgWclRQDKhi1u7uDpvVx2ME/PoB6aEjrq6jEqTArDpZvUrwJ1AapLX89OzuEfrEXo3gI1ZRStBYTfB29Vn9H123RMiL/Cj/17Y8kWt1cnXzXl2cF0HVKHfwtfrYCrkW6AreLrKH/yvtVYVLNEdGdJaAp5mb0TFKv3WGAF/Yj98L49/5Ot5214XPZ7rzT8ljmdFnGr/kobUP8PXBxSZ+wCQiNgMAPC+3/M9UrW1q/YPrGG43J2tfZ9LW8Fb+/sL0DE2EB8If2xkt71/HSZwrgpsgefJV5n1d6URNNd98CBtYh/RnWGzZCe6X42eZh51v+ljY+3d1sJ3zJP2PLap53ZDTwsAmIcdyN5LX2vfcnmlKq861OCs7e1LL6Stl+zqnrAVB/fCFmp8AlW+OcrKevLrBGDWoQyqTHV6ft7enJ61V6+P2hdfvGy/+c2X7f79e+3p08ft4lyVHC/bmxNVwZJ8b7Y32gNdb7SdPQGyNJbuI3a/XrpBOiLBDarUpwMa9trezn74CKpqxXq4f+Kf4SH0HQdJuH8iWTg7uwgeeuedtwKcpP3S85cvQq/v7R1G9ayRfLEu+GUc6iJZZ93hTY1Fdlj7cfxA9n9qR2OIyoq9grDuXeiZnoyvMbi+ee+995oOogg73f2Pyk9Vb+xsb7fDg8N23vebrhecBzVu6SCBqdQPNlZj4D7xnj+DHGDrHUyFDfL7nZ/53vdSCx0wkEVvx5/x/UTo7A7q9baQLZfZur+o46RdAMvenusFj/HU8fv+CF022i86X/t9+PSj/lxf1bHVfrnu+svHga/l8jOipe+t6lrWZyt96xhcvtz++/qNZNv7dVsT6zTGsCzpduY1olmlM3NwXnW6Vfvgc1zVvtOm2sRlHhJwfxkISf8eA6s86HxTebJeq3qujnvV31VmVsnIaJ6VllWWRzIDzVfTLatEyaclS8n7chrWNatj4Dp8We22rkeF84ubINIRf7hsugzjp/r8RmtT9W9tD7qM9GLtjz5Hvgd8UvlspDddJm/z8eo8kcfan4/V51jHOieDro+cZsRo+c7H433muuZ+DXvjtKj6bxUv12tzeqa2WWV3Tr/Qvu97fP6uU0d6eSQb3nfVL6vsS/XNdC9+Q12rORmuPH1XPbvKts7psThsLg4AQWcsvwsZ6YPRejq95/oa+Tq32QJ0oNu6uraVL0YyNuIl5lH1YfUh3Q7Sju/Hasz2LnoLXp/znyo9q78wsj1OIx/znD2c5Ym+AfX1wud3H93j9OgLH+cqm3eb7Zwbm/dT9ZWvZ13bEf+M+nDeZv7sNenPY/rwgevVVeNapcOqvzv54Bkfcj5zn/U2Xqi2xPVs1XPVvkADYmWVZk5n52U+u12b02Oj8VddBt+pjarPK5+t8o2q7XFauI/Dfe4jjGw7Y/e1+/d/8Wfr3PBVAry+tqbAmgJrCqwpsKZAp8DaYK5ZYU2BNQXWFFhTYE2BO1Lgo48+WsqAWRVo9SZrsM+D5mx8l4OcSoaZTmWvQXHaru3yElXXa3BqLvBXg4S3BQg9oFIDuZUet/1dA9wEBzwwwAmioyCwBxLnAntzgS99P/dyYRS0GAV15timzpugBmtCgJogFkEWp60HdGJd+2nQt9F8NKcaKBrdA510TSeKj8bE+Dwhqs7NefM2sZpO5755alylReWVOd6qgUhvp77g9aSBEU3gQ4KxHnR0HvWgJMkJde6jYJ3TavTy3fmwzqvy76pAsNPKeXAUeHc5o/+qE24LOo/keLQuNdjn7dbgYKWFj7Pyhrcz4kFoR6LM3JwrT7gOmHtBUttyXTwK3o5eQo/siq9FDYxWXhzpkZF+XKWfoeGqF9Sjfiq9Xf+qTdd5c/OswWgfi49nROuqf/wlJZ+r3Kkd0dDBBHlPVmiYKjV4otZyZSqnxUSD6X71HVUDrhO0c7AnMEzaoH/88f9sP/3ZT9svf/nLSMjd2dmN73Xy+PmZEtEzeS2TPnuClMBUW1OCVKTbX6uCghLblGDd+xYIt1ez8nlXO+K8LVpUgBj8M7c2ut7zGqMbqiko+ZMKFLGOMbasXBLJxnav0oH7/zr1c8SRJkxFESUKXl2EjUr7kadPK2FZPlP2lWsmgqgiQfKP+tSp5kr022nvvPNOJO3v7WZlFSVpqx2tkypPLBJjr/N0cKoD6cWMkqeVAK5kS9FJ12p1JtlIJeNR+QUe1jyUWK7+1Y4S/wFbqW2SI6FzjEMJehs6MV7zVhUtnbqd1WKev3y5AGa0DZ1QnkCqqhOVXE0iusauU+5Ff/WtPtWf5kDyvub0+eefB3BB49R8Mul6L9rX3P2lGC/MoAWAEYEy1LaeV9UPtz/MW3Jx3sFsN1+eZqYVMkqSe4A4ojJJzldre3mhxNHsgwRpElbhb9qZ0x0j2+b36rO/KPT+XEbcxugewFQLMNjOzlJSL4nyfhq/QH0J7Es598pDXoGKMYyqVY1s49gm5un2c35N1R26j/EA5mE9nf7qH4AC88AOVBs68hHc13SgAzzufbHG+BVeBQB+qHOs84JedSwuv8i8xpAVJBKEBR1Cd0e1uwlIyMtkxsSp6pVn8EmRp6ioI/GPJFVVpevVXLsdCF29sx1Jy55wGi9wu0xHlZ7trdS9LhtXV+1UFYYE0gyAW4ITo6KFbFXktElnK7UtbU/gGnry49ZmVq7akB1T25dX7bRX1BC4amtHPNXa+VnS4vT8tD1590l79vRZ+/4ffK+9efO6/fzn/xRJ4tLxqjy1L1BMu06wzO5OgEDVrUCkAqcGmOrly/bo4cP2ve99r73//gdN4/jJT38S+lbJ35qL6Hbv8F47vHfY9g8Ooo0ApF7mWDxJG5p4orNXiKr+pPOC6C+9qH9Z2eM6xoGfk3Yxk33gD3QICfvwiZ4BYKB2veqEy5qAL4eHAg8pdTzSx+O5o6PjAFvIBoaMqWKVKiHuJDgEoAMVzrIy1aQNEnArXsoKPdg0He6ytZmHu4hWUZXq/Dz+1vqTVC6a6Zp+qr0Ii2xVJ6GLvp+AZ6dR6Wp/fzcqsiQAUX7PRVRTzM+XURWK0+T39nbajuzvtmzwdvfjAFpct4ODe7E2XBPzChy1rYpWAgUGBPk6bKzAR+iHrA4u+5IgqKjmeH4e/IiNCp9CIIKwPQK/dtsjcLbkX5XZBJB786adHB+3i0tVihHvCYx90S4ulZQ/VfERONMBmejHbDeBiXFa/wKwkoiiBBUJGKZqYFmtQXK81e1m6IxeCYqKpQnPpL3uIwVgbTPWIOa90aJqVy9sObUn301VuC6yUhqJSfC567RJj2W2NJV9oDN8gQxir70NeLzq5KjQ199k3djLaE27DwzoSuuJ/cXOOZBR8xVQjwo1wWtRYXMCvrpdd79A4/eT3/0+AIeACZmz2+b6eaJHVqcKP1D/lazzad4TmGqS6DzcIHWReDztO74ItsbjG4zDfRz3F1iXardivh2QjR2ufmit/uM6tq7fyEegz9TluTe7yRPTq03uZ/z8zdrzPfsdwC+aO7YA8LL7Bay78y76bNINrbuQQgAAIABJREFU0wEQkx7dMhCrfLusarmw+bG2uV7a44hvVc1R7v/V5Xk7fvM6dKG+k45Uu28/ftwePLjf9vYTRCXMsmzl2elZe3OcYCr517KRAs6+fPWq3X/4sL3z3pO2s7vXXr583f7hf/xj3C+ZPz56087P5TtI/6n67U6AhwRqlbDJXgQdpXciSS6BphpvxlNa2P393f2oTCVAQa5R2iRsCP7YaD8P/WVHJXvQVv6HxqIqid/5zrcWFZi+fPE85vfgwVth3+Fn9h2eQKhrVIXS97LZus8Bk+gp+FN/41snn0+gQfx21hHdga+rPuSra6+pvrCRzEvP4RekvZt8NNnhB/fuR0xAdhVe55n0P88CUKZKnQKX6SAO7JDzpPv1fO9+ueIMOjQEXnSdDp+7HsCfIU7gfnT1qetzLiMjPeK6gOvQ0+dW+7n5XO77XU87DaG1/2Ze9RnXM/Cx0wWaYteqLfRn0I/jfdjkg/h+puofnvX9rbdbdVzsB6xKUtWb/qyvyej70b6N+foeb9X+zu2d1J580krPOfrctu5Oa8ZV4wrVNlQbMep7tG7eznK/m6GT5n58/j5vH+cq2fDn5+YyGq+v+yqazLXPM1XWkMvKY9XPm2v3prz1MrRGwDrP6jPgM/kY5mRt0gN5QACVqVxuR/257XeecV6fk586lpEMVj3hz1TdtSRD5UCpKksj/eP9V1o6387xuL7HXswyeqnMVu+b493R2IjJOh3cf3CdBz9ix6ou0jjcJvq4qk8yN+aqZ6rOrTqFufpzPDM3vqp/3c7M8fbc2jnv+mfGNeJht++VD+b0c5WR0Rqv0lm38ciCjvKW+zuAUZ9Vx47kDTkZ8b+P0fn8rvNB99VxVP1U16vqyJHsOu+qH8bkOt35mD5pK+N9Gb+rusL/XmVD5tZ/tH53We+5ea7SLXO84vzAXgPZYS1H+rTOvbZf/cCvM7bbbNFtbbn+uI32znv4iNU3RUfiG7q+cnkY6eIqS9VuevwAejvvuY2ssrdKXuD7qku9P8ZCv+6bzNEY3nA5mdPf3sbIH5ijhdsc+OwucjEac/Xnqy2Dhqt8cPe5GMef/4d/v84Nv00Q19fXFFhTYE2BNQXWFFhXplrzwJoCawqsKbCmwJoCd6fA3/zN31yv2vyOrtUApm/Q54Oxy6fMjoILbPo9qOEn7o4Co76B9+DbaIyjwKmPl+AD/XsgeRSYnAt21sA17TAXThD3+RIUqskaGlO+0J9OqrpL0Gl0zyhwNQrGeiCTdkZz9fWIJC2rWFODbJUvot/rrJoyF+RibetcfHw1WElwx2mre+4CpqovxOde6q6SrkgU1dR6ksXcvayr8+RdeGxEVwdzLJJYLPnc1xAeJDmDBNgalPTEbRJt61xG8uR9jV6i1jUdzdn1ySoe4D740JMloO+If6vuqXLhQdE65xrwr3JRdZT3Nfeiq+oB+NufvYu+VDtzCQZzwVz6roFK5Mj5wmnhwezaRqVnXWOnGevkwWFPfmFOIzs00mcj/qL/0RxdnmrAeCTDHqx1/nPaVF3nPOi87TqAZ0bt1+d1rydu+YsDD7rr86qg+4ge+k70r8AjX2PWhBf9SopVwpwqU+3vqUrNbvv5p5+0n3/ySfvZz34W4Jql8V5nohfJVwv+V1JvB5LUtUgwVepVJb0qScp/5myI2zclj41kynmg8lR9mVzXx/nXX3C5TLtOHukP0U4ndQsMFMm0PUE0n0tAVM6DjLdMKFWFCCU4C5Cgex8/fqsnuB3E6d+qVqVkZq3Tq1ev28mJwELn7UBJgR34Iv2vpDYl9VOJQmuvBDolygmIBMhFYwBQRAKx5ql1VHK3ThBXW2pHz2iM8nVI9nW7rXXWqfKZCHjRTk/OYpwaz1evs9pK0HpToJvxKfBKaqQy1VRZS+CyTIYXTfSZZEB9xzwFvuIaPELlGHSIvtczAgDoN4mQqhHBOirpXP/0Q2JzyudVO7tQtYtMLF/W8QIHZAI7NmvxYjtOMk+glZLi5SAhZ26TXR86T83ZGOdr1xHYaHwIxspa1GQelwfm6/Nw/eYvNrGL4j8l3tOvn7Do4D236a6/WZuqm0f2IQATURE3fVP9OOiENSExVfdAYz+BHxrAH/obAJzuY0xcZ82rT8V96GvaoIoAvr+Dk6ADtCZplj0E+tpfyEJ3+Jfxe1Igc6aaAYBBtXN6qqoNueegX7VBMra+Z+xun6tuhb6u/xZ6ekOglY22o2TbqG7TdVr3m+mXtcOWqS0qe7HfWAbrZeUqgEUC8QqUpYRlyWnq67Qhqn4UtJL4RmUq5VZnorTAVKpsEMDfa+nYzbaztdN29gTw2mwX55nA/Ob0Tfvg/Q/as6fvt0ePHrQXL75sn3z6cdvuANPHj98OWklvqtKCdGrS7Dr0nnSK9KUAnpqrEoefPHkWAKKf/OQnoa9IEpEeUpLxo7feag8fPYxqj5vb2wE9grecxwBVSD975UHRADngN/eiB6Iy0sFB2BN9p/HpOQcZwgO+9wNEpN8AEdljaGx6psqTeE925sGDe1GtRCA30VhJ89LTyBPrrTFvb2kdMnFGvJNyS2L7As7cdaz0LKATdMJO29nei7HI1py8Ec/IBqkKiZJGt8JWAvoQuG9vd7fdv/8gbEGCUrJSoeSF6projQQQpMwkmGc7AAPMH7qL18QHqjKV9vkiAHdpc9KXSrt7Ev1ojI8evRUVz1R5RTQOMLqAJe0qgDiq8KWkdc1BYBP9hE8nGgDOispfWc0sqmFFRURd34pnQ590MFbUCovKOQmkiipGx0ft6LUqdiWYapnHpgo7+DMC9URllpNT8wUlj1lVSqCv7DMrFYWeoArVmUA3CabKa1lJJsBYAtX3Wxd7743rdhEVT88CFBF6cLvTQuDNi7TXWufg540Onri4CuCW6ERSfvVD0YnwvnhTso0edvsHKMH984We7oBB2p/8g6ky1ZKD26tSCUyVP1rvqco3lac0H5d7zV/8p8o/E98mmAqb6XYKWUZ/zoGpqH6DLlYbxBTcJ8YW8Z1kQv/QAennUH1synlJO7EMpuJAAZ4VX+o7/Ev8B1EH2gOOp39kwWnrdmvZT5vAVG5n3ddQn04DDhqAbr4vcbpU/yXAtZeJKXR/kfFUXuBveAv/hmfxyZBr6MH48Cuqj8K4akwJu0K72AHscuV190cWvmdLm39woCpU11E97+TkKOy/bOfDhw8CRPXWW4+ikh97CAGmBHyKfYL04In4V+DT63b85qR9/sWX7eHjx+3Db3+nvffkSRzM8Pd//z/av/3b5+35C1XZO4rqVHt7B217Zz/AVMJh6FAE+QRqRzooq1Zqz6G4ZPoHYXs2N9rOrqrq7QegSvyaIMCMX+oeAGrOb76OYWfOzuIQB2QvfTAB+C8DdP3DH/5gYTNffPUygF+PHj5up+dni/ZDj/eEUewhtMdPkI+hcch2uh+9kJu+J3HfSnsa6VIHA2rNxT/yOTiQQu2qX69qqfnI53KQmPvPuR/KKl+AqTQ26U3kUW2yZ1M7qnglYLl+q+9R8qjrTuQBX1O0pTIVutz3WvCz74uYr+Y2+hn15/rCfTC+H+3H6BP6e2zEdbLL5iTvaTO55nI/0rtac2jL+Ef6xfVR1U3Mgb4q7Rhb1XW+JrXv2oa3je7B76s6OeWO6oTZy007Op8/WdeRtpAVXwN4gr1ZtRWun31MCfLNsTmPue1YxWMjWo54gzZWtTu6Vtuasy8+X+k9xaNW/VR5cvrMyYe3V9eiPu90GfGx85HThnGN1hj+9nH4ffCh9+cJ+/Ve58cl+d+YKmvOrVudX42/VH/Uxzzxdb5bq3IB/fEZfD4uE6M1cBrM6cGVjHGHi1UHzemMKlNV/6yaV9U7o7a8X6f3bfwLXedkseootef+24juzpvo91VgKvpAX91FP6yiZ5WNKt+uH7g28v1GvOhrMaJNpXeVZ2x9Xf/63MieVZ0zWtuRbK3SpaM25/SXt7PE93oAP7S88x/ZnlV0HYmc93tXOa7PVFvo9B/ZVl+3uh/0Z1lP+MdlA5lG1/pzyAW+Drp5jn9W0aXqjnpvXbc52ZlTd/htd1CHi1uqP+LzDXaJ90Q9ZmL+xkjXrRrX1xnTSDbqd1VenVbQYeQv3EY75l9tEu3DY8jGKn3s8jOyN+5rupw6n3t/q+SxjsN1de1nzk+pslHloNpQ993rOG+ji+su1+kuw/DfnHz6+Ob4o/LJKhms8/Mx1ueY3xpM9ftK9vq5NQXWFFhTYE2BbxoF1ujjb9qKr+e7psCaAmsKrCnwe1PAwVSjQOmoYQ9isoH1QHANUBB808tr3zjXtmswQ387mKqCW+omnACEv8AYBQxrAHgUJCHY4xt0Hy+BnNELxhrwq0FCElVqcEH3eSCQoAVBQgIuc4tdxzoKPOjZGhydC3j493MvNuiD5My54NiIxpEXZC997sLENTA+mkt9GaJ7Mul8GZDmzzpPV/64y7i45+uCqXw9WL/KF/V7X2cCi8icB1ZXBeRIYnZQjNMN3tN1EsfmxlHHO+KnuwZNXZ+sorvTgGSEyqM1CO3yMycbt6115a368tZ5ZxT4H61x1ZceWNW10cvakWxyb70Gj9U18LH4NafbSCf7mLyvu9qPGogmCY8kCtHUE4Y8sauuz4iv5vQ59/KSZo5O0Kuu32idqg3y9a9yMKef7/IMNPcXtnXNXJ/VuY36GPEWdm/uhVmlTeoJJadeBUBHibxq46vXX0W1DVWm+sUvfhG/0SX7B/ci+UpVgpZoOgBTLfoT8Lbbrjh11apPuA719vQZ+XSeWyX7lYYkeM3pBfQvvKLfJG/5M/5SY+QzRdWHXpkqijZZ5aKpOlaeSh3HiHcCbJMIfHkeyfqHh/ciKV1VTh4+eNj2D3ZjGC9ffNWOjnUq+kl7eP9BVGo4Oz2Nk96V0M9J4STBK6FMifSPHj2KZDqtndZM93EPIKtf/epX0YdOEs/k7qSB7hNQQD/4B6yDwFQqTxMAjdOzdnycAAgl8wmEpGTpoFMAqTIryf2h8L86qGlzK/3EOFGek+T76ZRqwwEAFVig6xUER1+6RtKw2tBclMSpxHzW87yPVc8AOo4EmEjSTzCVy2I8F0CqBFPVhIBg7f6Mqo2oOpnb4voiCx6Hp6oPOdLr3ENShtoA8OD+pyeIIleemDjiYx8fusSfEQBBoEHkxpM3l5M7k2ouN8jtiAZ+74LHVLmsV1nDpgIqISm0vojmWcA8GjuJoF75hzlJPwBI1LO+B/H1dT3EPdUeuG51G6X7qLzBmrht8hedCU4UkGBKeoW/qQqkZ6G1eFp/e5UCgRBEa7VLgjrtSn7gH8k/c/YKGNhz5lPtfazf9WUAbw8P9tvOjkC0KeMAAZi/J8D6+kPbym/qywF6CRLbDfATbQboRonUqgYo+VWytoAZ1wKjaBxKqL6OihbSj9u7yUfbAnaq+o+SXVT7R/uKq8v24QcfNoGmBKSSfg1buLcXlYgEANF6iM7Sz0q8n9Y5k0B1/csvv+z6f6M9e/ZBAFw+/fTTSL72ChPqc1sAz31V01O1pd22d3gQbeufQFAOfoVOLoPO01SVkF4XcEv9ARoFEKD+AZ+q7brXUx/oSa7rO19DdLDmDi8h+/CZKjK9OclqR4f3DhaAbvYfapuxZBXBrJ527/Cw3X/wYFEdSVXIkAEl4Gc1PNnM1MXSvQKi3b//MMFUAYrKZ8K+xgJJlhN0I30vYPL+wX472D8I/lcFJgGDZA+ikptAK5uq6KjqV9tZNUxVtM5OonpigJu2tgIgxppqLWVfEzRwFVW4kC8BpQSYSgDMRfviiy8DlK5nZZdlk8VLGr/WTvfIQ9I47x0etAf378eaBIBSciw9uLfb9vf2A1AVNZxULebyMip2aY4B0Fmcih0aPyqERcWmXh0lKm9eXS2qbQFuUp6oZCErbMqXOWtvTk4DJKZKcQIdBiDszZsWNjNADKr8ctkulRwOOCGFI/7l6fotqpCFzZVsdhD5mSo2BjjyKit3bqo6V68YE+DyaKhXmrwK+MOVABwC3qlKdbgWSRc9pzlFt5ct/nbbCM+Gz2EAU4C06BvXT+hp9i7uV4eOujxfAL18j5WVxBJHVn8CMGdgKo2ZdpF7rbl4Qrwsf03zVVUdAOGux+teVc+hL7DPbiexV7pPPKs2s0LaTowD21r9Fe8nPyeYNHyTWOIp8dd9pTGYSs8m37L2WivGg25iLCnT2ZfboUrb0V4v9QDsOFVb82c1d4E9ACqH/9orf/m6+t6z7sXSN2ntMmJhU4xq5B+Mxh0U7LEtfwa9qd+aH7a10sOfrXtx96v0nLeJT1OBa2pP92lO0nf4L1FtV776trYwl+3iXBUwz9v2zmZ7772329NnT9qTJ+9FNdasYHVvcaDDg/sPQw9cnl+2169etxcvv2qvXx21L7983n7929+2V0cn7fzyuv3hH/1Re/fdJ+31q+P2yc9/0X7845+24zfqp7X9/Xvhe6tu3/bWbpNJkP6OKnxh/wM22qs298+qSiVwqsC0e1SmUsU/aZSpWi4gNQfUOy+LdrpHNpaqcNhk8e7Tp8/aD37wB2kbVTHw7Dyq1O7tHkTVQulM9lX4WqJrXS9oL5uAb4d99pgKMoOeE2BNgGJVyQQQpvvF2zokQyBvrYfaVJ/4GJoj/O7V7jggIPlgAlNpP7O/u7cA38JTfqCA5qk+v//970f/fgjKnExUng4bfXYRNgQ64/PWmJ3LFH6/9+N6g++ROZ6lTeR8SafPJLo6CN3jB843+Pb0l9Ucs4ozup8x1f0Reljzx1at0oE1LpJ76eXKvqmrloFMNy3V8jdOCz67DqQPnqrtj3QbNtlpVdds1bhGcdu6BrTnMSC3E77WPvZYq4jhTCOoOn9ubJV/RvdBD58Dz43uH13ju1Wy4HNKX34CPjv/u0zc8FmswshoXUf9oy/qHtjt3Fz/c2NhviPb6zIWJr/zt4+36p0qc5XGI7lJcG4eGkI//nvUh+5FDl12+d713hRLSjDVSFfynK/TSCeMZHyVHI/mU/vwNVvFk1WuVq2ptzOin8dGqn6r6zCiSaV55Qn3l/3QkJEcuK5y2XKd6PEM9eXxKfr2Pn39XT5cT4/0VB2f09Hv93hg1XEjORnN0dfd+620nOPXEW/p2Wo3Rv2M2vT25vi28pz/XXl3le6t9Kjt3qBhL03s+qOOcY7nR23PzXVune5qP2q7I90wWmv0D3zOPdWfUXvof5dhtwmsNzTkmtOh+g5z8xvpnLvQs9qLkc7z76qtGY1nlWzSX43/Vj1XaX9bP6ts+F2fHcnMSOfqO39HVu9Z1Z/72b5mq+xxld2RvLqen9NDc/YCnqaNVf6E66jKm1UXjPSjr7Pre+fDEW8Qj3UbtUpvOQ3ok+/Uvudi+Xzn4iir9GnVRU7nOsa6TpVGThOeXYOpbpPg9fU1BdYUWFNgTYE1BZICazDVmhPWFFhTYE2BNQXWFLgjBT766KOI7I82sKONrO7V5pkga33Og12+CY9kgUhoWv4ZBb58Q6w2PAA3CqDofoJzJISsCu558M03497vqiCc02UUOKkBhRoo9JMooT3BU5JBmBPjmwvsraLn1wlS1XUYtVuD16Ngj/NS/XyTJZdP0LsLy1bargos+5zihZQl13vgCp6uATn4wce1KgCV7SxXphqND7rMBeduCzx5oAvZYKyetO4ywRxInvAXx6MxOn3UH/I+4pPbeIe+vZ9KR/6+ywviGuxEnny9Vo1pju6+zrcFl6t+8TmOgqJz+qTS3oOFzies113un5OjEe/O8bPTyOnt47vt2ZEu0DM1+KoAL8mHXCepBf0/Wpu6jnP8VWlaX9JzverLSvNVNsXvdZmsPDm3vtUOMV+/35PE61ydFv45k98ECMjqH0piZEz0ObLZrB1Jj1N/mQyZf2eVj+ueJLDdE1iVNCAwiZLCXr78qv3TP/1T+4d/+IdIoNK63n/wMD5/9vnni4TZHFRWQ6g00t9RlYqkSyUKKNHXkh6c13ydnNduk/u6/mrHT7sf8Vt9Rn/zosjvdx+gvhAKPR2VNdI/imTa/mFZD/WE8Ej4VjWHPDlczyqJP04L391t+wd7kUwtMJWS0lW9ScAAgadUSULJ1krafXN0FEnyx8dKxs5ED/UsfiFJVOAsVdRQ4rr6UJKf+lbymxJ4NdePP/44To1/+vRJJBwK1KR1VjLv8+cvYk5UvsE+ATaKE80j6TqrcgSPQ4Sc5QJMtUzruKnTCZqTYJb2akouSWnS857kzPqQAOm8ApBAc3TgSVRF2d6dwFS2bqKZ5qkf0TPAVF2Q6SvWM4By02mSzq9ZYySTY5UsLeAcz9YXyWrafeyRj4gu8v71jOtX/c3LMZepkU6qsqkxuJ/hL8nxGxzMpiR7gal4IefJzqxX9alpx+fiY9N1nl32fxLER7K3nvHKDN4f7TnohOuM1ZPm6VP3A6YicbQmP3HvnJ2BhqO14hloOJq3t+u2FLnDP4KXNT4SBJXcq2d83yEwUO03+LkniusaIDV0mfuVnhDktga5iMTlq4t2eHDQHj18EFUfpHP0A6ASWrsMa+4kbtOu7weoUOK2Eb1zfpbJyDGvXhFXgIYA3UTVqosAV21cZ+UbqZ2zEyXGn7e9/ZR3AbAuu63bbFnpRuCqb3/47agW9OkvPglbqMRjzQdeko30l9jJ3/lP85EtFFCGag1Pn77f9nb32m9/+9sOlLlc8LDGqwEmIGazbe/utIPDe+3+g/sBsgHMBH3UF0ADr17jwEVoKl0MYJbPJErrbwcmAq5Fnkiyr0nR8Ar8Mefn5PcCoJ5GpZKsqpgAH81XSdi7u3sBQJEdE800Bt0jvta/CchwFhXFomogwB3b/0WVKunqHQFPVJ3kIkA0VLrRd1lBR0CMrIgkYJz+aQxKpBdoSDYv+7kIg61qWQJTyd4q6f80qk0eB8+pSpTGqjEqYR0g2ePHj8Nuiz5UVMP2Knld32vNVRlMIDc9BygPfSa+SbClAEcb7WB/Pyq8aBziMSVfkzwf/LEpcIUAy1nZ6eAwATEhHwFK2gyQHjySfmP6HLGeW9tRaUvg+YU9EM0CTCWwVfoyFwGYELjqPAEBqrByft7OJWuy9fHdeQIFAlx1mdf6MwJwqWqMxgvIMSrKXSXgQL8F4trc3uzVxFJ2tY5bco5UoSpAZi34JyrOdBBZ4rQTgKVr4R8LUHV53bY3J9nFb3DANfEv6FPvAeCAHoRGbqtV5YuqWcv7inFlKq21prS1yNDOyqTIOZVi9Bs/JypmtV5FcSfBfIAMHSSFXnYdFf5H17fuS2Gj8HUcSCT+ha+xmePkmgQPBd1i/5Cf3X/Jz1Nlqvw7b9S6B+Cjg/80FuafOiMBHvzDHtTYgr6f85kmPTXtNfC3uksXv5BV7CdgffU98pWqf7WwjwL7XU2+nz9bx+j9T3uG5eRpfCbWDp6sCb+0zW9sgYMA3adCz0NnjaXu39PfSXueYKrN0M8RG9vUnlFASP07i78Fon3y5O32wQdP2/vvP0t9tbkR9kxVqh4+etTefvxOO9g/DN0gMJUOh1DbR8dv2ouXr9rHn/yi/fSfft4evfU4Kjt+61vfbZ9+8i/t7/6f/96Oj2UrrtvOzl7sJ/Rvd+egXV9vhI5WZUId4BC24ioPQEje0nhbVuvb2Q5QtkDOmxsJ7AyfQFUue9Upqg26D+zrresAaVl32RPZAIHI3n///bBr0odZQXC7bbStJTAVvju87H67+3CSRdkF7K/kw/lf9wLATMD3RTs+Om5ffPFF6Ah4W7bm6dOnMUbJumxX7oFUMTgTXpk3zzFG3wejS8K1kk3q+yY9o/sEysRP1rjU53e+851FpS5k1XWlywGf/bpssIOpkIUqly4D+JvLOrlXLDN0TG3Dacva1jYYI/qo+kSr9luMMcDMvTIV9HI60IbHo1gP17G0575y/YxucbuFrfN7fb71e79WYzGMdW4ePq9KS/ipzqnqs0ob/h7Nqe5buNf3XnPzv8GLAYieQDMjurj9cXtb+ae27f5EvTbqZyQn0N7XxG21rwk2P81vL7fVGx3Re2SvXA+O5KOuk8c6R3x7V/s4og80gv5Vdv36qG94wH9XXh2tIRWYVz0/omfVfazHYl2677TQXeFL3KxwOfI9buO1Od67ja5zz8Hnc3w60iu05Xy1is/9vqpz0GkjXVt5cE5H0HeNH3mCeZWBkUw4Hzhd3H/w+Af3V9vja+j8Wt9fjGxUpaPTBR0wJ89VF1a5WcVbI31QxzeSk9H4buOZEb3m7N5Ijlfp2LvqW5drt73MZ8GXoWInfwOaOG29zzkfY07HrKLVyE6skvNVMl5pXnWP6645e1D9D91XbRRyU+POVW+PeIDxV55ifcK/HwBfXf59/ebWpfLUnC6Yoz99ON84HdxnrTbhLms60q9f5znm7fMa6WqnMz6pfzfSH3UcIx3h61h1eIhTLxE6Z//q/OdscOWXKpOuLyu/1Xc33seIBnVOdUzOo3Vczhseu/HY+W16y/urNojYjssB94/jPaPYzvJ3Lq++TpVubpORfY9VVLnX32sw1deR5vW9awqsKbCmwJoC32QKrMFU3+TVX899TYE1BdYUWFPga1FAYKpRoG602fYNPOAK7mMT7ZtfD/T1w4ZvjG0uSMCmuAaZacA3+B7QqskFBDjqZt1fnOl5D36MAp8esKhz9IA999UgAEGdGhCrQbHlpMblKlI1wDIXEKnBWj131+CJ06ku1mieNYBYAzv8PQ5mTmCquzKtB01HzwzXrgdEnRc0boIwzmv6TB8EoubGNpaRoPbs6Z2jIONtc18VfK1BaU8Y8KQu+iAZ5v9j712aJLuONLGTmZGR76wXCii8mmySIEebbpI9s5DZ/IWRZiHpR0k7rWeh5exkMi20bWtrazYpG8na1KLYI1LDbhIECiiFcGIrAAAgAElEQVQUqipf8coI2ed+vnu/8PQTkQXObAa3yERGxr33PPz46/j177jyhAavdCxZv1nAtBVE3US3SDsNyCr/bltjXFcw1WZ+20zpbfPIgu5Rf8XAaBZgb8mIyl4rANzSr5GvNsm7XiP/UD61X8qBvtTAder+betEHos2QuVQT7XWBGomRrOvFl9mAfiM5plOjHKv41WbEvvWgK7el31WfowvZyMfKO9EPsb4WRmlZQeyoLwngY26ah01/7KbEteY609669obpkMq7EQp8gQfJC4hWXZqyV9Ixh0fHFiy4S9/+f+Uv/zLv7RkYNDg7PzcklztFOw5EiO9AoTDs+5u480H8MWyBEsksntCsANN4ktj5WW1WUwkVL9k2xroqcSqJ1trhfbYZ5acovqZ/HbHV+gROEJqp45TCAnmACV65SQApFABwjEAjsRC4jeS35BUjc9YQyRaI1Eaz+P095urS0vgRuInE+WZcK8JlDpO0I6J2UiAw+df//rX1s7jx48tQY9todLG8+df2D08ZR7t49/V9XV5/ebCkgsnk2kB2IE03dvf7451Xtpp/Z7AQ7q6jrKsaT9NHuA9A4MB5OUJ7Xoyup32Pp93CfjkbeoyJuaz0g76wv2YK8EJeAbJiUg6RAIk6YOEfYyB93J+BiYUMJX6LQYMlARi0tR4Y4QkSgeCTSc3ZXJzs1Z1QF+OUY+qL4x+FPQTX3yxL1Y6Un+AlQuoZ3hNwUikZUzKVTlU/cCxaVIvKh9xjNmLMJVZjD/6bZk+ZuKmJrij6oCDITzxE2NUHcpn6ENgLHrqP/XENv+INCEgIe4tyLukhcq72ozo26qeijqNY4/7Ba43dQ/6ZLuUV/xNvcbk2D5xAEnHqFTjMqfrRmAN7mUCO+2Fgg0yP4k6xNf91vT/+dlJefzoUQqmIsBR7bYmhLMP8iHG5NWgkLTtoEr8ox5A1QUk8Fpi5O6ewTC9AsSszKcV7LGYV+yOg6SQ9Lu3s1f2DxxoMrmelAkApfOZPW968HBcvvPxd8qD8wfll7/6ZUGVvI8++qirGAFdAbpDF3/55ZdWmYLVspCcDZAMfqAHcQ2gqieP3zFQKtYGc8Z8oD9Bc+gqgEL2RqNyu4QN2CtjVE2qFam4r8F95DOCjQh8QDtIVI/VrFRnUl862PbaQF30ydAu/sa4MWbykO69KaPkeZUhAqAwHvRJYBb8Awfi7loCO+WVc4lALbSNNtAv7rFE9FrdMLO9BIAQ8IpqiEi2RjtYJ6wHqqTBH0GiPqpKoR2rALbvgD8CaQE47KrrID1/10Gbrmu84glAypgTdRzWAe2hugfoh7ESAIfnMF/wLdaaf9M/Bp9inOAlXgfdWUXsnXfese+xHqQLk9yxfvinehBzo4wBsHB0fOhVqvYBHDu0yleojuUVSFyWaNdB89v5osys8pFXrnKQjgPLDGw1RsWeIwPFMZEf1efgf1hVL1TvgX2b3JSbCqiGrbuZ3JTrG+e5+XTmlb8ms3JbfURU8DQ9sFxUX8iBhQCOuWdjcKkKQl5ilQwwdQjA2v6efbZ/O8VkFT4R/AgHd83L7Wxe9gG2q5XEqEdIS7VXoLMCOBWorbJA3e0urNshADdZBU2v0wOOVS1MFxsoz4HD9q8CrfE8eZuVqShTBjjb8+Q8jAl8xDkQgAQ9hu94DeOjPcBn+gEcO9rhvGlTcD/WjLKq9iD6A159idVGnX9IG97rdL8/mAo8y7GgDQU1ce8S9zaUN/oXXGvaUNe9DuTTPbDuhSAfWb/0H9mmtp3tpeDVOxn6REp9lp+VlnEPonxEvUteoQ/AQwJoj9ke26KNxW+2R5+K/I6/Caaiv3kXaA45Q5VIADm9wtHODnTmokym1wakKqtF2R8DSHNQ3nnywMBUH3z4fjk5PjSg9fn5qYF48PP48TtWFXB6MzOdB916dHRcDg6Oyu7efvmbn/2i/C//6/9Wfv/pH8rp2cPyr/6rf10+++x5+cUv/l25vLwp0yn0Rj2cYQdAIowH4EKMZ1YmBnxF1byZAUI5d1SlIpiKOmG3AEzle1C1txFMRZ9YaY+x02eBb4o5fPe73ylPnjw2PWlVBpfL8ujRQ7M78/myTAFCrXqPviTtG/0D7snwW9eEegFjJ+ifQEqsCXgXP9h/Yb8GH4UHHIC3YZ9QcRj2ADKGCprcL2IsnFuMwXFvRV+MPG/VEOcO3qfOwGeMhboGVanQJ37oW1P+6O+Sr9VHJs/zu+UCANm+ukfc02b+ddxb6B5LddS6zu4TNlV/xWcpc6SF+qnUrVG+1/Uh9o19hc2oW1q6AffFmJ3Kfeuz6jydbyv2wTVR/aZj1PlmukvHn32Oz2d7x7gu7F/3WarvdcyU19i37q+jvoz39nq6+iGNdy+qz3WM1M/KmxktOIfWtW201P0h+1cZJs+s2S2LA3rLmT26j73Sva/OQdsz/0j0XUYrXef4bO5L9BTJ+LdFryhjlFPdX2zSC+v6BITLq1JFOY/0jfLH/tXP7Pl0x6otRzqoDLT0XIvWUXdRxjO9kPk3m2S/JUOxnc7v3cbc9XrUBSrf2RijbOuYOf+Mf9XHinSN6xp1tK6fro/SV+et37MtjjPjEfqytMct2WW7UTa07RbZ47NKo026M9qJTKdo25EHqT82rWXUo6prdb1bPEh5j9dTH37DO5JMN5LWa3zpu9e1mK+OWWnLtYy6mnTS3/HzJr7cJF4xrrKJbsq3cdyb1iyus8phlD/2Tz806mKlUaYPN42fax/5m38zRoO/+f4hyuQmn+ieaizNJdB1UL+XvITf95HdTTLwNuPL9F4ma8p38ElV30RZz/qPc7qPLc98vNZzmf3LZJ/0jzosjk/9p0gjXtt2wEm0GeRj7SvTJbiPvIHfjCVm7WXrp/1EWVZ+j/KZ2aiobzbRuTUXzkd1Ou1bi7a49yd/8eMhN/y+wjzcN1BgoMBAgYEC32oKDAbzW738w+QHCgwUGCgwUOBtKKBgqlZgBZvbuPmNgWoN7sdAu9/rJ3FngYlN49WAjI4jC3RrUJKBgBhMxfcxaM12Wy9olC5ZEIZB3eylTgwa8l6OIwYBs/Fuotm2oOS2wAnppMEO0DYLcmUvJ3hfNm7yhNJH1xNp8eAJncO2wLjSK+ObNEizAUwVeVV5Q5Nts77yoJEnvGtASGkbXxjcZ/2ylwxcNwZy+bcGVmOCK+7R65E3dM25nsoLbzv2yC+beDGjwzZeyOSSz8R56nroiw3VE9v0ZqSPrusm/og8pjqI16IOIu103C3do/PRFwDx/qif2LcmqmjgmYlV+uJdk/mjnog0iGOh7OoLNib+MMkdf/PFX0xojPTepDdaelRthNI807FRhrXNaJc0uN7qI5OHbL30Bav2GeW5FdDXfrxCxm5NTmCVm/4Ucw1G4zkmybEvX7PeZiqdehqg3dtyu0By8sLAJVahoBRLkvrtb39bfv7zX9ip10gWsyP2qx22hOTaPp5zoMldMCphRMixtES2HU8+Jk9FXaEvGsinTL5R3UD6YzwxQYL6MtMz8eVg64UWx0W5YaWrCIJA0qGdtk/UudcLXWNLq6ZgWCn4Y31ihq+hJwEjORhJzZaUa8nXhx0g6PBgbFUrpjfXdj8Si3E/aMCXI/isybOkC5MlkYCPOeBvJlkigRv/cI32CJ8xJyTfoeoD6EMAB8Z7fXNTLi6vDIRlYDoDTfm/3VrxAp+RYIoT5CmrPZ1xKrxXKSA4A/eMrcqNV2Fg8j3GiuRaJpWT9zhPVlNgkj11Eu7DmNGuJumPx16RC/Q1/hMwFduwZ5C9WZNj105aNj94PWnW+XW3nkrqfvJ8BnCiVzjQl2LkpehX4W8CoigXlG/VKUyGJVBMk4zvJsXWE/hF1sgrUf9GeYw2DXPwcXlCPOWL81HbTV5QuqkujPSgr8bv0RbAEkw2pU6JyfC0d7R1BJlFHRT1C+eK3yr7Svf44p/3gd/4HOcefQL2T52EtXJgw92KZnFsaAu00rXHPQTFYa7sF/JHm8vxAlBCulCPMtmeoA4CK1S36gvWzP52/GGVbhbl5PjYKlOB7RU8gPGTR5U36SOwHSYHM/kX9yqgjWsPPWcVbEwHjQzsgURogDpMrqdexQTgKqhco7EBP1yX4DPamt5My7KCNRazWiEAlak++rg8evio/P7T31u1mQcPHpSDCm5CMj6SpJGwDPsHXYk2oRMBIkXyMnQk9BNs4+XlVXn00EGp+I58guepdwmmms9vbTwAn2qCO3Uw+YLXqH9BJ7QfgYMYJ+w1wTpYQ4Ij+AzGQTnGePnTV4VyUBP+pn5BOwRn4X4mjHIM1K/gRdcZFcS3t1vtmfsUY5unVw0ynb1aeSXGWpkK68dqRgaW2XUZID1U3yDJGtUQcQ3tAbzm493txmpg2BVsFyo8uUZyQBL2rF6tiRU/aW9AQ+dBtxmkBe6DTQQtMHbQAdeot+hLgbYEmVG22A7uYSUcjINtoD0kvWMOsHEAZoBWACUBRAiAkgEaAH6uFeBQZRKJ7Uj5NZqBTqUYPVGpCpUtj0+Ojd5eWc2rlWBMpotG+/4z3i/7o30HKbEqlFVtAeCPoEZUiIK+X5U90G7Hq5BhDWyvzKJD1W9k5SGAbCyZfjo3MBUqMZmcAog1cxA4vkeFOciy8yB4DxVQ3e+FnrFqW+YT+Lg6WwhgkoGpVl7par4oy8XCaIc5Kf8yESWChGiDo8ypzaYtU1/VaFP9YNX9BMtnOt1qdBpfu1yQJ+mz0Z9hPwS4oZoeK/RRr6NP2gD6OwRZmO8xR+Uvlx3qCco9fT8C7xQYQX2h+4roByhICjzAivW6P/XPPZjKbZpRqvP5oWu1SirkhvbCKp5WPURa0tfXfRPHTqAh/V2uN2wA5J/P6H4B92qFVvzNwwneFkyFud6aIKz7haSJ0qZzlCVRX/d8/KxrrX4J6RH3j+rT4Bp5mH5+yy4z8X3d32G81w9fAa84AHVRZvPrsrsDfQ4A9KgcHO6X09OD8uy9p+X9D56Vx4/Oy/nZqYE5YUvx8+jx43J0cFRm07kBqaDnjo9ODUy1t7dfvvjqVfn3v/5t+bf/9n8un33+Zflv/7v/xsBB//APvy6ff/aifP3qjYGqdnZRlRB6flx2bb+0V6azebmB/Z1cm+6wanbwufd2TYeZLtn3Cna4H9UrbQ8KnbeqVWjhq9fqVqQveYj0ob9C2sKO4LCLP/3T79lv6nloRYCrAPYCCAyVqjCmuP+nXNEXoz3FuhPYRfuC39wHqb/UxThXsEtz8084PsgTbNaTJ086wCCAwBgH+J4yHn1ltWXqB5pPerssi9ms2wuiPXxPEDzsJypSoTIVKnxyHvRpNXZEOYj7o05WKu4o7pP0OZUVPpftWzJ/VmWSeieOSeUy+vjZODLZ1vsUTKX36j2bPkc9ktkZHWdcv3Vb5T1l9+jYMvqTZ9ie3q96hO3Hfqir4vd6v37W/RS+130U+9YxxfHHcXCMSj/V1VqFqLVOmW7XfbryTkvGsjZatiLSmHsL3q97bdAn2kSEpvDORufc4h8dA+1QNodMrjBO6kxtJ8512zwz2uhax3WPc2nx9TY+yeTc9hmooCqxz4z345gz/lI7zevcpxutzSZ57DDjoShfvE9jEWu8XN+fqb/Az+obZDKt7ah+zWioY8XnyC+cYyZPm75jW0rvFt+2dB/v13GrXsNzjC1FXbFtvDpv3SNQT0W6Rd0U+VT9D7YH2tFGZXKTzS+bR7RnkYeVNyN9lLbxuUzOM/nQcbL9+64r+1C/+D4yuGn9Ih9lf2dzizq043XzkvvDXXWsOvf78tim8cW13KZPo2woXbaNTe1a1EuZvuR3kYdiTJVjUD6P67uJj+JYWjTIdFsLTMUxU19FXXcfOittdW58lvpXx6/Xsu/fho+36ay3uR7nG/9u2dOsj8gP1DfKL9HmsZ3Io/fxXfhsbDPGN5TnVB/HvrU9fla7we/U1kVbiHFv8l+jz0Ca4Xv2FfVPHJfabeUlrtU2MFWLx2O7UYdk/k7kA72HspGNn339xb/46ZAb/jYCO9w7UGCgwECBgQLfWgoMBvNbu/TDxAcKDBQYKDBQ4G0p8Ld/+7drGbtZoCMGBLINsQa++VnvQ0ICEnri5plBkBjoiPPQtlr9x7ayoIbeo2PWwCzbzwIO2TjZjwZAtO04FyZSa+CZ7WbzzAIyDLBkgQZtiwlZWRsxAMGgCQNDMdmiFQRDf0oD0lgDn/qiBtdxzZLUatUJPqO/dW66JtnLoDiXtaBMvcgAVBYQ0rkxQKMvijK50mf6zz2YSgOepO3byNc2WebaaqKPBtn4ffZyOgs4ZkG4TBYiL2XBUG0/zjnj3U2ylvFERnsNSsZgY5RH1Q2b9EnsOwvAbgscxhcJSr8s0B71luqcTf1Th2V6hfynPKXyzWepwxgs1gQe0pQv5sh/Ooeov+ILWJd7TwinHtCkIw0URzBVNveoNzm/LBjN/jJeiPLZ0t9xbVTGMhuo7SptdNz8nMkr14UyQ92kv6O+V97Hy3v8eCK6J0ciicvp74mMCqRhAsU6mAoJjA5wyv/V6kCLib0KRNIqKg+h+gCSfD///Hn55S9/WT7//PPy1cuXVkXJEnetSpFXJzSetWRaT7Rlfx3vV2iR0WMHVQj6U+026R+uF2Ui8rnqt4yPuzV1ReC1oWqSqY/Nkx+N5pas21eC6daFyTt7qIzgVRQ8+Rj1Tfwfq2FYshSLUFkFKr+OOwmm6nNwUYUIScpLu+/48NAS/lh1Atf2K7gICYFIpgaA4eryTSnL23J2etJVkmLiKfgEcyDoC3OzhOb53H6QWIdrBCbRrrNSDdtBAiQGdXHhVTgIIAFN0N7NBMmLAFItapUXBy1h6qi6AqAS/gFMBTCf6tAOfLPEdU/QdL5mgrDzExPbmUSIxD0F7lBOCGJDgiCe06o4moTo9gXVqrwyla11HTPoxFPgaTPmt31CKhOVnB+RSI0E/T5xlnKF/HKvtgWQoVfYUN+K/VK/RTuLfggOi7qCuohJ15okzTFnMk5bEP0M9W8oX+xTX7axX7cXWC8A4NwOMMkbY1I9RH3HuUQ9qkmipAl/81mAqbi2ma2L9hL992AIgiUc9EX6dOtkQAqfB4EU0dZRd0RfIyazqo8ebT3pysobMVEg+ujkC+ohyh3pR/nTF/285jLm4BIm6vM+gqmoH1iZBHNT/iB9Mt5WHgP49vDooJyishCqGlpivINVwJcA7TA52PRA1UEESPnfqFLh1VAcCAA97EnDAH8gORigAwA48GOVhVCpcbTvlQ1XaGPhYCqr/gAwldtLA1MZSGRkZwWbfp7Oyvhg3/QTgFW4/3a1LB88e9+qZ3z9+pXRAjyN5O/TszM7yd3AOuOxVXC6vLoylX59Mymvvn5dnn/x3EBWqLgzmwP0OTMgC3QM/VnQkhX/yG97+6hacWv9Q1fuVn2kfk+2FtR53NugD/4QTIUqFPhM3YffrK5FUBfaIf9TbsEb0PWsUKOVpJgojgpcrMqke0LMy8Efi65SDfrAepk+NgBgrQQ0HheAgdAv1uf07LQ8fPCw3C4dAIIkdL+3Vg5Zuv2ycdZKFZAD8AfWBzziVTRHZosgM6hAZjYFO1Sr9gE6oW23xbBTruu8IqKv8UE5NL49cMBVnROS9cE/oB3WEmMh2EN9auojAicJ5GUSPk+wRTu0VfSdHSi3ZzyEEWJ9L1ABy6oFTazq1snpqVecW63MN4PfgP6vrq8MoITJ0Y5jDgBKdfZ/NjegICZOfj4+ODTgFwDbADoQIESANkCSRiPI6gK0Xpp/AhCRAZwQEzKgwsg/G0CZgHGvgmD6b4E2AL5yHpnPAFK7KdMZKlrOHVg1dzAiqluhwoxVq9rdMaAVxu36yO0qKlC5noV/tVPbnZqzsWOgvbEBqgimoi5VWYm2T+0m90fK39S7lBnXI+s+rOlfG5frQvdp+tdaGBs4jzyD+UW7SPtA2wMQBvQUgHHkGyZVoj/6RuB5gqTQp9rdCKbCGhCgCb3EeaLqTvQ9Oh94zdeBf1Zt6tL3Fvqvn/M6mKo+0QGqDJBXAKB3QCUr76FPyBeBTbo2tKf8jn4E9z3kd641bABshfomGk9hZSracPZJ0LGu37r96+fs9+xAGjeCqWJb0SeJfobubeiX6R5H9/bRxyHvmQ6ulT3RRvQZVSbW6QzRAogKAPDqT8D3WwEYNC37o51yfITqxTj0AKCqvfLs2dPy0UcflvefPS2PHj0wvYI9y9HxcTk/Ozf9ikrGsJHgwZOTs3J4eGIVnMruuFxcTct//z/8j+Xv/u6X5b/+1//K9g1/+MPn5R9/+/vy/LkDqsoO9l/jgoq3WNtDALQWXp0KYCroEtOz8BtGSEB2QNUuKt9hnwcJXO4W/M98g3rIgB4Gw3VRn4lAK/p+WBvYWOyTvvvd79pn7E/Y98NHD60i7+QGoOGl7XNIa64l7QUrzNF3xZrRxqi9p5/GdlQnYWawbwrgxt4dvgBATdQZuI5/XhHZ9xprOiqg4nXvYnrUwLEOpkKbmDP+0e4AyP3973+/oNKiVcyqPkG3x5aqoyqH1Lnq19qeeZVXelPfSPdS0WfK9llryqoCFhjTbz1PnlB/XXUj1ynKYexLggNpPIZr0fqd7e90zLH/uL+MOifan0xHtWhIXRTHRL832gQdS0v36Xgi7cjv+F73SZnu03biPk71uI5D9e99wVTZnDKaZ3wTaX+XV/ybbE2oQ5RvqRfwDO0i7RpjH3u7rvOyfWpcL/7NA5riXpXjyvYstE3Z+CNvb5v3NrsZfTm2l+mFjO/id8rXSisFU2VylMnhprZ5Ldp9O27JXcg7a9+SubgP0Wf1mehHMEav44zyHNdr0xgyuaOej7GP1rq/7fdxvPq38k42L9Ie13hIyCYdpGPDM6R79NXYl8pGS36iHuCzXCvG2iiHymcqxxmv6XhJ/0yeeJ/612qz2TbXUm1fXK9t7Svf636H30d/P+ol+jKb+CTTMbpG8dnMrqrsZ31l4/TdX/8+XW1BXCu9pjqsJfcZnTNab/oukw3OMxsD26JNj74Ar2+yb+rTxf7xvPZPPzDyQrRZkSfuo1uU/ugXfER+17mrLo1yEe39fXSVxpn5fNQFOn6VrRYfp7wX4g33GVvktcjz2n/k5ehDZP21/EmVe6UFdY7K6ib9vmmOkY7kQ+pVfcfB8Xj8UaqHSwdR5ynvR90b/dMoY3G/oHzWkvNNMrBJB+O5qGsiv0d6b9Lh5Jm4LmyTfUX/K9JA/479sQ38HsBU95Xk4b6BAgMFBgoMFPi2U2AAU33bOWCY/0CBgQIDBQYK3JsCf/M3f2Nv9XXzGR9uBVzjM63Neh9UfXswlW7ks/5aE40BAL0vjhN/Zy90NgVlNVjXejGXBT+V1hoAyWiXBcL4jAYPdJxZUE8DNTGAocGwSN8YsNN7YyCsX2NPgmaQkfelYCqc8lqrlbV4LJuvvkRvBW3iPOEcMgCVBWViMJIvIDYFlvVa/9mTunX+OhbSOM733gIrN/JFJ+mha8Bryle4ft+AWhacijKkMpCNP9JH+XlTgDPjhYxvyY+Uvxjc1BfFrZcNGiTMZGrTOt3hsZpIEuVWk190/TP9oM9qgFJlWPVGlN9WgF/v4/NKE5V98kl8car0VlCC8lS0JexDf+sLRDyrSULU23wpQj6+jw7TtYx04Rjjb9Uv+nyck/K33hdfAmn7UXdtkinVSarfNKCsfSk9tR+lrffn4CQCRPCi3RLE7EVQD5RRPa3r73oMbfSAlrt2yytTrZYzS2BFUjISywGoQpIjEqa++OLL8oc//MEAVS++emHJvMZD1QbY/PEiEQmStU9fc++t5gbYZ5wMHk/Iva/+vEsff5Lzj3KA6kKYP4MLXjBKKg/WE/N3AVAzMJUnBav+7SYRak2xOoOv/fpF9mfJxfWM/nUe9AeQnIYxj0a75ez0rByMUTXKgU/4zdw29GWJn4cHZYZKFbulnJ+fWbIiwVFIgkdCMtpjchsTivE9kmUfP35syZX4jHFjnkiAQ3IdvmfyG040By2Q+Pjq1avy9ddfW3IrkwlRqQLAOU/GQLUYr3ZlYIkKpsI4AKbCKbuq251vPPHUqpktF12iMGgCkAXGq5VPkPSH+THBH7RU4BH+xjVNEET/6IuVRHoAj48ZfyuYCn8zAZ7AQPKbvkwGXXAqvtoCyLMlxuPk9grS2QewZOSgq6hXlU9V1znIpK8qkfkhGJNW/kFbfAnI5Bjyr55mj3sIHCKtuC7U49mLRo7VfSzXR7bOVjnNgQFoV0FsfEYr40Qbpv4OZU715XTq4AxNHlU6Rv2Mv8Ezeuq+zo96IrNZma6P9oj3RBAJxki5QdvkIyacYk4EWHAM5BdNiKY8ki64h0ndaIP3co3I89Fn0IRN8i+eYUIwbTOTc8jb0d/LfLyeb72KHCpTsDIO5PngwBPjoVMUTAUdTOAK+sV4QDMH7lQgVFcFDvrPQQSWAL2zW2Y3qJq4dEBVtTvLsjQQ02KO6g9e3QZgKtO3e1Zmx8A3CwPS3Jbl/LacPTi3yj031w4QnS9m5fGjJ5bsjfsAvBkfjMsHH3xgACsAdtC+gT4NVLIo08mkvH7zprx8+bX9AGSFcXTJjNBtq9LpARs3qjJh3FXH7KMyBKQJIIUKpsI6qlzHhAPQjGA1yjf1BYE6+N6riPg/0FjtARO2qScIwPLKSAcm0wTesj+uI9oBzWA78ENAke5fFjOvIgj6mq0oq3J1eWVVljBWgFyOj0/KrQFoAc5xeqMP/A1VORqNjY8ODse29uBD6gHb11X/xyoXmb5dGJ/ABpv+n3ulMpM5VCnaHxt/eAWzqfkDLsOsuO3gJYCPDg8FTGX9ovoT7FSxNsGvAJTRDsJO8sf8nKUntFPm8RvfgV7wo2jDABwBzQmqQrUW8BqqroA3xgfg0TPRxvsAACAASURBVGsDhQFohMT/46OTgipFkLcZqmKNvGoa5mg6AP3DBhkNpmZHDdxWQVSdHi87Br7Cj4GpDg69soiBMHfMZpn/UAFZsGMougN6j822GyKtyuZOWYGORiWrXeO+mAFsLB3egFbmX9WKTO6MOZDG/m8gDVRGdTmGTAIwhXUEkAzzuLXv8Z2Drhz8AOCez3c+nZYRqoIBRAgfrp7kzjlTZ+pvygj3LNS7mohMX5p2mPaEwDP1+23eAqaKvqiXiO3B1fC1sz0Fqyt6JcJiaw59ih/wC+095I/8SN6ivteEQ61gRztAXQP7TXsGHiUYo7Xfdpq5rPl8ex//rg/fe769LXG/1+yZARkd4EOwJ22ZVszj+mR7urhWpA3XGX4pbWfcr9N+sqoOrvPgAOpN9fHUf1Db6GsIgfCqd5mvF30f5b3W3oVziTxGnlG/KPqT7I/8QJ+Hej/6DNThfV+QZ4CkjgyYBBu4s4vYGKwWKhvtlZNjAK2gjwHO2S1/8p0PyyeffL/84HvfLU+fPjHwo1Wemy9MdxhtltDv0C2H5fzh43J0fIYdLcrZlqubRfk3/+Z/Kn/3d/9X+fM/+4mBuV6/uSr/4T/8rjz//Mvy9auLMpvD9ywGntob7ZvdxogMyGygzJnpBYx5dw/+vwOr8WM0Wu2U5cLnZjJS98U8LIG8RtsJecCPgs64r4B/gMMp8AM695UZd8zeO7jJxwL2oEzpXoL2nL4i+iX41qpAV2AEqzcSJI0xEPwMuQVIDbaKfWA8GBeAVBgn5kWbRR8B9ozgKt2jZL4w/XL4MouZ+xT44WEHuE56fOc73zHbpj5r3JfQ/9XxklcpZwZ5w8EVNbkxjpF/ZzEBvZbNTXUJ/SO9747uDjFx1Y/sn/4ax6/6sNcjtdyWxCzu6s3+G51H1m7sI7aVzT22k801G7veR/rFPQKe+08JplJfkzyp84l6WXVoa/x8RveeFptZ9QdxZHTNdK76Emrbs3282gS9N/oEme2gvmK1WtIdtKe8cH9H3e9A+nroTQ3MtdZRx6AVPJTvI9/oM7wvm0uL3+O9rWcznlP6sv319fRvOV+VVf1eP0d/AfZEsaZvOz6OkX1k+sZHWStc1v2w0ivzgTJdF2msz+max8pUfE59kmgPWjyT0Vtj3vdZ37i27CuTtTjWTBdmvMK29H76xZS1Vn+RJzRuxfZ0zp3drDFnxul07JnOwvXYTgQRYYxxPFEXRt8yo1G0B9SxHHuMQ2Tjjd+1ZFznreugz2efdR6q97fpkkyvtvRHJjMtHsvaMDpuqEwV6dz7BOvxcfJglPvs+/vYCn0u4wfKmMYV+YzGmfCdyni2flE30BZl/J7JRvZesqVvVC9t870yvqdvwHnTdqs/RxlTe/Y2Ng39cu9AXcuYkNI700lR76q9iHLf4sdtcqhrqnTOZDz6WzFGkPUVaYVnuGenjmNMhdeifFMfZfx/H/kkbZlPgLnFdwrcD9N/UlpHuW3ZCNp38lHG+7rf2aa7oi5XWm5b73iv6po4zriuHH82b+XJOIYoI9EfUD3Dz5v4k3MYwFT3keLhnoECAwUGCgwUGCjQneE8kGKgwECBgQIDBQYKDBTYRoG//uu/vgOmioGZGIzaFpiMm2QPKHnSxLZAUnw2BhY0MBs31FngMwugZPPRwIW22wryMkim44sBiIwOGsDWgDsDFNnLg0izGKjX8WYB9LcJPMSgiT6bBex0jvFl9p0E6FptgnO1pOKdvMJIRvdtvBODR/zb1ra+vG8F9jcF+lr0j8FKDyz6yfaadJXLg6MEVJa2BbiiLGswl3yuyUGxPQa2I6/F4B77iWvf0iXZ/GIgLfJsbCube5TDFn0YQGdiBtqOdGi9lItBT5VP9teiQ6Z/tD3OmS+unT88uUPnojyQydg2uvN5tM1EYw3wZ3yK794myBznSvoqXdkPZUx1ZPaCsMWP1MWkFcepeltpFvmXchF1f0vvZzZim92MMtLi1chf2pfqWq5H64UU7mVCcDberB9vEwlSNRm8nprGhGtsmb0iEhLI+goL0cb6gfl3T6PteQxAqiVaK7u7K0s8Q7L49c2NJW/yxOsvvviifPbZZ+X5F1+UV69fWSIn8nT1ZHok3dYcWUsJ4PntnkJpKFWvZGXoqr4qlNIk8gltNF+GZEk0ykP6MmxeE8ysilStJGVjqZWDOD5L2reqCzXpTsau8yAQy0A4UuHKKmAkiZRlx5OMrQ0moNbSVUgm9upFDuA9OTm2qgpYbxAIYzQZK6jGMDMbONpHVa9lGRnozZPvkThsQAkABphMg6R9VGYZjSypEEmNACgcH3vyLD7biqCd0djbwUnusOlWccIBD5PJtLz6+pWtt1UtQPWHXYD4HKSHE98tMXd33xOhkbxvdPTvAfhDXnWq23e8uhcyLC3Jf4wExIUltF5eXFiVEEvwr0n84EdUiMFYAW7wKheoyIFmdguSvi3BcDqx5HOAF6wKzXRiyf0GGDOgAZIsR65rKRdIFt91eppc1CproD+TGDqdX4FgmQ4xcJgbzy7ZPOoM/q0vmyizkGOtRtTSmRwXeZ0yQt1LfcIkEdowgqmQhMWKQNFm0b/gb/oC3raDOfnSkUALtItkUn7P5En0geegR6gjORbaBY6ZNolyThAe9RsTUTg30oY0yHyG+MKXz/B7tU2aREL6Kh1Jjyw5nZVBcI+CYrjG1NnafwRSqZ2n7cU9TLjtqvNUcAnG66BHX48+IdgTNtGXnjxNXlA647uYOJ75j+RZ+mpIUob+wQ9AEEg8xJgBXAEQBpWZrFJQqHRAHwdjw3hR5dBATbXaDL4nMA06agTgDOY3n1uJO+O/Wh0OY0dC/u3CATWWxEn0roFyvCoJwBmogAOwysOHD8rxyUm5vrp28N9qWU5PTsvR0bHZvcOjY6+U9OhROT09q8AB19OwgwDjALhwczOx9r788svy4sUL+47JAJ7U3FcuUV/RZK3amd3RvgFYSgX1uGy53nSwp+uedT3h17s1WqIaJPR+X/nCaGK2wKuzYSRoG9WbsC4ApFHfYL0AZAAfYd3QNkF35FlWbyHgljxD/UGdYtW3dke2Hm/evKnAjGV5/fpNefPmtfkLmP/BwWEPkpGKVVYprFYPtOqPNk4HomqSA8aDscBeur4EQMqrjwF44/wDAMqx9YX7CTzBb9hX9SHMjqHS0gigDgcW4TPuwTUAZOFHUP7px1G+oA8cDFarNt7c2LOsRobxg1ZIegdd+BwBbKDJ5eVVQQWso+MTq0B1dvbAefsWQE1UoXLAF+SF1SNRfQrrRn3EpFfM/+rq0gBslG3YQ3O/TN5nZXW7sipOoI8l8lcdArCgy9luGR+Ozd6aHBuP1mJQxqc+HgMIwgcwO9lX97Tv4QMARAXggtlWgAndv1LAJ7Eo8Hkgj+6XOg9DduHTwI9yEO+iA3U7n0KuZ2UKEPkKfpFXFFvVim3kZQN/W2Uzlwf3Rs1xcP8L+34D1PtcbIydL0vQkHiz1anr7XOtGltBZd5erXhKv7ICrcxWC8C+HplQq6jtWvVRVKKC/jHwlPlbDrIGD11fT8tkAn4E6NoBc/yxNQh7VK1SqjYA6wrZJ69DhxEQUl0Yo5RXVF0HRpnfX3Ut67OuF751MJ1+53rQZc1ly9eb8gNgn/mMy6XtPYzXJ15Jh1sHG0UFoamvo3ZGfSbwPe2j62Q/9KEGM83fBg04HgL1QE/6RbrfX/fH6tDq3sJQRQB/GM3qPkJoF20h9Rrb1P74Wf2U6O+oH6V77s44yCFb1E0KaqE/pnEE9uEVc6HDjk1UwRcu37AlAPV6NarFAoAfVO0bl3/2X3xSfvzjPyuf/OB75b33nhoo04Cd06n/VDsPmwNA7YOHj8vh0UlZLLCnOCiL1V7525/97+X//fX/V/Z2RuXi4rp8+eLr8k//+Gn56uWrMpmgoh1AU4syBUBrF/x7bIBk2w9UQLXbkCrTVqVyxytTGROVMp9Bx3mMyfZksB0AZlabTdsIPYt5gyeMLmi1gnkhMx9++EF59933DMwKITH7DwKVYnsQA4TPl2V333nQ1r9WcMY9VnUT4NS6YB0YG+CwCnTCM1gzVvrkYQH4nvoA4F7bj1V7z1jAs2fPrEIUDtDgoQrqYxI0rd/Rz+Neuds3172z6Q9UObQqqE5DyseHH35Y3n///YJ+WfmK/Eu/hvdSDzEGoXt2F8+V+RK+H+11mvpCKi8xJkBZ03vYrvrgtg674GUHkq/Nn3JdCUT7r7EwPs8xkpb0+eIY7QCWurdXOdXn1F/keDg2ziGuGe/T7+MYWn0oTfnMHZ81ANo4DtBCaU+dxuvZOigP6LjjvZE+XLe4Rrqu2i9pT3mI8+R68hnlM7cTfYXJFr11zGyP30WeVNuRtdf6LrMb9EF5kAnu4X6Scsl9Av11i3ugCqCAiiI/KW2V9yLvZ3KSjTPj8U3ftdpQvtTP3Kf3scw+zqnrrXPG8/dZmyhTrCCv6xTHqzyq92XjI39G+XEHhf7D+hnTrfZVtu9L36gbN7XR8q9Ux3Ae1FWqZ6NOu0tb713vi3ONul/HG3kC95Jnox6Ma492LJZgfsP6waRx3pm8rOuNHgSlban80GZmMajM51Q51LVVv7RFC8bMMt0S/drYduTLqL/iWDObsYkXoz7fdu8muYvPcmxZmxkvZt+R7jrOln3kvRY3lgMz1G5H3tExtgDI2by2ybrybEs/ZWun9lB1E75vyUbWPuep8VTeF9ec9FE/kHyp/NbSH63+I79nvgXbV7uJ+2hTVI9xfLy+iVfjNdpqPVyL7VEHRF2c+TpRZ2Y28W3GxXupv+Jek+vIOUf/ife3+lSa8x7QGu0o0FsPsuBY7rxzCZ1ss0eZLotgKh5AhXsJpor7fm0n2hFci3OJvKQyrvys8pCNld/pmnAdoo2Mz8f1wP1xHLrnz3wh3t/Si5vGkNmajI7k58yO6f0/+YsfD4U2volgD88MFBgoMFBgoMC3jgKDwfzWLfkw4YECAwUGCgwU+KYU+Ku/+qsua0uDuq1gAwMkDATEFw6tcVhSkb1g7wFVukGPQS32w428JkLjmr5c0M23vtBsjSULbraCFjHQEIOsGiCJG/4YHNbAH+mggQjOSUFIkV76XNafvqjFWBnk4b3bXkpokEYDJlzvLGiX0Z8BVPZH3uK6epDeK4zoWsc+tW3OPeMVbUN5lP0jwSkbg7YZA7Ma7MsCzBn/ejLSXTBVpLvyYJzjfWSZz5NnOA9NdI28q4F5BiA1yK0yprzItY/tZWuj92QBdOXnyL9xfTU4n72E4PNMGFXQEhOS9aWY8lbGQxoAjIFm5WP2G4PBKhv6mUnM/C6+IFE6Rj20jV7KRwzMUvay8SnNSY+o67PxcC3YH2keE0MiDeILv6j3GAiN8qB6kfowezmiAXd9UUHwxaaXDBm/RX2+yS5leka/i/ISdYgGt6M86ziot5CYhXnpCwOdM/qLL909qdQTxdEmnvXqPF59AjaZSc18UcG19fYI+vTZkA9UP6B9VKbaq6eOWzUJVAyZzSzR0ZN198vLly8LAFUAU332+WcGrJpOkLwMYI77BSYbnk1Yk8RqUqokVi4rEAf2wwC5NdEse3nFeaNtP6m/9lEXJ7PRCqqwyhKOAne6I+mNL+0raMaSzenXIKkYVUaQVFyTqWB7akZpBUXh1GI70nwNTKu+lFfsQuI884Y9ycPlqT5Xk2sJhMC6IsEViTyWoA6AU60yMptcO8iqrMrx4dgqU02nN3bqO6qvAIiECh8H+0gK27FKEl41wBNIHeRwYAlCGBfAT15hYmXJhZYkONotpydn5eT4xNYeCa1XV16JA0m8tCNYB09cR9UOX3dUn5hZ5Yi537eDF2ZIBAYYbD3Rh+AQqxpgyXhe9QLEnS1m5frqqly8flOOjo/L4dGhAaMscfDm2qtwoFINZGKxKCuUvrLkXIDHUIVqXq4nN3af3Qsw1QSVUq7L8elJ2R8fWLI/7UsnE0jy3XHghiV02wtkXwfKE9cPoAok2Ef/wvgLlaiqr2J8VGUj6hLqAH1xCzryVHq1G6o32U709TFGJoTQLtAfQLtqOzl3gBtAV/zNhHzycD/XHsiJNlC9BaALvogkwAJ9oD3qN1YQY/tIlEab+BuJohFAQ9unlXkULErfQHUwX1xy/Ky2pS9Jle6Zv6L0xJjI4xwH7RtlFL+pE/WFL5PZ3S9e11H4jusVbWDmz8cxW/WZ8bhWY/E9GMFbDx48sLZJT597XweQ86AfRRtCnmaSfuRP2qJox5xPAFJ0ebOE6dt5rSpUARYjT9hzfoRtcbvFsTjowwETrG5EHwvPcG6Yi1fJGRl4FMWmemCqgzmZQBx5H/2jkgv4jknR4M/z8weWyI3PmDuBQK5798vZ+YPy+PETq66Hyhd4ngmLGCv0ICpRWfvHp+XTTz+1n+fPn9t8kfQMe4ix4TmuOxOXjd7QXZClg0OrROTGs18B8g/1JNafFaWcrg7uwEO6J0IfnKv6rDwtmSAk6EqnM4AKrjsh1wQuEbwI3iIIkpVx8B1owmQI0A9zBjAIVTDOTs4NxItKhgRS4vNXX31lFQ4xLowZ4CoHhlwbL4CnWFmR/TtFlh1t0CeBXQARoRIG6DmZYC0dFAjgLMFsVrnxGJUbDwxcdHHxpkwmtXJJx58VXLSCjCJp/dCeAcgIPo/ptZtJuZlMu+pA6Ju6DHMwkLEBgPwH82YCvFYcAf+wghB4mzoS96IPjPv47Kw8eviovPvuMwNOwzaqbICW6BPfYRyPHz+y57AOAI/RDtBmox/SDbYfQCqM4XD/oJydnNk12h3QH20DxAK5xTqZ7NXqirRNsNX7VpXO+dIT/N0u8G/7Dr7j3qgsAZYwfwCgAvc5KK9ejawC3Su2CauO9tEP6Iz+0TZBgKqLwcPwg66vr8oMlTMn0zJHNa/Z1PgJP9Qx3FNQx6uexme1l9RfauN7m+t8uW6Xa2lSFCjqqsf2YEiz8xWQRlBXPVFAqiV4VVjIEeTs8eN3jOfAQ/C7URX2N7/5TXn+/FV58wa6BjoO645qag4aBLiV9oA2vz98wXUy6GBruD8yWYZvCPAmgH6shuOy586rr09/iEjnx1Yzs77HygBU3lq/B4edcB2EH4wP42eVLHxHXYC1M8xbVY+2ZhUwFvfh6uNQm3JNNSanNtfBVMdGM3xPH4Z2PO4f437ZaVRjosbbPLShB+TZmHFwgMROSQ8m2nG85En2q3pF54TxKphK/UneF30LtEXfj36N7tv5He6zPd1qpxwdnZi9AV84wBV7NmDGoC9X5frqdbm9nZXz85Pyk5/+uPzLf/lflu/96XfKs2fvlbOzExsKxvnm9atyefHGdA/sDSoAPjh/WMbjw3J9My27+0dlfHBaJpNFef7Fi/J///2vyj/+9nflt7/9p/L7Tz8rl5fXtp+YTBflZjKDt278aQdY2J7OdQp8d9hW7nsMuEeQp1WMXJXpjVcnNP6ph2KggnHPn75W0OPUIb6XQ/09T7yDrH3/+9838BD9RvcLxybWAFgDHIv7UWkQ+xBNIFRe8OqaXqUTfKqVVblerGzK3xg7bACeAU2ND1cOOmY84KOPPirvvfeeAap4L/pV/RllhrqYh1dxnORHe3bmh2aAXtBPGAu+/8EPflBQlQq6C/crMJM6F/eSpw3MXtdK90HkX4KpNCZK+dCYgcoM21b6qgzH+AfuQ/vQg6pPepvUO2b6rMpWlL0sJsF7vDqr1ule142Ux2h3CJQmbfS3zi/ONeoc1cOqczhfpV+kIWmu+kX3E/xex65t6PN4TuPLsa+od+O4o+6Pe2RdP40hkVdUj8c9jrW905ca37RHYz+qzzsZIoCyEuY+e737rCvuoc9JH1LlirLGd0fc4yEUhJiL6vysv+gX4R7SK64t15Trpb8zXsz4d9N3OlbSj3LIebK6qyYyR73F9aG+495d5xblVvUKPrOaLtsmD3KefF5pxDY4NtW3UZd1PF73djxsSmUjWzvVzZkPpOONc3pbnuQYM3lTnaz3tXSK6p8o39o+PkdaZbzFZ+K7DdKkRe9sLso/9IuyMdJPVN0W11h5j/4uxqg8kfGF6paoH6PMqGxkchL1aWtOOu+Wvld9yTFGvszsZxxzy1ZH3a7P3YdflW6cpz6XtZF9F3V75BPlX9IXcWPEd6KcRd6JvH8fva9raPpIfNb7PK+6TnW8yqqOS9cfvhr1bZSNyFtsj3HYTbLBtY46IuqPSC+1O2oPog6PY9WxZPKHudDf7NZUYjv04yIvb/pbwVQeA/G9JvrXNYz+keqtjKejLt7EU5vGx35JR65F9IuUp1s+ROxH+Qzt8h2l7oX0IK1sH9DSfVHPbfJrtF2Og/4n2qevpGAq7TfqB/It94KYJ9rN9vMtPyizO5HG9CUw1mgP3lanqJ+i9ibync6b6xnnn+lT5SPOLfojKrecD+Wh1cef/+TPhtzwt1E4w70DBQYKDBQYKPCtpcBgML+1Sz9MfKDAQIGBAgMF3pYCP/vZz9YqU8WNcAxK4+/4AiTr8+7G1pO4YlAnC+BkwVwGobKAQGvO2o72EzfyDLbrxj8+q0EdHUN8oZeNhUGILCCdBVyzIAcDVPF+7U+DHRrIelueYBq78UL9j5/C7H/4YfHV3apHBxtPrL38Q/K3n+DrZwyvP9KtAav0WIUHP88x8o7N2RmzT7BPJ1VPDTYC+n/YN5ImNHDPk/d9+N0Iu77XA/794LMgv8oIT03WYFDGh/pd5OlWYL4lKxoEjEF4HS8DdtmLYLQdA8zkw/gCVHVE5O0YcMvGk+mUqHfuo1O0b3xWOmQvy9lHvHd9rZ2v9R4N1DN5UNcv41cdP8fV0gObZHgTfWMfyt/68jq2r3rovvon013kD52frjeuk3Z8adiaj+q8VuBZ+SZ76atz0RcJ2VqoLEX5Ux7mfcpbOj6leeRr5bdIv0zG4/NRdiMoj9eV19EGX7BocJ56iRUr8AwSiJkYRXqpne15yHWyg3gioMorX+FnsZjW5Hec8g0AFxLzXZ7wPBJtkaT75gKVJt6UizcXliD95s2F3Y8qQZPp1JOFALDZ80TdFaoKeAGmegK84ZAsqc4BVaxW0FfQ0vXiOsSXu8pzSmulga+/2z6rPGCHk/e2z84ftoQ6pw8+w0qxdoLpVczfDzW3HBuzcW5J15M8mZxXr3m/tb16Qr2O09d6YZUXTL46Oiz91HIAzWoisxEMbe2UMt7DNVQkQcIjKkyUsoPvrBqVJ/Ajd3NlBa6WZbG6tbUYj8Y2GVxHohqe6YpE1DnWc/VtHZEMiIou02mfPMcE/o7XK31BL+PFJV/6OFAOFOprtPhqMNnB17+OAS+j8CLaKk3gJPuZAcS8akZN/l/Muxwn9GNrU19iGbityg6qUKBKFX4AirCqMkg4R6KxVSroTzv3KmqgpTNoL8PurxiIu1aH6fQlQBz1XpcxJAX7s1aRwqpyoUKLgyCZ0Kv6FPfaOmCcBlDxl6yUeX2hqy//VA9H/WJVAEKVOupzfUEadbzaQspY9mIXbfClJCtg9HqoB82g+g0T4VHBB+07AAs6Zr5WtQHgN6+84vrAwYT+j2AGfCZYiPMHvfRluAKq4qmX1KeqZ9UnUN+cn9meVgIgYErb4QtxjkV1Otvy5HWvehZtYPTNok3A/TE5SO0hwAt4Bn2wolNfD9CriNF2OY/2YC9dY9oVlmNRH9P1qY/fxwf+h7ygmuHKq0fVhGXT50xI6KoLuY7HXLCOl5dvDCyBCizU1Uh4NgCkVUK8LdMZKvlcliUAk6vbsgBIZj41/pnc3Fg7xh8VqOk08koYpBmS88GL4EEHlKKCkAOBrq9vHDDrxsX0IMA0jx4/Kc8++NDANPjxNrxik4GpLq9qVUYAWeflDezh69dmD5GADl2C+6A3ofdQoUcrw2B807mDCfcPDi3JGvdZ5RwAX2qVIOgXA8Hso1qfg6dAe1QrghwBBIDEbehIrB1oDh2GNrxCIBK0HbQFGgNEasBVs1FeVWa5XNhhGCbTtQqU+s0YN/55AkS1L1VXkSfxm0AI0ApgXtgg6nmAbDBe9yWg+x2EYzoegF0DYKIiletKJoODhvjBffSbWKnJ9KxVuIKeqTaEfoqBhffM3oHHjO+WACTNapUjB1ajshIS+g/Gh2UyvfGKjpXHoYPAN7AZ8HeAHiDtMB/M0wAoo70ynUxsDuADX/dZ5T/07xWrsFYYHkC94GlUe8R80YdXcfPqn/AUUI0R4zIgsVXI8qQ7JMgD0IDfTKyAzED2wB+gx/gA8lBszVEJhvzYVT6p1Z7w/NnJaXn84FEH8PaKTwAmgeY+B6w/5ktd69W1ro12Dr5zmSaAluAcqyhZKxHCr4JdhRwcHB7WSlcO5KauM92In/0euMx4g9smt62oxIWxYBxuB4r5nctbBwdZNU+r0ubfGeAb1Wrmc1sb+5lOTS5YnQy0MLrOvMKTjakCFkETgtFop8mDt4uZOVidPbT4ifsj9SwB+9v0ioLFuspIVrdprUJXVUVd5SbzI6w6y36Z3ExN7zkAGj4H/AaArwiodB1m+r5WsnIglFdJgvy6jvMKYeA7A6yZb7UygPnV9Y2B4X1dCFShRaj782pDWKmetsjtWnUiuzhPrT8m5alAi1ogqIK4R3YIgAHBpOIo+BDr3FVQ7WJXfkCB+d616mEXc6qOphfRquvAimrmvK3HpzwR6qAcHnhVOfDLZHJTwZg94AHVVY0PayyM8SYfgx8CwOpd9eiKbl/TVwrzilvmy0lFW7XlBMjqd2v+aHfBdyfQGQS70Zaz+hbXEOPyuC3jQ31lOO4FKWP0b91vcRqPcDjDjvulTm6v2AIzgkq2gDHBHwAZzk6Py4OH5+UnP/3z8sknPyjvv/+sANAKub9dzA2kCTAo+jNg7/jQgEa7e9izQEeOsZLgZAAAIABJREFUy9XVxMBT/8e/+z/Lr371D+UffvXvbR+yt7dfHj18YlVuZ7Nb59XZvC6FL0C3t+0AgO6/26ERkGmsX7Wz8IN871AB2XWXYjbW9AZAW1590vxHxhh3ivkFqG75z370o/Les2fl5dcvbb0BIkKFQehR2DmzpaXY/GF3YSsI4oIugn7BfaAH7A9sh8ej3W8zEGStsIv1JZDqZnJj/gX9Yqu2WO20JSYuXd/+8Ic/LE+ePLFx8AADq0BYAesEXR1WO2oHSGDPslyW/epPOf/4/sb2K+bPjE0PoU36R7AVn3zyw/Lxxx+ZzLo9r5VEsfcUe2Hzrfsl5b1+P+P6am/HqwTGdwcxFhP3QRoHXZOv+keMt+B5+jOug0W3VN2l8Z7en14HRem4WvEIVk9jDH79dz/aPq5tI6q6rupYmVQfl+/j+q4dHFxYn+7RqNyMr2VbrD/bvyfwSsQ9PWrL3fo5aBEHqegeNyZ++nrXschBE0pTTimuLXVSXJd4n+6ruL8l32Txb/ZNf5ftd+OwOIknyGrbOo7O/kjV94wHtG3tT3X7elXHngfNXtZ/buf4TqbuCbA+ne/b7xNIA/fzPU5oVdCpG+1goXrwkdhGeZWynrzL9zF831LH1UXAlJ/qXmXthAjlWT4rc9u0nhqfuLNO9AFkDaLMs+3WWuv68jP7UV3iBwHsdPE67IGNzrWiqfl5tTIq9/70DzWOzthR907M2qgybiJW/Y1wcGXHB0EnKX2Ur3XekS/ZViv2uomGrXFofyq3lH8FZEQdHeU30/FRjuI42CfbinZB5xTXHNcUYBfnz76VvtqfjjfqtSjzGs9R/RJ1nLZPXZbpzGys2RpF3lD9pfFBxnla7ao+JY25nio/0c5mNjST7cz+RtpoW9pny04wZu9zorKqFYfvvLN2ewg/yt4HrL03Z/HzPqrtdPRn6EPx8DblwYz/Ig9lPKvrlPFci4doA7Rf3qs0jnLD+1tj5/3xelxLlUPlx0wvZfIfZSraYdUHqm90/Bl9yauMC2dykfEufZhMD0V6Ks0ZG1adx7lom6pjIm0zG8Zxsw38rfo86qxoJ/i3ym6kY9R3nFfsJ/J21D96Pcq3yvI23z1rN8p//Jt0aNk6jod2KspNS+fie9zLQx5Vh2bPRJumvNmSOZVtHWf2bNR9mS5UvsvspPJ9ixd0LfUz7RrpqD6PjiWz/apTIq8MYKoWxYfvBwoMFBgoMFBgoMA6BdbCewNxBgoMFBgoMFBgoMBAgTYFfvGLX6yyTbputmMQioHZTQGPGAzw+H0PVODmWIMA2eZbwUoaINoUjNFxZcmGcdx3x9oHOhnw0ABODJ5E6vKZbI4aGM+Cgq2V4imyDFYw4MC+Nr1caLUZ193aYpK3vBDWcWZzxXf6MjTOOwuSWjs1wVx5LfIA22rx6H1kW+ek7cfgYGwrBjizQDWe0aBPfGmR9bEtUNYKvildWwFFDV6uv8jzJBjy0TaeUHrzZWpLZlvBbU+g6U+/532UyU2yma2FfhcD5RmfZEHRLPCr9M5eEuj8mbQeeVZ1yqb13cbHGb/EwPgmntc5x5ckeC7qCQ38qk6JtIu8n8k071HdrLLBviJ9YqA/6jZNbldb1KJzXM+o7+NLDR1vxldKi2zseD4GwqPdiO3GlyAt/lG6M1lYbWaLXzkePsPT5WPSCl/UUH40GK5zyubXJVkYGGRhCey3tcoI7yeAQKteIAmL4AaAqVCpg6d445RsS3BdISELieIOVFmgipEBAwCWQPUfnnbvyVKUx00vajPd36JlptOYduLJdT1gysAwAKYZqKye3o6KCp59WZMoK9DXHKEKzqpJTrrGPX93HLGmQ5lcwfHp6dwmNxWkYKClehq6PWMAIOjiYkCqPUtgXFoVBCTyYXRoE8l3fhL7jiWRY16oHGNJtEjwszb8pHxPaEayryeke+WKRZlP5+XGKnwg+QYJRZ6QaYAzSTrkHOzbmhznL5+Z/HU3pJP6IjUhhqd6IrEQ7fk89jzpp/IR5kPQG+myqIn4S1Qhc9SBJ2ejuoyBp2A7/SU45ozEzDV5Vh/AEif9n+rDaHe4uiqn1AkEniCZkPxk9CXYq4I4CNhRsAXvobzjOcqpgoLIR2rHwEusfsd+9cWxvkjH96ycQx3Tj78CLCpQIbOVfBbjpS7gfJBgiX9ol6ftYz4E/PA0bdzPSjq0bTyVH2MhyAzPauUl0ERP72cSvINlvEIHdTorAuk60I/i3kRpjvsIfkJ7OHkfbaI9gtXUdirt1F/iemt7BFOpTY0v9Ol/RrsQfQaC7XC/8pWerKmyFn0JXGMbBHoxmUjHh355H+hB2w4ADMAEkHAH2jigykFZnlxpFaysAorLoq/Jbbm8uixHRweeaG0VZzzxGOCYo+NDAzvM5jNLbIcSg3abXF8UVOebzSbl4uLS+AoVkKAzkLxMugGw4mvt1U5QlQj3YownJ6fWD3TZ5AbJzA78tPm6cigPHz0p77//YTk8OvbxHAI4gwp3AM54pQqAiS8vLm0eGCtPI/V2luX1q9fl4vLCgFfGq6jYYwBDVPGqoCHLVrcSH2Vnb9cS9ACoQp+YC5K4TZ5G+zWh231x1wWo5rJvOq7TjwSlVsvmwCoHRYO+x8enZQWQRf0e4/SE8pqsXEF3Xp2qJhNVfUWQnldG9H+kN0EmTPRGVjdsFRLOAX6hrFM2CbziXBy440nX1FXUYwQPESAHnpvN3feg3vCKRwCEePITbJgloKNyp4G4V0ZX2lL8bbw/2itnp2cm3wTnOAgWNgdt7tt6o6IWAG77B2M7cRr/WEkHawUegs6FD0Tdy6QCs8dmg7zSCfUfZZ5yx2QM3HtwdOz7PPBCrZaGOUIeULER32MOGCeBPQaIq8n3TH5nH+iX9oP6Hf2cHh0boIr+I/WYxilcfhxMReAb/DvQmxXLsCZYJx60g8perFaINq09AIrBE4cOXHEAoOsItYEAYxntHJnS+U0GCL+9LUeHBzYeS8rcAVDRAbX4DL2BynWrFQCCffyHcwe4DIApA5lhTNjbVuAZgAnQNQBPGPC62gCzObN5rcTnY/NKWJNyu5g4mKoDqXiiufVthwZUX6NWxrHqpuaj1bF1hxsQ4NodW2DgQvhhALEjsXa0M67FBl1GKHMuq321U3y25PddX3PwEfxA82UcX2RgZerZ0b4DzaFrUGF2Mp1bxU0ecOAH2FQXGImFFQzU76Ho3/VJ5xgvwVvmN+DHEtJ7vcE9wbhWNTOQ3L7bAIAep1OATQGcdV1JUJjV/JLqZZ2HHRKpewCAgwoIJIp+DGQcQEfoKvKqg1wcPOIgPh4+4fsAEtPtMw4LwJhqwiXBRpZk7VXJvJqaHxqhMsZ9wrqdB7H7RGq1+QB0xflSnhUIorqFOpp+jvqwrbjW2tpan6weDB1G39v1tYNOUV12xwCLN5NrA0z98EeflO9890/Kx3/yUXnnnSfl7Oy8jMfw/+bl61evbBoEwgLMdnR8agDB66tZef360sBUf//3f1/+8bf/VH73u99b5TBUk3z48LEtASriArTkYCDYcKyB7YT8oIwKGoROhN7hupvthe+NUyYqCAxVkh3IWo/HMOCRV3hEtUDoArNV2JvVwxtOz86teuUnP/xheffdd8vLr7+2JHpUlHvx4is7dOT87Nxs8+1qafyFQaEaI/gKOuzq8rICwke+E5WT6rFeuMdoZPNyX5rVM7Hnhs7FPeABO/gEQNkqnwAlHh8elR/96Efl/PzcKlcROAXdAX1M+wkZgw2kPw1AF9pDG77ndL7FM37Ywb75RvCD0AbGiOdRmRKVqZ49e9ZVoDT9U/UVbAltvsY4ydPkZcqD2YZaKZjt6J6Na2q6TcAZtCl8Jsq87r/po+t42L9ei7LKe+gLR99c29B4Hb5H5WXwoY5ZP+t81uU/Hkmy3uu6HvFrlHveGenX6qs1ftJS9xKgAcBU8EXZHvcgjOvQBvN6BC1k/KDrqzPVscX5kIdwP3Uf90fKB3G9I51x3fY0oz4uqG23eATtMD4XY5ib+IoHDek4yDcxnkde5PyiTdZ+4notV14Vjc9qLFHjspHeLf6hjGR86pUY3Wa14rlRdnU9KVs6rigz7F/XJspi7IPXYxwY38c9Mp+lLiG9sniJ7sfZDu6jvoky0+InzjHOSeU7rlXmS+j9md7k/MkLmT+Q0S7qqkhH/Tt+1srf7DeuB56JPJyt6abvFLyg+l7XmOvB37RTGS+35EF5uzVvpT0/U7azmIzSV6/je/BYq59MRtkW+SPTo6oj2B/5POpTlTcdh+paHTPnGfVQ1OHUYeQ31Xmxn6gjVK+35sf31BrXVb6L9FEZpAxTB8TnooygLcaVoh2NvJXp3EibluyqnNDnb9k/7Zfro+OONIwyTRnKaL1JL7VkSWlJnlL9g+eUpyKPZnOItojjIo3Vv1Q9HvVNS7/pWmU6SukQdRNtWUaPzA6xfbXPGR/oeqg+jzon6vY4F5XT2E/UcdpP9OPIU6R15G/qsDjuyPPb9P0mm6PyGW1s5PmMpniGvKf6LupXril+M34X5xvHuYm3Mt0VZULHn+kOXo+2vzXPzL5kMQLlgThOpYv6EtTpqtt1fNGvzdrluH/80z8fcsO3CcVwfaDAQIGBAgMFBgrIcREDMQYKDBQYKDBQYKDAQIEtFACYKgYJsgCIBgw3BavjxrsPLPppktpXDNpkm+5W4CsGFvRvfo5BnzjPGGzIAkFxvFnwiuNuBTfZhr4c1CBCiybaV3xZrMEYrkcMZMRARKvPyCIRfBRprfdzjNlaxvt0Phbwk1Nflb+yIFJrbe4l4DwNsTt5eD22ov21+tF5xsCnrrsGFqMccayRDtv4sjXHGPDV/iJP8O8WT2gfcb3jy4rsXs5BZY8vBTQhQGUle+GXzTVbE/2O9I96SXlKeV/v2ySzHKvOXxOPsvaz71rync01Bq636Ylt+ijq1ExPKi3jS9u4rhnvsw+la6/3/WRWtKvPRr0R11P1/jcFU2V6K65PvGcTPTM+1PWKLzeVdhm/ZjKj88Z1TYpgomrUV9HexTXE/fqynvfzpbG2x+QR8jzXLr485nVvA0kWtUJV/c3kQiRM6Q9eiBNghTYIVmCyLSo5EGyFvi0xuoKv0CZO2t/Bz85erRDlSbOZLcf3qnsibe/YPTmltrvGREvJRWrpGbZPIEum57t25fT9qI+ycak+1zkxURx9xZei3WnyHZgKieqljACo2vPP3q4n6uIf6GtJhHsAWXiCuVWwMnBWf4o+6w14oiqe98RcS/ieLcpkNrVT4Pf3xp4izOpddXL9nD3H1OXSk2aZkB9therqbr1rsg0ABXbqryTsasIF+ZgVK5lsjXEQCGdVMGoFME+o37PKL6rza1rxnWpZ0Y7Evwn4yHwNHTN5Fn06CM1P5Ob6Zon09Cspc3yBH5MK0DbaJUCBY0IfBBsxaZIvBcmLHCPb0KRD1Q3R1rV0PmmqOoAJKUicxD8CDXAPxkxdQWAN2u5OzK8VfBQkRSACK6PEOZAn6Kfw5bMmMPVAEABQWFlpp0tsjnLJNgl08OowXj0gAr8UNMEEK01cVv5Ve6q6lzaBfKL2Ql/qch3JfzHZgDpZeUf1jPKzzln5gHoYYyGfqu0hmArfITEaVXEO9sdlMvHqQmgLic9IrkWyMvQOgAegHwB2jx49Ko8fP6zVKlCNBKAKgNTmBpCC3kB1muurawMlHR8flgfn5+X89KTczlGZalLmi6kDmS6vTLZQYerV16/LBBV1pjNLZHawxW45Pjo28MbVzbXpCCQHAzBs9glAheJApx49uVuOT07L+YNHNXG5VkwBmGpvz9oFGAOgC9o42njMj0ChTz/9tHz++efld7/7nSWZo/oGQSIETB2dHJerqxtPkj5EhSoHjRKkggpAGB+BQkhOBOjAK14AbOWAIszfKzctDZDg4ACACf0+/35cTk7PLCF8VoEaqByBdSRwwiuYdVzW2WM87+07ACX64ZQ1AjwAPlkukJDA6n9uw6m3rCLJgYNimIzx4AGS0x+tVfCivqRO8epgXv0HNIOf8fvffdoBmEAvrD2qdli1xs4mev+eiD6qVaFQLXDXK1NVQBTu6SsxedUl0BcgKat6slPMJhLgwflyDk7LvnoX6IR7CQgD7QwsdeDVlXCvJmWiP1w7fXBu9H716rXZY9Dx+PioHqRxW26QxA7QuwGHHSBD4Brbpu5Vf4L+O4FgMO5Lq9Dka6r7Xuo+r8DlwGOATJBAjx9vw8GBiAnRJ3TdQ5A81smBqVY5BQDHWmXEAN0Gght1PGs2AT6AgW9WDkA8QOUuBxeCvhiL842D3WgrnAZjq0Y1nVyV0cgrm4A+oBP0C4HU5hMA3GIVmVDhbb+cnz8wfeO0BYhzYlWgrDonqojVil4ATl5fX5XJDXQPKsAAnDHzqmdzr7AIsAbGaoAzAJcOvfqYVxCERGMvhSp09f61Ci4Ef/ieCxXHRjv75WB0VKvQOujfKiRZxVMH+CwNGALfzxPAWVHDfBH8XfkE4EIf17iMDwFiBYjTwVSTKebgICJWXKI9IFhe/Ry3Q/TPPemcVS1M3gFiqQB240MD29N5dGwY1s/AzwDU4pAFVBozHQtAh8sa+dNBVNRRd4EFzt/mvXRVuKAC1F6qfTNfec/5CfSgvgEw1/0h7klYRadzsTuwqY8HQCkHXrFqE6s/Uo5cthRM5QdLqD6tI197Dbq+X3XZ6Nak7hd8Hq5rKff8jrad+8TYX/QpOuXuPdlhDDhQwWSn+Dy92loFTu+7Xjcf3ComAlgMUNWNAazeffedcv7gvBwfAwx1ZLwJ3QVZAPiGgKHDo5Py8uXr8vvfPy8vvnxZvvzyKwOxol/wyIMHDw2MDLDQ5MbBdj7XZf1cD/ypoCoM0oBAlS7gZ8zdwVQz7HIcTMVqujZHBhfdtkL2byYzj3vUw1ZwB+b75OnT8uFHH5ePPv64vPPkHa9eYDZuZBUqofM53pvp1MC4aP/izRtT2OD5ybVXtuzW2KpFunw7cMn1IyppQe/AFpGf0AerQoEOeA5+Bds+OToupycn5eOPPzZav3z50nSa+Rp1LFZFEVWsViuvLlWrUJp9QxXfCnQ1vqp7P+MKq9LYV4XFGqIi19OnT62/x48fm21mtULybCtBW3mQa8A9FKpjEdCle+x1uegPvYj3UCbo+9LOcSzOt33loayPzG/mfdqu+kWcc2zPbD50Pw4hkKo8KnfZ99vu5XXtj/pFabou3z0ITb+PPh7nor91D2y6plaj5TgUTMVx9HrcfSQ3Xet6fNs8VWfGeBjXIq4n11z1ZqQ3+9X19ENX8spUur6cg9qZjM66Npy79WcHAMipdPXhGHPnM5yf7r/5XeTB+IzFemrMqLW3jGsS5xJp17of+w/4eCo/Om9+1jVXH1Sf0z4ir2cy2OLzdJ218pdUJldacu247hm9o+zF+bXopPNh+/RFouxm4+f8cW09ztVTIfJo/DvTP5HO8R765JHWOs/4Wcea6RXlBX6OtN7Ej/GaxlKU91RHRJujbWRrFnWU8l+Lrso/qjuoE3UMkY+UZpHm9x1f5OU4xyijSnuON5NNvcY2db3QTrTB6CvqQu4rWu3FMWQ8FnXE2jrxQIg6SL0W5658iWvcN7d0U0vnZjY5462WjOs44mfyMn+TfmpjI++z74xf9VomX9QtKkMZT7X4SPvUtd+0DjG+ybVQ2Y06qcUDfJZ0pP+nYPOo4yNNWnYm6u9Ml8ZnWzpS+1TZyfpQXRP1zqYxxfXH3xqnbunzuLaM6cX7Mz9LdZj6fhlfRPlrydc2PZ2tXyZTSivbIy4W3xhMlclHS56iDEe+IR31vkiblv5vrb/6D5SjqDOoNyJPbbI1LZ8s063Zesa1ijb2J3/x4wFMlTHS8N1AgYECAwUGCgwUCBQYDObAEgMFBgoMFBgoMFDgnhT4+c9/noKp4ma9FdCKm9ssoI17kGRBMJVu6uPGNw57U+AoCzhqUItjvpN0EJKvswBtNo8s2McAtQYXMlrpy63WiY8ZLTQoEQPlGnjWl1vsn8lWWaAlCwx193lO8drpl/H+GMBotReDKmvBHUucunv6YAy8xJcJ92Tt/jbL1s6fymjeCtJGPonP6vW1eUrXWVAp4/ks2Bnv44sG9pUFg2PweVNgNvKJrjHbjnNu/b3pBUcWJNu0xtvWiHIQA8itfjAvBnP1nkg/pSt1CAPpGc1b330TfYexaKByUxuttWnxYEu36fgzWigvRfnXMaheznRmJt86v/hM9kIt8rHaoZYcbFuf+8hm1HNcp4yPttErXld7pbqEL7kVTNXiVYwvvjBiP/pCL1vrVrA8jktfvvmYHEhllRxqxQpWUUDSFZLDLMF0MrEkLgVxcUxMmsUp2LgPyV+sZsVTrA1MZadremUqqHUkotn4alKT8QGrElhlJq/IZ/NlMjeBTB2gyYFAdg+TdGqijp9WjsQdT/b01BU/3t4qIFh//qAljeLlEpLy7NT/9j+269UI3A6mvpAl0PbX13iG/daKVJZIxyopdVjdS0UApOzlNCpJITEZiX27PlarTEWwI6sKOaQa88KJxEjG9xdZfga7+3N+UrFlihsdVlbNBGuJpGI8v49EU9SGwf2OmqpJ3OvzjfJj/F3vza519pFgKivlQFDW+gt35d8oC/g7S4hj4iEBOb3sIIm9VqKR5Y1rhzbpf6H/ePogbRDHo/qTtok+M+WNye14luNzeXBbQf2gcqy04zOsFqK+K5P8tdKZ6l2tOIJ2OJ/I4ZtsrvI4+1YAGK6zbbbjlWdWlhRLeirNOG4HMjh4hfrFARSerBtpojosS24iXQmmwhgI4sLY2QfHzMR83Ec9peAH9NFXw2lX6yRfaGJTS/9yDMoX9IHIQxiXzp16n+PGb45ZAVVsJ6MdbSB1C8fKtsj75GncR4Bp3x8qPEAzFKsiAl2CdjxxGtV1rJacJVdjDgBYPXr0sJyenVoSP5PPkbAIHkHCL8BAqGyDZFz0jcpV52en5eT4qOzvweczdKjZFSQYI1kaFVxQAcrADIu5VZzyZE5URxpbZadr2C0k6M/mBo65uLost3OvaHFweGh2xXw1JGGPkGA/trZVRpHUi0TYWF2ItEFCMhLEkUyMyhGvvn5V/vDZHwx8Ar1+fXNtYwPoC8nUZ+fnXh1ruXLASAWSOGCtGEgKbZucFiRq7xttTNcbsA/VW2ZlcgOwhwNiDgE+MfDGgT0DbOkMCdu7AGIdlcXy1qvzVEA09JPzWZ8U77zqCca4BrpYJR8DXfc2xvmqmo2ueu2eJeCzSqHyjybHOF1ZORAAvKNycnLcVUFSmSf4yhK+bT292iUqkrC6GH0P+CmYG3UDgaW4zrUE4Io6Keou1UGYGf0XS8of7XkFkAp+IaDHq2+xAher0Lhhx/wB+gMAB3yKOWMdrBIPqqpVnW/gP9wPmu55Mj/8KNIb8sSqJAqapd4APxHIR5CaAqlU74IOViUEomRAIwesUEdRfxEASRsCPgbt8IM2OB7qVOoM1ctsU3WUxjRoK2ijcY2AW/ZxenpqfEFewvf4jrbCaYSKS/tl1ydllfAAToQO8HVwcB91mM9pxwBN8PMARsMYsbbgK+gWA0aZXnCd49VV8f20zA1UNy/L27mBMwwQbBWVJgWVXRwgj6pvrNrn/O5zR7UptOufjfYAMO3tGBgKVT56H3xVdlcAhux3ctXFdaAPa1iEFSfsmmPSu2pve6j2hcRwDAaAK6t2N7LqYLujnbK6XZmOcJ3gMT76x8bF1T/v/HRJgPexOC1tD1Gv0Xax9isrdOphTHgOIFNWX8P6YK24/tDlBvjsAPI9mKpipjrXpeczBVY4LbzKXq1+W/1L87NtfZwnvMIPfOJbA5b5OCuYynxzJ7RWh3L9VysiVTAV7B3XjjRQ4LjrG/+hz8fit3WkAqbinoEbFFe2lCXafMor/Vv0Qd+AgAP1ZTduatYu1v3ZLXiiVnU1PV+Ttln9tq65y6fvwa4nqFR3W05PXW9BFlGZCv8ms4nZVuhABwCCFw/Lzc2svHlzXd68RtVJB1/SpoI3QDOAiGDvoEsddIxKZg6K9rmi+qVXAYO9JvAY4zJda2AqAIjwA73hVanQtutA38354SGzMoEtqUApAgfBs0/ffc+AVI+fPDEg5sEhwa4AW6Ji08zB1wDTTqcdcNar+o1Mf82nMwNTUV+u7ZGs8qTz5QoVkw2k5kl++J5gKgKvsebT+czoikpU52dn5fz0rDx58sT6BjDN6VRM3tAnwVW4zsMZAIqJcT/j31rF2fxVA286b1JHv/POO+WDDz6w/mCrYIfpb7O96MNqvBvjins4m2uteJT5ssqq8br+TX8580XYL9uirxz3gmrH9B7G9/R5ymjzOys+V2MVoks5Pn0+0qzVpo5J91at8UXa8e+499MxcVy6n+j69dBBt08hmErHr2PRhNpsLHwu/sZ40Db+UbfFeK7uXTgf7m84H50X/RvVq7juFbx7wFf2bNSl5LtIN+roFl9ZxUXam/DeRtdT95E6p+i/Kd31GdO3tvfytdJ3WpEHKDeRn/X7Fh/5mFG1sX83xPXv7F4DTKcxCx1TS65UhiO/xPXRvzke5eeoK6JeIJ2VbsoX/Ezasr1+37QeJ8z4QZ+J8q7jj/1SH0f6Rb5V3lR5z3RIHJ/2z/hPpHHk/UgT5Uc+S3pqfJvPaWxk03pGXmzxtsqKyblUNdw2l0wWVB4ibfX+luwrfVRP3NFHVV6zPlpyqLIR6RHXQekQ7QDaiXqWtCOvk678zbmQH6OcqtxFn0N5ONoNPBftWlw3pbXRsca837YyFddWZUN1RDaOlu3aJEsZX7dsL3mKdKA+Vb3K8ao8xT6izYi6Lt6va6Jj03WMfKN2KPJoS+9GfRH5JNoPpWscF3UUx0XakZeVV7N10+eXAaDCAAAgAElEQVRi25mN38SH2f3bvtO53+HpxHeMPLBNX5GXNVat+kx5PVtb+nGb7JS2RxulbUW6Kg2VF1rrHMcb+TjTZXqP6kXGn7g3Ydsq5zoO5gHxcKRMjjd9x/m1ZD273pKpaGv0vmhjdF6ZvHHM22xN7DObR/wuzinqj2z9f/rPfzLkhr8tcw33DxQYKDBQYKDAt5ICg8H8Vi77MOmBAgMFBgoMFPgmFCCYKns2blzjxlk3w/Fz/NsSn0NlKu2zFSyMm/pW4CAL/LUCfrrZ3xR8i2OKgXS+nGYQikHdGGTTYD/61usxoBDXQdeAgWcGMzT4FV8u4xoTTSOds8Df2lwbFcSyNWoFs7KgzZ3gjh+1fK9/m4Jh92mgvn++c+t9gtSkcwzO6Xpskp9t48vm1goYalv6oiGTC/KWBvOzAFcWlL2PbPKejIZ8Ka1jULmLNOEYW/PYNJ7sJSXai4FQbZvJkbwnymRLDpXmlEO9l+29Df1avKMvbFu6dhu9tslsXJMWLygPRX6NOiqzBaqzlG7a7jY6tuxRtlZRVqOsvM06RV0W56+8E/VhfFb75csBvYc2hO0wqQ78GhNXW2uVJRZlvLptnVQ2+DzbZlJrBFMxCZhJ40iMQoIYAVVINOMLbrRPwAM+I2GLlRh48jX+RgIuE5tBB5y4P5stLEGV4yDdPFFyHXykPE5+y16WK4+StnxxtskGKB3VF1A+admZzKZEvaovDPSafq98o21ynvbCqyYzrm5xojkS7jx5204AromMSGBBwiOS8y3Z02shGKhgf3xgJ7LDj7OKDZYYftsByTA2q/JUk5rxN5L4kWBoOcXh5N5MNjAP5fNttrNb2w7m5d9k8o626SdplaFMZlXumHhlL1ctSd6TWfU59b/IAwTigB4Etaiu0HZVD7Ito3MFyEXakS9xL5P6mTDJ5HGVDTxPm0eewHcKkgLd+IKPusnWtFaQY6ItEzXJ98qHyv8cc5wbbTPXmqAgtodx8lntU3WY9oPvkeDPyir0e5GYyRe2pDX1DPUJ56tJ+lx73Eva4rMl3NfqKNRh+Bvfo38CRRV8oZWpWEVLEws4d/qSrJ7CalaUpbj30PlnCShoD20hoZj0Vv3G/uJaUAerrET7pDpI5Qk0VvvA+0h7JoYzOXk2nZTpzaQmWHuiL0EOSNoDqAHVgAj0ABgISdZfvvjCgAdW3WoEuzg3MNXxybEBrpAsjHEAnDQC8GZ3p5yeAjCCaioAA3g1kZPTEwM+IdsbIBSrIIFEdQMnuL7E3KeotIfKOheX5cuvXljVH+g52/+Nx2U2AUBiVla7SNRZleVt1aYGhvBEfKt0Y6BHB6GyAgoStpmMgETm9957zytKlJWBvC4vLwxQ8/z58/Ly5VflzZuLDnRmFT92UH1qZPMFeAAgG7SNhGzM06u8IXEZVY3GVikE13p9UqyqiwHRaqUl8A34DjYWie0AbKE6BpK7rdrOtIJBTJ860MOT0L2UDIETrG5o4BAkm0sVFE1UMT7xI13KaAQAJCpXAKTj6UukIXne9ZzbKYzVwLvTaQem6mnuFaXIP/hNECh0w7Nnz+y6jkXlAXyEBHb8UNfDl6FvAtAbwHWs0IF2CBKiXsX4AbgbW/J/nxzK2AFAghgLEuQ5DugJ6l/4P/hhMjt1DXQd5c30Sq3o8grjqQnD3D9gTOgD8sD50c9Cu2yTlaSoeyi/1IHUxXY/KphZVTkHyBPEQr2IsXk1Jed7+HCgI37TFmFc6JN6Gvdq5VLyNuQC7RGMSsAvaUgdT+A+5kYdjKonGAf6xPNoE0n74AXSD8wHHj46HJfTE1TA2XO9Mdo3uYAOgowAbIAlVP8HQNCbawA8UBls3IHTEdcA6AhAOa+I5pV6XKeUAt3nFa9cbg3QAH2InwlkDABOVH9x2kJn2LXZxA+6CSl+VoW0Au9RYQtV/VAh9Ha+LCsrOlMrrBnYc1T2UNXP+HFV/biF6T6AhBxY7/7C/sHIQAlGYwDwKyDDKuHtgRgrA6ECUAUgvYGptlRr6KuPuTygT/iT/T4e/qf7pW4rHMxCfjYQ0y4qh/Y/lB3lw96XcYCY+iF1m9AdgJD51YbPtwpFXgmO9lP9Feg981eWxQFzputMa3WASNe1rt/0Xw+mMioYeBgVfr2inNsN6iv0fxdMVdsNVXO9D+eSbA9C3a/AAvqEpDF9Rd9v+dqQnmuTSJLa2T/nZ7S5dSAt5+TD6/1PS9Q3mRuVw6NDB+sZGBegQfAl7NHMgMyQCfxtcnELWuGZ03J8fFYWcxB/1/QKKxhCR8NmAxQEsBvGA/nH2mFc1COQdwdUeZUoq0BX9Zf7qvOyAIARgEarjdaDqZxGftQGKzFP0BdGYxWu/ACC45OT8s7Tp+W99z+wMWIcp6fnxqB+4IjLu603ZN6qOvpcYXswJ1TohKwCJIVn1g5RqNVqqFsrmTudCxoDbI7nnL5Lk11Uy4RMA8z98PxBOTs9tfHhOnwr/LPDASqYioAnrin0I/SdcbLwioFzwcul6nYAAlE5sB58AN0Pn+ejjz6y/hjnoP9Kv1z3W7SN3ANRNqg/KOemt+phKhxn5F36F3yGvr/er/41+6ZcdTqJVRNDcr3uEV3n9DKp4+U1/U19o2NGpUAe1KJ7wqwftkW/KetDdaJ+bu3V1/VXHrzfNC71zUhjO+Sm+nrkHx1rttfOaBPnEufL/Sa+p89NHmJ7tDMao+K92/pcoxmq8MlhAXw2o2s27rie1M9Kf7YFe6i2hc8qr+n86H+p3xtpzDZ038nKv7hG/le54djYlsqG0o5tZ+PsaOH1MNdiRhlfKZ1aMq42MJN/jnPTOsQx6zO6NpGO7A/3cJ/A/XCMc/T+jx9OQf2s4ELKT8vHivRg/5EGOk4+o7HObL1atMO4SXvSIqN55OnY3qbraA/2B//UJqgsZ+ugujsbf/Yd55LROLaXyZjKQWxf27wvjeIzGquK+lh5OOorjTttooXaNu75yI+4RnvSijtF+Udf5FvVg9TP5HP18eMz+pzKOT7H+KHOk3LK9nB/tOdRl93hyz8CTKVtc76kX6Yr4vrF9W3xk8qOzo/fq1yyj6hPo+5Q3s54kOtFe6A6IMoAn49z1j6ibdR1bI0ttss2Wro8o3nU7cp7kZeph8hH23TKJluX2TPyiP7WPrbp0JY+i+0p3XSt6PdkfNuaq8q26hydu/K8yn3G35mt4prQZqpf0hpX5P2WXs5oyjnp+sf7os3jPk31E+fNvnVu3E+rD9qSudh3Zr+1D+rpaAOydc/WWu9jnIDy2KJjJsutezP+jjLO/uKY131S95UyelD3/8W/+Ok9s4y2SfNwfaDAQIGBAgMFBgr8502BwWD+572+w+wGCgwUGCgwUOA/IgUyMJVuarPP+nLp/oGeWumgMfYYQMmCb1nQIwbNGOTiRjoLgOgGn5vw+JIiC+jEwBpfwqM9DSzGgF18waAB3hjIaNEzvphinxowYj86Tk2AaAXI4lz5YvM+AbUYAIlBoxhMXFsPP5r4XtysY/wmAUW8zN/0b1ObGvTM+C2u2duOLwahGADbFjBrBbeUVnG8kTfj+mQ00vHF4FwWFIvycIe/pJMYPIwvOuJ4srZUhjWQSV2g68f24sud7CWZ8rLK2SadF+nbos82pmcQNq5lS77i962/s/Vr6XttQ/moxe+ZLohy26JPi8eysW0bL8anye6qf5UXopxGnohr1JLrTIai7oz94m9N3FG7pTqb9zDJiHy6iV91PKRr9vJB17RF06iDom1x4IJXp/IT9ZEMiMRCT4Kz6he1KhUBVQoyUZrjeSbT8oUx/mbiL74DHZAQh9PHFzip307ddmCPV0rqq0T5afCWjukfkNLlRaW60+aRmOQn4NZqEHLUuz1hVQgcCLTtRbrq7Sg7mR5Q2kb5atneyIPxRQOu67PryUuezDufT8pqeWsJxJbYsbNXU3NXZWeFal4OpvKqVQ54tuS8gyO7D8mvywUqjiC5EBVmKnl3ACRY2o9VI7Gx1MpJNcnPnl2rFMmEUAcgILnYE1K9PCarcnUAOSekJ6XVz2ZvrFqDV1jBP8p8TBginenDRhuq60bard+7Uxa3fSUO0jrqGPIvf2siCNdQK12oHPAzqxDoGiofqi7QRASVf/IDxqnzwPeaJK90os7RalqUWdKWL7DI18qHma7jdc6ZdHGdsQ5Mi/aFa5bRmONBUiqBmdQhACowYZ79oi8kuyIxlUn5aJ8vQklrXS++TNTKVJr4xLbRHufFvQEBChgnrmNspB3pz2QpVrIioIqAVIw36g/Vw0pv+j/8HZMFTVYk+Ynrgu8IQiPP8FnljZhAobKGtqKeJN9ZYj6qJHXJpKjUMi+LGSpPeVK8Jsci4X98sF8ODjyp2uk3KzeTm3Jx8dp0PdoiwArAlpOTo/Lw4aMym0/tGQBUTKsvl2U83i37Vd85yAEAkxOrVoSkaetjp1j1KQM3LFf2vQON9r3S1M5Oub65Mf6BsjIAxGxWXrx4YZWkoAstadqqXniGu1c1ceCPF9tbmW3E5d5XBTh4bnoRgIijo2NPtD46tP7Rhlc9mZbXry/KV1+9KC9efGVtoQ3yKtbGQSIjA1JgzLiGqlrGw8bnDlxwWfKERa8kA6BEtQd4OV0TGTFHzP/49MzAAl6ZyqtGQj91lW4cR9VV6bJqV3aAiutl4wOjDcAc+wZU6XWGWc5ao5GValwnkEbkQbTlvh10sLdLnotJr7hXdRl5jL4XEtMJfsJnr3B10iXiU+eBdgSQ6h4bYCv8UKY4V9z/9ddfdxU2YAvnxhteFUyTAdknQD9cR4KnqBtJA1YU5G/zs6xaDSoeza1q2ZvLC1t3JO2rXlBgJcYJ/UcQFBPb9YRcyq3aAPrUSFI327sE33ryP8agADIDRVTAEtpifxgTnwE9HEyAanMOWCEQgYAy9E/aqH+I7qlT8Bv/8CzBZ/gbzwJARt8ZYC7MAZVQ8B2BN6AHgJtjADcNcOhgQ/Do0bFXPRvvE7xmyCTzjQCeAtgKVdxYHY28gEpT9EVdn9wa8IN8tKzVp6gncPPtyn1m82mtep6DN+hfG7AEPhf85OnEdCF9aowZ1d9MkiAbkDv4yzsAj7o+Mr6n72RVwd3SmucFWTOF5VWu9vd2bW74cUBCrbJhqgKVN+p3tWKPVV0DIKqCZqIPon6IV+2o1RmrQ262BwCRJaqg9tdNvm3s3r+B/VEldcftBcEvuI82jHsSq5oqAAa3PbUCSvUfWU229/uol93HHO2jMhIAl7XS0pKHFDnY07QnqoFVwBf2JK7618FU3j5jUP1vjsnBObe+VykOZMOPyqTLel+ZymhsVWFbsS0fc/aPOpNyRL2mCV4cA5NV497Dea333davVzAXqtLKQVrsj2AqPu/6xhOjxgcHnZ3wMXj1Q9hHVKZyPeNVjiB74O/xGJUHj8rNDYCIDj4EreAzXFx4tWOCr7Bu+Bu/wT+9XgXY2v0NtyUOnnQwmO8xAai6XcAf84p2rEzlNMLeyPWQAT9nLo8GzoRuOQLY+1F58s475eFjB3SaDTo4svswL1SUZGUqA2BWnQh9iDahZwB4AnVv5wsDqBLE33HYyvdraP+2VuGkLcTcCDbtfFxUmgLQdHfH9OXp8Uk5qv401metmuAIQOdb+46+B+3p2IDczhMEDhht7cAOB4uZX1Cr/GHuT58+tR8AXMnreJ68r/satk17yPsp+9z/0cdEpaxO34XKz5GXyf/sl39Tn/N+9a85HvJ079v2VZb0OeoiyiP3EHxOn1f9yfuNzgFMpTEJ6tio8+hz9DrO9QX9L+1fv4804v2qT+J3vU9XK4Ynh46oT2f3A4RYfUSlqfajdNQ+4px07nGOqvMizdVXUp2GNtTnU5pEuqk+pB6Paxr7UX7SfiIdlB+VH3yOXsUp8kxcG+1b22vxWtTv2C74AQnrRoV75rj2akvWaBN44i7/0zFZn1PsV/ldeSWue7ymPKP6JZNDXQeln76P4xrqumR8Qv+Y+xD6rf2exmOMGu/hNY4txkA4vhjf1X1/Nn8dX9RRLRnM9Jvqn/voscyHaK1P/J6HPGgMgvLZ4sHWXLb1Sd7K9Jm2GXVARteWvlR6Rj6Lek1lWcFDsW3V6dk470MPnbMC+chTlAONt6oew2fqWqWjthttdeRjXVfOMYvvos0Yk2K8SPU928PvOO5Mjytd/5jKVNRFLTugdNB7N/Gn8kK0hdG+KB+15DPT/3EssU/GMJSW3C/ovXF+0ba26KLrpePbpKN17q01jf2vrXO1a6pryUM6D5WD1jrpmFUnRBnK/AGVYcrSH6M3M36JfMN5MMbD9Y96KJtv5ptEfdbye1q6sbUuajPjeuuYdZ1pG9hm5kfEeVGfaR9Rn5JHyS+MP6g/EHUQ71X9SH3V4u1s3Dq/OB/t4230fbQd1K18/7FNT0a532YLI4+pH6I03KTjcE3fRUW64O8BTLXJmgzXBgoMFBgoMFBgoEBPgftl5Q4UGygwUGCgwECBgQIDBYqCqbZtfnmdQbNWUCJrx5PKPLG29S9u5nEfN/JZsIOb8fgcA0LaVwwEaJAKQRBNxMoCOVmQkgmTMXDWCm5kQZFtgVE+w5cWm17yMtCEZ/QlxzZ637n+DStTaTutAMhaXw0wldKkFXB5W9HFi/VsXXVNNvFmDPQoP91n/beNV18AaHt4LhuXBps2tR35PpNNDUBlbcXg4La5cMwKCmm1q8F0fNZgblx7thH5g+PXl5B8Vl8yxnlmPBp5OI5vEw+11mrbMy25wXgz/XDf9iKd7vNcprtUz7ZoH3k2080aWG7p5k1r0rI3kbdwHxNRI09wjVSf83natYxOmYxwfWhL2HbGM9F+aKIv7+dLQcoA5Y7j0mR3pWUW5FZ9hXGx7dYLyfvoQV1jvuT3l2oOqEKyl1Xd2PFEGr5cYEUWVg7AfUyo1XHifiZh8XvMmclpBFPh5P6rqxtLbkMS52K26E7X96RGJLV5YicSWJGkaomVSDysR3UjCc/pVk+LXu2WVS1fWGE6lsimfoLyQPQ5Mv7QdclkMbYX+SbrI/Jv1Inkmdh3P1dURcA6IUHcwQJIuF3ayfjIesRp/A6mwveWAL7jJ4kfjY/KcqcCiRarMr+tYCrLm6//Q2LULa45mAo0t5YNTOWVC6z6gWfHVsiBGTmbigGqUMUEH6zaQgVO1RPGDRTtJRjstHM+E5NJ+oTICggLiZ+gB30+XRvlcdJQ20LHfgJ9/0/Xjeuj8kY9gd9q37SygtpYfp7PHShop7vXxFqVKyawq15kcr3q34wWKr/4TD6nL0xgD/1NAoWoP/D9Jh8z6juOEXNBEiXHHn2ETTZa9TN1POnCqjOYN8FUSDzFONEHAUq4Dj2EJFTaCLRB3YPr9OupN5m8opWp1B8njVR/4zvOlUlABD3Q1+NaKU1ZXQtj4nVWVKF/rzaS9GqtRWajuN7Kc+RNXIOsK3CM/en8YkJKa71pf8nr3mfVu46XrKDOvoIT7rFqMPuuf5DAjDW7urr0Kj0LrzAD/XV87JW3JpNrq3AD4IUlo4/2yuHBoduI2awAKwVQAGiI6gqg82GtDHFQwVIYDBKU7ZlbJPXvWgUUgJrs/oNDBwlDXip44/WbN+UPn35qgCqzTyNv35P0IVee0IsqLqsVk4y8sh10oxdfQfLxbbm5uS4Xl2/K4eFxOTk+KQ8fPSinJ6gQcWyfsS6XF1fl17/5TfnVr35lYAnYKgN0GPC1GEDMqzXd+nxHo1o9CFVwVmUxv7UfqyxTwVSeKO7VR/CPMmVABYDgQK/DQ9Pnc0vmd0BHp8sMsOzzcP3ktt8r1Th4FkmYsDWWKL+/71UsUBERJofg1GoGWMWFoQKtKkOt6zLp4JNo81S38f64b8Zz0GnGDwKkAv8A3IMfta22/oeobuagTcyBwB1WiaIMgVe//PJLAxBhbFc31wbCo56BfmKFK4KOkMROnYpEdSb/qx4h6Im6OoIf0T8qiWG9zs7PnQfNp/JKXlZxrIImpwATVHAN7QvojbVFpRIsKMZ7eHjQAQycP1YFe2nTZdPZ2qng6v8SvMXkIdAKz5NumD/GizlZBbkKpiJNCTrF/QRbUR9qki71FGhCwAH0JdcUNgD94DtWEUPyPsYCIByrrI3HAPjtlfFoz9YGdAD/A1x3fn7mFewqoNN1D4BaqIaD6oejcnrq90GjAWCBKlKuEx1Ea+CP5aocHno1GjoQVpEH/hZkEcAN88Gq/BCEtXTwCGBFQHbA50X7N9fXNlYDBs9Q8RX3QeZqlaeqw1ChDoccOKCrVvoxH8t/Ol8BQ8B4RrumwwxMhXUx5GcFSsKvrkBWX++l8RTatR8C2qtv5zRwf45yDF0AfiRvwN8EcIx21uR5z8GXxuvdAQd+IIKBqQrBLrUiXq1gBRpA93n1v76yXefjdYcp6OtCVo7yaiKqT8bjwzIaH9Rkda9KRvCg21yjXvVvq3/ndQe7ca95iwJ+cjAbbCGIg4Z870QwlQKM0Q/nhvl1+6ZawaOq327OOi5xVTuAKn0b/FZbz3ir7psV1BnbYjvqN/Me2LvK1Gb7HNDnV43dKw/0CeK10iIAfFZBDb4igFLQt2PjCdgpq4i7AK3gqzlYcG8P1/cNOIVKjv0BHi4n4H0D8NpalaoLFtUvdH2OPrw6lfsdPi5WoltWMNWsLOYOpgIPo0oyE0sNqLx0XQNA1HTuwEurhln13LNn75cnT5+WswcPy6EBqVy/gixYV8gynrW+be/l/ir3y9A3AB7tw2e9XRaAyA2kZABjN8TgX/o4qPyJ/R7X0HWYyxrmzH/Yo8HWu59zYFUHmaSmYGL4FA76unbg2xjg04X5OKj2STnzWACqH3vFKtgMPGO+ANayAmm/973vdZUC+WwWs6HNU382gqn0mrVhwMv16mw9b/Zg7U7/VWD6Oui/j53wPo2zs0/1L3Q/yWfi7017/zhG2lVrY88PO4n+tsql7ltJtywWq+PkZ/3NuWnbOo/Yp9KxNT6Obe23n6KyFuuMfepYdP/D+7bRPLtP982Z/tL5cA06vVuRyJoIq214jKP3TXVNNVZBW9PrwBrTkCrekWZrtDF5v1vFKdJDx49xctyRzjrOu+sOHOQ67+GeXleux8vIc/HdRrbHj3O0cF0FUG/iPz4X10fXLqNFp/ekil7cR0Q5VJ6mn6Prp+NU3uJYqINpbxkX8D1TfhgQ9xRKn9gPx0W+cv+0r6aZydKmsbZ4QnmU44njjrTO/YL8HfCmdVK9s4l/Ml7Z1m58hvY80jybS+se8uM23t22NlFvob9NcTelU2zbYrmMs97jPTx5T8eQra/aDMoDnlF+1OdavK7PUK+orteYE3mRe+Z4jfTPvqdeSm1RONzTeO2PqEyV+QfRNrZsV9Qh2TpEW6iyoc+rnsx4pNVXvJftKJiKc2R8NtP3Os7WuJQuXP/MHmW6kG2qbMQ5t/Ra7IPPaYxb/SfauxbNooypz0C+jTygbakvqWPYNv7W9RZ/xbWlHdrUT0uXtr5XWujn+65N5BXylq4z+S+bD/lI/Z24btk6ZvNp3Rd1VKYDOUaddwSuRX0UbZ7alJac8xm01eJDXV/V3ZmsM5YadU9r/dhvXJ/78GZcxzi2OH+dq8pwnPdP//lPhtzwb6o8hucGCgwUGCgwUOBbRYHBYH6rlnuY7ECBgQIDBQYK/DEU+KZgKg2Yaf+6ydcNLl74IOnkPkE7DU7gJbIGInQDrZttbTcLNscXAXFjrgGyGOjSe2MgYluQMlubGCDSQEUWMMB3nFNMCtNAXQRT4TkNoLfmsTZGqRqxKdASgxe67lnAPfZta2oJA+unZHJ9I521v2/C738smIp9ahCf33FtNHDfGn9r7Br82rROSttWADPre1NwMJPZ2EZL3lvzyQKzyquZHCufx3az8ccXCQxixsApxxLnuUkX6fhU5vSZ7PltbW67rvPU4GKUi23jiDpF6blpDJluUh0XaZ4FdXWdNUCsSQSxH72vJev3pTfuuy+YSmVtE5iK98Ux/P/svcmTJNlx5mnhER57bpWZVYWNILE1hRwRcAF5mBbhgdIzfZvhP9vNCy/NObC5nCjsQ48QPQISGGKprMzK2MNjGfmpvs/tc81nHpFomRO8gJSIcDd7iz7VT/U908+0rpevU/VP1a9UfeV7JRQ63ii5SwSEOpbeIXxdf7XrD4WUzFgffvX8Z7U/PRB1MhVJXbxJP+c5Vu/Rg7d4W/fl5fJt+vzt+kObIlNJNtyrJNlI2prNWrWrTB69WWRiXZCqSCZtlZFu7vic70kizcRviFWMi8SxIExFPnuSrMhhVO4faViRINkqWOnR/5TOag714XFdl55fXGdvNbZw/RFW+oNhT0JzzFrFUmyDNSLRbTurkYhMpWS8QqZCOCQtcm3yl0jSHjKpkaTVRqYKkTYC201UCUsfH2O1JOFMNGqZ8+3URgQ2iFL46pDVB5WpWq5oq4IS6ZklKYA1kNxE4JAspLMeS8kGHAdqLON2GlViWsKi23q17eq/5IP8AZrG52Nwv5NJwVnNQgQHjVMJvfzUZ4xTCed8VvXBcbUmNLg+cZ9IBurbH55rjPWBuvsrrYHPmz5FSnByluu5rnf8E55LXroGPFBCp0hIfCfZKFmU60SAoC+RGTRerlMfWh/dy5iddOUPwyVjyc7nIV+itRWOMTbpU883SrYVk7l2mXxuCR/uM6p/lZwqjriN+HyEJRAQtO6+L9KDVemOr3e1LX3ntuPkRaZwsLc3HB4cBDEAjCbJXhVekkx2EwQqiG8k4ub47iLZX//t7ysRejvuhXjhD9wjqfrqMqsiRYWIefTJPwhCEBuowgDpKOYauAMBN0kNkHPxA0GI2poNVJzB14BztP32q3fDm199MZycQILaC4CiYh9k1fSBqrKSieVZpaORHfA7W2nfx0dP4h2hx5oAACAASURBVD6qbnFPVjwZmr0cDt/85teHp0+fRqL1j//5x8M//bf/FiQxYDWqa1HBYzYLcgdJ4anzJKPvNyIDZJrd4fLyKpLNuTaJoRA/ktwcifQQ2XbmS+LQnEo9t7dxz00QJTIpPv9re7cwBOaC50xSSFbuakmCQdrJ5PSsdJMECFX1SFJQEm2p8pLEsKzskjqXpA/ZP7achK0kRFXbcH9ccVi2KpK27o2x7exkpZBGlvI4SFVEuD+rmh0um6ZSCGuje2nz5OQk9JX7VJmK9ukXwhCVq0iEV9U5vlPlOkg+3KvPGIfGFtVGqIjWqusxV1VvohoVMomKZBCnkGtUCGsVvrZnwwWVT66vIk6i6lJUbuIlN5HMT8XP81hrxWHoEPoQ9hEkFyo4zUP3Li8ul8RT4a8nijJW2aLsl++xm0isb+QqCEs6p1ClJSX7I2v339XnuL8cSQ23Ub3l+fPnITcl/7MmzIvv0Pc3b94kOXOxiLULfEBGF1QthNCQmAJhU6So8/OzrPA02wkyFaRPbJIKeeiAKiWRSI29QcbZhhgUFXbmUeUK3bm/S3IlcBO2gb7Pml0tk2tFfMqXFQxUfaXvVq0nqyWJqH4b1Ubdz0CwooJVVq4hNs4KZkHMoLrcsqpsJvJmVVna32okulYtMCOMVv2TikCZJD7GsxlXL0txZUBixHilIybRQ5WGUjei1mmSQVo10iSB5suXRGbJalsZpKe8dhJr4t9YOTb9UMae7oManCyLOPnYR4xIO3H/zPrNd8B1cBviZ+I7OiUSKGNI4mLiVULjLPcXK7R7BvrhY8pw57yAYgvyTVY8GgmtjVB2v7UkoDsxZrUqiapUjZW8HP8UK3tsxu9OSFT847FJj0zlcXfdL+o7VaSKamLtRVrLmKT5ApFTlTQY/TdCG3qSNpTk7iAX3Q/DNYTP5vvS/pFRVlN89+6rwF4qM+bLHO6DHMraKCZjbklWzaqokJlGMhU6rxdtNGID1cggSrXKVNhOEt54oYBXeF0lU10vqMI0G+a7SVJ6+vT58M1vfWv4/GtfH56/eBmYsbsHOXcvbEv7Y/Ak4tibm+HyOqtcKV4GO8AvyFLEJ/gRkanShu4CzxVnX5ydD5cXF8t9AWspX48ctFZHT46D2MU67O/uRfuyEbejJH6n/FkXvRgBSUGmEt47mWonqnommYol2WHsW1uBgz/84Q8Dp2lT+46qn441vdjV57Gy51HN6RYv+3XVFtSH64jm73slxwbhjnyQbG3Elg+rP7k9+rxqjK62R1tqlU45LwdaJirC1b2F/Krbq4+7jqf3t8+nN8d1n/k4e7EYn3kFsSm8muqjzmvdWPjO9ztVtj25OA76XPxzl88y9jTScT2P9n2a9FXrpvELJ30+3ueK7q0QatdXea7yqmvbW+ulfgcuf1hxzJ+JyMY0/oyVpqu71/lFW3phTYdzU2Xgf9ez03ptT/+qbffuWcZYVp3e8UNr2NNdn5+fO0lmjrGuj73Pe+P3sUknuNefBbpOTdlgxbDedXWducbl57rVs0ufU6/9Kd3TvIT9PdlV21Vb0+eg05JQxVq3zTo2+UTJrTe3dTKoutLDoopl6mPKV6xbW2HfY9dIbfl55ZTPdP1y/+NxoWNgPXt0OTs2+jzrmZP6yXOi1Xi/4o3Gp8/9zLzieG+df10ylWzTZeKycnlKj6q/nMLrqgM92/F7H7K9ddjl2KB+e+fBOt8T9tS1lI3WcVWs0/fVb/Z8YcU21zmXyTps8fl5rCtfpnNPH1eVf7Xfqbikxh+9+Mjxzf3pQ/Zdv6/65d87lkyt/dQcev1UPJwai/uodfNxufg49IKHKrd1vr76gDqv3jx7spuysXq/9+c2IAxWOw/FHq5jPf2a8hm67zE6+ZCN0MbyTMOq2U75VbeZj/U162z0Md/15MFnGzLVxyLH5vqNBDYS2EhgI4HfVAlsyFS/qSu/mfdGAhsJbCSwkcBHS+BjyFT1MGuqs97hRK1M1b+mVSFoDz+5xslU9ZDJN9h+uFIf7utwwR961EMqHXiqHbXhBwk+fz/Ee+hAtnfg5wd4PTn2Dtl0GKPr62F170GhHyzXcXQPY/TmWDs4mTp408HY1Fh7h3TeZxCp7EG3ZFIPTrRWH63cdkMrOtJtYuqgxudV17ge2OtgrB6y/rpjrvaxbg16cp6aU/38MWvXO9TzPqcOGaUf1Vam1tn1qWcf69ZJ1ztGaG46EKyHe3o4N2WLwgT95Dp/uPQx+OcymMK+j5lzteUq619X76bW9TF608MTtxtfj55+V9vpycllNHUo7uvtyTV1Dabs+zGykzx8zj6enr36/F1f67jc5/j48w33I0lJ97l+TtmIEg16bftcJLveAXrFAT1kyuTwJD2RkLskL5WxKglLSWNK6pJNKRFU8+LBCX2ITKWEqyBPxdu1k0hFUiPEHr2xnM+CTEUVjkgozp+L65RfkHlahaTEbVVJWk0Sj3EEgUhHCyPxt6erU3GHX1tjlmrH1c9UXaw2pHWSDvQSANweUkdznjstYZXk1EhATXZZvHGdylQkQPIdya6Rl3hHYkyr7kXFqajSQoKvGFFJsooEw7ubJr4kYEW/7U3DyL+VMmlv5s+3KxMPxPzjbf1t5u1vEauWPiIba2+6v18m6GsNaEfViEjE1H3+ELjnq9fhUl6PPNp4LU51u+F3ta31UHzgOuKElZ7va7mgMXZvj9/Vnux6XbwgnavX8rkegNOHKidp/EqQF9lIc5SuqTJKxZaa7OJJ7syZJExPfOrhiuZDW/yOvYtMwdxFLI0338/n0aauVdu0qzHrOj4TkSLMezaLe/lP7XJPJVPxnZOBND5PHPCH/75etM2Yqny9vV6yiONyteuKI+4X3CcpxqnJLFWfNH+tPddrfLrXdbj6B+GSj8N9YO2P/DpITMeHR0FeuL1dRCUqyB2QEmiPJOF3794GoQqfkdWqID1tRRUU8J7KFSQlUxlGFXZynEksyH9UkdiO+0lcDkLDwWEkZ4c+zudpX7Os6ADJdGs79Q7SFMRQTH2+vRPklPi3WAxUEHrz9svhzRdfDGenZ0G6mM+3I48+K8BQKSbxNnVRSf9Jpsrv0r0wvvwP3U5ygQgd6Ofz58+WVXAggJyengynJ6dRdYL1kS/mWvrCZ6Zd7MV3fEbSOATNqHQW9WZIBL8LYkzGFowTIgOyolIPlama/UEgy1IgLUWZXG4q0rTqU1alRdU/8LfIillSlYqk6vnuXupVkFLvg5yw1Bmq+kBeoyoSa9CSKoUzTpyUrSIL19mer53y1SJiyT9UzHZ8ky8RoRts1H/oK4nhXrlK1TwgCjXGTCSeK6YhsRz94bpcm51ldTw+17mHyEXu51k/Pld1J5Gp6AuZ8j/pQJA+2vrTt/4OAt/xcdia7EQ2R7tJwLldJrgryTwqVB4cJKH9PKttiejlvkS4KgzOak85V2G31pP2hJFByG8kWT4PMlqrpML4dG9WlEqSvHDGMY55MT++437aVYW/Fy9exGcQEaKq02IRc8JOsWvsFvIOhCkwg39JDElCRWIJhLocN9VwwCRwSOEVtoGsqEQVpPWodpOVXCAd3N9nGSjsLWwDsvo8bS/IB1EVJ8lGQUWPKneYHxWbZi0+i6z6/K5VbwpqUiN+3AbpB9u+znawV8XCN4sl6ThJIvxTpTGIKEkKgkBH/Bd4Baa1WF+V6Bqfclk1K7BuJWgdM6JXK1Mxh4xjgigGiSvwGCJgyjz6Zs3pN8bHusAlgJxBxazEop7vWcZD4xHTyqjS1iPqWvlcMUFWT5wFkYqqRxFHRBWijD1WE7dVTSR1JKtNjZ+tdtAjU7W33xuZSrFOYlNWQ5XuO5kq67P6/mSsbPLBxNoHGptwQRU3+dxjJ93fI1N52zX21HcZe2WMpRdphd++uU3fO8/Kb+Ai1+T+b9FesLSVlfOaj04/ic4kOfLq+rrpJHs//GmS3S4uIUfepG40sYgwyXwl14yhU6aMTfi+SlgfSWlRdWpJpkp7EpYrtgs9vc3KVBC4KJ4V5NM9SJTHw/PnLwYqU3362efDi5evGrFwZzg4OgyZUDlPsX1Ut7q+Hi6uIH1lJSnkCR6Gv9k/CPuAkCviqzAbLMEfIdtLsPwqZeWV+1TpSuv94uUnUakTeR8dUBnzcIWQqDl69TnJTMnJxEeK/TWm8A+QIlslT/z7VpBBM9b7kz/5k8BpCPOKOTwWzXUfyQG+v6tnfdqXKHYNEnF78YXHy9LP6u/1t/8MhLCEQvXhsbnGWO2ttrfu+14bHsdrHLUylT7X/T4+fx7gNql7enbrcvL4vTf2hz6r7ft8hNm0gd7g81ym/n1dj8dizzp5+9iqbqhv/RQm1PlI1r52uobzD1Vw9Pa9bd1X98vVn9W11d/ZV6tqaX6wN07XEx9DjZerLFa/b6Rfq5o1NYfePrDK1e2Q3xW/ZcyYLztyvXV9rL/LdwmLXGZVD7zfnp5VW6zjrvdo/ab0sup1xZ9qZ1VH6tr15lPttuKTtzF1f88OXBb63tfJ17k3zh4GOp76WHoY7euvWL+eS6i9eibhujulA73PdU7jZ+++t1iHe257D+FrT15TsZTrSE/f1Fb1GT2bqdfUNejhsM5+3N5X7XUkWepMzO3Ex+xnoFojfd/DDfrU+Ybbjvx8PTurZ10+Zn7vYcQ6XfmfIVP5+Zv3sQ6jXY/X6dqUzU/p+pRuTeFh9ZGuS72zZLeXiplaE9eJitEV9/we6XcPT6ruT2Fdlb/mVz93nZRu+Z6r+usp2+thm9ruYbzLw+e5DrunMLPK+TE+o17zEJbpeo/Je/6i125v3BWXqg5xzzoyVS+Oou+Kl9UOenbhc5ryYTVOq1gm3HJ77vnO6v9dH6sf761JD0u4ryfPdXjS05Ger6jy8LWc6nOdL6w45rpbMahixjrb0L1/+Md/sMkNn3IKm883EthIYCOBjQQ2EjAJbBzmRh02EthIYCOBjQQ2EnikBP7u7/7uft3hau9AqB721YOR3sFkXtMS1Fo1gXUbZR0GcIhVD5mmDkdorx7u617d07uX+3zMaqO2VQ891F89RKnzr4cD9dC/d9hU18THrwME9a8DI5+bHxR6+72Dig8OODMdZPlws857qj0/SOvNyccdv7f3Etf17cm5p4ePVPFlUmSvDfryAy6/xg/9JWM/SPLDNB26Kumsd3ik+ffGPXX91Jj5fN2h+5T860Ohdf3Wg7zaZu9AdN0hqe7v4UPv8Lcesq1bb7fherjXw4Rqu70xOXYgN+55DJlq3fr27K93eDp1SL4OKx5rD73rHlrL3gG0Y4zw+gMsaW/6dl2qduX2r9+nDnGnMGbqEFf23XswU/1PfcjXG1f9zB/k9fxilWvP51U87dkZ7awm8I1X1cNtl4V+1zjrwb7rXr22Yk+1kTr3SDa7XQwkcS7f3h4J2pkQpQeiJHLl2/EXWemjkcT4qWpV9J1vnaRa1fVwdXkVyfNhhyR2RtWeTPIcCTKZqKdkxzHpkcT0m2hbMtQ9nhg5VtOyikdBpsoqHpH8KmJLJLuORw5R8SoSwdubgYlxlgmbH/rSLkaQDWj20sUAYhyrxhS4Fy/Cz8ofU/GNcEs4yVvVdX0mayaZiiTEJZkq3vjOQ5mUMbKNJNOoJpnloUZi1EiAYngkE+Hf9ZZ3zbeH8/4Qlv7oJ8epN3ur7TFRNIlf41uYo3pGS8jUHCEPUFkj3mrfHi45wSLXOyORim/Vpsa1ILn4Q9K/66IwQrGAfIfHa7TniZv6btU+MwHbqzipTd1LX0qQ514+V6J/jU+UjMvnjInkRRGmkryR9qeYW8mSIhZJBhpDtSElKQhzdb0SMZUMI3k4ljo+u48VboicoEojSngRSUry8OR6zZ+flbjkY1FlBsajvpmz9y3Zyr6kL6vJt4kbnmggPdL6SmZaA/eLHh+5PHoJGb0H+hWvNX+th75Xe3WdNHaSjzVfJ0i4Prm9+FhqfDQ9PypT7S8rU1EVhQpLVHshyRZdhOgA4YHKVeAThCkR8dJvXEVyMaSGZ8+eBv5eU42FyjtU6GnkBYgP4NX2TlZqOj5K4gsJzyEL1r0Rf48OIXDsDTu78yywFES+69AfqllRoYc5QWI6OT0ZvnjzRZCpTs/Okhx2fDg8eXLUqiJmBZMl9tLe0l8lsYH/mCuJ1LT99MmTSA6/abbI98iXKhUkT5N4/I1vfH34rd/6VvR78j4rIIlcw7W0SwWqIF5s7zSSs6rJJO7nWsp3ph9VRSjpPZ8xNmwhKn7NdxqxWFWlqHRzHZV5AqNukrim5P/Qo9u7qDalak/7exDOqKSVckziQY4JGTPuxc3tQEWsIJjdJxlG9iriJHIlhhAhibG6H1F7Hv9Vf8o9Ine6bYRHsAp39CMd53fZj5OCRIwFT6PK0Tyre4XcWkU0fifJHeKOcEH981lUC2vknwsqRJ2dhQ3on4hV/M3vqv7B2OhrvjsPPVEcq4pjjFn+RtVE6E//aEv4yr3CViXEa6xJDtqPJH0qglLxRPJVAp3uR4byu/zuBC3u4TuRz5CXfITGytjAAeQlwpP0UZUFNT+NQWTKmmwp34ac6AsyFW2RwJ8VapJMdXO9GM5OT5P8BNF8CyJLVk6abTXS2P7ucHhwNBwcHA7z3Z2wc6rhBPltgJiITUDgX4SO7873giQa8UcjCiZ2stYQyLeH+TbVv3aG3f3dYW9/b9jfy39ZkSeJVajGSDaQ7d5FrA0RNX1pkpFi/hGrEkNR7Q0yI/ZFfxnvKG7WCwiw4+vrlAUyOTl93yqYQowXmQk8S5LoajJdxqD3EOhF+or+6a/FwSKNbud5S5DFtmchP8icQeDc3c5572XFG5G/rqiEQ3WesL2IKoed2XyYtYRrEbtqbLlaFWqVNBXE/aXDzCsV26cZJpltZxuiz04QqbS3UKw3+utGIbsfE5h6e7hlWaz25RjGIyMq5lKZKviqS9KPk6lUMSHirHw3Qby8YPxv3JN4vDpuUzTjjHeFY7UylWJQxcxOyHQM1e+9z8Z4P4nCIouGLV5nBcRKpso92vUwD0IwFYizynH6yLyH6knogHwCdndxQUXk3H+h++kj9pMceXszUOkPDElCdsa8qpq3WNwuCaEileV+QHvAbHe5z2wkRMWUiXfsjSBPYSd3EVdE1auBOc6jAubzF58Mn7x4OTx9/mz45OXLqEyVlZxvhyet4uQvf/nLwDtkBUHzenE1LBohXHsaxhgVOA+PgoAChmkdlzi+vTM8gSj75Enum1v1RpFwnYyrPfEnr14NR8dZIfDFs+fD82fPlvsK1lcvQIFMpb1DJZlEhaG2L9Z4A5vbXjFiIeR1l6QwcPhHP/pRzJk4T77T9zNaf/kST4T2uFP9KQYIf0RMF+cP435Nvyuuki/SfR4ze+wqm6h7bI1P8XqNwWuMrdjC9z4VK3p/q5/Ye4+FWT+41Mfndqn7/Wf9rDf2+tm6v/uYt/qpcEc/+XaXffp8vrxQ8cs6mfv+w3uY+rw3bumCn5lo/eXfFCP6fsz3bq5b3rfIVA+trd8v3XAZLdd9QodDj7d4EUOer1Uf6Pruuqc9Sc82ZEtuI6lLGQt5O67HU/rmctEYe7qyOtaMH1wm6mtKT6tfXif7x/iuqleSbW/vu04HNS9fn7quPR2sfrin275+0lHHrSq/dTbq6/cYva1tT41Pc9NPxfGPwQufi/aAPTKVn2+6TlZdfWhefK8zmrqfnLpXcVLta0oetZ16Xf27xlfyKb12qo66nle9WDcf/052Jf1V/66zXK/rfJ3VjvslxyjHYMm+JzfFX2437rPdVtwX1+vpb+qMqqf/sbatvuzyVWulMnwPc3vymMJiXyPH/rruD63XQ/bb8/dVP3wuvXXSGNx/u71VP6k+ewS7np16n7Ut9V19po/JdXydHVVb7dmY7FpnGlWXev7hY9ZoKlap81u3ruu+k01M9SP513Vw2azTGc212lP1Q724wPuu4/MYwfHMca/qJu35fkBz6OnKQ3jrtuv4VGUtGxDu9XBRuOU4qDY1z4qjrucP+Yqqx76Wde183j1s8etrfNLDOM13an17euTzceyp+qD+pMMuk57fmbI7Pt+QqdZJZ/PdRgIbCWwksJHARgKjBDZkqo02bCSwkcBGAhsJbCTwSAlApnpo0+sbXTbAfthRDxjqgeF4byZO1cNe/q4Het5G7wBgavPubdf7fOOv+/3hRu+gpo61HnLoez+wqQcEkq2Pxw8Ieodh9UDTD0j8YbWvw7rDao176nDlg0PHjyRTVf2YUr06r3izeUuWWCfDhw5FH1L16DeS/CxYtIpY9fDP5dU7tNNY/cBHB2tKqqsyf+jvdQdSvXG7zT40f7+22ue6A90qh6r/vu6973pzroebPZvtHfT1+vJ5C0cqdvQeMEsefOcHsOq3rrm3WQ/3HiP7iq/1YNLtu4cfj7Wnx67tQ7LsfV/1pB4Eu+z8EL+ut+NhT87qu2LVYzBm6sC3508cu9W2P4yvPsnXyMciu9fPdbbWs+OKievWv86vp/Mu3/pQoiYy+NrU9Z2Sf8WpVfsS6WZ8631vDP6GdRLKIkGZN9CTNNkqIsg2lQhLghqJ6CSmikyVBKZWhSSSPJNIlUlbWbFK/fOdt60H5iQfx1vvebt5vHk/24sKS4wpEumSwJRVB6x0Y3snfBJ72husI5l0JE+FrmRZJUseT03Q5yMeNQKRXe8pn3FdeZP+Er9Efl4SuLKPVR+Vc1rGCpFQmuSge+YcsVhWPRgrI7QKJK2SyvaSTEVVhKzypTfxx7yzRsFwd59EgaguYCczYSet5FLjm2U1lEbuoi3IEKxDxGSRoJcJ9+myLSE0JxhvH6e6A9eRzJ/zSDKe/DFtpY1mIjL/jUkCIlOpUowS/EW0HvvMNVg9apKO1bh4KhlD+uHJiHpg6/4lCQezZQUJ2YTerr/uYXP1q/ztDz2VVBpJ/EFiSDtUgj7zVD96EC78klzVh2zJE1okb+5RYlovEbImRNaYSrjK3EWk8Pa0vlxX3yis8dYYW7hZ8Zix8B0/K5mKz7Veuk4y4m++04NTT3rWWksXuEcEG7dP+RRdl0TSEdMk8+pPq5/SWPjJ/arG4rriOlblz3citPaSllyv3CeO9jXG2b1YbJzn1rAPOSOq9UACoFIF5MFMCI/KDO0ficqqBDHiBAno90HsgDAJloAb6DGEAogY3/zmN4ZXr14PT548Hd6fUAXoNglVu5B5tofzc6pYXAdihR+4uw1CVFR3ompKIzVdXl3GmA6oMsMYt2dB5oUwfHV9OVy1ajokCDM+cJF2IQtnpUYq8bUE9maHTmyUrxXevT95P1ycX8R4oprTfD68PzkJMgF9/M5v//bw7/7d94fzs6xMBdgF9tzdRUI0hDH6g5ylhOsks4how/jwk5AnkwglAmWD1GZLJLeDC1ltEhxfwfioVkNlkPSZga3wgYMokpW48j/8Sa4tiZ/hH1pVEAhY+YJ9/A6kk1mQj4JIMp8HkSHsHVynek28/ALbSD+fyeBJinVb6MX1PVvx6hoiaPl6OObRpshUrvsVR+jHyZvR3tZWVFGDSKakfa5xgtL+wf6wp8pd2EFUIUImYOjdcHV9FbqWa0YVoSS7RcXPxfVweXU1nF9exHDoQ7ETCfeqAiqil8gNmjP3qHIW45cvC51sJG1VpYIUxveLq6xk5H7AiRci6nI/dql/wleRn4SJXg1LpC1+iiRAP5qvE+Plpxif5M49tOckL8ZD4j7YIHwUKS1IK+2cAHmzZFnFDXlj//iE3eHo6GA4Pn4SlWbAHdbhzZu3w+Vl2iukm9QfiM07UQ1ub393CLL3NhWukphxvQA/7oI4eAv5impYRBazrbBZMIrx0kdUx2q6EnNshKms5kGMlbFOEJJaNTnsRGSkuzteQoCJZUK0YmZVMMtYL3mSiolu7hZZ4YpKVksdg9DUXoAQ1exy3Gn7Wa0PQlXoTHvpQCQiKt4TMa3Ft1wUceft7bCzuxNkwMP9vSBSQqiBDEH7l9eXRqYCTcCT+bDVAksR4pf+vv3S6j0tq6CKMDXaruJJVXNLDAkiWlTg244qYtszqiHdLeWQe4EWK2ZjY0WyZbXB1RgxsWf1sxEfE9vutyCeZlJY6jQvAsiKhUkUlsydTJX7Em9fv3vcU/dt2jvRthOme0n2/lb2XptT/Sj2CyLz9nYj76bvUXVX4RH2papfB0Eo2g3701qBHchgd28/9hy0IVIVvg2xbwXhMf0MLhf/FnuJqFyVcckoJ+I88Bf7yhcuKL5L7Gsvx6AqXOx9WIMWjy2SvEg/QaRaJLE3SNDLymWNRBxk78Ph8699bXj16tPob3f/IOYRPnmxiIpQYPqXX345PDl+Ejjz1fuvQkYQLKt8+fvp8XFgiuI75gDOBzFxe3s4OjyK2Ojs5DRIr+irSFQepyomP3pyHONADp88fxFkKlUJlN+LuLARkMHl1EuL96wKlMe7nL1yX1xPhb9hGD755JPh9evXw3e+853wgYxdhGswXnopfyIyVY1dPa7V+ioGjj4nyFTu1wI7o3Jgxv/aZ0nufrajtv07+Xv693MU76PaX73WY4gaT+jv2LesIVOpD8lE8pB/9j6nznem+vbxL3HWksp7n/XukSx9TFSmwm/p+nFf3qojtv2V5lPPsaZk1/u8jini2fZP6+97Tvpy3fDYUOur+12mgR/tDKTqRJVVHVPdA2vePtYVTEhvu5ZMVfVPmFjn4DpSZROxQ5tTb21HfF2VvK/1lN5/2N5YcbHeX/txW3RZr9Nx3aM5rtOhXjs6Q5hau7rGrlu9PfTUOUgdV0+XZO8+F5dJz+6n1qr218Mtv7e3Nv591Vn+jr1Dw/gpvOmNT9jvstLcpnTE5fVYnJD9r7ONOkcfh+P1Onn6evV0rCcb7nEMcozn94qNLv9145paOy520gAAIABJREFUB/UnTNY8JZueLlR75G/FVi6nirs+ftmXxqWYxe3Kcdd1w/2ft+N7wXV6sYKt/z+Rqep6e5+rsWo7c+n4WrfrOud17fd00mXp+OTycwybasN1TO1o/Xs2Um3A7bhiWG/ta3/ChoqxPTzpXcN1il09HvRzDvXhMljno6Z85ZQ91ut7PqrX5jpf9Bh972F9775qH44Nday9Mfk6ug5XeVZsd8ypz1q0vtUOtJ5Tfmyqfz//6sm/YpXspHeePnXe7phV7alivOPu1LXVPtb5lCmdnIpNepjQO2Pt2cFjdM/XSf53yoY19il8qPLZkKmqRDZ/bySwkcBGAhsJbCTQl8CGTLXRjI0ENhLYSGAjgY0EHimBv//7v1+pTDV1eOIb2KkDdB1o1K7HTa9VFmgJCX5Y54erfoChA10/+PiYTbvaqgd3OjDRw9PeQYzmMnUwMXXQ8tCBx7rlqX35wYqPsR74rBt/ncfUIVKs4a9JpnpIFr5m/B5vPG5J09IRP6hcd5j6SPWOy0J+rWqI66jrdD2geUjXvH+tA/0o6XVKb6p9+SGc3+PX+e8PHcxOyaV3ODd1bZWFH5ZWG68Hqw+Nz22RtvzBuWRR2/RxTrXfO2CrB4BqR3jidl8PWyu+PKTbD+mj27QfrvqYPrYPb5Pflegh3e1hZE/n1x12Vpzo9ek225N5xd96WFplMGUHvbFPXSs9rZjvsvFr9PlKcpARLuu1+lvycAyQDKquV72WHOqDgfqwRtc5vmu8Pb2vySg97HeZ93RXNuLrXfXT1zEoJvGgfCQ01TdM63qRBBinKgPwnRJ7PblbCcGZ9EUy3TwrIpFoF5WFkjDlBC3v1+fuFX70cFb3qU8RskiYJFnv6pqk7ZYs2qqKVLuqNlExssq6pxfhD2OOq0nh6/CU7/wh9TrsjzE3IlDqF9m1mTSc/0RCSmJTPnjO5FuNi+vGSlMixo9kqqhoRdZukOZb8iIJs0FXyORTzdNlqHlIv736hyeld/ExBj8k+askE3jim/RZ8uU76YDsxX1kJZLIV7UFWnkpQM9X1HX0xHE9rPW3dUr/PKaLyiwDlbrGShCak8ulPvzt2Z1jDWNT5RSSIklUlB0qyQV5KcGU9p2Ixd9ezUlydLt2bOhho1cR6WGNtylMZqyquiVdlxzQGeZAcrz7Qf2u9txPOh5pvlq3INRYNTPud5mrf8kok4VHDMvE56ysIP1W0qYq8fVwmWuF/45RmVhPhaX8z/2s67TiT36iByTsVh/o/qb6GmEpbUqvhEGreJ/j8OQFt5GKTY5vwgkIAhACDg9Z191htp1ViFRxBn3KsSc+kVjPf7E2QbAcsvLPbDacnZ3GtejVq1cvh69//evD7/3e7w0vX74a9vcPhp//4pfDycl5SzwnafZuODk5CRIKBNGspHgb44gKd0EQyIosp+dngS0QDyNZe5sBJTkhqs4EaXQWidJcT/Iy7QaRCt+hysdt3VR5KitjZWI8xKeU0c3w1buvhvOL86iqEOs534nKVVRton8qU333d347iAvk1vK99PzZs2eRRM3fIgpRvSmr+9wkYRiSRCMjQZSiOg2fq8IL472+yopTEM7Ozrn/LAlVzS+6fUI0EOHplmzp8CfSYxxAVqXO+CD9CRVBIgGdxPpgA2wHiQrCyfY8CSSQqSAUqM+xkuDoI0PnWtUY98OP9cHoEv8UeyAn2ayTVmX7jiNeJUv4qCRVrud3MEntyba1Vqqq51gsO1fVJn6KJCR8EQbIh0UVt8uL4QJC7OI6SGkiKXAP688/KrQIO5gHn5HErvHRj3ywMMJ9lYhf2FyQpltSpPyTEwSZP/Yi4hhywK4Zq2MD/QQZrOEl41PVKslCWKdr5Ss1bpEhvBKWqk5pTlyLXfBPPo/rZRuBNfdpx06mSvJWViZDF6lax7wgLBILZVW590G4og3FVmqDn/Jb4BA2xnXXQcC4Ga6uqQSV1fQWN63qWSO4pP5RuSqT/UPfmm3ItsEukahSH7lnJ0h40BYyqRsyFfaY52/xEpt4kUgSt0J+88RiEY7AuIiB/QUFgRlJvEx8S0Ij10TcTyUhYliIWa1iahJMIJnlvYvbfCkCJCpqMcXv93dBpgI/DyBTxXioBpUVfy6uLocFpBj8adZOHbYjgXzWMCstQpVMIwRt7z0Yq82KKJ8XqgrV0qFC8Wi+ZrmGwywItCT7g51ZUTerGUr31G/wZVsFo4o96T87ZCqVlwoiFRiYPkXYLfyR312SqW7G6iCK3z/cJ+QLAXr/5bZ2JNfLh9OGSLUeO/v5j8fIarv27fGCcJH2ZMf4nyDespbLarpZvY3/5kEopVJNVlZEDkEUulnEd8IB1h+fjQ1n5ckkoNEOvivjiMskGrZ/2t/xE31TtUsnTCSGJ3GKSiyqKJfYn76OQIKxU2ULnQhsa5WX9EKHnfnuADEMotJvf/t3hs8+/zziD848FyLC3kA+nA1X1/ja8+H46EnM4d27d1GB6PA4K1VJfvJTT4+fBOGSsch/ECMwDipEgXOQuE6+ej+cn52F7D0+Rs5OnGOMVNBCDpCpqGqFvwDfFEvG3uD+PsYDBiqm09jYkyvWFO6HzFrcETrFXHbmw7e+9a3h888/H54+fRr3oNuap36nD5GA5ZfqHk391Zg2dLrtDX2/7b+7b6vr73Gx7+/cLjKeyZd+BBl3gkxVE8l1nebS+1sYIptY2hihJ1hh/62zP13mfdVxPmTHj/1+6rqKQS5PviPe3gl/lXFdPb9ymXONr3Uf3xJHPsTE3K/02pAu6L66v3KZaQ9Z9WplHWONxgqAHgNyXd13VVx1zHVd8L3ccn5REXGUi6+1Y7vLSjFb3eNN6XD2tUqmcpz3+6pctH/vrdXUZ/niovF5YW9cdY19vX39XB5uTz7OaifVXqbG2ZOBz1d9CCNdR+q4tD94TN9VXypO9PrrydDHL5n1ZLQOR+p461h8XWTf9azT5Vuv/5i1qevxMTrXG0NPp+p17psqptf+69ykH7pvau1dpj3C+zq90vho42PH15N9b4xVZxSzykan/KnrvO6RHmrcwmuPu11uuk+f6Vy1t07Svyrvni0u78/jnuVrzKZwRte7Dio+0DyrH6n99sbhmO9zcj/qc5acKu5WvNP37iMcN6fk7XPyNjV23efr6PHRlKyrz63YNOUHXfflz6ou+b3VVlyOfKd4w/cs7o+rLnt7VQd87ar99TC12hZ/1zYewhQfg+t5D2MqVlf97PVVbd3jMbcNyXwKc+q1ta/eeGv8JvnU9fV5TMVaUz7N13NqjD38kI07Num8sKe71Yc/JHu14T/9Hl9317W12GZCd/vzsenZhtu17KTGl9WGe+Ob0l+33d5Y1ul9xUX/+49+9Ieb3PAqvM3fGwlsJLCRwEYCGwl0JLBxmBu12EhgI4GNBDYS2EjgkRJ4iEzVO8ipBwy9Q48PN9H5cH9qk6w260MtP6jWgZba6D2k8QMNP1zwwwzdr8Qn/q4PlXqHKHXs3FMPCadkUQ/RH1oeP+DzfnV44YeFWiP/zu9/6NDqg0OKX4NM5fLtza13qBcJi6UylR98+WGqt/mx84l724P13tim2quHYr4OvQN12lYya10/t4d6uMicST7QNfVAqh6wag7+sOGxh34P6V3vcLUeCPbs6qH193scU9S2bLv34KA3t2pPLguXY33wXtdUeDH14MYPFXvY8pA89b3r/xRu9eY+1X7v0FJ6VHGqHtqqH/18KDnBdVnj0RyUKFLlJ3zyOVV88sPZqbn3cKx3bQ93qy73ZOayqGv1AS5OvImXefkDLPVT9aWHGdJ/jV9+qPo991E+ztqmJ6IouXMKJ6ZwxW2kyqzXn+xNSe+ak5Mr6u8ap4gftKFEsUxazMRSJdpq/vsHe5FGOUSlwayMpAQ53e9tuq7oDetVRkrO1c9INGmJcyR9R/UAEsBV9apVjJmyM49TpvyN+2zJTwkGPV/n8/A1cD1xH9PD20jBioTRJOlkoa18E/eof1n5gyTeTNRcJXmtPkjMpEj+c73VQ8ggPJDA205mJJdKunEMrrrqcZnrpWO8qlOp+kvFbJen2iNu09wVB47kjbGyiMt3mQBibzCvfktzqb5cieX6XsmdGoOSyVd9w2o1V8mZNtx2RQggaZvPVbXDSViyJa8cggz0Nnh/SKmxKSGSfpXUSDtcq2u01lpTJVjXNfb4gHui8szOzkrco7lL52jLCUlKEFXfIjLRNgm1kGNIAEU+egCoJHRhBH1wH4n6Wjvmxn/MV2OoZCrGVMlU9OMJ/EpoqIQg7nUdl54tE+Ib8UnzlT3K1vhJYiw6JGx1OWvMGo/kQj+Qy6Q3jjPCLq27dEr66Lqm7+r+q8YRox/IJGmtE9dVO6ESVRB7Fovh6OgwSEzkfqs6Gm2JkEHSP8nNzIV2uD4ICa1SE2kuZ+enw9e+9rXhd3/3d4ff//3fH7773e8O3/3u9yKB+M2Xb4ef/fT/Hd68eTdcXkGOQK+uh5PT99HOwcF+G99NJG9DNLq4OI9ka2R5cnoSMmQNtreTxAXuQfg5PKSyW75Fnb0MZCpVmhnXEcJCJkQjC8gFUeElqjBmkr5ILfSfsoJwlMSF1N2xusbOfDbs0vcB5APIQFRwyraTKDIPkhKfU+1IskxiCRUYWpJ6q2YT69QqR4HV9H91OZITwRMIVxAoSFKnCg9rQfL3xcVl+3kRpJDLixxz+m2IB803QJaKhNk8AxABK/z61vawHeSp3aiuBNFEpAJPRE5fk5UEsAX+gQn0c3Z6/sGLGdwfuk9QvIZuqNqS8BEckb2K8Ol6Lr/B/ESSUUUl+tOai6AFJvG78MbxX+OI2GKxWElud9vRnlL9ae60KdJV9LG/PxwcHQ67rbIPxDqupU9w8Re/+MXwxRdfBDGPtUPnmK8TxVhXPlNlJ+E2YxVuBploN6stuY46bokQJXwRSU24yrVOgFWCYPVJrAFVTPhZyfZaJ+mI5Og+LqvFJdEV+5WPFAEBuSAP5gyBcHG1iHkyTq6Xz9E5j8eofn6UidNJ9HT9Qo70xVpREQv2oyqxQSbJ6k+q7JbEIghGYERUTG2VUyOWjzhrrKSRcU2m+VHZI+x9H504GHaDkAK5dHuY7/IvCUpZwTOJ9NuqOgZ+BROdSqwZ624tk8GT4EPCexAdg2if9yd7vY0hy801chQkLKrW3QZJJKp7QXS+PI9/VM8Bf6l+BU7d3iySCDPfGfb3qOA1G7a2Z/F5+tLLwB+IWmBI2FD021770xhgUaVrSRobyf5ZAf1ufElQq8i6WigqfTSCgIwim4c4SLW4IJdeUi2RfUlicZKVUv63t2PFrxZmt7BTpKb0G1oyxd7LFM1WYkx+U7GR8Eb+LqqBLclUksEY4a7u6cbqgP55Vm9K4pRsSHsKxbjCHH76fskxdex1tSLP1DUeAwLlkln6p6wQxb+LC/zNfdhMYN3+YZKJr66Grdl27MOCNESlt7v74TxinK0gkVLVibmIBIm8Ql8beUxE9sR9qkYl4VMYwlzT51KtGPm0vVG8j6lVQr4ZySyQqcLvXV4mmQq9b/He7v7+cHT8ZHjy9Mnw/e//YPjmN74VbZxfXg0np2eBReg9hGUwIM5vdnYjtoBMdQNZeidjZccUcPvJ0XFU9ZTPB6u45+L8PAih6C14c356GnrLdapMJT+lfQJ/v/rs08A6rqNtKnTiK+Qjl3Fhi4P1UgPFxYAaMY326XwfsQ6xAHHO4iZJsgeHw5Nnz4Yf/OAHwze+8Y3wM55Yz/2K654/f76sTup7bfehslPpqHQy/FVUwkxblu7pe4/HfS+j+Hp1nztWopN9+l5U+w3pvccadc/Qi0nqfT5Gjz0SaRvx0oxP8+u1Xe1bt/kY3S7dpuvv3k+V57r76nca03KeSbVfrpN0Tfsal7l0d3WfvPoCmt58JEft0bQ/dd3TOuqMQO34eVI9W5Ae+f4plS2rYysm8rn4Pb726l+67ucyda81rgWkdlXcXj3L8X7q2mlO0nN973bmcsx9PrEKxOzRP/r4da/b1sfojGSb659Vbh/SR29f6+ZzcBmusyu3i1Uf2h9BnZf0Un3Xvvxcy+fpNlv1oteHj23qd+lKb218XG7Dvu93XatrXaUhO6oY29OnajtTGOLz9nb53WMRP/eY0kmXxWMxSm2t6mPGAb6+rucVV31dvd/e3Pz7nu7Ve7TvmMKRx+jex4yvyrDGg/pe9qfx+nm29N+xTeuvM0TZak9P/DvNu4eT8hV1rYWt0iFfx2qzrpcxl/8JMpX733U20Ruv63S1aeGN7iOG7dmHy1LtLc+h2tmSf15lWtdCONHD+N69fBZxbXm+XXW0YlWVh9uF+tY6+fpp/etZpa6ta1B1WTrs5/Pcq/MJfve9gmOEy8r76+FxD4scX7zdiq09POn5WcU6Fbcqxvi91S6qLbhv0O89+5lav7qOU9jYu3+d3df5O755LN/DvR7mrsPkdX7XbVa24jFm3Ve4fHvr38OFise99eQa16Gqj+v0z7E29lH2rKzGpBXzpzCg11/VLe2VHAt8vabWqa59vW5DppqS/ubzjQQ2EthIYCOBjQRWJbAhU200YiOBjQQ2EthIYCOBR0rgb//2b1dec9g7EKqb3ocOT+omPv/+8M2svlH2A6OHDj/qBrsePNX7ffwSiw466uGgHzr4tXXOfqDROyTVvX741DtI6h2u9w7o1P/UAdbUAQv39Q7zfD4+Rh4+z9pBzNQ1klHv+yozX6uqkiQQqGKFj6Gnuq4fUwdy9RDFdZk55RvTVx+I9Nbb5zA1/ipvXdc7+FxnLxqjDqzUTrWhKhM/UK5jfOyh07pDWu9PCQaPvV4yrQ+l/H4d9sn+dEjXOxTtfVbnPHWgVnXF7ceT5/1hZ30Azj2e1OmyqfpU9Vj2V9e1HmBXjJ2Cb59PD6t7h6jeVl0DvqsPnH3MdZzV5nsPW+tDMbcNf6hW7ayuoeaidaq2OmUjsg3XsXVY3nsQ27PDqv9aayWcrSZXZoJHfSDm+qLfXffdrn38XKuDa59Lb338QZLaq+tWdbjqWw9L3S56D7Lv7m6WZASf25iglomaPj79LT2sCbNKkA1Zz7YiYZSkzTuSCm8XrYLI+KB7TOQmUT378oeFPVxTAr8TQOKN+jf8I7G1Jdi1ylTCw0pW0f3Vf/N3Tze0djUxSGvtWOW6z+daC+FS1RXHE8052tueDfd3JP7nm4YV/HmcUPXMx+eY7n5BD0z9+2idvNuWzFZ1ohc/9B4gazy9uFBtRCWEjn93e5MtKFFU4+/5S7crH3/oaYsh3G57OrYcW0v+x8evk6WPJ68byVTuU+lL+sRPJX9XMpXbGfeLgMNP+TRV/9CDV+7Rd9It5uGVs2iLMXAvfUvvnazo45N89WBOJK0aH0hejhH0pfVSBRLXZ42R8enN+5qD3nTPfJysIIKVYg9V4/IYwP297NCJU1oPJeozZn94LUKVy1MkJxFFPYlXuCUZ0r7GL9vyhATHVE/2k4yd2FX9TLV1xw7ptNbG5eDr47YrfXAb0H18pjaDENAS8YJMFYm2JEXPItmf5GbpqdrMtcoKLRAykB2fJUElKwqRmM/a/97v/97w7//Xfz+8fPVy2N/bH6j89Pbdu+Ht23fD6QnEn+vAchL1GNPV9WVgIMnyUahvKwl1/KQiSq7PbLi84rohqsJkkZEkTjCmqGS1TXJ6e+M97d/c5oPs+P99EJViLbeTCECiduj4bVY7A4OpZoXPSZ3M74JQYdcu4zQSNWf3w/7u9rA3p9rDLCvzRdLKTtRugWCUcoU8kZU5GEP8i6qDSaxlX7T8PAhf2/HiiZRrEr3CH+1Qhec6yBExh5skt0Gm4ifyJzl+trUT9/DZ6SmknMtINicxMqpyREUOkuGzsk3i3CyqUO3u7cWa6R/yJyl8rPKWY+VzkuzBO37S/sn700hIh4gigm+NL6MAVovJ6JdqQPwtEqViDcfaGvPJrhi7xqJEG9mRMIs+vFKe9MR9nOy4klWFOY51mrdwUBhMIn3gOHi820gJu7uRTA/xMCoitSR1xpMVoiC0pB5mfJJrwneQV5ApP0MHuJYqYjdUhkvCXmynId8YwVy4IvIQayO7QD/4Tz5KuMhnkjttiRiMrLiHz169erWsHqbqVtoTeKwizOU+YbxIu8JF4ZG+V2Uq7sHm7m+z8opkLcKaYi73ob3YAn2lT+YHUevLL7+M32kzyAr4bmw8zmXQ+51hDjFtPo/Ef1Xgg5jAGo0xxjDcQ7xqVaEYa8g2Mo415iRUBeEwKvUk8YkqU+DUfG8+7MySRA5pCswA0/YO9oIcB9EqX3BzF0QEFhlsgrgZvq9VTQI/qIYVMokqPYkld4vbsD8qSrTIJYmj6MgiiaO391xDXH4zXN9cRzWrqFbWSFBU2qIaEEQWCFgQN6nSF7JolQqDPH8HFa2RJCIRP8MlZBJkrPAzAdVRAYs5QRYLzAvya/KgVG0vqgOC48isVXRCTlGZaj4PMkgSdJJoE+sSbeAL2H8kvjV2Wcgm9SPQZDyDy7A7v8tflt8PrUpTYnXa8ZJMdZPk4ahmGC+SEPlgrN6hlx/4XqG9q2hlzxU6McMPNT/VqrhozB4nI88aPwiT/KfHA24XiXWSQf7MeJB1TrJX9oc+Ma7ZcHEJsVSk9/3w5Vm97ToqOiED/A+EQe4JnGgV0LBX2vBqd1lNN3FGsSU4lGRJCNJjBS/FzEmmyipkHrMHVt5AzMMXzYMIRWwR/o/YOciSqWdUr3v24sXw+vWnw+eff2345JOX8fnV4no4O78M4iOEsLPzi8ADbBHzAWPAaSoQYbPCOPQB/IOge3RwGGSq1Pf071Fpk/hoth32DA5dnCV5keu4lxhKGKi4l3tfvn41HD95EvfsQ8SczQK7GIfvMSMus/Mw4WrEbVS5DB8xJHF0GGJMLL8Iis+ePx+++VvfjqpUkKUybhgrWgU2Nd+K/0iby2qG9V/VP+m9fkZFvxb7+F5D+im5+j5BezB9V/d+U7GB/JzvJXtj7n2vz9xufC4+liWW9YywVMZKeBpf5OC3+Ng8Tqo+zffBVd6973r75nU4sdSnThU93zdq/TQnl+OEKOJjH49sJVC62fUypjYM9L6m+qvz/FAWoLtXEPywmpjrjObje0j1XfV6dV6JoVk9b6z+7Xu8Kocqu6rjVUeX8g0cf4DhVGRe9azq+NTaab9Qdbanw/qsroHLw2VZ+6y6Vddc7TxWt+v1PRn42VHYQCGorRtvtSe3X/2uc4kqg56seuOt19V9kP72s4eH5N/Dj3WYXuelGFyyk19WG9Vup3Sr7q2mMLvGPerPcUmxUrVVl0XP3qZktQ7L9J2wq86jhxc9LPPrfO19jev4HCN6Nlz9ZdXfKg+PF/mu+h1hln9X19vvcbyb8ksur57PVXs9ncxdVv9ZuseHfq/P8THrWvVQ/qGnK1WnKpmqF0tIF/TTXzpSZVPPjrW+io90llH1wm2WMUg2fo5YZVH9T8WeimEVi3r26xje82dVd6pf8XOFniyllz1M6/msKqfeHKZ840NYMaXvfn5f16XaX8+n9ORWsbba7pTf6o1xCiN61zrm9ta2ynPKR/q6+fymdKyH6xU7hFW9de99Vm33Idn3ZNqLWdxuevLo9TuFiR6feCyhz4W3Hrf4uvnZwmOwTzLUeYP+rmPuzeGha/74T/5okxv+2EXYXLeRwEYCGwlsJPAbLYGNw/yNXv7N5DcS2EhgI4GNBD5GAn/zN3+zfMrjG+veZlyf1QfMU4c9fmCjZIPeQWXvEFFtKrlQh1v1oUM9FPND1XVyqIcn+rsehvrhgW/4telXYqo/GPNDX38Q7YeLGpsfirgcewc2H7OuupZ26sGLJxVwnT+Qj9+3MgGyJofrOsnIZe8Hd5rnQ4eDLZ0khjp1qKPx8b1kXg+vfa46eKo6Necttu1w1xP41a5+elu9tzfWwyNfM36XzKrMXSemdKXqZG+93S5rOz15V3vz+/272pc/ZJbcfI38+p4NMjYlTf86h4dax6obvr61X11b51IPgNUGa6X/XBb+oJ3PlXjHnDxxUjLyg8P6UEl4VOczpR+9+WrNHD/8cFltMR4ls9R5uUwqXte17h2UavySjScQu9wrbtXD1yl9dF9RMVhz6snM7xNWcJ0S3+tDIdcf2aSvmQ7bJWuXjWOR65T0ovYlTJGdet/SvboWPR2uGLPOD1T5a5w9zKu25NinxHfHGE/4Z660rURsEtJI1iKx0DGV8TjZQraiceo7H4snrGrcufb55vkbEqxI9r0m2Tbfhq1xMC4SykgaYzyqOqOqCtIhJ0E4CUPjiiTQBUmTQyTgkxCqteGaKdIXfbovkU16BYcqZ8UQSpykfSXIuW65zsk36ToRdSQv4ZYnHpBEypvQb27yzb9ZpWr1n+tW74GNY40IKtIDJTLydxDN7m4jIXDKz1Tbdf8inZdtCm+UbFR1l3TIKKZg1bZkj47zSpyjHSVxu6w1f8mx4ixdqFqS46QTX3qYR+Imc5ENaUwee9G32wqJovzz2EH9yEbQb7WB/BmT3r4vG5U+qm0lL8omvFpI9YnuK2s8SMIkPt5129dQMaRkyHdKThcuOHmI77lH46dvVV4R4UF2F/rVCExaP+7nM9kGMuczERVc5hXnfZ01DsnNK0j1/Lj0SPggm5We8Dfz5h9tiRSkeFZr5rGjyC+Kq6VT7qt0vRPd9L0niDrh4UPcTmKN1kPfu915IkSNoT0eGH1BEndk31ortxf8xT0Jy0HQgfwwG168eBEykvw1JkhWJD2rYg4Y++LF8+H169fDmzdvloSVP/3TPx3+w3/434Y3b74YfvKTnwz/8A//MHzx5s1weXU97O8dDfP5/jCL6ipZeS/XN/cVO/PtSGamqg/EA0gJo98dEwiTfjpiGvfTFknRzHnudModAAAgAElEQVS42wrSQ9pBVsTg55h8QrJ0xp3M+YgqEAdZUS4IgReXQV7hmqz0mGuDnyPBHP+alaVofzHMhttI2oSEMMY8tDVW1ZDvZK1EFHHyjnQN2eMf6ss0IHxEYjPkh9ub4emTZ6HHWUEyK2wxdqpqPH36IvwuRKovv3wb1TL4ebNIcjK+lnU8PU1iXOrmXfQLGYhJ43tPz86iz88++2xZOYiKiowRuxbRICuZXA4nJ6ctQRaBrVbvWfUzmbDPuqRMM8HeMWpqfybMcN/jNl/9pWxFeOTVCT2WV4ygcVTSpjCR9sFqxR/Imc+yGtlO6Nzi9iZIe6qGxXdUqCJxnQpP/M13rLmISyKigkuyf+EsyfSQgvhHYjx9cp9iLMcg2bcwm/nKXyvGUcUu+nn69GmsJWsqkpcwkvuwbfQHXNB9rreKO7ReiuNoS1W8tBdAT4RDHnsLO1lHyER7cwgOSY70xGaPBzyuF0bxGX0gY0hTfE5ll5/97Geh8/JloAdEJuJJCD+Hx4fDkydP454gQt0PQX6IKllUbNpmzak4tR+fX5xfxDoQA1ONKvEliZ0aN/YF+SSqiw4QsG6DMIV9cbbDnC+uLoad2XYQMp4+fxbVc44Pj5J0hJ+mGg7+mIp8oTM7MW5IMFS0grTH+G+uqOqYZBiqet1BNNmaDRAZIGHdBw6GxQTRE3zlcypfQSoB/8PfByEJMtvtcLWg0g8V0k6HcypOnqXe3bRqtUHYYv/R5m4Fn1oFrUaKiso0SQiDrAJ5F2YHWB8kKwiGQdJKfGeOYF345baXRsaQx0TAzZgmY48kb+YpVtDX2lyDGLals4IkWvmeiL4+jBGj7ljqHeRbqjTtZPVOt/eMuccXa0j3EzuyYqLvE2r8lrFk6ozjout0jcPlB+teuO5D1Z5iAvpJndTZXY4vxhC+F1/cCLzDGLtxLHPbyAFJRIbUzL7lbjg9P1+SOg8OjkI+Qd6lWuLlZWAJfaZvyn/p61fnCzaBPcfHh8vYRz4g4vC7JM1pjxPvhQhS1my4uaY6C7ZzMLx/fxJkbYja6Nne3k57BwIv/tgbXn/2+fCtb/1WEKu2d5IcB5mS6ovCbOITbgLjtGeNPe3uznBwdBC6xjqDl2AY9n+wt5822ohjy/uomGk6c3kOmQoc2V5WppLOsA5gFtgCBkCmwldEwbmb26wG1shOSxJ2C0q0R1U8ETJr5GvaffnyZcj15z//eVS5AluYx6effjb8Lz/84VKvpUNjrDVWS3bMVYyipGHhrnym4lXNjXY5882KfSPhXb5Yvsr3Dr537O0JR70e7dn7c3vw+fjvPl+Pqysm1HhkuQ8QMbTF7K6z1R7Vr9uz4pVq774fq/sktau+en3qMz8X7M3bzyP0O/jKWrlsNOYpLPK5+rjWjVE+vRfHrbtPspLspuSh+C/3L/iHfGmJ5OAxH23o+qnP6711fWM8jZS6fCvOBKGujhm71RlY9UW9eYa9xB5jfJGLziXc9iRb6VPEVRGnjHYtO3I9+mC942U/Y0pP1SXXbZ+bn3lMzWPlTKzFeT1Zu1yqbvb0T3Os/dax+vx9n60xSHbqf2ruPf+rzzx2rbjk+ugxgD+vcV/vWFTXyc9vp9p1zEnbyOcUakuYUbHU44lq4z7u2r6PUddVPO3t8dwme3hc46WKq+5TfC7rxlq/69l4D9/WYXIP96t/XTem3j5Wul2xv4fP1a57c/Lx+xo5hvb0STLW/cKgdX1M6b/PSRhc9UTzG1/72X85mPrQ+D3Gmmp7Ss6uz44pvXZ0reKDKX2qdis7lPwqRin28vNA+Qts1/28Yz3j6e2bNU5fX5/bQ2v0EN721r/ipstmyvdU/Z4a4zp/MGXDU31WPfS2HaeqzazTecUsFaMc13q2U3GirkvF2ooLFW97617t2sfhetqbb08e6qP+VD9+vtfTox6++hh1T+8c3PGi2qfiTcU/tKOxOI71MLWOs8pVccOUDvj6+xmBP9+pa1PlXcc1tba+Zt6X67GvzZTOuK319GDKruqc6rh/9Kd/vMkNXwcWm+82EthIYCOBjQQ2EmgS2DjMjSpsJLCRwEYCGwlsJPBICVQy1dTBhG+MewexvoGth1b5XT4cqYd6voFW334ApGTLejhUD2R8g947QFp3iOJz6x2Q+4MFjSMSLlqiuN+jAxXNRQcwfngp+fRk0TtEqYcPj1za5WUasz7IhJDVBLLlQ+X25th8w3dep7noAMdlL9nocNUPpnxtq360RkMt/CB36mCrzsFlMKULfg1JRJJ7nfs6nayH924fvXXwwzWNy+VYD8F0/dShqetm73fd33v41bOnOr4pHXQbrkkE9ZC66if3Mh8li/QO5Xr26LKdOrjr2YeP1XWpPiCo69U73OYazVe6r0QO5uQPa/2hrNoak2bHN0YzDp+PY5n687HUh4pVv+t81Z5jzzqMWLd+U9ikzyUb4UXVyWq/Pm/HjzoG11/X24qnVRY6iJedTsm22rHalf47TrsO9GTtffj8ejrrOu1zrjbRw7Mp2U6tbQ9jNT+34foQr/o32lcCl+6XvJSYL3kqgZ7rLi5Ixs23THsfejDnyVHui1xuwko9pPdxS5aRgHl1GZUleGM997N+qtzCvVlhIclUPZ0WNnGtKlM5FkdVqvB9PPy/jzei+1pWYpkSBDzZVzIT2ULzVzuaqxNsdI30ETkqCdjtwq+TLUpW/NSDHLdbkqxJXLqPJP98M7zbk9ZEcujFQlpXXyfuU1Kd2suktSQEDDOqiuXb36dswP2Q/IlfXxN2hKnR6B3VXzJx1uegMfrDOk/cYJ7IUfLzh2UuS8eOGGfzA/4gWslJtOH+Q7IkcZPvfK0dszQfxiMby4oymfRU7Vj3Vn/juuV6r3hVn/mDPtcxj43cD7kNS8Y+J33vyQQ97PbkS+RUiV/co5if30n01EN8tyfvz2MN10tP4qrYqLWvyQLSPX0uXBE5SWNwOQpD+Ezz83kwPhI6RQAR+cT9jOub46evQfWZGovwWzrhCQu9uNBl0Yv/PJnS9cvjmBr7eIUz2armpIRktxfgYAY5NpIvslqI4ivJE5l9+umnQZw6Pj5a4jnfQxiAaEHCPUQRiFQQbw4ODof/+l//Zvjxj38cJB52ntvbWfHhfiAZWhUwVCFjJEdBXJA/I+Ge5H9VqkoCE/aYlU90HRW1duda23kkwlMZKn6Cs3pVSWDT/bKaD2tPdZcnx0+CNERiPpVXwv5acr5j1coaz4ivSca8GbYGSFPs5bI641j1RFVT7G31JOK26k2ZzD4LfxDYBYkqKt0Ap1kBJ7AI4gCJobeZQJNVwqi8k2swn5PwP4/fo2LHFuS8TJgj0ZwhMT9IY5ADWLOvvoKckwQJiFD8DpHnkqpXQWzbGfb2D5bkQ9pOEk9W4sAfKyZPclES1MLnUL3ndqw+7PaalU+SdMLnEDaQm8dZsg23EWGq7Mp9qvsW9z3eL/epWlMvsUGxg9oSeZO5CY+wIeGIcDNk3hLtlz4bP9hI09grc41qI62Kl++JWHe+g8gjspHIasI7+pfPiupNd3crhC7hHN+dnp6GHogs6tjjWCd8z8pZRzE2xTiqOMZ4aA/igLCTz2QTkpkTpFTFhJ+048QtyczPk6QHwtv5znzY36XqVqt41OTneCq/4fEpn8mfSpZgPGQE9J1xaw0uri6H84uL4eAQcsVOVE0S+Saq2lCRbrEYbiDy398NhwcHQXR6/vxZkCIgU70/eR/Eqvk2hE+RqbKCDUNHZlTMifWn0tLOTtpSI0ghg6vrqyBZRVWrhnPY511gSeKIcpkhskKIwDZld0EM3M1qWlSyOdg/zCJZd1kBPOQxowLqfeAHc2JsYN5OVAK6D3JmVM+D6BZVgKhYpfOmJKHS6M0dFQyTuMk9tzcLlHJJeImXK0TVplY1iqp/Q+IhFUujkiiYCskSYs/2Vlbyg8DT7D8i4ohTW9J3qwK2v5/kr2WsvqBiEQTQVp2qkamIPZEPfiJwBmI3LxOI9rM/+TjZQuBIq0AKbuKnRt3Dj2R8rv2D4gZukb4pPkp9BPvGKr29+D3xpL1nv1VYrfhW76sxu/BviTmduHuMj0bCss6AM77g4C/9aNq0Eu55eQVx+V1Uyos1DJLZdhCsIEwlGTnJSsghqtVByo1YHhtAZnl2SQU0j62ZK/cQu6LDBwd7gbEe9+b6pO8LW8Qn3+mlVOkjVQ0G/wUxmDFgr6wx8QDExeMnT4cXn7wcXgTB8knYIPp2hR1fXMY1+E9VsWJMWe0xqweGzu7kywAYM3EO8giyaNhyEiO5FvzlO+IObJXf4/Pz87BzkZ/BZl9v+gSHD6hgGH76KCtTXi8Cf2NejYS93Ie0fZywYLlfY58MMfLuLipK8h8k3N2deYyJvj797LPhO9/7/vLFWHWPJx/a2395f75mjr++n4UsGkSdVuGN+/0MQrhfz0NCjq3al8ffGpPLz79fBhLtlxqv+1ylh973Uo7tDNLjkuX+7z5qUy3jAr+md73anIr5PabxvZNih94cvK0aJ/XG4Hji8ZUwAmxUNUCXgd9Xf/frpsbg8p46X9AYNO4eptU5+bVVrpKnyFRVtzxerLJXu76Hdp3qxaSJVVmZqupX1Ue/X3GUx6k9XXL9iRdHzFdtqNqC7xGFqfTl7Xhc6LHWuMYZQ6iq4kPzqpjha13tq2cPar/n57RerheOMa6Hrhfeln4XVrj/rBjE37639rlP6Xnv8zpGl4l+d1ukH+G7j6+nc7qf+SgOquOsbXv/fIdueDuSQ9X3nn3W+GMd5uja1bMHvVBjJPhV23M99r13D0frute5+Byqvvf2j1N2q3Z0vlLlUMfWk0vVf+6p2Co97dnDOtz1ufkcHvIhiWEZt/peq+Jsb37rsL/KscqjzqXuV7WOYZPsIx6oTOW2zDyErW7PjgXVN/h4fE2qHKpsq3ynfFjFpJ4dOTYo3tG8tF/WmYOfZbjsNHf3LdJZx4EpXXoIX6fWtbe+FU96spzCnik7rJ/39HudDfNdL+6rOOE64HpesbU3nor3PVvq4dLUuKvuTPklb9OxpTcex9h1vq36gN4YK/b437p/Cp+m9FD6q7n2YjmNW7ZQY5t1e5aq566/PR33dffYcR3OrYs/tT6O944JFUe8f90r2VS79v30FJZVXzRlV+v8R9WNnh5tyFQPIebm+40ENhLYSGAjgY0EUgIbMtVGEzYS2EhgI4GNBDYSeKQEnEzlm/nHHoz6gUA98Fnd6GaSQd10+0GG+veDAm3Kpw6Hpg5CHpp+3XQ/5vDJDw78sFSfayx+QO4Jun64WmX90IFz70CpNweftx+G9A5VNE4ddOqhF28l7T3Q8QNR+tFhK/3ouym514OYOIwhoSWST8bkJV1XD7b9kL13sFf14APZtDe8a9z+vR/2+Fh6h5nrDm8kh3qfHlJLT6pOcL0/cJQM6xhdZ3we9QCzXudzklw1RtcLl6v3XZMI3A7qWF3nNKdq41MHp1w3PoxuiZ8l4cdtTX37ob+PrR7irTuU9QNFTyrQmJRcyHdqV+25THvJ7T1c6OmIxu4PXSsu+GHnQxgyJef6uT/8cBnVMQq/+Kl59tbD19sfRtcHKq473nb1PS5z9efXu87VNVdieB2nz5NxOWGhrmtt37HIbaPOp+pb78F+tQ3Hz54cfCwVa3vY5PZU9aWnv/6AjP7dF2uukqlwS3YOmSoftMnXq7KGkvyw6Uxez/9IaB+T/7SmJMJFMkqrxME9Oe+8L8hUEKmiskUmbynBnaS7SNSMt2RDqLpub5HPhDhcDXHIWMUjK1mRNKYM0qh+RVLrTb4RnAepvBXdib8fEKTuMyEvq4rcRAKb5qPky4hlWtILbUUC5A1VCkgGXeS9UQ0rE2y1/svqCS3Blc+5j2RNEupI4GM+JJLHGkX1EhLld/KN/7wNvn0GOWcLGcUb+0laaUn+kT+r0k5tdYL/Himd8V3YfSTsJhEhEhYhTJEs2sYQ7bYqK6pSliXF8i3K+f9sT92Fzba3+VcfpDFxz9LuPGZoahFvvw+S2NIKl/GJ61xgEHFoSzzmahIQRTTLz1tCC2TyRj5AB8ju4XuS8xhXj3QS+tKI6E4KInGT70SWUlKf27D7He6FpMA/f2OwiFaMkTUnmVZy4Tv5q+onanwrzBP2k4zpb233WIY2PdYTlmpcfp+363OrsaP6rVWtuMcfxKlqlmTpvtT9gicC9eIBj08lZyXih61QgQIbKi8QEJmqvhFf8g1bjCp2WeXGyVRaYxEaRAbwRPyeHlSf4LGaYg1f3xqzuh9S4oOvv3BJvlk4LxxXRS3Hf/kFja3qlypv9Xyj5Oz7okisnw1R5WR3DyJAJg37NSQPf+c73wkiAWMjuZdkYMb3i1/8YvjpT38afuLb3/728Bd/8X8G5v+P//H/DH/91/8lvssqN7tREYL87XuwzjBijCFElFWSemJqVCWJSiWJPflgnH/Sl7TNJHu0KhuQie4Te7dnVGBpGGo4CmmK9iA3qDqP/IX71GW1GciUK4EBfowxL+LfPYnfJJMvFpmATZWcHSrHZFUWvg//udWq3lCtoyUYU0EmiK5bw9J/JHnqNslddxAvrofLi/PQbarkUN0LX3N5dTkcHVJZ6zAqSV1d4pMZQyazv//qfcjsk09eDk+fPovkd5KrSSRnrcBT2n7zxZfDl2/fDu9PTsKfQP549vx5Vh0hWfzyKsazt78X/kp+me9Z44gJbsZKypC6RCoQFqhiC/EB9yGPi4uzuNdj2R7Oue0IZ4QTvk9VbFbjqoohdX+RvjQUNPxtVIxifebzGB/Xo/O0QzWSqG60WAxnrUqLMIh2tE/ZaqRePsuKnqm/gT0tcU1VO6hIsrdLVcO78CdHx8fRfxLlEhchwaAPxE5cg27xn3CRMWKf/Hv79m38JOlfvkE+lb+xc8bhFf+En6pqxU+RBOhHvo71Fk57W/IZWg9V6xIBxTEoZZLxlX5HPpAgIFPJv+ka4aKuV1vepvwxfp7xRfWnRoyAWKCKYF+dvB/en54EQZTKMxeXiWdKLg1diPgRkuQQJFJw8NWrT4bLi6vh5P3JcAKZanE97MwSNyGjhi/mhTGNwACpLeI1iFLo026SHonfpG/YWvpQVQaHCJ7EycV1krkI0iBT7e8ftJckZGy/v7+3rPhyeHA0PDk6HmbDThBfGHfGn8SZ4E/qb+gh5AYqBW2DN1mdh7HfQqa6ZzzsLYmxtmPctMF9xPm0EZWkIFPdQ5xMsgwxc34HCS2vg5yV5MrUd+YK6V7/ayX/Mj6OmlDL9z21RO6MpQ8hU+1mXBAYe03bSdyh7cTV+4zDIdBGbEp7SaaKuBuiFH5jvr0k/UMMCl1t1a2iKhWx+b1IvvwcK0aCl2N1wsQs/mX1t5206yDi55qOMW+OJ89ex9jYSaRV3/X3istp9jLiaSPvlqrywithYJJ+28sU2tyWhK/YNySZip8iW7FF4prLS+KBrPqFbInBL6lQFuuemMCUsrIZexxklmvSoDSmkH4+Kw0r1kudpuLavFX00nxyk5UYnTJPDBNm5P4Bf419Z2XG1LkgRN9jL0fD8fGTIFIdP30a/RweUnluL8YOofLsPKtoqWIV60gsQHxDuxGPUx3rPqs58h84AM7Q1958N+Yu4lXuF9KWIDeiC/HdxUVWptvbC9wVLijOoM+o/Ic97+3FWDn/ZW/NtfQlHxl+sp0JSI78jNicF3hQtauRDBW3h9/amoXfguz+6vXr4bOvfX2FTCV98/OR3tmExiy9dN9bz93iTICKoO1FBiLtefxMO/VMRj5c7VUiiMf9vqfQfRqb72OnPqvxte6psbXbYZBEvQxR+7LuAeS7pP/aG1Zb9/Odui/QGYn3r/aWSOKMFyOB+Z7F46d6X+wz0SmLcJ1o4bLzObq8e7L3ayuerbu3t1a+5mrLYz2/Zzxvy9i56nTdc2mcrsu+h3I90jh8DaMaYZyT5Sim9oJ13aR71R562L/E8jjjGc83JAO1VfeIisn0uY9fcVdd39EGklA1pWe9zzUX1ze30WqTvobVXmh/SjaKAyXTKX3y/rz9qbWo9r9OFx/S/2qzWleXR5VhXaeq4y5X/e7nF73xu470ZNzDrR5G9D5zfaq4pr60hm53vWeyat9tr+pAr7+evfhnFZvqmrp86pr11pjP5JvcT/TwaMq2erbja1PXuep5teOePldbqzhW56p1qvL3vl0erms9XZ/6rNqhy6L6XeEaP6kmqrOVqucVB3Wf2vMzBd07NU/Nt4fj6/S995xrncyFvz5nX/e65sINrmc+7td0nuFy8LnTlsdnPRzo2Umdb29N6309ufb0vWK/+66qz73719lq/a6uA3334k6fb28tvN0pXHHs6el61fGKR+v6qDa97tqKaxVfpE89H+vy72HclOyrv+3pS5XrFE64/spWZNfVL/D3GPet7ou1T1c/ionUps91HWZOzaXayDq59+TmOFOxVm3VuK435jp2j2drHxVz12H1Q9g+NX+/b0OmekiKm+83EthIYCOBjQQ2EkgJbMhUG03YSGAjgY0ENhLYSOCREuiRqcKZtofn+t2b6x1aTB2w+uY+3wo+VqfyTbkfDvnm/TGbct+cr5v2QwdQ9YCrHi5IFv4A0h/8SQZ+sOmHez4XjbMeeE0dEvcOFut86oGG7tEYph6W6JAoruMhkpKy4625Lbgq1Ub4tHdIvO6wqh6MkbCo5GVft94Bmh9Cax69wz0/JHX5xBuAI1dttXqF66DrPdfVhxZ+8NfTd+7vPdRXoovrj+sQfXkVhTomXwO3x5pgvO6w0/XKbXJKllWOLsu6xj29q3qth1lTNqjrPVlRh/QVeyo2VflO6WA9uPVxu50yxtqmky8YD9f7gavWRYen1Y65VjKo+Foxztuuclx3GO6HvT1M9DV1mdaD4LrW1R75e+ohdW/eD+nbOnunPT949jWbwlPJt8rKdV3fud5VvK/3u165zLDD+hBHOlQf8D/0EKX6L1//ni/s4abjh+5f9cNj1TS3MWEe97tfq5hZ11PfX11dRhLcKh6g9y1x0IiR4xpl4p/bkvsVkv7ye/t5u4i302eiW77NnmRBEqfCTrHNu7tMxOat5YtM3o1kx5j6Vkv0TCJEVrG6DNJRpNJtkbCdb5+X/tGPkhJxJCTFRRJfexN8JKOTcBnJZ0kaYgwizyjxNvJDmhyUIMk4lZjp14VMmMf1dXvj91hFJca3fGN6+qqsbtLIVMhDVZKQHesSb8ffiWT3+NeISCI2LXWtxWjxtv3mL7U+noigdQrciYotEAkyefG6kdzcXy1PaCxJhs+S3JRkqCWuhPxGvQg9b0m/cb358fhO1RTadfoscXfs0G2YpF2Se5NMlcm/aZ8kJWcVmbSPljwbCYNbw+7+7krSkmMh/dUka8UF9C2Z9WIJ2aKuIZk9ki1bZSp9j04pQT+TafPNz0vdaZlVFb/km8ZqAJkYRXsiU/nDPs1L466YKezRPZqn+0D5JMdLrle8E0nQTb97OKPrhEee3OgJ9L6uFevo28cUdtrsW7G6vne7dxKEiGPMUeuj+fO33sivz2hHpCTaUTK9yA6MUUQy7lfcKN/vMtXc+E5rrO+F2W6XPkYlPvTiUo9HJCPuBQ8lb83nA3srjkqkC10n3KwxUuJB3nx/dzPc3dwM890kHaEHyIlKCSTefvOb3xy++93vxndffvnl8K//+tPh3/7t36LaS1Y4+irIBt///g+Gv/iL/2P453/+8fBXf/VXw7/8y09Ctp9//rVhcZO6fXBwNOzsQBjJHL0a37ZP064bzmR1XgiU/vZmEXK1R85KVelbSLK+G64vb5YkK0hVELJEioz1DwLZXpAUnj97HuQVMIb7s/LTWIFHNph9NNwLAgAJzxfDze3VMGzdDQt8GNUpIJ7szoenx0+C+LW1PQvSQlSL2dkerqkGdX4RJItoD0LTIsnEfBf2AJ4HLm8F1xbyAFWcbm6ugxxAFRrIFXt7u0sylZLKSXY/O82qYb/8xS/DB+/tUoUn5QM/A/LO61evGmFqPrz54k1UEYNo9dX7r4aLq6uobEFi+vn5WUtkT+JOJN8vK/YlmYqxn5xwXYsRAreF3RnLS9eZc5KpSNa/WFZuEq54FTXHLqk7SeLyqzWmr7GbdF+kjuiX2KpV/ZJteozL+JiTYhDtQ7AN4YhsXYnuIhdlFbYkx9GO+nEsgbidfw9BmKIvPoOQEnFsEFmo9pVJzrRNRRF0FPIV1x8dH2XVoNlWJOI/e/YsfkqGIj3yE9sTSZI50R5J/lk96XxZfUrkK8aNjPFrkgty5XORUenH7bfn10Ty8vX0/bzwWXhPexAQD/aS9Oz+SvheE0eFx5AO+A/ZiBy5jL3u7paVv7jmy3dvh3fv3w2vX7+Myk4QoyD903ZUjorqcGOFl8ODw+HZs6fDy5cvhrdv3oZNnZ2fRZyJLWDjQaDYy3uZB3Z0dsaLDaKEUdh9xDgzyBb8y0p6QdrbnYdthq3f8wZ24trr4ez0PEkSQxIx6IvP08558cC4hzjYPxiOD4+G2dacmnyxbhBHghgH+W2eVYfoO9d2f9jbZ7xbMY94kUGrsEW7VI5KAqviz/usOAc5KXDyftiBiKsqgS1+U9wPeeR6cRXVt8A09BsS1sX5eRAz+TyIJujmomHePVWzMh6k4lf8PpsN+3s7w5wE8iAqpZ0syaZxPiayIjKcDVvbrQo15KbAacYKoW2e/yAmNmJQ6JNIq1EJK0lAgK7v+yJh3vZQ8tUZx2U1K8UkwotsWy+haL6qEb3S/6ZPS388nolN+Xlhodr3sye3lwzFx7g91zAJZ1QMTKJrkpOyZlfG2xmz5DwhP0MuS/JTVkNE//gO/4JP8X1mYkHuadKW0BFVUcxqsGnvN6HvgWFRjS/j+CStjYQEzSH3bu3lGI2wgOr7g6AAACAASURBVKSw7avL6+Ht23dLvxJ4HVWOb4L09MnLT4ZPP/884nc+Zx5BCBvuw4bOL7PSIv/wt9gK2MHLP5Jsmnq2uFtk1cfb24iLhH2QkzitRY+ZP5/jM6NSY1T1ajp+cRk6NvrJk+VLINCfIGq+fh1EZci7tANhELtRHDjGIGnb2mcrlmUMjI8KVNpP6IwoMJf57e5FLPfJy1fDYata5f5SeKszGn0nnK9xqH+uGFj3Sv/QKmxSlalEovZ9jOt/Pddwva57Kfkk79Pn07Ojur/R9fJLdW+t+MJ9XcCuvzOkNeK27Hsh7QW0z3E51ut6+8XePFz2dX0UZ/meRdgx1VbAg8XktOH4t06uHiPUufnaqm/NscZqvT50j++11ObKmtgaaNzgSY9MVXVMfdSzvd7aCJcqZkcl1lY5T99Nyc/7r1jdk98KljeSs5/PqT8/A1G7fj7k9rzONsZ16pOpqr5VXeRvl53b8JT+VZm4XKTPumYKnz7cTz7Or1Zcq3pZz5bquVFPjx/y4VNzqPjUsxWXLb/XcwqXXdXXqtN17I5hfq+vadXZnn9w3a8YWrFI32ss8kPCFdf/qid1vFP2VO21Ys3UernN+DylE3VsPUxy/arrPoWrPh6/p2drvTlPYc86zO09J9H1jo3rZLmu/XX47nL2M7EllrYKu2OR8fFFHDUOWedT6xpO4ZH7v6rLroPel+LxKRvr6YriDbfhXizvtiF7WZ5FNb+t+MLn6Piv56eyv2rf1Y4rjkytbb3P8XLKrqZ8t/cxNZ6eHrlse5jma1jjI9c9n/OU/6/XP6TXj8V0rWeNE9fZVE9GU9dXrNQe1v3ZlPxrbFSv6/kAv6ZiS/VhU5hCu9U2xvhk3ONWnZY+6HOdi9FPfb5S13wdJld97sUc62TRs73eernP9HvW6V5tx3HUx1310XHg18H26pN6Y9yQqR7rGTfXbSSwkcBGAhsJ/KZLYEOm+k3XgM38NxLYSGAjgY0EHi2BdWSqdZvbqYNA38z6Zp8H5plw9iGZqh7a1wPE3ga513896KhC6B3++CFPPfCp41J79XDMx6KHybrWDx11qOMH1PXg2ecwtYhTh+a98XN4Ux8o1cM/jWE5rpbE3DvE9ofHvYOw3kHVpE5YZao67/qQQ7rYO9zp3euHNDFfHtBadYs6Jj8Ac3koQckPmGrbvk69B/BKQNEc6gMy+qtkqnUGrPl6QktPjx8DAlMHdL62Uzo69XnP7qYOnCseeOJ4tSXXgWpzegDh11TcqPrsDya0JlpvPQhQe56wzmdVL/y6+qBBY+09MOe++rkSZupDFc1n6gBaB9Q9vHxIZ2vbU2uoduq6rfMVte2eD/DxTa3zujH5dxWfe1hc7b0m4kzJuOKbdFRr7tiu5Ev6msLF3kMujdfnwe8+5nW+YZ1/8DY1PiXOOw7pTcZ1DL111tj8wYPPy5Mv3Ac7btdrKl5orBCn4q3qkayiZMRG+qXaSSRvJRmGOVxfXUfyJO3v7+0nyWmgwtJIQIkKCCSdtSpZZDwn0WGxxGURq6Sn0XarpKL1pQ+/Trqht3V7Ygb3KKGXdtAbkr48uVcPcyLR/fp6Zf2dDCKf6ImU9bNYzxaD3UTSeSYvBrHLlEkEqiA5K9Gy6R7Xkmy6tJX2JnZhpxNdFu0N5bHG7WRGBzQilEW3kbiflV/ChiC+kFAMLiops1UUaKmfy6oYOfAc/ZLU1nlTfrWV6t8d+6tv1pouffjWkBUGokpNq9rRyExcI2KQbErXiATzkN263mfScya29/BKeO9jph/0pWIg93Od3l6vBD7NzytEqS/HNI+F1bZs1h+cOSnIYyG1JZvwZHcl3Pf8gnSN+5wEJvupCe6KH4Rl8tOyB8f5SkxibdSeZOuJmNVHCAslc5eRk7JEDsgKRmPCKeukGE56Qh/SNeGK5uRz9uQJkQmmYlWPlVwO7quEa8Kc6pd6/rlnV+67pr7PdSZB/jaqjPC7KvFB3CBpGCLVp59+GgnCJOt+8cUXw89//vPhV7/61bLqDfKDxPG9731v+I//8X8f/umf/mn4T//pPwe5FpkcHUFSSkyeRdL5tkNGDq9VysvfVZmvvPu/QZiS0EU+zaubb4+k8Kz0h3sSISplr+ogufdFlxkf+sD8II7EGJdVFDKpOap3NZwhKRvyUpL6Un63d/iN+/g8CgXdD5GwD9nl5YtPAqupbHFB1SgIC7OtIBScnZ4GmSvJKRD0sqpLVsNJjI+aVvioWypTkZh9HkQnErujetHhUSSki0BGlSTmlXadOgxJClJHEjAyKZ3vnj57Nnz6+nWsM/OC/AA56/mL58MXb74Y3nz5Zaw5pBH6Q2asI+Qb/PbB4WFUe0lMmQ3n5xfD6WlepyomqoKd65+VuxSfpJ8iUSJJb0kWSYKOxqk1Em5p/+e2VGPOGhsp1om+b26WfXhc6AnUwj/ky38iaHI/GMn3GivfS2f4LLC4vbCB6yIpvvlg4TNz0Wfcj/7RF22rL+GeV0uifXSU/6S3EQfsZGUcVZNyoqhkIWySHkvOWgvGRl+MgTV38hPfsR4Qr/gpfHb5aUzCT43B95EaC2NlLsJYbML3eUHevh3f/M518o+uF/It2rMzdvlX8It+hPPMx7Gdam6XVxdBIL0bbofzC+wGov5WkNZYkxhfq24KweEgCKbHw7sv3w5f/OqLIP6nP0xCFIQlzYvYGJtjTJBpZlST29/NKnlB6Bgz8dM/t6pBQW5Nm2DMkDpCtjtZiQyimeJQZKHKZKwF30GYvF1A2k9CEES9uA+y1iwroqkyFcSv3T1IiVkBMMgZQSKFuMQYs1Jpvtkg/0WMGCR6PqSi02385KIxZs170lapCpUYBq7HyxjAAuZ3s4h4P9YiSKJZwSrjVLWRfdxRMUtVs6L6U76sIGyqvY0gZZHYw/+pFAYxn5cbMCDmjxyyOliuAXsXVdQC/5JUxXiFYeMLA5xM5WcC6Ph8ntjluBQxVmBeqzDYKtHJ34mENlYkUzWsVY/t+0jfTziWyv6Ek4oTQv7qN4hyUJ0SrwNjouojfouqiJBss/pv2jZ+B0IQsUGejXEfn0f1MYhG8cKn9MCx/4xzFMhWWYkJklkSk3eWpCDmg21iZ2kv6OVYGdljF+G94jhkuYzBh63Qnzdv3qb+zXKMrBPjfvny5fDq9avh9aefhf1lZSl0Otc+CN7XiyU5OGxodzf8KYSvTGhMhsnWziziHXx0VARsezHsC1PAJ/IZeMP9jOO2VWqLFxVcXsXZJ7rHOCBaal25ByLsq1evojIVa8J3i6vrIFPpDECYmv51jEmUIIuPRn+p7Ce5SU+ZL8SvZ0+eRpxGxcktXuhhFY2ku9Ih37tofR236l7E9xnSv8BjKp+1PY/8kNZY/de+9LnadP9f7UE2oT5df1YtaZVYoe/cL/u+abShxJmVfiGaUtLVyEfeV092WpPemPx6rUNvbfyzqb7r/H0/14ublmtgobe3PRVrVZ2oY6vy0PUPjXtq/PWcXTZY+/X5QkrGlzou1rl5kq3WSHs+b8t1ujc3+Vy/x+1larxuRz6XamvqH5yLuKXppPRXdqD+1a5/3xu363W1S+J7fz+yj2/qd62z9OYh/avr4frm61HtwW2mJ8OePmoNehjR0yNdJxzib8n9IXuudu599vDOMc/XYWoeVU6OpS7T3rwc43vr39MTl4XbwtT9vfWpuiod9/iftv2Mp+pkD2dd13xsjtuuh3XM1c6rfrh+rdMdXfcYmfj6VYytetrDxCqXagPrcHtKNyWvnjyqDH6d9mu/U35vqq+M5Md4c0o3KvZM2UO1Q2/Pn8dUXZ7SQSf8Vp2sNiNbUMzh/s3jnnpf1Rv93dNR3esxzrq19TZ64+/JsafrOr+YwpF1mNPDu6nP6vo5NvfwVtdXPe/pkWIAvnMZT9lO7W9KN3u+Sr5buNwjx3q/Lr/qF9dhd8/+/Ly652Nd/x7Cvp5shGU6L6rxQE8fq447+annV/SZ+w2Xs/tvjyl8bXvyfcjXuH+ZwpgqE43lMT6lzmHKL6zru+dbeutU44eH5NHTpTon16c/+tEfbnLDHwKPzfcbCWwksJHARgIbCWwqU210YCOBjQQ2EthIYCOBx0vgITLVVEvrNsB+mOPX8Wbc3iFiPRiYOmDuXeeHEr3Dvd5h2Mcc+vQeCNSDEI1XhyVTb7PR+Gvyw7rD7Y85RKqHkJFU0chUOjTToUjv0Djm0RL/VJVh3UG25tuT59Rh8Yo+Zbb2BzpRHwz0DpYeOoz64NCPN8xbtSm1WR8Mql3XQbWlg+HHHCL6mk6RKnQQxbWVTNXT27q+foBexz1lt1Pr4jLXuko2UwfU9bBsak38oLl3aFoPOSWX+qCrZ+u61u2kyq53eFh1Vw8W/O21/gBOD74jKfURZCrHQH9w18NNjUVyUMIhn1fZ+IFszzalR97/Qxg+dRDs963D0Sn8qvqhxCR/oNobm2OVt9Fb16m5qQ9/ePFhwtf4Btx6sF/tYQrjfO3qvKqOVft1XOlhnl//mIPpDzDPHsD7ob98QI98I/1RIpXbla/LlI93263+cJ0vka3L5qruaazjwzkebpLweBcJsCQ48ib4bVUt2kpixOJqMVxeZ7Lr0eFxJHTeDVyXVZSub6/jbfWX55eReB4yvCOR+TqSLkkEY94uD8YgAoVjsPyty4Dvqyz1vQgsJKeS2EaSn5Op1J7IJi6/McnvZolH6z7LKjkkC2wP1yTb3eSb2DPhtL2VvRGblj7ZEhUDeyEOiBCvN9CTXNeIUJmEH7PLqlmqBOmPMlplmExEjVeHt4pUEKqyQhRJcDy4jrGpOlVrt5UOa5W/MlkWudSHgOsS86of8Ws9Mc/11xNIUR0l4WeCbCYHso5R8aAlafM5SZtcS9JjkgmMOGaVv3o4loQMKkIslm/Apy0RkejT22QsjIHkRvkz+pMeKf7RmJmrY4Cuc7/n8YLwxR+81phc37kcHTdk56q+okR6EcBq8pnLRUQwYbX0PZNPMxHGk/e9wovGLkIWY5JtOgFOPldteTWUqXhH6+5jFUZIB5TAS3tcn9XwRjKVSFtaL2EG4+A7/tN49VNj9URMj90kd8lc10uOTn5Qm1zrRATH5Rq7+XwV47q/kJ3VGCb/5gUHt8N9q/5AQjqJziQE8xMyFUQjEompQPX27dv4CbECnZFNkLj8ne98Z/izP/uz4R//8R+Hv/zLvxxefvIykvWDpBqkm52olJeJ8CR1J+kp87jBn1axMF+PnwnBVHsIXNN3kQo+3Ecyf1Y+Cjwe7oYtyjfFvgkSC4QACE+Z4C65isTC3yMJd4gqLdgjSdQkuUOMIhE8Y7IkdoADyOLw8GA4ODgc5nNwkv7u4vqnz54E4YJ2kB8Jy5+9/jTmhh979/btcHp2GmMFG07evx8OD4+iGgX+jVmQ3B+J0i3RPbAAEs/VRRA+zs/OgtD29t3buCdIb0+fDZcXF8P7r94HAQq4fvrk6fDs+bOoZHR6chr/3r77ajg9OQlsxLcwxufPnsV49yCKHD+NNfzhH/xBkKl+/ot/G/71X/91ePMGMtZZ+qzrRVQl4z9kAUGBSjrIjXbPzy+b7e8Mu/O9JfGSdeKatHES1eUvWausgiQiCnNWNQ5+9yRy961jDJKEh6n9i2whMJKqhq1ykPsqJaTLt3MNYxIOCEdE2HGbdTKV7B6yAf+hN26TwjOPrzT3rISSGCrSEzKVnuozJ1iReE91s+oz6AfdECmSaiusF0QAzRV5R7Wro6MlgUh2gZ9kzflH//zNuoMDSfJJ3NSYmbfjvieveMzLHCDvMRbwlP6Qqe7lWoj356fnjfCSpB4wQ2NT0lmSUbLKEvdLBlyX1Z6S9CgSHN/Tftr2dpB7Ts9Phsur88AlkTEYX9r3TlZiggBvBDbs7P27d0HCwViDxLS/n4S2XaqZzYa7e14gAHkRYuRd4CDkQ4grW1QqvR3Ja1pP34d4/KkYJ6v4zJekO65xMnTUF5ptRwxN37RHRb6oehWVUO9DthBCiNMZNxWaIOOBaU+OwaL9wJWsWAUwt2qj+PXtrWG+kzLd2YGsmhhK1aDbW/oTISarHsrvJdkoSTWKm5A148kqW8RrEAmT6JnVb7O6EFWrFleXw9nZyXB1eZ7fhW9w8k0r7dqIPLJh+gPX09ZSP1UJDHIaY4ScQ/+hx/R9g/2lj0nSWBLd+A8MS/JQ6qLWi3lCQoVwLxt1jLlZZPVc+Upkz3jGOGqUlZ+1uJ/3PUeNF2us5HvoqKwU/5IYFGs4x9+0imUHB8PB4dEy1qAqF2sARl9eXkcFKjBdthMyCDkkSY51WCxSFsyH6xZRQTGrI6MvwsogFra4BvsX6ShjdmLrMUnW413JOysINyIdMcvdfVR3fPv2q+ajk8yUtj0bXr9+HQSlF69exd9gWMYH21F1i/FfLW6WeHgVL9OAmLq/XOfABPR2b284vzgLHaUPxfwiU4lsLFuNNVpQ+Sv1lCpT+B5koYqA2gdwD/gMIX2+P5JMIWBBphK2yh/FuUHzY4pX0U/mB4EtYgl78YN8EkQqKlFSmYq4YKFqzmXTU/dsirf53P2k7znqPiPtJee+Ey/myBdf+HXebT1j0fh9n+bXu22s26tM7RXUFu3UfUttr2eTsx2IiPkiGI3Fx9TbR2os9TqPWzxWV9seK0zJoPbn/ldt1nvruCHDcm7z0DzquulM9mPlMCWP3t5F+y7H3LCDUmW97nXwI1Smkh75uvN7PWdQe+jEunjSx5FtjhXGe/f1ZF/xva5h3fMvY9NWmcptvM7b5+lx8jpdqJgRMU88K/ywBFvVEf/bZe123ZtvXU+fs+t/Tyd7a/oYHaznKi6rOo+6lj1c9XVz7HDsmbJ5zdHbrfgzNfcpLKj9PjSn3hhcTyo2V7t9jMy9D43bMcoxVnbptl3n0NN3XyuuV9zgeFJtqu4hK7b1ZDyFj1UOU9e5PH0e1f69Pf2e5xGqxj1WZpJ8/Wf9vbbfwxv36VVWtb06j4fan9JXjzeqLq60GWT98QU7Pfn29MTtaWpNKi5ynfsA/9710mMjl498Uw8DKm4rPvYXrMg25Fv97LCu/2NiHB+z7Mtl6+vew/LHzMP70H5+yp56vmBKhx/SY48/NI+HMK+3hlP6+VCc4vjSs2eXra7trYfHIr6/rLpZbURtVd9Z7XNK5j4ml0GNIf1+4VAPo6ZwQPrd8yd17GpDY5A86K/quz5TPCDbm8Iy2l73nb7v4Z37mNrOQ3rqeuJ7dJ/TVMxX+60yrpiidak5TlVXH4vZVV979/mcerL4gz/64YZM9ViBb67bSGAjgY0ENhL4jZbAxmH+Ri//ZvIbCWwksJHARgIfI4Ffh0zVOxDqHaytjoMD2DH5yL+rhz5TG/je4RDt1OunDsOrXHpjXnfwU6+fepBbEx50n8Y/9RC2tu9/a45Thxe9gyId6rt8dOAzdUhBIseyMkRUsBj/1QOR3gHylIx7B27xht+WDFW/98MyrfHHrN/K/ZEwPj7AdPn7/PxwrGdDD43JZVsP0v3BtB+SKlnESTCPPXjvtTl1OFgP1Hx+Pi/pqB8OK5mhjuuhw3QdbLnOPvawWXOb0jEfsxKoaz89Obrs3QZ0CF8PyCUnfa43pPsBnq+DHwSrfX8woTH5OkkH9ZkfGNcEE7U5dXive3v6+zBGZ4LGY/Sv5wMqPtT+gtyyyLdNrzuk9cNpb6OOa904JYe6No7Fsj3G7XLuyXhKl1znehhcZeDrL3lN2YfLs7b9GHyi3Z5uqa3HkKkcE3tr5nrohFDH1Z6uavyylyk/I3kpMXhMQBorHoHtJIPzL8g2Afct+fDmbljcXEfC3O7O/MPKVHe3w4KkRpJAIWdFsv0sEywX1/GG+axiMSYxMlYRIvS5sL+SU1z+NYGmyl8JuEra1fqJ7OG64+QH+UeRs0TEYEyZoJiVQZK/RIJwJmdGhap4I/7tcNsSFIO81KpCObEg70zyc/znpAMSP7ezqlQrJBBt0z/JtLrHsVftcU9gb6tKBQEgqkwxtlzIlf9aAZasInb3oX5LFrLnXoxW/W+1s4o5qzHCXRAqlJDqSYVK9lbyqog0/BSZyh9Wuw/oYYfKMnjSnfpjTKyt/BH3k6TOZyRN0qcSEBUHoj/y5SIVuW1KH4VHbu8V7+vYp7DY5+WxuggMniAv3Hff6nYlmYts7GSq1LVMntbc5HdlT1yjBAL6kA2RnC/bUSyhdXJ/6jFH3b+I1Ka+udY/IyFVDxi9X+FHJUmIKMHnEBFYpyREjjpfY4ka20ierr+SgWQp+QonaBOiA/OW3lT89rXv+eSpOGzUhZQeL9jnH9VBSI5W1Qj6JxmZBGMIPJCoSBr29VaSOPd8+9vfHv78z/98+Od//vHw1//l/xqePn0S2PP+5CSqEdIelfKoFJL4LpQSWb296Z+Emahim+TckB+xSlRAaknucWmrmtLeVqz2ojBVrE8SALgHLAv5RQUVbt6KJMv8/D4qlpB8T/JgJsRTteQ+kpOpQBOkVHwX1VyCGADZAN+Xjo6Ea2TAOOmHCheQMr72+efDweFBvkn+9i7w9fD4cLi7zWqNVKuB1ECllIDz4T5JDm089A+2nJ6dxPrgIyHQBDljb394QhL2Jy9CliSW//f/+78PP/3pT4ef/fRnyyobT588ifmeU2Xq9CwwkN/DP0X1x+vwDU+Pnwzf/8EPhh/96Z/EHJHPr371y+GXv/xlVCJjfvisn/zkX4JUw7hIyuc8IckQWakkMW83quSIMBpVTkKWaeNci64hQ8gtIr4gA2xRRFjWESwRFsmHegUn2Ve1uxr7YL+Q3UIfGiHC9xXCCuGU+g0baVUPhSWeUM9YuZd5Kz4KAnI7ExEBWO3oOuG88FL2zVwlD1WrUvsigS4JRY1MJUIObcq3MF+RioQVisN1jYhcIhu7X9S4hMUeewk7VckKXyfil18nUjNzF7apMpU+Q37CnPAb2zvDTpD00jYz9h0JJ3l+JRvPa3JewuTUGfkgyCQipDE/VZcjGf7tV18OF5dZzS0qL8X3e0v5k1yOTbvPDHIilWXa+hKbQkIC4xg748WmotoOBBFub1WejiBqtYpuqlCDPTI+xQrSD9pB9oxHVceYO1VtVKGLuUAqw/5kW1l5KJO7sWPIFctqN42wR1QHkYrxbm3PWux9FcQ8PqMyVeAtBKRWlW++x3fzYWdGLAkuZ/WnqHQ1owpgxjrhQ1sCdlStbdWjgjALkREiSBAoqZ6XCfGQaRIP8nPWBrzMarVU/RmGqHPLyxqiMlVWHEmCTcbV19dJ8JMcAt9jLxJvExh2jLQJXoukl/6MyldJKo7Kr7FkSU5TMrl8/uhXtU9PfBCRCt+ADPlP8aHimrSN9ENjHOWELVWFalV+G0C5L8+wf4w/pJsiq0imiXHC2ZTr/sHecHz8JIizEJp29/ajOmLbSiSJqPlEiFTo1bt3X0XVQeQLsQrSUeh+2zNcXSYJFLIxezd8ZSbOob/IgeqXd0HMQrb7BxD3ngSRODGX84isxpg4tUpi4/PEG/aIVMT6/9h70y5JruNK8EVGZkZm1pZV2ApbQWhAGoJNdoNgj9RzxI/S0Wf9Y7E/SCRGI7XOcJqbmqJEAFUAaq/KJZbMnHPN3nW/YWXPIwvd/aXLgyxkhC9vsWfbM7frhu9LAyuhchvGZutcLspuBYkBLARwEgDN+7Vy42IJgIS3jbGjMtW8VqwD7dAu5gBd5CC/ChBEy6ZvvGoadCbtFMCT4BPIMP16AvPM3kN2pttlhRcxVIAGdaZWEwSwDP4C+oHtsBjNfGFySZ+aLyXg2qNf+qsYj9kh+DL1pRK0GeAD6OHbb71V7rz3fnnrrbdMX62qbl3f2fVv4dd9B22sAldpr3hdjLWSZ7Hfx5ji3irb77ENzlHbjuPU+1U/t+ajx9VXUJuo8SfKWdxzWV/QexVk2dqPXGYckQY6D91zZXOPPj/nRD9Df+v9cV/AecKOwe7yE9vndZGO3wVMxXXdRDudQ+Q3HaeOVf1B6IXVmcc6sz2kxiWoryPvZfss9qc8bRjZ+hobPR7pGXV5trbaZ+RDB8S6nxF5szVW6iby1xA/aLsKpmrxUxy/6oHYj85F+UnXTPtRm5vJU5zvJn7S+cf5KC0zOdS2h2gfY/+x3airojxGPZrxR1zHyI8Zz8U5qQxmOiFeH8fd6qM1XsoXz2uiN/dqPKexp6h3dN2inNBWtuLYrTln8prxR+TZoblm+jPqzhZNtR/lH/KW2ubI81EXbpIJnbvqWOWxFr9n+mSIJsozHNcmm6t9aGWqSN8WHeibR37NxhntzZCs8n7lwai7NskI+ZVxUI0B0DZRB6qMRLsVZULnpnRBG8o75LMhm5Tp8xZPqR4aGlNrfK01GpKl7wqmugyfZuNs3adyxO9cu6H5cj1AZ84l5q7EPqO+xu8WH+pYoi5Vuka9EX2mTPcN6Z44ZvrZUaaiDtf7yHvk/ThP0oFt0KZkfgN1Z1wT9T0yusZ56zpntj3OO+oEXY9ot4dkbUjXRvllu5vAVNHG4Xcm25vmeRk/bARTvazGGa8fKTBSYKTASIFXlQIjmOpVXflx3iMFRgqMFBgp8NIU+K5gKgbHsgBFPoj+7d0aWI5BNW0vbrgZ8GsFDWLAOgZw9L4siD0U2MsCCmiDCasMBqCNVkCK7bce+rT64Li1jyzIoMFKXstAUqRla65IRsEDaHxiUlgMekV66vjiGumcOU5LeKnBuCywnQWTdN5xTuxTr+mCRgKmigEYDZgNBY6G+En7RnsxwSQG3xhY4/qQjzb1oXOOa5vxdCYr8aFblEGOVQPsGF8rAKr8mcl+DBTq9RpQJM+1AmgxGEgaMoGN443ryf6UxyL/o22uGemhQVjSTBPblU5xTkpTDcxqEJPz0YcVKsPkxagvsn4zuiuvtL4r32obNtq4FQAAIABJREFUcQ2ibolj3qSTcZ7J0LGt7N5IB5WLGAiOc8B5BbDF9VfdpuumD5GiDGzi/aiXyNetRB8NsCuvZOtIPriMfEfdRxnJaO5Jb54gyPFqwn/U93FNMh2mshPlUNvjPLOHEHF9tR+T8XqzvSzTslsn5fwCyZMABrGyCME2SP6DnTmvSfSeOI43VmM+OI43/SPpsOajFNRGsspUS1Q2QXK904kfSzirVRIUTIXzTPbl2/A4dvIW+ZLXUmdxzpoAzWNMiFR9oGAqrgsTXTlWHGciMROvCaYCnVYAoOGN6xVoYGMBiAmJo1bxy4EAAEYhGREenKVjCuAA372apSd5edWXC6sShuTBDkxlVS/9YwmRNSEY6wfaIKGKoAWMR9dZQVw2BknoNCAY7C0SLGviOelBfU4ZzJJNSKvIm6ov1+xXRethrnxYzn64JuQJ9MfEaiQVMuFcfQP6TCrbHL9hwGt1L6MRkoUrsIO6lAAb0JXJ0OAD2kS2r28fjWAj8jX1QUweMzmpQBTVRWyHfahejfTkb8oBwVQEhFkVIYJWagUX7jFwryfNeoUJJry0wFSaxKD6jw+NSV+lIenDOXGcnBPHMMQnaDeC3XC/9qv6MVZXYV8cF+eLhHbKcbR1Q/aCfZMGqj/0ATrXnSBMJNiChh1AI1n7KB+tBAzKwrot8VEDx7M9nZSTE4AKzix5H4m9qJZw5co10zOoTgQwFZKGyWcKGsWxd999t/zFX/xF+eKLL8vf/9//jyUd417cg+8EoxkA02tEeJayAZL8t0GT6ksXjF4VTGUazZK3HUzFqn2432GnbNHBvQRimC606ogVwAUAJipOoTpM1btI0kalEksmRTUrq6AwMZ2MOZ4AxASg0Aq8j6oWAJ0SnOrVs0B3JHJ7xRkHJyFZGpUgAKYCYMiAQ7uzcu361Q7Qh7ZszTDsmpxuFYX298tsf8/sABKxUdEKifHgxdu33yq3b9828MbePv7t214R4/v9v/6+/Pff/a78t1/8f+V0fmq0QZUqq6wHgGetOPTw0SMDxiFZGwnpvu57Vonsk+9/Ut588/VyeHjDjmPtUaHq+vUbBi746qu75euvvy53796zKpPgUehV0BEJ9C67AHHsGegMsgjTBR500INXacEaAQiCSiCsKEL57u2k61PQCPJBMJXqdvJ89OPpU1Gurl65YtVQVL7VRuG6rkpN1XNsk+PDNbQnZpNXSOif29gUTEUbiPlkYCrVeehD/RG2jz5j1Tyvnobqbu4Hma0GGGa5rAAGgtm8YpOCwHow93oVqQ4AQ0D1dGqyClrhHwFZBGep3cQ4DPByetpVgyTQDfOC7LOKMCtccT29ItGJAfNYRct0LSpJ7ux2dFN73Vc28goaXAP1VUnP6A+Yj1RjRUhGBp2fHz8vi+XcdYj9H9dQF3h1OwMWVXAS+kO1JPxzO+nySxpBHwHogfOdjnPspv27fnijXL12zeQD4MfHjx8bjUAz0hdzVCA42oYugSxBvnCPg/IvugpfoD/acQB3rc5TatUsgJZMfi7KcjF3YCjAVFMHjmKcdv/RsVckNX1UqzGZfYBe3DZAKIAhqCAIYAl0IWQXMuzAjmnZBoityiv400GofcVKtA/AB8BSe3uz7oVBXsnNK2mZvtzbtUqDOA4Q6RR+HjYa5vN65Sr4m/BRTQZNj53atV5Bdl4WAMRABxqwETzvcUKMkfMze75amo6Ffp1AJzn2zXWyVUusdV5ZxbVaK69G0ie097zlYCr6a+ofeSzD7R0AbqhuaPSrFQe4p1HfT/3CNR9YxkMdqPtZ13sEU03L/gHs+tVy48bNcnjj0GQbY0DVJtcf2LfV6rgAG1vVqWV5+vRZOUG1s8XcqhseHR3bOe/Tdf/Z6tztve0LHODofo6D5alXcY/rlatlf++gA9bCPvd+kQPYOt8GhXG7lxYsbb0M7IQqa7Xil/tIFyZDAIndvHWr3LhxwwBbW3h5R6Vv3UKZPIA3UZmKun2FSlo7DqbiizMcjLEy0BXWCiA8gqmwrgd7+yYflEeMGVU7T09OjU9ZCQ2VqTBWrB8BfxifV8FDpUtUCDswfkd/xgcAPi5XHThWwVRaLY9r7uBolyHyD+iBPjGmD+7cKR99+O9qRbCdci4gUfVfoy7lOhDYif7Un6QNVd6jf4229mezDlwY29Z9jPIw/QA9z36GfO3sGvWRea8eY3yR+57oU2t/3Z4Q8Qh5w0jcj2T9ZOOOY2P7Og99jrFpn8HznEu2rro2Om4AqcDLrbkMzVH3nmxf58bv8a+OpTU3HlfeIV/w2Pq+xmMZ6AuAWthjXVvqULSR+Y48j/sjT+i962vcV6bK1l7HmbUR586+de7dc4Cp21rSLvJnbEv7ztYh2pT+t1dQJzCaNG/xtradyVCLBvTLGIOM92rMo6U/Ih9FXo28qPIVx6Xz6+S9+pqZ7ESZpR7EtUNjV79CeSIb22XlXtcom1emXzbxpvLi0Nha+qGlg1RH6XMMyuVl5CSTG/Np63pFWc9oTv7bxN+ZvGWyp320ZFH7atknpecQ3+u44nyj7szkQuU2+p2q12knVT6U1zfp78gHjCsqT8W5RDohcsQXlWT0yXiZ+9shvTi0HlEfqb7kfbxmk+xH3Yn7dJ/a6fi6F8d5yobKCPrBvEgvpSHHEteL+iiOmW1k17d0fcb3LfpG/s5sw5BsZXpF5SHueaLeiDovymf0HXTOyk+X4e+4DtRDmQ6MMq2+yMuAqZQHog4b0j9xTJEOSjf2oWNu6Z0hOrV8hBZPcAzkferqqMd5XQugG+0WeYS2TeWW5yiLLbumujHSXefT4rdo89FG9EczuWiNR9sjnbJ9QKaDdPyR52O7meyTvlH/6vh/9ONPx9zwyyiR8ZqRAiMFRgqMFHjlKTAazFeeBUYCjBQYKTBSYKTAZSnwXcBUulFtBSle7N8f+sRNdtwEx0CK9qUPCLL5tQLuWRCg1U+2gY9BV+1bH8QwgJUlnuIeHm+9tSUGRrLfGlCNQZEYvBsKiMTAH6+1BB0kAdTkQp0Tj+mac4xZMFnppA8HOU4kFQBQpYGcGACNQbSM97SfLKhSYXxpRRzOL6OHtjsUiM3mronccR0YDGOyHX4zQM0+Wzwb+b4VkI3XtQLL8biuewz8aV8vO76Mvi1+jW0rv/EcZYnJhAR76QOAKB+Rz9BulFVckwU141j1ukwOSUc+uKH8U140CIj7NYidyYrqID58iGvfojF5IcrtEK/Fthj85V8mjGY6SvuL41Z5bgV7I410nEP8rmPWt8bheNT38SGqzi/qPpXvTJaxXhp0xzU4xqR+yrvyVUvPZbpMaXzZYHm2ttFWc8wKEKRtUh5r2fioO+PDpewhWVzzKAdKa72WtDNZQULj2bmDd1gpiW9Nr+CaF2XBq33Y8VrxAYmN+IVkPlaC4XgsqQ2Jo2dLS8ok4IxyrGAqrjfPKV1JI+U/HuN1OEd5YgK06gAeI48S6ECwA/lD30JPXceESiZe+xihb0APf5s7wUta7ckSRpFcB7CVJQzWN9cTyFSPrSVtGNDKAQVIXGUlrIsKtMpsEuekujn6eapDVK8q2MPoVRMXeT1lkG1nD66ivcvke61/Ax848CLKDfuJOorrm+kh7f9Ff8Pflo/ExL7ahQMtmPTcogcf5GuCB+nFcUYfpVtjVvCRCoKZvmQSttpCBRKoDJLn2TcSQ2l/ybcxyQX38Bi+Y7wR4KCAgchLuj4KkuLasV+uC/uK/MI5sT21T5R9rI/aECbyqi2gHeBfpRXXkfPBOcxXk2whwzpGtSuRd8jrShPVtVxr9TtIbybtZjZN+1feJX255qozop7yMUFhI+EdQFYH1WC+qEgFwA6S6aA/sEZIyEUiPz6eZP3UvqMd0AQVD1CZ6sGDh+WX/+1XHYiCldqgy23uZi8INfBqVL2dtNkY8oC54usPmF0W/SqvXpX6SNOtsr3DRHjXEW4HAfYB2MATggkw6RC88FFqBRUMwwGj1V5dsAIJ3yDr41iu0O6k7GwD7OAJ6PQ3AQrAB7bS7NiFJ50DSAC5tVmYLUTiNRK1Z1ZR4/Dw0MBsBvqYlDJfePUegJx+8IMflO9973sGkALdHz56aOAA49GDg/L82bPyu9/9rnzx5RdWperRw0eW7I15AXAB8Mq9e/csCR4fvkCCvzG+O3feKx999GH5+OOP7d7f/va35bXXXrOqJkim//3v/7X81//6T+XatesGEPMKkQ6Ucv4G4AwVtwjsgI/vwCL/5zRFUujBwX6VJ9+bc12ovzk+/KbOpf6h7oxJFCrTlB9U6CHAD8foa4C/0B6OMdEd5xQUywpblE1WptJ2wOfdmHf6vXsLTBXBTcrHtJkYD6seon32ARqb/wEQegXis28FF2N9yZOkPY5pvIS2iXTHX62GRNkE4Il0wHfwI4AL+MuKJdEvVhuHuUCHcB2hSwDUu3v3bseDZgtgVw3g11fpoc4kOEErH6o/xvMcB8G5lEeuF4A3qJS6uzfzPf/Eq+cAUHG2ctCDv9DGK9a5jndAIEA9eAmA09D3qeBzJKJj/ABSHB09N51g+n9yUVDVabY3K9cA8LhyUMoFqkmdmA6ljQHIBOPHBzKK87ifc4K8w9/mPRg39DTus35PASY6rQVIXYdCz9FP9Wvm1V+CTcf465ym0w58Z3M9vzAwkoP5HIiKqVhyNWzC+bnxyPUb150uqOxUq0ABH2uVBA0A6zGVfei7Cvz0yn47ZWe2C+Y0v/f4tILcy8ToAyDpzpbLJJLhrUIbgN4GXkOVKac/QFn9fsevxT8DSOHlBNA1Zw4+tJcV1H2JgXvm83J0clROT04cELnylzbsW3U0jB563XU8+Ydyh7Vw+jmgimB610dT4w/aZdoe9TtdLiYGXoMOxHecJ6idgGr1laMfQNurfjb5nrrEQGfg6bNV2dvbLTcOr5fDw1sGsMUaQA8fnZw4AOj01PYiAJAZUA7yjjWylzR41dqvv/m6PHz02CpWYW+CD+wBxgaAlO3Ba3yZYDPyHa4BfcCve7N9kxnQ3YFUClxwkGI18g6Vhu2o1Ry55wP4G2tKvx72BboItvMtVITcPyjbAGXaHhX+wI5V1rKXHKC6FF5ygUpO9mKAqQGZMD6vwOj+gvk2i3l5+vxZObiyb3abtgLjuHqAubjeJ+j+4cOHJr94wQT0B3QjwJWLU8iSV8lD+7CnsPXQpdxbPD8+MmCg6T68zGLlL1jBGHEN+Y3ALOo+8ppdC+B09UEA1sIxAKf/3YcfGpjK+BA6bMd9f/7rfbC+Kjr5if0Q0KX+qu6RM18MFTQhr9xPxv2X8i/tOWVBxxbHueY4Vj9U5YXykV2nxzIaKC0iDfB7CZ1SQaJZP7FN/Na9m7bJtWOfpLXKcpxDHP/Q+ewcfQU9B52NSow8p7Y8jlHv07b0HqVBXEflk8gzrbmQbzJ66xiUHxVMFeNiHBNjlNTz7F/b0XnpeHVe/gKhfvQck44tO9bi49gn5cdtat0DrQF8+6py2fpk++ZsjXWMXuWy36NFvlWejd8zHhuaf4vvVW8M9RHbjryo65rpujjelozGfiKfkCeow7J29R6VrXhtRsNNsp/xKtvJ+tX5ZP1xXVr6VGnZkl2OyffgfZVZvbfFn5HeQ791rBndcT7TPRrz0nlGWrb0XuuejDaZfo1yyHGy3Xg+tss58S+u1z1xnHNsV21NNj5tX9fvsjYq4wvlBaXfmv4JVYHP6gt2oj2KOpbjRR/0y+IYsjm1bFbUF0pPpaXSI9Nb2bVcJ/pUaHvNhiUxfsZgdRxqi3A8+luqOzPdxvWIdIp+i/bTspHZPZneauncuL5DOkZlhXPW+4fWNFvHqOfiNS0d19LLmU5t2QT6KDqPTPYzfm/piE20U52o7UZ+Ik3Jn1EmhugSbfsmfRbXP/Jy9OVUJ5EnWzwYZSbmAUVdmunObK1VpobWLLavOiHG9TN7k/GT0iuuYWtd4nijLs/GGec95CNFufnsP/1ozA2/jPIYrxkpMFJgpMBIgVeeAqPBfOVZYCTASIGRAiMFRgpclgI///nP5THMZe968bosALIemKivyK0B7aFgsSYCMtC2KbDAEek4NAjTCkLEccdAJwMO+lfnpQEz3ps98MU9nEsMNmdj00BHDDppwDLeGx9aZDRoBUWsT3s7rrydlW9svwRrxEDbEM1xDkkRSODWpMWMLwbHG5LpdW14n1fB2OoqY+haagA98pjyRivAp8E2HacCKTJ+IT/wQQ55YmiuyuP8ruMfWqIsyKa8q/e2ZGDT+kbZawXJI1/EwFi6hvJwIwbbyD88PpT8o/JhCTj2tmlWD/AED22n46Ga/NFKJsZ1kZ4xwK5tsR3Ksj7Q0ABwtkZZ0JLjjjRvrfsmcVYdo2MgrTVButXW0LpmepfrHuVOeT0GpKO+4HkFU/F+jp2yF9e9pXuGZIxrFXmSc4gPSyNvRRppYDnKm44vW9fMRnIc2lZ8IBAfNJOXWnaprXvqW+WrPLUeWrbsctTFsR/OGUm8SHCzN0XWpA6bJ4CQZlOQoIq34PvH3ixfq0bxHrXBBBSxMhKutcpUSKK8OENGnSVsWqJm7aMDU9VXjqMihFVNQjIaxlCTJ1UHGN/V40huw1gxRrSLcTHxEvcY39Q39VtyJo7V/jEfjpmJhTiHCiCWCFcfiiKRzGhVq1igP1h4gqmQxOugKSbtO8WoE/ukULw5vgdVdXOk7qx/eZ/9tfng37lXD6OdljfqRz2m9F/LDmJVK2ljrToVdS+y/7sPkiQ9UdITcWuCsfkztQpNorh8TH1SnydbhjdFTxzQx8RT8F5MJEfTmW8Y7azKQrT9lhw73e4SHtGHJkXS5lBXa+UQ6rpoZ9gHz0cwgD4IjH54fNCqYCrOi4nzme3DMdKEQAVeR55X/sMxghcwFvWpcE6BR6r71H+gflYwFe+N9CIg23RGTZrG/QoM0nUlfXAM37ke1DUKiGIlLrTHCnIqL1xD9UeYuMCKIRgv6aB2Jc6dY+Rf5QXSBmMj/aKPo74E2478Ql3M9SO9lJ8JLNFkJbaDpDwAqc5WSPBdVbDRtiX5vvHGG+X4GInmntxLoIknE19YZRWrant2biCdW6/dKj/5yU/KcrG0qkVffvmlHUeyMIEaXu0D+pv7m3UwFfnXK1P4/of6kfshJHtbZaqgNzp/xfQP4El4QQQrU3lyNOioVYYox7yXybzKu4l6qoe85Mz5OcDAGCsShj0h3mWsCKDLwa12rAJ3vGoIq2pdWNULjM2BKnsV+NNXP4Kcv/HG6+XTT/9D+eEPf2jXgRe/+eabcnxybAnn7773roEcAOi4/+B+uXfvrlWSQuI5gBVYQyRWf/XVV+XZM1S7OrMEceg4ryJ0am0e3rhW3r/zbvnxj39seu/e3Xt1XPsGMPjDH74wMBX0IlbCK3k4SKrXOdsd6ATtezVGAoId2AY+9ARto3gHoNG9u/qh0VekbCo4KPqAna6tewfVO5RjgqMIcMIa8hi+ky8U5KA+JNaUVUBM/wiguOcHt0+4lvoZ/VHPqc5nAhiBptTBOM5EedN1qMImsQHOR99azb5IU6UnricAFdd5VZ+FzQWgAvyl3Gs1QswDIAFWlMK1mghP2uAerC9AV+gLYyf4Cv0AdPDo0aMOyOOADoAIXDasOueqVr+a99WvcAwKAG1aFaAt1xMA1+zuoEKOAy0NMDf1OQL0R+CYV3/xqi+41+XdAe7n51UuL7wKnut4+ivntVoVgIIOsgLYCIArtL04XVj1NwCeCMo8BygH4NFJKXtX9g2ggr4wf8ipA3UPrJIOwX64n1UA+z0G5OfcaAba4FoAMgBOMV/QfENUWlrYiwdcz7rPZCDExbIDVQLIggpS0LFmz0AjAMJqxS7QDusOQNdiwepGSOIGONLn7byGqnOsGFv33qwgZf66v2xhd3u77M5mZWd3x3xY3I/vBoqqfGzVrcBXezObG8bDPYMlqnfVjrAuDuwiWMz0RwWGgQYAUJkcAuhlFXEBGPY4F46zCi6AMgBfgZ8m5aycr+ZlNT8p5XxZ9xu+H6DM4d7e5rsPj2PkfaN5LUOmvkQEBjvtXgRTOSjVQTf0Z9TGq/6L57O9aO8HnJXd3Z1y5eoVA8ReOfCql9irHNfqcADaQYaMrtvTbv8CkJT/OzDg47f3H5TnqE5Vq+MBiAW+dODOlgE8UbkR36lrHbjqoHRUQHS74bwHGrr+ZoUuBy7SNHKfQFvt+ujU5Mx9Fv+gfYwBYKo33nzLgYmTrbJYAnC1VbZ3dwwEBjs129srW6jybj6m8/OJARFRKXG/e+GY+XyrpYHuAKYCDTEnVtVDZSqAdPGBnsO9AFNBdtE4q7rN0W8FSdEe3Lp1y8aK+whSffoclfIW1h7khGAq0Ae6mL4uwFQYB3mgp8FWAVgRso5+oHfRPu5//733ynvvvGv8hXlv78Luu4+lPnTLjzVdW6shsG/eG+MlPG72fQdy3FdY5ZjVd9Zj1NHaB31o9tPidZ0H74n+W7xX94fxXPTJOWaAqWBD9KNjUxvL75QF7Y/3K81b42nNOTse97CZD/sCHSBzlaciX2Xz7HVL/uiKtMrmE/el2fh4THlLj+G4xqqUR3qa40Vx1c5LhUFdV46T+lrb0Tm05tvrZwd9xut0LS6zVpFupgvW4uOlbE3dZ9nUntJO/T+9V9t4kW/wvKbfaWWyE9eJ849ruoknW3JBXsno2Io3ZPPj2KkjNOaR7b036Y0oE3H85mdUOx6v5f5bj2d6d0guWufieka6qW6ijh1am2xeLX2g+iy7pmU3eh/S79IxtvhIZV/H31pL6ovsPo2/RRujekbHojrsMuO97Fpm/Wcyms1D6ZDtxzKe1v6if6nrOcRHm2Q7m3u071EWMn2+Eh9+SD5VtuMzYJ1TtobRXkWdRzsR+awly5neUpr39qMHGnIM7Euf8+Ec5xTHr7pN9Wbkz+h7tXw+zIn+alwP/o42Esc1lhH5WXVzizYZPw0di35Axm8ZzeO8lU6qL1r83Toe5TXTD9o3z3P9Mn3W4vfL0GXIVlgcSZ4HZbYznh8aZ8tH0OPxmpbd0H5V3rR/6hG0ofsZ9Zl4LvZDO0waRH0XdWzks2gbM16PPBZpid/qm2TyhHFpO5fhu3hPSyZa9j2jfeQN5etNtPrx//nZmBt+WSdgvG6kwEiBkQIjBV5pCowG85Ve/nHyIwVGCowUGCnwMhT4/PPP0ydSQ0HKVoBG+40bXIfp9G+jzAKFGjSLDx5iMGJoUx8DSvHaVtBSg5Xc0MdrNVDAYEQMQGqgUYOHbJPJMK2gw6Y+s4c8kXYtGsRAmt5n40FST01W0OBKfFjMsWdr3gpYRb5EQjT+x8BSDJC8yEPrLWT9ZPdYEJhvla/ZJUNByvjgRWnEQCeOadBMHwYw6KwPSzlynIsBOQ1qRT7XGQ8FBVsPiWMgV+etYxmW3f5sRjflV+UTTaIlDZUO2dyiLMXxcj48bklTNVkxBuGye+NYuYbxAYvqgihbMeiYBVXJHzGAybZULzDpWGVTH3pmgUPSTseC+4donvFWxh8cR/bAJEsAiIFeXetMpoeCqDovbSfqZpzLHsxk68j+oi7WdRuyR5tsocqzrrfSNs7FwDRVF2VJDMoLLZ0d9Wmm+8hHrQewpGuku8pVq58XZdmT0TL7pHpB+auld+LDduUZAIAsUReJqQZmQpIHq3b0VYNIDya9WlIHkhBpc2ATaiIk2lNeBZhqtZgXvIgXb41HkihpiXaZAMy5GnjP3qzvCZ58EKi04H04xzfKY/4E/uFa3qc2kfpB+bhPVPZEeZxzcASSNv1N7KxwwWRAJIay8gqrHejDR9UPHIu/cR+J6PjnSef45wky+L6eiM7xn1lCMaqlMPGrAg1eaGO9wku0j5HHVP8b79Z/yHLtbbO/qdnbwj9/kz++4xPBVA58INjfx4N5qUx4gkAFSFw4sIy6lmPGmnEt1QeIDw1bdirqUSRb7uzsdkmJaCeClXCMa8LE22hXo56kbOsDPdqrCHwhz/GhOseI41blAQmLlpDqNNQE+ijbqoN4j7ZHOhHkg+u1D00cpq0jL6od51h5PefJPnve9ooRXD/KC9rmvHAP24t+ofIix8Fj/I1EVAIECApgNQbVg1FnKv/gO9vjnC4D4lAbqXLFtrI1JR+Qnhgj743JIbQduDbyPtrJwFSsmIYKFBcXAC8sLKkc4ofE3uvXb5TDwxtWZQqgG6W5JeduAVDoVZiQWAyADsAAn332mdEZoIhf/OIXVnnGq5+5vKPaBwFVzg9ewcP1gQLhvfIIrlnMl1atwYENXvnD+dwTgVXu7ffUKwfMF6js4vqmp+O5VaiALSLv0uagPyRDo40+8dD9G9PXxasq9m3ZKy/KZIJqMtMCvKpVAenevg3g1NQAVQYMwPdtn9fx8VF58uRxXwVgqwcOun5EXytL8GbFGYAfrt+4Vn7ww39ffviDH5TDm4c2NlT4ASAFwIcPP/ywVpC6akDk58+flS+/vGvJ3ZgGkqwBvEJS/JPHj8vpfG7rBX5AP2jj9PTEqpW9dutG+c//1382UN3pybxWpwGNDso333xbfvnLX1ly+vwUye1eYQRr3Nm/c9f5zq9eyaWXNdfr4AvX1dD3/QsVKIfKd1xnrg9tNnlZZUt9CB4nEJkAJVZKQ//gaXzoE1DnURfyL2jEMZFnMSeCqVT/YXK4T5NY6Q9QtzrIwME+mjDl1cv2OqCl9mlVepZeAczA41MHJFJXaXU69YEoXxw39RKBULjWAXXzDiSFMUBP4h/p7mvtwG9Wy2Kiv+pI0hCAKwAH8Bdjw3eANTFHtIP2mPQP/oPvhinRV8VcASB68uRJ+fbbb02n4Dd9d4Le0A76p/3gWijoi8ACtu1VYhzYB3CHgTRN/Gp1zwqWIX3xF3JowCMDFkzMt2LH9B+NAAAgAElEQVSlrOV8Xo6Pjk0mae9W56tyujwtJ/OTsr27bYAl6mXM4eDgSrl+7YbRhJVfQG+sBXUUQSfwAQmyQp+4B2AqyhLGfjo/MV1uRbGqfnSwowMsSA9UwbOKPAvIttNbAXOgJ8C0mJ/bYoBhAHLatWt9LKdW+QcNkLenAKkYCG5p1X4AZgKoCXoXwKrnz1CNa2W/92a9Xd6d7ZRdgLkqgBogFfY325mV7emO6w9bE4DpXPcbKMmNioGBvBrTyvpClR4Ds9n61qqIuJYve4CuBjCrAChyUZbz4/L4wb2yrDoQc4QehZ4EgIU85y9CIIANVZkOKviyJj3ZeSTye8Uz8o/bZwcNAcg83Zka4IaVqUBzynfnNwDwUuNc1J9q9+TdBmtVZdxPpo10W0S9QlA5bBXAOw6aA2gaNtjH+OSpg6Ru3XrNZBbAHwCkv71/36tRGTh4Up48eWr8hiqFVsXy7Kxsg0cArKrgWRz36ku7Bsgz+q0q2M7WENWhfKy2Lzh3YCNBVdyzEdgJG4WKYugX5zBetI1x3jg8LLduvW5toY256UoHUwEYjjmZztvZKRc2VwdBGwBqMqmgJd+3AWiMecL/2DtAVSrICwCTJ+XZ82dlhvlM3a5Bv0GPQU9hbARiAiQIGwn+8fn53gayC/AXgbMYB8BU4DfIAMFUPr8eTEX/nvFhtXV23e7MdCrkHWNChUv09dYbb5bXbt2yeWK/RjCV7nHVpsX9C/uhv6n+qPpwOE8/1Gwz/LXqh3LufDmD+u5xH6T98zv1Nu/LfEcei9fE35TJ6Cu02iZ/4nysTJXRKrbP/Q770350T9bJfVI1TO1Qa56RbtzbxXvZf7cG0J31mQPHEOeVrYm2r2PSecY5K1he/RGliY6PfoXuU1WWdFy6TgDR2gt4bK/RVxnUMfd6x2Mocd14n/JaRhcLgdV4ha5nHLPagrjuGc1wve4DHUTuI8h4NRsb/Qj1AbO1XD/mYHKtTJWt9RBP8voWj8QxqCzyHOeufNJay2zukY/4W2MWHJ/qQh07dV0219b8SfNsjsqjOq/L0ullrovyH/V4a056XPks9p3JbOsa3ceQBuRvjXldRndnvKXxH7QxFJ+JOiPalsxeqA6gLVN9oW3q+ahvWmuuvKrjUTsZ223JpALEhvSRypy2Heca5U/v03XdrFeClhGQK/ugnmIf5BX4lqwIqbqM8qmyTb2huj/a3MzuKl9Gu0X6RJpn+qjFP9nxzB7R5ulzSdBH/SQdf7RxamPVxrGNuO66vjpGPktQ3lSeb+lstXstGbkMr0RaZ78va9d4HekxZH+VFzMZexnbpjSKshz1kMpd9j3SMtPNyqeZLo42Ueea6f04V51DZt8yOxz15dDa65ijTop8rrpH5XXNZ0oAutQZKhtD65zp0KgrOKdMX0c7HHkvymVLT2R8l8km7eqQblZ68XtmX1o+xGXu4b0jmOoy2m68ZqTASIGRAiMFRgp4tvb4GSkwUmCkwEiBkQIjBS5Bgf/ZYKoYTOk3yOtJaEMBvxiY0GkMBZJ4ThM1syBtDJTiN69bS0oK1QUQwGAfDBTEhxMaSGHQJAamWkGoGExSOkS6ZgERDey2gioxOBHHjwDmydGxDdkTL5CM5g/+hwIYGkBvBfAYOOsCaNVjyx5mc35ZEDkGS1v8wevwYA6JBwzyxOBapBX7jvTUABbnoPzCgGkrWBb5Lo5niLc5R6UtA+m4T+nFscXApfJdDIJ1axLeFJUF+ZTemSyxbX07YtZfbEd/R7pSNnT+Os9MpjL1F2nCh2AZT2XBUo5DeUHvjcfZBnku8gba06TjjmfrQ/hIt5b8UjdleiGuYfytOkDlLeoyjIWJxlEuh/Qs58B5an+ZHVCeUjkjn3NdozyqDOh3tsexR15XPRt5Jo4vG2+8h+OMY9BgPCsD6Fz1IWZmRzfJ0Av6tSZDKSBA+Vdpy+/KR1Hmon56Ub/0OjZ7WBTXkkCGKNPKd1EebHw1yQNvd7eESyTBbk/LDpLnkXwOsBMqV1WgFc7h42/VdjAV7IEl/NXKAkh88UpQnli3XKLteZkgca++YR5vq7cEuIsLSxibo5oBkvZA55qQhyRBA1RV0JFWWMK4mGRsuhFJyRWUYmMGQMyqi8hb6CelrBb1OJIzDSS0ZVUArEqC4aO84gp+K5gKibd4OzISMxdI5qv0YOIqrnX95wAspzUSAWulgaWDvpBk54mOqAzTV7HqfSbOy5M+HXzlgCSrBGZrQpAb+vP5eJKtJx35GPqqUNq221XjxuqD+HdPhLf/emUDWxtvx5KLKsgMAAzSCPTysdQEeiRxIsnU1sLBdX6uVq+aYC2mlpgHwB7qzvAN69SHlAO1JeBTJI56IueOzVXBKyofkf8pJ6zGoLo1PtDjA2e1QWiPY+EYFYikySM8PgQYYnuZTqVvSF0cATTqo6jdiQ8D1a5o5SYmoeNe7YvtRp9BwWYOpukBKmyD91DP6MN/5zUHihEcwDll/gzaII3xneOinKMNjAP/eI4Jp9EO4XcES9FHjMCwbN9B/RJ9QdWnme2kvSId4prRZ1Ee4rjUpusegX4NwRtce0/g9X9TAI4mpdx/8G1ZLgBsuFZu3bpZDg9vmgwiAZngBbTHKifQ+SaTtdIO1gqVUt58883y5ptvlH/5l38pX3/zdXn6BEAM0HSrTKoO0SpzPm//x3UnaMoTnZHkifVFBmGf3KfyqL6D8drFqqzOF2W6vWX6Qv1YS16vCdBWrQT8YiBg5xEcM/BCBVn73osgRdeT0GuoRDWZQN/tlnIxLcslEn1gdwgAdRuHebMNWy/oRutXqjjVKju41j89QBZrAH0JW7pYzg209tprDk4Brf/oj/6oq1rx9OkTq4rz6NFDWwv8Q3I+wG6PHz/qgFm4DsdQjYRzox8AHf782RMDtHz8xx+VO3c+KLffum2ArSNUGtu/Ynbj2fPn5e7db8qjhw7kUjCVreW5V7JxXts1+rqssTq075dgewCO6G2f63zV45TtDrSy9CR66iLyvMqj7mdNlmqbkHtWFsF4cM6qmFQwFQET4AW2y79aSYp9Ufdo5TpUoqS8kvfUj1M7xGR6Vv0gwAp98jrMlWAV9gedvDo/s0R/BWKpTlcakl6qV/AdwALKMHgC9EECPv4BqANwAMBB1DXsX+0ubRPlV+0IvqMdnIMeYcUrHOc6AwSBawwQZYAlHxfsNvgc1+JDsAmr95BnQScDCVQ7oLqBfRAwgrUnLQnasMrctTIO/bIOAGB+IECRqG7lADD4eA6Kmpg/S1DZ2fLMZOHJU4CpHAyKyjbHp0fl2dEzA2Ts7Tt4EWPFWNAGAFqY//7BQdmbofobfLlVOTnx6lD4Rx+RfiB0t4PQ9jpbico5T589LvM5gKR91T8CdEAL0BVr6wC4qdEU9AC4ivzi/ib+OVBsNvMqZKbHJg6kOjo6KY8eP7FrrLoQ/HKT9Z0KnoUMO+gJPjBoBGDp0dFz00Pmv8EelInREjwEPeD6AOPcs4pIsEcHs4OyW0E41BNuewDwgt52QLn6ZdBr0KfQwfT/7TuwVNXntv0G9tNWNQlwuvNyvjq1Srh4eYPpJ+hdyFjnUzuICvMGWAwAVawV7T1fbIB5EFxr1W8FLAx7u7u7XWZ7rh8NTHV+bvr45PTEeMrktQKv4BebbanoIuyXYFPpK5tereetyi7WolbuYkVYjE/3u/SrtrYdqP4C8NLu3zE+wT+s3xdffOG6AKCj/b2yt79fHj3wSkw7uzPf4yxWZbqNtUC77ovBDgA4BJ2KBVgsQDd/cQYBtwR++Qsm6n6o+gSs+Aj6oCoV+IcvmMA6WNWtg30D/l6/cViuXr9efQrwEyoP16q22FsasHfLgG4AWvGlWqANxnmASm91HwT6Y22hYw+u7ls1NXspBqq2HZ9YFSi05aDIA5sjgJCI3eqLOlaLpek10JG2BNcSvI1j+IcqYeiPezyCt0En3mtjx363AlrVzgAkfuXgoJMv0Pv11183kPWNa9fL/t5e1SWwJ9tlYr6QA01UX6j+pN2KfjLviUnbtKm0awBSQv7Uv+94T96Kz/uiT617i7hf0THxfr1exx6/87o1uazxA+4lda+kcRYANE2XSFVI3fux7bV76GuGamCkdcufjfO5zJyUThxXNpe1tYX+qMBP7VNjbVncLaOVtqv7atfx6y9uyfpSf55tKf/wfORT9bF8XIh9OJhKx2kxqaRqdYwH6H3KL9mYL2qZ0Lieyl+UVY4/+obkYZ0/2+vHhsqnPoK4HrrG8bzOLV6X8Qjut5cgoBJw/bTui/RQH1NlJOPlFq/wPvpvGf+21j9rkzSlvorxBK4N1zzy6SY5aNEoHo+8rfNUXok6RGkX1yHjBW1X21LZUTmI/anuYvtci5bMttaXx9mf8jm+0+/UMbAvHYfSLtNFfDmD7gtjHCVbV9I90qk1H70+G0dcU/apdjbTgzq/qHuU11v2meukOjezLxk/qG6OvJb1F+Vk09pvkv2MHrqHx/gWeFFZjX3rXHld1PHKb0oT8lwrlprRR/VYtPXkMdqoaPOG9DTHwHuURygX2m4GkqPu4j4Z49N7dHzaT0unqMyp3di0xqqXIo0i/bO2NtmXTO/FfobGyGtJw6jPWrpZ+Uj1eTaerP/Mpx2yXZfR9ZHH1IZHmVcaxft0Psr3Ld8nswGZPVD5xHc+I+Fx/dviBdUxvEb5n2PJeECf82RzjvZe5VDpwO+Z/8Q2ot2KPKJ6hvIdxx712ZDt0bWOOl/nqnHBrD2OP5PNzG5E+xt9iciDqjM/+08/GnPDNynQ8fxIgZECIwVGCowUqNk1IyFGCowUGCkwUmCkwEiBS1Dg5z//eVqZSoNwMXAzFMTVzfv6fX1lqixYGzfmL7Ohj0ES3WgPBY410KQBhlawKZu3BgW4gdfgiD4ojkGTOLYsYBCDI1nQQAMq2kYWlMiCW2uBCbyx+ZRvA+8fdnMeDHzruPBdA00xIKT3KH8YvZDsWB+oWx/2Kvma0FwTODy30JOyCZnX6Eh3uj5k9nVg8qCzN8FUWXBeAzrKB60ATgycs03MbSg5gPymD1myYOmQ2CoP6jiytc5kKnvA03rQMhRAbskc5QH3xuTjbOxxrsrfkVeGdIQG4SNvZvTk2vKhss410lX7xXUxkBnlb2h9W/oie2CvNKZu0b8alEWfkXfj+ulvzgPtqY7KguFRZ+j1HE8WZFW64TuTpmKAP+OLIT2W6TAdR9TlbEvtTtQDqt+Ul1q2TnksezDMMZC/uFbUk0ycjWNTvoxroTRRPsj4PdI06hnV+Uo76upsTlGvx/VFUhpBMz19HfDin77qD6saMbldZdST2wmu8TP93B3wgg+SRZFEhw7sITYSI03vu+5hMjjAVBjCco5EwfNqc6YGoLFqUga+wZvi3b6gDU+YWxiYCq8rvyhIcuQbzAHWOiurxcL+oj8bEh4k1gR0S6CulRfRngHA8NvecOlJkR1PWKUBFOXwBEqcn1x4MiaSbc+WFaCEtmslAyS+2Zv3i18HkA8Sag0gVVBhAQDiHUvosUpeCyZdnlvinlVNqdVMLIHPRmjpkBUMtiqrJRI3lwbc8gRSVLFgOx25fG4Y+2pRFgbA8oo/oCvuQ46/9VUTJ/WvVsqgrNiDGEv87yth2RqZY9Bzisow1h7rTDCV4c5AePgXZYrszzKxhfD17h6MnzsQDcUhUCXA1sGYyLjOmMGSQ/GWc4AjLjzx1BJKDWDlfORtoirCyqkIMNXubplVMBWTYk0v1KQulSe0oTKLNqxPJIYCcFb5yqoLAAgI0JtVYVg5+AI8WMGA6Nv4gxVGp6hQA/p4QjJpC1ng259tXfk6/gryYzIsxmVjrgmmmsyHcaheNWBcBRQSLEjgG9ow0JoBIvu1tITOWjkHh1GxwEAlZ6jm45VlbPdQgSUYs9HLwDjuo5reghSYDHmCLhInrWLNGQCXfUW6aPv14SftolXEqjTzyjIum/HBJq7HOlmCe/UNjBdqZQQmqzLZgEkK0V6qX8F7qItxjhW6PHG56kSbP6utVeCiyQnYva8SCF22BJ8IP2DMoBt4weROwIzgL3zUBtBHVNuvcswxKy/oeepwglKQiG4J6dtb5d7du5bojqRdVDIAwAHJ+vgggVrBCKyUwoRZS+y1+W6V22/fLnfuvG+Vlx6jmsw39y35GIBSVKa1IiKdJeoreXT2qSaJmxwJsNaUgyuGTnbdPvW2ifO7mFRbse1AXYKmuDfofMvK/+irA+laAj10el/tx60m9Ge1M+B7aKoJdA8qpiCh2gFQVI7ue/T2hXwEOrBSH20jAac2LgJRYWMquNSANStUAHtuyc8AJ6B9JEp/8skn5b333ytvvP5GefToQfnqq6/Kr3/z63Lr5i1bi8MbhybL9+7dNWAMqmJBzyCh3Svz+NueV8uVyerBwX55+vRxWS5Oy40b18t7771XPvr4j239AayzKh9TVNjZKX/4w5fl22/vG4ALPgBo4jIH38FBz145ypPrq3l2Xgd9rHokwNXVpgpYl0Bbr5biLxDwthxk5GBn12P8ZzpJEqIJ/kW/BhojGHC5tIRzyn8Hpqr6AkxlwEvT8aXqbAeEglegk3CeACjyByqSEOTrfW6tAaJoa6iXdO/Qg6vPOl9LkyF0f4hrkbwPMIcn4Luu7fxLk7FeJ1HPkwfV5rGqlL3A5QSViJYG7DFwz/6+ge4AgqrCZ/JG+wd5xzqZ/1XX3auvcZ2gq90GgD9OTlAhjWvUV5ZDZR+AgsCXOI8KRVZJcG+vXLl6tRzs75sNJ1jebTflzXXkcrHobL7SFecM/Pf0aXl+dGQyxGpBZk8MAAK+dtvvYCAHQlPPg9dwHEAFs2srlxVcx++suAN+Bm8pmOp0cVxOTo/L7j58EVS46cFUuB/tgNb7+6D5gfk18BlREQ4AfKsGJtVWQSPwIGhi9hVgJgMW7ZRnz54YmEp9NFYTw7Xoh2sLmXJwmQMeCaLCCxJII4LRCaYCH0APHFl1HtCSMSFyXNXpAJJinLuoQIX1mxnwieAwgE64/+poCeDKHJXXKkDmylWreAQgFWyHv6ig8nkFoDodZsYrBGlArvF9tufgafJD3WpY5SO6sAa6gm+5jUpWk4J3PgBMBWBXp7Nrv+bLWWGrC9OX5AWrwGUvYIDd8T0I+MrlAi91cN8FQDjzTc/PCsy79TV1umENsZdCW9ifmMxim8UXIACYZhXE6v4ILxhg5ala7dUqqtUYnYGkq38BvQiAllXWU//SKjr1uhnjow6Zzfa9mphUyLl//4HZD6ftXtmdzcrTx4+tghmqPJ2dYd6QlZnZCVT0gq3aP9j3anQ7uwZMgu+OipO2Xqw0Sf8RVan4YqIKsgbdYa9YpZFAPNB3sTwz4N2N69fLO++8Xa5cvWb6uospYUtp6+t+PCsXY4+EsTjPuCxb5S7IOPZOlrh77muymJeDqwdW3coqlOH8cum0sypSqHa1Z/7Ss6fPynEFpTrQ0NdtZzo1nQ2amf7e37e/mAN1os3rHHvDbd8v1srZphMB7gWNaqUy7pfx22VybpXYUEEMLxgBraBT33777fL9739i+gLjoH0GI8OXIDLDwYcVvF5fJGJglGp/YwxGbS9Lj9KeWhyg2mvj7vCiKYJtNUanOpvfdW8Zz7uYrQOa1N73No7ffC+pldzcX+yPa7VTr6bqsRL6Ld21Xqy0k/U+Np70Zb5i31aMH3Eea7Ewu4cvLfExv9iH23dWxK5ecA3Pc571ZSd1Ar2vrLSoe9661+cM1ueuVWPX98idz90HmJQI3X6687llzXgs8hbb1L+654vXc414PWnsr3jpx97T2sFUfDFMN2fR36x8+MIzju7O+gKdughmUxpAMR2v2iPqqDWuqXtzvWctBmmxJ3ubz4v7KNHtPQ3cHvHlEGuL0y+2R574rKceR+yKoPc1/gyNRPqrXJPmyle6rq3vKttRD8S2Mn7RfpXP6GuQ9hqTVdl8Ubd4fImfjHeze1J6Jwc5Dt27cw6ZfGhflxlLpJHvT18EFbZoSV8oyqGOLe4vOEbSNf7u5bEfC/tX2dB10WcEkYx8ORSu11iI8ksmo7quQ7wZ5TT2r+1E/mW7lKcoFzyvaxl1gN7T0nkdrW1wPXDV591RorOFvZ7oga5+FSuD0gbyZo93mR9SAauM66kJ8HZtVl1bPsfaeprxwDH6nsJtPl8A61VPGU9VevV7yl5br+nMOrAoR/G5Y2abM9lTHaB6NoKpLiOXHCfbWY/j8kVrHhPAJ57H/eT37BzvwV/Ih84x4y+dW8ajKh9R32X8r/Rp0VL1RmxTZTfK2yZ5zOQF7SuYKpMjzpHnVOcN9dmyUxkNMj2k/JLRIfInrycPxPlmNjvq64ymmRzoOtBuRL0Z5UJ5RcFUejx+1364j8hsNOea2WQc03hYnA/pRbnBX65xlNkWP2bjjnwcdRDjz+pT6ZpdRlaG5h3HrvkMm+yF9h1t19C9XK+MJ7SdH/340xFMNaTAxnMjBUYKjBQYKTBSoFJgNJgjK4wUGCkwUmCkwEiBS1Lg7/7u7yy0GDfDQ8GuTYHpGKTzoSBo4EnPGniLbTEoEIPtOh19GKGBQLYdAwmtwI4GOrIxt4KimlyEoAGD5ww2ZA8KNMhC2jKIwgDLenLW+gOUGFTTIJYGkvT7ZQNxa0EkqeKEPnSMQ8E/DWzEwF7kJbbJhGZ/k60nd3ZBOidmt+y6Vl1CJx861woYfLhrPHReq2UgAdbeLs8Aed8H+R7nNBFO5zwkG5Gv8JtrGJPMYtAZffAa9MFEqlbAWdeIfKb9ZwHSOHaOAcf1zeNahSGueUfrmlwbg4txXKQljkeAUEbLqKayAGWmypROXK9Na6gBYLQ59OCVNI7zy2QtHmvpTh0f10t5TeWf+kLnHteYtFa9RwBb1Oc6n+wczscHPCofkedUB7YC25Eu5PdW4DauD/sfWqdsLrQhmY6MMhN5UtdIH55melDXUOeqgXjKOfnN3wbuia6Z7eN4WrYn44e4tqrPlOacW1wvpbsG9qN+y3RoP04HwPafPm096pReplwGLUlvLUHJfq2BS1g9pLeVlvnuep3Ju4A8MemxZi0aeAOVCIonIdrcK1jEOlUbUt/g7Mm5/m+KhENLXgLAyQEg9iJgR+t6Mri9WbkCLnBPTUQ3iFJ3HZK4LVvPE/YwP8f62DyQnDjd8kQ2tIlEUazd6nxlIKsO8ISH9QA8TWry4nnxxLuzZQVTOfDGdP1k6sCgmjC5VpXEksr7ClK0nQSuGDhrRWDK0giFBH6riGU21d9e70Bor/SwOltasut87tWs8LHqWJZ46FWrcK9XjfK1M97A2/ZrVa6ukk1NevcHU141QG2qAmAIJAJ4oQdbO9gIVAJIyoA4OI8lqG/9B+9tb20b+MzWqboboJmBTWrlMpNnoyVuR9Im+NxfDpB9ol7G77WEcxdysp/9Vd+nl0cHcKh8DvlWtu6WqDjtQBw2f/CWAVd2PLGzA2I58MnBQv7QXG2QvTm+Js12MuuC2iXzUW57gJYDAEnLNVtYq+XA1+uBDMUAD1apqIJ4LBnYwIwur0g4RYUKgvZYHc140pInnQc92ZcgIq8eZ9XYMOOqZ/rqY0zu9KSBbn4VVOngCU/MJ0DUAWo9YI50AFAfVfFKfXOt6lDdG6gtaOlx6n/lIXxHJQLQCeAgyAoT4aPPjPEicZhVuUADJK3jH/pHWwbEMOzMRQdqwYo6f0AHCTiiDjTu2+grUF7RH0EZnJvOl/3iGtLEwVTT8vChg2IASrh67ZpVNUKlB7SJxHeAo548edrdh3vwAZ8RlAOeRtUT3Lu3v2tzffLkWXlw/4FVRpoh+RgAjArq1D3ai3tST4UEPcCXePN7Z+uZ5BoTcqgKLEfY9ZBpaFa4qLKp6/5CAm4FogCYZ9X0kISCKn6wW5bI6Ila1Jue8Q5QyXoij9GmgoSquavdOuDKj/UJs37SwaAG4nCJ6SpHeWLzWQfyefL4sdEDlao++eT75Qc/+PfltddvWVWqf/iHf7DkaqwdwFZY76+/vlfu3r3n67Dn1SNXAJMskdx+Wp4/PzJ1CLDFYnFaFvNTSyK/cXjDqlMBuHVw5Wp58viJrSEqeHz99bflwYOH5f6DB1ahBdW6CHADmKpPTvbsY/OnCc6t4GkACyhv63tvO7qW7MzfrBzZ34c1cd0VAZOswGjJ3aiOVl94oNUENcGSfhn3gvR1qENZgQeJ8aCVVTO7cBkG6IiVfri2qNqCY/FDWTT/YoVqJOv77+hT8zq0g/ECEOMApVPncbPhtSKkVLUBD1MGDCRuet1BSwaeJY9X249+bB3Mr6jVo1C5CfJUYxHQT9C3TL43WtY4gVV+qzEE03kAaJyhaum2AV5MZwmgF8eR/A8dCZkFUI/gNkvwr8C12a5XmAS4R/fKnIfrW+gK17v47lUlnQ/RPqr+GKjq+fNydHTcAXsAGNM9G2jggCiPU2AN8RfVZDxG4lWRTAcIQJ22EOfMh5tAxlbw4oDQKVvbbiehl6zCzcJfLGAVZa5eKXszAIJ2y+npicmey4/H6qB/AOzAPPAb8/Vqr6jg6qBIVtWDDgfow3Kut1A9a2XreeXgioMytqdeKWoKkBsS7Lwfq9YIcCMqlFRQK+4z8MzurNN7AKEgsRF8xepz2Buw4hvn5RWtAN66ZusCurC6GGjO5CIFagFwB7AN+BnrjDW/AG8uYT/dp2XVLMg2aIy5YG5e4crn4aDgww70SPCj+ynQ7e5XcD3hVU62Lsr2FuIy8zI/ObX2OhmolZ94rONhyEEFtGgcEkAa6hh76cNy2YFZV8t5WZweleXiyPx/e4kEgfgV2Gu2AEBFm+/C/A3so2YzvJzBq9ia7wy9ZvbcbUkfP3BwqyfdTzrQIOwpeMKAVXWdWaUMPGdtYn8MgFEHjvX+zGM/pdsAACAASURBVOcxPqt7LoDfTr0ysTVVKzXu7R2YfYOtAJju+rXrZj8wzqdPn5XTE5d3+ir0iXyvv7UGBMU5XAuegBwCoDWH3NT939nFRbl65Wq5efO1cufOHVt3APb6ff207M52rYoW+NOr2nl1OfiRBgivVUvxd3tn11+cgarH8NtWoP3CdD18emsbVZgnDkQjgM8Bffvl2ZOnBkCFj8gqiPAbCUpEOwaqqlVSsQ60Y4xHGJiq2gWt4kQbghdE2H6v+pLgh6fVN7v95lve73xerl2/Vt5/7/3yyfe/b34dwL4YB2wg9k+0MZBn6FrIOAH/Jne1+rPtY6N96pKc3S5k8QzwGfgN68r4g/r5ca+j8Wfco/tLxnPWfS+PAfT7mzRDe8309snc7mG5ffD9iq+DxiTdh+NLZdRfo/9H8GTXCYHM4tt5OrlXj/Ptag+Eca+v/rfPV697fad7zUfvwToyI9uj8CUgFWCje5+ufd0v1jHafGrc4wUHpSZfa4K4guA2xRvZnu49Mx+INLVxChhpU/ux3egvsS/32Z3m/uFrSOp6y6AaeLC1l46sV+dejwtQ9/Z+aV/xLZ6LoIo4X42B8pz/pazJCzxqpVvuM/yFLg5C6P3xugcPz2AU3LBGf6sc7z41+Un3a5xjXNPWuq3P4cW9j8ZUurXbANCL+8cYo4nPkNCu6pjW9bp+a7GT7AU8STW7bp9aX+zX4vF4nP32e8seMBr5XddK2xlajzgXpV/ci2byRB2ue6KhcbF93Zdl9ORctE/KS2tcUVdkMbns3siHGd9lulDXRueQ8VjUfb0v0uuLSF/lRfYV955x7NpPnGstlNfFCVUuu/F4R6If6+u8oh62sKzrURtnsG1oxterB692wO/6HNhf6NHbaosJVoXlJvHFOG53vPZvL/aqzzeiLW7pf9JI/Q7eqz5JXKPLPu/KZHiTDlT9FmU3yr7yZxyj9qP2IsqY2taot7NrdXxRR2g/ep3yJukaeZLjyPhWZS62Fe+L9w/ZosynaPGK0iLSRfMEcI46jfEm9KPPFyL/RPkesnHkgajTXoyR9i+6o11r6a5NuqN1X0Z7nUtLf8a11zyEob70HOebreGg7kvWQtdpyG+IfBhlWfmfuj/yXyYLnAP3MS0dEW3HZWkVZZw6Obs/050tPaa0z+Qujrc1r//4o/8w5oa/zGKO144UGCkwUmCkwCtLgdFgvrJLP058pMBIgZECIwVelgJ/+7d/24GpskBPFojhRp6bez6w5KY6PlDjebw9VIMyWbCA428FtLlRzwLYbFsDDUMB6xhMjIEJnY9u3DXQoslIOnZ+Z2ALv5ngoMEujo9jyQKGOudWwEMDcLyGgcU4r2xNuRZIVrNkrgCuiA+iW8FK9qnB+Bgs0Qdk+K4PSnXsSsPYXwyqMSmCc+U4SHNcz3WLfTBAGdtUWcqCnelDghrsJ/8OBc/0IWcWkM7WlDyJvxkfRflXmdZ1UDAVkyZi0E/XUBMMIm9ngVdcE9/k1uJdHbPSNAuyxTYY/CUf8R7SNvKh0m9IV24KOGb3xvXib32wRz4kzRjoxW/yJ9YhJt/HoG4nrwPg1EyftXiaOiYGaTPZZbuq24ZoqXpx6KF4K+g/9HAp44eWDLSC+vH6TBZVr2VyrzaPSWFcM50zE3IIFNDxK/8MPYCI8jJkC9EPbVRLnpTuatuj3cl0qF4TH35R1iIdWjwYZU7HGx8c21gE7GHrgwcZNemO1aJ4HZ6ndkmrVimihgtqthHXF/0QwINkkCkqjAC45K//7SrcMJEJD3EdeFXBsbBnVsloy4A3Nqf6IPaF6j6Sf2VvMJ+gslJ9SMW3ygOggQfF9WGxyZ6VE/FkB1Z8AujqHBVKKoDIkuFRcolv46yJ5FbNwZJW/c3lSOrrQXAEFde2u8pQrHLiIBh/uMcqjH3iDN/OymRO0N7egL5Ctaq+GonaarXTHZBKQNzUgzyngCq1n53esrVywACraDm/eQUqVrtiUrdVdbA3YzMZ3HOfDCRWwVSs+ORrPkHqqyfoBzBV5sPx2KYHesrrvc1GcqcAzJO3T0eZVh9YdRJ9HOof0o70pJ3k/fo36iXKKZIzvfKHr6/6FLQR6n/4MX8hPa/FOAhcUjBO9I36PYTLWpwbdTbXGuuPxFVLtJe32dJfUHnn3HGvPqjmd15LWkW/hnpxapUjXA+wTX3QjGNq76PdIV25puoXW3LZVk06B0hMKtvpnHAP6KhgKibHqs9A3axv7bT+LIGt0k0GqHzGe9XHZXKv7u80IZX8pz64J8hcWEUQJPYi4RjjRsIvqlMhGR59IJEZIASuA5LPuTbkA/Tl9+6Xa9evWnIuPkiEPj0+KSfHx2Vx6tU5aBOjL6I+EM45MMLb4Udt7Qt2rANRVSCVvAk/80nU7tIfUBur68rjeo9VlSOYWDITaQttvSVT1/Z0VddxPaPt1+oh/TU+etMdpVjCNsaLNX///ffLn/wff1w+/fRTW59f/epX5f79+1ZF5IMP/qjs7EzLo0ePyoMHD8qzZ08NnIZkJoITDPQyR4WaqVURWYAP5idlsZxbBRIkqgNYB5Dd82dHlsiNCjqoigRQCtpGdZLlYiUkBljQbRlBryZ7BqKl7qAWrxqD4NbwYo24Hyd4j52pXuW10aYhaRr/WE1KdQR9W/W7CTiMfbOvCKZyQFoPpqKMQW4w3uivoh3wNvokQEblMvphtN2YM+aA/mH/IVsqF5neUt2pvqjqetUTUU6c7yoYTl5cwz0S7UjHn7KOOIY+OWZcqzEYtEG9ozSnjJPeBnqo4IV1O+N7cNcT/o+6l38JpEFbaidxH+jPyk2kOWhBPYh+wd8AUeB6rCe+q00xfWbV7BzUByAXeQrg9sl0UnZ2twsq5rEKoe4tMa6+Ss+WAeJ9Lw3Qms/b7F71cXHMQRG+JgYQWTjQxSpoVvliBTX63AT+YQ0AluD6s4IR1iHzH0hf+i0GxEGyNdbDqlY6OAPjAG3YH6r1QE+AV0kv+qUO4nL9wHFgLuQP+Ijw+QCAxEsSzs8cSOX869Vaqa9xP/wgT1AvtkagJyoFdX5BpSNAaASAubwR/Ac+8spP6AdgUgBwDLhSAebgZePRyjesaNitNUGR29tdVU9WRsG9GBdALaWclcn5qpRzVNV14JtXU63JqNiunOPlBqhUBWDMqb0IwSod4kUCVsHUqydizlgDAzei0i33O/VlDuYjn7sfBn1vtAZA8OTYY0MXxeYJYBlsgO2bsaYTAokd5E/f3Pj37NzGA/CVrQOq8Z6jgt9e2dndL9OtHUusxXwB+oQfAZA1Po8ePe54THVx79v0j5CpowHUBc9hzHhJBEBOcGCxLuDBa9dvWCXGN998y9Yd/fZ+RdUNs9maz+F7Nt/8gYaQJ9Mds5nJEPgU4EvQEzwBQBbGePT8yGjB+AL52irgzmbl+bPn5ueALgZOXC4dSDWb2V/IAmhCwCirbFE3QQbQJvW0xgWpn/Z2Z9Y/54i/8AfAA7cOb1q/OIaqVO+88479pc/legOxLQdTUX+gPZzjHg/6AR9W7VOfPPotmb3gNRy/xg5Ut6Nf0pD6hfo97j84Bo5b7b+Dzb3C5ct81F/gfZRn/G7tc9Tm4rvaa6UPfbt4zfrY2yOO90e/QH1SXku+QKtKq9YYua+Lex+NBcS9A6/NxqOz0fHHWUY7Tr4Y9O9DI1n7Q32+DG9En4301LVT3517S66/+nNZMna8V8cWaZPxmPIn98ORH0hLxnt0bJFOkf6US/qPLf7RsfHarG29LtMhGb2HeEn3jtF3VrnVdnkdZRzjoG5ie7g+0pFypLyZyZ7SG+1Rv6lsqv5THsBcVR9FOch0QZS/jF6ta9ie/o3HorzoHinTbVEv0J7FfRSvizRXnRV5dhO/ZrqoNZ8h/TVEL645eTnatZZuGOJ9ykKUI/KhPhPMxqay1PETKycKSDXarJaejHpA7QLXR+mAY3E/Q1uucqP6s3sOEPaK2Zha9kDby3g48lK2Nho/y+aW8UnsK8pwpHPrt/ancqbz1f6j/tV1UR7KeD7qragnIl+pHuM4KcOZ3VbeJS9kMj9kQyL/R5sXdZHSb8je0CaxPR2/3tf6jvvoCyktGDPHMfAR96PoT33YOO7L2rmMVuqb6hppPCKjU8ZHGc9EXs34P/rMLZ2k8jckw9l4cSyzhRkfK58pTWhbaIO5/uofxz6GbKzqWd1/qV7JdLjqUx1La95D/NLSj+w38swm3ZPpRL0nW7fMb2jNheMZwVSXXe3xupECIwVGCowUeNUpMIKpXnUOGOc/UmCkwEiBkQKXpgDBVAw+XGazqgErPiDQoF7cBHtQE0FPJuAiyck/8aEE29Gkw1aATiep12wKGLXuywKTMYCiQQ0+cFcaaPBMr8VxzikGpeJ4NNDEdWk9SMgCHDymD4SzYF1GJ1y3Xd9srIGYGLSKwbAYMOPvVlCzRacsAKMPoUhHDUrqQwXSi2MnrzLg1+JTBuAzvmSbGvzB9018lgX6omAqjTM+HxJkvtU8Bh35uxWwJA3JH0pf5R2ODef5xlqV10hL0olrow9ZIw2zdY40bQWpo67i+qscRp5QflGat+ibyVV2rdI68kekpSZHc65Rz+EeBkv5QI/XarA2rrHqmhath3QF+1A9g2NZAD3Sf4hH9VzUYXE8mf7lGFo8HvveNMeh9eb4Ii2V/sr/ut76QE8fYqOtmGCC+zQhX9crkyntJ+rxjJc5foyDiRSUjUzutE99CIBrdc2iLs/4UnkD7UYbEgPual/5XenP7/rgO7Mtqu+5FkoH6ryoEyO9+0SI+gZ2e+s6KzT2II44L6+c5ec1EcRz2QnwQTv9G357WiB0URO/LZnRgT3xb2ZzNAE1o5/KdffwFlWsUNGhVt/qdRDf2us5+N6ej4UVEQyg0lWuqVW76lgdtOHncQ+S/ZEoieOekI0kVABBPPHM5+jzJJ/iXh+zVzrjmPvzuBbHvaoWx9fRoVZRIYDEkzFrFS+rUOJtKhiFtDYeqwWqXA+H6i145apVUkBysr8l1T8OzTPekremKx9HvTqkM9ksEkOR1NzLiL/RvP/0b4rueR3j9jc6q//Xkku7xqrmONLJKrnVJF/OX9+sTbAF1gdVgJC0jGpkSDjFP3vwi8RbvEGzJgyv62SshVcUIq+Qt1jxQpMhDDCCO7Dm3dpx/XW9lCwEu3kVOQe+CdWsnUo7A1v5CmLtZrO9+uZ+BwlSf6N6F5LWbR1r9Sqveoc3cDuvbtck0xcASrV6RPRJVa+rbFPPriV6Vh5zukF2a/W5mmzNtTa6I9F3G5UyPIF/k+18wU+VZBgdV8sfc/3gb0JXHyfyIH2Jjg6WnL7oxqq+0NWrVwr+IVEd12PezmMntfIRKod4IjY+kH/wydZ0YonsSBrGX4CqsE73v7lvycao/KDAP6uOK7rbKo/VSm09KK3KuBdCEHl03c4KLuAfaDZU9XiBpsJ/vW7xfTDn5zbOgaD4KE0pE95uX12KNNW1Uduheqbj5ZpoR52gNkJtCMegNpK2lfb4ypWD8vbbt8tf/uVfWuL6w4cPy7/927+Vr776qly7dtXmBqDP8cmRJcDjwyoy5GMmlCPZ++TouVWxQMK+6aPpdjk8PLTKPG47vYIjqgZBF6FtVC178vhprbaFClAAWThQAX9ZmQryuzT75OsD8CPnHv0SlUHdG6r8qfwq7ys9uabQpaw4RfuDv1w/1dUKxKEPxbXC9Ug8ZwI+1gMJ7Ehoh3ww6RvyT4CK+irUG7ifPpH6dRyb+mWsbIdjaBcy6dWA1qurat9oU+0q+QZ/mQikPK30j74VwVR8KQDlAm1xPaiDyKusIoVr0A8S9EEnggyoJ6ELMGdczzHr3NVfxBqQPprgRBCVzgvfcZwgBla2on5EVTeuAfmI/aIP6C+cBzARVfuwll9//XX59ttvvXqPVCTiXoL7dOc/AOUWVpFqtj8zm3x27mCg7q3sVZ8RkIV+DRgD8BgqgO3gL6sRuVLyik375hthvAamWjqICqAq/MU4MF+vYOa2CscAdgLYRPmX9MA6EqSkyd/kdwVTWdXAGaocAR1frKLNAkCXOSqlOUAFlXowBgBRXMi9gquBzra96gXsgr/goPr19Tp5A0HZQmXXC4B66C/73o38zHWGDYDtwPzwwXGfjwPdWLWMoD0flPsYXrHK9/0As8FHhu2CPiTYC3zI7wSDRb1M/lNgLoGA5u+CbjvTsrc7LbvbqJg2L0uAkuao9rV0oJRVTUJVpKWfW8zLHBWSsD4AVqFiqPnUAKQVryJXX2phVXArgJdjQwVbjGexXJWd6bbN2gBxdS329lERzWlldhEVu+B3oeqZVcCtAD2r8ui22cBCNjan7/k5aLNfdmfgN/ft8IE9eustBznhHtgm+v2qo9VGsooP9w9emcp9W1SlWixR6W3LgE/Xrl4r128clsPDm7ZeOjeMwW2CVzhVW4FzVvW3+mZYV8gE9Cp4CGCq5yfHdv/BwZ7xK3geYCrQg/qPOgAyu7u9Y7xHMJMDzRy4SN1DEC7tkFam4ljQJuUwe8kS/SlN3jQdC7u0CzCYVzr8+OOPjfYE0KFd69d8ZPeZ6PdQxhVMhXMdT4hfqXsqXTfaRz2/vg+vNZgqWMF9MPdZabtV19O/QbsKpFJ7zD6dl3zP+zKf6A9zTJSdVmyQY4h+vfIY21AdoWOLvrzOhbKhdjDOrd9v+h6J/5Rua3IltNHrORfep+1w/rTV9FM4vozWOq9sjpiHjp1tqO1t8VVrbbN151rqWFvX6TjjNdEvaq0hfS2uI0EQ+E2fhefU34u0zNZGx0CeVf2psUzdu9PP5v1RduO8ld84xqwN9J3xQoz7tfgv6oqh6zJ6R1pTh6jcxHFzzEo/vT5bB94Dmsb4UWudlI/jnkTHFHWd7Yek6rH2l8mU9kOZGuJNlTOOK+qcTb91TFH3KY/FcSivRHlX3iZNuL4qJy1dEvcqm3RsS4cMHVddHseo/Sv9omyRdpFvlA/iXKh3h3RYbM8rcq/Dilt2akifqi7gdS/0VU9Q7lX3KZ3YFvd31FfRRrbWOBtn5Le4RnqP2sQod5lM6thbNIq6VOk1ZE+G2mvpo2wtdE2i3Ga0UPseZSSzecqLtKVxzpnejjaAY4k8GHVCnGNmqzfpp2w8UT5bwKNMx7K9FphK/ccIpoprmY0t44VMBqKcRH2gPD0k03rfpnt0PXQtNBaXjVX1u/b3P6J34xpGfaR8wTgex6y+Aa5TXUAeJLgz8lfkyRb/D+kt9oe21O5elh4tPdyiM+etuSkqey1bcFndexkdEHn908/+45gbftkFH68bKTBSYKTASIFXmgKjwXyll3+c/EiBkQIjBUYKvAwFvguYKr7dlwEDbHS5WY4BRE+a7R9kxWCPBsx4ThOMNNCQBWLiJn0o0NIKIjHYetlAGh9SbQqYsD8+HIzAnaw/nSO+tx5u6FzinPlQIAZpYoAxBrmQZIL/XYYO2lYMmsQgqAZgskCRjiMG0Bh4wnHwX3yAFYPSbIuBcyYgkUfRDtcD12YPxCLPcfxD9NNxaxAyCyJl6/Uysqs0icEtHWsMrmtwkOPiWsWHmEyEGgJToS8Nlsc2smBsa6038XNGH85HAXPkffx9Gd0S1zjKTqRza71Vfsln8eGmjtGSi8Kb8mLfvL71gJnzbI25FShXmVDeaAW8lWdehl/ZdpxnS1drQDrKz6agbGuMLV6kjuU6cO5Rp8V2eR0T7MhvmoATbV3UfZmeya7hdXEOei3757hoo4ZsjuozyjGuV17Qvlv6JCbERNsQ7QnOa8KQ0pbjb60Dx6M6kHONtjJ7iBrbV5/D592DqfjmaYKIerrYXTX53f0b3Oe2BEncTODidRmoyiXI/KMzgmN6oG5cW/2NeSIJNeqOuD4v0AWJXx3Ypk8MzXiOOVAALeCt+kgqJZiJ59xPYzs+BwfieJKoJiYi+dHXnICWHvRDYJXqN/qA7EOv8es8MR6Jw0i+o45kn5YEWwfa6TkkM1ZgDAE61n4F7EQ+dYBVRVnBL5p4ciRT51gpzHiqgnK675ZoxuSf/iUCg3qzRrLAQ/4m9/p2fvgprLgCXxvJpQbAcCCXAlm4lioLazLsP7zamgHQfDadH1CBYQreWtMHFxfl5q1blgQKkMTpyWk5nc87kKgDeqZW3cL4sevLq4Np4jTHzuRNk2mrDNbft8YTXfU2T2C0cy7ATlZW60GloPqxBI9aWc6q85An6nqxCpmBFHZ2+3xq6curuHmqCCoToAKdJRPXv6yKx/0RfSfVUbhf/U7lg6j/6JPa/ei10o200IejOKZv3AUtXS5qkjLaqPsz3q/+AsbR7U926pqRdrUiGscadaf6D+qDsR/qJ334T5mdn550lUrQviVeLxaWeIvkYlSVmFllBq+ugX8AVKEfgBWY1G80BwCnXHQgBty/iwom023UdzN5gf5Bsvpq6Un+UddAniyBWwCenT61ymN98r0l4hsQ0ZNJzc7gmipTMbfW3bs+8dTpqMdc/ly/wh+E3pjaXN0GgXcAjiObO2hQ14N27AUdRrCnJL5S3nltU1fUewhC4zo6jVYFgKq/+qu/Kn/yJ39SXn/99fLrX/+6/PKXv7RzSNh+/Phx3R94xRcch84g0AVAKfxDQvqTR4/Ks6dPymK5KEfHx+Xps2eWlI3KH7jm9GRR7t9/YJWqdmcza/ebb74tX/zhy87uTqe7PWBiDUyFylS0Pxdlu+oH9fFUB3a6sMoOfUTajpjERTnXOAJ9Cawfk9g7nVXBSZQf9kdwDiuI8HrKH6skQcbB9wRT4S8rIeGvAo3UB0A70HOUecgJ2kQ/aI8AI9KFlanw24AqFUyFpH/yjOt7r2Sk/pZW8eG1BH3onjzqQepJ37+7PGBsaiNwTMfKBA61c2gHx91OLYxW+IsPxkndBMABf+tYWr4U/Qu0DdCQ6yK37xwr9Qt1otpn8DIrNBFgo8n/N2/eNN3HaksYx5MnTwxYRT7DGAh0I5icNHHAyWkpWxdlZxcgBgd8O6DI5w5/DjpmbtXhQJelXYtKN/sHBwasQr+oBEQ6A2SFakJcZ/QH44vrnj5+Wk6OT4wGBFORzriefMr1J71jMhEBM/iLa8BvBA9ynmeFFSrBs2emzwEGgi22OcxmBgTDuEzmzT5cdOcxd1xrclF1vvl4taKr+68XXpkKVV8N5O9gTvWTsWYOxENbF6bv0Cf4gQDH5cIBfVqNzecBfwJgDfeTXfcDjL4yXad8BTrwfsa0YjwBdCL4OOox940Bltsq21ulTPGCCM4NAKSaAos5mw2ZnHtFXdDnor5AYQWeWlQg07wsVwsbqwOwzsoCoKsK4kHboCfoYn4LZBf+bJmU+XJhPIjfewf7VuEJ62P6r4LcDCQHWqzObA3Qmo2l+gcYx8rAVKAXdOtBmc2uGLAfawj7cPv27fLeu+/aNbAl97/91ngBRMd4fIzyqdWN2Y/pvVrlyUCYqBpl90zK/sGV8tprrxuQ6vr1Gx3ovt93gHcB6HUZ4nq4X1ZsXqjsR51G0CV4yMBUx0fmW+JlBRMD7F8YyBgD1oRMkxH4/hMHKxJwSt1z5eCgkx/IJKvJYjwRTMUx0s6rnibPA7RFP426E7xu61XtD4CiAFNBh6Et0zXVXzPQYX0OwHbI27SnrGKnoEH1K5WeUVfThqrtjr4Q/SX1rzVmqS8g4N4kglPYL+/zJb48mEp9b/X72R7tiOnXxHdTn6Xl6/E+pVHLtmXXRn8Q/Sjt1d/hcQVARZuuv3u6+XOGOE/1zaMfpvR6mfmQh+P+RfU5x5GNlccivaP/SJun+x3jjgRsx7Fsajver22p36F6n20qLXVs9Dt5XaQL+4z2jn1w3XTNKVN6r7afrVdGP6WHrpvOjzzH+zWRPuPnyDek2xCfZmPnvJVecW+rNIu6IqNrtv70t7mXb+mxjFbcW6mtIG+rHONe9eHJE9leUGnKsfC6qJPj2ugau+/p8YnWJ9PxpGn8G3kquzeutbYRZZ3yojpqaDwqm0Nzak52wwntW/UFad/ii2gjuO5RznWtIl24lxvSX9Qp5I9zycQbku2W3GX3DI1Z9Rv1T5yT8u53BVNlbUb9oONU/Rt1LOVO11Btf9TNm3hc7RbHma1Z69yQvKouU/7T77pm6l+xXY1Nxrlk9jTqz0wWM515WTCVrlOmq1u2OtOBmfhmsofr+Fww3qProt9xXRZn0ud5jO1E+5bNqyXHm/hrk46LY47zizId/Z7s+qiLcI+CtVs6mWONfPtd9e8QzeK86RtwvuoP6bhUZ6psRPls6fbYbzaOuGak38vQIeOhTIfE9dU4YGa3I00zfRf5mbLX4p1Mj+CeEUz1Mis+XjtSYKTASIGRAq8yBUYw1au8+uPcRwqMFBgpMFLgpSiQgamGAjtoXMFUfKCPe+LDIx1IBqaKAXsNlDAoEQPGGqi7zAOMoaCNBgoY9MiC7DFAqtcg0JWd59xjABb36jx5XdavBhAZMGZA4aUWWS7Ogl5rQQh/Ub99NvGBXhPH3wrca1+tIKoGWshX+rCbSTY8FnlFx80H/hFMpeAH9Nd6CJgF7GLgWcdLftW1i2scg0KtAFoW0M3Wv3Vd61quTVwzyjITB5gUhvERTKUBLqWDPgyPD3dbPKvyp8HHjL7K762gGZPpGJhj++ShON74IDDKbLb2utatQGPUB3zYrMkb7Ct7IKb3R97QB0fxwb/q4KgfhvRgS49umv/L6iBdN217k06K44trEMeR9aNr25pX9mBYg8TKT7GNDpwhFUMynXJZWW3xOGVJH7zhmD4oj3oZ5/ThC/Wl6iHSVOUwHhvSJyoLkf+H2iHdWvcr30aaaD9qA9Sv0Pv1oUXUz6ozfLwO1LHCODWRT2Uvyr7q0vhQNNMZej2+I7ESCaGbXm6t/WI8BFPFh428jmNWDRfHNgAAIABJREFU/kRFDse29KCibB10vfWt9/rwTukek2pIU14fk9BV9yk9mLhLvuZ1nIv+JpjKE8cdTMV58Y2OtHe6xpr0qONSOuj4+u/IMfVKR7Xo2Jr6qdiI6jsxibJYYi8SRf0uT2y2b2nUqt6H5OzJxJIrKd8EKaEN2mf6L0w0z3xOrXjj1/eVl0hnpdNQ8gnlEMm+fOs/K0vgHJNlyDPr47FMXU+CraAV2q3oF6vujbon47uo41HlINIiJl6wb8pPTD6KeoW0JniAfiXu55wUTJXZ3SHdwTnruCyhpYL9KGMYh44V92kSKM5RPyiwV3U/20BfKtOo5mFVP+pH7+H60raxbc5ddZ/SWn0wyiEqJywWp5Z4TkABwSG4F8cAKABYB4AqJP8iYRh/OQ6+B9nlw6ue0Y81eTAw0la5sufgAPr9pCN5nnRX3UIdoQKuOojfle8g0xXat/FlFOr3qAzo2EhfjpsJxp7kZFLxwssCWn5Z5MXod7V8CN5H4AaBI7j++fNnZif//M//vHz22Wflz/7sz8o//dM/lc8//7w8ffqkPHv2zAAgnIfxvmm+c1t3gAbefPNNW2f8PgNwYzE30NxXd++W3/73f7YKeABT3b79tlWg+u1v/7m8gXtu3DD9c+/uvfK73/2+A55Nt3cNKOKyCR3gyegATfSVqc7LtILElF7Rr4u/qRfVfpB3Mv8ebTsA2YFAlDXyHeasIBuCBKkL1Y6zH9IS/WEcSPQHvWA30R4rImG9yEu0FfytYCqA2HAPriFwSn1hAqyoL5CUD74zn6VWVyFYBO1gjhwXAV30gdCuJulnyTHUN65TaCccsKH3ck6kC3Ux+iKIC2PBcYyLQE2MqdcfvvcHPTjubD+iPKI2AfcSjKa8QVmhfxZtqwE9Re/Rnji/nJk84B8+0IOoKsPKWgosyPQZeXOxnFtFKujEabWFx8de2Q/gc6PXZMuAi65bTw18Cv2/N9szfwX+CfwPgFggtQ5y3ev2E15ltIJArUKVr5NXsNrzCnAVSEEwFXkB1ylwg3zNdSUwBH4G5o81wj0Y7xxzq32hyg/9ZlZ1w9zwoT3BOmh8A5WiUDUo+qgcr788YFpWCwBe8MICgKm8aqf6Ipwn9A3OY47kOYCpYK9QNcurtPbyz8qcoB/sk/+bmg8LkBLmTIAf6UX+xrx170PbgXvwT/UQeQV0AOhmZ2e71Fp9trYVjlsKQFR1X2DHUSmrgn1dX2ONvUIk6A8dbaDkWj3KQE6rhQM4rSIXwGJOM9DO7Fbdp7KiHfTv9sxBiKgYabpuAqAX/N5SK2ChEqiPwKw7AE1W6WphgCQDhBnACOsJH2Fh6wpQ79tvv13effdd042oYIiqbtRXCjRVP4d7B/KlyjFAQGcAlGxNy5WrsFtvGZjqypWrXUUozIVtb1mFxL66Kdp2vpxYZSpWDsT6sTIV4uQABx6dHNsa7O3N8AYFr6xWXyJF+4v2bK8EGTw/tzFQR5JHrUpnlR30AZ4CT+Be8Cb1Em0/xqJ2nvqWdgjAdPiifHEFzkM2cezJo8dmq0Fz/EPfBlytewKCDldn/YuD0C/lhTaHifbkc/rc2Z5dZTH68jFGwmspO5QT9U3V1kUfHPfTTybPuHx5FeOX+bBtyjbHpjEj0oPt6ny4HrR9/Bt9mSFbFv3POP7YptowrknUQxGIprIVxxZlg+epk7X/1lrqPXH82dzJ57TV7IvrEOes89P29bpsDbiOei5rW3mS/BXppDyStae+ovKKzkl5qTWnGEPieOjv4HcWR1RfUfmXPJrFEjbJivK30k1lVdeXepv6JO51opwNnR8am/oLKrMcy9B6k77Z3PR+PU/fKcp7xtvaN3Sn7hNa/K1rrP6J7m3ZV0YzXXu9LpMV5Qc+Y8rkSGU6zpPXa2wu03nxvjh25Wm2yWs496jbuN5Rp0W9yHkqz11GN7X0g/arY4o8Ea+L49BxZnOL7W3Scaq7OvrihT3VV8voNCRbmb3J+ohryzgiryVvRZ7nfe6X9s+3W3yb6QxtM44X59SusF3Vva34mM6T37P241gzWxnlofVb+SPqUp07bebQWlCeyGMaH8Qx+ouZXGbrHseW8auOUfVCywZkbUYejXpLxxt1iNJlSN/pODVmG/WJ6j1tL+pYtYGck8aFoy2JMpfxVeSR6G+1bBb5b4jn1C7pdUN+Qau/GC/K9PqQXhzSPy06ZbY2W2/lJbUpOk+lPduNzyVV/qMOz2xw5NGhsW2aS0YDnUvk2bi2lH+NxWVrmfFgy24OyaDyeibLaPNHP/705TZnL8Mk47UjBUYKjBQYKTBS4H8jCowG83+jxRynMlJgpMBIgZEC/2spADCVBuguE+waCu60AkQEU2lgIT4sZDAfbcQgkW60NVAXg04xwKVBuBhkyNqMQXoNXPF+vSYGGoZWi9fqQ1wNBjCIHwMxTJpqBe9afW4KvGTBB75c05IsQqWcLOCqa9UK/mo7rUBeK+BGfuJcGLRlYgyDeXzIrbTT8bbAVPpwNfKm8nIWsNK5aDCXASXlvTg/5St+j7TMeFnHFOUn44Mozwy66gMHtsOELn0jOoPgoE18wKZtZzohPrSI/JYFz6IOyOaktFRax+TiKEdxvJF+Q0HJqDt0rfScrjnbi7Qhn2VBX+V3fTCj/ameiMHZVrA00wWqj3Rtooxmbbbk+DL6L8rVUPtRNkiHSP/LjkfpEAOxme7IeDTKNXVSfOiUJRb8j1hz8lHLfnAcSt/WnHSsmU3WB/9K8yE5GJK32IbKhiaPZ7ozrlMmY1yn7CE75oLz8Q1wmUz046xVR+zhML77m/BbMqv9ZzwWdV9sC4mBi8UqZY8oH6r/tMqC9kt7yAfN/It78Xb6aU3+oi7h3wgyYJu0twqC0TmzP/Ke0jzaSZUXlS/SnkmB+K104veo//Dbkzf97fY6l8jnbEOT4RWooMnJSjtNSj87u7AqBwaaQGEGK1pVE3q7qjQXZXIx6d74v7sz8wozW3iv/aRslS3U2/Ck2Apfv5j4PUi2NKBVBVOhiotXjvJkWPxDhQQkqSIpmkm+u7teFWSdXxy21dPOgQxI7mUyMWmm9iDKXIv3uZZcR/oQBHYxcbPXTUjSdaBP7I96iLwEXiN4RAFB0Y7rg2TwDPXj9u5Ol/wVeVX5lA9ocZ8nmi9NDuPceI/6SfSjMGZ8V/6J9kBte7S3mU1XH5FgKraJc6QJx6p0oL/GygDKF9Sx0U7QX5vtzSrwL9+HURcosIFrpXRTMCPuiWA/pt1gTpgPE+Dxm4m+SMC9ehVJ4gcd2ANrxP5YMcTa3kYfnuyOOarO25mgNlX/FvxoZ7LkAfjBrNiT6azM5kAvnF04wCD6KtEGkv8xXybhW5WH+uH6E7BI3iI4xCsh9vzesmeUF/yl3ssMjdoVHQPHTYAK1oT7qSdPHpeTk+PywQcflD/90z8tf/3Xf13+/u//vvz0p39THjx4YGAqJLOzYhISyJF4vH+wZxWn3nnnnXLnzh1LJse59955p9w8vGEArP/3F78of/Nffmp66urV6+XOnQ/Kg/sPDKx154MPyutvvGHtojLVv/7+37pKINs7CqbyhHZ8AKZCIrfrnlqhp74ERmWNc1dbwbX2hHAHMSl/U+9EPYV2ob/xj7pQdZpWJ6JcsTIH917R59A+MEarQlRlgryBcbKKj829jpfJzlr9gxVwDKgCsEQFG3FObl/dN0H7AAIRpEbgM8ZOIBeuw/WQYY6LPIg+VBeoL6s+p44XlYEoy+ifcsl+qMf4Nlz0Bb5D/6qr1a5E3cw9L9dG7R91BddH/Xq2yX44B9JMeUT9Vtoc5SMH06ysohHpiflifQAO4TxBZ/AN/mGdCcTgX30r8On8tDw/fl6m04nx/9f3vi73vv663L//jekOeCLnF6hutignx6emQyGfwKZOobN3pmavPakXQCv0t1fODPSzLMfHp12Vvw/u3Ck3Dw+7xDnaU9ACYwJfYW7kV3ynzaItwXXqS+I3AJcEU1l1scXc/hmQB7J8jliV2xcC1JQHCcBVwBzATwBUEbCENSavYq5eKWivnJ4cF1RPBA86/R2gzXVmRSGCsyizuJZgGQBn3N/qwd3kC/iSUE8Yu8nsamH6lHEQghsxb90zkZcImER/kEvQibQkn1Bn4ffB3r6Bim1tp7CZ07KN2M6FV6BCFSh7QUEF+lt10C2vNLu9tW3VH3HdxEBFqCSFSlfgGfiztWpjBUDCN+10wBkqSXnVyZPTk1rBCtXCUN3wrMxP5w7SWq0Kqh+hXdhSgr0AjDeaw+W2qrY9yMqqHZ0hYRM6+azA137jjTdMZvAXfAYw1aNHjzreJGgm+o70w7SKHe2eWfUtyMGsXLt23QC9167dKPv7B9Y+eAj8xOp3AFMxJqW8ZQCzs57fqFddJ0NXn5eTBUB54AtUp0WlVtDfq3G6/nWbZv7q3AFsChCjrjq8ccPkh7pZgdCwy/S9qFvwN4Kp1AcC3wC8hX6po6CfAPR6eP9B+fDDD61CJeUV81/aiy5Wdgx2A4Bm9eEpT7ofUJunepPzVp8mnqdsZvtwvVblWPU9acLzqtPVFq7fn1dZWd+LrXtdnAvnTZ+eY9Q9ko5b/bRWPELXM/P19LzSUq9tjb1Fe+pc9a3ZnsYA2DfnFGMAm/plm9l1Q8e0H9I+jk/HGeeptIkxDZyL96KPy6xP9HsifWLbum+g7ojzjv7LkG/PeakvxmPUh/SX4j6J53m9JjvzHh6LtMhorevB+1U+ovzqmtBHbF2j7Sj/Z7TZJDP6bCPbO2Zzi3qE9FA9xbVWf5d7wk3j1PO4X8FU6APn1e/VNca5Fpgq48dMrlvykq2jykbk70wHRf5W3Rj5o6X7or5p6R3l6cyGZDqDexrOZUjuI++11jXaOpXTKN+ZPtexZDpTaartKf3j2rX0OO6x8QYwVaRxS65iuxx7y9boeCkrpMH/CjCVyjjlKBtzxi/R7nDsGvNTGeP3jNZxHSnX2ViiHEQZ0nHpuciP8Tpcq7aC9FCZ1D0+xgF/EddldiqOPeOZSFfOO8pi3Ncrv2XzaPF9SwdFvsv4WekX56axg5YstI4rD0b5J+2zNc509dAx9qN+CdvXflSfZvTK9KReN+SDRRqSd2ijWrZG11jtwsvSWm1S5lNGvortZzYpXsN2GVtT3ohyrb6Cjm2TjLf4/7vQQ2neWluuk8Y64ngjr7Bdxrdfdn70JVpjGsFU32W1x3tGCowUGCkwUuBVpMAIpnoVV32c80iBkQIjBUYKfCcK/OxnP+ueAraCBjG4lgVh2Xn7HIL569WONPiG+zVQEoM38cGiBvOywJKOJwalNdDNuWWBI7arD2d5b/ZQIgY24uaev7Ox60MrDcTwWg0YbwrkZHPXsWUBxC7oFypTbQqgtIK4GTMOBYcvc73Sk0kKDKSQPvFBuAZ34sMspak+BGQwR8e76cEDr418mtE90pTB6ciXGW03BfYiD8brmfymoCUmlIA+mqiG/plYjHayh/ukVQyk4zhlZCiIH3ULkzSVFpluiefRB3mCgUjtP5Phl+FdzjPKXsbTMfDf6ic+NOB9GkjNjuG+qDu57q2HA/GBr/J4fFCUyWLk/6z/TQaoJf9Kr6gz47nIL5GGUZ9HWY701PN6jvRs8SGvxXk+WL8M3TI+2kQ3nlc5jYkPXI9I44weMQEi2r7MjkW6x3noOigdW/zIa/SB4iZ5YJ/xoYPyzBBfkn5RPilv67znYCr/eMWTTI5V78cHTS29lelMr0zlb8x8GT5SsKvyLMaiYCDlY4AYHMhQZ1f1SVwLHQd5JIKpVH4i7fE7vnWP/BD9Ox2LVnPQces98X4AqRxYsQ4AiWNSsAt9A9KqB2j4uHmc95A+WCvTwRVMZceZ4HkGMIUD7wC0wnFwDxKSbe4ATNUUUbRga2aVrmrFFgCzDJxVyvbOTpnubHfVxxxMhSTgHEw1mzmY6uIC1WpY9cqTaMDLGLfKvifEMzF4HYQV5ZbrQJtKG6Q8zrbig3a9F8nbSH5lRR23256MSz8dIBGsJ9cD92OsuA73qr1SniX/+5vitwoTcNkux6xyqn4B7mfirPKjyj3HqWAxtAeeJUBBx5T5TKST8mpmZ/ShNioweOW6Xm4jnbk2pIP6EZxPtBsKOOK4kDCPZGZ8ogxQZhQ0B55UXzrKk6+fJ5OrrUFS9872dkHCPxJ09YUHJ6fHtv645+DAk8RVb7Lahetob5/yZTSqZOqqBgCMaOCjCoitBOFLIyxhmfrQOzJAmSUPm3z3iWh2j4AWDehGn8yIz//4IHzJvGJev3z9OYzJ9bgnJPk6euIJ6YYkcbdfAO05oMT1kO+pVX5IJ/2r8pzZcuV31fscv/k5qARyfmaACugg9InKVAANoBLF9773vfKTn/x5+cd//Mfys5/9zJLYmdTnoIVJuX//vs3h4MpB+fijj8tHH39U3nvvXZvzvXv3ygfvv19uv/WWtf2bf/5t+Zuf/rQ8e/bcABMAUwFk9Zvf/MbAVKgKMl8syoP7Dw1Q5XZ9WqYA1k23Kz9JdRADunnCv/MI9LJX9oq+n+oKlRECVTK9w+RF8jF5cj4/LfhHeVQwlVY1Yp8EZdJ2Rh1LsASTxhR4hGsJBlEwFdsmmIoyi98Ex6EdgjeoQ9CW2gz07Unxbme4n8TcFEyFtggmoRxTv5JXox+nel3tNHL06GcrgJP+Bf6if30bbl8dxvWC6kLSQPUlbQTGGP1h9Rt17L296ftY11Hug+l163bO/QyOFbyAD4Ez3KNDdgCIwHHQm6AhAodYjYn01+Rl6HHYQejQnd3t8vzZkcnl8clR2dvbL7Pdmcn08clJefoEVeZcz8zny+pPeaUcr0CFqn+o2ARglFe3wnWu3yfl2tWrZa9W+KJ9AJgGdFYgE2iAPnAuxrVUT5GPMXfKHQAgAN3Aq4LNAEAMuh5tEmhHngWtCKQC7ViNjQBjzIPyh34pL2jLgUizspif2r+zM58nwVTkKa1MZUARVAqCPTAdzvKlHvskb/S6xe0B9CH0KSqRwe85MvCbVw8iqIfgFfIx7UIH2Do7q2PeW7MblBeMB1UabR3gg5VJmVkVu1mZ7ex49SPzTSstK2h/F5WsrKoZlh8eqwNRzT4hdxZ2Hb5WLXNlNg4Vw87dVvj6enU0AG7gwwCEh7XDcfMVsE8AGAhVCQEMPT31tag0dBvt1aowhhUqXUGu6tpjIODRpb2MAnoIYKdrBkKEriINwTsqj5Q91QP0XVgFjuB6u8bAhbvl8OZNA1Ndu+5AKgDpIFNYG/SHfk5PATZyECLWgLJr/A1/H+5I5RPyktt++BkXZWl7GfCbuzKQY1SNg7wqANDpBUBVDzCnvgUPA9zIqo+s/on+QAeCqVTn4RzHSgA0xk//FFXDcC+ucYClV1bEILGGH3/0Ufnoo4/setqKxRxg4oXJGtYRgGbqRMp7/Bt9ENWh2b39PmY90Zfttu7J+tVjGhdWG6r20d859vJgKtUHygP8HvcOah/1Xq5NpJnOXfcN6k9wHvo3nmdf2fFIP8oS56Bj0jGov7WmL+U5ULxX54NzKrd6bbyuNTe1NUpP5ZWsrYw347HoY7for3Sgj5P1n60l24x72IzmLR7Ra+PekDTW9dHx6nmVT+VfHIce4Ic8vYkfs+u0b/XXuHbU3aoL4hpnPBz5e2hsOo8Wn0Raq2zrWONeXtvmXOjTtORI21Cew/3ZnjvjAx4jH5H2WTwhk3f63xk92LaOTX3gKCdRjr6r/GUyGmUoWyfel/FAdq6zi4hl7OysgScvq5eVBvxOHlbdFeVddZauS+R51cnK63GOKl/4ruNvrZPqeZPJ/4lgKpXVqHd0jpcFU2Wyq/TNeK1Fc9I0o6HKAXUk+1YbnsUQMn+kpbPYT5QxncfQ9+hfDPF3Jpdxn6x2gvsx+k/fpTKV9pn5E5mMRx9jE41oR4bkvaXX9LlfvL/1O/pw2RxauivKgK57iw+jbRvSb1H3sD/2o/yqNi36YS2dPTTGaN+iLeMaaN7CZWmnMn7Ze1T3ZTKU2d2WnEZ6RDsEPsp8FtXvGT/pemV9x35V3i9Lh0zuta8WHTbxucozv/PZYuwzk83MTkbe5jUjmOq7rvZ430iBkQIjBUYKvGoUGMFUr9qKj/MdKTBSYKTASIHvTIHPP/88fQqYBXh5jElxGmThxj9ukvtAhj9A1ocgcXPPdjWIgO8M4uj1WUIO74tBwiwQlwUgNYCcBZZ0XHyA4ElF6yRsPcAhLWLQujVHBliYfNJ6eNgKBGYB+VbAeC0IyXTfUJlKgxWRfjq3eB3ppkyajSMLJGcBQ85Lk4aypFDtIz7AiYHs+CDxMgHqLJDUGm8WLNP7yUdR7tbWpa5H5KNI11YwE9cxYUgTz0g7TUjiPJjQxwQllYv4QCOea/GlzjHyBoOluGZIjvVhK67FWDRZV8/r2lLGM56Mx1rjV3pn6xP5OAZPI49oYJrfmUwYA+jUFZnOicHvuB7xATT1SSvw2Zob+mGC4csYHs67twkvVr9T3dHSKbpOmZ3C+U2gPOUD8splA9p6He5lcqzSkfzL+agubq3hJlpynOTn7A2MLRsR7a5eFx+KZXq6RWddr8hPQ3pIeVXpkT2YUbuMa1WXKy9Fna38H9dD74vy7Pd58nuXJDXpq42oP8E+1UeJMhvlX/2IfszFEsYzOqs+iW1rMjPnEf2l6GedI5nxfP3t4DoPpZXSUO1HfEDPNdQHqkzyVnvNtVP9rmuO4wQyRVpwHtn8PDGznxPuVZ+A9/KBDejGREec0+Rt/a7nun4BamDlIiSFWlIvqmcgYfS8rM5XBeAXSxgFyAr/Vg646PjJAFRM6q9v2wfQo/IArp3t7ZWdvd2yWHiCLqpR7ex4ciaSEnHMKlMBTDHxyhFIanaAhetWXOdrCz3lSdGs5oNzvjaeIO0gp14nZ3ZaZUzlnYk7vJ/rG/0sB5IBEOXAGk34UT2kAAHad/JR5supnrV5b3kCPZJQo5+oyfEqm+ozZLpY7bTuP8BTSGr+/9l7syZL0uM8M3LP2pfeG4AIApIG2rBo5pIXQ/0Zzb8ck5E0ELgTjeSQRlGUSdgavVRVdy1ZuY697vGc86a3f3FO0XSHk23VeTJOxLf4Hh7+hqvI1W2Vy6n7suoLqv1hHn9hgApVL86zoLvqJHuo/h75hpb6ngJYXZPyo45uAuncRDHQYRRRHwf90CHnha5xfabYy9fFdbUri/ugmO/wKIrv6VYCGEW/3759E0XXmosOG0lzgSay0Hxtn/Mzvpgih9jrSYIPry+uphsVdc8AWWjV8bnaHeyIxofvgOn0N3yOeRWHWvFgFyvWufnb169j6IPHWxwXWCh1eQ262kaWq+xtR4f0TbHPm+vpRB3fosB+L+Re+/7ud787ffLJx9N3vvPp9Ld/+7fTX//1X8dx8e7Ro0cB5tD5//N//s+QORWd/9t/+2+nf/NvfjR9/MlHIQP/+I//OH3y0cfTp598El1Ffvu7301/+ctfTL/+9W8CBKLuVwJH/OpXv5q+893vRbH8F198Ob148c308uWrle3aC9uSheyiE6BR8SZ7rsx+VrQze1djGddfbIPbEs7HhlUwFec6mAoeixaSIRWYU2xKR5Nb8mTgHuwBL7zwfAnXiLbojINDWCtAIs1JdxZiZewBL9Bwm47eUyCfMplgD75jXcgrXXMkYxTk+9hut9y21lji+DiLcbVeB7FKvtx+eaFNpQ108TiHdWM7apyCHXOATI2/NI/svn6IGzwGIl7FFrMu1q1zAS8AGtIxZAmbI9oGCOr169ZnYivch2r9d+/dmx4/fTI9evQwuvsJACdQsmzokydPp/v3H0Q8kJ17ngeYB5BUAovPAxiif/pMNzzJtABVl5daq+KSw+lMwKmrq/AjAL0AVErOBeTRd3RKku2AVrWQRvvgXOk5dlZgSp17dHKy8k+Vxi5/DuiTfEBvnSMaa12ARoiT6CIlGqkD16U6Js0gKWImZHcN4JKMJhCFvWifAvbIBikWdLB+2qCICqKr6snJcdg82dfXr1/OYMU1mArwCvwFJCX6skfo3t3P6BzNd3hwFF2RZM/pbnZ6fLLufhS8PJ5O79yZ7tw5me7cOQ0QnuykwLTRGkr/IsjMQFNAqgClzt1uoaNi3cNDxV/5T/437Gj2iMwxBR4K53IT/v7txcX04tnz6c3r19NldJ/K1q8BVo44+ipAV/rHd4p1FSOfnZ1HTCGa04Gp6jsxq77XZ8B++EF0WPTyznqiqfz66d0706effne6//Bh0Cm7u+4HD8Qb+TXpkq4V8A75cN7nbcC3X/6TcUa+uiN8VcQ0l+Gz9vf2Q28EqNLakb8APp6dTW/fpC4BdMK3vPf06QpM5fkJrcfBZfgAjStZ1z90GGBf2CUDUyFv8lsCxT96+Gj64+9/f/re974X+9d8AnIBptL5At8lS9c5O+y9266g9wwodHn2mAgauE32uJzjfm/gY3m85L6cOBV/UO9ZHZCHjxfQlD2N5vD5XC49bl+Pt34piN87+FoYw2Pvule/H6mxrq+no0Vdbxcr12PQoPpzj6l9jdyHOE0BzmqvvkfoQPxWweb+/RIPXG485vNY2NdP7NfRdiRbHgN0MbbLJp+JN5zfLtuVR916fT/QqfMHS7Lv3y3dwzI+NhV94XqOE98uyavvuY5b5YV56l65TxvRjPkr/zvZHMl63ZvbVK5h33XdnIs8ud67PNT7za6AfGnNyBExJPaMONd1FNvrx6q8V3l0uUI+Kk35u65Tf/t9xSba+zgjenXnVN3wPYzkkHFqnqKzEb5ufRatOzBV1cFO9rr1VD/nNt7tBeN3Mt/ZTpe96jeq7/S1j/jkcht0a8BUnR3q/MbIZnfy57pFzMZ53XMR5Bt5d1/R+YNqW2psUmnbrb2TS2jMOtxWOC1HtOjJTE2CAAAgAElEQVTsNnq9iX5OM3jS6Undu5+D/LgNZn63G54T0bnu3+s6q3/s/OXIHtc91bErD0Y+c0m+Xf74XGnu4y6tv+PfNntz/XbeVR328Zfihcpj19HOlmDnqx3ivtz5MNpjpcum86pd1PkeS3T2yXWo2slNdB7ZpE086/bl17hvdbvD/shDuU7p85KfqjFGXXulQ2dvtqWH+93Obm7iw8g21jUS9/j51c9Wu+U0G+3np//xJ7va8G2ZvTtvR4EdBXYU2FHgD5oCO4f5B83+3eZ3FNhRYEeBHQXehQL/HDAVBS0kWCjGGyUNMrGQhZ1+A12T9jxI9EQCN8+ezOGGnhvpmmjyB1mjBGV3U16TAp5k7ZJyOkbitiZF4YEnWuqDl5pwIUHnyQv22D3g6JJ2o2Sh76VLGq3mnIFUo6SJ080Ta57897170nGUlKnJlsqz7oGeJ6WdbvrMd8hRlZcu+etAnC6J1SUpuwTq6Noqq9vIn8uj82OUnFriGdegqy6LDowhCe6JPh2jEKnKJmv0MTqdGyV2qwx3D/7Yl6+542Hlu+tklZe6Rk/aVbpvI7fQt5OTbk+uz8gG+9NvByIsrbXaPpc/9u/juh1jDZ3uVhq4DmkMt7Hb+puaiK8y7WvzMTs7V21MXa8XU1XbWR+W+gPhmtDu5nF51LW8CRobMpJNeOXfj/ZZ9QWa63x/6DmytdVGVBmsuoGtrHLZ+ajKD87xB2ZLftdlyddfC1BGct+NXfW3k9/Ruse6D/glCwdrPMDf7p9EA7c1lQ/VZ6znTpxNvqmeLiZrkLbrucsRRZ6+X9ezTncuzt9GkWj9qbbD/2ZOLwKutkd04IEIMu706HxsjeuWdAPZdHqzxixgvQywBfLVFQ5gVynq1po8ju3muLWvuQtNzBtvkReY6irelh9v3r+8ymJaFY6qk8vcsSrpZp3OVt3AslOKzteb+G/mbgu6Tp2p9o8Op4u5S1YWYO4HkEGfdY46JuizYuvDo4OI3uaX6Edxa3bECulYvfU+O2Lpu3WnJxWF5qv/+zSa64h/Rgaqb3Y58HPiPmDuTlX1uPPf9d6i+iqX9Rr/aP9JLxW85sNJCp2xf273NBf3Np0/r8dc/3VtvX9xuXG77TpZ6Yf/ofieeEwFqepAUGW6873QSHuRH6TbjOatYCoAD5o3i7+Pp6OTLNbFtwG6AOTo/o+CLfbk/IE3bifcLmgcFef6Ghg7OoFMuV4KkrElp6fHq5dyoO90qmKv8PfgcH86lAyoC1sQK41stcPVfupvaD0CU7FX7EeAqqN7hYCJazu0JEvwREX9GkcFzk5LfXZdcj8uMIvADR7fVRvu8hL0tqIv9tjJ9S3bP9+7Y9sODlM2xDedp7X/5Cc/CbDG8+fPpt/+9rfxjy46AkPoHOmiOlMBZP3kk08CgPX48aPp7fnb6bPPPov6/Dunp9Onn35nOr+4nH79m19PX331LOZSkbYKt3/zm99OT997fzo6Pp6+/OLLAHokyGPu/DWDSNOeqEvV3BUwuq/MfJn2pkMVf5WXtbj9d5lY4ic663EZx/RbYAkBVOCd5kCm6TIiHgOW4S3OrkvOY7cNHmtoXF2rY+g9OoMOYk8BU4mudCzBPlKkjO3xuEznCjCgOCW6wcwgE+TYC+/Zh+gImMpfPAB9Ozuxlk0BMg6CT9hY4giAA/DMC9FFVwAT2mOCG+jCOFuCGeSVPMpOlPoHiMDvw7pCD2yMzquxD3xx8JcXt4rXukbrpEMOYFzRzTtE1xjJbX4XC7kMq4vc3fv3Zv8nnU0QucA7jx49nu7fv78C1Uq35AMEoBHISgCpzNllZyD38QBGdI3op/W+PXs9Xcw2gXU9f/48dJYONsih9ixglOhDxyiN76AO91fwPObb35/u3L278k+ay3VQnymwBDyocwR4QbbdxgIKEU0EJpaLyDhRsVXGd9JfXSOADHqBT0+ZT5vIHLpetL1zKrBk+mAAOsSexFsOphKt356frehFvBoAMnUqnW0Zn7/88ssVKEZ6qX9+Hj5c/Lq4uIx48OpSXQZvpoPDo+gqJWDTpUB0l5fhGyNGiFhAnZCOpv2D5O/pyekkfxrdzkKX9oSLjzEO1QnwSN0AjyZ1nEzTehMvGTjYFyBa4N+5Y2u0W0o/HLGtcnZ60c/lZXQaVMcsrQEesgd9L/mSDJy9fTu/sCA7vwlM++LFi7hW3ZskU9hDj7EANWk/+nH75fGO7MXr129irrQ7+9Pxyel078GD6Y++//3p7t17sd7sMJVxpeaRnEu337w5i/EVV5OL0N8hj+qSOaWNdiBr2iB9tzftqdvT3vwShHh5w00AqQKGNgORsAOX5xcBWMJmahyNLb/7/nvvBaCJPDVyD5hqFSfNXUN1XoIo1x0Lyf3pXMVr+o1O67tvvvlmun/v3vSv/+W/mt6b56O7nmxa3ivRjSramX0LTOU5FNFbtMRn4Ce6WNnvIdy+dzktfLjbz/p5dE9Sc0a6TueijwK9cczH9Dnr/MTC8KTzTx6nYnf0u96P1XuKuhb/fmn/Hgt26/WYiHO7WNrjFb+mu/fBVzAfYCq/v6p0IC4e0dr34ec4raER8UcdC37gT+uYS7wlHthGFhgHeWBdft/kn+t+WF+9B697hQ/VfjCe60ylPXPUNdU1+xo8PnJZ4fiS7vn9x9L6fE/4F9cjp+0Snzu57vRE43Uy7PvzeToejr5nDR7vYWNG+lz1mvVpDL8f0fWjZzSVLvXvTvY6/nSy3tkd+NPxv9NV6IJfqDSt17zr+l1PoDf3MS5fnc31a+s1SzKFXDq/0IvOz3X07uTQ/VdntxiH76pdrTJT5+3k7ZZ8FDDVyPZ3utXZK7eFVQf4u96bOZjKaeA2zcdyXtR1VdlwPa/8HdHG5bHer3e2YKQX1R8v2dTRuVxT7VhHW99PlX2XM11b71HZZ62PqOvq1tHZjE5eOnvjvsL35HLs/q/6h6V5qpzUdTqNOvly2o/sXJUvH6f61k6/l2KSbeZkD8S7nf+sOgFtq0xUmVriq6+7yp3/jY11vdlkk/458uS6vUmXRvNXXla/p+uch85fv7Yb3/ffyazzwnk4ir1Gcl/t00iuXfY7ORjZNLfv3Z6q3YFm8Mft6WgPOzDVJuu5+35HgR0FdhTYUWBHgaTADky1k4QdBXYU2FFgR4EdBbakwC9+8Yu2M1WX1OHG1h8Ae6FXl6RaJyK+DaaqN+qjh0HcOI+SR56k0Od63jak6BIuS8lLkgBePMT+SSbU5EC98R8lK329ngip++jW7Mc2Jbc6HsdLUW2iUQKx7s0T6jUBtynp1yVa/OE1iVpPBNXEoif0oLPLAjJSE0uePGTMmuTyBJJ/HvHPE0CeLKoJrnretnLKHpwedewqu0sJRWjHOZV/FGCOEn88OPbrq9xUGqLTVQa34Y/bA2RDxzq+V5305H1XIFHXVf/uktWbkq1VruqDLJdNzvV9VT2uicsuyV4fIjltqj3tdJdzKk9Za1dcuEl+lxKzS3rVJZOdL50eVTCVP9hfsi0jWnRygSx5ET7H6gNx6MZa/cH2km66/dCYrK/zJZ5ohhe+H45V3o3sXr3W7UTn6zVutXetj5kLkVyuWXuV2yXd2mQ/N9HV19bZ8vxeBZRziKSiUq1dBYhRsK2/DFQzF+PGd3Oh9iadmF9Pn52OZqxNtccjXuo8Lwbs9uv0g2cJplLxVxafr69b/60OLirs8yIaFU9md6MsilzbrRwj/UAWJNPZay2z62LcFd3iGorg9WZvgGT5+fbPGmDGunJt+UZwQDJaY/KGsZKH/LB+B6F5fMF4rMu/E2BDRYEr/sz8xv954asXgur7CnpzeffroW0Aq7SHvWm6FL2jIFE+jr2pqCfBa/mjLky6IIs7E0jlMXcWaQZd9/JN91kYnKCqqIoFTDUHgNlFCi0Qc+a35s/kDLmh0Doqrmeam9zo6rBV0SUmwV6aiy5YdB1QgWnqzV4U58I1dXQInmSJaWIhdF5MPNYujZUdEQ6iyJdOSwFqkwzPXcwCfCY5VPH01brzCTS1ZqAQYl6bdbgRzW+kDynjFDvCV3wPBeGuU9We57qTVhTiazwVy569UXeJdRcm96fV7jJOBVPpeHQImIvCHLixAlMdH2VnhFluAVON/IYXd3Jv6IV5/hmaROGwioRNVjwukkhKDgSEi4Lv/SyQFz/St8+dx1Z2dgY2XieYceV/Azh4Mx1Gt6JZokXDtfHPzwvHYl2z3ofsiUfzW5jj0tkOhE//ln+gQ9y3wVXYXfFaRceaR0XcdHARn1SULIAVoADezJq0Cu26BabKraztdhdreoyNDHHM/QVym8DLLG5PwFgWhWtdWuuTJ4+nf//v/33Q+b/9t/82vXz5zarAX7wXv1SYr32qCBv+CGxw//696fSOCq6197MAk6oY//HjJ6GXX3+TY2mvn376SYBBPvvs99O9+/ejUF2F3Domv7PSjQCXIh/ZpSoK/7XwGWwr23h8eGR+K/0acVmNez3GrvF41b36t8ASAvo62MfBVBpPeuhgKh3jjfTOmxqfum5pXgBH6L146PEu/kJj67PkywGkruP4d40BWEDnqkg/O+rcptlapYgFsuMdtgi5ZNwqq5Vuax6kN2Bv2Ef97fGPv8Ff+iT90dolcwKTuF1lrQBPAGGKHgCxABFUAC7Xoh/YUnTUbXjlD7zQenSegA7wwdfrHZw03xIIze81bscyN+F3BTrUvviXYKqTAPtor6uY4+oqwDgOykE2WA80lJ0CBCtZEwArANtXl0Fvum0JTKXPAKagpYBF+k40oNNOgHhmIA17Rn5Zh2QiAH337gX4XOAaYkz8q8aMPWWbz4zFZUu+/iYAUvpbfidi3Bk8JKDQ3bun0/HJccRZ5xfqyPUmzcVNdoiSjQnQ+qFAQwnQxt8noOYq7DfdqdRpTCDSo8OTkFN9p3/6nHqcHTq1DtnHx48fh387v3gbfEEe8L/sTzTAz8o2YlM1F53usBlcK9ui9R3sq8uUwIlzd1PFkJeXKRsX5wFmTZkRKCo7QV7f6AURB9OpwD86ru6oAb7JGEzxI3FWgADVDfBA+0saqzvV6Z2T6M4lWmr82L/keo5fBRTSZ3WcunNyEvsTf/FfCZZO/yOe6zy+ky3/6quvps9+97tYi0CACU7O+6MA8uwJ0Hk0RYdP0T9igfTJOY9ehpDja+w3b14HmCoBw4o5NOa96eGjR9N3/8W/CHl+c3YWALX1SxLS10u25ZN0HXEcABEAU5pbna0qkJVuZXsHGfNIHi6uBNq6Cbpqz1oTtjLodHEZ8SE8l+xrfbLTAW568GAFjodmWodkUeNik/TbQWwaA73DrgiULno6CFey9fTJk+kn/+HHK/nDNqIf4lEcC505XN1zIuMArzW/1qbrALxpr+j4arxb9+C3O5x7TO3xTHe3UL93HcN3dbkz1/30u7dfTuLjdrGV+0qPwbq8tvtFXx/+0+8DPDbhc71PGN813f7G80L+Tc0z+N9+b+N78f3y2eNQP+Z2HN6vY9F1xzI/Vvk44rv77LqmGvN5/ON7HPHT5ySWrLEbvOx40PFxFPv52ok7nN4+Vj2OLhG3OO09vqzyxZge0xDTsa8qv3W/S7JYeVblzNfmsuP3xG4nXBfqfRC67eew323sRKWZx4Ssu84xsgl+3Pcy4ouPX+USnnpM5Mc6W8Mx/93NDS99jdvSb0nuq8x1elnlbOmaSn+N5/dAnd1kTnzgCEzl8tvJ55IMVblyvnsMz964X4R/ToNtdcPtXR3HZQEaYfOqfo32xXnQV39fW17OebHkd0a0rL7Cx4BO3T1rp4+stfqAkT2vex75lJG8YgvdTxFLMDZ2Cf1wm7zkO5xeLhdLNK60W5JH/67O1fGkymaNmTq/6/ZkNN+2+xnZSueN27fK8yW/NKJbZ7dHNO1sf6dTVQ/8HM8fed0NdKw2bsk2j+bheL22k/GOfyMfV/da/RZjbaJJ5/c7mvv6u72+q1yNxuhkYBSHVdtaY5LOR3U2yG3Ekl3uZNxt0TY0cL2o49W9d7aZ9XX0q/a0k7kuNvFjbk+7/WjMn/zsx7va8G2YvTtnR4EdBXYU2FHgD54CO4f5By8COwLsKLCjwI4COwpsS4Gf//znUZK1lFD0sXQjS1KnFm5wXr1Jzhtpigey+IsfT7J5EoKiptENe/cQgZvxpYR3l3jxG37GqMmYLqFI4l17WBe1ZuKehEfdn+992wTeKGGylHiDp13CotLg1jjruvHVaUtJ5BEfuJg91qT+UiKSpFMdo0uG+vjwjIexut6T1UuJbP/Or+lk2hN6vsZOjkZ62CU6tZdNeuj0phDWZXbEd64bPSBn7eg060bGKSyr40BjTwz63kZJ5I4u7J/EvOsH63Dau/3ReB1/nX/b6MJI1+rxzk50ssC63B7UhKbLu9swt8t1bN+X85Qku/NRY9YCBdHWbew2do91ar5aWD2S8+o7PFlf9zfSq2rnOnvEOfymeMkfUrqMMIZ/jwx7scDI/9R9bbIt0Nf1pK55k62ouocv8XG6B4XVl70LmKp7MFBtPuvwYtJNDwaqvFVdrnas8xeb/GfnH0d2p56btmjVyCLBQStAx7pYO+rxDASUbxbvfyjhp4jvXfZUaY7d9QLw+tDWaey+M4ABMxAJ8FO3/+SJgFPrguiu2Nx9cIKRMp7Ejnc+1O3Zmo+AudZgqgSzACDKq1xnc751RyyX1zyb2DN5huxTZEox9m29XAO7bse4V/k2fBUF5ivpV3skBoQf8Zti0LkY3fU0wXPqSJWdD+p1VzfXUdz6di4aDcAPBcAzkCLWNhcMZxEm3acAXWZHidSl/Jw2XP8E2DmcO3ntTddXuSVOTszSckoNmo1spPsLzZUdotQJQf8S2KUxAiwmIMoc/6x4qMKMudi22pOV75hBE77SBLRMc3eP7JigPWt8CsBFb2y26Cqwg2Si+qSqybdsrb1xP3zLQYKU/AULyBvHATFo39UG8rcX9FC8fv72PApmXY89TvWxoBXjIOvYh+6hO4B5dVWK7hwzMEPXVjBBF6cytndigb61yB0QRBQWXyYf9OPzrAE4Wkt2uLht79M++xzqYKN/OqZzpdsXl+dZQM99TejBbIGRbwNSuSyv4jL7frUG6eOqu9wayMPekBv25j7YbZ9/hp8ffPDB9OjRoyioV/eWzz//PAqf9b2KxDWWPh8cCKAk2c4i6M7nwhfkNorFZwCC09PlJyyJgfai6H9PRf8JktG5gH8EpPrwow8mrVmF/X//938X52ld4oVILJpAy1x/dgRBN7RugQlOT+9Mjx89is5Ur16+nl4LfPD2LOaUXL3//vtRvK5OVZJT9EwgrFevsqNXrFEI1Nl+eSwX7VLmrhgCw6mLCV1o3P5CK2ji8ntrvJlOTq9qL1KuE0wFwN9tAUASitsFjNB+NQ+gRx8fHlTe+boAvgBa4/qwtdFNJQEp+k3huvtNt03YAbrp0JlK/kN+2f0jNKwxd/UPfi/HftyXVF0R7QLsMHcO/DYAIZUbgEnYYgO1Ctwg8BLdnhxMKh0Tf+leJXCewEQACdi/y6rH8vBJ57l91ZjQnU4vHmtoPp3z9OnTW6A25ADAk9YHgLIr0Ha+34ovZmee9L2J7m102dF4Ag0dHaa/UpyRoOWb2Lc6D715vQZa4Buku7pOwKPU8YPpzt0705PHj6enT59Mjx4/DJ0XDQEVifY6V9e6jIsf6iSUwJMEh7Bn8ouyJ/hreMc54hEgNI0PHzw3mS9CECgxwTuypQCZkFHFX2EL1MHr7p25m5nihLcBqIGPWmeCZhKMzP0ltiGBOwkwjc5JZ2cBZpFNOz46jmu1F3ig9Qrcc3wswErqenRTuskuWICi2CN01LrZg+bWHBpL3wPcwWfj9/U7OnpN6j55Ot27+3C6c+f+dBU+8mq6EPjtUt2IrgJAFUDPk6PskirQzVsBwM4DiCSQlTpXnqhrqoBWid4POyoAUOxLXSAF2Fc3p2N1sjud7t27E/GeQDUnAooJJD3riOJCdTYSjxQLCsQW9kZjyrfNuhwvscA3TflCgKTjwfTb3/x2+qf//t/jWl334OHDWJ/oLtrIfkjeAUtF17GZl9hFgFrqjgXwLe3jQciGwHECvL3/wQcBCHsV8pl0AxS09q0ZT7ut137j/mnuTAW/3HfHCyXyFR5Bv6OjgwD5K9YQmEp0oXulxg7QmEClb9edD6UP8isCSz558iRoi63H/msddJUTDbH53oWqA1OJt8TRrF9/f/Thh9NPf/yTVRznPidi2NUcerHCbTAVawFIqT2i5/hTjyGIibt7Ao/fsQWdT+ZYjXvQbfdr+BKfz2P1jDUzNvdxWUuNKes5+A1iJP32+MvPd7/m9r7up5u70qG7vs7la+/o6HtGxvTb6ePX+fkjHuC/mZt7a/YEX6FRXePSmnlOwzlLNMS3eqzle9k0z9I9Hvrhvyt9q9xUWUVOiCtc3pEpj4VcJ2tM1vHC5ZD4htgUXRjFoZzf8Xukj5We9VqPC102WIPH7R7Psm+Pnbv9blrrSM5clupaXA8ZHx2uca7TsuqV2wbfj5/n8ors+THP3XHc+cj3I1ngOLE6MSD32/DcZRrauOyiz36s8qvusepgpxvb6tKIfqwHf1z5UdewSV6qnedvl1N0rN4z+T2SnzOy2Z29dVl0Wetkq/qLTqYrfTvexguVbr2+av2yrk30cros2cIqn9U/uJ/2HFlHf/btv33uJX9V1+j01mdkepMtdrtQdafaiOq33KaP7OpIL0Zjd/vyY0t+j7nqOR7j1LEqjTfJydI+q49wHzayIZyzie9VRqoPHcnKpus2zevywZz+nBffUOPhzr9UHejm1nzb+rpOttwu+N6r3an2cSRXHV23kZFOV5ZkZ2RzOp/u9tLn8ecKOqfaH2I0XeP+trPP1da7v6x8q/SoerCtnRjZtM5OVvmvel19yMgOcR1x0UgftEfPZ1e7OeLfDkz1LlK/O3dHgR0FdhTYUeAPmQI7MNUfMvd3e99RYEeBHQV2FHgnCvzFX/zFCkxVb9ZrUqQOXBPA9Yb7dnIxizn9QUJNANQkqCfgusSQJyl97TVpM0q81ASGJ0B9LV0yxZPXJHNJQtWHGtCNh8AkFTw54MmZLpkwSkRtSiqxD098jBKyMS9P820RNWneCRgPKUcPsdizF/8wTld85ed5UqkmRElW+UM+L07whJUnaypPXRZYT5eQchnveMJ66gN4eM28/r2OeSHvpmQkY9S9jdbrSSzoCr/0XZVXf+AMLXVO1Tceomk9/qCu2gH4XHV4ZKiglRfYoTsuu1Vu/GGy07vatSWd6RK6OgbNO5vkOnbb5mVxZ30ov5T4dFpV+lTZd96xBk+y+1rhY038YrO6RG2dz2WWed7F2TDeSL47u+eyW+UKvvg50NaL6lyO/CGlrnP7gTz5g+YuYdzJD/Tr5MTl0gFHLlcjOjqtmNd9j/uSJbmqfHcd73yd+6P6fdUBvndwp/uBzn9Wf1fto8t2tRv+MN9ltNPd6juczp0frHwAUFXnGdmUulefv87dxR9L66u2BflFbp0v9cGExyjR6cXAElWXkUvG5QGR5LizQYxd7Y3Wh7x311V+dbTq7NJt/q+BDBTP1rjCbaoXzTt4w32Jy6LT4OZmBlJFUW0g6G75BT/X6a3PXtheddavC14IHHZzM6moMwqdDUBWi/5zrXQryvV1+rG2DYCpsivCym7F62T5179cYcQvt7/OL31ex3HZjSrHWHemUmEpe8ImqIh01TVgBlNl4W0CWGgrFN23VGirca3TgECLQZfoqDB3YprBVA7i8DgRHtX4deSP3c6v9Hgv6Ulc5HqhYyrU9GJV9tv5E/e1+qyi5suLBHt1Nt/Pr/7V10GcxpopiPUuWNGVagYoOkCCuTsaofusw2XFY3nGi4JwASAOEril6ykK1LXR0WMGfAhIJUAF3UCwKdn9LvVfP+pEFkCBuQtSjptdyKI7xQogS1fBkddd01jrwn/XeBe6Ol20P4An1cf5bNUeag7tVwXF3//+96cPP/wwPv/617+e/uEf/mH64osvosAbMJWuPzo6ie4WxDTeLYW5v+3PMk3exSmdP0pboguyU5LWBLhDheOffPLx9P77702//e1vp99//vvps88+m2PeBMBqTO0N+6cCbR2L4vYZEKU5tAeN/fGHH01379ydfve7300vvn6xApMKeCCa6DwBQ9Q9hG5CuUaL0TOjEfu8Jauadz6uNRwFIGjdycvtpvPO5XcUu3ps5tfq/LdvBRh5ewscxdq80xigm8rPGsPgrzlebYXoKjnxrk3IJcdEa/3oOHbJ4zzXX0AZOh8wFZ14nH5uK7ivcPpjY7E5biehPbTztVQwFZ2BNMfaFtwGUzmfJKcC7yRA83gF4tB6AbgJcAH96UwF+IEuS8gp9GaPdFDxPXvBN+P6PXfaq4Pgk+bWPwGEUl4SUIfuaD7ow3H8jPsw1+u13idwGoCNy2kd02NGrUHnciwANrO+ak5ifenz48ePojvdwWF2rXlz9iZ0H7miC5bmAwiCPMIndbcBiIIdgu7us6GhxkYudb7WR0c/+Jb8yC5OHEMG8YOKD/Sd5EAdjZLWGZMIcIN8JLArO+Ahf+Qk0qcnmCpBVwkMT1upDk/qApf+jS5SqUvHAW46OdF5aYs05+XVxcr/aSzRoQNTaa0Bftvfj7H1Wf80N/SlG1kCZ/an05M709GxAITH630qrpiByZJByb+6BQo8JXCSdOf1m9fxme8EqDs4mOOEGXAdsWcg5DP2mqa068n/e+mDp2k6PjlZAaToDKbuSTrXgfVhI9WhU2CcmYcCY8XP3B0y5PLwIIB5v//sd9Pnv/99+EkBnyJuurqK70QfrR27kh2nUjaS15crfwIYLkFY1yHHGu/R48cBprqnvdxMAfbN7qzzQSMAACAASURBVHzXCYSb5Rv71sXT4XfndzG4D0C/ZvJNl/ESC/m1fCmD+HNydBxrFD80juYRmE6gNzpT4Tu0V30noKNsjNt/zUu8he44WJb7nwqmCl8xx2sA+kQbgbY++fjj6V//y38VrEFfV3HtKj5TfKxY/WBlzwChidbEFgBNtQe/F3Wb1+WzsHnreHANMK8xdr1P4W90u75AoIt5b4/hL175dqcs1uZ+lc/EzvgEzvV7OY/N6j6XYg9fI/7Br/c41Gnk92745LVP6T+5P2Ze9+N1fqeJ+2v3O8ii56scXOwr6WhbV1pp5bGVrwd+E6NUmvu43f0bvHM6ehzpvrrSfURnlwE+61p88QhM5TECvgFaOf+Zt5N1+FDB9359lTXiC+fLtvzqaFpjb+wYa/D56x481unWvImfVba6tUCjOj76g57Dj8xp5A/XVFlgTOKwyjeXZ2RN40lf/G/kETr4PQPzex5wiZbEN9wboyPdHti7j+e+p967dPRw/nZ6WHlRbYmud92BZvCD732tzge3EZ1cdjJddXVJvuBxtRnos/vAJb0Y2Rf3L27jtrHrS3ai423I0gyocrmufKs2oe5rZDOqfhDXj55n+H3laA2dLlc5dLp1vHXZd3nl3s1tKz7R7YW+9+OVtpVX1W9VHld6juSmu+d3ni/pW+VFJ+Ob+Ipsb7K/yJKf1+md043PVX87fXd5q7TdNKfbe7fHzrNt5LnusdLOcwrkWtiLx8N1DSPaLtmyytvq2zt572g/ol0nF65X26y5+uTOZnc2aLQmP44tXdonOsu6yS14HgWbDm3cpq9zEDwXWa+gylT1x51M13118VjnC5boMeJTtUedneiOLfkvj1e68Ue8cNvsn5GPH//0P+xqw7cR+t05OwrsKLCjwI4Cf/AU2DnMP3gR2BFgR4EdBXYU2FFgWwoApuLm1R9CdMkNkl+eCPTkTU2ak8zMt3SuwVQ1WeLX1bG5yfa11YcjNXHgN/JdcqwmRLlRrw8ZNM56D1m053Pps74nMaLveUjCPki6eJJFxzw5UMet6+8eTHnCpSYUSLLVh5mjJMWtxIcXrM7FC55w7uSCoiZP6NeETydj0NeTTk6vLuneJVV0DPrysFXjOF8q/T3Rzp7gma7zvdSE+yjh6nJUi3W9CI6iBwrUHYjQJetv8ccKAOFzlf+Obj6uF9WyTvYuXqJzTkuXQR9L1zHeKEFb5afap5rMdp1jLZ6IdP1nLLcPrnuuW653rgvQ0ddV5VznVDlfekDuslD5V+cZ2UPWu2Qvun37gznoV3nm8t/tw+dGJxnL9arysl7XfV/1qTun0mxJhqo+cq7LCfrvRQfua+rDzPpAvia4q81l34zj8/EdRcUUPlcf0Mmf76XzE13iHX51dHU7VO2G62/1c75W5wU+xgtbq6wtJdFHSXLoPyqM6Pxn3W8de0nOOp2kiWb1tZU2fq37shFvRvEH/K1+FDmtY+v8WiiBjtaHtvD9WG+Vn9+MR6FvF0swLr7Qiz/cHnnhGTLvnS+69VW5G9mI0XmVryqKXTeaSTCNP3BE/qCBF454cYjbC99/nqOOXlfTNIOpqs3proVvFAp38un0iVhy7jilbgECDSjqVNEpRZ8URvNgjHl9b91n5zEykl2/EuAUFZtzV5fqM91X1tjC7b3L3m3/CYhDcS8gq/0ARkX3sxvRN9ciUEyuRaS+DGCVimpVwSqQT7zZf+6wFQXNAoUF/3P9N1PG42dv38T53onEQW0UQ+s6eMCxJXtVfTW2Vh1x2L/HUvpMgS164fqDDrsvqnY+9mxvvq92mnjSY1x0gPW6/LBOCljxR7EWAanmexrXE7fHfl/heqBxO5uLzKCT4oO6U9DlJIt9FXdmUQmdOVLWs7PPyWkWjlMILQGJ4vMohFYHCYrqBZpQ9xABjVLurq/UkUcF3nn/VtfvMs1n7Jp323K+1hhLPOaBeo0Nqh9wmmkt2RnlbhQm/7t/9++mTz75JMYSkOqv/uqvpl/96ldRFE6Bsb47Pb0be/SifmL5Gs+hiwC2Onvf2doVL6/3VusTb9R5Svbw448/jjX/l//y/07/61f/a8WblL3L0GWtWQXqFEknfW+iQJ2ONTpfa/7040+mO6d3p3/6p3+anj1/Nl1c5b2IOri8//4HUXAtu/D1N19PL1+9ml6+fDUDfO6vgHXoIXoJP8OOzmCq6HqSSngLIOxxTReLwbfO//sxp7863AiIwL2U+3L30YztYI1qJ2ockPZSHdkSMKLxxGPRHPmlkB4eSHYkb4ydQJLs9FXjEp3jYCrNI54JWKKOYB4TMB/7cFnEFlGMq3Ggkdu9St+0jQIWJLgA2gBKdfvkY+ITNYfmFMCCfeqYvlfsg93T9/pxUI5ooXPonuQFqty3Q2/sXicX9b6fa+C9gESaX0ANQEKAYNw3VJsP752Obnt1rfQ0wV7rx2PIg3e0gK4ei1QfBN10jtYL/QTaePjwftBJwEHpvTpWSb/17+HDh/FP10kG6f4ifsjmSZ4EFlVHK4GW4AMyQ9cwQGdh/69vAmiuNUBPwFT6ex3/JY81l3RCP4C0ZL/SHur7BCFlfLHurpq27iC6WgnEKeAM9lbzMHYCsLL7lPhCzEFXP/wCOqi5AFOdnp6EnUyev41uitEFbAY8VjAVcogMwnPRkk5VzMdeV52pTtUhan+6EuAp/iX4HpuhjogAqrQWgahefvPNJBl9+erldOfOaaztzp27Caa6zj3Hui8SkJRgmuwmx9h3796LY+pidXh8HPcfsr2KMxTbPX74KGK6i8uLBE8J6DrHgvE3QD69CEKdJUX7ACAfTsdHAkRdTm/fvJn+x//4p+nZV8+ikxTy+uWXX4bcad0AhAAsUowL0M3BZwCMJDfSzSdPn06PnzzJLk/q7CTgXHSZUsevk4g5BXQKwFnIWnbcxIaKFhlr3kzXV0l7jYXN4Rq9DEAdaUVT+Q3F/opvT49zDgCJxEmSVzpTMRayIL07PTlZAcWQz9hDdN1KGSamkswhE8RgWjM2TMBAXsShfen8Tz/9dPrOp58GoEp+1e9P4tpLgeETuCp7pO6Qvnd9lm4DvtRatCZiHWwg/tz1D3tb46u0fduBqYiZ/d6FPWjdbgfxmX5MuitAZPUB9bru72qvPddRc6oeWyNX1SfUOaDPKF7v6Natk+tH8RF0qflRxnK6rZSi6X7M+DU24F4Xn6cx4I3TgLG7eN7X4t/X6zsf7muue/FYnvM8/kCu/DdjdPwf0aqunz04mKrGky7TaXvy3tjlZ2n/vm/uHxmzk0GXX3jW8dvp7/vqxlySF+jM/YPrss+BTYPeLk91LZX+3VpdRpyHxLJ1zdCedXruQef6PlzHGM/5WGXH9RX+42sYC76zVujk8kJupMq/85S1Qk8v8K90cF30+yHiT/bkQADW63zy+wnXr6qTdd3QvJ63RD+uQT4629Lpi+/V17Ek2243XD653u/HnB5877ritqXSEBlivpF96+yYP8vu7FK31wqm6myNy7iPu0Rb55s+I8Md7Vzu65jVZ7p+V12vNPF1Ox+q7OtveOJ2sOqSX9fpbqVvpWXHsxE9Kx2gn8vuJls8omXHT99bldlNNhf6ue52uljXXvWwkz3XA+RoJOfsobMh3dgjWladrOP53jodqP6mPsNzGzryX0tzjNbjcuwxZPVZzq8qC06njp8je9StqdqwKq+dD+r2PdJzxutyKvjoeg7rJz5yX4dt4hzXf9ZabUK1c9DBx6063sVayDbXs5YlWd703cgeVZnbVtY6WVmyFUv8rXacv3dgqk1c3X2/o8COAjsK7Ciwo0BSYAem2knCjgI7CuwosKPAjgJbUuCXv/xlIoQMJNTdsPo5fO6SZV2CUefn2/PXhWx+47uU3Kzz6rqa4Bol2eoDQK7zpAjXemLRE18kCbokjn/XJd08UVAfkuo7T4Dpek92kIhlDN726cVL7INzHSTgD4vqgyRP7LiYsMfD+Y3dlc+dDHSJaE/wLskSBWD+IKnjt9OZvfq4XNMlm5zX+p4CFH+oCC+QLd54jkzAJ0+4dg+/PAHn++hoUNdaaVATSjWRt5QMdJ66DI4SunUuXc/69Jv1e9G524uRvrgcdGtyGlS7UfXO56syW/dVH7BWXXJ56WxCtYeuBzyIdvqM6NqZ4M5WdfQfme+Rrev0uNrV0Tk1Se62brSOKn/1vKV1dvt1+1nt00iORnLu/OrsN7LU0WO0r2pvnEYj+tV5sPEjmi4drzrGvioNXNa1LgpcOx1wmlf6e6Fety63K5WOnS+r83M9xfX+UN8fQGCzOX/00GAbnzOymUvypTfGU5C/rS5UezCKbzq7he11n4OvciAI9PLuE6OCjLrudf+hdVcOeOY2vsY08JDxKLKucYj7QZ1TZbTzffBcvx3Ysa2uqDC2dqZyOWSNlUboSI29Ks31d9R/Xl9N53pj/ZUKIb0r1vpt5Oimz6kCQS9icrvkc4U+XF9NlzOoavVZx9W1ai6G8t9ui3QcnUdefM9O56Rtps1UCHx1mQXBnN89+EM+a2xd7ZHW5HYceb66SlCYumXkGAmsWNvXGCm7TcVb7HOVge9fdSECtEQMLRBAwMLiPBVEX19fBhCDdXRyRHzndqE+RMXeOI3ZF79XerK37nRTbYpfAy06H1ltJ+tX8TidHSpt8TOagyIt7DeFdu6/fF73Xas9Kuaju9dc8OtzVP11Wa42o8ZJyG3oQjB17i42x+ZrOz93gXPwU9RfS34urFAl9UKgKmQTOyUaqNhaxa5nZ6+jqDe/845pAPhSHl0W+Oyyzv6qvWBO6RwFyy4frnfwz+8vtFYVG6soW2Cqp0+fBoBKHZ8+//zzKOZXAbgXfx8fn0bnE9czp3fnl1k/ftV1gM/67QAydU+5f+/+dP/+w+n+/QdzofjN9Pp1gkC0NoGfnr94Pl1enq9kkPmlm2m78m3p/FA8TUexKOg/uTPdXN1Eh6uzt2fT/uFhADEe3L8/HRwcRVG4isnfCLhxLoDWxQwEuDu/0OF6upluA4xWcwpYFy90SaDm9SVAgPOwedo3nYv02YE66Cz65PRb7zNlSf9cTi4uzkM+AVikvc1uKOiV32dpLcgD8RG66efpWMr40aorjT4jAwADAAMBDoC/HnPV+KyzTb5PdWQReIL5oBfrdV30WFHrxQYwp9OlAoXz2uxow7o9b1CBSt5ZxP0fNIV+rhv6TjTSXAB9KrgI0LnHn8iAXyMd5Z/GuwVSnWMbbDNrgNYAd9xGMofGwbY4SA758bHw3+tja78AvYizvCuZx9jEgdAL+4V/cllIe5qAixj/JkEayCa0xE9wnK420m86NmkN0kFooXE8fuHv8/PLAF8JvKJWP+nzk4/ilcaQzj179iwAQPfu3Z27fUmODgKk8vbt+XRwqG5N6px0P1vLBKCKXNxVgIZkK2SDJfMCBZFnAyCia8lvskfPE5wcq8NOBjKyXeihbLcAVQICKbbR3tTV6/Xrl6suhbmP7HiF7DnPvKManalqfKK/Ac5k56r96fJaYJqZX+o4JLCZOlvN3YBCxgRinjsIas2y8+r0pf1nh0F1IUqwc4IosGsJcEs6KYbbD8DUddi7veh6pfhO/kA/h0dH08MHDwNIJdCW/HTwHN8/g6fCrglYH+PtT0eHAsLNYDiBSfem6fe//2x6/uxZrAf7kjZb8bt4kCCy7LyW9xqKeRNw+TpkQrzjWsm7wG4CmX308cfT0/fem7766qvoSqVxBQ4SH7E1ulZApuSb9pe6dyv+CuBddpRBTkRPAeECAH5wsOpKK3Ci/JxAZwJTab3iP7Y9XtJwdT3tBTgvO1syloCM9+4KcJ3r45qRbRddda18uuRKe9Z4AORiv/sCuq1fiiY9/eEPfxhgqkcPHq7mAdiKTgp4lnJ7NB0dr4G8ojP2zm2YaOYAYXwqvMFWE+86fRkHn+3j+t49TkRe0V+3d65PzHP7WrrRpg3CV3k86fO6/SAWdJtNHI+trfLo9zSszf0Ze+A3a/Xj+A2/r/Ex3M57bOCxcDenx//1Hsh9hscEdRx/xlFltdo255Pzxv2ix5z+2enj+q7jfu9OXDwakzU6Dytdfd3V77vsOq9rTMZ6qwzf9sXf7nJQ5V/r9Di10t/3WWWi/l1pjsw7nZdiyW5ul826V49ROtnYxCOPyzkXmR7tuzvu8utj+n2h24EujsFG6jzPDTF2zRdV2V3iG/czXIM++32Ey4DHWOzXbYt/3sRP10nW6PeW+l6+yI9VGe34XtewtI5qX4hnR9fgK+BT5Ue15Z4XchqPaFd1vuqy282O7p3OV5/ne65rgv+VLiM9dTkZ6Wg9vhor7rPX98Lstd6XQFO/x/D7E9dPpwnj4CcZ33/Xz359p1cd7Toadnx0Oox0tLNVVaZcRrH9nT1134QMuM+s9Bj5YWKnTfzt1r7JBlQ/UfXJ+VFpuu3YS7Tu/O2ILuQVRr5tRL9O/5xfnU77sdG4lR/wqcY6Ve7cnmps7oE6uzmyr65b7oervWJMdFfjVdsysnG+b7cB7o+cTpvkc8mW6jvibbc/rnvus9G7ahexn8ROVXdWuY85jziSA/cPm/a1Kb6pPrMbr+6D9bMO/13ln787/+bXsc6ap+nGrmN1c/qa8bPwhXtpv2f0+K2jwU9+9uNdbfgmYdt9v6PAjgI7CuwosKPADky1k4EdBXYU2FFgR4EdBbanwC9+8YsAU3UJF08Y15tvnV8THp7A4nsSHfkW1PXbmrrkqK/DEyvb72bd7cmTPX4D70kR1qbf/uC1S3h5YqFLtDBWl0CriT2SXP6wmOSAPyz2hIyDqZifJBBJZZJG7FFr0hhecETSqyaNWLeyDvFWWPtZSvqxFhIafm6loyeH9Jm3YbPemuCra2DtJI5Xa7buWZXXfg4PzKGbF7P5w3/AVNCI73xeTxxVuXdZcBnz/bj8V35yntO0SwSO5LDqi89V11OToFVv0GNoVh8WjuRoKWns9PJkKuuuctLpv++90q/SyvWI/bh9cV4yd9VZ1sBDgbrvbu1uM0dyUO0qf1c7UsevOlkTr50MjOxotdWdnFa99mT0aO/dmjq6dn6kJqOdfl2SGRlg/PrgbkQflyPnxYi+o7V29K5yvGRH38XHVfvCujvdpTjVH7RUGrEn1oed5DhxwMgH+nFsefeAwotSuIYitGpbmbM+6KprqXTzvXT7elc9OjzMwrFtftwXolOdvFSZ4xz3/V5MxoMaCrm1Fop06Xjke+0e9N/yATNAovoPYhB/UFFl2GMMB1NpTTxggl6M4z4GGXD7q++9aJw5ttV5nafCzCyYpNNScszlccQLf4DvukHBO7ZEBcOa4/Ktiu+vAtzS+cPKC53joDeXQY9FoAEAKgXmArVcqDvPXKjs+/HCdY1JrEfhtxeTOy38wV/Kqd4mr4LSq+nyIgts4Rky4g/64WG1qVX3sEtue1ImsnA4bXwCofIn7ymyeD7BVOvOcMnL/G4NpkpQ1nqMAFOFfGeBdTZZXb0v4tYD3+qL/O/Ojriddf+k+UTrg8Pjlcw5bdw3oSfuc11mq7yu7M7cScftX+eDsZeyDxoLGRj5P5eL2LOAbNEV4nbn3Opfq56xTve71R/VuQKQeJ3F2RTYQxd1Zaj3SVmoL55msTPAjNDJKOZOjXG5E5hKgNi3Z29WICy3e87ztFvZ4U5jdcUmIxsCL+Cf08fv7db0yQJcAYmwlypcVmH+j370oyis/pu/+Zvp88+/iCLvtS9OEJOABPfuPYiOKuj+t/eytoHuY0RH9oatrdd6ByCBAU5P7wSQQOACrVM0V9H1ixfPo7gcsJc6zIneGve2zbgNYnPb7vzXvadATs+fP48C8qOT4+nxo8dBj4uL7MqhudS1j/EBJYQtnYs6KDp3fxXSMXc+C8pcT9P52/O5sD75rW4Y3Jdzz+2y4N18qg5U+7HmuzpzXK58ts5zf4csIzthS2aQlPtQ+LyyCXMcAJiKzkvoEF1w6CIEoIJcB+uFjh6fVfvl8Uz6y8znQKv0weticp3vcZO+0zGdz56wVVo35+K7PBaio5zm6Ars0Snm1FgAACpgTeewFo9TonPPvD7mIMbCjhInQH/XIa7ROHRQYjyPKTgPuwxP0TetyX0AcgCoRvFeBzjDpnGt2wvnk8cEAC+Ivf0+GHvqNHI6u20MX2vdw9RNEj/lRaquL/BK+ibwCefTISmBJdktjVgEeREQR6ZewBf5CdlQ+QU6WIn3AoJoD5999tuVLgnUKDCQxn39+k2ANTW2ADkCntBhSTxBPwXuVBwieyTgzOPHT24V2mus7K6nuOk2kCLWPQmgp7gg5U66iB7quOy31iX6aX9a05s3r1ZgJMkFXZNEM80nesEz2UPJnM7B5iFTOofOk1qLxo8OSteKKbNDCbrItRpfxzRmdJLau5nu3rkTtvjlNy+jU6h+TsIHCBB0HvGprgnZDaDQ1QzsOZkOAuybMh3doK6up/sP7sc6jo+OA0Alm318eBSdxtQJK4Dj1oUzQPIrwH1i3tJmHk5HhwLdHEynAlUdHkxfv3g+vXz5TfAygUzrlwFhn9DnlKsEdQkUJoCd+Kg4n+5bdLsUnx4+ejjdvXd3+vKrr1Z8lF/Ud955NrtfHYV86scBp8S/VzOQF38iPknmBVwWzUSLy6sEqgk4LJqqo7DGls5gY6KTm3KpB4dJ0+PjkAPJiGRaADnJgYOpVtG25fC559e5gEEFcgS4hV1WNzDpn360DunZD37wg+mjDz+a7pycrGTR5S461p2dZVfBAHwJXEin2uS18wbb4PYVuwgQUecwBzbCYzN8qsd6HtN7LF/vW+t5Nc52e4R9UzDh9831PrfaTnwUsUW9VnT3eMB9P/N7vOH0rHF2tbvOf48lnFZ1Pe5b/Tyur/cXTsP6XbduXwe87tbG3KzH5YY5/Rwfw3nu57Ie5oXu2McaLzk9Xebcf/pcI3o7XRiHuMfvmTvfXulVaTqS+7pvH6fyqaOd89v37vuFN6zB71nrmJv+9mud7n6fiW6w/iqf+pvvqm5zbSfTm9bWyYHHwLqe+w/xkzWLx6tYZn6Bh+dckEOPXTetpX6Pv692Fjq4TUPeR/x2fdpW9ysdXJ71ney420jmdh2qul7n7uS1szUaG/oS+yOvzOv+z+/NOM/j3WpzPGaveuAy0tnKkW74XkeyCd9uxUoFxIQv4PfSuB0930Uv4voAvmfn0Hptp7PYCre5fp+l793+cl69h3M59z1Xfujvug6XhY5fnW5V21ftvducajNdpri/0nj+nB66oKesi3nZA/JT9bnau85+rGOX9bebdMrXUXWooxO8qDnlzkf7mpfs3SYZ1jh1/JF8YCehX92/87l+5zyALp5PczlzOYcm2+6XnEFnl5xO6ArxsGws6+rkh2tZm367z6m+o/pi7PfI71bb4/Twa7pYuepoJy8dHTuaksfxMZkT38DenBZOM2w+dkc01riswV+mMYrdXJbQ+85OLMn+iNad3lb9ZP6R/oz8q6+x6pbLiPtFt0fdfL7eyrM6puso+UPuT5D56lt9/J/+x5/swFRLQrX7bkeBHQV2FNhRYEeBmQI7h7kThR0FdhTYUWBHgR0FtqTAn/3Zn914wsUv65K0+p5EgCdLuHGvyUjGUEEHRZR1vlGSlUTHKDlWb/49ucI1njRZr2Vd9MN+PTG0lOTy/fn8JHlJWPiaK81I3Hgyk+s7Ovp3FFHoPH9gwcMAaOBJn/qQz+eoYhJ7v14Xn9aEzJZiFadtSvB4AtPpxhw1mUdShULRTj5HCUCSZKIfdKM4Xd+RsNSYSlry0F5r8Yf6Vca65NZo3067To7qA6iazGNcT7AzZpU3P+487JJY/n1NJvp+XY66pFpNulUZqLRyO+APFeraq8xVvWec+pCrG9/H7mSOfVUbxd7qQ89RArLK8JLejBLFnW76mvnc6VpNYI7sVkePTk7dJrptHen5ku53PqLq8kjGOzp2e1sXV/eUHyV4u3WPdKbyuI5Zr1vyK9vY1W5tHZ9dn3lABz152NPZMddPbGy1SZ0/qHqNv6r2qosb/BzW5HNie9mn63hHsxHNl85dukbFdNZM41sPiDs56vzayPYzd/Xl3cN9ZJoHCBRoON2c9i5vt2KVGSwDL+safC0+ho57nMQDDeyBF6VpPv/e7US1rdix7iH3yL5UOcxrs3tUZ5MZu36nceqDMrf1/oA797437WsSFQ/PACcv1PC9+LXVd8In5naAkwqDVby6pzf77+9tBFO5/klGVLyo3/XhK3NyXL/pTKX4XICqi/MsjCVGhf6M5/7Rx+98aRe/wTfiDDpUpZ4JFEWnKsA8WYQfAJ+5oDZ1KfUyeXIbTMVaVjbDwFTsp5MDfVftY5U/ZNf9k2ijAtTjkzvfMjNLfrfaTacX9Oec6AYQhb/ZDa3Kv+/ZbaYDWqoN8jFu3SNk4574YVw/t/pv52n1UdXn+fdhx2ae1/sXirk5rt+5l+so8GYNbrtU/E23C52fMb0AS7JF6oS17iSX96PZLWktu9yzZIFvgnR4YL6mXtqYLBYCDMXfKszPrh0UC1OYr8JogIoJ8lvTMbtUqOvTRx99OP3xH/8g1v7LX/5i+vLLL6PQ+8GD+6vC5s8++/30m9/8Znr//Q+jYHqtS7mmjj+sHt32B/7OZ/fH0P766mY6O1PxWxawc9+a9iRpiLzmNfvBo+gyMgO3Tk7UMUPggTVwBlAIMqp1nByfhEzIhkkGD49PpjsBcDqKY4CpBDjV9ynrh2EDVmuYCx3qm98BqWoerfPk6GS6urxadRLT+Sqi5zrvRoRO+VqrzcMv4z+0niyyWHflqjax6g4+03181UOuYU3+sg8HAAEoSl1K2XO75bEC89WchNsMnc84aX9T3hiHcx2Ix3eADdx+0mFHMsFP9bdSIzrfeKEP13ouVbwH+gAAIABJREFUANrpN11Ybstldp8jjvG9AmqADuQD4JcX+KE70Dr9aNoOBzqhl04fB111QC/oiWxhx5yvdU++D4+5ct416E1jsT79hk9aOzkPrgfI6sVhLncO/kq/LFm/mC4uz28BxwFsofdak3e68ThI4wOmorvP2u6nTU6A0Ml07+79AJ/o34OH9wNQQ/dPre3jjz+OeOHXv/5V2CGBmAS80rHDo7QvdGzTHJpPXY0EDJWdQ3cF/Ii17x2EfX7vvfdjvPD3x8cr+X/zRiCos1iDxnr//fdnXbmeZD+9k5BorWsFxNE/AbxWdL8SSDSBwToPYIuuj70+eBD/9CMeyR7SnQpZIUYTHQR4kT/Sj/7W5/OLi+kswIPZqUl5WeJmCsRSzy8DpCYfqPVhR+CT7Bo0lz/TiycSODVlp7wAGqkLlYDdUwDStNYnT55M77333vThhx/Gsa+/+TqAWnF/M91Md07v3Orix17dX2g9xIrytEcHe/FPoGkBvADca1/qXpjxqzqmqQhOIL20WwLopn25mNTtLIFUp7G+p0/fD58l2X716k10DXtz9jq6RuEHBDAWD/GrGpP7XMlD0iX5ACDyMrp5JT0BR+J7Tk5y7+cCsgWwfW86U2cqAdSiC9ZhjIPs6vrD/YMAt2kOwHCAFAXA0npc57C17otYM7ZM56Cz2D7tUf5Zm9L8otGnn346ffTRR9Ojh4+mw/391Z4c6BQ+cAXgPpwBduvH9e6HkF1srOdesR3473Vny293hNU52+Q6mKfGUB6n4jPdD/v64nZwjoGwzYxX/b3HCOSfHQzGuh1M5QCyGod7/MD6arwATf3a+rn+jf1Bnn0/Hl/W+B45wn/V+xiPT0exKtd67AEd+Y0MuG9lLX4OYyx9V9fB3tFpfHalNWNz7+T3UC5XVd98Xy5nfl63pppD4HyX8xFvKp+6e4RuLb5WlxEfD/lyHiEHLpN1rKW/Gave73bHkYVOXuoclQ4dbyod/G+/vup41buqM57r0XfE7fpcY8Gqf+9CO5d110fP6bhNcxov6VwnMx1/b+US5gHrfYd8yshGVvpzrctUnbfy1WWy+hfG8Vjb74eJ/Sodefbq46ETbof8Hmdk41i/+9uR/I7sWV2H26fumnpsyU6+i7xVG6s3IClv2fkU563Txv2Fy2OXpyBW9vE7/+DHXHarvNc1dTJd7WpnR+oaOp/jc7mPgJd171WWfF73rc5L959LNr3GNSNbOfIBm2SbdVTd6PjmNN/kh3yvVYY3Xfsucj0am+Oeq8AHuS+uvquzXyN/5Ovk/h7/wb1Pp886hp3CtjifNS7juO/z+B/b6Xrd6Qj2e2S36t6cHtW2dvpZ9afTr5Fv9jVxT8v81e94bofvlnQTGnstjj9v8TEqDVlv9UHbymXHh85eVdv7LRs9H1jSJa6p9tL13mW68/t1Hcw34luVg8oz6nd0PS+lgb/QgbGxj//x//rZrjZ8WwHbnbejwI4COwrsKPAHTYGdw/yDZv9u8zsK7Ciwo8COAu9CgQqm6m52SRRtSr52ybXbyb91AZmPNbpZ17xeQFwTi6P18KC7S8J7gs+TSU6zUULOb/S7RFuX3PZkgtN2lJz1PZIc6B7Q6jwv7PJ5SJZp/57w2UYu4s2yl/n2Wef7pkQW84+Sg5V2Tr+OJ74f/54kF+vzhFtHU671h9/QhwIqjcUDU51Hsr7SfduHOSQ7Xb66pFU9xrpIZo50hIRtTaz5/pGdyo+lZLPrr3+uydcuEVbnZv4qF85XPo/41snrkg7WZF7dj8vMJpkbrY2HgNXWLY3X2SnfW9Wtbt8+fv08olO1PXUe/e3yUWXFz6/7W+L3yJYu8aPKy9KDnhE9/XhNkFdbX9ePPfUHzpWu3bzQpaNtR4cl/dtkn31tVf7qtR2/8Aestfort6UU+LhNqjSsNsbHrbZvScfrd/WBYi2Kwj53NrWzNx3NOz/V+y4VceZusj5+Da4a8Rxfs83DBU/8B1Bg7hJaH+6vi5gzhup8u883skcaX8V8N1FAKVRA7CgLogU2UPHt/Ds6+mjvUSymotDrdYGaABdRqHsdpwhgtK/C9rnjUHS2USwRRWY30cUp1kTnmJw45g45mue65VuAdNzGdq9FPYdYrS/95m1NiM5EBqLo7Fbnd9EN/y5oHoCCmV4GpvoW7ecuKfBhZd+Czus3sa8KFTXWTKPsvpNveRVd6EpFvOfxSbVzit2i2HPuZhV0n0miMZEjHv7B4pubveCvgBvu7+m+xRrCBs1ry84t8/lX2RWG79AN1kpxLrK7bjwwA9QEUgtQlApyU+dSbq6iMOPw4GiWEs0xy84MahHIKF+WL+bPHXNnwQ0fh2zNkpa8SKmrP2ugyCyVdl7uCbDK+l6GQvTDYxVGf7uIpPoNt2+bfD/6oD1Kx7prq667ncdnuG3zOYkBVmME0CQIe+tlCEs2VJTygn5o6v7F9YD5c0/Z5UB8FwiH9VBQ7sW0vP1T/IziVdmjKOBOmmfB8PnKNgrYlD90rJo7ll3JLgkwiKynjYjzZtnS5wAOCaQT+qjzQ7qCNpLVsHVzZynkNvZk4L7cj9agMZCN7Igh8KCaYYlHKvhWAfTTp0+m733vX0Qh89///f8XBfqHh8fT0VF2aHn58mV0q/r888+nx48fR7codKorYHSfjg2SvOJTa7GdxzPre6296eY699HHFekT13KewIfLqwvrUJN0gccAI9Nmz/TUiy4u0wfF3KL/YXZoUMH/2+ja8ia6ykjVRfvsAnIbTKXxDgJIl+BM7F50+JvBc+KTOqOkzcu3pFP0znV0phJ/vKAWGmBL0TH0DprqeOYvUn78p+o9et3FPhoPXQLkwnpZK2sQPTgf3+AvFiCudrtMzEFxJ9e7zoYE3+rEmGAqB27W85nLeaC1JCBGMn206tbl67ktgwmuxcYiz7qWfz4+PGHvFBR5DEnhqucSPJeCLesKRbB1gIk0N6A7L3on78K+kHPGdvDWt5xQiQH9GuZA1hz05TEL8+XY89vd57VKDxQfuEw7fdGX0KMAdKfvmUPBBJFKv6xoUsbh/FIgkwQCYZPgsedViD2QJ49tAYvIFnIP4gA17UZgqvv37gewI7qynZ6Efsku0AFOII+7d+9EFz/2cXC4N12cn08vvn4RwCR17Xn1+lXIlwAxr159E10A9SN7EzIxKc+W4BGpsIA46JPr3tnZ2+hEhG2VHq6/nwK0Cc9Fn+SfbJRslwqrUyfkDolXHRgvWqlrof6JNhpLtjDXmqArfvwlQRpT/3SO5gxgVPjPjAuzK9PF7IOz81Xweo7VZdfVQUs0XPM27a6+W9vIBP6E3b+cO1OdqKPhvfAd8mOioeYVmEr0F3D1xYsXAU7zjmsCo63tevp30YK5PObNOOBqOjoUOPZgury4iHsN+Y146cHezQrkJsDUobpZHal7k/z6TXQmlH+XDCje1P2IfNSDBw+nR48fTw/u34v7Gq3/+fOvpmfPnk1XN0kz0ZyuiCIgNhngY3amyqJ5wIEpy1eTOlOxJ94gn7zKbl4JFs64RV0YRbeDGbwqegCmEi2OBNY6zq5UdK4KMNvsC6SbgKkoQFvH4QDH14A5xsEmuq+Szsg/i2ff+c53pu9///shkwJziXaiv+bCPoYOzIIZ915xf3jYvvDCY0x8h+dtsUv4KzrX1WI69MD9D7GPxy+rOHTuouFxVLcWxnX7trbzt++bGIs5alyFTGtMBwTjXwDFuV12mnSxhB/z9fvcnNPdd/gxaO17Df7VG+x5QOZjjR4L+Frg3aax/PrRWvH71X/6Gp3f2N3u/HqN3/cjZ5V2yFSN3ZgHufSxXR5cnjqZ9XNrfsH34HFMpfXo747+VWZGcUl3vMrjSE42XVtp7Ptmzc5T7K7HrJ28dLqBbFfeu63gs//mM+tB5kf04jyPd4hJiDErmEpj+XPMbenW2SiX0ypn+hsad3KKvrreVl4jN1XXlmyN077TPb/W6dzpTJ2/ro89+t7ZT82nEKd6DsxlDJvD/ZbTh2Os13/7ea5n3J9U/o544fuvejDiUd33P0eWumuqbVmdo6TGoBqv07VKQ/bl/s51iPgPGaqyUmXW/0YXOjlaOub2cmQnR/TwOKSTN2jiPqeToWpTOx9f5aPj2yZ/tA1tNIbvq9Phzh5U2zySh6FszffGS/rS6Ui1CSN+drZjpC/u95GxbcBU2BBkcdNeWSv+YOS3OM9Bn9UmwJNqv+CD50F8Xc63KodL/rbzDa6D1UY6Teo+67zb6LLO8VxMZyvc1ndy7TRjTcRc7g8Yp46hOT2O6dawZJOX5GOTHizZjEq/jsea222WyxP77PStkx23w0uxJutgbs2PnHgulFwLL56o+gTfdmCqJenafbejwI4COwrsKLCjwJoCOzDVThp2FNhRYEeBHQV2FNiSAn/+539+qzNVl9waJTz85rUm//wGO8+LW+k43N3gc+PrN+s65g8ZPEnhDzD85ptratKj3vA7eXR9TRh4wsM/exLOxxg9SKjXVrZ4soL9+d5qgsa/65LpXvBEwU3lzejhQySGVACmYmsriOn4XxMXnON8rDTelDir57usVPnoxNuLn/R9l7h2kIAXt1BYxPeazxOL3dq7pGids17nCSv44LSrc7JPf1DjD6z5vhYOOH+cdpsSc12CHFq47HeyV/da53K97z4v6VCX6GO+mqj0JGzV19EcPn6VLV+rJ/aqrexkv9q6pbGXzq307uhfbVbd02iPyPGS7tb5OjvYyVZNqqKjbrNHusy6Ron/JRfXJYDdnnTy5EV9nS3qfEJnl0ayvaVLHp7mD7032eTOn+qaCkwa6bEnrUe0hLdum0Y2f+Qr6z6qLvtDC8aoABKPGUbEW5JN94d1nS57VX5G+sWauwconf9PW70uuNa41c/7g1bG9yKa6o+rj/f9X56rmDaLK9mTxyGdrjN/LdxxH+bxBuvxB9/v+kBpk6/Ktet/WRBYz1+y9dWmc677YqcJcyWYSsXt2b3JC+pzjNj5t367vYOWea3Gyc4uAR4C+EVXoCmLLisda9E4fKT4ju99X8zr3SlivXNsnt2p1kWBXOtzeXxCgWYtXEd+db2+q0WjvF0w15M8zC5T2TlEnwFTCfCion09MENP1vcRgFLymuTdfhYJJ+Zldc+xyTd5HFUfRne+wHUfOTgYgKmqzkMv96Gj2Ag9CrDioDMVfPLYxIEkIxvfxS+ab/+QDmG58pEtcZo6qIL9+r2I24m1vd6f9maAURb8J7BO62IvWZSbcoEeaKwEMFxMR8fqMpEF1yrIVpGx1qKi8ewqIRnk5RACMiYIKzu2XM1AqfkGVR2vprm7U3Sgy04bV9ez/l3NyrI3TQf7hwHmybn3ExQqOxSgU42Tokf3HpnalO8EUPE5ZV1gqgQ33L17On388adRMP/ZZ7+LfasjivaqvT179nx6/vzF9M03X0eBNl2wsMsuC24T8ScrWZ2BRviAav+dRyr4Pzo8Dpq5LQpZmV/YMbuSFehH8wTodAbCuB0C3Ib8a98JjDmZXr96M8k/aW9H6li0t7/qIkMHFvE5aD8XqQMCWsm5rUtrZM8ChF7MYA/x9ujwKGRB+qi10LkFmlC8rzEcPMOYDvLQ3NDC7UcWy63tutsZ5wkADdcTrSnADTNxsaPYV31HjMy9rAAKxG7Of65hLLfLfAdox+Nuj39u25mUezqQUBDOuFyHXdD3Wr8AIFq31umdT/Al3441RfsEEvrLTyqYSnR1X8we4K3Tmi5ZGhM7SVGj08nvizz2RhYATQCsELhC4wEI0vjICPLh6/B4ssYano/ATtNNiTVyjr952YszV3Hi3EFPBilBK7KdV7fAVNofQL0VsGS+X7idb8jYxvMEyKzAVLKp+s67xmi9xCXOQ+cR9IV+yLaOa80A1jSXQJD3AkSaIENdo7WrS5P2JpuszlQPH6pr3xS25P6D+9FxSIBMAVG/+93vTB988EEAqDTG6elJ+InLqwTtCFSuLp1X1zcBTn/xXKCfNwGYgu5Oa4Fh9Q/513oABAmrAzjLfX7yXMVe+zG/Ok4JHExsqTG0d+ysQCvSG+1XeiRAC/YfoJLGlBySN4UPawDY/nR4dDjtH6rTY+5V5+s6rU06GZ0FZ9D44cHBdBo2RUCZ9KMCF4mmOqb7CNnV1PcEUiU4VeCw0+nO3fvT5cXV9OJF0lm0e/To0apbkngGmDXXchbznZ5kJydoDf8jdiJGju6SlwHgOT5SdybZ88vwxdgW8V8gO+1RY4QvCxBndjIUP7PjYsY82bHyMq4XUPnJk8dBY/Hvyy+/mL744nPBrqbzi/MANotOCZ5O/5H0y5cCaK36Dnun3yH/V7wsYA2owj4I6CUwlfYY/67XL1kA5KZxRTdk4+ToOICBml/yIZC1gxEFNnP76vePxHeAdyRToS/378ccmgse6DqBtkQ3yd8f/dEfTT/84Q8T+KwYaI733fYHEGV+wUbaCQGqspOUx581RkZPqt/yXENnI2us7vrGd/VegHOwafhP99U1Vnafmb4nAW8+dr2HZ88cR0ex31yLDSRuceAt/tT32e3Hv/d11fuMSh++d3/kvKh88vsDfe7ySx1vq++re6h/V3lhTX4ea6+88r04T6qsuHx4rgIbWvexijfn3IPnaLr7oSrv3R6hn/PB4y7o7WMR0/n6N8lERz/nZbe2kc4u6TFr2uacjh/OBx/D4zG/9+G+sZOXKqu+tkpvzvUY2mnCPG4zRnusYxM3+D06eRWdy/0D51X+djrY2YOq206zGofg/zt+dXpVj7mOVZ3sbCf86XSiu76ut9pyrvHfbrfcbzg9dX6NmV3foAv2nnn9vojxOtmr9rbKoI8zskcjueLabWzgSHc3ydKSzao0X81hYCrOYRzPN7j99OMug+i20x2/2Mmsy8mIbiPbVmVqG350clf5wR60HrdnGr/GCG5vqt/t9LCTRx+j8vddaNLRyfmJTlQ747bg2/fzm1821cnVtvJbbQ1rqbyscUC3100+y+WX9fm41XeN5lySR/cdNY6ruuTyUmWFv6v8VXvv33dyPLLDS7Qa+dDO11TZrTqwSXc7e1bpVGVpNGf1qZzHmtyPuG/tfJvLStWhTn+6uZdstfO78sJlqNOtpfW4Lld+1RzQiM+bfGDnv/CT3T0Vx/SbeyX3q3WPP/s/f7qrDd/k6Hff7yiwo8COAjsK7CiwqprYkWJHgR0FdhTYUWBHgR0FNlLg5z//eYCpagKgS8jVREpNBNdkjicQ9HBZD5a7n6Xknxe5ePJu9FBMY1EQ6jf7zFtvtD3J5MnwmjgYJSu6hLbm6JJZntTw9XjCoHvQTUFQR1+SCOyLB3rdwx4vioHmzsMVLS6vVsUVNZlV+ce83dj1XJcffV5Kmnb87RJSzqcqnzXZ6Q+itW8vHPaCAcaElr6Pbg91XfC/S276emsSS397sXKXBNOxdeHH+m3nHZ+cviNao/cjOmpcHl6Mkmf1QVVN3Na1Vd1w+vr+K93dRjkfKKJb2kPVkxFP/TznTx270q3Kmo/fJYC7BOPIWC/xrq5jo8EvJ2BTdbgmLqusup2uCeBqX7v9+1ydLexorGP+oHnJHnXy3sn3iGadvo/O9fW7/Hd2H5l6V97U86F/tUGV9t0DLK5ZenhXdaLzEU4P9zkdnUY+83ZccPttx1WP/GGq2xWPC9wubNKhkV66jvrnJVpWe8TY7gtHOuUykfNlwXXHW33fPUjbtsii2p+LtyromztTzUVtzmvm62jp+uf6tskvjh7Suc67DLl93Kw3a5ADdPX91Ieanaw6jTq/u+atQBYJgMi34tPlRm+SDzzF6q2sCbCIFUVxZfa1yc4rCRZSoWSOsQJ2BMgjeu+su5HMhXr+EMkBTm5/iGv4vsq1vvfC1OwulrtLgMnckWEuEIOODphiPgdT8X3VL+bjXMlsFj9TeCxAmeJNgQ4A9+Uo6uSTxxNcmHtZd/iBrqlvFCZAZwGqks4jO9TJmNubkU2o8riS/YPs4DCy224v9Rn91TU+V419I5afe7h5vN7Zcnws3+E7q111fa12XMXW6iCAnvi1rku+T4+tK91qHLWm0V6AqaIjhABKAU5K4JSu0Xn5VvgEOAFu0XcUgZ+eHkdxuK5TwbSKfClqvnPnJGJ8FR3nHlLf0D86kyXgaQb1RccpOiglDdRhKTuLIKdr4F908ZqxWAGEnHVbcppfzPKwd7MCZ8lIZEe+BBvp//sH6sAk3buYHj9+GsXQ5+dvowPL4ydPp2++TgDVs2cvouCfAnC/X4Rufg+InKF32AXkw31IlZHkv4Bi2UWrs5vIwLr739yBUPybu6x8+/4gbSJykXsQCOVoevPqLLpTPXz4KPh6eX09ffPNN1G47i+/2DtYd5IC1JKF9nMXxFKsHT5N91dzhyjvTOVFi4yl8wEgIIcAOvExACc8PuU+Ep3Ovd8GU8ELQKW6HhnVdTpOZxEHZgHMgQ/wDqCKvvcCzbXPSr0CoKI5HFCLLfBCaPcvzOc2A34BatK+8R10mRENHRwD4EV7C7DcDJDV+fxzH8dngSIl7y5H2BuX3y7GJXfiBaqA8hLskDqusSuNOO4+Ucecf+gc9shBXpWvTiNoqjmJt5A3feddu/Q9slY7GLBn13l8QIC+1C00wB0JigVUonEE3BDodB3vZFfCtGlpc/MzNo6YxEDf1vnz4upiBW4CcMba4S9deLSmNeBlzVtoq98uTx5fRHehwwTK6kcAkjWgTDb6OuinmOrVq5exR4FutRcBqgQ2+dGP/o/pe9/7bpxzcHgw3Tk9nd6cncX5X3zxxfTsq2fT11+/nE7v3J2OT06jk5c6VIkWmk+0EShL65Isq3PRq1evo9OS9qrj2RnoIEBW6oCk497lhBdMqYOiZDxBO5fT2Vt12EqAErZAc8on6Hp9lx36Xq+6D2ls+Mj8oqHGFJ3Tdgo0Ok13790N8NbrN6+jM9frV68yTtrfi25foWsCPh0kIFm2WD7nqy+/DF8tIKvAbPodduJSa1WcNiWYSgClw4Pp8Eidlu6G3/z6m28CBKfOSxrz7O3Z9OL519P+wV4cf/DwYYCiXr56GYCnAAadqvOYwEmH6YNFEwM0A4S9vDifjg4TTCU+aTPZfUpxwX7QHwDh2l+tY13RFFlMG6VOWRdBz/feezo9eqQOkHdDNl6+/CY6eyUQTTSfAdfzSwOkX2n/EkglvqkLF/4g9Xcvwdiz7XG/Fp3KDrJ72OoFG3NHIDqTanzAVKFHR0cBctKP1vnRRx+FrITuzR29HIxYfRT2RudLrjSG/snnar0OagPUr3kFpvrud7+b8fv1zXRoHZ5u+dQ5plvZrngOQIfX2/f/XayOPfM4WZ83gamIZ7pYx+N0bCi/uQ5bz/z4/YjHrTu0PuulDx4/ua9k3cwJ34lx3Qcwp4OTHUyl4/W+3+PtLkbDv9TvfN/oxdoXpH7U40435vXfvj6n42ogi8uW5qp7Gq19tHcfe8SXbk2+Zui2LZiqzlPv4+oefO3IQr2Gc2r+p+Ndjd8Zs57rPHQaIN/83sSDTtZ8PK53Xajzjf5mjX7/WvXTaebxQtXtpXW6brtv2ESLurclmjL/bR+w7piRfjOByr4eYtdt83xOS7dRbrc4x+UM2ap86uhYack4Hn+6zfAxkc9qG6vMOG036Uwnb36se1bm9GTddc3623Wuy8k4v9w3jdZUbUu1rZ096mS32rZ6XacnLs+j9VUZ7vS22qxuXN2b187mjOW0R7dF55rL0rgc83X4/aHWwv2X06nuw+0iNqOjfbf/ahM6frj/qzZY5+MTsVGeQ/M9Qkun8ba2rPJlk190GdikQ3Us9yvQo8YFlQ5+715p2PFrG7qP9oAuVr5UGXG/OLLfPkadz/WQ7zq7Wv2w68w243N+tUfMRZzSrWGTLjD2Ev+gkwO967q35aHLkutuJ/suW5xb5WjEk2oTl9brdpk5N9m5ahs5H/u2Dd2Zy/NunT2t6+vk3mW57t11qdOJLpbp/HZd29IeRz6+05nO3nU2tfo1/Aa5vZE9+MnPfrwDU42Iszu+o8COAjsK7Ciwo4BRYOcwd+Kwo8COAjsK7Ciwo8CWFPjLv/zLfC/9/MC23nh3N9o1Ock1NTnlSQA9dFaxlI+/zeelG/1RAscLrf0GnGRAlzzxpHpNYPJ3/d0lTp0W0LXS1xNCjFGLJEeJslHSxMepD940Fv880ejnrdao0i+91n+LH6eTJ8lrcq/KRx26JlM0bvdQcSR3lc4uVzUBSdGNzqFghaSM00jfe9J7xNcqU5sSU1XmSbTWRLvvibVwzAvmfL4llnXJwSrPnR1gbgrP6kMPpxGyiSz4A8Iqt9XeIJc8YOn20iW/dYy35fv66/jOp5G94rjvCf7wXX344fzskp5aR6tnTdH1kl6w/k4Oqx2ElpvG43sv2Oxso9OFdXSFAi5jVc5HslXX2NlYt5dL9s9p1CVoO5mqetHtoUsA+7Gqg6NE8oiHS3rr39W1Od+XkuQao3swueS/qr5Uu1blvtqrEV+rXDitfA8u5/UBBUWWnS5UGo3kYOk8X6MXGlT7sulvf/A7kr31OhIQ1NnkTierTI5ilCpz+js6T0ZR4hpo0sUPnV8era/ydURf38uIN90cSzqSNhokU57pxR3VR22S1aW5MjZJEIQKSAOMdHU9XV6riDO7PN3MYIkAwCS2Z9rfOwgAhb7jvOiSI/CF3oY/A6sCjKHuNgGsy5WocJP9RGwV4LoEIaloU+dHma98jQrzL+bC03l97FfXXkXn0YvpQsXBl1kAqJo5vXk/P2fHrcqnSk/9TYEm+liv45pauB8dDdTtR10N4p/Wm10gYv8BRFH1twjgBdxrMJXOmgIYMXcSss5U4f9Et+skdfBhvr9Zss1uJzu9Gdli4tXp4PhbOuV2tNrbGkuhD8Sht2wjSs06AAAgAElEQVSwip3pVmZdY2vczVrw6RTodzFIp/9Bg7kTVN1vlQ1iI81JwUiVgY7u0EGAlv29BGHoBzCVfq8BVgmuEidVqCyZ197WYKosFhfwRl0t6HyjAnUVMnNerj2LvrMDHB3R1sW8dEdLAIjumQQ0UEcsFUereDrBVFq/vssuWtlFLXXnKgQu9Dzkkw51aZvoepVAybQVoefTFEXmWuP5+VkU76vYWgXk6hDx5PHT6KCiAuqXL19l0fuJOkVlAbvo4yA09Bh5Anji4B3kxGOIGvfG4DcJbBOQQLRwEAtxJp1Ucr7kpfYPwErjhnkOoMZaX/mewmoVn1+dX4etfPjwYXSwODt/Oz1//jwAVdynhWzLph5kBxz2jnzKxtV4BZsAtk3rOBYgIzqRJB1TBhM0prEcTAU4xHViNd+qM8uaF7fjw5Q9aO4v7gAk4x1oAEBob0n7BFbw2/0mx7lvwh74OQCavNDZr0NHvVjmFuC26VKdoIjTW/FK5z8YW+sSPaXDDqbSNWsAQhaUYh+4rzs+zgJyvw+A5y6/7NPlHJnxTkeyEQ7uDb95fR02TCCEzu457ZFhXwN8RE7Yr/iKzug77JGfB90Ai2p+ZAT+073HY2Foy/WsEXsQReABZBBYN/36bTCVOvQoJ5exoNQ3uwMmuHF9i8qjNTqAJhA8x6SrKgY1qVfXlvZToBZ1mkzAIMBF6L3yo/MBAH2eR0iAmMBUAhWlTgCEyctWrTYD1PLy5dfRjVBd8tT5SZ10/uRP/mT6/vf/aHrvvSfT+cXb2K/4HrHT+fn07Nmz6auvnkUHQIGpFMT97refTZ9//kUcFzhGtBXYRNfqbzpTwUPAVNrTm9cJ8qVrIvKm2Ed7kHxDC63nzZvsOoRMAsiR3ohugPTESzrXiUbIpY4j97pW1+WLg7JL3t27OnYcYCqBg2RbI/6bbiZ1OQpdE6Dv8HA6OT6e7j98GPHZ86+eRRcqCcadk5OwwecXl0G39InpKwSGPTw+mo4CmJV8Oou1HgffFBNrf+r0FUCy05Pp3t37sT75cHWyEhcFlM7ORkfT5VX64AS05T8Bq7QeganUMfZQ4K4AU8mf5rX6Xe0nsWv4pTl2ATABUI1OXwLePXnyJLppCdx8dvYmYuh4CcK1aC6wYgISda2uk1zk9anHor/7FMU9h4cJ9sJO4EtirP2D9J+zD5WfE7hdsGbNAWgcoJOAVOpMJdoLBKWubOz7fAZ3Achx24L/5ph+J8hSduEwZFbrWoGp9g/i3kG68vTp0+k73/nO9P7772dnM513qO6S2UkRQB+6ru5UWoM4l3FV2pSal+ju/RjDbT0xMjaYcdzvuU/0mNrvAdxWreS3gIhqPI7cYGe1FWIx/Jf7kLon3wd7wx+jR/h+j0NYh1+/NB9rwD+wV7e3o7WNrrnlHEvXWuQIOnZr87lZj99rVt9bz3d+rePP212pK3+3oZHTys/X2iqAzWO7eq7L32jtdT1+jd/P+ZqcRvhJ97GMwXncm7mOua516/QxlnjX8XBpTx0/qhzVv6FxBVNVmnjsip1f0r1u7fUeeiSDHc2W9lF1C70gnnGb5TEO9yD/XDAVuuvxlOuzy4Q+c99X7VJHx2pDsEn4L2J0n6PTUwCkI1r7PCM9r7ys/HG/4fe2VW/8vsJlwfdSaen3l/CxsyGdXrqujHRjEy+cJpVPdX9uE95Fr+HhJn24RXfl4QSWnl/e4Dzq/Chyw3fVzjl92DMyi4z4/NU3unwjA5Vfo5hjtO9uDqdx9WcOpuJ+rsocclev3dafLOnRyF53tmvJL1TZ6egwWofr0siu+Drf1dbWvWx7PXpd/a5fX/0icznP/Bh0QbaR01Hcts1aqw57LFht+1L8U+3RyBZVe7mOddf5Up+3xkQjO8P8Vd/r/pxmvh+v7dnGP1WbvK2cVJ54PNXpTdWxaptGfkB7q3mQbu7uGHOMaFXX5Dzdht41LhpdA6/ddrmN7XxZp18jum6ySVWvqvz/+Kf/YVcbviS0u+92FNhRYEeBHQV2FJgpsHOYO1HYUWBHgR0FdhTYUWBLCqgzVZfsqUk9P8eTKDWRyY1sTfbqobMepvtPN4cnYfjek501uVrP529fhydUPKFQ1+IJzkqTUUKg7qE7ryZr/a2dfNe9gc8TVJXOXQIfvtTknz949sQHtKjJGD2057wRvSp9fd81uedJnU0JWB+37t9pXRMslcZ87+sXHUhc6Xx/ALQ0r8sYtOJ3l5xcoo3LItdyvv72wr5KU671Nxl187tcV7r4XrrvOv7woF/f1QciVeZcLr0Y0WnSJdqwF9uCqVxmKdZmjqobHc055vvhGHLh/GG+TWNXPdV1rmf6u3tg3pnrUQK1ymCXTNyUgPT5RmCqOq4nUze9TavqjK+522v9vuo+f4/o3/mN0TxVHiqf/XtfV0fTkT51ujWyI5vWOfp+JB9donqTXa1zjHwzNqDSSOd38rKJ191DlZEPZQ8UrtaxsSHV//H3kt6N9KXT50rLymv+rg8vlmmcgCDG7ujb6VBno+p5dW8C/whMVf0LttwfAjrtOjsz0qXq26oeVR51vNxkM3wMFWhS/Ivsun/3ghGn8Sa57fYcbw0PyE/SMeTx6jKBQPoX7akE89mPZkvRdUdgKhWbqkPN3GdI5asRcwrMFGAqFabOYKrrq+lQb/c/zOLZlU+aO7qs3so/A6JiH/t7AZRTIWctvEc3NA5FzRTw6Nj5eQK29FNjPrf7rEPj+9vundZVjiiK1jnJo7lQVICFKIZNcJfWLjoCSomKjLlQ8eJcwK8s+F2DV2a0VKw60UYCrOTP3nQlMIuOzIi2zgZ28U53DPkcfReFUvtHrQ10+rmcL/ld/y7oNoPCXK/8gTq+BfvM9VHAWjrboVedL43xY7LbD82dp9U3EFdT6I3s+Vpq0ZXOOTw4mo6PEkSkMRN0kJ0eKNbHZlOorOMq5pXsqrvFndMsDD88OloVO1NErS4kKnKPYt8VAFHylcWXKYu5z9yT5DPXIL2ju8VaX253pkpZQB6zoDZ6ukQXJwCJKcOCV2V3ujX4IIEICeTh3jhBktLRyyh0VweRBw8erTrhCdAlcITWJ7CV1kxBcZUn5B3ghn4Ty3f3j/Dhlt+61ssKBDK4WHWPUqcXFX2LTtAt5XINZNDcWcCfII4Ak0X3MYE0kua1YEPHDvePppOj0+n+/QeT3unx6s3rADeo4B85U3G3ABKh3QbMQC4BU+lv5C72K1De3EksOlPN3W08Pnd585c0AIjBX3isgX3ju0pbQHy+fngGyETF53wvAIQ+p10+v2VnsR/wseqag4Z8Pawf2lebFLSPTi7JH/cRabeTZ+ztzp27071792+Bc8Ln7a8BbvDYwbT6LP1V0T8FlXSy0jwuw7kGyV3mI9yHu+1zOwMQQD4Qvde+JDOMTWcquiTBcwdTYeerL6txTb0fpnAO/6i9AY4DoKD56TIE8Atec//rOgLwS9cA9qrzOmAEoFLKQrwdZ2U/zs7UOUdditTFTGAOdcZKHZXdSUArQNK0VesuMthL7PPaF4suJ6enAXCE3xQDV1q6/yCWdz3FlwEA0dpEO+0nO7adRgclxQsAh+h8hW1cd3B6Nb09Pws6/PCHP5j+05/+p+k//z//eXrw4H4AQL56/mUAhURXdacSeEjzvXr9enr+4kV0DHz21Yvpz/7sz6df/OKX03/9r38VIF2BXAX4lBwnWEZdFI8DeCP6a+06LmDt69dvomuVwLDIUwJizibxA1BugqTeRmcqyQjdpjSOAFv6DciCcfxeAxoS/+lvrU/rTflIMJXst/zH2/O30ZXqa3XTujifLi6vAkClzoyylQLiCaR8eqpOXFN011Kchp4KuCSQFPHJkUDNASzan+7cVUcvAXzC8833Nun/FOvK/kr+0pfkGwdS5qeglfyfQGbIqLpApT3IWFh+U3485eciXyggX3MlMO5e6Dvd/aqtBtTJPqCbrsFvIXsC4AlIpd+SE8lS+IUZmE1eW/xBl7/++uvwVwKLYduwm1qv9n50lLwkZiL2DhDj/kF0psKfiheK7fWfYmXJDrYtgHZ37k5379wJuujvDz/8MPRFewg7eHaWQKbZH7qdr3FjxLHWCS9jkzVg+c3r19Ojh4+mH/zgB9MHH3wQcinQlYLy09DLtLPYWHRXspRrEAg6wVTVp0CjGmPj4/1790U63uWj4CH89djD43AfF73yeN9tLX4IX5djYifXo+IniLX9t8/NPkQn8qX4UHiDHXXf6GP4XN08vidoW39zndtq7HTlRze3xxr407ouv66u0+eo9xfOi8oXv7epvhn54hr/vq4FWvtvzqn8dxp14zAGOu17666tstLRojsHuXX+VtohX7fi4Pl+h/WNZKnjX0fDuqdOHpdkqKMh528CU6GHxMt1Tx3tq05uI99VZ12m/P7B9chtHOvEtvp5HEOH/neAqSoQq9o1v0fx9Xd2YbR3Hec+hvs8txk+B8e5lyD2R1Y6e+l8quvfxq46/V2O/Np674ft0jkuS+gRuu16UO/3fE/su+4TXnf2esk21u9Gfkbr9b25XdjWLney4NeOeOedqTgHGjl9Pa+Jfar08jX4tdWmj+QHPrqO1Vhh5AtHdrHjma+70uVdwVS+t2rPR7bSaTPi7ybd7nzf6NiSv6zzdLq7ZFN0/SYZXfK7S2NXucEuY3O770dyTqxcbQFjrHJfzcuKl+S321uVA89/QF9sSo0fqs3qeMceat4ZWa/xA2NUf9vZh06P8BvuF3yPbrv5jA53+jfy8x0/l45tksuqm6ylxs0jOap2QtfxAorRujob4DJXaVXlh7VVH13lgnHqfZbzuq6lxn7Ig9vYd4l/R2v3tbp96WjDPhhrB6YaWcvd8R0FdhTYUWBHgR0FblNgB6baScSOAjsK7Ciwo8COAltSoIKpRkkBv2GnkIcbXKaqDw/8e91c6wFyl5jy5Ih/vykpOErcdA9ll5I2XVKhJkl8jyPSeoJjKRnoD0drosMLl2pSsSZQuocV7NP56Ik3T9h0iREVImTx6e3uDl2ia/RAptKqJlPqw6uOVn4ODwWgDUlM50OXwGUPjO90gLbbJKurnC/x32mylETqaF8fyvnDUj/fH+5WfdkmIVnpVvlR/6ZYcEmvqmzqb3/boutTlyhlTUtgqjoGf9f18WDB9afKmP4WvWvisNoJTzBWO+dy4UnSajvqw0pP9tVkpK/TZbTaKLeZlV+dfC4lm0e60OmU65KP2elwPTbyLR1fq52qNB3tufMv3bnwxPlWiyY6mdlE25HfGNmMdz2+RMMRD3R85JtHfmqpQKA+1Kw+Z5Ntrfrvsu1r7ewUYwM67XjkPPW1jR56b8sD14fRZx8LG1Ntssv22obMAJzodrJOZWzSoe4Bc11D3V90nlR9+zyPfvuDFv9cfbnTU9d1PsrX7PwcyU0ng52N/NY+AgAxd9Gci/X9HI8b6rqRI4+3lmzsrRggOh8BCFKt8vV0peJ+0TVbIcWP4qgoglThYCAqKCrl7+zCoWtWnamussON1qXC1qMjwFT59n/WQQxOQQJ2h0LRJTCVFzvrOhVR55vk12CqKgPMzbz67Z00nNZVltZFEwKKJGAqgYPZDSP992UUeefaVOwNb+ncBTglu/rkOhIYk3OvwSszxmW6EGjwOl6VG3SrfsDpyefOV1Rdr34RWb2a1kCRbhyfT9/7A3znI8AHeB33CwtgKpcJdJKxKdCsNojzPP5Z8XjuVALNuLaTKcbhgTAy4bE632kuACo6T2Cqk+PTVdESD9h1nnjrnfoAU+m3AEaAFSgw1xySG3X2ADxERw7Jdu6B7j63bS0ymMXmadPyfjWLuaNr2tUMCpoBPCp6ziL45MyKRiG/lzMejYJhgRPW53onGNa17s6k7hOpW69fv4r5VSCNS3AgmNalonLv+OS+D/4BrkAmqs2rsZbLaXaHy2412QUuO0ut45yQvtX+KdjXGF4UmN3mEtzkMYz7F429f7MfXbkEmLi8vp5ev3mz6vQBSC66yASwMvmJLq3GnQd1GY97xoS4ZVH53n4AMmSJ6z132sQ1WJQCAXxG2PagR9pv7j/c192OgXLvAELopKNzHGiE3Ca/111I6PKh+bwIEbAatKaAweOOzu5xDF5AQ9GXwnlfVwX4aG3qTKV/3ukIPjAGcQX0wX5o/4CbRFv0k/1xf88a1CVOe8K26LMDBOt9vf4GjKLx6Q6z6v4zA9To9oT91nWcU2NFv1/oaIrNYO2A4LRn8ZP9CnigfxxzOXJ+uk4mYETgp+zmxH7dXrpfZi2HRwfhYK9nW5q0lm/NWILrGV8AFtmp3PvcZSjOzdUkyEpg0wRgua3ROQLP7B8crAGUs7xCX+ICv7fAHzgPOc/57bqvNQg0E+Cei4sVMDP5mTFW3ttnZ6Cj48Pp6dMn05/+6f89/exnP51+/OMfT48ePZyOT46i05BAq1999dUk8K1sQnR8Oj6eHgjQOe1HZ6nPPvv99I//+N+nv/u7v59+/vOfT3/zN3+zAuzIHole6vIl8BI8SqDVaXYlncEjyIFoRzervYhdE8wokNP+wV7IyCsBnb7+egVKxb55ESo04npkX+eITwIBCfCSPwnQCR5HWJTge/mZNzN4S52joHW2F0joO7qRYKarAFwJWCWgTrxI4EadrNSVKDv7Sb7VnUoALa1R3VIFvhRN5Fc1jnQ0u5KmjCWIWSCgBGwFLcLPJngPO1Lv3VPGr+Kf1izgjnhCdyq/Dj1xoE3lDXZZ52oMwJ/al9bx6s2rSeCuBF8LGJUgOgBvAs0JEKYukupSJT4qFtHeMpZT7JfdnzLW8Q6TczdM6R0duALsmH5GnaYAKmmdAvU9uH9/un/3Xuij5lHXKI0rGxR28O3b4AH2lfjSfZTbbp0rHUAnXTcvzy+m9957b/rRj34UsgVwKsBUx2uAmIOpwq8ciueK+/dXYCr3Qz5XjZ3hD/7c/+azA6WwS8hJjXWxrbdjj/6+29eFv/d7hbXPTR56bONxg6+5xmgaw2MIzQmwL2Uu85R+Xt3Dpr/9Htvjt44W7nveZVydW/3mputdBjgXui2tjXmIddyndPLhe+J7P3Yr5rWJfSyXl6W1wTPnf73W+YFcVfr5PXc933XB9z66z0O/uQ4fO+JPnW9bmeiuq/TeRiY4x/N8Pk7lt8dRrp9LfHJdXVpTtUfIbLUzxP/IpttNp5/be8b2ZyXsBfnh723pxj2J0ws9YQzXU77zfXZ77ubHh9X4GBo5jaEXMuj0Qwd8zXUNnQ4wT6ebfj33MNzrVd13H8FaXMagl/vMjpZVT0Z6tEmftuGF67rTe8kHsbd6rdOxys072YiIK/MNUtXndHYXO+T2fGlfdYxvxYKzD+7k2/VpJN+b+FXpVOXIbTljcZ+F7IxsV6Wz06HSpNq4ChAb2eFujnc5hk3rbF+VQXiFfdlE2xqXbDrfad3JaOe7R/K/jY+qOgkNnBcud+5jN61ltP4qT1Wm3Fa5DXQ7Vde5JGeeQ3J77fGG04H11N8j3nAtcoQuuE50clRtctXfjn/VVtd1V/vkssF+K035u66XvM8SrZ1Gfm/CC5Dexc5W3rh8uf33MV0PO345b0Y89ti889V1XW4v/bPTfqTnnb+outbFsVU2fvKzH+9qw0fCtTu+o8COAjsK7Ciwo4BRYOcwd+Kwo8COAjsK7Ciwo8CWFOjAVN3NODe2ShpQAFFvyOsNvX+fbyE9vlWAMUpUeEJiKQEyugkfPcTgxru74ffkT5ckqEmJmvCpaxkll0hoaA5PgHKcB6fMV9dakwn+EGkp0dEljzv6BZhKBREz2ASadQlgTzhRCNQlwmqStEvmVfr7/n0NFHXUtddkJXTrHmjXBM9SQrCeyzo72nnCcUn9ukRSlXkfC9kY6YuviXE6PtQ1beIL50P/UfLMeVf55nP6fF3yT+fWJOXSmhmvPpDxBzOVX34NRYTYi46OXTFFx9uaRHX+dcWIzh+XP9dvTwb7+H6Oy8RIJn0ul2e38x3dK799nTXR2clAPcY19eH/SBY6G1r1sUv6jmTGj1dfoO9cDvzckW2vdO1o6/rQfV6yE90+kIltx63+Y8mfsn7sTZVFjwEqLV0OK+3cJjnNGG80n++xzo1d72x3fcCqc6q/HcnriOZ5PAs1+X3bfvJdnpndc7Lg1P3yeow8h0L0/J1FU1484bLnvGOP3UPUkT9bXS8gFfCMGeCT+rAGpty2B6RW+B4wQq4117sGFIAoSvBCdrXI80QjFequ977m1bqzVK5z/aZ6/l7zJjsieBG/Op8AvujoVGUZ/mt+t2XdA1Dm5TsV+SMPWWoKKApg17qLRwCqorAgr1nbuqRD7mIGrs+ADYqdj9SZ6iALSW/zQ3xI0FX4llWnnb0AZalANorzZpBRAETsbdSr4vbYhwpRr6ezt+dzkfUaRA9YKYg98+z/Z+9NmjTLjiuxG3NEDpFZmTUPQGEssIkC2JKghdhmMrb6N3LbWje5aC1p1tSujQRhspYZmwKqMBYKUw1ZlWNkzCE77ve878QJv++LBHuHL2GFiPi+9+7g8/Xn5zkBKeBrFvVmIWx2tyCoAiCmiwA8RAetvk5ciyJUvN2f4BJ0ArqIrlz47rR3H0hgV3TpAggje+cmpUOnAD7Dm9yzEDcKfNm9qzdWwi3HRyjKbe2ig6lYFR46CXANZJ5dm0Ar8qdzt3MzsXH6Jn35PT7v359eJK+r/9wm4m99Oyd5ws9Z1I+1RvFVB915/K8xAu2Mnn/0YbXaaOqkFqHGWKB4r573+EB95kKns8hTwVvcCwtAFQDAjjco9NXOVLTPjN28MxXmRoEvxs7uHCl/l7ouXSQoj+th8XIUqgGA1+0R7ROKtZN+Lc+06PIm3Y4ImKJ+8TvYsI1u99CJZUJPtoso8EchcRZML+xjVRBHG5aF0ig0zjMhfQaBAknb9C8LXUsAYaJiKakL3XU5IS+Up2onaZuuyik6lKAjzG4HMaYPWJyrtCPgwiZgnAASrPc3ZLfsrgZ6xcs6Yi8Lf5ImZj06/WFbkWeAXTpGJx3Yg+Q7isVRqI89g5+wdWmBL3e9or5qYSPkGqBX2Bas4eaNm/FTfQBpgs/YEcgBiRq3UD+d3ox5kk7ZlYtgJRRK859279LuO/ge37HjDtdIPcP4XBfWQwCT6rueGfQMjbFBF66HYCbtoAR6c/8Eb6hdiw4qa1mwzz3QJlDf6WM1HsE6CArC9aQz6cGuKaQr7MD2NvT9IvSfcyktq0I8XTvmI+gSv3McjKW2krxXmVEdqc5X5AO7X+F60IvdgfA95JUFM5hbO1MpTT1uVfopL9Wu0tZRlygnmScBIOq8nZ0mkCJpmsAXzOtdtOCbJ5vX/U4AW6CQFwAmwc4D8LPZ45aMHbhudJwBmIryxbWx0EgBA4zJcS8+17gXn4E3BLzgWvIbfIS9PHyOjjuQvZMAMcHOJI2yaxFAUrgHwJJ7919q77zzdvv3//6v2ltvvRm6+JWvvNNefe2VmOOzzz5tP/nJT9r+/u0A+6ATHkAqb731dtvc3G2bWzthKw6eHbTf/f4P7a//+q/b3/zN36SdX1vr3cIyZqX84ifANejgdmMPP/cmUA6BNWnLE6ADXwHQzq1bN9ut2zdjXQDifPbZZwHGAUBnij+lGymuISiQoGVcT9+BfWAdKbsZn21EZ8MEbGDN0GGAovATIDLoG9Z4dnYxdf8CLzEOzwnRGfH0rB0dZdcjfL6+vjntJ/a4tRV7Ozg8bE+ePmmvvfpadDMCjZ8dPGuffPJJ0BRdsaJTVcS7KVv57oE8M/B8cSkn2TumIa6FL86usHl+Ah0CzBVgpdT3BJ1B9pMGaUcW3YAxIfYNWcJesW7sL8FnG0ErfI/xnzx93E5Oj6duW7gHcgZaY2/UcXQdA6AKXaoI7spYDgXHG9kBrNtA5jUTjLbWjk6OgwaQi+PTkwSkHWZHKsgCwXLojnbn9n7bv3079oW9Yx34Fx2sOl811+XFvbiPNgX75PrBQ+ruFC+ub7TXXn21ffvb3w4ZYVwG3mxvLgBitLEYe7uDdNM2XQZT0VZwftpej01oLxw0Rfupdpy2kDGNXuPxDedRO6zXcFz1u4vYhzn8PP94XMDruEf9XmMozEE7GPq5kfLGmJH8gTzT3+oaNXarfFQV2zl9fbzqHl4zmkPpXY03+ox0uc49yi/Kpp5LKCeUVx+ba1faup/lOjhGRWvO43TS+FHlRMfkfBU9KWf6nfp+3R/3prkB5c3leC3PItwTY7rr0Ly6RmO6ZWO8CH+VNrpv18/qLKr6VdHWZR5/c44XkX/ynPcq/Ulf2g3Kmc6VoNK0HZThCkxFm30dXXW7pvaeNK3sEb7j+l90Ht3rHB0rXtDm0VZTnpTPo/VUfNT9V75D5V2/57q5l/T9GdM6vfQMr9+N5Nt10e2j+qmRPa/ssOqF77vam/oPtyXVvL7Pyt7Pykog9etyPF8fZZOfuxxV9k5td8UrlUvVO8o5zy8ul3O0qXg8RwPdh55tRrGJ2j2lReWbKn7MnbkrGXK+V2NWn3Evbvtc1j2O4zPQObvMfVd0ve763M9yHW4fr6MHvh6XAfdBlDvSW20Iv6v00+OBEb8qmVL5rmIbt69OH5cvr0mp7MtI7q/jA5Sm9AGa91AbWc2jdtfpNLcuHXfkc9RPutyoPPN+XQvjNt9LFVf4/Mz1z/mASl8r2ziyr1UMMLLrlZzzWvWXLtOURZdnXZPbtkr2VUZ1LdQnfqZ5pYp2XPNf/E/fX9WGV4K4+mxFgRUFVhRYUWBFAaPAymGuRGJFgRUFVhRYUWBFgWtS4Ic//GGWKmqBYL/XE2S8RosieBjmIdkfHvB7PCTGQ+cqEeyJC71GE6d+L9enB+5RQs6Tf35gV3JVtNBDv8+rSQQdRxMQvF8TTkzAaNaBLNgAACAASURBVEJMecEHrPjJBy/6gE6TtPpAB2P4w+VR4qQSk3UpjNbkULVv8ocFFZrocDrqGqr1VDzRxFUWbGTxpvJDea7JmorWyhNPvjm/RuvhmlT2q2Spy0KV7CPvNdnMsVQv/PsXWTtlakQz/Z5rdl45vzzhVsl3pQs6V6W3Ix5U+qlr1cQi6VbZGs5J3XK+VYlWLRauHjyqnFXrqIoRnX6jZKXS1XXcaanrUNkd2XfK0DIdH8na6PM5vlPe/QE0+eD3Om1dVud0yumjY/ueMY/a08oujj4b+ZwRHeZs33Xm1T2rvVP9dnmae6jkuoW/6WdUnkd+sXrAwWtVB/l75Rcq+6Z+kfe47fc9c9+VTFfAo3l6L97Sn7IU/x+3VL/r8+MslMziThTtXdXHxcxZAIrrFkWlqpuqv9wv6aUPYtzeVTY7ZkUx3wWBTeysomAqFqVepk7aRgBo+Ib7BFGg4C/pQjBNxpPYE4pxqdu4bgGmWnQzmZpLXcrgXAWlCMWsK0ICCrLb0dU3jCtdKpul99AvcC5/cI8CS7xtHw1boutU7zjlOhSgdNCmFzCdxtv3AShYu9ytqt+ofifkATFf7yAAoFDwMgiVRIoi6V6IHIWkHQRC/rKbTtzX6RLFqP0t/rgXe8Vo+Hl0fDTpfIK0sqDZ/R0BcgGQ6l0KEkR1Wc7DhnQw1cnpSRTlovAZBdsnJ0d9TdgICuoTTHV6mt2mTs9OAkiFQu3saAO+ovA0hTcKkLG+c4zbwWPn7B6UNIKIotgaBcEJxEqEY9CZLwrogDP6Z9B8slsCkFtob8oXeDvJjCj9ycWiA5bauMre4TMvpqIdJaiC9i/BQNmhizqtcQtlx88G6htG5wMvekgluqxHOr7OoaAlPugkLTVWJ5AA6yGYKgrA16AfKMBegGG4nuxwtADIgO8JqsnuBrQ1PA+knib4Tvc0FTRAzkL2wWOAetB5aiv0E/+ieB9F6r3AOouau41aWP0EAQJIBRnoPydAHcY5AQDmqBeCs4AxlTy7WyUwkjrjoNCkG87KWVDLvS66wKWdzU5H2fmO/gN0pF9Qn0x6aJGU+gaNX67EMhf5cg100sjC/wWYKuUaZ03aJNqB1Nmdne3phSGbW5vRuWR7Zzs6h4CF7IARXXyiK10CKM9Pc46wbx2QjPEIWJmKvINvJ2E7QINLhSBikKl/Ab7qwE4AxF6689JUzK56RX/Bl8YQtESZpg+mbDFGIkiID/nxfRZJLsBUvEb1hfcTiMGCPoLIogC//6NN4BrwkzrgRfK6ToJTOBaBaaAlCt+xHgUc8XquAWtUcAz8IDrraHyuMZ/6DawP84VP6Gd4LYQgfanvCxuQcgQQA+RMOyESRMlxU78WoGPSl4ApgnEwNm0Quz153O+2W2mtcTWuI48J2OI6QFOeKbQLF2WKvErfJv6k+x2nH9aogFv8rSBV0nZB37W2sbl+qTNVdnJLH8eCfXSMWcQEZwFmwdiIV6ifjANgk/A9QDJhG88v4roEPp+34wBepZywuxFtDtZOmaIsKzBCzye0Yxp/qIxjrpPj03YUnalO2/YWQFzspo55TtqzZ0+j09RXvvKV9vbbb7U33nw97BRsEgBLf/VX/3t7/3vvR0eqjz/+dfvv//2f2zvvvBNgn48//jhs+Pb2bnvjzXfa66+/2fb37wSo9Oz0vP3H//M/tr/9279tv//97ydgHNYCnWChJgFi8RKpAJkk0IT/JXAR3YoScAT5xnd3795p91++N4FqCZzR8yn4B/rieoCt0MVKiykfPHgQAB7oLu0N5BF7Ar1u3bwR3Yxgk2G5IzYN4D26i6XNhn+Dfh8dwS4DsAZwWIJ0sFasH2vCNRnTwc5lpz3QArKCa27evhn25cGDz9u7777b3n7n7QCmff7g8/bhhx+2o8OjiBMBfgpZIbAZ/j9AR4tOkQBcUTamYnEAT7a2E9wcLy7IDmHpI7JY/vlzAL4S9Ml/4BVfcJD+jfqUHScTTApAHzpQAQi7GUApdMXEywDgv7IjWZ6j8DvWD/0DPwKYFi8Py9hCbVoAiqRbGW1r2rK1ABE/e34QNL9160Y7PDpsAGZhXICj8BP34HuAqQCk2r91O7ZGW5t8OGonvQsffQxtnZ5r1O6G7vfumtwTfQbk4t7dl9qrr77a3nzzzalTUnS9wnp6FzHQRAG2sDFYa55FwM8OmOvM4JrUv+g5jfEn7dbkz/tLLfxzXq9xIONl8l/9vdtf9bUVveo4e/xSDvJFac44jeviuZOyoJ2pNL4gSNjjNI313V+5f5PQ6NKvHhMqD/RCpZ2PpfeM7tf10f/pOHP36b6pb4xBrsNTXuOx8NwY1R5HNOD69LxV0URprb9zXS7/GmdRnlQP/Hunp+vCHJjqyhmgDza3Jpcdn3+Op05fjuU05B6o3/o9ZXykBxUPGUvr2kdy6NcwfuVaqKPUZ6W32hy3ZeT3CExFvz/S2epznUPp7vRSWkUuyHJn15nTbSdp6nuu5IHr9PPNnD2+rk1xe6VzeKzpOQ3SSc/QGq9z3eonqnVVOqF7U9l5ETvquZzROnR8xoFq5yq5Vz/p65uz7ZdsQzY0jX8uD5VMVddU9FTa8R6e86Y8j3SmUr+nZ/X/UWAqpXv1O+nn8qa+Q8GzeuZz+a38hY5TPQdwPzvnYytZmJMPlyP3h5Qj5dPI57m/WaZLaltGdn1ON7kO/am6TrnVdVW2UfMN/F7tvsrknD8Y8cnpoD6+oi/XrXGm2irlEdfrfFRZHdFZaXFJ73sed5k/VbqqXjrPlo3t9Bn5Bvo2pYvHFu4LK39Fe4L9aS4G9zoITXnl8kSeUOac5q4PlW1RnzXyl7oG5XM13txnlE8dQ+fUmJW8V32q/MacLVA5dZ4pwJxnSvXtug+OswJTXSeSW12zosCKAisKrCiwosDi9aArWqwosKLAigIrCqwosKLAEgr80z/901QrWCVYqqRCdUj3ROfVREwWZfmhXpNCVUJDi6c9uYu/fV78zQSNJ2M8weHJpyoBt2yMKlGgNFuWBHX6amJFC1D8zdNKNyY7/KEAr3mhhBULdnvhqSZSqmQXk6X6cFgTi04LrnGUqHV5IM/8QZDf7wkoTergOybQnRZVAk6TrC5fmgjj2rhmf0BbqZ6uk2Prg3SMqcUFpK+um/e57MypusuhjjGindPYk7mexHP9dN1VulL3+LPiA2Vvjo4qn9QdTyYrn8grJkRV3ngdZZm8YJEHrmXiTm2Vr9Pl/7pgqipZqftz+zWSzZFcKJ9pO3EtdUv5XdlVtemV/lb80uso15UOVvbM91vJ8EiO/MGU64zSmtdWDxJcN9QGXlf/5vbxIgGK25u5Pc3JivNRZYH7HT1c0jmVhuSNyr4nwv0hsI6lxR2UBa5TH/RPb8UnAoegh/5T9+1yXfF3Gf3ZgWHEd5U/H0vp4/ervUsgSnYTwhoTdLQoUOe9pCf9BX7qg+GRb71sp9eAcslCxV58WNmYSr9pM0lXL35T+85CJ38LL9fitFFZUN11O3R1rQlESyBVFl8qT9QnjXRCi3T4kIw6MfGhF2vH96jxDrDUgk+qU5w/eZlvn9eC8ZFNueRfEduiCD+KlrP7VN9YwtY6IChBWgm0Clp1gAf3segyFKvq9yUgLsaMDjEo+kdnKoDS1qLLUxaTZscB9dE67+kJCm1Tbifd7mAj8h/fReeDXsybdO1dtQCWOM1uQgBEZJcLADL6+nrHq77xBFPF5jPGPzsHQIuduLiOBZjqMMBUwaxOow7wApgFYCysu+815u9AmknGCBzpoMhFhYgUwAO4BdAE9rCWReYJrlmAkhJ8ld14wCPGFVEAHd2gsuCWdi5AI1vbKcvoosDuYwKm0ofz5InySovLyBu1hx6jqEyGXHcQIGlBnz0VMXfZZlE3uz+oDNM+aCGSAlSSSjgTpoylrU1uZ1eIBFNlh6cFECvl8TLgK30G5D/vv2J7L7IQG/ugXqLgmjGqdkLJtWRhdOXX3OarLY9xjo8TSClgStxD8CPBkZON7UVsoXO4twMlUGAesgE963qOwmR2ddraBF0g09Tn7LQWOkaQRgAyyU92QkmbmTTqIMOwNSmz0z8gRpMz4isWFyRAsY/VQY4ELIImCaZKuQcIYwNyvZ2dP8A/FOln56XsvAGgQnSnOm/xGfYSxfS9uJ98AZiDxUMBytsAWCftLP6lbciON/wXeteyMxVka2tzu9176V7smeAaj09Ur8grBUtQljE2gV4ogs7OaVlwgf2xyxrXTH+gOq/6GrLS7ZLHWy6TWjBGualsA20w/TE7fEHG2JmKOQbMyY5Yuf4stCRABj/x+cHB4aU3uGvMwv0zliOgUv3q5Eu67SN/9bxFXSewkfRQ8IjGQ+Q3549C/w7Eo62iXwONFQCntPb4S22nx5gYB+thpxZcizkcXKdnR8qC2xfSRM+MBNdWdt5pTvsGnYjOe9F5Et3bUk/Jf4zJbjm6751t6Gx2QEHXIQA3CGKL/WxtRaeZMBsdLAh9gp89Pj4NsCLGSx4mMIs+L4DSAFzRrgKIGd2HFl0zcj9pl4LO0Y2ydypKU5Wfn7ewF5g3QGMtuw3Rf2DtN2/eCDDVq6++Et2eAJqCTfrWt77V/vLf/W/tO995L8BUv//979rPfvbTdnv/dgB9nj590nZ2d9v9e/fb7dsvtRs3boVvun1rPz77L3//9+3v/u7v2g9/+MP2xRdfxjzPosPSSXbN6/48+b0WICz6QPKHYCoAqhKwk7E8gF537u5PHa7SB25mZzMCJ3vXq5s3brTPHzxox0dHsV76sy++/LI9ffIkgEppP9ejA9Tzw+fROXFvd6ft7e5mzNLjNwB/tgHw2tqKWOz5wfP2/BDdv47SbkdXQIKH1tru3m7YTvrNLAZPW0oQF4BZoA06Tz18+EV7+20A014LsNOXX37RfvWrj3rnJ4CRAKZadArJbo1pv/E59QX0oy3DfAkK3AnAGv5Le5HAKPoC7WhHfcE6aYsIcKOt0nMWuo+x0B17wX+QN3TRAsCK/ivXR2A2umABnLobsk77yrghwNIb2eWK6yEAEYBivNjg0ePHbWd3p92/f68dPD8IQNhhB2lhvLDHm1vtzv5+u337drt18+alMyPBVIzRObcCGNVWkl7cK9ZGsJja0K999d2puxiuoZ2FYm70Lrz8XOfMzrjxScSWETpI/p4x2VXbzzNL+iC3+xxD/SDtJO2a/5yCAiu8pp2a4jIBKmsuQ+04Yxl2ldYYRM+xuj7G0kof+jDMTVkgjTTm1phDY3b3Vxr/Mi5QfisNdL/qj7hnvdZ/19iX+9GYa3Svzun3cd+juZSfHuePeM35+FP3xjF4fuJ6aA98Hb72ao8aIyiN9PeK7jq309ZjBc+vXZduuM6LgZUHKlfKS9JWaa77VH2ek4s5eeIeqMM6Jm2Xxkgur2p7fG2+F6X1iIcjPVHa6zwae6s94T4wnp7zOY7aFNJOAVbLaObfc45KRnCt+h7aKf3sOjKuc+q+Rzx02dacgvOG6yYNfc2uz6O/OS7pUfl41XvKj/IUY9AvcW/kl/uwuXVU9roqBF9mR/2cWtkM1VHGnCw+d/31+1V3+SzM7YPbiMn/9Jcoscu764/TmvxQX6k2vPIBbkP1/Ed++Hmaskb/OrKtzvfr6J2vl39zTl+vrlGfkeoz9GXzqpxh/ArMof6g8rdOg5H/0Hvn6KY67DL8onqhes9xfQ+VjSLfr2u/OI/Kpe+j8hP0QS63HudxHSPb6nSp+E6aV7mfyr6N/LTuq4p/RjLi9kLl3WPE0X54j8qF+vjKLkw2RWpRXjSu4NppZyjjI1pqbK704PmE8uLxE8/37vPdr835RrexLne6d/fZbo+dZxVvKzmv5I8+UXNgcz6DfB3pkdsZrk3tJq7xGAXzM39FfvhcFc2+9xfvrxptLHMoq+9XFFhRYEWBFQVWFJheHroixYoCKwqsKLCiwIoCKwospYCDqTwJq8kIHlT9waUmlDVpoofmfCnloqDNEzuelGFyRYunNfniSSpN8LD4o0r8+cHd11slfZSImoSpkow+3hwDPMHhD5JZmICH5yjSAi0ctES6aRJIEz/4nYU5/nDX1xo0j2qVq6smj6tkhSc0/MEK7uH6qoSMjsmklCZSKEd673WSw1wX9sk36fJhtMuB7tgTgpqY1wdA1A1+j7Wr/lS890Qk/saYLO5gEgljaqE8+a4PhXR8pxe/8/W4zHoSzu9TPeVY/Kx6gKYPEPjWcNfbEe+um9zXNVG2MObogZ7zWh8wVklWTZRSl/iwgnZJE71q59RGkteUOfJWZWDEJ46jNK94xz0z4Vk9nNP9+1r59xxPqoS5X+/jVt9j36CjPthS3fcHDqN1Vz7Jaaqd8nRcT9CrflSJ+sofVHK6zNGO+LjsPv2eNkDtja6Peqb0Vbpcxx/O6b/b/sofU5/84YLbf7ch3Bv1WHVUbZ4WyY1sttpvfUjzonzLvaBDySIXX40xGrfyBS6nudYs/IadQPF5BaYiXUlz2hQ+jK30+KqvyQ5SFwHOIJhq0clJ1+u6xz1Sr8gnLRBXveT15J0/3FZ94N54jxYfVrHE5XUmKCCBFNhLgopUjhXs4w/tqodkCnxSOQzwTRS7bSXYJObTriwJ1lDaaXxW2UT3ZaFjWXLYgKVZ67KRcVkHiwigCF2cAosSb/HvHUnXNgJolPsmCAtgiXzz/9lFduDJ9lpZsJwF13ktAUYoDkbBdPitDgrD1CGrAAoEQOo4OvrEvlF03wuj0X0G+8V1KAJFUfbh4fMAU6BjBIv1CcKJtWIjcU64/OwL42RBIb9bgMICTNULgqNDTew3CzejW0SAUPqrcqeuVNlVK7prnWU3LICr0AUngWqLrlpJQ1yL/bFTUQJPEty1FmCXw+eHrW3vFuY8r2NHNu6tKrSnrkQXle3tKDQHQcI2MjS3AlSMR33Q2IT6hp/43M8AldzFZyxY7Z0+eJ3qED7j+lno/+zZs+jSoTZHwVRqDzhW8LqD0XKePB8CTJedI6BrCUjEPhJ8wgLrLMBXnVrfQHxxuXvF5LMg+30uxtY4E9Cf8Ky1KOBegKnUBim9K5+O+1lMTvBGdKcTcJbyifTi/tglCJ/jzMeiaK4Z3THwD/METmkNAKqU+1T1tH+LbhvoMpL0gziFvE8d5RKMEL4ZY7D5HYAXIm/BJYAeAIhCZ5puC2ALz9B1Dv/1znvU37WN9ba3g85aawGwiI5f4ACAcdGZYy0BlJgXTUg6OHpraye60EGW8BlpCPoBaEZwKD4nzfZu7LX9/eyaEmcpANp6UT/HjbNZQEpyzwBT3d2/G9cn0BOgLoAvF/LlsR/+5pmGHSJwPdYBXoE3AFPoWTPtG7qinGTnlb7GsJtS0K9FVVpEyf3jXsylAFcWllPHsVd+Rp2hrGA+BQZgnTdv3oz/6O8014J143r6YoyHe1Bgj/1hHQBTEaiAMdzHV77Qz6lqmzSmUGDX4eFB8Im2Bj95jsC8pGVYkO5/cD11J+1IdnrDvRofTzpK8KOd4bkHngk9B8F4jJ2+1E7qZwSdcA+gI9akxYqUDQWoUO95PWWeQDyuR/dEu5sAQ4Ce4L/SdoJWtN/ZaWd3Au5gbXu7ew2ATfAe4JuDZ88C2Ij5AM4ioC7WenExARHDpiC26PqXdgXyyO6lm1OXLOqOAjdC1wDQ7fxT/0WbS1lJEA2AyBu9RSzWcdzgg8Dj7KjT2q1bt9prr73WNrc24vtf/vIX7eVXXm7/x3/4D+0r77zd7t65054dPGuPnzxun3/+WXR5whgvv/xy+7M/+7P2b//t/9y+ePBl+/3vPmlffvmw3b1zt7333nvto48+aj/60Y/af/pPf9M+/vg37e7du+3p06cBptrfvx3gI/yjXm1vJY2xJ+pvyh1AVpvt+XPI91msHQAdrJe6kPvZa7s7e5OsYKw7d+60e/fuxbywa/u396NL0Y2bN9rTZwcBhDtHpyx0X9zabOhwhRjlBB1IYUdOj9vjx4/a84OD6O556/atdnt/v21tbAZ451PQ4il4f9Ru396PtQW9YcPX1wOMBeEiGCtil+7jEA8l4BX8AR1ge563l166F92t8PfBwfP29OmztreHDl3ZgTF5Dhu73WkFIGcC69CFkV2esBfwCd/heoCpdrYBBNuZ4hz10+SD2nN2jiNwhYXG1DfaH+gB/QO6UgHstn/ndgDUoEsPHz5sjx49ij0APAWZg++l/GKtuAb85DkHQHmsmdfhc64DMSuAeV988Xnb3dtrr73xevADvMM6aF824XO2toPnAFMxLqA9ov8LO9F9GudROtA/0ocgTsfeCbQEvzEv/mGP3/vu+6EfAWLuuhpjXCB6W9hf1d+ISqIraJ4wPG7jemjX1XeRj7TtPG/SVqp/17OaF4F7DDfFhdIhlj5Wc+zchxc9837KLAigvm1hqzKy1T1pjhT30Jcx9mCcoWd92gO9V2NtPYcqbej7NJdMfuTKFrGXxtKUVV4z+sl59czm57fqPKfjqTw6X/06/s17fM2UE52TdNSxKCuTbPZzu5/d9bo5ejl99GxQ0cZzAbyedoL0V/pW3+F7jUkq3lbzM35QelKmVTf0Xsq3rlV/17Gcbi4Dc3JFfnmuRgEDGo9xLMY9vj6nie6T59gRb8kn/+nPA1RudK8a39J28czAM0yckXrXRNUF+q1KBpfRT3nIayknrtukl8fmLqPVnOo/9H7loesU6UNbps8sRnKPuUe5Tq6f8jKne7S3ehabe2ZCOqr9dvkkz9T/6Bqcjm6bKrrO2dNqbOcdZZ5rpe+vdNf1Vud22vA7nc91+7S/qEVlWXlEeuizXpfN0X4qG0VbwNjI+UFacC9qRyq7PdKtOX1QueX8lG+1La4v+sy4ilN1v3Nrdd0b2S33gZVdrvapn6k+L6OJf+/rmvM5o3vdVvueNFZTXVE595ij2p/Tu4opVL+oY2oHaJPcd6pPWmZnMa7buMqGk5aVHa5ssNrhufHd3uk8apNHe9IYpqKh6slId1VvlC/L4gruy+lVnQ8wrq5F+UK/gXHo0zVe5/leeeVyqX9znjg32/MOp5fLqtp2flfJs9t6l/8526LX0kZpjglj65xcs86pY/jvI3tC+nFtHFdtPL7jOZ2yWdkR6uH73//uCkw1cmqrz1cUWFFgRYEVBVYUEAqsHOZKHFYUWFFgRYEVBVYUuCYF/uEf/vFCExieuMmH2YsDvx7eEyCVE2kCoJqajSSqxNEoWcBDsyYPqrH9/qlYT9bF+5gEGK1Zky+aINXPuS58pgmVKnng69XDv35XJUU0gYACA7zdGwWnfJu47inWF4V0Wag2JdR6pwFNVmf3hnzrPQtYL9FF3lAeNOhvTg8+SCebGCU6ISwKi/O9wvkv1jS93b8XGUtHEXaRSF7I2/7ZgqAPlm8nzqIK8mSRJM3iWRa2xtvVY+4s5slkVRYCYC3+EI4Py1WGPAnlsu0JWpUTJtr8nirpN0qiziUUPcE3SiaOxtakKu+9JBvCa9CR37kcV/JK2R4lPikT1U9+puNW+qEJPfAODyTJU8o8izV0PZRv8lvXoLaAe1Y+Yk36ZuRlsuLfa6KRc2lxh69TE5Uqa8o7vZ/zVYlFtRFztpNjz8mk2zf1FU5PHc/XrfZc9URlWe/XhHN1DdelNHFAxEhPKrleRgv3HXP2Qfmna1CZGNF8jncqYz6W2yeXb92z8kb5O0dnHc9ppbarWpfbE73G79WH7fzOCypctvQetUOub3M0V35m/AO/qp1QFiCaBS17l4/uyxYALHnLvvq+cFPsopR2lgXJCqZKXVnEWao7ua7eiiXe5r/4r5Lr9JPZD8ZlNhsAFEDqAPR0nypzTEXzQZhekEXHP4Fe5O3jjCk4D98K3jv26L5m5V7WMq25AwhSRpKujEtJE/UbUZA/PQzKAs5KVmMdUY2cdA3Z7W++j+uDllMoNXVU4G2qo1m81OWI9J/WmzvWLjEZRCUAITr3RLeZ9eTRGtA+vUCxAQAU0KusZsS/8+xWg8JmVDgHDQAyi04zgGcRKbEAUzUAHvg/gCt6d5ecF7irHugj5o3vzqJYN2LtHgejaJNgB3ZcwjgAQRwdHrbDo8Ne1L7ZTk7QVQr/4S3+2dmKupZdc1Iew8cE2BydDxZ6wM4F0e2iA6MSSNXpdNGiIDwfmvbuO4j/Ii48bxcAlUwgqR4rgrakV78uOlhF16pOy87v7KKVoDJ028AeLzY3Y62xlx77ci/+hgLs60oBBB4SEgizCRBM8gvrR4Mt0paEmOLyzhvqNUF++Js6HbxV+9DpO9lB2qaIdRKoctlPUMezW9Ci+DnBnygCZgeDyVbjbNDBM9QVnDcWupgWMH0C9RZ0YQcSngvS9jKeB9314fYl3x5dzyT2v3QGTBnmvSzmybEvdzKq/IXaENqryzRK3UhQ7MYEUqh8PWkU8t27vPj4uq4oNO4dQhL8iA5b2bmOnalQrAzlx30o0o/uGehO04vgcV3aFRTvJUACesXOSbgu1hXNpCB3WcTBQu+16ByWthKfR9wdOpyd5einKNvZjajLbdiRBLymsesdtQLAmN2zWFyeHU5Oe94hz5Zh1jqwMwB/HWCH7QCAgI46C3vc/ZwVPpz0PYNHG+sbbW/3xuR39YUHSb8EDnBexi3ssKTnSJ5DADLCf7iG/nzRmSrpSLql7UMnHcYA7NzRbV73NywwpyxoEawWBnLNKKrHHNBH2kt8p6AjrC0Am1HUjy5auc90dak/WthFAA3PTrgGuo45SJeJN51m6vtIR8oFdWcUO7pthI3H2kgLL4QkTTTupS7x7KD6rAWC2m2LvOF6fTyNJTzWor6TfpxXC7vwWfJsM4BpfDkOaaj38rPka75YhfYq5150l2M8QxAwYwcig3HtBjoUdTAl6Q6dAWgXoBfklja3NtveTgJ/H3JSnwAAIABJREFUEiSHbnEnYdMSlJ2Agc1uB6LTW38JwImAqQAqSpDyRdvcyrWjE0/Y+rPTFnoI/0+AdFsLsDX2HJ3rOhgFoKIEXZ5nDmp9vR08fx4gcHRiQsxzFjmdBE/ivwS1oOPgertz92575523Yz6AhgBKeePNN9pf/ru/THtxcREAKIRFsCe/+MUv2ucPPm9fe/dr7d2vvtveevOtdvj8qD1+CLDVgwCvvPb6a+3hw0ftww8/bP/5P/9f7aNffRRzBr3OzwIAE/vd3OjgTPBcQGjMr0j8f9ZBlVmQtbAHtCsB3G/wsUdBC9h1gHYApJkKrtcSlAHZgo/FPdubW9FBahu0Yp72orWTE4BHjwJaipFBb3RB2gMYFN2n1tcmsDznBJgHoKEAWJ6cLLqjMpaOXGDatwDjA/QMENTWVnQvRHcqrPfWzdshEwDoHTx7HusCCHpzcztAfOj6hA5nJ8cn7ej4efcp6wHATyDkRYDPACJj90rQH0Aq/KTeAJQHfxkgqR7Lhs3t3VT5ogDQCfMG+GsDdNht6PgFuT7qgFe8NODw6CjG2t3djg5mWA/mAz0AmIL8wm/tbO8GLbOz6Hq8cODps2cLwP75WegagFc8y7K4HuOl7zuOjmmInW7duh1ANHSr4vkQNuvG7m6A7NApCz8hz/QRBF2BFwvQ7nnIRs6RDhg6OsVR4V8TlJg2caf7ggTwArx3//7L7Zvf+Ea7Ed3bnsb6oWvpO9KH87So7+OaHsxPfiZt2lXbmCBwrFFpQ7u58Hf9HCNdczWPSzvKdflZd/F3xkJ5/luco/kCCvVDec/iLE//lr4ofSb+0Tep75jocyWmToIwntJcBveve2Eswpis2jPlX/eu8bH63MwfXC6bGNNqUdBb5RlIj7lC9SmgKn4hDTRW8DhBacv9+TUjnnNc+mV9CYzGCn6/8kTPREoDp+EUG4d/W8SiHtf4fXFWhm3t95C/nNdpxL0rOZ1/eo3znrTQmF6v93WoLHrsxr+VL1wL8/EaI2p86LrivHWZUD1w/iwrpK/0wvng4unro97ofR7veiyHvbPgmverrnj8zD1SZlSv1Z5wDSrDGF/j3UpOKhpzPSpnpG8V3+sYrjeulyofo/Uo3UvbhM6VGXnkyzc0l9hzHXmWWXw/vQerdzcNe38pBstZp9wJ4s3o2Jm66zrotm8kx5VMV7JX8X1kr0mf0TOsEY1jLbnJiWakk+67ymeSV1xnnNXlhQed2pdUhvNR710X/NmVyorbnEo33dbMnUFdplSunF5uZ5bZKLe7anv5u8qLygRpoD5Nz3yVjlS+WeeZs/VOB/ytclTZPH6mdFJ76/v3Mao5K5o73fj3XB1HNZf71zk74zpWrUvtvNtZ1++K9ypP5DfXpIB9BWpCBhToMxdzaGxR2kt50dsym0ubr/tyeaMe+74qXox0S++t5hzxVW2Ey+0orqBPpN1VXVMaX86rZE6j0g3X6ckmSozn6/e4QPfhMuS8Vnuv8sq4zfXdZayS0VGsM+dz/EyjNqCiCb7XWGdkl67Yz/4cbvJXdFnsRt5zk3zGF/4F/8PZS55rJs0Xo3/v+6vOVHO2efXdigIrCqwosKLAigJTfLYixYoCKwqsKLCiwIoCKwpcjwL/9b/+Q4Cp9C1RPPxWSUpNtDNJUSUM5hIsowO93sMDuydl9F5P9vB+f/DAdU6Bgj1A5OdMFnHO6UGzvBmIe+WbTPlGubmxPRmpibRqP5p84Lgb6yi0WBR46Vo9uaxJFdzvD1j14ZYmLP0BjCYnNTGu92QBR/5XJYY1OejJySjau/ws95LYaCJ6okMvUnRejRJ/WCum2NpE0VgmyjTJpmv35F4lRypLmsz0BLDqhP7OPWkBFfXvRfVIH7i7vmhytZpfHzp68lblh/Sqxqv0WNfhSTdP2Cl/NfHniUzKIT7HevhGd+wBb9Dlm7zVhlE+yGv8rQ+BqsQw5+E9qttMDoY89Ydszku1h9RhJhaxNi3i41owlj8I1XEqHVC95LWVnazorQrm4zg/uAe3USr31T1qC9WHVA8BXYZUZmi7SDeXC5UZXKv2qyoqUTuva3Q9rnTUbbLaG7e37j85F+1jJT/OF51P/ZH6X9+/+1y1Z5U/Hn3G9Tm93M+4X63+dt+na3aZVX9LvWDRstp/8ou2iX+rX2OBLW2r+6cR7VQWMKeOo/oysmVuA5SG7rNUXumbqjmcTpV9UHujv1c8U1q4XKte6O+ul76vyv64fKmtUJtOOSU/Fbha8WnkJ1Un+TvXpXZoZBtG487JbKVzLkO4puqU5zKkMcFlvnXYHcAN6BoTQJ3gXBQCbwDMHoD2Xgx/CrhUv44PonoZCm4AsIodSAmgysdSeR9b1Ag2Dp/mvAARARDTQVYBugBgIoAVABdll6pEnSV1wj8fn0RhKT6LAulecJt7zr2EHwR4CV2yCGJc7507j0+m7jWx0v7QOYBUMefUVicLBC8u2uHhUawpSkkEYBNz9gLbeDlBf2FE7PEsvwNsLn72jlXxAJMbWmsJIjk5bUfRdea0nQHstZ6F3xPQIvaIMbLL0qX/RHAYAse6tfguFT1ajgFMdYqmOb3Jlsu6xjYeh7u9cPvgNgJnjUVxaS60igFU9v3BNb7TGGfODi70cVFkm3vgW9dTlmkn+DB5dGat4nb3oeqLlT7qSzg+AQP0Bfowu9LhUxS89zOR2qHgP+nSY0jygrEmOsARvBlgyE57FHzjuwApxkNlxKF8yUR2oENxdL74BG/xzs4g2ZEA9yRAJu1udmohmCrAmg1gnwVgI9ed9GfRNIrDg44E3EC+cZ4SEGXcFS/YyJxC8KwzP77j3wHKhF4AKLE4Q5JG0D36ywAmWkc2lS3lAT5n9x89o7O7yOVuUHkmdNmtilsIttLCC8oZ4xZ2PsI1+I4AJsoUu0PoGbTS1QQNLMDV1bma9NDzK+YHyALzRseaqdtXgruwd8owYw8914NNqjtYBwFi+MmzFztc4VqOU9FR39ZL/dcYjfZQYx63EymXi+505DXtf/ia/k/XwH2QX7jPz/74jJ2pSHMCQqs4iLqqfpp2jnsgDXmmxpqoB2pzAKZYX9/sL31RgKnKOl8ekwXZlDO6hQBVW2cRxpGkT+j2+Xnb2QFYpYNdOuAX60rgD//bCFAGgCjobBRrhx0mqDe6Al4EAIcv5IEdYie4s4u1dtbB1gl8vcjumv2FO2nXLndJZOHr40ePQjbR8Sg6+QEwGZ21km/k05OnAKYADLjd1gKc2IGh0b2R3cu2A3CEzk1ffffdALs8e/Y0gCdvvvVWe//732vHh0fxOWwsujmhg9XPfvbz9umnn7RvfvNb7eX799suaLG22U6PTtvnn30ecQnAUpD/33z8m/Zf/v7/br/65S8XnTlRRLSVNhRAHgBZQt96h70AWu5shx1XWYVdDFATuiryBUC9Yw0BRNhzdLlDB4voxpSgMdo4rAkAVMQ7m9tb8R26jEWnPHSTC4APfALWlR2qbtzYzW5zAT5LwBfsBwCZ+Emb8ejx4/bkyZP26OHD+AlAG8DjIeOLMC/4nDHTWVyD+AhAnwStHQV4FWOD3hgbQDV8DloAhARQLPiGjljP0Ynp+DA7Hq0DPHYz9gBfgc8BjgOAD/Rihw/qF30AaEDwEPiQ3VGz254XM2L/uBad+gAcgmzAhpIGoH3I5OZGANRu4bq7dyMiBFjvyy+/DIAY1sfuhJRdAv3Y/RDro6+A/uJzfKb8BHANa8S6QCOAGiFH7IC4f+t2rBX5L+3ilx0DD4KmGJOdX7EPdsqjjVJwVsS23c/SHtBfYB1vv/12++pX322vvPJqrOnx48chS1hz+oAEQ6uNpJ0M/9ej545JCtAk+K1roY1LMGTqPv0ufYnneOhb1c6rX9HYYGTTNY71uJrjq53Va+jPNFfIezyu5uf86XGqxzg+Dm0GfhJcyzyu+kPGp/QX9Alcj/6c26/GxaQRYyX1b7wO81EXde/6O69VXpBfpLHykmBRfKcywb95r/7UsVVe8DkLZTU28XjsSsze4yiPCys542cKlqdca8zKdansgbbsAsdrlRakj8oBZUZ5pXI2ilmURipnTkddB2NSXfOy37l3l0HXY5UB3KPPNnTfLsM6P2NhHYv3juSctHS5HO3LxybtNA7mNYsYLM8Y1Fldi8/j+yP9qHfkN3Vb42HKHMbkWWMZf1xX6EPV3nm8W8ma2zq3Hbp+0pyy5XOqXZzsN86NfGmTxLw+z0g+Rp/rOYi0PkUn1pOTK881MZfSQvUa46utGtk81009v1S+yu0becu477q6gdghclqXXui1OFdUvoa0VTmmbuo5WGUF31NG+Tvv1+c4qt+kgd5H2qr/1Xl039fV3evQas5OOE9dt1yvuf+Rbxrxm+NWMqvyQ/2hX/Prq/vVful5srJDc7ZWr9d9+J7cl1b2qKIbrtMXx4zmqOar6DpnBysfQDqpjeJ1mkOZsz/qG9zf+ctq+MyDORbqBOM75Rv5orKge+a1bmtUDt3uqA3WuB3701jF7R9lXP3InE/TteucKvMjX0KZ4PmO+qx70bUyD1/ZXMavGt+Qv/iOZyDVgWX6X9lWtU1zY9Guck9VrQD9D/ZLudA4XG2myjTXoDGK29JKfpRXla1Tn6G0w+88F7r/cptyyd5GsiifhlzX9risV/HL91dgqjnzt/puRYEVBVYUWFFgRYGJAjNluSsqrSiwosCKAisKrCiwooBS4B//8Z8CTKXJHk8CesHKKGmgiQOdw5MQ10l2+SGcY2tydZRMKpPxRUGgrpHJfr1XH34xWcA5NZnBcUb78v2TnnN08HvwkD4KZgV9dJ2HHEzAeBKL9FWwjCZndU+eNGGih3JDWmhipOLfVR5mAe/cP08isgDIH87o2BxPE0p4+y6LADVZqDym3Hsy0RNPThuVe03u6L6qpLJeyyTQdXVD9YDrU5nB71WSmtdo0okJOe6D/KTsuLz6uCNd1/tG663kRIsAuCbyiYWtTCiyyI8PyTWZirEr+XZ5VtnB/V4wwEQnvmNBqvOT+6gSz3xwP2dbdJ06nz7IUh1WenpC0ZPHKh/VGJ641L8re+v8Vh5eSo4KCJXyqHRTPXUbqtepHFXJ0kof3UepDqtNUd2tks1+rV5f6ZfO437I/RXHVv/qPlR5oQ8wnWduQ7k2yvKskS2+nKNzZddGn7lNcnuu9FK5V1vs/oZzVQ+EaPP9Hn9wM+Kr81SL7iq75/aLcj6az+VSZQ77oU91P6D3qb1S2z2yw77uam0j/aPMjmIq3X8lA+473Fb5Q3XSYORzde8eb8zZAa7fHwZWD/TmdMX5UF1b2V/3sWr71A5oXJOxTgfQd0RCAgsIAEpwhs4X8n92Nj2Uiu+SaDFlzEUgUYCKcC2K8zBPxmOxR77NdvFC26kAOApmUdCHgsf+tvUAHQlAinNifgCPUASMolF0fgK8AsXBBDIRoxR7B5gqunhllyvcj89QsLoAWCQQg92hEkSSdMkuHWiGkB2xghZTZ7HsxBrgjw56WsT9CSsLUFgHh4SsCNiLe2Vcwa487E6FTgJ8gOs/la/TuF0InN4uU+gKdnqe3anizcxSsKL6MIpl9ZrK517V2yiXj4+XxXojfVA7prGt6qHa8RyHgIEszsW/kINe/O971TnUXnJNtD30Cfip59zK5vF7paXy0u2X26DoTIU3m3bdoB8LOeoTAiyA7wOo0P8ROIXPElu46HagnZg4HtCU6PIC+iQQsXfOS5RlFDar/UiwFbo95YSXC0iT7uhIll0REzQ1xZ5SyFrFnZdsarc1LHhI/V10rLvKpwXfPXbXcclTj6F0PV4gT7mjvnK8BW8T1MC9Ur7UJ+M7Finifh2T41EOWYABunNOgnN4psFPjT04HmWM8QPndXn1mIcxIcdHMTOBA6SNgspIRxbg4z4U32OdWrjLczaK93ktrmEnFtWl1NMFICjlLwurtYCUdFJ+eHxQ2aetrcsva6FcarGMyg7GIGBCAW4KDsA1es7VImu3v1fsMbtUdnuihdmUJZcNytxCjhMswM7vKuuX7dzCv7NYOA1zUP0KSJe8oD8M1PVFazs7W9GBh+dnyAjWvQDlbLSN3v0JMcHBs4OwK1PRfrdV2TmRnetSN45OTqJbUTTGQxemAGRthJ+CvACYdXx0HL40ZKD/hz3AhwIsguuwTgB7aOMwD7rGwJYBNIK1AmRz0P/b2UNnnpsxD+gXQEnEF+tr0fnnpZdeam++9WZ78uRpe/r0Wbt//1577fXX29e+8fXoagRwN+Tk1u3b7atf/Wr79LNPAyTy5htvtDv7d7JL19pGOzk8bp99+llcu7W90548fdJ+85uP2w//8Z/aRx991A6eP0NYE0yJTm8oBIw44rTHRNmRFPHB5haAXgCvdQB8t7XwuIinIjZDzBKkTIBPdKXf7N3uzpLeWD/inxs39jo49iTAXtHFK2x/dscCHwLMhg6RAGito/PRUTs9Oeq8X+h3gKlu3gya3t7fj+shRwAhAYh17/794FMAtzogKbqSAljeYyrwAHR69vRp0mtzO3j/+Mnjzv8EDYGv0XGzA81TP9ghNvmpBYe7AINtJ3gs9CZiYALxU98BRKDfIZCKncvxPewcAW4YgzaOOoOfkDMAyXAd9p06uugYkzQ5b9s7O9FpK+S8XcTYCajJcdW2gIZcHzvP0DZiTgJxCETBfAByYVwAjug/IUM72zsBSLt9O8FU7HCHdeG+oP2zZ/E7PqOfxzwEGdNGaSdR8BedpfAd10+bjjG+8Y1vxH+QxeyeddLjjJSr7CqZNi3DFyvcZlfk3h0jO+Vl3MHr6R94JiTtaasVzDLFQT1GdTAVz5Eab9COV5+5jdc4kH6UtttjEfrqZeN77OJzaiyp51KNX0lX8kjjCT1jkJb8XoszPWb3GH8uxlI/r+Mo7zhn5cud9uSxx0SkP+WX+oqf1BcCRnjvFZmzrlCkI8agz8YaPfeqMqn3aCxW0VrlXv2/+nOlLa/X+7AWXsOYwWObSh7IC73WdZFrCt/Su8ssi3U0vtb1+u+jcSgXSi/OX62Pn1Xrc/0b8btam8q48kDHuI5d4BrUvlQ8vXLe74DqPwbkpDGdzqs00piYtv46+6lskPOF8qbXulxU3+k1Gt+SNmqjOOels6R07Q2e9hfJjOxXZW+oe8tsxCXdjthq0f2a37neuY3lizrm7J7Lip/nnB+6bso1Y3LVB9eNK+OQfgWYqpJfpTFli7TUM2elg36m4/38nL5LeV7ZD5XfkSyrL15my5wvvnb138toMrdetTXL5E7HcbmueKrrUlvvcuK+pfr7Oj7AaeRrpEzM2X+1A3p/NdYcPebsuvPuurLAMWlXVUawPtVx2mGeS6qXxTgflF8q79cFU2kswrVyXfi7ig24B7Vpeq/bc+7R7T55q3O4feYZY04PKzs1JzeVr+b6+QIIBZmpDdW1Mj+kdCB/RrlC3uNnuEr2KhlbJtNzeqJ70njd/Tz2+8eAqSiLbleU3ionc2coPR9RLzTmcds0ot+luePFcUmhZf7M6VjpGcd4//0/X9WGv4hBXF27osCKAisKrCjwJ0uBlcP8k2X9auMrCqwosKLAigIvSgGCqTThpUkVT8LMJbKXJTw1geIH+OoAPZeguU6itTpwV/TBWNVDQiaZeI8miZnMWJYM571Kt4pOS5MweJIwPZC+/PYWX4M/6Bg9RNPkhyYOnf/kGxNRTgc+yOcYo+Qpx5mSOtnvYFZkNZmL3zEXaO/8qubGPEHX6KJw9SE/1+EPTznnXKJSF+2yWNGvkoPRGHOycB0dq2SNeyXv9GG9Fnp7gt0fjIx0qlqz3us00qSzJ+xxrSYWuXZ8xmIwJhRRbMSHNZ7gw7jcW5UY1zWoLDDZrG+bnYp4+pvQVWZGyVzqHR8+VXSmjKoucv/crz7MchuqOsn7NLE4st+uo84/Tdj7eFyz0k8fRnjy2uVc71O77/ZhpDMjHVDaVLo1kjmOpw9NK3+k69O5lFa6ZqdpZU+cFm67dR3XTVDr3tX2v0hsMNloefg6un+ys/0C5Y/SwOmv47l+Ur9cLzi2J/rV5nKeSg/maDDyy64Lvm7VQfVDvE7po/RQe0VbhWtHD8EqmdaHLqPYZiS3rnvV+EpX1fGK3tybyo4WB6nd4JpYOMe10Na5P3feKG/xO+W80h8d222++pmKHpx3JNOVjXK5q65xXajiGRbnuy3SB5oVzVU3qgeJpHEWkWWHm63tLFINoFap8wvQQRaAZ9Eli2IX688uOSnHKI5FkedZFP9GASZiuEtv+GWxOAry01+fnp4k2KoXX+d6UZjMgn0UKmcXnvTVujZck4CoM3Sz6h1ukt74Lrv6VGAn+n3MF8XKcS8KwBeFvrwm18KOQFjzaewXn7OIml2zFtfmerV4b7H+XBv3NMlHj5AVTIWIecEj6fsTzyJ7QXIvWgVATDtqTb+HAi6uD/lOBFx2+crTxiWg3tRGlgAUAvvQPaJ31erD5v29QxF+MjlLAB2KsLMwP4uAYz+I+3qRH/WNnb3iGhQP4BoUVIuxCn3rc2lcG8DDDvLILkhd1nSR0077d72oG4XF3G/wucvepG+9e0rsO41ZAqB6Z5bYcweEJY97F48e204FRbGTBBfi3xRX9u5r2HQU4kexcqAYApAYHV4AMOzgKfdBjOM1TmX86TEBi7P4kwUS1JGIb60wtYoB1U9iDBS04x+7S1CfPQ5SP+n+gPuqfBN9CG2PxtfqR3WMxecoHL/qMd1e0lZyDvcDan+1wJn38QyB+7Tgm2vXOEffxOz7Vn+r/lzPa+QJ6ICieq6H52UW8uMe7WaC4nt8x89YJESwAXmCMQGkwPXsSkLf5DzGPQRiedGR+h8t9nduUJ4AKAAwBOsmXRTgRp4qfQGEwDUAG2Ad+A7rxz4VOMW1YF8YH2CKuX/kt/KdIAjSgj6CfPLiw7Tz6e8WfK7fGk+zyj0udAeGIQVYY+TLcoOuVJn/QGcqAH2wd3bKAV1AnwBkREe8BPLgrfyHh8/jPpdZvDw4XyCcuZWQtROApc/aKTpRbWxG96bosNdae/r0STs4yE5GWDvmxP0YO3nRgdMd/BFdkjoo4+T0aIoBIhYKHp62E6zx7LzdvH07gC+gZYC60HHpJLta3ryFDkN3A0AVYKpnB+3+vXvt5VdeaW++/fbUsQh8v3v3bvv2t7/dDo8S1AVgSXTHamvt6OCwHTx52h49fBRgk/07d9vz5wfRweqf//lf2i9/+Yv26WeftJPoBorOQeh2l2AqugawIPzeBUC2CTCETAfgFl0no3v6WtvZ2pIX/oC/CYABiAj/wQfAnwcw5/i4HR+dRLcm6nfHc0V3pPA96BjagfOUV9AefuPs9LhtbPaOb922Yz2gP/h388aNqTsIgPA39vaiexflh/aMvpgxL+c77Pq3u7MXXUkfPnwY4CQAnmhPcI/GQsztqS+r7Ar9FHWXXV/xN8agbWL8jDHYsYk2FmtgpyY9c7C7H8FPlHO+RIc6jnsBauJeuA/3F1wPQWhqe7gPnuFUp3B9dm1Ma0TaTJ2p9vcDTMU1gGbYI+iLe3nuUl9Bf7CIYTMOhr7A7gWYT8BUHANzfvOb32xf//o3otsr9kiZ437STuQZwv9lzIkYLcOXbKiZHTQ1TtHYTWMC7p3XVr5Qv+P+qjPjKI7wNeu69ExZxSP4TP18RQPfz7LzLH2d2veIwzp4bJQj4Pr0DEo7Xfm1EY00fqr2rzGkzqWx3eKMUntUzq3+C1fS5+B3xnS0N/hJXYQOcg49EyutVf5VLjTO1PmruJF0173xHo/jaB8qOXNaqyw5rdzfj+JO8lZjb+VXFZOojnMNvF95SXvkMlXtcfQZ90HaT36on594H/nHfeo6SGPSVGMw5TvvqeROaeJj+7i1tOanpInqotNbaa70VQDfaA7dv16j46hMqy1UmWRea24vy9bgvNGYV3ni9Fbb5HLLNepZUO2+29eJpz0Pkq8PuvrPfYLbAN+Lj3DJXsLOni9iXz1D+9mZfgKf0weM7J7LNtZAOXIZV5lUecfntI9z9sP3l4+P+/NQ+VLtXaVfGouRRnrm1PWT7woUqeiu52Snge91JHMjfo/oOJJ1n0/vr/zeMttQzV/prl9XycxobcoHpYOPMaJlZYPn5I88VLt2XbvCtao90nWNdEX1d7QvXYPKSRVHzq1X/ZvuUemkNoAxSQWmGtFIfRNtBX2u5mL0+TZ13W0B78PnVS5txF9dm9sdj9ucnpQzj3vwuceCV2xPT7RVtl1li/dxLaS5zs0zifJDx61iNLVXas9IR72HOU+9Z+STq32qrC6zLXo/7TA/0+d6zhuev3AtZRFzqd/F385jt5kqR+6nlab6He2En8Vox6s43OlUjRfX/JFgKt+728Tvfe+7q9rw6xrs1XUrCqwosKLAigJ/0hRYOcw/afavNr+iwIoCKwqsKPAiFACYqrp+dLjWJLgnA/yQXCVKeBj3BxqeYONBXx+sadJGE5SebPPEBNdZrU/34A/1RsnU0fjcW5Vk0c88sVglXXyMeI7KYsBehEj6Vvv3ffFvTyx5IozfezKG9+v1uJYgExYpkTaeCFMeTMkOAVPNyY7vD2OTV5pMUplSHsX9LBC1t9154kWTSCp7+vlcAri6Z3S9J+nmZNr1hvRcJjtKVyY+XU4rGdDxr9DyUjHv2NroA0edE+PpXl2OXUbxvT60YuEKxiGYinbJ1+oPW12+q6Qy79EiF0+u+gM25Q+/4zhMcnqCdO4hHR84adG36rAnt7l/6qPrU6XPOsacz1A7yN+Vrp54HSXDKxtf6Yby0PVzmc/R8ZbpF6/165b5z7kHD+rzKrtV7UdlkLKu+lLtSWk+t97rXudjkM9ztk5t+tx1/M79N/fqdkkT9ZRbpxE+n7O1VXyh+uz2qNKXyq9sDCkiAAAgAElEQVQq/9RuuT1T2nCukTzQn+mDolHscTUuqDs7us6qfZqT0UoO3D4rrap9q13RNwlW9kYLKzEPC8ExLuiiPPa1qZxUD/n0eq5TZZDF4m7LKhqMdF5p6bZJZax6IKZr0tiTckIfoOP6dWrD1K96LKTfaewUnW3WLtrO9lZ0dKjshd9bXeProg3HvqnDIQvoPmRFHe4HGUtS53m/+kK1B0rHLL49jYLws+hUkfpBHuveWajLn+qfuAbaGcbsuJ/rwHe0XYxD8T3H0wfjGqeyoFf3dZknOUfsq/duPTu7aKdn2cdVdU5lt5JFtQOV7+T3Kp8nvdOX8rCyRx5buQ11G+x8IOBCeekyz1hPbTeLKPU+2gotknS5cX/v9OJ+fa9OY7WlTt/eGO1SF2HKDP0d7Y6+WZ+FWFVcyfk8rkRnqixKvvyiCPUzVYzp37PoXIs6uOaQ1QJ15DLosoU9otAb/1Dg7edD5ZPeS9qo7XR77HxD4Tv+0/MG5YH3epyfviZTHxqvqh6o31ObV8k151EeUf8reVHfxXvVrvCeytbqGlXnsEcCC3Af+Zl7TRANZRzf8V7QDtdTDiiXrg8EGKALCwA4CWTJog3ylzEM+AgwHf4j2AjXum30PV/1vS2AJ4wD6It8PuYiKFcAFGAuyCC7U0EOoztiL0hkV2N2c8HYBAD6Ojx24/e4x2MU0oT087Wnj0jwbP5bpODIk5Sx/FbxCYyL4KvZ2A6fkY4LOe9jAsRzdt729gDIyRePEFwC2gCQgf8AHoI9Ad2Oj4/a+Wl2vMM/9U3oKkkw1SS3AEGfXwSgCiDS7d296T50emLHIM6HzldHh4ft0aNHsTcAvcC/rc2tAPNQZh4/eRSgrugoFv78NABLezdutHv3Xg4w1dbOdjs6TJAfwFT4HcDU/bt3onsP5gT4D4Au/H3v3r32+htvtHv37rebN29FR6H79++37373u9FRCyCoB59/3h59+TC6K/3+t79rDz77rJ0en7S7d19q7777taDL02dP289+9vP2wYcftA8//KA9PzwKUNnWdu/Qsw4wIYBT6NC13jtVQf+yi882wOvRhXA9ZBKs3gvAVMZL9HugfXSZ2gIYDh2qNuN7gMYw3wSg6rm4AOisb2a3rovUS7UJifmFTKCLUnZ3In/xk3bTCwWDPwB7dXvJ7kiwAQT1wCYEKKd3QMM+7+zfjfWi0xL4jZ8stsVYkA3GQwQ3sYMU7gNfAcKCHOEn7RRoARrhfvAXc9+5c6fry9pk+6B7tMMYi/qRILXtkDXqK/ZIsFKA846OYjy14/ibXaVwLX0B5qF9y25s6fMwD9aGNUb3tW57OL/GAJyHtu3k5LidHCf4LAF4W7FejAdZBu3BB54fCVZTW8B4qvK3tAWnJ2kn2bmO+4vOYltb7eWXX25f//rX2zvvvNO++OJh0ANrAI1wDX0ZwFTuP9N+9U6ngdfPzrGMXWi3FZDK2JeypsXXjMPdH3MNYU2lK5b6xyo+dTvPv/Xs6fGgz8FYSa/TmEx9Bffka9EYhOPouYY6Wp2H53wT7bfnPpIvl7vP+jhc09UY9+ojoyomGq3L6aHxMenDuSkL9LP4yRiD5wCNRckbn4N/Yy6OxWv9HMMYjvThGvg5aarnCZdLnUNljPfomj0eV1pejgcuv0TP10+eumzRvqleUKcoV/hObZmfG9Ru6npHv+ue6bM4l8aVuodKF7kmpb3eQ96Rr753HXNEV16jvPG1uK5w3hHNVQ5VTpSu1X5V50a2aaRXy/RtNN6I7i6jOn5l31TnKtuh9mwu1+k8i78BDH+RDfRr1XaprFe0mnicOPZLQN9K18h7xmw8w7s88Tr9OXeN2wtfa+WPRqSZ+IQLivxepV+Vjap4S7vC7xhjMN50P6bXVWcmnZe8qvTQ/dFIV3XNo2vUJi4Tr2X65TaisgG6JtWhauxZGeULEKSzp8uNzu+/V7Sp1u/3qd2rZHhkS3h2cBs7R9PKj41oWtnYZfwcfa/+UnWc1zMe4LNWjxc8HvF5GO9wzXypAvbLmJzfaVzLveteVRfw+5zMuH65Tis/dRw9O2hsHialn1fnaD3yqzy3qEwtzhLZ8db57X7ebZCeP8gHP5O4bRnFOh7T6jiV/6vsptuXUTxDWjqPKX9uK7hm5QfjKo6hOU+OU+ms673Lv9/LeVw2cZ3GY1W8UMVnkzxnYukKz5fJFu732I66hHu///33V7Xhf6wxXN23osCKAisKrCjwJ0WBlcP8k2L3arMrCqwosKLAigL/GgoATKUHfj2YVkkGfO+H6Lnkph6oR4deT+LoevjAWg/qmqzy35mU8EP7socsVSLEk9Zcvyc4lP5zyQJexwdvmjgZJZx4T7zF+Pxy4deyZKwnTjyR40k//d6TVJqoY5IGnzEprgl0fyBUJZSShvnUYo43pJHLONfnyV1Nqlx6ACdgqipJ62tUOXIZrtbEMf2h/mj9LjOkbyXPKm+6v2pdTifdKxNMTEiq/FXr4fdVoUJFL03K6feerHN9dxpRrnwMyNqlwq61LJrRYoYqmcpxmAQkrfUhOmmsa9NkpBY7jOih4yttuf8qaew2gDYGc2C/+mZmtR+UA9KDa2XiW/m+TKYq/6Gyxe9dltwmk4ZKK6Wr25RqjuvMVemD01FlbkQLHcdtZUUTXZuP6ft03VK9pR76mpV+lTxWa6z8RmXf5vZT2Yxqf9UYep3qi/oL3qfyz3Wz4FfBBtQvjsHCQpcXPoSiHGrhjeuoFuw4L0a8U7s0J09uz9TejHjha8A9fOOyfudyVOnHSHYrfa3kymOfkaxwXU6vyr9TxhEX0JbpAyDuS3lNPqIQEWNqIaDTmGvh/fqATNc54g0+57o8DlI5c16oXM/5X6c9baLb4pFtdj65PlLX6C+4TrexykvfZ/Ig3xC/sZGvjddONyNZUb/JMStfSt7wGuingqlIP6UNC0qp87p+9XVu9/A3i0jz52k7OcJb9M/YwGMqmqUt4Fws5tW4CEWi2sWAMTvuwXe0NYxJtIBV1+EFPOQP7+dadE1aSB3dldpFdP1AwTr+zrMA/s7uWeyadHaRXQbYIQkygSL5BPigM0Z2BEFB+jo4ER2dstg1OjFNXbCyUxTjGY3ns9sSO6qwQ5Z0x5qAAdlxSXVxISuLzmYstKOssXCY8q60cP/o8ZnbEpVN9Q2+JrfzbrNdtlUv/NosF150F1R+c17uUQswtbOB26yRHgKUwO4OXMeyQgG3ebSD+Jz+FL9f0etepOzySj1UWeEcLFRXMJXaXbVZXD9tfuWjK1uGz+BjCJLR/XBM8uBy/JGjJbjh8n/qc93OcJ9a4F35GPCT/+k61F7TH7q/wjpJQ9Lb6Uw/pDZdbQ3WpPER7RZ1We0WO0ipPKr9VR/LAnoHU3GvYeP72UU7U2G9ajtdjjzmuKxXiAVSPjWG4NlI7YKe+fE7u1JhPNp00kbBRQRa6P0VX3WdXKPbSbcnHs+mr0o7zn8L4NSiwH0BosrryJPU1Y3oLETZUV+2iD/TFwBMxc5Uun6AYADIAABmA10VOzgiOngBUNUBverPFEy1kOvWgEtc652WLtbWA0wCcAf+w7/9/f3obPT6669H5ycks548eRLdHAGWA4AG1x4e5PXY45cPv2gHB8+yeL53P7xx80bb2d0L4NPaBsBIrR0fpT+mjIGut/f3207vMgbgEboroeNVgG5eeqm99uprAahCF6Y333yzvf/d77bjk5P2+MmT9vFHH7UHnz8IAMyTR4/bE4CAnjwO0NA7b78TPyF7H/z0p+2DD37SPvjgg+iWBd+8g85bEUtB9rILFUBTADZhjbQ50ZkKHbh6N8voAraO7mAZg6GrpdoPXAtAFfge3T7hx8/OY1/R5TH0I+cD+ArXxJkCwHJcw47aa2vRgWhzg11IF8Dt6nymuoWxeQ10h/8p2IegmOTHert181asR3WfnaMA4KH8gt/4G/IIOQiAWddZ/A1ZIZhKO0rB9rMLHdYWwLu+Xz0DYn79DmOzMxvlWAFLmB/jqp0iLSKuik5MSWP8Cx3qgCrcQ8AixsR3BPziWtJQfRzvmfgUL4xCl7jjSyBX7J3dswiEpNyzwyDWxf3STymgQf1dgO2OTwLESJ9AvmI88OS9994L3QWA69mzpAnBbDyzZufMpEkVE4WidjAVO1NB2OkrCO7FvRpvuW/2cxTtmdtYxvKVPVe7PfI7Oq/GKWrb9fxH++O+nNf7nOq/VcfoSzxmoG+nD2RMM3dW5d4owyq//J0/Pc5xP3eVp3mF7kuvmRvP76tiVvJZdYW5TdpRBSJSb+j7nK86p/7uZ2LVSV7HswNlyWlPGSavNcbzebmuEX1UfpSeFf35mdLI96ZrUtpQvnX/VRxD3rg+qdzp76ofXIvaHl6rtpn0dJ4pHZUuumblBdc/x3vXT9VtpU+lV0pbPXu6rlTz62dzvFc7pvo72n+lpy7Ty9bj+uhr9fOv2zLnv+pQtW7KFL+rbDTXoHKPvEW4Eet+6POP7JLuo7IT07jIfSDelHMh56hooXpY8XlOj13OKh1wneL+qn073SY/gvN75PdGHXB7R3N5UaLLqfML3y9i2svPgukPfT9uY9yGjeyV7mvki0gX/37u70oX5+g6p0uuF8q3kY74fiv7XdkX91OV3LncjOz0yIdPsiMv0xnZlopm/AzjqK/mWvX7St/9Ov+78kFu369j+1xu6FPUr2pcq+ckyrPzQ/VM5Y9jM6bA3IzpMMco38Ozxpz+jujj81djaGzj3yuYqorVltG40jHa1rn9qvypvx35bOUjrlH5uuRHzjO/jf8q3jDWqfyYy1dFS/3sRfjlaxnpBMbUPJjuU89HKqdqV9wujPakuu42wuW+smOV3VIZdVuCHAZyJXN202WNPoj71r2QLn/xF99b1YYvU9LV9ysKrCiwosCKAisKZKp29W9FgRUFVhRYUWBFgRUFrkMBdqbyB5g8LHMMLWrjA1o/7HvS0pNdTF5okqJK4jDhhOv0DcqamJhLjFcJtbkE7CgJVSUgqoTpXNLAExf4W4uWPAkxSuSenyH5cznBXyXJdC2erFy2dt0vkxS8Z5Rs0wecTPI4/f0BBNeIQpos5lyEbqOEUpU49WQM1+9r5uhrbfHAgGsYPShyWriMuG5VyaaK985f0oz0dblWHSNdlReVjleyzs+0SK5an+s0/vYHn9RP34vLl8tftdaKHhhHH8CSFyxW0T3wLcieANW9eVKViVaXn2otKge4j0U0I93TxDPu5brwOxPomEdBT74OTVRqkbbSQYsNmOBW/XP5Jc/cVulcFc1G9siLHXSf/M4La5g4v44d0nn1QQKT6qoLHE/poD7GE6w69tx3Ix2/zueuI74e92Wqd5oYXsYT7sX3VOnai3w258srG0FZV7lz+6JyzvXyLfTarYUyyfspN/5ARTtpsJiUMYa++ZI6VNmBylZWNFXfsiyWIO8rOdexVSbw+TIwldtTvZ+0Gumr88VtYHW/yxT9ju5rzgeDX9gTi438ARB55fwmmIrF4Bovqd7wPgXZKp9U3p2nnJu2hddW9BvZK712RHePRVRPdC+qU7yH34/kqJJntTuubzreomgnXwaYY2UfJN+LyjvjE//pcuB+ZbIFvVBl9HCUMuMPrOfkk3OrnYji3aPDKAhH/JfQntxn+Imzs94tAsXGZ/F3FCXjIWy7yI4JJ6cBWNrcyM4ouBfFp4cAafVC8ygwhu6icwZAXOdn7ew0f6LYOdbW38YfPF5r/fvsCnHW1xL3BQgM/+X6Yp39fgCp4j90lQCo6gx/n0ax9PlpFkSfnp/mnAG6Og/GbqxtBE8xPj6KThTtHJFw/I8vM1hr+RATBUtYUy9bmsAmkJG0N3ldygwBUzib8I2SfH90gq4ytEeBbcoXarrJr7QLWaAdV3UQhoIm6NPd77tvcf/qus/Yi3KpBVwqPyMfWelqfS0IleAc2lgtQNAYUuN41YfKbvlnoaMTEHJRxKwxEGmqusNCdMbQLIbCNQoQuhLf9lhWQRtKU95Ln8z4FusJcEbXD67JYxzabY2v1YZcWU8vhgAduCa1k3690mVhN5NunLPimftA8g8yyv/U9pGuLKZXn84Yx/0+x+Q6sFashWebS2CIXuCnsqXnCvUdWnitxfXcJ4FR6OgCkAnupf0lz3QtlCOMBYCAdqbSlz5wPyoLoBG7vTgvKhov4pW0ubAj3jmNc6ofpJ5gfYgt9VzN65WH9AfsbKbnGNUbPZcv1pazYQwFSHps5b4wZTbzOfxXgan66FOHKIJrYq4tdKrZmM6R1AHtQoS6lDC/5+hShusBssmzNf5jVyEAI8I2dxAKQFXoikMftPBLZ2lzOmB2spu98TfAVACSwn8cHiaYCmsGH155+eXobPPOV77SbgTwZD0AVAD7AhT26OGj9ujRwwAx0RZ+8eWDdvAsOxnBr4FgkNWt7a3w3ccnxwGAImB/dxcynABJdK0CuOPg+UH4H1ACfjn2v73dXn3ltQCIYD1f+9rX2p//mz9vDx48aL/7w+/bL3/+i/bwy4cx/sXZWTs8OGiffvJJAJlwD/4D/f6/H/+4/eQnP24//enPwm9icgXvgUcbHQAYciYFXBPIBQA0+ApQNTr2AECT4K/UewCwkCcDQJddrxYRzckxYo3zGGN9I+UhwVToTHWRsUaPbQJ4u7bedrcByNlqFwBfS3EtdUHPUmqvMbYClWjHKt+an7W2s43OdNtTzhP6CBAQu4SxCxLlEZ/TV2C+iOOOj6OjFTtFgcbQb9orfA5ZwjXsZEUwltp0tcnYK+0AaYC10MawC5/uTX0w7SzpgT1BzslXfI+1YH6CNjkW16Fj0+5yXTEW3tTdsmOg+mb8DpATO71hLozFrl/atYv38YyE62irsFfQGvRDV7gE3l9MneFA07t377Yf/OAHMVfaLcRqCRbXfM4km71jgvqhBAjiNliH+NFB4DmO+3zS2c8reqYPs9bjRsqh56g1b+m80/hA7bmOpX5a4031N+qH9XqPPxZ2fpHr1rhBY5cq/8NrNUbQuNLjKq6ROu1r5lqrWFPXpevWPY1irYpOOkelQ3qPxoGUa98bY1bnt+5ZYwrfA3mm/r2SD5Vh6iXHZTxA3+6xo8uU08Dlb0Sj0X3KP7XhPq7zkn97bpbrdbmYi3ucb0p/pbnn8slPzkUZrWSxkjnlm+7P7cN15E7XoGOp/KheazypdqrSb6dlxQvuRe2O6j91XNcwxV29KJy8o71LO53A7Rf5N7delTGVlYoG+n11znZ5nbPFuv4zOJGpW+tVO+o8qGhW2bYrNOo5Kuq224E5fVPb4jblRXhR6UJFa5fTEQ2Y0fH9Vz6rsp3OU+os7QPPqxhPX3LB+2g/fT7S1n2Z2hb1XSN7qPseyRPX4mNUfkNpgN9VjpfZlcr3V3zS66p855y8VP57JDMjfs6tqfJPTpOR7vt11CPl6Zyu6rhud0a8+9fqmvtTz6Pp81rNSbr/d3vnMqf3kk4a/1KvVObVrqucKA1HdnbER+e9x1LMg7gNrGLOkU663CkveQbh+Yn+ahRPMdYnHyqddb/Evbs+VjKlPpU5L/XJarcq+aR9UzrOybvKxUg/l+k/vucZkuN5HOp8pn+qPq/8nMa5Sl+lrd43ssN+jco5ebu+mfnYyvaPaIFxQAPuu9K/FZhqTpJW360osKLAigIrCqwosKDACky1koYVBVYUWFFgRYEVBa5JgR/96P+ZOlMxoVAlWDUJxOSOJik8aaPJDh6Oq4Rq9UCMB23c50nMKkHiCatlCbiKNMvu0WSbJx00gTB36NdkBK/jvKMED69jZyov/PJxdH5NyFW8GiXaWBCm97OgGePrA7YqOe6JXl7vCeMo9gGgyt40N5IllSPneUX3SVZQKIi3/so/p3slm5449KTXKFmna/Nrqnkh4yhscNqOEl6uM8vop+shb0nLOTOha8eclayqjIx4UsmZyq3zhQUWmnDDGPpQlslXLaT3hGfFrxdJsDptnB4uj7RXzh+Oo7RXG6p0JQ2ZHFS7q99V31OG3c6MbAzpxQR1ZTuchvxbizp0/MoekE5afFP5GKWn2sPqzaaktdoafQAyt445ubhOYnsuEa178AcfbhcXtp0F6FmwXhXTKE+VNnPrxVjVw5c5ned3qrMj3+j7mVuLxgM6HorGwF8HU3Fs2gDVHdKIhW9YM4uFqQMq05U/c1vh9kjX6/Z8mb3l/nSO0f59n8p/tdHOA6U91zPi04inPv7IJ7jN1L8r20XdxHcKpuJ9FT/Uv+Ae/GMRodpT1XHaUL3Xbd+Ir7pX5Wflq5R3lQ4v00H3E8v0SWXCZc/3499jbH3AVtl+yljacMRffCiHkou0Re5L1Fa5fGt8V61XaRoF2r3A1+0ox/UHhBhzeuBmb77XWFTpis8DTBXFyFGOPCGq0PkhfJGAqqK7E9BGfS5208HnG+gCEsWjKOw/jiJZ3IsiURSoo8D06PgogErRUQIApwBW5TU5dca5+A9F2ihYzy5TCZyaQFVYBz4LIFUCowLiFp8lSCps4hl4BrDXaTs7TdBizsvruO/e4QBAq1OMk0CvrIfHwvqbii8SRIZ6JQC2COJKohGKFprdC9azaD15i8JkgocoP1kwm3vOe1Ku+DMJE5ig/iGu5UN2LVrzc8N1bLfbR8oUY0s9z9DHqG3BZ/TDlc7xs6v6F9iFK2Aq3yN1wuXabcmcbTk/g51MIIfGg66fun74WwBnWPBUgZg1/uD8lFUFVtBGsJCKnT0I4omuF71TSAUkUr9UxT38TGns9kzXwO+cjyov/D3lYGsq5nY/zPVWxQS6X/oejdMZ5xKUQFkGLShXyi/K/eWuLnneIYAGY/I6+j2dh98nMKbFfcp30obgBQIjABpgdyKMzzXD/rEDH3WGfgFzEZSnvk1ppaAC2lSN0chTjSWUT+rzj4+PJlAB6cZ1qq9QnQToBgAA0g8/VZcmue62ln97volrd5lymWS3HcYs9MNa1Kpjn5wALJvG0IFUuo/sFJnXkb7Bj82NCUyFv0kPyljKynp0IdqKjlELe8y1gj4ApcS6OjiTgJLNAHIsbDVtJLrhnZ1mJzjISPrJ03Zydt6ePjsIkNPWTgLZKCOwN7dv3mp39vfb7X2AnJBLSJBldKba3Ai/BR7Bt3J9Tx4/as+ePmlPnz1rn3/2Wfviiy/C54XN29wIn3t4fBS+FZ2qbt64EcCd7e2ddmv/dtDriwdfthZdnbba1sZ2gk6ePWt7ezfa/fv32//ygx+0b7/3XvvWN77VPvzww/bTn/28ffH5g3B5t27dbLvb2+348LD9/Oc/a0dHhwEC+vrXvx6y9d/+3//WfvyTn7Rf//rXyRvwsoND1L+EXCNuWc+3ZeM6gLaD1h0YFN262no76R2RqL/R3W17K8AuAaY+zQ5LES9cAGizNYGKsnMl4oM89yEuQUyAeyhD8MVbG7B9BDsvAC1cs8ZRtHW0OYzd1TcqSPHSdQEmzzgDNOCeQh5u32737t2bcn/YE/gOeWRnJNpD3os9YXyCqfT8R9sB+WHshpl5Dox48Ph4+g97fPz4cfvDH/4QQCwC8mjr1B5QHlUvqf/sokUbijVhf5gX4CaMS93lPR5v4HPaRsYD2TVrt926eWPag+oj5gCt2N0L96OTFGiMewmSYjylYCoFAlPnomNspy1tMv5+9dVXA0yFf6AT9Cs6o9nb3bPDI+zMIn+xWO8CQB99O3vcnN3ZFsVzei7B76AT/bCfBZ2mGitQfimLyjePC/md7nkU9/l5Reek//XYlPf4vZVv1hhR16nrV/+nPolr4Z41TtI9jmJnXQ9+p4zO0a5aY+VjXW+c5pf9Xcbdakc0ZsLn9OXqT9Vm6e8+N+lX0cfXpTGhr5F6qjEZ6aaFwaO9atxDu8D7K5mp1qb2ROnuax3xRHW1ouVoTB+/kh1dL/O3Ch4lf7EGPd+NZGU0p+uG72PuPj07KO1dfvz84PvlvcpH1zPaM5+n0k3KKONx+ibVN/UhnPdfQ9NKTlVH5mii+3cbpjKq17ldqf6mjkx61V8Qo587PUe8qtY4lLVAtS+6avs6lBa+Fv/7OvL8ote4rat4d8UP4eU33a4rXyt6jfRe5VLlj/aZ537NKYzWRrng/LzHdaiizciX6pjXkS+XCbW7boM9JqjW5TZdZdPX43LiOa5lMuG+d87+j8ZSHzaiu9ot5+XIr/haaGdH61C6KV0Y34x06n+krqkeULY1t6BgKuqP5u70e92n7p32XOM2XKt2u5IZrm2Ug6jisDn5r2y5yrfbN/3uatzfz7TyZhjypZIDfvbHgqlgY5xGlT1QmnA9c3EGv7uUY4m8ySJvP/IDSi/GH5UtcP83Z8euo/+4RmVUzzuUYa7tij+QF7uMvlM/MbKto3VWZy9e63EFaY6czot2piJNuYcq/vve9767qg1fJlCr71cUWFFgRYEVBVYUWHWmWsnAigIrCqwosKLAigLXpwDAVJqcqJLh/F4TDZ5c9ERDlTioHjiOEhSe6ONhXg/1nrAYJU1GiUZPelVJP37mSRVPNHCsKsE3N78nbcd/IxOeD6r5wF+TVn6f0h/XaZJB1+r0Z4EWkzHctxanezKQ41eJJ6UTeTrxEm8q7QWXFf2qpNxc4mqU3MXbeFFUxH+aENRkE773B1lcc8XDUcJuTs49yYVrQVsUQHiSyZNtTl8t1BrpglsCTRpqIsp1geN5ctDlXu2F6uicBZpLglPf9AEs6amAMxbmYH2jpKTPo38r75zuXHuVmOP6tAhEZdLfYMbr8ZOJT/yuCXS9nzSkHDq/qsSnF1VUiVzKnfKFenudB0VqTzBWBaZyu4LxdW/6cMRthvsgvc8T6G6TOa/qlu6JNOOYaofUnzhtdNzKVziv9Hpdi9u2keyNxiNttBDE+VHpG+Z50UKFahyXT6ikYFkAACAASURBVNVz16mR3usY+jsL4vQB7NxDW9po+kAWALKYlLZAddcfAFU8p6zO0XVkt/Rep43KHr7TtVR0dP1WvZiz1yO6V/xxmajsp9+nPFP59fW57eFb41R2FUxVjUV7Tx6Tl7QfXL/aL99/FTsob3XdumbXTbdLvt6RjdAxSd/qJ22ZyqSvobL5PhbnI41cxl2H6X9QzIx/4ZtaFt3O+XT1le6jXI7877BHAA6doONCAoZ0/5V9pn+HfXB/pdfzd9U3dqZi96XKPjPeVb3E79GZqnfqUF+HwiZ2McF47B7Dz7TrgMe7XBsKfln0rjLta6niVHa3AMgq9QjF7b1oGmCqAGctQFeooIkOVh3AFmCY6FIFFFP0I0ngVNyT9wFMhbdApw/rhbDsWIYOVCzMD2AVHjZHeXjvxEQwVXadhXitrfGhNAFUBGclUCteFNE7RYx0XmWSdHQ/4T5X9YaxsvoNtRFKe9K9etN5Zespl/kd6L0oxKL90DOB2kLOpTbO4wWV20t7OgU4JwvMq3jUP8dcADmgCFtBUeoPKvsWtJdYQq9XehJAw/1BJwhmIW/0POE81e/cj6jtdr3AtRU4TsdXwFnukR0xFkA0zkHaOF3U/+p49GfUd7VLyncW1hPQhHXwM4ynXVEwFwFPtEOgj3dnwvh6FkKRPeYPwGfvbqd2mCAX2i3Mj7Ong4AIhMMYalMZZxE4pzqksRflQmmqbyxXnVE9dt2GhToNOc8zB8dTkFkVzxHcQBnUOIT+TgFzlCHsy/0v5lYeu3/E3wQOkT+0Jwri0jPJ0RE6GSZALtefWn45bqEvXrSwmq5fh8wvOiXTj6gsAKywu7Pddrd30k+cJaCM+QbYAaw35faibaytBThjd3enrUlx1CJW6EDai/MJJJlgSXRFvGjPDp63E4CpAGja2Qm5CsDQJv7bbAAMoVtT0iH3CwAyul3hWnyO9eOe6K5zetIAGMVnAFKhc9Tz6DR13nb3dtuTp4/al19+2Q6PjqObE6i0Fx3TbreX7t+Pff3h95+0M4BbNzbbrRu3Yv9YJ37euHGr/eB//UH7xje+2d5+6+32kw8+aD//+c8beLOzvd3uAPi1BhDJ0/bxrz+KPe/v32l/9mffCVDYj370o+hO9fHHH0/xTPhGgLeiS1f6u7CLmxuhYyEXAXRCx9b8bG93L/YLsNXx0XF09AK4DN/v3tgLuoEmQecO1mZ3oL0bANsQdHnWTgCeOksgVYCte6fLlC34iYCVR3cx1Ve1Z7Rf5Dt1gjJN20R5pi6q7i7m7VW8PcbEGAkU2osOVfQLLBgPeuztTWA8An/UJ+IzBVzRdtKm0ebSH1HfCbKiTQP46LPPPgtQFX5XHVcbQFtFW6L2EnYWn+/v78e68R2AYrCzDx8+nOyw2gHaE/oZpRtlH/eje9jOdoLlNLbB7/Tj7NCF8SE3BKVhbKyLdl1fSKN+mqArBC7owIo90MYDbPjGG2+09957Lz4DmGp7O8GXV89wCaa6bCt6t9KI7xBHpp1BuLizA9BjgplJD9KZtgCfE9CrYCrSQ/2axjrgN2RA7a37CI8v+LePwzmoE5RD3Sd5g+/Ul/l5g3/rWjCvngF8T3oP9U7vUeCOr0nX5fI8jPP6hL5f1T+NQa/6rMXLEeirfQ96z+g75lGZM+XeMLd+5nMov/w7yhflg3usaKE8Up5wzCrW4XjKk2p/un+VQ6W5z+myU9G9mqtau16nMsO9aXztelOta26t1Am1Xxr7Vbrs/HBZ9PhLacjfK9mrxmHcp3z161TedXzV7xF/PJbUdTnd1A/wd+YTVP65Pv1JmlbnyJEMXkcv3e+47HKduha3FRWdaPcrHS1p3DtmI3BUfuj6Khv1InufrhUwlduqOfn3dfPvF7lnmb1Q2+V0rfRgWlO2Jb2Uf1Yb5v6wWrPTHdeordM8mZ6dnYbkufpcB1O57/a96tqdZpX8VPo5GrOyw6P1LLPLy+joNlft7ejeZTK9zB7z/io/We1Hx1sWN7g+u62u7LLqrcoK/fxIr/TzOV1bRi+uiTaWNsXzXCNbp7ZZ53K6Oa9d/2i7lUa4hnvjeirdGvGl0uvK76h8q/yrr1bbw3W5/57zjzou80OeO1M/5vvG/PQbvsbKFnKsOR3T7zTu8ZcBuR+vfLDqbmWLOdcovqjkpdIXlUOXUfJRzxSkjfNY1+s22v35yD9UeyGfRnrrdOAY63jBS08MkRbXsWUqi84nzLUCU13HAq6uWVFgRYEVBVYUWFFgagC9IsWKAisKrCiwosCKAisKLKMAO1PpAVfvYbJED/VaKMNr9TpNbOihWBNrmpjVsf0Q7wd+nc8P+JrY0UP43IHcD+2jpJInzLhOTUh6QkLpUNGkSmA4H6a1o4ixvz3U6V8lf52HVaLOk00cx4uwOJ8+qGGyhvMo3SoalsmvKMLk25lZVLR4iUyVIOU4muTT6yr5CTAV3noTb8JfFEZ58soTh6TDnA65DLLghPLtD9cxpz88Z3GT8r6SWdcZJptdR6rEqsvfqIByLpHqiTNfY5VIrWhXXae6C5pNhUe9IBDfs6gH846K1HRs502lnzqvyjQ+HwEIqySt6oHqCRN9lLspcdgLYCsZVzl0mrtN4ZorWVZaVONUD4hUdir6qf0d+Qylsxe+qqyqjrjs8z7yXX2E2zb3H/i72pvqXmWPlK+VjJLG1UMopZv6BudL5c/ch1B+XDaqOa5Llzkb5t9V/mRkj5TX13kA6v6We1JbRl9b+Uy3q5VP4hzU7dHe53g8usfXX9Ff1686RPkb6aIWNI50SD+nTRnZWJ1bZad6C6jrpcog7mWBnduHET+Vd6pX7vsqmeZnagcxXvWASOWBa1ZZdbnVv9XG6Jyud8o3tS2VTrh9HMnYyK6P9MltuRc8cV7GH5RBBYT4nEr783MUIy+6YOg+nK4ch/d7LKFrUV2MPaB7Qvfp/lDY/Qn5D9lD0Sf/Vv3ifjmPxsZHh0dRjD2Bf+RBnfJUaUkZY+E//Tfm5lwaeygoAd8TbKU65rqFwl0U9lKmaft0L85ft8nqy3ifF/xzL9RdBSCM7keh9ymKvS/OAlyFouwAZ6EDFsBvgZU679lW9DNA8Xi+6KH3T+khfS+8D0DVZhSKRxOCfo5JmmQBLuZg7T7orHGXn0WoB3omoZ0nHehP1X4QZMCH5K4XLGzWeIpvT1WddH3meimTUYeF6v3oRtKLie0toKpPesZwnqtNUj3i3k9OIN9nl7pgqZyoLpDfLETnXK6DGuNM3xXdJkhbBympDitNVT/dvtJeMH4Y2Rvuze0x+aNndPV9pMNVW7zogKD+Ss8BOjZ+p+5zLFyrQHD3War7sA2gFwAr7LqCYnyMgTXyM9gGFqkpAInnRL4B3OUd36OoH/fAxihok34ri/RRyJ4v7+D68T3Hpb/n+OQpxmVHIq630o0qX0DbQyADeaU/3e+nPCRn+JO2jB3PsAf1deQL98JifIzBrkv43e00ARkEJ2gsiznIY41Tde8KpsK9anNdd3Hf4eFx2D3dm4630ONF11otViQwAQUoHgPTbu3sbEW3pls3bkZHRXRWoh8lSAX3BqAPgLDNjYaOXuiI8/zgYLItBHiANgAZ7e4kwGMRI8LIb7RTAHjg3/sb8Kkv6MJ4egzw2FnIHEBe2wB57e6246Ojdvj8IAAokEnabuwBXXnwH2QafASY49mzp5iq7e/fbn/4w+/ar371y/bJJ5+0Tz75tD148EXo1suvvNLefOvtyJeha9Tzw+MA7N67ey/AIFjf0ydPw+f8m+/+eXvzzbfa/Zfut5/94hftt7/7bdvd2QtQFujw9PGj9vDRF+3Roy9ifa++8lp7//0/b3dfutv+4R9/2P7lX/6lffzxryegE3xjAjU32wVeFrS+HsAX3AsAyenpeTs5PWkHBwnegT8k6Iy8QNySIKzN2A+BJNFlKjrULbozgV/oboXuYMfH2QkQgCp0CNN4YH0NQJeNsD/Bj5OTKy92UBtIe0FdBl9gTxgPaYc72nnej58TrzcBkksQpJ/xCBalrlBup+5om5sTsE5jVa6NdozgJgI88Tfoxu9p42hrcX+A1/q5BqAngPIgX/gP19GOwBbjb/xH0BW73gF4RNA9umxhTvCavwMACDvMjljgDW2q2h/QGGNh3Lt378Z/GAtAw8PDg+kejYVSnlKu8A/jAkzFOIc+jDSlPVQegZdcB+Jy0B26hnGw3+985zvtrbfeiv1gbuwVQEnwU2PO5E3GcgrUon1AYBiAeWgeQqMAPe6EPtBWanwPu0DgLOlLkKoCat2uatygcTv3rDGB+mW1u3q2GMUbHvvgOvo19/86htIe1zlI0fPNLvO4f1SwrvMyHq7OmEqDq/FQrlDp6jZB7YL7K92fjuOfOz+qcynPAIy3NIZTwLDLc7VeXQvG1bMP90Na+1owL+lRzUV+4Keet9Q/Vve7LDi95u5Rvo14OKI5P2ds7zknyjK/J11U75aNXX2vMftIVnkfYy89JzAuqOimNJijm+qiyrjvrRrjOnrj+/Z7dA+jdS5iqgQNad7NY9JKVnk/zw8vwiu1N25DKh1V3RnRtuINPqO+VONWMh25CHTUlrMo11idm0krp7OPXelSAPynrrFXn0uObM4crX0dlY1dZie5Vj2zj2T1iq/DWWpj0VFSZZF8Vxvoe3Rfi+/9nEybXfk8lS3POeA7HYv2weWdNpLjq419ETlXv1XxsqKvruW6fBr5X/frI3/0onsa+b7ROJUMXGfOKa4rLh7ZNbXlykf3e+TNyN4o75yO11l7dQ35zRhDZZv7UZ+0zGZV8s91Ox24HvWJIz56zg7zuM3W8Uc2prKJlW/hOjwfq/dX8VHF6xGfqfdKZ80JVfe53VFbrzKtsfzoHo7veWbN/SqPuE73dyoTbk9Hso810RfSl+lcau9VbvWco36+ymk7PSrfqut1G6ty675cY7pq3fpZ9bvrYlYD5VMEpfOcXqsvqPaBe7///fdXnan+WOO4um9FgRUFVhRYUeBPigIrh/knxe7VZlcUWFFgRYEVBf41FPjhD3+0eO1tcYitEjJ6aK/m9oOw/n0lycsqmcEB2pNYnG+UnK4O7cuu9URFlbRm0oPJBU1sXStRIG/6ZYLDE2G6N0/WrMWb37NwxpPIo+Qdx2NSiQkbnV8To/oATZNc3Dvn9gSY0q9KFDv/F0n7817Au3gjs8tHxW+MVz1wY3KHyRhNrmys5UNRX7snvq4keIRvyxLFnJdJsoq/moAi37AXdt/RRFKlW5rQYnHKKHk30k1PgmkiVR8kaIJ3tPeR7Vl2vSf1VOdIDy/YQEEFZViLlSt7NLIznrRUnlE2SM9REtn1T2nmSWl8pw84NXFfPSxSmfFkOWmtDw89sU/7NKeHLi+q956Q5HjXsbuV7rod8QcxVXLXZWf08KZKuOoafGzX/+qhQqWzOo7SW+93vlGu1H863d3GK+9UryofPPKxzq/q72XxQkXXilaV3Z/j54h2Tit9CEKekXZabFDtQ3VjmV/WPc3ZdrUZ16VNZZMrflc+eqS7vsZlfr+SZcyn+u40rOiMz1jUUdF/pEecy3XDfQzpy89pd12W9D7nLWVmpBcVf0m/ka9QX7zMn7kuqN6pLOj63HbT3vveKnlwH6D2GeOQHurD5mKfi4ssdCa4/ZIfiW4GCZaJazo4ZPKdFwswzOTTeqwVBTCBLZHi6w7SyYLw/I48oL6rXqAQE91J8lp2Q8ornIY5T6YCjw8TlBBHjGioFP0YErjT9xDzcT/sxtTXjqKaeLjXT0hBv/4dk43YLz5H8TKALXyTdBQY9w5Q2Z9i8X+Hz59HgW2Ul0YnqezSxXui8DTmys5dE707f7jnaT29cNrBVJQ1LezXh8akNYuhsYdTdDAJMFV20Mi1oVgUhdzohJVrS7qwwxT2QTp2Wch+xxPdA1zUaR9bQieU9a22ubmVgC3pUhayi3i9dy4hHVJG8oUI5POlIpcgFbtypXzweIl94B/BB1WcFmvoXbJifegospEvYUgG5pb4wDe0Ah1i0JEBoIbonJPdqabJIVP43/lVnQz+RweRs4ZCef5Ovl06+3bxwRzoehJF8b0TGXVFbQL1jcWjGBPzYEz9TG2NxzmX7HQ/d/IaLXjQ+zze47ych0XdLMKgDPJMqoURlb8c2WF8TtCB2jy3vVxPylB2TNN/tT1ZnLsVTMVreQ5Tu6v2jL/jXqwNHVkInGJHFOwbxfH4Xrvi8ZyDMQhq8SJsnjfxOcbGPU+fPo1xtNgC66NM+1lK6Ye5yEeVD9o2jItxMEbFI8qYFqnSxujZ2M/wavMX8pV+I3C4HbimwCzcM+mp+BG1hfQx3tWLQDXKHoGGvn7cr+vn9WFPuj6x+IaxjF7P+VUmAKqBzZyMinSluiSQaQXTdnUdTHkDoDVlXl8ywvMm1oPOLwAt3NjdC/8JQFX4nR4fUE+yS+J5dKYCqOnG3l5bj244CRQkj8OmoBB2fRFDxt7WN+K/jc2tsIFp/9Kn59m8O+DuO3M/F2HjsS78R/BLvzLue/XVV9q9ey8FmGN3Zze6WwG4u7m53rZ2NtpHv/pl++lPP2yffPpp++1vftt++9vftRs3b7ZXX3mlvfLqa+3k9Kz98he/as+jy+R5295CVz50RLrdnj591o5PTqLzzp07d9vNG7faZ59/3h4+etR2dvbC3J+dAcD1pB0dHrS19YsAV+3v321f+co77ebNG+3HP/4gwFx/+OQPud942RHuOw9g0+bWRtvc3mq7uwDZbLftLXSQ6mCq5wcBZDk7QX4Aug0A0F44rIhZWoJT0MlL39YMGQAgDIATdOdiZ7D0v+m/wnd3v4KOZPgOwCx0CNtEDgU+qV/PuGOKQxhz9B3R79FOR0fLDkzc2NxsGxsJHMw1s2vlWjs7BRgbupndh/RcgbEIzKR9Uz2izSJgS3Nj1CUCpwi8IsgTf4M2sIOwp/iPtozdryBbuAYAJvwEgOrJkydTfhDzE6hEm4fxHz16FOAogJ0wPu8F8Ah/Y4+4DuNijk8//XTqeEWdA/gJ90He6QMxH67nnPg9OkYdHkZXNLeduI9d5WiDCXYi0ERtDmMB+kd8d4nvKOoLXuUaSP/333+/vfbaaz3WSB5vBjgOqPjFGMnbMZgqAeYZzyIGRC4WgEr8p/aS62RnKsxBG61xg9pR7pP+Qs+Seq7QM97c5+rv8Lv7N8aeXCtpkeeMtHkeW/o4KsPqa6tz8WVfkD5AYyf9Xvelc/oYnN8/91iItORYvN79ttLI917Fa8qLEW3omzTeuuz/Fp0qq/3xM5+fsS9jNlyn+QbdC+mk/k9pR14z/0ydwprxHe2WxpS+HuXZKLad25/L6+hap7met7iGOVnn/YzfXO6WyZLHk66vSmNfq8vfaC76KJVjHctje9Lb5X5OZq+rSyO+LOOxr510U7ui9q+SJ9LhOnKj11Tx+OT3JedT2VK9Tvde2SR8Rj10uaB++R4RdSD3ghCjsvVqO/Vsqp+73XO+TzZjBkx1HVkZ0Z28Ujmk/6jslevBFZrIs8mRTkxj9PyEns9V/p1PykNcx5jA/dvIZ7kMql9wnlT+rFqP049yNLL1qhvX2auOU/mBkby4ri/TT98b6eE5kOvor+5x2fp8PPdrrh8V/Vw/r7PGatyRLa6u9X1V9v2666iuo9/WPILbM5Vf+iPyS9cz8vXkOfW9sts+B+fhvdRdz/Pxe19Htb7Kl1KnSRvXadfd/5+9L+2S5DiOjO6uPuY+AJI4eIp6TxJFQdT+/88rkrt/YCVKIkGQBDDgYAYz00f1tc/c0zKtbDyyaiB9Q0IcdXdWZoSHH+YenuHlOm7lq1X/fT614Z7dcj7yqsI9pYH3u8x0XRUeaTypuAi6qjMFlf1UmFHxZM72mCfTvBKv4blKHuTruxRTzWF85afnMLOKCyrfreuu8Gnj2tTEeudiKo2P3A5I/7/8yz8vZ8P/OwC5PLtwYOHAwoGFA98ZDiwO8zsj6mWhCwcWDiwcWDjw3+XAr3/92zz6UBwq4uYem1JNbFRJn16iQZMnuyQZNDnBZGkvOVMl5HqJpSpxUyUi+WKNyQImKzSBzwTHXKJ+LvFSJYI0mcG5N5Iow+EKT2Zr0tcTdKSBiSE8WyWycV2TI3zR4S8yNWmlvOfznjjhPZokUvl4JwTXD5e7j+9JtrkkYxz7xAESHBD1g5vDYQ8mqMhHfXHtn7l8nZaerveSrZ44nLNr0qfrUL5WiTEdD8/ry2SuU/WamKAH4jjGnB37C4/eOhRv9HesCfTgkAh+52EK3MMDgBiT3/KL+ZgEd/3gGip6/UUBE+o8cIpneEgN41S2QJ2o9Ju8VOz0Q5dVcpPXqKeOO2qnPi/p2YaB/rm+KHOebcN1/bzyC/oCAJ/rAQPS27MltSmXYYV7ys+ezNX+K/xXX1jxUWlWfKtkWeFVddhE5ajzq8/CXJzDX0j0cH/OTufwxbFC6XAMqOjlNafLsY9rquRP2tUOcE3xyOXHl7K0ZdLhPKcMe1isa9SX3c73bTykvHwMj1vU5nq2Wz3j9lPpQQ9n52h3Xcbf1UuLSi8cP/Bc5ad5TWMK4qO+yJqTka5NfXXlgyrZ6fPbZNmziTnsUvvTuXr227Pj6kWu+oEKR/VACT9XLAY9HBe/T8VU04rm9FdtSPFL5UA7pJ3HfPng2IECf7p9+stD3ONxayWvid85Bw6Ps4jGdbCHAZVslNf8XGXLdfKnHtKv6GaxBMflwX8emtVCgND/+EZ/flsyisHyn8ozCnKursZDsspzHZdj+xhxaBgdLSI+ZkHVNMd0oBfXcEA7i5M4ThZE5fWkDTQOxWApjjhAn9dzXBy0Xh0cbXTQcL10XSAWObarPEiT/1R9Vl/q91G3PPZSO1KcC7w6yG4kY+VecRCXcarux8jXOFgv3UQwvh7y5Hws2mDn1koXcI20cy+Ha3rQWn2c80VxfbSH4aL6pwpjVL/oq3VeHn7Xw3RqL26nKhuVi/ooPsPD4vS3iqeJcbnvmfzM4QgjFZ4qX/TgBW2r4pP7LrUTrJMFT9zL4BA/rmN8HMLHdeKD2jT3RCy4Am2KE4ytccgeuoRiKuKB8pq0696GNPo+UDEEY3A/hoIB0qMY5v5bi3x0v+kxjstY9Qq/Hxzkqx3Oz2Iq0ueHoHCdnauIJzkOCnuysGPCrUkfuCbamMpSbZPPcmwWaZFGyk19hepkYiAxMXHR7XH6Oz/X+CF5eROFRSyw4/g81J9rOWhHh4ftaIW9NNaZncWUbxg9iqmA57c3oYMopkLxD67hfvIysRh+aPI1Gd9lZ6rjkztRHJtYlfxm1yXNq6F4KrojXV0Na7+NIo4oDBvkg/s/+ujD9uTJ43b//v324P6Ddv/evShiOjw6aG3vqv3hD79v//mf/xGFMChc+eyzP7V79+63999/v92//7C9OT1tv/vdf7b1JfwiCldbOz4+aY8fP22vo3PbxdCJ6247Pjpp37x63U7PzqNwC7w6O0cHydPWbq/a3XtZwIT1oMALPz///Mv27Bk6Yn01FdC21D2Mje5bR8fH7c5J2vXBaj+6FqJoeX25bleg6yqL2FGYhAKb6RBVFqi0oTA8eBo6vApaY+yjo/bNq2/a+mId7SFRlIVnAuckdwLfDLmguC46CyHXqwXiLOQeOod5/K97Zvpj9WVa8DnhZBYL7u2vxjhBixmhV+iARFzQzklZ3JedkogFpIF+kcVUxHyMBcxjQSS7RGnnJozB5/A5/rG7FAqiOB/m4Oeas0FnKsyD4j7oJJ5FcRWKsaAbuBf3YA7Q/+zZs+jwhP9IF/QcBYv4h7XhGTxP2ngNhVtnZ6ft7PTNRudD2hR1UXGZMQTmU74Rh4gVxGz6ZcgbBU6Mb3Af1oZiKtiSxqvQH+gg4zDu71hMpThLTErby/gQqreKDlabRUdvxVNDwZZjre8VNC5SbAddeq+OX8UOHg9W+zXd57gPIx88ZuzFltRj8pz39egcHcTML3N7TP2sGkLjZ/3cfbOv2+knzlexEdemP/V5/q5xCO1P56Xe+lw91qgfZiyk4/r7Ed9z8G/Xm7CbIabAT/p9xnPbiql6PN9F1uTVtnt1jmqPpONovKzXPSZ3+aluue/gvepDNCbTWIxxiV7zsV039W+XU7V21UuukXa9zUZ6PN/lOefZNrm5/ZCvxDTyqKKp2jNtm48yUfnpOIp9ilEqX/oVxzD6AbVv+i3mTJQ+5yfpuEGt9pC3cqzX+ED3D6oTc3Ns6MXwhTG8pjzRtWyzwR4eK9bPjef44D7K7bWSMcfAlxywMxV5or61wnVecxlpXkLH8vVWvhs0qqwoT7fLnl67DKd4efOLlZQ37luruMBxpfJ7u9iQ2rnO67qkvFJsxH1OXzWvy/7b+JKe/ii2UA69+Xo82YbbPV+zC05WeKs+fpuc/HPu7bmnAf89bnPcdaxzPun61LYqG+GaOYfmCjAOr1NPNJeizyrv1MZU9yq7UhscsVbe26g+ur2T1krelYx5bQ67FG/1d9LuWK+5BebEaEebeZe3u3xjfM+3V1g4h63K010w2cfS/Bw/09jWc2d6v8YuGjeDDuWF64D/7fsq91EuB+qBx8qVvHp+8i3MwuZwOMW9i57QlzDn5b6E8/6v//Wr5Wz4u4Licv/CgYUDCwcWDnwnObA4zO+k2JdFLxxYOLBwYOHAt+HAb3/7f2+rDTCTRZqk2iXJ54kFTyppwmeOXjznSTPffPs9+nmVkOd8VcKDyQNPzGCjTpqrBH6VpKiS6MqX6QV0vlDWRB3vI/+ZrNjfw0Gg6TCQrsUTv1WyhklnTQLiPr3OtfKgHg9J4D6ls0qsVvzWxJzqEZMeWky1awKr0h8m1zxJr0n/2+Hb7z35Ux3EYvIKBzF4MEKTO5po8iSuvvCokkiVPVTXttlGJQPXtqyt5gAAIABJREFUIx+Dz/DlCP/WxB2TcOSz6gevzclKddFfwCk9vWQ7D0FsK6biAUwmm/WlitrkrnrFhDoTc6oXGI+JSX1RR/lWCUV8xuukTZObtAHygVhGenmATRP8fMnhCe3RnuQbBHtYzfn0JZ4fWOjpTQ9n/GWBylYT1TxQpL6l4p2/uCAu+YtHfwlFOvgyRLGCvFP8c56TVh3HE/vuQ3iAwu9z/aaM3Ic4HivNnlCm7lWJ5goPKvzZJUbQpHQ1l/NV7UBtz2kiHih+6gsA96WK66TJ/RVliHH4GZ7T4kce1FP99d8rvlTJ+W0Yhmd6eqTycL9BPajwqqJVddR1smennFMPDVY86fHC8V/v8/XoC0muW+fqyROy804LlW57vNF7GeT6675WsUL10uWsfr3n10jTnAy3+XXnKf2b43nPLvG8v+Ckv6deckz9tnccHmanqMrPq58inxRTNV4gT+lTuaY4QINihqHbBZ9R28XY9EeMkxUz9XCrPq/6MOpZdMXKU8POrwqLVE/dh/lLWs5Nu6WP0hfeil9uA/R7GncwpuG10c+36zzszq5JQ5ESadJDfPosD966/H3tfB7FVOxKFR24xqKtqYBqM9aeCqZ0Xv89n/Exhs5WwMuhSwtjP/f/HrN4zKAxmcc1isVqF9RdlYv6n54Na8xB36MHy3FaODtv5X+6J8H8PMxd7TOVb3hWD3lS37QjB3WPNuP2TbvifdzPOZ6S35zP96QY92IowiCPeI8+43jA9asvZvcN+CD8h7ER6+JwPenT+FYxWX2GypyHxDk/x9T1Kn6mnh3EgfHomiHFBMpDype8V/1Q2ZAu1RnGIDz4i7/ZGQVdTBir4PA97sHf7HbC2J92SbvAfhT8ox6rvlDWGAe8xAF9XmNBAYuQiKu0Ky1k4JiUGcbA894thDrP+yk//M15vWCLY5F+6qXjpMbKKBBJzM/CTN1PbN43FJFIsRw+VzmpLfJZyp7dJHB/FPUM/6g3Oi/xE2PgPhQ2MO6D7Cg/tVmuOecbCpDGdneBQuOXJagexfkSOWAy4tk+5oYOZ5EPD9jwS0ai85MUL++j9cyAR0oX6Y4Cp8vLGAfjouABPGeBxogZ0dXoalxjyCY6EqEYYz8LfqJLVfKQxVQag19Hl6y0ecyFIp+IW/b2oviLMnj8+FEUCKGwJD87ao+fPGzHx4ft5vayvXjxPApo3nvvvXjm5ctvwobu338QY3/xxbP2//7t39vq4DCKqC4vUcyRnZ1en561y8urKIy5e/deO1yhmOqbdvrmtK0Oj7LgLvwueHLbHjy8FzJ6g8+HtaEr09nZeXvx4usoskFhDegBTzDPyclxOzw6io5a4ReGLpeQC7suBQ4Ag6ILGL/oJ/VhE/OP2v7hKnArsSUL2lJv9qMrGAqmwE/ICp9Ft6Yohkt8yUJWFMllZyrHbuoz5UZ8wHpY/ER9oI4Sw4lRLG4KPY95WhSzoSCH4xKPiBW0xejGNHS9I4/pn3Fdi6yYm9NYk5gVujTsB+ln6BvoP2mzKHbi2LiGz0EXO1eBl7jGoiusC92aHj16FLqGZ8EbFFfhM+A5acPvmBeFWRxbMQifP3/+vH311VcxhuJ7+IVLdGNNG1QfAFrwD/dP9ps2yfuIz9rlkF2xyFP6ndDF/YOxoyE6b2GNP//5z2OdXCPuR2c36JDGx9RTdHok3zUOy46b+Jcde45gDy3xXH266hTH1NifcuV96scU5xkzqM/XGJK/60/+Tp/k92gcontdfc7jJsYLGqfpNf6uP3uxLO/RnLzyi/pN2fIn5iaeVnth54HKVeMw/q6+qVqf4nxvrTpHRbfKuYrfMx6YDhlX8Znygb9jLu3k5vE7Pq9iEc636ZenzovUPY07OZfLQ2PIyW5yLM8/uI05PylPxRTVJZeV7n9oG4x/GNO4jY17afkCj94adD16D9cG/vC/yl4pD9yvWE6McH44bT6nPufYQrkwTncdqmyzkmWFgz2Zc83Ov55clUbdE7tclQ89une57jxS/ap0s4cV5KXTTBqIcdRb2lePL4E9MWgWlCvOav6F9CqGErfcLpwfuidGjgrvCyt9Ut47nqoOVbpKeSov1U+q3vhYKhuXhe/nq7WCb1pMpXxxfVKfEDk7y6c7/50ezO97Ld8LEm/cZ3Is9T2+PtLHZ3W9bgsVbcy9VPJSmVbynbOjuZih0iVeI69Uf3vY71jh4+5i57veU/GCOtrDvZ4N9+zNeUaZaFzgdlHpu8Zku66P99Fvc++i75F6MiHu9OZSX6Y4qHbhuqm4pbpB+/QchM5RYbfzhLyu7EljZa6N96u9qK7Sv/bs069XPqTSC31O9YO/Kw9BN4vWMdbcmRXGHxjH80Ka96t0spKz8lz1tWc3la2qTDQGU56rfyTtxEfNRSkeggauyf2B81fxn+vo+Qd+Th1xXzYXm/TwdMRzFPwOXx6zK/aqrlIfiSGk7Ve/+mQ5G/6uoLjcv3Bg4cDCgYUD30kOLA7zOyn2ZdELBxYOLBxYOPBtOIBiKm4++bwnJKskgN7bS6D5OFWC0JNATJxVCRWnU//WsasxOa7yqNqwb7wEHr5lnUkr/4xJHd/E6xqqJB+TOvriuZpXE8oopsKhCU1WeNKmSlbxfo6v9yjdoFlfmGqyBJ9pss31QRNCzlOnaUOGccBnOjQyJ0/VN006kdfKK13zSBtkOR5GneasXgxwfCZXVXd0PZ4s7NlBZV+uh72E5C427Um9bc/0ZMu16YsOHtLiwQWuRefcReY9e654Q5mQTtJTJRjxmb6krPjoeKAJQdVdTT6qXtA21A5c58k7zqXYxxdJnoiu5MTnebC6OqAx9yKslyh1vFaeeLJ2mz+o9N4TsuTPBoYNiW9PxFY06yGaPJyWhadKm7+EUvlUuNvzLaSdB0NJuyeGK7/CFzGuG9QxtRd9qaL64XjmsuJaVP972OO4onq6DRcUv5T/Fd8c6yjTbXM4VlR+hWO4fKkDrlvkPV+CqX7pM47droeVrLatx+MO3E890pdjFV6onqmPcZmpDTn+9vx6tTbSQz2iLHz8as2KyWqDun7VE4ytNuv0uI9WrPcXexzL6VJd4uFB5ePc73M67fhXrXEXvdB1+IGR3vNq19RXjuN8cZzQMRWrIF9/WcjYc7IlHHTKrkFq246BOqdiGHnmvlsPokFGKKS6XK834liVHcbp4XpPhzwWiTXE4S8ciMnKFhxkzsvDZ+P10IQ8qRNz4wA1Oirg7+lafLM+dDo6RDDViA4PKDpK/uah6Jw3DpAOXZ5QSDTxBwf2cMg4x4tuTjH2dOD0Ggelr9nlCWvAeNdDF4s8cE2ZEmv4U180gy/Bc+l4RJkpj3Et/Bg6U+EgUSxyOsXvc/FZHYNzqB3jGgs4Nuljd6qUiRZTVXahvhxrqvDQsU31CPer761iNJ/DcZ3P6Nr5DG0pv3ihRXcv93OKd+4XyH/GAT3frmtUX0cs8z2Qv1zXeZQ+tXGnjfxex8Hu/I+47rjk8ZHyCs/hfnYn0X1FVUSo/Fe/rTzg79pxY9TloaiFNDhGoLsGDoZjDLUJ6qkWYrmf5vq57/CDGbQXrot8YxzL7lKYF0UY1E9cx1rUVqhbxEilVw+O8BAzxmIhBfnDQijGpLRR2qfGA2rr3POhEAAFATy0gsP1lCX5jaIELbwh9rATGeXPLydxTKFeqS5O/iUPT7ueVz6Ha9PPNF6kjXhsQtmQbqyPPMU1xVnSwoIPLWpgJyfastoKZZc+Mf0LY5vsKpT/yKv8Gy4m8V7XAUeE7i4s+mDRCOfHHNguxWg3OHiO/VPOx/825B5FzpeDbe+1YxTdRIFPFmlgvJhjKKZikUbgAzA8imUHbDhYjd2ieZB/k5dXUSgCWlGQdHx0OB6OR6EF9fbkzkn4SRSWhI1EYcpJWx3CB6D4+zq6Pb3/3vvtzp274UtRSHXn7r324sWL9qc//bn9++/+q632UdR1HP4YHNnfX7WLi8ugGfdngeJR2GJ0XQv6cWgXrFu3/b2bdnyS/Lg4Px87bsEmEFdA91++eNn++te/ti+++DJoRSEV4oT9oUPX/grdCw+ikAR8DAzYR05vL/iLoqeLi3XEBhAa43rwnUVIKFjLCCS7X12sL8fCHeDZaihEywJRdlwbuoStVu0gFGIvCpyYC1P91OIq9ZfQGczHTlIaY+A+tamR1oil0CELnc+ymIo2RRyhTqtvZVcX0kJ7hlwYS3IO0tjDBvV/xA7aLPiP+VEAR+xiwRPGo96CNtg3ZM35UWz08OHD6C7FQiOMh38YA9fxDPQB68GctCP1ZV9//XUUU6FYEGPjGdok+A05rw6yexWeI+ZiDvzjl2IQS1lshjHoZyEzXMc66Ce5FyDWBU+GIj0U4X7wwQft448/jp8o2poKZfOLLqBr6vuTt4G4b8UHiXmpb9c319FobYXOVlJMRR2ci0NUx4iDxE6PR6oYsvIvPh9jnYjlhziHPlPH1FiR9/n4fr/KXeMo6qXHVh5LaQyhdqPzVzRSb2hziv9VnKnzkuekUfldxWeci9hFenQcX5eOqbxQTHDeVvnKHh9IA+chH3QM2pzHRxyTsnPa+bfikMabygfFKJW16r7HLirPSg/JL+Wv6z7l5LSTNj7r8QrvV7qneGzzC0oq23K7cP33dSuP8SxjW+dxT+8qm1T7dv3g/YyXlT/+u8vO7UZ57PzXZ6knc7pa2afbiI7jMvE1V3o3R7/qmcve9VFty+lQnaCuuS5S3yvdUCwY6UVBkMXJfJb6y3np+zVWUd1xPdrAzmu8K5yKqXQt/jvpdJ2peOP8q3jt+qNYwbk1HtB59F7uNUY+gm/W7ZGf9WxH8U/xQXXMsV3pUZl4PKlzqj4rTZVOqe2ojFVfHMd1LnzG3EmP1xu6IPslt5vKjpw3yrdKd3CNPKSdz/mNnu26z3W9qWzX5a68V1t1G+vNtY2faueOUz1sqfS7d438m1t7JUPGz9SnChtUfysddX4pDdQ5jMHYW/W1sj9do8ZCjpnue/i3rtN9v/sElQWfr2zXadYYwdfgfqzyUz096tkV7ccxXe2Z2Kg+03misQfXVOFY5TsVf1RP9Dpl53FZpfOks/KBKgvHsB7u61p7caHTrXLt2XCFB06z2ojrht9bzYNiX8dut+WKdo8rnDeffPLL5Wz4NnBePl84sHBg4cDCgYUDYyZ3YcXCgYUDCwcWDiwcWDiwlQO/+c3/ufXkhT/US25ogoSbZ0/0e+LDkzz+Upb3MymiB8iVrt6mei4Ro5vsXkLJkyJzCRPQym+b1oIOjMGkmb74ZPJIX3qzYMeTIP5yIM6FystqTxBxPZ4Umkt8VkkIrokJJ090qww0+cj19pImmtAbed+Gw66mcJ4gVBp4UMx1oUoqjtciW7TVFN66oZeE1Btd3/ylP3nkCXJPim5LYrle4m9/Oaf2WNkBaejZu9LEBDAPPeoBA9LiNsTn+bm+ZO6tz2mpXqzM8dv54ElbPusJY6c1VGR4caK2x/G5pkqP9dlK/7UTDPFNeb1NM+fwWemhzerawE8Wc+G6f3MXnvFvAXVb8vXp36qXTouPU+lnb20V7voLDcxdJYz92W1zaNKael7JpPJxfnBVaaz0SGlT+6lsyWlwPKp023k8h99zelclwyn3ip/bdFRp9Xl7GFrpHfWNuFT5AdU75avLg3aiMQrthf5cD91ss1N+Tl+oh631JUGFEZhXD7cqPriO+0sL3Kt6ywPLuM5vK+cBOxzYU3tXrJjjpb64Jv1uD8QXFlBgTn4DPHnsMlD8cL4oZitt5IdiqR7adhzqyY1dJHQernObjrofcL9DLKZM/RvFq/F9/dRdp8/xTfWDv1OfaEPKdz38Px2sjDvDB3rsWeEu7tYY17GI2OwvZVFMhYPU5LMWCTg26iGDCgupO46dE25kUUvld3rj6ctux8CeHlU4wnG0wwsPAbPIolofCxymYo6biPpx0P1qjc4DeUhaC1AUv5RGt0fFUx7u1ftZTIWXmjj4je4ixC3aCvFE7Rm/O98wLufgwXvFHexl4rA1CsmuoXOJYRzH9xOVj3BsntMl6orH44ohrsPUG+7R8Cyv6Xo5ZnS1uLltKDyi3que67OYizaKnzxEzqIIlZ3uIUmjYkO1x/C18B7qzjab8LgBhX86j+9ndD4+mwfCN9epuFD5NfoxPdivusDxFKfps3VNlCvtyOdKf4jOw+jmksUfGAdzsUOKY7bvn6hvLBQBbTh4rl2alF7qIH0D8U7xi7+TXnQ8wT/MgWssltFCLdDFg/iwNeoexwCdLAhgIRfuw8F5/COvsHbSpvaNA/UsEMD1V69eBb/g2zE3rmEcdmRSvpF+6jUxgZ2JWKhDbOReCbRwrVnYMhUaaWzkdl1hdsXfniwUD6nHtE/GNZQpO9Dwb8yNwgzasvpejAHe02+iCxGwD7RhfeqTcS2xAV8ekXs2jMsOYSkbdIS6iWssdqP+4V7wDoVYB/t77SAKepKHpEnxNNeJvlLp01F08+DB/ShegnxQcIKfKCjBCDfXlyFv3ItrV9c3UdiTtUooVsoiIY3DMeZmgUzaGSp7osAiin0OsuAn9uJTbog+KLELBUfAlev2+Mmj9vTJ47Bh8ACdgh49ftJO7txpX3zxRfvssz+1T//wWRTrwt/s4ZuP2UELX06ETlpRNIwipSz6SFmyw05rV9fn8Q/8Bi/RZYr8hl1ApqD92bNnUbz1u9/9V9z76NH9KD6C7MJW7txpd+/da/fu3m13hkIY6jiKxd6cnkYHJ+oS5sB/7DAHu0ge34bMURgGfw3+p20N+wf5whHI9d69+/EPz+BZ2D3WDX6w0AbzEANpwyzAIc7SH1GmWqDDa1gPaAFfAiujCBE6NRWAqw9UX8TiJe5PFMM0vsFcxF2NF31vrDig+wU+y87n4Ae7U7HQisVPLIRikRTjHIyBNbJrE/n4/e9/v33yySfR1Qny+/TTT6NYCp9/9tln0YGK3acwJnAUtoVxMSeugRbwJTtPHbajQ3RxyiJF6oZipRamwebxH3ECdEJ/sA7t5MWiOHY5DBnv4V/a7I9+9KP24x//OHQLn4XODF9ms16jiDG7danfG2O5odCf8oyirsAD2FgeUIf2JR6krVO+nIN7Oc1baaznsaDuT3RPqn5IcZ3zaPzl8ZHfz78V0/Sa+3J+5rTqM7rfn4vhidnUA8Yhrv9OY7WGbXss31uq7unaKz5oXkBjJY37NW7jmmmTpJe2T1l6vESdmcvV6dr19zmeV2t3niuNVUypPs5l73tr2rPypLemnqw9Z9Bbt1932rlO5ble0+c1XtQ1qpx0f6A65HT43p3rUfp03J7e9dat9PlctCvdX2nMpz5lbr+keyV/Rm3X1+T2WtFa8c7noM7QN7qNbdvrqY5jDNLZw1lfE+214q/r1Zx+OoZuzI/49AAdPnOESn+rufy+Hn4rn9GVyoupKrp9j+wxCO1daaDPIU7wXfCcXbgc6Nd0j0wZYBziKecP/YBvHw6rK926z1N9xD0a81GnVEbbbFTjLh/bsdZxROfx9bsf8tzTNt+j+XH3uxX+VT5cbcrXprGE2uYu9k4bpo6rfCoeKb09/+U47namzzHOUj1l3Mt9LTvL7oKtld9QvFFZafwwt5Y5DHEe7WJXPdxSeZHP7td8b6KfU//xLONljQHUd1cYTboUz3u62OOJxsa8hzRUdqXyUEzR9Ve262P5enxOzMO9S0W727jf08N/+iadX2lX+bgN631Kb8UnxyfcQ9vFT18/YxhgM2kkbrkfqXjp6+d4KtMKk9Sv8V6dD89wH65xN+2f8QBp7umZ+1WPs33uyo/El9TJFxep/tEG6JfII+4zlS7n3z/+4z8sxVRzoLl8tnBg4cDCgYUDCwcGDiwOc1GFhQMLBxYOLBxYOLAjB379699uLTOZS3Ryk10l9TwhwXF04+1JWk/AeqJBE1xVggHXmKSoEnKe8N6WgOzNgeuglcVUvg4/AKZJUiZYmbDwBJy+zGCSJr7JGF9aO7xUV7o1GagJFSYaqqSd81GTG0ia9pJnKsPqxajqSiXvDX5KZyq9rmtTvSLPQV9PDyr+4N6Y6lv854ln6juH6iU3nX+apOQYVQI1aB1k3ONJJbsquVfxn3R5opS8pc16Ml11wml0mfNv2m7Fox7/vm1ikQnMXUSsyc6K32ov+LyHQa4L1dyuvy57HcNxthpvjpeUGV9+kHbFFz2UwoQnr7nduYyqBHUPRxxnK3lXSWPFMtd/fTFQJax7mNCzqZ785mjQdeF3Hr5V/Oc9lR6RFsds1YseXZqgdt64P+DcnnSfwy3lXzWe0+j62dPNnl7tgqHVmI7JinOudy4Dx1Y/OEB+UdfmXtr0sIa+X1929/RV8UFftJDuij6VqdokdUv5o7bNF3q6Jo8N1FZc1/kiQ18S4n7STR9C/MH9+uK1d7DB9X0bdlS243TP2TzlVsnW18z4S59h/FHpGudV/4n7qoN9Ff4pL1TOlGkVG6gdYUzIXPHIX/gSRygvPJMHradiqp5NuZ9lvFD5fH5G+kJ/cNhyoI/8q/yrx0Zzfq9nh8mr7BRV6Xnlu7RIwTGw0lPykPER4yraQGV/uFbtD0ijF1vFMniAfniWY/Cn2gTpBg1a2KHr4aFplfMahW7XV+0aB9lx+Ea+yViLtxSb9EB0pYcsntikMzuuXF7iQP1VdMqIbl1DIR/11XWAvK4Kuir96GFjL8ZUG1NeKY5TBxSXaWu4D+vIYqrohbbRxYnrq/Z/uIY5eYCYa1XbYRxXHeBQLJpbtz6rsu/FHON6xwKPg7EoQl9s+5xKP3GsR2NlmzzcnzzNw/jEYvWZmEfjXuVxpUeUKwomUITBPbLuVaizitm+l0nMzAIGPVSu+q42qRi1DctVl1GMxOIEFl+4LWI8FlMpzRwH9OGAunYzgQ3h4D7+uZ1hPOIWPmPxCNaKv3EYn76dvg1FAYpplBUO5KPIBc/icxYLQDa6Dj18T73Kz7nXT1tynqoPUbvuYbfjhOom7Zg8VH2jHXCNoJ/Pqg6wg47G6rRtdsNJLMxCUszBYiqNo3JMFCFkPgsFDTwkGb4FHQ1vskiCxR6gn0VqWcSz147QBenwaPg2mU2MVftHIQUbLgYOocALRRb7+yFvzB+xDextSKaAHsx9dQX61u0yimZQm5RFEooBMf4wXvrGq6HobK8dHmSciI41q0HHkrah+CKKvdglMtd1coJuUyiERAFkFpU9ePCwff8HP2j3Hzxof/j9p+2Pn33Wvvziq+j8mB2dUOAD2vZRWjV2BovuiLfQrVwhOu+kTPba7d663d5CB9F58jYKTqj7sE0UGaJLEYpm/vKXv7R/+7d/HwrfUOCUsTHs59Hjx+3p06ftxz/6Ufvwgw/a9773vaFj0XV00YqCNej74DcoS3zGgsNXr15nJ7tbFEWt2+nZ2VjUtkLhzdFxOzzKgj3a9PHRcTs+OYnP8N96fTn42du2vkC3p+Qx9wbq32hvGIv+mzJk4Y4WvECu+JuFYGGb+6uYA/MSw6nHxATuoWlbxFONM9RHKP7zd815+Oc6DugnHmKtxEH8VJ/DwkkWLtF2iVm4DmxjMRZof++999ovfvGL+In7UdDHjlx//OMf42/qDvSVRY/UE2A0+Ap6gZmHh6vRJmmr5D+eZ9ER5cS4CPfwM8wP2tidEOMQ81kMGzh32+IZ6PQPf/jD9uGHH47Fnyycg7xg64zVXGeAaZSx8hmFWiymQvyPw+ppX2rX2T0Uc3BtqltakOO+1OUdVjwUBagt6HOMGypdUt/hz2z7W/2Lx5M9vVTdruIE9Xm92EFprujvPdeLFWnzpMdjrm08YqyK52nX5LnGsYyj9H76XZeRypJx3jZ5OD95gNdjHupMFTf4Z4qLmkOgbTJ+wWeMSThuD9M4h/JBeV/9zms9/ZnjTRUHvct8/o5KeeS6sk1GHtNRthp/zY1Z2ZzO6WvVv8k7jSP5O9ekfK7wpGcbKpc5GlU3enRrrMb5OD73k7jOvarr2zaM0TVQtsxlqG46rZ5LdF5twyXnsT8/8gPnrIeD6JSB/tRxHJtUxt3xhfH5WnL7C8OenvTwQfHM371Utqd2ofKjXIg3Oh/n4F6NtoQIOPqvDwXTKsdejpn8xb06l+Ow275/7rqvfHPbV/p8/cojlXGV3yQNurbKNvTZah3OW9d/1y31AYyZXccre1f7dtm5r+Lz9BXu2x3verZR2YXGb+QXYwEWU2kRjPrqbbalPlt1yvVF9WOb7/DPlY+9Z12vFE97z1S5BeoOcwFOt+asmCPQ/HJl837N+VvJtrrGcSq61b/qet0uVe/ULtX2Kvm7HlR+kPJ3DHf5+bweO/bW7nM67lU+RGM13U+6nai9qS5V2Epec2x9x8ccm8poV/n21lP5efeHjrFcK/0KPyeWVbyq5lHdrd5lVjrEcSJWxpfd7Gcxdw+XfZ+gvHOcJT2//OUvlrPh7wqky/0LBxYOLBxYOPCd5MDiML+TYl8WvXBg4cDCgYUD34YD//qvvymzxr4Bn0v89DaxnrTioRLdVPtm2BNr1ee9+UizH1zVBI1v6DWR5omMHg/ICx4Iwn1MPOpn1Ys2Jme5Bk+kVAfAckweAMm/nDbSrnPy0IAmlPVzlakmeCs58V5NnjEhhp9MDLkOKk+d9/lNpe/20mIuidPT/zEwLKaqZKy80HXrWlS3dV5NSM4lIKnnqu8+jq/Hk5iV/Nx+evJSPdD1Uv+oz9AhXOOBCk0kOiY4T9S25vRCP3N7d5ucSxz35OC87ulyT9ZzNFWYoXJSe3f6nF/6dw/3XAfVHniARRPBgRxyKFqfp4z1wHdPTppYx++aaK3wqErg9uyz0lkmdqm/ijWqrz07dNvo4aWui2vaZUyumT6A8nI8r/Cv0kf3lRWv9ICm+7RKbsq7Od5Xn81Slg7pAAAgAElEQVTxq7p/lyR+pSdzdG3zvyo7x6LKlnexKaUR8+uBgl15qC9J9AVNj171E64b7q+re1UXlEZc1xck216OOD45L4hlLusKH6l7+i2g+lxPvzBnpefKuwpb9MCW++A531P5VPWZrrP0hbxe+ThiFQ+N4u/et6RXMQXpBV/1gLXqtMuK69BDr0qb64FjKLtgUGc2/VoWv4xfCzxMzprv1NHQ3Dg0yQ4Ymy/E8kDGHuK9+FKAHG8allFafh5HP/J/WQwVh4xzjl3+i7XHfHiCz2NAjjONElQM08fL7it8k6+vtj5fk4fdb9rl1WV8uz/5Fj546CIF2kEPD8jjfnwWB0vjhMvIiXg+nru6znUPXI8GGrfDS0YWVEWxAQ63DsVixpgovhgO06KThdopO00pdqCQCge6oxhoKKjCwW3QGfMMXb5SDKDzpqHTGJ5JOeILH27jvpD9QOfVQOOIpYMIUUiVnQ6mw9+pMzkn5xtxYzjUHQULUUxwm3Ow0Ax/D7rCn/EsO53kaaJN3Rsdx6CPIou8lweJ8Ht2ion/xbj5+3jQ6GA/umxhXaA97SH1EDYR9A58wac4mB9YF919rsMa8EIZ12PuIXYLHFjhOro7oPAMxRh5CL7CIbVhjQEUv31vonGqx3ocD3TqQXiNK6mDun/1ONjnpK/zPS+u42A3D7e73+S4pJk4ybhXf27imH4ZCday2ugOxvFYIKj4RdvRvTTlvtmhY+rSRt67v3SaHM90fex+Qx/CwgrnWXQAGQqWdD7uCVgUQN8KnGPnJ85f5QkwL8ZGcQD5AxowDrtNsXtRFZOCfvzDfyxcIA5wDfipvKTPmz5PLKS+qN6PtjfYqescaapiL7Udnd8LUNUPU7c03mBRAehmQYMWRbLQNrsDZREZio5YlJDjb3YmnTq/5GH07DSVeETfgmIqypUdQFkEAoxAMQaKae4cHwf/2NVQ5TzxsrWDgYe4dnN9FYVNoJnd1tjtCsVPumasIwqq1pfRpSo6PQ2+IuYaCs+IpeFPwsddRcHW4eFBO0YxFWwe3QcG/8HuVMEfYGgcpkXhFApZoI/gzWUUGAGb7t970D7+4Q/bk6dP23/+x3+1P//lL+3VN6+DNnSnug5IBg+zcxa8bmBb+DL69+ysNRVToQsWvlwoY4eIJ6IA7iAKqVAgheKZ169fR3eq3/3ud+3ly5dRsPLo4aN2/0EWXD1+9Cg6Gf3kJz9pH3/0cfvoo4/GIsk3r99E0Q00PHxqdB1r7eL8vD3/+uv4DH785TffxDzwL2fnF1GAhWIryOXgEAWTR+1gdZgdIdfrdrFeJ76tUHh2EmtmUUoUkF1lXERch7yDL+IjUxeGbpjX2WULfmh9mUU/6QPY8QxFMtC51HOsB39Ht8aLqVsji2Wiw9bQZZPdobAW6LLvG9T2FWdotywipE1X+y7iDLELa6VtaTEVnuWhR96rtstcGG0DtGPsJ0+etJ///OdRXAdshGwwBwqUUEz1+eefh7lxTI3VmYvh2BgDOngLXdC4a4gJMD75yLXSN+B+4gLlTazmekEHcZk2eufkTkN3LRRS4Sf9O78wDDQCt0i3FqVF3Ho9dYFVvwN9gU5lHH/Tbq6ux2IqjSGIsywEo68CrZ5fVh/pv+vehvimPNT9nT5L2WjBjfrmym/7Nf1b450qP6Q+XH2a+iXqfTW3+jp/nmOo3fha3Z/qvJiPXVMq/lZzK688NqTP9xyE+v4qDiIPXY5uE/5s9TfGol+ufWD6V42FA/+i5eJUiIA1eIysn/N56pmumeNp7KPFMND9bXJVWffimm388Dn8b8XYygbcnvQe1fueHFz3qjiN/FMdqHjjNrdt7b4en6fCFtU/1wm1NaXP19RbRw+verav4+geBdcVMyubqWh1XNDYTXXNbbGib9veZg6nKj3bkGV0u5yuuI4qrlc6oLSpbFy2m29a3x5JZVzxbo7vvF/xUddR2aHbuOIKZTLmVgac4vgj3iDOldyZYlwPS5VWjae26WVly4qP/L2SQYX3Op9jC8YglnNczZnqZxUO83nKjHxTuSr/ezjJuZVP3CuqzenvlT5ifNeNCuPnMHHOBpV+8savgUbyir6Oa1H6KlvuXcNzjlUeC3CdFc68C6bP0eU6p9hPPfO5XOdoO+SfxweqrxyfeTN+2YrjRuVz5nTNMauHndRH1zu1C8d4YobjQs82/foc3Y51Hke4L1feV7HjnO/v2U1Pl9yv6p5DfUuPD45xjhv0z9QP2oO/46ns16+5Ts7pQ0+fVU81HubYjvmu1xV+cy4vpnIdo44oj/bx5RoSWzuuVzZS8cXx9p/+6R+Xs+HfBkCXZxYOLBxYOLBw4DvHgcVhfudEvix44cDCgYUDCwe+LQd2LabyBEmVgPENvSZOeIiEyThNBuySNKrWp89VSULdqHsSR5OFnuir5uolOJBw8bGqZJSuu0rMkFZNamzOGUftRtJ6PNPkFF/aa9LPE0wcR5PvmmDUeeYSOpqY9Wf0OfIqeH6LA5HXO6luT//84V4iudeZqhq3WrPzrTvP8DLWEzpz9GsSuceM6nlP4nqCSl+waJILMvDkmessDzbg5TMPvHBNmtTydVY6sktykPRp8hfX/NneWG5Tqs8cx/HAk3POP10vx9ME35w9aMKVB++2Yd5GYnH4Fu9K7nqfvyxi8VuvuFFxmwd4qsS6YnmFo1486no75y9cj1Q+esigwuyebfZwQBPDeo/iLdefh91X421zyWLVFTxfyVaxWOfWZ1XHe/er7eJZv091zeXm9rmrnHo41MO9ivZt2DoH/O+C9zp35XuIDf7SouKbY8VOzsluUjxXvah8Lz9XXat+V7tVuql7ips9H69juC1U6+zFGI7LuE9fQvdk4PbseMvPeaAIf8/hgfLWX1y7j6rWy1jE8c31yfVkzgfpGnmwBc/3/EbPnkAvDyy7PP0Z5T19tcrEbdNf+HMu/CS/cw4tXGIRylRUNBVN5SFK/Idr5L2+PMcpmOA3DvwEhoUW5QzT/5uwd7w+3DcWWPGZzaIoFvNkYRSKWCbqo+wlKnamIq0NfR8KV3AtDopGTFqlE6tCrr2x2EhWNBYEoZCIh8lj/XEgdSiAGrpQBN+GA6csUsI9OOgMitExJM44oyyM39ooHarGWM6MmAdns2grD4BTV1AwhQPXOEgex8rZZfHqqp1dnOWBfy2KwoHCQcaUL3WNxRWMK2mLG7aboDH4rpQ5CoKSP1kwNxYbDcVCUTA1FkvlGtBl5OoKxV7DWAM/WKDG+6P4btBhcBEH93FQPQ/qZ9FV0kOdmGijvvAAf2rCZnWdXgt8wOf7qdfZlSrXO2EUCqFQJDbNnTY6fBvnde6D9H7YUhzCWKFjCwp/sGcauoRcXbXboSBA8Unjmh6OaUyk+zH1fbpnHLF1o7gsu9Yo1jtWE/90H6J7ZaorD2fzUCnuqYqpOI7iH/Wa+xQthKLfVz+hJoLiuCz+3FyH+p3N+7UYYeo6xmIqx3nKkwdpen6GdFY+ODr2rFZZZHmNTm4o7sj/SCd+kq9aXMlrLErTAgXFeaWLsiaPdW16HwuscA1YEQUtw2FOPdBJObLIR2XMWFb3sdx3Eqcw/uXlesRMrl3n0kM2/HzTj729j3S5qo5oZ0DSQ+ykHLi/Iu301XgW/+mhaF7j3iwLHBIrUn+nQiryhHsRnB/FHOwENMn9ul1dZ1EbCyeI4cnj2+jcdILORFHckp2gdK+CsUYfHV2XpkL2m6urwBstCsO9B/vodpU5AfxDoQ86vJ2c3GmnZ+dtfYn1T3sU8onxSMg1/BGKbfPLdDDv0fFROxw6xaVeX0fRBe7DARsU+qCgNHi1Al37bXV4ELD88sWLdn5x0fb3Vu3HP/5R+8EPPmh/+cvn7ZtvXkVh1+vXb9rrV6/bZYyHrlurtr86zG9CZlFVuIP0DcBV+Nq9vZu2vjxvN9frtlrtRUEX9xDgCzoToYAGXabgY8/PztvnX3zRPvvsj+0/fvcf0aXopz/9aXv//fcD+/F5dOXc22/30NXq/v0otrp39167c/duOzrJgif4KfgXFDe/eXOah/nREW59MXaWykLkdRSg4T/8jgKrs7Pz9vz5X9vzvz7PQqury/BFq9VRFuJd38QzR4dHWeS7l4V8g7vKODX6eE3F35AZ/OvFGrJeBR8gd/huxm5s5ICxoA8RX1xmATbCGBQZ05ZY+AleEhdY2Al9YZe9KpZWnSWuYjzQg+Iy9aH8nTreK1qgz1CsI46CZhYNUeepy5gf8+IfaEXRFIrkWLh0enoaOoLCpD//+c9RTEUamGfAWFqMy3wyCu9gF+t1doQj1hO3WEiFIlfirfpRXGNXYPKd/gM/MS+KqQK/ozvoTRT9/exnPwt9RTGXxgAcA/4yO9GlLmD+CXOnonjKJvCDXeCGLzVAwJe2NPld9dX0V+6XdU+nMY/vz3ifxgmO99SNSl/U91Q+Wa8p3ZQT51W/rv7F6VM9r2IV9btKd7Wm6lovDiS96lM5P/26+uZeHOU88nhU94Hqq0kX7aknI+WX28E2+fiYtBXnqeqBy4d2QH3U3HIVk9KHMy7j+jiu4pHGKYx7NaZW2VR8rtaxC0/cZvyZynbIe9cDjUOVj8qnnl7yutpMz34q3Xc6K97tyg/n9RyP3Kb82Wo9jlm9Z9QuK9tXG2U8St6ofjtOVetzHFQM031bz/Z7GOtr0L97fNgmJ+2utE2fOJ9jkWOeyolj/k8UU83pcMWbbf5B84e8t8IhylN9WNinFFPNyUzlr7ilOUO9Z04OzgP13zqG0qN8qGxI8YVzK298L+g+RjHYcQvjVTGH3rcNN5VPY97Evvy0ik88Bqhw0e2jh3Xb5Kt8A42qR0oHYz7yV+Nnn9tlq5+731MddT3F/Nt4vA0nHOd6OOh659hQ6bauq8JmlZviJ+Ph3peqzfkt1cmeX3ae8D59VvVObcZ9gK6r5+fUNv1dcE83ejS6HboOcjzaNmnSd9yqfy4jtyXXj4r3mkfr4VNlx6675HOF2aT/28hX17DNXiqdqXhUxVLV2KoT/nvP/zi9bpNh93h3JF/82vMzjrFVnKI6/cknv1zOhu8Kmst9CwcWDiwcWDjwnebA4jC/0+JfFr9wYOHAwoGFA+/Cgf/9v389nhCsEmCeJNMNriZbNWHhCRjchw0vv+GSSZEqMeXz6Ua5Sm55YqTapPsLrypJ7MmlXgJGEw5MAulLNk2wzCWJmTSs6FX+TetDin8qpurJ2OeskpWarGLSQZMmSlsvMeXJET8kpQlUT2hPL/cvh4Orm4edqqTOu+j0W8mj/Gr6jSEqva70X5OGnmSsaKJu7ULvXAJ17jOOrcltfwlAfXZeaAGN67zqHWWE+3Efv13b5a5Jq21rdtshluhz1csQtxGfp8Ib6nNPfo4ltBM817NbPKM8qxLNnFd/MjGr15xvrlsVRjq2aBKaNssDk3qAwfmliV1fb09GnjTly4FKhj15Vev3NZFuf0HmfFW5Kg28zxOs/sKI69HDDDwQWWFyz/cotlW2UGF5JXtdw1v4NUzuB0Gcpsqf9mxyF3zZZs9zfKrG/7ZzVv5A9dZlTbrUpnC/FlNxzOolsR4iU7/4LvxQnNzFHlQPXbepL5XPwnO47odeyRP1C5zDDzTNrUv9OOfq4Ullo8S+SlcrPMN9PFyoh45clh5z+WEDtbFeDENf7djb0zeOWemR6ozKvueHVEd72MJDhcQGpbNn++qrlb89/lOmWvjgsYPrncePvZdZ7oNC71BAMhy23mZPKje194oPG75lyARe3+a3+iv/tuEhX3BWGFzhF+/zPQZ9s/JA9c15TH3W5zg2DrBHl6OhMxULj9K2skNT8IStvHLF2THr8nLs6oLD6tnd4zYOZeMAM4qKogPS3kHE4jjAfX5+Ft2mWPSlL5ZVb7EGHkRmXMlCBB4acP+X68uioiwm8K5UOWb1r7Ix8ov3c17fN2pHH96rMnB54W9/eT+HC8nxkNLwzfbJKY21HNepD/hZ4RfnZ6zF+8j34fvyx3kqv+c4qPRwfPcHzgvtEKbYpjEq7ZPP4r7eQRmPbXU+PsdYDPeqjCusBn9wgF11QP17tadIWJgKP5VPu+CF6gf3So63/JsFRaRd9bi3nyANlD1tED/18ArXTF6rrTLm0cP6GmdQ/1Sm6j8wJgsDpo5HN2PHMGIWnonCjhW642SHLIzNwgD8zu4t5JUfIFGf4vK6ulqPsh0xcSgiIi+oJ1wL7J1FTORlFT95bOC4Uekq5UidxzMsauKeHIUMHJsFcJtfTJIdfaZngcv5n8oYtT7AYRQvbOIROhihY1IWKaucqFPHxyiaOYwipWsUoA5fXEPbIp5EN60ojMl1wEejgA0FTCi4QKcgdhGCLzpcHYQ8USyCgh10RHrw4GE7v7iMgiX8Rz3jT8WdPenwFMVS7XajeHJ8/vpqLEglfw9WKEjGoZvW7t67E+t79tWz9vrVm/ArH37wYfve97/XXrx4GUUfd+/dj6Kqr79GByfwALiU3QB5cCcqsqK4LX1odqlCke9V29sHosPHXoafBB3gx71796L4BMVU+IeiJBTsfvPNN+3LL79sn376aXQpQiEN+Pjy5Tftq6++ygLmm5socCMuoCAFxVWPnzxt+6uDseAGesCOZJGHGfpUgn4WOo+2NnR0BA8gF9CBf6dnZ9lZ7DJ1KAt/ch3kKeNMxrXUW+oJZA/eYBzaN4ontROS2iXGOUdh1/lFFNeBJnQD45waPxO/NE7QWJQ4gXkV42gj7NDEYiqPTalLjFNoY5yDn+M5XlM/S3xhHgyy071HdAGD/dzchF5AFzAW5oONoCgJBVbPnz+Pf+wURX9DGejacA26BbuAHarPI/3s3sRiKjxP7Fc80tgBc7PwC9fxLAus0MHu6ZMn7W//9m9jboxPHNHYGoVyiCuxNi3izC8fmIooifPBUymmik6eKNocunVWexTHXPoxpWMj3rfDyhoHqW9jbOF+QP9WPVTf0PtdYzz6GY8rlQbS7c/5PboGjRfU948OQ35ROnnZY0ulwe1FP/PDqvpZNbdeU7n6/BoX8hleq/jQG8uf2UYTeU45qR933dJYnffR7j1m4Hg6v/LV+e32jL/VP/o6KplyLRpv77J+5a/zT/c3vtdRn057VDl6XMm4hDGS26HT6nujCsd769t2r/Ovx89d+F7JvhpPcUR56djjOllhl/JG9ZRz6Hsg+jCXX0WDzk1sdAzrYVdFp/PBeaD2pjFAT64bvEZMyU7dQ0v0Ht8r2irb7M1bFVPtKkPFFvLXcdP9Q+XXdA20cdVz3z9p/om2t8EHvNeKxuFT90jHXtqq3jNHm+JeZReVPfl9il/uG52XipPVOOS34lqFw7q+nm9Un4Nx6QvncNrlrbm/Ofzr4e6uODWH+xWOu2+r8FHXSX7p3riHqXNYi3GUjxpvK1aob3sXn+Z4Vv3tvK58R8WzubF7PFZ+MaZVfavWVo3l+ZA5fPP1uf1uw3e1OZeJ08vPezGp6oL7PdfByl/6M4w7iBmKo7vgVKVjiqO69irn7fbdiwUUx1TeGj8qpuv9c/Za+bB3Xfc2u3W5VHq/iy91/HT8889DNjFZ3qmfu8/S/SExRZ9xvfvnf/6n5Wz4uwLpcv/CgYUDCwcWDnwnObA4zO+k2JdFLxxYOLBwYOHAt+HALsVUntRggkA3tUzEegKRiV0e0uEzmsTQFzFYg3/WW1eVbNTkAp5TejRRUSVqesmiXvKAm3xNPPaSCFwXaeolUJ2GkU4cQcUJkh3+04TI3O3KA+dH9Vwvycg1cY1zstUDFdfXl3F4E//N8aNKWvXWVdI4dCXQZ6r1Vsk/PqPJrzk+UN91TdX9mkDr6fGc7EgP7uGc/hKhSuaT/3rYtdJv2im/TVtf2PH+XXSGuNCTsfPGE8f+eS/Z6EnxSmd6CVtPSDpO9JKjVXKW8tAxqxc2vI98cZtVPar4zLn9JTZfUm5L2uv4c/jWo4+HZbbZrvOSOqprqhLrVRLan3X+K0/9xU+VvFXeYaxeMVUPk503bheVvvEefxm6DbNVn3rr7ul8hSMV5lR64Pf1sHgbJs7xUDG2p286PnXPk+xqexyHeqD6Xh3uUeykXuCn2v4cHrtv2cZfpxVzaSFHhWdOC30AbF67OWkBk77oYqHDtgNZ1To5pvstX6ceNMSaspjj7ULm6jAA5cnCMPytBwTVvijPSj5zvrWiZc5O3abJa/fvqjPb9KSyX9cf/K2H4FXXe/EEaXJfPRd/8DN+Uz51qnpx7hhKmntY6/FHyBzxStHgqcIZ9RHu1yrfS7ljHryau4wORllyModPyvtd/CZjGh/T9WiOl/zMdRp/EwvUV+Cg+y26VeFntD/C4aLsopVNlrBi/MLvDcCh8Jt2tb7KThP7rR0dZheDsZjqAsVUefj9YH8VvyMex6Hp7Ew1FTWpLMkj1XnaM4sYeMDYecRnr6+AregKdDAe8NHxtJONdorBeP4CnPzSZxw/SRcPVWvRlcpJC62ofz3bdl8Yc6LbEQ7rDwe+wFuNaf262lQVA1QHKUjPNTtgSdFWz8/qvMRO3Yv3/N/oP6WoSX0q9xO9eMb9sPo9f0b1XbtTeJEU5aX+Dwf+KVMW0WCdSp/GFjjgn3+/jQ2VT1Gc1KIDz2dUz2pcqbqm8afrGO2EPFKfzoP0oJ+H4ck73ddx/YrtLICgf6GPIZ/IazzLQgVcwyF8FkThEL7ynnRABviMX+igGIACD/zHz6tDLO4DqbPoRHd9fTXGR0p75SPxeXTOGbpEOcZqLK1zsjCCBQ6Mk3C/xiG0H+oBi8ZYLEXehR8aOnfhZ1VMhes5XxZTQe784pLs/Jidv1i8MBXN49vmp67eGANjqXzRmSo6OgX9WRzLbjIo/ACdmA+8iqKNoVAPdKzPz0JW6JCDfygeSn7ettX+Xnv9+nV7+fJl+8tf/tIODlbt0aPHUYSUhZepl8RljQ/CXqJ4d3hdF/552nuRp+HPUPw1HDSnfqIj1d5BPvvk6eN2797d6EKF4inM+fTpe+3J4yft7OI89Pfp0/ejkOn586/bxQX0KEuSEBewCDl1IIvbwoveJM+vr9ft/v077ehov715/SoK0kDH06dPo3sPfoI3KJiJXlboTjUUmYE/+AxFI189+6r96U9/GniVRUXH6N60Xkfh08Xluh2fnLQPPvyoHR4dRiGz8g/3sxNR2v5xFILhcCwL9XD9/v0HUTyGe8FzFDyhWxNoef7iZRSUQWboXoXnWAyD+6EPLJqjDCAr3IOCOvwOnrBrFOjGWt3Pc292enreXr85DRqgFyjCoQyJF3pgjRjJfJPiH2Nu6rjuY7Bu0K2dqdwHuv+gT6a90SdVPoz4TlvRPSHtm+sA7ehEFcVrw7/Hjx+3jz/+OOSMfxpfkA4tFMP4GBfjQMuRI61iXS3EI05p8QvlwOK3sOn1OvhEv4DPiHlPHj9uP/j+D6IAkIWT3Eeo/zg6Ogl6IHvKZeIbO5xNhej52f7QFRaFk3ttNRRSsbOtxlmK1RoPcI2cSzHc9w5VHKX7Rc0j6R6DeqnxDXXDfUZvj+k+XWWnc1EGGnf52jXOpmyrHJXru/+tsbuvQ+Pz3mfOI+c353M9xXWXRRUfkcc9/68xMnmi8ty2fqePdOraqxi9p0c9fVM6nK/khe+HaKfUA9qcr2mO5+pfd+UF+dej2ekkVjLWYYzE53U/Vdmay1Zl0qNh21oqGqtnXH8rfdOxKtmpbVaycFrmbMHnV/3u8aVnG5inKqZynZhbk+IsaNH9lc7rMbvat66JY6jO024xNj6nT5mTsfP5euiU3sMj5bna+LvKU3NUczqm9CmuKe9pC7TvMf8xxMeqV+7baHO+FsUqfsZxVZYbera/N3RFR9w75JDsy174rPowpc9lvM0+K51VXVfaq7GpR+5DK3vu4YvTr/ZFPXcdV1o4txYB9fI5Plc1vupJ5V/m4gXVt55vcpn05qhs1+MTp7VnC24HPb3gfpAY4Hpc8e9ddKwn6x7ffD2KWz0c7tm80ul6TX3yWK/yOdU13Tf16HJ5kgaN6TyOct66H6riCsf23to2sEeKY+Z0uNJVt2vuuaqcrO7VfP7KH2jujvyjzVJXKx4pTjvf8Xe1j+Q4+pnu17bFFFV8ofpOOVdzV5hSPUsaFP8rm98lntpmt5Wt4V0G8keqs7oHUpopO8XYHg796lefLGfDtwlk+XzhwMKBhQMLBxYOTDXNCy8WDiwcWDiwcGDhwMKBbRyoiqk8qaabWPyuL7o1saCJCN/44jO8cPEEBu5jUkFfYlYvGT2x4nRVf2sioUp8MFlQvSjQ+3uJL3+57gmpimalafcEJV5D71ZMxTmrpLkmSKuEhvOoR5+uSxMaegBJ9YHj8PM8GIHkyeZh12380BfDoGHXRG6empuo3iUhpGPry6C55FT1oqOXkFJZkLJd+K338mUNf1J+ntDluDx85sVUrrccTw8xO5bM0aoJsSpJ2kucKv/m7NX1b442pdMTyp6ErGxC5eR0O76oTioPKvnuImu31yrh7fpYJax72FnxeBc5u+728FHXrRi7LXmsdDkflQfOQ97b068Ke3nNda/CFqebGDcnS47PezAG7MrltA37fN2u13N66jKt+K/3VAeKHG97PN5lrp6fnJMPdYIHUBTrSFullxiTeKY+iXT6SxhN4FcY7eur1sv4ZU6mlfwrXalwBHPyhQ/mYmcCXNdvPyfeY1wWG1Qv57atiYcA/YV/JUddl8cgPTmpf/UXQjoGZck51N41FuN6tuFM5RvmbEP1yDGdtPV4WWFkz1Yc96u55q5t84/uD1Rfq4MZym9fhx8e4b1+iC9ehKKIAe0h7AXrnD/Bc3qgkzai81YHUS6vp2KqbfrNz5Xmnm8BrW6nPZ9JvFGs8oM1jqv+Ijfv5zcKR+VUxLntyTkAACAASURBVLJxIBzx81BMdTMUU2WDKhRTXberCxRT3bS9/b2xmOp277Zdri/jH+7BufYoprph8VR2WsgOWNM/FGfdXA9/ZwWXhtR5mH+9jgPW6AKShV4pa/7HMaZDg9OeRnmq8+ohDI91eB+LSlg0xeuui8QxPcitsuFcikdVMY9j90jvuM2Y3t+6LastVThV+VXFFo53GQeypk2N+4nKb1AfaS9uNyoDjYvgX7LBb+ohdVZ9J+1C/WcvRiCO6iFpjEWbpt/CfdrtzOMD9e16CIBr5zh6CCPzDXnoQTujOSYpvnIdTi/X4TJWPvrBU+UJeaXFOo5r9PVcK4pcQh6DT8cheZUHrmM80sQiBNoIP2NRFsfVvR4LOFikxuIJPIviBdAIW2MhAK7jXhZbBBZcXo52rx1RXP97ejphcnbg07iGxQSMo6nX5C35Sb5wDsaOlb8hf7RTD+WonbmU11ORzyp8FAu4pqKnLHjBOFMxFbsJ5gpRSEX/Rr5OuofiqsuxMxUP06MQIYpk96YvU+GzLHDBuOgidXiQ2A4812Iq2lsWxUzFVCh0Am6/997T9tOf/jS67UDnnj171tbri+iQiGch0y+++KJdXl5FQdXVTXZDZDES7RYdm+A3shA4S5YmHci/g4/7WWg05gj3Njt24JmDA3Smwr+Ddv/BvVjPp5/+MTowPbh/vz14+DCKfy4u1kETCp0u1pft/Dw7p+GwzkUUMZ2187Ps1BQ+EP8HP7uPArPbKJy6uly3O3eO2snxKrp2HR8ftQf3H7THj7OACt18qIdhSwer+Gbls9Oz6Nh1cuckfORXXz6LblXoTAU+Hh0etcNBV8J29/ba0clxe/joUfweRS/wo2t82RAK5oC3OAybxccoTgn+oSsZ9pFDx8+TO3fbnRMUfx2Fv8ezYwyzh9jrJq6hY9WLl9+MBZLgAfUCvKMucl+BTkWQixdTsWDRD5ri+dMzdC47ywK2iCXSHyp+q+9TDFDsVD+B3zEXbRF/k25cA9/UN/FZxVjFcVxn5y/fcyg9Gq8xPkhdzD08cRj3gX8aL0BPPvjggyhqA4bS5qIr6HComQVPnAd8STvYiy5OSgt/V71T3CaWu//DXCycUt9PX/PTn/y0ffzRR+3DDz8M+onXGIfFebj3+PgkdHEq+IROTnqpMcMUG0zFVNGZKg4coivkdPCw8gmKs+5nnScaY7oOVDGW+nbqpfsK/Xvud/pn8lL1V+eu9ihKt8YfpMnjYMrdn5v7W/dzld/TZ/1zpcllVPF8xJuZL7DgOBy7hwnKL5UR1lPFDNt4wnlUTipXtT/VD6V3Lp5VXnEufZZrUD4yHuHcXgC+65q23bfr506vPkfsY8xD3ME9Gr+63ao9uq6pvqiMd6HXn+3Zueub3lfJc9u47qsqureNW9HUsx3uXRyfqGPbiqnmeKyfMWbV/ZvyqsIGl63bimIhY3TqvNqYy+4trEFXpWRA3FrZv/JceaNrdP0u8c6+8GebPig9jmW6P6aeaI5B1+14x/udh4yR/brO7euKOPEg99dzNCpGqt+Y8wOutz0foteVduJxFQO4L9UxqnnmdMoxhfroOq73cW3kBeckXpPmyg6q8d1HOL2et9K4p6Kf8zo9vgbHI/3bY6k5bJrzD9swm3qvNFPn3UYxj+ZBto3tfJyjs8LmyvdXuuT+S22/Z6+q1x6L+fO9GKuKIyp9UJqxTpetYlC1Fn6ua+nFWrRNt2vXvZ7/dcwnLxSf1P4hI/go2pVimdKoezmM6flI8mWX3GWll2qT7nMwn+8ldT36mWOK8n6b7rltkKZq7apzrueVfhCD1Bc4Rvb0lGuYw+aerSI3gfcZ6geVBsVYyo7yrXCY9//Lv/zzUky1K4Au9y0cWDiwcGDhwHeaA4vD/E6Lf1n8woGFAwsHFg68Cwf+9V9/s/E98VVC0xM53JzrS1lNvuhGXzfVfAnmyQbdvDOh4knTak29JI0mQHq88ISNJyF6Y3jiuPdiD7T1xtDPlI65BEWc0hgOJMzJV3niY/eS9So7T+hs46Unu3nAgGt02W4UU7U8YLMtcUSdYOJEv72x0le9XwbfKKaq7nE91wQNE3jKU9VVzjP3okPn9ASlj6syntMjTewxUeYJKH2e9FXFVLpe0ue2qrKqktLKwypR7s/o35oQ7OnErjblL4JcVpSnr9OTcqTDdUNtZs5G8JwWznBetznXDcrQk52VfVc6OfdygGuqeNTDlh7W9vDCcZLr0xfDc3NV/PZrPVskzzzRPWdjToviypwv8sRzpS+Kkfgd4/GQr/Kv0qM5vateQlY8ehffSXq2veCscKCHnzr/NhlWeuPXiBNqQ5WdONZQ91Rm+pzjJ2XV09Pe9eplSoX9/rzridqM6qDKiAej9ZtevTMHfTEPItIHbMM2pY8vQjXmU5o8Dpgbu+f7OEaFXe4nnHf6Ykp57b+rvemL60oPKl9Q+Txda89et+lQ9RxpVSzScUiL4/g2jHWcUTn6YQvamuuf2r+/rKO+qa/jODjQe4tWBXYgZk6X+BKVc1YHQvi86s7VDbor5cG7HgY5L/zFq8tWfYu/GK/0RTGK/GA8wEPIijO8p3rRGmOhYGo47JNdQFDUNHybtBdT4eAxDvIPh9cPV0fZmWq/jcVU2d0E3QIOspgK3w55fTXG5WrXXoik+ES6cZA/i6nW4wE7tTkdI2typn0S9QZXVcbuY/XwGD/jAWvtQOXyAY166E/jAf7O8VQ2HFu/fV31n2vPteHA+rCnkT2gylj1UTGP63c+6Dp0/4R5cFDddVv3ea77inlug45RtA0cxMKBal1zz29yfPqL3roxFouMWCDCA/vgo/qosShDiwOEWI/z8BF4wEOf5Adpov4cHBzGKKrjFdb653yRP8dn6jDm9EMbOofau+qm4i7Gmmg+GLs7YWwtIsA8KNbg/eQLxuLaqcO4xmIqFinpPoWfQe6wKS2mwjWMzeIKjAX6+IzGG5QxZaj6ofih8t6MJaKEbyzeoti1mMoxU/VU56BOqPx0Lo1xKp3xXAaeZeceFkQ4L3EPi8rYdSeLGrKgCrzC9cPDVZCNOVh8lbRlMRUKnkh/FKytUMjBooS9jSINYuDBwV47XB224yi8y05RmIsdxDAe5BadCC8vA/ezqAkdJG+jCOTv/u7vosMSnvvjH//YTt+8abc3V9k5Z2+v/fWvf23n5+gChoMwraFbHjCQNITc8e8SnbGyEBfynPR7Kq4KPz8UVKXtouAi/21g1UHaNro5IS32+9//IeYDvffv34uiYfhGdEMCncBJ/I3uWtAmdGb65pvXY4FL2NZYmJS6fLm+aJdRZLTXTk4O2707J+3pkyfte9/7Xox5cnzcrrHm4XAq7O4Ycjk4CFsBX4hnz5991b7++uvoCoVim7xv1W4wDzpEHR1GR6rDo6N2PegLeIoiNcWssKu91m6uUZGWfMEzwGf8h0KXk5M7+cUKKEK9zi+vguywdhRB4rPzi4v25s1pe3N62l69ehXFVcRj0If/qLN4Ht2V8Bz4ws5y0Ef6ePpKjoF7weOzYQ3X1+iilhim96oPIQ5XeKwxlxdTgT4WlmrMQP3SPV3qXv5H3addabE+5lCMcJpYSKRfVAFeEH+Jf5gPxVTQGfAYBVXs+sRCNNxD7PA8EYoaDw+n4kJdE/FP8wj0ERoDs+CBvKc/4ppwL2j6xT/8Ioqpovjw4iJ0mPOxmApjHB0dR0Gfyit5lUV+xFM+m/NHqeIQU95GZ9qhFnD082rntHXKyf2s6o0/Nwp42F+o/N0vbPqZjAPor5SGbb/T//h4nI80+jo0/tR7dQ0as9Lf6F7f16TP+jhzsY3T6uNUz/r4c397zEuegieTX5hGqHjGT2nHHtv21u50Od9dn1S3ca/GApS13uOxGuMt0OkYpzTrGrlnV4zSOeZ4u8u6/R7Ghj05V/pIXzRXTKXjkm+6X+vpeW+t77Luno66nvjfczzX9ej4XJvuPbbZomLjnL3rONQtjeXVHxIfaE/0IbomXYPvlfQzFlMpnjkuOO8q/jgfuG76Z8axbmdcA39uYPsQ++hner/Oqfat8cac7m3YZfQpnYq/e7rptuzrUVygH9L9j+OYY0VvTdwrabzj974lN8T0RTGV0si4xeWluucyqmRd+WRfm++7KtmTnypPHdtxu/Lnld8h1mJ8tZOKbh+zJyPSqp+rr5jzn7o+9YW+vmotlA3xqLKJio89H6ixY+Ubej63whh9nj5R7ZExdm8e6rd/vu1v0NKjs4c5uu45jHO/SfupbNXtxnG1kq/rF23SfVQPk5Q+xh+qG6oLLp/KlqlPrl9qF66XqluVLNwW5uzY59G9nu/3OI6vl3k1H4v6R3r0c/eT6nc0jvf7uL/yfWdlp5xP6d1mR5RRZRu+ZyW+EVNcV3uYq3wFPXzHqDzYhgMVlqq+uW3gs/jSlSE3xOd5n65X5exYUPFvKabahpjL5wsHFg4sHFg4sHAgObAUUy2asHBg4cDCgYUDCwd25IAWU+kGWRMevnHmxpab87lkim6KmVjxa5p09A1+L+Gj91Ubap/L7/eEDz73RJn/3WNplShlEqxKIPCFhydqea8md8bno5Bqs0DLExJzCVtNpFTJI5Wpf+506do8QaWJMX6miRBN+OTB0OmbzudUljTxhV6lJ1UichxTvsF9R9MYE7K+Duc7E2fksSbrKxlroom8VH2s9LmiWZN6npDzxC2f18MVLnPXuyppVSUZ1U4UCzhXleDy9fIeP+i/i0328MSfdd1kktCTqhUWVHhTYUj1LL/pvNKjyoZVJziv6zblWdHguFzJp6cf74JxSoP/XsmcdM3puq6z0kflr4+j664wrppXMbPCQLVt1W1drx68dqzU+3R8vBSocL5nS+5HPJk+px+VTOd8hfpjv6+H/ZjDX8RV/PJr7/LCTOemHii//LCS26JjLfXBdW4XGWzzIW7DbsdVXEB6e/7SbZ5yUn+Ce/QlvR764IG6/4liKscYpx208Z5KDoqn7iP9ZZjfW/HOZVnhtcuMBzPVz6kO9WRU6Z7Kt8Io9/lz9LmPpc1UL7odx3sYq3bnBwhIi/onxbEeT9yeKh74XiFaUwyxWMWTSo94+KayX6VT7Rgv5VBMRT1UfisvqvhCear+2V+i9l5Szvlb6Jx+A7TjH+fWA2jqJ/JcuR70QfzMvcvQveomO0YxViY96IYR31C8txeHpXlonzqDw92JEZft9oYdMabur8QPvpwm5vPbQjEPx8VPvY80bI6htG8WtegLXT1govG/6gquawcjPuNxiMtWdZ7P6Hz4nDiha1LM0udQVBCH4AfF5HzVYQh9TnVS7cLv0QIkFAjAlFzfqljAMaVnD1VcEPohnTSpL4pHpLOnI44hGIOHMlmEAz06OzuLQ/p+SJxFQJUf7cWB9HN6kI30wYYOD4/GziKK2Y4PKuu5PYP7KdVVrl/3v2rXrnv4zA830t5wuH3qcnQVh995P4oh8LsWL6kOUg9BB/cl0Z1HCtjwGWXCghAUHeh91DF2xIRtKE6TnyjgwD/8h3sgXxbakF8sptND4pMNZvcl2jfxnMUEmJM4Q8xUf8bfyXfaD/8mzigOO7/w2YZvgd0NRU8YD4Uq7MjFrlCa42FhCmjmOs7PEx8xbvJ6Fb9z3FwnbDtxDbx3+aOmQdfFZ6M4KrrAt3Z0eNhOjk8Cz1EsSz2h3PgMsB/dl4Lu6G562d57+rT9zd/8TRQP4b8///nP7ez0TRRd3b9/P/QHRRfAOxRQ7aEzU3StST+inami8Cg66YGX6VPCPqMoaPo+p4M9LYLM7jWKnVlahxDith0NhYOf/uHT+PuHP/y4PXzwsN25e6/dvXc3CotWh4ftCvTdXLd79+7HvBdrFBOdRcFPdqbKzo1RJLLXsmPT2Vk7Pz1tNzfrdnx00L73/nvtww8+aB999FHQDfmcvTkdO5GhQIp+EAVK6EIVvF2v24vnX7fXr1+H7kMW8MO0UejGweHgl9EVa/Db63UWUtHOcV/EP6219eXVqI/Bw+HfnTu5ZlxbX162N6dvxoKnKAA7OYliqCdPnkbRDL4JOgur3sQ6yGesH521WCyFYjo8B11jQRY/c3+KuaFb6AwW/2IdqJ7JQpvKx7q9qi0yvus9q5hD+9GYzTGW4xE3gGtZzJi2Sf9AfKTvcGzhvMQ5jIP/iM3MfaGr13vvvRfFdSioAj6H7pydjTzXYir6iSzYam11MOE05yRtxE2usSqmwr2My/DT94OQK3Thn/7xl+0HP/hB8AJrAX20URaBgj/wmSgEJK9xLf1sFn1Nsehk41FKBfmjQyqKqPey0yo7U3lc7TE3/bhisMYpVcyiuK++3X+nPvC6FlP17tVYSmOFuXk0plOd1Pmr2AbXaA+UH3XLafexto2tcY3GLoEzQwdS+ltfZ29uylIxu8cj+q4pJstRVZ4aNykWzMlxjg8V71WvdA7yQAtUiF8ac6v+cnz6ebVZ3kfaq7hV179N/7bJe+5zpV/vc1np38RgjTn4rMZRvEbscez0NbpcK7qVVz0a1cbeZU3OC/1bbZ1jEhddl3o8dVtR+rfhR7UmvTbFyVOHUrXfyk7Vtvk7nvmfKqbq8U/n8ndD+ozj/Ojf0Nl0WFAP892mVNfm5Kw6CP+EuHQb3szJTm2gsiHlhepVpRuug1UxlT6n8dOoK0Mx2hzmOJ16r/pk8pRj+309X+G6zOfoK3o4rHjp9/jf6isdZ3Tv6ziva3KbqXSzh1lKD/FS6ah44/zz3N82vmB89S1uG6o/le2TPvVj5LnvfVWGPXtyfcUzGJvxNT+nH3G85xzVPmCbz3NZ+f1OG/52vZzDFtcb3Qeonla+oOcfdP5d5p7zly5rx1KlsecjdQx9nnsh54HjgOdSfB5fo9Oo8zuWce9N29I40/WX86qPVByr+O74WOmT2pryQveOus/y+F355bZb+c5K513OasPV3Mw1+d5hzocpVvR8VE/nK5zu2R5px1uL6MEtX6DTw+k5vCZN/LkUU21DzeXzhQMLBxYOLBxYOJAcWIqpFk1YOLBwYOHAwoGFAzty4Ne//u14kqFK9PWSf1Uihvf6pnmOlF6CSTfRupGv5p0bv0rcVHPqwb9trMOYTMJVLzbH5EB+9fp42I3z6regOi2erJySO293puoleXXNlfyct55AYtLMr3uiuEqa6nyeuNUESPBwSzFVJTsmZHWear2+7ggON3qwbUq50gnVZybvKp57MpD6QdnPJVErWVT6V43hL3E5b5UEI+/1cAiTfExq6/Nqc578q5JibqN4pkq+kidMgvq6/jvFVMrv3vgqU74o0PU7D7dhgX9eJTn1YGhlExXvqiTuNizWRLHy3hPOnI/yd9zurdntUe/bNQmstlHNMzdHD1scV5xPimO72LnjiWKy06yJcp3Hn+Fn1Dl9cV35Oq5Jf7p++4GVOZtzupW+il/VYX7HQ8cZHjrZpj+q7yxE02cqPZ+TPX2x47Djb6V7lZ1V9vguOFBhQM9HKA9xT/UyuMJnxW6uU3+6Lvg8lZ05DrhNb/N9quO8l/GR4rHPPRdnuCzcfiua3GYq/cY9XkxFGRE7K1wkX+d8rGO86ifmrV58uwxVhxyPHHf9Xr64Vn/gfs/9Owv1fV1v621wNx7nmCnbeA0mL8JwcDYPz+a9+Dd83+/QkcNlqzjoOqExqfLKcYNnYPBaDgeo+U2H6iPcliufoIfmVC/4O57hPbimL3md78Qdvmx912KqjUOqeNE4iSCWkryKX+JQec4/FFZFsQ06wOa37mcHARx4v4xD5vnycujUEIfg0UlkncVU/IbXmDM7C+QhwTyYT12eCgdgU1fxOcaH/Dl3hN5RmIQxsoMTuoaN+gZdGcZH9zIccM/D99N1PI/7oxtTDhg/YgzcXxzWzs9yjFHOclA0dRQduTAf5h26jWCOgdc4dB7dqS4v4wB6+Kxhvvg5jo8ihCymIl3UkehYM/Bg1AesE11bUMjAdQzW5XpGP7knHZfw+618wUblByf9SN459io29mKC4OFgNMQ/vVdxX+1GD3fTh+meRQ9lsrAKxRlaTEWfyP254pHbMdeic+nBgtCdoaAjurGtDmcLwCscJ47oOjwOI13cq5InFV2Koco73FsdbsR1Hr7XIj8WMbBwCZ+xqIa6g/U4DfibBUDEMR7Sp11nJ6XLjYIL6gEP2rOgy+WDIg52MWKHK9JFfWQxgxdTTT6AHZquRsxh8VJiGTAni0E4v8ZRvEYd435McXnyUxmDuez4rMYzLJJCQcJcMRW7VWkx1cUFiqmSXi2mokwn/5r4BJ7xWhZsHKA+ZVwveaeyAq4frg7a0QqdqbILOOWm/jR4pXiPA/xXl1Ewha46WiSE4iB0pgLNjDMS029b20eREXwAsTv5GP9gd9eJwTioejAWiaCrzfQlQfvDQVZ8ntiVzwd2A49ZHHKdhR0ogvr88y/i8x98//vtwcOH7cH9B+3pe++1+w/uh89DUc96fRmFVfgP4wGjLwN7E5dD11F91loWk5yettPT1+1wtdfunhy1x48eRmeqp0+fjpiBNcEvghdR8HZ+HkVIr1+9aq9fvQ5fcrm+bKdRSIVOThftAEUnQ/4w4gF0rjvYz2ITpPjg3ffSj+AadAv3XazXWcByexvrCTke7IdvY1etu3fvtTt374a8oJuvMO/5WdAAnUHxGYq+MCZw4s69e+34GAWlmH+K3VBIg2Kwly9ftFevXuezw3MoBspORdnRkjqAv0Fz4Nbhql1dgubLdn6xbre3e+1glbzHf1r07HiKv4lXqqPEbbVxzXEQ1xhjaQzGWE33mqQbfOLaaDtR4HZwMBb04nnv9qtz43PgH346dqJQCTrz/Pnz6AIG/mEN0DEecCMe4XnaVfjOwOs2Fr0yN0baWAyrPoSYSn5Q34EfxBpewxwolENHt5//zd+0x48exzpZNE7ZaIywv78afQjxeYorp85UfDZ9COL+1OvothXFiN6hbvqCAM1LYR1cbxWf9K5N+OlRwmaxjj+vf3vsxJEmv5RXNCYaY0zpeMlx9Cd+n+LmKTGtdki+axzCuXys6m9duftlH5v38j7GSnr9bU7mFV0z16QFNLrfVd5RR+lrq/GVtyob2nSPpt5Yuj5fc8VvzKNy8n0hxtBYkGPqwVrarceinuvRsVTXdC3K63dZ+673qq1XzzCGVD3s2YnGV9XeQ23U7cbn9nWTzsr+d11rj8fOb85N3cWcnr9VvVYeKp26huqeHg/IR/JLddjtQAv/5uxVMYWycT13eh0b3fbVfub0t4exqg9qU7F+fDkO4se5l3jFghV7nF6Vq9IbBf1DLFjd07ML1XFdi/Olpys+bs8WuaYq/48xiFEcL/JHiKvC527+V+lhpf+uCxVfuS6N28jzyl5VBzmn+innfYUhxKNY45DX0fhB18fr+s6+0nHVBbV5lanfU9Hv+lY97/eo7Ho+u9Lj6l5du+qc8l11iP6YeKP5TffDlR+awy/Kh3thrKHym+QRPqveDfUwrcKbyn4qndIxKz31OTkG+MP4VG28ygepbSieV3Q7bzVu6NHiNqt257qhuuB6W9nkW1g8nGtRe+J+yv1Kz756uOM6q7qufq+KnXr+qdJV1w2ft6JjTjcwB3M3jPfcjohVug61g0qGvWukxfNcasPqC7hvJvZV2FDJCtc0N0b7VH13mes9c76eeD7eE/mP/K/n+0hjz5+4PeH+X/3qk+Vs+DbgXD5fOLBwYOHAwoGFA0sx1aIDCwcWDiwcWDiwcGB3DvzmN/8n9q+9zeuuG3zdNPtG38fwBKUmZn2TrokpX1VFs26yfWM9l0Dhyy9NLvW4yHGYSOvdp4k7TWAxoeFJLU1YYszNxNa7FVP1Emi9RJqum0kgT0LNJeU84edrr3gUB2Vu8yCh/ucyVN2qkjvVs35tOMY7XvakKvntzykvxkM9w00qL6fRda9K6LmucS7nR+/Zyua4DrcblR1+96Q2k3DUj96Lmkqualee5NI16bMcX6/h3m9TTFXhV0///DplqAnjKiGsuOS2ovNXiUU92LI7MteYXOltZT9Krx9OcYz1g0HVHHM26bq+DQ+32avaYqXjPdn6ASJPDvfsqrIvtxd9Vu/n7xU2OCYodvVekGiyuPJXap+Vjbqcejyo5Kly1GIqty/XcdLhtuv4Vsnd+dbTncrXb+M59Uh9XiVX/Vz5X+HKrvY759vdNvVlhR7WwVzUaX1BjbEpH3YYqF5S6gtmlYXrRMXbHs6o7KnDanfuP/wld6UDPlfvJesc7+fs1denNut6PqezlId2dVB+OK66LEmjvvDyZ3y8Sjbb8BPP+Et51R+1G/q/1vIgsR/EoA1UdOjBctCtMvCxxs+w15gpaq/477a03Qbz8P317VRM5bT18JzrVNnxWR42Uv7qS0ryVe2Zz2A+7jH0wKGvjT5Cx4gX1dHQqy6GqeIVyoOHEvjin7bFA82UL66jWOgaRVDoTIWDS0NxQh6a5mHXLJgai3uGonmOq4eelS5isfIoC5yux44V5I/+xP1aDFJhuvtv5SHlSLo81sHnYweVoVBK4yXImi/JWbSha8zxh8K1hnuz2EzXy+fID4wZ+nmNQ/3ZoSaLBqYX18QajjPdNxQVIFZGd8soYJhomPNvqhN5X0h/o8Cq52dRRNbDAuc/x6h0RA8auH8FOeiUgrXyoDgPaVCOG/EgSzgHHVR8dXtXvzTxIQ+GEwN17ZVNgd7pQDvwMm1CD/1MeDp1hqP8+ZkfTlGdpu7hHu1eqnPw8L3qIe5lVxTGBzjgj0P07EDHMclbx0A8x8ImxSj1CbRHXQvoQAEG+ap6gq5NKKYKfLm6iiICpQnjaAECadLYFhih84I2rJW27MVU+Fy7X3FMrlu/3ILjMg7QeIX8xbq0gCHtNwssiP8cm9d42BZze2eqhyHrrgAAIABJREFUKORhN6coploFD+gzsytNYi6xYrqWeoFCmtayyAj3HKJYJTpZZXfALNTI4oWDMPTsBFPZcNhv/MvDlvn3TXRQYvHHhEdwRFlcirWDL8AtYBmqu8JPAQ9RjDp0oHTbWw2Fgtld7KAdrPIgZPZen4p6EteyeHX0wYcoDNuL7kzR0Wn/oL14+SLmRBegBw/ut4cPH0WXHRSyoIsO7ODsPHFlXAf82cAQyFx1Ahh0evomunA9fnS/PX5wLzoEgcdHR6B51Y4Oj9rJUJSEwqSXL160Z18+a//1+9+30zdvwITUWRTXrlHMlXaI4lnwZsPvx2HhvSimQuEJKmjwOeiC7cCfnA3d5zBmdCmDXFcHUbSEtYM/KKS6c+9uOzo6Dp9weoruW2dxP/gEXoP2l6++ifV9+OGH7f3334+CGhZY4SdoRSelzz//vH3xxRfxN+TMwkh2qaLd0oey4A/3Xt/chozOLy5jbYeHx6OfUT9KHNHYiraoeVIt8MF1Fh1BntmFDUV5iTHUTdU70qg+mLrOjl2YA2sAvzgHYz3VHcb/pJM2pzEWaMEY0EnwOIrsXr+OIjbcBxzkPSxWZGEX/057nLBn8j0HIx7pnltxmvSTP1gTxuX8jLFQSIXuc9977/3AVOgL6eJ4tPO09cQQYi/4kzTkP/ov4tL4WRTsod5yvx0drMa4z/FI4z36W+qZ7mHoq/mTPlXH87hEP9NYQWMAxo70GRyD/shjWo6peK/Pcjz9yTFZgLuBBfLN7FU8UsVnus5qzaSnig1HvLd5GUPoeHNz8z7ywYupKDvqB3UI+qG8oQ/keFVMV8UIvLbtJ2Wt41OG+qzuU7RwuJKVjslxdb9BeyL/XBcUk3R/ovTMybiSy658UPm7zvvfGtvOzem06n7Kee3j8Nld1uv67LKpeLDNPpQ+tXW3+6qYSufb2KdIlyOnqbf+Ofnp2Ir5xGL6LGKw2j/lrbwiT1SP1U75vGKs209PV50nSkuFpY7RI03tNorfkQOpdLY3j+ZfdtV17UxV6WNPr8hv9009vVQ86K2pwmw+pxir66QPJZ0Rj6HDrcTRboeOt2r7c/7JMQ3POR5WWNtbu+q28sT9EO6jj9K18xrXpzrLPbTGlT2bdTtR7OvZUCWryk587b7Obb7J9U/lQzq3+Wo+o/tsxtDKW9176ZedzOFThXHM4+h7CucpaabMNOfxLvNVWOC47/jnPFe96fGb8b7GfoqbqsucjzxWXJnzM/gM+trT2R5uuD07LT0/pPQrnlV2Sd/DL/fRdbj/cExU/awwVu93XdbYbE4vdFzXLbe5XehTzKzoZ55Y4z3QQD4pP5lnIl72fEqle7jm+TmVt/sCYqLSpfTrPo80qp4SIxTfyItKd5Vm2hExxX0+xwx+SMkT73O983FIp87ptv7JJ79ciqm+LYAuzy0cWDiwcGDhwHeKA4vD/E6Je1nswoGFAwsHFg78dzjw29/+3x2ONuYMcwmpXiLRX64yuaCJBT9gxbl4b7W+KlmoCRM+o/M7/dsSTJo84Xg6ryYDfWxP1lR80HuYFOglH/ba8O21w8sEfdYTT54Ych7gb08uafJQkz+elPMXKkx6UIaejJvVmzhV+7b6VYktTUBXvN5mA3hBwkSMy0b1zRNBTHqpLnJ+fQlPXeBL1F5yp6IdzzJZ+q7PuT5SHpokd1njb01qU3a+VqV1jv9V4rOyLU1u6uEElYceaurpTk/WFSaobD3xh8/0BQJpdh4qH6rEIl+Ae6LP7yWeuH5zPc5vjkt6enrq/FDeg4betyqrHisNnvDU8V2Xttmd6zNx33mheK3rpG1UsvUXF4qd+m37yg/VY9cN9WE9+lSHq7WpX3MbUN+nhyZ6mOD+R/VLX6Irra5blQ1X+Kr+TV/GVrqq9qG6qQe7Kp2prunzbgdKu/6uiX5/3vVEdZl+z18qqFxcFr3DLdv03sehf3DbpBz5ee/FC3VbX3yAhvyW+DyUT7zhyzeMqb6ffOM11/dKn2kj7t9Uz3U+1Q3arvOXvFFZuXy38ddtQ+nUzyp98LHdpp0+97HqJ/XeKjYir/liWOO8XixFGas9VRhR2b3iqB4Qpx6rftH/ZWeCzWKqHm64nFTHpvHyoAPlvkHnUExV4ajqo2K54lEPVzb5g+8vxrcYZ++i7Io1HdLuYYSOrXZG3ddYwe2wihOp//yMvlhfhJJP6pcU20cbwtH5IVSu7FZxTjGR8tFDEbjGw7Q6VnRJurpqBzhoPhxiZ3ie3TOyQ1V0tYqCqqnbU8iroXNGFmHFefyhO9bQS2v8G2PikHx0S2lT5xHSRHn7PoQypk1V+xTqHMfgmIyBJhlK55Pr7GIWNsouKMFvdlfLtU6HwPPvnB/r4DZmLzqNsPAIHLjG2NfZ7YFbN+hj0onCh/UQnyVWg7e8jwVsuA9dTTAGijDiQBmKDw5W0Zll7EYWXUpQ07DX0OEldGo4dIQOJtENAkUaZgu8L+U71AgNawoZZilGFlzIl3yQjjjYPxwej4MVq1XMwe4bnDN4Hwev98fuLCGnoWAuO5EljSxOicO27DoG+Ww6qSzCGA7SU5e5Pq6dNEdnsw3wz4KV1Imka4pBpo5ubk/ASpUN5BudeeKQQx7qj04zw0EKt3GNAZSfOo8e5sc9erCo2mvjkDxiAdo7C5dYUJW0HcRhej3E7baEe1ioBHpQXICfGnOxuEIPTkPWGhOQj5iP3bKIfyx04v2MH9yvEhOTv6kbjN10DToeP9dr9D+ch3QTB7WwVGND0McDMsQe3ysTZ/AcxiXO6AErvcbxgAvZbCn3/ih00fl4PTs0ZeHWW4VuwJ6h+2J0WYPOtSzmxDyhoyhIur4OTMdY9D1v6yCKn7JwNXTt+iYKh+7duzvGlbEmWBAOZg7FVFj3mzen7eXLb9qjx0/ayZ27A45G9e+IFyNWowBLiqlQWZ1dalD4lR0BpjiVRaY3Y8Hd0ckJ7gwcXF9dhX6imx1mQrHP8aBvKPjBv8MVulftxz+N/3FwB/hFv0h7A3ZlPL1ul+uL9vD+3fbg7p12cLDXjg4PY8zQoyhizaIx+ILXr75pXz//un355ZdRlLyKgr4soLq8QFe37OwGbIruPENnL8jhfL3OLmVDdyzQmnRlMRW6Up0ORS6g7eJ8HUUp6MwFXmW3qovAVhTYZrepveTRUMSlXUOvb7LDG4rNcG/a1UE7PjmOIjR2kkNB1bNnz6IICOPgPhTXgQdRUDZ0rELHsfXlZTs7O411xOFd8CX4A/+Ef1NHKqwtdX41jkWMS71NHQCPaBNYnxYlKtZp1zYvpiK+0k5px4r1XBMLqYBlpI94ys5OtHOMC3p0T0Wc0TnAY3R3+/rrr6MzFejGGlG0xALY4NdwjTxN+tLW1BcSnxTLGCtrzEPekq9YE+ZjcSTt/Cc/+Un7+7//++hYhulgS8Rs8hJrB114fuxCN/gT5usSVzYLY0YMo28dijsTltLuNbamz+C+BZ9x7RqzV/szj++rGH+MA6xwSPcalOEUB2we3lcfXe1FHFd1HI3RcZ8fQuX+3WnQGKEaX/c+m/ugzS9k03VyHOWl8lBjF65hG08ZY9Cv8jnaCP5mvBF4P8SMuF/pZsyh8YTTrrJUOWz7nWvQ+ap4jHTivuqwMMchXSojfbYa22nnWM4H18Hemns6N8cLlQl5se2nPlON7bzV/ZrqtK63GsdtzHW6Z+vUWR9zzj5ct5WXaq+61ySuVevVtelYlC11eptNUdZzdkr6FC8Z31VY4hjq8qZPVP1VXrquU6aut5W8KkxTm/H1ct0652XstTf3oG7HStOc/jsv9O8o6peNYg/zdXzF0R4mqMzJa9Uxl0el5+R1lSPimPTtnC/iC3x5y/DeV+lzGSjfGXspjeSv+0z1F1poqDbp63E8U7xX21L+q33p3kv5qbkupZN7aPdjKpfKRjC/46XLjbLjfY4NG/o1FFdWuKR6tM2X6eeKAZiL/JizeV0DnyG/8Bn3xfzMC3rm+Ki0Ue7c/7ut+L2k4b9TTNWjTXVO9cp1z7HbbZ1rwX36pTca36i+7+Kb5vy76vecf/OYYZvNuR9S+lVO7oeIP/jJ/WBlE8rXCpv5TBUzUe9UnzGG3uv4X/mHSrY931PhWs/HuC4Rj/Q8E+VOmnVN6vPmZKrz8z7Nvbkv0DVwXu6rPf9D+pjPUXynzmnu3OlX3+/yd92rfJ2OF3ns4Z0B7618INeEn9wHV76Y15ZiqnfxJMu9CwcWDiwcWDjwXebAUkz1XZb+svaFAwsHFg4sHHgnDsx1pvLkbjVwlXDRRKInZzSBhfGYfOwleP1+pUE32ppE0pfL+hKkelaTSZ6A08Rtj6merPRNvSeLlE6fWxO2nqRgMZUncJj8UFo9kVslMXRulQGusyDIX8hogtETsUwgeYLS17uhU3vTtyVP/b2H7/vmwb7xm4pzpDxHOBzxGw5sjmuJk4Q82Di8dBk+RDGVrrmXdFP5MfHkySzVeeqwJ4xdDygn1yMm+qqXxZWse+Mon91mUh/4TdfJhylRPb0oAA35rorfppQ8zITXdDBf6aqStW5HPf5xHKVX9aiyuXptb3dxchvwuRy39OWD67DqSu9FTaXnnhB0m6vsiXR6AlntTe1S9cHxiolSvmjBvdRppVf1XOep+D/pw3BYd7jpXV5eVFhV6QJo6R240PtJp/oQ/dZ49xNu+7pOp81fIlT4plitMnbfoC8BqG++jh5vXBb+QqGyQ9fJOV3Rz7BG1XP/DH/r/NRH1y3lRfV7ZTOVXB0/qBO9l/7O956vUoygrczRWcUDTptio+uVxzj6Qgpj4wWJr4k4oHqoL0/Ac39JyQNumE9fSHKs6oVfZQPVWjyewph6wJi2oH7NYyD3n67btI1Kvj097/kFH1vlRT3aRt8ctrm992IkxaNdYl59UaT66/pW6Qd1mfdyPl0nbTbpzWIC9fs84Dx1JWJ6LYuk8N8UZ08nT3K86RAfiwyyrmPoD2oHYioe6qEEHLxE8U7EiJLlq+w8xxoqQRDzDQX7lMtkgxkoTrzd1JTsisFioSzEYqcQ/J7diHjPVKyVvM8Cm/gm/jhImkSn7Uwx76TfuC9jNKUpKcp5o3PFsP64cyiUyeVORSKjHQw8xn1xgB+Hs4f4OIqeUDyEwzUJ7lmEEcVEt9GFA11PUMTQ4pz73lCgkzRCFjgcfn01rL/djMU7UcKGApc4QI2/8PdQXIfBbrNgJ4rdhs4jSTO61GbcGcUzwz+PR+IAPLp78Bs/hwPt+nfsX7BmFIcNBTqp70PxzN5BHK4nr9kRinJL2SUtWfTAzjhZGJWFHVlsg866N9dZGMWiH5YfYRwcPs7DTSiSSj2A6Dg2DtwHn6Or1XUUTaVesHFKPoPreTBeuoIhXkcsPxSaRCEY43UWU0F3hsIvHKhi9xfKHAf78+LeeIAsOqQMJj20rc5iy6E7WsgEXbR4GDq6pKw2OreAv2enZ2m3I017G8VU0dFmKGLjATB2ponCABy4PzgYOu4QU8BzHMYOAUTJJJ6JAqqh20ysiV2rBhtS6x5f2EP/caB3KPLKglJiWXYPi3EwVeguhDIUFQ77zCzIGLrNhH5loVUWU6WORGHbUGxIcrjOpFNxKHkbxQrHRyNuqB9fHWRHLfCfmMjD7rQDFNRcoABvnYUcoCc6k9w5iaIQ8JeFIJQBiiJQcLNCxzMccEbhhhRTRXyHIoKhsAdz4r8o3Do7G+wLmJuYBHxhwQDGjsLWQc+DZ1FAg/ghiwITV1mMOXXhu7nJLkjhE4cD2FHwBd0Y5id/6NNR0ALMe8vfj7JOHKLe4V4+q4dhAjsHHOF+RH0JrvGwCYsiQJMXU/HZtHv6DRY4rYLv+RkLoSCvtIHky3VDwZR2xQwsCh2A3NiZKseHDsWYUch5EV2mjo5WQxEPxqR3oWVk8RP4EJ0Hr65DT1BMlRh1nc9GXiaL7PKAzl57/fpNe/HiZfvgw4/a/QcPkl9X1+3mKjHe46sophq6CwEfMD6LV45Wh2M8GToydN3D3Cj8QbEW9Obs7CK62KHI5uIiC/4OUdxzfBQ/iaGwvaPj47iecU4WlIWvkQ6vLE6i3MBX8O7BvTvt3slJA9KiExR4Al0Ffy/OL6JgFLqP4piz09Ms7Lq5bYerjKfAB+Agi2aPDhMnV4erKMgCPejgdDVgUfj1yLVg74vixzttfYliqtPEgmvwPot4orPX4Sr4EYWrUXTa8nDfUDw26tNe2krg0QH2Glk8BT6dvTmNw7ZY+0cffdyePH3SHj540M7Oztur16/a6ZvT9vrN65AxyMN96DiHopvg9dBh8ez8LOjGupK/iGtWY5cq0gJZsUsSxmARIgsgiWW4TjzD+viFEVx78GP4IgnaedpW+uvN2I5xq8ZyidXZIS07mPFfdvJajZiEuVmUD/3B2FgPfUdGSXAPace0d3Smevr0aXv58mUUpWFMPId5oEvgH8aAzZydn+e1oSA5XXPyk4fGGBfH30NBW8S0Q3FXFnJD/w5D5xk7ww+Aryimipho8Es/+9nP2j/8wz9ETBWduS7WcQ/+gaYs4M5nsxCMsVnaA3CFBdLh84a4AEoZMTMKOKWYCnQyEwsevR2XT1/ahnVxL+txIGMK/vR9YeYyN0unx9hYggF9Dpd1j+7P65z8TH9qfsDH9fu53+czFW36jNIytx/1edLmM5ateN3jI5/TuGkjhjLe8jPdu+s1XafS4ge08Qw7aao8NF9G2lR/dB2jRxMafa+oa1G5qZ7xdxa+ugx0r6981r2188zl7HrCZ53vPfmTB7x/l1wF+eo5SOVrpUfU2UovlRdKq67XbXROxyrb9TVWNtbj35wclGf6HkBlShtyPd+ma86XSl6uRz5mxOKyn+f95K3qG+l3/vX0osK4HtaWY4SPihL74b94KZf/DZ/lXjMv6BeJVNjCL/PIXEXu69LxZvF7DxNVN9SeNdepGOFr2fg7v5Mk/xtyKxU+v/1FkENsMeRT+C4yYsnhiwWYB+O6IueA3MHYETZ/17xM+FF+Acp+dr+OLx4Z9qe4O/cszDOxw3XutxCTgP7Y/w/jqJ64D4v5+Mywh6rsuPcOg/unKn/rOfCKrz0scflxv6Rjcp+oGMfxXBdc/7hux0HQyDVVn/V449eV/kr31cYdr6r7FSe4Nq7BsdHprsYnH4k3Y05m0AfGve53K7z6/+y9aZMkx3WlHbVXL2gABEmAw0WUTJQZjcNl+P8/zmif9wfog+yVKGpIiRuAXmrtGjvucTKeOn09MhuabwgYm5UZEe5+/a7uN/zkreJt08GocF75FK4h9vnzVTsOptGPjuJbFaOS944F/oEF/gAo+821ZNrDyCeP9L96vppHpddrNkW9pI2M9NG65GddEX1kGxnfPA/GmYw59FO0yzU9ph5WMWzN91inaQPVWIwtvk9+iCd8d6F75OnILtfsvfKRBKza51leHt8+3HaXvoG05XtCPct9rv1pRT/5UPmCyn587VGsNpjK71bm/aFyOH73orWAc4RaD7Qfp5nzgByHh8F/9vOfbmfD1wLIdm/jwMaBjQMbBzYOzBzYAuamChsHNg5sHNg4sHHgQA789V//7UO1yXbCiC8RqsRVlXxigt5JCiYEeD+TE5lU4LOZlPDBiEy+uU8nGfjyLufK/rnBr+jKRD6TPJk8TP5xnPx1mCqR8g5d7UDi8iQTmlWiLBO5VSKJiUq+RNJnJ6qZ1HLSxAeDzdeUg8dKfuWc2iuY3Rndxy++H6nvDlhlIFU/TLeb4/zSZjfH9uamv9RpBzr7z+TvfgU1ZVUl/TNplHrusclDH2x3YsrPeDwnuTQ3J3b9DH85iIl785yJzSUZ6QOG7amZHz6M0F/J8CXWoif94Kbtw4dEFh3xod7eb5dv1wm+rPA8Kt1iUi1pz6Q9bcUv12nr+bKEfPXz5CeTe+S96dU19c+KTbyXfs60LPxaAATui/fcl+mw3JngzWSxn00fx75IR5U41bO2SepN5XuTh8m/9IVpMyP7WPNl5JHbp4+gHNKPUKeqcUgjfeJiL/Nh7fmlLH2ofZ6T4Rknqj4qPUtfTN9iX6FneIiEL8JSL8gfyoS6RPvKFziUPellX9Qxxk76K7bNmG658uVqJauUT+UjRvOt9DH9Ufpo6zR1JfWWfKQ/89yXQ6PLL+anLazxuJozY4c/O4Y+invzl/RH5pF9GH2BdSv1gP2mD0/eui39tOKFfxk+55vPj3Qw/V+ld/QLPMRM2VSAULZLHXpn3TGfJNYLKR9uzBdS1JO0NfuGUVyiD0tZZ5yp/JRtLec0svmklX5m9GIv59sPrrpikKtmPK7c2ONLB76IFlZz8eHsOu70dUijcwbHE0DQl2rLIZym7/Oajn63zX8+qfMOGEGHOOc1YRtnrjizxMQO5tIhYtG9AFr6mqbLZQZ8zevHZb2No0IGmTyKIa317tdgF972flkVQrQtwLp371X2/8j3mk/zEnf0/DwswAtzVR8D2cRJ88wHgX0IaF5L6pD+LLEO+GjMFHjnrgN4fLBWh/l1YFZglHZSVsCco+lOz+nA/51+FVngrfv2TAeXdF0TyKj/V1cA2AGUZn53wFE/PL/zizgYv1SPmiuszO26zA2g6ofTfOjaYKqu1946dPBVJ82/mKnvrqJikE+vCnh7czdd31y1FgKjqK9+GMXACR1ydjUsATRcQaZXLBENAr1cX+vQeF+bUx8bwKGt2X2grNOk524F+Li9ne4FtGoAtmlqsJcGwtMB/Pt2qP/2/m4GU+2UvYGm5tm1qTUb049cSJ91SK6BzjoEq4HBZjPt+Kv+Irsf9HZ1p36gTM+12Pn2frf3kk22vQ2qBPvoWOtrrqYisI7tSaALHRo3kKfFvHbAa97XNdBPB7I1wBL2furbh9D7eqtX6mlV1eYD942mBuRZwAaLvRrf2MEsGlOglb7OWZCdu2psu+pdoq3v1+0nZR+9AqAP86tKV7eF3aE77K90gFdAgwZcFNhCAELtxVS9Z67u1XS4gT5UzavLtK1j2xwXMKhYovGll0ulj14dRAcSGjCy8bSDm9r85uohuwp0M3/bOkVAjvPzVs1EAA7pv6rSaH49Nvd9iEEfbV88VxVT2+7756pM6q+BFjpLGyCkHRRstdDaMU2BGZte4qCKK1OJnv77H7NdzHpE4AbjKdccvm5/bXCC4wHBHG5nwFQHVyyy7P5kyUlwLcxf/bW/7gCgqcnYMjHN6kfXXBGjgWmbv+v64ypHAsw1Uc2A6L4evGkgFtmvYl0DU91cNSBSr9Z03sFrkm+rLDgDLOdqdq1SlGR6c9tkqTavXn45Xb153ek8FcDxdHr58ssGYloOcR5Nn3zrWw2EcXV13YBGN1eqZtQBUfJ9TcZNFzvAQm0FMhKwpFXDubiYnlyqClQHGYnH5olBeepfVZD++Kc/ts7kd66uOshUfT97/rwBfaQ/TS+vrlq8F+joVLY7+6sWgGaCdgdcZ//RYH+zHn70wbMGphIfmw9QJcW5SuH1Dkh1tZO96Gl2dXc3ffTxRw1s8off/2F6/fpVm6fol1y6/nRQmUBNxycC2fRqTqJdwLkOYLloPkC89nqYFSHbOmkGiEkfxAfve1pfczWH8/PL+XCUYs9tAwGfX5xN+pEhfZfPlf48ffpsevL06fTs2fOmf6Jfcv/y5cvp3/7t1w0UJNq//dmn09Nnz+axej7O8V20GxgtXbxvsa0DK31Ay2to74NdxVB63kBa87O2MYN6suKc7cm+tvv/Jb6LV4vtLhUIe0XCHrf63kY8VvUrgwTlyzqYalkrzIuD5ofnQ1w4bK1r4pX/kw7LfiRzVwhc+luqMvlajxXLPtOHyDpQePH7DYA6g5fVd/OBD2+nL7982WTw7OnTHSDWNiSuyGfLxsQTzV9y/sH3vz/9xV/8xXT15qoBqkSL7Nu5TO+dvFdqHJirSba9ZgOnOo6ZVx3k29cH83xa1bw+P+lU+mF+99rOe1nzh2td7nlyD+XvzsNa13brRa84AVBw3267lhegvBwrSL/H2Ud3jlnFJsYV7gPYNnmXz3H/S9r4mbxlrFvsawEyVM+St7nfrugj/V6zuw/agGOB7jlOO3fNnHmVq8p5u39fT30YzZW6lnzPNtabkX5antyrkj8+bJ66kDrO+2s545SVdYM5FOZLMndCXWKOKu1jjaeeE+W6T68q2VR6lT4hdT/loPtV3pD021+QRvPY6zrPn+NX9PFa1cY8pZ5zDqknqReVTxjRRNlWtp+0Vnae13o1CQOn+oddrsdAqGUn3Zp7z9D0YQa4L/odwCL8gMzuFwBmItb8DGVX6Uj6gnzG1bT7ezXnp+YcRWP6fG1u6P3wnLhawFgdPbY8Nf92SQOYxUF7PNV/3CR42WjWj+Pgxx12dM/P97zZ/OMo+CFKr8f8/Jq/5j3Gusq2ks+MtfQR++ww4671vGo38mkej/nPKvbTX6bc076tY4wv9PHJk/Sl6Vdov5WPM73kXfraSp+5DmFeuuJrtR4Y8TTl4PjFvDLXKPrMWGVe93wWch+7XE0fufKNIzmt2fOhes0xSe9IPhkX+e6FvKjiNG3kUY56TppTHnznQn3W54yfvE/5U2YVr0Z+c03P0m+Qz2trr1FMSRuq9C9ti7KxnrHdKNYyF5N+P/tJXUiepH5TtraD5P+aD6v0PuXDZ+iPEuDJPJPzR+Yh15XuI+0r17nmFW2X/Mt3SJWvzfnl2irt0HnHnlPtvqTZxOwvGDP9Y1J5csiAbMvmf/zyF9vZ8JGBbdc3Dmwc2DiwcWDjADiwBcxNHTYObBzYOLBxYOPAgRz4m7/5uxJMxY1yJgSZCGHyh4mFavgqibNGZiYnmNhwAocvhUSzkgZMAmTyqkpI5YaeLxqq5AvnXx3szSQY552JlUx2ZvJml7QCmCrlwQQQk35MvGSvsctyAAAgAElEQVTCiwd/mKTyc5a/7rGtk4j5otp6wL/kay37+de+D9RVPlbRn3PU86OXllXSteK9XyY4qcNEtfXN/PMBhJHtMOmaSTjrbfXC0XyknHr7BWDHxFjqm9txztULxUyGLfrTDy1lG/dLnlD/SLfnW82PCXcfrmHyL/WPv25m+6sSjrST9FP0LaatSnqmLfMFfvoZJh0pXx5+pO+wbdHHjHSQukz5kp+6zl915bwoi0xwkoeVrmWSlXZIX0n9rPxQ0mPboiz0mbZWxRTOP/Ut9Sx5O0oAi4++x/lW8a2ytUzCm4/0o54bE8qkx31Uuur+0teTlkxU+wXLvribMkweVn6cvsSHW0x3JZ/0XaO4WvmMKh7bHvKFwMjHcvz0g7QH2pM+6xCcxsgXZum/0yY4Bu+lfedaopr/iJ+0m0pnc9zsu9IL6iD1MMFU1XwZP9RW/fMX7w7xLR7fsdW6ZV85eqFI3at4XPkstfHhTtqpdSXXCOl3ufbzPK0rnkfGj4w1ORbHHMUF6mv65rxHGZIv1h3PSc9ljKAumE72kWPTn2eMod/K56pxK3ut5kY/S1uibLmW8K+IioZcz1S+PuNPxjV/r3SF+kJeMc6kXxzFu8qfjOyXOmY/WdlhpQOOgwY3PQJTzT9KcD9XajIYSy81CaZymwYEEXBFIB8ctu4HkefqWHcCU/mQ8mKlnhvX+bqmF8YC6aTd+J4PZtp/+BxTr7zWERu9qNEITLVUCerU+IcFevUp86XrSgcIeEzFCv3XQAwNSNbBVF0vdZik21gHkfUD3P0Z/e171w5sMcDPgLF+WLoDtPpz6qP1JZ40wM1tB1T1U+W7X/QWxTp81apMCJAzV3SaT7z12QGU03TTFY/m+TdYS9t/zmiIWUzN3zdg3Px3BkEufJ7nPr8U78AlVQVbAFeWY6tg0cAV953OeR3YwFAJpprvt2dmv9Xm7Jfuuzmpqsd8CH2uqtT0pIGpOjiix6xlXuargRrd7rquijc+YE8wlQ/c2RftQHkd49MP7R+rmlSvMlStUbgO1OdeiUcH37uueC2X/tz3DEoTH9scZ4CoaDKgbAFS9Vcltn/pLX9YgnHHduS4pr5cyUV/fV9gCLUzmEB0yU49NuOgecC+7KcMGNHfuR5flw/ASmrvfh236PMcX/btiTN2GLBgXyn+O044nhhMpbnlejfXTpwTgeHdV8l+j5qMvY6wjNVPA7LMFcLMY+uNASVdH72G6bkO+Y9uU6pcdDLd3d5MV69fNeCMxjIIrc1dPiQrlsy8vp1lpzYvv/xiur56s5O7ZPzFF1+0akiWoWj94MWLBthowJHrm0l9tDktZfaa/+wWNQP/ZgChaXtycbnjKysLahyNq+c0/y++/KLZoq69ev260aLrT589n1QNqB06fXs/vbm6bs80YNwMDe6Hco+nh/kw2zs2aWT4w8P0wZPL6Wmr8DNXIXwr4GqPQTeoZGT9kzxa/Ht4mL75rW+2SkO/+8/fzeCzqwb0Eq/EI+mB5iVQi641gO0MVOnyP99VbVKFuC732e/PfDua+XJ5cdnuu0pXO+SMNY4rminWqOqi3ObpqQ4zd1+g+CyQqipfiT+i6/nz59OLFy+mjz/+uAEjf/3v/z795je/mb788svpG9/8ZgOudX3q4JheYVH+pvP76Pik0Xs7g7y89mrA0Dkw21/4hxroE7i+dpWkXp2xA5AfrwG6VjFXZN/JNS7tmKA9V6QybbnfW9a9vXKefJJzVfYz7tt+QX81P/HIdFtPSDvXhtxDtWfwI1Dmn8fRdwHPvIdR5SvR+eGHH86gyx73HVtEh2OKQFifffbZ9O1vf3v65je/Od1cXTWQoHluv2c6q3Wz7uWcqzU6/aQ+269xT5Br2eTJaC2d+wrHrqSfemEZVH3yXjUXj8d9UCXTaozdWsegTVQwS31Y1hKPq1b6OuOd2/JetTcYtWG85zPW7xyT8+XYoznn8/nddmo6qOeM71yLeO1iG+bBUvKO86FOJC9IE/d4j33MUoF49Lz1gnbsz6aLa73cP3INkHo14rvbVLRmG/rClDt1JvXH6/EqT7BP7ly7ph3Sxt5Xr0Y+I+3a/sf9574/+ZDrc64jaf8Vb9fsLnOVau+x7Hf1nb4l55J6m7qa+lTp6cge12gfttGKLk5epU9O/9HXqXePwAGVX03dSDnu8ys5d8s5fVaOk/ZKf0J+83O1p6t8DGmo/NSoDXnK/eC+uEndTl05hH9rPqJqz7id8TPjPe3Q/Mu4mn60mi/9aiXLXFPZH1V90b+RlnxHNvLNbpNjkC/pp2kfyaORL1iTXWV/aYPqN/fOa/ZvPbDMHG91Xe0qH6kxmb8zXVxj5vzWYtBI32jPtK+RbVR2V/mGNd1f8osLeCx1tYoPzi3QlzHmqw+vu5Kv3FeMYhn9B/XgEFtfi8Wp7+ZN+rNKz0bXsm3yu6LZ65C1+aSfSz1327VYaV5Xa7XKfjnHKmZT3uTzIfG6ivG5btAz/uEM0eJ9p+3T+2Xqfq4bR/HVPKe8bNdp99kH7dv6WPGCY1Dv6Tf9eZTXSx01337xy59vZ8MPcQDbMxsHNg5sHNg48LXnwBYwv/YqsDFg48DGgY0DGwcO5cA//MP/7j8stvtV8uWQTfWSRs/l4elM2qwl5Q6ly5v+dqjGv5Y8N+bGmy9qnfhg4s+beW7kq+RKztU8SXozQcwXjpmoyGczWVQlu5xIyMRAf2PRE5d5jwmHTLxkMoKJpIo+P086+AKMLzT1mbKpkiVVkmnhgw7a+Nf792tGlczxfKtEI+fHgw8eibwxnUyeZbIvX5iYR+5HY+QLX45lGslj8oeySRrzXj+k51+Nf1xKvkrmpa4xyZ1j8YWe7vWDI+tgKttLlfhLfSUfyHe1tW3SHjP5xuTz6OVu5YOYAE5/V9lUZSvWedp98pJ2Ljr84mHkF6lno2eSr+Y3dVJ++c2bN4+qNqR9VlaW/K10cuRHKv/4rq52n6Vx+MvN6S85LmW1T7eq5DR9lulhAriyS/q8KonLue6LcaZpFENJ0yghnfHCfOD1qi1tquKp+0md95zcfybGPVb6Er8gyheO+2yQ8iedVYyraK5iZeVbKn/IsVPu1h391QsK23wVL9wPeeKDvtX8Kjuu9Kryo9Rz84MHDkf6OVozpJ3SJnKujmuV/6Becg3AF47ZrrKv9IOMxR4j43ylY+Rd3k9dSF+dPOD3bFvFAPu5XEfRTqnLnHOuN5Iflv/IPiobSb6P4rOuU4ermJTxM31P6tNoHbLP7ivfn20Y99LXOub5kCl/sTHb5YvslEHFv5RDpW8VL/1c7j+yfdV/Fc9GtkidNd8IphJtHIN+X/fIE+pU0sl1T7U+8CHJdyvZdgBLq0DTKlM9BlMttGkvulR70XWCOhceaz4GGhmg1AEofbvUgUCV7nNNYH+Ttur4wHnwZbbp7fd12F109s+sJOVKV65atVQacRWtvtbueChWFurgI42jeKSD2Tr8bT0SMGgBHnReGuilNgZ7OZb5hxvMP8+7klfDVTV65r0GTs49jkdLpabebwcRtSpEDdjTZS66lnVFhwD1aki9Uk2rZDIfzum+tN/rc+2Hdnr+YVlTuj/HXfMqbdt20eQiQOBDB1PZ5nPvR5vjXPf5iMdrmXluM5iq8j8a14f4raMGgHB9kev0HZAKvvtoBlM1UN38XwPciL+nAnT16kZ9PtKxh+nN69et2s+jOG6rnJ/R8x240ysmLXFY/uKh6aSu2ec2O725aeAaHeLXmAL1CRSizw0Yo3sXF60/2raBB63a2PQwXZyf7UCLnnOuT7g+4J6wWh9U6wzbuEAotg8BFfysdUu0EiimcWVXGtPVk3wY3H1mVZ3ef9fpXL95jySeeSy1F1jIACv7IfVvgJzosB45/p2dnU4311fTqy+/mE7PTqbz8wWg1fgigOesJ1w3N7rv7xpt4oGqUqlij+TlXzxWhSLRZHrb3C9UYUkAmhnEMQNeFrubq47tqutNrTKTqxCpIo6q1li2jllem5hfkpGATG1ffXLcqiYJSCJ6Li6ftKpKDcyjSndv3zb9a2ClW1VHFCiqA2Pbv7nCnPvuwM3T1u/J0dF0KT0VGOtkASC6mpb02weYuu/oIFfNSaAwgZBEx+/+8z+nV69eTjc3V9Pz5x/swDUdYHs0nc/VyeRr7+4FhLxvNFg3BLq9mgGPBoY7Rp2dCyDXqx/JblzhqVU2ODnd+cvFvq6np08upqdPLmf/1/fljvsvX71pYym+CEj1ySefTN/97nfbM3/80+fTr371q+l3v//9dHZxMX3wwYsG3DHo0GPrWYHGzi8upxtVbLy+aX3qP9Gvvj0PtW1At1mXl2psPU5w/eLYZ/3iuqXHiA5W9T/PmaAq27Htxnu8Bo676dW/vIanTex8hvzD217hkYceraPO9djP216Ul1H/uYb2c4wLjMsCols3DYT0uLpuMKY+2x4lN8359WtVC+zrOfHO9ixaP/roo+nHP/5xA8zJ5gQQ3AGS8Yv55jHBKvZr5pPu2edxTep5UI72FxVv01czNlPWj+IU5J28tUzsD6u4zWcyLpCeUdtcg+dzuW6gfmY+hfOt9h328cnjah9Qxb1KNlyr+D554mvkLZ/Lz4esjSp6ec3AT9NmfaPeZbzPOGq+mw/WwdwHrdH72L90X+RxSa+fS1mPdJzzqfR6xF+OY96kXKhDazprm6jmMbrm+Y30tKIveZjjkmf79CJ1dc1fpC8gT8l/ypO6wrX2KMf6VewueUR/YJpHukv9y7lXfDxEF96X/+/MuW30lrVR5U+yDf0e+Ux7Tx5oLqNc55repE8f2TBl7FjMuTDXkbTpu+PayDYO8TMj3qWNU2aVn/fzyduq/31xIn3RvufXYlgVX22LfEc20uXKL9JmMm9j267if9oh40n6c333vNZ8Tuov9bKy87T31M3Knx7iI6sYVenfvjVNxSPnX7jOTXlRB5JfI3uvZHfIXKv4V+kJdYFyyjGqdU4+4/l6LZGyXbN1/liDnkveea1vGqv8dGVH9E/U5YqHI/oqea+197ydNztEXtRxzZX6QV6sxe9Kv+nbqhg78vuVbHXNsWaUE67s2XTti6nMOXOsEf+SR36O+SPv8awvot95OrWvwFRr/mmfLuxbb1TyoA1WcXnkD/fJjvvLSp4/+8VPt7Ph72Oc27MbBzYObBzYOPC15cAWML+2ot8mvnFg48DGgY0D78sBg6ncjoniTOQ4EZZgKm9m2cf70lE978RdJtKZXGCSszoE5009kx8VvVWS1Jv/5A039zxQa96NEltOFuRL1OSb+c5xjqb+S+hMcnhOfGlXJdoPScY74Zxz5RjmZXWIy3SRFso0ZdbvjStTjZKayeNHPMKLddPqcX1gg4k/z5mHIpbDer0aiROeyWvSwX7cnnbkueTLVdPm9lXijnrrOS0JMx0y68te6n7Fa9pJ8oZ6zuc8Bx1o7L+2vxzwJO2kcd8LgExCkk/6XIHemIDXM/RLmUirEo9p25pvJq0rn7Jm9xw3X7ZSTp4TfY51qvJ5VaJ7lJxNW/NBJcszeT1Kovu5KgaQL37JWCXBU6eqZKwP3VR+YU1ule5WsqlkmEnbjBG06/QN5GPGglF847wpt/Sj1gHaVCU38zXvUcdG9kDbShtP+qmTqTfpd5IvjGcjn8/rVTyiPP8rdpE2MeJB+h1/Tz/vQ3+V/FPfPLbtpBrDvKRe6rPjxhqffI/8ywN9IzvMfke+YKQnmssaL1Km1iceXiL9lW9KW638XsbDkY+m3Yx8yxoPkg/0keovfWbaoO/zxVkVhw6RQ9pG1U/yNv0Q+VHpsunnQRLqkvujjvvFMGVf+f3Kj47oS/laj9KOGb+TzoxT74J5HlfhUvvRurXyZ0mL1yRct5OGpC91KWWTPsL6VvnFtWvUwWqNora8zv2d5ZN6PpJH6p/79kFmxzm17wCZudrPXEnFFZ88rkFIndcLoEqVmXSYfdGpXh2q+6elalP3pwLxqL0OcXfgSP5nWXLdX62lTb91qc/jMRiit1v+5T6wj90rXZkv+qs+deBcfQoAYd6xyuhysP62AebfvHm9e+Ev4FY7YH5/3w5EN1hTZ0qbc69c1Z/pdw3r6kApV8rqh9TnSlmaywxGExZqV+hIoLQGkHpoFax265e5yoI5rPEFKtB/AjB4TFX/2enUDORovFQFKlWPUgWxo/7DDV3ve5Ud+5iFx52bXIfzgHwHXj3+xeTeold6aICzk8cH77l3s3xz71HZW2Ujy3NH08Pb/kMoBkiYZo1HQB1tjv7IeuYDTKaT+/DdmkPznuUjVXMFIIFDBFZp6oeqVK0vyXyudJb+l76uA7L6IQ3rbavUJUDRXQcUicZuh3et8poO+z+5vGzgFI3z5urNrOdn04WAIBcd6GI6rm+uWxUcVVjS2PLUFxcCY/UKcJ6z7d9zYUzO/A5jlufnedE/Nf4DTGqQiPs2EEN0uOqWxpedumoSD7DYNrjGXz53i6B+WZ+9T9Jfj+UqUBqH6+0KTGVdkC8RKOrm6s10cqofsugALq83j2ak5Duxb7YPV76Rv5UvMPDl9OR4B15SXzswxakrFHUga4uHzX93QKV1poFoZ18sgJ70stE8V7oz/aM1ooB/r1+/apWbpBsG/wikI2DR5ZOnrb+2H1YVQ9F4KjCZKo0dNz/ZdbRX4WsVq2aQp0GdTZePj6az4+Pp/ORkOj8TuKmvGzqo57pXApyrxnUf3IGuAp19+MGL6YMPnrc4p8pUold8VNUsgWL0rGNcs4Hzi+n05KwBSVXJqVW4misZyh5UYcsVDDvgtvP1eAY3Xj55Ml29uZpevX7VaNI8BHjqQOIOZm3gyYf76VIVis7PGrhL82cce/laseWqxRgBtESvAFWXl0+aj/7tb3/bwFSv3wi41gFjAtypD7XxoS2DqVRtS/QbRCmaXe1Xnw0Gkq4YeGRAlX2+njOAin+5Du4xYokt9AGuZGWQpPSVFeEMdmRst/9f1hndVvXfzfWbXbVi+x8/x3UfgVv81fCRXpPmts6SDd13wJ2BUAbZil8txs5V1/TX1T6ePn3aPhtM1WLw/f3uR3YEoPrOd74z/eQnP2n9Sh6qgCX7YyzLtSFjLfc7poG5cPfDOdmPsvIQeXHo/mjEP8qKckn/luNUtFZx3jbHvhmHrK9syzYZW+nH3Zb8H/Vn2XMcPsv5VXN1O9pX0pzPJO2Muxwj41nFx7yW6yfn6vua3j+KsFToIi20t+RB8p52QF2p+FzpT/LE3z3/kaw5P+43RnpIuWTf/E563kd/vM5I28z5pJ6b9koX2JZrxmpNm+NWdj+yv5Geph2mTqW+ps5Sdlx/qF3unZtvxt6l4ttIV9w22490l3GIfaaNr+nFPttNuR5is7s576oR9z146sxIjo4FKSfumZOu/wqYirSZ16mHHnu3l8J80vfnd7XxD8VV/mTkYyoboz5lO+reGq+rOJJtR+2pWxkj9tkq/VBlA6kj5qNlS99B3RnFt8rvpF8c+avUCT+X/su6Wuly6i/bpk9mbKQsRnMe2eFIBiO/RN848kuVX83YY18oO3lfMFUVnyo+j3zciBepb2t6UsVh2sBaXzk+9/RpayNb13y9Drcu0I9oDO/FTBfX2ZVtZVzjmpLr8ZEtrcn9EJ6LJuZkss2IF45rIx0wT3PtTn7kWJVvSd2veJixVG2Ya6OsM25xfvQf1Ku0V8vIc3nfuMa1A89L8EfjnJOxT/C7O39PH58+MvVyLbYnD6iTh/ie1JGRHNlXFd+Sz/6+galGlrxd3ziwcWDjwMaBjQOPObCBqTaN2DiwcWDjwMaBjQMHcuDv//4fdyfMDk1sOLmQhx6q5JvJGCVV1shUf35B7ORGJo/YL196uF8mHnQtX/btSxKsJZOdEMqx+EKgSgrxEGqV4MukQH9Gh01OHv2SERMgTM4lj/YlnapECttwnqKN86v4zDmxHyalO191jOXdSluZNGEfmdhKOqvEjK5Jf5zMZEKOL0E8Nx+w4i9MZxLNz6ov24HGSPpyzpXOmIZ2oKwd9OkHH9yWst0dUpqmdpjIB26o+5koMz+rRNqI1/QFrkxF2R/C99QN0pF6YZpTj0nfWn+jRNrIJ2kc/yJ65TdGemT5kZfWJ9JKXbPvSrvIhCUTvX42E6/kYdJo/clnst99cjFdeXDRiX7refKWOlP5det55d+Sd9a1lP9IzvZ5GW/Io8rX0/cl/0Y6Pkr+kq+VbJ00Z0w51KbS/3gs+orqxUMeBFizQc7XPs3X6Hd0jXG0kvsorqYN7ONlypNyTj+XCfaR7bOPKpZRJ3KM0bzMD8qAfKl4RHpFhw8imifsK2N9ZRc5xsjO8nqlE5VcKj83sk/7RwKwKEvOJ9cfo3GqWECbG71ooy0mj1JnKt+Y61yNQ/7wBWYexLF9c06VbxzJJPWfz1WfD1mrmY88TGI5pY9K++Dhtapq2z4f67FHtpm6YD3iusrP8CVk6oxjle2qOoRP3ua+YE1GOUfziC8sySfOwW0ZAzLOpJ3YX1U6UtGZ/akd7ZByZ3wwD/JQMdcP7DvtivapNpZZrme7jqowiipT9UoQqQ+0U9KovqR3lc/ieIxXOrQuYAfttorBbpNreD+b63PKWJ87zb1CSRXX02dYJw2Y0H0dtHdbHzrXXLVW1X09e3X1ph2U7tVXFpCJ95UZs30A3YfJTaueo334wDcPsPZnOhitV6jq+xLzYvlrAIXBStPucNm78m/S2wHd7LPa4fPTswaoWgB0rprdgV8LGKr3oblYXv1Qd69Q0nVqBkzMwCz69iP9QMTZUsmEuuPn8sAQ9TRtNONIl3X/10Ab9/qhiF5txntR856HINSv5aP7PhRh0EwHK3UAnttJHo1WAZZm3dM108T9qe2M8vNzbMNrlrl9qmhxlRjrZQdw9Goy3sOKPgEtBMrwYX8BLtS3qzjpr+55Tq5KRV09P+vy5Hzpa3JtSllwz8J9mH2igRQe73QGdql/AS70H/26bdCVuEyX5qG57ioizUAb8sV+V/6oAz2XX0B2jKBf81jmNXXnkc3MuQ3L1PfOzwV0e2gVweRve2W4xS+rKpXuV2tWVa0yQMw608FUJ9Pp8VHzP+KB9bXpp/zRLH/60PZ51lf7GPfZ5DODhgT8k8VYZgbV5EFLAe5evX7dfKV4bv8pf+lKTZqneN+qJWm9dnw0PXv+QbMTgak6aLQDNhvQCECcxr/5nzTv7OS4V/WaK7vtwDlzJUL1IXCUwFIaT+DBjz/6aHry5KI5rT/84Q9zda/bDqa6OG9VGUWXADOtetvFxXR+9qRVzbq979WIXIleQKQOprpvIFYfoGp2eSQdOm02JpmoQlfzG6enDVTW/XeXcau2dXI0nejz9NDiiPyF+msgwJOT6c2b6wZOM3jPPFa1rw8/+mh69erV9MUXX0z/5z/+o9GnKkiSgfpwZSeNr2uShSpCitcCwJlurxtFv/q3zyCYioAKxhsCKrlG6GC4nuOz/tsfqY1tSPdEh2nusluqWab9cb1mPbwW3+7vdnuAXNPZz9heGaO4vq3Wuo9iTMP89vyoaXZ1Oh7K9DXbor67mp15ob+WjyqN/fCHP5z+8i//ss1d8jw/PWt6wTUK13f0t143+Np/BUyVvsdxlX9JE9eiyUvKznxkTGOflBl5VI3lvnIvlLpCHnE9671Jypv85bxyHoxn3GtWPPK4vpffOb98Jp/lfJLX1fysp9xfVPLMa5yf1zK5xuTavcqLeEzHUfoGjpf7xOT7SP+q5ype81rKmzqZtmVee27kL30C26UOV3qT83GbfJ9W6UJFI+1ppM+WXdqg50b9GPFhnx6P9Ns+kLR5jJH9Lnu3x2tm61K1R+Z+urIp01f5k9SRyrdStmv2RD1JnUmbrfhOWdEOD7HbJt8ZTDXS1+SNv1e6SznZTvnc+x46T3888vn07/Yz3CPT/vIz+TSS05p+jOxzzRfvs421eMnxUmbV3Dyn6tk1Halic/qFKr6sxdiK9vSNfKZaa1V+jraa8SPj7ci/U6+tx9X4qSOMU/w8kuFIF1PHqOvpi0xX6pHnTr+tz7RF05i5kVFc9fOMz5TByP+LFvrd1LXROo3Xq/mlnDJGMYaO1gYZTw5ZQ9DHqL1jYRUjaXOU45pPsJy87xZN3m8dGp/2+ZVKjzhu5Q9Gcqp0oLIb7+HcD/Us6aEujXjFGLemC967ZS7YsqPvSv+R9pN+i/qje9SFNT2v/J9lzNy0+3QuSuMxh1WNkbGfNl+tgzz/tOuME/SBVQzJ+5UOpo/IdSTbVJ9//j9+tp0Nr4xzu7ZxYOPAxoGNAxsHggNbwNxUYuPAxoGNAxsHNg4cyIG/+7t/eMhNbm5emSzyi2FupjM5N0qQHUjSo8d8GCUPTjLRlgm0tURKJkGqDf4oOeIkSSZx9vVp/jjxkIdzRknMR3S032juSxwmKEcJYz2Th4xIP3nEPnKOnlslYya21l4Ys0/qkg7yzIWVdjKvkl2Ur5NGa0lYKpCeI+3kia4zWUee6Tkf5hklltyXkzt5AGSUzM3kpg8PcfxMLJqH1PuvAqbKpDfla7557EXPlJj1YdHlF0LTDnJeo+RZyoffD3khxQSz6a9sPueTeshDjdSnUXLcCWrrU/Xix/QzuWn5VnaWfsw6yTHSjqt+rOfVSwsmjUe8zz59IDIPiPtQp3U1dWVNDrRDP2f789/U87X+Kr/yvjGGsrbMRn0kj5hkZgwY+SYmgd02+cex056quJP6w8MY6rsCEdDH0kbSDvlSJ3WQ8dhzIC379ID8Gs1zJAfrXvZRvahkvBytE0a2z7icfmYUP6sx2H+2c7/UvfQBjFGWL3Uv9c2+oNIltfPhQepzfk7eW5c4v0punB91m7LKNQX1MWVR+bpKL0brwVFMYwypXs6wv/TfjGuM2T+ebU4AACAASURBVJYTbYP2t+abRvaSsSifyxhb8TL1o5K1/Tz1i76YvsfzTNDNWmzJl8f03Wu2ZD0nwMP2QXvPdQ3XVD6oP3oRS35U9lnRmnquZ3zA1f2NeJk+Iv16ykf9OB5/lfhm27XdkW/UDV9nRSTq05q9V3abcYF+qYOpBDK5bwAZg2QyHtq+zG/JMEGn9PGOU/kSXGAqHZ6v7Il0ck1nnePaxHKg/+C6pt/vVXXSVvkc/Qb3EQksMT3eixhMpsooBFMZXEN+mVemWd9FQwXm4YFyP2d69f32dgFLOVYJNNarP+lf/xGIXgGsPyu+iR4BDZbKYN7z6Z6rTy2VYY5UnaqBK3pFsblY0LxP9HXNo++HpUemQXsU2323k95HrwAD4MRDB1ecnvWKOIyl5rf5ZNlTnpT9KJZ1W+pgKune3a1AC308HoCgvtI+LTs9z8Pq9gUEU5nWFtvf3u0ABe7P8cjy4JiSGcEq6Vupp7xnnyIwhK7LZ5iX7l99G0yle7reqqCgmpHH9nwI0PWBFlWwbr7CFc6wb9ccuddKuzQYjcAct9GYoscALgGpBEqx/hvYmDYvGtXOclQ/6l9tzWPdd3w02IGHW6QT0g2DySq5pl8y2ET0W4/Ic8c566wqUx23AnX384/WLDmhBh7Toa6jx1UZm+zuBX65adprsJz6FD9UrUltDMwgLR+8eNFAQabDfGu+RWCqWwGOum90u+76XS2vg5gsd41HoEj3JXetCpr+Sl7iiXgt8E8DAJ2etR+ZIXCnjXd0NF0+XSpWNZ/RLneA2TQdq076Dihq5yMw1al+eGUGajoPYj4tVf06mErza5WpXjxvVQbld7740+eNNtH87PmzxsdeOa/rtHgmmk9PVaFtmu7e3k9HRx3o2Wzm5qYBnFo1r4cFpNpsUH725Hh68uRpqwwlsJP+E2/OLxdZqOpVA0Y9uZzubq6nK1WRuhco+WHHY/knVcVSn/aDtlkB6T755JutGpUAX///v/zr9PrNm101Kf7wUFtLNhsVcPSssVIANtsgdcA24R/Noq9jLKYfyjVC93MdTOU2tHv7UumJ2kqXXZmKeQ6u27j2ZdxsdtqqivUYl/saxz2P7zWVZc21HdfE7Gfnw6SVc5VG0ywZ6p/XmmpnG/HaJnnltr2i5Zvppz/9aQNSffjhh82OpTNPVBmtgbMf55jNh9HaT2N5rrY5r1Gr9W/GVfv/7J9rp1wPcw3HezufMhNAHnHtxfW8Y5r/Wrey3+QpdSXXlJ4//Td5wjV8riW4F1h80+KnrHPsY413fG702TTw7xpfvV7KeTa/Ax06ZOxS7+fKP1zL6jNlRb1M/tM/UNZJT/I3bZmyqD7n+r5a82e7XEcmz9OGDuFhZSujufjZZW21vE8yryr/WvHfY9BnsA9/5n4ifV7yLPuiju3jBdcV1hW14XqXPps2nDzMfQHtVO34g4iVbiT/bTNrfs1tyBPqaDV/6k/1OeNNZbMeL2Wzj9+Nt7tax8sPoqRvSjuzXaePsaxo95TXVwFTVTrt9XHmsDNGV/NPX+PvbptzP4SHfCZ9StUfn1l7PtuO8j6Vjdne7Y8yRuybV8Zs+gLrW9qf5e5n6V8qOzjE31Y+vvJRHMv9cv050oVqnbBm4ymDSufpT9bo9zz4TCUn6mz1LMdL3cpY6mcNplJ/1v2cN/mcNKQMzH+uGfkjM6M1VsqFa6G0jZz7yF+SFn+ubNT6Qf6N7CLlUumB2to3uR/HTupJ6gefpR8ara1HPir5NfIto/XWaO6USdJaycB84HpvtC6o1h70HzlXxji2pZ7rM8FU6WdyPunPKr1LPRrZ1UifqzHNJ8+X70iYZ6RfzX6qGJy65twd/SF9N/tMm0h9znlTxuRzyobgdcZvtkkb8/df/PLn29nwkXFu1zcObBzYOLBxYOMAOLAFzE0dNg5sHNg4sHFg48CBHCCY6sAmu8MQmewYJUacSKiSKmtjMknBAz9OGuRLGiZqTAvHfN/xmQCpEku5+XeCTOOQF5l8ykNB5EGVIG7tH9Tn4xdfpo8JyLXk0ijROkoyVglQ05qyTn4nDzLR2vvWhB4fSKjGzARpJmwyYTbSqSqBxWRSzskHRHI8J6f48iWTV8knfyevR/wlryo+65ra6vDN+1am8lw477UEv8bSL1rrn5N276tHKY/Klir+ZLuvYr+VvtJueGiIOpw26zZMUOfLFvtDPesDPAaDOgFovlsXqVvpT/WdL4LpR/myN/3kmv6nDCsfYv3mIULT5sNOfIGylhgmH0f25xcz1EP2vyb39CuV3z/EP5DX5lGlf7Qbt0lwbGX72U5zHdl20uv5W1eST/YHVeJ63wupjBcemzGF/s73KzBVJd+UD+28+ry2HmB850sm8jZj6UiWlY+lniVfUo/Zb+XH08dV4438Yva3Fofpz+kf/LniZ1VRKPUzZcNYV9lT6nI1btpx5WOta6anOpCXMrUdVv47Y9XaCyHSx5eStqvqIJCfa4eT50Pe9mcam4AM9l/pR14zD0ayHPG8Gqeyw5SH/cg+u3S7BA+N5kfdSh8xmvOoDWXMgx5VHCVogS8ac35r8aXyj54D+5FuGOSzT/etT2u8SJvPwzojmit+VryhL+U81C9BciN/nePkQST142eqQwdHRw8NIKF/HfTS9wG2f/KG/E7eu42vc93AtZ2qY7TD6PHfKAbrugFGXPPx8LXthbIgmCrHoj3n+on3rKs+sKdxuN4zDRcXvVqVK6W4Ypd5SFq956T/0+dHgId7A6Yeg846L3o1JIGiDJoSSMOAIYMKOmit/xMgoK+Db1r7RQ8kb+lHP7Tf595BTQY0mHd6bjqa5abP7fCeKuos6f7e/mQ6Op4P3B6pOpWuNc/ZK7zo2J8Abm/nQ38NRHLUKul4PWW+2d/ywFDqY+VDMoYa8NV4d9srN/VD/65a5R+m6L2ZXtuOeGreMAZRbp1/BsQcT28f7hs+hfFztJaznmWcyXl7vFxf6LsO8us/6Z7jn75b1gItCFDla9ZR7od0zyBBxxTRsAAIbxvAx7bqvbbllvxQf3zGnz0v08KKNfrcqvlcXj4CXOhZVsOxvQmEQMCOAA4CU+ma6DSYSvMxYEr3FvsTjX2OzjPQjulPPW8f8OE6w7JLUIjmfKbKa82n3jfAkqvmGezUIERNd2Z7gdzsj2VnAhB5bIGdpG9dTt1ntypOx8fT0+cCEHWgR/+n6mnzXwEKW/Wmu26RcxtXo9rp69Fxq5Cj8cRT7zepP29nMKTlL14LJCLA0vHJ6QxM6sAQ65N4eCJd3V3rNtcAjg2EedpAQgaG9mSbIFYP07FAV6KpARvtW7Q3l113gJjm5oqEAlE9vbxoVaAkx9cvX3Xw2f3d9OTJZatytdj42+niUmCqi+4vG8hK/r7Tr/YdTHXVgFbil3jS+PHwdrq96xWSLi+ftjGur6+6rFRFawaa6drZqYBUT6Znz55ON1dX05vXr5pP7Hpytosvt3dvGx+47lG/+n5+cTl98sknzUb+5Vf/Nn358uXOVgj024FYjtS3qrsd7cBUGs9gKsnEut/s7+SkfX+f2G8/LDkqH8a1i4FH9i+ah+MgKz3S1qznjgW2/a4rAod1ELD8EUHdlqfzPfZfliHXrTvdtw3sAH2PVwwCUp3OlQh1x/PRX+77PJae8brFvtp/XU1Q7X75y19Of/7nfw47vZ8uBOY76RUA3c9javo3rktNg2XIOOpnM/aoPfM9GQeq8ckvjs946/GqNRbbcL3n61Vs5Zgjfaxop91wTep5Jc37eJ3z5brb9ygX3h89S7mSH6bF61rHN/Zf6UTqNumqnh/pVUVLztH84z4gx8v9Anlc6U/q9Zrek6drssvnUq9z3+H7mWMgvdQh9pe8qNrk+F4TjeRPXeC4zD1Wc6xk7/xolcupdNS+dMTDkU6ZDx5Hf30t9/+79ca8/k8ecr+V+2eNT/9bySX5oO8VuJP+irq9poOpd6S90snUB/M3/QBpOdRu18BU1dzMO+/70oc67nJ/PLKNQ2mk/2acsH8TncwV2Pdn/zkf+o2+z+1Vtit9OJTWNblnbEmbXhsjZZt2n7rguX1VMJXaZ+y3bBkvLP/Mh5CHjJnU3bUYUMVGyqvyb77PuO3P5H3SZp9Iv1XFRM6DtDMnw/FyrVDFuUrX0h9Q59lnlZdLPajig54Zgam8dqBu6hp5NNJb2531Jt9dVbFlTeczftAGco1gf1TxasRj7yVGNFTxy9cYX/ic43LqJ31UPm++OA9iuviObuSXKp6u+YbkxZpMMrbzO3NKIzml/q/5xpGe0g7TJ6WOMk7YL+WYlQ1y/1jxI9c9lG1lq9WYGcNzXoyb1mHuxypdJD/oG+n/bJO65jUUdYDr1TX/XvGadKqf5GPGZdpO2kn2bx7r71aZas1Lbvc2Dmwc2DiwcWDjwMKBDUy1acPGgY0DGwc2DmwcOJADf/u3f//AjXpu2rkp5SY7ExNVkjOTKe+bDPNmm8ltJ63zBTg39dXLjyphwwTCWlKJrORzu0MpOESbCTtu8vNzlSzKpNAuifvWv7D97i+eV8kaJiqYJEqZkAemz8m40Ys98iMTsuxvbdyuLzrZ1g/kVLKo9LKin3yt7jNhtZaQJh2pc5n0sv7xpdAoeVklsqgnGnf0conj5Nz0q79MpFZJ0OQhXwJWhwFo40vCzgf9FslXSUDyzHNKfaA/SReVsqlsMvnGcUZ2OhrTPosvM+hzKnqYZM2kY+WneMi+epnMsXk/5crkafaTMq1cP+VFu7QfT11w4pQvgPWMK1NZLzM+pAwor+oFqe4nmKqKM+y30nPahj7zZUXadfJn1F8VMyxjz8uHQP29eoFY8YSJbvMw5ZLxgcAM+jx/tgzZNw+DHWJfySvbiBPlvl+BqUa6QN1NX1/p6r5reQg4+VTJs+JX5S/Io4wb+eIg/Yrp2LfuIX3kzVps2qfztF/yI9vpe1YU4vOkYY0XI35yvJTLyC9lX1x/VD6z8udr64LKvvR8ZbN+NteQtvvq5RFfDFIOthndz1/sTt8yiqeM36M4lm09N8cy/s0+yAfyKX1K+l/GrZGcU7f13L64kbqY8Z58o59jvykrxpORnqStj/xUZbs+zJpgluzTdGV1x+owxShGpUytHxVdtCvKgrGRBwLM62pNv0aP7o2AdZXf6jT3H1IgmIrxLz9zfNGf8+XzXDN7Lvf3jyuqVjaTc5Q89Y+263hqoFPqSQcV1Yeq0p+SzwZhGIhAPa14ob4uLy8aMOfmph/mJ01q4/2p24tvOlAu0AFt3f7LcZU6oed839WDDIySDDs4qB8wV/ubm7tWoUX06J7AV7e3qtLTARa97w6m6tU9BMpoWt36udE8WrWyDhxoQCgBQVp1IoOpBIyaVWh6O6nqikAcBkxpXAEfjk/Up6rzdEDWQ6ugNQP2ZnCJwVS0o5Gvtz+vYh/99OOYdTy9bQC0TnP687W9u9delofpoj/jPVXb6ozr1XZyPUiZV7K2/RvUYDujTmbcNPjBgAsCD/WswFQ+/G/9qXyr73kfbHCG/t7d3jSb4tg+wE/95GEPg5Ro04wl9hG2EYMgVNFH/2keAkepjedvXhuEZSCZ5i569LyBLrrmdlwr23+ct0owC5DK45gP6U/t91M3rU+04S73DoJqtibQaqvM9rZV1ck9QQOJSF+Ouq3rv149qft1gSzUV64NGy1TB0O2veHZ+XQ0Vwciz8xjz01UCShi/TzBZ+qsqkFZFy2vpmfHR9PF5fkOOOKqVP2eADkLX+1jW/sGQOrrX/PzbAfY6hWUdjY+V8tq5avkN2awvOQrMNTpabdrVQgUkEt+TLxu4C+BzxqYs1efur2+adW0pMOXl73alm1L91Ut6uz8ov9gkvzd0TSdNDCVDhjdT1fXHUxlP2mbU9vr25s2l8uLpx3cdXffZCeAmOarqkOvX7+eLi4uG5Dq+fPn022rTPV6t0c2yE8+6k5+KsCI4kmvYPR6+t73vz99/I1vTP/nN7+dPv/ii3bd9tLG9aGotr5WNTMBKY8a6Ms2a9tQv74mHTGAzlW87K/ShmkLtuleneniUcW0Vonr8nIHcHQ1NfHN8dZ7IV+zvln3XbVOtLZ7rXKi7OKujcU9RJP17e0OeGj/oDHo56njmXehjZ0cn0znZ2c78JkrUNk2zQcCwJiPcF7FPlLfnz592sBU3/nOd6Y//OEPHSSnCnACFRY/AlbZPGOl+ZJrcY2Ze1LTm/PPXALlzTaMndwn8Bl/XtOd3APQp5J/3OuZh+6XbaqxfC3XDKSbvB31YV7kuoHzHM2Z88x+yONcozvOEkyV62X2l/NI+e37nu0NvhnFOvIq18k5r5xb8j91Kvmacqn2M9X8Kt5XtPqa4261Hqx0nWNWIJ1qHpwL10Jrupe24rg12pNU+k15ctxD9XOf/vi+1wjkYa6VPSb9NueU/sb2y3YVPfvsU238I0Yp40oHOYbXxGt6VvFyxLf06Z7zyMbX+K+1yrs/UbK0qPhiOemeY5dtfdmvLz++sY/3h8wz51bpv8eWfOj7zJ+cC/motms/prMmn8p/jvySru/Lz4zGYtyu/H9es3xG/nafXabfSluyHXjNeIhPSRptG5VOj+x0xAc/n3Ss6V/O0bxKGYye8/P2/x678qOVniRto/hU9Vfp0b5YbtvdB6ZSP7S5yieT3+mP9Z35LNoraVyLsyMZpIzIh0P5Xq0LDvHBfsbr5ezHa2Pyhv45ZZb9WD7ps3I9kHIe6dYhfivXyamD1brH+Yo137qmi6N71LnKFhxnUodo8yOaMm6rDd+TVzZOvaYOj3xMxW/yd9+82Z57skoGudbJNYfbeK9s3aLPST5aP9OeK9+a42db2qn9I9tkjM4x3P5nv/jpdjZ8X7De7m8c2DiwcWDjwMaB+ScoN0ZsHNg4sHFg48DGgY0DB3Dgb/7m73a58EwkMenozT83tfkimJvffcnrA0hrjzD54c08D/c48c2EQ45tuviXc2XSgXRViQ0mD/LFNUEBTORkosY89NzWxtyN136Ve0mkk7YqQUTeOUmRbfxMju8EdSbJ/Bz1ggmQ6v4oSdWTrY/BVKSHfM4kVI5TJVFybqOEOHUlE19OlFV80zXOffQCZo02j+cXMbYnHt6kzj9OYvmFT88TMck6krPGS91jMnZsvzoY89hiKxvLZCLHqmyQcqROrckux6AcRj5llIDsOvj4kK3Hps5lv6mPlT070Sodon1WSVzzhnNL/5F0pb+jnlV2XfE/9YTzst6NkphV0nqNT77Hl0Y5pyoxq2t5qKPS00ycJ3/cd+oC5U9/vKbf7DsP31QvQ/bFkZHdZTz2wa+1FzF5MIkvV/bZR/J/pOfqpwJTHaITIx8/8ump1+YVX6JW8aHy96l7la2nH0rbHtkv55UvG1L3fJ9xeeSjqDuVHnEO1SENrtsy1lX2OtIRXk8e8N6aT8m+U19ow6n7o5jwPraVdpaxxPGAz1V+l/7ILwV5QJf+wfbHw9/0xdTvnAv1OvUy7aLSE7e3v6jmp3b0e3xh5uuVT3HcrWwofecorlV8Zn/Zd/bLdXtFd7UncB9Jk+VIXlRxNPms7zzwTf/EQ26OC9wz5dqjWotU+pF6m8+kHqXdp/6mv6rsdGTjvp4A1zXedV1uJ9fnH1OYqwZhLTaKJZX/Jd+sl/rL9Xs/KD9XJZorOFRj0FcbdGA9k464eowPeqSf6nq4HNav4lrSSx/Ng4e2O903LZaVaOrVNXRIT+AlVYNyJaNlT5B7FFVx0eH6PNxi/ffeOgE0BER0vvY9Qe+ngza8FjKPdE/9+hC7Dvp3IJX+ac+yVMIy0KiDqcS/uXrTwzTdzwA1V5XqwKqHuZKM5qwKHqftuQYc2YEBtEc6nX8VeR5XW85GQ9eFZo8nvQoMZWU/4OvcX4188SgWv71/mO7fdjCXx3UfBB/RjulTKtsaxTLNrcHQWjXhBbBCmrm2p+2rTx9u9F9dy+dpIxpDfUivdN1AUeuXAQAGJroqTfow74G93nJFIlUCclWl9Kfuw7LhWk0gLvVBfaYM0y53PnMGoqmtgAf6bwSmIniEIAz7CcutsuPLSwGvBOBZ9p8pC8rY9ul1b+4zci3Z8xEzqE4HXts49++AqZy3EPhHgCrzUHKTTxGwRYCOJgf4TVcNm1z1apoamEpVrnLPaB1qPuT2ttmBZNr0aK4AZb2x3TX/JmDS/M9+vYF3jqbp/ELVeXp1IOnUYiPHDVCVvJNVCCgnMJXBPPrcgWIdtNXazP8nsFejbwZS3c8VoPScAFGi6+1954/8qXJZArCp8tSx3OHs2wgWFl8uLs6n83ONd7qj/+LJk+lcQLSj0waEfJjtSGBSAUuvrq6nN1eqTNV9bj/cJL1828Cn+k/yaH7m/u0Mpjppc1H1Kv338ccfTy9evOg6/fC2ARQdC7788sv2WaDc6Ui1uOAbj48bIFI8/uMf/zR9+tln00cffTT96Ysvp9dv3rR2GUcliwZmVLWjU4Hyjqb7Nvduk5aXnrP/kEysi/yxB64jvFb1tcdrKlUMO9nFGvFaNHhMtaGuWD9s33reNryr/CWw2rWAwHdNp/v9Xu1NYOFWCW32sbqn+RhY2UF3HfCna6ySlev6UTyR3T25fLI7VGpbMJjK/DINj+2g2754IBqkox9++OH0ve99b/rhD3/YPn/++edNHtKJo9kOM86RVvGqWr+O9gemL+fLPqr4l745acg1V8aSXCPmfa6Pec/rFa6jsq9cI/g+123ULfstrg3chvsX98s1QF5jH7SLtJG1Pjif6jnyZucTI0ea+4Xkb0X3+1zLNbD1xeM6vpB/uecRTb6W+5+Kj7n+I73sm33um1PSUMmJ8d/2lTLieqsas7LZ1I+Utcet5l2NRx9lneaagzylX7Z/rfQ/ZcZnqnsje/B1r1PpL6q9Fm3YPirt1OtXztX0We9GPE7/Rfocw7zO2TdPjz/SgUo3U3/S35Fu2i7X1/t0e3e/bQLfPatc2Uley/glWriWT/06mCY8aDlS/9MvpI74hxz2ySZ9BNe9SetaX5VPprw5B/PI+wCOM1pH6JlKT6q25FPaUfazJo9KX+mH6es4f8qcccY6mzpke6r8C+mlv+N+bDQHP8/8ydq6Iv3jyLetjWd6q3kfYv/75FOtg/bpeMYHr6EJgrSPcl/UV1/jOm/kk02f2+9bi1JX0xYrXlRxwc/RnpJPa/608itrduE5JY+sx9zXU2e9T0obSp1kHKvi00iPKh+UY+W83KaSN2Wcdlj5mOT5mv+s1iyVX6Bs3V81TsYD+hK28zxp68wN6Xq+q+Z4laxSb0d+g3I7VFbpkyobGdFHv0cw1Ui/kofZr75XawI+V9n7mmwqPqRPUPutMtWaR9rubRzYOLBxYOPAxoGFAxv6eNOGjQMbBzYObBzYOHAgBwSmYvJu3+baSadMfHmznImyTGIcSNbuMb+4UP8+UOKkv8YigIkb9ipJweSU7vOlTyaOcuNfJaFED3+R+RAwFZMRo8ROlUw9PtJhj56QyIMzVfLPybmUSyaKMuFCHlUgBvONiSrqRJUEY4KIevMw/5pvtskkSSahqmSXriVf/Jxp9dhMuIxo07M+nJA6TJ7ycBP5RRozsch71muNtTvY1H799vGByCrRpMMj/dDh4WAq0+LEYPXC/N2E3vwz8DO40fzMeYlmJlb9cmlfEpFJSts2X2aSnjzM4TGqRF3aEfXMulAljHMeOV/agHnvvvMlrA8Mpe5RB0c+MQ+lVXaeOp6yGyUc+ZwPL9DXmi/5gjBfTq7581HSt2qTz5I+6mile1XCtfJdlQzoT/kiw+NUOkM5+JAxdSYPyWTcYd8j/5s+Qn2OwFSev/0HfQfHqnQ9x7Fvq3w6daE6QEXZVPyjrlbxlDpAvqStkJ9pEzlHyrx6Oc/2lZ8arY04jmOt51fRx7mTT+m/1uxpdC/nkPPgAQXR5nVKymufLVcyqXQ5bSbnTnkmH5MG6skofnOtw/ZrMWEUG96NfY+riVQ2Jv4aXKH2jFHmPe2l4vNo3JTlyK6Sp+Y5Y+uar7HP8oEkts+XpWlHacujmFrJjzqYsk5/YV9N2tzedFsX8gAKx6G+0N8R+Gx+7ouflDdlQHp03fRUL55TppUu5PqPsZrtzXvqdx4ISTAV12mOY+lz99FIwIflU+nFI93XgfpWP0MH/Qmo8uEf/ua107v9WteFd9sZrKN7HazT90teJ6e/GemqxiDfrHuuVOF1asafLndXpuoHmvtSnr/U+xhAwbkscVdVQL2+F5hqqey0gJh6n3d3vQrO4tt79QzNfVnb9Rf919c3rZLKsvftfFXbBTDVQQqqvmE9to/rcr5voIQGd5pBB0v721aF5P6uH5TXYf7bG13rgIflZ8z7wf9WyUsAKAEs9Ovtc2Wqbpd9Dq3qlmhp1Z0aFGquMqVKKndzn6ogdDcDqmRvvTKP9kiqPtWqoAnDMSugC8+0ylq7/dYM8hMYaQcUm/nTwFsCTCx7sw4IfOzNBWIyT1Tpo1eXUWUq62vndVeJGfCk59qBxF6LS/OTrHQQvsuk87w3OZ4rbRkg06T3aL/YKlNp/scCGAhc0vWQPvCRD8c0enzr4LTmJ4R3kR7tqhv1KsXWe40hvlxfXfcxG+DgtI2tZ07POnDkRmCNGfTXgXPLXPRc49EMQOn+sgMXRIdkabBe+jLOiT5bFWlaVau7u3cAN4wfuZ/UPHVNvG8gg/kXslnNyQfKBGowCMhjE3RoH8w9ofu5uHjSeGW/abv3ITX79wSDcV1erQ0ex5pebarbUqvLNAkUJDvpwEbbSa+4I0BV180ut9ubmwbCaECQs9MZaNR9l0EqAhQ1GmewifRT+us4soAZpzZ228PM+tyxtK1U3Cxn6epxswHLQHIQqMT+2GCqi8uLXXWgx3664Z8eVcBstDQQ2CQZTAAAIABJREFU1GXzW/J/DeCpakjNPlxdrxuz6m21ylknx9ODfNTse5s+n55OFxe98pWqfBlMJf2U3Tx79qRX+Go8vm18PztVJaquIa0y1flZA4qJF/LH57p2OoOp9KAq680+SXkhAalev34zH0bqfq2DqR6me4HZpm53PdY9tL41XxnZ5ZMnrSLVp59+1sBU3TabUTfZ/vGPf5x+85vfTAJUtbhwKoBu91nWtWfPnjWf/qc/fd6AVB+8eDFd39xOV9fXDWzkZw2ilT5oXFXDUvV0zafP/bLpkm3AMUvtXS3Rem8btZ/JtbztdtnLyP/3dbj3yQY0mZeOYb7vtVv3zz1euQ31zWv7DmZawFQGJdsHqA/xwwBS2Yj61jVX6HscLd495My1n3j17MnTXQw3mKqDqOdqcHP1Nn0XD72G9TgGdInWzz77bPrRj37UZCh6bNuqqKeSjYqv3I9mPsS+xXsg2x2f8zqJ6+LMGS1rj253uS+w7KkD9O2pG7kGy31q3nfMGO0tKQP62NwLcBzzrZIv++O6ne2z79wDcD0/ooNjsz3bko/e+/gabYz7AO4pKt5wTrTf5MXoe67BSS91Jfc2PuSZ7alP2SZ1Kvco+2gmj0Z6wjEq2jiGbci+Nm2F8kqd8D3qHueeemK9t29rsX5eF45sIXnJdWPuuekfaNcEJ9K2cz60U+530/ZH3+171mwwZaYxqUemz3rsPnOPXPmske6kPyJvUp+SPsbh9Isje9/H45F/9Vj7bODR/b7A3F2izlGG1Jv0//QftIeRX3gf+ri+t/67X+5tyXfH78qH0obyc/rRSg/zWmWjlS1S31InKM+R7Ct7WtOnEe0jHzSyyTVZ0d49Z+pJNVbqBMfNOJ9xy/7OFUNTfm4/ajdaVyTPRzQeInv7Zj67FqMcw9f4UsmGejfSc8+Luqe1sPZOCaby+Fw3cH2R+W/aYOWTOa9KT9L3jXQl+UgZVrE8bW+kv4eMV/H9kPfbfN8pe8h1eK41k5ZqzTPy+Wt2e4geVzZHu2IflZxTx9IfHupvKMscn/mB9JWVz7afSLur4rbzN94/5rvqkY+ljLhmHq179q3rDok1a/Ep151pz5VPTBsc2Qr9qvlheeX6kter/lIfqviZ8v/FL3++nQ1fC8TbvY0DGwc2Dmwc2Dgwc2ALmJsqbBzYOLBxYOPAxoEDOWAwFZMe3lhzk8/NtDfATC5kUq9KxHyVF22ZnPeLb2/KmSz3mEwMkG4mKvwSxS+G9RxfJHNDngknJn51gIB9OZlYJep8jVUMMpnAcZnMOT3RgQz9Im2nM+cySrjqeiZomPBkgiVfeOShSz9bvWjK8TNpyaSbZSYwlQ6bjBIio2QKk10cJ18GZaLP/VUvvjNhqzF86ILztm4xGWx+8qVclSRaSxr7Zar1OvmXycI+5lcDU2mMtPFMlpmORR/7LxxXdDEBRttLkE7Ff/PO7fzL5eyH8rK9mi7zbZ//OVTHTE9llxpLOmF7px8wD5JuXafOUKeTJuoH/SdpYXvbAeWSNjPyC7T7qsoC71d2OKJpZLP7wtFaor2yV/In+Ub9zjhU2aX9BnVr35zdj+MRfSptpPLnusaX83wm6WV840sB6zt9XtoG9aOyb8a1jKPW81wDMO7Sntn/mu5Q51P/KZuKh5lIzxcA5Cv9KGWVdNLeSXeud9hf+mLyRP2NDkCkTqUO8xeZ02554IB8S56M+Mb5sEpSte6p/EnlD6uxSXfqcvIw+cg4kv4844Rl7TFyzWebShrze9oebaLycTwIwhiUBzTpD9b88z5b4Vpr5PNGccT082/qOOefnykvziHpSD5VvsDP7NZ+M5qhskeORX3ONS/jKtfE6Rf03ePQ7+ZaJcFUydfKfsnPCphe6RN9duXzqthDn1LJM30x+/DcaUO+zx+moIwqH1PZDvsZHZqr9LPFpulh/lHrBBcth4wNRFr0QAefvf/R3962o1oqwAif6dRW64WRL6IuSgY8MF75Fh/mfqzD7Vvb65jeDh57TMtjezWtiySX8fp8DXgSMKLHelUo6QCPHoc6EMe0uFLPEts72Mf6YSCIARyuHNXBF3cNNJOgN4PXDIwy8MfrcvJMh7UlogYZOnLFnw6oIg0tDgoA0tbb4vlN+3d/p6pTfZ6NjwJavb2b7m5VnUagDgG2ZmBWA0Mt1a1coWUuW9X7byojwMny6kBgCz3TwD4CWbR7XXaiUdWEuk8OFFXnchtzyYsIGHI8H/K/31W9oW327jsNDSg1A580toAeAnwImCb6DV7bzWuusNVGFhBm1gl9734WYKoZINb43I1gVyHMoLmuXx2IJXBNA5ntgItdXw3c8q+3NxCHqq9cX8+gjg4EcdxqnwXiu7pqttN8eO+mV8+aQQF9HdLBkV1fez/+RzBVxqVcZ0j3BSIwWMk2m2tlxnLHCM3FgDCBSPSf2ru6msYimMogCeu5wZbWf/PC6xkfvhHISHP0d/XL+drf0SbX9idcd/V52RcKJNErwumf9yuSuQSq5x5VE5PunBxPl+fnDUz18uXLBoLRPLuGq9nbBjRTu5ubXtHI+/Y+ivx6BzC1CkUCxB0J7LJUktrlVlRtSb6rgahmMGOzv6MdAEXjm38Cpog+gZbEawFIHNM1b/mfm+YLut9zdSL10cBUb99OL1+92gGqmlLP9i9AmOQv6xaYqunPXQeZ2KbOzjqgpo11eztdX1+1vtSFrj99qspUDU3VeCO5Pn1y0flwejwJuKLqVAKr6f6rV6+nk9afcnsdSGUwlcbUHAWketWqX/XD7z3P1H2geCx+dH8/X3NVutPT6dvf/nYD0Xzve9+fnj590voSME4ANfHud7/73fTP//zP7e/nn38xXVw+aX1qLPFacm1gm2ma3lx1UNDF5WWr5nc9g+10T3xVf67kJP24fPJ0Oj4WGLIDWtu1WQZLjOlApl7dq88vq9v1uXX/6/WK+WBbldwFTMt1oO/bHxHsKLozJhKAZVunLkmOx0e92tSrV692oNdWqWwGTjUA4Pn5bq7ii+fE9W712bFB91St7OnMe83X1eAc3zUnycPxRnoou+K6lp//7M/+bPqrv/qr3frHvG6VuOZqcebvEkO6bnntQb5n3sTP8dklFi4xlrmG6j79O/MPvp5/sw/7QuvMaIzHcdjA9x6/uWb2c9V+YLR/oRzJD67xOAb9N+nKdSnnvo8u0pDPmo5qDZv8rWioxrZu7Ns3cX72HZnjcx9Vjsd+YhezZ99Avcn9S+bbkt/VfqeaI3lB3uWcuTfl+qTaC3Fv56p4ySN9H8kq6RjpEvsY6XfFF1/ra7S6inDarPWLY2bfOR/aBvf6aacjvTd9HpN2V/HTNNPeec39VPv1Q3Wcc+R6M/WN+3DObzT2yBetzbPyn76WfmzUT15/EC57vkiZ+znLkXFZMVnxkfqQsTD9QaX/h9BoO2QMsJ54DUrfwPVH+s/KD1Y+IPU6aa/iQY5F3uRn0017qWRLOlKP0ob26fNaDEj7pL8Y2XjSO/Ix7+jbvG+txkz9o05ZD/WMwegpl4yJbF/d43imn/5xH09TrvquMb3eXNPvtJ30l2sxwP3aHyWfKt56HTaqTJV+jvJkbMjr1EvSpc/V+q2KK6P4uqZ7bFO1r3xZZddptymzlIPfteb6gHOvwFQ8i5FrkGqelR5VPiX9AOknXw6JK6Sj+sxrS16n97wvVts2qrmO/GvGlH1z5RxpGyP/Rh1lDqLyKxVfPZc8Z1Pxnb7evEi66FMrXT3EL6d9jvr0fEc2lvZF3ld+Onm2Fh/UN/35yM+atg1MtRZJtnsbBzYObBzYOLBxYOHABqbatGHjwMaBjQMbBzYOHMiBv//7f2yVqZgEVFO+8OTmnZtkJqiZ7HB/ScK+5OKIZCYq+eJJ1/mLR76Xh4VND9tqLL/g7r/q+higNEokMamhNnx5nS/+Rsk3HzxRX2zDJFkmEwymMp1MnmbCjnyuklD5cpn8MQ15cIcJXidW2W6U/MgkCl8o6dd7l1/cHi/fqsQc5eBETCZmMwHFFzucZ8UP2oTnRpuo5j4CU5E+Jg0p/0zGV4kyJgd1XweyvkplKtu3x6/o85y7/vRDlJRxlah0f0y8eyzOx20tH/JVh1Qkp7RrtbG9p/75wBppSn9GPeR8k8/p9/ys5c0KYqaDY1Uv/0cv1kf+Im3bfPL86AMoE9Oec+Uz6WMrPU/bchvyl2PR36QPy6Rq6r/567/UIfsu+8ucR/q9ap7px5nIzbiQ/BvxMeOYdbPibc7XbQmcqfibPscv/NMGGbfSnk2X+Ug9rfwQ9dR6bh2nnDiOrpuG6tnkSfI0YzLlk3xJHXnso/orfb6Er3Qpfaj9k+VCGyP/1mhxH3wBk4cBci1Qxehsk8+s2TH9FGml3Hx95I8oq4ydaafVWiXb6BkDxykrf84+PIZfLlG3uW6g3+ULV9tIyniN9/vi2Jr+M2bzYIZprV6AjuyB13NtkjTSp1XrINoYfWTlp81z617aX8U7xqPKR9qv0l4p/7S19NGpK9Rt+q3qJWTlE+z/GOtyLeHDvYzJlS9K26rsrtL1yn9UvMu5kv8py0pW5D39ReqUx+ZhfveXe5LUgcoP5Q8PpF5W/lVnzl0NJdcJlS8yb2hrlS1Qpxnjs8/0aRkf3Tf5YX7RN+mz9WcU7zVWtklZaxztSU0z1z08YN7pUlXkftidIEAdrvZhIV1nH15Tp98l/Vx7+picKqzokHwD0uxAGgswg5VG7EfMO9NgmZGX5od5Kn6wGnDfX3dQgvYF/HEGA9G0fxSQSsAGVzYSyMC0tzHuu3waEEvwptOT9un6+vaRO84cAPeFnk87TD+XmUnb9Hpjt+5oVbs6wEP/erulSlQHonUSBMbQfq4fMnHlmbkKWDvA2p9Z+OdqQ611r741V/bSXz1HIE/ls9MHUPY591xXGUxlfe36sdBnn+tYqIP+3tdVPsrP27eYfgOi2Ia+W59zP0Q6KvtP37TzzfOhHo0pORtM5V/j9kEoAyZbxSaAtqyjGtN9+FfQRaN028CuDjLpMjOvudbgnKx7rkyTMUf36bt7f31Wqgalam+C2umanrWvklJ1EFAHCNk/qP2FwD7X161ikUAwAtS0fluvDzswleSqf5J/i8cC9QnV08CB/eBiy8dJTnPlIAJSz0/Ppovz89Zrm3OrWtUPbBuoZjCPrguYIjsWGEhV6QQKM3BFQB0BqQQYEjjHP3Sk++rjgw8+aP0KIObqVHQAAi62fFSztV6h7famV9mzPM/PVRWo81EV97pvut6BqVS1qlXEm6bp+lrVpN5Oz58/m55cXkznF2fTs6fPpsvL7qPfXL2evvjiyw4wPVIlN1WT0r9uuxpDfDWYyrbRbW7m1/wDN1123W80fRCg7uRk+u53vzt9//vfb6Aqyf3f//3fG79ffPBB44n49K//+q/t+m9/+9vp7FxAqV5VTryWTouvclMCzTlGXTx52sBUX3zxxU5/bSfiuwBXandycj4dtR/96ZWpXG3PPt92r3EY/9KX9FjQQXLWDwOlxI8eJxZ/Tht3Ptj7AwOqNIb6MFhS3/Wsq66pDx9yV1tXoru5uZqu3rxpemTwleZl/dRz6kP89TXLzrZLvfM9ru8abQ1QuwBK7WvsJ0R753EH90mW5qOv6bto/OSTTyaBqX7wgx803RcvDZCUvpw14OwyX12z7975R+Tg7JfFHx+M5HqcfpxrP8uV8SXnTdlxvUAeso35kX6de0PH5OQ7v9OHci1I+aztXXIelaxJh8eo1t2ki+u1aj8w0q1q3V7NhfKt9NLXPL+KNl9Lea3x2/cc6/ydud9KPqSDazbGQe6NHD+t02z/PnPKPUoli9QBjl3pL+O82hooWfGtkidpGvmRSl7kzyEySl1+H936KrmF1AnyLj/n/Lzmsz6s2a/tkXykjeb6kba6Zgdrtu/+HftSh2lvvke9ouxG+sv8Mv1i2gVtv+prn24IgH7fKvYuFQZzjNz3OsaaR+Z9tY4n7dyD7KMr/YbjodcAXk/QBzvejWxjpPMjPeDzo7ZruZbKT+ma10HW64x/lT+nPWW/6bPWfOI+Hoz8Lm0w50x7pu16rDV6OB754La5j9Lzzo/kXFLu3A+Thqodee45ZCwcjZf+gID29O8ZQ+xD2GbNP5AGAvyTT/RBtG0/5/05fRjlZX6lzaaumVccz/QTNFitFzMeZ/xbk2/VljSkTlY2lToxWg9wzl8VTFXpUtpK+kq/e1mz77xXxdL38bXm2z4/4T0D7ZQxM+OdaUigYWWX7vMQ/zuaG+mjH0gdYQxLH5A6nfdN3whMlf6P8h35oJGfyraV3VVrd9tJZbfsg/3rM/dP7IO+LuN/rpnYJ3NjzMHrmdEPEJhHP/vFT7ez4e9rxNvzGwc2Dmwc2DjwteTAFjC/lmLfJr1xYOPAxoGNA1+FA//4j//fDkyVyUMml6tEADe7vJ/JB21qq4RodW1tDkzKqy0PC2kMHxLxL3hys56Jem/CnTTJFxpOAJD2nK+TCZlIqBIsfkZtquo7Tkrm/N2u/cr00QL6Sh4zgcokjl8eMPnCxKRp5fx1jbJn0s73TC8PwpGG6rMTKZabDund66APfhmcekReVIklJlj0bP6638K7fmhJc+Shx6THc6Jck5fu0/xncs8HYHSvSn6mfXF8/7ItD4to7ExiMUnlX7fOxPAoqUt+pm2njD32wpPlF+7dD2nx8zyA4WRuyil1kW2+CpjKh8w8B9O1lgTdHSgDj8kT0mz+qj+DTPzSOxOH6SOYPCSPUzfN54qn1DnbaR7eFf99uOh9/WrqS+XPbD+eA31v5bPJs/QxVf9+6WK/7v51XYd/TGP10nbN/9I2aE8ZG3ggmTafbdIe8z77zUQ0abevop9kzKEPpi9hHEl9T1rEu+p58sT6Sd1XOx/Kyhefnn8mt9Xn6BDMWkzPF8MVP81T/61erFHHKL88ULzm5+jXbIcei7JJ/pGHjgF8xrrNGLZmAyN7ytiYMZ/jVDHAvOU9f87nPW/OP/tf8xtqZ3+p5yq/mPPxd+tWrvf8Atf3qf/W35GcKt77WuVzvS7MOGA9s8ztF7MylWm1vVSxiHImL8kHrt+STsboyufntVFc0Nhex9iGSbflnjE+eVr5vvSlOWfaSfIg6eWz1fqF9Fgu1HnavuMMdenQGMB5ps+gTCpeJo05Z9JI/bc+pszJo8q3cX6UX+Xr6E/cb6WXlY9OP572Tlu3HBNMRT9PPWHMVVvaWurmiB/VYROvuawruW40/3OfSR/jg9kGSojfBtww9o7GcF/eM/iwuebIqis6NO3D3LZXHeo2+Mj+hmAq/4qweWSbsW92P15Lci+zPKvDW7ftoLYO/QsoYB4bKJWVf3jfzySYyrz3nsy8NlBF/DJvW4WUm5tWpcl+Vwe/Bapwe4FGdLCPNtAqW83VcHyIRe3bXuthml6+6gAfXXM/fk7j08dYTj6YX/mqai2lPnTQXxVuFp52oESvFNTRVB3U0oEnAraowlavtNKrdi1Vr+ZqW3OFoG4nHfihZ25VcWgApqJNpQ1TDo7X9J1cn9t3GlCl5w2mSju3DUiX9Z/0k2OlP/N372XEM7W1blrPfRBM/XvPnHvn9CE73WElMuhM8z/zPspgKrUxSMQ0EEzlgxy+Jl6IdgEpDKrQfHXfoKO+h+zViLx39X7Sz9qmLAv1KZoM2nik5/P6KmOi5iPbvZ3BPh0EpDzIfbMVGYG06fRMdHRaGo9kI8fHrerSly9fTh88f97AU7t19wym0nf5Bf2TjM4uejUw+uQ2P4E9jvp6kP5An589fTq9+OBFq57V+HytCnT6kZ23O/7J93V/IDBVB4L0MR6mk9PjBpJ68eLF9Pz58was/PLlq+lPf/pTo0vP+fDuRx991OanikKShXxKR511UOOiP+q7/9CR6FHlOwPnBKaSzTYQ502vmKd/sj9VnhI94p3mLP5N09vpgw+eT8+ePpkun1w0Gg0qev361fT5559P95JDA1CdTUfHpw1MZZ8kvorWV69V/arTZICe6L2+uW0623Oe/cd1dv7+5GT6/g9+0AA04pGAT//0T//UwFTf/OST6dNPP219CkT1L//yL9O//frX0+npea92Ndud9oGau/4TUM1x6vmHHzb/pIpW1kvHZunu6Vyd6ezsss1HtDovu6tQ1yr9dVCh2rqKmHyJnuc+z/bleGc7sw+Sbkj23LdwvcP1k/XQtmUwla7rOcdQ9c11cQdZnUxffvHF9OrVy3fAVOrP/NKzshn1af+VftW+kXGZNtxAwHd3jS8EbtJHys8kmErj6Hm1k8ylbz/60Y8aqE6gKgEkRafoc4y9PL/olRDv7spci+OfdbAD2HrFSvviBIJQftk+14dct9FP+zPjBGMX++H61WtJjUv+ZgzM9TjXbF6TZIyybdIHc2zOxXT4Gudmf0OdzTlwHuah5+A1VI7HOa6t36t2o768j+B9921/Y14njzMOJ33mo/umHnHOGd+8pue+OPUh1yPcz4/mmjxjXov7eOp0tY7RtdyzVzpqPdO9NTBVxVfTMNJjzp/t7TPyfvZH/le6mXZbyTr3aCOaKDu+V0p7H+mXaTE/yZPKF9kfM8fCmGHb495R17wGrebhPqlD1JP0bb7HvSf5bNuo9KuSh2lWTDOtOeZI5ubRmv3mvba/ettjdfoxjkOZSPcaQBs/4sk1/Ehu1KNDafT+joBf89yxzn4r3wWP/MOa30gfPfLF1D37ccuOfyvd5w+oUMZpi9RBxjLTlDGrsmVfc1/5N+290t2UJ/WsshP6IPoE84JtGFfXfCv99sjHVu3Tx6dsUg9Ju21iTa62TfNE7e1v0hePeK3nqnUbfQbl5s8G59sOuS62flbxNGmmbbtd2j77o05Xduwx/S6YvjttL/VnpFvkheXBtof4k3w+10KH6KX10HNMf0GdEU32XykHyixzM/YnjgG0Edp+8qTS5X36nrFkFJPo49SGYCXGAdpbpXs+U7Amr/RRKae1tn7WexrrtveBaRfp3+lnKl77GmOZdZZrxdSL5EXGwvST6bd43/dSF7MPy36XT5gB07Qf6h51N30C+ZY2OvJzpif9KNcKzIeM5Prff/aT7Wz4IQ5ue2bjwMaBjQMbB772HNgC5tdeBTYGbBzYOLBxYOPAoRz467/+24dMSGaCIJNPfrnEpEWVsOEmORNN3ChXtPp5J2Eyycjkvcd2cqB6KZAJFiaSmERwQjFfAFWJVvXBsUwHx+KLRl/3L9EwYVIl5sgjFQbqv07df/GXCSgnN/MXbjzHTHgdmkQkTUwSpaxTtkx+kG85bjsoNr+IMa1+ZpSUyhdZnJt5Yn2t5j9KUuX4mfzNvvIlqXWBSay1pBETxJksSrupdLf/AnHXB77Eoq1mkkrPJggmk5zm52N97JWp1vSGz+uz7ch8SR9C2/ELbsqv8gmcK/Wk0rGKZ5QhecNkIW2IumIaeahvTbfJK74oSf2jnxvZa8qE/s589uGj6lf30j4rXSa/K1+e8qMs6EtTbiNdpr6kvVpPrZv8hbU1npPulC/tOZ+rfNuIHxx/NIe0u4w1+p7+jXrAeERaK5/DeJC6Rb1hW/bJQzK0qYx/KWMeSqnGJZ/Iy7RLHppIfiYffF99GPiQurzmNwh25cFxjpP+0zpY+dKRf6e9U7dJK/2/9aF6UZR+NfWyslXyOH02/T1lSH3MF3rsw3wY6ceaPNbih+eVY5l/nGfqFmXDWEha3a/n5rl73mlb9m/sj7JI/5I+JOVb+cU1u0h7o41VMYO2Qbvf56P8LP3APlpNm2kaxYvKh6qNXxBTV3J+a3rPfrkPsK7wRV7qVRWXU66ka2RfVVxzjKGOJf/pD8yLjM/ph/U9bXKfXE0L1zOpU+mbUq6Vflb+VdeyQpLHFZ1pW56fDu+envS9TPrd0Th6Nv1kxmT257ETaJE+P1/+0p4sp3wBbhoNJNNftUtQcfoKyp337HPMC8ZGHgYz7be31+/8SrUPAUhfRK+BB/nSu/J7tX8Wv2/bgfDjBhjoB+31bAXCohw9PivyWMfch9evPpgt0IUS+a1tA1jc7g5t68B8o1GVuWYAhABT+qz/3QpQNVfiUTWZJlM92/6+nR4EgmibphmYcWNQxjzefDjcvLEOWDd4qJI2nusA+t+FH/2qQGACTgjD0cEtfm0hsNUMsDkTIOWhgTh6mZwG7Zgr2OiS2/ie2nWQVZ9f3xOSrrR16n+uDXPdlT5L3w0Csvx88Mm+Kv0mf1iDOs/443EzdgpcoXEMsDIAw22th9Rf73M5t2rNlTFMvLMNqY8EJNqvWSdEA3XZ3w0w8cE9+y37Cumy5KX7Bj7YZg3u4IFYz11/aXfmM+dGPvbKbTcNINWqyu3AVHetUpS+H58c9So4DZA36+nR1CtJ3d9NFwJzzBXZGr9a5aleAan5l/tuX9S5pssnqqzTq7N1HepV4myLav/kyWWr1iT9aX6iAQi7nQuQZD1rfc95Lz33+s2bScCmi8uL1rf4cn523iv7vX1oICX5hRcfftDBn3MFOI0tGgxWc9xq/rHZWQdp9nzbQwNBunp6ryrX59Gq9Am8eHszvXnzenr+/GmjRQAqWeJ5q3CkCkVn0+XFxXR+fjqdnZ+2ame6Lpo0Z+m2wEsNSHV02noVuEr3BKJS9aMrgUlvO2jF4CHNWTQLZCVgnMA70in92+Vnp2n6wZ/9WQPRSE4ClwlI00BkM3jJdIhfqpJ1PFe9su7ZX7fxHlSdqgPQvvntb09v3ly1ilYG+9gXeG92fCJ6e2Uqr0dy/8E52WYUaxxLPb51nsBdj9vBdlpndFCnwVoZ4xnT6Y/ML7X1dfXpylIGAPZKaWfTm1YBqo9ju7N/UjuPq+dt0+4747h9a9Jq+apSm/p0tSyP54pvTd/nNbVjvb4bmCYdEpDuJz/5SQN/F6HgAAAgAElEQVRS6bp5ZD+uvk/muFvFOMvM/tXrFPpOr3u4TmUMcJuMLdQHxk3KSn2mz985qvjBqWq9nXtCrlGsX+lHGaM4T84v41j1vYqlvvZO7MFcPD/GNMdWx5sqjo74O8qXsH+3NU9ybPI81xOM40l76gH7sV+gn+Fnz5Fyss6s5aioPxWfqGs5r/zO912O+1wjMt5y7V/p0No8yf8RfytazQ/arukwH5Je67FpNC8tD8u+youkLCq6qTvV82mD5Iv6sy9jXoK2XfWfvElfQF2qfFnF25Sh6WSenXqY8iV/c41GHtiHk67sa81uaGNt3XLff/wu+Vr5R9OR96pn85qqUmn9Ufm5NbtK+zxU3/fRmD7L+jvK45FHnoMBxhxr5MNSJ1MvR77MOmP9Hs2/Gpe5ipTvyK+lfvG53L/6WY1dvatOuXrO1F3Kd5+/cH+0Ncst21Z7OPIoaaP/Mn30KWv8or9Ys8W0S363b670bI3u9FXJY/I6ZVvtBffZYtpjxoOUA+dTxQrGRH2mPPf5NfpFjks94XxyfZf+OOUxsrXKdpNvlU+obIv+cGSjbpf+lzpTxYO0rUq27LuaQ/rr1K81fUk5UFdz3mkba+sCxsqMz+6XdKavP4TmQ5/hvq6SU5VbE43MBaXsUu88J14f6WD6ipx7NVbajvtg7tf8SL+avq+y2UqWKW/OsYqVa/NgPok6zzV4ZY8575/+/L9vZ8MPVfztuY0DGwc2Dmwc+FpzYAuYX2vxb5PfOLBxYOPAxoH34cD//J9/3cBUTgQwuctNNze9/AUvb7ozOeOEEBNNTGZW42WSxpti98EDLG7PzXomKzIBUCWhTJMP3+QBsWoc06F7o1+5ysQQkxN+EcNfu6n4LvqdUGgHyd72QyOel1+emUb/SrLuO6E4SmCMklrkYSZYq6QZk06mK5Mg1IXHiceOEGMip+IbdUvPJuDFNJO+/5eJNvKwGst6y3mmfps2/60S3jkOX5pUL47v73vFD/PEOkQeZzvreSa9aCvvJu4eg6mYuMvkKefpAzGjF0bVS5zUV/J2ZOujBOQ+P6j+eGCVuvVYT7vd6fnqJfpaklD9rPGItPM58tHzsF2Rbz7o48MS/hVp95tJ0aTFvmKUjF3jIeVRvaBKf57+g7bEcUYvR9b8RKW/nhtlZp9q2is+55xpD5zzml8YJZrXfCr9J8ehLPMlo3XCc61AQjlH950vBPIlbTWHTLpTxulr1uy10s9RTEpfqXHysF3G+tQ92zbXEpUfYzvbLn2BrzHGUc8MajRwq7If2qA/+wX+SPeq+aUuVr6zsn/OwTEr9Yov0e1bGN9GB0j8DHU5ebrPLyfN++xR9+3HHd+qWGjbT5vZt+Zgn+axbWUNpEF5pD2nrldzHvkA8uPdWK0qC0sl2MpH0e/62VzHjmIqr1cHHkZ+2DRz7Vy9kDQfknful/pV2aKueQ2fz1Z6VMXDQ2Jh+i+2YfyqZOVn09/mHOmryKs1mVK2ei7BVOlHsi+3J92VriYvWSEp1+j58tZj7gNTVTpo+ZJXuW5K/aZOsE/ylLLIuLUAIJbqrDysaB/A9S7HsU5XfsbX6GO5XqY8GLf1zP29wEAzaKhVanm3mpJtIdetpKnyx8v9Xk1GoKZWfeWsV68xT2nP6Rv9DMFUtFnrt9eweu5MlUrmKjYGWHEOlFPOwQftdeCf63rzUG3b9QeBRN5OtwJcCRwyV6VxDCavTCN1QNdyj0v/5jamz3rm7wJDCdiys72GBdOBRAFGVN2m7/Eb2KWBrhoEq33uqJAOnBLso91rVav7tftdFate3cZjmCbTqevcu1e+tIo/5qVBEAYbsdpM5f+4XtjxAYqX/CTdBnZ4TK5NdjKdATim2VVwnCOxzHyfMiJPDKayjlt3bVuuOqfv9nk8QJ02Sv9LP3h7233JIWAq9eH5iE+0C9NFWfmz2nX+dNCH/vV538++Qzklg6A6oMqoI+8j1Nfpcb/n9urD9kC+WoeqSjWPDsAANCCgiP716nO9ipbAUPRlGlfAqpNjgY5Optu72+nV61etnQAvBtvpuSeXl9PpyWkDU8lfffvTb7W+RK8r/Vm2okm+wnNpMWVWBpHw9v5hupd/nUGc/kGZBq46epjOTs/ajwFd31xP3/jGx9PTp5etEpB4enZyOj191kEw52en08mJ7O2oVaYSmKpVq7u/a/5IFaUEPCKYSrSqgpb6u7m9bSApA6mc59O1V69f78BUNze3k/45v3h7f9+AVN/97ncbiEp9SkY319fT9QxYEg/EN/FQlaZOzs6aP9R3j2e9FchL1yWdz77z3xqg7Ve/+tWuatKjmDCvQU9OzhtItFcAW34MyvpoXTGQSvI18MhyYpywveuach3SAVVY6vZ4v6uS5njqfRjjsfXBuutKVAKbuSqW+nRlKdm5rrdKc+fnk0DMjC+Npzc3jV8ffvhhB/HOFdHsGxyTCNRkbDdv7Iuaj1Q/928bHQ3wNFcME19cpbKvA3pVN/entvYZuv+Nb3xj+vGPf9x0j/ltfVa/sqGjVijxcVWE3Ovbvh07uG7wtVz7eV6+7rVNrrGyL87F811bF1G32FflH3PdwPUj5+bncu2U4Br2xz0R5545jKQx9TN1gzGKfjhjKeOPP9tmHFMZWzkO25L/+Zk6mnrLtU6lH9W8uRbJeY/mZ19Tzdc0pZyrdUfSTz7zM2MG+6Xu2KdRPuRdJWO2T76OdCBptI/zGkz3mbOwTnp8rrVyPZ3yyT2qbbDSZ/rrnGv1fMUPj08wVeVvRrykH7Ce61rywL6s8hvuu/rrdo6x2W/SyjVf+tOMb9RP2urIXlM/c22bskxdJ3+qZw95Xvsn/ZxF2nr2TX+fPKtsjv2ZL+ZfPk/+UC+8bvC19PPpD90v80ejeXF+/Lyml/QF5sE7e0MMmDpAf8791JqcyRvGJsZyysa89vrJa82R76TP8jPsr5rDyOfSTqs4atviXoayTZ1Jf5qyGcmf/j11Z2Qn1fU1f5+6XNk+/T99Ufol8412MfLPpNNr2Cpupe1UfjV57zaSnWXlvHLKM+2KtpF6lPblcXzdsU5/M++Tclnzeek7qraV3dPHV3xiP/keubLjSr7VuJX+5hyyr5EPJP8r2YxsizZbxaz0Dyln6p7v8Z1K2nylJ7QT2sD72OpIT6p1Q8Zxj9/yFKp6P+//qMfu3/LmvPb58rV50FdVz1HepCFtiHNyn6Yr913vw9eKV1X8F525z3Jbj59+uZp7pYM/+8VPt7Ph7yO07dmNAxsHNg5sHPjacmALmF9b0W8T3ziwcWDjwMaB9+XACEzFDXUmUqsXZvuSNHyhxw326AWpk0A+jDI6tFq1Z0KpSkJVSbMEU3FjnwkBJ0vU9z4wVZWYZUJN8nJiRX+ZkLQsNb6AMzpkUh3O0XN6hod6RKOvjRJQHjt1hgmfUVvSbLpJbyZxzHMmVfthsOWAhdszkavPOVaOVyUf9yVG99lJpUN8MZHJ73zRUSWxRm08v5QHdaGiR79qnnZHeVGOfi5tec1WHttOP6Tt/k0rx+d9JutoPyOabFO056TNY1FPSM8+meZ9J/CYNOT4Pohn+8pEfNJDutZ4lc/Vsu38ZqKViWfTqft+8ax+Caaq7II6lvo88gf7+Eo+JI9SPiPfwjFo77rOg8bU4+olBv2px37kc3CItJIX6TD/qhiSSdvKz1f6Rh5XbdZ0KvXefKIu/L8EU6Wtpx2M/KHprHShslf688puRjqbOrM2LvnKlx3px1InTBttkXz3HN0nXySOfFPls/3sKG7xejXvSkdTX/idNsZ4a37sA1NlHKE90G74ImTEj33+Je2QY7kt12SMp2s2WK1JPC/yJ1/4qU/Ke59/Sb1M3lWyt60RlDfy5+mzRvwi/+l7ND8fEq/0rxo3dcb00lYrua7JqeIL7ZYHECqdpT/y+ndN51KPUofTP6fPr9YqaYcV7+gzKjuiz+H9Su8rG6/WE+/jK1Nu6XsqX8T9knWAc690UgAQF0PhPEd6br7woD99afpurzWoK1xPZUyg7eue96xeB1Yvwv2c9Xpt7qlP9D86rK3/ZO/+l/GVtPdne8WXvje+b+tF2ojXhj4c5vujA+a0XdPa41nfo52eLkAf3U+QGefjOGgaCL5Ivhscor8CTEgv2M5yYNwmL32Y3PNkhQ7qBPvRMze3d5NrzLhvXfc8GLsS0KVnmJMgv3hgXf2K38oT9Oe1ru9ViXqVm17pRu0dc/o+vsvWvPfzacePY9PRdHN92yrIHM3gl5w/Y5HlQNt0f7l2S5t3VRjLlWCq9JOOl7SN7I97xKTL7UibbZpy4XOMZx6LB4wtv0d+p+EJeo6FvsYgSQIURIt1hXRRt3OdQGCX9+4ESqmtddnAQMdm7evMowRTcUzr0XKt65vb7vT8/q6BNZSDaXmi45MGWJK+vX24b+AQ8+20gZke55eqA088gGngm3ngeTW/gJyXwRzyfw3YdL2MS76aPl0TGFKAql4p6HwHgNGYqgIlMNUf//jHNpdPvvmN3Y+gGEyVerT4n9vprSo6tDTH0TQdH01XV9fT3e1tAzj2dkftu2g4Pz2bzufqU9/61rdadarf//73072Ap60a032vUnV2Nlfyup8+/vjjRreAOwJTNT96L98t4PPZdKwKVccnDagnnghQ1UBSomEG04iOrr8P0/Vt55fmrucaIEqHCt++bRWtPv300/ZP4DLNX/9JzvKxBi2pve6J/xeXT5vvkJzEW+cTVBnrzdVVayPGfvvTz9r3X//6120++pcxU35IcxJYTH06rpn/tlf7C+so8y6WjdcX9HcG06nykuSkylqqxNSqZyGWpq/RPQIPPE/xwNcFMNI/0aJruudqT9PDAmC2/9B9yeDFixc7G/Z8HHdJO9d43GvYPzdbUl736LjRQfvXMwZT0WfQt5suVaP6zne+0wB14lfuVXZ2qrg0g41t2+nL9D3XJ1XsYI6aPpkHaznnXNfmusfjZkyi/nAd6Oe4Js29A3WCbRmH0n9zLvrMGOLvjCfkV+4hKX/GdMbr6nO1zq74km0pJ4434oPnw37SjjhuypDtyd8cm+se8zf5YZ5mnFvbB5i/FQ9pJzlWxUuOTxrX+O7nHq0v5vw5x+ScqPdrdCf9tjfmgTPGJQ+ZM7ROkVbLj2tuteH7rpFcKXvqXT5f+WXzwHNxG+61Uzcreabv8ljVmCO9G9mAfddonpkXqPSXuuP7lW1Xc02bpR+kH6r8SmWzqY/Jj6SVz6sy1WMo1bvv8yr6uDdfs8fKj+TzGS/SZ9nHsF3a2kgvDvEP++hfkzX3GpWs0z/oO3MNlYwrH6X5Jc/ps5OH5gfzwJUsqnYjHdune55L7vOpPxmfR7ynPEe2X8WstJ/Kdkc8z+sj/0Y/yHXAITo4mssojqcffGS7LR+xAJ+8r/CcMx6oLde01XytZ/aR3rNw3TmyqRyX5xmoG9Rl09T2sABTZWxOWef95H019xEvk55Kr9w/+cf50mYrGY/o/6rz4Ho4/WUVD3gteZV5yaS1mo95lutiX6/W7o6rlX5WMfFQO62eG/nDjGVsax1c88/klW2j4m3ybGT3VczYF7PYV7W+sgwyBnwVfnKtRN+a9mU/mPzNtZTuc72aMamKfRuY6qtIbmuzcWDjwMaBjQNfRw5sYKqvo9S3OW8c2DiwcWDjwFfiwP/6X3/Tjw7Mh8xzYz9KKmXCJZO+3NR6w8uXX1VSlGNxI58JFm64M8GViZ4qgctnmORqBzX869XzL31rrKSVCcN8cbzGP45lnph+9lMBx3T+Su/imFxggpIvz5xw8MsvP1clvaoXEaYzXwJk4oJ8qZJZa+2bDAdgqky6MPlMGqoEaGUE+dwhhkJdrMbP+foZJ9L2tal0uNLlTByxnX+hfJ/NWk7Wb+rBmtwW+bWfrW2HB0bzNg1M1Omz+nBSnAkz+gfzTH/z0IP7TX6u6cEh8rVd5+ESvlBI+0pfsuZbkg+U2+hl60iO9Bv200ws+0ChrunAD+2HfEq+0PbTn4+e9fVRAn2tn5Ed7tMr+qP0V/mSxvf5kjL7r3Ssom3Nb1D21pn0WxUP+aLBdPFv+gDaVcrLuuDrmcTPlw8pm+QD6Uh79vfRS5hDba56jn6hWm8k3ebRIfIhv9fkk7HKdFQvcGiDyXvZomMxfUBlF5R1FStHPm5fPHO/pD19gv0f6aedsa1fuFpOqSfpB33fvv99fDX7Gvmuim+VH8iYUelZpfP21VzfpN6rHeOWY13aZMa8Sg6ja9aj5N/aumctnlfxxXMdVaaqdHhNr1N+ae9eX5NPKZfK3q2vGfe43qp80z561vxWpRvUKY43mkPlzyqbMx3U7TXdtNyS/n3+k+NU8anixyGxMf3X2rrVz+pA97Gytq0yT/u/x39BTKvM01ehu8olO17Nmd9eq2dZp+rHJ9yvmgtUwHULec3Yad30Qe7K3zGuPLrfp9HXyTEfX6tsolUNmR521VeOT3qVItPf6NPBNc9pBkGor374vANyuA+0reWv9aZPyhhpf9Nl2CteqbJKP0jdQT67vudfYe3CadT2ihrz/rn9cvn8PdeMet79CFDgA+QSJ2k3/fTx1C+CSzwWY5nl8w7oyhVnpgU4Z4CMZtL4ogo1D3NFK1WKmmm7u7+b7m7vdj9koGeavDGn3bp8lmX77ko31nc9P+tlqz/VqgCpksuuSNCuXI5tYGfD87NNVwTemI5adZ8Gpjp6tzJV38P11gKFdP3vOQ/d02fJt/vY2d5ag6VdLzAjXZjHbLT3akedzwsAjPY1qwf2kYsVdMDYQu9cxGbXX3syfgRBYyWYzbpPv2yd0zWCORi/H/k3VPNKvWX/3kt7jUOgi+1L7VM3l3WlwDkdtMX1ott4bq4OJLCKYx/7TB57vo+v9wNz+ke7km1LnCenAkudtqpwzU8KiHP1pvG32f6sZ6JFemOwo21w6VsJqqO2B23/VLlpllMD3emf1seopi1QiJ5tQKrbuwZcsZLqOVdka1WpBGY6kZ50m3RbVqYSmErP/uEPf2i+66OPP9xV1LppVa/8I0Oai31ZB8zc3qqi3d3UKsepStzJ0VwV6n5XQezy8qIf5pGvPjqezs/PGkhFlal07z/+47eNzg9fvJhevvyy9XlxftEik0BqqhKk51UpSjajcVTh6eZG4Laj6WiuUtVBPDcNdHV93cFUjvldvzqbbmdAlvSvga6ubxuP/i9779YlSXJdZ3pmRta9q0GATWpEghwSwEhrJIKLnP//KvGi+RsUNSCJS3dX5T1nbTPfHl/sOuYe1eA8zCovoFdmRribHTt3O27bj/ypwE6aT/+pw5X4pDW/fqVuWdcL8EhzNTDb/f305s276Up6ME1NLuKx1iv+fLy5bT81/0+++aM2/j/90z8t3Y28D260P6hrooCkL1rXLdueOzNlDsS8xddoPHY17HFo7to3HwIVjW/fvm2dvj5+7IAwgx89TpUTuaucvnNnKgMYRbdkpM+1Fo1pMJXk3fwhYpzGYGcq26c9nMZzZznG3vRN7ALRY+FFA76ZPu5HNJ6vt013v94BDwa5/uxnP5v+9E//tPFIvOOckq394GW3tBOfahnRPxp85ToT/Y39GGvZzElSdvR9XJv5lnuZKpenn2Nurt8NyvPnuR9e4ujsG/M65kG5TuYU+p2Hzkl3xqQq18p8kPdn7s0cKNc+GmeNjzk+xxztJSiH6vfRmNQnj631cJ9LGXoc5nL2gdR5f8afyYuUNf/Oa1PPnAdYX0kjdTX5VdlPRVfOl/zboo9gKtOQNfdKB5wP2AdUemd9s5xs9yN+klbKL/OUNRvXtQRTnVNzXOP1ms1RZiO9th/gT64z5Tcap9Jjj2k69JP0WvdG81U+saJz5DtH+rgmL8q17Q7i5FV1b+VX0r639DxttlpTjpl6X/nIys84Voz8yDl2XPkY+j19T8DIlr9N/7mlj+TPaOxz15c+aRSvqb/njp1+O3mUuk/7OFf/k1dbtl7p5miutXWuxcLKJhjf1+yhilHpk9f8nq5N0Lzzd33H+kqO6+vSn/k+3etYmc/h1uyGPlC/nwOmMg+dQzBWVz5ziydbPinHPPGFc3Gl8n++znazxt8t3cvx12JfZfe+P/0DY1HaZOU3P8e+81qvn/VKz0/eUL76veL3KF9as/FzaN/yxxxD17rGxJidNu59hO7NtdNHra1ztN6tNVX32U7JK9a99PnohdGj+TKnGsX+KjanfaZup48Y6SnXs4OptjRj/37nwM6BnQM7B3YOdA7sYKpdE3YO7BzYObBzYOfAmRz4b//t7xYwVRYHuKGvilBVUSaLTb5GY1VvEqyKNFlwYHGVG3AXvKsi54heFiz4u4sKfHhk2vJhjmhgwTDX7L+zKJbFRxeeXYQxzT6ExQe4/UzTsROR5sgHq3wA4OKOD/2Y5izqec4s7q0V3FzAMM8qVaOcqoJyT9jqzlTJvyzGWI/OVPETANDn3GO9Y0Ev9Ye80HWjQtrWfRyH68/i+qle98NAHjtl7DF90CvpGxXX0nb6Qc1+WDMLYFnYTZ1P3c77PaYL+/lwyevbKgCfK9ccr1qT+Tmyr1zzaO70WyyeskhIGiofkXpIu7PM7Y8IpqLOZYFzjV/pT6uidPWQd+QH1/wzi6N5f/I5C6vVAwnrvAvA1fgjneX81OORnaTNcq7K51UxqVpDPsilTtiGKx+cMsnDQzlOyiV1JG2jWi91LP305+gYfVjlKzkW43HKiTSkz6jWQ39AGnyt56JsGQ8YP83/ir6KF2lXa/Kgn8+xUsd5gGsUSzJ2p+xJi32LPluz1/Q3un70ZtMtfqzpwMj/jmwu5UGfyVyT+k3dod3SB41yxdHhH9KXtI5sjTacsXXNR6UdbMXHfClANfaaTzPv+LPS2eoBfsbCtEn/7QO51g0fGGUuzkMeGUsru0k9q3z9WlyiL0j/n/Ia+Zr8vOIH6ar0seL1yN+txeM1Pal448/4BlrJYwGl4IBBHsBpHUritdYjO1jzF5kXVHFYB+N1CDpzOvpv6oto9UHuLdvh9wI7CZvCdaQepPxEE7umMF+3fjq29LF0lL93NzJAzH7MNlLFpYxv1LuM3ab/6emhXSYQxRFoc9qZT9c6NtT0zuAyMOo4fgcqPT4KlCPwRkcJaD3eB9tfk6derz6znEaxSdNaJ9lN61Gooxn45u81luczuf5O9Ii/nlMH6HkonzbIeywLzs0YxPUxLm/tc08OajeQgbolCdTUKcn6iOVkH22Z2yY8HmNBtf9Me+O6M25mDpbj+d6qxtLl6UZBp493yDOvR3R3wI86eT8uPsg8NRDAh8FsU0udZQZcMa5XOsU1aSyPS7vVfR0QI5DO/aLLx1h2QPexI3CNtR/NY0CLABXW1bwmc5JTu+62Z4Ba2pXuPVxfNiCVAFXdjp+mj+ic5DyugVPEowZM/fTlKoJmXV5dLTTr+iYnyeLuyAPXBBrfBNCcOzERvNr0ty34qMvN/zQQnwBoFw3oI56bv7rypTp4XVy2zlQCRr3/+qtuB00eAkodX/DCg22a22AqwUqaLVxdTuq8ICLUXUkdgr56r/F6HU6AGtEuOt6/f9do+ed//ufp9etX05/8b/9x+td//Zfp48cPrVtWA4g+P07qFCSgjsBNAiEeDlfTb3/37fT99x+n+7vHaRJorHWxE4DprgGebm7vWscp27UBjfq7AWxngT/cS98eOk8eHqYPNx8ndW1StySBt8Qn8fztm9cNUCWgluKO1t66VD0+Tu/evZ8O8wtZDNixXG5nGarL1B/8+CcNBKb1Sje1JoJ7bu8ETBOY6nq6Oqg7VbdN26fjhW2QwEh3YnI3P3bQEk2mtwHvpqnNLVBaA5epa9jTU5vHc3Jf7FhMv+3OVLQrf9b1onem6sBGAc2OMcq2pmtE29dff33iezx3gp9Ik+kkUKECUzFGuzOVY5tzYI2l7xxrfvnLX05/9md/thycta/TWt68ebN0QDvMHSEZY5lD2PckmMrXmzbm6L7H/tdxpa1tBjDZF6TvZEyxf0f6sPxa5cKZ02VMynGq75kjVzHQfHeMpn+ucszMuTMumldJW+bclXzo7yseMa8lv6o5qWOZf1S8zrmT3sw1mPc5hju+HGPjsTNkJSvTLR3f+ke+Vzxf453vJSiPexiOzXhIfm/Rtyav1PvUIedzzvPoU6p8imtlzlDFcq+B36WcSHvSxu+oExXPUkd0DesEzkupr6MxuS8wf1LuI9tO2xjJLm2QNkMa06+w1sR7Rjlm+phKfpRj+syR3xzJKvcHVR36Ez3X21CcXM4EJD8qOlK/Rr6INIxkPrKhyheN/CtlWtXvuIYR//Q5x1mzN8bhtMUtn8F1rflb0lzRNbInrt+xLH1a1nLWfAFlXemoPqvkTHup1uncYcSP1Jf8u/KnSd/n6FwlN+tE6kLlMxwPt+JuxjT7iUrf1nTJ8YJ+qvL7HMO+mLKx/Bjb/dnvA6Zaq6NTH02/rs/ca7T+iodpD2v+o9KdpIlz53fn+gnKNG2s8kOVzlc6PKI/Y1vOX9nayI7SZ1SxX5+lnJnHWI8s4+Rb5VuSnrXcZM0+cmzabPpsXavPXB9cakp4SbXt2+Palrb4xzVX6x3F+YyplWyTBvogr0n70s/hoccwXdX60n/QhqtcgJ9V+6s1Oe5gqq2MYv9+58DOgZ0DOwd2DnQO7GCqXRN2Duwc2Dmwc2DnwJkcEJhqrbDCYgqLbtwoZ2GBhQQWINaKK94sZ7GExcjRQ8214n1VNBsVhFiM42Z/dNDHhZ4scvnvtWKc12vaCSLhIbKF/+1oST/E4X9VQSJp0fU8sGC5sYhinldgt0o3qAfJ+yz2VDzwmAZTUZdIf1Wc9GGgEc+rz6vC5ZZ5ZOGp0uPKNnzfskbIK3nBa6q1eqwshvb7/Hbi44FAFrFMG5eNKlEAACAASURBVOXMQ2Rr6/9Upv2gY2WbW/J3gdFrTZ21HfiBtQ/bnDvXlo2trdP8qMaoeKk1rD1EyrloVy5M8sEw/UTSwMPJI1rMO9u3xk4wFf2qf086Kx9J3bZ98qflNSrupk1Xhehcf2UfyW/OV9mHx1x742PaZs77WT4Mb7InPdVayOek3ddXhzVyrIyv1WEKxqZcz0gWIzuo/c+nByr5BrORz03e54OTLb80sjH6Xc8x0p212JEyzIe8tmP7Auu516GfawdZzolbW7Gp4kEepPGDZvPCh1NM31pOk7GOax7ZHHNA0cfDfczh1vx1jjHyV5U/4rXUMcqJvtC55OihzmgO82Zk65X9mh+UW+VzKt5UPOFaz7WzzOPWYkCOP9LHKpZV+SLHc/424lPla7xGx0TzkzHItORBkIxjKYPUZ9uJx3EcoR/w/L5X3/ngL+Vhu6lsvoqbazkjx039HslnzdY+18eMbNFz+PByAkYqf7nIBGCqLVor3tBGK5sgzw6Hy1Yh5uEg+jnuLa1LBmRUOk3dO43r6uzyaWz0+jwnf+o7g3gqv/CJb9P5Nb1Z+Kl3ejEtus6HmQli5do0fh5SqvIhX2eAU+8e1EEMnZ7e6avz2BLV7x20pu86sKd3c9Jh975/nQEy0bGq09g75fTx525Q7fNPgRuUbXYQq3RB47Ojz2PrLHLcOxH44lh65EG/V58bMOBD9j6873hnTjAfsM+rbIN7c/oT0SOwVvUvfUHTpbmblABi6lDV/hcdN2gv/M77fuv9SHd8j+sk7gBT5ZM599rek9eSf4vc22tXTv8lD+yDrf/inf6zPfl77i9zDyMg0AIAmvXOPKM8OSbjRIIgKVvaYLe3/iKUjBfUPV1HMJX10XRXuWbuDfo9/dC5xkt902cC9AjUpJ+2vbvb2wY+4ngJpiKt7cYZCNRBJ8fOOQ0c+fC4+F7npm2/0DrZdeCZ/zs6mLnbHTrudUCndHuaXr0+dg9yVyEBwtTRyp2f3n31duHz4bJ3tSLfmw+TxRyd2NEHTc/Ty1cvp6vrq+bL9LvAMq371eEw3d3cdPDO8+P06uWr5t9+/et/m96+fTP96X/8j9Ovf/2b6fbmpl3f9WSa3r1713gjgJBko8//7Te/mT58uJ0uL66mZx3InabWZerm4830/fffTze3t5PASb17W++w1nSoHTp/mNT9T373qQFS+/5DHfA+3Nw0wIz+0zjir4A2L19cT4erywYQMiDJfuzNu68acEzjeJ7G2xnwKpr1+bv3Xzcw1f/6X/+r2YzAJLYt8beBlRpYTIC3Q/NPljst2frFfMg5g0BV+scuJaLfvtE81NyaQ/y3bdgPaE77XcYRg71dM5FMuEdyPuO4IF/SQU9XXWfdTXD2sRpPtP3oRz/6BExl8BD36bR7As0ci80XdT8zb+kn+Zn9AnNgjSn+/ef//J+n//Af/kMD5fGQbgPVvX3bO459/DhdtS6hvTug5ZR1BeuW6bUcLa9RDs64omsZNzwWfSd9pedgXn9urjjKuTIO+m+tnbzk3strzJzRsjWY6hOfOC/AYzM3YY2KvKR95FrNB+axmbtahua7xiCAjWugHlZ8MC1V/p15MdfG+zLXNT3mlen1dckX8oAyYd7LuZOupL2ie3TPSC6UUfKo+u7cz1LepCtpZB6i8dNuqnVS9yt5pW2QntSVkR2S33lP6nbalXXAa/Hf9kWME6ljtl36+fQfFQ8r/VqTF/0K6xhVDCP9uab0L5W/8h6Utkn7pX6mrFLWW3qauWPOY/7S91wqHs4dPlMe5OFId6kf/J18y5i4tY6Ug3VsxI/KximLEe8rPa/0vfK35vU5NfO1eFd9x/lSx9LH01bMJ8d/+un0r9T75B8BNLwvbTftbk1H0m/ob9K5JkOvuZJpNW5F88iXrvkJy6FaZ2Vb5vcWmKry0ZbjOfGi4lXSWvlQ89z7/8re7SNM4+8Dptqy18pHrOlb9R3pTL/B61POzll8DfllurZ0JvXRMU73Vfxfk23KlNemj6jo8nz2S8l7+pFqLtNMfqT/r/wl+ejrGV8y/pO+lE/yk/q5ZqfVd+mrzI+R3br+J31fy12yDlTF8qSn8vFVrKz8Z8ZX05nryTjBNfw+nalSj9b0Om1qyzdX8q14tYOpPlf79+t3Duwc2Dmwc+BL5cAOpvpSJb+ve+fAzoGdAzsHPpsD//2//32eUykLOS6euuCjifJBggtp1UODc4p8owJGFm+yOJkb9izi5Kab97MAs1bEykKFizrkxxodawUbFxE8hx/qn9J2qffltmEqPq2tWbR6TNPoh9cujOZDYNJUFdLWCpmmLwtfyZ9+bKS/0edcGbrgvCVjjscC77kGslboT/6zeLq1ltH8LnLl/SyGeU2+xm/At06MriV9oyJ52shp4fMIpvJc/J4FwYoGPgjNB/8ez5+fC6basoFz5Jx6nWOmn9D11QGItbmsr/pJOfCeLAJ7HhdmqwMapNU81318u3HlK6piY/q20d+Uc9JU2QT1dUtfUm94b/VAZkuPHZvW9CTXSTsi7yr55nqyaJ18HtkI70ufmvT5WvrVPGSUD8RFOz9LOx/p7losTN31WvkGs0qe9Mleqw/KrfE4aa50P/217vFhIt9f2VnOy1hBmx3Jkz4k854tH1TZYt5T6WilF3m4Pw/2+qCqaPRBwy36KloquyM9/N5+rPJ1a+tMv7tGZ/rwKhaP5udhrlH8q3RHesV1Uq80Px+K5v0jv1Lpwkg/bJs51tr1567vc3SCvqfyK+l7bVviO/cOqT8ci/KlT9dYPHTAfNb383v6X3/Ph7am1QdvfVDD+QjzfM9t/dF37phQyTfj/sg3rvnmvIfxh371HFv7HBmfq5fmEw/Fm+bq4E3LdxukoB8c2PqX8ba6fhgXLqZ+CPpiOgEepd4xB3fulYdQrcP1Hk3dSnpnKsfcSm72EdQpAiQ8B+/l+s3Ph0d1e+mAKs9HMFXlo6ifVUzzZzxY3v24DlobfNS538FUBoR00FQXZQdT3d/3FzDorN3FxQwAaN/1ewTU6jZ4HKN1nWldXJ5mXvbOMCcq0vFas97ID/T9ba63r0XzHDtdPQh8oOufHqeHxyNQy4cW3bHE/PTe2XrtHMeH7H1fNbf9S7tGcnow+O24Jq2zde6ZwVoN4CU9fXic7u47mGreHTfQR5unAcGeGohCjNEq+wH/aXponwls0oEx9g1r/sIy52H49JEeh4e5aS9VnsK5M04nbZkfL75Za5uBYrR52pfpJoDCXcOo4wZIOH5yL6qxm8+fuyl5Lo9tX09bIy9GufvIt3nvznXYNpmvG5gkoAbj58i38t5W22mgxocTEFHX6a6DAh41vrWuXD7E9dR0Vfap6zSXfKev0z2NdxpnecnKNF00oNOxA9HJXnkGLjaff3XZOjo5j+ogIPmCrtv+p9/lTzvIkiAPAYmeGxhEwCXRJ7tVpyWtQ6AQAUT07+2714t/fPXyRfte1z883Dcbe3oWby6m66vD9GIGgMme5FfVGerNuzfT9cvr6aM6E10fpvdfvZ/evHk9HQ7X04fvv5/u7jroTKAhWeGHD99Nb16/nr75yR82ehrI5vrFdH3o4LKjjR2BG//2699MH2/uphfXL1u/QXWVuvl42+4XCEpAqvuH+wa2urzq3Z2W/ZP8SuOTfXLXY/mbj7e3HTz1snehEi9fvBQtl83H3rUufH0/0P3P8/Tm7btmb/rb+i1bakDUx5636fpXb95O33/4MP3Lv/xL+4wAOn3f7ORZOnPddEIKlDbOWET/JJCU/gkERlttcrq+XroMSub6TJ2pNEfr1DXrj/NBjWOgHW3NgB7TvdA8+1av3X5fY3jtVw1Q3GOKY7jGE5+zM5Xvp7/zumnDBhWZR81vPE/NPg1M9He6VnJ1LLJf8Jo1pzqSffPNN9NPf/rTRlOT/wze0093ptK1AvxJN5ptRqc90eoYaH/va+jTmdNwX5D3dNs7gjsTSKZxci/b8w/nD6cA1MVXEAyJejLjEvNw6iJ1z2tlzmofTh9v2VmP+BIj6xnjlfWY8aDaP2W8yL8pY8ck7mPNK+uqfazpHM3ZffxpHT7zz1GMpx3nmslz5hSZX5LfnwOmyrkpq4oW5yT8Lm1z9Hfa7Wit1djnfEZ+m86UyRqv8/6cc01+5EtlG/QDlc2tzcWcJO+l3lEHnJudYyP2PfaD/Mncluta8xtcC+2Pv9Pf0Wd7buqQbdL1iJFM08/YF+ZLC0br8P2jnHOk+4yxlgf5bnrpb5bYdeidNM/RNcaLSg88pmlIv898/Vxf5DHJ8y07oD+lHVbxg2si/akrqVO+1rlcJbs13dvyJyNfnrpjntpGcw9o0HkVC1i/oF9yjMo1cYw1X7e2No7pGJdjnaP/lS6OfOtaPDhXDpVtUw+9BtaV+H3lM/g9c47qvuR9xhf/vcVL+72cz7qQNmw/kuNm7MzYWskw12Vd9twpU+pKpXv+nnpEHVjzp77H19tncEz6i8rfZYxI29RYzp8rHVzzp6lbef/n+q2tuarxUsbV+iq95j4teVjl1iO73fLzW34mddDj0e9ZRpQ7Y47txXM5B2CMq+hYo13f5Rwjfz+ygS2fVvmrLV83ypsqP5fxsdKDNT8+or/yc3/9N7/cz4Z/jvD2a3cO7BzYObBz4IvlwB4wv1jR7wvfObBzYOfAzoHP5cA5YCoXBLIwwIK7N7EsKrEQUhX4WGAaFa7WHqxVBTl9Niq6rxWEdF/1PT+vigVZ9Ngq4JgnLDp6Dt9r+l1w6cWbi3ZIioWjUbGBhQn97gfELPi4GOjCDB+Ye518uEVZkd68huvKAuonBZN2AuTTg5R5nWn02rOgluutbCDf9nWunWQB0DRUa6OdnDs+x+NcWZz0eLymHT6a2VcV/irdzKJvReendPRDiVwzC4tVsSx12nbpgxL62w9uKNfRm/roS8izz+FzXpv2njbJ613U/lwwVeWPUp8rezJv+LCLep9FUo+x5i9HPjYfiq3pBHlGP5tjj2xyJMe0J/ogdwNw4fpcH5h6yfvo19PWtoq41dqyiLtmj/wufZn9aR4iIH/J9zy4xCK4D9LkYYZzYlTaGMfNWGDb+PcEU1U0rtlrFufTv1D2lU+v/Lrj78geqEOZc2zxOHVx5MfW+OA1is58CEvfqusIcpCcKptP/pIm8qzKXagTtlPdY9tdW2+1RspzzR59Lw/f8CClaTHNXgdtg/OPaKn0i3ygXxvpV9oN+VutsZpzbexcq8ev1rfF8xFPKp9KOxityWvJg3/k21q+mA/rOY5zWcm9smPG14zpqcs/FEwlPfch0cpuKDf6ijXfkrxMH3yO3o78yrmfb+mlxyGYqjpYYBmY3y1mzGCqLV+Y8TZ1N31FxmJN1A5Az2Cqyi4ypto/OAY4znpteRj06IsFhOkABK7L49D/pE54bPKPMk8f8zx1EAIPbDN/oD9wDlAdQKr4R1pkV73zQgc29H3H6e8LGGIGMOn7h4cZsNE6yfSuKtPUwVN9jN6Nip2tJKfW/WoBUpzuD5vsAaYSlKjRCmDUAsRqLcIEzDoCkFpHKgFM1PlJXWXmw/fm4RHUdAR16Br7BefX3i8bTMX4SmBci70CihhQtQDfvJfvwJYG7pi78zBe07e6G1ifU+CTDnZpa5jXed8AImJRB42kLxrZmvjqnCF9PHUw89Iqj0ifahryXvrlzC9oj4cXLzogA52cqNu0KdopcyLbZx7uOvGp6DKrMROYWNVRNK67+lR8Ik/JV8nPQKX0R8xVdL8BH1V8t9w8RtIg3b9/fOiAPNmODmj5kJbAFRfzPrytvdsSY3Wrm8x1mpZXzV3QFv9gEONcP0tZcP2+111wLM9lzqavgk0ZbDmDBh+fOpjLXZkudZjocXr//v309dfvm18RqOl3v/tdB4dddnCQ/MjrN6+WjnRvXr1qoFCt714gqNnmtK43r15Pb9+9nV6+fNF48PHm4/Th4/fTqzevp+sXh+n7j9+3+qAAPgLv6J6P33ewlObpHZg6iEjdsV43f9mY3v5++eJlu0/doDS+AFn6eXt7N/3mN7+dbu8eplevXjdg1M3t3fThw8cGpPpec8yAqavLDqTqnZ569zl/12XmzoEXDZD18fZm7qZ0mD5+uGnrfvnqRetCJB4bSOZuT6Ln1eu3TU8EoLKtSL/v7x+av3T8uH75qnWm+vWvf72AdAzw0c8m29YdTyCYhqZdXFHlHxjb3KVRnZUch32olzme7tFeRjJpQNK5+5k+dx2p8/h2Aava5xgcZVnqHvtf7smt5waXiZ7r624HjukaU9+LFgGX3LVQ3zNP0HWOH5rPeq/rWI/1mruEpzau7/N14jHXqDG819La1I3qL/7iL1onNF0rHnTarxvdDRD36lX7XTTe3dw2IKP9DYGn9nstZ5v9IgF99O8ZQ3yP6TavfE+CqRz7zBv7t60OHox19rNVvPFnjDcZ78SPvNcyMj32xY71ufeoYpvnOYk5JxG6/5H5GC/JPLTKtS0D74Odv5j2jLUV7zLHHuXcvrdaU+arXkfm0EkXZVTlMLq+ioV5Lfk2kndes/Z35h/V+KlL1oNCzCf+kGPzHvLQN6ytk/qTch3J0J9XPOJn1iOuZURLxQeuq9IbrpU50GistDHykL7VfpprSXmcq98eyzaWfiLt0XPqOscV+ifygTbk++x705YqnlRjba3TPKQ90R4pM+4JLR91pvr3AFNpHspMfzMm8nuvKWWWvjP/rvS80mWvM+2hkgF9OvOaym/Rfv099Wfk90e2suZTuFb63dyvmefWTfPcOQiBzeSndaRaU9Zf07eN9JTyrPaV1Xo1l/m+5vtSZyi3c/1qpW9rMqBt8brUI9Of+l+NPaKhiuHpb1OPqvyIvBzN7/hLf8WxmLt5rWvjjmxo5Luo29aTNV9g3U49qehPHo3im3Np0ch9g/Nd+lDmM2lPjGHpCxgDK5+3pcP5feUT6Fe576HupB6lvdBP0geOdL66f6SrScdW7rNlj+d+P9JX2q55t9Qv5piVuQt9Gc8/ZD6y5l+2vkvZrvnEKs5k7pF8P5dvWz6r0o/kw2iu5EGl/4w1XtMOpvp9pLffu3Ng58DOgZ0DXxIHdjDVlyTtfa07B3YO7BzYOfB7ceDv/u4fhp2pOLALPS6yaqPKQpY3riwseEM+Koyubep5b1Uo8KbZNPKaLFjkNaOidTJyVHzKYsm5AvB45mE+TPc4WZzp1/czLVnkyUJkFnv0NwvmLvLlA0uNW70RNMfLou2oMJxFk+RlL8g+nryJmHJaK46uFWx4H3nzQ8BUufYs1GRhj7zNoqz1OeVV6RzXwHE+LeSdvrGdPK4KnJrLhzvSfireH8fzOax+iDKvHc2V/sEPYz2GH7p0XehjWy+rYqbnIU9YBDzXDiueU19zjbreheZ8Q+7anKMC6Ih+P6DlOtOOtorJ6WtHupS+3X9XvpF+y3q8Vqwd+VHrHPWF81a+Tdf6gdnawybaVdqa9avSedqM5ueDl7V4kP7sHN8w8k1ct32I11DJhfGB11ef54PhkU5yrbymiue8ljzLA08j2yDvzhk/eVDZB3WL8qc98DBD5bMqn7O1htTflBt9ZY6VfiZtt4ohnM+2Yf800gvHdvt+H87jw7ORD1+LgRVvaKOmj/ZX3VPZUsq8irUci4fa+GbUPADCQzCpMymryk+f46+SlyOdWNMH+pPU58qGSevn+jDrz5q/q/Q49W1kK14L9dR+ay0+Me7wsCJlyoODvl7f80DkSL+q2JoHAZgnp9+j/vCwFNebc+tvzlHxrMppMkZQJ9b0aC1fGH038kPV+v0ZD26m36I9cC/SDr5fHLu8rekP+Zj6nzlL6TcvDP7pIJn0a9apiq/UVcc7X6+/PVbbpz0pxx6DqTQ+dcq+0SCe1En6jlyX3rEhMBHvZQ7psWinBojwO+qrf6eNGUzV1z53kAFoqoOj+HkbZQFdNfxTA1L1z/vcvbPV8Z8O3gsO8DxduOPSyfenMiOf0k8zBuV3vY/T1MBU6vjSrp33Ra37ytwhKv0pgU7JI9/nrlYJ4mndpwB6Yx7i2OwxqsM25pF1j9cu9LbuW8+te0zrjDZ3acmcJnmTvoa2mnpBXUwdXvNBabvMB2iHGQusJ1cAf4/sgzZoWjL22475PdffXhky70F9qJB+zXGF9zDmZO7DMdJnEUzl73JvSd/C7zLu+n7zxrzQPQJOCXDjzkDUXdmarLLLUoufwUszaMK6qc/1PX0L/fia32bdcMm9ZpBIdZ86FXo9BCi2vuwLSEYAxYfWfUeAKnUdFPjnt7/9bQNSqcOU/gk49eLldftOtvnyxfXSmUpAqqfHhyZv5cPv3ryZ3r57N7169bJ3ufr4Yfru+2+n6fJ5er54bvNdHa6m1w1IdWgruL29aSC/N697ByX3kOu0XjYQi67V369fv2n0fvfddy03+eqr90s3rW+/+366ubmdnh57t6ibu7vWWevjx5tGewODtvUclo5eixzR6c/6JtkITHV7d9+7gF1dTTcfb9o4L14cpuvDYTq0rmUCjXRAUgMANUDQy3adwTcas4E3Hx8bvQ0Uq+5fV4fp5va2rcc2o3G05t4pSgAqdbjqYNneXe70hVX2Z5mHaB+p/wTgtd53QFcHv1r3DMTp4C3lVd2363N3CtK14qUBWrYNrVfXCbDlnMyAWe6LMk7qWnX2Sp+m8QmmMrA+72fNy/rt9WeuKR3qHeOu2n/OHdgFjDzk53/+538+/eIXvzh5iYbGN19EP/fr97d3DfBrH5l5RPKcnZhsx9Y/54/0R/5O1zLGVWAqxmDTQ/+XfqPKsdPf+h7mcox11EH6XdsZP3P8cjywzvFa63q1f0g/zfjOtaVdrMVYflflttwPmaaklzzKMZKfo/yLY5sHKR/HlSrn1rWjGitpqnzHFr9yTfRHyb/PkcNIfiM9HY3tNVX5UuZG1diZB6SeUd9zDzqyl+SRebzF62qNnL/i2Yi+tbXTnq3P+TNzYK6poom0Zb7pddOPJ9+Zn9EPVPIgP6u8kmuhPVX2SLoZw87Vc+oE7dhzMefzWi7VMfDKe7tOwZouVeuhHyLvslZ37nNd6mbKd0TbOfrMe9OnUd9T/hVPRjGgsou0Oet88pL+ezQnP0/dpn45hluP0oaSr/w+40vSmWMl78/x047HreYyPzsc2dKavVe+IX3rOTpd3VP5oyquJv1rtj2aJ2kcxWvStJUHeMxKPpWd0k+kLo50daSPmtP0jWxzy89UtjT6rIox1by0e+4x8iU8ue+13LO+RH1g3ZU6QXvf8l/p+1JfUv+cc2z5LMa45KHHrOyPekDeVTq1Jq/UrYoPFY1rerdmSyPb1ecpp8yl0hfy+qzd+Ls1/o7ozBg08hupEykn0mtdo3/PXGKLb+lvKdfK36b+VDpzjg/OOGm6dzDVORLbr9k5sHNg58DOgZ0DfpKxc2LnwM6BnQM7B3YO7BzY5IDBVFlMymIHi0NZEFibhJvy3OyuFU+4ofZGeq1ow8LCiL61goVp2ypQZHEmCyvVmjgm1zB6OMDihR8o6FyZDgvwwM6oGMrim+mlPPmAV9e6wFEd0mHxrZIfv+dYW4XITpfQYf3gYRZ8RoWhtaIK78n7fyiYivKlbKviI/nKNbnwX62JelcVOlPfTu2pvWi6/Us5pN35wTUfYFdjc6yjDaqAeNQT2ibnqWyDRVDNze4NfCCZPuScolsWATedHS5Ivpv2fEjgW2yTPtSSa63mTt7wmuoBiu1WepRy2vKxltuWH6v4WhXx6TdSt0Z+e/TQI+3mc32G/Qp9X9pUxoa0pcoPUo+T5+f4r/SNKdOUGeMAH1ZWelzF47wnbbUqiluPKhlWfpf+tVrPyIfp2jxIc649Vn47Y021Ntpgxo/0ifpevKhscm2dqQe5/soPrNGSPsD3i3fswEZ9zVhCG6+6tlGvfa9zDfHAnan4EIg5Qx5ySrlWtuHPfK/tk52pRvpAu+DvazabYxFMteRMM0Cch/d8qI/gnEqmlZxSJvrbcaFaA3VjLRaM+JL5IXPwvIf2QvmMfHLSM3pglrzh32tvWazWZF2kHY4eNPJ+H7g0P5nLWG99AE/f+ZDqqAPbiLY1ntKmPGfFm/RbqQPV345vKcO13Ip+ekT3SIf9+Ug3mONsjUG++GBL0mM+0c+2eHECpmqcWW490tZBNsn/zsdlJfPvfLkA3xGibiy9CxLtlX6NfkujUi8thzy44/Wcfj9NT4+mgz876OooN3cR6QCOdmh+7pJ0XGsHOVA/qPsCC0w66D93NHIMJpi0ivENZDF3oKn2MbRTjyk//vwkUIFAU70TUlvPLJtlnN4gpYENdCi/Xdj+f+zUdUrTDKKaOyM9PzyIgfP1fV/Y+Kv/zd1Yls5Uuqq3YWrfaw6DtHLdnacGbF1Mj8+PDbRgutURZgFTqXsUOosdfcrDJ0A5f6fD9Oou1UEynUeLPc8dvZbD+ur2M3dBcl7yOAO5BFpgfIdBzB2mexcrAR88XvfD2kpLFzqo6vH5+OKMRkvryDV38ZoBCUtuOE9iMNHQn8ygDutw5gWZY7ob0mK+6PzU5mgoiw6e+SRf9wE5SU1dqWbbydyKvjjH8Pocp5jjmO/kdZPl09PSzccxxdemj7Cf8KEqy912zFyDsULjCWRCX6Tv3d1Pv+dcXCd1i+Myn3M+2cBUQukUQJYGpJpBUt1Ie+x0fPa69Z2va0Ca6KpjvtO/NwCQbBcdqJf85dTVHwEc7o7WuthdLPbYugIZTHUtIFMHU6kjkTrvXF8fGlhGnaleXL+Y3swdjVSzuDqoa9XddHd728BVWnPzRPIxz70Tz8sXL6a3b980YI2AOfd3d9OHmw/T9x++nz7cfDfdP9217lTqWvXypbr5TNPzYwexvnr5avrRj/5gscUWNzTB09RA9w8xHgAAIABJREFURc1vPk6Nzh/96Eet25TBVAJQqSuVQEmtE9V3H6ePN7fT7f3dAgATMLfx9/KqAbda176Wd3ZwsOyic1mdia7bfI+PAkY9tv+sg5pLLy8SIOzVi+sGONPf8qm6R+ApgUsvLw8NOKUOWr7XeiCgpv+pr6R8kHjLuCMAlNbdbOLicrq5kY997gCs+b9ljDlXS11/+/ZtkwWBNuK1aBRd7lLl7klHf9XnMKir8+lp+vDhwwmYStdIBgZT6RoCVBmHP7WvpwZwck5CsJfmFbivgc9msJbv95iOzaLN19Fu6cMEpjrMQCrnIwZW8YUY5p+7dEnPfvazn00///nPm01o/ZIR8+jufvtnLR8QiNhdDmeGZv5pH6V53OEqaef6Mj9iju777KdOgF0zaM56Rb2pcm7WXcm/zAE8XhVvSCvjGn1/ju3YL3YRXMaYcprzHV+GZloy1louwxiML5IvzhOt96ZjifPRfdJxpprTYyf9np6+nnyuakAZl0fx1NclcI78tB1w/oqHSafjH/WT96VeMV4yf/gkTxl0y+T9Ix6a78xpMicYzUeZ+RrznrlNi8Gz3NfWNJIrfQDH2dJbrsk0MIdJncucl36Fc3FcfU7b95ik+SQnmXPytP9K9pRN6rrXwT0i15N+x3xPv2B7TV1Ov+v1r+lRyoMxLL9bW69pHdFwsq9RIqQ92QyUXrPDlKHGqeqKmduKDtcjmJtSlyv9oN6P1kudp/xYPxyNXfHU+uA1pE6T5pGOJK0eg9dv2WHle6r50gbTH5IW0kEdSf6kfW75ifSBqeNbOj+qyYzWknpNvpB2rn2LhpHep99IvnEO+rusvyVPKx5X9J6rb6Yz895K/l5rlVPYnqn/W7ZX0Wh6nBOOdLfy0Vt82PJ9qefpZ6gLfrbh+ht5wljHGOUX7tCnM36Tv16392Gp05VeVD6H8VdjjPLbSo8rfv0QG1/je6VnW3KqfNzI15xD75YNV/JK/TNNGcOYJ9DGMsdOX1j5/qQjdaKKV9U9Htu0Mu+0vlkGP/TsTBXL6BNpS5qTfKOOpv+t5MnPuDatfQdTjbR7/3znwM6BnQM7B3YOnHJg70y1a8TOgZ0DOwd2DuwcOJMDAlONNqvcoLIgVBUgP6fgeE5x0OSzOMSiBDflWVjZKopWG+8sQo0eJrjg4Tnz4V7SPSr6aL4srLCYksWN6bm/eXVUcDA/WJjLOUxLtbaKnywIcl0pP463Vbg60ZP25nG/qXwdUFXxaqTiVSFu7eHS2jgjXnk8Fyo1RhYpswicY1WyJH9GduZrnp97ykvdtcwqW8mHPJUca33VA9m6K1quaaQb1kUW5gimWisMZzEwdZU0n+n2Fp5RZi6Gp23rb/OOh/DJ+5x35D+Osjvqfa5P15hfWw8j0u9WD+Mr/qRvp+8Z8XfNJ3L9I//ONdG3+Pq0F/or31s9bK10sCrGjtbFh0CfPCwuFIoy4YEWjr9lW9VDQOqB106e5MNa8ofy8+fSVT/o8Rorv5D6l75+FE9TZ/JwwTkPYlJ/aR8ZSzPGrdl6lY9Itmv+PP2orj3nAePId5GGke14TXz7eNpDpVeOO1sPHH0vfb/vyfhD/cr8g7KsYrw/sw8lfVs+eY1PlU+oxvN1Ww8Kba+2P+tEZXsjusnLyjaSV7omD45s8UTf8/AI/WWVb1UyYXyq/FFF54i3W5+nfo9sv5IT7Zw6yTi8JteMJdZBHtAc8TvprOJzythrTZrSd9GOuUbfT71PO2XMrnziVkxPmtdsNnnzQ8BUo9hV+XB/1jovXKjjwinoqOvtkSqCqQyIOb3meP/pWvoh8w7l6SAV8yEfZEtnCLqkjEYxI+ORrnMH4U6f5z/m6EYfcU0a5/5eXVL6YXWvXQfnPXcHCbkzVO905M5UBO84jlg3uea0d/pq+2vy71RnLlvnigb20eH4GYShg3RtlexY2w6btw3DTPNMt/4GyGjh8QzQUPMqHepugCroRBtLB0LnnwtXxQ8fFgVDG68aOGSGcM20He1NWIfn6f7xYe5MNQPS5u4szQfNwDatSwAbAtZoqzqA3gBmM298IL2B9xrgYda/JmOBrR56p6BZv9u3DcTzOD0KiDXzR7rQgGKz9jY6NNejQFT9sH6Xe5dHB0Jpn9KBFo8NWNWBMaLtBEg1g+80l+Nf161jZyK8pWPho/lioBnl0DB0OKy92NesUDPGzi2OZ3o7DKTpUAGoajS19Z/ucxf/MYMzvI+kTYtWvi2aMdh5HeN4+2zmgYEKBh1WHWtEg+7XNQKQeEzzsYpdRz/eu9d5ftOdYCr6I43n63IPlHGe42lNdw/3J25xicEX03Q1y8z2arBkgyYaEDUDOpcaYOs618GClLkBVL7vxCfghS+t+1QEnXaARy8UUNenWRfM99YRqd0voMyhAYBkweKXwE/qtCQdVweit2/eTF+9+6qN7m5b6vb0cC+g0EXretd8Ruu2pa5MhwV8I7BVk2Oz0fvp4elh+vb73043DzfT6zevGkhI8xm4KB4ITPX11x0kdXt714BZlxdX08XzfAj4eWq+/d3bd9OPf/zjZru6X8Cnb7/9dvq3f/235ocEdhKYSt2k7pudd7BXX4e6QV0tYNwOCp7rh3NHrLaWFy8aSKr5Gdn4c+/SpP86WLd3Hnr5Qnw7zH+LlkMDKQmsNF1eNRrFywVoY5DvRT/wJL9x33xL90/Mh8SfJpPr62bXd3f9OnWwqGKu9YixqHf06us1OEvztI5hHz4sPkvX6Rqtrfu6vhZ3x9J3+txgKu7/CKaSnmkM+wv6F8b+FgMUmy5mv4UuOqJNcxtMpbnsR7Ru2rrt1fptO/Ga6QvVuZN1Mo3lNXJ/7/kEpPrpT3/a/vvjP/7jppeSpfdzzc7mLlcGfLU8uWEpjz7Jtk1aPLc7YDFnog6wDmCee96eIx1jE8e0f3QHMl3HfXHmvJyz+p3+3TyvrqO/oo6exPnZBuzv/J10ovuR65MYkPmw5x/tuTM/r/J1+nnuY6mjnIfr1+95T8aN5BHHPeZOp7GY8Y4xlu7d91ovyFfrAvWNdnASQ5AjcN7kNe+hbEWHY2yEn7KbjunOeEteeC7T4/moq8m7zLFzDOYOtD/fx+vpq8y3zOXS7+qeBIhx7GoPTrupeJc0kQ+ZJ3gs3lPpv+9LfvHvJScBAJ3+Utcyr01/lGup5sq16Jqsdaae0rYqflknqJ+Vrq/RV/lDzzvyH3nPaPz0KSPda1vc0w36FsmLPFIvqbfUa8vYIOote0o/6eurtaevsGylQ5VOV3K13/M9GXcqX0Cdov8irSNdHMmG11f+upqTc1dro57m+FXcSX+7qQzzBSN9HfHDPHUdd2RHvo784JiVbY/sao2Wap3V2CPd5X5qVH9L+VQ+J+WZ8qt8DHPw1EXdX8Ub+1Tai+0099VbPmfkC51TUbbJ54y7qZPJ75Sh11etseJl6hF9lulkzCY9lX/jtcyPyEPm7KQpfVcVQyt5rtXSKx8y0u3KP23ZSOrfOXZf+WjydW3OtTh4jm9K3ct8LPVG39M29HfmvfRdKQvbeBV7fkh+sCXPym9yn2CdPYdXVXxIHRnx03tkX0++pHwzjtFH0Ud6z7uDqT5Xevv1Owd2Duwc2DnwpXJgB1N9qZLf171zYOfAzoGdA5/NgQRTjYpnLiJkYYAb26rQwO9d+DSRW4UUb+Rzbm+YvVnWdZx7VGSsCsMsWnAcr3NUTGZBJMfght7X8ScLgBzHvOfBgmVd0+V8WOr4xmu+wTELeTwIlMW9kZJwHeR5Vez8bEXDm5G95vZO3YsjUGVULMoCTD7ISlqq4trvU1SjLlRFroq/KWPRmOPkg/UsBFuPKNtTPaq7RbH4Sp1aK7aah1l87p/Pb5jHWzizqJx2kvqYNmt+uGhmflG2VdGMxe9qjs/VyyxmGuylefhQozoMk7pAHlKW9lPJ2yxk8nuPXcsjDq/iYaYPd1Q6SbugLowOOaS+pH5u0Ub5ca0uMK89kKYcK7+4+BAeBgzhr8Ujr40PdOl3aXsjf24dJsAudTbXYbpT9qk7vM7zW1d9EII8SHq9rgpMlTZUzZ0+d3RNzjvSCfKBekU9p36NdHXE3/T5VQwY8cu+h2vMB4OpS7lurs96lDZY2b/HsU1Q16pYkzE63+JsOjInqWIrga3WF91fPQwaySPn48EVx6GRLEY6z1gy8rFpVxV9qcOWB2Wbb93bkpn5k76Na0ld17WMM+Gmhn/yAXtFVyXj1KNz/VGlN5WOVzEh7eqcuFD55uoQSuoI8wXLLvnLWG1fVzE56Uw93eLdub4udcVrIA/sg/IgAn1i5gT0FdXvGa9TxnmP5Vg94B35b3+e+VHacOV/BKQSoIp0rfG8kmHqY/qFY+4q+Mzp4W/6Tr5d1mMwNxjx+hN76Mf+ZyDVsSRdxTx+lgdf9V3avGno16qrSEfQCJxD/vswYSVvy5h+2jyvYly3nw7UEdjHB9o0Tr4MIXMq02veEvSl7/jQvgEd1P22dcggmOrYuSr1udMtUETvSNL/ddhOp8Wdqrx/cWcwfdNBAa2b1STAUQcwdLDYsQOLRhSvOmCqH0i2rS6dodoh9A5qMoiK/DUfdGBfB8X1X/qElIf+Nq89n/lIcM+iQ7OcWmeqBvCauwzNvxucZbBMB265C1Hv19PWr88FaJs7irELGOXY9Gi6mMFf7rLUwX+tAxC60HCtzS8I9GWlmoE6TYatA88MIGydxjqQ6uLqsv1kPO+4uj6PD9wLjCPQhuZYuowBvNdpEtWXTU6SWQO/sQvZ8/MRDDKP47dJO84wDxcffOgr7Y3xgT5f14nPx/je1+BOO7qv6dxs10fb7oCUJkt0pD71iwYgdJBQ6zJ0e9N51xVx4aP4fbjqc5vWY+43G32r0Ugm5l2ziMY3A+jM99797/SlOAZPMna5y5TXqTm1LgGpBIwyryxD8d/+QjxqfDrMABWBVg5XTU11/dfvv57+4Ec/msFGD9Nj6xYn4OFDG7v5y4f73mnr4rJ1m2rrv+xgnd4F67l1cFI3qm8//m66vb+ZXr1+OV2/uJ5rAl2H9d+LFy+nt2/fTb/97W8bmOrr9z9qgKqri8N0d3833d/eTx8/3kxv37yd/uAP/mA6HDoASOCpf/3Xf51+9f/8qumf5HR7+9DsacYoLWsW73sHqvmFNu4q2Hg9W+IMPBKQSKCo5scmdeYSvwSmum88kO5cX181njVw1WXXX9F+d3c7XV7NOvPxY+uE1QA7c2cz/a1uVOLTzV2XCQFDjgntM8nx6tDioO2U/t4+kTbNfNb+T2AqdanSvZLNd999t8yrz8VLgaX6+p4WIJW/M5jKgCvHEK1BaxNATuMKTFbV4xhL7btdt+y+rtuOxtfv6kDm/blkkd2zvN7MN5r+z7q/xLLW+KPPYZuwnxBf9Dtjgfj+h3/4h9MvfvGL9lM80Pei2x3ERKvu1Xj6XD+b/5rRuKwteE7mQfa1ojXrJSP5mud88QdfFGGbtg8yqE28Mv8yf3Qe4/1O5krO+x07meNk/n0aV07rfszLPWe1B2GHaOt27g9S16lbmUeu5bXV2v0Z7cp1R+4jKUvziPecxpL+V5WHVvbLa1Ne1V7E/LCfN1/XXoLhcSwX01vlhs7dKPsKTGU5cayKDxnbzIO1a0lXzpN8p/+p9Nrz0E8y5879jO0z9zEax3aedYnU0ZHsKWvSlff779Ncf37ZQnT1Sv7SfrjmlLl55fhtn+G6bM+l5hcLzC9UIkhzrT5f8byyNdJ03Isc6/TMf3Jdo7pHpS8j+yRNa3pZjZl+IP2Wx658Ugsbn3nyyvJw7k6aRjGFOjuyV9I3ihfJp4qf1tXUudH4HvPfC0w18hOW6zl6sRV7Khvy+OmHqE8eN2MofRnvT35XupV+MG1upPO2+5HPoY/ivOQffc6azpyjNxWd5J3Gr+KBaRDf6PdzvLUcIb9b43PKPmsV+n4UF3xv5onMUdOfeU0j/pjWlKNjtWN9+lD/TfqT7pEv2+IteUQ9St9PXV/z8VX8Sv0kHzyu98aOKVs5xJoPpG55PPPWMXBkr+RX6hrzS97P9YzsoMqpRv4t7XMtt6pi1Uj/1vSyis3Miap5GMOo+16r73ecIW/O/T15NFpvdV3mH7Q7y492RN04l4eUDddUxQbup+wjs17GGEF6OU/qvv/ewVTnSm2/bufAzoGdAzsHvnQOfOaW/ktn177+nQM7B3YO7Bz4kjkgMFUWdcwPFod4jTe6PBzFQqE36yxy6TMVx9YK0p43i+ssPnDsLMT4On7OsbK4kwUerqEqJqaeVIWSqmiWxYvjgZXTt7pybebtsbihAyOXy0Mwfc4Hgy6KmSaDqfzAnIUbytdr5mcunmRBI4suOY5pJZ8q/vt7HWhxx6Ms4PM+z8ti8//XNrtWuKPepO1UBdHKvkYF4ix+jR9M+JDjabcy24AfrOrvyk5yDZXMjrQc366+xRePywdm1cNFXUedtE1kp5VqPuohbfaH6EQWNBNMlf6G8iVf6StZbBVNPhzCwynmE/WAa81DD1xbNS/5zvnpo0YFWBbWTU/qHW2b/oy/pz/V3/YllRzP9bHW4bXDuOkvRjEti+OUCf1y6lhVrNZnsjMdRqI8094q3tG/j+RexRt99v8HMNXo4U/GkHxDLuWR+mp++CBa8nWk30u8QQeENfvjwQ8+KKroqfQiY7dtcGQrpGXkw3KezLfoYzMu0zdx/H9PMBX9j+1I6z23O9CWH6n4zLU4F2LOOfLJnssHDSs9sg9Nn03eVr4t5Wd9T1/3ObGqOrjg+6sH11sxyveS584XmL8y70r/5vidcjPfyNOKJ+kfMg56bvp+3cOcl2vPmOvYw/VU/jTvyzhVraPKP9qh4/kt9eRBXmu+Vbk1H8JWulvZca6Pf9v+GJfz9/x7jR/U/eSlcxz6OuYS6YPb4YulM9Wx62nq35adjPzCUQYzJKOfR2+5sP37CExlu86D0GnvlWw7xETglCNIjGuo7+nAJH1HwIp9PONRt7e+Jn2ua9RFxcCL5L9lQJvXfWt+Mv2NVqQD8eqw4q4RGo97jMxJTLPX5IOOjKe6xodwLgXA0cn+BsjoXcT6P83dIDXtcH9vaSOgR+ud04FPM9jjCJzr4KDewUUy15hHAEofV2CQGWDXGt30fdSjwFmaC8CeDv7p3WBevFCudzHdP9xP9+pmcq8uNv2gZu+E1TvfNEDT3D3KPlIH9nWovXeJMQDpqPvkjexJoAjLrwJSncq068/tjbrSdFCGAFNtHnW46e26OlgDnbb0nbsBOR4+3N+3Neh/4kWjQeufwXTqpGMetQ446pZ1/9BBSQKpNJk1tErvdjIDuvTdlWQ488jdudo9MzBKYCr93rS8yeBqeqHD/1eXnXaBxRoIrsvpQoDMq/7238PlDDq4upge7g3866CfS/2vAYcalKet5/FJYJu5G8tsVeKpwAYGSBmIYN+uz+0XKBPGwyoXow3rd4M7uo0LqKR9xGG2Kdln52sDxzXQmzrRaX2SszsWzXxe7KT7OHU90n8Cc4h+daeRXjffoy5mMxjn6qoDB9gR6+gvCKbqoDW7nmZXAlPNhwN9MFn8bLS5gwiA+ZKdEWDqtnOYOyaJPun5AhK5frEAIzu4r/scx2Hx352Hbm9vGlDpoHXM4L0//MkfTj9pHaB0391020Ayj82vqGuV9Or27qb91D2vXr1sY0se333/3XRz83F6cThMb9+9nd5//W66fbyZ7h8FMhLESkAsdHiZpE8dtPbb3/y2AeT+9E9/Or19+9X04vrl9Nvf/Gb67ttvp+++/X56+fLV9P6r99O7r943ef/Lr341/dP//J/TP//zPzdfJj0/qKtV83Fdrqe1ianLsMmu+0D9kP7qb10rvRVv1ImoATYve/4t3gpsJP/99PTQAFQCFUpW+k6AsgaifHxs3a3k5yQTz0/ffnN7N328vW1z6Ps3b94sc7BuKCCVdPDlq9ftJ9czyhkdsyULzS+91RwCPOmf1qRuXqL57du3Dbik3wWw0vq0BoOv9L3GE+29a9ht0wn/I5iqgcNmMBXzs8w37bsFQHTXSNs6+eFcyF26aF/i0QLCbd3Hehy3Xjsedlvt3QmXGDnnv7rWYCrvNfVT833zzTfTf/pP/6nxTPTqOv3T+jW35hJvNIZrww0INPsFy9Dx3bZNmTE/yHyZOtuiLA4IV/mWc1QCUtkhjDnYKDfPnDXz79E+wTrp70mr9cT+kLmYQRpeH3M6xuRK55nfVnvCKp+t1s2cknPaT3Kv4Bzs0zyy31nRn+tmXmldqO7l3pM0Vvsz32+QovnhmgHnSb56TV4vZZ50eS3WtSo+j+ZiXHfelPs0ytk89rUj+qhf5L91MPmdPM81em2+zjZkmz+NJcdnBrkP5bim3deMeK45c19D/ck8gXrv+6o6huXk8U1b6oJ5JR+n/+RLnKf5HoJOve8wANJxgT4u9YF2SxvjutPeyRfK1fdXepr2P5L7yLZG9pc+Iu/3Otb8Cule9Pf3BFNZFuYFbYu2p3WlnHJN5F3qI/1P/r7GG/Kj8s28V2tJvc+xKZ8cj3ZR+aM1GaXcqMvUM9uZr0/7N/3ci1Y6SfBMrinnSLtK2tLnVPFopJeum1T+J2VDf5a2V/mW1PdKJhVd6Z84l8dgDBrlDzn2mv7xOcoW3R7Hss9zHGl3yVt9n2Cqag/JHIQ500hXcx7WpLn2jPX0Gfnduba9Zj+Zu9iv88VC5DlpSH9Q2XjmgbyHe6rS/+LlJZX/SxtgjEqfW/Fq5IfIL9p78srXVTpuf1np9Sj+pm1VvoRzrtnnObbLvMR5jOUw8gfM/WxL9C/mkfWbz+FGfm6NVutLpcPURdNlfbMPor5VPvNz4k7aQSV/yrvKP8lf+knu0xif7FsyR/PfO5jqh1rBft/OgZ0DOwd2DnxpHNjBVF+axPf17hzYObBzYOfAD+bA3//9P/rU0skYVaGgKuyPJs7CWD5kdXEhiyxZ6OYDTn+XBV8XOao5kr7Rhpsb+CwIrRUxWWAZFUWTbyxOVIX9qrgxv2i7L2d5m/P8FmcdvuinzE6+d/GkFdB0QKm9zhkcaedl+qEpH2zqB9Q+fRtltQYWSixP/qx4yu/7gYT2yfwwrtYm8rWd0ZoPZHHBLnC2g1p4tW9/g/VpaujDKJ0WjLJcZrr6z+XwyifX+rrjOD7UU+kCVzd6wM9rRkWso870hzcVuOLIj1kl5gM6FYc5DwvgfEjS3mI88zF1ltfRvkZ24/tZRDY/+OC2KhKOCphaFw+CuGhMPnBtvj59Bq+pCnl8wMviHnU9i+M8aLxVnE47Y7Gx8pWe1+vhwTPSyqIq7VafsxiZvjX1heOQNn1ePUQzzfTjqWOUUcrQ9I3oIj3pV8mbkV2t+d9cj8ejjosH1VuJ1/im+/0gJmNNpR+0O/vPyrbyM8skD1SY39UBhqRnFNNqT/3pp7w/5S7eVTqT602eJJgqbWbE+1wbeUnejXSK45LG9Hmph2knFe/8QJA6m+uqeMkD7WuxgzSMDq6c+vvT7hwVzSkX8sHryAcda+OMdDrHrcYwH/Iwhq5NH2q5J+jNNPP6SnZbvij5WNll+ib6wC39ze85fuUDz7VVx0xfb17SJ6cNkO6Rffme1JfKbisd0PytY8R8YNrzUC8qHzl6yMt5KauKT5kzVDbJuEDfYd6k3f6QvZB1dkuWnCvlmTqXvK70dI1X6fdSzlXsoI0ZQNG3H6cdTZZ18jvuVI0p+sRYOpyp/98/ewfcZZMTb9vXN/QbXtfocFPK8zSXv2wH4/vccyekmY5Gqvdcse9qBwvmfVijpR2c54aj72OWB+HzAcalww468GT8ou4wzqzpEm2568DFDIo5Ap3In6Ur0wza0ZIF0jFvW/csdQEq6FwANDNa46LxxvGngzi0V3THKYGtWvOoxh4dEFcHlcNyT98r931tb4DUgVWd/11x+vja6AoANG/8tJdqwKP5/lmHjvA1ramDlgwOE2BJQ3bqOlipdXyawQkt7533me6Qo0P/HejVD7X2/45vzhfN/uwI2OnAkuPBp2MXoL6+vjwBNXSvOsg83t93QJVt6+l5emggHXWf6j87mKrrq79rtLd1iBedTvFFnz8J4CJgj4CQAgW1zj9abwdTWYdFkztfPUvubV9+BIMsNQcBtWa9b1KYQWwC3FwIwCOfLzDG5UXXCKtFa6VyMV2I+QJKXl5M11cz0Olw2cBUWuN0OQPxLq7mLmTP0/Njp03gny7rDvzSOgUOO1z3jjI+7JMHN+y/LTvJxbaZe79qP9NqCs3GVWvRvrr7DHUQEk+7DGc5LTx7ap1+BEazbQgUNpvmrH1dBzt9ApldNR4IaNIhZQ0VuNRaul0ZKOVaR9elbm/uDTbLYcaHytYN3pRIRFM/1LgY5ex/ARScwVe6XvrmbjQGDdpO3A2pH6jv99teRJfAcPIrh+vrpZvc4fIIpnr79k0DTVn/BAx0R6Y3r17OXcvuOp8uLhqAranVo/h02/TixfX19PrN6+nN29fTdx9+N328+9C6UkkXxRJ1XVKXq9ZlSn7x6Wn69tvvms79+Cc/mV6/etPAVAJSCcjz4fuPTabqYnV93WkQAEjAoO++VaeliwYc7Lp/7Op29ONdFo273Tl0wGYzenfb68ApybN1Upu76zV9vLxooCt1bpK9S7b6r4Es55jinLa/8Kq/AMZd6XjY8r517+tAUY2tQ+vSM/Gy0dZqjX0dV1fXDQgpPnGfwlhruzFoRz8FbNKheK1D33sP4TxQNKrrkubWnOpMJaCYAUW0Xfpq1yA0poBG+iewke5z3UT3CpSka3Q9D6lWYCp35tJ34ofAZQYcN97MHRN9HfcOjMW2Q+aG8gWylfdffdXWqnV6L6/1i9YGRJmBcj/9s59Of/Inf9K6UolnArhKV7WW5gtnMKv0VAxcAAAgAElEQVTWrHul660uLGDdDOwST5YcI/Ltk9xt6QTpuHMEAGb+wVyijX11OXcEnIHL6I7Xux3OXfuU/8z1W/kY5gmtgyHzqjmZWXK+uQMiO/ExlzdNlk+173D+njmTD5InOMyy5VjVnsj5WMaKKh+r6LIcuHfJ66hP1m9+Vu2hOH/zn4+Py0fUiZQvczryk3tR0pz7QPOX6znJLaPbob5rOc79/RJHKjmaLts9Yx1z4lEenHtKrjP32bw295Rb+6qKT6QpdYjj8V7y7HRPctw3eN20BcvGc6b++nvrd9LG+3JPaPqq/Ijj6fe0SdJlW2yxeo5t6VcMvKaemzbyg7rM8dKuOOfIPyTPuP5PdGzObds8c9w2f5a82d2T/aDO+9iRks572eWZ4HzfSZfQ43spOo/9soN5zGrvffI88UTg2FfP+yYPX+lN+hTyxDrhz1Jn/T39cOpqNX7qOOVqP5E+aE2nV1h/8mzRdC4yDb9V6TPtg36Vv1c6tsXrXF/qpcdM30IZpI+oZMd8hXmd7Tn9eK6lonMUNzg/x8/PyX+ur/IvOddIn0b6sRaD6TfTF2RsWdOxc747F5BBfjNmZo6TMT5titfrWgL+ea3lNAI8VGuz3o10J++hvKt7KhmnraWsKj1NW0kwlcdIGmgXzBkpiyrGe/+RfiN9YBVz13RmLe/M3IVzOV4zVms9qQv0LWv2xPVThvTXIzmsrS9jdeXrq8/SbzjPTF87Go/8yRwlfWdlXyO+jWhN3lR6Qj755TSZH5FuXb+WH+WcGSOquFXpAO+jL9S+rvPq5K6TMzin8ug1z/7PddDjT336y7/+q/1s+JrB7N/tHNg5sHNg58DOgZkDe8DcVWHnwM6BnQM7B3YOnMmBf/iH/9GPJM2HnFwo8ca8Knb62tx0902wD2ucYrRYOGfRuSrAujDn8VgE1e8uMlVvw+Ybs6qNPwtrLEJpLS74jQq8yRPd70OeLELxAA2LZ3wYZ9qy+FAVs3StD1KxaMmChAsk/ox8Nd38Sd6cyqy/Wb0qQvv+ioeWKfVI1/MBpq+xXBuYqniBexb++bcLt1ngYuGLhWXqneetfqZseV/yktemLreDPld6+/bxH4tVWfhcs7M04Sy+utMbD4W7QG6b5oNkv8Utx036WCzVnD7QR1nmg2nzlLpv3ozs1DpGfaL+Uy+HxTc/0Jsf/nv+fKNu0iV6/bbx1PWKP2mv1HfrvHUmbT4fVIwKkCxym+fpC63bnov+Q9/pEFLqZ6Xb9K18AxwPIIyK0uRXtVbbvWVpf631SWez+J6+k/zJ9ad/oR+rHpinLNf+ts6YPvNa9Fg2ae98mLg2NuWk8XyYKx9CjeyIPKf/Sl9W+U7TnzZru6x8aQLsaKO0BetWRZPusW/iwwUenLPvSX9Z8ZL6ZL+WPoTjpY2k/1yTV643x63iSqXXlZ1WMd42MvJFnj9jUXantBxSptSzBHdWupVxij4urycfk37aS9LE+5gbUU5VrlHpou2Tscy0rD3cpP5W+jKSh/0zaXEOmf4sZUZfwrVuxZ2RH08+rh3uTju1fJzHspOY15gPBk2zc43R92nbzE1GtuexyReNz64C59qx7+HDw3yQnDkG/Unm69Sn9FfOmVKfOD73TaKj0u0qz7CMUnZpd4wdtrXkOfmbsYK+o7Ljytd6DeceYiDN3LOkb0gfMPIPa3GCa73AQf/Ma9biaSUP8om23exAIBOBiNydBS8gqHTGY6VNma+j/ZR4V71RuLIfrs+ddhgP0l+lLlP/Kl9vfpoXppndJjKvpO5R1u0gfqsjzN13Wkch7RMvpulJe38d5r+fO04pLxM4o3fiabAcd9+ZoTMNbLP0cenAmQ7f0UFuyauhKpY+Yo/uCCLAwPxE312qmkwb8EJgJYE0Hhvg7XIGwajnkYBGAjIZeNSbyLjLzwyGmOskzDMJlKI/1ef8jzmbcwbfKz7qkL14oPzy4e4uwFSiW/zrnaR8aL2/aEU4m2PnogVY1bpKdXBVA0XNQL8W6wSmuheYal6vX4rSQAhP7bsngejm7mHtUPft3Qy6mgFrz0/Twzx268Siw6HqqKPD8+oi1fykZGbMUwduSGbtX8O+Cf0zTS8OL3pHgheHvu7Hp34AX7ReXDbZNF7Na9ff+vxS3a0OVw0kcnt330BLBvVU+1z6eMc48Z6AEfri0zjSgZ2t9tHqbjqw3ju/HQ4dSKPFCDDY7dsgU3eoOdYW+iGSGSS1vCWnA2wMIuzgzc6/duB2LstVPpC23fL/BmbqYK/GI9nhrLtNx58ECuwdnvpLZGag4qzvfCBnndYcGtvdI3zQv+nrgzpbPbc9or8XX+lXRJTkL3qWfYRBjwZezJ3KOjazA2JE64tryVW8ebTZz4eLZzDkDDISmEbgqesXh+k3v/v19P3H76dXr1914NC8h9U16jalTmkfb26mm483DUylTkzX1y+mF9e9Q9Ttze1081HAoN5lrPt1yd2C6ABCHX5Wxzf97hfyNL974nD7Hw24qpxI+isg05xLZHw5/Xv2fQDQCSDpTnV+YdAxFhDQebT7BvxzF7niBT3MG5rdHQRMVKeQDlDSPwNRmacaXKef7trGvYNtznqhn+KBu0o5V/WLTQTIso4zvnm/5E5UfBGK6JVcBYiyD5UMRaf4LLpaR6tZTzRu14MOyNI18r/2x6zPsVOK6bH/Zg6h7+xz1AXxzatX0x9988306uXL6Ve/+tVS31F3KY2vddzfKUY8Tn/7t387/fmf/3nj8zH37jBf+6cq7ou3Ahy622VVQzf/s55b5Ufc3/D7NoZ04lqAvSN4PnPNTs8MJp0BPQajmTbXJ5iLfTJXx2INn0mQTv/Ofa7Hy7zG+zzJ3vsldgLK/Z55lzlt7kVor6PfmdfnXiV9rLt6iZfSE+uW41TuQdJ/pIxGsmeOyrqR+VDpCGNo/m4Qpfcu3NP7Wq1J9qgObLI/X+uabksN5mda+pn1YO7LrEMnrhZ5e+49KEfSnnsY0XQau/oMVU7hnJt76ozRlnfl56tr0x5Sp3IdW/qX+/mKjuoz6yXtTWPxuQX9k2TFvfLWXtD8tD/dkmeum3Gi4jF9jOXk67i/Zj5P3V/2ZHM+S/pGeRhprPRtpIPmP22G+wn6Wl6bsTJ5nraR49BX0CY4Dn0rfZ/lxmcb1XPOkY7zc+4rK1lV61qzM66rui7rK/Qrlb0k30a+ZdEZvAjSn+XztOpayray6zXbT346bng9otnrYL2Q9lf5Od6fvtL0pF9mPpR2mHHD6zzdb52+hGZk3zkW7Sf9QzVvpScjvaQ8Mlf6XJ9c8aTyKVWOlflDyiR1iN8z5psf9sOM2xnX0j7WdLOyra3YZxpyHspnxIscO3XROu37kwfkQ/KW8YzrIk/JP+sf694efysPoL6O+J08yFyUuaR1kvsVfeZ9Ov1RpfNr/qmKn5aDaaLsmF9S96uY73EqfuVn9E1aJ3MK0pO6TZm3PTm6H3P+Ss9Hn23F9tFa7Sszxpl/3lPldeSvdZx1Bcbl9DcZY6n3mTPkelNX2ktZ1AF83huO7CvtIP2d//bPX/7yv+5nwz9HAfdrdw7sHNg5sHPgi+XAHjC/WNHvC985sHNg58DOgc/lwN/93T/M531OQVBZ9PW4WVgcFSVyg+vihDfC3DBz05zFUxduqwcxFWimekA5Ki4mr0ZFnywssWAgGjinizIssmQRPOkhD1lUJn1+WJsFNxYWDJYxDeYxiyvV+KfFFD3Mn9+sXihTFip8ST5ErfQkCzE6nNMP4Bz/ZSGI37Ewy7VZZ1gQ8/x8SO75KxvJ4mLSURXoqcv6vT201RumCzAVeTziYa51pJ+e1/IePZDxAz2vjTKqCm7VGnWdi6gswtGe6RtoK+Z3fjZ6mKzr/XAmdTh1mTbjwh8PNJjWigYWcNPmK/3Loh/t3zz2NfnQvioIVvpOesnzBBOxsEl5mF8G6VTrGvk38cP85U/T6fsq3+qDGbq2As2xkKv72xuR8RZkypEyp/+kfp36qmPXubyXIJNzY6L5aZmlXWXsSv6szZPr9JuwxRMewkw50L/nGPRnI59i/bTsrPvWsa14Xs0xWidtlPGdMrPt204q+6jitfmQtlP5MdLBvCH9WzVm6pplQ/2iHfl385n5CmXHuVJWlHnGIfOf13Ad9A9JO+fkAaoKTJW8qPyB4y9prGIU+VPFveQL16jf8yFa+qT0Ab7HfqzS2cr3WaaVnHKNKXM+WGSuQX9IG6DPo05Sf5OXVcyreMf7/ECP9l7FNPouzeNDaOnPrWsV/8wjx3fGI8uAulrFj8qX5Fymb82/ps+wro78Z2WPaT/Us8oueT3Hq/SfusDcqdLlHEvjVT6DMqxoX9OVtTEZZ6irHo+0pI6m7aVcqIvVwYf0Q+n/9Dd9ctJS61PvQuKtRhVf+FmOyfyHPKh8cjtsPndkIh9JV/qz1FFfy9ySvtd842HENdugTAxe4D7S66vo4uEBjpP+w77UflHf67Bx7kkpT9K86EWvRiz63sAT2ifOb93o4wvI0WEGuq8fxNfh+t7RovnaGYawdGSeAVUdiKDvdWDCXZ7nTszaw6njy9INqI/SwFRz5xj9ru87mKR3WmqHAAQmaS+eeGpgpQbmMdhk7tYy0gHmDuSjfbnWc9qVqvPHnxts1Xiubi1PTx1M1bryaK0GLj03utv1AjrNHW7mC3qnm/kgwwKyWDpnuZNS/9n+tQ5dD2296uxj4IdATNYzycpdckRXO9Ax863xegZrSS4C0LnXjvmtjj2dlrkTz9KBa+7k4wZlrUOSwBv9ZSamxV1yLLfWcWsGwUm6HbjSwVSPzwJ6PJ6Aqar8LvXWdp41Ksvy1McTTHXs/qEx8gBp7j/6OMdGaqe5g+sofeVHEUmfZ4qfZz2eAQaZe/Dv/nvXM4Nnrg6qC/V/zffouzlfU8coA8TU5abr/ukLlcw35/6sR1C/6ZvsL455yOV0fbieXr7QAfqr3mzrqXclUrckLfziQoCsGWzVjFx0qDZzBJ8pFrT/WicwM6x3x9C9AlIdrg/T7b26VT1ML172Dkx9SR3wpA5mAlPd3naQjfCfvWNSBxB9/Hgz3RhMdXffwHq9g59AiwJ+dsqOuj53dmqAr877T/In0WswZvHiqsydjjLtoJrWOWoGCzZwYQOtzF0D5658J3mrfKpAidLPg4CM7lI2d7oHWMX+WD87X9UyTl3IrpdYoM/dQUQ+yr6P8UTgCIFn/M965L2y9/bND9/fd183+zXfJ/CI6WHeadCWvs9aitao+wXQ0NgaVy+n0fz63HRL0M1XPT+3dek/Xa9rBHJyXHbsMziEOST12vmzPiNYSN3PXl0fpvfv37exf/e73y3ziEcaT53PXr18Pb1///X085//fPrmm2+iltN9Affdx/zz2I3O9tp5fHyZVvq6tE3KjbpX5Y1NHq3TYO/uWPlRy6zSfcvfNFQ5LOnp4f1oS5lrZ07P8Zi7MSY7D3Mtyz6MdYysM1RyP1n8Z/xBW/C4la+wj5W+S2+lx5Rd7rFHJFBOFb+sxynPrOvkvZwv5aK/uUeqfITBVLKD7CTHtZk+25VtjTn+mh6K7qpulPdQ7+i3Uo/JB+fWplHf+bOtOZmrU1fpg/P30TrPVb81mqpYn7pDP0ybMp30fVl3oJ5V9qWxU09yXfRPmfuQV8lP6if1prJryiX5rfc6VF2c7FMqHaKNj3Sukp99Ge1w5O/S/lJvRr6a41XrTj6mr7AMrAuMx5WPH+l22nLl5zMekRbfn/ox8hGUU8YJ8mHEV+oerxnZMenS3D8UTMX4tmXz1B9dK/5VPicP3Ve1QMp5zT48p/XB8h7xOOWQfpffU/6kZ+QTM6au+VjqyZrOrNnR2lq2ZEV+Wa8r3zfS75H/qMZI/a74Rz1L28oxq7hR+cGKxureKsakTKpcxD44dWOUy6UvW/MJ9MHph8xP08Q8hbU05grn6AOvSZmlHqRtVP5T4y21tTk/E61+npt5VeohfV7+nnHAsvCaSX/mTGu8qGL8mp2xDue9Ru6/kyaPZ//IM0lbcvoc2nMtle5bh5JHazY7ooH+rooba/NbV9KOM+59oiMqyODluGtzmL4qxuZ9f/VX/2U/G/77KON+786BnQM7B3YOfDEc2APmFyPqfaE7B3YO7BzYOfD7ckBgqlGB05vy3ATr71FxMh+isdiQhS4XAbPgz+t8yJPz8T5u2PkAbqtIlwVqb+yrogU37FUxLIu9fDjOwoaLNaMC+lrBxAX00UOGfPhYFRlSV8ijY9Hzsr3p2/yoCjG8ryoCVnNXBXW9JtkvXmOBM4swlY5nEZJFrqp4uVbkyuLqlg6s2Vw/tHnabiuLuSM5VPLgtVmEdAEv9c3XWd+yyOZipceuZEz70Pe2Q9r+WtGOhbJK32kzvNZvf/Y9lGXqne7TOD4g4wNZozcp+Xr6lzVZrsnNBUbzxtf6EEPydjRPFrazsJx2zYfMuQ595zdjpQ5ncZQ2tlVspf74d+scaeDDbOsJ5VgVqCvfefRF/fAf9YffWZ7kten6oWCq0Xycg/p6bvzNdaY/T1uiTTOGcr41vvi60dvIkm7ada4vY+kotuYBiKSPesSHsNS/c3ibMdgyY8zKvEB/m+dV/KK96HvzPw/up/6l7um+CuBUyS39S9poFTOTVwTiVXN4DPLMfBj5hHNjfvoY8pwxiOukv6vih8bwATXKs9J1ypF+0nRUuaiv08/q8E3GWK6J8cN+P0FSSYdpqA5AZAxMm7QeVnIa8d4PPNOe00bSd1Lf6Tuo7/kg0XSlHDKGpV5wnK24mH43daK63/lNxsf0W9TFkX1mLNqSmfma/sSy1M/cp1T+dKSHtAPSXPkKyrjSF9plypDrqPjE69OPbflw+iTmsKO4Qn+ke31gOv1U+kby59AAOesl4pw/41kl+0/8UjtAfjxoThnw2jykkTFN9/ka5gKMoRwj84tKJh6Te2ru8Sv+VXpcyZd+zr/roCvBVLzPNpo6zAMN5h3jqf0b7VK5ng7UOv93hxvHEvP26LMfGpjqSp12GlDqFJRvWz36LX/fX/4hYI8BybRnjWX6jkA3AXaupkMDcuBfA1J0NMXyE+CIIxhJ4KMOaOh87WAmz6MOUzqs3wFmT9P1pd7qr64N/TOBu7Q+y/a0y1Ufj6A8d6jpHZE6YKDLhH/3373f0BzusNR1rHcVcQca78c8lq/vuWm/1/Ny/tY/bFmrQGodLGfd6bppoKnBdTOo56QzHPcRfS2WeffFV9PF4WoSPk+NUBq46uqqyc066zxasjDiSwf1e+crgemsS3MntAUMMwPU5ptmTN4M7Oz7autyvogjfTJz+S3fzrjZwVRzh5p+Y/u6fXIswCxAKXdga2s3mHDuPjUr0wLEM5hKgMfrq0P7WqCm9l97g/0MVGxd3eZ59fvcyarb5mUDF6k7kztxWfcW+5gp1hjq+iTAi+Rjm354uJ8e7gQQVKcv2bbqWP3FNl1NOvCrUXAhmxQgqoOi+ocd6KT5dK+AQ4drgfKeWtezq+v+gqEOBOwgy6tLddiZmq3pM61DXY1aZ8LpogGpBLS6uRGwcQZfNnUwWPTYNUhd2KQULh01AOEMzOzzdT/i3ME+o9nD7EcswMbnU2ydF97oamCqq0OzJwEhZaf2u9Q5+mLN69rMKMelT29ybQdwe6dGdvGRHssPuQMV59YYAiTpetLCfJZ7C9Z8dL07TRkExbjq73WNvrdfYs2Gb1t3JyqNIX2zT+vd9voa3HFKY+v3d+/eLbzUfb4n8ynn48wJXB9xRyHp7our3i1L34kefSdavH8RmOqP/uiPp7/43/9y+slPfrJ01TrG8g6m0nwEa9p3OjYc6znHTg4Zmy2Daq+V/oh5ysnaO4LxE9lW/ixzD64h8x3mFkt+uXic046QuS7OnXKiH6Ws9HnmbKP8iTmW6cyxTpOD8V+2iWpu5oMEphh4xL1v7t0y9yV/sxbl76o9BffcW/brVeY+nHrG+OvrnWfJb9mvOLdwFznu/fSd+cF4O1oz9zu2U8qNulbZte5xrK70stpPeW3eD63ph9fqa7LelHKp5FTtZbZ0MPcsvD55meum/x7Jnf4p914eL2MFdfFcm+LaR7xK38P1cJ6RLEvbmPPZim+8PvWPPihlVPHdvDad1f6R9j/yW6N5yXPbGe2edpr8se7qetJAH0Bdsf3pvqznJB/Ni5QP6U25VjrD/WLaesaplDN5uaYnvm+ks8k36uwPAVNV8q7snbzy/s6xjj7QMmJ93PvI5PeIR5zf94z0KOPwlk5XY6fPW4t5GafX7qXeVbFh9Fll84wnSd9WTPD1le9JvdXfuZc+575zfWzypJJH5V8qf5Z6OqKTvEv55RiZH9AfbfnGtTi55l+0NtpGrp/5GfOZrBdv+aS0lYoXlY3muj0OcxLqjMFUroUlXSNZkkdcG22f9mZeMK6MeEC/6d8zf0098Vjc7+bzSftA+m2Pm7Ru6fDW92kra/q25ecytnvfmHZMvtF27ecrftOnpC6fkyN94ktasahebSVXfUbdGPmF//pf/8/9bPi5SrRft3Ng58DOgZ0DXzQH9oD5RYt/X/zOgZ0DOwd2DnwOB7bAVNUG1QWQqsA4ephWgQz4YCQLE543wVTctGdBNQtkIz5UhaSqSFg9ZMiHmFmY8eaehTPTwWINC0MsFGRRgvdqTBevs7ixHLLAG21Z7KgKsxV/NI7AVP0l1cc3444epJmXBi9UPMt5juO241LtaxdtqFOjYnNVXONbjkmrH2SfC6aiPNeKXsNiVBPM51hgvzbHq+Ze44dnrIrE5C/HZWGwKrpl4ZC6nzrr+22TXE+upVqHr+Hb7C1HyrMay4dPKjAV9Yl+i/bD4mElC9pq6ofuzQNx1jldS36kVowKhKSB8tRYCYQ4t/Bf2RWLzVXBOXWKftMySfoonyzCN99yOHzyplfzi/6Gvquy3coPU+dGB362LHPki7f82pqvyBihvwn4y4fE6d+qWDGiJ+nnoY5qbZRxynLEq7QX62vGcPKE8dDzUO5pd2v8ZIGfPipjYvI9fVSl37ZZ6revG/l80u4YTR/A+0kjfQPjX/qb9KVVrlTlYuZh5juZN6WcqVsp61F85hj0SVXe4O+TR56r4t1WjOQaTYvzLdoauyJoPoNPt/wCZSIfZr/Pg+h8GJo6Qz5Ufr+a3/SnHq/ZsWNEyrziXzVnxnzPzbzTdFHOpNHy417A31cPhrd4z3yh0s3ROtzlMvOIzIEyllRzVPxco5t2wvFES/Kg8nVcs3m3JsPM5ZK2HC99VmW/6YdIR+Uz0s+t6Ze+G+1ZRv7I8/vAdMop8wf62oMOyKMLbsWPnDd915rdHe+9mJ50iLcAblX0+j7aF/lIH0B5+KE4+Zi2W9FvHmUMTn+Vss98I3XW43JP70PgI72odFwHZFuXl7lzhXWEHSCYD2oMzSPglsE7BFN5b6Dr7BsFvHh+fmwdaASGGdkqedDFaVCO8vAOAhL4g/uKDk46Ap+0jNbFZgbmjHkxfzN3q1kO7qMzVPoRgaXUGaqBqR7uW3eoK3fOAkCCekEwlWVFYAFthvkS5UpZez+i7z2P+cyOMUfa9cKHDrbqh3A6DyudV+ccd7XS9bcLQOzx5FAS6RnljQRrnQKpOujjQiC054vp4bHXWJYDyh1tsByOJhDLOdvaXuSUnhl8NT+pMpDNvOFhYt7n8ZnL2+7XfHLn6QIh6tACAAernIm5mX4XHV2uHUjYee0972nt5qVAHxeXJyC6ziN3O4eHXUCMArOxy1HXD9noca/bv3deIVDRy+vrtpdc9hDuejYDXURyw230Pk4NLNXG0Povp6nHg7krcIsLT5M6anVQlIAn/bunGUx1eehtJdxdSnwQiE56JTq1bnVgEphK393e3rf/mj+7O+2k17oXtvV3IFnXvxlkMnfQ67Lu9t2BZXOHvAZCOwIzMwfLGJM5WKNboLfLq6l1phLorQApZs5lfaOO2lfk/Ud/qBcWTG0+A7F0zwJMFHJx/sf5rA/cp1T5J+fV9443WqM6T1l36cds2/JN+txgKOcUpt1gL9Gg79xx6v7+rvlZ6adka37oOoOp7Nu0Jo/jF/7Q5qo81GCudlCxxY0OzNA/fSYglWixH9c6f/7zX0x/+zf/10n64jV3sOmxvnq0NQMbj0AjKTjBjxyQvm6ttsJY6nv4U5aoDi059mguxhTrIH1BFU+XPE3rPp2qBHGlD2Wex/VY39PGur84Am9P84ZPc8HMpYLE1T+ZF63Rxr2odFO6ys8q+/bYHtdA+PQh5lfOr8+Zr+Z4WefyQpmn2mZzj+Rr6O9kA87v7FP4mefTmPYfPwRMxfxpjRfMA5cudvOzDfI7BZzfmW9VLpM5oMbKF0fleNXcley29NB5VnXdiFbaVso/9yepszlP7uPTzmyfW+tIH7Uljxz36Fs/9WNVLuirHrU3WNqE9k+P+dUR2D6ijzwe6YjHc40qfQ3jD31nyrbyD5Vfs13RLtLu07/aVrnOrHVRV5wHVHtkyib9iOelTDRn+u+Mw44vlU5zLZUNUTf8e8YTjlH5E/K58rVbdUFqJWUhPjAXSj1mjNfvmkd5UsqPfGUuarr8WeWHUq9SV1I2aZvW07yPOQb1uuJf6kyl16MxfO9aDE994hqoCyM/xRiXshzp5OfOoeud+2dOzzUmb+iztnIj8tD1AfqfKu6t8bXi3Vqsq3wkx7Ceul5h2k73o/3FF2t0VfZRxUr6+mXfig6ttD/fL1/pPcsaHcnX6lrae8YByjJ1zDzjmkxr1ZlqFJtS37le65V9ffqJzBVGY1X6xZwv7STX5jVKPm3/P7+8R/dlTCKf6Acr/0ufc44NZwwY+Yq1WEE56HfnV9Z38pr+M32scwnux8kPxtSRnNJ2M/b0IHN80c+aP1uLIRWfdjDVlvbs38ihvgkAACAASURBVO8c2Dmwc2DnwM6BzoEdTLVrws6BnQM7B3YO7Bw4kwN///f/WHamGhW9vCln8cWbaU05Kg5rI+9NOQsnuXFvgRwH0VyEy4cUWdjJYsBW8aIqPiXLsiBVFdtMr2l2QdmFDBbNWASviiBcexZcqgcKLG54/Vn0cwHd/KiKGCx06HCH3rib12chJdedRc2qGOLPTMPjUz9MlbJI3ar4kkWuUaGLxTLy9JyCt+nNhwOpsyeFIhVecThszQwrnp1TaButiTZA+VHXqnVXxU/KJO+hfFKm1pM1PVtbY3amSl5X9/phsg/XVEVC0cmH3anfWXis9Jc80VjWQR7upJ9KW0xdoPyTpyzq0rewMFzJgfIYzcd16Jq1Awa0c+q5+UUaUuYssjpuZIHaOpsxgfMmmIp6XhVWSduZYfDkspSh41oWitd8XsX7jGsVb017VZTm4ZBKt1Ku+ptgjy16U5b0u1VsrHzM6J6RD0n5jcYcxRP6Qt+b1+a6yFvrEnnrOM2YV/mdkf2t2SVp3PKrVbxao2PNFqlrjAdbck09Sx1Lnuf3jAecqzp0shYztuy48kfMxfS9aPOD4zwoNuJDZccEU+XBhtG6rHP0obSVyjZ56ORc+eWD4ZF9jXSAPtu5dx7yNl15gJB+mT7Tc/GwVOr2Wk4w8vHp58lbyzp995pfJY8rXazigvVK841kbBpIL/cF5+R8le9PGWa8XbNzX1v5zDVbS/31tZWv2oqBfLjrfGfk59NXct613M3XXTUQQf+L+lTZHWNKte+p+L7Qo8PLfZZlKZWup8zzoBj97sgveow8DGOfNMoVqbP21+RhJYMq36h8Jn3uAkiZDw1WepX8NyAqbWXtZRnaMxhM5YPsXiNzfn1mkIJe4tG61jQw1SlloxhrW7Gu0t7TPlkHubq4POmKtsZL84M5iOejjPw9wVHP2kuL1wKWNKDSEeziFbJblGkUmIqgYtPH/Q3p4dr4u+fQZz5MXM3n7x2r0n4X/dU6np+a4QrAcHd/v3QEo8RS35P+5PcnPmxWAIGpHjXdDFgRQKZde6G6lvb1cxcgAYvmz/uhG3VkMming6/a/xpyoLuCfnkHzVjfEkw1io+2UeYaVT5Q+WLVc1rnLSh5lYPk96ODq+Q19Uu0txehXApMJYDOQ+uspMU2MFV062vdr8wzAYWuZl4LsKSuRQIDAkRC+/LLal4cOkjn5EU+Auc9q3vYDNBrbwUSGEkdwARz7bJoXasOM5iq2b9AYo+T2pP1bmP9u3bfhQBIHcDklwx1mRwBFL1uJkDPy6Yr4oE6Vunnw/2x+5jjQtf5085U6obWujk1fTt2fmPOwtikMexjqeNpq4uNzn64z6OXmnSwovfXzI95OIz+0Dqa4Nb0hV1/Lhs4UT8lJ+qx6eV4/j7BVqRLMjDQ9Ai2Ox6QNihKh4B9H2OcwUryS/pcOuvuNtRnfe+DxKJdACZ91oGn99PD/D1zGIOu7JM1vmklqJe+K+Oc6WvXX15MhxmQpesU40Tr69evl25iuu4XP/8/pl/+8q+XTl9HP7BkKkvec1rLPLYv6/bV7SBzJP1t+6OPoo5kbDfPGX9bzUwxWD4dL9BKv6V7OY++t34xB6fPKnPo1mnuuJ4tvzdag9fC+M+YbD0b5TfOtRmXyNPqvtFntBvzifyjPvl77gnNV/O/yvsoO9JM+6h4mTnron2zr6/0pcpt9RnprOKeZWH/xzyIMcHXZX5WxUrSS/5Xey/qm/lsvumn8x/qctp9yso6RT0b0cRrEky1dg/jx+fo3Yhfld3lZ/qbvPFYGdfIx2rfVemq9TjXVfqDeWLa8w/hwZYcrS9pl63L6sqb9pJH9G+WdyWHXCv90Wbui70ZY3jyJXMA0mr/Zpn5Wto7faDtmf4r/QDvNV3VHjl5zHGYH1W8zL0LfVpenzZV6VDqJ+079ZT6uuU3k9dZ009fnPrpucVTxq3kefoxfe8Xm6R9MR/gd+Kp6SU/GFOqtfOe1NnK3qhjOTZ1LWOQ/qbfoZ9JPtPmKvrST1c6kz6e1yQfuM61sUY+K/VgzX9oDHekZU3ca7KNpt1bNszPKnmS77qHe4z0c+nTRvKv9DzXmHqaftPf00czP6INUL6jPEXXZF5j/coYZr3M9aeO2E7NtwpMlTpQ8ZT+uIqHFT+rdZLHSaufo1S+rxor6WaeV9mTx2DMqGwjfZf5oTGr59tcO/2F5zHPqxyFPoR+iHurUSyo5PBDcpCKBxljqPua1zxhfYD2kDbBtTFueJ6s79qOOJevzfiZ/Gnft47l42Pc59p28vOv/uq/7GfDf4iS7ffsHNg5sHNg58AXx4E9YH5xIt8XvHNg58DOgZ0DP5QD//AP/2MVTMUNdhYCWLDIwhPpYbEzr8uCdrUO3l8VIPP7LMZlkZ9Fh1FhxnSymKLP+HDYRRXyoSo6VGNx3izssAhifpj3fKDAh4wuJnEufcZi11qR8kiDDn7p4Eg/oFDRYv7xJw82mOZR0dRj6lDC4wymMm/Jy6rY57G5dsmEfGERb1SASV0eFf7Mw5GMRQcf8AtIpUNX+W+tiEbZjfhNnvp3Fgm3DhlUtmv5VXKm7Ea6yjFZ9NzSmYr3XlN1OGirKMsDLVn8TL5UD9VpF2s+jjzhgynOeaIL8xvNRr654mvqN4vNPmRUHWpIm9vSN+oz6U+Zpt6t0TzS+Sw420fS5rluXm8fy7FtL/nQmg+Afp+iNR8UHn2V3qCvQ3nHt+iv+bfkRRUr6T95ffpp8oP+rDpwQP0z73x/xrrK7keF8OrepHPEj7U4Qv2u4lPye+RbRvJmDMmHyeY/Y7p1kw8GTFfG6YxV5NHI3458QaULI1v0GMmbfKiXfDd9+QCL4/Ee+l3ygHKufHN1mCTlljHP35v/1sOR/xnpI2U00s8qp630p/pM438umKryYZZ3roP6wYe81I+te3igofIrW76pyq2cX4knBizwrcRpS15zxsa0d8p9zTbyupEftl7RT9KmKx9DOx7tdzIfSr3X9wT9jvSTfEqbWNPBUV5U6VG1xuo68ij1pPIxqYNcY8bGjDnpO0kP6eV9lZ5bliN6q3nate0g/acHhbfymfShVTyi/rQeKE/j5rRVLExfmD6YelLFFT/4Z3zLFwtkXlDFmzX7q/w8eb3lv6uxK30nGIq2QjAV79O63PXD/rLaF53Sp04f/cBub7rzqV6M5Jx8ZZwy/zmXvhfwRh1yzEPWPCp5Zh5R2Qd9Wu/w1MEX6oum/WcDosypahtvBtMIBMB9hMZxB6lGt7skz+MZbNHWPXewafT3RR7f2DyDhxpdravOYzusJVBM75z10Pb62h8/PYu+Tq9+b3tmd9Seu2G3jlX6vbdVadc9CJgyd7Oap587ROrzPmcbR8CYxw4S4VwLsmlWxkbrPH+fT/NcLm/IvXieAT/6aG6nImBN/1087Tp0fbhuNLYu2zOASh2NfJ3KKc3GWxeiDs6yjqSuVvtT2wFtMP3WyE8JSKWOSf6XPjVzWF83AnfyIA73H40P19eNH11Xuh6qFVQDdM2dqDqEqPNV1zZAz8PjdIUuU+0gurrHzV2iDte9A5VsyP5B17w4XE+vZoCJu1C248oCa3QFbX6/gameHucxn+YuUqoZyXd0EFfjrfRTh44uL5auVQJmacyM/5+C1NqqWscn0f3woG4wHVT2+CCN7GKXOgts5Y5sHVOl+y6nK61ToDIcek1/Q70R/7MjfMrnZE+slcydqfTCpG5ffU9reRj0Y3+bsce1Nu816HM/9dcX0929fO3Fohu+z3ro+Sw/fW5wpwGezrldyzTQyX5Un8uH6T7zwx1q3Onc8xo8Jb5aZw2+MK/FD4MhfI06jmn8jx8/Tg8PdyWYSnToOoKpRKNpydySft15sWOZaDKYSuvVP4Go2udXV21M/fzxj388/eVf/qwBqkSbr+127Efi7kLFR+THjkkNXHgwIPTT2qVGMn3cK1d7d+uA7YX36TPp3P3jw6JvFU9yPsZT2iF9WpVLPD0cQZXMfzhGtWfO2F/Nad2zDxyBT00j47Xvse6v5V35nXXG9mraRnmlfZv3hFUeWPHO45PuzLvW6B7xkPdUOaW+d03dsjENHpNr8O/sSmp7tr/gfrjal9HH5e/UxYrH1EHqCf2H926eO9dDGXLvzfia8iYfaYfn6lIl83PvTRlWOkq9d3zhfoG+z9eOfAHHr/Zr5F+ua6TbP2StvIdg4qxxUA9O7Kc3t/zkH/lS+Zo1Wa3ZLv1mXpd2YLtLWXGM9O0cg7aR60k6zK/U2/QZZpRzZOYklQ5SpzwWbY/2Rxv0taQ7hTTSO15He63WkrK1b/a1WUPh9fz9h4CpLLtzdCL9UWWr9EeMoVw37/P1Vc5g/0yfMfLJqWdVLEi+pny5/6bM7Ou9fvIs/VkVC1Lvlz35DCbmuCOfmTGxstOKLn420mOOrd9dN3DOzG52rCnQP9tuWHPKPSvlaVryfEDl51L+KRt/P+JJ6njl4ytfW8kp/UvlZ5lTkXbuwUiz9ZJ6lnqeMdD7FOcy1Zoq2affHsWQ5CXrERWf0w/arivbTV1OnopP9M+j673H1PfkT+oDfRJtjf6SNKQ9en7SRZ/M6+lDLE/6ovQPaXtJx0iuW/Iexf+MddSz9OdeV0W/56cMvF77AI/NuqL3Q2sxNXnUXjSErtupU9Rprlt0j/Rb9/z1X//Vfjb8cxVsv37nwM6BnQM7B75IDuwB84sU+77onQM7B3YO7Bz4IRwQmEr3uXDFwmM+eGPR1wWcLLjkpjYLwlnwHhUZ9PmomJzrzOv4QKoqBJv20RpYiEi+JE9YUPNceUDGRQAXYKpibRYdRsUBFpOy8JUPHzXmZ4Op5rfl8s3qWUBL2vR30rJVkO480aGs48P7LLBWuuVrKGOtm8WbqlhEmqui3Vqxy2NXD3dTT+fTaJ8Ud3L+LKblg6JRkYz3qeBd2Qn1mwUo6jv1LYta1XWed+0+jTMqgOf9LJRx/upwg9eQ6/LffkDj+SnLSof0vXWGc2/5LvpJFvCo+xWoL4u2FS+STus3Hz6tgalSD9aKi6MiMmUyiiXpC9ZiTtqZ/VEWqNOuPKZ9XepUFn+p4/lA8nNiovXHBX7L2J/T51D3qocOoxiVPOa9lY8gD/Oh1Uhfab/Vw4DKJvhwYMsPcw2UTepVxZf0s9XDVdo71ziKQxUfRjaWPoq65Huqh2Hpe+gHUx9tp+njt3RxLZca2bM/T5llDCQ/qoNfGQOqeGi/mTHgHL+Z9JBezmXec12V36eOUN+T55mHkI6RXx75QcqZPsFjck059ufGRd3Ph7wj/Uvemy7KiP5xxFdf7/u9JtmnD3iaJh8WtZ/02vR9PgzOnNfXrMXdc2JK+oW0Qf2dc1D2GZs8Z8Zv2s1IZ+k3KptP2zIPUocrG/dnzHHow/R7pcep57SR1I0tv1T54LQr6QTBZBUf0mfSziiPtCOOlQ9102dW9+qwsA7Ks0vBKD6M5LfmT0/irfZCxXnkKhZWn1Wxj/xPvbVe2BZ1v3nkn9a3tM0tuVff09dVftffV/6u8lWVH881cm3V+i3zyt5z/L4m2Uz/relG7EHX+LIAdooXjdAmSAvBVIxvVa6a+ps+K/WD37fxWrfnDlTSXrTjqGaA0LPe0tvt9FFgl7l10hFEIBPpwCaDkASAWvYdDQDVAScCWQk0RVBVn7cDRR4eHxvgQIec7x/Unad3oV74AtCWx9I9fQ2dNgO7RItBXR2E0tfWwCANrKCOVfpc4/fKxQKiEnCrdd+RUc7dotrP3kH64bEDtB4f9P3FdHl16GvT2A+9E5X+N0NlJoGkWufpp2l6eH5owJyXL142AI7mPAFT9RF7Nyp1O9LvksXl8VAt7ST3HZ+zl6FdUCf6gZcjmCrziJGuZ1xx7E/7o762l/BcqPvMrHsSYANT+RTxc+u6pOvUxenq+moS4EH8vzxcdbDZ/Cbph9ZlrYOaDnNXIwnXACX5c63tcDUDkJY3znc56/Prw9V0uL5qoBRB3T58/NBAfZpFQKqrK8m7z9n1oQOxWm1A/x2uWleqBtByt/EGiuuHfjoobAZjNZDgc9OjruMClXV76DxXh7AueLFnAUn55RzqRmV+XfbchX6cvtP2XcXbKlYvcbZbwHR1uJ4OV9etS4bl6Tjin86fPJd4bWASczjTyMOSS64yTdPtzX3TCXd/8sHNzFmaT5lBmKbX69O1BJ40n6LOZfNLizSfQXbsUq7fNS/rCAJa6DPSrfENUNLn+tvy0e/ufPjhw4dJ/wmwqu9Fg4Ebol/zCUxlYMcC8Cs6s1i+lFfTZ3Zbk64JBD7n1epMpX8+YKluWT/72c+mP/qjP56+fv+jhebjmDPoc2Yoc/w5+s3x4Qh2a0DEOPLPvJ76kTlp5k7VtQZTMW8hXfQvnHcrn8zcosVJxacZkFntD9by5pyPfm6xJ7wsaSu/s7ytdxrjh4KpdC9zOc6d/LMd25/zvjo3Ou3cWulpZbvmf6UTIz5zb5i0ZF2IsdBrsN3qXu9JZRu2Sccs+qYjaHDOBPFyJOZslb75sy1Z6zrL2TGd9X2vhTrrGmjmh7m3pk0xlo/2EmvxfS3PHX1XzcN1lHa4sUet+Jp5Rl6zZY+00VzL5/Kquj/BVCkny8aybj/dFrNgbq7Hf1d8OIf+kU9I+eR1W7IgnbavzDkq2Vivme+mLpOHjAm23/RdKWPmvf4ugYy8p7LDEW/5uX/nZ8ueq+jCnNfzbz77SPrzOvP1h4CpLCPydc3Gmf8zdnEcy4P+2H6cvGXsqer91IlzfBJpSH3k+ip9yNidc+daHD+9rlGMsL2TnpSTZZ06xjHN6yr+MI6OxliLCTmP7epzwFSMawRUkT8pH8b2kf+p1ra1/61izZr+jOzQ9PF7+t1K33SP9yeWK3Wf/kCfcw/Cv61faVccy9fTN1c+iHyu4l/Fr9Sjc8BU6UPsY9M2Kh6aLu4rzZuMdeYNc6Lq2VXyhbqk70Z6lNfRX9hP8V5en7GD+2fqYPIgeZQ0nOP/aONr+UHqVq6l0pH0p5RXnmtaA1Mxz97S1UUvB52p1vTKtkHdzt//5m/+ej8bfq5i7dftHNg5sHNg58AXzYE9YH7R4t8Xv3Ng58DOgZ0Dn8OBf/zH//ukM9WoUMlCDR+CVQUJFjeygOjxqwJHFvs0DkEyVUHbhQXS4bcqVcUl0saiRH7OQkNVAGRBSb9rnS5suMimv6tiOWnO31N2nHutSGQavGYfClgr1o948fzEt5ae/u7xs1A9KjhyPcnHfojt9K3glYypFy5aZaGab7Y1beaBaNgq2K8VbLJQxrV/su52xKb/qwo8OY/lbz2vvq/kpOsMpqoeMlXFdt3Dg4m8pipkUt9SD2kfqRNJ70iHWSz1/OfMmXab96Ru0lb1nfVCOpPrIO2+j8Vy8Tznqx4QWuc0X/WggHaRxWnqDmW7HMCaDxvSt1IP04eMfNto7aP7K3+Z83It5gt5IJrp+6tDE/SJ1pG0JxZ9uY6MTWtrye98bz7ktc6wgE7dSFur5qyK5pV/yHtpl5VtVHKv7Drp9Vi+nw/9RUPG7dRR+qmR7lUyoq9Y06eMFZVdps+q9HxEd+VTKz2i7SdfU09tq4xNqbfV3+foz8hWM/7wuowllkcVL8jLKhbmWv13JQPKPX3vWhxJv039yHGoR7rPNsvxGbd9vx/MSUb6LEHMlV8efUZ6KzmsxdfKn1X6a9+55cP9ffXwr7LVSp7pC8xXH/rTejS+gTOZs+h76lb1QJkyrXRutM5Kj5LnqXcj/7qm63ywm3Ln+P8ve2/bXElyXGkmCqhqNpvd4osovppIaSRbySQ2pfn/30fiaFa2f2Rn1shmF4B7gbUTESfzuac88t5qznxhZ0lNAJmRER7+ctzDMzyj0tXErAovzNPK5vfozRfOlW+9xXd43FlMMsPdygbY114xVWXHe7ZR4QftffbCP+d04S9fTleLqa75hErmtCP93uostGE+TrCs+p7pR+UjEteNC8Yw4p/ubQUyW/xprJvhAeXE8TLuyLnNbLOa355/0j1iisfJD2VkvE1+ccxqQ1efy3pQ0yik2k5gpk5T5y37XEem/0v8aPY+1oTsI7ExbWTP33m+bONrL2cXU+lEmHEi0vjaK/WCcXLyyXRah7jucFsWPqg9/ap+932eGMHiD9Hu51wI4QKJzA2dXnoBmMegn9I1j0HZsC3jMdown9XpSCr6UBHO8yjqOD+PMZfzcqcTq1q2ohfIvJ5fF9Glf+/evmsVXK2ISHVE4odOM/L/jYIin/ittq9NCfspRbYvbk4jT2nrifEVLnCOeTLV7PlK1yt/7r5rjDaPht5pgq2QqUNvK48bOYj7+4dFJ06pIE8FUq2oSbbZcjW9mE/8kj09PNx33r+8ttOl2vp9nCynwib9s76poE6X3rZCGhXOvG1FVToQ7P3j+zaennij4rbxX7edUcT34g+t9GKqJvHX7dSzfvqUC8R6vCMe9xOnui6qxkfFU01P2u+9XcPfV+n9VkzVdHnowdP5uZ9ghUJ653isA5YT9XsvDrpYx8nmdArR/dt2Elg79W3kqa7Fyi4UYnxH+2XBguer7h+fZCO9WMdF+e7D+OWY0gURXEcZw1iEZbywvbu9eayfPg1K4+qfZWMarC9eB4gW5tOo5y5wUiHVV199pd5a4Z1krcIsj6F2Oj3KJ/35pDbaSmVnlm0WU7WTNFEc4iIw9f+d73ynnUr1T//0T8tnn31veTn3Yi7rzuZPLguq6Cv9wSzZi4vO2tyiSIj85VxyHVnpIXMp+l0YcHrpBYuWl/tMP+Q5JA6Rh4xNiIVDsduhk/Tp6d/z7/Tn7nMWk34w5riQsSjx3PNkLvYWXCYtm3w/LH5K/lRySb+R87TN0JdQHlXMp/s8Ke9S1zY62SdpSzqNXead7xM/rEdef+inscZz8Psg0Wz6Zvz2GEn7NZ3L/jKXmOvitLGMlR1DGeOsT7QnXyPN1byu3b9V92yHiWEzG5jJf/b8nkyoG9TDfCbll3Mnn2lDt/LAz+wVUxFTLOemDyPmm42VfsIxcs496c45VbrrPhLfqmez/4qH1gX70cS7Kk6o8kHVek/jN1/hDzvgfcfeXDlH84BxQ2JerjM4b845fcTMxnJtmJhRYQhtuMJa0zTLqyXfZ/bAeMZtrumN7ks+etZyrjDYupB4TX/ONol1t+pkxXf3dRHnooBi5s+tH5TZno9P2SQtle0aw4lXM3szX2/JC7AP+mHq7zU7oU/Ngl/L27SQx47V+eGPSodTx6gbFT5Rv91f2mfi0J5sK/kkTXu+oJI3fa/6yjWPruW6TP1QN7hm8Zw5T/pYy4h0VzpKHUgMtA/Z863WmxxvT8fJn1nMl7SwP9tG8rTCKfI0i+FnmFBhDPWuwk3SO5ON+yW22V95LqSp8rupx7aNmYz2ru/5DPo76ibj5/Sx9DeVzyH+e/1mvjJHl2ub9KGVbrRsxM4ubvIt/XNiAfv/r//1X4694d9EuY5nDg4cHDg4cHDgW8eBw2F+60R+TPjgwMGBgwMHB74pB2bFVF5U82eVGMjkTyZ+Mql+LSnpRb/Hqr5wYppyge7EkV5y58adaj685oQAkyxMvuTi3c/q+rUXZUxq8OVYzmMmQ4+dtM2ScOahfvKlBOfD3y+Tiv6KcN8wkmNSPhzfG4GqZzLxtPJSb7rbV8Lr0K1KEuqaxspEdRZTkTYmjiudoXwoA/dhHa8SwpRN47c2AGE+ewlgPmsd2ktAkna1s45TRpWeWta65w0baddp21XCrdJPJrFyrpX88mWwZVMlphNLOH4mS9OuqpckpvXaRvpMtHIeejFvuyJfTRsTqvkyIHUv+VnxL7EliwiTD+TZHr+o86nDezaSMp1hE22OOKf5JG5xk29uHuD88rnU4cS0Ga7s4ewsyc6kc/L1lnEqHJ35wuzP7WZ2PptP4r35lTZIPb6ms5W97yW5q7E43uzZyhaqhDzpoZ5VtjXDRj9X0VJ9Ca+Sm2Vjf0veW6f3sL2SYaVXVR8VruzRSLupcIDXSFe+sNa4yX/2TX2dbVxIfdLfVczneTOW4O/EycRiFs1yg7hjieT9NZxOu6JMZs9W85/5S/aROnANa8jPbJv4aflUmE4c3iumMp4TW9gf43DqT+rNjBfsN3EjfXyl1zNflvEOMbbSh/QLM/uq4vu0sdw4kPZWYazHpx+q8CzjgfTPlW7NnpnZRfo//Z0FpHvPVv4t+0x7Jr9TVyp6LuU+jgMZm8c5fmVP1/B0zzfdUkyVdif6c73iOc1iAbU3j/iTmGie8T7HuobdtAlhwDUZ5P29QtW0H/PUWEN+ZA6Bdm9/a35wHaU+vRHjw9hnFFDgdGTaSmLJLC5K2XHd5HttO3uvW/hgsw3lTL0g7YlV+YxpbTwdp0epAMTXiR0ssrt4DoUV6WMrnXJBgzFZbbyh2Tz3Gt1FEonXbueTZlgUpblY91VAoxOySAd56ee4HvbYpIV+O2lra0KdI/XmfpxycV5UTKWTqxov27ECvWBKhRQqXjjrFDDlf+76xk/RqIKfRudaTKXTmvoRYTqZqmc8Xpe7+zdtc20vvOnFNtoEzs2lOd/ZZh3qx4f6qJOpepFF+hniZoVpOZ7X6JYNfWLj7Xqqec87+QQn8902z6IRzVHyY1+NFrGsFTv1ogvbg06W0j+dLNX6x6kkvZBJet9jSBVSffLJu+VBp3PpJCkb4V0/aUylXzpMq9HVTiPTSWtdniqkUh8qTjw/Py+ns/oeJ5Q1VvbYV/ry9u27Rr/IVqHL+Sz69bcKU3ph1foVZxRTrfirQp6X8/L+8bHpkP6xGNGyER+4HkmZpT/whqYLXGk8vV/uWgHY9iEj6yDxkzYi3fz888/HPMfpdeMEvCxWFP29wOyunVAnXnHzJXHJumGM8MdqLG/TyPyij/hvnAAAIABJREFU+Wb7EO0qLvre9763fhzBOiUZqk/9rWIoj22s0LxsGx6bJ0r1ufTTWV1M1XRinGinIiT9p39qIzoeHx+bHuRJXpRD15fhFEYBHe2iF969LC/Pz61Ayyd7iW71r0Kqn/70p8tvfvObxt//+f/+r0UnVamd7bTLsml5o4/+fj0QrRUWbydTzYqpiAWMjxzTE0t8P/WxXRfmuRBy2Db7oNwZf7gwLbGuiqX83EPDoF7gSewnrbf+nnFz5auTB1UsQEyvYs9r9CTmWp+rOSbm81nfo0+mXWbsVM0tcV1/uyiPNppzytgv52Cbs15QJ9JPeCMviyMdQ6of+xf91LMszE8cmvHe9uT2mQch79Om0+bTDjl30+eYpYrVqFOWIe26mkP6iVvnnX3ZR/A6+67GmY2d9ph2bX+RfsBjM6ZNnl/i3IaxqcN/Ch/I+9nagG3afHsZ7tTEK/skn2jPxKNqXmnX5tE1WsnfClNsm6bVdkdeVnrCjda0o8T+anzbX5WLTRqpR7an9FHEH/oY6pTxoqJnxhf1tYfpeS//ntlxYkji0UwXqDvs+9b2XpPoWRekZsyYslTfXHNT3yosnOFh2k7afcogeWkaKvyhX0m+kEbyL+2pwsbkq/rmmnQPb6i3zJmmf8gxkl6239NT06Z5VcVUtBGPKb553V/5Ico6MdkfHKh8f2KH55RYlbK85vcqXKzAlzxMP2S5G9M4b398If1wxTu3cX+zDwQROxOnSCdzYumLct6VDVS6kTKj/tPONZ79MvUn8Wamf7rutWUW3VQ4RTyxHu31vefDco70uaQ/5ZW2m3F8ZQ8z/M1xqjXUtfmlzhGfZnOir8t1PvGdup5xGHUr80PEXNJAbK5wfY1NWi72w397fpP2mrbrv49iqgr1jmsHBw4OHBw4OHBwoPC5B1MODhwcODhwcODgwMGB2zjwH//xf7eTqXLjRpWQyOSKEwwcicnWfJno5zMJxoV3JpCqBDoTirnQ1hh9Q0M/eaBKNu5xJp+pFuvJGya2yEu1473k8SzhUNFnvjDxkkl1bl67lmisEpN93P4l0/Z/2ICTSZDsP79UVb0I/ZAmJU8uT6aaycb0ekNJJn+qYionmCwT6mvqUNKWCdE9XWLbthFnfAm8sgtfS/6TX9csNxN9Fa9T98wDvmi+lgSmfu69TOBcaP9Muvq6N8Vw05gT9BqjShKnHibvnMRjOyYOualI1/NlBe25whPrjZ71hpvqJaCTkOab7Z2bfiodrJKATGh6LL+4TB6b/tmLq9SnxNjcHEDbmPkBYzlfNphm6xrpSRxkv+Rl1R/Hop1W+Jm6cc2WeJ800telfGjDM33JcasEd/oK68asbaU7iTHpr5g0Tz2nvnJO5PHMT/C67bzikxPuGQukDiYuVr4neX0L/5IfxEXiX2U7iaHWCep38vTWeVY2mbpPec/kc+t4e3HQTL8rHU4dTL85w7dsV8nSdNCXs7/UmVnMSjuy/tFn0l/MXmTt2XVi0AxjKiy6xuvEtKSj4luFAYnhFf9t/3qe/p125TaVv+amUz1Dn+U+6fuqGGeG16SfPEl7vgXvs68ZZiYGVXhJzKA+WucSFzMmcbtrL1AZu/KZjCmSxgpXUheu6TZxaOZzku/kyx4fZ7Yy47V5nLHEbAz2s9GuTfB9q//ev9mccqyU8QVGtYKLy43SHJM4TDmwUCF5Qbuhbc7W13reNHo8xgHsI1/Ccy7uR324IJWYyzHcljaRa/cZ5tOmvTk2/bF5wo0VukbekB/us9pk0Nu5mEqFAeM0jn4uTF8B4yvybU7ttBxhXP9ghgo92loZRTSNd6MApD2/nlDWi0M6bzxu49iqGn28bWxvNqGu9Q3wvQ8+258b+r3S2ouD+uFA48Qg0Gq81ri9QKgXSPC/9XojftNirdnb6UGj8EPPqgikFVOdzv2Epigea0VJ57Heb6e39efV3sUO7dShVgy25QXUka6350fxhmk3rSymsry5edPPpe76+rppWXMa47d7537CVjuB6tzlv85tnLSkv19OL33+L6fl9dTpP4sHrYhOpwH1E5lUYKM+Ws5DX3xf+sbDJj/Z2P39uv7t/BmnJY3Ti3osc1/i2Cqe0b915M1dL6b64F9X9ck/bTrvY+mnyBU9KiA5S4bamD5OZxLdo/apF26geMHxQPpM53BasdIowkvcrnCIGijza9gmHr6e24lTp9O52/LyutwP2u8fdC6cbEAYJv62c7J6wZTmME7OanIZRXCiT7JQ+66jvXhG493f95OOpHvSW/WjYirHQo+Po+jq7q7bQivS6nalf2fpypmFh68DS9qhZquZ2f41J19dC4qUXxoY0LGs41n6Fv7dlbELXIVUd6NAzTzd1mnm0Vb4KRvQ2CoUoj/ei7+tXFJvn7ZFH8FYsetQ13fmNNl/tuczaudCJBZX6JqLi4QRX3/9dZuu5upx3M8qzzdv2jMNFwfe6Bn1qyKmx8f3yyfvug6oT23uy5Op3r9/39pWX1FPm7Ced93qBXwuqnQxlfju03ZM789+9rNWTPWrX/2q6dP/+p//Xyt2E+384E/XjQ3/L9cB/ZRG/evFSi4A/LDIzrpEwLAdp+3u6WHzmyM/OouF0g+pnWVySf+lzlO/1E6n0z2gaDDj9Rn60Teaxio2JE9IVzV/05Y6PaNhdr3K51TxKGWyd3/GTz1fxXrU14o3PKUg8YHxX/KL89U945H5xpyt+1H/zmfbh+tnFlNx03Ni4gcYWTCemOT5p85fkyPnzra8bgwwFla6Uq0bL2PEy+2oqbfmJ/l7jfa0ef+dfVdjebzZnJN260WlR+Q5YwqPkfpVjZ1zNc9nc5rRzb5nuJI44Kh2xqfUhYrWW67N5k29Sl5eG5s0c51FH+k2lU157Fk/iUNc19kOUvdnNjUbgzJOmZHmPWyq+vC1fH/wMXZ1TVf3sNP3Kn6YF7fMKW1A81Fc4LjMayvGMLxGf1DZdWIm6TZ9lRw4h9Qt++r0H9a3tN/0WekbKz5XY3ysbPdwhD6lshPeTx76HosekhdJq+dsn1nlkSqcEW+sCzPbS1w0ffygGeVZycfP2O5nvJ75tqp9+otsM8vHVnqZ+TjaVuJY8sn2ku+kPVfbFm2R98ybGdbMfMtMB2a4k3PMcTWO30d7XZpyTVoq2+I8iMm2U9NHvl3T78pGKp2bxX60d+pg0mqaNN6eDSUfKsypYpfE4wpDzDPSkv7gFjlk/tl6mHH4DBdmsqccK7u88E/rbqAtf03sY1/kV+JE0vKv//rba6n/PwXOj2cPDhwcODhwcODgwJ8NBw6H+WcjymMiBwcODhwcODjwf5oD/+N//OduMZUXs1WSaJbgNc1eiO8tfPOFA5MD+n2WQN9LILuYigmOKolazYk0MwF3segvvujKtpkY8z2+eMgkAf+uZJ4vFDLpqjGqYqpMBFdJxQs+tHdxegH/YTi1l0DN5Eu+DKleDOrrzdr8UvFiljDzC3x/Bdvzq5KT1cvgTO7MdLhKQKWuplybvuor09hQdKv9Jm+rpGjVxnyn3TixRl227pFPTNZZn3SNOqM+eG8v6Zdz9bNO2uu+kur+T32pb3+V2Jt2bnlpRv5ksjmTsjlevuSv9I/90/b1rHmetkQbMB/Ndz+3NxbtsEpmzr7umGN5jEzweh6ev/WEm34qXN3TRX55j8lmv3Txs8SmTFBT3vlyzn2SZveZydX0M7fantvxhVTaQ+JzxZO98RJ3cj62udQty5ZzNi0VHiTm8UVHJp2ND/liprIP6mbSkjhimqmHGQvQRq9hnfWjwmr61CqWIP/M46QldZW2l3O1XlS+PPlJe6t0I/XVm+A4D/pR2rn7ziLiGV9nekXZJY0zrKcuc7yZH6fueIy0B7ap4jb3zfGoz5ZH5aNnvpV+7lasSIyu5kH9T6yq7IhjJ6aRXxWNaTvuf0YX+yOfieNp/+prVkylPojZ+cKRm+BSl2/Fy73YqPLT7pd0JWbe2if9IXVrFluS/+kzrBfkUUVH2pT+dtzLeIJzJ23XsCbvp31e45vH5fjGvurezF/M8CbxxfjsGCpPjpjpEXmrM2G8pKn8zZ4e7fEz5adN5C/j1BLiQNox5aWxq5fZ9EOJ/fRlyXPyO9ez9F/+PTHKc7JeWPcq/0MdTz1KndzDStNgnKkwKGnX2BnjVjZH27+koRdRVWOl77PdmRfEsrUYB3bq521LlU9I+yXt1vkZ5n/A61aa04tEVN2ScbTHzw+wGL+reJT+dc+fmFav4yhL00kemZf+iAbXf4yrWn5geWnFVPzghnVfNOl3nmqTRVS2LeJmYnejt/VzXk5PT65TacU1vZhKp1T1YjAVSfXinF5Qp0KZ09PzKPjqRT1qd2qnWakKqZ9G0Ip8WkHWy9LO6tEmfxXXqIBn5JNy/ZQxpm05dfxDDNo2ozQ67+6vnv6dMUh+rVy08OQxY1PTq6Z5/TQiFVPRB1ZrUD+rMarY27rmfoz7WxyiQ3u2jyX1YshRhHfBy06d5fvwoAKxntdSsdXDfT/paVRWjlzU5mvVvsngrCKtc5vfJ5+ooEiFBv2EIP3+9uHdWgCjYirrZ9fL87rprOmSTjs7nVshjm2x8aidOvXQC01w4ivjsip3wy97M1bZixtdTEVsspz4USTajPqW3zVe0l9ZnomZ7RS2UUcoetyf+ePiIa7xPV/bRPVMrmn9YSW15QlGKsD55JNP1tNpVExlWolHnJNocdGY2khO+qe5u2jzi88/a37HBVM+3Uo/dYqUxtE9+gjz2nPNGNC2zfyYjq17PZ/Wgi0XWmmcv/7rv15+8pOfLD/4wQ+aPv3h91+1k7lcTKU5SV/7OPvFVJZtl9+GR7ZD4o79iPp30UrGyJVfZixw93DfeMq4gz6aY1hXfOJR5avNZ+u8cePdw9v1w1aVn0/M47gb1mx5cI5NOXLcWZyXc6IPq3z87JrH9RwZQyQP2UfyOunJGCnvZyxQzb/h6n33NYzVks++X/HNOEGdsw93e93zNRce0u+vRac7m79TZ9OHkq8Za1U8N//4s+Kx76fO5vUP4jsXwo6fM/kn3alHjDUqGq7pYmJ8pWPX+kgemU+0r/yoAmMAYolxlfbkOSYPK7pybWNasm3GvxnXUx6mRX3QTnS4qUvdUocSN6q/9+K8Gc9zLZcxJWnkmB/48njnmTFapY/JM/K2+6f+npF4QRvndfIr45w9vsxooI5c+CbEXpWeVrjodn7HUdGTelXJ/5bnsh/Ob48POd5M/xLHHPM5N637xniNx3d7M1rSNjwG+e421TU+z/vUeeq5rtNf5XgzzCL9lT3P5FPhvPX7GsamLl/zNaY97YFxL3V7D4uNBdW8eI00Jl88Vs4j9ZTv/271GTP8viaHvTnPeJO6m7iZdsH7GZNmW8rMfsP+rcK41JnUZepz+om0g4oXe7GN++bahTLOtZpwIYupKh1NLDWdjGdnNmt7Zh+34JfbU4/4u2XOtVjqB2nKmJQ0XLPzPZ28BfdzvpSD7jEeSf1IOjnH9NuJK6LNtpt6s4cbpGfPXomd/Ysw27ow55x+2rZzDTN/+9vfHHvD9xTwuHdw4ODAwYGDAwcHBgcOh3mowsGBgwMHBw4OHBy4kQP/+Z//Tyum8oI8kw1e7HLRy+QDEye5qGWy3AvqKmGSSXXSwoU4kzpMfnGqauMEby6+OQe+pNfv3DzipEkm1DLxwMRTJteqe3yRkcnHawkH843tqkRPleRjEirHyeRo/zL3VkyVPFdflVxVwEY+Vi99M1GjjVJ+vVQlYysVtmz8VSS/ZJsVUzmpk/riRAz1N5OilZ57fCfP1A9f5PpcL9KePL/2N21u1g/5ZVpEPzeJJE90jzbhvjnvKpl2I5R80Ex0qW9vdnFizl/ztQz8ZXL95FdFs8NZItwvRJmY9pjqw5t2zDNu8J7p3SzhqPlU+MDELBPRxBmORTutMFb3U9coW9u0xzVmasOPr/GlV8qaWKQNR1UyOHlAOm0b14qpPC77nyWo1Tbt1Tzw/HIzqPmUes12t+qv7cW84cau7N/0zPxQjpntTB9tjzInRqRfJS3UI9PkPvVTm5D8dW7bovujfrHPKsFe+e3Kr9B3mwecV8YL7KPCuuQ7+ULb0ripC9RfY6PaVC+y+FLYeKKfxIrKhujn+bIlX27k3FKGwittwMu4IV9qpWz8EtW2mbEccaLyZ5THjP+2S/vaSjf3/MYt+kv680vSVbyR2GRdSGxOX0odSZ2ucCJf6Fi/1dZ0Eds4V/5uLK6wnnZCH5Fjk+/ZTyXHWXvywLRzYy/xI/WR8bWLWojZ1LGM45OeGS5XmMoxyK9ZHxrbejTjb4Vflb5Q1n6G2FNhGu2ONIqutMOZPdHWvcnW46bfqHhW+azUE/OV9pRxCmPdnKufy0LkmX5W8uJ4lIlxx7G+41efUrCnP9mPiqm81ki7SplXcU/qCvl9Ib9xRlDGqomP1A/6bc4p4z/zw7K3HuW6hTabGEX/kDpc6Yv9Kl+oE9fymcoWqniFcQv5bz3iZn3fN5/okxNvUifoDy7xp+sDMcoyomx5X/zKIhPjIfGTWO/1QjXfSg/JP/rbCiNy3aaSFp220w6S0pEw45+fzbWIrrughZjP35MnM2xmQZQxLjdWuy/HofkMdbP9vqhA5txOpXo+nZbn56cV0ylXF/kofnKf1gvKhzkDj9XmM84jOz0/L49fv2+FLY1nw4eomOvx/VMbX8VPjW8qfnl4aPs/fLpWK5Y5j5OMcKqUntE8WpGV7qsg616FKXfLczvtScU6fZutf5pW0un7aU/UjQ98bCtm2V6NzbC2ihUcB3vcKrfQfMOdTq5SPKQTsN40eZlurs3TBnSPPs5+lrhmPuiafKDWquL56flpLVpSoZN127FN149+CpV14PH9100Oum5/qtNr+hy6vPWvbQ570Hj37VQqFVPJtnQC1aeffrfZltbZf/jqq1YcpaKVt2+lC73AxnbrQirGmfp2kE51I0Y3PXojXZBuie7+n+Zi/GXMRn9RxVS7+qD5Pbxd3oxCtsTyHNtjmS/ms3XWGMI1lfVF85TdtoPVxqbpi3mPk9h0zYVL3pxHzOLazAVF3uSre8o9GnOcP9LfWhupMMp9//GPf1z5aRkplrB+GN9dgKV+e8Fc78u6+J1P9MzLohOopCsu9NFzKmjSdT2rOaReUj9TTrYVz6F9mOm155s8joq1NMbf/M3fLD/60Y+aHrVTAs+vrZBLbTX2Zksqbtl06XLN00+mEh1dfpcnU1kHc+1ineGpXMQkrtcybtKATfd8GuSwubR9+nz17YK1jHVyLPoYF1MRY1LfGYdpHMvYG0Rph84h0C/nejNxPP026WchZMYts78zR1XNh+tRxhOUBems4h7Lc7beYGya/ihjJsYhbOvr5jnnXK0j2Y/HcDEVcYnFVN0+us82nn6gkxh4xhfykTxP/SHOEafdr/XcOJD9krZsS11ijFbpCsezLbFdjn+r/rFdjrE3zjWfZJ5e+Mo4KdW8rWyOfpJ0pD0mD+y/iDfVvFJvvW7mc7QVy/FiDdeP01xJqGhLf17pSSWDPZqpY/Slqbszu0iMSXu3jXF9YX9ctTXPODfGGdT77Dtp3NMr8iRtJ3V15kdmtlXpq3E3ZZhyJl30rfkc5Tazu4yrkt7kwZ4v9PhpZ/Z7lgtpZiF76nzyvPLd9K/Ux8quaON7esVnSZPpoT5Xvs/Pk17b8UwfqjWz1xgzDEp+k74Zhs36ypOfKOfEvLT7qu1Mh+lHPWfqS9p04tKejqduJq/Jr2pOKfeZrCrekieMPRInclziQOZrMhYwxtnn2I7Sl2fsk9hY8SXtIWOUCj9mbShj42/akZ71e/t8Zz/zRYndxFzP0X41/W1ls5V8cwxiaOp56m3qRbYnBqRPZC7DY850fabXM4yv+JnrEsYjFY7yWhU7piwqn1/xknOlzIgNFT84pxWD20dlenxkfUgdvYb7Fc9/85t/OvaGz4zluH5w4ODAwYGDAwcHwIHDYR7qcHDg4MDBgYMDBwdu5IBOpuIi+fJla79TJSFnyRsvfjPxtdfH7OVfJjNmic9MQmQCubqfCQUnuJwMzOQCeTRLhpDePf5UCQjyOfuvkp3VWOZjlYBw/0zGVsm0RveiTS6diuRlJtr1t9poc4l4mi+63EcmZ3rv7ZvN63T3EmjJT27socyY1PLLHQ3AjV2cl+fHxLlpZTGS+Zc05vxetVEGGwSY3JnZREVP2hFtJO2Acuc8mMz19XwpQD2a6gM2wlSwMkueany+YLScuFFBz3KzLF/U3Ahh65exmkaNgjLrB8ckBlV9V4m4fEkyk7+fpc7YNsyDqn/aIzEmx3Ff1DfiiK8rwV3ZqNtSHk7AekOCx0iMoH6aH06gM4mb+lbponXCYyResL/UefomyzVxwTxmAV9ia4VptO/cyJvYP/Mvuu7xSTvtPunjC+iZrjqxzLlWL3/djnyXbFlMleORj7SJSt+ID5XN54Zr6k1iX/rAytckPfmM50s8rPw2+ZJ6kzyzHvBlBfunLlR6ZP/jF2szDEt+tI24p1NrnnLOMSkHbzL7wA+NjSjUffc70/+UAZ8lhtHOK/zKOaeupM2m/6PtVnZe9Z8+kVhvTLF9VvRXcp3hdcqO7dJG/Lc3m+ZcKztKvEqcz/Fo75VdJX5Rx4xT3BxLXaI9sB+NmTEV+3Uf6R9m9nDLHNM2KOPECvGVBdXpT6/xmHKkP/WYyXPrVtpDhXuM12b8ILbpd27MIIaTb3wJn7o7s1PPk/PJDT57m4Rmdkf/kWvKxNMZHjBWYcGB6Mk4q4o1Nl/gIzJ6gcnHYBZ9emJp9bfC/7FXfnes9Lu5yW1P1xnLq59KHxxXpU5Q3ikX02Sd8n1dt28nllY0Es/sA2cxBuVgfU2/y/5sE4zP9uy6sr3NLsZpQdiwmfOxrlg2mk8WYpsm8yzXjOZX0lLFHYmfiYkpF2JUv/e6jDNIuhKub0T6Gr2f3jNO6mnFwNpg7IIWnUjS++i0vbaikb7pvfeuzf3a7NDn0ouQXIRyVtHTOIlHDzSZt1Mqeg2j7uvnm/v+gY1WgHTuJ/e0k38ugFA0yE419rkVMKnvp+fH9UQf65SLwVyMrkIC5SK4UYnyc5x1gVt92suziie+7gUSmqvm2Gh8fl7ev39cnlRMddIHSfopTCq2ER1tDiqWEp0jjjs99yIpzbvzsfNTcznr97s3TUTt1CudZtUKrraT0hqPUGRlPLXMM85IP7LazVpIZbn1+HKW3zLfMhZNXaOet7K319fl/v7dWkzl+SQOcR7po9LPki/qR7bXC1fulvNJJwZ1Xc1TqZqursVUXbii572Lqe5UCHffP7IiHcUGHj7bikvOL/0ULBUq3mv8TxbleMSf94/vmz7oNC6ddCWDkO614iGdUDgKRqzctpv2t3RIhVM6HUsnPi16Vn11rCVuZ6xCHajWKakL5HPDchXO3D9c5GZmftxjWY6JW/YNppmxgnT96fF5LUCkzdqHG2NZWJmxMv0Ux7GO+fQo9cVnm3zHaVouujIvHb9q/dTstmHXqfG9F+x1v6piKj27xTOv7UQz3TPO+KMC0s3PPvusFVP5ZCrz3nGEP35Bv23emnbnx96qUOvhvtGl9qLrhz/84fKLX/yiFVJ997vf7TQ0LHq35h7oc3ohVfcK5jV9qq9vdG2FfuZV5misAyxasWytj/mMbVtY0fAPxaNp9+QZ+abriYm0E9pF04U3963odS/eS788wy31V8WYtK3ZOGxDXc5cbNot/874yPRUNDlWo7wTa0kr9YH8oI4mPtDO6U8q/1TNg9fMc1+zPrBNRaOuZXGZY87MHa76N8nN72Es6alknP6Utka/7mdpIx7XfKPt0kennu3p9DQWwLu8Sm+tL5UeJo7NZJp02T+k/lWy5bO5pjEOJM6Q1zNbrGjyc2mDFTZSNzY/cPlujPJLXfUYbfX5DXYpWf8oA+JIZdvkV6UPOc/EwZm8Eh/8N2M12nHqCW0pcZ400X65Dq10tKLdfflZ+qNKVhWGzXwL6bQvFF1VniR1z2ObL1lQW/E9n6nwMfGr8vXWXfZHXHcfqW/kuflk+tNO3UfGr+kXrJ9pW9Xc6OMq3SK2k9/Ui/QHe1hHTEm/l/RZ/ikj9cF3ZMZ10l/5NNpEReMMn3J+5HeF1Z6HnrvWNnla4WzqTLbJPEjlYypbmdGeeuO/K32c4RHH0++VztImqBe0d+pA1b7Sp4v1M3JQiWWV3czGSBmkzlU8r3xDXsuYxHrpdRM/YFH5lco/zfia9pa8I4alXGe4mDyscC71NWVqeSfWpLzI82s+lBhKfZ5hU8p3b17uj22M3cwzVbygf5zp2gxnTWP67JRV6on+7nmJDY+q2Jk8MOYRe60f1OEvv/znbxB13WItR5uDAwcHDg4cHDg48OfFgcNh/nnJ85jNwYGDAwcHDg78H+TA7373H+3tKZNqey/8uMBdv6A5EnJV0pOJAY1R9Z0JRCZF/NXRTEzkMzlOLqozgZyJO47JBXv1OxMfTDxkIqVKImUClQm8WfKFz2QCJelmoiS/0OhnuRlN15xk2TZmjK9bx0Yzzjtf9M2SvJkMoyrry9N9w9Tll3rNB81FtFo/uaGP8uSLknwJ45er2ixgHeHL20yokr8s+jGP3J56bL40G9KmqPP2VXDON2Xl55y4M33UqQ9l0zcG8aVxlQSmHnCOLpzhWLQd8tW0U9aV7lcJVMo94avS82v6k0lL/s0EnnXG8zD/+DN1kmPnXN2f9dAbZ1JvyCv1Qd3xpu7EnLTrSleYlMyXe7nBWHOkXuScrWfWH/edm7fYjvLW736GenRh0/E1UdqJ6PHmR8/dvCKeEw/0O/nnOVkOqUveDCi/4U1Qs5cktFv7JmIDsZ8Ff4lHxAzTZzrsh0yn8UmboHITpfrUx+2CAAAgAElEQVRNzKasjHPEO/K+wjX3t6d7aaueQ8qV/j3xRc/wlCQ/W8UEM5+aOJTj+751xv7WPsxyIc7O7DTnnPzxfeoX6a50vuJj6if5UWFe+ohrMUT1RcrE9sRf4wZx6pq80o4rXtyiY4lxiS/EGN9L7K+esU0kT2mbnIOupx3R1qxL1Ut4xhLpL1PfPCa/3ljhPvsh/uUGjeQ7abY9pH2lXXF84xOfJX+JW6mL1FWOQTsgPyo5pm5WdpfxTo6bumm858lU12yX/sh+lDKhLzXP/AxlbD5kfFhhdmIj+ZO+2icymKZZ/Mlx1JYxAvWKsmSMozbckFzpAq+lzdNHWZb88EHap/nq58i/aoOW5+SN9dz8bx/NGGH1/ToSBKchVHTcgt/X9PX88rrov4pHfJZ8Er0s/KMtVfhPP2hdTX0wX4wfKac9/TEG0+7sZ6rnkkbyMedJfK/stvIP5EfinX0/N9kTHxLTt3vdNnxameXFuM20Wq/Ul09Fo05b33K9aFv18xkTqj9/hES/m1dul/pY2b7n0/Rcs1HR0qjeWOWi4qhWINXX2on/ld8w/qxFfsoTjNNyyN8+bi8c8QlR7YMi2jfaTjrZTgZSOxWxuLiqsu9L394LZTSeipIeH/uJLy6ecPyiZ9SXChhYyODrjBP1u0/RXscSTqq46+l5eXp8bMUJ2oTfTlzSaVIq5Hp6Woupms6puOf+vs2zF9D0ObtYS7TououSVr1Wn3rm3IuqevFlX89Tz6p4izLxOCvPY91lvrdiimU77Yhxj9dQq4yXpem39I88ok/O9fGK14uKTN4ty919Kyzrp3H1PAh1NPHI99mv9ZY8yLXPfasP2Qqp3PaSb73Wj/3pKRcRdrpU3uGirO1np2tZ7iTrUbDVRKwiv/zIkEsYV9u6LFbzyUDEyaZDY5AWTyzLcjpfnq5L+6ftMpbxqdLEucq30WazmKpah3IM/c7CJOvWpmO9UC9lpILMx6duA8ZptXEs7FyAdd/9cXNe0mEbs62QFmNoxocz/XU7f2HdJzopvhdf9VM2rP90r8/vbhm1d21O9juiR7+rwEknYMn+zTP1Yx7opCznMX2Snv72CdLk4Sfv3i3f+/Q7y9dff92wQTT96le/Wr788ssVWzSHTz75zvLdTz9b2205qnXmqw3Qv24Fq/3krc73PkfHuG7PvIR1jfGksbj6SRmq2PTxuZ+cZZ3hT19nvKL7XnM5nqW+OQbKfJggQj7Hdpc/07/yb9JMDKNuuT/Ryvgt+cJncl4VTdfslzxyPCyZ2E6tX/YXHfNGmXWcgJjxgPE8xzC/GcNU8Rv7Sx4mbiR+0E6TjpkM3K6KjZKPM3nTPxGj1Z64u64lRkfENN7jPFf/OHyhn0lc0/OOBy0v6k21VpzhHG3c4+d4lFNFL/tInlSyoC2kTlV6QPnSXojJjh+oF7SXPXu+dU7Wa8+JP5OPs7+pZ5xL6vNpfJzA1zO3U/VvrLVPFL2ME60r1D89Q59LrHS79Jv6m31UOEc94O/EIOK68cfvThKzEw8qnaMu2Qcw1kvdoE4Yl/WTMYftmnEPaXM8wpwdYxTqPzGWudjEGuI+9aWKp6mDFT4zp8/xK+xKG7qm05WME2fYp3WYOJd2mbpimil/5q0SL2a8tJ5n7og2SP5ab5Lmisc5B/dJOv2c9Zu2yHG5Rks/wZjF86781oynFTanT6xkXmFnjktMzz5sL/qZdkwfp/kaH/Z0r/JllR9JnE4MzXUB8WG2dqWPJDaoL8ubRY+WWb4LJt/p3/J38zXxNvmTmMF4yxhAu0u/QtxNvhHDOC71cU9vEsMsZ9u25Un5WJ5cq+5hBflmndK8iXn0N9Shyr9RFzj/SvesR3v+hfyhHeT1ynZ8zRhm7KCcKh5bD/3xD7ZJ/2pdTpmknlZ6l7o2wxnSO9Pfih8Vxj28fdvyg6Z3ltPgGpm+xONQ9rr2r//622NveGXMx7WDAwcHDg4cHDg4EBw4HOahEgcHDg4cHDg4cHDgRg78+7//99dMQlSbGLj4d8LFG+qdSKle+DAh5hdGTEz6xZ8X+B7HSRhvVMnFfJXoYxI125MOJqk83l6yMpO7Vd9e+LO/KrntpMksYUw+ZLI551wlJJhQqJKHmaBwkmpLEvfNUTyZirwj3ZmESr5WfL5MvrRvGq+bbswb6pN0zUki6wr10/0xyU0euG2+YKauUGZVAjf5WOnSyov2BerLzZRVMmlvTCaIMkHmxLRfnjOpXc0755PFVNa3mazM31nyveLXjdBz0aySx6yfma0yCZd2WOlqZT+Z/KW9WD+TrllC03qTm0/YPudNzEg9YEK/0hHRZXuhXjjRq/t8EWnZuV/iC/GMvKte7pIfaRuJYeJJbnpJH+BnTI/bW+fVR/KCfkPP8XSb2cu2xA7KybjouTu5Tv5yg7FfMBKrqgS058oXuZbJLBlOutiGL2Nox7fYkud3zcaIKcSICgMpE8YLFUbM9HOGR2lj3oiX12c+KfGWfjZ9bvKEeLPn8xJP2NY2yBipop3+kc/PfGu+nKW8qnkZN+hr3QdttdIhXsu5VfzkWLSFyi7Ic76sr3hf4X+F5am7nB/nz3a2S8+P/DVdWcBG2iln2i03ZszkkjK2jdAHJ+/o84ibpr9qX/mc1MWcE/WStrSH/amLxNvUl6ptXuOc6KvIt/RVpLXSu8Qm+uwZbtGfGkeNR3s4nLZKfUw99z3r0Gwzc8qJsar6qF6Op26kDlU4nrzLv9OHUT6MORLfGLezTz1j2qnXnpOe82YG9Tnzof36y3LfNs73r4nPsLTC/WtYlc8o8ve3FMgD6rv5Tz7n+vGaf9Ic9tY0s40j5GXaMeeausmxZj43+er+Z+sn4vw1vGHf1lfTyP4r/1z7tV4scc1+rIf2Cy5e4KYd+5KMo6mX6ocbkT0H9sONO4l9nAPXv/YR7WdTcBewbEUkpCMxLW0ncTVjz8Rgr5dsl7RZbrDxxp7cdEN6Uv988lA/Wei8PJ+eF534pA35utY2yrdN4r1Q7OnpuZ0upROk3JdOjTJGK6mhoqznp36KtrIPrZ1OiDqdlrM+cPB86v2OghnL34VR1gPiGGN/3XfxVW54aX6jZTyW5VGFVueX5QWb0bgm4IbZ9Ncajyf5+Lm0i87brhLmB+VgfWRfLqqoYhT67w/iilY8p+Iyn5TXTzdb7jqPVaDW7FSFGuN4Bp9K3uUo/R2n6Nz1/InyKOO3drqO9LsXeth2B5a3U8y2oqgN17ZiKtHAzWUrTnRB9xPS/VP09f9vhVTtugpx26luW/lluz9OMOv8ahrbGlg321p1FCGugKMiurVdP63i9VUFif3IqoxhLFfitbHCJ9OmD6/iHverU6l0ahyfSf9DXPHvM9u1fa39e76LiiDlx7ccn9fu1j3mV6znLKayzrm92lBfbXuMk1j4Qz1N3+AYwvaq4ib90/iffvppK15yIZWKNDW29K+dZnZ3mWtRH3pOJ1O5kNJFWSqUUoGV+lK/5mNVTGXaW4GV6PjkXetPtP/lX/7l8vOf/3z527/924uT7B4e3i5vH96tBZCXxVSbPhG7u1o7FvLJpzqtTTa4FVNZtplvYR6Ecmc8V8V20nGdxme5ZN62ipl0zWsu+5eGKU0OnVb6qVVndG9yFEziV/o9/82f6fs8jn1fFf/wmcTUagz6efeffaR8yBPbl+3fmOdNqFVcUV3jGLO8GzHDGHEZUX34F2PHjCPZuooLkv/6230wJkoeVrElZUH9pV/PfqpcAH2ix2E8QN5yvpVs9RwLxR1bZfw204trvK/Wn+YDdbeSC3md45NOyi3jFtrcNVthHibll5hOX0d+Ww7Jd8q40o20y7SP1NPqfkUji6nSFyUeJVZwbeH4z/Oq1hUu4k88JmalDCpMrDCK/E7/rT5zXTt7J2Gbpc5UOmz8sQ9gnEtakqfGZbWxX7WuMr9AfNN96x4/KsN5JtaZj8yjzux+hgEzjKr4YZlWOJc2VuFoYl9lHxzX4/k5rtsTE3mvsiPSzN+rOCDlWWGVxpvhGuXkGMHxTNpsJRfihOdFOq2H9D3WfeoCCzOSl1wvVxgww76MSxIv+Pc1v/Cx981D5l1mcYtjXZ4eW403k3WFtbPYTG0zDqS8SS/9WcrefUg2lhdzjZZZZe/U0crHUVc555R99WzGvtwPkTooOhz7pb+rcD5tK2W0p5ueE/F8Fqu5jX/O/EsVj6it49jENdoVbbtaF5AflR2Zd8wX+JlZbHCLvc14SF9N/+w+zUtiS35Ex8+RD8Q8+rjKVtPOKJ/KNvd06po/n+GNCqmcl0hsTZ+TOEobTtv57W9/c+wN/1iQP9ofHDg4cHDg4MC3kgOHw/xWiv2Y9MGBgwMHBw4OfBMO/Nu//a4VUznJ7EWs+8p7TlDrpwsznJiqnuXCWmMw6ZMv/tyWY/Lr8rmAZ9KEc6+S6kx2zJLHVdJgljxhWy78ybdMnjghkF9+5zyqZLOe88sA8iDbMuHjJCbp0e+ZzKoSo3dL/+JyldDjGMkDt88XmxVPOm/6Zhu2d5/kqfVhb0OfE3qpx9S/KsnjvnMu5tVMnhVv2pz6Z4svvgS7l4ik7N2OcmUizTLJDd+VvpOntA3bbNI/s4nEFNJIHfkm2MNnPD7ld61P8pUYxLkwqbs3Z/dFu6EcqhfkFX3sx78zyVzxjBhD/joRbJvLzZqZYFQ7JmYrPKvwJfu17Zlf7Mc0EY8qPlS8tq1xg7eu2a4Tn4gFpsl98MVIhR9MBvMFRvLfY1juaTeUoe75xTB9V74QS79G/nBTWGKx2uVLRb7YyRd6OS/OLfUo/WP6hWu2tocPlZ6kPaZNUn45dmJ2JbOMJWbzyZjCdGWfM19n26t+Ertndl3FALRB0m3sSzzY40dl46Sl8n/E2so2UlaVDyCNM/tP/DIPkyfplxNrieG2/xzfY818LeVLfc2YgjRXL85to+l7qB+MXYwNjPkqHaxk7Lm678o3ZqyVtkj9SBvmvRnfKh89w4o9/5o6V9lLxQPqzEzXq74qGqs5Jk/4gjz9do5veqVD2njrzbh79JCG1HvqefpC+9v03zN/5vlXcWDakPtwW26GuuYXcpzUt6SX92lfyVvyPvmUMqNucSO1+ugvnU/L23tt5r9MESdttJ0ZVl3jh0o8xqcU1qaVb/HccyPCzKdUOM5YInk0iw0SH4wp1gH2Q4ytsGfmA5KWipfXfNpVPqMobg8XyE9ju8bWUu3hoW/G5j+eIqMCChUC9PVWL8phMVX6t85z/dd77H7AH9ZQscnYqO7Ci3EikdqobSsUGcUXqzzaL/1/tBG9nXw8CjzoF1bsGHPrf7cW4wQfPz+O1xmTVrs+v86TbbhROIITj9b+xmk/vbhFJzi1apD1i/lNtoplx4k7vteLa7b5+IMtLly5KDZpPPFJWppzl8HLuecLWNKidu1krOdzs3VvglH/p/NprMcvi64avlwUUz0vLyq8Op9H0Uw/YVrFV+3nWX2LBuvDoM1FMaMYqGHO+dQKtvRTJ14Rr9qor6/L109PrSjsZeBF49k4zakXoJyX86kXjnlcFTqoKIn3WzvR+LKdWN3mNvREBUBdv1Sc9NIK0izr+/uHpv8nn77z/NyKKXR9K9JRIcxWgNoLmbaCi03Henmb5C5ZjIMAW36nnebz5mHodzsna1RDiYcS5Z0OtGrFVPqv6aAKqnSYoPiiPsYJW7q9laR1fR21V+qm/+1iqGEDzRbayU8+IWk7fQcKOfJRrSqsF2x1I+w0SOdE7Cjw0ljtLLheUdXmoMmvRVKyw+Zz3iz36k++R//JBl6XRZLvRVcjZdQnPYqpbPIfnibX5qITksSrN2PtLDsb9tLxxkVo26lgW+HXsvhkKuPTZmf2XL24bYtHLjGtPzf0YthRE/zAhcuTuHqRGNfjuTGcOCo2OFbWddOQxVQ80c/06Kee9SmeueEqfWsrWHr3bi1+dMGUdF8nTLmYSnGdiqFsx+/ePXR9Op1QtHlqNvO9731vPc1Kz/u/3//+9y0+1MlUXrvqb9mv6HDhlX73HB7u3yxvx+Zun0qlgir9Z340LJT93L1Zcz++1+e72Sr5MbR7xVifSuViKvsf8yx5qXGd52AckGu1D9YY0lWcFpftU0bdV/diKv3ODaKVHjG+aQX0LtyMExntOzPm3otdqvWS587nmJebrRk8ryqGYlw646efY0zTpD0+NGQ+Ml+VMk1e598aw7R4zUA9qOOfLZ7iPNy3f1brhBk9fIZyY0yaY9Hncmyu76gr5h3bZizMWDnnzjjSuMXcQsX7lL3XK6aFPKrWouZFFesnv8k30pJxeMU3zo08M325NnAb9pVzTXndYoc5h9QL3/f8KltO/bPvIL8qm5zZzt71pO/c4tQPP7SXa5BKdml3WRhOGUhX5B/9TBZbpV6b98wV7GEd+cx42HSnr7jA5HGaq9rmGj/55ecqe6rmsCd/rrf9LMen/tm2syiMMYxtLjFyhh+VTCv93cPJSndnskwbSLx1X5WtVriY+kVZpy+qbKkab4aviQXJk8Qo4l/ac5XfuNYf9chtmRszfalHakubswy8fuN9643vZTww05fEpsSOSp6VTt2CWxUNif/kL/tkbs945Dnu2cLs3syfU1YZi6X/mekVYxziknFHc2ExlfekzOZOGVS6yucqv5i2kjrIWMw8J3a7f8ahqdN7/KxwiXqWOjfju+ms7ifGZIxR8VBtWEBGXSEeJ78yDpj594zh0sfOdI10XIufZtiSfSfN9F+ik7iRep54aEw0/6grlRw8dvY7w5HE+6T9Vnt/ow954ARd0016zafLtew2QvJff3/55T8fe8NvFcLR7uDAwYGDAwcHvtUcOBzmt1r8x+QPDhwcODhwcOBjOJDFVEwm6fcqUekkjV96q40XvrkA58Ja7TLpUxXIOAmj8f93FlPt8YXJ5lv5l0nVWdLG/Zk3TMzxHpMY5Kd+55fVOO7sZaplkl/X4Rh8ObAlmLRR4+OLqTQP9129JGFibeX13bZhKhN/nL+fzc2DmYCirpqGpKVKPDERx8QfX5hmEiwThJbj2A7T/pwl7ZgoXJ8bX1hNfTCv+DKjKqbyeKlDvs5+rBupl7foPedtmd/yHOe51/6WJG/2VSXQTGf1MoU8YoJ9z54z6Ui+VvNJGVdySdmQlrRrta2KntQv6d5LAKduWX588eE2LHiqfAAxOm2D/Eh703OcWyZFWZjkfvk1Ml9LWzd+mBfEk6Sf9NEuiF8p08QjPecNPpyP+ZL0zehOv1m9iHb/nlMm1is7ThzLOV+zWb5YmNl5+szK9/tZ3qtefFQ6U+Gk9Z2xRI5Lei1Ty0s/Z/3uzfMafs1wizxKDEieUGc4HuOKinbaX4XPHNdzTNyrdGiGcenXZrqicfPriNmW+jHD2KQj+aQ+vdk5dbKyY4+T2GNb5AY0+o/cbEK6Kjyyn9Zz2izpvqiDla6SD8aTmR75ha9p8RyIaxXPK9+TOlD5sBluUJf37Es8MJ6nzVd6nrhZ2XrVj65RdtfwzvctR+IyMYT25et6Rr6APidjCep52ihtfSbnyi8kvxKDKhpou7xPPaxw6Br/8oVn2jVtjtjDuHZPtzhX+no+Y93ymlL25y94vnvopy4QKy3j9N+Uwcx2prT23fUXxx7RHuy/rtlnYrbnTD7M4poKAz1X052xpK7P+DDDVMox5+h5Jqbcgv8z3uaz1OW9eMB4q/lxY9Pbt72Y5NL+XDigOKEXDJAvLjLp13oRy6Uf2E718LPt1J1WdNRabtMbRUcuDGr8HKf0uPhl5Z8KJEZRS9OBcUPk9xN9RtejKGqVDU4B8vPkr9q14pexyZP61dqNgXziznryzphTK34ZJ741npy3vhrfR7FRL/i5PIV6tYFRnON+RKfbv76qwMnFU1rryIY1WRdaSW/d9yh8afPp+YjT6blNQ8U8vSDtZT2ZqlezjJOpnp9awYxOIjJmtNNtVfC0FtR0XVDBVityOvVCJtFrGTc7O6uIU8VUvRBqtWXp0iigexI2DX60gqdx8pFl4XiGGOYckPW46bKL/Ua/67VBVy9k6brjU7n0U/8ck2geT09Py+NTPwFHMm0+epz4lWtRt3HxTMe7ngNci6naL1JOn0yFYqpWGNXvqeiqFXe1+iqNfe8qplFc1E+NGpax6flaied6poG5rb4JpzuhcKPJYuRl+glXxmobU6f1zRufeNML0Np/0kMXpQ2baCfBNfW5GwVdPl2qF0w1fFZx2t19L6ZS+9ZXL2z08e+tu2b7xohxytV6GtYoZhunz+nrza1AzTyf2a77HTwx9PTCtvtRKNaNfNRrjlO/XLA1eDSKJXtR3Ua/i//68FseovHV+ayx3mKukfkG5ufom43ZbsvcH22CflHPKw5TgZT+s4+z/jIelwyymMrF8C6mUuGTMEBFViqm6rasWL4XU7kQyr5HY37xxRetveyJ8Yj+Fh0qitLc9Kw2vLOYSs+zGKyh5+nU5vIXf/EXyz/8wz8sn3/+eaNbtDn/oNP3zqd+ImGuae7uxolwQx6X65TtZKotv+yT37Z1suWiZ41lXtOIV9U/xgYXMacKAR96fnnmz5s2wb71t9cMjLGtE+Z/rs9YTMV77jtjMOvcLI6mn0/6+Sx9aM6RcR1l4XYZ95H35Kl5lO2tc77PnFEpqILXbsc5VfEqbbfjpgo8e/Ee10/Vuog5oIwLkv9JN2mZxS0zGZK+qg3HMm85HvnKdQjlp+sphxnvqUf269Sza3qROjGzxcreKt7t8ST1uuILbfdW/prmXHdee556WulshSOJS+K5P0BGnMq+93TyFn1Vf4r3tsh9/n7IY3sNRZqJv8l/z9exI/0PbZL2aJvVT66NiFvJF96z7VZ9eh66V9Fq/OCz1FPqp64znzPTRfKOOL+n/ylrz4m+dA/rKp0nfbTJ5OstulPpJfGf9JvPyQdeJ23JY/5NmTFPk7I2fYnj1/zNnp/1eJX/9Nztc/yTtlFhA2PQGW22k7zvZ+m3qvFoT+oj107XfGTON+nYs0Xyc6ZXMz3Y80+8R5tiX8k3ykbPKNY1nlWySX1W27T3Cs+T7vTvFb3k8cxO6fspM43nNf1MNys8MJ1VzLeHefQBuYbKmCPn+qf4rMTLyh9QjuYXx6z0I/ma8iP+ZJ/qb1ZMZX0z3Xx2zxb2MIrx3Ywft9rczAdQV9I2q3vWH/qjyhdWfLAeV7jl9rfYxsx+c8xbMWVthw+4UA+qHAEx38/P5HycTPXRkjgeODhwcODgwMGBbykHjmKqb6ngj2kfHDg4cHDg4MDHc+C//bd/X0+mYnImEzPqmYlBJzb2kldOBrgvv/TkYrxKmOm+r99STMWkQ5UUuJagrJ65tkDnM7PEzSzZli+NSD8TI+yXX1zPpEUmt7mJgJuZqR1V8mudU5xMRfqYzM3EPeVtmpgMZIK1JV/1dd6xYSd5yL/9HL+4WulnlQgyHddeplcv8pJHORfqiO61l6hjM5J5yZ/kTzU/JgQzQZYvM/yCKvtPm7OMUlaZeCI/aZ/5e5WwqhKKOd6eDRJ3WCiWPMwXCeR/9UKumvNeYo52RX1JHuwllisZJ65Wyc8PbANfcybWzPDSNJIPt9Dp5/IlEedP27Cez+RbYR51yy9tM6ne8GD94vW2IbPalJB2wpd4piv5MNM/2kfKrsJLyoKJ/eQX/SKT8pkwzxeQFQbki9zUlaQ77WSWZE6/ST+dRc7UWdpl9YK74jVpIP0zHEra8m/rS+LozMepfRYxV7hV8WoPuzhe9XvKe+Z384VdJRvTlj85RuUD1VfiWfVMzj1tI+eXGJD3K93ONpwL9a/i+R6ecX5Vu0rW3CxhfpvmGR5XuMK27IdfD8yTqei79nDHfWeczU3abKN5Oubj/Gb8pIwr/Zrp3F5ckM9wro5jK7tPjEm/MdN7z8H+o9Kj7Jv0kzeMs2irpCXllXpU+ZRcO13DCtq/xp6tGZJGzlPPeMPtng9IXbw82WCj9BpWz+6bJvIl9S7lk9ji++Kj1oTctJK67b+pDw+t+KNv+HTflgnt1Pfo165h/MX9tkHfJ6/0O+bLLdhBWZAnXE+5T24wp0/m75UO6/7HFlPNsJ+2Rxnp99mHUkxf+nCuadL/cU5pXylPjW0dSGxITM52lnulQ7ZD+lPiQqXTbU7jxCniV47Lv9Nf87mZnfgknTbe2Kg+syHKkraT+Jk6RV1KW07ZVzroTZ7E3ox7TEOXkwqZXloxlbIFPomnF1T5xKXu73qRx2o9/RChUfikipdNF/XV/tOIh7TJsxcInJ6fWnGJxtBJTToVyqffENd6n71I08UQPqHGuuM2nq/ntF5XH4N+F25RL+lf2Jd5lbjFIhEWYfV22wlj+ltFHY4d1mKq8yimeuzFVMQgj1+tmzc9knTGKSbjBLV+QrdOoekbaVUk1U4GfKP/78VUr298+lQ/Xsrt+kFPr8vdOKmp9aHTd1qR1IdovF73iVKjmOdCB51nqmxjGE9/rBdTdT/BYqpxqkQ7UAoFlOM0rjafVkN1ebpTkxnoaXbSTrfqBVf9f1x81H0T5U97p2+yH2sFf2Oz8jXM3OxO/O+FxTNcp580Tl8UBuKkH+NtYsJaZLlzolDOz/kB+zvrPONnxwC5vtBcpNP6z8VUokk8or0yPla/tmfZhtrvFlO1DyOoCLfji+NZja1CKRU9qZjKp1xZB80jFx95TF33SVo+Nd4FVSq8Oz09Lj/4wQ+WH//4x62YSkVUolM/3ZdO5BOm2aczdumnhF2eTtX1xB+/6rmW7cNoHxY5qX2uP/SMeKw50z9ZB2exXjtVbRRTlQo4LmZMp/GNo+apadJPrv9MTzsRbvSX+OU+ur1v/NF161765NnfxJlcZ3OO6ccdvyXmzn08ikTx8TK3N8/5sQrpGeOA5Os1GdD3WQ/8TM41c3X0e1wFFfoAACAASURBVH6GMvPv9jFuw5gqr20YNgrUEV8nrZwbsdN4lu1ncuCz7rNaf1v3jceOOfZ4TBrMr0peaWPkA9vP5rQXCyYNyTfKgLZBG5/pOfGAdsJYkraYdO7xbnbvFl55HPsS0kY9oD++VY4z/vFkKs656tdzsP9L7LA/Ye6B9qZ52R6J3bQ1Y5/9hmOJGf2Jf5YtZVnpBPUrdZWYTp123/xJv1b1WcVOld+qcIHXjGvMuTDWoM+o+p/pX8q8whvOt7KLxK4ZHyqM87WKt/Q57JN5FuKb+TXj0S22kvOvMC39FelMTNfzGRO6jfUsfUvaesU36ijn6/GSX9YP0pP2XOlqyr7iYdrgDJ/2/ID1iry8FWf9zAynjUup69yHUD3rfu1f9Dd5fSute/Y+w6a0Icqh8v3Eh+Tbni+lj8nfZ/2Yn7Td5O0tuu3+Uy9m46bd5d+J1fQF1b3EHtoIaaj8HG3WPqDS7worbtHrGU8qvajs7RpPZ/xI2q7Rv2c3iYu0cY7PdVSFpZWcbZPVPGb8vdVe+bzzpJVfJC7QjonNM1r+5V++PPaG32IIR5uDAwcHDg4cHPjWc+BwmN96FTgYcHDg4MDBgYMDt3LgTy2mYrJylpTyyyW/9MzFvf/OFzW6nl80qhb7TMDoGb5gcFJhxo9MTma7vURJteiveOA+ryVd9hKjfPGa82UCk8nvfElZzS37al8MHhtD9nSIiZ1M8lSJFCfP2FbFVP7SLZOp1cYdvxjK5PdMvu6PtPBapYPJ/yrhzeSq7zuB315g3VhM5Wcsu2ojhOll4lHX/CKXL5coKz5HvudGlZk+pk1cyCy+GKtxqwRyJktvScaqL30dmBsAUm+YSCNuZNFg6qfaUq8yQZsv6qqNArM5VHbFsbjptdr0YZvNuVXJzsSSlOE1mdJeqL97Ccp8qWE8pw1Vv1s3ktfVi0nK0vct+/waWdpD9pc6mfhEeVX4n/iVPPX41pkZXnFOtnPS4ucyWc0XBsQsyihtcg/bUrevYaLaa6MUMbnCdPvaPf+duJRzqLAj5Vf5T/VT8T1tkTFFFglUY1f2c6vdV/6Sz1Yysj3mhi7yIOU10++KzvSD+jv9xszv7dmN6d7jTUX3LBYi32dy+lOwzs+yD9GeG56IPXs4kxhCP0W7sY7av2e8QrpmNNI/qI3jOuu2729fqj+VXwKe4V7Kf6ZvFQ7ms7N4wGOTD5UuzPBA46T9EId5nzyvnqtkRz+QMiE/OF+3yw0W1AXzgxveZ3aVtpTj2m6ThrRx64VPXqAfvsUmU0aVXt5ii3tY6jl4TTjbrJRz1YYvxYiemwsCNJYLCWgXqw2/ntvKhkVEHtObyIyNtPsK0/ev9VNauOvffJjFlJW+JM8pN8uTejfDYWKR6aavqXSJsVxl35XPSsxTGxcvU7aOGWwDfE6/p7+sfN2M/uRv2hlxk7J2O/7MmMl0ZMxhmlOGbN+Pe7ksaPZYnsve+iMxMXGhj91ff7ycdOrQthGpwvaUr9twHZs8aX37VJ2XfgoKMfNivhMDYQFB8pp0Uk7NlluxiGxXJyapkKEXU3VfqP9cTOVTVfppR+eziom6L9RpPP2AHX0l+zTyDppHL4J5fn5a3typqOC+F1M9P7cCDM+Z9Lk4Q/NRfkrFDdbrxPssdHoep1qpYEenE6kvPe/CLPM17SN1gLIiv8zjDQt7MZXp8jh6hvap68JV+0v2z6KwCoc6j8TbcWqR5f9yt7zogzl3r62Aaj20bxRGqZjKRVKteMq5k3FgVHum1WT5ZKqtOGIo4DgRasAtTkNqzw06iL+j0vBCf33NPGcupp2+1E5b205CW+2nC2vlmXnsebTNQeO0ORdZVTFM72YreiHmUe4VTlmeaYuVCa46pYKwtfDw0o4Tl/y3dcz9VnQRy0zP8+mEU+bGKWX3/eQvYp7/1jXpIQsUJQ/pKvMoWQBtutyWJ8HaRp1byvxSx5FepC069Oynn37aCoXUVs/5ZCpplU+m0jMeT3SrwOn73//+WkxlGo0NzmFqPG5c90latke1a7G8ii6fHpdf/vKXy89//vPl17/+dbv+9ddfN9rcXjingirPecOqLtuOl/6dxXrG9I4FwlcXFNIPU++omy6m8jXrNnWRfrHJux+leKGeqUv0LUk31/PUVcZLpoPFVJYxBzad+b4g45DkxWr/o/CR9zMGSTuk/Vcf2Mh4LXlP3rAv8lzzmePMbdskOKecg31E+gLKOuM692FeM4ZLbEn5U+cq+VWYlDJyn1VcV7X1mKKNeuLfGdPm+o/rjwqHeS39Ouc+k0GFvbTBSj+zL8qO/e3RaxuyTqZtphxokzOZzvzINb5V91PnU2+on6svHFg84/uGpZvDrORS8TDbqZjqPImdK5zQNcci5r11i/qceejMC3EOqbf2SWpTFVNVWDyTTYXjqQOkO9dSqbf5bNpu+hnO07pg2/S8Z/FU2qTacbxcw2qs/CBJtTassJOYTjyp9DfbEnsr/Wb7xOdsnz6zwlniNTHR8yL2JY+u2TDtg7RW/CG27GFGJacKsxPDiGWJjTPaKnnRr5Ffpnk2t/QDM0ymztM2s33+Xc23kvc1mek+YzD2UekbZbw39ypeoG5VfVe0+plKNumvZtiUvqDynWpDfEj8uAUjE1tnPmAWB1R4pzmljtwi02v0z2iY0TybG+0g+TfDo7Sd2XxupXGP5ooPqcOp87fyt+qHz870rGrD+MWxQWXzfJa+MJ+p/IznmbZ3jc+32mryjcVUlW8wzcSymc/h80cx1a0aerQ7OHBw4ODAwYFvOwduyxJ+27l0zP/gwMGBgwMHBw4OLMsyK6Yyc7gozYUrN71WCUcvxp188xcTq4RKLsCdaNGL8L2EAxMb/j1fblVJjEwIXEsQzJRlLwnKefJ5vnCtEl9MFvi5KhGie2rLBO4sQU15zhKvXQb9i8LX/u0l7G7hd+v/rg3WfnWihC89TGe+gOVcSMcsGWc+MWFb9ZG65HH5koQbRtwHadd02peIi81mOU/TozlUxVR8cZYvdvRsJptJv5Oq1g/PxV/Czrnu2ZifrRLUe/pGmvcSiUwKs5iKvJ4l+0R3viirkq96vtIP8sc8yJdiHNt820sYMlGp3/3FYfKvwjuOkzZKfdrDnGs4Rnvx77m5yDxN+8vrlUyTNuqZX9xykxHxi/1zE4NlR502r5LXxM4Z/pqX1Dteq/Qkn0mMnm2uMH2J48SO9J20RepM2kClr+S/cYUnRFT6y/GNK9JZjl1tEkq7cEFjXk+sST2vdL26Rp4l1lE+M0ziizbyeA8Ls93H/l3RknOrXsBW86Nepj6lPs70izY0m0vaNe3v1mdmOpy6RjxKGe5hSfLCOLInnxybX5VPW9Lf6fds47pejZ8yoP3QV6dOpKxyDqZDz5mGxBtv6tSY3hRa+a3sOzFwZmOVjVTxR8q9Gi/nf81nmY+JQfYn+QK92sw22+S4h1WVvc34x+vWReuJ+rHP088sFqxkkPEBbaPS8cRq6682vFJ25MMMY28pZsxn3W8VX8z03XyqNjpR502/dVsxou5rbtw0zUIC88tx9cv5ue0gt80b0zQ2N2ZzrVHJ4Cr+FydTkf7cDGf9+yYbMzzH1I2MXzK+8NyrucxklfqdsQht1Lpg2VQbnDhfx0iOPUzD3mY7+ky1M+ZVdpK4nzFS6myFCfQPlGH6LNryOq6KeOJjDvQv1rn0QTP7TL0kDr+cT+OEpcvTNhK/0+9aBpmbSIy/dcPcLKbjiQ6eL/1m0tHWAfLFPjXo7n7R6SZr3qAVhujUoHEylXIYzim8LMt5FFPdq5iq1RS8Ls9POvGqF2C1k6leluX5pEKiZXm4v2tFDC/nc9v4qt/7AUK915W+dnJW17un5+d2nX5oLaJSOxd66jQrnZJzPi13b+5HYVcvxuIpWMbF1KXUQcuKGGYM9MZYFVoop2MeaxwXg7l/n9rjk3nc1npGfOSYHHeLS/p8u8Ivy1lncLVjwpZ2vZ1GPtI+KpJ6c6eTm+77CVattG0rutK9duITiqm6veH0nNFXmwuLqdrJ573grsls/NS19sGgdl8jjk3S7dntZKp2go6KoXrr5bXpi4puVq0d9bL9uV6c1PNnek5FeRkLWXdS7zsW9qK+xPSZ3zeG82SqtCOPo3GJadJ3FRuSjgrH2J/uZwzFPpmroR3INqTvxEx+GMo0OJbTPZ3q5Lyvr7uYyjEVcYi+3FjKGIb6zQ8RZdzpnIOeVbGS/Jfayy580pSe+eTd244jz88XfFUx1Q9/+MN2PU/PVB/2UcYN+wCfMuX8uMZop1Pdv1nevnmz/P3f/30rptKpV7rncdcYadF6pBcvM+bs+tQL+mq/uBVA9me7PRB/0heSZ46/7FvSLzG2WXVJdjdJL1d+eObPU1+p66ajo8flP9tCZWdsmbqRf2db62DFgwoHdI3FVBX9iRP0B+R5Jd9Z7Lo3j2pOpCvnYRp43XEd/b9/py4RWypcoXyqvmb3Q9zTjcUZn1jn83nzMe+TZsZvFcZXeuXxZzHeTP8qXpDnpDdtN3Us53rt74wNKYM9eRj7c057eLFHy15c7LEq+c70L09NqbBhNubMPirenFosWftd2hLHsv9jDGYM4xrZvKStVbqcush1lPxTNc9r2PdNZKVx99Z3qau0P9JIX1VhKD/ExvcOaps5BsqAc15jyBH8VfwnHs9sm5hH38hnK57s+WDaULab+YBrmJ7y3MO3i7Xn+NjGLdhMn6X2jucqHqXfSf5Wa1TTUPkZ4tEMI9Me067s79nOOsUxPbe0T+pe6lrmFyr7Sv5dw6dsb/pvGWtm3zO/nPKpcLeyL/tOP59yndGRc0ue+7kZzxJPbtGJvTZ7eJixTuUn9vA2bSFtOfEg557j5d+VHqU8b/URnset7dOWKj5e0/N8ppJT9jHDyVkMltiwJ2/eY397MrZ/meG0ceZyrbflOq7xwHa2l+tL+7x1jubNx8qp9a8cjD9A41xOcQIvddpzmdm4rn/55T9f39D0MRM82h4cODhwcODgwMGBP1MOHA7zz1Swx7QODhwcODhwcOB/Pwe+yclUTsDkhqhZEswJO708rBbwXICzD12vTpxJLmRSL5OZVVLk1oRVLtJz7ExGMjFTJWA9p7xnns4S5+Y1N2W6rV/K5kYD3a9ebnosz8W0tLm0LwzPQ6lZQmiWoE4+M6ncNqv0j6aum174JWfqGROrySv/XfGe+uT7KbMqcaS25itf0Jmn5j3n03RVG5cGY/eSvH554MSZN3lSXqSzsrVZMSN1y/Q6ee+NVCl76nXKWH9rLL7oMd20teTvnh1WeqTntenEm1r8PF/4zZ6jHMi3WdKbPGL/7CfbUE9nL71oS27jrwjzXiZwySv97vvJQ9NAnc9r/DvlSp307+YXdSw3CzAxTvkQSxKH/Tdt0HpEvKAeV3ylTKgTnlv6FPOv0vHKJs2v5HUlo7RDz5902+b2dKnCnMq7J0/VxjRQTzgWfZZxZSYb6sqevs/0lfPIjWrUmZxb4mc199k16lViHe099e+WMcinW9pfa5NyvoWP1fxmdOXGxMrfpoyzTYX9VT97/KxwJf2ybaTyvxUGk65qbF5z0cTMhiqeeqMK52oaiTOWmWNRfhQgcXoPr2c+trJBXkveOHYwHz13n0xVFcfSd9Fm9uKAa7p97WV3pbMzPa78OvWHm4l83TFNFQdpHOJP2h0xkjKbtSPdqeu6Z59I2ojPuu85zL5InzJKXnlOla2lr3FbbQhOO6p8hem270rZV7RQd2YvZtlf0qh7jAcSy1O/dF889GZiFxBa/uax/ZDoa7bRvrr9tBZTcXMQ43DzzPdnurBnF32DPjb24+TWjG3oq2aYnNeruGGGOaQ/eUssdp+zONi6kfiVazLLx+NK92wDifnVBig9ZyxzH7M4m7zzZnnjebVW2sO85F9iEe0t9Zx2U+FNGxcnU1nfPGZ+RCNtpOI95Uo+aPH5cjo1MVW6NcMw4xd/Jo4RmyjLqs/Kp1APqjlSt3Kd2U4Ycd3LKLDRh1haoY2LWDT3s4pm+ilCKsSRHbZiqkU442KqZXl+cnGHTk1S8ZSKqZ4WnaN0f78V2FSYmthpPCLPbQfEFhc5sdBCBT7+O4upLL+KV+yXdqwxqmIqFc5Yz2wrPvFdz/Oa8ZofYOAYHptjNb92PreimY69I480itl0cphkc9ZPnSLWCuBeW5GU5HSvwrJ2SvmobWoJFN3rJxi5mMonVUlmXb7++E8rGWkVdyqCanY4Ckh6od3rctZ4ozCu26n63T6wchEPjD4anoyiqtbPy3bKV2WXthGd8MNiKvLP8iSfTU9vd2m7xOS0K+rBJQ5sp4UT99xXk8V5rQq7OA0wcSP1sIqbPBf/9Dga+1FFRFFMlX5GfRq7pXc+mYoYVBVTcW72/abPPlw00fb8jGMG/e22juH0jD+Aw0IsxxMqppI+iE73p586zepHP/rRujFYfbSiqIeH5auvvloLskyPxtU9FVOxEErj6+/Pvvvp8v3PP1/+8R//cfnpT396kTt3EV3ny8OiYlFuHN9w47KQir5uO52s40PXw34Sj3mS+kf98NwyzshY40I3dUJjBFCkaaZ/6aNzDOuKfZhk6WIq+m/qb8bFs3t78R5xnz6S+MB4gvZfrVkZ91S2Rgyo+Oz7t/ro2dxSJun39HfOK/tKmbH9jPe3yIfPOq7YmwdlkfOg/DKetTzZxnOo1juUP+W8p1eMn26RReqYsVN0Vf6gmpN1I8dOeXH++r2Kfcnbap62x6odccP36Tuu2V3er9YKlQ2lr8y1Sep+8oF8m/2eut7kM0qpqnscg30ah/lezPRV62PykTKb4SVpoXzTxq7JIufE8WbPVrHtng7mui59RWKK+rdPdLzqOWas4meNaxqr8mukmTGGcYjxQDVv+iL9zjgkcxHJQz87kztxKu21sr9rMrVOmlf+m/ZCWshb0zrDt/TJ1u+0zZleUQ5JH/mW9GWc6Gc/xjft8W2GHcbByv9Tr9MGK4yubPOaH6nosr7dogeJo4nd2UfaATErdTFxwH9XvivHyXkln62raXd7dkpaq3apozP+VTp1DWP39If3Kv6b1vRn5Hfi60zviYe2+xxz5lNmulDJPTGbepa/p83vjcNnqzxl5StukWPi2jW7yzlX/N7rw37FMvBP5kln8kmbpY+indBvVP73FnzIOdzClw/k1wi5/EC022TMaj9d0ZY8/s1v/unYG36LEI82BwcODhwcODjwrefA4TC/9SpwMODgwMGBgwMHB27lQFVMxWQMF9dOvlXJpExSM+ng/q4VU2WSlgmEXCAzyeC5zhJ81bPXkkjJv1kSJJN1mRjcS2jsJQIyqebx/VJAP53M9xfA1cbJYt33ZsOKLzmfixcHL1soVc27etYbGHWPL+DZNhOdb+71MmFsfsHXybgZMvvKRCt1kbynTlQ0kPeZQHIiiC86KEcmnz6Qd9u0078+6HFpC27PF3/mGV+uq11+MTGTqflSxfaSSU5ujPAmjL1kMmnX79xski9UqwTvLXaYvDF//XVEyrVqy2Rd8rfCr5m9V1iW9Gcb42DFC8rAeqwv+Hqj+4Wdja9lJ7/1t8eoNlNR/xL7yItr+JL3Zy91rJ+em2hLfCJW5xx9z5uHaN/q51oxFXnqcauXeNZV42C1aWCmS07O5gtb6lnaG7Hf2Gaeup8qaX3LS6JKdhwvMa3ylYlriXl7McLMj3F+ib30ATNMTRq+UdJ92wX2QdHh3oaYW8a6pc0e3/Je2mO+6Jq96KlsqOqbtlPhyN58Kgzds489n8HnqJv6Pf3+DJ+tM8SHW3m9Z1Okm3wl9phmYnr1Il70uECFPtz4UfmtxIZrcqJcst+MH4x5LJpkMRXHSiyq6Jjpr6+nH73mb7K/3MyQviz1j1ie+mq/VNlQ6v21mCRjiJxnZSse13My5if2WU/s070xmHMl3lIHLf/U24xJZnEFeZOymtk/fWBlfxWmOK6kD87NRrpnHrgP48NsfhnfWF/c3jpQxRDk48tJJxz3jdMZZ89i2pnO7GPSOPEEX9Zk/JJ9phxn9peYal6m/eRYVX/qKzfnWW7WF+qj76Xvrnw8sS43ilXPJ73cVE5dmemq5yL9MwZWcRr1zfpdrd1JD/Ex55pysx5bLuRfK/B4c3mqoJ/n2sw0Uh9TvpUPJm2n5140aLug3qTd+rk9/8jxUydou26Xca9lzuvWkZxnzm3NG+lUqVY4tX19t9PeRu1fL9F6WSdKjdOkWvHU0HPdV8FO54UKmLaTcvqpQq+tmErFNqr0UZ2OTylKf2s8Jg55zao5sj3jA/3uwgyfUKMsATd5Ju6rL9spYyLaBX2L2/r06f53L/R9eHjb7MPFX/poiXWVBVhcb1Zz99gqxtqee150IprHb3Icp1E9n3Uy0Xl5OY1iq1ZM1XMk7ZQoyVFFbyqCa7Ibp0gtKobouSF920dtVBzR+N6KnPrJT22oUZ3RT5PqJ0q1IrlxZJQK7NppWT6Hqgl3nAaF06tWe0cOqxdTSa4upqpPlqDuspiq4qF1iHgl8k6nfvpVYoNtObGScXQlN/oa+uImmvN2IvwM16sYo/InHJvPaPxWYGe7HDJILFA70yeeZI5KfbIAnT7GMnMMZjnYz/vDBxl3qj/1q+uWQ8b+6oOFhqbx7YNOlevFVPznk6lsfyz2/vrrr9fiK9Oi+1pL6GM7jF80jq798AffX37x058uf/d3f9eKtP7whz+s9PoEd83j7YPyS5eFy9tcRnF3nMShE/m2+NMFfP2kKsuTH+niPH0/46j0D37mwnfK9toJWJf5UeoN29MWKn9F/2R/tMbj42SqylfTX898fup6+k/Oz3o287Fue4kT3SfRR+eaMufn9hmzMm4zrueY5HnOrfo7+Ubasi9izYxm0pO+fi9OmdHmcWZySR2jfvIZ4yvXb9YJzoXrIvtB3vcz5hPnRF3Z4/2ML9STtDPZqWXue2k3yXu2K+10XCSfiLucW84zZZm8pr35Xtr/nkxn/Jvhz0wfiRczHnguyYfU9z25rfSOuGRmhzmG20nvct1c5TxSVy0v6mOFhZxLxfdKjz0nrqESn9WGsUHK3fSlfuR49OmJadRz6oXn5PEZR7ud7zEeIc8rGZNmj+2CLWLGno1T12bvPnJs6ozjkErfiRPE6/QzMx3kdc/V+Eh8Sx4Sf1I3Uy7827LOdwfU5ZQ5bU1zrGJfypE+0+sw4o71NOn6GAzyPGa4yHWaaXaMWsXDM57tYe2e/qX89bdt4hZdpc5ynUt9yTESV3i/8vfpn2cYl7pB3hsnZ7FK+tGcu2ggppimaq0149vH+EPydTYv2yH5kfhAP0VdY//k00wWFT+sVzOfl757Zq+c36yvih/sL/0NdZ59cq57esS57dlB2nflq/P5ym9W12Z+3/wi3nmO9hsZn8z8Bn0zfRhxsPIRtO89/iRWfgx2rvLtn8e5+BAUZe+5XcPApPkopvoYhD/aHhw4OHBw4ODAt5kDRzHVt1n6x9wPDhwcODhwcOCjOPBv//a7VyZL9XC+VM5EDZMiTkZkkoMJQm/uvKWYionzKkGZC+VqEV8t5GdJzo9h1t5Y7D8TeeRXJqaZLPDvmfTinL3RgAlZv/R2gtQv83VdhRxMnnCMKrHYEhZtc8rtBVV6xnR5flViJpM4+gr0m/u+WUXtdT83+eXLGCdL/UKhSjBmopxJKSZsUy7UBSZVUy6pMxfJMBVSYbN/9ml7qZKhfLFiXmTyjC90Z4k50mN5mE+pm0zUkVb2bV7nCz21zxcZVZtKr6tr1A8maKn/VWKR+pMJVdpS2i95mbhS8aJKWFNPeJ8v7/yV48rWrQ+pU95kVyVNzRvq/t4LfI4xS/CS34kXiRMaa5Z4zflQHqJXmMSXONYt08UXAUkTeZ1zT1zjGEzCVj7F8yV2ub/ZSxS/lFM7btiyHvGFk/vQOHsvGmf25z7zpXiFLYlpnBt1POWXMt4raGFb/i4fMMPUxDticur+rX8TC6grqePV2LeOMeNxPs8xE3/3MD/lQFpn2Oyx/TKWuJP2R7qutUvM9fjU3wrD0qaSF4nZiUf5PG23oj+xusKinGslg0pn0n/Qjl3crI2O+pe+bs9nEUeS/lv9gvpPXtIXiFaNw2KqCrvNiwoLiaPV79/EbviM/VqFdTM9MoYRWxJnZvL+WHoZO95iL7mxoMIL0q/fvQm18m/V2iH1I/GX9pSYYZ9Z+Z2Mh1J/Z/LP59SOcmU/9O+6TpvhOrPShxnWKJ6ynnt+1em89mGN/2edUNNf1DKmqrAp/cfH6FCvIegbZGd+6Fo8knyv6DEvZ/qaOJa2Y95kfFPF0uZZ5VsSXzwuYx1eu8ZLfnGVtjCbD3Hdupab2/JZ81OFJp0vXrKp8KQX7Gz5DG8039aoLrTxhvRNPn62P99l87rcvblv61wVi6iooxXtjIF1wo4KrbbzkLZTmscxNdvmAheDqA8wsstgFAU9Pa7FVKmDM3uvMGtmj9Q38t76xbxPFTtbFtU6kfRRZm/v367FVJZPhU2bvqhA4qEV1ahARf+o1/1UJp+P0jl/Oj23U6xez+dWZ9NOzZa/bUd1bzkx8b3L/0078U50ciNg0x0V3pzHOQRDULquwpLT86n9bP9aW+lMLyKinTR8ezkv51aE1E9+ctvGg6ZLo/ho/G6e6pl2CtRZsYD6eVlP2nEBVDvdryth68fXN9swTdbZTmcvzjq3fI/o0nzOrZDq1IuhGl9HDkkFQiqmOp2W83Mvpjo1Ho+53nXe6hHxvvmQRrvGPC9344T0D4qpxHudZtWeFU1DG3CiTivYcCH/kIntVUVWbZ7r6VVdDptO9Wq6hnutELIXU1lGW7uuDKvtjmK/HpePI9ebmLsu9BqzTqz63nJY940PPYe2nUwlbGj5sTZf0dR1putYDr0ILgAAIABJREFU1wGfxNX0exQWGr+a/TWFHSc/rXMR30xPxyhPf4sn7cN6cRppv8Rwt3NxTMeiHqsuy/lVBX29yJE2SxxgjMKilMo3qY+MGxz3ElN0TXGC8p+Om7mmdTGV/ZQLDd2H+cBCw+4HVcjX4xjZkGUourQu+P73v99OV3exIvvx+sHycTGVP4alPnRNNH/22WfLT//qr5a//fWvlp/97Gft79///vfNRjSmT7LjyVTm78bby5PUmDPtMVD3acMMBiSdV93Mon/LKWMo+4H0BxVGN3vBB7Q2fev2UsVNpNv4RB9NfLf8ZEsPb+6b/Vb9MqZKv3Op39tf6T85Pxe00G/luIw1iQEcj3ZhfmY8rb+py9eK2q7Fs7N52Wd6jZM+m2uKjPGYF96LEdUnbcj2PZOB+caf1L98bi8Gp/yMx1V7zsXPMDbl/PI6bdJ9z34S2ygTyj/H19/GMq53aFeMySgn2vPM9lKfZ7qS8iAft1h6WxOlvtCG9+RZYsq4SFqrWJc2RxxxvmSmW6lTxp5ruEEetN/HyZm34IvnYttI35b4ZVryHVLiZMrZvnHP3vbuWd8zv5A+nXbgZ6pcR4X/nlvqsftMrKH+mE/mn8ekTaXNGwsYf5hv7Md98KMhe7xK/Kft8l7Vjv1Wa3TKlbpNmzCOs6893+BnzQ/ztVrXEbuoCxWepn0TC1IulZ9OXiV9vk9M1+9tTaU1y+m05lEre0gZXvOfxKTZfD1nrhVdxE8dtd3cgoEVZu/hc2JnxuW3YIDxaBbnWH4po/Rn1VizPokdle7Sn6adk5+VH6WuUN85D+uN+e14y/F80vQB7o8GlW5Uforzoc0xTkpeZd6lWnPNdP2aficeVTpGG5zhj8c3Du31Sx6wv2uxBOXp58ybmX5X87mmi6Rp1m/F1+qa51TZSOIf/VfibOVDKh7Q75Jflk/6z7RpzvcWvLkFV5r/aHmS/s9j0vZvwZDEOP395Zf/fOwNv1UIR7uDAwcHDg4cHPhWc+BwmN9q8R+TPzhwcODgwMGBj+HAv//7f2/r19kmGCZJ2oJ3vBTPhAmvZ9LnmxRTZSK0WiRzoV39/jFJjqotEypcyFfJ7lnSg3Q7+VG98MjxM5lkWvKFmfr0yzT1wa8S6yW9vpbKBCPpYXKRc3rp+4/Wf7PkIHnOBHW+WFE7JszXBM7YtMSXwd6U6SRo6pITm/mC3cnyWxNSMz4krSk/3+fPC161G5f8y8Tc7FnyTfPk1/7No4q36k/zr/TS96okeJV8q+zAOsZCt+zXc8oX7pUeZaKM9Fcvu3y/0iPrySxxybHyRbc3Xc50hs9m0pEyNVZx04Ff2uinX5pQl6o5US9YTMVksOnQNb7Em73UpI2mbDPxnC8Qcs563uOQ/r1kPHlrmrNYgptfiW8eg6d66Zp12TrPl3ueA/UwZZVy9X1fJ7+rF4dqr+ttQ+L4anba+J4/1TMsPCIv9+wl5zmTLXGdL1XSp5APyZN8UbTnA1IO9N202erldIU3t16bvfDI2OTW/qp26derlwfkK+dLudJuiAOMr+gjiQWJTxyPtlONYRpSJ3Ie1H3L0/RkzFfpXeqW6d/To4rfGpMbxWa+Inmefc0wqfLFFR6Qb8Y9z8UbNGcynWH7zLYp65nc93Q4fdxeMdW1+Ii6Wf3+p9iSnt0rpkocpB1Xepx8S9oqHb+lTery7OUj/b7ssG/S3058sJ/Yw/TUPY5FflT6XF3jnD0+6SRPKzyu7GpmS6TP646cK+MU9cP5+RliU2J3ylD9adOy42PHf/yghG2cm5dfX04fnNhT8T51am/ulS20bym0eJwnP/TU9J4PuBW/2I4bc/b8FLHd80tfk7bO/tJHpYzTTiuMIe7u+W3TyjZ7fs06mBvqkh8fYuw643U6thfGTLrJeNM8z/WnO2Efa6x+f3+RX6nmz+dJ655tUGa9mOq8PD6+b0UW5Af7q+wpceYWeboNZVPlfUwj163m0YwP1E0ViLRiqoYdtQ1RH1eejw+0GAMcjztudzv122MOnbR06kU8W53NWhCZWOn5ZLxC+dNn6ffu+06tcKtXr1z6CsvJOQ6vIZm/8dopdZWxGtfpfUydTPWwnkzVCqFOp/WUvo22fjIScw+pz5Y380zrek7FPZqTq4teluX0shVTPWvuKiRTjY/mf9dPqNIpSc/np34K0KNOslLR1fmiXTubahRXdb6qcFxyU+HaKBppB06NwiMVAA3F8MlUb+56AYk3Na963kvmsMFyFCbJ9lV00oqJtmK33u1WiGkdom1Z33qhyuDJxRhbQVWn464Vkok3y9ILQIgxjPPpS4hNtEnrkG3DOYieo9jyuDkv+gqObz1P7OffxBFf77x3Yel2GpH1KItCmBudrQOIG/ZN1lPbu4uSlP807/JDVOaXx7RdqA/bt/no0+RakeUokNM92ZULabQu+OKLL5Y//vGP7b/M37GI3vJlwZLm4EIqFWX98he/WP6vv/svLYcrelSgxT5F/1oUNXTG/W52uxVUWZ6bLvSTkdpJbuucLoupErfTH35sfMRiqvRtGY/Rv13qb7dFri39LLHz3cPb5eG+n2A3+7dHP+05/Wbauk8rTp9Gm6Ct6Xf6S2N/tiEPrOuMoy0P5jIz50MbcX+3zC3tPzEl/X3mpxg3MqbI9ZTXCCtmrIXol1KjflyL7/ZwyXMnD8jbikfUVeMv8yLO/druOH6OY50g1rp95j99nXZI/FffPGXPvPV8Ukamr6Ipx6BO+vdbbamST15Lm5rZf+VX2Jbyskyyb/aRmGYcMX35M2X5YSzA2GFrzfm2328sppr5N8/Jc3c76iEL6yod3NPFXaCM2CX1Nd9pmt9c/9NuqIdJU/K/wl5iTRUD3SIz2mGlY4nxoivjDF2j/SVeUzepN6af7z6v8f8WeRKnKl9U2cUMqziX2fsM2pKxh9cqm97zcTM7TT4Sj+hnMldAvWRsMMOHCgPou2Y4WPkmYrHpT3ym3/Y7oYz192RWjVvJnTL2fGZ5lT09tD3Th9OOrCf0HXsx0TV/Qt5f093kcbZPvcyxk061dyxl2ehaFi/TTvYwJWMIxgoVLqddVr7cbZiPYL6gwrUP/NLHAM9OW8Yz9E3ptxITKn9a4SjlQz2jXyF5VTxzbaqmlbZBTNiLDaq+r/F6DwuJa5xj5ZeIz6nHlU/Ys0nSZBqqeG6Ghdd4PLs/K6aa0Wp/PMNyj/Pb3/7m2Bv+TYVyPHdw4ODAwYGDA98qDhwO81sl7mOyBwcODhwcODjwp3BAxVSZ3JhtkPGCngmaTJrwha3vXSumqhIKTCTckpAwD9QX53Mrb/IFhRMFs2RHLuD5fJXccWKHyTiOQToz6aa/uYnGz7FP0+PNqpJhVUzldnyWvNP902l80XYU6fg+5ZB8NZ+yDfnk39drd5LV9mXFTBhlIkfPeX580VvJjjrqfmZ6lvps/vIlFfUx+7lItvXvA7d/H8x3ooxMNvqlLDc06TEnsWcvrVKGVQKTCbfUvT1aNaZ0iZu0zLPqhXr1EiGTkLOkpL+4a/1MW6jsMtnKZ6iPTjJrrrZD4pfnNEsgVrrstuaDdbRtDHvWBr3zxYabGW3kv343rfnVWetkxXfR74091OmZLnI+qd/VhozkVY5R4TTHsA5nMRXtt3oR4GIq3XPbfHmQNnSLPaQuUac9F+Kax/ZLOX+ZWhugjF3sgzhC3NX1aiN0Yif9WJU45rVM/qc/oo1kvynHyp7Iz/ydvDdWcQzqTercBBKvXubcc3zfS4wjTVcHGA3St6TfJ2b49+pFTPXikrpc6eItY+VL7sTxtBf9nS9CKTPaFXFIzwmLLEvqwIX/w4ksGkc2cg1XZ3NPe7hFZklL6n1iODGFdBCnPWfbLDfOXbMVP5sv9tL/Vb4l9ddjVXP0844bUu6V/X4Te0h+3iITtqFf+RjcSR1yn9Rl8SBxhzyr9In6rN/pb4n3s3H4Utf9uy2foTxYkKHrjvlEa/UMdXHG7wor6LscN85opCwq/zCTO/vjRkDHWBmnU6dzU3+FtY53KEdink6H8Qke7aSXl34CjDbpN8x66KeE9I3qOvZj++pli9PbySL9BBqfvNL41o8IaX1vX0fg+UFrlN9Ie/WpICuhvZhK2/LbCSl94v1EkLF5fw+rUs6VfKsYwjKnT7SOmW/GPMuiwpk9/KDNVLqZ961bpI1yTfoqunL+tOW0obR53a/GfvPm4QO8oO2abset6ufx8XE9HaT6wAXH8e+t3fCd5PXMZjl/8tdzTh/c20gHX5bnp6d21E/KJXGOeGo6uOaiPzE95jPpIJ7nmoT6mXEF51j5gS6HLsm39w+LLKmfjnNZgEQ955wsc2Kt4xkWvXouKqaS/cvc73RiUvtHG99+789sp4GpoKef7sOTyXpRQjvBapxy1Yt/xklOOoXoVV+tGc+pqGis+3zq1HoK1ziJrJ/C1ItTOt/jhKpxypVOpGprlPFBFp0e1fj/5s1yen5uMdnz6dQ/8jFObuF61dhtf8R1s3noa+0UKZ2a1SvdejFVR8N+MlE7Xeu0nrDVTrCyHAWNg8/Pz0/L0/Pz8vT41OjTiVbraV3jdLDldfTe+KgvzPf/WkHVONmrnfLWhdhQtvF08GV5HSdOjZNxehHJ6DNPexNyy3+87UVofd5dVp3kPscPTqZy3kexiAq7mg6omGqcdIYiOuuQ9anNb5zUldhD2ySG5HXLzHkyY6GLUXIulicxkz7bGKd2/mAS/Rb9VGJye+ZFp21tp3ElhiVGVMVU1sd8ln5DutLzCv3UAZ1Mp6LrTz9VIVI/xez5+XF5eurFffqnU78e7t8ub+57zs73pKN6fuNV17P+zN3y9uGh/e6iK7dTHuDzzz9fvv76j8v79++bvviULuNJO9mq6V8v+rvEzJfl00+/u/zFF18sP/7xj5df/Pzny9/++tdrAZXGEe3qW3PziVbttLjzduom8yW2DeqT/Zn4Ymzq9G2n2jo/lnkW8jz1IH2O/6aOuFJVdtr4OYpeqTvUb9PtojPHypIxi+0YEzqu/M67T5qsMiairpPGpMF0kH76H1/X2M4B2Z5mvp1+2LJPvaZN6vcqBqDfzQ8JZH4t/TLnRTo5N49pXTFNWfyY+kHeWnYX8seH1ZjL5AbyjG/YD+WVsqh4nvi0H0PVJycxPjItpLH5iVG0t8UAWwFp0kXeMqai7mT/buf5UP7GTOZO3Z7rvqSNuuV5VXboMa/xN+2Kz836ZZ/U81wfVH1nn+RJZaeVHRlHcv4VFiQeVLaT+ka6Wy04jwFMw4iPDhofZWPVeonydlvn/7n5nzpPHqUeFuRcXKrkb7qyaMW6ZfxwR8QP5jr25Jt8nuVV0kZSb2c6McMp4pMxlDjo5zx3v+e2LIgV+p1xNPuufFDpO8eE0j9Qd9MHc84ec6a3yR/6+swzm7fMa1ouaWfUP9tQYl3GATkPyjLpr2ggZnv8tJe055QDaSBvZnieeuQYvMJg9+3Ysa9nTuvH+Wh4e7jruVk+Mz7NbPtWTKe8RXPmSVIH09fs6TP5RtytfAb9IuV3rS39bIXtxtjEWesM8VRxt/rI9VDyIPUhff3M36cPsYxueResZ5mHnfmxSh+St8TkmYwog2qNuofVos1j5s8cO3ky8/3mFX3bx+i425ru9Ese9xa+ZpvZM5UfNC9p1zP/wfjefmYWVxF/Z3yhLNSevj0x82N4O8OgFbNGXpx2RHlUfm6msxzrOJnqGueP+wcHDg4cHDg4cHCgc+Aopjo04eDAwYGDAwcHDg7cyIHf/U4nU12+ROoJJX95tW8G6YvobTNLfyfQN5f5S6dOoOtlcX+B3Teo6YWuEglMwnlhzCQtF8Z8SbeXYMvFvf7ms3k/kyGZfMmkaZXsIWtntDFRxrmqvV9+krYq+cHkAb/i7uv8yeSlkzNK+vkr7kzEsN9MwrbNiN44wE80exPJ2ER0qQ+9OGVNmrebTTP6BsK+kxBs276Eqk0pTBJmYikT5Z4HE/2UwSyJlG1mSRjK37Rw00Mmia3za+IdxVSe8LqR0puCXKTWNnJ2zmisNeE8NgC1pKg2lS3ib9/49E2KqShv6i55xXmnzbiYKl9GZIK6SqB7vHxRwesrn15f20aqvgmlfzF3k1vfvNb/bRvbup31TU7GpP5c10e+u9zoFz+7HdJOLctqg0cmGEm/Xxg6OewXI97UITv018xmfEgssDxyswL1xH15DsaWGT6lvGkDluWefvNeyi9xtUoc2wfwhWpiWIVT9iV+0dE+8tk2AXb5bpjR31VL9n3Dkr8kuX0FvvNM9/oMUq6rHY8G6R9035tV/HV3baRJXnL+fEFjvN1OpqKecrP2JsVNzh1Hiaf2yfKz1gP7c28W3Ht/T300PyynCis4z8SM6oUo+8gXFNQh6uYMG0ifZZvPrT6o2HSbvo60zX7nMxWNlR1U86z4xs1U6Y/I2z3bUh9ps8mnxGnbWOJEyo94b4yr/ATpo/3ITvQ1dds450vMpx3uyT71caYzacNVn7rGWMI0mpfsw3ZluXLjV+oN9Y/YwhiHmEecyPkkr2eYS9/hF/ikn36CfVQYnXJJHeFYiR28t2dbxMOq/9mz1uOUFfWZNBG7/Uw1Z9oeN/9Qltyg6DiBctQ1b2TiRoPNZ/WiKfXpl/DVy+fKj3hOFX6lT69kkPZPvNh7aWyM5Txnv6eNmEceu3rhq7H7huT7dYOx/Zv92To/rCHayU9jzfrQNiT3OFHrzH7yS99QrX7fvdPJEfdtM38rkNLRH/L/rchpbIhvpzq4mGrpJ2m8qBiib3rux4X0jffbKSOXxVRtI7wvjXVTm7v6VgFr238/CicaE9f/WTfl79tML8HahuhxyKUuZjzT46OuZz0m6vFCn4/j5S12cLHAdmqC46yMkyocmWFZxkLWFcs211fJhwoH2WdiLm2d2Kd+iI9v336yrhEcU3Xaui6IR9KtTl8/xUMb5Ted7Xq7xejN+oY/dq6k62Hz021iW/y2LqkZ042TzdzPpS9bg9Z1Nb0WdOiUH81v1X2fAnO5Vrr0oSvat1/S51lX1vqRdU3mmKMXsXhOXnd1DOq23e9rQ4ZtacsDtMOJRnHjpo9bnqnr3LI8DN67DqXnFaDrzS7u2glCrbCy8bp/kEI09KPiuunKto0PosvFkm0j25ueixjHA12sM12gs+YxmrGPmNs2NXSnF++o+KKvNe4HPrm46OVFG+e0zj31HMkoijqPIikWEa2fZlEObm3X57YVV7Wjhnr8P+bdTnxSMXs77empFfboXytUGsVUTa8HNuna0+PjchKmLMvyybt3jWWNpnb603ktSmp9G8s8rv6W7q0FVV23WuHXwOXLAp+O2cagVkz19Lw8Pj0uKv5qJ1jhNKgmy1a49druP+u/0zj16gRdG+u/XlyoYi4XnokzA3M9Lgr/13ve0NMu3C1v371b7h8eRhFbq1McxVGXRbnExyYHnzyjMZoLYC5js8Luh7o/kxZ3mxtuZhRaM26+wFg9MfrFJ3yazUnHmo4MX9mLeFQgtJ3olTQ3exgxinO4HtvYyXhjywH3+Zg24rGKqXoOa/PZLqRpBVAv3Ye1omgV9+kksCG8dq8VD6JIfsQB+nHhN6QfJ+mo7P11uX/zsLz7RPnPd8vdXc9FPz69X54eVUwou+snhr97+8nIbyv3pNhB9OieTjV6aAWq0qFWjN3GXFoRk+yp6frgl353MdX7x69b0W2LH4bKyQZE89tWnNexsMUHLrIbuYgvvvh8+dEPf7T88he/XH7yk79afvaTny5fffVVwywVWim++eNXf1w+/e5323h6XjZ7eu7Fm4pB+XGXXkzVC1MZB25+beTqjWUjD9nyY/cPaxGmC82dX7nIsdl3oDCKczMTGgQ3GNvkuZdr636kxyIuBsyYnDGE2zv/9snbdyMmx6ly8K/ddkbBo4swR1FlRHddwdu97aSvkeRu9HmDLWN/+lrTlmsNz5/3MwdOv+z57xU18R7jb49BurgWo23bnrnuTwzI/IVzk8SCigecqzEn1zbVOsj9cl2ScSnj4Ry78W5Nhq2KMMCr5w1XOa9FuL1guePN8FkNp7c4xqchrnjYnt3sruvNOkzH7LXQtsctxu/Vr0bRbcOJUfzb4q3mg7tdt4Lo9SM5iguGfY14qBcYd9/SPjjhou216P4yB4mIcS1oH4zBe53LT0wMB9DjufEBCfYzrq4iWe1o2JRzlozXB2hdFC0TS7os7VlGrOGCZ/cLxjtG5Fahpj/+yAbpxvqMetTl3uPN9eVNj4DHhzI2X9jm4odbPNKfSTvbw4m0v7QB26T55hyE4rzK9h0T205y7bVnPzO6db0qpiKGeI4tHh//0nY5t2otWcUrfIZYSgwi3f69wroc0210Pd+7eR7mscZL/Mv+6BvYN2NDYn2FiR4nc2jpI+gnzTc/s8ePy/iuz7vyUfS7OVbKseJryjLjAM6H+mLfQZshZqhfzpO8nelP1RfnkPqa7alrnKvf2Vc85Pxswy6mcixBXb2mrznP5FNlu6Q1MWj2N9cDqc/WV/tnxjFZkJH9p7yv2f9sfqaBvHNfVaxJOVdxl/GSedzZyVTqazYGsdD8oT5W74ySRyzKY/sqt7qH1XuyZr/m255sLAf7DePhTHcTpyqbJDbO9Ja0Ed8qXK3w7pq+Jx+SFzP/wuuzMWZ4mLiS/szYxp/p4ykP95f+ZeYDE+fsz/ihgAp/r83z/2fvXXQsSY4zzchb3fomNpt3UgOBC0EjUXr/J5AINvkcs8CKWI6oVlXldWFu/kd8509zj5M1gwUGFdmozjwnPNzN7fKbhblb+EgXHX/0kjHapOtRJQf3D87H3/3uH4+94XsKf1w/OHBw4ODAwYGDA0cx1aEDBwcODhwcODhwcOB8DkQxlRaBuOnaN/ow6cGFWC1M5OK9CrAyqaQNSip2wPrTycI7H/Y9GcEkFpMD1QO0HrxVrKQNkJ749uQwE9OzRAcTRkwKKfGi75T0UpI0risxEW1YTOUJDPHZ51p970kKb6OFmHPGYEJ6e+NqvLm7v2G4v1E4+tLiXc4v3rT82OYUmwTWRbN+30ZTLkJT17RpzRdlYwxfLKhkv6flLkvxQwlXJUq5wCP9k+zit5LhvK9KvMZ1yfoqNtD1jXYtAdU3A+nN9Jqz3ky2nuCRBGyLln2Sq75p801/o36VJar0whNMzk8leButfROT/nb7ZP+j5Jb4J356Qm9kv4kR21ucKYeme9xwUxTDnI639bXNv29p7IuibjOyccehka5ViUpiZehDtWCphCjpJe990YL6pjFHC1DqhzJ2Gbr+cn6k3/tistoX+0Y65ryrdMbH3PifG17SrvoGMWwMGi305Xyly20WsqS1ODjntm161T2y4bguzBDNo8WGUYKacyWtd3e5qKxNa9kuN/JqfNdN+Y3gQ17bNniooDlxMzcYaGNotOXYPgfKUbjrb9ody2fbREd8JHa4nrIv6aXrt2xduiOeyI+qENJ1zjG/6ndky9R1ydN13BeDaLM+L7/m4/piSUWXz0d2QTsc2StppQxGC3e+uFHhyAgndC+xLsZRMRXxtJJ/FQMQv1w2moPrMn2188X5TTsnr1wOwmry3PlQYRzb7y0mO69nel3pnNprzpTlzEfTTs+ZE9vQR5HXHn+MZE9ag0bqgGgW7xljV3ZS+W32UcmHfHFdc0yscJ/4PMM4+gZhMdvPsJV6UcmxittmzzMVxjkfOPfKr+35b8nMsVK0bnwLmefm6e1aPitlIUs/uaERHZuaw+/pTZkpsf5ahuLlDb1Qo20oXJan2MzcCmRUWZHFEOol58mNstEeBVR9NO3HXDde9nui69jc2Ao6oiBj3ZybMUa71rdMXvTnJPn7HLvH/OnUs59egBN9R3GB+HJ1FWNc5lRWunWSz+lzljY9ayMo452U0+mJXLLVdeNo26SZL9io4k7HGeqG606FEbTbGJsbRtz3Oa7QvvVW8Mo/R7/CehagvXoVxVRevJNFKSz00elCIaPb24+NH1mcsG3+V+HRaewG1MEpPCogahvq20ba/GkbadfTb3IDbhYNbifgEPulu7oeRCcfcmPwxr/eE15QEXPMjfZZNOj+I/UgLWwrmtCz08bPPB2FbxjOnqJ/bSYLnkRB4+mmsq1fL8rYCip70VR/KYvyS42qvgE5N+X2jdG9MKvZDU4RKouv+qlzuj+LruI0oVSIlft9//XlRS/yaKcd9eeKVqQQG611T/Azn/XD3rd3p/Rnj4YnqpTJws6UeZ7q9NCfu+Mgo7bhOXru82jbudfN0KenUkVbFR6pv1aoog3dgX3aHNw3GwaWqkjqrr0V/W55iGKSjrGv4kUjy9I+x/etSFUYGs8oHfeiQFQ/93FqWy/mO9lqHbrWC9vyeTifTSKGD763k7JakZeKqFK+6RtS1z58+Lh8/PBhef/hQ3/hShZQZeFEP/2q6XIW1Kl4LO7li4iCbtEi7DmJPfubvVvu8OFxubyKwpmrdo8KndoYVxdLy/GEvvSN7K1orNNw3U6zyk3WCSZpy4yPWwzQ9Tjkdhfz6MVpGQ9dLdFPs+PgQ9hr6CgKibbd2s8inCz/7b615aI6X9pG/CbLZqnPNp/KB8z8d8ZDeb8wwp8fhKGJNX0TdduYLGzKU3LT7hJP1/kCs08wVWXNKiLrRQmJGf1ktMau/sKUMM1mXiGbPLFSdAf/r69v1gLYRoMKu/vLWh6iYK/rQsowTr6MAvDLVnCYMkxfHC+u+uabr5cPHz8sHz9+aPIL3YsirounmPf1cvMqCpR0OnBirDZnBl3ffvuj5Re/+OXy93//98s3X3293Fzf9Lz6doJpFDZq3FYMuZ7KlS9kCjoaBnb/3rbx92LqoClsWfHszc2rVnx1e3+75qhbUVvwtW+kbmOdqFfqY9PlVimIWEx5SfksFPupwJHZc6hdAAAgAElEQVTPRdVzF79jnOzxfPU8pnm1HHb3r1mwJp1LZF/vbb5EtnHRCz8femGuCiC3Iog1dl11P33tDU5t5nOB5kL2VTG1rjNfoXbkAZ9hZ/0wVvN43Gmp5CEfrucyjw80R8cIj9F4n3DFkeoZctnp2aRBc4l7Ri/Dcp1i3Bk+NvQwdHuVzerD1iBtjRfD1tb+mh0or9gLaPq9Td2hR+mPN/xfnzpQSCX0TEzqBVt9EW7zqqe2hUAtM5rI1a/zkaGxMBgn8oY9RJG1bKTF+rDxtV8RmGHg9rIm+rW+HiFbazQ0IvNkyFWPUvhJfr//xE769fTf3e5sQdJ5shapdeZKNnqm2XjeX7jR59h0SEUXulc41R8IuFZJ/cy4jqdOnhbu5ws7Ur/Cl7Tn2h6jSj5VTpI4Ib5EOz1jMN9VYabbkPDf7VbykC0SW3ydtNFuBe2OFer/ue9/Jq21L9FP+bMf54VoVu63wlTOi7zgWqywg3Ny/OK9xDIfk7Qzjpzx2/uTDMRnfq4wT3EQaRHfK52gzqhv1xP/7DS6v3GZcXz15fkn6sY5ejLSKb/X21Gu7oOZ0xqdKFTxppKZ89J5oM/af+Dzr3SJso1naulzZSOuJ/GZPK/4x3m4DZNvIzv072mTfNGU5/GFKSrydB67/lb6WNHu9u6xEu1wb05u86LJ9anKQXsc5AVPkovsme1Htuj65Dqozy5H6lkl02q82Vh79NHeSYvr54gu5tR1j/BG9uoymOEX+TTCO+fdqD+Xa4W5lY7Nxq3kdo5MqOs+R/mekb5XGElsGdkf5689KsIo6jT9FP2Y2xTnUI0Z30W+aqTTrs/6HHoi+irfFP0exVQzqzmuHRw4OHBw4ODAwYGNA0f18aENBwcODhwcODhwcOBMDnz/fZxMlT+jRCcfUvXwHm39bWT+kM2kVG4S3xLsVYK1SpZ6ksbprBJtfHMQE32i2RPEotsTE0xQVA/5SrC0hXosumn8uD8St54E942XSkJUiVONUV2rEisUuydtdY2LOeIn20a/SlLonpO3OettrH3DVG6W6m8x7QtgPqcq2caEDWUSY1Im1E+nkzKq9Jh05OaJKBDLUFFyGyVJtfFOC1paoAq6dY32ENe1wUf3MNFT6aKKFnRSzUgH3ZwbH3AKVmUHFQTsJfapI/F3ZX+jfl02XJzTtRnG5HhNI7EZJG1LdMw2y4903xPGOU5uJJzxzWmtMOscPNLcZ/rD5HHoo+yPCUzHIN3D+XEM6qZjgWNAJdMRb9jvmW5mbUY9qLCtwoll2YoUWfgoHnk/XFiqEtiVDka7LGzaTg7J7/C27I4Z6rNK+BOPNI4vEESbrZjq9M2P3AzkmJ8bVxNjSIPjmXQyaE8d3wr6hHu+yCOc1PejxYxKPpSpaHZsr/CdeiQ953ceXwhb3TfRBinb6KtasHGccB1xv1phZrXIXC12U4Yj3hFnHU809sjXV7ED27q9zezVx6j8Ke93/YxrWkyN38EPX7iu9CNopJ1xw/vIVtWP41gWdadN+TXGXaRDPK/9hE5rOX2j8J6/PdfP7uHnyG9ybiPdcPm5D6D8iKGuj6O4Svx0mVZ65HKsYlAuxBNHZccjXo38Mvs4517pgeuJ7Fp90MfGNfp32m/Fl/iO8yTuEh9o9xyDOupYJ2wn9rIfxznHTfor57/zb6RLI7tSe8o9cTw3jkjniKHC+fZC9v6MFf2nX1B9dG5ea36j/bWdRqr6gYs4tadtHu+FDL1dniyT96jIIQuoWo+93+3vbdM43mK/FlPlBr0gLDYsL1cqELtY3yKv07RaIdR6ambSdbHEiTgdY1BMFWPGY3Oe2JpzbYU81yym4qmUm6Solx4jVfhJ30vcYTEV8d11gJ/jb/pe6l6lh7QtbkhxPax8qOICznfmnzXPatMSaatsjafKyWdJbnGvnvFm/jraOwZQ/91/0045lnhDHKiwwjFKmMN4qoojRKfGJ2/07Bwb8bnZQryN36Gz4kf4Zflm9wWbxm5/uY4Qg+N+xafOD13jMwDbUMeJ43oreNK2nS62FU+imEoFTv35UcVoecKbni2FLfk5f4RNsRk3sajF59pMrSK+VrDVT39qL5HIUyja3NppUf20jLhPZV/aoNzqTnuB5NouN2pz83Xrfy1GilOe7rOYqp1M9bTctFN5snAkCqSy0CleZpH0ZjFVFgpF8Vf8PIS8++lU9EFxjbkW4XroQ/A9Cu5V8KQ8Gu0j7o2TfuLfhw8fWvt8iU8WUzXa++bwxqPAx76ROebZ6O/Fcu1zfymHCpOIW/lSiug3im+ibdh0L3Rs8smTptoceiFNuqd+glEvdAlsaSeadDk2PqFg/KSwsJ8a0k7R6qeYkEfSX510LR3m8+8o5iKOr/MMH6f6PmyWruyQ9+fz5KmvoT0Rp4jTwkX17xsOFRMxz0Y8ZA6EmEfacod+2Mh24kzqYOdpM4DNJqP9Fn9ku9gAH6cxReGnXmjUigz7CXvChtC3+Anso895/eb18vVXXy0//NcPy/v371tfoUtxglor0uovnNJLXjLPtRUWhj389Kc/XX71q18tv/3t/7W8ffN2ebiLoqDAntOCV/FauC37iu+VJ9A14bj4K1sL/kTbKL76eHfbCvniHubYKj9FvygcJqafyuX5iYfuo9gf58W8CfW7igEc4zUGfa3nNKRLjPezOPN+fflM5Weq8eOE1KybxClYKGYkf6pYSLQ0vOg2Vum65MH2GpP267zj+gTb8V6Xm+isYqnRfadYuq33VDGN00F5eD7I8+jR9qXFVOlT29GCJ+sA0h3HL9lUiaH2Ii+PPdkn505dc4yTrlY4PPtOsY78C+3e+a42is2oJ9Qp5wlxZqTj1BPeT7663jJOG/G5mnvl74gBtB3ynHGux4gav7In9cd7OF/GN8JQ4ahsWlhS5T7cbnSPMFufKevKXsUXrSs5nlT6IGxS33zGo6wrm/fvyHfXAR/b+ezzqTCOOj7CMcdB2pn4oe8qnauw2udFXdO8+IIv8ZJYTzvQGJVPIpZoXOVEo1+3M/VLHYrvGDf5tXMwRrx2LHPbc/89w3rydoSRFa99jJE8XC5Bi+Oi1lorebjOUU9G7Ukb5+d27vcTi4gRKjyifVQ8pUw1Fscf8Vpzkh5VdIpW6qd/Jx3jyyr0TEK9jb+5luO6N6LZ8cH1rvq8p+cz/lQ65frE2Iw+UeNqf0F8Zi5IOljhZUXTTHYj263sf+Qnfa4ab699NfZevMq+Nf9K56rcovu9c3BrpF+OxcQf3iO5jvTBZcN7hTe09cqOqz5m/RKXKh5Ucqv6q3ggvWF7taPeKsbRfHSfx7TOj5kP5NgtL6OXE+Akb8dJxiTtBSz95PBRPHEUU32K1Rz3HBw4OHBw4ODA58iBo5jqc5T6MeeDAwcHDg4cHPgkDvzxj39cV7z4QD57OFeimAkyPsjWC0Z863eSOkvc8GGeSaJzEgQaX8ksLhJogYPJCT6cMwnCh3hPtrAdF7KVfODCSZXo1P1VYlzXmKxgIc5M0CMZMqHlya/oz2WmeWis6h4luuI3F3k9KVMlOZzPTKq4PKq2e/rDe6hLWmSK6yxKcHlqIUK84fyiv3OKqap7fOHTbYh66XM8sRdZbU8+VTyb8Zg6xnZuF/occxnZ6yhBXS38+VhMtKU+5asipY/UMdqMeFMtiIpm0cXf+js3TN1Pi6mcVuqo41CVjCa/aE9c5CJ/OSdiHu3H50QdiWvSb+eLb4igfo/sa4a13v8Mk3itwpkqwXsqw3z7stMs+3JeeaLe9XbE23x7fhYruc/whK54NrI7zpk4nvLKIlvquS+qVgsU8l0sKKNeebFm9JmneeWbrN0n0Z40P43ri2ijJLzjiOMXr1fJerWnzMQv33QnP+u+ibriY5CPI19LG6owzu3YcYA64IvdsxiHdiecqzDH/YDbvPOwas9+HQv2aJzRVNkWsZsFtaKrige0CBu8jY0+Hv85vrjdaRxuyHQbmsm/8mFVLFXZe8W/kU/0eVR4XvmvmV6zT+dthUPePj7L3ke6U/UjOyBPRuO7Dx5tNOA86WOI2U5LxVPak1+f2YsW58gPjxMVC7nNVvo14g0xrNIp4q8wRd/N/HJlW8L2GS6Qv5zHzM/zHvnmSv4V3kS7PC3hehWP+Bl9iT+twLntVt9i7nYy7lYesN7fTuzon/RS89yD3E9/wevGt1M1Nu3YLm+FVGnbfMs2T9Tp52KdbKDtp1n1gqnofcOhPCGhybGfNpK6Faf9RjGVjniIV+frZKp4O/j2Uo601YtWTNU267d4eV5M5bYjmY5il+f+LeZwWgxAXXR91GfGazNcon/xsRl3uf5qnKqYqooRKntln3vYGdflZ+Sv3E49RpV2uY/Yi111X4Ups2cejeN0CeOJ2YoX6a8rf17hjTZQRUGBx66SGV8kw2Kqc3nuforzdozyeKHyyR4LZnyctqMN9LONGe43RA83ro5sCiizZPWRTkDLFyPQJoUZfE6kD6gwnjYk/hJPNU/yQNdVQNBOh+ov/9GGPl6TnRHrG915VFfHo8flqb/sQTIQvdK3Ddv7yT0f47S3PJFQfCBmye5UTPTxNgqr3q8FWKI7+pddqXBPvGxFVyhIJY/Ip5XmhvoXyw8/fFg+vL9tZxi6jlX+L8YJfQi7IM8lf81d+ttiiTTOflpK+gbFISwYiCIyFZ6pv8r+KhumfrQTtS5QvIvCgFGsJL5WGEk+CCtIg2NiVUwV4yp213XakvfhcXOc/9GOoGoFU6lHpIF0ScdiTq3oTSfC9WI3ju/P1EHnPfQ045iLtSjpiy/fLX/5y/+7/Od//mf7TpsrVXS6PadkQYew482bN8tXX321/OIXv1h+/etfLz//+S+Xm6ub5e72brm4CHllZONzYiwq23XfJNlrPPIyvgs6WUwlWVNH9bfL2mNS998a2/k/akc7ka3E7yoOZR9uz5IL7c39lI8VbYV3z2Og7ZQd3tdM9+JyacVU9rIdnzt5UGG446XjjXw4n0183hyTvp59UY+cr1XsPxqPWKGxuL7COVb+2O8nX93ePZ5hfyNMYv+tTRQp9wI3npRR4QT9hvOUNlf5BMZTbrO0I43BuVbx3giTvW/Xt+o+xsx6zqKuUwfdPjSesNX5RmwgbZwzZVXFylXcrnnxd/UdN/WLloqfld9mf5WuVrbpMYr4Et/Lf4/8YeWjHR+iPy+mmvGcvK2wprITxzJhjNux65r6r2S4p8POywqH3XbZxn1OpbNqH9eoryM/Qpr5d6UL7svka6rngJHtqo/qOU26SNydyW7EP48/KxyfYQttccbjCic0v6p/zeWlPmGGb25nHv9x7iqm0j3+e+S3OCefH7Gg0o8ZFlNH414/xWmmg9TzSg6VHbnP4vhsX8nf8Tn4PFsvkxxmmFDxUr5xpD8jvd3TqQrvKrk6tgv/XHepZx53+7ND9LlHX6VHjr0zTOFc3AZmOlj5qRk28Fr1bMaYQn973BDfE4+lW65358xjRqvjaGUzs/tn2Oe+gvkL4dWM75Vsz7F3v++l95wbu8U4incl59G91N0Kd5wPriPtZT3ri4fGL/emPhzFVOda6dHu4MDBgYMDBwcODuxz4Cim2ufR0eLgwMGBgwMHBw4ONA5EMdUoua0ksSd49DA7K6byBEZsxsJetjb2bNFC4mGyYi9Bqz41Nt/mpQSNForVlsmxar5sR5VhApZvIFLyQTyrFji4wbiaHxPtovvcYirSqOSHJwY9OVQlvqrEB++rktXsx/mrz564dn5pXMrF75npwcysyQcmAJnEU2LZFzilN6KLiUH1G2204UiLUaKViSjpmfrU+LSHKoHn9qI3QrsOM1nOhUwlczV+8MoTYEyqVkn3ir+VTONe6vko0UZ5p440qk7eZFbpAuWgefB39Z0nmh8e7oY4VNm6dHU0ToVpxBRfOGPilbKpFvwoK86DCyHxffVWO+d9xTvKsLJjzo2YNrO3ka443lT+51RW6TuoB84P5wn5SdpnGBXFVPGvKkpyu5BcxX/HN82dvCeN9/f5tnrfXEHcZB/xd1Uot4dpKqYa+QDqdPztiwFunzP7H9mMz4PtKuwSHlbFVKJPCX7yfaTn0i8W0lbzqDC3mr/rL2VGbK1k6Twa4a3zzLHfP/tY1XW10SmSbk/67HjufsNtzXnJmKbCMscPyVv4uFdMxfE1J20k1OYT56vG4PeVT6r4NsLbmW1UNLpujLCh4n+FP+TjSCacTzXfyjZHuuOYpv5G8UeFB5KDb/Twtj433wgi/J9hDjc3uTykN4zjYkxugpLee6xIexCvRpsFnDfEK86pikdJI59bZtjl1ygj9ecydz3cs+/qfl9o9diR+vucBzoNZnub8uYDLluJUcS6WfzeTwLrp4umHrT/t3bRup1OcaHYtlPbN1fHpus8oWU7jSoat29ZM9W+yRM82okzuh79tuGSLh1q1Uqu+qkicV8UTcW/VjbRNnhn58nruHaxPOH0plZMlUdWtI31rf82sV5MFQUK/WSqiyimusyNGdlvXUy1jZenZJ3jIyrsiftiaOK0t6vskC+cqHS20iPHGN5X4V3QoQ09osmfedRH5Xd4zfnj9kJa+OxWYcmIbn3P+ykbPlfLLmmf7rMpY5eB2hIHxRvFrXGN31X+osJOFbaMiqmCFj0LR5+xYZ8bQzkPxQiVf+ScGEt4jOF4Q4yhXKMP8lV8UCGOF1M5P9IWVAiVNn3upsfkYz+R6ilPjN10UvmxbdO+MFW/K/7l3Nr/V1ZlnzwR6/Qt9bqugtM4hSlO4GExlU5tkwx5cpTT1XAp+CoMvM8XOOgkeuphyjALUAIHo9+7u9vW9pQXGz9Y5Bptwg/c3n5sJ/7oZCsVGUmHeFK68EHFVK57bicp30DVi+XhPk+c6vVi9gyaL3+hLcW8lb/IfmKzoYrE8kUxbrNNI1pxbWJ+25TXT3K7vgq/kKeNxYlI9/20N/XR7C/aoKB3nZ9Ga7yWh8xTFdsZZziEsXvF7Ker0/pdPHteXi3XN9d9nFaevM2j+Ts5xu05vdG45Et4aJ8j2xUmKneme6oY6jkmhdfNk94eG7/jhLX8uexvud7iuX4SlYqp2qFV+Tyexc46VXKTb7sW3weu4UTzpm+Xy/L61evl3Rfvlm+++Xr5j//4j+WHH35YN6GFDQn/smgz8jTbidcx72+++aYVUsWpVD/72c+Wt2/ftRjl/jbaX+MM+pyTMIw5JT0DxfXgoWyYPof5odDPhinX1zknO0nJ85PSTY3vmOv+in7LcZz0V/6Fvlz47f7Ncydu16TH42fiOvmpYiq3UY1dzTn0q8VvZoPsw2NqYYbwynngNuP0zNpX45Ju8tOfz2mbpIG8n/2tU9HIL/bjfBet/nzHOKjZcC9Wc765XKr+2SZOdWzxc2CmnS6lccRb+Y2RHMlH12dhTdWG9kPfwXmey2+Pw13Oo+vy4dVza2UbFf+pO7Q18lWYoevEdD7zar4jzOD3/rf4qfhFtj7SZdKU8UT47PqHvHB/JHm5f4r+qzwU9WqEP+Kd9F/9eMw5s3Fde4kNalzqsdskaeZc9vTAOSvMc3xxHXL6OWfakOsb508dq/Cs8lmj5yHqqGMHfeM5eKe+aFfCghnekJfUR9q5/ub1Srsr3WY7txNimffn41f+aaSP3i/vdfyi7YvPFWa4/6BO8D5+T7457yp7dTtzWjVf0uL4XOm4fJPzcE+Gbh+z9kGH9Fz0uR07z/SZ6yh8Fozr7dml+9b4zNzDaD6j76sYaKSDjkfnjkWZV1gwsjfR5vkarlnxJVz0fyO7c/yr7hnFT8SmuI8+qdIDx7JK92f3OV9G/qyyV+Zg/L5ZTD+ynT06z83POPY5xlf6SHqJ3xWuVP27Ple+gzykXp+D386byidUfrfy9R7nUB70Fe5/9vBd43sxVWV7lEn8fRRT7Wn/cf3gwMGBgwMHBw4OnM+Bo5jqfF4dLQ8OHBw4OHBw4DPnwPfff59r5ydv196YUiWYqiQmkwBcuNySTs+LqUas94f0KkmphNHogTu+5wKE5uHJDyVAOKdZQqdKiCihOKJb92gesegdbZmAqJIvuh707BVTVclDLiRUSS3S5XL2JCEXGESLkmJcdKesPPkySjCNkjlVQofz+BTTjfs9eawEsGifFcfJVpw/8X30owVY1yHqomTPeUdSyBOLVeL0hCd9i4XrMOXqsqnetHsOT6sEmeu1J/r0BriR3F1+yZfchDrb/KD5Sr9HyUaN67aROpAnU+mn4rXPb9bfCIdo59WCNPvcsPJ0s57od54I4/iGeW6WqbDKsZ66SJ11Wc5s+aV26LZBmpzmGDcKj0Sny8l9g3+mX6racl5xCkb8q/wG9Z99ShdHukLdh1fttp6btlw/6UcqnfM5kTYtiKnftqmsb0Af6brLupJn5V9Gcp/JgPMRFvtGAfm9qljbN/+4j6h4qTYvLaaSzlV8G/ks6XL12/nlvnKmQ5Vv2PMPpIFz0IanEd5QRsSswJnZvEn/SF9Es8uNG1+8mKrq1+0mNtPqVADhpNsJ5U/ccz5VcYd4Qnuf+QzSTP9MPKj8ln830mfOzTGCdI3wcnRPJR/XS+rtCBdn2KA4idjr7UlHjOG2W/l074NYIT2u/Brxx+MlyY64Gm1oO9GnNuFX8/Z5UvdEjy+8+xjcSD/DGLcLfa50tZIj5Vnhh/tn6VG1YcR1LPp2/SK+RPvsJwoetLE8NjBftGKqx1aA8NDqBtpJFPYTJ1i1tq2Qqm84TiKyGqi99XI7dWorQFAx17bZXRv+VZSQMmwcaaMmfUlAzisLsnITfmzgvmptHlt91HbyTLRvc+6b56VXJwv+PQbOfrNY4vR5QwVkSU/SthVsjXyi+O8+tMKhU9aqACBl4jpGPaF9VRuaXGaug7KV0RiaG+mI7+SbRvi6p8uul8RX8tNjZPG0aj/DRuKMeOI4wTmO+prZsPjPzaL0s3p+4rN9pTuVLLII5q6dwMMi/7hfusznaJ1M5bg2842UpbBBvPJ5uF5I3sQ/f2anPUh/dBKQ00Va3PduGPAck0TvZhcopgqs6/brdkH/Irq5ccRjZtLkzy/yt8pNiFfEXslTBRkh1/hRMZV+S2fUVxsrCoiiKK8Xgz7ex7P1drov9drpjnahR7QBjkFa0weG733shVRZABax38ePH9tv+VG+zEayFE2ci9utsOT+IYqoQpevlovm7xOHdZ19ZS5BpyFlIVbIO+fxsNy34rJe4NP7SNzuviGKgHr/4RdCLlFEFUUufAbKMbcitSjKubl51Qo5pEfPMKT7v9N4KYt0VYQsF5k2k5I41fHkA4tzthhGb5Dell/zZCgVGkYh0NZv0HHi6+AbZasspprFI6cxjYqpsvitndqYgljiJEvigPQhiipurm/afNsbsfvcyavGh16Upj6yYC7zt3nWzdPy+vXrdrLUd999t3z48KH9i3tDL9+/f9/kGPPOos08ySr4H9/F31FA9dvf/rYVVH377bfL7e1dK+R7vA+7yliCP8I/FoVQr6PPoEmyDP1renV9veYb4rtVHi142ny7vtfvyu/JBsQX+TTG2i4/4uEoD8Q2fr/7RPoBxxkfy58BTvUnWwdPAgPpV0exwzrf0LEonH9hMRXzdrOYyv0gP8uHkUbZptqpzSkGbPN1flexxigucKxQPKD2FU/c14mP9AGyUc7hOS7lHc/s1dayeP2hvRhhezGR+3nSIj9E/lSy0PVKn32uFa0ch/rs944+O55u2LxhrXTA5eF6R7nFeD4nxiVuP8RYyYo4QvrJd/VD29Y4bods43agAv+gWXhL/FOfmhPj1BmvT33h89MBqZfivY9Bm6z0uNIL8Z8xc2WHFe2VrdO+iBv63nPHjA/9XvHeY2raiuuS5q15OV9dto4HnGeFUcQKXR/lJUin+xTq8YjGSobOr8q/jLDkHN9BW3VfRzvxdpV+kDafI9szvhjZyMhGvf1ozIrHIz5VduJ6M/M5lZ+tbKWilfZB7PG/qYfUE91PfK78N2l03tKGaF/VPaTL50Ma3Qc67ykfYavPS/3Lf1b2V/FpRCPn6XpUyUvfVevbPp9KjxkLOx6M7EfPmsT2Kh49FxM1B4+fJR/iYTWnypfPMIi8H8lrZPMjLK7s1vumjxzFEJzrDB/Opc/trOIL9cp9gOctNO4oPqp4W8nM6aj81UgfK5uu5FLhcBVHOLaOZFzhK5/9xOtz/B/5lC+tyZeaVLpefSc8cppoC//8z/907A0/x1CONgcHDg4cHDg48Nlz4HCYn70KHAw4OHBw4ODAwYFzOfCHP/xhLaaKe0bJjSrRzYfvaqNK9KeFolzX3haEZwmx6ponIqokpD+EV8lGTzRv9G1vGR4t8vomNCUC9CCvhJzzyuejJFyV2B0lOc5NipEHmlslu9E44qs2y+heLcLHfbGBRXPgwpUvBGqMWRLZE8tMmIwSXlw8PEfP1Y/mIl3VJrP4frT4Fv1XC5yjOalvl3mV7GEiyRN5Pi/vr31uu3FON76QZ9UGCL1hmmPr73PsbqSHupeJ06qYyu34+Txz00n043KmPonPtLlR3xVvc8PP9kbKvXl5Is/n69hDLJXeUY+Il56A52Yyysk3HQhfualltOncE6UzbPTFefJaf9NezrFBthnhUeV74jud4uTYXdkIeS3+SBaUmf6mTsUmp/hHn+ByJt/Ur2PpyK5PeRC+cP+RlbwihriuO12bb9o2kPucK3sZLVzMsIG2QXqJBexXtk1fM7rumO0LCOcsCqjNnt+o+CvbdL6IvxVGRVvGCjPfXeF6jVenG3UZc1S2NdKP+J4bNLmRx/0kcVibXiv5Opa4b3E7reycts3CkhlukJbYtBj+xjfRkg+Ov3Gt2qhyrk7N5Or8J58rHKpkXsUd0q0ZjfKJlU8iXeT53qaTCitG/vkcvlR4NYcb9GoAACAASURBVPMjpHXk56l3FY6d67PjXucNN1JQZ+J7xcCMJ4mJI2wm/7hYy9hH8qbvJ06NbMl9UNVObRyDKqx7iY93HKG8RnRsPMpN6cn/LFhq+3xbqJubpJ8dcdxPe2l864NRfhdth3hstk5f6Ce5pB9v/z+ZZvJFL19QgXs2OcXB7UTVNko7XCo2LV+2A7AeB8VUbfs3TqxadaY9Jys2IA0q5FKxmA6z2k7+GOlahQWOQ9SD535WBWTbySrJt21s16dz9Mhp4PMTZTjyv95GNNH+XqK7nFMVD+jEm4qfM912ufizmY/rOubjzfCfcZee49Vf9awhHKpkOcqFVCdTSXbqz4upFHeQF3s6IvlSFsTHmNco9+S64c/mij9VhBCf9VKTSvYnmIKT3pgL2PNhOplqPZWqnypXYSZ5I58UvOXzobeRv+BcOSfnlfgX36uQKv5mgZyPx8+tv3ZqXvjMrAh66sVU8ocub/q6aMM8ga5JJpw3T3vIE5/ul/uHu1awon+aA/VW40eBSfwdRVc6xSI+u2/NAq275fY+T5lS1awKqtq49/ctBxaFUnliok4xSt91dXXdvlebbH9/IrvkYxRS5elV9+3FF1n8mwVAl+3Uo/BqUST82M7K6oW6cUpSO6Ew8yXryYndT/ay4nQjzYf2kw6ht/JvLAze/E4WhaV7yuLmmNNpAXKQmi/AyftyPir+jTvbixsu4kVBpz5TdlLFnY45HvvRNjccTP3La3iyjpigFwm1KCCKKRrPM8ZbT/5SLq0BZU6zl1i3qKCfQ9kLpyPmywL6h8eQaRRIXS5ff/11O1lKL7SJuf31r39d/vznP6/Fvqkb+dKWoDV0OoqwfvOb3yz/8A//0Aqp3r17t/zP//kfy/3dw3LxFPRnMZU/IyjudByLfqOo5c2bN43N8gHCN+HzyvvgURR7XW15N2EsnwE9fpaNso1sqZKZZO5t1O8odvH4VH1XvonYRB9atfVYwX0JYwj37XFN8wj9ykLS54XzM5/hWOXPe1U84T62itk8NhAfPD7z+I181TWNx+cf6QblpnY6gY283fPxxF/KoJqHx3WMw4kpxJV1/hcXrdBSp9b6HCnTKh5T/yN9JC2cs7d3vZLPju/3Xvjj8QVjIY9ZaGecD+OVvfiZOKD+6b/Jk0oXqXOVnYsWbzeTveOg85P6+RKayVuOUeoSivhEa8VXztlj79EcqTuSocd5btOk3ft1Gxnpo8fHbmsVPnvsVOm266X8kONCZcuVHZKn7Fvfn4v19GeVTjndruuVvY3kUNmtZEi+Vpg/olO+rpK35+Z8fJflCKPFy8r/OR4GnRX9I9xk29H4I10ldrs/qrCONOy9mEn3k2dVTrryA64j0cZ9aIWJbmuzNiObqHS4wtyRHhOLiS/EtdAHvnDE7c9tr7L9kS247ox0bsZ3xrqzdm6ncR/xh37V++Gc9Hdlo7MYoMJSl7nokZ1Xeul+YCZv53vlQ9zXVff4d5WPqmzedaWKFype+7xnmDCj1/FmpIfxPXEv7qtinpG8aJ/ksdu46CFWz2Ir6UOFFZWtjPh0jt913eXYlKOwYX0W6ns39vSowqpzi6kcv5QTq+wtxjmKqc6x4qPNwYGDAwcHDg4cHDhnZ9rBpYMDBwcODhwcODhwcKBx4Pe///3JDrJZQs4fYpm4UcKHCSklIbYH7liM336YgPK+PSHBpESVhKmSuExY+VhVQoBJlGphs0r4MoEc1z0hx/mOEovqY9S/J8hcdfeSJqSpSsRU17nBSAlUyeTcYirKsEr4c/GmShRVMq10hrqhMSu+M0Hqi+7chO269xLaqqQW9XCUIK7sYqTz7fu2SWLd7VLaVXX/uW/umiUs9xJ30mdtpqJtV3+T+PYm6F50eU4SW0nwUb/ex/Y5N9hW+jKyryoJ6W3dvsgrP2mHNHtClW89UztikubhC2q0j5GtVBggXalwj7YiTI8FlZcu/HPhYZQYrnSr7X+wExGqxQjZN2XuC9yap2Nq6tHp5mTHLPJthNUzm5WuJZ2bL6z6Ip2a+yxBPcaVTc9nfoR+jDbhOrTne0Wr9FlzqzZNRBv6RM3BZS3aOH/6zFP8ON10Vi0KuM26LpFWbgCu/JFvkIi+ufg1wofR924XI5nN+EoZVffPFm/Iey6QxMav2ITKxVLv2+VXzXGkp3t6Rax0jIvPOpWAG4gcb7hAxkWgSgfdH5Nn1KmZP/c5jfCEmOG67JsihL9VPCV70txG/pMyVhtuFjh3TqONFnsxDq/vtd3DU5+j2o8w1eMExzePSd2e5WNof/Fd4ETwsKLH5+sYqTHUp2NK0OSblmaLrq5PFU0zvjrOzjBsptMjvT61rdNCprbZuZ8FkadMRcmRkrvdl8WG7dZJvkwgf3KjedyT47b/rydYxRkSKqbKe7w49fl3m9/Nk59iA7YKuTYbarvd+08UUsXmmdycfHF51a7JZvthHRnLxOlUvZgq989vJ1RGH+v0+jye20kUAWTxt/sv1/2Z/N3faCbExMaZp9NTK9iu8u2uM+dgStBC7Krw61R3Tml6TvM4vh/xJOeqTfnbb43LYqqK7zOdrzCb+OP0UzaVr4327gs5vj/jCqc2vd4KFznvVZv7Cy2EeWoTv1VMpc3Tq453rIo2LKbiaZguwz1d0RypZx7DUG90zXW7wvagW7mOoMOLqTTnKuaI73S/6/dY33thZ3vYCF2LAprT4vtzdHO0ucd1l/pAffW/+RxZXRON9Hurfj08tpOp2mmB7SUlURz0sDw+bKflneJKttG/tsG921wrLtL9cQpT6Hg/CXCL7TqmPsUYebLVx9vb5fY2CurzFCjGOM1OlqUVmAT3s5jqdrm/u19PHWo6E/J4zJcF3d7dL3f394n58hYd/lkkpb/J9+iLxVR3d1H0db88tIKqzp8owml/9/lGMVsUpckvdR+wnpjUTjwMe0dh1OWyXEWhTXi2i+BhnuD4FP9r3qX7pounbBd5lahMxkbwLNKJa9l3lA3lz2kxVZ5kFdf0PKnTrVhMlXiZBVVJw/X1TSv4yvt1+hFcN7E2jS1PSHpWsNzvBT6HbMIvZxiw2VXTk7V4rBdFtZMtuz6up02l/8xzLns80EOK5FL/tl/qrrixMAqPbq6v2wlpoUsx3yim+vWvf91OhNJzo4qpdNpu5hnzVLDQkXfv3i7fffeT5W//9jfL3/3d3y1v375rm1V/+OGHZ8VUxEnZgp9cJswNXX/79m1KEqct0X8x5r+wYqrU4e3FRhUmyX4Vr/qGOt4jfZAv4W/Oq4pdfGzaNjGeGCUM8OfVah4+ZuWPHKObpeilTxehb/lyqwrL6TvkT6Jd6ARj+yr3JlroA+X3PXZQ304/5zyK94QJ7uvpF9Rv9YyteVfxUUWX06RnV+lr5T9dduQdr1VxT2JPYIDqY9PCfX6c2zm0uC6Kj+rXZS8eVjHmyCZcnv6Zhc/qV3RVz5KeHxCNlR2IJuYWaGfUG9ctl6HLj+PpGvOGnOcsJhpdi+89lqnwxcf0eTDWorwr3BrHfacv5avajXSe8pnpAtv5c9RIT6mPlZ2Spko/5Cd4b6XbnlNgQQYxrsKnSmbEUdd56r7LyPF0xM/oYxRjV3osO9iz1Zde97HIH4/ZKWM+A1Vjkqe0EdcBzz/O+Of2Rp5UOHiODey1oS903oz8OmOmc+UhXo8wqcIg0TPK1RGb92xXvKzwzGUy4zX5yfwtbdZ1mfTrhRbe3v3ACFcqfXaM8XudHvbh/VFOFR8qLJU/c4zk/Xs0zvxTpTNuc5UMqT++lu56W+FmhefVfeQvcfpc2+BJwj4v8oU6E9/7mkol95FPPJc2v3/mnx2vqvhhxFPNR3HSyGfxfvlorqOPsMJ10/s/h0+aTyUj1x/2z2co8V10Ms7g82LkB8+lae2zPZdvefmZLtE2R75aczqKqc61lqPdwYGDAwcHDg587hzYf833586hY/4HBw4OHBw4OHBwoHPg3/7t39anV39gdybp4ZaJED10e7KcD+65yTDeaHTzjO97Ca/Rwg87qh66R4sySmYwaeHz0vxGiaBKefzh3hexlLDjWOK3vhsl77nQOFNcT+hJNlUipkqqMaHCDUYxPk+m0sbl6F/J1SoxLF6PEkua7yhRxGTMTE+qRKYnnbXwqrfGxnVtPNDCu28e8PFHCVBPwlVJwcqWZv2pPWXi+vgQm4H6ppVq0wD5vpdE5HjV3z6nvUTZXnLZr2+ft9PrRjYuTKj4PBuX19qmpL6xaI83vG9WIFbRI7uPa1VSUt8roar2XBTYswPxY2Tv0s8Rb8hP39AR93Jzgmw27Ei2dK4z5QlatHnRPdap3PDk/HNcES8dd/b4t/WjDWWnG2rdHkhv5TNnOpi05FuttQu7WqhzTGHCWNf2bDDp3oqpKCfRONJ9/77C3wq/xA/6X/dr8q/u1yo5iWbvg4sWPq/RIg156tji/kLXP6WYqtLLPRsZzX0kJ7cZlw/9xp7v8bG5KU5/q5hqFEucY2N7PBhdH+ki5SlsIUbwPs1D2CAc98WvkU1VOvXSeKCa38z3kGb6Fl/wZLwa11TU4zrhfpO88sWvPWyhHszkuudbidWjfmaxX4Vpjv/yYd4/sUp/C4vpB082nWIRmL497o/Pe3EPfYlvZuCzDu1esWuFqZQp9WCPlzMs9D5fKt8Z9pyOm77pVEdiM/VT7MnvP30DeduMndueXWfy/twFnadQbT95jwqt2llQeeKEtVOfvFfyGT0rnsQwOvvqsZ9MdXXdCqpI60M7EeM0DlzpaEeQ9C3cOHyrzaxntqkTcV+cbqEYlvTv2RztyWVFv3KKF1mk7PpNG6Buj/rd00u3gZH/Y/+0XcfkES8qTCHGun9VP3oOFr8dU0d2xb7VZhRTuS+teL7nb+Me3/AQ+swTZSk7n69olA14PkUn87BIStgper2YSjR5DDHTwaBDY9Pv0R8zfp717bgmejzXsWdLxNngmz8TjmLJ7DdPx8tN54EVWfzjbz53/ZYP89OeqEvUE8mzyrHoGuVD243rOjVFOuL6IZ43uqMYqu1ST+Di82Klp+IZ5yI6RVNF22ZDWZAkOUXboFcv+YlrVXyiZ2wVAmqO6pc0SCf4tmS5GRVQRWFUozMK4ho5vYgp8mVX11lAFadY3QV9d8vD48PycJ8nYkfhVBSCqZhq9TFZxrQ8PTy1Yqu7hzwF/jHu66eYqWA4iqYu48yksPXGe7nBPFYprq0nU8WnXkyVpxClb8piqvQjKkBOfuQJTzqZKvWgaWFnl4qpuEl8u0cyuLq6mb6Agf7RsbuKz1xW0gPx7+r6uhU5BS41e+g4KBs7OdWy+9ssklIBM7Zz9aIr3SP6bq6ulquri+Xq+rIV5n348KHJ6Msvv1x++ctftmKqGD/+vX//fvnLX/7S2gUNfJ784osvlu+++27527/92+UXv/hF+5uxRitGfIh4JWXEHz0bVMVUQUvQcE4x1aq1Wb22nrIqP1E9T7lPpZxEF/HLMYBt6C+FMZznKJb0GIZ4Jx7yhT8VnqoP+hVhu/sAYRrnQt406UTBXpzUh9iyGle08mQq+uUq5iGtxDfxz23nRFnwocJFXXbZcc70nf5cSh8xklclU49r1Ga2cVj9y4cwV8H7XQ4tXugFVdJz+kHxTzHS5mv2C/KpMx77uH/22MB1ns+dIxn698IAyoty9viJMfY59icei+cjHac9ENdn42kuHrdVY8x0em8evM74JGjWiZWSjWOAx5cuI8pwZIfEK86DWOG4Srsc3eN2Jb5HLOS657bv9uc5LqenopX2MtJt4oNoemkxVWVHPh7bnGtHlexo+x73Vs8qlQxG383kTZo9lq/wk/buuuu2WOnPaO6VHrqujHB+5MNpf9LRak78jhgw82+OHdEH46gRXlZ0eNvou5pT1a7CJ9cf2rTHt6Jb/q+y18rGKloq3+o8pL7N5khexj1hu85fYcdsXNcBfXa69vSPY/h4jtXEhBnu0n6c7yP6qnZO+8xuRrbivmJ9dqkUDN9VNjnyKbqtGmvvnsqemB/yeTGe1bX4jmvetMWRLo7ixRlbZj5shtujsWa6Kl9Y2Txlo+uKi7gnxeMeyol44e32bGZka96/5MD+/HlNbaoYW7GoXhThejb63L7Pw33bz0gHR3FUhffi11FMtQMcx+WDAwcHDg4cHDg40DlwFFMdqnBw4ODAwYGDAwcHzuTAv/7rv7bn12rxRV14Ao9t41q1GBkP4LqmYqqbm1crVdXD8l4Sx5NobM+/o50nd0Zz8TFHi8FVgoeJoSrxqe/EByX6mOj2pDl57Xw+NzHkc/VksyeE1J4JUdGqe5n44kYb8XqU+J0llrjI5onAUaJRiRZPqjgfmZAR/5UIlm6uG2b6iQJcmGUC0E3JdY0JIpd5tCWtVWKRbWaJJNLR+NPf/CwZjBYzKYMq4coxR8mq+H6WSBSGkBd7EFTJMDaN5Cae52+FF52ig7zmd3vjxnW91d9txe/1pCr1ci+5K5q0UW60wMXF6hifGxdmSUKn1W12tqBG2onf1T3EeM1fNJ/Da7XRooBjhcv1tM/tXArqbiWXyk4dT+nrKPugTRvKpOtuN+KNvo97iH97usPrcQKbTqbgAtDMflzvR/Yg3iR9rdWz5HSFl7ThPV88uu6ydTsW1s1k6RhIm+P9Ix9RbXZwfHK7Z1+0P741znG/wlLXjXPkWfXr9zm/X4p3vN/56T6KflC8DAyLBRLGCJVPoH1Vvm6PH5RvpQd7eOMbQkiP/H6MoYIjxomVPVFviAukrbKFyo+eG1NojiMsdpsiBklO/I54QFrZ/0sX5yrfXcnGebNnM27T1TxGtuw+gfLS/Gjb6ocxv/tq+WPGqtQx9aux9mIC6n/Vj/sn+d5qoVY0uV8gjyv+nyMnthnNiX2TP3Gv2xXnvfWXu7/b6RvaiK4srmLAXgh12Yqp+0lE62Lr6QlC7UCOZ0VSeWJK/Ltsp1zlCR7dK/b226Db7XHyU57M0E60aJtk866UUT8BMV9430dYlocopmonU2UxlfSiPWv0zenP459W2b8+J7TDNtb5J7mUqXROxVSO7SOMFLZS76o4iviS9+RJK7R5b1PLd6Ok8tUzPaziCNdJtXF/Npp/hckzXlV8rWLAmU/jNfVX2evMnzhmOv67z3O+cLyXFlNRDvRfKnZR0YJwSjFxzKcqporcgTCdcYZwj/GT6Nb8iHeOnZ5LII46PzgnPZOQLtqE5sXY4Ln9jjd/uKxyTk/Lq1dRZHLRCmyiuEZ+p4olRnZCudInUs80Pn2cfJryH+Sz+KrNMJq/27ueWVRMFUVBl6o26s8bfHZ1nyS+i259Fh94L313/r2dqBb96l4VU/lmRMlOfVOPVVilFwTxma7x7Co34a/6/fCYhVvtlKn7dhJW/E5+bKcjxWlMrRArCqdam5RzO7Upiufa39vJVFFYlfQty0W85CUKM6KY6v6uFV61U62i/VqAlad2XbeTvLOYKk7VanT23Ek7paq/67mdnBOeqhfNhL/JjzpxKi4H/dvJVOF4VEzVChBU0NPb5SlZQe9VPwkqNRUHOK7FWqu/xEapoJVxQoVrHv8xpqNtCmuub27aCWSvopiqnf6YOKSCu/Vkye5v5RNXm+/8WyfCIqvumKOQqsVjkePuuh44+O7du+VHP/pRK676+PHjelopN5bJDgOHf/azny2/+tWvWjHVN9980/oMPQzZf/nlV43U2/cft1ijA4H45jbNfGbQ8+bNmz6NzNFHe54cJF1vPO16EX/7C7KItfRT7vP5PDGKQSlPYn7VL/vbiyeFYcKl+KxCX++7ii2IpdV8maN55r/zDLizTtmmH6mweRRr63vR4TEB+3W50E4q36X21Cfhqtsk/Sr9Ev3EKKbysavYU/bKOWhuul/P8Z5/I6473e1awKqdcE99iXHIA/Xh8YAww2MMzls+aRQ/qW/d8wyHRky072VPrlei2e2QulDJ0umivca1Kk6hXFwvaTd+jbGO80l4LhrP+R1tqud812vxIMYQJrqNcL2LtKgvj7HI74qH9Fuci8vN9b6y85mtaxzFQNRV9k3eix5/tqloqdTS5UiddlpFj2x4pAOOLZX8K96N7M15ThqJFfKtlJd0akSD6PAxqBPOE+cL7UxzoI6RH/QFjnOSIX0n6XO+VmNQJvR1jhcjXzWCLrcZfh6d+Dy6x3W2wpYqP1bZnvOnkttoTiO9ct2s9NxlpHuUm57pPGl2W67uq+QsnXO88rnyWUx4WT3b0f+KvkpH+J3srLLlkT1VsqBNiH/UCadjxA/X8RFOxPcqHOG8iRWSL+fG70Y65bTyWXnvHtfdSjcqLHFMmem7X6NPdDyq7E0YO3quqOz2pVizh0F+veKbY5/m4phEXWeuive7rbuejPRfdLpf4/2OX7ynknVl77QVyjC+r/Sc9HI8zZ8vqqliGNr9SqNyE1ZMtYch7r99zv/yL7879oa/xKCPtgcHDg4cHDg48Nly4HCYn63oj4kfHDg4cHDg4MBLORDFVP6gXiWeqgWCKgGgxAoXvHLR4mp59er1Sh77879HiQ4lM0jfXmLAH/pHCWqNOUpwVgmL6MsX9Dz5QT4oweBvofQkZJVA8eSJ01MlzZjMUeJUfY+Sic5b6obGHC2ojeTD5FiVqPYxqkQNdSJo90RplchlP0FD8J1Je22wYPLVE0czPntSONpKf3yRVvznpoBqodHlWOl3a9P+JVfUt9ux9JO/ZZ+c1ywZT5k6LefcV9kN9ftUZ3KTSkyN/BvZuydxX4J95xZTiT63G/++Glv80akf1C3yTvITf7XxJeZHPrg905YkY26QIZZRdtQT6obrj9tc1cdLeK7NPufa+2bT2x5pzrlKAEvfiAeup7JBJXQ1L9eJ6Eu4S/tVe+GGn9DlsnV9z89ZbEz+O+6PsNoXvTUebVu0t23eF6cFeiO+ua1X8vfvRjS7zVY44En22T30V5JF5RMdC2f44xjIMchT6YnP1e1P8nQ7GWFFhe0jnlR+Ifqtir0q3065kW/EFMqfG1Dib7fdSg+iL9HPhTLpOO+pdHCzw/nphC63Zk2x8RUFCZv+b4UIHpMGDeTfSFeol+y38n+Oh9SRimcet1T3j/Ss0kedIMY4XPdzAVw887lVvKX+ent+9rlWeljxnBug3KaJuyM7quag+zQf+VHFrtR1YobaUZd8M43HcC4zymV0TfwXfY4FPkZ89tMr/R7a1EivKowlDaSLPPJ5uGzpJx3DqFOnNpqnmWQxVfzrxVKx6bGFuLkZPRK7V+30jH4SUy9qIt7qZKotLl7fcblcLNnHVkzVZhZlXD2GznKoLDpWGjk2H8dG9fDTedpAP1Syv+A+MeqibSyPTeetTKsVUkVBVRRTtXivv1Sk4Wc/marpW2zq7Ju9Wz9RXB3fRR8x92gbhQM5SMe2vnm7bcJ/XC6vTk+Kciyv8Oxcn0veBt/jVGk/HeOU/6kh3j919By85BwqPaIe6nrlX9wGHZsq+ziHPsUCo7mPMN7vG9lWRUOFq+Sr+1rZsNMoDKE/0LO5Y4DjI7FX/I57tWFduKnnj2jPPEG0ix8VLckPjPw2aRfuOQ77PBR/yM+LZvKHeqG4JvoNuuJntkGqGn/mD4mRp1itjf6BF4ELcUpR4mC7Z3u07+QmljVeXURxZ385gk7OWc+4zeYq8MjinjyQI4p7ojBIehjXokAnCnXEtyzOzOKcOEkpacriH9HW5tFwTIVAKgp6XC7zUMEla27wbBN0oCA09Sf+PXTMz+eTOOmpFQu1+WXx6qprDT81Vv7m879yOSqOor5qzlGoEv3pdLn4PgpddLoQ83Ohr+1km+vE8KQvT8AK3tzdqZhKBVVbQVw8R0bxKWMOf46nvcRco+Dq7jZ1sPnI/uzZirb0r9PAohnNRfLYCrVaEmXTFWhSuLj1vOLm+lopSAqv+b9egrWeTJVFT+EDtndHd199GX41i45T7tm5ipJbcVjz3XkSVisSQ7VV3teLx7qu6Wyo0PW8HnrffV0rbuonYPX5xed2SljHoyimYiGNdILFdHyGZqzoebsTbH0MWwm9izmnT76+vlpe3bxqhVTx74svv1z+/O//3k6jCrqFD5pL2ODrV69aodOvf/Ob5b+1U6nyNCsVYQWbvv32uyaO9//14cSnCkdEM59fpKPxO74PPuhHeu8nK8ontEij89ifHcSDymfSN8kfu79aibCXtpE2+R/HZ5+nx7y08/ibzzjK9Va+2p8V6Xer+QqH3D+3Obf/sorQY5FZTC7cVRvG/COeST993vQ1zkPpxaqLiDs5jnhCOrxf93e8P9ry+cppHOmHy4f5eOqI7mc8wD7Ja+oJZcaiQemcCk+EvT5/YgX79fmQVvFc97JtlbciH1/yN/t12jQ/t9tqDi5H6pDGcPmKr9RfykDjK8YcyUd6wrnIFzuWVDqkNqc+NW2R+EE5qm1c10kr0oPE9et0V3ZKp9buxEPOjZhS5Qyq+JG6T2wfzVs0VTjI8Sv9P7GDZyc46xlzO4mnwie3/1HRW+UriPFx3ecws6cKD2lvzrvR+E5/xf/VJ/ZTBt1eXccr30WdHtmWfAXtx2U46tt9nWTL56mZvZF3PkalJ9THav4j+dB/8G/66bhXp0i6v/H7SZvkVNFTYWylE5Ud0W/5vJ1XjtXUr5ltu9+q7Np1tfILzi/iNudRtSOuu6/g2IyJtYbOZ3thLG2a9ljphvPJ50/sOdcfRp8eH3ks55gx0ttz5Mg4WfNl/OMxpp5ZHdsrOZEuzon6P5L1OXozuvdTYhOPj+QTOYZ0g3rm/NE1p6HCxHN14tx2LhNhc4UFlQ5RXx3b/HmK82T/wvQRzTM8n+mFy7rCvKpvzYmnH3PuFZ3io/Y8aH7Uycr2G09a463Xyk58TM2bOiO6NfZRTHWuFRztDg4cHDg4cHDgB0ouMAAAIABJREFUc+fAUUz1uWvAMf+DAwcHDg4cHDibA7///e+166zcCFU9PPPBe5Q4iAfweKjVBoRc3M03ZbJPJhzbA3WR5GcyoEoUeaJwlKhj/54knSXjR4kKJVyqpBkT5DFu8MmLqZhQ9bn7Necb2zsPXfhMdo74r8QDeX2ykUAbeHoDjSn5i59MXnoymWOzXZUM1/zEeybCPdHq9zNZxMSeku8aWwtBvtinMX1xm/16ooef4z71zb640CHdGY3tNlLJv23Q6G/OrfSlSuYz8ek8dl5LJzzR5veRNk+ajZL91DfSrpOpqk3PGjd4Jp2O+VTJwT0AbC8qbZt2V/hrt/DzKAE4mi9lxr8lYy6sO81KNmsRPhaXtMjr9j1aIFDSXeNU9ksZ06YqjJ3hqOPFHr/jujaBkQ8zPU+e4JSGLivqC+foiz7iKbGdOu0yUjGVY43wRvih/rTpg5vcXYdcz7cxt7edUxecN7QfYonPLfoVvmiMtJPU82pxn/ake9yXVRhSyXrmy7y94yjxxXWywg+1r/xepfuVXVJOGkN2WsnD7WPkc0aLuFXc4otOlW5WNkratdBxjpxcr8kXxzrqAbFphgkju5Svc+xxehhLjGICxwv1qU0u7NN9f8xJGBGxmOz5HCyjX5j5NNf1Su6V/3A/5G3cB5MGXgtMirfix9y0QUE0EB+paxWNlX9yPnm8oH4qnWXbqoCNtJEXrocVraPvZBvs2+2TOht/K+5w38k4zX3OSHbOD8ehWT+MPbUIr2cqt/WRjxnhdGVDL+W52wA3Kse8nX+On+Fro4CqFUw9xab6LEo6xfbcwB5bVa+i8PE6Nm2HM9tOWtz0VMc55UgtGdxeRh8BxEM7OSDKnfJkqjxJqhVwrSu42kC+nVKVtPRiqga68bkXBkSPOpWqxyhRM/AYRVVPcaLJzXIVBUiX6efXZ43Y4Bf/tZNBts3WKqSK363QIAoOHrLALNo1fIt4KKhuhQWPuXl9Z/F5TzcrHZF/2Ww2sYTFVFVc4pjiC9yjsWgn5/oA2q34Sx2b+VLSMZqH3+8Y43kPj2Ho80bxSoUPLq/KD1bY7Jhb+XrZpZ6Z9KxBrBmNrxhAvNP8VbRAHVd/wt24RydYaZMF4zQ+z1TYxs3T0k2nmXpDP89n7iqGEw/8ZCqXmfsn6l/lz/d0LAqXtrhcpxq12a235kF72+l711f5TJiYmUVO6/X11ixU2k5vCuzYClLEv1ZM1U45ijKKOLUvMLsXxVzEs9p2AlTqMk4B7NUyDaPi/tbHYxzL1wpAYjwB05YH2YplNxriOz2fiGaNk3PTGOJ/FGBlodVpMVVcj8Ko+KfCOLdh+XBuDmqnTN3dtZhJtGrDYHv+jv/6yWFquxXnhH+KoiqdfJSnT0Uh1evXr3DyVFxPmiWvLCbbeHx/d798/HjX+BEnHkU5VbTNE7Ci2O4+eZFvmmn93cdYUfwWz9ahE70YLb5v/rgVGGURrx6ko5jgIfwRaNlOAt8K2FTMlsqYpzTeRHFOK+Dji3xULJX63D3uqsZPT/F9FgGqr9S5/Em/lr608abrdOupFw/miZTpK9eDomgboX29UFl5ExUNCZe46Tv6Ji7Q1oUHwsHTnE3oesQjj81eri4vltevXi9v371tJ0t9+cUXy7svvlj+7//xP5b/59//fXmMoyhRQBQ0vX7zZvmbv/lm+fbbH7dTqX7+858vX331dYsJ3n943+QW/Pjq6/zu9uPdSUzk/pGxNGOw+J7XYo4xfuAwn3P1XZzYo1iC2Mb5O+bRV1S+bBSXMzYUFtCn0U9JTh4PV88e8lEuuxF289nC49lqrsRizre9UF0niQKvKXvyYkS7+/DKXymuoH8hD3mP5icbcBnNfL37+4q2ah5uZ6TH8Zh9MlZUXs2fj6QXzHk4jz0uJG+i4LRhYTsI9vRlRiO+BV0soJk9P1I/pHPUX4/Joj1lMpKty9o/+zOy5ux6QR3ci7PdtnUvsYNtHCdIg+vAiUweMwYQJkt+jB1db0ef5YcruyF9HF86xXvl/9WOp3SyQNNpZFxBPeEYkrnHl44tuu5z0WfXQ/LPn73ZdyUX2RDjduIxY3XHdLf3mY84B7N83pSV866yJ81Fv0d67vfyeU6+U9+NbL6aj+NRZbu0G9kTfZ7ucZ9InSG94pH6oAxotxprhiekzXXgnLmxDefhcqROxt/CWNLmtHh/oZfVRv9oN5MZ58W/OXaFMSP/POMn5+26qc9V7DHiA/HA29Afu53S7t1vj7DesUZyihiS69uMpRVriK9Oh+PDSC8qPRrZW8WHygZGeEGeutydb7Qh+nbNl3io65wj+yfWuW65fbjuz3SVeranmz7fyq/s9cE4s7qfuMW+mPfh/Nx3Ctdk13v0fMp150OFC5VNVTqpOC7mQVyXPqhv903UtdEcXIfP0YsKM3x+1EWPRfgc6XbtPBGW+AsKZjqpe1pOq738M5PalX6M5uv+kPI8iqk+xSKOew4OHBw4OHBw4HPkwFFM9TlK/ZjzwYGDAwcHDg58Egf+8Ic/5Hu+UVTAv6tOfXGpWjiINlqYzo2rV8vr18+LqTh2NS4f1vcSXXzQ9r78syeelQAZJSFHicr43pNJTJBzo70SbdVCfpVI8YTgXsLNZaj7fSFJY3lSmfzjYrx4o/Zc2B4VSMTYo4SgJ1RHCVbnifpUkqpKmHLMuF+y8EV5XfPkEBNduof6XemB62h81kIbxxdPOY9q8+65hsxiquoe0crf1NU1iYUNLN4Pk4HUm0pfea8n587R77y/byYFTUxKcwGT33PsPfzKtrl5a4Z9Ffb4HEeymuGNxvTEs+YWOhELFvFmYdneiLeOn9Ge2Kb71Df1nXi6lyh2XaJ8z9VX0TDDo5q/qRPkqW9SEJ9oT7Iz8aia7yle5ClOvolDPJX96h4ljLnJ3W2kaXR/4/PGYxVSYYMi5MbNEexPc+NmEibktbhI/VKBGIsTfZGHiW/1TfzmovLMjt0PSpbku/sE6tFIpyh39lUl0N2viwb6sAornC6N6Yu87lMpH+n3OXOaYWmFO44n+kxf7L5Puuc6SL8/sl2nobpnhAmOyy6nGJM6TtlE22pjDump4grqfvTPMSmz05j0dDG+0j+fY8Wvyt84nnqcQdn439TZuG+El26LMaY2/MY92liqeTEmEabt2ZzmNuJNdd1l5XRS9hXOVLSdw2Pno9vGCLtoH+4/qEtq5/1K1+g3KuyjXGUD+o5xjfOai7Kuj5/CF/KBtkdM4UJmFRuQDvYh2Va83/gXG/ejMKifTNVOKNlOX4nxqKt5MlVuBm7FSbEBr29e1QkoOg5DSWBtuo5RLp6iiEq/FfM1LnT2pz9WQVd+mcVd29+N+vYxC5S30/PStvNEqSikelquWiHV1VUUU+VpUmsxVV9gz83hcRpVdkg7yhOs8p5WYLb0Yqp+osC68a/VY21p71lMRj2RfRHLRvFftt1OrHFsclyjbVfPTbRR95OyNT7fUY+cXvl6902jubj9uQ6PcMrjN/c/Go/2L5vgXNw/M5Zx2ohJjmuVLybGk69sK35pntKjqiCb44tO16H4zGIqxveOmzolpSp0qXwlZcFTAmgnauPPUSEHvbhGsQh5zXhAdqkiL16j7nkMTJnoGb/iGXX2VN+ykKbSafKD4/Lt7dIv8om+lHJ3vaww33Wc47rePsOA/iz9FKd7xclPV1F4mYWxwVduvNP3pJ90u0wZxyUdWdx0/xA5xe1k0WinIic//Uz85DMw/Qu/PxFI8wK9IGk9ler+2UbNoMvxPXiuOcrOyPdn498/LPd3WTi83vvwsNy2E8Ly5DJVEuXphU+tUEpFHFlM9bA8RD+9uKt9jn9ROKViuKhFztK3fuJYFnVt/7ZCvJRF+sKUWxYWV/H8cxtOzxU+Lk5djAIx9Rd065jHONnpMk5w7MVj2X/6YuFV85WtoGo9A6hVr4T59NKuXnScvFNRYKVLtFHFyMRO6ZBsVc9/KZMYME/RjNlcXeSJCnGq1FdffbV8+eWXrajqz3/+czuZKuvekr96ecOPfvSj5Ze//GUrpPruu+/afXGqpWyMeJVFaHlSHPFUeOPPWSpCCUwmpouPwg/GmmueqRdTEaOICYzr6OPdXvyz64XT7L5U8hHfuVna7cfx1v2p6Kdtan7uF0S3ng85X/d/9EGr7z+zmIo+1P26cLCKQ0SP+zq1dT+/2c7pCTDVXEiT+4Hon88CI3nRhjxOcB/n83b/sldMpXig8ruj5w/pfGChTnolPohGj5HivlEBjXhDnmouGo/4Qd+ndtRZ+RHXkT0bO8WMxArS4foaY3ItinOm7lV6Xumb2yHjA+cR7cxjmEr39vCE18Vz9uP4Q91ju+AHTyfVSarRpxdTsbhfOkh7izE85pFPd/+zh2nUS86F96nPGaa5jVHvnO+MB9i35kgfQdypaHVdpk75vSP5j7BNtPncqBOSA+WjcVwX1Q+LqTw2fAmNPo7bRXym/rD9aM4hY+pWhd2Vf5Zf27OnmbzcrtyXzHTV5z6TmfuHEf7F+Nzo79hU4R7b+N8cZyS7SoYj+iQH2gvtbkRvvjAjc1P+u8Iv6pFfr+it+qxkJ1r9GfScYirdQ59H7HMs87giPrsej3Sz4r/G9TzmS7DL9bvCUGGu8JjFVFw7oq9Tv5rfHi9G+uX6OpL97H7XR8ZU54wbbTw2JaZR5pUuup3N/Frcz7XKc+hznZlhyYxW78f9J+fm/lM6QjygXxkVhM7m576zmqfHPrTFke8V5nhcU2Gl+0K3Ybf3KhajPbbTtfs6uPsa8qKifZSTiH6OYqpzLOVoc3Dg4MDBgYMDBwdO3tF5sOPgwMGBgwMHBw4OHByYceBPf/rTEx+Cq8U63a+HYW7qYOJACTAmV7Q4HQmD16/ffrIwqsRAlVzzZIySABzYF4bjM5PNTKKNkg5MAjHp6P0wocYNPlWywJOcbBM0sjAr5sMEgicJlcjg5vgqmVIlZaLfuI8LSjy2mwv1ki8XyUfJQdejKjkf380S7ZLvXmJffSgppDfValGL8ya9kl8k7Vg06HyqEm/8Tv3E7+hfGzeYfOUmG08qkiZPeK7j9K2WnuiaJRCZ0COPZvd4YV3FCzdszbmyP7b1hFy+MTs37OiHNiS8EQ88IX1u8jQ2ZOVbrvEmcDulSmNUoFXhkc9VfXsyVbbr9kvdiw062oBIGitd8AR4leSkPtIOo60nc93+Knn7pphzgF39uO1W9r7xN9+YTlyXblEvY3zZU/zmQozrBG2Nc9Nbz7lAx0UhtwMtvjumjHBcCzsp/9O3zlOfR/KIRf3ouyqmivudvsSwfDM9/TplR3uKPnxBnv59FBswLpANsO1zG9825Lkf5eKX25PbXEWPdKMakxt52Tf1z3VRsQ5tpsIcLjjSV9NeGVc4Zjuuua+sYh3a3MiGxAfSvNdXhdkVrsomSQc3D+l71zHpGfnBxSXSyr/Vvop73N84bbouHNSGW23Mckxy/SDG0o5H/m2mq67zqz/HKZP0ES5DxxfKJugMnAg5qJhK9NKW3QfT1438u/seFmiO+Oe0uu9xHXA7U2zutuv24fMZxWvezuck3aL/oOxdz8TT4IV0yWnzMRgXEAcoR8lMekx9+pSYxfWxwjzNk3Pn3zO8Id/oX1wOmy731/m3UyVOi6n4PNZ8+UWe1tE2NV5ctk3jyYP8d8K3TuTzYqo4NaVtIW/1S5+CgbRT8jPn3n36EgVS18vV9as8meoqN9Uz1m/41wqUruOwqywp6/Fu9KtiqtT5i7ahmjHwqJjKfSflRSzW3DkH1w9iVN7bqr7WLl1/yBviTeU3NBZ1S+PpGZmYV82jwpsK06h/9AnEJfGetLJ/j4losxWeaRy33T1cdV/iMQz9XzVX3k/8oLzZB4upqudi90vuE6PfeEbRvcQA51FVTFXJ1TEmPutUK48p1ZZ+SDSriEexMm2DusVnLsb6iuGqmENjaI5eiDWLJXTP3d1tx70t5vbnRNcj2cvIpiofIZ1jfHqObxRPPY7i3Om74/u7249xbF4rptJcdFKUNkE5brI/yVNjMs6jXsRpUB9vP6zFVNFn3MPCLclPG+GjjWi5vb1d4p9iirimdjGONla361G004thuVFO/QuXyV8+a8ffwjTGXyzwaIVS7fQoFSDlZve4L+jkxnd/dmM/pFu2LVqazHsRVSvAjYLlVpCVpz86zc57zeOEbpyMRtmljudLRKKgeH0u7UVDUQiXHuVyub4J3xbncF016qJg6eE+/WnUK6efjIKi/Ly0M7uyiEoHZIX/bHy5ujrxU479xOr4WzlOYYP4p83z0UbPf832evF3esKII/LEr5jn27dvl6+//roVSL1//3758OFDKyQLGcapZz/88ENrF0VUv/3tb9u/d+/eNbr/8z9/aPN98+ZNK8yK7/7617+2ub9792Ujm3bMWIHPIspZBi0xN92TcsgYIv7JTqLfwOU4LatHUid5Ftoc76c/dAzYwybRQl9CXBcecDzZpDDJ/YA/I3p84QWdTYta0V3+44/aRh+cJ/2p69Fa4qeT+pBHZBzlvDoZeLBxmrQK5xi7xPWKf6Tfx3F9GsU9koU/A/BZXfRpnuxrFO84/9zHhJxFv9rGmPpOz1mV3xcue/yz4lYD2dOTc/35zn2+ihOr52f6emImYyH5CPLo5JklsKX7MOX4KpmNvpN8qM+VD2Xc4z7F5Tey4xhj5Jfp26VjsnfaGWlz3a1ss9Kj2Xdu24yjpNPSJdG8PlN1bNDaV9wbMlH8oryK5KXv5U80b2IsdZn6wph7lEuhrZC/9Ae0U9qq2vC390c+MI5XPMD2LsPol/g2whnijdpw7hVN7MtthXivdtUc45pkRzys8Iz6xJjOsY76U8mjuk4eEbtdh2f9iabAPp6+6thd8SZoon6Tt26zI75Tb/m3ZOuyZ78VLji+OJaTj04v+3O/7HZR+TCOXeGPy3CkWyM8Vv++HlP5PcfCmA+xZ+RDZzKoeO9+OWih36twxv1g9BH6FzEj8U0+V33y2VF9aHynm9jgeOV2Stuh3bt+SCeIba6DlDt57HpO/a7G1xjCCeoxc3ZxL30FfbHjAzHnHIydyW6ko66LlPXePX5d/nYWF3iczVyL414V3+t+8vAcOkf2M8Ir0SLdc510XvMZQbrCZ2TJr4rNGFNQ1ytMdt3zeTmeCsMq7JzFA5oD5aNnScdKn7v01nVrNDefU7wEJgqqRrahfis6Kt1TP0cx1TmWcrQ5OHBw4ODAwYGDA0cx1aEDBwcODhwcODhwcOBsDnz//fdrNUH1QF5954mG6uE2HmT50B4L4tfXNyeLwp6Y8KSKEgJMRMR3o6SNEgGeANFnXzioEg6eaPBk9TmLB1r482Se+uJ10aCkKpMkXCSrkl/sb5RMqRLZ4lOVUHJekadqz+QIZUHeSP4uk2rBYLT4xYQOdU5JYPHX5ejyj3baVFXRpXnpvtHiNMfx5LCuMXlMXlbJb08aVsla9qu+12TTYHMj5et6IT544os84Ji+OFMl4ird9P7cjlwH1W/gxCiUl424/B0faFMVHZvstkKqswETDSubc12kvrndcB7Ey0iyaiO883aET0ra+nz9/oofpJF8oL7NdIpzrvTcMcBthTZT6VLbdGyLEbOF3eivWiTzBPTzsRqlKwuIyZ7gJR+dfspo5AtUK1jZhfsYx3lfZOI8HH/ypK1TfrB/zVHfER8qP+o6QX2RTCqfQLq4WOQLTiOb4vfV4o3j8chPE2NHeEt9dn7Il7g/qhaAHAuq8USnb14Y2a3j1J7tVnhEv8rr0gXHANq0Fgs5LjfKUp7qh/LWeNVCDMfnmCMcctodAyus09y18ZAFMIxNZn6D2CM6Z7oUfWlcFmrSvtyHzWKBSq+qWMnbUUdpL9Q1bk4YxXbEc2L5zF8wFop7GNuOcEY8IfY7jmgejFN8LLbZi12p3xy/sgninTZm08dU+hT9cJMFbcMxzOVHGhzH3I+4H5bMPO6rfAl9VvQTbSgj9eX25zxiO8ez2MOqk6lic3wWVJ3yRnbTNizHeU/tBIs87aEfmbEWVDVaTst98lo7TeKpFWRdXmQhVW6K1h35lzZnr5/aXm2OczK7vKedlJKb1GP/bKvVuojTs+JEqtgArtM48qSpVUb9lI8VOzotbUNzbMhVvzgVqm0oj1O54lo/SWSJTZj9ZCrXNdcHycptgzhe+V71i3cbrHMXR4S7bv9VkUm1sM5xR76J3K/+3vP/jjHqw/0258A+3U4cn6uYrcIh4oNk4s9Y/N7bz+bedKcLStg0ki/p9+J9jykoH8ladDEOchsnreSf6BxhpcuKPtN1LD5Xz+vCOfKBeOVxsvimNlWMTP6O2lVjVH7x6SkLWEY/s1jkXFuIdtpEKRyP70bx2AnC9WrUkd24/rd+H+5aRWmcxpenEi2tWKeN9xAFMlvxa/IycTiHyvY6fSkAVaciNWwFFkd/9w93OLko3UH4kDiZad3Mp1MEe54kTkQKOho9/bSmtrE+/l31ooon0Zz9PDY5pazcd/LFATwVi3GT67jifBZ4NP/2dLFcxSlE8gGtyCkLnRrei3f9pKPG1zi5MPKsj4/L7V0UXcUJVHHu1FOb51rE1d7yngVU8XMXJ3sFrzpecPOj6G087qeK8bf8HjeM8RmGzzGpw+Gzul/rtOdLS/J0xyikyjgr5x7Fa+k3Y14P3VPnSZatXZyO1Ut/5PFD3/Knz1EnWG21v/2xPu/UT8i9YYsqr5svz0qw9OvbT7OfiCFaIfRTK+m6utxOXnvzJk6nymIqFcHd3t61Dq6ur5Zvvv6bJU6l+vG3P16++8lP2u+bVzdtrvf3qZcaL8a+v7trxWE3N1msSlyRDKrvoi2LT6NNfMeiMOFOzCnaxr8728jmmKWxGFc6pjsuCXP8Wa7yL5X/5jOR257GIk47zYwliFeMV0gL417nrX/mWE3L7WSqij59R99Z8az6zuN5+lD3f5QVx5z5lEreVT/SPY+NqtzPLHah3Fy2FS2VzHxzMnMKkivxLDA0cF/FVIxd6OcoO9kPeSdanD+jPka8pU6J3qqogPGX68aenlL+LrtKpx1rOCePiWZ00a54H3MnFb9eMh+PTTSO55ZkK9Izt6VzeEp9H2GB+MtYQRgYfqay08o+R/S5Dnp+pnqOcB6zb78mv1FtBmf86DhW2bnPQbTy+aSSUyUL3VOt4dEXuq7H59nznfhJPSbdI5/j8yX2kX73TZWv8iI6zscxVvEmi/uqOYx01X2s9Jjzd3t3jHJsHNlO5eMrLGJ/jhkjfCGe6hSnmT+U7la8IiaO9IC+pNI3x3fnM2MPtx1ihnxNVUzFPty2Zn69ko9kWuk3ddT1gz6YsVXov2yTcoi/q7yJ08u57fm6ysbd5lynKp/Ce6TzpOscnsru3b+IT47Hrl+iazbWyEe6XB1b9mxnpBfOl5l9V/oxs4+qL8cexxu3nZENVzIe2d3MJmjL7m8rWciHURe8/2qO/K7KwVfycwz4FBlKNyv9d9kRZ4jNTpvjX/SjZymP9zQG5bjiUD8dmfbLZ8CKPv/O5xfj/NM//XdmAs5h29Hm4MDBgYMDBwcODnyWHDgc5mcp9mPSBwcODhwcODjwKRz4wx/+0NZwR4kkf3AeJQaqB+zTxEQumHtSPcaukk7qTw/T2lCjxBU3PTKpo4dpJvW4eMyEvPjFJKEnA/lg74lGjlvx3pMR4gcTkVVSgXNXIpgJP32nRIKuOQ2jZBDbVcmjSsZ+jydQfE6cV5XUIu1VQkoJFk9MSj7ivSeWnSe6XydTVTzzJJno1ZykM774uqcbI3v08TQHjis6q3muc26NchTqwIjftLXqTYiVPfjmbx+LPCCtIz4Ta8gH/a03GbvuapOO5E+5+6LcXrI+dSKLTD7lx/mrz66LtHfxXuP5Ip/jW9xbbSIUn3i/j08b0XijBWbZh8vVsYv66PrrOuqbbFzOlc64XmxtYqHmeTGVkrvRtzZVaNNQ/NbbpStdIL6dzjP3VY3orWzRcZl85GKVMDvHi83pY81zmmmXTgP5xh63OeYGRvlAb+/0q7hEG6HJq2ps6oX7N+oWMY62rLf+SmeJY86hDSPy1B36CJ/HyFdXuMRxXO9Dl6Rj4oU2pkVbbpwY6TXlx/lRJ6Ifnv7oWEq5UT9cV2bY53Rw/ApXxAtiBzfIqz99p0XV+C180t+VLbDwymWp+VYLTeSzaPT+nQ+MOzVX4YXrmbDFMa8a1/2U+wZdD4wSpqt/bVqJe2YbS2S7sif3M5q7CsTizaGVb61s2XWfPof0cUy30ZHfG+GoZOrxFNtT94QN1AViSMyBBQHUPdmo+mMcqI3m5KtvEqgWA2M8ykv4QB2u0F38d8zTmO6X+FzksqtwbKQf7iv57KTCLt8YUNnfjM4Ktyuas99Gff67iBNF7k5OaeFpgK3fdoxjvrGy/fRN+Ap+9XUWXfEnC6navW0TtE6UUNVVbPnPH22iXv/GyRensuQm/77pOquglqeni+XiMk5luennVmwvFEl55eRVNKD5tN8X/fTNk0Kq6O+qbaqmP1t53e57HsPO7NN1rPJNasMxdZJmpdfERfopL6aiPu/h5mwc4rL+1uI9caPyhc4bYUt1n2OB+iMPySvOvfIDbj/ETfdzwhfR53IjLZXvHm3QqHwA4wCfAzGZch7b9qk+eqyieMqx0vXBn//JK+pl5aupHz4+9aqSEfsmxo6wXTEPx6x0wvvlqXqUcSVnl7XrtY/NPgLrdVIlXwwg3x73Mv+ie0dF3+53TvSgF64Kl6k7PkfaIXlDf+uyYn9RkJPwt+mbYgKeBEUZ+zO3dL3UvSi2eooCqij8yZOS8rOKwk7zljFm8DlOkooxffM07Tmuq/iqPbviVKqlHZ4ov7I9JCqO0XOC5hpziD7iJCTxRzG3+CB6mq26mCaiAAAgAElEQVRcLMvH+7vlYxRfRcFWP5nKeR19ak4sFBOu+ClgokNtJdMomNvk0gvU1hPB0xdmWxUMRSx33b7LuCB5n3YWJ7hEOxUm531ZCBe+Nqud1F8WZ20+vh9ptfn6Xkgnny8ZxTjZX9K+2sRlFLzFeVpRnH2xXF9lniH+xYlSUUz1k5/8ZH1eDJmEHsQJVL/65a+Xn//8F8tXX33VPr969Wb16TGH4BN1YrXJq6uTWLOKA6i/ui/mpOcGxXh83hLmK9a6DV7jOcT9R4X3/iIUYUPl10axbBWP0B9pbl44Qz9FH0A9VpzLnL9jgO5lHEDsY3wkWiqfcnlmMdUI92Z+inMVHz3vEP06fcS+UZzifDzH17icyV9hDv2Ex3KVj5Wuyh+dE//pmVr3SG8osxMfPiimcj9f8ZK+wuOParxqjpzT83ggr1LPnQejmIvjU87OD+oM7Zv3eB7C456QNenYiwOp73zud55Vc/W5uG56fKH5EmskW869shPiprBAMve8g/NLsozvmVPQ/cJf5lNGNkHsJDbRTjU+sazST/Je47ncKd/IS8R1FlM5DyiDuMZnmkpeaq92zNV77sHnI5rpx1wHzsEJthn5G8dBzo28lT7RThWzik4fQzRXz7+VDKnXfm/0odiL/amfyr+5vlPHHDuo+3Gt8oUznrNv+h9ibHX/6Hl1hhNxjxdTSZ81ntvTKFYgz92WJF/HG2830jPR4r9pn+JVjKViKvKMvNyLFSq7p37r75G9zfqv+KRnYLf1aFvJtZLpnm/bs/OZnlRzZ3+c77njRDvPZTCGGenGyO/PeM5n9XNsz3nh86tsgPpX6av6dHtynHwJ/yr9Vv9uc+Itv/ex/JrrlOOR3z/CSbWrMHZ9TusvvFDsWPlZ2mWFweT7CEvoY2c6XM1V4/vYwnzqb4WbVfxFGhhDyT/6epJo8OeYaB957niWFx2M5ygD15FoP7Phf/zHf/i0jR4vVeaj/cGBgwMHBw4OHBz4P5wDh8P8P1yAB/kHBw4OHBw4OPD/Hwd4MhUTJqOH+ep7T7BFm+eJiSym8mRttK0WbqsHaiWBfGFED9dMFowSNXtJ2+o+5wvn5osLnuDwxEV8VlKGCQDRPkpo+EJFleCdaY0nV6o5kI/kg/qdJTw9UUMdUF9On9PgCZEqKSz9qZJ6rpvkJTfRMolc6a7zarQI6DJxXajmQ174/c5z8vtZcqtv9qiqMmZyYsJb/PKNDm57pLlKxLrOs1/Ja5Tg9znHRpr2lmJsklIf2hyh5FllW9K7WXJtm8/4zeAjW5rNY0QP+aG/uYjpC7naJMA5VDgzSg5X8q8SqEr8yjYoq5EtjubP/j2RTBvzZPDeHDOhmsVUvlBIzIy/tbgWvz9+/NgWhSuc0LylK6I3NstxI+AMTytb51x8kVl0bAuvuSmbGDjyM6Jz5BuczlP57xdTcaFCyW8WW1Y45/ZJH+GY6rrExfrYhBaLh1yokH2SN6Ih2gWNe8VU4vOIN3t6TN2Iv8mPGHvTmdxAQf9XybHyM9RNbXp13VQb4lplM5Wu+pgjOVKXqbe++B/ttEGexSuSZ9pqbHi8WDcFabGbeKd2xIkqpos5zRZjnX+VP6Veuk1qEbiKS6gfjrNuy+Sf65X7W77Bc6+YqtIZ92/EQNpGFUsQF6hX1Ndq8Sv6rWJ03jfC8QoLqDtxn/sHtwHNpfKTmlNlj9w8rvlyA2hVTOVz0oK5/A+xyXl4zqJ39KNNS+6/KvloDI3v/qLSTcqKGw5lY9wIJH5Ui9S055g37Yd8Io9oS6d+aLvixVQ6mUrjCV9XHY5Knsenpe+jzuIq/Ki/05Opep1R7oJfnh7v16KqTBSP0sUqlspie23y3obLDe48LUV/N3/OYipssNU9az/9LZwpz63A+qHFIFnQ3WTfi6k8pmrysNMz3OZdl6M/6UBl/xV2bfiVNM1+XDdZtOe45eO7Hk8Hsou0DfoEjzuq+dGuR/rO78c6HTJMLJMcZDP0D/qu4gflp1hW9I2w27FTrBnhtffjOuL2y/m4fCsZOc/9M7GCtLNdhbWVLvs9akP/wfucXvJitbdW2NERAr6J8Ytk5zJ0/fLrp7T0YlKcRET5k4bRPEmH650+y8fRd8ZcvJiKfjH6dX9Q6ZnPNwpM4tS/LD7aCoJch3mfbIt6W+kV79n0w0+6ynlVm5ZJw8iGfbNUnE2UJye186JOnkGpL0Gv4vcorAnevXnzphXZqLhAsaZikmi/Fs/c3S/3d/fL3e3d8vSYpx6JL7qPzzOaS9AbxVvxL553RVO0jWt6oUh8r7guzj+KwpkPd7fLfdeD6sUZ0hFt3BVPhSss/JF+svhqi8e2k9D89C7aVBQTSW/ydPJlLaZS/Jk82GQh/Y/2LWfUTpnKE6/yZLRerLWeWJWaFaeAtXOnWu3V5fIUxwrFxuHLfK6MDV1xAlb0ESeT5TiXy1U7QetiuXi8z2Kq66smt+BNyFvFVMK4mG+82OCLL75YvvvuJ8u3P/rx8vbt2/Zd5sIzjlC+K+Qkn7kWqLQx85mqehaSLksGbueyZd+4rv70/V2cDmovdXDsdtzzeFz4tckl6d6j3XGSz53Se75opPIxjn+kRXQq/nGsF7YoLnY/55+f4Ud7J8Ap3nFOszhkxmPyu/JdVUzgeEqscPl5/4zJHKM5vo9LPRDeeczD+2f+rML+0XfV/CuerboRMTPOm+N8SW/lx513lU64XlSyHfEh2m5+bWtV8WqmT8QD6YK+o3/j87JGq2zV8zafWkw1woGRL3b925sz+6G9CwfUn68diOeOZb4GovH5DExcE7bIb1IO8uEjvap0i+PxGd711PVJfJY+VTrpfWiuWgdgLq7CcmKrrmturn+iT3wmD+iT/H7Oi/Sxv5HuVFjJ+yo8oX6Jh77ewJiY+iFeM6/iY1Au9A3yRY6vI34qthv5sJF+iv8V5lUyEo3M1Z2LzR6r0gZnfez5BZe32xV1bGQXM19S2YrjQqWnbnO0D/eDqy+yPIHu0Zz2fIfrC9cn3D4dX/xeXqcvmMlKfBAGMjYlLeJNZav8rrpOXT1X92izo7k4b902zx2LGOvjOu2aXxXDO/+dvnPyysQUx7pqvs5v4nalH+Sl+qtw8lzejfCePpW44fRV+uK4U81p5jMqm3NMcj8mfKBv4PML50kdYZsZv92Wz/V5oz7jftdBnxPtwWVdyURjcU6KWdxnut+Me5WzuerP3moT1yr8la5X8yC/xKvf/e4fj73h5xrm0e7gwMGBgwMHBz5rDhwO87MW/zH5gwMHBw4OHBx4CQf++Mc/ljukPAk46pPJgnmiYiumYrtR8qR6oFbyyhd4mLBjAqVKVM+SlGzPRJnTq4f8WcKCSQg9/Ov3KKE6SihyHM2VSQrJoJLRSCZVksT5OEv8+tydRz7/veSX+vNEjuYmmVftyN9RsoebmF1nRzzyBKjzvJLLzAacn5xL9M179+TW5vmwbSp1fs8wgPriyXDns+hy25jpmhJ2WnilvVa2xL5yY8m2CUPy5ALfiBbadsWP54nR3Chz7g/1hrKT/nlS3jGUyV4uejEpqMSm+qfOVEl/0uQJ/HPmFffE5m5iq+sexxDdVYLesckx1PudYQRxnMVUFe7IV2ghKn7H5jItnPvi+ghr4i3k8c+vVzjvtuyyoY1xLjnn2NR86nbP0d0Rxs6w2N+AH225kYL2HjRo012l667nrqPUd/dJvEZbjo1lKozyMclT8lty5uYQ57HbQiWPCmNdJ4lhaq+Np7QZxisVNlR+ifaizZUjXCHvvc0Mi7mAU/mz55i4bQojfeKf5qmNENGGb6PWPfGdsEWYpj4cJ+J7Lyyi7B1rKvv0jQ9+j+uWfEiFY5JV9buygZHeUweJUWq/V0y1tzBMmzjFy3zLP+nn39Rx/R1jya50r8fZ1SaJkWyo76RFelPR5pjq9ukbvsVTxgPEFp2yR1lXRYC87noXnyucGemg40Clh6ShwqUKA9iO8qt8KvE97FA6KzukD6dvrPwLdbjyCXF9FLtW+LphVZ5KFd7w4fG+baRO/5MnUerU0MbPdnKH/GWeVJUf8zvV3efpU20bdd9UnZv7o/HD/W3z7WvBVXGik8bQSM0e+htHV7p1HzbD6FSrmM3FxVU/SbON3IsKtt+5Kb/vCVfRRqcqNnhvBVJ9M3jbTJ2nU6TcM80dbeNUkWjPnxHPJUcWvkovqB+VH43rql+b+Uz2V9k/6XQ/W9FwMjE7Pdvn7Iv07v9JD+3d7cpjI43D7913VDbu83cfUeEH7SttIV8+QxrFp5HP4XX37Y654pH7ZeeV0zrD/Opa5WMr36VxfL6up5XuUC8rTBzJiDyhzjjv+Lw2k13FY7cLQk/SmphAnnD8rf3zJa6t3fM+0m7zNCXXa8Zs3NSaY20FZac+eRvDv4+7Ait1sq/7zNbeij/7UCumJf9zfP/ZdGLDu8BAnRZFv38iq7V5xJi9yCvua8U7+hc8Cux9XL9fT07s/oWnYOmkKsYKMaZi+OBnvCQiipx4ioBOAQpZRPu1IOn+YXmMfw+P4RJPik9cD92HayNSjCU9i/HVvzY2KnaLOd4+3LeCqnudPnV/33zqGk+lEp+cuqu5KV4Q7XcRX3Q+qngsrqldiF2yEa1RPB2yCH+c323FfdE2ipRCB5J32fYUG3RCWH570fQu/WMcTtX0tx1RlQVTUTyVitU8dJ46tWS8EcVU8VUUVF1fXjfMvbqOYqp8oU/wS+1UWHexPLYTqm7a6chpv2/evF2+/jpOpvrpWiwflGSR1VfLV19+vXzxxZcnhVSpp3kS18avsJOLVtDVZN9OUN/yYR6PEYvib24+4zMHcyPSE353H7kPbLTzjWrEXOp99UxQxdPuPz3WpN9SW9LgG3RH+FD5gbUwDcWxnIMw23Mh3mboc6Pw3QrnRR/n0PTT/Pm5/nKMh90GetEafbrmNYrZKj/KOTKmqsav9MCLqar5nfqODe80RpVLeeYQEA/OYtKT8cPOs9z3JNeueUiXhbGzOMR9ejWnl8RJ0g3O/TQGqE/8JK20IdLHeehvzpUY4jpPPx7X+LKVSibVd9FHw1Dg2Cmen57AKL09t/8R72kLHluLP+IfcVPfESclC48DOSfdR6willVxqeO3y1xxRYVX5JNfH/GwshXiNTFDbSk7yo3+poqPXQfZJvoeFVOJHscD5XNmuDbTGbcDb+t4yPbUj7iPdipb8peHsP8Zzo/GrfJbwgnauvsVyo02oA3uFe6Tp8T9/x3FVG6fle+v5DbSVbV1m3Xf6rjmuusyqezzpWNQZ8T7c2yxkhnth7RWeizbmuk/6dnjxch3MT4QzW4bsoO4zvhwRFslZ8fFl/iCWTww6rfizR6WkIeu05W8xI8ZTyq+My59iXypU45FzqORDGa4Jf08N14jDT4n+q9Z3DTCfpffS+zwXJ0gvuhv943uuypcld8kNu/p97nyOgdHyWv16/jhPsKxjPwl/xTv8NlTPKiKLOVLW47q6mq5uNyekTQmY9UqJhn5P7X953/+p2Nv+J6CHdcPDhwcODhwcODgwORVowdzDg4cHDg4cHDg4MDBAePAn/70p/nrpnc4ViUYmGTS35lwyxNGPLFTPajz4V6LvrqPyTolM3TNF6N43ZO6cY8nvXzBJ+4hLf6Az4S3kgaz5Aznrr6dH96G/Y0SDKNk2CyxOEpgeVK64pvTOEomzhJjTCZ5ksQ3vWojRoyrBT0mfJjkpRyY8KWO+BxdzUn3OTx3PRqZzUgeswRrdU/Tnfs8EYUJPcrU9TE+e9LMN1lIJ7mgwsRhpTNMyDGJFkU68aMNnKPNCrTD3BSTm8E9cT9aMNhLvtZ6kpt5XvIzslfXD09Eim5urPBkry/ki1dVO9/oorauBzMbFX/jHsnJsY52z2vSOee760Z83lvkqezmVN9jEX7bVFrhJ7FDG+71Vm7qN/1M5YNi49b9/d2qe1okqvTQFxBGduG4uGFQrXmOO3u4NJLxNm5uOOQPNzb5osZIR90H0T7FCy9Yddqly9RtLahXeDzCsvheGwbdJilj1y33Y3u+MeiXXXo8Qrye6fiIBtpftOE8Kh2ovhv5fOI+aaMvHG1scZ9BH82N+IEZsjVuzJXMw/7i3iiWq/wO5yN90G8Wq41s1vWxitHch2huM77pHuLuSE8c53kP6dP8ic8Vnkqn1C/5zbFmscueL6zsmPRxw4p4yhhj5i+dT/ysv93eXd/c51TYPrProFl842mkkmtVTOXYSDnQh+3FHxUWUQfd5+jznj5WNkk9rbBddKuokWPRdzneOy7t+WfpNGmY6eep/vRTE9vpD/10iH7qYI4bz14PJ8VUjVd9Q6ruWXU6ng1QiN9oa8uoT8vd7cfl8SEKy/oG66KYyuXA584Z/iZNjXOtmEona+hRV4USrVDq5Pm3F1z1uevaY9/wLd5yQ16cpdE2hl8sS2xkVzHVng4RU/Y2VbkOJD4kl8/xmSOd2bs35jla1Hc8pV3xzb2jOKzC/hiPmF3hs8b1TQLxPW1Hc6buE7t43eeia463igtmfKvmNbLJCkec5xrT+xVfK7yoZDPCOm/reH+KD88/MR6o9Ex3VHmgqm/nrft09jdqW8mg4vVo7iO7UvtKjyqeV7ysfLJyKYzbWeTsMUQVC53GOonjjP+ly/58UfGA86NdU15tvIaT28Zs+VvOp6JV/CUtjDn9/o507Vcrwn14WGNdYYbo5EbCGDv6iu8i9pidTKW2DbseHgPVl+soqrnIk4iodypk8pOdoo885eiyjSVMEo0q5Ip2+q719fSwRPGMTpLSs3Jc8x/JMdpGwRZjft0vXkY/8S/6UTvJSL8Zn8V3POFKOK6TO9U/80dbQVbmvtL/pR9txXBN2E0662liW3GeqpizUcYHeZpVVMPE315M1YquojSrXYtC71Z+tVxfXS6vbq7X3Nu7d+9aMdV33/20FVCF/K+vb9qpVFFM9fr1m+XVzeteIBs5sYhTs5hKz1It9m7VYL1o4SJ1nn5J+DfCIsUslV+jrjK2iO/jlDKO5c8i7ld5P/Grost9RqVn0l2fK/NiM/yu/K5o8WIqYhD7Z17C/R1tUmOtsUqGlIhLN0pnz9k+H8fdERa6X6j44rFEVQRT+TrGKZKTt6OMXS/8xSo+f+IB5UP6Rvox4hf9Htt4rNDmcRkFktspg8Rxp2HPd7kcXPfdhpy2kdyqdtXzh2I1ndpG23nmO3dOlR3xjX48+md+oKKftiVcEF8qW6jyqMSTc8agHDxWYgzt8tF9QYP7cdHlPHV+eKxNDJFuqc0Is0cxZ9yv8dzOqrkQZ92GqthQ8ycGVrZU6ZXbLvGmos3xWTEJ4wRhA/lGHrykmKp6NhjFhnu4It/kPsD5R51xe3KeOIaO5jziJdsTsysdkw04fSMejXR/Zou8VvlK0lXNvep7Nnfi9rl44Xg082uSOe27ijFmdDs2jPg34437MKeBsqrih5EvibaOvSM7EK+J7f58TQwZ7c+o6Bth8uj7c3VwNhf3UZ/SJ+XgPHadITbSz1TjVjxiTmzGF+oKbcL7FB5w/FG/M9+k+z9FVnqOE81VbDCSE/0E2/g8JaNZzmqkJ253nCv9iNtGhfNObxVTVHY60w/Pk56rw5U8K12u2tHPOJaO8Jj3kGbyV+O3l6JEfK5kc98DUsUnjs9VfCFZ/Mu//O4opjpXQY52BwcODhwcODjwWXPgcJiftfiPyR8cODhwcODgwEs4UJ1MdU6ys0rgzpLVUSARb+D0RMQsscVkCBMinpzSg7naK5mnxJU/jJMGv1fJ/dkiKxNiXLQ4N6kk3lULL1yAY4LAF1OqOZ0rdyad2K8SJOckakaJK5fnKGFdJZ08QaJ7ffMPF1VGySHNRfQwwU++VzLzRNpLE1AzOYzG23vjo9tWS9DFG3t7MRUTdNRp8iHuUSJVf8dn6Xy0pW0pQVbZC5OInsjStdgkokSib1RQm+eJ3tiqsr0Zm4lf8U6/Z3Jx+ddJ4dMikz37cT5wDt4/56XF7sq2pfPCN/FLYznfiGniDRf9uXHEMbpKZlLX9+y+wiPXZ+lhpTsVfylfycz9TxZT5d285klgjR08UkJWfPWEeuWH8k3ZeaKO2xNpo4yIL47Rbnun2BgFNBtHfF7VXPfeEun2kZ/1L8cij+gvRYlwaGTT1BeXF+kb+cJRv6577pdEX9wvG3CsquyR9/nfIywmtrkNyV5p35UusQ+O67o9mmdFt+sEP9f4dmozxM2Z33Q7lY1+SjGVb4A4tYH8FHJU30HjrJhqxL/RQo3LyWUR9z33Qf30F5w+4zyhrs3snPoj3RnRQNuKv4XrexvSZrYyoptyEJ5FP6NiqoqGmT5yXPJXtlthaGVTkg9xS7yn3VX+0vGSvkm0+4aCkR93G3da1U8Vm7gOjHgzw6qZjD0uUVvKtcKxSofjHsd40lv5+5lPGPmB5H9sJs7TQtoJEhd5ukmeypAbyp+eHtqpGXE6VaOtby4+lUdeu2ybnp/77rDm+/vb5akXz49OP3F9bvMKGlrtUv6tQqb+KTf45xFUPW6N59ws/s7+slC24dygmKoVjeFan2URh+i0imRWO5mqbYKeFzlRfsLaPcw4vb7FKi/xma73Hp+4HcjPOMa7z6Dtxd980YbrdKW70vHAItmI7vPnRNoD48rKRma6Ppqby6Hqw/lGjHJcGtlv1QdxQve5b9J91XOHb9h0P1r5HtI3wlDKkHxzuXv/5J18ZyWnGR6TD5U/8uvsX9fIa+frCIdnGKv+ZnMhds3sTPrOeKl6Rqp45P1u/M4Tq6LQZDu4jyc/eRFpzjbGIB7pu5HetDkuUfSyNB8R4zM35L5ctlH9ln7ofhUBnPJ6WT5+eL/cRxHRdRbatELZtbAr/U3zVzgxME69ihOLsvgr0Dw3CcVpi+37iHfli5b0F9FP9BvFVM0Hhv9rL1nIopv7+3g2vWu/I+/T/Oby1Ap04ta7+7v0Ue2lVTnO/V2e+BhUJNblKZDxTfzLl4fcrwVQHkNT3lFI9V//9V9rbM4CL8lQhVHxOeLIGFP8pQz43KZ7WTAl+bN4zAuqTnJ4qRiNH+FH22lR/SVYD+tpY/0Ux1743Lx1q6247P4zi6biy5BVr8FOGUZcfJnFVNdR7H11tby6uVnevHnd5hkFbVk09fXy4x9/104li+8i//Xu3RfLl19+uVxdBj+ulpubVy22yZO5Mi6IduJXPrL3UwlzRtNTXWgzYU/Bcz7DE0sZw6utvnvoOi2MYa7K+xjlVDx+cl8sLB8Vy9AXir6RT6liC/eFngPS+NIv5vF1r/sNf+6hf1zxpp9M5fMnL0exkMc2FfadEye5/9A84nfMwYtgRr6UdLKYyuXgPklzZWGP+3Hxh1gQ31Fn47Pj+B5PKr1zX7L6znjzvb1UzHVe/TGvythiJkvyhTlH599Ir0dzn8VWkhPtcsRr9TPz77O4Z2+dwvVZsnbbJn2u37QxyrbSOccYl5P7fn9O11hcA1GMpL4pR/quCqOoM8SZaKt1ycouKnlUdr9nh7onxqKsiW8uk9UHPGSB8mhc1wvZLp+jHIMr2xV/Zffqd5TDcxwf6c45esT5+VyJGUETbZG+ghglHfDvXC8rnSavXJd4zZ8hxCfa1AwD5feUS3NsJG0uvxnujHC5WmsZ0ed44X1WMqrkPPJn/swS9878Gvv2eMlj2NH83b5Gc6x4W/kZjjN6pmFRotNFHODfxKqKltF3bhu0gaBvhnMjnrl97OnLrJ9z57JHy+y6xzCUsfNDeBe/HUfOocGxYHSP8MB5V8UeblcVbju+uB6eQ/uoDYupxBP3gcI90uH673yvbEX3j7C/4k9lM46T5LP7Wl1zPeFc3O9VdIxsuZKX5ncOZle+fA97/J7KV1AHnV+jtZZVhpHYMb9b2ZLa08+M+B3fH8VU/yuWetx7cODgwMGBgwOfEweOYqrPSdrHXA8OHBw4OHBw4H+JA99///2zk6le8lDtiZsqeRltMmGyFVOdm7xRApgbI6uNIEoYR7/aGMENQGISF+HjOyZa4l69oVeLyUqEMYHNhBgTBKNkDZMKPt7/x967LkmyHEea2VXV3ecApMy8xQpngeXM+z8ALwAhfJed5eJ012XF3EMzv9RS84hqcP+wo4EjlZkR4RczNTVzc/dwn0BIieiUVGL7kizVtwSOVbJR/e1AxWQJP7MffNaTK10yzBMkfM4XWnBCr0veeKLL5cVJMW8vcdElpohztxfWdcQ4lTBa1eUJ1fF9LKrJb64l5vis8CXcqm7HO/Wxh6+U7K1ytaiUyWSVm3Axr20LRrcb9xKMLMex5Qlj2oQWfYUDCo6obNzDtjGZ6gXU25qrLZI9sePyr2fJKdxkoL5ys4H4TBNE4sk0AZwmK8mb1GNKJqfrLmNPFqeEq8vHfcZ9mfNkKrXHOdbblPjJk66Sg3OWFnezD67nxF/eZ38++7rHqxiibXNx9TbBvZqISTY4K5gL+sgT6W2gvC4Msq/Oz+RX6cRt+gh3koedR12OqtN9aKrfeYGYS7zgmOzannxFsoGEG8qMPMhFMCt8dzp27llx0WFysxvF4eKm+eb1+WZ2cRT7zDfli2Pu+feWrqky02YqX8iWuER6dm7r6lK3vD/Uh3ON6ySV7RzmnEB/61jscK82Jjn4oh75kYSxI9hXnJ02U6m/Hpt2C5MoS5cV9SXfJXmzn66fbiOpZJd4xHk/xRyJC8SFbsOdnQm/iUMSD5GvVEfCHDFF7ue9klPCEPnS41/yuT4nG+rwRH6kXNwOVlw79V+Lvm7jMC06n8uZazH5tsCrNg29zTObalGzTnvSwvahsxE93k4Mmqec1uaqyziVSic0auH7tjuqDqXYFk2Pg0+un2tR/FikvVFVLZmfzRrL48fneRKGTqbSZmVtxpySvW4E18ar6zlct/iHjKIAACAASURBVOtjM5VOqNr6PqvYFnhvm8TGJrMpsOuLSeqVAOTGjv/dn+/Zw73/vd/8nfwI6/U2JA7tbC/52FQ2cVtj/o53yPm0Cfkljx9UV4qXvQ7ax4rHk+8WZ6c4x+XbxRj++4/4maRLYkXt4+LHjvNSWZS/uNV9Ghd2ub9ZcUhXn8ckR+I5canrg5ym9rt/d18hXEiObg8+9nD+X+Eq1bWHF7bHyyYPdNyR/MB7TE5q2ruXz3V5oxWOtPF2bjR6uW46p99WG4QrxTf8XQu6tDGIOT7J+Ntf/3p5/o7NVJ9qo2xtzHm9lH8Yshubb/QCmLexyfXluU6omptbxvi17vl0uTx/nydC1Waq2sijzTjF69+/fRvM/7lOqHqojVvlzebmoJfn2oA1n5sHDes0sM/3m6mGz6tnXi/fv88TH8tl1Gae8kPPr8+bD6uNVS+Xl9pM9fx9bNAaZV+Pdto2Ek9tXn777dvlf//v//uaH637x0asenbE79Xn56mPt9exQajaz9OxhtyGH5+b726xy3x+XtPGsVnW7b/b9bEhbZR127A3Wzn7Pf7b+jPas5VdetkqHpvJShC1iW20v4Q66r/59NHOiidqM9Xj4+Xx6enyeWye+nz55euXy6+//nr55esvl19+/XVsmPr7v/v7y3/7b/99bKaqTVMlg19/97vL73/3u7Gpuur78uXrOOWq6hmbqT5dLp+f5im/haW5EWxu0Ktrr29zUbz/l/yB/InK8jiTnOsLhefWPMRhmyF7vVz46OOBZPcrf9nd721zLkhc7nEn+Y7l0T96PiVxReebWd92sFnciOB+ruP1Jd/ZRcUt/Jkykc/h+Eo58xS3dzrShowUJ3rdjJm6dun3DrupHZ1cGE/t4ePOL2ybqRx7XR89Zk5+1vtT39N4Lck+Pbvq86p+vgiQGGAMstJlirPucL7xkHwj/+61OcUYSYdu2538nSPqeyqPz9/8zf3m7qrzo5up1HeXZ/3e5aL4MqK6T2Pyrs+sI9Xn/XUO8LaR36QvxvR+qhxjwdTPhEXPCXk8OX3c9NGcx3A98zmVKXl1PNLxR/INyfd0Mbr67nNkul+/O1+6/Lwd9V3jVvpVPee2p/51eZrkF/mb5NjZLesjF6RyV/7qI3EBdZb82lG/mPiFOmbftNmn8+1ua25XzDW6LIljl1vne/f0lnBD26/Pq02ujkO12floz29TXsSg51m5Wf4Ib+zZ81EMrO77KIb36nT5O44dM7rfZbVXjzBMe0x+euWLEw5T3ME+UddJdivfc6RPGteJ9ygX2pdzL+XhHEV+Tvy+wtnKVpONsyy1gzGfxx0JH6pTPuAjfHEkb+L+rMMN9aV73AclfCmect6gzXdycHmM71s+ndhKMtWzjAc8fqjv6sO5meqIRZ73nBI4JXBK4JTAKYE5RXD+OyVwSuCUwCmBUwKnBA5IgJupuqSzD8oPFDtu4eB9Dopvm6mUDGCCVwkVJlYq6cKES5XryWTdrwF1LeSte/w5Df79+eofE/zaUKU+cBLCkz8pKcVES0pUcOKn64sSy2qzJ7eYOPLEVkxUBKWl5AqTEJ2eOQnEpEtKMHoy1fXuid6UAJIMmLRiH1M7vW9MvFDmnkAcOR0sJFhhXXVwAsmxs5f4TIlur5N2efe5TqayBRBdEld91iKXLhm+SlCmdrid+4TBEUzcJ8LmiQSuB+Kf1/jZE3dJ9jd5q46jbHZr00cT8zyZinbNfjo+xWncZFD3O/+MhUDboiNiwSe0xGFMlqZkpHOH269krN+de5yn0vUVvh1PY8ETNlORbzyh7EncNCGg9khu93gv+f7YMNLr6uR2k++PbaZy7HU++9av28lU9awmz31iWNjR78Ksl58mStME+opD3Wf45OSK04jP5PecJ3Q/9Uwb6LDocnZeXbFGx+n3PHdbuEY7ZHudO/15lxO/O0d+jOXe3y2ZcdOmuEhYET9V/7kwI3GK2kd7FA66k6k6fVc7Ehe4PLxX4gD+7hzifOT+kc/6NWKRvOnPdM/V74pjvV0+4eiTTh/j2BmrVx0f2UzFN5B6fWyv26T6pb+6rj7QR/pCmoSBZBdJ98lve4yw58+c1+t7tZGbOZJdEkeSdXef7mW/yLsdf7qdqRzxvp7zMZfuE6YS1yWMsj63Z7ebxD8zJqnFwvM0jRtOxhLm8cjYADVXXs/NVJ/eLk+PT7O4bcPxPNXpZW5BeuNmqtsJp1WPdjW9O2FKm6lU5tbYIY9asL3toRqnh4z/bidVjTXStSb6up9qniuV/80F1aMa3HB/duTWte2msUUMO/6Hr9jaUDIab9nf5LDSUdKHc0rnn66r75teJRy4/+9sj3W6LQpT/jfFQFzAs2omfb94RvYgO9HzaWzOvqosj19UjmItxef0deqT5zxWcdOqX94XvzfxGjmF96tf9FnsUz3HMccOLK6XWZ7qJieRl5yzEjZW9f7oZqrVAnK2wXMg7hdkb5Q77+niFdZBPbiN0SaSHJK8iH3Xt3OHx6RH5K+Nr+7vhU2XCf3gUQxNWiyynRua0riW9svNVsIc83ncsJNs5PV5noz49FQ+qjYqPW4nRNVmn+1UxW1jjphbm2e1merxcb50oFo+T5iaJyA/jFOOPo/NN+Wb/t//+I/hop7GKVifL49jE9Z0FmOPzdjsVNtedEpifZqnID6/fJ9+qE5aqk1mr7Vpa/rEh8daLP55NG+cvDwP/56biMaGqvsNafe6nhufvn3/dvmP/2eeTFWbmedpWXWyVeVaK07dNoltMvn8+WlsCFJfFWvP059vJ1JOXcw4V6dU/vbbb9v4QZumdIrTvV/Vhiz6EMUUpbfaPPVcsn5+3vq66Ws7NUynSo42jg1YUw7aID3kUKdX1YlSj0+Xp89PY4NUbaSqU6l+/+vvLr+rzVK//7uxmapOofr97//+etJUxdKl29pwpU1SX7/+cnl4rDz4dvLF2HgxT/Ga9jFRNE5eC5upZPfJ14szuxcPeJx9l3MKm6k8hmd87vyduIo2Tb/G3AM5gRznftC5K8UTnc/zE7PFOxwzqR0cEzo/pTrHbzqZ1E4epQ9LMYvzzREOTBzV1VP3MjfjbVh957Pkc9dzF6+s8MB66RvU/5QPSbqtviVfo3vJC9f2YJxBW+rkWuW7r3ZfmPTIWDLJSL95Wf77Kh5wDmDehHhW+1xWqxhhz997n7r+0G6TTVN2XQxVfWFsOPhx+OL7U4hZluNP17pc449splI7PBZL2K+28tQ259YuHqP8PF4nvp1ryQmMhxT70NbEj5o3TTbVccWebUg2LFMcm+bKOBbTM54DErYTXyaO/ohv4vPESppPUbl1rT6nzVQuS7a9nlltpkr9dD5yLnUsOhcmmSWOSb77iH+ibbLuTmed/zhal3w0y6FMqHvZi3IFSTcegyTOchvq4o6uDx13SnfCk2TW+VyWTztMPiXVmfJ97L+3323YuYk8Q36pz6tc8QpryZ5X2Oj81sqfrXCwh8PEwc7t1F/ycV0dnV3u9SXpzWXsZXg/kg9Y2fNH9SQfoBj8biyybbbtbNE5lHbzUb7r8M5YwjnV9aLv5c9qfEhZpviGspXfEI91tuA87343Ych16H3aw7Zztuu4yvO4rKuzq/vOHsZ4936ju4/RPFerNjjPU2f/+I9//LFJ/SMCOu85JXBK4JTAKYFTAv+FJHA6zP9Cyjy7ckrglMApgVMC//9KoDZTebJulYzrEjVdMuWWcJtvaNWgWskAJgWYWFFypZLNPjHAZEWaEOXJVHpWiYG08EkJ6rqmBVCc8PWkui/6TBpymTIxIVl5MoJtrc+pDCUf2L4uUXF0sRQTUJ2sU5KnSzR7X1OiTBOhnBRLGPK+rRKJK0thG1hmV15KyHflEx+1gEJvCev0p0SP97frP/XDz7XIZy6guS0aJbaYaFKfK9lXbVRyu35Pk3Qqk32h3XGSXm3yRPEKv24DN53cNlNRTkzS7XGN1+uJyJttzc1oH/nnb/09kqBUe7qEMeUmnWlyVxM3Nx6dG2L0jK5rgijZk+MgyVU2y3ocV+wr63cbUj+p407G5Dnyxq3M22YqtifxOOvwpOvKLvTcXNB92wRMvLvNEo8dN7pe72V8w7nLj9/5OclzH3/7m6kcW9VObqbyNng71IZO5ivfQT2qHJXvC7aIj8SJHUe4HslXjsvOH7jtup14Oc6Fbl9ug/XdJyYSDo74qz0/IrkeKct1L78hHqy6+KZPxUZapMo+KbZQ3+98GSZRXI9uu44ncUiyFa+LstGEXiov4StxJJ/1+olfYtD149ckQ3E75cF7HYPdIjT6w/T5xn/zpAT9S4tJqItugjzZoX5zX1TfdY1xtWRNTtGzuua4UN+Ib7dDx3yHLcpWGEp8xHamhUAdPshB7i+Js2SjxE/no2QTfBkF9Uqd67P06VxH3t3ze53vSvwofN/rXScpKp07T5z6NE6JmCdTzc1Ut1MpxplOtdFqrn2+nnRF2591zRvmOSLbjdv2plnG1sqqq+KAWnRdMfa2eWmeRjU3U43P1Yr6enWxs42zoNlu6pmbkt5tt9JGLTwzdVuHZd1KGvKvDd8j5q/NVJ/mQvDtxA/HKnnM+SL5cS9n3jP/81jtvm/zm8okRhMfMGbo/DPLW5Wt5x1je7ZXuCOn1P17fj7xCXMZaqcWCtZf4Zx/aX+ruCXFEW6PqjP5mI7v5YslA+KE5RMznvc4soHN+Yt8z765HtQ+xyjbttK347jDD8tQPOAcRxkS82qbchmpzcme6j6P9Vz+3s/Ob3kskcpxu1U7dS/HmNKPb0BYyVrXaqNO8bD8JPMKaoPbvbcl+TvngXky1DyxsLN94YkvI1Eug3ao+9yGrzqvBftv8zTEyQ1zUbROXJp6nKccTZ0phzhfHKVr2iw875unTanvo121Yem3b6OMquf+1AadPHg71WnKZG6eqn+1qWn+04uhts1U49SNiuvmCVbDx2+7f3VSlMuDMpUcqr9//etfr+2qcsbJVNup21WG8q71uTZTDe67bnibJ03xHuqPn799+3ZdZOzjQ9rfVXd18lThofxgYYInU9VnbRbbThMrpzozP3MH9NhQVv6zZDPijKmj4dcf5qklX54+j4Vy9d+X2kw1TqaqU6d+f/m7v/v7sanql19+vXz98sv19K7Kd1c8Xc+MMOLycBmbqcbLH+YYuzaW1Qll0uPYv1V1Vhw+Fpe9zs1vdhI67dHj5y7vK2yJx+nr6mQuP5mK/Mw6nOecG1Yxaz1bMkm69z51ffZ2ddwkjqU8iG3ZGTmTXOhc2sU0Y1P/lotV+bpXsj4io477+Kzzneul86n045282D/644SnI/6o4+fkXz1PcMTfpFiCfUi5pbdtM5Vjgve6ndCHT46f0TtloLakdnt/V1gorunKp4x4D/2t68r71cWT3i/Hi/y3Yh3ZZhcruXwcl7pOGSY5OU9IdhyL67Ns1+vu7Ie29NHNVJSPMOexmOsx2aA/u3rGdScbTbaYeCfdTy6Xb3Y9eL+Sje1xCutRnE3+9baxDdIT/VXHlUmeK17l/d5P4omy5++yg6qj20zlNimuqL/+oj3n4JUd8Zr3Q/ZKH7aSwxHfc4STxZ3ej85fqEyX/dG6OPYiJ7nvJo/wmRUfdnzk/sD5JXEb70l8wf5Td+QDPue5SL68rHuGsq6yvB8rO+ezVTdzv7Jt3UMfIZs9spnqSP1HcJGwvMcBKxzscZv7WNmA8JhseBUDrPqYYoOErdVvzg3E68ofJ075UfsVhzJ2IX7om2nXylclPllxTtdn6sj1tSdr6rXu7TZTud0Ra/Ib8glHdSl/6dhiH8hf6n+Xd3L8p76Tf8inK124Hp2X7/z89kIPttHjGF0T5zBuYJv1ue77n//z/zrXhh8hzvOeUwKnBE4JnBL46SVwOsyfHgKnAE4JnBI4JXBK4KgEfDNVGmynQbknCDwp8X6QPxd/eeLGE9YaPGvhQ03W1z8OqpkE9EQeB/kpQdsN7tUuladnU1KHbdF1T5DyOU9MdEkfJjS87UwisM/sr+u8m1T3pAPbWmXX5D+THilJQf1L955gUX/UDiU+pHMtOOsSmV1StEsIrTDv+vGkzirZ6vJh33VNmPzIZipODrm9dO0hLsfript/aSK5bk2bqVIiTTpLm6lS8jjxwYpL2Oz78u43Uwlbbpd7+qP9UPc3+c1TET7yr57VIrNOvuRBt2fpWwlUlaH7hKWaeJBtuH2Ti6su2ZLwIn05f3QcpD6RlykTtpn3eJuJV2/jKjFLeaX7ZlvmQjZi0f0G2yyeUdlpMjPZ1zwA4rZAzydNWR4ns6q/bLtkn+z7ps/bW6gpA8dPshNyxR5PjEVh2CAm35UmpokFTfJ2NuxtoB/0eCHZmO5xO3Ls0YbY14QVn2CUXjofmXgv1TEQuG1gpM2Rm9ze/HvSGeVEzFIGqRxyH32T48htWn0rH8VJqfrducrrEP9y8p8Tpapbi1K0mUpvXnVMdHp1rPh9jvc7fxiAttJLZ99HZJ4w7RwoWxMOPW5Nti0517OpfcSRnu/41tvo8RnLUlvTZqpqh09qyYd5n/dsIuE8YSO13X2dY9j5Xtzl8afanMYU1H3n08j3ameVxdOppMfEk87xsqNUt9rgsQLts+PMeqbGT2yL+It60vOqgxvGk5/txhVdm4hTtlV4fG8n92c11cal2j+kZc6PY1H73EB1Zw/FY2NF8C0u1qFOL89vc6H13WaqIYVt6fTcuDSXUY/l5tuJWNpLVEuhtyOqtBlrbKb6NDZ6bccTjBNTxsLasSR78upN3xoDz7oYvX96fJwcvAloHnZQba4Yb/txu1iLrT8Nf7RtptpO1hBWyCGST/LPSRf0J952bRhI3OeYTlyYuFx84H7M61jxuPrb+e6ES7Ul+c+Or91OeZ/bCTdTSQe6x/2A+17yNK+xH9R18qVqG+Mkykc2LD/D8ogZfVYdtP0Ug+1xQMcFCVP3+Jt3UF/J96x07Rj1Oksv/tbyJPP6jeOi9HZ56pz1iOscq9eNnBsrDC6yGS23zSSfOz6czDNO/SPmyLd1x4zVbicDVbncTLVni7r+/fu3MabmGCP5Hto8ffAKT+yrTl66Z9DbRk6V7/bmm6kcS/rO54qAx+lOiP+1KSgtEKwydCJR+d7rhpmHuYlE+aF3HDMPX5wbfbeTGqdc59hSpzZNn7DdXBuLt83vdQqV5CEcayO1FnlJ17VBp7YTzTLnBq3a3KXNVVe54MRGxRLSlzZSPX9/Ht6SddbzVWedsDX6eSm7mpup0ksWHLO1mUoLk6mT8qvTL08fPfT08rqdPPVy3VA1cFSnXdUC54oRdPrV9Yivzb9vm6JrI9W8b3rk4V9HzFE3TL19qU1UtaHqy5f5/UudTvXLdhrV311+/fXXkVt7fKhTyObLbiZm5ufL5XFcm7nVegHF60WbxiqykG8duq/Nb59rM9WWV9h2iaf4kLEzx7/O0yUT3SvfdI2fiwOGbG8b/FguOZt+gHya+Lvj9LSZSrG6+yHV4T6SfCBb8vqEHeY6nAd90yivJz7yesf3ss/rKXX3m2x83ESsJ1/KPtBHpL4lvThGJAOPn/Z0Jw7VfZQh+5DiENVFnl+1VZzAe/bwRHz6Z7WP9Q+9TjodsbPLPuVR6auZB3NcULb63MV4rgf36d2L2KgPr5/+3O1W5ScsJUz4/Syvrunlhs47e7hN3OUYW2GNcnJOUFscR2oTeZHYYF89DpG+bzw+gzHp1Xkk8RH1VJ+JuST7hHnaLzlQ/ehyWMJRx4n8nfKjn0g6dXz5uMfbSJtW/+uZwlF995x+4pMVD3r/qAfquuOTxB1JtuyXy1z+h5hx+/B2qT3ajN7p1vte9ynHurIJlc/nO8wl+X5E5p0OvA2db09t7fxT8m+8d8Vp9Fv1mWNg92muL/dp1HWysQ57yVew/Ynn3YZ8fFXXu81UbucsixyW5J1kKT70zVSJ33Vvlb168cqKC4/yZGffrvMV1j5alzY+S2du/wkXyc4Tz3Z6SzFp6nuHM+nZ7du5hDhZcedK7ns6Wfma1E/6aMZj6pPrj77zIzKmjPbk4jFEGtuQa9zOaO9HZE78cszk3Lrya24T7tOdC9kut3NxiPsZjRd0PcUNekY8PF5g1pzuqzbRxmR/3gYv43/9r38814b/qKGez50SOCVwSuCUwE8lgdNh/lTqPjt7SuCUwCmBUwJ/iwRqM5UGqkwM+MDeFxIxKbCXpJ2DZr3h+n7RgycTlIDTRG86mYqDZ05QpGREShrtJYe6xGBKUHDxDWXiySB+T0kf/82TuZ6U4GKeVcJnlSCkvpmMqYRQPZeuM9HiCTvpkmVpwkT3cqGKFpZ0uOuSY55IO4L/LjnuiaOkJ8o3JZ44EctNMLQrT0h5OR1eHNPXftSakrEA5n5DFctJ+pPMu8leJiCrrrSZyutI8k821HHGvXznwpJVUs2xmeze9c26p17mQqKP/HN5kIdSMtET57RZYkb3qc91TTzo+vV+Ucd6ZsVvtM363OlY8pKs3UdwYjTpqu5nf2lnHabZ1/vPc2ESF3nzZDXK2eWRONt1pb7OxWS3N557klay98UL10VJIRGc2jYXrm2Lt+8WW0/JdNjlJG4nK8ecNogRE1wk4twmGVO+SV4qL+leOHQO8HKSj3HfkXyAczaxuuJVnwB1WSVek40wzuDb7n1CtvOPzu/uD+o7/Zr327/reV/Q2flMtssn49XHJDvpV5jRZirhpJ7hiTYq+/7N/bfTE9m+ro8uB93nWKOtOE/u+aQqMy2KSPzKslIbaAvEInmCfO+6rzJ1XXxccuQzqX9sq8uowwv5kWWqrVyEk3wU6/EYYuXfV/pwmSeMMG5UPVzgx7aoL4rNr5N1m5zVb5+cpR3Q3yV+cT9TcpMdrDiI/OblJhmRNxQXOK86t4t/qz21YJfc5fh1GVZZWqBd9yZ+SWOuPftLOi4/WH0SZ8gmtbBf8nmshcnDkU2/qe1PdWYT/+lkquvGplnAuKXKnJup5tOjtLB5SUnkWno5y9s2UI0TqPS5NlDNQq5nklxPo6qTTOZGqrmR+X4z1RVX216tGxc8jLaOfm7lTl6433Rdi7vvNlO9XS7P28lUxMeKe+j3nDeEj/ft3k+vd9yZ6qN90ZaSDZAv03XGM87FHS5lI+JePecxOu21nvF4gH7Ex+jEtffX+6SyJQvxnWzNbd7bRT3Kbjqulz48hid/p/aS11YcpGdXnL/yZ36N/E3+8vs6n5fwl+5lPMBnXBa8Vs/ohT/Sd4ch2iSH7bNPo5YhMvcRN0zf7pknxeWxAuVy8wW3l4fUho06rUgy4GaqWdc8zSjLc9b7/l8ttP4+xk+qk9h1nkmx7iq2uueWbSNtaIdj3suUvbutyv7q97uTp17mJps6ZUhtqD7eY6VkNSVS5c/NNl+3zTLfhw+dpxQ9jk04fCFLlTP83ThZcPMVm88ZcqwXUG165kZb7Sqa+4bmyYRXnGxlPr88z01Nj3MTV22WeXn5vuU9cLKj4iKd7DRyIzcNV7212aZwPjD86dPl+/P3y/fvz2Mj0+z829zYtPmix6eHy1OduDUWSE3sjf/KD28bG6ar2057BKB+++2vl9qkNU5gHPvG3i7PL/P5oU9tlHqZJ4SNDeO1XelBtjN993bG5dDf9fPcpTz9dm2UeqjTs+bGq5F5qpigTiEbscFsW21u+lwy3E6mmpvi5ilVtaGqTqgaen143E5w1CaqaUPV5odP9QKLTQ/ls59fRrvrb2Fjnk41I5Oh98/b5uohpO1EzQ1kbt/O5/RREitjA+UAxVMD86WbbcF/slv6q86fkxPcH/F5z5ckTqe9i0/uOeCe+9wXkAcY43qMzr7KhlaxLDnx7vM1p3PLyVIvjEtUPsfhzqdsAz/Tt1BuLhv2X/LzOjp/KR5jvmTlDxk30Fd3cYC3dXLg7cVWq3Y5jhwn7CNjKclQJ1M5Pn0sS1wkfLoNUgZVNsfzkt1KR3qeWKX85LeSTKnfJA9iQc9399V1982ME49spura2OnGucXHqyrvqsPw8h/JPI1XyR/iY8cGcwGUtXOPcOJ4oY6JLeehTr/ET5JTF0upHcknvI/R7jd6kpOoM7c/5xnKRBvY1D72z3mUONIL41KsPPzltnld+kp9Sb8lG+t4yHEnHajdSceyD9oI+8AyvXz3myOuea7TXG95AmKdclfbqoyUv1VdaovjnPh2vbt8KPOVLzyiE9psJ5tVOY5Ffk/+z23HOZRycttObaXcVRZxsWe3K4zymvrFnKuXLfw4F1DXqb+OL+q/0y/l7J/p35J8VCblS3tJ/T6CpaP3OGY6+/e+p+dWdXaxGPVG/hevrTgy6cMxv8dnCTcuc6/HueYIbj8qL7fNFEO57NhXxjkdN6Y6kvz2+qe66O+dv9zPyz493qrnVnm8I3Jc6auThcckKQ6UvBlzSebJPlyWe/EH7Z4vrvDNmKP+Gu/biXn0mdUejhM6O3J5nCdTHWXO875TAqcETgmcEvjZJbA/2/uzS+js/ymBUwKnBE4JnBLYJPDnP//5jUnElFTxQXmXVNDvLOM2gB/D9uvbMT0R5RM4GrRr8sYXeTJh58kIJZu7RAiTIEoccNCeklVMDDJp4pOA3haXRVef16lylOTQAm4mVJn0OJL07pKM1D/76bhwo0l9ZaK52s63oKq9ShjrhAx/W63aoAkAydCT2MQb27ZKTiUse8JT3z1ZpsQTy6jfmAD3STlP0PNZnzRMWKGteb1jAQ5Op0p27LjghpS65riu3ziJfiTxm3BS5cpmu8mHpKdaWFI8cSRJRz25bFYYmO29P/3giEOoMvnmKeqdfCQMSLbqCzlGzwpT9YzKYN/VD+en1F5PdDpHJnutcrh4mhjsyhNu6nrSE/tEXktlsw7n5fls2decXCV23eb4bFoEkvDgXFCLYUeCuAAAIABJREFUteoN2iu+cXshR1GnzhXO1XOx2m3ImuSgMvQ3ybpLeN9wM2q+23Spfnt5slnnvVRH0qvLxstxO0j4qnv0OyeGPbZI/s7rp8zZ3s6mEo+pPT4RwA1EPlEtDk32xnY7Z3kM1HES5bp6Q2Tyj1W/2xHtufNJkq3q40JxLlDjZqpuMULy1ZQVcUIboJ+mfXVxgMva63VfR1x0svdn3A7YLuGi/laffAOoLyQR1up3+RnGsInP6ReSfBg/JJt1v8U4W+2tNrgtsi6XW+IP3U/f6D4t8Yz8oriVMkr+oPrImLm+c0M47UVYrXtUvsdHqs99hXAg29HmN8q7kwP7fQRzCd/1HPmK9ar/1fbaTCXbZT/po9UG8Y/iAcrccc2+dfbn/st5t/x6LSR3LtFYZ+ry0+Wx/tOpxttibW084ML+bfnzdirU1qrNxT6Pxa43lzt+tl0BxN9Ybv22nRRVk7w68Gqsd942U40NWdgV9fY6TtB6GuvftaFKmw9mGePUq23zxDxgRKdgbWPjbUKZvuu65387KWO8Wb9Wjl/qZKq50J24TvFnik2oH9aXMDxfcNCx4vzdsdzFDQkvCcvr2m5XGYN52SlOUFsLd27HzsnkreqfxvvcOMN4kb7Lx4IuV+c/2pvKZEzDvnW+4A7D2+Z+leX1q33035KNykljN49bVvp0HTonJqyxvR6vuI8T/zqWWS65K+H0ztY2kHexm9cnjq0yulyHnqFdauNM6o/Xkbi265P6ov5Tx+JVtqPu48sBVC7H/Z3MbjKaY+naTFVlTcxum0JwohOx4PbuOk+4ufHL6OV1k5FOKrrZ4e3UwutmWJ30Nzbwzs1Qo4iH+aKOyjvoZKZv375fvn/7NjYMvb3MzbvyqeQL6pU+VCcX6WQqxU88mUp6uo5jh3+6+XTi12Mmyo66k12qzMqdjs1UT0/jbz33/fnb8E1jnxL44R33bGc2zjJnfKRTLuu326lb8ySycUritqmr7q3NeNNHVb/mqVHjJSLbhq3pRidG5t4x+cfL5be//jbG4cTgeDnDlu9SPdqQVCeiVX8+l+Pd/o1PYdff9cTJLU685j7q+3aaVLV7xhIlqXlEXJ2GOWT5uTZEfbk8PNZJU4/jpKqvtZFqOyHstfBSp0uNE6YeB8aq358+1Yapx1FGbVp6/v4yTxOozXePn68xUN07/m24HLErNlMlnyo5Sl6MkSUPH1t47Pv9ZbbFYwe3WfKi+y+/5lxETBPD7p+cu52vOq533+flyHYZ08uuq+2dr/Ny9P3qg0ckdv8CKHFDGuPoOeYUXFauZ32XLDguZPvcV6gdHNc5t6bvjBc5ftC4w/2W6u38RuJ+yvFo7oN+ba9PjrHBB1ssL3l3sRGx7PewXOqXn+uemy+cGyVTfOxlM/50nHXtcJnLPrw99F3OGayL9XgOgz5AuPD63bd3/e7sTTaZ+k87cb65+lIMVNhPytb9uMfqwqP6SP+e5DgoGxuAiC/1M9l74nPnScUPLL+zQ3+28xepfZJVwj7tk5jQiTgpRulsS78nmase9tX7sOIv59ujGGKf6TPJu+RWl0fn69hW4Y9t9PwteZX9Jo71WfcSq53NKw7sOKST6Udkvyfrzo86P7AtKabY8yXOZe/89fXU0BnXe3mpz9R9h+tVu7o+udzlNygrl49jlRzFtnk7U12d3lMd9CvOtck2nDu9rq4O19fK3lOZXi71+SN47uondiTrjjvpAxi3eHtW2CPHHO1H4kP5jj28Ej/JDslDH9ERfU/yT/T/5EPhic/TTjx2Svjfk5v6yTjbsU4eT1hlm2Uz9I9+3fu7stMOL66rzl8Ih45X+uKkH7aRsRDLc86qOuibOOb0vMW4VuPuba4s2VOV5XnuPf9QbfrjH//Pc234Rw30vP+UwCmBUwKnBH5KCZwO86dU+9npUwKnBE4JnBL4EQnUZqo0eNagnQn2vaQeEwueFJ4D6znhwMVzrNsnV+qaTyRogO7tY931xtCqQwN2T3ynhJeSHl5+SoZ0icNVIt+TnC5XT7BUvT5pocm5lFRKSaKUYFF/iBVvm1/zZ9hPTzJTh1pcpE1T1R9d15vp6nm9Xbb+qt9aAKJFqkqk6LpwQ72nvrF9uu5JXsqeySEmC5nc8ec5sa1rjn+1MyW5OrvxZ/jssI2Xl+tmqqTDlAz1BGh91ySfkqyesCIenANko97fuq/e1qvrPjmfeGXq9n4zFW3XbVRlCiupbcTJfWJ2LtT9yD/JyvtEOXORpRKQNQFdMmUSlvYqTlRbhHW3d/IWsZHkIh4jZnziSLLlJK8noL1OlcvEdeJt5yjpwXmq45KbTcxTJao+npinNzqKDzzBS1tPvKDypaPJTfPt12qr5ENfo7LUf+lOckmbW7K/uZ/ESzaWsKm2JL5XPfeTtqM3caGQ7Kf+Sl8p6U8bSnhwLNO2JZc0+UYeTf6P5RzlyDQJ79zt2KCcKV9inTaiU5fqOn20+FPPEXdH+uc67XTN+4hNtyXqqrNj9xGUX/KF5Az1nYux9bxv/l7xLHm7PvNtrcl22H/2uZOf160yO1zs+QTJheW4jchXSB7idE4ukY8pL3Gd2pEWO9NeaRvuZxPWHeP0Jb6Zin11XRDfyTcxLpJNVPkVn9P2ybeuk5JF/caNaMJdleMy0nihyufGB9XhsY1vtJK+3F6lT8eO+wbKMt1b9xOzHe+7PJN82cZkE5Ib6yM+qu7k+39kM1XyR44P5/Py69pMJT2UfrRAS769FjI/bbFatV8nwYzrn+7lOeqYFd+Z8e2dAzopatx0d88dr84V+td/t+JuJ7Nozd58bv739Pjp8nmcbOGlTz+sDVTjlKxtI1W9EKHkUE8MTtgevm62GiddzT6NE1LqJIvHqmCzDZxMJZm5H6evJwbJve4LVNa0HTshK5Aky5K9dT6sw32HI6/O8S6eIA+vypI904bcLpP/0xiVmxTIX+QX4V/cT87mOIHcxHEuOZLxtuuJ93G8tOIH4oPxu/tT8bbznOqkXlJc4nqTnlKd5DjylHNUGm8413QxAvvnnJrwr/Z7nXq2fteGVT/xRbJTGYwVZU+UL+tXf8iZPxKvaHyi05bSmI+xuXM0/Rll7J/rlMDaADPLv3GyyzvJnOMslwHrv7dPbaaaO1qHHGvDzss21tnaUBtYxji/NgQNf/NyeXl93k71rlOH5ilcjw9PYzPQy+vL5be/frv89tu3odfPT0/jP/ryvU3xJfPKfdAWpQePCcSx4/e3yec+ViIW6jN5ifwqfKkMbaZSHq7GtuOkyscaS8/NY3ohT/W7/quNu/JnY1PQWCA+66zTouQy6/OQ5dvL3AxUm9E+bZulXt4udTJV7X9+G2Pq58vr5XVsTBunUV5etr1wD+OZefzU2N21nZ412/HwNE/mqv+qbUOepevxv9fLy3O16fvl27ffxran2nQ9/fQ84THFWdpMVX+rb6VbxQqSX+Hh6qdHvXrpUOHl6fL5y9ctT1Uvpvh8zUvUfSXzoetxElmdBvZpO41rtmtuartcXp7nSVDVxq+ff5llPDzMnHWdVFYb3upErC9PwwSS3RAX1D03cdAPi7O1qY9c/K1OlbPxLH0O/arbpHNvCA3ufko24HztZXKslMonb6gsxfLqJ21Ldqd73AcLOxwPq17a3Bhv1EuWto1zHYfzWfK492UVLzFu87jF+5PGC3t64XUfR3pcIB7yMhkDJvsjHv2zytrTtfravQQqyXS0qzjhYZ4ZqzjLsaI2Uw/JJ6X4IsVOjiPiuovPHGfpe7IXj1+IXWK/+s6YkX32uIwxi8Ze3ifXl2OYmJDO6cOcT2iTyeZURseJbhveV/pX6p98J9/NZ4X5VZyWZKH6eI1tJF7dfoRTzpl2OQovJ+HW+Y7jQunaeUDY0e8cuygXyvZVH/SMt4EyYH2Jm90Wj/BXxzmJd1blVTm0BZcN8SGd8f7E42qbt1H3Es/uI+7HDjN34HEiyydWh4/a5t29XeSRDodH5J4wI5mn59lXbzf5YO9z158VZ3e+XWUxbu9squN/7/Pf4oedC9wnCW91X8rjdRzjfJv0Tj/F6+IP51DZvHMFucrLdAzs4eSjODzqRzv87dXn/t7tWjIa46Saq99OLVbckuwj2WPyc53depsTH0pXvDeVl2wocdjRtnh9xEp9lq8V1yVMdWMSPUuZEv+Jj5OshFGVp7kXzSXwuvO1rnldHIekPmleu+NLytd9Rdcvr1P+zOeS1Gb3b84djBvo71IcRzunn2Q/GX+Lv+qFJDXm9XyUfBmfqfaxj0kvwuo//MP/8bGFHnuGf14/JXBK4JTAKYFTAv9FJXA6zP+iij27dUrglMApgVMC//kS+Ld/+7cPn0ylgTYT6BpUpwTvTBLM/5gwYbKLiWgOxjlI1v0aoCsB48kmJvw8IeQTNZ4IYhJB5fqEqn73xCHbrYG8ykuTVEwAMWGgfvpEFpO87Bc/MwGr5MxeQjclazyx40k0T1T5BA8T1tyso3KpOy300YYTJtOUBGIb63qX6KOF3MllXJgh4nxr8lwkcluw+Hp9Y/ycd729SXK8UXdb/Khr7yYq6/pYSDQXdFwXbcwPW7NuCzFlE1p4NDcRbW/Px6JLLQ6Z7fF23dqshShzgee2EPQaEd8WmcwXAW9v3N1kcpVHTTJv/XgdC23mW/P1xl7JNiV3iRfplqdrOP49gS39zmTp7S2v7+1z9m/yzHwDtRaHOG94mySbW+L2puMjzEp7dZ6jbIj96o8mHDs7TJOjTJqmhLjLhZxEzklcIrmIT3wixvtCm1W/WZ/zjHMQed7bnXTmNqyTqcjdnsT1/s/vtLf3w0PZ09Vmh42XDWtB2a0lCfNK6M4FUrcJTufj90n3929EvG/rrd4uWe54FZ+5XiZm58Sw/pPMvWzneNeNY1Jt4KRexw3u31cYW2Gffkft6/D2Xkb5JLCkb/b93he8l6P78eSPk491WaVJ3OTPnUtTP9WmxDld7EB5EkdVn8rzRQTyz/6s2ui+mrJMWK1yuKna7dpjIPVdsWjHCx0WqvzEpZQ77cRlx3JdV8kW2H7nhZtfmotY2Re2kXhz+ay4i/Wltkk3ics8Bk7+0tvi5dQzVY4m1dQP9a3jCPcfeo6T0tqAw7iSHEOfl3isfqv6fbGRynOuIQ95P8ij5Fo9s9IZMcRy1L4Ol9Q72+zyWPGnsOnxiGPcccu60zX95mMvnUw14/3JzWn8OOLPstP6Xy1Yfnm+nhYyD3LaAvmbwq/bpBSHzyX+t/hZJ2Go7fMkqq0AhgrpNCZdv7s2F/fXHqfaUMUibqduzDq2s6jm2GM7qaoWhl99To1PcFLH1vJtTDJPAakNV7fq52YsTfiXPG5jrrkZnWNm5+rkI3gPN3WlsbfjXWrwjUW044Sprh2Jazo+dK4gX5MP6IdYFhdrkPfVNtpIWoDg/ueKL2yi7OTltrnSk/efPOPySjK4Ym2LdckTyTektnn7WKbzEb9TR853vObjk64f3rb6Tt14f1Y481iA+utwyNPT3+UFRk5g/pOfuMVEPB3otoll5snuT3p73+ZIQtd65v3aUPJ+8fgN/xX/zDzCPBVnssrteXDmtqP0mmO4E4he2MD+jpLuNoIkXdRv72MOlcOcza1Ps+q5qUabqbhZVeO4OjNmSynMjVZjnLZtGtrKGHqpjamDi2uDzsvl+/fnEYeOTZPjhKVxBOFVTqsYQhvGp1ynXt/rbx6TOHpU/m/UX5uP7uVY16Srca1Of6oNN9t4s/yiEk7CvPyk4vbaQFBl1HdhtWQy+lBte/s0NjtV2UOcVXZtUq7/1ealh803DlFPjExZzmdq49DD5WGWUePM59f5/MP0h5dPYyuV9hvPerYNVPJ/4+vYTDU3WFdfPz1um6m2ssf1TT61iWt8Lt/2Ui9hmu16z63b5ukJxfnMdoJWybxOmuKirPlZJ2pVmyYOh2y306ZqA9XE7E13M2dVm/Hm5prSW8lFuax5dtHU1dg8PTaGzVOsnurlXyXDh3oBwJRhlVUnW33+Muuiv7rnJPV5jhnUx1nVLY5QDFG/Vz+EiYnAt8vLNb+ZN6GR24Vl2gB9gfuBxLfOs+IA9xNX7NuJgUkeztX0LaIqHzvL3/M64yhyNn3TXcwwTi675YAmjjceFf+BrmesGYJNnha3cfGVJba87U32ZXsqR7nhGUcPzpjHvYkmb2NcT4NtMajizWv5hYmXbdOj4U/tZxeu8epVT9sJrsLgnbvaXirgMfcmEo9tpiu7x3LZzeNT2ddGJeBaz6Pf+d/tmTQOEm55jXER40GWmWwj2cAqrhJX82Um3fjf6yYu6ZLdRnifxlmca0n4Fv5ln56/SNy0Z4eU45E4dhWvsb/kjhU3zVhnxjyUJXnN/btzntebuKbTS+o/+7gXr6+42LFBLFNXq746DtxWGOMy95tyJ4nP1X7iUzpxfezJ3XXumHe5OjY723UdeO7CsZMw1WHQsdL5x+55/S7Zp5ys7FX9kB0n3CecdtxBeXu79Z11UI7e72R/yY5W97meeK/HGF05HS+7jSe7cJ53/vX4oitzxeGJ47zfyn87vhOXUMbJPrwPqU/JN7nfpJ07lnltJcNVW1b66fyC81Hi/67clR9K/aN9MpfhmHCcOoen9qRn/LfU3j19J3k7htyPdO1fYd19SuL9rv1sz5E+J5tIOHC7IIcy7nG8Hul/x2srnnX5Jb49Ikf5Lr2ozPtOfVIPd/3a1p+wTff2PkrF5Rnwz/HzHJ+MF4Fdc0i+3qZesj1Ps56+dI7nVYfi1c7XJfxIT//jf/zDuTZ8ZYzntVMCpwROCZwSOCWwSeB0mCcUTgmcEjglcErglMBBCdRmKiYbUmLAkydauFhvhtepQ5qo51vFlcCdA2j9d1skwqQwm6tkk57XtS5xupcM7ZK+R5IivojUEzkpmeHJiZkcuC1240k6ulfl8A043UQXEwvd5Jb6tpJNp+skb7VFupG+9aabehMvF7cyuZE+U99+WgDrSPIgXlMSxRMw9f1pLGyY/5jA4r31ua7pTb66Py7wHAtA50IXl9decrSuS25VdpWjU5z4LD+npNt4f+02Iei24f1MCbOund6+cTLA43xD7uof7ZV24RM4SW66x69RttJ7/RXuh26fnt5hr5Ojfk/ycD7oMCz5JDzRHq+Lm7aFKgm3jh3JQRzBNjn3eHnkW3GOntE1bpzi29IoW+d7yVsclibkyNmdHFlHp9d0j8rzOthH4vIjCeo9TCf+lxz0BujuDbluX0yoc9EE5eXcxEkrtlVcpftpN5zEqd91up84h7jlxI77MvGgJhWYyCaOxI+3RPn0d+kf73HM6X76A/Ex8UKukI3pOrm6s3Fvl3Mn7Uh6os8lh6yw7phM8lBZSc++yI92qPt9Ix9tpdvELN1I9/SB9XySqWTi9yYOZD+rLMY+0qf65pgjt3KC2H2w+5evX7+OE4+0cVV+tVsE0XEl5efyEd/IHhy/Xhcx4wtNnOccq/Vdm8ydj1c269yXOIi48vjT4yHX78qmPBbhd+ccL8fbSQ4TZminjlHpfU9/zqHSg8r2cjs/xbZU+8oH3BYq32JD6oo6p5yTP3U78f518hPmKIfOH3b60rMJk5SX90fc4VxNTiH/y56cF3VPx9Oy7RH3bQtHeVoIOXnIuRaG1uI5cJv7KuKP/XZcdj79hu+xfHp8xdbda1d4wtVVTtW+5zoRc+6imGtHt0XgeqP+tcQ5jp4Hecx6xLE80Y+ni8nvk4M8biCnUX70/eRgxR8cF7pu2R6V6XxPrHms5frvvjs/CpfkXz2beJhtWNXJmGvvPtoG5em24bhzv9jZIut3Lrph8X5KJNm741l4kn/09q7Gwkl/jGsYJyadeZ9cZ8lG6x6Vy7fuVizAkwtdH6nfSaZH7qv6GU/QDhwn5DaWnepxHkw8njiUNkl7W3GXypG+nB9WMceejFa2ohPe6O/pwxL+1TadJKyXNN3kUxtb5olC3PiltdNzI9H873aaljYk1O+3kxWctzp9emxS2FOfmOuhbRIzwqf0oL4ov1rftRiKOPcTIe78BjZKZjucG6bq9K5LbZIqunidm2vG9qeS33ihzsyLfX78PE+fqu/lgMahYLeNVs9vz+O0qNrsVRueq8xfvn4ei6Sum7Oqim0TRT36sm3kGy8Dqjxp1V2nNm3+esho7ACa/q42T31/nhvdtq1143SxO7mN3XPzDV5jw4l88djItJ1OVhtF6mTOp6dL5bdqoVe1Uy8lmQ/NTdzDnh4f54anktX2crDb3/xChusLUio+fKhNW4/vXmpCvq2+6mVG1Z+xmerrl/gCshUPkzc8hvPnyBXkevcpnY+VT5SduL367+Jr2pH7PMbDuqZYgj6mG9uJjzwH0cWVtEnyEGMc5mvId+lEiFQvuZt+ONlrp1uWkfIF5GznKdXpMmBbKdu639/G7/4xcbPnbpIPI85Yhn6v0/P0z8eq1FXnk5LPky7Fp8TltOPbwk3/3L1sytvuPsDzBy4L97l1/y+//DK6mGIa6jDFAp3O1U7K8rfffrueorfiAJZZdSqXSNw4x7g803Vvq2Mi4SiV4/GU4zzFW7Q/x4Ha7u1zTqVu+YzriOUTH+QQxwXjhdupknOT7Wp+0Dlbfej4iHhI2PG4juXTDvd4Nem66t6TR+LGld12mFQ5rne3X+FLdsm6En+73l3OLiOWsWcTbGtqt9uY82KXd6JvHbGVYiWceOpt+6ieaMte354PExcRU+lUGLW7k3nHL+JW6v4ofl0P7Fuqz+V7lGvc7lZ90bVV3tK5pvMdCXPElduL3+848X44h7o9eF0dn/l9ibv4G9uxku0qVkm84/bv/Jj63/EI29vxXron+Z4jeNm7p+MG+jdh7kfwuqdbts/jfNlw4iVyV5I1uX3lg4/EV+QSlyd9TvKbjLXJbx0OOn+hsjsdeD2aoxCe954bL/+42yR1/6LR9PxRG3tvb9dDoq9iYByscj1u6exMhfzhD38414bvGfx5/ZTAKYFTAqcETgnczV2f4jglcErglMApgVMCpwSWEvjTn/50/35tvK2tSxAoiahNDDW4VaJ/lTytRQopKeWJFU+IpKQVf0tlflTtq4Rqd61L5qg9TKhwgUgttFhNBOr5lDRQnZxMZYJrLxGXEjsuP5/oYHt4rZJAmvSqPvkGAS83yVHJLSZKVIcvqvFJ9y5JTBkp2f70+Hh92zv14/KsNmoCK8ma2GSSj0mtlCj0xJ76Vn/r2mrhl7B8J78tPSTjTXrtJm+owy4ZxvbVIpKSX7o3Jchlm1wU4ElYl4faT5nSflYcIB5yHThHkBPSRIfjNX13TNQ9bLPsUv3zCfUu0eht54Y+T8x2slCf6q/sSjpQ4ts3KKg9nS1Rv7RV76fzTseZatsep6f2SJbOqymZmnT3UZ9AnmB/ONldv/tmKvUt9cG5fS8R7ItmXF/UuTDHBUHSe2eLnT+u++tZ3zSlOlabqVL/ncPYj44bZVvOsyqLEwUsT7YknbkNEgcr7MgX1P0uv3rOMb8qdw977gfd57rv84lc9znERdcu2lHa0Oz8S72ucOu2T9nJXpIvFzfoZCouFHV/KZ1IbtrYz5hE2Kf+ky91LNLudT/5OcVH7ge8fSs+FP79by0q+/79+93mb9qKt4324vzqvo/ldHpOmGU/GMMe5XPaZOqLY0zxG2UubDPe5EZRYivJKPWLnJF05Xh3zFRbtLnWOdn5kLZLXK10tOefE/8JD87xrm/3Ke5nO+xS5x4PEP+q3xekMr4nl7I+/q520jfN0x+Kn7V4vnh51Dh+l3xfXl/G5zSmEsbE6Stc7tnEvJ6Os9rOIbFpXZ0Se7+Zap4qMN7F/+6t/FvfPk2fJKzV59VmKvY94dMx6jxJnEpeKqfzw/QpwkDCu/uqFd6S/NlWYlu+IcWqdZ/k19kH6xL2GIt0PEK7cDk6HyW/nfrvv3Uc1cWc3hfnC5eh2wDjE28zbcrbxXv9OZc75cZ7GWvu6VrP+QtRXCfO5ypXfqazB9e55KK+JLnxGcqHbUjtSTrv5MvnqQ/qzbHItkpuXf5O9ybcdLJc2SrbckTm7h/qmek/itd16pdOwZqnBOlEcW1gnW87vn+Z09xMpd/nNZ0mRX7oeCvZc5WhlxwwbpWcJEu3m1ufJq+rHH2ushTfCp/UYfJbbLdzuE4pH7KFz9QmJN4/2qLT03GizDw5Z/4b50qVTsapVbVZqU4NrxOXbjfZATVTT/OIxuspjaMfW3k6vWss6hqbqV7mSwZqs9ZV79upYnWa1XYKF+1Xp/SM07+2F1vV81XtPEVqnoB1/cuTeDY/PP3x1pGRx769HGxz1je4X93/7fQhvRyHY6H3XLYtXNvezF14qJOzEk8Sd7QzH7MTa5KJ/Hd91xjLbVixkNdN/qFNOr+yffTJzgmMIbx9jAv0kjav07+zfB8jr9qufkoOzLt4/oHlpjEm5Zv8gupQfJR4OPlYxuVumyqDPO3+xTnUfRzLqGfTZvikZ8Z/6Zkkd5YjPeu3GvOq7R6vO9adfzu7EJ45Zk2+1GVSz3X5J+rWn6vv7tcSPzNXV9c5D0AMun12duDyII4oS/GQY8JtlXxVz3OTsPszypNxkY8nnQMS93gcQh6qerqYI/nDpOdUZ4edFQcmvDguvP5kQ7yHMQM3UzHHQW5kbkT90lib+ndOp91WeeQtPkd9JRx6Hsj1m75Th3uxlcvPcabn2X7hYGW7jin6AMZ+ar/bhvOrf/fnHJviiBU+XH/EFvlBdVGnSe57fk3Y9HGu+vYRHhIHdDzRXXd74/N+7QjW0j1HymSf3Ucnvqddy9Y6H8M2uX9MePhIP4nT1IeuL97+1Eb3YSw/fe762XEk/ZHbs8ugk9NHud3t9Mj3ZOudjbA8566VXp1vVrJMPqXzkXtYko71d49ff6Seo89KvrNUAAAgAElEQVQ4ZzrGEh95TOO4Zr53peuVHR7RNTnC25n8UsettJVk20f4rcNO8i9e3xjFIm/d+bk9fJK7k/51yLbfxxiUvJrmeZIszs1UexZ/Xj8lcErglMApgVMCUwLn7uMTCacETgmcEjglcErgoAT+9V//9Tr1u0pOpQG0Ev1K5ncLMeaA/eaiPUnkk49dQtgH/l1CZm/yIg/k8R5xO22IyRhPJnJhWZeYUbtVb01IaTKB15jg5WRJSuJ7mV43y9c1yq9LfKRE67vkit4iOxazzBNIeJLOQehdb/M3j3FyiAvhOGnD/nfJsyse394uj49Pc4HGtgje+8mJbX8boMvNdeM65P2emFSnfRLVN6LtYXR7ff1Vhnu2IBlpYVqHO/+92qmTqfbq8CQYTwsgtpN9q15fOCcc0wadB7iZinL1hGfShXNF4g5PYCq5J+EzMeoLLTx5nmww2bcWabgteZ8ca7QRTsoKs3zTtdravU2WdsV2VJ20S+p9lYBO3OI85rqlznxSnu1I3LtqS8dRrgtP5tdzLldfJO6+0stwH8L707Vkq3zGJ8V1vyaEtUhvz2fQTxQmfGEWbdg3U4lX93xNkrvjgvZV19KbgbsJfOcoYjj1n+1OeCl7qd+p805fHT+6zSasdnwsu3U+oI7JjSkOoH2muqtvvpkqvXG76wdxQXtVu1S+2qEFfPTzxEUtpqp/vplK9k4bFQ/pXvoc4pd+RO1IXJxkpX6on8KePy9duQ3QJ1D+7o9cdiUHbSzr2uX2JHtxf7nHd6mczvckv5fqW+FFfU123NkC63BuSmOPJPfUz66dncy8r9I7xwLUpfPOkXat9OW4Wcl+Fc90+vWFNCs56BrjZ+JfMhF/ue36gonkb90/lDylf+FndTIV+U26olz27Djxa2cvRznF60/xFH0X7d/xqrfFcyFrjTHFlypbevX4W9zoOHXspOtJr+R9+gbyaBe/HJF1wmMXN6nv8vOOJcqV/SVOWZ/Xk9ri+knPrPx96kvXZ7VfOkxv8U6+g21UW9z/0I5dL+mZTjZdXOSYTm2qe1abqZIdl86Fy1S3/0aMekySnk+22+GIz9OenSf26kk6pH68HvFc/e5vPk5xB/Hofkz1uE10cjziLxxbSX7Jd+k+jWk8P6S+ud0Tv+wHT3lybtD4qeMt9tO5MeWwxEH1nPBJTvY8arVH2K/PHIOs5Ofy97bJLyRf6311nuZ158X7Zysv+Lptbrp/47TSq9q0Nuu4nSJ2y1GNEq/VzJPE6gVOz9t4ZW5+Gydfjdv0gov7jdRzkdY8LXTK4n68MyvQyWR1X33mqfOV79DJNdpUNTdWrTiTNq6XTRGXblfuhxXjOPeS83lNvKcxK+9LuVNhsOTtm2C8Dse6eDmV6xjp+F+y87Et+Ue5FW4kSLZMbtXntJnb+9X5Zs9BkDN8rCE9fdSnc4PYilvF5T5Wcr9FGXQ4c7x2sYrHzIlTKEuVKz05t5DLva8+3uDJVO6rvB3/Gd9ld6msko9j3HmP/dnziUn+xFOX13IOSPLs/BFxIiy5n5Qu6y/zG9Jn/S1b/PLly3Vc4eWqjOQLXecdnpw7uhiA8nA7SLhk/xzz1FnHVXw+1b3Hcav6eU1+XjJUDOC+n3pcxQ30QZST9Ew73ctLdDHqSkfJplRn4su9ONj5uotbJdNVLsPb7Xbc9Yv46fS+woNkIt12ttHhNMmPZa76nMbDwjOvuU/2tjgHOoZpx5QF2856/ffEsYlnV3zZ+YZO3q5vxcn1ly8hTHyRdJXKSzzuXP4jfVrhMMlfnPEjXOby63Dq9XZc4NjZ8xXJLtMzSSZH+d35nvblOjzi8/m84o09v5P6dMTvq65VXzvbcN/JslLcq76syvvotYRXtuOoDpP9JX+YuOsjbV7hXNeY517JeE8vejbli/ls6qfGKZSL++D6rutXTh6V3p9ItYexPQ5j+262MfMErD+1TzJQHY5Bx8e5meojaD7vPSVwSuCUwCmBn1kC52aqn1n7Z99PCZwSOCVwSuBDEviXf/mXuc1pexsnEwtMBHBQq3u52NUTCu/fQq7J8vs3w1Z9HFirbE+a+31pMH4blM9J7i7JlZJYqf9VHhPM9RwXP9R1vo0+JfmYaKTcVLYmSdQf3cNFaqu+7Cnbkzguk67fnpghLlwX9T0teNprm8pJCypd9vVdsk9JdW/fXRtLb59q8cMtIVRlcNLQJzR10kBO+twWUbCeDpOqKyWxtGCnmyh3Gd5h7OE+5E1JxpSoZzLX8aH6aO/VtqftBIBVHd4/X+Cqsl2P1MsKR7Qlyl2nknDCMS0moE112NxL1NNehTmfbOdikHRtlSx2DvN2djJw2VJ/as/Q49PT1Y50jxbSuB9QXZ5cdbtdJfj3+pqSvh3GfJKw7lPfvK2JD/b4SHZKv9f5RfdZiS+TLinLxKPiOS+vSypT7+xzkqH7c9ZBv6uFNJ29kM/qsyf2u34l+bNecT4XMqkN5Oprkh+b+lJfHAPivTSh7PGG5C178cUMxBv9EW2I8ibHERfJvlM85PGAyvOFsqket2v2VTbUbaZS3+p68USyQbdxTsRLbmon9ZnimmrrajNV1eV+Rj5U+FF7uNlf1yh7tc0xqHuca/W7YtvEPcmPVzm+cI48wEmh1L5kyx2X0TZXz3XXnJ8Sr+nZvQUXrCN9ptzdhmgDqQ3OTclm9hYHJV/f1bvyHY7HxPE+jnDf0LWl4w3q2e/5CF4SR6a2rPpf19IiSp98T5uOGSslnvLfiD3Giow1Ez94fJ/wluKchD2XhdfXxS/uo8gz9KEp5qCePD4pW5DPFj/qDff8nQvzvQ6PL1J95EPabsd5ztXeX+qWPv2j+GVbqVf5NvdPyV8nO1jZXmcPyWd4bKFyKfMkC8or8ZLKlU+ue/y0ixWfq3w9k8bXbsOuJ2L/R3jD9eWySbKjrPbikaSnPXztXfd+ksP8mspKPqHzj/QNKz9PfDhWqadOh+6/XfZ7nO/Xf8R3ip/kzzzOrd9pU5Qnx+J8nv1wWRJPisvUbr+muFJtWMUTyZb9N/Eh2ypOTjZcbSe+WV6ym6SPPR3tcZNkqTarDYx96QtuOJwbpC6f5suW7nni1iptqLptppovZqoNTdrApA1Vk99up3Op3tpMNetVHrvyttr8VDnbuTlq3nd/avd7vd02XqnNE6NzA9fLy9vl8UE5lMfryZAJO/Q/tQmh+pXyUuQGYr10r43SKkuS89w7xzLy/Y435wvZWpVVG1j0AhXq030l5VX1sK6Ed3KCc6HwTR5iP8kFlOXKF1IPaTMVrztu63vJUWO1Tn6e3xM/eP+F+zS+q3trnMuxq8t65edo191YiHmUPZ9JO6/P4mW3Xfcz3sfVi5mSD3SOq+/MR7LdPxJfUE57fj35ij1OdbtPvoplOOYka/osysll5jbsbeZ1txPWLb/D8QHtUZhW3kebqb5+/Xqdr6M8XTe04/QyJMeR68bjOt7vMiavuK2xnISfZLMJJ/6sOCDZg2PG9Zn4izh3Py9e4nOMIdQGjiG1oTb1j3XRvj2++VvtzeVArDKfyzaubDTZjuwnYb3jjr+1X52NJ1/ZyUBtO7pJhzhLsYb3teujxxFss+eAVQ910ulnxVPu98UtznnEOWNvjwOcW1YyTteYv3UOozw4vlAu2bmcfXBbk42qjpQvThg96qeO9LvzAZ6zSfza8Zj7oA4fq34k30H7FhbIT0n2/tseVvf45Ugd1HnSAfHudsjv1M3KrjpZdbLZa98R3JBjvLxqD3X1I3h1Duvw13EdfckRjCTOXsl1r0+uxyO6SFyzksPKf3b5Yj6je/S3YgK9yJk27P73TrfXE6J/fDMVZZ+wpN9qnD7H6vO/4ijXW/Il9CfEkfp4bqY6YvHnPacETgmcEjglcErgPJnqxMApgVMCpwROCZwSOCwBP5kqJXuUvPQkkS++UUKBCeL6bS60m2/3ZNLVB8o+6dAldHxwzs76M0wapIF2l+DQvUqoKhHKCeh6tib+NPD3xAiTZUxQKEmgBYieGEly9WQN9cQEMGVxNFmnslcJeJdjkrk/nxJSR35jf1yGkn/CQKr/itmh0OObqbRAkZNmLiefFOAkeyefrm9Mbnf4vuvfeIXP/cbEI4liLtrxyXa12ftVG9GeHh/H5VXS17kjLRzpsKZyueDTscz6iQudiiae4iQI++R2Rd0m7KffvE++II3XafPVDiY3KYeOs1L9lH+yb+dX3aM6NMkqHRMDHfdLhpKfbCMlo/f4tuMYd1iOQZelsEAZHHZ6zY0+selYX/HLqm73a5SR65D9dF4ntpIdrnxf4p3k++ib6NdWfE+MdfpPskxyqft8QY4vxlC76JsZm9DOPWbxZ1SWL1qUrHmK5FG+1MSr5OJ/6cs7n+l2m/AvTnFOTfU59xEPKcZxHq44R5upOllVOxgfqX0ut25xjdqk05jYBvbJOY6T1IylpAfdz8Ui4hcuIGS/Vr7LF4Ik23DfpQV6zvvEgvtX6dw5orN9+rqOc9w+k0/ns8kH65m04MnL87bKR7PfXo5zuvulJENigHJz3SQZex9Xfo0yTpxfz3Z+ImFK/OM27G1y7DofJBl5+1Jc6bpe8VGSpe5PJ1OxzaXjtJkqlXnkN/dN3EzlsTTbkbjS5UQ/6j446ZxY9rpS2Y4h2oS3L/l06ZFjUvrNeoaLnLlZxjmC5Ts+2Pe9021oV+67KB/yONsiDtiT30r+bgNdbJU4sOM8t0O3j2R3SY6dHj8yvuxiKJbd8QR14DKk7XJ86LGYfLtixMTtST8rbuqusWziybmZbRIGE8Y63Lh+9+5LOPEYM+HL7c6xuaqXdij/0vkY+h/FOO5POY4TV3odyZ5X/F/XfsR26xmPwaRT9+OuVx+7ciyeYgj6TF1nrsD9BvXK+132jjvZWtKx2kDcetyZFrWyjuQ/HD8rLk96ZJu9LmGq/DflsI6T5glQl0/zZCmdRtXxEMviQn/Xo/BSfyVLxhXSDfWqWIH3ETuOK4+tVKfytY8Pny8PD7WRap5e5fe7jOq7XvjDuogvl7++azOV21YaG0km9P0JK+QQjZFqY4+/GKyLDdQH9ck51Lnb+VC8pD4yp1vPcgzn+bUkP5XjcduPbKaqZ0oW9DnkI/KicCXuS/xH23aO9TyHy5G+hn7Zbd3H9mojbUA6T9zqNuZ8tooRXfayEf+dfUn8yT6tYpjkR11uq+8dT5KXHEfUObHNPibO9HsTToUd1uF9XMUcyc+5vek7ceI8ST6lzXEzVf3OzVRqc4pF2B/PF+3xQz3rc4jep44HPJ5xbu7ipiR/x4r05/5i9Szr87yR+88U77Df1DVjOLf3KoenE3KMQZ+zkgXtwfHo9pVwnmTHcuSLXZaJizp70O9dXsX9TLLrhCvel/rhsZX7cb/eyaLqYS6045mOc5KsUixC+VFWzusa41e5R3J7nX0QVx0HUkaqjzhmjELeUp+Z+1hhza/JNsS79POUneIQ5k7cl7s/d05ifNBx3orbP9KvZK+SZ8cze7xN3LjNe9uSnv03x6vbDeVfnz030rXH+36Ej5JNsU97MQrxs2cHSceum473nMPU147L3K4+iiHKsrNj2uZKT3s+QHmkhNOOd4UJyrTj64Q/cmynt732UC4JJ8muUg666ulyFh1fSD/Jj7u+xGHCVvkaP7U4+V/xlrD38vpa50YvoeSyTrkUxyYxP33AbTNV8j98vuO71MhzM9WPsMD5zCmBUwKnBE4J/IwSOE+m+hm1fvb5lMApgVMCpwR+SAJ//vOf342SfSDvyWoOtj3ZU4NgvsXpNhH9et1M5ckGJs28bHXKB9KrRIgPtLvkWvqdCT2fRFfyg4uluZmKCYSUPPFFEyqfiRGfGGWylxNFPmnkcqrvXDDA657c82RUl2Rd9Wkl4y6p1SUsV4lZ4YtJMU/KOjbG9fGi3NtJNsRZ3e8T21VP6q/LiskoJRmJA7WFuGKyTm33yfLdhLBWp2xR70pmlIfq8Yl2byflW5upHh/m238TzvaSxSv9pCTcHi6cC2iPaWJNfPAuSfjy0nJmSph6MlA65YSYFhO4XmWPSnBS3kyoql4mGnlv4kO2q/rvk0983jcycBKdwhA+aAOa4NYCnz3MuZ54vyfDqSPaWD2jST7nPMly11YOekb6Ldq1y9+T1lz8k3RFf9Q967LxZLK3J+FD/oltoP8gtjqfTn7o2h35FT+yHuc66l2TKdQ3caf++IRD3V+6kq354sPkQ9UX+VxfsMXFG2yDTqY6gjXpsJ6p/6iztNDKfUni1o5zXTc+eUF+pxypG332eyVf3qtFNfK/XBjCOEPPckFkN4FPbND+Ze/d5sbkgzvccNEGdVBlSKfC14rH3Yc4rjuOUD08mYq6W/F5tynPJ5mTPBhvuD243Pd8DTGo/qQ+HKFZ2R/lRfuu32mbqW+Jf7wPHm857zrfOmd1fWF7nE897pOsyB2d/2d72Va1o2xCdpHuJa963yibla5TvbSZJDNySF3vxkCM26XjetZl5jGDsOoY9BjHbdvblbh2L244+swKW44j3kv8eFuoT9eL7hUPaKzCOMlPppIPEP7Ut8QNzmVVjxYYe7u879QXY5gko2qLYzn5yT1eEY5chkm/bIfkxz51vNbFW4k3HMOJM/b8R+qz25/HAOkZ75vrtr4rjko2xdhK/kibKiQ/9jfhOMm885cu/ypPJ1WQT+mPPW7/EQwlnkm228mz8+mSh55j3JS4bqVDYpB2wziz45HE3e53O8wxvqPcXRY/InfFA2qLbJkbX9Qu9pO4VZtYRoqR2Hbp2/M+7jcoE5c/de5tI1ZXsqcPlJy5cZUcytiBzzkH7XGV+1LXu+NSfn21mcrLeH2t3Ao2Ul03Vd2mad2vOSf4ZhhyJvMWvplKcpI8iamkX9fd+75U7nr+V/c+Pnx5t5Gqw4JkqXEkeSbxuetGOOriG48hCi9VF2VF+2E5isk4lu58YcKEFuclnkx+ZtV35QK6cZzsYM/XJD10viZxueJsyUn1et5Mzwp7fFkG5bEae6X4pJNlshX6FsYYbiedHThHde3xutN98mvplHuPf1J5K1nQ11Fnifcc945bz5N0MVWSJ/FLTLkNdjhPvrN+c19FDK/iDdXD+Ij+wrkkxXfMzaheYp0+idxCTkly4W+rMV6nd/Kll+983ekwyZG/UT4sI7XJMZt05rbb2XKK14S3JCv5M7d3jw24kVHjv+QHVtzsdezJ8Edivuor83KdvbgeyAOuuxTzkN/UD8mX+nSOoJ0mnSZ7T1g6wqdur6ktbsdefz3jHOv2qT51cYRjzLGVynPZsB3OzUfsjlj1stQ/t/0uhuxsse5XfOTY7fhRsSaxk/wDuXSlkySbI7HAil9c/yleI67dD3Yc3umt487URo/ZOluVXNS2jmOTzpNM9/i44+cjz1Uf/AVDyU5TvEJbcjx3duucXeW6r/B2/6iP+qhN/Qh2NfZwm3G7IS6Zh6CtrmK1H2mb+8wj8YXsRO1PuqA+iAvxUT1DTlr5go7vKa/Eld14hO29y6O8vV6+Pz8fMYm7e5J/dV07/9aSFp5M1WH8iE5Z/7mZ6sPqOx84JXBK4JTAKYGfVALnZqqfVPFnt08JnBI4JXBK4OMS+Mtf/nLdTOWD772EnCewNPhVokQJ2jnRWNVMF52SH0zidwnm1Lu9yaZOIkq0e2KLyQYt9NCkfrVRE0pKZNUiM/ZbyYz3iYKZ/Kp7dY0T9F6G38cEh+71vru+1P6VDFKyz5NpxAX1JD1Slkx0dJ8lI8cBdeFt9oTWRxN+hby313pbrhZ43PShJJaSXWqX+s1+MmmmfjA53E1CJF2xfC4IWSXRrnL5gc1UVS4Xucs+XR+eCHuoxO2n22aq1D4+Izx40qvTWUq8dfd2sunKcHyTs1bJZu+PZESd02Z1P23auY52z2urBRe0g9RHYk/2Lv71ZLva6xyV+FaTBZTRRzZTdb5D/Ul6SVykdtRzqZ1qH+2auvqIR6Tfop69DOc9Tqq4nXt/3d+kxQwsv9N51z5yKu2QE4HCjE+sqv+d/Gg7Kw7wNqekvrCY9MZJk7rPFzJpEddqM1WaLKx++WIptWO1mYpy7BL5lIdvpnIdy/bJAbRj6tB5x3XjcQF9WdJv3c9NGY5H5ywvjxxAHNF3CkfqR+JE5yDatyavpfcqJy0CcC7nPZSL+uCb7tR33St+kV+k3pJNUucen7gc01vI2X7as8ryOJrydr+g9jGmoF9xX+A2SRwk+2f/1TdituM5505ioZ6n/RET1I3sr2uj2yTLdVtKuEt+p/Mbzq8sjzJecWAaGyRO4G/y7V6/+xvKipggvlLcw/ayDOIkxXOOYcrA7ZExrmw84XIPi7QttTXZPrmLm2L3sE8sd37E8ZF8Y8KQy5l6cRty3bpcpMdqo+Kk+lvf08lU2gQv2cv2ko049riZyrmg09eKM5wvyb2dj92zyW5swL6wDPostz+vK3Edn2GbvR2JM6j35Ducgzss7GFsJTNdI47cp3abqWRbK36gnXpdHdZdV8Q1eYlt5mYqxo5d373uvftSW53fUxmOGdlbsvkO88mPOJ4+ytGScTfurOviPfkd9oXPsX3u147IVf0mV+zxi9rPWEKyTTyiNqp94kvFeR4zST/uJ3lfihlcD52fcd719iV+lr2Rs1iOc84enqi3DrvkoBV2E/93m6mO2L3alk65oe1Q5+yDOIMxk4+ThIVkx8SFy+bT5dPl9e3T5VL/2T+PhXjZcxcuM/LeKpZIPo5YrHq4WJg6dFxrfKFNcqlNCRvi4eSTkq9zrJFLaOuSu4/TOj7wtrkP3sP4yg+ksXPiBfFkFx9Q75Kb2slnXU+rtrEcjx28z+JIxtscVx/xHckHJd6uNvOlIYkjiQ/10X22Y8h9A20lcQ85gtfJYbzHuTLhrYst2dbk7ynflc9Qn3w8lOwvcV3Vk+Sk3+sZ+m3mNvZ4LPnHTu7eNtc35bjyUcRc4o9Uv+u3k52Xtyq/s8M0ht7TlfN64sFuPOw4Ul9ZpvxdtSPNJ+21j3oWHp3j/Xunw726uut75SX+SHGW7ut43DmN/EubSTikzIlD9z+d7yR/OX94O5zrEhcTo9RP4h7HnPsv9X3PryV/Rb/mNrWHh4Q95xKXW+dz9+pKflf25PmezjclXlP8wnaRl3285b5X93JzxV5fOoy5v3J/zTFQ59sSrhyPCQd7tu3y6bim49iErWSTH5XdRzBbfeg2U7mfJ1a8nY6BlexW5fpzf6ttfER2e5ydytLYw+cDHAvCl/rjuark81cyParjhFHaQ4dZ2pnzl+tEuPC8eGe7LM/Hk50Np/a4D6cNq02S6+vb6+V58dLZDicaY7Bd1GHS0VzS8j6OTTrbwxyfOTdTfcSaz3tPCZwSOCVwSuBnlsC5mepn1v7Z91MCpwROCZwS+JAE/v3f//1NA1NOsHjSlYWmhK2uK0lSf5UomZPiNUiem4mUiNAzHBhrMM/FHF2HukR/Slp4nT5A50ILJrw0oe+Ld9Q+nUzlSXFfWKLkRP3lIoGU5FR/ORGqRcyUTydL6nM16ePJOU8QpUSIt1ftYXIk6Ys6TmUQC44Hbwfb6XpMSZbRxjqcyk6m4qQydZKw4slzJaAca76Yx5NZxJaelc1QbkeSeWNvojZV4eEkL7VXOPLJ1HqGiTTqoxaQ1IaqVZKPeqjPLmu/ThlTtj755VhKSUPJyuvw/iQbTVh1TCWMUV5MbDI5XGVzciZNYOvZNInKhVNqJ/FDDNbnur/4iG+QT31hUrOe0UIj6lxtZRt0Hxflrtrl7XOddxhw+yvb7LDZ8dtesrXTe7fAheVxUkw4Fx6cQzvftfK1PunWlZE4InE6seq8pX4Rh85Rrg9yvXO168lxRPloQo/lV3m+8aTbTKXFA8QA/SzxrM98RnIRrhlzqN2cFHCup21RJr64N/lGchH5kv5dcvHnyXf0YW6/aSGB4o8qg7zleqS8iNUjm6mqDsYr5Bu2kbZTv/sEjG9woy91vnRuJQ5VTzrBjLZG23ceT7FW56+JcT2nupN9yiadL4Vlyol+1esRjtLvtLVkvykucU6jrOp+X2jgPEH5sHyXLe1F9q+ynI9dVvrufq5+9/bqXp/AJVYYvzl/JN1J5qVfLUp1DnR5O48kX7Xihz0/2sm9423dn2S4eobyoB8hd/D3vc1USQ7+GzmA/aQPoL8QL6QTBvfqk/0Rc50vTj4z6aGzEW9L4hu/p/pGjiDHdJupxB+dn0ltVlxJXDtW1Laj/WBc6fbSyXjv99SGjrfJo25rqZ6EFeqS170dHefX854nUJnkiI/IPdnwSm70GR4POE9yXMG2kyMSfjpeSe1yfdEfcAEY8cNTDBTfUaedHXa81+naeVeyc07q/Cv16HjpfADrFFb2/Av75RzGelZ2J1/mMTZ5w/WasLxns2yf3+vl83t9ZvyhctQ+2qCe8xhM2JK+fIGSjy072aXYirKgLUufSfaMYdUf95mOgRTDr/DL+jvdJJ/rcl3ZzuTWl8vb2/RP44Sq7WSqjh9ct9SN2uy5tZXO+aKNel5jPNXj/kftkq58I9ft+YfLy3P17/oOsmtebIXfjo8YW7ifcC4j36SxXRrHJh2r78o7+sJ74nXFF7rPdec8mWIeciax5XpP8XiynRXnugy6WIU4cVtUH+mP6nM3hnY7d3zV9/Jb1GkXN/BZjoemnb1eu+e+UxeEI+LDZZ7q3pOz+5m6P53A7O2iLBlHqDzK1G3Cx/20n9Vnlu26OOJ7O8zQrmk34ibpyO2ImKQt7GEi8S79mvuwZL+JE6gT2lKy3cTh7ivTPdJPkmXi/66MJDvaG/Wb+urlphxD9xz9x56f9TLcdhNexAeuZ+pEmFvF647LPTnIDqnvZLcdxxwpn3rR2DXhea8sYoWYSj7F/STlQlkTk8lWVywqdvgAACAASURBVP12e1m13/nM73Xf63bh3Llqq2OGOq7P8gdqA2Mi5sJTf5INu/z3uIO6Z1yb4nAvWzH36nSgPRwJO/Rz9C+Sn3Pbnl/0WES+gPlIx636X/fwVLkjfWBZxEvCNNvgWNvjPLe7j/Ks38/2Oc4dq87Z3lb3X3v3d8+v5O183+VuhHvHCW3fZc/vK05gmc5JqX1H8aM27/nChK+P1KF7xT3MMQnH3ThcsZTLwGNC2i154yO+xvXhspUcUlsTx6vt3h5xg3xR8iUpzkjzks7J7uvId+Rm76tzxMvbPJH5I/LzONb5zuUxy646bi87TlhXOfy7x0t//OMfz7XhP2Kk5zOnBE4JnBI4JfDTSeB0mD+dys8OnxI4JXBK4JTAj0rAN1NxEpGDZw7M95I9mqRVoqQm2OpUqoeHx7iZygfGTFDsHaXOpECXUEuTAl0f2E8N+Jk06ybl1Q4lHTzRxnK7a13ddT8XnCoBc6Tv7GdKynSJH09+8HtK0qwm06hf1zX7khJJTJSkiZE0ecjk0LV/b/cL1+p3P/nCF+e4nIkvl09KbHqSKiUiq05PoB9Ncl8ePl3tKek5laMF6knWSkq+a2ethak019vtZC/XKblC13gCSpogZ9JOmNJkPLHdcRv7wMk5JijdRjqOYB0pObfCIfuWMKSymeRVu9RvTwg71pN8icH6XM9oM1UlM31zQmqHT2r6PfrOhRj1mRsTKGNP6LotcuHOUZ9VZTCxyjaueCfx3V6dqot1SLbqp0+KcRKSeu24l7hNHJEm3dweHMcp2e84TtjXc+7XHFuuY06CeNL7Iz7UJxfq+95mKrU1J+TvT76strAO9+m0vyRT2lBnk5SV+Jz1uo4TJ8l23c46n0O7dD07z5A7qvziiLpnD2cqhzEY26d+d/GMYhbqifzgGOJGX3G4eNFl302g0Q74bD3fnbJB3+3xG8tzXXRyp7x1j2Pa44UVLzlfON+4b6X9uS26z1T/xMudTakO8gR9dfKflI/LjotVfTPVHC9MO1a79Bsne33xh/qqPjovEa+Jv5wD3ZfR5pwPtZnK/XryuR4vuH5XXN9d6/AkHmJfun51ZZC/9nwqdS4sVZs1JnS/mmIttwUv09vA9qke4q10rbf9kv87m6O/IN5WNpp8a+rbqr/uC13Xqd91jza3p81UxDk5k7bhGE0+uX7r7MnbJcyluIhYd550Tl/J22MrYoD1rtqc2sc2OVZdH+l7shXaVeczkl0lmX/0eXFe6pdzFX2F/K3bFmMv12XCwZG+exvdl9BHqU6OLX2jZPkKtTP5pe63hE32KfkzYd39QYdzcT/LpYxT25xbqCf6tNRW8WHnY5zzhbnVZqok22qHx4FH7JcxosuBPOQxjepTnXWd7WJZ6iPjCsrN4whd6/jWOYUYIJb1vMp3/VD28ku6R33xuEz99dg9ybprP+OPjneOlLfi1in/bRHW2Eh12/ThGHc8S4bdyw+kW/dh6otkWc+LJxjb6XrVQ1k4JoiLkU8Z+evHy/PL6/WU+xXfy585PjyeUb0uzyq72u+6lk8nFjR2WsXH7s+qvnqu+ka+5+c9XSXO73xN+p3jCsnSbbqe05g1YY79Is8lXCX75G/CiY83qTNeI587fyV88p6901Kd94XXqpNxnfNKGhvX/eTIVLbb/Ep+KXaq+32cS7/o+ic/sg98GQKfUftlT8xLeFyU6l1xWtKd+3TixNvlPkNtTX7X20Y/Vwvp1T/iLPG0ykl+0ut1jPBlN9Kz84qXm3yq5C48OF+4zDu+THEI6z+qT9bHPnc8RRvtZOx9kv9wmaa+8rejXEEZpXhbsnA/Ln/hcku4T7+5Dl0nKQY7IrMVBryOI211W3fblXxkR3U9tb3jA49j99qY6u/6wbK6fuxhtfNh3k76cdq4yl/lZNL99Bnuc9mmo7KmnsQ9wjvjGPcptAnF9Edwo3s4dmQbOo5Z8Z7LxGP9epYxTqdzxjzJ/+31L9kufQD9VRf/d7xBXDnWO45N/maPHx33K5/nZa3imRQb7Pmpjhs6/5LKo29JbUi+sONlxW+JP/bscg87vM7xZvJv7Eeyi6N1VTlVl+YBupxdledxUJKr67/DfmfjXbslg843ui1RT+TBrj1HfNlKDyw3+Q22r7MDL+MuJhrbm24bqY7Ir57nGETtcrz77w9jPctcZ6J/HPsmHasuliVfpN/OzVRHrfK875TAKYFTAqcEfnYJnJupfnYEnP0/JXBK4JTAKYHDEvjLX/5yPZkqDfiZhPNCmfBkIo4D3EouzOTl3EzFwXhKAulZXTs6ocR2piQcEwldYsv7ukqArBIle8l1XWfSgnLxepmQTck0f1bJBCad9VsCRiePNKm+J7vDwMONTPgoqa4+eQKFCwg0GSA5Sm5pYu/yOt/iyaQdJxQ5kaimcbOVY5U6ok6YyHEcEDO8r/rBN8mn5FOUa7OZSve67VS5vpmKmL9Lom0JrdEWbKYijlZ2Vtd4opAvWqF+mXzzNwKv8OYJNMrIdeKyT/aQ6uqSnSn5W2X6IgxPKnoC2jnA8UPb7uyc+taibl+gnjjJJw07jlAbmdikLXkbHSPSk0/eOaYTnlyn1MfKX/0ID3FCK7WN/SBmlUCnHJJvc7t2/FLOyR8QK50cqkz3EZRrJ+Nkn45VX6hFeXmdaqsv0Kh+ccJUddRv5G/GE447yeZIv5K/TJPlicPJUR3W6jleIxZWGPT6FCdRNqvFF53NHbEhLjB035n6zMln4d79cuIXcpDLvO5P/lgTbNUOTiozFuna4PylNqoe9kOLCH3ycOVTVL5PmEnP6lPyqd3m08QZxA3l6hjsbM59Xacr91WO5dQPLgz4/v37dbEq+Sj5Xi+LG7EcJ1wgoU0wOgFWHNTFcvSF+kz+kI4UZ9R39sltjv6YtsHPsl1hac+np0VQjt1VbNXxyipW+og/TDEPMZ7aRt9IHfB3j/MTh7m/T+2mHat82WTV4SfVSMdVVorzU2xIvLLvqT0refm1pCPXfSeXle+ua8J01aHxhLBZ1zt8ut3T97o+XFYd59Vz3NzVcRrtSDHAR7BK2TF+ULnypyleYgzvMidnJhms2ph8Ift5xHc6/hKneN+F7xVeEzf7b855tGHGCz7OJj5Te4kd92WruKWu1bPc2E5s6cURsoHyS91YI9mfxwk/ElfKhig74kB9p3/Z45XEQf4bMZ/kzxxQwmWyZ8mavpKcoDLdJ6x02NkL69Lz3k7HEvVFHLBdxBfvr3aQZ9JCTeqQeE/ylV2z7fUMxzMrubg9ub/0eMeve5tczkmmCYPJByWdpb742PGmP71pei6O8kVZQ3b1mp76f50ev30ez7/eXqpRz9VGplHPQ622ulxe396fyEM8vr7MXB85/uHxYdRR5dX1gYX6Dae7C/NV/x3mHx9G/vrhU71I5nZtxfX0Kbov2ZvrkDabOCDlXpirTNdTXKt6tBk75QsTvpK/2POH7Icw7T5adblNV33diUeuO8dx58f9Psc1fZvHEHeYengYXeP4lLhJcYeu+2Yq1um+Uu1NL3dhfY452gR9EHlrxSGdz05cWPd6Di35W5e125DGfEmX5FZupmK/+dnr77j4qO/y+5J8VL9iAnEKbWTld/mc+9hkZ/SP7q+kD4/VSsaUc4dh1qd+eH16NvXP+5L4Mvn3hKOEJW8f9bPiZpaVOKSTszDptuo8Tb+ra+53O25Vu6uO9EIi8mb0XViMnPxHZ5PJBlxOyZ6O2g6xnGy04+rENa53coXb1kqXjtn67nNQ/nzCmHjJOWtV91FuJZ+ssOq68Zyp87PH8e7XdL9zK/sorBLvaofbdZKN5CaZM1eXuI9lJl5N8naspPz3qi612/0s5ZLsnfr1z0mGe23/kevOgWqHYrDO5jr7ZGzpfXa7IPf4BjGvlzjq4plkq/6bzzMk/ut+k69a2ftRHSSf5vjv/FOqv5NJxwcf5WSXSYcb6k33HOFb75PbPblH11RX4rGuTvWbz7BvyQ47XnJOSDL1XH635sFtJfnRo75DOKWOOt/d4dD7luaCxj1zuB3/eR/IGZ0NdRwxn63czP18auIr9ltYoXyJgSr33Ex1lLXO+04JnBI4JXBK4GeXwLmZ6mdHwNn/UwKnBE4JnBI4LIE//elP3Vj5WkY3UE+L4zSgZtJlDtTnyHwv8eKDZ08YrAfjtxAgDfQPCwU3shwvkwN5JRl9oM8ECZNP9bsv8qzflFSqe5mUZqLiaN+4oMiTYykxTPmkRYdp0YQnwVYy7hJILNcnMpT0VeJc7dIkEzdEqY8pkbbaTFV1qFxO5Ktsyr5L+gq3amdKlHpiS9jwhV97SbKrjAvuWAjiCeq0OCItpGG7PDk7cFhY/XTb7EBMd/qWHJgY9USs5Eo7SG82XdVBvum4gXYU+wcZqq6VjfliFS4OSYswVOZeglpy7ZLs5M7UV8lctsFktNqcykjJWbU5TW6pnbR9l5snj8V3lJXrNfkZ3pMmgLrJkx/hepdRwivxRm5yfqZMkw/o+uoTnMSE26kv2Eu+R+1I2OrsXn2hbLmgiFxMP+YTCfJn9I3EgRZxOb96Yt8nLFLiPyXTqavOdqibFJs4Bjq/Sd5nf7rPyRfyLeS0u4Rx2lHyOexL6gN52e15NUHk/XFuIwY9/qBNEkNqqxaX+WR3Ped+wXWVfGbHf2qXv5VddbiO3YZKHy4/lyH5sO5d8RT9EzHr/ptY5X3UicdoiWM9htnjXecJtbcWrdPfdf1wDq821uJI6TltplL8W5iocokJ8orK5gYaxoHSUxdH1r3ithTfdnbtNqITIV0GyT4Sxyc9JX37b/6ccykXHDonrGIclkv+kOyTfydO/L66ps08e32gvXk7pA/nEuFFNu36Vpk+rlGbj9hNkjXtvOsX5Zxknvx2KjfZqfBd/SJH+maqus4FLam/5IXktzrOZbvIizxNgrJx7FAHXey7kr2u+biPts+26z6PX5OeXOZHcOLP0J+wHS5vl6NjJWGHv9XztHdvB7nJbZU8dRTn5P6EF/dRzk3e/45z5G/lC+q+bjNVYU6bqXysccQOXX6db6QsvZ5VPNbhp7Ntl4ljoMs7Oa+5z6duHJN1rbhC/fDYixs33D8esdOuTyvbT7EFN0Szv+KaFJs4BtNYQ88rNpDv2IuT1P66nychHsFQ8pfiL16jn1Peyvkl+Ub3MY4jttF5SOVxvCnZqj15XK8c5raZKizypj6kQ+JO9Shmpy46/tHzPn4lzhl7ShYdHztXjvcL1QuGQt4o4T/Jnv1I/pPjP/rLZCO6V/rxHCpxRD+s3/mGeMdOF9Mkbu9w7v1jHMh4QXWlzVTkIMeMx0pHfVlqr/MpZUScCBPiScU6Li/3z8wxVYwmGxZWk4+mzqXr5Du9LuKm2rXne5xj3aeTF1PstOdf+bzjkLjrXnBCO5SNJ3tzGfKelDv6CH4cM+47/br7XfYh+d3EKe5/XK+cA+nw5rzBDegrLPE5YZe5QNXnXNzlr7wdK3nQryUsdn6O2HLuSRh3m0284Hrpxg7kCMe75wwcu5Sl8M0cleeQKGPVlfJMxFlnox13u9z9efqaZIvdb64Hx63Ljv7Gn00+UX1O9piwRBkJ59725If1W+nCN4Gybsdy8p+e70u+gHmNDj/6nb5MfsxjIsZtxDTlsfID1FPiRse8dMW+0Qd2umFfaWMr3Cbs1f3Ks5PHZG/0K5KZ8+9RnKv8o22sejrsHakz+Y6Ob1N82eHJbUOxs/sh1uW8K9tI/KvnPH9D7HR+Mdmo+6IjmPJ7ku0e0QHLcRtKnOYy7GIR/p5koetHsbbXF9pB3Zt8je7Zy4mtfIDwTp0xnqlniQtvB8te8bPu6zDVcZew6fJI5VU7NQfqMVKyQ/J058McD8KU/O7KLrpYx30t7e+dXzq4mSr5785/dnjgyVQcJ5GHHeduY9SXdHpuptqz9vP6KYFTAqcETgmcEpgSODdTnUg4JXBK4JTAKYFTAgcl8M///M9zm1O9GXT7rxsEe4KMi7OYDPAE6hwY10kEc3Kd9XiZvJ4GypzETwkIJn584J0SL0xWKGnqv1E+3k9fdNIt4GCyNk1GeUJDdTIhK1mtkmmuOyae65on77wsJS7UXiVOmdBgclmT3P7mKbWf7WFdShxXPcSLElLSIycP6lpNWmvhqiYEKSOfDL/qsvq+nU6ltilpx2Q+J+19U4rkx4Q326/FDJ4UVr+ZCKRe6vduArlLjtbbdX0XpOua7VglbWVnnFhhUuqx2redKucJyxXNsFxiRu1KkzfOB44fl0d958Qw+5wmPLkYgQvnEl6733zCIyUnZS+UKe0v8S1lnuTa8abLhHiSPUkuzq+yM2KbPON1kv8SH3V8s/Ixic9YjuqRLHktTR4fdH3vbqOMuklA8rL3NflPl1enY+qls0O3J+dGykJt01/yojquPnp9qsflQY4nT6qcWsRK+QhTXPRIXpfvpJ3J78h26Sudf523UiKdcqUuHF91jTJLtubxRiqj2u0TPizL+cBjkoQh6i7ZL/mUNumTXAnf4mXHjvsj6ajzR3XdubfqL26W3ChfxkPiSm2IEY7Y/m6TteTnduacLBkKT/IZXEioBXHCgmOHeFabHSedDaaNJI4ncqTkyXgy+Q/3Uex3+uxxgNrgm246vibmeboU20GZOA8p5tJmqqq/20xVZXLBoceJPMGKG99pD1U/F39Lrs5fwoXjiTjVNbdB+VhfJErbdttg3Mj2Jb9HPLJ9nZ8j55ctuW/h91SG2zjb5HYuTDoXk6vJ+V4WMUp8J5ySqxL3Ku6RbdNe9Zn+hW0mtryNlEcnG/Ij7/H++XfHW3f/iis0fuHmJS1eYfxH3+P6kmyJB+dQ5zq1iXE2fZ/H167fjmdXPmaF+a49PjZ1zmO/nE/d3vzelf0Qw+qr++QUs8heOttIPKTfuKjbddnxALlwhW/XX+k9+Rjn/NQPt2/2ib6nPn/79m3EEOUL1Adxv2KM0nG1h5upVraX7NDx3rUxyXXlN1RuirdXfO5t9DGJuDiNR+tZ2qLbBmWcMF3Piis7X1nPpXFFZ6NHfI3jIH1X38Rtybbob92mye+M19KYT3FFigNc5yqL42/aTMJ44hvhTnohR4gbtMiaJ/YkPaosyiPhqPNxxG7Zn/TtY7pUd+01etxOftqzJXIT+VmfJVP5Ka/f5Ui8Cy/qt3RZv3Ocw1ibHOYc/bodisU2r7iDvnvF/9Itx7y0MR9beMzi/ibZheOYcu1sL5X7ozau+og31wsXCvpYuosN0pj7SG6o803UOccG/F24cr/I7+QayV44+/Lly/UEO47NE3d7mcSU+1tiX5+TfTo3dXj2PrgM0nNuD86VrNttQnkh74fHBR0WOmzutTthwcvyOilX6sQ5I+E9cQFjacpV8kq6Vd4k2Qp5P7Uh8TgXM7M++jdiVHEI+YO2QTv0fIb6SM6rcqpdWpicfOQqbkq+zDFKXTtPJFw5NvZ8uWMh+Sdii+VTJ4pv5XfJE4wn1eYu/0ScOl909pL67L8d4diVr0h1uO1Q1t04vbNL+q4Ui5FTJCPW79zOa7StspmvX79eu9qV4TrnmLyLWYld3s8+Jx/A8mSPq3iXtkku6bC/4jjJNcXUarePT5yryA1ur9JL17YV5qr+eo7zuymuFSfVXx9jHbEZj2vICc6V0k+65yOxlvtdxz952695PcTUqlyW0/Ge4mz3afRr5Lj6nTndI1ykstzHJP+xV17yIau4Il1LnOs4OuJrGH92vnBPlx/BkNs17ZB+V/fR13+knrqXY3hyBvvccRbrShhMsk3+I/kF1Z/iLdbL8qqdNR6nX052Tbuq8v1FEeQG90/6nsb9ybaS/yKGEm5YTq0xeXl9iWqlDe3xcF0X7/YYmSdZOw+wPc5DtDHXo/p2bqb6qFWe958SOCVwSuCUwM8qgXMz1c+q+bPfpwROCZwSOCXwYQn80z/905snQzTo1cCVCTIOZrkI0O/R4Ll+vyUqbxtnumSWJwSYeNBgmWVqwMxBtRLOewkmb7M/54N49cmTzmxXSuB4O1Kimn1iMiXpJimZukrXU7tSEqnK4UK8lGBX+WyzTwy63pjA0fM+gazyqFNPxmuxlBLhjkFhjf39dPl0ediSOazTJw11TX32Cb5qt64lvBMfTBwlHFGGkrknMZPMWK8fwU4b8CSgyvJkbkpU0XbruZIdN1PdtWHbiMm2epLNecTlrGedE9ifxBfSsfRI3Xf68ba4XRxJECacUp/6nCbL92w7TYY6Du6wvb0dmf1ym0lv8KbeyXvqW9KJ99t5JuFvdQ9lkexl5czIqckHyE5TsjX5hbrP+cgxp+eOJuSppz1f5Ljo6qZeXG8ru0wJauc3txmXazeRK3nopBqXuU8S1/20WeqeHKi+er3qC/1osj/KlNyd7GnPpqg/+jbX6x7vU6/OPV27yAmDjx8erhM25HnnjsQ/dT+fd59VZZAb3AY721Es4fqj7rr+KcaRL9eCcD7rfUv2kXTIdlUZkokWIGkRdprUY3vZb5dR8im0nSqHi3LVJv51rAqvWlAknXSYce6l3pLv5HX2nROB6n/HXd2C1hRT0CeWLLhxjROnVZcWylc5lBtloMVWiZOdB5O98B7vs2RPLLs+Xd7VHm6mctmRA1WucJ/skbgl53dxkPdZfXA/KO719hHrzjd7dVI25GTKT311HIt/3BZc9uRVYpfYlBw5JmCs6f0Sl7Jtzncd/+3dl653/HSkrI533SZUli8Sdx/rNtpxBPWjsjufR5tgPNXJgriRDuo3jjm9Tuc196e0A+rVY6WOg+nbnddph53OEj97myh7+m/nss42vB3EgMda9CtJ5/Vbt5hjhX3pifJ3/a94w+19pVdtria/ygeXXuXLq03Vl/IfbIvq8rZSNv6ZOiNfkyf5TLKJ9Jz4sfOpLodOLokfE34cw85BrjOXg8dF4kyPyRPuk6w6+2A7O9uibVb9wqD7Zum705vsKvkn8kT1ndhKuSXVTbsjl6W+OMfwu/eFbaVulP+i7TrmaWOr+Dlhl7pTf7SZirHXSu8z1ni4Hp7OerxOcpPanWSadOc+IvmsVD715H4ncfQNL0M6V9V2cie+EtekdjtHUxZJh+S0pAv1kfblcq1r/sKBznYpp0736Vn+Ru5g+2VfafNm8iWOUb9n1b6VPhxj0olzrupP1523+azkrxdF0Nc4Tru2JD/h93Y2T7mQI73uJKOEaZdDZztsM8vhounkh4ULXfO8Bu0o+VXHvpdD3HQ4c1vt8MP6FcdSv/KfsktimLbV8YDjqJ7nPAa5iPV2fjdxgY/H6Wfrs3OK861f9/iSbWE/OXbkYuEjsnY/u+eXKCd/6UPHo16HsMK/xFrCopeRvjPOEDen2GOV/2Qckex6D+ddO73PiRNpn+5XO+53mbvN8Lr32+91m3I9OP7UJuHWOY7Pe3/1nZupur6wHJej/Dz/drzq93T2keKnlCNWeZRj4p+EiSQP9a3Dp2PT+VttTOWQi5KvdDmmushhins0zvGXdvnc4sp+3aaEJ9ku/YH778SpR7hidY/jlnZB/ut8m9/f+Vm3l9Qmx1PyU+S4KlNjrw7fHXe6/XVcl353rvB7Or9yFBe0sWRvzl2KF7TBvPNBtOGOH1h2Vw75wXnSMeO2lXyB26ju6WxD97sPUV2eY19xrfpCHmIf6KudN1IMJO7RvY5pcYj3ob6vcEOZ7OFIbU657I6zk312NkFuHP28vF1eXl+X7U9Ycvt2vsv9nJupyPGd7TuOVnL7wx/+cK4N/1udyfn8KYFTAqcETgn8FBI4HeZPoeazk6cETgmcEjgl8J8hgTqZyhP2WqiiRKMGt1qIp4GsEg5a2MDkULWNk6N1KtXb25z4Ubme9FktxPNNM5rQ56Iats8Tc0okcZCvhET95bM+8Gfim4kJ1SH5pfYrgcpE1irJzDYxWcVFpV3Smwk1Psu6PYniCd66rjdAe2KRcmFyiMmPlDTtcMpJUseO2ixZ6W/pvRZX8XeVT9m5vh8/PYzbWCeTXiojJZ48qZjkqXuYUJN9dAlFJoR0gkea7NDzkrPuefr8VEfKXRcfCodMuHFiotqTFkB7wooYGXWPpSMzIZjkw34yCZreeL7CFHXm+vNELrnD5SJOqHvYNtoHZeqJzqQvxzDx2iVK9xKfzgNpYpu6cPkrIU1u4EJCJotdb+Q013/XV5bBvlFXmphkX6SHld2Qr9Svzm66RDKxpwX58hvyUbJPcrfbl/O/2p8wKJtzDCopzT5TzmmxM32F817Vkxa9dklx1lX3sH3kPbcD5x+/Tj05fjkR6b6duqRN6oSazkckmTuHO65cJo7Vzh+Sm9x/Jl5OfFJ1JWyxH86BXtfKF7lPcU7w2MB51DmRHOGLJBNHdPzNeylvLVShbbJ/qX3Jvjt8dGWt+Jr450IKPuNY6DieWOr06m0hPrvP9Yz0IX4nt5JfhQlxCnnE7TBxm7ihrvnCLPKGx7LCGmNt90kcGzBWP4Ij+g3er/rcxyS8El+Ji/235L/cNzm/SA561nHkfZW+6CMS9qg71dnFvUkm9E2qq57XyxKqfNoaY2zXtfti+RT1Xb7Jser48zESdZg4dxUPu+13HFHlcnEe29DFGPUMOSv52cQRwj/7nfyK22G3SGDFO8JusqVkC4wD2G+/N9XJZ5M9EPv0QfTV4hfVnRZN81n6V+c0yZn8Ql+Y/IpjUQtUUqxK3YsD6y9zF2yf65MyJU+qXeSAui4/KZtVHME+JZ05h/B+1+Oer3NbYP9cL4mvvH2MLTpbTfp2O3Yfoj5LVr4YW1hh/10WHq8Q32wr28e4gXzguEs+1m3MY/nELy4H78+RPiUeSu1LMtezRzZN04+uYhrvQ+dLk0yJr2T3rjfvp2za4xXhyG1e9u5jR2Ii+YCVX3LcOW/Ws8nHJ10Ls6rvjcEIDwAAIABJREFUiI8i/7gNr/iz2lR2xryr2uqcQ3k+zLTb9R/vTfmO7l7Hl/hfmKiyeFIpbTVxqMd57htWMv306XFc9nL9GWLDMaFridMTjldc5tjQ8/IxPk6X3FPs13GXsNZxnWPP+c75kv1WmQlbtFli130Vfaw+q//ObavvwpXL1O3c8UKOSD7DdUof5pyQ7lWZmj9JemKbHJtcjOs6ZFsk44SpFb94e3zuiDpROcrFeZ/KjunT69kUHyWbSGNC8jpPb6XcqbPENc5Le5hyH8G2dnFS4qDkHxP2jsQP7G+KPzpf3OVbne9Yvvi1+q3n99pInvJxn+uE/Ou47+wg8WKS+VHsJ5yoj67/Pbw4vpxDvE2JMyjfbvy+aofb0xGbkJ75Iq2aP1SOoeyNY2/fIJF8pOQqO5GOdEIt/VrnV/U7ceQ22PkTH7N6HYkLqk3V7477aQfi2yqns43Of9IPH8FU58dou+6b1Qf5QtoIdaK26Dr7suK4ZK+djCkrx6faLTzQ9uRb9Azv8RdU1XPSuXhR7fdxuvu5pAPVKfn5vIhjU31UXZ5j8Dqor8Q35Ea3L8qw8Kq4oOMrxyF9sZ5xrk7cpNwvccGxj2Oovu/JgZjxfhKnHbacXzx2cH5Qf2kf9AFHuJWb94Q54YT+T3xR92jslXyp9zP1IWG245c0huqeT/LTOEwyUmxXvE8bq9/Flx9pc8L7/8fe2y5JktxIttXVwyZ3XuTe5ced93+CHXJk5n2G7K5eQUZp5slTCvPI5u79U94USkV6mJvBAIUCBnPz8Fzi+/HlvLSA2NvibeT22qFh3XEq9vF1ykzfjAyjG+vSWLMN4jvhFvqXcZQ409ZD5BLz/KtPzoNbeLraspHv5p7gNfHB6/zmM9PHjz/+8O6X7h0nPC594+R792Gqk3bu724N3Bq4NXBr4NbAmwbuw1Q3Gm4N3Bq4NXBr4NbAkxr461//+u4wVRbnsxD2Q3dzbQoTKVKwQOnC++tC/MuXrwc4+mEqFv3bZgoXzCk4pGiRjbEszltR1XK1wjHvd/HZhZoUJlhccTGMBRMWGtIXH5xrhQnK4KI027eiDQsXLnK4mNQKrSyEBELWCf/OZxehLXfra9voSFv3kaJ3DoxwkzR2aYXduS+HqVjwot0pX5uv7diKzCyARnZj0tiYe+JXvN+Ypj9ljp//5fFQR3zoZZ4//vhSzJr/+BBUvntW5+9scHGYinNlUTBy0Qet20ZT0a0fAtkKf9RbPtPXyBvRYyteRuf0K/vIxh9tXmnrzWjimhsK5pQNYxyLG4tz3Yep0sfGG+Qz6oS6aDwRuxF79MfYIfd642TT4/RLu39U39N+xuQhDm7KcJOtbfA4XhALbfMn+s9GQbM1ddk4J/c23m+F8WC4capxmNh0ihvmvsjD4jt1Op95SO3EneZyx6xto5F2t99HvqZX+wzxz1zD/TumOXbSrtYL2wYjvp88R39q9rLvGReOey2mUO/xKeu+jXO1sWW+tm34dzbWHMeNX8vaYsLVNet7ixXsJ76xjU87Nex4jM3Gbb7GqWPP/J2HC6/yWsZfc4Jx7fn77xYXvRnWeD4+GZ1aZudlmz1Pfh89thy38Yz95oQzxqnEkFPcbtzb8HCKJ62PzTco+xZn7bvTjhvW4QE+6MiH6hwrmq+3eMxYH7t7jWP7TDvmO14H8rt8PuUFmy6NmcZF9ltiwTH/5MucY8uZzPXN94xR33Pqo/mUczrikbog/1j2tKOd5/NVHkvdp3/nYuTt+c4+N/e1aydOZJ+Nz2ynbb7W57Sz77V7M1f7CjHul6PwYWH/MrTnc4VJy9TkIY5pS+KAPtV4bPMFr9s2zDo2bVjPfBu/cf3j3KPp4Zl4Zz7g35GFeeVpHOKP8n3kMNUWw0/xzbpo3LBdc160xVvPbZtrG6fJTj22PHTLIxvXtjGDy2C58YT5Mg//Jr9pL7SIH9hHNp8xBulnV7nyVfxqcdB+1exEneQz88pggus1cyt5+u1Q/sv7fl7+8xiN10/xavNd5msZJ/LST1mr4EONxM/GVW9j//C1vvb+5UInm7Y4whjkOPwMnjeutBzB/FXMaLjZ4ljzH7aNzrd8OHUXxtLUZdo6e/rJdWKSsSoyxcaJ1W3eJy40/ohbxzvaYDuYTdsa/9RTG5ccmHkNH3FfZpPJ/Jp8e9pTR9ZFsxn1nM9XMSn+RdvNvaydeM0YWYZjWrvkKa5/OBZTz/mOOYTn0/h7s02L9dSZZbF96PebfzV9n7DXsHOyq21i/mlcfRXLTvoi79pnN05nDOI9zdbk/Ma1lr3FhhMntO/sX46pTV/MN7bxeF/jsBPv23cbDydWcvwW8zZ7G2sZYw5TxT95mGp8eTtMdRXnONZgKL9Qy7XfM/7WfJZ+SPzHN7hWa3xh+41MjAG5h/Vg19FmrKz7ms9v9gtvfhSzjYvs+6MrxtoWP0/32C8ax0Vu48743WJM0318OnP0IQOuSZsfOjY3zjF3b1zG/mfcrBniH+nHduRa9oq/zZvNn80l1vvkETxMRd73XGMbrwWpN/sUsdMOsLVcgzI7zm/cTlxT9+SPFgPmPtYhPRfzQpvrM9xA+bIu8t68OS16nna5x2vi5ofx32flMsewDnXKK+xPGZd5fPQ78vNlsRMP5n4fPm1xqPHihlPHguiLuWTTyxYfGh9tGAmOrL9tvPQzYzBXth833CaGX3FWyweaz13FkS+f5hej3v/HOGEuor4jI+OpMZc2nz/P2vrbx7hpH447nxN3T3O4D1NdWfj+/tbArYFbA7cGbg08NHAfprqRcGvg1sCtgVsDtwae1MDf/va3d4epUvieRWo27bKAzbUUgtqiOcUDFt8eRcO3w1TeRHUBjMWSFCBdcGCxlIWJFCfyMN9WbGdh00UjFnW2hT+LHFsRuBX2XPRNwccPFqRddOzCyVXRkO05h1OBLJB5ZgPahVoXS1hsa4WY2NgbbWlLnfJzsHhVSGQR60WXSA9t3xSnMnYr6rV7WrGWGxH0Bc+BGGdhcSuwR8Z8/6L/H94eUJn+XIx3wbbpzLZp+Pj88utU+y9T0WYbvoyXZucmS7DYioAusrlwFx9qum+28zzyt7G9cUqTn7jZ+KAVR9lX4yDrL31w08J+zPHpH3xbq/1ms5OLqeSruYc4ZZ+n/jzn2KgVYtmWOIhfpaidN6PxYYq2qUm+8kaqY1rG4PXoo/F4mz83WXPvhv/Yn3GzxQNei4x+w2/DlXWZDRHHdz5I+Paw3Nuyu3Ek537Fq5ts9n3ruNmn6Zwb19b11d/EBB8Idx5AP2j2iF02XZCjG89wrs/oxe23ONTmb85OztRkzP28Jzh6Zk6neV3Zhv5ou1OHDV/mxNxv3t5iwJanWB/bwxnt/lxjLtDi3xWvmhetJ3IxD7+QQ8lNI0P8Pu3Je8zlnP+Zrxh/W87A9vEp+k7zH7abthsX0zbWSTjPG9fU1WaLZo9mg83XLJfbtTzAOQ/lbBvW1hFzxNiMecOmZ8Z/+jz7aPwVW3OMlvNyXi1vutJh02Xjvs0n5rrjbRuTOKffst+WA7Iv63hbOzmeNLxdYYY+QTwZ05bJtty+N8cSG/Md8xHLMmMEC5TNPhQME8vhHo/XcqbYxmvP6c86to6Moc2/zWnOE1wDoSzmVut0y+ubrwYjlIdznHEb/zY8mJOpL4/zTA3BvrfJ71iaPCRjNt4ypzTObrG35QPN708xpPmgx2857Gkcf7fxcmt3pdcmL9fdxvjWHzF9ipEnzqVv2peDU2N549orLmz3kVvmMx9kY6w03lt+0/T2TD5ArqWMjJ1em7V4d+LoZp8WXxzfEvcdx+f6twez503T761gPTUZH7LlxrcHueYF2Z/wYNfj78d/D7tN/JiLPOg7LxZ6/KL6t/lpfjbrUZv+9dcvL+2ic4+XsT5/npcYfeww1eYPxjQxH5678l9/T35s/E//yed3dcWvOmhx4U03bw9dEyPkgMbbmV/wS6wHP4lJbNO44IoTN/k/wrPP8jwfSqY9LIPXFbYFZUtbxgoeVDBWYpvE5fe+8fbyAuuSYxqnLUayPedKH/NhqtzjelSrtQW/Gdu1ROZH9J+MQR07nrf2c19b72X8Z9ZD1DU5e9PVpudNXvuSx7jKb07yXfl5ZLrKWSKD/42Nt7yVskUW66Hp0bGkrcWa3siJm61OHEGcpy/36X6bXTf+on8O1vPQObnXc3dfrFFSRvsr5bTuN86lfaMLr194WJkvWtw4/X3c7Q9v80F15j+cQ8sn2PfmN/QB5wrU3/aZunOekTHJMaz/N/7d4sJcz0uWThht3zHWNp+znNOeXLthnVjcOOIqFlv/m2/4Ojk6cS/yUJZWUzEuzKGc1ylOb7JmTNdxKSfjX8udzNvGX76/4tbm920N8WyedeKfFmOfPaRDmzxTQ9h4wzI0WxtzGx4aLpp/mXuareJPzjdaPjz9tcNU5gv6dbgrvrvp5xRfGctaXsHvR27iO58zv8yL884e9cm+HLfJ8GxsYsw099u3GNci/8YJjT9jr40nc88JixsmOd7oLc9p0Rbunz7AedB3Wzx8x9XzjInAHvnN9W28Fg8sy3Q/7fgr1pvNac+RY9qdeHPa34epPpop3O1vDdwauDVwa+B71cB9mOp7tfw971sDtwZuDdwa+LAG5jBVCh6zoM0DA7NInSJ+Fq/Z4Jxrs5BPkYdFZBZoWOB5FFi+PUyVwk8r7GTBn/5dDOUGmzfb8vZGLrJdYJ2/24MCzxbduJB339GVi1IuKG8FyTZnt7WuXVBzYa8VOk5FKtvkqhjD8VzI3ApyLLRQN6fipXExbV0w/Eb2r17xciTo69MdV0UyFsTY/1WBisWpbd6t6OU3m2b8+KY3dEd3P3/55Zu3yBHz9gvbpRXSOO9X/L4cpXr8t+naxJMiF6+zABr/ORFWk9e6c/+nAp/tyA2t5i+ZL79rnGI9RqYTjo0jytYeMNj8w/bgxrX5hrri+PyFv2b/ds2bAdOfH5T1w1XPcIpltD9ZD+RFP0QRDLYHOBqPxLbE6cmWjAH0NXOh9ee/23iMHeSCxvNzv+ceGbxJY39rss41vx2YY0wf2+YP9XUV76bPrRBO37EfbQV6t/Pf2dCzr282pq4Y041zbp7TD052Mc7TNphtm6PNf8xhxtIpXjUfPuVMxGTabePTL08+2zjpanOkxQznElc2Td5gnWaOV3HOecQpr5g+W1y64lr7dPOtNg9yBPmTc7Le2wFBvlE1svowFecWPwgvNp0Q589iMz7luZq7zDctjmbetm+u8wGIxhON03It82743PILy0N7nbi66d3+OXPJG0GJc+Lj9IbUTZbYoeEz/EU9Ude2+fyd2OmY5/6f4QXr2fPe7G5dU86mB2Lbc91kONmWMcSxNfqmzU9YM/cxDsb/yD3G9Gm+5pNnYiltwAd4zInzHesPTS776dzT4qyxRMyzfcZwHIts/D5jRQcbnzYsUW/0kcRJ5u2R5ZTn2Kbph9cbRiMz89Ut721cl/syB+YbzbfNb5TPONuwdMWDHDe6I44cZ+kfGy9bdxvun5GZfWXsZtsWN/6Zay23eba/JvNmr4xDfradr2zI7+kTnoNjwJUP2u8br2e8cOq04csi5u88wJoHwUZe5sDNj419jmMOYX+ck/NavhxkPjN2brFts6U5JPGFtrC+Inf8P5wYTmXONYeb3vT/cufXQ0uPA0+Pvt4j4+3wFQ9itYNVj77S5+Ot1hMLHtfmsNMbfz0OU/3yy5fX7x72zaGtN7keOny0Px+mev9LW9ZZ4z3G8cbNxMQ/67vkJX42V+Zv5oEeu3H2Q5+/vP4aCeuUjBun2GxfZr7X4u6Vr5PXn+W5Z3npiuedGyTmWHdtjlt8ajWdHKZi3LVePGZ02fhnwy1lajmFY0H+To0ltiXmp81Wi7MdiCFyXHgyXOWcI9eJO3LW9hIgtyeWrmKZ+TVztt89izVih3owPxADzV6b3Nt9Vz4THV21sz4YV3mvfarF5o17mi4Yjze9Xcn+zPfhPvPNCSfUwVU7zm3mxBfdNB5K38/4srnCWGj22eIBcc75cY3HuRAXjS/JT5Qzn1ODTe5BXuM4m+82zmxcyXbNt0/caH7nutK5XPq2/Yxd8y8fpH8Gr8bplg9Eh1z7ug5tbrIfsgbYZGv6Zp/p71mubLHJcc72Ys6atsQU55TY81vWNvED1lHZD/nU3LfZ9SoWbfc13rAsmw+1Ppuv2u/on3yR3TP8Z8ye5sW5kataDNi44eRHz8bxpmPj07Wd3OOaX/Q7+Mt3G67JI8QzD0L63sb7zqVOdkpb1+zIIeFrxgPGzua7ttkzeN74LH1lf3uLdW3erkNucZHy2p/Na62PzWdO8WzG/Pvf//71ANLnd7/i2jil4SftHOto15f4/lgNf2OGExaTFzzDJ+xn1v58+UrDH/MCC9XwNG3uw1QfyRLutrcGbg3cGrg18D1r4D5M9T1b/577rYFbA7cGbg18SAPbYapZgG+/TJXDVCwAtUX5+8LKY4M7mwNZcPtBugjPIpML2myTosD0k6KlD1NlLLZNoYOFBi7+XZRLey7mp9/Z3MzYfjBxK06xWM1iSsbgv1sRh9dddGjFPxdrt6IV9Wi9tyKJC1Ttnm0+fPBis3EryKQ/FhG3di9tpyD05e1tta2I7IebqK82x1aonXa0RSvyNuece1Lgbw/P8EGF3D/t/v7zP14f0vZG4rSLb0XPxsBGFN/YEIep7HvWO/0mD2i7AMY2V2S1FXRbAZUbWZt/WL5WFLTPsUAdTsy8+e/VXNh2swWLoe7PfELdZ+7ccNx83P1sems6zL2+J7zOzYLwobmzzZ3z3vARP/G8gnMWiNPGvnMqIseHTkV3x4jNd8kF9Kc2N2J544e5bt4idv2ZceWEm+ZHc28OU/lXEig/9RW+aeNaZ5TVG++8v33OOE2PG1fkOrm16Zz3bzF1rrfDVLF3ixsbxxgXfGOfN7GJSd6X8U48Rn+Zz2m7PbzGPv0gE+dHPDYuMhaIbcfbcAR9/Bk+ZTxkPpH+2r+OYbZ1dLRxvOOp59mwdSUb5bR8tq15kN8Hny3m8pplZFxr/trswwdFnuWf4MmcFBuwn2CEaxHL5hi1+W3DUvOZkz+1eBq/T/7W8HbFNbT3hnnHJMZ7cmGwEV7lG/OJU3IA1yPBT5OJ87edYhfGXc6l6SAyOueNLucefme+2Wx6Na516TjT+MD+yTb2tY/wVu4lp3Bd7XHs69tcGSMoO/3vihvtW9YBMWgOZJzhd85hzKV8QDtYbvp0nGUsc25gn57+yC2RKTIznySe6ePEUMO2ZU7flJs+lryd9Qg+gNR4jpzJ+TT8Nl7zPc3fwvFz/7TnQybkf8aHxpPkB+vG+mu+Zew1P6DfeO3BPptPUf6G5ch/yrM2HNgX2dcz3G9+si7MAeSjkw89y1NNdy3eP8PPG2c3mztH3Hwn+rzS0/agf3DP+/nQ/XzPw1TTjutK1m7CZ3wA+mQf8l97+M2xMYep8q8PwbTY1vBnXW24Ns/aN8gBrgk4X7CdNvzRjzYusQ+RNy1j7Etdcg3nvq74vM2ZPtmwfOJkt7fNzf1Nb+yDcarFRdcKw+2232lO8Ym5x77Q+NW+TBkatzLutv62nJpYb2vMZzjvyv7P9LFxPnVMbjY+tngTvyfHt/jZ/NZ56inubrbfYnP68i9QWFdbDcsYN3eQ14Jv1ktOmMu902bWueZmx7KWP242p535+cTDV3xD2zl+N1nNl6f8wLg6td0wGV2c/KTh3/1RR57zKTbwPus5+nKu0OJbm98zvh3uI07YV5tncoZTPGN8JGZPec027sk2Gw/4uu3cYljk5BrKts/flKnVN2c88mOLR9Qj+7B9m182nzzhbJvHCdtZO6ZfythqGc13m09S91zbPIPX9Dd9NH9pXJv16OYjG4833J34KWM/G3NbzPrIveGHhpfkMfFDrnedLz6j94zllwo6fzT3PcOrHj/riGfkIjaDCfr61fjE0RbnzHPOxZ61mfMC/t3GNicTv8YhsTffnWJG+77x9TYGfdA8F05rPsW6kPMG8wT1MX1th6mm3YaXxuMtDlBX4SPe22po6SdYcOwiZlrMaNimH9P2rgXZ3xtOPKfkl/Hjk4/EJ7iet81PvnmKV03WHKbyy+1s28ienJl62Nbr7/xgfplq3iqin5g++T1x2viatqU8PEzVYiz9zVhyjkRs/eUvf7mfDf9IYLjb3hq4NXBr4NbAd6uBO2B+t6a/J35r4NbArYFbAx/VwBymmoVn3nLKh2V4mCrFpLnGX6ZKAYWLaxZFWFT59OnxFhUesmDx2YWv+dsyeNGccVn4nHtYGN2Kfy6eschFPbaF/Yw38/jpp5/ePWjBQlEKGZ5XiqttE9oPZqQ44kJbk89FLz/c4gIn5WJxYuzLQh3nn+KIi1ObPFtRpBVGOCb7M7YaBljA+UaWXz99+vLLL68/Cd5+hWHb7G/9bkVXy29d2TepG9q9FQUjMwtRf//HPz59+XXetju1rm9/7jzYMSab3U94f0msv76cqBU5XdAkV8T3aG/Ob7Pl1XUW6cxB1PtmEz580wqD9KXoceYyhyc5p6t52SdPxfb3hcXHm5X9YA3tzAJu2nkTzPbK3y6at6J0K4RGn43vfcjEv2xCm5qb2kM/GYu85fvon+yDxXTjY3toKOOkIG5b2ZZ5kIgPrDeusr/FP8wHV3/bHubIjVPnOu2ddo69jtuntwjbDi7i03aNB6MnxunGQS0m0B+3exrXmhfs9+R1x+zYjDF7xnif3zx42LFxsxvHo/5O8YV6pS+ebE8dkg8sp2NIi/HWkfnFOMjGcdMnN/SIPX6+8ol874cYjIvW5+bfza/o+1t+ZHvwHnMAYz95kWOT+2OLTU+Mqdyspwwnjqc/W1ctPs61lkedMJUch5uU9gH6aOY/901Ob9+iXM2WVzg63d/msXHajJP1E+1q39js7LiyYZ5zjJ853sSOzBcbz+XaaUPVOt1wQV2Zu9rc0m/Wgs5xgpPwq7FtX9q4j/L7l2psi81u4f1wI7mUOiT/NM5rMlPujONY3XhziyfU0zY/x5kNk20M2zZzNo8Hg15TPRPXuFZpud4W182VnFfG3eLZM7nMKe+8ir2Ov8YCuZ256kcOU6Vte4u9Y43jQO6hPYN35o2pseSgveOMc4NTHD3FdWPetoy+25qd2AsuN05KP/SbxBhyffiInNv8ZvNL2p85gvn8pJPWh6/ZrvN3OPaqb3/vuWwYog6f8dcmR+OtTdfPcL9lzd/+JR3GJs4386AvpubJA1nR7fwbLPJ7Yqjp13GZdVHH98QHHqbKuFz7u8/GPY7r9oOmi8Zxp3wg8yVHbDHFumnrUs+D92w5ZK7bNnMvbfsMFxF3mdNWR3jWl7wmn/vaetJzbdxDfVPn5PQtn2OeuuGncbLf3p61cctZWlwnX7TYTDtt/mNdcGzHh2c48MThp/vbWnbL3TJX23/jtuaPtFOzKzmscSnnEm5p86NMV9xLG275rsdt3L/Fa/J6cpHWlj6U/hkLW77X8Hc1B8rTclti4hSr4/fOn5KDbfkieb/xY7sv+j/5xhY/N17bcgXPeZsHffgqh6A9+XmLB7lu+zJ2Xdm5zXuLUZ4z4ybrJR/xJfqncWZb0b5b3LDemk6pt60fz63FVOo5PDT3Zc3B2BM/IF8xxqYvcltkOMUtx7dn4oDt03iwXXMd0vlPdL3p6qTrjHd1mGrD81ynnsxfjRtyD23dOJf+tb1E0bGadZJnY3Xjms32tnP4OOs5ykNspb/EmPn7tx6mmn5bfcv+RZ06l3gGrzywZT2f/r7iZI8dOZ1/OI7T75uPbtzd+HOTv9mdclgGYrjlno63xEE4OG1aXLE8tKl5mn27HTGTcV1raXkTx+e6n77JcRuuzLGnOJC2wV78nutS1mCss+Z/tv8pxpOvmPPFRrYxcWieNRemv2ZD6zMyP8Otmz9t+GDMZJv82lbWXO3gnPXb9H8p8xym+nqjY3XjYq6NW/5rvmF8f/y69OMx7i2GGY/haHMEdXUfpnomgtxtbg3cGrg1cGvg1sDjBwju/24N3Bq4NXBr4NbArYEnNPDXv/711xRe8vbVFHCufpkqBcYUJ7m4TkHobbE7hwMeB6lSAGDRfD67uDp9RIa2yexCddqk/yem/00TFkq2BXqKMjMX/zJV7mdRykUMFphYDEkRiJv/0d8/U8z9iB5cvHGRJ3PPv7Z5G2srjPD6qbjq4src58KlCzvv5Ph1fmnl55ffV8rDKH4gwsV8YzHzddHNemABtxXdjKn5e2QanEf3Lr67yJv5//zLz+8KXa2AzWJVfOyqUPVNEfrlt97ffnWr3e8i7bRpbwA1PtzXZseTfaMfYojtG0Z5j7FEGTmvuWcOT14VFT1Hc0rkYaHWssff+TBMxvVDK5Qx3E2fsW+Rm4xXYq/pPO05p+iSvEu5KdPIxYdI6MvkHurIONp4w3am39Bm9gn6JLFgOzVcbJsW5k2Ob7xxPids8b7mgye/bJhpDwQklp9+marxiDHe8Gceb1zYrj3LEc/GuS3W0B9tr8geXvOmQeY/33tD/Yrztu+bnMb0lb+yb/p68yHmKac43nBm38jfzz64RP0+a8fmj8Zhs6l18pHxpn8+lNvutd3iL8HM1fjRL9/4aN8xN1/Nc+4375FPmO80W7Q5EU9zz8YB4Z5ssjbZfY3jkbs4RpOJ/GGcmpM3Hshc+K99x/Gvcfj/ad66yitaXG8xvM3PsZNtiIcW/1vbzaeo83Dp6WETfue84cRXnM98ns3n6ct23DjRtt98IjmLY7PxsGEhcponP8JJ1j99oH3eMHGyWXTnBxQc6+ir1rn9r+HQ/pt8hPxiObfcipzY7m8+e+Lz+c4c3njrxM0nHqe8o9fRX+PYNq88XMGXPXhNy75IRNWfAAAgAElEQVToh3kIJvEm9YnktrkvtYhgIS8RcDxrMl/h+ZRTRFbOO37HBzaSGznO5PrGn8FG2rX1d9p4PMr9jF+1eZI7TnqyXre+GOczp5N+r2zz7Pcf0YV9tmHGemn9N1+jj7FfvyF+a8dx4u/+ZarErvBddJ5/yXX8TL9z/vGsDlIbsD7autZyzN/Rq+Vq+qZMxP4WcxoXbNzL8dmfHxbmPMkBTcctj2m1iMSxzfc4b8tp7G4YPOko/Tvum4M9d8dz+3X8nTrf6h3sy7V065H6yHfRa8MYceDcaMvjKGeb50c5zHh9hsdOHL6NP/f4F5lOvkz/I57NR5u89OGTzxLjv0UXxj1t0vKeZzjhlMex/+Zzje9aPvUMjoznjYuj62aLDfdzPbmSccx+7JfxXWKirQti8/zrfMU6abLTfqcYumHA+vIY5MhNBxt2XYtouGp+6tibcU8+ss3vxBXJPTeuaJwcmzQ+b77U+j7de8Vbz4z7Wzgi47YaTXSYNVx4kji3no1pYt1+Yfu2mPWMLzTsfjTWRLa2Hm44jF+fdL7hyOu65l++d/PXhv/GJ5sPOc7P3+0lS2xHO2Z86+2ZWL3Z3zGVcz/lIu4vtpl7OKctzj1jL+Y+zAOmz2cwsXF5W+sb+02+DSenWM6YeMU7m3+n/yueO8XPLS5Mn9Qz7cr+gpPweeOl4HLatO8j/5ZzNKxz7rm/YZb4YH7edNo4rOX0V3GbcYrYaDlCZM66mi8xZq2o2ZDzbrGx6Yj3MC/y+o79GQcNb6drtl+LTyeM5n7z38aHjdPMWdOnObrtLfE+4vdD3Prp15dnTK7iifW0He6kPqzLH3+c58M+vxPvyl5bns1x7sNUH7H43fbWwK2BWwO3Br5nDdyHqb5n699zvzVwa+DWwK2BD2ng3//93z98mCoPFuRgShbaLtRkofvYaJzDFY9fjPIbWFtBae6dfvMgfdtkdqHEmylbIZ6FbxesWlEsxRk+2JVrU0BiMcfFulYcyb3sN3PJGOmTum6bTCk6tWINi4UsSlwV1FzYaxsL7uOZzYet2MzCWSvks3BGrLHY3Ypzr7r/8uuHf5mqFX1cNKMsLvRlTlcbu9NuMD6HdFLUPWGQdv7y8vPrj0LXVvh0waptzm7Yeb3+66dPv+JB1FYgpA1duHNBLN/bD4ypVkhr5NbkcSHRtvPDNNtY1N/c48NUz8gYu5KPMvetSBlubUVpblxaH5Qnmx7URdr7gRbKtvFDZG39hqvpE354jfc3zFo/0ZHfutU4z/bl38S8xzAvbjKQE6kfxijqmXMlzuPb3ER1W8cM+hb7arGm4WnkapsKLT5Ou5FtHs51rCYvWR8n38135vHgaPPpzabUT7t388ktTzEPNe4np/FXX7jZFlkSszcMEL+MG+3tcsZJbJJcIA9RP8NDkce+P9eJy/AVbWwfOvmgcWm9O76ZFxpfNTs7bpFnkz96DvZd+8tpHPJe4132bR7xYfhnxk3O215awIcPpi/7auMJ6t3ytc24k4xbjKBvRvcttzV+jF/Hh43XfN/J95s/bu3bdeoo31Onzq2azOZyY/gK5y1/a5gOVukH5s1NPvtrizOcR7jxGUw75iTeOEakL67pgvNnOZ82/Mc//vGSXzdOYxyyLvlAQos7HMPxjBg+YWG+44Fx82Pkjk+nX/MkY4ljZ7MNZW/+x/m2h4UzfmJU7BOM/v3vf3/VecOt9T79tNhEzITjyW8tvzth1rqh/PNd8utgnDHeD1W1ONBiY3TTbGdczv2j7+RgxCDbplYw14Lv3//+9y8izbXEj4Yf6i/Y81ojeuD4aTPXUvvgfOlfza8aDq/iDHFN/bU8gus6Y4S2cqymb1lvlI9Y8UODjR+MD8cg8+jG/y12bTzo2P4ML29ynuZEmU781mIcY8wWP8xv7Id58ZWOHUuIV2KcfB2eyS9iBvfhQfJEcJ57HBOIQ9rbn4nBfCZOzWnkqfmurS3ZJ23UYoX1TV8m71Im+gPbR1ZzB+fgmMB4YgzTxowRrQ+OEb3EftEHecKxj/ZqMdx4si6t5w3fnEewkFjjmHTyoWf8q/EM582afHC06YGc0HR3xSWuA7i/ZnvHlY0nm79sbbfrH+XLGZMHn5sfeE4NM+ZTyuHP5BrPucVg8+Uzc4zvui3jeosPJ/7bOL3dY77bYgxlcD3GtjBfnTAw92Z90tq1mJxrqQGZ+9kPMRGOaPkvOch+7Jiz2fUZe5945Nn4bu6NvNRDy70cpzznZ3yYNRFjgv4WuzpXfGaMtDnlH9bBR3TffLnVZhyDzS/kWPOtcdtiw4bbxvdz7XSAJnxB+2TN0XRjvzA3nPzBnNHubTgnTrcaC/uyHkamvFzCOaI5kpzEWPsR/J34qNnuGZ8jDoJvrz3DU/RX6m4+M5fwd83P5xr5snFIm+9H5sS5zVjkAPqX15SR1z7Y/JR6D67Nzy3n8xjklmfyqxZTG39u+cSGu/8TuZSxuNnshP3GV2xvvwxG6WfNX/P9fEdM0Ha0X9o3LGx+7FyM/tBkavNqdmu2oW82vT+LJfs2+av5f/A6a+X4frieL57bYrrta4yk/+A8PkSeZt63xXrzyimGhh+cPxIPze9arG4xzteabhgHW1zz95us0c3Ixr3LjcM5r8dRqpfTVPUlsk3X05z+0PyRfByd+jDVOznmWRf9t+nH8/rzn/98Pxt+Itj7u1sDtwZuDdwauDXwVQN3wLyhcGvg1sCtgVsDtwae1MAcpppF+BRCUtDMQ01+wCvtsjj3G1JdXMgGdjYaf/zxd8fDVCyOZJGeB4b8oA+LHS74egOfi3k+gOBCGcfiXFykoGpzj+fuYgkX/nxAgwWuzMnFq5k7iy2tb8rE4hTlcwFjg4g3E1oxKAULF+hOBbutgHQqULHozTGjTxcx16LUL286bDg79dOKZtQxi33BF+1tLGUeLPq0B+ltU+Pwl1+/vDQh3mljFoUzv82WG35erv/666dfvzyKWa04zHvbXP2952+7Ev8bRhuW3HYrNnIerSDX5hMO4WEq6vpEt8YqfWTbpPFhKuvVm+7PjO/CZ2zZNpDcH/E+n9tDP/Yr+lTb0KUNwwHRKW1kPm++Gj9In8T7ib85XvTTuJx9sF34ideaf0efkYsbrief9Fhs2+47cfUWkyJb5jhj5pepvGER3Zj/iGnqz1g3fzRupf78ufn41bVTTOLcibl8pm9Edh6M8QMc9A33R15zzJs++Uug/j59hRdil3mI+pkHO6gjbkblsze/wnfBN+PqFWeeuLnFbY7xLKfa5uGIEy85V3smFm6xyjGCcjv2z3d+CP+ZsXmYypjLJuWMlZyDOUTzG8plDiX22Hf6aRuYp18QIPbNnd5oi+7MbeQj8vQWm2wT5zyOA/O3ucFjmhvtw/HTrJk8h8Y9z3Dexmn2Fctju3PtENlaHjD3hUeog6afXIt+59/wUpuv47xzGecJzIksk+fwLPcTCy13Mi/N3+MTfllG7B0d0feCp1nvNvw7R6Cu/CvQbTPavmjeZ3+Mz40L6E9bfEwfWXubCz0fYzMHfLyBT5+KHJlv9En5HQs9T+M1savF39h57snDb9Rj5hCMZGxyMWOh8Ud/NGdRD46h5qYZb/RH3qffeJ2ZPOAPf/jDyxotNvMbYhv2eZiK+Yxjv7ku+vM847/01djMtYUr/TVeoo7tA43jt1gYuc2H47/RW6sXzX1z3bb5iE9xTUO7nvjTsaXprvX1TK6x2eEq7m6+YG6wzxsbp37s7/Ydy75xH+8jHmNL8kj8IDaOP5krthxl07ll8Ny2dT3tSl1u67OmE8dh+0Xj83DAfMc1K7kg/ZK7w8HMy81f9NVm0433zUvux1jjmoBytbrZyQ/MLVwbckznKDMm+dptaZfIyji14fska/vOPkd7b4epGEON6c3Hr+Q9xc/Mu627ed+Vf7XY/6y+PsqX8Y3I5xi36Yn+4Lm1uRrn1JGxuNnK1xsnRHfkIupu7nGc4t8nTjOPpa9TLpt469yqzZH5CzEQX8/LZ+zLG1+yZnDCNWPOfG6HAyKPdcW/rXP7SuMWr+VPvt9kuGp/4rbNp8xpLdY0LNAuz/ih8RscMZ4YW+Fi8/+z/MCcyH6w5TkjJ+3U5kZ9pN+NB+gLnjN1bX2eOJQPvnsenDPHbvYy3znnmfu5t9z8uPWxcbr1xjmai57hv7ZGMVYbdmcNn1gQHbGWQZtmDK/PPoLBjY/aHJsNzFmxMefGteGVLnP/s35rjmhruZM+bIPN98y3yWO9hmM9a+5p8Zy4tO8335o29nvWFogJ6nqb98Y3z3A49d1iuPs4+eBHceq41fiEfVIvjh0tluRe1vnITc1WsYNrHpSVfuOcgTpkuxYvc6+xyDk3HvRcHe9so833Trg5xWrrwnOjDrJWHr2mXtZewtRiC+dpPm/xra3ZyV/Uq+tRzb72fa5lbTvm2ubEje83rs5cjS3G2E3n4ZYT5oPt7OeyBulc0zHi5e8Xw/QX9pp/GTdtw9jXbeb6W+13Xl7weIzb/tTwS47euH/0+sc//vF+NvyjhH23vzVwa+DWwK2B71IDd8D8Ls1+T/rWwK2BWwO3Bn6LBtphqixSfZgqBQw/+LQVMbiQn0Xt58+PN9dsG7csemQxzQee/PDmabNvxmsbsrwnY0y7FE9cVJm5sQDgYtYzOmfBa+7/3e9+93IbH9CIzlnEsV5ZPGgFoRQsWJjhZqALwS5YsuDRijn5nuOwnQt7kd/3ufDRijgco9nZhST26c2UF7keP+L0+nadVrhsBVfOwYWzNve2kc6CmeW0nttGiO2ZNjxMRSw3u0Zfm12J4/T/WkT8MoepHge3WkGZ9zYM+Hv33+6n3u1jtC/n86xNXfB0UZB49Xfju/S9j+CDNtpwkP7CA/aNhvOtEEv+4DweXPz5dR55wMB+efLb8KTfwkjdcHPMm6fNR5v/sZBtnyfOOaf5zDmRP4g9+2/bONiw2nza/GC70P7UjXG7+dMWhzb/af5qXwpGHNcYExNDHE/TPzcLHWPMK7T7fLbNTxh0X7y3fd6+bxy7YZ3+lzbxzfnbD7Iw3rJP80SwnP5/62Gq/PpHs+t2zb4SO4wsPEgTWzlnIq98ZNwrPgovP/NwkMf1Q6/cxIv8LRfauJwYMWYZPxr/00/M5x/RV/LnzC25sO0UPFJ/xp65jrie+c0h4flv9MaHyeda8n6OM/fMA/zkf/ON43SLf9SfudZ83Pi1zTN45oMqtmHLFSj/xuVNj8njGePS18ZBxoHx5u+DBWK5yUL+DMdwTcG45TwguPW6z7I4js3feSsp+T9zcr5l/+bfXv8wTmbuvNZk4zXL45jsfIV+MXOafI8PBsQO0V3Ws9N25Jvvxy+IJWOBuVjkyws27NunnIL9NF5puc5Jlg2TjFXEV2tPHCcHy9wY7+mP6T85h/2IeNs4wLHlSv8zvg+f5h7HO67TWw5m3yXmKFd4fNoHR9GhxwwPB1/TjtgL/tL/5AHz/f/4H//j3WEqx6K2lnY9Jv5lX+FcuD4hhzsGOM44djbcmjPztznb47Ivr8OveILfM64l9mWs6Gaux+evcs/mJ+Qy55jGeHTKf9mm6fCfvbbFrRanNrvYDxzfqdOGS+uF48QOTQ/OO3if+3ROQ5nCR+Gtts5pHGtuiy2anSk/Y599z/eSN9z/M7af/rb8jBwfnklcYvwgh4VP02fm9chZs0768unLl28fUv3hh8fDU/Nd5Hrjmi/vvnuM/+1LfX744fNL/GVMjCwPu3359MsvU8Oax8OG+6f+8flVVQ95Z/yXkRcVztu5315eZG6lf9Im8zk8Yvl8T4u1jT82G2/9t3zX2DP2KVvj040jiJ9NzsYj5Avqdq43fjjxIe95xh/YJjFq41hfj86Dt7Y+dAxLDtCuZ17mFnIC+YCYof2NwRZHMobnFL9vdqKumo6oj2nLvKf5Z+Q3jzEPoU2aznLNawvbJIfO01+LXfFXcxnl8322lfO7EwabH5oXtjhj28eHOZ5jyYa9Z/wpHNvms2ElNjnFYXKG16vbnIxn6zxY83qRMb/5y7N8sfHf5rc+ONP04bkS67Tj1b2+j5ziuD9/T/tNPnMEeTrrE3NgdBib+PvN707cMn2cchbag77bdNi4MboPPtyG807bXMt6gPOlrNFx7JAxvPfyDPY8T/rOxhuMF+YG+z1txTVy427j0HqxPJaVOGmxpOEk17we9lgbHvKym8YD1FOLgZlfq0GZZzM31yFdDyMmiJOGhaajE2ZO+jP3uS3xvmHuGby6jfnE31/hgPzqtqnVbflixmr1lm0uV/5Gzv5I22ab7X5yXzBCrJobiaMTZiwDc67GC+aO5APTDw/q5DB5i0PEO3XXOJkYnc+sv9A/N+xuXEdsc62Rz8QHYwn5jXNrc6LeT/7jOW2xMXKMbOG+yDv/5j7yC9vZRvYR4uk1j55fpPr8+FUqyrXVQlqefoq/1OesrbP2NvdY1/TjraYYee/DVL+Fpe97bg3cGrg1cGvge9TAfZjqe7T6PedbA7cGbg3cGvhNGpjDVNnonQVyilGzEPUvJeQaCw4ZlAUJLrzfCiCzGH+8zZcP72wPPKbAwLc1eQHPotozBTsXt1nISWGGxYlWBHDxOEWMq8JYii3Tbh7Qm7754Gq+58Yji0sscFu/W5GbG+AuHrUiE2VsRSN+78KxbXMqiLZiKuWzHJxH7nUxyfe8G+PrQSrqk/P3BmErALKQt9l62pweOuB9xlF7gxOLXa2498uXX14e+4j81MnMz/anjxL7DQvvimdTxMQve0XXuc9z2fpuBUX78FaA5FgNe80P6RfEhwt+WztyWz6HE+kfzxJvMLQVrDcO43X71dWmAQuk1GE2kub72VxiMbbx6las3jaKyAcp4kZnLsw23w9+6bPemLWfEu+nw1Rt/OkrMcA629qf7GKMNi5/FjdpZ25pHNvwEX44+R99NvNPXjBzybW2iUhubBzbxt3iT+OUxreR6TTexiXG9ymPiF44b262G+etsG98829iOPYl/jhu8JkcYWTLr398BEstD2r239o1nZ+u0VanuWf+v+VtrTnMMfoa3+evw6Rf+gE3sDx3YzB6Z9xrMY8x4ZTPPGsr8xtzGsasyBc9n+ILsZXPc9/vf//7F7GiO76leL7Pg+OMN3zo3DhuuQd9penSPMv5mndO2LQeOJY/G7cb15gjmEuF/065HzHmeT4jH9dljC0tvhNfI2d4PNeJj6zF5rvMyYcrjFevkUYGHvow35MTG/6IC8vKvqLfFoOoX8q7xbyWz5ibyCltvZE4kLnPv2MnH6YyV1gHIy/zSq+lgg9icD5vemix9Wq+xucWn8k7Gx+mr6xpwh3MI6YN410evmBsI16Nc/JQ/G/L28gjkY2cSf3az9N3467GQVusm/vbYarp37LMNerDvxoYefmg23//93+/4OFf//VfXw9TMV9uMS3XGgdQT40znasYL45V+d75Ef0zY/qa+WebC7G5cXHr27Ly1z7DAbEr1+k8QNpyzW0e05c51tgNLrbYcNIRfb3Fs02fvN4OSTccbH1tcYmxK/bm2r3FCmMxYzadNxlPOmix2PxLWxCjzHniwxu+HVvIt5GZearlcu1mm1PDxRVWzMv0r8gRTqJc4Uby0XtfehykeBym+uX1sFS4f95CnQNN5HBi6iH745DT+1j+Muq7B8iS31v+h+5ymOpxEGtbS7+NwQNVb1vLj3sfIzSZW5ydtuF+x09zWYthz/grfYK4jG2u8EK7JW5Qtqvc1vOwj7633UOfjrWeAzH/TO3Dc2y+/Ywu48PPxqbGA80etMXmc9ajdUR/NKe0GGI7sL+GCc7FOj+1t8+yHx+m4vojPstcNvNwu4xxWkdSJ8RYxkmtMzYm7jkHx6mtXcN9bPuR/PwZXNp2+dtrUeM2c6E9m49TXw1bXptZ5obVaeNcItzZuJBx9H0s2Q64vh2sNS44Tj5njq5PPKN/t7nKP2wv6nzzJeM399CGWXdunN7GaX7P+2fcq32AlsPMXmbWvcmTuIbLHmds3dZ3tI15ZMNY4xvHmPghfXSLz8Ri9Gu5TvEgvpE8KW2dDwZ/yf9/S62z+fcWT+1DV/dOP/GjuZcv/rS/trnF3x0TNzum3caVDePkvawdWn5gPERe8hFzhI03HUOnXZPXMaPFK+ckHPPk1w17Jz5qccnXPIdnfIM4e5Yzm1+ecokWFxq+7d/BHteT1ndkdv2IL5Gznja9nLBzhfdNj9YVsUd8MdfL54a/TZcbPrbxHUsZR/05dmjPNHBc59nGeMM3ucm2bHy09Um9tM+0+WbnxDtiifZyv5xPy21aP74n+RFrex7HcT224zxaPtDi+7w95PPLi0feP14dDrR+W/2mtWn9zRr9sdZ//D9yN71R/i0O5b4//elP97Phz5L13e7WwK2BWwO3Br5rDdwB87s2/z35WwO3Bm4N3Br4iAb+9re//ToL0ynuzgL92cNU0zYbVFlYpzjnouDbYvpxmCpFg7me8VxcSkGMD51sBRAWMLgA54LbbTIeC1DzOUUKFhpdpGIhhMVc6p2y8v7MneOwD77dhwWL6DB9UffbWGl7pTcXWVzoaf2z8DPtXYxsRTzbw/0SA1sxa9rM2MENNxJTaGrFpM8vv0v19gBEbJV7iI/omjjdZOX1+MRW3PGcjJeG1+bLr/08fmrr3WGq6GXk4sZVsNT8wGMYD79+eXmS5V0zF8Pcx1UR17Ym5k4yEv/pIw8etg1yF4e9iRo56V/kBhf1WrHwim9ZNL7axA5GKc8mszls/m6bPLZF+JmbS9yAoG+QT6mLyGT+3orEfPDTXG/56MfhZNrJWDaHRw+2vXmcup623BA94deY2XyUfpQ2jJGNp9jXlY8948snDqM+mn6jj8hBrqWcue4NTcvX9Gb+NfaMlQ2b9hv7Le9reGm6Zh/0q+aPkdMbRJarcS19jDrzHMh9GSeHBi1/49OMs33X8GobnmJU7BtdNds2vk07z+mKV/n9bPrPw808oD5jUWfzmTJSvoYXztW833DJPjbbfWROG/Y3DMW+owPKbmzY1+f79mupxHTb6MvDN7F3ONT5f9YVbXPVXN/0Q77nXNq8zJ9X7Rkj+Ln1Y74O79n3eS/jiHMM2/ckqzeR6cMtVgXrc9/pYUYepEgO77cRbzaJXebf7WHhhgXex8/kAcYc6jfzso5PsdB2bVy/6Z7jbXqmr02bk/+Rf9ifc3Xjr/19ylEc72xDc1XDfuY1NsyBnpa/Mm5wfuEFH6aybNHZ6C05B2Oi846MF7wYT/SzJpt1aYwyZlvHPGRqTtz4KDrzYSryIftK+/l+7mmHqainacdfpkptgA9cnOKVsddiIe8nZ2/xfOPAEw5pc+LRa4fIQhzk3mCFvNbi8uZPcz8fuM6v0zG2pr+JmdG1+edKh9E5sc14Qh+h7k/xaov5W1xrvE49Nj1H57b7/O34eOJLxi+uPb1eISaskw0vp7jKOdFm5K2GXfon5555xx9ZRz3J1+SgHsxbzLHavSdbNh02XbpdZJi5JYcjV9q+LZf4/PlfXoZivXP+Zj8zjr9v8znFbcYCzo15EHOocEqrlzRueO9bL5qqLxix3aLTrY5trJI32pxOtnTc2zCx6bbFbnOAuajF2pabEitcP5vD6ZPkxtgrWNq4xXH0Izp4hl+u+Jfz2WLjVZ3khP1nudxyhluu7El8EfP2CctBHCQfy1jML5g/Et+tv8jMXCf2314uQfw0mZm/bVg+6ejkf/blZ9qSL9K+YdsyEWf0k+ie+oyeW455yhm2OHfCZ/Nn5rmeI/mX8SbxwTJs/pwYknjcchHjgTz1W3jCWGv82/ig4YRYof0bbxozz+CGY7Y4OuPwYA/HaHyeueeFAnmp07TNAatpk5fzxJezFqTuPF/bybbZ8swWi+wHtrnxNX8He1eYaD5GPTY7TZ/pP3nVs5weebxO8DiNt5lXNP1Sp8yTuO6nnZ6J2w1D1mnk2vIwY9VypmZgm7U4E/6j/ho+PKZ1x/jWOMX6Jz8z9pvnT7hzPL/C5jPfb77ReC2ybpi2T3J833vCDnXd8LZxZ8bLXjDHaBhirKHPbhif9uSK+PGVPNblidvMA9ap9RYcNv1a/4wvDRvkxY0/TrqJPjKH2CH6Sf4ePRJHjZsoQ+OmxoGux1EvjjdX+vBcMw/GGHK555P7vW7f/PLkE7mHbVqtyPiMzLnPfLNh95u49i8/vvtlKs5t89Ho1zKd/HJeuPI4UPX24pSNn098Yx3/5S9/uZ8NfyYg3G1uDdwauDVwa+C718AdML97CNwKuDVwa+DWwK2BZzXwH//xHx86TJWHBVIc58I6hYMUBd8/0PI4j/G2iT4b7I83PD3um8Mabwdept9ZME8x930x7PGW0mk/93Mxn4V3Cg0prsy/WaC7sOkHqVKgcnG3FYa3IpaLFnMvx2kPDqSNN43T1kUIF/dY5DkVqraCnftnEcT3UK+xDYvXvrfpzsUsF89cAOX8sgmRMTOei2kc4/MPn18AyAJkimGtEMbvXucThP7w8k7cVxd7+f7r23Mf55ve/yQ659I+t0KaddgKZT9Okevz461BmRcPt7QNBhbWMoGtYIUJfno5UDXzejxGkl9jf23i4tZLm9cBOht9U7Sdtx/h0Na7cb6O3XDyroD++YdPY+tXm3zliFd7fv0+2DgV+zb98F7juM00PBju8Qay7yFG8yBBOGzaksOInbmPv8hi2eb7+AgPbZ7e1BdsGI95QIKHKI17PwyReW2+HT2Yk1mQtv8aD9NH/IHz/wZrXwfzAzuJb+Tw3Nt8svmTudRYa3HNMSPzIDZaG2PHuqV81P+Jc0YnfLCZ/MKYl7FjH2Kq2YG2Sz/MEa54knOljemnVzqybeJXtHHrj/3ynsadGz8whs143ljdfNf30c/apsoWzxqWNniiI5EAACAASURBVJk2zDdsc77mJj5EaL0GI9TFfM7DzI0XN7z/9NNPr4epcqAqc2NeEDuOnIyPJ/+zr2w6d7wwh9g3e1R820iK3JZt893EhhZfHJ+NUceojYvJgcxjqWvy91xPfM4hE/oPHyxhjOOc7WMtrjVszUM9jQ/JW4xv7jft6E/pzzinL19xNudjTiPvP4MXy0+Zw7fJIfIdD/tQ7tjTdmCf5HViwXGGvk2OZw7E/J144xqIutp0HLttHB6/oG6td9t4/qafh6M2DjUnRBb+a98hxlvspA4bV1zFOmOJMZO4oVwNjzxQYpuZi9hXcObDfMZTcDq8zwdvyVGNS8Md9EX7A+Uzp8zf8z3lC1Yik+MjDy87Ftpfc2/WZD5MFbkd/6jjuYeHicLtkXvkzWGqGe8Pf/jDS1yjTpq+jb3GvdRlm2vwZD5rvNUwxvsaHiN3akDGwKl248NUWzyhj0XvWdNM/8H+fJ4+mJvkwVDP/5mxWmy3zcgd1HWLH25Lnm75ysaF6Ts4Y3wmR9Ke+ewco/GTcRSd53qLPRu+Gp81/jJ3Oh9kHpM1q2NJfDQ48NwSY7N+nMONV/mEuYkPJG+6PuUHp3zBvGj7U5fkC8Z1rwnJz55LMPf5848vVbN5UOqXXx6/EPUY+3P95fTHffP/hxQPvaeeNv++XP0mHFJfb/Kn7aNW/MD0o84cTmXt4z12Hvc++n3/OS/pvoqbLWZRZ56E8RzMNX9v9oy+Wv506oNYaLHUMT44Y/xyDOM8Gc+mHX+Fc+vb8Te8kOst30pMTJ88HNDmv3Ggff/E5+zXvLL5x0lXG2cEK+ZL84E5YP7edMWYYTwZu+QE4tYxvGHD+T99zvWXzIfjh1vZd9b4jBuNMym3MUVd2ZfzXVtzbFjabLHFwbQnx3Lt3mzQ5utY7DyixXD6rm0bHqK+OOcWZ4il4DtYbmNFZs6Xc3NtbONaY3HamVNOnLvh+uSHxk1rSxlo341zIkebJ3Xr+6lH+wzldB9NZq93fU+TLWsaH6YKx+cwVexyOkwVLARrV/LTrvZJcsH7uP5+j3m+c8wjjzesO25vHGMZiE0frt76bDlCYkDz2xOeTzht+Es8/YieiRHO39xMWRo/bvOgPUYPzEmdI6TfzMNrLvKbucdzPsXHjfcdC8n35iRz5gkPjrkN377/I/zdbOM85zSmfZF2MC9GJ9RvPjtuNA7zPIdvWGfeeCBYyHqO+5iNR7nu49r4IVPWCC+z+bpe4IGQF42+rGn4Az/mlse4b23Sd17c0Obv3HqLfc33Tzbc/NU4so8zHrlWFfnJ7/ar5ku2Yfy+xasWm8m1zo02Dr3iWPMFucf52DP81nDa7mMu8fbE1GMWL3w2GHpZ5z7+e8n9poaIF6LQ7vbVPOPxqpd5XuLHfpjK/El+azqgrhtOH79e/QX+87gjPuN75u9g4T0PvK8P/Nu//X/3s+GngHJ/d2vg1sCtgVsDtwa+auAOmDcUbg3cGrg1cGvg1sCTGviv//qvl8NUKRa14ky6cqFkK9y0glkW++8LT4+zE4/N8xySehP8UQSdh1jeClOzsH4rMj3unY1yLuT59zObMiyev8n5kOObYsPhmguO7pfFpFY8zBxcLJ2//VDVtOXmAwtUraBEOLiIt0GlzZ16zufoadpP38RJ2kR+fpeNGBZlIot15U1kFhZbUdK2ezlM9bDoo+D0AqrHcxlOHPkbTK/fvR4kAj6/3jxHjB64/PxSyHoUhN4ftvpGns+PX2lLu2wwN527iPrS5ocplP348q/vaTizjtiGb+vMxnXkfX0g4eUgzsj76UV/L/Z4+QWMKda9vbl+5v+Pn39+ceyffvr9px8+j4BfD2C9Eon+/nr9cRDt89ucYp8X3T+Ocb0Uz6ZYiO8e57YGe4+DZY8xH3zyKNDN5y+Pw2Bf///5tc/3fGNfsG75YOPGDbnuojsLjPSdjJlCb/DTNvVcYOWmwNzXfqnGvuLCLR8eNF8yHlA3KR5zw6M9LMqic+RrfGMZKQc3Otrme4tD5CHayW0bH+WByfBuZGERf+bAzTnylh+qcWH5FB+NkaYrxg7q13YNH1MXwZ3jfe4dG859owP2F44OLxgnc90HnzkXbnwwhtg21KN5L/d5o+OVVsLrrw/hPfggc7Vv5LumtxaDHWPNs5lv0w3t2GzGGNj43LbIWLEtH1Dig/ncPPI8HRMsY2LB/DsPS+QB0Su90Ue5ycQYSF02mxPj/Gx/yBzyy1TBBufNsdhXHpT2LyzZfraX/Tl+xvsiR7jLD+xb9+6z+T39hjprMavJaD3HNuZK+yTnRRsyXkUHPjhhe4zO5/+Dp9xPnHHTOn1mzNiBnN34PIcXfv/737/4Pzd1M+fps23Gtk1UxybyDfVBPnAb2ogx3PE8vvWyCfr1oPz8y03DxkPEU76nfqknj7/JuvFDw6452D4RjEWm9qAr5x69kkt84IjzMA54f+KZY9Rcj57Jv9MucZBtMgfzJPG4+S1xYiw0v/YYrV/qZuODFkM5Hu0SvyG+iEPO07pPO+dtGatxCPuL34XHm784Lj7De/bdTR+ON+bAzKPJ4HU+bU1ctTzjxOPE9OaLxl4eYmTOvPG85YncjZMsi7m44dO6ji6M98brxKIP3KdfY6px8TYnyxs/SB7FmO+4nj43HrT+Tr7ZeHmLvxMz5/+UbeM9czrxbf/P3M2BTQfP+MkWX5rcxIT9ptkosjd/bDFw42POY+MEYqf5Iu1EzuScGl+0vob/+EAyMXfy/eA1/Os4k5hqPGzxiPq1PyU3M54zX+f9GTv120fs50Gpl9FwWOnxd/Lxh57ycpTXGeiet5oOa8NvB56S5z1qzI//HnXlh17fP/yYWlH+fTvUlZckTa3rrW7X/Ix+RF9wnuvaitcd+b5hIf0aXxlj5PLazxjJSw5Sb7IfMD40DEY+fudYSGzM5/m+1QmoR3NMcESe2vyaczAPWVee3/zNOaWvFg/TV3THX9+k3kdO5lCxy7RpB36bX1JO66b5e+P3zI08RbvRd6Nnv9yl4cFxpa2pHOPYhvqJTVNj3WoXkY9rCMaW6ITrvug6fTpW0J8cfz8SV9KWfniFQ2LZ9jEG+b15IW03XuHamjqifPQ1xj/rJDkl9UYbcCzuLzBue1zia8P15vfEEXFDfXHsZ/pvsdu2on0cL4n7rOGnT1437zl2hC89b8pmfkpb4rZxe+vzNGfjeO5vh4Icx3Kf9UHusM2sp/i8ua3p76QPx7Hmm5TzGUw2Lmk2oL6NG7Y3p3rOtr3HuuKrpgNjN2M2meeaOdwxyji6+pu5CW168nfnRy1O5n72b9lPdnFcoB/Zp5rdNv2xrfngindoq62fLW4QS5ufNJ07Lp3scvrOcYQ4sz43O9HO5IXpOzktc+3Iw/74fdZe9Iu5xrWVD4Q/5vF1vxnPpLz3rbzsN3v0+fXmx172+1jyYtV6MOsx38ev/GUOrlsyV9te8uJ40OIQdWQcXvEKbXmyc4sj21i2deztfDXX6a+Rh78g7vi6+az9fvpqHJVY5xdYtDnSb62rzefN1cHMjy8vmX68SOnnn+dFJT8/XkDyFYtzeOr1EBQecslLgB8v/308A/Puxbd+VQleDNw4xbywxYHGNac5P16gMv6V573yrNjjWY70lxdqv8XAF82+O7R4H6b6rWx933dr4NbArYFbA9+bBu7DVN+bxe/53hq4NXBr4NbAb9bAf/7nf74epspi35tU2ThJ8ZIbUm3z9G1h+/4XelhM4CJ8Kw6z4MCNMT/ckvtz/bF5//awu4tkbWHvok1TqOXMPdEHCzwpvER36W/6aMX3q0Is39jtQk8rXEV3LDZuIHHBJvM4FTtcVGbhMXYmTnwYbNrnGnFF7OSzv5+xY2virxXAWn/PFpGfLSBTljlg9OWXvH33/VvwMm7k52GyPDxGH2GxMziiPX94OWj4tSiGX8TKffTj6TcbnC7kcbPTh94oFzfOUrSeseb6FCznvxSmR655mJmbrvQBzpO4bO3pQxk3fuQC8RsHPIrV3lh+1emj5PY6tAv5lIk48CayfcoYzEMT3Exlf+Y4bhCxgG/d5e/wTHAxD2QZ860gTbnpu2xLXiNvsajqBxZ42MyczQ0K2998snEkfSiyMh7YHtumX4sJ0eXoMDqZ+eQB1ekrB3JmHPoDdc6iu4v3J9u8FYjfisWcT+ZrvicfEif0Ed4TfQVrM9f0wTeKcjzOw+M5/gaL9AXGgnAR29EP8plYtJ/woVdiyb7KTac8rGhbZT7uh5hnTCQvpy/GqLbp0uzofmx/+jh1EVsEg/M3D4r5MJXztcadmbv1l3jgw1QnzBlrzm22vIJ2N463mB0/Htz6oGvm3e5l3Mrbc6f9hm1fd9/cVKMdEz99EIT8Q91bV263/R1fig7prxt2yZuOW/QR+6Fjo/M88ws5OIep5mBeNoezsd0eLmSsiQ3SH3mLD+ClXx+mImfP57bOYb4TniL3WP+0HW1A/DomEf/GJmMa80rmPfTR4NhcTXsyR6Y+iWHHJfNx4y/PkWOauxpPmgdi3+SpLeZ47WecMlckJyde8NfKwoM5OEXbD04Z15hXmiPztx8atC8bBw1LbnP6m9hhX1u/xKfzxuRm0QFxSP8nZsKXwQrXvHOPD6aYR2if2HrswwcTGsaaTjK3Z3jMcdd5LnEZXZ44kP3Rv5o/PGvf+MKJezZ/m+vB4nx+tz59OdDw/uUzxCkxFf/w/DjH8F/jjyY7x3a8n36Zk8Yu9Pmma8tj7rryQ2IsmKa9N8733K/Gaf3YDxlP7FcTM7O+433Wc8t3tjjjuMFYHQwSi5aPdjd2GjaIRfos+239mN/+Ge503OM83a85tvHA5ufkEXNK4yD/MpVxT+7ImPFzHmJPvkf8UNdX/ksdZJy5NjEx/knfDd+c6kixL2VjH8xR+Hb5TRbPLf1br4kr1kls7rjO9q12kFx144Tc3+LQ3Jt1CrkunOMH8lJvoM9k3um/zYu5cL7PfFmziJ7Hbo1jT7HH/mr+Zx5GnVB/9g/zp+PUs7GzteNYlpU+HXwTj5Hf8SrX5376HzFkvSfPmn+93jFfcrzmsw1jnAvnMJ8zN8Z1xr5cT/69/VJe40j69/QT+xtX5va0JV5cQ2x85vHm78TEfMf8Mw8Y26cdz7Y4Sds0LNlXgnNiusU1Y5U2aLGZ7a3btm6yXuZv1gPaGpD9Wj/sjxyWeXINED9gXDCfcz7k7sa9zgFsh/ig1xWMFcY77ebPxgK/NyabnpxXsD/6KTHCtcj0mfqz57phcOPI6M7/ek5X4/j7lg+ZXy1TwwC5rMW05C/ECP2D+m+Ydl5AmU5xx75wmsum++160+WJZ1puw/bNFhufRZ8bbhlv2rjxbcdo9uu5bPMNp2xxhT5ruzGWNZ8Kvvmd6zQet9nAa9GTLcz5DXsnP2LOZn40Vmm/jEPM2k7UdYuFVxhuurq6p/ma59XsRE7IPO3/xMa0Z709MTj3st6b75IX5SUliaHJvSNXXgDwFvPeDkZdcYt5/1l9pN3jYMmnl7W/13vTJrIml7o6TBUbMj/MtfYcAvncvNHwF53xPvuweemUUzFm0T5v+nm8KDdYt69SH87BNu5nf85tOJfYvu1dNDuTL6OnFq82f4hcv/vpd59++Pz5ZQ+Fv/4Y/27rVMeHlt+cfJkxod3rNRN5lJ9p640Hk0ea07mGafzl/Gb6/7d/+8v9bPhHSPpue2vg1sCtgVsD360G7oD53Zr+nvitgVsDtwZuDXxUA3/729++OUzFYt4sTrPRdSqgtsIBiyosfHMR7OIYx3BRMv25WMhix6PY89LymzfAsTi3FW9YxLD81i2LCyyIsMDLPlx4ZsHmym62Q+49zSOHXLhB4wIEN78ynzyY7TlRN97gz0M+7UHuZrfpO2OfxuE8WcDh+K3Icyrcf7SIRBs2O70rIr38YtP7X6Zqtmqbjq04xKLSN2N/fvsVsHzHTel2mCrtGnbnWjtMFX3xQN/0PTiJfDlMNW2zCX96A+0V3mk/+nseRuB8wxnGpP2dXPPrl19fflnL/h79nTYNXIClTj3m/M2N/BQDbYcUqXN/bGE9GdcuYOYBgtY/r9H+HGMrlltP3LDOd+2BEtqJOnVROz5ivZv3qB9uCmQcF2pPRV9zS7B8OkzlB65pN+KLMTMyeJOsbcKwWMx4MbLSt1k03ork0xfjrjkifhO5pv92mIpxKrGtxWDLa/0aZ9QROdYFcf9NGxhTHIPcObLxIJxjEnVLH6b+iC3rnHazrezDth19a3sQpNl4rg3vZm4Zhxs7Ta6WM5z8JBuOfjjeGNjiXK7bRxteOM/GpZsuE7c4VuMYcmA2nPJQYfzF8ab5jfUVnjKOmHvFd8ylnBP7tc3pI9YD533F4dSB+2nYuPLHzDE6aA/DmTfCsckDGTuII/o3fZG5Ev08G8vz708//fTul6mmX/rG1WEq6t86aDaj3ls8ajY7cQPtfeIF5j30Gdq58UfLN41Nx+OGXeZDzS84tvOGFhMYU42tzTczhuMux2N8I/fMdcfCdpjK/MbcZL5zvu1cxHO94oErvERm80KzWfqKPuMHnHviKvOU+FbyAnOyeYd+wryCuU7aeN0XLjjJ33QYGSkbsU1bU75ghXLYJ1qsbj7L+RknzhtOdnVMbBzE/ul7wcFc84ND0RHn51i7yb3ZjmuNbd3EuSfeEjO2Z7OhdbBxsfXs/LLFNvN4coAtRjafvuqX/tni2WYHYy8PzTTeOMWnxlvuI3Og76fPLc8j587n5FHWKXXJ9ap5i7houV+uGUdXMY86T9vM8xQjNz9v/uu45zb5fsPyfM8XImx+n35jr7yR3HU365z8f8JbyxMyVmKF/SxxiHyQ2g95yPclfjJ/I44si3kj98+/Y88Zy1wV2Wgf4jZ4JI+e7gmW7PO2f/t+7vWhN8fazJF5S+Pfhvm5N77BOcTP6DdzLWOM3tqLYRr+N58lvhs/2fabD22x0f66tXM82XjxlGMkD3Eu2ebFNTGxFN1S9zNmYvN8z7VIm0/jAPNi7Mj7GYuJHR6wbr4VWbN+y0sp2rzNQ8b7xnP24cabebmBuXrLQ8hP5Cj6VmqwrB1dYXD65ZiRfYv3J25v87YvGavkmvgzbRG8cZ7kj8wv/MoYYHk8t81f5zr5OnjmWOHl5Jr81Qz7Xcbh3OMnLRfJOGljf6f9ja3YZ7t+hYfontx6ipfETuTyGI47toNt9wzvbVxC3Vlvjhf+fhu3+T0x2vjXsZpcQpxbBvtiw5L5sXFosxn1HtwyV93ixSmOPGur1kerzZyw1nROnNPPNh80PuJjLVY0O9G/HB82TJLjnvG/xltcn2zjcg7Ms8nBbENcE1NpkxjbxrNPG7ftHo5tPm+cZ/nYhvpgbcMYaRijPjYO2OLfM3jf+MJ2MCc4Hm1xOTlOeJM5HOfL7xsfzTXGLe59P7D/9WeA9BLTxu/BT/Pzpku3e/zK7mN9mHyT+x2RPzrMC6O8F9ywbj0yb91yOuJ7+mRuvvGtMe8Y3PyaeM3nxFHXsSKTbdx03mLSxhuuo9G+5FTXNaw764wy+DtzNecQvf3L7/7l5TDV/M26LbHmdXWT/SO+TK5u9pvvnZN6zJM92rzNs+Qz87LjVzD1l7/86X42/BlyvtvcGrg1cGvg1sB3r4E7YH73ELgVcGvg1sCtgVsDz2rg3//9398dpnJR49si0uNXd1joaIt9LoxZCEnhhwVDP0jpNiwQcMEeWTNWigdfvoq4FdxaISB9schxVRhiAcYF1K1IsRXUTkXG6G+z6TYW32rXihAsDLuQzM18FthGhmzKc3OeB2hYUMm9tIWL9JYtY7TidsNC9JN+gi0XZ2iv9pn6pZ1ss63I+FLow2Eq+wUx1oqYLA7RZxqOX/r64e2BCPpjxvGGPn0nNuCY8R8/DJ1iHX/9gwXcuY8Hp/iLE8YsdbcV1qYNC7TcHKDvRi9pb24wP1BHc+Dtl59/fv2VOONz8znbaP5uxVm2i25ijxS5t3uDfz4UwblYh/QT6u1ZPJvHGp80vNJv53vHCvbDYjOvmzftl7Fp5m88EQPGxubjLNDynsg4XBY9ZtNixgnmIzMfMHY8dOHZWGx4mzaNCxsWHZs4Hrk7NmmYid9M++g5uhkfbjEhOuXDe+mHDxZR5hZvadeG0xP/Nl7bbG3faHrwZqw5kVyZcdgv7ca8ZvM/Y5j+To5wrPOY83ce+ufbNulrxJNtYr9vcrVrkcO83DDOzUz78BYLyAmbXe0TbUM9bZgHOCeYuYzuqD/j3nbgPBr3t2uJifxuixtXdmj8GZlOftP63XKZhg1y1tUmdXzGm57pg2/Z5Ma2eZPzIW+nX2IxfhgfYtzNfNqDBsHJfOdct/mccUy9Wp8tljpWNH4nBzlGthyo4b9hPbI6VzavNWyyjbktY9HejSs9r+CENogdpq0PbGSejinGQb4n/yVPpQzhXsdCxvbkwxu/RVdb7G4YsH6dk9hXWx8trl5xR2Skz6Wf5PkcK+2Y33PcxtXEGO1K/jC/2CbGV8NedBgZja2GEfue72n584mnOSdzRdPTya/s1+YFcmHrm3pvfvOyPv36q1S0S9P9CbPk2WZf82H6j//lfo7LuRkb1Gtrx/bx0WDC3zX/cMzZ+Pzkg+RaY9cx/zSHjWMzL9c2ct24JnZs821+J12Rp6c/8m042YepPM9mxxbLjPuGz8gT3jaWKB/Htb9zLMs7bVuOu3HsZldzJNsRe+SeDfO0Jee+vRl7+nGu5mucj9fplr3lc5GDax+uO09c1fhzG4NYJ95H5uTwzgNyzykWpC/P1X6Tvr2msk08J8pwqmWFn6c/8vepP3NS2nq+IwPHtj8TI5uPUA7qv+U9H5X5FOsYLzbfO11vcjcO5LwdP4jtq3VI+ml1isZTjYPo//y+YW/DAG0UHXrdROyHF5Lv+uUA5K3NV6zrUzzLd14zOB4ztlov9lH6EG3Gw50cj7Gs8f98b269wtoWRzMW73cs2GRo613G3cQq5wnx+9O6KRjgmrCNF+x67UB9Mn602lPDEDGS7+07xpHxZ/6wjewjxFT8uel+s/VVvchzcg6yxSWPx1i94eqjnLjlKZu/p33797Te33KYuYe/BMN22xqaemjyX8Vuc+EJh8EesWzdEz+Nv5+1ifmS8WFbizZ+zLVWR3BcO+F8i5X2n+C3xdGruRNHGa/h6MSjzZ6cV+svsaG9tGDDeObNukmLQdEx9Tf3jE8RR7QddXjFi4zTm849h8Yx5mevObbYRIw3LFzZnLHYXH66t+Wxxmib56kNsTPtZoyRzzxE3fhlFQ8dzCOnj8dOab/Nxm2eTZff8tuvn3799YGlyMR9Sa4XWGPJYbA2LvXT+Lf5d9qZa9t67cqfNj5t8S/XZm4z7/gVfS7y2mZzz+bvnLfnZF5insj8PraPX3EdRR06T+U8vfaif5gXXuPO58+ffvj89shzMJzYlXZZhzMubHJd+XCLO+YL55ktVm/+3zi0xSpywkmvGedPf/qf97PhV8a9v781cGvg1sCtgVsDr1ntrYpbA7cGbg3cGrg1cGvgUgP/63/9r3eHqVJcYpGAb6108Y1FkyzotwIRN7290ZUNmvTBwhEXz2nHYgeLLfP9vDVoal0ueraCS+bpwsxWVG6LeyqZhZa20N+KA6ci0laQcNGORZL5nOJTKz5wM8B6CgbygEKKV8ZE3vY47XMAIQdu5loKO7Q19coiv4umrQBN+23FUm/GtHZbManp2bq5LO7++uun+dWj6MrFMBefWoGKuPGmPu//8ulRBObGJ7+nD8043ARNu+ZbflggOJg3XsUuxgQPRNp3fwu2/TBgw3rm5GJ4K2imGBq7vBym+uXn+f26d7ZyEbgRKHGb74mT+E/ahT/pD94o84Yu7f4MRpp+Lsn/a4Pc60IsMdz8wEV0Y5VzDG42fTY8xmbZBHNcoUwucHO8dp85m3PlG3nbpgUL1Y6XG1fnHscE8xP5y7ra4kn6oA7in+HjrejcfGeunQ5TkUsy/xnPb6A9cV/ik/mQ/rTxRnBK3RH/9q0rDiZuaaf57E2IJu8pjnFs+6htko0i8kSL05Qpb3G2r502aBL/Wl5gv2DsJked4ipl3jaXTtxEXtkwYD5iTG+42Px9rjtOGi/UE+MDP9u/4yORpb3l+yrWbPbxWBu/uX9yVeuDMkdfwWL4kTlE5OMbz5kHhFtajPQBNub1xGfGJT/T1u16ZGbcjQz0HduVcds81OKrfZP9MZ41DBOjjv32f47jOBceNeZbnKEc8bHGlfRZ+lnTQYvBTQ8nDjZfPNZwj7yWuW3w2bij+ZJ5efrN4VPGkOQXvJbDVMRX8Dz/Zt7OM8hd9jFi2T5hnjTG29/Wg3lg62NkbGuB+DExMfNkDrSNaZtbV163m48j+zMP9BFL5KXITbtvfrxxvOdhXDWu3eJN2hrDDQcbVjxX80q7z37TbG1cN+w0DuN4wRHjRuNXzj+/pEn/3mxEjJzyqKYTrze2GHlli6bfhl1ymH2bujZfxkfJKZYpmMy95jXHIeKRHLBxteWd/viwMPvwWMQWD1NxrKaPXMu6IfZqPLHlLcQ585TERPdJXZ/8nN8x5rS4dpqbcWI+3nzb/nDqx/ZoYzCvIfc37G3Yoa49ZvQS/o0NWTfeMHulv5Y3ZPzYd9qcDlNZJ+SL+B11bD4xvzNGNUyQD/OZuUWTx749Y7gf+tRpjXTicnKReSlyNVunLXk1n5lLblxEnfqlK/mOfds3nKc2e/ka4w6xQn5tuJz7/LIYzssvm2ryT3vqcZOX+YV9r/FD+qXvtr4b/zaOpC5yT1s3bRzk+Oi4a9laHLdcbSzLaR8llmnTXHcNlnqMn3EdRvtln2PjEcqb+ZEXmj86r2z2Iq8yB2DMnfv88jLObWSb9u2FEOSXzC21EOesrDOlt77fYgAAIABJREFUv8yBXNRyDNrutP6mDVmTsb/a9tYvZWDsc1wnp135pzHZXl60+WT01Oa+5RS8xzzA+W6fqbNnuHLanNZerlEQ52N/y2guiwyJ1TxMRW4OdptevNZu/kie5vfGxEkn9LWG58hoLrvivo2niYvIHJ9q2DYWW8w1FiNzi7Ecg3ZzTuJ2TY5T7mHOM99u915h3Nxp/if25rtnDlfYVrEH1yccxzaYdslJiW/rtGGC+HPcs448rvuzH238vGGzxbZn+YQ8nfzN+Y4xtPn0zMP30v8at39UTura+bW55+2dND98w32bTYnDNk/f98axUwd9e+HbtHNNjvpN7XI4dvvP/PxM3kLsUn7mb+aP6NTxgdg4cYbxP3Ob8fjip8R4ch5zpDybEtnsj40rs4/h3DRjneoNTZ7mR8F0crPYcPNp8s38KtUcpqI/R6bw27RPrrbVwzbdEw8bbhu3OJY1u9OXm//T5v4cea8ww37vw1S/hQnve24N3Bq4NXBr4HvUwH36+Hu0+j3nWwO3Bm4N3Br4TRrgL1N5AT1/t4cj22I/BYStkJmCBTdeUwjgxiXbsbiQMVkkYUFnPue7HKZqC/FWALDiXPTdFLsVPXOdG8As4PC65XHxqI3dNgZcZJi/vSE2931bFHy/6Tvf//TTTy/DphjcDuWkmJf+skHO/rkhEJ2ygM7vt8KMi358KMHFPWLLxau2YWH8uPDjIn363Gz2MsbXw1TbvRzT4zXfIW44pzmu9fK2qq8PnOY79ukipzcCNv+JroKpKc5NQXIehOMDMt5QjKwN/7ZHk5fYP23Q5t7MJ/Ow33qzgwW4l8XC48zbuyJ9K9Lx2oxJ+6cwaJxat/O3HzrZeJRc1jDiQn/jg3dYwdvofT0cH75omGH/DfvRYcM855giuAvuW8E1OmwFVOubfDefT2+TbTolDk5vgKPu+VBNk8cYt39bD5lvs691wb4bD8aO4enGO9QrZZl7x98dK7hhw7zAvOs4s9mRdmjcS6xyvpnbaVOk6Zq8Fr+lr1FHud9xo/EW9djGJbbaGJGF3MJ+yGubj5mjts0T+/LGJeYDxg7LY06hzzuWNH71/Xyoo43V/IZ5QWx64qOM6Vjlvh1DGHvod9QX7Rk/IW+ecE9d0DbU2/bZ/uJ4OH+bS/P3jJVYwHmFs9M3877MiRubxIn9npjkwY2M13LTxnOOrdQn7WXsMU5ZNtvSPpsxWiwK3lpsbHgPP2YM5sRzLVhmfuzcynhqOiQemo7YP+fruZ5iW+ZufXKN0zjT8tA2wWmwR39ynHjGTuQj/pJfZOSDgvGDHPqYe4kj+qQ5kRxAftnsQP9sWG1+bp43d5oDjD/GtRmTD1l6PWabNN17PP6dTf1gZF3LzJrpa456ym0bRoM732edt5hBH3LcDuaM3ZM/O95wTsEV2zROiRzhiOYnDVvE+Hze1ma2V3KOkx2tJ7alTVvOQb1mTo6V1PXJv1s8dyygfazfZ/0wvGBMtPszl01/trfnR58zRsODGaPlEo455JR8njFop83XaL+///3vLz55invE6Ny7HUrnnD3/uScvbiCfOrfnfY6PjmPkrfTTcouGFcaxcD91YH2bIxsOrnicfWwYJc4bB3ltQ95iPA0Wmt/TnrY7Y3HjRMel2JLrJ64TN99q+I389nX6SztMZay1WBhedh7htsTPlpcbC8zrON/ms5kLsT3X8os6LbYwVmRs9u3YYbzTN3hfZEh78gD1YMxFL7SL9Zq+fT05Au1PX2h+1/rgPeGjxquMoZxn5hD8sl36aZgOVzhP9wEFYsT2sN5OcX7Th/mDvkPc0tfpV3OdNd4trlFnTUcn/7Y9Trlbm485mjhgzIyMmWs4j/gOtp3L0w//bx6msuzGZdOjZU2ebX/k3NphKsed5BnOSTJevs+6gfqkrlu8bNg2x5LjyBPUkXHn2Go/jD6vcgT72sZDwd52mIrYbNi1bjb/ynWu0Tj37bPHvOqf+jM/OJ6ddGKubjajjhN325owODvx+8YvGaPp2fI7P3jGXvQRt+evN1/pvdmp+U3zEeua8XnLE1psdn5Ae7d8OesijkGZP8Lj5h7LzZjUsEU/I7c0vyAm5nv+Yg9ztCYD+WM+ex01/bUXPw7f5uUSpzWIccK43vBqPMT2DcunnIl5gbnvhN2Tjrb77M9bH1tOYSwkngdD1lnikufPcc0fm9+Qg977y8s3L1M+8Yh123xu09ubbz1e/En/8mEqxt/UM0+/TGVubz62xWfbyfs1jvVXmNlwai6fflr9llgOR3H96RfZNZt5TnkJJV8UR9s5P3G9grxhfJIzieWmB+Pl1SY//PB6mIp5H9fp4Qbmi8ajbWyd0/eaLLyfdnf8YD9X9r6KnScfarz25z//8X42/Eqp9/e3Bm4N3Bq4NXBr4P5lqhsDtwZuDdwauDVwa+B5Dfz1r399/WUqLvLTw3aYikW8ZxbZWeRzMZ/7uPBui/0U41J44EYni0j5/pdfvrz8MpWLJq0A74Kl77FOWDywXCkm5HrGy/XM00XnVrRqsrPQwSLwVqiYItL8n4UlHzKIXbLxPN//4Q9/eCkQ5jtvRHEzbSuabIVM6psFKRezWJjh58jkgh11noIa9cXNROrLnuLCqPHRMBRbvdhkgFew13yrFbKu9EZ5f51fpiqH5uhD2bRi0W6+j47ix3OtFd3meg5TpcDoTdTpgxiLfrnJQFv4M3W+9W1eOMnLtrQXdft5Dhb+8PlVnZt9jMsUqjNH8yALx7nXD99QDuqfPk/e9dxdyM19trFxbrzl72wC8gECcpb1SUxRZs692WvwkDdSkst9Hwui8WvOxdxAW7QNv+ZnrSCba9wcIK7t+yxib/7ludF2p3m4SP3O7/HwMW3fcH+KrY37wvt8c2j0S7vzAHT0sm2Q2wc5Lu1g7rV8nl90bp9jvGJ+QHux72d1tMlqjuDGNf2j+XGz85YP2NfMI+RVP6TAPr354hiQfoLVvCU9MdQxkXJZduvc8a3Z+HSYqvnMXOODc4kN9o2mr1O8ZUwwhom9GYd5VOaUDU/nHm3OWy7gtq3dVZvmV+wnHGtOnut5SHWbk3NE5xAb7syltCv5nJhuvmQeP/Hmxien69adfd3ybTHWnEfOcoww1ubv6LV9Fxm3hzbsn+TrxjWJv+Hz+JP9If0mZ2vxp3F9my99leO3WExOd/+b/qPDvNmU61Efppr5ZNOe3DhjbblBMPvRtV3j0vTFuTXebGsvx5iNL+zr9DmOdYrJ23e57sNUtnuTdYt9Hot/u7bQOMN8Hc6mrs2JV7zJcRxvrU/60kkP0T3lfYZT0sbrp/hu5Nvi84kDzdXxCWLX/G0Mb/Jd8TX9b/OVq/h38gHaMDon/pvf2X7tgfmN9xzDXFuh3cmD046/Mss41PjQXN3yQY5NPhgZfZgqshDX5mxyn+Ob5x39JMdsWGL/WwybubOWYd/nvJmL2q70deKd87AfGDvuw/zGvxvPbT564vTIF79v85rvmMsnl6CP0n8dV6Jj/vLw5nPEr9dVxvrJBs3XW/vI7cNUjY8aJzV+afF3w0GLS5Y9vhP52/ow/dtOXGfbpyPnxovpk7hlfaS9EMX+3fjZ4zW/iK+ZN5puNz8nxp7BijHZ1pEbD5GP5r72gjf6GtvHP9rax7U6+kdsYR49zds5iufc4o5lzTx8kD7tWi6z+ft2nZhgfAp2OEbLb5pfOQakLtFkMG65NmKdM/5v29EP26+7N/5mPDBetxzE2G8xoo1FPgrO43PTB7HlWrLjG31y87PYY/pNfy3XJDeE51g3tF1tJ/Jgw3bLe4zv2JLx1LEnem+x7hl/JI/Gp6lH6p+42HBNu9uHadeNn6kXjnfihysucU7WuNPzoQ6MK8+RXNhwz/EYQ6mD5lcNg00nJ1s4f3AMdc6ZmkHTx2YD+hr9edOFuWLLh9LOHBw/JOYZn9k/MZf4Rl07t2ttTtizbZmTbr5gbHHt0PIz+1Hmuh3+oEwtJs33jluO7/n+/9ZhqhNPcL7Ghm3Rcrgrf41+zEdXdm445/iN0zf9E6P0tbQPjhh7It+2roldr+bx7fefnzpIdfL/7bv3c3t/mCq86QPS0U3qmW3/veFg46wt73Cs4cHiZp/GbeQo8vnJBuHY+BzzSvbBnK7FDftQiyE5QO8aCe9ljKdPcL6UlTFlPuf+3MuYYv/8Rkc6TMV5Or8zN574Nd8132q5m/OcYNO+ZvuYy2Mzc5jlabzlHNLz+8tf/nQfpvo4ud133Bq4NXBr4NbAd6iBO2B+h0a/p3xr4NbArYFbA79NA3/729++OUzlIoE3abgZ3DYS2uJ27uED2m2x7iJICg4pSLBQ2QpA+X4OU82vU6Vgw8X11WaR78k4bbMiBWQWEDLWtonaChlb0cqFBRaPuFnNwgTnl0MwKTB6E2za5iHkvL1n2vzrv/7r62EqFmYyDgvKKdSksJe3caWQ5+IKi/dbwdf4cTGIG1nUkYtsLMRMcWwr1Lhgw3an4g3t8Srj4yejvsGecUSbeQ4uErII9+6+z49fmqAeW8GYG8mxd3w4eI+dWuFz7pmHq1JgZPHPmMx33lyhv54+s2/b2XjxBnizL/2Wc57DVD9+/nElTRf4w02U3Q9D0C9op9PDdq2QO/fmQXwLSL363qsNKbfP3/MrDHOvC8fmdmLHheGTD2Wc4f92mMp6I0dMvw2rxCs51/7Q9NfiAq9RDw1jLvzO383vMvYWP+f7DTMtJqRtMOAN/cYTjWN5rfn79JsHVbaiOvXS/HIrvLfie4vlzTHpk7GXMR9Z/PDEjJEYtW0AbPGW2G6yNr8yhzduoowtltieW8xoNt7uJVbpK2lPHCeemocdE+k7DbeU2zY0b9h/iU+OazuYi1vcDpdEHvsBZWl+Gb+LbzRd8VDX4C0PYl3FpoahxuctN7GvGN8txtivk6/5kGS4IGP4gNj0zbc3mi+Na8Yv4mLLsyj7hoWGf+vEMaXhrsWwxmObH7Yxmu7pL1su5DHM0y3OJSYyTpiHeB/jamSKPLET7Z7v3uVRnz+/xDDOk/Zo9uNcWiyKHoO9acN4v3Hrlf5HTh6m4mZ25jvX2C5jRw9Xh6maXewDm/0bR+Rawzj5p2FyiwvOO8wFG2Ybj5uPaFvnbZw3ObjxQPNfX8vfXmtbv4yFnGvsv8WkbbwTppsuW5zZ8ghj5QrTxMfggQ/SpC/nppwXc9PTfJuO2hxafHomZ2o8a/w6RrQ8pPnLFQeT97l+NUaNo9iGhwZPsYHjmGdp97aWGKxyTbjNaeP78Cf1Q7+Z7xn7eXCm8XWLHds6rcVV65z4it2dx5zstGGXcY22bT5p7IT7aauNU7eYZrna/Rkn+rdtT/zEPLXFnnwfW/PlSuZdxljOedpN3MsviDVfpZ6tiyvb8N7Nf3i9cSQP/ZMXGr81/p7+N3wYv15rWP4mK2NV7EQ+SR9ZP5C72b+xYIwy/3YsZi4fW6d9xm38fbIfdUlZHAfDDZTJ/W7xZPpta/aNV+yvHMf86BgSP2l1hcje6jlzH79PbLDs6Xf+Nf+eYqAxe/KTTS+OMZwH13DxBduq2cfXMidyUfNXY9824tht3OmzHaY68XPy+tzb1jEZK/6Qg3WpHW1x9xTjTvx98rdmc+vJcYy4S9t2mMq1J2OjcXjGch5CjNOuwQL3gsJlDb+ND1v8zL22ReZEH4s+OF/HqozRdOn40fpp67BT7sJ5brHUsjQONveeePrq/hbD2j2Wd/NN6vRk64xLHzFfMIcxrxgD5nPz70n+9p3jWOO18KVxcGWP6St5tuuN1h/9puUpG19GP4xrVzHY8yCnR64N88wBPsJ7Wbu2WL1d2w7QG2+xYfS2HbJu3GQONi8SD4ybM1bko22Np4aRcIexvN275Q1X+DMONt+iHZudrsaJPRpGw8/k9BZjT3agvcP94WnysNfVV/lX9LrF/B9++PGfOkzVeJEYfOOAx2EqysH8tMWtxh8nPr/iccYH+/VW5yN+W/+0Pe2/4Wnaz7w53/hc7olNGWMdP5z7UOeRM2vxNjfLarmIc6655j6+kJBrIvOIff+bMX981N3JOR07X9/s+/JYyuNZkQ130eGWk7TrbV0Wfdh/PL5lMbcaB40/jIXG4fdhqmcY+m5za+DWwK2BWwO3BvKbq7cmbg3cGrg1cGvg1sCtgUsN/Md//MfL6joFh1Z8ZvF2e2CiLZxZEMhmPA/0RDhu5GYhnmJGCp/erKRM6ScFpp9/nsNUj83N/OdiBQsHLuq0QkZTZPpk4SbtvOnC8bxB04obloF6Z8GgFaTS31Zkyz2teDqy/fTTTy+6Y/GuFRQp4xzImDZz6Ca/iBVb5pdvWAhL0b3NxQUSF1kiS7PvVtjzr0N4Plc2J75bEei1UPvrIxE9FXlob8+l2Znzf4eVr4eptoJx2tKnUtwjPiN7w+Xcm3viX00X9IFgp20ouiBHvwgPzb+Uz8XJ6MwFZftRK/69+uxwXvllqpM/NS6h/bYNMb65a7Ol8UhdG+dtcyu6I4+Tsxoe44PtHtoz9/owlTeJNp+KPbfNr1Ykta45l7S3vslnxJ7117jcmKZdbTPjbNomrnGu4bbEsvk7OjBuyIMb/zkOsxgfH3cscgGbvkU9trjVNp94j3OG4Mn64sbWhvMWX1pcZLvMmXJ6LOr5dJgq+mds5PjW64nDt3jueErbcBMovs95tT4pc4v5DVMzju1KDg7GqIe2YWLe3v5uetpsTXmf7Y+xoPmpx7c/MK+kXLQBfSOxcMZqB4/okzlMNX0xrpOnmEsYH9uBWvKZ85bpI/ZyntI4NPrJA0/GBvtLjDHXBbv8nnxKW05/MxZzjS1ueGzio8lpzubftCHlMe87Z2j6zf1Nbl87YZ32MN5bTGx9E8+MAcm1Ww7W8NfiBh+Co815YHDGme/IX5yX5TvFJ8aW9Ee/IX83PiYHGuvBZn5xypgN1sIHs55Jm7b+dQ6y8a/jlTk7+Gp2sh6NF2Kk4WzDnjG95UeNZ2JP81nr075kvzEXz9+OeZuvNft+5Jq5tvmir530ueG6cdCVXlrse0be6Tf49qG/4I46j09c4YwxtOnJshELjsmNM7cYxjUgud+6fkafWyxsGG92Tzvic64lnhnL1FmLKcydN440p1iXbd4bD1DH5v/4HddTzgc4ltefbUxjoGGaXGiZWh0kfTSOuNJF47gZ09ibMVptZIstnFf6SixpfNRwGDl8mOoZn6fNqMPoNt8nb706TNV4LDrJYSrnbuS4qzVLs5OvbTzb5jf3nnIdz4d2vOKpEwYbH5ljKW/GatgKj9gH6O/G78YZ0Uf+ZfzkQS2344HQxq8Ni44l9GfKbr5wLfYq/niu5pLGr+6Tfhd/4zzTR/YpWH/L+GlP/LPeQLnM7/yOfk69kj/M/a3dMzkLx7WfMq/1YSriI7JQz+ZN6q/FF/tL4y1i1dhvuuHaPTI2n829M2b2Iri+sF3D3+FMrn0Y16lPzs+fjT3brenVsSMyui/O17hMHzxM1eIsaxYzTjt8RR9s6/983+z6Ww5TOQbY/i0e008ph32JPEXMmWfMAYmD9kVi1TGq+Wh8i7W2xACOQRzafxreiKOr9WSTq+VVpxyEPEo9Wjb6jLnb/mSuJQ8Z+y0fsG2NI//d9Mh1P23rOba5OBadOHpkmZfLzb/EmmM9xzHWqD/HbeKZPn7K0RwTG5ebm20H1+aar1ovz677aT/WYpvcm97Imc1exJn7sNxuy7hoXvVYLX7MNfLlFmcpR/NR9938rB2KbfbmHBNDT7g+fef5mH+NZ2PHdva84kfOOaedcckaIOOL/SicnLHe8oV5Gef7Z0w894YvjnXio7T78uWXl8NUGxYbBp/hrcZ9G67Iqx6PscbcYI4kLhnzzO0NQ8yBmPs57zHXMd8mLhzHnTPE7vEJc5RliO+ynV/y4b3g9EGuPvH9q8wDu6/PN9kn6GP05y2uNMw2jDr2mPdta/bR7GnsX8XOhq3pI/jj/cTWn//8x/uHNn4rYd/33Rq4NXBr4NbAd6WBO2B+V+a+J3tr4NbArYFbA/+MBvjLVOknxbwUULjp5kLkLFpZzEjBaRa5LizyLX98MM4Fh+nPb4ZhEaYVa2fcFNL4y1SZk4uELA5l4e1Cj4tNV3puBQhv7k0f2dCjbNGbCxKWf5OhFeWiExZqWtGGfc4cNvnYzoWoHKb67//+79fDVLHHfMdCWAogb0XJz+++n3FODzJshWIXd1h8MUabHl3o3XTaikCvBa0pruLXoqynkw63ea9y/fDp05evxaT4W9uUiI/yoVc/bNeKr8F/9Lq1sZ+8FYG/VLiy0GXsxU6NZ5p+2J4+5AIjeenFJvn1sE8/1AeqmuDRw/YARfTsoqWLseRTytV0YZ1bhk1/lp843HBNO7ogyznP5+CMBWhv4DpusMjdxrriV/NzK35TP22MU9E6/btNw73bcmNq5sk3u5NPE+tYAL7axCaWg5dsJEZnzR6OKZHZm3y5N7zcuMRF63D7N371VSDHwoxpPmQ/jHX+3DAbfyO3b/7BPCW6dxw5+aV9m/aPrIxxJyz73ug2DzoGSxnTWKPcfLAl/djPiBn6rmWkz9N+xtEpdjoW8N7me02GbbOfejCetl+Asq7JUdEX7U7dMg8lrnIYKNidfxvvxI7zPR9kTFv/az23w1SMLc4LaGfrvemZNm4bUo5NzNdmTtmY9OYlfdobrdR5+ttyPXJOi3NN79Mu+Em/jd/SruUb9Gfj2X5BPbe85hRrm1+lf8a29Gsbkc8pM/2HazlyquVqMYaHwPOrpNMHX34xY813PGBlHjTnM562nCHznfsof+a1PehPvNCPqdP8Qm2wS47NHDKntGF8abHTet14jvN2TtHWiY1LT3HF323Yc356xefxZ/JVdHMaw7GpcbGvtVzras7h6S1OtVhtTG5jnPzXGKNeycXOcZ6xC+Wx/JvsM/7oPH6Tds7RLbfleVY+tqOMziOMt2nb2uQa44rXgfEJ+9KWy2z5B3VwwpfjrfEZzqHPX3F+7NRiSZPl1J8xd+IA2qjxf3hu+gwvtzUWc6/Wj+Mn/245S8Yjv5hDHZ9sl2f9l/0ag8x30i7xYeMW5yXzd+Pyxg32Yx4yeQZPkY048vzCPVmTTowjTzQOa/Eh6830lxjNuXIN+ls4xHF005ltQ2wQQ40rOIZx6nVA64t9bv03HGcuLZ9hrGg8dtKDZaAuyFXhKfNp2jivaX7a4tDGI5SZuUKw1+Jb87Fn+OWKC+gTzKGbrmYNPg+4O2bPfWnf8kHanH5gvMVn2Yfnbdw1Ltw4tuF7rmWtlO85v+mfh6msF8vXeDPXYmtzaXCaf7lG8fwaJ5kbwrNea3L8FjOyF+H6AeVL38z/yQ0Np1tcox62GNL0mbabLVreQRm5rmqHwaJz5lrBZtpzfU0/pO0SF/K984Vgi1zEeOX4aT6yXXwv5WJcOPGX+yT/EnvtUNnGn8Sn17QZzzmV1/jEStrmxYQnnqdPnWLJFWfQrsQqeb/Fdcenpl9es83MFcaS5Yp/2rfMMS1u+p4WO4Lp+IN5pGGWMvH70+cZx4epmIObLyIrY4fzPcd8226bC3E/4za+c5v5m/6Y77Pf4bEbdp7V1YYZxmXOje0Zt8mbGw9s/M4Yal3Q/zcf2bgrOMu42+FT2pZ6O/kn8W3On1jY1hzMP4iv+Zza2LN2u+KcbR4bX5gHrffossX35jfkZPK286NveX9+GWgOUz3+O2G7xaKrezj/OUw1/7cup1/bh2380oIr/9v4kn1mTMpvX3h2vswvzMtXstLvOc+Wx/rlBcwRw3XBTWJNeMJ2N4Zip8zFLyvJyxnSLtw4401b1+c5b8Y923qe+5j/cXxze7NVi9X2ZfOM10zE/FUevfHEs3LwfspFLqV8jW/++Mf/9342/KOEfbe/NXBr4NbArYHvUgN3wPwuzX5P+tbArYFbA7cGfosGfJgqRQQuSrdNGhd+XRBhHyn6pEjFPtsbM1nUcMG4bcSxYDqHqb6elXhViQuEKUK4+NyK602vzxTPqA/OIQ8msgiats/asBWXW1HEBWAWh7YiCt+e0+Ty3EdneSP2/DIVH0o8vf2KNmDxMmO6kMUijgt2tu9pA+SqwOMNglb4aUWvF0xPfQsHnFLoycaD8Zbr3rhkgdLFrdexdZjKmE47+lwKbHkT7bSJvVl8o+9aHxznhNfNR9o47mcrKhq/4RFep67NFe8w9fJescey4dkCMDck6NPTx7Y5mrm1jTJzG2XZOKpxWdqy2Eud2hb8+5kN4s0+5ArPhbjJQ1y89izX0e/tF22jNXKYA3IvN03YhvJf2YU2GPnIc62AHrukgO5NQNstGDYe5u/Yq9nNxf6NVzP+fM/NBh4Ca74TWzS70za0mQvu9LXNfrx/i42bv5FzG49tXGGeNwYsq/1/5WkBvfFiNvDN1dMn9WdeTHu285st853HsI4pJv2CfV/FzoZX2s86O43Z5DP35e9sDFM/9ucNR5lrNtmab8y93qij71jW9Bk/4QEUx5DNDs03TptQiavkN+K/ybjF6HbdmMjBUPLt6UEsyscHlby5yRixbZRNmxwcmPHp0+k7OQ7XEmxHbtxkcF6wxa/w9SnONt9he47V/I8xwzHR/SQO+MGMtLOc5NJgnff6MFXi+dyXw1Q5ZDiye90R33O8bZvVzIUpA2NoxiDnGgfMn6K74YnIkms8gJJrM6dg4pTjMN6m/eZTlGc+517Kbf+++vs01sbF8UPnMOYKx+nobeNgYnLuJWYaFzsOWz/2l00XwYLbG+sb9k+cav3a/+P3LfZnfskNOX7r11xjvm72apwx7drLMgZvLWfc9NRic2z0LO6o2+D8KuannTmZeKa+m/3yvXW+YaDFyc1/qAPiessvml85L/e9Tb+81r4/xarmsw07kaPlkI45nhdfp61uAAAgAElEQVTjbIt1jmnzd3KI1n6zd/OLq/vJXc0exmkw2HKwbaxcp481TiP/UhbGg8aXjR8c/yJ3ODE4i54nJyIfZRzahvMLzhgLI6fjHdciuc9ryIbzzYeaTdiWMs+cGLO3dpxbyz2Mcfcz33NOLSY1jkk/zGejr3zXch3bvMUAy9RyZuM/cYv42+LgFddvsYyx0rhsGGv8STkpn+Nt8zPXHdh/ix9zLYcXyM/GgPM2xgPqfssb6Sctn7iKUfn+lLd4ri32t3kYS5udzM3529zX/NC2sv9Th/Rxx7DIynmwrt1ibHvQv/E5xzLHNpw2Pz3pbotBXPvQzi2/3GScvpn/+TBV9Gt9Zg5eC3oeXk/zV+2ic2PrKr4QE8kLyCsn/W781LjDPkNfczxInMw95BNzEfl148Pc3/Ig+hP9IbVkzt+frdtwbcN1i1ctBnAO1FHTdeOh07XWR/NtYsJ5mDmycSL15Dk0bJHDUss4+YK5qdXdmg2YY3zkl6nsI+bN7XvOvfmhdel5EZvkPo9v/ji13frcuLhxqXOKZu+GbXKjeYW24ZjkvMzbfjztkxOnjsT60LQ3DtMH++cejONs86sr3+GcUoce+aYWlpegso3tal/hnE74vuKVFkd5zesh92ddROfG3SYH5xnbZK4zdg7pzDVj5mGv/38PU21YbbYb+fLiKM5zi5X2x2abYNV8Qd654jv7VMPuScbIRb4nHtuarvkdx2A+7txmWyMaO4OVaTs4Yb7lw9DPHqYyLxif//j5509ffn281NQxynzvuHDlsxk77ZyPE29tjdU4ymN+tI1lck5mnuTf//N//j/3s+FXRr+/vzVwa+DWwK2BWwPvfm/1VsetgVsDtwZuDdwauDVw1ED7ZSoX/bfNQy9wT0W9VtDiYt0FOxd0XTzxYprFhy9ffn13mIrFBRa8eQ/ls8JcAGWhKXJQPheso5eMzV8qoc5aASuy+KGEZwpkLn6xCMLP7CtFOBagKFcrdE3bHKbyIZ0UllhkTh/RRwqXnGMr0rSCDPXvIrD7u6KCVkSaPn29yfG6cfvyq0ePojoPCaa403xmrvHBYBfqeM87W81byD99W+hloWrac4Mzdm2bzizYcd4Z3w+3bTgnZqkrY6dhif5A/zxxUPDZ7qXugqkU3X/84fOreK2414rG3Oz25ir14f4ahqZ/81FsFV23zbzct/niVaGS97Ev29M4jyzz7+BnZORBPOIj84hN+PB149PNN0cm6jz9ZY5NZs6vbcKeCu4n2exXxJsfNueGGH+Zj4epZs7UadMB52mce/PWsWjk4yGv3B87RbfcdPEBhPRprLd4FI6zz5uX7SdN7hZzthjb7NI42vkGcbJxfNrYTo7bGw4bh1hPc69twjnlO8vLmGJeync8KJeYZJ8wrsjfvN9v0dvw2jB7lUOkr8SgpqMtZxm95JepiDX6x6a7tnmWef5v9t52yY4kt7YkWdXdjzKjj5buff8HkNQfZaaXkalLKnIMmdzk4qoNj8jSzPy4jJK1ePJEhDsc2NiAw93jJC/JeE6H/o1h6pBxtcWqO37Psbf7E6+33KH52De5xBwE//yf44q5Nve1/IYbkOgjkS9Y5qGr4JIYIFcZC8xnGF/SR9rmRpXYgNz/JWfDJgjqlpxgTNsGm5+3GN3s57FvvG+esY6jq/ABNxjYvtFX2owvxB7ZQDDXJ4YlB+MG+NH1XBtdz3O2DfHOMcYe5JTEI3LZWw5TtTlDZE48zmGqyDV9ZiE8457vsjE7MTQ6sn85L3WOfMITOd7cavtf4e/EIU0G5sLN3+/2Z/yxrfYLx7zuGEo83vVDxouNF98Se06+6Ri1xRSOa/Ts2HTKHcw55BViz/ohR859wft8H5+0rtIXObH1Qc7hM+GWlvs0fmzjjtzE29znfNP86Jjg/sIlDZ8bV1P3p/Ztk9zbuH6LnZ7XMUdI3pL2KBftw7GZwzN+xlHmkfMsZSAXzX3bhr7ml22O5VjDuES8ZLMw9X3iHuu4xT9iyroj7/M+8rhx6ri18Yxx0WxPPfN+Y6/JsMWExhGxf3KhO4ep7ItuN/P96CrxMvexFtC4ceNW+yNxTxyFF2yPxOvE7FPdLTqMfuNr0Zev0982X27yGs+WyXlS7EO7MW5tcpmb55nM4Zu8zX/mma0m3TjN/tWwGoxY7qv4uvV3infGbe5N/jptNk6xL87frrulLeOEvDqfZ7zMi6ct+0NiWviSmy43zjGOGKtbTDzxruevbfyc87ZY0zDp2L3F17sc7zlBMB7/p1ysbyVuxVY+zDb98zti6g7uOHbfb3xFVuLf9rJ/xvfzbGzdfDyykHvY1zbPpe7si00H7Juxc76f+xO/82x4zRvRGd+aTuzDlH/z3c0G5PY863yLtqQvM6dth6lsE2PI/plxhx8cK7aYku85n6S/0pf8udmYz26fT/6w+TTtegdP9IHNZyw/dbj1cccfzdnbM+mjYca4MYdexTfr2C8vS9wkj4fP6CPxP/Nx42KOs9nLtqXPJ3a2dukL9t8rbm223zi4fU+ZN25p4w5nmTc33yKvzT2clzKOZ7zJAXKoIjxovqZszgWnlrbFyk1vrn05ZiSmUL4//OEPvzpMRdxFhiv83MF8anrWg/2pjZt84HjEWLJx1Cafx0U8Jw+KfMwlv9ZTpmb+ek6j5WX21ybHFnN57/wq1S+//PevDs00LiSusyeDOt7iv/G/2eXEO62NrW/6bGSi/Ta9jO5dY2Vb5EruPeG4G54ZYzLG+Ax16novn5v7hs+9Fsx1CF7LWjAxHJvOd6zbmU//67//6938OlVyFNfMM960w3zsyl8dI5gT0T9dT2K7jmMNT9t3jiWN38kjG5dHr89hqiuLP9cfDTwaeDTwaODRwKsGntPHDxIeDTwaeDTwaODRwE0NzGGqTNrzCAsSLCinuODJbp5j8cFFG264OBVH2dZMhlsRwG19O5n+cOtXqaYfjm3bEMJCj8eXNlpxJoWcTOhbEXaeZxHuVAxM0ST3uHhKHVCHLgS5+J+CSP6dfn7/+9+/LD63IlfaZjsp2KTYHHxQB1l0I7ayuJuxefHT/RPSLvhYdy5yXW0Ed3u2TbtOP4gO+MtUKVy3Yg+LksF5K/i1fl/ae//u3Y+f37Lvt2bR/pGRPp6iXzB0WtSnj7TF+C/jBpanffqu5Tn97cXDacdvuOfGBhdlT4uwlP/D+w/vfvfjj5Ul7fNzU8aUzbgsJLIR80jks9+lD44lBfyxBwut1HFkab6RPthXG6D5NzJYdo479szG0P/8z/982UBN7NB2xNt8n8NULhw7TgSvDbfkvNijxSK26QXR06KTZfHfjTujS27qmLFyQSwb0ef5vKksz0W+Vnz22Kg7cwWvcYwjVw5LxZ6xU3DVDlMRt8Qqx2t5TjGUWPKYW9xr+CZuadfmW44V/NuLMcZc46e2sNHwwcUW++oWvxILvGiR57fNgYlR5IeRKe2MLOTO+X7w53yPsa4tRuWwATdoV+L8/At/jYdsY3MQbZB4Fl02DrWNeOgrbXMsuZ+yhW+p//hndEpMxw7my8jXxpj+7iyq3+Fv6u3kN5Fpw63jVzZTZmzOWcxP9E/qw4t79rXkRMHlyJn4YBsFy/M9+08saguIc2/anl9JnTZiw7RH7k27jRPY75Vtmi3iv5uvEPO+xzHc8aLFAtuM/GOOdGwnTpKr+0BwdLUdpsoGEvOLuTzYNAbjc4OhPHN1mIq4aDbM9b/97W8vKs7BZo4//XFDM+edp03ijrvhiM2exBFt4vlJdMQcgPcbH6d4x3vjC/E55sv0P/ZPPyQXG1NpK3zQ5hWU0zlM42iP37Fg/g5et+cbZzafPOnUbdO36MeMJRkf5+70hVM+Y/3f1VVsxTlh7BC+tJ1p35Z3xS+pe+f0zrMZn9l+48TGrRyvub/ZzvkE4zZ5v42v4b5hgRzffIL8a0wYt43P06Z9MvqnTj0XSqxKTuPxh5eIC3L+xmNb3Mt4iK0mE+1CHJGHJs5svBh7se20Q7tuOmOfxJ55zFzmXGHjYfKA8dG40riyfrb2rB/ai/2Ge+e6bZPcNnPCLS43js69wdfcwxgyfze+j12avslx7JPPmEfIC2xzcj7+QqZrYva/yN/8kH02vtpi2MYjjlH0ncQL5h6j4/xiAPMfYoNzG3NvNu+12GnuzPj5y77My+hXxmD4w/x6x1cah590TVw7Fm/ckRf+ND882TC+03wsPBtZo5/RBWs75mHnupmbM8/0fLWNq+W4p1gVW0x/wZh1mefjv5wLtnzFsZZy0j83GzummAfiu/ZZxse0zbrbjCs2Dx/ZhmmTtQX6FWWmXORY8wP1n8+0k+3DdhsvTl/b2gHjeotnka3F+TZO9s9YS4wwT5jvOWf2ug7XcsKx28HshqPIc8JYML3lfNG9xzBtM5fk820umlo3MURsGt/MURwL4n+W+RQzMk5zVfub7bY+ms+ZR80/bqe12+b6xFnzm9ihzRk4hwweyU9vjRv2f+d1Lf9qObTHdLLjJmOLvYnv9DHyS+S94iXj6A6nNTsFc+Zk807zF/ruph+2b3y3Z65wPdcta3in2Xau8bB542LKlfbJecQl40/aDie2tRfG0/RDvM31qVtShpYHENcc08YnjCmJLbPOP//b/mt5xV1sn/DKHGHjKvdtW9rm5JkT9hp3pi3murRrdJfrX+c5X19A5vlns0PT3Ymrc//VYSrqytiMj/vfLb42/Xgs5nTHAPKXuYz9ph7l9ogP44gvzGj+ne/oU8wJqYfmV+Ynz3/MA/Th4KStBYdH+FKy7TAVc9Sm22lrfplqXqSbeS/1khebjeyRhdevfNi+Ne2YJ8OxLeeZa1yPMwZiA2PQ9nSOvuXjec65dGzzHKa6svhz/dHAo4FHA48GHg28auA5TPUg4dHAo4FHA48GHg3c1MC//uu/fnJxO5NQF1ZS2OWkdSuWtIILN8ldFdGmD7fBQgcXrX7d1q/fsu/FBI+tFWTZ7lasc9HPE/o2jlbgT4HhVOChzGnXxdlmMxZnaC8WilLsabbdoPSWgmew0wpgwV8rCp4KLpFrK6KwaJMC+qbnZhMv9tCWTScvbbyec/pySK4tkBtrDXuUPZ/57zzz4+9/91Lk8sKG/Zf290Lj3MuilX2Out0OU2145i/yxP5e5E37xPGpOGb8nDDTsEbMfPg8Zdh8u33PzQ+0R+MmftcWcV00zli48SHFVC5m2ZeowxQ+GwaMWY7PGEwfXJDmQnnbqNLGk+8i1xYD6GuNM1u8MB/aHlsc45g47hbfrrBBG6d/bqRIUZ/xygV6cy59gb7bdLDxf+OYxlnRO+2UMXns9Mu2EJ72XWA/8Tu5g7HpFA/9DGMmx0F5iYWmR7ZBPQUrXOxufUQfxPcWNznOzabmf/IWx5JDitzwT/232Bj5W/xu/Bp/9IKhfWeeJV5HzvbMxkP+3vI1eakX44JjMRa+iQMfPnzZzDvybjGKerXftRhO7qY9G09al5v9Nxx7rLRD43bL0BYJ05djD589jYX2iAzRL3XDeHbiefvohsu03TYHGd/mLMeUcJc3kzA+zj3jf/FFttHGExxtnON4kHHGvxzXyNNN/iaP5WKfHFuedf5iXiSnbONirOSYto0Izcc4Fttk85lpJ5uW2sEoyhIZw+POp4j3za9azk+bted4gNS2yLj4bzAX2albxhcuhHPzgnW7xRfzlm1ITmab8zm63uLdFW7dNts5xQL7x+aPd9vgfVsMtM+S03KtxaNN7+GdzQdO/O35IHOXNuZmQ2KtybjlCRvXOP62542TjJHcc+KWk53TRrhgdJRDPG2O5bYaj0eW+LvH1PS+xcvmZ46/iZ2Mq2zvZGdjwm0Eo9ETXwbBe42L+Hi4JTJHF/QXyhf9Ri77D7FgXm++QXyRX4ntHDIhLzWbtThivzEnNz61Ts377CfzxPmOdRb6nrEz1+gbtg3naLFD4gHtRR5mPGncwzaZJ8zn2IXjTD/mTWPBscMcThmbrTmPPc1TzOWMj82vMq4Wkx2P2Db1aKzkuZZTEjMjW/yw6SM6i95Tm2Ktk33YjymXN781e2yxKu0w77E/Wzebf3NMWxzfYofj2ClukbNtW9rccp7sQP+cNluuSew6p/bzGU/um7/bYf3GK+aw+Kp9h/5sPdCPrHPqoem9xUvGVH62/G0+EH9q8ZN6bBgkzpsPbDgzfijzie8dK8whtE3D8uanacdyNV23eNXkz9hPvnOKW4zfjEe0V+bFbGfDuvFpzGy4mu+zyZ1xiXNtxqetpmH/ZFyhDzGf3GIX/WnuZ12pYYv6aRhK/yffi/zkjKbDtM8+7XfWNZ9p8tOm/tx8zDK0MdN3/fkqHpljGKcYZ4gL+sPm4y12+bnWN/EQ/9hyvciUdpi/Nezaxpv/UwaOY4u7POy1+e8dPmr6ICbcPznyiqNOOHA7xiX1ZJ6j/XPA2Jhoz5BzGF+JX8qRe+Zf5nzmg9YX8XGFgXB15OOhj4aL6H3jgSsfd0xhXDP/G9ONXzbOdE5Am28+7HkMuTXjbhz/FbPZbvr+y9pB9LTFdMZEY3/D+ysmvv1lKo+P/GWdb7kBbcH2MocIRuZ54rPp03w4fzfcN700n7Ae/VzDgWMwdcIXUpx8nDZJLkGfSb+et3kMvJ7n8yxrD9ExcWae3Hj846ePL+/t9Rzf8kYPzb/sN9GNfYMv+trwZZwxJzcv8W/bbf52PPb9zlkyh6f9KOcf//gPz97wkxGea48GHg08Gng08GjgswaegPlA4dHAo4FHA48GHg3c1MC//Mu/zJz8y68VbIvcLK640OtiwlZcyQa1ue7FzEyEOZGeiXV7Y/c2GY8c79//8HILJ/gsCLGQxGLHVrjYVLkVh67aSVEtMnIBMHrwIuf2tka20QpnLIa5mMl+XQBKUcMFChef3f/V2KnLr294+tZWp2LaVsANbvMv5ZpxRn8s2rN45PvnvjkMxF91MQ5qYXF+NerFo74dU56NflzU4/f0HxebvmL8/bsff/fju3f4BbE7mxm8GG85aG+Od+6Lr8Q+LMCzUJziFt/sGF/mRo/YP882P2hcQq5wgbrpLt8RI/PzdZ8+fvrm19fsz8QhcWNb2kesQ2LS3GV583d0TZmb/9IG5Et+32xqHzMO4jPkncgydt0K3BwfY0Zk4CblZhfyR57325k3jml8bBvSf4ij+RzfCC5Z5PZY+GwWwaYvxzXHysZtjYfam2Xtd+asps/Y0b5Kezceo1+1orvjk3FL3GTRLnYLtrPJYtraeJ26scxc/I+eYwNyVa4ZN41zfQ8XPIwH9j/XuJnD8ZPtZqx8PniK/NQH5befUoexCXVAzERGcnDTgeMcOco5A22Xa9Nm3qyeDayUO5+3OH9arNr4s8Ux8gE/E6vzPX8libpznIm/zb/OKYIN6pOHT7nI5RzEi1cbPsxXW+yw3E03HEuLmcFvky24bZjecgPaPPkBuZFjZnxlzGMcI2fZtubTjNX3OTbQZ83v3hjJ+Dg6GrzzFzY2H5rvtzfjWnecs3Ce0uI5bUj9cc7VYmGTs9n1NJ7IEy6wLKfYE18iXzdf5XfN18wLLZ5s/myOTJ7jfNdxkHZo+KZM5j9jOW9v5/zbPEAdTHve4MM4MffmDcT5nr/cYQxtsdG+s/l34xAfWjDfk4Nau5HxpAdi7+QXDb+M5022hhe+5ZY80+omLWc0ZpoOOKaW4+SZNt9rfuQcKrpouY3l2WzmmOI84qRP24LPktcZZ4hP8snGS8nlif20kV8Qmdwkdssbg4lDYp++Tz+bezinZtz8Zr75uR6wcUjTl+0WuZkfsT3PM5mPud/MWRLHgrnoIYc4Wl/Oexu/xy6cx8x92axFDLd8wDEkf7Mv68xysI3pI79OGN6M7aKb5MfTTr5zjtL4kJhtcm7xivInhxg5wzHBEnMg5gHRZ9rffMHfO75ajxyP9WD9z3XyHHmQmzUzJmLS8YHtkBNiD3NTwwL1f+Ja4o9c5liT9ujLmw+3dogtjyNjdOyg73iulj6iq/jOtBFc5xn6LjFk+1tn1PPmhy1uud3mj/Qn86vt355vvmb/os49l/Q8bGSwbdtLEa58q23YdJxiDKNe25iCXcca8nXjGts5/ukNkZxbnDh+s+ndObqxtGFv4yje354lT1BnJ3uZ34iBZpdtrK1+w5id+ZBzAtrE+R3tTV4n70cP6cv4SVwwVxAvjiPWHfW69cf8s2GIsWHLTdxv5GovYmicQ3sl3qRf+jp5PHU6bxw3Zja/CF4YQxwTiAPbyf2QF8wRtK1ttnHptM8ch/01OYMz45n+xtjWZDSXtxhCbmIeEAw4Xz7FB3OffdQ5Ta4TG+mX61DEk/FDm5oniAmP3XGMf+fXScLrI1/yUK6PRpbh8ejJfk8/bVxIHqING3/M9eSi5EdieeNY4+bExbnGuWhkMzdu8x62f8oZjDn7gtun/fmLMi1+EI/RfXDQ8jvmOrTVtO0XWTiPuKNP4rNhtcl76oc2ZVyLThtXEGOc47U8z1gPVqnLLX/i+GJD+kt83jzDFwik/nZXty/L/J/X+VuOSV+k/b2Pw3yT55ifffr08eVAVXiaHBY9cc3SvstYbhvb97O2y5pG9ES757lpz5w6Y0ospsy2qXNV8z053PiKfsgVm08Fo+FV98u4Goxk70L0QHw4ThlfzffMUY5fjhkcr6+9yPjh/Td7P+5wEvMj30+MEK9zXzsEftdPPM6WO3Auax91fAiGkvt4PtQ44p//+Y/P3vC3Guy5/9HAo4FHA48GvksNPAHzuzT7M+hHA48GHg08GvgtGshhKhf/M6nNpJ4LJy7it8m+iwEpZGwFkm3S7YKnx+h+Xq9PKvB1Q8R8w+IUix0phLDQc1ePedbFquiuFkHev/+mKOZiFvXQisenYlgraHLsLiKxIJb7UjxpOmgLKmnzVHBpBQ7KdYUfjov2sq5ctKZuWZhnoZP6zP25NwW1DQ/E5hcZPx/S2Z6hLrygEdxs+vpGTy84ev9ybqthqGFynm+FQ+LVn6lj6iffbwuO0z8LqnmWh9q2zTRND/bzZrfGDbTRNxwwm4B++fjNIQ5zkHmi6WazJ2VxsZ3t0qbGefPd2JAFXI/7xEdbf/Rt4sTFfxdk2Rfl2Iq7o4tW9PZiu+128sGMibHFB1t4jXak/Nl87IUJt7/h037YuDpteSOCMcLFjMRb24htsW/G8m1B0txD/bAf2/GErbkWXIZnIrvfyJbrXOR2HKD+qAP2kbid6+QoLp7y+uYvDWNciNkWs+KnwY03PXjhh7o2r3FhIdf4fLON43KLB8Es/Y98589bDGq4JbdHlizK/fzzz1/U2uRsfLTh3PzCv2Pf7R7rmf22gzItR6A9YuOMPdiwTI2HyG32bdrOsbrxjrmp6Y58ELvah8iJHkP+3jh0w7P7nb/JCy2GWzeRl4vx5i5yHGXnxu3G4R5P0wFlpI2jv/DP9MUNiy2WW4/2MWOUfp/+jAHy8RYj7WNt3JveaI9T+84DzeXUrTHqxdSG88hBe1gej4uyNy4lJmznbBzwvME22rh341Pa3Dg2/swx9Ke2oaXFSL5Zejg5i8/G3tXfxhD15XGYO+/4Hp9pcelkW9cWNpxa901u9mPbTrue55q/G79uPsp7tzhIDF/lyORXxpHG/+lv8JDDxPbZjdebPcONHpNt4etNN+RW44L3G7Psy/kzYzw3yMR++RVl90c9sn3mrT4wZN9ocpJH5voWi4iv6Wc29ZhrGRsZo5j/trg630UXjGPTBnmDNnM8aHxMGdpLIaJH8pvjQ4vFza+3mMl7I3MOSXAuwvE3/4r+TzHUGJln2Mfm/+aaHHzOYZi53mwdWxEbp9jcrhmT1CNzjYab2Jzj5vOsszCO2k8856Xfx/7tnoZBjrHpu/GSx5Y2mj1ZW2Rebj+mL7PO0eYB5gnOL8mxxnj62ObYPNgTPbb42fiMOrAPbfmWnyE+0z9j6daOaxXWD2MWefrUtvtquSZte4opJ/6x7Cc8Ep+nGNviCONa+mh6In5S1/L9HPeGffIe5d7i/RWvNNvbn8MZGxY9jhY7rrBL34z+zLXhI3PQtO0a5nzX6jQZW7iaeTt5nn7idtKf57nEPfuJLLFRe841KvZvfdrXzNP28cjSao+xC+tIHgfzmeZzp+/CjS020c6M9Vv9YMMDbU0ctFhJW3LMjR+od/tjw5tzL2LAh9HcHn2IccfxjP7Pz8SE/dS5hMfF/CLXnDOQv7Y5eLiGOt783jkpc2MfpjJ+W4x3zt7yxIZTx6rogrlw2uKcJdfnX+YStg/tSr1PP8l/mwzmD+YY5C7mfsYzc6yGj5Pfpn/PX9iO1wsdN8xDlsdjbP7qZ6J3z5GdT5kzGQebn3ruk+ebb9BevzU/ab7bZL5qv+Ur1uspltivc29bH2px9yoeRFf0l42XEwMYC6/a/8p1Xw9T0b6MO9RDxhIua7GbcpIPeZiKfsm12YyFMZ+/vN183mONnzu+k1/b+Fq83w5TEeeNq6kD99X0GbzSn+Y52oT5RIvprZ+8SDe5M2v7p8Nl1iljB6/d9bON3z/8+MNLvknZGx9uvHS613j+LYep2vi2fKXlp8zPZgyJNbHtfJfxb3lVdP9P//SPz97wu8T23Pdo4NHAo4FHA9+1Bp6A+V2b/xn8o4FHA48GHg28RQP/9m//9vn9OvOik9cQejXRd2Gm9dcK0Nnc6IJJe96ytCJeK068Fptex+FCxlYU2ibjV3pk4dPyUofWBQs6XozZih+RZSuE77r4uiHjqrjciuGWnQUtynIqSJ7wtOlpK0Jti0osPrZxEg8NmyzK5Trt1MbggtTLc+UwFZ/d2qF8LDq1AtTLvZ9//oqHqRoG7M9bEY348jMsUPv5hsf40+iPC1X0l/nMRTzjp3HMZre02ziD8n6jSxymsm+xHRdauaR9FxAAACAASURBVNiz6du8ccWnHFc+n7g4MtkX5pkNs6+8+IXqf7V5r+HMCz4s2LdFAY/bhd7IR/nNJ/GD3DPP+C2bLRbYTtthqo0n5/uM6YpLmm3cP8eVPre4Rz/J+L3J0bY1n51i6lxrnEK5qPf0ZbmNzQ3/9PPogX5DXRETjtkbD87z1g+L7+mf8pJPWmxp30Uey5H2uQhAG949CNdi0pYPWAbrqumu+aO/a1xFfG+x1HwRrsj3yfXyls07/hAbtI0gjbvu8OxmV3L+tsDWOHHay6ZXbxROm+bGrX1zXzja/N7iMcfuGMdFNvYRTgzXZaGwLTYyXrB9ykJskD+oW+PWOMl1xwrKzf6Zw0fG5jPzfNtk437CjR4XuaPd07DHBT/GKOqjPdfimeUn1zQu2GJS4/jGO+Q649VtbJxxwgyfsayNr72YypjSDskRf9Y9OcA+bbm+3cTw+sulDdvbeOwrjfe276hn6iS4Gtl50DtvtW7xPT7uXDztxgZtHBteGw8wrjacmCOMPfOzeb7her6jz2fjBts2Rj2mlneQG9r9Gw62OME4kPyn6Z16bfrId/GJtMG6RXDbYkfw5rlL7j1tvDxxBXF58quGJ/sk+ZfYtz6It02Xxj7HT+xkc2Fyt/BX4yfyAMc63+etxcEUZWyxizhi/Gv4JR8lXrf6kW3MfsnL5J7EYm7KChbIG9Sz22V7xGls7rjFOf9mZ8c3xxXzDGP1HT7KGOe5jJ05ENv3vMIcYM6Yv+eZ2Yy1cesWnzJObtwib3i+0bhx4732/YmLmoyOM9TFFmO3Go9tTOybN81bWw2Q42k+3OJTs7v9MH4dv+Pcs8VE6o4c67ycvmPOiKzbM9FByw0YFzZfsdycG2xx9BSr2zO0AXkuOifn26+MD+qBfjDPnWKr22WOTh1HVnJr85k7OjAnND043m1+63gXzja3WF/E4DzTDoEzXjVfpu+6v5ZLEM8ND9YdYwQxy/y+xf881/w9MvA5cxPtQ0471aiMVWOQY2/tkEPSf2zS4lfup44a1xD/9CvP4XjAMjkQucO2a7GBuqUOjdGmX8vjWOY4cYpXW9xLPnHlS87frNfGC7knOvNaZuu7+ddpXMbY/N1infHsNokd27FhyDmZsWBu2GxvOTY5yWG0hes11Pl8PsVP87bzF/pke4FAi78bLpqdGN/uxA3ec/IXthuMca5nnrVv5PmMufnOyZ7hRx84iw0bd5301uIC+Zx4bS9isD7YF7mc9iSH5rPxkfu3+clvOcDmOJWxxY4thsTnW2xrtmObxtTmj7YZ7zvxfmRrOdTmE/m+8b/z/PQdrG7rfo3vrGtzR8Op59Fb3Oj+/O1hqhYbPfbpj2Om7Rovh8fnMNX8j37vnI51guArL145+a7zxvnbseyq3kA8M3Z6DTa+nz4YHxp2yUtslzLTnz3vidz8nj7k/skJg735nw9TMabbn+0D5pgTvjY/3vjyhzlM9cMPvzpMxfs51pPOc80+lLbafPLKV1o8NCfbR43Flke3WNH0TNv+8Y//8OwNvzLYc/3RwKOBRwOPBh4NfP45ikcRjwYeDTwaeDTwaODRwA0N/PWvf/20FTU8uT5N+LciHIsgXpy7mgTPs1PQ4KS+FWq/LRp8+Hx/H/ypGOsnrvTCotNbCp1+C1MrGl0VU7fiCAsSkW8rYnC8Tf5mn63gsRWGTxC8Kqa1Z7d+WEzkc60Q1IpufIZynXDN+758fjlQ9a3k1n+utmIev5sxZaOgC3cvtnVHN/x9G6exQJm3oq8xsxU/rzZqpDDMxV0XTBtW6Mvt2aNfvZ5C++aAUQqlowuPOe2HjzZVb5i+iyNzbrivcVMrRnoBgv3any0rxz/9xdcy9sFj/ue3THt8aduL5vl1hMbj9AsuOuSt8fYbtmFbt7cYWofGr4vPzeeu5Kb96EMbFqPz0StjHTdKT5vR+8b7TXexQRtXsxfv3xZsK+dBsVd5wGaDDefRD3WZhVwvxnGDgxdQmlz0h8bFmy2dj8Q+kbVtFtg2adkn2+YJx9yNCzjm4IW4CAavbOT+5u9wNPv2Ygc5OLbgdycOi05HxvF3t92evRPLNj4Ox3sjufnKm3ymvWzqsL4zBh+mI4YbfzCObX7Q4oJtyzG95AcfX395Mf3zlzZHxuGYOew2n4OXbeGVdjS2aLvm3813jbFTrM5YyJXER/zNut38hvwRnTnfoB2cczLXJB/zvqt8hfbceIgycWxtXI5ltsMpdvoadUs9cEwnDnlLjMgGA/tdO4QfDGajujETnNzxoaYv6nWbq256da4QXG1+S5/YbONYMM/wMNX4bg5yMAZFFvu/x9TGcmVX47rFtYaThonmIxwz85GMPXpjbjo6yS8hOp56jNEB9U8cbfHilD/Y1uTekZOHvZrOG/c1bo+uad/cR07e2muYZnxoOPR3W8wh/q6w3/xzswdjrH3pTk635YGOFc4DHA8cA+jv2ahM3xxZkzMFU8zhGU8TQ056SQ42z3lzk/OQtDffN55hvsHYyVhIXds2xDD1lDkhcUq9uR37On2Pc03zGTFofJz4KDbm3Ma5QIuFnFfERuYZ4mnu92Gq5jeO+/bbU/wP1pp/bDGq+TJ9qI0pz0RPtCF9YMt3XOu0bG5v/p64FpynBub4mnEzRjhvOY2NdmxjahgPbrgZO3rxuKxL1sBOeSqvpSbQuCff8ZBEq7OxPX+mzH52431y1FvyPPPl/O14tmEj90Z+63xrx5jZ9G5bb/nvNvbIF85nbuJc6DTmFs/8nbHAuLvxBTne8rS4m7jhGhr1tOXHLd60uMa2ml2cQzj2N4678ne2eQcLvofPN5/M2FkfcExjLOFhqsaDHs+WCzGeRS/OEXxAlz6Ufq540DGM3GvdxheCz8Rz8xavM285cSQxz35TM+V3bUwN8y1+UYfknmnfcY25DLFqn7zCbfN35oonXqYdowO31/QaXyamG08xV0o7G2YalznfMZ84dyOPxuYeP32u+XfkpI+cXsTV7HOl8zZWt3PKra54v2HirkyOgfYN55zWc+5v9RjXObd4Yd9qeQPzgcSLdpiKdqTsxDV9buP8LV9l7Gf7bV5hG9v/LFPjz7fm783Hoy/K08a3jfmEefeXwyV85ipuzPXGl+2lEdNucMV1gBaLjeX8bZ654vamv5NOXu//9WEq25cc3PKixLv0v+dms079Ou8PPvkitPTDnCy1h9Seov/pI8+mv8yxkrc0X8rY7JNcz3UdosXPpqN8Fx2x//nc6hstrhmT1If5t2GHOGC+Qp6zTWm7cBjbaf02bJGnfb3h94ff/firl9He4SPnEs4xjcXW95VvzHXzKG1sDCTOMwY0XW56ix9t+cVzmOqOxZ57Hg08Gng08Gjg0cC7d8/p4wcFjwYeDTwaeDTwaOCmBn766afbh6k4Cd4m7m3SzMJFE6sVV+e7FOE4wW9FtW8LfpMG3EsFWCw9Ff83VbZiKdthsYwFlm1zhotp1mUr1rJdLizMZxY+t+JT9BwbRecuskc2Fqq54NIWea8g6I02V/cTB7yXMrVxtuIqx9Pw6XYaPqj7L7b7fEiHtrt6du5tC7AscqaNbzb/zC/JfYY6i7WnApiLZ/Yn65JFPhcGN58xjlPItT/Qnl7cpRwb7+Qeb/TZFkRo51eW+PbXmqjD9MmNCPNdDis1zqp4wEEYXr/C+lYYtF7sp+EWc0cr6rai+ZXurHPyhsfUZLva9NrG7YUsYpJ9tvGcitkNY208aZcL5ldF5mantlgd34+vByNc8Ji2vNDR+LhxhOXYxkw9bfeYfzcd2I+2mL3FpCtun/a8ecH6a1jYeOSEkcbjxHWeDUZppyvfMB+EH+03Lb7d9efG344VtmOLAVmc2+JabJIxtw0+5N/02Xzq97///W86THXlk+anGac3AHhhhwty3Cw8bXmRj77bFohOcczXZiz2o1MeQT7wImL4g2PNYaosFGbxMP+aS8w3jBPmBfsv/WCL8y12ErvZ4Gf57IuU01iMfwXLXFhMu8Gx8yTnt9w4P89wwbXJQJ/yW4Idw6gvcz99aMNDdJlnW67R4myea7ZtXLXFXvbfuNwc4hwrfhkOsb2GHxpXtjjTfL7hk3ptG2euuMX+ctWH8cX2T9coZzvQ7meJJfJCwwTbbphsMaflOcQRfbjxn/XKeJDP8c1tQ5cPU23xvOVC9oNTLGwcTSzTR7gRMPJbv9aNMUC+oh3Tj+fP5MYt5zLPMs40jJ9yozxrvtpwxO9bX00f3myWe06xsPmIOdm2bDnP1VyIdpjPLTbZRulnk8c8m3bnOcbqjW/aBiKOg+MMRqJj2tPxfrMpufKth6nm/sjDGJDvZq7I9hObW+wijo2NjJM5evScNqkDch8PQm792mbTz/bSFeLe7bXcyPO+4CFyMQZsnO7vzQ3Nl+z38zftdXqGnOhDim63+Z0PUzU/bLxgmcKf9PWmf8rb2jC/RX/EY/NnjjVYts9tbef70V/jELYT7GcOTG6grI1zM/aW8zQuavHjDu7I7Xl5Q/LTYMD9ERv0g3YIhW0wRsxncot5gnLxmsd5+pv+TrtsGHUMMLdusc3xxrZzfmPb829i3v4RPbDWaey0OMP40TBxwh/vbzHe35nDtv7og8Rbk6XFjeYD4ZXIkOcYXxrm4p9ps+XvTQ+MVbwefYdjPZ/NvS22hrvsKw0XxEfzgytbb3k78cvN3m0+aJ5s/t42+tO3+Ixlbnhw7hGdzbOUt8UB6pG4ar59up65L7FLPBCDHp//tv+bL4LHfN9igut1jntv1TGfb89S584DGibMZZxDxm99mCq6jV7tE44R1LnrRvYftkXOMt4a5/Ee2uoK59SL+cKxxtxiG4z+wlvk/HaYg36+8QT5mLZqc9fwQOzT7tnyG2M7tt+41PdbfnNB4zzbnvI3X2yxZb5z3tBwYBtv8fAUc8k7vO/k0+GjEx9vMcrxiHlt9Dt9h4fmMNVgyrzVOMM+6phle22x/mRXX/v48fWb1hZzoYat5pebv+eXqdqBNMZ86iDYyzyR3En+GzniV/Nvm4OyXcaI5L3haOLWtRDPYZw7UUfUA5+zf202dvxyfI5t2Gf4wfHUeZxxTz7JmB2DNs7JfbRNw1/NTX748O79hw9H37CsjSMaB7Q84S1+YVuyX/eXa6Nn28N+Rb50jHYcoM7++Z//eG9D2FsG+dz7aODRwKOBRwOPBv4P1MATMP8PNOozpEcDjwYeDTwa+P9GA1eHqa6KTrzue9vEuRWfWlEkk2EXGraiIQst79/Pr1N9TQdaMcJF3Uzkt+LjqShJy7h43opmLE6xQOBimotHLrhbFy4iZcPsW5DDAtlWqOaiYT6zkNYKs1uRyHptBZSmQ+OoFaQsxzaepucN11vh9IuM5TBVwzzxN22maMyNtvneheaXez7/Qsb7D++/KUJteOIYvUHHxfv0R5+wv2yYavbcisku2hn/bQGjFZy9yawtgv5KrndzQOV9/RUx6jDF1OiIv/zU8GX9x4ataGkd+h4vXM51Fr5dPJ/2Gl82fm1yNjttHMPN49tz6SN6GozPAomx1Pii8a35byu23mnPhVvK6n547YpD6Ote/OXCABdGaNf0Zf1OWzxgNXKQ74n59JPNb7zWxrbxa8aSfiJbfCF6djwjf0RfXkwJjttiyRZPqVtzhxcy6Dvkz7u8ZZ+xDja/4H2nvix/MODvydun2DPX7uYo3gjSZLF/cFPHlocEk8TNltPYp4gDH6a64q/t+qb/fN8Wv7j5gtdnHPPm4/k3B0IZN83FXOQMD5w4zXw891q+6NXtGIvpj3ZqXMRF1WDCz7pt4tH63fBHOeYe6oY+feUvJ87+VXz/7A/k1viIeZQxtS0mR2bzd57L9WnX3NU4+m9/+9vlxmSOdcNPyylor4x9i5MNc1c5hG2UtrdN3c1mlGc+M8fK/dmYM/3N9bx1fK7/4Q9/WA9TbfJdcYFxfYfHW5vEd4tjmxzmiy3eMPY6/m4y0wZ39cD7mK+1uNd8eO7bNtI3vmYf3sAw8ufAFPOGxKT5ji8ouYqhm9/QHxjDqD/rYsMA8x7mX2zXmHOs5Eb6XMvczfOS+LoPB5842v01/uZ421idCzSuiV4jo3lnw8+deGKbUU/hDnOT/YT9MHe9M4+0DtP25jPNRzdfNwZjc+f6iUvRL7Fn39+4gH7dfHyzM2XfDlM1Hpw+OD9xDIhPJw5wTMZks4H5i1xp/w9nN7zlEMwWK9sz4auNG9r34TLLSX8ntsOHv+Uwledctm3zKdqrYWrjiZbD8t60Rb+bWN82V5HX5/Md7jlhZbOd+cj5im3ieYA5cPppOLZfzHNNN23uHBvRV5nH2l/sIy1PitynOMDnrubup/wo9r7KEYiP8DlzdHIk5zjzffrw5lFjzny55T7UOX1k+pk5a/5j7aFx3xYjyaXEgnVOvHGczjPM4xyn5Wq+xVqn+2wcevKnptOmG9oz162X6N4y5X7HstwfXt703/AazG36soysNfnQn/NU+s+pRrDpLvrmYSpyczDEfNr5Cbmu5Sa26cbzzfaROziaMUYWzpV9CMO5QJOxcb9jaMsL3mL7lv8Fc9t8w/x9pV9e9+f5m+tBjqW0K3kgdm9jNSckZ3Rf/J64sP29XuXcgD5pXyHn8Jr1wJxoa8/cn7aDM16PzMkx/Gz0xpyEnEN5WAOavMXjb3KlrcjoGMfrjV/4C2zWm/HWOM3cnf5yr3UV3oqcrMfEH6IH1m3c7sbLxm44N/gOFsNzjo2Mt7RN40Lq1v5hTjHnX/Gw72eeYlxsPDTys8ZjHca+bq/p1rZvfUaXG6+7n3BsbMJ/T7gipmIvxgDGv1znOkD0snE6sXmKRc0f3nr/q02+/jKV2zRfbbi66jfPzWGqjx9/+fIiz/ne3M8+yKu2D3PA9E+eo01oe/LpfJ5rftGI7clcyHHHvEbOJeZbjPB1+539nnxCOaIbYjM4M55Oc7y0GQ6kT9GvNns7b28Y/RXGPm9vst8aexlb8/0mj+W1/9+RLXzuOEebpx/PlewrG08aP8SJ56X/+3//87M3/K7hnvseDTwaeDTwaOC71sATML9r8z+DfzTwaODRwKOBt2jgz3/+8xz/ePnvVPThJJuTf052t+JkJtUptpyKlpHFRbNtTK0I+OHDD+9eD1S9/nenoJGiAe9nn1eFL+ovn/3MVlDaxrbp6WuRbX7+/Yv5vtlc3wpud3CRAlP00BaGWYSi3prtNr2dimsnORsuLMNJ7+zX97lwdLew8007L1XWb0dAezVMpTDJRcRgiIsT08+XN8K9bNB4fTtRW/SxfjkWF/tcYHQxMgXGZpfmf5H9qhB2ao9F4ObH7IOHqVjQDIab/C86/8wRDVMs9nFRpB2maphim7bhlb/T97yRJljhwuqJVzb7NJ5rhVM/n3vaYSpzIAucc42bCTZuPfHsHX+8skX6Ncbn+xw+9TVyYnyHmNw2mjimbJsnct/oJ/Ln3vQ9GPr5559fNpXTdsEBY3Ke5WLxKU4bj/EXykUO28ab/ui7actjzz0ufDffaLInvk37lNNxizzR+P4qJm7c0Pi1+U/TLX0qn6OPhl/jnryW59tGKnMHuTE4bgvR1FnGFDs61lCWpstgpcUCYz229IJ8yyvMX2/BNzmgLfKOHPSr9BXfmwOh4Qu2RexFh9EXNwZsuvA4233mn03/wRPtZV8k1tomfOLZmKXfbfYxHiJ786kN4yc7t7GTq8l/XNjNhgBvBJl7kl/l/sbJGTs30qRNjpm8RDsMj3MutNm58Zrbt+43Xmq+2Ww6911tcDXm529vHAn+/a/HGh43V5EDYpNsvh//YzxqY279N12d+J/xm+35GeJ5y8WajdkOYyfjZ/plTCdvzvWNk+lT5PHTmN+CE+Kgja/FJLbveMx8kRtR42c52DB/B29zX/JKPr/lkZbzZC/yH/XHfjZc+B7ypblu0x3HSV2n7aajbPLc9GysRv4TPjdd3sEROWb68CbUxmd8psUQ889pTJ5Tx1+IzcRF6uLOnPrO+DeeIrfws3FDmXLNOQtzLNqRB22I5a1+N30xR7BtzCfGPjeupr9trjD9xHeDc84p57vxd+clnBdF3ujFOvX14MS8bt7YdOV4mfYbhq/4vvHQZq/YhPLnMNWd+ZNxah1aH46TxEWLKRwL+ZR+6XvSpnWdHMzPnvwiOdpV7Gr22nz4ZL/4n+Owx8L+nH+aUzcdThu0Vzg099O/2D/92Lhv2DMHWS8tBmyx82QH233LESxzdB4+t8977OQmPpPvPS/iWIwnxyNjPFx15fMnrDkn2OI38+zcw7FED/SX+S5j8ny/xad5NmMiFzR/bpzY+HAbT/NJv2io6YYxu2G12Wzu22oLp1hunI887bvomXkb/TN5avqiXwff3JC8yeSxMacyJswDjetbXN9iQOOBK179LYepGrcYB/Q34tg537RFfuC9W+ybMTlHJObI5/Q124Yymuui4zaOXPNhKtqavhxeo/+TA09+TG5tPr5x03zPl5w0HTe/53yt8bnH0tqwnMyJg8fYa/7lvMiHqRz7Ml7PAazvzEtzfztM1WIt5cs42nzDcT/9ee3lDo4YL61P+zRxyhoac44v65Cff54nslknbNtxk7xB7OR710zbOto85/hu/LSY2HzDtjr55dW4zJ/E2IlzyDHmEtrZ7TXdOn5s4zvFcMcG2iQ4MXaJ74ZN1rIcr+bv4DuHqcyvkTfxlrr4LfOhLaadcoLXa5MHfL3L7ZzwdBUzic85SDX/46HjxkWMa9eyf90XQzlP84kZn9fa8wvMuUZ7thhpPJz8ouHyhNVpm9zVcOE6c/jKnBxstdjueJFnyWF8rvkD7bPlBScbfno3//f6X8uVyIHRS7670qGxeeKrTcbtsHmLh81nT9zLPsntntvkvucw1R02eO55NPBo4NHAo4FHA/wpikcbjwYeDTwaeDTwaODRwFEDf/rTnz65YNYm3SmyzETci0Lp4FQ8muezGdUFFAs417dFCcq6LWJ8+PDj+gst2+aOVjBwwfQKSh6/ixKtOHqngEt9xDZsm8VFFhhbYXazFdvLwisXI1oBoxUztzH7+/Z305917kUB46G1u9nNRSgWw+YzNylR702mL3qdXzy68SshxFb63Rb9s1AUe7zc9+njuw8//PBl07cLfCws0U6U/Y59o0/rwvgjBqMr4oi6bpinDvi8x9UK39EbF3RYWHZh86X9l1+m+vDyerFTETzPZvzerMhxtSJldB9dbPgk9uYeFwan7YzJb/KMTTe+ajozDqLzKw7LfdvGr81f6T/02ZM+OK6tuNrG7PHSLo511PvEp//6r//6ZuHdmKIcLf54nMZhcESfNieTt+f5vAFuZOMGWvoJF5Pp18Gf+evEtSNjNq63RV5yMPXHAwJcSDGWuQgX3z3x6xZ7vPBDnTZ8mqOs9w37G56MdXOV5W5+GvzHTo2r6JvmmCx2e6E5eiXezBvkthYL3e/c0xbLnVNlTI7VtHHGYWwE71c81Dj7hOntWosv4VoutNEn8ut6fouj7cuxtLftNw42pk5/t3gTnSdH58Y0biLJGDP++I4XGzMG2tQL6huum+wtFtEG+cyxbXqir3Ac4Rdu7jYftYMIc087mG2sxueCZ+cI9nty6MgZLGx+TV4yL/CZO9gwx1mXjmHN/65sNm0SE46BTQbHbXKIOcZc5g325nXHePMOua6Nje1teYd139q548vMDyinMUD/y+f4KvVlv2H8P/npSX76JPnadp77rDvnS5tOWlxj/EgOlPEQE/QR6+mOj7RYMs/Zb6cfj588uuGMeGO+RJxutp9nOfciXigLY9VVHrP5y5VtzGtXurVNWTfKmCxL43qPx3+bSxrHkV+SB20bU213Yop90X6xk/HvuXvua9ja+jE2mOszXgez5IdcN+7a34xjbpdxh/GaumaumXtaPhH5eJiKuUn6os/br+kHm02sT9/XcER/5lyfPtzyXfI1740MjiP+23GY+qZdrJtmp5NfUidX/HPyq8ZjjC9tPFv8CX83XJFDrHfOzcmTtoXlusNjGzbsY43b49vsp/GA7cT4abwZl6f6wbSb+Bi9RLeWzXy12Si4ucJWu04b0jbEUOM+jtnzE8dEYscxpeUsxFzjUOcEjmXUk8fhv6mTjYPsi5ueuZGeuqRdg6NgKHE34zxxRp6ZNpJn05fDPx6T/aDJ3/ISYjXP5PDNiZ+av7tPykQsnXjG3DD3MobaP1q8H31HPsdfxhRimM8Ye9R5w2HjAs93yZ0eP/XMuNq4wL7V/Jbyxs/a/DvtB5/G7RXXGE+c98dPiGeOO31FvtYXfarFYOcg5rlgjuNsPuBcgLKM3ZgntdzPnLLFN/pD42FyfMOg7Tp/87DXiffY9oxhamgZG2OV8wqOl1izvbb7gnv73SkvJcaJW+sv1xibmi3ts47tLTZHJ8SOZaENrY/mxw3jjdsZG81v9APX2FmHcC6z8SZxQV+cftJ+9LO98MnxPThteLwTp+wbJx5qtt38r/Es9dL4o3Gweazp1v67PXPqf8MyY2mbK7eYwLYal5Jrg32/uHLDKsd2Jy+4iiv3rr//8sLexqvkSmN8i3POdyIHD1NlrBlnbEE70D7UmX2Z47Ru6QPJTeyTidsZH3MMcsFcN9827jLeiGF/bvWjLf5Q31s9xJh17N8wQZ8lDh2rNowYJydO/0aG91/f2XuFP8fUt3DWPV/49q7pj3OHrZZknbeco/FW07lxzrb+1//6p+eHNn6LIZ9nHg08Gng08Gjgu9PAEzC/O5M/A3408Gjg0cCjgd+qgb/85S9f3q3TFoFZ+MoENYWSrRBAWVIgyZusfM2LC1thLAVrFpzaBHq+m1+mmv9FPhcPmgwuhLgYkmfahL+NN8+3f7f7t4LnfN8Ww1oR5aqAzGINC+4eVyvCNb1xQeFOe8apeiBRGAAAIABJREFU7U99NUy7GEYMbovELiaxXeuQ97ZNr8a89fbDhx/e/TCHdPSLaG0s1BcXumkjv0mTRdR3H14PBE07bZGNm5visxzvqYC66bUVxamDXE9/XDDjuKiPFGXnXy6gkGfofw2r088Ji7+y8+cDVSf7GyfRScP5HY45YXvz28ZDG080eU981Xzvyv/Sh4vj5udmr8hi+ZuMXhzdxrYVhj0299EWgYJV4jQY5P20CftvvE6szHUu7m7+x/viG7OwRD5qPmfOmXvMDeav5pMjY96y2cbtRZMUzuewV9qP/Vocif3p75tcG2/Os46J7JOHJRzbTzmHrzmmNKzejWHMXTYubDG9xZzcl40W+dWO5ArenJqNqfOvY8Bpc1Vkzj2JR1lga89ueclpHHymvYG0+b+xsfHZFbZaTGs4Dt5G1yOvD1NNO8RHfHe+n18jmufjj+a3u7iyjzs+0E7ejJy3CDsvyEYT5yCRdXurb4vPW/y4ikN389bG9+Q56nzGO9cs5zbO2I/PkFPCy+bt/G37Ox5kjOYtc2SLk9Rry2cbt9CnNo5q/MxNK41/6U+Ob+Y1293c0/CyxdpNlsalxhPl3PiuxXLr9aTH6MXx5kruPBfdZDNJnnOukvaJ73xn7vWcfosvV/6ZuGHZGhaM+238rc+rfIE+NPeSy7YY0eyae7dx28dO+cxm97RNnb3Fd8M3xDexlbGzTX5nfdj24ffmo1eYzbOtD8Ykc1DeZHzaYGHbXPkT5afO3U6u5ReP/FZl8rj93pzfrrfNhafYmXExF3A/LYbQp61H8kBwl7yjcdl81w5cN55mTkQetH+RrzxPNA/Tn+0n5j3aJzpjLG1xYOO7NpbIGmyT89hO65M8SF4iNjf989lmz/CAx58c/MpXfb3ppPnYKSZQ144xlJfjafzj+BHdEyfRJ5/nvJxzkS32bDHA+Z25llxGfPB783/TR8aTNqxbjzftU5fzedr2YZO0xT7iS9aZczvOF7bc5oQvP7PxQsOSMXfSDe1k/9vmUk2WhjfjsmHiKodosZhxmfaMPhtONvxmLDxMRbu3vjKuYMbzns2uiRc+bNz41bH+LWNKe6d8l/byZ+PgFJOs/w0z5utWZ/KY6f9XsdmxnlgwzxsL5gjaN8/mmXZ4xNzWfJd95P6GfT+7xS3mONHltMfaSbh87qUvvpWPUjfKWmPmR7RPPtN3qCvqnLaMXPZzx4FTzGwx9oRv4oH+fYoV9mnbs8mXcXqOk7Fu3G2fcn6z8Uv4KFy2vSAsuQDbuYrjxCxtZb8kd9gnnbOextHsQhmcuwRHLRe6wx0t52t+YlzO343zmt/SHzM+6t2+QA6747PEk+1JGSnbiSOoU/q68XjKuYxlt+O40LjR/hKZN/zQNzf+bHJtnGEbbfEjfnWywyaz+dnc0fyPccfXHR/CeclB7EsbvzVO3MbQvt+4+dTG+/eve0zi49Z34y36U+MAyhH75DAV8cQ+Y0/nXomnzq9arkg+NNbp06xxTH9bjkh/bVx01zYbn2y8Rd9gjD/JED3xnhZ7mi9uujKvbXnBVb6w4f3d+/dffj7CODr5feOtxovU+1bvOPHaHJaeNjgP3fxji+nkDfsFx5yY6DiQ5//pn/7x2Rt+1+Ge+x4NPBp4NPBo4LvWwBMwv2vzP4N/NPBo4NHAo4G3aOCnn356OUx1Kjxy4jqfObHlpPtUGNgmum3iv7W5FVZcRJyDVO/fvx5ocZGtFT9cZGbBwWPaCrKbzltRZVt04PgodytCnIqHLgxeFZu3QtOpyMExuHC26c/ttcKhiz3WKzc0eJxtMZ6Fw4bbTTfTbzYfc6wNg9Hf/PvjDz+++93nzdZseytYpeDEImVwm4JeKyS99Dn4/jBvyPr6vxRZ20JE20hP2U8YZmGS2NsWAYKJuc4NAB5LxpiF0CyA5vu2oNl8cvrxIhBx7YLj/HrY/F/01XiBdt/GT/1t/mI+O2HBmLZvNo5t/n5l143vzfXkUOIj9xF77d7Gf7Hpphe3uXGwZbWNNw4dOSnDHS6lTN6UMtcat530YV/MvWmHC8E5FEFfu4pLLWYQw+06ude/TEUcsrjOAxtzmGr6aHy1+RdxtPFP+z46T7ttoSltt0Umt3ni9VMcPNl4kzvfX/k672u+R91lk1z04kWMthh9J75nfNmgkkNbWcDgQp3jAv2MerJfhoMzxnaY4wrvjRdtG9uY+OBGktNGi+CbMidW0X8cw8c3uEmtxTXb+yrXoP38OQudwVjkbXnB3GtOo/xsI+3Mv94sQB50/DnZL+2Tk2Obza68HptEnrTDXIJjcExtfugYZP9jrpn+T/zVcgni0/onj5rrKJvjuGPqCVPRofNm8+WJx1rsNP837jI+HI8cL+7otnExcZw+w1nU3ZaL3PHJ6NE+c5K5xZ9pJ/MAc1DLmWI3Hj6lLcNLW35zxakcOw/BuA9j0Lbc9HDybXJpaz/PhlNpv8ZDjU8476cNHavMBa0tYp79894Nbyf9UK7ThrL077d5kzvsU3nGczjHsSbftlHsKib5MFXuP9l48+smJ3FhXs61xEbm4Ke6guPFximbfmmD1k/D4RUe8wxtR5ya2x3DGb/5FmHXIYzfjVNoR47H8jnPolzMJU9cGhnmHvKkudpYJA+mX8Y62iYYmTYc6zfe4li4Wdz3t5i9PduwYTu/Jc5EZ/Y7+hjlNaap03km+ouc5pv87Ryj2Tdtt18g8PPBQHgodtri9Z0x8VnnMMSB+Z164HPhDY6V7TRZ6ffmsvTDw1TNP/OdXyjC+OFcKPM6Y2nDestfGg7beBwHOYbmK/QN6tQ8TJ4O9zdfe6u/WKb2N3nIucAWvzasGId8nhzZ4g1jYvQ6ds8LQJofRUeOp+TqjcOs89Pcwf3k7y3/sH6sR+ucetv8nfki5Wn80fpv+s135kL7OuMW9cbvHbMaFuwv1GN0xANCHhtjCn3BnGc8bHi74jTyI3kn7TGXTFsn3Vuu/O3DVK51OAea64nzjRNajSaY23z3ii/tA8Z088W02XjF/neyEe8lrjy3JAbJt21s5lfzs/GV8abmZD5jbrPxBWMKY0Dub/5BjG3z15Mu7YctrpAv2dad/JHj3uxk/J50bx5pOG96Chc1TNCfTvGg+RK/azhiLcNxIeN2PEqMN16ty8YX5jrqwpgKVtMfsdDGxbg7z254pVwtBjausG4tU8OOx0McbVy6+XHG0vyU/mc5mr4ZizkHDSc0OTdsue8TD9l+zY+uMPyq09fDVKe5jfUQvzLezjz28d2nTx+/eelJdBT7O7dPe/Zxj6thjM/YzuRr5y3EuV+6x2sNJ81elI2fN91tdZQtJzVH0lanPNayMo+xnHdwuOUMp1xh9n28HKj6fJhv00lwcNdvTvnHHZ9If5mjEqf0u9ZP467GMx5rOHbjvj/+8R+eveF3jffc92jg0cCjgUcD37UGnoD5XZv/GfyjgUcDjwYeDbxFA//+7//+iZN5FyZbW1sBJveeiu6e/LfizrbYw3u3AsTr96+/1sMi2baIyMV4y9904X6vZHUbKX5Zh60IY3muCgvpi+Oez/N929TCYmXuacWXq2LPtJPF+A1L7XsXWDf7+lkWYVlgvypq3tEfZdp+merkX3OQ6nc//u6bzcku/qSPFOxGbv6qS+zHgl7zuY8vx6m+bmiJb017/oWnKW6OjVrR/o7/E7fB1PTH4mqwkyLr/DvX+YZIb7qJ/DxMxUXOViC1/jMmLgBRRhZy82wOU+XZtsBGWfPcb+E+49qcQH0Ro9Gni772ZT6Txd7GXeYF+np0tPnQCfPNrxqXpg8X/jf/iLwZk2Uwbpud4xN81vKah9iu4wgxHx7ighkX2+kP1EfjPX8XOwQb4x/UQ3SzFdHzHHk9ujjFHsYL4tLjDh+0w1T0lSscNh01rJ3iSuQkV9BHvDBy5cMbzq7yGmN+8xn6oeNt44bNT6k7ttkwwXu9YbbZgDqaz8Ph87/8qgM3QzjvmL+zmZSHvDzu4NF+2xayrPv295V9bPf4RmJP4hV9xhtqKDN93ZuXqJPob77LpoatXfLAhh9jpPFea4f35Xp8xm9xbvHO/fIQh2MVeffKVpSFcm85O21ATnMc9WbSUwxr4+V3xo4XCbmgd+JX6oX3Mf7mHmOEee+JQ9o4HcdiE+c/8+zVQjL5KO0y3zSnUR5jNXHEujjlOGyvcXnjYcdL67JtcrjKA+gPvPdqTrjZJ7zjOM+8lmNLn+TYvLggXENbttyfePTn9DVt+DAV85ONs+5w2R2f3PBj+7Q4ZpxHxyNbFvwZL81V9jPON82nxn2ut7jncZtbyaeMJbYnx5w4k+/a3In+Fr7kyy7u2uOKI1qMMo7MBdbTVTzndfcXH2o6CC75y0N5eUBw3riZuiFfmPuu+M/8tdmpjZ/8zHyl2dw8kvvb3GKuTX8ZS8O5c4bwhf3AeTht4Wtp0z7Y/DD3Brd8ZosJvCc25bzN/pRrmdeEL6Z95iMtNjDGUPfGOfMK+m/meH77t2MTn9nmxic/bvIY71sMzbNb/KQOgtXgqsV048x8Fjlc1yDeaVf6HsdkuRp2aRfG3GDAODcGzInEXssvjNn4oONwexs826M/R+fOT+m76Sf3zL/zJnG+ZX6LT47FxjLjFnWcz85Dad+Tz1snDSfEJmNm+GLDONvafPXKn4jPlpOSu7a2Wjz0c+Qj48+2SXuJu42/ohv6DXVnG6YP+i3voX2N7+1vj9v9N4zNd60e1nRPPXHOTlnjC+yr6cZ4veIAtmt+oCye65lrKKtx3viPB1Ib727YMU/yPvsU7bnpL9jYxk7fy72MLSe/87XpY/7nX2WPHYnZ3DPXkvO19qgP+p7tdUdO89vGnRvHGpvEuufxjTeaLxPjbQwNDw3z5Oer/CL98L75vHFk+mN8sgz2e3Ld9Ocan3PgJhPboGzWWWTPfCLcxPjPz+bByO4xmAdbDtOecV/zd9b/thhB/cePMubgnj7eZE6/lKnxccNZchy/FKzhIvI0bpq2XS+xPppvkFPJSWnLLynhPS2voNzmX8pIzrPfbHq88i/2F11TJ7Tribei31N/J+xuPtp0fTpMdYdb7VOU/cRrvwWrX3n4h2/2Vmz+Gj4gD5GvjSXHnNfXpr6uHeRaXm4XnMVnnZd57M13jA3PHXJ9/jWvthiUcXJ9gBiaZ4ytxo/2U+rFuV/utT/NfeR+Yp+6sM+YQ1pMJr5pw6v4nXtbPP6Kra/bmRuHvv/hKxac1wcT7Ifxjbri5xYD3+p7uT/+3HB+0tXG1S0/vsoTY59//Me/f/aG/1ZDPs89Gng08Gjg0cB3pYEnYH5X5n4G+2jg0cCjgUcD/xMN5DAVC1wuEmzFnq1o4Ofn75kM803AraiTflIQ8kS/FVxcMJhnPn58lcwFFhd0WICKPClw8N/tu2mfm2ibHVpBshXwWmF4K9Y0vWwF1Blj05s3C3D8b8XTyDOL8emLRZmmOxYd2wKBC6HWTfA0z7J46CIgsZHCCxcK5roLUSwOGy9b4Zjj/fGHH9798OH14AP/1wrLkWXuy2EqFo2MX2P646ePL28nig6i6xRa6U+zYHjnMFXa2Hy4FS25MMUC6Ksvvh6myn9tETJ+NL6UX/AIX3hsjZvaAnkKtrRhZHjBzfvXhddP+OWstuhMDLm422Rp35knLVNwbN2Z2+KjljM4mvu58abxh7k8f7PtxiUn7Edu2qrFhrRr7gnmXCDPfbSvddL6aXzX/I/8EazyjeLTNhcSMs622MB4Zn5rxXBynPVHW/Da9qsD4bHohm+FG1nb4RnqbbMt8RiZuFk7fptNyfFd8mEbO/smdrd7WzxoPrAdaNkWRu7G3I0TNyxGb6c45hjrWJY+bZtgOz7RxrzZM/LkkLD5xvxGvhy7z3PZdBd/sR3SR1scb3JRR/QbYsi6egvvElPGV2TngUD69vTTdEJ+id2CsY2jwyuJa9zsFFtT34lf5ETrpOkunGXsuW3Ggbn3559/frnFvkJec+zwYSrbieNizGvxj3pMO23hNvbY8MHrzu3orxsn03cpJ/0zfBvdhAe5uEc5LDN/Mcvxi9h2nHR8POmbujeGM3ZyCf34yq4ez/zNX3E1r5zktGwjU/JX55VXBzMb3qLP5CbObTgHjM+lnat8cPO/q5hnm1Of5EDOVSIb+SV4o71afKY/3cUM/Wvk4C8bbH7peMhcv/W7fWffId9m/H62YY46My/Ptd///vdfmnFORz+kPb3pxzHLvhVO9TzmhNVpM7bneD13Ij8R3xuP+37m1y2mNvtwfLx+wjx9MPnKad5t/9j6ocyOKYndnhvFzuT5zFEH43/4wx9+NWy3Tf3ONc7dmQcQt/EN69xxxVinMJ7nBkMZa9qKLcgPzCcyJ8j9zEUSm/hm4cjUfIz5gbl85OPcI3GS3NK4b4vbkbfpOG0ah9EZsUI9cuzcYJ2ckH7a5IpdOXbb3X83PCcvjG1iO8Ynxhva+C3cSj1tPst+OP6539xPfrMtY2/H9DzTNvwzxwmnOS5HpsjfxuFrjbc4N25x1zjL2Pk9+/H4qSvyufmEz9E3Ms5wVrDGX5Gi/yVutF//Sx/RKW0yuJ9YmOdaLGjfOT9i/CeGOF5ylGOl+3D+SxsFQ+6TcTxYog+RMyNXm/Ow3bf41+br1D/HTX7acEH5qPNTzE5bcz/zt+AlY2Lb9pHmd3yO3MAY0fRFH20czbHc8Wv6BG3VfIk+RUzkXuqq8UDjFz5jTm3tMv7Tr/m9n3OcsL9wfjT3JmYwTra+Ylf70+a/5iTGOrbf/JxyMQcmz9Nmzs+MpS1mRfbEKOdKnDsmzqcm8z89THWF91yn79q2xBCv0S+Mzaa3jKnZiNzH/mIX15c3XiTHMb/m942bzHvGn2UOdnIf7dRihfmIHNEO6Uwbm57Yd+MExtFcn++sA3O67dz46sR/G9ZavKUso7up3dKXLStjFHOc5El86QZrE8R34s1bxxBb8eCDYwJ5y/y/cTAx37jf1xnHmKtwbsDvmaPaNsxFNgx5TIzPmw6JKWLvxDOO84zt5H1zDzFCjt34yvhi2/b/Ng/L+I2jO/yYvuyH5AXqlPG2+dX1dx9ebqGdm47IJdkn0Z5hfYe4nB8gmv/RJ1NvbfPEPBsdOu62GiH9Of4e+9gniQnbNDrL/Nk86fjt3Ms5BH2N2Gr5A2XhGLke6jkdD17bRzk/pdzM2U8YaTGw+dopVrb7X2R5/3rErvFXk4k8w/yQ8S9yJE9hfLz2hW/voC0cA1ucp49Qv7Q//ZW5FPFNfWU8z2Gqt1rvuf/RwKOBRwOPBr5XDTyHqb5Xyz/jfjTwaODRwKOBN2vgp59+ypz8m5+jb4VMF0LuFBIyic+kmJP/Vmh2AdEFr60APO2+TqqTBrz+2yb1+S6FlRTfvLDJ8bH4yIKrD1NdFUYyfuuOhZytAJ8xngoVadeFEMvvggaLuC5ObHamzH77j+1MuTYdtMLyqRCTMaQ9FoFo+1x3EclYsoxs/65jvfzi0RS7Pr374k9z6Onjx9e3S6UCNj/T/v7lQM8rTuf6y6fP/++1gPra1vzfyxi+EeLTu18+fnzpgz7C4mS+T2Fz/vUihIvltKnbtW/6WftL7nfh0/d99d13737571/effr08WVMrwXeH9696OpFB/MLa/yVtWjktbj4cteLzr728CLj5z8/M8IXfY2too9WQORCCfVinHA8zXe/tVss+TqiLzZ+wcPX/32acX7WQzjtq77H7q/tfH3mwwDu3X//8guQEuR8VcDLNy+6fcXfq40+fcXqyyHA17+nvV/L/trWKy6/fv7ynX4RMHpruGycavxFty0uWO/knOYTbKP5djZxexGZYyN3GRMn3k7fxg7914se3hzBQzBZ/GABPG1z8YAHK5u+qN+TfhIfGCfio1l0yEZM6iF69qJK7uGmxZM9v6G+z394w0Rb4J7+uShyyjnMZ7TZZtu3xgjmB/wcXRJfbczE+HzmBjguMNhf2JZjAHmH47Hvzt/elGDejHxt4Zptx/fdR2IBr8dH4of2QeON9zV8U8Y2JuJgi3lu175LP6HurWvzG2WnnTactRjcFpMt7zexZuLG5wPP5D62bV7m8x6fOc6Y3mzreEv/aHFgux6bOR9sscU+nr/t79Z/7Dt9jE/MIjl/XdQxg8/zV8Cajzddt7jTYok5dNrihqetP/I7D+c0PmiY9WaTDR8cB2ND9J5Dmxv2vYnH9mvcQE5pcwS3adw7LjYdk8c23nYOED9IjDK3tzzEG3QY3+Yz81lzjWVs/rPhh4epGt+ao5u/mAcaJ5m7zW9b/E78bHigXrkhbHzWXNRkZJstx7DMaXOLPU3HxGV0OX54yhGaLry5pnHxpmP7Ju+7ioNtrNQD8WGcNz6hjsjJLZa0MUY3LfejTsN7g4scpmox1T4dvM29jJ3GB+e+5BkeqOUmKvIw4wB15vqMfY/6ILfM9+YHc1821DKvNAbpD+Sj6IT9myvISdv4rH8+c6c2deK1ucYXZvhAD/2Htb3IxBw7ejfPGqPUwUkf8Rf/krcPN7ONyEObOM5s2N1i5YljGUNsP+Zv5gvXWYKVYD/XxzbWJzl6i63m1Cvuythpzy0emV/IR64hm1viz7EhsU39NX61H2VM9IHmK3d8l7w3OsgBrS1+pm/b39xg+/D+XGs1c/vslrtsdrVcjKe0EXVK3yF32YYtPjm/Mf6aD7kd62bTgeOD26YssSvHP/pO/nZ69o5vNV2Y35qNrtp2TLnS+fTJl3Slz80uDaf0400v1D3HFf26tu3+W7sZm+tXjhv0d/tlw3fac1yi7iPfxvGNR4nT6YM5A7nZ9Sf25bjvOJixt+83LHhcW2wylzgHCh9t/ud2necY2+Ty5hsnfmlxwHJNf5wbxgacM1tnuYd69j22X5sXE3eM4Vdcxr4cs3jNOKFMydWaPlrcmvuSz7qu5T4b7j1W6526NAdbxvztPM3PNaxfcSd5Y8MWa0C2VdMFcUh/SX5MHyD+wj1N5qschxzeOKtxTfNZ100cEyN781PnBLHP1UFDxpLI7kMrwU9sseVxjCmMOZvdrOvNP4g16nLTO/2Uscr529Z/k8P8QxuYo+grDaNbzKYtTlhvGN1kNnZ/vSb7ec30y56Tr+vQWaudtl85bPapfF1zbfp/HdsswWYt/HVtOGOOT8amLUckdiK/8xY/P3/PPcH79Oc40PjGcTvreg1nrUayzcM27iNWtnHyhX6nnIU8T1s494ss9IvGIdjI8fLI130dr3sUvnz5eTvI2Dhf5t7XdXqN/vP9L/sGZt8I8ECZiGHLZz+iXpq/h7M4dkq1+Ytt3Hja/h2e3rjffk1O4riMmecw1eZFz/ePBh4NPBp4NPBo4FsNPIepHkQ8Gng08Gjg0cCjgZsa+POf//yyX94FxlPB+rQAnbY8uXXhaxPvqpjVigYsCL0WQHio6vVQi/9rhd2teOhCNAuup6JBK1SNHHxbbysytGICC0O53jZd5BrfuDMLqVmISKHMNk8hY2TmBpOtcLIVsbnxo+Fk2oueI6MXOuY637xELM29Kea6gN2K0C4ge/OMxzd9R668RYoy5/MJvylAsliU4qcLXdE33ybL8fKQ2nzPhQ1uDLQ9uIGAhytyIKPZwQXzLMJT9pMvBUPzb/iEvhP5Mz4WK7/gMgd5Pi8Yxt7xM262jSzExIn2XHCmPo0xF5BdcM39kYH/+vMcSRoGMh8Q9xlfMJNx3qTxl9tGxrHvVmBvfpTiea7RZ1m4/xW+5iDg51NrDdNt8e7EB/QrxgrHJY6hFVfTx7xpOZtRvUhMTqBd6ffxmeCSbbQiO9tsugzftr7NxbEJ8T19zq/HjBzRLRe1rNv0Y11Gz9sCwlynPzEmGovpY9Nn2kp7WQAJtrOB1W+G5YKPsUX5Gt+TH8mtI0O4nW9v5eEg8qlji2OAcWgdkEupJ+J8w+WWAzn2MFaHe7fcjPGAtm++GzuxzebPxBbbyWf6rvMt9kGMzffb2xvJl46F0XfsGXsz1uQ7xinKanw3Tm98zLE5HhAn9j3zMfOFuZYcKLrnv5QjmN/k3/zWMcf9X8Ue5rHOs7Zngwn604Yj68cxoo0rXJprJxs2/rLvGbfEaj5nE/5//Md/rHMN9uUYe8duwb77D+4bTwbnzo+c5zHnyDVjLv6WNs1/V5tNfpUTfV6kzy+ghA8G8z40zLgx/eYQzElvtiPnP/YX56gtZhIHzjt4P9umPzX+43c+FOvYwLGSsxxbGsfE5+Lvjf9bO7lvnhudf8nRVS8gn07/3jhOrqau4qucn2Sc0eOGN/o542DD8tzL+J95c8vj0q7tTQxa/5bFPGo8kSupG+cujp8bF9k3Z1z0q5aLJBdyHuixMW8wBh3rzKf5O+PnnObkD/br4NY4i96bHX2407mD408wMjhvb3123KLNo4fIefLB8NDf/va3lzqD55mnMVIvLVa3WGcbuA37vXnTtsi4Y1P6Ke1wyoMa/ps96Iu037Q9Nmr5kLndPjTXWQNh/m8/vYq50Q1l89gYK+Kn1KmxG46NLInd7dBXy79sz/BW9BucO4a1eW7zZ9vYeM0zmZtmrsXcm/Mv6jh+l3jAMXus3ADP9pgfmZejd+dKtBmf5/yy+clcT41sxjF/50B94mB4ljlG+m/zV8pM/NvfOVf1fcageZtYsL6aDzfMWPbGE1ffXXEEx2W9XLW98Tvx5vm+Mdu4kHFryx+sb+cy9G3GjDzn3MOxJj4XO/OXymZMg0H6y4wrv0rSxnTF+Y7Vxk/TdXiXsZv3UUfxoXw3da7mo+TZ+JplJ99Tzrl/rplHNxvb320b50283mIzZfHnPJsxUXeu/9NfIzt/RZLxI7hhjmHeb3yzyZq2017TJfPHtM37GGOD400f1vkma+5j23f4YbMZMbH5BnHNMTNPnPbp+9HDFmPVHXEmAAAgAElEQVTIs8Gf8xlyInneMYwx0fcxZpv/IzPjeMaa/D3jTW7SOOxK/4mXzrkcu4iRO3xr7iUPEj/ObXhtnon+TuNo3GNdG7PEKu1tbrziZLfj+2OTlueZW5mbRA7ypWUjBum79udmW/ZFDm25dsO681n7PPk/OghvtRyS/tp8gfojX2z6pTycg5IzGceaHW3LJhe5fWTkXoCGwYZj68N+nH5tp+2X/IwFj4M1LcYk8z/93Pxn/LC2YX4wj5/+tp3tI4zJuTeHubd4b537PnMdfY82z7iiv/gm+Td+QX2lvzbPaDwbedkPY1uzGX0+fNb2LMx90SEP9kfeNtdy/GTcIQbJ1cRAeJz7OIy19rf5zhzasBH9//L58NspvuR5+pe5jnGDWMizrrHSt4i7LfbnnmmHeUnLa53rWP7GLclJY0M+Qx7lOI0B82Trt43b2H4OUzULPd89Gng08Gjg0cCjgV9r4DlM9aDi0cCjgUcDjwYeDdzUAA9TZWLbJr6c2LJIuE2MU4BgIcKTZU6k/TntsphDuTiJzuT5q4yvB6o8DhdBmopOY6dMLA6x+NKKuyyszL1eCG9yUH/zObpjsWg7TJUCV4pJOUw1z841byaP7tnHCT62bcY/37dNHy5iusBi/TR9Rq8sfrM46YJzrrFAzGJgdGTZUniff6O3yHOyU8NrxuViWLATvfM+9sECrrHX2qQd7BMZezarsp9WQPMGR+vXcqbvVjDnQkkwNu21ovlLEv/5V704fi+MsIhOTFz5kuX22Kk369xc13BN/3/5/OWnyL7+Up79524x/orSZyw5TNUWHoM76pXcYr/j3+775e1Y717flEb/oC/T9xqvBv/2r+1e6t8FUy8AzGGq8F2LFdE57Z9NduP32aDiYn9057jWOMz90t/JxY2r0i/bzeJXfNlFbtuB+N24kvGVfXF8V4XwEw83WTO2GY8XXoi5bREobbqQPnKY17nglNiX5xKvyC28lvao15ZD2PaRgfYm1pufmZdsF/sK8Wtesj2Ig/nc+JiyGtuRhXhr3GA+jH4pT5PNORMXd8wN1BNxGUx5c2zuJx8ylpmLt/Y5NtuK+m8xwfixbSmbMUfONvfQru53k4M4+p/GHdvNnMyxUEcnHDW5LedmC/sYcdxwdMV3DbfOu+JPE29mg/z2H3VDbm9+bn82vpyL0Q+arpz3sk8vPpP/zN2MlZY7MlGnjP/GapMh/MxNHp53TjsbPzRc0L8jo+Pytmi74WnjMGOs4af5SPpp8lkG9tHwm+vOw8MdjI/0X8cw8nt43HGNfsxYHdywfWK0YWWLoS3GW4fRUZtP8FrkT54X+d1340XLz3hpf20+aB6nXW1310k2+eyPaSc5T56zbcLL4aHNb5pNbDtzzxUmWXu4ikVpu/36ZvTZ7GCcnmQiRkdv09d2mGqLZ6NH8gx9p/Hc3EsMOjehXSO7Y6bxQ37lZ/q97dx8nrJvcYgxbpvPO0bZ1sQm26A9aNumo8Re+hv5wjFq4sZ8x8NUjo0cs+evHJPbbrokT+X+jc/SL30yGKc/N343vo1FxyVjhfzT7Jm5KjnMODG/cY5hW/MXZRgrUr9g7SljcU7g2JP+N/wwxs7n+CxtFP9udm7zh2kjnJFn5yBL2uQLkowF8ib9ybEjffh5c0R8gW1tn7e4HK6grmhX4oCcd6dP+hV59IonGr/f7c86zvgc/9JH+GHbSN/icOxFndqGDU8t5npcV7GUOIttcuCBPJMNk1c84P55YLFxRmvPvLhxKPuib8U3qR/GQHJJOKHdm/uMAfvxCUu2Le361lhgXTX7h/84XtYzaAPibTtMRfy0GgNtRf/cZE1s4rwwOmk5i/2Aut74zziLb1q+5ivm/rs8Yaw0OVt/waq5zZiPbjwvMve1OM5aQdNF0/HGRbzXOZc5f/523jHPtAMYJztvNpi2iRnyvP0ssv6WfjzXpw7THmNrbHp1mIrcwDGyLcrbYgLHTJ+7ig3OBVo8b/7CuJe4Hjs3zM41xoD0Q71Z7rnHcxX3Fdlim/nXhwP8zKY/999i5rRFrCWnCidS3i1/5By6YajxGdf5zZkbljfb01+Jm8h+OjS4+aB5ouEq+s29GYe5yLzduNj9bYdsPSeg7tl/uDGybLG92ablhhvHmyc2P3pLvDndawww52E8mO+93kGdnH5N3pxneegz4Yh55jQnjh0iU3LSTebg4TQntt+GX3wAKPJz3pl4lcNU1uvV3w3jjR+in1kJz3q/uZ99GXvhOscOxhjmCuRY+12zo/mKGGkxnjwfm1Pm9tkxkHZo/nfiUMeuqzzS3Jy20+8f//gPz97wu+T03Pdo4NHAo4FHA9+1Bp6A+V2b/xn8o4FHA48GHg28RQM+TDXPcuLuQtVMbDkZ58TXRdZTUbzd6++mbU+UXVRwEeW1IPH6y1TbJP4t+mkFlTZmy5W+Xdx1YXeTxYWVtMdi1rbBIHrjYSov5NiutPuVTFvBep5L8X0+p/9mQy7Gu1i5La56USVybMUdypkCVNuEwUJXCnAjO9/42XBgG0XvLo5ZvnZ9K9ZbF7aNfXXDXdrJW0ubjamH3E/buJBIPyB+MpZgjnaivC58viyqfPjh5dftOQ4XyVNgbQVhFzGvsNy4zrzFcdP/Mub00YqkL9fmF5w+z06uFlHo5/SlO5wV7BL3lo1+H726mH2LNz+9DmnT31asb+PP4gTHSBmab7j98GrG4sNUbHvDYzZRTvGdi3vUjxfgovNp/4SN6D19c6GBfBA5vTiW+3Nv44W3FK2v7LZiGYps8docwfGaI8yDtj/5iPrbcOvFB2N92vNBZi5GeXFu8+uGJceHJnvjbvZBziO3tjgTXeZAdRY9jAvaOZ95UJD2Mm8YI1fy236R6YrzrGfnA8TNhi9vTuYzxuBcY4yy7ZrdaU+Pp42P94ebjAkusEcG+t1md/ud27WOoos7MeQt95AXN1mbbcNlG99T3uYTHq/9sY2hPUO8kztO7aUdbm7IgqQ5mz5MjHlDErmtfSaWm26u7Ms8zP5Ovgg3Jje3/258wPhtndo3zEceb2RocS46bxt8Nr6NPMEqF+fJC3fzlY3LjDneZ39t1yjXFveMg1Nc2OycGLjxKHOj8OR8Nzp3fGS+4xyJ+Qqxb35rPjL9pa8mZ/oN7tJmmyfQxuFh/vIZMW4MNKw6VtyNBcHzHZtRR/SPzZfIRfOs513Mn73JYduI4Bgc3cUu4bzNPpT1yueJAcfNuZbNwoyjvG/TC3VHzNBXNx73W8UZHxyTMr4rbqDt4y+0Vfx746iN55vOqFP7ov3FtorfE7N38gLyQYsVxlTGk42rxhLHwLjSMOe42O5J3EjOPPe0zerBDWtF5N4TP5vbzf3kUHMfdUa/NEed+IF6ss34XMOM6wCc6yZubG2y3/Y5mMphj/SfeTavs9/oz7kmbUMfpnxNF+mX+f/GH/Rr4488SE7ly2zya0DJpyIbsdmwxPvyrGsLthXl87Xmu5uvZSyJwebQPMcc8Q43bHzUeKLZ8C198F7HCdrKtZvwpDfSO2Y3XLU42vzbsce+vOG3xdPIQR/yYapwRw6Kbf5rnc1zPMTsGL7hNve5TnbHzsS95TSnJBcgLxOrLRYnnuU+24cxpMWTU5x039H7hkXrL/3xsLl16LbIofHX6IWx2/j1OJsemi3Ih1udKc95Xnnlv42D7QtXcjedXvVrLGz2au20HIP8GXmZ6804tzjc8Ms+aMdNnjvjpW0pD2Ptxi1eczzp7yRL+m3js5+duPVqvBtPGW/8+0783Pil6YP3tufuYM5tbDjacovMM8gPkdW+7Ll8a3PLmaZNzteu4kTkiXz28RZrnZe1GHqyz2A4/EyeTjvBW9ogVq/wxuucQzp+neRrGGr5GmW/wmzD4FXu6RiQmOJctMXFJu+0R93+1sNU6Y85wFW8bfGMWGO8JA+f+O2Kl1o82vy/5Sa2WeYc1KH9JvfMszP/iI5O84UtztrPHH/oL/mce055drM7dcV+IkPkn39Te4rctAOxGf9jfrzhwN9TBuKt5SBf7sU6f+vHPNXGfOK79O2YSYwyLsTfaJvRD2vsrf4U2S3LKW8xL7baie8hv17lMy3+UR8nfT+Hqd4StZ57Hw08Gng08Gjge9bAc5jqe7b+M/ZHA48GHg08GniTBv7yl7+8/rQI/stknZN9Luy0TYPbZNfteuKfv7eJtd9k3Cb0LlR++vQ1FWgFLcrEQgmLDu0eFhk4Dk7qm+48xlb8bf25qOQ+uTGDRbXIk8NMeTNlxspiHHUX2e+8mZP9sQ1u3Glvycw4uRjPQmIKXyyApSDoTainIq4LQSnCudhmfMzf1BvvdyG0FdxaAZ34sJ1T/CLOXbRsuDuN3YVZtpexNTkapvPd6KEVjy2HC30scrP4TZ9gwffHH3785jDV3MfFHhcgI5d9t/GJ/c5FUvtp7ObFpU330ek3/cw5qg/zS3lfOYkFz63A6oLxHVKnfht3uKiae9pCTOPNb8bwopyvh6k2TqFOGq7tUx5n/HErPPP+jGPuvVrQsw2ysWb8I28yI5c13U3f8afGBZaZvuSYEZyTH63TqxhhvIYHwmEt1nFc8VXHsFMMbb7QsLr5jP00dnGf5vPpo8U/xzjzBzdQ5Vr4hfjZxrXJtXGnuZu6YVvmTT7XsBVb//zzzy+3xnb81xhLHzlMFb4wBppPXnHExhft7daRa+O04N45TWxnX5z7chCSsSIyR388nBrfaHGi8fgWX2x3P9tiSPrM+JhjEINb3DOmWmyxDYkv6r9x1J1YE/8zdpo+ms94DM0XIrPjxilmbD7lMZlP8vdJVuut6e4UNyP3/1uHqU7cu8X62I0YdMzxYr3jRtORbbXFwzy74S6cTv9MW5GLv/hgDmvPzfNcQG585w1FJ94++R8xYr+0bzS9Nt2SH6LnjJNtMnZav8Q3OabFGcvlZ/OMeYvfR5aTruyrHAvH2exF3ZrnHV8SE4N95g0ZW9tUwA0ckcc4OXER/cr2Mv9Y5uB686MW26nrZhvnBtRbw6Z1nPg7/04szZuPN6y1ONN8wtxsjph8fJ6jPZqf+TnG9s2/GRfn/hlXDtulRtF0SXtunL9h48TN5DNy2Z3NKZscbR4z+qNO7PNbPYL6ShvxHV7z58YzseFbD1OlrcYfLUbnvnnBxozTv0y12Sl6Iz6bju07J04l9zaub7xnXrVfur87WLfPkU8yHvLFyMVDaBsne67pehvj8PTjOl9rN7xtvzlxoMdAzBCbTVe2AbmafsJNuZFxdBR/CG81mzb/MA43XTR9xBfn361+ax0YA44PxGebV224b9gihulX4btWWySuf0tfjgcZQ3IT5wGRy2sOzf6My+bEptcmv7ngFEfYX3Cf77g5lXNkxg/i1vJt/TLuRlfOHRljmfNt+Y3j7cZDTYdXbW6c5JhAW7jNzVeb/a54YvNnysNxxhesU/7tscRnyYWtFnvySfuZZTJvnOwQPcXXGDes99Pf9qkTfu+M7XTPVZ62+UuL37QHbUJfpD6bXA039n/biFzXuOKKWygT817W4By7jcu32CFc0eS2relnb+njFDM2m9NmJ9u05+l3fJb3XvV7Bw8br1CX9h/asfkWdU6s0E4N741b+SK6XG/jjhyjN/IF+WjDcvzJObpjfjDAdvLLqOnzNLdqemm+1Oztmvldf2n3tRyjcf82/sa1DWttbMaDbcm/jcGNpyJ77ML8L1h1fuS4k3jJmHNlm2184TzLtXER9bn1ye/z2bU8+g/HRznoJ84RnJentjzfz3w39zPXNRau4p/lMkeSn31v+mVOHX4YGe0j9FfHT47daznkjHymLjbO3GI75wrG8GYzvjTVftiw4L7p9/Ypt5exBSeu5RAz0fHcM3rLmjV51xxI/HG8/ryNgfnEVcwmN5tvG/cQY+SAzU7PYaorCzzXHw08Gng08Gjg0cCrBp7DVA8SHg08Gng08Gjg0cBNDfz1r399OUzVJu8scHECuxUJ3Q7bdFH0ahKeSftWoG4FjRQUfvnl05e3vzU1tKLFdgjGxYNW0Ms9V0V/F0m3Ipzvm7/T9lZs2AqN81yKk3m2LVyzDxZqor+t0Bebs0CWAkc2OHtxv40l/fgwVeRKUc7PtiJZCu28xo0PTQ/Ua/pqGy22wmPk9wK9/cr6JM6t44YPFrlcoLtTSKceLYvHG13Hxpan4blxAwvIjVOCl/k3v0xFv29yRVcpyMa+9oPgxz6avxtH2WYcE2U5FUy/4Z3Pb6y68v9NvxuVN+zTpvm84chcYq7bOPpFxy8Trq8bHLeiJ3UU7N4dD33Dfn/aBDX2ygYTYrjphriIb+SwCYv9bYNCcLthr+kv+GSxO/dtG5Ya/tm2McmNL+QLPtOwFtnmPm+a2WwWbjhhZ8Of7UE8nuJudMdDCVko8KKsY0FbVOK43a9lv+LAK5/b9JR2qQPzBW0QXmsHjM1pth115MUIxyDGtatNeg3vXjw8xahgKb5m3Dt2EdvO3+hfuc9+YrtbfsfXDa/0gQ0/V7G88VAwTQ67wp8x41hG/fMz7XTydV5jXHyLLlvMpd9cceMpB+OYLJ/9x7mC7bjpocX9+c4Lkm4vcm/59xafiA22eZe3HHfJNc4ByAdNP5bFdvMzW45CXqYM5mfHrLnXb8ynnd0udW4/Mtc1vm1+Gxvwfo4h+YDxtuGh5Sjso/lwmxcnJpxiO+3L+xrv+3qTM30232rxoHGl202bnkucNji0+El/mmfJK/nMGOL4EF0xF8pc+oobjFvnjw1DfsZjateN6aajlrvSj+/Mc+OXibOTX+fNx5TB/m/bMs6cuCHybf7e9N9w9FY+Gvm4aZTPp/38S75vPtfy9mAp7RpPW45D/DrHIAc3n+Ozd3x+7uGGw4wjsntunpf1kLsZI1ufwX/joxN/5bltTGyX/j7f59eKY9+R95T3mNtOeQdtQnyQX+hzG5de3RO8BD/+lb0tZm+YMV7IObF75sE+kMxYS7m2vtpm7NT7WuxiftM45kpXxEqLoS3GEreNN2PPuY/z/uB4fvl97slhU44r7RHfxnrjNerhytfnessvNzvT3g2rjqFp/xSbtthIe9h2jvXs99Te6Zp1G19v+UXGHg5zbmcbMN/LuMwBHoPbMEdaB87JtlyLMYTxg/7Znj3FkWkzLyRiPSk4Z9v0I3Mf9dTic7Pfxo3UXz6T443lpm/jdstXTvxMvdGnr3KNKw6+6nOLP8ai9cCY2GQg1htPNL4yn6ZdY3a+314eQtzQh04cR5/ZuPKtfGG9Nk7eeHrTNcfAZ9nXZs/Wl/nI7Z98a5P9hP1c85zoqnbxVt1btqaTjO1OrHT/LXbyns3WzWb2E/vAST6Pyz676a35JucQLfY07CVGbP5jnmbsavpvPpO2r+aTp5hAPWxzWWK92dfyzj1sK3Mb47/xzqaXk09d4ath9Aq3zW6tXhEe3vyq+TyfOXHPJvcWC9zW/D3YbdxCXiFWT7zmWGaf2vjV45i+mcsbd9MO5TDOm22271pNwDHEMZR4btjPOJmnTT/8ZVzWsBqnUAbq5yrubFjPGGJzv5yFBy7fGgM2v212Dd7uxiXb9sRzzF9e7nv/8n7Rl/+M25PPc12t2aa1tx2mot6j+9h+MMHDVHOd3GgZXRu5E9/sg40DNl3EN5qvWdfG18m+//APf/fsDb/rAM99jwYeDTwaeDTwXWvgCZjftfmfwT8aeDTwaODRwFs08NNPP305TOWi2LbAeVVwa0WsTORZAGM7rc35LoWGVljlOHn9l18+vvv48Vc/uPXlwBgLWpF1Cqx5q2gKDCxisNjEYh8X0+4WUO4U+VzEara4U4RqhScW1qJDFv+2N3M2vUXOWXjlW2anj9lYwLcAt0KLi47RfQ5DtOJQKz62ghP7y5j8E/Ms0qR4RF03W1Fm26A929rIuCg3i8yxixevuGmF1658ibpIkc16jG64UWnrI3rjv2yXbfMtUi6ac5zzzIf3H14O6njDlvWVfrnRx0XoE5/ZTsEdN1zQNt5YY7xthcYvLPR5dsJxbIXTaTuFcXLchiPzvce9xQNjgtx8euZFVy8Hqr4uMjQumvvMiVeb19Ivx8DFePvriVPuxkH7Mzd4cYHCshHvxl7rm/y5bSxLO1eLS9S341Vknj640eaEC8ZP88Nb9RgbbTzZeM480uICY8GMMW9Kn2ezea3xO+XP2OxXDZdX8bxhtcWhhpumU45v0/nKM59eD5AbF+S1fM59+dcxJveRq/I2uxPXtGvRq/tsvGZfZv/UaxujNxiEQxmHcgjjhGfL0OxJX/c4bB/2f+VH9LsZD33X/nCyg+Vrfk97xH9afDnJ3Hj5LbhteqRctGlb4G48Q3tteRzjbtNV08Nm1+Bs+mKec2XrhrM803ycvk3+tKy8j9i7Y1tjYuRpG2MaL5JD6LcnXWZOyPZiM9rOY88mgS2+NG5xDDAnm2tOtuCz5MpgIZt1WnygPq5sYmySrxuvbLEhfnKH9+gb7f5TH9bL1h/72OKCsUhdbIv8lG3Dfot55BbG4E3fJ7s1/bS5e/MRfnfSs32cf3Pe3Py04XzDPu1HvwzX8VcnjUfyG681PnGM9dj5YoRNl+YC6/eEa/Y38iU3j9+0HCbXpt3Gm+EF6ohzCXK42+cYoy/WJjYuO/nbCQvG3dw7HEZum89tLpS6TzbpJA5Epy23NB/Rdqcx0Ib5VTTjgfiadiPzfM5hqvnOuctdvjenN85Jn8RA45Uth6M+2viSF86/88u0rUZKjrobF3wfa03UpWsTlId6zDMNCyMf602bvOSRFtetq3AJ7eS6pcfZeNf+Ql8I9uIj6WvsMPZIe8xTmv+d7JI2Wz3qDla3mG9fM/fZf6zH6Nd+fcotbLdtTtj0sdn/Tn/OSZk3mLPtn+T3Fqtpz2CDcew0lhZvyVPOo055AXF56t85S5OP39E/6cfmI8dVxvoWV5oP25YbtmyH1Kmtu9zn+zMO+kaTv8Wj7T7jwPfdwemVLbY4scVRxyj6kOVtunB+0fRxitnGZFtPon9ZBuujxdiNO43zO/q/0qNjivW7YfqEo3lmq4Vf4b/FSsfajf/b98bHZpu36OGu3u/eR9+9+0zGYd43vt1ei9UtBpjfTjHRuLwT18wl+dtrqs4RNnuGLzPejXccBxhXHJtOMcf3cjwef5vXtbWLtm7C+Js+maOSj+bzxkdXuKI/X8X3YO/EZcRE462rmE380TebLunT0QdxnmeMfcZS46bFulOscD2WuSZ9Z6sRXNnH/HQ3FmQ+aB1tz2eMXE9wjLIe8rdr+sZHy13IffZNYoDz8+mHh6maXTffbX7K79IWc72m+zxD/ZKTzUdbbGqYMuc1Tm8x8Q6GruLfZoNZ6/80/6d1OPIgxz/6mXtnn0zj3MbjaWs7TMVYZ58O9vyyoM3fWp6x6e+tXNDa2eaevNd8tMVq6vzv/u7/evaG3wX+c9+jgUcDjwYeDXzXGngC5ndt/mfwjwYeDTwaeDTwFg385S9/ednvz4VzFlk4IXdRwP2cilfTPjeWuPiyFeHm+1bQa8Wb10JCNre8SncqUrAAkF9R8uaVVjiKruYaN861AmuKJ9RVG6sLBnyu6fVOX60oln5i17YAwCJZ9EEbNPnzdmIW0KLT9OHijP9u7boQPvfkkMBW6G1FPh6mig48zhSiXPRt/mRcGGeW4WTPFP0yVm42aBsCYhNu+mo423gg/WWc0aN/XWyepy62wi/1Sb3Ed7nJmHphITgyvfv06eX1TrmPG3Xmftsm3833LkSzGMmxRMY8Q4y3hTcW7FqB0QU9++svH3959/Ezj8VOrWhujmh+0zj4qugfOzQ82AbG9cZLc+htDlRt96fdppvGXS7G+vmGPReB2ddms1NsjL4ZC9smF3No9LvFqdxPeX/LYSpj2FhKP3zzumWav82zDYtv3SwVfROL6athgLowfhu3ehxZoKHN+ItiDZeUh7lB2vbmBrfR/KxheYsXV/kSMX/i7uaTjXfnPvMnOdTPkFuo72nj/8/DVI7PbbzmyhZvHSuuDtoxhtKuxu+2kEff8hiC96Zzx5TEQi68RraGN39HPiJHbDrb7jlx5Vxrb5z2M0026nnj8C/5ABpkrOLn+LJ5zZhoMYaynHR1wmRkfcthqqv2rEfmavFr68BtXsVZ66vJtMW0jRvN/9aveTcL6pQlbbcNHtM+/fjEtRz/pqu3co25aNr1IjDfNLpxV4t5bSzmBs7b7vAZOf2q/eYLGwecsGU/Ilbog/ls29Of6cPM0xuOrmoVDWOU1fzQsHEV7zd+NhYbLlp+seG76WzutW/csRPnm451xAT7DO4bh1CPtv22cWPj7nCdOb5h9cRJjZc2vmPeYHm96WvaME8xn2TcT87K+Ex+TRxpG8u2eSn9wFhpeQXxYH+ijtvcmDl32kndZ/6l/jd80m7N/ze+4VhYS4yuotNmr9jHtvAc58r/Goaoz3xOrpz++HKOk704dsfAXHM+3zbWbuM4+ermX47/mQ83H2k80g7cewwet317w0R7ruUMxHnLG7dYzNhDPSTP48u3RhYfpsp9rE2d4oevtZyl4W3j+IaDE88yl5nPjAXke/PsHfsYv47xLT5S/rfWI8jLLW9wLAvmLMfJBry3HSw+jSn6ZAxy/kLM5XP8j3nLpn9zffOX03cn/FzZvPnZhu/EvTtt5p5pPzGHNbottrZYf/JFchCxx5jV/IA2cz3panyW8Y58jqHsY7MBeY365JhbrDhxB9thv+GRrR9/3+wUrrjST/PVuzq3nJsc5LFTnG26cv6w4YOxNWM3F3hczr0cuxpfGF+N++7o7ypvutPG1T2MRVf3XvmAOa/pYePujNX/3pWvPbeNZ+sr66otPtiHGw4a57e8YmvLWNqwx/soa/N5Yz7320fM9dOW88nI4/rvHZxe3bNx4Hhzvs8AACAASURBVAkXJ7w2ruSvJFkec3e7bl02buZz1teWA4UjT3nNhqPwGHNhjr3Nea/iX9Nrk+2KL96Sf1BvbV0749xw4pr+1RgY+5pd6B+sDY6cOexlbnIOw7yzcUrzCbaZ67Hh/M15OHPW+OsV523XzWdXsrUczfHhyj9P8cK8xgNVbpccwVrEdpiq8XS+c07a+NXYSZ+Zk49uWm0iOiNO7uiI/tx4gD5h/wguzKOMQVeY8L1p6+///v9+9oZfkeBz/dHAo4FHA48GHg287KJ+/ns08Gjg0cCjgUcDjwZuaeBPf/rTpxQ/WOhhEcKLfNuGmFMhMn1EqK2Q375vhYJWJPl63+uhqhQTtqIc5U3BJzpwwYlFHBZC+OsYbeLv4gALl1cFCj7bip8uXkzbLs6mjybHVkRjwTNj9WaeFCCjFxa0p89svMnGftowOjCO0maejezZPJPF0xSbidcUellAij2mXb+91wVGY78toBrfbIMFKBehNjvSF1xkJnabjqdNb6ShfJaB+KWejWviP9e4YYmY/VUhEb+Okj6aP8UutP8XmX75+O7Tx48v3aT99ktBxLWLf1dykTvCS8anuYM2IMaMI3JAMDmHqX5ZDnttnOkxWe/2a3OJsUleIO7m+2zA9EYk8yZx7MNUW3HXRVPjso3LHGauTxuNP2Kb5r9b7El/iQF8u78XAij/aRGicTsxloJ241pijz5APdBvbdvIzEU5x6ZmW8Y1tn+VSNgHHKvoL+bClkswtlBO+zUPpLUFVS8qzj3EI9s2TxFHc9/mp4439kvr2bp0u80/WtzZbGK7UWfEuf3SnGiOjk2usGB/Tt7QsGtdeZzNfg3r9oW068X0LH5OG+QH+4Z5wvjOmJrtbG/GjcQDcwpjnX3F/nLF86dYuOHoCqMnrNk/ea8xZl8xNsl75nzH1Y3P2GfTHb/bOLrpeIsdxPCJI9imsXfHp4IZj2mL6yd5m0/aFxtPmddpo/A479k+m6M2nIRz4seO+xy7ZTvNWds4Go833TbOIo7Jkyc8nGJk8ynqOliYN886ppl/rzC+ccJbeMf8lT6Ds8hrnm5zSnKteYkYI2ZyoMP9nLhys7d5psWkKy5oHNj8a7Pzps8tZrO/7W3JTaYZG3Uan2mxkbaKfM1vzYfOKzZOoD3cbuKm9WX/dJzeOO2KpzecOgeKTrg5hdiPfvPd5geRJ/JT/66rRE/Ukf3EMY424L3MvS3D3Ed8TL+cV6SdzM29sczxu2GdfZ5irq+lHkRdMDY4vnlem7E0PPHZFgNPsTrtDR5y0MbzEvJLa4t2dQzLs5yf+kC7Mdf8nn5yiunEUXQeH2j9Ngx5jpx2XG/bZGrxzHinToNR5/7mOnLKFgPNA2xjruWlTsH+/D0b4yIPfz3tlEu0eBL/8yHFzZ7kz6u+WhyJzI4H5NDkGuTBKy5tPnSahzv2pX3PBU9+SL4dWV3TbHGijcM8Sju5jcYbsaFjIrmKOHSbLQfj3HHjT/t0cNv85u53xJTbb/jdYnPzKcfVU1xgfB3fCC42Pjrh0zGKPBL551/+CsCGgdiazzlnusKsx91w2vhwa5eytBzAumm62vBxB6ub/1DPrf2Gp40jrY+38tGdeG7OjT+1+nPGQ77ach/Xke48e4fbE5uMxRbniIvGNye80ZevsN3iFnGw2Xzjmrv9tTFbFmNwiw/G84Y1x9eN/+f5q1pQ8yG+RJE23sZqbtpyiJM9zZXEIfVlPJ3ku+IBPsuY7nkUc8o8w3s8rq1mssU4Y/NkX2Oa2Gr5gPOdkduHqTYfOMVYy2jfbvZLHDZfhe9GVsbqE1/Yh6Lz4J1tpt30G1513S/30Z82XmnccsX11Jk5oeHYOZ9tTXk5NuYF1KFj9ImHmm/YRy2fuSS2pK8wVz714bhAXMy11AVoW/IQx3bF0RtP/D/sve2yHcltbUuyLb3KCR99+Jz3fwGHIyS37IexLYvkDezNSQ6OnsiqTfne+6NLig6uXZWViQQmJpDIyrXu6MCYMQZOHG5/bfb8Tob377++hdw4ovngtPMXjtyJbZt/2zc4v3xmbuLDVK3mYF9oOmxxqvFmw3iLj+SHho8TfqyD3/3uH593w++A6mnzaODRwKOBRwO/eg08AfNXD4FHAY8GHg08Gng0cFcD//zP//yLw1SzeM1itb2IwI1wF1Wuxt2KF1uRgwWYPMuinzdZp81PP/3Duw8fXr8pd/7XNjauimUcywt3Fmz9LeSenwuelGcrUrSiLsfMc60gmsITN76jW26UpzDUipu+5jnwpavoxi/9pCjMgih1M8+xkJN+8q2+LDD524/zEgMLfyzcUK/BcubEAiM3MqzLdm8rGLXCGQtvsUn+jUxs0wp3rQ/OmQf5WmHR/VNHJ792X9v8WjsXy1IUa4VdbkZ+Lex+OUwVfXCjJL5j22RM+w15LLq48vtW7OMzLISf9EKbf/r86Re/TMX7jTMbNxh/p0Jw48VWlJxr89IP/aTZkNidzx90WNU+F1s0fZ98leOQg2P7PHuF94137FMcL5uU5Ely/8u8X3798NumEsfx5niLadRLME/OzjN+Gcy+Yj1wLPNz462TH1BHd+L1Fscarn2Nmy5X/BTdhQN5mIp4+Molnz695AANK7Hr6Ioc5Y28E34bv5K3GtYaJshNp/yh2SK/jEnMOl4bw5bB/m5stVzijm2v5GAewzGbfzG/IC9kI5DY2HyIL/zG7h6X8yK/U9YtD2BcJ5bj354Xuce5mbFzxXd3OPuUvzhe3LHvHZ5wjNz0SJtuej/Zyvqmzvn5Dp/RjluM33zE4zYOaL/W0GSkrMmn3e7E7U2n4Tpisflh46mWPzj+Nf1e6Zz85PgYLiePU/dtTcNnmPdvumJ7zntb59Jv/bnZu/kSdcIYs3E141U+//a3v/367fxNh5GtYdi62NqYw/Oc+aLlJ8mHgl3ibLMb50G9kP/in2k7vD4Hy5gPtHhyR8/Ui8ecPum7zg2az/Ba84M7/Ghu8zyaP1z5VLBBO/Clms1W9M/4lvVwivvWQfODjXM3PFDHm/+cYkfjNesnfp16D3mULzc6LjQ+cww0T3N967oKsZC5Nv0zTrAd29Jnt1hBW4Yn/eK6czPar8lIHzvxXeNN2mWLUcZUxuCXz3hc1hnIL1f+a+zN32O/OVRDvTRdbxxlrrcMXGd6nUvOarIFxzPGKZ4bozPmcGwwwPoRsWZ8erzpJ/WG+ey16rR3rcgx1rYjRsNhrf7hNZI5ctNXZLIv8zBVMDN2T7scbCVnbJhucSCY3Hj2FM9OOVfj11zzr13meqvV0VbbvNr1rCeDjdbGOP6R9Ume8Zcxneze/H2LUeZd+ox9u+USjac2vmHe5bVrqxXRDxOrLO+mf3O2ZW/6YF/kd/r/Fr9/NAa0X6YyVzCuOS8xh/FZzpkcS72G6zPHPHNVB9x85S7OjK1Tf1f5x4Y3z5Njxo7hpYZt90s7nHh2G7ddb3nPiffewlEn34g/kRMpX2Jk8zfq0TihXhtH2682HMyzzlMtK308n5sdOQfHgNP8Tro2D5zw0HKUt9jx6vnGPe0auYN9Nrw12zVuITee5rTx1hXWKYfjafKVJkPT2aYT454x0HI3H94wvfF4y++8/mC9uuWpzC+3mNTs4XyrtTGHO1ZnXvyXfjztZ53CWLJxJ3VHW7fPTZ/xZ3KBc4l5bsv9OP6GmYzLWpCvGYPh1+xvt7jY9NfiwV2uiD+YF5vfNr07Xpw4wLxv+3pNZJ/yOubkg5y/fS1zZd0nvmS+aL5LGzDmBDPbWiK6jm/YvuYa8gj9OXqIPmfcq3XpFjN9vfnBxpVfdfXh/bv3+sJG4+IuHu+0a1jlPLZ4zvpS1kbmTLa5E+c3vDS/aLmH+Yk4tC68Ht7iYOT+wx9+97wbfgdQT5tHA48GHg08GvjVa+AJmL96CDwKeDTwaODRwKOBuxrgYaoUsVg02AobV4XcNv72zKmvGd8LdRaB5jMX/tP2p59ev7F7m0crDLeXurcCEq9zIyIFAc+9FQNbYZbtXPjK3y7ysBDHoluKI9wIZNE5uuGGGL9hlXrPvFykbcV6vrCcl4xcNIvOckiK+kxhjy/sUO7YO1hlYZH2ZlFpPmeexEX7NkvrhUUeFkFdAHXxlAUjF51duGWxcCtcpQ0L2/zGzFbM2opWmaP/bcW3rZBNvWzF0BnfRTHijXOJ3d/N+ccvv3CVMdLHZptcb/7T7GLZM++0dTGbWLpT+GX/7+bbql4ufGOFxnet+N42BzZeMCf55ZPGoXnmdJjKc/+K1bHRp89fD9264E9M0z6NrzjPhsGtaMwx6FPE9RY7yNHB4Wze5AUpYsK8Shy2Fwq2uNFksT/k2faCzKYnzoWxzXFxa9d8mZuA9qsWuxIvOMaV38wYgz1v9NP/7NvhgokdfnmaGNi4PXPlGLELZfnKR5iQfc/xkLIyzhCP1I95nzhrfhfZia92mIpxyrlSszXx7NzItmn25fw2jJrLtjjH/rkx5nifMZMPZF5tY23utRiSPm0T9n3yZdrIetl8xPqNDJQlONtyvU3et8pKLvaXAmx23q63mGY9GhuNH5reiNm3yNXGs5yOuy3faTajHMHWxoEeo8Vm+rbj2tw78ZF5wbhssaT5PDG45R6O31xfbBjwdfOo4xRfvDAHOBZt8d28Rx4z7zreZAxyhnFnOd6Cy1Nb5jq0o3PT+Xs7TBW+Cy5abkkd0E8zPm3UPhuP7cWJ2LEdejYfm8cpcxuf+pi4PS/657AE46jxSp0Qd41jNj+8E7vMI+SGEwdR/8Fss1/j+vjvFsOjY+es/GXabd3gdTb98i5XNNw3zthigO1KXNBvTvbZuGiTjTaYOTNO5p51Zv49zbFxEXE5Y7BO4nm2+GW92L8ddy1Dyy+It8gXTOf54Ij4u9JNZOOYzX7sk5x/sqdxFH6YZ8yz1HPuZw1kX77C8TyXX6aKT5pvW+7DOE/5HC85flt/trGaTzW7h9fJVzPe2DaHg8Ij5pktrqV9xmvrLGM+uqCemBdwPoztm2yb/u2rjVcTG7imCxcEN9N/7B6bT0zKPKyrqxiQMf3LVMZCsEofP+UX9DdyR+xNnrfPuXaaeV6NZz65kpn+TXvcibvNN3yYastZ3xI3zFfOYZudYtPc28Zr8SLPUvbYkrkY+Ya2dj1iw3nj44zd/m1z2LBtH998cuMV49G+wfyAslJGc17zy41v27zI0/adk19sNjaumr+638zJtrB+HfMa9zVsUq8zR/fjGEdeOWG+xaQTLu/wzB29XvWz5R98LrZutbamH9qR+NowlfZtPs3OxjttduJT5xluy/yirdneysmMU02urebFmHFlP98/ybjZ+krHzXeM3c0fzUF3ME8c/Mh8KG8bPzjgvej8Dm+cOMGc1vTCuq2x77m3mhCx5PYzHnGcPWpej//Qn2mXH8G5sbxhxjyYX6aKv53yhRNfNx6mDKxb0n4tXnIc6tL83rCc+OBYy7U17+V6DlOdavqWa8sprnysxTVyqOd5sslpLMt3lVO0/MK1GHIq4wznZOxRfvtH8yXbjm1yj3jPuoh5p3HO9TX53f7t2MYcmD6Sefg+n2+xY4uxkS/PR/6W67/o48OH1y8lfXmJ4fV/9kFeSxtz31viW9M9seoYGx1FLq5fI5trNne478rvWgxoMaPJbv1Tpx7XGJtnn8NUb0HU0/bRwKOBRwOPBn7NGngOU/2arf/M/dHAo4FHA48G3qSBf/mXf3lZ+Z8WpenwLQvmJkQrWrBvP9MKbGnDooAX+/PLVO/ff3+YaitspL+8sOKi0SaTC46neVBmt2uFZY5pnefl6disvWAwz8x8+GLEtG8v5vAb7PKyRMawbFdFlYwbO/MwVeSNHUY2vySUe80GrWjKQhAL/ycHYIFxe+G+vQDEop2L9cZWK0y7qDXPsOgX3XtsFzbz91YA5dzTF4uT9uWT3jJPjsn+XdR1cSw29y+CND4JVj+8f/3No7bxTnykj60Q2Ypqza8a79lvzI8sqjaf+IXNvnxjFX2gYWa71vRF2xjvTf5WgI+O+SLsae6Z1/T16ePHd58+fnoZmv7KufsFjrnnTYvN19vmWvNLx5TGp5l7ww/lHT7gS3DxUWLNPMSitG1CDBNDaef50EbeiHvRuX5pqenIWGhxqvmpMd42zNLGGwT5u/FibG7eCs4YA6yXZsvEGB6mMudN3/5m1nmOcyI3JjYOB7eNVs6r4a1tChAn9OvGQc2HGk83/kgMI3bIaW2zxbGM8jtWmMsof+PYzWYnPzWejGHq4oqLzWWOV9F1NqwZm6hfz+2Up3lutjdzVc8t/hGbXMWA9rxj2Ia39myu/chhqjau8dFs2/TVrtl2yVU2fBAnzI+MmbQ75WknO5jnGddOWNjyhq0/z9PxpOmhcVW4NnrgSwz8VZXMY8MPOSb6dZy68l36WMZjH8np03/7FZSNQ5vNnF8wHqV9y4/nHvMGYusq5+Acr7Dq+8Zt46TgaF7WTj5lO9g3N17O+Fc5L7Ezn4mp+du8O+NRNsZexh/2NW2cq1Hv1kVsm1+mymH4uW4703diP+YI1Nfmwy3X3+SjrPYxxtRgkDEi8vNwyltwRMwnX8rz/HWeYDwvm5/Wic41aX/nmG1+nGfzj6sYeuK6xIWWu5z0Zt5128xj5j42zH9pZ3448cKmE+rCOSntkzwlOG6x68RR29rpJNeJx5ovtAOVbVz32/rytSsej+6di9Om/PIZ5sWRZ/J/Hxhqa8erHHfuJ7+80q/X5Vm72Ifpf5SdsngN0GILr7UYcbIXv3TFvHXq1/kHvw27fSGG+Tl+EB1s+Yw5pvn+lhdexXTmRhk/X7xCuVI/SEwKNzGPccyI3ImFvJ867h07b7ajHpyPN5zRlyiL9U+dvCU+3fHVK26+M170wV9CYywOrtLXSX8tR+c8uH5yLmFsMV41zuZYjQfJn+Ea5jLOxWKnOzxLLJ74v2H4hGvz91avmD4yl1MMSF7T+J76933H7KaTZq9gv2E3fbRxjdPW98ZT9tvmu8Fw89nYL3ijbZ2z2Xa8z/md+MgxKv7U4swpNrVYf/J36/QON5za3PUT5ocnTku7tgaxL0euE6asH9p589nGKewnn8MVjaP85Yd34s2G7RkveqH93Oe2HnyLjZs97/jcle9uMthPzfH2B9r8JGvD+TaW/dm+GBkafzaObLUnc07jeNvP9qUPNT047nKNt8W1javn2cSNcKF90vk49bNxpn12+9u+Sdv5c+Z2Fa823t/yBmL2Ts150z/ncsJz2qUWRLlYh7Qdpk9/Udw8S/xQ/uTkrWbXYhljYYuTV/zy98Scq2dtO8/thFHW2XLYfPM55xeec1tzklei//gI1zhzL+u8PEMbM95QH7TxFgONAdbJtnr2See8l88cw/KZB77iv3xxauM0c7brJm/JdaLHq/pOMB79xhauxbbc4sRnjjPMNX2PnHGHV22zzYa+bv3+/vf/+3k3/IrQnvuPBh4NPBp4NPBo4Pvvfn/08Wjg0cCjgUcDjwYeDZw08Kc//enb16joxXgWvLPo5oslb9FsioN+xgtfF762Rb+LYVy4f349HraKxwIhP8/cUrjaCqcsXswAfhn3zvxawcHPWcYUbPJtTdO+FRNzvX1rY9rz3rYJ62JHK3ZGpvmXherI7sNUsVkKOi7CEm+8R1lin+AphSjq1MVIYiPtvInQiv4p/nCerbDGvlhgdEGuzWnazDOz4c9CV+ZAv/PYrZCVa+zLmGafKZi2opwxaL2eirrRnQv2rUj5tYD66fPLN8x/eP/+ZUOdxVTOKzhpmwHE2BU/2a4ZL/qifjNXysWNncy3YeZzfpzqS7G12dE82ArgbYyGARekM8+2MRNd2t9p6zzHfz/+7eO7z18O95grOR7tFp+l3jhu4zza0z5LfXAc28C+zYIxMTxy5QWp9Nd8mL6VGEAstWctU8MOuYx8G5z/93//94tP0H+vxmpxzLZu/Ljxvf3QOJn7bYPSh5TyYmo7TGVfaD7V/DxxaIsR2Zxzu8TMvJzO+7ZrK9xv+jR2yUcNLxtfecytXdObOYO87HjEOMFNOfqzY4DHpG+xf/o25W+6My/nWfZtTCTXcExgDGHsT77CDUPqivP0uOZc/r3pZ9vQbDEobbnZHCzlXz7X5kyZT/LfxVbD3J1niY/EGuZqdzDf8ibr2XgwP7gP6jNYnz65Aex4Qyy12NN8rdnhSm/tftPBZhPnF4lr6YNczJeZiSPyfOMMxsDksN58bzoiD2Q8b8LP9fTPXxtqcc86OPkfeSxjJF413nJftIHjYPDUdLhhvMmeeZu3rMtgNb7EmDfXYgtyHv2v3fc6gRwzzzKPYttp5xcCwq/2Ia5BozMeVMmBZscVxw/mT9PnxO7JjyKXsUJbZu7MB7yWcezOPBoGLBv9bz6PXPMf8bdxGrnfhxfucCX9MjhgjcIHzqZNfinmpHPHYOOU2OI8zf+0w0lv5GeOTR00nov+mp2sv238yEgfyRct8GWdxArm7U1P5E+vIzmHyO7cPzkyfal95nw8f+cfLV6a863rK/5jvtLka/1tmG48bk4k15IHiU1yGOccnuABK8f+uXfSfWQnd5BvOV5kp20dVxOTfMAo84x9I/u2Rtuwb19s7dq61FhpGKdtGCfC7XwxkoepvL6ODswvtHXmb/01/7as1h19d8sliCHibOaUe5F3eH5knX7nlyM5H+qoxXPbJ22Yn4bTiQlizhx+5V/Oe2g7x0zjj9x1N8fZ4h7lSF9X8eFqzOgteJv+nLfYfrFjizOMa+YV8simly0Wpn3LQRgHHWNzLzE9ePFhqrmeWGZeZf/Wp/P5zUa2E+3HZxz7N6xtcchY5Tqm5RWZG2ORdXyyleMN2zq+mSObnu3z7e87c+fY5ANepzyN1zZ9kS+bLOQzjkG9xoeYy175Ku97fs0Xr669ZbyN9zffIA65zmjcS55wrDvJmL4SS6hTxuiW8wUTlv/K97MXyDyO+XQ7THXC8Cn2NC6b9s5Tveb8e+x69azj81X7q/lR/84h7vDOqf+NJ8xDGXdihH8tlX0E08HOFqfJ7ZbP6xdyU5OX8TS6MocZX+ZyHu40p7U5TH/84krizTkVZfJ+pGOeY7v5t7XPXFrOTd0xRzGmMo7XFY27qJ/53A5xmMOMU+cAzoPM47Sfn2V+YTskV5vnGx/levpw3cdz3biQ893yTeuE3EyM/QhfkHPIidTbzC1fzuG1IP3BOuQ7BcEvx2jr1pbHbnkFZZk2p8NUiV8ZP/YgfugPjpXUc2wdH2mHqaavyNfinnml8TFlbVxJH5+xPs1hv8+vXzBKeZ03GotXORefv+Idz9XtZ2zWF8j3nGPD9aZH63L+Dh+1/KRxRPNXy3PSa/O9jP2P//i/nsNUP0JOzzOPBh4NPBp4NPCr08ATMH91Jn8m/Gjg0cCjgUcDP6qBn3/++eXoEYsdLHql4MLCSTbI3zImN8O5SM7YLlhRpvl8tQnGRfvHj5/evR6oei1q8H8s3rSCR/TgDez0w4LxXLtzmMpFCBenKKcLJy5WumDFQgwLc9smBAtMmWvG5zPGhF/w4SbStOXG9chEPfJZFsy2AogLPOwrz0cvljly2/YuVNoG3tilLo0ZPku/CU6z4RhZXFCybqe9D1NFfo9NnRFXxjnl8uZb9OvCLNu1otydQh3tY58l3jyPjP3b3/z25TDV9lIPdRr5WVyl/VkMbQVN+13m117wyVx4mLFhufHL53fz/2981GxFueNP3iBpWHBf3OymvZotjGNzcWzkTaaXwrF+mSptN7zSnxhf+Hnrg3J6s5Uczr7IIWljX21+3XA5Y5qHp69scLQXsq6w0TbnuGlEXcz1GWNe1MphL8dTxis+69hHG8cm5sbpKy//EjeNb6jzbGwZd23T5a2HqcyH9pfMk7Ei4yZGc6PI9omOM1++RED+dsy640PmzWYfYpRjRKfmteiDOndMs+0bNzl/8IY49W77Nt8lphIPzVHkXba3nhyfPF5sNf/mhTLjlfGIc/Vmj+3KtndiyhaXc/0Ol4f3IzN9vNmWORjxQ24x1zZMNI7w/Df9+PpJD+QZ4yT3iI2tbz/LZxgPrmzauNA6b21aPnfCk+WlPzTfaL7eDnk1DmxxKpvx5oz5u22yN73Tr2YMx+SWh288R06ZvpK/8Xp4PPJNm9iGvx6SMU6YoJ7IGbatMZhNZ9vbuaRjIF/yvMIgOS+fTy8S0C/Jx6dnOE9zKnXj3Mq+TBvHPmnjF3ibPYg/fqFH8Dn69mGqEweQJ6c/1iW4xrGfRG/+5mPPj7lExqIfXnFVbLUdprJ+6VMjS3BujHtccp7rE8yDp/9gmnzFl82bvje8t/i/5dSOX86pNh4ceVpeGXyZi2Iz2/I0L8cM9p3neODPupuDfMR/8GZ/ou/lxVXrtj0T+2Ru1qXzJscA+j99ocUKY4t9MwYQky32XcnIcU625zi0C3HdcljmW5mnc8PwTtrGPpF9rvMwlWsSjmOcE2NJmwNjI+Xj2OmDc53nEi8TE+/kE8S/1zbNhzi3fKY8npNtE5noN+mH6+XMN3MMjxPrloW8Y91s3Ei98kBkDqw23G94iw0SP6IL5lmDpXw5xxbDNv6nj9p3OV/mqvbrFn+DM+cZm+3SJ3nCfn1nbm5jf91yheZf1o3tRlzms18aJl9RlvhV43/HNXOn+dxztB2NYffveVAmx7b4WPyTPMfaVdONMUibM49ljk7u2vyN1zf7Bsvp2zmBcUOdmaubTC0GcYwtTtJW0wdrMORCymOOMk7b3IgR2sbxsPEzx+ah+yZT81HG9U3vbON41jijxWE+53FOfn/FK455TZdXfZz8wXqkfU/xhzrjM4Mh5nZuZ/zm7+Cceb1zxOCY43GNzNhnbFGOrLWJd+ZRXic0DG06bZy/+V/jxunXeSbnQw6PrQAAIABJREFUcpKlcdwJG9Rn46Cra/bXE+d4Dhsu7ItNz6dxxrY8TLXxs7E0WGgxv+GIOIvfNxvzWmLVtGd+bb5pNpx+cpjK8clrFfNl+LnVTYh/z6nxPG1BTrMMzdZb/6xTWdfGH/G24bpxLW294Y79TfsT97Sxtzlv+Jk+MnfmLmlvexGfWQ85XkcuchnxsMXCJiNxxrUD/emKW5gbbPGCPpL8zrXL9EP/jH6y/sg91nkjK+sRmWu+sHGzm2Oa5YxM6Tv2afxNjqAPeZ1NXnMsm/6Z3/ug0OY7vn7lY83HqYsX37hxmGqLj8QEP1O/jostDm15C/HJ9a/nYH9n3D7hOjLTT9Oec2h6Njdt8ebUz8l+z2GqK8s99x8NPBp4NPBo4NHAqwaew1QPEh4NPBp4NPBo4NHATQ38+7//++cUMtvLSFnAtgUvixyt2OD7dwsWm+it4Mcx8nkOU3369P0mWBbomY83DK5eWGGBg32xWLQV9Fm0nH68aTvX/KIHr3EjphV/3T8LGym0tsILCyzsIxvD6ccFmmkbfaWQlWdcHGfhhoWZFEopg+XZdH63wMM5xTa+dqeo2grz3Nyibrkx7II48c+C4Vzn5heLRtEBC8Hply9NX7m758/Nis0nwguxi3W1FeDn+sjoDT3jkjKnr5/ef3g5uMKCmvVBnEw7F5v5fIq6/ja69nJA23BgUTi+y3mzuMv50Pafvh6l+v4bqzafnOsueJoPNl7eNhLaWK1oSZxEzy5ivuj35cDqdz9q+DLExvHBkvu3XPM8i/yMKyyUZ6zomX6SMdJP7rnQ7mfz4lywQR+1L0fPbT6Za9vgy3P+pu5gdp7hiznxo7xkRh5o+iYe4+O0CT9v8Wpk+4//+I8XjuevFpBv8tLz9McNHNqz2dK68bedGpMNY7ab+ZfxOfeudGDcXuG0cVeeiT6a37SYGjsxzkd33LBzzNh8nTG/xTfqz/Mwt/m+8yZjNe0T3/lCFmUxp5OzifHogXZsz5ovyeWxrf+lrzUeeivHcn70TfrICY+0m/2IPEh+84up5JyG6cbvc63xUcNqi8Vsl8+ev2NJy59a3mPMNP3ZdpvuTrGJuN1sR0wxHmw5wBYPzbvxqchnn52/yZMnH/Xc/bJJiwnzDLmFubzjXrMrn7/SveNPmyuxTjzNZ26e0x5uZxw6h7euWyzMIRjqgDnF5h/mPGM/z5nPKVPjoxPOzT2bHZJPJA5z3l6D0kcbb8RfiYmr+G0Opg2JzearLRc4xe3tHn09c3BOwXkwHiUfanPecrO21mh5mG3BHNNYb5iiPRxDOedm+3k2a/oZ123Yd+xkn2v2sS+/FdeRi2MZY80v7EvWH3HouRHr+WxfiAyjq/wCTRtzk3XLfxrfBZvTV1sDGYvJmYIf1ow2PZgvjD3afNNXs/8JExmz5WdXsdp8RPkdU3Lv5OOWJf3nGb/gRf+z/hMPOYc2H8+7xTD23Tgj+R9x1mIBxwof+QAsDw+TD/Isa3b2uc32vH6K/cEs17mbHdMP41UwaX+jn+Ve8v7M0W1iP2KMPjWf5x6/WIfjh3s5J/ogObHZjePm0HGL55vf5BmvBZI7BWc86GY+Iu7sW+bi9mzzR3JI42z7NHmG3Mr19fTD/Jn8xpp+4lnz29w71VY2PmJc3fx584GrPlt8bbpua6nkqadaCTkvOsi/wS59wf5AXgiOnR9RJ449+Ts4pV9v+DPX0q8yZ8tFjKSGRT1uMnq+lt/cTHtSrjbW5h9Nx403PW/6R5PT/Gzf2nztTvxuscC8FjxxHGLOPuL1Gue06WiLAacYOn35IKRjSPBjfG3zblx9J15umE+8YTw0j3nMOchLXsuz5pxc32K7dW27OJeY/nMtz5KDzFWNM1t8MS+5hmn8BAvmdON5w/cW0xo2GAMaB5Fn7cupFWTO1jdzBccDY8p9t7jd4i79hnLM9cjX8hdyDmVrcSF4bXFp2rd9YnNFmz/xxrm5lhH8TBseCmQMop1o02nT/KbpsuGw9Wt727fp35uPtPHtO1ubTZeNu4wrcsUJcy3uOS5scSl2pe63sTa+tg87hpx8zbKTS+MLbzlMlbHaes1cbqzFN4xb5wCRcdpPHxMDrvjDOjJ3t5jTeKdh1PzAseiP9g/7EOfAPcj01+qWnMf2hRmbX77FZ2K7l2fev3/3/sPra8h348x3z+O5eT7zIgdfHYqNXmM3x+tmuxM/3eED+/Q84/h8xVXkQ84h+mFt0v5hXrAO/vjH3z/vhp9A/dx7NPBo4NHAo4FHA1808ATMBwqPBh4NPBp4NPBo4KYGcpiKG6tZwLIwzAUqi5wsomwFwdMC/lTQmL79UkeK41sRfPqbg1Tznr+L+Bkr88rf02eueSHOAlzaswhH+VxEoW6sJ79gxaIHN+Ojg62I78ICZUgx3HM4FXxZ1OB8bVsXxVNgPb344/6CM+LjqmjdMNGw0Ap3xu2puEpcto297eUabvRH1lNRt+E/482/LJCmsMwDbCw2N5f3fRc4YwPqNRjgJjdlefWxb4dp2hjBHvHk4nUrjr//5fmcr9Oi/TjXFJvtQylI8iWSvEjjTTbjPnPKPDJ225yLb9hvv/rul1+manxgm0VH5gfaiXowL3Bz7sQNbb4bT1e5x044TNXGIhcFx9ZRG9N+M/aj3aKj7eUJjsEXm/kiomPb9JmCLTd8zfWUjXxmLMd+xAvjTnthnToK/oLdvBR/FWOJRfaxcUO7Pi+J/ed//ufLQap8u/b0xW+ty2Gq2Cb8bxy0TU3OM/0YKy3u2gfI+6cYt8WXLdY4nmzYbrqjX5n3yb2OPcEVOTeH2TION4iY29zxPcf8LW856dExwhvglGnuzd/5xcXYnP7U4v8J35s+Ga8aJhp/zbW2cZi23gyKXJZhwy3j+jxz5bcbVyeGNeyEG3KPvMU5Ez/GQWQjZ3Luji+eF+VqMXWzGWU9xTbnWU3/WwxtOjjFRGKf4xC7LR44ljIubBzhOdMXqPN8Zg7zlv6Tt7lP+x7vZzPeOX7jUWOP+PAYjW/Ng/SnUz5y4uQWOxh7g/nNbhl34uD8Fyw436AdbCf7u3HrHCN8fMLLFseMB3MsbZI5NP9rOZHz/Ob/5qbGdY3rTzY88aF95+54jg1cs5rzyDt8ji8LU+8bTzVfdX7hv9v83I+5jX9f6SP3KfM875d1wnvG7lynfZr8LQ6bG+5ivb1wuOksunPcctxLu5afkoMab1K/owe/VMV5mYvsm023fN7yMWeJHcgduRZ7Tl/04SvOizw5kGE9trhx4uw7NqZOrmL2hm2Ps8UA2+bKVxq3UcYtpm14O3H4xtuNO4nfDa+5vsnYDlMRU4yZd2x8wrr5wria+8F6eMdYpX7oF9SPZQiezdXk/taGMjj+x6f4Yl+rPWVO9CXq0THDWIwPN64zl0a/rjFYZ66HpO5PHdBWxL9j0MZlzRfb3DZuaLEtOVvs4nmZ9+dv4injk2/z2Rzf/NB6aDZp3NXmveU2G4dR78GUMW8sBQe0t33Ycng97BfpzdN5nmMnh4h81gn9M599iDPxzDpv+mW9hDHPcS9YyAFI44D4MZ+au8zh5o88H46xLui7xBFrvk0+8iFxtb2g3WIgx3YcO9nKfNN817b1+ObslsvEbx17PHfqlD5B3TsGX8UCc4g5g/mxfWnj6A07m20axsl9DXsNr667sb5jmTzPk2zEJX2Mfs/ad2xDX6bPnnBFnYb32Z/z3mljv3FNynY62c1zdZywHw+PjR6cV5k3aa8WV+yXxP7GJS12eG7GURuHNiWfeg3h+MM5xS7GQWzXfNs8vs3T8fSKFzhn+wDX/MRJ7M5cg7mE7dG4MNecSzjm8tm0pZzUc9N5rkXnzXfNg5TNMYpj3Im35kzzk+0Y+xlP5OZ8ZpstxhIPnmdbv2zcZv0lDtFexPP0c3VIx/w1fXqP0dzQ4kXGZfxh7IxfRRfZW8wXiDaOaXHEHG1fIx7avS1/IE/at+w79o+m/6Yz4sN2Ymxqvrr55FWsqLJ+OUxljrgTZxrP0+Y5SJWatPMp+9b83dpsvN9049yA/kxfYmyM72z9tViVubvuGrtyL4L8Feyb08jd/+f//PF5N/wUpJ57jwYeDTwaeDTwaOCLBp6A+UDh0cCjgUcDjwYeDdzUwF/+8peXX6bKpioLee3lKhass7DOv63Q6eJQK1xs1+Z6CkIzhjdf2mb067QnFfi2OZ+FelTi4goLii6YnwoqLDZvRTqagYUBLvZZoMg8018rPLPo5YIGx5tnT5upDSLNFpTVBUsXQfnikzdnWfDYikvEVGvD4slJ5y788dsHtzlGPhZz55oLUrYR7ce+53P8hfPyZ/aXsVuBNPMNfjcdtiIu53bH7vTl4Jz+tm2uUO/cVHF/3Aj7zj9fDkK+nqgitnhtmwvb+0WXGS84bt9OShkoa2xveY1lc99XO34YDHz73VwXnJstTvZze29YcSPPWPSzDT8bpn5ROH5R2Be2fX9eeqVPH76IfzQdUO8TA2ae/lZ2xqfYzy8kcMOsYSJjJwZEptWemOvm2/RnbtL5havGA9YF+cAYtY/kPmPY1UsJDWsp2vMw1cyDL6L4l6m8ac15OAcId8y/PEx1Z370O45BW7Q2WyzZfKLxzYnDW0xh+1O8I595A5HxNPjNXFssbDq0LciTxkz7O/MwljZfC/6YHzlXs+0cH66468SbzlGan3h86s0+R52wL9vUnHE17pX/pz9ymGOTXwiwHjnPU8wmF3te5sSM4ZfI78aOhrFg2bltYrZfhGhxNOO3/OEq57OunXtEDvdNOZoOqfM8Sz/a5CKH38FR84dNR+6bOJxnoust92n+1cbf8O05N7/Z+rOfUjcNO9T5XV1n7PBbnmsb08bytOGLbOR2x0Fiqr0YZh0Yaw2j2zOUYz4bl+lry3PJAVe2Sd/Gn+U37mhb3iM+mv9Fj37ec3afPDTomLjFK/Jt+jc3NEyybft88p/mx82HNl6NPO2FK+qO+LZPGp8nDPDenbznqq/TXM2NsWPqWc0fiHXHenKjP9+Vs9mLNm/xtXETZct95s6eu7kx9rQtOf7G5dsh+KYDxs4rHfl+4/6mi7f2S13MGNNn41iPv3HWxk2x0RVW/p45bdgwn7W/zZ3kT+Yhp3XzxqsbFozDOzan7Lbd5sPbM7xu3TVeNwfM89ZH8DP/pg7BOEddWsdcw5GjWz7e5nqFfccu1rryLOWPDKypOK5teD1xh30nbbf8jmOc/IP3HGvt1yfsmE+tN9uduiN/04bk4C03MMeay6/su/G6+/E4wWTLj7a5p+3c5yEdY9W2c152Z05p48NUlK3Fyuh85ud6CfmY91yLJlatC+K2cZdx0XC8+cn27PQRfzzxV8M3a75XuTDn02Kd/dD69/og7Vuc2WwXGcixtKm5ijIzzsZuznMcixvW6c/JD8wznBPXwokBG+atV49lG570NOPyi7S2+EC7Txsfhm92j845D/McZT35dDtMRb0aJ21Mtmk2Z43evE9bkeetW//d5ke8mIu2WBb9x16N4zdeI17JD5svtjiz8dRpvo6H9Mt85ppxi2OR33Wj+Heesw/ZL+xPnr+xudni9Bzj25az0U7M8YxPj+9xW8w0tsj189l55+ZztitrsXdjzxbTHRspQ5Nv2jdbbPg91aGDt8TDjbfit5lr41D7yYaXTceu92Xuwflbv0SFcc0+Q1/ccM75tPVadJJ3Hbzu2LguGCSnxk/M06cY6TjbbJI2jlfkvVOMa3xm3VH2xKBmY86lcUbs3GJilff91y3xr8Nd+YV1RhvFHvxSg9mDnS+15CErx9YtJ3bf5p4rriEvXLV1/N7iE3XrfJC4dExnTPE7TqyRTbv/+3//6Xk3fDPYc/3RwKOBRwOPBh4NQANPwHzg8Gjg0cCjgUcDjwZuauDnn3/+nEUsX3ZPoTELehZ8t4LgVeHAhZmrAsqM077lK8USv1iS8d+///Bu/mPxiWNzbiNDiiYual8V31iMTaHi6pnMadqn6OWihjcBWdBuRQW/IJA2rVjcCkMsULXiTnRk/bBtilZtY88FMBa0XcTaCrAbVlpxzW1ZuNvmx6Jb2sQvXFS1janv2DJyuSDnQnX+bgWwvBThwqZxdypUbQXNEw78jDf0LM9W9LJP0Ae3wuunjx9fKpKtQNpwan1mXrGd/YUb1rZr82E+3wqubY5+5tPnT+8+4dvcr4qSweK0y5wbzmmH4CyFxY2jiRXz8WksPvci/5dfpqJOmn4ot21iDDZ8EHvb5hyLyeTCxC7ezxjmRvr05jP21djp9BJN7NJw1PRt3AdfLZwTJ9Q9efokm3mMnDVyz2ZRNozmXg5TjSz5hYYZlzxJf9hkpo3ufGucsdyK7o6hjRPJxc0HaXdjkTHFz27+TPtutrZfRTeOKfH1DU+0ucey/uynDfutD8cdb+j5IHX87yo3cjxpvLzFOOvYfLTFB8Ys+wGxFA527LFfbtzZ/LnlMhu/U07qkfhovNT84c4mtnPJ6YcvUJGD7bttDpYjtrY9N65Oex+G33iStiT3NczThnmOa4MtrjjfMZYY1+iXGY+/bmPOMY7IQ01njWPNKfTDyGA707epa6+hGi80PL/l2uY7xk58scnX5KTuyYHN7sZu83fPqdkq+Yo5xTEi98PnXONxPeoxnUe03Mb2Zx93YxI5OGO2GEOsm+cdd8xlV3HTc7NNIiPjkP2pxerkLDlMZe4ZOZsNLL/n2+TjGs66op1O3GmuI5cZgxt2HIspOzFInRM3DZ9v5aNtjlccdqUn+8S0b4epnAsY4+ZtcqR5uPlEw5rnln5aHtf8ljLS//w87Zl+mI+d+K3pny+otLzBNpn+zbF37GqeNOeTq/P5apxtrpxT47KWKzpvoE9QjpY33Zl/w3Ybc7tmzjE3eJ7EcVsDZ07N3zddtBjguGV8Bi9v1RHx4bmODSx/iyGOgebXyOr1YtrlSy14v9Vaw7mnOnHjxMbvm55OvtCwMe3NI/bdk51PHG7+cywmTu5wJX3feKTM7It8wrV0cNNiqf14q8tTHo4TO7vvlmuxDb/c564ftFhHWejfjZ/MX+Yfcr1r+cSN/bBh5ire5xnXBRv+27xyYMR+SP/1c1sN6MrnGpb5jPG8YcUxnvacMfhFX1eYiA9sax/HTvfXfNB2tA1ZC2h+t8VV6zftnMdc1X6MQedwp3hHzNI3OQ/GC+rPfkffpZ81TJD3OK5jYrP3YJwH2+nrng9998Thm+9ufO34vskZPbBGdOJEyuHPlmX+Znx33DMfu7/THIzxxrG2oWNrfDfrf3KbOaj5ZbPrxoOtpm8e38ZoHGAOoiz09zYPYjj4a3l25uL1DJ/fYvppbpTJc7ONMlZ+2SXxbWRr8SWYm3+tc/px5Pb4XjeZZ7aYYTzeseXfc5jqFMfMI4zVG59GDxsHbVg3V7Cu0/yZ/djW7mvjWvM9behYFHsyr2w2NNcQW+nTcSzz2+KvMUjdzDNtvdZ8t3E358B+KKP5tsW0xskczzzDXOyEmS0m+xnq7qpmcYo9bW7NB9nHC4e8+/yyz3+KNadxyUPhFO5HzJyGu+a/q8NUkdd8mxhq2RsunKsY66ccw882Dvc1x/Bg0XHQ8ek5TNWs91x7NPBo4NHAo4FHA2/XwHOY6u06e554NPBo4NHAo4FfqQb+/Oc/f/1lKhesXUzKIpZFEy6wXSRz4aAVCduC3MUdFlPShwtb3xenXg9SUX5u2rSXQF18ORUDXBRtxZc217TL5kjbrJ82lCXFeW6yuSDHFzlim7ubUim6tMIz7dyKf3SZFGmoWxajg4X0M+39ksEdF2wYu/OcN+2IzVZIn7nzl1i2MVgg9KYm7bKNESxFvhTRXCBtv6rjIhNxGLv6Gv3CGwKt+B85UujzM9QLdcH2xg7buaD28W9zmOp184L6ZPE4hWXixzxCexN77McbsfQFF/bYv/3Cz2W8tPv4+dPXzRri7lSM3GxrP7KPebPbBdCG46titZ95se2nzy92sl5a/+SW4JvzMAc1Dss8vZFhW5gLt41Hcig517xtrDY5+NKJ8bz5Pee8vVCQNpyz+7/C8IYx4ttzzhz961PkoGzeTf/xqbaJajyQC8h15hH7EHHsTbY8e/KnzGkbp+lg2ho/xsPJv8jpjQPJBeRp6oVzIj8T98aJud+83GziOBH+pm49puVx/Gs6bf7PnGDG4ya35eLciOGNFyiz8TF/3/kGX+ccb+VLzqnxo/nPcyanc/4jR4uRm1+1Dcb0Mf2Q24Jdx2G2Me/Z3g3f069fVrziMPq7sew4yZx64/4NQ8wr3O+dHMb4Mm4ybg5TmQtb+zvctmGK/NVyU/oM7Tx5L/nX3NRipG194uImb8MO+6TP+TCV88Cm143znJtwrg0/W5wwT55s0vQZH7fs7Md5Ee9t+rMOjbE8x/hIToiPmx82bJPLWl605YvmVM/N48U286/zgcbX5o1pM9/wah/ZuLhxGdtyTNopettwRi5q9tz4LvHZvNTkd85iua84Jv5F7jcuT33Qtiecbj5z9Uz6jw/N3/xiIMvGnK3pt9WW7N/MK9oL0C0WcH7bgVX7h23nXOkU/+J/J/01Pov/Bydb3mAe23zkiguTr5zs32JOfGDjdl8PZ7guk76NhTafhp1pFw5iX20+pxi/zb/FUvPllY/Hd6Nr2ph6JPdH1uQDzkONPXJZxskz1jn9x8+1uNt0QPvk8GS4ijnlFlPnOg/UNp8l7sxjvEfuMZ4YqxhvG/dTL6cYy7n7mataJ2WwrCcev+LhU4wkV5hL81yLExlzqy1w7sRxbJs6c/MPjhvce32SNs1utv8pX2x6dt5i/J0wTx6y/zQbcl1kfacv+ui08Xw2P7KvtbhgbqPd2to97U9rVq7dPWfy3Skumc8bxnnt5AMnTmu+3OIN18aNH9pcvLbLc2/xV+Op+WvDTeZAbJxwZAzRLxpne77Wo3U4fzvWNH8wr2/xs+E28d79bv7KOdpXzSseL4ep8pz92L7m+rcxyf5zjzF6nuc8WkxsuLTtKKfjk2Vovss2xIwxuHEf+2x2Ofl588vElubHkWF8d/TQvgCUcrOvFvOu5niKE+aqKw44xc/GNW5PXAZ7XC/SPg2L4em0a7q3Tzh/ab57qpXnMBXrRi0+R7bpa2zqHMR+YLu02NU4dPOHhu3NnlzrneIVZTQHXvlleC8cQe6PrK3PjUOIr2Z3fnmfMeDxbL9TLDY3EIOUlZzG8Vgf8BzMZcZI+tzyAfZnW7tG6DzfXMK/r7Catlsdcosjjm0tH4hOTjGicU2zea5teQDve85bf6d4R7vbHo07vdfvMTcOnHauFTI+z+ex9/jExBnyEcfYYmViDte7d3R+hyOa/sh9p1hr2aOH6dN5rXNH6se4IHc/v0x18qTn3qOBRwOPBh4NPBr4poHnMNWDhkcDjwYeDTwaeDRwUwN/+tOfXg5TeQOEi9lWgMs1/nsqEG2FDRfaTgv8VpTzAvt14f5+/WWq6d8HfrYCOWVuxbp2/1TIzNwyj9OLn9NPbDBFhb/+9a8vRZQUgLOROH3mZZ55JnNrG42GRNNdrrmQ0+BEe6Tw6W/db7p10Z2FkKtxWPi8CfHvmp2KWS7othey2Jnbs+87L2SxsBosxe6xfa57c8AvtgR37V9iMr82w3lkU58vBPEFkMjQ/K/pg9difxZ+6ePfFXyHhz5+enmc37zEwlj6y30XIC1PeyGAutwK5vSNxnWtUG2sv9hofsRp5vXlG6vc1wnD7I/PmY9bAdU82niWnGabbXJ9nfeXw1Rpt82rFVI3WYh9+pZ9wFzc8GaMueBL+5FTLO+Gn/hK+LgVlNlXs1+zm/mp4ZBxZ+Npc7vtxD6MlXnWBXtyQ/yTcWyeCfc7l2hxh3y3YcQYyN9bDGi4YmxpLxRl7k2G3Gu2bXFk44SruVo/xAo3t8xt87c3Lcz/lJP627DpOXNOftHC/GSdBDNtfmxrrNLntpjjZxqnn/oZmbjpb+6mT9gH+fLJhhvPeTtwSXy6r4zbOIh2Gh2lbfRguxsrGx/ZZuS3hu+ruGH7Da/wsI77Ny/H18n5jXNznzg46dzcu+maPGmfMYZpyy3+NB/xHFtMbXFh0711dYqlkZN5kL912xg1Tk9caD+wzM3vOH/iNNfJQ87f6Avk3SucNrmSY5pT2/y3GLfN332aU6wX2pA8Tny2sZr+pm/6ZfDnL+zIi3xcp3Ct0Majbu4ctmzyb3GUuI4OHB/t1+RJv8wxh6mmfVvrbDZu8cjxYdqEo+bf0ZlfkvW8WxyJnRpXE9sZP+M2znLsp8yOL3ye85hnwt8tvpDziA1j7W7MNJ9uvsT+t3zhjm9Ef86p2ktLnL/zysY1xmWecSzzXMzd0zdjdPPj6NfceOWvtDt5lFzU7N587sT7xsYJf+TJFn+NpRO2yBWnmHvKG83DjEmxC/3QGG7xzvOy7oxp+hm5vOUjHI88kT5aHJr5p36YF7imve1knjbvUA9eP6Y/6ifyxSc4z6YD6onf2J0XzShf7J1n5l54eeMycizHYjxkTGrzzxwaxjeO5HVzi8dL/5xrYo2/lCL63dbBV/Lc4e1mp+ajzY9sL2LXB0O3+GxMzFzNseYr3jdONj+xH7f52PearU6+f8I8c4IWb66uNX8mJxJnxG7m5C/E2Div8Z1jGnmpxe/WBznqFNfMeRvGmR+5P9roygfYj7m12Zrc0/imjeccIXHtTqw5xRLyrfsibxLHni8xlHVaq19YNxsmLNP2HPFM/97sZVu0PKv5UIt5G+fZ/72eDA97Thw3azBzVsMo20T39MvGmbk//856iM/d0Yl9d56xrBtX2bZNt46pxqHve45b3G24IOd57m1exkc7TEUM0Nc5Vptj4wW2azzmOZk3T9htsbfFiIaJ+HzWTVdfokKea7gmZrd4QF0Qw7lU8NYIAAAgAElEQVTuNRJxkAMFrgdYf6x1cN/Ufn3C8Y/EDh7aapze4l3wufmLn7Fe78aF6GTj9C3GuU7T5DFPvOUwVea9rXmbLzB28ctNWnxzbM66aPqlr15xptcOLQ7Z5luO0OoSLWZ57i3OU/ctfloG+x+f37jSurmzDmlYj3ys02y81OLFyRfaPKa9Y7Xbzd+zx//p08d38wZSi7XEVT5Pu2BvsGFbcS2c9ep2mKrlEbSbOfEUl23fZgfiyPihbU+x1ngNl3Pe0X/TzR18/NM//eF5N3wz4HP90cCjgUcDjwYeDUADT8B84PBo4NHAo4FHA48Gbmogh6lOxSYW2k5FgquiTVtUn4p4WyHa8rCI8Pr59TCVi9dpx4V6CsFb0cUFChZ6WWSxuttcWUzxuK2wy8LCHKbiz3uz4Jqi0vSZTUa+DMGiB4skLJql+OEXQrwRbT2lcMbDVNE75aIMuZ75tSIQ9clCDQtoNyH+0izFXOOtYczyZ5yrAlnDZfMJ4sDFpIwxfTUb33nW+qTcv/nNb14OPdAeOTTGQ3nEXrDqguXGC/Sz+AhlaEW83P/08eN4bz1MtR0a9Is6lNN+FfzHLq0Ia9w2bthw5Hm++MeLsl97uSpgZqzTnBqvNf02/2A7Yu3kS5xrPs+ht8+fXg++NUymncebvym/fSv3vCkSDNpfqVPifosrHpt6bnxke5kzHQ/MtZaDetn4xJwQzDadhtu2FxIbXzbdWI98ESLjsy+Ol+vDLYkH1NPm72njTRX7G222yd50tnHrXT8MVu0bVzJsdmq8bL/dXuSkr1IfVwd+KXvDnnW7cTzzFeO22SuY8Uvk7N/y3Ikz6dc8zrwlPknfpM0Yn7iBRRy29nkucbnFCfNLMJ5fcttwamxwftumP3VpfrQdqTfaK3mR59Lw5j5/JBfLS6+xTebWXgijThg3aN/m49H53cNU1r3923HSPkOuy2dyHnPoDfOMa4ynzV+aDzCOUt7tRTvzgvHe4jTn6bh/xYmNM1p/b+X+q3GN+2brzWeDsybnxsczXotniYtNHvIU/ZCYIAdEXnKyY5Tts9l7+uImfWTPC+n+cgznpbYXxzlhj3gwNpr/URf0iY03HFfzDF9mmTV1fI1xt2GVMjUf9njx+fmXLzHQT9vnZsfNd/z8yJXYtPF9+nLNgC87cbw2D/9STdPNhos2lw275rlTO9+zT5/8Y7u3xYW7fTOG8zP9tsWGxq3EnF8iSnv75vZimefbfNE4oUxtbbbx3pXNiFn7le3P2Eq8bhxvHmGut8Wy6autpZpNKENsknVT80Ny2MZ/LZ6drm3xb/MzXw8Wcz14HN6PvKm7WC+0l7ko/TFXdr5I7qYc/LIr51obZ14dpmo+M2PyJUrmbByHdpvrtO0dX0qM8b/mkS1HaFzOvviZc+IXEsU/bQPmEo2zTza2DFe+Tg5kDN/yL+rdOr8To3M4gDGMfp8+kn+RH+7Y1bjgnBr3R19Np5s9Wy70I3ZqtrE/Zz7MDaibyMI4Qx2mLX1ny4Vpc/fRfM/29lgb9pyXbe1OOcxWnzrZ39zicTfeZjvnHyce8XNXedZpvic/nn7Jk+QP+hZ55modzvHoG+Z+6qNhhrK4nnHyo8bLzQ7kYXPWZjdipP0iNfs0nuZe1mHUbfN/8k3amo8SAygr88/hy3bQpM01+nfdzTGMdjL/bfO4o/uTnzhuOFfc+m8+usUmYzZr6BmLeKcsjfNOspxy3M1nNh7w2LZL49zgj3ZqmEruFp4MphpfOf5uuG7jEOP2Ra7rI4/je/psGI/s4bfIlfr6+O5pbc25XmHzxK/UHW3SsLnZuvHI1fNX98nL0RE59cRPG1e2mE49Omd3e/5tW7OfK4wlVjOubVxFDPoAlp9pMd565ByIecY616aafR2Tm5/ZjxsOKZ/137iw9ZkYYDnt07bnyS/o7+n3Sr7Gkac5m69OtqKtv7Z79/ndxy974lfYZq7C9bV9ftoxDkzbHKY6xTXaJZ9dh7Q9OV/qyev0Kx3SVv584rTojDlJnretW43G9sozf/zj7593w6+c67n/aODRwKOBRwOPBr69rvjo4tHAo4FHA48GHg08GrjSwJ///OeXX6byopeFDy+yubnEIs6pyLMtqq8KThnL8rBon75f55F187efiU5xtRUY5hoX6tsGY1vopwiX4iKLMf7c7OANJxYa0mcKC/llqmyQbwdtUszPxvC2EUidsfCWTYEUcbgRTVvZ7jlMxRchvClLHdCuxM1VEWrD0RXOc4CI7ViUi7023G/Ybvi1LMTHVkCcfljsYkEp+GXBuI1hP27F5jnwMP/ZFrF75kn7e8PMxa7YhJvs83x03vzPenuR9fOrL44H80WQPM/DVJFh2lH22HHDLXUUu1AWF6E3XLXC8oqRD+/fvZ9fqcJhqo0fIl+KpuSsjNmK6xu3mVOar20YdoGePvK3//7buzn4xmucUyvMGkdNB57jVUH7ZJ/v48LrQTbaLbgKT7WNa/pu5LWfbTHMGCF38dvILBMxaJ1uGAsmLEsroBMTG27MNR6X44TLc2Ckvciw6YLccOJG2jkxjvq0TWz7Ns+Gb3PmJlPjX4+x9c+4E12Rr7gxPH063+L9bPYa2/abpqvmu7STY7xxSWxaT1v+YTmJxRNuarzANwBaD9FRNoIy7mbPzeciH/OV02EqbjzRdn6hyHI0uYgNyk/fpF78i0KbrjMn42j69cYZ8wHmBNOOMWqLIeaa/LIJ7dM2xhrPEa+NT+zzrV+3sd3t//RpxqYWd4JB9sF8PBhgnhT+a/5D+R3zOQ/HdI8fHJJHwjecB5+j729tYg9j3jZv3LzxEcfa8o+MR9tZf03+JgcxTbmNP8Yp8zxjL9s1zqIMvL99OUbDX2Q+HaT1/K1L+k/y51nD8Vct8q3o05a69pryimc2rmu+1uLPFnc4buLN3bYzB/8yFWOm/du82DBuXo6PcZ3v5+gHHtN6b3i3vsIxxjrbpR/nHsb//O11aPg7GGQO4M/2k9NcG59u1+7gacuHT3GK6xP73Ykn78Q+24Mv0JCLicGNg4mn5scZizGDMvIz5fJncx7jX4u/p1rTZssWh1ps8JwZA7ZYcprznfyiyUzOoa2iq5FzZGPtw/IZCy3utjjYrjkvaPMyjmhX5yKxB+tl0b1t3vjSc2NcY34abiHncB3OvL3xisdmXpl1/BbPM4+RtX0jvccz727cYjvSFtRhdOz8tMUuY5AxpnEU5+TDVLlHOSNDi+nb2A2H5uQWy+gHzY+avchlzR89LjE6+Uz88eQnXIuY8xoWNn9OW/Nr8+9TzNh4/xQj3d/Gb+yj4Y9r8Jda7JcD2q7rkze2Pjc8b/ki/TI6vvKJTY/UYfKoOzlGixnUZWSknhxvp01yamKixUzbyXHtyuZvtbv1Qiz7c+Nd80/DeuYUTmHtgzrYns24J57NGCedWrcNX1f6JSdRP9ua19zAv/3FFMR40735pOGQ8jv22s/Cbeb/zCV8aW4+6dh5WWSmLMRMbLrFsaaH1rbxvuP09EXe2nTsvubvjaPcB/OQySVS78n1LVfnmLZbbLrluPbLlocZW+HxKz4lr+cZc+JV3OCa0dghBoln17g3/be45jFaHZlckrjWcgL7U3i8+S6x0HiNsvrzZsPN19i+jRW72e4bv21x826MpAzN7ywv/242bP7cYtvmw5G76a/phPgKJpuOm1yOCXd1GV7h86d5mzeb3mwv26XladPG8Stj5XrzobvYpL45vxaPrvBm/aTvyBfecMxqejldsw0bvpuseW7+/fzu88uvUzWZN/+dttwLbthi3pKa78ZdlMdzavXijbfoT6c4dDXXuzF32rEeSdmN+8SXie3x3Ybn3HsOU1152XP/0cCjgUcDjwYeDbxq4Dl9/CDh0cCjgUcDjwYeDdzUwBymOhUJWARg0dcF7pdiQikkeFH81iIHC1Au6roI/W1h/+HrS0AuvnA+2z0WL1x8TiFqFu8swqVfFjM2vaYNC1YsBvClnozHQoMLKe1Fk6tNuVOhl9/clY2wzY6cy8yXG2eZR4rXrQ/ixvZ0YShtvfF/B+r+trhme9pwxuLLr9RXK1hFdr40QazlGc8xso+9WBDn+Cw00e/cZ+aUPps/zqaAD5ZFZr+MPf0Q58R+PmfM+AKxmENbGy+0gtnnT59fEnlufrS+mx9yHL6wQn0QK9al+c2F4Ngh/FDl/3Iw9es47/OTVL/8VSoXO2m/xjtpT/8nhwQzbb7s79Q39dP8L9d+5DBV7Nj0R1/xZpwL+1sBl7Kn0NoO4JFz6HPxjQ1v9ufNl80jGc++Ev+KPtr9zKm14b2rFw/MkeZ/293YtC+Qe9JX8wfb2rowVq9yiOisfUvkFtM2TDd+Nodab02P2zXO3brhJtd8ziY8N/+JQ8bQ9Jv7828by7r2hrXlts35d/onv1N/5JS0ZU5jn3Xs4uZY5CSm05efM69ZD/Qb6mPDXXR5mlvi59WGI+3Tvp35iseCEeZgxLg5gfGbumtxhtwzn7cNPfJjngk/t3xh85fMNQewHJ/tH+ynxWHGpqu2J5nMNxzL424cG6xkszK6pL7a4fBwTfDufKTZ0DHH+GcMmefzCxPeSGWMpRzTH/OLzS65zraNO51r0O/IY5uNGgd5w//KDzmOecq5Bu+z3xbrG9cwFrYYav/NvPnSebPp9GU8eN7MB/iZPJHr5NPpJ35JHshL6fN800Vw7xjfcL1x0MnuzW6O5RzbWLM/Ud65F/6y/I2XibkW780jJ66wn2xxgLGO8dHtacum55YbNL9kzcC6S+wMVhxXG/batauYt+HhKq54PrZpw6hjSDsc3HyncQHzhfaM5edBvoYV6n/DG/E8n2ObZjvLRx5mzDD3mK/Ml2+1V2u/ccMW26Y9DytRRsdsznuL7eYUPmN5iRnHRtZ+/r86TMXDk1usta8yp5tnuBZJnOEvqTKmNV2Rz+gbjFnkr40X0oZrIMd/P5vxyEvBKDHecEHcu99T7M5ajLzL/pkTUb98ruUdjJvz3Il7Nr6hHtphKteLMgbXhhv+G3czRp24wO2MycQX2+QqXpiLyfP5gq9c43qU9uZ9r3esi41DWq5xha+ruL/FcnO3ZbQu6Z+eN59tOV58mD4VPnD+OdeN/dMcPb/YgTbdOC1zso/Eb+a+ZWn4PMWLyJd5trklX+bcp53zpJZ/tLkxB7uKrc5fGAe3Z1v8sg9tMY84atj0fOwTHtv2Njdt6982T/bd1kUnLt3m7/ju+dPPWkzztbZWvmOzFsc2PDX/5vPRTfyeeqEsW9w1/1n+1h9xEB3w2hbTzXPNHnyWdkw8+9HDVPTnOzhI3Jj5eQ80cjH+eP70nZNtTzHYPE/bhL8b5zA2z31ixHuFiQeMG4wHuX7lu8YNc+c2f3LShlP7ScPd9M39bc+dY3NeG99dxVPX9jgPjkUutG7Mo/bdeZbj2Ec3Pm9Yuoo5jTeCu2DH/nziXmLW8pgrruJU0605hGNQruTmLaa6X2I/n5vO7Wvzd/ho88PGNfE5c/dmK+YQXNvRLi2XGZnsD8aeY3azNfFgm9q/rvDWnqdfbvKZCy1ns+mVLNv96G0OU/Flqo2ribH4TGyce1yPNXvSN8yHzd9Gdu8BuB1tb15zrrP5Yq63WGcOtz7tm40boqfE2dHTrPNOudVzmOpHkf0892jg0cCjgUcDvzYNPIepfm0Wf+b7aODRwKOBRwM/rIF//dd//br+bwXD1nEr6mSx3Yof6YOFD/fbxnZha1uMe2H//v2Hd/OfixAuvLgoM/Pyiy0uRnEx74KNi8BbcSJyceOWbX2dhQKPwQJmijqR8W7xwoVA9+MC31b0mHZ8yT3FGxYqOU8WczyPkZ32T1tvdm+YNQ4pV+zWxqT97xSsjPvMecPCqUA08vCbcr2B3TbCTgWpVvCazREfRGBhtxUAIzMLfn4xIbJxU2R7oWjz65exP73SkYuu3iC1fucZ6ocvq+Qe5+HPxCWLk5SF/Vg+6vAXNplfUHn3rVB94rXNnvYFcip1vh0aJOYt61Z8bf6Xa6fDVCefbFzQfJ2c117aOMWU4DT+xJchuKlobp/Df4PZXD9tPDe8OL64wMt5sOhsHtywxHhmDk4f9kvHqIaDpku/3J02xj3727jN+CIv5Z65auOhGSOFdMtNv7UPt3yDcm2Y3a57bPa/bQwzViT2RM7ETn6rejYKgkfbmPGLdjG/mN8bRqyfpq+RjYcTqRvKEhvRTvQl9h07O37M9fhP25g3jonPxicck75LuZpPGdPzbA6omD8Yr/McuecKS9Z5+r86TBX7Ntxtm1qOn+bluX/iwel37je9Ur/mn3km3+DrXNscYHw1TNLWVxj2/RNHNFksb+YWXTLfZSwILhh7TjxsX7Y+jUnzXu7PeBPTiNNT3DFWjdermGPONu8YC4nTvr7ZObb2+oncM5/Nk+R5xuCMT7s2HjIWjHnHRHIX8ek8hvfaWmPTt3OPK305v8i4uR58cLM98Yi6tr+ccMr4Zm4++Sz9Jvah/o0xzs1+wb8dE+de+Kv1QTmoL+eE9mPP1X3TVi3H8fzZ/4afq7hCnLfxowfHiiZL+Ju+2+x74uIrea90tMUX8g1lajjd8DAvZlA+t6PNPJ7HIW6sjxymurKNuYa4JR/G33zAmfjzZ/uV+brFwMjbfOaE9RMe2r3m85HP+f+WW5JnRrbmu02/7drGB2kb2WYM54EbLzX/37ix+Qx9sGHfPpC+uZ6g3OQBHsQhT57s6PgwbbdDwtSJdegvlGg6sV8aA9RXixmNYxrfuV34b643O/u6c2hyhOsD5Pq7/tL8kC8Lc4wTP175RtOXMXkHz3e41bzjPMh4aXnSzPv0SyvkZupw+vKvlTX8ea6NH5o9idtNX/Rbt2l5ouMM46PjVeME6tM42NbeiUNbDGz+bUwbP7EDZd64PfGO8pF/GKeu/GqeM5/w77YuyjXH23AC86SWF2wYbjqx3jY+s9+c9E0cXemn+Szl92fK4ZyD+GvcZPzledc+m+8QP6yFNP9ofuG1YYu5zEGaDswr7W/re+O3Uzv3a527xneVH9zhuBYDLCOxztxi2jFemi85/hW3Gufmb87Vh6k2m3Fuidmt3sP5msuT+50OU5mbnaeEi1pcv8OpbGNczXwaX0f3tFfkMI5oX+Mhz7cch+OSp82D0UfG3XIM44d9Nn6kPpPPch+UOe6WMzXOIZ/Zh6Y9D9tSX01Hc43PNN+y3xv7xsjGk1ec79jBeRL3kdm+Tl0Yy41HWuxqdvD8Gj6mr4Yf467xe/M7+9E2H89h/mY8m7+z/+5ajuMk+4oeWm7W7MjYHi7j3MPD5CLHy8YT5nZjouVMV764cdrma1s90pg88fxmd+Nyqw823nu5Nm8gf/ny1IZn+wRlHJnaexmJm7TzyMVch7aljWjfed71XXJJ88lccwywbmmrfL565jTelSwzL/pEDlOZf2O/5zDVxubP9UcDjwYeDTwaeDTwvQaew1QPIh4NPBp4NPBo4NHATQ3MYSoWIk5FiNxrG68sqnFoF4vvFDK4yN9e8GkL+G/jvlQ1vi64XdRyMSwbXymGu/DKglQKUSxYbYUcFzMic4om3ryJ/G2DzsW2q2KEbboVdxpMUkhvRcPo0jZOW2565ZueU/zxywPRpQt3LpSzQDR9TfGEhZOGKRdOrwrkmTMLjdQZZWIxh/6SQjg34ym7dc0+BxN8USPFtavi4ebmWzGyvajitrRHw4J9emSgvvOMvz268YJ95D2+2on3bE/bf/TEYuH8vb3IY7w0P232njF92M32b3J+ml/sK4epOIfoMP0ZrxveyU0uyJojNj/bCp/Uk3H88W8f3336+PGrH55wbjmu2tq/vCF1p1A9c4o/hU+DCfpUCq4j4+CVG47cYNhktq/YfuRDxqEWc8m36ZcxYvtWO8rWbHnl34750x8PjNAXzOEbpk4xxHOaedmmG38xN2gxkM+5D26OsJ8W59J3u9fiDWXxizTNzx1bMg4Puw5uJ9bxgG7ikzm38UPjac674WKLJxm3bcjMM+Eh4t8Hw4J/6pbzIOYjp/OtjW83G5rDqKfIQw7Y7E4f8K/9OI5TxmDdfrPp2Tia57dv13V8zDwyVuMTx7Xog/7Ka43fNvyb0xpPWx/GKDHZ5D/pbRvfeDOG2GfGbFjMPcaI6C35h/nQ3GycMl/IZ7axPI3z4kPm8ZEpWPU45iT2sfmS+SI4Y4yzfFt8mHbkMo7vcVoeYlwSa9S543Z8fotpuZ8Xkjd9R94Wx8ldlN0cSS42L9l3jAnb2hhmf/YjbsbPPWI949q2+ZUHj0OuMe8Zlw1z9ufI4vHTF3FsriZuGvc0bmlc5jGov5YTUrYtltzJy6yvFr+JW9si2LVOpx/7WrMVbel1BWMN1/MnPt7sf5U/nXxuw5D5LfJn7idOOGHrNL8WI+j79kHqnGsS+5A50zgnxphXZM7Mc8lPG1d5HvYjx6XGqeayK1xc3T/58ozvuNb83XN3Xe0ks3nwxAm0K59rOG7zop803zhdo182f2sYDE4adka+6ZMH+Ld+mw2pp/ie9cAYbE6etq320Tit5SnOC+g722c/Y3zbvnMQcv63Hfryy9SJGeZrc9kWi658xfGdvy65+arjiOPWxtHNXsQH7zfsOZfbuL5xULBhe1im4OeUbzkepE8+s+VcG+4bvu7yRuszuRnvJY4zPnNc+lzLlWh32zg4TXznr5JsdiXvhjveEt/tE55zi4VpM3K2ekjkML/lOvGz8UqwO2O1NWs4rO3VpJ7lQ3kbX1GGVqOyjKdYZzu1+XFuxIj7ta8mLsTf27PkgpZvGH/Oi7cchu2iI/t99GvMxCcoj/kv9iRXn+zluu4mC3M7cxp11biDnNTaNjsG49svd55iiW1xhaWNuzNn6jSycu9zi38et8nR9E2/jh1/5DBVapynOlqzV/joqk7ffIS+1+JO7rf15Ske2d/uxqPmH44z5nn7XVvXOBdy/kpM381BMm7r27pM23ACn83YiSkZP/1uuDTPcU7bYaoZizUOchf5zfaifuKvzQ5XMY4cfuKELT6aG6kjY6fFgW1M+zXncYp79n1z/tV8Wz5obNBmW3/mePuE9xipB+vJuiC+x/bc3z7VBPwFeNZNeDqxg3qmLTe8MecMPjefoZ5PGN1iT3KrxmOOJ+RZY7K1dTxzHeWK7+4cpmpxgzHbnGM5o9dTrrPpeJ69k5NSbyd8Wl+0CXMA+/oWz/kM+2rxkP6X9UrjpGn3HKZ6C8M/bR8NPBp4NPBo4Nesgecw1a/Z+s/cHw08Gng08GjgTRr4+eef11+masUrF5G8QeGFciuIvuUaC/xcYLcF+bdCxOd38yM3bTMtxQlvzviF5ekrRSZuXKbQmg3zFEJawbAV1mb8FIS2jRtu0G0vQbEo0zZ9XOhohSUWamiTyN02V1oRK89a3z9ymKrhh8UhF4Q2vRO7W3GJhc60YSE9mKBMmaN/AYiF121D9FRUnn453rT1twMbL29y9C+N20aPfXiaEvMuljY/bHZrL/Iat/k7z//08qtyr77new3Tcy024Yv+eZGffhy5G//YP+jX9MHtMFV0Zv946ffl/9//0hr1sM3Temh+zkI4/dmfW4H8q85/+ukXOm/Y4vhzkOqzfkVs4xPOL3pt8lHn9nnrqOmZOB6bTZt58Sl8GkxsBfnYmbxAO3EzwfrcuCQykR/msw/6Bcfk0GlHDp1fGcm8OH/qytimnNG5r9Em+ZxxvIFD+ZwLNBxTNutg+h6OCE/YBzc/ZbuGU3NR2nPDiVg5xc9TruJ73/KPT7/41Z4rrqYvJraMvMRv8OncJTZrHNx88qTXTc7EgHzbt/03cdnziKzebN24zLhmPM4z9DVyOn3tir+mLWOc2ztn4Dg+TBVccYOTmCOvWW8c13Yhb1FftDPjWzaVwi3UV4tP7HPDOa+bFy2H80XyQ8Om57RxqHmmcVr0+l2MWn45izp3X8zrgw/GAGMwOp+58yUI6s38vM278doVpk+8Qo5zDLYt2batObZ4m3hgnNj2jpeJd+3XSxt/b3HtpDPPaf52Tm8/D4/NvzwMapwYky0WOFaabzx2i5+Nl67aNb/Otcyvjd38Ofziw1R5fssHzHlbTPb8fMjEa8rGKSNL8hX7dst1whU+MMC+nStQf8GuuYD5jXk93HhXD1s8OsWP6Zv5mnmL/OwYOm253mx+QtxF583/fC1z3vB+4jDzzhazzC/xNY/p5/mc59Q4jzrN52CWfLNxr303+L6yDTHnnIc5FmPWiQeoc+dmxFiLE+a62NtccLLridd8j3aYz4xP9jliLfOIvH7x/cS/6WdbE2786fEbV5sDWm50Vz/EwsYN7j/2dn2Jev4RW7YYaT3RXsQd2zVfMJ/SH2jn4L/VVoMD2ojr3DxDWZzXzLOpAU3uwj7Tb8sh6YtXemKsaHxuXVhG1h+v+JIxr3GbdUZu95yu5mV/vPID+07jbusnHJ583HHOtk1+4/hhLm98TvmyDrAP3olfLSfYYihrA16fnHLxlh+Zx13znXrT/K+tk2kL5wXEUYsVG+bS5+iDdmn8GL26Dh/fnDF4jwckKG/r2zjj+j74ik74onJiBeuL9peN16ff5Ob0E+LOGHUe0GKNfdo4bn1uMs68BhPk8Obztj9tybyaeCXPGIfRue1G21lPjovMGYzJyBeMbPwZW057v8hOnon9XLuivBtXNg4mhzSusK/M31lXbzGWNk7/W/2mYYi+yrnHVpHJ+Wj01r6sxHFswzP1ETkYM+c+cxzaythu+kzNnfa741szZmqAzMmZb5ziqfFsnG7+7jk1fm3Y22Ihn2/x0c9ZN8yj4uPkDPoRccTYyTEaVsmR0/dW12Ee2/QbuRg3bHf7dtO3ebXpbcsFjGHqk/7beJWxypzSsN34pc1nu+bYmAOaAZUAACAASURBVHanNeQWA43vFnfMbezLeJm//R7HtpYwFhyLct+xiHjiepKy5HPzuTx/qtMY79ZxOJbrDNYgKKPXQ8RacsLw5YxjHt0wR4w2TGx42Pzadt2w69yKujr5gtud/p57rh9FL+bv7/zz/ft37z+8vobsvKphO+2mbeJG5tDWNZFr2pM3vW71OoDcy/yrcVazg9c2TRfmyMRcz7vZlfGROsk8iUvqgM9ta59p84c//O55N/wtJP+0fTTwaODRwKOBX60GnoD5qzX9M/FHA48GHg08GnirBnKYqhW2WhHRRcJW8G2FijznBXwWz238FI1cnPCC331+/Pjp5TAViyvbJk4W5+3byFJkYkEthVZuzkwfW2GQOszinxv40RWLTC6OTGFiK6p6w4a6b2O7mLEVwjInzotFt4zDwp0LPNthKtrLxVJuGEQGjhF7Nb3lWsNtK6qzuO0i47T/r//6r6+/gkVZ+BLKPOfCIYtALL7ls3XmYleep21bcfKtvj7jb4epXIjkZvHIMZtzkeEkC+fowiyLXxtv/MNP//DuA74t/7s5vmT476dS+d0vYUWfLG5vh6noqy96n2NOX85teTNihvrw/sN3L299/PTp9QuoPrx/udcw952PZVXy/vUD9Xyy31uK7fFL4o7+Yb70PLeXghpXfJ3vHKT6cuCtcciLfb/M+dsz3w6ZmFdoB3JhiyWRi5xu3Q4m5n5+2Wee4WGqLYa8GPdlat8O823yROaXXx77NDHn+2fMOeTPvKjCA4DciA0vjvz577e//e0vfjEqNqeM5Bxy3ClO2S+in61Q7zgzf9PfjT/yPDd4Rg9ts9tYJl64QX81J/rn9ouGxi/tuPnAivkvGynB5i84RRxAWw0WRhfxR+M3+Ggvcjgutvh44h7nUJteeZgqbYLrjX8jW4u3xK3j9txr+Y3zGmPlLTo/8WyLUZFpxvDh58TXPOeN2KZj+wn9Ks8z37AO46eRh5ty9lHGCfMqcZh7zHU9p7bZ1/yo2bTpwTaNnltewjlTVnPgabN7i73h7OiqxRhzY7gvm45X8csvADauMO9kTGLSevTf029eWnIuRmzGjzP3fHsquXOzY+aa/m0bP0f8Jq9kLHa8sp2aXu74VXTuF+bMc9HZtJt4mzhtXXCem0xt3UK/OfHxhs8Wd92W+miYCN5aztDiRnRCnt2eJccwr2w2brb2YSpuyhNLfikga+qGl4bBaT+2zTwYMzKHpou0O72wsMUx6mCz4xWWjCnrtdUJgnFzPOVM7Er/sTmxQpnbenqbH7nLMfUOzm3rjV/pk8wRHZcar8217WVh24Scl7jrHITz3DjN+Q3lIk8Qc8a57eB5E8PEwYxtzFPO+N2Gp4Zf81nTW+Mqxo6GB8rJWOWcYRsvtsiBUPouseT+gonovHG38dz898rvjZ3NJxz7jb3o0djbYlXifJuf4yJ9+OSzxnqLE8EoDyJs+V7zHfaZOZu3mPuZqzkXzt32bRwXeZxnt/Fin+m31d04XsbyATf2e8I3bc4XK819WwygTVuOebLDhi/zTcZwnaD5DK85n+EcHKu5ZonMrDcYj/M371vmFmtaDMvL2M63rvDbeNR8x7jAw1SsHU2bhvPMJy+hnnyXeV7yo2mfOj7naH+9Y68t7m5xybhqcZw+SvnD3RkzNmYfV5i2r1C/wV07TMU1JLmf4204zK/etfst3s21LRdrPt2w2+Jee3bixayJ6Fd8Ns80zom+No4lJzCubZhucabJwnwhmLUPzBhbTHJOk/74JSCsA3lt1dYJzefpA03329zoU9FtfNd2ylyMl7TLffNPMNPyJto1srTDxOGn8JD5svESOWU+jxzWA+dkX5+2iafu333zfngk83W8cl/RzzyXvCB5RfN589qVD9HG0eNbc+aN62zTxlebzh0b064d7DAWiffoynHAXGVcOudr3EI95Xnj33GDsa3pjTx34ljK73VUZGk8f3VQM3oKFowPysxxLGvjto2bPOcWRxtOgqeWH7VcieMwjrY5UQ/piwchaUfqqMkZziIHhtvMj8Fr1pOch/nIOQTHbjHMem1cMW2yl0n9Et/kLO9TJEembMFnamJXPm/MNX499fHS/st+frbIGyfzGuN3i1HH3C777yXQbDnR6OSlzy97/Y2PiJHZ726Hqcipm568nqTuOG7Go2/Edo7vtG+ecz3vxAHtmRYvjNHwkuU+6aHh3PEguuN7RdkvbXliMPK73/3j8254wf1z6dHAo4FHA48GHg1YA0/AfDDxaODRwKOBRwOPBm5q4N/+7d8+XxUxuKhtC2cO1Yp3XNR7Q8pFAxef2sYU5bVs3xbw374hphd1vlZzvoj/+mtWnksreH348P7d+y+/oPOqj65sFzNYTNjmwAIEC63cDMxovJ9rLjpOGxekIkeKyNGhvzWOBZ70e2czLP22F5pYeDy9qNOKzLQ152k90N4pHm0bjq2YFBn/+te/vmyysShrPNIfiAK+kDrFnxzqmDbTx/YiS8Mbbbu5tZ9rPjlt/EswrT8XfFO43ezlsVPIte6CRRYgf2Hn1wrrl99zej3Y8vW008v119Mu43Ovv/f07t1PH14PPL3I8eVpFmi/l29897XHuf7LRcOX/tnPFEm/jP1ak52DQhQr3PFt/Eg6/85hm2CIRe7oIbjebLsVe1/6/nKIJz7OzSP6fuNA+705pPMmvnnrZV4fUGz2DKDd0fmnz+8+ff705TDcNwWPdqcI/aJlHGZ6Paz0etjNhXTatG2OkeMyT2+ORtrvir7f4PfdQTvA8hs2Ac3I+hoLXlH4lVsGPy8Y+gaaIKr5e9sUyEZts1GbBy1hH+M986j1tvXjPjJf+vbXzYgvh2IiB3GVjZ3g1//SN5wbnOKf4yvlor5aEZ5xK5tL9jPGhNOmhW3D+EcdZsx2cIYvTbVYZ/448cW09QZzdEXcfecT+Ca8uzEgfd19EYG4dsxOH+azX7BNedniOz/EA+a21tfGx/ERY6xhiW2p51Pf1MUmf+OB6T+5xda/87jI5IMPG6c0P+Vmnjdqg+s8l80v6/Dk/w2zGbONTU5hv7aXfXH+zkbd5gsnvd7VWX5h0Nhw3pX7HNOxjnE/8279Nsy23NdcYiw2PiMnEV+tL97P4QVjuY1p27lv4iH3wqVfc8Mvh/CpV3M340Ry5SZfi1MZl3zFsRp3Tj8NhxuHUw/OExpe2Pd83tZkbbyGo5ZLOFaYW5l3GR+Zf7DLl8eZ83Fuzpmid+qm5YR5Lv3yhcjme+Re5x4Nj+YG8j1jLtt5XM/N+t7yh+iH63P23TCW+THeRm9Zw7eYlTgTv2r+2sbz3E4+1HjW2Kd9jFViIhizv7Rahr9Rl2O2z44Td+eYsZkz2Aetn4xlu248brucsLVh11h1u4ZHyk38MCfkXLJOSN/kKPO88Wg/pL9smGh+zbbtOcrRxuAz5i3zYxvL2DSHzjPGyjzDF1fJAcyLph37S1xzXt3i08m+sdfG/75/hRXideNX6mnj+OjBsW+LcR63YYpzOc2X8gXH8y9zidjC67q2fmi+ZFmCt9jZmDB2m68bL83vzH9eu0fv7J+6inysC9BGba68xnnShxK/5r6/MCc2SF6feVHXscfVGr/xLg83Wa/282a3hiXG3sRac+dcb/I2bjMfmdM5f+Lg9MtULW5tftP8nljxferZMbrNJc+3+GbfZtsr+0SX6df84fHsvy1WBavMSehH7Qt/2rj2Nc/LWNz6cD+Nd/1ssOiYtY057bw+Yzyzjaat11BX3J0xyAX0mcZncy380HDF2gX7Yt5LDDhfMw8yz858iG+u3yPbxqlbDApfZG1D3bbP5CQfoLcuGW9tsy1e28+JmU22TY/tS7cov3mt8XFrs43HWlbLxzIX8id9Yxt/G8980TB/5QenMRs/b/1ZRvt8ey7P8AtRzBHNpxqfNHw3zmNtJ/eDW/o85fB6g/1aR1tMYX+bLuIvxk7aO25FLvLAtIlMXBc1nXH+1oHHjG5OeKLcxGZbI2/+zzm2+MDn3AdzK/uGY3f0wfrttrb2vDb7UZ6G/ya7/d/zt82bnzlWtToF+/F62bltww3rUbzfDlM1XiKe6CPWZcP+V9582e593Y//crLqBSKfP3962TN/GRf7/PPc7PW/tnndv+eXcL5uH/+yP/f/isPv9+q/vjjwBaR5x+db/1/a5x0D7PN+e+fgy/41gH7KCWJnHz6eZzb/NRbMcfQx24K5jv3/FAfsBy3m2ne9Nic3bX7lNdo2N3Nya0d8PoeprjKh5/6jgUcDjwYeDTwaeNXAc5jqQcKjgUcDjwYeDTwauKmBOUyVhe6pYNyKohyiFdPaYt4vC3ND0AVULpIj4zYtLp5Pm+x+fitsnopc33Tx8hs1L12eCtXs66oQsG0itUII9XMag8UwvyyVzbvpKxswU9SYdtmYjo5YCM/YKfxGbn7z+1YQyrP+Zk3aphWr5xo3HreiTHRMefniHMc5bRDlVzi4qbIVQ9Nn7vOF2elnDmbl27mi17zAbL+7KsA1v2i4ikzUx8jljTbit40dLNhX6a+0dYrtM+/YjAVDflMWcZSNg8YlJzrzJiT5jMXHjU84j8ZB1A+L0CdOarqJvedesMkNS9oretvm7Q2B+bsV8t0u/ZFnWiE1Bd1WKKed7P+cg32COIzuInPbAPg69udvB+bS5/bth/R566Tp5zv9vvya1uuV5gebX0YfGx44x686KQdw2X/DJP2Cdjn5S9Ov5fXzsb3ttxXcqcM866I/ubvxvHXb4ql9oenVGDMHOmYEd/EHyz/fxDv3UuhnLPW3ntKnOc7ma7YDN1MZZzZMk89avPTcaU/68BZHjWe/RHLiv8h2BzPGD3XMeW1cSF01mdhH+m68e4oxmy43G/D6fOYhgTvjuF/7jP0/f4+NGN83bnAu5wM+lnHrZ64zj0tuE6zwm7unTx7mZmyyvhh/HAvp434ZKT6Zb0CmvdscHBPmm8GT/24vNZgXIyv93HwWvM31/Bof21AX1sv8HYwnjxoZuCZIjhYZqBfqMmO2uG1Mnfwt8vhf5ojmgOQ9kYeHqawvcwL/Jk/G36OL5Njxg+Cx/aJe4x3qIM9ats0XMl/GksYbfP7EvfQJY2XueS3UdGj7xF+Je7eJTj0m27V44/a0RfySvpv28e9p4xc/mq9tHJ++nWsEb+R8+nbzvYZdx0xiZYt39N3G6Se/bzKc4kI4wZxHPbPP2DB6YQ7u+EBMZ04bzjecJA7SJ04cY9u3tZxje/SZudBGXOtzfvaF5g/0CeJ82pKTzaGNK8jH9qOWLxHXLW9r8jfO4rjkD8dA4oi6MN6JpcR74tl+ylw7/sdvEo+9/VINdRQMMBclTryO5Jxp/xPnUXcZb8NIw0X4ZxujPRN7+J7jA+eXdQk5ZuRt30TOODn5x/aLi1u9pOFy811jgO2oR3PK9lwwv3Fy8OqcvuGa87BfXene/TnXITdTphln8l7WwOba6TCV59JiTcYjJsKxxo1tYNuxnkJ/M1fTNxhDT5xunU8uRi5oNmn8Fb/KvKN/xi/WVqMzf5kV84OrmE45ub6PjrYvoSD3tRhgLEd/zGMdy8wrjY/JheSf+Jrtnj6I5cjLl6Y5lrmQfeZZ88Vb/t5kot027jldpx2IL9vHMfmk56Zv+gL7Ir9RT/Sj5MwNH9HhhqeTD5qb7sypYSVrY2Jxk+vk1+Quxqbg0LU16tlyZZzwaXRuXmQciQ7DDaxbpJ1rflljz33HyaYrckDiwfzLfNF1bB4YamM4BhnHyQUyhv2uxdj0ycNUXIeNzOTBzKv5k+ds3JGTGl6JS8cw5m9tHI8VnZ/8ZYsz5ppp51oTcZ/79tvmA5b9LdxIDN/hwGYjjmf5aJPYgrqgDay7PBsO43PkdObU1Jd5t8nCObf2LY4Rv/TDjVPsI8YhMWzb0Tdafcb+G3nob3mObR0TzXEc17Vm9nOFNeucPjQyuCZ25e+xb4uxfLbFIx/u3PRBDLl+xDhF7DRubVxgfDKmOJ6Ee8lDjo2ZwxXG2Ee4xfEs19salXq3bu3D9Bm/k3DiKs/F3EdMMt950cmXvVb6cOzT1lV3+ratzBXENu+1+JBYTzu12Ek7NT7ZYiTb8ksL2rsRDTPUp2uZtBn1G7w4Bm8cRh295XPjOPMX55/2Xg83P7IcjLut/fT9+9//7+fd8LcY8Gn7aODRwKOBRwO/Wg08AfNXa/pn4o8GHg08Gng08FYN8JepXDB2cSKL3lMh6lTAmP5TpGDhJJuhXAy3oqiLACwa5PO04a8CuU3GbQWUFMe2IvEvixAfXn6ZpY3hIkbatKIh+82mp8fKy4AsfFwVQVhsi279khEPU3GzP3baXkBK4ZCF38yRtqMeWvHRxSYW8JuN8gKm9eiinAuN/hbyVsxx4ZM6T1H2Cj+5z02xbNhFZ9kozAtBtGMrvrFwZrlZ4PMLGJQ17fJSh3niatyRlX6/6YPFa8rDOW4bHvQRcsFW/Gu+QBtuL7vYztTpHb1QNrdvPhk9cIO4+SbtZf1yHGKfn6mnhqngz8VObn75OReQcz+6jf/7ZQ3iifpuBWnKYw6eryCbbxsjzzBOJaaMfkYmb6g3HJljv+r27zhMtcXdLc78w4efXl6Qd6xp+rHP208Y+ygHbdk2gVosavzW/MUYJF7t33mesWTDqnHe/maMaBtMbV7BjHXp+BUccYxcy0Zd8NowSV8K9uxvlIH4mP4dxyyPYwHjeeOeDQ/EkPukDLy3cUr6arzY+MR8eyV369962rDs2EFschNq8992vfn01fNXL9+05xsWNn3STuG3hnnaiPPwC+GWZ5tzODexxbmND1PxBQPbtb0sY34kZzq+zz2Oz3XFpv8WC+OHxkeTJXOYZ/jyYYvXwajzAOqhxQP6S8vHw70+aMW+rCu/sEEZTlg2Jh3bm56pY68NNp01LomMWbNsLwVkvOk7a8E5JNfWmYx3jr1tk3rzU15v4wS39F/qzrm7ecvxdsbz/I0d6jD9JYZtscn2pH5azD7FBH55RMNtsBD8Zj3k+NA4y/ll9Bse2rDheWcs4rbFQ8vQ8rQWk+Y567zZhXo2xoyFhqH4hnHS4qLtSL7LHCJzdMGYQh1vcddzjH3oG1cxr8U6+5Z17nUJ2xuDbd2z6Xbj6MSc5jcn3fCe7dtiB3Fr7JFf89nxms/EfvE76zCYbfbxnPKs6wMbFzFfzzNjI64ffZiK98iTLSdpMXvj/eavm19TF3xum+fJR+mr7nfjgdYfYwq5sx3S4Zixe8OZ/fOEzQ0f5qLG1cRs8HaVH205aHzDNYiNX6hj+oKve7wTXlrMamsN8gRfeiWPMJZtczaHEx88kLHhq8WzU1vKwZjAccmRJ1wHY81Xmz9Rty2PII+nvpkvU8j6pHEK184zbngozzIPYPyij/jQQvMXzukUE4zXFsu3QyYN61f4bzFrs2HzBcaku+Nv7cxvjlfMOZiLvGXcxu2bj9PX76zdN7tfxZhwceZk3+XztFeLR8Gl5d3yg6tcrOFx5GP8aDKZ2x0P7M+5z5zz7zlMRVw2WTiv8EPmxPVoe7E5nHGlu8aXucYxaKvp24epyNMtxrRxok/bnfGN/RK78ZEThjafO8XnNo/WDzn3ir/aeOSRcHrWN3dk4PzJ7emLsS/9kaebv3Ie5n/HT8/Z9xOH7vLeVc7UfJw44dqQubuxZJ+acVljmvvBFLFl3mw8usWkhmHaiXN3PeBKf5udHKesBz7n+pHzCes5z25+az2Y24hdrpPmOddWG5e0uWTM9G2O2jjF/W/5w8aTjr/sLzZgfp32sX+wEV63HxmDXDvY9uyLOo/s/nfDcPM1P2uOYl/mNnNSZHNe2/iJcdt6vMu7p9hPrDZc5zCV50v7zectl9j4547ujcUtjhgT9r/NdrbTiSunbWI+8w3O3evaxk3OiTkn+tIpHjQ8X+VPG49u3BTZLZ/rR1d2pKyb/SLbH/7wu+fd8KuA99x/NPBo4NHAo4FHA88vUz0YeDTwaODRwKOBRwP3NfCXv/zlsxemrfDFBbmLCu3vrUiSTZIUhVtBbJ5l4bUVs1ig8ALdRVzLHnk5bxfb7hRK5iDV//RhKspKmbwZbAtb/syRG1QpLLLw4qIiixi0VWyS/mITF2lbYdHFnFaspA23IuWM+SOHqfKc7b7hKuP7YMapeOg5Bt/TF19uMTZTNOMmGv2p+WJsbztuLw2xP7/A0JiC9mFR76oA3TBxVbyz3V1kI4803zDuaSPzggvhGYt9NBsTN9lcakXu5oPzLF8qjQz0S3NlXupoLw2c9BlbXvFd7qf/edF4+iU2g19yMbES+eP/p80q2+QqXnxnj5fG336FgXEj/fCa5doiYeXZHzxMxWI3ZW/YftHz+/fvfvMPv/n6ayOtMNw48s6G4BYHwv1NvvvZwmtL80M4om1InXIJ+pB9wM9xzDvYa8/HD7kp7A1iPpfP9FXyIZ9Nm40fPFfrvI3LHGeLCTwA3bjBOGdcavzImMgxg59Npg1Dp1jeZJt+Rq/zHHND6r1hmXlJ48Hon3klN4bf6gMbh2387JdT7ozXXl5ouKGOoxvrL881vj7JchVvHMfu5vfGVuzuPCrt/HKAccj5ZY7U+WkejRMdI+0rTWeNnxu3b3nCNieOxTGcj/lAHPnL8hNbW85zip28R05hDmo/NPeY85vfmo+m/8lXruLZ3OfBurf8MlUwt61tvstP3r//GsfznL9d3nNosSAHxE5xwlxqvPl+0294gTK1XGjzlzvyRQ/pg3llxm/xMvmD9dtwSPli6/hD812/uG6f3/jcOOfcmJNkzNav18y0y2mujfPMHad5nHIK+hrzt9iAcdKczFhMvV3lH9SXbWr9tTHJYQ2zjBXOi8gX6Yd+ytz1FA/bvcji+W8+tOmJfVNXac9x3McJfxvvNg61HzA2tBjIcZvMm53jA21urcaUfugTDU+e0xa3m9+1fIH1kqtcyL75Fvubz074ts9lztQRuZdybTUi6sk2sa7uzMuxqPVp7ooM/DIsy7X52Pg7X1L3+FsMIZdt8rQY4DjQcpfpm3ilTac9Y1LWImlD/r2TP2T8zUebH76V506+fIqf1ivXyE3nm74bzqcv8nhyPh6ISv3Vv5iR/qKz6SsH8M1B5MH0M88xByMXbvHLObs5M8+1Wso86/px5KJ8VzGZWG02pT6MvWbnFnuIx/aZ/dgvaDvqx+Nc8bHnFn/cnrP9MvdWWzhhlPNtMjtucf7MYTM+/7Uu6ROcn3mecXEw9CP1iPTf4hx1yhrDxktNL6z3MO42nrIM0+ZH8mzOyTJRHvvBCUMb3mOTbQ3vOZMnG5Y3/h7ZeOjtym+iS2LGGN044+/Jm0/xp9n3jg4cT3yw3LmM/54x8oxzP/rMVos3l1me5r9trs4H78x9w90V32+x2zhqtfImp3HO2HTineRilPcODqibyOM4u8Wo5sftmu3qMZ13zd/JSX2v9dXWHhtWG2YjTzgwc2B+4FzhZPfNNxNHqKNNX+FM5sGOZdPf1lfutVgW2RkvuW/gWL7FrORwyTnS7wkDtl/annyW87zSncdua1CvD0Zux13jrvlV2tgv7S+NxzxvPtN0Etu/xIypm374/owL4y3x63h5wuYppmz8eBXLN7+hfsNdGzYaR+UacWusb3tAJ5+wX1Omba7GfeYWf38rD9/RmfFo2dzHhinP1/388Y+/fw5T3XGMp82jgUcDjwYeDfzqNfAEzF89BB4FPBp4NPBo4NHAXQ38/PPPvzhM5We9qHUBzItZLpJZwJgiNTe9U2Rz4Y8Le24otBcAWVRiAYCFHb8Ux/45Nou+bU6/LBDMi3T/s79M1YoQc80vAzYbuXCawqoLy9s32Lu4wXZzrxVqo+fo3n204lLsfipwsj8WUbLZ3eyzbUBP2/aNf3M9xSLr81QAZrGGm9spinFznzrzRjj1kJ96PxWMKCPlTj8usDUOsD2aDegftGfboNhwSF9qRTKOSx1dFdQofyvwuejrAveVXA0H5rD521x0Klj6MFX0a31mnHCeNyqbjwXD5lzrZttcmufm5eT04wOU8XvjMi8CZd5N1vTZdH5lh+84+9PrN5R5A5N8Tx+Yuba2m/981dVs7MzJLfyP+Gm+yThjW0S+hu/f/ua3L4eqiC1ymm1NzDXus643nZ/83b7T/OskIzGQHIEbDpRx493GWQ179BH6YtNbZJ4YmnG3TQrHX+cXka9tLMfO5ij32fTKOW46Iy+nvV8aNn82nmLe5fbNZ3Nt8/FmM3LZZhPjwVySA+SJa7nvby3mfIjPhjG2fQsGza9XHMH2ziVO+uK9qxeKyB2xY3S05X5zny8ctj42fmlY8dzaC0GOwa1/8zv1sPlV0yP52BvEG9abLc3r9EniMby8vVTUsM88zTHjChvmaOLM6xzLTIzYz4mDU3y5ku/EJ4wJ5DL2SZ8kb+bz6C75Cr85uvUXLM6/w/1NtmZ7+5L10fic8rWDUVueEJ0wn9ow4Th4leM0W9FfKZPntPnWyf6n/Cj+kfHHju2Ak3OIjXdpy3lmsEB/9wsYW67teGFbGzPOq8xtW2w/cU/D+Y/GjI0fbJuWJ/gwZtMZ+Yw23Tjjii+I9c1HyGMtlnjO0ya+T649YeItuQ3zu/+JeW8cZJtl3BZTWryy7pvNXTMxF4efyK8tfrHdHY6gX1ufjtsnnrMsiccNEw07xB/HTVvXK08cR25o8WjjErfNfNsaY4vp1lH0u62Zpx9zlXHV4sMpXjYubf6RfskfHDv5qf2+6T79zwEs//p8s6dja/rc1nPN16KDzT+bjoz3+duHqUZ+Yigx8m6cpr7sx/ZJ277Frc2P2daYv3omcc0+3/zFvtx4wnlEeJ9t83K8Y0FsTr2lvsxviTe3BlfxIerD6+3ogzWgyBH8BwfpL/mM+T41D+Nh8+MTdqNvMKSlzwAAIABJREFU6smcmTzWeXbmYkyfYmjz3VybcfmsD1M13znFmO3ejEefa7Gu6cPxyJzWsLz13XzUPk+OuuNr3tto9qFfzGe3eas+aU/jzPFr8+0Tbq3Txk/teecDjHNp33jEcSF/O2ZvOQQxuukyOKL/es3idVK4gDre/DrzY9yg3U9xi/HI+tlyHvPzSQfW4xaPWl5yiqe0WxuD+6b2bfO69RfdBb9eD3n9Q3zZ/zccbdzB9n62+UJrb6xa3qtY/aM4OvH1ht12vXGx5+5aXOa8rVFsI/vVhkvGqE3XzAumn/xKJjmfMc/xljxJn4senFu4TcNp/KPhbMPYJiP7Ygxsfsfx5j65z1zL+Gf959mGKcYwj+d5b7Em7RhDjQljxryx8WqLKcb5Sa7o1TwUnTgv8d4tcWc+4t/GbeTecln3Sx+Mn2zz/Kq7Dx/effjp27szxIhjIvs0B2+ca5s0X3ObFmdo6y3fyFw3XNBX2hj0Y69RMnfPk+0yrnHb/JjXmq817Duv3+KG43+zTfq3HTdOaDJSn9vc2eaf/ukPz7vhV0Z77j8aeDTwaODRwKOB55epHgw8Gng08Gjg0cCjgfsa+P/jMBU3MbeNyVagYEFzPrsI4aIlixspCLhwx+LCtNkKjK0w9trXyPH6ax0uWLWxXGRivywIsnAzn7m5a+u64MNxU3BkwYsbLK24wc0wytc24DJ2+qceWnFpK/CdENv6bO1bwcwFJeqfxZ60c2HxVCCLbqxPfnMpMeq+WGB+62GqGbttom4FrRSXiLGGaeN//qaNXThNv/ajue5i7wmnLuJxHrb/Zvtmzw2PKd7aZ9239eFft/FLONFH+uE4bNs2vPPs3GMB3TqmblywpI7pa1vBnPJmzPZShHnrdJhq40JyerAX/fAZy/Hpbx9fpkwOb5ho3LLxTcPiMPj/G4epOMcXuT+/e/fTh/lVw281XhfqNz5k3NviAP3afHfFkenTm5SNKxrWicf5HNw5/sw9vwDt/uhDnOvMafBnnEQ3xl/65ctB9EVje/Mh+x25lHHWOrDuTrYOVtpmSebnzaZNTxnXWCefbJvO7nP6IC80HTfudAygLhp3zf3EtXaY6rRhyFjLuNX8IfffulF04hPig5+3ZzYfz3XHgK1983HiKPfpL+7bONh8qNn4FGNpE+Jxu25+anMzblpfTVdtTvbFlt/QX1oMC5dtY3rc5nNXWGjY2vROHrRPuB/Pn1j1vdbW/bW47JyTMWbjOfNExp7+w+NbjtT0cpevyHuUu82ryRi/a/a84v1m4+ZvjkPE5xWONvyeePktunNbxx7yEnPgFqOaTI5L83deONxetMg4kS1jNVmjS4+TtnwhjdxEbqMNpg1fiDSXbDhx35aLz13lkeZH9j2fE9v50nTTGf12840rrJx8YMubXFuIzBsnRufhwbRLzjd/b5ho+LKuzWdcx1/531t8nLrMnBu3E3vkyQ3LaU99mENafszYQF+in264NAYzXnTJPMw5o7/8hzZq/do+zJubfNEZx81cfXDf+GiYbT7e/ILP0ifjj7ZP+uVanrHQvEZO9bObzVrs3OJ34xXjm/5u/vW96ID14ROfmPdyCIP6MXdQJ4lFTd+5R8zbt7dY1zjA8YMcRP41tkd+4oR2M5fSHvbPzS/Njc2fGv9d6cL3yUvm7+bPjdMcc7jmDr5Zu0771Kqc29tfGAuz9kwsaTVz6viE7ea3cy2H/0Yu/4JKcoZgIzpirKE+Gu8Hu22ejg3ua8YJt+SX4siTPgi4ccQpBtEniGXmWHzeftD87HSNPr3hs8WOVsNoPNnGbjZifOAzkW/jUNuYvss+LS85L/7B3Pstemx8bo5k7tDae360sTHb2m7XGle3PMUxgLGXfTd+DYe02LzZjb5rPm+cRFtyjcv5nfIJxrXwh/m36cpz256h/prfW2/mgPnbPs4Y0D4nHmw+1saYOYZXWwzlPNh/+Ji5n7mD9j/F2vS75TFNVyfO3PTA/lsMZxzZZDF+owdiiLHkhMGTvdpzTf70QdvNZ+c5xKDv2Z+NV+eHW1xo9vZY/vt0mGrjivTBHDb+wtwmGKHP8tpVPrJhbItr1ttmr42b+QWjzReb/5IHPZ+55/rR6Idcbp6ibdlu41jLRF81r7Kt44nxaR1vcqUfxxpiY9pELsbd6KfxZRvPPtk4vuUf4dj5l/jcdPDV9uUwVZ5xbkL98ddlzQuea8PMFifas9Gt8brZK37adH7iPOoqnzf92wZbjtL8eK45/7gTf64wtN13fLU/h7sYKzZ5+CxtOO39q3L2xecw1Y9a8Hnu0cCjgUcDjwZ+bRp4Th//2iz+zPfRwKOBRwOPBn5YAz5M1YoNLqSxoJmBrwqrc3825/gyLIsnWVCzWMACTZPBi2b2xyKTF/Vtwe7+7yn0NeX4nzxMxcICP19tfrG4Rx3ypaHYyEVZb0r/P+y9gZIcR3JlC4DU6H3KeyMO3+7//4KGHJm+RiQBrEVV365Tp69HZoPSrmmRlMbQVZkZ4eF+/bqHR0RW+3Wa6HoqgLggRP1Ft7mHBaPcR/2fLajs7jMuj+ybQhPfYko9RL+xyVTEPLIT5WKx1L8w0vzQOs2m8xRXj4pTlHnCGf3YBTm+QdWLC7w3xS2+oT/656Yp+3zGbC5p3EI9TkXVqUCcorvfjD/5PNvh4udu0ZhYT7vezOdiL/nLBf4dL3v89IvgmjxgHK3PZ8bC57ypIzq1nFMh2jxP/shGkmDl8+/3X5U44m2P23zTCsyMDTxM1TA34dCYNve84cZbR4/Dt2fik/U6YZt+nThtnLW4SX4MZtzWZEvHhiedfv16s503DfDt414canpm32kvnEz9U9fE6/o+v0w1/aJJ+qUvtPY4Puo4PtZiWYs/xiP12DZNRQdeaDWXN/9uMjWOmuSMriPz5Av2QS5+me/JAcwDEj/8RnHzAvnSfGK8TTqafHeKBdlg0K7vcphdDJv6OspZpufWmJwTrP4TU8w3R9yyy0V2vjrFLPMjbd/igq9bL8Qkc6DdhqedfSe+JBc45rbNFpPezCktrk3y7bBC/7KfHtmJNuH4qXvzKcc3xWbHELbhzRDuy/EmXOsD7btconHhkW5t/yPfPYqLE97ZLnloh4cW9xvOJpltW+N4shf9qo2nxYWW15Czw1FTn02vji951gez0zf7Y3yf+Ntj87i4CbD5sW237smvXVgWjt++RI57T8zdcWP6cNxPbOfmQc4XLMt6nvrd8YL9b3rO9qDtiWX+3fzEvjvFg2nDTjhm4u7oipzDjWITlm3Do9i+4xzbj7zfbNHG0sax7uPmPNtq9evc8yx/cPz2m7YJjOOfDlMRzx4j9RsZj/iGes3fjcNo46P4ZhmnGNf8P1xDrNmH84uLnNPYRzh+2q/lvo5JHv/k69QX8ejYzPE3rtzh3ljj8+yHuW+Ll8T18t34QqtpEfO7vMGytLFRL26Xubn9Y+q3jd94axzZvjszhyYWwpPWb7PfThfEvXOM2GUav+sGxt2ZWN34fn2XXzRZfWTe6Rpt4qB994iD81x+iYz1d8av4JF1aB+62mHSsdBxY/KNjGf9AuzSRTaFx448aBadR9ad/x7F1N1YzvjA0fMtbvKZ5hducxrf9OzEWZMtdjV8xwHHEvMG7e84dZZjmk7bWDmeKWbs9Eu9Wu4jGzW9NFtTrsZ31r3rgMyJmZNYR7Z5rrf57m6s9K2WmzS9MNZPfO22KN8UC8m1abet5ZzlI+uf3DBh0/ihnh33OKZdTGpYjZ28BsP80bnCUaw64qZcb35g3ozMZ+IMOYL6O8Nj6x7mR+y32ajJdXbcwfqR31JPuZf9kgsoI3Ppds+EkebLuXf6NzIGP7u422SPvT1f8TxptZt7Wm5i23vcxtWUD9BHmn3ac+w7ck58dRQXJr8zny79GJdTLKLM6572y1T2Rcq5a3cng23qsfNZ4pu5LLmuyWQfYew3zxjDOxu5r8iRXJl56g67tz7XiyTX/+OFkpGFcdb8kRht/Tc9Rj7yuDHfPrdY0jC6vjOOIlfjk+m7Kd7Fbo0jHPsos+uKlGldM6fZrsb9FCvOcPuOs9p8r+m58Wy+s22dR6zPP//807U3/IyxrnsuDVwauDRwaeC718AVML97CFwKuDRwaeDSwKWBsxrgYaqpsOAJrosIZ55bE+f8moQLfy6QsD0XcKdxTUVUF5JYhGkFibN6e9z3n/fLVJTVBQ5v/rGc6/5d4cIFTS8GxD6r3fUrSW1zKIs+1l0wkXvaouCuSGW7TAXWtiAVXeyKuk23xEwWiFdhMH8vPWTBOwvqrVhGXeyKpa0QHbmmzQy7MfmXqVzY45jbtaYTF9Loi61Aat0Hh6ud3377rb71nHrI/cEbD2xNvrgr7u2Kmbm2+iLe08+ukMdx5j77G/FtW9M/2zX6z9KB34rYOJY+E1uSL/NM26zBMe/GET9eMrO/VtSeisKWyXrmQu2Sa42d489hqtZ+4431HbHKv4MdPve6UIFfpjpbDG/xqT37NOavHz58/uNxQKzZsWG/+aaxSy4iphwHzcUeB+1LbLV20hYPznhzDdtLAZyLX1xAaRxq/8miAOOU/Y86TPwj3+R6+ouM9IdW8Lc+1mfKT5lsD8vEz7EX2zK+OUbHQtpwip9LD9PCK2Vt+Mv1o8UV3pcDbOTeaSNF/HvF3NgrtondvLE2m8vCF43r2LdjnjeETDGHWFmbzCb9HOnwqP1vvT75feO7CYM7+x7Z/KjNIz6zT7VcqflC84c8mzz2PTr1AWsv0O/06QXvqd8zutzlfVMu51jwnnHv/P0odlAn5rP2mTgzv+7uj60bT+c54manwzO6cUw8spvj+E4m29Bx7Ix8u1gSXe3s6hjR4gdjksdz1L99mna3naZ4ZT7lfcRdcvq0m3iRz56Ptv5a2+kj/9LHnY9Sf9RV8lnmGYlv5rn0kwNYtOOEP8ptGZwzUub8zXyM43MeRq5tYzXmmu6cF1qHxuuEi7P+0eYp5BFjyDHQfuoYtK7nQMsZrE7cfYR/6n4XG3c+aZ5uNZ6dvuhLbiv+5jxk4kDqwfNP4m493+Rku5OPmI+nmpR1Zm5an5lDZqw7DIY36QNNZ4ytDWvpo3HTusaDxdFTmz+Fb9rcYsJM2tvlyOQxyko/n3TQ4mt0PcUt2jRyUdcTrzIWpQ3WgMKBucZ2djkK7cfxT/5sfmUu42urjbxYwlzqvpouG3am74wvxxrzXnRu3bQYZV3YD/K5zbWjE84DWx5C3DSOZpwxR7UYGWysa0sGv2DMcYtxY+Jn22xXu+B40ndynOhphwnj0j4y2Ym+wZfPcN7Nw1SRM/4z+couju9yFo9jx5FHOcGkr4n/iNOJf3c+RtnzvOeILdZMPOLchHHPY5987khHZ647rkYO+0TD4NR+w+MUA3ZjbbGgcaVzCsbFdT9z4oyvxYtmg5YDre+c15zRdWQxTtgv+yM37uzUZLEvp13XR9nuWX80/7YaIHE06Ya49rgb/uzzjj3NR1lTJB96DMwVEqvP2rTd5zhEW/J+86Ux2HjO+cERbon5YHCXY0SPjaPO+PF6jvFtyj8aRiiX4zB933y0Ph/55JGud/ZuMcO2oS/Zr1jfpw3SJ69nndq5R+Mi4ngXE5ts637rrNnKepnuafrlsxxPyxOYb7hW28befCr5nbE1+eOEqdwf/ZBrODfj8y1ONxu2OVjjvx1nNL3uuMOyNTys59d6CNesHevi20/zm69fPnzBr6LTN4kxc7pzsin2cVyJ5ZNuWu6x8xH3aZytz1ObzS/O5D6Oe547kK+tM8apxPhpDE2+o/nvEQdSVtdAj+Ia7UiuIg6yD2ay79/+9i/X3vCdka5rlwYuDVwauDRwaeBFA1fAvKBwaeDSwKWBSwOXBk5qYB2mmiahbqIVB3fP8v4sRKRwlYIDC0dtcdxF96nwcKZYHFm5eYOFhraY24oLj+8+fvj48dPt41HxN/e40LG+d6Gk6d2F1VaEcFGnFaLynfUV+6zv1ybUna3TN9vgovdOVuuKBbp1bSoSsZDCDT/UA8frdpvMLHqthWP+bxUH//KXv7y+lZO4jW6aLTk+y5AioQvAraDaMNVsnu+OsEt8Gm/u3323AhgL0NFjxhss5DBVNhOmnyxWRSYuXGZj2o57aMv1N4v7O9zS71ff0xvFjalJlmZfF9QpK4vJxE7kIj6oX9rDdmy2tA7SV8OIi6rkKS8KhKuyaJHP9Iedfzee88JBOIAF8C9/fH46rGL7W8f069Y+5aYNV3H/y9cvNvebz80GrdA79XPDnn5ti1y647Rca3HQtqQeIguf32GJxepJ3xxz/NBjbvIG74zt5Bgv1vF+5g2N4+NDbUGB+KWOiXMuNlh/1mGLA9Zb86+mk4ylxYgmN++zzMQS9RDZ1sJrFq5bzOQ4G84m+Y2TcCzjAm1G32x8SLus58IJsUvyjMXjGVP04kMxeZ72mHxuRwAtbrT7rbdv7Wunf+rb4yIP+1rTe1usNZfvcEu/TPsc885XJs6Y+rdPMb4xt1j5G+cUR3ZNf/GnnR80HDe+OAwmww0Tfmg7+3nDQxvLFAPMb7QLxdzFOj/TxrHT64T31id9mrmF45LbnPpwfkJOJjZ2/Nf83PIY1+amI59vvtTGz37SpjcWGH72LXLtkV53WLdemk6s48Yf0zgTzzg3TJ5qn+Eck7qmXpuNjdsWOylfxmOZE6P4vG2+ZFwxrdmQem5422Fh0jvnt+mzzavI7VPMmGQmzj12jr/ZZMcrvp92nObayR3oF5FvijstTq3nk2tMvtP49igf2MVO4qdxPuWfYsSO2yefiM2meSS5pfVLPySOGjewD26WmbDBtpt/hMfWfZPuHWNi2yVLOCOHClynsl85F7B/GyuNO9tY/Vz05JcMkAfJ4cT9LlYteVwnte6IB9szWKCf7+oPvG+KI5HX/zJuTLzSnl3y5Nd3WgxufnbEvfRHxovI6Dmv+YncmxjQ/Ib92O/a5jfHJcu247zGe8TU0bMtbk79T1zumkCL1Rxji8O2neXi9fhJfP+pHvXly5s30vPQ28TP1mP8qR3Uan461Q933BI9BBO+1zJRr/ENzrvX/autNr8mx9q+Z/iOcfIoPh3Fz4lDmk86PjsX8a8QNa4y3pq/tTFNMZFyTm2RK8gHLZ5a5m/RX+N44sXcO3Elx9PwSD5vPLH7jhh0TpAxex3AcSztT/WmdT95/Ci2W9fkZ15rNrJPOM+w3ZvuWh+NZyPXpJ+0zVgaXrZ/m59bfmQf3eGcMWbXV+vHmHC8cnsZE+0/zReok6NN3VPMa1xlDmqxa+K4yaeiB45/l2PyvpbvNtybD5qMxuO6hy/D4q8vHsUBXj/jSy0v2OWeDZNTDLWsrd3mv/Sn6NlxocUt3uPDVOSF6Vna5iiHoF1bLnEWRy2umSss+8SX8Uny9VFsbvZssXDnf1NcW9+TJ9LGap929fjsIy1utVoLcUPepw7MbY4PzW7EaIsTHM/6e63zcw1mfUcfdm1p6eiPz398+OPz56dDy9YR13+OeKTpMN9Nc/VcP5ODNJs07rGdWtv+jjixT04c6zpu5LPOjJGGveZ/EwammDN93zA62dV+OMk1cdUUI3/66a/X3vD3Gu66/9LApYFLA5cGvksNXAHzuzT7NehLA5cGLg1cGvgWDfz666+vh6m+5fldQYKFqyzAtcIKiwmZUHMzAPtwsYzFojy7KwS0wmWKP/wVBRcdWnHtXlR63vDE51wMcEGmFTam77yY3AoHrXC27vPCj4uTkSuHS7yJayrAsL/0wUXoCU/pj0WutNWKUdbbVHzyuLwolOIXx8OxL/uvBeT8bP3ajJtfN/CBoNVGK9wSq8Ta+ju64S+4cKH2PQUs+tZUcIuM+Xf1z4LVhBf79Grfi/v049XOuidF1tiQbzaNLcID/AWqFAbXv0v/5gParRW+XVSfOMl4oB0axiefbz5uXTeeIh+wbRaRo5/3vJnestuurRAcW61nzS2xd+MrPjf1Q11Q57TdrqD85Dc3+b5++PL5fqCK2KC/RAetyNx4yH5w88+Th6mOeM3cHJ0xPn3+4/MikNdDq/Rncgtx1BZkJi50e/Qhtsnn47c7XmjP8rvmn5Ms1As5xnZOm/YTPm+dGdNcGKd9zLnhMdu4jcH3NDwePWeuo8/RRxpvr+s8EEq/IQfajxPTJv/exZamu2CrjXXJ9+TPH9cB9EepJjJwgXa3eTYYNV5WzrKeY/5h3Rrfkx8ffe98ynY39+/0c9RXa8v8chQfjYvma23D2IRv92+/5AabaROG+d8c6XjKzx5vdJQ3pqf/lb8FS8Qc47DbbXlAkyXjWv/SDz2uZiv65u4674t+nOu0nIIxOnxmXm6+fxQn7ftsw3lBk+sIp+TwpnNfN2Ymrg3ezYnWPeOeY+AU9ya8vDd+kNcmTJpHzA1TDsH2krc3/TYfWd9Rfy3GTRhuPu57G3dy7t9imv03emmbazJOtskckTLufNd2tv9M8XmH6anv4PoMJjyHbm0e2Sz681zUeVh0wHlkw8zku+Yl6ubIDs4hmj82/2g1gXUf57N5zrGq8SE5rGGryeBxLtnbvN/8OPn7xN0tb1vfJQZSF27b3Jg+zOMT5xizjYspN+3t2EQ/XnLt8sGWSzbesTzus9lofZdNYbm/Haaif70n/u/ilWOAY5OfZU7K2krkju6nzVYt5kzca0y0nIS/LL2ze3BoXE2+Rx9ptUI+1zBGPS65V42KvsCx7Wqu0zOWm/o3dxjn5Pu86T2/0rvToWssR3mB5XCMajzU+KLlVc1u9tEpfjQM5FnbwvnZ0Ziar03+t75v9U7yPbG19J+aeeSc/IwxJnPjzF35i9HhHb/wiXOtXRyg7xpntqX9fH1ebcc3KLN5xH7guBE8kG+td9t9fXa8Nz83e+84Y4p3jHu0L/nQXNa4cuf31ol5i7UP6uuMzPHBSWfWW3DrOumR7tb14Iix/kz8ZZ/Ewbf4O+WcYjrbnXIeymFfNabjD9Y1sbPLOYxlchl9q81fOJb0seMtY3jKczhGxp3WR8tpGi83H2+50dSecxz7eKt18p6mK3OXbR2/cTvrMw+5er7gdtf9nq+RJxpWdzzSdGSuapxz5MdNR41zog/yCttuOYZzTcenidOj66Vv1/D8jNtcn53/JH5Thy1foP4bF1EHO70at5E5Y2k+yHqE+SY1RfqObe9ryR0a39mPwmP+fophk92bfGxz4infY6wbc7SNedt1nZ3feLyRb3rmqK20x3gennDtpMXbP9uv87boqfXNsdqHJpsd+W/6zy9TZV1pfR/sp+0c9luf17Xf//j9w2+///76q695GV6wT7yfsYOxyzhm/2t4m/ybOthxXvpwbnfE2ZSlrStNfU4H/Kd5h7HSxkt/tm/vfPko5jhH3MnoWERsTnxoe5rrr8NURxa6rl8auDRwaeDSwKWBuwauw1QXEi4NXBq4NHBp4NLASQ388ssvT4eppklzK0yyi1bw8CR6Lc7xUAqLepk0u8DlNqZhtfuOJtksMLDw2YpLnsjfC36fPvzww//ew1RTUX5n7t0mKRZuXeBdbbooRTuxaEH9tIKuCzUpmKaA5IK07+eC41QYZ7/c7LruJxZaMW09uzCwMJqF7FUcZIGQG3NbYYe4aQXN6JOLQlwIyPWpbReaJp/jokbatDwN4ztfi6/Gbute4yr9Rk8ZZ8Nf2/CTImz6MCcYI9GHFyHzffN/F+OpB/+9w4xtseNCjoc2pg8Eo8FhO0zVxjWNkWOZCrLxvfwamO2f5/KvC7L2Q95P/bDQbH6n3qpff/3w4euXL68L+bnfCxjp+8wmAWLgCQ/fcJiqcYl9qxWyP69NXF/vv0rY9GicrH44trMc0fR7ZKeJXyd+YoxocWgXm7NgbZl2sTtcRI6nb7TNEeteb8ps/Pme/ML3ZpzTxi/fz/4bZ09+2zhskrvZmr/iNPUxceiRfpwTHOnY/a/2uWEsmDM32z/aJrPGQWzvSLYJy9z0tvOJZt9Jf0f22/mV/bXliLaLF33/Mw5TLRn5y1CrT+Y35Cz+HdlaLrSzF/0gnMD+k7sZO45BuxjaZE57GV9ktN9P/NB8ruGbdsxY/cZPjsUbCyIX42/jyTO8xHucFzA2Mdb5PurN95lvHN8mX/XYjP20S9s0zqE8Uxt+7ijuUWdTm+SohnX3Yczv+qC8aYdxsGF7iv1H9mjPTTjnmN2u5ylsd8qTgiv/WoI3CRIrjQN28cB9ewPsTm9HeqDdpzg33cNNfUsG23zCOm2wxrKeTQxYf3vzIPGb+xs/TVyy5Ji4wWObYmHjDI+v5QHEPu0+bc5sPrXDRsZG27GfxpfcXNTGbzxN7U3+nz6XPnwgw8+Ym9azftHIjsvN6w3D5Hf7PDlt3UfsrWue6617vIEyOlxtt/qTx+g++TwxxZi6ixHm0h0mdvi2bhwfKHf83fpmjuB4Qd00uzdsTH4ePbmWkxjDPDl2oR/ZBi0eHXHBdL193/ojzjlO4oi2nPQz2S04DabJ165bsf8ll2P1DhsNz8bOLldI3CXv2O7GmfPdM/Ez3BJ52wbCZjuOfeJGP8cxGes7jkr8S5+RlXhPX6nJONdwftA4MvekBuLY1eoYlGUXN6kjc6I5hLKZp419xoGjOGJ72G4tJmRMxke4jmNpNj3ig0mGif9Xf3/2MNXkWxyTebHZZPKLKWfm/ebWM3XS5k/M/bxx2P4fXQfnu7UOctV6jrn85KuTT+/iSOM3Y3riQGPP9mvjD47Xv9EX7dXiQXxuXdv57sTvecYcQL6wXBwLfaHFDOrdHNv8i/ptMcx85FgW2YIJyk5stH5Y14qsR3M3cg95fbKb7c7Pza8t8xFnTXHN9rc/NP+IjpqNqdc86xhonuRYaLf0Y24yB6S92Cnr8MzLJt5IH/Etyr/z6UnfU36BqGVnAAAgAElEQVTVeHSKfcFLOGytrU1jpm5Xe+bTHX+32Goffg/XTVySNidZGMOP8Nj6cPv0l7N8GQyGL3f+RJ9gfLIP77iV12zbhXfWoGNX8nzTGbl5Jz/9l7hnm8Q+uYy+2zjQvGp/MLfnc9aPuVci+yhWG6lBRMbbPovb/+6+wfyXNpz6n/xxsqF1v+Nr+/WOL42RXU41ydbw3vKK5ATROftKG5wv5LuMfcctDTvGY4slO5xaj8ae46JjvuOK5SE2rFvL+re//cu1N/yssa77Lg1cGrg0cGngu9bAFTC/a/Nfg780cGng0sClgfdo4O9///vrYardhLlNfqeihosMmQhzgbgVslj0cNGotckigP9O8YGT8qmNFD6zUJRnrA8XVv4rD1NZ1qOiPIsNLDSsMWXztBcl1jMssnjRj+2wKOei22qHGzgoO3XoAruL9yzWuVjiTSAu3LNYk3Gl4NSKUy7OZGNDiqGr/1UczKanFC6bnl20Xp9ZTFyfpwNtaXddd/FwKsAR6yzIW5+RlZuT6LNTcdS+FD2yWEd9rPu56Sh+7I1IbLdtNrBN7LutEE67N39lmy4+kyMaT1geFqnP8gp1Y7ulf+p36WVhZ+Eub7ulzYxzcpJ5K/qY7nEx3DZlkfYMbqwfypO2UyzPvQ2zHONX/SoV/SXyh3uW7qhL2sg+2jj+W36ZqsWpI79av0h1+2Wq9QaQl8NU5LOGk3Ca+bT5jPGSz8ZDi+lcPJ58onFg5DM+myxc1M5bmdt9lM9/x9bNp433jINjs92s/yn/mMZOO4ZvJ/5q4zqyf7iCsSRxzXhpNmCfiWk7f50wtPueY6Bs5JFmG+PTmzB3Oo+OJ5tPdmU+8Z6xOqew/zmG57pj05k+6a+0sXnNfOO8wdzHPMwbndzP9DnjymJo7E0uNlY55qYnbkRo2LTO6HPr/vhdNt1ww3pbzKafRJ628EpZnG9R5imnsb3aRrEWM4iZjDUL143TuAGFv0ZCjkybzAk5JuOZOra+qBcu2jrOUC+Od94AYVwYy4wzxIO5x1jjph6PMbr0WCffbjhs2LZ8Z3yePOb4bBy1+G05qM/1d15m0mw56fPIb617YmwXRx0j7PPNpi1ORr7pMBU5mJxk3ZzdZDdxk304/XpevRuD8b7Dw+TXU7x1HKCdlqy7w1TOnRpWzFfEWO7nPbtcoGFux8253zUkxnle85zYeS99LW03bjKf+TlihRyUmox1ZC6eMDXlO+Ssdc8a16pjMD7ubMfcYDcWc2bjtpbzND5nP01O16jW/Y434RLWKBr/tjhL+zrWT3lDGy/xcVRLPBMLdvL7ecZc8yDtsKvJEDuTfcld0ZUPbyUnPHOYyrZfnx2r21htx4Yr44/xZofXXb4X+ez3U0wIfqKjXY272altgpt8qHFW88H2HWNU47QJ755HHdlhXV+6aLGLXOh2iO+dD7c2dvHWcWnKQcgvHDMP2phHmj+d8ftmnzPPTfdkTC2fahw/6cTjaf2d2bS540723Xxs4vez+mnxtOUk5HLX7s/oIfjmuoI5lZhucb/J6nHGn9a/Z3GTe8/eT1xP8cOxiljLvJQxOzo0fwQ/niMbk43rKCdtRC45o9MzbTsn2fFG+mQsyP0+7MMD/uuaa4n0iaYT56jmJOqC9nB+7xjc+mUO6uvE9o7XPYbJP43zxmUtbk85yIQJ9j/NhzxWxyrawP14fEfxsvGa8y3i9T2xscXYaWzmCtrevEbfdl4RzJlz6fc5UJV2U3OdMOpcIrH6rG4tC/G687GGXepv1epymKrNI5r/rDYzd0hbxNNUS5v8nn4SeV2PoP0a9zVbU7dTrtZ05+/cjvkp+nBekO8Zj96Te1Avq89Wo9nJSp25rsAa+LrP+J34sOUAtEfk9JgnGwdHxh5jSvpkHXtnN/MRdfeXv/zldV6+fq0qtWq+GHQ9v75fa63r/9o8fqqj22aNZ61D6p+xkOM4yxMN8/SNzHvDP01X7bvVhjnMsSz3OJcwlpqvGp/Nx6mbpg/LffR5ihfBC5+PfBMftrbeI+/PP/907Q0/Mth1/dLApYFLA5cGLg1cv0x1YeDSwKWBSwOXBi4NnNfAv/7rv94OU3nC6mJ4Ju0pTuwmuK0YsybKPEy1JtCeWLdiiQuLLhy1okPGw8Km5WURIn+3vlx08YT/06f/ml+majqknVoBjbpY96aYm4MZKfKwGM/iNot0Ls6mPy+Ipc0Uz4gPF/FYDLSuea+x956FHRYHU8RMe2lnWpBlYXD9vTYh8deo6AMu+lo/v/3224elk2A+hwZog9hrybn6cvtTUcvjoc6J+bTnN2UR02nL/1KWJfuSz+1w0SKLgEvmZnfieVdoa7i2D5rdpmdaYdH6aeN2+/QFLnZaj2yLMnlhmHhOEXXpLEXuo8NU5C76vMcW+cyRvm/1FwzFZ9qz6df6bni0vT1O+w95iH54e4vZb7+/vnE/m4EXHiOHDy6u73ebgyab/2ccpppsYJt9wWEqLyg0vLuYfpYrmq87TjBeOi4b0/YNfs6CzG7DS2wbLiEvBoPN/9gmeZO4IR9NHGGOJy7JS01HtCH1H/1NiwL0Bdut6Y/xz7rMgo0XpT0uc19kjI6pK/riEf82+/MZ6tDj8MaiYJoyxR581mOzvpcuvMGA7QTTLf94zwLsDvtTzOA43vM87WWsGU/knAm35iXqlP5P3m885O9Wu9xQmI0Qye+4ISX9ZJMQMUosrPsa7ptP2+eYozAPcU7CcVKOlrsQN7EF9RmsmR9sp4z/tpj88msw1L3bbHHKuTs5l/l78tZp46p90Xgz79sfozNvQmhxvOXv5q+Gu5b/Bm/tfnKP7WsfctvW/WRLYtD2mTjVup24gnlm8/mJZ5v/Un7j279U434nfqFMecYy8fO0IZLtOzedYtGZPISbRFoccaxvfVNXbWzEVfyN9jUGzcfmYePYuDRHUnfOfVbb1Lk5lDr0BovVz3sOUzU7NXy2PGSKMY0vEwvWvxM3G4u0Ablnt3F1qkfFtrYDPyf+Nb42T+ZzNh4ZHxPnUbe7GG/eWuOKv8c/jmyXeNd4q/lHZNvZ2pznz4wvlpNjj89lnuo40sY4+aftRaxkLO3Q29E413UebD7y+UkXu1gz8eSkO8fvo1jpvIS+6bbaYSrrzfO3FrMYhyY/8HOWxZjldcdUxwhzO3mF/fpwQPpofBvbJ+cjXh0/OBdxXtXsNcUO+kvDkHVEPiFWp3amGGj9Nj5ffS1dOBazzRbzpvx9h+PVjsdjX8s90Qk3cifmpG/Wj3MtL2xwjst+iGViKjl66leJ3dEN40rG4Ryn2ajFhxabG37y7Lo/8rE9+4T1yRjb8DDpwjGbvhm/SFza6foozhiTO/1F/inv2PUV+ad5Vq43HTEu7fw+z1ofjTvt82f1ZBw3+7dYxDoy68seNzkwPrXuYUw5w2HWI2NJGyv1Ov3dnku7edGZfYP+47gfHE9zeNYu4n9LP5nDv4ebHRftO2nLedQac/pkPaHFSo6V8dGYbXyUfHvCYWuj5VTEdeOps4epzAOrLfKv86rYcj1nn2jjJe+kr12O02JndJJ4MXEZ+WPCsGU055zhneb3xh25KRginxpDib+0ddZ8GAeIZ2KZuj2r3x1eaVve57btm0vvPkzVxu3212fnR+G2jDnPxHfDl9N4LXd0Tt8xVxE3tiFt7BzCupxw5DYoU9psc/KWI/P+I9zaD/OZcYi+vYuTS2Zij9yZXG7ds9pjjZyxqeUy9t88y0Na7ts5ymqXv4pmvbWa7OrXnN/yhhbz1rOrphF98DDV6pv7G26+vX6p8YdPr/cbb00vzCnoC8SOuXjJ4xce2E+OeKLFBuogsqbWwpjg/Ml4Iv+5lmF/t4+aa1vcIecGE8YXPzddtO92ftF80PZq8TAxtsk3+XXjDct2HabaWeu6dmng0sClgUsDlwYeGrhOH19ouDRwaeDSwKWBSwMnNfDLL7+8/jIVJ7gsomTCmqJBihOcZPPvqdi2ns/k/qjo5aKOCxpLvjOT/KNCCIsZrSC6K1jc77//olCKBdTh0SJcru/uc3HIxa1WlIwMKb6x6OpCWNpzUcIF2NzXFl/Wsyzw08Zup2044Jhav61g4sJS8GAcWrcpdHlxhHrINf9qijHbMJyxRx/GfPpv+iZWjbtWfGIblKVh1hs3TA87f0wxmM8Q81zgd4HfePXnMz6cexrHmE/OtNdkIr4zzoa7qQjNZ9jWko+Lp5N8LiDa74mNVshd3617sgHC8rR+icUdbxk7y8YsfEa2iVtooyyQWJ5pfLf7vjxCVIsfbbFnFfOjE/N6iyU3/vjw9f7GtNVn+a/5yJEfNyxxTEcxh2KEy6jnM3HQ9rOu3cf67E0Oxief4TVjgDojT8RHYk/iz2PyeLl4QTy02FEN+fJls/NZ2ze7xz7Go8dm31yfybH2792CNP3JsZU63uGoxYbmI2f0xXgbe0SuJl/j4ulN0I2HYn9jizpvuGj8w2d4ffrbfGCcNt9utm++RL0Qa4757mNdn3y3+UKLqdN91hljfXyWNqZsud5ixVF/zTfyTFskjgzEsP8mx0w6iH2j86bX4K/54cSRjR9ajLJvEF9NtztbNr4yFvO8N33scJNnsnmA84NcMybCd00/eWaXH0zxu8lp33d8sgzUK32JWHA/XARvzzSOs+6dVzau5Vhs/6mPxkn0mUnfbs++YB00ruOLByZstv49zmbX1n98umG96Wsae74/kuMMdzY7Nr/eYddtTG3Sr2z3htn4qjf6txhl++/iEPsyZwV7uzG059d3zgta3r/DCvMR+5vnJcxL49PGVeyYMaV91xxa/pPDJpOdWs4Sex3h1rahPY94lXHV4zbPNf62/o/s3Hxtqs2k7djG+VfDLX3tyBep1+gwuQfxb+wYrxMG00bLRVabuwNYLf4sGVssnOwffpz0xOtpO5yy+pn6OzOva75De7JvznMnXXvckc9jPNJP8MH7ppgUP+ehlym/aH6w2jU3TP1TBuKm+bJxnTzVvNTiomNRk8d90mftg423jCse8CensJ+MocUZymjZyLXMRVvtxPOEYMjjCzbM1YwRGWN7lmOgD6W/+I/9PzIzX7OMEwdPcdf2MiYoPw9TBfNTrSByMK7teNIcRIyTe+zPE7dOHDxxfsPd1Fdro8XRSbaJ+xqH2Z4tD7FeJ39v8kSWKXaaa4xdc/Y0Zs/LJ15pelwy+DDVju+b7Tm+Fjub3Luxe9yOF+aG3E+ccYM99cGc2JxE/aRP/jtxc9p3TnNUS1zPkUM57lYXsHw7biaWvE6x8+s8F5y3PIr865jBOEg7mcvia1N8a9xO/ZO/j3gqbR3VWozJ9TnxwnUVxjvGiXUf5w4THzlON5x5XKst85EPsDnmtXiacfLASOzhnInPO2Ya980O5KazcWPiyx2PtDqf417jxeRHk2yNW3Z5sttpMcD8aixMPnGE8ykG7Z4jX7f4QB8mtlpuPcWro5hsfm92c9tTDKAftXzrKJfIfhv6feyTtp3PrDZzKM9+bP0ZHw0LTY8eLw8teU7IGHfD9zpg9uMPt2anuNt0NdmBcc7YCvexL/7dsGB/t4yMN20eween9nPPep46d9/t+RaLwvktLizbLL3nYDvtOY2VHECdvocLG49QdvKf+XLCof2l2Z46+x//4+drb/i3EPX1zKWBSwOXBi4NfHcauALmd2fya8CXBi4NXBq4NPCtGvjHP/5x2znOCWorouaNUWvCm0MmXPA8Krak6NUKHa2wkbb5hlMXfVhcd8HKk39OuLlYkEl33n7Fyb1lZZHifm0dpnocLODmMS6Euni8nkyBx2+fZHGaxar3FjAi+6T32NyFNRcnLcOSw29iXvdw8Wsqwk/Fxgm7uwJZ6+OoQOoFBb8hkMWodY3FQfbXiqMuqFH/1HUba/TnxZDIw3EdLQJbx9bhruB8xCGRz3pK4TQbj7jphL59VCRf173A1Qq/rYDc2p6KyOS7tL/u5fjWPa241/yBvsmNNtFHNiuaY+2D4aDFeeuZdSCo4Y6ykcvSn/m8cXO7h0VOFr/zPTkrv7oWvRmr0dPEg7YBP9OW6+8fP92L7vzPC77W0/plOG7aoZzm+FcfuVP6m8XB3J+x0I7ha8rGIvDEYZ9useN9U1bzV4u/9remJ/M3fS5253cTftgX+a61xxiRGJI35u+w0DgpfLPjAXOu8Zhn28K0x0XsmGfsM+Ew5iaT/mh/5h+RiW+qZT/E+rJXxjYtRlDmJYsX8CdbG8e+r8XzSVdtsZfjZ1tc/KL9ydXup8UJxs30xfgZTOYax7vDZHIkL8p7sZMxhRsMWtvmpDbupu+2iEqstHbMEeYuP0PfpuzeEO7Y3Th7Gnvz89hl6Y6/rtHsmnbJd7bnGb51jG5xkP5MG09cQtvuZGg4NN/s2mKsCUaX7pZcmb8Ru9PhhOmt2x43bZaXBzBHIG5sM+YLttN6zlgiZ61r5MAJr84JyJPkI9s8zzWc8Tvqg7HZ3N/GZ91w7th8oX038WTTB8do3jrbX3xs0kFii8f2nvYnn3UexfHEJ5ifBe+5RqzHT2k/+tWEJ4+DvuwYS54LR1Bvlv+MLNYr6xFpb70dmHbKuPxd5gpLL8zlrQfzVfqhDidfNF7WfY6D1JP1y3jHZ8MPzgca7pzrJObbt8nz5PTcZ/5k/kG5o4vWb3S22mwbDql7836eOXpZhnME28myGneRYeFoPRtsrHYT7xNTzAMTzxHrE+4bTls+G45pcbHZgTGV/rLjJOOuYa/l9+u5xKalI9uCfuK8Lbpez/Bay0nJheTyKbcwd+a+5sPmifXZmKNO6XP299hqp+t2Lb/a5rylYdc5k21sXTIHMH80XTefdPzY6SC6Z6y2/ia7hed8v3FFH17X/EvjzLV2c8Rm1xZzYmfXzOnDfo4yr7/Nk9Q972U+T99vc1jm3+vvrFOk3rGeyT3etN3koV4d31v+Qf+PvelrGVdkZ457lA9EloyF8jeMxkbhI+qLfrTr17UFxi/rJvpLjKCec6/n3owfwQT5xvOpxFzmchmnx2TO432M3fS9xpPrutc2OHbzV4tLrQ8+1+bwjCPk+MRjzoGCI9f1qPdwSXRq/9lhyPHQfm7fMB82HTVOY7vRee6LDsyVU27BWDvp/yh/addbvAq/BmOUibySmnR0b7u3OOKYtBuX/dOcOsnX8Nc4gnpsOG98yTFFvvVscoqpzebPbV7d7rPdyMWMhTzcFk44mhs3/Ycjln193dhz7Ob6NmMzx8U2qU/GANZdwo/Jn8IVruvYjxO/8u+6nl9eDKaNR/J89LnyNx7Epa9P+ki7XpPlvIy5VOqB31o3IQ5aHJr4yTo7iqVTP+Tb5n8ZazBv/QevkZO5BGVs/Gh+msYw5QYt/rUY0PppuevkMyuPZa6Yfp1/k0/PxhrmFq1/xxlyJ3GY76n/iaMb/7Z40sbAXGzSofMrH+70mIz7xjnkgsaR5AzzlGME52YfP328Hag6oyv6QtogD5lTouf8e8a+LfdzPJ542PbwfdRh83vzfuNL6tk2yTws9k+tav3LuNAOUzU+a/rkfc03qHPj9z080nhuivFTP7TH+vt//s///30L7Wec8rrn0sClgUsDlwYuDfxfqIErYP5faNRrSJcGLg1cGrg08F+jAR6m8kQ2BZzVcyvcumjtiTkntSnEtEIRCyN5JsWptgh9VExKUbcVCtrEnAWOnZbfFlzWz7f/+PqrVEcL1SwKsTA1bbxxEWIqckTmqVjmwnAKHx4PPzeZoqcUb1gozoGRnS4bXqjvJv9UpNkVtlqbq29iyQtPbbOdF6BbUY5Y5AIndTmN2/ZkgdzF6VZkmhbjpyKpdfBeRuH4iWX2Z19ueJh4g3jKc9ZjZPYmGT67npkKkmxv3cPi7JkNEPQd2ivtejEob4TyAkDz5dV/No4vf/KbxchnLhimfy5i7Xwr15p+zdXpK/pZC1kp2HKRO/eZf4OJPD/JTqwQRx++3s443f6znekDlGVtOqA/0lbG5CvPrk5woI/86+eJfy+k2E7W9ccPHz98eudBqtVGMN/in2MA+YOLGGmHi8bkFvbRYvX0XWSaFrrWdfta23A48T375aI8seU4Zx4MHrxg3vSTdnk48gmT2PAfXm3ct/NBckDwRT1Zl+S+YIyLzW1Btcn0XhytNuLvxJW5g/HBC8TTghF9o8W4dp3+y5i+vqctHWccv4kjcw/txnEGn8aC+6Y/rnvbYSryizkpPMd4w78d3+zvTb5JHzuMUkbrIbq3/5D/zH3mjzOfGY9ajm0uMz8SV0f95Vnyim1grEQPWfyfOIz+3u5pOYufmeRvY04+sa7xYCZjANvnnGtntyaTN7/5nvaMdW2fa3FptRM5Y6Mph6G/Nx+mDXzd3DzxUHRp/qYPNF90e+buI5zShuaRxl073jrT19Smnz2L17N9kteMSY+b8zVvgOW1p00dL3kYfW8nm3PC3LuTk3lv4/OJfyddGu/0o2nDnJ/xXKPNJXe2TJ5ivfEZ+1Qwe9b2eT6yZWNfOKBtrNnF/FzzJsrIlf44D+Qzba5oHnfcoL2Z2/2Zw1RTHGk8uGSeNhxOHLfGn82K7z1MddZ32n30Icaz9Te5fD3LuV3jptwfPRMz9kHLYn6Ir6RN445yMzY1/Odez0EajiyXdcIY43jTnm3fMeZPcwnXwY44b+LIs37vAxnO+Txufo6PUUbnAdSjcbU+24/MceYYxyX7fPhlF2OO8iOPeeI5fm+7cdzGy5HN2G7jyTOYIJ9T75Oc1iPzKOd+wQh9N34bPl//Bh+JAa4RNT9iv845+JkxcT3DQ4jE8FRjcdvWaWQLlxHrxnF0l/G1wwvmHPcXX2DcIg6I5/zN/MNz/ow7dkhbrnP80z/9002UfJ/+aceWZ9APG/dmvOtZ1ycmrl73em7T7NLwnzZ3spobbDfiaLXnvDbyrecY68i15vVssiXXmS+tS4+l5Q4735j4uHHlxM+NIycMNz+mTvh344AdV7rPFjM83mWDvHAkvkreaxhpcYZ+zmfMfzt8m+sthzmNurLd7ePkKI+J/BhMnsXRpAvKZpu1OEVO+5bDVFN8WHrIIWbyyyRfZPuzh6msUx6oDH8G366TMa7ZDx03pthkDl+fc4jZOLPuGKvDXbQJcTnF1kmuyddtD46b8YE49j3O4/K5yXLkS85pLPdZDnD9qMk0xbimkx2vtvi366/xgLFhXlufWU9l+9YJuc581PjSmE2MnexKXTRMt1jBfhlLz+jVGCBG2JdjcvOXXRykHps9IgexlRyMY+Kc1zo0r7z2+fHD7TDVFC+sc+cE9s/Gsy1OT/42+UbzafPo6qf5n+MzZaQejWfqcIrx9EHOc9b3PEyV8XLNvuGL37VchDjy343jpjYaLzfuaHaijfw3+7O//fzzT9fe8Kb467tLA5cGLg1cGrg0IA1cAfOCxKWBSwOXBi4NXBo4qYFff/318Jep1sSVi49cDHSxwYWfFDRSYG6T9lYs2hVojopXOdjTihIuILtI54m4izQuiPzww2Phr8nFwkP64uJN26jAInN7vhVYW7HDBeg2Fhbklnx8xotwkT8LABwPD1OdlbkVJhtsJ4y1Iq3xlXsWfo1BFsCyCLGe92aZYDjjMoZYnM01Fz13fmJ97QpDOzwau+5zfeY4W6Fwwr9lmmR04dXFVftI+mvt7cYTPbOwmb6N6ei3FeBoaxeK2V5bnIwM5BAfKuTGAW/0MH7Tf978vXuzmIu/+Ux92JesY+uDeqPv+/tstFvft2IvD1PRZ1L0pR7IZbTpq6++xJ7bgaqPj19zsn+xn/W332pnW1W8rY21H++/0rjjnPBkuIKYP4Pj9dw6TLX+j9xie1mGVsSnbXb85IVjYy/6njb6OL74MzmQ9ucGD9vam2rOck8WiWlT27dxB+Mur0cu4i96WG8bbZstYjdzjWNDi2fWPTnQ/LiLGy3WtNhLvK72vOjWZDQvZ7MAuY46CBc0HTbOn3zZfjzFgNaP5TnTr21LudpYJ4y2782btsPEz8YHMdD8nTZf11vubLxOOJnGN8mQMZkz7Qct19hxpXnR/dRY8SI8ueg9/Mp7Jz6hzYzBbKbZ+ROv7XQS3fBf3z/Fb2Jk94teHqP52Ry/s5c3czVeDN83jJHLmu0TnyZ7Tpu6nMdYr5TFeUnyseaPzbeDUfrfxGeOPzucTnhqBzSb7qzvI7+b+iN/nYkZZ/3APmGOM795jMHtbjOJaxYtZzsTu6dcz7GCMibvnfz1vXpiO342m6a9ucP8v+TNixtaPj5xE8fZ7NTGwra+BXuZu3ujIPO25k/N19czbX5Cue33iamuCwRTbZ5mzqD+mYM5R5k4ed3Hl9js9Ewed97m+NU+LxlW3MizGTd/4aXJ3TBzhG3HCespnxlrOSbOy2On9W/iRWpV6z4eKLb85hhyePDQ5kaOSz645rxpwn/aIcc2vmh6j47JX+6n2ca1GtdSokfz4pSHHNn67HX+sgLHu8vJrCvjmvkF/cN1HecDzT9anuQYZr715rkz8TN4Jo9N/EsbmZcbFzE+nYnrUzzY1ZuM/Yw5c674XIu7jnEcwxG3mlNiY+afjHk7n6SMtpllZA7KGBI70k+tN7c14SO6ovz2/9iT8ZEHu85gj23sOJm8Sf+0fLxGOyQeExM8TNU4nXnekd/Rn5ue2vPG5XSYaqdHYn/yvzzv8Xguw7jDaz6AwBfC2Qdoz+RT5ADb0XpJe8Tt5DdTfGAM57Nt7kjOm3ii8cuka/MH44HrgvYf4mbC0xR/OOb2kjHqvWFxmtfSn+LnrIs6ru3kI/5a/tFiYOROnw1vno/t4mbDku3ruLbjY/uf88TwTmRijGCMbfZuvkLd0zbGI/OZ1U7z2cYr9AfamxzvMfA+42xdo5wcJ+3k+kmTzWOa8mT7NOVLnj6tU9APVkixeJAAACAASURBVDtTDNhxsm3pmGvMNI7iGBpHsX/LPPmRv7cvmE8b/nyPMTzlFw3rE+YbD56NAcaX7dRiQ3xqspv1n3jmGk3DOWNO6jMTF088Q93tsDPF2TNY3fnbDjf0YY+rcXzjy8jdOMYxcuITjn3d8+oTa/3z02PLbmzUYuCE/8n+lHv9PeFhp9spj1jPtNy9+d+Ej7TBHIQ6jr2sk8bn4ULniItH+TLW7ClwXbD5bxs7vzsTqyefaX7f7NBsayzFtsFe48X13U8//fXaG/6tZHM9d2ng0sClgUsD35UGroD5XZn7GuylgUsDlwYuDfwZDfzyyy+3w1RtkstigBcfWxFuV5zNpJ8T4mnC3BY6W4GxFbDWfXx7nyfYkcOysnA3FR6to/uC6Y9vfi0lRSPe34q/loH97opzLl6nH+szcrR+WGxjQWa15c1BthkP5KSg8S2HqVqRq2FxsnPu3RWKU/jKmLg4YPuwSMbioNtvenYxjTZyYTOYnDYipC3209rjQgzHssOvn2mFStqb2JrswMIqfW8tijcfd5GcPuq/aWMWHJv/tgIyC5LNDmc2FC0ZuBiX8XrBMpu86D8smPqte15szL3ZbHCm8Gmb7GJB49D4745vuLEsGzAbbriw2myVDSbtPvpEFjdu8n79+uH33/+4/TsVly27+ZdYmWLOTW/feJjKujgqNt/w9PpbW3eLNX1OvrmzsTEZWeKXtKV5nYtKZ7DXxrmeIwdwA2zLMbjgOI3X/RwtXDs3mfiw8UV0ED3+x3/8x208u1gd7KZfx/odPnZc3eJ60wXbML6pi4w3fjjhjnbK87Er+2dMoqzGYPqZOCbfT/nApCP24196YA456T/3mB8Sl40j49c+YnsRX20BrvkD41+LV802fsY+Thu25xsnWmf8nL+90SLf21cYw805jUOMl8n+69lgucV56283Jss4jYE2bpyw437qx/0dYSE5B/XX/M8+5nzX14mdyED8kMvs+5Q5suStmM4ZYifL3PRse8fOubfZdX3HWJJxRX76OvmPdkhcyb/Jddo4+R0xuOQ4Olzh9nbxfHfN+WN0fmTjKc4eyTH56tFz77lO27K/HRfbtg3Hxs5ORzsfdoxqnG/fZl7FWLezQ+PbnR7pR1PciI/EN3w4J9ejzxaPzbNHWLYu25h3uKLMfImLfZ06N8+2HGjCGXnD8Y2cFk5a9/sAzS6mhb9bHpW+iVXyPXHUeJu8yb+PDo+5rdU/X+iRcYfnMj9lH+uZM3MGY9g5Q8a7iwFrPOsXsyIncyvPPcLh69/8WnGLm9ZB7oktpnmM/cFYaP7R7LTGkHoJ5cvf5nbKRw5quZz5yDq2Hq2fKYewjRom38P9Hod57ChXaPJMba57nVfYVhOepxiws7VfYjRxNHVovm45LjnDfGXdNy42Vx7ZyzG5xeWj/KJx7y4GOLaRE3c251jI122MzSfpS7ucIPIwJjknNGacu7Ux7WzR8NP0lDbC2a1Nc0Y+U+Yz+cgUZynDxLOUK4epgn9yXcvdzW9NN5R/xyPmi8S1aa4/2cj9NQ6mXujbmX9QlvxNOXzolJhquUqLKxNHNFvSh3b+Sizz7zxv7C+5Mm+MjFynoG6cN03ytxhPu0eGxrHUtfmx+cb6rvGHubnNT+0PDcsNe65RBTNTXNvx25l6nbEYPXitNeMh/3FMLW850oG5cYe9aZwcI3MqysN8oNlhx8eRkRibYgb5qcWBI45mbXOyy+Qnjs0TF+a+4GyaEx7phNedv0Rnq6/MRTk2jsG+Q729RwaPv8U1ypm2M4dyTrDLESjz7j7nQ+7/KJ9qcYL8TT3v+NLXpn6dL5yJgbs8zT4z5REthjc/tdwTv7Fu5MPmbewT7zSfok4YixhD34Nbt+e4ag5tORDt1uxBnzd/8JrnGYk5E48Tf6/93t+O+aSCiR/MIexn4ljqh/WPo3q24731aL5sem56mDA5+Wb6YW0j9y7cOidiPpNcinVo12waZ0zfUcfvjb20w4T3qc0z/maOpV6iu7/+9f+99oZ/K9lcz10auDRwaeDSwHelgStgflfmvgZ7aeDSwKWBSwN/RgPtMJUnzywGpXCy7mFBJs+4yMlidVvQc2HOfU0T/F2RY13bLX614p0XsKzTXlhcv5Ty6enXWSJXm+RbN1PRlAWddg91NBWa1nMZUwp4sVn0w364UYebZ1qxxxsD0g8X8HaYTL9TsXlXjLI+WKwh1jjm9Xd+NcBFwvTVCnkZ55G+icX3FILTpzFvu7BN4tSH2o54oPlanjG+W4G4fUe9eUFvbX5r+J0Wg1w847iNw7aY6ALxmcInbeeF+qlQRz0GZ5EvG7ZY8EyhPgcOV598y7fttuQ44iPy4q7Aybab/db1toDVCubRD3+ZivhpfmKudX/22ejzlSu/fv3wxzpMdTvrdP9lqsnHck+LDXx+iim3X6V6Odh0hHWPe8Iu+Sl/r4nqLW68NMK+pr/tpy0eNV3z7bWMB01+xoAzG0TbmJdcfAN8MNM2ULTYQu6zndLfGocPOLW4YN0bN+4/bURn63P8eWq/xd+WA+380HIaq+Zt2s6LzDs/yb3TIdxd/LBPUXfEIhcum59OvEXuaONt/bMvLiZN8dR44mIqfcexZYqF5jvGAuunxcGGHfrUzrbt2fRJ3zDuOJbGF42vJlw0fzL+HMObzvMM+55yrkn+HXanMe241rHG7ee6Fzt9n8eR2G+9HOnYXNX8gXps8jaeaf7YDoMf8dcaD7mfcwHGAPs5/eIIT9H19LKHnb9YnuaPnMesv3mYauIy4oA6oC12scN4PsIxr5vzMsbWZmSYcPOefslRGTNj0sRNZ/ogP1iH0/ONU1p+FPwTCx7LzodWm6wrtGcbp0wb6XPvJCt1uruH+Jo2TXDsq634JHOdjG83P2NfxFIby+TbZ3Dgsa+2KOv0BvMdx5FDz+iT3M6x0uejs/WvOX3yQ/fd8ovGt+YR50nNBu/xd+I5OPILQFqOE1npGzs/msbWYifjU/hu9ZO3LntewXlzMBP/4/w7enEOxHkvscTDVA0L8ZnkXs4hjWfnBUuO1Et4zTaljVabR/mU788zjJWZ96VOQUzHji3+Od40f3+Prx/Z3+1bh417iZ/Gp7Z/w6Z1wF+9nmKUfTqbhSmz85Xmz6kjTXbg93m+8Xfua3WdxIOGFepv4h9itPENx3WGj1pcNRfTNycub7xKe0cnvM81v4Yf4oh4sU+Rm9yu5w1HsdR2mPR8lGvudGLONp9PvtHiXORrMcGc5roreYj+wrjb4rxx2ORlzcB25Dhy364WexTHJ+xYXxxX8mlzg7nOtiKuw9/pn/rdcaY5JjpmrPSm88YZ5uH12TzreJK4nb6mtY1df7xmfyIHmQPafGDSNzmW9p2wR9u2+ekUH60f3tfibNrOWCacH3Fi8Nf8q2FuOky12nEd1HiaYufOL60H+3jLAYw9chOxveOGSR+2n3HmGGPeNl+3WGbMT3Nky9jyCfY/5T68h/NJx7DW/hQjjrjFa63W65HeJj86+r7p27hc9/BARvO/iZfSfsMF7dViqNu0Dvg8fe1IFsv0Hh21/OJMDNjlElNsyPicz5q/ySs7PnV8SLuZ/zgvmWzidmiH5hOUv3Hikf6/5foZHpl8NdxNHk57bb7tMTfcNu7/qh27xJZtseP9Zg/K7rzc8jY/jCzOA4y9nZw7u7E+0PIC5g2MIQ2T5tbUR1gnX/xq7p9iV/u++fiOo81VR3g8037TZxuTufY6TPUtDHI9c2ng0sClgUsD36MGrsNU36PVrzFfGrg0cGng0sA3aeDXX39988tUuyJeFkZcgJgKYi5Wt4JgKxan/anwsVsUcBGo9bnuYUFj3dMWVVrB6VFAuf1gSt3k700dWdDyWKdCEIsp62+OgQUeF1dckMpiPItDXnhZ17LYv8abZ7zwHl14cY5jfQ8IsxDTinG74sqET9ovMmYMPhywK+7k2npDZhYTpoKXi2mtCNcWAlpRMvfRZlzgyfUU9vOm7uicemn6M47sJw3rzZ5pm1xAPkhxj5vfcp1jbNhlf9Yl+yDO3XZrw3wVGbkwtdrkJgdixv2FP+wLa6MNcR3fWv9Oh6liF9qRPrXDqovzwU7Gt7Mx7eiipHkptvYbBJteOQ7q1LzV/MJxZBHs5z8+35o0hxJLxmmLD9aJ/eZ2kGr939f7/xqOzvISddv8avplKvZrGcg1DRPk5/S/OGLZjAecogfag/FmXW8b1hvPcGwp2KcvxhFujgi2ydeNP9xfxuTYmvE4jlhHbSOZOYVtrfa8gGycNUx5o5THNtk4PkYfYPvG1Lq/vQmftqSNuXjYZGxjM380XjCPt5g1+ZP5I/eZb1v85YanhumJm8x7tPm02Em5nBPkGmNB+vbGB+vYfMLPxrlx0XhlycL8wfe0mDvF0h0e6Jvx44bfhhfnpOyfHHfG9ybfStxpPsM+iO/G95OfnLUFY0n6Zd7WYo3lIJZ2mG5jDj94HDt/bJht4yDfRh+7jQ/Mc4iVxqGNu/O8D3uZo1psjPzRkfPvXGdsWnZa/9v50LpGHlrPO3bav5rfNh0c+V/6pey005tcajgoftSPOWOStWF5ly+1fsMl5OQWA/msc3i3G/mNTfrEzkbui9znv1ts92Yd8mX8efJHxu+G6+aDq03nVi0ecc4f32J/5JrGd+TRiceONg+1MTVOXv1zI28ONKznp3nBxO1TnxkD85fJN+h75kvbbPLDI7/z9Ybzyb+az76nP+KBPtl0Q/9qvtHimTnbPt78wTrPM7ucgfjjxt88w5jJOUr0mmfagUjzeN4Ivfrki2Sc0zWfphzT9YYj1xrMB42rI2d0EHnPHKYKBsmlieXk7PfOL6zLKeY4V1z3TVw34Z14ocy7GBD7rPvzgo0Wo5zvRobMw2lb5vdTjDtbz6HstpHtEt/mfc5JrTv6ffoi5+/ilPVq/e9sbR2b0x2DLLd5hLla485pzsHc1TE77VAfjklut+XjLS/weIx/823z/8i1m0M7vje/auO03VPzbXnElC84z3Y/5GrjfOIN2r1xPftgnpP2Yr/1LzfSt7g15RkNu8RIrtO3Ulsgxqxjt+GYHNuR3xkHyZdNHmOMeUdiBH3HutzpqOGscYdrKROX2/6T/9Mv7DOtXmKO4jOrLc9TJh7KeNd46H/mpebnxI/v93ho88TjFs+O8Nd8gf7TdLfDkDnWvHCEoxYbjuJ6G0OLQZSF11vussODddI4eXqecf8Mxtc94SPGssYRu+uUcVcbStybbEz5c49jJceVvixv/H3yi/Z9i99ndfjeZ5Or2e9aOzvfbv7A73Z4pw2MJx8+bZzcMPhePdDeZ3033DTZhjGhcVZ0Tx5yXSF9OHaFCxtO80zmP465jZN3vuIYEXtxrtTGdxaz5oqdjY/a3NndMXqqya3xLS6iLXb+8ITf22DeSjnlEub0FpPSGq8Ze5Os9o0lh2O27UvpzY9H+ieOjmrmvJccS50Y95njBzO7+Xiz2REvTNgjf01/t3h51N+RPnfXf/rpr9fe8D+jwOvZSwOXBi4NXBr4bjRwBczvxtTXQC8NXBq4NHBp4M9qIIepjgpj7IeLwJzcuyjmyT7fjnKmaLjuacUPFmJTLHABKH27aGt9tUJmCilpm0Uatvfly1rIf8jYCsUsZmQs3nzjwkT6z78p6ngxZiqOekz+3IqT7HPJzAU665sLXW7rPXj0AnPkfG9hZcIDF7Tbgugkawqw2WCQgpyL5EvOVoTL9w17rXDs+1gMzOJ0FlkpSyvMNh02+x8VAj1W+lnzLeOcxTvi2wVmFtZsdxcIqes2duoxbbkQaU7yBjXe395Gx8JyFjD4TA5TBUPkEr/lez3HDUzUhTm2YZU+G8zlzdjWz44zd3pjMTr9hcd3mz+mWED9kVdH3rj/VNTrgdW2iNIK2Q2/5nPq+4aL/02HqW6/TKWVhMblE9/w3slPM9ZsVDGWqftpsWSySePn2Dt44cbF8HD8ZPXHTYCMm7ZJ4zNjcnqm6c+Ym2LNhB/31XS0W4wn//DvYNi8deTHEy/EV5/zlS+3eHW0+OXYYJlbPkS9MHdgrGC7u3FFfy1uMTa2HOUUpwzANrd4nPkczvYiaRu3eZxjOsp3gnPqqsU946htDrId2Pdki5GTXy60/Ca8kzbt27RfixGUk7y0i+Pk/5Y7NZ8z39LfJ7kafo1Rx1m3u9o42pjtfiK/422+t7z5vO7PL3hM+VLsxX+bbngYN9eZXxP734In87D5N+2v79dm5shLGXa6b/adeC7tMD+buGB9H9kyT/s/cZiKXLTDcsuVzvq5sdKwT1+buGrXH+Ng48cpXrtf9hHdtE0t5uNd+6tN50rpJ89R945V5uDGW+RPzvmM7cYR1Ld5NrJ7Y6zfWOvxHNmKY2o5k3MNY4Z28/PkGeYzzB+Tz/CXgzJW8xh9uI2L2ItfNz37mus5LS4yHq6/2zzoyA+nDX2NuxkbWj561Jft0vIu82eLdUf90Afo78ZC7G+Mt/rTFOs4B1rtM256jhJZeJiKcdVjjRyZf7NuQ3kmnrYNzdPET9pez+QFLeQNj9+c9mcOUy25qHPbz3nAkf13fmjf87gix/o39jMmiWP35Vizi1fB32qjHabaPbv6WS9mYt2EejTnHsW9iV+MIXOMdUQ7kqd3PE49OH5NMarlgzvep18exWPHH3J+izXmkR3nNLy0eBd5qQ/mpY5H1CFj0q6eRoy0XINjpf7ynHOgfM/c1dw68bnxR7nzArJmX3Ifr/NQ9+S/5GuOifqzrzv+R+8N68Y848F0mGrqr/HWJGeLaw3z4YvonrpsWMv11W+bI9nW5A73b1zzXnOO7de4pHG++zzj9zs+N6dGTsvTYoBxw9yntbNk5TP2m9iYNtnphbbJs/S5Fh/sk1M8anlFq3tZBxM+yEXUZe6fsNS4xbzWfNI+1/ii4cuYbbEq/R/VbyddTHxJfDT534t1H/Cn3lznTw3D+CCmd/4+xVDHGOPTPtEw2+bj5s7Jls2/j+79M9cn2+5iDmtWvK/xA3nFfMPYMXHTf9fDVMSFeS/j9hzPMZMxMW00/6b92ebS3V/+8pfb5d1z6feIcyzDEc7fi0v7UuPqozaneLvamnx7tUlujA5d45n08xR7Pn6sh6l2cvP5M3lFOCj5qcfVuC3tJmdanxm3GddavDqSq/Gg6xLso60pEafkQcoT26StzD2bflv8cVw/wpMx2GKK2+A9742BR/KQb//2t3+59oafUdh1z6WBSwOXBi4NfPcauALmdw+BSwGXBi4NXBq4NHBWA//4xz9ef4Lj7ITWi+me0Hvj45pop6jrBbVM9l2AYVGDRbbc1xYFWOyaisdHxY4UjFx4YQEjbX/+vDaFf7kVn7xQ3QqmKYzw1yTa2PIdF8FYHJkKqrTDZP8Uh1ggit1ZuGkL72nT9m02PYu/VtTf4bDZz0U22iOycnP/VICizKuN6S2b1rOxOGHU/bqY1zC9+3WnVnRvxTr62BlbTTr2IvRqi4XALIrnrczeVBofOuIA4pG6zPPWvwt/KQhn3E3PuRZZ6HOUM4VY4oh+4EUMvxGKhXUepmoHsWhPF/WbTchRKRzzMFVkNhf6OXJbww91FBu3jRHG465Ybd4jp9kP1q84xafbcxOnn+H6J556KfBb944JxmHjXWLSsY2Hqd4je8buRfkJG6vfvBHbmysin2N5MDNxcPue/vqIjZ9fFyFouyVT+lwbAe0/jhu0N3Uav2z5w6T7FpNa/G183uK5+3Ys4zMTp5rfyFn2RftxG3t7Ps/RjxnDm00t75m4Sz9pOaDjq/uNnOQnctMbXvj06XXhzwtek63b9y0u7/iIB2Apc1v4ilwt35pi9Ru+WLz08t/kl8SRcdiuETsTp9rmltc8tD47trQYwHZsa9rbPj7FE+KCsZ+bjsnZtO2Oyxs30DYtH3LsaGOdNlnsMOsx0qatj/Asc7Cj8TT9xsbZtM25S+Z03JDJTYiRMXlP8EHs0V7mbeN4tb3a+O23357mXLaD7TvZuOn7iOdpX+o9405OvPMv+/eOk3bXiKMlV/xlN4Z350Tl16wabzWdH+Ftp3/3sYtR6afxVfTCPKfFSNtrks26NS+3mG/5HFtaX5x/066OgQ1nuzjqHGBxpGPT2bi0i5HUsfW92p84uOmPc+DYk7/yGx7igSrOw+z/jecYd5rs1DOv0+/IX/meHOZ6Dq/tOCHtOsfhOMydGc/6nvw4ceGOF5pfmXNbuzufZfya9MA2XZtabYdrPbfhvbRDyxHjm87d0jfn/7m3+Qt5JjGNcdE2PBqz/ZxyUtYc7CHXtpyK+IreIgP9h+PmdeLLc0Zj3P03HOziGvM+3scx2q4Zg9tlvJ44fdJXi6Pr3vwq3lEcIX5TN2l4NBacV/BzxuP6S4tfxBDxEz3QjjsbUT/8m+1Tz40vzJ9+ttnZ9nasNaYtg+egLQ5NvH6EI/tnctP4vnnXcYKyOfZEfxMnH/mTuaDZm77NuDTFIcdM6pp86EPNjvXW2+pvF5+aDtKm22p68/OWz7rP+KdY3fQz2anhtfmGcT7FbOM7/uvY5VyXuaTzgiNfNX8at2diPHlwsucuZjXMTFxO/2v83OIB+XfCOTnYfTeM0/axp/MPx5fG4dGL5bY8xkbTZxu7cyXKNNmKY+O813YirieO23G6+2+c2XDwHg5rz7ufdk/T/5EsLaY47u3aiD6CI/P2ut4OU7U6QcNe+t5daz4V2zpXJh7oV/GXKYdpnNKw9F59n7nfvmw/tmyMOf67rZU1nYQfmv4nzDjWudZ59NwO00d6sg6OYsCSteX09qH2Ofpi3YLc5lzAfNn6dZtnDlNRNscIxreGU+Lc1490PV2fcPie9poswVWb39MXosP8MtXEmWNudFsEfd6yexRvjKOx7VvTj7bJl+Sv/G1fWp8zn2wc5Tbot7tcZbJ98jXiaP3N2DzlJc5dch91tb57z0uTGr4nXDXdRT9THCaO2t/vwTD7Mh7y+TpM9V6NXvdfGrg0cGng0sD3qoHrMNX3avlr3JcGLg1cGrg08G4N+DAVJ+NuLMUAL6ZzQjwVPVMwZHGiFW09Oc/BDMsyFe5ZDE1xYprwN2W5UOeiFRdE1kGq33//Y7uBlIWXFJy8oWnSMzdjsODioovHyfZsTxZZpuLVdNCDhbb0kY0Zk0xNFhZAdn83+0wFNH9P3a12uPkqfU6LuF5gamOj3MTirpg26aLZLzj0QijvnXRBzPrvtqHoDGms5yjL6jsb1lKwXr663ky6/o3O133Nh1zkbgX63YaDxjnRffp0cb7pmfYyHvxLUqu9hSP27U08PLTnwr43IlufLozueKsV9+PbxE7G7KIw/YMcYd2t581XLsy6yE08eSEhNt0VltNeZPnx0w+vm6fNF1McsE+ewfjHT+ttafeNnnzeMYFt+T5iY+TEl+PL752w8nAn/bjpIHJwIdXfRT7ifLfYYx+1LXjIJPGKm/lje3KH30psTqM8XiCZbDrlME1PbSMR8Zc+JrnaIgf9foe7Kf423jrD+44vTbbw+BQjpvFO47CvtAX+FhMbzsx/lqXxu3NS+98u5rZr5mzrPXls821eo+xL7uQftu2f8bdmE2KKbTdOi/9O9zXMN/5ljHCbky8e3TfFFHPQhC2233Bk+zXsNb5rPhY+I1Y8Ph8IaL7f7GkfnsZiu0SW5FktXzga32oj+Ux+cTOxIljPYd3E6vA5Y0HaYM7nXKvZlfpgHFuHqdZ/nKcYZ86drNud/ndxzvlzfIfyfesvU00cO33f+N24nmLJe/ra+RjbsU5t4zN9mr/yTLMJfXb11eJ7eMS/LtD0cqSrXZ7VeM5j8fM7DHpu4Dh0pKf4o+OVc/nVT/yTWG58YltzPPa3Sb/ORzmOyWc9H19j4K/DZA42Haaa4ljjUmLKMWTKmeLvzG+DO2M0YyGPHHEfsWX5mk+1HGCKI9bBxB/+3nWJs/HM9wVDO/92LE3fS4f+JeiFgfyi+Goz85DEnubDxGqu+z7G710cSz2Mm8zIg67jEduO2fSH+KZ9tB3sMW4bzo0/zsOMXcqY51zHdX7BMZ/JMxq3GNst3kUO1mF4n+sebNMc5fZp58l/Yo/WLn2GvEeMuQ5G3l3PtPq3bWA9kYfYHmWdcD7pnM/m7x3/c+yNN9uzTdY82/JYytpw6fwjMdG24timnIW+SN1NuOU82PcnJjc8U29HnDo9P/liuMn81ebsLa4wDtn/HXNYX2z8Y79pecBRvmiObvmDdRgej49QNsZW8qxz/jaenay72EssrP7zS8I+9OW43+prtA/z3RarifOWL1gvucd6O4rbuxyrxfWJW5pt3Xfi1hQrI4trp/ne8WCa6zWOND+wzdi44ci+Sg6cbNCwlv7j284r2titJ+cm5CLrKHLykHDjxV2smGKmMZPPrCk02Y74wlw9tWGMN3tPdvoWGZpuj2y8dE2OdTz39WWHXd6xy2+anRp/B9882NNiWJOF/NI4xXF5l9edsUHL23b+tnvpW9P9asu+Mclsft7Jv8sJmt48pl3bu+d3vnoUA1r+M2GqfT89TxsyPqYWNOnb9kqebd5xzKXPM9aaRywX+zur4zMY/rP3UM7I5fix49nkk5NvbPPXbzhMFVmOckXrODhwvNvFg/hkbOd52sQfLQYGN+2Z5CxT7Gz1gdUe5ztpnzziXChr9m0cU3xrMc73tryn2X2KA2dj3xnemvD2009/fe9S+591rev5SwOXBi4NXBq4NPDfUgNXwPxvabZL6EsDlwYuDVwa+D+hgV9//fW2tZuFhla0yPUUqqbJvyfguY9F9TOF0EyMuYkh+uEEnpPxVrh3Mag9a5lbwat9t8bx+++fX83mhREXT1yAazonBlhIiR5b8YHXUixZ3632l/64SOICYQrbXOhZB2K4OWFXDG2/RUOCuAAAIABJREFU+LQtouGtQa2YR1u0opnxtFsEYAHeGzrbAnIryBI/0WlbSGDRLfdxLEeF7vyiEH3Rf5sfJj3v8DvhaJIv+ODYo5Pgir7KTTlrw1vD625R0Tq2fduYvVHFfU5tcGzRNTei+C1/6x7K7g0DKWBy48e6h4XPyOLNFn7miLc4JvLKaodcHV3YVum/6Y74ZrE3fMIYMMUKY2T1T04x55LbjdEfPj5+gWZny9UGF0KPCr3G/MdPnz58+PjhzaZcx8fgpo19N65XZ/j69cOH19+DvH/L2GE/d//Uj3U1tdVwSxs5LhwVv9s4WzHfmzoYb9a1bMY33vl5p5ujWNM4k8+sttuChfXKz4zbxJB5zf00u5KrWjx0ztDylyk+248nmzbudz/RE8fgfsmhaXO3gOx+HdsbJ0y280aQo3jb/IR23XHHGV+1rd/zCwLpu2144vjts+yTYzFP8TlihLHiiFcatmyb3NMwa1mbn9r+4ffmEy1v8MIh25v6sw9OXE8MrL7XJjjmDrxujiFPTBxhjDV72Ben8U12caxseIqsPky1+uLBKeq/bXwxNzYOpV2bzMk7cqCdem1Ymfz0KGZYDnJJ41rP05jLMXY3/j+SZRczJgzv2mz+ftTHt8r4LX1ZlonHySnJOxgD2HfLfZ1vGCvmGHIjY7b/bvx8xk8bVicZdvaY/CY8xo0l2QSTg76Mif67YcQ4n3DkeHOEt3Y9vr7ayiaejCXzCvphbM56CH3RPj2NZcIF+YaHqXI/53zhxsi57uGh1F0sJU/a7h4DMX1G527P2I3OmT/kHm72Dic2X3XcmnKBnQ6ov9yXWJC6jnXseW2rORDj8Y/gK/jxPHk9w7zCdaRgM/lAiw3UV6tDUd/0BecUxNFZ36X+OQ5uiIsO0nerQ+aehskW29/j88YIc4sWi1Pz8DwutnLMdkxucco6oH4n35rwzxjBsU2+QL3nxURs29zSMNJi1BSHjmLhDltTLJq4pcU06pNymxOO4gtttv5ueCAW0i/reGdylonTXGMhB9HXyKuMI7bDbrzkgjYm8mTiTnJ4y+nNsMaoY2Dzz8jOmMx6kLHnuLbzhRbnmm4muSIbdTL5fMNfm7vsbMVYYt9pvkacrDrBet58HB1wzua1F9Zlp8NUjj3UmeML41A4lrZofGc8mzcbX0zxgvc2Dmfb1DltO/nzEcY59sQfxg3Klr75jHG0bOP1BI7bMYl6bP5NmXzv+pyDR7aRuYtc5FrdZCuOLThlTLJdzPmUoeGpxY74hH1rij9HnNGeczw4imHNt89yODFDffrvxovkWMtgXDqGRveORxPHs6Y1tW1fct2yYXXJbcwEt5HZeTZx5Dn9FCv9ffB+xF3mfPJxwxYxnb+nw1TEyFkOaOPLs+bGNjbL1zB35jv7xJEed/GgjalhzD6Ve4zZdV9yjnVPm/NNXN3amjBlPDdOnXh3ikc7/JoDjjiv8W3zA8fJdU9qGT4QaZ1Hv+t+v4ij2bz2/8P9BUi0r+3fOLZxYms/37HmRTvvYqNz98aXDfvrO8fR4NK2p9/ahzNu8wN1FQ7MOFlLcIydDlNRb9N4mHPyfvP+ZEf779Qn+ezMM84FJi76l3/5/6694WcD5HXfpYFLA5cGLg181xq4AuZ3bf5r8JcGLg1cGrg08B4N/PLLL1/bhH21wQ0muccT6xRVpmIUJ/XrWRZBp6IQJ9Is6ngi34pqrUid53aTfxbhXHh0AeZRYF6/ePS5/oqJF3JdcEuBhcWiVpTz9clWLB6y2M7DVNSXNx7x7dQ5TEVbuzgTG3mBqI2zFU+mcRi7rXCWYqbbaIVYFhb9q0HEVlt8dFGM/bVCdrs/OmyFu4w1G3B2PmYd7orYxEzT51SM3hWUm6+yALie5cajdW06TNUw4gJw2uM4W8ExfsSF5Iy5jcc4jt+4nfXZv0wVzFN/kTPt7g6PxC4eW9uEQQ48UzzO/dxYxIUwLz5lg4V9nDKyzfjcEU+6IBqfy5u6p0Vec/urDddBo/V/H+/TO+Ok2aLdk1jWcPza9jt/mSptMU4ae+7v9fNaQ3hZSIjOdrjlPY5j1gFtGHyTm7zYSfnjR1w8sFwTvxjXq29uduTmmuCRv2xCXZnLzWO2sa/v7qfPx+8n/bKf+DjHSbxTx9Zf42t+lzatW/Nf85PI5QWf5svkFV+f2s59Lfczl0/cZj8gBtNv801e29mtyeGxmkfNKYzvOz2HC32/Y0uwtf59z2GqyN24ln00v6dNW85hv2q4J4533OIFR97bOMI2OvJZ2p5xreUE5KjI1Q5DT30ecWhkb7wUnktsazxOrDHet/ZokzzHhdPGJTsfMi7X820DZVt0Xu0mP1365DwhOcRRTLff7fRjfyf3UBfxQfup7ejYehZz8UFzUsOwF7GdD+xkOIpzO3knf5ri6MTj79GJOdXP7rB5pp8pF2q4oK1dW3B84a+FkR8oU/M767LFWHLdTvc73ZEf1t+MdY5TLTYRr5Eh4yQv0cezCYa/8jTFUesp97UY6nHahxpmdmOMzvlmes7NknO0egVjGeM187boOu1YXtuG8ocb13ctrybXh3PXfTxM1eRuPGYbND2baxv37DDK5xMn0m98aH3mYaoJ12zLchE/rpEw1pofo2PO9x23nIO22B2fdf4TeybernH614FyjbhLO3neh6miI8Zx+qdzmqbT5mvEF3kof0+2DubJFa4XOPam/8k+wQn97Aznt3vIQ+tv1is5NvOVeZ91D+qC91mvDbe8h75pnXssjfv8nX2DemSNMnHBtlufG35sB+uUPmA/OxtzHO+JkRazj/AwtefxNVw33nZMj7+4tsccjvqnfaN/x9/olb7o9nhtijMNK5alYY944PX0kzifw1R5GUFiVvJ42mvHK5aJXLVyifhr06nlI6btB8ZCyxtsC8rSMBI8mE+aDzJHcE5/xu/jlzvsMlat+3mYKs+xb/IBY0ls2bCYPhiDHPcoa5N3x3nN59MX+5nyhKbLSYbJx4+wwfYme7Q4QM60zugHLWaQXxfe+OvkDYfGO8faajLUW+5NneTMuinje2yT8Z7hIsaXcFD659itV3PhxHHko9XGtMHfsavZZYc9+77rbn7WvtD4cOqvcVraazVR28XtTrieOJr2tc/TTrnW8uxmW8rFPDL9tXET05E3ufa63/GUfMjann1/95l8O/lb87Wjw1Qt7gRHOxtaBnL1FMvod3n+qNZJHpv8pWGm6ajhv8WAXT+831zjHME81ziZOkktiPclPhIbO85u3Dr5njmz2edI5zvMWk6PK8+aP8xr7MMyxh7JDYndxtfh+7wQ0TWMHd/edPvp04ePa731tgz69c2hKseMyVc9RsZo8kX47Ii7jL02f6Tumk6jG7fV7LOzbRuL8ds4MpzNe/Md65dT3CL221jtr2lzwqXvN9Zt64n3LJex0zho3XP9MtV7IuR176WBSwOXBi4NfM8auA5Tfc/Wv8Z+aeDSwKWBSwPv0sDf//7322EqbmhwcWg1mOIKiyacRLuowIluChl8O4oX6yahp8m8J+4skrZiX9p3oTTtZNMEiydtcfRZD6vgey8EsWDADR9Tvyzq5B7qvRXfXDCkziIr5c8iaTZ4xA75PnJyA8jqox2makWYFI3WNW7YmooqHHMrrhsDDYcsAE1FrXbP+o66cdHab+fmIoLlZr+R0bhy0X4qSvP5PGMfczGTRbad37RrzW+aXSivnzE2mzzBVNrmvw0faYMLxyw+uujIsbXFL2PAPhZ5mo/TJpQnMlJ+jj1jzoJi5KLv0Mbrb/pQrvktUtT3VJikzOZq9mHZouNpTHnW3MFDMtHt1G82Ya/xmSdop8lmH77c315mTCbG5Htv3iBmplj11O46sIVfpmqc3gq2Ld5Mhd3bvThI1ca8K6LTTsYCeYn+RP6P/SkfbcuF0BbTm70Y68l76/vw6uqD9gmu+PbGtMP2bPfW/+QTvDcxb93LQwEZuzksbWYBn7GocTv9L+1P2J506LES77t46RjU4lXT7S5+NpxFBmLHeVzLfRrft40DzY72Yd5jrE3xro292f2oPep5tZkx2JfYdu5pG2kmPyefcGG4LfLv+IPtE7+OyeaqqR/zC7nCODBebTfaqtndz6/2qe/EzvCIfX19dt7U8OHviPFm18a5jH9uj/jNtYmvWt/5buFn/a9x/BQb0x/tGYxzY390mJje9JwYwhcShM8zd+KLG3h4pXGr+bTZ2zblPdRr5CfPrHvD3cyndzHN9one3G/DAHNQ5ozk4h0/7fh9wu3kc5TPf0fOM74w6arxeRun5TvTpzcBNh5x/8E053AeZ2ySPGDJwk3Fjm2TrSZOMYcy5uy4bvJ5z5+mWOHYZvk43ty79MdcnflKnm9zTtrYfG4fn2IuYxvbcy6Sz+v+2MkbiYMDPmtsmPvMn4zp4YwpHjmeJsZYvsQm5t3r3thiXSe3kJ9anG66Nd44bvOg+W/iB+IjGGH++57DVOZnf05f9FPHW87ZbDcerLPOGDcad7Ot6IY24fxg1cKywTP97F7Kk1jkfIU4i+2DB3PVhL+JY49iWuNrynnUbjs4t9O585EzvN84cuKYKZ+YdJ6Nppn7xhett9auOSo+T4ztxtdsucsD6CeNE+2j5tPIl2dd32mxM3y1rk19RmbKRztP8ZM4abJaF473+Wx/J6/bFowd5g3nseQ5zmccl4842BhLLKHeoovYJPw25QoNY9YzY018OmNa15ijLxlzoCq2YB6Qtpdc+V/TrfmCNlvtp//Ga9HBFLMbVxkTwanj5oRR+2D0Mvk7ccq4YF6zXLweW5zpgz6al05lbMwDV/s+bBBOy5iCpZa/MQYx1u54kJjiWDj2qS3r0fqjXWx31ocah0wyxx+Mhcbj9J3GXxNXthhAXmxxa43nt99+u9UeM7b4hzmqxQDXZOIDjpt59lsOU5mHWuyy3S0X8Ug/o+3fM4eKTKst52GORS0ecUxtPO06eYvYY+xtcWuXZzcut76J+WbX3XjtW+6Pfkz8BnstD4/98mxiArFH7LJP683XIgPjAedH4V3WUtb1yJK5SH650/bYfT7SMzHNukGLvbYTbWrdUG+2ZfRwFDPJYxzH/w2HqawT82J07dyPPOp7iLuG1eCQOHPMNkdETuaLzOUmuScfPcKu41/zLec0jF0Tjzc5c5i7xV9zePhg+SB1YV5r41sHqdaBqsavzWbW3W58tvNkmyPfzTjIe/S/xgfkKOrdGHVuwb7yHNtn3CWPME9nH2w/2HBOP8Uk6nqKmc0nzOVTXmg8tHHu4gfvTzxoMkf2v/3tX6694Uckc12/NHBp4NLApYFLA7cXmF//XRq4NHBp4NLApYFLA6c0sA5TuVDRJsEsuqbho+Iui7Brop/CZysk7oS1PHw+11L8SRGWBQe37WLcujeFiFa4csH50denW9NvJ/5rETO/prLSkvthq8fBqy+3HyW5/9hK0pbHoaxHe7fWb/f8+OMPHz59+uH2zH3MTHcez977WO3fF8aXrM/jvcu22lr/sojz+fOX2+d7X5/evGn55YdUXtT5PKZH8e35cNn9mfyU+33Mj8LQYwwvPzzzZKo8637vNz3rOM/n3vX5XuBbdrj/CMzSy10X9xYy/vX3Gjv19qzjxyaDtHfX/70hHqhzIY9FMA6OBTMWhFzonzYNrHYfbdz10XT4jP31zB0b+S/jvNvl0xO+0l7Gl/G2Z4PHe9vB+sLTW7laITFyLPnutlmyrP/RP57fYhU54mt3G9/7p4yxCf0qvvcoAD4wlXbuurrj13h46DB+Hn+IfoPPhcF17QW1H+/3UyZurlrfr4VQbti6STYYl7Zsxcx854WwLFxxAfAtLu76dDH6vmn6Mzar320cmy17hO9yXxZZF+/c/3vYiD511ws57uuHL5+/3LztNQ6sp5cf35r5en/LGQ4E3y15e+C1q68vHPzqM0/XXw7Dvhymemn2lbdfLPfSxxrbXX7yUuTOWB4x6847T8/wwUcgeLNRPuOgplZDr5+fBXjoaOnwZXxLTzfb58Av+ruP8+Y0N119Ws8tXcpCz5Em2niW7tUWscOL7l9xnI1aN06+m3/p5Ycff7zh/WbPhbWM6UWmVztm3Bj/Tee046vXP/9x+2WzTx8//PDph2W1119aecXQy6+fRbD7Wbe7XpZ8Sy93P3pwweKmtzH+/tznz3/c/PeBG8rTyhT3GP+cD9BHHtdyz4MOIttdf+alR5uPGGw1kVumBRByS55PX+YNx8BXnEWvL77MRZHcw7b8nK+lnyft4hfsKN9O1kkflI96uR9qufPRg8fDCXecPK7fYyrzDnLFM3yfscGc5q5/2/guA7nlHj9efOw2sLks9pwzBR8tf+N4mLMlf3yMnboUPT35Q/zpGc/Psf4Rd+9+RZ/LuJtO4kuPuJVfNRwIAjmKMfWcCzwx8YvPJl49dJ58MzEiOcmDQ5z7P/v6nVfuuMl/6xdwF6884ss95r3lg8czD1zEpne8JLdn3vTID+7510MPsfFjg2XGETnXv/cF9ZUX3PPolTPmv3ue/cjDkx9mXtT8j/OG5PrJ5x1P098jt737ZdtkkbFNSHBuesfdwxC+Tl1lIZ3PNI579pG7nrwRq8nnHHBaHOcYzYHOk8ixfK7FBOP6kQPF1s94ZMz0eJ5zKGLlOe93PHIMoP7bIYeML88REzwccgYX6x7mwjsM5dprvllpmHOj57/vtl05BOcLdz5/OxV48GZ+KXvd6cOExG5w4LnGPW9/G2eMjXDac777kI32fdz7mmo+xQJyDfOa+00rn+Kc8K0vNv/MdxxLxvwctx/ztvhhyzOeOTHzzOR791yPNSjirm3UCoeRv7tPxP4v2nidRz7QRz9jjInM4SX6+uRHlPueS9zna8RFsOUNV8Z864/9hifNfcGpuTY2nTYcNn9kPGffxALHTL68v3X7B+kg/sE4+YjVjz4edrvnKg+cJRe8y3CP9YmRz2PovMqcjr4111qe6yKPnOYxX2g+EVl4beK893zfOJ224ca8ZrPgjrZKLCQ2gtlwgDmesflt3vdcQ2r15d2Ym3+9J17wXsu2roVTHvHlwYuptdhu0QftGp1Yz85b6Mv+29xoPjYPOI85gx2+hIecbrmN2fByvg9O2iZEbwi1DlpORM4zzsw9tNW6xlzCXEed7vo1d6Ud9h2fWP35RS8+KBlsJY9/ts2jNveMrUfcz2GqcFpy9ns7fvGc84WXu97Upx9SeHzhVsrpGNOumf+bH9C2Rxi1jZodaKv8HT0Ge8s+kS1t+BAz+dOYYt5jP3f/7bN9+Wjcvk55GN/P2Ik+wEPcE/ek/ehw4lzzPMcYn2h4iD83vjLvMBbZJuGgHKZKX4kpzKOYK1BO5kTEDnVD/TkXJZYnzLS4zPaN8fWZL1Uj5jNmxyBjrsWZZu9135nDVGcwT8wSl5E/ayPWLWW3vSPf5A+xZbve8GnOsv13ftniBZ93HvCoBz2v+caGzqNazD3yEY/HuozOHTMZI1lfSY7DvOC9XNVsEj0xlq/vnHM2nmx+zz4aRxjra/x5meIZfp5iwQ6HDdfNb2iLxh/2o0Psl4Wk22rW7f/97319/tOqg6450ksd+7aO9bKmlQyd+H3UHtMeatcvtZSXRaO7uJmXvaw7P61FakBZ46Ku8t1L9TzbNW7yPunvTf3npSb92lhB78sA72t3j5rMw5fvz2Rt9KanlzWJpc4vtzFFcy/DvQ/65bnntejV0Oc/Pt9ssfK3F8PcbfPSUmyx2r7l0J/vL9L9tNYcXt4T6bVRj+w28tf9MW3/zMu4sL4SP2KMm+I9fY78ztpSXxd7uyad/TT3evZjbedtXS4vnP7hqVbSYq3jLGM+x9c4hrq83/vYS3S3/b0W8bwX4nmPwgvs7zbNEnmtK3Gd4rGG8LbuG1dyHXdeeypoxx6Lx1rrA+GPJ7hO6rWGJ5S/iPPzzz+9T5Am3PXdpYFLA5cGLg1cGvgONHAFzO/AyNcQLw1cGrg0cGngP0cD6zAVi6su9E+Texf928Sfb3hdBS/+4hGLk23zjouEUzG5LUist+tkUcqFlUlrXFzlAoD/ftveYzMzC7DeVJ9+WZi+FzUem1jz+bnoevv2wz//8//z4S9/+adbM+2ZR/v3+90Wi93cqMhiT9rImNtmxLeLOvenngsc9yIPZWj2eywiPW8Qey7MP2+EJR7v9/XNZfcDY/cNp2u8ayNqCmIcJ+1pebPQ7KLdWx08ikg//PDjhx9//KcnG7XFf/rZ6tcLd+zT9n74XjaZPTaPNhw8xrgW8D+Xw1TPG8O9wNU2ozxstGzgDdj3wwHZ1N309bxZ9tkrzUG52n4F7oG9XpSl/97t+/CPFIwfa/feLP2QKzia9PfiBU8bHYPP54Nm/UCYeSZvkOX3WXBvC1dHvEa/iV8T31Nh2tgLlu6HBZ43l3JT3NoAefe558Nl3jhHH+biA/mfGwziK+0t6fHfLLQ9NlbdMeqFuXU9i+n51Y/nzVg5gHkvpKdYbbyTJ9/i7d4vD7kunbqgftPry6GfV//78PG2kBHM3haW3u6klfM8fySvxK8eHPHit+sAblZCcEjkTuD3u7Og8oSTLIK9NJgNELflm7vKX+R/bNpzPrFygnXI6fOXdVjgfkAvGHttr2xGvL/hdW10fCwAv9HpnYZe/2OsM/+Qo/j3D9I5udG2zjXmEpNfPi+IPQ4+R3HW04Nf7hsw89+jz0fMJd+/Wu9l0XC1u2LUnfvecmba42aM9d2ZMXms9Gf2Nenk7D3NB4LzlrNMm9wiX64/52+PmMiF/oXoP/74/SWGvs09+gGix0FlLnKZc82F0XliDw+gMu/NfYvD1vdr08m9n8fBaecbD67kQu2Lp78MwjEpGCT/hcsei3jPLwW4Y/G+WTjcH3nzbH6dLvGYG3Qiw/2AWl4E8OBB+io51v7x8Ik3KH3hm/v3iYmRseVu9o3YLTmvcTzFUMZCYu+Ot+Wj93zlnnPcbfP8H3ngrVc5ryG+mDd7E7/9gC2/zRMePvDw9yzePmTe6eBu70eMzUsj1tP3eHC3e+LBY8Pm80HCOxaeD4M9H8jPXOLxIgLL1XKE2HPiJ/KRY4JxOM3dzJVn8NtiVnDO9njf9D37C1c8fG/p9b7Jk2P1QUNiY+l9HUS4c9cDt8Ga86HHPTkk+Ji/Nb232Os5fPxrtc28gjnekW13sYrP5r4et1d8f9Uw+OZxCKr52INbc9/b++96yDz36+3t90vHD07NYcjnQ1KcA3SZ7xJNeH2OLXstxfx5icuUwhKnz7q95yrMvaYezU9s07WiYJPxnzg544PEN+VjjGh++vHj2xoNx/TsZ773samdvsH8lodu19+RYeL2lu8FfxN3Oz/I29Gdn0VHLW+bcN/6JCaysdI6a/mf+1ht876lk7yRe8mYN20nnrytZfmlQM9z+uRgxuhzrpLNcfcYGc5t+phwYW6lj1B/d/7LZrDMJ5830plP4wfGbu7jQc3YNX3yWccVymi/S1///M//fOMv5mB5bpoT5tlHTfGeO0wHEfjLBm/j2oMrV7/J/4MZ5qeNh8xBHHPzV99PHpl85gxnT7ixzLT9JMszHz9iw3PMf+RX1KnH0PQzx5mXjZzaWDnxPMfGX2exPzTd2Ad2cjbeOWPbYOFtXsQXodxbJ5bTH+dQd7++57sNY55TEDMZ63O96/mFUI8Ydeeol15e52EPGz9qwPENv/jijoHnWvEjXt0P0B9xBfXb/O6ML9pvrAfH3cTAtG0+tO6do4TXY+8Wh2kD2pN9NhtP+mgyuC1yNue4toEP27W40Lgh411jWzW+9V+rszh2BBPxXePbcgf3qx/+ejNzPeY2xsjC68qZV39Zn4yskfcIEy0Os59gbPWz2iTmprg/8arlNx7zHLnD8c1tON4Qo7StOX19ZozNc+RR6671PcnHsa17zOfUkeOH8d7iWvplP2s8mTsFWx4DcZyclzg/y00Td/D5iW/OjC/ycxzhZ+ZFzm84b7YsxINjasPe9LzttXLue93ybf3QnJTx7GL6hPH1PecpjvnkaY41h7YYUxtu850PedGnXP9kjJj8peUi9s0pRhgHuY+/5M1+zQcNz8k9HjH87Rr0q67WclBeovfSWPPX1zG+rNssPPywnnspGKRPv2hyrR+twzwLt9Ft46rXcbwe3npZ1cI61sQjjdNok/XCvSXna35xK3q8rIPxRZAv+M4amWN185dWg771/UjJbo85X0zuwu9f7ZaXUeK520sDX+J0dJx4RY6Ij0TXLU99U6p+45B3eV/1hVqT8Uo+4i+w+b7JdmuN8IHvx3rq0R6Ex/4ActJ9INnv8nih4hrP/YXH9nWO0XWWxuPElfGRz1++3NfWH9yeF7rkpWX3cfLFY8712Tdl5PepZQQ35C7GFXPhYwxZr2xrZX65wiuDPb0k7pkTb6z3uh7Cmi8hxmd+/vnna294I/Hru0sDlwYuDVwauDQgDVwB84LEpYFLA5cGLg1cGjipgV9//fV2mKptTmfRxEWzXPMElpNYH6bKwgwn9bepcSmguqjYJvvTZN4FTxZdKC+LFt7I7eIZ5XF7LCxGzl2RLM9PBVIXWNbnFPhdQGYbbq8Viqnv/E09Zix51puC/DxlnWSZi1z3X8CiHL63PetCqaHOcXvx2XhttowNW/HpSL61CXb9z7j2JqYU0FNQ9CLqzq73MWSTwdtNZvQnjs8YPkkRr7c1TOe7Zqdm2wkL6WRn2zP+Yp6IDJZz8sFWyOS99u9Jh+u+h77uv5AWTLQFc/tqFinbosDOjs1GLMbTr+Pbxqb13PR+LyI/Fsgbh0wLT5Tff1v+1QYPOq1+XEAlR6XP+G7sn+dil1xP7Esf3KzlvmgL4syxgj7n2Gb8TJztGLDuc9w847/cENAWW2x7+iF52d+3vhsuG4/xu9uCGX6lAgmIAAAgAElEQVSJjQsE3LDHBWwu4kQn4VPaJf3Y9yf/sa1WxT4H2NzWjq+aDNaXeTDyM25Y/+aIdZ0LUhN3ORbdDys84q75KLKwvwknRxikrs3NO+7c8bCfW30kf7PfT7GQcSH3kCfJZ8TY+v7z59+Phv3m+pEeGs8nfyaHEYfx5/VdeJKLX+Yo8iRjkX2UfVCuxknmvrbw23IdbmhYfp63Dt/1+/jVQ8arZnd+Fz2QY484yW0yLhg7zzH9sXGUXHDEdzv75VoWrpfsiU+OE4wxLea/B6D2y9bX2fYaR018mHHybfnkQfLf+p6HqTh+8xt9N/LcD++8HYVjA8dOLFCWST+7vMZc3vi/YXX3nePV5Le8b8phgu309zZXWJsAn38hle0yhtBnJ/9rvnXX0c16TxsOHRNt33xuea6xwdjWMH0G+zvMmCPvn+8HGfjfe3jJ9zo2Zkzr+99+W79e9zgUSlmZNzNOMkec/Pwtrz0f3n4PPxzxuK/TdxvXNV3uOME1DeKG+Wcb0xm7EWPOzx551OOAHcfkPCE2W/861k44fNbRfRP7xBX0Jc+VOpbv39oOiVWMkXn+iMOo5xY/d9hqnNfyHOJhxRtuEl+fOcd8/gWE+y8t7jhoXfNcl7q0/OYYjiH9HPlTdHqm1vk2vucX4t4eqLLNjZtgmzkxcehYb65qtnYfPMxmfRB3jKHMnYLF1FCCV25wjZ9PWGE881g9T9jZzHIZR0d5Xfij8dnkX7b3Lu4w3h9h7kxsiK4bDzjH8Jh2sdd2ss6dT63rnB/tuIzXWo3lDCc1OzXsMv/i9WYz5mDOLRMXWi5APmLcoI7ox/bfRz5wk/CV+2JbxyHqjy862N33PN77gfD8Fz91LHTOGHl2uN21QewzZnM8xnGToflXi0vUv2suiRc7Hzjjn1N+5HaJQ3N2s3OwarmP/Gr1E3uuflxHanxOuzI3tczM1Zb+4hNTnmS7xk8WZnOYI3ZgrkwMWZ5mk5bvrPuab3ie1WTc8fcUb6kr/22ZjdUdxq1bHyymv7DGRq73eMyJ1kHaZPw23zf+TwxoOrVOOOamr5bj+JmFoT/zX8PNzhYcs+MAfSjjWfbgIYk8w7ngxAvTuJodHKsmjiB2ub498XyLJ0d8nL4pkw9TWVc7DiZ/eR4ZnCaWeNyR1fljy6XjL5Ovuu3Jh5qvZbzvOUxF/Ic3w+eOo+sz7XI7VoQXwFGmna6Zi1l35H7uK7FM9injxf1P8jBOcXyMlRN3O8Yd9WHMNj93Gy3uE4/UQ3TEflpsZTw1R1iPU8zb8aH1OHEYcyPuUzqj+3sMeH4B4eRT1HP08YRjFZDf5hnrQN/jMBUxO+nadjGfGnf5fH9R6f0FV00Pjrer3bc1Xb7kqv+92s8hV9aiGrY8loy5zWN2ep3G08Y08SRtfB2m+jNZyfXspYFLA5cGLg18Txq4DlN9T9a+xnpp4NLApYFLA39KA//2b//2epgqE3lvYvYCSFukbMU8F9pTDG8LCC4YtSJYmzi3YsJUzKWiWMhd3+8OU2Vy3xS9+op+UuBLocHPWb++fiS3deQxuMDGDSO7oiKLQquNVWSNbFMBJn09ijvPv3h0BpRTAd2FFn5e/XGx1QUc44ELOq2I6SIiCzbG9FR4fS4C3gtqDWtciFxt04+8SNlk9Xf3l3Y9p72tgGdb5pmpSMt+UoTzwljGtyuitn6Oil8sYk7+PvVpnsq4pyJfxuDx7vxyGreLoM+YuL+hn9iyLemD6z4Wss/I47EGX9QhfZbX+bavM7hbbaZAnWdZXKW/EnuUZcd1vLb0kLeGs6juzU55JhjwG1Wj08Zr65n8qgsXthIXqJNJBnLF5JO0vzffkC+M1/TfNvoc8Wxs0eJzs9POP8mtxqSfc2xqvhYuPzpMte4jr8XG4U9vtGLfwWXTb7MTbXTD+Xoj9stm1DaGIz444js+P/GlZXeMI7Ydl/nsAwvPfOTYw9hk3jrCm6+fGZOfadw46Tnf7w5T2QbmWmKr9W18rbcC/mf/Z/5Yn/PrhMzB7M/0jaWD9dlveDXn0SZclDYf5LnJT3idcdubBXItnOd5QQ5U5jo3CgaLiyOWfGzbOM1184P91rGa+Jg2N53BqPXUOJE4diwxz8e23NjVuGAXeyacmiOf85XnXyB6D9bJTS2/ZFtr/OH+LJLHprYRbU3MNn4zp959af065POvVhG/Le9Jn7Rju+9IPxOHntV5wxX9vsVxYmKK8y2eObbcPz8OA1EW+2P0Sb5pvG3bUg/3t6nen7L+J31lrI130n/LF90e5W82fa/tH+N8HMhotjSGG36NQcZ52nrhfP03vRSgcQznTZRvx2f3AybzL/lO+mt9MR43Lvv990dtoclnzEZXk1+0eEo+POvP6aflT+QryvOY1911t8th171+IRFzEcYP4oP6vH+f/z3/QuyEs/W9Ny01nVDvO51N/EW9HPneGX9knjHxX3TKeV7mf+uZHOxe/d2x+sC5McI+iOspfzV2dxxNe3Ls1iXn7s0P2rM+nEg5aIcWv6njqY5LvzvyK4+ncTxjnfXi5zkW13RZb3MebXxNcqz2d3Em7RgD5pzJvtF/xpWcuOl0sjfr0JNf+llj4IgDKadtbN41N7XDFTvfCpdOfHdG1tX+hDXiPDnpDg+TjTlOjqfp2m00P2mbEPOcMWjcMDdLnOE4GZ+ol8dz+cWrtzHe8SV9r2fjc77HfTyPN79adR8dX6zB8bZ4YU613frYHmMyn/F556nt2g4nwVz4q9l8x+1ncE1s5X5/Ry5y/mee22E7sXOHZ/vA+uxfdWm5a9q0rIyr5lDO58IN1IHbnOLS+j5rUaxBWJ/0qbN1AtowYyHmyLuUl9jzfNeYbjo3HzScOEbtbD/ZnLWaXcy07zbcTxjIvbYxdTT56vOvjL79JT/qf+fvzfcp77fEzzP+Tds2rplkbvZynZ1c0Di9xSTH0CO+PLrfMkw4mXyGMk54ji9EVh6m4rWdrPFdc05bD0pstTwNr+mfazu7cZzx0QlX5oDHXPR5DblxkrlpV+OljK9z49ubeB6S7XTd5Dd3k5u5X6Xh0fzIts76oPmUuLPv22+o9yPOoh++l5sYVxu/TroxV0R+x6vgemrnPbokRhqHUSby/pnDVObMlx8Ne3oZDf1+ygssY/PL5xz9+TDVEZeZl6b7ib3oZR2myktejnzpKMfz876fOVFyIPvDamPirSlXan5IWVqbnNuu541JypC/r8NU3+KZ1zOXBi4NXBq4NPA9auA6TPU9Wv0a86WBSwOXBi4NfJMG/v3f//3NYSpu2EjBzRvRMsFmUcuTchcgXQxnMcHFuqkwdFRozOR6mpS7cJPPLhy5WGDlrudSAGXxaVfE4pgsX9MF72nFxKNCMjeMuHDTCn6PQs3n12G4oJcChu2et+69B4QusjTbHBXarCPKRRwTX9a12yAWduPpWLwvDLcCF8dCnK7vXSRsbfu7/DpQZJyKguxrKtC6sEVZpw0GDbP8zvIe+e56NhzBRbqMj/a0XVJ44+Lrzodb0c3ysaDb+iPW1t/NH9dGtvuYng9T5f4dFr1JbydDrq1nYmPri+MjDtjPGdytvn744dPtlwqyMJV+icWMLfhZbbcx7YrB3OjmzVDmoLS//s3iOOVJ3+bFbBLI94xTwWHDErG2wwptfYSZVtiOTbjg9h6ebbHU/s7xOTYcxSbLMsUqj32NNYfemGc0/LJN8jN1Eg7YyT9x1qTPm9e+7L3p/t03G9kPmg3eixnK3uw18Ze5ab0F+uiXqWKD/Nt0egaDjrtnYsBoCx0c5n1cGLafmPesx//F3hlmWW4bS9pSS/LMWp69/22MLZ9ZjK2W5qDY0fzuV5Egq+03P15TPu2quhcEEpmRkYkkQE6xz/xyjpeNZnc0cN2GXEy9r0OkK6/ixnhyqGN5ODgHj97nC8vu7w9fRx87TiCeyUeWPX3wphfnFK5lHAhXEyv08WxwzrXcQOxrySPRG3MZcjE/b7HRPkA/oj8kv2qWnvDebEeOYKxzTmNc2gbXiHufq3A+37JRjDI07mvcFD/lgex1bdaWkYnxgPZz3t7GSJvffltvOztuvja7thzE/bc4fkfXxLWxOHPM2fMkG3FhPBpf/v5Kbtvzhx/yJtzXPHbKt99ff/LOLgZ8/rwOMBwHqdocKLfbTLmaY1fwTQ6afJ3j3YldzVbrCbLrH219hyuaDsxBr22Ojf5rreEY6PVUOGu14wZoxsadT6+kKJs5rrBEPiB3eyyv1w9d5q2T88Gt6Jw/G7c33088bfmZeazZj/GYemhrL461pnas31//0b6MZet3Pxyn8cp7Pom/ntLt8sS0Yj3CmG4Yn7B91db5jP3bGKF++DtjxITbNVbeQsU1YD7PZ8mfjsPpb6O8iWUe4TjmYq9z2dayZs7uY/Ir6rQdprIt7B85XMd+2u/Gyfp7p2fmj/69zcX8FhnyxHyvx+k/lIWyX63d0zb2oQ/tsOc44HzR8zOfOJYFT1e2WtdNeo1vWI/B0S5eNd3vfHVnv8knneusv5d9+LAHxiXqzLzInJT6aDYjbwcn5BHzOvtz3WiKAbbfJJNtZDlanDKHm88cs95z/slVLa7Zjxu2c4i04dx8kjmFR9n/pPdXLp3fTGX98Dq+qabFiaZr+sYVxhrnT35unNiXJl/c+ejE//7cscWcYj9s+LrSFfHtGBDObVy1+s339hHrnz4VjDOOmgPI4e1ej3nA8SN6aXVfx5fIHr5KbeEKD/Yt8wF1Z3mjD69TaCvjx3/bV4lLtm0Yma51LHO8yXWe2xVvt1jc+Kfx1cTTv/zyy1veHLs5rzW3NhuY6+1fH42bk19PXDD1b32a6xu/8X7Nbh7pa1ojN14nX7a4s5v3hMtc09eGx7cTv3G86GKKnW0+lCk56cQZ7pdc6FyL8ppLlxxt7XA3Fuza2Z9ZY91hwbYh7mjnlqe8tX1T7qtkO16i7sgtxmIwQZ5pOGq8wzyi6WzyOXOUYy/7bbqx7ixHi63BVpNz4vDVD+Ou7dtiyOqL66fGRy3XMF4/gtWmL8rGedg3jKGJC1YuexyoOmotrb5N/7VOd/zy6tuveexV3Mg8iakJl9b7qid+tP52R57JFyafN45avDb/2U5TjA8POK7QHu0+P79fvz+HqT7ikU/bRwOPBh4NPBr4njXwHKb6nq3/zP3RwKOBRwOPBj6kgX/84x9/eKMNC5fc0MGCjItNU5GFxQEXDVhMYLGThY1WoPMEXfTxRiIuyrkwvyoutIIaF+prnJ9//vnlifmtaJXPpqJMKwqxSDFdzyLWrvBlHbqYMRV7pyJqs5s3SVm3k3xXxTsXWoKnXSEt8nlD01QoavO8UyDs+DieAt0KSNSJ5Z+eBN30dhZp+9NWW4HWBcSpCGusUZfTd8Sq/Xgio6lYnY20S/98sjBveJpHUiBtm0is5+aDTReeU+axxmCfk++c47z19FUNu2Jp83n76lSsTLu8nYRFY+N7GmcXON5z7CpKZ6Pj8dYH23RdEzn4dNKPjJNYED03viAegoFsPCTfn37zutk0Y0Su+Eps5Zv27nPCMufJNjtetW1YxOacdjrkdxN/sN/G5+269DvNl5/HDtwg2PSRJ4eyfeNvypvf2wYKt2vcdDUPyvmjfDdYmGL5ZL9ghrH4KkZccSdlsDyN9069/fTiq7vcIfPZ4WGHRfomuaxdc8ePJu7yE7HbDTNjgVw8xYAu58feyHFlR/tf/s5hqjype+knXEUus479N/tv+ORnLXeY+IobihyTpzi3Pneu6E3i5qbcMMu1PkzVNlktP71zmMp2d4xgHI0daYPEuGwQvcvL1jl5khxhn2k+svts8ilzB/Xg8e/Midc0v2rxL9e0zVgTDtc1jMcNd82f1ht7Yivyrvm4zbVh2XxoH5l4yjxNmVp83H028Vcb+4q/d9x7bkQ4Ny6tMa5i9h3cuM068OZDb/GBpnPnfsHGtN6JP68++Ta04ID5JX1vivfWW/Od9RTZ9c92aTxtXm9+RX40lo+3er1uGEn7xjFrvu1J3c1faatveTOV60yNc8i3mdvnz+cblV5luD5gZXzZ3x1rruzv/houbBPi9xhvxabjYDP1TPtYrmDHNQ22sz6Pa86D83f9MfGNeI2cxvuduLHjlmCi+ZHzlvxt3USGtrnO9slhKvv7koM1hnXd2kCZp1o3DqL9mu0cu6nPtnbxWqlxdtMl201x6dV+K498/1bz5iv8LGt84tv+OOGxYW+KwyvvXXZaOvKalxySOXkz5fqcnJexzaXGk9vtuJdtp7mxzVX83fmadUpM066MJ1O8okxtI/9djqBvtrEmTC4Z/Waqlv8ZY94Yag4wry/50u8Or2y3+pwOUzVfjq4aVxsfTb6mo8bhXt9MscE2SbvG2VcxKoelVx+N+xtfZzxiiNcSJ2zrGNXktQ+sNmvNdeV7/p79UDbfMyLfv8r6fpuJ8b/+Tn/kIeuRPHU1xs4vneuSB4zRxvHGAmWeaurrGsZbcw/nw4e7GJONk6lP3ofhPB0rWzy1HjgXysdr7X+sBTP2TPUl6nuHzeZ/7dqM6fjQ8oBm64Y5j2O/JI+038lt1inlbGswc8RuHpaz8ULjZdqQh6n8RvQWOycO3fF/87c7cbTNvfE/fYT9mhPNuy3uTf7sftt8HcMm23mdSUw0vXDOk57JN5ajxZ3Gc/nsKs9u8S5vCI6sXCusfr22JbdH3ra29FzSV9NZ0zc/a/kEfdV9Nqy5zeRzvA/CNk2et+NU5UFoO26KHnj4L/LuYo/jyR1sNJ3vfG7yM2LX8Tz92WcbHxrrqw1rno2/2c/6ffXBhxZEthZ30n/ylju8RNvZn+5wX3Dm3Gmn24mTdn0dc1sPMpofBBIZyI3m9CZnix9//PFa05k4Mvww4XWKA+dc5zdmTz4/+cIko+14FbuJ7TuxwjptPmdc+2++Sdz9xWf++te/PnvD7zrl0+7RwKOBRwOPBr5rDTwB87s2/zP5RwOPBh4NPBr4iAamw1Qp/LlI6IU6/3ZxrC2+ueDOtb6R1QqTLiBxjh6H/U2Foak4clVY4FhrnFWs9wI/BQ/LmGIQbxA1W7GQQh21As+uGGXbuNDJ4iRt14q+UxHeN3ppp1YIcbHMY03Ypezc1GFctIJrKwrFRrtiVrODbWu8ZDNgMOgCEeXbYfgK7weWjqedN79rtl/teHOu4bT594Qb25I6Xb9zs6LbTn629LZ0lBtf8RVurEkhMnPJhhtySwrKnmPzF9q52YeyegNmu4kbPz9tuG629KdbW9+2ZfpqvGl9L33wMFXrq/nX1Y1hz2f9vQ5SrQK130xFjooNYrvWT9N981ffYGjzILa5kX6NQc5NX9ygE/2udtNNe96ISJ9TAbjZtXGB7dr6C/e2DR8TX17xh2+AXOl3Z6fYOYc+0nfwuONR+y653fq2ruh7mW+LU/ETx5qrWP+G8//QYSrqIPOy/HdiOfksGJyu8/yiv0+f1mGq9ba8479mn7vccYW/yHtnbnfsYT7P+H5C/7TByPrbyTV99/aiwX/zP8+Vfp/v1mbe9S8HDhm/eXOVuGbccyzjmOTpnY3og8SLeTIxmXgy767vnH8cseTHr//ST7DK74n3zK1xIvmSZrI9OYb5gzEiv3NuvvH6rYepyGkt92AcYbyiLah7fz7FduqCv3+r3zvuN75rsS2Yti12nNQ2FsQ2vO6c+5H3+iEHxPbEPY45E2e269tnDYPxv+afxK/7Y05jfTXunyhrx7vhk0+fzjdSUdfMIz6SQxDXlGvlyceBoPOBFM22jccti99ckGviR2vTfviFspsziE3j2vNoGP9PH6Zy7pb5HGN/quvB3frduXGLTcbOoYePv6ExY01+RRuduuwBl314fu3BA43bzDut9kHe9+/GIf82FhgPf/7509c38CUmts2ezhE9h/RpTJz+cxymavnFFBupE8d/YsNc1rBPfTT+afmAeXDi0TZ+WxMwrq7x/vnPf37VBw92sGaz2i1+WOvcY617/81UmXOL7eQL6/YKZ9Yl9W1/ajx1Yud8U/YUExr/Mu42bE/z3cXGFoN5mIq1A8cd69K5Dv1tijdrfOsusSD95fvmYw3fLY5P/kn9N34y7mjXKRalT3PbDnst32qyNc4whqLTye75vOEl+caUC33Ep1pu0uIYY4fxNvlHs8Od3OAj/dEH4yfE9OTjxLTxSS5sPk5O9SbUXZ6483HikXjOWD/+uHKWuR7RbL7Ga/kdufeOrsk/LfZH39Sb55rviDc+AIQxLuNxLecYuNNzm9NU66At7d/GTuPOzD3zMld7LuadjJFa7JSDMu7F1tEBc9OpLruubzpoenT+Sb+iHM1OS7bUmaY3UxnrjRvzGfP2xkvrM3OYfXaKa7QZOYA6MT6MiZafNOw7fjbean5vbtr5a7PlFAsz1rqGD+uKnzUO5NjTg9ioL2JlkvvO567d8RrmAy3figzENHVKnzCPXXFjw4JxNNnkaj35kbGJb+MxedqU5zRdNhy23Me52LQ2i/3WnP3WM3JZZG3+N8UTf34VY3f+0DjgKl9p/rmLKW7/tf8vOzP56JOW31k38Vf7revFzHfI5/bXht9cy7XNxLHh48lH+Tl9gP0Rq/FJ9+c4y3ZX/J3+l47ag34Z16i3FuMp1+Qja5z2IN273LfDbIs/loN+2ux9xOzf3h5gY71OsWzC8aSD9JM3Pjv+tf6ie383rTHfY3J508f2FDT8Nh9vtqNuzY3k1MjP2OPYlf5tr9bO/uJr+PCLFp/XZ89hqjve+LR5NPBo4NHAo4FHA+9eJPuo5NHAo4FHA48GHg08Gpg08Pe///0PFlpT9MtiuG12yOK5Lap3ml59ZrHN4hU3QLAwz4X0VHBsxT0+6T7yTNdnLi5otUKSx+KNVxd0p0LNateKom08fsabN5ajFXk8n6lQ4SJNs4WLmumbbXf2mQqwudHRiivTNS5KsyhlvHDOtg9x4QJlK3K2olPT6efPq6h+PuU48jb7Nhw0W06fHU87P56CORWsPE++wcO2Zx+7IqVv3tjHcq0PHlGHrSjM8XlIJ8Xz+MBqF0yudrxx3ezc7JuxdsXcZnM+xd34n+y5iqw8TLXjSOo92DYn+vqJhydesJxX2GnyHg+aO28uh9csc3Q43Xxu+m8F88jIn+QN62i6ge9+OLf4xnTT3r4cP+DGiK6r42llvHHaNhasa12EbgXnb81m2JeL9uTV5vvWdeOzHKaKLXwTrHFu42j7AGM0sdGwMOl1teXGScecKf5++rIRdYpHlse2IS49f/P2VRxvfXO+TTee12pz5zDVFO++FXu04eQjV33v9BM9GxMtpjVbmhOnHGvx3tpc27j+Sv7dNRkvbZKDLPsyn12f842N5pU7scXxehcDyQs7DrjCffODyR/Y13RTus3zrv/scqzofRdvzEexmTfjXeH8DqekjxY/78ROy9S4/a7edtjyXJbdqMPkcC0Xiz6vMJLxvVmHuOS68pULVsJy7OpoHDHNzfH3SlfNx+nTjjv0+921lC/t7BtX/NM4mHgwrk//TF5yHryNn8Rm0SvtPOHTOnzFxFtP9UCQx2KMojyUxfomX/rBA4wVDZOT3Nah+/n/eZhqbUyO/loMM96MuSlGvcf9qmPcQdz7NvTz2M34fuXf9wfE7PPZzJa+ucni/pxe39Zzh18pZ8NH47vVbneYyrWx+FTmRnxZl7Tv4QfHwRnHs/gIfarx7+66Fgc/omv62A5Juz6p88jqTaQnjx11g3VYJ22nw1SLG1a79Qaxjx6mCsdEn7s1iTdUN8w17ncca3bkvNn+iIOvh2Ob/o2zxHTyLq/jmpJYfR17//Cf1TbrxujR8bpx89IjD7Q7bk/zc1+RdfdGrGn+xKkxG35yrHBfvm6KObu8xPnGxEu0b9vEt5vP5Lvmi+a7V3lLy7FWPxPX2RciQ9sg2viY/hnMfTSy3cn9nYs0v6Yf5/vwWe6f7PQ3ceX0+TTPtfn0qN++ry9bRmP6KgYYuytGHXnL8Z850NxGH6X8u3i9vms8QuzYhhnXD2qxzzpurr9zb6jd7yLGGCNWv4xddzE4XUM9N5/iPMgFtMN7W70mfc3WHosxlra0L5JT6MP2g8QI5jqWY7L1FF/X5+TA2Ii1Xba5stO36Nu83eYZXdBetl3kZFv+vvOTFo+anYzNqU7T4uAUP+/ifeas92+qbfZreiH2Vh7hg5oTJ021iLtzIedMsd4x1Xy44+Pof8l5vGn19N87vvtRbjd/G6dXemnxj9dY/sbZHmOaZ4sr5sT8TZ6OnXb3iZKvLL2zJkIfN7deyf0R213xz5Ud/tM++semVpDYbOzkb99HIjdbn8Rb0y/xnLbkS34/5QPkCuPFuYC/d55NOzX72v9sF47H35fsPEzlmgL1RP2aa2iTxk+rfVs7XOHryk6ZJ+XZxTWPR1l//30dpnofG3a6JTYmX3IcWUOsvR/WYeMf6tUYNi81OY97UK/12IYlXjvlPplH+36SnfYh7oIF38fe4SHjNkw0TrjiSc/nL3/5yzdWKq9Q/Hz/aODRwKOBRwOPBv5naeAJmP+z7PnM5tHAo4FHA48G/hs18Le//e3dYSpv3uTiPkVCFsC44J4Kwll8pyDCdtxU7GIUF9pUw1QIXZ/z0EUrRDR17gombSwWVNv3LpKzTbsRM80zsqYgy+JCCmQ72VnYoQ2sA27qaDcgsoHXT99K/9PN5Mjmn2v8ddPCGyCIDxcK1zUpEmYu1Ad1zGLP+n0q+KUwm36MP+ppV+zMeL/99vlP658LvpOPTPhsNnWxi4epjKmmbxY+W1GZxSwX4Yxx69p6ih2J3ztzXfOw3XNjmj6wcJh/ufnV8NKKgeEuf9d07jYT/o0N9vX77/3tLztadzF34jv6QfQULN8tcnuOuwJqZM5hKm9EYXzgjSRziwgAACAASURBVMbYLvZNP9b5hFvjlXzTNquRw7yphlx3zueHt5uNy76MR+0Ge67J/HY3RMlD9K9s0OD8yRl3+O1b04JgyTeCpwL4ZCPaMLLT/uZSxqLYc+KRyW9pL+qT/N02G7X4OfkU5/tpHVTV26ma3icuafGEMdN+PsWbyV+IfeYQTTfR0dWToKf53eGFCZNXOUrDu/va9WE/st/lb/LLFd+77RE3vu0w1WQP5y+0c7DDfDw3Psk97JuYdry1juiDlIN6Jxfy84brZi+2WzJbD82f6ROcb8sDkme0jZM7vEw4dcycYiM/p53ucLK5r/Fr8+VdnGlx07KQf+lvza535sE25qFsImFMaxuUyNWxZfRJrFBn3Biw0+Urdq/fzjLx3i73ajre6Y62njjrbp/N16c4YV+f7N94IJxnnDRfYR5gbrvijEPG4x+xyusmDlvtwxXk/shMfgguDj5/Havxb3A52aXhlPyw3vBwrNVeD+s0mzS/bxin7c989nVTcvTfuIGxwZzc4oL7WKb6lsNUq2/b0/nae56aDwTFNlkLxs4+TLWbE2OQMb77O9/5kD5xNcXMn35ab6Z6feNR8MvN2143hVeJJfPTq++stefrAZaWizTfNK4dCyeuafy3i8XfEqeJoymHsHy5ph2mil6j73/3MNXChOOZ+do4N/c2vdAG5kj7OzFCW/IJ2rtYRY7YxZrGM4zh63vGYs7BXBDfsVyxC+fB3HB6oI65M/26xum4wvXiuia8khx2F6PtJ+tvPwBhigXut8WDKUalLec22dfYc+xsnOh5TfHfMfU1Fp5vcGj4J5ZajLvKBVjbaRhsfJ65T7xtWzXbT/VX26pxUuNy2p3Yn+w09Zu+bbuWE9Dm6/upvnwVKybM0cc4/qpH8DBV40FiIXPyPQfHwcaH7aEUxqsxGJ2TD5ufUi9ZqzbeMG8nTqw+80CiHS/vuMdYoi7NcXd8vGHf2GlYcpyyH+xi1+ov/sTckD5G7ll9pa5MH57s1XBIDliytroH7WR/b5htdpr04pg48YZtNmGXD7KzDSf7TbI1ziQ/2c+aTK1N65eftXxzykGtf/Nh+77lIQsH09oh+SP9nDg0H93x4cnutFmLk7Sh7Unc5/eFhxymYg7F/OgKr3e4xbjYceZk6ylOWD7naBMGJsy0eNH8i/OeagyuLyzZ0pbx2349xdLGu1f+cKW3ne80rF6132H3RY/r0MeXDyjjlY/Gn8zNu3gdXTf/mGy7Pmdef5WXBmeJTS3nbLF29dseZmq5rnDeeMs4Wm2yt4K12bYOS1ybYmeLF02GO3zHuTJm23fJG1zPOO5PY77i7PevNacpDhhTV9hv464Hpt49TNX8IDi8k0/lMFXm0/rbce9VDkcen3TBOMI8l/nbRzGxi0eNE8nhUzz5r//6r2dv+EcM8bR9NPBo4NHAo4HvVgNPwPxuTf9M/NHAo4FHA48GPqqBHKbiIYG8McjFYy5mU3jxZ17UeyF+t3g4FRsyv2kRTXlaUXlXWN3prhVeo4MmSwoNnG9+bzdiWuGDsvIaFwp3unJhMDZ14WFXoFyFEh6myngsIlLWq6IvC2oTPlj0on7XmL7haB23/hvugpW2sYLFJPZ39fs6SPWvf/327mlkrfDc8El8G4+289qkxyeHsn3TyYSxSQ4WtnhTc+d7lMFvpmpFahf16DfpixvKIhPx2DbSNPsFU/HbtgnOOrfOdr42f7c2EH6Mmadi9a7QuvSUp5Gtdiyit9GngumdQvKxEfD90zzDL7zptMamDa0n/j3pMJgLPrgxu22GiU/7qbLtBlx4IBsyzbW50bLG5g1T30xptknfLDyvz3aHqaa3kNz1uyukTdxgGcnBLa7u+Ml2pO9Tv9xk1rjVnGZud/HdG7yo/x3PT7rNm6l2OrXenCsQF2xrPmw6u4oBzgUmvJH7/vSn42DBLtY0HrzDC5OernIU4mvHAVfYnuSe8jHPqemF9mwHC+7I1DBC/7IdE6PCObl+2vRDW068br2Syyb8c3zjpcWXKZ+bNhZQpszRN0/XtWsjyOLFHJzmjXZvVKWuG5Z2Nid/TDi0D0d3H91MQx6e4r1jzpSfTPE9MYpc45zmimPu4DtrBM9p6SSHARveuInBOYtlZt/kOXKbsX/a6pXzJi6jHzoPmOL7VdxqMWzi+ibXTlbOd4qV5NYrW3Z/ydu8zqtjK3IY/ddxObab4vMp48cPUyWna5tu2rjc3DT5gnOkKx4xJ1Dn/12Hqd7nQgvj6+DR8Z/9hbanvK0e4dhk7H/LYSrrsMnnnGgdrMtbfR0L19+0b+y/fnrTEPE4xbpv8Y11TeO1hqtXbjwOoxGL+T7xzNwdm7SY3Gy72mWDj/lyijctHvvaj8SLKYaaNz7Sp21JX3uPn9cHmSSX4Hp0XU/MrO/OdmvN93rozX6X6znXtlFsfU9c0Afpr/Rf64V2M8dOGDAWuelrh/kp7lDf5hrPI3OeYoP9d/2d9S/9lPZqud+3HKYyx1MX5sRd7L+jp7YJ8K4t6X/Nb1tetMMN8Zvfp02KTcZm84lfjPH4VdqTpy0LZSImyB3GPGvSxI/lYB+7ONl01XQ7xVD6w4ShpiNyCfNnbsY1FqwXc03jWMfCyLI+//z5X2+XJIcn3ziPa7JwvF0cWG/KXv8aFhsvGmuNc6brWm0tc5z0uZtrw1H6cwxoWHrNCc63p9tWu7/NPy0uvM/fXrfL5Hv7+y6e7vhzyi+oA/s++yPH55pWlyWPtNxl5yNs3+rVV/G12WQXJ3YcMcWQ1R/vvRhDtE/zT8d+45V/N47MePZf42XiEfZpPr7ih6aTXaxtHMPPKPPEuaz1O2dpmCY3fLT+03RrDDeus96se14TmRN3G17uxo2mS8fO9Td1u8sfOH/bw37U/l76XvVA9mMMNPzvfKBx9PoscSP3bbJe4NhcQ+RhCtQH/TN+bf1NuotNzTlT3G08ZN+ZdHUn9kz2qnyyOUw12ZkxmbqifRq3JFdiv/SP5l9ND40LdxzoWDH1uerYwUTz02Y3518Tb5hfk384tycHWE87/DW/MXfcwQ7nvbONc4/VNv43+XXjAr7Fif7GeJDY7Bzj7nwOPZxvpmq2td0yfuKGZWtYTb8//ng+IKfxP/lil1vEfld2aHqIfSh3sLbLdSad2p+nMTm3cMOOF5/DVB9B8dP20cCjgUcDjwa+Zw08h6m+Z+s/c3808Gjg0cCjgQ9poB2m4s27LJTbxo5WzHJBxwtfLt6nBfBU9GNxYVdoaN9dFVV3RXrL7P5dzOBYU4HE41k+f5/NBK346MId9ZrCXSsOpp0L7Bw7xRFu8GERairatPk1u7KwuCuIUFbeMKdtuLmX+ly/0w4cpxWF09bfNYz4s/Zmql3xKPq7Kni5j8MGv799zGtbsbDZmZ9d/e4bjVcEE323w1S+4eQiXopwxu3q05vWXLgzVzVsEbvfcpjqjq7f80+euP9qq6bHK18O3tu1ubmUAiOxsOPqaYPBDu/ZTNl8LjIyZrQb5x3T72dGu2YeLNbyYJLH8c1O8iixsPoNx7HvXM9xIyHnl8/Mz1Pcod7MbZOuvKnjyg93fNr40Nhu10/zWW0/ctM//eQA28S11qe5zLFuF4tzc8kxY+dT33KYyrrgHKjjXc5hPe9yn4Y5xnTO92h78pH1Zxwbmx/F3E63jjtX+Lvqi3E+cZG4yvcf3QDxyufHJuid7a54LdfapvbJxDzGPcbifM/+zFecv/2TGLnKjyzzlGe4z/hC5E6MYn/OtzhfvoEyG2Z5mD79en0ybWxx7moMWg8Tp+14cPIpjsUYvT5vMScY3m3S2cXo6Iaytt+/xad9TWInY3VibVtPZv6ZI2MqMcy3DE/5/Xt+y+Gf861Df/xxlIev/Na5m2PGjoPsI20sc7VzEOORenZ/zdevdNG4aZdzpv26eT/xmnXmWG6ueJ8fn/ZibEo/O65ZMoUXgnfqNDhreeDkw42XHRdbHHd/+XsdpjoefHH8N2HQdmgx3PZlm+Mg1evBD+ZD9v02/11seq+DDz4h4ssBL/djjBs/nz//8XUDknNj62OKcfHjKyxdcWGzUdsMEzvT1q9jH3gIdrkW9Vu2jBvHfeMp+ltyrSclr5oEcXeHl3bYuNIRv7e+GtdccfJuvCufIT7W7wsfS7/Re3CRp/Zzfbg+WxuxPnqYasenzQfXZ4yHkXmaN/XFGEAb00/MVQsPCxcTJhoHNDw3O7f4Rn+eYgNjO/2J2I9tKF/0tr5bNnWOwLbkhoyxW1M3v2q22flT9OYcd4oD5usWZ8if1nfkm2KRMcXr1+8eb9KB/WrHL8ar35BxhYnwZPxk5xetr52uac+my+la4vJK1+T9CT+Rm/lz7BFsL3y3w1S2Ie1ofTTucA4aPecwlR+GwDwrY9kndzHAmFoHqX766eevl2TD8VWcMR6ct1nX0YWv4+eeR+tz8iF+vvpxvbrNh7bzNVfzJw8Qj/594oh2vefQdGPfJ2c1Ocyx6TN83vgsbczZsY/7dMyg3BNf0k8SR+hzuW6S4YpL/b3nS3y2GNI41n1O9uHDMc1hLUanzc6nJi5c10RH5ANzj+c78a0xeNcPpnYe58rfGauZR7kOY17/T8nZbNx0Yt5vvhubJe+d7i2Q52g347LFmkm/E14oJ2NP48sJq+vz1BKJK86DXDTNo8nS7Jg6FGNfW/dFdzlMRR3QtxxDKatxNnHDFd6pl4Yp68q+v8Oz+ZUxoOUTv399N9XR6xRXGw4bT0Qn1k3w7f4t34STK+5ptjDPTfFwtZsOA+3wOeUFbQ7WX2tDrOV38jY/M35jO8fLj2I0/e5iQMPYyg2bTM2P0/enT+uN7a8P3jEG23qZON75wjmHVV94fWCKObDNl7UfxhTGIdvsWx5mtJNl4tlgz5ieMJ+8jPczdrqzvwVHLaa818GRd0y+nM//8pe/PHvD7xrhafdo4NHAo4FHA9+1Bp6A+V2b/5n8o4FHA48GHg18RAN///vf/+AGzXUtN7CxaJJ+eVObi9/WlotuL3qnQgoX4neLYB7HRSUWElohbypYsbDUimTtxv+6xoXh6KZtznSRwEWP9Oexmjy0/bSxthUfXExKYTVjeNMqZZ4KjFOhJO1XYYybYDNP3+xohRvbs+l3h4kmP/GY4qIL2/Ytz31tUmmvep8KPplHZG3tekH02MiWF4zQTq3wxU1CDW+2Ff/O5i7qvN1woS6WDLmhFx3SrtZ1/vYNRxfNjYXmn+3m7WpHvax++HajfL+zL68h13E8884h/8cPU+3wQlndbtokZE7lzZy8ifBq7q8YObDnNyw5HsReeYLgxPlTzEp7xqhwdTiqbZSNjsi33tTN71ZfGWOKP+TI5mNXc7Nu3D7zor/Q1rvYcaU/+2vkt09MftD40v5uLDbfdT/eHGQ+nXTqvs0nHse6Nx9M2P/xy+bkSb/mRPLRlS47r5+brVvuZH1M+UfLZ05f6rOhPA2b5sudTvjdNE/HocbtTabWd7NvbMN+wxXrZ4sB05xOXL7G3Ts6MFcQM8QLN6Ssz7OJzm0iO/NwxqP1O+0f2c0f0UvbFPDK9e836E/+M/WZzRwLQ+vtibRXeNf8lxyCvJw5M855Xu3G6JUv2m85v4nXiN81ZrNzw2/mzg1PtNcunjW7TNy1w92UR93Bc2tDv8q4mVMOvy0dxZbtoP3q13GeB70Zs+xD01yTf/nNoI4zDR87/r2jp90YjV/Zvl3rz9r6ruE287DNWw5ATL9yXnjv9VDaXu/nppndTW/K9/uxx//tv3w+yRn5cjDCb7mkT06+dseOjRsoo33yvZ0+/+mPPzCx4UBVi5N3MHjmq+HpQ+9tHdSwcMVvPQYvPHzsMFVkavGP84z+1s/jmnWY6sRE073nwLpCeMg44jXN3yYbGzPTmqvNMzr4/HltCvrj7cnqedtifDexkm/VXd9xXUI7Nv7P93wz1W4+E/Z2/kE7Nf5sfnOVC1rGxonkzobdJlfwkPiyOCPr3vUZN2klz136z1OtyauNI+lr/J2y+HfzsfO/K90nP4oOWg2vxXkfsJuwZG6fNkg1m052tp9xjM4zr7GAccG8y/zC7cg98aX107mj4zL7yfxbzLOtdv5kfNJ32Pdqxzcc7HwsfZpjzfee35Wdmqz5rMX0iUd5zZT7he/pa5HPOG7jNK5o7Txn424XD6f5UU7y/m5O5BGvwahbHrjlWok2j90d0ya9BWfmKmJ8HaYKBlmXTXwyVlfbKc+zr/LvdZCKb6b617+ON2L9d/03+Wa7Z7PaNg6dOID+0up4jV92cflKB02OHb+kP9ppF5M596aHJp/9aVd3aDon5/Jaxh/jzHWwFnejK+ssPkq52R/XWakhm4t3vJrvfG/jDp87NljfDW+rDTl2ik2Wmdw24crYarqj/dxnk2WHv6m+eeUXV+MsuZgvUc+NY517N/sb53dlbHEr1+78e4cN2yn9MB9Y1wfbU9xwvCNm6E+UxZyx4wjGTXIB5z/52hrnzn2lK95iHM1YxiTfTNX4uvHRZNfga7Jtxtr5xS5HMf82/V/lMVfYNY6YT+Tarz6DN1PZrtM4jaMnmZss7Jd9RTdTbWQ375ZLNazvfHZnU+PK+Z3ntLOr/TmcPOG76dA1lLRZfTMHDJdeYWaKXVNORJkSZ5Ibthxn4oyffvr08kCUts72/M1ntk3zsbPGfG5FbvHPGODb9cjHDSsn3s56YuOZOxww8epkpymPI6bSpnH5R3xrwkTj3h2HrO+ew1Qf9cyn/aOBRwOPBh4NfK8aeA5Tfa+Wf+b9aODRwKOBRwMf1sCvv/76dpiKm438NHAXnvykwhQ6XCScilwuMHiR7ht3LNq2IiIL4y6o7IqGU7GiKdFF5BSnWrHfRTcWGtfvU6FhKoCsz7Pxo8nBz6zb9V0rSnGO0/exq+VPn9EBC1uRJddOhRkXclwkacWyqYDW5LNsxFC+40/Kmba2424u+S4bv64KvJSv6c/yvMdkNrIdT+2mDuKvKWbzKcx8E8w0H+t5bTRaRUzjZNq0HNu2TRMNnyw+82Zl80PLMHFP8236yZKdT48zbxgbGdcb51z8pO5yzVFk/dibEXgD11imrC7cZ3z6IWVPe75J4tsOUx344xvrrLM1FjeCrL8ZZ5qNGiaX/Iwt628e7ODT3hI7OM/IlXly0xX5MXGQuKYdEmcmrHxrAZu2mm7w2s53A71x4M0L0+aXXdyknTlnxzX7+sT5jQut44aVJmPzh9MPD8yyjfs15//wp/W/478Jr5TDcW+6ZrKn+cN2dhybNhs4/rzOe/9mKvJkxrfP3cHfHf82t13h7soOa0zmk7Zn8L5+3pnTOzy8geHbNpHTF82VtE/aORaGA9fP8Jx5kDdAuQFk9U9fJz64gc74op2j27RptgpHejNSZG+HqXigkrl/4oVv6k78Q1tFDstov2uc7Ri682FzV+vPn6V/2sPz5k3J6RCj/fSKyxrmWiy749stThNjiavJs2Kb2JoH7b1Jjt9581pw5Lk03L72e/I3OZb8NsUY6vmK0+7wNznM8XnSa7OdcxPiljinrzMWUmdT+y+R7+0w0D6mnJJPPjfhkznP2ujPgzOJp82+1DVzuuiK+Yh50XzYMN9w0ubAaxsnrrdSfethqslniZsT5+vw0etBKsprzo/c8SnPt83l7O8/d5iq6flVp8cbt4xX+pH7sF8tHeV6rtmcf+z8r9kicSayOMY6VkWGHKaa3vpBm3AM9tf8Pbx7tnuf6+3temiAbRxnHPPy91WcpL2IPWN06n+ar/1vF/PXWEu3OcAWXPzzn//8ym+pCxx51nq74RcW/FJnYcxosXzCwBQb7uYbjWfak84nns71i2NXnWr9N9VwGA9in90Gqcn2DUeer+21e8BG82vO13UC5qGucScGXMWr+B83uVI/5owrXUTeXOf8gvpeOOWaxXEwsjGuu+7GPKjF03AG9TBhldzgWmK7vnGJ12f0p6a7+GzDf+OytAu3ss/JNrRFazPNLZy2OyDW+o4dbT+u8TiP1NHyfXAdexL3jAFs12IRY2FkCSf+pw9TtTh/fLY49nz1qWtSTff2P7fZXeN4Ft9xvkg/jE5i79ZHw7q5OFim/RnvzCV3/m668PyvYvOVXzh2c15X8dZ9T9fS7uFacoXXiew39kldxzptMZZ+Qh26HkLfbvfhGo9TX7v4eTdWGG/kzJYv3T1M1WzjGOP+G6apv+ja3NNiZhuLc2truDs+Yf2Y55j7uE5m39zFg2Bo/WR+cVdGx+aWS1Bv63deM+lvshE/Dxe19VDGaDZsHEh8Mr8hN1CPbO857WI6+1jtUhtrfZOPW5+OR5bJ/LL6cy0yfTD+BlvEIPknNmvrhNTLzLfmGP9NP2l+NuGxcfcOu9GJY2awRN9JPvGmtz8d96gdIzmWZckbKrlGabKldrp+rmuWH075WrMx8Trp3f7Edg1H1gPnbRk8p+iNmAnupjjgeGfs2Q+dg1MHxCf7ZVxc1yf/j/7vch65l3pssch8lYeemN85trngp59+vKxn3PGPna8cY6489qjBTf+1OfKBYeTifdxZh6le34J1lYc1zE56a3zZeMW4ShvXCnZzIcYO/Z1c0eIb/S34cP/s469//euzN/wjzvm0fTTwaODRwKOB71YDT8D8bk3/TPzRwKOBRwOPBj6qgX/84x9f30yVBWm7acHFam5SstDBYuJUcHQBZCoqspjEp/NyYc0F9bQhoBWwIoMLA22x3wo2LGaxWMj+KBtlzu8+vMA2LHJRJhasXFCzTC6QuNhHvbCQQd24TSvy0P4s/DUMNv2yOLfDLa+lzm3LdhPWRWyOMxXHXAh1wajJeo6zNrOdT1VvxSYXj1JAav6x9+djQ9uSlzfhWdDKE5jjs+tQ1CpINkwYC2mzrlmbjXiDhT7KQuzkX9N4Lpa1wqztz7FX+xR23VeuMzbX5xOOdvq2v/smVPq1X/Bp+41T1me7YuCk31w3cVeu881CYyVvjtj5xvvvFu7WpqzzX7veT9V1MfwqXuXm0u5mVewQ+wQTuSa45qFC225dw81BLNISR76ReSV/s6uvafhusWsXoybb7bjT/kJsmpOMUfYb3POmgGOQ42D6c+xuXOt41+IX5aO96DuM0fSdtLefvI1zcZjKMYT8177LWNOGsokfHMcoc+MBzvt9bH694TPFN+orvNwwuIuPxp+x3+LCVbydZFjXxa8n/RKH7cZ1k9f8+8MP56G8aT7Ewfp92vTauIBxJDelEuMZ250TMldmjGxYjw950wTHmXyY+X2bv29+M0YkHyEmydNtTubCxpcNR82fiWnzCvXeeL3xEHnnakMDeWldxxiUeYd36d9Xh6laHmL7mot2seSj36323mic8Z1n+Sb8dFgq1zGmBJvGH+0yYePz5/MOt7Gy46iGkV3MnzZ+cIz2u28+X/FKuI56JudQbuejxBj50DnEiZkj11v/2afoTy12TbZp/LPG40b/htkJm+T+yEmdLswwH15trnLR97x/3Oinz0eXuzi2DlOtf5N+mw7d1hzI719z0rzNaR1KOzcl2B+pWx5e4DhTbnOMfR6m2vGF5bbvNr0Rx+v3T5+ONxlyDcA4lT5i79jEcybWcz3H38nSsG3fa77kXCZtDjwcGyNZB/E6Jzy42jh+BIfUhXnjxx8/vbz1Y+Ih25rxmeNYD8wzMjfPmf5irHiNRp3S/2gbzrfxvWW03Q9MLb2sJ1YfeuUTr5lzrb3+PkxFO0RG552rjfHUsGZ7XfmSeaHpfMebR/vXGhX9xrYmh1zFKM+Fvk8M7LhtyZ431lt/1g1z19iBD4nxWp3XJ6dyrZpYccyIr7LOaD+Z5rnjVerY+vZhqla3MEfwLWv0z8jQ/MdxfRfPYj/XS5pd27y5Nmv6anbPxtrGP8ZZ+mx1rTv+1drQp+xfyWkp2669fYw5o+tpsR+5irhsMYDcY9+mjYwDY+XuYar4XmL0pOM5vr7WIyb9O660XIKyNFz4fpLjTfQTGdZPr0l38ZDXtxjgWER5W9y84tSdLMap+1rfk292cTvjmBODmaY323EXE41FvjWy+ZXlDvYiX+OdnX6dRyQvoG+v65M3EB/2qWaT1ib6b3bJZ6y7ccxJly0eTTGJOrQMDRfkh+DWscu2uoOppstc5zVc84c7n9HvKCPz78zJPjzZ03PjYao7vtxi8w5L0ZMx0ezIudDP+Tlz1vRBPmJcMq4muzfOneZkXJoLOaa5xDzP71vbxiGW1ThscSif0XbRBXMz69+YMh6J95ZnTzGV82q4nXwj/HEVIybbNf07L2Zs+Dy8mTvjNznWmixyuq5GO2Sc1Wblibm/zb4bfjk3+sgVLskHuxhv20w+5NgT3WbOjEHGuedoXjZnJ876/ojXSqxDWJ41r3y/OI/5EX1qh9nIdSd+cE7TgdXYr8W69UCU9a99N8VxzmPykffzO952mMNUre/GTVynmBfc/vz7qO9FzsmP2J9xNnEDucuxb8ettGXT2W588gn1Zn1YZsZC8h9t/RymupMhPW0eDTwaeDTwaODRQB79/mji0cCjgUcDjwYeDTwauNTAOkyV4si0cOei3UUGLppbgZALcxeCuFBPcccL7t0N/FYsu1rETwUeF25bsc5zZZHHm2BcVGKhgRs5ooMUzHizalcguTTslwZTkWlXxHShNPjwZiYXOO/IRB1Sf7zWeua4a8xVfHKRiPptmyyusN2KWLkmGzqXXNysERuzELme+Lv+pcjjm0HGVebqGzHWU9fteZgq8rOgTT3k993TZDMfj50CNW88RZ4JK+v7zL0V2eynk1963sbtnX4mTpgLleeolp1ziu8227yO+f7p4LuiZHQX320F0akwuT5f17WbD+s78+xq+/PPP79Nod0M4dix9fKHbBBl4XNnK87lDk+kzZoH5ePmO+o/smXe60aM6qqLZwAAIABJREFUfYo+ae5Zf7cbMeYlj0OdtnlNuG72I9boi5lT4yjLRy4yfqgv85B9/8ofbffGA5St8dP6zPLmGo7fZHGMYLxt/p65R878zc017YYSD1M1ziOObB/6YItXjhFNR7RLsycPMXijHeV9/b0fpqJuop/gO7JGX41nphhKbLQxdn6z40l+xyd3LxmzIdObJRkTc7CHG9jsg8TVgde1oeZ4ivaEy+CP+ohtyM2et30y1094tn95k519ZOKXlmt4bk0vOx1Eb40n7Gfmcc8rOnOMsm+Y3xrHkV/u6MP82rCa3P3KTpHHeRHlcOw2lhrPegOm/Z43u+PPkYW5LfHKccxd1uEaP/5nW1J+2i/cn7eAmDsYZz3eTs9T3MjbQanf6II5BTmZdiGWjAH7D5+W3HTHvsKjPjRmv7FNr7DWcEoua7keOZ++tQ59HE/7ff+QCNuNYzQebLpjnMybfdnPqyznmyXtN+TL4Me+sT5nzGzcZ/5pHED9xYZTnGOunLbmQOKWervDzbHbge1PX9+C22xjve64d4pPxxzeHzJxPDBXOaZcceup109fnvj7+hbmpjPb3TYxl1iGVVtgG/8+88t5WNPztC8ff0eHx9OMmRexfZuj9Rw9mSPW3wsPP//8y7u3V9N36F/Ozzh/55fhUueGnkt4NmO2vHjHqcYs+9vxomMP+aGtj9nX2fY9zltOmRwgT0U3jiLLztbul77fcGcuazHD8efAynpS93GIj2tLchoxlryStawpvtifpjk0fs9nkaPVKiLD6pfzDRZdh22cTI7gWzAtq+MLrzt863jiuWPxnZgY/do+zYfZtuGdc6RvGHOOa8TU9CCUnZ2nmHU3DjS8Ni5a7bKea/LQBpzzDosTx6evK340p1m30cHk99YR5Wl6dQ3Iemixtemlx6LX3iLzyltWnDfOWxygbzRZbAuN+PXNk1McsF3Dt8YL/76KG5HTfdufyRFTLY58RL68wwUez9gwHmzX8OTkq5M9HEentU/02Hxi4nGO6Zq5r2lcmDdHst7UbG2/oy6meZuz3c4c0Pph/j5xia9j/jHpzVhIXGtx/IjlxyZx5xVX/LDjgRbT0h/HWzpwztD8fIqPk68b71OcmPBuTFzhwPOlLzdety6CX9bfiCHyJe00jdPmZX+iTu2XU2wxTncxo+mE17cxJxxOfsD+oqPUZHmPN/dcV5twFA/DT1ie5ufc/Aof07zb/YLooHFe8+EJw1f+7DhHbuE4DW+Jnd+S8zEWEGcTh77h9Icvj1658XAXyj7VqCa/mXK/OzyxrvW6Y13XcnzzeOu/yWi77OSK3db4uWfPmNF4nz675rLuga7PWONdfUxrJNaJWTdr3OOxEosmn3CsCnaoE8cO6j7zpSyNVxr3+TDVxF1TPGpjt3GONfWqv72vUe740vbxeMTlib2jLuF+W11jtdnVFjwX1wX4IAvjboq1jvl3fNBx9a59p7Fy/XOY6iPaf9o+Gng08Gjg0cD3rIHnzVTfs/WfuT8aeDTwaODRwIc08Ouvv77tAmFB0sXJqUjViuQuiLSFLgsAu9/Xte2mhRfdrcjEgkYrfExypvAQHUQGb0jk9a3w5GIo58k+U3RLgdNFKRZWpuLwzuDp30WXJh/1SptTJy5w8ubiTs/GEItxUyE2MlO/67oUw42dyB+ZiJ12w9GYb/25GMnCPguep577U3/tY9ZvO0w1+d1p7/eHqahL2jh9xX72y+an+SzFXL5FwJjjzYPo2ptK7beNPxrG6d/+PX/vuIjf0Z/u3IRuxcq7BHtyyLkZkNeSY6wb37R3AXzSZbP5arvbZJQNzdOBvlybvo/268lYx9sK8l/zY38/2XfS6Rozh6liC/40Z0VGH3oMTlqBPr7Z3kzV/IR+H93cxYTjknmQ/slxeON6p0PzOsebCvrthpF9Y/KviW+aPpr97mxKcF+Z41VMM+fyZixt3mJu8HO8gOH1rSZr/HbTYoqNjMG8sR4+5Y1hfh+5Mh79LHpnLPS1uZ6cedjx+Ef+ucJN8ytuvjHO8nc2GPAGDTmYMdh2nuzbOIVPMo4ff7Xhlwsobw5/HAdDX9+w13g581my//TT62Eq2ol+cpWfGJ9t3MmGU+5CbFpPzadpi9U+cdyfN26/ip8TJ2aMu5yZOS0Z2g32pvO0DfbNs41D2aZxDv2I3+fGdfz4zrwoM/02NuCBD+KocXWLdZF1XcuDTswD8l3LNZZ8nA9ldA61xucYjhXEeTCzxl7jxv+ar1uu2MwYNc4dY4/v16bn183PwQjnRo6Y4mXLCSIDuXrKV+jTsdNk7+Z3Ew7v4C5t6LuTzKff/f7uMFWLRRzfvkRdtHanTt8/eKD5cGyWeSTG0g7rs6yrmVcl7u7iH/VOrg32Wpyec8sjV6YMrifQHlxL0dbGgmU8fHYdBjpvhUwYbj7T/Ja+S786NlmfT/tt40w5xUdwevDhT18PU1GejBm5+ZNv2+LnjhXsL3zkMYj1SR/NJ53bvP6dA1XHYYzG65PPuN/mH/GHhYdjY+JR4zP/21/ot9ZVW4NGZ+tnNj5T3xwzumN95g4+rdurNdfEz83fOf/mE3kDW/Rpm8SPwzNr49H67JdfzgNsTccei3qY/KbZPU+1dqyJznjNOcYRC8OD4UnqlTE+8WqXH00+bVvQBta9x2Su1zDOOZ+x6sR4+nc9MOPEZs3/Jt/jPLmmIUdQbs/XPmW72fZTjt04zRi13zhGMn64treLNc3W07xoN8Y143LiofTLtZw5gzoz9+x8vsUS+jN14DHCa45BlK2NTR/yPKzzFlMcf3a2cFxssWuOxfu3kTp/zLzss3P/5zeLi66ehWvuie9OsY+6o14nnVtXHC8H+bLGabU4+h5rHs1ebSxjkXxiHU52Nde2GJNx6FfRTzjA+SdjyR2MXsXfNh/z4Kr5Rs/Tmp98Zr5ucrZ447hrn2vxc43bDiIYZ3diPMdr8TWfWT+tljPVbiYsTfI6BhnD/N7+dBerXLddcYR5+Ko952scTNjc+c6d8RgHrB/XThwD7vTPNsbJFKubDxDP7rNxqX2Gum0YbBhuHGjZEt9ziJJ17fDvuia+l9pU7lk57u7m2Q5TNZzYDxjzqavoJLy/rvN9jcZPk33yuftoGIiMfChc9M1+WEtLfZzr3Y9gkLHOYzE2veD87fEh56GOjOcc2jw3YZSYoh6ps10MMM+vv702jvyuV0dG1yfpK+QTYjFc0GqY5jnmVHlIh3FHjHLMNc46TEX95nvjmH0y9rvGlXZeT8V3+XnsM63hIoPxYx1exaKG21c95qDx0dI80fC14zy2f88Zx8NJ+GYq47nxDA9TNf4MLonPT5+OuhFtRPuQp6PrhgXqxHxxzOV4a3e4l/K1mMn55ZqJW3y98e/r6EdXcYz+/Ze//OXZG/4Rgn/aPhp4NPBo4NHAd6uBJ2B+t6Z/Jv5o4NHAo4FHAx/VwN/+9revO4VZaGhFBhfKshC/u1ieFsdTPx8thk0FrKt+uPB20TOF0VakS9tpk8lUKGxPQ2XRqd2kv7qpvrO77ToVqKIn3sBpxZaMFTnX320DgTFE/ETnKczu5GcxKcV0t3dhxljgQRFeuyvQ8OZi+qOte9H8bWYv4rUC1K7IdlWwOjo/D1LRRpNeWJhNm1YMa37PYqkLy8RC5AhWp8NUtH2un7inydps7RvAV/1d6cDFuqtC3w6/P/xwHKbiXK/wS040Vngteanj8aD3xgG0pTmM/fJGTfzvmM55yITyTrrlZq2dvozB3U2l1o913fg/vEO98EYHddn8xDcm7s7Htphu1NCvIotvmFGGHbb22Dxx2ebUfG0qZBuLrVjert0V1du8oo+rzXbU9Ro3N6R8SCB8xHiW9n/8/vuf/vj9FeeMn8bRui79OGfITY3wY9rxMKOx2mI1fW13mKpxzKHr1zdT0V8Ze4zV9R03tcUO5F7zDDcW2Y+da8UOU0wITpp/R+7omD/tS2mbzVHMLyg/xztzo3MT+W5Di3E+xXRiotneN11bHPFmo+iZ/pxxzK3Nv2mHXe7M+bOfK16acogrnmpzuIOpzMf6sC6Mv0ke62z5xNrwwU0au77o/+QPbjDyTW3Ho8jgDQAt9q6+mIvxBixv5HI9s/qhbputiV1yZ4uXLc9e7XiYqsX9fGaMm6ccJ+x/60CGeYo8Otl6yh0adhp/7cYgvzRO2+FvtZ/WhDs/ioy2p/HGmHjY+be3bs3BLc9utmntWn856NtiF/24bSJoc1qf+cm+3ohFvryKt45NXhd0XB4bk9mW/rL69Pq/4YbXd17OAcjXQ05XeGhxx+O/j2evh6kmnFsfH8fsOrz881fcEUfWPfHkg9Qtd2h6abHrDjdc8ZFxs/wp8rdNLokL1OuV/RufHHLNT0tmvLCOmFMxNjQcrzk027Ycj358h4PNq63etrNl45lmrx631gNDzjdA2FcTl+O/OUzFJ+tbxx7nzC1f33JELEa3u3zsiovyfd6ezgM0ieWWZeKGK05p8XHqy7hzvYG+cxUTmZM0vdPuaevcKpicYhvx6zUe1xLGduOgphP73W7O9qX1t2udu3wsfTseWa6Gu8a/1N0O947fk06Z5574fY2lvDa6W/MxjlruYnknHm+cNfFd4zTmFfTru5zeMNBsQlvvYt7VuMf3x8OS2hrLuVbm55rMHZ7Im/Ku/Jy2YS2xxa2rviacNiytzaRrvDywJbGO/LA+Y4wk9hnfWzzkvHb3KZyD2b9sK8cP+lxkct5pPuMYjQ+jr8b3tv2OT2mv1Y4Px+F19CNfM/U/xduP8DPttvr7lsOnV3w0cY/5YrJDqyXv/G/iAOt44pnVbpePGBOcR3DeYlPDTYtzd7jlDi53+PjoGM0f7q55GnfvbPQR2cgdjUfIoS1uNB21+udH7En5XRMLDyVHi8yM7/Rf8+oOl44jO3xbF5MPZ3zK17h08l1yGeuAV/lIfJ5vj3FsC1/FX//dw1SMdS3XeeereDOVMeO8k7Lf4cO7/NbakY/W921d2eJN5jDd317XsJ7GORnH5vbGmY5/nkvzV+ORumR/xL71sbMt84LkEMG766wtfjedTDYip9hXG2e+fvbVs95+ufK/HX81nnj97Li3xrho3vX48U3XIKn76Pe1bn+O0+ZEPowMa4zco+A8mUvHd+OX69rFLYxrTee0XTibGLnzu9cUxsMUwxom6Lf/9V//9ewN/0iy8LR9NPBo4NHAo4HvVgNPwPxuTf9M/NHAo4FHA48GPqqB//N//s/LTuFWXGkFJRdDXIxNQcFFziv5WtF2usZtW9HlqniyW7CzMJrfuaBn8c0Fo7ZBJmPxMNXXUg/efsECowsTV/qb5sPPU+xzIc9FiWY7YoG/s8i8K067KGOc8HvqhrI0rDXctOKLizptzmzjG8m8+Ug9nsXL9fT788bq+tw4iu/siret+PRer8eBKvqi7W9dNdtcYSpyeuMtr2ubMV1sztgs7NL+OzmuCngsYEYf/GlcUS9tXOrpDodMRdhjrueTV6/0b5+0banD9R3xSb22Ymp0YB9msTa64I1Zb1w4+OnYWGuOsHwcy0XbK9yZs9p8zZ/xN96M28UgFqgj37qWT+2mTT4i89SWeIqem91tr8hq7JrnuPHOba9wb59pPGSduw1xSL+zT+304++cl/CGnnnFeUBi6NKLb96tz9K+xd0fvmRH1DExTf+MXR374yfBF2+WTjctPMbEL41jaX/a5uyjv1kp/mWbxafW54nz6zPfPHNsPGPi69sXiB/LmphKH+H4E8c1HjCGjH1uKCIPMGY3vS/uW//d2UxATDS/Jfe2G808+GdZWn4T/X0kFjSe3fFcxvXNrzY/yhhcedPPXU5tcZh+MumjcQn5hDcyp1jvuNawdRXbc03yf+ZTjsGMB+EttjfvTFiMn7bDVIynGW/144c9rO+arcmrwR25gzraYbXpzRtRzC30BfM9Y1j6Xm9ocV4+xbarOGU/nPyScljeFoftK80v6NfUyV0fyvW2Z8vfz3hwPFEYzwN4G67JSxzY/s3O1kNyZcdb4irxlDLQH8gJibncvBdscZMAr2m2mTjEuUdrt/S2/lHnzBHiR5mDc9em68ZHxxzOBzdMXLbjwxbvbOeDU9aGof0DIhoXmKfu4PY4THXmLLt5RX4/eKDxtf3/rr5avKRf+vvGJ7/9tp72e25Wb5tp0k/T/6S393K8vumNc6RcEz9xHOZI1J3jJ33xjn13vLDj6Cu9vOeW/S3CFlP++OPzG88xHrX1cPSa9QTXJ5xDw0nm4Zhnv9/lFxl//XQOyFxi9fn583pL3vnQh8R3YoPr0rt5zZWt3c9kHz/pPHzPOU7zDJe2fGHiNuuL+N3JzJiRa4KNxiU72xsjwc+OL6k/zs11AvNw4yOviz3vhoHMkXLQJxmjrCvnu0tGriebrWgX5z6O38T0xCGNX2mjnQwT1s1Jzffpj80WLb608Xa8OcneYl7LL/hGPvtpfKzN7dty0qNmbnu0OVN34dqdfe2HXHuST+Ij6Z8xLU/mzwEf82Uww/6ihzywhW8yCr/RPyLXdBDS3Md5mb8YR8xLkStvgHE9h/Uoj0Gc7DC685s7vMx4a/s1zmXsTVwwH1j2xs/mSeKRfr369pup7vDlbu7Nx4xJY8A2oN6n+e1idONrcm7z9yv+8hziO4lrVzxFu7X4uZvPFe/fufYjbchNvG6Kne57mp9jKnU2/b7jeWKDNretbG/PqdWcJg6/Y+c79rKfWKY2tx1XNds0OZiPTdgl97R8auKIyW/NdTu8eL3b4kPmkMNUPhB6F+vph77Jub3DMQ5T3eXziYuNI+v06vsJY44hjeuM7Wa3ZrPmv9ZRy0XWeKzL2T723YkrrZMJb5Mu3b7ZnfOmzG1eu/4aBlt723HPg6/7JCack1smXthz+WutxXhx/A5f5C2cE+ZXO9deUlO0LYw1ysuaY8ayfRgDyBc7bmi6n2KD+Zt/Tw9RmfSYuTfcEo/PYaq7zP60ezTwaODRwKOB710Dz2Gq7x0Bz/wfDTwaeDTwaOC2BnyYqhUpWPhhwZg3jtPGGwJSCPCNBBcOpiLpVNTYFWcpI4sLuyJKa8cFeX53QWTaYLLaUxdNJhedeM36PbrLGzV2c75T/HHBy7Z0IdqFFt/snnSyK4jRzrmeOnSBMHpg4cRF6+iNhaWrPics7IrCLGplTNpw2Wlt2lz/uFnAvrH+ju9448PkBy6aHf7z9unbVCb7058/gh/2FxzsNly0AmreuDIVVIk/zqHJ2Qp2LLLtipxTAY8Y8Jie/65w1zjz9bO8DWZvK8ppnbX57TjGm3oaBjNe4zBuOnhfyD02Uq5/rdBrzHFz6Ec3U0YPlJ8bHYyB6GltFgh3mLN9TeaXTQ65ydQODzpOkFPvBl3y7HR9KxAHg8Zz2pJz8rt1dTWe+ddx2nOccHl1HW3Q9Hblz7s3mjjWNn17fOsl13z6YW30OQ8NGtvEQ3yBNy0cY+lLxPT6fG3uzmft4IT5ynFvwvl7fjoOdzqe3cFyeCX29SZT44exOv07ljvmOpbs+DVzbpvrIuMu7iUW72KUr1+HqVp7j8c2TbfUP+WPzpYeeJgq/ds3jG/7vPkh+oyeg+8pHvp765xzmzar5RrnEHc5kzIYY1Psnj6P3o3hJVvbDEh9N15aNlo3RNemuyteW9/nKbLZ0JZx19jeTPeVhz59eoeFyd/pZ2s863y3qWv1mXnwOs675Qbk++Zv5MmGM15j+eknbRxe63Hy96dPx9ttWi7DeDrJ2ezqOExeM67ZtnFBw91VH1cHRppvZWzmYY4jXJMc7RffHQc/+F/6oD+Se678puPg/cMoHHMZU5s89Ou2zgp+6Wu2D3E28aJ51zg8Oe/QIXXut8KwrysOtTyvvnO8hch4dYylTr0GtZ3pE/l95f6fPr0eym54ox7Ju1Pbhvn1Vjna/MpH6efxyZ0vRUbnNtM1V37Z8OK48dtv//xyQPH1oPkuB5s44ioe/v7edS/VP3E4cRq9RWbnbcH7R3iSuNz5oPFgua76ae0bB/z++zpMdT6EYbXhZnhyp7FmfljfM19O+9Vu9ZOc33F9x6NND7SHY+ka87ffPr8dqOIDQ4j9Sc5L0KhBy5WMVdo4c/E6fH0e7mD8ji53h9Kj24ZnYqTlHE3+yEId8bNWd7SfUE07f1rtpjfV7OKV/c5+1PDUcGk5W1xo9tzNKXIzLqff4LHFP9eQOAZtTL18pNZkW0/6yLjEC+0/xSbyestfGtau4siET/Nt46HIYz2ef+chYOfbSHd4aHO6yxftzVRX+iDXTr7dMEIckWfNBcxjs14jPs2XnH++W7671nj5Rx4Lx8U3g/kpZkYf6Tt8SB6KzA27zoPXejU1NNYKm36mODzlQe3z6Hpae+5saD9gW/pb5piYTJ9rnHsHY7nOfs3DVFM//rxxTIt/xnZwQxncl+PXVU7fbErs2R7mkJZX7PTJ9o4P93ni41u8PO5VTCMP3JUr7ZbvTJzScMRYwhyhjct+rXvz/c5f2c9kr6k/cpy5lfJf9dvmN8WjyYet8/jMFH8/aku3j215+LT5SLjHOQx9uvGj48dVvmC88GExDYPkq9QZHSfu6Oiu37/o5ovbvh1p+WO9pfvl+b0vw9J+1OEd2Sbct/FavNn5bos5/Mxxm2vhZnvrcZeL0DemeOQxgkO3b/7U1ixTDE3ewXjOXGmaV8P8ZNOruNnsbHuefwdvJ+Za7NzxL9vvsbvwfcyqcQM5Knpc7X755Zev7ckD1I/95qjHvr4x29weWe/wOccyRsItE7fS5pP8lqH97ZzY+Gj5j2NorqFMf/nLXz6eONwlnKfdo4FHA48GHg08GvgfpIEnYP4PMuYzlUcDjwYeDTwa+O/VwK+//jpWtqZFOAspvIGx2vsmQwp3LEKw0NB+nxbkXvBPmnHxaSqGuEDG4sOumOlC8lQgbAU7Fm3W976Whanobt3MW597Y62LLVPxwQUGjpECDwtq6zMX2FJcywZL2mjNoc21FXNs7/U3bxAaJ60oxcNlvIHoYlUKVutzP0lwV+xKP9avbwTm5mpsmMNU60na1F8rNuX7FGFdON7p89Trm6S3CWLC4zTfdJzxdhsuvJFqXcPPuLGB+vAY8Q9PauKM1Y5FOGM9/bngy5vhre9WOCSeJm6k/KePHEXWXVF2N79mH/MI9eUb5+u7+G1sEu6Jr5tbKQ9xnzl8+nRsAmQsIJfFxuaaj2xwafizHZvPLznaYarmKCxA+4nYHOuqkLzzrcbLvnFtn2gxJTZs/XEe5h5yS/O9SS/G+I6TGkbv6IQ+Yb5t8ySWicvm99RJ85cpbn+dyxcc/Yg3DbZxjMHdWJQp+ln2Wdj75z//+TXO7zZb0y6xp+fa9HraY37Lg/3VNiBvNt92DrWLHc1+azy/bYs6d3ww/7RY2/BNvFp3jhnmRh6mSj9tXPskcUFuM7fYvh7ftiWOJ34Mz/PaXTynnhkriPVsLFjf73iZfHSVx062IpcYY1f2ta4dp5jTMsbzuvY7cZmD47t2+S6HlbLJbo2fXL8d8CDnTbi1Ts7c43wDhWVrelyf5Y09Ez4YT9qmrY/EicZl9nGuD4zLxgfW0To4esj8fr1lbjGWqEf22+Sgb9hn7fuOw9Om6SZfrv3vOExFfg/ujsNU59NdOU/ySXgguGGuN8V5z+/HH9eblc5DjVNOaVtY95El/kycMmZO3MHPKbsPPEz4ybjr5zp4dOrwuMLxfVofMYbs4tTR65GTr5/vfeCckdcad3JyxqjM6VsOU93R93sf7L7ruDn13do5XifG7XQx5bOr/zu5MuX7/Pm3r5thmAe6H14z5Uv2Lc5tue16CxFxesXP5DbjaMorV5/xDfP1ySMnLuMfTZZd/hPZFsfQrl6jTn0Yx++xdvhQrl92WgequJHebxZp9bTJV9M3c6rgx/USct/EMxl7Gq/Z8qhFvB6yps2YzzWevevDxsoUA+yLLa9sPJjrWANMu8anziHTljbJ3Ha6j3xXtYiW21gG111jr+Djbtx89fnXeuyVvx98fjw0hPOfYqB15P7Nt9Rvfg/emPfwcF9wFzv6vgLt03QUn5o4+2pu8QHPlZih/SPnFJOMMfr/HR9rttlxMf2eutphnb6zoJA3T17hx2Pd5YeT0/qbqXbY53c7G7sP5qZ3OHq158Mv2vWNY9c1x/2A4yEYa62X/7LWi2zk2928GgcS5+RD24Q8s35fh6mWTIxlrC/u4slk38kOidWrT9cCzOHpu61tyHHUZfwn/ZuXr/jpimP5PW12h1smnnHMm3Ku5ltTbKI8PFzR7MW2+d1rJMcCz33S6xU+ct2V3p3z3G3P8R0XybWNqxMLWeO4w2fxYWPcdibH7njZOmJ8caxO22bTJrt5xG3u9LfjzslOxsskr/u2PPw7cdS2vMLKTpYpri49+UEK9pHgIPXAac1GvyZGkhe1OE3s+nveT3LutP4mt3uMO/imL97x+3fciLdTcR6NY6L/b/HBxsk7e078OvmEP28c0uJU83XHhonX6e8tFk0yMO6au13DNU6Dl7YuCMflGmLLc2+yXcUH24t/GxO7tsHZDz9c75Fo/tbi1I5XDr0cs2v9Ne5f7fLG0wlb9pH1dx7yEr5hG/Jn5Fh6W9zFvIAyTr8zV93Z0vO1niau5+fE4M6P7SesBVEP6eM5TPURhn/aPhp4NPBo4NHA96yB5zDV92z9Z+6PBh4NPBp4NPAhDfzjH/+4PEzVOlwL2hQW1yI4i3oX7XjQIYWQFEB3BU0XENriuhUZ1mdXxSfOJ/22zVa7wlArqrRCVwo6HJM3e1rhI+MumdZNubX5Mk8SnIx7JQ8LPN78kblzA4Jv8rfiWopq66dvxFlOFsDzXfDAjRwu+vm6tJ0KVtQ3iy7ExFQkY7Fo/e4id+YbjPEwVYpOeTN4VHGbAAAgAElEQVTVlZ0mu++c18Usvuo9+vD1DRdTMXzCL+1F3bGA7+Is5XGhdio2Z5zm61Mxbl2zO0zFYiILfvEtj8lxWvHQNy3Y3oXek1vOg1S7Yix1xiLpVDBuelx92J8aNxN/7L/5aWu7NlLmzVTxC/JHfKRx3UcCVOMDy9jlO5/Q7+Jrwz+5LPqa/KThdBefmk9yE9GOm4hBF92NT+ohPDhh5Ar31Du59g6/fLRN4+MptlMW29VymmOnGzEj7/2xNj3/uLYov3uaIrnEMafp1rHFvt4OUzEPYOyZYl/jq+Zra7O630xljp9yM9/wiE6NPX5uXYWjmv3CG+sabiAgjomXCQN3OCb6aje8vSGH/fkwFe3t+BH52gbMhvHGv20uu5jAPJvYbDdMd/Gu2Y12bnOij7Etb7zuHgow2W3i112u0Pzaee26Phs1l+zWUfMp657xYrIL53XnMJVj0ISrlk+Y8yc7Ehvko7whb1pH2f+4/rvyu6YfymfZg6GWQ1Lm/N5sfjwt9Nwgb7/bxbolT+PuVz44NyJPnGa/Nm65/rQOJ05ovHWl/+DKPE6b8rsTA2s99JrHtrwq60Dy91Usf9Xl/cNUnmuLTQ0/mVPzHfsE/975ObHoMXmYan2XfhgjmTvb78ijk84PXZwHqe7qPPiOXBN+7AN5M+0V3v4z3y8fPHpq/NF8fhfXIhPjpP3xI9ig7nZ+/irn+WRhXjPFOWKgycq+yafTYao7fRBDLQ7m+/SVegjXn9T1FDcsyxVXNl+jfiyX+2tteQ1j0G+//evrYSoeFuNmb3JeMDrJ4/hGTLMetq5vtQbrioc7WRuzDl754OAJ5ripX8XO07p9wmfz8ykW7uJb4oZj8o7P1ndL3raB1bkFx46+2Ib2iPzGTw5XtDWCeSN9k9PtV8xJOdZH9NdyhOZXjT/jT40zd3rf2Wjio+gjum+5RstF/DAs2nGKj9M1E7ezT9sr/sg5s+Z9JxdrPL/j1b0Pz5F14jvaOXZoujvy+eMw1Uf8/VtjfeoRzaZTn8YXY8LEReGJ+LjXgk0/a/6p1flNfvRP+05q0utz4oTxwXijve/kH/a/xgEeLzLnrch+G0Cr5yS/4Rw/ggvnub5vYI5e41muKW7SBo2P2nW2levWxmH7u/X7Ufy7jx3/7mRqPOE5tVjg63wAa10z6XeHtUkP5j9ivOH9Ixjb6Z7xpMV3xzj76x27xs8TJ67Wc8zVrJeGA/L0FNd2+trxvefXbOu+mZ9OcYr93u3zKgZEz5OOaN9mtx2HGSfsKxy2O0wVnmQuusvh6P8ZO3k4OdH4pL55HftzvmJMe21xB+N37Dz28+PrA14mPyQPcG1zR74J/1fc0rB9hZ1Jfvsy4y/jE/2xtaGup7WDZbC/pZ7d6mLmg1YP5PrGfmn+8j2H1X7nTy13ar7J/Njxsq1l2mfeJzHZ1v1PMXfOzY4H19B3befomfXePPjTcrUcN21WXcJvzHYuHxvE97OXKJ9Htti5rWe5TiNOW8ww/1j+8OO3+jKxQF9acu9yiecw1R2NP20eDTwaeDTwaODRQB7H+Gji0cCjgUcDjwYeDTwauNTA//2//3f72JapGJhiHZ8iuhbT7XXyq81a8P75z39+k2cqRvi7q4ILF9ec6LQJcFdUY3GjFTLTv/UxFXhYnPK4u6IDCxp5kkwOU60DVR8p8LRiDIvRLMT6ZrDnmYIMN3yw0JKbczv7uqDuvmxvF3tW323DyA7kLmDSjpSVN1ZzTXt6eIrQKZinkHMWwdchk08vG1Uyzu7mbQpckW93s+BsswqWx19TIbD571WRc9JnsNPsYJ9j4czYarLuCoc73UyY4BguFuaabGqmzneF9Ss+Cp5tw1VgnTYDWtcZP/hqnLizj7EW3fmpv20zy8R7LtKuv3/6aT1x9ShiskDceDj6/6jvpq+2scV+7L+b/0x2zvxcBL/i/NU+899xkL9b1+TtH/bdFhviG4v/vTHB+DDH8nva0bqw/7Yb6/ZDz4v4p6/sCt1XXDDZObx7N7aSu3zNJOs6RPX23xfnNUf5ZtMuvzCvmCMWHvJmKsYW8lvbIGHO2eVWp72OzZT03YaHZm/rgLHEm2SIPeNy4oKrGzKWib5L35hyQ16fNlN8ajcIj+vfZlbzWMqQ+cff10/nUfQh6sgxeudD9kPzeHTU8LPjG+ZfnAv7S5zPvNxfu3n4LYep7C+TP00cZZnZH2W/y1v2s3BB4xbbh0869wb0xbvhKsvlHHXiG+umxbWGiVy3xokMxGHGs8+v9pH1ThzkOMEPx0tcpQ8bu5PfOF4c8/xK4e8e+mAesn+aR5oczk92OrBf068adlt8nGLiHd1njLZ5IrLwu2NuR8//7mEq+3DD70feTGUM8ICD473n61yFfe1i6HSd883414Hv9/HC/vJe569vfmV/LQ/5YqEv03i/can5y8SV5o+JE99e9vb/5b/3b9sKVu0/5ii3o7iM7+TcFmupA/pfcijqchfHTx841+7NDpMM9iHOn3PPfHiYynnBhFnL0+bezP6th6laPtBimHmv+cQUE9e1HMc5n/Wa8T9//tfXN4zEZ/0QKR7Gtj3sq43PabfgiTpvuVXk9dvA+JCOiW/X4YX1j3ErtcaWw0/cceX6d3Ez+QvtG0xO+Wp05DG5Rsu10Tdj/47zMnb4YtWNkrdcxf6MyVpi9ObcuNnL+UfTOXVCXTausA9NtrUf7WLiFV9M+WdbAzrfjI6Cc3MYdZkabDDAB5A1Pp3w28awrIwXq5/md5P+Jw7YcdeUN3oOxLF1aR9ink1fO/L/bztMtctXZ744D0s7tk7XmFeJwSsZMtddDCAG0i6bXtd3wUPkaLWv5rv2T/NO5rHjzsaXd/XGuLFk9uEA11AYD86c4vpND7Qb+zTnTvw8HfK6mmfzE2OInM38rXHjxHsTxpo9J85tXL3j5/bdNF7Lg83Tvtb3cne6nmL2umbHY+Qgtp2uuWPPmVde74vRp+ib9tOP1DLI8eu64Il1AuONOd7EW427yTXkG+t80mXkI9e77V1cN7+5e21rF47ld42nY5scnDdPfiRPMf53MTZrh/iI/YtyNPy0eBXsOA/Pw4zMDy0mBAep2UV/xqFlutLTzqfad5d+qoPZ9Ln4imXiwwOv5KUtXaO7w0eMu5yf7WbM0JfIBVM7tzEPNX+8WmPsYtT6jnWxNX7DZ/O/yZ+Nw7t+z+ucBzDfcpxqePOcm2+cPvpaa5nwa+65O+4ZJ486M+fS+Iy8tq7dPSiCeKE87TBV4kCrJS6b+zAVsdDysPU989yGdctH3NNGzV7Wb/LLyf72lbRjftnyj+cw1UfZ/Gn/aODRwKOBRwPfqwaeN1N9r5Z/5v1o4NHAo4FHAx/WAN9MtSsmsliRAgEX2vmMRd58v4o5q2Dwyy+/vMl3VQjZFb92Rapcl8IAF99nweO8EeSF/5KXRQUqM/OfCrAuKLnwsP6erqVOUlBYckR/qwjim/FXc5uAkP7b3D3Hsxh1bOxioXZ9R/t/pCDkYpNvTKZIQkwRmy6+tuJeK8gY37SRf1/X84CYC1UpSLKYfRSxjoKaD69YX57j3aLUK1ZOLLPgynlOxV7jo+GJbVzs9OaCdsOo3bxp8/bY9hPbsnFA82/qlP65fl/y+0BLw4z7tR9Tlvzuz7iZdyp82/4seN8pRBIXbt983j7HQmb6ov/zs3Vt3ky1Pk/xtsUI9+sbHVcBa5KrFWqp912B1dwXudc1uWm28yHHiI/OaY2XDfXN782zmatvLk2+bV9lO28gMcdm3pyT+5ts5o0Yrfjtax03W37QPlvXNd5wf83f+BnbE79vNl65yttByPMf7eUbEPQRx86JW6LvlSOtTXr0Vce8NhffVN/50ynTuul/5GGO+enPHOvYucZhnpX4lnna/xpn22+a7Wwr65G+O20WsC2aLI0zjY1Dt4m5x88JS+ZQynB1c7SN2/iu2ZoxaMdhUxxuHN5y+qbTHe+w3yvO9/fEaOMLtt99T7yv36Of2IP4mXho4qLp2uazfNK5N0NHruSP7/PL8/Byix2TfLRNuHON5Tds5DvyEGM8/S8+n3XTHS5y7PUmkCn2NfwT640XqIvffz9ucjNvz/y5iSw5gDfrBDst1k/+bJ6xbRy/PAfPr2Hpo77E+N5ilPPCM8a930DpdRgxk/XrjqPafH74Yb2Z6nwieuNXx6JghhtDmT87LhNjkY+6oF/RhsZuixns7+S8pbvXN804v2+b76wHcmh44n3MfL0NchU/jdE7mD119YqJq2t3nDrh+MDUestsv71jTm+YmvyGugt2k//bN/m3uehKx5xb2vJtZS3e7XRFXmjzz7wODjuflrz6JEfTjzzfKZff8Ww2mycuNH6xf0Tv1kHDkq+1705/R2bOnXpz/sA5fv7829c3U5E7ufmMBz0oQ+NHxuG0ZQxsugtXmLdWW+cHjk89Nq1a3vE2xcypHabyeOaaq9hDvtq1JZ5pd9YVaEPKlXjVdJPPmN/Rr6Lribfs19G1N52Hp903bU070O8YmzJHzsWHdK64hrI0bjcXTj46tdvFc/uf+yZ+8l2r5TpeWy+NM3ivIXZd9xsWJ01cPs2FeLQsjrvExC6GNY4hz0y+0mS54jlz9Po7enbMc1yjHIlRLRYZW2dcO9/SesUP5zzeJP7a/C5vEF/GSNOBOd/jXPkCeT7cFO52bMn4UyxsXGp5Wq3OsYwc03IB486c6JyZ3BPZqdusc+/alnqYdNFqTsSrbdnwYX2yjTnTMdh6ZvvGt0uettbd5SyN56PDyZea31nvV2NOvDPplPzG8VutLnqY4t8V55lb29w+mnO4D8bdFgcmrrlTy5hsYZ6xDByT/razZeM6jt8wa+xONQ3ikPEmck6+1ebheNV4otk0OdVZbzhrADxYyfoN8cm5foSbmg+2vlKP42EqcyVt5PXThBXHY95X3XEaOXn97vgerg23cQ1hLvoWfbW4MtpjrTPKWy6DH+eAmVt0vuNy8lh4yPZr9rzDm+QL4nria+cPaee43OKHOYP2/VYOjD6me36cxxRTJ2xMcXHChbmeMtkHKJf56M691ve2Pepvu/8sw4S59NEwxfv8zDGanhu2HJObHs7r3r/Z3DhLLA/ejANirNUJHFMos+dv3m/5cIu/E16af07jW7/W43OY6t9l+Of6RwOPBh4NPBr4XjTwHKb6Xiz9zPPRwKOBRwOPBv5tDfz6669fqwxtUdoWsCwipkjSCj4pDGaz3bq56QU1iyxTocKFjiyWXYDK3614faUoF46nAkibZz5rmzUyPy7wU+RgXyyG8mDSapun1Vs/Lnb4e9sp309F2shwdaOIRVAXEFuRiXPn2Cw4u9DDovok70eKOxO2WwEq/a4b8esf/6Oc3rB3FP2PJ+G3on97qhl14IKUi0Lv7f9aUHNBbFdcIxaI0clPbAMW/dc1zeds3wl/d8e3zJSVheur/lZbyx9dtyJe68/t2nXnZ69PVm8+Ytuvv3c3rnsx93XDpv2O+HHxPOOlzVTsjt7WRov1r2GMumRR+YqDp++5wdHjNQxwLq0oTqywvzWOn5Lexkv/xtzd+YXTeROJ9p/iCG8uBZOcH3VN7uccphsr5lviyzY01hkDmlzGmm3WfGeKI/bFFrcn+XItYy3nzRs1b/z9hSd8oIr6aJvkzC3kzolfspnRvtP0eUd/DYunTo9XSjB+TjY2Dhzv1/y5sSjyRy/UafM7x4Q7bTIGcZ3xJj5qnEQ+NK52OcedN1PRbhnHPkYbGce2X/Mh+51jmPlpyrF2ccE5jnP6cNXE87RH08kdzlx9MDelbXb8Z+ze4cyJq3ZcH3mI9RZ3GFvX7zxwbyxz80PmH/u1Odsnml6Dv9hs9eeNKmsuq39vvnA+QC5d37WHKbQYEjnXz2DJcWvivMhm3Dt36jHibeSvOk9u5beMrM/XXFbeH/kcP63bFgPM0eZbcm9r6zlRl+bgOz7kNs2etCnHWHne2ozQ4qrjNHOj9l3jtdf5H29NMW84hrbY1Z5m3+KJP8v41rm5rfHkhHHK98cf6yEb699RaomOpvXRbh1nbL/aJG+k6oiw/Rzj6Jvswdg7/j43qLDfxpPGwcfwunz2p7p5lTomN1pH03jN3rvN9/ZZ/930MOF95RB805v5Yacj8qVjQ2y42mQtsw6S8vNJJtqJ2Nz5Mf3Um9/u2L1h8Aofjn9Te4/vddUdnPzxx+evbyFK/GF+Hz23NRvlpP4bj67vE5Ni03yWmDRxWcaxXLyeYx409PpwJB+mYq76rfFminG2l7k9sjL+po3Xa9RV40bGI3OTuTvX227k7PU714/myZ3N6beOJfnb8ZM1giseY59sa7w13NsP7Ts7X57wbD5pcljnjvvR/fqc+qO8xn9w8+c///nrYarXeNw3Vu7s0+J82geDkXHSfZt/i5fNznfbRV/8OeHZeKHu82aqhtNglDj6Vo44+n99M9UdrLUYYPs1XCZPCJdPPtNswDUO8w2PS6wSG+mTHGb+YF5u3898yBHh+MmPyCuUMzKshzplzLbWtw8zzln2iZ+o41ZXnnghGG6+Pvmj8dr42P2yTfMV6pA23Pmpv1tzaLXX1gfnNuG89X+l/6vv6cPk3YmTGZPv8qsx0/qmvrkGI6ddzcW4t59T3sYBO0xejW3+muLvVcxtNjZvxe+bL9pHnNNPclLeXa7Delds07jtjj7IQYyr61reN3UN6y4HcU72r8mevCZrm8Zf4Xjqirl8sxG53Lhufpg+rMvYNIfuqbvobckVbid/235XuN7xnfOTdzb/9Prwhnzvdbt9n3if8hjrsvnzTvbGsY3PmPc0PDkHok7Mc833W6xyu4/GnAk3E5c2XUy4ME6Jc+Ya0QNtzTyMsjS/oB75cIlm946Fs1ZlXHJuLc9ovjt/djxIN/PZ2W7C19W1p/x54/05A2LsylfavBteaZsWMyc8eg8TdbbLFSZf9vU7Oxrbz2Gqb2H255pHA48GHg08GvgeNfAcpvoerf7M+dHAo4FHA48GvkkDf/vb345b68cO0XcbprKI5eLcN1R4LRfKvBmeDQERcregdhGYhZlcnyKbCwjre25GakWFpqi0u9rIRFlSRE2RrY3LubCYnWs8j8ifvlyEcxGB83OxIwXUVsijDljYXJ/7QAExwKKGC4p3CxzGmuWjDX0zZcKPx6ZsU1HLGDRWpgK0i+avxcLzSdCtYDo5qQuTO388+jhuMmSTI/HEoliKlr5ZQT+iTS0f9Ui/58bF5nPkkoY/Fy53MpiXKNM0jyssxnfv9E3MtbEn3jx1eT6tdeKj5hOt32n86M83vxpfWGcZh/zU3ljBMX744f2bWe744HQzfvKLYKvFC8eJzIO+MN2sIafFJrnOeneMIXZbbNrNhTq0bOnLOsr43rBuvm+c4fjAa3bzuJpjw2Eb6y7erbOd/7Z4QQ5qfM9r6CPeIBM5vm4sWW9vKm+not09Hjc10tesM2N6url5FUd2nND0ujarHxuY3r+lc8Je46LkKJnv+hlZk0PwJi9lIS6IW86Fm4mMR3JyxmUMmXyDOVr6dNums1Pe8yZWwyg5lPK0+LzTR8PK5Eu0zZWemGc0XDkuxg8iDw+fcPNV8znaqPH3FU/m++CL/Bh5jCP6ZcM3ed++ua694qtm8+jMh35pf/4evLbDVI4B5rq2IYs+6/aZU/iRNlt9ZTMd+XP1sa7zDVFjJ2PR743pxn+xne1q37f9eJ0x32L2ib/jN76Ng7Ym70Y/fooz82jjtm0gYhti1T7RMEo9+Fri02vVu/602nlTkH3t1W7HwQ/r2L408Tj7sozv/el4a8ouT+G4werSBZ+yP+HX4015huN787ErXzxt/fvb2204Fv2QPjvx6FWMOvX6ujG54bD55B0bEXvrcFie9ttijuUld3wEp4cdfx4PU1F3/t3jTHkScdsepkCfDfb4Weu3+fx5bQ7Vvb7ZcsKibegYt67zE9NPfCXPO+t7kw9Ef/SdhnHON7Fv/TSmzXXTPCZO2Plq4xp+5jgYntjb5ZTkHPt10xJ1vfpKXZOxidhvMcx4SZvEHOqcNahwkPPt4GriI9rl4P7zgT+Z8cIP35bMvK/FqDs+fIezzHfGVvNh2rCNYa5hfJ5kcp/GXmy9fk7rNGOOfto4t8mSa2hrc84VrzXZr+Ku7bDzvWb7lqc0fz/wd6wTmb+ER5yXRC5y0+rDPsRaSmT/+eef33LYxgXWafqLP0/53hTrpnUu5bTMV1ifYvdVnCAPpo8Js1Ns42Gq2IYYntYc35KT5nCnZbnCOdf9zS4N86z9THoMXqx/rofaG0ome+4wQCwzljafJ6+xT9Yc7nJu5jI9gMA+s+RxHKF+rjCZ+VC3Daf087aumjjWdRfqr9kzeidu2PfEofZh+kT7nZ+1+Ny4lGNf6Ws35p0Y3Xiw5SdTLc7+bvw5FhszDWeNZxpW7sxvimvWsblnsvM0ZnzX47VYRew1nFI289r6e8Lzjj8dRxu/eCzy/g4TtJfjehtnh/mmd883+mmxpvGQscP+Jr60Lljrjvz5LHriQY/1XRunxbQ254zvmDLxUvyTPNje1N3i9h0/am0mn2w6XW+mWkWkqY7iWNvmbRxw/KavHfYmvU7jxmev+M6+TZ+0P02xp8Wmb7HRFBN3/DLVBa981rxEe0SnzKnJR7QT9e8+or/10+3Ms68+dRymmnzd2Gs82nilfbYeXGO/2MUSzon5DufeYmoe6BfdTRzJz5O/NQ4hFr32Ic8ZB+4rtlkPJbKv2xfcF9coUxzgfHc+weufw1Tfwh7PNY8GHg08Gng08D1q4DlM9T1a/Znzo4FHA48GHg18kwZymOqqgHOnkMXCOIsELERRyF1xoxV8uOB3EYFjZ5NiW3i7X8szFbhyHYvF67O1AYEbHlw44nX8bv2eG1rRVYoYGYPFsFbQaEUWzo/FE+pnKoylENIKhrxZTXumLTdlTkC0/ZoNoyNu5sh4LqLlev7cjb1zkEk/tNO6nk/7IhYiN1/1btuzyEbbNd9yodiyH9j719sTz6krF7Cy8SZj0LatIOlxpjZ3DlPxhsJUwMt4Oy6I/dN2Kk5yjJ2fBy+8sX5HFw1/V5g6vj8OU03ytfkREzssUO425/TjG7nETG4CtRsxb9Kvt/T8eM7heFPeucHWNpzsFH/5pkCFN+m0620/zsXYM+eHf2MHFrLT1vzHObabele4oF3aZm5i4sp3PZ9/lxftX9SHbxRM/tv4dPKxkzvfPzG62a7ZIjLGFlMhP3wY/XLzbNvEeLyA4bgR03zI+tjFEftq5kb7T7GAGCNX3uEt42M6TGX/JEZ3mPDmzsTMxMvGB1M8IBbaPJlDUNf04TZe41DnR/Qb6owxdH3+6VPeAPJ6oHSX39iHGm8zvjSsTDHSc5vk8IY685xvogUP9JH2Jp9vjct34wBtyxuOsVf0Ennj+745Z2zxuvCB/c+xuf0d+cxjrS9+xsNU1GHskn7zZtr1ufMC27DxVPQUvHPT9u4wVdrbTvZBvzm35QO8Jr8v+3Bumd+6fse1k13NUa/+fL4ddMJdk3F9Rr9oNm2YtD1bznHFb1fXtLeB3fWpadOEue6Y25smvx6UbbkJx212ME6do5y+eBz03WGONglnLjnbU/adB7Z8on2WOVruzK1xZfjH819rtBymoryUzTlgfMC6Nibe+9rx1sndf8a5ebBdS9wf7VdOdGyKp658LWN09HMln7H0448/vWCvYce8l3Gv5GNfH5WPuGmYt5yvfHQ+Lfm9DY9P3Gf+Jt9knt44t9oecXvx12te7TyC8wg+12YYxpt8bu6n3s2DmS8xQKxMOfokn/2Uvjnxi3mOeGi+ZJy3NzCnBsR4Gl1xPMeKJiMxwbwlc80YXH8z304MMG9Hz1y7n9y11jLH4bf8lzdTmZ9yzcSRO1++e81kk+YDzn8aP9ovG2bt95xni/Hk9tifchuzxmbjWPoFvzdO7J9N5+SKic+D0YZ71zBsu2bLaZyd/pLzrfH8MAEfhiZ2nQ/ekS8b+qznHS6XTOsffYzznNYfPkxFe7zPBw4+pv+9xobTQi2uXPlV8yfjcxovI7O+F44/v+ubohkjPhLj/WaqHb7tp/T/K12ZO6b2jlcZww/e8f2atIu+1vfm7+id15qf2vxpP/PBlHs4r+B18Q2/9YVxxn4cn238scNTsxmxRDkzJn2fep2wuNo33nHfkZM+zbeRJg9vPhY7GR9TnkY9mXsbP0w+SlmIlRYfJ7/bcUbjt2YT8z1j4qRn68DYMTfbn6ec6S6/tLh4B79XPuXxEy8c9+0X/p617Il3Wi4x4fNKLw1j9EWOtdruHoY11RMd13bcQEzRR/x5vjO3Lt+d7GmOIQ+RB6yTZkNfS+xHplV/SL/200kH5oGdrxMfjvHLFpQpeVbw1eKQc6or7DRfbvN8p9u30tvxJtxgI/Yk/uP77rNxxITZK39vc2h5QezQ1o+tprSzW8PaFT4yj8Q12+aKz9m/42+bb+I+1zbG2MTxzhnSzrkya2bBY9PNZFv6ELnimqvPt8Lv+M/YuMKSbcC9H02mps9w7PoZfTn3oY7O34+HGe1ixmpL/4r/NawSL+GzFu93sZP9tgd/mkN3mG76o+08h8ZdafPXv/712Rv+EXJ/2j4aeDTwaODRwHergSdgfremfyb+aODRwKOBRwMf1QAPU/GGKhf+LkDkbxZLWBxzgThFst1Tf9vCuhV9XOBwoW39zaeicNHdClCtSMrPUiRngSfFjvXdv/71r/EwlYuV6TeFT26E8GYGFkbX2GtOTX+TbdY1ufnlzYCTrmknFqtS8PHNw8i02i498MlcDYetALwrphJftF0r1rvglPFtcxdpXGjkdeva9X3stH7nZuLo+NVv1k2944nT+RdbsoCYQpfxFRtQV70It7D3z69PeeXGBG+i5EwAACAASURBVOIshTEX1TMOcd1+d7u0uXuYKvOcis2t0LvDTpOHPHGFO+qGN4NSTLwuzL4+TXzHt+ecX58Wv+Mh44/znfiZMnge3BSS+QbTwfXy3RRzgxe/mYpv3Tg2CawbIx9fct3RL+fTbNt8w3bwDY+mIxdnMxaL2uFBFpiNG29EuhuD24YdFtJ3sSmcYl2ZT1vRmYXzxpPWOdv79/DuLqaQV2y75gtXMdtzTP++YcgYFj8i31KHjHEvvP42wcPnWy5AfUTuhnF/RjwlzkRe5g2cE+OeMWju5njvdfzKR+SM/M745Zvm0WXkIY5zfTao5AazY1iLy/Qj5zXGkL9f4/DGv3mw4db5kbGcMTK//P3TT8cm1IZd8k7a2AfbPM1P9kvao+ku+nVOThlsxxYrgkvaeHeY6qN8fpcbWwyIvNYf9UH+zJsW4ufk0ylnaDZ1zjHNmX7b8Es8JQY7JyROsyZY8TmbPI0lz42+SLnXdRmLh6lW38EFb4qn3xbbKDM50bprsnJ+61oepiLmqUvOcf3OdUbz646xg/PoR9FPwwdjQK4xDzDumDfZd4sRO36z3ejDxK2x8xHfsn5zred42P8Igo4TkWuKD5Sn5a6d0443U5kPqcP1Hde08SUepspnLZ7Zn20L47bhhOMTB41/10Gq49/aAHH85we+8LvVh3nYtp1lvn9okHyY/hu3EXPnuO/fTDVd63XHR2PGDz98Gt+YbixYL8as5+w4YNmarHflb3qLz/zpTycWJr/NOP5JjGX+7SACD1N1G55Payb3rvHWW13Wz6Yf5jjkC/P0+jt+wvUkY8upj1MLxP4UR9fnsW1brzXO5AafiZMdHz59Wg8SOda5Xq+Ff7Ohc12bfJfj07fMY5w//T7zZsxO2+QFS55ffvnlLa477oez2nry8+d1uPP1MFVicfQafrKtJ6ze+fwqt4punI9EL+v6j+CocVqw1XITY8YxKDhLvYTc4vnbF+hH8Wf6jr8ntomRKx1aZv895WjO86Z27K/FSftPcEjbLh9JPuu3/XAzZ9oQ3+R7y0iepP5pV+Y9TVc8TBU/S7vGM5nvdJhqiomrz/gWubfhyJ9NGDDePfYUj5rvHvZ609xLLkJeodwN33c44Wizz1lsV9pzwvucH30Z8cvmbuso+CCOg11jlXmNbbkwvv6t2JB/iadX9xCiY/6MPE0+62CyO22Uezdcv3k94di/vt/dw5twSd00zmj+yfyYORtzg/hQ5OZ3xAyxwLx9fb6uXbkOZTB2bI8Wh+x7vIbf0TbNTpHDvnW3j8nnqPddDGBuST0YC5GdmHH7SRbGghYvOFfGpSveu+Kbdv1H4umuf9YymHOta7i2c87KvJ2+aJ9m7PF62+uDHX/YjsZt4mZw+J84TLXLJfJddOZ1fTgnc1zypNa7vvvzn//8YpZmz5ZzZ367fMD5nWMcsRm5OL7X+PbtxhkTh1FeTpj5OXOe4DHzy3e+l/0tPuV4TP2aa7/K+uVAlfNM15ucNzs22AdpI8YJtpsw4TYNJ/RJy8Y3+XoM2qXFFmOrcUvTK+PC1e/r+5bXtzkFF61mTjla/sH46/jOeMI16hov94iCecdd25Z/N07pPPP60BrnDxOnOxdqcdnX8jDVZM9wM7EanWdMr9kZIzPH33//7eWglHl0lzO12DL5pdsytpAPWxx3fsNrJ723WGacm4e5N4F2Spx8DlNN2n4+fzTwaODRwKOBRwOvGvj4zr5Hg48GHg08Gng08GjgO9XA3//+96+PrW2L36mIMBW90n4teNvNglbMdbGGN/Z9SMR9+ubI6n/aeNhM3AoCaedilhfxU5F2B6XVx7oZv/5z0STFBhaVUvyhHqaihIsuvDHMghVtY32uv3nDrOmXhdkUYfxmql2R1kVPyt2Koy6mcP5XNmrX0r47W003AZsuU/Q/CmrHRqm3B3h/ecL0cWM6T/E+f4+/8Mbs6/zS9ny69NHvuRGqFWaNBRc5fc3k++vzda03vboAGjy7X7drOmUB7epGkQuutB8LvZEjReI1LnWyG2dX0Gt46kXco+Up7/Gk8faPnMk5NOywz/S1Nnt5AyrlPJ6MfzxJfmEnWDyuf8XpKx6DuUPuA3PHnI7DVPun4Df+J86p54a/6I7ffbRAS9u0/qj74IM3LqmPYNm8z36vYmjaGo8Zx32zPxe8iX37e/rjjQ7yyo73PE/KYB2m7epvbUrwTSTLaBmaTs2viVfRTZOPcvEGzhqPm/PCZZHLbSe++v3z8p0v/rP8bf3vzXfCw3ny4g9vL7P6Sv5fFeDyxOFL8akVGlaf7//74+jvLXqQPw4++dLFceIr//8m01vPX96qdf5+dHTI/5Vf1pvn3rjgy8b5t4kd12R+kazNjdh7k/KH15t4bzr9oqfjnmrm8eOffnjT5eshh6O/I1weYfPUN3OHt3ZfdH3w28o5z/6P647roZyvvx6yLA47+jkYDv996Z/zW1399Gm9teFL28iaHr52krdWRfdfxIjuM7cvwyVX4PBvYn8h6PDuK17OJ34Gj+8w8BWfp0JPHB2oip7fHzY5gsXCxlddUkdf535KHVUHse8g/cVOh9mY07y+PcOcEw5gzHG85w3QHQ97A8UZR48cYfdf4+dsBfz85dpwSDv0E97/6ntffCFjJt9af/vmM2NGruecMy5zm8yHHEqOPvnr9BvHM8/51UVe39q32oZT0zf1ne94oKvpm3ZwTskNIpTNtnNeeb6h5eCX1/zjiy9srf/+bTEgli9XJlc686z3XYr74QvJydrbmb76/pc87Mj7zoOxV9iNzzVcvuZ3R5w7+fQ4UEBdN0y0uL3G5CaB4JptaYfj88MHnaceseU1Z13t14GHhafEgMTpF+rHQbr4zmSXV+wdMeLU9SHfa8w7uJU4fcXs9RNk6YeTfG5jPzw59VWWYz6RwXo9c46JM427Q461puhvXogcDY/koVcdHr7Vctwf396w9PqUXfLn23jr+8/HgbWVa7zPG47c5jWuHFcmjzh4/CXTeUnjXvni1Ns5j7XuP+ZwzOOw0HF45fgXTH7NtQRC8nW+anzcOJg6iS7XtWv805eO1PS0zbmmS91t9fO//tf/etMVN36ftkveFP2da8LdOpT+zBjhtfiJt7N/++o1Vo8rTt3l8ML7HNt9nevl1BLPw/Mtd3BNY+Lh6M9z2bW3TTOnyLEOUy3ui53I7W1tc3LL63reecB57SHt4rzDTold8brMJocvGP/e+8iZYTtOul52+uGUkhHT4eSv0nw9DHKOc/Lga+55xtyybMPqK31HD67nHT7ngyGnf1G2EwMt39zdyqb+3+fQ8ftXOy3sn3K9j48rhzhifvgp67ipZhkc0r9eOem1r+Du4JjfEFMPnuT65uDQ9e/T13hwHEZOHCP2XnXFWNdiMnNqY37p7qiZt8OJZ2wKX7y//sSPfZrcd/L6qXNzwumn5zdH/Iq+zjyEtuZaJr8fOdVnvPHzxORrrnP4MGMTY3TmTV45+j6e/D/xWJvb+89OO051xTOnetPOly5e5xIcH1x7ctMrj77381N++uu5Tmjx5vyM7SJb6hHhn1cuDA8ec1o2Pb4/3mD6unZgjfaY0VlbeM3r3o/xGutPnzx863zAxHtuOtcoX676kp+dPPK6Znhv/1fMv+fBc0zaMzKeNefY2jZ65ar21uaj3yZn+lpY42Fo56Qe47TT+bYL3tt5r0f67xTT5vUg/YTx7nV9+BoT4sPvfYy46V5pn2k8xPVAOJq8y7pm44RwO3XN2EwdEkOtL/ul5Xe/zHthmZf8OLEv9/KcW5BLXuNq1q2Hnb+WHRXi3+ebfT3Z7Je6Bft4xUUw/8p9yWm71fPpWWn++olrql/96QsTfV1bEufx52u8BUvneiD3qlLLXWv78OPxcIb8S52Zc3Ku+N43T19pfvtlVl+6/MIdqPO/xMsvdfOvNdqsN74I8cbri2O/3ns7gfDD2/owte/jnnF4f323/njzj5fJrT96fXKtkd/qtF/+S1x+q7uvvEn1Zla72eNRck4/x8/cR8i6+qW2kRr7DliQyzq3f/L7b8kpUqdJrniIda4BeN+c+WH3Nfrll55eCtxf9KPc58zB6SO8V9T66grMmmL5R3Jg3kN1/Td1mbOG9loLevWV1zpbOOu9D3Geh3++YKCIfq6pzpjHully7ddLT9985fqTV1e8eeVVo/c9h/GBAOGOIz8835ZGPl3fsT5Bnzp09LqmjKxn3+TCM6dmbYtzSM4X/QeXua/v+S77HA+deP/Grcxj/Yxc+Um5Mw/P583fcR9jl9OzHce1ftKn/fk1hp35m7HF6yyP52T519/PYaodOT/fPRp4NPBo4NHAowHkLY8yHg08Gng08Gjg0cCjgXsa+PXXX79WI9rCmZ95Ud4WvRyV32ejhm9WpPDEmxR58tRqmw3aXDRzEZ4bed6w5xtyvt6FfBZE8nsOI2WBzkLu+sw3YriQZ3GBOll98MmmOSTFw1KRLTrjpiXq9Koon4KVdcRCUiuw8EkvnnPmHbtFz9T/FY4aMlkwuVMgaXpoG10yVivMWn/+e91kW5/xLUzEaeyTgmaetMRiZ4pVUxEoRS9fE7lZFONc8rs3zLhw5XHtw+3Gtdtknq2IaLudG8lyc/j1Rrs3Q0c/6Ts2tP/kb/MHC5+vN1qOzQ/2KxdTqWfKkt/5k/7t322bK960nlZ7b/SwPOQh2p9Pm3MBtRVGGxYnn2yYa3Jd+dK65rwJlpuNc6E/uG9cYFk9dsbiPJsfEVO8pm1C44YRxqw1RnsjjmU0bllYb9xkXJJ3G9amgnPw3zi52ZwY440a8go5LbhdP9cGzGySb/NvPhO9ekOi407LNZoO0443Q6Kb9RnlzTzsi9xAmo0WflMb4164O3yTMSb9Tp9f5Sj0u8jc/L3lNmzn2Mn52yeaDzUOnnj0uAn4upk44/FJz2wTfRLz5gHLwPEnzmi6atwx+W70T7nd54R7fs4xrW/6SIu3rZ9gMRxHjFOXLWey3YydplfH6qu58fu3jQVfNpVf6c4xP7wbHcUnkwPYJ2Inzok8Tv9P3y1uN2zTF1c0WxsZ1mGq1U/yJT5lf33uhxs4xyGv2w6+Nr5BDnRu03ioYa/5QPRAbL3YEW9eXZ9nrok35Fo+fZm+3+JB40b7M3Nlyt7ymnxP/r6LV+aijivNVsRTm4fla1hrmGgckbEsx6TT9LHmtNbXHKfxpXnfT6RvXEL8cc1gTCRnYuyP/+U6zm8na67jmrXFv6aXCfe2E+MjOccxyDqZ9Grd0jb8zjlRxmvYymfMRZwD5bvVT5PVmNphK7ambc3XLXdY15Fr0w9jq9ekP3768W0LGXlk4r+0oe4ZN2xz6/QH7VXzHJqPh2fzwJElf2oHa7zUs8hbLbfe8T9j3M7HPdfItuPQ1V/8Lm9W+t//+3+/iZO3s7Q3AjX/aVzV/DfytBi1w7djcXRxJ5do8u76s86v4tUuFjl2eo60U/BP3cSu5or1ZP7k2H6Tjm3OmJ5rrjiMeg1fT1xKTjGX8NrM3X5O+VZfli19Tj7svOAqrk15QMZp8dqfET/MxaKjNm/6wzQncsEOd+Sv8HrW4I4lTafR0cSblrXh1p/ZPvx7F9+tS3Ik40TmaYxFF2y72rgGyIOHjIWM8/G96JD+Rz0mnjE/2uHWusj1jYc8v8S8jM+1jOXkXJzzTZwZLLS6yg7nzPvucPdVG/MCx3Zcp66tjynuNN9quRV1uvqiL7vm6tgeG1nXbS6MhTwMO/nVxH/G1hW3t36sm50MjPWOv1PsaXGacYPX7WI6ue1On+RQtl/jtbVDm7dlIz6uOJB25/iW3fOa+Je2a/P/f+29C7IdSW5lS6aelTQX1Wf+s1CVpLHoY53MNlxyk+uu3PCIc6tft8kYJUvxnhMe7nBgYwOOcD9hH7KtNx53fLNtiOdpS44m3k62i87ThuuSE96abFe86fi4xVLzCjmWvJLxMm/H/Ctus381HzJWrFevHZoOmm871lDWpifGn8yTeOBcGn/e1QXHaZx1hbFXxqGctB3tEIzQ9+Yg0RccXojMm3803bYY4Vg+n/kcecO8/SvrTfOcscP+GifYD6a/4D/4aXO2X6VvrmVesdO09ZrTXNh4NFhhrHY+43UC6ySb/mzP/GjK/EtMnfhy454rvXz9saBfvq/FaYfUhWfc5GHcrxCc2n83300sjI487+h1xkudg9/Rl9u99K1go+GQtqW9nGdzDPbj/GPTDXmcOml8QO7PPOlfXqOQI5iP294b9273THv6hjliw1ls1uJFw+AWw7fvgzFijbGTf594JtfIHVt8sZ2bbM9hqiuGea4/Gng08Gjg0cCjga8aOP2c16OjRwOPBh4NPBp4NPBoABr4//MwFYsJs8jN66zn7xSEXMxg0WPasUjIYkcrSLBI4AKNF+8uMua6i62ng0Us7rXiNQtHvM5CXwoc/JcPGaIPPhBuhYhWfKK+/MDTRXHKNzaxflyApLwpCJ8eoLSCD+VrRWPK5GJKK1pSr8FexvC1KxJIUXv+bQ84U9Aijvnaeo4f/XBMyh9/sMz5bN00XbSNHMRf+mLhsxWiWt/ph/IZH7nmom3mljlwzPZwoR1cO/n69Du+Qd1vhWDKPHJ6gyj5g3Pm+LSFi7e2r+XmQ8Pcu20ciL9e2cgFzBNHbpjffINzPfkveb7pgIXprR9zKed9Gtu8G7txc5B9kWPRzs03yGnBj32X2G4+nDGMnZNeTthqdrzS6xXfGePTnzcXNfnDg3P/+KDxfBdD5vrgv9nEsYsck7hEPjS+2zwS85x/zC+/T5/bwzn6KR/kNQ462cBzMi55Lzl20695fIuvHJe2I+4bL7brbEcfoy2nDXO+tLO901d7CMi50fc2LqUuLXfjj8ahLX5d8f0WQ5pvNzvGNralx3WMCFYZbxyfNywyRrpN87vWT9Ppd67DYapNP+ZQ8i4ffLfDVORU45lz2+JNw9aV385Bqn/45Ze3w1SZEx+sGvOOTe7fGJ3Pw63zH/v1w1bzYD5f2cj22uJUi1dpy8NU4eDo0naa61xXXcWmhu9g5Er29O01lzmt+XL053xhyznoY21OJ662PFcccYWZzebGpX3Nc+X1FkN8P7knh0t84CZt7NfT7nTorclGndNv8jfj8BYDqavGf4332K75S4vn4YbNv9r6dcPM5jOng/0tjjBfsi0zRuPEyOX6TXym2Zg6cdynHX+Xh3x7C2SwkTU3cWXetf9s2LFOeJjKeCHnUMaW30S2uSdv7W7r3Y0nGr6i6y1uNv02njMXzn2xW3Q8h3Tmf/xhgWkTvDR8nzb4bPa44v7t+lWMInaN48zh5PfODzadb3GkYafJZBnmc9tEtHHQrE+mPQ+IbLGEPhub/w7/+NXttGm8deLSFpNP41gHLW+j7zWdMVY3213p3jJz7lf3UjbnSFveQRtt+cUd7mfMI4da38ybeS24avbZuInft1yo6TL3OP9o98cH2qY8+iHvZbwPFjLm1QF/ctq2gS962q77e/PFFZ/c0aPtscUn+0rL+ZwrOXbks31/0wPrNK9yumNDcpjIuPmH+Wkbd+Ojk5ycP3XgGJhrju3Trj038Fxz/+YHV762XY8/M/9tMbtxqbFL/sv8HUNbPCYXbn1uPNhyzjuyUj7bkDJQ3i3eWLfmmxYDjSnbu3HWxvPGf/x6w615/RXsOI7YLo0P5p7kpLbX1p+5yXGnyWwcUbb2N7+zHNtnjpt4wTVMy5kZn17RNX3e+ULwaxtzXc0fc/pI3LiDH+qpxYbY8cpPX4kF4fP02cbdcPbKONTxxlEc+y2/fnvj8fsfhtz04lzkFRuFV5PDnDhm47DGc+7Hnzcenu/pB7E7n68wPmycuY13slvzOXIgMUquHNm25zXRa8ZtPmw+bjz89e1BP95YbJ82X+b6q8+F5r6vb/L7cViK8vBQd/K8Fgdor8Y56dOHqTgP9h+cpia98d+my6/z+qo/2tRYor1OOYf7oW82zqBc9mPaKveaM65ym+a37fma8Wyfzj0ezzn9Hf9OH9u/d+IC7eMxT8/qGp9RjvmbawjamjawjMS12+XzX/7yl2dv+CsB8mn7aODRwKOBRwM/rQaegPnTmv6Z+KOBRwOPBh4NvKqBv/3tb/298eioFQZYgOCYrZCTIql/1TkFFW8SYaFg+8VHF7hcILAevHDnwjuFklaE2w5TsfDLDUX53oWnFAd4H2W0PiNfCgzcOMkCVyvqtOJRK4huOouMKSrZplsROe1dEGM/p4JN08dWvGkFMG9GS6HqVIw5+QsfqqRddMYNVJHFG0TTtunD9ubDWOuhFcoyJ/bDYp1tkXbt4Wr69wa46C/YTbtNn8ZlfiGX/aaN5U9RLBvP7vLY9ONNxQ23rfBnfTU7mdtOvGKM2P7kBLZt/uzCIn0yNgxvGUse13jynPxLZnd032JC8HKlB+OI7YMDFkk/8gBi3v439zWu2vzSc2p6cNwJ1syl5mX7I3XVxm3cTB4+2ZTzuzMnzzP3MC5PG28YyX2MUW3eV35F/EdPzAGo83BRfJc8PH9HZsft9sv6fiCYgj/HvnOYin6YHOJVzM68wpfECn2FmLGeyQ8NGxvGWhz1+Jyf5Wk+YnvSRpkDOZu5jvV2ekBDOY1VxoCmz8jRfOXKZxoHmFOuYr85kmPyb9vV16zr+GnjiqsH4JsMG5+feGuLk2+vGPl26KhxosciHzQ+IidRF8kLtlylPVzecHKS8w1H89/nz/P/3sT3mM7RtgMj2zjTXw5T+bD59jCR/LDhueUJxE3LS8jljuPROXM84pH8teVeW1xr8/GDZvs8seR5beMYt1c+wTk1TmF/tsMduxjTjW9th9aGcm55BOUnZoln5p5ub+xnMyl/PTd8ZnvEt69ks743e7U4ZX03/ASvXEsyFyNu2YYxge1bHGgcbj852fmEXa/v3Lbphbx6xQlb/Jk+HMddc5g2fGMTdR05XQt663M49dOPN/cGA9O2vSFi7rmKx1W/X347xibnSsTyzJUH2bjh0bWCGdv81+I8fSHceuLNLZez70ceto/vxmbzRnhi0vhueceddST7ueLLjceYn48cro01zp1xY5+0D2a5Lg927vAR44vzyI3bo+fNvzMf2oO+wTg4co+dsuZo+m/+7JiycZf5/CquNG42hq0z643XrUNjjnEpsrK/be4NH40vtnjdZG7+QFxtcbzFihYzTrihzmIDx9HkidaZczX3lc/Njm3ODQPWV4tRm60tH+NX01P4y7UKxpXN35tfNN6zThhvWnxt9rnS02YH1gXNn+SGJqP9l1hw7DitKzY9RQ/N7zbu8Pdzb96O2K5Rb44lTaf29RMvN1/k/cQt9cM8cNqHj6cG6T5Pvu14/IrOWr/mAOOl4YG42fBirDQ5qR+vd694ea7fqZ81WxKD1P3JH5JTnbBhf9zkO81tiwGbzhu+N4ybdzgXjttil2NLu7fxMHMlY+2OLreYtvnhKzpnHGz6pXzWXdYV5EfO7wr/V/imv9gejCXGLOvsXAe8Mt6JU04YIu7sV1uedJe/rtqd4sldnBkDjpWbfZM3bIepNk6d/pJnhAvJMx4vbUauO7ij7zTMXOk099tvG1dwHW/sU4+eU4vVd+RKG+eJDQfGbORjTHYu02rGjRdjC3P/jzn8OAxkzvQ63TZ9RQ8pLZ/iuXFDmVsctP0jPzGa+/gdawfhyY3H2/eMaRtvNR5yrDH+PV/ilDkz8eoa31zjOomH+i23cR+ssw5GGelX1P38TazExmnfcOT7T/GbOLuTEzRubxxLPG+6p5zOkR1PZlzbaePLzXe2OPQcpnqFbZ62jwYeDTwaeDTwM2vgOUz1M1v/mfujgUcDjwYeDbykgb/+9a/vDlOdCpe8xmJFBtwW2LzuDTYpYLigkHaz+SaLcj8EzYL8VNxuBYRWsGQRLvLyASyLo+xzZMpmMW6gmQeC/AX66Z+/VtwKIiwwWJfRE+fs9u4zcvoB89aHizK0GwsmrRDCYhGLfiyMnQrfvnYqPjW7z3etYNPmQAc5yUR7ev7EYuRxIbIV3NgP58gCL+VzQbfhhkXAbW5p0wrUxEfz4bz5ib5rv7KeZ7zZ6DPt2sNU3x9d8zDVyTYN++ak7UFBw9YdTDR5WqF6K14HM80GrYhpnNP2myyem3FLvaW/eeh/mht1k7/9YNPyNznIsQ1n0zc3uqV9+4XXJhMxmMNUrU9jdSsW2w83f/ZcWwy9wnKbj/GcNztecTFtfOLEkw6pt+CEHEVubLa8o1Piu8m8xYRgJP40+AjH5AEPD3LOtdHd/Jc4PHkF43HiO/8dmfLL79vDOT+QyUaa7cH/pvPtAb5tTZ1sHLzp1bg/tTvlcicsN79vvMfcivhy33zI3Pwv7W3L6ZO22fgtONn4qPEnN01vHGEO2GzFOTX7GC+tH+cRzLkovx8qR0dXPPDq9cZ/lINv/4jtPYbnNDoPZtJ/e8hPHbpdrjHGsP3obePuplNjiochjQv6mvOSO7Eh+M6aIrLapunrZINN5/neGGu5SdNHm/MVVzRsWXZ+pu7IDZR9G/MKl00WztN2e4fpbwfpWu53NxaeMLPZzPJd+eqWw3gu9LUZw2+oIc62OScGnvxtxvVmo6s5nDjRuj59Nn7Sb4tX8V/nPS3Ot1x4s9PG3bTHlQ+1GNJ0eNrM1WxobjQG05/nEF7mj+fEzrMm5A/kRNfkZs7n7dfAvx1QbbmWazTx0emD8z1x3vfxvnz59NscqFr+Rx21ehXXuY2Xzc0nPiLX5D7nTC1m0p8anxjbyYcjCw9AzneN82h3jsH1iTm7xRba/BWfnzkklye3nOLBzCOb9FOvm/bz/fTHuMo32Vytn4j9E7fSh6/8mbh1rSDXIlcOJ544a8PJ9j1t1+Z/is/s0zmC8wrjaIuv4V76X9rGfsH9XGBftAAAIABJREFUFY6u8qIt/2u+ZE4x5rf8tNk/OCKerviX+jB/227xDeqNerVtWoy1PZus6fOkL/PgKTa2NYv1R54KHjiG84/WxvHCWNxynKt8o+Gx2e3UjtcSY4gXx8Bpz7h6sq3zF+Zi4Uf6WGRxzkF9X/nYCVtz76ne1+IKdWH8bdja9G0+5zxb3Ta6po5HbzOHHKayrcgb1G0weIeDKD99xJzRfGWzz1WMik+cuIoxPX6ZvMA+dEcO4+3kJw3ntCex0Gx5isuU4ypO3YmrV3GKdmz92f9OmDKmm/95PPtz+rA/3cWq2510TZwwz94OWbaY49i86Zu2jEyNT08xe+ubc27x42QH8xxj1rYOaLZoODnZ7IoDmj82We/iu+GcePV1+/Mdnz1xBnO0LWd44/Mvv769ncq4anZNP1lTzP3tWUOrj0x/kWnL4Yj3jYuaXMZjnptwTo0rnMdm/d7sfso1XsFEy7/u4DZtrtZNjlMnjOwxaNbHX6963uStXM+cXsfs1KVf0d6Pts2elMMyWe7kJOnRNQ7WcqyHOxzfYptt3zAV+275DeVO3DCvJ0c277MuQNvF7zYOmu/5PKnNjf1lDtzjdBdH7LvpuX3n+hnnQ05pOVMbr9UG2nptq6GQo8h7GX+rV1IW1w9to+nrT3/60we952M+99z1aODRwKOBRwOPBv6nauAJmP9TLffI/Wjg0cCjgUcD/9c18C//8i/fd4+04i8FcoGuLbpbkYOLYxYK07eLp1x8Z/MSi8ks6OfeFE/m31Ygd+GARY1pn35cLOJDaBZfOM60yebs6IgbvNP/3QfDlm0+pyC76Yw6SRs/+GgPkFwQzdgcp/3N4kvk47iWpxV9o3MX9GhT98mCt9tdbXzZnKsVaY0XY9849ly2gpvt5+KvZQnOKLt1sOl/K2y7wBr9E9+8d3xwNsG1DTvUC/sZvM5BhPnu7mGqPISmHVux1LaZ9jNGww31Zv/zRgJjesP9iaRPBeSt8Et/z9zDKZ6TfWXr099vcrk/z3nzjVd4gnolb3LsjMPNHPmucceVDTYejywcmzqfMf3wKP5lecjrLU42nz3J3XRPX/Vb207xmLLOfE52bDI1bo2/zDW+ESBYMP+efGEbk7giz9HnyZnx/XCTN0pmU8t///d/f5r/Bl/DZcNN2djbMJnxMk/HTsYlc3pylTu2TpvInXv94IP2a/jkdfO7sRnsGz/Ga4vL27zNnZSHcaHZkeM4Zm2c7vzCD8q2Pilne7h2ylOCkxY3HJPsy6dYbC713DYc2eb0Q9v8FEfsZ9t4Wyx2+xPXfP40//f+f40niOHRNw9C0v+bXmPDPIyzLyWXzhjMa/yDBw3vto/9yVhodoqtTrGN92UuPNSSWEmuJ+68yW7LCfw9eZ52aPyQeaQd57Pxy6Yv+0z7zP7b/E/5zBGXZbcC7XzHJ5nD2Ceo41NcbDH91JdtYi45+eYV19kHGXdod2/AILbnb9tpvmvxjRx10tHVHDf+8n0cz/GKD+nJj6wHNDk2+zUsmSecP1Gvjeeaf7Vx2jxdy7iTC3C+1Ik5osXe+Y6byphzZd6OUd/18cvXiOG8Z9p7TTfjTDvmUyfdxwZvc/vy26cvv/76O/g0m5pLvDZuOnklTtI3Iz/zlYbxE/YYMyNrZPRbtGa8HNI58V6Lg9SndeQ5zefY8OSzvpacn9zSOMY4TFybuUWXacO3OuXa/EseoBzU9ckP7TMbFj2X3Od1B2P9XONhqmC/yXkHe/a/9Ec9XsUnY6LlJsFIy0823m+yRb7RA+2Zubov+uRJLuuq9cMxguN817jtKm44TlI+6j+4MP7MNy2WUC7zNzmY8/Df1IXn3e4jH9AXNm7IXJt/5X7HQtuyzd1Ycxvi68R5lNtybLjb/JF8uOmucV/0zvgX+c15tvOJk3ONNbj0R31tPvoKhzcf23Rr3XgOG8Y2vGz+zX4b/raaDGME7dDWUZ6jMWA/tr8ZY+ZFzs3xgHhpttrGarGD+nFc9xx4COZK3iZXs0vzqeaPd3im4ekjWL6Dy4/4Tosvm3z0V+raNjFOjKvGG44f5KGreREvjAMNW/Rn6vR0mGrTx7bOPHHGR2y/zSPjeP6Ng6hzyhc/Zmz0mvtV7LX2Le5d+Ubzza0+etJr5rbVdIKZ4Hjamd8+YjfO2fpNTjljfpl15fywx7fTM5utGHM8p8g8bbyW5bwdwzOvtsbJeC2fMcZtK8rQ5pP2lMcxpHGCucNy3LWT1z4nznM8oD5cI2hx+Sru2B+/6v1rXYKYMOf6+on7dr389um3376ucazLzIVcfLJ7xmDMtr9mPswDY2fmOqnnZLzmSxmv8YRjBvFGXbS43vJR6z76ymFu+0/mssU6Y5scblmpsy0fav4088yBtA1HtpnzAV7f9EZesq8QL3dyLfKBseM8w7owHtiea9DwjPnUPuL6TMt5/vjHPz57w++S7tPu0cCjgUcDjwZ+ag08AfOnNv8z+UcDjwYeDTwaeEUDdw5TuaDKBWtb6HMBnYX6FDLmwT8LGFsBnvfzMJX75cK8FeubHNYNC6hvRdMvX97+m/+xmDrt+EvLLIykXduU0ooNrcBwkn/a57DWVvhI0YH/brZJH1vh41RYNRZcxLMcLj67MJYNK7yPcrmgdbI5i8Mu2rQizuk746TpqhWwaVsXz9ocXZRrvmY/cbHTsjU9WG/EW2TOfcbsYI++y18OJRfQt+f7f/zHf3z5MJVl3wquLCzzF9Zot1b8pE8036R/+W/6TWzZbMPvTvIbHyNPNnXNQY/5z7zQ/MscxjluvNAK1JvuNl869bHN25x0slfjGvtl47v5LjjiAwHac+RzLEpbYzCF3WA994b7vFGnycjvtrhnfDnO5m2HG0aNFXJn47Ome3+XPoLNjJ1YlweE0cndeRqjm87anNKW/hKbZRNtYvnobH4h+D//8z/f/pvrw0vzXw5UNT1Z945jm+7S1xUGfD0Pplp+RFmM2+2heuMN8439q/HGlnNdYZBYTh/kKfsi2/CaY1uunfjF45m/0qc31G75Q4uvV3g92Z96d/wnn7Vc4oQ78l7zY/KUY33DS/Nlc/6GoZVvZjPC/vKP77dR5yPr+HB8JGO2/Is6yENKtmu5evKH+Te5ziZ/44GGNz64bTamrzkPOeGfh6kYl4ib+TvzJD84L9lyc7bbYpv9tcVO8laLnZ7nxil38t/M33LR9+9itfGg8bDleLTJJvcdbrjiCHPaZku3az7d5DEfXOnVsSW5EeMA9eq4YqwYz3c+Nzxtuo6+GAuafC3+NX+mvvw3+9jmbe4Ojjb523jmIcbb8EH681rtxP+Wn77W5Djh2xtaks/EHuSr75sr/uHrJqKWI9BPeD0HZrZcoGHllcNUnOPIkHkw1rTc5aSb5pvUvW148u3MzzlE03fLC9qbPlv8oH45X/9N+xk//nXrKx15LdK4knwRuee++JU32FlPjFfmcWOH3GWeIi83HiAPsd6Yfpy7BGvp60599MTvxJDx2jBtPndMbT7q8a84l/rleM3Xw2PJDa1vj+18xrYln7Ev+7v5qOGd64mMu8lHDLFt4/RmM+PZuXHrk7rlj8+0ubTcqfmFbdc+G0PbHE+2mHtaztDiRIs5G07bPK/4aK5veXbDfvPthq82bvBOH2p+a17m2ySaHzVMhWvmWsY1j39UX5tOr/prXN/iknk447lesmG4cXyre1s3xvaVXU/jew4nPtr8k/1v/hIZrcdmI9bdeX1bi08b6u1UK/X86P/EZ/ubuDzlXeaa5AN3fHzz5RPH8Z72o3JX49p+29xpw8Rt23vzrSu7sx/rb5t7w/3JLld8MOOe3ljX7mf+0vjyTm3kio+aTxq3Jxz7/sQ165W5RNNjk9M8zzrTaV7Eg/my6dnza/WsK5znnlOsJrdOu2Dxqm9e9z2McblWc7FZf87//fb1vxOvs02zFa9v/Oz8ZMbbaorxjRZLrnDhGEN+yb2UhWtQ9k18vhJzNtvd0XOLW+bBYCY4DiekXcP3XZ//9Om1N1O9gtP3mJ1DfF8PUzFekd/oG7TbnbnQXq1WzpjtdYJrErGbOaBxYMPrlY7ir1scMs9Pf+1trsF987P4GjFjf7dv2I8aR5iPGwab77BvP9fefKDp9g5fUkbazDgK9hqfBouWwXNjjJv+bSfq/yR76jrNRtPvP//zPz97w68c67n+aODRwKOBRwOPBj5NZvv879HAo4FHA48GHg08GrilgY8cpmoPVFhEaQv5eZiXAxmtEOKiwLRhUdOTaYt7Ls5dLMn9LmhE1hSFeGCKmxtcPHDBirK2MVJcYj+UtxWRueF1Nn7ndeCeJ3XTChitYLQVt1pxpLW1ve48mIhs1LmLY5vNKRexQV20zdDWlefi8VqB2G02/HIuHHfTf/ptRSbidStKteJ6cO+Hm8Y/55T+t83k2aiSB+p+KENfYEFsMDv/u/NmKm6Gsa2J74xlDopftYdOlI+bAqKDxg0b5nlPK/D5u1ZUDTZof+p2/s5hqiZbbGxbNzyx7fZ3e8Ddiqqv8s6tADQLt/JWiPhSG/NUpDUvRSeeY8MLNxx938j5+fP3BxjEUe6f704bBJoOWnyknTdO4q+nt36bzbaxrPP22X7Nh9nZbGmdnGJRs7OxzM8bBmnj+E3mGbnGJiNv3kj1X//1X5/+4z/+4/thqn/6p396O1CVA4vNT6cPPxRq+tzmdRf/0478Zx4253iT3l0s2DdO2Gzc5vaNI22zho/Eb2OljWmODh9seU7w02Kq/Sr5HeNz2xTk++7o5oSTKz9lnpS/N450fGhxv3Egc8vg706soX++yntv/f8fPExFu1E/+T75sv3Fb5/KYao5eOk3zDaM07bE8hz4og5bTk98Oi9MXx6T+OMbbxN7mh8H294s0LDF75wjbDa27BnPfDwy8kcmcl9iifO4u74RzJobLdedGLLxdPpqGNjsGB6fe+7kKa9waotRHMd2fCX+XHGxcUS9m+PbA/8tDpzynhPHb3PbbOX2tK39dNqSR+nj3kyyyd9wucWmyMwxT76dGJh/ifHkiPQDbsLhWGlLPmxxhvGu8QflaLhoGCcenGun/ffvcZiK/HSStXFO8x/qcq5/+V/v30zV+MPjxgff7v/y9dfLM1bjT+Kp4bjx8XznjUtbvLYvj50pR+QMxujbwfc2FnHVcEH/MxYadhIfXuEqxhjH/YYJYt7+Svs3jtiut3ma45wnOLZSH7mXep/rpw38c904zxyM9S3ONP5iHy2eN97hPcTFZg/z21XcJpbIo5Evcdccaz20OkDzI8fvpk/O0xxIW8ffyRP28cyPsaj5GuXIPdFl49TMjbUN22fu2+pixPnmH3ew5TbM+zZOMTff0Rn1nrX7hh3b74TrEz+5/7tcRp3znuYzue4cocUncwDx4b4bhpseGNe2e+7Ou+GFOLviLmL6FI+M3abX01jk5BmTumfMtB2Zb7WY12xNbuD1qxhi/va9G19c6WLTi9drDZf02+jN/Hga/4SvK7xH7uaTDSuMQye/az51ksU6mM//pw5TXck58zT3nTjKtvZnxhnrsM1zw/eV3A33Df93eSZ6YPxlfkWdcBxz7Gk8xyTrY+Mg+/um88Qz6n0b4xRDjAnyxsY3873X/U0XnqNr5nfslXtazazlK9Ouxe+rsZpvbPMn7md34RyhuhP70qbVl8lPzbYz5tQgOU7uoW6Y6831qV1S7x7H/DWf/YMjxg/HiKzMJdje+YH7erVWfDcH2OztWG19hROC701fZ076+iMv0Q19aqu7XuGzXZ+DVIO+6J4yey1MPWftaP/cZIhvMHawnjn3tcNU5lH6mHmGMaBx58ZL/t5xiHOk3255lXXCuc/fXoeffMPz8GfL5uv8MRni3jGbPsa8xfhrn6k/jn/FZ5Gh4ZnxdbPz5sctdwqWPaZjH23hOlVr+7yZ6iOs89zzaODRwKOBRwM/owaew1Q/o9WfOT8aeDTwaODRwIc0cOcwVVsoe6GfRWzbzDn3s7Doxf6pcJai19zjIgn7ccE111rBNQUW3p+iETcjeaHuYkZkaoUWF424edWyskhG2VK4mntn0zeLLtuDCRdjNj3Yfmm3PUhgQYhjsNDbANgKZr6nFXQ8PxeA3hW6vw3sjUxNHhfRWHz0tWDhtMFhk5PYcOHPWDZ+/Nn+wcLv5hNbkSzft4cWKaKyf8raClUN59PPfD+YZcFt4wzi/4QX3t/sH3vNv5Erm43m88iVzcjz+dVfxKYuNrJtXBZZXHzc9DHtvOG7YWTD1Z1AQJ5pXGBu2/hm4/JXiqgnX28c2zCyyeEHUBsvJ85EL+Zo8gT1Thye4thpHpuujfFt883J3hsPUA/W/zYuD0omNlJfbY4nbuO1huUtnoQv2j085DXyzgGHOVA1h6nam6l4QLnxKh8sMZZGtubDd/zPbZJ/3OFY8sj2kLLlAda3ZWhxfbOfY+UWa8l9aeP4Yn/mQ+ENp8bs6aAhZaW9tofd9mPHHc+Dn69i9ebrTffmIGJus0uw4ev2aePsatOEeWQ+Oz/e/PXd9zcOU9leg4fZLMAHuyc/ybXEfue0zueSE2TTOTeMtTzDsWY+zz3DNY1DbHPKY72yrXE3Y2TTROKV4xIx0h40UnaO3WLqNnfz4NxrXScHDFenL6+DPMeWizQdRU9sf5rDFptPMTuyUg8tV+GcjNErzt14c/P15tctLm0xqHGKc6K0MQ83Hm35VPRxdwPNxq/Nz+7EqC02NQ4zPhu26ZPctNSw29aT9jPH5shrnjLWbFOPz7zAds4804cxS85reYF9q/nNyU9oS8rieMU5f893f+mPdhpXnGKQ9W6ubW+murJBuJ+48aaQxlGnfh3bHFO2HCJzt48kVthXIxc3ZyWPuuK8xskZh9xsWZtP39GxeZTcZGw5Nkz/I1vLEU/+3/RmXm7clbGuuL35mX3Dh6lo49EB6xvWUcP7Fhe2eOqaJ23V7Gbspg1lce1pxj6Ns8kW7ph7E3ftA+apDWtbzCC2ml/l+pW/5PqVb7MftnUMoby8x/yez9F5s0/8gzyz4YRxYONf67jp3PMkfzbcOmcOJliHML85BhIb1i39umGhxTvzXOO6pkfj6OSTHrfxLu8/4bhhtD2vaXjasMg5v8rjlrtxxUl/Y/srucjv4RlzxEl/xDh1ZX/iWqGtyYzf5r9bTG3y2lc3zNqXoo+G57u4PPkHY2Z4ZVtHEDvkFXKufWrjEvKHMcm+jRfjY/Phpq+7PGfeOfn76RqxePI15x/m6djlLu/4/sRd2vqO3JvMJ45rseCu/hr2t5hFzLW40WS3v27xs+m/xaKND7fYyJjVOIzfRVbO48oeJ121sdOfc/M79op87blkyznC/a+OFeyOTC0PtU2/62B+8G8OVOnNVOZCypqcNOvBra4dmZLH5plEG8vr9LThIRdzqeNHrmdPwZYDmJ/j762uw/y9+exHcgPir/HvCfMtVsePYocTvilvix8Dhl9++Yc3ESzbKX+64wtuk8NUzHU5F88nvrGtHTcOSNwgV3hMH6bi+pN43fwkmPJ16vHEUbm2YZy6tw3N64n9GZv7B2Ze81/uIbc3XPJ6u+f3Nv3xgzt8Bkle9TheI/OZjTHY/MX9hXe2tpGl8eRcozyeX8Y6+a05gc+XbZuGlxnTb1Cn7vP3n//852dv+EeI57nn0cCjgUcDjwZ+Og08AfOnM/kz4UcDjwYeDTwa+KgG/vrXv757Z/2dote2Seq0OG+Frztj8dd1UthxEcELaD7o+r4hZ3kDShb76ZuHqUa+HLhwgSRFIW5EYSGkydiKDyk6RGZvbIlOI98rdvYDP8oX+fMd58finO22FW0431dkTCGLBTwXqFloc1GLY20F3RP2WvEt48/GuRmPeLcNT/Nm4a/hp/mRfWI+XxXKUng6+VPm2TZLNQy40HwqivF+PlROMZIPEeybuXfDasOs8ZHP2RQ940V+Hq4IF+SwVQrBLsxuReFWJG9YvZLPBWnaj0XIq4Kxfce6oo/TnqdicPPdDVfExBVGI8umG467zZs4Iye0v8kT5FaO38Y56bzJaB61LCebnHjS9rqar3Vjn24caHxQVmKdfhP9+JCi7Xs1nvUS3vCDPdojfjn2bIeg5rr9fQ445EDVHKqae+eNeXnTI+MtMeyHAfSB7UHdZvuTnamHO4c7nWPdyaGuxr/ru451jUeog5NsLZ4k1l09IGe/jNXbw+oW40dOxl/jzDprPN/0tumy+TP9r3Gp+2oyWE7HLuKr5SrRWXuTx4lzrL+NG5t8n9+tON634Bzz98wpB53oI/RDYzFckDk0387IyYlaf9taxzif8fnwmvHH3Egbbb7Z4uR8Fy6ePpg3eJ4tV3Gbqzi7xeqGsejJ+fEmo32c8npNtemLNt/mv/H7Fi9pD+ayGcs+FD5OW28+uPIhy/FKfmT+atxjDqYuNz6hDdvGE+rCcZH4tHwbpk9Y3exkvqS/ub8Tt98Zmzw9uUTWF/TrzO1UG7niIuc+ke1k1xZjr+KG9bHFJuq+ccXM1b7Z9OnxWMvI/eEz4+ltrfSm6K/SWFaPl/tHl9tmItrz3d+zUe7L74PT9GnOI978y8KJV+mb8yVPnHyTWMjY4VLKvNm/YSD2Cg7NaZGbegueOY77jjwt5l3FtzuxsOUQ9n/rhHEn9hvfzdwoqzk7nD7/XtXdyGnE3tSO+D/i9MS7c49rgOnHvkH52D99yjI0PrXvtXE2nrzLz5suYgeu/5iLcu6bv8y9zU4Np4zHzQ5XfGou4xj2p5PuN9nIb4wXjX8tv32UY7i+Zvw3H6OuiKncu/mGddjkon96nGajNj77aHHX8ZRzJO+43Ynzmr2tu4ah5idtPWYZ3bfjAnXF+Egchc+2eRlbjasov/lli8Eb9298Tv688kPGnMZ3wUYwmtiXmn6TbZsH5SIfxX7JeXON39uHiTvayGuezR83nTYuazlAxmxxt8XU5jMnfFAH0276pM5p18bnLdbF1ld4sm8SI5sdghOOccJeG2Pjec/lxAv2463PLQ5H1+mHOdyp703fJ13S3xyvNhu1dXObY+P5yNLygqu52b72CfoBY6LnccVHWzw3dhvm273mb+L3jmx3fKvZrumnYeRujLvy2Vzf4up8T2xbLye9t7GnfZ7/XcX5d5z67c1UxhvbRE7nR1mLupaSeyNT8tg55DT/22pkLTY07m7YZju/marFi7trfNaMTn50Fw/T7qq+deLs7RmNucux+mTP93lG9oZ8LUwYv43vXsXqD994/2Yq4mbLXYOpUxwxN81n/uBIfI25ifVqTr7KIShP2m781+LnVfxtc6Jf0qe8fuGPqrVDOul746DEmvc4+TFjzpe+OX7ovIi6Z3+uSTcu2L5rdTfX6zeub3mS894Na83mjQc8N+KO+uK9jSOs/7/85S/P3vBXiPdp+2jg0cCjgUcDP60GnoD505r+mfijgUcDjwYeDbyqgb/97W+HrY1fe3Ox4/RQri16XWTcHghEdo73kcNUPCThBf9WZE6hgb/87nmykORCk/XOcU5FIxZ/WLCYe7jBgAW0Kxun7cjPX9dpxSnqfCtYnIohLJyeCuytSMOiR/52MdOYmHYbflpBl/rdij3viuZolMIbCzY+bEeMtGJ0/KcV2No8rEM+SGj+kfm1zQSe7/QVfDcfNr7TN3HBQqKx07hivuNDBG7q8HhzrT1AsI94XpGP9o8vxa+jV7ehfrdiJ+1qPTfs+Lt8ZrGWfkMZo9+tgDpztwwnv7U/NXmt8yt+2ex8dV/DTuOM00OHVqxv/GpeCh44f49jDjrJsc21ybLh4Y6+Nv5qemh22eLxKRYYM4lF/OUw8x55+RQLtxhhH+a87ZfTRzv8Me0iVx4C5kHm8F4OU83Di/zyHONq4znPi3E5vsgHZzPenTi46Yg+Ytlo3xM2Xx2/+YFxZ9/1Z+Oe/mesbbKHi6/4iPMjtzLOtJjRYqs3Md3RxeZnzZ/NQ02v7q9xSO7b4q9zg83vN7sxpkSP7KPZs+Uczbb+bjtMtcWqud9vjWp+SH+hLX43/ufP7zZoOG+kzwcfxs47/c6P1n7+ZRZKb8PmGuMJ4w+/t284t/H1rGfCdbYb53rCCts1m13FLGMjchA7kZ06tG44v8jbfPIkY/PH6JtybX618RHnGNmoU/ZHmzIebL5trrB/tTzNPs5c+jQOsWteaOMYG9Zb7rFvxCe9aYiyNR+nbk9+6/nzs3nWdiLuGuY87uZH/DEK92Nu3+LB1nfbGHOKNVucP2Gn9bdxTtMv9Zz12slPTj4SORteZuzkbr99mv97/2ZyxsMWG7PWcjva6Hf6m0G+cfjJdsTS9OFfZ3bNiblqcmhv1qFdGNs4VtaJxzkg/jScW/bwZNq2zVTNlxyXNiw2PVJ+89HW/g4vUE7/PeNM/t9yxFOcbNcso/1txvJm5qt4GvvHHtFLqznyGmsHjAfmO3Js88nmT5Fp2lMuz7/FT3/X+Jn9s9bJTZ7mphbLKN/mtxt+bN+G421+Jx2f/KH1t2HKvHDlH5mP/aphIzZ3vtLG5FwjP/noFEOoi3Bj5DyNTZ4gViILMb3hm3PZcHvHjp6/c5ZgcONm+lzkuKrZnnDneXl8c3Y2kJvvPXfr3Dom95CzzLdXOOV1bqJknyd7Rc6mV+I6851/w8ub/5Gj29+sS1CP059zGMYA822bI33k1Vi6+Z7naR/ZOHrzmc3vmq3JN3xj84nn7DtXerhjx4yXtl7r046O0S1mcMwm3+k7x5qT/u1bkcW8w+/ZH/OG5uO8L3qP7I4d1MvGg1f+fjV3x3XyPflyG2fDgmMU53bijiucNh+5wmPz0yaDdUVdtDHu4vAqRjW8s55t/yBe2r1XmLh7/cQDm85POMmcNj03X8sa9MSp5Jq0S9xJjGg6pE/N9cl/t7hsXXAcY7LFHbag2VeIAAAgAElEQVThPgn7PGOoMWoOMidQpg0jd2yfcTY/tZ0YP8h/zLNiB3NKWxfmGRJ19kNPP95MZb0zpjRM3Jn7e3/6cZiq2d8xiZjbxtryDcbHFheYq41+rn4A8CrGNR49xaYTH518vuGbeMn1rE/+nsNUV3xt3yY+6VvBEfHv9ZPn3Pgw3zEWcr7UzZYDWa4Z11hp8e1KPsrrHJrPATb7neJO+n4OU73KOE/7RwOPBh4NPBr4WTXwHKb6WS3/zPvRwKOBRwOPBl7WwL/+679+P0x1Woiz6JHF/1bYaQVHFhPb/S4wpA8usLlxwIV/LrZTCEnhgQ/BWEDxnKb/dlhmK4i5wNAeRriwyALhVqRsxZhWXD0ZO4WYHKZKnyyWNB1Ou7ZJjzZtOLEsp6JM2nJjaOaX+/iQnXpqRR321/TUiuYu/GzYn3v5drL25jJvJE3f1O9WpLRs9qkURreiUe53wZjYpi3uvpkqfpLxU8S071Lf8zfl55ybnNlYlvtcBG5Fxob5cIuvUVbK1Qpz9kW2oQ9vGyBsN/PMfCYfcc4nObnJiL5h3Gy4JxY3P7gqVL7i75z3xgHk043DqE/6kf3Admv9kTOaXcwfTU/Ur/tLfKEs1JnbNxmajq/057m2PvhQyeNynsavfZIbRKctMXvCT7PjyYc5B27WvoqVfMgTzs7Yc224Zg5URXb7sfUUXUUPLOxTF3ygFB662iR1mn/udfzbdHzCjeOQYx5jxObjLR4xNriP5o/GscfyGM7XNp8mnttDpi2WZvw7dmrz2XKFpt/23RW3NaxT581XLRNj4p341R5cmddsd2J0y0/M9Z8/ff70y+deqiNOyJnx3/huMMc3PLa85MR9WwyKn3F8yhVdvsttfvn86fMvv3yaQ2LTdovzXJc4Lp/iEtsyZ8p6KA/9Y/Nw1lWcOcX1ZgvrjJxETF5xUouT1Pdd7tswR47PhhFipfnKFktbHD/FXfvmlV8Ey/RR2q31x7ZznTKe+HfDvPmo8fX24Ny5En2OnMI4Yd96Nc9p+rdOKFdwSk6cPrZf1XU7yrth/mRn+8aGKerOXNdi9YaNxl3UgbnH8pz061jCNXxw67hq/bOO03CR8cP7p8NUnkt0MrkeN5BvfP5urnOQ6ls1LP2YqziXXOPbUIMd163SX9bfOdBv/0//rTbCXLP5TOPV6Jo6Za5kWxiDDfvMz3J9q9fQX2grY+zVz1ec1WLVHKYaebYc2/KZ2+7Ey41jr753/CMOGt/HTsx7YsuGUfqmr298xNjS+PRqThmz8Uv6Y30juJxf5uePQHn+jZ8on3nRMbHN1/c4rpqn5nOLicbM3VyhYcs6bz7iuSVu2O+CE8eBu/I2bmGMomxNl7nudThxTzyR38jF4Vdj4qSrzW/dL+d4Wk9MO/Me5QnuqQfag3FjwyrxduJGz63pjesn2yz3m9MzPueZvj+C+6s5WH8b1k8cfOJv2voOb8WG829iG3Xk+pfj/Xz22wlpU86jYbnN31hhTKe8vJfjXNXsmkxXfTVdOmfgAe0TXuk3V9x3R3/N/1psdOxoejaftjZX35lr3ad1Q56hXzd+OfkL/fUUi5uPmNetP/LJyTc37J7m0mLbKQY2zmT+69h3igsnXjbP3OVqtqM9r3wi9xkv1sUJf7nXONp4I2OS1xyr53OLayeuP11jf8Z+xvZ4d+KBx2Tf5C/7RrA9/3757cunL/ixpMZVzie4zmp+ZN1njpP7Np9t/HGFRfsQMbjlhOzTNZw23gmfV5xyhQfKu3HwlvNk7qxHzHfGtL87rQ9/yPD1B7nmldmUiz7iuX8Eq1/n//Uw1ZWtN9sQ403fjetanGBNIr6Rg3/EsuOufSx9x98bf9KmrC20HMx+dBVXrY/GKanpMGZEJj/3ILeyFr/xuv2F+mKO5tganFJ/W+xpWGuxcHtG0vi2rYmuYlLDHmVr92fs9kxqi3knOf785z8/e8M/GpSf+x4NPBp4NPBo4KfSwBMwfypzP5N9NPBo4NHAo4G/RwMfOUzFRb4LJ1vBa2Schbs3b6QY0DaPsDjkItVp3PyyKTc1Uket2DP3zH98M5WLxynkpBjb5vRWeP3y5d1/mXPbdOMCCefsogMLJ1thjgXX2KkVddguNhu55/vZzOAiCOfeCjhb4Yi6dtGOB5O2gqTnnDm5sBxbsPhFXbYNXuk7Rb1NTzxM5TeX2aaeB/F9VXSdttYRC462CX1p8wfPiYW/hoHmv/ku43njVNuANff4sBQ3g81cfDDNc3Vh8YrntqIw5xwdNzux/+ZfxJ5t4c9N72zDgmHkJnaja/Ji7j/ZgcXmjfPsv01vmy5YyLVvN45OG/sYeY+6ch984NNkoh3Zj/29cZbx1DaoNf8lDjKPtNuKuoyZzc83Pndb2+oKsw3ntEnrn5tvWND2hpE7xe4r+Y2DxNaRMZudT3xD+2TzbHiGDw+4uWWLHcQIfXK+Jw59iCPxIb7KX7W74qxcj3yZN/FrDqD89nfbdospjb/o27nuuNLsaR+8gznrpcWvk+48T8e1zccsmx+MtTE9P751oOm7jc3vzJvmptghvuB7tzhnLiA3pQ/yK21MvDsXNxbM0VexgtfbYSrqsP1N3yDntINFnAd/Eds+v8WcyJpx2n3R63c+nF/o/P/+4dOnL183WYY/G08MN7QD7Y6TxkTk8NsBr3jC3HkVL4zdFkcj25ZDbbmTOcf3Z47tYfWW11hP4WrHgOTt9m/K2uRuvvgOz9/echa9sf1prOarjSNavG88fRrX/rvlGtQ/c+9pH8y2h++bjKf84MSbdzi56W/jpeCMfMj8grh0PhKb0A8a/xKHtgU5xPmhYzlty1/9dZ+bDRObuDbMmG2dZjtstmz4CtdFZ8RPm3PiSqsBmXfn8xuPfvn166VvB3Cv/CHXzbGx38Znb2PMYVg77bfP1iHnzPVYvm92mK7yxqwcGDGXchxvqMvbVBtPGH8bjjI+D5pN3Sv2Cs/S/+kfzg2o19NcmlpnTNcEFvX/7mv74wlv0Wk2t0ePXtukXfL3uW5/3fzONsm9m04aR+SAXTDc8v4oIthonM0xuWazjoyvzIE8ShzN9+RS68ZxxuNZR+QPxpc//OEP9TAV5dvwxDEcI2yLLV6kD9s6n4Ob6I+5Scvj6Jt3fJd6JEbbnGmD+Ttxzbbh+pXXooMWl7bx+H3jY3/Hz2PnOdS44dZ9G4t3dR5d3MGJdZh7N04hDm0fyuux6TtzrcUiYq79TZlOejb2h/u2uGu54ud5HuD7EuOIa+LoLoc3W893GddzaHzj/KXpnN9xk6z5gPOh7mMn178YM8mT077VmyJr2pJ/I+MpP9nmylyH/GL+os+1OLZhb7MT59P4w/NtXEVf2uZ3V9bkE6cYEOwy/nJc+tcJf6f1wDb+Fo+IQ7fxnKyjTV7G6uQR29rNnLXlOOwztqQetvs2fbT4a04zZhxL/XnDPO29tTnZrc2tyXrFfe6nxQ/6RPqLHrY6CGVpMXmL7yf+nHu4jmn2ahx6pYN2feOS4L/VEk54O8mwYSw64pjB969zmOrLHGr5+uZ585b9cNpM/XHiLp8R0575m+NRD44PHIN4vvKJdn2+4487bbH1lH9Sj84hOLeP4MGc6Pmy/4ZhzoccGv7P/VmncT3M9bxlf88jP37IqGEiGNl8765efJjqzn2e8xZj3BfXvPav8MH8Gx3xMFXjLeK9xZ+GO/Iw5zHfh4/y/cn2lN/tgwP6mOOgOck+f4VRY8KxsnF6ZGi5OmWmjhoPbvHKP1JiP+Eck8faN5perri48dXGOdTBVXxJLYf8w37n7z/96U/P3vA7pPG0eTTwaODRwKOBn14DT8D86SHwKODRwKOBRwOPBu5q4N/+7d9+40L4amE+13NYKQvd+bdtwHTxde69Kn5YltzjQkfm5yKmiwxeZFNm6mgW5TOvVvBhQSj9uXjNQknbBLFtTqF8J5u5GOHClYuE1BfHiNx+aMd5ZRN7s1fGccGCej0V9nktemLB5FTct37Ydv5mcYrzmWvZMOQCW8amLKeiGm077aIrFpiIl4ad6JUFs/YAOTbeClXbg1diZcOX8dj8hOPP9XZwzPObz9kEOA8SIkvGY7G2be5r9nkVE8TCCVvEN9tFBj8smDbtIWrzBWLVc8oDiuYzbxsIf/31Da/+hTr6vGXjnINf+oP5kvfzgVlsYj6Lrubfac8DI+Zg836Tx5jeNn1F540bjXO24ZiNN1qc2WKK8UQ70PYttlDPbQ4NYy2GhR+o69a353V62L35VTaCzPUNqy2e8fCAbXEV2xzfjCH7kx8q0w6RO/w693pzS9Nxsx+5OvryAxjr2P5wxeOMQY495iXb7M5GPt/jeRD3thP93j7b5kl5mz+eeHHDo7HRuCw2udMH+b3hu+mgxYdNb/TLJo9zk228xlt3dW5u3DDAOTAHuNq0EU6kH11x3RuWljdTWWfmRT5ENR8Ho76HmGjXMnfmJo23PC/nVJ+/vZlqDlOFa5hPMl5MX/ZZ2uakQ457xRMck7zmeNUwFn04bzH2tr7MxVucoh9YR+YJc8/JZ2jPyNxytKs+t3iw8dpmO+sp7WhPchL13Di38Y4x6TbGmLFk/RNf05YHF8ktjY9yPdzqTUjGpm15J25YPmP1xOEZn2+msi0ahs0hp1hnXj3NMddOYxIz27hzf/JErkvDg1xjGqvmE9qs4TU6dGw+8ZL5ln0Y5+/s8dbwxxsiwrHN5pHV8YtyMeZT96e3JkYerlnps+TMkx1jI+bPnEf+9kY6j9XqN8QFx2Htw7Up1iAod6sPuPZhDBgnG07pC8zRWyxquCd/2JbJDXg4J3PxRqwt9yNWnFcSL4wP5EHGnC2Oma/nHteotvgwfd6J0S2+RT/Bh2OTc6GGzTanFqdmrFN+3fqe78Jdwdv865h+4t4tDre5N7uZ59vczNmMr7lGDo2e7ffmsBZbKc/GxdEHdU7O2OaU+V/l+8a9Y3jDWtrwXx6mIve0toyhzCWMWceRTZY2BjHR/Pmk7/hh4tEp9jUMmcOv+LLlWvRF455YavUjztfcmznRzie/aPjf+t94KWPR3+1nxHST2dxkGdphKrfZuMy+6thEvE7bbEIlThqenC8030obYix/8wc26AvGs7Fi+U81WF6jH50w23iYmLQ/Et+bD2/xaL5v/rTp44qvfF/jhoY1+sHmj76P9je+G/cb9x7HPJH+mbu2Ns5hN/9qMepKn6eY7HGMkXxuPy5xpctT/XuTOXGpxZmG/Sse2uZHX77iHOvkyjb2rbn/5N/mBvIuec3zp19svrn13XAcnc+/wUzLmWybOzGf8zD3GdPk4Lcc4e3/fhykuqOT/HAF5T/5wRZPGn48/+QxtAfnYHtGv5s8G762HIR2a3a9O44x5M+N6xyXNx9tNo6+yLuZI7nj97nPVyx8O1f37u3wLQ+MTlyTPuUQmceXL79+ezvV739s1fYmLkf+V3kjeXbjPvsmebL5Q8t1zAWNM5qNqb/ohbJ6fNrV9oyvsJ5Bf2hr1sbPjSPZT+Mk9735jdfhmQ9jOHXZxmoyW2ftPudhp7XDphf6k7FPbp9rzSdO9TRifmTljx03vP/xj3989oZvhP58/2jg0cCjgUcDjwaggSdgPnB4NPBo4NHAo4FHAzc1MIepWlHgtFDPW5xSoJ3FcAqHfCibYstW0N4W8hw7GyBYSOcY/BVZLtrZhgULb1LJPe1Xf5sOMucUdPz2jFzP3Frx5KZp3jVz0cUPornxgIWlKTZ4ziz25e+tIJlixdg8RYw5JJPNKneKYZ5vK6w2LETH/Jcbw/L96MJvj2IxcK7Pr91GFyyupV3mNH3yoAiLM9wcQR1TPhaBvEGhFSOj120zwwkr2wMB45b2n3tY3HfxdLPD9JlDlLR9K3plU9D8Mtv8L1jd/DNtWmH5DkcElw0vV9jj/MNjLARGJj+IpA5njMYrzbdyaDM8kbdnUI/z3ehwfr18ewDaeMYPn8IJ3AjLX+VOUXl+KTi4j21n7Ogmb3XI4a7IF+xG77YVC8IZa9rwF8Kjo4xLLERuF5aJExeX/dDjZH/HBeM08/LDEfuxcUs7cPyGEcYHtiXuwk2UL37s+TlOBEf53lzQuHjaxEaRL+34b2QgTloxOzJeFe7jxycOchvLtXHA9JlcwtzdYpjjIXmTMjDO09/JIebjZmc/wNh04fn6kMk2VsMwHyZ5fvYrxlPqz/eRi7ec4jS36S/xw301X286b3jbMJUHjifMbXM/cYv9Kj5CnQerzI833RBPjj30+fzN8ZuPG/Ph58Qyzm3jKNqDMjWf/D7ePH3+vuL4MYplNI9vG0Eot7mPeiWfmoedSxsL9E1zx9vnz1+n9NuvX3+5lrkc5xHbb3O1j1oHlqvxVsNkw8eG3fhfcOj1nOOO8ea8hPwQWzV/MqfQ9/03Od7z2D63dViz89Y349qGD+Kk2T198xrznrneuMDxgjagXOZH9pcxW77OOW9c8RHsNR6mDozv+M6J6+JD8dn8Mm6LVyd+dq5HTPpv6ofXtnyOfDJz5JsD6OPmK8s719N+w2+zy7RlDG0/amH/nnFYYyEug7f4djYJt7gQmxKX9G2uGThf6vIdX31rNAdWiV2uQc1JTY/ml4a9Nx18/uUrpX97E1bze8+txQeO1/7eYkTjr4yXOfsNRsZAfCS/ij61D3Jo2p/yDuIutsmaYPriQcTU/q7scMXVJ78nNwQf8TPOP3LPGpVr2e2HkuiPDRPcqE4/sO86dm+xpcXs+W7mkvU1/TUyxQaRIeu69sbFNidzWvozDls9M7qftoznsadzWsadE2/R3qzjEr/Rf+oW3jgV+Y0d4t0cOve4fmnObv5inDmWGT/kNNaxM1b8Jv1EV+HZFr+NB8479rBf3/E74/XqHsoWXRFjvJ/y5DBVdOAc3VwaHfKA3Uk2xxG2je78L21N7j+1sx8zVmfM2LGtk7zmmLG2fMDcQn17foxbtIfjWdMh8Wud3MFDMEEct/ykfef+w4fkmMyHGInemr+27xi37s7pI+2s+y1HoK9zfvSL8CHXwNHP/Bt8XeX20ce0Z/6bcdkPn4fNfeFhYtt/Gz9XftZ8s/VPn/T1O7xFuSxjs23rc+sj9uM9rIWwf3K1/ZQc4XhlXriac/r2GsdrefpWMGG5rrC/6aphoXFQ7jcGna/MXPIMj/dEPvInYwB1QB/cxp3+kl9b742Hm92udLZxduPcu7ZucY/yBqfEFrmz+eKmr6v5vRrH3B/nvMU+xsA7Otq4aZvL7/qcN5D/8mOL4Z0YRgwTp23dRfuRn8klzicow/B107vzjJHDuf/oxvGA+qWOzCm2w+abrC2cdN50tvmLcybyK+sf3JtiPHFd1cZxrsE2v/46h6l+FLNbjHAM9LO8LVeK3effX3+d/Rb/63stKDJtfsZ4ecIgY+k2jytfb/H65LP0g1O+2XyaHEa98bke927QtsE47Umfi85OnLfpkvOYNsxd5zNzJ+KhcYjX49v62TY+caj9965N6dvUi/OGxm2ZB3NSP+PP3LIed2yaz46vcw9zhRmbOmpzew5TvWLxp+2jgUcDjwYeDfzMGngOU/3M1n/m/mjg0cCjgUcDL2ngI4ep8qCFxb3tgbqLbywgtIKJCyx+gJ8xs6BO8WQrMLG454Izx2oPN6lI9pOx5/5XDlOxMPCSkb41ZjHH8vqBG4tDp6IR9dZkSmHozmEq3m87btdc0G9FPRerMtfM0cWrbEaZvjK/ORyS4hDvi065KcUPcnNfCkQnGWMXF4FYmKJcwY83+l/hw3g86Z4+Q9y4cMg+XfSbazlMRayxWJY5j67nfh6mOhUxUxDLmK9yhO0a+zYdGkvEPznMxcNW1LuaUytA+jBVDjIRNzystD2so02jv+jBD0ZaH/G76Seb5Ma+7TBVvssDm5HPD9vtxyyop5AdX+MGqeAn/seCavyYDxZoW+vAdr8bX9JPe1DkediPo3uPRdtT1y7Iu1hO3p6/U2genfEhXHRqjKf/yJODz+1h6+YnGdOyeKzIkLnyQUDT/WYP+31r51jcOJjzIX+Rv3OfeSD9m3vSjg8105bxgBj1w4FtLMtoGYyV1j4ymGs2PJLvfCjWXE5eJe4jJ33Vczz5Q+vrhDXqIbGTMcPcs9myxQM+nNliru2w+Q11wL9PnEUfotxbDNz4KFwRWU+y2K6NN+0nng/HazK5/ff5/A88TEW8EyPfeevbr9Z+/vZcnXghtyW/MI+3PptNGtc3rLNd8G18tDEjKzcsk9PJgZwXfTJzNy85BzjF5jvxoOFx899wRfOvFkda32m3cQF9wLbjesWy+NCKedy+Ss71fBz77Zf87LYb/7b5WqYtXhsjHKPFq1N+MO257sj97XDOKX9gDG0xi3Y+xYPooMVo+0nktj2aDThm/Ip84XE91/k87akXbuZgX9uaZsY4HabiRgnr6OS7c61tZrYe5vO7tfa3jWzkpcwpOiKemv3ZrsXvt+t4a2Kbh7HBGLnx0RaHW4y4i7esU1ruQj/JmoFYMN9Fb+Y357NcE4yc7TCVcXriY8efKz8i5zCOMr6RX+4cpkp7x2PqIj5C3iVejQHjJvNs33Oc+MZ8581X9o/4N9fr1nWbE3UcH8t3nB9jNflmdJFrxDXrJpHDa/bGW9Td/6vDVJkT5+W4QNkdJ83pjMlcc4fPUjeZ+7YDoeS/La9g3+azV/3wTsxrvsxxTrGM7XiYKhxijmRNJPNMH8xH7Vvz2Xohxqgn87V5cWvbdLXFgchCmY0z5iObDo0B45F6IM/Qt51XbNzcsH+Xx6eda4+OxeZ58jrnkX5GHnKVsZ7r7qfF6sZdr8ztlbaO78xPbAvio3Es817GrHCmfcQ4sk2nfbMT12ys71r/zabNF4lt8mLT4x1/9H2UwzI1nNy131Vf6fsqD9jmRCykD+fiwSpx7fh95cOuZ3stn/tbXaL5aRtv05Xn3uZsP9jmN9/P/XwGGb2YP8mNuW+LobZf5jJ6a4dTGg83u93FWXB04tymX/afexn3HI/IoZkDa72WlzplPGlcvWGi4WeLYye/Pt1zyjmso4bHk51+p/cPHqYy70WO5DixjbEY/285Vsv9jANiq9UPTnxjH7IumZ+dOLjh8MQhjtlbnLDPMz4FL+0wleWZ/rd80rHLn6eM/VWHP6Qkxrb785zT6yP7C+2fw1SsK21xocWcq1ykXX+Fw8wL9tm7MeIqnsfO9omrw1TxBeqPcTdzbVyz6dn3sF3iR/BFf7XfOwa2tQI5JHJvuYX7u+LBKztzPI+ZvIG68DqNcYY1O+YmqS05Ns1n8xRrXtEV+ajN5zlMdWXl5/qjgUcDjwYeDTwa+KqB5zDVg4RHA48GHg08Gng0cFMDV4epWiHExQwXclkwTFEohYXTYj9FD4veiicprPCBbAqTLD6kyOHCawrtLAS0YspWTGah3sVKFgD8YLgV726a6q0ZC/4ctz1wiz634mvme7JJih7ckLO9mYq69Jy2QuNmM/fFYjHnE3zx4UfbaMWNWLRzcNF+NcdF4/aAwHJGX5HRYxkbkesjh6lczIq9bVdinwXF6I5FbPp7+sn9KVATayyWZW5px7fbUCYWv5vMV0VVF/XoF+1a+y73eI4uZhJ3p4cD5petMHt1mGr6mQNWabc9rLMOU2TMg/L2C13mvPQx2Bt522Gq+T6+kbcAjF39oLZxmHUQXfIwVdpkDN6T7/zggZxM/Th+XBXxqUNvMOB8zO+MKRyT+OD34ThihIXjE3bia7EROSl62GLUyBA70cfpLy3mTtuM13TaOKLFEsfhE0YoU7ObY1T8dIsrbV72beuh8Q7xaA5jPAiXzr95OEBua/JseLWtOHfbnHqgLjbsm6/jP/Qx5wu04x3b3+HCFkuJY8u/jcv5GF9XcaT57pYLWZ6Gu2Yn5wen2Nfm3+x44iNj0jJtek0evWGvxdCW42w4/z7u/6PDVMSw8R2OJE83rrItv/c5efmn376/1aTZLJww/+aXj0943bjSnHXi2HASbUp8MB8gr/CBZdpf8aCxu/lr5Hes3OLQqb11tOV55OETtzb7nnjIvkUdUpbE8OibMdy/+O6cyfLaDtaP/d8ynezEB/3u94SzLV5H1iZTy12in/ihMcFcKNf4YyonGRu+Tny7zanFhxPWkw9wbtaL76ePGw9zjTlvk3PuIZ+3DQnph/mD6wmbXMkNT/7WuC1yNW4zL/Hzp18+v61P+OvWPohArjvh8RSf5gHSHKi6I1+z0YmzzS2v8Ipx7XjlHDD2jp1Y+7jLy6wTJGdJjYK5bq7NmMFqVeDhyxnLNZ3YiXKki8RSrm0yr7RPjWpknh934ZupqAPXQ6jrYNC+S25sfREbG5ZsU+I39py+Wyye71wfMJ4ab2w+xlhsfecacz3nn229kPG3GppjAnl8ro3d8t98zuZ+5vttPtFj88/IwlyMuOW9J54nzls8ztjUS/TIw1TMC+aeyEfcxQ8cL61zcnFbH5x88k6s27jtlE/kHsqTw1Q8PMe+yS3zffIjjmNZHIesP3Kv9Xjy1au2m8+ZHyJPw8omu3VCzGVc+xDlfRc/8aZFyvYqT99pz7qgZbg7djBA7nilzmdeoNzOce/6xSu5TsOUsUTs2J7ESeYSrmBc/HsPUzkPdS7oHJL1syZ/ZPO/1N0V1zQ/b3nFNr795vR58/0m42b/xtUbxhhnzZvO0R2Lms9f+SN9cdrSfvatuUaevqPfTX/NXuYvytJiLTFEvVEPjI3GGOWn75kjzdX0ry0ObzGvzfvKRo3XN33ke+oj8m41W/o4c51T3bTpyz6x+bHtYztYR62fu/dMuw1HxI//vsofqv4/cJiq2ca6bdw484r/N79pPtByjtZHaxcsbPnnFYav9JsxTxxqbJ/6tA8H++QwPv9MrcDrZHIiZXOsjmzvbTV8ipNUym/MCpYAABSSSURBVLHcRz7zOaf5dsP9b799+fTly9dntM1/GtfRzvaRkw9+hMMcB+708VHei2+Qg32Yite2+pa5ffM5zq3lsw3TzoGdu5GTM27Goa3iv/SNyPAR/d3xU/v6hq34DnVCvvG6Olyd+bnW2Ow0/TkvYj2EfZ046jlMdYfBnzaPBh4NPBp4NPBo4DlM9WDg0cCjgUcDjwYeDdzWwEcOU50W3Fmwc7E/f7dCxJ2HFi705UF4HrJ604cLX688hGhFZBZmtoKfix7twcjcy0M+tw30rSELMNQxNwi4aJN27cG77eOCWPSWwhAfrHGjQyvQtALTVqx8X6D8Wpz0wwKOMde8ATGbS4Kxq8NU1J/vyTX/airxe8JtsxMfXLSHoikavYKJkSFv7uF9LGhZtyxEsjDbfMQF0ZE7b5xicTpz48aQHKZKkbNt0DkVeKnfOxyxYcZcQD21oqQf2Lvg1wqL5Af22XhwvuMvfo5+5he0o+sUCue7+J2LlS4Uu7g8fcYfTrKNLJmvD1NNn9zwHTv6MFXjRmORvpt58jBVdMw3U+U7H7DyQ+oUaE8PE+xTLkKTG83jxI/v85jGKWMJ8WncteKw5QjfepPUaQzLbuxfxXAW+RuOPH/yzlXfxohx1Hze8rP4bj9vscbx7SRjmxv92fa0rydHyRjGbYuPV/Fl4zI/UDj5JG1E34mtHacchx0nGEMaRigzN29Ef81nph/qonG7x2332N4bpk76OsWhDWObnRpvGzenuTefueOXvs96iO19mMr6a/N1nkuuX/3rg4epjEVyX8tf7K/EXPDF2EnsNx15Pu8+v+3C//zpl9mK//nrZnz3wZz5D3/4w7s3x1D+xi2ZCzc73OFYx5E2TrMrcdi4sMVCb8QwP/se47Lp92TX1r7x6uaPjQ82XuZYVzwybR2nmRv7OtcD5oOrOEN5W/ygj3hu5lj7i7GS623+m064NjjxF32z5b25N7ry5glvXjj5atOD9XzKPzaM2U8aZhy3yEMNp+QncqvX856v9UFbb5sYjEvjw/HrxPWb/skBnq/x+12f4dZffvl+2GDuzRoimzY4r032Ez98jy/v90d9n0rzL8akrW9/f8KfcUe8UKeeK9fS5GFysLHmvu3vrH/E79gfbZnrzb4nXyTnNEynP+I5vsoflzC+p/2sJ7Om5Nt5XXdgbM14zdaU9ep64ucpppFz0o61PPvXjEn9p45wR5b0b7/I52bXFlumPbGXNpvtNk5pWIyN51/yfP7OW9GdZ3huzHnsn9QvD2M67l7FCOKc45EjOUf6tQ+NbbXi2PtuDKDMzj+ufPAU765iaZtzi0fEyvxYkGtUjAeUn7Vec1T6vLu2vBOzWhy3LxBzxE6Laa4pkneJT/LBVRw45Q2Nw4hX6vCjdj9houUebG8OCkfQhqlhek1G7t5sEj0aK7T93TjVsHDlS8aGMUF/cVuPlzgSLmCtJ3qeNvye9xhf0Q1zJvNn+Ib+6fFPWG3+QNteYa7pZ7OX+9rsZT43Hm3TJuPWxxbLWvvollh0nNhirHW+6ZH6O/kibZIY67xyw/KV/pq9+J05kf1F/qa/xGy3Twxucbv51GYb6ph+lO/J3eYZ+/ldnmjcfKXfNqdtTch4EL+nvk5Ypy1OvrbJa663/qjvrY/TPScc0cf8t21zyQ/f1qBXMaf1G34OhxInnJv73uYdrie3c4xXdB4+2sZiX+SVLT9xjCV/uB7Y7L312+JYxope8y/XEeE45/rm3w0fZ1xMjfe9xdnePBY+CWbvcsnXfn77NAeqGq/a3l4fGXeOz9Ft/n117eAYceLvxtt3OKDFIeKROj3VRqhz6q3xaYuF1vWGG8dd1ngpQ6tF2OdoT8Ycr3lOsXrLi+7EqM335t7Gv4w31jfbOyd0DSv3en0890Um7i85zeU5THXH0k+bRwOPBh4NPBp4NPAcpnow8Gjg0cCjgUcDjwZua4CHqVphoxUQWueteOR22wOAk7AsjqUwxF8sbYVA9udi0VYAcaHH7Vi8cf8pvLBgljYssKWo8lE9pP/IxuKa+/a1Vhh1ca7JRf1nLnwzVdNnKyo2fWwFqw0PLkiyGHznzVS534VrFmSjkxR7tiJyK/zaf9hX+qGd5jsXy247bjmc5/HaPDc/dXGxFXv5ZqoUqGNDHmDLhpEUu5qPtqJ/m3vDJOeVezafMsbTvj1AnGss+hOfflhlGTY8eO55SD1j8TBV/Gz6yQGr+c4bCIhHFyAjP3FFvE3ffAgfvI4/zz15M9W082GqfDf35M1U5KMrO3Hsq8NUkT+HBU8+2TarbJgw9un3ka9hq/lC8JtrJ/uTFxq+0lcrKMem2TzoOWx80Qro5oMW783TnF/kbDlBbNbGaPE4370SA8yhtlXTTbPnVV5i3W0633Q8diT3tXh9ylFOXGbZuZGGsdh5DzHMh4xp51jEh7Z+QEfcNN/wQ5PGwY3/T3624TJzbpg84bvFan53J0fbuOIUwzffabY78Rh1Sr/k2HdwmxyKb/04xVT2uW1mYIz6XV+/9ULd5suxCXFKXbUY5LaU4Yq72nVioeIib075/MvbUK1NOGF4YQ5TUd/21U3GV7mMnOwxIuemd7anPpuPGrtX8m/8ak60DBsGmr9d4el0D/HrB96bDU462tZm0xfzSuu28RHbWJYrvdsPGo9vNngVe9PPK2/EiSzbeih+Hj+KPBmj8YBtzDnw7+Z/G4e3WGaOa7E3PuJ8Z2tL/9zs3PKPjNM4mH46f2/Yiy5b//PdaWPUSedXfrry7LdfBSeevI62Xdq66cp333ZHHQ5T2R/t86/MPfLGZ5lv0YbmBH6OLdJH+D5yMD47R9i4hvlA9JV+aPcm/8k3Nn/KXC3ffB9f8QavaZsN9+HQ9J9DYHwzVTtMtfH1iUdOnJHxt/jY4u8VXjye14eNS2K/zRacN/FD+c0TV/G62S6yWw62pSysS0QuboL0m4wc65oP2MaJLYkhLbY3uU++c9Jzi8eeJ9uYn8JxHMM+yTnGhh/dEHny0RN3E9vEimNRfJU/FuQ5h8PyPeuK1BVxvtVq2Tftus3T9rq651W/MLbCq9bBpsO0sw+533CY/avZqWHUdnN+c8JJ42q233yC66GGD+cq5Cvr64prm12pW8Z58+IrPtJ8s91P+YnryGGejo9E16wB0fZt/PTlOMV8MP0737KcDRdNt944u+HJfnCKSc1GjAGMYa3fK4wwL9m4r/XR9BpZGx/ZlxtnxqacszFvfxhMJNbkWsvfYve5dpUzNJ1vumm8ztjV1hDGDvuY+TIWcL6MGSeOpG02zrVNGxebzzZO2PDM9nfabPxGjBNH7j/PkWjjcEfD0ZUdNv8l3zSeb/hq47e4aiwQt55vw94rvF3t8+1A1dXcmyxeP8Vu3Ddg+ayrE09M2+YbGwda55ajYYl+dZU3m8Piu5TH821cumHUWEiePP9ynUC+SdxzTNk+3/HxL1++tjr5C69tPhFe3X1xihJf31ZmHdJWjj3MmZpPEcu5/pG1g/MMxitjIXO9w3tp22yx4XHzm4bJ5svpl7GT2NziLmXkW9GCuxZ77UcnLrYO7sTqjauuuHCLedS5MdswQJ2bUyh/dJQ+UsNpfsH68HaYyvL/6U9/6q+bv1LEc/3RwKOBRwOPBh4N/GQaeALmT2bwZ7qPBh4NPBp4NPBxDfz7v//79+0jrdjTvmujtUL1qcB7JfHcO336DUHclJg2pyIt5b8qprsg4MKVP6fvFPMzJ2/kSVEgRb+rubfrrbDowx7cPEOdsKjGOdwpaKWoxPFzmM0PRNhfK/y1657rhjfLyrnyIEoKt7YNC1yxB4s1LMA0XfP6qaBGGwcXLA7l+t9TvNzknu+5AYm6PRVymz5aoZ+HpLzRgxtf8ivC7UDBq9h/pcDIeQTnrbg61yK/HzhyvJPdTvMg9o1b/qI0D1NFtzO+D1M1rKQAGTmIWT5EmDHyC93TNoekON52mGr6jD+NvvhmMj/Q2AqwxF10zSJo5OavTvo7Y9qFdI59xWlNbm5qYbHWGOK45JdtTBeMaTNyd/oinxKX5pRXfIgxzb5ADnWf24M+xxLe5/k2bvd3m39uOQa5r/VleU7ynXi89XOFrdxj3ySOGif/Pfj1Qxr3n88t93GeYr/ivZxbk9f35sG9cXQaIzLy0G50mVwvuryDrc1PIv/Jh+0bLZ+5wl9k5XiOUVd4be1py8Qy8qyv047GPGNL09fW74zRfin4SudvexI+/b5UZ9/a4kuLrZt+tz6MX3MQsW79v8sDvzX8/Mu3dcq3lZR1lj6ydkl+5HFO424ybvrO99zIdtW2cUfjSPbZOLHlmm3s5MfbuPbTK56kLHe5urVj/tTyGt+T+YajMq/oKXYP3zKfcTzNPc41zBMND81WbX6R44rHm++/giHmUs3nWixs8/bGBudJ1P9VTDePz+dX+Nl6p7z0c+uOcbDdc9KrbXgnNl3htulsm9uJA6/wwD4bLzSf/R3Hfv66riXvcL3ZeMS5TePB32FlzlJlh1S4/dsGJurAeEmcP3GO8W/faDZlHPffkYcxOHogvsgvlptrkPQXDnMO1vAU27f10xUuGOs2fdpn2G7GzHXqLrG1Haairu7mALGtfWCL3WnvdSSxf+Jp+gvx1NZq5sXG186BInd4r+n+FGc3jHtOjIXWIbmH+srcc51vXs9cGVO3+LGt4R2PT3Zo6/MNM03HTR8jr9dDG/bp3w0Tp5qu/fquL77arunvpNPMKT/G0zjZHJbaR+bb1qyN/xsn3+Fn+xCxe8UFTX/NlyIHffoUJx2X7T+cq32o8ZG5qNksWN0wcbrH+Y391H06tqf+ybclz3i2vW3zLm/QayNa/LJeHZNyz0f8adPPyce2expf0k+8rmjtOTfnzy0W2ybU/UnPzV/Mj6/qJvdfxZ7Me4uhDYdXsfjEzy0HaFyUPuzj4cMrGexPV/qLr8x9PKToWmHjIerI+jZvMJfwfb6Xcz/VszfbZU5t7cr1dMsJqP+trh1bnGzyEd+1P2w6eyX20hfT/1VMiM6j3+jhCnuWq3G7fYRtHP8Yn6jzLUakfcuxUlehju/4/jZuw/73cT9wmOqubU6+Qjy2fIE5rXFx8uXmr5vdqF/6LrFsjuZnx+7mE+SW9Hundhl5Mkaer7aY03KAzR9bjPP9X1OMz/Uw1Rar7E93cpYpQaQM0fyAcW9btzQ/pB84h3iFj1p8O9Vf2P4j49h/r+LhK2MQe20Nn+unvMCHqfh2XecAJ9lPGGKe0fq4+u7qeuOHhl3rYT43zr4TO8Nvfiu643fw/hym+giyn3seDTwaeDTwaODRwK6B5zDVg45HA48GHg08Gng0cFMDHz1MNQtmF2j80MkPQL1R7M4COwvruTcFs7aRZiuebTKeim2tuNmKbtN3fiGXxemtUMGC9k3zfG+Wh1ssUlHfLCrOTSxE+sH7Wwlwfu0ZG4VSoPL3KdrwoUw7THUqCG/6PBUsbTfqf/pzYTn4iE1cYMzmIBeMXcRlIWh7gOhiHm3pB0UjFw+uNDvdLbxynK0IG/ldCIy+XPRmcZC6iN3Z/qOHqYK39u9Jl9u1pi8W9VzQa76eBzHxq4ZR+1f00wqp9qmm57nPh6lykCk4mTbbYSoXUInx2H3mlbHjp9yUlPHpD+GwvJlq+sj1GSP3z2Gq+V/GSAxoPtRwNe1n/FffTMUYQAwlHmxc0TjWdqY/Rr/uz8Vh4iBzMibMo7mnPdBu17iZ4fTw+SqOuBAduTiH9nCWc7b/nB7a0e6WrcVF6qldb3H3FV6g7O3hyDbmxpNX+o5s21xbrEjbtmmH8hu7iXUtnnv8Zk/6LfOF+FVk3fTWZMu94QhuXthwRF2T4xwrt7xlw8iVrSKrfTUc13jg1GeLS+TIk2+0OdgmzoHcH7mFPMn7jAvyQ7vHXMe8wIepTv77XYa/4zCVcdL4hTyc9pyD7zG3nziL8/s+zreN/m8x6tthqjzkmzYtR99w0vDR2l7hmtd9/93+NpzYB7f+nBNssdgbJqxj284+uc3VXLNxxMkWXGPY93hfyyEcv7lmzTWuWeiHlv3E5Zz/nZiz+cIpX7nykQ2P9j/yC/MQxsx2T9YdjUtZF7iLOWO4+fWGV8/B+k9MoZ65xtj03HBsbk4b47LlKtRFsx/7aD7V5Dxx46YvyuZ8xfGGtv/Ohd/+yIHVYMX+ZDxxvUtfJMd63m+fv7x/NVXjEcYY88LmC/ZN14uaTWm3zYZZx0aX3IjSsNhymvhVdDv/Zq13ip1s71h3N0ZxbUO/bOvyzCfjMi/NvPhDLln/jk741mXOyTmFMUg/aPzauIN4I1ZO/JRxmS8Tq8ntLIMPHNyxb+Ne27LFy6vcoenCuKXuHfPoE8F12pxiQPDLNQfnExmCF/btHNt2MF9s+iU3t7HJR00nuafxJTGY667p8r62jrzrj6+0u/KHhqGt7kYstJyZOdaGG+Oz6e2Knx0378Sou3HR8vHHpswzDWeNDxx/6NvWaTDGOZ44if54d4603V18uO+xNfmfcYz2OOUoV2O3eLr5+rT1OuXKT9r4H7nH8aPlBIkNzilo/w07tlfucQxjX56bsdr83rq9o4vp9xUfbhxr/2X82eQ0B5PP2z2e/7ambbmE/e/EYVuMbr559VzSHNvwalma7qzffD7N46qefcozWv7QcqboqmFiy7FexSj1fvL3Np+rXOrkH5xT9L3hOpiLzpkLJW/yWMT/dq3leo7LzlnJXeS1U2xpPJ17k9+bIxwXmi43DvPcv9vpg4epzB3pLxxBG5B7jS3me+yD9v1IzNn0676YV5ye/xDX/Jv3NHw1PN3xkeQGwXeebzZe2tbYV/jYsNoOU93B3sYbe1ydOPjjDVinPIW5SrC1xRhfn3YfWTsQt+mTuvZa3s8prnKBxg8n/qHtiaE7MY7xnfUF+7ExwVyF8/W6xRxI27SYeeLmtG/zuvru6jrHPeW+lJ9/8547fjzjBTOMz8RRsJ1xNhx5bs+bqV71sKf9o4FHA48GHg38rBr43z5zdLmUsKca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55" t="6087" r="33244" b="7826"/>
          <a:stretch/>
        </p:blipFill>
        <p:spPr bwMode="auto">
          <a:xfrm>
            <a:off x="4689763" y="1447800"/>
            <a:ext cx="4987637" cy="54864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883920" y="5440680"/>
            <a:ext cx="2926080" cy="1097280"/>
            <a:chOff x="140074" y="5637556"/>
            <a:chExt cx="2973459" cy="1063412"/>
          </a:xfrm>
        </p:grpSpPr>
        <p:sp>
          <p:nvSpPr>
            <p:cNvPr id="10" name="Rectangle 7"/>
            <p:cNvSpPr>
              <a:spLocks noChangeArrowheads="1"/>
            </p:cNvSpPr>
            <p:nvPr/>
          </p:nvSpPr>
          <p:spPr bwMode="auto">
            <a:xfrm>
              <a:off x="140074" y="5637556"/>
              <a:ext cx="2973459" cy="1063412"/>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1" name="Text Box 6"/>
            <p:cNvSpPr txBox="1">
              <a:spLocks noChangeArrowheads="1"/>
            </p:cNvSpPr>
            <p:nvPr/>
          </p:nvSpPr>
          <p:spPr bwMode="auto">
            <a:xfrm>
              <a:off x="163433" y="5701867"/>
              <a:ext cx="2900542" cy="9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1.27</a:t>
              </a:r>
              <a:r>
                <a:rPr lang="en-US" altLang="en-US" sz="2600" b="1" i="0" dirty="0">
                  <a:latin typeface="+mj-lt"/>
                  <a:cs typeface="+mn-cs"/>
                </a:rPr>
                <a:t> x 10</a:t>
              </a:r>
              <a:r>
                <a:rPr lang="en-US" altLang="en-US" sz="2600" b="1" baseline="40000" dirty="0">
                  <a:latin typeface="+mj-lt"/>
                </a:rPr>
                <a:t>140</a:t>
              </a:r>
              <a:endParaRPr lang="en-US" altLang="en-US" sz="2600" b="1" i="0" dirty="0">
                <a:latin typeface="+mj-lt"/>
                <a:cs typeface="+mn-cs"/>
              </a:endParaRPr>
            </a:p>
          </p:txBody>
        </p:sp>
      </p:grpSp>
      <p:sp>
        <p:nvSpPr>
          <p:cNvPr id="12" name="Text Box 6"/>
          <p:cNvSpPr txBox="1">
            <a:spLocks noChangeArrowheads="1"/>
          </p:cNvSpPr>
          <p:nvPr/>
        </p:nvSpPr>
        <p:spPr bwMode="auto">
          <a:xfrm>
            <a:off x="1033272" y="2743200"/>
            <a:ext cx="254812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rPr>
              <a:t>Wiring: </a:t>
            </a:r>
            <a:r>
              <a:rPr lang="en-US" altLang="en-US" sz="2100" b="1" i="0" dirty="0">
                <a:latin typeface="+mj-lt"/>
              </a:rPr>
              <a:t>(26!)</a:t>
            </a:r>
            <a:r>
              <a:rPr lang="en-US" altLang="en-US" sz="2100" b="1" baseline="40000" dirty="0">
                <a:latin typeface="+mj-lt"/>
              </a:rPr>
              <a:t>5</a:t>
            </a:r>
            <a:r>
              <a:rPr lang="en-US" altLang="en-US" sz="2100" b="1" i="0" baseline="40000" dirty="0">
                <a:latin typeface="+mj-lt"/>
              </a:rPr>
              <a:t> </a:t>
            </a:r>
            <a:r>
              <a:rPr lang="en-US" altLang="en-US" sz="2100" b="1" i="0" dirty="0">
                <a:latin typeface="+mj-lt"/>
                <a:cs typeface="+mn-cs"/>
              </a:rPr>
              <a:t>=  </a:t>
            </a:r>
          </a:p>
          <a:p>
            <a:pPr eaLnBrk="0" hangingPunct="0">
              <a:lnSpc>
                <a:spcPct val="120000"/>
              </a:lnSpc>
              <a:defRPr/>
            </a:pPr>
            <a:r>
              <a:rPr lang="en-US" altLang="en-US" sz="2100" b="1" dirty="0">
                <a:latin typeface="+mj-lt"/>
                <a:cs typeface="+mn-cs"/>
              </a:rPr>
              <a:t>         </a:t>
            </a:r>
            <a:r>
              <a:rPr lang="en-US" altLang="en-US" sz="2100" b="1" i="0" dirty="0">
                <a:latin typeface="+mj-lt"/>
                <a:cs typeface="+mn-cs"/>
              </a:rPr>
              <a:t>1.07x10</a:t>
            </a:r>
            <a:r>
              <a:rPr lang="en-US" altLang="en-US" sz="2100" b="1" baseline="40000" dirty="0">
                <a:latin typeface="+mj-lt"/>
              </a:rPr>
              <a:t>133</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 1</a:t>
            </a:r>
            <a:endParaRPr lang="en-US" altLang="en-US" sz="2100" b="1" baseline="40000" dirty="0">
              <a:latin typeface="+mj-lt"/>
              <a:cs typeface="+mn-cs"/>
            </a:endParaRPr>
          </a:p>
          <a:p>
            <a:pPr eaLnBrk="0" hangingPunct="0">
              <a:lnSpc>
                <a:spcPct val="120000"/>
              </a:lnSpc>
              <a:defRPr/>
            </a:pPr>
            <a:r>
              <a:rPr lang="en-US" altLang="en-US" sz="2100" b="1" i="0" dirty="0">
                <a:latin typeface="+mj-lt"/>
                <a:cs typeface="+mn-cs"/>
              </a:rPr>
              <a:t>Side: 1</a:t>
            </a:r>
          </a:p>
          <a:p>
            <a:pPr eaLnBrk="0" hangingPunct="0">
              <a:lnSpc>
                <a:spcPct val="120000"/>
              </a:lnSpc>
              <a:defRPr/>
            </a:pPr>
            <a:r>
              <a:rPr lang="en-US" altLang="en-US" sz="2100" b="1" i="0" dirty="0">
                <a:latin typeface="+mj-lt"/>
                <a:cs typeface="+mn-cs"/>
              </a:rPr>
              <a:t>Start </a:t>
            </a:r>
            <a:r>
              <a:rPr lang="en-US" altLang="en-US" sz="2100" b="1" dirty="0">
                <a:latin typeface="+mj-lt"/>
                <a:cs typeface="+mn-cs"/>
              </a:rPr>
              <a:t>p</a:t>
            </a:r>
            <a:r>
              <a:rPr lang="en-US" altLang="en-US" sz="2100" b="1" i="0" dirty="0">
                <a:latin typeface="+mj-lt"/>
                <a:cs typeface="+mn-cs"/>
              </a:rPr>
              <a:t>osition</a:t>
            </a:r>
            <a:r>
              <a:rPr lang="en-US" altLang="en-US" sz="2100" b="1" dirty="0">
                <a:latin typeface="+mj-lt"/>
              </a:rPr>
              <a:t>: 26</a:t>
            </a:r>
            <a:r>
              <a:rPr lang="en-US" altLang="en-US" sz="2100" b="1" baseline="40000" dirty="0">
                <a:latin typeface="+mj-lt"/>
              </a:rPr>
              <a:t>5 </a:t>
            </a:r>
            <a:endParaRPr lang="en-US" altLang="en-US" sz="2100" b="1" i="0" baseline="40000" dirty="0">
              <a:latin typeface="+mj-lt"/>
            </a:endParaRPr>
          </a:p>
        </p:txBody>
      </p:sp>
      <p:sp>
        <p:nvSpPr>
          <p:cNvPr id="14" name="AutoShape 13"/>
          <p:cNvSpPr>
            <a:spLocks noChangeArrowheads="1"/>
          </p:cNvSpPr>
          <p:nvPr/>
        </p:nvSpPr>
        <p:spPr bwMode="auto">
          <a:xfrm rot="10800000">
            <a:off x="3741737" y="3634895"/>
            <a:ext cx="3200400" cy="146050"/>
          </a:xfrm>
          <a:prstGeom prst="leftArrow">
            <a:avLst>
              <a:gd name="adj1" fmla="val 50000"/>
              <a:gd name="adj2" fmla="val 15369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5" name="Rectangle 7"/>
          <p:cNvSpPr>
            <a:spLocks noChangeArrowheads="1"/>
          </p:cNvSpPr>
          <p:nvPr/>
        </p:nvSpPr>
        <p:spPr bwMode="auto">
          <a:xfrm rot="5400000">
            <a:off x="1360826" y="2369925"/>
            <a:ext cx="1986873" cy="2727326"/>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6"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8" name="Rectangle 7"/>
          <p:cNvSpPr>
            <a:spLocks noChangeArrowheads="1"/>
          </p:cNvSpPr>
          <p:nvPr/>
        </p:nvSpPr>
        <p:spPr bwMode="auto">
          <a:xfrm rot="5760000">
            <a:off x="6867984" y="2826483"/>
            <a:ext cx="749808" cy="1655064"/>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Text Box 6"/>
          <p:cNvSpPr txBox="1">
            <a:spLocks noChangeArrowheads="1"/>
          </p:cNvSpPr>
          <p:nvPr/>
        </p:nvSpPr>
        <p:spPr bwMode="auto">
          <a:xfrm>
            <a:off x="990600" y="2327702"/>
            <a:ext cx="254812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5 Rotors:</a:t>
            </a:r>
            <a:endParaRPr lang="en-US" altLang="en-US" sz="2100" b="1" i="0" baseline="40000" dirty="0">
              <a:latin typeface="+mj-lt"/>
            </a:endParaRPr>
          </a:p>
        </p:txBody>
      </p:sp>
      <p:sp>
        <p:nvSpPr>
          <p:cNvPr id="19" name="TextBox 18"/>
          <p:cNvSpPr txBox="1"/>
          <p:nvPr/>
        </p:nvSpPr>
        <p:spPr>
          <a:xfrm>
            <a:off x="4800600" y="6976872"/>
            <a:ext cx="4800600" cy="246221"/>
          </a:xfrm>
          <a:prstGeom prst="rect">
            <a:avLst/>
          </a:prstGeom>
          <a:noFill/>
        </p:spPr>
        <p:txBody>
          <a:bodyPr wrap="square">
            <a:spAutoFit/>
          </a:bodyPr>
          <a:lstStyle/>
          <a:p>
            <a:pPr algn="ctr">
              <a:defRPr/>
            </a:pPr>
            <a:r>
              <a:rPr lang="en-US" sz="1000" dirty="0">
                <a:latin typeface="+mj-lt"/>
                <a:cs typeface="Arial" pitchFamily="34" charset="0"/>
              </a:rPr>
              <a:t>Photo credit: Smithsonian National Museum of American History, Washington, DC</a:t>
            </a:r>
          </a:p>
        </p:txBody>
      </p:sp>
    </p:spTree>
    <p:extLst>
      <p:ext uri="{BB962C8B-B14F-4D97-AF65-F5344CB8AC3E}">
        <p14:creationId xmlns:p14="http://schemas.microsoft.com/office/powerpoint/2010/main" val="225408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0"/>
            <a:ext cx="10058400" cy="7772400"/>
          </a:xfrm>
          <a:prstGeom prst="rect">
            <a:avLst/>
          </a:prstGeom>
          <a:gradFill>
            <a:gsLst>
              <a:gs pos="0">
                <a:schemeClr val="bg1"/>
              </a:gs>
              <a:gs pos="100000">
                <a:srgbClr val="00285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grpSp>
        <p:nvGrpSpPr>
          <p:cNvPr id="3" name="Group 2"/>
          <p:cNvGrpSpPr/>
          <p:nvPr/>
        </p:nvGrpSpPr>
        <p:grpSpPr>
          <a:xfrm>
            <a:off x="609600" y="768096"/>
            <a:ext cx="8763000" cy="6695897"/>
            <a:chOff x="609600" y="768096"/>
            <a:chExt cx="8763000" cy="6695897"/>
          </a:xfrm>
        </p:grpSpPr>
        <p:sp>
          <p:nvSpPr>
            <p:cNvPr id="45" name="Rectangle 44"/>
            <p:cNvSpPr/>
            <p:nvPr/>
          </p:nvSpPr>
          <p:spPr bwMode="auto">
            <a:xfrm>
              <a:off x="5303520" y="768096"/>
              <a:ext cx="4069080" cy="347472"/>
            </a:xfrm>
            <a:prstGeom prst="rect">
              <a:avLst/>
            </a:prstGeom>
            <a:solidFill>
              <a:srgbClr val="7030A0"/>
            </a:solidFill>
            <a:ln w="19050" cap="flat" cmpd="sng" algn="ctr">
              <a:solidFill>
                <a:schemeClr val="tx1"/>
              </a:solidFill>
              <a:prstDash val="solid"/>
              <a:round/>
              <a:headEnd type="none" w="med" len="med"/>
              <a:tailEnd type="none" w="med" len="med"/>
            </a:ln>
            <a:effectLst/>
          </p:spPr>
          <p:txBody>
            <a:bodyPr/>
            <a:lstStyle/>
            <a:p>
              <a:pPr algn="ctr" eaLnBrk="0" hangingPunct="0">
                <a:defRPr/>
              </a:pPr>
              <a:endParaRPr lang="en-US" dirty="0">
                <a:latin typeface="+mj-lt"/>
              </a:endParaRPr>
            </a:p>
          </p:txBody>
        </p:sp>
        <p:sp>
          <p:nvSpPr>
            <p:cNvPr id="42" name="Rectangle 41"/>
            <p:cNvSpPr/>
            <p:nvPr/>
          </p:nvSpPr>
          <p:spPr bwMode="auto">
            <a:xfrm>
              <a:off x="609600" y="768096"/>
              <a:ext cx="4069080" cy="347472"/>
            </a:xfrm>
            <a:prstGeom prst="rect">
              <a:avLst/>
            </a:prstGeom>
            <a:solidFill>
              <a:srgbClr val="7030A0"/>
            </a:solidFill>
            <a:ln w="19050" cap="flat" cmpd="sng" algn="ctr">
              <a:solidFill>
                <a:schemeClr val="tx1"/>
              </a:solidFill>
              <a:prstDash val="solid"/>
              <a:round/>
              <a:headEnd type="none" w="med" len="med"/>
              <a:tailEnd type="none" w="med" len="med"/>
            </a:ln>
            <a:effectLst/>
          </p:spPr>
          <p:txBody>
            <a:bodyPr/>
            <a:lstStyle/>
            <a:p>
              <a:pPr algn="ctr" eaLnBrk="0" hangingPunct="0">
                <a:defRPr/>
              </a:pPr>
              <a:endParaRPr lang="en-US" dirty="0">
                <a:latin typeface="+mj-lt"/>
              </a:endParaRPr>
            </a:p>
          </p:txBody>
        </p:sp>
        <p:sp>
          <p:nvSpPr>
            <p:cNvPr id="38" name="TextBox 37"/>
            <p:cNvSpPr txBox="1"/>
            <p:nvPr/>
          </p:nvSpPr>
          <p:spPr bwMode="auto">
            <a:xfrm>
              <a:off x="1687449" y="813816"/>
              <a:ext cx="2944368" cy="274320"/>
            </a:xfrm>
            <a:prstGeom prst="rect">
              <a:avLst/>
            </a:prstGeom>
            <a:noFill/>
          </p:spPr>
          <p:txBody>
            <a:bodyPr wrap="square" tIns="91440" bIns="91440" anchor="ctr">
              <a:spAutoFit/>
            </a:bodyPr>
            <a:lstStyle/>
            <a:p>
              <a:pPr algn="ctr">
                <a:lnSpc>
                  <a:spcPct val="110000"/>
                </a:lnSpc>
                <a:defRPr/>
              </a:pPr>
              <a:r>
                <a:rPr lang="en-US" altLang="en-US" sz="1700" b="1" i="0" dirty="0">
                  <a:solidFill>
                    <a:srgbClr val="FFC000"/>
                  </a:solidFill>
                  <a:latin typeface="+mj-lt"/>
                  <a:cs typeface="Tahoma" pitchFamily="34" charset="0"/>
                </a:rPr>
                <a:t>Cipher</a:t>
              </a:r>
            </a:p>
          </p:txBody>
        </p:sp>
        <p:sp>
          <p:nvSpPr>
            <p:cNvPr id="39" name="TextBox 38"/>
            <p:cNvSpPr txBox="1"/>
            <p:nvPr/>
          </p:nvSpPr>
          <p:spPr bwMode="auto">
            <a:xfrm>
              <a:off x="672465" y="813816"/>
              <a:ext cx="914400" cy="274320"/>
            </a:xfrm>
            <a:prstGeom prst="rect">
              <a:avLst/>
            </a:prstGeom>
            <a:noFill/>
          </p:spPr>
          <p:txBody>
            <a:bodyPr wrap="square" tIns="91440" bIns="91440" anchor="ctr">
              <a:spAutoFit/>
            </a:bodyPr>
            <a:lstStyle/>
            <a:p>
              <a:pPr algn="ctr">
                <a:lnSpc>
                  <a:spcPct val="110000"/>
                </a:lnSpc>
                <a:defRPr/>
              </a:pPr>
              <a:r>
                <a:rPr lang="en-US" altLang="en-US" sz="1700" b="1" i="0" dirty="0">
                  <a:solidFill>
                    <a:srgbClr val="FFC000"/>
                  </a:solidFill>
                  <a:latin typeface="+mj-lt"/>
                  <a:cs typeface="Tahoma" pitchFamily="34" charset="0"/>
                </a:rPr>
                <a:t>Year</a:t>
              </a:r>
            </a:p>
          </p:txBody>
        </p:sp>
        <p:sp>
          <p:nvSpPr>
            <p:cNvPr id="12" name="TextBox 11"/>
            <p:cNvSpPr txBox="1"/>
            <p:nvPr/>
          </p:nvSpPr>
          <p:spPr bwMode="auto">
            <a:xfrm>
              <a:off x="1660017" y="1039927"/>
              <a:ext cx="2971800" cy="6424066"/>
            </a:xfrm>
            <a:prstGeom prst="rect">
              <a:avLst/>
            </a:prstGeom>
            <a:noFill/>
          </p:spPr>
          <p:txBody>
            <a:bodyPr wrap="square" lIns="91440" rIns="0" anchor="ctr">
              <a:spAutoFit/>
            </a:bodyPr>
            <a:lstStyle/>
            <a:p>
              <a:pPr>
                <a:lnSpc>
                  <a:spcPct val="127000"/>
                </a:lnSpc>
                <a:spcBef>
                  <a:spcPts val="0"/>
                </a:spcBef>
                <a:defRPr/>
              </a:pPr>
              <a:r>
                <a:rPr lang="en-US" altLang="en-US" b="1" dirty="0" err="1">
                  <a:latin typeface="+mj-lt"/>
                  <a:cs typeface="Tahoma" pitchFamily="34" charset="0"/>
                </a:rPr>
                <a:t>Monoalphabetic</a:t>
              </a:r>
              <a:endParaRPr lang="en-US" altLang="en-US" b="1" dirty="0">
                <a:latin typeface="+mj-lt"/>
                <a:cs typeface="Tahoma" pitchFamily="34" charset="0"/>
              </a:endParaRPr>
            </a:p>
            <a:p>
              <a:pPr>
                <a:lnSpc>
                  <a:spcPct val="127000"/>
                </a:lnSpc>
                <a:spcBef>
                  <a:spcPts val="0"/>
                </a:spcBef>
                <a:defRPr/>
              </a:pPr>
              <a:r>
                <a:rPr lang="en-US" altLang="en-US" b="1" dirty="0">
                  <a:latin typeface="+mj-lt"/>
                  <a:cs typeface="Tahoma" pitchFamily="34" charset="0"/>
                </a:rPr>
                <a:t>Caesar</a:t>
              </a:r>
              <a:endParaRPr lang="en-US" altLang="en-US" b="1" i="0" dirty="0">
                <a:latin typeface="+mj-lt"/>
                <a:cs typeface="Tahoma" pitchFamily="34" charset="0"/>
              </a:endParaRPr>
            </a:p>
            <a:p>
              <a:pPr>
                <a:lnSpc>
                  <a:spcPct val="127000"/>
                </a:lnSpc>
                <a:spcBef>
                  <a:spcPts val="0"/>
                </a:spcBef>
                <a:defRPr/>
              </a:pPr>
              <a:r>
                <a:rPr lang="en-US" altLang="en-US" b="1" i="0" dirty="0" err="1">
                  <a:latin typeface="+mj-lt"/>
                  <a:cs typeface="Tahoma" pitchFamily="34" charset="0"/>
                </a:rPr>
                <a:t>Vigen</a:t>
              </a:r>
              <a:r>
                <a:rPr lang="en-US" b="1" i="0" dirty="0" err="1">
                  <a:latin typeface="+mj-lt"/>
                  <a:cs typeface="+mn-cs"/>
                </a:rPr>
                <a:t>è</a:t>
              </a:r>
              <a:r>
                <a:rPr lang="en-US" altLang="en-US" b="1" i="0" dirty="0" err="1">
                  <a:latin typeface="+mj-lt"/>
                  <a:cs typeface="Tahoma" pitchFamily="34" charset="0"/>
                </a:rPr>
                <a:t>re</a:t>
              </a:r>
              <a:r>
                <a:rPr lang="en-US" altLang="en-US" b="1" i="0" dirty="0">
                  <a:latin typeface="+mj-lt"/>
                  <a:cs typeface="Tahoma" pitchFamily="34" charset="0"/>
                </a:rPr>
                <a:t> (</a:t>
              </a:r>
              <a:r>
                <a:rPr lang="en-US" altLang="en-US" b="1" dirty="0">
                  <a:latin typeface="+mj-lt"/>
                  <a:cs typeface="Tahoma" pitchFamily="34" charset="0"/>
                </a:rPr>
                <a:t>repeating</a:t>
              </a:r>
              <a:r>
                <a:rPr lang="en-US" altLang="en-US" b="1" i="0" dirty="0">
                  <a:latin typeface="+mj-lt"/>
                  <a:cs typeface="Tahoma" pitchFamily="34" charset="0"/>
                </a:rPr>
                <a:t> key)</a:t>
              </a:r>
            </a:p>
            <a:p>
              <a:pPr>
                <a:lnSpc>
                  <a:spcPct val="127000"/>
                </a:lnSpc>
                <a:spcBef>
                  <a:spcPts val="0"/>
                </a:spcBef>
                <a:defRPr/>
              </a:pPr>
              <a:r>
                <a:rPr lang="en-US" altLang="en-US" b="1" dirty="0" err="1">
                  <a:latin typeface="+mj-lt"/>
                  <a:cs typeface="Tahoma" pitchFamily="34" charset="0"/>
                </a:rPr>
                <a:t>Vigen</a:t>
              </a:r>
              <a:r>
                <a:rPr lang="en-US" b="1" dirty="0" err="1">
                  <a:latin typeface="+mj-lt"/>
                </a:rPr>
                <a:t>è</a:t>
              </a:r>
              <a:r>
                <a:rPr lang="en-US" altLang="en-US" b="1" dirty="0" err="1">
                  <a:latin typeface="+mj-lt"/>
                  <a:cs typeface="Tahoma" pitchFamily="34" charset="0"/>
                </a:rPr>
                <a:t>re</a:t>
              </a:r>
              <a:r>
                <a:rPr lang="en-US" altLang="en-US" b="1" dirty="0">
                  <a:latin typeface="+mj-lt"/>
                  <a:cs typeface="Tahoma" pitchFamily="34" charset="0"/>
                </a:rPr>
                <a:t> (</a:t>
              </a:r>
              <a:r>
                <a:rPr lang="en-US" altLang="en-US" b="1" dirty="0" err="1">
                  <a:latin typeface="+mj-lt"/>
                  <a:cs typeface="Tahoma" pitchFamily="34" charset="0"/>
                </a:rPr>
                <a:t>autokey</a:t>
              </a:r>
              <a:r>
                <a:rPr lang="en-US" altLang="en-US" b="1" dirty="0">
                  <a:latin typeface="+mj-lt"/>
                  <a:cs typeface="Tahoma" pitchFamily="34" charset="0"/>
                </a:rPr>
                <a:t>)</a:t>
              </a:r>
              <a:endParaRPr lang="en-US" altLang="en-US" b="1" i="0" dirty="0">
                <a:latin typeface="+mj-lt"/>
                <a:cs typeface="Tahoma" pitchFamily="34" charset="0"/>
              </a:endParaRPr>
            </a:p>
            <a:p>
              <a:pPr>
                <a:lnSpc>
                  <a:spcPct val="127000"/>
                </a:lnSpc>
                <a:spcBef>
                  <a:spcPts val="0"/>
                </a:spcBef>
                <a:defRPr/>
              </a:pPr>
              <a:r>
                <a:rPr lang="en-US" altLang="en-US" b="1" i="0" dirty="0" err="1">
                  <a:latin typeface="+mj-lt"/>
                  <a:cs typeface="Tahoma" pitchFamily="34" charset="0"/>
                </a:rPr>
                <a:t>Playfair</a:t>
              </a:r>
              <a:endParaRPr lang="en-US" altLang="en-US" b="1" i="0" dirty="0">
                <a:latin typeface="+mj-lt"/>
                <a:cs typeface="Tahoma" pitchFamily="34" charset="0"/>
              </a:endParaRPr>
            </a:p>
            <a:p>
              <a:pPr>
                <a:lnSpc>
                  <a:spcPct val="127000"/>
                </a:lnSpc>
                <a:spcBef>
                  <a:spcPts val="0"/>
                </a:spcBef>
                <a:defRPr/>
              </a:pPr>
              <a:r>
                <a:rPr lang="en-US" altLang="en-US" b="1" i="0" dirty="0">
                  <a:latin typeface="+mj-lt"/>
                  <a:cs typeface="Tahoma" pitchFamily="34" charset="0"/>
                </a:rPr>
                <a:t>Wheatstone Cryptograph  </a:t>
              </a:r>
            </a:p>
            <a:p>
              <a:pPr eaLnBrk="0" hangingPunct="0">
                <a:lnSpc>
                  <a:spcPct val="127000"/>
                </a:lnSpc>
                <a:spcBef>
                  <a:spcPts val="0"/>
                </a:spcBef>
                <a:defRPr/>
              </a:pPr>
              <a:r>
                <a:rPr lang="en-US" altLang="en-US" b="1" dirty="0" err="1">
                  <a:latin typeface="+mj-lt"/>
                  <a:cs typeface="Tahoma" pitchFamily="34" charset="0"/>
                </a:rPr>
                <a:t>Lugagne</a:t>
              </a:r>
              <a:r>
                <a:rPr lang="en-US" altLang="en-US" b="1" dirty="0">
                  <a:latin typeface="+mj-lt"/>
                  <a:cs typeface="Tahoma" pitchFamily="34" charset="0"/>
                </a:rPr>
                <a:t> </a:t>
              </a:r>
              <a:r>
                <a:rPr lang="en-US" b="1" dirty="0" err="1">
                  <a:latin typeface="+mj-lt"/>
                </a:rPr>
                <a:t>Transpositeur</a:t>
              </a:r>
              <a:endParaRPr lang="en-US" b="1" dirty="0">
                <a:latin typeface="+mj-lt"/>
              </a:endParaRPr>
            </a:p>
            <a:p>
              <a:pPr eaLnBrk="0" hangingPunct="0">
                <a:lnSpc>
                  <a:spcPct val="127000"/>
                </a:lnSpc>
                <a:spcBef>
                  <a:spcPts val="0"/>
                </a:spcBef>
                <a:defRPr/>
              </a:pPr>
              <a:r>
                <a:rPr lang="en-US" altLang="en-US" b="1" dirty="0">
                  <a:latin typeface="+mj-lt"/>
                  <a:cs typeface="Tahoma" pitchFamily="34" charset="0"/>
                </a:rPr>
                <a:t>M-94 Cylinder Cipher</a:t>
              </a:r>
            </a:p>
            <a:p>
              <a:pPr eaLnBrk="0" hangingPunct="0">
                <a:lnSpc>
                  <a:spcPct val="127000"/>
                </a:lnSpc>
                <a:spcBef>
                  <a:spcPts val="0"/>
                </a:spcBef>
                <a:defRPr/>
              </a:pPr>
              <a:r>
                <a:rPr lang="en-US" altLang="en-US" b="1" dirty="0">
                  <a:latin typeface="+mj-lt"/>
                  <a:cs typeface="Tahoma" pitchFamily="34" charset="0"/>
                </a:rPr>
                <a:t>M-138A Strip Cipher</a:t>
              </a:r>
            </a:p>
            <a:p>
              <a:pPr eaLnBrk="0" hangingPunct="0">
                <a:lnSpc>
                  <a:spcPct val="127000"/>
                </a:lnSpc>
                <a:spcBef>
                  <a:spcPts val="0"/>
                </a:spcBef>
                <a:defRPr/>
              </a:pPr>
              <a:r>
                <a:rPr lang="en-US" altLang="en-US" b="1" dirty="0">
                  <a:latin typeface="+mj-lt"/>
                  <a:cs typeface="Tahoma" pitchFamily="34" charset="0"/>
                </a:rPr>
                <a:t>ADFGX / ADFGVX</a:t>
              </a:r>
            </a:p>
            <a:p>
              <a:pPr eaLnBrk="0" hangingPunct="0">
                <a:lnSpc>
                  <a:spcPct val="127000"/>
                </a:lnSpc>
                <a:spcBef>
                  <a:spcPts val="0"/>
                </a:spcBef>
                <a:defRPr/>
              </a:pPr>
              <a:r>
                <a:rPr lang="en-US" altLang="en-US" b="1" dirty="0" err="1">
                  <a:latin typeface="+mj-lt"/>
                  <a:cs typeface="Tahoma" pitchFamily="34" charset="0"/>
                </a:rPr>
                <a:t>Hebern</a:t>
              </a:r>
              <a:r>
                <a:rPr lang="en-US" altLang="en-US" b="1" dirty="0">
                  <a:latin typeface="+mj-lt"/>
                  <a:cs typeface="Tahoma" pitchFamily="34" charset="0"/>
                </a:rPr>
                <a:t> 5-Rotor</a:t>
              </a:r>
            </a:p>
            <a:p>
              <a:pPr>
                <a:lnSpc>
                  <a:spcPct val="127000"/>
                </a:lnSpc>
                <a:spcBef>
                  <a:spcPts val="0"/>
                </a:spcBef>
                <a:defRPr/>
              </a:pPr>
              <a:r>
                <a:rPr lang="en-US" altLang="en-US" b="1" dirty="0" err="1">
                  <a:latin typeface="+mj-lt"/>
                  <a:cs typeface="Tahoma" pitchFamily="34" charset="0"/>
                </a:rPr>
                <a:t>Kryha</a:t>
              </a:r>
              <a:r>
                <a:rPr lang="en-US" altLang="en-US" b="1" dirty="0">
                  <a:latin typeface="+mj-lt"/>
                  <a:cs typeface="Tahoma" pitchFamily="34" charset="0"/>
                </a:rPr>
                <a:t> </a:t>
              </a:r>
            </a:p>
            <a:p>
              <a:pPr>
                <a:lnSpc>
                  <a:spcPct val="127000"/>
                </a:lnSpc>
                <a:spcBef>
                  <a:spcPts val="0"/>
                </a:spcBef>
                <a:defRPr/>
              </a:pPr>
              <a:r>
                <a:rPr lang="en-US" altLang="en-US" b="1" dirty="0">
                  <a:latin typeface="+mj-lt"/>
                  <a:cs typeface="Tahoma" pitchFamily="34" charset="0"/>
                </a:rPr>
                <a:t>Enigma Swiss K</a:t>
              </a:r>
            </a:p>
            <a:p>
              <a:pPr>
                <a:lnSpc>
                  <a:spcPct val="127000"/>
                </a:lnSpc>
                <a:spcBef>
                  <a:spcPts val="0"/>
                </a:spcBef>
                <a:defRPr/>
              </a:pPr>
              <a:r>
                <a:rPr lang="en-US" altLang="en-US" b="1" dirty="0" err="1">
                  <a:latin typeface="+mj-lt"/>
                  <a:cs typeface="Tahoma" pitchFamily="34" charset="0"/>
                </a:rPr>
                <a:t>Lugagne</a:t>
              </a:r>
              <a:r>
                <a:rPr lang="en-US" altLang="en-US" b="1" dirty="0">
                  <a:latin typeface="+mj-lt"/>
                  <a:cs typeface="Tahoma" pitchFamily="34" charset="0"/>
                </a:rPr>
                <a:t> Le Sphinx </a:t>
              </a:r>
            </a:p>
            <a:p>
              <a:pPr>
                <a:lnSpc>
                  <a:spcPct val="127000"/>
                </a:lnSpc>
                <a:spcBef>
                  <a:spcPts val="0"/>
                </a:spcBef>
                <a:defRPr/>
              </a:pPr>
              <a:r>
                <a:rPr lang="en-US" altLang="en-US" b="1" dirty="0" err="1">
                  <a:latin typeface="+mj-lt"/>
                  <a:cs typeface="Tahoma" pitchFamily="34" charset="0"/>
                </a:rPr>
                <a:t>Abwehr</a:t>
              </a:r>
              <a:r>
                <a:rPr lang="en-US" altLang="en-US" b="1" dirty="0">
                  <a:latin typeface="+mj-lt"/>
                  <a:cs typeface="Tahoma" pitchFamily="34" charset="0"/>
                </a:rPr>
                <a:t> Enigma G</a:t>
              </a:r>
            </a:p>
            <a:p>
              <a:pPr>
                <a:lnSpc>
                  <a:spcPct val="127000"/>
                </a:lnSpc>
                <a:spcBef>
                  <a:spcPts val="0"/>
                </a:spcBef>
                <a:defRPr/>
              </a:pPr>
              <a:r>
                <a:rPr lang="en-US" altLang="en-US" b="1" dirty="0">
                  <a:latin typeface="+mj-lt"/>
                  <a:cs typeface="Tahoma" pitchFamily="34" charset="0"/>
                </a:rPr>
                <a:t>Enigma I</a:t>
              </a:r>
            </a:p>
            <a:p>
              <a:pPr>
                <a:lnSpc>
                  <a:spcPct val="127000"/>
                </a:lnSpc>
                <a:spcBef>
                  <a:spcPts val="0"/>
                </a:spcBef>
                <a:defRPr/>
              </a:pPr>
              <a:r>
                <a:rPr lang="en-US" altLang="en-US" b="1" dirty="0">
                  <a:latin typeface="+mj-lt"/>
                  <a:cs typeface="Tahoma" pitchFamily="34" charset="0"/>
                </a:rPr>
                <a:t>SIGABA</a:t>
              </a:r>
            </a:p>
            <a:p>
              <a:pPr>
                <a:lnSpc>
                  <a:spcPct val="127000"/>
                </a:lnSpc>
                <a:spcBef>
                  <a:spcPts val="0"/>
                </a:spcBef>
                <a:defRPr/>
              </a:pPr>
              <a:r>
                <a:rPr lang="en-US" altLang="en-US" b="1" dirty="0">
                  <a:latin typeface="+mj-lt"/>
                  <a:cs typeface="Tahoma" pitchFamily="34" charset="0"/>
                </a:rPr>
                <a:t>Japanese Purple</a:t>
              </a:r>
            </a:p>
          </p:txBody>
        </p:sp>
        <p:sp>
          <p:nvSpPr>
            <p:cNvPr id="37" name="TextBox 36"/>
            <p:cNvSpPr txBox="1"/>
            <p:nvPr/>
          </p:nvSpPr>
          <p:spPr bwMode="auto">
            <a:xfrm>
              <a:off x="663321" y="1143000"/>
              <a:ext cx="936154" cy="6217920"/>
            </a:xfrm>
            <a:prstGeom prst="rect">
              <a:avLst/>
            </a:prstGeom>
            <a:noFill/>
          </p:spPr>
          <p:txBody>
            <a:bodyPr wrap="none" lIns="0" rIns="0" anchor="ctr">
              <a:spAutoFit/>
            </a:bodyPr>
            <a:lstStyle/>
            <a:p>
              <a:pPr algn="ctr">
                <a:lnSpc>
                  <a:spcPct val="127000"/>
                </a:lnSpc>
                <a:defRPr/>
              </a:pPr>
              <a:r>
                <a:rPr lang="en-US" altLang="en-US" b="1" dirty="0">
                  <a:latin typeface="+mj-lt"/>
                  <a:cs typeface="Tahoma" pitchFamily="34" charset="0"/>
                </a:rPr>
                <a:t>6</a:t>
              </a:r>
              <a:r>
                <a:rPr lang="en-US" altLang="en-US" b="1" i="0" dirty="0">
                  <a:latin typeface="+mj-lt"/>
                  <a:cs typeface="Tahoma" pitchFamily="34" charset="0"/>
                </a:rPr>
                <a:t>00 BCE</a:t>
              </a:r>
            </a:p>
            <a:p>
              <a:pPr algn="ctr">
                <a:lnSpc>
                  <a:spcPct val="127000"/>
                </a:lnSpc>
                <a:defRPr/>
              </a:pPr>
              <a:r>
                <a:rPr lang="en-US" altLang="en-US" b="1" dirty="0">
                  <a:latin typeface="+mj-lt"/>
                  <a:cs typeface="Tahoma" pitchFamily="34" charset="0"/>
                </a:rPr>
                <a:t>50 BCE</a:t>
              </a:r>
            </a:p>
            <a:p>
              <a:pPr algn="ctr">
                <a:lnSpc>
                  <a:spcPct val="127000"/>
                </a:lnSpc>
                <a:defRPr/>
              </a:pPr>
              <a:r>
                <a:rPr lang="en-US" altLang="en-US" b="1" i="0" dirty="0">
                  <a:latin typeface="+mj-lt"/>
                  <a:cs typeface="Tahoma" pitchFamily="34" charset="0"/>
                </a:rPr>
                <a:t>1466</a:t>
              </a:r>
            </a:p>
            <a:p>
              <a:pPr algn="ctr">
                <a:lnSpc>
                  <a:spcPct val="127000"/>
                </a:lnSpc>
                <a:defRPr/>
              </a:pPr>
              <a:r>
                <a:rPr lang="en-US" altLang="en-US" b="1" dirty="0">
                  <a:latin typeface="+mj-lt"/>
                  <a:cs typeface="Tahoma" pitchFamily="34" charset="0"/>
                </a:rPr>
                <a:t>1586</a:t>
              </a:r>
            </a:p>
            <a:p>
              <a:pPr algn="ctr">
                <a:lnSpc>
                  <a:spcPct val="127000"/>
                </a:lnSpc>
                <a:defRPr/>
              </a:pPr>
              <a:r>
                <a:rPr lang="en-US" altLang="en-US" b="1" i="0" dirty="0">
                  <a:latin typeface="+mj-lt"/>
                  <a:cs typeface="Tahoma" pitchFamily="34" charset="0"/>
                </a:rPr>
                <a:t>1854</a:t>
              </a:r>
            </a:p>
            <a:p>
              <a:pPr algn="ctr">
                <a:lnSpc>
                  <a:spcPct val="127000"/>
                </a:lnSpc>
                <a:defRPr/>
              </a:pPr>
              <a:r>
                <a:rPr lang="en-US" altLang="en-US" b="1" dirty="0">
                  <a:latin typeface="+mj-lt"/>
                  <a:cs typeface="Tahoma" pitchFamily="34" charset="0"/>
                </a:rPr>
                <a:t>  1860s</a:t>
              </a:r>
              <a:endParaRPr lang="en-US" altLang="en-US" b="1" i="0" dirty="0">
                <a:latin typeface="+mj-lt"/>
                <a:cs typeface="Tahoma" pitchFamily="34" charset="0"/>
              </a:endParaRPr>
            </a:p>
            <a:p>
              <a:pPr algn="ctr">
                <a:lnSpc>
                  <a:spcPct val="127000"/>
                </a:lnSpc>
                <a:defRPr/>
              </a:pPr>
              <a:r>
                <a:rPr lang="en-US" altLang="en-US" b="1" dirty="0">
                  <a:latin typeface="+mj-lt"/>
                  <a:cs typeface="Tahoma" pitchFamily="34" charset="0"/>
                </a:rPr>
                <a:t>1912</a:t>
              </a:r>
            </a:p>
            <a:p>
              <a:pPr algn="ctr">
                <a:lnSpc>
                  <a:spcPct val="127000"/>
                </a:lnSpc>
                <a:defRPr/>
              </a:pPr>
              <a:r>
                <a:rPr lang="en-US" altLang="en-US" b="1" dirty="0">
                  <a:latin typeface="+mj-lt"/>
                  <a:cs typeface="Tahoma" pitchFamily="34" charset="0"/>
                </a:rPr>
                <a:t>1912</a:t>
              </a:r>
            </a:p>
            <a:p>
              <a:pPr algn="ctr">
                <a:lnSpc>
                  <a:spcPct val="127000"/>
                </a:lnSpc>
                <a:defRPr/>
              </a:pPr>
              <a:r>
                <a:rPr lang="en-US" altLang="en-US" b="1" i="0" dirty="0">
                  <a:latin typeface="+mj-lt"/>
                  <a:cs typeface="Tahoma" pitchFamily="34" charset="0"/>
                </a:rPr>
                <a:t>1916</a:t>
              </a:r>
            </a:p>
            <a:p>
              <a:pPr algn="ctr">
                <a:lnSpc>
                  <a:spcPct val="127000"/>
                </a:lnSpc>
                <a:defRPr/>
              </a:pPr>
              <a:r>
                <a:rPr lang="en-US" altLang="en-US" b="1" dirty="0">
                  <a:latin typeface="+mj-lt"/>
                  <a:cs typeface="Tahoma" pitchFamily="34" charset="0"/>
                </a:rPr>
                <a:t>1918</a:t>
              </a:r>
              <a:endParaRPr lang="en-US" altLang="en-US" b="1" i="0" dirty="0">
                <a:latin typeface="+mj-lt"/>
                <a:cs typeface="Tahoma" pitchFamily="34" charset="0"/>
              </a:endParaRPr>
            </a:p>
            <a:p>
              <a:pPr algn="ctr">
                <a:lnSpc>
                  <a:spcPct val="127000"/>
                </a:lnSpc>
                <a:defRPr/>
              </a:pPr>
              <a:r>
                <a:rPr lang="en-US" altLang="en-US" b="1" dirty="0">
                  <a:latin typeface="+mj-lt"/>
                  <a:cs typeface="Tahoma" pitchFamily="34" charset="0"/>
                </a:rPr>
                <a:t>1922</a:t>
              </a:r>
            </a:p>
            <a:p>
              <a:pPr algn="ctr">
                <a:lnSpc>
                  <a:spcPct val="127000"/>
                </a:lnSpc>
                <a:defRPr/>
              </a:pPr>
              <a:r>
                <a:rPr lang="en-US" altLang="en-US" b="1" i="0" dirty="0">
                  <a:latin typeface="+mj-lt"/>
                  <a:cs typeface="Tahoma" pitchFamily="34" charset="0"/>
                </a:rPr>
                <a:t>1924</a:t>
              </a:r>
            </a:p>
            <a:p>
              <a:pPr algn="ctr">
                <a:lnSpc>
                  <a:spcPct val="127000"/>
                </a:lnSpc>
                <a:defRPr/>
              </a:pPr>
              <a:r>
                <a:rPr lang="en-US" altLang="en-US" b="1" dirty="0">
                  <a:latin typeface="+mj-lt"/>
                  <a:cs typeface="Tahoma" pitchFamily="34" charset="0"/>
                </a:rPr>
                <a:t>1926</a:t>
              </a:r>
            </a:p>
            <a:p>
              <a:pPr algn="ctr">
                <a:lnSpc>
                  <a:spcPct val="127000"/>
                </a:lnSpc>
                <a:defRPr/>
              </a:pPr>
              <a:r>
                <a:rPr lang="en-US" altLang="en-US" b="1" i="0" dirty="0">
                  <a:latin typeface="+mj-lt"/>
                  <a:cs typeface="Tahoma" pitchFamily="34" charset="0"/>
                </a:rPr>
                <a:t>1930</a:t>
              </a:r>
            </a:p>
            <a:p>
              <a:pPr algn="ctr">
                <a:lnSpc>
                  <a:spcPct val="127000"/>
                </a:lnSpc>
                <a:defRPr/>
              </a:pPr>
              <a:r>
                <a:rPr lang="en-US" altLang="en-US" b="1" dirty="0">
                  <a:latin typeface="+mj-lt"/>
                  <a:cs typeface="Tahoma" pitchFamily="34" charset="0"/>
                </a:rPr>
                <a:t>1931</a:t>
              </a:r>
              <a:endParaRPr lang="en-US" altLang="en-US" b="1" i="0" dirty="0">
                <a:latin typeface="+mj-lt"/>
                <a:cs typeface="Tahoma" pitchFamily="34" charset="0"/>
              </a:endParaRPr>
            </a:p>
            <a:p>
              <a:pPr algn="ctr">
                <a:lnSpc>
                  <a:spcPct val="127000"/>
                </a:lnSpc>
                <a:defRPr/>
              </a:pPr>
              <a:r>
                <a:rPr lang="en-US" altLang="en-US" b="1" dirty="0">
                  <a:latin typeface="+mj-lt"/>
                  <a:cs typeface="Tahoma" pitchFamily="34" charset="0"/>
                </a:rPr>
                <a:t>1932</a:t>
              </a:r>
            </a:p>
            <a:p>
              <a:pPr algn="ctr">
                <a:lnSpc>
                  <a:spcPct val="127000"/>
                </a:lnSpc>
                <a:defRPr/>
              </a:pPr>
              <a:r>
                <a:rPr lang="en-US" altLang="en-US" b="1" dirty="0">
                  <a:latin typeface="+mj-lt"/>
                  <a:cs typeface="Tahoma" pitchFamily="34" charset="0"/>
                </a:rPr>
                <a:t>1937</a:t>
              </a:r>
            </a:p>
            <a:p>
              <a:pPr algn="ctr">
                <a:lnSpc>
                  <a:spcPct val="127000"/>
                </a:lnSpc>
                <a:defRPr/>
              </a:pPr>
              <a:r>
                <a:rPr lang="en-US" altLang="en-US" b="1" dirty="0">
                  <a:latin typeface="+mj-lt"/>
                  <a:cs typeface="Tahoma" pitchFamily="34" charset="0"/>
                </a:rPr>
                <a:t>1939</a:t>
              </a:r>
            </a:p>
          </p:txBody>
        </p:sp>
        <p:cxnSp>
          <p:nvCxnSpPr>
            <p:cNvPr id="40" name="Straight Connector 29"/>
            <p:cNvCxnSpPr>
              <a:cxnSpLocks noChangeShapeType="1"/>
            </p:cNvCxnSpPr>
            <p:nvPr/>
          </p:nvCxnSpPr>
          <p:spPr bwMode="auto">
            <a:xfrm rot="5400000">
              <a:off x="-1659255" y="4078224"/>
              <a:ext cx="6620256"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bwMode="auto">
            <a:xfrm>
              <a:off x="6312408" y="813816"/>
              <a:ext cx="2910840" cy="274320"/>
            </a:xfrm>
            <a:prstGeom prst="rect">
              <a:avLst/>
            </a:prstGeom>
            <a:noFill/>
          </p:spPr>
          <p:txBody>
            <a:bodyPr wrap="square" tIns="91440" bIns="91440" anchor="ctr">
              <a:spAutoFit/>
            </a:bodyPr>
            <a:lstStyle/>
            <a:p>
              <a:pPr algn="ctr">
                <a:lnSpc>
                  <a:spcPct val="110000"/>
                </a:lnSpc>
                <a:defRPr/>
              </a:pPr>
              <a:r>
                <a:rPr lang="en-US" altLang="en-US" sz="1700" b="1" i="0" dirty="0">
                  <a:solidFill>
                    <a:srgbClr val="FFC000"/>
                  </a:solidFill>
                  <a:latin typeface="+mj-lt"/>
                  <a:cs typeface="Tahoma" pitchFamily="34" charset="0"/>
                </a:rPr>
                <a:t>Cipher</a:t>
              </a:r>
            </a:p>
          </p:txBody>
        </p:sp>
        <p:sp>
          <p:nvSpPr>
            <p:cNvPr id="32" name="TextBox 31"/>
            <p:cNvSpPr txBox="1"/>
            <p:nvPr/>
          </p:nvSpPr>
          <p:spPr bwMode="auto">
            <a:xfrm>
              <a:off x="5398008" y="813816"/>
              <a:ext cx="681761" cy="274320"/>
            </a:xfrm>
            <a:prstGeom prst="rect">
              <a:avLst/>
            </a:prstGeom>
            <a:noFill/>
          </p:spPr>
          <p:txBody>
            <a:bodyPr wrap="square" tIns="91440" bIns="91440" anchor="ctr">
              <a:spAutoFit/>
            </a:bodyPr>
            <a:lstStyle/>
            <a:p>
              <a:pPr algn="ctr">
                <a:lnSpc>
                  <a:spcPct val="110000"/>
                </a:lnSpc>
                <a:defRPr/>
              </a:pPr>
              <a:r>
                <a:rPr lang="en-US" altLang="en-US" sz="1700" b="1" i="0" dirty="0">
                  <a:solidFill>
                    <a:srgbClr val="FFC000"/>
                  </a:solidFill>
                  <a:latin typeface="+mj-lt"/>
                  <a:cs typeface="Tahoma" pitchFamily="34" charset="0"/>
                </a:rPr>
                <a:t>Year</a:t>
              </a:r>
            </a:p>
          </p:txBody>
        </p:sp>
        <p:sp>
          <p:nvSpPr>
            <p:cNvPr id="29" name="TextBox 28"/>
            <p:cNvSpPr txBox="1"/>
            <p:nvPr/>
          </p:nvSpPr>
          <p:spPr bwMode="auto">
            <a:xfrm>
              <a:off x="6184392" y="1039927"/>
              <a:ext cx="3063240" cy="6424066"/>
            </a:xfrm>
            <a:prstGeom prst="rect">
              <a:avLst/>
            </a:prstGeom>
            <a:noFill/>
          </p:spPr>
          <p:txBody>
            <a:bodyPr wrap="square" rIns="0" anchor="ctr">
              <a:spAutoFit/>
            </a:bodyPr>
            <a:lstStyle/>
            <a:p>
              <a:pPr>
                <a:lnSpc>
                  <a:spcPct val="127000"/>
                </a:lnSpc>
                <a:spcBef>
                  <a:spcPts val="0"/>
                </a:spcBef>
                <a:defRPr/>
              </a:pPr>
              <a:r>
                <a:rPr lang="en-US" altLang="en-US" b="1" dirty="0">
                  <a:latin typeface="+mj-lt"/>
                  <a:cs typeface="Tahoma" pitchFamily="34" charset="0"/>
                </a:rPr>
                <a:t>Japanese JN-25 Codebook</a:t>
              </a:r>
            </a:p>
            <a:p>
              <a:pPr>
                <a:lnSpc>
                  <a:spcPct val="127000"/>
                </a:lnSpc>
                <a:defRPr/>
              </a:pPr>
              <a:r>
                <a:rPr lang="en-US" altLang="en-US" b="1" dirty="0">
                  <a:latin typeface="+mj-lt"/>
                  <a:cs typeface="Tahoma" pitchFamily="34" charset="0"/>
                </a:rPr>
                <a:t>Lorenz SZ-40/42</a:t>
              </a:r>
            </a:p>
            <a:p>
              <a:pPr>
                <a:lnSpc>
                  <a:spcPct val="127000"/>
                </a:lnSpc>
                <a:defRPr/>
              </a:pPr>
              <a:r>
                <a:rPr lang="en-US" altLang="en-US" b="1" dirty="0">
                  <a:latin typeface="+mj-lt"/>
                  <a:cs typeface="Tahoma" pitchFamily="34" charset="0"/>
                </a:rPr>
                <a:t>SG-41 “Hitler Mill”</a:t>
              </a:r>
            </a:p>
            <a:p>
              <a:pPr>
                <a:lnSpc>
                  <a:spcPct val="127000"/>
                </a:lnSpc>
                <a:defRPr/>
              </a:pPr>
              <a:r>
                <a:rPr lang="en-US" altLang="en-US" b="1" dirty="0">
                  <a:latin typeface="+mj-lt"/>
                  <a:cs typeface="Tahoma" pitchFamily="34" charset="0"/>
                </a:rPr>
                <a:t>M-209 Pin &amp; Lug </a:t>
              </a:r>
            </a:p>
            <a:p>
              <a:pPr>
                <a:lnSpc>
                  <a:spcPct val="127000"/>
                </a:lnSpc>
                <a:defRPr/>
              </a:pPr>
              <a:r>
                <a:rPr lang="en-US" altLang="en-US" b="1" dirty="0">
                  <a:latin typeface="+mj-lt"/>
                  <a:cs typeface="Tahoma" pitchFamily="34" charset="0"/>
                </a:rPr>
                <a:t>Enigma M4</a:t>
              </a:r>
            </a:p>
            <a:p>
              <a:pPr>
                <a:lnSpc>
                  <a:spcPct val="127000"/>
                </a:lnSpc>
                <a:defRPr/>
              </a:pPr>
              <a:r>
                <a:rPr lang="en-US" altLang="en-US" b="1" dirty="0">
                  <a:latin typeface="+mj-lt"/>
                  <a:cs typeface="Tahoma" pitchFamily="34" charset="0"/>
                </a:rPr>
                <a:t>T-52d </a:t>
              </a:r>
              <a:r>
                <a:rPr lang="en-US" b="1" dirty="0" err="1">
                  <a:latin typeface="+mj-lt"/>
                </a:rPr>
                <a:t>Geheimschreiber</a:t>
              </a:r>
              <a:endParaRPr lang="en-US" b="1" dirty="0">
                <a:latin typeface="+mj-lt"/>
              </a:endParaRPr>
            </a:p>
            <a:p>
              <a:pPr>
                <a:lnSpc>
                  <a:spcPct val="127000"/>
                </a:lnSpc>
                <a:defRPr/>
              </a:pPr>
              <a:r>
                <a:rPr lang="en-US" altLang="en-US" b="1" dirty="0" err="1">
                  <a:latin typeface="+mj-lt"/>
                  <a:cs typeface="Tahoma" pitchFamily="34" charset="0"/>
                </a:rPr>
                <a:t>Typex</a:t>
              </a:r>
              <a:r>
                <a:rPr lang="en-US" altLang="en-US" b="1" dirty="0">
                  <a:latin typeface="+mj-lt"/>
                  <a:cs typeface="Tahoma" pitchFamily="34" charset="0"/>
                </a:rPr>
                <a:t> Mark 22</a:t>
              </a:r>
            </a:p>
            <a:p>
              <a:pPr eaLnBrk="0" hangingPunct="0">
                <a:lnSpc>
                  <a:spcPct val="127000"/>
                </a:lnSpc>
                <a:defRPr/>
              </a:pPr>
              <a:r>
                <a:rPr lang="en-US" altLang="en-US" b="1" dirty="0">
                  <a:latin typeface="+mj-lt"/>
                  <a:cs typeface="Tahoma" pitchFamily="34" charset="0"/>
                </a:rPr>
                <a:t>NEMA </a:t>
              </a:r>
            </a:p>
            <a:p>
              <a:pPr eaLnBrk="0" hangingPunct="0">
                <a:lnSpc>
                  <a:spcPct val="127000"/>
                </a:lnSpc>
                <a:defRPr/>
              </a:pPr>
              <a:r>
                <a:rPr lang="en-US" altLang="en-US" b="1" i="0" dirty="0" err="1">
                  <a:latin typeface="+mj-lt"/>
                  <a:cs typeface="Tahoma" pitchFamily="34" charset="0"/>
                </a:rPr>
                <a:t>Hagelin</a:t>
              </a:r>
              <a:r>
                <a:rPr lang="en-US" altLang="en-US" b="1" i="0" dirty="0">
                  <a:latin typeface="+mj-lt"/>
                  <a:cs typeface="Tahoma" pitchFamily="34" charset="0"/>
                </a:rPr>
                <a:t> C-52 / CX-52</a:t>
              </a:r>
            </a:p>
            <a:p>
              <a:pPr eaLnBrk="0" hangingPunct="0">
                <a:lnSpc>
                  <a:spcPct val="127000"/>
                </a:lnSpc>
                <a:defRPr/>
              </a:pPr>
              <a:r>
                <a:rPr lang="en-US" altLang="en-US" b="1" dirty="0">
                  <a:latin typeface="+mj-lt"/>
                  <a:cs typeface="Tahoma" pitchFamily="34" charset="0"/>
                </a:rPr>
                <a:t>KL-7 </a:t>
              </a:r>
            </a:p>
            <a:p>
              <a:pPr eaLnBrk="0" hangingPunct="0">
                <a:lnSpc>
                  <a:spcPct val="127000"/>
                </a:lnSpc>
                <a:defRPr/>
              </a:pPr>
              <a:r>
                <a:rPr lang="en-US" altLang="en-US" b="1" dirty="0" err="1">
                  <a:latin typeface="+mj-lt"/>
                  <a:cs typeface="Tahoma" pitchFamily="34" charset="0"/>
                </a:rPr>
                <a:t>Transvertex</a:t>
              </a:r>
              <a:r>
                <a:rPr lang="en-US" altLang="en-US" b="1" dirty="0">
                  <a:latin typeface="+mj-lt"/>
                  <a:cs typeface="Tahoma" pitchFamily="34" charset="0"/>
                </a:rPr>
                <a:t> HC-9</a:t>
              </a:r>
            </a:p>
            <a:p>
              <a:pPr eaLnBrk="0" hangingPunct="0">
                <a:lnSpc>
                  <a:spcPct val="127000"/>
                </a:lnSpc>
                <a:defRPr/>
              </a:pPr>
              <a:r>
                <a:rPr lang="en-US" altLang="en-US" b="1" dirty="0">
                  <a:latin typeface="+mj-lt"/>
                  <a:cs typeface="Tahoma" pitchFamily="34" charset="0"/>
                </a:rPr>
                <a:t>VIC Pencil &amp; Paper</a:t>
              </a:r>
            </a:p>
            <a:p>
              <a:pPr eaLnBrk="0" hangingPunct="0">
                <a:lnSpc>
                  <a:spcPct val="127000"/>
                </a:lnSpc>
                <a:defRPr/>
              </a:pPr>
              <a:r>
                <a:rPr lang="en-US" altLang="en-US" b="1" i="0" dirty="0" err="1">
                  <a:latin typeface="+mj-lt"/>
                  <a:cs typeface="Tahoma" pitchFamily="34" charset="0"/>
                </a:rPr>
                <a:t>Hagelin</a:t>
              </a:r>
              <a:r>
                <a:rPr lang="en-US" altLang="en-US" b="1" i="0" dirty="0">
                  <a:latin typeface="+mj-lt"/>
                  <a:cs typeface="Tahoma" pitchFamily="34" charset="0"/>
                </a:rPr>
                <a:t> CD-55 / CD-57</a:t>
              </a:r>
            </a:p>
            <a:p>
              <a:pPr eaLnBrk="0" hangingPunct="0">
                <a:lnSpc>
                  <a:spcPct val="127000"/>
                </a:lnSpc>
                <a:defRPr/>
              </a:pPr>
              <a:r>
                <a:rPr lang="en-US" altLang="en-US" b="1" dirty="0" err="1">
                  <a:latin typeface="+mj-lt"/>
                  <a:cs typeface="Tahoma" pitchFamily="34" charset="0"/>
                </a:rPr>
                <a:t>Fialka</a:t>
              </a:r>
              <a:endParaRPr lang="en-US" altLang="en-US" b="1" dirty="0">
                <a:latin typeface="+mj-lt"/>
                <a:cs typeface="Tahoma" pitchFamily="34" charset="0"/>
              </a:endParaRPr>
            </a:p>
            <a:p>
              <a:pPr eaLnBrk="0" hangingPunct="0">
                <a:lnSpc>
                  <a:spcPct val="127000"/>
                </a:lnSpc>
                <a:defRPr/>
              </a:pPr>
              <a:r>
                <a:rPr lang="en-US" altLang="en-US" b="1" dirty="0">
                  <a:solidFill>
                    <a:srgbClr val="FFC000"/>
                  </a:solidFill>
                  <a:latin typeface="+mj-lt"/>
                  <a:cs typeface="Tahoma" pitchFamily="34" charset="0"/>
                </a:rPr>
                <a:t>DES (56 bit)</a:t>
              </a:r>
            </a:p>
            <a:p>
              <a:pPr eaLnBrk="0" hangingPunct="0">
                <a:lnSpc>
                  <a:spcPct val="127000"/>
                </a:lnSpc>
                <a:defRPr/>
              </a:pPr>
              <a:r>
                <a:rPr lang="en-US" altLang="en-US" b="1" dirty="0">
                  <a:solidFill>
                    <a:srgbClr val="FFC000"/>
                  </a:solidFill>
                  <a:latin typeface="+mj-lt"/>
                  <a:cs typeface="Tahoma" pitchFamily="34" charset="0"/>
                </a:rPr>
                <a:t>RSA-4096 </a:t>
              </a:r>
            </a:p>
            <a:p>
              <a:pPr eaLnBrk="0" hangingPunct="0">
                <a:lnSpc>
                  <a:spcPct val="127000"/>
                </a:lnSpc>
                <a:defRPr/>
              </a:pPr>
              <a:r>
                <a:rPr lang="en-US" altLang="en-US" b="1" dirty="0">
                  <a:solidFill>
                    <a:srgbClr val="FFC000"/>
                  </a:solidFill>
                  <a:latin typeface="+mj-lt"/>
                  <a:cs typeface="Tahoma" pitchFamily="34" charset="0"/>
                </a:rPr>
                <a:t>AT&amp;T 3600E Clipper Chip</a:t>
              </a:r>
            </a:p>
            <a:p>
              <a:pPr eaLnBrk="0" hangingPunct="0">
                <a:lnSpc>
                  <a:spcPct val="127000"/>
                </a:lnSpc>
                <a:defRPr/>
              </a:pPr>
              <a:r>
                <a:rPr lang="en-US" altLang="en-US" b="1" dirty="0">
                  <a:solidFill>
                    <a:srgbClr val="FFC000"/>
                  </a:solidFill>
                  <a:latin typeface="+mj-lt"/>
                  <a:cs typeface="Tahoma" pitchFamily="34" charset="0"/>
                </a:rPr>
                <a:t>AES-256</a:t>
              </a:r>
              <a:endParaRPr lang="en-US" altLang="en-US" b="1" i="0" dirty="0">
                <a:solidFill>
                  <a:srgbClr val="FFC000"/>
                </a:solidFill>
                <a:latin typeface="+mj-lt"/>
                <a:cs typeface="Tahoma" pitchFamily="34" charset="0"/>
              </a:endParaRPr>
            </a:p>
          </p:txBody>
        </p:sp>
        <p:sp>
          <p:nvSpPr>
            <p:cNvPr id="30" name="TextBox 29"/>
            <p:cNvSpPr txBox="1"/>
            <p:nvPr/>
          </p:nvSpPr>
          <p:spPr bwMode="auto">
            <a:xfrm>
              <a:off x="5370576" y="1039927"/>
              <a:ext cx="746760" cy="6424066"/>
            </a:xfrm>
            <a:prstGeom prst="rect">
              <a:avLst/>
            </a:prstGeom>
            <a:noFill/>
          </p:spPr>
          <p:txBody>
            <a:bodyPr wrap="square" lIns="0" rIns="0" anchor="ctr">
              <a:spAutoFit/>
            </a:bodyPr>
            <a:lstStyle/>
            <a:p>
              <a:pPr algn="ctr">
                <a:lnSpc>
                  <a:spcPct val="127000"/>
                </a:lnSpc>
                <a:defRPr/>
              </a:pPr>
              <a:r>
                <a:rPr lang="en-US" altLang="en-US" b="1" dirty="0">
                  <a:latin typeface="+mj-lt"/>
                  <a:cs typeface="Tahoma" pitchFamily="34" charset="0"/>
                </a:rPr>
                <a:t>1939</a:t>
              </a:r>
            </a:p>
            <a:p>
              <a:pPr algn="ctr">
                <a:lnSpc>
                  <a:spcPct val="127000"/>
                </a:lnSpc>
                <a:defRPr/>
              </a:pPr>
              <a:r>
                <a:rPr lang="en-US" altLang="en-US" b="1" dirty="0">
                  <a:latin typeface="+mj-lt"/>
                  <a:cs typeface="Tahoma" pitchFamily="34" charset="0"/>
                </a:rPr>
                <a:t>1941</a:t>
              </a:r>
            </a:p>
            <a:p>
              <a:pPr algn="ctr">
                <a:lnSpc>
                  <a:spcPct val="127000"/>
                </a:lnSpc>
                <a:defRPr/>
              </a:pPr>
              <a:r>
                <a:rPr lang="en-US" altLang="en-US" b="1" i="0" dirty="0">
                  <a:latin typeface="+mj-lt"/>
                  <a:cs typeface="Tahoma" pitchFamily="34" charset="0"/>
                </a:rPr>
                <a:t>1941</a:t>
              </a:r>
            </a:p>
            <a:p>
              <a:pPr algn="ctr">
                <a:lnSpc>
                  <a:spcPct val="127000"/>
                </a:lnSpc>
                <a:defRPr/>
              </a:pPr>
              <a:r>
                <a:rPr lang="en-US" altLang="en-US" b="1" dirty="0">
                  <a:latin typeface="+mj-lt"/>
                  <a:cs typeface="Tahoma" pitchFamily="34" charset="0"/>
                </a:rPr>
                <a:t>1942</a:t>
              </a:r>
            </a:p>
            <a:p>
              <a:pPr algn="ctr">
                <a:lnSpc>
                  <a:spcPct val="127000"/>
                </a:lnSpc>
                <a:defRPr/>
              </a:pPr>
              <a:r>
                <a:rPr lang="en-US" altLang="en-US" b="1" i="0" dirty="0">
                  <a:latin typeface="+mj-lt"/>
                  <a:cs typeface="Tahoma" pitchFamily="34" charset="0"/>
                </a:rPr>
                <a:t>1942</a:t>
              </a:r>
            </a:p>
            <a:p>
              <a:pPr algn="ctr">
                <a:lnSpc>
                  <a:spcPct val="127000"/>
                </a:lnSpc>
                <a:defRPr/>
              </a:pPr>
              <a:r>
                <a:rPr lang="en-US" altLang="en-US" b="1" dirty="0">
                  <a:latin typeface="+mj-lt"/>
                  <a:cs typeface="Tahoma" pitchFamily="34" charset="0"/>
                </a:rPr>
                <a:t>1942</a:t>
              </a:r>
              <a:endParaRPr lang="en-US" altLang="en-US" b="1" i="0" dirty="0">
                <a:latin typeface="+mj-lt"/>
                <a:cs typeface="Tahoma" pitchFamily="34" charset="0"/>
              </a:endParaRPr>
            </a:p>
            <a:p>
              <a:pPr algn="ctr">
                <a:lnSpc>
                  <a:spcPct val="127000"/>
                </a:lnSpc>
                <a:defRPr/>
              </a:pPr>
              <a:r>
                <a:rPr lang="en-US" altLang="en-US" b="1" dirty="0">
                  <a:latin typeface="+mj-lt"/>
                  <a:cs typeface="Tahoma" pitchFamily="34" charset="0"/>
                </a:rPr>
                <a:t>1943</a:t>
              </a:r>
              <a:endParaRPr lang="en-US" altLang="en-US" b="1" i="0" dirty="0">
                <a:latin typeface="+mj-lt"/>
                <a:cs typeface="Tahoma" pitchFamily="34" charset="0"/>
              </a:endParaRPr>
            </a:p>
            <a:p>
              <a:pPr algn="ctr">
                <a:lnSpc>
                  <a:spcPct val="127000"/>
                </a:lnSpc>
                <a:defRPr/>
              </a:pPr>
              <a:r>
                <a:rPr lang="en-US" altLang="en-US" b="1" i="0" dirty="0">
                  <a:latin typeface="+mj-lt"/>
                  <a:cs typeface="Tahoma" pitchFamily="34" charset="0"/>
                </a:rPr>
                <a:t>1947</a:t>
              </a:r>
            </a:p>
            <a:p>
              <a:pPr algn="ctr">
                <a:lnSpc>
                  <a:spcPct val="127000"/>
                </a:lnSpc>
                <a:defRPr/>
              </a:pPr>
              <a:r>
                <a:rPr lang="en-US" altLang="en-US" b="1" dirty="0">
                  <a:latin typeface="+mj-lt"/>
                  <a:cs typeface="Tahoma" pitchFamily="34" charset="0"/>
                </a:rPr>
                <a:t>1952</a:t>
              </a:r>
            </a:p>
            <a:p>
              <a:pPr algn="ctr">
                <a:lnSpc>
                  <a:spcPct val="127000"/>
                </a:lnSpc>
                <a:defRPr/>
              </a:pPr>
              <a:r>
                <a:rPr lang="en-US" altLang="en-US" b="1" dirty="0">
                  <a:latin typeface="+mj-lt"/>
                  <a:cs typeface="Tahoma" pitchFamily="34" charset="0"/>
                </a:rPr>
                <a:t>1952</a:t>
              </a:r>
            </a:p>
            <a:p>
              <a:pPr algn="ctr">
                <a:lnSpc>
                  <a:spcPct val="127000"/>
                </a:lnSpc>
                <a:defRPr/>
              </a:pPr>
              <a:r>
                <a:rPr lang="en-US" altLang="en-US" b="1" dirty="0">
                  <a:latin typeface="+mj-lt"/>
                  <a:cs typeface="Tahoma" pitchFamily="34" charset="0"/>
                </a:rPr>
                <a:t> 1950s</a:t>
              </a:r>
            </a:p>
            <a:p>
              <a:pPr algn="ctr">
                <a:lnSpc>
                  <a:spcPct val="127000"/>
                </a:lnSpc>
                <a:defRPr/>
              </a:pPr>
              <a:r>
                <a:rPr lang="en-US" altLang="en-US" b="1" i="0" dirty="0">
                  <a:latin typeface="+mj-lt"/>
                  <a:cs typeface="Tahoma" pitchFamily="34" charset="0"/>
                </a:rPr>
                <a:t>1953</a:t>
              </a:r>
            </a:p>
            <a:p>
              <a:pPr algn="ctr">
                <a:lnSpc>
                  <a:spcPct val="127000"/>
                </a:lnSpc>
                <a:defRPr/>
              </a:pPr>
              <a:r>
                <a:rPr lang="en-US" altLang="en-US" b="1" dirty="0">
                  <a:latin typeface="+mj-lt"/>
                  <a:cs typeface="Tahoma" pitchFamily="34" charset="0"/>
                </a:rPr>
                <a:t>1955/7</a:t>
              </a:r>
            </a:p>
            <a:p>
              <a:pPr algn="ctr">
                <a:lnSpc>
                  <a:spcPct val="127000"/>
                </a:lnSpc>
                <a:defRPr/>
              </a:pPr>
              <a:r>
                <a:rPr lang="en-US" altLang="en-US" b="1" dirty="0">
                  <a:latin typeface="+mj-lt"/>
                  <a:cs typeface="Tahoma" pitchFamily="34" charset="0"/>
                </a:rPr>
                <a:t>1956</a:t>
              </a:r>
            </a:p>
            <a:p>
              <a:pPr algn="ctr">
                <a:lnSpc>
                  <a:spcPct val="127000"/>
                </a:lnSpc>
                <a:defRPr/>
              </a:pPr>
              <a:r>
                <a:rPr lang="en-US" altLang="en-US" b="1" i="0" dirty="0">
                  <a:solidFill>
                    <a:srgbClr val="FFC000"/>
                  </a:solidFill>
                  <a:latin typeface="+mj-lt"/>
                  <a:cs typeface="Tahoma" pitchFamily="34" charset="0"/>
                </a:rPr>
                <a:t>1976</a:t>
              </a:r>
            </a:p>
            <a:p>
              <a:pPr algn="ctr">
                <a:lnSpc>
                  <a:spcPct val="127000"/>
                </a:lnSpc>
                <a:defRPr/>
              </a:pPr>
              <a:r>
                <a:rPr lang="en-US" altLang="en-US" b="1" dirty="0">
                  <a:solidFill>
                    <a:srgbClr val="FFC000"/>
                  </a:solidFill>
                  <a:latin typeface="+mj-lt"/>
                  <a:cs typeface="Tahoma" pitchFamily="34" charset="0"/>
                </a:rPr>
                <a:t>1977</a:t>
              </a:r>
              <a:endParaRPr lang="en-US" altLang="en-US" b="1" i="0" dirty="0">
                <a:solidFill>
                  <a:srgbClr val="FFC000"/>
                </a:solidFill>
                <a:latin typeface="+mj-lt"/>
                <a:cs typeface="Tahoma" pitchFamily="34" charset="0"/>
              </a:endParaRPr>
            </a:p>
            <a:p>
              <a:pPr algn="ctr">
                <a:lnSpc>
                  <a:spcPct val="127000"/>
                </a:lnSpc>
                <a:defRPr/>
              </a:pPr>
              <a:r>
                <a:rPr lang="en-US" altLang="en-US" b="1" dirty="0">
                  <a:solidFill>
                    <a:srgbClr val="FFC000"/>
                  </a:solidFill>
                  <a:latin typeface="+mj-lt"/>
                  <a:cs typeface="Tahoma" pitchFamily="34" charset="0"/>
                </a:rPr>
                <a:t>1992</a:t>
              </a:r>
              <a:endParaRPr lang="en-US" altLang="en-US" b="1" i="0" dirty="0">
                <a:solidFill>
                  <a:srgbClr val="FFC000"/>
                </a:solidFill>
                <a:latin typeface="+mj-lt"/>
                <a:cs typeface="Tahoma" pitchFamily="34" charset="0"/>
              </a:endParaRPr>
            </a:p>
            <a:p>
              <a:pPr algn="ctr">
                <a:lnSpc>
                  <a:spcPct val="127000"/>
                </a:lnSpc>
                <a:defRPr/>
              </a:pPr>
              <a:r>
                <a:rPr lang="en-US" altLang="en-US" sz="1000" b="1" i="0" dirty="0">
                  <a:solidFill>
                    <a:srgbClr val="FFC000"/>
                  </a:solidFill>
                  <a:latin typeface="+mj-lt"/>
                  <a:cs typeface="Tahoma" pitchFamily="34" charset="0"/>
                </a:rPr>
                <a:t> </a:t>
              </a:r>
              <a:r>
                <a:rPr lang="en-US" altLang="en-US" b="1" i="0" dirty="0">
                  <a:solidFill>
                    <a:srgbClr val="FFC000"/>
                  </a:solidFill>
                  <a:latin typeface="+mj-lt"/>
                  <a:cs typeface="Tahoma" pitchFamily="34" charset="0"/>
                </a:rPr>
                <a:t>2001</a:t>
              </a:r>
            </a:p>
          </p:txBody>
        </p:sp>
        <p:cxnSp>
          <p:nvCxnSpPr>
            <p:cNvPr id="33" name="Straight Connector 16"/>
            <p:cNvCxnSpPr>
              <a:cxnSpLocks noChangeShapeType="1"/>
            </p:cNvCxnSpPr>
            <p:nvPr/>
          </p:nvCxnSpPr>
          <p:spPr bwMode="auto">
            <a:xfrm>
              <a:off x="5303520" y="4608576"/>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4"/>
            <p:cNvCxnSpPr>
              <a:cxnSpLocks noChangeShapeType="1"/>
            </p:cNvCxnSpPr>
            <p:nvPr/>
          </p:nvCxnSpPr>
          <p:spPr bwMode="auto">
            <a:xfrm>
              <a:off x="5303520" y="1828800"/>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13"/>
            <p:cNvCxnSpPr>
              <a:cxnSpLocks noChangeShapeType="1"/>
            </p:cNvCxnSpPr>
            <p:nvPr/>
          </p:nvCxnSpPr>
          <p:spPr bwMode="auto">
            <a:xfrm>
              <a:off x="5303520" y="3218688"/>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14"/>
            <p:cNvCxnSpPr>
              <a:cxnSpLocks noChangeShapeType="1"/>
            </p:cNvCxnSpPr>
            <p:nvPr/>
          </p:nvCxnSpPr>
          <p:spPr bwMode="auto">
            <a:xfrm>
              <a:off x="5303520" y="3913632"/>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17"/>
            <p:cNvCxnSpPr>
              <a:cxnSpLocks noChangeShapeType="1"/>
            </p:cNvCxnSpPr>
            <p:nvPr/>
          </p:nvCxnSpPr>
          <p:spPr bwMode="auto">
            <a:xfrm>
              <a:off x="5303520" y="5303520"/>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18"/>
            <p:cNvCxnSpPr>
              <a:cxnSpLocks noChangeShapeType="1"/>
            </p:cNvCxnSpPr>
            <p:nvPr/>
          </p:nvCxnSpPr>
          <p:spPr bwMode="auto">
            <a:xfrm>
              <a:off x="5303520" y="5998728"/>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19"/>
            <p:cNvCxnSpPr>
              <a:cxnSpLocks noChangeShapeType="1"/>
            </p:cNvCxnSpPr>
            <p:nvPr/>
          </p:nvCxnSpPr>
          <p:spPr bwMode="auto">
            <a:xfrm>
              <a:off x="5303520" y="6693408"/>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
            <p:cNvCxnSpPr>
              <a:cxnSpLocks noChangeShapeType="1"/>
            </p:cNvCxnSpPr>
            <p:nvPr/>
          </p:nvCxnSpPr>
          <p:spPr bwMode="auto">
            <a:xfrm>
              <a:off x="5303520" y="2523744"/>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Rectangle 47"/>
            <p:cNvSpPr/>
            <p:nvPr/>
          </p:nvSpPr>
          <p:spPr bwMode="auto">
            <a:xfrm>
              <a:off x="5303520" y="1115568"/>
              <a:ext cx="4069080" cy="6272784"/>
            </a:xfrm>
            <a:prstGeom prst="rect">
              <a:avLst/>
            </a:prstGeom>
            <a:noFill/>
            <a:ln w="1905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cxnSp>
          <p:nvCxnSpPr>
            <p:cNvPr id="49" name="Straight Connector 29"/>
            <p:cNvCxnSpPr>
              <a:cxnSpLocks noChangeShapeType="1"/>
            </p:cNvCxnSpPr>
            <p:nvPr/>
          </p:nvCxnSpPr>
          <p:spPr bwMode="auto">
            <a:xfrm rot="5400000">
              <a:off x="2855976" y="4078224"/>
              <a:ext cx="6620256"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16"/>
            <p:cNvCxnSpPr>
              <a:cxnSpLocks noChangeShapeType="1"/>
            </p:cNvCxnSpPr>
            <p:nvPr/>
          </p:nvCxnSpPr>
          <p:spPr bwMode="auto">
            <a:xfrm>
              <a:off x="609600" y="4608576"/>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4"/>
            <p:cNvCxnSpPr>
              <a:cxnSpLocks noChangeShapeType="1"/>
            </p:cNvCxnSpPr>
            <p:nvPr/>
          </p:nvCxnSpPr>
          <p:spPr bwMode="auto">
            <a:xfrm>
              <a:off x="609600" y="1828800"/>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13"/>
            <p:cNvCxnSpPr>
              <a:cxnSpLocks noChangeShapeType="1"/>
            </p:cNvCxnSpPr>
            <p:nvPr/>
          </p:nvCxnSpPr>
          <p:spPr bwMode="auto">
            <a:xfrm>
              <a:off x="609600" y="3218688"/>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14"/>
            <p:cNvCxnSpPr>
              <a:cxnSpLocks noChangeShapeType="1"/>
            </p:cNvCxnSpPr>
            <p:nvPr/>
          </p:nvCxnSpPr>
          <p:spPr bwMode="auto">
            <a:xfrm>
              <a:off x="609600" y="3913632"/>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17"/>
            <p:cNvCxnSpPr>
              <a:cxnSpLocks noChangeShapeType="1"/>
            </p:cNvCxnSpPr>
            <p:nvPr/>
          </p:nvCxnSpPr>
          <p:spPr bwMode="auto">
            <a:xfrm>
              <a:off x="609600" y="5303520"/>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18"/>
            <p:cNvCxnSpPr>
              <a:cxnSpLocks noChangeShapeType="1"/>
            </p:cNvCxnSpPr>
            <p:nvPr/>
          </p:nvCxnSpPr>
          <p:spPr bwMode="auto">
            <a:xfrm>
              <a:off x="609600" y="5998728"/>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19"/>
            <p:cNvCxnSpPr>
              <a:cxnSpLocks noChangeShapeType="1"/>
            </p:cNvCxnSpPr>
            <p:nvPr/>
          </p:nvCxnSpPr>
          <p:spPr bwMode="auto">
            <a:xfrm>
              <a:off x="609600" y="6693408"/>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4"/>
            <p:cNvCxnSpPr>
              <a:cxnSpLocks noChangeShapeType="1"/>
            </p:cNvCxnSpPr>
            <p:nvPr/>
          </p:nvCxnSpPr>
          <p:spPr bwMode="auto">
            <a:xfrm>
              <a:off x="609600" y="2523744"/>
              <a:ext cx="406908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Rectangle 61"/>
            <p:cNvSpPr/>
            <p:nvPr/>
          </p:nvSpPr>
          <p:spPr bwMode="auto">
            <a:xfrm>
              <a:off x="609600" y="1115568"/>
              <a:ext cx="4069080" cy="6272784"/>
            </a:xfrm>
            <a:prstGeom prst="rect">
              <a:avLst/>
            </a:prstGeom>
            <a:noFill/>
            <a:ln w="1905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grpSp>
      <p:sp>
        <p:nvSpPr>
          <p:cNvPr id="5" name="Slide Number Placeholder 4"/>
          <p:cNvSpPr>
            <a:spLocks noGrp="1"/>
          </p:cNvSpPr>
          <p:nvPr>
            <p:ph type="sldNum" sz="quarter" idx="15"/>
          </p:nvPr>
        </p:nvSpPr>
        <p:spPr/>
        <p:txBody>
          <a:bodyPr/>
          <a:lstStyle/>
          <a:p>
            <a:fld id="{BAD4C4FF-18CA-42FB-9E67-7CCAD44A4209}" type="slidenum">
              <a:rPr lang="en-US" smtClean="0"/>
              <a:pPr/>
              <a:t>2</a:t>
            </a:fld>
            <a:endParaRPr lang="en-US" dirty="0"/>
          </a:p>
        </p:txBody>
      </p:sp>
      <p:sp>
        <p:nvSpPr>
          <p:cNvPr id="2" name="Title 1"/>
          <p:cNvSpPr>
            <a:spLocks noGrp="1"/>
          </p:cNvSpPr>
          <p:nvPr>
            <p:ph type="title"/>
          </p:nvPr>
        </p:nvSpPr>
        <p:spPr>
          <a:xfrm>
            <a:off x="640080" y="152400"/>
            <a:ext cx="8732520" cy="533400"/>
          </a:xfrm>
        </p:spPr>
        <p:txBody>
          <a:bodyPr/>
          <a:lstStyle/>
          <a:p>
            <a:r>
              <a:rPr lang="en-US" altLang="en-US" dirty="0">
                <a:solidFill>
                  <a:schemeClr val="tx1"/>
                </a:solidFill>
              </a:rPr>
              <a:t>35 Historic Ciphers... </a:t>
            </a:r>
            <a:r>
              <a:rPr lang="en-US" altLang="en-US" dirty="0"/>
              <a:t>and 4 Modern Ones</a:t>
            </a:r>
            <a:endParaRPr lang="en-US" dirty="0"/>
          </a:p>
        </p:txBody>
      </p:sp>
      <p:sp>
        <p:nvSpPr>
          <p:cNvPr id="5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52" name="Text Placeholder 6"/>
          <p:cNvSpPr txBox="1">
            <a:spLocks/>
          </p:cNvSpPr>
          <p:nvPr/>
        </p:nvSpPr>
        <p:spPr>
          <a:xfrm>
            <a:off x="35052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a:effectLst/>
                <a:latin typeface="Palatino Linotype" panose="02040502050505030304" pitchFamily="18" charset="0"/>
              </a:rPr>
              <a:t>Copyright © 2023  ( </a:t>
            </a:r>
            <a:r>
              <a:rPr lang="en-US" altLang="en-US" sz="1200" b="0" kern="0" dirty="0">
                <a:effectLst/>
                <a:latin typeface="Palatino Linotype" panose="02040502050505030304" pitchFamily="18" charset="0"/>
                <a:hlinkClick r:id="rId3"/>
              </a:rPr>
              <a:t>CC BY 4.0</a:t>
            </a:r>
            <a:r>
              <a:rPr lang="en-US" altLang="en-US" sz="1200" b="0" kern="0" dirty="0">
                <a:effectLst/>
                <a:latin typeface="Palatino Linotype" panose="02040502050505030304" pitchFamily="18" charset="0"/>
              </a:rPr>
              <a:t> )  CipherHistory.com</a:t>
            </a:r>
          </a:p>
        </p:txBody>
      </p:sp>
    </p:spTree>
    <p:extLst>
      <p:ext uri="{BB962C8B-B14F-4D97-AF65-F5344CB8AC3E}">
        <p14:creationId xmlns:p14="http://schemas.microsoft.com/office/powerpoint/2010/main" val="1814607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Hebern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20</a:t>
            </a:fld>
            <a:endParaRPr lang="en-US" dirty="0"/>
          </a:p>
        </p:txBody>
      </p:sp>
      <p:sp>
        <p:nvSpPr>
          <p:cNvPr id="6" name="AutoShape 2" descr="data:image/png;base64,iVBORw0KGgoAAAANSUhEUgAADVMAAAaBCAYAAAAUAP4ZAAAAAXNSR0IArs4c6QAAIABJREFUeF7svYGWG8mNLNqSxv69tx7b+29vd++7tvcrdy213gHZ6A5GRwDIJCVrRqlzdLqbrMpEBgIBFKqS/PB0/h0EDgIHgYPAQeAgMELgP/72t69fv34tj/3w4cPl/fyJx8dr+D+Oy/efn59ff4/XPz5dx8F/OaZ77dOnT5cx4j+Px3blGGnPCABxUNrPuMS4Hz9+fMXhOv/1P57T4YlYoq08Rq77evzT08ePNX6MJeKG2MQa0k9fvnx5RYBxy/Mrf+NYOAfDimvJ8Xb8lD5Q4024tcIJhedkDlxf+lrx3PFsxUZ1LM6l5lW+6WIS8Xb2oT+r9XZzRZzn/5g3fR5akPGX7wd/47Xk4RS7iKTUI8VzFS8TLCts8j3WB6cXO/Ot4hA2BZb5L/HFuRGf/N3F7oR7uF61dhd3bFvmBIX5VIOV/jp+VvG66qtOWxxGnINuc8Q1F6e2h1/z+C7mlL+nsTTBP3FmDBl/pTN5DNvo8ijag/Mlzxn7+HsSk+9z/3UmxQv0Q6e3lW+Uragj1ZpQw/B3rqNW/VzFONuL2jKZR9VcKlZcbZI+4rrE8SqOSzxUnZMcU3rS5Q3kNuOQa1KcVnxQmFcaoWLA8UzZwrlK4ceYJOZTLcS4mfgd4x35XMWusqXi7yRvKB7H2rGWrsZRmsz+Ym5151QavJpvO56o8Vw90MV84KbqCz7P+RHnRR1X+HW2cByo3KryJOppvB91atqi4qbKB1zj5PpQoxL/HcyTR1hjpz2qvsJawsWfyjN8rItvzp2YY1mDMNcihoy/qhcqPdutB6aarLir9EHluR3NUzx/tOY5Xnd6q9ZTxWWno457lR7unuNscX5zOnptg71dc3W6pOJgyr3sT30QvbfpvCvHdfV72s3aujIH4lHVDaouV75Hmzqsd+zcPWeiEbtj757XxTfm0LCfrzW6NU1rR5VDOS+qXI02Ya6e5gDHb9Y1pQmra9+tRZ1vqxwQtSvOx7UQrq/THuWb17iLvttL/3mS39OmqKky/+O1VNYzrAlxXr6H9UDyUdUMqpe9GyeVzuQ6FN6Ic1e3r9qm4iHnQw38/PnzZeisY1fnWT0+a1GFGfNO5Y+V+T6+8CjOUTU1j5XcqTir5nc9FqUzas5JbKys+xHHVvlUja9yMx7X1aQ430QL3XiT/M6xofBH2/Eaz/EIdcfltS7GJ+uufLub19L21Cr2W2pr5tOOXzieGrM7fweHzNWZCzgfqJxR2VbFLuKAfk/9Yi5jXovjsS7hvIDjZZ8J+77cd8vzJ33eTo9Yb10NU/Gl8+0OH/CcjhtoG/Ow6k+zHyd6xOPz2rt4x3yH/GWMuD7rMOj0udNOjhWn41WOcBq4ol8TLlWY53us9xhPnd8d1uwT9GXGOOtld02QY6R2pf1cM2Htuspp1J6Ovw7/Vd8+gq+sOUo3XdxwnHG+T3zxfhJzJuNzwkk8FmMkxvzll19u7ttOx13FHDmjuIp2JYc+ffr49Ic//iHucl7ub8R/zj3cs53Yr3JT1FTxP97L69G0CXvTOD7WIU57/v0vf33/4NTEaeeYg8BB4CBwEDgI/GQInIT5kzn8LPcgcBA4CBwE9hGYbqbCi2++mHUNmJsblpctR28pWjUCVGMXH7bjG6DYEMFmyD0NIdfsxPW/jZ+bqa6zV41E9pBqZuAauJE62UzFjUJ1kwc3nmATLc5VNwx5TdhoxAYfN7J4vaqZdI+fuPmlImC12eR8VM2l5kgsmDMKE+TNfhTfnuka4258bmy6NXUNUPRnjsHnVHPhOdn4i+OTZ3kDMxvT2XTjRvMEx9hI9RE2nqjYVf7rMHA85EYsHtc15yfr4dhP3CqfJ454zM+4mUr5QsWQ0/cdnan4wJqgbhJkrHFO5HypYqPLvascZ71zOYNxjuOwEc85DzmN2qI0pPNB5jpVM6g4cHOovF1ph8KywlfVQIgb8wZvbLjjVF2woilVXqy4hDl/Ot/Et8wT5N+/YjMVx6vLGxwnyEXHIcU3lVur+kvxrasReA5l38RXLi5xvMq+STxUNUandfw+jrWSl2McvIndxXilVwqbnRpn4jOlh05HKt6hPk9jnflf6X9VVykseawuP6AtuE6MWV5jzqE2U+E1Q8UFPC5+V5upUl9wTZw7p5gnj370zVRVTKv6SPmpi22lx8mDbn6Omy422D+dJuMalQZO7OvimLk35RDysaoNuO5wf1fzdjq6MqbKV92ad/JB69sffDPVRK+cHqdGMfdUfggN2s0bjoPqOqHzx2o91XHmUe93dj9qnpVxXB5V9aTK592aJnla2Ztz5fn4gDHnTTyWHwRztUSnlV2d6h5wrOrwnThcxTfn391Mhb5w+RRtutQf0Hfr8mKci7Vv/L27mSo1A/vimcd5js4up39VPkRfs052vN/hgrMF4yH1EjUwubC6mWrXRuXTSe2yM9+Hlw/DY03AekvlLqc5q7VLpxPJR7W2nfWuaHt3rMrtK+ufrp1ze657sv6cw+UjpePquq7Te9zcqbiEulLVOF19OVlz5YPptQP6ljFkG3I92WuuHt5P2yqMO9652Jycl1qPNitbcP1dDk3fcu5TGzI4nrkmcpvyGDfUaX4onu/b5rk/w2aqLj6Yy3x94DSN8yLqQXeO48e0psBc7HjZxegkNrguQ85VtQPXX5Pc2NU3zt7d8zg23XpSW1zs8jiV7x1+ru5T2q/yV46L1yo/42YqzAOqbmU+YxyhHxWnWEdwM5X6kKnVWghtx3ombMEcwLXPSm7vYp7zgcMB1xZr/8Mfrx9onRupeDMV+mJaq3EeDNvzw3Lx2Y8c72ym6rx73j8IHAQOAgeBg8D9CJzNVPdjeEY4CBwEDgIHgZ8EgdhM1S21a9y5mwU3Tbd4UOzD9RuRXNMpXnc3XPiGmzpW3RDo1lbZ4my9xePtW56wYdLNq2725Dnq5szuZirVdMsbQTEfNliwKV/dXMDmifo0z6pJgxhVN5k6/Lr3Y2y0rWu6q/F4HZObLLy+5OmkgdetCd+v1lNxS82hbpbxcVWTrOMy8prH5XPzb9X4442Ad8X704enTy8PdUzty3hZ8ZPyP+PtfLl6I0HhgVrFPlTNZ2zYq5s67gaM0lFnv7qJUOUF1VDNOKtu5HYxr25c5DmK087ue3XM2aka/LFutQGJeZb5EnWwwljl0ynPGTO+0eBwjuOmOo0YOx2u4gXrB1VjVDGJ9lec6fBSdnfa6+qh5H93vtLbycMPk3zo8Gbd6HDp3ld52OWj77WZakXDJjqeMcP6yp86i3Fa6VFXK3Q1QoV5lS9ZRx41jqujYvxJ7Drtq2q8Li/zudPNVJ3W7uhbV9d1uTBtqvQE45o5sJsDecyJnexLFV+cgzqNQZ8o/VI5IOdwm6mcRlW2JI6cZ1Af8neX2yfjp83IWa790H5VF6maz3Fb8QpjF8d3/nSahr5G/LrYdmvqNKWqdZUmd7WL0iZeEx9TaV6XuytcJnHCtYfy1/S1br5KD7ocxmOv1kq5zpV8x+fIGPkdb6ZibmDeRn8hv93DoBNuOF1BP7h8yr6Z1lOdXY96v7P7UfOsjNPV/E6jXVwo7VuxR8Um51DmAvc8Ox25xw9dDVDNvVoLTbTH+c89aKfsU3Vg50eeNySwWh+/5z55n2sgrJPyPcy/uJGKaw6HzYS7ru5x/t3x7dQOFz9c1+L6UYNzMxVvNOzi8p417eT5rfk+3H57exefXe7vMOH338UB9aCTR2ptW+tdNbA4HnP2PcNWcZa196S+rXRZxV2V37k26fzO35TX2ZIbjxg3Z1M3/xR/xTeFbVUbuxrL+UrZhhp8j45V3FHY8rV592FxXBNWOKMtvMEJ14vXk5ifYmx3L5bzKdY0nKurzVQVj6bXaBM/p327GrVzntKjyZrcdYiqYdCPmCu6eOd6YEfPOTfhGLmGlXiotMfVLxwPzPPqPLb3HluneqeOq3yVWjSxdcq3zlauw1yNwMdVm6kw/nCzi9Jadf+QN5N1a/hXvI/4ox52Pqxym9PH1FjMF0rHlWa416paE329w+GJPzqNVfZFefrpl483m6lQE5QfprbwfGozlZqLeYAfIKr4fr6ZauKRc8xB4CBwEDgIHATiiy/Ov4PAQeAgcBA4CBwERgj859///rW6yOamnWqs8jHyonxzMxVeHOe4qpHITep7GnfqBoQC89pI+HR5q2qUuHOdg1QT1W2mwmYDjxcNIfzE0bA3Gg/cwM/zePORWxM2UFQTXWGPDRDVFB6RtTgI5+QGT5y28wA5r6NryqZ5iqcOk911T2I2xp7EwUqzcXITAdeEx3f4YVy7xik3HbsGocP3w9e9C4ad+bh5zTa5MSe+Y6z5U6OYA6iTyFMV08rObv3K5iqOOk6gtqpPCPtWm6lQV1WjmzVsxVe6ad1fvnKDP7FhP+brcXxqPvty4qcuP6kxq7XxzaHkJtoyjQWVQyofsJ6g7XiThDUc4ydjRMVUhYXTw2quKq8rHPn4Lk538s7koddvMa/SD8ez9JGrZdjvcRw+YKfiHvmxuz7kjhpD6TJuHub6BnWRf9+tWxTnunzb4cExw5v7pzxUNV3GIdvQ1ZcKS4zFqmZRGoDaomK6W+MkB+K83XjOhmnN6PCr8uCOfaijLia6tbIvu3qzGg/rT5VbOV+l3+/dTMVrUHks16UeDuswYs2L8Vc3U7k5pnUE+zf5wjrucngV4+kr9J/iI8cp1k0r9cBEJ1GT2ZZJjXNPvaJ81WneCocwNqb+r2qzau6pZlX10iRHORsmerKcb38Dm6k6zBReeX2W12QYX1z/JL/j9UldqeZTeVfVWV1+rfIa5qjVGLn3+M7ue8ffOb/KTTzevceu2Mc1S6f/yL9KO1QtxXztNMLlGebWREc6TLq4dTrMfRSuhdBWjBeV19v8+PX289smuSGOwVoBMVUfAhbvdw/OO32qekqVrTu5UHGH+YK+2Oljsz+w9kv9xR5l3jNQMbSbq1fOm3Cq47nMF13wmA1+Ks9MtK6rw1Zyy856B8tdOiSv3ZnnqzHhcjm+znrO56BPOI6drjqd5msRZwe+Pu0v5dioXzGO8uf0tRWnKV/xPFW8VZqba5pwc3oN1K1tkiswZ6fWoR9cjah4VK0NbdndTMW5y60f53L+4jq2q0um+UrVQLv659Y34ZDSAN44UuUsVYdN/avm7vTdcXW6Vow91gwceyUmuvjqtDlsivoAcXa2qHjamf/ecxTeHE8q33A8KR+oYzheXJ3p6gqs92Isdd/P6U2MmTHBm0zSLqXFKjbuxf3R5yNeqOfpF/Yh+qarJ9i3zmdqLqw3dnhU5V+sG6rjVrFeqTU+fPx6qVeQW7lml0s7fUJfpi34DV1uLo6tmOdsplr1/jn+IHAQOAgcBA4CGoH+abSD3EHgIHAQOAgcBA4CFwT+6x//KDdTYaMgL5z5ga4KytemRGzsgP3O00ZuXnTzxXleRGNzwzWnpq6O87sm4W0TIjZT3X7blrKha3ZWjfK3pk5/A5rnyc1U2HCOhgVupkJ8lX9d45ebWYixWq9qniC3pj5yx3EDku2LBvDqP15H15RVjR5sOvH8DtupnZVvcoyOexk/E/+pY5U+4HFsY9XUZFu7hpxrlo7wiwc6nq8xpeZBOyeN2GpObl6rY6fc6rQ2N9DEcdU3DeADb6x5/G0oqqG729jFsTo+cTytbqbi8xk71gxu1nPsOk6sPgyY82S+6WIv7UwNU58sh7Zi4xvz5HQepctq7Y4D+fpb7nr7NGD0SbyvPv2445bzE9vd6avLU1WOqTQK1zuN8crGiXY7W9kHne87zeR6q8pl9+qls7XjIOZ8/CTgqibb2UzFfq54lMcqnnOeRF1I/WYtRo47PVLx2+UNxrzLiXg84su+R5/E76FhqWNVflcaoPIo5xPOKco33bwcO9Wacj4Xx6uvJ66cm1Z9WsVnpW8qJ0918h69cueq2GWMVrhdHTutB5j7XEvhp5YrPJX9PDfWtsgx1AjcbNnpN8c3a03ya8eHk3NcPFd5inGerBFxZLsqnVL4dPN3Gol5Ah++nHCwylmdXV1872hDdU6nsRO/uWOUfk74hnrpOKY0tlqn03LFMx7n5pjf+WaqCXfzGHd9MuGMm0dpZ+UPPp41e8q3ic0rx9zD/ZV5Vo5FLKr6E/OJwlfNOT1OnYt8wprTxTPnP/axqyvV2C6vII9U7Yoaxb8zB6c+chrVna/yc2efsrGqrdOGr8/Pl18V5i5OqzrB6a/DXPk+j4331IalSgPUPBPN4FiqNqHmHHjvpfMpvo+xlWuMsfK69Jdffnn1B34A28ocr/6lzXKrY2DdtHpudfzF73CAyv+KZ5MNbBN/TzmPa1Dx/Ii8sKMTcU4+SJ82KgwrDeB5u78xjzAuGMfxO9YSygaXrya+c/pY1ZaITeaTCe5dXl2JiWleQ3+yLlV6Oc1TrJETHFbW6Y51m6lUjKHuVJxwMYn3WVdyD8eSWovDq+Ou4qc6pxun0vbpuZ02r/obN3dirLnN7t+Lcy6WXKygXRx7u/G1imWXZ5BHajOVygNcf6zwpKr3qrWpObp8mfqm8nMVi9WHKqTfVN5QPuZ5lAajpnCdmnVcvp65kHMk5lNnx4qfpvxUx+3MwxrNda2KPfe8Ep7L+tbVMC5XYK1YxQTygs+p6ganFdN4V3hV8REV89evcb32tqEK44R9qOyrYhKPRw5jTHJ+5DnOZqqp989xB4GDwEHgIHAQqBE4m6kOQw4CB4GDwEHgIDBEIDZTVQ0RvrDPY/kTodx0r02Hy4nvj6oau3EuboLJh8eyUZTNpbzwxsb5cPmvh3FDLcd2zYLruvJTda+lh2oAYOPB2aSaOu+bO/ubqbDxExhOvpkKOeGaLe6GgWueTBv7q75TzR22bXJDlOetGkXc4MFzEe+0bdrkXVn75AbLpGGpGr5sR9XcVhqh8GCdUQ1LbpRVDV/XSB1hGDfWv9w+1MHNahUDqxtnKv87jCpujdb2chDji9iiP1WDGrGI35kjrHUTniUWyg5cl4u7H3EzldPAzk9qQ4HLFZwfMDfxjQJsLOfGuurGwCQ/cdw6LXDxqDBK/mQur2JB8UFpLMeN08eJdiv/qXUofXKxoOypbJzGlLJ1otcdR/F93sDn8kOl8SvzKR85/cJj00fVDRbOVxlDLveg/nGd6OKH8ceYVVzHcfN33CzR5cpJDnf4V/Udrs/Nkfaq+hc1O9agNlNxXLk60cWfyk1VjFd6yH5gPsffnIfiNVdfuvieaNNubqn0oIpBzjOrOnmPXmFMcnwoXu3krU5/2IYu1rsaqtJgtL/KKzkGalS+9nvcTNXFxcSHLm5UbCseuXqX555qMtY43fpcDdXlmQ6XKl46mzo9UXF/jxao/IivTcdmPXP5qxpP1RwVD1S+eIf9b2AzlVtHxTP+ZGGup/JcrBcCe+xHTXjM4zA3Or+zP1Tec7av2Hfvsa4uu3fce85X1zvIFcatu25Qcb2rR3ke1toc2zh29aFgVQ5QetHphMtJXS266qsd7FSsq3qsW3eVY25i7GWzDY9X5RFXA1Z5UfXqVA2AvtmpNav6rfJfnpdz8kYp5nH8/YjNVDlG9ofynkDipa6Hpzzc5Z/K+dM8v2LbBWvYyKd8x3W7ug5QczptrGqXbo0Kz0fkhR0/5eYFjLlKJyZ6wXYw9krLsX7gWmLnw2c6Hzh9rDS/srvjq8OkO6/jZPrNje9iATHOOeLY6QdE5LyT+HBrrPR/iguuT9nC9UNlC78X5+IH2am4ULpS5X+liTxvx13F0SrPdlg+QnvUHPfokcqTWG/k2NNnFjoMpu9XuaXy7U2tZL7FTvGg40Jld5dnEEPeNBjjKt3lvLdi3268T3KOqhlXuBG2VfGd61ZrmGogHxdj4bUU14FqM1VcV6cucQ1T2b/iJ5Ubp7q5Ok+M6zasMtYYe/dspmIb3TxxXMyDzyshxm6t6R/MkahnzCWM0x38WBed7r4e9xR5LT6I+P3zR1UOVTWiypnIH7xeq2KHMTibqaYZ6Rx3EDgIHAQOAgeBGoGzmeow5CBwEDgIHAQOAkME/s9///fom6lUc2c4xfWwuIG6uJkqmhOfP3++NISyeZ8PkEWjCC+++QbhaqOBGy45n2psvl3M334zVdeYWMLr3cHXjR/8r2qMIybYrMFPTsemhXrwoWpy89yqQcfNIGyepE2ruLBPeJxJo3Myp2qkTfDHmzKIO5/L2K5wtmo24ziTMad2dDc8sIGpfDS5EZPr4oZi1cTs7FK+vnw6Ln0zFdqfY/LPnc1UuzyfcJSPycYixp3jbKwXm+2IOWKh7N/ZnJjjoL+mnIhzp5uplGY7LF2MV41wFS+TOEOfTDZTcRwn5qzTqDe4drWZynFRNcYRM+UzpxvVjQ3OB5lnV7jON4ac/k9zV8aBixnnW5f/FMbKlh3d6nCa+An5042X77MecB53Ma3Om87Jc6i/lbaxjqOGc16Jv+/ZTFXVGpM4UDGm4lnl9FUdlXnQfIp4pX84TsYO5hHmDGKem6l4fKU/E53l2GWOqNhVWLIu4TjOjlxXvo8P00ywdvGvOPoorVjJt+hH1DSuifi4aXwjz3N8V4OpWJrO43RdaQdrt/I9v8b5qMulClfWSY7tnAPn2t1MVeFR1TErNQ5j62KIucR+XuGW0xScQ3FX5XHlY8cXFRuoHyrfdnFY8b2rV5jDXZw8Sls6rX3UPN16JtqreKXs73Kswrrz7fUL2nU/p1objjuvB2Ky+E74+e2xXT/hA11uDI7FWMfZTKW93vJoJxBezrlHy1X+cDVBbrCb5pysx1eXxh+khfnUxTXnbZyzqytRP6bx0ukjvz8dF+3eOafCurN5qrWM50WVPtxqUlWXu37TSr3iODrBr5uH67cJf3EzQtj2PTdTYbzgZqqMv51NW4/mXldD7tQ5z7SRj6+1UBM6vlSxMa1jHa8UlhW+q3q+46tuM5WK33zN1VGqzuY6h32UtTXGTPwex+1sptrh0SS+2e6dnvmOn1ydmOtUmOd7eA2VHMafeJzyrcOF9XF1XS6epn5Q9b7Tl7S1srGKz0ksKm1xfVmH/2TtVd3leL/i1xUbptc20zFTjzDOGEPkDcbfxEdTOyac39FzF6fVfCs2u7q4qu85B7DGOVx38F7VCMdnNc4jau0O687+7n2MwzjWbabCvBc2Jc9zMxXXliqfdjrRrbXSDLfO1XvpuQ6Xg1TdkHjke6pGUbUJ5iv2g6tP8nkl5KEaB7GMsfJeMH/wHOYhzgGrNQvmv7Q/ecL+ua0Bnp+ev8ZmqrfrNZfLOUfjOJx/Vf7DOaZ6mdzHufncf//LX+fNr47o5/2DwEHgIHAQOAj8jhE4CfN37NyztIPAQeAgcBB4LAKxmapqpKhmwM6Ntt3NVP/zP/9zeeA/Gw3RIML/aLv7BJoJYnubqWLkj5ebOFVjrGokukbGe5vXN1Nh0yR/xwfwuMmGzbpuTQpT1TxB/6gGymqTFZsnHW8nfq+OmTRcq4Y04tE1rlebY9y4wnWohmG1zjkHr9++xv/UfKq52p0b4+JNftQe5k7XpGx9/7K5Ex/qqObDZuwKZ7uGeWvnwgFhF34aWbVJIHUgzskNq8lBjmNunqafFkx7PZR1ZcIJ1C72kbpBreJ2qs/cdFdrr7Rvggk20NlWF7vxej6sXz20iA/oRJNe2a/4i691jewJp5WmoO934ynwRe1TOUdpj9LHSpPR/ireK3/hnB2mE95MjlE5Vvli9UaW4hGO636fxo9bmxu3qz+Say5voF2rm6lybqWTPJ/K09Pc5Ti4m1tZezOWJlh2moc32TnWGOvU7Hx9hVtKL5nfXey6mGVtUbGEdRr7HzdTKT3t7Oo0aqK7nUas5FuuB5SerayJbeNzkQ/ITRVD3TrV+x1+KpdMxuF81OUfhSvHQKUjmDtXdVz5S+lCF++r+E/rgZ2Hpl1Msh/Chkm9ONVJpSMqX927maripcpv9/pm9XzOh0rHqlyzO9/0vHviflJ/cE5qNfYH30xV+bPCHOPNYY58jd/jnLOZSqPa8mgaAOK46ppmOqyKDbb5e2+mUrkAX+MaBnMp61ZVV041L3Ge5LWJjnS+6bSuO38S+9P6WdWLF1+8PJinank3v9os59aCtZSqoyoMHH6Vraqem+B8NlN5lLrrpwlPefRL/feNNlOp2J3ot9NhdW4V26t6vqMT32szFfst1sabpLKWV/ftWO/V9Zi6HpnE7KSO5Xq9ywE7ejQ9Z6VfgrqJ10DquklpbFcbqphewXyHs3xdvYrbzpy7a+L7r8m17C9grfKIeFdj3OOj6brVcTs4c+wnfphXGcN7bFw9t4uRVT2fXIuu2Khiw82Rr1cbvlF3/1U8Upye5OFV/k1919UxU9viOPchioE73hPE+4TxnurNp+/Zvp0Nvys8Qn7u9C7VvQOMcawLMe+q67yqLuBc6HQEcfwtbKZKfDinqJrr+lrUzG/3kdnXk+sr5FilCxgLXdygn/MDZNmWPOZsplrJCufYg8BB4CBwEPiZETibqX5m75+1HwQOAgeBg8ASAt1mqmyQ8cXtzo3mDxvfTBWbqbA5lN9IlT+xIaKa/itgxPmqieIv7K+f+ov/VEOAG3wVdnwj5q35EZuprgB2TXBeMzZAeTNVfioONusSg9UGo7Odm12uaTLxVcyhmuXu3NWbDjhO5zfnC27cuRs6q/jyGt35rnnlMFq5sVg1f10j2/Fd2Tn99Diea9XPqUUZvdX5aP9qA5i57zgz4X53TKwhdDGb5/gzz834x2/2Cw1I7UP7XDzH69mM7WziWM9z33St3pyX+MVP/OSufH3ycGxnK+cQXPdqLHV4IB8Q8zyv0vZcKz58iGtDncFcWK1hNW7QH7xWxBGPY/3DpvcKvsglpbEcW50+Or1i2zufVnnP1QaK/xNfTHOGwgq9a5uMAAAgAElEQVQ1YDIX50L2r1sb+mZ1HpXjJmtmH6BGKQ1CTj5qM5XCA7nOGstxoeoN5jlyXPl4JS5YO1iDGFP2A+ZCh2Ham2NlTmKN7fKvwiHHdvWFy7WV5qhcgT5UWhDjBRZ5naL8yLpZ6XynNzvvr8SQihcVl5M1VbayTRwPnXYqDa3yaIfBRMedrirNq+brYp+xZV7G3+6TrDvMU4dUXlY2V7h0a3Q+yrk5tiYPnbsYxHhX46vYVhqRuaPjn9IRxY/UB/ZptQ6lzY+qV1wsr+gKawSfe2/eX7FF4YrzT+NeccHFO9rn9N4e8xvYTLXjP6y5qtyQmEasYz9qx+dVDqny9jR2XQ2xauvO8ZUW74xXcXZnvEls8AOA1TzV9UVnHz9YW9UBSteZ710OULWKy5PxevZYKp2c6EiHQ6d13flT3KrjlA342seXb6RSmCt84lx8iLKLSfRN5lGV+x+VI6q6taoh8Pop16hq7xw/fvLDzKv+TBzwOizswH5gvvcoLk1sVOtm7NiHU9xznMv5MKiKV5UzFObq3AmfKs5XeFcxtYpD5uZV/yZHVe7sXkMfVDHh8rnSRo5txGElv1ea7LhbYafmVphPa6xVP2HttZLXGD+MBb4vk8cqXVWYMUdX17R6/DSPdbnq0TWT0rR87Z7NVCpu2A+TY5gvnHcrLWcNn+i+04XJuahHmCMrrZiM+8hjVIx3nHN1JJ6n8tRUTzA28pzOJpzP1SguVnZid+ecrAsndXR3jJrfxQZrjdN/l/equMyaL6+V0V95XrzGvfiYCzeZoE5jrHD8fcvNVIo3K7FWrYHzEOab7tpQxZWLQc7jiCVvWuOcp2ItNQy5W+XhezTW5Z6K6xdcn95vpgobEXOFocrBGBs8b47HuCHmfE72j5wtce7ZTLUSZefYg8BB4CBwEPiZETibqX5m75+1HwQOAgeBg8ASAv/1j3/cPM2uGjvcWODGhWt83TSVnj7QtqN+U1DcgP7f//3fm68tz4tn/GaVbDhxY2IJCDhY3YBQY+WX9Igv67kc7sapGg94HuL+/Bxftf3mKtU4dc3UbjNV2oObFdxYqgHCTUzXQOYGsGqadD7Dc1RDWZ2/2mRWTaBs6PD4bq3sx+q4bs2ae2Jn4suBk2Yujlk1c1dsY99MdIJxcT7lBmP6I47nZvLI5jgPIKw44prWo3nom3TwnCqGnaZWcyYOqYOhn/EfG+RqM2rqg8Og45Oy1dmfDf5cR9XI5WO+1WYqFQuovZz/pn53x3FcqFyhzsVNxWkT3/zAjabum6ncfDlmxb0qTuI9Fb+s82r9rLlsy8SmVZ3f0eRJfVRpq8sjmEOn8bSjETnPzqbQCe8rfCbnc8y7mySqtuI4zXPRpuQicnJlM9XKGvBY1li0w8Ujrl1psKoj3VpzDoxPHl/NoTSB60XMxV0todbk9BXndg91oOaonFLlWIV7FXuKi/FaPoyIm6nQdlfTYMyzLbs5Ykd7VjGqNGwlPia5n/OC0gc3p6stu+O7vLCruzgv6k9lZ8VHzqsT7LM2VNd67kFdjM9pbgpb+GFhtX6OjZXNVBVvExuOWZ5PYdhpiuJkpZOq/lG+6uqXjpcuVrp43eFz4tppR2XThK98/gr/ePwuNykuqBzL40505uaY3+lmKtRmVVtwToxj4rXdWtTlSI7FLs9UsetqsxXu7h7b2b077m7ecPNV+rEcG5uLUlzY8d2qxuLxVR3LfZgqh3CNswnJu9M6ne/yz712vMb7y2aqaW7ImiX96fIp4q8eJFUbsjLXY10wqStUDlB1Q5V7sUbJ41SOwvU6nk98g2tNTFN/8UF+fih0MjbXdivn8JoyH6h8gceufpiA75jfWss+qOpi5orKJRU2eP60tnEcWcF856Fpzuld/K7oidOmaoy0B89VGtzld4eb0wFXd3T4r6yx41E1l/NT6ifbkX+7usCtNzV2wiWn2R1m9+ZC1s7JeF1d6eLZ4Vodz9i7+kPV091aVuLPHcub6DDmcb1Kk6a+rXLkCs+7uhZzfJevdmulDoepxqu6EnFSa1nxd6fdiA/7mfV2ivsKH3Y5oWxRmLs46+bF81j3qtyj8J5yLOsxrtHyfL4vyvcaWM8cRkr3Jj7LGlLx070Wr69e9ysN5BoRca7eU+tSepZYubHYr1Vt5vTSfVCEqg1VrTPxER/D+uF06+vX5/huqtc+DedTxxlnZ6VRyFs3D9t5NlPteP+ccxA4CBwEDgIHAY3A2Ux1mHEQOAgcBA4CB4EhAriZyjWduEnEF9CuKXTTENzYTBUX1//85z9fvzUlL7CzeeQ+2bFr7jloqgt91dyMTVTX//o2HY+nbpBU5942FJ6forFRNUF5PmyYYNM+v9kkXuONVh12bC+Oq5qJaS9yRp0zpOu7DWpT7Kfj43EOz+oYbB4iHlXzdse2qhHrGvFuHtdIW7WLucM3oVea2smX+JnNWmxs5vv5iV2rjdkI3NhM5fgca1fxu3oDP8bZeUC08m/lF7zBmU14bFKqzajIWTV2xydlq7P/bKby+YKxV9zEWEi/KT2N1+7ZTOU0oeJCvMc6j5rANyQqPeBc2el8lbtX8n0XdwoXl/emcZEal1itnIe+n+r1joZNtbvTj6mNqnZBG5Q2sx/UQ1BYQ6Ytq5upVB3XcQxtUXWBqw+Uf6s6kjHi+GNc82/MnyrG8bxcK/II561iCPVB+RDzLq7zX7mZimvYWANyJnD45Zdf3l2nYF5lXcx1Yk2DHFJzrNY4VW3DfHW+UHVQVy+sxnh1fKetFdcm9buq5btavcsRk/WrvIg8U78/QluTt+oaemczVZWr+Bs0GeusF5BP01rZ5XvWVo47/BtjkG2bxE6lk7gm9HXHnaqO6XjpYrWL184mxbtKx50dOzVazl3l3Kn9qnZTnGQd7mJxojM3x/wGNlNVXKr0LXlR1SHJR1V7TLST87HzoapZmE+4TlfD3MPblfXwsffU3F1OXV3TNMY6brj3V+3pcN2xt7LBXXt0eSjt7HKriredNTg+dxq2E+8ql+I4tr7vnPfyAURoc9YF/OAo5zb3gTuMP9bdrFnVdUlXJ1f1kFo2juf8PTlmAOlrPxOvLRIHvLbAb1HbicvVc1xexpyPPsK8sTrXE23kq3JEFbuufmeb2S8Vf6bcUXit4jDZADPJRzu6sWqr4nbnt2lt3uVJ5T+e261nqt/q/Kre7WK9qs1j3OraBnnt6izUjOnGSx53is0kb3U+VFhW83NeS47nOOpnairaMqnfurqCuRZ/cx9okjc6zjgO/+ibqXBd7Be3ZrUmXv/k2mFyjjtmhScq/081qPO7wq86J2ND6as7bzXW74l5p19dHsY6srJ3UotV+a36gCFnI28ySVuxDsJxsdZFnjj9Qu3a8ZW6D4DjuFja6WfnWOlnV28hD6p86GqcPKe63lB1GNqXY3P+2cF4kktWYr1a9602vW2minUwfzlXqlw71Yq87lCYq3t0YefZTHWP18+5B4GDwEHgIHAQuEXgbKY6jDgIHAQOAgeBg8AQgdhMNWkeVTcMVPM5L3Rfz7vsOqKETTe24l1uVrmboNzA4Ycbq4aWgiabL6oJxM0APPbLl/7zDtWNBDUPrh+bRfF7fDMVbqbiRg1jhw039E/gxpupcizEVOGnGvtoR9XMRhuw4bTTULtt9lzxVw2bSeOzCpNJI7zCCfGY4DkM2fawafMqB1JNQZxENciqGMJxWRtwLmdnxjI/+Bm8zbjI96IBlw21Fhg4IC4WPj69/yYdts81oFfmmtzsmnBtMidvpsJGeWpy4sW65PigtMbpTTfGj7yZSnETMUIuOP2e+EjlOT7PjY++i3PUZth8XW1AUDqkuOduOE7iQTXYGbs8hm90uHzAm1E6va/w5PXG3xyjiguqzmF+5FjuBlLmZbYP872KIaUhru5SsYmvubivuMt+cprg5p7GBR6HHGHcVK3Br32rzVSoYcrPKkbcZqoOc4WzysfODuYnHsd1oYop1iH8m/Oui6Eqtqo4wHX+KzZTsU5gXZIPEcXaAoc//OEPl6W4OEas+cHQ1Lycj+uf+DtqH9ycMoknxQmlI5WWTjgxsUUdU2kk8r6qU5wGsh8qreQYU3l+YusKDp0Gd35amQuPTd5m7OY1X9aJSudVzTCpf9xmS4wTxtXlmUoHFRaJL46Xa8TjlR+6emBVkzv8urWt1Cu8non2Kq51/KriTmk6Y96NX40xWVOlN652UVyY8Jz908bub2Qz1aqP8njmRpUTOx3s6iPGGserNHslr6n43cVm5byWRyuDwbE7mHca4TBiLnRrugdrPHeSr9VcU61m6BUPO8wyDzo9mpzvcl+nf50fJtTCB+n5OoNj/rWmgoGVDU7bXc3M/MJN4vke1uqqrszjcm6s//j4zmeogep3h2vH+10uqLyL68158xok3suHGnd0gvGZ8KjjMNqLDxZjfTmd58PHj6+Hst9dTPDGI+aHqxvUhiVVy1U8mdYfHX8Yn53NVFOM3XqqtTsNjNcnWo7HuRidYKnihcertJNtVXmBcVS1yIp2qFzEWob4Oo1VWpe44njJ94g/942Lao0qP085xTo/Pc9dg1Z6ynNhvHOeS27EOdxvnORYPKaLYfYB+kbxTNXCFfc4BnFNqoZHjiJmO3njEfmtyiOJba4JY5rtxRh2Ppyewz5d0SBVhyjb4rWdXMg+qzQY8YvzKs1iLZ7G6iNylMvFE95X8ZR8WdkMpbiD/bZJnoz18H1wpcnof1XvOm3PsbCuWvWX0hnF80ku7OZWeYjxSF8hZ3FcpbNsm6ozOQY6zXKxz3GnONWNjfrVYebeV/a9r1+en56/xjdTXe9tsK2Ik8s3KiZVLcCbqfCa5Gym2vXyOe8gcBA4CBwEDgJzBM5mqjlW58iDwEHgIHAQ+MkR6DZT4UU7Nve4qVc1ji4Qf/369PX5/cYj1djomsrcSMCmb/y+8+Ah0oAbCtiIum3OPz19+fL2bVFV0yIbCtlIqebAZlCet7OZCh/KTNsYG3xIdbKxyTWa1U0GxpTXvLMJRj0g7TiK64lGzeq/qhGOnOBxseGHvnTHTRpnK7Z3jW5nh1uTa0ryOF0j292Y4HGyGcwNzeBuxl8es7uZ6uOHD0+fPlxvrHNMoj2qgbjii8q3lZ92OZGcx+YjjpU+ynVVDVW1zqnNzv7vuZkKeTt5eIBx4th1N7d2fNVpi7oZkT7jG8R8gyE5XW1AULGbr8V5rJdpL87t8Mj5OY74ZkS8z5tMeGNBro11n49T2oN2KN+i3rEPWcNRJ9S6+EaCy+8KG873Ob7iAOfUiY9VzE5qLJ5LYcLjrI7baSn63cVn4sf5S9UK6SesDdSNGq5ncG68yZO5w+VClzsfobuKH07rEyOu3/Lv3Khc1SgcI139pvJqx2n0j9JvxTcXu8wLVd9UOqxiGuuO/D2w++Mf/3gZHvNr/I4YsJbhhha0Feuf/D2++Sr+r/xTGtTVYKzpSjs6H05tZC66egNrMM4hK/HX5Wm1dsawG2O6dlxTxV/ONciTHVuST99yM5XSFLY142SKb1V3KoxQ73AO9WDsqqZUOqJiQ+XEaRwqDUtd4fyM+qNqCFd77PCoijuVC52PVuJlZU1qXMVBtqvKBw6n6hzFlaff8WYqxQvOicnDxHO3ZqzmQq5PY83ltV37ptx2x3V2746Pdc10jEoj3PVFnLP6gPEu1iqfOo1ydQZrQZWXFVequgjtq/KV0vSpj/I47uM+ql5jO6JHkH0Crtsx5t896Bv3AuLD1V7+VfalD/MY3CzFOhJ/P2IzFeOH8cI14iR2J/n1W9bZKgdhbPB1zufPny/+2XlAe0dbGMOYG/FADqiHXFfi4+OnT6+Hux5pV6uo6wTWLdVDi3FVrenqGsxh/HtXt3SYTPqhTicnfFb2Vmuv+N/pOF8TMs74foU1r3d6zaE0e7c+ntSSnW85tlfyGmqFwi2xzXzmeK6w5Jju1sG47nA27xlxrqg4rPBTNSzrJn6jn4vX3frGaRLnR/Zfh3mnR5zfUfsSQ7ZhJwdMNcXFaFef4jqRRyq3O0xxbnWfotOpqZ5zvlY+ZBtd/7aKMb73wvOqfOVyAuvqvdcuee2wohGoTUqTXQxx/qi0m/2O61bXC/wax8YUJ67HWKN4M5XDL3Wb7ca6akejOFeoml5hseJfPB/1mLWdecDnMc+VrdgnTcxcTTpZA/oLdTPGjL6+4mA37o6flLaouVMj4wOcn79+kR8Sx9f2yC3lq05P4rojxsycnc8KJJdVXGYfW+Gba/33v/z1PBvekem8fxA4CBwEDgIHgehTHRQOAgeBg8BB4CBwEJgh8B9/+9vNDifXlFRNV9X4j/Pz9WzwXP6OTzz8fN3QUjUwuTHSbfDhhm6cjw10hwLaHr+rBnrawmPcNmav73aNDW428di5DmxW47jR1MhvplK4qyaJsl8107hBrjjADSA8J37nBjVjhuenXXyjg30/aZAr3yHv+EFp9ruz8xb7a4hUjdGqSaqaeXj8IxrHFVa4RuY58y2PXW18unEczzlmMD7eGnnXhy6wccq4qQYbx4LSgJXNVLgG/FY3NW7ag3Z1D50r/Zjq8Ezl66M6bVLaUmlEpbmdnjtMmV+sJ5VGOx13sd9phJpL6ZvT5NSsKm+oBj/GAcYp5g60HXPxZK1pD+oR6/xEFxlvlRtX+e30yPHC8ajSBtWQx2a94xFjpHzHGqww4m+eUeMo3JBPnGvYNsyXEx+gNiCfmGdOI5y9iAfzg8dGTcV5qtxV5S9XP01z6FQfpuNV6qxiR3Gp0lz3HtrHD86x7SrPcs1T2Yr62PGOx8VYcePgOR1mXc7keiNvrObNPr6JGDdD85up1IOsCkulq6jpuebEXWGi1uGO4xjCnKFit+N4l3+Vzk44pXSB18RcVLHenaNyL68586DSI+Qk8yU1lh9WUfHCes0c6Li68j5qv9JO9Okkhro8t1PrTdYzsU3FksrfVe6Z2MI8n2r+5DjMt1XdUuXSyRomtqhxpuet+Gti7+QY1E0V64ofYecjODupeeIBlfyq9kqzmbOu5mFMXm34Gr2t94gpn+RrrK/TXFD5xXHA1WmVfaoeyNcmNQjzYWrbhHfTY3hOzvPsC+6vZb2mHjDmfOXqhKmt9x6n8v50TJUzXY5U665y1DSWJraqekjldlyPi7dKrya2dDGgamhll8OTz2cceSx8/5XnLwtRtlY1PmKD+OXraq7UBsynbm0V33b0jfUbx5jkCeYv2zepw905Dkt8sHbVXvZJx9fqeBW7+VoVu/Geq02qb6ba8W8Xa9P1Vzh3dXaey7Y4bFVdWfEUbauw5ePy7+CT0giXF5xuOoy6OOryu+VK3LcUOpUa5nBkLJGzypaOQzxPdXzlR3de+lTFfWUvPuyMNaOq6VCD4n3khOMvvp7nOF+5OOs2hKrxnP1dXu42e1W5rtOJ6v0JfxMH5C7rf/IAj2G9ZQyUNuFck3UxLh2XWAec7jnd6vRiwrFJHlabDRTX1fqdljKeE1vdnNnXZJ8qrVb1Uo6rdFzF0IQLTuMrjJCv6l5r529lF3Jw6ouJbzrtdrakXrIfkocdh9waEhu33i7nZm5CO9AWvJfPNmT+cHOo15UeYc7j99kutU7FX6WNnX85x6VdiDHGTOKEG/SUnqo4c/HIuoTYdPlL4fj1KZpHbx8YXelANf6E9+kbnoPxwzVOxv3zn349z4aviu85/iBwEDgIHAR+SgROwvwp3X4WfRA4CBwEDgI7COBmKnXRn2Oqi9abzVLwDS95Dn769df4tgvaTJUXxdy8zcZ5jOOa4WwrNiFWNlPlunJOvlCvMHnbv/1BfuKga9J0TRluSoRN8c1U6uEb1RzHZqjyW9V8RuzTDm5ux/n8CaH4qWxVQwfHqjZT8bq4uYVNU7Y5P6Ur7OBPi+NGcRUzVWOLMeZx2X5s8iU+eNMhHtRd/YcP30+aoTF+NtDZhq6BpR4yq3iEa3E44vn5+/SGFDdsJw3zm/me4pupbjdRqkZtvpbN7Px2CKULMT76PW+mxDm8UWLV15UOs4ZlrKg4zIYp8oX9qLDE+XGdK+tI3Vg5R627isudsdU5iptqXsRYaRbrFvqKdR7/dnO5uHL8UPo/iRWlVypvTXWn8ouycaLLSssVr1lblFZzXOT68VPj8hi2baKDyp/4Woyxs5kKdZlvXCU3+SfeRHU4O2yZz8r/nEum8eU0BrU2fseY6/Iua+FUOzhG2Ff3auxEp5R+T+xfjaewRW0CUlrDuOBcPIaygx8wWNUt1Fj2CfO8ymOdHvEnfUZ9Fv+jnsQb23FcxK3aTBXzqwcqXF7uNG+yHhUbKucrPiOnnV/y9Ur3p7kzx6j003Goix/G2NU7anzMF/wQg+Jf1jV4PYy+R83iGEnNVvV1pUFcO+zEfIdhx0fkQpdHVua6Zy0qRiZajvYp/q7YP8Wtwm8SG64OuQe/lXV2/GSOrox977H4YGjGJ9qDNQUeq67TKn3aqX+v53x5igdVMGfxmlFr0vbVzV5fny+fYyT/uXWldiFeqh5U/F3lnqsndmtqF8eZAxUQVbxPcq7yWzcPx0bME7VF2IL9q/QF9rGwr8obdjlvu3px1U+qHpjUomqdiE2l12kjPmw2xZr97fy4U4vduyaMeY7xir87msh+5vol/8baRWlS4uc+nKrLmfh+3AtIDB3+SvuqWk3lGvcBXzmO4i/mCqVvj+IRrq/SYbahqmsdP3JNmKuwJr3xzcu3hk3qKMa8wnWF16s5VeHnahO1mWoSV7t6ORm709aplq34Q8XdRM/jvC4n8tgZh6qGwDpM+Z21iDmGPS+nJVUtgbUO+8ppWp6TMaS4rbDsNvYoriQmjN001lzc8dqy/ki7V/QcNcrFLq4dMV+ZJ78laSWmMCbUXMpPzG/FW47JyqaKR10sra7VHZ99qszfnBszdpDbigsTe7peosrVLgc5X6i8iDVFFUuTNaz6U/GI++zII9Qq1qeqxnC5YpIzeX68pmBfs33ID8Z+EkPK5xXGyh4+Hmuo/F1tppr6mznI65yO0x23Wks4HjEXqjzn1uLqJIU1ah7m7Zw3n+dAO9z1AucDNx/r7MRePkZ985NaC+fK1V5LrDs3iDE3FScm/ko7EW/UOY57rpf4/FyT0hitO9E8+vrdv6oC8WO/cJ2HdqvY+vXf/nSeDe9E6bx/EDgIHAQOAgeB881UhwMHgYPAQeAgcBCYI1B9MxXeLFAXqXzhzhf292ymygvkSUOD55185T03yLOJzE1EbmLcIpvX6N9vM5VrJCQG7BPnN25Q5N/8aVWuwcg48UMdal7EMn53m6mw0aUazXEuNk35gdXJZqpsSFWRoprEfB43qPN9tImbPeij+D2555rorhGHsTFppieu+IAo2+/4vsojN07V+EosOvXi2N15QDsi9+OHj5cnzVRDEm3A93EDXK6F7YlzsYk82dzZrTnfr/yAGoY8VTGsmuE5B/MQz8/fp3xzOlM1S9N2jhNl30rMTDF2Ma70QOmTes3pjWuoT+fiNU0a9AozxauKc8oX1RgO+x3/Ya5jXFUsI2ddXGDOwQc0uJaYYFflPpyHY6PCz+HEsa1il+Pot7CZKnHimoE5metnXVYP8GB+6TSO51V5i2stlTPyvEkd6/I8j+t0ehKvLg672O3iFOvByo6dXI3rdXlD5YzO5iof4MOlYXM8eIDfTIW+z2+mivk4HlWs7dzwn+Zb9IPSBlWXOd+rvI/65WLI1Qsdb7tcxjyo/Md8RPzcupi36Ts3Vo6Z/kRO8EMEyE/MQUpXFG+7vNPF70rtMzlW1ScT/ZqMfc9aptjlcWqujh+TNazUO/foFM+zm2d21sR2dxzdmWP3HMz/Lk9jLkntVvhVNfVUl9/VBpdP+73uclK5k3W2sq/CaGczVYyXD67m2vmnqknuidup9q/EFdszqaGn55SYm91rHY94M1XOkfUH5qfMOb/HzVSIratnMD5WfcHav8Nbrq1UPLgYQT3q6tld/WMMES+sTfD6BO1y8Y56l79XvEbOvtoE8VFhX12jqXF5rN/CZiqJj3A61pr5tqrlFV8Cl9AL7Gtk3sH8k+Mhbh2vd2r9Lt5Wc6rin6tNfuTNVOmLroat6sWpP1TNManp47yuXlXXS0qPVI2Trzndz/VNuY88V7EW4zi+u+sA1uyphrk6b0fjFQ4Tv1R609USzoeoRy52791MVeXJDj+Vyxg/lR+d/13t4fxb8Whax3Rr7N7PHOBwrPjU6TXPfTZTXa/rsH/EccecVHxkXKd65LiAc8bvajOVqguwRlD1gMob9/YCqvO7HLDKV5cXuM7qYmz6/qp9qmeuxlB1ULWGrs6YrifzZ2o8bthxuTL1yOmf4lTq69RuvrbJubh2cFy7p5dW1bCuPnK84Gsujkd8P8fGGMH1/RY2Uzn/KM1knFUMnM1U00g+xx0EDgIHgYPAz47A2X38szPgrP8gcBA4CBwExgj859///vq5teoGlGpEZ1MCmwLxO1/Y4kNmsWlBfTMVNnuw8RK/c2NALUrdVJl8AhyvixsSEwDf7gl/+81Ul08yftlElM0U1XTIdVWNoKoRhw9u4AOlXWMxbemaxGizu/mA2DPH0j72MT48he9lI7JrYKpG9crNpfQJ+sY11JDXOa+7oVfxcHUzVczFeLgGPTc5J81bxEDFZddg5znU8YkHHlvhzFx6PT82Uz3dfpMUNinV+KlJChvmI2oZNo4nujI5pmq8oh+qsSp8LW4frpdZVbPYzckNXm60I/6sPZlfeOxpY32KaRUPSgN5fpUvVSzgWhXWOC5ra6XFqpk8wWyqAzzWBK+Og1Me4roRE7SBddTVL8pu9FP+fu+NYVz76joncaxqNs5F/DdiVGmy02PEVOkAa6fy/4Q3yh9Ol3LTm9KULi+pfIwaF2Pyg3mKV9r+7eEAACAASURBVKxRiO2k1uniZBLHcczOTUDHzapumqyPz9/ZTMVa2NUFXa03wRnzT/o/NlPl7+nPOC64FxuqYm3MAVwvasqqj6b5FnnmahhVv2SM4DxOO/n8xNPFBB/PvOlyc7WOKh+xfq7Om1iw3sW4+GAqcgVrnJU83eUJxfnuOncnpjtfrNZbO7G4es5OXu00hDnd4dK9v1u/rmKxk2d28FMaUNUSHT6Pfp/rQ4UL1gqu3nM1GMb5Kn6XeRc3U6Udq3yIHlVsqFLnudcyx8VP1nR1DmP9SF9ONWzCvelYql5cWdN0Hs5rmVP4Axx+z5uplI4wx6acr7i5m4ud31Wer+ZweoQa1NUyEw4y95hjiTfPi7VEaqWrJXGMrHkntl3i6mXzaIXVSu7F9alrDTVWVaPFe+sPHPoNsQ6XaZ2N8YF6zK9X+Kcf2efKv3gM4znRWLZj95yVnKr0gs9/jb+PH19NRB90cT7l9yOOc2ufYKLiAc+rcrU6TmlSZ0dXg6rzK91yNZjz8URHUQN2N1NNdKpb14QvXV5zOWS15uNcPM27uIZp7bOKS8e5VRyrHJB4VnVI2oN2Od5XdfbE7ommTsZRtcDEd5Ox8Zh7euaIq9JnxNjlUMfbid5P1jrVWHfv+ZH1bYzl4t/pYGLoNlOhrqWt+JNjR+WNnbw/5WJV892jEy4+7hlT8WlVV13+nnC1w7RaW4UzjpubBtXzItzvVzyq1uH0dVJDZD7jel5pt4qVR/jJ+V9xbaJbqn5TuTR1YZLTa35/v2+mmvhUXZO4WiKP/fOffj3Phq+KxTn+IHAQOAgcBH5KBE7C/CndfhZ9EDgIHAQOAjsI/Nc//mE3U7lmHDc44ji8eMdmXDZYLg2/L/FpvNd/3Hh2TdTqgTF3M6W7mZPz409uOkywvGczlWrmu8bL1bbrJxnn2rCJqhomrjHTvR7Nr3hoNI672Qz3Ypxq3KrmsJrH+cvxDNea4+WDJY4/MRZvppr4UnGCN1NxY7njTNWkUptvpnbmcSubqaZ845hwNnU8Ug3LrsHO+HY3P6ZrUrZeHuqIiHq+fjMV6xKfox6KRh3LWEG81M2eVR+v4K/w6DDn8d3x3ATf2fyXsZlY5k/GX+nOSqzt3vxIzUNMOh1TGoHjoF4yH1SeqnyoGslOO5HPUx9zDCTmLg6VPq/y222uqHyANylVnKpz8Til4xVG9+hMldPxPYWD4wfas/ogCMfRJN6RB5wnFTcQaxeLyh+snTxvhWVqhqpP0GZnL3IZb77ljUL0j7ppmHPcU5NWsVNp2iR/dWNPNiFy3LhzJrG7oluqluh0xtUn3Xm5pvRx/Ezf48MHzJfYTIXvK84l91St0NmFPq64gJqBOjHBMI7n+FAa5HKx0tUun00evGFdqK4jKhtyHIfftFZyGPFa+W8eH7Ht/Kts67410Y25upFP6bLi6xS/juursdvVe10NN83Rnd3ufbceZXe3FtSVnG8Vr6rW2VljZ/O0ftqZe3IO1uNsi3vYp8NWaevElot2Xr6R6q0Xpnzaaex4rpdnYeJqV/HEcSe/mYpx6LjWva/sdg87IQbMsUneYFuU/nYx23F7qoNd3MY8uTGFe0NuM1WsD2swVVO7HLDjJ15Dl7OqGKq0D+O1q1twHRNO7Pizyg/TWiKPw7oR661H5c5ufYgn1jFck6Kd6XeurfLaaCWfXL4R/mVDS87v1u7qI5xPcT7f34kNxb1JjLs62elLVQviORX/V2IjtQLnVbVyzJ24dfrp8tY0N1XYdDx2HEib+PzX+FvYTLWrkbvrr9Y8xWOaAxRfJ3qemlWtEcdWHJqsZRL7nF9cD63T79Ue2lSrJ+uccEXlNY79rB8Qk2m9p46b5rXpuU6nVzm/EpNKY5kzHeereOr8W9m6sg7myO69F1WPqRx8j20xx6QO4zlQV6Z5DesXzGXOfjx+EnfdtQHmP8Wjjh9VfVzlN36vqqPUOKmtqn5zMYP47lyvrdYKE+ywRk37JveTJn7tdOFR/LlnHD63w0y93+UyrhGVHsbzIvmtylw/c8y5mrPiR6UVqlZWmHaawufsaGDHmS4HTnTrtY798NbPUTGr9NRhXPPm+22m2rleU5rO9efZTPVIlTljHQQOAgeBg8DvGYGzmer37N2ztoPAQeAgcBB4KAKxmaprwqimH17UV82p1wvbyyfk3m6mUs1IvDiO37kxiw0Htls1GrrGmRqvazDlmLubqao1+KbO8+VBR2wgxrHcSK2aVZOGZoyXD9LwpgZsSCFGqtk1aUapZi43xblhqjZTsb94k9E0YBg7t1FCNfAYD9dYU+tLP07txHjM8bobBeyPqvHHzShl38S/2NB7i5m3jUvMRzVmt64JZtLWr/HNVO+/YYnjC+1WNy3y+EdvpppqkIo91AX2HfOP31dxrc7ZuWnBGx6qDSTIwcnNQ5cLJvzAeKryjeJwzJsPwSWf0Xal0UrHOceq+KxiWOVop/cdt9B+xXnWH9SgFbynuqfWvZMLu5zV2d7VSRNNdJrncqGL78ROPfhUaQKv0XGBcyHqML6n9HlS3+AxTvdVnnV6FhsLInYzHnldLk9yrnPcxzhIjZj4u+NMxbnJ+AoP1p8Jr9mP7H+lJd3aVvJ5x/NOs7r3Oww4z4c9+VAz+j7nwbyf2OBmKrXhTsXQil2uhsIxlO+rWo/PdXEziVGVg1RuQAzdgzcr+byqWaa8dfl2sm6OlawHWAeRR8iv+B1rHMVl9RpqnqvjeF0575R30xytjpvqF9uyel6Xg9x4lX6t2rCj452fq1hU+rziK5dbV3gx0SOOvy5n7MzvzkGMVD2TeN3Lg5014TdTKY1yvlzl5aVH9fV6a0yd68bDzVRdraZ0f8WPbIPSYtb46hxnj4unFVsnxzo+dDUO5o3M46lt/KBRvr/zAJLjwmRtnNM6DVjR3sSN+wQuTpmX/JDnrh5OcOiOcfVL+o39+8j6tbIt5+GfvIGP9RLtRp+r3kxVu8U4n37wzVQTjVVaMjmvipcqRymfsg+7Ogrrz9SA9CvGCtbnXZ2wsuYuZhCblZyqdLWKv6cP13yo6ka08Z61rdjfYTzFjXU97Z9e26jjFKe6tSGnUOcQ807vVJ7hGoDX210HuBia5GuX96rap8Np6lelC0rHc/1xvPrAjBU+K9t3eOTwUdx02oh1wRQzNZaqYx3nGfPkmtLcCX9W7a58NbkfwvMlN7AvlXbnfZj4m/P8Dod3NlMpf3W4Yryjv6qac2c9VV6tNLbK2e491M5KW5x/K54xRlwPuPjGMblOxLpB1RAra3C2Vzxgvu7cl1Q2TnLhakzvYsE5lDF3ujnlH+dVFT9KO/O12EyF96E4V6q8jbapsd37nV8mmuH8tpIfJ2OoXMG+69aex/NYfG+C8Ypx8RzUdjy2y/Px0T/xqbMvJfOI8rsai/VL5lv2CWo+/q7Wn2OczVQjt52DDgIHgYPAQeAgcPmg+fPvIHAQOAgcBA4CB4EBAv/5979fdjd0TYi8MB0MeTlENe6enq8bKaqmtmtAdPNPGkJ8wa3G5Aaju6i/YpYjvv/UX2xm5FFpY3dj5nXUlw7GdazrN1OlPfngsGooqBsBU7/FeNgYUxuTVNPD+adqFsUDO+rGADdI8W+0T62pagR2TR7GLRuzyp6MGdWwYrtUM3G3aV75sYth1+TkmxK4XsXjKZdUI4zPrfjBjbPJvOOG6LVHeLPBE2PdcUFhHMfyZirWsbFdL4vsfKm0DGNQ6RjqCvJvEhcOj4lPcN7UrYyfKoaTe519Vbyt2qe0M19TjXzHh6lNzItqrtV4cprc2TyZh3NU5c8VH6hxmetVrud8gmvhzbEqz+7oa2ezex9jUG2mcv5DG3kzVZX7V+KIx+EckbZV9cckxidr5HHUOlY2U+V4qdsuJ/HaVB6fcHsFd2fLZJ4pD9VYK/mG4zH/rtaJutbpD3Oiq3E51yIOq3nX1XzMQa4J4/1//vOfrx94kPUAPnxQ5eSJf1X+eQRfcAz2TZUPERMXG10+U/5R/szXuG6e8LaaQ3EX55o8GIR8TR+r+h41PrUnj3MPSPH68O/UPKWPjGG1po5731u/Onv4/S4HKQ6rfLY67/R4xQWFKce3iikcazpuZ+fOw3nKB26eVQ3u7J2+j/OqeobjZjruvcdduHf5Zqr3/bAuNy9jeZkiv4f5OroaA18L+3Iz1fR6KMddta/Tlom+Oz+u2nKvX1UuwTHZHsacN1PheL/lzVSqBqiwcjVTVTd2dcGkNn2U/9U4/LBh2lvVhI/mr6uT43V+SJZzD+cd57+qdkslmn7Y1WT9SuPTtt2NhmojwoQbE3sRN5ffcS7ns05rlM4z1/gahufi9VTxp2zu8HDXDKqeq/BXumrrZnoqtMsvMXaXo7qcPeHOo2oRFQ9cV7pcrY5j2yd4uBoV+ee45DjnuIlz7fqp4wDHUhcnKhbytS4mHFeqWMR4id/jWLXpYcLDigNTHk3mwfsAzH0Xu6trYh2ZxoaLj+R+hdGKfye8U/G3c72WWKgP+cm+hOLOTkzdmzcm/EnOpH14neJ8sJpXJrGoaluX1yqe4zk7PJ/kD8aIedzpv6sXKr3D91ZiY1oDpdZlzH7vzVS7a5pyfDVXV9xzHGHudf7kay2+d6ViYlq/qVoOz638O8kbneau2s78rp6XYc3icye6lfbvbKaK+dQHjqQdGpvvt5mKr9f4QwvTPuQA24wal7FzNlOtqM059iBwEDgIHAR+ZgTOZqqf2ftn7QeBg8BB4CCwhMB//O1vr1uCJhemk8FV0/qy8+hlppWmtntYuGr4cLNH2awuuuM4/JSuPM+N94jNVK7BxRh9z81U3OThmzWMS9VQlFx4GcA9QJ5NENUgrxrizo5pg4w5gXMhB3C8PGbSQGcsusbhJNbqRtj7jYvKdr45gzdcpthVMVbZWPHD8W4yV4vdxmYqpznJDWxUOu60dr0c0DV9OUYxJlNTXKzwTRGnQUr/0l87Ny1cjCiO8bHf46ZF6g7+xN/dzaawbXIjSvHHaYAaj49VHJloyuQ8xy/mb7fuCd+Vb7vXYl6Vl5nzeUy8jp+2z/FS6VBVa/A41XqVb5D71U1ypwf5uqtnJrZXesr5gmNEaQyuc6JjO5zlcfnmkqtl8/X4GefEhgR8jfnMvHDrqfy+c84KryYx1h3T6avTjImvWUMn+sPjVrmj0uVuXYwLb7h0D1ZyDg0bcDNVvB/cip+uLuh8squ1yidTHCrfsMZg3bCb293NXVe7xJyTDU6dnvM6FYdwgzxqBPtFcVXlpmoz1cQenjf5xfUbYsd2Ix+n/PvR9avKQRUP7lnXFLvUvkntNrWn4/aKbXHszsN5lTZNa8dVO1eOdxhhPZPjTXFfmb+sBy6NsPz/qFHNOL+BzVSTeqBD6RFjdHNM35/UvFgTpX7neZxn43XVB43jdjeMTOuBLtd1MYR5UOGiXtvdTOX84+pDp81TP68c9z03U1W5ZsrNSb2vOKSwvqkNzYepKSzZBjVflQt3Y+N7bqaKNaq6GvHA+mb1ekuNgzqj4pN1qIrximudxrhrhqr2VzzheeJvW0/DZqpJLKixJnG/U1PsnFPpc1XrqOuTSidzngkeODbzS12bYC5U/OZrGLQFNXwHv4prTluq642uLu5iwp1fncd+S8xX58o6xMW74ofi0SQ+fvTNVLiGKSd3NsFUOc7lu53rteRs9jRQG/Ced/ozc+DOXFVO4NhFrrm8U9V1qmZ2vF/NK25epQtOO6e1GJ6/wyOO3SpPsj6jvnYYqXqBa4wJbhONyLnSJpUH1Fp28gDmoE4HnTZM1rRzzEqu5tqu8w1jxf3YSe5l/3DdoeLR1X6qlsM1qHt4jvs5B19PdrExiSU3hrp2UPGldH+iW3le9n4Ze66H8P0Y//e8mSrx459nM9WO6pxzDgIHgYPAQeBnROBspvoZvX7WfBA4CBwEDgJbCPy///f/vm6mcg0Cd5GaTQdujODxN++JzVQ5JzdgcuzuhqhqfEwa/GpN8Vo+8Ibz8qd5vTVHXq1/92m/MRY3TFSjyzUv2b7YTBX/8UYJN2mwITjBIK2vGvrsB15D9Qk5bI/yddX4VD6K43kjB69VNdjdPK6Blf6rmpPIf9ccxJjqGoWrAYzjdetDLHFtvHkQ+dU1ztneCY/4HFyDa7p2zXHnwxLPr09PH1++kU/pF4+ZcaqakSompw9lOxtRF9T63Guoo6oRzjxwGuD8lOfvbqaK8xzHOJ6wcVzFkctbq/E0HYf5iDeGq+Z2rjs1DPWxy4PqWBUXE42ZnMe6V8VmF5+dHzp+u1hUOY7zKR7jOOswe5+Dv8pPKVbHVWtWmqcwxNdULLuYcOtROariAucXl1cr3e/ykosBx7eqZsm81tUHqTO4mSp5ozgS46pPHKy0s7O/iwn3/lauG0zGscR+47iKIXkzR5dvUN+rOoA5sasvO1il/zFHqThTMY/ftJqcQVx31+HqrC620mdKb7q6g/WffYJ1xqSmU1qGY3b6h3ME7zj2Kg1S+cNhmhyNn/ngEfJa4YJjIeZKP9FOvq5UelJxBq+90G78nXFnLRtIwyXnVfh+b62qfFfFqrLzUTFZ4eh0qOK88pOrAZhTE58yZ1fPUbHraolKK3bmnZyjasPuvCkXdmLh/dzPT/H9VN/63+UDf75eb411dTbagnkQz63qmp1867TF1bCOt1Udu4LxI8bp8nLa09XXVYyqmOquK9CuHV8xh1xOZw3mdXb6rXqKXQ5anQN9sILFLj+4Lkh9ytd3x1XcxrFXdB45VWkh1r6VHtgxXj6FzNXYWb+gz52eV7Vtd++gq0lVnO7keVd3TO1z+abTGVd/cg071aEJR5HnqRcqNrGWYd+qWF/BPcZjW1//XthMdU/dMq0lOi1cyV2sz8p+9v1KPs3xu7WhP51v2f8ca8yBFa53mFlu0IlOW7pclMNM4mVia4zDtjhuon+rsTvb1PtKLyv9ddxGTnTzZC6InzubTHD8lfqo0n6Xs7Ev4bBX3HM+wzyL9uxscMo51L1s5jPi7DYvrOhxx7X0cd4bmuZdtLurSbCm6GKue3/KI8dz1D7Wijhnspl7Eje8DsbI5eVO3zt8MGanvlRjcs8d/a1iRuX9ia3KRqV1Ds+VOXaOVTnU5W18vbpnoXwUr7makY9nbUrsp7GO43U5BN9P7Vvhf4dfF88rPkPMXR3q6g+0g/3LmtFtpkJdybhhHFh7FKcu5fKH4MUchV39QDuTi4yJ0gC0TPHy13/704L183WeIw8CB4GDwEHgIPB7Q+AkzN+bR896DgIHgYPAQeCbIbCzmar6pHW+kYIX1h/jqtz8U42EOJebuarBzE0B1zSoLrrxk7j4G5NcA/o63rXbwPa7Rgo3CbrGQ477/Pzl8mnGuTZuXvFNAzwu5qzm4ffyXGzgqIeM8VPOuCHPbmZeJA5VQyffUw0+vhHNnGSc1Sf7rtjAxyamqjFecdQ1zHYDPMdz/nUNdLwhxDdnmDuMv7O143LXaGXcJpxSHBlx6iVyvz7fPijKa8+xEiP1IC9yDXHN3zNOVnysbhQp/VJxhq9NMZ9ghjGwc0MvdTUxTl3l2M3jwvY4Fh/aV3HocFmNtQ4rhRHqGvseuRnHYaM985rKG6zX6saR03Q33goncGylBah5zNN7MVf282vMI16byoXKd3wc80jpURXDnRZXWoXvqZyiXqvGQ8xWfYIx9lZ/xGbu68O/iIvS6Em+qOzDmJrmXcSebWIO5zpyM1XWNqg76GesczI2kDudbuzgr+aptG/KPcdf/vRGXpPyc+hybiRF7VN6zP7p8laHWYf5JNYUFqoWcrrA+o6bqRQGGD/d+iqdqbQAOaJqCNY0lWt4I7g6R/FtelxXJyqtRqyrTUQKN8bazc+v80PdLq/E+MonjBGPz7rU5Wh3vsPLadTkYZ0qp1Y6xO+t8nzKjSo+Om3pzn20DQ4DNQ/mpl9++eViKtdb+AEYzLs453thPs05q/Z0/pm+f8+8FQe6OOzsu26ien49rOPbFGc173Uz1SUqlzdTuTx+jz1so6sf2XdYEyqt7eqB3RzQaZ3GXG+SU2uqcl3Lo5d6HHMj/+5ywG5suNrecdjlmlXOu+PVOipdVblhBYuOZy73qE36WTeoGNjhXc7NmFdYY+1ScdGtW/m31U6zmYrrKK5flZ/wNX5/ulkJc6zC3fFjhTdK99y1BuprxbcuJhQeXMOq9XKvvOJFh3nyg9dU+dbFg9NDpauMzc3fL0+GTvCLsXd6nZ12u7zRxarikcrT6FeVAzCfKv9W2Ey0O33CPye+5WMm8+V6J7WJy4lOuzlGXM3S+WZH0zlOeJ045zTvVb7t8JvyU42D52LP38UKz6U4W8UZ+0nlimlsMM6KA9yX6GrDjkccO+n7e/QIMVS5nzl6z1yreSN9geuu6vaV2Mgc32nJRLd3eFRpDtu0yqMKZ5UbkgOqlu/w6d6v8Futl5Cr6etJ/pj4UB2j8EjeuONX1rSLHePQaV6+X/Goq33ifewDq+Nz7ZM+aWpNjlONV+Vh548q93WbylSM7Poqx3LazfYnzlVtgJxPu3gzVZVr8Pzp9Rqu/8PHtc1Uu/H3qOs19ufZTLXrkXPeQeAgcBA4CPxsCJzNVD+bx896DwIHgYPAQWAbgWozFTbdVIMTH+rBJoJqgkVy/hhX5eafuyEWDyiqJis3H24u/gcfo8LNjmwIxXz8UGQ+TIs3AN4u/L/fZqr4Ziq8OYmNKcZIbQBj6LuGGh7PzTXmxqRJxk1c18x3zbQ8nh965s0q2JRJvHDzQoyjbvJmoyubTyvNSMaf+bnSdN0OZnEixy3e5MIGda6d44L/rpqWnd1dA7W6ceI4wTgzZ63ehB49XR+CxWaju9GATcwckzUH+Yzxcu9mKtTWCgd8b8K3tJ+bzbiuSlcncygNYe3gmxjYYE7/qrmmr3W8VP6c8gpzXcYQ/sRx0F73wArGJ9s1iQ+VRye6X/myem8173a2KPv5tZ3NVMwx1Hqn1c63VlOah3SqGzRdLE1v7nS10k7OTazUhmTUTqVTkxqj46zjPdYcKq+hdrAv8b1cg6pn3RhVvcM4dL51fFLYOl1SujHVvUrrnDbG6+rTEV2OZ/90eWyiOUp7Oi51mLBfq/Hi2Hw/cijzp8JilxMux7h1YcxiDCg9zLH5motjB//ufFDls84X6v0Yjx/EmmgjHzPBP9eJtVzahJsPVZ6u9EHNrV7ram2laYjZRHsnPnA61GnRRFe6emBiX87TrXfKgQmfpnZhLuj8iTwKfrnNVOkP9EtqEX/wwMTO3fVOc84k1iZ2rh5zj31TX2F9MLXvupnqdZdT+UE3GEM7fop9C19f9m1NdQdzDMew0/7p2qfxvsoZl2sx/jpt7PRjusbpOFUOxrmmuQGP6/LuKr4KR1ynW/POZqqpTlf+mMRvYrCCRRWDVXx9z81UWLdwLLMf02a0bxIzmW9UfVzx//IebAKssJ/wQHE+7X/kw3kr2jnRCczhqLE8T1V7uXkcr3FOPgb1Io9TtvCcfAxj/iNupuq+DxKxid8fsaFghRPq2GmcTHOAunaY6Hmc19UhOPbUbqx9nWZ1GHa1ySQnuLzLuRrHWlnjSq5ROHDcVj5zvur85/Rf4e80muuPbs5VXDouMJ9UHcv4po1hS3V9z9ddiNcK5krbnS5X/JtiUemKw7/z22TurjaPMbCnn76aaBT6DM9zXH3EeqYay5xTnOTXcs0rPKrGVXrG+pyYVLUGx/PE712tsDOG0sRH+JR9Nc2FK7r1KDsrXDEeJvWb02+sFV385vj4nIT6IK7k24RnvDbOs6yD1fGsy8mdb+UHjJ+uBkIsunyr8s10MxXPM/mgjXec+E6bqSb12U68/eXXP59nw3fF9px3EDgIHAQOAj8VAidh/lTuPos9CBwEDgIHgXsQ+I+//c3eW8LGHjd5Y078RP9sRuE53Lz4NNxMhRfMO5upJnjwetRmqri4z8Y6boiI1+/ZTDVpaHDD9suXz0+xmYobzNxoYZ9Vc3VNJZwr5+k+ub+6ucLcUI3RrvmbdiAvYo35jUHpG/RdjPn58+fL0OhPtT70bfocG4tpn1snN2VV3KgGYOcLxelJYwnnZ1t4XdiIZT9UjVlnu2rAc3OUG4kTHNRNllX7Xjd30mYq9t87Dfv06cIh5X9cL2KbnJvoEvLLNbFVjGAssZ9VAxrHdpupUFvY9ns3iKlmc9VsV1xnjXSxuYq7i2HEDGNF2aF47s5X/pwcu8qPCh+H5VSjVzDGYyc6ynxWN145blL/UfNdfLqc47SA16q4yetS/pyMM9H4bu1cE1RxzXqMmH2vzVSVP5RGoK95bbn27uEI1nkVv4kFbuZwWHKtM8lrqi6Y5P0Vjrg47XK4Og8xjfNXPlyh4z6vqYtd5viuHq3kEMwBgQVygWsr5sM9PsMYqNaJ9lTzszZlba1ytKq9EIeV3Olsr7Dh+SdaxnhVuQ7tz+PUdS7rSdqRtd4kFlBzJjmEczHWbffwqYuVCuMplt0cK3HntMhpWFW3qdq4q3mma1HHKRtdHYfXtGyT0wC3eeEem6dxOqlHv4Ud0zGrWlPVeg5zlbvW4u9lI9WH67eOVTVE2hXjT7TuXQ3xfLN34eZtl2Nx3Vx7I05VjTv1SYfbtC7puDfR1+lc3dqm4ziburU4fVJarLTPcb1bF5/nxsZxuEZ8x0/6di3Mich9ZXMVz1OdXcXC+ZbHYd9+781UmE8VThzXXPOpOg95V2HvYvry+oveoX3T/KKOq+qPb7mZqtOtLpaUlqvadpqDcD72bf7NuQaPy/wS47jNQxNd+pE3U3WbqBJDvu75V26m6uprpZe4Dsef6jrO5ZfUuEoDWbMrXnL+cDVtpdE4xs6advR8EgcTfes0otI7lXvxNXUd0OVrxpJ5pHzpHp5nsZEKBAAAIABJREFU2/E4NY7zsbs+m2A3yVEKk7y3oeZG3WYNd/rt4gnPV3HO+pxrdlh2mOA1RK47XssajfNEN970/Um8ZE8f9WMSz7iOSntYJ6e2T2uOe+rsqj5byf8TXVYYse46HbgHs0rD1bgTziiN7TCo1uC0xo3pamQ3x65t1fxOS1dswBhKDLLmcXUqbpLP313PEzdbqThU61PxlFqFa+vOjWP5GpTXNMW343+XD5CvGHPJI3dNwTknxsEPTVI+Qpzz/Q4/i8N32kzF8cy6pK5rnO7iWH/981/Os+Edec/7B4GDwEHgIHAQiOdkDwoHgYPAQeAgcBA4CMwQUJupVBNXNY6yAcrNmDw2L+Lj54enD0+fPvbfTMUNhfxGIWzGTW5kdo0rvjDPBnpsuslvp0oEo3Hxo2ymShyqG6T5ntrwMGk+XPwlPp0N/dnhy00+bBih7dXmLHdOzM2b7PBTvPFbqLLRpzZTqU0k2BBMv+dascHI0dXdDKmi0TXDJhHcxQLGLXNeNenS9zz3zqY8fOicG2UYz/h7d+Oa15DjMg4dzy96RA+ooY6xvWFXzJEPOCr/czM+uaQe5O986zjB63Q3AKoGLcZx2KG+YSRer3j5iM1UFSdYXxTPVcyl3R2+6n2cU43tOMX50nFR4en8qeaqOO7iQOGmtJvX6/KL0/Vd3J2fKz2NczIeUd+Y15gr3XGThj2uucNOcZqx4Tkr31XxzuNyfuL8mX9P8o3KFd9jM5WKQcV7zl3IV+YoPyyAPsI1sW/V35gDFN/Ql4pzO7pU1RqcR3fHd3VYxT+8SZoxydziPLST12JNuFlpEucxr4rVFXyq8zGG0c/ILVxrYpXrWLHD5apufTg/+8HVDelH1iRcY5dTVnJnxe1O+xhrh6nipNNcjKecf+VDQ+Kc9DFeSyR+XEezprpc4/IO6/S9vFrlmvI16++KTR2n1Viss3yMq9vUhjiXv1fWUB2r1ufWrOJM8dblvkfZ7MZRebnLVd/aphXsJ/riuMMcr3z13qavL3er3jZSVfGN/l2Nj/hWKrFf5WKSW39Xgzm+rdqWNrhcFO+rWtnl25VcgmN3Mb/m2zebu1hweXRyjdEdo3yk/Loaj1XdoMba2UyFG49iTHxwr9L2ri7Z0dlqvhW+fc/NVFxD8Lq5FozjcTMVXi9xrGHt7fjk4uX19RdBWr1+crlf5cR47UffTNWthzXKXTspHroaXF23cEy7eTrNUZhz7Cr+OI5NtUnlMbb1Mu9wQLQnfu960sNhR4etXKvw9Qnn9CoHdDm00souz6ux0TZVN65oAeZrxGtnTdVaVAxhTHb146R2nJCiymsYz4lFxBz29FV9o9bd6SXa6rjnfP9b2kwVa3Cb0RTeye3V60mVl3MsxT3EfEeTUsu4FuHNY2EXHzPhqTtmmjewF6JqlCofJjaOf3lup12TdbrcquLM1UJco3ENs1pnMzZVbZEYqWsrx8kJLt0xEywQQ8UHznG47ml95Oxcxbzimppjl3uc45gr7m+2QdVEfAzWDIofqY0Yn6xLOI/aqMmxqHBxubPSWBcDajMV86aKl47XyNmwu9KH9CXqa+ZqFx/o/8QFn01xvMeaKu3aeY4jPgM7Pgfje/5z9aDKC8xT5tPZTPU9PXfmOggcBA4CB4HfMgLfOd3/lqE6th8EDgIHgYPAz47Af/7t72/3mD7kjuQPcPH8klZf38uHM+JBkEtL4vLz7SL37SENvCCOzQuqQa0aQdjQUQ+bVTcxXAOo8zPPiRfk2EB6P851g1iulRts3AjjRj1ipB4iyPGen7/Im8PXJsdb6XM9/vY118Srmnu6mX31dYWxeu9izcWu4EAYd/2dm0CqCRX8uq4v+XYd6xbXeC036sWNgOtDSoFDvo43H8KGNz/d2oL+uN1M9X7tiPOb7de5cc3MGW7aqmYp4ogNOtXExGaemqtqYlcceI3Nq8duhr65NR2coIkDm48vPnl7T93Ovo6boz9/fb7B7/reVXxebciDcTh6rbUvHtJ56RBWGDCfUcMSV/QJ+y19t3IjIfVE+XXSTEzuOQ5y3PFD8Ti/wkZrQ6ewt+87nWDbGQs1i8KW9Vud1+kf56YuVpAPPB+vd5UPiEvHj0pv+FyXSzEfVnqP+Y55NfWV8nGFJY7bzc/5OOdCXzqOu/jr8FXr6bjjoqeqdfAcxF7lH8Rz1U+Zb52NK2tTvEeu7XAG8yNir/SZMXMPJfCaEFPehO34UOnSRP+mWDgt4dd5TRzjuEbWPvV3pxGsWU4TO/wyhrE2Yw5zTqo4O+Vbx2vOMcjDzr5u7EpjKu5U53VaWOUo5NJKvlVY49qn14Qct9XfimfpD7eOSmeRd8hp5GXqjuIqxg7jkVjwtxDxeN16d+oJxyPOvatcddrRxT/reLemtCsfBlM5UOGG5+Ec3Tqr9ytNUXO4sVxsVXlzZQ0uh3evq9zR5ZdO/7s5p++vYllpZDXnyjyt7R9eLl4v185vPQM87+a699ICmT8Q/jrOy5dgvbNHPB2DV/iva3057tpSur1W5ydsvj4/v+8D0MTv+gRiU5d96P3aaHwbEXaJvWsFwHFo+405hKf1b+tMcUDOb3yWNt3ko0uXCz7EBPtI+UFU8E1ml87YS1/tVbNfxrhYBHO/w0B9I9RgnTccuRXX65Tw2qXT9/HjTefo2jKGjpCw4znXDesLv9/ozcvaLj574QXfAL7hkd9ROFi1OITHa/h26e3GB/IEHuSz/LamS/4ifJDvlseEef75un7i4GX+POjF7st1UOL48v4FbzwW+In8Yrtu/KCewqPNVNclv/VMM29gvapic1IfYE3BdQ17FeshPJbr/M4uXM8OuaqauatREjv8OalbXjkz+OYwVyvH63wPw9UzCutbOYHbUuZJTq4XnT/fxUPhlFddvgL4QvPpNqzbgUs9ejn03TEcqxSnF7PI/lfNKHBKzcVj3/nG5FOc7nJOUYco/F71XtQSr7EC2pd3fLDeeLWV86rSTONfe/dh50nhxIq09OY2ROrci6bvsOhVW9VY6AeI28Dq0y+/vM+7b0F+5fX7gHm92/b6Fuc14mPktMjX6PfMG5kjXudi3W9ypssjVf+j0njWcZV3Xpf38ovMoegLjOPkgqhRM+5ufuY9KK6rX7Tnetfz+u8mXwvOK1+y7qU+87q5HsHr6KsprDiFgLrYc/XXy/iRN/ID0nLOLl+HrrxyDzC76AbFBvIda2U0952vTf2MvlC3IpH31S4Eh+qOTtyso8D6LXx9buNabN3b7znDnFJjMs/UBxCw/chl/n3Hbsd3ZT/WgZO5JrWbGsfNjbaqXgz6kWtKpYU4Br6P82NMxu/Yv8UPj1IxzLo9oCnB8fYMyATvN668aKip51w+2dG9zsfuOsZhj5zGc/GePeu50oIqpmubL92plxwEimUaAa/H3uS0t4fH8DmS127Wi+BdToFney79pJf+GCbC13z1YtW1g3ZNlpff8o8XIP76l/PNVCvxco49CBwEDgIHgZ8Xgfuv+H5e7M7KDwIHgYPAQeAnQ+C/YDMVXtBXN/TUJwapT4zhJkz1qShvjY+3ND69CciNCG4UVZ8yho2UvDmHzWXVWH57/+PTx4+fLk1g9cmecS5+IltuzmF78/xsKCcW8W1L+Slz/G1Z2Kxyn2yT43aUnuBVjaEaeeohZW7aV83AnA8xjN8DD/wWKmwkucYTzsPHx9/JD26quU/VVY2pt3iJmwJfrm0e9cBSdcMTzkneIX/SHubR+ybl+xvRaUv3iXbyBkY8w7Te+dy6CXO76e364Inzn9OHR9wMUHznOMFmev4+uWnQxSOuN8fDNeXDozmO+9RHnEdpu7PDNXxRo7umsRsb84rDipv0Lsbd+uL1xER96mKOx2twzXN+vWp8T3yrtGGCOY6Nx6tzkS8THVLHdHN05ygs+GYM+sL5I85BjmMeUb7gWIljMo9M/ZN28ae1sh45zvBaWDsy76jaReFecXC6pt2YTb6qmhDztOInaqTLiZP18rmq5qj41mkd59BOv1ALHQfcMXjTsYp7xm7iZ457tI1jiPPMZHw+xtnP+TC1HrWdcxuOjbVXFSMqrjq9Uzy+t2ZIjXkkhjtjcU5U3+qAXEcf5Ot8LTexQ/nB8QvncZupKv1c1THW/q4WUjmli3GXmxkDpTMxdlzTZJ7L3IM5Qumdq58m/qryrspNqGVOA3htTr/4OPwb9UH5yeWK4BHioeKZ9WaV54z31D71ybiKw8oetV6O8UqTp3VDF1OMnfOT4h6PvRJLineVNrgaADX/EfbkPB1u01icHreF3XRwOK5bF8Z22qTqiy4HOH85vck86/oYnbZXOt2teQojYlPVOHkc66R6KM09tIbXt8zxnBvncTpZ4TJdtztO5dNp/KDtbOO9+S+5uRNTq5hgfzjXpPrhyvcYCy6nYs2AMTex8x7er2Kn6h9VO7LfVT7vtIXXxbWwsj1rRcxvyLN8HTWP8V7hJcZslccnfnTHKHwddskjxYm0VWmsW8ckV7u6qqpdlH1dreRyyj3YrpxbYboyDh/L/uAYQ3wdF6bzZ/6o9HtVEyZ5Y2Kf64N3NbC7PzitFbr13oO58l2n16xRE+x2j1Fa52ow1IjuPpSyJzYioz65eKpqhsl9ycu4sPFryk+XozA3cz2Y9/JcPKk1dvcluRa4/L3hYFwPc5xzYlVzTHIA99lxPObT69+08ZfjVdUacUzeL1eQoH94jSrOHdeVD1z+4fo4P0yg0/nKpQrzTjemFKnGUbGXNVU3P9cXri7o7Oz0mM9Xfna14YQT38I+ldsc1sm93JyYeuH0F+8nu7rK6Xycq2JX5c73Y1z1vIohfD/Oj+uo6l9ikudd5/zy+mENrufHuuz0bBLvCivWM76eR/2fxu6j9KjCE59JcmtHe7nW4ZhmrcN8jt+myffIGBMcF2tSxd+//uXX82x4J0rn/YPAQeAgcBA4CIgP7DmgHAQOAgeBg8BB4CBgEHjUZipsYuAFcv4e7+enb2PjgM1STds8pmseqIZE3ljgebh5kn9jgyp+Vw29twv52EwVzaTrpqlsmOCnjOdN9Hgvm1YxJja2stnIjYtstMfPGIcbark2/IkY8OYsFwTYNE87VwMG18P+T1yqn9V83KBxm59yXvypuMMNF2xsVc1S1wxGXl6/Qez9ZqppwzA5F3arBytwI5VrYiGWXYNa4c6xHDeW8oO0V3ix2tRG3nCj2DXhVrRkxXZ1rGoUIr5KL3bnZH3AGOXm+NlM9X7j4u9xM5XTH3cDJPV2kjfVMZ2+dOc4bXF2sfZivnA3O5wucB5PPV2Jx8zLmEOqmwM4trohwrmIb4pnDVHdnOAxVjTW8WeCCeaEim9Kj7vcx+t9l39eBq3GwfpN5T9eI2t12tBhxHgzH1zeSF8jj7m2VL5d8S/WPZw/u/jp1u04os7DuXm9Wasy3iq3Yvy7fMjn4TmOB1yrIm7u/C5GsG7rjuX3HYar46jjsbZ1WsncWN1kUuFXYR3v8TWh0o9KSycY4fpc/CquKG5N56vGY+4nDqhJcYzKYYj1bsyqMbr4Y21SuU6ty2m2ixf3YEbHI9wkUPmNa4wVfVXrY1xU7v6em6mmWsJakHyrtImxUxs1Xf6b5OQqtpR2Ka1QY3DtwhitcEDhsxuHO/Mun7PxISicA6v1Yf2zE7vO526dXLfx+VWN2OXdXT+6vNvVOIkz15DVZipXT1U1F87DuKo1PxKHjktTbrnahWuPSX5mLVqOqdVJXnp5+XCjyuuJw8+wmcrl54kfXP2m8m5X06j5Ev94D/vMOVa+nudi3x/z0TSGVF0zzWtTGnZ4q/q6qyNYs9w61NhdDuWxVe3Z6dZEV6b4Peq4DtN75kHMVN7h11iXJ3OnbqlYu7e+c3XbxK485hGbqaZ8XVmvi7/J2rDmVj50uO1cw0/s4WPUPcmqJrtH2y6138sAFZ8xFlCXEEvlvxt+L26mirEzv2NsKV1EO3hjz4R/Kg5xPVIbN5zr8mfWXLkOhXdlj9PueF3V7+61yzjN9U3lc1dv5DnIscS84vaktla6y7Xt6maqSa3R5cspPSZzIVaXmKUPlXVzubzPvJjaOj0OOYK1uatTEgPHiW7eSZ3L8cN5IMdQPRjEO21UzzgkrlzrduvO9/O8vc1Ul68hugyl4lvpM8cl5xJXk8bzGF+/Pr/2U3lOVS+xj7q/0ZZJnnHPnKS24k/UW4WLe22qRxVfk0uVn1ATWB84RjgfIvaqT+rwSJu5zlF1wV/+/KezmaoTpfP+QeAgcBA4CBwEzmaqw4GDwEHgIHAQOAjMEXCbqdQIeKGKDS7VgOJj46I3Pn1bNS6wOYMX7dmIW2kgxLH86WPcZFEX3K6hphojt+uNb82IT7+5NoJjnbyZCm+44prwd/cARW7AUhuj0A7VEItz1Cf5uGbeapOv84tqrEzP4QabarQ6P3IjihtBaBc3exQP1HgcH2nfly+fL5upXINQvY42JCewcYjNW/wWsmoTjWos4tjdmm7sjG+mmkvKzZErnKoacTgOH+c+tcv5aHMpr9qVfGK/5bhVc3E6d46NPOB4Z65UYzs+8jmM7aMxRM2r5nKa7XjLPEPNnT7MuqKLeWyHl/MJz6XGmRwz4ZNa1+S1jsdqjA4P9GunvajbrIdcfzjNR99zXdBhx7HHtUn+XflO5SiFQRzHOtZxotLW6r3OR1POVvjxutke1AHWTeYF14eqhsCH4Ph41pL0G9dcU22p7FGYBBb4qXsqt6s1ORw63DM28HzFQ8xju5xQOQ/zFK9VrWlSJ6LeYo2msOi0TWk314SdNqi8uIthF+ertiguoXaxz9BH8d7Og1gr+OWx4Qe8qVzVIrvYZkzjnPfgqXDk8dQDtsw5Xg9eM6Y/MI4w16xgXWGqYrfT2irnO83HmFdajDbih4/gXFXM5vjMY8YP7UONnPJhJU4rHzkuT9fr4pu53vmy8j/OgfZiHOFGyMmapjhXmq7m6bSB82CXb1bs7HJRNVZVo7nzls/Z3EzFD/skt5gzzp4dLq/gvoKPs5F50PFoxT6es9MOp2E5J2/sUDlC8Zx16FtcF3S4KO3utIft7PDc9d1Ojd2tV73P1yeuDuYcyho+qZ8nNYrT99W1repRrI83laW9LsdjznG8UDmKaz6uPar53IN9WbPmuVzrOf8xrqtxuMtv1u2qJlAYulqjquNWc/RK7VDVgVNOr3J2NSbc8V0OuGcetSaud5ELu7pXabnjyi53V/003UzF+ojzTGuC6hyHw45/WU8m+sIaNZl310eq/q24uOrTG9s/3N6FmsQT87XTmsvxombmOooxzbyG+oprdXa4h8G7+mji0xs9XD0hvs3q5ZuflNY7v7tjO23mXF3lqdf4FX5ydSL6j+/HK2hUnCnuKh9PfSfj5AV3ZZObK30RP118uZhcjftOf1SNhVzpYtadX/log9o3p7BNbENVF+3o2eo5LgdkDsdcjlxIPuBxWQOgT/B9V7u5eL9+mPD1g4Q5r3Ic3I7x4enDh+s3U3Wx3vm+0w78ZqoOe6fzXewrXPM1Xp/yh9IM5/eK75Wdq7GOa0LfVvm9iyVcJ64vfsdcWOkV+6jrVf3513/bfXzlXmk55x8EDgIHgYPAQeA3hcBJmL8pdx1jDwIHgYPAQeBficDuZirXIMAGAjZ24sGb2Ezlmg44HjaHXEMCMVMNVNUUqRrr2DjGZlrXNIY+0us3T+HFPX+jVIxdfZqlaoBlw0o1KrAxgw9cBD45N/OL8eoaTFN+ro6Dx3PjCH2QG8riNdWYVc1Oxkp9ymg2iBx/Kh46/uU3U6nGN66pa85VTdFcy+fPn99t8Em78BOrVLMVm1rOv682fn16um17Thnx/huDqjMdv9NPzmbcaKhwZ62aW397JDdtEVfFZdaulXlz7NQK1xhHPa3Gr3DB87qG62qMK+3hWFd2Y6wwjspGtutH30zVcZrfj7/dJuGOV53WuPhQulrl3QnfWQM5blSMIcfjfXxogjWa7bt3MxWuSc2VOcnlWMV1lQdQ7yttdvE3yel5jKppOg4pPnbn4DzKPo5j9P0qZ90n5KbPWE/Srysb2BC/Dg/2O34CLed2x52K2w57Vccin7guvlfPFVcRc7XWagONW1eOibi6XNVxh/3IurWDidOBLkacZu7YMJlLjct6sMs7l0fYLoxz5oLyaVeTdOu+93wXn2pep3mKcy6X8sMJLkfubnrjHFtpCfrU8YK1TtXxqZdKh3F+zu3MKVeTqGtk1n6sI6ZcRdvcujr8OOYmutVplLPfbRivNHHlYZiclz80RtUUyJeO/10MV+d38Y12ODu7+bt8u3P+jsYvn7O5mQo3d2KOqupZp2dTLjs9rWqCiTY7zFz9uePLFRtdPnQ9qjiee3t5HYTxyPqsrimUJuYYXRzt4rIau8scfzFsx/6dWmcHB1VjTfjOuVrZq9a9guEObjv5M3UEN1NlDaM0mjmu1j7VFlV3VOe6nBGvp80YXyo+K55U/nl0DTzlh6utlK9dHee4tMKxqj6d+ruabyU2dmK9qwddnrxnLrUmzNWct3d1b1rHoT0rvr8Hm93NVCv+wnybeqZqyniPc+0ODq5G6a4hVv27YxvWhfh7xcXtvAFOmsQvrmeHs/wwmRoPeaPuQaEPXDyomg3HXckFZU7ZEBfkNes915bM9Sr+V7jW+Zr95I5H/avuHzBXqlyUMe443a3TxUl++xq7DI9nfNWHiaF96tzqwzg7TZzk12mudrUZ4+O0kHWo4wyvjcdVXHfXSKtzMWdWwpLzDMcc4sC8Zb64NbtrEpXjYszdzVSxkYo3U7m58XXVL+5y4dPT881zEtN6uMpVNnZfNqAqviCv8PcJr7l+c7xRdk3zX4V/zK/ilNfp9JLtQu3Bc9xzK1xrcT7GvxnP881UKypzjj0IHAQOAgeBnxmBs5nqZ/b+WftB4CBwEDgILCHwf/7+D9e7s+OoxrJqnuIFczyc8Yc//OF1M0x1A0J90ggaUzUM8KJ70rjCJkU2DLjRoRpPcUw8p4LPqmRzCW+2Jgb4wJJrzHdNPWyW5dqwoaYarPnNVKqZWjVnl0hEB6dNPAY3hPg4bt6nfXjDPcbkB8ZUI4Wx3NlMlZu4GPeqURmbqeLbqRhbbkRVTVheDzey8txqExE37lxDzcXhTbzFwzzb3021zyTFI6czzPOO7/tWXc+sGos4dnXTobPhqjG38oyY4PvdPC7WVYxWzeaKt9161PurjW2OxRxTNWvTT5MGvFvXo9fb5bEKQ/egscPA5b+dNU39NOWh0n6V33INqVP4E3Ogwi3zMerlCkcncaBucuDaKjxQQ1CHVT5jn/GalB6513Zuojp8K+6p3KK45+qeauxKt1yu5ddj3ikWKu/wWqo6JOrf0CGuNys+qvzX8dfVUBlb+T7nkW7c7n1VE2HNobSryqFqHSrfTXVJ5T/lr26dnb92zp+uYXXse8bdyRGr9rn8xHbfs47OplUOqJhErLImZ76t4OlimHMfXp9068z3+aEbFYOsUblmp0ecAxHTKi91fl6J2dQGnlvZzPhOsetyYL7f1UBc50zz3CQOdjZTTfDgXB75LP4jJ/kYrr/cuu/Bf4I512NdvbFiD3N/5dwVTZhy5N38G5up0m/oL/atinGceyV2K8xcLLl6uMNf1XETDnXj4vuqFuJcpzQ268NJnHMuULHGNR9yaHcT8w5nO+xUPGLtqHRD1fIT3WVbdmrsbj3q/S7XqfhWuuzyGWL0LXzk1rw6V6zJbabCOGR+Z/y4uHd1nNKhjls5V8YIX7twfz+OX9lMpWxSHFd83uG44xH7dJrLVE2n9G8nThKHCa8mWEy0dNfO1fO+pS0KL/Yn/r2je3mOizVXo0z8tIql09jd2q7CT82F+TP1gWsivm5ytfnq2rkW49rC+aGaZxr7Ln9O8ltXM3b2xZ0Q1h5VzzHPV/GNB8lW9SfzGvoCba3GW61JpzXxO31fBILzBtup3le5YcINx+GulsKH/hw3WK/426+7a5VJPK3qR8l182ZVN3QfQqPqJrx/vEiNd/clnS5wXVPlwGlsu/wTr8cYqx/WtapLq8evYquwTBxdjslzXMxizau0vtKnHFPl1ns2U338+OlituKE8nH6Nn662gaxe1tTZI6v9t5LxTvnO6cZ7jkfbZfOM2rtnYZO8tUOD6e1huJGV5OyDzF2sXZCu5mLrm5Be/76l1/Ps+E7zj/nHAQOAgeBg8BPh8BJmD+dy8+CDwIHgYPAQWAXAd5MVTW7XEOA584xeDPV9JupeDNV17x6RCOBm1Cxpmza+KbydUNV/ssGgLIfL/rzd9V4xuYSrhtv4LIfsPGA81SbbXJ9+VM123Y4VTW0q+ZJ1eDjxoproLjGHK41fudP4nY3wvMB6By3io1cd2ykiv+ML+PMnOWm1WSu6uYc+kE10plnar5XXn/nzVQqnqvX4uZIbqZaxX2H48ynaowK1525KxxKH354uzzqbvx0OeAReruz9jynsw9jfKIdTofvsXF67gRLlTsUB3OtPPdkjs7eCeaV/mKOdDnHzRH2q08yw3Ewf+Vc+bD5mzZ/6ZbZvt/pNq+tHbA4YIJ5tYmUbyomP6YbiNC0zhYVQ6qmQh7wmF2dN9VZ9FGnl5x31RwYV5XG4lhco0TtqzjaafZq7Lo6NjWRa8qVXDblMnMhbeK1qhqFccu/Xf07za+KE3judByFAdo4xWgltnbGTC12mKPfVzk2taeam/NBpQUuJqd28FyYp1Y5oHIs4hfjKU2e1BjMfYURxhJen0yxUJ/KrPQt5sHrC/5AC8Vftj/PYdtUjOdraMtKzGaNgHNx7Rd/T/R+iuWKfdMxpzlOcTo1njFwx+brXZwqXoZvVzZTJVaPeqC0w5NrCcy93Xq7se99/55cs6PV04dDq9zW2ZyxpbjW1T2o/qPwAAAgAElEQVTcf0FeunndtU7nG9bqLg9341WYZY5lHcJ4Qj1aeQgwx8h4ijlQbxFzftg73uNvHpvisMO/VQzZR6w/Lkd0HHV2fI81Mb4qDymeKK3q4il5t4r7zvGr2OW62Yc8DtY5qCl8XIUFa4SaI8ZWvMl4ypyK9QlvpFB4V7rl/DOpgXc4jlx7RM2ifF7p6g6vunN2cOjG/NbvO549el4XS8j1e/InrmOypu/lq3vmUZyuxsP8OdlMlQ+d79hY+bOr7afc2r0uUtd4HT92MLjY97IYzpNc2/NaVnOUqpe5vs1YUmt1OYp9kcet1qQruSXHfqZvTJnwoqpNuSbDWpfz2ySvrfjoZu6XDTSMpRsvzu0+cGQF3wrHHZ5feGUGVbk7echrmuC5G/McC7hOZ6Ors3Cp6EOu69BWxb18becDhiax8K8+JjFnrF1NG/ZW/bcqJie1eMb4PZupPn36xX5jlNPV6huzeU3XPJGeu0aVi3/OKdV1geLs6ywvDwSp2He1EnMdx1rx07fgqMJrUiuFn9S6MHY5juP4vLZSuRHXx+NUNcfZTPUtmHHGPAgcBA4CB4HfIwJnM9Xv0atnTQeBg8BB4CDwTRDY2UxV3YhRF8vZ2MFGiGvk4QV1HpNjqot41zScNBP54jzm4bWxDdlEuo7/fjOVaw5ic6ZaTx7HzUP8ZgPVUEu70V5shLhm86ShPyFeYpf44E/VHMrjJw+QIKeYH2ybalixLYgtjofYx+87m6k+f/7nU/xnHKbNfuQJr405jX9361ZNbher7+b9ATZTKT7lmnAzlcK5avBPuK1ienqe80t3Psd4Hl9pYDVXhwE3NpV9XYOzW9Oj3ndNadZzxCxvRnCMqyb6o+ycjDPJU7ne7oaZy8uTOTpbJ5hX2sX8RVtVjmXfqQ1AHR/5AXDccNmt173PWKo6pqqPXL5SPppg/iNspnLawnmWdZTX5zRv6quK550Od9qZY1fHcc2G8YA3l5xOqXy/GrsK8xyDY4hvXE1x5lhmTKY1dOZ0FVOsJVjfuhiq7K/qn4luVWPn+ie1rBpnEuervuE8p+qHTj935qy4vVK7dPG6GheOY+j7bk7HVxybv5mKY6Gz23EB67OM4x99M5WzT113dDGg9JfzhaqPEP+sASd+nnD/W2rKrk5014FKB6qcwdqIWoffpKNquMCHa7CzmUo/vD/hW+rP9NhXXw8/aT+PRw51sYI5hD+kpqoTclxXK6NGsF335C2M2ar+XMXY5b1cH1/vYH5GLFZ9zBroai984Ds3Qrq6p6uF78Fmei5rtaoxMR93PJ3WhlP77jlOaSWuBXOduibiXNjlznts7c7t6hk+f5qf3Jp4vqou6GovpTFpLz6IGsfhpkUcN+OKP0BN4abqhapeVhjs8BzzO+rLhEfdOvB9jtlVbnRcq7BaOfdfdez3ilN1rcNcd3m3wyZ9rGoFzvfVMd08O+/vxIazuZsfN4B/681UU97fE2+sEd36lU4qfz9Uw14mwJoK9Qzzqsqb0zXtbqZy+Fe85A0Pk5rU1UJK29EnsaFq5Z+qLeN8lze7Wn5FMyo7b+Z/WRNf53NcVz6YYL6jlyt69O5Y+PBDpVF8HdPN9ag4TBxwvGle62zE6zpVmzDvlA2/581UWYPmupnzqH94jafyR8V5Vz8o3fnem6lUne1y1xufLqp1gSGOVT0ozimuZkaNnWhUlbtjDnW9zjqpfLWjRyvaf5M3np9vTlV5jm1Um6kQUxe7kxpmkmdx/D//+m/n2fAd559zDgIHgYPAQeCnQ+AkzJ/O5WfBB4GDwEHgILCLwP/3j//+qi5ssWGDDQRuOlSNGm7GTm44crPCfX29ajDia9xsZHxcw0g1N1Rj5Xr+dTOVamzma/gwUddM5AYGNsfimw3w4SVeq7LBNYSwaTltDq00jrqmumoGMsfQdn4QZPLQqmr8cZMq53SNaWzMciOX+ZdjxLdSqc1UvD7EkxvH8Z6LP3wvNyfia85PXQOq4mYw/ePT9yuvu4Ya8zc3Uzle8+u7WqlipcTt5ZPwd+ZL/quGueJOHNfZojSzaqoru9E3nZ/4fM4HE02ZNG4rvzidr/Sz85fCeQWLKreyRqHu8HnKn2zH1K7ON9M1dzkOY9HlLJXHMReybrs1Zuxk3lzdTFXlENZsxm+Cuxq/ikeOvTgWH/LiOHB6yHVBx/fq/Upb076Kk2q9rn5AO/i8zNX4Oudsfi/mSW6o2kDFl8rNVczm8epbAyp9ZI5PfYS+ZRw5hh61mYrrj5w3c5KKXeSq0/hJTCl/T/PW9NwO+xxnUpeqsaba2tmh+DTRMI7hTsOdHViDcOw5LXJx19kw0Ve00x3Pdk4wruZ28dfNX42JuO5cC+Ga3DdTKW3NtWA8V/UYY8kbSDnfo24oP3C+Y51hfeC8hnbz+vLcVR4xPyo8FLe7+Sq77tUJl4fdJn2ucXA9mDtR39kn3P/o4rrLiVzjuHh1uYM5Mh1vMs9EO+49puOPzH0bk7rcyDGJuu56dYpHyHPOm8pHVR6b+kbVQ0r3NuC6OUVxj/2Gerda5yRnMS9U9VSMn5t843f3wKGKTdajFf7dq1cqPyTQXE/c47OVNd0zD+qn0yHkKNcSrFWcM+Pve9ayc+7OOZwXq5zAMetymNIrVT8ghqrmwNhKXcrYSbszp2Vcxeu4ucJxhDlbxZuqHXa5N815q7lZ5c5ujEm95DjFY+/khF0MH3HeI/Swq49czcxc34lbVb+jRjMfXP3YYdlxqDu/e5/zreIx5xkeE9c22UyVuXp1ba4OU2u8JycqjehwTNy6HtrqmtW8F/te3sic4LSE17LKddxMVekV6n8cl9/Uq/Kb06qdzVSOi8hZtvuSwxY3U+E8yK3El+NoV7e7WHOad5kfNlM5/UGNYu6gLrp6AGuCSUx0uXsUD4ubqdAupxmjeZsFBn5dvLM/Ow1TOUvlGoxr5at47VGbqb5Hrp5yCXON0hH1frwWz4xwfs7zOTernIg8VvkhueA+RKXSwQ8fPj59/PjpnX0qdtBmrrO7mL3G7ttGqsTD4Vhh7eqESX6puMsf3KDipfK749EjOOz87jQ5X3dr6vyF/nVz4zXhpCb99U//z/d7eGUa1Oe4g8BB4CBwEDgI/IAInIT5AzrlmHQQOAgcBA4CPyYCsZkKGy6TC1j30GDVNMMLYG7wMDJ8owLfV40Lfm0yF5+T61bnMiZv5143VPEFPT7gnA+UccNQ4czNK7xJE42xbNbjuao5rBo3VcNy0gyq2Dtt9HAjRTVFGMs4hx8EwU1Ek0YSzqN8OeFC1Yi+tfn56fn5y6tZipsV3zk2mI/YDAxOuKazmwNfrxpbNzH3HTdTTbiYx+TP4EdslFAcj3Xw8btKzDya6FjFmy6m4lyOEdcgRc1U4zpseLzOXjfOBNOqYc/nd839Cb+VTS7+J7xDfd6d38W3mj9tXcFtojcOlyrPThvzU/4oXmMOxrjlvJh/T/I8NvXv3UyltETVPEqzK8xzjDivq6G6OKvyfNpf1R7d+I73ir/4ENpEf3Lt/IDBhK98ExVzm6qHYky3WVrVMyr2Vd3g8quqdSrNS1+t6FJqC+eNafzs+h41zeUrxbkqL3ONq/SAfTKt0VSu7HRrgs2qrx6VT5xt3ZoY/66GqDDgOtT522njPXXIxDeOP9MauMqNHPMq/hw3UPuVtipcU1d3HhyJ+eL8ie+57uh8V2GZ5/K8nO9crdPFbObOic3dwx9TPnWcmuSMKgd0+aXSRLUGVxt23yikclr6E2tUpdndw4Id1tO6s8MR+VPl984eNU+ns27MnXyxfM4dD1BW/FX1zLfcTLXqF6xJ8tzuemHXj457KxqLc6v+quIs54aqxr53M1VqzQr/dmNX6Y2L2RV7HhmHO3zEeJrWR9WHZXC+dblzausOljvnsK501waO15j/uI7AmOffJ7VEHLOymQrzYcezbn6lu1MfquMqfFWsrcw1qVFwPMWXaT52Pla+XlnD9zr2EXpY1TkYDxwbrBW7cZt1dsXR3bEfzXvn1y6XdnzlcbHuwes5vOb5/9l7F23JkdxIMB+l+bwdqTX7dbOjR7f2J1dVN/c4GYiwsDAD4B5xb2Xl9TpqZWbQ6Q43AAYQJMjxd/VFjMr2uJEzsyHOyWb0oDiikg39rsqduj5e6uzSZKJigouHMzgcflPcM8J18MuEcV9SyeH2X10fOVyzPXGeO/b0imYqXFPl+k4m3sPKnmScGg12STOVs6W4J496Qvt3PjZrR26fla8ccr+4mUrFztn9DLG4SWL8VumzG7ezPA/XcfON35Xtd3msyoVW8Krm7MiG+WJmm2HD48+hJ+Qj5yfMVZxDBO4qPkSOXNXT2M/ONdaaqVAHfbu68YSyo5gT/3TxUNlAxy6YX/Df/BUnpRMVP6p1na10bM7lYoyV80usYaBdZjkecotqUA/bVHlOZgu7mWpG43vsRmAjsBHYCHxmBHYz1WfW/t77RmAjsBHYCEwh8O//+K/rl6nGBakq+ONNAbygbRUFjTRZIUAVX2KaTjFDvelWicFzccHJFZLui8qPBUZ8WG0USvhtOlwcc+tyM9VonsEiNmLCc2Y34TMsp4wHBleFHTevKqCO37DYxHvuNFPxeq4gqYqvsbazDzf3+fso6K6ieBam0R5YPixM8ZvfM3/E/aN0VSH88Pfx9bXFLa3aRSyXFRFxT8xbvK4qAq5sKfTBBUKU8xVr4QOzaANcaGVubukTDLRTuA3OZ96Y1a3SJc7tCqIdP8xkCT5BPmfu7MSMjn91bIpthYvDHHeYDzprKF5V8nfsJeTJee/CfsXDm+gbjtvQJrJYqewiw3b2YQbkYiVT/Na5aYGycn4z/q3stzMv+2YV22d9tmNrmQ9zHoLy8f7i33xziWVQuKjGKPZ35jp3w5H17jCosFTcyrGB47Ky364OcL8qLmSxI+O22f3zHjlWVrh11lO4dfBeiTcz+K+M7fr5ytyZ7zAXx9hnbYH1zbE207/LATqxZwYflw/PzNHJB9xeeZ8qX0UfjvFxLTT+7DSdKv1jPpHtl8dxvGZ7UXHN6b4T76ochvMixTMux4iYO8NFrO+uHTvbzbhfxfUOT3D86PhN4MZYdbBhzlU2M+NTnVif5TghMz/gw3kkrtPZp9tDN1dQ56+sO33OOzZToY0OuVaaqcYcnWuvDo9W8UtxAeplJe5Vtt3RF3I7cr6zWc7tMO9TvhE2ijUFrqGpvSu+6+yn0oPiNvxt9jot1nMv+ap09JHHOUYyD2FOVvG9416Hb7XPGd1mHFytk+UkWbxS+YfK4zLcqpwCbQljCdok2pm7vs343vk1y+34aFZPYx4lp8IuuGRVvx2ZWf4qr+pwUxXPx5rvwe8ztl7588xcjmOdfb9y7zhXpbtZW2X7m8XE2XQ2r5Ox+p35F9dAHg8+XtHB8NvqJVBqLcWVGZbP5LEdzqjspNJzfJWqG9s6PIRr3l03iWYqxdl4f3Ycxy/BdGKzy+OcXMjJsxw6vko1a394LYf2FLZyh9nX+5eKZnuYkSPlD9pTxTVj3TEGc1/cSyaXq7Vk51RxS54rmgVVLMa9Kh5in1S5xSxHhO8xx6r1K1108qPKD1y+tLJ2tdZqPtSdN+O/0JPzO14j7HzwEZ/DnIO6i/MUt6j4MMYNv1hpphpPFMSXqaq4pLB3vsWx8PSDt+O5DJczqZii5ld21fkNsVN8o+53ZbnFkFc1NXZs7VnfQKwwp3bxne2rY+fBXWFXHGdYhkyOMfZf//bPq4+vVGnJPr4R2AhsBDYCG4FfCoEdMH8pde7NbAQ2AhuBjcB7IrDSTNWVhwuw0WSEBR1VmMOCQ3VDA2XBQgrO22kQw4IHFyq5kHSb+3zj13jLDhZo8cYlFkrwLWZYMOCiNRZ9Ym33ZSouBHHxLG78VkWUmQI36z+KaqqYg3tThRhXhAl8lK1Ve6nO4eKf+3R8pzgVY0Kmb9/GTYV7CRy2jM04Sz0ExvbIdpT5I/uEasZT+ryzq3ETAu9mdQkAbkpNnHJtLHAFXN6TGlfZwIw8OJYfpKhuJKjibmftcQMVH5hFPmOuqgqrzBHVjZiqkLy6J5Yb4wP7GnKoKu47m3V6VzciAhfFX8jB6u8z6/NYLg4jDkrPMV59iaLD2xl+7vxVzCt52HcVt2V2gVgwrnhzG3W7Ei8i/riHcmd9QPkcc/Es5rMyuDyjw0djzLC/KpZx3M4e4uKxMXfVJKxkqDgQz0Eb4huOcayKkwp7ZWeKd5S/IxbP6Ck7V+WxyDddO+Ccp8ofEIPgWo6bLk/kuKBwx7nUHl38UzbBY2cxWRlfxduVOVFHAzOVp/CYGFdxeJVbVbGWdajWW5HB4cRzoZ+62OC4WOGINhc85NZgW3VYBkegv8Q6wU0uTnbsZcb/KrzUXOM3lBP9CuVWusm4VflsYKQ4W+lxlV95nwoXxynK11z+grkL81+Vd6ItKtt2MYrlm7GhKr/K/K9aJ+OBzC53M9UF2SeaqarcIMtXV3yjiitZ3lH5nfIptq1XxhzMlTu8MeSLh6Y5hgSX4h6C8yJvRL5VOQzGDnyJQGC6gt97+i7K4/IFHvMzN1N1cpyMRzPeRs7PfKTSV8XjXf+s1mEZMz/kWM0yKo5SORrmHCq/UHE1xkUTYozBenHEmY7t8bqcr3T4aCXnw3UqXg4+WbGj1Vjt+EpxU/abkhn3+0p+79r4bP42O6/ak+NL1O0zWFSxQtnYDLc8I1uWk1Qc7LgFdaLsqdqbimVdPQf3OEwUr6lcp1pvFXO+t1phUcmRHhcvgUObVrzO2CvfeMjPkmYqzrf4Xi/7GMYv5qdKXubiipMrHc7ewnPYDTlUTHHXY5241uExFSe+iOubIYfiqPhNfUGMcyjWDebbSi8Vt6i4ZfVlGtMyfEN+nvM9/FFx7IMPga92ZXD+UNn1U5wCJ4fdqHw6bI+fFZhZe3UfYXuVjvH4OGfYuTqH7yOOMdX9VoVJyLXaTBWvaHV27fiuwhFj4rm33x++YIdcwrab8ayy5Y59ox4C7/Fn6AntSsmj/DrLbR1GHVlVzlrpKNMJ2o6Lh8zZzJeKz9EnnQ7HmP/1r/+ynw2fIao9diOwEdgIbAQ+LQI7YH5a1e+NbwQ2AhuBjcAsAqvNVJ2LdSxq8ANgcYwLAnHhrR7CVUUOV9yI37FQhNjw+njB72Ti9d/efnz5/fc/jqJVfIGK58EmK2yQiIKsa+zBgu2Yczz0Gw9ocGHLycsF4Mw2qgJVZVfxADQWNVwBCHXjiiRY7EJduUJnJZ/CyBVIUSYu8qg9oV2cNeTHtyDxebwGFz5DXnywBotwrkGQbZTtfOUh8XHDYqWZarZwhzoP+89saLaYuCIP29VKM9XKujPNVOjnXV6OfXUKt6yX2M/svpgbMT4gzszZz7y5PGSPtZ09uYdhMn7ieFJxEGMesiEOzI2IGX7lEOMD/53lYD119pSdo+Kw2pvCA20ni7NsY6g/11SGY8bfFa4zNst2+Mx8iqv4hrRqVuI4sWpzaCPO7zL7xXMUxzibit9x/463Yyy/BTSLnfex15eAlMz4UGnYTsTV2ThZ2RXrWumAuXhFT4g364z5F3ndxY3KJpyPO9/mWKXyOfazTG60a8XxKlYhxzpO7nI5nl/ZgJtTYb86F/ODelFAllON81VuWeGRcTn7qOJ2nn/FHrv4Oi7K4pqys/iNOZq/+lFhk+kjYh3a9iuaqVB2tz7yQyfmM39VNqNyGOQHpScVZ+KczP+V/tzbpjM7cvG44hTnA7iWihF4vMMT1XWh0inzq+LMzD8rrlL21bENtg8+J/Pjj2ym6u7lFeMqrGU8XlhY5WgznNz13bA93lemW4WByz85Hrrcs7K1GQizvIt5NMYO+TvNVOP84C1u6nAvZxhrxLHxZ9QrHbc4Pc/mo5m9ZPodOIxzkYdY58hZMXbli/Uzen1mrMJihhczm3c59Ky8S9zCb46aWNTZE9px7E01qWMsU/7PsZrjWrZflO2VzVS4Ju8zi7GcP0zAPPXFQObBGZtY9XeXk8QeO77DPM88+0p+n8F+Nn+bnTvLCbOcdCaWO7vs6LuTS3bsvouLihMrdpTFpywPVXK6a4bOnqo6VPjObGx+Feada5IsdncwuPryt2/HXzn2s++r/CvDia8bRxUxixUxHhvdxnhs0nGxHWWr8ljHWSvnjTuSM1zOOLN9cc5R4VXxoLoOUNzx8FvxsghlK8yLfP2L8SjGrtSkq7hl+XOhmSpyZo6lrHP892oMQPxijioWdGyPdRvch9cCHb7orOU4nLmAuQXvE87iNzs+1uYa4MBF+QbLrp4XGeepZir0P8fXitPGXD9LM5Xi1iHzH3/89+Wlx7ev52UxKewt8x2Vs2a2iTGD9fRP//RPd9zM3Kp8TPFxxbGzMmMMmOERxM/FarRf5mMlJ2KGeAz7ixciunj5t3/5n/vZ8A5x7jEbgY3ARmAj8OkR2AHz05vABmAjsBHYCGwEugj829//8QMvTl1xHC9+cYwrGmcX7lEIcAVaV6iNtfDCXl3kc8GQ51PF0rgQd4Vqtc/RTDWKmONz5epT3VG4irmj4Jk1RUWxbpyLeuFmrawwhzi54qnbJxcPKzuKwkkUm6tiJNtRVoxlOwlMXvGwp9snF2pYD1iw4YLmOfb8pHzHBkOGMRabqVA2LOJzQU7pRsnEmGf4ySLX29uXL29ng5iyG2cjbqyzSS7CqeKYkq+yUXd8trjt+IrlVPw0g9uYL5qpgkOUPaH9qIIkHld/R1wYixVer/SAc6Jvx3kuDqkmE16L7T58hXFnvlFyzNpLR7eZrTmb5gJy1kyVYe8wYNwz7nd5QWZDHX4K33H4oF0HHtgEg3tQsYftQnFYFUuRl5Su2d+d7bGPYl7C3KK4b5Z/lW7Gmp23aLPuOA4p21EckuHlOGflxnUXP46t3MSMOmGuiH8jfmpdZffYABF6zLgJbW5V7yGb4lVlsxV/O85Vv6t4NTDAG7ndXHHMr24gjzWcjqr4wP7FsWmWT0Nfsxg6Du7ElGqtyB2yvcYcaMfoA9UayiecXru5W8XHKHNXPhfbVK7m5lR+pPKkDn9le0R/Dx3y2swPFQ7quOI65KZZG2RfZJty8Qh9ALGr1o/1EKOO7eB51Ross9I36svFNPYztS76Detd8YSyXfXwJa+l4s4qJp3YNMOtzk5n+Jj5rsp/uzZQ+eyKD77HOQ/6vizS2aeLY+zbldzVWsxnlY1W8yluQZ9xedp76FTF0oo3hqz4AinM3ZCn43e1Bjd98J5jnk4TaUfeygYybDN9crOw48rw87FOZ09O3mdsq8LgI45zvjazH5cXvbfcWS449hO+kMWljNeV/ap46bBS/sc51yzuzmdVbH+FreK8yhdRB3gcMZ+1g2ydTq5Qxf8Zvs54g9dZ9ZkKH8ZS5UIu5vLcndwWdVqdP4Oliq/ufPazFWxXZcv00cGvw4cZZ2R5SNfmlC9WdqZifXVO5Wuz5yt+dWus6HfMH68pZO6NdRCHY/yPH3dfJVF5YIy5+qq4zxV7izFxDt5LyxotVLzjOV0cUJwRe+vo8Hp+82tBnVgQ+2e+6fo68yK/SIT9UMZu0JOzJ9at40TmYLWvLN+IXNTN39X1ESMvTYPdHGDI7l6kgH4R8RdlmfVDxoDztK7MigsZc2wQW80dsvPQBtGf0McdfjjG6RbXnsUZ8VEvVHL7QntXHBH8x1wV9qOuo5QPudyxir83HEZj09kc242nysfUufccP1543G+mYptw+YCTmXkNOR1jBsYlbqbCfeI4jgMoA9uXio8q9lUxnuMn46HWZZ1W/hTjVZzDY2iH8fdopmKcUc7dTFVpeR/fCGwENgIbgY3AicBuptqWsBHYCGwENgIbgSYC//vf/+P2GR1zDhe5cJgqvKpp1APQqiDhLs6jwMDHuXjOsrr5+HdXRKph/PZQDMoKu3jRz4WJ+HdWIOKCAs/hbhYEflGc4HGuUJMVx1WRxO0v1nV4dvWqikS1jm4jXIER9xJ/5wa5rEB1K6i+HQ1V/CbVcS6/aSvTFe8p8wtlN8pnuQDq9oM2Mv7+9sfbl7fff78+CI2+0nl4j/fCRUDEBTFHm818wx1zfhTzrjblZUXMGVvMxqoHisJe+GZIxzYYI2UfncJoxgfV3lWxlPeidOn4FPfAvoRvt3ZFZORS5Kcs3rnYxrxX6SRuZuADcGPduHESMsTxaCZg/FlWjocKO4dnpj91DvtBpl83t2oyUXERecY1U3XtjzHkOKZiIfJ52A3fAI4xobOMg9neIj5UcVLFV2UDyJ3OzhEvFX/RF8M2cZz7O649g3Ws9x5Ng8p+w9cw/nDsw1gRPjjehKfyCKUb5RMZx3FMZs53eVusU+Gd+cgKt1cxNvBD+fgNvh0+wvMRA4fXkbeMJvDLf4wj6grniL+7GJDFkop/ZrBX/oixkm2tigsdjJ3tKLtW6+P56iGLzFa62GX+pOao4hbK5Oxf8dz4zWHOHO7OR9vEhxuYj1Q8VDzVxTDTp1urM3cWQzjGOvvt6KOyfSdrZQvVHplrUM8Zd+J53f0xxymdqbm6OGc2yjg43Cq+4DUqfGf0NjNXJWc37ikcMG+rfKer+2xvHRt+4CWIgRVuVZyojiOnze6jGx+dP4W9sYycO4xx7CcY7/HvTr+VrJEfqvwEz8V8I3weY0umb8xBYx6uaXAdCuVye+j6wzO2VPFl5UsdP6jk69oq66s77yvGre6z66cVzq/YwzNzhC+gvXAOyHkx+vvs/jr5vcrDV/bI3JDpTK2pfIh5DfGL9RCf7OUWr+KBKu4Nzoqv8g0cuQbMfB17cs0LP4Ptc4xSdoW6UnbeycMQmxkbxFizOkdnPZfHdmIP+0d1TpYXxLnKNsKOZtfr7N/FjsBF5aZdOTJu68yR2aTDK+OE7Hokwz/ytta1rN8AACAASURBVMze1U3qTmxU+RWuF3NgveLgxEvjEXJmlYt17OEhN4cGJ+ZuNV+Hk5WcAz/k/Q4fKZyYK3Cejmw4J46Plwc6W1BYDB1hLVHxWMcPMr1196Tm4DylGnM9XnztU+oXmgYdhsw5WZ0pZMFrofEbv1SNcwonG+9d2R//tqI79PfAgfeQ+VlcH7ncKo4r7h3z8n0qji3PvPSBObTK//ieoXrJE/Obyr1cfhA5C+opy3vuj3378v37bw8ukeVugS/q1eX+9/XU3++4j22b7SHLxbJcVskXsuIa7DNjzqyJzb1YAmVh3JzvIC6deJXpQ/lCxXHZfMwtLr9BLFUey/r8v//X3/az4R1l7zEbgY3ARmAj8OkR2AHz05vABmAjsBHYCGwEugi4ZipVqOGiFK9RXXjPXshzEUcVCLhAmMmtiiZYWJkvnJ5v13FFhZnCoiscOIwzLKKAE/jxvhEzLEbFuG6BPNN31/6qcarAWp2THXc65oLgmIObqVTzDdvfaKR6e/vjsAkuDqm3h6misrL7yteyIh/ag9K3w+taqBrNVMcX2L7JZg+0A1e4zgpjWTPVrK4rHAILLHzOrOH05eZY9RHVTOUKrmyXFQ8HBpkv8H7mufEREWcnjstiBrcf5imUEd9q525gcFFb+UnHPzNsnOxDprDB0F+spZoVx5jOjRiWd0VvKzbLOnS5AvLPwFvZufIl1BU+ADTjuxjfFJ9ynAx74AcSg59dswY3Uym74t+QjxSHqZslzl5xb2zj499sE0rfPCa70eHiFcZGlXupPUXcXMkVsxjp9jjWUXEZsQ3dxBxZM5XTk7MB5Dhnf+hL6N8dP1XcqnxmNq514oPKqUK/at+ZL6PvMgYcVzjH4TjBcQVxR5kdlzpuW23ODnmYG9GvZvS+wvkqP3P2hb+zXlDmyj5XbI71w3J3/E/tFf3T2QfzHOvN5Z4Kr8x/Oj7rbHAmHr73WLZnxW+ModLDe8vZnb+T44w9ZzbobE/teyVOu1ic2Xwlr4udiq9cbOlirMZVPOLmXuHBDHMlR+aran3HER183Fq8jlwXFlDHVzHuyP3qMasxAPed2TRya4eLnc3HuVV+Mo5zXlTFGlwTeTVrpop4y/mu4mDmo7+Sfcza2wxPfCQObq3M3z9SvlmcnxnPvot5Jz6win6zkl+O82evPVcwV7mQ4yTl6y5Pwnlxvqg3MXdibYPPXcWvygHYfhUfqeudIR/WylQzVaULPl7F6FWbZZwdlrwnHofyuvxjRcbQu7OX98iplM1n+X+1d5WrIS/w3Go+jLssX8cfV7B38TZ+r2y4WjPDWV0HVHlRtd6rdOiuJw5f6goB4xgHlWNFvEB/HU067tqVxeDr8JlcgudCGV7pf9c9wqQsd+Vr7jjyVXfv6hqIv0LUUfd44O8jYnVHFjUGMVN7tpiD/WE+w3+f5QvWVdynyPbHduLiRpdznP8oXlrBHe8nRY6kYq/ztUpPSgecW8Xc6mWsnXt4K/vmc/AeVOxf5RYhq5J5xd6yvOf+2HiW4PshdjeviVwJ94P7Zn8LXb699ZqpWJZObuiuS8L24k+VZ7G8zGWBV/XcSBc/lOkVNubmcPkL/87/Vo2ayoed77r8bTdTvae299wbgY3ARmAj8CshsJupfiVt7r1sBDYCG4GNwLsiEM1UncKBu7BlAd1NiG6x1c1XzatuCrg1swJEJuf9sdunyjsYOEV2sFcFBN6DmkcVOVUxymFbGd84jwuu1Tl43N1AUWNm5p3BOopojNVKM9VopIpmKixeYtEyZGM9KPsN2Tp7n/UvV/RC+Y6///jx5cvb7YEfvomtbhp0ioyxDmLDjRKVjA+yXn4Y61c23Z2bsZ/BeXUNVZRWDQ2usJjZiyqqV/6G+wifn8GB7Rg5Q+2hOzdzz62APr4Qd96CzW6QOP3gvB1edfJW+xjrZ19QQd9QN2cqXli5ebNis51zVJzAGwVolxwXlD9Ue1fHK1tQMdXFNxd/WVbHUWib1Tm8Ftq22hNz60wccbhVtqx8PHTKsZX5BNdcsVklc7ZGphM1F96kjbehZvaX+YPjE8aIeZq5rLJvns/Jq/LBjm+puI/noU2jvbqHHzt4sqwcOzjn6uo55OOHkVV8cX7wns1USvdVftPRYZbbZLHRcR9yQBUTVppix5zxFnvWg8r5Khud5U6HuctDmBPV+WHDTha1r65dr9jAq85h/WR81Iktr5JrdZ7M3zhf6cRbtefKHjN/xZiv/q5shm3L2WcVa9x+/0y9rqztbNbtr8vBK7Iw5hzrHAfcrXW5BurkDhmnd3ym4vss/+jMjzaN+QSem8UAxEVhiXmn8ucZGUOOKj9B7lcPU834u9oT5ku4p47dMl4z+/8rjZ3xzVUbX8Ejy7/Y5jO+X1n7ZzvH2a66Rgo/WL2OnLGHVZxULtTxySqfxXnVWP7N4fde+WWV84x1R36PcuGe8Bqrw5cY9xw/djh2Vs8ullZ5Yux7Jg+blS0wYVm6+cXKepg/dfJolftUekL5VR6N62L+4OzI6fCZGFDFYKebGczVPl286OSF2dodzkLdZzp0Odeh1xkALmM7dqZ4+MAE5sjiQRzjP2fEdZyt5liNTYxfZsNZ3tfV96ycjnsqHPmhPxXPOJas1OkqOdRxF6urGPBlspmqm/uhjY6/rzRTubhccaK6LqvkVrqs9KBiQJXjzOhJcRnWs92XqfilgdU+qlhXnT/2xC9pVD4ZeGE8dHOzjuPfa00wt2dnurkO6jYwV/H00c7fr5kK42flAw6/wHummcrpaJZ3Kzt61fGOjplb0CZRp2gHnXn/17/+y342/FWK3PNsBDYCG4GNwC+NwA6Yv7R69+Y2AhuBjcBG4JUIjGaqzg0uLBq4ogzKpW5EzL5FyhXb3EW2G98pMGDxCfea/X2U3MeXqdR/VWEFz+ngzw+dZzbgijaMG9+4UwW1DDsuQnZwzoqE3QL/M/bvZFQFmlc1U7mbJYG/uhGDWDhcOngrP3R+YnVzaabCt5iqIiZzRBTQ1Y0SdcNmjOMHIDp+5Pync+6KLXVw72Ls1g/MsMDYaaZSN2qYa9je4uHk0F9WdB9jhmxjzCyfM1/EepV9VDpS/sMNSjEH41P5lruhwz7NmCmZeL+BI+/P+awrNmf4rDxQtOI3VVGbb3AEFi6uKTtW9lPZRhZv3Bq4Dr+JcTV+cR6R5QxoS86fVQ6k1lBxbRYz9h33b4UNN84Ef7gcJeOgWbk7MZRjFvM2+nkcY97rxIPKdpWe2N87enBxNcOO85Auzqt7+qhmqopXlb8oPmJ/ZH2r+NXFsPJ1h/FH5MpuD5HX4fEVu/urNFMpDlBcp2Jc8B3zCp4/5scGMcyzMWfguToxpWuH7zEu8/OKO95DnmfnzK6lunml8xnF7YpnlN1lPKd4gjmnipNVjqzsstrns7ronN+JyxWeK9i469GOzNkYF2fctccxFzRTZXxR2UlH9pXrhhUOQxzU3qvc0vH5ah6ksIkYyTpT13BxHdhpDlC2hftRHMVxacWOVnXbsZs/e8wMT3wkDh3eZf/5SPk+Um8YXzl3cPn4+H22RrXCRys4KA7qcHCVN2VcoPaWxo6VjRXnKF/jh7o5/8U9uWaqrq+4l2W8Ol9xuWKnrqWur6oca1ZVEYcwFnQxnF0LZc/4CeNUltOqXDnWiPm719VjXLwcJ/PJTi5e4cLXyGGLLLOq81dz4/EqZ81wVthm1zYdzspst9LTVa8zAFzGZrKl12siZ1ZyurxvVtSKs1/GTfCCQWXr3TzR7Q/tOMtT1fmrectuprqhWWHI+l1tpooV3XWUslcV09z58fvqvSvmU7zmYtmZm7p8hDyJ53AzFfLMOKZk6fDFzDUKx0KV97l4Uf2ubGzEz6GryCUUD6D+z+PDc0/vVXO633ju6rpgHB8vt/3x4+1Yq9JvlV8rPaicrsJR7XummarKL1Ucr/ihY4fPjMnWH8dUTho6Q+5iO2OZeJ3dTPWM1va5G4GNwEZgI/CZENjNVJ9J23uvG4GNwEZgI/AUAv/Pf/zn9aVVWaGgswhfxHJhYuXGJhdAVLGDbw5Ub55SNxNUYZHHPeLz2EzVKQx1ceYiXRTjEBN3UwCLTlF8wAILF/VcESkr4vE5swU/lKFTmFUFoo5d4hgnI2KExdwoEkbxSxWx0E64cPdYRLyXGDFA2XAdV4RS+LkiHheona8yPse/4ctU3WIwjosCsypyh7yqADujW6XXyqZm7XXF/lYLmGGPbB8sM/s22qvCT3HfeJCX7UMVKLGIufogNGMY/tEtDmd4Ov+p9KzmRJwq22K75piF58d++a1x6AfZl6rYX5yPKD3P+NOzY9FWGMuw6fEn3nxi3ByXrcpWYaL4Ah8IZ5/E+Xi/lc1lemR7idij8EAsK+5f5SLGW8mnYqyKFQrjzP9Wdc2YZXlZyIn5qYtZWS6hdB6/ueZOtAPGRnG9ikEcI9i2svxhJaZlcYVtUO2p20wV+8cYx/bO8U/5g8rtkGvQjx0fZTY/5sfcfMZmK1/PfPa9/ObZmNLNu8beZ68Jx9wf+WUq9NtO7uHsL+N73lPgwvypcO3GmRmbXB2L+LBu2U9X1/jZzkOOcrybxYXM1zL+z3gb9VBxROSjVW5QHVc5CudzH22rK+tlmLscQuX/Tj8rMmXckeUjV52IL/SGbnhPuJdZWTs20s0dMj/nfIAxcHviOXkc5gEVrhUPoV8xL3JeM46rWFj5ruIbtSfcV+bvrG/896puK5w+y/FX4vcZ9aSuBYLDlJ2GT81y2Oz4Z+13JlZzjFWyYo7I+WKWmyJeH40B33vBl5hlHFfJyXwecWMmXq/qlzm/imdZPlfFrVUZ8TyXn2dcM7Ouunbh81387eSWMUbpNsvRx7GsmcrtcZXPOS9w8Tp8dWWdLqcw3u5LJop72Zcw13e8pHwCxyo9XfU6Y2yXsS6/K3VKzVT4FZTs+mBBxLtTnA8+m4tezx/38i7NC5m/u5q34iieZ/y7eiHiik0rbI92jMueZjB61fqVvl0MyPjomHPxy1QcKyt+HfKtPCtRrYNcwH9n7FVciN9e2UzlbJdjS5uP4Joa4wc3e6OukV8r23G6656nbFz9lvFZdw5upkKsMcYgV5zw3T+yW62H50d8dLaIx89Gqtu3+bK8OcO3yjf53E7OE/bncnPnoy62Kfvt+GvXrl45ztmjik2ID+YeHS7fzVSv1NqeayOwEdgIbAR+ZQR2M9WvrN29t43ARmAjsBF4KQJ/tWaqrMikiv4KLHXTxjVT8dj7gsrt7TpZwaJTxOKiIxf/sOFBFV6iKMOFCLx5w0Uu3AsXfrOiTKyV6aJjpK4gVhVIZotaKIs7977Qdxbe3E2BkE/ZxijcqbcgOftwOCMGDg98ELVTiFR76ujpqEPSW7UqHaBu+cH0sHVVyGWb6MiX6dTZqvO3Z9ZT51a27NZTN2IUNuzv6kswzCVst//93/9997UpV2zGIuaf1UzV1ae7kdXVEWKUFd+5wM9Yq39jgTxwDJ6OOIQcE2MQf8Vpmo9uNxE6tv2qMeqtqxi34u98s6Dy5WfkU3Gf53M3KULO8WfIzm+QjTEzNwGr3ABzGpQ1zsMb/eo4+ssqF2VxXukry5lChiq+VfGlYwfVGuFPoS9upoq4xfkWx3/n8xhjnm2mYtyYn5RtK6w7uVAHWxdT2AaV3D9LMxXmIehn6qZ3lg+H36/YrJq3sluXSz6T03R03uHPDt9053GxOvM/5rgqD+joNcObMWeu4HzF5emugRpzPuXPKzbX0fXKGN5bPGQSGLwq/qzI9l7ncHzu6qjSm8v1s1is7LSTX1QPVLENOyw7a72XHtS8FcadcyoujhzC7Svjl1n5Kv+x1ym7mUqqx+X6nCPN6iliQtgGxyDkjBgzfvuIL1Nlvsz7xH9XtveRfv1XXOuV+H12PTGWXAfF/HDVdz/Kxqr4wvJX+SzmH+7aS/EPXwuNMa+02QxPjqF8faAwGr9lunXXGC7XUXNxbjdjE5WecK6Zsd1crCMr20cVD1VO2lmncw2U5Uluz8o30PdDNqVHHDfbTPWsX6C9O8w/Amv2kah38ZfhFF+ovNf5nLr+U2Odvx1rdQ0NxlX2zFNex0MzVejB6YN9aFZMzrEq21qJZ1eZFpqpuBaW+VzI3m2mmuU9xvYb5cyMXaabp3BsKtntL+OjY+oPaqbiF0dl18NZHvLMeVn+s8KByEsZx7iYpOKQsisXP3B9vj/0qzdTMc+j/iKfvGH5+OyMi/Pox/EiLb7vpXjzdp/h45upwg4cnzPvj72rPY3zXc6q+CXLo6rY0qS1lw3L5FGxO+wJeauzp91M9TKV7Yk2AhuBjcBG4BdHYDdT/eIK3tvbCGwENgIbgdch8H/+8+93dersphKumt1o6hQQZnZQyZQVeKtCX5w7LtCjUHPWM8dXp86UAv98XOsY0f5UebbvbJ9YQBjjXDGJC6TxpRouvHCh0hUvWOeuYI04dXWL+8CCWVUgeaYQ7s7FImj3poDe83CnlVs/929Zy4rMgW/18I2aY6UJZnyZ6muyJVfAwwIq22/YX8Yjim+6dqZupFQ+0LXbmXGVLc/MldmuswmeX91g+P333x++TMXFXiwOj7+v2JEr/qLvhbyKe5VO3f5mcI2xTj6F+zN6jQL5mDfe6jb+Ho1U/KWwgfUYpxp+XXzq+tUKTp1z1I06vEkf3N+5oddZb2YM6zN4CucI/WJ+EHYa3KVulo39zPiGsiPFpy7usgxqD4yNsnOHX1c+9lvH05241uX4SufVWqhP1hk2NbpYpexI4TB+W2mmChwy3kPZZnnqmTzK8TTbH8te5Z0VfkoXnbjueKYzn7Mz5tiVmFD5ejZn5ZuVf6jj1Zwqf1Dx08n9rM1l3JXxuOMUl7uO8ZyXdPak8OnwUGVjePxZDFfsgrmoE2fUyx46PvJn7a+LS8azLped3RPzZNgjy1hxfsefO81UHa7orDUb2zv2MuM7lY4Zz47vZjLO5AiVbCvHD9l2M5WEjvWm4kdcp8xiH3MxH6Bfx7Hxp1qn8ieOu534lO0js9Vn/HAWu19x/Cvx++x6Qp9iv+Fjs3F3Nj49a6tVfMniUTcPiTUCKzxP3S8IjnqlzWY4KY5047sycR6OfKzmVljGb6v50bO28Z7nd69t0B9WfIn30MmVYp0V30Bbj7Wz+RR/uFz7WX2oa4NqTnUdUJ3DeUGVHwc+UXdGnkCdY77CPMtYM+Yq12KuVXoKXazdUesiReOKZqrYy/iTuWHWRxS+Mzlad4cr+Ckdq3iE48bfuZbKuld+sGLn45zv374dEKBOOnnxrJ66OOM43DeuV/LbOzVTMZd37r1wHO1wI55Txd0VXKtcouI7FRe6cePKR6PBs7B1vDfD979fvW8332wMdfabxRT1ske2gUcfHc+wfL8TW+UG+Bve/2S+UPHl5me3ZqrMD12MmtUVcpGL+Sh/jHfNVDP58ays7zG+m6NXfow+yXgpvsf5UM//+rd/3s+Gv4ei95wbgY3ARmAj8MshsAPmL6fSvaGNwEZgI7AReC8EVr5MVb15qlNwW9mPKoSsFJHiwhwv0PlBdS4iuuIQPKsyVRhSxTsu8rnCFsrPY7gAPttMlRUVq0LbbIHaFcSqYszsOq7IorBD242bSjO2yp+UH3vpyJsVBx0e6mFFpyMs2HXkucNsvDXp0jCYFS153iikRyFZFceqGwtqzq4+1E0c9LFZHDL/7PBQV+7OOplNBO68nroxMsZEMxXzYoxH/aEOuZmv2p+6ueRutjhZs9iS6VPhxeOdfGpeNTazNz42MB3z/vbbb9cv4I0x44b2+F8cj0aq8Wd188thVvGp09uqf4z54iaz8/mwNYxXlZwz8Z/31NG/4k60TxVbYx+hmz+7marCkP2H405gkN2sqPSAxzN5Mp08Y3u8B8cZoc+I8/jFpHGMG6BQ12POTmxCDq3yuwxzhyNyNsuUYY9679hMxRGOI3lP3XV5HL7Vk48xF7NNZxzD+OHYLJ6xD4x/48sYqliobCHmxP2s+k93/RWerHwzs1W00S7Wle0hllkMVnJXXJb55F2OTC/eULGkm7t0Gv8iLq3qeeU8x+sKIxVXKixd/rIi60edwz7bxULJh7bLNRZnO453VQx0nMP2Vvm3m7vKsZhrOzp6hiO6+1B+PJtDZHOoXMH91sFkZsyhk91M1YaMbThyw/YEl4HBz2y/KncZY9Q6lT9lPl7ldFUsZPus5pvF52cY/8yeZrnlmbUYq+y645Xr/Aw6Yhkyf0J/GONm61MfxckO146/87WOwidyBXXtxS9fQTwxPr86v6yuYzj3qWyvsvOVXNL5VVV3q2Tt5mIqx+vwTIVFJV91fthFNc6t464bKl7D9bq+EePUdZ2bT72ULttrRycKC/VCOeQc9FfcxwqPdW0O94Iv8Yp8hHUXfJHxUHVNgnuu9HTlssqIm8c7dnR8M+VyPe9iAt/TGuNW9KTwzbayantj329wHaCuzwPr7MVPypfZJjrNVMx1Tp4Ki/F1KmfrHP9wrlUcm2Z2DHM+EmtbfltspsJ5O/zFuZTam4qjnbn5Oif8Jctd+dhKvOmeo67D2NeVnjC3Gms5nsRcapyD+5+1ve6eUH/qnBb3Jf6k8pPALPLFsCm0G8VxX79++zL+x/9lch8c9jYao24vO3Y2f8M/7kWe7aQZ72U+6/ze6YY5kblA2QDbjIq1Lh6xHMq3Vzh2hu+Qhx23ONtXvo85ENoTzh0+mMm5m6lWtLjP2QhsBDYCG4HPiMBupvqMWt973ghsBDYCG4ElBFaaqfiivFO4mS0guc2o4l5V6GD5UP74u7phptZ6LBLq1auiEJ7lCis4BgsLWFDhgh8WkKPQx4UNLtpgEUlhVeGbFakyo2QsuZhV2cCKwTs75AJN7Gn2BslopjobqvJiutITFx2xOKX2qvBTNoOyqIKaKmThPKORaty0yAp0Fa54bsjg3lxfFR67XKIKjLGvZwqL3fW79rxi566IGw9LuOOK0/gmalbUVQXOrh+yXsPHnF0hz1W+oMY6X0AbcGMQJ6VvtRdnb/g7+j02SoWtjDjkvkzFGCjcVHF5xl6ruDSj65CPsUT7Urzb8YfZPakYmNmM0iXuh3OIOLabqW4PIij77NjPM9xcxT8+Hv4SuRL6mMuFOBdzfIL2tfplqoz3FEe5HIJxfxXG2d5dTsU5aye3mb+Jev+QBfIuy4w4rths2M5upjqR7eYeK1hn8Wnoocr5lB9UNlzlHuhzVa5QYTPW4mtR5CiOnR0+fcWY7BpB+dZYc/bLVCo3fYXs7zmH4jLGo8u1nFOqhzwz+1V2quyN7XU3U91Q7dh5154UFyiO6s63Mu7Q/26mstCx/6qcb7YGFHlfxDf2a1wTryle4e9VrOrkqmqMi1srNvmznPPMnlauP1+1b167m/O/av0/cx51Ha84G3OmWXlndTs7vxtfxWrOrbNcM7v2UvbCOear9tTho3iBUIz9H//jf5TLd3x3Np90fvWrNlNluY66plm9XsvWQUXP5l7O7yP+chxDm8G/r16nlEZKA7iZyr2UUo2bXSvzO+cX7j4Az6U4ONMj8xbqx9kZznestwoAndfh2ON6Dc5zfIk4jDEreeLDPuGrWGrLq7FpNFLF3rGGwGuMMZ1mKrzG5evdbjNVZTMdlauH/iqMOrGjs3Y1hvP+Lh99WWimYhvN9sjXH9k+FFdU+LF9jfFRG3UxVvEA2mGFdSfPYHtTOLT56OInY/z379+vzZfOx+JlvSs8UeGtsFHndLnPYe3iZ2ZPaAt4PayaqToyx0smY17Fn4/298cD9ynewzhVcUhmb8yH/G+WnXNvxpNxUbLxGJWrKcy6fjUzjmNIh+cz/kK5x9/RjjCXcDLuZqoZ7e2xG4GNwEZgI/CZEdjNVJ9Z+3vvG4GNwEZgIzCFwP/+9//4oS7Ou7+5ogQXOaLoNCOcKtp3intx8c0X3aqYpgrlLKMrAKqvUlUFoU5BqyoQVIUeLOhh0SeKNjE/Fim44BPnZWtxsbiSS+m+g3+Fx4xNORnR1rgg2ln/hsW4aTEaqs6bFwpzpRMsyI7jrnDZKUyx72X4sD8pOxiNVL99+359yBNlixuC6HMof1bUUwU0HK98XRW7Ga9X2EMHs846yt875ynf7Owz+1oZ4xn/dm/MZDvqFHWzvTFfhF85G+nghL7Jvr3iQ8ydrgDNe1HFbKUvPi9uPEaROG66oBwxhnXLX39ysWWFlzucV/GM0zfaIeve+Yvz+66NjHHqJrHjv0x3Kh9A3nQ2U+lBxe04x9nXiBscT1h2xk59cQn1jXtROuzkBh2ucrpz+M3ouhNDMT4/s2al10wfle6qPasYWZ0Tul49F2XObEHlVF1e4fg320ylMHD8WMW5Ck/OfarxeFzxmotbK7nyav4xs4fuWGVvs/JVfOR40tldFleqmJ75j9NVFd/CZ9gGwsbwz1nsunpS49jGlY2yPNjYjzEl4/0uPzyzl9VzeX+Z77Kdujju4uQY/4rmiorzxjrZl9AYqyofcbbTzRm6vN3RYScuu/2pGJf5m1rL/cY5b2cvVZy1c9DDmQ6Tyk5mZHzvsYhflosrHTK/oD0rjlJ+2NnfOE9xOec1mIOu+jvnLywf78vlugpLh2EHg599zDPxc4VbZvGocgXFCc/saVa+P2M8cyfbMtq6s/P3kvtZm+hwcJb/Yi7hYkzm4++Re2X5eOiB84/xtfYOFhXvze7HXQusPNTtOLjKj7o+H3t7ZS4RazMOGCNXsGCbUz6sdKWuMRC/bN4sN0c/ifjOMXI21+twCtfdXPMN+8OzTTpOtsAochX3UgXO+d213AzmuDbHMcUZ79lMpXJC9TCZskf0GfU14Y5dIJ5V/F6NMdFMxbjjfCyHip8ZBnGMm6m6OeTs3o71xPWNinHPclhHFEvxdgAAIABJREFUjxnnd33jmOOdm6lmYofy08pGY351baX42+UkK7EGuV3ZHe5HyVfpKeYfGIwGsTE+7t0Hj+L+kVvjRXuzdr5qe1WuqPBxHFbF4iwmBI9E3D/HjvrWee9K2VP2W8znuAt5a/z97e2PscoVRoV/lm925XM8x9gpuce5+CwF2hmv35Ff6UPx+YptVeeMtZXvZnbPmKg9Kzvq7Olv//I/97PhldL28Y3ARmAjsBHYCBzZ2f5vI7AR2AhsBDYCG4EWAqOZKoo/fIK6+I3ikCuoucLDKBSMm2Qz/+FFORfBXCFlzB/FrSjeZBf2eDHeKRIiVrc67v1b8HmPVSHK4YzzdAoorlgROMR8WIzCAmBWUHJ6G+egbmb0e4+lv13yyuJjByO8QdLd2w27x2aq2CcXfuLm1fh9+IYrss3aZaYDV5iLtVUR7vvXb1++f/t2FD3VDTcsAuL5bHcOh/E7zo02xTaLNoMyo85mbHDFtmbO6epOcS/rJHDK9pfxGduy8/0O18xgHGMRC5TF2Ul3DdyzsokMN94r25Er1rJeZ+Ih7ot9hwvRsb4qtP/szVQun3CYK+5R/j7jf2h7rkDv4pCKm7gnx6Uubju5ww8VhykOQHt+VTOV0gnu3/lBlut0/TfjvtU52OddXqp0pfaKWHQebsl43/Grs39nT53fHX6KM2exVnzO/qH21PFfjmMrzVSVfMqXZ+I1z9/Zl+PEjIMwB8r4B+dQMXdWv53xM3mXyqVn8OY9Md6Yz2Q5R5efUbZubFK6UvNUelR5CMfCFew6OlVjwh8VDg4b/kpqxm+oyxU/Wt3XzHkKb7ZppessJ+c4hfaz2lxR2Rtj/Ypmqmwfz8SpZ2x8xY5cbur257hZcXH8xnnljA1OX5vBw4YVHp18dkbW9xrLeSnbF+9D5QHdHGyM6+R7Kq6HnC5PwONqnYxvHLZZnosxRe1fxdOPyiPey1ayeT+aW2b36OT7bHpiG2Rc+CUzlZ3P6qE7vuLXap6OvysuU7kkxxhVR4i8JIt5r96T2yOu4+JjJUvlL5m/v7dPddeu9qBi3SqPKZvgfAZz12e+0IVrdWyA862ub6Dv815cbh78Ecez/KyywW68QVz5HOe7FX/MHudrl+o6wOUWs5gPOQNzdd2n8rc/o5kqswOMScijK/bRsbvsOqOj92MvMDCTU8VPlBF9k30q8tgVHDr7eIh1u5nqgKQTP1diB3ME87LTGfJb+JGzCff7alxT/JHFNfTzNh/B17bGPRi+RmR+j5ckrjZcrviGq5mzD+H++aWunHs7/TM/IN6BRaxzjn1tMxXKhTY7/v729vtdw5aytyy/cHFvVieKN3HuTjNVlrOp6wCW8aN4uZPDZHpgzDHGui93Or7YzVQrlrrP2QhsBDYCG4HPiMBupvqMWt973ghsBDYCG4ElBKKZqnPRXV2IZ0WHUSjAB387wo75sOEEL6j5fCzmjMaUsV6ce1/EuRUecb5O4fxR5pFyfH26CWbMm93Mw+NZ4R0LeOPvvG8ukruCJ8/jdLVa7Ozonotxqqg3Mw/Op85D/aubCVWR9YbFKBTevkqlMMe9xGfrZ79MpYpN2R5dEY6LvlHwuyvywZepoigcNok3T8LmYg5uYkR/U8V//CqPwtvZpSvWK77idWdtSOGVzbHqI7yOK1Z3eBvHYKFZ8U4lb5y/8tY4nBvlUNzb0RPbgzsn4ojCSnEg4uL0nfGwwpU5fJyv7FnFKhX3ZuJVFbed/c6c54rnLq65XMHZwqzfqT11vkzFcUbFAsVvqCPFR+x3bGNoo1WsifXHn9w4rniC13ZvyMUYoeyQHzpBjFGfWWzq8O0rdI0Y8d9ZBiUv3/TEGziRxzobdrgoG0B7Y92h7WG8RT2xvTrucdzX0UdnjOIKlVOtyMe+4TgbMQqdO55Fm6i43O0f9bPywDVjkemV95zppBM7Ozp1fsN2zxhX8eRZ+dgvYr0xr5INjys/cMeV/Tpuy/KqjBsxlgSO7OuONxT/dPU6Oy7sT8UX9ZuKTRUPz+Qbs/K/Ynwnx1E2qDivsokxz8/UTJXpprLDZ/19VXcr9sTnVHrq8nDGUd39qbyoKx/eHHOxuivH7J6z8ZXtqHPRD9X1hYsByKNZvsLzr8T24AHFGSrPfsbfHUbxeyYDnquwxDleYR8/0xwrtpflEq/em5Pvs+mJbZBx2c1UN8tz1zIDo+ABvm5RuV03p69sPsvHr7503EP5dp3qx5e38stULk5XPt31KZWzVXvl44rn1Risq3Tk43yK+X1WTrWmipUVtp111bUC7sflbJmMKs6pOVWuNMZhPcddyzDvr2KBNtHJo1bX6eiCrytX7IgfbM5wwr18ZDMVYu5erHmXW4/Go0uTToY/nrNyrcE66uD/1DpQH6n2FfynOKzCpmoYUb65cj/pkLFj6DDmPf1J6VPli4oD7uT6gC9TdfN65gjcY8eGOnH0vXSSxZrw3bhOw8ajiuvHvGP8+DLV+C+aqWKu2DPG9WebqWb9PtbDfd5x3OUFppwTZs8hVDaj+At5Htca+d4rv0w1ZEM7wr1iM1U3L1B2q/IHl/Mpvw8Z0S4Rs24z1dhD1fiMcnVzjkkqtcNdHMuuWxU2vAeORaGjYbPMIfjv3Uz1Ks3ueTYCG4GNwEbgV0dg9rrqV8dj728jsBHYCGwENgIWAdVMVRVuuCjDk7sbH+dF73HZDKdg2Obfz0+pY2HilG3cfDsupS+NK+ec8ZKqs7iFzURRaIki+Xn+/VxjDMt2E/P2Aqx7GUdRCPHKLupVgUMpRuHPBRH+Kkkcx0I2F8pCNi6wYXFnHMMCWGYLVVH9GbfLiriq8OnW4gJbJhMXy9jOGQtp54dZ3pqprqZ+sbevw2YvJh/6Gb8dmJ/mfPx3vEeO/n7/brlz3HW+82VPt98u7nEch7/jHOPYsSfKnK/FsMv6w5e+f/3+5e3tD2hQHP7z+Gn6wDcKzje8bz53+gz61onX29v43x+HH+Jx9vmb716wutz8erTVc5HbXMwb8+87DFm032rrWrlZoArfh12Ym3zsL2Nc5rs43tk18sWJ461xFJvq4ljl75kvYgHWFf1dMRb5DO2P8WI98Hk3GW52coszandht2/Xg5q30O4u3n3R42MMut3IRVzHuPuXMDrbfVyLJddxLs6L0bOX0ze5GQMXH9ke0AbUjRGOgZW98brK/jrx7dTDuPlzwwQbP0NPg8PjoaUzRt3rInjrfs1zzCNfPjZYoz3H3jvNVOi7Y21+AIL9LdZReYHjMo6dqBs1f1d3GXd24jHzAa8beMSeQ9bQZfyum6mus1vffLQ551eRvz7+ecPv5N/bvh/H9rhYzXPLn+91l2vqJova15p8iv/5LZsoleKKcRwf0HAPeGCOzPae7ZzXPPI3JGhMYCpjFy9TYLsNTNgfOEaz/ldyj8d4cR9rlK9nPo65SKdBRMIVeQ8cvFpchvXljcyO53EOtuA3eKgqdKui7t0c9CAMpPRXye90clnjd7jODe4ZMt/ZLbxd+jrHfArbsEYacr1Wvv3u7BDtMWR3OesDF8cDHo/L318Q0IMTap67Cwiz4xXfUDlkj3M97EqO0P1xltD7Wf6I65u7i6nzslH4S0jAfoN51z333+Z9YPeLnd/s8LyyvOof5YO/T2NObx5vG2+Df92ekMcrLFE3d9jBnvl3dtksB8X5Hccyn9xhNPTE/kTYOD7vxr+rXRH3dXQ1bQ/wEJjyu/M6SccrxM/ljpgPxPwrzVSxd/YtlAHXuvP3y8mOF1ZwRTmqfDy1x4p7E9ty3ML7cRzb2ffMmBXbQ1ufWWslRjheVjjOXhvPyq7GP2OfOF9nHsVRgSnvHXOQypZfgUM2R2f9jK9Y12ETnboF52Lj3+qt7nxtUdXXFcd2cZQ+9+O8p3P97+utnqbmdfWKMTbz6cyfMjwrHdpriwsXckxhDsH94MsDZ/jS+Yfjqw63oH+9kl8qfkc8OxyNsqHNd/KXcW63mWpWLl4f/ayyRR7b8a+ZvbtcaMaOxhzj/my8EFDZa4e3XWyU5zby+js5zsnv7pso+zvwgLE/jvqt5xN+8L3iHqc/tqnK3ju87zgzrhcdHyl/Z99Cu3X2dsXy3iBu9C6uW6U/QB6vyhzfTNORshuWteL0br7j+JXtAddTXIoyH8fBzu9sgr4whusrXc3wxsXgIQ7ffCLmjiiN+njwp4sfKdnit+McmGRUD67zxO+i7nS3n+v98TuRr/9gO7jbw8V2Ipepch7EZix7NFP9/seRthzPm4xmcExhxr2fb8cd9vPezo+345wxbtr2jlv0c/fjRu1y3EsPnsc/UQfMBaPBCe9z8b3C7BmZsHn0Nd7r7djA4dZA7+xU+bLK/5S/xdrnMwVvd7jf8+5x9uX/LnYpMMdnJ6440CNLx7MNh/2f/w+fUzpWebs8GxIv3L38+3gs5LBJeDZiiHL4+7lIPOsx/vzj2NMx4K4OqHjmzuc6hPDkmCqGRZzhZeI8/hPjEtsY36fjvY65/vVv/zznPE/uf5++EdgIbAQ2AhuBvyoCO2D+VTW35d4IbAQ2AhuBD0cgmqlmLsJdYdIVTs6L4fPLVKNh4jz//sscZ13g/P38BHjcYLs95Nmro0fh/FaR4/OwMSqKItwUdSriVinxD6Dff5mqo8BOsYHncYVSpQtVbOrojIsYmU2gfLyeLIxfTsCxahwX/aLYiUW/8Xc1DgspuJcY73TDdnsrwp03VJRd4/zj+PWhxyEbNDYpmbA4pLDjgpEqLo0x+KW3+4J7gH0p0F0auDpFXLXWKABHk0B8deuGpX84/BFvbvS4onN62/FgafgdPMh3V5h0TQbneXG+eq75hvX5iOsNs/tGkkf/xOPqdsK5jxu+9/Odhfq5p14ru0AZ2afQvlAu9Lf4+ziX30YWuog/rzchwM7jJmposGNbIUtWNGXfGGPdjQ6Ui22N8VF++HiD4dRt9vymikHVDYZbUf3Y3UWUkyQeG/18U+9c3DjXGXF0xLaIrcijiJm7QfHow/kv3Ojo9MJ7QV3gMbVnF18cj8/u4X483eA4bqTFQ0njDcrRVPr9y/fvkeOcN87u7QKbSW+5zb1d5g8RuX2wH7Cfh09FjMImE84L7nnsxmmMucsx1Dies9JHzK32gXPhvrOcA/mM10abwbxC8eaJVeR7GPc8t8/012BeeuOhaIq9PTjPjcg4Njjl3hduPMPy3OKlyrMfGyx7OfgNZd4T8kPGZ6yX7KtySqfIc8gtPO84Fx8wRH9AG4/zMHahzfGDHddGBxJuzDNudD8EGX7oPYCGpgiHF/u/2mPlc9nxmbij1la5yoFtIVQ0MmBDw3GKwCaIOOY85KA1HuYRusGfrg3jXVkv0f3BbuD8657ioRj4M/YWtnSX112c/LC5q8OPLtxJzR6yfL3eoD/Ovubcl7nAyW/ZSlybn/hjQ056BVA8EIXSj3mueeXINeGBl9BnNJccNgXNbmh3SveMEjb+cD56JxNikZBfmv+6hFLgHGtzTn+v93PUdZ+gD+YWZR6sL+sXlXyXr12EHq6cG2aEL2A4O8anzTVNxhPTV3vq5IdfqSk25T7ck9KxsJfzyhMuMsLGL7x2d3V5se/r+AYPPUBy8aNzyXtrUHl25EDcCPngP2Ku7jWgitczLFblDVWcrPbyrHx4vpKFcwn0+e65Ci+OvW7tmXiusKjwr/Zw5S6j9OARzmtmbORnHLvqH5xzcnzia7Fn9DuDG+a/z+gq85GQp+PTzGeMS5UXj+Mzto1+3JGvwzuOo1dsB69lbvXb+5dMhC+y/pRukafUfiN2ZDZ0f97lmvbL/YO1bz/+e8YM22NxT+xDbhLep7Jzpxu0J5Vj4lwxNqt1dvw62yOuxxwb+cE1h7vE93EOPrC6+gWZKl4xhm4fbWVfBna4xemJda1y8ll5VB5WYdNdo7NXXp85slpL6Ylt1nFYtU/Hz3fzzRSgRE7ufPXqn7eA8yAunqv4ssLOHVf5oJKzijcc/1DXDznCefB2PUaFwaNCPa43vl2aA8KfLufd7YXqG9GIVuJR6ZJrB6TP4CbOj1QegLErYl4pHw3o5AZswxiDWQalr6ts90XeOz3xNf2hq4ueXM3swSev/R6X63KuQ12EvdqNqqUlvoLNYJc7Ucdoe/f0sv4h56Uedewps5GHc8ap573WsN1RQzoXvtUfzjVO2z9vLd+axo6x+BIlYSSB8bitG37CL++JeW8QnWve6SkzQOGPM/aK9a0r7qYecZ33qJne31/ne5tVDuLuhT7eBzifKaj+6+TVqR9d9Mm5FtrhNdeIesvlph7r8E5WtD1Y48qXd/4bL8cdTXU/vgx+5DzrsEGqBeF6kSmHA0WDGO59rI0101MseLFv+EEF+guPq7yXp1c5dWZnmBu6/AXP381UL1TonmojsBHYCGwEfmkEqnvzv/Tm9+Y2AhuBjcBGYCMwg8D/8x//ea3NpYUr+irKuFh9KFCIYs2tmDgeNP7teHARi+/8KfTzev8sLKhiS+eGgfvE+V1hiwoNeMOIx0VRQuHKmFX/HnM8e0PqoUByEexajLnooXOjRN0UiK+BdfYSY1BX2Y0wlFF9qlzpHvcbf8d5Hm4UQAGp9cYpaIRBPPAtkXwjgx/uvdrP26VoCm9NY/nDxtnm+KYA2h0XpYY82ATTtYlYG23ZFSNjjPLF6hw8d4aP3Fi0RbZLlkXZH/sGYss+wP7pePGukAk+xxj/+HF5i9QCEGqvqGvn42q/sedxPvreb7/9Jm9a8P7QNzvNVBluWZEVZQ9Zld1mNuG+SsK2gfidTUf3SqriDfKCihvKDzK5mWeyOTvmhF9LQrthG3dfbumscduj+qLc/UOcTu+xPuYDaK8oh4oblX2M41U+oXX9/eHLk+w/wY/nFzHPxrWIoc6HHnOR+YZLnJv1x/EAfVfFGcSXY2vkLPgGWsU7at5ODsI2hjbg7IX5Lcs5OjbsuEr7XzTDdWZeH6Piy2NsOQlL2VkWg1XMZBvgtThOKn+pdzuuG26jeA6lB4wBKBPLg2vzOZ0vUyGO6C8K8+CgkH9sCflF7cNxexUjrv6XPByEWODaazq612InBipbZQ4KHK++WxuL/BInx1yXhzH3sM3z8irX6l4/OP9TPMVx7WpD3DwE1yWI5XUtfqN/A08VJyv9Ho+o/Lg9pFL5YOCIX5Vuivbl999/v77pPOJq/IlcrOIb+pGLO7jXo/Eo+dorz5fxabo/00zF9ub+rfyIdRDnPltb6OopdMJ2iXGYbb87N/P4K8/Lcu+xDj50jraBMiiemJGR/a0bm5TvVuuiH3Aupfhw/DbO4doCr+O4tMqjlLwr51T77hyvea8zy88zhnWtfJFjz4z0HHc7ulR5eeWDTm6XGy7z8szmL2OfyaeesfOZGPCMjDOQsG4zvs9k6vgh5kiKi7PczuWBPOcYl8lZxeeOPwSHK7/gtZ0ss3aU8QL7Do6daezh/LdlR0f6FS+rudXe3n78f63TZwcxr8zakcIKY7LDoBMrOX9Ttubsg/WrckDlmxHrkdfjupbv0cW17TP5ZZXvIpauxreicz7H5W8ZDzF+KxyLe5rx4e7YSn4X+7P5O7G6mxvGOOcnLr9Y4hb6gmnYlqsBq1hW2Q1is2IP1b4c9uM8xc2KZ2JfYy7eexYzY+98baJshXFY5Qjnl2G3Sh9oM6hD1keM4z87fNLRrZo3izeZzwTXqHWdLHzfpOOT7G8qJ8HY0uWhB0wvcf72IrL7EbEn/rNaO+S9t+O3o6Eq7nuh/cZ4ji3sGwoHaScL9bcOhhmPV/basVWXx1wL80l9vjt/xS2Kj6q9qePVOmeGeX7VSeVAGBPZntinee/OXpWO2fZwLcVNle2/Hc8U3Jqyxj7C5vHciBVx765jfw/csaIYOKfjT4o/FT+pWJDFjTF+N1M9qcB9+kZgI7AR2Ah8GgR2M9WnUfXe6EZgI7AR2Ag8i8BKMxVe0OJFcHZRe36Z6mOaqbiI6YobfGG+Umw+ijXURJYVnDuFhUqnqmjs9NB5+48qvow1ZvaFOFQFNy6S4H6x4BXj+MHVkE2NxQLXLNa43/H3mIvx4aLbXSPApZmK8YgbDDgnF3oDh1aBEB68xIIg+2ZWpOqupwqfHRmVb1S27Y6zbnCcksUVpJXtMUYrzVS4V5zvtJW1Rgm2c95z2CFjg/aq8FRFY3UOYxhjht1iU6zTs+Pdjl92ir6ZTfxKzVTIGbP+47jr1c1U+ALAkFH5Gt+AwLHYXMo8zrbvHhjhWIL/drFQccUt/t2/HVHJhXEoHsZlvg8fYT+7zbfGEbG/lWYqjhusCxfDFNdl8aDjy05val7m6/Hv1Rv4bKvOv25yXL99M+uK0+Nx7yqOY/xmjsi4EXOEzAaY11mGKs/TG4Yv3IgBLmaEnBkOLj6O32ceWK/8YBzHG/IHV0w0UzlbreJZNH8oX0FccJ41Hd0rxuVSiJOyVc4zJAfCG9DZHCpOUbFEcUMWh7J4gX5ScZjLlZhfqlwVYwnz7wOeCw9zsE8zF2g+HM1UfxyHlI06n1zh5NGAFRiFz/qYqRtJ0c5Sm7ocdDkJ7rfSf0rui81UzGfI944rXuHv6V4uB11eWflBZ+5XjHHXGFVc/JmbqVZssIqnaFOI+26meoUVfuwczieZDzvX30pyFUd5HNtbJ9fhmIPn4J4yW1Zx7T3Qf4ZfV/wX4zPHqYrL3mP/HJPUdUelpywm6/zj9rIInjvL7VC2sCO0fc5ZZ/TTzbHVnOM35YNsW87WZuQMPDGude2IdYu6yWRtywcPWY/HXc80aXwa4f2/TDVjR2ivKtd1vOj0nHHmCubM+51mKvaN4JnxOzf98PyrvOIwV/OtxqhnuEXlrsxHbdsWm/rZm6mc7anYmuUC2XU7xjOe182pagsdG1Q897M1U2Uva+lc41VxKMOu0lOm9yzfWs2R2Lc68kVcY12rfa/mS939cGxADqt4Q+VRat3VnEBhGfGJrwGVLC4v6/jh+aWpS0tL8sJd5a8q3qK8j3ofn4u6fJnq0kCIvBI6QTzUffha55cXqk1+Gb6yA+THzthOvFM6krheb+LdzujmpJkcCsuxfufZlMq+So646Of6BTHx4tzIeVxsyq4xWF+YK6HsaHdqPdRHzJHpfzQMns8V3F8bMa6x7mozFX/hrNLHai7XzavZ31UcYnvbzVQrWtvnbAQ2AhuBjcBnRGA3U31Gre89bwQ2AhuBjcASAv/293/8qAoSK0UdFuYVzVRVgYuLZnyBzkURvDCvbhhVa+N+HV7ZDYgZ5amCAhYVuDDDRSKWlQtAKw/BzcifjcVCkiuCoryqgB3zYzGb13QFvhjHhXclC469FrHGHeHRUAX/qaI620jnoRNlVyzXo99dPhAPRezMDqvC50yBXxW6Vu2k2vvsvNnNlqqZKuMCVRRcaaaKZiV8w5qyKd5HFKgVXszzvA9VCOb5Y0zHXtmX+AF0x0tKjkz/zGdYrB7H1Nvp2HdPW/3YL1MxxyAejzeJftiGgIpPeV7Fi4pT53zq5Dy8V5bFW+Ro1BHeYGE5Yz5u5FOcrbhnPCDKPlTHBf0VItRdxgfOf3j/KxwRcyvd4c2bwEL5lfLBbL45m1gf7XIoN+NMfsZ84XhIjTvHHoiub+6JM1We2olHasks71dxLMu1ulvK7Jx13rGBMcblJCrGIy+4PFrp3XHZ1XZ+/Di+5tH5z+lLxYOYbzRSZQ2kqJsuN3Vkdb7BsiqsmYMeeOjyBVnF1TUv30ZkuZzyl86eFDbOHit9ZrkY22Clx7uY+EHNVD++jBcCnM1U7BuKJ2LMCid3H6R3uazDT+r8kqx05GT/7/rOMa7ZTNXxg2zdzj6m5E4Gh1+pPFXZifO5jjyuETY7t5MjKr/8iGYqhw/q38WmTkxUuDjbyLhrdq1V+5tdp2MznTFK3j9Llo68WUxUuT3GCuRFdf3XWZ+x6eDHb4F3HOdyFnUtgrK6HK+zn5Uxqza+wu3PrLWyt9lznH117MTpMH6v5shyKsw/hoxYE1PxKmysWpNzH9aP445u3sjzVXnljL5meW3Wr2bHn3nR4RVffhx57EiTLrXqb7/PbK09Vtkr2xvnlcoeOefNYrU7xrbE+SXra/zb2UfXbtU49UAzvryu4t82+DCwk0u/ivu6MUrx86w/V1ioWLgSFzrnxL6VrTreyjBX9uj263wIeTnzq4wHZ3gs0z3bYMfeMgw65zNe45zsXmsH8wqPTC51rBtzqnUrX1DHMx7L5KrsLfxlVeYuh7vcRdk9838Wh6rzO1hn8aNzvpO3de4LmqkU52E8v9nAj7tmKr6ucJwwywfjS0dfvnxrbR8Hdf2L9zvrx50YwbFhnMO3Nro5qeK27Lex9sc0U/24bOqUBu2BbePYP7zcq2M7HR5D/9U2e5uFr0XstUPSTBVzxFoRZ1YwP8419cuu8eOe3Tlqn908u+LH3UzV1dQetxHYCGwENgKfHYE/5+mWz4763v9GYCOwEdgI/CUR+Pd//Ne1mUpd6PPNFFdgqIpEr2qmqgrk7kaBU85sEbw7frVw2zGiSgYsQrg3d0VhiYs3WFDqFNur4iTuh4vS/OC8kwmLQmNMtwinCsixP1UkZJ2pxhTew/j33RvUR8Fu1O8uD4riOox1HOObl4gDFgBRr7NFzll7VHJXtpn5ZnXuTJFNjXVFULa/ij/G+G4zVd/2869xqP2MN/QPOYZtjYe0sy/P4N7jjeId3w1fwLcjujc3hoyqAK2OufHKf3j/GHPYF9RY/i2Kx/H7X6GZSu2BsWJcOj7FhXXHfxznO3Pfj4kG0miqerwcV/kF2ol6aJZ5iG1Wyem47plmKpRDyRkcHj7LN+c4toXcNx3Pf5kK96727HIh1HWdt930qPSH3IOxat5+zjOy+dwNTz5nZm2VHykZbvjGG7RnVlkbq2yf9cz4su/QAAAgAElEQVQckdmEyodm9D+bQ6hdj2aqt7fHr9yw7Siuy2IP2g77VscuFdZqHjXXcS48tIn7xnmzNdT+cZ5xQ9PpCs9l3LJzulZZ5XVsV+inyBnMgUec/uOP4wZ3djNV6baSnW/E8vhqTzNxRcmH+6m4GTHK5H7w9Rc1U1VYDp8db0J1mLyCFyoZMn2oN74rm2Kcv347H4bp+EjscelFI+JhhA5mQy62B5VXqDxxBk+XJ1RzuFjU8bVqbjyOX0nqnodfOJvx5T+7mUrHTJ9Td/AIu+/YHMc8Pifj6SXfEF927+zpFWNWYsAr1n3VHJxPqPxIjeGY3JUnODXLOWOukGX4Ydf/smumyB1ezS1uXodJJ1Z08eyMizeKo5xZDGD8O2s8s6f8WulcXdnbChepeIj7Y7tE2dB2lf3G8ZlrJFx7hieZY7v/XtFt4K/s59V21LG1uzEPzVSHlF++/mTNVJxLzuZglX9V1z6hO56Hfc/ZkeI49g1cI/xV5YXdey8dW1iNQ525Z7DgrwO5a4fwpRnuYn7il0WwblROjTFA+bHSr9pTxcUrdprZFnKP4mm3d2fnaq3MFmava2b3r/KtWdvMfCCzM1VfyOoMbm/q925evOoHDqPserLSjfJ3hdGMfnBO1lNn7/EiRORTnCfmUPf2nL9kvKb2xvUDHKO+QKjmYJk7e1dx/ojtk1+minkcJz/kcsdXqc6zlD25uMe4Onu7n/Pb2FHbpDiuVj6s8gyl/yqfzXwD7eN4aRLtJuPiauMZt4x1X5FL4Bp2vfPzSg/iZvyA9sb+ixOpcZV/KH05O7ecOB4yedDWo91nNlfp74jfzfpoFYcr/h77xDGKt1zeXc29m6k6mt5jNgIbgY3ARmAj8Ge9KngjvxHYCGwENgIbgb8gAqOZ6rhohuYPvqiNggFf4GZFBiwOnIWt0RTw29EgoB7eH3Ph76rY4grPdwUhKpp0Cxtd1VUX7rzv7rwz4yoZEI+smWqsiY1AXHTrFNq5MMS2gvtC/Y2/c5MDF5RiLrQztAtXlFKFGC66uSJhpwDP5+J6379++/Lt69fDlp1NR+Eo9pU9DOiKSrNFzsoP2P4UB1Q2quxldl1eo3O+4ytle5mMsVbWTFUVb0+uuxXYz7/rB1EzPLmZiv2Ki6SxbjSMdOSM9X///XwTrOKCiA3OPpR+3G/s/9n+cY6s6K7WQr/DfWGcY66JGMU198qmXYE3s2Pl0wpfFe86/oBzhd2gHt28HblyDrjZudNLxtkc8xXPjjHuqwNV7HXxhuPe/R7PL1MhZuiLyBkhV9xEZd9RsfEej3meyPacxSllt2w3zGUoa9eGqlylG3fYnhz/VTFK+QbO5WwO/ehtXU0z4j085O9832HM4yPv4LiohHJ5x9QGxODRSDX+p2RDe0O82Q6Zy5xMnBdkssdYx1vKN+5wvDQ+Z/ZcyfOYN9xmq5qpGLtn9VTZCMuq9uZ8NHT74+3ty8hz2NaU7c3ySBXLqrgeNpbZhcJIcXylC44tyt6lzf8kzVRO3mrf7jjzVBbHApfuA5HXueBhjo5tYZyf3tdCMxX7E/NhyPCKOOjwrfbZjUcdfLO1djPVejOV4pZKr8g1Lk6reKhyws5as9c0nTk7YzoxoDPPnzVGcQTzAuspuHXFJ+M6/P6aRe8+1nENdkrn6poEea+Tm63oYsb+VnBbkUnlHyoG8DVZxOKP2hPnR07G1Rjj8rDMFtg+MSdDjnIxlmXN/j2OqZwvs2/00SzPdrY2o1vkcrQNnuMVdjRt59RMddZZvvzlmqkUHzp8GSOnSxV3MzvE8Z24Vtm+yytf8QB0FqOmbag4oYMF33fscMusDw4x+ctU6hpV2Y1rjMKxONfY826menxJRqWzKrZnuXB1rjLT7jkVl6iYy+u53FzJwNyQcdYrc7Jsn12sVD4S8qv8ssM3jgurc6tmqojHeN9N6anSUSaH4pgY/7M3UwU+LqdVudxxu/VoqLpvcmJcMWcbf+cYXude532h92qmqnwe5XP5B8dq9g3G94hR1KBT5cKZ7WV2O/b3ilxC4fCQUx8vO/PXqYgD58jo+8wDnPejjWWxpsIU+dzmdUkzlcqvlO4r/rrO0x1oxrnYg8PRB5mvmcNY51Vs2M1UTypwn74R2AhsBDYCnwaB/isCPg0ke6MbgY3ARmAjsBHQCPzHf/2/d1+mUgV/LjxFwUEVGniVuBA+C4trzVRVwYSLIT+rrlXB4BlZuYigiv1cQFbncFFoyOQwV4UgLr5n86HNcLEZiyhYUOIi1Xi4igtbTgbENyuY8vlc0KkKNoHz9/Eloa/frg/8YxFLFc2zr1JlhXBlN0rG6gZS1/5eNU9nvdm1KvuL48xtrmj3bDMVzzsqueKFbCkUIWsUnfmGWdg/2wg+8KSK7Mqu4+3RuJbyG/5tzK90lf1W+ZGKH7z3yobGGqjDn/XLVCpuVYXiWd+o1kAs2ZZm1jrlvu8y4diDcSWLQyGT8+vxO9psZQ9xHG/eKDvU/Pn9OD1sKmyeGw/jeHyZih88DD0oPz7lm/96XXffzqdWz+fYi/NUb9ms1mQd4HxoT0qGGXtFfeBcnGvEOJTjI5upXF5S8bPiTJV/VvN3+b3SaxyPZirmJcU9uLbLY6t4MmsTah+Kqx7GXV4OwGOZzzn+Kv5VnN1ppkKb7uqjM67KK9mulJ/ivsM2j+bTy5crUP9Z3jurb6f/ak/I+UofjFvMFzlUB1flwx17vcq+2EyV2aDmlfHGWv9lKrXXzj6q85CLVS4QesFxqKss/xjjjhhNb0R1fBhzLX99Z9IgXO6Dew4bdfvvLul8apb7XXypfLaSU30JtDpHvaCkOidswnG285vV/c36yMo6VXx3mCCfdWLU2Iu7vq5wn8Whmq97vBMDunP9GeNUXuJir7/u6Es+00wVs6p8uoo/Gde7uNvfxePIGftb8cFV2Ri70KHKhdXY7rqv2hPnbbM8quSNOaq4rMYhhwV2OM7FWMaD42vEXZTXxSgXQxXmat0qR+ro2O1z1o5ezpeXZqqziQoe3/h6vtzp1f91uEjZrMvp2eYcb6G9KDtGG8nibmYfMxzG9suxgeUN3FavbVg2hfHLbetiPJ15XTMV5rNoO+PvCrPKXt+jmQqxxb9zfZTzApfTZbHA2VhHv7hel8sxh6hyhgr7meMOA96n8tuZdTpjFeYcjyIvyziA7Xcmj6quAxmH1XziVXbEtpLN29FBYOfsVtnp+G3cp8aXmbp5+F5C8FEnR1C5yPiNczH8LeTFe4zqHBXfVnjvbGS5NB9NfJmq2gfLd+xLfJkKeTfOCcy790sf+efrly+Ys3QMib7SytzNOss4u4qhEasxhjnOR5xXm6k4l3R8j79/XDOV/jIV2xfiz9gPvFV9I7u33IlZzAnOBtjPv45mKkiZXW7Iv0/niU27zoZxvFJjlZ1mWDCHZevvZqoXKHFPsRHYCGwENgKfAoHdTPUp1Lw3uRHYCGwENgKvQGA0U8WFehQM8MI9imf8J56jioRYqBh/f0UzVVWkfaa4PVtk6BRKlH6qPbxCp1ywUoW3rJDEhRt3/mOB50zBXMEVi5/j7/HG6aygFEWWOHf8m5up3A0z92YmlFsVZFUhutJbnBNfpuLiWzSOYZHONVKx73ChErFYtdtZO/uodXjvHTn5JgdyFer6Fc1UynacjCdm8Vbxzk5uY8In0JdUwRqL5ixb5rdsh4G7eihE2X7WcJZx46wdKV+skMQ4FrHH3Zi4x/fb8WZc/M9xC+8xw9r5s7J15kje6yx+2Rpu7lXMV5up3E0MlA99mvVb2QPPE/9WuuXfRgP4+C++OhXH8QYoxqhxPHwS/RHjos5Tfs5mKubW2JO7QfJXaqYKbsD8g/cVdnfLJc63Z3/Ef+6BcBUHXAxk22f7Vvp1/pLxeheP1WYq9llnfyzjCl/yXhgznjMKj8EDLn7MYM1r7GaqE9UsD1e6dvqv4jpyPnK3snO0Rc49u34x41tX2T+omWq0Urmvqzp8V/2OYyNyc2CkHh7DayLGEnOqO318/Xp96Cizq9B/ZX+ZrmdvTmR8jjyj8JnF3u19xp8CIxVfKmwrH8EcvRrLcaI7Hm1rJpd/yiYm37BRxbxqrzN2ofwJ/UD9fTdTVRp47XGVl/B1LupRX3f0ZVptplIroCxslyqesr096+co04pf9FFbH+nyCs7/OQbM8uWz/Ox4wcbdCyQd3B3ncY1CjRu/qXwM5VJjOjGMx/yKzVRZ/XwmX7UecNdMBaO+/rHuNMmZ7E+KA1Tsx3oOnsP2zTlbhy/ZjvmLQoizsstVPbCsjl/xHsUYs/IANPOR4gXFQR1+qAylMy/nOqgT5goXTys5xvGVZipVA0L5XBxdbabq7IPHqPidxWdle2h/r7Tzlf24ePhQ94H8fTWGrtg4x7rdTHVrHlJ8+Gzey/lVlYuGLYz71OpetYoTyJGvbKZCWdnW8B4exyH2X+ezLf96QTOV2oeK1VkzFY5X9+Ndrqlj7NcvP/T7hUpIVAxR+PO1nMo9xm8qnkbOgrUile/w3n61ZqrrzRq4Z6PiPeOvrqOrZqrQBceCiuMjVrMu1Hk32ccXXG8a5TzFGWElC5/3iltdlV+FbzvcHDepnErtezdTlZS0B2wENgIbgY3ARuBAYPZ+5YZtI7AR2AhsBDYCnxYB/jIVX/hy4V4VJlUx57EwML5M9f36UHJcQOMNJ/eGuJirKlhnsq0UF6rCQ/emtSz6vcjisOgzM6W7CVMVnt2NDsRCza1sJG5Aj2PZTaMoUqHNVMWjkMcVpJzNsuxRjES/yIo73758PRJR5Ud4I5IL9KqYh4VQtd/qBr7yl9lC34rfzNghj618Dm1BrZP5pCvqMfadRiGUw/HSbS/zX6bCvbFPZjcF1FvYKv4c86G/sA6Uzbgbw07u+F3djO9wWFZYVnbwM3+ZqmPz7gZJxz9w/pmYyTF73o/zu0sZ56IPZntHW6n21pG/4sjv30cz1e2t+zieY8ztRod+SFvFpNt8zzdTVdyu5IuY6myGuYZ1o/CIOVf0k83HPMayzPoGy8kxOY4/6vk40jGvp8asNlO5hyswn2AsGbsult1xsd5opvoBd6GzPFTFIZUHRfxC/lJ5gLLHjvyVXx3vXKUv3KiYy7adxQG598sJmV9l+c+qMVa48d6Zox1n/hhfprp85k3l1Jz3OJt1NoQ5WpXTOB5UDze6fIX5FfetdN+xvVRnC81UKCPym+L/4MPjhQDjTajiP7eH1b2xzjNORp2pfal4caeH8WUq8ql30VMzWmR+pvzDxeJZ7G96PsGofBF5lk2C9+B8YIaLZvczMzePjTeJK/52+17Jc57lo5k9Kn1W57M/ZTqP+Ze/2jbZVFbJ3j1exbXuPH/WOPRbjvvMDcz1szY75p99i3uFi8s5Oe/N7Ffts1oXj8/mS7O4ZTzSkRNz2yoGcP7RmX+MYf7vnqfyLpWzqfl5L93zZmIPjg09oywqLx3nKB5Teld4q1jVjV9Z7GSb7eoo9KvieoZ5x99Rhy4nTuW8pJTjq1TxgpKBwbfvr3iE83Fl5kuFqcpXmCPUXtnGuy+VYdtYbabK/AL36eK6s69XNVMpO6hyw67fZDbWifHZtQPzYwc/J4+LHdk+w64qrkVfHOe462rHxZUMGcZZLpvxJnIS/j3jwWdtYsYeeM8uX0GOneFl3r/y08pvYo4V/VW6iX09E9Nm8Fi1o8o3QoZncjf2Q4VJjIl1qmaqmINjhbuO6ujLxQEnL+dIzt44V5rR6zNfplLyubzl9IXz61ToWxzDxjH+MlXWwCYx+jHyxCkUHgY7u1U5QWa7jtMyf3L597PNVJmvuXz7GRSrHOIoXSYLZJw+jqFPs39HXsj5YMUzmE+OsVUzlYqHw86xmQrzFB6v8vQu5seeu4PNOJVzqNiq5FY+wjqvntfYzVRPKnCfvhHYCGwENgKfBoH3f7rl00C5N7oR2AhsBDYCvzoC//6P/7peK8dFanYxznhUhYNbIWq9maoqmGQX3JV8Udhw46pCclWkXMWrsjtXPHdYcfEMi41RiOHfMhmqwkclf6w1ipqq2BnHsaCFv6HM2Q0SLFyFTFlxB3Hlh0diHVWcusowGlNE9YkLaCE/zoljuGCMMkfxKL7sdfOxxxRYFeKUbjI7X/GNyu+cfSiccOyMLF37Zd9wxTlVnK72eT4ntlaOZLliLdUoFA8BcmFWYef8pfNVqtDPkEG92S6zReQXxUfKP3Gcktvhj7/jvtj3733uY75MhdzFnMt+j/pTXFbxbNWkWumrmh91dtr5/Y0stj/OMfALT4GFagjkGxdOrsofKy7h80cD+Nevwy5+3D10Nv7tZHI6VONv6619wY7jIMYT9WbkcRwbGqs8Ivbd4YaZ/KFrV06+e7vrzubHsV2y3932dv0O0fOLFjOEH2RcyfpXNtbNUSusu3lDHnffbDOV40LUDesJ/ZXzp4xLlX6VTVX+ETJnxccuJ+FaD7mG+CpTlve+0hc767Aewi5dvB37O44lzVSKq9U6yj9YZpW7sZ1m+Z3SjcutY2zFKSv+difzE81UV7u9fJ1JyXzL7y4vAzBG/vQ+YFPss2w/npfvtal8/2Guy94rPT3rS9FsiVxd5SG4ZgffLscobu5c7ygfy+wc85BXx+pu4O3GPZzvZ2qmYrsbmK40LGVfk3B2w9i9pw125u7qfGZcFddm5vozxiKfYe7DOWHIFmNWuGKc6760knF0lmc5XnX7yvx5ZU8YA7v6W11n9TzUXSWjyo2qczBP64xlfWY8ofJ2dT7GFj5H5Y/KpnDv6pogywfCL2JMh2Mr7lC2WvGcyydZL9U8mR4754YcGDf45UnMKZwLzNjSeLcGPpj8MzZTKT/M8h/mY/YzlU+NMa9spurIp7g7y8FXvkw1YwuvHlv5aXc9dY3Q8aXu/Biz3Tm4nlubOYztzOm78t8sT2RZHBfHvlyccjKsxjWFYzff7diNiikz+s7GqvUVDh0bHOe53C/LSzgPe2UcUnuftSOVB2Q5IvpYBze018DJ8XYcxzg5uHLco0XuZ7wxToy/K/+sbGEmR1SY4flKvmdz149oprrq6svb2VAFL4VRjVKBe1zvK9yVvaPdvC1+QDPjcWe/KiedsWHnuw8+dwB3G93JSZ0cld08I7+KJZbbjy09Fi8z/s5yoE48yvbO+55pprrO+/X2glaMmy6+d75e6OLlW7zpYDG4dX2rslGVV7i5EePdTLWouH3aRmAjsBHYCHw6BHYz1adT+d7wRmAjsBHYCKwioJqp3FxVwR0LWFzsGA8kr36ZqirOu+KUugHCxcRqT6rgkxXDuoXPVX1h4dMVPxB7LAJHAdEV7LhgXK3FWM7uaRR4opipmjNcsSuKzqqgpmTGgvU4jnbBWGCxPP6umr0Yy2tR59JM5bDOCktcWEc84zw8nx9wd3rleZSeMju3RUrxRunKnyobQQxmfKm7rhqHOh/ydR4uVD6mcT0srtq2PK7sAe0AbT18wt2MV/IGvtjQUhWYQ6bVZir2z4qLIqawz6MfV/b9MzZTYaOE4hzFbcxjHaP62Gaq26v6Kr2i7ak3M7KdI5+qubNY4HDq8MvIW8b/wg4rW+NxfOPFxaJbE1pHq49jxjrc3Oi+hMgyMJ4YH0MPY0z3hgzjmumrE4uUnpzMM+h19P+o9+PR+OvXO2bWmx2L2Cv7Y5sf4yvdZvY7q6dMJu9zgyN6X7nhWI25D+f2zA/qXCcTx7zAEWMP48Y55LfLgxAdDDv51IN9/4LNVON19Ih15h/qWo7ztip3qbhbcQrLN8M7SmbO2WY54W78RzVTfR1v8n1K0vbJyF8q1+3ECxeDH669fvJmKn5w9b3iYOd6h30NMWY755yn8ru2cUwOdDloNs2v1kyFeVsn38EcooplLo5NqulDciklU8efZvfykeORz9R1hcrD1XV0R2ZlR3yd0J2Hx7Gd8XWM4h6V+3bWV2tXdv4K/lr1lU6+MSO/84MV+djm2nH3IgTm7HGuuvbM4gnn+WMeZ/do+5wLcN6xYkt4jtJJpSeWu3Od0JVzxY7wnM/cTMV2zXyEeoq/d/mY8yg8n+2pYx+oM/YN9iO898LH+FrKydWxv2fO7cyfjalifHbNWOVLlT9X1ypOn5kuYs5qbcYcbcHxo+JO9ZuyIxcjZzBUXM7rV/uu7KXLqZXduFhXrd85rvjE5UwZHhhLI3/rcAjmVhkfdfYyMyaLUVl+kuWHaD9ZHjHDIY7/I6eIP+P+NuJZcULlb26uGb8IHOK+C+pYcUN2vKXfo9zr6+Zop46DMJ6mnP3lrC9zPsdrcO4ZOsv28xDT30au2ULgOqiyVaVHd6+Vx3ZyPM4pHngsVHUZ2OELZ3uZz/K6cyjeRre4EpqpOrKOOR2W3T2xvTn+Hr93GuUe5ms2UwXvz/ADx/I/o5mqm8c6v8XzdzPVqnft8zYCG4GNwEbgsyGwm6k+m8b3fjcCG4GNwEZgGYF/+/s/ruWg6oJbFQi4OOQLXeNh3O9H4QAf+Me3neLvXAxzRUQuyqjz1AU3F+c6F+XdAlB1A6E7Dxc14t+qsIi64b9j4VB9YYK/BOIKfso+1NisMImyR7E51ncPdWW6H8eqGx9cBOVzuHDDNqyaqbABBYvoo7o6vkwVx9UD7dzwMtbDAp6zzbt1vpxrsE0o/+sWinEuZ3v4e1bMrYqOjrAeCtZUrXbzhixd28N52Iazhwtn8L2NvTWZzBI1f7kHbUBhMWRX/BDrsq+P3+MLZ66AjHYR8jCP874UV4TsLmZwYTz+nT1UmnFtrPMzNlPh28iQn1diQ2ZT6A+Kq52eZu30HL/WTBVvb2QbRVsfcrqmP+bziiNczNC2dDbOxPqYrzAfV1iynu/lWP8yVcwz00zluB5jLe6PecjFfYWtwiWzr8AJbTfj64ifszFH+YaTK+Y+9zIa7N6/3HS/5pd0Tcetjk9mscri9RxX3L5ep87LfEjluCr/QftRcY9zGIyXEdfQ5xHDkAFzwoMbyB7UPuI3dfOU9fQQi5vNVErfz9pqJ79W/sn8GLIh3ke+nPgS6jy4ZfyG/NPhotXGFFxLYcs5C+4ty0URC+Rc9XfF1QfnHeF2jodYTxyTEO/bdcqXL1+/jRj46LGv4hH2Y8ahu07FH3f7v1w/sQ4d3nM8dxuNX6aa0TU29rAfoC3inrs44V5WmqlcjEY583ynj+bKnu445rKU0zNK8pHNVKG3IZd7oIZj0ywWkbeqvWd44Fev1Zodn+lq+Nn41F2Hx1VxbXXejzqP40sVe57BOewoYjD/6exS5QWcf2V6wT1V3L6Cu+KJbJ5Z/8vieUfelRjQmRfHVHmKm29GN87XeA6MHy5/VPbj+C2bP2wY4xRikeXwHS7BGM1/V5gyRs7WVvx41o54jfdupvpxvBjg/O/rt/V6aeW7gSnvD2Nx5rPqWkOd6+xD8aHK35R8yj74N3V/J+wcbXvE9zE2rnfdvTc8d5Yr8Vyll8y/Vnm245e4LuaxSl6WY8X3rnZ9qSNy7Mz+zQ0ZlX3zcbZXxfW8p5l8T8lX5dkuJ3B+VOUQVbybzbNdPHScgfqrZOkcr/DDWKK4g/lrzDfG4VeSOn6S4Z75warvZnZYxULFTZxLcLzv6ELpVuUUmKvE38e41ReQoWxde8jikIodEQMQJ9wvc8f491Ku+I7NVA+2Ds1UysYx/iP3d2z23sai/ta1oktucymideJIyKSaqZRukBfQHp2EDz5z/aTX7YxOTorzVLEDZelgUKFb+saPSxsf4K54RuGlYifbG/sL59nsW6Ej5u3gaMwVFI/f8Hg7NoYyjjn45Zn4HEocrzBl7pnsF3yYvsMZjDXbssOiigvjvN1MNaPxPXYjsBHYCGwEPjMCc3eVPzNSe+8bgY3ARmAj8OkRWGmmUm8OdTdabhe7H9tMpQroqpAW47KbhTMFoLK4c5lstpDEhW1XPMbCBRZ1o7CrzlPNQmqcktnJ0Xk4KB7YwSJQVsDHwhUXfNiRWVaWE22BC1xsO1HMZPvBN3tdcYdmKr7RxDijTNgEo4r1sXcuTIWs3ZuojvAQL1VsVOcpjLnoNUuwTk/VvKgzVbyLebmIiUU75ALl887WUTeaK/IHyDOMwm+5KQ9tiQu2bD8KGyys/tM//ZN8oFlxzjPNVNyAxTrBfaAO2bYzjlX88TM2U/3++++H2hkDF0cd91X+xcVmnl9xuitQ52vd27ibl201bujh3Nhc62L2bIMd+jnvI7en48zjRnTIOvYW9sk3urK5Mw76yC9TMRaK72N/iD/eGHZ2qs5TtpDZEup25iGuWbtFjqlkxDz2/FrZx5SbYp1qPRUDAuPX+fij1iq5Hs8YD3bc/zqT87F9MYeij6F+u3akmqmUf3AuN5qpshwKfU7lJ6VP/oLNVF0PQrzYZznX4TwxbOuZZiqnGxU3Il9z+Tr6JMrONqG4jO3rI5upvn3X2prl3CpfyeJKdQ3gYjznlVcdiGaq0Bv7/DzP3Xb6TDPVrB25Rs0M99VmqnhwBDmZ7di9DKKygyyP6pybXatlufRHNVOp6znel7o+mtUvX/vg3hV/jd/GuruZqmNlf+4Y9rUsnjhu7O6A4xrbkYoDWWzIciXOB7McmPPe7n44DnfPW413K+cpfbq8gMd294PxZeYczLtn467LgeK6mmNedn0QtuG4TOlZ5d8qvnd+izErL0ioYpyzmdlcZNWOUL7u9dOKnX+BL6we7876+sesKbbGZ9f7mR2puIw2r86Nc5Rd4nxOlyr/ZGyVHXfvA0Q9a7zUyT2srfY1a3tjr/HiqE5OnWHZUjIN6lxH4Zp8rel0vyIL56R8XaJi2Uc2Uyn7wn0qLH/2Ziq0uSF/576k8isV43juVZvAXKrDGy53YvvBfQw9zTZT8Z478XCc42JFhQ/PX3En5iBKNudf6gi1Id8AACAASURBVNowk43tHnNh1Bffk8NxFW9mcbODA19PZrlFzIf3XsJW1F5V/lDp8u74n9BMpfyV4/+s/97bzdfjls3Ml6lW7U7dY4q5cE62sY4f3sn0izZTHbZwMUiVH0VcQB9Qvqt8lG0q/JD9Cc91eYCyWY4Ht3lGl5j+AluMiT1EjB55GL7Es+PDzzZSRWyrrguUb3AuqPIjNy/6wm6m6mh6j9kIbAQ2AhuBjcDsKzo3YhuBjcBGYCOwEfjECPyf//z7w/VyVtTEAmbANsZXF8sjPMeXqbKilppfFYmdyrDIpC6+UWYlvyom4lqukM1FD/fvVVNjzGYKL1x4U/pFrPi4KwSPc+JYZTMK99iD05MrkGOxyOHgilyIP8qP86giTszn9htFo+PBuVHnSt5CiFjwWh08Y//uxinvMWRTtqf8drboO2PTXFScOdfZEO8v4yKFb2W7yg5Zbzm2jw+Qo71lRVr0XfYXXrOjy7BjLLRjMxX6Ddp8yBE2FzfhEU9lN467HaeELtHHs+Kzw4D1nOnrNnZ86e3r9Yar4xkslI9z+UFtZQu433F+4I97431mPN3xG2e3day+/+pdx59OTP54yAOy2DH2EIV+XAPxZZ/P7EbpGOft6Ilj/dvb2NftS4Osx4xb+Zjinpt8ZzMax43KD1y+4uwtYh4ez/iP+dr5Fe4VOYTtNONSxe8d23O+4M5lv47zmavYFs5/j6aZ2xchnf4zO505J9NTN55XXDEbkzv84de82Xkll8Jf6SizSYwnLj5ik+BqXOO76hwXlX+oeKl84IoDNHE6v3eYVvaI8mV8MGO7WRw89n5pJs7sOOOSwxuhM09x84yPKH6ubLTyhS5/dX3wbtyXM1+Z+c/xOXPgA29/m7+tXmHj7KOyP9ZT5FNoDy53uvIHLe7WZD929pjmJWKjFTZZE8yMvrOcyMmg/CCL2xUmXb/s7qvKeXg9JR/igvnAeMAMr40qfxkyzzY4MW91OULpoLIjXIvHqnPHbxGXlJ+5eLrCnV19r8a0DjbVmIqLAl/cfxWzVvdT4YV7UT4SekX5qjwCfQMfFENZHIa4DuPYtWVnV8xrlR4r7LK8q+ufM7mGy6NcTnONW+LpTeen3T0jh2FO6nKS0GuWv2I+kfEvcw3jwvvmvar4hhyFGLixlT+62Jf5Wwf7LGfonL8yhnVR+RfqQ/nBS3gfmqmO9b68fzPVLHZZ/uPmqjgp40DFl1n8nrUlzn+Uryt/mV1nzBv5kbIVjC9ZrtLRV4W3mkPx3co8HfmyvM9xyZAPG/xVHFC4Or+cif28p8z/eW/I/4qPZ3gjyy8q3DvXUc4un4n7Hewy2ZXvdeXJ4hz7L9sD+gPiUvlEdbzS0yuOZ9yk/KvDZS4H6sib5T2cl2TrzGA7k5PgvRfk6fDljK+dfSOf3/AdX3E6uqQfnhdQGMX6mGdW/HLNU44Gk4527scMWR3O2k5G/fJ2H0DxspMZf2dfVTJUcmV2rF5gydw8/h08eVbn52p9yBkKeYVNlm/gHGwfXR+/8y/ajpI31gk/wCbhWZ/C/WbxOrMP1jnPc7wHyryUDjHDextsC6316SVxXc+q4peyadfo5rgmfLbix91M1dXaHrcR2AhsBDYCnx2BhRT6s0O2978R2AhsBDYCnxUB1UxVYcFvI8NChDt3PICqmqnigr5qDOFiQnYBXRV3qv1lx1WxeYx3BZfqQr8rS+fNlzGXuwkWsquCuiqwVcUWLohlN3UUPoxNt7jNBVt1HtrkOB5vZXP7vCu+mQc0O7o6GqkuA51fOD105scx7DOqMK3sD+1DnaPkm7EZtsMMc3dzh39XOuZ9zOC3ogNVAM587hx/VnKvL/0StuV8I9Md+lqmG6WLKBgHp4xmqrhhqx4kRKxiLXzofPzGb6CPdfntaNzQ0ilUr/J5h0/ubeZslGCZ2VaiKD3+DG6ZtVdspgqenZU3sw/Ue1XY5vjV5UuW948//lvekMJxHZyquICcpeZ2NpWt7Y69vc2wyvrYU+a3qx+FTvBBFP5aQPgx2g/7SmCFb80Mf12Vtou5y306NjDrCzheratsIuwc4zTHbPb9c51x4/WGXuWHHf9z+YeLpVVuNqPbtbg2swJi9fblx/lJnbvGQadvzvVWVo05FK84bmfclc1f9fr21n7j8ZgXfRp9UckZa4w/j2ziaFo9/6c4nrnc2c8xHz2Yi1gzzo5TK/2k3E/NUE6ebK8op+ObGFMdR6zZPitOwTWqdTJs2R55f/ex7/t4PGXaJZzO/BeKDqua6tuaxSDLV5T+Mc4NufHt9xwDUTexxyN2Xuyfc1fnX2PeznW45DLja473cQ8d21McruTgWMd2nsnT8bUstj9jE8hrHR4PfsNcHfca+B528DZi0o8j9xo5Fv7GeChMV5qppp0WHnhirungOpNPcRzgt54HPspWZtZZwaCjD46jyjdUTFA4Kj+s+Ij5o7tPx1vd85Ve2ObDjxgjx78Zdh252JY4H8H5q7WyXGIF82y9LD8KTPFP/LvbUxb3He92fFvpYcYPETt++FzlCsGpaK8u1rC9sazdOdhuOFdTOK3wchVHrzk/xPNVHbH98B6VTazYOerAcZeK7axTx48dHsjHjK88QB779X2KLqvYrfCyWivjL45HKo9i/Nk3s+MZ7z6vPz8DxiS+tmGMqpy3kvPVfujW66zjxszwsooXzobHvPjgtFsHz4+/h6zqK1MV5sixzMlo01hTR1mr+dkv3L+D43g+rJm6MVnsytar/LnKA9hG1HxqDsfD7F+ck3BTI+s/9qru5cSaHXlW+VLlBllMnNEnxm3GIeNG5NiOLWD+FPfIsn25HKDrFyhTZW9sX4iJ42KV7yi8FC9dsfgxvk54/6K4TB9hP4pbOE9huxzleXrXWQtKt08Vk841v375/u375V7ArSbrfJqxjnndl4xQ6BV/ivMjVx9yBe+OPyMu4+9DlrfJRqqw3yqusZ7QXhRvsV1zrtNS6kEQl5FUf0NMA4+QaWDGjYaOa5z/Kr5UMnPMVH4kfev7uFd9zsgxnWVFWRhHZVs4/jj+7dthOyruVNzmcFNc1WmmYjtzeKFcu5mq7S174EZgI7AR2Ah8cgTm7yp/csD29jcCG4GNwEbg8yLwb3//x9xraPAtNpcChbqgfbzIzpupqoIKXpRXF/XPFJ8qS+C5ee9VQXPMP/uFDC6YoIyqiKUKg4ivKkjEnFFkq9bgIgkWQro3BbICnNOxKlaqebhYlzVxZAWhqkj4cK5opkKssHg2O3dlm93jXNjtyFfZjFo7OyfGd8aMsZWdV5ygdDzLE7gGy6N87hz/8zZThY/gl6m4kSiK7Wy3v2oz1dkooR9WDwxe0UyFD/+yfbvCdcdXZjlF+c2YQ73RM/PxM26ML1PdGiWcj1exRXE8r61uiHofPM92Ppvxy8c1U51NJvxGPPQ/5Ct8y5yTX+UNY76qcb2KI9343tGjs9dZO0YMlE27mzd8M9M1Ut7mP8tMH9FM5Xwzy1cq3anja3FtZaWB22nnaMtdXXfHoWRK78p+Q57BywoPd85Y67AZQRQxJ/PSX7GZCnPEGc0r3K7niwdSn+GDKgesjmOOE/6uYkrI73imWofxi/FqfV4rxh5xYeHLVBiT0Qcj59GyXPLYiQr7LAYsF9ob+yPnoivNVIffXuxP+alac4z7KzRTYSxUOSPmt5zfu9ysk3tWOdaqTSh/U3bK/nPlZvo6gtN35L3YeK7s0vnkDC+ujL2+PXqi7obyd9d0th8+6bhC6b+75so45C8V85ErM9nYLlfyLvSPVTt3++liM9ZV/JTxm8rRMeZluWFHLvZTtkeVnzldZbkEclpHLowvjrcyu1Bco3KFzBbcsVfZ0gwOIUu3mcrlLM4Ps70qLBXnq7iW5We7mepEEXkw43bGvBPzV67J2C5HOLuUjY5DxzPK7/Afx4PuEqv3a9xD+504ybiOfzs+6vIF+tlqjOpihrbE17tZfMn8uVr7mT09a8dZrECufGYdzrsQj8hd4zdns5z7Mx/M2nrMp2Izx3b898o6j7xxf+ta5TLqhYM8j9LJbE5YzaFsU8nbyY8U5sEpHEuVr/FvLMfP0kxV5YGd/EnhudJMFbKofBUxx79zjZ5lcf+ueE4d5/xXYcM+mtmBumZwfuN4CZup3uDLVByvuGkq1v6oZqosfoYsnEcdecrX366QOPwZ86z2y3OgfazGDbRBjhFxD3KsE02n79FMxXmX4z3HoRlPlr7yZDMV6h3XqnKNbq7JfK1sQP02vkz19Vvci7rdr1b85PaAtp3iePk6VbVnx9dV7Ivjr2qm4v3uZqrSS/aAjcBGYCOwEdgIHAhM3OrdiG0ENgIbgY3ARuBzI/Dv//iv6WaquGiuiiSIbHyZCgtv4+9YtHMFI1cguJ//PvyvFp8qa+DiGhb8OgV4LFxVa+HxeMBH7cv9xkV3LpDG/IwvFtm44IIFWMafC0NYXFE6zB7YxwISnhvyxG+ZnnEM661bGJq1I/4y1dOFLGMkiE/XJlSxiwt1mQ7dXhyWLFdV4Ed7nMV9xpcQh5l12A4V/zza+XozVbYn1hPfEFA+g/iO48Fdo5A+fNEVcvmGwJiH+Ui93T/sBWXJmhozO5rRU+xz/pz46kz95Q/cf9ac4mRwfO74dWDzqhvDla/wTZeMK+/t7taIwPue0QWvp87NfFHFtY4v8Zix7vnc6vuXFk57+OPaTIV2wHE7fDfeoMf7rWIbx/TKHtzxSi8Kz85vq/J0zmMuCt5DTlO2dZ8/rDVTMf925FVjZuJ9Z421uNaZ+XHM2Wx55v2dONzxcyVJxwdU/FbNdCinkvm4Yf3HH7JZk/POsLOYB7k2ZHb21/0yVcRdtT+MjYwR58szPNrJAR/ywcsXYZScKueYkecZm1A5MM6X2ZbKoWY8pRMnr+sfb/Ofj00YT84Yd+ao6lrgOH68EOB9vhaQxYPKH8KHKp99zMnPvc42Uym/Qn/K9nLXfUtfslZzdOxAyeP4kvNKxraKKQ++S2/6dTjwdcmML/D+Ko7hvCbsGe0abR9jP3Ifnof7UhjgebN7WxnP/prZZCe+Op7kWMB67OTo3f11bV3Nl+WgysY7dsx8Mf7NOThiW+lgBocVLBS/pVxEDRYcf5ErntHzbO5Wja9ygirnY0yy9dDPVN6hcgTm2MouOtjO7imLR84Og+8wFx1jMa5yrbZ6IBn37nKi7BpA7TvTfxULuz7odMKydnyus2bm7xm3deZmu3X5nePEDleu8BXLPh60Rjy/f/82s7322I/wJcS84yNOeMY14yOX27kY8AqddUE/8uzLi0Y4hjp7rHizu/Z7jlN5rcob0B5WX2LU5RrkqErHnBtFPlOdl8XQ6hjnlM/oh33Z+Xb3pWBVPjcTj9TYzm8V9qgzl7uEj2X74fyOZfuzmqk6+RDvK7Mhh2fFy5m/OTtTuQzXJVxuprjklb6Bc6kcKniYbQptKbN/df5Y8873jvLR+JrOfb0K4wPiw/HO5ULMY+OrVN8uTSYrGCobdPH169fbl+G7HM0cyC9zczhX3KD2Os7hhj58IQs+u3L8Pr5MhV3tEwCqfAXjuIs3zjY5d50Q5X7oE81Ubk/Zvrq5GHMBczJugvOkw5NGMxW4UhUPM//t2NYNRv+4WGce3lemfzdflcfz8b/9y/+cL5IvG9w+cSOwEdgIbAQ2An9dBHbA/Ovqbku+EdgIbAQ2Ah+MwGozFRc7qgvcaKbit/7yDRYuRjAcWcF19mJ+BWosMLo3T2GxRa0RbwGaWV8VVI6iChUn+bchIxfYVUET9aneFOXWUntwBVu2GfwKB2LGNw24yIsFyApD3DuuX9lr7HfWpv6MZqrYl8K9kr+6OcB679wUUvI4n6jkq/Tr1nqP89wNLMTosai+1kyF8meFUFzbFWTZB4JLsJmq4l3GGZuBkMNVMRnl/9mbqeIZUaXr2BvGsPHbK5uplN5DFo4blV2Ez3XGsb9ketJ8E29Afiy2K17K7DuL8RxDKv7o8Hwe29YeWO/yT4wbX/Ua/xu4R3Nj6A/9N3w3Gp7x5lgcc/hVepiVWWHfiSfPcraSs2MzysaZM+WNq8ub+W62t5upZm0F/fbrSJIgd+36cDWOOcXF62wezH2djHE+xoOfrZmK8y3e8/i3uwGr8gXE1vl9FWf4vCOOwoN2zAuM840rfWNPptsqFvB6bq5sHnedVvkLr1Vheep3/L/5snfEdhVXYt17GxjtVD9XMxXn3Fm+9piT3zdTIR4uZ6quOZWt3P1GzUcd/bLNdPjPffFU5fddf1D5UTfOo8zVellcr85F3w1uU/lQ2HXk7YoD2YeZDxUPdXRTccDM8ZB7Bpfu/GPOiIPZSzJelcc9g12WgzJG7msIDsPAYfwZNuAeNFU208UbcVzBQvFbxR3OflRMqGK/26fLv1bHIzYqXla+wOtm8mX5UZUXdvTB+ZniWDWma1MzdoTyuoc7gy+R+8IvnH2gjWXxTuV5VXzs+H0XKxzn1mUZuzquZMj0lO2xmlftycU1l3uu5KQzcrEtxb9H/eM9/pvlh1XeC79VD+13/ZLHVXwUslZ7dLnMe+CtcMjiCx97L5leMa/zDcV58RtzaFeOLtcoHs3sreLYrnzK9jp2ODt/Fr+VDJjrd2IpYqWuC3h9l4+ovXd+q7jBxVPFFZ24EvGAZfszmqm47hZYd/bh7Midu9pM1bXpWJfjrdtTZnerPtLxbZaT8+GKj7Pzh9y3+2Jfx/uz5It/xppK98qmlf/zdcxHNlN9+fJttIcd14YVX/DxwPa9m6kY31iXbTN09ceLmqlc/ok+UPGdsv3KBx/OMc1UhzVe7uuE/pgPOZ4qPw3bjWsh9ImZmJNxhuKR8djPsHWX983gVPkavsTN7YnzSmXvFZcp/nE2wGOz3GA3U1XI7+MbgY3ARmAjsBE4EZi/q7yR2whsBDYCG4GNwCdF4P/859+nv0ylimzZxft5sT6KTrevn+ANBixsYHEgChRONVjseGVBsipE4lquCOzw4AJ/1+ywoKKKUK4wxRhWBawovqlCEhdMWFfxb1yDi0tYjFHNVOqGARdOfvvtt7u3qDt98R5Y3qrg5Pab6Uw1U1X227UBHNe10Uzfnf2jvio5XTGsWif8P5sf53CF6Uo+dbzyB4e5K0A+yrneTKV8p7uHDCMsGo+/czNQB5Nuw6Uq2jtMK85c0e/cObfGGY5PaKOqmQrX6fCze2hf2Xn89t7NVMzbrA9XwL6dd3vguoMB3sTIuK1jj2pMxhl9u/gmG5b75/dGRjNVNFJF7EE7RLzioemwCfRpjHNotx0cnbRK9w5zFwd4bsehPcTuR+FbQFX+ofyTMUauyvY7novHZ+M7sZjzU+bFmRwh861OrOW1nF+j7bzGl45s4vK/UwqVZ87kHJm9Bsacc7Mu0F9U3OT8hPEfDUHx0oKYq8qVMe46eXCueA2l8nNcKziCMVS+lvH73doEstpb5y28CjcVZyv/z/IEde5sHsU2mcUmZasrPsgPVTj9IfarzVS4P7YXzd1/bjNVZQ+IVRXjYn/Ht7bEi0ZiLpc/O37IZFQ3JqqYke3Jxc0xJzdTKY7t+H3JeR/8ZarMp1y853jOdq9sRX3ljPkg5sWGo46N8pjKVrM4fbVjo4dKf5m8Y+5uM9U9H02XEu9ygFdhyNhwDl3tHY+rl4YEthhXOJ+b1S3rawULFYvcvM5+WJ8rsexZO3d7z/L6bj7tYvlsfqRyBJVnKPyq/IXtasUWZuxP+UdwQBzjWi0+RKhiDNqi0w1jqPJgls3tq8OHHRxRVo4XGR935q7GqL095Mw/7r/iVM3J9q7yO7WG4o2ZnGVGLuYt1/Q6O+cr9TXLgy5HC5mcHWcP+nfztopfVmPNLAahV+fDKmZ2r9WetYVnz3c+43IPzhm663fjh7MnxbHdOTsyRr7AuTavoeJlZ34c4zCPMY6fqniqZOv42kyMzWScxcHdc0ZuyWTL8tYxR/ZyOMSlk0N291blCN15qhiq4jtzstojxyglD9tRd08q7+nuV8WTiqddTpHlBlnsj33yGNVMxXvlPNPxpNIrc85x7kd9meraHHb72laFq4qDH9FMFTihfbIfBI+Pr7WfX6Kf+2/Mh/vPcvnQ8bh3hRxS8fc4r+I+6ZeX7aiYpOwR7TlwyewP8Y0XAThuZPncvDhO8cjxQronnnh2HMH7xUYq5W+YS8a5rCdnF8xdWa0F+VfpJ7PWf/nn/+sJpOb8YI/eCGwENgIbgY3AXxmBHTD/ytrbsm8ENgIbgY3AhyLwqmaqEBoLRnyxPN7k07kJixfOeLGuChGq2OGKmBWwVREyZMkK1Z05Kjk6x6uicRdDXiuKm7xXfns3n8fNFax7VaAee+A3fleF7DEem6l0oelMBdVNWS5yZfrC4lBHJwdmosaVFaK786pxzg5XbvJkcqzadPcmgbqZxXzi7KLjk9neZrBCGfg8vEF1L/taMxXaXlWY7RRk3XzM1zgu058qTDuccexHfplq1rfO5xJvl5Fsl447FE9k/Oz4gG2c13uPZqqZGyAOz9sc44bK46gqVjEeM7al5Fdcscphx9sH1aZmjasY/+PHaMj44+6rVBzDMVaqZioVy5GLntmH4z7Pe+fKnRhV2UcH6k4zlePswLnPs+NNlDepqviecfls/lFhtZL7rsW1XL8+Frx9GbaOtuHi/wwPKNvHnBTftos2W+k85q34PL6wpPaFPoj6CbvAmMj6u7Od42tEjw9TxhiO15VeFe9mmFd5WscPUE/H+KQZYJazK66p5uP9ZfkPc3OHo7p5aNaYhro+3Wiu7I35ntpf2FccO21zvZlqNuZUOrrPrW+IrqwzHhxR/jpk4IdaVY7X1fl7NlPxvkdeMOTPYh0f67wVnM9xeqpibBczp2d3vtM/8/v/z967sEeOI1eiKal6r732X1vPw/9ud+3xeLy+9w96POPbJe0HkkEeHp54AJmVXV2Cxu2SMkEgEI8TgQCC8DCsfY5yR9xn2Vs76zs6fKjorep4xCuF3Rxv9doE8rzpUXveu5kKaTP+jBx0av30Hp6P/Brisif7Hh1kf+3hRU+fVT/wqD4jHVT+XsVH99CS+dGqnmI7hUe9djUSH3E8qGjCfqvxpRc39s7pHjkhDQrjVJyK8QTzpjp3xGTFO6NL6cmjdTWyd+bPvbzu8WU2z1GMNVxknVdxjZIp4ipjP/49qq9VDPhWPI/6HeG5+c6IV+yvG+9UMby183y+0kuF6zxeLy9HZMv2hPqG37GNj4w1Mr/RcTzeRTJ6Fn1sv2zjXiw/wgslT++mmXttXMXhvdjjzZH9eCbHEVmyziha1GfVtVeGNco/sw22Nmo9U6WVx6hiTI/uoc9X/VfjBG+t6sUg1blkMYk3rudjK+NWdMSLVU0Hotgg0kv1/FmPjpupVPFQ9AKTSJ9Qd42+19eX2+tbX07MxlC2wPi2yygopsJYLePttyymqmLjrhcmporCQRvvxZBsp6hDbd5WTOXpj2Esrju6YzG6mcrGQrmyvbY2XNij4hNs1363syloxxmuVexW9/EuU7+Zj7W+PF3Hee582fYd8CWirCK4hmMcU7jD/rO1sdwlyl3xR+FFpLLzZqpOg57NJwcmByYHJgc+LQfGIuhPy6458cmByYHJgcmBz8yBe4upvATgNTm9LJH3w4CY8FcJAJX0QDnZM5j45SRWr1yzxAcnVHr7t/YqkVHpy0tK2LNZIqUyRktUcGGUJZ6q/XtJW5w/05zx/kiWXoupVPKGN16wDSaUIp6oPjIe3vnCoKz70/cZfR5Pq3JU8uohsJIozHRabWzwvDI+ZDKuzok3GxQeXen95YqpGGNVchvbML6hbJjnSgYeHzmJju2UfLmfe+Rble2KD+t/nBiONgU87FU2xv14dqgS3u2zRxRTKXvz/K/n25V81s/ORRLKPjKbUWNGeFX1NZl/8fXkecVU7dA6xjO2WYN2yTEOFjmj3rIO4d8j9uTZe8U2emyEMahqvyPFVMq/5Xpy3F4X+cfIr90Tf0S4YraTz+HM1TG/tvbRG0uscloPauPzlX4qbVAmzyymsqKgxku0L7QPi/vZL0cvFMC+8C2RjKNevMv+HW1R+fQsZvT0erggYxZTXezoWxdToY42eap444zD221yAxn2Hputxhu9MYLyIYtvhWIqjnW9NXDVH53sUzyk7Ix5Fdmu51O9YqoIaw2XmMyKD4ueYf/Q65cifcj0iuMS1ZfZgdGp+KCw3Oyz/du+HymmGuGFpx/sCyKMr+hvo+1HLKaqzJ3tSsmJ7ZLtZES2nj330NzT1otBT/HGHbfgePOp4J43jwyPevmexb0qPuJ5PXL9yTFxjzyxbS8fFH4s/nGJ1df8Fd9MxbGs8i9IRxZXIgZ7uK9iXI6vR3lmz6EPUPJQfuXeMTMfirztPkwKnbN/M35W446K7Y7oHst1pI9Hy+Bee4p01fPX5nc5bmLbQF217ziOV/xAfR7h8egz6C8j/8Lfjcg0iwu5z9E5VXwU+4oR272XPpS551+8WKDCfyXP77WYKuNlZB8V7KvwK8OVbzGO51+UDzdfX1lrRPzstcNe3nkxgsJO/Ez5d7ZTL27pnRP7Wx7H+3uEFxVc82JVL5bL8JhjL9YHdTPVLKZac+b237OKqTx7Oen0D1pMZWlL1nPUb4ufrM13X0zVDpqIG8QyjEJM8nzNKXbd9mmQdwrXGFuwb4U7jNOtTcs5WU6t/c0vcLY+uagrm/M//v63A5nrR6Dw7GNyYHJgcmByYHLg18WB6TB/XfKa1E4OTA5MDkwO/IIcGCmm4gO/Hvnn5LQdVl83Z3mxjYm59j2+GVotljEhxZsE3mG0iM1eApUTnqdEg5hHRZQj9HkJiSgha7Rmc+Nks70d0T5HXlfm5yVt7dls8yZKjrTvKleps07wwLXUNAAAIABJREFUmD0bK5U573Jwbl9n/e7pM7Ivb9Mj2hDIdIntU/2dJbBQdyJ5s5y8uWY608vP6rjYr5cgZPs56/njiql65MAJT04cW19RQhXnjvLObEfRaX0942aqCn1KX7CYCjFP2ZLih+enMv+o9EfhFR/arG68VvSW59Njb8ezazGV55MqmNGj49FY3M+oTjzrZqp1Y+RciMGFzXhLgCoewu9Rfu133IDgg3EV7BzRtajfyFaqesLYbDRm/k3Zrpqf1pm2Edpuazl+Mt5Ux8v0GXHiHmxmuVTwIYonKvpjbayYCueSxYujvtp8IMevni/L5Bjqc7CmQV+LftnoyoqplnHFpqbxEOfXfmfbV3qD7WxeHDPwfNkuKzFBZIvtNi8uWqnQ6mF5pieZD8ieRz712FDFPnB9oHwv0na07T/9wBiJ46KenuPF5ZveS7Aq0760QZuN8JBlybqZ2fLiE6nwEeWr3raLPIkmp2jjzYmMPpOFZw8eb3Dtrmhke2x/R8V71keFvxmtmf0pej053xMjoH2xzbPtse9AG8Fiql5lH+EF6l/0PM4pw3SP56b/3s1UiCOMIb28GJGlp5doN8oPZjYR+TzkZftdxRXmV0fk28u3zD9HPsrzZaxj987D+mPesfxYZzM5KTzqpTWLe7k/1V7FN9hO+XJPzsrH9+rEqL0bdqMtR8VU3oE25SM9mlS8xfzy4hXla3rl72FfJudemfT4tSjmQWwboYHloHxbFHf0xCw99LHOPEKOFZ5XaRz1T6y7kc+y73Dfi3XBwyO+MS7Dl1E9GsEW1qfIv1Tjm6rcvlU7xQcPu1F3Rvb9cKxMDyP7PK/nrkelbJxe27P4kGMt7kdhfa98MpzIaM++j/g7gn2ZvHD+PfFRxrfqPD2ZV/f3vRhS+eaM5uozHFt5GBv1l+Gyit9UXMNz8mIXbsd6ofSkV3dYlyJ+e7Ezxz0ZHmOsqDBRFVPh2PYM46LiteKHspmWmm+3U43+KNzCee7+LLiZCu1C2RjGXc8uplIyPunOAOtUXMn2xzZle1DsN5StGL9G449lSsuLMj/2/5A+ZQ9cTBXpn7W127Yw5smwuKqnV73sz8d6PobjzIuf3RooWbXPMqzC7yOss/1OtI8IqyLe4nOzmKqqZbPd5MDkwOTA5MBn58BAGPjZWTbnPzkwOTA5MDnwWTnwhz/9m12E3cUCTjDxgtz+Pha17ZDfkdDg7zkxx4c5FHG46MbkyOimBSbBVFLHxmBavblfebDOf+QNdVHyB79jWlqCp5pEsSSQl3DzkiYqAclzVwlqLxkSJVzadzaniryQH4qGXG+7zOKmbqbyEnF9PV9bc7Kbk/kmT6UTSjdHeRXpf6OxklDMEnJRH5X+I/yoyoHtQs37qmOPLaby5sGy8w6DMlaoBLXJQiVBFe4r/nsy+TUXU3nyt88j3Mrk5iWNI9tSPOZ+MrvyfBRjR2Usu5nKw5YqLZE/8Wz1HoyN8eM5N1PZW+ZwI7DZMB6OtpvJ2lzVYTbzjWjj1g7bt37YDjMMrMn/XCQf9ZnZSlVXvBggev4+DBsvpuqJP3pjm15+eb7eww9FO8Yfmf7Y9+/v7e2DX5c/Iz+jMKBnjuzXFK3Y32gMYfN63WwSsU9tlGP8b/ZaLaayOan4nNdCht+9h/OqG5RVeasYYteF7U2UXnyKc7J+GBP5WaVTKi6O/HGmZ1m8M2IXvf529QHy5aRV0Zzsj3UL57DW8fVv3pcJgYZcJKzk6cmuF1/xZqpq/Ix88WxFYhcRXfWnUfzHcRZjnkcf8hRjCeZrZLtZ3yoGHMHYyA9kMR9/jzGQwlD0uR7Gmp0ir3vtfYQP5i9V7KJ4je16x0MflRVTIV294yi6ezEj0gHE/VG/xjGCiiuQR6098q93Pve0V/aaYWJkXzxXjNmqdCJNUdEm+novP5rhUa/+sY0z1nJ/qn2V5xltZ387vpWtZJbJCmnDWJQL3XHN2FtMFdGg4nC0XeUDK3FBxnNFk6fzWUyY8Zi/V3YX+d/e/jmeQb+FuKt8l9HGcx6JWap0Kx2oPlttN6IPhnm9+RI7GOrFb72xi/kVJVcufojkZOOO7EHdiy2I8ZE+2ndVuT67XeQXFY7bZz///HNpL4RlrOxRxYEeplR8y2jM4q2HRuOtzE9EOJHZd/Z9hPEV7Ktguop57blqfIRxmIrvqvM0Peb2vcVUj7C/yA95vhPtUMluBGMZe9D2opgDafFiFyV7L6buiTeiOFXJRvl1xjSF1V58kuuRvfRnvZEJeezhDtPoyZJ5/bRiqmUWr7eX9r9tTsafik0af79VMZXyGcxraeev1/lk9q2K4Ty9VvFQFa8yOuT3droJCqlwPE/PuQ3PR2G28oXZ3IbmtBDTipj8p9W4CqOUPE7zEEMofLvY4Xb7mod5atws94tj9GDsLKYa1rL54OTA5MDkwOTAJ+PAeAb6kzFqTndyYHJgcmByYHJgtJgKOacSD5Z8OCe/j0SaSlK2Z2zBXy2mwnFwo6g3iaESYGrBz0kVVbTgPWefc+KyRwurSWNM1nESgnmjEtmcBMk2GiIdMLni/HvmzPzsSTR7esrjc6K8/d2rQ4tuiDOHWVJ/lBfec14iDXVXzRflpJJjHs8yO6nwUW0OIr1eH6NyYv2uyMDTcY/Otf1YMRXjjEcf2y7iJ9LLh+IqWIQ6guMYz6Okqkfv91xM9f7e3lzW3my3FtDwG19VEl5heYbRCn+VvL12EY5WN6Eq+p5hJ461H7h2Oo7o4nlm82Z/kvmmiq37GPXMYqr8Ziplt2ynLDfTUZvj6M1UGLMxT734KbOFimyqulqJCzLdynSxXc/SezNVJe4529K6oRkdrqj44irfxvzaWgxV4TnSYcVUPN8I/zhWqcwrizk8PMqec/0w3ExlfMGYpvWrDqDihjbj2sk2tniU/Q2OpWKB3mKqCm972ig52/PvVEyl5qLm1A6lKf2P9KSy5qroWRRbo7x67ALjqMpzOw0fbT09lvZWc0U/cdbhLY4dG6pHXZbiYfQzbEtRHKzi0Qgnv0UxldKPZQ5EiNeu1x8qf9bDB/Mziq+R7Xo42RPnVRQD7RaxoDfmQ3+q+mSsjtoYTrOeVubjYXzlWZ6z57eRTxXc47Ez/qg5VHArst3K/DMd5TgL7aCqr8r+vNjWYhbE0vb7CM9H54/PKXvNsEDhB9uCN0aFZqSpelj4Ry2mijDfw7aRooeKXLCN6WujQRVMtbZ88DI6QBnhVGbDrK/Kljgm8LBnJJbnA31s48y3UdvI/H9vHBDJ3MNBL7ZCvxbN13jTq2+/VPsRfYjkH80Di6mimKjqE82vKHmwv/f8M9IxwosRv8YxShSbqHn8UrqS2ZOKvXhNxf4Y1zbVeTHPeQwvNuGx+TmlIyO+phqH43go5yofIqxRuuzpdwV31Zwqz/XEmMoWq/GR4pnymx7P1VoH+/wliqmUfDMZVmTC/XprJmwX2VSm71m8reZ5z9rJ5BatUbwYJdIDjg0iXhtGcZuTHrUX/ziFR96LHyNZmW4zv59ZTPVye7sUhyl5RD77WxZTNd4g1nKBt72cD3n50vY+O2/2UmuByE95PMpwV/mw1H9s5zFQR7OYpBKTeXiLNqV8bEpvscGy39oOmzg/KlaLYj6Pt9mbtnEc5DHqVkQjf2c0ZpgY4R0/O4upiko1m00OTA5MDkwOfHoOPGGr99PzeDJgcmByYHJgcuAH4cA//+ufsvVyOlOVnFhSZ6dXp6yHULPNAbxJofVRWZRzcl4lErJJVJ/hsdQGRLZ5FiU1ehIPVx6vT9v4du04J5J4fG/jBfviOXEyw0t8cnKJE0xZctr4gUmWaNMK21cSzChP7Lf9PrK51KoxLMel+sYkXCSHTF9Hvlfjefz37BTHzfQ80hnrR7VRCTWPzvb5iD3dyz9v7ledGy+mUjQqW1WbIirBXXnLOMod7YHfvo39V+zM5vJrK6Yy/VL2gN+xrCLbyHygp5sj9uTZR2YzfFtKZC8HXf7b0iJ7YVoquKiKBCJf077z3i4c6+9ziqlWGt7loTXGytZWFZsrjOTNjtYXF3BUsFDhAsYHHg85XspiFosPMv1kmrMDAIo+pk3ZyvW5sWIqL77kmMP4Y/HHSHxZkSe28WK3TL5KttnYrZjq42PZWT+tDzimU/L3YoBoTE/ubFM2l9GYj+Mi5I3JXhVTMS5F815KWrY3bCL9NhbLA3FC4a+Huxmfe2yT4xXk07K5//Xr6YYknAPOy/SlPWPFVKpv1iMbzzuopOLZaP6VWKfXLirxgI2L/77cXoeKqRTmND64hyKWzPpqs9WfHh3BPtuBw0YHyh6xvaKbEdaebt5YfC7nKfTt0ZGNeVh6slFiXIZvjB/Md2W7yv5Zb3C+Kl5S9uDxSOmCwhlrN6ITJsv2r8IG1Tf7M5wn9mfzsuJyD6etXcVHVe0j02PVj4fXLFPuu5fvin8ZD1HXqzy4t52Hsworo7GULOwzr2hE2YR91svvUT7wOF5cr3Tes0kVt9wjW+Rt9bDwLKY6Xjo2FI8KnxbpGPpL75Yb1oueYqo2dubvWB+RJhUfmR/n+BnnOcK7X7KYStnZiJ/wYoVo7aBimIofeQR9o/jX+5yKhSp99Mbzpu8qR1XFUhVHVddrPE9vTVSZO+tFr2+rxBLIkywmzXCsd05VeSj7wM8iHnuxRIXWxj/UoyjmidohfZ4e9cpWzR/jIuyPsaf3pjeWk6K1Qn/FDylMqzznjY/9RX1X4yNPF9lnot9FP6lieewzy6VW9PZRbUbkXF2Deu1Ybz2MYKxS/I/WFqrfig57vPXo9uKKSA8MZyI8LuvRR8sttVzL+vIt5Anim2GHtcH4zbObq6+73VpBVc8P08O4puTc2ry+fNmbMr4ZXWz7jNHfspjK8mg2hhVTNdoMD/C79vnrWyum6mOg4Rb7wCg2ZL+GfsOLOVgnqzJeVlOLDr7LF514eJfFIpGtjsaa5Tm9trzlubXnbzO/pGzSel70eltPsnytX+Sr6Xc7txXtISusqvhdbpPNrc3j97/7zTwbXlWs2W5yYHJgcmBy4FNzYDrMTy3+OfnJgcmByYHJgR4O/NMf//XuYio13jXxcS2m4sX5kvOgN7j/2oqpokQuJx975FRJGlh/Ns5oMRUnExWdKlmk5KkSUvasOvyB/WZJ7Si5ZsnNLDmNiSSVQM6ev/BGFFOpBBAnX71kYo+OqD54bEuooo6oMSwpZolXleiKdF3Ronjp8Yafz8bvllMvY+lAiDf3q85+m2IqtDXGFcRQxARLoEc2yXqJNoEFVbwJUk0e/0jFVG0uzAfGYPU3P1PdhKgkkpVesm1Efy8bKq+vYSKcTeegf/Hgp6+RHi9ZntHXixFeor7FEhZjIJGen1nbPKuY6n3Z7Hl9XYu+VKzQPjP7bIfO289PP/10klXES8X/KgwiLiiZejxke898RqNn5BBcdgDA0wn0/9U4p+mEpz+e/St/jz4OcRZln20oVzAhkzHypu7Xxm6maoVUraBK+a+I//fER55v8njeHUtsRRnsa9mGs2Iqb9y9nycVU6mDThlGezoW4f/Sp1PQ4sV/GNt4flONaXFvZAvcX6aPkbx6sBbjAcQjz+/ZuO3lJGtBVf+Pwj2F8SsNbUP9ecVUzbe1cTHexMPT0WxtDko21qdFKd5hVxXTKazIYokTHhDRHn2MIWqMaFyMcVCePB7qeoY7Cnsrz/Bz3bhK+SAlA4uJkCfsz+w51A1rY7EuxvKIMYetHQfBENf7LW99ogcfbAwvhkAakEee7mQ045yNVuXLeNzReWX0RL5F8ZH9faR3kX9q43K+hPnLPGbejc6t8hzPaxZT9aWys7g3inlUrKBwAXUxwnzl91t7W+dV9EH5jspziCuVYiovllK2gdjFtGS2i7xThQI2XvSSlF6f8yMWUxlGsf/w5OVhWBazVHTtl2xT8Z/fkj7W90j/VdsMj/B7L967x0eP8M+LxVAnFW712u1orINjP0L2UVw3ktdiPFLrNps79s+xQBTvc7w0wgcvjmL/1/7GdVjvWFHsXdGZCoZFdqli3sjHsb1FffcWU7G9o33yd5jT51g+iiMrPO2VYbV9hGdRHxHOZjGfF897OGHrT0/Plbyr9FX5pPQv03PEEdObDKu9+E0939ruGPRxu339en0ZCuMWYlT7Pct9K31v6areYiq0UeU3GXPWNi+3t9e2n3TsySj/yOsEa8Oxq8dDoy3yK0pPLEZHu2+f4XoCC16s/duXt7uKqdS6KKIP5+dhI/LMW+OGeLAo2lgxFfvGzK7YFr8VfrZ9wqbn3D/jkBcXYeyPfFfzxWIqpc9YpGc2++XLF/fWNg9jK353pM0spur1JLP95MDkwOTA5MBn5cAspvqskp/znhyYHJgcmBzo5sD//pejmGp904l2o7jI9hL6OPixWMc+dd8qWWXjRQU3mASzsTm5WWWISoSpZ0/JhGXvvm8Df+XvVmDRft95vn62ni20PtsBnvXgTXuz0yXRtxGIFOxvq/m4LW8Zagm/dhQOk3U4xjk5so53/cEPBZ1rtkU8S5+1s5PrLJd5WjJvScDsb8BZR1/PWa5vElo1aGHE9t16A0r7bKF/+319h86RYMJ5rm/GAu3e+G79rN3bW7NWuj8azzvla29BipKKnLCKdDRKou68AaF5iXr73N78rmyH6UB9y94kqOisHMr15l5NHnv2rpLijE/4d5T0VMlGry+vH21XkeQVrqz6jzi96izazGHrZmfWvrVtSdgrxq/2uPUCv6+fcOK19XfFI8SFaF7Hd9c3a/nfrW+1Oyx4sc+NZpVARr7UqGn2vvb50hLVjVfLgAfmIC63j9v3bezrJjnhXpMRELFC/Blb9hbmEnbfADyxz7aJ+xqy8cnx514CHvmkit48mzpw8+MSPVTteMXn7S1om5JfvQ54Typg2DR11+GrzNvmw8rldSvs+mP+4uSD24H1fuOtqhxpxcq/1aetCn7oyjH3xZe3t+zdbrcvb297+0U+ii8b/as6bDf5SeU5uML8OeKjXUFXbFActxhmD2/OvS36gjJG/rYDhNsbBA17cJxTkGH8Wd4SGcvJ+LiY3mZ/ra/Vxs8/Rwh25j/z9tAj0KqtuxMnF1FuwQ8MR1zZ4xiLaRZRnuRJtJ5FsUwC51lVQovJkN8rz2EA0BeMiWS4GAy86NHtrOeenUu5FCd10Uuwpb2LLd5DXRzmX/MbZGc2zjn2PuJ49Ks8LdYf7gvbX/pZsGPVhh2zMUYk1Nn/3HRtxf5Vp/NY1drt2nf0vvs9i9GLwhPNzD/aWkbyC+VJOK+eQ3/G8brCfG9jnfuJ3shpdHP/fHCE6UEdWuGrrYHeVht1bldiHbnwDHRCyXmncRHx6p+rP/WW5x5boaW9UZfjTsW7lQ+HteA6XsUr2NbWhHtsST73RBno8sldrcIAE7rO3GJRf21wRdEjpjrzJ4vdmh9cDvjQmn/pxegk3HPpOoDSSwtd1EHM5OBN05+dV4gJm58xzNqhZF/RH5Q4a12lv6YbxktPx9d10fpihLY+Vnbu6aJnD9F6crXXVgh5/TlpD8Q3Jj/8frP8k2wOX7bhsk/gyZpP8dimP4Yr57hxlQnmRs6xXBUhxtsx3mZYbe09m4rie1zn7jqwMuaYwB5b2AqmbC5HHysTYS2fI2iGb8hhxMU9l8b6JWK+U6xH69iSBCE5sYbAtEaxmGnpe8WBETzC+ZXoskbLgh/X5wcu4TrggKTN32Csd9GHvfVuY7Y2Y6muOcwtf0p4u87pyIGuEK79iz0a6XL0nbIRFR8ZDfiyJcMJ/DeSgUcH4q6SJz+H9sy23f5eD6eTiSWY29bV7y2mWNq5i7V9/Xr41LXjSq4girXUHFHuh+2erBt2DK50n3i52eCO2aD7O6s2mzjFsdtzF+zddN/0uPFOJVgu67Hd/hrTzjqNuthly0njlQ/jPXpr3bPP3myfbuDY7ROHV7kH0z36bvXm9CPigwN5zm1PtO+YfE2EqZhiFxXekqTmcQDm8u0lVoG8z9rgvLuC6+eRdfiFPfKD65h7PgraH7awzkThtrNV6iuY8LenxriO2L4wv7H7KPCT+7Nbv2vbVaYtr7XmkYTWQryCCbzSXpf58G3wE46IW2cWGWfzrpqk+Wqa045veIvGab+AZkZ6inuyZ1S17dkjn7J/v+VYLJe1Je82td60hdc6IDvT9R1PN2xa4yOwnlN8dI07EUYPPpDG2q2+7SVdW4x1+LcVEy85vdGct9CtCFP2PJXSAeCDhO2Tcz9lzA4WQg7a9UGZ/gl5tEdO/UFsu2OXjJdV/jxeCaq5n58Qa71EpofdHrfdV9ZVUkybja+QvlJra+r2b/vo/evxufWxfuflS67fcVv8+xh33b/r/Tn5V9KrY3Vw7Aesewfr3gvGV1l8bm05dlUxofHRm0sWz1seDeM4VZyLcnu1/aQuBsK+3Ur0qgPmwwDO1o9Wn7DH2YiLp2c2bNpyj6ZTe25673fVoc31bT1AfmlZcp5z2cg7lIW39vQ+99jkybOLraKx9dtS9E3PI3qVfZhO7bGW8tmnMzSbnKCdyqcZf+1fPLd18XU0L2UT1oT5yHQvetTOD9EPyncWU92rdfP5yYHJgcmByYHPwoH+CPqzcGbOc3JgcmByYHJgcoA48L/+cBRTeQtgtVDOiit40T7KeC6mUsmD3kSHogWTLVVaW8CxpKchKagSGIo+mxfyEfls/LM3C6m3lnk0HwmX16VgieWnEg/VN39XeMPzVcmX1o8VU/388897QoTfpGSJkva5zcXeroSJldYfJ1UwodLGMJ7iHDipqdpU5mxtVGLO088sycS04Hw4icTJQaQHf8fDYj3zqtg78zV7U3Jrz8kyfFsWfm99e/bPhzu8pLbxCfWM7U7Nwz4bebskJ7092nrk0dvW04/efjw5qMQ+f6YwDO3FsyHEAG5vdmD/2hjtzVi9Otuy8WoRyfPAv6O3SbIenf5eLpQ4NpIynfA2nnL59b+qD/0KYpTyT7bBsbTbClY93FK+0eyw4TP6LeUXWT+8zQKFfegfTIfQfyAOnebfNqA7N+eUTmdyauxrwyhfrfwp41Gko2z7rWhQaXqEESrWyHS26ff7x3qDFtOnYk2bE+sC+3kdb7Utz/WWFjWPSFeymI2//7id54T0KRxkfWQ/zrzd+1vm84y01gp8eH6iiueZXvP3xku0ESVP/p5jgVz3/EO5Ec0jtmtFuBafclzDMQ7TzrG3omHE/thuemVlmBnFUkYrx5XKZj1dGKGL9cH64EKm3ae8nQucK/qDclD+geVq2OPRgNhkftPo5jUNY4bEr4/lFPaOeeyrT/EGHMqyzxX9ShYRpo3Kzn/ufQjymMYsNjhqw678U/7K0zfWI61X64Fh5ccVDmI7hYPIu6sM2+tq1xbVN52PrGla/6rgnnWLaWX8r8Rgb812IQar8HxEL+0Nu2ynbIsKn9mn51i3HWykhowz3I/CVWWfUcyIMSbODWOyjMdKz5uOj57B7JGXvWHb5BDFEjhXzi2UxgSMLbV3Cl7SZ1v83w5IUS5R8jntLGkwMCe2gXtJePTzKj7qGYNtCOXAmDYSI6L/8PyAtdm/33QCddiLW3i9nPnxR/j0UZ4bzrDvQn/FPrDZrtFc92tHiiWSGc5D/Z7zfCkv3dZQdMxZHBhWfKv6+bXa8DxGhPVKd9mWFdY3eozn7XvjuYpNEIdxHYA6hrHpJUYgv4ExAupx5mMze+eYL2uvxo58Lcu1O/+4Ddhjm6M2yHJUMQ5/hjdbZLJFvBvFyx75WMzGeobzvMbKq79FbGGc5mc4fh2hEZ9R9CENNq/ecVp7Fc+ZLbNuV3TOixvbszYW8l8d3De/2nvjotGN8rK+LG7HfQLc34l4x3jPPhixjftBXhpdrQ1iJesL7/uOrr0ULRdcdSau4mbUc+/FLhUdZP2q+jXlY7PxPAwzGeDz0TkCz79n42ffj8xJ2fu3ou/WbhsfSC+b3Sk8QJ+B/u99TZlffpQfwT5QpxV+c4cjvuYeOVVwU81B0a3mzb6Acdv722Sj+IF+3J5H/O6Zk9JXptnzcb35o9Yv5lYVdiM9uF5A3trn0TwjbPHsHvWzoqssO48ePc/DdrNYTM2l+kwreDN/wPRFtmv+nc9ZoL7Z7+a/LY5AGUZnBlrfbZwslvjH3/92AOUydJ/fTw5MDkwOTA5MDvx4HJgO88eT6ZzR5MDkwOTA5MA34sD//Oc/LkdvOMGKC2VMmrXfsbDFI0slLEaSVl5yjPviv3sTQpiwKLO63f4UNLakIzdpY3kJbaTDkguN3z3FVCpxxAkupqmSYIr4wvqiEkWcYLJEC96W5BVT4WbFSDGV8U8lgHju9veovip5K95FPEMZqt85kR0ltrLkVKbvIwlqfkbZo0qyesk3ozGSiZdcxfkjXWifKvmJeqESsxnflNw8O+zFq+rYmR719oNyMJ4p2qPEsIc9Hi32hjXETGzb6OANTN4gL81zFlMtbMKNGOYzf3eSib0ZtfCGZtMdk5MdwrH4Ag9csU80e/Y2aSp2F8UVJ4zZbikr6c/WaAQv22EsLqZSWMF9K7+GeMd+eO3T3rR6fFux4Szmuoy7ZGSub43z6DNqePMmiiVNN9a3RPYVU1VjvvO8W4HY+35oWMUOno/y5sF07O2eVkzVDHaVU0UPrN3IQRDED9ZlFcNjm3vsvdd+e9qvly3YrabHkyoe8eaIvK/6TqVnUXzbNSfwA4xDSud5feLFfyMxtUe36uvRxVTK/yE/OG5s864WUxmPLH5R9qfWIvu8H1RMpfyM4vm3jlHXMccP+LCs7G+lJ88upmquSeG8ihU43sn4jvN7ub3tbPD8G6+BRnC8DdJ7GEbFjqzzbE/tncdvLQZ7QjFVG9vLLTCuZjLxbMrmtxZ+w9vUtyok9nHKX7AQ9JMUAAAgAElEQVSvULQwH9meTRY7PeJArGdPPl60BdQdV38UHRTjJeszzh1tYGxNeBSsFslz3xYdPb9cIgHJxEx+VVpku++8mGokRhh5BnnDNtT+5j7RVu7hv8J39PPHuB+LTlwwEd6cj7GYihW8OVbwK5uj51+y51ThF/blxVSaR8doF19Kel6Jq5kOZYc2ztHfE4uphO16PkLFP2p9oPTc4lhrXymmWqI3cas0+iv2byuN2m8om8Q5Ddn8HdjHsQr7QdQVXAdk9nDv90N8KA6KMmC/a114uIN4+Qi8yUiu8gHbRXJSuGufcXFGRpv3vUcz0zjSP/oG01WO+0ynI1tjm2PaEA8Zo208bIN6VJ2XPdP6sTjOfLQdxkZ9y/aRcFzle5gvXoyNvGhjMn/5e+bV6NqL+aZxVXP34iehGfv0qK3qnWXLsblHd9V2WW6IyUr3UI5GC89Rjf0IvBqZU+ZjGHOr9qPbjedaEBu9+GPn4cft9rW9aI+WhhnmsF+J+Knimipv7pFTj56w3iF9Ef0efVl8xPum6AO8Qtdee0d9rPiyKCaoYNi3LqbKdMGLdRSuRfJWduzpkvZPY8VU2bho16Yvy22zYm9I0Ys+uT2DRXro6zB+wmIq1r8oXrFzUbOYqop0s93kwOTA5MDkwORAzIFZTDU1ZHJgcmByYHJgcqDIASum4oUvb6Lggt4S1VlyC5P5lcSCIjlKVvH4UaImY8cQfa0oaksQqmSY+gyTzZhYx0QX0sqHyvG7LPHDc67ysidBaEkW1hccG5PYNk/UN0yGtLaYMOMETHvOO2zNGxMeTSoJibpqtI9udFQTbhHPjAYvyar0tSK3Xp1R8s1sybPjiv55b/OsYI1OOq7UKPl6+MG6OzLf6JlvtXkTjXnPZoPq17MNL8Fa4WElGW/6weOw7Ic2u6EYSNmf+sx7c1aGvevBue/3Zio1V060IzYsi2/YLMvs1fo3OfEbjaNiKoWv38ymlrOUfamFoQ2pZcPi/XJwTumR5x8R50J7+2gHBc8tRuw24/nCtu3Go0gfss3CSN5m96+vb7dWUBXZLcYe9rv31j2fl7qYCsfNfKxtONkzfvvjtq0Kfo76rXV8vbEe6UU2T0Wzxb8ePmMM356PDux7PKnGX7089dtf3xaPuoa42X7nWET9XeFtbn/HrTvVuao+s3HYrtB2MqyuxKwe7YquSjFVxluPJi9e5M9VbMK4xD4ie/snjrH/PlBMlemBGkfFzlk/49+PH/BReuh/1uKVs31kPrBqGxd9WG6cuR6KNx1Q60DzaxXe43ivL192fMGYWPkG63t0ncu2hmNkvKrYvfXx+nYu8vXsUMVKPXpohzqYV0oGiv5szoe/b2HR+VY5xgf0GWoOSFNEC+oAYrHSDTz4ghhentdSOP/ti6nQpiPfyTwcWxP2F1P16NxJ115X3mWyH+1/f+6OgoKK3d5LX+afVf8jzyhMRDus4kxlvozxGOeiDp/t8lpkUonFPHqQhkfI0fMvGT+i+MjTfS8vGI91xOXZfFXc49Fy8Qfw0hAeh9d6Zt8qZox8/UHLEbcgRjMfPHtQOuDpeStaOHzW9WZNGx/75FtNPL92jstqxVTsk/rjlhXLV99b/0H+ZH4f7bpXZ+/FsPqM1pYVO4z6rK6TIj3tpTlqr17oodorG/X6RQw4xdntxvrOvOCz5Is6yDaDmO35ILZZhQH8LK9nbRzVrn3Wa7v2TBuHi+KjYirlozAORhyq8kP5CtSfyG/wmu9enVDPV7C/x+569Jxli3qRrVN6aOK23DfrF8b+rBP3xFQRzaOyjXDZs80x3j0+14J02Dze3z9u71/P8YPShUzPGNcQ27Jnv5WcesZVWBTJk3Eq03kvPlK6j7QwJvXMSeGeR6eKeb3nMwxjjI1iNP5OxdlVW1UyYb/BPjbCF1wfRPHU1af0F1MpHnlYc/JxJNCKfhj+ctGUdcU6aYV/HCsyL9v3mKeqxBK//91v+gL+MTCdT00OTA5MDkwOTA786jkwHeavXoRzApMDkwOTA5MDz+JAtZiq0WML2yjZh4mKnk2LaL7YTyV5zIn9Ci+jRJf7/FZMhfSpRA3zAd9+jLQyDZjkUvRFCSRL0uAhPcUXTNJwUqjCN0yO2O8qaYZJIx7He2ONzZmTqPz3kbQ934LhJX2q8lKFEhWeZElQ6yPTa04sVdozfVkCszIfpqPyjKcDWSIuSih640Y2hM9wu+ggfcTHbA4Zf6Lkavbs6PdK50f7as+ZbSheRJ9FOnxNGK8UKlxSOHvPfLaB0rfnsS38iMVUHs/x88sGBRxRUQlwxDy0QztwgsVU+FZR0zW2Y6SFf1f4OqwbTyqm+vh4v328fz3pu8J/9uGVuOWCN85hyqotGy8zHBstpvKwivEB594KqVpBVSZ7pNl7i7bxXcev7a6M621byucr/ljfp80qrmw7ZnFbb7Do/+nxUQsfb6vuVXUA47ke6tBvKF1mO8/aqLGr8VcP3VHbpQb3/Vz4peLqqh+r8ja3v7FiqmhdwXyo0uD59h49rYztFlO1gpbtdhvPLhk7snbZ9wonMW7Buf+SxVQck7Humg3eI6u6rT3+gI+S03oz1fOKqV5fj5tO+OAA45Va90a8t/atzdvrT93FVJUYQsmvt5hK9ZHhx+KTtmI0L+6o9FHRv9YPv+UW/U+0htI6di0sOtq9ng5183omiw88HGEeoWxRz5TMf03FVBwnIHZ7vONYoqITK0Y8YWuxvXRguaFlFlNV/SrKb+QZT4dUjN4+u2cMtj2ONUw3z9h/FJlUfG8Wt0X4VbIFajTqN+JYulaMqfhxkc9mu3odd5anJ1vv81Ofzyymem90rxz04jKUC645eH3nrZPsGT7wyL6FfVb7/vsupmoUnv1uRe8zu+J42fiMxWi941Ta39Mmsh9l1+0zLxaqxHUV/LpnPqZ7nv6h7nt4wOMrudpnI7dc3uM/eniD6wGeK68tEEc8fEC7R56gD1PxK8+XfdzonLgoPiqmyoq2qvNB3qj4siJbhZc9PKjYWRSneHjP/Vbtw6OHbTCat+J/L084rmcdZz/J+KZk9wi8quiEmquy2UxGvTxb29+Xa6mO2Yqpvv6c781HPFc+WK2BR3g+8gzjZoUXUbys5p7Za/YMn/1QOK7m0av7Gf+8eUR6nsXdjBtRjMbfKTzK5oC+jjEWY+zmmxB/lMwZj7JzCNjHQed9xVQqHnKxuFA0zvyzv/GFArj3o3y48jtRvGLtMx8/i6kq6DTbTA5MDkwOTA5MDjxlx2OyeXJgcmByYHJgcuDH4MD/+sO/LltznJjiBEhP0lMlKzjheQ/3VOIDPxt5A22U6PJobXuobWuukhDFNl6ymZM0Kkkc8Y35jm9a5gQO9tPmHtFUkRUmTVg+uImi5ujJTiVSkBY13+h79Z1KKlm70WIq5m02LvOk0p5lktkEJvx6k6XIo4ouWJtKEpP7q2wkePoV8dHGQVxTb0PC8VXCtvdto4pfSlYjMumRBfb/iLE824gS/MoHIC88H9M+V4lWZbvZBkTIM7iZKpqHh53VZxa6B2+mijYNtCNqb1DtK8gwf4A+A/nKcrLvXpfrF1YqTD8UBnC/7e92iBXfZhbdTKXwJbMpL55RPNvlaJsIA2cpu22sFVMt/50Pk7Hd8t/Kfjz/c7TVB4p69NfD2lMfcMgsw/nK96h3PO9WTGV6HsWaGOfZ71Vs2Wl8uRZTRTpp+BVhk5JjK6Tqtd0RX91KqT4+1mKqihy6dRs65SJc5W9xDuhvW9toHYLxoMKDir8ceq4VU30cN6qibSid5fUJ0q2e9WRaxbzKvD3MYNq8ubHNKV1XfuMeXVLzrxZTRbxTvg75k9Fc0SHm1zOLqdRawGwLZcQvuejVo4xPuj99S0Hv2Kr9RS4fflzUS7uSuX32+tawYcUu9D/K7tk/KdtHHDz7nZfbl7d2M9V6oKPy0/rKDiN4/VR4pOIZxgGOEXHOyxgvLf4/qOA+vblW6GPcU7xQGBjhm4el++drxm0v0vH6j+aJz6h5st/x2jDvo9iJ9eBC3xNvpuqVbcUWdBt962TU3zBtyzX359uKlf2Mz2V78o4CsZ65VTGohNV3TzrugOflY+w4IexjrSezOfx+8QOLLry7N5lWYzEcR/0+KqeR56JnPN1Cn2i+oYJnVgiJbfk5pKf9jviXzW/3AZuceny1smvlB87+veVVPpYXN6DOKJox/4LfK154fqbHFzCdzIvQXwr/nuEM60TdKseLqSL9ZFtsbUdyxZnO3ROL8bMRxrFdmDx5TlHsUZfJY1rifpenf9HnXnzDsVRrN7LHmM3yUbw021D2275TBWfK/yms5Ngd+RlhK/qdER3nOdnc7HPcj+CbK6IYysORHuxjnkT+JtOBR37vzTvCzp55e7Q+s5hK+Uw1P96fVviG88n8T0VOI3qu4rPKWGNtxoqpFJ8i/9748PXnY12jeJvxG3nJMse/R3g+8oyK9SoyiLCo8nxVP9AGorjFiw17aIkwtIdPmU1iX8oPeTSz7niYgTGc8odZfNCeaUXW7JOUzLnIKOIT8vfo63nFVC+va55U2Ql/5vHa4o72r8XG7MNZtzE+VT5FYY7Sgd/99h8GdnB7LGC2nRyYHJgcmByYHPgxODAd5o8hxzmLyYHJgcmByYEncOCf/vhve5ZLJYH1Qr5GGCdmRzaXvASGt7i3pETvWCMJtRZwvNFBdZXkUX1XE+7YLqPR5mzPqM0lb8Pm3iTfaDEVy9e7kl5pHCfF+CCUl3TFvjw5mN5nPI8soUfu3jhVPVH2oJKTo5slI/Zk41fk4MmkksCrodG1FdJnfOEEHevB6CZqliiuJG+zeUa62qNH2Tjt+5FiqvYc61HGF6TFs6dHbAgs40AxlaeP9jlibGbn/MxyYG5ZrZ4PzjHfWWYevkXYuAx0ZzEVY7LRwYlz84WYOFfJdZMX9ms3U7X2djOVJdMxBvH8YSYDtGvlo1lGS/snFlO1QqrllJTzU7XfaHPj+O7ldOPRKPZkPG/6/b4V6fAYKHv+zsOxKLbCwqPIx6EuVXht8eTRdrVd9bI+7JtpjeIj65ufuaeYSsV53nwXe/34WX6t+unpmztFv4FyqmJ71XZH47ah5xYYb4Vv1xSk0onWjovE2M8xHV7fmc+o+PJobGWnGBNhDKViRJYXz6s3rszigV+imIp9Um8c5vk3xB4ZJ8GheLalSH9QZoyVKFt1QK1Hn0bWGuutf7VCoB5aLm2poGUN//oO/Cg5q8+8YiqOOZRdXf3PepBa+/l2M9VRVFzlzxDmObcY9ozp+WJci62QavHy2rue+3XkXj/Fvonlo/6WdgmkSN4K3auskRVOeDZ2iSVeXi7+Sa0neP1blWdrt8Z6T7BdOMzcEw8M6flg4VGv7q18y2+m6u9XSHBwTgqLIv0Y4vcdN0D18ibCex9jeyxCt1W+2ewYMQh94RkT1zgTdZ+xIYvbvXV0z+xG5NsbG9k88SUMiHmIV+g/13kc61y1fvawuzcmtaK3Hl/t6YBnY9b+/WsryD4XU6mcOb/MhvcGcJzInypeo45U8Ncb64hDzymqil55sUOuv/3FVNhntA5jmrr1qFgAr+bYi32qjyyWac+M6lEul/tbqJy0svtMnpF+Hzp7jad6Z8AyU7SOvNDP9FDFhspuPF/Bn4/bXC9nru1xbN6DYdxHX5nF9NEapIdqFUtwTI8+u6fvR7W1mObqJ48RWpte3GJ7YV4oPtgzkf+ozJvxiGMi6wN1hm1K+ZtH4GmF/l+2TX8xlafnvG5Eu1q21WhrI4tPWT88PkW6VeVtJd7Ixq+ONdquVx95PZD5vN7+sT/vZTxKNqwnytdmOHnv2izCZeXfo7UD+xcspkKcZbvhvc82Z08GZ1uy/Mp9xVQZJp/o3YqplE1W1g5GP7+cy9sTQ//t+SoV23i29dvf/I95NnwUeOZzkwOTA5MDkwOfigPTYX4qcc/JTg5MDkwOTA7cw4E//Onf5ekHTnLi33bY2UuEeJud99DJCZYoATaSEB5JqPHNVGozykvUVpOJakNDJZswAWG/czFVxjOTz0hiDZ/hcYweT6eUvnDiRiUHOSGUFVMp/YvmOqIT1Wc4GeQ9pxJ5nh1FiS2VJOyxx94NFqUDPJ6aMx8MqDxT3QyJeIz2g/bFybxZTLVKZLSYqtcGlfw9fLl7Y+VXVkwV4fWBG/3FVOY3zCaqBa7LQd7tkBcf5mm0so/iDQXD729RTOX5E97kuPii5QKB/tRCtw9ddhvzg6iKXi8O82KmqEgn8jeRf9G6OFZMlR0gkbylA6KMBRx7VGId7VeaPuhD9yq+sc/aJpttAmIsY3aB+mnftxtG2o1bvT89G02mI7+GYiq24Xt9iXq+Gr+dn31Z5IQxlrIVLwZTMf5o/NQTL3rzx7F/pGIqu0S4ug5iO0UfhrzjtU8llke7V2sbxifsc/99FlP1QuPRfiuAjHwny9hbi2d9RMVUSneq6xmFhy+3fn/BPqjK1O4YBzrmdZXi9erHFg+1vXxgbVWJQ8ZwfO2b5xX9Le2S5nnh5y9QTKWwy4tDLE6p6sGuh88qhIS1hBfXoU5j3NU7J7vdpue5Id1bCvTjl2uM2ulV/45b0Xrm1Tv+EB9+JcVUI9iHusqxoPWHNvmjFlN5sa0Xu7b29xZTRbrL9HTnOp95M9UvUEzFvGP/UIl3Ub85bmnv+mk3d9qPdzg3i7NKWDZYSFrJi7Av6sWIUbzsxWWLoXrjTPapxm8lWxWnleRzR6Me/nlrcZyTiu3ws175coyr5KbWGBV7YNuwOBZzQSffQrfwKXlVc2hsz2qe3H8v74z2S352ixd4DW3tOJeo5jRiB6ym3vjemvFRetRjLpx/9Obd6/+U7qEdMc8VjvfYLj7/oxVT9epFb/uzvowVU+EaWcmWcWYZU9wCrjCgYi9K5+/Je47q3ojf7bFXD0crfTAeVXxPpV/VxsNYL17wxlH+1pO1kllFjkpPOG4zupWv4XWa8bn9a/uW+Bn+rvptn5l/93yitKeWa9lC5mhOyq8jNrMOK17w/mckJ8Yj5Fd7YSaOrc56GM9xTl7cwusQT69mMdWoZc/nJgcmByYHJgc+Gwf6Tzx9Ng7N+U4OTA5MDkwOTA5sHPjj//n/PqJNA7WQbwdDo4RrlmAbZX5PsqU3IVxJxFzo/mjvoz9+uA+vT97gUMkQ3qBSyQXrH/uzBIUlGvAWEZQlzqW1ZX71bnZgfzxvo48TNYr+KNGG7TEJZLT23NzCCaVRneTnPB6rBBbLVNFQTRJnyUXmXc98Ub96n2M9a38zpiDtduhc8bXyGepFT3tvjpwM7cUVxS8lK7a3EfuLMKyqR1X5jhZTedig9MSzLY9/o3q62+ainOdRsw2fRksFd879jN9Mxclq1vcrvS+3D8u6F4Vrc8LENm8imB3j+G+v61t/7XnGQu4P5YU3U3F8oQ4TcCK9YlPofyJfeNKj1/vfQFth+1qzpYupvPiM/XbdB7zdXoPbyhRWKH7lPG9v0b5u2CJ/lX2hvD19ZxrfqRbNw0+mmfGcYxTU80WOdOiVx2EdM9ljMRW/zRDjI/Q39xRTVXTuaHMUvfFzGf71jXMuwmW89nxDJU6q+I8KrZEP9Z5f3n//+uVyyN/aK53afQ4UaiLGst4pOeT2V5nxtQ3Gijau0nPEBJalN5fM/nooVvP3bqZqcGeszmSsfB3KK4rVzva7pqSj2It1w+tb+QA86I/8V1itbAj9MeqqPc8HmHtko/quPD9yM9WoHbSi4gboHmaj7Fi/2bZxbhcdf2v4sI4T0dq+896kznokx29vgF4OCx8/Fdzw5laRVzaW1wfaifI5J5peWoETeCu6wcGLezI7V7R5eOfNU9olNJY0FIup+NlKLKR8TnvO5qXwUeG98sW5PvQfzsv7rLWoYIBnf/EIL7cVZ/t+enVv0e/gtuKKXpYpHCwo8DAosvH2XS8vyvOghl7Mn9Gn5tX68uxvBC9R97y4ycY8/FGzp3VNGPlTxlKPPi8O4RhklP+V56LYJKLPK6bCMa8+5XwLkacfGdZVfOhtO9yo4jelR2rMyMatvXczFfPhkTdTWd81PhyUKHkqf9lio1Zwbj946JLnxTrWY/NL2LD73oq2rm28tY314MWPz8K9Xlxu7bMbe6p99upEnetjLXHt5ukOy6XygjTGyBHZenoU6XAbZ6SYSukt+mIV86m8FOtB5CuyGEzFr1UpZ896GM7+hjFW4VFV95XvYV/Nsv0WvrYHA00HIj/s3RgyKquKXxuxp6qOt3a/lpupTC7MM5SxwqKRmNRilqpcUXfQRio6brkWHEvpbdZXZq8jfBjVvR6+WduKrUaxYTRmdR4ej9An9MwtKqaKsNSTNfopj47Ks2o+au6IhfYMvjAan8H4wnwz2izmV+xzzzdZX88splIxOcdMJxsDASj94s/YTzd+GB84vmBMNj7jv56/Qplkej+LqXqsebadHJgcmByYHPjMHOjf8fjM3JpznxyYHJgcmBz41Bz4FsVUKtGmkre9jPcSadxPW2j3Fj1kC3JJazsc1U7xbmegOcHTkyw0nnGyRyWEVJLGS0R8z8VUeBOJShajHlniqn3GbyPjpFRP4jLTwUryE/vI9ByT5N6csT+V/FI0Z4mu0UQp6mXGK2WHai6cvMS/vULNbH4jfGp99mxaPEqv1Fwq2FHhv4djVf5Uxmhtfqliqja2sjGV8K7OZZfr0vn5qQzDPSwObWE/NBe/iZxllr1lE/HyGP/bFFNx0nwpKIATr0grYo/np9oBmp6bqVo/WTzgbbjYc5Ed7s8+uZgq2yRi2ntu8rNn2y06rVDH+1FYoWwuw7H1gKjW8Wie7E8Zd5Wtt5otPGPt+e2L3tKtY8hfb6Po5VXfTGV0Kl5ZMRUfclMbR8fBwfGbqXqwb6H3drw10Is/HuH/sgINjlO8Yrdofr0xm6dvZR5uh5O9NUcVp4xu1V7NKbO/Mv3UUMVF6FsYg6y9hxtoF+a/74kruT8k/3sopuLN8Sj2Yqzw4kCpQw+6mcpkwXE5HuIbsanKIUXW0WcVUy24e1tvk4sw31uvRTrIdsk3U3mxoYol0e48DMDxrKiY1zUK4/Z4oBXBD9y+Gca4Afgo/FA+fp/7QDFV7wFUb3w1DW/drvBYfXYc6D4XWzJOePEH60TkGxof2n8cdxsOe/gzth5tL4nIb1cd9UuRzVX6lLLIHhwoPBoap73ygi6M4lgV5Z6RHX4/MCe2j8r4Kg6uPDfSZhS/ON7Eebrx/3JjXt92M2K7J1db0x58W+2JsVzhD9Oq6PPikGfKSY2lfBXPEZ/D9V/k1/hWucqaUNlYHntvVTrLizauxcxKj5S8Kj77/b3tOVxv+ea1Q0+uKNLzEVtUWBGtbX5NxVSZLkSx5D28zJ7txaOsmKqyDvH80Zj/y2ZY+96LzSzewX+tx8o6hddfI3Nk3Irs3Wjz8uwRN9CnZfqKNNkLrUyuij6O3RX+erGC8ns1qZ4LsrM5oV56LzqL9MR4UsVF89tWBKpibY5dR/TH41Wv7UcyRH0YpZHlXPFro2N5Osr9cYEY2zPztpenVT3O2qk4x9P3SkwUj9f/8guO38oxFd2YncWnUVyn9Bf1oFd2o7qXyVJ9X6Etig0ruM/4W+nvHmz+LMVU7DMazyy/0n5v30cvq8n8YmRLV50fu5lK4WUUm2M2R9lJ5CPZl+DeFxarGaaw31T8Nj6bj6/Y7iymGkGq+czkwOTA5MDkwGfkQF92+zNyaM55cmByYHJgcmByYOPAv/zb/7uvl1WSSi1WKwmhykbBiBCyJGjrs7I5MjI2P9MKqT6+tisR1h/kS5S0aG2R15YgwGSMJegt0WBzsr/xXxtbJfEx+cnyzejt4VHP5gTPnQ+E2/ecjMHPkd82trdx0jMPblvRdXyGk81efzg31Ido/IjH3hwryaaMP0xr1h6/z5LtzC9Msnl8yZLD2Zjcb0XG9ySbL7hBb1Zn7EB77uF1pHvK1nv65rZ4KL5iM4hnHlZ6eqMwn+XxCH+znmXzl5FKT6r2fp7booHL/+wn87Nt7J4DMjsmLrcV9EsafRLKyzYQrEf0Oct0tsGUzFhGiCt4M5VhAPtA9nNZLMDyGsLCJxVTNX14FYexlG9R+BdJ+NJ+u5FD4Y73mcLiXGftJqf47fSRXBTuKj1aatrfj7e4o34y7Sq+YDtkmo6/zweGGVc9ncRiKi4owuJw25xr/7ait9fXt37jpVg062DBsPZm9eVA7xX/vM9G7InnXokbFUbmujeWDhyZ0/rG83Uj1fMRKANVpBLpkSe/jAeZ3CvfZ7GRxy+2UWvXi109uNbaRsVUWCl9D+8inmA8gDyIfFEUW9pzElcGi6m8eI1lxH9nusD9erfMRjJ9/2hFnX0BS6aDOq5cyr+Xr0xmXix3inEc4iPcaJDaapcVP1FHkA41DLdVfu2XLKbK4gnF34od4q1y1TjEk2Wke946t6r3ai5eHMFv6q7iJcc1Hs02bvM1LbZu7fDW8tZP9kKMnlhglcvX05qm4l9G23iYaWsGFTMMjTVQeDQSQyy0LYVoGvtYFlWdlHMemBPrXYWXIzY4Ms7oM8pXY1+u7XYWUqEuKp6gfzn5ACgircg7iiMYmznuHtbZiiJAm9hPxjF7Nr+rvNqtcuvgHF8r35n5XP+Z9abxxc9/42Iqe2mIWgMjfV7slvEB+zC9zOxYxSU9PG/+vRVU2Q/n8R+qmwPYhz42Wt8hzx9Kc8HGKviA3Xg41IMT2ToIx+ulrzBl2UStlzJb55egRDK2vkbkm8WXlfixwheTrbduYRy1+fYUUzEdkV9j/8c6VpmTGi/y+4x/2NaLtSv9eTrdxlPFVDxXj64RHvAzUbyOMs9017OhCo3cdy92Vsbw5o2xP8d2SAfrquLHo/Cqt59GC76Mh/GrI7EAACAASURBVPnHPsb+9rAl5uf9xVSeLZ8wZtlTO7+8LdJV9lMKPzhOUfZd1aXMHqr9VNqxHka4hnPivKbHI/ycb0liHqG9sM5V5uLJpfps9KK0qkx4HYN64dkG6x7iAT6D+zL4u7U3W1UviOuNQyL7VfThrXJZTK8wOfPBpzELAvUwFHWQi6mQR/jCH85TmUwZ01H/IhJ/99t/GNsMKsx7NpkcmByYHJgcmBz4kTgwHeaPJM05l8mByYHJgcmBb8qBP/zp30+795XEol7cH2Sqxf1Yss+fepRsefRYHhXL4d3l9FI+d0xkYXKAk1iqsKjNVRVT8WEYTELckxDPEi2KHyqphXPmRLfxoP2Lc+YNHZy398Z3G/uzFVN5SbJMPt8UUILOo8SnPcYHkpWdVzZsVNKaN1GY1Ar2PYJ3lXFGMCyan8Lke+aS3VrQu4nkYmxSCcQbo4gzvfPziqmijZ/sQKL2Deuhue+5mMp8QLTxYG32hDnc0ljlvfXv4b75CeUn0Y4qNsU0Kble+lmU4hmphY9lyxEPZGUYpuw9srs9JlhClmNOIxub6L/9+GesmCqKJTiOwjkZVPRsLnn88uLL1WZ1zBfR3QoL2g++ydBiH/R5v0gxFcypqgutHcdbFZs3nUXd9jCb9b/H3h/lfypzsrfFm4w5fmZd4reCKx+mxuV+RjCvMh+F+RF2Kl3gOdnz1U3yCp2qr29VTFXVJ7Xhq2I5T5d5nB3fIA7anx0opsp8XiXersimtfneiqnOcx8vplIyifQbb2hE/ppesN/w4ni0KevnrEetoPgsHbZDL2ao6ncme09/VRzHcYOHb62eOPKtj9RZPuCTzTf6Pqbr9fTiBoW5EVaiXCOb/pbFVDzuSCHkCH89jDW/y7bBNtc15sDh+67+98bXNaEXV3N80T3eHXPqwYks3xLR3TMOrwmq/FB6hH1F8VYvfTgW94t+4Bwb3m7tVsOeuLfKU+Vzqny7p92ILVbiUWUrVlic6Qfz1/5WGIvYcprL63OKqfi2rYosPJ57cYy1R18YrfV4nab4HcWxXEzFuPGwNcOy00XX/xUYiPOLfG1k44Vh9ia92NLTd7WtN0+FXdynktez5zSiM1nsavMc9WuoR0oOIzR7/SCGefZpz5qdV4qpkAc4tuKJt5d5d/wCL6P0+srWOZk+Ml55Om3tLG+H9OAYvfF91U69GLHiMyMsa/2O6KMX20RyGh3Lm3v7nP2V98JOb+xMP6ry6e2n8e97LqZim4/4cNiQvSOivuegYu9IHyNby2Q1oudZn9737AOiNQbGUb2FR20ce8Y7J4JYbm28F4JF883WJ0pnkD7lU6oy4XUM2jP7wIqv8J5RcjNbVfl8XDtw3IBrCKMpig10XDl2MxXqVJUf/HqXCNPad0avydg+8/Y9zHcaD+xflcuv6gXq3CymGkWr+dzkwOTA5MDkwGfjwDNOPH02ns75Tg5MDkwOTA78oBz4pz/+m3wVKiYDODGAi+JscyXbQBhla5ZY601iDtGxvpByP5Yc0aSSNCpxGhVTte84gYOJC05G4HeYOPESUK39qLww2ecl1DmJZH9zMZW94a19bgfymFdqPt9DMVVWXKHsChOArIdekthki3rFiTLs6157GEli4TMquahsbiTZjAlJlZxEvWN7Md6zbrJ+Gf0jB8hHNrZG7BCTrlU9GsI9eJu/l5BV+pbxwUvKez6G8Q779+wwmu9yvLbjZpbWV2bv2gafWEz1/nHbLuwpixqT4PiQwpzTps3PX/cN2AxvGLf4rWWqeBht23yh0afwKUv6q+8vNvTUYqrjZiXUbSUDwy18K16G9zZfe7t11D6Tn+ezzs/ZjUfrYWgVA+00bbGHyZgxW42HGGm3AzEeYf+sK5lPYx7YHN4/fl66Yp8W8Qw3NhEz2uffopiqbOx70LCewq/gtrUb8YVmX/imR8+Gz/L96DpUWtHfbh55Dyxmu8bmHg9R17gQuapHrK+9mFedr/EdsdCL6TEuiuI9ZYdVely2i0Lr76GYSh2G8WIfL7bZzXKLR2RsdGcxlYp5e3idye97L6ZqN/9hTMPxDcYbiEWRLmubXG+dyWwIcZAPHrA+sD9c+t5vIV23QlQMEc0xk2fle+Uz7Tk+cMi4h3NC7Hl7e7m9wM0VFRzMfLuaC8q4MtesjaJh9xFwOyj6DLbJaO2DMmZa7Dk8qMJv/FW64PkvpX8s6/f3djMVVfNlTBr4HnWDdRzjTJ7fkHzvKDzqm9oRK0fPDc3hohz9BQVK/tn8Lmup7IHt+9HYrfc51iMkD/UIcbk4BdnM87denNtcfyumMlxUzyOGZjEW8gd/H5XTCC9UjFjph2NSL/ZFfrx/bT736N3TD+yL19OevSG22M2Tqq2nR14s4OHv3l7gURZDol9VOuD5Uy6mYj1B7LXfeW3DuIFj7b/DDWw2f9kOFGXEv6+Pn4uYK7oX+VnkrWff1TFGMLa37+oYnk7s8QvkST3cwba92DwyL5WLVeN6azG0PfVcppMVmqOxPZ3uLfBv/ag1KOsnx07ZS15wfqwHKpZUL8ZDuir88tpkmOdhlYevPA7L2hsP5enNLcLccRy7csbz7xw/oJ9SccA9NI36tZExOZZAHEL5s59i3VBjPwqvevvxbJf9ItubF6fENtZ/MxXaD/MRxzrR83G7ff16PWYS6SvrrDePsXmfexvRvVHsYno9P8u8HCmmavk31BMbi3HZcgTt+5GcXeYX1RwbH/DlYxhH8e/GC7Z3xnL0b6ibOF/Pr3u63Nrz89bW+IZrBsYaZS9su5yXUb6IfffIzVTss5UvvPg9KKpl3kWxVeMJ807FF4Z3HK+o2EH59IodzmKqCpdmm8mByYHJgcmByQF81fLkxuTA5MDkwOTA5MDkQMiB//0vfzpluTjBxcmf9nd2UD1LkqnkSCYmTvpG7bOEVZZE4ESWl9xph+/fYFPJS4zx53jgzxIERrNKmrU2lpiw5AMnZGxOau7GOy/xiH2NJifxOZ4vJ1046YVJNTxwhQeNmUaTkacXPUlsj76ePlCnveQsysFLBHp6rWjxNq4Vb5TOZzaH31cSzl7SlMeO+JrxvMLbKGFqtmz2ZH9fk5X6MKJXvKB4ycnrKOlcxUw1jj1r2BDxe5S/mb5GidUITz3MRHuKDp9j8tpoRD706HjDc34jR5ZAbmNZ8WeGswctrQpX1jDLt0HaHCsHbJne9fLEY6xM/sZD9YY6teGA/H//+vXWbmtsn6nEPX9mfq2NyQUm1i/7ORwvwiQlNxyfsRh9PM5zObu0/Xi4Uo0nYt63m6nOxVTYL9o4YpYqaIl0tn3Hh8wU/RU9Ufw/P9cOs+kNW6VfPEecZzTWqm9t1+c4RB7ZvcL6CFdRVxZs2YqplHw8vtnnuHHZnudiKsOudTPq9dYO/H/7n2az6115FT4gNvfSxvGu5zfNznmsShxyjy+t9M80Nzm93F4XPxDhCs5FYVGkTydMcm5rrNhsJDuPds/2UEbRQbZH0cV8z/HneLtye/v9Um0CP/x85uvRR3h6j3JC/nDfXizIMkBMvD5zHAyN+md8R/+c2bK17bWL9lzvIcCVlvf0xk6ej0dbjAOtcL4VQK46wnGG8SWSocc7jGtWWo9iKo6BGOdMx8wPVLFs92nvfiEV44/NGeWU2SryWrWNnrc5mfwirNztqBUUvL6El4P26mavz7qnPfLjTKc+1M2xicdvxTuFbahHaJOIAR4ORnxV47ebqZZ4L/npkRfiH8/PbIdtBHno4XFG4/79YDFVZgfX8fNiKuS5wuXqmC1WGdkurfYf+dgK3xUmVp6rtGHdYzxG3PfaVsaJ4gOOI3C+Z3u/3da45fBR3rOMM72xTY9NZnOr8ifzNTZX1ge0aRyLfXU7wGv5CJRrRJ9XUMDPnGhoPmqrT6zOCeXIWBpj3rrW6NVjJV+PVmvLL0hTfEcMbr9nOWmJDUsu7Jqjerz9WYZv7L27FfwzHnlxndIj1s2KDlVtzGvnYQ7jC/6dxX7e3L4lnuOYuHfUPlfjsq2xTldkfC/v1fMR/vauo1pflotA++TYMuKFh0lKP2w+qPuK/xz/SyxwmMtyYV1kzIzwTuEr+0+ckzfnyIbYLz3KZ0a6h3NQ/MJYh+WLMQbyrtfmmb4Klnm6733u9YlyVfGPyevxfkXf4lWZe+QPPAxTshoZq+1BiXcHpvBmL7JjPGGdR5rev+Y8YhvktVvkJyPZpxPaGmT6Vo2RI1mo77J+K7EE92H7Cqgrin/GY4vbcF8moyviq4chRg/Sx1jr4a2yac+Xou6ovSbkBeox/o6+k32wrRNwPwfbo+22z9lWWLerccfBg2MPObN9lgW3T32fYHJ1TCzO41jLuuW9A+Yj6sOIP5rFVFUEnO0mByYHJgcmBz47B8YyZJ+da3P+kwOTA5MDkwOfkgNRMZViSLaItiQCJ268pAd+HiVguF/8O0oOeImZLNnM9KsELBdT8RxHknNesi1LbGUJ5kgeKhGXzcVLVit+K163dpZEyd7MY7RYMgaTUzgvtUFg9KjELyZtMBmLfVriGGnwdLYXQHoTq1WdjehQidkK3Yrn2aZEhhVKJtmbsZQdeON49LXPuVAv45npUc+bFW18G8ujR+GX4g3TyPrenmH6uE2WtPXGjRKcHu/UWMrOIt43eqxYiTHMs/eKPkvfJoqpogR+G7/xG4upjE9eUew67sfypv3ljcYv7d/1P5OfSrQr+5NzoN2xr1/fb1+3AieFd4yt9rfRn+nL/v12S2OEt+azFQZhkSJv6KgDOlFSPfIDRkOmI7sdbEe7W59Gl9p8we+bPiicUHZ+0NFOdfu3A2X0Vr9f9egoPKo+p9rlWHxs+KgYQ/kz1p8IW07Pf2zzcm5XUj4b9RBtzmhFPTratmKqry7bPHtB3MNDP6g3+OxKz2PkpGg6y6PhkS4qYB4gXig7zvQpKrphfM/6yr4foS+Ls/WYy52GpwOOLEt+LsIvhZNKPz1+cd9Kz00OrS3rII4V+ZirvupivLINw1sw8RnPpnL8iYupKvoTyc3TFcaPbBzDPCV3xA2Ty95/e8v+dtr6Hh5VnmWdiH3ZOmMVs+R+++wzlC6iPtsYWZym9OljKzxC/ldl5fkutEmjsxWYRD7DG1PNKfIvS2HYUjh/Lqhi33fRoy3+NJlFPKjgVjSf7Hn0LzsvX7eCNKfjMcy+dubhHvJcyV3Zhske/z3zPS6mquih0lvmBdKmfDl+FvkTD2vRFivFVJFvYVrZb9l82+f8VmvW8apNZ3a8FuiftxbTZ5IYVPFyLWQ/F6JFeoe4Zz5cydL4gLxtBfrmNyq2w/1K+qnAO8f5VWJKX9VbqZU9VOQQ+e/IxpTvUthUtVPlD3Me+esnHpfjhB66PLvP+jj827kY2ebl+S9PT9V4Xizl4RH2oW6mijAQbcXTGzdWWmx3jaWzH8/mIjuzZ9B2qxiHelvB2JGDtah/VX3a+UDFVB7/UK/QN2T8Pr73i6kqOMh6zTScMPb1dfdR/By282ykPid9m3SvbkTjIY2ePXq222PrPXP2xlP8xLbKPjPZZ9/fS3dGX2//jV67GaI9q3K5qJMsU4sn0I6Rb6a/yn95dsnP4AslK7qq5KbGUrQxHvHcsR9vnMg3KbxTcQ3isP0eHfTPcDDSCxUbVW0XaecbQ7JY0HSH9SWTMcYS7IeZbuXDe22ktXd9+RbLRnbvyZdtIotRFV5lxZPsT0bmvjwzUEw1goWL16UX17DNePqKso/sVOFZD18w3vdkGOFGFcPVuiLzWT3ziOjwfDHOC/e4WM88vK9gI7fxsFthpPdZJCeek6LRi9/Mh5jvbO28FwtgWw9fme+Mjbi/6dnXFauOl05la44q7rv+JlBAhUU4Hp7tifSpR8czTOW+ZjFVD3dn28mByYHJgcmBz8yBPIv5mbkz5z45MDkwOTA5MDkAHPinP/5b3wm47dlK0jlLVqIgsuSkSgRFSYooKaMSTpgUQbrtd6RvTxa0jYolUfjtQ4/ojZkqcd3mqBJWFeVXSaYKP3v50A6dY/Ldxo0Sq5h0V8k079lGPydzrC/v8MZIws/4XuFz1EYl1XqTSJUEYpXOShLYG0/pjrQnKFio0sXtFN8UtvCNIJXxWj9eMVWEE/yWsGgs7KeycYE6quhDjKzYpzrsjlhS6aPCy2qbNie++cmeVThd7VfqaqGYiu2beY4Yxrh8TtK3t04fvsPsy/rDhDRiXu/82q1UXjEV61oFT9X4hz88bvaq6hHO2/rxiqk87Pd8HdtGL+8WWcBtUUwXxwz2vRXYsa3EtnPcTNVD54iPf1SRTk6nVdith+3wRx0iMH5muIeYtvc5cIMA25XaGLriZyumWg/O9fx4tubhxRKvvLeYpWeU8+FUDx/Z9y5FnVBMxbedcVzG2NRDYVZM9Uj/8si+wjkut9vUb+LJ9NvDM8QbhdUYZ6m4etGp7RYelgPGQyMyQtqq+tDkk72sgP1tte9zuwOH+PleHVFx6xhNx1NoT16shdhkvG4FfKqYKopFkZ8SRzeyeJ6ezmYxWMav6/PrAXKeL/IYfR7GD6wrnmyXzxebXZ4oi4/9PT/INnnEA1+HiqkU/Zm+vm+uyZMt+1jECY9/ngwzWsqMzcB1eelAX28VjFXyU89FcZzCZPSX7ksVBuIVpFfR6cmJ9ZL9i9IVPOxai4tui47bzVRKNyL/xXrpxRymr/bSFeZDhjfGQ4Vb8lmQU/kZOMCMPln9vn9GxVQsE4Xp6M8ZE1lXUIY9xVTZnL05RfEJ4oziOc7F5qisn3UsswlF6wiGjWCLZw/s107zLBaZeLLuQ0z/cLHXD84J7ZfXD2xzbNv4fWTPvbJ6RDFV5A8OevJb5aJYgf1uhPMjt8oZv/EFCugDWI6qmKpXl3ratyxLdT2d4Uo+7rmIOdI3JQduj1iF/q35z+ajFL55fpD9cj6XtUWGlyN4pca+p59e263OPbIVxh31d+Yzojn3zsnrS/lYz69W+IL65cUFGA/Y79Y20nHzxzgG8pV10b7j/Utb96vYMpsjxkaMXUgf99PaqnkrLGSeqFjD47PR4Olm1nc2/5HvR2y3PZMVU6m5eryK6Gbdw3gCn2N9zgqP7uEV6sporBk958UWas1Ywbn+udZvt7ln/LWY6m3pwruFxmwQ7RfjSNwvyHg6ouu4vopiDMY95QMiPFe4rvCW+dEv2+OJCj2eb/RwHukbpS2To9evoqm1VQVPHh/VGsTwDvHZ9A77xjiaZefZNNLBPtLOwSjd4Of2Nh0xM+Nnj7wWXhceYJkYH/icRYTrPEwlXqrg0iymKghwNpkcmByYHJgcmBzo2hWd7JocmByYHJgcmBz45Bz4XoqpVCIhS0xwMkYltrLEmkqiqeQT9rMnW55cTKWSItmGTva9Uv9ocy7iZ+9Y1WIq3ohpm5TegU+UZ5ub2tjnzYzoTbhqsyZK4HibSb0wE+m+l3SrjPEo+rIEXaQnmQ716lElocY8a2P0vhWQN5cUDxRO/NqKqTw9uld3MixW42KSNtu4aM/jhmnFHk4yHCimas8znig+4cbccnBkOyCabdLanEbn1YqplssK4NBFRB/rdMUW0R9aOZV3oArpsN8Np3kTw/sc7dDoVXPCz0Z1LyumYn7ZIYFo/pqW5RqijqPd68i9GLbo6/IC/M7Tyb3GtLT/tsVUqD/qBoEKySPFHB83/2aqCDsNK9TmKW8Erm37b6bKYuYzDh3Uvr6dC21wHkYbx1Yj/oA33U4yLLwttiJTtslv/UzD2GZT0W0ZSENlk9DzC6xDvCms+MtFoEoPs2KqTE4R3kX8H7G/XnmuBzXh6kToIDpooOSk4rt+evQTaE9Gl1qf7jTcedCfx/B0VPlb9Lvqd/ss49eV/8cbV1UfrIcZ3vqyWQuqevygwu2IRpPnyM1UbNc8D62b++WWe/MMR1h2yh48GVZiw/tt44iVe/oajfcq6241b+85LEracXe/Paw/BmMfrHhSlRfLuhcLuf37+8/bPa66MAN9E9Joaxv+jG3dnm/tPV+b4U2EW/LZOzG2ioPKRyl8juZXtV0sws3spNfGK7ENylXNp2fdhvRl/voef+I9W8WkCmZc2gwWU1VpemQ7XFeolzEoP8PzNRzw4pBeXbTC4oqPs77x1uCIP639ju3iVrlH8ZZ12lu7R7wxWn+txVS9co95/22KqRqNqmCEdfkiT3pbCmJfVYf4mWyMar+VmLPa12NlqEft9T0Wj0XzjPxj75wq9Kl4vcpj5aN6MNbzpRyHWBxm84niSKOJfcKjiqk4lkA/xHxD/8LtzIZsLjw3FZNgPKviyqrcevWo2q/nR6vPt/mNFFN5MlHjRnGRx1/Ux29VTKX0qCon1KEKFnMby9dV49mqPK/t3vf0R3VuY2O1XaHX5dFHF1Mp/mZrmkgP+Vnlj7NcJ+OhwiHzPYpWD29HeK/kmn2Guh/xw3iT8cOjO/J1kQwVLrQxvGKqbHy219a/zc1s0f5G38d0ZHqHcsW5s01UdGK96b5S5nSefa+dLz5AxKiI8RxHod/oLaZi/1uJmTz52rOzmGoEOeYzkwOTA5MDkwOfkQP9O1OfkUtzzpMDkwOTA5MDkwO32+1bFlNlSdVsYR8lq1WSC5PlJtzqZgi2U8kw/H5PtD+xmAp5wcm2SJEzHnuJRcVLTpp4ScKqYY0UU1lyBpNaNh7Olb/n70w32+fqsHCWzFNzbM9g4UyVD15fGX+z5F0k2x7aPNtA+1Z69qgka0brPXzosQ9MEvJznAREW1GHmT3Z4OeVeSEOKvq8BC6Pjwl0j989uOPp9IhOeDLyNgUqfJP8X47WrsvIrA9P/hUetXd9vSzHDs/JcG/MyP4y22jnNjEXXqEvs2tPdxbObVOq+F3UXT6IwhscRpNXrOTFA8ouM55h7IDnrdnWFD579DE/2N6W24GWYpIqdWu7kWIqPmRWHbEHK9c+v/9iqurcz+2OTeje51kPTKfkJtLA7RUcMyt7v2D9S9OjpnjrjTAca3Ife/z70n8rawUXPN/Ry+uR9gpHsn4+2u1/Xz9uX758yZou36MPZN5GcQT6JfYJKvY1zPTk1/qw73DTOLuZCv3DCSs7r1EzXqu1FTKyH3fOYlj9rP13PuiPffM4GV1ZjFBShq0R6p2iiW12+fsBB/0Vb9W8vbl6/FPt1WfX8Y9iqkzuiEPKF6O9XGWxeFtRPu9LLYvD8PuzPY3dTMWFOGhrcm5LsNJuKzuCCKXTKtZXfiLDoh79Hrfn77+YqvHJ4ynHseZbsaClysea/RD2BZgc6Ulme9JH09uSK7qHPmDnzaa/ym8ZD7xDlFVMjjD2ZFsPwFi2VU3j8ZZ49q+oX8ru2fd7WLh/TnHlaEymbDrjf+ZvrM9oztxHNv/IF6HfrdhhNj+vj8q8L22+82Iq5gViIPtmJTP1mdenijkzeY0UHrXxe27WMj0decFGRL8Xe/JtxQrHlK5h8QLKBvWffVivbWTy8L7HGw1RziomGR3jeG6smMpwl/XTeLTrwbZ+XiKx19c0j+j11zNPJUN8vhqL94zZ23Yknugdo7JGYRzx7MzGfoRvzPpSvFGxdy8/Mh2IZBLppcVpav2lYjYVs9xTTJX5gkgPGOMyLIzGinSnGls/Mp6o+pOqHpkvRJkqTI7mMGI/Ko7AuBB/Hymmav1XdN/0XOlARb4qj1bBYm/dP4Ijsax1HvvxWD1WTGX8R/+W0YYyq+o5yjfy78j/aJyKbrAso3j50XNC+2F7VjqLfMR4B33UCI5FPi7DlCxu8nim+Ix02PyxCIj32AwXEacw/ov0LsNP9k+MPfb8s4qplpdLQA6J6UddR5l4RbhqfjZH0y3PR3t89TDB+pnFVD1IONtODkwOTA5MDnxmDnQeQ/rMrJpznxyYHJgcmBz47Bx4VDFVluRqfMYFtkqO8mdeQsTbZLOERusnSnSr5CgnjBQtnABrAceyNdd7AnpA6VTyKJvHaIKrMh/Vd+U5nLq9BZQTdNwPJ7Ux2ewlvO1zTp4x69tYKiHvJX080Vn7RxVTZSoyIltMWmX94/c4lkoUewnC7HaaHhqitgonooR2hD0ZTQrD0A4V7uBmQNZ/7/fYtyV5kR4PKzN+KjvppY3b37Mp4GGL+nzYNkQxlYdzrF8R9l2+Wwpn1mIqhVO8yWBtevF15X8byV8aV+ykIvd9BKgPq/gI26iwwlplm4jh7Y307e/Wnn0280f5kcpcTtgHrMv4j5sBCgeYHydcXQ7f9FJ3fhtf9emRG4+yWEOP3TatlxKdy6EiVQTGttCHQedDUhVeKL/m4cnedq8Y7H8rYKOJ4xGOP848ODahK/Ox/iN/7cU17WYq+/HeLM+4lNmDR3MXVm48G8X0Kt8Qd3oPaLx/bXj0PlxMhT7a1jAop/a78glIM/JUxcQZzzEGrxY885i9vDZMUVjJ2D7Stz2DxVSZj0CeVuOVEd1U8qjGibtuwA2Dyo97fI18fiaLCJMfoQ/tFqeP2/uu7xy/Mn6ZbUTFFTIOWWKiAYe7MSCKO9GW2u/t4MP7+9hthl7M4OL4y5f9rbqnOAYORKhnmc/o73t1IrPVPr9xFGRn/d77fWbHHt0eNqM9o19fdfatq5CPfXsWtzNNvbxhfYj0/eDbuRCSn0E8xTjIfJ4XH6FP5Pipd16I7/y71PMnFlMtaUSx3mC68G9+iz3btpLjUoe7+I7jR2JkMa/p+S2kReHL7p83bGLZetiX6b6ai2fbfVg0qm3+TW1hnDNQTDVCYYZ7Xp9efIT9RXJXsZgnc/RH5TkmL6Pw9CTSFfbtKy3t7e39/p19bMXPZsVUvbZRiWPK/B5s2GIj5B/GctV4vT7044qpEPeUj4pi5YjeXkyqtI/sqs678ZYVGsd736zQKRyPdMjDMKblHv/Ifk7FIPfOXekaxwIRLqsYlmO0e+MF8v13sgAAIABJREFUjltUPPhoPij/6sm88YCLvKr0RPoRYXJV/3gevfY04uORtsiPZ3qheMgxo/J9Gc1e3JnJrPWb8Y91k8fy+IH9tj5ULi2LTyPaHhnHtjwL3m6j5pTxKeP18f3rMlTPzVQKrzgOzHhZpc/89xLNOS+ZQhz3ZMv0ZfFLRZ4jGNHoiApWMY5FmnuKqey5UfoqsvH4w2MqLFB0sU5hrIk3t9o5DnwpUkX+lRhe2RT63wj3jnZfLy/jrPCzt02j5evy9sVjDctxr8J/xD3OzXJcotZU2Ibbsy/0+rd2v/3N/5hnw3sFP9tPDkwOTA5MDnxKDkyH+SnFPic9OTA5MDkwOTDCgZFiqigZ4NGgErOceLJnsX/vYKd6lhNimPxguqIkoUp+qyTJL1VM9ejEtuJNlkSNNg+qemjJK07OqLFxPPWWTaUP6gYApts2UFRCKEvmq2d+xGIqJU9lI5WNBLZxlnUPz9G+lVwVnnAirqqrrZ2HYah7XjK1uvFjz2f2h3PDRCwXe1WxQunyPbxSfB1NukeH2zOs6JGv3VVgssZ/mRes/+h7Ml+z6MLrUUjFOKjsyDZ4qnpx0BAXU6Hu9veNo5z25ZYvKj4iK6bizY/RYqoRXFnm0FFMZbz0MIBpOM/tdntbbgfq+xmRmffG7mzk/rE+bi9tDxXe1mxjPL6YaqzwKPNHjPvrbVv3FVKZnuAmEvuyhgmjt1d4PoQx6hRTOcVUyn+wTWZ6k+Fh5mdG/UYvXSaX7mKq949bK6hq2FT5UXjP8QFu7CJGX/XxWlBZwV3Pn0V+rDK33jaRTrJt9vZ9tPcLMiJMq/qMartMz3tjRMTx6po1ipMRg9h/e7SpcT3fX5EfvnFV4SPrv8VFvcVUi00txVT9PpftUc3XaG90jRZTKb3yYouVty+3t6Uq9vqCF/WcwvGqHlVk6bXpiyO2G+XGxNRFZmbHFbqZp7g2Mz/W/n1txVQtOOr44dtbI3zMaPXmirED2ny0zrJn8HCewgv04zwO2zXbPj+bzS9ja1nPn1lMReqAuqP8fvtMFVMpjEd5PKuYqtHn5SNQPrv+0BuwI6zz/I7nezx9v1ePMj2LbDT1xb/SYirmicdj/lzFnnetNQaKqSJ54lroTPtYMRX2obBR0YIvQuG1mfd31LeH69xXVc9H2n19//lUbI7rqGqMUh93vJjK81EWD2YyjLDmXhzKnmesyWKdOj9rLTP6ar3EraoY79ld1Hvvmlrb7jlv9C15ouJOhctRnKZiNOtjhB/cX2Yvj9AJ7COSO8abSFeVhogfXqwyMo5hTa/ujNi70RfFWsyfyjjKt6hYr9JXb64O40OPh9k6xWTgxXZoe73FVJlcqxhX0dvvvZgqkhWvjdR6osKD6DnDBHUzUZNDdoMp6wn/nek3Y3jvfFQxFWMwzrH1zy819HwG6n42j166K7Jk7Iz8mOoP8R59mskVb6ZqbdULfNW8q3EW23mPrFvb0ZupemWx8IPW5ZE/MLkgHxCj7XOO6yN5qGdQ/2YxVa9UZ/vJgcmByYHJgckBzYEnbLdN1k8OTA5MDkwOTA78GBz453/9P0MnQ7OkH3MHkx/RYpz7zW6C8RJUKjmLNFU3tlTSbk9I/UI3U2HiSM0jSj5UtFYlpirP9bbhhArKkueFc2rfcdKGkzHRRgWPq5IxowlCTLxV+aH4ED3b214lRKu0YdKqp5+I/8r+Uaa9tKmx1IZNL2ZVMQz11sOdCPPa86xvVVrRVjHBH81f6XZ1vF7ZYPtIJ7x+VZL1HhrCZ5dzm4c79DCAZamSxZGttBd+W5GJ3c6Hdsb9WRtVgJLzIi+mMv1lnanKa5HRosQ5NdxitJhKbWQpHVb+u4vKpcKuL7WQxR5q/DZEq6V6jh0u10V1/4zQtp4XPgoHbVBvg7KKg5d27Y7QzsPJpt+o91HcsY/5st64Vf3x8NbbQNqLbR40J4/Og6616M1+Ir4wJgzpRA/zqkymdvfEb71zsrfFVw92cDGVPYdYhfFt+x3thWNhT2c1znQo7iDvex6zDX/Uvch39vSNbZt+L7fkibeX82f3xNeVmOFE1x228IhiKvP9ymchDnixhxfX9uLErtPwtmRcS7Ef58KS7O2nixc6yX4tvu2x9UgvlN8y+u22rR7drcZe5z7Pc4r02qNFyXMknonm2sPzNVCxYsgeDva3fYTdWx+Rb2+UjRZTVW5371lrejqiYiLsF33QYVvve21ipEdejOfZkEmyemNiRfJlPX9aMdW6JlTuALGAecRxgbcuwjxBe0PE+/t5AeDFqMhLT26RvqkXGpnPQUz2/GYWx2VyjOIK+64PjyradW2jxvD4uT89UEyV8WuMev2UV9yJ8mUeRxjbePTIWKzdPLllJvYJeHEO0pnlc66ybHef0lVvBUZzTKPs/DKWwCPEauM9Y/Uodj7DNrxiKuOHshPDvX76Hl9Mxeu2a6x5zusomlkXCupzatLLh+9ZH3rnnmE884Zt45mYOTq33udYJz3/znEq2hzGsgrT+fseGg3rOY7s6aOnLesAr6+QD2NrL58azzZH9e4UyxWZMDLWyHqoMg7Sb7xBPIpiAJ5uNecWYYTyw4zhiuYi65dmii8Rr1QslI3X6wM+Ps6323AcEdl8Rsv5++NFZz03U/WNMd7aW181fqg4w+Q2UkzFVHo6gLIYxaOomKrRgXMz/faKqTLdyr4fl871SRUXmqzQzj2bQ96qWMCeY/6YHXvjI6WZX8t8QooNdKvcI/nL88BMAdKtMErpqukW86T9jX4XZajiEC+GmcVU30r6s9/JgcmByYHJgc/Gge/rlMBn4/6c7+TA5MDkwOTAr4oD37KYykuK8oKcGcYJDpXUw2dUexzbW4R7glL0qf5+DTdTVZLbzEtO9DwjUZbpBCbJLInJyX61yaDkxs95xVTZvL3vs+eyhContSNd7h0rsyVlE5yoxKSiSiBWAFAl7q3fyvOVcb0xKs96NJgsPBvxZKX02z5TideqXFHnWz+VN0GjLfXaei+eRNjeI2fFjyzh3NP/0haKqbJ5Gj2YcI8S6Gf5rxciLIds6Q13mFxuJFkhlSWeezcP20AfhdsXFHaiPUY+dJ8b8C/TX+uvvYW4tcVNHNZptDm7mSq6sTKSeybX07OtSAyKqTweZLGG9Rn7uCalgQqnbiVfb+QYKTwaGGor0lmLqbw4A+0maoe4xbY2cjjZNmzQJ3o4c9C1HuzurYHw5sXjGU2LvQ/IyfPfNkeNUeebe1RcpXg/pA+LTV1TdRW7zDAlmnuV1god3Jfd9NBzMxViQlRYaPrQ2hj2ZbbE8sviqiz+qPKkVz4WV2b42duvkvXr24bl25eMOR4Nj4qPKv1E8YPCzkcUUyFdiIdIi8lJycHzadgX4iv+zvNd/oYD5BwLMQZhXODpiK9b/TcZsh0x7+x7pHttM3bYmvVY8fpMw+226sT6wzKoYKAaw+NhbyxaxRGks3FuL6iqTADajOBGe6aHTs9mTQfwjcYok5Fb0UZupjIeqHkp/fB8f+Szdx5QISSOjTrp2RFjjrcOQLvvVIm9eVnPn1ZMdS5o93CSdZOLqZRMGUdHb6ZScQfGMUoW0TOsE5XnK5io7Dey6RGc6NW7Ssx7aTNYTNWDXxxX9Mwrw6PMJ6uYiGlXsWyVRoWxypfhZ82eopdrSd5ub5LpXROe/Bzc3uzNecXwFrec10+Ikx7mtvwKYopne5U4tcr/arv396/bm/bXJ3Cdg/kvo9/iUcsdVcdZ291fTMU2Y/zng+IVrGJ+jxY59drx6DjPwMo+eR6tPdyLdNr85T04M0qv91zFZ2Zj2pzV/NBnM3Zge9xLuMYQfq5SycHDei9+zubX8z1jIsZIGEvaHFUMVRkPednaZ74G5VDpn+XW88xoTMBjZHFUZRzmk/FKxfUqHmCZ9fBBtUVbYVqsvcrRYV9K1uoFNNXYVK1PqnhR5QffTFXVx4qMzzS8LC8PaT/3FFMpXXhEvIKYx7GgxRrKDir+Jov7K1hZlacXb3g+wOxQvajL+orsz2xFxcwZzffM28NnfgmCwhOkC32a0gEVSzM+tOeimKiiI4wj7BPlGJ0v9GN/lMnn9P22sOF5ev6N+Y7P8dxQBsp/Kl+tZBj5qd/99h/m2fAugc/GkwOTA5MDkwOflQPTYX5Wyc95Tw5MDkwOTA50c2CkmKq6oaISMY3ALFGoFt/RmNFi3UsiVPvjRCv290sVUxkPMzmMbgrwZnI2TrfSiQeqSdE2J0zImo55bxFi+TNPOFmK36t5V/Wmhyc8pkriYRIK59wzjrXtladKKDMfVWKNbZ2TYCO0q2eyhKU33/5NgWODzNPXjA+VBG3EN54/JiDNNvD5ytwzPMYxR3j2CLlnmxKKL936NVhM5d0awva2826/xum4sQcT0OzPDO+82yHieebFVJ5OInZGmx87vcspvZWaDGMYtxHTvbetGw4pv5aN58UBmY68rNdFLc08Hihs9vDB9XNLYd34262zeZxscKBIZ8ju221br/pQN+OW8ZfHwXY2B95gaX+/vr7tG7ZVXihf7+EM2u7Lcsix78fTHZ6f0dT+fUQxFWO79k+6mCrjfR8HDlzoxfIKnni0VHDhXv/28d5i0tvty5cvJZaYjI2/iL9Kt9tn7eAg3uKEcowOf1rfkf2izhmv2QepiWGfSlcyZiCeo20/xJdTJ88qpor8BMcDPE/0IxHvjNcjxVQRb5UfW3BoK4BUtuTFjiccgwJK7oP13YqpOCZhfURaI93TeLdo+YKvvT9ou2YrSm6m2+1f79BSNrbx/uS76WDDhZ/vx+WqKk7KxlTy9Hg4i6mOmNCLW2Qx1XIr0FKln4nj9L2KVzzfyHJc9JAK2pV+WJvI/hird/0fKKZi/6TGN9qZ3l7fruwI+Sf1/JnFVKQSynczD2ytpLAb53aOMc5FlxWfpdp42B/FU72xXxS3qPl5c/H6uUeHeoy3Mu9Lm19hMRXjhhfjKNzyMCqLm3w59N9MhQdDVSzujeXdKlfRkUsMBA8xP1sx1XJRI1VuZfGSutEws2nPt1Tm1NOGb+60dU6juRWB4U2+RlNbDz2rmApx2PPzno+KYjfF39EiJ8+3eXK4Nzbske+z2lYxntcSoy9m+lbzUjrWOxZiqbc+Yf/JOvwjF1MZ9hlv+KVovXao1qAqnlQ62huDROvdyN57dUjFxlE8pvy36y/ppUre2iZas4zwQdHTE2fb896aGD9/VjGVF/Pm8n5fXvPCP5E+ZvG4HvPxxVS8ThyPEY/9CW9thXqmsDTiXxT3Z7aUyy9uwT7Ai10sR5HF34yZxi/LTffQew8OqtiFsYDxhOeG7Tm+y15Iyi/z9eylGo8g39SLgqWuf0fFVNXcgxeHmCw8O4tsTsmd9XAWU/VY5mw7OTA5MDkwOfCZOdC3M/WZOTXnPjkwOTA5MDnw6Tnwhz/9e//JUDgsrRIG1YRbJYnstakmMDJaVCIV+/YSrUui2d5zeM8rKYsaqJLNGf+yuVcT3VGisieBXpzq0kzJwJJ5PcVUige4UdLGid5oFPE44391virxZ32rhChvAFXHGW1nPFIbGyYT61slbHvHfRRfWW9H7UHNjWmMcML0GWWKz6tkZJUHnICMEsGe/FRiGW2wsoFQlXHvAUzst8fXjBQetUPxH+1UPPxkSX871BHN/8q/toVlb9zXRTqsc62PkTm1c5t4hhJ1MMJ/NT7yQurMckh0/Yl8qOqHN+7xECoXWlV1LZNjpZ+XVg20ZRY8H4zybbRygp95Lnnz3oqp1rdH9/5UsWKXzXKI/Anpkq2YynyEpz/GV8/WmH/s/xfbeGnFJuvbL6s/Y/6g/2Yqtn/cHDNdQf9x0NV/4B/7Zjtkvux0tbvr9gLPcyv2Lyyrbt1zbqYyHYkwqWesMdlWNefcbqSYCmXjxQLIE++QZ2ujiqmUrBtP2JZQnobBlUMgKs7rkY/NHwvEPB3o7VdJcYHx13NBgYq77Fm2I+xT0aPtd31K4T33gb4l0t3TumAJVVYcj/wt8zWKwVAfPLz2eMF6jOss1CnmFc69FVPZcjqT+102voQqfQUtyv+zvtjfhpuLfkORSRVhmPeK58yf5i2WevYtDPN0inXFGwvlpOaZyac616jdGif3F5lnvi/yM+o7T9fwc2UvbBOHTK4H/TN+efFR9BzHotjWo32Ud+9L/Loqn1wfOC8kMHwy3iDGKf6hjam5e3o5pOdPLKZaC0m1z4j0zJOpyyeYU4ahCgMyPVX0XLBKvKAi8rkq3mBMbGOo+USfRfbRgwMZT5ROZnPCWxqz/hGfM5n2Yp/Xnm+m4tgyiokUxij5RX4w50krPPLXuR6eYu7Bi4dOY2/r3B5/qOz5FAcBhnLMZ/49ikORv61fzEvgc5kMcx4/ooXdSHpgn91IZQVViA22Fvqli6nYx6GuRD7UkxvL/17ORvoxOlaPjptfv3ce1ec93PN8j9HnFc5EcqrSxO0if1qlf2TsSuxouGeYwPtklZiuMgflFzKfxbKI2ns6msWSNj+0jR66uH8VB6U+vyDc3pjlHjv0eKb8ciXG4ZgN4xbPVpB+5SMLLDu7a6cQWcVQNk/OiXnxOH7u7ddEOhXFwEZfLwZ7/MnyEpnu1/neX0yl9MLoibBs1DawiKX1b/2o/jK+oHw8WVX8L+JRndfXlhkm4xyzual4uOl5i8V6fjKaPJwwLPBiZcZclCXiiPJl1qfFyhjD2dqEYzxrg99HfMBY3tNxnpvCWsyTVvmeydbtB/BS+TjPX+Jc0XYR49jOjI+M+ffM8fe/+80TNjurFM52kwOTA5MDkwOTA98vB6bD/H5lMymbHJgcmByYHPjOOPDMYqpKEpAX/N7BryhJxSyuJG5kwsIpGtuTAU8spvLenhfxdDR54iUkH725VKHPSz55yTSmUb2RE59t7dXbozFJ5plsRZ8r5s70cKKPE1H290hxRYUe1aZqbyzTkQ2WEb7aM1GivaJvEX88jMCkK7bh9ihXr4DPdKHKA06Ef6ZiKiVPtI3ewq2RYio72BFt4lyTze2I6HpAlOXsJesreKR0973dmgK3RalNBExcWx9oT4y12OY074FiKpsXJtixcMAO1eD3im8Zro3a/svb6yIjTy6c/G/0Iv0Zlu58fmIx1eitHBmPL98/oJgKbdh4ZYc9UC8fVUwV+Y/VYBdr2Q/8V3jCPkHFuGZH6OtH5KR8VOSDd7taLmnRbynlDTQ+gFfhAWIG+z583rPTCF/V+KP23jMXa9sON75//SjfTJWNoWIIwxSFxcwbjif5Ga+9ybVyCETpcDYv/t5iby9mYl/U2//RPi6A9HQl0kU1F/Oj/Bzaj1rPHHq03lSp/DH6vMM3N5PtK6bK7MjGVzaucETNzegfKaZSNzxE/GSeV+PmBcj3gqqaZrFd8VMYoxifl/jgwcVUsV20qyDXFte4c/2cZaZ8Brbz7LPO6xp/JY5/58VUke/itRnGkI+4ddLjKsvTs3m2K46xM798Xbt83d90Xl1n2BiIN4x1GGPzSxc8HMbPMW5UtoNrHcTi1YiOgkuFdZ5tRAXO2q9sL9eAXUz0FZ6s1DwzvVhv5DsGqvq5npgqw+yI51G86mEf25qHzYo3PTjWw4NMNhmPRoupDPt7UbeHD61vPmyvfAv7oYgnaOcXOyzcdn2db38xVetDFVNFPG1nDde4pX4EAX2B17fpNMbj7TbSltNhXnuyNp628TAm8XD3mTnlg+ZrMZXxp91M1f4zW7F1kNHZw/N1vHMRcy+ucgzIGI3xe0bb1X8OvdfQNfMoXsd59OBENqce3O0Zt9K26sdwDu2ZH62Yyovns7jAbMp48r0VU3HMoOSN9sg+hOUexcloxxE+Iw5HscFo3ODFK8+yw4ovVDxHuqO5qzjQnmV5qViilw9ejML0Mo5jfBnFAvgdP6NimgpeRjhewUW/zdnver4wjVMTIhY+3NZiG7XOY/1R+sLxEg+JffTqBMqax1Z7iJkt4/gRLZEPztYzmdxHaYz2j9n+jP5H3UzFtqlwAGlQ+K3s2OMlxsOoXxgrM76zHnLfFazz9J31kH3QiT/PvJlqHXhnrcLsTJc9G2t9qVhezb1X562Pf/z9b+sLs2yQ+f3kwOTA5MDkwOTAD8yB6TB/YOHOqU0OTA5MDkwOPJYD9xZTGTWYRPASCly0wokP/hsX2qOzriaVMBmgkmFqfs+8mcp7gyQnoLL5VvjoJYG9JOHomFEChhNpKgHlJXlbW/sO37avdLV9poqpOKGGfKsmSyu8bm1Y95D/OBdO5D1r49vjc3V+vRjRmww3fnl6GGFTz1icvFU64Y2FiVv8HeWP8q3SxcncSjFVJM/oIDXba5VGz3Z69aeqR43OoQT/wM1UnAhm7OQk/cr7dRNL2Xn7XmG9h8kZD9vBm6/v1zftqU0A04voO5blqS1cg1XVI0zMW18oO3wzMWJyr+6N+qjXt+WU1ILRnlzMhu17vq2sNPZHu5nquK0sk+tdNgUHRL/lOG3/5bXdBtP+93EUCljMgrJn32bfKT3iYqrF3l+/dN9MxXhiclI4f+j5eQO6h3+MBcgHad8DcrIxshjlrJMfy2FA/vH81L3FVPgWS7aNyFZ6bJ71rSqnEZxdboN5v94QFY2Jc6nQyjEO6yh+j/1Z/MjtTwc0N9uMiqmiGIrtuZfXlb6rfap2xy2Q8c2JNg/rgw9+2Oesh5ks7Xu2SX6O1wIxDq06p24pQFxljIv0G/UmwmvP9/B8RoupFp9BRWVK301eVnAdyeUiO7qxc/0+3kJQ8lAxqdF1HE58v6239vCPf3h29Z0ClLfbp47C1zPNVijB/tTTJdM5pduRHt1jj104/uRiqv4imOMQvfJdJp01ftzioFu7ZfbLrR0xW1VuK+yz2yEdtVB4gXJQONqeqeQJmPbFb6zKsRZILf+HhL1s52vWf9tc3t/boff3ZTqIM0reTCvqK+Klh60spxO27nxFq97o2xi28H5jvf2+FD1aIeJu2IYLbZ75gSJ7LNajhbEnE2IfxT5D2SL6izO/d2s+y2+TYXvxwMsW8EXxluEYY9zxzDGH/TeYlrVTPqfqo6r0eZiino9wvIJrGU2qj8wGmNerbvavB0doq8xZteE4U8U5qKOeD0ffw/TfJauO9ZPSVYxBQjoGX7AR+ejGE8NtzDG1i9PbS396f9pYZoeoixzjVnxF79hZ++Yz7OVCre2XL1/2fIvFdu1f82VIY08ssdLx+GIqxDKOW6O599OecfL8vfJXjOV9Pfa3fjYeVbA3Wqfg8x7/7pkTy1zFbDyHXj0xXPFiCMNk/BfxZo1V3y/FspWYDn0CzkPhCrbNeIrYxbjJMsN5e/0ynQobM/qYpp6ivH5L8m270lfGX6+PnmKqJWTZYmSO7yrjow/GvlhfUb97bcP6jWJ5D8MjPPX458XtbHuIy8wrnqM3525eUEGG0ndlJzovEXq625qXuK+Yyuwr4s898YvCLl67ePhW8RvWpvWZxQmMYRX7QRqQzh69VfvHns+yMazAvYJDWfxR0XWF/xYber6Nx/XwHnPgpucc33kvkWh0tcJ/z3+jTJWtsv2FuvakYqqFhm1CjO08Ty+WMX337Mv0h3Xc03mO37xxjb5ZTNVjmbPt5MDkwOTA5MBn5sAspvrM0p9znxyYHJgcmBzo4gAXU1WSNphgyhaymEBqi2ZeULe/MbnESY928NJLEipaT23X0yBLl7z9eEowtSQfHPbdA4nljUrtZz0QvP9sCQYspqrwTSVZKgmD9pwlebyEhpe0Nf4yX1Euiq4oMZvJw0u+8Zi4kct0clvrE9+eF/HcvrNNWDvAywlZLwln9GTJPdNdTvAsWpO8qVTZjkryoez4gGKXsRcbK/khrYonUXIw0k2W4UgynA8GK12v2lnEIo8HSvYL5mwHQhEv7XfckMDksP2e6Y6yjyj5ihhrdKHNsX0xH5DGfWx1+DRZhV3mdQLm4JAI2FKUdLXv0G9U8ahyM9XJb9DGobJd5NupCGGt0bm9vrzeXl4Pptkm9ll31tuR7NDiLhvBaztcbW2WYiQqpnpd+moEoEs7Cl7Yv3t6xfP9WE76HAcpI0zwfHd7JiqmMlzt2dDLYpTI1urFVO3wwcrDdhgoLxixG0h2tLqBGqwxCwuTfMpIzLF2fLxtv+gS3GZxnHAtpmpTWkZflHk/arwdnjoOD679vtxWXbVDx2vxwHL4aovX7N92OLnZUhTXME8ZtyM93/XNDjx3M+64ceZ8gG2dXysguGJj23RdB8r8gRdLIJnoA9hHvq4vDj2d0UccwPb3FFN5G6+hLl8Oci8cucDg5Xgy2U9mT8bnjNdXf2I2dfVfyqMtenqcst90GZkvlGtZi6wP8Twy/4Z6vera6k/4oIxXTIXxgqf2Gc/Uc1nchHrvtWX95nF22ul2IOvv7MOsQGDthQ+UHX1vq0IrhDgN+rEcdm1yN3hbxuAD/qfYAXHQ8O2qD+xv221oI/jg+WXULY4RFRZkuIQHM7znOa5ccHCD8fbdegsDznMt3Ggxk81juX3zfT3EgHM7z/Ms24sdbTd8efq9S2OLb9axDhxSNmlzbv6qFVNhTLcCLRQYbwUp9tnb2+vtp5/aoWJ72UbrY8XnVeaLhp2KVlbOvMEzh8/BdQXrvjoEGGHKeR4HxzwMj2OEaxB76edlvcW192cZd60DkrcuGgjjMt1yVDiWrZMudK0iuL21vBbiMoB+q4ewYvIFT7bipC9vP91eXt82KW5ytUP5hbPyR/EKFLQIf7fjfLY7hjTvwLXmxZaCqg3TmplYVyc8agfE2g0ibQ3AL4rAW5BIFhbPmT2e1z3g80yKUBSgsN/ydSvcvqz1KNsFNe/toNP29265Ntc9xjgaQPpwOYRvP9c4bX0Gc4SLb914ap+vczuw/nASVrC26bnVedH68jTfTaPCLJh7AAAgAElEQVQbv63XHWNNRh/biwya79vqxFrbZc35YgHf2utKmykBKMuOS6sNHdhjxXWNcVvh3V6MdsSthskRBnjYecFoAQCIZQofKmukLHbhPip9chvO90RYdtBz3GDdi30j7cVy89QNhzvLHEFl9HoBXxa1NrZYCAsa14HaCLvRbEhxAFMmp8uck3Wutx6wcaI11ZmWfjmtsY29QEXH9Ibd5/zmWkSf/aCdmh1x/Mix17LepnVoRdd7YnPV3xofHZP6b//tp319j/kw48dbW6w2TN98EvMCtOiqv4Dj+KWStX0f2a4XJ1X45smwW8+djh7Vj8cn9ofRnD1bq/KpMpdK/KnkVSmCqeh4hU+VuBrnwZjq8ZHHvsRRYi+K7d9y5ohNWT/MF+sT6WHcse+wbaYHexy7PYwyU/xSGO7xaPE8W55RySeizZ5rbfggPX7nxSmKX0ZPhvHP+H6kmGoEE1mGzAP73nRTYXOVHypO4WdxPMY5JR8lX0+2GU6O4Fg2d4WfL21xdNoDWiKFU26dX6LR+ln878KEZNTTOjYvpmL7RBvOsAL5r+caE9ue8bCLZ+n5C6Un/KwXSyDOKr/KOpH5AZwL66bny9C2GA8VTxXNmR5m31f8/KKlYrGCWMVtPH55/qv1hXt41l/k35a91pFiqj1gXdfXjD3r35wUOttuxlePZ9lzi07AOQbEvkhWXHDGsQbquFdo7dGmZBbNbxZTZVKe308OTA5MDkwOTA7UQvvJp8mByYHJgcmByYHJgY0DWTGVSuLgQfUoyYVJS0wsc0ICF8ecBLfnVPEBv1VxSbjD4QgW8rGfoA5WLcvx/bDAcuh32z1eaVjSCHsb44uNh3zKkqHte+YHF8ngxoa1x4QOJiMw8cVJ5/Y38g4PCC6J0a1Yrf1uNFgSCfvCOXmJY6QJec/8sOdb4qn9h/RzEk8ZKutIZMyK16Z/kW7hc9yOk7ymh/iMJZ2YVx5PveIAti/k5UjhUZaExWRZxHsvkabml7XFRFg1mYq0RW89RHp6+cW0tL4sWYp209p5yUK02UyPsA+FnSgbhTf4jNeX8Q2xE3Uv47+Nux9aA0HwYZv9sAwKi/c04DwOnHw8q95afbF/5uHraRgrwhCFCB4ecTGV8kuKPztPnOJJlMWKEWLzdvdb29E7KNhlrN/nuRf7rp/sBzrtVof91jt7Af5RkLXMQzx/5PX3I4CHWGAD43Tszg7/YYFDcBAQ7R3xDbGSMRaf8d5kxpjLNpn5ZSXvdhpzfzM/FlxvBT7LgU1S/NSGToXZq+xMJ0y2yBdPr9vnIxt767mlw56QXs8/ZLxTvmKdgx2S2vi06Zzp33rzQTsY1Q6WbVpsesn/boMs/a4Ksf+76vJxwB6xUPGUfXWGKWeZFk47E0PsUPLVdteTrxe72w7eqljL4zXihGoTf+bMiTENeJ7puRrv5KM2GRp2rWa0eRaQfdON5nfx0PCBXUcsf9KJ3cb8w+aGF2xf+DdjO/tlm8Ki5svJ7VUvd51bPzixohWyQh3hWZfPgx9/LfxYDyR4/gv13OO9zZltHvGGi9MxhlK8svinX+dWP6hiXOS74b3RvOiC2OBlm7/EZOcz4if/t/YNlQKbHHesOZgL06R1JNxg2Ppb1obgYxG3ls+3NgsPyBZ2bONxTz77HEx52J3JRcWS+JnCUuszwgDuw6PjQvcChh7GU+y0FMzAhr872b3CYGlxwJoVNG0FAMGJ8j2+WgoStoJ08Dlom8azlT+Nvq+3//qvvy7j/vTTT1vR1/vtr//118VHtgLs9l9r/9e//uX25cvb7e/++3+//eUvf7n9x5//fPuPP//H7c9//s/bX/7yX0vhWLOJv/3bv7393d/9/e3v/+7vl3X829tPt5++/D+3n///r7f//M+/3P7mb/5m+dwOefz888/LGO2n/d76sFsglO4ovUC5s+xVzGJ8sCIlPmThxdMn3WkHvEmumQe2uMxo2ouCLPKxeOGVC7aPAjdPfxdarMiNz5RZzmj7fC2mOgoKmptYClre2oHw161YqQVyt9v7VjS2IdHhOWAtcIoH4BCO0WP4fvy72ZH5JtcIrSDmKFZsdLZD7stNKO3g+rYOW4txzkXurdvmndbLdI7DP5cjQFacteOrFeVsfm1LvC1DtaJfi6/tsOvGy2X9KuayPGGxecPXhRErz9/ffz78xtYvrmPWSP/j9rrOZJMbeu+tIyo72n3HRo/xBv3m8vsy2IFDjTqj9SgoWG/2UvhqWNL6odc7Xaxj1aGtlelJK3paXFKbnxWHrYOttJ4PbSF/MTaz+GbVrFalZb4TublNIilSHfVZLHrm+eE2j1kw1lTjV6YxWyugH6j4Sd8/j92CW6HvMmZaTHxev9kcr76bkHpb0500g9YUtuw7lN45p+vkV1z+JU7C0z2OZ6N4e43dNjvwBXllt7ipWensgqvbyw/aWNcCes4/4IHM9fdr/HY+tMk+3ezC1u4c/598EOTXFvq2AjHP1pQtrT76KKba9x/MRwCu2stV2jPNp3NcYPE2xtNLN/v/6xASjNv71JAN3jFehDMsv/a3egFZZA/Wv72cDvlx6MvZ4Dy9QVqzuLO1jdYfLJfMVpUcVdyq/At+lslXfY8vklEy4c9s7l5BC9thj46q2B75HPERcUrFOuj/PKzANlUdMJ01eXn8QuypyFbpcg8vlW0wDWyf9n2lkM/T2R4aq7FOZk/RmCaPir1m9sM+CXlsMvViPo/GER54c/Lox889HWht8DvmV0VnvbkozPXkcb5p+HCSF2wChjb/e7xYDPYQoM3uBU5OF9cZuhgm0/OKznhzrcq+insK4zy9wz4zDEP6lV7YuBVf7fHL00ucE++Ve3qFz/Tg0YiNsl14vkX5hcyfsz/CPcZoXPZF+x5AkRlrihhuoLf9MNxDwJzJ3m+WAcsJ8HTI4g6L5786MX00Atub56txLIwjFe62z+z8hdmGij1ZXrOYKteF2WJyYHJgcmByYHJg8cmTDZMDkwOTA5MDkwOTAzUOYDFVltS276NEA47KC9729yX5EGyWWNKxPYfJHSsIksVUbePReWkLJzAVh5g+nIPR356zJLgdEuJkTJQssnnhASN8o816MOptmXNr28ay+ducbVMLecPJCH7TvPVlY9lhKpujtcdiKiUvS4Dgv5xEVokR44l9x8VUNkcuLMJETCVR7/Ee58K6Zc/8X/betT2S4zgTTaAb3bjNhTMkRUq0rBWPbXn97PkntiT71509a3ttr/dvrHd9+bb+diR5bUmWJUqyRHI4VwCNbuA8EZFR9VYgIjOrAI5pTo0EotGVlZe4Z1S+FdhGx8J52UQkyqLySedvZcfKiMqQ8hDnoG1vJLYhyTYWHITjWxq16IZN9GIf3jwxIVazRi2J8pJOeTKj8o5yZ+0IyrC1XXY86o8OIRIdVD+VJio39rCg2grUYZsEtnKJsunJkCerug6swGYBmp59oPumyJEc6Lr5r0WOPLmJZFPPn9Xkx5NnS2dt4/GIbTsljfn1/32Fg5LMW3315oiJXc9G2qRzlBy2curZQTtWLVlu1xnxxeNN1LddjzdvHMf68BY+o73UNeu4aAesXpXsh5WVjg+JQD5y0Mcm6a1sWFvQshZrm3CcEo3Rh3rjlPhAxQP0JCquwa7P8q4kT7gO1DPv4YeV3SgmjGQH5xHNCX0wyq8XM5bkYgwPo7ZeTGHX5vE9sj01G+Fdr8nIVP/rydkYmtlxUQ91/cQz8rvWL0Y0ZFomAa3iUegW+S3N3dqYTt/pIDz5DaigUpLRyHZ7OtTNZ0I1ObSNGEfYNdo4yb7IwcZ2nt+YKj86l8hWq63HGMUDU1l9V33yfD2uvxav2HXVZEhpqfPG/q3twUOyHk/wu9q4aOOi9ZXsE/IhshW31fUWu+D5oChumjaffAhhAC4RIO+wmoP/OGGwZ9ujqtlwEMIssNfzm2AqqgBBQISz8zOOL0jnqCIDVaQiMBVdX68PGUT1/Nmz9Oz58/T8xUsGVxE9lsuDdHp6mu7fu5fund5P+4tlOliu0uH6OG23V+ns1TmDrQi4RfpC9hPBVJvNJo+5GlTI8OTI0wGMwTwd1u/snh7zHDbmwrE9ntf0Aa9jHIgvO9F+0R7KWjK/CTxvDrqrvevmm92KdxCS+4WJMJhK+6NcTgbp7C0W6Xp/P9M+g7MymKV7IRD008+bZ9NVqu1olvctXeklrnrbVwy6CYyx2ki5OQUyywEf8qG7XJVKwVT0vVQv6QHBWnlrkWFIHdgGchU2JvF8CtLdiwPQ73hvgM6U4QqvdMxeMFX9RlUqmmolJ7k+BFNJnC8c7MFUutOV5UgOU//1Oj4E89/UiYFVTvRWeKEh2Q+pbLPj6no3ATQDH8XdOCCCrnsBhO0x0GA/XWc7h2uihRNkrEOZ5Xvzaw3cmGkYs8j6hQ5IQazWlwFWZgPf4k+Rzy0+A3nh2a8bkl550UfURynG8a7VbFh9bePBVJPjsIb4Mtq31dcxbFHav1je1+KzsWOX4nIrR6jDkQxlgyGgwhH/rK2L8hZKj34vJBWZeh/gVDTOzyfQ10WADLtm5LFWgPb0IbLPGON6vPPob/2tzeXetLXyDcZiA+uanzPhd5P1IncyLdYcIRATm7bYGG2j9KK/LbCnGvOYl17UeKsyY+c3hU8okx4fSjpt20d8rNmFGv9b/JqlOeoV0h/7ss9abcyJcaydA865tr6SfSvZ6xo/PJsazatkb+maB0Tw9LrWf4uq1fht+/DkXPuI9gmeXa3RC+1eyzqsvo29x5M39Uklmff2djW/780N5VvXjrqCz98jelpeTvEFmH/ybKX3ndKpNi+7RttXTcaRrpEdt/FFJAc1O2HnimuM9BfjEK+Nt74pPIrWdNcxpOVnyafoOvQ32jDPRyo9I5+n/PXoY5/jjqUh8imK9W0bGnPKMzxPbmq2icbGmK9Eo5rORbpp+YS5I483yg+eF+VcTDqwJtu0hqm2pUav0nUrl0gP1HF6YcGOnr2MHKzF5lq91HExt2PPa2DuH1/qbfmN65vBVCOZNzefKTBTYKbATIE3lgIzmOqNZf288JkCMwVmCswUGEuBqWAq2vhGCUScAyY8NPHpJZjsvO0DBZsgR1CR3tsdTuP3rt4MB1qTarguL3lor5c28lHSCOmigBxds4KpdF0InPKSO/rABXni0U+TUVgNCkEh2rf24yX7vMSo5R2uLUruen17SWVsR33hA6mxsk7tawcaMTmG88GkjqUz8kSTYzbxZh8kYGKQ2kbJbpuMw79twrOFHlGCtVU3tJ3lMeqA1e8o2YzzbZGraH0eHTDpHCWJS2NGc1YwlT0kqH1FYCq6jvJk+8cH3XZeXtLY0lj71zfPWzvhJWx1zC88mIqVqUW6h20iulmbpDr7eYCpPL3QWXpya+2E9S2e/ml/nsx7a8Xx0T/VbEDpwQDOy/MHdkz0bZFNKum7jSWsvUW/4T3Mxr49OelpQYcv5VFC9NDIu3+stJbsaTRXnZM3lme/9LvXCaayB56sj7dxgGf7rOygvHiyY30w6tC/JZjK0wEvLtD5RnLVYiM0RinJodfPFLkde49tb2Ma1GWVcQTlRTbrRtzBDzb7x4CRrLTM37O7Pf3ogCP5qP5AZU1GSzprx6K/CawFL29vmfJgfxbFHp7PaKk8bO39WBuOPst+9uI1+1DVkxmUC1xX5Huwvf3szQ/tiLXJ2F73axbgZQ+aerZw6rgtc4uEpkVWvVilSQhHNrLxil1XKYZuGwqOBXBMKchiGVftBdYGGvaKtNoHMJWVR6QXVZLaXVElKOlLYnUZa7vdMIiCvluvD9LBwTJdX+/S5fYybTaX6ezsVXr16iVXmtpcXqbd7iqtVqu0Xh+lw8N1OjhYpeU+3ZPSYrFMJ8f3097ekitYEJCKZJBsp+YYVCYvLy8ZTEVtrE+0uhzptj30jLzTe+w+qRaLeTyMxvdiHL3f2++gf9D9UjfeHuUW5GCLJ4MDX5zFBPdPnY3J1Zm0Mgb11e3FcjUlPgq/POCTN+wxskgKAHgvLbpK6P1LHVhSr674R9adK5IwQIh8Q5ZhqBREOJ2u4ikAiwdVhtjwZQDRdRZQPhREc7tOO61KZSpT6X4M7ey+Yj/gzetKty43Z4As1vZYf2R5j/25Nlsr2nVgHwtyUACQ6jj47GwLukpLzNTeFpTAVF2VKSPAirvyCt71MiU83F23gqkU6nVTWzIEDKpgDWoC5eJYGUxlgU5OhR3ri7MF62ymnUGvk0S3/X4euWGrbSnpdmTnW+NZ7Dsax7M5aD/sHGo+FPckbX4qG4ZaRbkb8jb22BvIeOVWL+abEvfh3qR0vx1vikyM5ZNnU7w5DubSxREjOGuqXNv8L/ogjHloD8D7d3gJnUcXG2vioXMrx54+5IKfAz23MQ7SSvvw8p/YztMTz8Z7lLQxqM0tdD74DQNToY32eOL5WO9QN1scp+Iv8sJej3irfXkyM5ZPg9jLqU5XsstujAAvy9K5tNjvkna3+DVLc6R3NL4+78I4EucxsA0myEC9rq0v9uN9DOr14dmemr2M5uXxwq4V27T4nrvwGa1WPdIdb89Ti1VKMcqUPVSkBy0yHel8Seat7675gGgeKN/UxnuuVZNtKwMtcuPpg/po9M01eYz4bPlbmmOrPum8PH96V2AqWq/d90+xATWeTeFRSZa9Od7GNpT8micTqEOe/Sv5cNvekz/lS822tui76mopJtXxXjeYytLdszOleMCzq54sqq8eBaai/M2gyNTNDZWnm1G+vWZbWv2S186jEdISbd12J/nJ1n9T7AHGeOjfbN7fAq1a5vTd7/zBhNMDLT3PbWYKzBSYKTBTYKbAl4sCs8P8cvFzXs1MgZkCMwVmCnyOFPiTP//L6i7ZSwDgRp8+Rwk/3KCXEov2mj3ob5NENsmhCSDelDeAqXT+NrkSJRm8hJYmlLxkTI1m1B8mLPDhJwKG9CGKbYvz177od2n+2hfSVhM5dK9N0peS5SWRxMSIl/jzEn5RYtPeT+20+s5YtfCSzcgHlWNtZ2XXS3hjn/QZ+1M6lO7z5LCUqC3JVQs9Wu735qv65f22MmcTw5F9iHSwZR22TY03A/uQH8j2B9OGvXmyqLpVs0teUlx1O5InK5dW/nDuOFNLd+qfwFSRnKONxTafF5jK46/1G956Bt91UJZxUuH5HdRv/Yw6ym/8dQ4TYF/jZiGtS/phZc3zkZE9aLErkV9GPfY+ezrg9TXWnth+I4BSi39BuqLP8eS8pb8bti0fksJxIt3y7OIYWbHxQG2+er30YD2yY58nmArpoPGGtQNWn7z4qeQbSu11fAtk0Hta5S3SyzE8Ldm6Wj+eH7E0iejgxVfeeFHMVZsbXp/Sh2fj7JglHcYxbV8DWzkRTBXR3vMDHBdc0YH5IZgK7f5YeqJP0s8EjuDqVyP+qf5FcQf6Q6TbGDCV9R0jptdV3fV0Xfv1/Lj1p9GYaquj/qO5l+Sz5E+VnhpXIh/pmrXV9nrJXtTGjeStpJ8t/hxpN0XXx8iDXYPHZ+vnS7wqz1cr1hAIpa882c93UF+o+7qzDbk6UF+1ZljRFMEjBIza7i7T4XrF0SxVhRKQi4x9dS2Vo+g6Vaei0trPnz9Ln3zySdrttiw3l9sdx6Z7+/vp+Og4HR4epf39hVzbSJv9/WU6PXmQ1uvjtF4d8pxpvvo2V6SVtN/nvXTJn0Yy4tlCtCdWbpBvkd3x7hEbtsu7AKj6pACggTPSqkJlqct1dUyj/kUtYjduVhrp5InxOMMKVnqNXuIzBCvRnoJXLFuL/OcVgbZy5ahhRTRZg1ZUGta5yhVJqDJUbyyk2tJVroDFgCDpoS/RLtWK2N51RMaiQhmclStT0S+pm5bSFXec24rQ9lW8uEpTX3mL1u6+xEgMLYxNJaGcg0YiGD38mdroffl3J8O6FgVn5XUJa2QfZ/lIutNXqxRKSKUqlQgAWuXpMSXzGAqm6pjYVQjL9BNUWr4MICYlKEqcsDL/RypmMa17YnfM6i2R9N//nXmT++VZAGiOwUwscLRGmaPgpyRD2mFHYV5UIcv+IzrK/kRHzvQKK1NRD1j5qp+xtSeefZEp3u5xbku/aJNafWFLu8hX20Oodd84vjJVvc+gxbXocumftfk2vho7du3+yNe3jhPJQPQ9+p+BqjqEGcjnHYCprCwibTBOFDvfG/GeJ/JdD95UWybfW33ywZ1DymK8UKIZ9j3Yf4EOe3Fa1LakuzjWDKbqfa/aaC8us7TXtp6dt99N5a3IovjgSK+o7xZ/YO2A9ufda7/z/EjNt0T2u2R3WtfRQnPsS58Fes87Va+VPt7aW/yVty6kUUl3PVrW6Fei/5j5trSVuCWuHtzqS2rtrL1Gm3tbMJXVn6lgqtoaatfH8s36nZoPiOQQ9f/fG5iqZPtq9K7FKZa+2t7aXKSf2uVobLy35IejdWG/3jw8292ixzVaRT7Bi33GfNdCp0gv0CboGlt4YfsrxYY4P/sct0V+avxSHx3JVvTymRZ+1fyw5yuRjsjHKE4pxQMle2TBVDgXjx9sk7UKNKc36kAq7ZOe2ZdibRtHtdC2pU3kp+36dvQSoNrmsDJga0xAY5fAVPacVC12oevf+fbv3y6Z0ELMuc1MgZkCMwVmCswU+BJQYHaYXwImzkuYKTBTYKbATIHXQ4H/8l//on805zz8skkE+ttLuEVJCy8pbxNAmBShfjBhimAfHFsTDN64FkzVkrSxCQQdyya/9HsdF0FOljYlDnpJNZso0v7wcJ6XWNG+7Dq1LT5MoL7wIWRUKrv1YYpNmCovS8mhGj9KiRuPHzVNsYm2UpLX8rd1rl6yVO/1+mhNkEX6MzW55fHL03H8rpYI07a2nX2TGyZkkTZWfms0t/yOEpclXYno743tJWoju6Bz8xKuVjdsMhfnVEp0WjuIY+rhyFISWdujHRhLczqJNThuesvDT5G89ccAa1p+87qVMdRtT1/lHNvwUGyrvbH0o789P2l9hHdf5GPRT3rU8OQnmr9nm8bKQKsNimwYraEV3GLXa3XH6paVcdQRj3aWHv2c4bAlHKAtrX0KOLFVzjzbN9amyxlI0d7ITnn0arEp47V0eNDL2uXWOMT6sBYwFY4V6aHVubE6UtNTz/dGsm15EtmXFv9Y0skxPLwNPaJ7MU5QW+jZK52nbd/RKVfmsPa0pP/4IA91w44/pH3iSjB7VJqj8Z/1D1YO6DoCMm4DpkIZxnV4dKa2tYe7Ef3GygLuRdAWlXiNa7H2qDWmtjrdyLKmZtamIE2i+LipY+eFJZbeU+P0yEZ5Mtk616ntWmyaJx8Yz0VjD+mFYCoEBwyK2eWuCISh4Ivh4VCrQ2ozRHcFvHGx2XClqXv3Thmi8vLlCz54QeCExUIOD1xuN+lwvU7r1UEiQMOvfvWv6cc//jFXjjo8PGRbQHpJP6en99Ph+pBBUmevztLzZy8SvT2WXot77/Rhun/vYXrrrceJqk/RD7XT+wm0RXPGeUaxTCnG8WIOtWlRnKA2Te0xtfMOBqLd4+pdO5ozVWRize3Y6/kw3YZQBS+7vyF6E096Pyqf9JyIzo8BNrnikytLBkyF4+yT3Ta2u5NXALTsrq8S1SFigEsXV+bJOCAVkRcBvw1ixXy6vgc1EZ3E8RF0htZBVdEA2iNrzgvjNvxFB+HK2yDZeXG1rA6cRSK2n0E1mQ8MwpBD0/t7y7QP9O3XNQSeef4aeavVtER/BMSjn1XGSI4z+RS+1rHKHXcvpQUfWmJYm8gRL5ziewmHe2DVnpyLuk7My4GcDeywQOe82KA7e8R8yGArx4aI/Km8DYFMRX+qAA4AWPdyoZXvet6gnDPQKZiL6qaVe2q+v1CeZ73pS6oB8Cu3UV0V9NaAN9h3ZGPGxhLevGv+EPXIa1uyf5Y+tfvR9rX7xulgqjH0683NTR+Hc/XlvD3mtXyv0RfHG7OeFvkq8WB0XDURTOXRVr+LfOg1G6ps+io5NxtLWf55MQ3e41UmaJfd4b6+NJbVDXz7vKUR8ubzAlNNlbUxtLmrthhDRfz11uO92IEttfELNRny7kEZ9uJEva6+vKavaKdxLTaOGONLSjyu+Q2Pd/aemj9AutVskdJJ4xqkH/K8Zk9bfBb2bT9bWYjWUKPfIH7Ng3h9e/6C2nl+yNpN7e915WJLejgGTNVie8by+ba2ZhD/jqwM591b47Vn87Wff0swlWd7IltnaV6KZaxeq155+ySrkyV7qP1YfcPxSrFOqz31ZNaLXyL6tdjKVhlunbNnu1p0z4vPovuQzpEfjGyZbR89S0e6fB5gqsiuomzdlT2q0d+T25JtGiMLJZ/l+V1f7/v9WqtM0/zty4G9WOKuaVzqD+0FbTWmPqP1dMXT48gGRXZL516TFx1rrkzVaj3ndjMFZgrMFJgp8KZTYAZTvekSMK9/psBMgZkCMwWaKXBXYKpowFKyQzfL2EY37pqA1oN9NhEXJRq7IyHwjLdl061z8fodJBfyKQkFOE0FUxG9vDem2USzHjjURFkp6dOS1LQJqdLDBpvoswkk25eXMI4SxS2Jlmj8ZuGGhtpXiX4tc7JjR0lSTNZGfGlJkEX603KvR6fSfHHOeO/UsRDYo3Jgx0cbMJXf2reXlKslQi2NPF5Z2xMlwLUv7zrNwyYHPZmMEvDKG3uPpecYMBXSrcVGDmj1msBUNKYcdxv/z/Mvlr4DntwCTGV1h/q1ttyzL5bukUxY2aK/vaS7HcOjQSSnYyncahdKMcDURL2lb2RvsX+rf5Huo/7Km9r7N+x68YGlw+t6gM+6wSVx+n81+8Vyw7e8HjBVye96Mm3X5MlOpFfY31gwlef7PH802k46SuXFRJ78Rr66ZiPskLWY5zZr+jzuxVhB/Wbp7cKeThIN+IXEev638mZFpKn2Z8rAm/wAACAASURBVG2njQOUzlQxisBO+4s2C2pj+ShGxvGHb6RvG4f61X3KGP8UVaYqjVqzrd699sUOOkfbl9IH91xW7iKd0j6tDtxGbkt0wHmU4sQp9KqtoabnXvwRrcWzPZ8XzXAONdtek+PSHIfXNKZUMImCLLSS0OBVAQNABdqHKJ6kqlGq5wSmospUJycnHEu8evWCcE9psSBgCntk1tPDw3VaLvbTs2dP00c//1n6yU/+OT148CC99dZbDKJivUx76fj4JK0OVgyUevH8RfrsyVMBU6X9dHR8Pz1+/E762lc/SOfn51wFi4AndO96veZ7aCwELEVxXCm+s3sHaxs9WaU29lAQr96pXiD6Ifb7akeVqTDOoQsCiJFxe2iQVubZbgVMNQTmIHic7pU+sDIUg22oShC/jVd4I//yfHS+XCGE+t9jkA6BbkiSuDITF0bS++WzlHDaS1d5rYvVQdojh5HfYowVnrSEVYb86PBdpSWmDcyHKZDFlmahwCOtYrSf35hMCKFh5RJbCaoHU/SvEMg0y53dtM1aCYqqWInDZbblKladbveIta5yl8bwzP9ckeqGL8dKVR0nxLl3GkqgK76W+dl9FpQUQ8K4qBaBiPp2XcWwTB9tx9zO56L6FXVs6CWC1qtyqivPRbe4ynEGFFG9rkFlrhsvpLLgveELPWJ/k/clnFtQ2dbqWyKzoqcoizQvHxxa8g+suwutdKV0zogzBUx1VbMUUNUDP6K+IxszxdfYvmr+EGXZa1uaW2lfc3dreo1gqg5c6L9VHf2uFyu3RaR9qyhm1xbIfxtHjRmr5MOifrzY0rYdtPl3AqZSHnqxJ/LD23PV+OXR0uOhF99hXED9tICpvDgbZafFFrTyf4y8ve623r7H6otnSzUvhm1LeyqMedEW4GeP5l5sN5ZPKK82zmRvnmOLMXa35F9qfsPjcYu8eTFxSV6QN3Svl+ur+bBS/yXbOEZ37Rg1+pXsD/IT+8X1R/7A2jC0d2P00tqjlntL8yuBqex6W+KeKT6tZQ2tNjzidwvf7Xpra1FZUbr8ewZTeXKv9PBsQ8mueTrgtbf0s+OVYp1We+rJrLcez3aX9H2KzLbO2fow7+9W2xnpLPrmyPZHthB5qdUJLX8jn0x91vSq5sOs79H21p9PHatmayLaWwC956e8uWJ/LfJq45oojhnEX7navPVbNf9YA8ENxpiiFHCPrn2MrabKVLf5V5PFyAZZG2f1KZJRtCl0zx/94Xfms+G3YeB870yBmQIzBWYKvDEUmB3mG8PqeaEzBWYKzBSYKXBbCrSAqVqTD7W52H68pLUHprIHKUtJRk6CmIP+tXlp4kQTQzZ54T2w0DnoW2W8RH5pXOzTSyZocl5/1w5otySVvKQG9msTYzaZYemDdLLrwaRNlEhsTbJY+tfu8+heOozbIh8tY0b0i/pv7bNlfrdt4+l4iYctyTilOT4A8ZKxnh0Ys55aorN03Y5TokPrnLwkoN7r6SnOr2rbCm+U9hLzpTlHdGlZZ37XdkvTW7W5bWUqm3D16Kt04wNwTmUqy7ua7Ks/od8eb5Egnk8s3eclw7356He6Nk+ucZ54vcUujWFqyTd5D5pb+478Co43Bkzl0UPBVDqnVtpE9I7WNlZ3tZ+IfkV7PhFM1cqXkny36A6uqdVe2jGngKmQ/5FueHZ8LF0iG4+2CmOtaF4121KS2ZJOjlnPWDkvyQbOV+NeXXvpgWNETwQ3lfTW2j5qq99ZObJzFFstlanGgKmoX42fMY628tXPjQ4mj0tx2vjcypGVD6WRBVO12r6xsmB5jLzGMRV0pXaB5hfpdxRfttptlM8x8VGt/7uIK2t62WJbbWxR67NFX8f0UWtbo2N0P+psZKM9HgiUSpAoEvqRc8wontzRQAcNsF9wIARW6EE3WklHD8FsLi+5utLh0SEPcn5+xlVeCExF41FIT59XqwNGOn/00c/SL375Ufr1r36V3nn3nfTO22+n5QFdS+lqu03r9WFaLg/S5nKTXjx7kZ588iRtuOLUXjo8upfeffe99I3/8M10fnbGVbEIjLRYLBmsReAq0iMCZ8k6e6B4jTd4nQCkCiZi8A5VD8pwFoqjma4DAGuuMJRBMAhUwlcl9BYug5326BBp5tGAN1hrydZdIjCU3KcvUteKVPI3gUlu3iPro4NIu2ybWVvk2w6AkoE/XJFpx5WYiDciI9ddRaOrq76PTj4IU5XrInGVJELSQbEfliECv2i1IQanZIQKHZC62jEvMabv9gNZhm9eozld9SAiACd1MsvMUCCVrPm6I5zMYaA7mdG9/6JpE2iJ1iNAHRvPoigM5yhUV3mwPlF8hPBfrhGOioA9hFxWaVEUj66jB8oRkImLuWTQWs9RI+0ENBP25wnJRyo2uad7wk5jZLy9DKaSz52xkHkymIpPVwnAjhuJjrCVybyWtWewnVCiWQ3V9rDc0QhQDU/GGYKplH5M//0eOGcHjPwIAUTFPiIIEezlnlQxG9asHvZu+47s/dhYQug4pF3NH2K87bWN5oax6Jj7mhnbNZwOpho/1n4neq2xskfzseO2xb7S61iZmBpL2HFqciRKfbsDh8104z3A7fYB1j7r+tD20nyiN+bXZB71StfV+SnQUe2HrmF+vgSmQjrh/fi97p29thGdI9kaK3PNfHQaTpHXMbpq6YH0i2TCvuyolbdqG3B+lpY1PmF7Oy72i/Jr5aD0d8Srqr438K6mI9aelfaHVi/13psxVnvsUPP5Hu09mrt7KufFNba/ko2NaOcdpMd+9D5tR39bGrXo55R70I9ZWa2BqVrmdNs2U2wLjWmfm3r0jvQvknFPjkp2GflxF2CqqbT0fJj2VdP34Z5nGHt7MVDNd0V+yc7DOzfgyaq3jkhmPNvQYk882VE/MZUn3riRz6n58tr1iCclXtR0w8tjWntv46OIZmPmf1f0vut+WvygN2Z0X8mXW322bcfqO2+gZJvf/avZBfTlEV9b+rgNH7y4DO3B5wmmQl9p7eAYG2d9CvY1g6luIx3zvTMFZgrMFJgp8CZRYFyG8U2izLzWmQIzBWYKzBSYKWAoMBVMdReE9JJEJTCVTSqEyb5bgKlsstZ7iKMbdbqGDxxxAx8lZjBh4iVY6ToeHtR+PFpFSSWdM74Bv5SowHlQn/ow066d/sZEn03KYntMRI1JUtk12blRX1MO4NfAaKUEXSkh6iXDkGclPYmSvvae0oOQu0qgjk1ilpKUSpMpYKrSWltsjk3Yl+S+tgYdbwyNowcNnkx4ydrbrn/KnFvoekMvu3eQT7m7/Z7BAbf227iltV9qez17xLaN3kafDzJ699b4FfEebb5n3/C71jFs8jiyGS2yW9L9FpLXxijRZYot1zlFfgXHw8MgLYDam/6eqiLEb4qvrb2FfjWZ8Ppo8UlRv1MrU93FWlps7pcRTOX5JS8WRLtl4ytr22s2INITHMN+Hsvj28q/vR/lGt+eLYf/+3/e2ofxFJ/rDu+xtPRoZWNPO3431yuK2ceBqbz42IsHe/pMA1NF6yz5C12357fuKj4p2XCsXkMyQPsR/aH7SBY0ni8dbEb+TZl3a3xe8u8l+t9WdyIe4vfeGFNocVs70WpXxsyt5kvs2mNa9BV7FCgg8zUgkm4R/aHFQUWhfJ3GUSAVfb66vkp0IIHADgSi2G23XOWFAFVXu01a7O8x0ImwVRcX5+l73/v/0tOnT/hQxnvvfSU9fvSYY9nLzSadvXqVDpYHnHegilPPnwuY6mJzmbZX12m9PknvvffV9OFv/VZXlYrBU4slV6YiAJaCqQj4wD4mA3FaeUTtaE10b69jAhlh2EtXCUerfCmWROnZV3nqwEKdQdAKYQiOUDAVAqC02k43KgN68gzS3t6iAziJH6VrWmUUQWQZdkJAkAwCIgA9yxaXM5LDMQSaEkCVAEmEdnKAvpcrAi5lUBmA63qkXj5El67SZnOZdlc76riresU9CwGz+O3xuAQe4kpMGYCj4DWqhtXbUbZCeT4Z3LaX0m57mTYX5zmGvXnYFg/+iB2T9SyWCx4bwUUqK/T7anclMkCgNcaA7aeD1WFaHKykAlTWH6G9VvoaAvdoHLLlBwQUdF48Ifcaecr9Mk2gIpesjOppEcOkOpPwU6pC0T+iN+nfgAodAYZgJwEoCThuL4O5WA74W6H0fq441UPRVP4J9ZjFh8FUOgcAUynYkNfY64n03vYPacNzYzCVyjMc2CR+MR1lLLFPQ/AcjohAR/2e6Ch+WVevFd0UTKUiW34Ma212ZO+n+MaWvr29KH3nzSOa2xcZTDXGfyLPuXoagHRK/di9TJu09q0w9rV638vbUI7HjsHWAN6oPkaeoj3JgF5oOL+kYKqWF1j0/qe3W9YGURvLc+S7xkvalwXwRHRXGfXivBZbEPIzXxgjM1Pk094zWXeDF2yV+rN7G7vX1etfBDCVZ7O7vbcD3LF0bd8HyJ21fYXH6xZ5i/aTNX3heMupQK8883RwrDza+ZdobnW3RY5tfyUbG/liT2YjXmisg7ZnDE3G6r7HW+3jiwCmGrN264Nr9reki61yFM3P2qXbgqnG8rVF1yObgf4JddyLfyJ5bY3DvDlY2qGdiHwnjleLzWu0tGNEceNUv9fKG88G1OZe05fIluN9yNPIp3yRwVS1Ndau12joXff4gvoyRh+8fd0Ye+TFrGVf++UDU1G+5DbPaEv0srzA5z01/UQ50BfTWfumbWYw1RRNnO+ZKTBTYKbATIE3kQIzmOpN5Pq85pkCMwVmCswUmESBFjCVl1ytJT3sZKJkkvdAQMFE1Ef0lvRSIo0OPOBBk5akm85DE2BRogiv0z0WTBUlViPm6Lh40Nu+iV2TgbUEA7bDRGr0QAznhA9OMalhE5GYOMfPyEf8jAlFT46iZMtdJ+pKiWXLGyuTytOWh2GlB8ElBfX0oJSIKtFyjCEo6TGOb/U30mecl1d9wXsghrzx5KV1PRHfvAeRtQcFOGakd9FaSvP1ZKhV1ms0V9p5dPDsEtq8Vhp3/G0EU9UelFRtGp81vN3Wzq4TZUzH58Q7vVE/P7TG72u+jPrzkvRoO1vlzUvgl3zRWH9zW7sR8avEx4g2nl0dI4eWpp7co+7jIf2SP0a+XXGVAqoe0R/uKq1nzPyxbU23PV/gyXGL3ZIKNzfX0+qrx9g3Kxc1e2Dl2aM19hHRraUy1VReRfa15t9L/hRlDm2Arm8KHUrxw13JcNV+G6K0+DobY9IYug/Aa+X1dcUguFkUV1g7jz7U4wnKZ7eWrE/XadckUi00u+F/uBJKU/fFRt7Ynh31/ISndy38rOlFaXyy3wQaoR8CVFFbOoCv1al038L+2xDIxpU16nm2BH17FF9amfR8ON6LPGiNC2pzj+IAz/6W6F3jVcs8btOmxT94OujJtRfD9bzprAfoFSrY8DC3x1NrV9BWU/tuT02AqpRYhulwAgM9uJLTddrtLtOSwFRHq3S5uUjPnz9LP/jB97gK0bvvvpMePXorHR8fp+3lNp2fvUovX7xMCwJN7O+n7eUlg6k+/eRJOr/YpO3uSipTfeX99M0PP+zBQdfXrC8EWrm8vGQ9wbxKbc/q0dYefLAyXZMx1E21s9buy98KWNLqRMA3ZkAGRjE4pQdTURUdtglaeYsrJ2kFoAwK4Uo6AiIgkBSNx+tiMJWMo6AcBlMxWCV/z/ZY4n6xRQR2vVHTDOLGXGVKvJHYqhyGWX/PL3XIy6Q8Fo9LlQwJwLSjKlMZjAaHqAexYJ44T+lqx4AqQgXx1DPISGkufFB4mIDHmNIE/svgMo8/GFcLFmg/cWnG/aWAmXJFrS6XRXOndYGNVv6U8EMK9EPAH+sWV3VTMKAegKZWyiCtJiZAJhIN4a38E9BV/qPbX/ZgpA6UR9XNeM65+lPXvwDqpC/EnGU/xBgjBWjllgPwGwANM5iqZZdr9QrjlV6nMqNB1hD0OQUMpPZMqSe2T1ffj9cvUVczDFq8+Xv+oiVGsve19G3j3siuq22P5laLozw/Nn5N4ytTtfpPuy4Gn3bV6crVCks08+h1cywEgcZBbUucVBqvRouIH17MVFrDXVSmqvnLLrYwoDdPTqOYz8ZDHn2tPcF1W757+wH1FfgbP3v3oJ/R9bTExRhv2Xm22AJvbZZ27KPuYuPVohgBkKd2q9LP7kPs3x4fUCYiuUEZszIU8dbjYwttbXyg/bfOrWRjre3HdUWyrLSv2e6x8hbph7dOr1Jb7+vlBQUY/031PR7tW3S35oejteJ9LfSz+u7JoifzNf25i+uR3FLftwVT1XxD6/xrMhz1U4p1IpvTaidqthXlXGmJsu4dpC/5am9eNfq1ylRpLdG4uhZPfmq0Kdleuoa5MV0j9VkCLdTsoPbr+c6SPlsb0DJOjS9Trpd8wJj+IltpaRDJzhi/S21bXgQ4Zv61tqhjHs3Qv9v4rdY3+l0rR16MgG1agD1W1yyvWuyZJ981W9e9aASqYNd0wtMnj34t/rFG9yguKPmFqWAqlAmUJY+uOr7mimxOH/2+trXy6a1Nv/vD7367JbVSI998fabATIGZAjMFZgp86SkwO8wvPYvnBc4UmCkwU2CmwF1R4I//7L+ZF7XW3aiXXIkSFDaR4SWGvQcImvCzB6C9jbXSQjfYy/0FHziKkjZRUgETRJa+uIn33pjfmnDFudJnTTrgAQd6eIIHT2xyCOkV0ROTGSUwFd2vyTq9p5SwKiV1vAShl0ipJfVtgtnK0NTEok3MR/xuTQ56elA7mBbpbYkmLUn6MfagNFZ0zfKxpEMo10jjUjIP9WvMWmxyDmUQ5WgsDT060Hel5LiVSx3fs2+RfdHva/bU2gS9T3U3euMZjtsCLgnlFQCrpURmCy8jWrPssDC19BK38RK7avdUVnmsSmUqXGdJ/j27EMmfXbunB7VksrWPLdSaYm+m2A2kr/0c+eeW+Xu225N5D0xlfbC1Ifg3gan6N/7LwYWSfyjZmZZ1eXKJ91n74/n/mm2ZAqYqxRwlPtbku0avmi5FetgKpir5u5KvrsUwLbyutYn0umQj0H+MoW1tLiVajLm3NifbF8ankR74/iN7j+w7auN6NG3nMR1D3U+7q8vB9KP7bWxvbYpnX6gIyus401fyxWg3vTionV49mRBwj7Krn2kvRCAUAoFYMJUFVKFP0LnYt+tHtqoWwyCPrKxE+yurvy5ftTLJoMJNT58aP1pjEo93Jb/n+eoxej61bc2fodzVYnovRu55l2fImIacArmJpXIrvbBNYgJJH7Y6lZWVvcUiXe/tp/Pzc44llstFBvns0vV2lxaLlFbrg/Ti+dP05Mkn6Uc/+mE6PTlOv/Xbv51Ojg4ZqHN+dsZAqlcvX+Yxr9PFBYGvXqQnn36Wzi8u0nZ3nY6O76d33v1K+vpvfoNBWKvVAc+P+iCAkT1IRd/vMtClGjfAew10zSgnHZQpV1Di/hT4Awf19R4FCt2w+VdU9UgqGg3BVATGsSANAUxJ9acO6dSBpKRaUQ+6ElCR5Iak8FIG0DDYZteBzdAW3dD9jIMiOSD7slpRNaYMvnOqonf3A/0I2CaguH71tP+gCmZXVIkvVwxjWNK+VDHbXu74B/dDNAc98ML6kCsvCU7rml8qRLgjwfVQrkfWKwWb9vm6zo8rKO0LMImAeuh7u/VluVdfxC8tytWfNjuaf66ilfulio18SIZyWrmSleCYaA5Ube2SZVcBXahYnY4p7igPSvSQlxjlQ8QseFmL9Xe+mdZ4raCzrsNcXapDlykPBAQm4CiVqeu+MhV/L8Qc2mWdoFJdqmlJHSuVSbOJ5bVk5Fo2JRlbJ6IsWt4Jh+f7XVuZaYs6paAnbx85bHcT2IL3ePmNus14fWAq9HEl/+PtKW7YIIfgSAuv/1IMUdozxnN9fWCq/T3RJ/FnZTBVibYt12xMgz7d89k6p5a+rTxH+0O07zUZrvVxV2Aqq59ECxtnDyuIqc1DW5GrKYqHA/shengT7DigWOb/TUpbnbHz8vaqnp558arVjbHyZ+UJ6VazCd4cp+xjxspmZD9q+1TvPrTLSLvWPVptvTX5t/shpLknF6h7tu/IR3k2o7S+2r6pZO9r622x/REfW+el7Sh2smAquuYBJTTXWdsXefbO6twY3W3xnVNkrMaHWp9TdXKKDpbsXwSmivyg9WEev8aufcqaamPcpQ+IeIV7L2qj+1cdeyqYaqxsTKFf6xg1f1fTA28cpJt+pn6Qfl5M6vnnKD5qlQ8vpmsZR+KVcQ//kJattraVT5FeRnP0fDGuqbY29IXoM0vztbJSGyPqK/IH2J/Kk5djrdE0kmkvlsP4ws6rZHejtXvfR3GIlUEd349rKB6Xl/9464tsyBT6tYDKPL9M96Hel2RX76f80th/OEbNduocNL+PsQ2uU+MepS/mMnF+dk3f+fbvjzMiYxc7t58pMFNgpsBMgZkCXxIKzA7zS8LIeRkzBWYKzBSYKfD5U+BP/vwvqztlL0FjE2RRgsJLOpT602u6iaZ+owSG9xCJ2h4sCExFD4fbkxqYcPSSm5jQQaAXvSVdx7HJZcs9m4jChLCtDGUPPVk6Kl3sGnUdCJTQN75oYsjOg76n9japU0owlSTTJlJKCT66ZmUH6YgJYJ2n0nyMdug4NoHsgZ+UDrXEZIvMj5mjto3oofyb0mcp2dRyzcp2lAyN5lhKqE1N+Hr65cmep88RraP524SupRkm+lQnvTfAtdLBk4FIHq1tUhqU9BDbTEnM8vFxeDO65UUtgVqTuW5NzJDxEq/j4zpLiXC2p3cMpirpcSR/yEttg37C2n0r2zim9dGtVCz5v5JPi/r35mTX1jo3T84i2275PeUwYA1MhXLuxTqt6/LujfwL+vyaj3Lt2YTKVF7MgGur6buVxZo/8WS3pBvWnrSAqWwsYGUyWlN0XyuvW/w88tjysEaHGq/uKo6Y0k8ppoziAEtvKzuRzZMHm/lYcuWBYCkGqevYTTBVaS36sgTrp0vAHymOMcERjhRKb96lWOQ2Nk/Xj3ba8ppiEwumooP09IMVqtQv6n5BZRP78/Sm5Ifs2pBfqJ8eOM7zPd796GtbaG91LvI/JRtTit1rcdlIcRrdvKZret0eHLS08/iOtMvFZnh+wwor/ZQlvO0r91AcyrzmKjW5OlC2MMzHKy1nlMEiuTJN2t9PV3t76eJiw63Xq4O0223T7mqXVstF2t8jQMwu/fpXv0yffPJxurg444pU3/jN30xUXWh7uUmb83MGT202m3RxfpFevXiZPnv6ND179iw9f/48UUHVvcUyHZ3cT289eju99/776e23306np6dwSJ7L5eQ1X+U9/0IqZvEhixvRnfkO1sz2SOjQxed8CD+D06C0E/GCKjvRPwLUoGxGMU4vBzSQAtq1BhCNmcfuOsu8ktUlZkU3B8PHPGder76tYU9AbgerVa5QJWAu0U8EGEj1Wq5iy4fT5De15TzLdse81Wp6WlGPKkrRj7Y7P3vJFaN4/ZnwCjraZuARHWKhPRb7BXo5kOJ7gOYqdyRL1uYQeIrkZ9FVn1IwlYKrFFjFkDIBCu1T1bL9dLg+ZPvKeSGuyjV8kYDql+aN+FAj8ZheZLSgyoFLpidW9CJgEwHIFkux39SGeZX1RrFNCP7p6U/0FbAYAc0IdCb/MnigE16orqVAR5URriwmkCXuCiFL/DbprBv5+z2VIeKDAVLd9Il5EK6AJjKYrgEpZ1WLRbmDT+UiZRl61WVkO5inY6MURDiw2LBX7oFafQsRIAXRSYW04cQ83yD7K8oPUk7VAryGCNShDckCC0OU4r+79D2l2N2zP9G6b7DNyVdqm1If0/YMX34wFcY/yBfWbFvJzTKj8neU1/L2CyXZq8ZLbDZ6v9Y6TYxHbRyI8jKMj6F6HgBIB2MqoNI6dFB276EPuv/OfZIIQlVu5YsXd+p3tj3y0rvP299F+uvR1ov9ptgZb96tvLyLdp4utPRr91HsfZDXCkI2fPRsm/0u0kFPhzya43dj+GRlYsoetHU/FdFrjD+aIm8tskz9toKpbPzX0j/qc8Qrb99sdR3HqtpLMzFPViO59+Zy13o7xvZ467bz+fcKprI+2FurlTn6G/NYNTtRo7XNmdwWTNViT++yDc2/JbYs0WGsPinfkHY6j7sEU7XIB8Z0kS8prd2z4SX+WB86xgeM4XvJr2k/OBe0l7W4trTmGj0sLWvtozUPY878ohjzEhF8vj32BbeRTHsxQhQnW7/txamtPjCKXVCHkCb6eXCdK5p/ccFUeg7I2lQvthrQdiSg0dqFFhtP9yCYCs8voe7Yc010zZMZ5PsMphpj2ea2MwVmCswUmCnwJlPg8z9p8CZTd177TIGZAjMFZgp8qSjwp3/x3/tH94W3ceLmOtqM20S3boJ1w4tvIbfJqGhDr+Pa5A61x6QtXdfkDoKpbMLF+1s3/9H8kOE6DxqL2iOwB9cbCQnSCAFj+pZ1uk+THkg3C8zQ5KiXPLSHMvXwJq4T6arf4xxwLd7DDpskj/hp54eJFvtmGU8GkK/0meZIb3Ue+w9prfKLvNT+bPIMx2l9aOMl5ux8S/LuPYDA+ennWpKqJoPe2rzvPFloSYZiEqzGrzFtvb7o/uhtjZ5elmiMMmrHiuRZD5WhXqkeTwFxqBxa+2f5gzKpuoIyHNkbtZ9qb2r8uSG/AKby5HGMbJaSoXScrIr2LUze0seuF+nMbzfXg33OwYPIvltZiuxEzY6i3HltVcbQF0Z6WJLhSH9qMmD5ZMeIeF7StTFyYmXf8sPGJZZOLXpo7ez19U4OTwcVqTzbOJCpGlHhuvp7patHb7Q/JdoV7dstwVSt+m5tuqWLJ8dox6182fhSbaPnW1vBVJFMWDuPaxnLX48Oke602hi7dpQFfOBUEj+Ukdvo4QgRv/HWexw3sqOedH0qXAAAIABJREFUXfTuQ76Q+SYwlWdHrR3x/rb3efFJP18ajA5obwcP9iJ7SQfsVdfRD5f0Q+AZhcPZFSa08DearxerWrs35e2aul7vgAzaGAQmqH2gfZeCqWhPQH3RNdw7oR31aIsk8+hjZczzLxpPWPuAtk3nYeNTna/1OZF8Rv7As8dRn9auRe28scbo+dS2lg+e7Fmae/TyYjCUAR6Hzz3YSkfDmQ/khsBUu2E8gLSXuUO0yjGkVMYhONDlJdmHxGCqyy1VWtumeydHXAXn7Pxl+um//ITBVI8fP0zvvP12evvx47S5uEgX52fpakeAJwHMfPbpZ+njX3+cfvGLX6SnT59yxauD1TqtD4/T4cm9dP/Bw/To8dvpgw9+Iz169Ih1Q0GJBJShNVNOQPIXC54X/a3gsV4mevrYa3xFsU3sjAzgKF+TykcExFAQC5XYyzfcoH2Hbhrw5ZqpJ4dUhK8Z4BZ8Vt9I7MBKHPpZwDsKhlLA1DUDlgjoQ7QieuiP/Xu33UmlpdxOq+ZxniVX0aPv8Eeu7RiIRXx8+eJZurzc9GCpzCPuk/ks2FkCHxGIZT/zbY++zKgjOfDer+PGi2H2rrkqFVfAYgCg0o/iWeEty7d+z30LqIyqmh0sD5hv7KOkjFfmWP4uVzujufE8lwdpsVzyT2efae4ZxES/BQQrQFj64apbWUbUF+KLfXh+NAd4owZXLRNpkPvhRyuhMYya/QEB+PIuEsBLJAIMi8w5T24hWC2tZcZySjIuoyuYTGBnN3AKit1T9ecARABNzKMbBnFY4TZzQXgBjbv9L1bQU0DkUFH5r95+ql1D2smCmN7cxxAIVfKBYgflBVVt/kb7HoJM7BhRXDLF/3j7A88PFfdG+YYaLWp08O4fv6bxYKqpfhcrHkUxwtS+S/dhHNmLc3948zZjfjnBVPLco/dxN6uI2TjV6msrza92vYMf7q2GRy1aYkpPNzFmxn34DT9WEQKrV7oXqOloH09ISxszttqT28ionWPLPi2yacgHu3fx1of+wsqERwvs37Ohnm335oF6HvmDkryh7A993pAynly08GqK7W71a7Xxvf2OtWMaJ+lvawtKMhT5PqvDNf6i7to1tdAP27TSDudk74nk5Tb6VONVpLtWd1rBVJ4sR7QcG0tM9el2LR7f6Dtc4xcdTPW6ZEJlMrLLJdtY0g/rtyJ/gHGA+kT1rfLylD6WsDFCya7ieCU5RBuB+mn7brVXLfpoY4cxPmCMTpV4h7S0flV1w35v7SnqXTRWKaZCH9tCN9vGo6Pl4b8VmMqLW2x8c1v6qc6iDtEYmKumNsPr8lIk6xdK/tH238qraG9Tul/zVdYuePfckLkJgKoaHWyMoS910nNIdF3z+dSX5o+U/9S+xRZ+9zt/MJ8NbxWsud1MgZkCMwVmCrzRFJgd5hvN/nnxMwVmCswUmCkwhgJTwFS6gdXNcHRwVRMSmnSgTTJ+hwmfWlIOkzuYDPDeVLKkt+PmB46YeNHxvORd60F1nD+CqTA5FiUH7cMATYhokkCv2wQCXffeZh/REg+j0Jr1XmpvQR+aVKWxNYmB/Xpj2MSVpTEm3bwkvq5TDytpe0+O7PjUZiyYivqQw2LDAyw0b3uQUxPMmny2CeEoeVNKCHvXrLxjcgwTgd5nleMpCbVo/p7+Rclaj6doE1COW5JdKD9jEtpo59TG2EO9VpbR5nifS9+pvFj7avWNxlQdpt/enGwfXtIfZTDSIy/BbfVJ6avyYq9PkSOsTOXZ1ZI+tKy963MimCp6OFGi423BVGMS48gLpEekc9RGD41bflpa1+yvFx/Y5Lknj948rQ56fdukecs9Xj81OtF1C46xcUPr2DJnqTig5zgtXdFuKT+tj62tw9OdkhxF/rikUzds6msGU3m+QWnnxRoo557soKxGvrUFTIWxEPLBi+VwnLHAkUi3LF9KvG2lgyejkQxin2Psdc0OlGQe7W8pLvJ0APnizcHeQ4fwW2QlWo/e6x1mUpnme+kANhd9kQMK+i+yoRobYKzpyQIefNjfo0Ppw8PMU2xLLRaN4hBrN724fGzspvzSeEnnhvpF31HsroAqjaf0pQoKqKK+MOay8XQtBvPo4umtp1/e3tTSR3mN/knXHcnLQMZMpQbPb9R4iza35C/suK1ydhftvFjG89n2sIeloaeHN3jXnfO3wIJ+xO4eVmuRRZqj8lNa5lo0GdjSgxQIfbKf6EzyNlcwImDIwXKRNpebdHW1TY8fPUzp+io9ffpZ+tEP/zF9+unH6T/+7rfS40dvpYPFfnr58iWDpZaLfn/+y5//Mv3LT/4l/fM//3N68uQJz+neg4fp3v0HaX10ko5P76X79x+mDz/8ML3zzrsMiKE2m80lA1nIRF1e7rgCEemPgoF6vgs9EEA1BFPJIWsB9mTQBFXk4UpO9JPpt5cYhMO6lwExnV504BVqTACrXKWHKk4x2IMqcAiyhMBHPZhKKnN0IJ8M1FF+6++hDREe6dhaLQp/kzxdbC7Sy1evBlWlFBCl1fHo7y3/CABNv9eDINcZhHWjMlWuZrVH9KFqe5cX6fpKeLDPldTzAXlRUkaB7RF/cpUnAigJEIviUaXVfgcgvRE75IJXC5K3BQGAejmFEleDor+qe0RDyQURWCmDiboKXVcMThIslhzGE8DXPlf14mpWVJFKq8Nn1cK+Nd9FwDWtekXr5MpgB6u0Wq3Ser1Oq/UqrfLfHfhqb4/HoDZU2Yp8IvsA+iFQbQZ/sVTRPnxHlawIoEYHnaSqHP2fqlsxcErBaBl4Ld9lUBIDqUhfFEDVA7usPigQS2ibgUdAs776nVajyrmorBcZPpL1qod45hkLKKsDP2kfqmdaDWtYkUSuIgibF8TVysaDqUjvhmDuFn8jeovVrIawsijuHBtLoM+qxbLWVnh+K4oH0Id4fqn23Tgf+brAVEOgPsbo4+bb3npMXD5FFmgmUV6rFKN7sU9Vzll5X09lKhsbe7zy9k7Kmdoes4/JCTguvtz25/EjmoeNyzy+D2OpPiffKk3ensXyrGZnonhR3PFtXufUugoEo7ffg3yN5or8w3XquiKZsHxHHnv08mhu91C4Muoj4hPa2ZK8tfCmpu+W2lV9d9jTKm9jORvpldoBD1hZoklECztOjb8Yz02hH8pey/21NujT7T6vRUasXI71OZ5uaB+eH2qNIyJZvM38xsigjZUs3zzb8UUHU0163mWq8rTQ0JPDSO4tP8fER95crM1XW6s5Murf+l3rPzzZi+y5zt+zgzqO53tq/nWsnNfyQl58Z2OUFt6W/JqNtXCNU+K3MTS39B9LP52r5w8iefbkqEbDVrtmx8T5Wdkp+QCPx57M2pjIi4HwfM7wOu3Qb+4DWvRoLJ+m2DD7UmW7NjeWdACXNd5612sxFc3FA1NpvpX69MBUnnxYGfmjP/zOfDZ8CtPme2YKzBSYKTBT4I2jwOww3ziWzwueKTBTYKbATIGpFPjjP/tv/KTIJndtUiFKQtlkK86jlKDHjbv2YQ+a0f32YQHOFcfG+crRh/JDMJ2bJt/0sAZ+b5MzXpIM59fKA0xAK929JJuula61HNjDhBEmSmyC0UtqYkJsTKLGS7bbBLsmbu1aNXlieeollpW/mlApPYyxskptLXgBE2mlByE4Fy/5Fq2/VRY08WPbe3rl0WXMOCgfpfu8xB7R3bMJXpIM9cTyYmzSsKW98s/qq/fgp5UGOG/ku3ewGuVa+enpuKVLjXcl2nq2SeXcSwDbhLwnyy286vSwe7t1b2ej+UZjRbwY2Keu0bhDDToXL2Ec2Q4++JkPw3uyXtNVT2a8NXr2xsoC0lI/YwUOa2Ot7ce5eH15shfpWs3H1+QYr5f02ZMf7zv1VdE1HA9pPWae0lYOHyo+YgwdW+wWtvH8u8ouyp3luwWP1WyMjKkRkrQeq5+1MSz9rfxY34s2kz7XwEpj7SLOF/Va5cjTa89GaBwT0Xy8fPW09+bYqjeRXfJsTySXJZqOXVdJnuw4Vp7Rl3pzrel8L2t9iYfIBkTxlDdHjxf9OhkPkQjrVFq7rs0CfaJ14rwRTBXJZsmmRz4viiM82bF6jXKHtmqMvNB91h9aeiBIqos/bEWSPKja0Sje8WxXzf6pjYzkJVqvlSOPRmP0rlUfxtA/atviv2rjtKzN47XVNWwTybGdSxSz4JwWpLAMAsqgaehEecX95Io8dFSCwDTUXsE8coscOlbAhMYLcu9+uiRAx5VUVZZrAsqi+05PjtL5+av00c9/lp4/e8oAmw8//GZ6cP8e1bRKL16+SNvLTTo9PeWcxsXFRfrxj36c/vH//GP64Y9+mF6+eJnWq3V6+Naj9ODho7Q6Pk6r9WFaHx6mb33rP6b333s/EU5nt7tiMBVPiecgACcCVmyp0hKjQfXQsACZhAb6WdbHP1Qpissi0XWtXqGAtL7CD62PK55wP9IfgV8UdCV9yzUp6pXBO3lcbSdVrYRu6C8seBIPudBnBDttNpsBSErBTgyO2m7552KzSWdUBSyDlrA6FYKquDpZBsfRfKgd8YXGoP0Dg6XyW3PVdjCAZ7vlqmT0s8nVxghQlGH7fHidObMQYBIBi4hGNB/pTwSRxpRqS1r1iyo+EbBI6CnXpQIWwWwEAiP8JZnnSlILmidV4iU6yTXa/2jlKK5mlcnO6yUHRy90yNW7hB0C76E1830EwFoI4Jf5qhWlaM4EZspVt/g6SUbOa1ElLgaNUcUqBlUt0/JAAFP04hz6oXlTn9TH4dFheuvhWyzj9D3zjyp/JaqqtUwHB7k6Ft27PGBwFP1bHa4z4Eqqfe1lEBtVt6K5KoRJZJxoKCDp6yupgKX/RD5k7XxXr1QZS0V6RbZF+uG1M8gwA63y2jt/AN9D7a8s8f0he6mnlnVXiJzHFor284d6zh1IMQOoWNh4UbKczGOtjDX4cgCCgsZ4I3zmPrS/LKdc2ddW7Oso6e/pp/gepWVpj4b+t9MTtns34/DoO9akfI8uw8737vx0G5jK+kelQQsd+7Zkh4aP0DEuq8XdwNLuY+T/W+IobDNmHVNiDm/upe9u8puNofvaH28d0X5Ex/TiRjsfj4Y2h2Bf8oT9s4/I1SnYooB9kwOM4o/xn7eWFl7auVsd9V500MLHiEeq26Vxre6ibVDd1++iA9olGWmV/ZY5RnJR+76mN3q9RGukS3SIGPvB+NzaoSnz0XusjWON615ekL2WUz0hsiPenEv0rM29RV69HF9kN+3+1dPDku559CrZEI+WlvaeP6A2+myoxnuUpdI+ztKyhbZ2rp5sR3bXuzfy4ZFtxr5LdKv5mlZ7WpPHMf54jK/z+ObRxNPbqXOKdF/tdM1+jbXTUayDfqW0ZrR73vmAkuzjXEvtWugb2U6VVevz1Ka20CvSjyheGOPn0DePlfNabFWKGaJrLfYnWndNTm4juy3+e6y9QRnwfJAdk9p4cuTJccn/jLFBkZxaWUF9Rd8e6bfak9o8w7iDc2E3K8XWeDDleouP9NpYP1V7yRjTdERVKqW55w9r9t/aJeqr9KzEnumx8Zuu/w+/++35bPgUIZvvmSkwU2CmwEyBN44Cs8N841g+L3imwEyBmQIzBaZS4P/90z+/1mRI9NYcTA6OTW7pvPRBDD7gs0kJOpCB7ek6fuclO3A+3ef8FmDtHxM+uNnHQzN0YIMOb+g9+qCxRpuxdPeSfV7SsyVZismSKCmHIJjWJJQc9Cq/kdKOp3yi7/Ugk5e4Uf7Tb/umHBxT6WqTd8oP5BPyoJRALsmPR8voULdNMqKM6AEsO5aX+PT6GStPU/VxzDg0hgU6qiwhj2tJ55Kc20SY5X9pvrVxvXu9e9ROWHlC3kWgPJRLO55NNrcmQqNkNvaH/Kf2WoENH+JgQhJlWh/u2v5KtqfzBXD0Bu2sRzukn0d3Lwk+oCEdzIIvSvz29MzKL8oayi8dzKMDgWhbIvm2dI/0vVWOW2QC+dRK85Z7aI7W96OcW/mN6Be1G2NrIjpYXbBxQW0M64s8vvg+oD9w2Epzz8+6cYqR6cjv4trsHLCKk8eXTl+hKiMfcDYH52r0a7WhkT/ydDzitW0b6XvLWDW/27punEMN7BX1qX3Y9VjfMcWfIe893bW6ae3XlDE9/4R20NMnq3fqs3DOKtNVv1BhnhZyojG8h3LYP4JwWnzUcJ1y8HCx7FOQVk8xRpxCazr8zQe04RBZ5JusD0Z7FMme9ROtenGbdtFcWm3z1LHH6B/GQjaOsbYVdXDq3F7HfS32NbKtY+ZnD517fLXj2IOrGsd687H09/hqfWcX86Y9rnpj9QnnyGNm8JO2I1AN9UFgFNEZOtQpQIlrBhfJ2QMpHiRAou32Km1312m9WnF/l5ebDCxKXHHqyWefpB/+8J/SyfFRenD/QXrvvXfT0dE67V1fp1evXqar61169PAtBnJ9+umn6Qc/+EH6/ve/n3784x+nzcVlevjgYXqLwFRvPUqHx6dpcbDkcf/Tf/q/0wdf+yDtL/bSbkuVqbbcF03t4GDNb9Hlqk8KKMugMAU18V6dK+JJBSrCX0glnwwmIgApL1Eq8ei6BXSlALUeCCUvQllmsNIu7e9TNSECtmhVOamGJbym/ABVf9pyG/qH+RoFN9FvAjENwE5XV/w3fU8gp7Ozs/Tq1Sv+m36w0t2g4hRVmtoRaEn+qX1VMFO3t+fKTLInprlSO6oedvbqlVRm2pNKYHRNK+hRf7vLbbp3epLunRyns1cv0m67EUARjytVrkhAKBd1dHTEoDga++Jik16+fMUgKPpRMA9B1bT/1YqAQgdMq10GLe22l+lqt2WAnlYak5cGSTUnOjGvuRqiOFV0P1gdpNXBkvdBzNdEYDuSeeIXVQVfihznQ0MEKtIKZ4Q8InAW/+T8EdGCgEokE0p3zPsoTakPBNdxTSgCO3GFrH2Z67WAGQlY+NWvfpV/0/Xnz56lF1TBbXPBIKzDwyOm3/HJcTo+Ps1AsL107/49AWDlCljLlVTBIsAV3SdjiRwTh69JdxkISQA30SniNYEPSZ/Y3hAATSuvdZU2KMLOvprlSCqKcU6RK67tMehM6Uv04vc25ApYHFvkGF0gGsSn/IkJK3ZFqkxpxSgDpmKgG9Sy6oCLeyxvDLTLVeVE34jXuY9eZUEXhsAnqVKVwVym0i3fRPaC173tgHhjfMcU/6O66MU7Gt/gb8xT4ngYC9nvMV61sQH+7a117JrkLec3q+J4/WBsgvvIUiyIdCI7r5XHvDgHY00vJvJinyjOLR0wZtGBw3t2raXYBeeo/YymeVCFqDwPeemKd5CSdR2ASjbeoDmjTOK+QT+rn6F2Gr+oXVSZV/uCz1nUfmobHUf3Q/iMg9rqeAwYvyLAONkwMQZRbIVztzLg8d/bE3q0bdmDjd1Hldpbnce/bUzaYseisWrybPv26IVtIr302mBbfQ5jxyvNT321taWozyi/Gv97OSpvXBzb5qbxmtVz7atkFyOborrQwtNSm5q80vj25YHRS3lQ3ug+m+usyYS1ORG9SnKE8h/JEn2vcuTxHfmCNsz2V5J5tJeRrJb8RWnuOD9vvZ7MWX0r+Rf0o5FtVF6iT7U+0POtY/3aXcl3zebadbSOW+vX6+c2NhZ5Y/vx9EXl18sTquzYuAZp4fFLx41yHqhTkb183XKA87Dy7emGtsEKM148YWXeiytaZKk15rDr8HTV0zs795LPifTY2pWaPYz6GeuPPD95F/JTWo+lF9o7jTlLNt5bY2SrPT327K71+TaemSx7eb9Ws2V2/rX2Nbn37FXJ59vzABiH4HOYzp7lCURxh7X5Sl/ktcezkn2rrbl2HWXyO9/+/flseI1g8/WZAjMFZgrMFJgpcCeng2YyzhSYKTBTYKbATIE3hAKtYKooud5KJvuQj/qzG34LyKHr3gMHmwAaJNM5M5PfmpvfXGc39Zhg0Y2/vJF3GYKpaAzvoVHr+u2YeJ+XgG5JStceqtAYrwtMZWnjPYDEByoe/y0tvSQdPryxY3g0UxrZhxY2sejR0sq8l4DHxFsEEKOxvGQtjjlVv+4iGdoiwy0JYJsUjOY2Zs4tbackI6Nk48CWAABBaWQPZVs99hK69vB9Kenr2Qkr19Hf1C89tGgFxqjtQ9mzn61sdHqUj1+xuTV2FnUL+2uhOepKN/YEMJXOS/uLEtg4J1uZytoOnBvqMyagrV2J/o7oivz37KFng0rtPPp7+mJl1AMf4DhIt8i/ttiVmu5619EXt4wxvU1+F3x+yzrKlPUnqJPRmkpxS3fYMh8ka/FlKNuej/EeZnC/cPjR8tTKX+Q3kRbWBnr09tbeYgdLfUU+ydpwO9eazHljerQcK1eePUEe2uuRvayNW/MXno2dMpaNX6yti2IqPFylPgttKIKpIt9SowFdVzCVFydGdrE1hhmMz+CB1wOmsnY3kinkRcQHbNNiv1poPqaNJz+e7np2d8w4tq3HYxo38vde7GD1xcrTbeb3ed9rbXHkY287D4whIh9h52IPEnp+0PoopX1Nd+k6HoYi8AAB6PHQMfWtYA8C8mhFGelbKtKQCyUAkO5FGZSghZlyjQpCHgnwiGoDkWzJoUixd5dSfWdJwJhtevbsafroZz9N9+6dpodvPUzvvvt2WuzvpYuzV3IA8/oqLfb20/Pnz9PHH3+c/uEf/iH90z/9U/rlL3/J67l/70F6+JAqU72Vjk5OE4FElgcH6fd+7/fSBx98kAhoQ+CJi/ML7ottI4N4COS1ZVAZgTsE/KBv1tVD/LleiQVYEA0ymELiMQFdKS/63wKWor+pb5qHVoMSvRawiYKfFChEdCIQD4Gfzs/P+LqCH4gmCozC39qvtrOgKY2xVA7ob61KpXQWng3lBNuzTOvZ+SyIdF3BXEuomKfzoLUT74nO64NlOljup93lJhHYiX4YnJPBSgQ200pMBJqhNVzyerdSmErQa/xbD7tLyCiApY5rGRdDQCoCVBGASgBLIqi0TgZPLZdpvV5JVam9faY5gXvoe5rHer0WwFx3oF5iYgLk0D9qd3x8nE5Oj9Nnn37KgDLRD5mf6onEnT14iytJ7Xbp8PAwnZycCuwnV9vi3xmARFWztjuakxCburl//35677330sMHDxgM9eTJZ+nTTz9JT55+JnNardLpyUk6PjlJh+vDdH5xzqA60onFUgB8i6V81spX/DKl9ZppQWsmsOE+f3eUDlaHaXGwyvdKxak8G+YDganURwnPr9LVjtFRXdU1XU8HpuIylkJXrkh2TcAorVwn/KR/DKfRSmT8W/KbFMIT2GuxT+A9qmGnVeMEeNXZOQW1MS8EeMXYSBbivtZV93IFtle8mlxpr69Qw9ixLGsKplI62Co20reANcV23gQFRf7F+oQWP6Q6Gt1r44rI13ecNW/jxvutX6vNl8ay++umNU0EU3l+t+TzeX6vGUxVi1tF10UHophQdU5pWYrJWuht+8N7Snt3cQh91USUIfSH2r9du/7ttVUfpUAWtVd97JErEeZKjKr3dF2fadC45N90DejPdEzcc0kfffE6SxfLj2jv4MWVtb2I8rslJvXa1Pgc3YPxu/3sPcu4zTglubL9evTCNrWY1+qG6sgUMBXGMzbOQ9nWMXRuLS8+snsspbmnE5Ge1uxwdH2KHJX45PkQGtu+PLA0H7QJHhgT+WrnIvF4X0nT2sVIdpEOnu317Jb6NeS5J5OWj2iLarSs8afkHyyd7BrsOr2+7Noie+3xoTY+9VWaQ0SbmqzX7NPY6y3+Wm33lLnVeOzNt2TLazYW5c/24+mLB6by/DzaphpfI52xoKxSXDOF1mN577X3fD7O0+o7gqlKvI5ii9Y5t8Yctj9L85KPRf33bH3pO9WRyH63ynSNHmNoXOur5XqrPdd5WRBu5NMj2bNyT397eoy8mOqjWtbP8/+Sgqk0JxbR17NBXiwxxoa30jxqh3OawVS3peZ8/0yBmQIzBWYKvCkUmNHHbwqn53XOFJgpMFNgpsCtKYBgKnygYR+IeMn1MYPjQz572F8TTLgB1uSbfciCY0aJRH6McC1vMo4SfHgvtfEeCuC87DxaH1BYGnn3ebQt0buWMMQxXxeYylsnJshaEsstCTXqB9+iaR9sKM8w+V9K7HhJQEtfmxiOktua0CuBK7BvO68pifEp94zR2xaetCS0Ivmw33sPs2rznfogxjsUg3Jq+a608JLpEV/VtoxJ1ns0j+yBtWM0Hn2H4+E60fbag6vWDpeSpPDCfmZP60MAr503zuC7BjBVTQ9qCV9ZRFu9HktzfQu9ymnJnlv7pPeUHgRgv5698vTDyjHKrseDGuBviv7W9NbqU4tvv00cYvnWYre4CoM5COj5hxp9ajKuPqUmx1ZeIr/q+ZYuxqGzm/lso0cT76GTjX8inY/mb79XX4l0q8VUnkyjPnh2ueTfW22W56Na+WTXF9l2pIfOa8ohruiQlNUt5GeN7pGeWMCltX+eT9RDfsgXPeSuttGCqfB6i03RNlzQIlfQ8PTByk6LXnvj68HDlspUnh61rEkOYe8PAD+lWDLyKyUbO0WmW+YetYni8tI8psR6LbbZ0z+VR8sztI/YdynGuw2d7vresTFEZOtr82qxr5bXrWAq27fd51pbpGvocgIZNEQgEqpMozaH+tVDo3Q4ouc1fc6VQqD6lMhGp20dSfpqVWSDCI2iVbcFKEIVfqi61fPnz9LzZ0/TkydP0uPHb6W3336UHr/9mE8yU8UdmhfNhz5/+smn6ZNPPkk/+Id/SD/60Y/S06dPebyT49N0796D9ODBw3TvwcO0PjpMB6t1+p3f+W2u4HN8fMIHOalCE8qyrpMOaNsDmyL7/N8Bm7vvCPDSITsy4CPnWxSAZvETNB4Bgy5zJSlqR0ASmhtVdqIfPTTObXN1qbOzV3wfz3dL1aoEkDXGdMvjAAAgAElEQVT4oe/zNV0X8zrPnrFFXcmwfr50DwOqCNxDFcagApYAy0QGejrkdcMLJNAecIWnxSKtV2sGqm0uNjxvAs/dOz1lABEBqZaUpCIQ2cV5Hvs6LalCElW2ogrtVMkpg2KYzEmqkuyurwRIxVWbpFqS4JAEIEU/KPsUv9KYUo1KwHx8QJ8qfu3td2AqAkVRFant5SUDuxhoRVWoEEzF/BV6MJjqmoBLy3RycszgpRfPn/F6BDynFZMEBSUgHqlS1Vc7ITDVUZZP4S+BDgWAJeA7qRy2kVpN+/tcFYvGu3/vPoMPCaBGuvPpkyfp6bOnzEOi4fHREQO1aP7nFxcMyFPaMKgsg4u42leuSLxarxhQRfdSBavlep0WB+u0XK7TcrVmkBaNR3RncFoGYzEYMQPHlPwEoOT15qpPfYwl33EsLpAmWTeD9BS4qDpH1bGEm121tw40JUArqVbZlcITkFVGVg1kgStuCbAxC4y+dQr0W3ljdD5R3KF7/H5Nne3OL2dgyWNAHH9QKNgoIJVnt2t+hq57B9Xt3siLl9D/WF8UxSe1OUbjeDa2tLaoMlVt/C86mMrbs1k6WN6JDYkf8Uc0HxvTtsQsdi4i8cNnDdpG/a23Ztzz23Yar6i91rhFgN8K3uzjDrE7Q9uvfdI1ul/Jp+OSfUVZ6oGv0v9uKwAxj4bRdy3xudcGv2uJ5Vpsgm3TMjcrd/S3p0+18VvlaIpc49iejYrs2CBOcSqmRXPR/nQfjjTy5KD3dTLTFh20dJ8CpqrxpHUuLf1EPPDuRfrVfIrqPeplyS91FsDEfR4go2VdOr8az0o67F3DfQd+Lvq/oEpgicY1vkRzi/wP2mHUH5UlzanW6IX9eHOs6ZSVixZe3nUbz8fiGC1riOZkbUbL3G9jY0sxiDeXCDRo5brGW3td12DtAvXrXUO78HnZsxbae7E10s3GM1ottSbHVo9a9GqKzlvZaRmndk9rnFSa7xiZnmo7cZ4t626Rh5Y2VsY1zivJuWdfPLlHfbE+Eddobbj1s1auW9bVj0f5o/zWl8KN1v+1xKU1Xts+Inuq8ay2t8+L8OxKF7c4L0u9Kzmt6e4Y+lvbqHIyg6mmUHG+Z6bATIGZAjMF3kQKzGCqN5Hr85pnCswUmCkwU2ASBf7zn/wZP1GzSWEvcYxJjLFJGART2TfTa7+Y4LwNmIqPBDhgKl0nrjVKtOBDBZsYbE3+eAzxkhxeAqeU1Ck9yLBjTgFT2UOy3lyixDry0HsIhEkvTCpZeYsSl3SPLQ8fJfGpDw8w4yXovPVYGSg9oNK12ISyTfB449wmgTdWD6cYCQ90g7bA69MmDKlNicbaBx44aV3blGRkJBtWljzdL+mft0ZMWI7R3YiuEQ9RXmcw1ZBKnizd4AW+2j3fXtNNCwSIfKTtx0t+44w9OfF0qqbPJRuL91owle231ee16qz2X7Mttr+x/ds1qh0q2QykGVWOsGCqGs3HPGhAf1nrN7oeySjNA+1X56MawFTdofP8IMUD6UQy2mK3MA7Q9tEDIOtD7Zroek2OIt+DNtOOY9eBsjdFDiMdwtgB/SSuqVU2iE90mBj7ifg09cCNxy+PNlGsg/G/8g4f4mF8jnLYSoOOj/mtClauotgE9aU01k3bLW9x52IT+cQixrNeTDF6LQTI4Ooj+aiyOWjkybHSFn1STcZbr4+dv9ce6diqW1NivciX4VrRHuEYnl9E3mLfU2zCXdBxbB+tPqe1XY23Y+yoteMl34b9RgdwUfY15u90hStT7TGoRO2lHDoWsENXzWefwAQ7rrLCPwQo0c/6wpZ8kLn3TYJG4soz13v8Q4edpe897pv6+tlHP2Uw1eXFRXr/q++l99//Snr06BGDVqgSFYFN6PNHH32UfvWrXzGA6vvf+3764Y9+lM7PztgmrNcCSLl//2F6/PY76ejkJK0P1+nrX/96evfdr6T79+8x2ODFixdcyYdBOHDwmiojMeQLqlkQOEQrGXlyTaAbAgopGGlDgJWLC64AdHF+zpWjLjYbBucwUIkBI1KhhgFVl1IBiatHEZjqjMBUZwKmyuASakf3oxxqvI2AKf6OwV39gXbqn19yoGuiyksEYGGErQKKdtw/z4crgOVj8Vc7qS4E/d3Yw+UKRAIuErvP/pSAU4tlOj095fGJHjQX4veD+w/S2auX6eXzF+nkaJ2W+wRe2nQAJeILgXxIaBhbQ/0SsIiqVS1X6eKSaHrRVaai9gQG4upEBMCiA3gZWEI05Bza1Y47ExyZPCJjPbjepd12l67o5/qKgT/LBf0QyG/BMB89fM8VtHZbnhCNQ8CrjK5hfhLoanVwkE5PjtLh+oDHIV5QdabL7YYBUeQfF8tFWq0OGJBEwCTRgau0vdylzeWF8Cvtc3Wow6PDtFxQXwQq27HMEujx+PhI7tvt0gGtP1dse3X2Km222063iBcMBjtc8ZppHJY5rXafQWiizyI7ewxUWKTDDKqiCm8vzy7SxeU2LXnOVLnqkHWIKl4RWOuYgGSnp+lwfcTXuALZapWOjo76am0ERmLsnLyto5MV+iPnKWmNTKcsS2JHRF7JijBNu5eKSBUyOrq122b5IzBXBuL1Bz9Fy6Xql8gGSQCB0wSgJv+G8bSA4ORHK81RBb1r5hP1ILIkNlP8Zi9XKl9qYwVYx9+OclNjfanaA52zd8jZ89ulcaJYwwee3qSB0oJ+1/bXrg8NKlPVYjQ9uGrX5vnzjk+vsTJVFGtFcUIUA2D7aK8xVo5a9+7YbwSmQt2yc6Vx9CU8tF8ju6ExjAKKVW7InugP+ciLi/N0eUmgYgGg0lykChWBcaUf7YPa0XX6XuRRQdIGAJ37Ib2W/aNUrlR7hHFUSZEt/Vrob/dnnxeYKpKXSO56+zbOdqHel/qu6bHtp2XvE9Eb942lfa53P9qNFv62zLOm63cFpmqZi/qMUQ4KGtfGsHa31r4mF979di9929xOJMNWPqzuttzn0bvFTozlj51bbQzMoVieqTzaw+ZjwFQ2NvJ0oHWOY2lxV+2j/BP6hyn65MlRbc6tvtrzXSWb5s0FX7aieQS7Zjtfq5Oo1ziGZ1NrMVJLTFSj322vW1n1zg1oG5vL9nhX8j2tc63ZRu2nZoNrenhbvx7NY4xMj4nDsC2ubew6vTFbYoLI1pX0oERjb29j54H2HOltbRjaq9voFeeCRoKpanLYIveRD450DHUxAlPRuBpD2MpULXRG21hbo7cvbVl31MbK9wymug0153tnCswUmCkwU+BNosAMpnqTuD2vdabATIGZAjMFbkWB/+eP/6u897Z7cN67US/poG29B8qliURgKi/JowdmaPyWh9CDxEo+ZIhgKh0D12iT4JqQwN9IF0wOYGJmLPG9xIeXwJma5LIJXEzK0lxbkpj4wMBbt13z2GSatu8PfcgbMO2P5RvKnrdOTIppXzbBi32W1oF8on6tHEa64cmDx8sWPoyVrdb2Y2ULH2x6+hrR1HvwZnXH0iHS9xK9ask6b350jwXaoayjrbBy5em/lQdLpxrNp+pQJG+fN5jKq+LUsoaWNoM1ySvl+asSn60NjdoWE7dOZSpPhpHX1g55viaSP1xnlKC2/MV1RmtG24U2Fmno2U8r/9reynaJhzU5t+sp6aD1PWP7jmhnfbynq91DQKpMxRUp+hgp8hs1O9T6sHCMLYke/tg4Q22YHLSS6grevZ4fpu/0oHVJZi2/ar7Ck/lWHUebbOXUPkyxtkPH8PxaKRa7q4c+nv5gnBbZlxb/bsFUkaxrTOP5spZxqE0ttsJ1WnuD+weN91V+MAZAOR6n//kwOFdqkNjS2mHLT5Xz0jiefJJ5kIPvw0N3XluMK1rpLM5PDlBHfjDSZayaiDqDa7T2xurWqHmOaFzynTU7M2KYG01b9c/GgGhnrEyh7av5AW/u42T7NqsfgipK8nQbe9dixz1/MQZMpWOoLWvR867/DJxnMBWBYHIFJgJX6LwETERgqKu0zYASAoNI1ZxtB/qRGyRMFfDAsHqLVHXpq0PsL6R8zPnFWfrhD/8pUeUlAl988MHX0le+8i4DRkhvX758yYANmvNPf/rT9PTZM+7n7//+79P3vvf99OrVK/bjBwdrrqhD1ane/+pX0/0HD9LJyWl677330ttvv83gLOqD2lN/dFga9/h4kJtoqMAEBjpl4BOBo7iCU67+tDm/YDAXH9rObbBSFLZFABSDZ3I/6kPoOwId0RjKQ6IhHirX77UvrURjDzmiLVO5oPUqwJjGxHXJnLfpksBCvM9fCFiOqy8JSEtAcFBZifjJVaMIJNZXAma52O7SYn/BVZPoHlnbOWNJiPYXZ2cMqCJ4zcFiPx0ertLRoQB0CDTFYKosUB2YhgA11Nf1ddrurtJmS6Cqy3RBYLYMPtvbA7BYLj5E61AQC1c+ygdkpBrTHoOptpvLtLncMHhqtVwKiGm5SGevXrGMHiyomhXdq/cL4CplYNxiuZ8OqZrTIYGJDhiQxTzaCiCNQFIMbLvcpes9iSOpateKfg4P0sFCqsK9fPWSZeBqe5WWq4N0eLhm0BW1pypazNcMyCKdpSWy3KbEFdcIELjP1bcEBERgIfpNwCzSWQVu0Z28fkYEiU6qPMgLnBR4tk9ln1LazzyhsZjGVOGJ+lhwBTJaBwEXeU0HawaMEajq5Pg4Lan6HFWvymtkINrBAYPCqAoW/SbAGGGRtM+B781Vrbr9rwLhroj8XHNTANa5whXXx+E4geIdaSNdiFwrmJCBbldUcTejKzoDlg2ZwLcGdozEh/gplNfKY30FLe2q179eXqQa1uf7z/oNL7+L/rtlNpEP8/YXNf89JSYQGNzwTee1PSSNUwJT2Xno3yTbCqCzsVcp1rHziWL+iN4tcUJtzTaGwbigxhc7rxae27hlKpgKfbA91IjzQpsgAKo+RrGxuvLK84Mdr9mfZICmAosZyCkbDDk4vmAArOi66K+3L7B7h9aYHmmoMYeu+fMEU3l7vpItGCs/2pcnR619eXszK+ORfHhr8fTXa9c6v9JctN+or5p+6X0lMJWVudK8a/YI93gtPmEMfVFvIjtj6eHd49Gs9J3GvcinFjtrZdfKjZ0b/W1BEtY2RvrgrbPFzlv9Lcki2sKaDfPsJfaNz6R1jRpjtDyj9nhR47231hbdq9F8jJxH9rJk3zw/URuz1UZhP1NtbClmUfravi2Yyvo5r8+SzpXWgb65RrcxNrvWV8t15ZPVXxt3oF2lz9Zmfx4+t2YLIhuM9yE9W+xRtA57L9KgxPtWmWnhe83XRra6RQ7sGnSsKfSryUYLHzz6Rj6yZruULi00HtKhB1PVbBP23crzEl9sH549xdhK+8JYgb7DZzrdGYLcGPuMeObRrCX20FhirOy1yPB3v/MHn38CYsrE53tmCswUmCkwU2CmwBeMArPD/IIxZJ7OTIGZAjMFZgp8cSmAYCpvY+pthEsP/qKVRmAqTMJoQgQT13QIZmxSI58k4KnYJI9N8umaqZ0mEmqJkNtwsyWxgP2PXruZnE0ytazNS4yNXXNrIk/np4kaywOPX3YumhDCJL49ZGVlO0oGa9+YHFZ5xwPAUbLKrtsbB+XyLnndyqOxMoVrbUlstswjko/oIHVLn55clO7zgBzaHuXOyg7OvTUROpbmNVtcSmZighTtGvWJ9LUHkHRMK7NIw269DvBoCo9q9wjSt9aqPyCsc2/ly6BnWFMpKax083xLJD8lGfLsQc1+Io9xzWi3LD/RtpV0RfvGvmrJ8ynyHdlBT/bH6nZJYrx1Ia3Qj1BFCjosZXXCypnnD1AWWuw8+sKSj8C54FyRv9EhB35oQWCqDMzwdF15jXJOD5Ppx7UF8GUkB/Z7G5eUZMHjpV036guO5dkDuz6UN0tbj4eTbAsswosRkB636V9Bb1bGMa5C33YbezmF5noPgjwjMBXLaj4E7sl52SuoMR/3VvGSXMX2k8ARdCJ6ePA1kumxL6LgcQMwlWeX9Ds9KO7ZNk/e0J9Nted1T923mCI/kU2dOi7Sxvo49LHW7pXs/Zi54HrG0vw2dmKqHR+ztloM4/l5G5Nb+fZib2pDvqnlYF8XDxPgYEfAF6lApZVWGGSQwTRU3po+C6BIwEQnp8fpgCrjaBs+fCwv2+hBAxnocJ0BCRlMxYAWApQsCOxxmV68eJ7+8R//Dx9+f+/999LXPvhaevttAj5dM7CEQCIEBCGgyEc//zmDt+7df5D+7m//Lv3v//336dmzZ3zt4ECqTZ2e3ku/8fWvp0ePHqcHDx6kt99+Jz1+/Di9++67HL/0YKoFA4iIFnROmgAhBByj73Tc8/NzHp9+030E+Do/l8pTNPfN+TkDg2iuCJbSSk3W/9DfAlq5zIAsqaihNpL6JPrSP/FhUg1HAVXKW6kYtWOgE1XzGRxyJDpzFZ7EQBYCrmjcotWsqb2Cvmgtwttt2l7t+AA5VTPSCk80PgNPCGCj4BIG8mhFIZKVa6a98n53ueVqSScnR0xXqhZCtKMKWAy6JfkiOlxepNXBMj1+6wHzisBviar95INn+7naFPtABlHtOrDVq/NzBto9f/4inZ2fp/MLAqGxNvE8CLRDc2CAXwb3qbxKhadlWh4sGBDFQLjtRoBTyyUDu6iPZ0+f8ndUpYnAS9xvBgsSMIeu0dwODhYMHDo9PsmVVXaJqpRR1bJLAmptqQrSZdputgyK2l1t02q5Suv1Oq2PCHR0ko6PjtOzF89Y3jbnGwY7HRCgak1z2ed7qL/NxSVX8iKxWa8IlER030+XGwVOEZiJ4FXXTHPiNY1zdLjmdYhsia0gvWdQYz5AtL3cCvArV1MjcB3JxOm9++n45DRx7TaS9Z3wgmSPAWUESiAbwpXclgzooipdR+vDdLBecUWrw9WadXRJ3x8d8rXD4+N0dHiUDleHaW+xzwCyo+NjBmOxfGUQFOtIrhSlVaZIjvRt0YvlAc9hSyBFBjZepUsCyXE1OJmfAuwpl8qywWA6qraHLzASyy7fiSzJfwU8JWBQ/YYqZingSipUyb0K5GJYV0fvMT4D/fGY+2wuw9vX9PPsq3u2+Cg7Dxu3YDwdzXlKvCBAqpvxqxcnYMyHQATPxyqf8TfbG6g2hrSyc2+hLfZtaYLzj+hyF/u78XuG+IU9luaDNTCPBICL647oZGMYBL/p/k332uqvCGhMP+SfKF4h8C35N9Jp9a3qQ8mnac5aQcSoHziG0p/uVV8qezOqiEf7/R5Uieuxa/X4iDSKPvc2Z/iyC08vS32MsRVWtlvuHRubt/QZtbH6Ye2Wvc+COSzt7mqfgOMivz17WLM7JZtA1yIwVSQvdjwrn5E9arHdJZte4o2VV8/uWd548/HWUpMJK681P4exuNLKez5i5xf5Xc9nWjmxPCvZWGtLPXvjyT22oz4094LrxThI59QdJM823cv5a382n+PZipK91Gvor0p9IN08vtZ4PcY2eXJRun+qnfw8bFTLPFvph/nKSGfRxkRxjacDpf5KdmsMH++qrffM0LPJ9F0JZFjz7zrfqfIU0S3iN+pgNPZYmxr5QOtHS3+3yDC2sXbNu/+u4yj0E60xn+e/xtgtz1eU4p6SD/Xo1wqQHfJOwFQ1W4Z2PpLTMfraasOQ5ijv6OvUbnV+nitj97vQKO4rzTeiPfp0+uzlb2t0sLS0Npj+/sPvfrvhBEFtpPn6TIGZAjMFZgrMFPjyU2B2mF9+Hs8rnCkwU2CmwEyBO6LAf/6TPxs8rY2SV7hhvy2YygImNOlEY+tmXd4Se80PC0cfPqRDBPmwh5LJS8bruDah0ZIMmUr+Ut8e7W+TTNT14ZitScwp61P+KT1LSWLkBz7MwGSNtlF5QfmwCTBso+O3gh68BAzOQ+UdEzdjkuWtcnZbXrfy7HWMM1bOUU9bEsIta43WWXpAhEnGWtK5lvy147TM2co1/u3psadj1r7aA+k4L7yGdhhl1p3DvzMwVZPdM2uKHp7U7Ir1NfZv629a/vb8WOuD4ZaHQFbWbx62Gx4UsvLxedsU+xDyNuNZf2Ntz8DOw4E2j4/Wd1DfpbnVbIr1ndG6PRnDhxb02XvIxQ8tdnRN5on9RHaR+vJiviadysS1NMFYQenv2d7oQYxnSz3+eDZY+4zApNYOWlmvxYc1Ox/FRd5ax8o5tbe6i+tU+VTe39ZHWbvUGutYMBXSBGM5e6iqRttOlviAo/70YNvIn7bqpT8+17tI13zkevjP89mod63rYbBWPuBsbYJnv+i7LwuYaoydaaFnq/5ZHUE75cX/t9GlKTJxWzvkxR1Iv8jftdBY5a9kp61dtfd4OunZSPVN6Ne9dQx8K/npqysGVCwXBDzZZ3Ox3dGhYqmqI5WmckUGwabkKjlyjQ410w9V5CEQBLUgsJCAdTaJABoE+qEKNlTNhzV4f4/voWpAL1++SB/97Kdcpeab/9eHDHo6OTlJT58+Tc9fPGcQE+nwxWaTnnz2WTo+Pk3vf+2D9D//6n+mv/27v0sff/wxA4HWq0MGchwdHXM1KgJQEaCKqlLRz/vvv8/gpLOz8w6kRH3T4WyqdPH8+fP08qX8TYAWBrXkw9t0nQBbShOtCEUgo+utAM/Ezshv/VtAVkRHoaUc1JbP1Cf9FgCS5HzkIPhlBgQRmIoqIkmcQofDGRhCgCzu50qALQRo4zEzAESfABGYiqtRSTUersqzEPAI8YN5RNWxqGJS7o8rUFH1qdyekUPXewLY4spILK3Md9ZVsvfXYu+pupCAlq65shLNjdZGlagOD4/S+fmZVN4636T7p6fprYcP0sMH99Lp8ZGAlQikvrfHlaY2uVIWd7wnc+ZqVJeXAqohMEwG7lAVK6IjAX8uzuWw/cXmIgNpruhYj8x1UIlENIPmSmAkqZRELywS4Njl5oLXSzJLi2aecdWSnVSuOjxMpycnHfCCeElVnmhOX/va+wyA+vTJp+mzJ5+lZ08J7EcAqh3ThGXheseVmggMcHh8yGAd4gnNmw/0b6/S/nKfr1O1NqpORbRlYNZmw7TckZxcXzGI6/jokOdHdJCcn6yNZIT4T+AlrlbFFaxe8hyochgBIklG6DfJhsSjGaRHgL8MphKw1ILnwHTPn4mm9D+2UQw022eAFgGjMsyIq1LRPcv9DNAjm0F/M5jtgEFXVJ2K7qe/D4+OpJoV2Qu6tl4xvanSFek2AcwYOLkkeROZkQJ7exIeZJDfLusN/Sa6s34I1zGMyDI9BE9l6ciALoFSJZb13H9es4AtpEJV7xfl2JW01Wqgw6qgLb5jykE2BYJE/Ue+rOUgoPVT6PsxRijF6l68UKPFFDCV7vtwLxWNM4i5c2WqaK1ezOmt14t37fi6P1F/XIoRdJ/oxWw417uKs6OYytu/9vMm39EDE73YA2NDyxuMW7yYE3m6WvVVFu1cMTbC+ZLN06qPSjMFGWs7zGnJd2RbRMf1HtQhHCuS7WhPVZObSC5a9mg1nbIxeqtejt2H1+ZRuo5jtepTdE9Jx6bO0cbZ1jbgXqaF1zoPbBuBqbz438pn74/6R5uRrkR7vBbaRHOJ9N/yyN6P+uXx07NNLfaqpY2nFy1gKrVNlo6RnlnbV9Jp75pnRz1+q9xbX92aM8dnzijvOH+ai302af2nnZtnN+m7iPe1eGaqTLTIt+dfI1lq7e+L0s7KJ87LW6OVB2uzPLms8cabA8rBF4VWOI+7AFOVZMj6i9v43Rr9UTetXfL02M7F2hbP7ns8vCtf7dGmZB89P3sb+mp/LXuoaJyaD43u8+Qk8vEYA9Xsl/Y7ZQ/KLxL6goOpaH32xQooM8hLpkHOHVka1ujo+T0bJ9q4rTUWt3rm7SexrxlM9UX0JPOcZgrMFJgpMFPgi0iBGUz1ReTKPKeZAjMFZgrMFPhCUuC//Ne/kEff+Q1cUTIvSkq3Lko38AhMsZtnPASqb2scU5mqW0M+FI+J8yi5X0qAeYme2yY7vSTElIRW6z3UDsesje8leFuSnzZB2PIgBueGDyww6ec9sFDZsO2orTcP+7DCS5R6CTddtybWooQ6ypCXYPV45SWOWnmKc23VP0urMfcpXUvJSttfaX24Ti8p6iX3anLrrac2zpgEYS0ZjDKl9NLf9qBPC58jmdF1Rklo1Rd829SNBGl+I7z3JijUoeIc5BQX/6utx0uiluRvwGvd1eU5l/iMthnXXEv8dvKWD2zqmqytR5pHD1Ii/zCGRiX9xv6tvdP77NxqY3s0tQlqK28l3RpjWzz5ifwVxiijAdYgp+hrrGyi7go9pTKVlQlr8y3PSjT3aOetObJ51sfZsUq+lNrS2+u9ylStc7Y2qBRDod+x7SJ/YsGg1pfU6NJK3xqYys5d+/Vim5rMW55ZWtD1UrxZ69/6dyvjloY35XxcBaeINqjPkR6rj9I+LB/QrkUPamv0kLGpEsxNH2XnFdlsOwban+E1OkxN1Wqkskp0n/LAs9u19chB6TjFaf2C2iN8673ludVjXN8Un1Ffw7BFS1wQ+Z3bzM/aD6VLpH+WXyX7avWslSZTZKIW19TGrt1v9WIMzanvyE6WYoda7II80s96MNiC3D3fw/fQ4bV0zRV3OsAlVVXpKkyw9mQwFVWykUpJhBt49eosg36uuQoOAbG4ihJXsLrkikEvXrxgIBRVciLADoNQCCxxSKCIo3RyesJtCRjy5LNP073799O3fvdb6a1Hj9J6tUq//vjj9PzFCwZRvTp7xWNSXw/fepy+/pvfSP/jr/4q/a//9dfp5z//OYNoCGxBPvPo8JiBU48ePWJAFVU8evjwIYO0iEZaVYp+0zwJNEWfP/vsM54zg3EuLrgalQCY+rfsqn9i/mQwE5Wq0b0N0l55r1WlblaXkopSqHc0NoFp6B+tRcBUBAhFMFWfp4p0GP2P9qX+RufFAB+u3CPVcwQnkqvvXKcMghGgjFv+UCMAACAASURBVFTTUlpIZSMCDwl4VtZAYCr6nrYoXDWID69fZEDQMQPrGAh0dp6+9v776esf/EZ6/OhBOlytuEIV8fZ8c5E2G6nOxcAuqAi0y0CkCwJa7a644tX68Ij5Ti0JEMZALAZTbeR+knECkOV1ERiI+uSKRsy/K5a1w8M1/yYqUNWnVy9f8O97p6cC8mKw3JbLEhHASkBOh4QdEHDbbscHbgg49M3/8E2W8Z///Bfpl7/4Zfr41x8ngnQJjZZMa67yxX8vGCxEIKmLs/POtVG/NG8am4BUUk1pn4GJVDXq7OIsXV5cpKvtJYO67p0e8zXSJwJVCQBS+l8frtLpyTHrKB10ev78KfdB8ybgE1WU4ypdS6pIdsDtiLdSjWzHc73YnDPwbo9Bl1LVi9bKQKmUK4mRzNLB2gxc44pq250ctCUgH9GdvqO1c7GoPa5gRf0RuOp6P3HFKKpORaBM+nywWqUVVdU6OuKKVVTBa314mFbrw7RcrRikxX0zUHCZFgcEECN6HXDfDLZSfmdwFfEefzr/wILbbbT5a7HR+bsOyK3fiW50bcy9GFeIjo2LLaf6Qs83oA/E+EftmRd7og3xYsOaj7JxVfR3zT9LnT2xUZ7vjfwxxpm1MYRmudoeVCHCOUd7B6/vKObHti15VLvm0l7NzuM2cWwUE1laD/++Fiw2VHrD2APbIi0xR8d+SDfl+WY/phdQMtl68hX0Q+3IXjIwNv/o+Oqf9eV0+j2CAFw5uiabxVy4UZUb6e2tGdfufS59p3Tw+DAm/vRksyWOj/TltmNH/Xp7ICsvNfth8yWeLFma12L/2pg1viOtPWBKjc4lMFW0J/To4K2jRvM2m9m3qtHS6nHJRnp7I9u/N15kO0pzs77N0tXafbXJyFvra9DHohxG8uKtF+kfXW/xMzimZ0utj9P52jWgTbK+pSRzkV9COtv8Vgv/vfjIo4eV8yk2bIwt0piqZH9KujVlfjVdLfnV0r2ePtn1IR907iW7aOdSWm8U79VsTQs9btOGxse9u9Uh1I8xfqlF56fOu2Yv0c6NsUct+S0v1ol0KtKbKBayMhLFmZZutTWOpfNU+ll/441rfY1HT/VLU/xkRBvPxtbowi8Syi/YiXiGPtTzP7UxxlyPYoLI56hu6xid/kIFeZxzxC/bxuOzjT3o76nP1fDcmPXVNPYf/eF35rPhYwRnbjtTYKbATIGZAm8sBWaH+cayfl74TIGZAjMFZgqMpcCf/PlfDsBUdrNvk4ReIq1lTN2o00M/TVTYw/yY5NFr2r62iddNNP2mwwvyttz+ob/2jYd+bFLBO6Btk6Neor1l/aX5T0kit96DCWCkEc659sBizAMZHWMKmArnh3Smz/jgmR4g23/Ia6S1fSBkkzjYT5Tc07nYh98eDTEhVRsrSna1yNPUpPqUJGGU0CzNwdJd7Qr+9j7rWHp/d+DNHDSw93o0K9Hf6k/tIYj2792H16zc0jV7kKFFd702LQ/M2P7x29XljdFhgjRXrogeGkX07doT8Cj/q60Hx6i1dW0Un+Hyt3deUpb6mAKmojek00E6XXurrVfZqT2kKK295UGA7b8kI/hQq4XmVn8iv0H92v6m9G91xvLds8W4pilgKtQJzz5ZvrMcEZiKTsjmA20tNK/ZJk9Oarod0UvlvDQv9F/0mStF7HqAmF2bp1PWjrh6WgBWejITybzGfNYmR/45mj/yIaKvxrPWlpV0eYrvxf4im+utb4puqe5G9CvJsudHS995Pla/82iuY9sDVijHeO02YCp9s7/Kv64jojPSreTbbsgyHzj8YoKprH2o2Z5Wnz5WTrz2tbgg0nfLz7FzmaJ/OKbVK0++xtiIqesZM0aN/t71lngjor3nLzzZsrqEftmjC8qEfiZ7QaCLZjAVA6lSWh8s+TCyVGjacYi5WknVHDqULCEnARCoAhFVnrjKVaekitJ2RweaL9PFxXl68eJlevbsafr4419zxSiq9kSAKgKmLAnotF6ld995N737zjvp/a++lysObbk/AlF963d/h8FPNO6Tz55yJSIClTx5+ll69vx5utql9PDho/Te+19Lf/03f5P++m/+Nv3kn3/CFaUODtYckx0fHadvfOM30+NHjxlERX2t1+t0//59Ho/WqUAvBVMRcEppjuAnu39Xfmqby/OLdJHvtQdflc94kBvBS/o9xmNcuWmz4bnQWhRMtdsRyIcqIw0B7brHsb/pXvqO1kW0VRlS265ja/yi95P9JlDS5nLLVYEILCOx0o770T0czYuqEDHoBuYq38vYBOp59uwZg+yokhDHkVS963KbPvzmN9NvffhhWuyltLk4Tx9/8uv09LOnzEeqSkQAGgIkUfUhBspQxRjqe3mQnjx5whXKkgJp9gjERzGqVEWhKkEEpqEKR1zR6OiQr51fXHKVKuYzxWgMJuxBglyEi0BjBPoioNLVLh0fH6WT46N0enqS1lQNZbFIV1uiBYG2LtLlxUYAWet1Or1/P91/8CC9885XGAD3k3/5afrZT3+W/vWX/8rgINInqiJF1dNoBkQflpm9JBWnLjYMfKK5E8iJrm2pihVXRJMKW1cZOMAV37abdH25TUeHa/6hqlbUJwG/iOYMjlou0vHRUXp4/16uHLefXr18yeujddLP9U7AVwSioupwBG6jalECnCQKXaez85dpc3nOPGSQH4OXqEIV7K+zHLBcEJ121+lye8k0o7/3k1ZZ6/cRDABdEoBrSQnLdLVHYKsdr5UwTMR3ohcBrEiGCEAnckmVrHIlvb39dP/+g3R8fMy8psp1x8cn/Pfq8DAtuaqXrEUqzVA+4CoROI+ruuWqUqIbJAQK6JC2fYyf/x6AqjiSy9WwAHjFd8leXXR2HJBqamxqY030I+h3ME9IbWwuUf0RHgQdG4NjfGDt1phYBStTeXNomVepzYBmGTijco6xcs0n45qimB/b2L27F8fYeUfPCrz13YrmTp5RZRLXMBx3CKbqZT9XMYTclZXLKMaK+Pbkyafp6dPPOiA0+UwGnq5W6fT0lCtb0m/1a0Q3+kzXcV+mfhBjqMHhZwIFS7G/EEyFa6nxcIz8errr8WCMLqEN0LlYmSr116JrU+Zj6RbtVVGm7Dj20HppX4Ay0DJfr68Wvus4Go9ZexKNjXGaxlfYB9pW5Knardr6ItqM4a/to0RvlNuSrbJrwb9bxvPkqCQz3rys3mmfaE/tfTgu8tzyIZIZa/+sXLTwJaJ/FAPgGuwaLR9wfI8erWAqbxz67nWBqaxfb9F9z+ZG9NK2ke1uGa+F1y392DY13+T16ck12jBdL8o82ia1XaW54L0t61Lb2NL282qDtsDqBvJe/ZgCHUrPcUs6fxcyEfkwHFfn3mqPSnJei3U8m2Jly87No5Edx/7dAva6K/paH+HZDs/utvgoj17e2iM/OXWNY+/jPfVIMNVt7GVNx6OYYAyYSp+7Y18lexrJds0G0313DabS/mYwVU1S5uszBWYKzBSYKTBTQCgwg6lmSZgpMFNgpsBMgZkCjRT407/47x2YyibKvGSZHj4dm2jQ6WiSjf7Ggy30Nyam9UEXfmcTL1ES3QNT6b2avIgSCjg/mxzVBKm2mUqDRtY0Nasl7lpoZhOI+CCk9hAkokHEm1qyEheNyWackz00h/xA/iHPvWSk/S5KGFl+R0kqTXZH13G8iD5NTHfeYtp6n6XPmPvGzr9FBtAuoA1APbUPcFAuovl7clbS10jOeWMBhyH04QDqlU0k24M4Fkxl1+zJvNXbkqzaa68bTIU0Qj311lACJIY6Iee8bvxDWbYyYcFULQlgC6bSddm+rRxN1eUo8RzxfqruluRtrE5bfWi1Hy16WpsL0nkKmKpEb1cHOaPQV2cYs1aca4uPLvHcXlM/w7Mz4L+oH7VJ9JsOe9Kb8r1/1tfp3zZWq83X9m1pgGvQtkozroiQ/3l2OdJlzy9Ye4TzHuOfxvA+oqtdJ+ol0mOqPcH+rM/0ZOi2a0Jb4Pnb0gM4ewjFA1PR/Z58t8xb5GbHWcEoJvT2Oy2HNm/KmVQqocpUkd5jzGr3NC3rqVWmUl7g3P5/9t7815JkOQ/Ls+936+6ZeaO38ZGULIOSZUOm5T/Coqh/T6IoLvJvJAhagCFTgAXIlCUaNEiayyPfzJu3THdPr3c9+3KNL6KiKk7cyKw6p5sjcqbuoDH3nlOVS2QsmVHx1adtp8we37dfrzKnMh+pddhbqyp9eNd4+/OU/Xl+xRt7bP9fZZzHxPZjHj57fju1N7J6VWUucs0xxRxlZydPJzwwld2T5/qdFfgzM1UgEAbAMsRm026HwbBPoBiAUACOur29of8DMLVagz1pRew26w0AGQBUrekzgHfm81m4u7sNU7D7EPvjfWi34BlC6LZb4cMnH4THjx8RUxQYdu7oug2xzzz5kNmjAOi5m07Bi0UAjxnYo8Bu1emFk9PzcHHxJPzws8/Cpz/8YXj9+m1Yb7ah3xtkBdWdMAagYjAgQAXapjG02wze2mwI5AVGKpxJUIiNfzpuaD8g/oOAQAC3ZP/IlwHoAnYnALOJoQqAs+KHfTczF8k/7OLl/ITviV0nAyUBoANAFT7HZ5qZivYqTB+VMWXw72wz+yw6clTbEBAHALniHj0fzcxJ7WBfdA+Wp3sXTCV5LwLB4GUVjSbNCz8FIIsZke63O5IxfQdAFUAzbdzXCh99wIC69WoRFvMZFcaDVQrAoeGYgTAAKGHOAHYtl9CxbQD2XdiNmFdNKBehXQ0G+AB80+nS/WA2AvgG123wkgj8B+BQG+xKHWJLY1+wDdv1moBRaJHZmUJYLBfE3DYY9AgMiDnLOy1IpBmzGFithuNxGE9OCZAzX6zCm7dX4fr6Okzv7phdqd8noB9APdBvyGaBf4slgW0gPxovGJ8ITHUfNltmoiLWqd2W2bQy290C0LWY0zghCYAWYYMtMF5BzjDs+x3Z3Bjy7HcZrAWGKuj9Ev3PyKa3m3UGwmqEbruTM1WBtYrabwBlol+owC8qyc+xhEDidYZugKUM44dPwVhYx3lOsBfMn17YQbrLenQPuirgo9r8OzOLYVnB+MWgK6wZAfywN8Y9vLEhoBW+x3f4nYBXvR6BqbrdfugP+vQ7fAT8CQBrxHDV72UvKNlnmCI9QfcZkIJthu0a44USEfAqy0ExQEs/es3sje+IvQMlGUaOiYXSoLfv1f5Nn2/Er9nBeHkF7Rft73afK35GjwVtHnpm1WAq66P1mL3zZep6KytaSwWm0vO3cylbm9SeX/rVcvDWy+635BwgsUHL35u73Ssmlc186e2F7Ho//DvNTKW70HtyXWis456cD4QlEsyR8KcAQmM/AkZLYeMkEG/mjwRUBf+PPQViCUC1+EcAy8zH4nqJ/5KblDaK+AylAKOfLz0rp3eRuWdPZXvSQ9Y0Zit6LcraS9lY7F4v9+DZnh2f7quqPem+YvPyzujix+0cYnagr09do23Y2nvqPhmHnJfF3+i8sZ2f7stbp9Q6lK27973ns8r0NTYue58+h3p+p0x/rK9Jzc/62WPPkzbW2LmmfPwx8q96TxU9i62v+GMb77z1qqpfMb3x4prnE7Wc7XMUz0/YsR66/0B/qX5i63CIX4355qprfIyPTdlVqt+YjVt/LfsVieMxH673oim7Te1xqsrpfV/n7dH0utu56bxqlbhhfcq7jr9KPDukj6r7RE/XYvH9kFjs7cPtvv2Y/NshMngf15b56Jj/tTZh46aWZWzfk4rtx/iIqmCqlG9/HzIti/naFj2dkTUh35/l52L+yfqBqrEwFXcPkYEdv1538Uc1mOoQidbX1hKoJVBLoJbA11kCNZjq67z69dxrCdQSqCVQS+AgCQiYSr85SJKANukjBbX4/NjErD5sx8BUuEaDqeyEyh4wWTCVPmDrokb9oCb2MFDGKAdzmbuXzDpI8O/p4iqJojJ52Tb0GukEqW7HS/DKlFLf6TaOKyrlXmzRKz7TRS5egttLkHnJH5sU9pJf3jwkoad1ycqkbC2qqkVZEjLWzjF6q3Xfa9cm1LS9xcYRezChmeis7VlZVtVBPT6r23p8VRLksYe61n9oOXu6anXKzuWQ9bV2qf2zPNiReWqb88alx+3JV/q6pwLH4m3xsXhgE7f2ujJ7yGsoHUXyxuqtr+fDvHupYK8CyMTqey4Tp/LEm5/0bX1UmS7axHFKX72182KFNz7RGSsjz85lzIfoaxUfF7Ntz7dWae/Ya/jl7UVFkV1rKxP8rfc1Zetg19xrz/pTPQb8bvXJrql8XzzcbeR6bm1Dt6V/x3VSPJxa89i62c/xt9UZ+TvmI8p0zNNP7Q/eRVdt37F5puJurH+Rc8qPHKu/h8bfY/s5xLfIXk3mHXu4J/s8iZWHyJx8WMYoY/eZovNezLa269njAz3LCorvqei68BV6r2DBVAefn3JWCGF88FdK+2xP3zz/6d1zrB68z/usn/P2MMf059my9keej0/FPq2fdr9VdXwP10BXsSK1bf/eZ9+s2o+NJd7fZXvTqn2l9ifShrVpfY9n7w914p5BDBkzFUALRUwjRIJiVsh6pTfIgnqBATcAWKDQuNfrhsGgT0w3AB395Cc/Ds+fPw9ffPE8gMmJGHk2AFQxixJYqXKw0G5DwAyAq9A2gAwANY2HAwKegIno4uI8nJ2ehvPz83B1fRXeXl0yGChj1prOpmE6m4fFchWa7RYxDGEGzVY7jEaTMBpPwnAwJgDVYrWif2Cw6feHodNhJqXFbE77coAvAGaZZwxNsk8AYxKKtDFf+CQAwgDewL1SoE2AICqwZ4YggLDwj3wY7Y/vc/ZvYhna7nLglt5PWBAWpI91Yp3D7ww0QXsAFBVgqpCDqdidAqwKG+Br+e0/uXfL15v7zhonoA0DTrgFvsX6/rwVwoCgeKRFICSAk3DXdstzl5gl7EkA3BFYbYdCeumDwVQExstAM+gTLE+DwZCAPVgngH6Wi3lYr6BHAC0xEGZyMgmD4ZBkNF9AB1E8f5fpxDpMTk7oH2PLGgSOIvYqgKja+NchMBXGj7+hQ5gPA29Yz6jQHqxVAGxlbFQAFUFwAFhNxiMCUb148QUDlKC4mGMIxPYE8BRshPtr0Xygf4PBKLy+vA63d3MCbzHBUoOAO71+L/R7PZInZAZbImDA3S0BzGB3NI8MtAV9JJaw5ZIAVcTSBv0E6Apscut1mN3dhM16SWOETq+XSwJEdghU1iDmKQCtep1O6HTbod/rhtPTCc1tOZ+F6d0NMVUtFzOy4/vdltpvN7H+AEU1CQjZ78G3YK/KsR3j4LEWfgVrjHUn+bc7pBNok8BhLdglwAsAJAK4uaH/F36K2W8BpOoNerSmAI/xfoGBgtBFtEvALIDNMiYpfL/ebAgAyP8xkAn6AH3q9fphNBmT35hMTomxBgxWp2dnYXJ6QkAuYj0Txq0M3MixEG8wgQRhNDxXAMYIZAXXSYArBrtzKiDLBWR2SvEM/yk5VY0brKziq9VdySe87CEexBwaR/GTx5Ts/AEbePBDN+zfp6+J7d2kb51L1/utQ/d8HpjKxmb79yHnlL1r1f5S70W0P4/FbC0b3WaV+C/7D7svtbFfnz31+MrOBGXf27WvOub9dplNTu87CgDifg9anqIP+mVL/BnO2jsCUF2+fRt++vnntA958/o1Md4hpE0m4zAeT4jxjwBQgQGcaB9+4mQyIbbA09OTMMHvJyfEWjUajoixEnGdAOIr3sMIKAv/z31P4FhdrFEReGN6ZnUnJV97/orpUUzvYmsV8zOp/aR3z6G6Y9tI7W1Teqbvq2JPumhf65e3l/bO6XqNvd892ZTJXvfz1w2m0vphZe6tYUy+Mb2J6XDZ2lhZ2/WI6ZdeQ95vFCyYVfxV2dpYe5Jx2DyMvU7a1f9/eG7df/mc+A477kPmVDaflE7b/u0c5F79f2HR1c/Brc54tpWyf092+npvDvKZ52vtd54u2vsO3X9gfMeCqara0rted4yPRZ+H+Ha7dtbf6LUQ28X/y2xXxmFtSANJ9TXaN3tjOmRO70Punk3YmE57E8PAlrLn9zGHmN3EfFHZvsOOV9Y2pkdlMSfVnycb77OY39Vz/zLBVFVlrvWjig7aecbux3XeOsX2jmV+w5Nv2XgFTFUlXr3rHqRsLLHv0e9BYCrU2sTeqKD8aMyHWRvx9KRsH5Waa2od5b5//su/VNeGH6sw9X21BGoJ1BKoJfC1kkAdML9Wy11PtpZALYFaArUE3kUCv/Jrv0lPwfUDYDkY28J7KTSUB2+H9CuJRX2YlqS1tKOBFKmkS9nhW8BUXrJPJ5gEfCOJGEmS6ftqMBUXp9lEZCyJoZMq+nedZJbftR7Fkkte31i3GBDEAwJq/bbjjiV3Yg9LYuMR/Za5HZpEOsSW7Foccu9RSUJ68zi9ulYVJmYFZPSG5eL32FhSiU79HR706wS8LkKWtqv0511j9TGWbI71E0sY6jUXGcm1Nnmp5aN1sUpSsEy20ob22/pBhuiotGMfcuixW/3V95D+/S0EU1kd1GvEDi4rxMwma9fVk49dN2ubnr/ANV6Bv17fsgco2p9anYrZuKdvXiyVmKfl80BWRhnLHiCU6W6ZbcfiQ1XfJ/KK+X/fp95TASHcm17HMj3SgIxj7D0la7vuNt7Z7/U+qmi3RaWCYv/2Ht2/LtSx/jKmo96aeHKPxYSqa+3Z3l9X3PXWvKru2THF9CfmKw7pp4rsPbnHZFm176q+RdrTehuLUVo/D9230L0VwVTaH1vblWISa5N6f4HtMdjeQmOfxe69gqmoWrNghIitS2xPEdMt6+N9P1hVC97vdbEYZ2Pnob1WtT8dM8rin/WTh8bDh/rNoBVh48k2J+rv/xpgKj0m2TBxAb/3E5NB1X1vam/FsYjHswemIkANAxEyNEKGp1HF8UTDAejBjthnAKLodjsELgBY6sWLF+FHP/pR+Ku/+iv6fTabEvgEoBgUuG+3awZWrcFKhWJkZrdigNUqoKgCABGw8UxG49BsAHx0H3pghaF2hmG2mBPT1Uff+CiMAGBpt8Pl5VW4ub4mkBTaALgHjD3dHsAvAwJNzOaLMByNiW1ivcFYGMxAQAKwGREwJlB7AIuAMQvjgozAVgHgCQAtAFZAMMLMhYIJgIDE/mU+NKctMwMRq1GnE3qdLt23WiyZNQmADrBUZexBet3En8regc92FBEz5h7+W5ipADLBMFAQjnXcbov8A4MzwAokrD6AVxXnTx68aGJOp5OxALGeEggJOpKpB4NBmA1olwEKmmAAgmIQsxazcmEfCPAQ6QlYmgBkobXfktwge8gIYB3ICLLm4dyH08lJOBmjuP0kvH3zOrx+9Sqcn52G0WhA16JNgGUIKAMA22YT5vMlgahmYDxbLMNytSZAFtaewFL0DyCkJoRF+znIrNXthOGQGa4AcrpvQqe3DH4CkAsgsRwIw4xLBFMjsBKzMe12m3B3e8OsTQ1mbwNgjpirAPLLwE9ggALAqt8fhN5gFDYwq2ab9BVgPoB6ACrCvfgh9iSAvKj4H+1uST+JWSoDJhJwCyAfsKdswGq2oYJ/6BTG3u8DBLYOdzc3ZFfAv0GnZ9M7Al4BTAV5Yi7AgaEMebGck110AAa63zGTHJipYIPLOQMKN1hHPpe1CZwGpqlG2G0WYbddkv3SfAmc1SFQ136hIGSHe9rkd6BPXVmnDEDI4MIdyYPBiqzb27AlfWv3umHXACvXmucOH3fPxdSkc3QWYVYqjk1c6ESaTmxpzIQVAIoCwxj0AfIGuKoNBivodZMYqrpdsJd1Qr/XJwAf9GU8GhPgAiBO/OsS01WP55SfF6DnDHbDPJhpi+fLIxHQY8YISpRbGgossSL1uJbbyYFcYtaJW3gMrKMEKGPKur2iWRrfPhIzh0yR6e8VjZnOTEFZ2TnykLNRbP9yLJhKn9NyKKng0zK3mGkN+wKWWC4vvReRPZA9x+Iab45ePsHOz95b5Wxlz55l+zHp89BzTZU9y4PzHKtcAdQlu+URCFMi5RDwoQJ7oy9hw4TPgYpd31yFN6/fhKdPnxGg9e3lW2Lww/xprwI/DnBlh/0cYjHHAvZHOcgzAxFi/ohFAFZdXFyEi/MLjv2hEZYZMyV8EgOp0UaLX5oCsjz4EuVrWDZFPLY6IeeoPAIf+HIh3V4V+zl0j23XTfY6Mfs7VHc8PY/NKaVnsfxH7J7/GmCqmMw8Gdj5VFk3vZfE/fos7fkkWVtvzVK+ukwHvHl6Z+kyfRWfh+tkPDFwi34WK7E/Ns4yH5xaJ3vmFFCn/tzKzp7JD83L2HWqMv5U7sLadMxmdRux87/cCzlgDy6y93L1Zeutx+XFRP2ZziV5Psr6EBufrW7E5PVlgamOsamq/uR9+NgyGds+yvyNrJ9cJ75L264nE73usqZ0HsgA/qk9jrXDQ+d0rLy9mC9z03LSY9f7vdj+UNutlucx40zdXxZ7DvFHnj1580jNwfZXpf9YrLN+4W8ymKqqvtr4IvLxYronS8/Plu0DJUYf6i+/bmAqz3+JrcvLl6wPs75Sx6pY7C7zAWWxuAZTlUmw/r6WQC2BWgK1BGoJsARqMFWtCbUEagnUEqglUEugogT+5b/+DX687Dws9pIzuE6DkLzEo9c1PRBBkUQWpW2RDT3ORcFA/gCcH/HSm01Ng5S040HTN/YtkPIeY7nNSy57yT79oEM//LCJS11gmRLzsckBr82yhEEqQRRLIHoPQuya6wSpl8iSOe49wM/WsKwtm2yOydKTv5fg1vrjyT6VSK2S1BQ7sddKv1Jco/XIWxfPZlJrVNGU9y57n+1ZWVd9+KMfEFhbjP0tgErpUz9Y1LIssy07RulPJ/O8ZLOXDNefeQ91PV3U/R+7FrHEsZadp4soJKI3vlOBkPj2zJ9SkZF8zoWEuWxYlTQRGwAAIABJREFUwHlBknuiyoqR8mLVDGAXWw8tG4oB2ZvqtLKm7JJsbm+A/Ae/dV69Pzp/mbV8ztdhnCigo3nKm+u5AX5ztsQb+VvFQut3rP55Oub5S/EbWgfLEvUxf2+T0dY3eD49E9j+ckogVusvMZUKS3dcmGbjpOtXs0HkhVvZ32XrauUSs2/bJ8uYCzTzDUWFBECh6YXU9l6A7hT/sG+XGryM9cIInWQktkPFqCw//ZO97HxPUnbtqMBbAVNjMUzLVa+PtamYX6JiVSoP5QLgXM/V6KTdvFBHsTqQHYlxFUpdvExeCha1XLzrsjakLfk/zdvRzzzFo15cL83u3ev0tSebB/rqF4h592gd3S++fLiae+ufvV2YfVDWX+Z7uIhd/LLSMalNfaDbXqqr0O7ituw69T+7bns2KjJPTyX/dn8URSf7NrW3QpnJar+bFQbn9oLvFIuIAXEX8SlfZB0hzLkAgARxE4pJQuSv5in6rsFUVXwfriGWCWIoUQwNqpBXxxH8botz9vQktgZZob9eL+sH7LJp/5G6z8YMLjrOtMiSRFgfaZgfYjYTt5WHuuzFOD3+stjpqa8+Rz6IS8rX5L5IHSpz3x6xC5Yfn13RdhlI3zMg6aPoggtX+QeQAIknma+QfYqN3xVtly6zhdUP/OJeeM1sF7rBa4Zib458Uvieby2zlrLz+QOeD4mXe5qf/5EXertz4TZlPwdUCwqIeV/Jo9L2xq5ViuuzBqnYmQFOuBfFycPRkMAYP/7Jj8Onn34a/vIv/zK8fPGCGHTAXtUf9MOgPwjoD38DJAIwFAA1AGMAVMQsJ8xURKCjXjf0u73QRh+NBgFJhP1psVwQqwyBqUYjAussF8uwWC7DfDEnkAKKmVEo3QHwod0Jq/Um3E2nYTAchV5/wMAbYoVC3xnzzXJNcwLzFIAqYHvC/8EABAAW/kbRh4B96N4MmIb8DAq5wARErBXLAkgF0WLsAIiAZQj9Ye5oTwon9Bvd2cc16Ttchx8O62wnmBvGgx8Ui5McwRBE9sO6n4NPsBdtAHzVzoBHbQLAEfglGxfWEHNk4DvArVtSb7D6EGwObVIMbhL4DMC0Dc2bbRayJVlut8xMBWDTdpszI2GsmDdYjoixa71hHYKs2x2+dr0KXTA1ZYA5Bp+1w2gA5qYBMZW9fPmC/n34wZNwcjohcBDGiPlJESfGAgCRsA6ttzsaH9YHwJhuv0/r2yLAEpipeF4ohkdRPTGYDcfECoUZrjbMPAIgFP5PzEkZ2xPZjrA+tcFKwmxtmAsoiCDj2XRGgDywUmE+BFYi5q4QtutV6IN1a3Ia2v1+6ABI1e1mYCmAhu5JV3A/fnAfGJN6sIsO2NOm4e3lJekoxnS/vad1xNyE9Q1sTpAPwEyYN1ikFrMZLSfq/RmUNSfwIIBgGHMvA1TtNptwd3dLYCswb0GvoJMAi82nUwKMwe7B6AZQAdaUAQtgqQLD1TzsNsvQbgaaO2yawEidDo0JtpQXPwYGfEEJoVO4nkBsACNlZ272W+yHSL/JhjfhvnEfWp0OUG0EAhcQH9aK5cGMMdBvAO9gt/A/pDsQBK0hM2Ftsb8hXcnAEIS1whjQNoMmmUmL5wMwHICiAOFBz+ELwYCGfuB3wDpGjHLUB/SN2awIrAV9yvZTZE0ZyxWBrQg4AlmEsL1nMCYDVgsGT3wGOWI+FOkyoB2LiTeCmejUE16JPxoAlbHSyd4lY/XS53yELTrzwz8IeAodZTmRRsbApfeY5Imy3EGxh5EEShGgdB5Bh60qZ2AOpg9Ppxnk80EUfHAu1FuoDMhH/lbF+HwfLGcz9shZHMe5k/WW2+Y9uAyrAKFl+wG15yvmV+z6H+41i/b0Y/rYnpRjxf6+0Moxmudw9wzlTBR6HrprUY+Hzap9WBbc8nNdFk95DvKMIqN0k301sU+BEbND7FHkk+6mxIYJAPcXL16G25ubMJ/PKC7BXnv9LtkjAKzwLeRfCATVCi1iCGRwreRGYOuIqwRObrXC+flFePL4Sfjoo2+QjwNAF36GcNsNgIUBEu1m8ZxBrbkOmL2VhkdqffGAB9YevLXU18g+2spc50ZiebbYPfJ5rG3bv70+lo+LqFv2sZdxyuxK22ZmirnGWwXUrT3wEwXQiNdK9K34v5ZberzFt4ecM6vIXMYgQAM9Vs/eLZjKnmVlfNZPeDkz7zM7Zpsri8ks5bNS53HWuyInuOe/TK5Lj4WuU7mjXG2ceCFxi2IW7aEzXfOudfL2Vdj/rH7F7CalZ2XrYW3Nro22zSq6p+VgZat1T8Yl5xg+p+hn0oU8y+K6Xl9vPp58tFw8GaX8ZhWZVcmbWB3Wz7vEZmPjkDHHbCmlE2XyjN1btk+ItVumg7o/T+dj/kH7N9Efry19v/6dz7y8FxYdSulCzA9W9fOHXhfrz8rIjt3e5+mI1p8q44qtS2ptY/GxzN48v6+fVVf1d54+lul+yu5TvtB7AUHMX1fZF1W1QS+2pmygTHaeX4nFfdfX7j0vcp5TOM9Addz1nrbszacIMPwiJ3aUxXPr/DduyeaTY8xPe89RHggpvrcsW6cH+wv1Ygxbx0NTSSzQ3lzk/JgBQonxnh3ZQyZA9QzxobzKz2uePsV0uwZTVfGm9TW1BGoJ1BKoJVBLoAZT1TpQS6CWQC2BWgK1BCpL4F/86q/nZ2UvQWgTXDiISxJp74GAKraVw/re93hmLYWkVMSrikqz0XICg0FXfAYvii518kQecNPDCXXSp2vw4DC7XxKbOpGnk+P6e2/uXuJNxiUCTiXuYglXzrUclgyJJahTyWS5x0vGSaLXG78HGJEx2ySw/G2LUKvIx+vHW3OM32vfylfrm56XzFXLIyabmOGUyVL6tg8jtB5b3ZG+cI9OoMeSQlqm1vasTnmJZnyW0tcypxHTZ92Xtv2qyWYvMRZLtu/5gYQNlc0zZn+xJK2WvZdYTyXJYwUG3hi9dmJrLTahZd5pcXGS/mfX1dXl4kn+0W+lKEv6ezaS8oM29uQFQcUvPDXlSqU9KtxCQSRiTsasls87S2jv6bPILBOWtGMfjll7lr+tb/F8fMx3enYX0wPrV8v0nKvR8qrpoisnUy+lzzQXxOe9NytLwXjcS6BgT0OfYz7Is/fUvOwcUWwohQl7ft7qhcACqYi3eCRSjCv3wA8A2fyNhWW7NW85DqZozX8Cod8Gbh9RkG3wtif/qeIfuMBy397tXK1uctwtCgJt8Trfj0IC/RCEr9/bU5GCiGyL6juyuaxwJN8rCliogFy5xe/79qUfPvF65AZvgACFvejCvf11z3VTnqcJiEm9bZvaiW3Nsrlav1SEIXWv9qdK/2QvI7EYBWvCtFHU1HBBOc+JByNrwtd4j/e8QXvyUlqaD/ewvai0kMc12440p8b6ECMk68R6ZfcQdm8e13FdsPjwTGH9ShX7krFUjaFyvWbWjfk4uwfTft7rL/8+A1PpuFLoULzw9EEMddz3vp+h8vfc+2nAMoEvzZ6LxpzbdmGeNE79OFk/sM4LeolPRel35nUzZfHihzN89yM7TjCNENuM+bF6J74Sl+mXPbh7pgcFL0DTVT3bqbgs0t4bnti+FO16YKr9yUj8joGkMuk6ZwDfd8hwirJhhk0xqyGDqQTOTqPThe/KS8lVhaWyJ95zEwLIEgaHhytlQJOFf+S1YXYF+FL5mwoDcrAVf0fDpAJi4ndh8FOjER4/fhyur6/Dv/t3/3v4kz/5EwJTnZychsGgTyAAAQUVe26AmJiZiguWhZGoT+AEAD8wjg0ANq126He7YQzQFJiC1qswnc3CbD4j0JXE47OzM2KIub29JV0djkY8lx1AKByz0T/ANZsds0eI/gIABVDIZrUhRhmwXQFkAsDFFCCTLcBZzKyDwmoq2tpsaF74jFmL2gR6AVPQYj4nYBEAYJgbzSUr8soZdzodGivuQdtoi9/ozqAxgHdmYFeazWj8AF9gDdAPmHEwX4wD4CJmpMr62axzNg6JA1gDAD3GYwCT+gR2ITj4bhsG3R4BmAiYRCAoBu/gXoDOtrtGmM2XDC4B88Z9I6zW2zBfrYndCTH4bjojQA/+9YdDAq+swAo1m9JaXZyfh8l4TLown88JjDMagnlsROuKdQbAZzIeEWgK8x+PR+H0ZMKFNVmRHNYCwJ+Ts0kYDPvEMAJ9WC5XuT1QAT/AKlRAP2Bg0f19mN7NSJ69wSA0AeDa3TPYDuvX7mbF8G1ir8I1wri1ob0EWyHAM7A+gL8IHNZh0BLWatDvZ4A3Bi6hUL/baYVXL1+F6Wwanjx+RHPj/tgm8B107ckHH4TBySS0ex1imbq+uSGmtbPTUxoXxj6fzYgNpd8bkG6fTE7DdDoLb9++DfPZPBBoCoxlpD8ADG3CdsNgI46NEiuYvQz2B5Dp+cUFAYRur6/D1fXbMJ3dhdGgH1qNRlgtl6T/y+U8nJ+ckj5Dj19+8UW4fHsZWo0m6fqbV2/DfL4gIKEAFACAbDU2odXcEatVt8fMcgJigPfI81LwMxngT2I07euyPXTuS3NWtQbNC3MGsBJjaoE9CnbYzgBKpDMbAoHBpheLGfkvsJzNF7NwfXNNAE8AIzAOyAy2NVsuCUwFkJsACbvdPo0F4DG4wTYYrojJKdtfZkXD8GXQkbOLC5I/7P7xoyekU51el1htoO+jySRMJmP6W4q90RIBHntd0ufFch3gggUMCNAodOf29o7bboQwHk/oHugHfqArBEYLjQCyT9gOgZ/ybS+zsOGH+AXF94NRrN0mee3wb5MB+cAoBsYwzA9gQrB3Ye5gXAMDxWpNv2MOrHfYJ+Aa7kVeLCIvnYC46OUHckbOctrQT9kv5HmOwIzu3llewlseeaNgqofbG2/3rw8te/u5DAjGuweOeRTP9wrc+OUV99l5KDvWZXf4O669MeydSfb38pJEIHlC8Zic6cE+KSYj+bxKIXhqb1iWJyn2/MwCl6+PAacUn7NCZtZDjHxytsNzDmKjpL0I1p/ZGxGrICrapxB4dk1gqrOz0/Dixcvw2Q8/C3/8x38ULq+uyK8jfsDfwOcTAyLAo+Qfm2E8GbH/brXDercif4jr4SLXq2UYjIZkh/AvN7c34eWrV2HQH4XHj5+EX/iFf0BxZbZYhm4HMbMd1utd6HX7BKgEkJfsc+85Be/5YHV6rR7usxloaeWn//bOEHrtZB9g11NsTPyr3ZPbsxStkMqN0Ogd9kzbt/wtOmNtWOfxYvfyC5yKovi8zUSOSua1N2+d23QUnE2v8IkpX6Nv1+ecvRyaOXvpMXnyFRmnZKjbrwqmio3PiiCla97YUnqpxya+XOfuxb6ryviBTCgPW5x6VIqIL91L0+7nfWyOxOronp7DxxIufP/FEp5+eXlR6yt1rLC67+XHy+xJ5GjXJ5arqCpv7zq7foWff1jgnerHk5PVRWsfZTFH/JFj1smP9BxwoRcbrW/0rvPmpO/D9wSiN8/27eCsjxWGM1nfKnKousZe39avHSrP93G9jP8QHfDiiAVTWTu3f6M/HRetfyvT90Pl7l2v47XnO3APdALfyUs45DMZr861yZnKPjf17C1W46F1z+q59uNafvt74qI3vbZiH2Ib+L8eQ0w+Md/2PnWvzA68+Wkd9MZuPyubX8zWvXaq+IX3IR96r+hesN1/HqpfFpFHZ/XMZv+5UeyZirxkqjgZ5b7UPFDSZyc+nkmsz62bftnHWGfZ3XyAnAM59sfGEOs3tJ+x6yTzSvVt9T11zpV2+Lmh3vfs9xDbp1rQoNi+3F2DqY7Vkvq+WgK1BGoJ1BL4ukngHbYWXzdR1fOtJVBLoJZALYGvuwSEmUofnu1h1MrIJk91Mk0Otg+SeBpM5ST50Yd9C5juxzvQe2/e8RJnkjCzDwVs4tjrI5ZksPKy1+kklU2aHprARNveXD3d1W3bJKBe19gb13Ri1kvI2ySLzC1WNOAlQPS4dTJSxmf1S5KfWgZeu15yWtrUSVw9r9haeHqEtuz1nk55thQbm7R5KJiqzG/F5nWM7tk56r6tvulkc6y4ODZ2q2+6basTdi0OTcxWWfcyP1iWfH7gA8sWzXwfSx7K3K0e8xun+eFXbM10ItTK98Dh5UW52s9Y27Yy1LHCsydP5rEEq21LtydvvBbf6dm8tUktM893Wt+n5ey1H5Ov7ucQmXvtpfSe4t7eg4R0b6l4UT5mAUHHC9bL4pWnK949eBs8CpSqXF9mQ9J+TMe4fOndUwteXN6bG0DgBkxVphvalmN7pZje2/hm7dbuX3Q7di+i9xLWh1eJHXoeXuy0n3myTNmalWNsbjF/FJON5/dSvsr6bfytZSfjsmuW2uuU628x+rJ4VaZv9vuyt5B7vlzL2PNdnr7qdrx9gJaB1SWvj9Se1O4xY/7Vi6Oyx0zZVkx35R4pjNGxjfw4gY4yMIgHaFJFcHadD9kbMQAqA1OZN0rGbDslI6ufezpEz03LwVRV7NLqpvUHrVZWzGsu9GKezLMKmErbMK2PkHqVGpMFU2ngpy66izeUlUXnF9h19+xdxls6PHVBXoANDdwr7izAozk+ju7z4qWGZHm9C7QpQ2Q9uCSTSdZ04Wf5ATyDCfgt4gTzQjErAEfkY/GP2X/wQ5/vwEyFz7moDiCazz//afj93//98Nlnn4Xnz58T2AfgJgAAAM4h9pzNhu5Hn8IkJIVCuI4YjPp9LnADAAmAD4yt0QznAA9tt+HN2zd5ARTaQ1UEGCceP3lM4ISrqyvq8+Ligoqhwf4EwA2xFQE0RWNgcJT8w3UAEgAZwGAlHjOuZ4YfLuwHaAbzLYqbwJ6Dz5o0L/RBbFNgkwLDTw8Am6JgCAXxsrdG8QOARpgDfB/6YhAT6zI+kzGgKByf4ZrRaBxOTk5onOgLoBbJH2zBjEQsW9vQ6/cI2AH5YIy9XocATCgiJyDVllnBiPkLwJ9uhznccoA5CrvbYb29D/PFOjRabQKZLDe7MF+swu1sQeANfA6mKvQNhpwmfIUAZbYs19FwREAc/L5cLAho9dGHH4bzMwboLGbTcHt7TexNg34vjIcAUp0Q68gVmJfmc9IZ6GirA7asXWi2wSDWyUE1GcqBmd8gv3Yr9NFvtxt291gzyGUXGgSGC8QsAqYmMFABOIPfSQcHQ2IzYxBSkwrzuckGAaaYgQygOwbyAcwDXcXZETqAz05OJlSsA4De9fUVgQG+8+1vZYxmDWJsA+PT5eUlARG/+zPfDeuwJcYfzA8AupvrG7IfjGE6nZOewD8CSId/7VaHgGm3N3cEsgIrFcbQbXdp/NstWK22pO+bNdYGjF0rBk52cM5lsCTuIbk2m+Hq6m24vn4b4O8Z9BLC3e0tsVABBIRrcf/V5RUBeCCz7Xob7m6nzMS25qI/zHcNO1jNwnazBPws9yMA8lFuA74j81P4nQBoAOxkDGBcAM26DGAjAFMMZGFABYWLe4DCNmFN8wSbGvsj8UvwisNBP4wGA5L3ZgUARJcYuACUhK2QvcAfEJi0jcYJbNfu9jKWLGamYgbU+9AFs02zEZaLOdkKtUf+EnNshG6vFyaTSQ4Ua0PHer0wAMgwY0IjBjQACU9OSIfhvwDqIlaryYTn0YTNDohNDQAayBq/r8GIQ2e4QLqJ+S6Xawa4AuRE7EoM/clfZ5EfZLM4oerheH/E+o1zIYBPeQQCU1bO1J3FZzAHZyDadrNFICICEGWFbapejb6j9VBsTJA3DJBiUMZ2LS9EKPbzDCb3zjbensjdm5sYGD+FFvsFgqfnVXYZWxe9BVyu8dmPBWaVkU4esj14AM729uCybyeRZbjwKucRWlsDiKk6uLIzobcXZ5almKR1oSSPgjSPdLNgaMNViE/QKgZTbcJ9xloJPJkAVVvEfLcKt3c34eWLlwSogj8kYDQBLRFPl+Hq+obuOZmMiQUR4EoAh8FQRb4KbHzNQLZ3H7ZhPr+jmAAbhY9Amzd3U/L7YCz8znd+Jnz40cfEULVcAnAN/8RgTIByV0veMyDOFD+qiDSbuafHxR6Mv9VnWn19bG1i99g8guz5aA0cwJs948t5SnTTrnHqnFgFTKX7kz2mC6ZydCt1XkzpeiFDfomD/ik782kb1dfG1suutXdPrH8N9qgKptLrGpOBlbm+55A5yX1WJvYZmXf+reqL2BjeTwG0ZzvaR4qPtTmKmJ3oNS/OVYWvs3K2+pq6x9MJbbtl62T1wOpnmZ6nbKuISVKoXhhRWbt23WMxT/szfY/IzCsEL9Mpu/46Z6TlZf2WBV15srFrUwYsjtmg1gnvGi92lM37fXzv7TmqtpvSpVi7qbgi/eprBExVdp8Xvzzfbedm+zpGHp69e3PRfTMYvACqow3NhOeBqezzYzs/uwfQe0WxO7FxrW9yn94LaP9pbdbuE+Vvyfdqm/P2lIf6Ek8fbRv+3rW401tXzw71Z9499rNYu6m2y8Za1f6OvY6Im9WLtKrMydNnbx11TOVswP6LBKrYl8QAz6Zt/Mvbe8e9xCGyjMWJVBsxfU3pJYEoHTBVyhdqHxCLtTWY6pDVrq+tJVBLoJZALYGvswTeveLp6yy9eu61BGoJ1BKoJfC1ksCv/Npvmscw+9O3ySj9bSxRpRPLeZKK0gxFUY4kCWxiWCe1dILGO5xXARjZ9r3FtUm4KkklaUeSzTqpUpbUq5JgseO09xySrNBjk4QD7o+91c8DHtnx2OTjsWAqqwfe+kvbqfWOJaJkvrE5pZI7es5WhjbZJuO2uq/lHUv22IRQ7DpPJ2Rcqfl78zjEyWldqWIbov9lbxaLzceTtdU30Ru7DlXnFbPBssRdlfZTydpYYt1bP/vwwM5Z/y0yR9GmbiuVAPbaqzI/XGPf+Oi15SXY7XVV7c/GnTL/qFnRxCa1bXrzrDKnmN1rP1ZVtw59yGLfAurpzIO+I0n3VN9lPszVEVUYX1WHUtd5Cfzi+oI9par9lz0I8cfCzCmHrlOZv3X148iHI9b/V5mnt2+z9mVtV2KUtSGJDXYvUWXfJX2m9kOeL9PXV7U1b31l7HpOZXuzKvK1fWl521jv7Xdwf2o/lRqD7avMT5b51TIb9WJUTNbyeezhYZndeLaO/qvoQ2yeVpZl++yUzmobSMVuq28Su9N7nILFyRuj7q/qHLx10mAqW3yj46heCy8OVbFtJl7jtG1VO6/qKx74sxJQsd5zyu/eW629/vf2ufcZa9Peqdo5YtO0C9DavgyEhSodSffAVFQwvf/j7q3oRfaHoXbBtMBQKP6/sBpqAFXxdtdY29XBVMU8dHEb+vWAVlwkjrlS0YQCTFExK1XJC7MTy4f8D4AtYHmgguQQPvnk0/D97/9F+PM///Pw5s0bYrMBsGkwGBDwY7lcEEBEwEnSDhUAZOAdYmXpdhk0QGCqQGAQsMFAdmcnpwQGAVAL7eIfCp0xZgATAJ4C+ARgKgCyPvjgA7oeY0HfxBi1WNAYMF/sceWfsMhgrACv4Htcj88xLoxRGLRk7ASQAMsR2Jx2OxoLrpG20Da+xw8zTjFbEsAiBGxZg0FqQQUQAPHgXgZ+MdgM16NgCm1jXvgBE9GjR4/Co0ePiXFjesdzk+ukb9wLINLp2QmBNKgAvdMM/W4v9DptYvkAsASgJlTno1YGLEoATkDuYJxqNVths70P680urDb3IQDUEZphttyEu+k8XN9OCUjVArtTBjzhYjYw6jDTGQA67Ra/pAIgDbBKbdcbAlP8zHe/HS4uzqlQfnp7G25uroh9HQAwMFmdn56Gk8kkPH36lAA9sIDxyZiYnKaz27C934TeoJ8D83I0fYZRhKwHAABhbNBVMA+BWWl3T7Kfz5cMchkM6Tr8DnAYWEcwfwCmiN2q1wuhxeA2gMIwJ8yv0+FieTBGQe6IMFhDAEMuHp3TNQBNLeczAqt997vfJb0EgO2LFy/C5du3tHbf+Pgb4ef/7s+H69ltWO82YTgeMvva3TR0Ol0CT4D1iUCDHYABYB8tAhiBwQjz2ECm9w36Djrc6/YyVqUdfYfrlvNluJtOw2a3YSa1Ngyexw87hryvri/Dm9cvCRQGm8Ocb25uwvTmllicRNcXM9jRhmSHPf56taF1BagAjS5mYB+7JmDCajEN282KAFbUbpY7Y7Y1MBkFkinpS5vZ3yBzYqQBSCoDGUImsveBTeagq3uwN23DfAnwI/q4z9pjgBbYz07Go3B3cxMW8yn5LqwdGLIAAmNWMxRqwz7bYTAaBwCgACW9v28QMIlAePSylWYY9rqh22yEm5tr0unJ+ITYxKD3AGEIKE/ixHK9IuAjfNR6ywBNyAHXAkwFYAczdnXDyelJODs/C502AFiDcHJ6SvoIPWQWVsioTTEIcidQFbl2sEjDlzKokdiLBNhCQCYGkzNACVjYvfd7KxadIiry2jQZCAVAKGRB4LMt9YFxDLBOBCRl4B6BTqGwGUMtsVSRDygYd6D/YDcsqESYVZj2bzgvEkC3iMUUoQC+suFcx2wnftt9kUTeh7uCffA14loWLRnsRQhviZ8cEJmESsCAgAryJcmHAc52xDsn6r2UzCHfS2asKemdTfqlVWX3yvexM2h6b160/vCcVexthCG44PoCQJZ/Mg5JZgMk4PU2NMACh30IAbuhT83Q73XD7e1N+OEPPwmvX70Ot7fT8OGHH5L+gNnv9ds3BMQFUxVs7IMPnhALIwBVsH0GzTEDEnz2YNgL29063E1vcgbK5WrBYE4CbcJ3NcPJ6Xn43vd+PvwP//0/Dtc3U2JtZJUneDn5W2KKJJvVdiZ79Vy7HiyFvjy1pz9mHy+dyZnP5iK89fb0Uw/aO0s/NNN9Rl7bprbTfP+p2NP1uKvqrnedJzOuPeU9T2peZefcKuNyzxMl9AgSK0lj1EsU5W8rG32er5qL0XOTe449T+r7y3Snisz2F+U4MJWVQ0zPizk3MnsuQEJKDYohAAAgAElEQVTWJ3s6GZO3J8vU3MtsSttt2TpZPYnpeMwmba7F3h/Tt7I5pHyEHYunn9oeDtUju/7vG0ylZeblgOx4U76F9kSZj/BkWmbjh8qm7Pp36S+2jlV1tExu0k4qP2plGNPTKr4a1xwL5vP6TX0mORJdL6H71jk0yX1rgFXM3ry8ndY3z4fLvK2MYroqbXj7Ws8f2ev037qPMl1NxXM9dn9f8HAnX7ZvqdpOSm56L+St2SFzjl17qG+2L5RMxVOvzzL/VbT3MEdfxd/8TQdTHbKOsXheSQ6KmSqlR2Xjsfrxy//sn9a14e/D8Oo2agnUEqglUEvgKy+BOmB+5Ze4nmAtgVoCtQRqCbwvCfyrX/83+2VfibeeywFXkq06MWSTWvahBB784fG53Osl920yy0uKyby9RKCX7EwlcGOJyapJJdyPhJ9N2Nu5y7xsUu5d1tBrS49D2sZ1XhLQJvX0mqYKo3W7Vt5lCdxU4jcmM/QnydVUQqYsySzJWisj3WaZPsT6t3ag5yI2Uz0hF9cKLwmIz7wEVmouVRJbNpHrgQZT+mt1voqux3yIlqGdl5V1lX5wTWotbRva1rxEclmfsTeb6oSht16xJL5dm9wms180k07K/6XkUDYnC5TzfIyen25Py7DMZ8TWwhufbssrhLbz9dZS/LmOM6kxiJ5b3fXG59lpmZz190eBqagAed9HxNZFPrc+0sYKX/ZFYXxsTjH/X0UGe2tFb9kvL/uy6+uBh8t8IYOpDis+j+l6SqfoHddHdHOI/5Nryx6Q230Yxq1jsO1TbC3mr/QepMwurI16NhPzH1X0y/oIb/+W0sdY/CnVowRzkC2GEBnoPVnu453CBLuHicnbG6Pdd1WxRT2WqnvaVAy1c7PxzfNH+p6yeFLmvw+ZcxXfVqYjMh9vXloXdEyBD+KC4nShqW0z5etdP56V1ELNvHlUiQ32XGDXM/eDWc2yHaOnU3Z/UcWP7PuOfSBObI20fL19vWdD+3sNLmQrfmJxap+Zaj/Gvh8wFRWEZz/yG9VQHwWm0vPYrxTPYVxU4F7O6uDbkBSAa1CY86Zwivt6P1OAqVhnuXVihMlAUxgSFR43uBCfipzBxNNoEnAAP//hP/yf4Q//8A/D69evc7ASAAIE7Oh1CTQE4AiYm4TxitviQls0Dz0g5hYU8ctAdjtiKup1O2G9BLsU/5PvAWBCP0+ePMkZoPA9QCvn5wxoETAGxoB/+J5YfjJfINcAqHBx8Yg+x1gBhMF1AERhjGhHbA1jBDji9PSUvgMICiAuZv7hOWEuGBvaQL8EAGmBySVj0wHwKmPIEtAVj2VDhdv4XTNTQTcwho8++ojAVC++eBFubm5zMBr6ZGYrBjIB0PMkY+sC8ASF4lSoDnDIZhXWywWx64DhA2wdJ5NRGBL4DUCiHQFkwEAF3EOz1SW2nm1ohul8FW7u5uHy+oZABGDjOD07C6vNmgrXmbUrhD6B4pjNh0AJO2YaQSF8r90OH3/jozCZjMOG1nUZ1gB3LZf0/aOLixxM9fnTnxKYCi+6GAwHAQCqxWpOE+kPGawGZiyySwIbgJkHfzeYmQqApAzOCBlizGA5EmYqYnnqMEAJ4x6OxqGfsQjRemzWxBaF685OAX7pE0hnmLFZgX0KVofPiHktmz+AJ6QzmHO7lesKWLbeZkAqjP3R40fho298REAq1OO3ex2SIZie+v0BgdoA/sLcsK5gMeq0wEgEsB3rC9kVAD8BDFMAGrUzRpom5Q2JvWm1Jp2eL5khrtUBOKcRbm5vCezy5NGj8Pbt6/DFi+chAMiEe9ZrYsiaTu/CZDxhpqq7adisNuQLBgMwjvFY0D6ABK1Gm9lcbq5Ck3wF2MhmxC42JzYnACQAjsDIsp/sF8gfQAfImL/kN7ADSAU5k3wB/gOoIgNDEvsSQDtgbVpvaH5AEwE6BL81Hg/DKQB401tiRUOvJyfjcHZ2SqxeGDMYnpqwz047TCYnYXsPQMZtmM4w5iX5A9gXQBkAU7UaIbx985rYaj788CPSEegwvoftQqbD4SAMhyPaEUA3oD9gwVlvmbkGdjYYDQt21dAggBX8Cn7gY/q9ATFa4R8EAhYr+ChcM+gPyZdg7KcnZzR28uYUt5gtihiqCOC4o3ERMETsQwp1CZwChr0OyZbYgGCrsjQEGsqof7NGAW2ifrLrmAWrWEyOJXz2IxCYYqbCGNjno7GMuTg7j6JJakft08mDlICdOVTbvYJlSRIwsx9B2bnziPK4T5sRZw+C+anrSB6JZsu+0nmQ2B6RzyXAF+33VOXcJnGrbBz6e3suyldXncUKOWngQdGKn7MRsJxAzMFDxWh9kgPFC4D2ABBlMBVgqwglBPiGPQFY1W6G6+vr8NlnP6TYu1gsw8cff0xAv8+fPWNfN58Ta99g0CdmSwDlsL5gq4NPRmMAQYKRCgBTxMjFYkpshrC/xWLGoMHRmIGri2WYz1fhW9/6dvgf//EvhtV6FzZbNIPYAZ/bojiPT8gn721mNZiqOB/s7/eLvWvZ2V32L/r/4jeqrLPVM2+9ZQxVdcyOxfvba9N+Rj4oe1lCai72PJEap39+Z9wnpfkSrFep804VWR9yjV2H2POk2HpVOetpf+CdN8t0T/fBvnz/pR76M7lWX+OtRamM3vGFSdZXWRkUc2Y/y9vWh4AqPU4rO29eVnfK/vbkoNs9xC+L/cXGpdfEs0vtIzxb45hUyMjGiNI1zS7Q/dhxePqZmldZnzH7kn7ke/vcyeZ9vXFZeR3iP6uskZ3bUXZUJqDE9+/SX2wdvRhRRY88f21jWsxWvfbt3FKxBX3HXthVNV6l4o23zvaZoe7fPq/DdzEwlefTYvbn+XW51pM17d9MLEjZr14HL8bavqwMqqpyKn77+4KvJpjqkH1cvjbmRVpldmLXJOUD93Xoqwumquo3Y/uuKveTLCsYRKotTz9qMFUFodaX1BKoJVBLoJZALYHEU9xaOLUEagnUEqglUEugloCRwK/+xv96bxPd8rdNVOtkLa7RiadYgkqu0WCqWCI5lrTQ/cjwY4kwndiscp+dQ5mC2EQ2FRepN+7ZcaH9WLFxWV+xpA4+l4cA3trp9dMgGG9dPXlqFictTz0eu1axN1x5yRXdpycDu25avmXJtNj3sYRo1YRwWTLI2oaskfy/bNwpmVRN/qWSwDKOYxLoaNfquacXdt2qztnqgF5vLUfvDXxWp6valLeeVcYrY7PXpvRIim9kbJ5NeO2Jjcd0Q8ub7s/ephyzqapJ9yoyjIGpUj7Lm0fZOryLfcZsXuuu9efajmNyqBJXyuZ1zEOVoohrv8jKk1HRP7M4lemc9h2p2BqTCd2z8wupUzFAt5fysXvrRG93zoqvDfjb+iXtH6ycvHnaGHcMmKosVvj2zFV4JS/6LTXNMr3T/rSsMWs/dq/hxZuyuVt78+Kj3kt4umPHYdso83PyvRS/az0oG7/nHyrpUQJMJf7Etq3btbLW62jHnPJhsfl5Pq2Kfnj7ntQ+0ZOVF8O1TPB96m2t3v4hNfYyf+StQ2pOshaxvYh8rv9vdU76tGCqos0vB0yV8xNkYCq9B5Exx/StaqyW6wAakFrNqnbu2YTeV8XWlgsb+VFt9BrnRSJ2r+DNfT92Uh1tzt4U18OHYKri2qwSrswAc4BFohcnPnrrlLQX+lKq8/D7PurXlEb7qXi6qPx9Z7S++ToVoypknKFphF1DiuLNPShm3QOfZ0Nm/QFoI4QOivDB9LPZhN/93d8Nf/AHf5CBlPjMjmJlYpvqdMNiuaDCZtqDocJfoShYJxioJSxZXKrOxe/nZydhPBqGVy9eErgDQAuAl9Aexggg0uPHj3NmJ4wH15ycnNC5S8BSco8AlMQnik2AEefRoyc0RhRpCzMVAFGQn347NIAQk8mE/gEodXt3F96+vSTWIeyt0CZkgHsxZlzDzEdtAvIAeETAKwIjtYl5SthgAXxg8AMYhZb0rwCatWiuJ5OT8PTpMwJTCbsWrkGbGD9+ABYBoGo8mTDQZ7sm5ikUosPINutVWC0Xod1shB4BMiZhDJDGYECsV3d3MwKThAYYtsYGTDULl9e3YUWMWwBuPaYi9uvbGxovABz9Xo8K4Ikxh4A+AMq0CBgHoNXF+RkB5daLZQ6wAVNWp90OH37wJJyenITRYBCePvucCuM7wsrTalJfjVYj9MFMRYztnE8jrIcGUw1GBJTCD4FI4DOJZQfguA0xkKBwnkBWYPXZbsNochJG4zGt1/Z+S2xaKLTH32dnAqZqhQmY1/oDugdr3ukWDGbL2TzXAYCDYAsEjlsyMIcYyTLdBdPWcDQMghhotpn5arPZEbgNYDBiRgIQoNkke8I/gF/ISnY7KvRfA4C3FTsC+ADgRLY/ks1uRyxtsEWAf5pQBDBTzee0Tlj7Fy+/CM+fP6O/AeYC8wvuQftnp6c01zdvLsP9FvoNpq4xja/V6oT5bB5WixWNCzpwd3sTuu0mTQsAhdlsWvgAYkPj/nVchO+CLFmnBVR5HzabNdkRQFUbgCzoOma2wjgwBrBkAQA6XyyIJQugLbitfr8bhoMeAQcBdOt1u6TrAEJeXV0TCKwLgFSnQ7Y4Gk/CZrsLby6viclrNl+E2XRK/gl+ZdjvhWbzPrx++Yp84ZMnHxDzHmwPOgv7Bqh0OBoRixp0n/Sj0yHwE50ot2B2apHuYa3JZu8DjQMgPQacBRorfANY/nAd9PDRxSNqG7oHfYcvevT4SeiCJSrzJ8zcBfAmAzjxpglKb6CvjMFKosN9sxGajRYB0mAX6AdjlkhCcCcUSRLYMIMQZf4Q7GiM3SoYrPK9p+JiFGanHPSk9kc5UyP1LSxQGfOTALmcALt/jvEjcFEAXaXMjNvIwVxSUR8tUWP9xcJBbof+6P2ud1a03/OLK5glzQN/VN0/Vh2nd9bU+z/vHMm2/HDfEd83NojZjJyfFOJmjFQ7gEux17jfMSOVcKsJY1UAG+QsvL18Syx+8Kmj0TjcTe/CDz/7jOwQMoEdIBYhrgG4C1Y0gGJ7/W5otpphvQbL3oqBm/ebsN2uQq/fI7uZzaek9334lu0urNYbYsDCPuHv/d3/JgxHJ6Hb7YftFjGf//V6fQIQAsRV9tb8/b0v760gQy834K2b+E595pd9hL3enh3Lzup6zbzzs3e/pxN2HKmz+N4ePgdYPrQtrx+bByDL1C9EcEAfdE1+3ngIqPLGatutak8x28n9sPEhogeS67TnYK9ffd6MtSuf27kda+96X+zlM7Qf08/TDpEbO+aq57qDW957FitMZfKyh5QcPb9dpXcte5sv0feX2VPZuV901dq+7d/zN1bfYmd3Ty8PPSN7eYmUz6liC7F10PooNmnHq8cjdlhlTrFxxfyI9iWePxWfZuNnmW1X0cFjrqkSM2LtWluJ6bn+vIrMD5mH117Mxqr4w0PlEbu+yt4N12j/qWO+fh4meRutO56sY/uBsr2H3Gfvt/uFMp3Xe6OYrdu+tAzeZd3L/GrMFq0dVtXP1F7J+vBYmzEffqgcqo6Z2334XM3OJWUDKR2wvo9PlvsvPCuzF3xftsd21/oIYPahtm7X5RCdOkY/eY/07s91rf/9Z7/0v5Qnng9RwvraWgK1BGoJ1BKoJfAVlUAdML+iC1tPq5ZALYFaArUE3r8ENJhKJ35sYsm+OchL0Nr79TUWTCWJCC8x7M3SvlUrlQiTNj0Q016BVfbwE9dVBZnoJIEUQ9iEmU1iSlLwXR7E2ASSPHSSvuT/eh5SpKRlJWtiZewlNm3bNkkhOuKthVzrPSyR78oSTd6DrViC1dOZKsmjKklgnTSLWWBsrCKjqgnAVNLSyi0m29ScdPKuqjeJ6bm9365N1Tnbdjy9k7a9BxoxnU7NL5UYjN2n9dyzR08e+CwGpipL+sfkouX8QMYo5nF+xF/E2qyqC3KdjQep++0YyxKtKZ+h45LusywhHrMrz1eX2buWv415sTFZGcQKRlJy9EAmKRvjsRVvyE3pm7VdC44t70eKOooZeA8iytoR2afWE4V9VEgZYZiL6ZfeQ6Rilo5dXxqYKitq+5sEporZmpa7+N6Uz46tk9YPrX9STG371zHWi4Xe9/Y6PZb3AaaqrEdqYb04Yn2KtYOULVlbqSoH7Wvs/rpKPPD8YCwGptbOGz+u12PSD9jLxla270vFlyq+3duLWB2vOl+rC9YPy/dfFjOVffis9w2xWOfppvaher207KmmNNuveGvi+fGyPVhsLGAHKEA6D98+6/kou2eyPs7tiwpSyXP5jBC5MPbBVPu+rhozFfeRTnsfs899aF+yp5RC8VS/ke8qgqk0E4KOhXuyFlaNLGaGwAW8moGDi3ofypF0IGOSArgF1wDo8tu//dvETAU2Flp33NoAMwwDrgCuWCyXxLJDQG5hLqGCewYToDAfACKAJaRrXPrRhx8QoOrTTz4hthywUF1eXhK7D4AGKJLG/wG2EPARgC8ASwDAgPGgXYBGGBiyzFmmsI8EGIFYYgZDAkcBOIL2UZwtDFbECNTpUIE1rgW4Af3idwAn3rx5Gy6vbkge3Q6/IAb9YhwMjNkQmwzAEJADCq3xf/ygTYA00Bb6ADgEyyGMVhgH5IPvxuMJzRX+7MWLl2E2ndHn6Af/FxYuBp31wmA0IEAGisaxdgCCDPv90O91SfJgqIKMO61mGI/GBN4Z9PoEDHt7eUWgKoCRTk4vQqPVCbsGM1PdzRbh+u4u3E0BkNuFR48fh06vS8UcNzfXBC7pEmNRAc5ogc1riL7BNAZwUpcANdsVF7JDLwCCAYDq29/+NgHoOu1WePb0WZhN70Kv0w3L9YpkB1YiAuoNwPbDZ0SxZWbNYWafwRAyB+POPQFkCJQE+YKtabsJnTaDaIi5ab2hNYEOAIBGAKdGCOv1MjQBfOl0iEkL4CisrcgLa93pdsJgkK31eh1ub25I17FWsAnMDXpCYKb5PNO3Qbi4uKA+VusVgcNQSwR74EJeMD9Bx3oB/FJsOwzQQ8E+dAaMUviO9H61DqvlOqw3G7IT7L0xv/F4RPdAz7AuAKKhHQDFiEULcifg3iL89Kc/CU+fPaW1gb188ex5BhZrEtMbAEPPnj0n8E230yMwFY2v2QlXl1fEWtXp9Kjd1XIeuu1WaDXuiREKIC6MU3w1n+GY6Q4gH2FFYpYngLIYCATZoT1mE1sQCBCgKd7jMPAKDE4nJ6dkO2QDmY0TILOBa4nSh3Ty7OyM5Ir1fPnyJdk5bE/AR2A+g67c3s1IH8AKBrmiP8wVrDa0ni9f0FpCttPZjPr99re+Re3Af0DvyN7nc7I96A3baTtbX/a58DcAi6F9MJHBT5A+EytfN4yG+GxM7UNGxFaWyQ7gOYDXzh8/ojmgRYD8BMgFQCnkgr+ZUQ26z0y5kCnkCKKjJXQf4A8mBaL1yCCu5MOJXaoFHRS2qezNFeTneT9A7FMZvSEDt7J+sr5gg/gP6xrLLdM+lbFCZM/cLsNo9B7H7jdiWKZjwFT5XkIazeNkxh6dszpnZ+g8fpbtrPe/93In3h5R75cxJGGmsvKwf6fOn1VGasdn96Tx/SVfWXZOyMegwFS87duF+y2YGTPQZOOeAMBky2CpI2AlYviKAImTyYjsE77n1atX4emzZ+EHn35Cvhe+/Oz8nGxku92E6fVN2KzWBNbFfZ1ehwBZ+Af/twvbAOwhQJAAx9J+AX51zQyVsP/dfYPYGPu9Yfi5n/t7BKyazuDbEEMQp5nlkOynArBMZAV5ct6oeGlB6mwg8hMwpqyH7HnsGuu9f9kZz661N45YTlDujfXhtfVQd4v9fdV+OB6YFxWUgKmKbe8+s1KZ/nrnnTKb2ju7lbzESLcvL+crk6vWIz2WqutwrL1rMJUt9i/O35kvz1hnbX60THb8/a7suFatGeeqvbxBdtayYKoqjcdkHcsx6X6r6rkeR9m5X/TIy7N59+7JwUw4lmey5/pj4o5uw/oHz268Pqusj3eN7S/WthdfPR9r7VTHb68NHfNjMo7JtKofP1Y2qfkd2mbK/5X5qEP7il0fk7/152V5H7Tj2VSVcZa1bWOvrL3nK6Qt+11qbJ5+e+2kYr5tH39bf5LauxR7nYcMnXKfZxcp/5SSffrskAZr2/VI7WtjY0j59pjcPNuLxegqeqf1qOr17wKmqrJ33bc7etMIvzIhAnz3bEOed9k11npkfTJyk4c+KzzG15bdE4t1ZfujaDw/EEwFuaSeXWF8NZiqurXUV9YSqCVQS6CWwNdbAjWY6uu9/vXsawnUEqglUEvgAAn8q1//N8RMpf/p2yX5ox8ey7UxgJM9gNO99M6WIslgk39ekkGu0clcnVTwErd67DJmfiNmVhRDD/v4jX9oV4Ai9HA++66q+OR+XC/FnjZJYBPRksSs2keV67z1w2dSQFUGFNP36zk9SOCowaSSe1Z/YmtbBg7wkklVk5FWN2LggFRi0VtLux6pZJOXjPPmhDYPSZZKnxrQEtMTnWSuokuxa7TexhLdnp0e06eXiIz5gGPaP/YePe9Y4tNbS+1bvOSjpye2eFzrve17z071S/MjYBN9f1myNKUPXjtW3zw56T69/mM2WdZWLKbE7CuW8E6trfVl2u/b71IPDo4BL3hx2ZublsMOReRZZW9K93Q7EitjftuLC7aoQ7eX8rFynV2LaLKdXyJOb32P6VHscwtmLtN9sjnsWqhYqvpPWbt+S9nDkXfIYlSNRVXG5+2tPDC4Xiev3RSAXOuj9m8W8J6yK+1vqsZQHT8142LKf3hjiPkPu742dsXkb+3E7tvs3ie2l/DsM/UZvquylyizgKrzkr2E3neW+bYqOqvbqGILnu/UMi4bn5a/XOvFZuuPLKgzNne5j4u9vkRmqqzY1rOnlF/24kXK979PMFVsfyT9b4UlIHtYG7OlMh0q26/gzf7yQF2Dex7azpcDpiqz2SrfP4gFdBOz6PBv+nfMOivszL4n4g9yrmBxyO7B7/n9xS/CbKBtk5cMxYz6/9lLTAXs8uDsjngaY9u4D61mI/S7vXB1+Tb8+Cc/Dv/+9/59+Iu/+AsCGaFAH6w2YONhlqZGWK2W9A9AAAYMMdMJCuWhW5s1g1lQII1iaQ2mujg/DSeTcXj9+lVYr1BADYACM8EAGCEgEQAOul0AJJgxZjgcEdMLACcYE1ijVqu1evELs+tgPCi8BrMLAF3z+SLc3d6SUAHgAJMQAACYWzcDLk1OTghwALDFzc0NMUShmBsyxjUECLvPgAPwPc1Gzj41nU1pPAAW6BdFYB4MIAHYIGOByQAKsDeAJSA/Yv0BE8ccjBooOGd2GvxDewKowlhabQbfAAgBIIaAqQb4rAkQ0preBdwmoNOQ2G4ApJlOZ9wH1rHTDZOTM2IQ2exCmK8AOlqH2WIVbm7vwnK5JvDR5GRCbFg//fyn4frqivoEyxTAI5A9/DADt1oEkhoO+yQr9L/drAlQ0mm1w+NHj8J/+/f/PunPYjYLP/7xj8J0ehfGwxGxS2FNur0+AZgAWAEjE+ZMvgp7zQyAAT0ZgPGrLew/u7ABeGR3T4Aj6A+K47HutNZY++Uy9Hv90ANQqdtmtpId2g40H8gSFfIA2AAURgAWWucWsR8RK9ZuG7brNbWJWAW9gQyub24I5IPvhC0FIDQYN4BGxMrUboY25pUBiYRxq9sCY9GAQDHoE9+jX7BOwQ4hE7AJCbsWgQDvmfVsNBzRfDAG2A/FwybAZGsCGABkg8/AHPXs2bPw4sVz8i0AGWEde90+yQgyhl4AaDfoD8NwAPvqhXYLoLl2uL66IZ2B7pIerhahgdwo6SSDH6CvTEglNLIYM85YYFkEaxizNmH8nFtkh4f28NlqxaxasG/0AzAFdIhsptEkpieAB0nfiJnmnmS+WMxCN7PhDz/4gHwR5nYN4N+CAV4MHmqQbRJGmewW/1qhjfYBYMKYyCYFJLilsV1dMfDwW9/6JgHdsJ6YI0aP34kNDwCxTjt02uz/oAPEVEd+b00gN/xNbGcbMOhsQ6/TCqNBP4wA7BOPL6xQAMU1MpDfyQnZA2QCnwdAB3whGHYwHugt1grXQL+x5oMB9HwQOv0+sc+B++w+A0u1GmAKyt50nTG9kVwyPYMdAVjV6/bI3ijGEQAwY2miPArHK4YHZ+st4V3YrjL/RvdlOWQBEvIeA/K250d5EUgRfaPEUEecB/X+Um7PgeQUq3OoFzMp0jCqArj1mPm5gY7VpIfZ8wS5Up9/qoKpYjmuovfy3/S+xduH2n25Hm956wXQSPw2GANJiQhQxy+xgfkTKxW+2m3Djtjp2JfgWoClvvnNj8mvXN/chk8//TQ8ffo0PH1egEBPz88pDgEwiniy22zDxfk5gVzbHfiqNYE0EZcB4ELMHE8AQGVA6Ww+D3fTGcVegBM//PDvEEgKse9nv/fzBKZaLLC32BCbIGk8fBP5xXIF1LrLMuVnKzbfZPVEZExA9IyNEp/Bh6R0quws6I3ZG4voql7rQ3Qi1Q8X8e7vP2Nt689TwKNovoE21Q/BmlaGqfyIJwtvveTsLjKLzUm3J/6oii5VWQt9TazNqvYufls/K5Sx29yuPCuMyarcZ7xfMJWde5GPyECz5QPKryizqdi62HO0lU1KP2L6acfi5Rzs1GK2qD9/cI5VsduO+1101ZtXmRwOWKq9vHfZOGMxsEp/9l7r07U/kjWKyTjm+w/RuypjLrvmXfpL6VKs3bL1sX40FqdS87L2UTZHzzeWyU2+j9USpGNhGvAQ6zvWlzc/vQ+tIkNPT71xlMnSi4NVfFNVect1qdhddYyxtqr64apxz8o/tm+pahuHymp/fyAplWIf68UXb81S+1c/RvH2X/bDqXXRc//bDKbSuiPxQfZUZT5L6xPuofyEOW9U2TPvr3exztLWL/+zf1p+iHkXJQxecXUAACAASURBVKvvrSVQS6CWQC2BWgJfEQnUAfMrspD1NGoJ1BKoJVBL4K9fAr/ya79JT3y8onA5KGsglU3EFQl8H5AlB2x63JM9W9KJLztD+52XJJN7BCCjkx52fDJ2STjaQl1cj2vk7Yixg7m3EnKvTiR7CZRcBhUeTMZWvCxh5o1Bipt0stWTvU2Ev2uhf1lyQ68f+q4in7IEcJl8PHCKTgR5ctdy8x4a2WSQtGGTcLGkoafbqUSxtC/XxAqgYwkobc+HeBavvVgyOvVmzSp9QlZe8lVsTeag16ZKu8deE0u82jVNPUzwiuJlHjFdQYJV3pgpuuet954cpLDFgFZjc9eyPlQ+qaRnyv5tnzF/aW2pzC+X2X/MvrUNx3x86uGMBeFWfUAQ8yepdRBfqf1Wqj/WjcOZqbxkuI7z1g+xDLOCM8WUkXoYoddXdMLavV7Tff/PD0hiaxfzfxbEUKYztEZHgqli/jG6vlKr9w5ZjCrzEZl5+wB/XYtiOW9fYPcO1k71usVkYuP/V5GZKua7tQ5be7ExLhYrYvpeZS8h63XMni+1tlbP9di1L4npT8rnxuy+6nhSe0ntl1Njs9fFHojasaJNzUro2YQnH/ghea11lXvK4mXMD3FpbfHWSytTTye9fUTZ/ojuocJ9Hom3JlX2nTYWxvRGwFSpfVeZ/6yyR+JaUmFnioF5SCseFFsW7e+zLMX73S/S5tJ382M/oprx1LjivVnwE4Ok+DUp8Z9YQBMZmTsJhVSMz/N5xTGa3xwAMMPDPXYGtsploou+76k4eTwchh//6Efhj/7o/w3/5b/8PwR6AasKgAGLxZKK+eEXwQYE1gd8DsATGJOE9RnF8ihmZlYp/J9ZWgpSkHtiZgFQRZiaAG6CrqFo+NGjR/Q7WKo++OADKq7+yU9+krPNCNuTllIBVGHjwViINQqMMm+vCTwFwBIACNI2vgMzDwOa+tQPWCvevHlDQAlhxIK8cS0+g0/D/IlBKbsP/YHJC2AWgHWIiSsD9uA7XI8ibNwjIC8wYmAsYNfA92DfAMtRu9Wl8UN2uFYANgKoAlgG+1cAimgddpvQBxiMABVghUJ9+obBVJDBcJgzZPGcVsTIAaah4eSEQUjb+7DabMNqA0DSLtzeTsN8sSQQy/nFWfj444/CJ5/8gABtAIxg3ABtEFMQAUqW1C/6A2MSWH4AcsF3y8WcxvDxNz4O/+gf/UMqfn/z6lX44Wc/JKDPWcY8BMBLb4BCeGYAAVMV5E/ACwLgtJi5qtMJ/QHAVJBzxrQDINQGDEcrKpQnhidiGmLA3WKRMSK1ASaBpcv+n30KdAXyFoAd/ob9YD6DPjNTkW62GrT+kCN0BTqD/gjgkwEmsGakv+Ge7OW+sSOwTR/rAKBLt0uF/Cj+B6AJTGtnp2d0DdrAnEkXR2P2JADoNFsEmiNg1ZYBL9AfYT4DyA+fY16wM1wL3QdAaL5YhNevXoaXr14SsACgQqwLmI3A8PXF8xcEGsR1J5NTsuVGAwU8ACq3CEgFQJGwqgGwtCOWrHUGlsPvYBDLoiQANMSOBCY6Zi3SZxkGXTHLGMYNfQCDF+n1jtcCsoCc8IO+oWunpyfULhBR0LXp3V24ub4mQNLFxXn4xkcfhbdv3oQf/fgzkiGAVwRG2wE4dx/u7ti/9IcDAu0RGxX5h07Y7ADqgl3d03pAt+azeXh7+Zbs+qMPPyTgGsaKMWLw0AmwU11dX5O/x4ssAP7CmgDECf0RVj0CwHXaYbsGmGodeq1mGIKdagQQKjM64VqAAQEqEz+Btog5r90mPaA1yZi78DtAZ7AHAEQA7gMo5PT0LJycnobheBK6/UFo9/qhCRBfu0sgPdpnAXGZzQF9AvhF4C8CuwFA2Cfd20LnNvxCLTBQCYCq0WKbbAMcClRMo0HgRz6L8xhpzfEf7WeYlQ1tEuA2Y8XizyQBzq3vg1AeRtCsmSrbjr1rPDBVuhGB4WVXVTyDerl0b8+sz3dVwVQyXruPPEQY8fyBgNmKfYY+D8deABI7ZzH4iCjqePcMsGe2vwNoG/9IQ7absAGYMtsjYA/y5PHj8HM/97Okj5dXV+FP//RPw7PnX4Sb25twdXVNPndyckpgV3pGsYbv2BEwF/sTtsVG2N1vwu30jmwbfxObX79L/hu+/ubujhngzh+Ff/AL/x3FiqfPnoe/8/G3wunpBbGFMZAW8QU63Aidbn/vRTLx+TOATvbWqf/r9ZN7bA4tldf2xlAlz8T2ug84Kjsfl+lPShdpj5o98Dqkn9Q5PHo+SYCp9FrExivteu3HZFY2J/J2SidSZ+4ym7ZnTnu95yMOOU+Kbmi9w2f2mSjHI/b5x5wVsWdJv2AjLYkyPS/GlMUWdczz7k3Zsx5JKq9SlnMp66NsnbQelemJ973N09h56bWM2XuVfr17PdlYW3uX+FZlXN41Kd2149HXeqBIPR/PTrX8vbkeY0fHzvt96JL0bccdm8cxc7Y+N9anF0urzFH7gkP1z8bq1D5Nt233VHoMMZsQHxybZ0wPyuKBdx/G5/kqq9MxeenrbNxL+aCqupyyy6o2VLbWZTGiih6m9ht2nGXjqSqbsutwBMSZ8hDblVjvxQttY3s6gxxABqYq87Eyd1z3ZYKpqupKSqapWCfzij3D02tg7Z72VhkzqzfOsr1EbM/yz3/5lyqeaMs0qf6+lkAtgVoCtQRqCXy1JVAHzK/2+tazqyVQS6CWQC2B9yiBf/mvf4Mf8yp2Ki+BIAkhm4izCWPbTn4fGqXXpRY/VRKNaM9LyHpJLu86+axsfl6SsCzZ4yXJvAO/lxwta9sucSoJYhN5cq0FU8WSWbE1ex9qpudp5yxvtZbEVUomVs9iY4vplAe8QxupPrVcvTWMJdVsUrKKnsce4Os+dCIKv8eK22Pjknvs2y/L1jmWZJb7rE+w4yxr3/MJnuztGlgfcEg/Va+1NqMT5WW+TCdMPdvzbEMnI2Ef2ja8IgP9wDcvAKr4sBdtH5tcrWqP2sa0L07pSMpnxGz2mHl4ayvxRuu2tWe97hI3ymzeG98xMUCPLyan/b64oDKla55MxV9aG0/5AipMdAq6U+vJxaP8IMvGIW1re7FWFSVUTbp7/rvMf9A9XxKYiotvpAC8qnfav67MBjx/lIpNKZ1N2b/npz17j8UNrXue7pTtsarqBBd+t/bepH6IDPWcUvdpH27lZnVwT8/VG949H6TX05NvmRxs/DrUH2m/UVVuOgbIPfb/nj+yY6viT2NjqhpfvHHZeCZ7LYnVVewJBcTW58XaFf34csFUDNKwOmf9s9XVsv2Q/R64mRx0ol40kdJrbx9VFqspAhIzVVHw6cXrMh2u4pWZmcpBMNmb6ZIYG0RVMNU+ICkFpso4E3L2DYMxYpyeRkup39PQK46R8Z/jwVSxPcsemCp7EQwzcO4zZfB+mUfG7JxcTIvPAGC4OD0Lf/zHfxR+7/f+j/DJJ5+Ely9fUtEyGH5Q8A+gAIqVwQZFoIXNmgAEALBwIXOb2iNwwHqVs0YV8YvB7GBN6rQASmoRqAIgJtwH8ABAAfgdLDoAhQC0BKARiqjxA1+Bf7gG3wFYAnALfud++R/Givm9+OIFA1vu7wl0gPgGoBb+j7+J4aXbpevx+eeff05tog95oQz+T0w0KNwGe1AGpII8AZwC6ALght6AGZFwPeRT+EsuOkWbFxcX9A99Y3wo7AbzBuYIQAtkKOAy8Sfyfy7IuA9n52eh2WIZBXxGYAeAF7YE+ugBwNPrkizBfoQ5TmczAtMg5dRqd0K3Pwyb7S5sUbxy3ySWqvvQJOaq5WpNG6/JZBw++OBRePrsKYFXUHxOYA8wTM3nJBNi/mg0Gbw1GhAACUxVbDtgGhmHD588CT/7ve+Fu9ub8Ozp0/Dy5QuS28XZOY2FgBQEwGDGL6wX5oZZ8dwzQBVYx3pdenMA1gLAGMwNYA/o6JJAaF1i8oEVAlADpjEC+rVbzBSFAuAWNpYMPMS6YB7QQQblNQm4g/kAqCIMSgAQAUwkeol+cR8K+dEm5oOxYl0JnDWfh8EQTEE9As2AVQ36DFYjyAasKMMB2KAGeTEyWKUgr0fnFxkIr0XAH9gndGlLLFDQewDaBtQ2MW1twfC0JLAK5oCxwS4B4AII4cWLF+Gzzz4jtiUAcMbjE7LZn37+lABLAPsRS1u3F2bzRdhuAH5ok1wBKsDcmGVuzQFquyMAlNga+i+uAXhylQNoCECV+Rhh02M/xr4A7cr9zEDWIP3CGmBNALw8vzjP2W1gW2CZw7/Hjx+FJ08ek7yef/E8/NUPfkD3CyiLGaNa4fWbtwQYAxMZsQGGEEbwBQA5Eevekub66MljkivGBHlifr0e/l6H6+sraCcxN6Ff6AX8I1iwAChD25PxhBhyMDvoBhjuSI+hn+tlCLtNGHbbYTTohdEI4LoesVptwORHwLJ1Th4F8CB0kc6D+D+BRMAAx/4P+oy/mwBVZXZJQNNul2yqPxwRYLLd7REYbDgc09wEiAd/T0xwrcJvY04AJZK/JmYxXm6Od9kv2VpSbMU5FeDPzYbkJ+tH60tKK/cyp1cBtuKXdbF/LPYHArri+PQwgh4LprLnLy8C73cn4LFs3hWfpOsXVKXONfr8w2AqBpzZvbK3dz7mTJI6a8bOLHpvqPOqdk8YOxNQHCQdAvsMgyABBM3wdxSrdmAvXC/J/gkk3O+HD548Cd/73nfDdDYPL1+9Cn/2Z39GIKpGuxmeP38R3r55y8BbsmVgtniXB9Y3funBfTg5PQn9fjfczabEekVtA+Tb7Qbsi2BriBUAF49Gk/BP/sn/HNrtbnj18nVotbqh3YF9jhns3GiRXW63iB4tAsqLrnjnbjn/lO3By85FqX29Xs/Y2V+vq/1djzF1ZrFz0TpxyNmGrm0UL6QoO4d75xJvP+2fT4Q/MG60ZTaU0mnrS1LXxmzFO2tVOUvF1t3eW+Y3qpwn7TxlX+vpZZk8Y3P7ssBUFMPMS0rsGsR03Ru79e0xW6iq57H7vXWK2a7n4+2c8HfKl8uaV8k/lemrnntK1ravY3WpbDyp71N5Dj12XBd7bqrbr+o/UjHgXeZzyL3vkuNJ2UGs3WPm7PkiT7e9NSi7TsfGWD8peR4DptJ2ZmMdvpO8jf3O6lUVGVe5xosf1vfovj3btm2IndhrZe6eDA7RW6tHsb1Yqs0qvsbWFJT59LJ4EdNRrYeHyOGYa78sMBVeRCBxt8zHan37KoCp7HrGnuHpuP0gFmbPgmM+7BCd17peg6mOsZr6nloCtQRqCdQS+DpKoGIK+OsomnrOtQRqCdQSqCVQS2BfAv/iV389f67qJQB0ctUmifWbqnRCzH0AgW4VmCqV2ImNwz4IiyWuYomaVKLNvtlapFT2oCalT6n+qiS2bCJKJxu9JJVNTthi4VRS0CY/Dh1fTA66HdumsO9IQb1dX92mTkbGCv1T654CU0lC1yZxrLxjMok9IEk9VNF9VU1qV3kQ4CWc9GdUkJK9/aeqL6zSb9lcq/Zlk9raDq2cxOdUbdu7Tq+9Z1Nlbb+rndj75W8pbMTfAqLy9MT6LRRAxfTZ+rT3MXar+1ZeVi+svFMxJ7ZesTWJ+beyxLa0p4FRMu7YW3L1PZ6fsLKtYkNlulbmo31dZgaMmJ5562XtSt8b9y/QUx9MlYqlZWAq0fn92IC3h6OYKP3j7Q/kjjK9zcf8nsBUsdhUyDbFVFI20+J7z6at7qX2ARKXPPngM+2LrCxljl4cr2qDNgZ7+wdPB2PytZLT91rds31X8T9V9SgmN9zv2bXYMr7TPjTls7Uf8uSd+qzqHiSliVV8eZXxl8m9qi7FrvN0qrqFPbyS15CL51L2J+P5Gw2morfr8xu0PZ3wfIfo6uExrigsPsTO9QpUjWsMtilAYnZf4vmyVD9xv4IdmAYXxaBI+/5+X3YxkJXpVVVb51xYGXpIkuHAdWFE5NvYwXHxStZUfl3Oe8bX6c/zYlrHSFAwLlf7tu2k5fNx+2XeXP7PP+n1zcrewSoCBs6MHQb3MYgExcA8c7CnMI8WM+AAfHNxehr+83/+v8Pv/M7vELgH4AuAouj+ZpOKkdE/wAYAUgHAgs8BggJ4Q0BOABLhPlyn9+vQNxROh902NACqImYW3s8zOGuTgTqKfgBkIEYcoWzLZIC/MR4AVAAaQv9oAyAGtAOWGYzn6efPM5YjgIMmNFYBK+HsJ2AqtAUw1fPnz3OQFeaN9gDkkriE/wOQIIxd6JNATdCrNgOm8CPAK8wfTF5SLA/mIvzDWPA5ZAxmKhSMn0xOCEyF/nQuQF4CI7Hv5GxChelgBwPLEQrW72HPYOPZbggENOh3w3gIsBjAFa2wWmI9APoAy1MnNNtdAjABENFotjH40CA2J4BzwOizJYDceDwM1zdXzOzV7TH2AWCxxYLWEoA4AI/AVNPrdQhIBS3uEotUjwrkJ+NxOD87D7c31+Hliy9IXpAL2ESwR8Y4OBXWCI1WiwAqBDoiiBgXyxMpEFjHCOR2T4Xw3V6P1g9AE4A21wBBZWATzIMAVssls3x12hlTEk2ZTTQDU+EaAsRl4BXIEPIFuAh6jnkSNmQHENE29NFns8nrtNnkPoRspNcj2dze3obBaEhAKqwl2MROJhNmAGo0wmAwJNnR7DLkSLMVSAcAyGlm7EPcF9iiAjEuCdMRgFgACGBtASBAH7BhZuVqUn+wgdu7u/DF8y/C9//yL8PrN29o/cHuhbldX9+SDgKUBhAa1gTMZADZtZpdAhMAuAZ7AWCI4hoxZDEggRmV4AcyhqONAKzgM9iXwb7hi+R+8gcCEmoCC7jNGb9y9mlis9mGzWrFzFQnE7Y/MKitliRf9P3xx98Ijx5dkDwBGPvxT35C8oHMAZYCKxp0Fgw3d9MZyR72DHY2AIwgO4CpyFeGRhgMByQf6A10BvrcasIeF+HV61ek44P+gNhzMA8A1ZZg+1qvSSeH/UE4PTnJ7R8ARoyZ9BPsW9t1aDV2oddphWG/R3aDfgCAIkZBgJmWsKttpotE5ZWxKYNxj8FV+D/tRch22X+LnyVdaTZDfzQOI4Az253QAZtcf0jgO4xfAFWQLcBiwpLHuTDFgiUsZfIW8yxWUpEcxZgQthmzI2Gm8/gkjDcM1OWIW3zGLFQC9C0A0Ay8Zj+wx1yVRy3qwIm66Y/2YqbeDzBKUe0F8l2BuIcQGhX3HjLG7GVnEqtlnt7Zm/eJwAnmqDM3xsdmlzo7ePfEzrnSjneOZL0qZL53DYlL5KfnwJ8V+SPoboNA1ASiBHiQ4vQq7LYMIIROA+D35MmT8DPf+264vr4JT589C9///vfD3XQahuNRePHiVXj79pJshtrPQK/w1ewbd8TQffHoIgyHg3B7d0P+AroKe8d9AP/CDwA0CLsdjyfhF3/xfwrdTj9cXl6HzfaebP7k5Czrp0GgcHwOsC/+cVzK9o6iPdkWTT4X+XNuuWCAKstHVD2n2vUt7OnhSx90n1XOpF7b9rNDdS/NPFu0XvXMFO8/DqaKta3zOFqOMVnJOdDmKmJ2atvB3/q85Z29UnLQY0x5vti5PmXvuj2rNzKmMj9S1UG/TzCV1QfrywjTme1JPNmzOcv5qfi/fFb1XF157gYt7PXjrZMeZ9lzqzJbt99rvdb9SCyrOrcq8cqTtfRzqG+p4jNTbab0WmTCsbpgZ6syxpT/iMm0qv9717WQ+9+lv1RcibVbZqdenLF6qa+pOv4yW/B8cBUZ25cHxvynfK770fFD9u9ynX6OKbly69NSc9K+IyWjKjEiZqueDutrY/5F25StXagi81S/1m+9674l5mOrxmdPvnYdj/V7VWVlrzsWTOXNxcao/bkxiLnMRkUfZJzIJ3hrnNy3KLB+VblU3Ud5OuStYUzXMO7UMy3RWT0e/E5yqVCbYuVb5utqMFVVDamvqyVQS6CWQC2Br7sEDs86f90lVs+/lkAtgVoCtQS+thKwYCovaeol3nSCyB6O9eE2v5df1rf34/WVSkrqJIRNDNjxSEdlB20vsawHmZJHVaWxYy0r0PfarfKmFztnSVhK/zJXbz3LCvWrzjWWYPGSRV8WmAp927f/aBnIgwNPF6ysYslxfW/qnlhSyrbr6Z2VbVli1tP9Y3TPs2cZS2zcZQnFmD7p9my/NglZZrtVdFbW3l6b8kNl7Zb5nNT9OoEqxYRWV8Xf6v9Lm18WmMquU5nf1vpSlpgt0/0qcSM1Pv2d1qm8uI3eRi3FcVzIFfvRD4G8dUrFoTI98nRS+3DP9h6sQyTpXiZjGyv0WKzdSSK8iQJVh5mqTN+1znsJfwtEQWE8F0cXP2XzSelMVHdpLun19+bmzcGLf/ufYXPE7AFVf9x9lqOrKT8Zk4u3xhhXVTCVPJQri1GeD4utq9aTMrsq0weRPcap16ssbh2lR5k/sfsC6df6EP0wWYPA7f2eTWqd8uaSml8VmaV089i4F+s35oOqzqFKDI/t53S8itl4oYNcY4ki77LYhDFVAVOJbuQyyIoaPXvRMczzPYesK+5noGoBpvL2ZDbWxV5GkbbTgtXIxmQ7T7uWsTlF/VkAACMNpqqqV2l9wJwExJPP/uEt5OeLwuX9visWNKvzdFGizQXYeRhRv1OEodeW74OpPGAV+ZEMgJVFJirAtz/vG0xFcJJEDCzWt5h8YSsoeOfPAc4gZhZWJALLcCE0PgfjSiecjEfh//qP/zH81m/9FgFewAxzfX1N4ASAP6iAflcUlEHHUZCMInxmrQKwA8xCzFoEoAZsG6AcyIWZaFZhu14RKwUSICh6fvz4MYG33rx5w2xKwyH9Q/E0CpwHgy6BgrgYmlmiAIAh0MhgkIOfMGY5I3z00UdhNByFzz9/SkxHGBcAUAAO4HdiD5rN6H60i7EDAANwE67BZ7gOMsDnBMjJGLHA4oNx4jsBPq3AxLVZEagLbaEgRMDJADEJw9HZ2Vk4Pz+n+QFsdnV1Ge7upjSnbgdjY7Yr/MM98gIYKSDHmMB4hAJ3AvkQOwctKleuAGTW69B6AkgCoAmKzgGUAlCr3e2GZguAr1Zo97r0d6vdo+9RKA7wBcbAYLAtgQkETNTvD+l3yHmzXtEYMI9up01AE4wDgKP1ah1Go2E4Pz9lC8lUcza9I0YhAm9koCvm1ELRCEBezLJDslytspdgcFH+GuxoGXgPegWACzGXEoirS3MDsIP3Ck26lth+VqscMAdhoYCX/F5GngMgioCfJG4AIAV7AcBuBUahcB/GIwamdTuQH7NXXV5ekh7uNhu6VoBc0AvoEVi0YC/T6R0xQUFnON61aA0JPDMHUJDXeTDokS4DUIU+IQ+sIa7H9wAgYI3F3iB7GlOvG3pgnJqA/WpAYCjI+OzsnEAJz54/C59++ll48eoVgQjaHbASgb0KoCqMu0sgMYCMZtM5gWS6nQGBrIA8u3z7llwFwEIEblyuCETGOop/0BHWcf7HxVAQMnQEawBbY3A1M9KRrDrMgkqMSIsFsYgR29cWzFiQUyP0Mc5ej66D75hP76hljPvb3/4WAfXgNyDvt5eXYTFfEDDj/OIinJ2e0rqBlQrAJqwLQFXzBbN4ZQMK7S7AhW1isoE9L5frcH5+Fi4uzkOv0yP/Af8EVqh+r58DR7EmJAdi6lvRWQ92Sn6SAJT3dO1kNA6Nxi7sNquwmN4SQxXWC4AxyALgD6whbPXq+pp0Csw6TO60Y3vbMCse2uZ/0GU2fgGksq9os94MRwSoIibhzLZa5AMYwAX5QScBriJmwV6X5PXhhx/SmNFGp806jd8pzmRrJf6JmO1296HV61DRFwMiJQ5lgK+MWU7vDfeZKiVSZwCqPTCVs7NIBEOTTndicwaCEUBVNifeB2SXZyx/BIER53XAGdTuk72zFGSpizQ1I6m3lyrb48busZ9752Oy0kwe+vv8d8bbyrZBra/IK/uOr1D/MsYtvPyiGYhJqgVgJflkACJnYQ1bv99R/EC8gm7CFn72Z78XXr9+Q+DIH/zgBwSsHZ+ckC9DrASgFuBMAA8Rd2CX+AGoCnsZ2C1ApZeXb7J9QghdgBfbbWKZgo3DJyPWIB7/wi/8Q/LrAJKCTRzAUrD3EbshMcZtQcbHoONGKwf07e1RNZhKvB+5mOKFOmXnuth+u+oZJvWCtML+0lZyyNmoqt6xZvALKfRPlb5iL4rzzkcScxiB+nB0Il9Pz2WvJrbmyRzf6ecFEruOnZPsN7w8RursFRubnXFMRkl7j/gDzwfpz/SZu6pefKlgqiw9as/p3lle5xrKfGZZvkT715Rvz/MaJYzUh8gcbaZszMsh4HrPTqrYatm6x2R9yJy8PjxbqZof0X17a21jtc3reH2ndELbSSw3UybH9/l9ys+U9eOtZ1mcSckmNhYPTFTFH+nxl62T54PL5o/vY2Aqb22tP37w4kc6u/rMVJKX1/JNzUn7+NQap2KEt3e1tqr9m9QUWB2wstV/H6t/x+hRFV9s1/wYMFWsNqUs7paBY6voY9k1dAZv7r+Uya5BbE08XbFz2t9bZWmpkoOZ3Tv8bQBTxeJGbC+oY7Gssyc78Qn59c5+oGyNY3tmua8GU5VJsP6+lkAtgVoCtQRqCbAEjkgB16KrJVBLoJZALYFaAl9PCWgwlU6+VEkm66SAJBXkYKsP09QWvYibswxekiKV4JB+qiRtbVJNEmTyuX04pBNoZQlBO3abjPaSZt6DCv0gq6rWeeOsmpzWY5A52LWLJdZtsqRsnex8YslLXFcGptIPXPR4yx442j7RDhJWViftetlkqtY73b+XFNL3igxsUvXQhJTVN9uuTeba772/vXFW1UE9H29uen5V20zpi2dfem3l+2MT1Cl7Tj3okDF71+wnVx/6u0PkYvUs5v/ytUApkSoU8eRTZQ2rjLEsUR7z81ZHPBmWzVPrdcwf6QdSnv+zWmRy7wAAIABJREFUfhB9SnGclpGOF96c4Ys0UNPzE55dHPMgwcaAmG/dk8kBbzDT95WNz5MpwFQoyqyyxlbHbHviqz0fjDer443LKR3zfJ/nt60tP4yp/JbxQ35iPta2vefLqBqmYhG9GowF22h5yTrYPUhMR7UstO+wa2F1wz4QsWOIxSXbh5axF19SPsfbv5TFTxmnjfuptday8/yr3rN4sc3uOeThtL7PgqmsLB7qKPek18mbQ1m8OkTHPdlW9eUCAEAbHjgP84vFX+snrM7o9YkB+WJ+E22JLsd02NoIyVzY67K3+nt7FH2fgDA8H2rvlWvyPtQbpbVdaduwsovpS0xHdveFb9XyjOmzxM5YLI59jkLzJoo1K5wJrX1XnVNuo6a40dqUbt/zJZ7O+PcUc8qsMmJW+8xU+7paEgeyh/UMyyie3HOUYnYP/q34vdA/Zv6o+iM9cNnwHmRLrRt/7q+JEzuzAvL9lH3WAwqvHxSQ+9UJdp3El4pf0YBeADj4ejDFNKjQud1ohv/0n34//Nt/+7/RXFB0DNYkADPApAT2HoApMC8UJsNuGSTBoBoBGwG0wGCqLd1Lxfkott9xATRABOB4AGDg5GRCbBRPnz4lViiAoHAP7geQazqdUT8AHWg/gfMr/kbbuB4/uB7jQ1/f+c53CEzy/PkXBLCALIRBC3PB3MBmA/CKAKxwDdoVMBXkA8AMgBQaiIW54j4wWWGu+Nneo+AabE5d+hvjxzggE4BNwHaDz3Af+hfAFeZHIIhmKyyWK2ITY0BGwdAoPgfjA3Di5LS4H+AlAKgITA9mjhDCcNgnRp9Br09rg3XAUqPPLoG9OqS7fYBxCATXJSAEwDQA2QA8weMHaKVNYA60wcxkYInaElUUxt0lgBlTRwE0xyApYe8ahtl0FlZLsIOwtUDPsGYAEt1cX4c2gB29PgGAAMgAgwhBnnYMGoJ+ArCBInhhOkMhPQAyNC8C3WA+ISxXaxo7Mew0AA5j1hcGyzUJpIWfVpuqieh3yBPgPwDmqBgfYHIARIi1rBvWG9Zj2GCnzSAUWD707CoDUwFQIwxn6AvfCbAPLCjQNYCiJpMx6TP0BMApBroxqyxGA8AB5AfGJAwe/wfYD4wtaBfsK/zShHsCwJDuEwgBRXj3BKQajoY0fgLDdLrh5vaWQAhYX4CCrm8Z2DUYjcJwMCJg3QZMY0vId0tgOox1MByTjkCmT59+TqDLi/MLAj2BjQn6vAem2m0J4MCMdGDzAqhqv4Be8lvQBYwZMpa1ZgY6vhf+AbnRdpP9EuTEdrQN07tb0m2wd33zm98k/f7//uRPmG0u8/3tVptk0+l2aM0IfLFjAB50CGuC9QGrFsCmLTDdtFtky7BB6B7uRz90fstARCeTU/IDV5dXNHe0DTAXAEkE+FuuCfgxn81oHgBoTMaTcHZyQuDD7XYVuuRrIc1ATG3QhW9+65sEKgWw7+nnn5MuAhgHO9qAuSfPYTBYDWc98u2I4Vl8gA+H/WC8AE9RxVzGUgW2KgJZZfpNoMo26wfpbQfg0TbZHoEjoW/tDgFooX/EZjVkRiv6rsMgK3prNsCfGAlklIFtC9INzUbFtsh+Dew/sDW2b/lH9wmYCsZp2DsIFB0FU7E9e5GRmJ9kT8WIvgfhPsNU56BUYnKkt52VQbSKprwzGk9DWLiyfYh6mQT1m20//n/23vxJluw6Dztd+9J799vfmw0zAEFCFiNkhxXmD/zJEQorLC769ySZEin7NzvkTSBFMBy0MQOAESRFigxgiMGsb+/u10tVddfS3Y7vnHsqT52+NzOrZgE5kw10TL+qzLuc7d578nz5lTmP6DU2D1N672LkWW7/FgB7hSAYW7SfyQwxHvEKulY/nozPaTQcsh9PJwA1Yr3qUq/b5V52trfpLYCpDg/ps8eP6cnjx3QOdsFWi1n2RqNzthtmjByN2Me6nTaz8IGJTkCCAIfO6OlTAKkvmGGu0+1SrVHnPcxoNOT/giESQO7t7V06OxvQJx9/So8evUb7+7eoi9i4hj3LNTUAcq7Vacqx2u75wg4zYZOybi+yk3v7jZ3f8s7Rqmt7DtHzIWKDtcGYPcbanvuGMaSYn9kzVVmby/bZYP/LXt5g5+Hbsv3YnH7e3BbGa3Rkfc//nY0te6GH9deYP1q/87nOsnOK5ai8DlLn/Vg8ydNFzAZierT92XNC7Oxn5aZzWSkeRQB2RXal4/G2kPIrXUaugLQPa4D6TszGrX/Ivjn9jDbPv7w+i/zJAyHt/bF8Qco+YnE9dbaP5UU0lqid5dl0ka7y7rVyXjWXYfuPych+n9o3lMlzLACfDXtZLJbGYpQFzfi47WWY5/dl5b3MdZ+nPyvTIvmnbCElfzsHn1/Puye2PyqaY3pPWSxJu6bk+XjMFm1+Bvf6PLefS2z9Svlw2bU6Fi+s75e1cVxnawp8zMmzlVXkH4v3dl1KaW7Zvnx9TBl//SrBVMvOh9eVLP3B0ynju7F9QEoH2bWocyp+VmhjIsbzDwVMFfOTPLuz+47UfsWuFezvocGUn/q4amNEKub+zm//i2KlFIe+6opKApUEKglUEqgk8LWXQLVgfu1VXE2wkkAlgUoClQS+KAn8q9/7/ejTU3/4zUtW+cSRLUjkZEZ4O7YyU5VJiMQSznkJJXtw10N/qshXk5XowxdPernmHepTSXErq1hCsChhVVa3MR3FEq+phEMs4af3FyUzfCIvpdO8dsqCqdBXkczykvaYk39QFBuvysnKwL5VxydMbeLVy9hfW5SIwv15CdmYTWifKV9V37P32uRVWTvzSaoiWdu55vlTqn+0XyZpXiYpukr/eePPe9ARu0/1GpuTH1sqnpR9OIKCGAV+eFu2fflYWSYe58kxFnNituz9xccQb6/LrDl+fDEwlerHjs3KQuORHYeXle/HFhjM17pEEZSPK7H5pXRRJr7E7InrXsLCW2RH9v48MJXash9TvSbsBkWxzvbj7dTaiJW9/ZvfhM7sKXFgdspWlx2bTCS8pnqJYJmSc66fFRSypdq0NuXtWvVgZYy/YwAW74uxtVCLu/2+we+zrB/EfCk1Lh1Dyudi/rKMTfu9iPYT26PlrU15dhTTh/UHu3Zqv7HiA+tjKXnG/Aj32dgXi7F5ny1h5tE3vNv7Y/aOOdtCGm+L3rZiMc3HnZTdpK6z16fa13Gk4qD1DwUFXdPNmGR178cZ8zE//2yPl4F0UnujvLib0kVM356ZKnaNj8127YzJ1Nuq2LQHHi3G81g71n9SsvWfi7yEncXGI/u3XXf0fr+H8ffG5iRMhhaAmypOzsBUN/exwsahoENf0Mjj4GVdwCRSLx32frz3iNZl894QReDifwFYVFOGDDCSZYXBUkOFMQIAsBZqBAS+lRVcS1/ChAUmJpWvjNAWdduYqd3IZ2G8geWBi84X3lYcrQXnjlRuWjRvbVA/0/2ZBbwDXIKZTC/G9N5779Ef/dH3uVgeDCkAHCmYCmAlBQkpE4+CiVBor+shgA24Dn1JcXNbQCrXAG2MIQmq19docwMMTxu0s71Dj588phfPn9ODBw+Z+QcgJoCgFByl9coAiUhb19RqNqnT6bLywYYEdhodH8BUe/t7dPzqhAuwL87PWUatdpvBWwC4oFC7Z9iqhNmizu3iv8o+hMJugKAAsMAPAy06HQFTjUZcLH7NrEcCwsHYME9lKoJ5Qd6Yi4A0unwNACn4jAEz7TYNzoZsIwA0xHxWdQbGp0azwUUnYPrAOPU7ADXW+8LshTHC9wDYAOgKf7dZTw222x6AIL0+1RstBr5cgLUIzFW1GjPtAGCxvt5lkInKFbYCIAxAP8xGxXZ9yWPAHAD8ASgIBe0AOQFwBNnrd2AZApADACsA9SCP/sY6A7kAzuCid4CDwGcHUFEAU0FO+MW/IbfxZLzA3gUwFgBWAKTgJQbCIAXAR8YCw7a3tsY2qXYEuwIAZjgY8HdSQC+gtWarwX8zSAiyCeA9tAMAFkAB+BygnFYLoJQmz5N1C31PMGZ8P+Pvep0evTqBjY4ZBMWARIAMEYthJMjLMOPThJ0c3yuYCkA1BS9B3pAt5ghWFzCITadjWt8AyG9jDlgBuGUynjJQbWNzk7s4ODyi9Y0N2tzeplarwzFqzAAjxFiiThe206fNzS0aT2Y0GA7po48+Ytu5desO6+1idC6gJOhkBuCUsJeJPYM1LjBXoRg5gOKY5WsyEZtlW5QcFmIswF+wUWW7YpgqYjkzraGNSwb34FroCQCIN15/RFvb2wyK+NF7P+JxMNgHwDmwKbEeAeYQli6wcTF4J8RSAWoO6WIypjUw29TrDNrIAAmSOZDx11jW9+7dp72dPfr5Bx8wwxrs4e6de7S3t89/n4/O6eTkmE6OTxh0BtsGM9bm+iaNxyO6upzR1nqfmg2MbUaHh0es69dff41BcLC/58+fMWsOwHYYO5jR4FPwBchY5gR/BxAsgBNqAFJlixzWHugeeudVbW2NfR6xCf/lVQZAT4CqmHGvKUxdWAWuBXwIQJ0wBILtrEcbG5vMrIY42O/jt8+xFKxe6As7vSsWWLaGKaBYgUoSJ2S9ZdCjA1NlYGJ52RiXksn/5/uU+P4TF2Hsui6H68PKLOt7iAMBTBXbC/NaHhZjrIfhNSgCm85hxLL7Hr8fs3Hcn4XkTJOBqbSdm/ufbM9k13i9Pm9sN9vS/UPYq7hN5fz6cP7W84nMS3da2U0Wmyb7rMA1CBYqgKkuZxzj2DSur2h4dkZnp8d0fi7+AL+B7fe6HQbMAmj8xhuvc9wB09zp6SmDQCezGZ2cntJwNGTwGWIM9hniY33a39uj7c0tbgs/o9GAPv30EwZvAwiIdQU+cnR0yGAqgKwePnxEt27t02Qyo6dPntLPfvo+/dr3vkePHr5GXYDD600G5fYBfm406XyMWAerFFCf/Mo+j+cdyXPh/kw/KRCf7DOzPbfsNa29xM719swh+4mZGVcGPCyTJ0jZkP/cn8Od+eT8U1ghva8U2bDPBdjrvbx5rBwvFpmp7FnG+r2VqcRG2bvlnZOtzDE2K3P2DhMn1Cb8577YOnauisWCxTODxISYXXglROUULvLnPHys+2v1/ZjMVUYpMFXKXu3YVmGmsj6hck2dgRf0zqaXgR9jvupjtZ6frE7tfTG9pfTh27AyzbO3lEOpbmLysPZWZFt+TfL9lZlPat0qs2b6uZeNQzG52LH6ccfk7/u291i5pdb02P02PmgbqWetsbhsbdDLopRPJdjIysSJlB59/MqzyQX/dmD4InsoM7+yeo/lfGNxsWj9WkZuqbZi88Zn/jlBEZjKP6v2sVv7sc/oi8afikupddLHFls7ImzW2T7I+oK1LTvuVOy2ssyzm5gPxeJAke3FdBcbf2zN9TKOxRErt2ViapF9rjYv5DEXW86bQ8pvYvFpoR3eotx8maTXrbeB1Etx82ILnunaI1qR3adiXd664W1/YX/hYp1vR/Ovds/i56M+p/eyv5uLYmt5TP9Fc6/AVEVeVX1fSaCSQCWBSgKVBEQCFZiqsoRKApUEKglUEqgkUFIC/9Pv/89SNmWART45ggOsLejCv+31nEIwlO36BiJNNPHBGg/eXF1Z2WSiT/SWnNr8Mu3HH859ci6VRLFJBX9NKhnhD/2pJIAfQywxZZNcPgFhkxWql5h8Ugmv2HxibxpKJUjt/Xn9x2QYA7LZflL2kUrK+ySV2rX+19tBkZz8mJdJ5FifWUgWhYeXXqe2wDg2Dz8Hq/c8f4glAJf1n9j1RUlNjQ96r51v6l6b0Layj/mtvVZlHQNPav8ai/RaPz47zi9Snt6eY7HVjlHnZW0gZbc3YkxgIygbU/LiWpGN6PisHmJzs7rzydjUOH28t/5u+8hbP1I+FNNzLObE1obYOhSzcx8TY+uKvIU+Y0Lx9hmziVQMT8VDaTMDUxXp1H5vHxrZfi34YWEtwvMKvBk8FKjZ8RfJw/t9bE1dsCOSYnOrt7x4pLJdZv7Z+BcLVVZpo1RsMQ9HYnbtP7MxIaX/PLmn1rIFnZoG/MMRL4fUmFX2HjRjY3Ve3IjNIeX3uv/QOdh9jF9PND7YQpqUzeJzK++Yb6Rs1seuvPXY26n1CztevzbofluKooUBQWVhx+7nl4ony9p4TH8qb6uTWLt+bY9d4+NDbE6xtcyuUfaemP1YHy0TVxbbCGCSAKYqkl+ZNeymPd0EHsXmbO+z+2vvf7puWbuW9hbXC/0+z74hLw+misWXm5+Vf5Onn2tsXLE90/y68FZwe03MF72t3dhjRYqMra9pkfNclkljEDCV+jyzy4Qz9Gw2JfwCxCCMMWDSaHJLKIpFdS0Xg8PfwTzDrCdSPI4CWqhQYgLaVzYPiQso4p9NpUidwSZtsPQA1CBAF2GCye4HiGWt1qBrjA20Cgz2kPUXPygQR6E44wCulGFHAGUYPwq+AYzQmCkACdwPtg65l8FTgZ2nyYwiAH0JMADF6FkB881CBcheY14s3isoBf3iOmEkabOMRmcDeu/dH9If/tH3eS64FmAF/ADYoTHD2oQWimmMxTVoW0ETNu6J6q+EmapGzOrSardYDwAiANQCJheABAZnA/432kfhPmTDRRbhqYaCJABWAOPQZCygFp3z/h4YJ7ZZnmgLoDCMG3aDz/E3wBQqb+hSwRzMrBPALQDCADDD7EYM0gDIB8wujcAUBEYl5H+EHcrGD2Xv4lr+8CPMLmK72bUKNhTQA77X+KGALMgI9gO5grUGgCTWA9h/jO3hczB+wY7RDkAl3M/cLhpcGI5+Wp02M1U1mx1+XTEDWwjAliuaTKYM+NnY6AtwiWUCBiXY1xq1GcgDIAb8VICLGkvAKsS2XKvR6ekxq+z+/fsMTAGwSlmIAJbr9rvUX+8LABFrNfzLvIBAwH8AhsBP4APE44Ou2O8CWAdjvxiPGbiE65iJB4XsHEMEkAExQN8okmfgTbvFHzLLycU5yxIgFS7enwL4MxVAHLNtEccdgEkODw/p7PRUQHQoqL6c8fcA68C3MV7IT+KCoEFwLdphWV7OCOGKGecYeCnF9MgH4jsAbNiHa3VqNCUe4FKZP2wM8U7AKACuAZRwPh7R/t4u7e/v0RigJTB9rdUYDAOg19GrYzo8esW/u/v7zL4iOl+jy+tr6vXXGVyFuYMFZmdnl0EGAAuC3Q0D2NraZjABQGIAKSD24nr1d2GjEsYq9ntmvRM7hb6gH3wvdimODH0BdIH2BSR0SXXOjV7R9QxMbTMGVGEdAYALAIp33nmb/vGv/zodHh0ym93HH3/MDF/K6MZxrSXsbojj8HPo+8H9B8JwxcCMYzo6fkWHr445ltdarUxfDAAO4BEAvWYzBm+888479Pqj1+n9999nICXs+O7tuwzuAkgQMej09ERi1/mFgJhqdUIMV+a4Jhid6IourwSMhrEC0AF/xc/Ozja12k0aDM5YxgCnsVcG9mGIDSw/EzCmMbu8nPvwOdscbHFN4jpkMDoHSxZAK/Jv+OyMgXPiowBTIbZIISQIuhoMkmJQJMB+DPiTNZeZ0AIYtAfWKjAKbazT+tYmdXpdauK+NtjSOnOWQlnHBDCXMVOFc/6VFl7KWioxBExgwSMMsAHjhawwvjnBpAUZY73VN3kzAaXEI3gWbID9vtHkfvizYKsC7Av5fAZxKjmVMv3dZCZJbmEcmMJf5/eW8v3NPV/eflzbtG2lzgy6Tmd7w9CjYcbK1qEMRKJvrs/2sYinIc6H9UTWWdEfx/8ApFKgJECeAvKd8Z4MOoA9Hx2+pJPjV+wvyqqHuIjgB6AkYs/de/cY/AQ7RPuIMcenp/T0+TMGII4vANgc8+/G+ibvDxBPwXAFhirYPvYCL1++CABm2GWb9xUAKwLMCju7d+8ubW9tM3viwcERg6sBmLy1f4u2d3YYqA2bAeC4Vm8y6BQsiYiZuj8VkLysUSKHwG4IgOHlFdVrAuhVYKEw6malGQrEEh1BB3MNL5hPzCas3mUMwkxlf2O26s8FuufOs2v7XRn79G3xUsckf4tgpdhY7f4ydm4qGucaWQBbts+y446d34rajfmz5hg0hug1sUJ53fP7fbneE5urHWeRLLxsbbsxu7DXe5lnMSN7SJk3Pg9yzbPXzMIXmSuXkb8di7Vnu6+ej4GnID4Yk3VKrnL+0/X1JjjR7lNjY7cyvekPi35q824p2ft56j5rmfVI28izFZZWiFH4r+bT7GcpW9B21R+KYoVvJ3V9nu0vxtM4yDBvjYzaTBCqv8+uu15Pfk3We/WM7GOdtx+rE1tf4Nd8q++Y/Ip04+NCLK7F7DW2Bnh9LROvYuOMyds+C07Zuo/tKXvxcaMo5uStGdZP8tqJrTX6vMv6i9WztS1vJ3lxJya/PB/Mk1MZ+7bxxIK98vw1z57LrBsx+0/Z4TL2GNOhj7k2Vvi//by8v8fmbdsvipWpNcavaSnZz9tfknFX7dyC9FIxY3Fdyc42sTVN27UywN8+xqbscNEOFgFieXHJ20+ej6d0mLIDO1bbrs2PxuJGbAy87ha8VDjPz1L2VIGpiqJ+9X0lgUoClQQqCVQSEAlUYKrKEioJVBKoJFBJoJJASQn83h/8L5yN1cSQJpJtwkITxT7hGXsTtLZl37YiYKoaP2RcJlnnD84+cVYmyVZSDMk33uUlQDWREuvDjtUnKGwCxrYRS0LaxA7asQ+tvI5sYsYnnMrKwQLhbBIklpSNfVaUqLHjsnMv2xaui71RMSZjnwAqK4Mv4jr1GauTGNhH523fnO7t3M7Dyiz2AKLM2Mskfsu0k3cNxunnZHUU893FxOQiG5ntK3YdZGFjl+3LJvCt/cTeCBWzw6J5+u9Tbfhx58UF63spX76hR30ObN4aVZSs/yJtwSaFdfzWlv38/b/9PIvko36RWhfy9FIk39TYcJ/1u7w1INaHjec6/hiQ0vqHfWhTNq7bBwklXzK9IC5bCGH1mirK53mRAMT0p4ztpR46pHxO5JK99bfIflNrapn4lhF1LJ9aKBrXzf6vufjGxvo8Weq8rC2qHdk5+31Iyia13zyfjD1cSsVx255dC3U9RD8pu/4865odf6yIR2NKzA+9TmJ7GXu/l5n1Td9P6kFPnh3G9kfe/3C/rntaCJMHpkr5m59XGf+wtmpjhOrbxgG/BpdtPy+WFLVhQW+xscZi6UpyYHYCFK1KUXXRT9GaEbvfsjjF9hcxW1W7UCCknVvM/+brLcch2UzEfFR9x67PWkAT2wPY+SzExcDqUOQbMZ2kZBjTOTM+aAG/eZu+j9G2TT+P5Bz829kD6UoWZ28WJ0vbGZgK16pfi64ATpsxsAe+DMYM/Be6QKE8imf7vS6DSgDk4NrVoCtbNK3t6lvopYBNil61KFKZZezbpHEdCte4+B39XhNNZle0huLrsM+WKlhh00EBLYAUKPBXYAf6BHMLTzOAT+ZEGDzawKGqm5OwZxWgCuxuNmdxAXOPfC5ABWbQCtdrrAHYwsY2/dvape79AdgAwOliOKL33nuX/vAPv8/ywJwVwIN/MwgCoCMwzriXzcRs1l+jNscAALpmYAqAbwxeAqAisD7hPmH/ueAxoFgaY9VrtF1mpVhf5+uUdUjHAYYLsOvg+7OzM3r8+LEACOp1/gzt2WJEzAvjQFs6nkyWAryzccOuyYKJkX0Y7BQ/CqSCHiRmiE1Dhvgu8y0tVgTTFlibAJ4Te8N8FXyF+zBHAH/aHbDshKITGGMouGC2KAZNAOyFvwVMFN4OJFYGEE4Ag9UYLAEWrqaiRrngnEEJ11fcRrfTDow4GTMcAxpbLeoAGNZqMmsQ9xVACc0ApMIcz05PeD6vPXrE8xkOhkG+wmSEsQI8Ar8SfxKAkaxP0mf2K7YuOLfAyrO2xjJlBi4AeQBGuhTmJjBTcfwLIDFmyGOWPIBtAOITdq8MYAhQ3pjtRdnVmJ2n26VmQwAlsMUnT57Qq6Mj6rQ7AnQMIDrMH/rCvKAn9vXAXsLAIuA9ARISbjvRR7CbQG8yZx6ax3gATAMoQYprpABZgFQCproYn9OrV4e0vb3FgCoAqcDEBJYq/Bfx7cWLA2alOjk9o/VN8Q243BTAr9mMtnd2GVCFucM+AKZitrKLCR29OuJKeDASAaAGHSiYAQAiHRczTIGRCyAftktBI7MeL68Y2APZQI6YH+7TgmUuLgwxBXOiyxlNLoZ0NZvSWvAfADLAXvMr3/0u/ZP/+p/QRx9/TJ999hkDm2Br8B27/9aCxZPjY7bRO7dvM+sZ9AUwF1ipjs/O6HQ4pNHFmOAPAq7EHK8EqAhw6HTGTHbf+fZ36M3X36T3/+59OjsdcH8729sMAOX2Li7o7PSMAYNgBOM2IIc5aEhMWwBnE7Z1tNHv9YIdXdH9h/dpY2OdRsMBfwbAH7ObTcfM5oP4AnkC6AdmjybGG0BAGKMAtADiAsveGtszg/0CyIPlfim2B79hkCiDqZQxTGIU7Djbz8hneq1+D/ae3nqfuus9Zrzr9HrUZyardQbD8D2IDSHOAEjGzFjskwG0FDYSHA/nAGQD7JkzTAr4kNfscI++qERiadih6fppWIMEhCsxnMEvYW+gexiN61ho2ZYBRKTAcrngp7Gd6OJnfg9VdIdsfZY/T/vzRaxfe/aTeCqjUb0uFvAH4Gd4gYAAqnRtAvg57DnMi+MsmErnyeOCIrF+ANReq7HvgMUPNg0w1eDslAHNWFskNgj4Gr8Aq4NFD2BPgD7xA3Do6dmADg4P6PDoiA4OX/G1YIvb3NjkdfPVqyP2LcTnjfU+twNAIuwa/oC1DHZwcPhS/HZnh38BChycSrwHoFvZ22C7iJHb2zvCagdmPAKLoDCMyn4gewEQ4pqufyo32ftlwHldezJdZYWjN/fvi2/ai+2vrM51T2T1G7MJe0bRPXKRjfrvi84nsfaWAVPZM5ZfptREAAAgAElEQVTPfcTOdb4/YQPLGNT9eFcZf2xOOk6NH3rWwrX2WaDdR6ptLCNzO16rU6//2HnN24M9O9rzQepcW3acsbOjv9ePXRmfy/ah12k7MVlE7SMCpsr2Xun4nbFoZsAnP4aFuOcm4uOvvdfqAX/HnuF5vft5x57XFMnS6z8vJ6j9pZ4jxeKCbU/Xl9SY7Fjy5Oh1VWRr1q7tvf4+u1fEdWXiAq7JW2tj8dfnEsqs1bGcb5k1QMeXig1+3xDzg6J+rKxS8Tgm61S7sWtTtmdtCdcsG9tT8TNlo6XWG36pTvZTdA/GoC+nicny5r4tOyvGYl+ez5ex6dj91ne9P3mf8n5UFIO8r5eRV9k289qO+V1Ruz5GlbE372MxWfo4sYqe/J6vdJxcAUzln7OkYvCi7S6CqfLsyO6d8vY1yTgdmVMZu/IxJLbXUhuwMSlmN37/Zdta5Rme5OGW9/28OWHcFZiqyOur7ysJVBKoJFBJoJKASGD5DG0luUoClQQqCVQSqCTwDZUAwFQ2IeAfMtiDtf1bExuaTJ4/oDXFnSpSPlhzSYf8FCVS8pJANrm2SrIopebUmGJ9xJJp/v7YOO19NtGSJw+f2PCJx1iSyic1ljFt6NM/tIglZPOSnGX1G0vk2ARZLDmEfv++g6m8bDTZk7IRzNkCKqy+8hLoPvFZVs9fpN/k+VMMJGLt1cYCm5jTNlPz89dq4s7GLtxrC2ttkk7txz9Yy/N1O88ySUs7B/3b+26eb8fmXji+UGGz6vjK2o+P4WXH6pOvqbXAthdLNMfG6X1ulXjuY09eG7FYnjcu79Mpe7Jzz0vGl9eVFG0v+6O+E/MpP8a5n68Aplp2XGEHwYV1X/pPoijhy+lX3jSnb7wuu0+xD2ViMdTatN/L2bikvphqA9/bvmy7ebER7fk4p30V7TWXkXNRzEv5pl0jyso8Jjd/75e1T1W5Wx9UOXpZx+JH7DPb5jIy97FZ77X6tmue9u3taJk+P8+1efuvz7UnWhJMtdocshNUbD8es3+Vfczv8Z33P9lHaSZ1OTDVasVpgdHLgL9Tfur1k4pT3p9FLgpektbLyi+lJz+WBT9g4AP3Yt52fbMlWb/k4bECeXAV9qYoLgfo5uDggGMuCma5aH865eJ/gAju37tLdH3JLCYoOEdBO4BW+EWRu4KBAMBBobgWs9h9MfpSdhNcj2vxi8/QBgpuURuPwvvTsyEWAC7aDbwDvF6heBZAhxnGMcPvjEEdAHegLTDZjM7P5Y3nDB7qSZF6rc5sClzUHoBFzKICRp4rKaCHfDD/DAwmoBwtdsv29MLapjZhAVRoUwE9kC++m0zBPDSh69mUfvSjH9H3v/99vlfBVAo2saBU1bEWjfoiuoy5IWP5lmtlLgCW9Ps9tgkL2ALQCWNEeyjCVjYyXSPtuqzgFgUZ2e/QDgBVGxubbANgpmKZr60xGA8/cwadUNwEAIyCsjR/Y5mhFOgUi/P4DqxEADmonvQcpkwwuE/bEJ0t6q7ZEICPjg3jUxADbFb0MAlPdgLggJmpJDYxaxbAUnX8CkOGApNgW8xcweALsLSgH4EMgHEKjBtM2gb7atQCMCUUxocYgfbUfsAqAnYRjEtYRtrcL2x8o7/OQB/0d/LqmEElt2/v8wuELgFCZBYTAGkAfIJ9X1KtIcX6SIox2NCwU833FxKt5qAAHY/6tMob/22BVSSA/2xshMxn0yuaMvOcgGSYlYeBPRMGrLx69Yp9HfLf2dqmrc1NBnypLj795FM6PDjguULOCqbjfsFwBJ+aTAivS8KcQ5Q114GxKSvQBZAR/Yt9IqxIkSA+g//DpjA29mOOAcQMQ60GxtRg9q9PPv6I/4bNN1tt2t3bp0cPH9HR8TE9efqc2aTA8DI6v+AYht/ZFZj9JnQ6GNDW9jb1AUwE+1+jQZubmwxAAaAKsoBddLo9ajXabGMAYDFwEEAhtjVh7wKoYDyd0gTsXgD/MQtXjdrNJp0NBwyGatWbwg4EwOZ0yvZbD2xVaKNeX6PL6ZgGJ8d0CRYZzHkNICeR5dvvvEO/9r3v0WePH9Oz58/o5OSE7YVtsdNhOZ6enjJoq9vpMPMMxiJxEExyRA8fPOQ5XteIPvjoY/rFx58wIEhZDzUW1EjAkLCFt958ix4+eEAffPAL9t17d++zHjB+xJjB2RmzUsGuYOccj8Mv22YAAkGfiLl27QHAC32ACa7Xl3HAZ8Ceg5g0Gg0ZCHJ2dso2i3Wu2QQwFMxjAGys8RjAugMAy/jigs5HQ7Zb+CXGgzmxXQZQp65tEpPgr1fcl64xGB/uxdqla6bNGzFgqtWi0ficrtfWqN3rEpgCN9c3aWNrk0GrWxubtLm9ResbG7S1sUVd2FCnzcx2PC72xxnbAUAz+L1kYNc1Y4waYPZiEFYGXJG91Xx3Pd/DcMxgYJmC+QMzFcCIDPQTH2OMH9oNoDFtW+MrWOlaDIoWpqpl9sLLXCvrleL0V39cb88+dmfl94SQqe731Pay80gcTCV7Mp9bmA963p22h9gEXZ6dnNDmBoBN6/TsGRilDhhYOzg9pcnkgnZ3d9h3Ls5Hc9A0YhdsEkK/e+8+3b5zhwajEY0nwhAD2xiMhvTBBx+yL929e5f63T5vZz/84BcMtoftgultc2sj7BFh82AEFaAzYtnu7i69/fbb3Beux1gRW8Di9/LlSwZnYq8JQNdbb32LYyXAVK0u9isCpre+K3a1mFPS5wYNXtP1pTr2qU9mv/4clu3RM23Gcm/e1nR/Y8/asT37YtzJ9J7a338hn3MuJwNJ2jji7deenXwRapm8xtcRTGXnHTuv2f3xfL9kzpH2zOv1qWeIWBtldR87j/p7/bi/KjBVXoyNxWt85vMBsRgbuzeVd4jJIqXHlB5i546y+plHG/PylFTOwK4R+DuVl4zZUSxO5Y3Rxqq8e/NkZcdX1L/tL5brzLs/5YMxfS2uD4uMxSm78e0v61NqszFbjenQ6zkWN6zdpPRYVuYxe0v5lc7dxqa8sZRZF3S+ZeaUJws/X5+/LRoL5iYvAAnnPMfAmu3JMjAFxmNrSor8vkgnRT5p5b/MurDM/lfHWEZeRfO138faVfktM75Yn/G92uKVfm8DvZW1/WXn6esk8uKktL2Y+y3bn/XT2P7SynwuI/O80Np00Vpo/bRsHt3vJcroKRZ77NjK7rNsrEjZXlFfST2YN38ua7upGPDbv/U/rn7YLGsw1XWVBCoJVBKoJFBJ4GsggWrB/BoosZpCJYFKApUEKgl8NRL4N//u34cX+crDsaIkiD3g5oEXbNKDE61Iapvnb2UTyTZRY5MOKx/WE2ItSsaVOdinks8+GWNlXEYO/qFCKgntk5U2wV3WmvShqJe73h9LMlm9xOwnlrDRsdp2/d+xpCPuS4Gp7DhiCZ8yOiwrp9R1Kp8yes27JvZdbPyrzGmVe5aVi7eDlN2kYo7XZV6yW+3cggBtIh5jsfHIAkVitpn3WVEiPGXrdp4++WznpnLz8a2U7jlvvPhAosiOVrUFH99jCWedc+y/1j+93+vcYzpPzcffY9+OGIsLsc+8LFL+6a+zhbWxeJaKS3my933H1jufyPY64BgbiraX9V/7QAT9aNta7GHj99wWGC6tb9nPB3Cl7KXcOBdZPVJySOm9XB+26OvLTy1Y9pSUDcXG7fcGeeuSysPakpdd6uEI7l0FTGV1EItzqVi4bFzye9GyewnfT1G/Pv6XWedXtXW7l7B68bHOxlc775guU/qNxZciP4nZUcx2df3VOPL3AUwVi5X4LBbLi+Qgb9ovz0y1UlwKLE5F+6LUWpvy+aj/mbdeph7uWhvUtcD7Qt5eSWwhA8HkyTi19sV8LwmmyghguKuifVHqmqJ9gxAV5AOpZK4Zu6IFB2GuAN0AtICiefxYZhNmKGg1qdft0ItnT+jF86d0+PIFX4vCWQZ6dDp8D9qdTiYM7oCsUSCOe5tNsMmAvQNsHQKGQGE1+kbB7ebmBjMYoB2wcTTASAPQlLIMMejhikEhvN5fC+sR/g1gFAOswMiB/QeKupXJBi9UAXsOs+UAXICib2Ez4SJugCqER2Nhv65gKhT2Qm8KaMpsVxh45nsThiPIPhjlvBjH3C7Qw9Uly+V8cEbvvfce/dEf/WFgSrmes/Yw047Jh2jBvYLSMAYdh4BLsv7RrzIAAUgAzAyYIhTUNB6DDQogq2sGxglIpcGgAYDYFARhfQJ21W63uA0BCQDEpHZ8zYXR+K7d7jDjxOHRocgVoIt2S8BiYK0Ae0YAF+HfF+MLYZMBqCWwmTAwzACU2P+CTIX1SOYDMMvlpRR+K/AMY7JgKgWZ2f04Aweu0UZzDhiB/TFTRwC/ofhKGG1mwmrEgBhhUVGgHeuV5S765ZjOv7g2nIOC7plVg/fDxExOYDOCrco868w4JczpYPERxqiF/zJuQWQH9hnMHToD8EF/8W8wkmDc/X6XwVoYP4MUQt8MFoLf1AITaWD5YhkzG4pcq30Lu5TYsNq7BVMpaKUFcFdD2LLYLiEnBrM1qd3qypynMwb3gM1O9QJfgL3gHshxd2eHAQG4nrEa9To9efyYmakA6hQGMgH5KKhKwFQACSEWoBhV9/7SD64XsJvAMMHMwqDJSwBkGgSgWkhCCqCKWVvEHgCshN6ZpYdzP8ESmUlMQXB1Bq/cunWbPnvyhD786GNm87q8vGY9Y84AkzVbHTq/GNOLlwcMpgKY4RLMfgCFtVsMpoJdIjZgcmAxa9QkjrG9XF2zjdSbAIs2GGSFz9A2wDwMcgxANcz0dHBG4/GE2dPgY9A7dIA5AsAFYUFPEGcdMYKuaToWUBCzBdVqHIPffONNeufb32ammpcHB3T06ngOjEScx/hZlsEWMX70ARu+BKjw6pJ2tncYTNXt9+jpixf06ZMnDAJD/FWbwRjbrQ7LADHq4YNH9ODefQZqQaW9Ti+wBgrg7OL8gkFb0Dvu4XWMAaQSD2B/AITAljAGATEp4x7svyZsPo0atRoN2tvbpdt3bjFAazjC7xm3L+A/+Ooar29qf2Cvwty3tzZpMr5gJqBOGwxTROfnYLY6519hGASzTlbM2Wp1eN6y7mUAIlzXqDc5HkBvGDvP6fpKWPMg72aDagAfsbwFeAX7EaBlh7oAqXU6vIZ2Om1m+tna3GDmtFYbgOUuddttYYuDHQSQ6fRyRlcAJAMEB1tjMGczY6pTOioGIAbgIs8pyD/EZvYxxbXNgaES0yUOSnxUXWFudfYvOb0XnYHsurTMtbJeCZHTKj+xc5R+ljrroD9/XpIcmwFTBQyuXBf2ZvOXDSgjYNi1sYzFZ/Bb53ViDeFcgFLnI54kAE1YC148f0anpyd0//49ajUbdHR4wPfBJrFeQyfj6UTW735fXhHDa5YA7wAKPjoGeLLGYD2wU13NruijDz+k09MzXhPgNwBTQZ8A1Q+G8rmOEXHu9v4+xwzEe1nDAIZuM0gWe8fhcMTx4fat27S1s0P9jS1qdrrswxgHi2XOIoopZr6ErxRgBXtVMNUiC9nNHMqi7pZjpkKfFkzlzwipvELZYlVvn8vauWWeFXtbBPbZuduziF/rF/eA8ZzaVw2mYrsPzJy6L9EzjJ6PfP59GX9XefkzmtWB14eOQ+0+dk7zskzlQsqM1fdfdJ7E9Z8XTKXjitni4lk7H7CasuWi3EdM/rEzfkoWPlbn6TM722Rxt0inMb2V0ZNv1/qr/c6P344xNufUOlkmluTJRvWUl1+J3b8KmMrHLZ1TzDe1fXvWy7OZWNwrine2PT1newCq6sW3r7osYxNFOkrp248vJqdY7LK2Zf0wbxx5+o/FiqI5eZ9L6TpmR6lrVeaemcrH+FjMtzmFIruI6bpMHC+yCb9G2H5idpfXZ2qPWmavURRfYjFr2fH5ccT6zPtM9y4pMJWXddGaGRuPB1MV27nktgKPb1mTiL5wK7XuZvMIebKwTbM6KYp1sZiVN9hVwFSxtSxvT5Hn02W+KxNvFuZogM9l2i+rzApMVVZS1XWVBCoJVBKoJPBNl8CXX/H0TZdwNf9KApUEKglUEvjaSOBf/9s/WHhCs0yCwyf9fCJRhcRJnRWYqWIJIu1DEzc2QaAJCfvfZRQVS3z6+2OJ0NjBP5XILZs08fOMJWZiMrBJSft9WTlogtpeH0uI2/H5tosSf7EkS9kHNbiu7JuPYvZTVg5lkkyxtlTm+tAWY/C6xL9jY8tL3Hp5axtf9nxWlcMycaTMg4nYPPU+K3ONBykwFb7/IsFUefNMJV9TvmXjVpHvJv2FCxWzkF6kh6UTnmHwat82ge7HHHtgkmevPp7p2IoKIPQ+ez8KR4oesOTF8lhMj/mC9+O89UL7s/d4YIGP83Zu9lpc5x+qejlIjMCbqZevXkrFF9vHzbVM35IdB2XbtXpVu5M2uO5xHkO9ndlY6WW2VLz8CpmpRE/yFr2Yb+fFDGtXRf7l90up/YiPIbru+vtjfRf5Xcyfi+Jdkd48mCrVnl1jU3KO2ab33SK/t7HCr91Fc9HvdQ3TucX2236ssXgfWw+K9rpl/FMf1vp9i73X+qbuhcq0HbP3Ze4r2oP6WBSLzYV60oemAVBCawCXFP+sYuu2MDFmt0Vrvh2V15fuibjd+YPn7K3qdl/i7TqmkzL2JrbwVYGpZL2wD9RTNmt9NeXjefuGTE9amCsSuxknMzCV3WvAxwGaQeE3M3KE/aoUhAuwAqwdg7MT+uD9n9JHH35Az589ZRYEgGx2dnZoa2trDroBewcKxvGDIm5hm2lwMTXO5ADF4HvcCzAICsE3Njeo3+tTt9fltjZ3dmljc4cL8VGAq8AaiUdSQMBF5/j31TWDEFAkDLYW1jOKuMPLVOAhKPRnAI8IJjBrCBZjbU0YqTjmYS3E/AHIABMMgx2EccMWQ4cS8DmDlRTzyuMABT1p7NGYOp2M6ejlS3r33R/SH//xf1pgUFJ5CFgKxe0CDkBBUK/X5UJnZa+SfabIwcZDZmOZCMMO7mVmI7BQENhxLuZgCOgLIBV8p2AqZRbzfg7dQT/oU/e3ase4H8CKeq3BAA4wmOkP+oc8LVgJc1EmLruuzAFp4Zzt93taJKxMUABTYQx2n6VgKgWgoQ0Zr7IQSVE9dCrMSwI+E0CPAGSUrQtjU9fVgl0e7xrih1gf25CgAOZgqrm/iZEJk1AoBmdQSwDD4TNlaGMIHoMBAToI4KwAWLPyZlsIICzYNYAvKHIHcAJ2IS/1uA5MbTInyAuF5gCVgJ3quhb2e1KlLoX5oU3tX2WsNivF8AB1tNmHM10BKCnxAXJVWTJ7TrtL/d66gCcC6zjAXWB5YnsJtoG+ACDZ3gSbTpdtEXrB9wcvX9BwcMaxQJmMspgFwJv8coE9QgAz6cheVsBXkJeCqVTXGZgKABmxM6hVAEYAWynAbjYTQKjE4ysGqu3v7TKwShiOBMAJMMInnz2mjz7+RHQOdqd6k5leJtMZM00NR+f06ePHtL29Tdtb2wwQZdBRAB9lcVpWC7BtCThFAIDQN+QEECrmBvuDOSoLkjKiAdgAsIMwzQFMJeBRzEnBRhybpjOWU6fVoO31Pl2MhvTq6IAm4wnHO8Ti+w8e0sNHrzGo6dXxMR0evWL9MOsVA2RbrBfxE2GWh47b7SYD06azGTMjoa2dvV06HQ7o5cEhHbw6osFAwH/CAFanjf4Gz3d0PqLbe7fpzu07vGYANAamL+gG40eMucRcLq8EoIM1IMQl7h8gobU1OgdDFuJD8CkMcTy5YDkCgAQ5KXPf1tYmA0POwc4DwOlsPAfVMZMgA5rkDfeyJ7liUPG9u3doOrmgwdkp+wXWF8zrHGCvyZj9Beup6giANrCSwV/wGa8NQceQuYAkm7w2+jk12y1eBwGoC54bGIUl/jPgMsQv1Q38fmdnm22u39+g7a0ttj3oAzaLWAJZMbiYWb4AIgRYsEndTpf/FrlDVrK0aTzDyCUXANDyFZ/0YfcMDMSsGGgaQFThWu4nALPwPcYMu5mTkprNYmwfvcw+3DQlfwaQl67PN77P+aDsvjnb22WN3TwnmZxIWEtkryVxSNYasc2g6LB9vGZQxJydD3uoep26rTY9ffKYf7GmY72Hr3/6ycf08sVzev311/i6p08+Y7YyANYBpoMehqMhKxV21+n3GHyn7GlgFFsLrIoCRAPgckKPHz/mNR6xD2DC/joYq66ZaRDgLWa8azRkb9FuU6fVpsHgjPcjiOOwVcTYM8QoZjK9FmBru02vv/Em7d+5Q3UAK9dqc2CyypUBvnh5RAAJIf7p35iDxIMYcC4r0VjUZTGQSjXpz2k39yfBzBLgJfvCrbK2t5q9Z/v7orO2/b5MX769XwaYyufXJQYp8DDbC2M+qXNUnvztPTH52XOazzeU1avY6GK+vOy9N+PJTaCb37+vCqbytp86c2dykhdcpH5SNubP7Sm7tb4bO+sX9ZvFERmj1aXea8/ny/qH7X9ZPXmbKPJHO84828nLGcTu87Zjr4nZbFGMKaNznbvvK6ajWH9FYKrYPK0tLKsrPc9Ye7Trg51Pap2IzdnO1/+duj5mc2Xz3EXzTvm79ZXYPq1oHil7jbW1rA/662PPYWK+Y++za4yVe959ZfeIfu7+OZyXbWw9yhg4y64acl1RzIzZQ55/x2Kll91yI8y/OmVram9lfNDKMy/G+rW9qO9o7DcvB1tFDrH1Kd5OOEEVgKmsX8ZsIc/XdCzYS3gG3TzZ+DZjc/J682th0Tq1imxv6MswUxXtzWLjjcXrCkz1eTVT3V9JoJJAJYFKAt8UCVRgqm+Kpqt5VhKoJFBJoJLA55bAv/q9358/BSibOLaJJv3bJ7FwELYH9qzMOv5W8GgSJBRD2SRN7CHKMgmXlMBiiYiYPIqS4nnJ9dTh34/JJ9Lxb00sxJIi9noP4kklCVNy0AR1TB+xBH/ZJL21k6KkTCqpo3bwDwlMBXnaRL7qw+sz9bmXm/WzvORZXmAo8vMi/ZQJOmX9aZnkqO/XPojBd/bf/s2Z9iF6nh8W+bxPfubNs+ghSCzxZ+dQNsm8MJ+vCEyl9mtt28bpWILf6igWD2Lxxd5TZCs21mnhZUzGy3xWZMdlE762T9yjcUHH7GO8twN8b4t1tY3UeqB6+bLAVNYXZQzyIIGLW3OKFHwS39pR2bjCTAT1xTXR60Hnb4tibdFwmb7kdfmxErNSdy91kdVTyg9Sa+gq+4oyfmV92D6ci40v9lAotlal9jEpnywrxBiYqqhN7zt5e5TUHqtofFYGy6676vN2T2fHaNuOxVa9NqYbH9eK9rWpPYHGLf+9tcnUXqdIdvZ7P9eie8vujbx+looRIT5I3R4qwf/+g6li55OFNZzDd/bW/pRfW9/ythO7J7r2kzAKFekqpvvUumv30bZPgKnwnDa1L9H5+JhVtP77GGPBVPKdWKqP0QKczQp6lW1Xzl9SYI+CWvSPgm6wGEhR+xX9/Ofv03/56/9Mz58+ptHghNk4ULzbaDazcyKDA7LibgZq1Gpc3A+wDgq7W+32AjDn/v37cxDWp59+yow0YNLo9ddpY2uHtrZ3hdFlfV2KdLtdBgEJGEIYL1C3gCJe9D08GwgQqdkUdh6wAikTFRfYNwxQSqRxdQ0mGmUDkUJH3AtGJdiKFmPr+wI0/syBXQGUogXkFvSEayFDBr1MxvT400/o3R/+kH7wg//EjE4ofsc1wtRl2HECyIdBUQH4kYGlhGUH48xYhISpQZiVplxEjUJltI/rUMCP79AXCpuZyaTd5s+hG/yXQUQG0KNjRxt6Rrc+wKwpKMKuC6MT2vF7H2E1k0JtyAH/Rl8+VvsiMLv35DYZyC7F5mqrti8wAuFHgTT4ToFACp5ieZEWXct+2J6VFeSD6xqChJyDdPheFL0zCAl1o+JNvPfE56BYCUWyABiI/wkDFWwT1zKgQAGAKDwHqAisUQwqlGttLLFsaHPQBNgZYNOTSwZ5dLsAywm4ajqbMAvR5UzWBAYrNdv8YgMuqgWjzJqwtoUIEdibADoSFh2Ru+z7makksDkxoxcDp7JCYGX9wWdzxjQFq4Epj2lnmJJmvnTCLuU+MARBNjUGkWDu0Jf4CpjOhswMdPv2bWZHESY1gNOgEwAOA9NYXRiALNgxA55l7FoKUsS9DJbEPOuBeSqsBwr+g/8wQGkmwEbIrtUCSKDL7CoICAqcAbBgMBoxYAqAPgARACbjNYYAViE6PjmhTz79lHZ3d2lvf4/66xssm3P4C8YA0FtdgDKXsyuJUbVaYEQLrGxBbgA9iJ3UBTkwz0EIs9jZYEDTyZRlzKxoAegmrFPCigTQFGTbatRos9+j0dkpHbx4QecX5zzmrc0t2t7Zoe2dbRoOz+nk9IzBVABgYMzMhtTpCMvWbEpjgKwmYwavrff7gSXmmmUMgCzAVIBODUcjevLsKbNcARglgKYaxyPIazS6oI31DdrZ2qbNzW0e67Nnz+fsddC5Aqv47yuwkwnIk0GbiPmNBl2BHQ1Aw26HWaoAAhsOz9iuMW4AljA23AP/WV/v08bGOusYLD/D4YBBIMPBgGMpgMYS60RHvW6X7tzZp8nFOZ2evGI7kTh6zvNQG4atgn0Hc4WdbG5sMEjk9OREwKBg0jL4GtwHP2MGyQBWAvMbGKkCfRPPQWKFsLXpGUn+rs+BbjyGdpvXW4xb2SMR9zF+/m+vR70+mKy61A3AWIDAwBRmQaQ8lsDUJzYNcM+1MEAGwB+DnXnDg1gd2O4Ci5qAi7HGYl1tUKMJ4Bh8FmxYN1+6Umb/U7QXt98HjOUc7Fz2Xp83yLtvcf+5uP+Sf0m8moPrDZhKPrO/stYJiHgRIB/oEhn8Njk/p88+/YSePnlCe7u7bMeIT/zZsyd05/ZttvPnT5/R1tYGbe/ucHuw+/PxBdsadL+1u8u+g/jFvt3t0gQCdOcAACAASURBVM7ePodtZmwbDGg0HDGQikHZ00vezzAAf00AUtjjwRZhawBZNZkNVMD58CEBy47o5csXfA/GCV9E3AD4/p1vf4fuPnhAzW6X1mpYLwW0qoyDwgYpe1PxDdXGImgZYmMA2PzlThl44uaePv8FUPMe5kDKwDxq3mYfy4P4fpY63xkjW/bsbhnhi87aqTxEysYXruc9UNgbhxt8f0Xnq7I+KLrO9qWxnIjstQxTqCseX6Yvf1bVf/szeyzPpP0UyV73lWXH5e0w1Y/KwV4P1lPZQaz2kxcDF8/D9tWV8b5i9mzbSJ2vF3IFJYABtnfbZ+pvP9rFWL6a7GxfZdYzO/civy8aX+r+onbz5BPTTZGdp/rLixWxuBSLsdCZnv/0/GyBlWXW6thz6iJdeTCVn6MffypOFPWT125sbnr9KmCqorHE4k3KV2MxqEzkiY3h86xRRX2mbNPbRGo9iOm5qE//fcrfVLa2b/vsrsiPY+NYNmbE9BvzQx+3lq398PZSZv8Rk6MdWywu+bHnydDH7ry9jG9n/u8VwFR2r1HejxbBVLjPr6l+/1AUy1NzWuW5buwZmY2JPrbkxZXUPii1PpTxR743UuuU0nlS345duQJTlZF+dU0lgUoClQQqCVQSWOVVV5XUKglUEqgkUEmgksA3VAIpMJU/FOclgPISv/od0vv1cFCOJQRTh3NNAOihf95e5CGaT14so9KyB/ZYYgVjiiVNUgnuvMSknZ8dfyqh5pMh+uAd1+O7Zd+eZEEItv/YuPISkKoLr1efHIvpPZUoVNnbQiKb9PKy8DJbJfG57D06BqsHjFsfNnjQlD50UD355K3XgZ1jXmIxz/aXnZO3+WX8qujasg8Pitqx9qZ2b2XtE4mpRGFMNv6zomS4ldcqsi6aazKJGN42XDS+vHhd1LeP3XkJzVhbqZiY6je1DsViqPcNnxCPxbOy801dV5Rwjska9/gHMnYN8baaFzu8PO1DTW6TC+OXZ6Yq0scNWS4AC+TbojUV4/PFLSl/sW1xEVujtlBcG4v1aOtzgal4FhYGXs5aVonLZcFUX4Tvqm50nKn9iP3+iwBTpda21J6nnLQXbS0VX3wfanuxGFEU02IPycust6usBTYulNnr2HnG7HBZ28xbD2P2o2uf3+dZ//yyHvIW2UveXmMV3SjYEowc/FMSTLXSfor7WHyTs20ntebH1s/CtZNhLeXZLYvknl4LpOiryCbtum73H7H7UmAqkC8E8YUC0JtrovZjZVZmf7pg61xAat/AH0zDvXGTC3oNmMquUygEZ9aNXm8OvgF4Cf28fPmS/vqv/jP9+Z//GTVrYDSpM7AABdoo2lfwEAAIXFDbaIbic7BF1Wh8IWCqnV2wJwiTDphyoIk33niD2TIAAvnZz35GP/3pT4W5BKwFbTBWbdHm1jYX5YOhqd3p0nq/R+v9der2+8yiwb/4ri1tQ34oyBU4DNHlvMIWtd7CNoVCX7YR/G9NmB+YZSMw3GihOoOphHxl/oNicWUoAogni5EKQBHQjLIeobAdhceT8QU9/uQTevfd/49+8IMfcCEzxozifhSaoyhfADczLlhGHwIkElAY9COAKTA+CduMMi+JPWhOQIpPmbEEBfvX15lc1tao2+tRiwv3g+4CQ5MycrGPh/MjM3SBxWRexJyBHpW9S/oV4BED2ADa4X9f8pxQPA+wCK5n9p/JVIA2ACthPgFkxIAYZgcTsIsC8xjUVsO1kE3GwmT3B+hPgQwK1lFGHgumYj9ZKLaOgB2viRrsvDIn/Zn7C+OD2HIYPMBjZcYisR/WCxdXCOMV6yAwjzCogIFA8sITBofMpsyYpQCmoGyz11QCrLC3xAVXxGCkRhPAkKDjGUAyADmIZYv9gBFO9uNgtrmugUVqmrEe1SDrUBjNKhFmtjkgIuS8NFfArD7oIwDXsC+W4nWRE8AfV5cA703Z9+eMIYGhCnOGjcAmZM5BbsFfUMwPUMBsCpms0f7+LQa8oEhffFGAnsrKBuASQAHqt7B1AZtkPq7gFFm7BACHtjNSMfYuidGBjUfaC7a+ds3gj25XmMDQ9tHRKzo+PqXBcCQxpdbgOUO3YMkT8FmD2anA7ARmqt3dHdrb22NwKCR4enbKSFC0hziAkQFMxaAxANfCS0oW/KEuDGoCQMPfAqxSZiNmBQQrVAtMg5CZyFdiYo3jAOLx9dWMGmtE3VaTmalOj4/5PoCR1jc2heWJiEbnFxyPz84ESHUB9qbpjG1vY3OT5QiDm07BIHXJcQL/he8DjcFAnl6XWZkarRYdHb+iAQBf0xmvCYgFAMvB9gGMQpyALNb7GwxAOjo6YkAgQJswOgZjMhObAEfxX50frgGI9hqgKTDxbG2xjAUEMhKQLPQIRq3aGl2cn7Msu70Oszj1ez3gDSX+ziYMzIW8MAe213qNx4t7NzfWaTI+p9PTY25H2aYA4MLapCx3AKDBH6BbzBPr3OHRYQCetASQBCDkVNZO0X2IjVfiwwrEhD4aAB82A4iVdS9rEdt2bY3jOgO/Ws058AyAPQYYNsBW2GaQGQBVGM/6xgb1+z1e9zttgJQ71O30hKkvtKV/w35wNhXGucA6F0CNYKQTpiqsp+ElJwz4k/iKGC92LOsJr3lCLyTra0m2llX2zJZhNVvFi/+K7QGL7jIE7e5SX5QPpkO5REBDYLoTNkGRhwBgNZ+gn0Nm08mEJhcXNDo7o/PhkFnVXh0dsm0hPh2/Qmw6YrAS1qbJeExb21sMGBwMhzS6OGdf39zcop2dXequ9wWEeEW0xexlm9Tp9Wl2ecVgwFeHh8wmhXWE/Q1g9UadYyLiEDNXYU8HAOrlZQAr1vjZCxPo8t5mxuxVL148Z7vr9wTMB78BWOvha6/R7Xv3qL+1xWB6jMf6ONYoxDiRDWQmzxpkfdGdnuzTFICVKUBAtVafZmt8Y533OrZ7c82hpc4HssZIX/pTdNZI2dSytm7BVEV2+nm/xxlK98bqv7bNVefsx2XjQpFcrY6X7d+fZYvyDD63U6Rrr8tlxxfTV9E5kfM47lxdRu9F+az4uV/O1UvbrIv/qTmtkmOyY0nF8lhewsroKwNCpheOpMr8mrnKemUb9/Lyckjle8q2obHR+0pq7fc+5m3Dg6mW9amYrRb5FL7HHlTXZTunmN/4Z695caLId1LzK7PWxNq265qOy1/HMcTZpuqrzHjK9lsUP8vELb/+pMB1i/uAm/nNmH3aNc6vDdYWyo5T20itI9qfl7XN2ZXty6/PRTZu+/a+nbIFvW7V8RXZfmxfYG3W2nJsz6B2jO9iNp6KYanY5MdzI1atsO6m2vRxc3H8NxkhU3sXa9fLxPK5bFeYk63tUb+zNmLHGht33l7Er1fLxv+5PMxz47L6jsVLO57f+e1/URFtLBOgqmsrCVQSqCRQSeAbK4FqwfzGqr6aeCWBSgKVBCoJLCsBD6ZKJTVTB/68BN3CARvFHe4t5GUSST4JZxMlseTXsgdwn6zLS6KkDu02OZSXGIklQ30SIpXIij1IiCUiPy+YCuPPK3CPydyPuSiR4pNtqQRVTJaaLPWJTZWFT0rbNpZNEvpxlfEt7cMWFGk79oGDylkfCH9dwVQxmy8jx1WusUlx+2bxmC6K7Dzm635MZex8FZtDP0WxMdqu1oiYBy4rtVNS+EW+FosVsaZjDwXsdbEC6byHR3n95q1Xq6wdqXvyHhLoPRrL7LWpuGEBCHp/DNTxRYCpYjEzz475OwemKusbqbUmz7YqMJV4x6qxReNL3hrqH6ygL12j/J7Fxyure7Vbb9fWv8vGiZJhKVkM6EGJ/uFSKuZ7OaceDBfFtmX1lRdb7N7PytbGlDwfLPLP1F7XztHKz14f24vZuawCpiqre29Xsb1m3ppo5VrY5zzmLQ+mKmz7xgXZ26aX8T8//7zYzns1x5hUdpxepnnrrLaphbVFthjTSco3ftlgKq5JDpiPLK7dlKIW1tm1HPEVxddgDUBBLwpd8T2KXIVN4Jz+8i//kv72b/6a2am+++236M7+DheSW7YjjcfKUKPtckFvAKagH43nyhp079492t/fZ5aTzz77jD744AP6u59/QC9eHtB4CqaaNjVbbS7MD/AV6nV7tLW5Sfu37/C9d2/fod29XS4MRoEuQBoWGMWSCPtTLtANDCcMAFkDQ0iN1uo1uScIUoE6mS1nwBp8hrkIeEuATzIfYZ/QdUvbUMZaFN0fPH9K7733Q/rjH/wxF64rc0ioOuahYgxolz18jRikgYZR0I/iYXglCpdnAC0ExhnenwBAZpil1AL8mjMHxgSAC/Sthfz2RSg2ZqocmE3E7PXRNkAQ+LHsStqnAsq0LWHOgqwE4KGgM3xmWZvQnspPAQNg0xEwUgY0y+YrhdXCICMsSsq2pUW/PCYGv4lktH0dK8agc0PeiIEhc5Yp2YswyCXoSK4VBjMAFnhukE/Qm90XA/2k/dj9p0RYAc8zKMsVfWdxKyvGh323mgrEmAo/FhdvK5AI7DbS33Qa2JWuLqnd7bGdT6ZjBqpIQboy2SkYLGM6xPjhv7Dz+Z5qJvpHfypnni5AWTX5DGALBYeoDDAWZYfCSBXwhnuhJzCUTMdjZttCLAAwANfhb4xRC/XRBq5Hu41Gi3q9PscHK1M9hytcEnJR+0a/kB3ARsqGuLCXYcCHzEWBcAJ2alG/BzYm9NegFy8OmK0JQCMAdzrdPp2fAzQ6ZgAV2NpQ/I+Ycjo4oyfPntHm5iaDdnZ2dhhMenDwkgET6AuxFmOU3ExWqK5+l527BKAHOWMeYBLC3wDYgOluNBoFxqUuf6YABI1JKj9CQSgYP+iK2aXwi1gEVppur89MW0evwEZ1TufnAqASEOeMXrx4wTpArMV8trc22PZOT0/p+bOnDMwaDQfsP8K4N6Xbd+/S3fv3DNAAgLQjevXq1dyO4AmQC4Ae/EIJBirWWceYp7DfjWnELGDiqwLICwAdAMjqDWYi7K33af/2Le7jhJmgJO5gLL1Oh20KICuRvTAEAlS0v79HO9tbtLm5QZOLMYP6OCZfwben3BbAK5jbeHxOo3OwWIHBCixXXbZXMG0pwBiMPaobYeKZBIAYWOW6DGABUxhAcBpb1dc0Jmafr7HtgTkKPskAQwYzQs6Qx5XYRUt+MS6s3wqm0jUZ98KeAbxhpq6msMVBlp1OjzbXN2ljY5PtFesrQGmYE9uTsuwxiO2aZsxSJVFqMpvSRWDhwrwAMhTgFFjSBKYpuGbD/hj2Bvgslm/2u5hlzzPZ/cu/oKTsPtRely2NWhowT5C55jIwFTPhTSesE+gU+heAcQawgz5Vz7A/ZoMbjejOrTu0s71N/8f//h/og5//XFggAci6vuI9HewBOsS+Dnr49PFn9OrkmNeohw8f0YMHD2mCfuqi+/v3H9L2zi69OjmRfcca0YsXL+nk+CSsA8LsKPG3Tp1WmwHQsGv4MoBciEGYPb6Tfut08OIls72NzoccMwCYZZAeAKHou9+jrZ1t2r97l9a3ttguwZSVMVlK3JvvaUC0yL6fAax4m5cLpsrAHjA7a0t+X6P9+DOv5s59/sCfDZY60yUMbVlbXwU4s4qNy/bmlwOm4r4NU5gd/xchc7ahEJ9S5z07hlhhcEqmVp9F588yesnLKegYV7GJVLte7ovXrQamUnnrf1PPHK3Mi+SbGr++WMLqN7a+2HMP4sIqP0v77opgqpT9p2wtz+5iOR5t35/NrN5srPTj8Xm32LiK8iraZizf43O9y+gqpqMin9J9io01qXhkY4N/blLUj59HUbxIjSHPb2L3eJng377vPP/x/cVk7D+Lza1ovkV6tvvJ2Jz8+p2yBR2H/6+1f9y7bH7Z2rwdS0w2/tplY4v31TK2F/PJPFtQfcTyT0W6KhPb8/zB+mLMNv33RTb6eWKn3stM4CswQsZsNRZfs+uy56B5MrI697pN+Zr3kTJ7CT9+u26oHmJ7JjsmP9bYGu3j7yo+gXY5J7fA8J1+IWdsHUqtmb/7O79V1YaXcfzqmkoClQQqCVQS+MZLoFowv/EmUAmgkkAlgUoClQTKSuDzMFPFEiOaHPFJECzOXBSTw1gRS1ToAzObdPGJhTIJqiJ52KRBmaRjap6xRF9e36lEYixp6hMIKn873lhhbdHc7fepxF1e0iuV/Iz16+1C5xlLhMQSOZos9Ym6mE2oXeBaa6vLyGPZa3Ucdnw+QauJUCtrfbhkbTlmkymfW3acy1z/RciuKEmYGk+ZZLP1C9W1Fk1aG9C2kEDE3/bh3DI+7/0wNfYybfr5Wfsp8p8b8fKXCKaKPWTwdp+K/bGHJDYuqC6tTxXFqZjNFukDbZYFSuQlmfOS8NZ2YvE7FTfsAyK9RsdqZWXblDiDN/Mvx0yl7fskeUx/C/HoqvwbgL2dx2zF+7X2j6I7FKXl2YOOy8ttmbg3r8TV11YvdfNyF5dlpvLrsO+lzFqsskkB97QPv5co8invE7G1Oi+ex/YCZaWoY/M2YWOkPjjyRcV5exsfY32cKxpfbA0vusfbvW/D68HGA3xXho3U6yG1DsX2ZTq+WFGH9zu/1/ki9hJl5ef3Sn7NiNmiFvWX6mNFMFVqL5TXpy2Yi+kktR7ZOBuz3Vi8YKqVJbOpKb9I2Q/bRSBDKJJHzGZi6z/kp/He7ylw9GTMb4J9wa4/Gg9SfeSt7xZMJe2IVv16Z5mptB8tsFaQio9dx8fH9MMf/pAmkwva2lynfhvsFmvUqEsROhijUPgKpgIwJqB4fDyeULsjhbQADgzOzujg8JALexnosFajk9MTLr4HswEK0Pf29+j41TE9ffqU/svf/A199vgJDYcX1Gi1qd3p0VrYJ00vL6nJALA2F9l3u2Cp6jPbEhgVHt6/T7tgf9naZtAVmDpQ5A1wBgpzuX+wJIUiIRTvUx3oCQExwQZh9ygABhBBmXcgY9n7yIZXgFNgrBHQBP4G4ABzx9/KkqTADhTjX5yP6NXBS/rRj95jMBXAEChORx9BY9wv9CZ9CXuOMkFAznxPvc5yPr84Z3YXBSfJGgM2oJqAlALwRe1P44zqXs8i6E+BMXpOUbvGOFRuuE5BDPhbYzHYnqS4WliYFBSiABrdQ6FfBU8pmAaf6ZrvC84W10guxQ8MQlLguFi4gzVIWG20bchIwFxSAM79zwQEgB8Ff1lAl+4f1rgrGa/GAgEFrPHOlu8JOmJGkYYA+NBHrSE6UD0IKEIY03RO2iYADI21xgJDi47Vyk2AWCIr2G6r0eJ9NtpWMEnGaiIxAOAXZogC4w1YRNodBoMBuMQMI8ziBAazABLjIuIrYaZCgRiYeMA4MkUfsvdlZioGDAogSm1VQIhgImryZ9j/i11C/sK4w7YVGJ9UfxbYd305YxAI4gYYgHAtwAHoF0xB1rbA/ARdw/agTluEq/pHea/4q4DMAFRAe8yyFtjBsr0bS1sY2fBbF3Ce6BGMPwAbNDmu4d8AUsHXm9AD5xjBGNRm/5uy30kgRr8X4zEdHh3xvWDXA0hlejmlw6MDAkAQ7QmoBXEJgKrA/BVY4cDkpWxAGDfbDmJgo8nxpxYAYp12l4ajEQNr8LeCLyECBocpAA9AKpzRLmd0ORmzXyGmIn6ub27MwVTHJ6d0DnBYYNwCUBAxDgAlxB3YDtaAXhd6uGKAxxmYoE5PmDEHsarTaTGDIRijaqwzAMBaLDesAcfHJ4GdTuxbYgqAo032VQC5MG74NgAb+DcAXnP7AZiC13WcOdeoBoBHr0f9DWFdOjw8pOFwQGBZhH7H4wueK/oBWAyftVtN/jfWiju3b9H+rX3a3dmm05MTOj05peFgKABOrBEBXNlqNhhcNZ5I/IXeARDBuoQYfvzqhIFMuB5rE9ZJ+BNAjADDAEglY1pjHwNATAAd4nvoD3JXoM3F+QXLGG0D9AaGKbBP8frAQEVhKuTvA5hK4ocAhIX9CI1fc/zgeNAEMKvFdsKAvHqD7abfW6d2AFFifQVIr93tcJ8KuNO1F2tzs9VikCZHaPgix3TGP8tqySx+IXorKPqaxHYjYKrY3iy+Zyy1Y5Z1dAXWFN96mXFZhlC5PgPBLrIhwV7le+gGYD/ENPiUxE4BWKmdK5MXPj8fnfN+aAOg8o0NBiT94X/8j/Thh78QPWIPEcCN8Pvd3V1hqarV6PnLF8wcdu/+PdrfA4h9k54dvGQ/h5ygT/jeGYNEuwzEgs8zmyTW/Nklg0Xhb/CHdrPFMYvXIgB3eb0MDHLnF2xvvPcZAZA54V+JrYiNYDEVlj347fr2Ft17+JD2bt1iAB9kCd+CH/G6yqyiwnoGULTEZrAymhzQldhg9pN9JyBVWRNknc+++/sIpipr3dl1GfOs95fUWdvuNbSdMr72ywRTpeRSZtx5MvXnpWxv4FnlslZWLR5fXrc37yiKR7oPW7aou6hdHcnCdSyijCGu7PyszlLy9ufkIv2nxq9nG3vmiO3J7dm/DMC3jE2lromNNSrf8GFMXlY+qbxFXpsxv/e+JOePxZx+XkxBm7aNmA5tXsS2rXOIxbCUvlYBK8XiRZHtq43G5GxjqZ/DKuOzNpNnJ1bWReNfxS9jtqNyiLUX0/vCiuxoIWNj9p8V2VpsHLjHx/SiNcL7l5+7HYe1xc8DprL6K2uTZfWYkov/PM/XfHzwMvByKJKx73tV3dpx8VoXNn6xmG3zWqm5x+w2pu/YeL2/X17Jyy2W+UnFFC//BfleL+53U7JP6czGrMJ1lYStu8h2fNzy9VRFa4EdUyqeFa15ZeWuObuyfmLXLL/G2Tb+5e/+9pJPM8qOuLqukkAlgUoClQQqCXy9JFAtmF8vfVazqSRQSaCSQCWBL1ECKTBV3oFWD7Gptz35hxp8gDdgKm17mWSjP/TbhE1ee2VFV3YsPkESK94rSramEjI+2ZhKrvgkciypr32smlj0iXKfrPByiCUA7fhTSRvbj5dLKlmquk8l0qw9xOZRxibK6tC3lUoAp5KDmmROyc+2H0vOfd5kaRlZ4Jpl7ci265Ne1pZiScuY3vPkrPZgE7e2KBrtWZCMJnP9mw5Xke+yccPOV/3Y22jKvr0Pen+Z14p8hcxUVrfel3Ud0DlbPRStLzbGoShFY4mVWZ7/e3sto1v/kM3HrJgdx+ZRFBtTtpyKOXmxNe9hAsuMy03TBQgpPWjSXeVo16aYnlFUo2+6Lru+x+QU6w/tWd3wG/xDrYD3odjaGltXS8U9pTVYFllQqvHFi2KMMMvG9tQa4/Wh4ER9KG/XIOuz9vsbsSbCjBWzX1s0obrSOOb1ot+vUhSj9/j4YG3Vzs0WmRetsV6ddp5e5rG1K7XGF5lJnm3b+KbXWZ9dxnasXmL+k/pMgQNefhrvY/tSfLbsXmLVvVjR3jxlr6XHtxAfUDIprDBFP6vM5/OAqWL7DL8HW1jbBL3A0yiyI2/vqbUv9jm2KX7NSK2nsTUwpT/dK2T/FdYXG8Zj95bZg8dkYu/zYCq5flGOrI8IA5iADLQo+5JZBfAZgAooYgULybvvvksPH96n3/jv/imdHD2nycUZtVt12t7eYiYPZa0YjYZcHA+GAtwP0MDdu3f532CdApAABcP4QbsvX77kQlsUbKNoF0waBwcH9NOf/ox+8YuP6OnT51RrtKjb7TN3D9gaxtMJ6nO5PJrWAHYAo4+ANVC0/vprwrbw6PU36M6t27S5AeCCMJLMJmBfaQkbVB0MOlcMtGIgVQ379Zm8pZSLcwXIBLmhAJ4ZqGZgi0DhM4oKxGowx15X2HEQm8YXY74WP5irAIyEaeJiNKSjgwP68Y/foz/5kz8JwClho1GdoXDdMjBI3dEayxMgE7CJoF0wmYBZBYA06AlFyhIDBcQjdp6dQRTQgmvsGqufW6Ygu35hvgAlKVBKwVS4DzIFKEfBPBaQpXsnBSrpfzUuWJaymP/Z9UHkjeJpIgBLUHiOn8VYK+AXBqUEkA8AHwKG0iLqNQYGYcxoT+eEa5QFhtkyGg26AiAmsCnp+qFgqstrYvYc6FTGAfaVOu96oS+AHKBz3AfZAbyEInixiQxwxveu1ahBKAiHrgSgJ/IXA2M9XgMsgV8pTMcPgDRyzxUXpMMmAI5QJg/4A9oDk0+r0+HCeFwDUAMzyjGoCYAGma+AmqRvma/84n4AWCB77g9y4VYEKITPpmA2gl8AzNGsU70Bf6zR+cWI564xBjpHsb2yTEF/ALDwHglgLQBaWk1mPAIrkIAJUDh/SdOZMOXBxtAn/gtdX4ynXNwPwKEdF+wEY9S4x4X7TQHz4FowDmVHVj2r8B0CJgMQNjCG0RpkDHaqJgMB8Nbpk5NTWlur0+7uPjNSjc4vaHt7h9odYRsS38B8hDVrdD7itQB20l/v0+xqRicnx8yOBZANQC24FvNnkB7miM/ANASGq2sSnYV5wtDAfgUgBe7H361mm/sB6AmsdwAgQa5oC3NBjMLcMH/+GGAgsNfUatTvdQWEurPNDDXn4wmdDYdi55cCDsXfAJCdnQ0YlMRAObYVAPdmaJhBHgBTDc5OGUy13u/xOgFAGWQEHTLbWadNF+djBn8xmxeAuAygE6Qexo94i76IwZBrdH5xwbaI/0rMEfAZ5gs7A/gIILOd/T2WMfR98PIlywTrC8YKNin8QP+vXh0HNqcGTcZjji239vf42r29XTo8eMlr1MHLw6DLwGqG9aMNOwTL4WVg9WkzKBj2Bhk9f/6ChoMRxwPEbWV8hC1gXrDxfn+d/QR+ClsHKETyMALWhEwUVDM4PeO/mf2NwVIApMm6DdlPmW1OAC8MlGo1qN/r8XoHoBXmCz9l3+MYAlYvAQ0Ls1lTwHlNsCPBdur8fb0O/6zTWgP+A0a3NvUD+9bm5jatb2wyaK3X7zNDG2IN293aGk2ZySwwEXIck0iv3gb7EDCMxB1dB23s9/mQ2FpR/FnGtXY6tQAAIABJREFUsFp8rVxRdl9mrxXdZcWNsm7p2i77ifn5c16YKLkSfCfr9hXrSYFHIhP5XmwHe4wL6rRa9PDufY4Hw7Mz+ou/+HN68fy5AInh21eIUSdsR7LvQiyosb9tbm3St3/lO+xjaP7x82cM5kM8A6vbBICpyYS2trfpwcNHDNyF/8Pfp5OZgPwADmZgL4Bb+JG/YZOIsRjjCZjthgMGHAKoJ+vZFV1cIEbNxPYadY5h2HJ11/t09/4DuvfwAd2+e4eZzQDQAqOV7DNkb4NYcDlTMJXsdWSjLfKX/Zv+2L+xJosF6nlRLTIPNKE6032TvTeWo5r3HFgmy9rc570OeTcGQzt2y9hZzJ+TY33HzmHZZ4tMb/5ss8p5MzaGWJ7A+9znlZu9X3xY917x//rrfT7Gjs+fVT/v2GPt+fFY+1v1JSX22cVie4vMDdl4wpnJHHiLxop2bd7Nyz1Pr6kzv73H26DNC+r5xF6j+3zr31+EHfs1rMw8U/36eVs9eb+3sigDCovZsbbhY4j93Nq0tRW9JxYvZS3Izjt2vjZnqtfpf1Pz9XGijPxi8S12X2wvsLh+hFVkfnbL1nm97qsCU60SC/2cY3Lx+rZ68X3m2VGq7Tw/K1oD8uNfppsycyja96XsI09mZde1ZdtYRdcpvZX1BS/DVPwsO7aUbmMxxX4WA1+m4klePE/FppgdpOK2jbt636pgqtjzA7/+Lu7dJJ/t15g8O07tb4pso+i5bsqGtL8ya7Zfb/LGlLfelbU/3tMb0KWVo9+/lFm3td8KTFVWA9V1lQQqCVQSqCTwTZdABab6pltANf9KApUEKglUEigtgVXAVNq4LTpcLHbOCiZx6FUwVSO8lTh1KPeJCp/E8YnBvETEssmwMonbWFJJHwronMom/H3CxbZt52WTH7jHJ9J9AmqZZGzMSFRf9ruySS6dU16iKy8J5/XvEyjW7mKJP59Ut9fEEu55TlJWj3ltFCWDYzZaxm69TZR29hKscKm2ShcYuwbK2IJPsKb07m3S2ovard5rHwJZm0ZfWniWAs+k+kn5i/88pUOfcEz5svXzorHc6Cu8xV3vK4prZeytjH35RL71c523FkB4P4/FDWvjWtCal6D3/ZXRiZ/75wVTLZOg9nPOG28qFqU+XxyHvAF7mZ/5mh2AD4sPDLTAVFrEd1pU81WBqTAf+0LFvFj9uez7KwRTcVlbCT0V6dzvK2J7CWUV0DdA25gZA1PlFXN4u/Lji4GpUnFQ+8kKtcpbrS8EsWs//vZ7mCL/sz37OdnY5OOOX+8+z1ptY7jf78T2M6v2ldpL2bnF4qu3H70mtQ9TPZRhzsqTf1mrSO2/vD7tdUvtE/8Bg6nydGTja1H8zJNl0d5FcApZwVxKrylbj8XC+APwAIhwLFGp/vLWE+8T/t9YA5lsJzDGxK7HZ56JUEEn6FuKui8ZpIPCahR7P3v2jH8//fRT+vV//I/on/2z/56OD5/SyauXNByccIEuCsgBqALYB6CpDz/8kH72s58xiAQF3/fv3w9MRdf04MF9LqRHH2AMARjo4cOHzF6FPtHPJ598wsX177//c/p///SHNJ1dUa+3zoXdiNUo6GdmDWWYAntMKCCvAdxxecXtvfWtt+nNN96ke/fuUa/fC4XnYGeRwvFGYDS5pEu6Wrum2TVAQxdceD8anvN/B4Mhs2qhoP/k5IyBZrgGYKm9vT0GbeG/O9s7tLu7x2wekON4LGw+KJIX5i8BuoCZ6tOPP6Yf//hH9Kd/+v/MWXzQnhZNQ+4oWresCbBFyA2yhpzRJsAcr14d0eHhkRQsj8dSSF8HMKZB6+sbzIbiwa66z9c9lAJpbDzWNRH9ABQCUBL6hdyUqQnfoeBaQCNS2Kz25Nc5BrLNhBkMP2XOdYv7bikSZjaLAKbC94vrPJimGsKSVhcGC4DMUPit1woA7DLo5mrOdKQAXcwbYA/MdQLGLwZeCbOVzK/JNduXAUAEBiJ8wOxOTWEnww/snpmc6Ir1gvlj7wg7QPvK8gTQxSV0P1VwnoAp8D2K1wWQlQHB0DZsCtc0lLVIGYpg0406F8XDr8AYBJQgGG36AHNsbtLVNUB9VzQGmAroHICpWsJKg4J2ZpAJ7GziYzVmf8OvAAuveLwCyhQ9sk8yg47YcKNZo0YT9xKNzofsL8oABvtgNjUG/00ZuIQx87wuATY85zYBtAF7z8UFrpvRZWCWwzzgRwAsYgQAEdXqAIgB6DMVQNVVpldtF2AbfrFSTQBVAC1BxwxuYNCk/koMFdsDOEwYrK6uZ9RuI9atE4qkzkNsANAEAKSjoxM6Ojqmzc0tBoYqGxX0y7YY9Il5QHb9DbAUgZEIQDMAoQAMqs+Zq0ReYNES5ikA3pTth4FRsBEGIkBvAHgJIOdqBtCWMBx12jIOICsAgMMPGJ54HWCbZhQOzcYX1GoATNWjnb09ngPYANnGL7lKKwCXmmzLiN2QpzBkCSgJQCbEtlarQXvb2/Tq6IhePn/GIAiAOuCTAIYpYBPjwt/MVFirM4gKICnEW/YnsEsBoMpAuzrrF/OH3scMCrrk+zAA2B4AIrD50cU5f7Z3az+AiGYM2gVIF4Bf2PR0DNApSyH4tvhSp9NlQBvAHWCY2trY5Ph6cHhABwcAU80Ck5LsHWC/zIVVq1G312W9A7QCewWoGEAtYdQhtjX8QuazGdjiJhwjWC4MXpL1od3qUKvVCcAZjA+MV8KkMxwMaMaAK4lHajewJ3w+HA0ZpIK2ARJeW7tmoC/mIme8jAWJQcPM5IXrhCGKY0CjyYw/43MZH3Qm4F7YGEBPAogK8CCx61qdtnd26Vvfepvu3gMr5D6tb6xTq91hG0L8hX0wyCWs24hpDFWsCehKY32qwD21nym7J+f7mTVlucf1PgeRt1fUMQpLks6pGEwljFQCxhVWzwu6GJ8z6C1blwDiDjoLwOJ+p0sP7tylzz7+lD76xYe0vtFnBjjEz/PRkIaDM24PtgjfYOBqq0UbW1u0vbNDO7u7NBzKHqfebtE2gFMPHrHvA5Ao61CD6o0mTcYTBjUxgxmzZwmQEGME4xT8/PT0RPzzAqyHMwYnng8H8vn4gjY3NjgeYY8JcB/sDsxs8El81kCs67Sp3e3S/dce0utvvsnAPYCoABgHKE/WRLEZgKl0D2PBVHTt9RwDVtmzuaxlZcBUNkd1Yw9uCunVTsrsc4psahkbFxa6jEnT7sP8edvmLlJzj53Dss++XmAqe/4qytPYfIs/J+blSHwfRefcmO5tG7Ezo88rrAKm8s9VdRwxuSyOIW0TqfNtDEyl/eXlwLzsYrJM9WnPFl7GGlOW8buia3VsXn55Z/7Ud35NsnlSD0Kycozl8mJz97oussHY9zpG++wl22MbFkEHprK5Oq9Pu0ewY7T+VuQbPmaXtZnYWGJ+rrrQcdg5e/kX+e4ycl8ljtj2y44l5Y/L2FFqrEW+UHaMtn2fl+NdfwIoW+TDqZikNrWsDorma8ezbNtFcykry7wxxmSpsXOZ8Xq/KJq3jS0+Dti4HlvPU7HKx2cfJ3Su3nZicSgbH17MtBwz1TLA4mwtQe4kY2DTmOP3nqnYuJw/IB+Qtq5VfPvmfkXa92t0ymbz9g9FfoDvkQ/THGnKfmN2FdsL2f4qMFUZ6VfXVBKoJFBJoJJAJYFls7OVxCoJVBKoJFBJoJLAN1gC//rf/sFCpXWZ5I5eYw/PKBqIFcPiWi6CIXlQXpRk9Qd6nyiNHZxtEkiTwMskkWwyypuCbyf171RyJy8hFUscpZIXKmuf2NBkUyqRvYocYg9wipJctp+YLGL3p5JsKR2rLG3hlpevH4dPppd19TL6zGvLJu/1uhhYw87VyyhPphif9b9l51X2eivzZe4p6+d2Dpiv9+XYw+WYbHGfLQCJgan0PgumKvJ39S97Xdm5xdr2fmrn6+dVJhYv+DdX2KTeVpmNJpU0XVW/VkZ58Sb2QC9PvhrLtSAzFvts/LN/FwHlYuNUG4rFVCsbHx/z5FkUf/0DjJgNxB5ylGmXx+yAR2V0rHJAHz7GpGSE4ppVwFTWxn0ssOuy7ffLKPaPyWVeGLQcFk3EbtFeZYTOxYByYczv/WextdPvlbRbH1O10Fr90RZ5K5AJben3yuAXs/O8tVrHE/Nb/+BF+8K1lpmjlOgWQH3F8U/bTO2ZrNzy/rb3p9Zq1dMqa7W2b2Xj9zMpnZeVm9qbt6/Yfs1/ZuOgHZeNn1b3uB5yWBZMtcxc8q7NW0+X91d9rb9SHv39ZKaK6ReFtyiclEJaFKsHphNmSLkSJpAQv2I+H9v/JO1wgQFB/7FYVBnTi9VjrO3Ymoh7YmAqARxkTFtCMMR8SiFrrICuDCjs7dmPJ/VvZdvSdLQuA/M4KRF+gfEG39UbDQYfKOOFFpgL60ubQVEAU+Hne7/2Xfqn/+1/Q4cvPqPB2RGtoWizJsw6AA28Oj5mINRnnz2mTz75jGazCcsFxfnMblFv0J07+7S/t0O7e7u03u9zAToYQACeQFH+8+fP6fmLF2wnf/u3P6X/6//8v2k8ngmDB8BPBEYgsHPUuJgeReWQqRT2S7E2gANg7ljf2KLXHr1Gjx49ojfefIN2d3eZiWEwRKHxkCbjKV2vXVO9WacJGFqmYzoHmGo0pMFgxIAJFOmfjwCsOmeAlYCCJOcAYBOYaFCkj/8CNHbn9h0GVwhzgjA6YVyQJ4raATj46d/+Df3kJz+md9/94RwYxUxBAaDQB/ALYJzAUCLgFmFqycBUNTo+PqajoyM6PDpi4AnGJgAFYbiBbLudrrDchB9rvwLyas3joo4B41U7xDUo6AaYSkFGGk8xJ+jd3icx1oJT5G9hWBEwlYKu7Ppi40UWu+2aKiAfjh/MkCTMPTpWOa8JwM6CqQB+Q5+IOQIaazBACoA8HksA0XDROs62a2vMIIO5np1IcbjMV2yN2WpRyM2MZgoOCwC2Joq84Q9rAVSGQg1hYcKcut02QbcAOAA4BEDT6YkUiddIitcFOCUgKmX7AohB2NdwTW3OvgQQhzDHyH+R50KhO+aM4nnYJXwExfLMgrOxQSBMA9jjnPUhgBgwSTGYZ00L3WdG/xZMBWDRFds1k8KFeSL2MFtZQHO22g1qtmpUb6zR7HLChfIMUgFwpg7AwAVNJxOOgwAQtJhNa8rF98OzAbeL2AObw7UsP6wRVwCHbLBsUVwP+c0ur6jZ6rBOLvBvBr9BryJPyB1+gf4YaAXQaADGCWNTiNDMdJfF5Xn8ZMPEN4gpYL7r8JwwNoBEIO/NrS06PR3QyfFZAGl1GICC8eE6iEXtEoxKiF+9Pphi6lz4LoA5kSGzcvF3whYGEJWOl4FdzGQm8QTseogJ8HWAj/AldHMB4MrVNfV763M2GtYZxoF4j5wFcqNgmkHcGw6o1azTxvo67ezuUa+/zmOGRwEMg7iNmAKfwJyFwSacGcLaDcAU4ma71aTb+7doODil4yMBeQpwDqAygMPAcCPnO/zCLtEu9Ih4jHirrHGXzFAl4AnMG2AxjpHMGgZbR1sAYo05pg+GAwE4XcMmmgz8gIwBpIIfA8wE2wBgDzbJdhaAqZgNYiVYwKATAMu2N7eYOQxMic+ePZ/rBwAPBpleTjkGgPUQYCqJO405+BRyEnCMxBD8CNv12pwtT2OhAKu61Ov22HbsGUhtYToBSAWAwRn3z74TQJv4bDgasA6UpZABdZ02dbpt9jEB9GK9ROhUJj4AdGYMlAKYkpnrLhEjLuf/hizxPeKNsi5xAdr8QAMwWY9u3bpNd+7eo9t37sn6vrHBtqM/DPIFa1JgokIbDHAKfspgQLYnu08RNidlicwet6cOx7rHy5jmpP+wX15gLMrf4WfxWK5T1kB/l2w7lPFI+tK9bcZMlbFSKTsV7Ey/F3awBsdtAJMAQhWbEfSariP4N/wWDHndVoc2e336xd99QL/44AN64403eH2B/sEMB9AjYgviJ9YE9eHe+jrbDXPVhT3A+tYWbWxs0tbWNrU6Xao3xU/hgvBHABYRQ6BDBd1BT5czgKYkzoGFEHul8yH2TUMaDQc0PDtln2NgGAPGZc6wRwGQyZrJAsOxAOteo06vvfkGvfMr3+EYhq9Ojk94zZZ1XJgML2ey5vOaaF4wwbrgxuYB3ex/dE+hYKpFbead1fRKzVtw6ybf4vMNen6w+6l8i1v8dpUzNuT7ZYGpbp5Vvzowld0fWrmnzmjz0LREPszujWPnUK+72FnQ6nx+9jLF+xb4sop+VQ46liJ7lTHkF0DHbHI1MFWc/S8vh4i+bdG3tzG91+cSrez831Y2XkfeX1P+eNPWy3tuLKcVA1Wm4oW19Zh+PQhSX26hsrQ2GGsLbaZsz847JYOUPv31vH6EQnX1Wd+vz9PpdZorjunSP5vz89U5l32GF/Prm2v8IoIgJkM7F5vHsXOO5bBsX0XyT+Wsytp1yopjsc/G0CIfzpNXzC58bLT3x+YYi7V+/S3z71jcTM3N6rCM968SM6wcbKzzcT4mwzJjytN3kY2XaT+ml1UA5GXs2svA+rf6WMwH/V7A6zW21qf2FbH1yK/52p7u78vI0Y7R15mk9hlq73xuCmCq2P4jtaZaG/Prq7e/bHzybDcVs7wPom+/ztm2fbzzsTJPn35N0fVmGXnjWrwYxj+LjK1T9myK72NATdv37/7Oby335o5lB15dX0mgkkAlgUoClQS+JhKoFsyviSKraVQSqCRQSaCSwJcvgX/z7/799TKJRXsA1yJ3fIZEsi26teAfTjLjATYexocHGukkQbaM60E5lhzLSzqkEtR50iyTRPIJilh7sXbyErOxBG8scaFFDzaR4BPFqyTP/BzQpuoxS9yITmLzSCUui+Tg+421nbKVMmAqnxBd1iZSSeOyHmnBPGrrsQcaqrPUwz1NgmkbdlzW/8qOK/Zgo8y9y9qWl39M37GEo/frsg9icF9Mvtovvtf+FExVxkZjD0eWiWF23na+MX3672N6yUvm87hQ6LVkjC2jf3+NT6DH7N3OUdcITZbaxLnaln5mbaAoWWrbsddyUaGRg49lsVjuH1zH9IX7UtfF+sj7TOep7en4ra+pXacePNh5RPX+JYKptG/R/WpgKjt3qz9rC1bm4sd4E356Tcqz/9R6FV/LLWBiOS9Zph9ZXLmWbV70r75j45cdgbftvNjhH6LouqEAeI2NFkil6w70o/sBvwak9i5xWS4++EmBqdCfvAVfi7DKyd2OJbVf9L6rwJ6UvcQ+97HJ92vXPXutyrbcbOQqu+ezurJrmdWZj7dl+4rtdWxc9TGsaE201/sYp0WrZce26nWx2O/bitnMUvs+Vzh4dT1ddbgl7ssKpJbZK8dsgoE3KKKeg6mwdwLgAGumAN7y9B/zC2vfC3u/ICMFNMkLQhfPeEW6iu3dU3ryD1Zj18n8QswNwRfjk4Lam8yLMbuxny36Q7ZmeD0JpGsxDurcMSYUuo7B6BFYYsAWgMJeADjee+89ev78GX3rrbfo4YO7dPvWPj178hFdX17Qgwd3udD/9OSMfvKTn9CPfvwT+ou//CsaDFCsjsJxBdJc0WQKsABRr0f0rW89on/+z/8H+o3f+A36tV/91cCccEpnZ6c0mQroBuP767/6a/rf/tf/wEX26+ubXEQLaxRwjILypNiX2TgCoAoF+mA5efrsObNFPXr0Gv3mb/4mvf322www+bu/+zn93fs/Z8YS2N765jqdDQc0GA0YkHEBZgiwEuEhO0B+eCXLmhT/C4uIAEO4aPlsEIBS6/Tmm2/Sd7/7q/TdX/lVYVyo1Rj0gfGhOGxvd5cuzof0Zz/5Mf3Zn+H3J3wd2mKwERh/rsDC1eNiZ103dM/LrBKBmQptHx8fMRPY8fEpgxWgYwACGETV7XKBMfqWN6/KOUUZotC2so9BlojzMlYUTMvLZ/A5roG8MVeMFWPDD4qqGTAyBqhkzGwrsG0Ub2thszJRKoOVgqkgCwE2SBGDrvWSy1k8T7HXsq7F8sG2IkCqNEBMmbtwH4rIMReMVZm1GFzDbDqTuTvh3/jB2MDQgbm+ePqM71cwFRiAFEwFTpfJdMY2wvIAQ1CzRQ0GNgmoS+aFdmVvsQsQ4c4O3drfY3lC3gAqAqDQX99iYIjuDRhAZZinJM4JW9HizzWtgS0Kua61NQaDgIkK7d+9fYf/DRtpgGGm06XxGAC/GY0ABmJGMbDcCDsTQgRAR6JP8UF/NlB96ThV1lrUjnl3e+gL4A2APYSVbWtzcw4cZFYkgNb6AI/gt8NMKqPBgGMAvgM4BTYNJicGAdVhiw1hF6rVGOBycnpGw9E5NVttBgYA8HgRWMAEMSJ2DTALA0yCj6E9MLJA/qIj+dUYLHNT0AAAeKKXWh0F/1c0uwyArVqdQWJdMPBwDJox6ABsLgB/gj0J4wHrEkAkAJecDoY8zk4ngBgBDCT0P6MBz52YUQxAIGanCmuWnsfUb+HfAOWpTzIoEvYB5rUZWF8ExKpAKzBWwWUAVACQCsAI6HY6vqCTV0fUbtZpe2uL2Wpa7S6DmqYc/8CsJ2xqkD3AFfAVzYVNxgBZdqjbadNoNKBWo8mgVdgk2JKwm4acnz59GtjZFNQobGQALiKmwbYBnoIMlf3qxYsDYdkK8Yv9vw4gSScARfssJwatBdAS4g9keXDwksEa+/v71Az6gy0AYHJycsLxHfPf29nlucDe9XyCvzfWN2h/d5dOz07p5cuXDBKGbmHvYD3c2NxgJjqsG0cnxwxYYoAVYsJMctJoHzEGoFfIADangFTEGVwLcJqcPVoMHBFWQlkPNFYDpCVALUZBMfhJYyjYiODjjdoag1kECDxgIDD8B78i5x5trPcZbAPwJOIo+oCv41d2R3jxGAB8AON25CUlzB0X8IR8VhRQKey5zkxWwlwEoAvkurG5RfcfPKQ7d+7Q3t4+dfvoU9YN/EJ+6AnzBuhPgUfCuiZrQWovVO5sa8FU+sIBjZiQ3zLsVBLH9cfmX/w+zJ6D7blX93bzdUywYwJUCsAiYaaCHOt0dHTIbGgAIXI8Z1A1cj+Xc78DkApAv1a9QRfDEX3y0Uf05PETeuutt/iezz77jO0N9rO1jRjRCwyi+HudPz8dDJht7Vtvv03f+c6vsN6gw4PDI2q2hUVO9uaiD94DuVfSC7hMgKKwWWZzZDaqER0dHQhr5sFL2t3dZh97/6c/ZXY1FGPubm/z9cPRGbfaarYYQAZQe63ZoG+98w5977/6RwzuAjD2GGAqIIFrQSY1gKKFFXLxfbZhr7YmesvyOTffdC/fZ5rU3INbYG+8oMaeg+21Mfvw5wLfdt6/de1d5h7sZxUo6vMk3q/seSuVn4+d+bLx/PLAVHN/CmB4KyN7risXM+Run6+y8rfn0oVzpsnL2hjg80w+H6FtLzM+nWMqbzSPcsaopf2vBkzFmYLwwouyY435WuazcmZdjKfm5STmxStW9noP/ut90urRxoeY/RTlB1J+6e+L2VHRnLwt2r68bSnbr5WB9f2UbcdsL8/fYzmN2Fy9LPUaryM/LvssEuuJHYv1Hx+rUu2WeYYXi/kxvXtZ+TVA74mtAV4XMd9I+W6s3zLr07K2a3Xr+ywrIzuuPDuKyaMopsVsL+a/qXiaF2e9nfELG8wzvDIxusw1Mb3pOcrHg5T+fPxaZm+QWiNjtldkYzbGxnSzijxic8mzI/8sWO00FTv9uhKTpf0s5nuxtlNxF2AqfZlWWT1Z34itETEfw4tTkDfz49C9Z5kYYuOW398s9Mk5/Jslz0Xrhuoq1Tbut+uajZGxM6G1WSuz1D42T/4490geTHK8mgewe3eM255PlVk7L279zm//i6o2vKzhV9dVEqgkUEmgksA3WgLVgvmNVn81+UoClQQqCVQSWEYCHkz1/7P33s+WXdeZ2Lo5v9gZjUYkQAoMEklRgckmlaiRVDXSUDX62VOlf8A1f4w9nrFs2S7Z0khDipqxPBqKIqlhEAESmQTQiN3o7pfDzcn1feuse/fbb59wL0BwqnAfcKvfu+ecHVba+6yzvvO5yZm4duzG1U0S2E2uXe8mQ3AMhXvFqEDWv/H1k3p+Ai2UKA4lYPzzsiYy3bb8hIGfGPGTEG6C0x+3n5CJk6efXHITGH6CLSkJ8m4k+LLI0JcJxhj3gDspQZg23lCCJGQroYShn2xzH8anJYRdfViyPjQPVxch3ftFqUlJuaQkmGs3iyaXF4kFcb7vyzxLm2488M937ceXkW9Hacls11dcfcSNOc0nfVuKs604nYS+51vXiZbA0agg0d7EHb2Sm2959o6zLaeAcf72bivJnb/1167lNR6IKC0OuvrwY48vUx0SCnu0NFiHbCwP598ayOtRoOw8jD2X9J7JRsc+e5vwbMJni6/duBHSjx+Tze/c68zu3Ovx1mG8WVpl7uoseosuxe29idk7L+Qb/o0pZTGvQZ09MIqbV2jNMT2E7P+MTPj2snmC34+LfhG8Jard9uPWZ/d7k7lrevqiYy1Od6VmNmOMD5RpZEOzsc9euX7WdiJzO1dYE5S79zbcUNxP8nd/LrNioZBC1fH0be1uYYk39zO+aMdQGwrGg8IcQOTrfBEfducUWnNsfL48wvo8Cy5w5ZwlNvpj8e3K1hx3fj5IOE4WSfst15f8dc2/Lk22564337U44bLcOIYealdDSPwbBd3jyiCEovjIhzyDZIRybY0OF1lh3AvjPUehxdJo5xfErZ2+HiyGuvMMztkBqHDMYLEJ/Mzc6gxrUMxuw5VzaM2L9qTGmjKbU7SeWkHivJnZgjzvMBqHyR+FpraWob05u1Ok0pwW9If8wv1+mQeNVP3sbf7zt+ufl47N6MzM9LSZnrEeRAV4BEXYi/cJKZqvfbYuz1hDoqKqqFMWo0Y2eGYdcuK+rue698GuwRhfEO9C8djaiYsB2AaWAAAgAElEQVTLtq/Ev368cuOaOx78jiL7SAAzUIgCqqJ13qK3vb08Yh4BC4SaFwqM5+zL1te8CAOsUmD7UZaKuc8C3w4mGVUf2W4ilhO0gQfIKKpX4MxYxkOw56AAHCAbAAlwfl6+993vKpjqoQfJKNVq1OU73/6G3H37Lbly+ZKcnrTlzTdvy+07u3L33q4cHx1wdwbgEwrAwUwBMAGK8KcCNoEewRb3Xb8qn/vMZ+SXf+lT7HcAVqhuW4ajAf/e3NiQmy+/LF/9q68SBAHWBBR56xurtfhdQTEo9lWmEoJxJlOplKssaEfBMMbRaLTkAx/4gDz6yKPywIMPylNP/lBeeOFFFgpjjmB4GU1GMoKcMUrKsiRtgDN6PWXjGQNEMWYxPNpEX8pwpEXz0AeKg69evUbw1i/8wi/IlStXyDSB8YJ1pNmoy+HBvvzXb39TfvCD78uTTz4pa62WNJp1FhMrQ4OQJYg5jhyYZkYcJ1itrF/oDSw7/b6Or9dX9h9cDPYuZRBREATkjzFSXmCRQAE9ACejEccLcA/ACGRPicATlGeE+sM/KGIGaGp7e1sBFWQg0l04WGHAmIJrUbiPv7F2QIYuqMn8RwFdqjuAvmAjABIA0EcA22jCuSmILZJrtUJ5DAa9COATwQPRFoB1EQAYuiGLCuI8/QYALy2+Rl8AV0CoAHkog5EWTeEcjBX/Qj7lCuysIMcs4AYwBUAeBdHxPDCrzN5oqwAsgFbKsHewNQF0Vy4yOKMvgGXAMISicoAaYAd3375D1huwRRUrVcmXqlIoliPmljx9F3pXFjSd74ypKg8whMb+KYqnxwpGLZCxRBnNEGUBVELdS7fX1X1wLi/jCXRTJLAKfcAuMFeW3I4m0umCka0bsSFFTG+R7YOFjIAkjCkqLgEox8BICjjKE6wBDAIws+MRGNcGSNREFpOTKtiXqhVZazVkrdmQVr0ueZnIZDSS9ukJ54M5ADSC+cH/MEbMjesEwWuIWyKjyURqjZYUAf4g44+yuABUCPtXNhS1JzDL9Xpg91HwGeaBvwHsADMSfgcQDf6DOILf7a3F/UFPBqO+jCYAoCmYimChXJ5Aotw0F/nAUPK5otRqDen0+vxAvxhfuVqXPkB8QJViHcQ+i+sRGMLGEaBV54pjjCvRgqJxneiWiPlMYxRZiwrw+RxtDMxQZFhFDEHuEwxW5TIZj8CihfkoA57JKE9GwFqlLGutJlmpAE6Dj2o8BchZmdZsfdHCI7RPbAOBFOgbPlwqFqRRb0i5XJyBmOBD7VMwxIEdK8cxKUucAg7V33WNBiCRds+Y02dMAOsUxoNzAZYiWw5Z/zTeIH4pY9WU7FoYw/HhIQFddTBGVWocI9qzeGqMdfB1jAttIQYbs161ViU7FcBcAGCdHJ8SRGescZhDpVqW0XRMRkMFMWi8URY7sDX2yeIFMCPaMSYz6BfnAPALJh/oDiCXC9sXZyBayAzzgc4wR4DFoAcya/W69Fs4wPr6mgK0ymB903s5APwAQgSwSvehIPzJ8QOwJ8YKQyKgdTQiCE73iXnKQAS+lSNYlABlgPrAIgS2Sqx/pRL9A4BDgtnI1qgAZxwrVSqcB9qyfQCAVADN4YO5kt2I7Gpl/otxY39idmH3PmhXQbe6X9S4N78v0d+drXP0dhCAxQxQqZMDiB8x2dDseo+DMSugMvILs8Mi5AlAubKoKhgZb4AHOFlZ3TA32B7WPugAY0PMyhV0nww5Q2fcY8Gmx1j3lK3TfBff9/pgvWyTzQksbjiPrHWRb2C9QHvYSyCWw18feegh+twbr742W0suXrxIuzo6PmLsAqgSAMv1jXW57/p1jXdd9ReAazc2t+TSpctkFEPsJDscAMacM+xEX3CAfihj2ILFI+hBwxHFbEWIKOyEPNAO7A/g2L29XdnduSe79+5SHq1Wk3GDch2PaK+NugI4AWTHXqzRasrG1qZ89CMfk4sXLxM4y7jDWBeNbww2W/Ulu5fQ4XFHMBvrDIjt3LS4eUH72vbU5+9tzn+TlIPw7/PNlrO0+07P0ZyX7p04xmhPabdhdh9p9yRuf4mFLFGO+Pz553OvSXNw753i8it+DsVtLy1nEsrNZJWp37ar47Sck+0j4/oKjdueY2Ydn53nPit070fd3LJ7jsrc68VyHfa1d9xy4TN7ce97vfyE7e2NGdaajNOVn+dJ06nvPzg/rlA8ZCvWfpo+fT2416XlmtJsnlHJY7Hz5RQnF9dPkmQ6U2UAYBg3PjcnFAIAuvmG0LPWJJ8xvfnyT/Mlk1VIXn7McOWadL4vfzfG4PdQu/7cQrK3dpLsIy6eZZFDnN5C/S4aR3xfccFsri0ltZvFHhcdV1Kbafbmytr2iX7/aXHAtfOQjpJ0Erem+TZtfuXbnj/mpL1ElnUyS2xNszHXd+J8Iq4f1/f98aaNLUn2SXYQ8sW42JsUF3z/SBqvH7up14hVlnHQed5+9obFeUWBuyY7+7bZOsFfzj8vUJtRltb54/5o/2evGvA3ALP7piiXZ89vNGjPp35u43D2eY0vv5AtzfcHejTkf76uXT8IrYtx+ndfrB2yt5AOeX/p7G9Cz+jdtQxt2JiSbGLFTLVo5F+dv5LASgIrCawk8H6VwApM9X7V/GreKwmsJLCSwEoCC0vgf/mTPw2WXWZJWoeSSHbzbTe6GBCLO1jcom9adhNdbjJrlqzwikdDN+y4Lu4NKnbD7bbnC8ZPGthDAUvguQlN68sfn9umP8a4saUlIf0xh5IbcUoOJabTEmUhubgJ4tD1rs7sXP8tUtZuUsLUT85k0VsoaeQmVFzbcm1t0TebumOJS5a6tu4nW10ZhR6OhBJbiySMF3Z054Ikm4qzl0UfOKIdn+HMdOfbj2sHyxUahyvH/Xn6iVw3wZwWH0J2F5JVKG6yqI4sENl/rB1f7q7Nua25MmQCOYWdyrXvLElL158pxwikE5KL23acPkNx34198zdozYFHSXYTir82Dv/howGI/BjN4jwWOM0TzSbLuLi9jM+q72s+PslGfdn6McZff1x7nreLTuYPvXGNAaZsXbPYiOtdRq9Q7I77Li5uJNmrXzQTatuN5769++uFv+a4cduPt6G24mw5aS0L+Znri/74Q+fjO8gCBWz+8azrd2hNNvmEdLCo3WYdRyjCLdqX75dxa3pozfV9NyniLjOnebGYppv8PUzc2mo6CNmsu3/xjyfFh0XlGpLFPGYgTpyNe6H44s7D4qgvx+S1Z86wlGQrobn567e7XvhtYQz+A72Qj4Tiixs33DXEf7g/B6JqgaeLEUsaf9qLB4J6QsHkbJszB1Od70eL+M7HN3ePZL+7T4rVno3NRh8tz1OqfgxxZQk5uCBc14ZVvuYruBdE0aU+YE6KyXGx2LU/nBO6zwrZgspcj7j6dQHsoTXezoVMFVClDAHWL+ai3ylQhkWvpZLOjR0CUIO5sgaWVchgkEBxLc41MBXbw6N+siQAkDORfG4qxSIKo/Pyw6eeJLvAww89KI1qRWQ6lq/+5V/KSz9+US5e2JK93QO5+epbMhrnWMKJQnYUWKMovlZVANAQQHHIPp+fMWYAYPGJT/y8/OInPy5gWgCDTaGIwmPtd3N9TV6/+ar8p6/9Dbd825ubbItzKBRY/A7wA8A3BG8VSjIYjTkvFE1j3mBWUcakvGxsbMr16zfkoYcelqeefEp+/OOfSLVemxVzo6BdCCpWFqNmq0nmHjKEDIZkzEIRMkBRykACxhwFaGqxtwK5wMIBRpgvfelL8thjj5MlRAFdDamWy7K7e0++9Q9/L089+QN5+ukfydpaix8Um4NVBnt2sxXUDBt7E1hooCuAAAZ9ZeyZFYET3KIbO8zbmLpKZQCVKmTbms0lYmWCzQDIhAJsjBHtqs3laC9ujIUMAAy4dOkSWVnQL0AZkC1AcGTFGkeMMp1T2tgMTOcwPdIWAVLp9dgf5NRstliIDrAEiq/HIwWumQwg63q9QdAbjsMXlNkDsU+Ltm0Pg0J9Y/TCnhpF3QAMoH18cAxz7Jy2CQoyHwNAA9eiYQW/adE+CttRPI/j5UqVbC1oD0CVKYrwxwpiL5cqynxVrUbAzRwLxOFLo0E/AkUUZHtrnSxMsPfXbr4qh4cHcuOhh6Rcb8hwWpB8qcxiccY17Ikxvz5sb8hxsGC9qCwgPAcgFM4T/q8gPPRbLhXJEASPVBsBAGgiY6IRwCBSk/XNTd4HkInMwFRjAI461A9kpcBFMMFBzkOCrPp9ZbPCBz7QaYOZDPY1on/zrcUstNd7muGgJ8NhT/odgAAU9AfgTrNWlbVGjeDMVr0qFYBrciKDXkdfLEEwHexAgT/UQbnE8cHWNzeVdQmLX625RqBSLg+QhwJx6o2GxgQwRUWgIrBYIWYoa16JejulPymYqttR4A5iDOaMAn4CrQDy6pxKu9eW3qDLYn/4Xw/2CBsrQ9YYqtquAgnrctLuykmnJ+VaQ/LlquRKFZwiowl0q/seZRsCaxTYogY6b4KsoliA4BflJTFvgC8AElL/mPOyIO5D/wAxwQ4RS6AXssYAOLG+LtWKxgK2ISKttTWp0WZFqoh5jTpBdgANahG+5kz5woUIYO9+h7Yr5SL9netqBHZS8BbYqqoKVgFIAzZMggzYrwJtAGKFTdHvCewtkcko6lrXqeGAPon4g5ijoC2A4Hpk3zk5PVVWQjJbFrhOAJjRPTmRCcEkAEpWeQygKIwF8u2CeQtrRQQUUaCXChXnEhRUBssbbH4OIITHG4sd1g8Q4ExkrCCXsbJbwbYAxEGMA5gK44QduXGNfkVQqYKwsK6AhcfNF6IdMHeBHevo+JgACYCNDXRD5iGCqapkp6LuK2XZ2thkfIRcySuF/xEnsMYTmD2mXLCmQNawbcgF0wcwbzIBkGpCW8GYwcBl8gD4E/YEABX0jjG2ux3qD7ERrdibvilrUbY8gombDVlrrbHfGpiqAAJrVKVUKbMPXA+bYOyJGKFsf4e9jOUNbJ83K/iP1r1ol2XvDtJ5Rx8yanFfoHsiZZrUvRDXbsYzZeMDExJiC9YwW1Ox7hCoCWBpxGIG0DbsF7aDueHcwbAnpTLAkGDi7DO2Ui4EESvAiOx9mHulzDUKjF5gmQT7EtYtHIeM0A9AzJtk48vRjk5PTgis+/ATP0dA0lP/9AM5PDikDwCkhHnBV8h0CcD8VMjO+YHHH5PDgyPZ2dnlfmlja0seeeQDBKlDN13sKSLwlAHH1CeLUq3q+OHfmk3UyGxAi9muPmIL1ZdxKIPoYNCXF198QW6+8rKcHB9Jo1GTq1evSBsspP0+wX01rtHKcskPwNkADxcL8suf+hW5/8YD0u33VW9Ye2HVM1CcMY25L4QxS5j/y/sGu2+OXm8w3yuf3Z+H7s/n96vzF4kkneffw4burdK+WyZPcP7+62wvfk7Djibl2ZPGsWguIO6ZRNI9UJyc7F5uHg+sMPgsS0OanN/p8VDuJZSLcM/z8zf+GEJytTYtJrr3hNwbFnQd5pobsfzNAb7nnwMk5Qrc+24/3+XaitsP5uC/PDBkj+49PI4v8+wlzu6SckBpMs9iB34eIHTNoj6RxWd9fdjf6Mt/CZS159ubP1Y3V2W6Mxm5z1XNtpbKH3kvcAqNTfeyZ3M+WXTxbpzj2oSfkwvZkrsOLNu/b//+WhFnYyF9xtn7ojbo5sT8a5PsaJk1aplrICP/uU2c77njTXoOGLLFZceWRYe+3pNifNw4XNtY1o6y2m0oXibF19CeJ7Rvijsvye5sjbdr0e4y8TxOrkl9J8X8tBjrjtePL27cS1qL3fOCMYm78fO1CFnWd3d8SWuZtRUCGibFGnfdsnm4evOvdWWEviwP6cdpN1658nGfvcTtNf158qVj0TqFfmx/s4x/um2vwFRZI83qvJUEVhJYSWAlgfe7BFZgqve7Bazmv5LASgIrCawkkFkCLpgqlOBISnq4SaRQAtRugnljjDdyRw8X3ISMew5+t3b8tzP543BvttMSEaE5+DfoduNuSQo3Se4ny0JJHb+PUJFf6Lq4BIgvTz9h5fbnJ5Ls76TkU2YDCZyYlNzwT09Kci2bJAwl3Mx2XLm583f1EfcwIqTn0PiDibRZwYu+ZdVPWPk6WcQW3omukvThHkvy/ZCe0sZkSbaQnfpJPFfuyzzQe6eJ2aRkpzvPuIRjnByZaI7eNGzFmWly82NZyO992/HPceNonGz8ecX5YnxfrMia2bk/L98PQ3YYZ1dnErQs/Jz349qKe30o/to6EwJT2frh6lTfan2WXcSPKzYP18ez6nSu26hoPYABdONEXLt+38mJ8nQwla19aMd9eBuKfXHfxdmZPzZXfqGHcqG5ufsF9/ok2w7pZ9EHelnWstBaYHYZt06E9itmj3F+lGZj/prj9uHvJWxtSmszbX3Ien0oviZdm+TXIZn6PunOL6nvLLHxvD7sednPBkwVp7tFZezaR1S7f+atyaE45Mf0tH1BWL7JYKok3blzTLIDixfu2uXHg7i/Q/sVWz/cdWQOpgFYBm/Jx1vsizNzidNH3HqS5ktYA/G2+RmzZQDIp20kganCoPOzfo4mtDDStYG4/arJgQWjM0aIswVlcXNz5Zm0X/BjW4i5bl7sO38ga2Oby3w+El8/xrTgrjXGxoBjYHkx1hxcq2uJ9mWMVWAxGI3B7NPVd/IXihGLE5huSjIcgcFnTLARdInCYrIfFfIskCUzClipUMCaA+MEPso68vrrN6XfbcujDz8infaJvH3rTfnLP/+qvPDs87K1UZNOdyA7e22pAhBVAcNExPQxHEuxCDafCoulUfuKMaPPyWQovW5bWmt12dxck431ply/76o8+oGH5fr9V2Vra1127t6R5370I/nm1/9BtjbW5YEbN2aF0bC0wQCF6GMWPaOwFiAPFHiTZamnTFj5AsBl5CXjnMmgUqrIW7dusaiYbCuVMtk2AARBAS+K4qE/MBldvHRRWs3WrJgfxesKSAFwDSwaZTKHAKCBeQFshEJyFD3/zu/8rjzxxIdZ9I9+AaYC6GJv555865vfkGee/pE8//xz0mrWCTrgXihinYOdYWw4n/v3CHsIRgwU4OMr6Aby1IJrgMrmTEso+Ia+S8UK9d8F4w7YTXo9AoG02B8gpbpsbGxwvCjoRgE2omQROosYbmBz+B7X4lwU92tfAOqgf4BNAJQAmGzE39E2WUsi5hkUm6ufahwxEBjkh8J5gLrANAM5zovfFdgFuRBoVixIr9fRN/CqqAhWApiF7DxFsAGBNUxjIffT06mCZsqww5JcuHCB43/zjdfJgGTnA9wBBhuMD7KAKlC8DsYt+AvmAyAVbKc4Y76KCspFpFRQu0I7BHExJuMFPgD2DFl6DqDDxYiZql6vypuvvUYw1aWrV0VKFWkPxzKa4EyNYWTvIcOMAgTB7kbAJIB5ZCkryLDf51wJNCKACnIoSA45gYgFRUF344j1FoAt6LZKmRIURyBmxNICHyATFsYbMcuAhSZicTJWWxTs08aGABkp2ASAQ8Zqmcp4OpEBWdPaCu4CSxdsd9CXQQ8AtYHkJmMpgtUIzGEFkRLmBiBlDuC0AuNJEUw7YDAkCEQZYdrtE44ZDF9gsiHjTKkiUykyvp2cnFKHZK2KbAp6gT8jFgBAAeYlAFc2NrYVkAnQR66gzG3DoTTqzRmjnsGVeoOetLttOe2dRADCvvTapzLo9RTQNhrJFMATFjWDbacix6cdOThpy1GnL0OE7WJFhmOAqYR9womLRQVwkuZlApY72FueTFIAAQFJanM3X4M8MEHkNXX/ruAF2B5AggAe4gdxQe0D8kQsKCpoCS9QKJUIsAJ4BdfAP+AP9aqyxSGWa7wE6KxIQAwZr4xhEy+pitjCAMclYGrQV5+LmGYAkEDsOD1ty9HhEeNltVLn8Vq1Tjs2hkHOJ/JhstuAaY3F4cowA9AKAK0YG0Au8AUDeZLRDgA8EbmwuSWtRk367Q7tDeg1gLDAArW7u0P7AAvQIAKtbG9flI3NTYJX7ty5K8fHJzIl0Eb9EEAuAOxg4wCJ8MUTUWEnGJgApALAaQjAYnQPb6s9/EOZ5QzUqD5jBV/b2xdkc2OTzFX7+wcE00CfmCMYAAEARszFugNmNMwDgBzYosX8Btjn8souBqZC2AAYxgCmhExHQ6wNiEHK5ol1A7EOwBuCTzGfyZjAL8iYYx4D7CdkUMN6Rz8DgxrY7hrqd9AF4yLsh+yJyvLnFqZBDtAeX+pDcGCeLzbDddwjFfKSB/AIIGaAQY1FrV4jsxz6MvZC+ANAP9gLYe01BjHbLxqwynI4tjdCnFIQL9wLgD+IZb62IB4YsJ15MwPTFUr8HbLX/SX2LQamQizWNcEYfhiPhwPpdk+lWoevwWY79B/IG+AqZWg7Jdgc+wHoCLZ7587b0m4DkKaMjfBP+Cb0hv0IGNIUQA7/EgIKP/DYo9LrdOTv/vZvue/DPgjxAmOFHrtkeRxLo9kkmOrK1Wvy9p27cu/ePbl46YpcvnJVLl+5QmAtQIywb+hOmUqjvQXjorKZGY8qgffRy/E12vPOac60OosP2H+pD73y8kvyyisvy92335b1dbCEPkw2rdOTY6lib4j1BWxZJYB3hf6EfRnWqKtXr8uFCxel1mwSuE4AM9m0wZQHANZAOl3ssYxVznuxfvRKhTmQSnOjuh+dn6s4Snuxw/n7FbtPsHtP29ufv0+PvzbtXitLW4u0EboXDN3vWA7InVNSDsmOhZ41pY1vGTCVfz/v3pf5x+LOTRvXOzlu8vNlG8p/WT+hHIarryTd+QAm69+9P53HQWNLfPfAVO7Yk8BU7j0to4T3fMpksUw+zG0vdH3ou7S8URYbCOUj/OvicjBZ2o/Tu/Xr/msyiPPDNHsy3dm4XDDe+w1MlRTvfDvOosekc5L8IC1muPHDH1coh5h1rBYvQvaXZEfL+O4y13AvGTFup8nWHe+iz16WHZsfy3w9ujr3dRiaT9w43HbdvUho75AlVi0iyyR7yzIHf7yhvYgvG39P5tv4orE2Tq5+O+7fSXJMi7GuXYR8O2QXIfsI7U1n7S0JpsqiT398Lpt7nK6yxKWQ3PwYjL/dvakvS/d8e5bsjs8FfSfFVeo3atzfI/h2EVon4nxoBabKuvqszltJYCWBlQRWEni/S2AFpnq/W8Bq/isJrCSwksBKApkl8G/+1/999tQpLXFkjbpFanbT698k2w04ruGNOB8D6sNBNyni3jS7iQprzy309hM4/k26tet+7ycU4hJoNg4XTOWe644zlNTxZZcFTBX3UMGXEf62N8OkzcdNuvhJ+sxG4ZwYGmNcQiQtoRVKlC2TJElLuJmMXD2FEjoheSQl1dzzfX279uq3EUo0vtME6zK6NF9MknncHJdJlsbN0fd5V15xMShpvssmZq341287NNdF5n8mTkXFM4tc79qvycqPjaFktp/o9f00yT9Ddu/HobP2MwdT2fch2/FtIDQGf9xujMP1WoM4L+72ZRKyjRA41o/n/joxYTHz/G38Nq+QHWeNE6GxKbvN2dvVuHgSF6N8e3IfVrljU6DE/O1xNhe38P1nCabyH7LFrYkmh6xJdN9ekuJt2roVt2fwdeP7ZNb9VFz8iYsZafHOvS7LWp1lLVkmLmeVW9I67Ms0SeahmJhlbouc4zJTJe1D4mJhaP9mthqnK7etOJvIsr7EX2vkQRon0mLRO7KFCFAR8uekeS7qC1ll6a4lNvfQ/LkOGarXATJpYcFEsHb4RVRJdr2IzeFcFC+6oGJdm84zGyor1dlCQpUdF53UbrWwERWO8/XW3Y/MZEMgSfR2eBT4TvS+jn3x//m/80ek3hCi89x9Bn93xsni0YiixlZMFJvqV3hxQVQDzwJivLU/KivN65uilQGqwIJWW9tVCNaavUWds4xsX8dANlEUlQ6VdQcFxDjHvUdE0T0KbzFuFF/jbxZNQza0DX17/+wTMQ4psEiLXCFHZaRSOwLjSU7Gksuj+HtI9pVO+5iAhuvXrslrr96UH3z/u/KD7z4lt9+6Ja1GRdrtnuwenCoApAhAFQAAKMjNk6kJYoFlYEwACdTqVRZ0A2gxmQxEciOp1yrygQ88Ir/6q78kT3z4g3Lt2hV5+odPypPf+5489b1/Yt+PPfooC2cBdiAr0hDgHSGzEezz+OSUTFQ4fnLSkRHQCwB9RGMgAITgHwBFKhHLEwAfPQKNwJ5l7E0omAezzY0bN2R7e5vMTWSoQsE6AFUTsFdVIjYWUXBArSbbF7ZZFP/mm2/KH/3RH8knPvFJggXwA3BRs16Xvd178nf/+W/lxRefl1dv3pRGo06ggjJdqX2hANvAVObbADygUAD6BUMPAA7QPQqsUQhvxfX0WYLTce9eIBMMQWYoOu51CW4BeIwsNpUKC5ZZfI1CerDW4AoUilcBuilH7DDKSoRzMW8DU2mRutoPTFZjlb4UQOOEsoDANzA/+IIWtxvjjYKgANwhOCcCDMFWkLmxH9g3bAcF/AAqGQsXZAWGFbRhALF5vNaiaQNF4PiDDz4oly5elB/98CnZ2blHYBXYQSplsKEoGxHAEwCnoDgeIBm0p+2jiB9F8vDrIscHlgy0DwYkMLpAx6zWhxSJdhtrGwBTlcCasyatZoNAoFtvvSEH+/vSWt+Qcb4ondFUBiMAkZRFDzZaBsgMjCZkhoKvKItoo9GkzZAJJ58juIBMPyWAXYTAHgDB+iyoHxBJwLEWijJCTID/F8FAE60tZDUC8xMYYRQEh+NoEyxH/V6fbGgoWCd7DFm3cvQDgJEIMiRDnMY06Af9gpmlVlXZAtw1AusIAHGjoQjAL5DNZCT5yVgqmEMhJ9PRgEAqyKmQV3BnXjS29fpdMgqhbYBMjYWtWK5KvogxAWCD83rUEeJlrzfgWDGf4UDZ41CUD5AG5Koq92cAACAASURBVNgj65CCJaB/yFqZ0ABCVX+DrvtgYBsPZSRg4IJvieThZwRv9mTY78l4OCRgiHaQK8ppty/H7Z4cd4cymORkCqas8VT6I7D3KPgECjN2MYLMEP/JkKfgFdgiVwUCOcBuNFJmKQBtyQSmcVV9DUxl8D9dc6FffK9ATfVPgPMMUAlAB46BLQc/8JFKqUKWKgNTEYhYULsjUC8Cb8FGAOyD/5DxMYoFxroDtr1mo8HxAMgEEBPkAl/jv5UqY6wB+qBMjAu2ovnDORASsRV6B2ONgmkAYi1GcU4Z0gxMugGWv0pF+rATMNyMRgSgKiBUGXsAuOVans9z7SRLUK0mO/d25OS0PWOmgo/tH+zLweER4wKkijnDvsmAFrFc5Yo5rkkAFM3BzpCo6sWKQBG/+z3tH2O+eOEimQEB4EL7kBFMwmI+5tpsrlGOAOiQIQvAvemYsiAIDnIYT2iDp6dg8OpJo16VahlyKsl4qCyGtAjIdTwiOAcAH4BXALKrV6uMrWRmmkwJ3OwA2Ip9DtjHwEiZx/o5IZsj7BPrAYyQ4DLEHMR4AjeVcY3xn+HAkDe6RyJQLmLZxAmlWkXyxbyMyDiossK8yShYVbY/AjLB/BfNCfrSNUGBWWSsjH63fPX8WQF0oB8wUymzlIJIbc9m1+Ac9TuEbgWGcUy41nwSQEhcC+1G8ZigdK65AEP1yayJpgAuxh6LwC/6H9itNKagTzAztU/bcnCwP/M/6BXXgI0K7QEoBXsnyGg4VGB2vS5XrlyWo8NDgqlgNADGIfZgbGRyGwypH4DxNre2ZXNzW96+c0f29vbl0Q88Llev3Uf/A4gUEdbY1uCbtoYCVGfrGfYEWGuwlkAuUDPVG+2HDVA1X/wns7X99u1b8sYbr8mrr9wkePyxxx8l6+jx4aGsb7Sk1+nK0f6BNFsNsjZiD4G9R7VWlWvX7pcLFy9Jvdlgn4P+SIpgMgPzYq4YAQzB5oVxu+xUM5jXjOuWco/WKE2DRfuTwN1J6F7T7jP8/J1dvmzeJfXmaIETsuYt3LzUbI1w+gnlu/z5LQOmsvteRgbvmZw/TbNDd6y2rwz9a20uIK4zpy6bXzBw6Ln7yYjtwB+/jT0pj5OUd7CcgLVr+jNWKPztvoglTU9JOZyQjkI6tByF9ZUky6T+ltFdVr9zn2Uu2o+b10mzk3d7fq5dh/SxKJjKnYvpzWzIxm72Y7q2PUza3H25xp0fkpHr74vq552cr3vncI5q0fkmjSMUm105uHoJteOeG5JVWuxPG5utb2l9W/wKxbUselhWpmaDSX24sQnnvVdgqrj9QtyalkVOoXP8fpJsYlk5u/0m+WSSb/u2bHqJW//9/Yi7vrv7K9/G4/ZicfJNk0nSupvFL1zfcM93+02LA1ls5kx7MWAqayfLepRVLrh/cesXQvbn78PS+o+zMYtHvk+7a6Bda+e4zFR+u65Nutfhe7vXS5O922aazFZgqmWj3Oq6lQRWElhJYCWB95sEVmCq95vGV/NdSWAlgZUEVhJYWgIAUyXdjIaOzR96ni+4C93A8wabT0bPAqncJIOfzLQbeHugzRttp5gR1/pAK7u595PaoTn4iQX/5txPtPg3/X6Cxu8jDkwVShL4Y3GL9azdLA8g3DGin2XAVKF5+3N3kyju+Pz+Q8lA/zt/7nHJrqS2khLh1l5SP6FkVyhxZOcl+UsWPfk24CYwl3bkjBdiXn7iM24+aUmqpC7T9OjbSlqiL2tfWe1kVkjivKkxzV5DY0gaN49Fz4YWvTkxm3DtEL+HbCUuyRmKxfjOl73rI6E4HI6F7wxMFUr+hmxGi0BV8n7CNkn2SWAqWzvOxwQUIv70wVSz6peo2imk07iY4MvAdOz7qp3HAjvvZai+bbnrqOsXIX8I6c3sMuQf7lrht4d+fT9MigtuEt637TjfDK0NoTU4tAYkfbdMPEq7xvdD36/dOcfF5pBPZNn/pC0f72QteCexPS4mx+2ZfJ29W33P1/45M5XfdlxfaXZrevbPi9NJ1jklje+sH8/BVL5fJdlZWqwI+qSg8LjAQ2nzzSLfNLt0+wjFyHmxp97LJMXi0PWquzlgdW4nycClrDq09t5TMNVEGQP8H182xBoBVBUVk5v83Ldku9f4sd0AFnZOyJ7MN2yNwkNaFBDjeyuec9cv2yfgO4JhCmDPKLB42x7wuvPy7UP/1g8YGVBMDIYVXIuC5RkrSQS4wfqKtjF2gEJQeAwGGDIskZ1gIJ1Oj6xEKMZFMTLAM2AhUJYFUjQA+cAi36ngIflQphMUCo/JHNXpnEq9VmZx9ubGmnz/u9+V//i1v5bTw0Oy4pSLZTk6OpG793alO8DICyz0BUih1miyiP603ZHj07ayo9RqsrbelHIZLA596XVPpdc7Jejkgx98TL70278hn/qlT8gDD9wvX/+7/0++94//KD957gV55MEH5UOPP84iYbAQgAkDBdEoVl9f3yRAYv/gkA/Eh+OJHB2eSLfbj9i4UHyOwvwKQVcATH3oQz8nVy5flTt37pCl6s233pKT9ql0UCAuwnGCGQRgKhS7A6xEwMh4zCJzFM5Dx/gONnHlyhWyiKAA+K23bslPfvIT+eM//mP57Gc/y/ZQxA9AytbWpuzv7cpff+WvyNYARgoAGiAb9AFgG+qVjWkJ/1oeYtDvzZiWUAgPRgcFiwCogPl2aQ9qk1oQjvkqg5TOG32gCB2gKNix+YHFxLn/TAmmUnsBIHDE9m08ZJkCkk3A5qVAKhS8w3XRhslKfQJgoyK/A9AFoC+MCT8ogNZPYcZWpaAoBSvBJ9AeAB0oWAeYBH0DTAObhQ8Y85S1YX5lDDq43nzywx/+sNx//bp84++/Lm+88Tr9pl6rElAAeZA5pK22qiw8yvoExhSyUhEoo2CqQr5IfQOQQF9nwb4Cm5RtCGACMAgB3DKRcjEvG2sNgoRaa025c/st2d/bk0KpLCMA3qYA7ACkgbgG8BZ8tkKWJ4A2IDsC3QrFiDmoTF8HwAXsMgRCFbG+TcnyAXtBkToYa9A/2WUKRTnt9KRHQKBGI8oLxeslZfaC/wJMgx+0CWDRyfEpGVVgq5AZPla8rswtUeF6BALFGLDUglkKMYksX72uDCPQUQFyheUA6BUBq+rVspTyOekcHxJYtbW5TtkBiFYsKktYp31KsAj0D+AK7H3QH0q13uA4AZACSAfjrgEQVSgSgALwCkBTmMfpaYfzx5gBpsD3iCfAAAJMgg/aQOzG91H6UAajgeSLBak1alJvVqXZqMlasynFXE667bb0wHbUA5ACeilSvt3BmJ+hFGWcK8g4V5TeaCK94YRgBwJwyOIFMBbAMV0CCWBHh8cnctrpnFlrAM4gkAq+EwH+DESCawhwKimIzPRnx3v9PgEz8B+eGwEQ8TfWmRmYAsxdRWWkgj0RQEXgyPzFIvAnAlwIrivxfPQNgBtiE1ietjY3ZWNtTcE2UzAJwg41HuAHABjYm7KenWWXtPUYayBiFdpD/DGWP4tD7vprDFd1xK1CQXrdroz6fZlGbeNc2C1Aiugbk4L8GTv7vSg+wl9GM5YujO/e7o7s7OzI7u6+snoVsHYh7vfk6PiEcbIOtj6wRo3nrFMac+CTCvQx0BjWgm6nyziztqbsU1qcBl8Gk6ICZO/evcvzwL5z//3X5dp9V7k+wT7APGZsgVi/MR5dB44JvqmWS9wPgN1JWd20AA7MYZALfJLg1MGA513YvjCLeZAtWI32D4/I4AZAZ7PV0vg71XUB9nN8ejIHBoHNSET3OgBKGWDF9hcEcUUMXbB5sHUhuZKbSnOjRbY/gqQdXdkeS/dutifUf2EP+BD8B9AVwHCVCuOiAbHIrkaQrILKYKvVap12iHG6a7qtg4gXBIVRnn2+SAD2p7EVcUyZ0gy4h/PsmO7xlFUOoDLkc8oV7NsUyAf5G3uirqcduXf3nhwfHVGO6Af2SXbRnJCZCsA36AwywPWwC8yrhXWLwOxd+dY3vkFA3ebmJtcn9HV4qHshxCJ8Dxtrrm2QlQrAvY/9/McJpsI5CixT5jQyY0bMYdonAGEKCC5F6zRtaTyJGDr1zQoAZHG/7ORVsIckILxSkaOjA7nz9m157tnnpFYtyyOPPiQvvfhjgsGuXL4oJ8fHcufWbdnc2pBGo6Z7g6ICfh9/7ENy5dp9jL1gIwU4tgZmxlJZer3hDBhq21n3/i5a4BwwFQnQ9IcpUgWs+j+hezs3RxJXwBt3T5h2r3huAD/FL+Luff2cjzvmpHvxRe8n3X6S7pF1rVDdhHLmbjuhMSwj82Wu0X2sgurN9vz7ykXldzZHcv7lV277ZiruXt4fh69b37xC8nNzEqHchHtNKD8xc7NIh65fhuSxqB2d83NvUnF9uCzeWdzM95eQLLLIM0tfaefE+UucfuPsKK4d99mx+8zb7hXjgClJ415E1zbeZf0wTX4/y+NpPmRjS5p7SJ9xcXoZf0qST1yMXUZXy1yDsf23DqZy9wh+/MuynmaJI247vk5C/pN0/iL+kKSzuPjvfx+qTbG13Y8tNhd3TqF+3gsw1SIxzPYt/jVpNp/kr2n7m9CLzFzdxq3v7jlx65ofc+wezeYZssGQnvzz0uSRNH5/rKE9pa8Hfx23a2bPgqMO48aVxR59f1qBqRaJMKtzVxJYSWAlgZUE3s8SWLRe8f0sq9XcVxJYSWAlgZUE3ucSWBZMZTfBoZtzP3HEc/CizAhMBZEHz3FupHEc17lJ958lmMqSAiFzCSVA4sBUNq+kpIafcMDfVrCYluR1kw3LgKn85ElS8tadtzvfLEmjuCRQlmRnlgS1306WJJJ/js3J5unrxbeJOJ8I2btvR4sktd5JyIp74PPTGk9cMjPuAVOSn8XNOy3xZte5fS5SCO5eZ33FJdCDycf5S4Izq87GF7KpUGLeHnC4PhmXfPbbtLiaFstdn3UTxyGbcn0lJLM0H56NXeuMI15DFZ/bX1w79r3Jw38oaW2clREXqVkf1lcovvtJ3cyKVUzxGWaquJgXSobHxU1/frPzooJ3G5+rFzeR7ca4OLsJxbu0efux0/VF2CwKmGxNdOcWkm9oXYzrP8km/WuSYtGy8SguTiTFMHtbtuufccBXk2soNiXJJBQL03Ro61ecPaZdn+bradeHxuy3aXYU8o9lZRQcF5l72MusyCg0vpAPhfYPZ2Kq8wblJJmkydO3vZAvnfmOBbrG0DN/4UFS/MH4sq6hZ/yLLAHn31yetv9Jm7Mvr9C+IzQf19fwux/r3e9C665eT7KSMz9xus5q6+fmQ8yNpjjnugszU7kMTPM4uAAzFdg7sBQ6bJBn47huaIwZi4QbEYiBrBwu6wHKJKN29B7G/EYLU9WGzt4P6twj1qsZA5XKGW0b85O2hwI6lYuOUZkHVE7GhjB/Q7jPCGnXkZUqYh6xvY2x7KDgF3NA4SxYCvDBjzLnFBVAMxywgB0jAdMBWCRQxI1C4MEQDBYDAj8Ifsij6BljmstG2Xu0OJ9gKgAYclPptE/k5PhAHn74QQIbAGT49jf/Qf7j33xNBmAJ6YAlRsFa3f5Ajk+H0h+gYLgg1SqYI2rS6fUIdEIRM4qx8UHxPcAd3c6p5MHwUsjJydGpPProg/K7v/vr8ouf+rhcv/+a/L9/8zV55qmn5HBnV65dviz3Xb1GhigUsY8mxnCUI2gC+7R2B4XmQgDEzu4BwQpg4lEmJLBHVWQwHJF55HOf/7x8/OOfpExQTA9QVZuyBLNMVPw/HLIo+ejoiEXM9hmR6cqYlZSx5cKFCwRgHBwesi8UWP/+7/++fPSjH2Vxc7vdkV63J5cuXSSY6i/+/M/I8oViaOgWP+iHhfI5vd7uAWegSxRqEzwDME1FKmRSUpAT5oBievyN48awAXYqFLcD3IFjsCdj9bDifoxP2V4A/sO+CGAoMP8oOxbaQnE45u/mAuDVuWmOLCkwPrSBgmecYwBC+AWAVLBHXI/vAXLD9wZK8otQjZULjFoGtFBAmXqK+j58EYxDKisDVyiwR30QPgJAFfrEOSgqf+KJJ+S++67Kt7/1LXn9tdcU4EdmKjB/5M70RxDZsM94oP6oQCqcB7sCgAqsKWhbwV9geZuQ4Ql6whiBqQKgaDodSTE/JQAHn1arIQd7u3J8dEgmKilUJFeuS66gQBzIHDEXdj2WKE7NCr/xvbL4VKo1zpGMZoxvytqHceBDRhrGOWVpg6NPARiQnPTBuhQF+36/S2ARmK1oB7mIeYa+C2ARAHEFAi/wt4HPMHSAT8ZgwgKrDYO3FsLbyxRA6EJCk+GQtg2wT6NSllIuRzBlv9OWUa8jrXpNapWijAEYqJRkY60pw2GPjFbVMvx4JP1+R9uajGcgQrDxgHml1QK4QhmLwKJSpE7zMhyMCAhAHMIYAUxT9p8S2U0AriBjGuRF1hoAy/RavoUZjDO4FqxQAKbIREaTEYFeLTC1lYpELQJsADsCqGs4msju3qHsHZ7IwUlHJvmyTAplmRYqMpqChSdHMAJ3PgDF0jfw6RH4wnUWNlVQAIeuDwBg6XlgcFNwLeSu4BD8C92D2QmxALoA+A02Cp2CrcsAU7bG2TqocwfYRdcFxpkS5Ag2nzz7JvSAAGawlhWkFLEv4jswOKHfGoCJADMBfAgmK/g+WPQi4BVtlMXneQLf4JNgtgIYi2x0UeE1GJcQx9EmdGkgDYhLQZvqq/BHA1Pib8wbTFRgDAMTHKHzEwC5FMxSAxsT18E8QYMAa+AaxH3oVu/2FRTCOVUqcvv2bXn77bcJqIIfNJrNiK1vJIdHx9Lu9OS00yX7H0F5EfjTgH2MQWQG1PgH49MYi3MjJrcJ4qGCJMlqBv+M4jl+hy4UpFnkWr+xsR6xT04JljSQahvMVL2OxsUIyBKV+NO/RwCjDoeMFdBpu31KPa2vrWtsIxhmLN1+X07abe4lqrW6rG9sMLaTmapW5XkAU1m8BagU36m/KPPgbI/FWBSxhxr7g91vwJcFwJzIp6K9l7GgqSx072V7frRtgCkDENi65O73lPEwYjEjGBaAqoo0WwoGJSshGCoRoKJ94IxIiyxrUZyI/E/XFd0boj/IEQBFjAWxEb8zRtZqjA/wWdivAe9wnQJW65T73t6e7Ny7p4yPALE2AQitEyyKt/jUKlXqAtdjLliDjw4PuK9aa60xvh7s7cnTP/wRfQq+DuAdzse+hWyZdTA9VQja2754icBSiP7hRx6VtfVNjhlAKgA/lahJfVDXOQVlY94AMRtjIeIx44UxkEUALJ4f3cdg3PAn7AXRP9gkj4+P5McvvCjDQU/qjaq8/dYtGfR6XI87p6dy5/bbZKbCNYiD8CW08Su/8hm58cCDtEmyCkpeCmWAIfPSB0sV9Mw+1E7sx71nQjyw+5cQMxX34oGXW8Xlo+JyI7POvedM7vc/699DOb9l8m52f7rofPx7u/l90Pl7MVsPLJ64uYMz9/YOYMdtb9GxpeUC4tqz+GN9+7lH/97ebNH9N8tYXXm4fbhxz9r0x5Akr6RxuO34eYi03Ih/3M1NLNpWSD5J+godc/WURd4hfw7p0m8rTS5xfSf5YSiuhfJCbttxOvdtw/Qfyru4x5bxjyxzWlQX7+b5aTJ8t/rKYjdpfYX0GYrni8aVtH7j2lt2TsvYkdlm2rWuDWPccQDAJN/IIg//HPe5qeszfgxxY6C/VrnrW5wfL2qvafJaZq7+NXFjcu3D9OLK3T0eeo7o2p0vNzv2boOpssojS4xfRPbu2m5jiLMHs5t5+7jbiN6OE10cGp//XZwu4mwP3xszVZyNh/aFZ/KG3outbQ5Jc43zobh1y5VfaP/i2iLBVIH6MF93vv1miX0rMFVWb1qdt5LASgIrCawk8H6XwApM9X63gNX8VxJYSWAlgZUEMksAYCo7OWvSwU2UuTffoRvb2XF9efuZYkWc7yfd/LFoIdG8yNG96fcLgOxYlodsSUmYNDmErvXn7oOp3OPuMT+hHkqIuXKKG5ufBDGZLfMWsziduEnHtPn6iai4xFDcgx63L9+YsyTQFrXpkMP4egoVD4fkHkpkxSU6Q8m7zM675ImLyG/JLniZL4ckv4pLqmfpP80nQraYtRDc5uHbY1JC9MxceGGWWZw9xwdTueMI+YP16Ra7hHr1E5g4xwW0pCV27XofTOXLOJR0T5pDnIRCzFRZYovrV76u/fhmscwtis+8rnkFBFk0rQXfZ+0ibc1x1wA/5vix2D1uc3LXGd/XXFn5D16yxN60tTRuX+CCqcw2XPuM07PbXkhurn79ucX5RBabiluTQmuY/3AizS5wflYwVZyO0mwoaV3PMr44WWexkbT2sxxPsjPXx0PzXGSdDfUzv/48U55rO66M4vThfz+LqQEwVda1OmTnfpzw5TI/fpaZKm4NORtXtJA2zf/O+xWK688zU2Wx3Sw2YueEYk7SemjxJ6vOzqxlLG7W1kP6T5tbpnkRSDVHbNmyc96uzz7Qnes8O5hKa7bnDKYRTsC5d5uzUmpht4G6cJ9mRbwKTCafQQSoYKE2UVg6YxQzgx3Banu1SFaPGThLi8cNFGVAP2PEct7GTyyDgqlQRIrf50TG2oZ2HAHSIqFr3xGQiiAs7UP71fNRgI3i0larNWPlwRUockfBv4GparUKAQ1kHqooG4OyT4FZAKwXWhxLQBjmPh6fYfVCcTuKz8FAAEYB1BefnhzJ4f6ufOKTvyAXL2zLzZdfkm9+8xvy9f/ydzIZDMnGsr9/SPCB5Aqyf9SR0/aAABCwRmxubMru/p70hyPZ3rxA0JQV2KK4FmCtWh3MI1XZubsvDz98Q/757/+WfApgquvX5K/+4s/lhWeekemgL5tg8FhbJyAJ4DCAqQAWg7jyYPOQnLL3DAEu6sm9nT3+DXYsZaARKVUqBFzt7R/Ir//Gb8p//4UvyH33Xaecd3d3o4J6LdRudzpy795defrpZ+Tll1+mvIz9Y4qcQFTgbawYBoi6d29Xrt13H0E7n/zkJ+X69evUCT5g0Lly+ZLs7e3K//Nn/5e89tpNMhOhgB7to7jawDjlSpmF2bAHuxcESAffodAZRdoogkeBNWwArEFW2K4gpQL9CMXHZKgolmgHkI0CHmoEYqBg/+T0lAXgAMoAoIMYDDAVCyAI6lGAWn/UJ3gK36EAnTY6BbuLFo6jeJvACbApsRBa/RFgCIAlwHaigDS0jTmUjR5idi6aVECMsqfBtggAiUA6cCUUpOMDBg/4vIGvFMSlrFcYmwKawArWo04vXrwgH3z8cbl85bL88Mkn5Y033hCANiBLA1NZzDrLBqYsOmCL4osjwLoEsE6xJNVKTdm78D38fqTMYvzkp1JmMXlRpuOB5GQsYF8C88baWkM6pyfS7bRlAFBToSLFSkvKVQA81HeHozF9hzEhD5YOtXPoEwBGgK1QLI8fMqGYvAFahI6gP0UJ8BryxeAlQWCryRekPxopWCaf5zigM/yNuaMtsBUBMADAQY2giopUimUFdRDkozEK5wJQBRCA5XwImATzD5nWpvzkJhMCj2B/TQB88jnGmN7psQw6p7LWqEuzXpVCbipgF1pvNQgMAXsV5AbYBcBt0Bc8EMDKw8MDOTjYl4sXLhIwAJAPxlZA3C5grc9FLDjGlYO4Dfko2AoAy9FwrDExAp0RaEVAm+b+4EMjMLiMh/QLgFfbnVPp97rShC8BTJfPS70KVq8GWfn6g5G89fZd2T04loPjtuRKdZFSVaRYBV+LjKEZRb4RhEK/GPTojwqmykut1ZJKvREBYHWPrv4DPxoo+Ko/IFtRpw0WwQ51CflCdwDwEDACsAf8JWL0g4wU+AdWrj51lo8ApMr2Z2DdQgTUw3oJRqwIaAUgFWwgYvnEmgfgEUCJABoB5Ambg6wA+gIoE/GlCTYZxA1YcT5HMNPW1jbBQTiO8+iz+ZwC9MYTArPwg7kg3pFxrFabsTcBDAX7rDfAcAVwUJvADACqYE9gaEKbBjTFudArAD8bGxuUDWSKGANmKRw3YBf8GrH59u1bBFNhjUCswXUKbhnJ/v6RHB235fD4VHoD2MeQvgZGKIB2KuUq5XZyesKxYRzqO7oeQ2f4njErAnAR5BexAGGs0DsZGTsdgk02Nzfk6tWrlAPkgT4hZwDt2jiv3WZcg39CF+wvh/UR4K2IEQpxG0DcTps2Ax0gZsAWOt0O5T0EW125RJbGja1Nrg2IM/gb8R+Mk/AFjA9sVWS+iwDlLE4jYN1AUEC6KF/ibBfEX6bSAzhwNJQxQbkaj5QRTQHgup9S8PsM4ETmQAW2GiCeAB6yMJoNK0OoMVNpbn4qW1tbtDusB9hXGYANeyCunbZXwn6S4Bz1PQW/adtol0ylYAEjAK4gXbLIFQlqAjhM/QhrmDI1Wvv4F8DpnR2AaY8Yd1utJoF+sEeAhNFPIdI9jqM/spXduyP1Wp1MYjjn8GBffvz8i2T9UoAZwFTKNAegrQH/mq01uXzlGscKMNeFi5cIvAKAHIBrrCXQ72yPGgHGsG/EGst9G0CUWOfALBaBU6NN9hx8FTFo8fh4xDlj7KVSgTb52s2bcnCwJyenR9I+PuFL7q5evUzZ7d3bkTKB9lPpdtvql+ORfPYzn5cHHnpY2t0OQcyVco1rGUDIIAPDuCF/3KPMsXpO4hPPepwdOH/P6XpgR+zsUD4ldI9ke7LQ/dW7cs/ldJr1Pty9//THbGuZ+72fyzLb9u/d3WcR/rFl5xqXE0m6B3bzWlnGsWgezL+HznRvHJ2E8fjPBN324uYVp9skuYbyLXrfai8BmZcjxeXrbG7J+aazwMRQXsPv0x13SEd23Nqyv/1nlovIfhG9+XmoRfuxvtLsflGfTfPdRf0lpF93TL78Xfux39PmuIzs/lu8JmSzWca5jHyWucYdi6vDkE0sO5e4PtLkEIoJade8lw+9OAAAIABJREFUk+OhdSy01rlyeq/BVH4s9vXkPi8I2UMoRi0bT/y4soz9Ldt30noRGpe/Xietje657yWYahFZuGtdyEbj1uA4H07y9zhmqqT13ezU1UUW+7D7MH99T5KN7Y/cdSfOPly5+HPOsgfxZe336fqngbzok7OXos1f7ufHRdc3s8S+FZjqnUT71bUrCawksJLASgLvJwmswFTvJ22v5rqSwEoCKwmsJPCOJOCCqRZpKHQTn3Rjzodn0Zsm0U9a0gY31uhDH9Dpj5/gcBM4btLETyjEJcvi5puWzAglLPykjQ/EccdvRUK4xi1c9efnPiRxZRs3PjfJEJf4T9OxJVxCyZ2kfuPaXSSR5Ot4mf6W1WnoumXBVGnzCCXj0/Tyszi+SNIyNL5QEi6LnSzab1Y78ZP7WeNCyJf8McbpNKpVWVh97wWYysZsRfEWT935+jKyGOMnjv31wL3unTxc8lmcXEGmxRbzQ39dcuOke857B6aKCr0TQHZJc/PHjzmE3iin5+nCa2sNzo1bu11ZuOctKnP3fDeJ7rdjYCpb63HctUF/nKE1KSnuuNe78/evSYrHy+wlXHvLGstwDfzQ5G5rTwgYHtd+ln1L1vH4Mop7aJHFBxcNfmljDM3Tl0lcfE6TUZrdp4E7/X1gaO6xMdUDU4X8PE2WIdtw/SBk6xFmZIbuzAqmsgd6vszi/JbnOcxUrqyy6CVON3EyNllk3W/hfFfmWdctLQmcaAF8ABCXdW6JunXAVC5+99wei2/GnC8s8/lkB1NNJ1r2OF8/dGRz25r3YefYmM69mVOVrsW2KPiPiolRPGoF9XqtFtgr4010Ecsv+a76qGDXGKdQwKvzQQHqfAxWrmnr3Rx8pYXTynih/0dsVjOhK+hE+5tfp3PG2/3BRlGXXr/LQnoUQaPwmYW3BBWi6LzKQldMFseNZYSgj5KyDqEwFuAUsFigCFrBJgoCUQYBFAiDOQMsKzk5Pj6Q3d178plP/6psbq7LP/z91+Wfvv89ef7ZZ8kW0+v05OjwiEAEgKn29g/l8BgF1iIf/OCH5GMf+5h87/v/JK+9/jrBO9gLoIhdGZCwb0ARcZ3gkv29HXnssUfky1/+5/LpT/+y3LhxXf7k3/4beebJJ6U4nUilUCRrDkAOKNQGaEoLtRUshv6LpTKBUvd2duTg8Jggq60LFwmkwrmFUolMIrduvy0f/8Qn5DOf/Yx86lO/TNaNo6PjiHFFWZR2d3fkxy+9JE/+4Afy0ssvsYAZmkNRNBhlUPBPtpWyAtcODg5YKF+u1ORzn/uc/N7v/R7lCiYSFMKjf4BALmxvye7OPfnLf/8XcvOVV+Te3Tu0DRQOo7gausR50DcZj5iHUOCSFaLjd/g7voeuAaiAbcDG7RhBTiMU6BdmxcYYA8aDthuNOscHIBbGDmAQABcoyoZNKDuXgu6GwzGL3eE/BFOh6L+iTDIyFukDNDECiEDIWrK+vs7rcZ7FaQBSUOSPeaJfjAGF7P3egAxiAE/A9mGvAGoAOAQbtyJ2FGZTh4U8QT3opwMA0HjEfhRABhYiMG9oPLR9DEAIsPW1taZcu3pVNjY35S6YZu7tyNHx4QykoUXfJfqVylupXCEPzQWpj3OvRLCWgjvUtxRUNIZ9gD1uOiZYCECqWrUoYzBcTUdkXoLswbqkcQQyBlAnJ8MR5taUUrlKIBDYjeCrE4wlD4afCsEGkCXYcAC2gs3D/pUJTGMUZM+5FAEksRiI4nMwwExlCNvgZ6rMM9WqDPtg+VLwF+cjonY7HhFkB1DVOALYwSYZfwC0qJSlXCoraxKBOWC7mkq9CXYmsMAdR8AIsARNyUwFti7CGsYj6Zwey7DbkWm/J61GXVqNmjRqZbJ3ba43ZQDA3HgojXqVgKzJeEiwEHBcYKQCkOpwf09azZb6TKlMpiPqkOAJ6EUBf/AV/K5FM7wZ0eMEmykLMYEcBLtEYLSCypugxIhtBXLsdNtkVSEzFRh7RgB3jgm+KBbLMhhN5PCkI8NJTia5klSaG5Iv12WcL8tgkpMhAFqIXex7QqBMt9shQJAyRDyr1qRUqUoe+gBwiUAFrAmId/NHjgBgASQJfwAAaGNjU27dukXAxtyP0Ueb8b9Sq6odT6YEMQCcqgw0EYsdQcgK3OR6RPuEf09mjFWQM8BNGAXsHWAqyB1AMqwl+O705JRAITL0lEq0+1JRGdvAToMfgD/IYFUq8ncAgQHswe/KXLVOH4NuwN4DwAkYyDB92LzGixLBfvAVgEgAUIFuYDPNWk3qNWXr4boZsSfh79Zaiz4CUB5BWN2OVMtV2g6ASmDN2tralMPDI8ZIAPcALkLcQlxrt7ty9+6uVKpNWd+8QBALmCABfgEwDHMBABPj3N/bl6PjI/ZjAB/MEWtGB6yF+BegOIJuFZDcbIClp8g1HgyGGAP63t7eJkh3a3uLwC7EHgPaHezvcZwnxyc0cpfBCQAVvjQj2idA/gRPRmyHxux1594dgqXWNtZkBKBdoSDr62sK4uz2aD+Ih4j7BDUzjij7GdbF2Q7H9jr2JvKI/cx8xYBdYLyCnQ0nClYykLnuL+dgKTINRn7pgs30PPinA9wSXSN1jcYHDFEDMjaR9A2sfpUywYYAfl++fEUuXrwo29tbtD38UBeDQcTOqAxNsCH8C/sHoxbiYq1e5zlY3xCLAcYCIA46xPpK+6zhHDAuDWR/f5+xCzqvwv5Lutbq/lPzJoinZGcDeHMw5PjR1htvvC7bW9vy0IMPsc/DgwN55qkfcVzKnhiBvLpdxgwCnEslWVvfkEuXr8qlS5fIopnLA1ytYEoF2oNtTlnAlMlT9/EAL9negwBdxCCsxQCfRgBnrEkzJqvIFiGjMfU55tiq1TLXhcP9A3nr1pvy0ksvSh0+Dl+rV+mvBFdFe0TMG/EGAeaDj/+cXL12XQrlojSba/wABAbbbDRa0uuD+bMtlUotYnXzGI4cMBXnFN2jKNmu7v3j0mFx908rMFV0DzN/G0VaeuDMcf/e0T0Yl2MJ3YOfuwd9F/IYC00k5uQ4u8maX/Lv5e1vXO+Ctvzu3fyHnzfLmi8L6SYuX2Lnhp6H+rkYdzz2+yzOOKyU74b83+02XNn5cg31labnuPGF7CYuL2RtJOV44vJP3PNGL19w2/d1ZrkX999l5/Zu6+Tdai9rrs3vLw6k826NK82ukvw0FCuzjmsR/Wbxhaz9ZjmP99kpa45rz2hzBaaa50/TZBdaTxaxB38dD61BcbE0FKv8vv110dd1FhtaRAZ+bFhEFu4a518XF5fdOGtzCa2j/nnvNZjK3Y9YrAnJxt+3uDKJix3ufN0YFzo/tHb5NuD36Y53BqbymKni+nKvzRL7VmCqLB65OmclgZUEVhJYSWAlgdn7TleiWElgJYGVBFYSWElgJYE0CfhgqkUSFaEkintzeyYBwReVW5Gavf37fGG3jdcSAFnBVKEEiN+WK4ss8/STRn7Cwk8y+O37iVZ/TiYr9y1JbvLGHhaiHbdwNUuyJ5SQT7MFm5//dr+khEsomWzt+P2FZB6XqEvSZ1yfIf1a4tfmsIjeXdCb/xDK1VPo90WShcvqKos+/XPixpUklywyC40lTk/+GJKSnFnmmHVObj8hn8tit34CM6T7c98h9mWZiHOO/5DNT377fdjx0EMLjNlPHLt/uyCOUD/unC3mk4GChdvzt3GG5BdK5LuiCOnunL1NlZEjyadCPuQmcF15ueeeTbazTnI2J5tPWlJ3QdVq4aDiZs78+DqKO+7PNTHBHRWduwAJXO+ClkLrXNLYkuYbiudx4/PBVO5+4t2IiW57GLPZ+SJyn9v7/E1prh3647S1Oi5OxMkO5xszFc5x137fX0L9p/mH75uLxvS4Pco7jd0hefh68/0+FAf8fWecL6W15fftyy0JTGVzids3+sf9mORf5/ppks+5cwrtc0K+dM5u82ftO2kO7rqeZOchWYKpxV0Ns8SetPgasmXGWK9QJTQe125snQy1F2eTOn5lYQoVM2Xxy7T56XGAdCI+gaiI2wVVzeSI98VHb+S3Met8FgBT0RR8cJN776ZgKrbL4lOwnijYZDJVVigbg/pPBKaiTsbUC4pFUYQNMIQBJOagKu3/vOwUWDW/P1HWBf0xIJwCsvTH2ogK96Pv5rY/l7yO130b5pyZCmAqXIPCWS1OVcAM/kaRsNkQilz1A+AACrp1rhgi3r5PGRHUpS8IscJgW5dQ6FsuF2U8AphqTAaR46N92bl3V37xFz/BYvW//up/kBdfeF7u3b1L8MWg12dxda83kG5/IMcnbWl3+gSG/MZv/qb8we//C/nq174m3/nOdwlWIqNPBAIqFgHGKAr+zeUmBGXduHGf/Nqvf06++MX/Tp74uQ/Jn/7Jv5Nnn3pKCuOxFHMi5SKKaVss+kURMLAjChAaouqXTAuvv3FLXn39Le4P642GXLh8WYaDEYEntUaDzFT37u3I9fvvl4989GPyxV/7NRYXHxweRQXPygDx6muvyVM/fEpeffVVnt9sNGeF+B0AHqZTFrLDBcESg2tQuP7Y4x+Sz372s/L5z39e7t69ywJ4HMP9HFhWNjbWZffePfnKf/greenHP5Y333xjBqbCubCbOZiqJEUw15hRKW0bz4G+0Cb0h+L94RBF0fNicxQ79/tDyorApKhYEfZiBeb4HQXaYMQyIBFsA7alDBkjFn+juJ9AROy7xxprAGZC/2AHQ1G4souMWVS/tr7G6y1/gjECxIHidIAYME6wd6CQnWAq2NJgMLNrBYpFLFBkn1B2KvxL0F/EkgTgCcZo6yTEhHkru5UCnPCDOUJuKNxeW2uxbzDXtNunnDvBYbOiewXi0KvpPMpdQWAYX8ijsd1ilLE0WQE8Cs2B2EF5drGQk0oJdp6X0UBBQfU6gEJ1WV9rSq1aJnMO2up2h3J03JVSGQXhZdozit2HYA1hoAPTUolsRhgHmI8gb/gACvjJqsT4pCxgxtDEtwhxLhOGcGz9BwDy4LsZILBMUAByZPB72grYQTodsiQBTEU5oOA/YroCEAr+CDAVQCOIYd1OVwZkpxqRMQtjmOamBMrQFgBGAqhl0JMJmLQAwBsNJT8ZSwHsRtBtuSC1SknWW3XZ3linzACiatQq/Hc6GTFO4VYJrDDHR4dyfHQgrUaToBkCKEoKnoD8lNEMYBPEfYBplBVIv1O7gp0Y0xz8BYAZCEvjbIFgUQVRKIgS8wEzFcATVQCBwNaCWMs+lAVwOBHp9ACEK8m0UBEp1WSSL8tIStIdTaWPNiMAF/SCGDHo98lKw35LJZnmi/zkAHKIxqgsMoijADAgfhY5B/gQwEAATdy48YC89tprZFLCufAt+CjY9jC+OoCUYDMbgsmwy38Rl7lKQ2YRkNDAkOq/Q66fBjaDXMyu7HvGOLBgRccABgHDEX6U+RDgK4DOwOCk8apWqdJO8CmR9QzMdsrMBAAW2J1gz5A9wC8K1twgkxzcAkBW2CfAT4jJAJZBjtAHGMPAcFavKdAKNq4gD7DmjGfMVJANbB1xQuen8wDIBsDQ46NjAqGOj484PjBswR4gu53dA9ncvCjX7nsQs1SgL9ajKDeBPQbOBTARDIDoB/YDYD/mpCC6bqQjZR1TBiQARxUgzxiM8Y/AboR1pKrMj5ub/ABECDuAPAGgwzgBWsEcDRiG607bJzMgNpnswKBVqVJfii1UsPDO7g73lABEtjvtaK1b57+woSKY4QBKA1CGAMNJtM5EIERjSCGzoUHHFcGoPgIbwN5E9yjQI9YWAPbgswamMhnOZEk2Ko0l7r2G7TXtO8tDGchWmQsBJB8SxESWtSiOwd8R+zfWN2R9Y52sVQCxzfZWEQso2LgAZONeF8x1BFkCmD7gum5MVdh3IS5jz4ypQZew0Xq9Qdmi/52dHY4FPrextsa+VO8D6gd/Yx8HW8YaB/uAPUC3N2++Ivfff7987CMfoxwApnru6Wfot7ALMo9GbI4AKUOvsOHNzS3Z2NqWa9fuk8uXLxP0B7AuwV95yFT3CDgf12vOH/EO+2SsK7q/JKQb+iNbVRQreFyZ1iyu6t7TwHEAmGJd0Wtff+1V+cGT35crFy9Js96QXr8t/W5PBt1e9PIdjTfUUS4nDz7wsFy+clVqzQbXlUqlri8RyAGsXKNvgPWyVMKeQ5nMzuzfz4CppjOOXdp89EIB3cWfz/OF7vdxrv+iGdvNx+UHZncF7o3T/Bbgp/Zb3P2pyce/fw+N028j1OYiEwjem0cNxI3Hbd/v39d3KDYsMj437mS9zr2Xj7vGz3u458XN4YwdRxckPZcMtemPJy7H4J8XZ8v+93bfEfKBJF257STZRFYdZNFbFj2F5OXOI0sby/pISLZx88qSv3LH4c/B7v3t3jDkY9wbR8/OLfew7NzS9Biyt59WX3F+krW/LDaQNt9ljof0mSWGL9JX0poRaidujVykz6znmj0mne/HkvcaTOXG+VD8C8V6f91ddM3N4jt+HUcWmYfichYfMf/w5+q35/qRG4eS7DwuRmaZT2g9zbJm4py4PV/S9e5zADeOp/lxljX7rN+ffSae5fo4XaT5c0j+/nzi7DHOLuLWHmvXv85kmWaL7vrl2prN3fYu7t4/1FdId2lywjUrMFVWr1ydt5LASgIrCawk8H6XwKL1iu93ea3mv5LASgIrCawk8D6WgAumirspTvreTw77iZJZsgAP1/iQdg6kcpNX7g2728bPAkyVJXngJkEwJz9Z6B/HnOycOGYqXx7Whlt0HpeICiWGQkm4NFO3xIb1k5TUCM0xrv2QDaUljOMSJb6thPr05+4CRkJJo1Ay3E0sxiXL0+SZ9fgyusratntemkzjZLlMX6Ek9iL2kbXPrHNyx+OCA7La5qKyYbtRre+iNyfmd65duElJ34ZtDqE4lCRHN3a5yU03zph83eMowrHJ+WNMsjebg52T9gBCy4D0zchZrvHXI3+98efoxjkUL1mdhbWTJHNcG7c2psrcA1O5/fltxtln3Dp1Vh98X/QZMK7FeP96d/3J6nv+eSGfj1vzbV3z7cuVq69P6y/Lm2F9/SwDpvIBEqGHgiG/yZLkd2Xnx6M0XwytYXH2mOZjWXS9CJgqy/qc1Ke/FvrjD80n7uFekn+m7UVdf3DnZEDIUNs2jqSHjXEPwvxr7Y19WdbvUL9JccQ95jNTZdnrZI17585jHD8Ljk1bv9N8KU4Prs264MRQ3HTX29AD2zgf17Gh4PHsWrDMmJPXDOwlzu4i0sBUlPTsbdOLgql0Pno9V8nZvZsLPFLb0aJjZelBEagWStt5Jjv/JQ2wAxbVewA7f513ZWljsn2LFSe4a4j5jes/Vhx9Frg1Jxc5D6ZSQAvmxQJjsvIooxM+xlqE3zkWgAIGAzIGkN3HYXQA6wgARJAN5txoNsm8gPZR4D0rIC+i2L0gIzDoANxQzMvRAcBUd+RDH/wgGXT+4s//TN58800WpXfbyqCBn8OjU9ndO5DBYCzsJpeX/+Ff/Sv5H//1v5b/40//T/nKV/5aXnzxxRlzEeZbKhUIKAFbxvHJkbRP+7K9tS5PfPgh+d3f/ZJ8+ld/Rf79//1n8sLTPwIFCcFU1XKFzArlCliJOjIG0CZiV4BsUWT73AuvyAs/vilbW03Z2NqQC5cucf4AG6xvbXMvd3raJsvPjQcekN/67S/JhQsXZXd3X9bW1lmMe+/ePXnm2Wfkv37nOwQhoPAbMjcWr939PRbzXr16VQvqd3ZZsHz//Tfk1379N+QjH/mIPPCAAhrAQgE9KhtJWdbXWrKzc1e+9pWvyPPPPcfiaNgVbBYMKfgd56EwGmACEn2QdUPBGpgAiEWUhcKAcShOH0V+oN/B5rqdHoFUAGZYYbkV3eMctAk5YozGYGLjRP+DgRb397tgPRrRfGFH2Bc3m/UIzDVVRpUegDRjFtrXm3W2Z4AmMt6MxwSMGDsM2odMAXRDMTSO2dxtrLMCbVGwiYKplBWrXCmzkN1Y2GZ7s4h1RNnPlHUNOgS4Aqw4BkKEHuA3AJzgxwBkNm6yTEVsQ3YDMGcomoOpAD4CmEZ/SIEnpUKeH6inBF0VRQa9tkzHA2m1amRdWms1ZL3VkFajQTkeH3fkzt19AjL0kxNCsnIAaChrEu2d3ytH2Wg0lW5fGcFQFA5gAHQNZjUWtgPET1Av7GaCgEyQ1gjgBfxeQIzRGAufBnDK2LgYU6ATmRIw1ajXCEwB4AoAqEG/S6BfqVAg0BLnt09P5fTkmICqMgAfACdsb0kB4AvYOONGm+cM+13JAXQFWwcoC2CHYZ/gqXJRZL3ZkEsXttgHAGn1CgAGytQH8CXmA5tEn+3TY9lYa0kdoK9o3SFzDpmy5qyNsEMw5AHcADYcAxmZndC+SgBTlWUC2iiw25QUrIRzGYPLZcZQzOH48AACpswIQqPMsRjnZTTJSX8I0FpBBtO8nPYBoMrJYFKQzmAiPYBKIF0ATgBKJHhhzN1JqVISgDf6o6kMoHQCVxSEMhiMGHswP7DJlSoVfk9wT7cvV65eJUj05ZdfZhzD94jxYG457XTZjjErQT6dbo8xFEDUUL4T1/MDZiqy14KRTYER5s/uyzIAvABwxeKI+WEEV5NhvyP9fidi4CvLWhNMbGXaLtnKEJcAIOr3KXfYM2PVaKRsWaWSbG1sSLPVoowAfGk1m9QJ4iZ0AR8mOJLAuqJUSkWOFR+0aTZC4EyzoaxIBCyBCUgBVwWuJ8raBvazo8NDxmeAJ8GcpfFsIEfHp7K9fUWu3/+IVKq1GROVtaW+qCAlGwPk3Ov15WD/kHpRsMz85TCIewa0QnxG/ML6AgCVsSWhPYBC8R3mAZ3ib/SBNg/29qk3xDV8j38xfps/YjYAsgCzAMhGdimCePJy0j5WpkGZyP7BPn/fwtopiPUdBfYB1CkTss8BPITfMU9jKIJ9FHLGDigzII7t5fAuHLQHUA7mR+bDyUhDLYCMisuZMVGh7RnjXkkBz/i4e2tGYOdFBnZPqvs220cqIBn/mV9bnMB5kBVkjU+r1SRQCm1Cxjdu3HDWWGUDxNiLJQC5S1Ipwy4wnz7BrlBpsQCAoLJjgRULgGkyQZYKbH99bZ3MbNgHmW4JjkP8AgCy3ZaTk2P+i7XqJz/5iTz+2OPymU9/muM6PDiUn7zwItn0VP+wYWUmPT45JevcfffdJ9sXLkit3iSY6sqVK9LtYV85kTz3mcpoRT/ji1UUPErGz8jf4dOEUkVv9MB5fJcAWRMBPFX2VWXP01gGsBnsADEAAFv83qzX5bVXb8q3//Gb8sgDD0mr2ZDbb9+SHhjsyHCqMZ7gTb40SeT+6w/I5SvXpLneon9Npjn6PphGsQbyh3veiIYxsoPZ3j0BTIXYS9a/6Mf8MO0+388T2PVZrpt19lP8JXT/7d+np+Vmst6LZ70ft+mGZIfv0sYX14+bSwnlMRYdn8WNRdQTyue419sYQnP35Wxt+fqxv+0ZnsW70DiTcgAhecTlMdx72yQbd59XJT0HCOWKXLtYROYh+Yaud+cWyiVm6dPPxb7bOZaQbF2bSdJxVl27csA1aWAqN1flggLeiT8ljTUtHmXR03t1Tpq/J43DlWvaeb5MXNmH2vHzVcvIIy4WLBpn0vpexo6SYl7c+vJegalcm1hET2k2kCbHOJn48tW8aBwHZ7iXuLU6Kc6665fvJ257Nha/NsXW3yQ7fCd2vmgMsrnaGpf1epzn2p4791BszxrHQ2uF/4JRXz9xvhZa1+L2faF4E5qT23eorUVs8HzeXltP20e5sSBuX2lt2Esk4s6Lk2WWeazAVFmi1+qclQRWElhJYCWBlQQWf/n7SmYrCawksJLASgIrCbxvJfA//7v/bZbZibvZT/rebobTbpZZIJIBTGVJKWsPD2/dRJX7YCEuCeEXQ2ZNEOM8P9EUl4jKep47n9BDEXduoeSf9eO+0ShpPmnJ/yyG7svVHaObIFkkERs6Ny1hHJco8RNKoaSeyQ3/ug8tLAnkziNkX3HJIrvOH1ucTuJk5Cd9Q4mpLLpa9JysvrCIbuPGEEr8hc59p32l2Ymva9O3veXPH1NWW42btz8evGN80TmafZgvurLMkhx37dzt2702KbbFxdx5vM/OTOXKyfwxFFP88zgHfSd9cA1I05u/JrkxIRxDlGHEl50vpzjZZvVFIzOxZyq+bcT97a4fcTr147MVu/NN1GeKxfTt9/awIa7trHMK+ZjpOE5+6N9d19wY6MvAj/H+/EP9u2uhzTMt/vj9LgOmcucd6i9p7cgaJ0L6Cq39vg/E6SlNz+8lmCoUB9zvQvsofz11fTQpTvu6CK3D7ndqRxEZUeAN17687e/Qnsr31VC8yrKX9WNpnA3F2lbELmQyS9vbJMWhNDty43nSGpAW35L83dr1H6KGbMKVOX5P0n/ofkP3EKiPnxeipclgqeMEHBlgQFv46YCpjJVA9yxzeQAQYG+bdwoCItsxfWmc0I/iBhQ8geJvFopHAHPlegGIAAwHCjo3pgLl/YmKRKMxEJyEvTyYYgA6UK6Y2ZvslWnBQFzGYDV/Wz98Vsdv7F60EspRv5+/5MPGAbAIwDQoSLVCbBTZ1mpVFruC4QDMR2ArACgKDAUAQ4BR4+KFC3L18hW5eu0+MiKg6PXg8EBO2x2CiGrVmtTqNRZXo2AXTCzKSAOUxYhsX+gbIIXDgz25sL0l/V5XvvGNr8vu7o7KAYXEnZ6cnLZld29fdncPZDrNk+0AjCyf+qVfli/+2hfkm9/8tjz9zLNycnw8Y1xBoW6hkJNmoxoxqnRlNJzI+lpdbjywLX/0L/9Qfud3flu+861vynM/fEpuv/aa5CZjqVdrZOJAcS6ZqaZTGY0VzAPGFhQEv3zzdXnl1TekVq+QIenilStyfHwqnU5PWhsb1COKnQEKunqhGtWmAAAgAElEQVTfNfmDL39ZHnvsMdo3WJL29w/k5s1X5bnnn5enn3ma9qPAtiKLntF3F8wnEeMDGLfu3LkjH//4xwmi+vlf+ASLmsEygcJm/KAgGzYAO9ncWJf9vV35T3/zNfnRj34kL774AttEETtYXGBqsFf0qaA44DVGtC9+H7FzoHgb44H9GHMM2lA7FwKBICMysBU0j4E26wBp9LUIHAXLkMXpaUeq1bLU69VZ4T37HQNIMSTgCf0gzvS6fY4FAAYAT4DR6fbBTAVWkcgnIkYfY84xdjgr5jG/JmgqrywjKPrG3yg6t1hZyINRRNlODLhBoEbZ2IMUqI+CfgDN0A6ZoiKd0a8iEArGjAJv9A25EUSBYvTDQ/of2WiqYMmBTHUinDOEGf2ufhxFUBLjqc+QEQ7gAf4OBjUFU+VzE/2AjWfYExD2XNjekGYdII2StBoAKFVpS/3uUE6OATLBvjRHNiSwh/TBMoLidnwmCqSaEGkA5iqhv01zCsgplsoEmwBApy+BALNVxGaH9YUAqoL0IQsAHyhrZezDTwF6Q3E541HErpXPS6lYkOGgL+Nhn2w/+elEhr2uMtjlhLIEoGw8Gkq30yYQBoXuOTDwFIrgKyRmtYLxIaaChWYAOxpJuZBjG4XpVDqnCrJq1MoEU21trEmlVJh9CIbDWocYJRMp5IXMLWCIQpF+hYxSABsqg42BJBDLEFcRN8FiBAASZAEwhAEyMH/EJYKAqmUZD8eMFQD6GENbtPIRPAB7Qrwt5REXCpQbWWnAIAT2qFxR8mVloxpOi3LYGUq7P5HOaCrHnYGcdAfSH45lPAUMRej78DXog2BKgAWKJclBlwRbTQk46fXB9gTQLNirALqsKasU48eI8X77wkW5deuWHB8fc64AVxCwMkRsz8va+jr9ogc2HLLYjHitMbW4zIzc25JlRgFsSjypaxbiEX4jKAXjGiCugvEIdg9wn7LnzdqYjKRUQBwC4ALshwUCk4zRhlAIAKhpSyN+DAiKSEg/B+MUWO/gTPRlBakaEx7Ogx+DxQr2THaqRl1tr1BUoDWZJIUsemgLjGaIp4yTeFHLFCCYAmMl1txeF2BcgEUHFA0AiAC36Kcj9fq6bG5dllqtQZ0oeBr7FJFWa43jUYCU3gfjb67hJ6cEsmJtVvkNqOOIJirSUZ96pH/mwZhVpT0enxwzjgEYjfkZsArHES+PT06k3zMAqrKxmZ/T9sH0B/uNmHwGo6EUyVAElioFOeH4zu5dnnv16jXKvD/oaTwi0x1sEmDYEb/H+dCl7o10v8OURgSKArgKssNH+0IcE8pXxxOBqQDgKUQgHXg6wTn64X4J6xv3W7BnY91U1iRjGNVFRHM4ut4APAxbhw7nL67h+kngrOkMx6Ixwq+jNf/ixQvywIMPcF+EvRnsC9cChNofKKgLQG/sQeBTiN0AxYJJE2Bh7LX2dvcIRoPewLCG9XZO2qp7S8QjZXabSr+LtfmEaxSAkWC0unXrLfnFT35SvvRbvyV37t6TvZ092bu7E63vANcDez6gbYKZCroG6PsiWKDWNmR7e5t7KIwPq1uZLIzIxeQi8BTcKh/J15irdA2INrzKTqivcdA9NeUb5ckcINOUPIj6A9lDpwBPvnrzFfmHb/69PHD9fmnU63Lnzm3pgQURQG3s27lM5Qn2w77gw098VO67foOgXPgN1rzW+hp97eREgfG654J/OXvp6OV5+s6FeRGxRq3IzQgMVWY2fuec59+L2vGkXMdswgGWK9vXuOf8tH4P5fFC+Rh3jkl5r6RcTugFIEnzirvP9WXv5lV82YVycKExhvr6ack8ZC9uX3F2k3Rd6JifE0qzudB8Q/kY/zuLue5+3doK6cauj7OVkCzeiS582WSZkz/uLP37NpSljay51Kz9++elxSk73x2H7zPYR3D9jF56g9/9eGDf2X2mnZ9l3CF9x8XUuPbeTTmmxaQ4P/S/T/PztH6y+KsbK0K5RDcextnCsrLz7cBfF0PjX6avZa5JGotr827b7yWYKslPQz65qB+Fzk+yR18OcbJI8r8scdW3R3cNcONlKJbamPwXI8TZh9v2Mut7WgyKW3OTwFRxbbrPrmys7pjTfC0Uv0P+rvdb+kKOJDvzZWpjcXWU9EKBUPtpOnDbTtpv+jZoa41/vS9HO+7+657jxgzfdmZ26zzQyBLv7Zy0GLYCU70bEW7VxkoCKwmsJLCSwPtBAou+/P39IJPVHFcSWElgJYGVBFYSCErgf/q3f5IIpkq6UXVvlv3EjZ9UwwNVvvU0erjm3wj7/RjQwQVTJSXu3XbdN7S5N/FpSQ604SclLBHjjtd947m17yYbLDlgc/ITDf44/KRDSFG+3ELnuMlfNwG/rOmHkkhJbS2a8Iubp30fl6D0k1+h5JAlgawtPLRw9Rsaqy9j347ca1x7d21glhiK3twT95Azra9ldbbsdUm6i9PDsn2F/ND1lUXbTbKTOJ93/XVZu82aEEZRkxVlZp2bG298u0uKNRY3/Vjgx6m4OJxUvG9xSkEwKASZv8nZ7c+fY8g/k+KZ77ssIo+KKX1fc9cZ1/dC57njt3PPJIk5n58+mEq7OFsYn9Uu/HU1tP64a5i9XdrAVJgvC2hRsBk9uHUfNixalOGP2/elOD2bjn2Qjm9Hru0k+USSHVibiz7Qo5ZmjAfzN26H5uzvG0wv/loWmo+dE/K9tNjr7x38cSTtyxaxufcKTJW0x/P9OxQXk+zAn+9yc1KCibifOHkvC6aK26fExdjzsTNZyxyvB4hx5ezbqzu/pL1NfK92J5BwRvRQzd0TLOq7/hrpxg7fJ91+Qns82we6+0GzHRdMFVdw4dukP7ZsfogCWV0zAhg+B+g0Bzlb/NI5ZWWmQmG/rYEAOxkQPGIT4DrsAKnRLrAOM8ZhLZLFumNFuyzYje79UKyKvTiLncfoS4uHSFwcgX1tn273WcYQZeuVMesYS5SBgo3Bw972TOaQQlHy+PCt/XP2Gq3XnIOozvhttA+w9nGmFccqU0KVACoUyz/77LNydKSMGcfHR2R+gaYubl8gS9ITTzwhN248IFsXLpAN4ejkhHMFMwuKT8GGgLbJ6EHMCMprFaQAYAKAESfHhwQNoP3nn32Ghd0srh8rq9HO7j5ZqQ4Pj7WQdziR49MemRBQxHvr9m05PDxiH3O2LQCDFEwFfQMogsL8VqsiFy+25Mtf/gP5nX/2z+TpJ/9Jnn3qSXnp+eeAdJBapSI1ggwKLFgGowr+BdPUYDQSmebl9t17cvfeDgvlW+vrcvHSZdk/OCRLQ6PVIqMGCtdRbL61vS1f/sM/lI/9/M/L2tqGvPnGW/LKKzflpZdekdffeEPu3L2jDFFgqplMOH78zbKFqYIIbG/zhS98QT760Y/KpctXyFaF4mfI2FjEFNDQJ5jq6PBA/svf/Wd58gc/IKDKZKN2QCOPfE3tH0Xj+LCQO2K4AosIdIT+rQgb58LuzCahWxQK42NAkVazRfAJAHjYR+P7Xm9IprBKpSTNZpO64D0rYDDwD7DvkBWmIKcnbQLpYItkXREw8AxZVA8WJRTa42/zH9ixux9x914YO0AQOBdjxdghi7kPFaVcArNHKQLAjRSgAdASgZLGwqV+DR25dgZgBEAv6BPH0K7JCLKDHaPoHMXhaAu2ZcCtmf/nFIhGEEYEpjqzz4lYLwA0A0uTAn4AFgAbiwKpclOAf0ZSr5bk/vuuSKNekWJhKlUA4kpFGYNJZASAkYI8wbzR64/ktNORk3ZHeoMR5Qr5AqQDdikAqcZTMMQosArsGgDfkOGHLwEyMFX0IgMDUwGYNoau8mSPYtwaquwxljKujQCpYKrDnAo5kfbJsXQ7p7LWqJMtatjtyKjfI5PU+nqLDFMAOgF0CfsA49JgMpEu7H4wIPBxo7Uma82GNADoA4Ci15UpGNVkQkBVt33CNhu1Cj8AmwGYBmYqyLVaKfH7yXhIMBX+Bsir2+kQ+AJgzXQMNhQFI3bBKjdRG4MdAzABkBIBexFgB74DW8Lx0XAkxTIAKgAgoY8cwQYEUw0Hes8y0bdNI7bDFwEiA9AAAAlcP+gNZTCaSK5QlkpjTYbTgnTHykzVHkzkdDCW/ZOuHLf70ukNGLeGEwU+wgfIbFYqaZwrqS4BTENEAFir2x8QJAFLAYig3miSqa9QqtBuFIxUkL29Pc6/2VojSAJgKgARCvki2YwwB3xHYMoEYEZtMxex3UEeZwvBonuQkcYMxCOChAjiUlAaQHSwJcaraI1gjDGwMZjIwLpVKVIXACAijhnrlvkmmWyiF3CQgS8CVNr6DVvFcQBw8IN4NWfBU/lBN/q96rPZaBJIx/MJPFRwEWwF7HAEYJHZCsyOYJMrSqPeYDxEkZoBvQg4FmH8RBzFGKpVnLc5Z6YCYGeq/WxubkmtVicAD7YDuYJFCv1C/gDI7O7tKogJayGYxMjyN6ANI+60O23pdrq0yc2NTdrlabs9A9ZCT5ARbGZ7a4ssXd1uj+sQGRwBuo/AtIyFiOkGJoliG0BcJK/L5ekjZCEcD+X27dsEC2EfUaoAKDaQ7qAvQ/hZQRnTsLZ1ugDvDLh00XYYewHE0yI/ApQIclRfga8CsAZ5GovXDEwFMFtJQfCQmzGvmf51fdC9nr+3du9JFeej7OK2jgLwR+VEDIbaB8BDChyGTpTxEKBAzVcAOLW5tSlXr1zmnGFP29tbBElDR9iDYUwPPPAgwY0gk8PeUnJFAtePjo+5H8AeDG3iWuwNAOCDXuELyt4E5rlhBMTuE2QGEDoAd2+99Zbs7e0SXPXFL35R/vDLX5Znn3nu/2fvzZ8ky67zsJP7npVVXb1Nz4oBMKCwSCBWgjBo/mJFeJEIkPTv8v9k+wfZQVl22GaEQ9Yv3ByGCAISQEKwQVICCWKbfbq7uvbKfXV833kn89bte997WT0ci5rMiZzOynzvLme79513vvfJw/ceynQ0IXAO8kH/2GfA/7EegMENAKrD27fl8PY92h7sBGAqPEyg3mwSiA6AEmMemTGTeEkf04J7MLxhvYQ+4QKUK9celxVKma10d6t6Z9zluquAZfjaz3/+U/njb31T7t+5SzDx2dkJ1wOsg2gSNoK9CPYUAHz+g7//y/L8iy/BOBnjgMxttJoE6gIIzjjYbMp8DsCd+5CCxD5cZip+vg6mIuNociHkXo/FrnP9ayp3f+N/9tsIXVOnXYNl5WBC54byQXb94h7vXwuGrj/961V/fqG+sq4p3XOsz1DfoRxJSPb+nJ5F5jeRN/rz9Rprx59nLOe0rZ2YXtJ0GrOVmEwVsKprpL1d//BzDu5vsVyjq+80e8uyIXe+IfnHvsvTbpac8uRQbqK/NNv241KeMfgy8OWNvQZeds0Y8m27loSuLfdxkzx9mn+k+dyzyDGvri0ehWw2Zsc3ta8s/7d2XT/xARm+nWT5Wl45hI5Lm7/Zy03WgJvKz7fRPOvfTfK374fM3LyeO9/Qmpcl+7Q1LbZOunthnH8TZqq8sTUUy23+vvxdf7M4ZnvtPLJx5erXSeTRWyjeZNk5xpVW2xNr84MDU23uH7sy8ONn7G9Xpu7akrWPyasvt83YHiBt/XHH4do1PlvbkLW/J8l9X9O5sZG1Vll/eeLeDkyVxyN3x+wksJPATgI7CewksGOm2tnATgI7CewksJPATgK5JeCCqWIJgNiFbegi3k3M2O9MgOBJl85Fd1YSEO3gfNwotYv1WOG12yc+W6G4zSeUjAgliK1PPynlJ2NuCqZyCzAxNv8GiZ9Qdufl6iZtPm5yIW+y32/b2vcTJr5Rue3HEmohOacl57MSapZYzEpeW+LN7Mx/IndM/37CyZVnyA9COvLl5usEY/JBejdJSOZ28owD3XnFdBNL6D3rGPwYcpN+spKNNkbfr1079+eRx27zJoT51PR1IW8+iVnbsUSk37eN141hrh2aH7gxKGTreYr+cYwLprJYZr4ZihP+b7HYZsdtxqGFONuCqfzYF/JJd33g8R8UmIo3/vH0eS0K83WZ9XfIZ0L2wDmj1mb9FGl9SjFk+x8imCoUh2xe7vz8dTLkUbG9SdqxIfv1/SF0U9D3s9BaHZqH+527Xvl2mRYx0tYas63YGpUvEulRNwMebZ5Enbev0J7F1WVsPQ7d7E7bZ9x8TtlgqtAc8sRV30bcubo2EfrsrnHbFFps1kADVRlzz/VnE7k25O8PQ/Yei2somgOwJfaK+e2z3Ix39RGNk4GnIrrzjBUy6biU0TBrH2W/pxWoxeWC9eKDAVMZkML2pDpue9q8MqYYkFpj5iY+kB0GYIayAkrwmxbIjgg4QjHr5eUVwTfDwUhGoymLL0P7YRZcJ6wELOheMwJVWYyKYlgUpqIIG79DX2YnGDMLuqtVFg1XKspMoS93Lvp589a5ufsotIPi3quryzVrEIBUP/3pT+UHP/gBi5GNpWjQ78vx0RMZj8Z84v+nPvVp+dznvyBf/NIXWeSMYnoUp6KcFOdY0TCL08HaMJ9JqbAkeAJzH48G0r+8kOMnRyzkffzwofQvL1lwDFDScDSWo6NjslMp29FUxpMZC3UJ9ADzAYEB9TVDhwG30H+305JavSrVapnAkk63KQcHHfnq174mn//C5+W7f/yv5Ec//H/lvTffIJgKQI+1L4I9ASCA2UzOLzCmKUFZYI2azheyt78ve70eAVOPj47l9OxCag0Fb+GYo8dHBFz95//lfyGf+tRn5ODglvzwh38hf/kXfynvvvuQRfJg/LAcAIEOVngGoMZoLD/72c/kxRdflC984QvyxS9+UZ5//gUZDIdkK0EROxggYB/KbAPAz4LAE8jwT7/3Xfm33/++fP/736etkFEqYYNCcTVswEAhFs+qZYCN1K7AQAJAEMYF+x6NRuvxGbAA/ZYBsClhvCMWs+91u2tWFQCo0M+GSQXMThUWG2MMACKC9QbXEOYLlPVoLB3orqpAKIAlAO6RYpmgHxTbG3AO84JPA2yBF4439qkYmIrsb0kuBYXr6GcENrHZjGMCA8oazFEssgjcCu3XDDXYtoMJBoxeAAQlAH6AK8h6MQOISM+DDwEQA5+G70JWGD+AXLh2QgG5ss8p8JIxKfFbvbZfJKAanAPgJArOl1IurggUAkCxWinIfrclH331JYKpAK5iUfpywUJ4FqmvSlKt1Ak8GIyncnJ2LkcAxYymMl+KVMBCVK5KoViRIYArK2FsATAKBfy64YbONG+FN5iPDKNHdr1CQebIb4GJq9lg3wBAQS6MWQRwAGw6lxpYvshWt5DpZCTL+UwO9rpSAUPZ4EqGVxcyGQ2k1+0Q5NQE2GKqYATs9qfLlUwXK7kYDGUym8ttFPXfOpCDvZ5cXpzL+dmpjAZ9AfSr3ahp3CmspITCe8S1EsCBQjkCqNVu1uXWfpfMVHjOQKtRJ3iHzFQAFVWq1Ck5w0pFfg/bRGE+7An+gNgNG0noBxPWHBTkLJUVplIhqAafcU6tXlOQFFlewD4GMJ+yn8EvFgTOJH6DmAeQ2xI4ippUGh25GEzlYjiVVbUtUynJ1WQhZ1djuRyMZTiZUS5gDwOABqxTZLuqABhTI4gFfkiwVBnsKQWCnsgiVShJrd6UTrdHQESt0ZRiCaArWJvIxfkFj+t0uwQlIC5NJyob2DnslnaOeFIDU1qToC3YD+ZtIE13/4LYC8AUgF+QD1id6P8EsipIAb6lx02lP+gr0BUsZGAtgvywV5GlLFnIC3YrAGNnKt8E4GLgN/SNWIFjcK5dpyCmwUYJBksYm6AnxjIw5AFsA4a4SpUMS2BfRAzBeAGiajaa0u12yBIE+yEbG/1ZGelg8gDztJstMvCRtS9Z8wnaq1bYJhkWyxXpdPak1zvgZgQxHrEfL4CGOt29dfwlu95sJr39fc4L558cH8v5xYW89NJLXC9gV2CcfPzoEW0RbeBfgD4Brtnr7jH24zsD6oLxiPqdTuXOndvS6+2TpQd7HrQNABQBgOUywccA2UGG+rCwzXUSdAYwDNi08IL9vfX2W1zrwMoEljasi8PxiH5VrSvDG1rAnJXpDEA7BXACcE1QXCJXxd3Ah4pSQpxaM2IoSB6x2I5VMLn6GbIj0K3uV7R97vUSW1v3Z8xVyb5QwVTYB+reFWPSeK17LABgAYrEfhHfYV2BjiAv2BeMiCxaAIBxPBUycGG/8pGPfIRMVABGQV+wxVdf/QjZyYDnKZcB3CvKYDSW4+NjHmPrHXQE3aHd0WDIeZsucAyYysA0OrjqEzivYKq3CaTCGL7xjW/If/NP/ol8+9vfljdff1OWsyVZr7C/vXXrkHuxt956Sw5uHcpzDx7wHLDVvfzKq8q+WCrJaKyxoNFqkVkM+yey9JXK63VQAZfKxob1kWBAAPeIo9K1xpipdI/iWpNel1gRPmSmAPCq/ORv/lr+72/+X7Lf3SPAcbGYyRy6RfwDmL9UIIANQD0ANV/7+N8jy2q5ViF4tNXsyBg6WgIErUxwAPJVq+4+28ltKcJPQ74HptKnQxi8SoEFoevH0Hd+Tteun/zrPPe6Kisv4F+DpbUVvZD1HsSj10lPsxeHcgWxNt/POYXyKCFZuteqNlb/Gn1beabJLKb3rHNMvv4csnQXyzdlySeWj3CvJW3MWfJJyxtkganc8btjzsp5uPJy8xJ55Owes21eZtv2YzLM4zdZck8bS+hc+85sKs8YTM6heeh1n4JnDUyFz65MbX22/aALrNtWlv6cXN94P2PLtuPyfdeVrx8P3N9C+dGsvkM+Epq7HRfK2YX8NSbLZ7HB0Frmj9X+voksfNvMkp37e1Zc9cezbZzIaj/PWEOxOBT3QjrybTDUn3teXjCVDzbJM4+Ynvxxx+bhyyGkG3dtD9mSH/tcv8Rv29xziK3xWfHI+gntU9LaDNV++Ot7zK9i8Ts0Vvf+savXPHpyfd1fV/LEZusjzZazQGUx/zbduuO4fm9g8zA1kzWONRm7tS0xn1z37T1ILzQmiyU2nizb24Gp8kaZ3XE7CewksJPATgIfdgnsmKk+7Bawm/9OAjsJ7CSwk0BuCfzT3/nn1ype/URFVuIwdLHrJ/iYBEHCOCkS8BMfseQIjnOTybGkgp98uGli0U+AhJLmbkLHH3fW+EJJLbdIM9SeOzf87so2lrBxE19IPPiJFj/hkieJ5RuUO5aYsYVsJ3Ss27+rO1+eaXZiyRtr32/HngBnyTE/mebbpJsMcn8LyS6WrLQ+Qvbon5OWEMqbWA4l0kJ6iyXNTDbuv3Zs3jHkDjzOgWl6zTOnPGNzfcBsN82+YvPI6sv1VzsWhSvbgqlCunDjUcwm3fjgJjzte7do2S08TkvG+mNR+W2KjkP24vqh75OhuBqbj1t878vWj4VpcS0UF56OYQqo8uOWv75k+VSaPPTcDUAsy759nYfk6seua+NPam1CgGDfD/wY6rebNe/Y2mTy8+Ua88OsGJIWL3zZZx2bpasQmDFkq67/+Gu220cakCJkC1nxJrS2+3OO2VDMlkLyj/mAP+bYmp8ndtm5oTn767U/b/eJj7H11l/L/Dn55wXn4rDKxeaUNf6sdcf1I9dH3PNiccOXU5ovufMnAZuTQYvFQHffknUTy5+n/q1PNbdxpsU/Owbn5bkZn2a35nfWXwi8bvHP9x93rK6NrmWRPAE+tMaEYqb/dNKYz7jnKvh2w/C0AQRtjlL5agGlxZzrcr7OxOTGe3cMGzDVRk9W/Kp6wNrv9rF5MARADCzYLinbAQp8UcgKIBCYAcCuhO9QPKo4NBSOb27GWrGBGycNiGH/Qnco9jYQlRXZ2rkEUFUqayAM2HuajTYLqnGMMmXoMTgWbbFgvFSSwRDFs+csnjX5KGPBkoXvYELAcVac++abb7LQmwWyYJwZjeXy4kKuLq/oTs8990A+/tpr8slPfZLF07B/FFKjSJWAsxJYVcoEDOCFolaU4oNtpdlsyGwyIdjhBz/4vrz51psEPZBVolIhaAbAmjffelsuLwdkNgA7BoqxB4MRC/nnC5G9bocF/c2msn/g3W412X6n3ZS9XocAo/1el6xN3b22PPfgOTJBfO9PviU//+u/ksHZGRlqAPRAgThBQpWaFFhMvZKziyuycAAkBZaCRrMlrW6XRcFgZjg9v5SrqwGZNVAEDhmcnV9Qxi+/8hG5ffuOtFptefvtd+The49YPA47AkOHFmqrvaFgGsxcmCNARig6//SnP00wFdgfwAoBxhBjIq4BBJGAiXA+AHXQN4Akf/7//ED+7M/+TL773e+uwVQEMJCZYkYbga2hqNtsBXkMAs/qdel2OmROAchuMOgnACAFgmhBuo5ZmdHA/KQsLgC3jUYK9kKhuPmeMcHwIOyvAX5goYoWqwAUCDtF0TLmh34Yg8GmgiJ1FFoXygT1TME2REYsYxZZKsglYbRAATteGCfkgX7gryjUxmfGqAS4Rl8js5AWxsN/AIK46l/xXGMPN/8j04hWTRsByZrBiuOuweeqZPnRYlGwRimTnQL9dCwGpkJ7BqZSkSqghnMTZQ2jrNAGCxMRt5ZSJCBoJYXVQlbzqdSqRdnfa8nHP/qKdFoATMHPCvwdwIzCqiDVorJ4wdzAbnR6fiFPTk5liTgFVirYw7JAYNUY4DyyE9UJ3gGAsAwWr2pNamCWScADZE9DsFsCWIUrDNDPAChakQbZPMDUp4xIZK9JwHNgpyuDXgsgy4SBqrhayh5AdOWiLGcTWUzBTDUlkKpRrUi9WibTFACs/eFIJgChFSsEhk0XC2k3mwSlNGp1GfSv5OryQsbDoaBdsnQBQFUuEqwF4GAdbGnVEtsFCxWYvVqNqiznYIkSaTbrBOUATNioNwmeQZG/5bUA+pvDFhMAHmwQMc/2DvjXGLkweYAJzOYBBIEBkX2HbEwAOSkwEXonA5QKmXpHXITbLRfk4VxgsWEAACAASURBVBEpVaVUa5ONCm+AqcaLopwNJvLu4xN5cnZF/c3BrpewLBFESDBVibF+MRsTOAY7h64AJABwdTiekPWmDF3XlaEFQEbA9hSqVJDJBMCUlSAGAWSqYEbYZ5lADgKeyBi2JFgLDEoA6MBGEC9wLuyC8igoYIp2lBTc4nx3H8MHnCyUhYrgxumMMQkxU/NfAFoVaB8LsiAhxiwZAxjz5soEpvIvEpQDfSEOE5AxmxPEBB3DT7EHwHd2PMBmcHll1FOMhzJY6Ty5fifgHfg/7HA2B2gGzHEKHoXdQqfMFyesVtVyRVl1EuYnrl1gxUmOwzrQbncI3DWbMOASQa/1Br8HWxvWEYx3b69L9h8ch/X+6qovd+/dkcPDQ+nt7XGNAbMQGIZwvAFvoAeMUwHgKwHLINY4yBuyBgMSwD3d7h7jPdrBXgJ6xRs6AtAG6xvGjTgGABH3bknchQ6wVmONPD09k+PjE7Z/9+5dqTbqnAvAdDivjH0L2NOw98BeYTQiixbsBN9B9tCxxSKVsQLvygDIJbqu15QZk2tLwvZIfWFvUlOgMdvjOgNQK1gyAJpT/ZMDiQBbfeveCevtJtcBu1QiXF1fVEcKkmLcRyxGBibpQ9kgFQgGewBgFqAdsHUhnkBXd+/ekeeff8BzMD7YBWQKHzy4dUcqlZocn54J9mmvv/663Lt3j2C3/f3eGoSIEWI+kPEQTKD9K+oM+ziA205PTuThw4dydPSI4wGAC6ydv/VbvyXf+c535K033pLissh9EdZ0gCKhCzCe3bt/X55/4UXKv7d/IK985KPJnmLJ/RrAUADIgdEJe2LISPe3yuAGecEP8QIbpFK4KjPVmgJWnzWUMCE+DabaXLOAjbQo3XZbfvGLn8m3/uRfSa+zR8ar/tUF95pLrGHY54G9DvEvYez7+Mc+IffuPyfFSoX7tFarQ8A24pqBqQBExV4b8c1e62tA2EOyH+JIk2sVkFwp0O5pMNW6EeeDe02ZlhuJ/eZeU/rth69XN4AwW7Pca3LOJfEhPx8QurbNyueE5nyT7/L2beu02trmoRIh2WTlLUJ95h3H+yUX/9r9JrKzc8xW3Dbc6/+YjLLm4sskJCNr2/bUbi7fn2MoL+Tbojsns1n/37TcpDvXrPllyTwk1zzth+Yds0lXT25ex9dfaC5uP1n2myaLLH/AuaEH18T06dtCmsxCNpZmu2mxMM0+s2Joli34vhaKwaGYj+/c2JW3H9fmLd7FznXt1PcNk4n96+cXfRvP8hn7PXae788hu99GT2nyyrITW//ytOH7oX9O1phja7KrR/+zrWWhf3292bkWI2x8WfsMf9wxW/L7y7K5m9hx6JzQOhiLK7G1Iu+6h76y7pO5ugjpK08c2can3PmH7g2F1qC0PWOaXjbnbXLv7nxdf0mzd99X3Jjg2qVvqyGbDo03ZHuhdSKPDcbun7j1BabnmKyf8m2nY38Njq0BZntp8fE3v/Ebu9rwPErdHbOTwE4COwnsJPChl8BuwfzQm8BOADsJ7CSwk8BOAnkl8D/+T//LGkzlXvTahbd74Z6WoAklItwLbtyERsGD+8pKWGUlIPPM0b8o95M6foIpT3LcTV7EEo9u4sKVpY3ZZB1KNNgY/eSHOxf3xl4sEWXn+32FEl9usWosqeMn19yxx27EhOTv24A7Tj9B7iaU8NtNkpG8Ob++wX+decFNBMYSSzH9+Qku35by6Ni1h5ge3X58HaT97SfdcKyr+9C8Ygmw98MX0/w11L5rX6EkZCgJ7Nuu26fZliU3t5mTHWs3v2IJTFemdg6K41Dgse0rLfEaasv1Ddf2QnYVOjY2vpAelL1Bi3Ty2lFsPqFE6MbvtYiUxRbezX7f33xfyFpfnopNLEK/zqZjtuKuG77dhGwhNlf7foFH2ieFGHnsPM1WY+NReVwvrrc+s3zRb9ONw/4aZrIJrSGx/tL81B9bzNe29aebHB9bn9PaskIxizfXCx71idy+DPGdC27MoyfXJreZm69bfy+RNy7GYrY7N3fNDsVG3wdCe0y3Pfd4d84+WDAU8/Bd1j4lS98hcGcs/oXGvY2ebCwuwMTOd4trfDvwY39s7VyPOymyjY0ttB+0vcW2axSYecAu4vqG9euuSb5d5LVJfw4+OAfjtcJQs3uzCfxrgJ1t9IRiTxR6ZsnEZOXboO9/YZkWCUIzXRu46akYQIYsHb21owXrCsTCeuDbk1+opXsc6EgLq81v7DyXiUuZB5QFCsXOBDZAFrJkITEKSsHg9M4778jbb7+d/A62ixoLMjvtvWsoPhT64o0CcBRgG0OO6Q0y3hTcF1k8jPGibzu32+1yPFZgi+JO9APwAtprt1sspkYRNI7Fu9frEdB09PiRvPHmGxwz+jI2IN0HAIilIC2L8ZANwFQ4TgEZYKqpyHg4YvG2Fvi2ZK+3x0JTxA8ULBtQpdVuSqfTJsMWAQeLOcvxAVrq9faksFrKdDyWf/kv/0/56x//lTx3547cv3ePhdXjyVyOnpzIj3/yEzk9vZTZfCW3bqMgvyxPjo61oJqF+y0W5xbJqqTArzu3D2Wv0yFj1e3bB3L79i15cP8eC8HbbRQDj+Ty/Ex++IN/K4/ffUdKAHG0WtKoValTFHODiYVgpUpZLq/6BBngjaJhsDOAZQXF3ugTY1WwSZkFw2DUWoOqzs5kNAILjbA9gDLAXoNiffSDAmUUUaMoHswPb7zxBud29949+e3f/m35zGc+Q9AaCqAB8oGM0Q8ZxSYo+NZCawIiGg3axdnpifzVv/t38r3vfU++/Z3vEJgE34fNodgd/fV6XZ4HO24BeNbprG0CIJLbh4ey3+tRHjgG56LoHu/hoK/MUmQeQaEwfAnF7QuyxIDhBLaLscC2lGVHt2vqQwrL0FixTIAFlWvAPwM4oAgaYBCA6xaE27GKPRjC/D0x/oZc4OvwK2UFUVYq8zmzGcgf9gL7OTs/l8dPjtZsITjG4ggYlQBIof8k1z4o0Ea7KDjH+WBtU1DMiiAOf9+NwZOJDqwlyVwIuiCbihbg4zcwFGksXMpqrgxVQNQUwUgFMBLC5nwi0/FQKmWRXqcpH/3IiwQRlssFqcNOShjblPmpWrkio8TeAJABIOns4lIazS7BMv3xSIYjgCFmMlstZQnWlWKV7EYAV7XabQIpur196g5MMQPGghkQPsogBhatsoKuYI8KFFjJeDykzQAi1GzAD8DetJTFbCKjYZ8MWmCNAvsUwE21ckEa1bI0q5CTzrVCJq4C7ezo5FjGCOW1psxXRYKGCKZgXFXQBN4rgF/AAgMwFxm+CtJpNcg6BdBZq1mXbqsue+2WlIorAqnms7HIakFWE0wM/kK9VGuMN4h1sAfG5MQeFDQGVqcJgRi2RhlIxo5XhrMZQYewQQB/4MOID5RXscR2zXfqlarUEnuYzxYEkcJ7pFiVQrUpy1JNFsWqzIp1uRzN5fFZX378szfk7YdPpNJoKpsb/Cy5loX9wl4BMKkUZlIpLgkmBLj07v37cnJyLudXfYKpAJoCJmIwmtIuxmAExMQA9ithrQDjzuYhSPAhxrhGg3PDHAD+RJy+fecOATYATyi4F3aJsZT5N+IFZNDsdBivAM6h/kTXKYB3DGyKfy1XYXImu12xwHVpNp0oqxfjkcY7A8ZgTAYO0tg7Y1ww34X/qr8DjLPJKW1ii7IuYkx6TaPsQvgdeoRu8Rl2DjANAV60TQV0kcmbnEIKzMIcAVaFzcJGdN3u0D8AoMO4a40afQ/9YnyIwfhXY5uC9xBP6vQrZbU09kDMEW/MBe3eu3+POQfMG7EdzDwATd25fZtg40fvPeJac3Z2wXawdwCwB3M6OT1lGwRDjUZyfq6sRmBnbHc7CbhtwnUJMQuALPgH1jPbf0Ju2Kucnp7Lm2+8Td0g7mF+jWaDTEaQE4F1ZG1S5izIFYDm88sLZWoD4A3gsQSoCjAiWM0A5AUIrpb4KOwQaz6ANrAbWwcwH8hMwa+1ZO+T7CJXK7m6AsNoX6o17H/UFjAGZVm0dU3B8mTkBJvmCkxUygiGY8y2tX0wFiK2K1sXgTzjUcJQpzY5mYyTvWyB9tDb78lLL70gDx48IOPjk+MntGeAlF565VWCrR8fPZEf/83fyI9+9CP5/Oc/Lx/72Me4B8Q6jDl0O13KCHuLh48eynvvvUs2KqzRsMXHjx5zz3F1dUE5gBHrq1/9qvynv/ZrZLV8+O5DKRfKtBnYGYByAOFhHAAggZkKsuzu9eT5F15KfA4gxZIIALoUKVZ7f802gJHdNwEgyXYTtpsHcNPyCYgzHpgK13bJvg+sWsvlXO7eviPvvvOW/JvvfkcO9w84x7fffoMPAsDaUQcwt1GXVqtJOwM475c+8Um5d/8B0Mpkn6rVGjInkxj2KEluLpnHtadybC7u7BFC1K0Bq5TMMWHYSo5NuwZ3r0XdfFPe6zU//x269rQ4Zv+aLRuzpu3/7Xe7nnSvk0LXq3nyJe51W545+W36sovlU+x+iF3PoC8DQtp8ca57jWx/+3tIf5xun24bm2vXTf7Ll7W1lZUH0usxbScrN+BfT4eur9323PnE2g7dQ8sah9uuLyN/Hu7cQuN3/SB2blZ/vqzd/EtWzsg91z82j32E5Of6Ysj23X7S8niuD5idu/d+rO1Q4Xcen0sbWzh3E27Vt99tZO63GIoD7jG2/wnN2Y8ZaCuWy8+SzzY+kOVnIR9327fr06wxZf2eFZfduGXHujl9N+6bLI1dMc2mQ37ix0vXt129ZMX9rDn7MSNvPLrpGpBXDrFxu7HJt2v87cfDPPN3x2TytHbsX3+PsY1/x8awbRs39alYPEmLHTfdU4XWa9NZaJ0O2XlenWXtGcwHXR36cSNmM64dbKsnbM4t9+6OMUt/+N2/n+Oub/79Q9uf+fIK+XCWP4XGFoptOM71jSzZxNaPkJ+uZRUZbNq8TNeurfl291u/+fVdbXhe59odt5PATgI7Cewk8KGWwG7B/FCrfzf5nQR2EthJYCeBbSSQB0xliYdY0jwtuWHnGDNVWiJnm9/yznGbJGEsIZeWRIjdgPBlEjsuLSkRS8K4ye+0hJn16SaX/CSWn4Rw2/aTEq7MsxJWdmyeRIifOLJkjps8dpO4WcmpkB25ffhjiulgXRyWPNk1lJBDX76cQvqJJRtDvhWaX+g7t5+QP8TOsRtZMf36ut1W3nl90z0ua35Zdu7bm+tv9ltaAXrWmGMJYdOfO36/bxYH8emr272yEpYhO/eTwTG5uWN0k6dpunbjoMtOkdeOYvNJj5UAU1U5Vfe4kH5NF+6//nm+nVwbUwaYKtRWLL6l6w7FjhswVWx9zerP5pLqn06CPyafWLwMWet1G9jcxMKxaTHWb8tda7Pii9/ndl70bEdnxdhQ6yEwlR1nNxl8P43tD3xbDunq2Wa40aG//4mtd2l2F1tb/X1GzB7S4nya7fnxwG/H5uIXYWTtpfy5WjG31a/lnVeWHmO+hvEZiMXVR2gtw+8xe02TK8fG5ek6kNSPlf5cb+IbKB4FBtfO9YvbfJvbdg105Yhz0Z4rPyuqsX8tbplduN/n9StladJi2DQ921z8OJlm1+sxEEilBcnGShXak7g3dG0sm0IiffK4W1Dj962/KxiKN4YTJhj8vWHa0cJkLdDRQuWzs1MyPKAQ19gEUPiKAs4nT44JNsFnFDsDSAXADMEliS1YASb6x/lk4UjYCzBG9IHCW3xWUIWme9EfzkFxtxWAWxE3ipnJgwAARgFgdvUlLbKuroFdaBvF7SgsJCPF6bE8eXIk7XZb9vb22DZZpBLGAMwBL5MrCrfx3XQyJtvGrf1bZDW4OD9nATGAPWBn6vUOZG9/n8egqFsZtMpkZEDRMFkRri4JMAGYCsXBYCMA88uPf/xXBHqBpUOLjsuyf3DIYtzHR0fSHwzJdADmEBRUv/76GwRxTKYKREChPYBG+Aw5dLstaTZqUqtW+C+KZzsAmXXb0u20yVYAR33vnbdlPh5Jt9WUvXab7DRg7EB79VaLugQAgKxUYxRqjznHvd6+TMlqggL2BoEc0DWK3sH6AxYDFBsDSPDo0SM5OztnGwBh3To4JAANeh0mzCpqV0sWp+P4r37ta/LLv/zL8slPfpKsJDiWDEAAAhKVpDFmMVcQhtmPFY/2r67k9V/8XL71x9+S3//9PyD7BgAK0AmLzhMgHMwMzB7Qv9kf5I953zrYl95el8Xyg8GAfaO4HvYwHg0JaAFTkTEvqO1CFwDHDFnUjsJz+FiprCw7eAMcgEETqJgUwmNsKG5G+7BfjIX2PhzK4Kovw/GYYJ4lwFRgAPceXOOvY+56CQYKyAdzdgGMJkMtcFcgl70Hw6FcXF1qIX/ClGbxFsAcxBD4mjLMqP8aSBJtAYRjAE+ACmw9cNcYa7ucXDspOMSYc/QBFWDsIw9RsvaxP7Iq4boBDEvQ31wWkxGBQM1GVR7cP5RatUwKo26nJd12U2rwQ9LqKLMKxlNvtGQ0mcplH4xqTQKnBmB+AWhmMidL1Xg2k/PzKxmMJgTk7B/ckkPY8OFtgmJQrH98ckKwBoANGDMAdgDVGFOexTrMg2w8ZdhiRceEa5KEWQuMdaWCSK1SlDrYQ0oi7UaN7wr2+SuAoqYsy1/BV64uZboqSqHWkv54KoPxWIZgbaPNrQgQqsPmk7mDlWQxx/lL6QFoWVemK2WpKvIz+pjPJ2TFgpshZoA5Cuv6bA65laTeBFBN2XLgS8YaBj1rbAcQBMdu9gGwachcAbEAU80pB9g/mGi4FixWtH0cB7+x/Q7mAGAIwHXGGASgk5RrUqg0ZV6oyKxQkWWpKRejubz75DwBUx1JtdUhuxQYV7gerVYKNpmORZYzqRVm0qiKdNstuXvvLsEQ48lMxmDIWRYIqnp8dCJnlwO5GowF/GiT6ZzMVbVGi4xTvH7lPg763/iL7n0KBOsAUACQDJj+MK96rc51Az5k4B/ETcgVawnAM7B1xEzIsgrmOMTYxYIxn2w+CYBovcYnzG0A/U7hD5DXAoCVCdcfrFXcBSZrMP5G+4hXBMFNZwnAGvpW9ivECwPG2HqoewOApEqMf5wn2SfBgqV7ECPWIWt3AtqGPTH+JTbDGDKH3sG2BQ4xXedb7RYByAA/4nswrJXKBbLpIKYwHtH+AGiz9b/Iz/ZbqVxhG7cObqndLeZJzC8QsER2ODy8SVZkHwQbERirsHafHJ+QrQggHeR1atUadYL5XV5dyX5vn21DXv1BnyyV1Xqd7SJ+Qk+2/kEWtXo98SEFDBE0CIbF/lAePXwis5nGIzCj4VjEa8SdGUCKAKYkoFPYEd4EX3G/pKxg4HvCZ/QF34eu4U8EUyWbPM41YUojq9lslgCi1Ob0IQPKOGgx2oC35YrqGr8pIEOZlDBmF0Sna2qZLKGwOYCWcTz0D1vUNVYB37bWAniJfSRtFgBQgCyrmg/CXgntY71VAH2ZDKgArCLG3r57n6C2q8GAazTen/3sZ+UTn/iE3L9/X1otADOV9Q77NQD+se8DG9jR0WM5OT2RyXDE88CqCvAW+gYb1le+8hX5ta99Tf70T/9Mjh4dSa+9p+ykpZJcXFxxP6Bgqvvy3IPn+X2vty/PPa8sVQSH0qJhY9xNbgGm0qP1fN2iGzOVXcWtr6MK8De9NgGQCmsxGDV/8fOfyR9/65sEUwGIenF5zn0mwFSQOXQCwNlytSCg/bWP/xLBVGXskwB2rzdxRcC3jsYe9KCALv9Ff3d+KCbXMUtjpnLyo34Owb+msxh108Jftz3/Gsq9/vR/MzCVXYPY76FrydC1o9u2/R6a6zbXvO5+yb2Ws/2U+53bv4FM7DrO5hRjcXDnGpJRSEcWA9w8gbvvTGvHlYEvN3evaLYQkndIxjamp+zTAWeF7MM/3s9b5BlHmoz8833b8+3E/k6z36z+/N9d3YRs0LU1V7b+sXnsw5VfbO4hHdl3zwqmcudi493G70L25tp5mj3ab668Y3aZR+ahuOK3ZzHq7yqYyrWRUNzNI+/YMVlx2dWXCzR17cVyjDh2k2/bPPwoaz1wbTAttsTi57a25/tcaB0K+TGO417RWcuz5JcWy9PiZijGxdaCZ9W/HwOs77/LYKosm3PtOvQ5r0zd+8emz9i6FLPzvH3FYqfFO38PhO9D93zc+Biz8+3XA31wZZZv+H3jePMr/Iu/Xbsz+dr3bgyKrUPu+hyzA3/9seNcfbpjcWUbk1/IjvLGlvDdp+v3mEM6MZm5tufa3w5Mta137Y7fSWAngZ0EdhL4sEpgB6b6sGp+N++dBHYS2ElgJ4GtJfA//LP/eeVfJIcSFm6yzr949RMooQv5bcBU2ycxrk/bTWbkvZAPJQn9eYRkgEKCPIkLk5GbhHC/y0qK+HNK01ksoWHjDyU33cSKJXNDiXx3rq480m5uxOTjJolCSTY/keMnV/Mau5+ADSVkQwlhu3kaSjr5MrRj8iS1/USjf07s5ohvA6Ekpm9TfmLP5hSyEVee76cP+npKazuvnWf5ji9j87uYzPwxxnSQVy7X5qElgHnNNTOexBoK2bXre7Ekr588DcnOj1uswSH46INgpsoPprL5+nMK2YsfQ122rbR1I03OrpxCNsR2V0jw60hD/bj6dWOPGyeyYtpG7xs9xdaMkO3HbiL5a6A7/thNiyzDj/mav27k9b2s/rb5PU8899tzwVS2r3DjrbtW+DaQJ+74Mt9mPtZf3n2Ruy7nXX9jNh2LK1njD+3n8q6ZMV9Cm75uYvsiN3ag4FZZBtOZ8ly93tRubY5+AYSrw9CY/f5C8erpWIDivr99MBWfnL4G0FyPf6E4lBUf02zHbvr74CErdrB9rv2edpMyXYd6E9VlgnDH5c/B+vN14P79dBxQZqrN908/3Vv7hBavg7q0YM4KOzagL/OBTWxSpgSyuyTAYtg79i4A/Fjxu4G5MA+Lde+++448fvyIoAEUERMgsAQTyVRGwzGfcI/iaICWUHRax5Pt51rIzT743jyBHwXHao8AYxRZHIvCWfiee32Cwln8DaYbgjUmY96IRjEwxoJCT5xjoC2yFhGUJXJ5ebEuelWGjBILygHCAktMB4xVAFOReUELigE6QkGt+SYKtpvNBr+bjEccx+HBbRZ4968uZQQwVbnMtsBqcv/+c3Lr1i0BIxWKfzFmFN1e9S/l6vJSLi7OCHIA2KQNQNFiznbBlsJjJ2C1UMau+w9ekHanK8MxCt5N5iu5uLySN998i8XYBnACqOP0FCAotAOA0ZTFtUsAF5IiZZT2V6tlMtEAYIFi9auLS4I67t0+ICtHs16TK7CyiEi7u0cgFfQ0GAzJNgUwVaPVJhgKDFzQW6vdVUARGMyqVZnO58mxI7m4uJSHD8H0ccZ2b9++LYeHt1nwaywtsFPYGfoAEwZYI37rt/9r+ZWvfEXu3btHWQBkRXaMogIizDbJnpIwPhiLCsA8OAcF8X/w+38g/9v/+r9TF41GjQwkeKFoewPUqyhQYblQgEBiC2AOA/AMxfKwO1QRA4AHwBOKvzFugBxge/Ar2Axtcwpmo+GaAQltk6QiuUqA3/AkMIOUlRkEtgBbRJ8oqkexP1loLi7k9PiEzGCD8USKZbAZXQdT+ft+/3oWBf7wLWMOIjgCTE9kxdIYDR9TEJkCzgAUon5ZZA/QggEmAOjYgKkICiPLnbK5IR4YG4mBrAj6SNhjDFiEf2E7AEVgrpANQZ4J84YB1BATCTMtAJCG40u0XbBNVQmsKJBtCWxKRVlItVKQ/b2OFAtLAkoOD/bl9q192dtrCyx5Pp5Q/xhjq9WW6WIp/eFYKrUGwVQArQE4NRzPyD6Evx89fkLwDNjADm/fkbt378nh4R3az9n5mTx8+FAuL8EKAgADAGmIf2B0AohyvAaOApAJEBXBBARIFKUMIBPAUwA3LuecS71SknqlKLWSSKtelRZAJOBDWs5kPh0RcAWZD0Zjma4KsizXpD9SMBXZjRJQV7vZIuMa7AtRHqxVs+mYDFgASVUryni1AovUck5gGgBoi+UUiBeODfYP/SNSD0cTwTMiavUGfZfAGDDUwI4TwIz5MtceDQm0rypBhwBJATil9gNwFNluAKYiyG2VsFWprRIkCTYx2GS5Ql/RNbIgRQCYSjVZlWoyWRZlNC/KeFmWi+FMHp315advvCPvHZ1IpdmSUrUmJfSfgH5G45HMwBI2HUp1NZJ2VeTu7QMyzDz//ItkngKQajJfysOjE/nZ62/J6fmVXPSHgLspAO9qIK0OfLUt9UYCHAaQCALi+BKwEZirsGqTnKVIMBViFnwS8Qw+g/Wy3WqTvQrxBPFF9zZCeUFutQaAHGUpkpGrsGajgQzN9+DP0MmErDkT+hZsAXZqYCpdW3WtVyYgBbAYcArHYr1SABZYjJSFB36N87DPUDauRK9gRERMZvxUMBV+1LV9JSUyzSkom/bOcxUAQgYr2o8S7SmoE2CqJoEe+A1x9vz8BDxGUoGvm03B7gEiIdBSAVuIUdz7qdERhHPr4IDrO/Y3owH2LmCNVMYk+Gin2+GaBOYjrO1YO7BOX15cElSMsYFFqt5scNzwr/39fa4DsFGV7Zjzxrn7B2ACKhKkhv0Jxtjb31cgTrFI8DDOazZa0u+P5PHDY8ZayBYATIClARoDcBZshGC5A2AZsjG2KoLI4G/FAsFT0DGY1ggmX+j6A/nWqwpMxIZc2eAUwG5vYx7X6w3dW7p7Rdir7qVtH6/rNPYVqn99Q/cA/GEspWJFGo2ODIcaiyjv5MnstrZij2VMp7AByA9AfNgo/gY4G/1eXp7T7mBXsAuM7/z8nDEH54PBDd8DDEQWL1nJSy+9LC+//LK88MILcufOba6nAwBej4/JnIq9BdZmANSfHB3Jxdk594kA2aNP7F/B3vnlL39JvvbV/0S+aZcTXgAAIABJREFU/e1/LUePHsvh/q0129kx1uPLqzUz1fMvvMCYDjDVveeeT/avBQGuHQDJbcBUiXcmMCpyPNGXDEy1ATUlEKvkugT6BchY18cqgeT/5rvfloO9ntSrNRmN+gRTwZ4hV4ALwVaGgAH7e/UjHyfLVg3MaM0WwVQAbOOtgGZVNliqYi8FUOkLjKu0KB6Oc8MPm0q7/ns/wVQbuw6zJtkeyMYTeiCG7atiD9WI5gNNJsn1zzb5ArTpjsXynnZ9Estf2XVbHjCVq8+bFNLH8hGxfLTlN0I6sd/QZt58kt9/Xvmm5SV9wENWDjPkE7FxhPbrrj5D8nH39G7Ozu831Kd9F8oTuefH+oidT/8OICvNl2K/55Fl2jHuHM03XL9w7cqdU167iMW3mK/Fjvevw3y9mnx8O8+Sn9ufm1Myn3Hjpm9XNiZXvtvIJY/uQvLIe54/rm3Gtl57vAeNZMVl317cGOTqyB7CgTG5zFSxueXxO//cvDEzZnO+P4dkEhqXG1PS/D1ke2ljyevHodgT0+e2NhGKAe46v+2csmR/k/Flten/HpNr6Pub+npMLjGbfT98N2a/ri24MQ/f+3s1325icXh7PeEeSnJjN7D2+bHYYofFDfeedWhPZ+N040zW+p42h6y4ZG3H9rM3iQNpseWmYCp3HxGKj7/5jd/YvvhiW4fbHb+TwE4COwnsJLCTwH8EEtgtmP8RKHE3hZ0EdhLYSWAngQ9GAgBToSc/EewncN1j3BsZdiGblRjW56pvnhidNrttkxhpiSS3rbQLeZtfbFxuAtttBzcpffmFxh9KWIUS135SyO0rlND0+0pLkPhJJlfHNhY/UR/Sq28LfsLKlWFI/va7FbWGEkdmV/5vN/UKdxwh2w7N0240ujYes5OY/Oxcvw1fRr5Ppdm0/WZPb/Xn4+vVHYM7J/d7v7/3wwdde43ZhGvvZke+D6TJPM0efJ26MS5rfnkTjaH+n2obFRM3eGWNMctGfN+L3YjxQYMh/3jKPpKiJdeufZmZvP24Ext3yG5RNIknlBt4Ia0/t90soKG/3rFdQfHoJhkei5eu34R0lJlk1nqy9VP2Q6YRW3/dQnI7L3bzQv3mep1Kli7MB0MJdFefIV+KAWrd+cX8Ks098oz5Bu6V65SQnWSd6DKquOupa7t+3Aut87GY7BZyxAAcaWP0fcO317AfakG1a/uxPvLGrZgthL4PrSXb2EXafja0vrhrh3su9VlQhhxfn6E9Xl5ZxNYR2xekrWUxPcTi+NMFVyjqQ6H63z6YSqvnNrJLk4+7p7qJH7pgKTee2fxde47dcPX9NBireQNVn0gZszOzMVefrt2lrdVqZyh6dVOcT+tK+96Aqaz9DZhqw9IVmpcVsVtBMgpyUSiszDNq8+gDT91HcenZ2RnfKEAFyAXfgS0AgBoUWaM9gi7GkzXjCGWeAIqN5Q2sUXYt4IKqTOdWbE0gYwnMBRWun2TfKBTJ1LC/f7AuYFH2BL2JjqJ0FCqDoaBWU/YptIO4CeASxq2Fpsq6gMJdK/C14uJKdQPgwvksXE5YkNAOCmUxxvFwyKJ/FGsrk0+VTBZ7vZ4cHB4S+IP33n6PMp3Pp2SugazAOgTdAdj04Lnn5Nb+Pts9OzmWRw/fk/v37hFgBCAV5ALgSLXZkmKlqk8yJXPLkoXVKNyGzFm3njCijEdjOTk9pdoBLnvn3bfk6PFDOXr0SE6On8j52SlBW3MwYyzB1HBOtrHjozOpVUrywoPbcufwlux1FWwEsBTYd+bLJYuiT0/P5ezinKAolBSgoBsggna7K739gzXTxITAp0t5cnJM8BRs5vT0UoZDFOQrAxT0detWV7p7Xeqt1+uxiBl2Z8X8H/34a/Lqqx+VT33qU9Qx9GZ6AFjL1mD8ZmAC+w5F6QTESUH+xf/xL+S//e/+e0Yk2Hiz1SQYpwx9jmHDKNIvsxhbP29sAaAGvMcjZfpAsXInAVMZyAH9kMlmAlYOAI5WZM4ACGCCwnkUu1NeyrjE0ugVGIIAbJmRMQu2ASAVGY8AxGs2aa+QB4rAwdQF+Q+GY6k321IsV9Zl76Frw3WcSEII7BQ2zSJ6sDgtsBYsaU8ogte4JgrwAVCpovtxlnIDBJmMHQcRyJYwynFvkoCyMDeCKRbzBBSxYegx8BD8BrJUkAbYMRREieJvyId2zuLzpHjcgLlJ/opAr0qVgCSA0QA8AsYLTEuymkuBzBxgp6rJYjaRweBS7h7ekrt3DuXw1j7ZlwAaguwxP7AKzRcrssAAIAiADj5f9Ud8w/YBagBLF1mDqjWCqQAGBKACcRA+pGCqS4JHq5WKAoIA9lgqU4zGNcQxADU1viAWAYDUatbIitTb68gUjEmTkfS6Lek0qlItrqRcWPIt82kCtpoTbIVzR5OJDGYLGc1JfSaFUoWMRhWywGg8pxYXqjPMG/qB7Ah0K6ykJACdjWUxn0i1XCC4qkJ9Lwl+aTUaNAXYNABm86UQMKn6VnYyfFamIAXMci0mgEIBRAaWVVYiBVLBB7D24HisI5Cd+piyHunI1WdolwCQrPdkRepqCUYqKUl/spTzwUweHV/J+Wgmg5nIe8encnzRFylWZb6CjqGHBDRIAJ9IpTAXGZ9Kq7SQV195QZ67f096t26TlWw8XchksZLHx6fyi7fekfOroVz2xzKdr2QCmU9m0u70pNnqEHyAMS8ACp2BqQtsQnpdC1sA8AwAqDXLEOJPWVm24OOM2bAJ+kOFYFv1hZX09npkagLABLaPNqFj+AJinwLEFDBlDFJk6yPbHtjYlOlR90crAv1ggyp77iDWIGNl9wFQ5JLgXdtTIf4DGGTAQIwNzDuIHwB3kMFmqYx7YE0CAEb7BGBOGY+oV+6tC2tQCoAz+Bu6tfpXyAggJ8Rp2A2Oubw8lYKAyYxEjUpMuEzAVACGA7wGpiawrEG3QK4WC1znB/0+7Re/g+WPzFBgf6vq2t3d25Pbtw/l/v177BeAvRkBZrDTpXRaYHLsSqvTZhxEm2Cygi+DSUljoMhkCtB4gYAaxFZb+/D74eEhQT0AYKmeIJeaHB+fys9/9oaCn7k+VdV/q+UESJXwAmFNKlW4h9e5ANyiLFGj4YjgKcZoxfwzpiOeNuvNxCeV4dN9MJjtDzfrxyY3wui7Wkq70+aYoUfTrbLKKZOcAavQ39oewJQnZYKpNsxUqn9jOMR+DvaL79AW4qgxm4K9EyA4rFmzuQKxYBuQN+Y9GPS5VjNG4PyFsoVBCZAd9k/oB3uKe/fuyt17d7jnwf6o34ddq85g0wDNnZ2esm+0iz5w3vPPPy9f/tKX5Fe+/CvyR3/0R/LWG29Kp9Xh2o9jHj16THA32gKQ6qWXX6Evdvd6cvv2Xa5piPkYGwBV24GpFBq+eeyAskP5zFS8ZkgAi+5DEMB0CA0cPzmSn//iJ7LX7hA0/+T4SIbYC4+xLvYJYCXItqTsVy88/7LcuXtPmt22NBpNqVUb9JMVQVAM5Mn1QQQUZWM2VrpkbHrFcj1JFboOdXNPZps3AVP515Fp+Sj/Nx9A44MS7Pov9lCO2LxiuaC0HI7rn1lgqlB+wwVTmUy4PyOA3gG9ecCDm4Cp/P5D18i+bNzr4dBvdi16k3xU3pxMmm24duTnZvLoLaQTP+a6+SXX/kPj534gQ3d5chnu2P1+QvkNXw7+3GM2n5ZLTJN7SEZ+n77tWHtu3tO1Qfuc1y5i+t02RxWymzwyj93bSJOD6+Mh/7bfbUxpMSDNvvPoLnT+Tc+7ic5CMk6TnfubayvWjsVNWw8sl5UVB+z8bea+zbFZ/cd0HBqXe+z7eR8gK8a6/h5aN0IxbVubcP3QznV1mxYTs2Qc+v0m49u2n7Q1yZV52h5n2z5jx8d0vK0c8sQNNwa7OgzFeNfOY3uMbWTABxDhGizycm3Ljbd23eUCMN29pbvvtFjj7x9cWcbkmifuhfYlZktp+vJ9M6QHt+2QDd4ETJV13wZ9fuPr/3hXG76NIe+O3UlgJ4GdBHYS+NBKYLdgfmhVv5v4TgI7CewksJPAthJIA1PlSTCkJbiuJaE2BBnX2Dj88YaSAtskXfwkUqi9tGRSLPllyQE3IYILeUuE+Em40JhDCZ1YAbrfn5/w8/uzcceOs0QGzvPn7ybQ8bslddy20hLwaDttHjY2XyZucY217z+dJ5ZU2sbOQ7LE+a7thuzYgEe+fNISTv4Nm1AfMXnE5hRKRmJOWYCRkP58MJUrh23HlaYD9G03lf12Y4k/fO8nx2J2njVuk5l/w921hbTkYsge3ARhqH/XLq61TbaH+A3qmBy3iXv+ePKca2Pyn6KXJ6ZbwXWWfafpz593qC3Go6IW1fnjCvmF6cBNQMd05fsxC0idZLivb5tLaF0M6dBfi64fo4wfaT4f6se9kRVbx67b2gZMlbZG+W2FwFTuGhLyI9fXQroJjTePnW5jQ9usC3mOzTM+v51YDHOPgyxie5OY3ZjM/ZsrMT+IzS8LTGX+4vqbrTf+uun34fpMyH7dOef159j6F1qHQ2uYf7797Y41thb4MQk+q8WKG99Ni0N5bCxP/E+TQSz2xOKeDybi0+M/KDAVox5YFcJrohtjzY9Ce508crW2Qv7o23PafiVk49d9efNESndero+78TK2fvjry7XjEsaN63uM6yNj3wFA8GbPp8VyCpbQ/YjLVGpF7MrioCwTygADloo5n9gP8BGKqgGi0iLTAQtP8dn+NpYDsz8UB2thvRZto0gc7SmThbFNKfOTygl4Ky3OtEJQXf8x3iILvjF+FPCiDYA7Op32+on/LiCaLDD1urLB1MHCoqwHeKEwF7IAgAfFuwDTGIAG/aAYFkXjKF4GuIDMSgAFlIrXmBzQHuYxHAxYuAxAlYK4tCi4Wq1JBexC7TbHCQAOCmrB4ADZQV7NJphqIJeZvPDgAdkPGrWanJ2eyMP33pOXXniBhbwASYGdAgXFzU5X6q0W27dCegIZSiVZzlGoq2/IH6A2FLFT3oWiPD56RMAUgBIoKB8Mdezz6YTvJ48fkWns/OyCAK96tUi2GjCCQDdk9bh1SHai/nBIJob+YCBXfS1mRp9g34CvA0wAy0RBNVgirvoDFjgr28lMBgMU449kNJpSN2Cm6HbbLDDf64E1aI/9md1C92ij1e7Ir//6r7O4GbJVm1jIFAXxCcBGwXPKeIM37E91DfafsvzhH/yh/M7v/LME1Dahzuq1qtSrVfYBkAm+w4vXM7xuVB8iw1q9rjkAMI+Ui9QtxorvICewnvQHI+kPhmSO0fNXlDUKuwEeIZgqYfGw9glCAsvPGkzVk8NbB2RSAbAMIAMUPRuY6uzsQgbDkdSaYPQCqmDDnGhR4nrc2VyPbK5ztWBei0I27F4aF5RdygrezR9D66bFQAXNKHBDY4H+bcVmCoysUoYAVSDSKCucAhqhO/VVXSsAHlkXX7O95KEEAAmQTUrBKXiXwc4DYEFhpSwYYHABe01RpNGoymIGIMWFHOz35KC3J512g2xWAF4B+AC9FIplAqamswV9rVKry2K5oj4vrgYshic7zGIlRYC+anXZ2+uRhQ42jDn0+wOCTcGqoiAtfahQUTTWYeTGdGYgKl2vABQVadbBStaUbqcpS7D/LOdyeLAnvXZDmpWClAl4WogsplJYzkQWM6kDNIL4BSArfA4MKFhzGcvV0JRoxiBJCfsYWIIMJgd5rQBIA1hyIPPpWGqVAttuAHxHpiAwSpXXPgcWr8UKQM8KFcOCbbSR6MbYEdUuFEBIEAUBUspsBn+jnRbgTwBgaU7AwBlcMwgGq6znQRAO56MsOCjOL5aqspCyjOciF4OpHJ0P5c2Hx2SmmhWqcjYYy9V4KoVKnbIh+w9YdhKQU0nmUliMpbEayGGrJK999GX6H1isrgZj6Y9mMluKnJxfydsPj6Q/mvC7yWy5flfrTalW61Kp1nkRxl0C0GaYnvkSQW4AI4gsVksCPmr1Gv+FjABSIqsO2JnAzESQD8CUAIsUpVbVYwFypDYBHMIc6FcAWCkYmvsdnE8fUdAVY0QiW9plsbgGpNo+g6DYeo22DCYmrPtY89GexQKAXbA3wDEGQB6DvY2g6in9BDpB/IVvY07GQIbxAaAEUDT3BguwV4Jlq8QYiSmRrQqyw1jnc2Xnajb5L8Ahw8GVyAqAaIAAMQ/l+IPtwW6wFpHhqiScO9fkWpWgNsQbZSwsJOOaMs4AcIz5QRdgBdzbA7uiorQxRgNMA+CM9YlsSWBoWy4Z/xHTlBGqxL5sr4XvbT0COxheWLu63S7fAPZMxlPGmCdHJ/LmG+8Q0AmwJmTCN/YOZN1SSj78TXtJcCwGJIe8AE7FXgvAR8gYfZNhEYyatCPb3ykA6no834Dv1/s3rg26PgBsA1liH7YBTykgdwPM0OJC3W/DRrH3L8loCMYuBY7pPnnDgIi9kzJTAeCr/eFv2A3AfMZaxXUpgRHBD2C/WBOx/tNnALZbArh2xf1Yp9MluBU6h24ByINuIXMFx4FRS9caBWDPpX8JoPeQ9o09A/Zlr732mnz2s5+Vv//pz8g3v/lNeevNt6ReAaulgqmePDkm4yYAaq9+9KPysY+/Rr01W23ZPzhc57LmIBPcmpkKgMPk6hPxLgFShcBUCrECA6DG2QUY/hKw7Gg4kIvLM2lW69zfvf7GL+T89FTGA8Qb7F1WBFVirwn7un37HsHzeBAAQPLlEsCqCTMWafUSMLixVAUu0K4zUyUPfjBmqjXX1obp3m0iK9+U53rQjtk2pxPKF5iduL/5372fRedp87N+XRm514mhc+2a2HIBGhfUr905hXTg7iOz8hIxWdt5ofP9sYeul3X/qVYfayOm7yz9h9rzvwvll0PjdMfgyzZNNu7cND5u7ve4eSvX5tzP7jHb+IY73tje3pV5lixD1x55x5al1yzbQ99uTtrvN639rL59meadk39elk24v9uYXLBO1jjTdOj7mZt/ctvNq+M8vhizxW3ncRObjsWDLDsKycXVtw+mwm/uPfSQrcTis6vv2HmhuWfJL+scV8fufEP+669rMfml2U2eGOuen7bm+P1sY69ms/6aZ22E7h8/i+19UOeG7CiPzP17Q3nGG7PZbfWQpy/zmzR7t35dHfr6df0vFGNvEs/5kJ8twFQ23/cbTBWLLaHvs2Jf3pju7lesH18Pvsz92HJTMJV/r9rX3dd/4x/tasPzOtfuuJ0EdhLYSWAngQ+1BHYL5oda/bvJ7ySwk8BOAjsJbCMBA1P5F8B+Yt6/EM9zEX5tHPoo8WtfhRJ4oe+2mY9/8b9NktA9N5SgsySim2yMganyjjlPUijUlp+oCCUbcYx/08dty02AuAmJPEAEXz5+0tH6SdNnKNnlg5F8MNVNE3QuYMTVsysDPyHkFpriNwMHhZJE5i+uzF0f8vUcS9ZtkxTP0lMoyZn3qWl57Td2nMnLjRuu3GIJ8JuCqUL+4MrfHafpyB9DyId8fbgyD8nX1es6TrBi4ulUYciWb2rfz6KvmBxSYzwecbx+/r32HrLxrHGhb/+863JF8Yg+adl/xWTl+1ZWsn8dhwgo2DBT+WtiXt1k2RHHty6mDMsuZlshMJUft66tY0lxWcgP3e/8McfikG/fIVmbnkJ69X/LI9NQvM2yq/+/f88b7/1xxtYMk4Efv2Prbtr809bk0P4gLcZn+aTJwezE1aW/9rpraNY43k+biK1Fvl/p3woG8teTPPaWx9az5p2nn7Q9hKsH13dX8sEwU0F2ABm467wbZ9exOHlKttm3FQTnmX/Mp+x73xYtXrq2mmbXT6+XT4OpXB34Ms/jM0/FTq2c5an2sPBr+lsXlj0NCHbBVFpcrEWjeFkhP+IKilNRnokiecVQKegJRa8oon78+DHfR0dH/BvF09APzgXA6vz8nMXTaNuAFwCQ2D5Bi3wXZGMZj/VcvKxIGMW2WnCP4jEDVikrjp2L38EwhXXawDEKqColx6CIH6AZZc0x4Ix9BtgFBa8oyIUsyBjQ7RIkhKJxjF8ZOqoJmxaYpzZALwCrUORrReOYwxpMhSJxMHaAwShhsFIA0YhgJZW7aJFqBW2aH4BRShlYUIB7985t2e/1pN1sSP9KATPPP3efrFCjEQA/AG3ssbi1d3AgnW5H2u2OtMmC0pRyFWNfUD8oXoescaMfDEe8pkmAZOVyUQ5v3doU4gPwhMLi8YhsWI8fPWQR8eXluZweH1OnKK6FbMHcAXDXEAwO/YEWMJPZSIsx0e9Pf/pzFhWjkB5jgWzBAIFjwWQD2QMEAD0OBkOyORgYyYqfwWploCUD18Bmv/2df03g1te//g353Oc+J6+++iqBfugXABcD6tj+0gB+GKOtoeViRb7//e/L7/3e78nPfvYz2jXOA9tOs9kQAJRwfLfTWhdHAZAGHaM96BD2pfauwBKwmWC8ZCQBq2qlKheXfbm86iv7SsLAAsAdgAHGAlU0bgmaP3xQGdjAskSGlG5X9vd7sr/XJYAChw2GCmx88uSJXKDoezSRaq0lhVL5KWYqrVne3CJZ1zCvg6L6e8ITwU8GbgCzCPzWfFrnDOYTA0klpdxJQbU2mRRLJ9c+tq+meycv6EbBcwAyKTMNCt0truB72MFwpOxxYPYhQy3XYAUirQE0BjYpAUhUJiAO+jAgFcBUJQJ0itJu1mW5mMlwcEl7a9RrBFGBtQogLAJDZgCBrGQ2R7xcSqvblXqjRSDPYAQwVZ8gKgXulKVSrRFQQZsuI+ap/Ey/BKmhrakyt1TKVSmXAepTsAuZi8jcM1Mw12JGO6iWy1KnHZTJCAUw093bPTnYa0unViHAqVoSKaGIZzGV5WwitQpYj3DNhFUdnD0FsiXB78BWRf8Dgx4gXUVlGjMGPwCYALa0/gtkIryU6XjIdlsNZcoqE2yrelbfnsgSX4ARplhWVjMAFAhiQ4wHoMeAiJoLRMzDOAl4ZIzfFHIz1pAFTg1GZalAXMi7WgdASX/DGMGmp+x8aKMghXJF5suSDMdLOb4cyMPjC/n524/lYjSTZalBgNl0VZQKwIcEFmHsWPeUKWsxHcpscCZ320V56U5H/t7HXibwYjCeyPnlQC6HY5mvSnJ+NZLHx+cymi5kOFvIZAabEZkCACMAAcFewRaYrIIJ8E+ZEJVliwDogvKtASAEMM6aZY8AJcRVZZIC0AigEDJR1WuMm+ovWKsV/AswEMBmAFOhLfgR/u10sE60yWYFJh3EYKxJeBOQloB1IGu0Sb2VyzwHxwCIAnCggn+b67ahe7w156MMiecXF4yfiH2zmcZCHGPAawNe6ToJe9M+Eb8BXIa/AHiLQAOdGOiLIMtqlWAqjAFr8XQyktUSLFZz2iSZzkoK2Of6Ox4lLFFg2wFLpcZT2LzuP4prMBXGiHOMOWuzRynKFPMcTwjSROyHfCEb7B10H6UMnhhbo95YA3a63Q51gHiO9gDi1bUvYeUqlqSRjAk+M+wP5e133pMnT07l5MmZKOgmufYA0B02k4Q/TJhsgWDHLOseyOIn5kamLTB0JkxP0DNsBTKC/CyfYEBl3X3pC+Ai2y+CqUhBU3jrE9jVdhSgvNk7JwaeAF8BytF1skbZl0oVMlONhtD1hPZKJivExgRIieN1rS+zXaynDx484HHvvPNuAq7dxAuMEXEL4wbQDzY0mowJcMXOHPuCbndP7t69J0dHYI06ox0qy+VMQXsCFlNl1MMLoHfuAQmo1zfGAhaxz3/+c/KJ1z4hL7/0snzve9+Td995R8qiQGqMFXavjKMT+dSnPy2f+vRnKCvsBbp7+2u/W66w6ivzE/b24Iy6/rLfNjxUCsQ1Xshkb5yAmhiN1+CsNRUUbRv2OZ0CpDyRBVj4ACEtiZQLRRlc9eVHP/pLeXJ0JKP+gHZarYHdrsw4A9tst/ek1zuQW3du0+4RuwBl0+U9MUYDzCUPYLg2lzUjlQ7SZsa5IwfoPJzEB/XoIdfBJLYmeAJL/fMm+clt2/ev+1QnsTJRbX3bvEBoTKGcTloeMpY/yZKRn68NzS2WXwodm5ZntHnGcml+fiamq1h+xz/+puOL6diXgw/ssf7tuJi+8H0sb2N969rrxmEFN970FbOnLFvO29+2Y7tJv+5+chs/u0lf1v4280obn2sTMfuP+YdvV3l18n4cd1PZ5TkvFLPynOfP6+n8Xfq9Off4UHwPgaliQFo3ZxfTUyg36tuvP6abyCE0F7efUDzC75hb7LfQnGLyS7PftPmEfGwbvwvF/c3+NbmmTGLnhxFMtW0ciMWx2D4gz54obQzb6jprT+OO37WDrftxOGLT9kV+u/YQC7+2IORLfmyIrWvvt4/E9OHvwULyy703jXSSZkf2EI/Y/gjf/8Y//q9uvhHa1hl2x+8ksJPATgI7Cewk8HdYArsF8++w8nZD30lgJ4GdBHYS+GAlkAdMZRfssQRvKMn51MU8iqyS4rm0hNu2CYwsaeW9kM9KSvgX6zgeiQ0DU8XO9xOGdmMkJINQks/9Lk3OoRtLOD4GpnKPd5NJoXPSEkM2vpuAqSyp5gOm3ER0GsgrS/fu77FEla8f9+/YE7jchDg+m/zwrw8G8xONri9lJZm3mV/o2Jje0gB2z9qnK7/QE4P8WOL7wU3BVLEYlSb/NDBalj+5Ovd91PdTPKH4P2QwlTv+PDcxaPNO4jjmQ3liufmPP4b1OHify4rInWJQp3DT78dvM6ZLP2bzicv6vOf1y/f1PP4R6u+6XMG2lc5uE7LbUGyxGOr+635mjWBSkJhn/fDbSZuvKxtflqF2Qjfg8tpIqP08uniWY25ygzJtnHluLrlxxe3fzn0/wFS+TNL0GLtpmidOoB8XgOzuodyY4c85a6321wx/Pnn2K9d8xIpyvX/9djYx6YMDU/ljCMXLtPn78SvkbzptLeYNvfx9v+nLt5s8vvZBg6kTmqpeAAAgAElEQVRisd8fux9vQ2tK3O6UScMtAvR9N2T7sfZCsZ/kKigSX9uoFuG5ulGb1jXM7d/ASigYdcFUOBdF21rMjwIJrH0A9oj0+5dycvJE3nv4UJ4c4Un7F3xCPwpEUQTLgtWERQYgGSuonqNwGgWCCasVTMtAFyiKJtPVCgX4Mz0ObCgsEE5+49M9MQ5lxVJ2LC3WVIYczM1Kfq+Drgi0IGBLQUvKbqVtaKFzVeos6FVwNuYAOaGwGewRABdhHniBKcpAXGAHMtCZsk1VkuJm1UE9AVCgPfxNthACATROkCFjqawPBKQASFUGU4Q+DR51pOgDnyfjsRYfg+mmWmHhK74DoAbsEii0RoE7irVRPE3Gk9VqDfxqoKC3AfYLFFavWLiLAnB4NgqE8VIQz1xazYa8CFanTovF1isUSUPGi7mAuQBF6CgORgF/vVGj3BAjME+8UCDe74OtbLAB2tTqZMBA8f/Z6RnBKOVKlfaAInuAqy4vLlngDHkYuwnsknY1GZMlBn1BX2AGAWuV6kWvtSCn1998U0bjsXzklVfkhRdelPv3n+O48BtkAOAYisV1/QGbGZjC6rR32C0EAvDZw4cP5Uc/+pH84R/+ofz5n/85dQ459fb2yDAB1oq9vQ4BgLBzEugslzpGssuoLelnFMkrQEZZ0wBGqEh/OCZLS7kEBjMtoFegkjKxEMSYsBExBifgrHLSvgGq2m3MqaFAmZXQLsAGBvaM0QQAtZU0Gm2CTVb0GXvggcPwRmYiix30QPqLMQgpw0SyHixXtFsrFqNOylq4D/0qu9ymWNjsm96a9GHV3fTpAhi4NkxD+A1ysxiEzyhaxwvfgQ0G7CFPTo4Ye5Q9BPpX39aBKqORxkb4FJiO1LeU+xXMSHiDaWnF3zqtOoFK0+mI7G/oFyx1IGlpgrUKxf3Qh8COhewmNbD81Oq05elsLsPxmIAV2MtwDHYbZQNa79EB+mHcAaCukjBvaQyD3gGkgrzIHkcbSNjAEkARGXLB6sScmc6hVi5Js16RXqcl3WZNWrWS9DpNOdhrSaehgLDZZADojpQLyhw1AVBxNOIccBmq7F4qKwAbMAf6IP+t0Hd1DmAEKpDhCmvBeDRg+zUABgE+K4A5S+dIgOxirsxXAFMhThBMBWYqA1MpwxhZa+aIM5orsbUJPmX5QdoRbA1MURyL+j1sEfEMMa9Uqa7BVAQiElClbG6wiVK5KvNVUQbjpZxcDOS94wv5xTuP5aw/kalUZLwsyHRVklINcbQiBYLAwEyl4K7FZCDjq2N58aAmH32uJx9/5XnGlPF0IbPFSiYL4fvo5EJef+uhXA0nMpgupFCqCWBqs0WBxwEIY8xCCgJMXgl4TEm6FgSpdntdqdWrCrrkNTbWTmVWspgIUEoT7HcAATabjL3wC4KWE5dfMzsSoJfILAFOIw7u9/al191TRqhEvmQIY/yqr9cu/A0/BGAIsfnRw4dsD+e0O22upThmNte1HGASMgSVSnJ8ciInJ2cyGE7ITGXrkeZMAUZV4CBiMXwb+4uLywsCZGk7WA8Q82nHOjZjr+I1UMICNZmM5erygvYIYCFsDGAssm8RtFzR9W4JBrk5x4j53Lp1i3Hv8eMjrsWQy2g45BoCtkWNwWAWVCYvrNkA6oB90uKLggSVLYoMlyUFRRFQS9asAtcv2A3GjhiI9QRzIbMWWH9KReqPTEkAN4FFcTqToycnCoJeYH1PwOTKt0jQXwJV1X1Isn8COxW8G3srjj1h4MTYwUKF2M2YM1efxJpPPCrZ3BJwUhKPCLQDcJi6AuBpmvxroOmFQPYA5xjDnAHEwWq6vkYQoR4g3wbHgL1RTWYzjQ/utR9sAntFyATyUFAqgIFlMv4B9PTk+DgBvwFsL/QNrMvUPBgfAfCizc+lXK2R7e309Iy23my2CaQCexUZLBOAN+K/Ar6wB9Pvsa6TtWuhDwtAbIDuASD/4pe+IPfv3Zdupyuvv/4LuTg/J5jK9hfYE8GmYUuf+/wX5HOf/zz3O4hbAFPZHhqgU3y3DZgKoNNrYCqDJRGoqtHFruJ4DeA89Ih7F4AUB8q0NRxdyRJrWX8gb731uvSvrmQ+AVhRHxiA9aMF1rS9rlQrdenu9eTegwdkpgKab8NMZWAq3W8bm62FumSTYPDn9wVMFbpGutZf4I9t8jnu9Z97vWvNxvJWsT5i3+fJf2XNi7s4FyiffPavfUPXpKH8Qlp/fv4hK9fiX5/6beeRS2iM7jiy9Jp2Le+OJ9TOTcYXshGMIVaY//Q1/CYP4+daQnkEO8bax983yc34utnkGpK4kpMJbFt7zXN8lo5DbfjnZNnqemuWAX6MjXdbmYdiWB6Z+/3ksVH/Oi3ND58lJt1ET+7YsmJPTD55bCh2TJZd+GuB79/bgqli8drkkBUn/PPxd+z+e5pc/PXAn5f7u/vZBVOl6dvXVUzPsbgb00torXtW/Vtf/pj/LoOptpV3yK7yyDW2h0jT003jxLZjzPJtk5G/V9o2lqucdL/ttxWSobvm23rtPvDXXRvcHIjFmtAeY9vv8ujWPcZfF/x5un+78kvbm7o2ehNmqh2Yalst7o7fSWAngZ0EdhLYSSAugR2YamcdOwnsJLCTwE4COwnklMA//Z1/vgolvfwkg3tx7F7Qu8l9v51rSUgUOiRPMg4lREIJ3GdJ6oYSC6EbO24SLdafOy9XDjjXBVP5Ig8lIy1xYse6BfLu+ZZMCY0vlOhxExn2Oda29RNL+mybSArdFEiTv9u/O0/0a8Xi+Izf3GJsS+JumzjOsqPY77FkkWvz/lzstyzZ+jK+SdI2TQ5ZthzywTT7zZJh6Nw0MJVvH9b+TcBUrr3744g9ySnLxmPJXjexGbN7Pw5qodgmVRiKt9vKN2d4Dz4VNZQUzbop4sdAFvtFiu9jY3P7SJuvK1craLYyNH+9ybN22VoWGtf1caCoaAOmiq1neW8EhOK/jkHBVFZ0ErKj2E0Adw3z2/fP4VpzAzCVGxtiMTAU332wV571MI/dx3Sc1wduelxePfvt+3sE9/fQ2uHutdz10PcXO9cFG227Fsb2df64QjHCLdZIk2nIRs02/Ljrzxd/GyNk2r7Ct780H8qKEX5sC9n2xg8s7F0HdqbZuvlTHlt32/HXQmsntrewc0MAthCA+pp9JSwTaTHS11XWGhpsi4XcpSgzlbufsusM9OOyhG7rz74fx8adtZ67cfH6Z42z9nR/vx1/zYqtg67f+GuWgak2thR+orkCqTaMMZChAYGwXrPwfT5fA3sMyIC+UWyMQmcwwRwdPZR33n1b3nj9DXnvvYfS718pgwVYEVZaxKqAKjAfjbm/YaF+AnQg8Ib7d71GwloHRgYU/CoLC4qyFeRErC+LQSFDZcpQMJSCEVT3WoxsxeX2mxbcFjhuW1uVYQsgYtiZgrPQDwufUcCaFKkbQEMLohVAADAPXgAQWXta9KxF0/W6gmW4tqKuuahFtPgOcsC/nVab4KE1j12pwIJtgKCoi6RQl0wtgGwUCyyuxr8E6szANAImHQVioCiaoJv5nIXWKMxGO4PhkAwMYP7AZ8wHxdxgyVnvLUTWADEUkiuYBTYwY8H3g3t3WVwOEBAKawng0Hptzq3X25O93p509josYAf4A8AT2BUK74cszB2vi6VbrTblDp2gCBsvAIoA1MAL7GUX5xfSv7yifjE/jAufUQR+cXXBuZDti3ovsNAeTA9WbM1CaBR5J6wqKNLudvbW4LhOt5uA48DGMCfjGFgpnn/+gdy9e5dF8bDfVqNFe0L7v/u7vyvf+ta3yCoB3YO5BOxrKH7vtJrsG0XQLLAGKGSh4DgU7qtPKhsK9ZuwvOn+qyST6Vwmc7BlKXvJumgC/rEGsIF9JgFWaX082yarRAkMPij21oJv6BAV9tAhxgeg1wKVzYUSQT9apO0CDhWQiLetwxuQIsAeYBdJQJBrMJUWXlsM1nVZ5weQG+wADEdu3aG1T9tJ+ktwWdcevkDwEFhIEhkai5vGIGUVA1Dv4NY+gW2Pjh5Jf3DFInfYOsGZKNpOWA61vFz/NjCQAdV0LABxQdbwKSEzFf5GrAHrEyaBgnt81wLQikUxkBfYTgBjEoKoAJYCoArgkPFkyjFCLgCB6Lj1id3U+wqsfyUyi5EdD3JD/CODDfyjyKJ/2DpAI/AVjQsl/quxcyErxEIAlVYAa4jUykVp1avSAPtUYSm3em25d7gv9+4cSLMGhqeZFFcLfRdWCeDuSmMRQAGIt7BBgvrgY8qKpUXwylpHVrLFnLYG2wfIZDIekv0H8quCBXCh7CYAoNKWDOCRgLEIegPwiT6gcV7j91yWMwWOKWhIwVJksSKboMYdjI+AuARQhXbwO/weMLdCEvcRP0s4TjGCLPIn41MCphpOlnJ6OZSHJ5fy+jtHcnI1ltGiKJNlQWYCSq+qrMgORfSfFEtFAk+W04EML57IiwcV+dhze/LRl56TvW5XloWyFCs1WRbLMpws5N3HJ/Kz19+R08uB9EdzKdWbIoWyLFZFmcwB7ljJnGuQgv94HZswNJKdjiw/S6k1arR32AxYwRQ4CCBHiYAQgkwS3wOYAWAqrBlgpoIdwSeNgZK6QB+LJYF0APshRuB7gJ0Q9xv1+ppJh2tyImsAtPAbgD0AwBCE2mgwth49fsw5wJYRY9EOxoQ1SwEvewRfAKRzdn4h5xdXyu42W8oMoJQEPIs21deXcnZ+xviLWAsgFQCyk5ECtjFuMtIRQJew7iQ5QQKPwXQ1HMrg6pK2DtY5ACExeYyRQOBmI2Ey0r0D1gowSR0e3iI4591336XOAXpCW+gfDFToz5jAME/4/qDf5z4INo/4q30pQBHAVrIatptSA/iKa+Wc/9bAoobjE2Yngq7qCriGvRuwHGNWBqmyTKYz2nG1XOcaQtAr41KCVAX4XRQszesExijd2yAuKzBOAdCIr2TxQtxZCedtOoOsDNCphWkAuSnQbTabrJnLyB5lzFRrgK0ymQKIpGBl2IOyySF2GYOVrRnQB2KOrGAzujuC/XBNIouWgqkIOKet654BcQtgT4wJoCRl9qwwZuEc7D+MSczWI4CJAZIES+XJ6SllApsDkMoA82gPa0q9Wkv2G7Y3gu8lsSthEkUMx96lt9+Tr371V6XdalOGsF3ovoh4n+wRoU8AvND2l778K/KFL36RDJKYW2dvnwBCvIslgMwRe7hbzcVMhXVlzeME26OALBOnfu9AMdYPyYCNYO+KPQXYTs9Oj+XR4/dkiv37cCinZydk4cI8CPSHiS8XyoB6+1AgjlanKy++8jJ9iOJBjp55esROjeNch2/ATKWz0pdd98byH/51UnJa5j+h/FjsJPda3b2es+/9eyv+WP3cHJemAEjDvRbNk+/IM95Q7sbv3/IB/tyychT4PTQ3d1xZbYTk4M/Ll7/fvjuOrPb88aS17fYTate+i8lYrwWus5vYd3nv8cTk6+YR/HGGcg6ZDuEckJYjCckrLQeVpf/QuLLOcfvLOjbmayE/dvWVZUdZ8swzLr+NmP+lydyPGWnjcmOl5iyuM5b5thay3ax5Z/nM+3V+zP63ad+O3SaGhdYCV443AVO5dhfy5VA8dcfh29pN7wNYP6G20+JQzMe2WQfS/BS/he4Fu3K/ib+FbCUUF6ztvDE7jw0+S3y56VzT1rD3y29Da4dv32nrZR7ZxY7JWstDMS8tBpgt+HEyzxiTZ36t74u7dpWme+vLBVO5dheKNVl+FrOX2P4ltC65OkyLD7F5xvZBvt+v1/aIkNPiXgxM5Y7967/xj3a14XkMeHfMTgI7CewksJPAh14CuwXzQ28COwHsJLCTwE4COwnklQDAVHbhmZbAdY95VjBV6EI/73d552XH5U0SZiWo/cQA/kYSIC2J6d9wcBMq1t7fJpgKffhFtFnJtZsk0/0bObFETyyh5spwXRDiMD65SXT0xeKKZ3ylJWjcZFvoplEoqe8nZLMSjH6y7iZJWx8olGdOeY4JJRu3TeaGbCItuWZ9xpKIof7TdOPr0E8iZiVLQ36Cc/ynR7mJwZjO+cR/50Z6Hjk8o3mvT4/Nw20/60aMb+/4+1nBVKH4HPY71vfy5Y4jNCZ3TnkT2daunrsBU+VNBKfpKe1mVLGgT4k2+/H1FLIXd6wh/wr1t36Af+Amf2i9vy6PTQFIyNf8ubuAh6x1Jm9S3x3PtjHoWX0o7QZIWtu27sZiYCj22LF5bky4a3ra2hsbo7tu+CCnWFx09zpZcgnZtcnEbz8071ihUlosy/KHNJn7Nhby/Wu+ZRVs3hOh/fjj/h0CM2XZpwsmcseU5osmBzc+hvaYfhus14y8fH36fWTN4/rvKCfeFJ3764Dbl7suZT0YYJsxhOKIfRcCX8di0Kad68xUbkx37c4+Z+0NQ3HcB1PpmJ4GVPlgKgMn2FP+DSCBsRjzBD7jOLI8XF3IT3761/Lw4btycXnOIlCwCRkr1WxqhbZa/K4MUgqEWcyXLM5H4SuKT5UlSkEfxSIKhVGcDTYLgJFQgK3sQ0pWpYX2ynKF4lhd9JWVAoX/KMbXYnv0yYL7pHgVOsOT9rUYf/MEcPyuRf3KdGUxzOzXWHCMBQHnjsYjggDKlVLCxKAsSfgN5wEwgUJTK/JGwSkKidEGCmQBAgBrFJhgrCAe80ORMeZBxiq8CRLTN4qRm426tFstgni0kFeLzzudjvT2egQbADKCAnrIF0Aj6AXFwihgt30pipMhj/5gtGa8QfEwxo5iZoCmqpUyi9fHoxFLWMFGBRmBiQK0PwS5JeAgMFIBsPXk5Bg4hTUTCViWOp0uQUmwHbJx1BsstKWcFyh2V8Yy9EMli5BlCnNBUTDGgyJvALDQxtVVXxarBWWFeaOIH3JFe/gd50KPsK3OXpcyODo6UqBAoUTAFYrhMf/zi3M5OQG7x4xsEp/+9KfkK1/5FfniF79IvbCQegwGCi3Y/pM/+RP59re/LT/84V/Q/hSIp8wZkAVkBt1pUbl+bzccFPi3YXtChKMPJ8XOCxbcA6gBIIsCZgxsxM5JPaKF7MpctBCwUqFPY5dimTLsiIAMbRs+g3YA3kLbAFGBCQcjU/YhRqJrQCoDp2zY4BSIiMJ/famPufHQYqIxLalOwNik5c92acM13oAtLoMe2ZA24CyVjb6N0cv8C3rBZ+i4t79H1rT+4JLACgAdYVOzKeSvhdsE4xQx95KUCgoSgu5gl7BBFI/jDTYZBRHMpV6B/HU8YGcrFwpyfHpMucMXldULL2XAQewC4KSaAEvATDUYjsjMAyNQUCaAgzonnA1gBP29BIAHgHdCVif4N8CLo/GUbQB0gnnBpuqtJkEdAArQH+nzChIBc91sPJLFdER2quJqLpP+pbTqZbnVa8nHXnlR7t05lMP9rlTLBSmsFjIdDWQxn4is5mpvMCAyoWjh+nKJWEmXX7PfYELT2VROT04IKrx/766yAYLtbwm/XUqpsJLZFABaAK4UAAKAwxy2CyAgAIdmn3xwhMZq82OLx2TKgdSWaC8BDzkAKvpVsgYYKG8MgAdkDOCaYqfIYAU50/5YzA+WqQqZqYbzlVz0J/LkrC+vv3csp1cTGcxXZKWaS0lmKzBIARio7E/osLfXlcJiIpOrEzmoTOSFg6r80kdfJBCz0epJqVonqOpyMJaHx+fy1rtHcnR6KadXQ5FyXaRYlqWU2P+S4ykT2EH2KAw4ARiT/czibakg5UpRprOJstqMRgS51AGCIQBXwUFYP8FOhe8BFBqPAHhZEChFdq4k5jCkJIBHzAtAZoD/Ot02ASCXl5dkZ0Kchb1h/QYwU5mUWrK/v0/7BmMjIg6AngpmBLBvRUAS7FgBuvATMMwp+x9ANcbGVa7UybB0enbB8+DXtw5ukVUL6ybAhJPpZA3ObTZb3HOcn19wfTs+PibL1enZmVxeXRF4qOBRsLUp6zJi5RLg2slYgX9Y78D+BrYhAAwTVkv0AzsEOBmgJ4Ki0U7CxDboD9QXwSKJthOf4T6lDBlNZDIBq6HqDXstMmCVywSboR/IDw4FQNw0Yb7UfQ72RQqm5JpL/54qoxvpyTT70Gq2CGA5PLxDlj3IDkBO6I9gPOw/sCcCmKgI2wUASddgfIdjEEO5v0j2AohkGD/GhZgC8A/+xXjQL+YLm8DeR8HqylxJxkLG+GQNIR7QWA6F49zf3yNrJWIF9j0K5FOgG+SFt+5nsWcr0c8vL/tr0D1AasbiuVgoYNIYHmHrCnIvKlg/Yc2CDcHWdD0GqB/AJQWkcm9HYGRRptiDgJlvAMAqQOcz6knB+gpuoxySvSV+Q9uwaeiG7JIcj4LtAeS6c+eO/MN/+J9x3wAmJ5yDdWUJ4HgCpJ3PNyDkL37py/LLn/ucPHnyhCyd3W6Pe5ThaCRlgKnQd7LWgAnRv1bS39Y7De6bDExlwCm9gaP/C4GpjIkSbKsAfA37fXnv4bvy05/+WKajCf1mMh3pXAnUB8BLH5awf9CTe/fvy3AwlkarLa9+7GPc42GODGXsU2Ov+tHmIUHX5pKsixrHbQVKgF+bKtQNQ1oiS7eNWG7CE1r0T/+6KyuP4TbkHmu5jBAgibsGsvw+zVAQy1+E8iXbzkmvjTageVqDw1blt+fv7+z4rAci2T7N2kvLycTmkEfu7thD18vuOLLa8+WQ1nZM56H5xtqx793f3etSayumn9D1v6vP0HmuvaXpPa9OXF8LzdPGeBP9h8aQZ8yWD8pzbGhcroxC8syyoyyfzDMu3778uBKyHV/Wrm6yxuzHFj+GhvT4LHE2azxpMsyKg358y9JH2u8xHwv5ZmhcroxCYCq73gnFrjT/92005ve+T95E7r7t+ePKikNZfebxhzQ/9WPaNuvbNrYRip3u+ujvQbZpO2s9ydtWHllmtRWT9bOOMWbj/vr3rP1krRt+LLO/02ps0KZ7nn2+UQzU57HcCEy1fmhMMknXJv2HJ+apFcnaW2TZU2xdcuORHx9i8SBkB6HYchNmKrsm9OOku47uwFRZkWH3+04COwnsJLCTwE4CKoEdmGpnCTsJ7CSwk8BOAjsJ5JRAGpgqlCSxmwL4zb1gzbpgVgbsp9lZsoaZddG/zfluUtTOCyUUQ8lrv59QW+4FvZuk8T/7F/7Wtt+mOw4/IeTLZZuEkJswSpNfHtmHkvFum2kJNTvOL5r12X9MXnaTclswVSxp7Osrpr9QstUSXJhfSPYhGaTJIutGUUgXaWCqkF5df/VtLmZ7/nFZ/hbyq5jvhNqKJfFC8/fl7ibbTS8x+4zZdprN4zf/ZnOehKIVy8RkHooHWTcq8ughrY1tbsaE4jwL7BIWp6w4EUqcZiXaN3q7zgTj69ifRyiW5pED7YXziTOIheaRRw9PH6OAAveVNcZYvI/52zrG6wPR169QDEibgxv7smwyD+Ahq428cetmct/urJuMFT3465fbjgtecnUXilOhddrsP7R25p2drRshX/Lbd8for7sh+cTsNOa3IftKi7GxOeaxU3dutj5AFr5PhHzkmu+DBcQBd4b82B2P2cS2gCp92rqOz9eL376Nx7735+r+HbK1DwpMxUsAFsLrK23tiO0F8tq5f1zWOoXf3QdFuOML2YR9566F/hoRsi0fMO7LwWzTHT/rbdeg4qfj+UagWvyKF8aiDFBazM5yXazbCSuIsaSgoBQF3BcX53J2diI//8VP5PHRQwKrUGTb7w+S4lgUXFuxrQKUUCCLtlEkCwAUikwBkEKxKwpj8R3ZlMAugMLjSpWfUdiKYuz9/Z6y/aAwE8WvKFhGgSoKXpcJeImMUihQ1IJjygv/FcGSoSxRKASG3ACmIFswGFSqWghu7FjGuGDyUN9KmFAoHyEgShmV0JP2ZYwzyrClckVhOQAUAL8YuxfOxSkKFgNTVwKi19peXACvmSWUrQXgKhSvAgwAFpsqC+TB2IPJYpyddlv2unsKpioUpN1ssW0WRU+nXNxRmI5CVsyHRTxgp5jOKGsUdyuoS4ErFbAbJSxaYNYgp08CgkFBOovLAVDA2FDAXSqwEPn86hJUSWwfRbaYCItqZ8pmBqAJdIG5k0ULQJZSmX2jmNmYOFGwDuYPAobKWuC/1+1xHmC86g/7BHOgoJmgHRSCJwwVaAcv/F2GbotF6gFzhY2hgBtMHSg2R+EzAGNgMrp161A++9l/IL/6q1+RL3zhC5QTjgcQAcXcAPmBoeTf//sfyR9/61vy5ptvyONHj/TJyAlgiPIoK5uQ6iaJYQljznWGJlWzAlaUPYKgChYbA4ynbwLzDHREFqhFAmzTYn7oS33W4FEbwinjcSDbC5k8ACABq01S4JyMwPZ+1qddw2iRul7P4MEIFhesGGRTKLwpDDeQFWMJ98tGiWHrYeKZxhJkgE8vHrFfAl/U9xToqX4FHaKIHQANAB6a7YYsVnOZzWcEUlDXM9gzKVqUnaoItjsAqcoCkJ/anQIMwHlCQFWpSLAgbLwMJiXs9lcL6bbbUi0DXHhKfwU4QsFvGrsIXIBdVyoEssDXMI7Lq76ymRQARlPmKNgKgIn4DuAJ6AVMTmMANJdouyQH+/uy1+vJYDSRwXAsl/1LBaKuVlJrKMMdGVfmAK4kTFDVsrQaNZlNRjKfjKXVrEphMZP++ZnUSiK9Tl1ee/VFeXD/jty/c0vqVfQtMp8MZDkbS2EJv1YAIGENYG4i+A5xqiCTBBwGMONg+P+x9+bPjl1Jfl/iYcdb69VKssgmm+yNPdPb9Ei25ZEUshT6QRH2aOR/VnKELDkshTSaCU/bs/TCJptsFlmsYr0FD3jYAccn8yZw3qlzF7xij8NNoAL1ANx7z5InT+Y5efN7v3MZXSPngZycHMpbb71pYChVRZi9Viq/6eRaASOAmABSAdJk3IxpL2O4Yp5kOqZ2CRBRBlBgfBVIm4GpmMfYDH5XcKXFdckAACAASURBVODengJm1P5mTFWM2hi7u1pIrVFXph7+tdRWAXrbk9rKmFIAJsyWezKar+RqNJMvL4byy4+fyrOLoVyNl7KoN2VVbyrDFOO9gPUK/Vit5OjwQARQ08ULef1wKd982JXvvPNYwVT7R6ey3KvLdFGTy6uRnGXvz5+dybOzK5kuResFSDVfWjsA+ykgBt+H1q8MvOwMaE0F1/KAEsDEAIKGxp63WEi7a4xCAGOwiQowrTel1WmrbZ9MADHD3LR5MAeoS5XBCga1ifoJ5ArQCaa3q+FAbe3p6akcHB7o/MPnch4AG2wyoD/ATgqmylhnmLfqH6dTPYb/5jwHG6PjzBe1z7oGAGC7L7P5UucL8xKf8fDhAwE0hc+AjQp/wlyDwYnfsQEKdp3NFWDLGuQMBqt+X1mIsO38rn4akHC7Lcv5QmbjsYLQpmO7Xu0Mdi4DcsJqpi6YdUPLGATxd8bMZGsgAyUZ2JXJMp0DwFypLwRcpCAjZYqzWAHgZuSqbI2LpcrPzjFfytjhb/18PqvvUGDTbM3eZu0AlNxT1q+HDx4I4KLLyytlmlQbmSFqkTHjAigbuXEd7UYn8AGA4nz1oj4RcBWAuMXC/CSAY85Xv4reLRXUhs25uTcwYK2xW6HDMCMaMyf+5u7dO8rwBZgKAB1yQCb4MQPeTdVu0zfbc6I/Yzl7cW6g2GyNpwAuGLF0DQmgtam60O0AJDRwjgEwjaUKe0zb0R/0Wln+ANNlLGaYDeb0iL7qe6pvY6LCttln31u5HvA7NsQeBGBttnsWtm7Gzr/++uvyL//lv9T6YSobXtt6BgZBZVt0v7EHi2lHfvDDH8n33n9fQYH4rd7Bkeo37YGlC9uwPZhqw+OkoMn1dsp88o19eW2zf2xmeg3I78mT38rf/t1fy3IG4ylMeMZWVluudG7QZ2R17/5defzmm3J+dintTk++/b3vCsx408lsDabCF+v+Utc3m4cEhfsX9dbh/R+XqyagGsjXX/HeNt4H3nb/l4pXVPlts8/L9h4hY2K2bonvYfh6Jvyb1+6w/G1jTrGs4jhLWZ3+YADKCdeI4Vj451gOeX3LiwFtM25hGbFMvI+pOEaqjrg9RWXn9WmbcUnV57EFLyc8p0yuZXGLKn1OjWd4XZ6M1eYGAeT4vLwHsaXanOrnDRuRAP+F16TiJmH7ivTB50kqppRq121kvo1+u57lxbjKdLTseGrcdH2mNnoTfwtlpvvMRKxxm35tM0/isfe4V9E4xu27bX1Fuh/LLjw3jhf7vPa4obcvBNpuI7+ic4t08jZyyPOrVexReG2q7pR9K5N5XGaVuRHba5f/NjIPfai32/9WAa5Ures2YxT73qp1hddVWeOk7NG2dcXnf9U2NOWj4jpje8bxGKgU+8Jw/EP/vH37s4d9ZTHiKuuTUN9C2xz7utA25vncPF3J87uxrhfN6W3mc9E4FdmW24KpiuYo9f3Zv/5fdrnhrzqZd9fvJLCTwE4COwl8LSSwc5hfi2HedXIngZ0EdhLYSeCrkICDqTyAGG52qwQvUsGrVECDRAiSS1KvvGDPbQK7t93IpwJ92wS/4sCEyzMO9sUBj6I64mBOqo6iwFDYhpTcUwGSvACrlxW3NwxEVa0jFQDzcuNk8xBk5GCqsmBSXoCtTB55waiUToW6mQrGxWWVBajDIF7c/ipBvdS4pMYjTOim3LwE7xCodZsA9ba2KS8gX0XnY3BA3KeiYDLH4jrieVEUSEzdAIj1wdP+8nQi1Mu8wOc28gwDr0Vy9fNiG5V3zc02GBtHPKcKg6VhxmlWWJ7/WLdh/dhdS9hIySpsv1+XYhDLk6G3IQZT3dbm5dmZtR5pUrgla+UF3EO5lM2/Qj9VczaPTe+rlBe3K6+OPNtUFnwvWmfk2b8qdnCbefK7OnetTxlzZXyDpmzNlOpnXt89Gea2fQl9QJmtjf1uFTuR6ns8P+JyQvtd5FvDPsfrkDKf7dfmnZfvTxXGsWbkCfsStzX87oyb24yTg6nCNVFs28vWDaF/K6r77w1MpU+Yf5llMGUHi/SxTI6pcY31JWWjQjBVbIPz/LeyyZDgHfmnPDuWt7Yqut7AVDeZYJwxYF1P9mRMz5VBBiEYD5iFy8USYo31hyRikj2fPv1cnj//QoFUZ2fPlJkKdghN7M4AOWRQWvstKd/ZoWCloo0OpiJRnmRgEr2NAQpAQ8PAG8uVJmXfv39Xk/VpC2xEvBwU44mxoe5Tr88Jt0UkdSM3BR6QZNxqGTOFiHQ7sGAZUIP6xmOYJSaaCE6i68trlZUmdhtQCtYVEsKNOcsThF2mmqScsRQBJKAeYz0godYYMxywQmIzzD+zxUyZJLTtmqRsgBrKB9hEwrCCWhYk8VoSM4niMD4AsMLudDttrYdkcgVxtZBdQ5OWLUHXEu8BlsDIdO/efePbXC01mZctOMn7gEbaraZ02i3pdbpaj6L1VNFWGdtMSyYzwAtLZcSot5r69+rSACCMJ0nRJN3aequ2ZtSB5eDk5I4mO5Oo3W62FVAFIwqMDjCIkMROOwA7kZxMMvdnTz+Xs/MXKk9lS8sS9ykfPfVxvx4zxjUF4zFWJNgbOK0pvf0DPY9xZCzu3bsnP/zhD+XHP/6xvP/++xn7xkKBgegpCfyAAmBE+bf/9t/KX/y3P5e//Mu/0L6RIE0fAFqgmw6kgpFHk6wVILKU5SJjX8qe6pZh8xTctCIZXJOcN7colFFFGS8ylipdDALeAkBrIFoF52T4O/UzgUHxz0RUkDy4N8pcrQDTGWvPmtUqS5DzpJLNX1tTA+RwkOCamQpAS/aUXZ93oa9RwEyQAL2Bj920egrAykBVPnccQAXLljJrZcKiHuYp+gR4sNVpaqI+f5HudEbCPGDOpYJeVJ4rErGxKw1p1pvSbDAXW2swlbHViYJ+ABUAhNjj2qUl8N85PpRuu61ADWOW6SpTEfNYARkKQLT5rWCq/X0FBADUc59er1s/GCz0haRxEte1f7KS4fBK6wZYcffuqbL+DMdTGU0nMlIAIP1hDA0wgRwA1SAHxgZdA0y1hDluMZODXkf/Xp2fS2tP5Gi/Jd965w15/eGpPLh/R/YB2lD/aiar+VhWs6HMAKkpWIh6sGuwDsEk0xDm0vMvX8inT7D/IxkMpnJ4WJOHD+/KO+98Q+2FAnpqxpLVadVlPLqW2Wyie0CON1t1tR2k84d7L2f4AQBCvxSQShv2jGmJ485ipyyKgHMVoAvg1hhkjOGrKY29usprgZ0CSCIGAmzBhlg39ibmIT5nvhSZLkTGc5HhdCEv+iP5m19+LJ8/v5SL67nUWh3Za3f0L+wwjDNAXoAp2ILVZCLDFy/kW6+15XtvHcnbrz9Q4Ejv8I5M5ksZTuZycTWS65nIYq8hv/3suXz2xZn0rycynq1kshCZzbH7TADkAzAJG9hQe0K/jJ0QvTKADfKEmYqxx55hv7hOQYO1mrYLJj/mHuA+bL+DmH2ScV69ASAPkMxKbS/v1QKdxDYCTrQHoRyfHCmjEPNRAR6TiV6HrjM2+BcAvtTFtXynXcxRzlOmK5itMtArvzOGHOvtH0pvn/Ye6jqBeQsIAzZD2H0AhdFO5h12XYEs6r/b0ut19VzsOPYP38YaBCY3fN/z56xVnirIiut6nX1l1VlMjF0LO202ZKHjaSR4zDHstLFKLcVA4QBhGHeV+3ii4wCgGYANcxngGeAxZcDL7KGCJ2GvqgG8O5KD/Z4MBjbH6TsgQ+rDrrAGwX8DkJtOxgbMbACyVJi3sRnRHn1wAsBs6z++G8DKixfnan8UOKXjZsZUQXXNhvUpY8Hp0O6GAZj9zXgBMMOXYFMBPyv4Z7lUELGBYlcKjPG9oK/pmIPGpgkIriMd2DMPDvQzax587+npiYL6Oh0DWTnDqDFbmZ65/8DfDocjefHiTFkkdUyzNzpgQL2ZsbBha7s9nR8mUxLB0Q8AYIDPGwpsRbb4b69DgVLzpcwWKxmOAAjO1L4q6Aww2Wwq48lI66VcdDqjQ1oDppQRMEs6x5azzlPAeKslb775pvyzf/bPdFynk6mukSfjkeDola1Mz19o22F+e+9b35Y333pLmdVYM2Fzjf2LhxzgtA38bqxU0QN21h7fvb2dZbvPjNzxxrOG8pmpbN2dAb4WCwVT/T9//TNpKMzO1qcLwGjaRgDJBhJ++OihvP3O2/LF0+fSaLXl/T/4vnQ6PWVW1NFV9tkQTAWQNuuHI8qztYj3Apk6GFz1OQOZx/ul/D142e6v+vFUHal4hOkgAFibJ+F+3nXPa3X/V6X9cVznVe5thPvTsliZx1h8P0Vbfd7nxeZe3i9t4pehxOO6C+OTOUMVllEWoykrP25PUdm6ag7i1GVlF2lauJ9Xf5zZhzBmFMePvLyw3hiYEcaV4jriGEXRnCrqZ17sI25fnr5uK/NYJvF33zt4PCtsX9hHl014Hsdd9uH9RC8jpddl86e6hck/MxxH7284nnljF/a9TD+9PI9ruY8PxzFuRwy42qavZe3JK8vrDMevip5vW19qXFNl5J0X7oHDc8K4YQje8PNTdRS1PU+/8+S3rRxiOxf2pczOc7zMRqbKi+dpytalfsubE6Fs/XMecKZIh/P0zO1GkW/7+5gbKdu4Tb1V5XybMov06Lbllem42/ai88IxDddqoe6m9CdvflfpyyYCuIEFVbUtKV8U6rTXH9qZsK1+vKrfiuuL52bKrxf5pry5HetukW25DZgqHOc8W/u//pt/vcsNr6LAu3N2EthJYCeBnQS+9hLYOcyvvQrsBLCTwE4COwnsJFBVArcBU8WBvlRwLQx+05Y6T6LNkvfithUFGsPEjKp9CsurGiRMBajjIHOq3XFdZTchwuBCKhAQHs8LXhQFhOMgSFFwpSxIGV8bj7MH0sqCwmWBnrDN8TiEZecBf8r0Ik8fyq7ztoRBmjAIFconHssy2fr5qYBYSl6pcSwMTGUJFnGQKww2c/3vC5jKk4ZTwfQ8+5LSi3j+VglOhvrhN+3C8dUnbQeJhyndiH+7zc2RlG3JC+bGNjyey6X1ByCdqja2qC2xnm7O3bA4pdoctjucgyQAOfjSyy7zC8ZGkdF/ZBflBd+rl7np2Q17YXlUSTBVqAtFQe9UG0IdsOMb0JsfK9Pp2Hfn2cl4PMrl+7Isynxsyh+W2e2v+niZvOL6/Hy/8eG2ifP8pnEeYCgev6K6q45Tqn3xnK0yh+P5mzef47kcj2GZrctbAxTZpLy1VOhLq8wlb2to093GWFkkTpNIvgk3hX44tPspe7SNboZgqtivhckhsb0I7ULcj1S7VS6a/5a+nZXXvzx7XNRHkp1JcK86D7ade2Hf43VlUbu8L3HCU568Qp12Ziqf53ltDu1CuO6L58PN6zPGCcW5mG+yXK8Ey6/6ZANGhHW5H7Dr7RwHUwEYABjw29/+Vhl5Pv/8iVxcnku/fyGDYV+uhyMFlXh/3acCZGBNA8MJifYZBkcTXpWtCsYPQAIKgIKxysAIHHPQBECJ42NLECdR15Jxs2R4BW8ZS5L7SWUv0GTpqZaJt4a5iQRkskupg/fFOcwHAHxYA1ja5ugaximS80WOj481kZwXCbHD4WDDUgALA0wrrbYlGQPG2CMRzkFhxhTEdcqcslpq2wEFweCkDAoZSITySeYGiDOZjpVphO+0lfmma8JaxhYG+IcE/uuhdNsdBTkhLxKgJ6Ox/mUlRJK7gozon4Nx6nUtV5OAM2AKidia7A4wIAPVbdhQAFQ1NCEXEBfMPLRfmauUhaIuhweHyroxHF0rmKrRbimQBEYMgFDIhbYo043U1gwmy7kBJjgAmAp5X/X7mhxNIrSC1SZTTeqmT+zvj46PdSyuAe0t5wpyUaYJkr+zBFYSuzskpY+uNZmezwChSLwmgdrYTWx8Sf53oA/6SgI4rDKPHj1S4BZJ9rS7BcAL/W00NPEZPaTt6M+z51/I4Gqg7SKx/T//5/9T/o//+B/l+nqs8ux0mpbQDPMa7FwZIEZ9PMxeTdM9GDJWYgAnZUvyiaIMPs50a0wTnoxNJzzZWDFWmeGC5Yi3uh7mRcRWZ/PeEpkNuOUPO+CvPZFc2bC83ixhnLYa85utFSkCQIuxupjuMyaMOYn7bkOUscYZGq0Hxua2XkKbrQFoFPpe5pOVi55sHsjAOcoYogi0pepUsw2Qaq6gAWRntsDYDZfOQqRIgD1p7LWMHa0Jswi6DShpokny9E95OzK2JPQeoN7x0YECCa+u+ipProXdhRe6p+1nfmUsVSTuo2+AAdAXwAa0mTGnDgVs6VyFpQbQYsN+yxirYALqHRxIfziUMYxUsMoAdHA5ZKxMyIgX4C/aOp9PpAHbXr0mDcBbq4UsZxN5dO9UHr/2QB4/ui/tRk2uh31p1kW67aa8/uBUuk2R1XQgy8VUVpSVAfQMcAcr2Z72bTqdy3gylekMMAC6uZLj40N59OihzAGXAsRazpVda7/bkin2bAYQzPoKSBPGKgWI0vZsoNApBVQpMw72e679UjBEt5uxNMGgRPkw+RizGDJ35iHGFLAl18BMNUNmNbOtyiYGG6La/qbObQBG0/lSpouVTJai4Kb+cCoffPK5vLi8luvZUurtfdlrdWQ8X8hoAljnWuaAWdptef/978qju3dkv1mT+92FnHbm0m0AMG1Ko92RZa0ukwVljuR6ulAWqg8++lQ+/vSZDEZzkXpLmt1DGQ4nMhrPZToz4ARsevQDu+0gwnrDmL2Yu4B6mD/o3LWCCmFItDnB++gY4I4xSQGwAWilfk2Z0RTdrMYH34UNxDej/9hGDgMG2d/vyYrEblkaA5MCMI3BUteb/AVkBDC3UVfQDMyIvf1eNl7IHdDjOGOKMxCUtklZl4wK2WAf2BD6ZgALtbUZoxDnNhttBYTRF3QBmw4jka8Vjo9PFERkDI/gTvBNBuj68ssXyiYHQHq/uy8NmOng/UIGsIxNp+pLAR0DJlJwdsbghB4aCxl2wVjB1P9cGwOn+h9lMTJQljHPLbUcxmWR+S7mJQA3/AvXArDCHsBSh51RfcFHw3aET1qttO3Mw2YGpPZyaYEzhwHUMV8Nq15DAcwAqQAbTZSxa2YAq7qxUWYQK9nXtRDMegbqsXUKLJCAlplXtm9hfJERY6HgJ9qdsU0ZWylv0w33FdhiAFMHrAtUF1ivAerLmMiUQWplYDZluIJlzgDD5o/MT6qdAdQOoyRjoMBVA3nh28cAoCbI3cDLIwW3A2I22wyIDFCWMm02jC0QNi9sNfPMgPD0yWwqfnkE8FoB7ub7mC+wSvEdmSNX9B4/aIArY61S4HS2zUNu+/tduX//vnznO9/RtRG2DuAjaxUAuurnFBQ5V7ZNQFSP33hT7pyeymX/Sm2cgZpU/LoWxm9teCfLwVQ6xYONjG8FHGS39o9+Thano/0OJkZPf/PRh/Lf/tt/VcAfesobv4W+2EOSjGEMJq5vvveuPHnyVOX/hz/4gQIdGUPaDXyWvgBGZV98o/4CMNWNvWYOmCrcr8X72KK9XNExX4fEcaf8/b491IDrwr1hmKDrttPrzQMjVImXbAumWg9zTjzC5t7Lyb3eJ3tIRsYACWA6Y3iM4xhxvMrrrdKnorhN3liFe+D4+nAM4/6lyov340Vl58nrNvoWxkdi/UnFFVLjFJYRjwlturGuDh7m4uUXxeyKjsVtj/sfzpcqOlAmc+9LWE98jc+/sM+pdoVz2/XWY7FhW8MHtcTjHuvMbca/7JrYBlWVeQg8ypuHsX5ZHMb2M3k6FdqSr+Jea1n/w+Me33SZhPfRwnaFba8y96vYgyr6G869lP6FYDWOKxNvcA82VUdq/pXpQJ5Mb2Njw2uq2iOfpylblTd3U3Op7Pqqfo1yYr+8bc5IOE7eVv+7TT5Fmb7fZoxSciirZxsdeZU2hfV4Ob9Lu5myl0X239vk94Jj3U35sLAf2/bF7wMUjU+sX5wb5i6E9tzbEgNNQ33Pm3MpfxqfG9vSsO5Q71N2ItWPqr4ottvrccgRXMo2xXUVrUd2YKrbWozddTsJ7CSwk8BOAl83CezAVF+3Ed/1dyeBnQR2EthJ4NYSiMFUqc18uHEu2kSHm+Q48G+JWvaU8Lwgfhxg86Akf6sGPFPlx23OC2KmEpy9H3FgJexfGLhIBUNTNxLKglh5gQ4vK+/6OODE96KyQtmEAYk48JT6Hipdlf74+XEf4mCNj3cc5KwS4M9rR5XAWHyOyy2WqcsipRNxH1Nyi+dGqD+hTIuCSOE1VeeTXxPKMS94H97M4Jwqsk8ZoVQgruy8eD6VGTe/kRHfHMuzBa5fqWTrIluXCroX2Tw/XxN2/Ga3PqndHtduDCf20nr1a/YbN2KSye03tznxpiecW3l6WyTfogDzTd20hOB1L7K2b56ha1nf69v44ed1n7Pro068TGCVSUqf5mxPZl7naegNKx0FS+QwuidNskXmm/rtnBuvMAEhO5CW+aaOTXJrzBKSJbnaaG5GNhjv8HfL1fEyXgYxxD6rzIfl2Q3AYeYDXO+ym6nRpLo5TpZEnveksGwI1k9M9+GzRNubahzLwvXbx3Gtoy8PejYxQh3byDVuXRX7XmZHUsfVPt7ghKhWCpIwGwqgYCN/TSTWp5wHSu9zY01DYcfslOzz2lD4b6aTJIG9PFLB9etkbPugadXahpu2p0x+KV2tsiaLpZWyr2USLZon4bWhHfAkbRekyzKU6Y05E8t3ba9uzn0DStjzwfP8f8q/34aZSv0aSYmaqEainiWva6qbJkWbj3ANCfvmdjDC3azdy3r0M1tqydubzH2f+z5P3b6qTV/X65n9kVld29KXR5a5QNtTYKoNWGjDFplKHCnTFz8eA6P891hvfQ3E37xr8uyxlWkgXPpm8zaYW5FB1FzfbOx8jtv57ts2c37dTwUNmNxTfVhXt2amMkDVTTk4EMvKUFajRl0Gg6F8/vnn8otf/Fw+++yJPH/+XM4vzmR4PTDWBoAvgAMAKyhLgQGetK8Aqvb2LCk3S9K3eUHSakOTMY1Ny8BbPNHekrdFk5QBLXX3SaLurJkwfAwsmdOSvAFPkSSL/vPdEpeN2YPkXsAQ+HtLXK5L/+rKEqizJGjaSz8U9NPqKIBr/2Bfk4pJ1iXBGXHpTfc6ye0tTZbV+gFBKEsFgINJlthNAjBAL2ON8Zv1xoS00V0+016S2YcjZ/daCgn0tt6j1gzgBrBrOlWWjh6J5e22JkxPRiMF9WgCNMw5bWNSUFBWZoNos43JUpPpaStJyYyLAp445qwcGQ+CESHBzgQQhKRtW6MCSmh3mrLf25det6OJyAtZSp2yel0FriEHZcnqdrKn2QOUa+lvygAxtyf4nxwDplrpePSyMdYkcRKJ1QfuWcJ+q626cj26VtkjH01ih91C9cCS3klcRz7Pnj2T/f0DTax3EJmCKDRh3sZFWV8y9iT0AjYy0/mmJm6bLLvrxQosG3dP7yqoiiRp6oS9AmDI6d278h/+w/8u/9u/+3fKFEISuI5DxijC/NB+Z/OaUTUwFUnwrJMNTEWStbOPOeARv4Ac0UlYu0jyBqDlDFE2h20y79Uy/grPplZWCEvM9pf6djs7S5I1aisFPqo8HMhn+mc6bCx1bgcBF7jPUWCErmEsgV0BVbCyBHsWs140KoNTZWAqZylijAFcMt7ul1grGhsbgBjzB7Td7Ir5NBL1ea9g1MjWsc7oqvCzrO9mFgFrALixvmCbGBPAETqH6f8ajGbAHkB9JMhjmxQgmDEmAdpY+4IMoAaAwXSmrXMa2wh4Ad0ioV6T/QFTwVaXMdcApFImFUW92XQHLNJst2Q4HsuERObMlhqYyuSggAbdvwDOmiqjzXg8lBZ63Gyw6JM9WUhdlvLWG6/JO2+9KXdPjmQyupYnn37MyMvBfke+96135M5hS/YWQ6mtYIQCFMc8ydi9lhnopcbcNxCs6uoKJr+x9hXmmRlzUcFUAA72pNsBtDQ1kNcCoAPtMeABQC9AFgBHlE1P1Q8Qm2SgoKnN+3pDWhm4lrGDRYb5A2uWAuIaLT0f+4FNAgzCXwWTzOcyg+VKmW9WayCo7VlMh8aTmUxmS5mtRMbTpVyNpvLFi74MJzOZSV0ara6CnmAIg/HoajBUS8z4fPe735E3X7svp4cd2ZexdGUk9RWsfyvZg/kHkAq6NZ8pYAsw1a8//K188uS5zJaAXxjjAzk/H8jVYKyAKtXPRlO6vXYGwMP/wa4Dy09T7Vb/aqAAKAAjDlZSu5YxICoLEoAZBbZ0FUwFm54yRfGPRPiMnRFbx3F8D2/0ivGEMQddA5BmQGWzrzC38f2qf6m+AwYfdBfbdHJ8vAY8wxbFfDm/uJSz8wu5uLhQmfF772Bfx5VxmU7mMlOWxmyewraY2WNGCV1TVsD9fe2vsRt11Sb7HKCtgNsAXGn7Ox05OjpR6zYejxTQCNCm2zZ/qX8BkgHAyuw3zJqsF9w341eQR39wpZ7wgDarzi9lAMBR2SXna6Yu5IMsjDnpWkF314ORgannM11H4K/xFfhT1f01PMYARWBmDnvUsyfnZ2d6Xbth7D+sGykL+4jPheUKuZvvqSvrEuA3bBj+cQw4bmJAN9ZD7tt1HjDmzaaB2bL1n/t0GJzQG2UjDdepmd1hLebrH7P9BvR2n4A/4xwApMpShb833Jz6Ovwk9gFboYx1slKdYt5i15VxD9Y4BTmZ3tnexEDEalMBWY0nqvv0H5kj79EIJi0Df3W6+3J1NdTf0Hf0hbXAdDaXCXZtxnwBWGUMV9RxPRpnbKC2DkU3AG7bnOgoUyZjTP+Qlx6/vlabp6Dz7OEEgMju378n7733nhxlIFxn4MImO0Mt/QS0/d5735a7p/dUvwdDwJGso007bO12E0y1Wd7b4DHuof/X8VhfvfH5vgN0/LTOuXVh5lesAiiBcAAAIABJREFUQJgT57o2/vDXv5I//6//RY4OD2S/21Xfgi9GDj5ezIk3Hj+Wd997T558/rnO7e9+731dx7Oe9tYYmAogDsyAGZDPly0Bs+Ya3K2NCR9alC1KvLfh5iX7Ldz/3CbusFkfbaBo8X4qb3/le9AwXhwCphyoENaRiqdUicfeBkwV701tqF/eK4ZxFI9HGFDU9pb+WxxD1qFMjElcj/c/PnfbhPS8uEpe+Sl92MyOm5/yxiXv/Lw+Vi0/rC8c/6rxNre/3o4wtuTjEsYvqo5VLLO8mEhYXkrOKZ0uaoPLLVVfKNOUfEJmuFAusb6GbQrBVHFbY7l5m8Kyi8Y/b2yLdCk+5m2K25KShbevDEwVy873Mp60n9fuuP+3mStV+p7SoxhMFet5OPddVnm6V9SGeGy3nd8uw1jHfR2tsYfsgRh5fcibR/F8riLLbdsflrmtHw31I89Xxm0us3MpexDqeWzzUz47jBtXjbNXtctlduqr8htVx7rsvNAWbtO2cGzL6kjZsG2vKbJvqbJ03Zx4QGw8jqGf9HKKdCJcE6X8Q6x/ef7Lfvd79kFA7uaNFNtP2URf38tRkCs/ZQ832sxpi537Nf5wL7/Pmnr4Xdl8C9eK4efQjuTZrdjmldWVN455NiuVK7C5/7QBjt+4t5fJ0nMNUjryb/7sT4O7Ia+iqbtrdxLYSWAngZ0EdhL4/ZbAzmH+fo/vrnc7CewksJPATgJfoQRCMFUYWAg3znmB3lQwLhUk0bKydJtU08MNcNgG6uUGMa/wyWJhwDIMHvk5XkccLCgKNMWB6rBOl4UH5j1wyu9VQCZxwMdvYLlcQxBIKjiUkqm3gb9hOR6o8OMEajyYRD1xsCG8KRgH1MKgSjjWsVy9fVX1wa8vA8GE7YlvXuZNgViHXT7h9bF+hLoeHwvLi5/Wk7ppkQrWeyCwaNqWyS51bVhuPD7hGMUyCXUk1h9v/6uCqcI5EtuPvABo0TiUyc774WW47sY3wMMbHakb17cJEIZtS43jS3pijQwANzdgVVqctj8BZ1mfme12Xtr05LAdpWTrbY2f5JYKMMf90vmUPbbXwWFm5+11A9iw7sfLAAQ9Oe7EDRTPhi3K5BgybwSgkWAQvO4bOpNCBkX1+hPvX9a1mxdHzducHpQXAxw2YI4sUSYBpIpl7Dqd8k2pOZ3yE25jbQ4ac8FNYEk8Vha0Nr/mQBIf06znIRDwBigwOP8lWSQtWJb0UQTbutEr+xKwoqVseZGt2O6Y38jYLrSwAUt4wlgAjMrkFeemxPMlxJaF47XxL7SJZH1LKF3LQU2LJetv/IMBE/TJeRlgyxPEQruQ57vW9igHzLGNTFM3c1JjGM6FIl1fzw1li8rYNSK9jf3NZg1k+hoDrdbnr41ZeQ9T7XW55a2fY5sc+wl7Ir+BAzb6kn22+2zBy35nnJXZI0sAVNDCDfDc5qaktjlLajS2rU1xm6G2ijb9M127AdJyHHBmzL2c0A7HoK689Um45gvlFq69vZWpNWko05Qf8zEJz4vXlr4uCMcj73PWZU0OBN+y9ttuKkNWlmwcHAhnbVijJoOcRwdObQDCBj6J7JA+Qf7ma3PKBthlQAhjh6ISEv5hguD7558/lV/96pfyX/7LfzXmkPlcPn3yRBO0OQ6bjusTyc/GmgDLgIFXLJmWBFVLyl4sVsZw1GxlwCNL0gPEAhDHbhrbk3sPDg/l+M7x5snouj9Bhxd6LnaNpNfziwu5vLyUO3fuaJtIIOcvib3KWKJsNAZe4a3sDPO5nJ2faxK1AXhqev7p6akmKSMDkqeNuWal4CmStUnQ5hj100b6Ql0ku0/GY5ktMuYc2dOk4tPTO8pWoewG2RPeNSE3uPFP8mr/qm9gGk24bq3BGiRUkxhN0q7qeMBqpSwP05kCnnTCAYpRQKWxAFm/AJU5+8NKE9l1vGHSQR4wQyBTGCgWBgyj/8YutVSwlY4bAIX1eAJGyZLsNSF5pXrhN/GxSTRG5aNju7G9ut6YkxxQk+OTY62P5HxlHul2lF0GOZMoDzgKxioYWdAxkngBMpGk7QyhthbhbTJCDK6PpivWT30SdDYVdJ4oLtRYOGg7fUMX/I1ecz3HAZggB8pA3iSdkyBPH/gNEMJgcCUXF+fyySe/VbaTRgNwlDHGoNMKDloAUoHhhSR6m9cK0NGn/aNzjL+1kn6ShE7Zjx8/lj/6oz+Sv/7rv5Zf/OIXqmeeOOhMUmq3FFxoSch0sZ71U3Ut6ztAKGOMMuAh485L2V5aAIFm+puvDbi2DWNOlohvzCQGRvBxVhY1ZRsyoB5J5prUnQGtDJJjQCkDS9kuhbZQNkAJkvl1Pl+PVObMJ2NezACXazupvctc20qZuACbGNDKWO7cntmaJkuyUACAzSHmLHZIz/U1j4N6MknZGsB0R/uhADEDnDkAPns0g847Z9njOtc3dIbPCvoBxJcxsFijDMAGwMrXWuqH+Q74sQYcKptXGShImXvU5thTzemnygpQ4RI2m7o09dhCAVW8Hz24L68/eqhy7l9eyIe//kCajT05OTqUH//gu/LagwPpNqfS2lsqyGoC2w6AohlxIcAXbQWgAX71KB0AFUC1jFcPsA9sQgq2YB5ivxlj5o8BcgD51Wsr1Vv+Hh3sK1PLcjbV/iuWAmaaDMgCUArQEJrZau9Lu3sgl4OhAiL2moAeAWuYn/E9EMn+gDNgmpnM5jKGDU7lvCftVkfnVv+yb3amty99ABeTmTKnDEcTGVxPZLGCcq2l7FKrWl0YceqEwYxpBcgIm4E9azVq0qqL7O/N5LC5kjtHXen1mtJo7cnl4FLG05G0ex0FmUqtLk8+ey5nF0Pp7p/KbLYn/f5cnj49l/OLoUym9NTs7tHJgcrv6RdPZP+wIw9fM7AF4K9PPn2qY3J8ckfBHAbgGavsAR1hk/b39xU8ApCv3enKL3/5SwU04YOxq8xxdE/By23zZ/ge5p8C+ZptBa4hkyYg5EyfDg/2FSj3wS9/pQBewCIALfjrbFro7aPXXpejo2N5+sUzeQ471MWl3Hv4SO49eKiMa4BlAKcB+IEhDFuE/7u8uNQ2aawhezBAfa8pK9iMGLurKwM7K1sgbFQrGQyvtd8w++ADARffvXdfAa8nxye6jlCw0t6e0P47JycC8xvsXfgagGj4d2y+AkBre2bHLy/lt5/+Vi3Ba48e6ZwY9AcyvL7W8pAxoL3JbKL2+Xp4rcydnE+Zn376VEbDkcrOQKgi/YtztYt0T4FpykLVV7YmGDg7gIoE2QwVdtprdWQBM5+Irj06AH152Fjmd9WmZA++YK4wiXx9BlDIbJCBEikHwB1rEGSpgKostQ82s8PDQ7XBbuN1DBTQPlUf1Om0s3WF+VPmHSxtameyGLf7ekDKKnOxfgG4Rkaw0i1Xc5lnYCpj6qutGbiwa4D7MCDzVU1Z2oxJbiazyVSmsKdlyGDaAOBZwdEZ+BOQFV6m0erIk8++kOdfnivwsrt/IMcnp6pvgCdre00FgF9e9bVfzGXAz8iGdZqxn4qyfWL36T9gepiWEApzhjXuZ58/UV052t/X9SCso9jCN998U/7xP/4TuXv3jrQ7ANsBBQO+G0m/fylXgysFgz589Jp859vfU4Ag4CbsLTaAtZ+CkHSdh81lzWsP/bG9g8dj7Jx1nFD3WADPGBcD6fkez0BXzkiZ7RkUpJbt7xQMvbQ1zWqlffvwg1/J//2zv5IHMHJ2OnJ9PVD5U+4BDKQd2iny+uPH8s333pMvv/xS2/faa28owJGHCVC8vmF05GEGrPnVZmdcaRaiiF4Z9Ctjv7L9mK2T7GXrvfAV7+Psms3+JtwnhjEM3+eH+8QUECEsL/6caoetv9JtjM+PYyphXN3L8X0L5/rxWGpF3+O4YZW2eXl5e+hUfan4UFx3LBtbx/ia1eO1G9nF+2r/vonR3GxJ/Hs49nnXpPqa17/U2Kauj+WWJ5u8Nr20l49nSaTfRToaxlKK+loWU3M9jGUTjom3IzXu4XVF/bsZk35ZJ+JyvKzbgKl8PIvaG/cvvieaGsNwvNd7qUzPq85dnxuhDofy9d/D2JfvP8J7ueF9rLisMrsR2ta88QvHMpZj2fxP1V+mO3k2t2huVpW5l1GlT3l+I09mlF2mO2XySs3lsr5tI88i2ebN+5SsquhBqq4i/Yz9dcqmbtP+InsU9ylcT3xV+nfbcYnHocyvxbbIbUgqjp1nD7dZB8Ttq5p3k6fHsc/P862p9VHePE71p6ruhXoY5ubEelG07lpH5BI3SvzesJXH/tf2WWH7Yt0P26Q+QB94tLkvU1XXYvtSZR7n+fIiH5+aXyl5FfUztQ4gfhaDqeJ2mMg3G48//dP/ebsbuGUGd3d8J4GdBHYS2ElgJ4HfUwnsHObv6cDuurWTwE4COwnsJPDVSyAGUxVteIsCkHHL4k27PaE2/xUHKPlOGXbz027IhMGh8AYUpfrxOLDsQYrwbxwUCb8XJVaGQe114lzwNJkqo0NfuCng/YsD5nFgPy9g4zLxcsIbIR54sWSl5TrpzYP+qSCxxR82Nyj9exjIywtQeb/LAjqpQE7Y/lB+8U1Frk0l1IbjGtYf6lMqiBbqcioolBoHH/OiwGPeDaki3SiSW5lMU7IPZZU3NnnydVmFwTvKcNlX0XHXnXC+lgUy/ZqyAHqq/tR4hDet/bgnwYU3oqr256s+L9a5lwKCIZoiqLxIVzNqptwneOXZltQNoFhvYj3M0/N4Dob243ZzwxIi7Un9Gbgl+5tn00Nbts245YOptiklfW6eXufN75Qti+dgkW3wsQ5vXLu8ytpSxX4Uyf7VpVVWAouJm1k6hfOirLi841qFAfi2eYU6H15XNOdT65/UtambD6Gvzhvjm/Z+I7+wvDyfWMU2pXQx9Vu8Bgj1qGztk/JlmzULT4S/CVT088P2+9jkJfik9KjK2Md9Ta3bynT0ZTkrL4tWX7Ze8XMsGXJzcy68GRjK9yX/XjNmkpSMq9jTPLnFeh3qZyjX1JxJ2fu89pX5gqI5GepkOE/y+vTy7wb4XcH0ET09M+5DrOOxDPL6d3Peu+1Lbao0HXOtMwoQmc2yJFtjb3I/DAvDz372M/nVr34lH/z6Vwr24cn+JEjzdH+Se53RiGRSBTB1e8oG4UwPlK9sQhmwxoFCNIC9mwG4AI/A0mLMCNoGACYwSWXtQ24KylpZcjUJwIAiSLImWZyEV4BQAGoASZHgDRhL00gzdixANgBjFAQ2mykAi++cAwMBSdIwWZEcS3It/SdxmIRaZbjqtLUu5OBACZ8SBiCbKQsNicvIBsAVbAUkSFMeL20LCc7s8UhOrRuIhoRyn5cwLDjgysBgBl4Jxz68IRzyMW72ubYn9v2Tt9OYbhyokoFnN4ZwnewD8MESxw/WjEAwgGnS+V5tncys9kPBTABONvtw1XNNC94gKcPjPv6cB4sPfXZdQD58B9zGmCugjX1qAzCLMycCxkGWdWWYYNy5Bp1ApmpXlHHL9Abd8nWL6bfpOS+XB+NgLFIGpEInKYfj/tAWAAx8pm2UR8K8HTO9JKmYsSaR3YFZXgdJEfxmoDRjyFGAlQK5ZgaOgcEKnczArpz36NEj+eEPf6hgKsARXO/6YAnzzmxrSdeamJ4BXGgfL61nQflz7TfzECAGTCzeHgMFWuxBX1nytgHiTMYKeFBmp8yGrJP2M1Ceso9MLVEeEF0G7AJMBXuU6ifIlAxQpOUC9GjDPrbUORcnFIc28Ia9zNi4SNS3RPKs/IzNxHRwk4TibGcu+3BOqX8IQeeBrwtXd9Sk7YuywJUlTdnHjOUKmcFkgvxNn5hrKtR1d5RNMnsbs+SaOhCkgSxrkrHnmS4rkC1jiNN5nNkQZeoCtKTyqClYg98ALgB4OT460gR+GHiefv65jsvhQU/ee/exPLzblYPOQk5gWeq2lSQL8Mh4NFEmr2ajrQAbfgdkNboey+XllTx58kyBd+1OQ46P9uXk+EDZ02CtA3RjoDzWGUsFUgDgWs3hfBLpthqyhLVpNFImrTYMY3u1DEw1MtbCVU0m86UyRDU6PbnoD2Q0mQscV4AuACG4nzJQmgFn0HGFre01ZMJ8m9t4ALa4uLyQw6NjZS9SMNV4qiw4sE5dXg3kegxAZU9ana6CAAD+4OeUWaVmYEzdacLSASCpLtJaTqVbX8rxYUcODgBvNKXVqUvvoC3HJ4cKvKQ9F5fXcjWAmbAlsylgVZGnX1zKYADjTU8ZdPAXXDubj+W3n34kB0cdef3xA2W7uhqO5DcfP1XAV693eMO2m89sKLgK+4JcTu7ckTt3TuWDDz6Q8/Nz1TPmGH5L7VZmI4zdZ2i+t5kx8y1FyN/C/vGazyYKimEMP3/yqdqro8N9BSjt9wCDmE/A/gLA2qs3ZaZARSZVXQ6OTxTUArgNkJYzbCmAutlUgCoAVH+ok89bBA74F/sEAxH9UhB1tgYAlAXoFlAudoP5BVgOv394dKR9ajUBBOIjsHl1XTccHR4qIIRyZgtjDXT5ANKhrC+eP9O6vvGNb6idBmjD/FZWyoMDPWcA8Ik1SL8vn3zyicqLOTMcTGQ2xb+LrgdG10O56l+oftdUG5T2UcajIZbZ1jusEGHCHF2rzew02wrAwV7vd/czBiRjQc4Iv81Es46CUQqwOABM5AWjXwBQUKD00ti0fI3hvq4Lm2THfKPrETJ0wBXHda2l4J4sjk6MOgPT6hCvfbyB/A0Au5C7p3fk3t27ao/4PpuMlJUK1jpl5WsCgK5b2eAYAU+tajIGvJyxjtFX5DKfTC3Go+AkY7hiTrMWAxjL/Gwwf9o96V9dy9VwrExUjWZbevvHcnU9kuvxVKSWgan6l9Lb7yr712B4pfoHC+t67Q6rYbZ+YnyZJ8gPYBv2tH8FQ9u1jpuymU3QRcBUj+Uf/5P/UX328fGhzhWASF9++VztL7rMmurNt96WP/j+H6qtw9aaSzSgs1F6YSnZL1h8QQFWa1B0FnPIwFS2tzFtAFTLfDQwVcaaHZyXLYs2zMUK8jXbCesZPvQ3H30oz599IS++fCYtWBhlpToMwB6Q2d17d6Xb68lkPpVvvP2OfP8P/0C++OKZ+qp79+4rCG42y5hu1V+yVnNmKmOaXL/WzjWM12R7lOzYzbjbTVZdW6bYteHearPvvxkTDPdJReeH5Ybrj6pxjPCavM+btfkmLpHah8b3bqqUHe4Vtjn/Vc/dNj7i62vT4XwwVRzfSO3DfWzie3xx/Hqbsc1rl/+eil/EOhLWH+tSKh6w7Ri8HBd6CaFYCu4L25zScdqU149Un+I1+zZ9urlvLQYlhvM5vp8Ujl1sJ8Lv2+qs1xmPfSi3sF18DvV8W1mEex6uDfU7jN95Hf6b61aqXd6mvHFK6XVeu0P5VdGjm7Gqmyx5eXNzG5m96rmxPsQxuZRsYhsT7y1dF8v8T9z/lE2M9bqsv3nz+au4rmws4/6U+c943sR+LJR9XHdZf4p0K2/MX1UfY92JbWXR9yr9qdq+InuU6ns8TrENqdo2t1exT479eaofse6n7Fnolzg/Ne+K2hr3M7a1of6Fvtp9VHz/JLUW9TJSfiY1H2J7mroX5bFLt+Nxvexr2JMXtSeWS2o+3caeb6MbPu5566B4PPJ0wM/z3I08v5bSsx2YatsR252/k8BOAjsJ7CTwdZXAdhlPX1cp7fq9k8BOAjsJ7CSwk4CIpJip8jbhYeAoFXwpClrr7cHsHkDReXEwzVlTHIDEca73G1Be1ibJLD/5tCjY4cfCoKmX6fIIk9k9AFLlBkQcUKuSyJsK6MbtD284xUAFbzvleBKDB2bC+lM3osIAU9z2V5k0RYHjVICpKEBHO1IBu7h9ZcGslE7k6Ym3p0j3XTfz5FQW+C4LRucF7uI2lQEvUsGt+MZNeE7RnE31NXVtKpBZRc/LdC41HqmEvdBupIJuZfXc5niZ/uWNZ1ldSb3VTt1MOgjLjwP/3ra4rNTvcT9SwKhwzMOgqF/LNTELVlk/9Snx2ROSQ/uRCgyXlVV2/KsCUxWNeZ6sw7bF41RlzhedE/ublM+K56vbjzJ7FdvhMhmnjm9tW9Zpj5vSqviCbdtmOTzGcrHNK09mRb6myk2NIp/H9bG/jM/f1LG8gQ/L88vh9eF8q+qjYh+T1/48f1skx5eOZUlpbtd9nZiab96ulK9Ozb14bsS2p6o8ytYaL7XVUntvqJ6v4WJ9DNudeoJvnt1Z2+YATHWb/uSNYTgePv6xvqXWAOG5qT5X9asupzI7to0NelmWBnpzMFVqbEKdCa+PfWZsx/26m+2/mYx4s74NmEqBPY2GJonOYAlpGAsBQBGShZ89eyb//t//e/nNbz6SqwEJpQCMpjKfkzRrbEDUj10BmER5AJIAk1AmCbkOZCGJm3JJzOWlian7+5r8bOARezCGJvK2eOr9SsaTyTpBnFZzjLq49t69e3q+A6lo78nJifaB30gcp3zXdc4lkZW2GZsBCdokM9tT8w8Pj6zuZtNYCq6v16xGlHVwcKCJ1PST6ymbF+1xdivGwBPaHUDGOS4PlTcgq2YzYyEyNjD6Hs5J/43ykBvf6Z8DfajT5eUydj1xYBzn+svPD3XFWZP4y8sANhljRfZAD+ql384Y4mVTnl9PuwHvdDvttTz4zd++zg7/uty8PG8DfdiAmYzhhzZbX/hOgoCSVxgoDTYaZTTb6JkltN9kaVMWlowlSBmsmgY+8DdrzthmU44Bpgxw5WAqZ2RDJ3g5M5XbMU9Yp30vg6ksUd8BD647g6uBDAcDTXxAbq5PnvB+fHws77zzjgIjfvOb36zHlfMdpOi+inppmzLwZLrDsZB1i2s4DisNcwCd9fhJbJtCe+PAJ/76+n7DPmbAM2VHmU5UJzoKJgK4ZvEY+mvsXDApbYB+vu7nN9dbH49QZ90uul4ouwkJ/vO5MUcFgKWb9nCTgJ1nx2Ofs2EG3lyrZa7BsEZZ6TeVXG/jebxh8dr4aW9b3B/9niUUrxqAz4xJTsFSma4pICxLHNd57QAqmF8ykBpjSwL85PpadRxAidscgAHMm063JQ/uHcnJYVMOOkt5/eGJ3D0FdNWW6XSuwALYKBv1tjI7AVoY9ofy4sW5fPHshXz25EsFbbSaInfvHsmDB6fy+usP5fAQm96WyXQk8wWMXAsFTHRaDWkDaGHMZCnT8UhGw6Hst1vSbTcVVAXIYjweGVPLQmQ0XYjATtRoyvnlQAajqYynSwXtwLqEnjOXAZgBslBAIwx29aa0u/symkyVZYnfmLfoOyw1Jyd3lXUQhprZfKlAirPLSzk7A1y7lBasVxkDD4wxlKzMXAp2M9uCfrcAd87G0pCp7HexlS05OOzI47ceyeO3Hsrdu8fSajd1DBeLmozHIv1LmJD2ZLVoy7PnA5mMV3Jy8kAOjo4UoLBY4vP68tsnH8rhcUcev/lIr7+4upZPPn0uozH9AyBkAERsFC9s6GeffaaMYfQV//jGG28oY5IBgGFTbK3toNs8twtmPwAwY0th7AG0hO2dyWR8reCXZn1PJqOh6la3A7NVW3+fTscqG9pz0b9SuZ6c3pM7d+/J0Z1TZQMCXNUfDhUUd3E1kP2DQ10LYKNgqptMYLOz1WxoJ5QFKQOYqi63WmojlE1wOte1AjKgz4BaAKzWYIRqGUsmrF6dTktm84mCkwCM4NMO8d81A2sBeqJsQFLIFftyNRgo6AW7C5gNHWo1kF9XegqQvlYQFe3oX17K06dPFaDa6R5Ip30AZ6HOo4vzMzl78UKuh321i0vAW/OpLBewSRroCAAMDExz1jug7ADvAn4cDhSMBRsX8x67oexzGQAV1wRbGv1X9qeWPVgM+ZgPMaZD+2f21u0vfgoAPIBkZZbM1gH0X5nN9nvS6rR1jE6Oj6SRgThh0tKZFt5Nh5EwY7wEVEq9vF9/9Egev/6aAkkBdo6vB8rOtVrNle2IcWm3srlLHAcmuMVSridT6e7vG6AqA5qtlM3SYldaFms0mEPHUwXt9fYPpds9kHa3J/V6R+arPTnvD2S52pNGs6dgyavrsSylriBKGKL29zvKAvfixQsdS2ye+Z+ayh+bh5ywG7zxk7A3nd450Se/M2bXsFZNADGOVWZvvPG6/MP/7o+VTfLBg/sKoDo/fyEf/+YjlRHyPTo+kXfffU9+/KOfKIjqqo/vBwhn4E0YqWo1AKWAwTNhk5CfxbQt7MC6ZMPk7mAqQHPOCKi+E+idjpUDdmyOKfutMjcaU2wrW++gnx/8EvbLkc7t4VVfgVQApC/Pz+Xsyy/ltddfl97BvlxdD+W9b39LfvrHfyxPPvtc2btghQPYNp0YaBt/tgQVnN2TCdcZHj6xNUY+mMqUzRWOBFFb//or3B/Ge8V4HVG2z81b/xTtD8v2jkVrqvhY3r51m/1nXn2xvFLnhWuTr7LOIrnG66FwzRlf520K722l9suUmTf2sYyL4hlhGUVj5fsvr1dnXAE4LC+mUTZ2qeNeT5kepuZMFf0rGo+8619Fj1yW8Z6MusJx97rje1lV9LZMVmXjkGdHwuuqnFNUTywHyvPfwjEJY/Gh/oU66foYyzSUQ9X2Fsk3LC9PxkVtUE+wxYMCy+RXNo5lx8O+hvMsbuOryq7IHqTmQVm7w+OvqutFYxLauSq+s6wt287dKudXkUVcThVbuc0YVGlDPLe3Kb+KDwj1KKwr1fciH7mtzGObHfvFlM0I2xrPu7htYV5CGFfKk1/ZXE31L67T82e2AVPlrWVS7cyTSWjH/XPyXFt66yu0LUX2PjWXi9ZGoQ/aRidSupWqJ9aTMvvL8RSYytuZ15c/+7M/3eWGb2NsdufuJLCTwE4COwl8bSWwc5hf26HfdXwngZ0EdhLYSWBbCZSBqcINr3+OAxqpwMhLAToCqEu7ARJu6vMCHx409kBgOx/OAAAgAElEQVSyBzfCYEMMfOKasoTivCCa/54HpsoLVN0GTFVljFIBiTjoGt649OQnznE5eECtCEzlAYqXxqsg6F0WMC0LcqWCe6mAWiogGF5b5bO3JdSLVFApFSzKC/KlAlahXsc3f0J5lMmuKMgZj1FYT9ymKmAqL8/1Kvzrsvdytwmmebk+h8M5G8u+KKhYZZ7EMoltVHjcdX0boEjVNuSdVzTeqXlQtb6kvmpntwdTlc3X1PE8uxfqTfzZk7ur9tHGzp4GHzJT8Xuo3+E8DcveXmfjLKJtWro5d5sxT9VQtT9FAWovN7Sh4TzM87t+3TZzZFs5x33e9npj63kZZOLlblte/tz1+XQ7PajSz7yxrmJPQt8dJ7OH/uilsY7kF55bZAuKdCLvRkb8e8pnp3SxbA69dNyf8J3DDBTOB5eVr5lSepO6QeX+LAUILWpvkQ/NW8OYKa8Opor7F/rZvPnga0V9vnnNAAexPw3LLbJVRXOuqp2K6w71O7VOKGpPfKxs3VU4DlHyx8v6ugFTVfGlqX1Lap6kbiJb+dXAVN4WY6g1trJer6uJ2B999JEy4fzVX/2VfPHsC01E5gn6gKmGw5Eyh5A8DKiIBFGYodB7km9JPAU0QuKzA3EAhNy5c0cBT/QFEIclwzfXABISVzmP64aaVG9gkckUVgLa1tNzPVmcBOizs7M18IkkaX6jbF9LkCTLfHYQF0nDnkCujEfZ2Flbrb38xjXKBAPrTwY643fAVIwvLFh8V1apjE2Hc6mb8hXQUCOB3sAznkirjAErA5PRFwddrQEiCj6xxGmOk2zOOZShSeSzWdRmAxL53AiBTOFvfHbQCp+NRYvxHOu1BqTrrBOxXfaegO/MQS4vB9EoAAaZTmAG2SQwugx9Xx7qr/eP+jnu312etM0Bb/y1xH/T6/l8qiwbJNcquErBDRv2IcO7GEORtQFmqobqmiUf+7kG8uH6m38tcdeSyvfX4+8yps20V1nSMlZnyvY574wvyNP77nOA63yfyW9cY8xUsBoZYxptDseaz5TPnATcSOI35bh8vI4YHOfj7eAs1/WjoyMFE9A35gb6ynz1On0MvS0hwAldoC28ffwdlEF9rk8wdgAAIkm7UTemJGcGC9ebYUyC6x1EEe7Dwv1anEAL+5W+SaJY2z1Lu96QQFnC+I03wCTAATA4ZeZSIQJ6XqY/ym5lMARj6Fpqf2B44qVaovpj+mLzDmazDbOXgfpsLtMiZ6aKcwVVJ7PEeJYpK/pTrytAxVh37UVd+sChrI20CntCXwBZKHPcYq7jC9hnNh6vWYg6rZbKl/E2HVxJu4XsRGpLkYcPmnL3TlMa9ZZMJwu5upoaYDOzCzCWjK/HcnExkcHVRKRGXbDgiBzsN+TkuCcPHp5Kr2cAp6vBpQKjAAgAmOh1G/LgzomcHh3IfqclDR2kpbTqe9IEbCdLBScAYIChZlWry2yxkvF8JdeTuZz3h9IfjKQ/HMsK5q8GvqenIDHkt8BmwJwIAw6AxPlSpnxfLJXhEDAMtu7g4FiBPBeX6D6AL9jQZjKeztb2EYYmzp8CJJpgi5DXno6LjrwyYe1lYKqJ1JdT6XX2pNWkXXvy2ht35N6DI9lrOAB0T157/U05Pr4vFxcjGVzNZdBfyJMnL5SZ6uj4rrQ7Pak3GzIaXcnw+lIu+s/ljccP5Lvvv6eMUZPZUp69GEj/aiyjkfkC5qz7HsYUHwzgA/+If4Idh+/+dlCpz21shs/jDQgUfwfT3Z75G5jrJmNlcrpzfCinJ8fGPDYHKAfLnAFOFEy4WsoAYOZK5J13vyUHR8fKJAaAajyZyf7RsYK1GFdAI0AEzS5gF82XOtByDahStrcsLpzNEwVz1mFrzOYUc2a5WgNfpjD3rWBV7CnwCXCf2XjYMDMwEvZ5hf4a8Bc5sL6AjQrmPWW60va1VRdoF6BEfGSn11U9AOzSAsQEIFpE7pycKlhPweZLGBvrMgSIc3kp05kxVPX7FwpQmSqwq6v2kbUXICMALACEVgrcgmkMsNBY6jC1LQxErjFysXVRDbBxfU+6vY60O846ZvYGoJTqhwLl0WEDsKodwQ8RN8n6TT9s/AHiiLKpAVLGvrUzAB5AOuy4MiGyLmo0lQ1L9WcP8M8meU9tHfal2VBALWXAQoWtweQ2GjUFU7XbAJr3pKaANoCTezJdLGQwnki7S586ZtsBydJWtRPoykLmU0B+AMxZu65UrwDtMJ7tzqGsak15+vxLBU+1e0cyngLAW0qtDtPlTK6GA20zYMF+H5YpY7lC/rBEMgeUfYx1LWsyZYsStbGA9mC1areaCuC97F/I5eWZvP322/KNt9+S73z7W/Lg4QM5Pb0j5+dn8uLFl/LZk0+1PmVLa7Xl7be/KT/9oz+W+WKlIC6AYNgYwJ+yMt2xtY3yDZpwnXF9zTjlnmiDNQJIpcBiPR3gbU3tlkVDbO2po5MBqdAVq6GmD1JApj//27+RxWwqR0eH8uyLz2XQv1QZoMsXZ2fy8LXXdHwu+31lpfqTf/JP5Dcff6L9sHVxTcYjeziDztNV5p2pKwPIZ243eGjL1w9MtXbswYfUPjlcO+saIACSpcrIK7fKHjmMRdymnqrt8fOK9t1F9afuMYZrvBtrpizJNiwvVW/8m6+F8+7X+Pnx+tLHKBU3i2MoRf2vKsuiuExYRtXzqtYbnxfKI5b/NmWGOujrXrUX2b483EOE86HsnlZYVhX9q9LmsjnyquPr18f38sLfwzaE9zFDOa33D4H9CPU2jKW5rKvap/C8KjYmtmGpeXebulPXvKr8Q50pmrsvx/zST1irEgfN0/8q+vi7kkGRTqTm1W10Iu+a0JbcVgZl8z0elzJf8SrtyNPJeL5WrcPnU8r+xmWk+pXqe9GcLLN5cZ15AKeUP0qtP8LzUjKK4+VF+hi2PYwtpfxkkT4WgamKxtHXFCm7Es6x2MfFcyBcW6T0yZ4B9fIDfLzcvDGsYsfi+rZdk8Y+oshGh/2M9SAeM/dhVXxQeM4OTFXV0uzO20lgJ4GdBHYS+LpLYAem+rprwK7/OwnsJLCTwE4ClSVQBKaKbxaEwQmCDeFNhfBzfBNCG5OBqTzIEJedCmyEm2cPtPt5cSJsGIhPbcLj3/ICBnEwKjwv3uxvG2SIAyZxcKVo0FJB9xhgFib5eoCL6/LAVNQXJmzGwbq8gEwYCIoDw0V9KBpz14u4DWFwKh7D1Pe8OvyJ0nntS/U1DgZWDQpVuekTjn2qTXkBo1De24KpYlnGuh3rc1F/ywxMat6kAp1ezqvUlbIdqYCn928boEhZP8uOV9GZlB4nA6iJm+wv6a0m41lyYZ4djOdYlTmRCsin5ozLPfU3TPYtk9taL0hz1OTam08CTelSSueq1mM+CiDqVle8lPhQJts8mxr6hrJzimxHbP/ieVDF77qsObeoP2FZrzJ/q/T3xhyPmKmK7Mp2o/ny2SQObctMlapz2z7G56fWVJzjPj8GU4Vj+FLdnrG7hXB8LZane6nxr2L7imxI3Lxi3dXcXZvGwSRO+bQUmKqKvN1/VmHXqzofinUXdoyXDVKZjalS9025ZE84L9GHbcczXj+Fvr5I3indLetzyocW2cm8rqZAwqm1xM3rbZxgpsp7hbJzgIKXmwL6+3zzcQrX+lXBVJR/s+ylJnuSjP+zn/1M/vzP/1wZF/pXfQVTkWQ6ncykfwVrE4nJdq6Cn4ZDTZ7kO0mozt6kjAmwPuzvK6AJsBT1kvAd7i24BgYNnmxPeRdXffWdzkRBAjAAJZKauRZQFtcDLtEk4wxsRcI4ScTum7744gu9BjCKMz4ZiwXMDSTiGvDGbGVDQTLOWETiNGPhciIpGQAK9VIe1znbFedwLYnrtMcZQ5z1h/Yp6EaBTPMsEXiu/QtBW75vdbCMA868DQ6W4ruvl8L9WziHQqCNzxmXATKJwVTOEhYyRXm7QzAV5XKunw97BknI9M1l5/PXk+Jdz8J9OePg5Xu710n087nqlDOqkAxvbTYGEuPHsLCBgaccMGPjad8NUOVy2oBZNsAWlQv/SNRWYBWJzFnSOIni2dv3BLTB5x718LuzVFGWJUvb2+evA+Jc9lzvgCTddyrzEMnMnTVQyseOvw7scmBeCIYImUYYTwdFuG4jP67z35mH6CZvB1ORMO5gKn8AizMq8d3XEc6Ew7g7qMrBgJzj4A7AVAAtNEk7W0sgC2+fs0/5uIRgOpdpCmgVxix0DPStMBcDN2V7gCIbnbKloR/I3Z84mCpgMQvtl8ubvnkZfjz0D6Gdj/2l2qzseQ0w7ij4bq3nmZ93kJcuZgBT7Rloba+ugAzaAfBFwVSTieqvgmhaLT02VLYbwDjGGmUTSOTkWOTwAFnCKiJyfb1QBjiAD4AhkPNiBqADMANAFcA2CxkMZtJoLKXbacjp6aG02rCWiVxeXsn1aKx+otvZk4P9PQVTPTg9kXt3juT4cF/20Xf4aJZzbTuAQrWjrY7U6g2ZLlbSH4zl7HIgl8Ox9Icj/QwYR2p1OdjH9zRFlguZTmB8gvVmKRNYtGCswa7X94TEf+Y0QIhud19arY68OL9QdqHlYqXsMIBvABOYPW4q49BEWZmmCrgyMdn+j7+AqQCY1KZTqS/n0msbYx5l3X/Yk5M7LVksZ1JvGCDnm+9+S05PH8pnn5/JVX8m45HIp59+qcC0/YM7yrYFAgIg1Wg8kPH0St56+3X5/h98W3q9fRnPVvLpZy/k4gJGLeub+0xkFoJbmc/Mc4ANvJALv9E35i72Az3lN2VpygDQACkUZAeTWcMYp2AQgwUIENVrDx/IN995SxlrYGMCHDS6HqkuKfvWcqFync7n8v4f/FBO790XqTfls6fP5PzySrr7h9Jsd0TQ1aWx7sD4BXCF39Qv48sDJh2ATIB9OMcBwMYs2FRAD8cW84X2g+suLy6VdWw8mao9NTu7J+0OTFVtBeKgIz7nYSBT4CdMespMybyry3iKPhmQDsYdZOhzCeCSgolgRcxYAGEsunN6V46P78h0yrpC4b4KMqZPrRaAqLnKbDIG0DiX0zvHClACmDYaXSvL0XDQl+XcgLXYUXQWNkv6CDMo4DaARGo7iPegh62GvtttW69gN2CNA1Tmtt/XO1wDGAogKedRDy3Fp3I+NsLssawZQ83OLg24Wa8riAp9NZCwMTy6rTM93FPmJoTA/O52O9Jpo1PYKgCaewqyAmAFmMr8hCizFmirBaCjTlvrAGjF/AZMhU1TEOxeTVaA7GaZrVX/DRBxIucXl1Jv9mSx2pNnX57JQurS2T/S+S17yKmjIEt0hLGl3+fn5zK6HstsOsseBDBRIJKz2bVbMLAx3gD7JzpWjCdgKubJ5eWFXFxeyD/8hz+V733vO/LNd99RvQPY9OzZF3JxcS6DqyuVE79T7+M33pSf/vQfCMx3V4Oh3LlzV+r1plxesY5ibABT1TcMVBnLk6/3w/3RegeoQH1sujM3OfjTwVQZEDfbA6sOZW+Y/bClzHXAVNPxWMft2dMnMhxcqW1cTLFbIzk6PlYd6g8G8qOf/Fj+p3/xL+SXv/pA+v0rfWACMZHRtTHTct5KbA3t++P1Huil0Emwlw1iEAaVvslEdaP/2X4+bx+Wklm4Dwv3jkVxmLz9bZX9dGrf53sUvz45tgEQnDJSa5uSbfn6Plze2qNIbmVlfxXHt4l9hWP1kj6Fep01LJRpfN8l3CvF/YjHxPdPqbWi/xbKMRynsv7dVn+8zXEcJVVeGM8pqy+vvbGe5M3BUEZV9TWvzbHcwz1AeMz3ZPGYhuV6e8O/8X6gij6HuhG3oaj+8Nyq9biO+/iF+5PYHsTHUvuLUA9e2k/hYwpesfxSY1a0vwn1NaU7RfMxbHcV2YVzsur5od7Gc6tK38N6ivQ5rz158zKej2Xzd5v+lp1bxbbEZRS1N6/tHgOI7WvRONxGDlVlXKSfZTLbZnzL5lCVutz2xb4xnk95dj3+3dclefpc5s/iNrtdKvIr8bgXrdlimx36mLz4Tjx/Q71yO5inx6kx8muK1mxheS7TvLyocKxiO15k+1Jjp2XVeACJlRr67ZQ/LNOxMh3d1jaHepqyualxiNcveb4ttCNx2XlzfwemKtOA3fGdBHYS2ElgJ4GdBEwCOzDVThN2EthJYCeBnQR2EqgogTwwVbiJjwMVnpATBhrioPpLgV/urGdPzlRnnT1BqyxwEwIf4psZ4THfWOclJqYCH/FvcdAg7+bCbQIWcV1xcKVsuLzO8IZRHCwPk3y97ZzjN8NDGXkQP0wYigMzqQBVHNCLbzwU9SMVsE7J0gNTeQGyokB23jVlYKpUu7cJcof1xjf18oI8RcHiOCCVCkrFSbneBw++hn0KdTkOoPt8DOdlqr4yHY3rC9sT1hF/ftW6UvXGc3cbm7NNP8vOLRrjlO1LjU0sxzxbsgZ9/H8EpoqDurEPCBNty+S2sY9LWZJAEoGpUjoUl1nmW+Lz7QHz228jw3pSepfX17zxr9LusptGcZuqyCa25W6H8+ZnaPOK9LxorG91XXAjIXcuZAeqyLK4fX//YKpUm1N+l/MsWc5YH8KbRl5GMsHkFmCqqja7yDfnjVXc37wEiDzfbvpZHUzlczT0k0W+Pp7TVRJIqup1ap29kdPtwFQb25mPDL25/nYdL7Z9cZ9COab8a54ep9aMqbV2uB5PrYeq2NWq4+BlFSXqp9YZ1m/LiczIn5LNCtsRJ+HHbXS9DPXT57cVXo2Zyq/ZgBoArJDYO5K/+Iu/kL/8y79cJ+YOBn1ZzJeWQD8ELGUJziRMcj2gIWd34C9JoyRWkqgNcMMZlfjsNzz5jTbwG0m/AKMAU3Ht2cW5kOjsexaecE8yOOt0QBkkSvMZpigShXk5yMP9Egnjn376qdb92muvrRPJaauDYjaAKgPdOBCG8imP+p0xg3odTEWiesj6Q/0OpqI9XM/LWaloE+XBCEBCqic3O2uRj6UnQzvYycFJIRDHATTO4IR+OAjM/2pC9Qyml9ma7YP2eDkOBHPgmSf6+pyiTAeueRvC8kjW5+1sWSSEw2Lj8vO9B/UoawmgoSwZ1H0OjEjURyK899uPcR1ji14gN17In0RmAFUKoAIMuCBJF5YT/gJJyvKPDSKlSQUAq0hgNnAVfhBfkK0bs/Uc89PYihqa8D1fGJiLV7xvdrvlQCP67D6WY55077+hz5wT7qX9u8qHpPDlUuXpDE7I3JlkQoCW/xaCpB1452MR+nn/jXFmXgNY5EWZDqZyoBVjvmaZUaYlezM+zFHGgTby3UEYDs5C3w0IZ2w2CqxTAJwlYFMvzFpffvmlJqyjS8jD9TX0SaF9K1qf6TGYvGCxAwQA80kGJgj1KeUn6CdtCP3cTZ9nMajQ9qr+wHQE8C5jpfIxdZl77CteD8X+K89fqUeGEQYgZwNWj4hViziZAqoMBGKMVlxSW/9Gkj9pkfSPcWHsAMjMZlNN/B+NYK2ZqZtAdZlezUYGBpqLzGcAKew7TDL1urNfNRWIZADPhrLfXF70FSTCuQcHXQUP1WpL6feZq8xLEYh8DvdFes263D0+kDdffyivP7wv9+/ekdViLovZRCbOZgb4q9VWZqrRdCFfnl/K02fnMpjO5ep6KmcXVwqWWqxWctA7UJuDzingZTLNAE0rGU9X4K2k1a7L/sG+AjMYGwXL1OryJWCqIQxqxgLGW0GU6tNgI5orKAjgGX5vqUAqHwuRurJT1USmC6kvlgqmYhxg6rpzd0+Oj/fAbkin29G58uDha9JoduXv/u7XCqRqt+/Isy8u5Pp6Jt3ekfpSZDWeDGQyvZbZciSvv/FA3vvWN+Tg8Ej6VyP5v372C7m8HKqNYkzRT+YVtoLvAJX5DFsjxxh7/hqIbqjfma/orAOx7t+/Lw8fPlTfez0cyGI+l9OjQ7lzuC+T8bX+BiPN/fv35K0335DvfOtdBbU8++KpglBgXQKwhvyQ8a8/+kTOLi7kD3/wI3n73ffkwWuvySefPpVPPv1cLvp9mcwWKJQcHBxJp3eQgVzM7mIXsFFrn9dsGvNQxng4HAzUJ2hC2h7jepAxVC3lrbe+oWsNAGIw5vSvBjonOJe5vr/fleOjA/0MaIj5w3gDKsIG8TabXNeHLlyPYS2DDQmQzkiBd5trAAzBxpQxDQIEqjek2+1Jp7evIJjlHFtq4D7Yyh7cuyeHAAh7Hem2AbW15M7JsdoR7NflxblcIM/+pbKsIWOAPrS/0+6on8P3jWAeu7428Cv2Wf0YyC3WLwZsUtbDjHXPAWhru54BDJ1l0PuMDwJAyJuXrW1YO9h7AYBZGY9qWrYBjg3YZOyOsCgZo6ONX13BRp02oClAVwb0Yb6zEAaICKiKN8cBqMH2dHB4IEenJ9JoNxWQtYS1kfXDbGbjRP/qDR1btqk6hvzWaMvV1VA++/wLZXEbTebSH1zLstaQRntfmavqrbYyQMFeZb59T/WBBwacn51LHwCoynbDTMV5DtRl/gOiarWbOha25mkqoBCA1r/6V/9C/sE/+Km8//3v6rz86KNfy9Onn6v+dLP1JLZzOLiWBw8eyk9+8kfK9Nq/GsrDh4/U7l1eDnQuNOrYKyUi05eykME0tWZDvLmNcHC5QT3D14bJKHuOku0OHEjF+RmgFkAe4L8PfvlL6V+cK1Pa5cWZ/gaLGqAy5K9rQ4Bos5n85Kc/VTDV3/3dL+Q8exgCNhW2P3tIQENtua+FfL3tu5RNY+O9qKIRs9fNh3lQf7guiGMfNyVTfC8p9sPbAG7CNcu2+0hfH+TFDrx/HA/3dr6ujvtY9D1c/6jcA/CZf79N+1N1Fq3X8tq4zTVl+/z4eLim22ZswxiEty8ck1huqXFca28Jk9iryj7Vrrw5EI5/2XjE4xInncf1pnSrSiysqE1lbfB5FMZCNuu0l+Nb8Ro/Hrcq8yocr7i80CbEOhLPw7K6vG1hHW4PQt0K73MXAQNiPQ5jwr5v3VYnYt29uV/KZ2dK2e9Ydje82C0Y+V51bOP5m9pH5skrNaeL7FyZDSiSV5ke3fZ43N4y25tn76roRF4eR0oHUnanah/z5Bz39Xch71TdZeNepV8pvQx1v6iOlE3it6J5vY2/ruJvUuu3sF0pPQzbty2YqopPcb+S1/48MFVqjoT6ug2Yyu9zVXk4X2zby8BUoQzKdL1Ib1+qt4LCptafRZdV8dl+zg5MVWEAdqfsJLCTwE4COwnsJHBLCWyfBXfLinaX7SSwk8BOAjsJ7CTw/3cJhGCquC95AagqYCrKCgO/JJk5mCoVSMkL7MWAqbCNKTBVXpAzDi7E531VgdBt9aEsEOZBH5dleLPNg+X8DYEKHizzgFt4zIP1Xq+XFwaEUjeawn6FNzPCc8v6HgdmUsHw+JxUMCcMBlYNnuYlaHubq+hNWf98rIrAVHlBzCqB7fBazo+Tcr19fizsW9Wgbl4Qrkrfq56TmmupAG/V8jivSkDfxyf8u00dv4tz82xs3o2iPNlp2/ze1i3AVNsG0GMZhvYjZSv8/G3rsaTaNJiqaDxCH1N13F4FTBXb3Kp1hnM2/pxnE8r6/VXrdxUftW1/i+xueVlpkEnh3MgK3Ur/dD55qlV5q76qM4r8ZOh7qc9vxIT2Irw+9uucR2J5Uf5HmS+samtTul3lt7ykjiL77Qxi4Y2c+CYN30MAel55KVu2zXpxGz0o9rcv63nqZl68Lkit5cI2hXKxc0nU3qbVdm4M3stbu6X8Qcq2pfqRmq9V7VHVNU9KNnGb1b0GjGc32wrxQk3BVHntTc3PlMTjsfHybs6JamAqL9/X/wz12dkL+dWvfiUffvihfPzxx1kiHwnNCxmPJpq0fj0iSdgSZ0mW9HUmf0mg9AR+wBfOyhPvT2i3A6yccYpEVmfnuboeKgiHlyboZqAt778DmUhUdSYlEso519kVuPbJkydazqNHj/QYLxJkOSdk1TGwjS2QqEOZKjod7Q+/O0OVJ3OTlB7ulfxaZ4KgHJers9V4AjzMEv6btwn5KOtDBkjiO2V5uSGoimtJpnbmJs51Wbv86IMDRhzM5HucUAfV3meJSrTXgTkh4I0EYMp1YA7ydnYj6iDJXBknsqR0B9hRtgOwfKxdtsiH8aYeZJkCv5CsTx/pG2238y2Mv1gAFJvrW5O9lWXHkIsAOwBMaD/J4VaWKuanJebznSR0ksPt+S3YURsvkuepAwaT69G1+kFk7+13MBpXhfrpoDH67CAhB705YM5tIudqwnvN2LboESAOHzvfrzso0cfFE/6dySxvb+7jGSZhhMxJ3j5ky/hxvva9XledC1nbXD9CIJjrteuk98/AVMgUPhD6xDyC5WQpk7EBEXkzZwGrwKrkCdMA3nS9ogwcG8unadQZ6MFYSTYJ5QadW8lKWZaAuzCGljyuiecBw42ep1VYPdZOe3pveL77O/990xJjwJkrCMzq8H08n+N1l19X5J9SezhLiq8JbEoKpsoY1px5Te2TdiGzV6rHxsLmzGoAqQCXMY4k8btdhOWm379c2x760WwBqGJeGIAKrIPJ0daOyNiBkI29hhweGDgWYY4nE2UtMX2tSa8HYw/AipVcX0+VxRCgR6uxkm5bpLESOei25OHdQ3nt4T159OCesdXAejWfZfXCqrOU4WgiZ5dXcnY5lBeX1zIjQX++kP5goiAnyKl6nZ6CTubYAmzqDKa/htTqgNBqsuKhCnsAIFoKQgCYA/gBsMvl1ZUCGXjpnK7XZXSNMYA1DmCTgVQYcyUBUrYeA+8xFsqkAxhwVZNusymnxz0Fk3U6Xdk/qElvv6ZgKthelB2p2ZbxZCEffvipXPUB9NRlwN8JTFxdWfnaU+ayXE1lMhvKwWFH7t47lsOjIwWIfPzxF3I1MLYvAFroH/OJF30ETEVdzOmjoyMFMz9//lwBRtgZxo3r0EnmIEad1eMAACAASURBVACqx48fy1tvvaWfB1d9mU/HcthuymGnKbUVDIojBfjcu3sqj994Xd795jvKcsZvgJ+wIcq4CIOj1OTsoi+j6UzefOttOb33QLqHh/LJbz9XMNX5JWCquYKpEA4Al2a7K40WetNag6ncjyiLT2a7GT/6cXF+YQw3ezVptTsKfMEvvP3O23JyfKL263o0UmaqLusBZeEy3arVVnocUKGtK1oK4kF2fFZ2MOZB5mvUf84XKiuuU/tUB0xjbJvoyiiwl8Zs2ZajY9h5RK76V7rua7aacnx4aECqbluODvfl8KAn+72eghUBsNUEUO1MhleAE/EPjYyBain7vX2d2/ggZWCbTJV5Cp8HqGU0AWA8zXxUtu5QcKDtZ8xP2ppDGddg7gQ43rR5QVvpp/sI88U295kD2HPY49gEqM1a80KalQsBnw7mov1tGLNgrVIfvJD5fKIgT4BUyOKga/Jot1uqQ91eR1qdpjS7LWm0ANgZ1Ru2DKUHdLUGn+vDMWBgAhBHPS0ZXk/kyxdnyu4EMx3gxSVMe+rvsQd1aXd6Mse+DK91zOnzs2fP5cWLM9Uti5mbDV4DkccT1SHzF8pPp+thBQwr6G2qY/HP//k/lZ/85Efy3e9+RxmpfvGLn2fgbfo+V7CfMreOJnL//gP5wz/8gQxh2zvvy72796TRNEAYTHYwaDFuPLRAbX4GVsNhxeu3zV5js5bb+K3saQ7+QJHsgF5jAS1f/ihIDIbAjz/6tZyfvZABvvp6oGDZXq8j+72uwMB2edmX0XiigMYf/PBH8o/+5E/kb//25wqmgrEV+zoZz8x/YDclW4vFeyTtmLc0TLyP9i8KeH85faPKPrzID69rLmCqviHHnC9l9w6KyojXAOFeSudW9hCcMLE2taYoqiN1vyGOE6TiBtvWo8NZAhxKtXOba2J5bRMn8HVx2IZUDCAvLpCqi7JS+/5UXWW6dJt4RFxm1dhHXlvCPvpnX9/eFkxVdI+2TP6xHItiSmHby0BFoe3YVu43Yzu+3whAqwFYMbYNt9H1cK8R7zNCIIHHI/LmWDieoW3xPV5R0n54bZHsUnMhbk88prH8q86/38V8StWd6nuZDSlrW8r3fFX9rlp32XnhOIX+oWy+5NnJ2FaG9f++g6nK7Fwoi21shPtct9Eu49BPlvmEuL6wrLw1UpnuVDke24p4DeL6F+theF7KP8TrkNT8reIrivqQAlOl1lRhH3wtF/crpfuhLY/Xbyl7GvZZ+xY9ELHIrqX6uY2+brvuK7MfZWuTeA0YzoEdmKrKzNuds5PATgI7CewksJPA7SSwA1PdTm67q3YS2ElgJ4GdBL6GEojBVKlgeyyW24Cp9MZellATBkjiAHAc3CkKPKWCemXBUt+YF234/VhYfioQ9LtUl1RgnDaETzDnBm4Y9AkTomibHwvBVJ4Q5W2Pb+7FcknJPw7kebC+TB5xn1JBkzBwkqqb3zzxMbzxUNbusgBPlUB3lSBofGMk1ue870Wyy2tb/ET1sIz4BleRrLkuJb+8uVk2zuHxsiBfFZlWqS+en+E1qXn8VfStSrv8nKp2zM/zwKzPh7iu5NxYK1fxeOYFtW+rqylZ+m/x+JfNw5dlaoktoRyKZOm26FZ6RYJePplLcrjjYH/ePCvTlSp+t6yMlIyKfFheealriure9vwq/Si0h0JSZPqppEXzZHudyNgvfkek13m2Mc/nup0OdSx1I8Z1MpyDfvNGE2Prxnaw7SsvaaJsTpfJPT5elqCQLm9vrRLh+i20TXwOwVQux3AO583D2GaW+bU8/7ONfpLwm9LzIpsarz9iexTKI0zUUKxClHRWph9l4xRfn1pXxz4nHrt4bMp0zW2g63vZOBSte3y+hWUk63emvJU9vT+0w6k1aiznWEeL5r+1pRqYinJCQMZyOVcA1X/6T/9JGSBIUiZhmvb09jvS7w9kcDWUyRQmkoa02501CMMZL5zJhu/eT+rxJFgHEYVzLWTGdRao6QKQjDEaUVaz1dJ2OKMC7SLB2ROAOQbohrKc3YI6YcOhHBg4qNNBSNonGFuyxGjAVA5S8n0TdTlwhbL57kxYvs9yABnlcZ2DqaiHY9Th4BQ+k3xr4AdLfKUc5gnn0F5NKobBCrBClqhNuc52xHFnm6Atzu5F8jzlOxsJZTqYygFSfi7jQnkO3qId1Md5yI5xd+YkznU2IgcM0VYHWNFGNJqEaGOgMMALr5C5y+t2+8NfZwZyBjDXa5epJvgPBioPZMBnkpGpG9aOyWSsgAg+O7DJyudtoKjNXKOPlgxOUjQJ4rxJVrb5liVmK2DHQDrzBWMIwK2ucnHQmsvLdZk+u4x9XPnNk7HdjlpiuyW1O0iP78iNxHbG38ct1A9nlnHAk4+fg5l8HL0e/x6zmlE+euIgQgXCrVZrwCO/GzOHgQ3ctiJ3By0qWOGa5H3kb8wpIVCL7wrGUWCUSK/XDebYYt1/t3EmN+a6Ik2l2QCGtWFjcBvlSfo+H9e6IitlCNLvOYwLKRvLuAL0CvUjXPO8bGMBU8G6ZfM69DspPxCvE8LvDuqK1wzrcmoAetrKumNMavb2117GuKb6nIEg0CmACzDkkPwOsGg6hsHP7Inq42wmg8GV6rfaEwUsLGVVA5iI/VLsgjAEMFY16i1ZCSxGM1nOjfnr+OhEer19lQOgFFhLaA7lAYxoAI7agxXLAAi0a6+2lDrMOQuRdh1AVV0e3j+RRw/uyvHhgfS6bakzbzM7dNG/kucvLuTJF8+lP5zKcLKUGqAY2ZPRdClzwBHobaur4DuYqXgDroAJCgATslusFjJfLjLw5ELHD8ALgMnhCFCNIceQW22vIRcXBrbsdZGPAcoUSAULleolNgRQtAEpaHOv2ZDjbk8e3D+V+/dP5O7dY2m1AfrsSb0J65X1q391LecXA3n27FxevLiS58/7Mp/RdsCBTQXwADBsd7A/KxmN+1ggqTdWcnB4qECL8Xglw6GBmbH1yNyBUugSdpqxBiTy+PEb8uabb8rf/M3fKKCKc51RDj1iDmNf3377bXn33Xf1M0Ce+WQkTZlJt76U/XZTlouZ9K8u5M7xsTx88EAev/GG7CvD4mLtnzqdns7dMYw+gJJasHEdybJWl/FsoUCqz54+k8H1WGYAUgCBDUcyXSzl8OhE2r19vYa+TMZjBTW5LzRcy576zeH1UC4uLjdzD7n2rxQADjPVycmJ6iTAIKzQ3bunCmBhXo+G13IFM9ZkbEDOvT0DfXd7ag8bjabsZUxw6An2bjC8lsFgqKBBZdKrMa5tlTPnoxsDmLsyewh7FPr16LU3VGfOzs8VFIVvVGApfqlek5PjQ2WpwtYBLOL3OydHCnwcX1+bP23h56eqgIf7MLBRnzHSqT3AjwH2W62kf9VXUBttNT+7MPBNBpRibcOb340JaaD6hgycjcrWPLZnBszTabeVHY8+k5jXgn0M0GPGVmj7JEL2S5np/DMwlvse+k3/sM3Ml/l8KrPpSOdar9uRuycncufkUEFl6CtzttluKIhxshgrmAow6d7KfAl1t1u2xlD/q4yXzENsP7a8KVPY64Yjef7iTK7HM7n/6A3VAxiqRpOZzOYraTQBKS3k+npk7KGrmpyfX8jZ2bkyrdm6jnmZAcdWK4ERDTAw8sfeATDsdmHoM7ZJxmklC/lH/8N/L9///vd0Tj179lQ++OADuXf/rvoZ5pcDHAFz3b93X773vfeVlerFi3M5OjqR+l5T52Wnu6+gLwBynGvA3s3e4QbsKGAuxG/i19SO3tjY3HiOUnYk2yNkICsGs9sBvDiXTz/+SC7OXhjwdjZRRrGu6j0AwK58/vQLBYHRzu++/3350Y9/LD//xS8VZAWYCvs6nVpMDpu5FGMu8/faFyZJvQ3Yvt7D6MebcTf3vbGPjvey4T4r5aNDEfnn1N4qdd6r/hb6/nC/F68tfJ/6KmAql1e83shrw9+nLOJ1VJlcU/vrm2srX89n2peBD2MZhPWkykzu412jgz18fF68d/d6ytpdVT+L5FPU5nguFJUTxyj83FcFU6VkkVoDc57uI4Kxy5Nj+ECD8JyULXAZhDqXd15VOefZIh/PVwVaxm12e+ByS4GpUjYs7LMf931FuGfN63eeThTpf54+lu2dyvS4zEa8yvGieRrrTVyPX1vmQ8I6iuT3VdvhsnbF/Un51yp2Ku+6omt/38BURTpc5G+2HSNkGtsAt2l5tjUc55T/1fV1dKMzz69VmWtl1xatQ/J8QF6ZefccUvYvtINVZBX60NBvxOuPUM/D9nMNe6Twt5Qt9LK9L0U6kWeXNQSb3cNL2ZuUPIr0smy9tI3exvWUXRvb1ZTP9v4Ugany1hB/9md/eou7nVU0f3fOTgI7CewksJPATgK/XxLYOczfr/Hc9WYngZ0EdhLYSeB3KIE8MFXRBjjvCSzxDY0bAYn1E3c3T7dLBXryNsQpEVQJBqaCEalgkgdSioIoZUGjr2qYwn6FASHKj5PZwrHIu1GXAlN5gP2rAFNV7Xc8Fv49L3gSB3g4j/aSiBEGFOPgYkp+ZQH8ouN5Aa08nUwlnRcF2KvKLz7Pxy4lvzwwVRy4CscgLj8V6Ny2rV+VXMvqzQuWFgX+i+xPWX3bHq8SMHUbxN/bgKn0ev7Th9LeBJuEfY1llQr4xnMv7m+eHsVzpShoX0WG+pRkpU2x5ORQRqnrw3aVBXFf7pMldmzzypNdnt7nzbeUzdqmHaFc8uQUj3s8hl5f2JYyuxnWW+XcKn68rN+aZKpAk5uv1Hi/qlxrmuq1nU6Utd+Pp+RVZeyK1iEpm835niihYCrIIbJE9Kptpdz4RkZRP7ZZK6VsdFkfX243mVs2TrENCGUarhXC5JFwHqfGIGxPXgJFnr3Z1vav5foVgKlcHr7e8/ka6wmJoqHL2NZ2pvxFuC7xz65HVcY8biPfq9gYP68K2KtoDhb5l5vHjEGsFjyhPbTz8fo0vIka9jHW0/y5WQ1M5fU6O9Jnnz2RDz/8tfz85z9fMwo9ffpU/eud0xO56g80ibIFm0SDRNK6AipIxCXBmHYDtgC4dHp6umZ4cpYn6uH8GLBDIjBJrJRxdnamCaV1mKhIpt3b0yRUwAXUQwIsCdKcRzkc93nKObxIynaGLJJYuYENawcvB0zx2RgpDABkAJHpDTY130tRvgOVKFsTq7PkUM6hHF6AUPxN2zhGW40NY2agMPqlwA/b51oy7kz7Qjn0j6R3XlznIJYQIKMMFdOpHmMMOeZgKj472IoyHOzi7fIHnTj7B3VShgOfaJP324F2JOg7iItyGEMH9jiYqkPCOEwE2RqMMh0Y56Aj2uMgLv76uHGNg9Nou48drCuUHzJTOaCLBGbGC2YS9JMynGGEJOc1g4UmgBvgx/XdywDs4UAeEs3tZWAsypzNp5oIDZDC2cwsOd8ZP6jb9pyhXjkYzJmpHCzIdQ7UM2YT00fjXdg8BMTBTJTj4+MMUvF6JUxQDvuXsqebRHcDK3hih+ulAxFpk4P6kL2D8sLkO/cXPp6+n1z7JmV+mit7D8pOXa7PlOdsR66fIVPUBvxnD4PRMWEcSOjPskQ88Z/6mspEZmyaylTCvMrOrdeM4UTffOZEQDIZiM6YoBRLp0xG/lkZzbDZ6/V+xhBi2A4dL2NsNAYj1x0jQzNwl/9u54bLRAPr2U+b8zKSkIwljblkaxVnp9I9juonCfNcvVKQkwJIZlPrd83AGQA2YcBTUEMGQDC5ThWQoGC+2kKBEFPAAOvEG5Mj2CFsfK3WkMXc2FoQD8xLlAdDDqATGFk4X1muGo01CGkDVoQ1zNhPek2RFvJZ1uTuaU9ef/T/svdmTZJlyX2fR2QsGbnW1lVd3T09Pd09MwAGoCij8UnSi2R6Ec0kgENKT+KjpBfx44hGwriIH0EyvRCSSIB8EEUJAwIDYAANoEEv09W1ZlYusWfIfu7HIz1Pn7tE1gwEsCO70yrjxr1n8ePLuX79f/+H8vjhWwokGSiodKk2/fTZC/ni6Uv54sszuZgtZHYl0u33ZKUAqZ5gqYAkANiw3qyBAgmko+CxXh9wVEc6vBRAaXHMD2LvziQLw6KCMdRv9GU02pPj4weyt79vDFsORqHt5KdhDOJXgZuJ1WwF+9ZkKrMZzEWAJAFsACIcyP2H9+TgALBOXz7/6Zfy5MlzZewajxdycbmQqyVz7shivpLJfCrT2VTZrQC5zReXMlvAjDSX4+MDGe3uydVVTy4uJnJ2frkGyGFL+AsDplq85Pfhw7fk7bcfySeffKKAaOzZwVZ8jy0CHoGVCvCH+trLc1nOJ3J/fyBv392Xx2/dk73dgUymY5VHf6enIBtb526K5RNlgZrN5/rvcLQvveGugI28nM6VLejZyxN5cfJawVTLVUd6/YHMAAGyXvsHMoBhDIBsYldSq1BALHMx0O9gCIvQlUxncxlfXioISPVwNtPY/fidd+Xw8EiBtcZMNVVwFexPAI/YvGqcmy/Ut6+BpgnAqqco45AxF2q8TCBPBwo5CHZ0sK86BXjn8hJ2P5g6eQkFvga/bnsSZSM6AjB0INMJ+4uJTKdj2T8YKShl0NvRfw8P9pVRra9McKLsP0cHh7a3Amw7GAh+jDEqIEvBnF3ZgfVsdyjTuYG9nJ0KIKUDnNBxi8P4Y0DbC7mcwG5m/gc5KWgngaGQse9NsCP0HTvvKSjQQMjX909GYaxAQO1jcc1y2OsKe4LdAeAn81UA8Ab9nox2B3K4v6cAHdo1HwoQCzvvSG8I0LMnvf6O2jQxBGAVID7dZ3RNFoxNQUYC+xEMeitltXvy9LlMZkv5+Du/oLo1AVi6AISJZu2oDmFHKps5azhWQJXvFcfjSQLNW3xH32Cos1hnTHr8y7zUZ81gd1zJf/Vf/m35pV/6RY17L1+9UEAVYyUOYG8wjO3vH6qc7t27Lx999LGyzI0nM9kb7av94pdgXAPQpn7XSLJUpxzsqzHL/je5mvKq/qrN4BOznISTMuq/HufSSxfsel5U0Feg2B/94e8rqA+dvDgH9DlV2RNL0L+Xr050PG8/fk8+/Ohj+dZHH8lP/uwTZfuCDQ8g+3xmeqKxi7EnvxTvqW0svmOwuax/Otf5G8JrvPfMn2Os9xzJxmOLcb/UdG/Y9L0Ot+ItM5veD3tf8R44v59VidwAy90snI7zrPs77smjrJrkdts5tR2XnxdzK03X5mu0aZ6gtMZNx6793c38clW+IeZSSvKO876h/Zu+qSsTVpP+tl3PqvOirua2EPXZ9Va9VrL7qnnm10Wd9z6ifsQ5VtlL7D8/P47b7+OadC7/vk4f8vUuza9tf7Efn6v51GsW7Qik8Puz+Nwv94VRlt6O62t+D5ePM+afooyb1rbUTp1fbtLjtvK7zXlV/qVp7iU9q+o/nlv1d5XsbzOnKn/Tpq08drRZm5JPrvOD7ieqfEhus/65zViqbLdJvpvsG0pyrBtbU7xpsy7xHPex0T/nf1e1WYq9pbi2iX7XybwUW3IbaOPjq+Tb1n6jTsXnAE06Fe2hKs5XjZ/jm4CpfA3r4naeD7y2dX8pwfVqlMYV5dBWL0vntd1blOJG07V5vI26HX0b7WzBVJt6j+35WwlsJbCVwFYCWwm0l8DPp+Kpff/bM7cS2EpgK4GtBLYS+EsjgX/wj/7H9ROuUvK6lHiJRVJ+s54nI/Obanub8c0QXXeT3ZT0qBNwTFKUxlVKBnmCuqrANia5N3k41FYRmhIOnhAqFW75d7HwyuXPuPOEvBeecY4XyNUl2t8kCRPnn69FLvOqhJ6vp8/FwVS0HR8Y5EmZqrVvM5+6hF9dItYTPrn+1yWSY8KopC9VuhEBU/mc2oCp4gOcqiRY0wOYKv3OE6hV82pjn21sKMo36kG01TxJ9/Ow46axltaydCz6oTr9yK+9LZiqyZ+Wvo/J5nwd84c0Jf1qkpVeowUY14UXeXI51/t87dv04efos+43BFM1zbMkl03GWOcfoj5X+agqO2nyQW+aYK+bY1Ps+0q8Fh42bw6m8r3KZvJm17J5aqFunev2Nk2yaNoXlXQg7l3wK1osXJhSblt57M7H1iaObibrNznb1qkpbse9RGkfG3WkyoZKYKq6dWv73VflWwYNNtkS7eT7jdy+b8Y+3i5fpuRrG69K+50o6+iX4340jjXK1cdXFaPb+KOqvXyUXy6nNnuCr/Z9DaYq+Zgoh1xOcZ7t/VM7MJUDGdgvU2j+wx/+nvzpn/6pApW4B6CY98svv1Rfeu/+XS2WnIwp9oQVo6+oAgdGHBwYmIrC1IcPH67BVOZHOgoqAigEAIjibgq5AQ1RoMkb7Y05Y19evHiphafD0a4WLlKoCxCKgmIKnAE1USTNGDnPGX587+/sSpwPEIS+OOZsT/nDbN+/ApYBmOMgIQcUuRwYu4+fY94vY3QwmoNAKJZ1wBEF7A6mYuxaGE0xcGKXQDxaED6+VHYixumAnfFkLBT2AoCAccYAIQbcUdajxVzbov/9g30tmLci75n2yRwITXruzABYbkMOpuoP+ga8AGgxmykQAcYxlWeaG6xgFNBTsE2fFCDrj4ODltDWGaDB6wFjTHG91UJkmGFSUbIXejsrF9+jP8j28PAgzX2u7EZMxIFcFN0DADGAGCACgEgUb4+06F6ZQHZgmDC2InTIwDtWeMxQFUi1BlMB2mEOCYwDm8aKwnP0a0dlgh5xzt07d3Xqeu1sruexBg5w4zP9sl4ATSjC5nrO0cJzBRldqTz1c2KPpmoauTA+2uJHQVkAQ7RQ3K6jfXTA974O3OGzF9N58b/OlVJm3vCe2JQ4h7EZOMGYPWDz8fv88eVYxw1jC/aJXsHKEQvlDdjUWwMS3FasyNuZASjntl9dA/Un1yxieQGL7jsSqM6AaQDdEssMwBVVN4tBFGgrc4gyvMF6pLAmA6yujC20o6pPmX0XCiEr8l+DqTpWT85YO0lnFbNldxPG/ITMFMaVPqeXNQAc0jfm272ArQn2YPsL2zt1dRxXkoAHes9gxS1pdEa3ol12ZdVJxZHh3sLWLq0yTGpa8G57Wmcf0WJ+WF8UTDVVeTAvBRKiwwsAHglcxQiSz4HhBb87A8Azn8kEcGjPWHMMNG02AvuOghx1biDQAD0aYBIwFX1fx20DVIF1g5lK5QP4goYciNVfCtwzy6nIW/f35L13juSdx4/k3vGRAuVgl0LXvnz6XMFUT55dyOVsKVNMs0fD2MxAVp2uXBlqLcHRjCUKwI+OzxRC8G3KUqWAK3wc7FVWjIp+8ZkffDJAh7cfP5bjoyP1wW5jynilTs2AkOo3ZgtZAeSAfW8yl8nFhTK5TCYXsurAfrWS0V5fHj56IEfHMOkN5NPPnsjzZ69kZ2egLGCAqQRprJh38tmziQJtADFcyUxBTJfjiRwd7emYOp2BjC9ncn5+qexNysp1ZWAZZdlKID78Bv6TuXz59EuNBcQuGICUvaxvvvz87FwePXokjx8/VkDSYj6RztVc7u/35Z27B/Lh+4/l4YO7Mhj21ecTH9T3ExsAti2WCsZ59vy5sVZejGV0cCiD3ZFwmoKpxhM5u5jI+Xgql9OZzlWIf+xBuz3ZGQxlpz9Q8LStjcUi9Aa5O+hJmRLVp3eVoYrxw9bEWvL3vfsPZHc00nUllnPOneM7MtobKejG4zroFY/ZGvu7xBVjUIsATQMXedEy3mWlugmo5+DoaA3CYT8DkIwfXZOdHQWVKfCp15XDg0ONX5eXZ8q6NZ9NZbQ3lN1dAFKA/wZyQHzTPGxH2YHuHB/L/Xv35fLiQvDH1zkbQI4AenrS2eka4HV/T7o9Y6HCRs03Li1OJxAVcdZiAnFwJYsEUGXMgHeYP50oO+fc1lTZllZiDITjsYKeyLNg8ylQphiLDl6pDLiGv81HiTJtwUK1k9jZ8N+wVQ0BVA0HavM4Gpj0Viv2VLC5dWVnyAux2CvYEwFip4HtR9qe7oWwaVirugDQYNiiHV6h0pEnT1/IZLZQMNXewZEQDFbonMqHOc3lcjxVljN0Bbau0xNjpzLm0kt5ffo6xbyuAUdh3QLc3O+pT7GX99gaX16cy2I5l//uv/1v5Bd/8bvy6aefyOnrE7m4OF+zN6ovZdzdHZX30dGxfPObHyi4CuBUvz+0ecyN9ZU1Xu+l1jfjFkfWYKoUD/nHdvzEetsjqndKt2x+57bGaqzBVBZf8NPENHzn+dlr+e3/6/+Uq8VcWaZOT17IbDqWg709A0UvsK9LZc765gcfybvvvS8PHj6U5y9e6ryUobbTU0Yti42MClY/AyLdiPvmvtPPDb6tdbzUEWqc9/PSmifWmuujX31BVPxO28mYK/Pv4zn5d3W5j1I7bY61uUfNx9Tm/rPNvKryon6t7pcSw2ybufg4m/JPpbaq8h9tcl2lnFNdjmetbQXgUhuZ5HpQdU1VbqhKr3LbaCvzks426VWTXDfpu2R/sf8IpirZX9Uxjvs4o87XrW3T+rkP2sRnNMmiSZZxTLexDZdDfF7XBkzlReVN8vLcU27vVWP9Wcw392Ft1q1pHX6e30c9bBtHNrmmTVxymd1Gh6JPfxM51fVdpxdtbKDkx+ti8G3n0Vav2/rvqnGU+ml7bNO5RduNurSJXsU+aa/OJpt8QGnflfvzuj2K+yT+jcB577f07Lsurm+yd/O+6+J0aU8W9z9VPpfjnueKsaika3Ec3t4m8/D8S2ktov9t2s+U9heb6mdpDLm+5T4q113XH9fNXD99TiUwVZPdff/7v7b5A9w3FcL2+q0EthLYSmArga0E/hJKYBsw/xIu2nbIWwlsJbCVwFYC//9IIAdT5Q9YqhIveUIhJg9KM2kCU7VJDMU+6pJm/kAvT3iWkkTeziZgKsZR9XawTVexKSkb5cK5/oZv+ve3YMcCwlio6omSeMyLtuK84wORkozr7ox4TAAAIABJREFUkhU+/qokVSmp4tdsCqZiXbmmipkq7ytP6sfvmxL8Jf1226hLxJYSnzFhVafnJf3M9aMkz5Lsc6BV3q/LJp9LTOz5XKpsrU7XS/Os8hl1c2xrTzFBGxN30Z/Fc0rzb9vXm55Xt87e9p8nmCqfT+nBR53vLK1f9Ave/q30KJWRrN/0HlAgdQ8F6my/av1+nmCqkp9vK49Ssr3Kr5bWopS4LvVdZ4d15/887KHWtwQwVa6XJT0tyarVmNevVt4stRB1rynRX7K9Or2oml/Tfozv1z7FKo2169he1d9+Xskv5ONvq9Ot5N/ipOv+rNiwJM/o60vg6yiHkgzinEpxrY0/r5pKncx5m7uDBpv0Osa8On9btnHeHl8e4SZzK+2p8rgc16K094i+Lt/LtokjMe6UwFlV+prve1qoXjhFOQ/0rfj5OpR8b2mtqnxvKY56aWUZ43lt2w7+oQCYouB//a//Dy0ERa4UVwMg4ZdC3cPDfS2WnE3nMpvzin/YXvoG+OjtyOHRkQ6bwu27d+7IweGhFu87S9KDt97SwmJAQ69PTxU0dXR8JKPdkYzHl+ptKBSezmZaPAnAgzGdvn6dQFfGQuFgKhiiKPR1EAhydJAR60rxOefShhbCAixKBZUUljNuBxdxPkXFCnLp97XwnF9kSx+wdnA93xkDCEXQu2v2Lj67LkYgC8e5LrJ3OWMShemwayAjZfVIzFSMG9nhrSaTscqDeTlgC9lQQO96w/2eA6Oc7cmK6yk2N8COgqDmVlztY+U6ZxWKIBxnLwIohP4wTz23u6P98rN+wUYC6VAkfnLyyhhb2CSlQlct7FUAlRVD67+wd6QiTYBiAMYoaKYwnHOQNfOhoJyCduaJTBRopEW1BqSBgQRwDoXRykrThWHG2qAI24vKjY2GmnnQNV6Ra+AkgBJWYA71ASBiGytF0/jWyeRSQSeMDT1ETvfv39MxaJF5YjKjTxhEAHgZS4kBo7SPxUJ2ehR/K9xHZeRgPLaqFLprIb0W3xvjhgM4vN7T1uy66N/v8a+ZHG7uP9ynWtxi7rYODghhbMwJGTIWL0BQICJgquVSBsOh2g+ypygcWzFAgoOoWEcD1hCDnP2LsVMcD/vRaDRcgxh8/T2XsP7X6KR0DYeDoeo+QlBwWtJbBcKxP1GQjwHjsJ0rfgHEpOMAMAAQUfA/X6LvS2Nu4m90aXn92oUhQBvYjhLbkwLi+b/bURYY1dseumC/yJ/1Z/0AHRm7nM0dXVHAkTJipX3GqiPLVWLWMnKtBKYy5ixdcKx8BfLIQF2dK9+fJLDYNTIxsXwAOnBGOwN0AepB5ug5usYJyFF1JAE0mNMa+AQTkwJxdmQMW85iJnAEAbBhzvP5UmYzfgGydGU46MmgP5Re14As/LJWABppU0EvvCmf+Aa4oGtMMiqjHfwf8lQ8m3SupiJXC4Fa6vHDY/nW+w/kwf17ys6zUrAgwKClvHj5Sp4+fyVPX7yWs/FCzicrwYqvFBjXlxXgCAADuikxEBX9Ak5RXVzZuCwGjKS/Y+w41wxDxlLluS6ADjBaHR0e6PmASXEVCtSZAQCy9vCJqpfTeQJTdaTHWBZLOXt9KsurhQxG2ATyJGbuKVgG2b58+VrG47ncvXtPptOFPHt+Kp0u4ApY4oYGIlrAQrQjO31AeVfmGy8vZW8PUBisizA7WqyyYGYeQFUr+T9lHeMXlqNuV54/f64xWXNigBuurmS4a2BZjh8dHsrR8bHad+dqIf3uUnZlLseDjnznW+/Itz54T955/I7qGKASrvG8IvYPiOWTTz+Vp09fyLMXpzLaP5D9wwMZDPd1xwNDEKxA0/mVzAFUzhb6qzREgKEAxbBu5C5VxzoK8DMmJeRoc9HY0R8YY4+CnGztLXYtZTjaUz+LDSAz2ITu3L2rzFTqD4kda6APOUKYNc0o8YMWawx0idzcdy8AYinjlO2JkCOsm/h5mDrH04nKTvcYxGJoyfAX7BcGFuvwCDOAavi4fk/29mAeAqDGXgebNRvmXHTwwYP78tb9t+Ts9FTOXsMMhJ8zIJQCVxWtCGhyIIDO9w72ZLS3K6Pd/ZT/BWiEjCwco1v4TmTKHNF3xso82dPxvTEgwpK21Bh8fnGuoKqL8ws5PztTpjod52JuYB4FL9r+AnAWrFsKzFrQngGuAFPx28cXqNtYrf1Dv78jPZW/HYOZbm9/Vzo7K5ktJ9LpGhDX2KdsH3UAm9UuYENAa8RU21cgX9idFMAjXXn6/KVcjKfy9uN3Zf/wWIE//d1d2ekN9Jz5Av+2kM8++1ztgz3i69MzBVCxlqrfS+Ixvo91AkBu+yfLL6swZDi0fcrJ6Ss5OzuRv/t3/3v59rc/lt/93X8r5+dnCrDCXoi/R0d31HcYO+NE9vb25d1335V3Hr8nDx48NKAgYC8AYQlUmG7A7f09/iIfBfymfYyDqVLsUl+wcqau9R286X/xhsXuBdAn9jms0cnJS/lXv/Wb0lldyfvfeE9evXyurGrK8LZc6D6V2Lu3fyjf/OBDefDgkewfHimA0PVImdk0ZBsISv11yi848Dq5rw3AVNczAGwWcyht7vt87x//rbrXK4mq7j58s3vB+rOr8mht7+9Lc2rKuVT1+ecFpird79re9at5tXi/y7hLOYJcBjGnULX+dXm4unvvUr4nH3ubfB19xHzEJjpVyquUZFAl53hum7HWjS2Xx5uCqXI7z8cXv485mib5NdlE0/W5blbZUGzntuuby4C9hvcXc2B+H79+uUXGapfbgduC21GbOVXZZckHV8m4aU3fdG2a1m6T70t+P95fV7WV+4wqP5HLrY3/v618bhtD6mJmkz7k1zaNvc0YYxttzm/j3/J28riyic7cJsZs2n4833N6sd+oo00+vTT3upiyqczb5NlLduDAowioij6rLmbn8mmSb76vqIqf8bw8nlY9k/f18T3wpnE41itV7UW+4n/JJ2Xbpzw+5m3xua1Mm+TZtEdoGktJfz1ulPyvf1cFpqqb19/6W39zswe4bzL57bVbCWwlsJXAVgJbCfwllsA2YP4lXrzt0LcS2EpgK4GtBP58JRDBVDFxW0o2NSXKSgmOdTs8GCk/8dPL8mRkvBkvJRjqErl+Mx6vq0sQcb4/FPCENWOKDwo4bm+/tp83BVNVjc3H7omZPLEYmam8eCQmY/LEFGONyW2/Js4jB1M1AXG8zfhv3duEvK9ScsfXPn8QkRfSujxi4sqvjcmX+EAhT+r7OKJM65IwuexvC6YqJdrzhFFJx+P4S0n/aDcl+eXyifNx+cbklLfBeS7nUnKxjYeqSvZW2XXV/Nr0VdID182oR7lNVRVrt+2zzXkl/Sr5ovxYKaEY7S23qfVnFcZX3+IadSnqY9P46my2NP9cXzaJGWV52pt1q+Zbsummc6vW7TZgKo8FTbqQ+6Jor20S3G6TdbpT5S/y9a5KVpf8+s9Svk0yav/9ShkC4k+TTd1GD2+rD+474/iaYk4+93y8pf1CtLW4b/B1jNdEHXCQTpXPrdKjOl2ok2/d3qvOh7hfb5KN2oYCqcrFOTFuu5z8QV6V3uTrle8F8jHl7ZT8edNc82soWtRC7uypWZ2u1+lZaY9hY/K3nFcXN5Vij+/5qmJE1fqV/HOV/t4mnvg1cXy5/426HG2jZLvN8jcw1eqqPgVZ2vtU+WIfr/97c3/djpnK14wCzxcvXigz1eeff5bezn+hIBcKQCm2pABYC1HnC32rP/iTTndHi3CVIWEEe5Do+cpowxvquxTnz7UI+f79+3ocEBQArZOTE73GGDP6WmR6enqqrEwOnnl9dqYMVJzj4BQAHjBVeUE383dwD/3QDrKgnbt37ybwzXIN6nJAFmMDEHMdNxPbT2DDoG3OYVwOpnJgFvPjby++pT1kcV2g39NxcL2Dthi7z5cCXh+rg9qQI+fQtvft7fk+nHm7njiohnPjfanrqB/3MXIdsna2D7e/kt4xPn58HfnbX8rhrFwOPjMQzsW6GND7XwOoABOFt9z7PttAbBMt3mbNGRvrjaxZY9d95GJr3JXlwgAtzMlAYhQ420tEDExlBewK/FPmqqmCfpS1y7l+FLBkYCov2jc9SGCqHStGn0wvdU1Ho10dI+OFrYF/0TXW1mUQgXyuk34s5gIYcwT38VmL/K9sbbiWsfh9uIOdGIcDGZgL57kuVPnZGOdju8jSWdYUAJd+OMd11fWEc33MeXtRf3wMpksGblP8lgLZsFED0zm7mn3jUBDDUymoZbir4cZAOoHlyl61a1c5OAJ01MpYvswHgxxI/yjICbmKMYRpewYucFYRBcxwHmCgBFL0a9bgJwBSCpTiWjvX2J4S02ViCuEczZPAEqMgKUAGZqv8re1BhMN/bE6Vvcl4qtbbEiOvSgCIxPCS2NUYH2wzXkipNuZTZh+wTEDJNaPEKjFTGRDP/IgVYe4CSOj3ZTqbwjUj3T7jBiAAgHMq08lMAS8wqSBbACLYEFX9xoBj4Cz1OQlopFAnmKl0XMZiY4X6gGQAyorsrObS617JsNeV9x4/kG+9/46CtZiHsuL1LJ6cnLyWL5+/ks+/eC5nk4WMZyu5nImA4QWo4r/LlIfQMcLa1zV/TffD3aEBNPs9lYOBGE1GCgpjhIAy5zMVuF4zAKwzkF1l+DMgB2w7xsZjwEcD2RiLnfr8nYGuKSxSAMf2DndluZzJ1QqWQ8AvBsq7vJjKfLHSuAQo5vwCICM6sKPACsAuur74d7mS/gC9NYDm7i6AK9j2iMEwJF0DwWJ+Bh+IXRvjo7Ek4beQCT8eH2Ns9liAfHrdlewNutKZTqW3mMsH7x7Jtz96T37hF35BZQbYCxDdZDrRthh3rzeQP/vkM/npF1/KZz99Kv0BbEn7cnR8T5arjpxdwNwEwK0jvcFQ5ssrZdtyRqoVL31SQLEBhgH5AaZy8B9gKvTJ9iE96fvaJB9puJ6O7ChAyGIEwB4AK0dHRwqSU6Y/tS3iZGJcTGAi9NnActwzwnJke11l3Lxib8369ZTB6vTkVPXp0cNH6ifPzy8EsBUMZ8pAmFi/uhqLBsqKBSBaGYomY9UxAKYK5GSsXXQQ4PM0gU9Hys55986x3Du+Ky+ePzeWUEBQV4mpkHnu7Jhvwxa7Xdk7GCn4HGZGtVOwmtzxAATtEVPs3gcQDP8C3lMwVYc4uVB/tH8AAM5A5gBqjV3rSibjiTF9nZ0quFgZq/DLgN9pG/mtwcURTOUsfAp5U+ap1XJhYCplpzL2PMBkCr4CyA74DDfTTSyScPsRH7G1DqxdzHGoQDVbp44ga90XKHOuAfxPXp/L64tLBYfBStUh9vQHCl4EKKosf52OgvidjRQZ4OkV+D7HT1yD780X2F5PwV876AwMdMYAd/b6RM4vzuTv/J3/Wr7znW/L06dfyrNnT+XZ86eqB+xLWBv2VMgSW9vbO1BWuA8++FDefec93Vsrm1m3p2BB1dPEJnmDWWoNoLJ4YgR9BgJUkVyxdzHgtoMtNV6qB0jHM2Yq2z8ZE9jpyUv5l7/1myimgqnOz05lPp0ocAwwJWxp6Mb+waF89PF35e69BwpWU/uDOVCZIxmHv2CAWAew3F6scCsw1Zrt0vcTZTCV7w3WG5rwR7yHK33fdCze45Xu3W+TP4r7qbiXytsqAVKaxuvf+1677fl+XtX9cF07t5FBKW9SknV+zO934vHSGsf75Dj20lirxl/1HCD2V8oR5HmGXHb52G4LtsnHXZpHnf7mdrOpHHK55msanxdW9VU15tzW8ueI/r3f3+Q2Vacf8b53E/vwdcv1LZ93Prbb2EfJR0QZxHtLt/UqMFVsK8or2nz0G3X+NMqrJOO6a3Pf0kZ/feybrNObyLs0v7r1zs+P+Y4oU89pxLWI46yzXV+zn9W8mmTZpp+mtWzjW+rspkofueZnGaNyP1Ol000yy8dbF3Oq5JuPpanP0n6kre2W7KrkG0pxumlc/n0e19rE5Bjf85oVt6FNYnjdWKMeldqOftz/LsmjVOPibbs/yGXRFKvdp+e+u2R3N/xTeCFi1dxjG3GOVbrTxh+00Yk4p3xeJXv3fvNYl/tc5hDzIXx/My95c3Te7t/+29/f1oa3WbjtOVsJbCWwlcBWAl97CWwD5tdeBbYC2EpgK4GtBLYSaCsBB1PlCZA82RRv5Nsmg24k+LUGp+L9iel4nsysuhEvJbRKie08gVAnE3+gFd8K5jfvnnwogali8mQTudyQTVYs64mmPHnDGD2RzvVeiBeLrfLEFGOPSQpvOyYw4sOkqiROnmjJZVtKNOXyLq1HVXIrPmB0+cdEdUwI+di8/SiDqqRpU4K/lBSv06c4hlKfVf3lY4/XxiJwt4VcplF+dWPI59OUwIxJwjw51ta35PZc0qFcplU21Ma2Sg/iom77PDjPbbtNu23nW3VerrclPcrHkV/jbdeNN5Xu6am57HO7jufUJcPb6HzbeZd0uCnZnKqkikw6sd/mdppX8boYs/zW1FJ/pQRvlW8vxdSqBHbJX5TWMMq0ypaiLtTZZLyev9sm16t8bK6zbduLulnSd60rSoW8pXhV5yubteDmGcbY0w4k4Ve2KY7J/XFbXfb5lnSpyv/FtrmON2pT4JbLrvTZZRnXrrSOdfa3qY8tnV/lD/14CUwVZeV/ewzg35LtltYh2kzJBqv8eZPM8nX5amxPrBg1YKpS3CjtSfPz/LON0QoXc3utusbPy/fKriv5fjKXqcff/HhuE3F98vVv4+/XupGYdKriT1zfqsKqep9uYKrlohn0yxjyh4al/UGuuzeLy/zt9aX7KQM7cD3FvxScP3v2TD799FP5/PNP5YsvvlBgFaAnCqYZi7Lz7A5kqQX9S7m4pBCcolIrGubXAU2Mg2Lt0d6eFuJTOEo7gGMo9AZIRUHp+cWFFsjSP0wP9PfZZ5/J48eP9Vx+YANycI3LhDYAHFF47ftfB34oo8L5ufZJITXAF2NcWOlxfumb67nWma20gH7XwGAOkHFdAMDCmJkf5/GD3JgjPwokGo+1Pdp1kBfgIIpHAWJpMbdQSG3gMebs7BkU9vra8fZ/BVyNRhpRKKRfF/6vrrTIl/H5fV5/ANuIMXJdjsda7E6Bs4IChgMDAwA8ojA8AQLoH9YhBafxHUxbiW2KwnXuwSkOv6QYWVZycHBoAB9YWhaca3qjABUKyPuwVnVtG6YkQ1bY6+CzG/ejMPskhgcHISEbQHN7o5G2iy5yPWwpng9wBi0YCSjmhxXEmLYMIML6I1PWkMJg1tuZoyiYppiZInW3I2NRMoYoa8OAH+5PlIVotdQ20Ps9wFRnr1XW6BTyRo+MRe1Kx+1r6GxGAG6QD7JcA2ZWojKkT9hWkC9rulTmEZuH67mNzRjGGBfzczAVOhJ11fuO+4vSPsZjm+sy7VmBuBfq92688Zx2I/DL5RcLFDzHwHeul1rsDzsUoAgFFF0ZYwaoGS34Np1HNk4sa/X+FmcUa6TAnMTsosAsY4hSME8AISmAZXckfaNO0WJ09QsACsiHKCNZYoVyUJOCd4xlCD021hdjKzJAi+kETENrIDFgrDREBcik8SSYrFDer/s6Bf1dg6loR+0jFbsb6AomnsQYJl1RcioWYZ0DS6xV2iZtmczwB+ZfABsYM5X+UGyu+mOsYQrQYC4zK/hnXK7vXIsfAjjBeYC/+rsADYzpaTKGcW1qhe/dnux0EsCPCKaADtbF2LWcJcz2SgYc8vEsdQ8J4lYUpNPf4fdKRoOOHOz15RuPH8kH33hPVsogNhPY7QAtAjZ6/fpCvnz2Uv70z76Q88lcpkuR84nIFHVBVuiBAkr4u6vADNafeWLv2NbR8R39lzEoiEh9oAHE8OPK2ne1UmCQsk8tAD/BstiTIUgmBezBgGZgR90/KigB0EOSwU5XBr2htokewZgDsGW+wK7GMptNFKzG+gOC4jp8rwI1Vl2Zwgq06sh+AlPBEja+wI8vZLQHQxXyNtYgQEvdDmsLiNKACW6bcR+DnyB+OtMfNu7neuwldimbXmLJcxse9LpysNuTq8upyHQmbz/YkW9/9I78lb/yVxXsw+yxjXECwB4fHSso5PMvvpTPf/pEfvLJZ7omvf5Qju7ck9liJSenZzKdLUW6PWWwQZJc3xvuGjCqC8hnqeuDn3bwpuoUcaln7HEWjyAmsxjFuhK70EUD9RjoCR/KvNBh/CTzVICdMpjhlwyk2FP2qK50EmOf+orEDMg5xGdn2lFWxE5nvRd5+PCh9qGAY5i1sM/ETLWTGN4A86HLp6cn8vLlCwUbK5vR7kCBf+jrcLevvnE2nSjDke6RhsSbkeyP9uT5s2fy6uREdU9BiugnbKCq10s0UX8HtKlA3AQIR056bk8GQ1gdDXCkrIkiMhxarIUplWN8f3z3ruzt7+vewYBJMD3afgf9+ennn8rr01fqM+yWwGwFubM+7DOcTRC/zvoRq9l7YN/4VmydEICfYJ4wyS0XM2U7AqgF4Arw5WAXUA72ApjK4jTrzdiwW4tL7CWWCqYCZIevAiTGfMezuZydX8qXz57J5eVEppzH2ivo0e5rAW4p8+LeSNcJXT46PNY1VVZO4UUA7DWmqis6n9lEx8QcAKLy93A40LWdzibyN/7Gfybf/e53dIyffvaJ/PjH/4/cu39PAcKA7gCm6f6t05W9/QO5d+++fOfb35H33/9ALi/Gsry6UpkbtiyxkAGUTxRjuptPRI6GTbcYcH3PCVgQt5aQu+mlSQCJaUPBTgmobPLlWgOSArMifrw+PZF/9S9/S9fiG++9I+OLc2VQQ1/x0Re8DEH30Afyne/+kty9+0BBkgcHR9Jfv0yA5XNgOkBE8zXObrm+t0zzSUHjxpYFzb4Gv9+8j8EPbpozqMoPlPZJ8d637h7X5R7vc0vt5cf8fjLew1kYN/B4fn/u+2k/J7bXdJ8b8xnxujbya3NOm/k2nRPlkY+x6r465rL0/iQ8I4wyyWVcN5YqWfp9Zi732GdcP18vH1eV7lWtf5W+5MejbJpySW3Xsq6d/JlbSZa5TK59k28NzZZzWeef82db/n3dc0SfY+yzJCNfD9u3JiBqYUxVupI/M2qzviXdarJj/97vS11uue77HP14Dqaqen5T5w9Kul3nK9vORV1+gXGu7vp8nZr8ySZjaTunUptVa1rlc6LeuRzQpdzmSv4wyixfzzbzrbLDTWRZ5X/y9Wyy7brv6/x1SX4lXcr9f1v5VM1vk73DJvGlKt7EeNZmfap8XNO1blfRz0T7bIopJVsuzSnKr2089pxWXocQY0dVX5usAefm+fZSfMpjStM8o0yj/3bbrYsHuU67X49xpxQfo5zj/rlKHjFe1vnlJjk3+fOS/fmc2ti7r0dcp7hGsY2S7KK/LM1lC6Zq8hTb77cS2EpgK4GtBLYSMAlswVRbTdhKYCuBrQS2EthKoKUEfv0f/9P1k6y6xHhMEnhhXamLPPGzThRQgJXTSbQco59WlZzyRIH33SY51iZB0CZB6XIpJfjjePLkAJ/jtTGRkj+884RsaTy3mWuejIyyaCOXUmLmNuOoW/6qceSJu9hGTB7liaS2Dzvyhwxxrnmb+fjrkqR1/efJ9TZJsBuJtQqQYj6++NCiTr75nEsyKemz95fLYZPEYq5bTbKIfcUiwNwnRB/i46kqnN7QLTWenttGSY/y9ajzdbHD/Dx/KW2b673PqodxdX7hNvpX0rk245SOFUht+tPWl611Y/1m+5tsfiU/Hm1Wi0t5+314eBsf0OegA9qLvr9pXu73qx6yNflvH1e0zzymxnXwv/OHuqWHErSTH8/lnssv9u1zi9eU+r1hv1oydhMQ6X7A9bIuxjXJ++b3xkQQ/V2us/lnZ+zIC5F9rpyfz7HOn37FxlOBQD7n2Ebu/6LPmS8ograis9LDrKqxlPSsLl5WyblKP/x813O3oSgv/o5+e/1QjjeUZ/tLl3epOILr4nqUxtq0Z3A5RR0u6XH0C3W699V1JquV3jneUKAQ7cMZZqp04CvxQ4vy9Oy1THxO+XijHsV4m++Do165TeY+r+Rzch8V5dlmPfLx5nurqvmUfGO+n4jn3JgfQCoFVdjb7l3uVWud+8t8jNFfuu77ehBrKEJUkEBiIrmp38ShqzXYhcL6n/zkJ/LjH/94XfgLoAVAFeAkCq8pDKb4dTqH7Qe2jCvpD3flYP9QC0AVqKPMDsbYcnznjl7n7DoKFBlQDG6F1BTPAv7hh8LTO4lBysFbDlaiOBcAlLMkwbjBPDnuDE+0YUCa3RuAKc6jMJWCWWRCIaezRDkDkBatj0ap6JrCZgpmYWQwm2L8FKMDnEGGVtRugAUde2L/cOYPvmds6AXj4XoK2N2PGjOPFXHrWCgGT8U0FKnfuXMs+/sHtn4wITBPBT5ZQThAgbOzc9nbM1AWxed63myqc6dgFmAaIAKVvTPHUHg+A7SA3EZa9M8UjcFjrPIzQJyBadBVLSZf2jw4X4vcYba44V/thR2ADjhOv85axbxYc7cRZMU5zMlZbTyxoPpMv1dXKi+upaCc4ngFbSi7EcW5PR3vGGY0WGKo3F+ttCAaQAJrDeAEABvzMNDTpRweHMj9B/f1swKUANIASllSZA0Axgp/fc0BEyMDCooVOLMDYw+F1KKsLxSLU1ic6Ip03PqiAoAmylhkxYLYA+NX9if0kUL/xGyDTIlHKgvmsoBhy4rhY1xTpow0bgfqsSa0z5hi4ZzHuuibbT2v2Qujj3XGMo91Xizp+wYHc/l+xcfF+QowSDJ2UBZr7DZipEnsY6ywvovv0+kZgExZfq5gRTEQjMI/ASyBu9iBcWRHyY3oa7laGLvTykBuxh4FYI+C/h2Vq+nWTAvfAU0sdP8iBqZyUsorCvl3pDforUFcCvaBSQYAjZLSrGQ5NwanFQAh3TfAxLRYs1jRDAY1AAAgAElEQVSh5woW7PX1GPqATmEvrgNcN1/OVDd2AEw5WirFUopdjFHEWK+0SB5GkQTYGfQGBsJK9CJWT399A5JKUo3FBB0CKKS+aUfZXNAn7APZor9K2gU4QWVOn7QNOgpchMnbdDeNQTuEOietgbKlhPss/d7kpcNPRf6GLGHd0zrpd8AYrpShatgT2dvtyrtv35f333kkB3u70u8ZcIF1A5x5cTmRZy9P5CeffCGvXs/k9FIEHLLyQzEXRdslMBV5QwVBse5dBT7xL76RoWDHxmJnoD5AFSqnZGvISeNkuo5r3RdAB6R+AD+jbCvLNF8AaubHdwC3dHuqKwrI7Bqj1NUSRp2lHVfZGOgHEALAj6urjrIxYQeqX/QF6AHWq85KBsOugm12d43hCEa+Z09f6h5iNDLQrt83OqMh4mGNmK/fWzh7HWurtgToJ/g633txLevT765kt3slh4OOPH54JO+/+7Z885sfXIOXVY9NYY0tqy+nr8/k+YtX8unnX8j5+aWMYTdbXCm72XS6UBCL7PQUZIWA0EtAUQ4KUl1OQDYF+RJTkt4r2GklGr80lqQ5Euv4T9mXFCyUwIwJFIgtss7KyqYIEyWxS7pqOnO9hhaX6Wu1TICxxDroMRsAH3Jl5hrnEzjE8Y9YDmAs7Ej9DqC83YH6pOl0LNMx8XSp+mFsb+i66StgI5g7AfTgABk7cwV4jE3cOb6jxwBmKeuP2tdKdvd25ejOkdow63z2mr1GV3b3Rmba6Bx+DW6o1UpOT18rqOfw8Ej2Rnv6HSAe7ATwIXMh3rCuQ9iUdnfl6PhIgelffP657j/290cyBLwK01OKzQDNDJyzUtaxy8sLuRxfJmZBwIwXcrWYJ0DOWFm6jE0Q9ry5xvQpYCq9Zzf/j5/XPUUCw529fq0+ms/Gngfoc6ZMaMyDeQMS2zs4VCDU4molZ+eAnOYyW6AL6BugR/NvV7LU2IzfYN8wZJ+DPGCcnEzU3syGzJ/hBxRYBYCSvfBkrH6DvfF8BovZQv7T/+Q/lo8++lD9KKxUP/3p59o2kzo7u9B9lgL8usYgt79/KL/4i78kH334sa4NOq77JPXBdneg+qHMZ/hzWBFhGzMwnsX75Xq/gV0pkKrTlUF/1/YXqys5v7jUfcfx8R3bC8+n+vn6hSmKaVRbOXn1Un7rN39Ter2OfPvjD+XpkycKFjs62lfKKeT+8tWJyvyDb32sYKrhCDbVa2Yz40WzuKkKzzhgfgz7ENsJ3KzKiLewzo7t98YxX0ZcKt3rxXvP/N6qKjdWdy9Wuv/M7+Xb5JXi/Vqe18nv5ZrmdUMOFQCQPH/icaKUn3E51fVbdZ9aOp6Pr+lav38trUM+j6qx+hrU9RXXqU4OsQ3XvfyY6m7hmUreblzbqrHlc4zt5rrlbdTpedXYmtah6bqqtWjTbptz8nnnc/Tvfb+S22a852nSm6q+SmtakovfJ/l3JT9R0qM626jrO7+fq5KnyyYfX9PabrI+cb8Yx9WmjXhOyWZL8/T+flb61zTm6I+iT2rqv2r9mnyS53+q9DvGm9z/lfrMj7kPy+ddOi/X2VjHEdfdry35Ie+nziaq4uqmOhTtqTS+utgev2uK87lObDrOqrhVaqdpr1CKF210uqQ7Mb7V+c9cN+vsIp5b8julfuLa+TWlObVZpyY7zMeXr0Fpb9BGX/N2o23EuZSe6+V+MdfbuHeN9uznRV+6Hkd4GUG+byjpnbcb/VGdnUe/fBv9u40NRdnlc8r9ZLSjOl9EO9///q9ta8NvsyDba7YS2EpgK4GtBL52EtgGzK/dkm8nvJXAVgJbCWwlcFsJRDBVKTnlN9UxIWIFHFZsU0oU+DEv/uE8Hr9RpFKX3Mj7b5O4iQmHmCgpJXCqkg6erMiLPdskEWJCok3CyscQE3hcFxPksfi+JOtSwqgpiVS3TqV1L+lTKRHFeZv0nY+jKYmdjyOuaynBUtVeE3ihStfy9po+R3ncxiarEth5u7l+t+2rSafr2mlKWm26lk1jzmVRJZs8GRyTk6XkdEwsNo2h5K82mWf0n7n/ifOpSxLXJYBvXOfuuAFcl8uxzqaq5FPSv6Z44Lq3kR7pXd3twFSbrq2KLTG0RN8SE7c6mgSccr8ZwVQcc5/tNpuDavx4VbyI8onjKCWbc99d0veodyX7z3XU+/f4nc8pl4HHrpIO140n2mE8LwefrYsfU6yxQs5UKE2BaHj7aA6AiLq+se9bVwNdpxbyOZZinxfhx4JI14m413C5+zGXRz7OfN2jTrSJA7kMKLp3+dXpQ5Xe5H6r5D/iPqdq71EVS51lJYJO3IZcF2PhN99p4SSF1eHH51Z6KNu0HyjtO+qO5X25TFyXvSi+Si5l27lmYGvry6LNRj3J/cRNH3xd+cY1LvfYZ2mf63P0PvnXfUEs3I/f+/rVxYBSvGs7/zbrVtLHqn1C1QM+l5HZrhexGwinySfHvqIPyK9znXcwhAIFtEhVrAATAEBizvE2DWBlYAiKOwET/eEf/qH88Ic/1Dfvn5ycyJMnT5SFARARRb4whlBwDwCKQtbFVUeLwu/cvbcGeniRNm3ypn+KRR1Y5HPmHApnXefdn1Gc7PrgTDy0wTF8JGPimjt37qyZRujHQVHMgV/aphiWXy8oB/ziLByR6ccLywF92TkUsRqAynWP8wGKOJhLQRdprHxnQKOBFtlyTWT74Dv6QIbOrKRrmbYQ7sOUiYAi1el0LTf+9rWlkJm5AmyjLcBGHNMC4KGBqTif72kf1gx+GHf03coaMZvpmH2cyMmZujju9+ycy/W0baxdNk+XTYxVynwCu9FqZUXi/f66aNZZQriO9WE8DlZzu6EtzuO4gR4MYObMKg4CMDBCT8FRgKkozlWQg4jKwn9ZK8CAPhc+Iy/k4mC6yNbizGrOYKbynE20wN32lcZGo4CoxC7GOYzTQXVaZJ/YuDiHdXBf50wrfO99uK5QKK+F2glMReF0jF9cQz/8Mo9oL3zHOMze7W8HXUX/zHGLfwbUcnAF17jfzfMJvt/w/Un02d6P9+ssMMritQblWZxlvApGgTEqMUQ5G5cCBhxQpLwYFIIDDDKGI361AHuxlPnSGNEwHgOJXunaUwgPmwagAYrNYRmCjQWghAL/EgjPMNQraxvw1XBg4Cx1qAaKHA1H0gGog4wA3ijVGgATA/RRLE+fzAlwkoOp+Az4bjoxAAsAG8aAfNT/4Wu75pMNMGYgJI6rfZL5cmYqLaK3ly54vwagMk5hxRD5Xlbxh0l38PMKkkksVM5eBYNSkqWCEhWw6PMwABTAHQWlAGBLeTuLFR0FtgEuiXvm9X42vBzC49Ia7KXfXYOptCFFZTEvkdFA5O2HR/Le2/fl3t1j2dsdKjOU4XQ6CoB4eXoun/70S3n+aiLPT5ZyBaaGOcPqxdiMyszAF8pcBgtZmoMCpvBDyMcAlAARGLvKDyBNCkrYnI9b2YqU+WyNUVcAlfkaB7LRhjOmdaULK5JSSFnsWCzwTYCBjMEGMBVrbSxBQznYP1DwFfhTBVYqIOJK5+aANEwV1zAYGCAH/zubzuXzz55oO4Aior3jW4mXzI/4TLx0oKQyiSUf63vMuG/wtVMbBzwoS9nvr+Ro1JUHd4/k3p1j9Z+dDnsX0y9sjj2BgSSINTO5nEzk/GIsp6fnCmJ5fX6hIBYyuyYjgLqAJlk7xgSAyUC0ajN9GORsVeL+QH2Zgi1hQjP7cR8GAMu/L+3PfN/Bv/ib1QImIYDDtndQ35vsTeWgYDxjBXLbZVEUwIINK+uh3d+7r1WgljJBGbhO45XaNoQ83HsaSBR2H2WU61icBJSjYCL0a7FQxkPkzHkap6YzA9+MRnIw2td4TFxLWEVVlv2DPbl7/576Ua558fyF+pT9gwO1W2ImDHRaICeyBhcxl9EugOyRnJ9fKMAKMAxzZo+3t7evOqeMVcdHcvfuXXn54oXa56O3H8rxnbt6vsqAWJhYL+lbGYjYa8zZwxgYEeAR1x7s78nlxblcnp8bOx/Mb7OJgpeIuQhfZZX2rqw142Dur169UsY4/Orl5VjHDXBPQXBdWDaXOteDo2MZ7e4r2B/tg4gMP6BscMoQmIC7V7Bq4iccAG5sVwrevzR2KvRtPafZVMeB7sNUafsYY6bCp7KW/9F/+B/IB++/r3rNeJ89e6rno0/nl2MFfB9gp0t8A3Y0UDDVxx9/W85en6c9BQxwFpgUcAZLZgLFE/sA6fGcBACq2zFmw1hV3hrXdnT+OBVlUJtO1M/w8gN0FICfRUTPzQPsNYYqXqLwL/73/01j3He+/ZE8ffKFjC8v5c6dQ31vB3s9wJMA6j76+Lty795bMgCgP2RfmVgMAQVfJcYXdWrXTFIxF+D8udf5gmuLdTBV3Ef5t7RdymvEvEO0fd+L5Mf8c+474vn5fXe8Z86vK+WW4n1gVe7phkxqcrNxj7mWRQOoR31flo/M5111r12SS5UMPY5seo37e7++rv24LvHepumaKKuYp6gbcynfUrVOUe9uM/84/jy3ketMXLsqGdTlTuL1+Rzj53wefk/QVtZvel5uy+t9Z2JvK9loXV6qygdEGVateT6X+Cw2jivvI35Xst2q8zfxU/HcqNt+v9d2TnVrn8s6P/dNdb6k025r0eaa9nhNPsSvj/nekl54bia216bv0lpU2TbHo76W7rGqbL3ObkvfxZhVZQclnxFf1OLX5XG35Cd0v5nFpSaf5O2U9DW3h3wdo67k86vSzdJ65n3H5wvxmfGb+rY217s+xH7jXiKuR8nv5X2U/FT0F9EPVul6yRbr5Fh3ftN17mNLfj+3KR97na+o8mElX1a1H8z9ea6zJR8a14bv43rmMa7KV8R55X1U+bLITJXvKariTi7HKv3getfPqrhW8oVRfqX4VBWDfPzx2VXu6+v0t2Rvsa+/+Td/dVsb3sYpbc/ZSmArga0EthL42ktgGzC/9iqwFcBWAlsJbCWwlUBbCfz9f/hPrGQ4vTawlADIEx75G41iUjD2GxOIFIv422Krkgr5DXQpQVe6IY9jrkuKxuRBPmYvvsuPt00k5wnNeF0pgRgTL5wbE/gxqeAFME2yyJNpdetfSpC20ZdS0sYTN22SpHkfMUHSpv/YV5R3LntvK44pT5bWJcqqkj5Vel5KLLWdT24LJfsrJaJvI+82468bd9uEeW7Hm8gin1dJ56psMibdS0nUPBl7G/3b9Jo4JpdLyf7q1rMuWXrjuluCqfIEcN5f1djy43VrF+e+iR5ZBd5fbDCVP1zyebnPdn/lxWF8Hx/gVOlDSY5edFxaiyq/7P2XYlrJ/+XxMY9DMbGfF+i6DOrGko8n9hftKrYdk/luS1ZwS4HTTWalfE51vrSNT1oXtlF3W8EMVFoPe2O6AQViUXncN+UPDnxupVgWi2WiznBu9GlVc8r3R/pGfS2uugkSy31V9OMu6/xYk39r48/zcbs/irZSB6aygqxrMFW0w1wHXO7xnHa6cPPFAaV9T16EQR++dn+RwVRW3XcNSqzSi3yv4p9v7PMT6MBlEXW06oF1HpffZP+Qr2XTPinXj9yeqq6/ISMtoudN+O3AVHX7xejDXH/Qfbc/Z2OgGDEC9fw6Y9wxMBXgDgqxf/CDH8hv//ZvK3PRq1cv5dNPP12Dcd555x0tGB1PLuX16zO5oNB0KTIa7WtRLUXJ7sv4W9+83+tp+26TPk5nmuJ7L/7mGEAg1p7jDshwsBRtwjRE8SptM4/4IFeBEAFMxXmMx8FDfMdYtMg3sVN5IbSDiwBTUUBMW66DjDkCRfgc4wlzo9CXceZgKtrgOP8CWHLb1nEnMBVj9LHTDzJwULADZ/j+rbfe0nlTSK0MDgl0xby8D+aKjPgXwJmD1hwERV9efM81fGbuFA4DpqItZ/pyOdEWP+iIr4l6gcQg4nZLG7PpVLdhFPm67PnewVTMG9Aax9aF8JT8BoYUB1IhZ9cD9+9c72AqCqkp3jdguxUDOyOSF14DBPR5Ii/WF8YuiqH5ZU2Yn4PFnNnM9ygwM85hb1jMFBThTGF8z1q4btAvf9Nm9EnuIzyWRF/gwDo/X21nvkhsQsYy4UAl1zcHzPm+kX4ZM7/8OOgvgtF8Lp638M/Ig3aNiczYIxw05UVkca+lu+sE+OB7l5/777jvdAAc80e+MJ/BvON64zHxeg8jyhhE/7Z3NMYVb9v75d8ISPQxOUscQBdAMzPAVD1Y1HqJWSzuYRiTsTL1BwCdrF/TLQN3WP/GCGd+wJhvFKyljE4d6SsLjgF4HEyn4wRQkOSKbF333YZ8b5zvtXJZu69cKNPVMhFPGoOVgmwS25kW0PMf4A9lsrH9rstGWZJSrFX/o0Xt4JlASBk4awfgUAKaoecK7NC58LfZF6CzuNY+D9WVVDB3Y4+nQDd7mQFxRuWrNrSU2XQpnauVDAcijx7syzsPj+TuHcBUA2XWcpnOlys5u5jIk6fP5dnLS3n2aiLzK5E5xfxgmhIQwMBjNg/mZ1AcY0yCvYnhLeYWBy0WposTiECBVAAQEjPVAGAeMsHXO/OWF++mudraA+Aw1rnuYCjd3kBJvLQf/EZi5TJCsJV+5hp0wvwg4D+L2ap7CdABsMMWPDFiMV5AWTCtzRfy+vRcgUAKuoFhLwFk3R+YH5gqCw5ryVz4DkCH33N4/Iy+yW0LEqidzpX0ZS6DzkIGfQNYMVZc3HQKaEhkMNyR/X2Y3AzweDmGzWgod/GxU8YwkymARNgEFQAzkI6yM4sslGkHnYC9aUdGu0MFhjDv+QLbszjtMZ7x93QOxpzo8cV9FcAsJObxKO674/76ar5Q1i/iwJ07dzXe0w/x7/ziXG1e7QXwJOAcmHtY8wRGsxhuoBCOu04pmCrbG3jcWLO1dQyoYrHTWIVYG9YIEOFyvpB79+7K4dGh2ryzzSnIe2dHTl6eaHwHSI0c3L/A4tYf2v6L8Tgjo4F2iSN9OTw6luFwV3VAOjtyMR7Ll0+eqg4Sy2CmQu4ATA0otlId5VpYiHTfo8xXSzk42JcPP/xQHr39WAF9ypY5mcjZ+bmCqvjZS+B02ri4BPz9WmU22t1VWwcshp/GvoixF+eAiGYqB0CXDuQ2QLkB1gHGXpxfyO4Q9qi+sl/B5PTq1akChWBCYx47Ot8juXPnnhzfvSt7BwZchI0KMCLtKMvlDnuvHXnw1n1l2oLZE5A2exn2YZcwOaG/CbyHnkwmBtQHBMeYLKZhXztAtvT4X//rf02+8d57CtB69eqFPH365RqgqrqT2PROATtOiMNdBVJ9+OHHuvdG/v3eQMFk/KCnyFxtV0Gg1wXYqvWJak3juLKPiXApADKCxWy+1DVkbWHlYp7KSCUr2RvtK3PodAb4k7niZ0SeP3smv/HP/pmuxze+8Y5MlKEUBleYVgENW0x/8OCR/LW/9tfl3v2HCpTUvpfGijefL2UxT3FVmbSubTfeXzuYKu6djKTUAOwOLPY45vdFDqZaf1775uoSj7gH2+QeMM953RxrAoylBvPcQdzjxfu2vP84D++vqt+YY3Nfl7eXzzXmh+J3pTGV+q0ab6nfOjmX2ol7hzbX+n1YXIe246vKI5T6Ld3X52tTGkubOdSNN1+fmDuJ113vob+q83HsbfITbfWoKVfSdh3anBf3yXF8cQ3z9Ygv1Yp9VK1lae/dxjf4frgk5zrZx3xlm36a7LqqDe+nal3rdLvKrqKs4/W5DNusbdU5UaejX4h21rSuVfaX33fVtZPrVR5nSnJto0v52KI+xL1q3n5czyofWhqjH6uypSoZ+PxLdRzR/qp05baxNu7h2/jI2E/JLzTFiBj/SjYR1zSf95voeZu5xdyHzyP3+T4mjuf7gtLa1skozjWXaxvdiudE2811MK5JqZ+4/8j3J23WqNRfPv4q+45yrvKtue+Ltlr6Lrfdkh612TOUxlxa9/V5gZlqkz2f22AcZ2mvEXPwdf4pH3dc3zq9ivL3/qv2H6U2ox407e9+7df+i21t+M/LoW3b3UpgK4GtBLYS+HdKAtuA+e/Ucm4ns5XAVgJbCWwl8POUwN/79X+0BlPlN9VVN7nxeH4DXJlAWfEg/6shOr8Rrko8NCW7NkmmlpJwnuzMZd2UCImJ4DypWbdusT9PmpSSf7UJlfB2qLoEUp64yOffNqlYStp4sqkqEVIng9hvWx2PCcYot1z2eWIxFvLma1qSna9r0/q3HXeb80r6k69Nm3Z+XufENa5KfMYkV8nOmmyizp/kbed67TZVShT6uXkyd9P13VRnq5KkUTZVttvGN96Q1y3BVLm8cjmX1r0pgVla+1I8adKj24CpbuOLdM761l+LUTEWRr/Md3nxgheyer/+MNZ9Y34+7XmRZ65PvhYlPa0CI1T55Spba7N2sYjW24kPdHLAU/6wpzSmkh7l86ySb4wzXsgZdSzKMf+7FP9y2VTpjBedVvmykiz94UP+Bvb8IXiMZe67ot7FOcfxxXOqdKI05+v4YqwM0Sf6WPI4metnyf9F/xFtx8df0sM6vxvtyK+t0jd/KKmFmImZKupUvm5uiz7PqLel+Fu3r/I24njjvKItRzBVSdfKfvD2zFRxLnXzul4buGOteCyfQ/RfJb3K/ZvPNep7VRtV8bFqj1bl06qON8WCXDaxCLnkR+J4r+03rRMV1+mnjU+u2xtEe/RYQdMObqLA02XqRRHmQzhujDZeRP07v/M78ju/8wMt+AWI8id/8idarM057733nhbivj47VTaAyXQmO/1d2R3tKzuBAygofuV8imj9xwu4WWeAQM6sRLEvbAfIALvlLf4UYfITmYIcyMN1jEfZYLSw+pr9iD4c1ORsSs4GxJicSQpZePG5/8v3XAuYCIfHOF1WHoPjQ+Nc912GzrbkRc1c44xTkSFKQW8U4feMtZnz6Z+5UcjrTFtcw/e0j5w4xwFlHKdtl63rAdfTDoX29O+gshusWOla5sHcnZnKZUC7zoLkTEwOVPKxOYDF5UO/AFl4EYr7SgeX+ToxRvSC771drvfv0Q1nEqN9LaBPjEucx/X8S5E7hfrKXrbmljFtg8Fh0Lfi4LPXZzLaG0m/19dzaW83sUkoA9Z0pgAK6pEpNB7CVDKAqcQY3YzVBTAZABljjGHtYB9hHoyH8xgjBdfjydiAJ52OUOCucliJMkDAcOGgG65RefZhs7DicwUdAoyYzXVchF0F9SXGlAjKYz667hR0D3e1GJ52tNh7PFkzwTEGZeaCrYKCfWUtMrYo10f6UGasNDcAND4m5UsKjJ5zCr0TyIm/6U/1ClCJs2ItF/qZMmjmob4L8I5WdlsBuwIUlmYbajs91nOiY1emGBj1FgtjoRIR+nJApjJOpTkYgxWMT4kJZrFUdiiK8ns7BqZSQDhF2Ve2foxrmuRra2QF6MrUBGZCwVQG/pnBSqJAFgNToWvL1UI1jj4trpv9+h7GwR1uH4zV/YLbTu77c3+yjoGJ5U3la55JC++dmUrzZGtqJWMlYb7OWoJ8DHJ0XXxvfiKtcUIjGQuTgXdc3wAX2bnK+2S90zf2l2K/jjsE1LiPUbkByEryN8CVgamm46mslksFUz24uycPHxzJ8cGBjIaAEhfGuAIQRLoKynn+6lROziby6mwik/mVTOdLGc+ZA+1jO8ZgxprYOzVs7MhqZyeBQxKzlg+XuTDvtHA2VgWAAdizdrSInzVOYApDbTpzVJKHstx0FEgg2JrqBWCquYKnaAN5IdflyoBT6MbeaE+7NvDE9RphC6rfOgBbp+vYYyCX2WQmw91dBYcqODaBqWDnwT4srs1lMp0rwAxmKwWcYatrQJ3FXN/HaMzjF8YbBaVdyaBrv/wN0AK7wcUpmEoZs7oKplJQGGCqy6mCNQ4OD2S+uFJwDkxSgMz6g6H0+gONe4AtAHMsFsl+YH7TeStmSUFW/DqjJWO0GIuvMNCQxw31b4npUVsrvAk/6mUfJs7+QPb39pSRyWLJRAFKl+NLBYiYPtEPwC8gJ8YkqTFb9wYGiFGbT3pj56UYlACLBtqzOeohB0EC/GM9AFcpa9JS7QG9UXAsANcEVsZnvP3obT3+kz/9f+Xly1frWGaAUfMHCI79GXPVWKygJmPQQnZHx3dsX9HtKgAeMBZjdkDgyclrOT+DnQomU8bckb39PZ2r76dUr9VvD+X+g/sqP9ZDgTOwKgYZICdsWJk5FUy51P5h2Do+OjQGJLlKzGBXCsQGkASQEdWH+Yh5aN8LAOsjjQkAszwGGGgHsO5MwXeAq16dnCqjHfOCJYnrRoDC+kNdU9bXmOAUIarr0gNfBqvXbCrjscUh3YcARMSHdM1uroGLBi5Tu0aGymoIw2tfDg735N//q39VHj16qKCjVy9fyrNnX2qsQ/b0T9+M/fLiIrFK9uXhW48UhAhYDAAXa8scTBeNedH29ICpAPtZzKVv7Jt9y3DAvsCu29s7lN3RgcrgatXRfQX2zwU2hqUsYVcENIhPUDZGRaXrWj19+lT+19/4DWUTe/TogfRhjVN2ONG1gqUKwNfDh2/LL/3yX5E7d++rLjiw0l5UALjZ9mzYS1dtymzX7TTa13VcvA4qEUzl7Hr+7QqawvRTdf8Wj3ucjfdypfu0PD6HEKd/5vecVfeGpRxJqdjZr8/v8/I5le7Vm+5b43jz++98nrEt/zvfm+Sy+Fl/Lt3rVsk/X4e2Y/F4EGVTNc82etWkH23HFc/L8wK+diWdaDP2qnnk9lg6L7eXNrnE28y5dE3VGsc1zHUmgj/q/EPJN5TmX3WsyTaqZJ7bez7v0nXRb9TZfO6LSjKtu75u/XW/k704IfqQ29pjyX5ctnHvxt/xuI+nyiaiffu1+Xjza+vsva1vinJokqeP0WNiPt/cJ5RknB+r6rNNrGhrg2384pvqQxs9L8XjTfS7tFYlfYr3+Jv6ttvI3ceVP1Z6NuQAACAASURBVIeI+hLHEW2jFEdy3c0/537jTdYu9825n62Ll210eVP55zpSJYsmf97kS+v8fZsYXRer6mIEbef7yvUcA5iqZCvRp5d8Y1zLfP8cfVX+XZ2sYpvRrtrY+yZyzO3An79X6c+v/up/vq0Nv41xba/ZSmArga0EthL42klgGzC/dku+nfBWAlsJbCWwlcBtJfA//IN/WARTlW6i88RMvOnOb3BjYllvpiloKQwyT7LUJXvizXrVfOO4qxKq+QONNsmO0rjyhEQp2VVKapT68+QD/ZQe1rVN+DQl+GLSIv/bx1r1UKVObk39lsZ/2ySXF5c6aKHUTl3iLyaf4rhLicgmfaya123tsU3y8zayrtLNTcfZ1PebJGtLttKmvdzXlBKFuc3dRvduc02dfjTpnl9bZXdfkdcbgKma9KCNbZQeVpTiQmnelfp5C2aqJh2tnGsFmCqen/sV14nYZwQRcG3uz+O6lZLleZwr9VElrzb2UuX/or55grpKlk0FHCXdzfU17h+8kDaPf1wTk+VaTJaKpbw9H6PLKZd/HEuUT52e+HdVYKrcT0eZ+ncRABSLl0t+jv48rpXGGMca/VCdLVWNkcIpf0N0lGEOePExR13IfWDuF1wO0Sc3+Zaq76McSjYUx+5vnC/pRGw/f4gZ94vx77hGVftOX7OSj8vjTZVO5r7lZltUeH2VEatOnqU9aaNPCMxUbm9RjqV55j4k2mAJTJX7zbp5x7ajHG/t12sEltuIFyJzvLS/9Hl4sTKftfZdaSrag6lKdpPLJPpHP/8aTHVdUL8GIWgBsBV6KxBktdLi0d/7vd+T3//9H2rhJmCqH/3oR+prABkBpqKw89XJK7mA0QeGgsM7sru7p0XSnENbAGLoB7CJsw9FxiPAQM6uQIEpDEo+BtgAAOAwFuRKO86842AjZ4LgWmcH4lwH3zBvL8LmGO1RkBtBiswpsvg42IoiYYBFyIN+Y1GWA7h8rV3O/pk1cdAE43Gfzhgc1OTrpKAWwEJDAy05MxL/Ij/kFedB2xxjzoyVHy8id/1yW3AAk7N30SZ90HdkJVHQilAYb2Aq+kXG/utsHQ568vlH8J2DQxgD18OmQbE6PxxD7l4I734ZvfDCZLcdZB1ZtTiXcXhfX40VxpDh7EVumy5Lb58x0R9yi4Bl1yEF7CT7dfCeX+vsZbBiWKG/FQEzNtdv1yNfC2cSQyfcHhg7x5EF83Rbc712G2GuWqw9m+l68OOgNvpx8JaD7Yx1xPSUtTYGqKn+Mj/G4GAlrvc5OzjNdcJ9gq+Zr1Me4/is4LVOR/uMsvC47+BE2mIuzsbmY/WY4cxZzMlZ05gXv8yF9pyVhvEwJ7dpxuv+wuVvUJ+OXC0AAlDwD4jEwBfERbWRJcABY72iYJ5QpgXwg121Ra4xAhpjBcI3zmcLY6VRViBjBTHwnTHqADxQ1qjw8h9fz+s43lEmELd5A+lcx+oYV+jLwBnGNkKzh/uHCq7QGSYwk8aRBGrSsab5w/LCf85Yw7iVWdQMyBi3lG3KGY8MamWYIvo0QJmCPyzbZ5fRbwJU6UdN09EufteK+tdxOzE42RwN1KQAJNVoAB7GarZazoRp3Tncl/t3DuVwb1eGgx1Qd+r71P/2+gLe5vX5pVxO5nIxWcjFZCYX07mcjQFw2FwM0JdAnPSvYD30ANACWChF0a2Zi1ibXgIqKDjBNjEqe43TaY0UcJwARwDVFDinoDIHVKErHX23BhoBO5ICqmAsAgCY2mOtkFcETu7uDrVP2O8AVjj7igHbzNeYlB3Udv3YkrFwPT7GbdsZBLkOgAlABu5JdneJk8aO6HHD9w/uE/jOQEIGGoFdB6BPvyvSV1wXwCfYaPAvxDn2MaKMVXt7gKk6slyJTMYwSa0UJAxgBIkBYOkDEFLgDYxOzo5ooBaVO4C7K+xopUAuRK2/Aai0vp/QFyGYbI6Pj00GgHX0Gtr6qm3F/dLh/r7cOTrSQ87gNb40tiGP3wZUhXUsAaa83QTkBTAW9wbr/VcCXXl/ik9RNtKrBIABrGZsVOgQc3awp9m0jQk9hHlptDtSf/itb31L5/nD3/2h7stUfxPznupNAkEC5gFoMwGUDOPeHGYjA/bCTIWuEl9gbLp/777cu39f5zGZzeTlixMFsxsYO8UP/PxOV9dddUXBhuYXAMWO2TuMJ8r6ho/YTb4beUymMB2Zbe7tjRSYhV9Cb/d2d5WVC+DU3j5gZ8DISzk6PFSglfpZZVebaN/Y4HA4UkYp1kntRRkwjWkNHWPtx5OZPH/xUhmy6B8bYLw7AIYBIPfNjyqjGD5Q7XMpF+cnMh6fK4MiAGDsJ+4pPY66BXrcsf0GoN+VzuX4+FDeeuu+/PKvfE/B7+fnZ/Lq5Qt58eKZ7I5GqpvGGsZSdNd7MmMMA0gqcvLqRFnlAAMrK2uvr2ywsEI5gNrW39g/0TFkCGMUYCoAbAPY4e4+kOM79+XgEEYyWFlh5rrS0kr6RoJ8BniGzR4e2r7M4+2TJ1/Iv/jn/1zGl+dyfHwk9+/CHLgrk+lEQWCAqXiJwltvvS0ffPCRstP2AAEmMJfdC6o7N1+mv9eMvLGIkvUw4G8KUzcASwnM6PdPDoBVIKPFHnPf13Zfuocs3b+7ncb7p1L+IM9lVPXpMT/6rXi/63tN38/Gf+Mcqu5f8/tzj7v5/H1ecW+R35vHtqrm4+PLc4/Rn5b+jvJvOjd+H8cUc0y5DONa3uZeP44vyiiXb0muUeZ1c2tam6Zr8/VxeeTzzffpsd3cJvI+oz5GWyidF4/FtamaR2ldSvJt0o+qa0o2rnu3lDeo0+lSn3X95Of/LOZWpbdVx/P7ND9vU9sotZ8fi23W+ah8r3Wb9a1aC9fr6Jt9fePaVvmautx+3XqW9o/5GOrsowrUUOXnonxzna6y9U1tJsor2m4pBpTGWRpHyc/k/qakD210pI3fymNcnXxzW8n1u2ounJc/j2mSfVU83PS6ko6XdDOPUaU9Qu7bq3xMm2ujvsbzSzKuss0q+3Gbj33k+c3cH8W5ldY1xvcqOfh10WdUjT1vrxSHSroY59akI7ksS7qe60KV3/H7Q5db3R4njyW5bpVkX9KlOhvP5VrSoSpbKelHyXZLsT/Gk6r2t8xUm3qp7flbCWwlsJXAVgJfVwlswVRf15Xfznsrga0EthLYSmBjCQCmiomEmMTPEwz5eW0fBOiNOb9auHDzpy7Rk59blYwotUm7Vcm7Up9tkoF50oH2Y5FS1dyqklx5kihPNNclSvKESJNsSmtZlZCKDx7jnKqStE19t0mitFVcT8IxlljsXUre+DwYX5WelXSklIQrJaCqEk5tdakuYVRaGz//tvJu0qc2a1Cly37tJkm0Un+3kV1MsnlSr5RAbPI9bebflDxt20bUpzZJ1ip9uLEetwRTxbFUrV8+xpIcct2o8rNVfrmkQ3+uzFR0trpmZsllXrdOeRI8Xpt/VyVvP15KTOfxrI1frtPFUmI6nh8BTKV2Sr41j2eleJn7vNzXMq48/kQwjxUIUkhmBUL+6z4+xoXcX+YPYut82XqteQl5squq+Ffls+I6xn1VSZ6+l6jSm5IO1e1xctnf1GUrZIr2VvKbMb7mD79yn1ulj238Yd3+IK5hSb983A6mym0nl0NpzxrXJvq1aO8lXcllFvsq+eum2PZV/3l7MFWVrpZ1z3Q8MlOVYmppjaO8+dtBKCUgXm6P0Q827QWq9qRvol+l9fIiZvcj+UN3n+8Nv6PMBD97MFUeD+jbCy8pFvXx+xgNWGIgK4o4KSJ+8eKF/PEf/7H8+Mc/ll6vq0W7fKaIBwaMt99+Wwtoz85O5ez8Qot1j4/vSX+4qwWqyvjW7SrowUFQysDU6WhBMMXA/MIA4YwDjNPBEc4+RTEx4BNnqeJa+gd44cAkBzzxme+c/cmKTK8LnRkLBbm05zLwImjWxUEdzlrEtbBuMS5jqbIiTS8KprjVY0wEGTkLDcdc/+L9nhffui4o2IVi4qGBt5zNi75ogyJx5utAKAdQua4xX8bH3HwOPndnxgGk4g/YHZjiNkc7XpzlABz+dRCDskkkwJlfiywiG1V+T6Vzo+B6TnGugXccTMV4Xf6Hh4fGwqTMGQaAdtAbhcauM1zjICUft3822dv+CxYG+zXWM2dLYgysK/rDvBzkQp9xP+AgAu+PNq+BdhSEw4pxDayzfYWBpRirM3+xdv4383EwnssB+brMad/BWx5nHMTljByMkzYcSATokD4AHDorm4ObfH7GBrHQ8SkL1+6u9sl5/PKdM4zxnY/ZGLiQ6fV6OOjK9cD7YtwOiHNAKde6HnK+A+GUNSeNydcf+bJO/KILDrR0MBW67+Ar13/ORQ605fbN2F3+BCXapbgeQBEgDQMbgQaHTQzwpDGT4cMml4CpVsrmAesJoAOALt4G5/ADm4eyxggMHgbYofAc8AK+E8AM86VfruH3ChBLKgzXOUtHGU/8PI7BUKRN2AnpH2Mv0rgR8l9d7jM8eK1BW2lPpigqA1DlD7Vsj0CcNbatNXsTLCRrtjFjZ9K9DPu8tGc2sAeAGhhFYFcLBesJHOXxTXVAGXgwrJS/S/MCHKOjVwIt/gVyBIgBEONS+j2Ro/1dOT7YV1aqQa+roAqAFgok6A9l1enKeDaX+VVH5suunF9O5Hw8lbPLiUxnC5kvYQpjrI4XMzCVgT/w34AWPK14PT6d25r7zIFUyF+UgUXXCZYeWFyIlyADAiuVLYUx/6hP0bAOyATAAPcmBvZcs5rxfQLlIP/hEKYajTCyWJj9AWKx9gzEZmuX8leAxRIAA13GDtxO3BY8Xs0B0izwU6L+7+Bg/wbI0s/zeIVu+n5WQce6ZCtZwP61gD0I/TeAH25iDlmfAqU6MhwYw6IyTiV2ooUyeTFf5HHNItkBaIZc1yxgsPsYkxhschgFDDjIMAcyma8BAEI8tt+jI9h3dtfMUdanLUicTwQAA6S6d/eunJ4AHjqR16ev174v7g2MM8pAyy4vZaYC6KY2ZECOeB+g5xkSbw24tA0z+zHAQ30Z7A4SWA3dIQYCiDUGJwAxsP4oY2JiHGONHj9+rGv9oz/8kZyfnSewtcfHxHwFOHQAU5XFL3wecjbGoqHs7e/r3oZ93uHhkYz2YJ3aUXAlICV0D4C8xY8dBb55DLX9U0d2+rCOHaldXi1Xcn5xIWcXgJuWus57B4fJbhK4Gma9fl8Ojw5VB/WenZg5nei8GeveiBjVVXY1QDvHh0fqVw/29+W9d99VX0hfvQSSv7i4XAPfAO7AeAZ4aK6gcQN8YTxdALKLpUync3l9diYXF2O5uByvGev4Xn12tyO7Q5j/ruTi4jztTy/WoH6PcegVoC+PvWZzgE9hRqSNgRwdHciDt+7Lr/zKLyszKCCq05NXcnp6oj6Xvd7nP/2pvkDg0aO35cGD+wpIMnY0A/1ju/glQFTx3lC1UbGa3eQfWX9825V+ZgwAnTgNcNmrV2dycTmRg6M78u6778m3PvhQ9RYdHgx29W/8NjpBn8d37+gYmS97/08//UT+73/zbxRgxrwevfVAwVRn569lfHGp7F3oFIxUbz96Rw6OjpUtD9AkLyVQWzIOx2Q/xD171oJe+csedC+mYMiYZ0gxUZ1sOzCVh8h4r53nQvL796pr6q7za9wnxH+9fZ9jvOfNfUV+3x/7LOUQ3KfF/mNep3RNniOK98al+/7SGPyeI/bb9Hecd9O5/n2UncbTBERuWsMqWdX1m69LjBf5dXn7UeZ1ffh5txlfHlPUbxbkEcddyhk16VRpbev0yOfrY2mScf59aYxN+lF1jY8z/9f2JdUgy6r+mvop2X1ui01zaWoj+pK8bd+zl3xLrge5LTX1W6UnuY/KfV7ca5X80ybyyOcb5xB9erSNeDzv6zZgqlyXfP6lmOLfxbxfyebb2FPsx2Vc8qG5X2ijy7le+0tl8vUq6X8+/5I++BjieHO9qLOTvN983m3kF2NIlR5W6Urs3/vK42QeuzfV69vEgNxmq9poI5+SfpXm0KQD8Zpq8I7t4+pss67vaLeMx1/4kfu4vI28Px9fkw+LPs3jRt3Yow3GuFzy3VGeTbZb8sGlvUe0t6j3VesBM7izk1eNoeT3cp3Jbaw0jnxNmmy7ZKtVeh7XsUnnq9a85FPjmL///V/b1oZv6ty2528lsJXAVgJbCXwtJbANmF/LZd9OeiuBrQS2EthK4DYS+Hu//o/WYKpSYiO/gY0JqFhQmCcA8ptkLSRJb1GN48xvzEuJn3h+KcmeJwCqEhBN/VYlGuque9OEWl3bmyQ6SuOIx+J6lNY0yrCqcDVPIrVJvDTpZNN659e7zrke5sWunF9KmrVNekX98mK/0jyr9JB+cv1rkkFMBpUSRiW9vK3eNcmhaqxcV2d7JV29zRhL42tqJ8onT6w1tbep/r2J/HLZRnnWzbFOJ1zfte03AFPl61eVBPbjTXL1WJL7t6hHN8YeTryxJrdgpmqyt8rvM2aqunbeZL3ivN1X5LqQt+/F3qUxVfnlW8uh4sJ87fL1K8WbqAclnfJY4w886COPPz53ruchDAVs/YEVhcWiKPrKfXYu6yir0nji1PX7wDZT0ulNZVy132l6IHBbXYxjdputehBTesjj8dXjrrdX5XNv6x83lWMek2Ge8LeC53r5lb3oDZaF9IbtUKiZr1HpoVSVvcb5l/z2ZvO0gs1NfqpssF5/tEb0RhFpvuco6UbVfiCCO6r2DU17idKabSKHtufmaxQLinwt45rGveW1TFZWQH0LZqrSOEuy8XEZGIL6dmM44ccLgw3IYkxZFK0DZPjkk0/kz/7sz/RfWFoAM/EZsAPFnw8ePNDizcvxhbw6OZXxeCpHd+7KTm8gi6WBGbz4vgfDRWK8ssLx4ZrxiDfajydjLeCkKDyCNO7evad98N2XXz7RcVFEfHhwqMWpgDj4AVBCgS/XAvICUKVsJwlE5qxAADAcuOFgEWdTYrwOIlHWmMTKYexCMHoY2MQLzpkHx1xPI4tFBHjEdfc1iyAqj0MUtVKcfHFJ4S4sLTB8GOMSReIUwVMQDbgGlgUv6Fcgz95Ijo6OlR3AwTaMn7np+ifg0/qeJw3EPYSyy6R9urIJKdhmpjKgiHe4a8xD3IurjJK+OBOEsrGsiKkGWAZoMhgOtHh5fHGRirkpZJ7qnHZ3RwkcYMA8Bw6pzmg1va0F663AmASwYtgex2HicDAd7ZrvSOwMiSnk4sKKoI3lwYp2HQAXwUK6BomhR4EeCXwU7UNZouYzbQemNgUZpGJjxg3AysF61yApgCA9Y4cYwPxlDBvT2WzNDuY6YWxXZqMOntDC9tlMmAf9om8OIoLpwnWf+TkAzfdAPl+3AWcnYswRdOeMbgCZONdZySIwK7KyOUOXy5zvsEUHtjkbFX24jFljbJC+x5OJzgcdUZ2Sla4zxyiY5zyKsGGHwfbu3bu3BjJSrA5LCGOkUNzBVMwdJTewFWtkTE27iTFL/ZsCOqwAXcFe05mBvPp9mYxh/uqozqofAmiWAFjqN7vGGgKwAfYpBSUkHTOmGZg0AGHBZgWYChADPg9ASQLur5YJrNOVxdJAV8oIonYD+4wBTqg3d1iPvUUYVqhrdiLABwrkSRgN718ZfYxryth97AwFVSnTh4J/CNbGRKJ2umPMOGsWp3VQSWXv2OOO2aT68gQ4Mt1aD+AGgERBuQ5iSWCqdTwEDAT4hPZ0oowPdhSYX5BbR/Z2+3IwGsqw31MmJFmZDZn+AjjqyQxgiOzIctWVi/FULsYzA1Op7wJ8YGz2RuZk+UO1bz0G8+K1TDw+sl3yB4Hms69ZqfCBXORgQPO9BsSyuTljqyKkjHXK6GY07vGvgu6U5Ypjqbg3MXohW3yK+r6O6QO/BqbiurQGac3Mj/NrOSsFr+h3xoLl+1j3AbOZMbRxDqxA2CO25UBL9/1eqOZtXO9jTI4Ap1j34QBwh+kDLESAVhZL21f0esZ85OBLYgJsN9amgfHMNoxRSjF3qTBc9ySJGQy/h77q5wRW8nmpPjujWpKrx2jAQhqPTP2NnSpZgwIgAeapPwac11OfczAaKWBEmZjOLlQ/B/2BMd7JSkGUizRGA30AAkt7HBBq6R5izSLmgMTAUMeIDCtnvoI9EexFgKl0PXUd52iOjk3Zm/ZGauvEUewen3p5OZa33npLfdfnn/9UfZIBvY0tDmAirEVXsPHBVpR8rILUATId4ov3lJ3o2bNn8umnnyoADdviB78HmBQwlM0Txj4DdyFjwKTEAAVaj2CHQl8Z+0rBSZfjseo+1xPnAbvhUwGQoi+Aa4iV+Fp+dD9zeaG+AH+0vzdScBnsfcdHx8pOBdhqf29P3nvnHfMb7GcSkyY2YqxTyG1X2ZDwv+fKLDZXWQ4A9YwM5I++np2dy/nFpQKH1KbTr4LI5sQFbFFkMrEYBBsW36EHGt8AuMHKmPIGyMJ8qDF0Dfo7Mtodyv7+nty9e0d++Ze/JweH+/Lkiy+Unery8lznRywk9t25e1fX9K0HDxSQxFpepJjY6dgebJSA0PSj+q3gdvZo2GJP+8JXK7AS1kwRuTg/U1kNdkdyenohJyfn8vLkVA4PjuUb77+vjGQHRwDp9mVv/0DZwqaTmc6N9XOd4R7gT//kx/JHP/qRtg8Q7uH9+woYe/36VKbE+vlCXwZw5+49ee+9b+p+FLkPlGXLdFy9crrXMbs3VjDbU2FXgJO/CqbSHZGDY9dQyXjMApczU5VyDKWCaGvXvH4pv5P7Uj+v7v7OfZSH0vx+2L/PcwVVuYO8vbzdfOz+fX7fXTrvtmCqfKzrbcPP+I8ou7/IYKq20/Z7wbbnx7WOMufvnweYiv4iSKekS/k4OCfqUUnvSseq9PY2ssnHmedBYkF+PpaqseXgmzbziufcxkaqxpLLxO6TLQ7G+7y8/+in3LfW+Yc2c8z9ZS7rONbbyKC0/nEebkP+r3/nsqiysXw9q8aWzyd+js9S4jiiTLyfUv67jS8vxaK2Mo779qp1yOfdBkxV8j3xhQtVtpyDLEsyL8XfUvzeJK6V5l6Kr1FXqmSX61PUxU191c/q/Cof1sZ/5PbSViebxh5rF0o2VKfDVW27n4tjrgJT5fss94ulGJrrc5Rb/DuPG6X6llwf8n7r/GFpb1iSRZt1zX1/Xkvi3+fP8KJ8cl3IZdGkA/H7kt20mVuTfpb8Rcnn5+fFdn3PUrWePs4tmGqTFd+eu5XAVgJbCWwl8HWWwBZM9XVe/e3ctxLYSmArga0ENpLA3/+H/+Qr1ZqlG9hSMiMmIv37daFXKtrw4zw0XPFK2ewnT441JW6rEiYxgZDfcJeSGFX9lhJzeaIi/1wac5s+SwtVl6hcyzK87bHtsbimTYnPTcFUGyncG56cg6l8rZtACV4YR/elhGzUH9auLtlaSijGJG6eAGuactS5prWpW++mfnzuTTZWpZd1tlcn1zbjiv6j6fzctvKkva9lmzVs6qvkr24rv7ytqEdtEq3Rr8UxrK99AzBV1ZyqEuolHa9alzx2bKRHtwRT3WaNeP10iYWopCN165Un+XPbKCW3c13I248PAOtiaJt5N8Wmkj9qitt1SffSw4b1Q4FUULoRmKq/o0XNbcBUcVx1D9Zzmaz9uZVzVrqJkixjLKhaj9zPV+07muyyjf/KYz+FehSZcjzu12IMzG02B5m4Tud7wHzv1WZ8be2rTrcp63XbLfmhOK6oe/lalcZfZesl35ivq7fXxr9/VQ6bg6luI+9EdhFYYazAI99rRFlVxbK4xyjGqJp2Y5ul9brN3JquqbPD6LdzH3ZzPdM6bQCmKsk3l3fsn/6wQbNXiouNAYgfj8VWGGGsFxTmUlT8B3/wB/LkyRP9PT19pcf4BcTx8OFDBVRR/DqdTeTLp8/k9PWZ7B8ei3R7WthKkSTtA9LQouTEOkUxqIN7KJBXcA4gBBEtUr1IgCDk9ujRIy38ppD3yydfysnpiZ5/uH8g9+/dS2PYERiMYFjg97vf/a4CMABYUSxOO4yZeQEAcWYqZ0nyIk7Oo1B2XVyfiiwNIMTb+wcGwpgZSwTnO5iKa5yxyUE2VcU7sQguFq875x8FthQsAxSjD9qlb2TorD7OquRMPZxLMa4zMbmsucbBWn5vRsH10fGRtsl8I6iY63xMBrAzHeFcZ/Xx+fNdZGVwIBFjpl8KoWFjOXn1StcXfaBwmiJdxku7yMr/9rXiegctoA+cp3uYBKRyFidjqjGGKcA1zoTGuOif7xxM5eOnAN73Q84a5XIwsNT1+juYzvuPNgbQwcevcgK01++rfrEGFMoDGlAdGQ4VHEQhP8AZ1xPyGoDmGJMzdSF/1UczVANKpPnRPzrs8gfMSPswu2kx986OysHnEIu6HFjH+eiBs59xLjrMGsAAxVyQmQMTuc5Zz1xuDkZ0dje+B0zlgDW3Ebcv+qRt7FiZ3i4u5PTU2LRok/OxVeahRfaDoQLejE1lIQ8evGWgAgVzWCG/M1MhG8ATXqxt5xiYBnkrGxuAj8TqwvnqZyjgH4+1cJ21mY7Hul4OtGM9YTahHViJyD7RxoQCfYCG9IuOwXrH98rQM09rC1CirzrQ7XVlMTN2sMXVQm0IJkwAT8q+sVjJHADpYiarZQJ7JcARIG8FROOXOwCejE1qvacMwG4D/lyDqK73VomlRkFQxgCk9g1LUmIiDMFa5+hsQsxrCFtLihtr0FhinAMcpGCCHWOSc5sbDYYqc2UWSaxVvl9Um0mgR2W4SvCv+WICP5WCqYb9roz6O9Lf6UhPGZEAWRkwFAAlLEWAqJYrkcWVyOV0IZPZQsaTmUznCwM5KGgJECa7u450E7hMQWQpFhkb0jWI0giDEuNWCLKMHQYhvjH5GDBJWbfWQHoHU/kLedLLGtQvAKZKe8zEMqUskakY3vlFygAAIABJREFUVgFZ6rNsvVcr22O7vA1EYEApA8EFZi1Y0pR5Zg0DW78QyG2dsTpImGPouMdCBw37HsULK71QMvo8900AkdB7/Dg/HlMBiHId62vgUcBvfZWVAZJTksH1Kfg4fKHO08FigAyVLTPZBBaT/KGzUcU9jOsXIB7FI6psjS16iZ0l5iuOA6AC5LM3AtQzMJDcfC7jy4vEnGj+2JkosXV8ogPbHIBpA04vEkDLFNxmiA/VuwR4038B0HVEAZjMdT6fqn5iJzsDk+MVINsJ/sVAR9ynslaAqIkhGv/nxLqx3L9/X30uexNjAd3RWAJ4aDnHt13I+flJulczJjoAMLp3e/TIwK+9gQKp/uiP/ijpV09B09gENoStEVM17uztKaiJfxkTtrsPQHZvX37n3/5Qnjx5JitlcDQ2K9Vo5JDGxdjwB/hqriPuKBgXHcJ3zmeq/8NhXw4PDqTf35EF+7xDGKwO1D9zzmqxlB18aK+nALA9QECjff3c6w/k4OBQ/QPAvqfPnsrrs3M52GecB7K7N9KxG0jdQGLoxXg8kdevz+Xp0y/l+fPn8vTpE10DwGisozE3Gvgf8Dj6fHlxqTpBHPV4jl3so1OjoYz2dhVMpayNe7vyvV/+noLEPv3sU2V2AjT34sVzBT/BEgXozYHeyJ01pQ/A8fh+9BWGLoBwe/vsY2cymcDIdaFMbtgjgHv277Q/GBCXOvo9cwbgdHTngcznK/mf/uf/RX7yk0/Ub/zCL/6SfPTxx7J/cCiP33lXvvXhRzpX1vGzzz5TO0Zffvd3f1f+4Pd/X+8FWC+AW0es086Oxm50hnVBpsTrX/mVf0/u3ruvvtbeFmF7OlI2V+n2Q19gwr138qGR+TJnpjI/m8Cxbwimcl9Bm/gXPlfltfx7zvX9sN9fxn+9rfy+Pt6rlc736+K/0eeW/o73xlV/N+UM/LrbgKk85sW5tfk7jrXN+bEfv4eNua7r2HvNBli1lk39xXZ9nL5e+bWlHFFT+3kcbXu+n5ePxWN7Lo9cJnVjr9KR2Fep/bguJXmX2q3ra1NZ5OdHvSrl1aJMNpFH6b6vSRfiPG+j721lka9RG6Ah87kN6K3KN/r84vdvYht1c4++8/reJr2cINQLxO/y9qryMaU1rdKj0rPieH3MifuYfe9Z8uXRvvNYUTeuKln5uHPdq4oTtHMbMFV+TfSZcWxVYKrSeKrsJW+jSh9jv7kdlsaX60qV7dbFHPpsirVVa/Wz8g9RV9uMJfcdVXMoja9O9vG5bpRZaU/UZpzut/PnTD8LMFXbGBZ9hu9BSvGn5I/r4lRu901xts43luQb97i534lgqlwOURfyNYrr2yZOVe1NmmKoy7w0r1xucR9bp5slf5P7lZIv3oKp2qz09pytBLYS2EpgK4GtBOoqnrbS2UpgK4GtBLYS2EpgK4EbEvj1f/xP12CqtsnymIyMN9t+858/cNKb+1uAqepurOuSO3nCtU3iLk9WVCVG8sRFnqyqSopUJWVKyez8oUvbpFVMolSpeVXCNI6jjR6UknSbJhY3mVe+PjFpUpdY9D6qkvBVCXdf5zy52EbGm7qYXA51SfNN2y6dv+k6RZ1vSo6V9HmTMee6n1/bJlmen1NlT7fRvzeRXZ7oi/2X/E3dPOI41ufdAkxVZ8d1tlFa0zo9dh2iv3zeVb5Rj78BmGrTtTJQwWbv5PC55D4oP+7f+zrzb0nX4/e5j7utX67ynVVyzwGrpbXOH1C08WGldfcHw/FhSw7m9QJgrtdCPwo/+1a45MeifsX9R67Duf5Ff17eJ+xoEV3u9+t0OI853mfJnkv7jthXVbx2PSn6gdRofu36oYUCMa7fyF56gJbLoqTncex1c9vE/1e1WYrDN30KRZfXrJSxz1iQHvXBdadKTiX/UdKRXMdivMz3ynkMqJWNslJtxkzlfTf52DhG68KKSEuxshSbblxfmESd791obKntKt9XJ782/r9kX5v3ZSwFHbGC2lw2bcZR8kNxbLm9X60W677cPzqYioJWiogpKv3BD36gICV+nz9/qkAqikcpxKUolyJXCul5Oz7MVLASjPYPtUByApNDADI5qMcBMIzJCpv7a5YcBsU4uI4+KcB2FixAVXymgJVx8HINCuwBlAAE4RqYJZ4+fSrf+973tNgYcIazbwD8MmYnWDQM9MBcnNnGC6e8SAT5OeCWgmU+O3uSA5C4hmJZf9kCxz02e3zxAlG1kgSu8fP4vAZTWem8mhOMOxQeI1/6dQYg/nbgk8cFPgNaYW7IwsFU0b95TPYCecbrADeuzcFU+bV8dqCMn+vzcZAX82acrA8/9IHMGefZ6em6YIe5O4DKdRSd4Ifro/673jpY+no9luuiaAeYMW9rz9aN47TrYCoF1SR2IffdxpJlxdIG3KHY1/YFUQauG/zLWDgHxgrXCS+ydWYoBVMBsknMVeiwF+a7/nn7DjJgrK4LqlOp8I0CZX4A/vDDeQ6WwgYZg7I8KdCis9Z3XwPXP58Dc+N6B0sxFy3W34U9wkDmDtbi3AiScdtEZ5zZynUDG4ysOA6Gc9Af83fAmDJ8zBcqE66hPwqyYehwAJsDrRg38+SzA0J8/D5OK3Z35gvzIciPwnct/E92o2wiM8Brokwa2P8BAIHRSOVBX8iBongfl9sM9uigPQCBgGq0XwX4XAOdzN/ME/vS/8feuz9Xdl3ngQv3iYtXN9BAv9hsSiJFUZRCPRzLsiw7dqWcVMU/JLHz301qMjX5dTL5IZMZT6psUxonVMlyxLHFoiWFlEg22e8GuvEG7gWmvrX2d+7C6r3POQBlV414IYF9cc85+7Ge++yzvvMZUwkYsDBfANEBalAgCmIBquBPRYFZYClR9hld2xszlbH2nOhnnG8AnK4x4zmgibFUpVxvVEz2vwQgQWG6skEpwMlsHN+pfyVAh44FxxNDG4rp0aQCkRLjCsE9ykCHsSrTlbHGqd5wHmzeElICv6RzwCejABOw3RjLlnFHJQhpxxgaAQoCtmQIdqM5AOJEunOnCmhTdkMwt4F9aa6rQCr8Ho5PlB3nCAxJkxNjSEosQMrWhNid1ie4RVOiewBsMH/4u2OMwiDIpnimMNIxAIARSa9LrF+mH9OX/iSEuQFIJwryMOZT2CYWmgY2rdZ3QBco0NjkMTkBSxdj0HRNQCCVbwt+pkCsPtYPkLkBkBhf8Jkxx8cpAoOZh7l2y8U/xmH8C9AiGJsMCAd7AjAI+dSYgSz/QY8A1xn4T2PK8XEaE7AVBuo20jCgK6aAKbWBxFhnzFN23+bv14wdaTpHxmXYHgByHkwFRi9lkgMILgGgIXv4uf0O5BgA6709OcGLIgAQBFgHLE69ntoI5WdysFyoucToHFPeMcDUdJLM94ktUW0QtgxGoYmCihXw2QWrpMVe2DdAlVhPQY8WwzuyevlyBVZFzNp8slXlN2VqSzlCAewp9h0f7svuzlNtC7bKfHzzhZuysXFV8z9k9cGHH8rPfvpT053ABhPICADfiplLdC2ytroqV9bX9TNiUH8wVEDWO+/+TO7efyCHh8cKZkSsU/tIYDLENzCToT/YGZijzE3M5jUeqC9hTWjgY9jy4cG+slEBhARfUqbBfl/jJ2wLV2CM86MF6fb6Op5Lly6rv8E8Hj1+pKBdBVkjLvHfBEYkMNeYFg0gT4Dp1tYT2d3dUZZD9Vkxn4VtwsBwDX+5ZsS4hrANgEB7AEANlJXq2vWr8qUvflHn+u677yh4FsfhM4tLi/LKF19Ja4oDXctarhxqjLWcdax2iblCHgBrQf5Yg0zBVB0FOMGfwEY1HALI2JP9/T3t4+rVa3Lt2i2Z6wzk//zT/yI/+qv/Lu+//wt59dXX5MWXXlJmr6XlFbn5wi25deu2rG9cVXlgbbC2vi5vvfWWvP322/J0a0v1AHAzgFRzJ6eyfwDAV0fzJuZ2ZX1D/vFv/KasXVm3WH1qwFpbYyHmkgnKGN14l8o1jK7PUnw2hyKQivtrFnsZayz2ptB7khj/+Hdg6eP6PDL40R6n/U3ZqrjWZgyK97qlfRR/74tzuAarBpt8wMdXP46me8l4v81xNF3H3IB//X6Zn0euLd9u2/tSP9eLXsN+Kf84Dq8P6sr32+Zz1BVllBtznXzbnN9GP3HMOV3n5OHH3TSWpnnweO48tl3SabzGy9f72HltomSD0V7j2L38cvPJfRef+1UxpuULKc87t/P6irf18/hG2/n78/yasuQbJR238b+mc7yP+3gZxxXjeJ1M6/QT7cfnDfZR8o+YH6Jc6vwp5xs5PeTk1Vb+cd5xzR9zYE6G/przxEq/F5+LcT43Uc6xrzbyy8WJNvGQes7l6KgbtudzaJMdXzT2eVuLuaBpzRDlFa9vk4/qYgHnxHjp7bCp7ZzNluTs5R3XLSXdtsldufUbr8s932rKzXV+WJcvox3l9ByvL8ka50Vf45xKYKpo8238MxdvfS7mnJrWC74d//LiOvvxbcYYEcdeaqcuB+DYH//xvzrfQ/22AWB23kwCMwnMJDCTwEwCv2YSmCXMXzOFzqYzk8BMAjMJzCTw9yeBf/u//PszYKo2N77cLPMbotw08MULZ0aNh+2JhcJ/H2+E46ZIbkPN95/bhOIDPfbTZuPOn+vnlZO83wBgcVfTZlgcc91mrX9gh7HEzYy/P2uob9nr5tM8ZPi0479o303XxY313EZY3Hiq2xhrO8+6TePSBmObja22/bc5z2+u1Z3fJOM2fbVt34/J6877S/SzupjwacfW5vqcD+Ue6ES/97YY26js5wJgqjjmuo3ieG6Mq7kN/xjr0X5uU7+YE/4BwVSemeq8ucPrh4VjjPk+JzY9wMrlHl5feuDTNi7n7IzzjONn0VoODMJN/uh/dTYa42b1UCCtCfxD7/hg0I/BCmPxJv3n30TsfT3G7rqHQ8WHGSitQ1EgSsTCw/eSz3o7jmxbF314lMtDuQKakv89Fy+Uo2EKpvLHfcFj1FlubZeTQ8kOvGzq1pnsl3qJ9paVY2KVi/7jr42xre7hTZyDt3Wzwee3m7wd+fyMz2181/uifb4YMxVjbNRNXGecsQuxAjY/b86nJKdol6XckcuLXlalvOnba7KXXBttxuP1xHhdJzee4/9F8eN5wFRov8l+2D5l7H0BdoGifv7wHgSFjihKRAEmCijv378vP/jBD7RgFAWlxk61pYXTFVsC2Ha6HW0PxbIoYu8PF/Tfvf0DAVMFfsASRcAKgRuUE+IcWWZwLouYHz58qOAoAF5w/Re+8AUFTCC3YCybj5/Is6dPlbkKx9EuAFgY95e//OUKWASABgqQUTyMIlU/X4BQCO7xQBn6PUFXZMTA+Dx7Ea4hIxA++/hHwBUKtvlwmDEdQBTMn0AgLXJPYAb0TTAVxoy/yQDEdR2+I9MXxoPj6AcAMjIlMG7EIisyFJFRCzJgkT3jjAfQEPhF/VFeHvSiRecKMDpQQAxjHEAwqt/d3SqGEbwGfeE89I1z8C+BRZwf+2Du8EAusp7gXLRpQCzLtRwj5kh5jEYAU6Gw14p6qUfLZQA6nGWZITCC3xuYBQX2ABxNdJ5kBGHhO2RElhZvFwRTsaDffM2K7FHsDDkQ3ED/oj0BrAM2E51fYq0imAqgxso+kFNOT1WGlD8KssFuYsX2KFA2lisyiBnj2pyxMyWGONqAyd7YvQz8Ygxpyuh0cKgxwebRVeYdXI8f6pN5hLKGjeAHfaOwHWODfaMf2g10RXvF9ZQbivfxA5lThgRz0Z68vHEuWZKGCWwAHYHRxezkVPsE2BKMWWA3gR4gc/YJPYPhg2Aw2g1BaBgHdEYwIeYPJhKC9xin0abFUGOAo/8Zy5IBasjSwnPiegHzMfszgN7hwaExvSkoKhWVp3N0vQt2I+hbGagALppoATz0aHBNu0ZXcohD0C9+ux0DFsEvx+k3sfIZwMiWFWzbwC4ASxmOSMcN/8LYHDBRZQHAUWJV0vP0VPirAbt6w550+wArgAnsVHpyouCTnv6NX1xvv1hXC2KGAmXmZKzsQwDYJKCUwrQS609nzoBYypJjDGIAdyiYLL2oabp2MnYhYwDrKluMsfFZjKnWMolxi4wqCqNxb8cnrEqZdE4nBj4C09IJ/MPkBfsiCOZ0MmV7PRWAfo6AQ6n8bpq/bXwWx0TwXgMwjKHB/gDfQdeW25UxLIFHGWcZ53Ws6Zgxi2GeifZlSq9sMQr33Conix9gVUNcAL4EgCb4lbKcKbgvSXLOmLbUHNTWDLhneTX9KlMajyXFaSzGr903oX3tI9mZsXUlHScwFdcMHehKgRuGZSNQESNhDOL8MS/4LQAnw0Ffgaq7YPfT+A6wn7VjzGXW5/T+xcCt6gPO7sF/VuWM5GVmEwbMou12IAsAusHQmFiyVlaWdP2C2AN7gQ6PAU6bwI9ONK8jlyKW72zvyP17D2T/AExfIouLS8bud2yMe7BdMG6dnhzL4f6OHCkL0lh6na6sb2zI51/+gqytrep6YXd/Xz784AN57+f/Qw6Pj9Qv1HY0FnQVGKTg4dNTWV5ZkY2Ndbn90kuyenlVQTwAzZ+cduT9Dz6S+w8ey9azbWWHA5gKvkPA3RhMXApmA1DQfhWUNwDwqKNyH/QMJKr5oSMyGR9r7p4fDmRhNK9KHQ3n5crlSxpnse7c2TUZaOxPYCqwIY1GCzLX7dmLAJ49k/2DQwVLaXzVeGjrDmWR3Nu3+NjpaC4AYGzj6oY8fPhAtra2NOcg5iPnVWsEDV7u5RtqcCnOdBHvD3VNj/m99NKL8uXXX5PbL76owKgf/tVb2jdy2tLSgqxvrMurX3q1AuoCgA6dYo0NMDD8CDkFgFzYguYNsHYlZi/YgTKe9ZC7ALI6kqdbm4L1Dmx8d29H+7p+/abcvHlbBoNF+cEPfyRvvvl9+d6b35dbL96WKxsbcu/efRlPTmVpZUX+0Rtfk6985aty8+YLyi51eXVV/vzP/1x+9Fd/pSBk2ATsZ6IsaGMZT440xi3Mj2T/8EABd7/1rd+StfWNFGcsVljuNjAVY5CCqSrCOgP8am5KQN9pbK5uWSoArsUUi5P8OT2ZvpRC/dTtvfg1Xtybyt0jxntavzbxo6m7V+Q1fC7j96r8PbIf63nub+v6Ls3Jjz3e10/lXf8SoDb3x74fjSuZfY94TulvyqSNntq2GeXg7YPjLd1rR9uK59GOK7sMe4AXkYW/hvd3OVuJdlvSd9O+SNNxr1O//smNqW6c59FXW3uts/3csdx30VfjOEvyOa9PRp87r9+cxzfazj0XN0v6Ltn4efTadK63aT/fNjGubnw5v42+zb9xLvdy2G+T7HPzajPmpvhQ0k8bn62L8W3jdMmfm/Ii825OJ6U5+/3vuvn563N75iVd+7HEHJDTb25d0GS/OZ9u0nGM25wT+/drmJzN+hwRdd6mb2/jufZjm6XxRJl6Gys92/Btx7G2sb043lzeYLu+/fP4T0nnfnw+L8b+fF+55yT+2lKO8H3FOZZ8DfcmvJeOa4qS3PzY/efoH3Ed4G025o9SXC6N29tR3XorxmY/pyYZxXZnYKrzRrbZ+TMJzCQwk8BMAp9VCczAVJ9Vzc/mPZPATAIzCcwkcG4JtAVTNW2G4DgfNuXOtVe6Pv+W/brNMdw0193IlzYj/QZ6aQOpbgO2bqM3bsKxnboNWb+J4jcT/IaD35CiHDn2KINzKzlc0GazKbdRl9u0qdugazPONhuCsZ02G5Clvkv95TZvchthsd0mv2gjg7abhHHjqs342vTf5hxv53XnX0SfpQ057zd1n+l79JPcZtuverO1jcyabDAnU2+HceMd7cXNXPx9xp+1aqqezaRuQzi3OV3y8RhH4t+5GBvHm4tFZ677/wmYijmHtsiiL8gugmp4jvffXB6Jm9+5BxDeJuLnaH/xwYo/7seiBZ4JMOJjrc9RHrDMPO3zbi5X5PI1v4u5sD5PTkEmORk25amc3ZZkw6LAUs7MfU89sdAW44mMGZwvjlHW9A2v57jeoM58UVApNufkoH2AKaF6ATvfyj4tLGt6KORlnrNJb7cxV3ubq1uH+LWf9yHGoufsI4CpYuzM5crS+jH6xbQI02ItCgbpa2w3t/7zcijNNZcvp99dHEzl5ZSz7TPySMxUdXOqG38pZ5TWSn48TXLxPnHenJuTbWlMOV2VY8L0jefWnjFTyakV6TbFZG+7PD9nP9HucI6N0976TkAkY4ixSKHIu6tvx797965873vfU5tFW48fP1T2GBb8o2+cR2aq0cKiDIbzcjQ+kd39Q9nemYJ0UMxJ8I8yvwxRDGtFj/A13yYKQFFYDCDV48ePtSAW/dy4cUPBFziO4tZ7d+/KnQ8/0gJYFBtfv35dvwcIC+cSwIWCWRTEknkHfVI2+N6Kd1GgbkXPnC9BXijoRfE4fdczGFFXBDngHMRqZb9JcsNcCCThnAlgIpgKxbwoYO4lhp3dvV0tbPbMVDEGYbwepEEGLy28PTqqWLTIvoTr0T9kTxYkzB3nQwdobwrCMZAIzkNb+J6AKXxGX2Tn8LGCjEFkaoC+UESOYnXaLY6hLcgF5+MXPxwL5UZ9+beUMpZT3syNHmSF8ZHJC+OkPMhMZX2BIcGBI9I6y4B8xjQEeUzBT5NUtGvgOYwRdmFgKpxnAFmyRqH/ir3k9LQq3EdBt8V/A3DhGpMvABFW9E/ADXPfCOwpA7BRWTE1fvS8kxPtj7JT4AxYyhLoqpvYV3AOio0BCNTrULCuYLJjLQhH0TvARCj8ZsE4GIb6AzBbGAsIKrohVxwnoMoYcET1SEYr+B+K7BXwkcAZth6Ezo3NxeKMsYHBd6FLgimNIQQMNyYH2A8AY7Q92iJ1jHNhN7Rt/EtfJlvV/HBkbCJiQDPoAOcYmOqZsqfBz3Z2MO65FCcA/JpT5g9laFLGFACGzU6hbxSjmB3il0AfK3wnwxqOw4+4JoLdEORF+yCQCuPhvH3eoi9hzOyPPufXhcrAlEBAwHUgLUPXClAYHykoCMw3CtpMIBYAHMAkcpKAQpoVEgs8it8BEFEmKENKGZuQpq/URmINUl9KOsMhMMsYGOYs6xPBVOnyinFIQSsY8xzkDCzYRDqnY+nIRNmpBirfBFUxpIyCJWSuJ6dzPQE3E0Z7YlRBcqqgK5sq7BBgA4W6JJSTAmESI5aB0RJLF643hJQBfxLoSH3uGPHCAS5VJiYLgqf0c5KT8W6dKIgLuoYsgctRBqATMPKYP2j+VdCMxRiAiWCuKgejbjJQDwC3OjboEeAsA3ph/DqXU4CaAGg2/1K2MACmqFMzGm1U1wsYjJ9nUq5fXyjTGAeCfiaiwJPxGP1pFNP4g5dTdBVwSSCD+bwWbZEFrbonnJMezVARKQloldi8bJImPYB1jNVmykyj4DbD9E3vi+j3yhpo7FEG1rP7EgOTGfAwLbBUNojdKiO1XzAf6epIz8Uc8WssWwa+UnBQuh/T3JDypukxKSwxsuEY1weIHZAPxt6HjhXUOjH2vD7i70gGQzB+9RVABaDMweG+Aq5gL7Af5K/l5SW97tnTZ9o38tXCaFHHhWvUZwFCRVu9Oel35+T4+NDib6cr165fly9+8YsGxpmM5cGjh/LJx5/I3Y8/kTGU25kzUCzmqL5rsgBYDmuw9fU1+dJrrymAHbFUbbg3kJ+//6F8cu+hPN58qixKGAfWhZA22KrULRWoP1CbQdwhUBq+BzkANIV1gjFMGhAUoKRBv6fHALgC8G1xOK9MVcjRjx490Xyn8b/fl+H8SK5evS4rly7L/GikbGg7u7vy5MmmbD0F8+GuHAH8A9krC5zZL2MsdIw1w9LSYgJmW85DPGfuVka+BMbS+Du2vIt5jOZHyg4F3QFICWt6442vyne/+x3NY1tPN+Wtt/5SbRKMVS+9dFtlCUAVdAI7wnmwu83NJwpQWlbQ1ZICxAAMJiPV1uYT2dvdUd1ALqN5jH1e8/qzp5s6jn6/K3fvfmIsp8uXZHHxsvR68/Lo8VP525+8Iz/84Q+VrQtMXgeHsLkjfQHCtes35fbtz8krr7win/vc5+ULL79iYKof/UgmxxNdM8zPD+Vo/0DGYM0CmFNZuQYKyltdW5Ovf+0bsnbligJk9aUyyW/tPifFFcRs9XGyhlv80PiUAInmQ+a2/IGPMmYTnFkdc2Cquj0Cf3/3qz6Pfu9ti+sSv1fFecf+eT93dtbTv+I9c2kuuXnF+1p/jj/Gz/546dzSOH/V37fVk5d/2zF4mXv55vYBcnsQ8f6Mazjas/83ntt2jFE/fl3p22D7dWP34yn1XydvXpOTVc5+c99dRA5t7TWOvc7uq9gRnn34ffkoo5xs8B3vQUqyy/l6tNec3j6NLnPXnomnDUxbOZnndNfGXtraejzP2zRtyf/rZVgam/fbksxzcY++Qt1Ge4ntRtn6mF/yu6ijtjorxefz+HQcX+7akr3nzo35yceKNn7Y5Gtt81rJHkvjy+UA6ise87GhCRBUklGTjqMd+ec2vs7DjzHKms/jon/4v+v8NvpYW33nfCKXK0rPi2I++7SxpZTfYxxo8qemOBz9O5eLS2urNnZd55sxTpfiju7d6at0zgLc26z54nxyMZjn4Ji32ZwN5nKvj9+l2Jpbb+Xistd7Lv5HGUX9zsBUF83Ys+tmEphJYCaBmQQ+axKYgak+axqfzXcmgZkEZhKYSeDCEvif/t3/WstMVbd54m/8/YMmfzNb3fziIXFmw7duA5I38nFzKW4gxI2o3AZ63OTw/eY2B9s85IgbBrmb/txY+V1pM89vsnkZnGfjrmQQTRtNHFvTw4Co44tslOU2zJsM2W/yeL3HTajYNo43yS/qr2l8pfYuIgteEzeJ6zb+muZTkuVFroNNNtnORTbZ4xjrNiNLPus3A70O0bYvSI4bdReRQ5N9Ns0n6pf+FuelKpSqAAAgAElEQVRd2kCvtQ+rjnqORSeOKbYRZdZk91GOpb9zsR3fncuOPgWY6ry6suqts7eRTZvjnGOM5R5wkWMoYjzKyboUy3IPLWJ+qbPpXH7K5Xech+KimIdyADH0T1vN+VpuLZDzQy8HFkZxbv5NkjYHvJHeip9jn7nN9lJcytnhc9fL2bck+7VIyb6oJw+msmLAyXNvSWcOY6zysczn4ly+bZPTvH1UuTMxU0XbiX2X1gJeVzF2+Dapm5ycmmJAXPvpm+FRCJnszedLtQ8Hpop+UhfPGI9K86CNVUWzCTgS13B+XKVcnpNDKafZuX+/YCo/HiMMmLIzcFzRH7z9t12z1OWburVSZa/upQrnielt8nsuH5fyWSmPJo4DfVt7Lj7EcXigH+2I9ucf6jP+0kYJmDHLQOH2VF+ILQZqQbG/ganu3Lkjf/Znf1aBgra2NhWUhML84yNjRQEQASAgACiurG/I8solebq9K8+2d+TZzm4FUCI7E8ZE5ikCJFCoSj3iOMFUYI3BLwBc+B6gDRSVYmwAWTx6+FA+/OUHCjC4fPmSvHjrRS16BZgKhbQoSl1fX9dyWQAVwJ6DdlAMq8xL/Z7OBwANxk8WakM2GOf2zraeAyAIxohzDUhhb8RnIX1/0Df2kQTAUeapVGi9uLRkgJS0nkRhKxi1AGiBrAHsUYYfFGwPhzp2BVMdj3WeGAsYcghgmLJkncr+wYEWXKPfhdGCrFxa0blCnwRCAfRDXWPeBFORzQngD8xHGShSATgZd3AuZEoAFOMqQW342wOiCIwjiwvZr46VDcge3OMcFIdDj2T+YjvG9mQAcoJ0oDPGZHyPsaFdxkwCbDhHnIuCbLWZBKZCgbCBiiwHkNmJ4yG7EYEuXHORKYPrMQBLwGYCXZAtTG0qrXeUrSGB6TBH/OBa2jzH6td7mDv7iWsXnLe4sKCMD55dhSAvD0jkcdoz+ocMOW/6OAE7XI+hDYLjyJiGfgmkAigLP8rkcXCgBeoo3CcrD8YHECDaha3t7e5psTVliOsoX8gbf+NfyJqAR4ILIQu0AZvDPBBfwMjiWYEYz8gAxvnSvhj3MG9ljerA75H/AY4y8BX6JjMV2gdIYXvbbA9F4rgVQp/QMcdrTGhgYEusTurfFkOxpkQ4AGACMYsARoyBtkrf8TGQ9mHF+gYioy8yF0QwlQEzzY+4JsRnBYYomxKK16fAbcSHo+PEggO94LgCCU4VSKXguEPENYBfEstUwt3A3gf9oc5ZAQRahGNbfgqWM24hY8BSkBnGL1rUT10n3K4BjgjO0XW4VMxZaHdS3T7hwLGcgp3pFGCqU+l3Ac4zyiGLUVi7Yx4DBXMA7gYgVeJDsmL9BEzSfnVeVoAP1i5lLQJ7V8JOWQ5OCJ0EjjKgUQIFiigIAzHdvjMQVFXln+ZT2WACc3UTmAogGQWXAYx0jHU88my/ameiYCqC7DE+xGNjcML4qWvFQimAc6Dz74DVJYGjkdPHJwBZjhMLWadinwJ4S9mGlA0KQBkDgADEAp1Uawx9Z9W0yIrrZj2ux8A6hrUCWJBM/5Yr5zR/KTuTssqYLdnbrwnKSYDUCuSWgFS4n1DmMvsBkCahbxQoNwVTTYGS9I0qLqR7OdirgqYA4FJ9mq9OXw8z1Vm1dgSYRxnQ5uQUALCTiRxPAOaE3G1cClTsGtMS2jI2LvQDpq7EPIX7iCQni89T8JaxUgG4NSfdU0LF5jROAvBirHrT3ATgLHwWYEjoCjoD2BVrGox7V4GfBq4cDoY6Lp0z6NlEZDjoyaDXkWEPQDRcb+xNN2/eVDDU0dGBrm0+unNHHjx4IJtPnhj4TsfTPwtUS3ufw/mBxsmXv/iKrK6uydbmpvR6AxmOFmVrZ1+ebG3L3XsPZG/vQI7HE7UHjAkAHbBcIUcMh/NqQ3sHlp+hL8wVslkczWu83dvfU3+HKDH3brIvgKrASHUJ678Ezv/k7t0EvpqT/nBe5kcLsrFxVRYWlzTOIcbv7u3J9u6uAql2dpFbjDmLvmqslLR5kylkDeZEromwZgSIEOteW++MFVyp8RpAKgDPEmh6XmMf4hTYxY7kG9/4mvzBH/wT7e/R44fy4x//tfoM2MFeeeVluXHzhlxZv5LWRgCtLSnz4L379xXYtrxk7I2aZ05Old0K68OtJ09kf39XgxbAZgCYgeEMa8qTyZHcvHlDLl1ekXt3P9G1JvQE1qbxeE4Oj8byyd378v4v3pdPPrkrW0+39UUIx8cTXbv3B/OyvHJZbt++La+//hX51rd+S1+s8OMf/xhhVPsYEkx1bOBNA612FKQHZqqvf/0bsrZ+RRnDwBg3BVoyfhr4UMFU6QU8BCzTZxOuNcUZer29DEIZDdMaG/GnOnpiL0Qw93eenxBZXD9UFzQwJsU2SnsP/l7Qf2ZO9/djHFvcM/H3rHX3tlPbnb6YIzfnXBvxfjInI7YfZejv2dvcH3sZ5/ZI/PGmz236+1WNL6fLOBfKBjbY5vwo5zbziTLx1/DeJSdXf28f2yjZb07+TTbo7YR9ettu0r+/pkn/lX8XngNTNnHMOZvIzavJV9peQz/Pybmt7HO2kfuu5LtNuqyLAU3zbGPrbXV5nvO8Tfu46T/7c6I9oq/SM5AYT0vxr814c/ZXAjW0zUGlfnMxv87fYzznufHldueNGXHOXvbeXijXko+W5lny7dz5PNfrurQOiPErAj98zMnFb64l2sTJurG2tSu/F+Cfr8WYSxlwbyrmKD/vur6jn0X7ifko6qnJLpjD/L51tBffZ10sL8VvP6bYT66vmGdK18TcVvKtGJOacmKTrzfpi8fRbynu4N6Ed8VRh3EeJbv3cvVrkBin63Tbxq9zMS6nN/Zbl3fb+GnMjX/yJ/96VhveJkDNzplJYCaBmQRmEvjMS2CWMD/zJjATwEwCMwnMJDCTQFsJtAFTxY19FgL5DR1uDMUC2uomHQ90M4Qp8cbX/41rWTAUx9C0MR3nn9sU8psW/oYfn3MbeXETmkU1fiOstDmam6eXlS9Uj0XssfiyrW5z5+XGF2VTKoLObdrk5t52fLnNojbX+uI8v1no9VlqO2c3fg65DbU6Gy2112YePCduZHm/Oq+dN/VLP2o6Lx6HzJseJMWx+k24tv2VbN2PO27EeX8tbQrmNup+FbprmldpgzjqOJ6nhTXuzcg8P879zBwuCKaKD6hinCvNsemBSs5v8N257OiCYCov3yYdTY//asBUPj+ibRT30P48oAbHuFke8160DxwvPUgsxeVcDvT+4Y/7mM9zfB6aFgNaEvcP7zgntlGKlzm9M077a0pgKsZmfVv6qTFxxFzJWOB9x68dvP3V5cJqrOlN+T63RNvKxT0WnFO/tAk+FPPxDH1RDhx/zGXRPs6zJoj+rCw6rjwx5j/aJcfEfJuLRzl7Yn9RN97emmJAlEMTmEqLQFOBso+dUY6+X58TSuuIuK5F22StoA9Qx+yXfdTG6jSwet89P5gq2onXT5z7dP1hBcLUu48FbI826vMQ/Z5yzMWynO/RjkrxIPpatIW28bxNfo86Ktlors9p+8aTcR4wFeXp5Rvn6W2Px6YPV0+mxdUJ4GCgBBRxdxTo8sEHH8if/umfVixLADWh0BXMCXg7PYpvb9y4rhgfMEjdfOGWrF5Zl/sPHsrm1lMtXAWYA0ANgklQqEsgC/IafAHtehAL2VwY8zAuFNkCpIBjYLN5/fXXtVD14f0Hsru7raAJgKlw3v3797RwFn2/+uoXFYDFPAo54ByMYzg/LzsJ+DDNjca4onba6cjTrS1lxtIi7ZNTBZNA5hF0gzkq+Gcw0MJQAEIInAHwiMxUEBbmBdYBHIc+CE5B8S+KjdHOHgBRJxOdK87BmAmWgfxQsApwA/sBmAtFuJcuX6oKTNEvWbnoM2iLjD2YIwEwzMkezGHgkb72TQAK4wFALjiO8wGAAhjG5yTqTuedwEJaUJ4K93EtxkfgkR8L5QuZks2MRfMAp8A28avgnsNDLZjGuKwg3QppMR70tzhakO3dHWWvQJ+8D+EagfZoLBsGAPLga7IwERCFAmvaM2RPPySYCrrDdzyf8Z7n4V+MgfPCdWQngxx5nGxdOKbMFAs2X4LPYo6CzNQuwEKUmNYIWMN40SeOYT60I9o8jinoqNerbBbHjJWmq0XxRiBzIodHh1qYDTYOBZt05hREiJhhQAsrMEdBucobzFuHRwr6U5wBzknAMxwH2BHjpP1A9pADZAudgHEO5+A7jIk6hL0QgIR//dqW8iWYCv3DBm1+xio1HPa1qB4AKhS1wxYRXzA+gOUAukL/+FXmlC6AaSMFCQHEYvHUmIrAcgL2F7KroB3YJHQCIBVsAj8YI2Mf/YhrJOoG59BHuWaJvst5eHCd6kuBVAAtgLHJ7pPUXgDUUqY6+L6BKRGncC5YTMD+AvYYA0IZqNLAZx3pAywxnFdZYU74RZs8b7quMqYjzenKsmf3+7ovpXRX0zWq5iAF3Nhx2IMC1np9BXkBFHQyPpKTo0ORk7F0505lABsE+AlgFwWzGpiqA9vrDwQYEmWYqgDJAPYkdhPcCycmtsnkSHOtsigBsAEb57/ufoCMVAArMWca2yD0Y/Ih04rqUtmXuEFpQC6FxoAlSk6UXadzOieTsdkLbs0jmArxHsKC/AByGwwMaENWtYpxSedu4AT8GsMUGOY6cjKH+/6x3dd4ZrjJyXSeYMCbGDsdQF4+3ul9GtpDnEK8hi3gN0Gd8BoKADrS1oLlSUcbY2s6AI0InEKuREyeqB0amZeB4kRZq2zOniWTID0wcMlpV0Fy4zMsT4mZKu2z6j1RAuZAppYfCQy0F8RAxzoPBVba9QR5jsdHxn4EBjllVxurLo3Zy/IJZGL5HHZroEmiv7i2IdMYrA46VlY4Ze8Dv5aBqTC3k2PY9Jyy+AC00x8QrGrx2cA+do8F0WK4yvozb7kP7W4ngHcP7GxK1AZgVk9FaUxaXWV3mzs5li4Yqvo9WZxfkFsvviivf/V12dzcVND5e+/9D9nc3NJYqmyhAOIACKfyRiwwZj3EPgVozolsbGwouOyXv/xA5bl8aVVuf/6LIp2e/Pzn78uTzS3Z3TOwFEAvWN8AqAOgk4JYDw/k8ZMnOkasW/b3wEQ1p3kOoPGjwwNZSPkDMRUxCjpB/Lq0vCS3bl6X1cRo+OFHH8n+/oG2O1pcVBDVyiWsgU41Zzx68kTXguhf2bvG4xTLDmUvramQD4zdyAC3U3s2MKXmxhQTseaEfgzsa/kWACLzFaztLP+trV3WHLO7sy1f/epX5Hd+5zvKSvXo0UP58MNfphcAAKz0oty6dUs+94XPy7Nn27qOBpgX+n+69Uz9E3L88MMP5KOP7sj9+/d13QtQF2QF2SCezQ/6srQ4kmvXNuTK+ppsrK/Jt771j+VLX3pFQXMwivn5kTzd3JOnT3dldxfryxM1rjff/L688867srFxTYFPu7v78mxnR/YPj2Q0WpRvfvM35F/+y38lb731lvzkb39i619lShvaSxUQ4+HF8DkFWYpcv3FDvvVbvyVX1FZs/8pAiHYnZO8hMHCi3Xcb6HF6f2Ihgj5W6STt5zHfM18SiIhmT08s9/j7Q3/fqeek2BHvL0v3v2zPx0q24+/tYnuMMxxn3DPw6xa/X9J0z+r7ifecufviOMbSfWpuP6F0n93m/rhubLl74rrv2vTHsfp7kbb9eJvx9/W5ftmP11NJJ7QT377fI2k7vphr0R/tp2TrdWPP2W8cS2w3N1Yv67gf0aT/i+opjsO3E8fMe6+S/dT5S4wHbeST27f09sI2YozKjS9+VzeeJv/w84znNsWMi9rXeWy76VzvX5Qd/83t1/tc4mN+zs/Zd8mW/di4d+BjhM8vOZ+pk7fvu2RfTTEopx9vZ9HX4/l8xlSKCee1Dy+P6OP4u9ReyXepy7bxCP373FqST4zZ0SfrfDXGnDZjy8WtJrv3Y4jAbK5Hoq69/P1eUbTZpr6jn+Xso9RmyQ+8zPHZP9OsayvmT28TJb3FmOHrZHK+HvNVtKNS3vZyiv4c51uXE9vE5Ta+Tv3nYqDN6R8eTJXTrV8v1OXWpph6Hhv0+tH9jnT/4mXvP/+bf/PHs9rwpkAxOz6TwEwCMwnMJDCTwHTbbiaLmQRmEphJYCaBmQRmEmiSwL8FM1WqIdAP+v9UjKYXp4eT+uzZHkBbwYW9ze35X306X51r72VNP+6NZLnNuLrN8rjZgXN98abf7PY3+Lk2czfdcTy+vbiJ7fvObd7kZO77RHtxg5J98PuzDyXPUm2Xrs1tlOXG0rRpGGUWNzpyMvUbn9wIarI9yrHtxizbZcGd34CLm3FRx95OczqLm45eR2037Ti+kh3XySPaWJRhSUZ1m3clO/T+UbKFaGO+rdKmVZRraYO0JAe0y4cq8ZySPmnzpY330iZdaX5NvtHWtptsv6kdyq7ki2z/zPEpx6AVMuhPRLAiZtsRXKtvF9eCISvoYbTW/tNNFQpSztrMyfTN3m6idZvE0xRQfuNsdk7ZOaQzq9RyJsukyU2nz7xm6Su9iT7lOn1DrhZY2ZxQkNM0j7qcgmtjgUWMPd4vSvaZs586Xy35Sy5u5OYX/UEL3FJ+p4/l8iB9to3f5Gw+54dRPrkYR2Yqvd6tMcxu7a352l/6D9cuZ86lbeXWP2cY3qbrnJycY67mwyX/VnjaRSwaLuVy5h8vM++DOZ1Mffqsj3n70wI5x07wnJ2lV0lrHadjKqqL5dP1oq0PvayrMVcd2Rqz9ifhIVRWyU/trfz2tnOt47T/MJBZkT/KPIP/USaUgc/zfv3B6yhXH4v4AC7KP6e7nJzq1gP1a4VgxJlNrqkok1wp/1RwVs3X2zqdouLKQQFbWvNn2N4sTzyvtFw8iPLz8icQopTj62yitP7x19StS+rsN7e2iEVO3oeyfqjsDNNCzrqx1BUJeLvzucFiWmJUAghX3xRvfsC37ysIo2tAD/gGimW/9703rTB5ciIPHj5QwMHkFGAKFO/35IUXX9DC6Y/v3JGr12/I6tqaPHu2I7v7+1qgf+3aVbl8eVWLhNEfip0JHEARP7wdxaooQkVRK8aMAmMUfu7u7lQMQwa6QVHtRAuDr25c1YLm8dGR7O3vGvNNpyeHB/uys7ujhakoNH7hhZuyuLSg/g02AbvvRHEyipj7yrCj/SaZ6L1BYhlAQTXBKxirFp+iCHo4tMJjFP6fGLsLriPQBgWwsHYwLqBPFJOz8B6yRYEwrlHWCwXBGMAFAAErXh4qswN+AATDmgLyUYAJwAw4N42FrFGDoYFhoFcrZLfiWehcwS9pTiz8hszJAIS+cT4LMxjXWBRGAAj/9kAy2A8AJwBZ8HoPZta4mJiJUHSsgA8F76AwfCEV0wKMaYwPbAcAGzB0qXwAAAL7wykYGIy5azRvDBcK2krjV+DXwX4C4uxpPAczlTG3EATAtZoxlKB9BSmBGUyBXgawtngOFh4D7WxtbSmoBLY8Ud2l9Y2LgSioBkhlyp5jBT0E1aFNLVpKLCJcX+A7jAFzR9/KHJQSFa5Bv5g3cwzXB/GemUCqKfBroMX35l/wHysC92sCtkkQGfwD8wYYgGwxXQAudG0/p/YHQBXAVBgnAWyYu+LGlTlHBGxsYFkDOAFF68o20utrm2AlYdwBIweYVaA3zkeZP46OtegerFdoi2tsjE/XS3Oi7B3wI0tNpmO0Ab+vWM26HT0PPwBJISbBnqayBLDKgEU4D/NZWlqU3d09LcI/PDrQOSFuAUiF2DSZoOgb/gJw0kBtZndvJ9mh3Rfx18BMRwqEgIzVz1OuhE0rYAH3DIAQjScqW/SH8Zt9jxW8B9nDX+Hno/mRxiLEDYyTvou28UMGPsZ/MmxhzLA1ALz0dzSvbe7sbMvRoQE0mSMAIgJgUsGhp8AEGcAH5+Mz2oadQBHGfGb33j63MecqEBJ6wzWYkzLymR+QyUqDMgFgAAhMjrFRKMeaI05kNBzqKdpHYs3SuKVgvz6gyApyITOP7TuaPSIegvUJ44XOzLUsD+jahMX1iR3JQDR2zwoWFgJDGS8M7AYAYbcCGqNdxHqcq3FQxzKWHmwEbD9gBAMACoAqvV8EwKarMrH1EZiUyJ5lMQp5A4wrnC/kafcKBj7gL+NIIoqS07lTBetouzoHA2gZaXJqD0VEYLRJ81CGLuSINDbMtZdika4VFKRgQCvaiAon7fee0bsCy6b3f5onkYeODYymoDOVNWSQQA/JfwmqMjAYjuLasH5M9+2292BrGrsOOgO7ojF/MR5xR1rzmuYfA8xOY8BY4xt0ZEC91GZi29HWTwCoSu0ixqW1E+OY5l71YzFwoALmEuA0MfZwu6GjYKyOxqkps53FLgW5JZAOhA4bsPWEgduQCyxnme0ryxj6Qp8qLQNt9XodZdrqAcg3NKal4WBeVtdW5cbN6+rHALHfvXtXgaxcA6geky1gPArwHgw0BgEhqN+lOPb06Zb63mhhUVYuryuYCiB6AKlsvWe+hv90MNduT+1Ic5EyG9o9B1n80AcYswASgnzwN2IQxocYBV9aWhjJxpVVBZkDzAMwrII7kesXRro26A+HulbENWBZApAa6yoCd3T9eTzWWKv2fGLgsykwlKBfW2dVzwmUmZTMVInJ78T0ovHeiJYSsArrPHw/kTfe+Kp8+7e/rSB/gKnwi5wMRsQvfOFlefHFF+X27Zfkpz/9mfzkJ+/oug1rUuQfMJBhPf348aaC+g8O9syXYSsah0+lP0AcMfa0/mAkS0sjWV9fkN/93e/IN775NVlfX9N8AqDUxx/dk4cPnshgMJL5+QWV13/6T/+H/PWP/rvcfOFF1efW1jNlE0M86/TAZnZL2algKwDh4Rr0BdvXnFPdQ0x0HYfYePXqNXnt9a/IxtVrsriwlMBNIhNlcDQWKwvAALTC72zNYfHZPMXfMSb+JQXUqj+TcU590e7d08181Ze1wP1KSwa892fs5zXT3nzdJEfAFywYU6DCQav+z4K2mPfp1/gb8+J+jB3n1sPZedi6jNF8ytRXvK/Vvavnf+q2R6z5cFXaq/X3yHFPKt6r5+4z/T0v5cDz9J497QFYjLGx8zPP474Mc7JtLOf2Z8/OIc4r9l9JiYxlac1Y2VkCz1rOt/hf6Uz3hrjMnO4ZWV42oC37137duSVd+PO8DKpr0/j0eu6lO71xft4Oz8iQ3uD2YHN2FK/nnBF/48+ZuZDt0esn2FXONmvbLBr62QPM24wTZtIpQjTM1wLLmV2vM39733hOFwRoUsc5Xac1WlXoP1WKxTPPkpmxxWqm3j/89KPvtpSZP83vZXkZRvuJ58XC/Ny1z+k37Pv5OFKy17PTze+J4ZzcM+Nc+3GcTWOgPfnreE1Jdt7+SmOwdf50bz3XVmwn11aUcUkPvv26cTOWtNFnyY7iOHO+6fXN85vsz+uidG4uN+HcaB85uXl5e5uK+aOk07o96TbyrPOx3B6y31vjflycQ1yb+Lm0GVPOL/38S7o+T9vRjvh3zm5yOSqCmqKt59rzeaLOr3I2cd4wG3OUrzVqE4+adBBjZF0sZX9+zv6FiCWZl/KBjxe5GFmSVZ0dev15PZXsJNcH2qc/5o6X4r4H4uaum4Gpzmv9s/NnEphJYCaBmQQ+qxJoc+//WZXNbN4zCcwkMJPATAIzCZyRwP/87/79ad1GS+7GmG/K4c2132jwjcciVH9z32bzhO2zP78RxRtvf4Nf2mCJmyt+Tn6jIm4QckMlbnz4m35umOU2onL9oq0244wbpCwIKc07bmbEjZSmjbLchibb8PMozSnqJvaX27TJ6a5kFxyLFquh2MXJMbdR7udPmcWHCV6vfuOTY+B1tBc/3pIt+2suGmpKuvLz9GOKui79Ha+Jm5xe33Gu3jeaNtVyuinZ/Xk2JuP4vHyj/dc9HMj5fxxfnY82+dJF9Z6LM5+2rTabznyzE+M14x6v5aY/xsJYjIe19sbt9j+lhyN1saKu9bqYG/0zZzuYHwtbWUQX3xTnbSXGw5LN5GJpjOdN9plr28/3PDZYZwMlucRc2CQH2kZTX3Wxo60lNfXRZDM52cXYGuOJf/jj+48FXDiGAiXak88H9Cu/+c98lovFTfqm/WK+Mbflxk8/buuHXuc5mdfZeYzNbXUb1wS5edA3vMw4tyhH73f4HAuG+PAmxrxcvmNbdW+TbJJTWznE83K24PvK6SJnU218I8osxtIom9hm1JlvLx7LxZUY++I5ufb9Obm1Zq7fnCzo58wLfq48VhXapMIKfw+QWx/HeMMc6u2Y4495YjpGYyljwT2KOWmzZMlBUSrABHjrPIptf/nLX8oPf/jDqpj8448/lq2nW1q4joIzgCNu3X5Rjo6P5P333pO1K+tyeXVNC1UBBsI4X3rpJbl69aoWguJvtI9+yUiFv8E+A0AOvsMxY0JYkCfKKrCjhf+UnQJTULDe6Sh7weLCSPb395RhavPxphwe7mvR89bWUy0yXrm0rNfD5wBWwbVg0lFAUAKtGGNSt2Kb0uLzVDjO+Lyzu63tAsywAAYEFBdroeS4Yq9BGwAIAeyA81CMyvGihAZzIBDLGHam7DFWiJ8YV+bAVGFjAmhIwTUiyhaAwmIt3lMmkl4FMkJ7KGA/UPYMe/0/wVUAkiprQGIbMRBMTwFnZNBhnvH5SAEBqDQ2Q9P5KqPXcKiyRTE0AQWYJ8aAHyuktgfbyhKiIDbTWS8VsuNc6AX/UjdkgSIzGfqBPWCMXGPyGlzn/QJ9ofB8a2tTdY+iYxw38BX035ODAwOtKeBGi98BDLbifoAOfAxQ/QO4NxhoMfa9e3e1KPjatevy7NlTBXlAz1o0615u4sfENsiAgrloUXoCaOHcCsSUWIsIVPOytNxkDDls38cXxqYp04qBVdAX5EXGKTIL4W8/f1xXtdpm/HUAACAASURBVA3QQAK/wQ8gFchArwFr1O6uAqomx8caJ8Du5h+cYHzwq2UUuw/BXAGwowHcqM9nAGQqGGBOfR/fU/fUM2SH75S9JNkc5ObtFTED51FWCkYYj/X8lZWV6j4fcQXzgywO9o1dCYX06o+DoQIYjC3oRGV26dKKFrEj9mhMklPpdTFXMJQYuxXAVyjmX1hYVLkgLuJc9A8AJOaEH7QBIJ4HtTEnVOAngFfTvRH8G+NAG5AF2lxbW1O9P3r0SOeAtvA3fAtxlUxzCnRKTGdcF+IYviPzF+WA+Ao2Lly/tfVEY5UVfYNlC8DCrty8eVPbJgAP7aAP+g/jtRbqdwFiMaAF+iA4A5/JhkYQBuRvYFS7hn4AIAviCvIJGItQtw594cUHiLcEU/G+UUF9ymiSACB6PzYtlGWeNTCXMSABjAKfnQCslX4Qd41RhmxABJbiPLNDMvMpIKpjADLElL29XY1R+BuMNWCKga/QfgFEmVewnoFnEP8A+jKfNeCh+rQ6USrgTqyIVpBPoLoBAyAznI+xkpkMIBFcriAlxSfMJTBVRwFFBpJKcS6xT/O8vgJ6OsoNBdoYHZf2DzAVWM76BrxOQEUA4bQQSwFHBrjENX7dzXWJxSpjr8P5k5NxAq/gWsXm6Dh5vq6DEoTC5AwglS9+JsiCL1SYghEMoKWQqmp/VMEz6XvkbnvPg+UJBdcktJ3aoOZnV+ycAf+bhtI5lMckgd50LYF8cqpAIQW8IN8m8LAxXJl8+x0DVOv81H4x72m7AC0CsAvZGYPmUHMofVsB2bqHicJ/sAEeK9BRAcGYH/ZW+h0ZIEYp22U/MZzh80BGiyNtT0HCT58pyA1y0j1YBW0RTGz+rPFliNxuwOODg30FiKq/97BeHMgp1iwqwE7FNIcpaV4eAETLF++Yv9NHyKaIc5E3jsYG+IVtI67cuHFDANra2tzU4/PzA1lZstilQOkEZsC4uDaAYSFnA2gKRr4KKJYY5bCmUQC1Aiw1658BUzGfQi5k69N8m1gf7f7cgKd+zYD1NdZV+D04AHvfiSws9uXrX39Dvv3tb+t6GmxgYFLF3JD7Xn31Nbl160VZX78q/+2/viXf/97/oyxaGBcYux48eCQPHz6SwyMAqE6l30sgh+R3vX5XRqO+AvdgAwcHIv2+yKXVjnznt78lv/Gb35SvfOU1BW7BPu98+LE8ebwlGxvXZWX5kgyHI/kP/9t/kB/84Ifywq3bCqba3MRa3djnMMNBf6iAOegStrC8sqJ2okB+APehu35f4wLsSue2viEvvvh5uXrtuqyuXqnij710yAB/avNpDWTsjvZSgtz+ShWsDfqa/rT4YrbFVYgBU31MYnv+Hp05h7GndH8X72VzbcV759KewRlbmU6oildct9vYDZR3kZ+c/HL3/1U8c0xd7M+vNf1+D+fG77y+KtBxyml+P1jXdQloUpJp1AXlUZKbl03MP/HvKEfqzP/LtQvX1lyblPbuuPfDNWu8d/fjZ/853fj2/Tif239xQKFcO5xLTl91tsd+/L4i1rR1P95f6GuxjyiPnAz03quQa0v9x/n5dnN2ULUT+sr1m/MTrwe/n+P78udwLzHqkn/n+o3xx7dd0rWtG8/GiDZzon2X9OPtiD7J+4nzxqM4Hv93nd792HK+HH2DPuT3Z3O6QlsxXvtraMO59WyMR1EvPjdEXccY4m04+oVvt05+PC/GDx/TfD8leUSZRH+KOme/uTk02Ue8JmeDuVzsc0b0qxhnc3qIuaIUjzm+XH+lPM91RUlOdbEf/fm4m8unjK/Qc65OIo6V40G7/p6hSTe53NMm9+baLfks44nXcSlm52zffxf30b3dR/+jDPVFYeFFcTm95fy/Ln7HWOD1ius41mjvJd+rm0suH+S+q9P3RcBUuXVFk55jPM2dn9NHac1VpwO/3jxP7m3yiz/5k399sYV4U8Oz4zMJzCQwk8BMAjMJ/JpJYJYwf80UOpvOTAIzCcwkMJPA358ELgqm4uZG3aax3ySKG2RxM58z9JsK+FwVTKVNK17HY7lNk7iJk9vwi9/FzSFuEOQ2+tg3rokPYvzmQ9Ra3eZznH+UKzd3vEzjho3Xid/g4JjqrChuNJb0Udo8LT0AyrXDvrhB5TdYSnbBc/xDgdKGVU7OOTv1tubbipvBfs5x0yuOl7ZRt2nUpI+cjNtEgLqNe68HvwEYZdi0WVjaTCuNz4+ppJfz+knJBqPM2V+dPHM2QN/Jzem882+jt7/PfupiDu3AP3TmWPymv39AwJinb4fOvP2ybr6lhzfRp9puLOfO87Zd0qPPRXxwwdgZY1LOV5tsJhdLc3nKy6p0vE1crvO9XLwqnV8n99KxOL6SvfnrvT+2yYnnjQ91Nljy31wu9WMrPRwogalg67zGPzTyD3750J5FHW2LN7z9eiCkn3fMYb6vtn7obT+npyY7v4hu0WfuwXop5nOe/kGMn7tfL+FzlD/fcO/jgI8b/nrKI+cLdXO9qBxifIhrqVJuzcWnutzr5UU5xnlTJjnZ5vwz2gbbi3ZZWgvF670PsY04p7o8n+s3FyfYD+3EPyjP+bOXSy7G5frw46+zVb+e6XSNScUX8POegEXtKBonAAcggI8++kj+9m//VovJAaC48/EdARACxcgotkcB+a1bLyiY6N2f/p0sL6+kQktj+EG7t27d0kJOFJEi1qDQEoAFyAIgA3xnhehWQEtwCcYBAAAKLAEe8MX6Wvh7fCxX1lbl5s0bsvnksTx6+FAe3L+vrFS45t7dewoU0HiAou1uR4EfWHOgEBj9o+hV2SRTkRpjnGdZA6MDzjtEYa0WRxsoA0ARgJIg//HRsYGOUCScikGNCSkVSqTvAfrAXEYLIwVxQN/jk4ky4hwdHsrRkRX3zgkKybtafA92H9XJnBUIY25agArGCgDiErsK2Y7AisF7HIBgtJAdIBRt/0gLr7VgHSwXg3ktUNYSdqX5OFXmALVdHXtiadSCb/sMIJqCZLSYGKw6YNkCEGFcgYtQTI65ocRfGShQdK2MT1ZEi2Ms0kYRLsYL/SsjEUA6ifEI52nRM+acAaP59ScLaMEghmLvg/19vQYyQiF4t9NTGaBolwUmjOcoAqf8WIBCQBFYIgAMfPT4kawsL8v16zdke+eZ6qsP4IhxtpxxU58LYqGWMY11FNDD+MM9ChYT65gVbGdgNGUk2z9Qu4O8tHA5FcpAp744jnES1xOwgn5YtK4MblUxvg0bx5UpaG5O9neN+QI/+sIDgLISIAvjgf/DLyFfyAysKQrqSAAsslRcXl1VQJACaMDOdHSkbcJWAMgi6wqYRzBWyIMgci8PfPbgL8Z7jBlxB3OHPPADmVCGiDM+ntOmMPa9vX0FEBBwhraob7BqgJkKYzk4OJTtbYANwFzTUcYn+CR8HeeBCUVZ48ZjebL55EzhEsZNWRPsRbsgQxj1TGYy+ADiLq6Drjl+yAjtgRUE1yhTVSoKxDXUJ+yEwAHef8EGcC7jK20fcQjtIkZubj7ReVB++BdtbmxsqP4gZ8oXfeAHx5lLGJ/RNteiBMJhHrgGesG40TYBcdQtc9gkgS4hX9wfKuAiATwwDuoINkeAH8YGdhrLrcR82r4fQeuMKwBAaLxBIX8CnFIn6kOJNUXBSHjRh7JUGDuYArIcGwmAxOgDjGqIAJinfwkC/AExQoviu8gLAMAYKJJ5l/NWRtQEEkDM1TgJMFFiMaFPMz+Z7gnIAtxhyr5SMaI44GVy8grwpLJKx5ljq7WHY19AztH7EzJTka3vZCxyQjCJgbxISed4OYx1xqhm7TjZqwmySnM2BiPoy3IEADmI56pv2IRn/vBMMxXFC6Q3jcOQoeV9Yx3Df8YTY6Bk/PAMMwCimL2AkTMBm6r20LIx4dkcCP6yPAk9a5xUEKHZjDIappzJZjAOy6unCnYiay+vVVtNrCjImQDl6TpEGYdQ2D5ljtU5JNZfZW1J7GAK2E5My7hkfjCQ5UWw2hnr1SHA5LB7gAnHJzI+nsgBmDOxphkYSFChKmDqVOY9A0biBwBuxDll96z20mGDxi40QG5S0O0g5SY714CoYKUypjHmcb1vIktVWvtRdsjRkAF8dfXSJWU1RL4BUB0A1tGwr3kH61AdUwI5AfiHGK2MdyfGxIgxoF3kcbSnLEgKlLc+FEjpWHWZD2F7xiyV2IrB/JXiAHQDX6/uH1xNu/mqMYP1+8gZHfnmN78u3/nOd+Ttt9+We/fuKeYMa2IAxb785ddl9TJeJnAkf/7nb8pf/MX35GSColljODOQ8bHqm2xmAP9iLJafrR8V7Zyx/s11wFYl8tJLL8jtl16Qz3/+tqxdWdP12Wh+QZYXL8lLL31O+r2h7OzsyX/83/+jgqnWrmwoWxVMBGseyA5MjuoBXQNnI9YvLS+rfRgjGIDoxpinrHMnE1laXJYrVzbk5gu35erV67IGMFVipKv2ChVMZX4Kv+M6zzNTnVlUFf8w5jrzS/NNY0w8yxDJyxnvdX2aGEipc/8vr4//+ns0vw9CW4j7BVzDxvtR3y6PnTknQyDVTh75s0r3lly5Ui7T+DhlJsod8/eObJvr0NhGdX146UDTHkG8ty3Nv+6+PafHunaoL/+8jPft0T5oP58WTFWSA/urbMvtl3t9xnH5/QG27eXgfcHbXrVXQebqICjGQn+979vLyV8ax3qm/wsYdXxWyCa8HWRt4tcMTKU6Dc9Q4p5W1DvveRmHo+y8PfjPXHueR125sfjvcsdz4621nwTEy+3v+bl5e4ixON6jl/zR7+Xl/Il95OZI3/C+Gf0oF6OjjHJ5JMYnjjOXVzjuOMcmn8r5c0l/dTbiY3opNjeN27fvc1PJluN4SrkQ53kd18VYL0d/XV3cy9kx8wzb4z0r/mY+xRzpf/78ki4pE5+jCSJq679tc2/URbTPNr7rc5S3iZzt+3WW9/kzOcWxv/n8xDVf7tyot9K4fXt1uo56LeVhn1N9nz5ORDk0rXfa6PgiYKrcOOrkVPK7qG9va/gcY1NTHqnTQ7TPNrKJ58zAVBeR2uyamQRmEphJYCaBz6IEZmCqz6LWZ3OeSWAmgZkEZhK4kAQuAqbiZg83N+ImAgfib6pz5+Q23eJGGR94cLMwbpaVbuxzm5a5TTi/geo3erjpkts89H36BzF1myR+rm02MOLmDceR27DxG0TcmOUmD8YXx1XSBTdCuMnl9di04dFmMzfO288xblLXbdTH8fnNtdJmWW78Xi65DXTaGq4t6bZkH3FMpY2pnNP6vnI2m2v702xYlTb76sZ2kWCTG2POF5o2+Zs2I6NO6vRXspc6+2vjvxeRT7TRi/Tj45mfW52Oo98zvvMa/yAO31mhyrS4pu1cfYyoiyfnmXfp3CYbavLPpnhXknO0p5IvexttG1tKD7tLc8X38Zqcb5RiUy5ex5zt+y7F5VLsRfs+xra1ozZzKMWuuF4o5Y6on5ireF18SM2HMCxM5XHKyT/4pW5iUUcp7/o4xnPOC6ZqI/O2PhXXSznZtvVDP+fSg+voJ/6hM/uO6wh+7/2V57AYmO00FVd5mzrvvNradum83Dogt2bB9aWHlNGuvEziOtbHjSg7xrjS2qS0JsL5zC11Nh59MvqY13HbPN02ZtBeYoEG5YrjUb7RD9raSbRV+re3ZcpaC5W7Bk7BD0GAGCfGg38VyJLALQA6ffjhh/Luu+9q8TsK4j+5d09293atIB1AisFArl+/rsWuf/fTnyobzMqlS9LrDROrxKmyUoFF4MGDB6o7fMYv2kAhN35Q8E8wBRmzDMxgjEQoVMe1KCxFMScAQCgMXr18SW5cvyaPHj6QB/fvyf379yuABcBVW5vGFoPCU/wAYIECXAPaGLgM/0PRLOSBY1p0wApssGd0rch7jAJcLQg1oMGg1zfGKBQgK7sKClrTG/dPT7RQV3Utc1qET6YPALoAkBoCAAKw0AkKxg1ENB6fiJyioByF99Y+5qrF7O6NyvgbAK/BYChdMCEMUFjc1+JUFAervXc7WtxcgakA2EJx8TgBv0SUaQmgLi1qPgHzgrEbGJNLKirX4my1Ip2HgqDAzgP2DYAe5sBEYWCaxdGC9n00RvGv1X8rSxV0PBg6u5+y0aCQVq85OtTCebQFoALmpE0oQ0Iq7u50FRgFeyGjlbFlGNjBCquP5ejQ2IdgMwTRQGYoDGaBCgvF1fdUXt0KDMEcjH/nRyguPlUgC8BBAJjs7GzL4eGB9FNxOIFc9Me64izPTOXXLviMOUAWZBqCzvEdAUCcN9ndCC5hfz5Xkd0N18O2CK7hOVwzMDYSkLS7vaPnGlubgQTQL5msAPbZ39tTYBpjAPQE2eM7xhP4OBma8B0BRMYKdWRgqm5XlleW1c4BKCSghWMDq9UUZGHALviDFt1PThTIouCg9BZ96AlzBcbCWLCU60fADoRrcc8BIBdBR/h+MYHbYKuwHcx3PrEXoa3Nza0KeIXCRQUEzImes7S8pDaLOYGZCvqHnQMARPABZLC6tqoATmWcwbgTUxdAaqOFBY1LGCzkgrbQbwUEUT9d0Dnv7uzovGBDqk+UuScgKOMj5U/wHIGrZP4iAIrMKLBrxHrEWPwgXqJN6BtgK7QLedG2MT784Di+w7lkpvJALswRNoX5P3v2TPV/6dKlqg/uK2E+zD1HANQdj7VNggYJ8uM5mBdZ7dA2fANz8C/swPUEa6JDXEN2KfV7BeEYGMn7KudTWvMRLMW1Oc4j6xmBYjyGPlVWCjSYAlNwDWNQXC9yPBw/1wV+ne/XPX5dxZxeWntz/UGfpt/TF/y+X7zHmK6fjBUGMAhwWYExzOwCsjRmtzMgLxJIKZOlsYYBZAIgMFmVwFYFn4J/ArhswCHTGfKiAqOMnirtoU2BYxWIyzinErjFxmPzNWDLVOZgizIyB9OxAQYAvjC5KTWVfmd/8zOBBdMxmK7ADjZlMyOYg9fZOAhXcG2kvIZrEbv6YMqCP2EsADlp/ADjj80FeRcALI2LhpyaQr3INIazE5sN8GiYOwBHo/mh2jvGSvAp+wGIaDwBm1JX5gfo33I8wFTQUQU8BBgXzFdgxxpPdE2hsVBlbmxgADFhXbMwslgFW8AajX5O+0JcNLD6dG9BdY14lgCOGMOhAohEx6+gp/FElpYWZGGE+DcvcwC9Yc2aAF5YN3Bt3VH7Mv/Gus3ygYGpsC5C+8y34wnkndg3k3Mx/+sLfxLox76ztZqCmSpwpWF4SBKi4EldG3dlON/XsX7ta2/It771m/I3/+/fyN17dxUoh5cQvPbaa/Lyy19UoPfPfvaevPnmX8oP3vqhjMcopD3Lv6Q2AkBmB8AjW+9oKoIdAzyVgFtzc7ZGhdwXF0eyvLIoV6+uyuXLy7KwOJKvvPa6fOlV9PuKHB0eyy8/+Eje/IvvyU9+8o4sLa0omAqAOKyVDo8MEAcw1/7hkTIkAgQ2ryBiu2eAy9i6E74FOWKNvyJra+ty/fotBVMpM5WLtfRN+DZjHdpStkr1V0a5hn8TgApgKvM187HTU6z3LU7Q/9mmxSfqOweEn/b5/DgMXEcMp8XnabyxuKH/dfv9CUR5hn2HMczO5XU8hf22FQNHXLenkMsL/juCPdmWv3/3eYo+xhyWOw/j8Pfc/p5dIW+BBfbMOFwhNOcT74/rclzOYpjPfe6cxvizVzBX+PWyn6OXMcdxXjBVky6K+nTMVFHXOd2X9hXQf5St15F6kusryq3Ud4lVrm5slfG3dHnGdd47eVnW2VXVvPPD3LhKtsX1r5eptyt/3NuLn1adf/J6b5dxPpy7b1PPceyedWL060WudXPn52wj+tA51HXmVC+DkjyiDry9evlEX+R5UZZejrmY0qTbaHPcvyvFkJL/evm3tYt4TS7+UDecP2NX1JGXQ9Snj/HP2VdG2eeNwTmZ5Ozb23gb/4xxq2QfTXPK+UbJv9kHj3t7O08/uVjmbSuXd3P7ylGv3p65H+BBWm18ty5W5eIQvyvZp88hMQaU8nP0Vd8vruEedrStXPziOW2fbdT5dhu75D2E901vNyUdxBjWFJtibGyjW5xzETBVru1c/m0aQy52RJnW5eGm9n/Vx2dgql+1RGftzSQwk8BMAjMJ/LpK4Lx7V7+ucpjNayaBmQRmEphJYCaBRglcFEzlN1f8jXNugzRuQtRtlsSbe180GDe94kYHN2vixmJu0y9+l9sMjxshfh7cBPEPBeo2rHPtNyrHvZ0xd26p6IsPwuwBZ/ktj34Ti+PDHPyGYGlTKuq8NL+6zZq42Un95TbhvL3F8fl5lGRa2uzxG6qxnZy9eXnkxlmaUxxXtBW2FTdWfX/RZn0xX26DsGlDtWlD3Y/Jb1a3sduc3bTZxKQN1PVR2sT31+Ts8TwbfCXZ1fl4W7m0Oe+i/UQ9lXwp+m98gOhjaHwYrRv8iRGizVx4TtsHPk126fus02n0qZxt+RzSdnxNMaD0QMKP1ftuzsdzD3jaPuT1/ceiiBhjS/qL9leK936cpYfxOX2x/SiHNvaUk02b63LrhVzMjzKKObEkX1zHhzB8COavxXW5B2wsbGKubrJv7+M5G8+Nn3OviqhqBNYUJ+vieCmvtdEPz6Ed5R5ERd8r5b2Yu3IyY2Gq7ydnW3FOJZs9T9w6jzxiLs3l4ra5Opc7cW0s1ve+UsopJTvNrZvYHn2gycZjDOWbOaNN1MUPv05sGzOineTsKPdAlzqK9lhnTzwWC4u8rKb9K4FABT7lw3Ucr8ALqVAdhbKPHj2SX/ziF/LOO+9owTiYqR4+eqj/EvCE69bX1xVM9T/ee0+LLa9cuSLD0aIWQaN4FwArFJo/eQL2k47+TZAFGVhQtI+ibhS8o7gexbUAbaAYnQwn+Bffob+F0UgBUfPDgawsL8njhw/k4cMHOmYFIoD5Z29f20SxvQGqJlqsrcCoVKSNuQMqhELl4XBgrAfzxuSCYwT3MCYfgylgbOCgqii9i4JbFBODFaGvgA1ciwJgFErjb4AkUPSrrAFa/NqpGKys3prMT2Aw6cugN5ReH8xX/arwG6eRoUcBVH2AigbKtgVAxtLiorarjFHpvg8F2mTgMDaFVPCqFb9z0gdgq9PTImwAQDBfjJWsGJr7UcSbmDQUXgXGDbDLHEGmYJAxBh4wbBFMBRavVGWtBdVoR9lrkmysEBOFtAbq03E7hiWAwAB08WsPyhsF0bAR/BqoD4w1BhiCngFyAjMVPjOHKiBDWZ5Y8G+gMNr9XBoDxhXvdwmmAoMPACcoJgYzFebVR+G/6s5YSni/7H0W+mZfnAPOgz372IPPBKN45iiMhwwb/D53/4p+uDYgABGAJvgg/MjLgjEB/3qGMNjY3u6uFq7rT0Ie+H4xb2NOMZYfsrQp2Gd3t5oDvgdYCPap9nJ4qCxIZDbiGBaWwDoHZjKTB8ekPqRgKiuIpv2TacmDLRnLcL2xmAG0YexdaAdjYfw3YNqeHsP3l1ZWFHRIhjX4C64FaAsF/ohbjFPUK2SNmAZwEOLQboozkBeAgAREoaj98qXLCsCDHsgOhc8YB8FGiJlkG6MdEFxKgB36BpvWwsKigpd293Z0DgRWKUuI0yfBUzgX9kIwkfpqYr7CuABEwi/issbN5K+QF+I0zgUYij9kGKM8FXw2P6/Xcg2AaxCrkSfQLsBamDvm6ceCNjE+XId+d55taxzAOQRTkfUK1yuzXrI7zBt5A7JE+37NRz9D/9AVriHzXbUuQShzbPXMvz53xjUM4wNlrTkiASAxD65NTFcGpoLpwr79vQ1BWX7/LeZyL0/et3EuzNmMjx4g7dfuca3E8zEW/nLeBEuiDw/2ogw4fgWm9Lsy6FueA8AELEcK8FCQh8XQEwBOEhAW8RHfHx4cS3+A3IW4mVgHxwAOGvvc/MgAtwDbYJ2BPG0MYP7R7BQAQbCSyU5nPmULQl5XAIqBUKaAVwMaURYWWwyETNC1reGmgAfGH4KwCGUyXwWgCmxNmLfFmwj8MnvsJUZP8xMAVA4Ojmzt0J2TOQX5iBwfIUcb4mvQs7EB7IO5gAkR53HvRNkAIedjgK/AKgk2QZEewXupIB4AZORJMGiqvnFS0g1BSFirAMCk4CesNXSNYesZ/GDto4yFiDGJ2RCMU9QGYjzWP4iJjA2Mg4wLmJf68eFRxTyFNZm/76WtE0hv95sGIBstDGRpYSSXVpY1FjIeQO7elzs9yBqA9K4CiwgCVxvG3BPQSvM15HCWWLLKG3OnxiBm9mW6tfh5LAABAhw4Be5ZTbsxUmFNIzI/mlf21K985XV5441/JL/4xfty9+49Xad+6bVX5Tvf+W25efMF2dnekzff/L784Ad/Le/85GdV6uW4MAqA51Xec11jbTsxwLvO+/REhsOuzI960ut3FYi3vw8WTjTVkaXlOVlc7MvCQl/+8J/+oXz3O9+Vl19+WZ482ZIfv/03+sKETz65Z8yXvaF0u2CKhI7QQEd2d/fk0ZNNeeGFF/TlCB6kr+A0MbZBjAsyAJhqdXVdrl27KRsb12Vt7YqxnBaYYTw43OJRy7vbCkyV8JZqjdCXvTyBeyfxvjp3T9Wyx6pdLo8iK6m148FS03uuUh9+f+DMWM8AsJpHyDVV7szc3kL1XRI48xHlxnZ8HuEx+psfu9+boh/7NipnSV/W7Xf4ufj7W9+fn2fT3GNfpXbQJvOf3h+m51lxD4P2FWXD7xnToi5K/eZkEeek5wTgTN286+zN3wP4eMhr6IIcV5OueJ+Df+OYYl/sLzlTBa5rtnA7IydzL/faMV8ATOXHz89+bRjndxEb9TEpjt/L/jl91wDscrZ3RvY1As/prM4GzqO7MzEhc2FrX3DXRruj70ZZUs6cH/cA/Hy9br28vO4rP2lIVm39058XbSw3hmjvPj7xhRlxjD6uRxn72F2ym5yOP41N1Plpaa0QhDuLQwAAIABJREFU+/OxIM63JPvcmGN8jz4c7Ybyz+WFOtuI50e5e9vz+0PMp/58jsnL0fuBP57bM7qIz5Z8N8qnFMNy+cHbsv+cy1FetiUwVclfcm37+US7KNl2zq5ydhnjRSkv5OzWyzP6Av24zvaadKv3MzJlaq7znVzca4oFdTnrIvG9KWe0yWsXjVUzMFWTNc2OzyQwk8BMAjMJzCRgEmi7hTeT10wCMwnMJDCTwEwCn3kJXARMxRvf3KZl3FT2GxB1N+ilm3tfuOg3KErtoh0+KIobDL7/0uZJ7nt/ox/nHAshY5+5TYQoh7oN29KmFscUH0z4jRocy4Gp4iZO3NA871uQ2jhRTvZeh37jrUkeF91UyY0ztwle2tiJuoibZLiORR5xc9L3E22INluSkS5u3dsg+bluAz1nd9GO2W7dRiLGzeKmujnl7L7kS14Pdbps2kw/z2apl2FJNk32UZJXnf23fRgT22jauC3Fy5xvl+w56qEUn3N6TOVKbVy/OifnLzm9NOWJnN7jd6W4nMsh9NmYN3Jja2MjbXQT40H0n/ggwseWaL91Dy18QbPPGW0UV5e748MCjq9Od7lcdhH/uMg13ndz9pOToX8IwYdhMQZOi/qmrDs8x+diL3vfLs9hIXcuDpS+i2stf14p36C/3APApn6j7/o5eNvN5fQ2tubPibKOvuFjnJd1Ka6X8pAvGPLzy9mXb6Mkv1Jcuqi9+viTWxuU1i5tHrxGPeEBPtrza5O4TonzyMUw70clO8/F5pi3fM7i+sPrN9dPXQ4t5Z5oW7k+Svad6y8no/hdfLAej+diqD04tYLGGFdYUAIdKlih05E7d+7I+++/Lz/96U+1YB2/jzc35QCMPH0DKqAdAKjw3Ud37ihoYA0F810ct8JTgJ9QUI/rcV+AAn0rkDWGFhbc+7iIgluADViMy/5QoK5gqoUFOQRIBAw5B3uyv7sj29vPFKxB4BSKYFH8S2AWjlNuqM0m4wWYZBZG87KysiwLCyMFamEsGJ+Bcw61cJcF2UfHU9AHz9MibDL5KLMGmBzGAmYD9ImCZbIxsLgbBfbYclYmCAV94Bc5AKwpAGcNlC0JbVsR/4nKCrLQgmowaQHIMBpNwQzK1GCgCoynAl8lUJX2jUJjAL8A1AK3RGLUMuYQgFGOEpuEARoA2LJC+64xkaTzwCQFGWGOKN7FL1gpYBPKPKRFa3PKOIXPmA+YNrQAHQwXKM4+NVA9rjH2JBSlg2XBCrkrVgEWvwOA3+0o+4+CdUbzWtiLamjMG4AdFDoTWMV7V+odzF8qb/fmfI1RChrrpaJ4s2v+DgbzyjIE24JvLC8vyc7ujhb6LwyHWktrhfQJRJDYNfx6y+d4+poHPqMv2hL9E9cTWDNlLHj+EcUU5GCgEfwSlAi/A3AIfoYfAqdYLIp+oVvMi/GyAhoCYHAMfZzokxFlj1F7tGJ/2B/kD3AP/sZ1YIqCfeh8wYwG+wHzmTKNHFZMcQD/2dyOFQiIdlkARrnjOIE7XHOgXQI5CTLDeb4gjnIloxHnSBuAPFioj3kjHhFsxZiGa9EOfB9AIowPsiQgiWA1AAc8WE2BdQlEStAPxmssWWb73k4wFsjo2rVrFTMU/sY56JfsUlPQwETBU/iFrK1wfbliDkRfOIY50QfI/IR4yryA9tAPgIGw6+3tbQM7AnyQAGg4F3EW5+Ic5oy4H0SdUEecI2RHoBXmgr/RH22IsmZsRz/7u3sKpvL5iSyGHnwIWaIdjBnfQ460AbbLcbE/ypL2pYyBCUzFdZLfK6Sd0288WAttUU44D8eijsnEBvCQMS6RmUgqBry4ZqSN4FzIxUA6Fo/4g3bRJ9c0sFUPpGPcoB44Tp/3GY80N6V1G8FUvN7HCOqDoCaAf5C+pjNC/CKQCAXfitVNj1TxAXYPfwYAEznIwFTG7AQ2PmOEhJzMjk4VEIu5at7UfIZ/yZFo4BqFLZEdBqSO9k3FqggAEtpGjtIYDfbFREpTrV8p2gTGmoraYELWfmK+SedWXI3Jp5HHLL/bvBH7NJ6egPExFawBUKV5zGK9yuMYDN1g6OtIt48xnsrhAcHQYHM09jc7DzJHBrWCemO8REEcWMJM5qeQHQDTAConVi5c04P9zXUUxESWTM/MBjvAGACesZxuORntKUNhAl8n2jEDHwEIjdyd9iyXlxYV0I3Yg7UNxGa2avcFZtsGpqIvKsj86FiBYgoaG5tdozusnyrGz5SPIdXBoKeMS2BVAiANQlb77CL/GVgaAHBlGcU6FYAjKIJsZM4PVUeJa435wXzNFD05Qk43+7M5JMC0AqmMfVDTo7JR2a+C3vq27sN68sr6mly/dk2uXbsq9x/cV+AnYjGYqv75P/9nCpS7+8k9+a9/+d/k7/7u5/Lxx/fS+hjsbMYMVbGN6lrJGMqgI8YvjKvXR8xA3rW3zgPwnAjbBCSo5rsd+aM/+mfyT//g9+RLr74qn9y9J9///l8qa+ze3oEMh/O6JhyPT2Vv/0ABzugPn7eePpOXXvqc3Lhxo6Lhwrzhs3BLrIksLgM4vyyrq2uysXFDNjauKbDKxyHGMgXuJRZCxp14T1T/t62VyYZnesNvAoO7l8nFeyIfe3nMn+Pv47g2Yp7w/9aNL3cvF9tlW1U8SmPW8bm1ZBu55Maf+y62hfVvlL/f24j7Fbx/i7nJy8lfX32fAYdFGUXZMidGOUV9sg+2xxxX0kFJVvi+CUzFNtlG3I+I33t5ez3ndMpri3JxYCpvw2wrZ8uxLY3tAVTEv6vv0/Fce6UxRp17eyh+zjBgNdl63byjHM7IPjTcZHulGFDqI9pF0zz88bp4VLJ19YmUq6P9R5vzfpWbdxzrc/ZwnsmEc3Pjj/aQG2+ck5dvXczO+Zv3yZyscz5Skkn04bq84efJNXiMcX6eXu5cd9fJyrdla+fpC1DjsZhjvH23sYlPYQLVpbn457/L2R1zQO5anx+8XzLG+Xm1yYVsw9+v5fST66tkw3VyK40/tsXYStuNOTnq2o/5PPOO84r2620md8z3FX20NI6cP/r5e5uI+T2OJ+cr3gZyeo36aevPdfrmnLwMcrLJzbMUD3L9XUS32n56HuD1HeVQlx9LObjN+sP3WYo7cV658+J3TTH8orKagal+FZF/1sZMAjMJzCQwk8BnQQIzMNVnQcuzOc4kMJPATAIzCfxKJHBRMFVp0yZurLTdNC1NxhdI5DZachscuY0qXJu7GY+btNzw42ae3xhhG7lNwdx5pc2aUts8v7SBGDdTeR4fBnF83LiLxSZ14/ZtxA2rnG5yGx9Nmx25zTl+5+2mbhMoN5a2/fprcxt8cSO4JC8/5jge/0CKc8rNJz64ig/0Yru5TT2vs7bBIGcr3je8TfmNTxTL+PnEubXZeG3Sa5RraaMu+rLXf26T0Meq3Fzbyi620+a6ujnUXV+yvaY+c/GyzRiafOg5e7T3tzYN58zxkm5i31GfpU5K8bwUP9m/LzhEGyxsK+WNukk2yTaXn2KOLOWmGI/829F9v7nY6X3Xx/M2PsX2OHZeH2N1jAEx9jXZ90X8KbcGaGuEPrfHa6Kso478w7CYK73PxevqHir48cSHqHUxLpfHmmTt4/NF1keYVy7fRPv2cavJN0pjLq35cjGR4/o08TLnP3XyjPKLua/kz23t1J9X13aMAW38KbeOQDt1YKpSu6X1R/Qlb+fejkqxkf2xHZwXAf6xj1xcqPO95/KZK3huEyNz64hcPsq1FeNFXJPl/Ds+PPUxGf2iHxSRgUkGPwBSvffee/Lhhx8qywh+n4Bh5OhQC71xPq5DgTwKN+/eu6tAJ4CrJigwTUAivM0ejCQorMUaEAX6KKYFCAFF9mjHgDEjPU4GFwAeyC7EY+gPbCRgLQIjzKOHD+T+vbtaUDs+tqJ6jBPFqoMeAEM9ncuzZ0/l8eNH6cXoYGTqpOJakcsrl+TypUuyvn5FRvMjBQ8pS1NiBALTEcarhd5gaADYCICDVLQCcBUBXCqTVOQMwJDqEwUuCYACugIFOHV7VcG1L4hVcNUEvmQsD7jWM7IMEvuV1ZRbATVkh+9RKI5iYoCKlAUALAldFPb2p7+DvoKP+oOhDPoAeBjrj77hVYu/zY9RfAzGKshCAUv9gZ2DouRUWA45YL4AZVkhPVhyEpjq8CABoQAkM+ABGR5Q1H58ZOwOxorR0Tp5MH6BEQnFz2De0gJr7W5OOj2U+CaWiLlTGfQHqqvFpUUFk6FQHO0B1IficoLCDFxkBbv4AQsFGUwI1NKiS7BUdbtawB0LRDtdgKwmiWmnrwAOAFlgc8sLC1qwTBATARhcE3rQAn3Sr3Fy6wnaA0E3BE4AFODjml+fcX4eTEXWI/gEbIgxkOALLZpP9gEgCNlytN0kLzCZgE1tkkBvGkO1cLwjw/5AwCq1uLQk+wAoAdyIfsBq0u2pPaLQT8FUYkxtTze3tLj+8uqq+hdYrmAzGJPZnDHJ4DP6tfYMgIDz8QObBiAAdoI+CGJAH8zDKP43ZpKeAje0xDqt09HmkRb0j/WYMmupD4HFyIoTUaiO8/bBbre/J/PDoVy5si57e2C1MpAH2F5WllfUFgAkUzANQH0ABe2DCWwi8/Mj/RdF6TjOeKSF/r2ePHz4UO3t+vXrOgaMEQXt8CWwRRmT3Kn2SzARfBGxSAGeva7GQ8Q8AKIAZADoC79k7oI8cS1iLcGYypg0N6fnwz7wi2MYE0E86BdxF+diLGiHALW4RuX36mOO3Y05DuPDeACMImCL4B3mc/wLNkHIEmPjehbXYGyIwbRX5gWC3tA2c5gH5UHmzPv0DfocgCD0NdoG9yjwvYE7Tf6cO2SDH4Kc/PoiXovrDdQ4kMHQQEI+z/pYwe8pC/SHOfs1FY8x1xgo13TC8ViMtnU25edZgagPH3fIWufvDVlMzlhI+VhYMHAJYD0KIEkAD/xtscHAS90eQB9dPU4QLvISwBYKNlIQhAFUEHuVuUnzsoGp4KMA4oL1yvKOIXg0j1hiSL8JxIX2dAwAgZKNCAAksARNQckAr2TvQwihQTLSaRpATJmNEntR0/0I4g5iR7dv81PANiAsSZ8GEu5VDI3HYJzqYk3QUV9G3trfQ6y2vxcXbC12eDwxtikVeNdsKdkhcqicmp0qtErZkuYUNM28gHwKjR3uH2gcVUBVmi8AU4ipg15XjhIYaQ7reWXhRNvQs8VTtdPJiYKlceyUMbkzJ9evXpXLK8syBLMn4HMao21ciKm6XgJAVgHPWGOcys72juzs7lVgKsRO6J/X23rK5Kc5HqyjCuDpKTDv+PhEuokNCoxMxop2InNdYyWDrJVxTBFPpJ+qOFcszSmY3NZAU2CyAd2PD431iwBs07/Z7NRHjGETMupinaIsdLjf6MniwoJsbFyRlUsrsrS4JA8fPVDQEdY53/3u78gf/dG/kE8+uSu//OUH8vaP39bPW1tPdUzjY+THIzk4PJZDrCWr/bI5Xe/1ewPzH/iCylhNQ4FE+A55p9c31jNcfHh0Igf7p/JH/+IP5A//8LvytTfekI8+vCN/+n//F9nZ2VU7U+D45FRtUIFuCq4TzYXbO7vyhS+8LDdv3lSWMrXrjmiOgF0829lW/0PuX1hclEuXAKa6Luvr1+Ty5bXnwFS838C1jKv+vqXVZ1UpwVRpTRzAVIx5sb2Yw3xszK2zvO8zfvo26Wv+vHgN//Z9sw3fJvNBZHJqI5Pc2Jqu0/4SMJX3dXHPzz9f8GCqknyz40gAnZKMvCz8mHMAbt8v5enlCl+O98ka1gM7mm+HY57ek6UXAzgAZrSbkh2h3dJ+F22lSS/xOO8n/TxiTmLbfr1R14+3yTN2TxBw5iV8pfbazCubQ1tT0VnPTXk4Nz7eA/hjuXbiHC7S13n1WpqT12UxrkRwcAaw6Ofk15pt7OIic8nabfqyyfdLfp1rsynW+XUur+feK32zzbPqrD1lQIClHBBjToz11D/HRhlx3X0eHTCv5uJaLlbHHHXevs5zPs+NemvyOV3bunjkz/fHOL+cHs4zzmg3ufxSmkvbfqIflGKRH4ufV7QVP56mmpe2Y4ztnMkPIZdz/LEuoW1OyNlhlEnMtXXPJUtx+6L+3hS3cvP0fhxt08syl5Nycy/lrqY4mNN3CUwVfacu/5Xims9bF83XMQ/EOeTGVVoL5eLeeWLEDEzVNmLMzptJYCaBmQRmEvisS+B8lX2fdWnN5j+TwEwCMwnMJPCZlsCnAVPFTQC/adVms6rNRk3TRp3vh59LRZ65/vhdLLDPbUpgfn7OsXg8t0EWN9O4Ge43KeKmRmljKrcxh3Y4X46Pmw9x86q0aZPb7GzzEMKfEzfhck4VN2nipmrdxk2drTTZUcmGvHw4l/POKc7TyzjnDzy/JK8mucf2zxu8YuFuDihBm/IbrCwk45xyBflRv2020LxuchtkJXmUdJ7To9+Ma7KVNvI8TxtN+iz1d5ENVrQFfXoZXLR/L7PcJue0OKSNxOycGOdysdv3WxcP4nlt2uJDdm+7LJhlIdt55VV3frST0gZwyW+ivHJgpZKu+X3JjqLf+fNYyOfHlcv1UT+5eF5n3yWdtbeo859ZlwNLORnXtAVTxbVHSW60X28TbdYtuVzWxga9LnOxu8mfmq6JtnJ+zTx/RelhT1zfxHXZefpmvCzljVwOy+k4Z8vnyRNNfnKePIlz6/JmLt6wiNnbZTwvzsevmf34S3rjuPyD9Sg3P+42a7G28bqNj8QcldNfSQ+0wTYxjTEB1zAnlfxvGse1RrMqsI39oR0yU6F49N1335UPPvhAWUnwNv3Hjx/L480nWmTJwnv8C/AUisbvfPKxFssvLS9rMe/8aEH/BpgK5wDgBF9B8SX6RhH3kydPFASAzwBcAWiF7zAOz1YDBhhcx+J4FOnu7uzI44cP5dGjB8oEgJ/jw0N59OiR3Lt3T6E36A/rzoP9PXm2/UyZIvBjRc8oSu3JCzdvysbVDdlYX9fCaxT9KusSCkZTYa/KtmOFqyiEBesDinvxg7ECYAbwFIBMOA55aJE6CrEnJwryAZPCweG4KgJn/RhqEjodK0y3QmvMpatMSTim4DItbJ1o4TWKdknWoewQygAEVo+BjkfBDFpkmxjIEvMU7QogK7IbdDroD6AT9GlFqWSSQCE82pyfBwikn8BUE/0MQAfASxjLcIhiWmsdwBjIHPIzViyAD8iEZkAcFCIDTKXsFCfHMqfIsDkBKE0BPeOJFpJjXuMjMH6JsnYATKUF6nKixbej4bwsLS/JaGFk7FiTiRwcHeg4YF/QBwA8YNuYxhPHbIKy/MTyoMX8GDfGhEJvBwrRtsYT1SEAL+hT2Wg6HVkaLai9kGmjYm1KdhdzPnwMY58WbU8fOXifRjsESFiMNL81gJAViWJcnuWIc+S/BJ6QTckDu9g2wTUYE+xMmWAS61QPBfgAnwGYUfkMgBEGtup3ezI/mpf5hQXZ295RQM6BspCJygbANAX7DYY69vHJRLafPtN4dXlt1WS6f6h+bSxkYGODzfSS7syHyIhloIHp/Ymyjbh7ApUTHEN9wkCEAHJhjgrsSvIDE4qyIB3sG4tJAnypXmB3CQQK0IoCOo8OFbh3Zf1KKv7fkcMDA5QCjGQsV2NZXFg0sOXRcQUCRbyCL+zu7ikoEeAqfAefwr/37t1X2wEIlfEO40UhPGIuZAGbAziLelQhADAymSioCmBWxFaApQCi0hi8tGRz3N+vYi3iOOIr2sOYoWeyYNF+8TfaIHsMdIPPiMkEWhE05EFLtC3ImIXP6Afn0K4ga8yN+wUYI9qC3eBHbXB3V+VHNilcT9YwBfqq7CAPs1X2pTE9+YRfh3gAG8FUzJMAU9FXmCc4N7QLmZCBCscJXIo53t9TMRf7eABQkQKIUtFrLmf7Ai+0QVv192AEb5CFyuKr/XIdxXbifapfT8U1GcFZfgwegOXvXcjUpLlRGYEMd2kMTACygE3IUpwy4STWmMnpRH0DABNeo/BYBbIa8ITHIF8FL50AsHEq/W4/MSUl4IsyJVkOU1YGVaj9h58VlAsQnDJBGTsVmakMcAMGI7RPBkKwKB2rX1egG+QaBVIhJwGQAxANwEFVJq1yuYGu7ICROFlugc0AfLu2tipXr16XK2ursrp6Wf0WANX9w0PpKStUV8HP0O3ezp4M5ofK2HcF5/YHms8B6IQ/AjwMX8HMn2xt6nrn8aOHuo7COgFxCCDPlcuXdZ2whxjatbXE3i5AmcdyPBkrq5hC03oGjEX7yH8KIt3dlV0wGh4eKNMVfgDOUhDR8Vi2Aa7f3VUQLWyhM3cq66ursqjAGgCpDLCm66zEhglwrGeM1FgBgJUCRi2HMl7R7nEcACoCnSbHx8Z8OGfAaAXtK8AWuQOA6hMZTwyA1esZoArfQX74m76L64gZ1rUcmS8rlg9bk5yeIEYgphl4XseVAIXmxwDzTpmx4OfqD/CNDhiaFuTG9Wty+6WX5Pbt2/Leez9XfSEnfOOb35Df+73flY8++kg+vvOJfPDBh8oQBTAV4v3BwZGCqY7BpqlsjwYowwAAWFJwG9jHFFxo4EaZgx0iT5pvDkd9GQxsTbu/fyy7O4fyB7//bfn93/+2/JPf/z25d/ee/Of//H8pWBbgNKzXIFewo9kapaPrzr39fdne3ZHPf+7zcu36dbUhWyeAvXBR5Qx7wXew5eFoQVYurcq1azflypUNWVlZPXOfUukhgbKY/+lZ7f+1GGPt8SqF4p1ponTv5u+B6vZ14r197ly/D1NFiDQovw6M6zQ/0Hi/eJGClNI8amWaFvB+XyLmNZ+LcMzfdzKnVhpwAJzn+g1gppxucvsEbIfj8udEmaodKptuYgismOXMSGKfce+JuZbrCp8bfV9R5zG35vbj6uwsyuq5/QMHyI426WVfZwNx7jn56xwdK5pvL7enkZNpnV37Y5Xbtnf6RjBV1qbSGvFM3w3Ao6Z5lYbs+y/JK15bskn6VlHfAehXGpO3Tb8ejLHqHGpofWr01fP0mRurjzd1ts5jvn+ulemb3rdbT8gxHubs3OvSx4voo34evC+Ia/W24/P24fNajM0l+79I3ijl1SY5en20iSdRJjm5RZu4qO+yHS+Pppzd1sdLsq+L5T4PRzsuPUP3ee/TyCG24/02jpl/+5dy5OyglG+a/Ijz8OuQKPc29tjG9ppk1mbN4tuI64s6O+D9f85vo4/zb28jTb5X6dAxU+VkEmNYbswlv2yKJW3ll1tT1+WOurxb0nsbm5mBqdpa1ey8mQRmEphJYCaBz7oELrJ39VmX2Wz+MwnMJDCTwEwCn1EJ/EOCqXI3y20243Ln1G1e1x0rqZkbC7kN3NyGMM5jkQaP8wFVnCfbjA91/AZTbvMjt4nNfmMBR9wcy8msbtMwyqxpwyQe95twJXnFhzqlPpv0d5HNz9zGTt2GE3QTN7maZJLbKPKbh7kNOm66sZgobjpGe42bxLlNzLpQ5u2cfec2Nb09sVjJ65Wf4/z8xqOfb/zMMdZtjubsqDTfJl1yrnWyaWtXbc8rzblNqjlPH16WuC7Ggjb9xbHmHkacsRfWpbRtvOaNlHGuMe5FG2tj87lYg3YIFOJ86eNtH3rldFrygZzNNeXAGKfqNpijnptySPQ5n+u8vFiY78fftMEe51rnjxex7ajzT9NG3Xqi5Du+oMYXWTAf0y4iUKRNHqbP5vJLXZyM8dH/nVvHsC3/EK/N+Opyko/3uc/nCA96ai7HxPhW8pGYe3hdaT1BGZV0ntMHY0hTDKqLaeeRSW5OTWuZ2H5Tjsb5ERgV+83ZSfQDL+8Yt7ysLwKmivGnyf9La8somzhPruHr/CenPz5ErdNX9GXaUsk+vV0akOosmMrHXAIzBsOhFhu//fbbWuiJYmsUWz589FC2nj7VgluyHaGwHcX8ABzcufOxshJose9gXhYXjSXl2rVrAjAUCv6xxkcRPeaIYngU6aNtAAHQDorf8R3aB+MKC+MBAiDwQ0EO+/uys70tO9vPZHdnW4thla/i5EQe3L8vH3/8cQXqQFEdildRSFz9nFoB7vxwIJ/73OfkxvXrcvXqhtZRgx2BoBIUMqNQFGwDJydgKgHYZmJMDWS9UQCBMQFoEf7RsewfHCibDH8MCDGWw0NjZEBBMK7B/KxgHyArMHQoBAx3Dlo0iwJ1Y+o6lmPt1/RHpgwUS6OwGOOB3oz9yQq7yd2RCKwqhg1l1UoDA5DKis1ZdGiFwLAbfG/MVmDRSucoSwvYfqywGmMBYMUYHkRG8wta4AsZQoeDAZhhrOidTFo4D4XVWtR+gkJsFCCDeWhs4CCAqRL4gKxS/UFPOnMJ8CVg8wBr1lCZqRZGCUwFENzxUbrn6mjbKvOjI2PqAmBD2TUwHliLFdIrg4dVSE8BGqnQG+wcBDZBT2BtQ58KDEjsTCgm9+AJ5nP/ZnzPMgU75jF/v+/XAVxjTgsrbKwET5Ddh+3m1rf8zgO8uE5guwSbQP8AtcDWlCGq19O5ohheYzuLgpV1zdg5cA3mArsDw9TBAdgsEggRfuTAVAAp4Sr4IMYD5gowb+AajIEAM4I04eMEM3n2HcqAcY8vMPDy5Z6KAu4APpifV73iWg8eAlsS2YfQrx8HziWYRvU+HGoMwzWQE/wWbQEoQWYfsJBAWij+13YTCIEMRTgfYwHYiaBQY58aa6yj/ZEZCuAnjIvAKI5H/fvkRMCYh9gEkBfGgHEh3pLFj/Kzcw917IijBEgpIDD5Nc4hOxWAXWQzw/loG0Ba8+eB/ovzKVPmOQIeyBKFcWPMAIXRFv09EuI92sJxfI++dp5tV7GD9xDcF8LfkB/O49w4Bg908usQ+hpkSx/VsYR7T17PF76gDco7smL4dQRtCu3Tz3jtNPci3lqs9Gt8HPexgse5tsFxzwTGXMHrKG8DwtohYeX5AAAgAElEQVReky9+87Eltz7lOpmAsdz42G5ceylb3XisYArMCiLV+A22IiWQwt6mri5U1gqy0r8ATqE8LL9YfjWgyAnASgpaQrwz+fQSiARgZlxv8TsBgufAOpUYq6oCfqwDrG8wBBFMhfYsbhCADoBlAnR1LIcbmySA08qHpyAV8zfL2cyqCmHB/E4T8CsxWGHuKveUN3DNcH6gPn9lbV0urV6WS5eW9VrYC8BKmmO7PU3k+O7o4FAWl5c03lzduKr2Dqal+eG85jowASqwvD/Q67GuwlpIQXGnpwpoAqBqtLgIq1NWo15/qPJAnEZOVSBqAhggnusYen0Fw6IdxDD4FtZ6atcnYD5SlJDGNbD1AUwFQPvxkTGIHYEB8WBP9vd2ZXcXcXK/AqsxX8FGUKSvTFhgQNX2LEerf2ItxFyTgJmYo7J9gZHLHMgAvrrmSgC2DvIxbBCMWoZ3gv1B/2BawmkEUwEsBPuAieAanIM1zlkb///Ye7ceybLzSmxn3PNaWdXV1ffmRS2R4mVsiSNKBmRZF0AD0DJsycJAAgx4HuYH+Mn+IwIGw5Fky0+edz3oxQJkmcKMTIG6UC2Szaaa7O6q6rpX5T0jI8JY69sr8suv9z7nZHZzxp6O7C5kZMQ++/Jd99nnW7HMTgZ97G363EfYHs9ASgQKciq27zM/xl7iHOSMzxHXv/jFn05f/vKX0he+8IX05pt/n959713ueX/6pz+fvvrVn0vvvPNOeu+997h/BtDq8eMn6dmzvXR0CEZUMKQCyLVG/cCWDayY9y4APOX8bP5iLFkW4OZpNAYTmrHVnZ6AufU4/fZ//xvpN37j19PPfOVn01vf+176t//Hv00PHzyknjc3YZtgMjQ/Bugd4C7oBAC/V199jcBfgKkYZ9OC9ok4RbbAvCcEw9W13Rvp5VdeJ5hqe9v28v5+D7PU/t4zG7bdl128d8olGxmQf2GDn/9QnIv3k76f0j2XPq/d23eZp897Op/384lnFb5Pbqkvydjjc9NFOV3860P3ixmI7O+rfV/+zEI5qybX2pz5foEVqnRGEvuonQV4HUW5+i8dqOmQWaLAMKNcHvOq8rfG8jlTffnf0d5r45VkULLP5bdWuLPw0r1/3KP4Nm1jLdcYwFSl9cV+23R5wb7dfuiygKqmNTT5K5kd3U/bfL2+/fpjbNDf0R5qPljykVJ88u3iuvg3geUZ0d6BsaupP631MnNuijFF+w1z7GqLpbnFmN0Ud7w/6P4g+nBTzCnpvmTLNdvycb6Wa2I8xd+KtW1yLtl8U+7oYvdtY7bZS9P1bbIr5V7JI8rPy9b7IdqVPovzKsVPxf2oz6axriIvja25RplK/z6u+Nf+OYxfewlM1cXXos82gbJK8Qhz0/16U27w676s3EpxsksfXWJIbBNtrhb3S/HB91Xz+Zqdq7+4N/ExwtvixwGmaspJxdyTJ1/LW6V9VRcbbIpbtZhTs6fYV1verdnRCkzV1cNW7VYSWElgJYGVBD7pEliBqT7pFrBa/0oCKwmsJLCSQGcJ/McCU/kDh9Jk48FX6WCidHjlD7b8AVWbQPzhbO0QJPYRQSbxoDceqjSBqfxadAjkx9P8VHRR+7a92uFi7cCodMBUOzQpHearX38g1HRo6WVbatdl7LYDmyi3mn1F+2g7vOlyiF07APaHqHE+OsSUDfg+4mFX09q7yKVmH3F+cVwVvnl7aZJHab1t8ovzr8my5NfxwLDm7x9Vfm1+FMftcgBZmmsXXTZdd5Vxa7YWHyoz9vx/HEzl46N/MNP0MK50gNwWO2qH0bXc07W9b1e6pvR56b2aHWmt/rdkpoLCaOu1hwq+j5jHSjm6S3xuy9eXAb+V4m3NT2tx5McJpirl4KY512JrBLfU7Nk/xCvZR+2hRVu8j3bQpsOabynu1/aATfuQUnxuynlNebm0XrwXH4J2keFHjef++q65tWRXpX6a2jWtLdqb37+U7Fd9+aKvGCfb4l4tBrXl3bZ9pZ+bwAqXyQfo37dvkrPPR7W98ofXY0XMikMoGIsxCe+RUWQ2S3/5l39JZiq8J2aq/cNDsi8J1IFidRSMouD+3fff44N0gDDwrfQAUwlsJdCBQAkYF8WzAAzgH1gV8BneR9E/io/xTf4CO2AtKg4H8AptUMg7J8PCgsW8MzIl9dLDBw/SnTt3CJBhEW4fxaEGwKJ8UdAzByiol9Yno/SZT386vfzyS+nWrRcIyJqeGEMS2oKRBsWoZEmagh3mhIAd9AIZjMcjAgz6YG4i0glgijOy3mB+ZHECY5ToOljgkdmqjk8IXtnf38vghVMWpKPYGUW0AlsZOw4KjWdWvM6aRGNlmObCYTFysCjNsAK5eN3YyHIdNN/DdR/6WdJk5Q7YwMYiC0hmbLDC3XMmY8jIGEisbh7sFrgIhdgjMANNJgQwGevGmTF6Lb/V3mYpUIDFRWN78IWQBtoBOxYK57FvtGvAjrWxYWAZFmsvFrQXvE+wVy7WJYMNisGhz/F66mdwGG0BrCBDMLuAyeqcDYqgCoDWYA9T6MSAXtDl+mRi68iiEpjKf5u95i8/FSsO+3DMVB6wgbYePKEYYt+wb2A2Far4wlzlK4EqFEMFvjAdGWDN76Xoq9nnIHuBqaZc55BF0mRJA/gNBfUEocDuDGyn+WI9+JsMbScny6J4tMO4HqQEW8aa8b4xwZyz3GE+AuvAL9AW/wTi0XXQt3KoxoaOJWOdqaA/xB0AD9AffjAXgXTEiCewlFiPIiAFn6MvMTphjVg75or+xeyD6yFhAU0AqvSsS9I9QEToD39jfegL/eBHY2EtiLkaQ/bngTZPnjwmi87zz99crklsT2jPuIEC98w4iL/FTAV5yb7EFqXxXnzxRQI0IDPFbRT5Sw9k+spzl01i7uaTw2WBvBiuAMSKhc3QH5gI0R6fw8YR858+fpJOTwxgB7lgjvIrXIP3oU+CTjLoFe0E7vW6k47kK2L2WoJdwDCYC6k961b0WTFBKf/gc++HYgREO/mXAFhoNz2DbdpnymPK2ZKf/F5rls4EdpRvYQ3+/E4+LcY6xQC/x/Q2o3G1/5R85c/+c81X4/m5AyxrDGLGlAjwL+K2AUssXzJeZ6AswFSW1wDOMVCFMTcZ2AOvLYYApGHJBCAX+sQJ2IhAQSQwFRJSLoJHFBaAJDPU4G8DCdvcjHUQTD4Cm+XHvLmdAen6aQCw4BDMaefXLAHoHCfnwwzswRqZc8jSY8CS+WzB/ZHY6MBIB9Aj91pYL5gnBz2yHMIuADhFfgRDJnKWcunu9evpxnM30osvvJC2t7bTYDQk4Ar2sLEJxs+dtL21lbbFRLe5yfcBZCfAawZg8TQl6GIERrwNrs/mAdAP4g9YoSxOYL8H+ZNpamEAGcwLa/b3Ut6GYYsAxyLGPXv2OH37b/46/eidf0z3799Ld+/cTg/u3U8n2McgD1BhVvy9PjaA6M7uNYKnjg4O0+HxEe1jCGAggGy9Xhr2+pzXweGB7bdyfsD8FwRjT7n/A/COc1wDOB17E5sl0h3AUmLxzFsH7n+4T1oDoD6l0cjkqh+LtYg78zQagmkLYHwDwxP8TVZSy6noyRjODGBlNoF5wBcW6aWXX0q/9qu/kn7hF76afuZn/vP07W9/O7399tsEUP3EG59NX/nKzy7/xvv37z9ITx4/JaDq6Ogk+4Sxok1GAI0PbF8IsB72SQSYpwTmNwP4G0spMYzwRez9aLrI2yaz/+V//p/Sv/gX/0O68fzz6c//rz9PX/9X/yo9fvSIMe2FF19O4zHAx9O0v3+QHj58lH74zo/INvsTP/kG98i7u9eXwFQy2U4mxiZJsBSAemAvHafruzfTpz792XTj5gsEaQm0KTkjduEa6M6DqUx3lyzFWGSwfu78nPX1w/fapf6b7glr5zld5qhrlS+UH/wZot6L95fnNrY0zdYXXeak8S50dklmKr+X9POO97vxM44Z2IBK99VxHcpPXndxPxvjlObSdB5Q2hsrz+s65T+NF3Xn5Rjt6GMHUymwVcBUfnz/umbDTQYlJr6Sb0TZexv2uvK+Hv3ugg21WvbFBiWbUQvZQalL5BD/09X21K5klyX9N82vFt9KvuLHizpczqlwb1cTZ5f+ulx7SXVdiOc1f6z1WWrv19EUu2vxwseK2vVRh1H3pTnUbKvJzkrr8+91eU4Rbb4pDzTZZum6Nlu+rC00xcuS/OLaJI9aDpLO8XlTLPDxIq5BuSP6S0nOXXNuzLvF3JjPOX3cjHUamlstDymn+fG6yKEmgzabjvYRz6Hi2DW/6mKzbT7ZZoslOZT2LHEcf34W9RhzXEleTTEq+r/PNbW5+fiF8eL82uTANQRmqibf97knyqaWt0pr7hJL2vyp1IeXWSm+dNFRk8xWYKouFrVqs5LASgIrCawksJKAfaHV6mclgZUEVhJYSWAlgZUEOkjgqmAq3ADHQ6t4SKAbaxVExCLKeNgQDzLUnx/HH7L5Q4LSAVqH5S+b6HBLBxvqr+kgQsUUsU3T4SsGLB3yNc0V7TU/zSse0tUOCiUvf4hUOrzwc6o9RIpz93MuzScejJTsxY9VO6yJB9/xwCYeaJVkGWUe28TDo9rhVOlAMPbdZOcle4p25Ato/EFS6XCuba3+em8D0deirrr4TtMBXtNntbFKer3MAZ6XbZNcvE/U7OAq8ugisx9nmzZZRT/y/hwBAv6AN4Iv6Ov5W4Uvs54u/t0lPpZsK74X43cp/uk9zcsXnjUd+tZ8x8eQphhVios1OcYcV/PhpvebYl3Mrco1KiiMPlVaYyn3lh58lOZRyjVdbKpkA12va4pNtRgif8DnEUSi/vRZKU7H/CI7r+WuLjYe7TDOq/TgEtdEX+8yVkmf0RZKdnAV/cZ9ZNxrenlHuy/tMfzcS3Ns8z19HufVxd7U5ioPzNryZJPttO2JmnJBUx6p7aN8Ti3FDO8Tvv8mPy7ttWJ+iLm8bQ/QFAvxmYq/pa+mfW2URUmmtX1IzZZi7JB9o5gShcxi3xAziUDu8mkU5KLI8S/+4i/SD37wA/o6AEwotgdzARln8j0IitjBoABmgTt37yxBBls7u2ljY5MABBTNow1+UAivInsAogBoQOE+CnpVOI7CVbR/7bXXjOlpOl0ykaDAX38DhASQ0qjfJyALBczj0TA9ffIk3bt3jwW4+nZ3FAmjPeNAQhEty3tZRP36q6+mF198Ib380ktkPEIhMoqjUZxK1iUrk05Dsg7MWOyPgmPIGQXHKIIG6AQFyrgGRbTGTnXI/gbDEVmn7AdgIDBHgfnkjEW6x7mQGONSV2SXSuk0f47CVitA1/2y3f+hHQqHUVQLOemb/6Ev6GgJ4EFxMIpcWYCLQlxjzmB/+EZ69MM1g4Ujsy4QcWaMRPwCbCocdc7GiACbRsEwrsGadS0LeQliMqCeycS+DfyM4Bq71sdTgJlYuJ0ljSI+K4Dv0/bQfjQasvCefaFImkwaAxaPA9wEOzSgVUqnYPvKxesApxHskvvZ3Nhi2x7HM5AYgENgrzhnaAHIbkLgFOYPRjCwcUAWvsAVNsL3AS6amyyMlMUAZgBA6YECQQtsB9YnWxvaQf9gczJGlDUWvLNYPLOs2doNZEjAQWZVgT4FYANjhcAgsCvqnywfBgAjywoRePjfkHaYgwAYmDdsRUwk0BNkAiCNQA4EQWCNGUhl/m+F2wCvGUjKADpkHMO4GXQC3RlICn4A5hDzIeILMwBCMUtgKhToo0+C8sB+NRotgUYo9MecBU7Ca4G0BBCVzYmJ6fjkhGNjzfKP/b19yh46RDsA81AYTnYp2rYxn6BAPH8JPIvMbdwB5zSZrBMASbaVwTDNARg5ObUi+OmUsQ1yAugS78H2ACTAHDBn7ZFxrYFSANIy5icxNhkTlDHkWB/mB48ePeTcru1ey8CVc1AW5Kc8pNgAHXt2P+gQ8Zn+0OtxPLx+/vnnl8xUYvVC/EcbfK7CecRi2R36EphKAC7EeugPMV62Bj2bjZwxxuN9sLRgXsgLB3tgujm9UFwvv9T4aKt9shgE0a9noVJ80drwt4CLGp+sVgTtGEgRcRzFtmY7BnqFrcKPDGCBvAegB0C6YFojt11aX58wlmDdBno0hiHN1xixpgZwzXv/5VlhZsbzYAL5GNrDVrAGMo+BCejwkCBV5WyCKjKgwa9/WRCe/VXMDxqfzD6ZIRH2CwNHzFWcOPd1Y2nye0/Klmw5mUkxx5YzsjYC+JRlxBxruQyfmQ1DUpbnCEfNpArIP4iP5muIUdYHa/wZJ5CEjLHKfuAL9jb0xMhGkIz5yWAwyjrKY5GByuKygW/EMmQAK4LCyHhlrwmw6g8JXjbWS/vM2I4G/Ie9g8XODLBhH1asDUDJ7MxA02IlY/6CTAAsPjtN82QxksB0yD7nUTIzIkcMBgRQcQzu24Z5v2E2yt0Nc00/jTOz3nh9bMAlgNDO5mkI8NXWTppsbKTxaMI+Ya8AaI3GYN20PMhYNp5wX4K+BYDF/kX5g/Ec+xz4CorSM3Ac+y4wUj17/IhMofgHcM6zJ0/TERkGAbw7TXv7+2n/YD8d59iENSJOHewfEICGcTcm62z39Nkz5lQC8MCA1lszMNlkTHD3HPmSysdexxgoTxmHs6kQAG5AcD3Wp22AkQr5D8Cs8TBtbW6kzc2NtLW9acCx+YJ+jDhP9qUZwPEzsmwBnAY9GOsVmLIMTAX92r4SILzMGpr3Op/9ic+m3/qt30yf/9znCNj/zne+Qxaq+w/upS998Yvp53/h59Nf/dVf8f23v/8DMlM9ffqM/7Am6BzyAzPpeAmmWthcpvhSg2HWtQEboU8A8wwADaDSzL5Agekfe5Wz9C//5f+Y/vk//830U5//qfRX3/xm+v2vfz2zEo7Tzs41giHBGAnZYw9qgOYRgXv44oStre28/7PPbI9nscNAk2ep3x+m6zeeTz/xxufSc8/dSuvrW9yfo0/ugjPQEWuEL8I3bMtpe9zL/xggUz/GVpdZqhl3qP0cd3JsyX6i97uMKQZTXWOxiiMt2V7NL5kpPvR72SozNNnlNj9uzTLrp8nI9olX+Yn3tOqj6b4cy/BnLa3nt4rEbk8Y80Tsj5IikNZ0HH9LZ/632nW5z6+tr/S+9pylOfvzLZ3pavxlbs33gF4/cT2152BxLf5+qKk/f48R7SL2Gc8WarJd+ozXSYFBrCR/ybXJrryeS2u7LCtVXHcc28vSf6b7ER9danbhx4jPTSUHjaM+ZE/yvaZnoFHmNR/vokNjfT7/aVtTrc8mHV4tJp/PqTRm9PGrxLloTz7uMScX4oy3WenQ6059xmdWvq9oV7W5R5l622nTWc1GmvSnNdfiS1OMqOWMj1tPTfEtyqQUX6KuYuzU53HeJftus/nYlx9LsvTnuzVZ1caWvnwfMfd4m9F5GN6Lz2BqebKWW7r4W5ecW8pDsqXoa01tm2JiqR+vmy5rkW5KvtsUZ3FdfPbSFmM1ny5xoi13NuW7mHu6ysHa4QtKyjG6NH9e4fZ6JT+WDZbmEWNzyRaaru/ivyWb6CLftvy2AlNdzrJWrVcSWElgJYGVBD65ErjKKd4nV1qrla8ksJLASgIrCXyiJXAVMFXpECAewPjDFX2mIh1/sFm7EY6H3Xoo4g8KSgembTfWNWUvCyT0Ld658KzpQAlj+YO00mFr6fr47T9tBqjDN8yx6TDSH8b6dl6WpQPFuI6mBwlevm26w7q0fh1o+QMTPdiqHf5EG9JhTZucY39aX8lGvS37w6DSoW7p4Lc0p6inKKeoD3zuv5U42r7XZTy4rR18edmV2sSD7iY5+AdSpX5L+igdrLUdYtbk1MU/avEnXls6ePVt4hyuGk/a5vzj+Lzp4N3bc3yNuURf9N/Guvxm+/wAncVgqAS+5JPU2sFok8zb1lSz82iTtYNr2TY+jznGx6/42scYH3djPIixqO1hQLQL76dxTR/FNn0O9nP2fqSxvYw0P8WhUmyKsaUmO4314/CFmt972/dtavHQr1fzbXtgVopjXt4lvdVyS1Mcj7HM522f87zdYJyrPFRp813JtVTc0uWBSJPdexl4u/Myi/6NdjHPRjuv2WXJLrq0LbVRbIgP9C5r817XpXzrZay1N8WvaINRbzFutc3X+3L0JR8jSv3U/KGpbSmPR3voEh9jHPRgKp8P4p5MtuTn2HUd0R+j7foYpc9Q6Iyi5gimsmJ9Ky5G2/WNDRZE/tmf/RnBVFgDwVRPnxI0hcJX3YeJmQrvfXDvHvtAbl/f2Eobm1sEZLzwAr7NfjeDYkYEVAFIhT4BNhCzC9qgPYrP8fvmzZtLxhsU3Qp8JVaXp0+fcA8xGvTTo4cPWbiPwlgU896/d8+AHxmwfXh4wPdZzLlYpNGwz98oeHz5xRfIAPHKK6+wUD3z97CAF0wVKBCdzaZpa2OdbBkAjdAnUy8zRaFSFYW0AA+hlLlHsNLpFAw2ucAarAz8ycxSKHE9AyDkLBfoZpYkFlxbEeXh8QmLWpd7pwxwgm5ZwJpZP06mp5k5AcxWBmQBmAsMWvhtxfw2Dj5DsbZer62BVcgYccB4wD0Mi+qNvQv9oSjbIF4GtELhN3RwfHLK/voADxAstEgDgrPAzpGL4rVe5Ix8/Tn4ykpLCcgYDDNAzO73UKgMu+N9EMbMgDXG7gymwjxgS/gH0IcxhA3S0729dHh0TH1g3UdHxwQCoehsC2AqtCOTld0L42+YCYvfWdhrjEYAaqGo/AzvYx4AnQFAleWE9wBkoGwENCMAIBfuZ1oTq+fKxaPm9AbK6vcySNDYnNAO9iY2EAALrLB9Ql2jD2MuO2OhteUFuwYgLLI0ZSYf+CnthowuNjaBO7gGdk2mLxTqG6gPPsi8DpASADvjUdrc2jKdLIz5jWwbBAdovWBzAahomPYIgpnSLvGjOKCcIFYjgBMx5rO9vTTsDw2MlEFfGEdgHYAfWdQ+nVIHAvVIN/AvyEJAIzDBsR8U3oOOhOudExQ3WTemPZt3bwnQPDjYZ/+wc7AiQedirgKbjPnquezIcMYC9cVSfhg/ezV1egYQ5eGRAQbnC7I70cayfjzLFmKav2fCNfhcLCkAIdEXBHLJcoW8Aah6/Pgh7WZ9w2wf1wIUhj5xLeMEmJGy/wvgg/chW3wGAJPyAeIx3gNzllitxEKFteOHIAIy/Z0ydmOuYpHCZ+gLa8bneC0GKQGtlGvQP/wW16AfjAMdAGQHGWofirlqbIGFlFPNLg3AZzoxv5b9CSys/Z7Apfjc4oLpRuAQ9euLp9G3gIZiDUN7tBEQDuvAD2Qq0Bg+I7BhNFqCWrVv1v5A+zqxPGof4NcOXaAP5UvoFb4g2WJMyJLxKjP0af3+nivudbQX0frwtzHgGYMd8wQBt+fnhbJD9pXZRQRCIoD4DLkG+rAiVuRC5EXLI6ZTy5kGWMJrAwLjOhtPCNHMH2lxlaDUDLXIgAMBCwV2RFwmUAa2kOYGhKKODIRsIGELhQBTIbZKf8aCZbkGMWMJpsoAR5OdQMRoCyAVAFUWZ9A/wVdDAHwxrgHq+N4AQFKLzXhtXRkAByGdTFXIdQDKZgAt5EV2q+mUwCMAeY5OjtN4aD6Odoh18BXkOQBCkUgh1+HIgN3oDznNwFTbaTxBLrM4gbgOuyJL3XjMmA37IQPWEMAuAKgEKMvgqQwAJuAw/6Mf2EaBetucjLk3WMxsbgABiQ0OdgGAFACbTx4/IdsU2fMw/5Pj5T4A8frtH/wgvfXWW7T505NTA3EjtpBJESC5XlqbL9IQc2IsO01Hxyfp8ATgSAN89wcZiJdjlvKf2f1amkzGaWtr04D+u9fS7nWAiKxA1cD9YA09TvvPDtLB/iFBYGRdFBiIcSODqQhyzbs7l+vx+U/91Bvpd3/3d9JnP/sZ7oHffPPN9P7t99Pe3rP05S9/KX31q19N3/jGN9J3/uG76fbtO2SCevIEbK3PLH+tr6fjI8zlhLly0AeQdI3zU4zFyJATQZ6ZZc1Ay8YUBUAVfhaLszRfTNN/999+LX3tv/719Iu/+F+kf/iHN9Mf/uEf0hcMQDemOgEkW/DZhAHYKD+Cjjcz2+OE+wHISnkBtqkvP+j1hunGc8+nn/ypn043btwiMxoZ0PIXMSiG6gsABA5VTFQs7PobADA6VP7p9R2YKgBDdK6htvFe098Hx3u7eN/sz0Fq92DaQ9XOMOI9p9rBhwXO7CoH7kXyc6e4PrOBDx+4eqCt5lKSkc9L/l6/dpbl7yl9fwJT+Xv6KNd4r+z3QH4NNZl6edX0q/H9cyXN2Z+D+f1AzK2St8aL9uL78W3ifX60gahHtcf+vNZPqc+SjUd51MaKDGLRBtv6Kdls1NdyzlcAUMqvuqzR77X+/wCmirr0vutthbq7IpgqxqWoTz+H0nwuE5NK/liNRyFGxXgW+9K8FSNi7CjZt65R7PKxSP3HM+54vlnKVTGO+TX6565Rhz53xFgS5Rz38hojxiy97/Xq41NpzV100iXmdrWNGC9rcdvnpTjvD/lDzn/az9Vsr2mtXWXTZpsxNpVsF334eo7z+5KLuVz3Y9HOfZ+l3P9x6Ouq/l/La9EnfbuusS/uUbrYXM1WSrnN+0189lKSaVNOL8XS0j5Ga/JjxzlH2XVZd7nNOZiq6/x8TIzXlOJSjGVxXf7zplhQ8tUuOmjyv9LYNVmuwFRXt7LVlSsJrCSwksBKAp8sCazAVJ8sfa9Wu5LASgIrCawk8BEk8FHAVP5gIB7uxptd3DzroMkfdtUOevyhqtrrUESfxYcdTYdjbSLSQYN/OKM16TCg9jChtB4vD/9gCn3VHi7FOcYDjjh+PNyIcvKHw16evp+SbL1c4wGudO7nGnVfOhCPcsX1vhip6dAwHtToYDs+QIh/S2+4nt9+novLarKIh0fR3poOxiRHf3BcWrPm5Jis5rsAACAASURBVItlvExLstMhnbczya/tUKrJv5rs2svcClXsm3ib7CHK3z+A0FhNNt50oNnkv35etUPOJnuNnzX93RZH/mN+XrLPGIdjzNbnuNY/nIoP3BUTlsVwqPYpPNxvWn/Nx6Pe2+Je9NNSTCrZto916sPHZq3Nr6FkT/FztWnKa6XYFOddO9DuKreS7Es+VRs3+rbPszFe+dim/nxcrq23yxx/XD4U42dJz7V5+1wQH0r4dauA0ftV9MHLxDnfthTLMXZpP6T5lh4CxwfNXfypKc9Eu/f7Dv9w8bJ69bqo+VbMl97HS3ne96OYV1p/LTfi/bj/qMUL9YHffs93WTnU/LWW62rxM+77/Dz8Q14/76Z9mb9ee6umuFvbi5Tej+P6HB/lV9Iz3mu6Jvqk/lYhsgoGvf9Ev/HxUjqK8y7Fk5p+mmwcbAkortSDe/sGeSuW9QXeAJGgUPNP//RP07vvvssid7CH3L9/P+2DMebEGFVQfIkiXDCZoK87H9xlwSmKi4ejSbq2u8vPbt26RYYNFOsbaMSK+QWiUpH75/jt/S+znS/8h1wwH4APUEwuwMOdO7fTFKCAXo9AKRSQokj42dMn6f3bt9MpQDRkNQCoZppOT47JkID3WJwNhoLeWnqJYKrn0yuvvMxCZAOhGNsEGB9YkDo7Y+HxAAXiCWCsET8D8Ag/y0JwME3wPQCMjFVrNj0jRQILglHoLBaKzMYxnZ2Bo4NAD/pQZkbZPzhkwb/fNxkjVrLibDJkANSEguQMnlnup6yA3GyYlpULyY3JgwxVBLNjvXPqQoWtYlQSgxDYJVQACRCH+WmiPrA+Fu4C4HM249pRwI4CcJT9sdgaRcoA7WS2Fsic7FjzRQIZl7E9GdOWvuUf15DVJIO4IBsrRLeyeoDaoAuwCW1m0B6Z0NbX05OnzxJkh+JyAMoODg5ZnA5ZoDiZLAiYw9QYh8DCRHaxfp+gG2Ob2TCA1njMuVvBPQBYi8zixShF3VOvAxR7Wx9kclkW9Bh4AKwa0jtAR5gLWa/ATJVBQ5ArwUbgkMiMM1j3aDwhnQZzDdk1bA4GnDNbpt9nJhhjFMtgNgAMWKRv7B3oA+wZ6+N1FvcD8IfCbBS1Qwbo42wxJ0MTmCjImAJAyxR+Y2AqAhegl4WB+lCAf3JsYCzIH/4oJif4AD6D3FBcDmYw6PHxo8fU240bN8jMBpnMpjMDFwz66fgQrFQoXp+yiBxF9rBz2ObmxgbZSjCn0QDF5fNEMFWe31ofAI55mp5M02gyJpiq38tsHYsMNMxgICvuXks717aNBWgABizYzD7BBxgboBCsHcX1ZJQBYLQnxhbEEMTQAXV+enyaDvb3CXzAe/gxVqPZEsAAOZEFjKx0YPSCD8mODIADmxI4R0ApxUEx7OzvP6OMYG8CacG+MT/ESb2nWCuGJ8zF2EaGBKwa6ATsK4fUNWK6QBD4THnM36PgeoAdBGTEdWqL9xG3lM90TwQQhsBeGEt5EfMiyGNzk7ESPoHrVXivPAX9YBysT3tWgQDxvuSGz5VTNLauU06XDPC+1qecqnWowF9MiPgt9kSsTfLEmvCDuQgMKDCVgTENAImxPUhJ67D4YbaCH1/QDf0gDoF5Uf8gJ4yD8SEnyBKgOIHTtH+KxZVxnWonJjEPVtOcpQPIRkAx2QsAjQRgIUYg32WwrrF9DdJwDJa9zEqYwUEnR8cErwJghNiG/k9OjwkOms8QEwFENTCQ2KMoFMeqRxkRPJVjIl+LqSrHJmZU+J6BuAimInOU5RXGcYBpQXgF2x30CYBeskyRecjYx8j2N0PcnTOWEuSQmXXIYJYZuth/HhctcT1AXQQ4ZRkhZiM294cYE2xXBjYz0Kvl9Y3JRhowJwGYZOdmZ/NZ2gSQZWODQFcyYvbAmmgg6cXM6CMR27W3QY5FjifIOesJNsgx1jdsbcj9pyfMXbBVY84yHzO2sMwwCSZIsiZmoGpmRsS6AEDHXghsnwC2k0Uys+pgvwAwDtiMDKyD/YOxOmF9iK8EC5PR0xgV//RP/8/0J3/yJ+n992/T5vPuxfQEcPFoSGC7MVIi95ymQ/jB0SH3V8hrg6GtA4ajOONZ7OBDYMZ76aWX0o0b19ONmzfYHvaI+AWQEP59cPc+cxXiKQBbAP1ZXAO7qe1XzJaWOEAymA5HALHO0muvvZ5+6zf/m/TVn/+59MUvfDH9xV98I33vre+ROfXVV19JP/mTP5m+/e2/T/fv3SdICmAq7LMfPHhIW7RYjJg4owwnYwBQh8xF8H3bu88JpkKOp19k1jUy6eX9EmxuOj1OxycH6Z/9s19Jv/7r+Pdr6a23vksw1TK29Y0FEmBrsOAdHBkACvrEe4gxkh30hb2V4pgYIw3kNSSI6o03Pk+GqtF4/UKu033H+Z7TziDi2ccyKLa8AJhK+2bm0gqYyt/bK/7pt+4B/VD+/izeY2q+8bp4D7b0pwIjk8aKZxCWp87jSXc55L2gA6eU7vF9f5G1UJ/F81uf//3ZHe+X8n2HfFR5TJ/pfXqku6/2sirJQvZQet7Vdq7g79392WM8w4j3+PFMx+8hfH72a9bc4/18fL5oseP8GUhN/76/C+vIwEC/V4lj+z5Ltl07T/DjNBVCxetLdhHnUJrTct4ZwN3Vxv16S7YdfUky4B7GfTGB9/+Sz+s9/0zDyyiO42052lBNRzGm1NqVYpWX3wV/LjxT8ePEefr4pdfRjvF3m7911V9rPKqAqUrx189d+9uSr8eY7G1YMSb6ZTyri/FQvlyyndIa/fl/lHktfpRk6uUQ1+Fjtz6LMWgZix3oSH2WdFyKF943uuo9tos2GT+PMox68nOuxfS49ri+pvXWclMtNjf1XRtHudDnt5hP5XsRTFWKXzE+1WLcZXVWi1Nt/Xg79/4S/VFrK/lULfb5vUbbPGqfX8h5LsbFeTfZZi1m+z5Ktl7yK509KH/ot7djzVn7Eoxf2me0y+Sjg6mafCT6pPRYkq3PNzVb6+K7pWub8g0+83KsyWwFpmq3plWLlQRWElhJYCWBlQS4j1uJYSWBlQRWElhJYCWBlQS6SeD3/+CPll+XFg/6SjfU8Ya3dEhaOqDQwULpoDfO1B/+6qAhHpaWDnrUJt64dzlMUhFEqQi5dJAQDxBKBwqaoz8gRl+xcLXpsEifNR0QtempdiARD8Uk99LhT9tBh5+nlxc3ZhUQjtZUW9tl9Fk68PRyLRULNx3UdLEZrc3/1tpLso12VJuzP6ir2Rn68r5RsqHS4WxJTyX/8+PKN+J6mw7OSoelpQNIP3bJx7VGXVuKH6V11g5DtYYmmyvFryi3rm104F6SVYy33SJ2vVWTfEs+6MeXjv18vf9JXst+rP7nwk/NnjVOm49GP2qy1biekn5KeSDapY9B+izGhaZ1RTuL9tk2r6Y40ySvLvG45CuKQXFevr9ol9GuarIvXVfLTV1tos2mLuMzNd14mdTW6udb2nt0iQ+l+BZzQtRDk33g2gjsiXGy5FPxgV8tj3nZev+PsS/mKB9jr/ag6HzkaD9RHjUfRzvv25KzdIDf8YG7l8NlfS/KKtqDf5hf0+lVbD3Gqmhj0d9L/qK4V/LJUk6p+XScix+rNC+vk5rsvT03xbyoa/XX5j/RP/x9gH9Q5/uPOTLKtEkOJX9UfzV58H1yAxlADO0FWFoWR+cidexzUUj553/+5+n27dsEPKColUWejx7yM/SB4kkArfA5im7vP3iQWUnAUDNM2zvX+M3/KAhHW7ASoNBS42FOnuXgU5/6FNsKTIUxWEicwQgo+NS32+P3w4cP0jHARmfGboHC2uu7u+nBgwfpnXfeSSf8TOw1s3QGBieAFwhmMSDVaDBIu9e20/Xda+mFF54nmMUKn+csvDYGkDP2s7EOZochQSEoZkYRsQAyJJ7CPUpmUGBMXVsjMOBsOmWxNvodrPUNEEMwSj5xzgXe2AuBFYhrzgAnrNm6tkJi6RnjY2y8h0JaAEusoNxAVCys5jUAbxkgggXp6j8zcywWYOQwMBj/qY/M0kHmLLJMYdY2D/SBQmuMiQJ0rJPFEPyyBCuQB0CGwC9MJGOkyOqUGdDwmdVMgcEnA3RyYfu5faKQ/MyKzQUiYmG7sY9ARyj8BfAHhdX4DRAf7BOFz9AFitABOOE1YF8ZArRgcRuMUwRTDSEjk6eAu1b4bUwglAlsFcBDgq7OGVzQz2BgheawBwIwMsMIBNsDi0ffbIWMU7mAnX5I9iIDBQDERPvIczBQlwF1BqNRBlChHSQKxpfEInqCxFDojzfWjC2NYAHKByvtsQ2YYdLcdIF2YFABIGg2PzNQz5EBQdYG/XQKxqfxiMXby8L8eWbEOplawT7se55YEN8f9tP8DP7SS6PJyAruYWtrBrIDUItgkrUFQVz4HIXqAMcA/EgGktPTtIb5GQFXOju18U7PTnnN+mQ9HZ0AoLdI4+GYxd/4bDQAM9RaOsP8cA0AY2B+gX3NF8ZqReYmgNQSwVAovifD3hQAMPgJAGtWRC4A1HwOoKnpGvqFnskSB1Y+su/BBjIbHZlo+gS8AZhyuH/Aoney3CEGACA0PU3b2ztkRFn6GgFMR/zbgEC6GzLgI8CGmD8Ag/gc64QtW/xPZDcBGM7AVQbwEAAI8sQ1iF8CRkEmxmo2XQK1EJ/xIzAVXmNMxV3FaH2RjPIU+kQxvxi3sE4VMyI2CyRG8MMYbGTG3gNgkMnyeLl3EpiIYA2Achg/7HP8eDAV/tZ6zPcM3MlIkr+hn/EpxzG/P1MBPz6XDPz68BrvkykvszUqD2M+GFfsTxhTQADTjc3LA88wH4GeIE/YDAAP1s5iCP7W3LUOzBkACXwGkBTkB7sSMyNAo+oXdgX7MsDdeVwyRz9nsZBtiDVpGcfBGkWgacoAJ7EwmU2IFQxxXbIQ8AXztP56qb/WTzOAtRdgijS7A5gKsYm5YZEZvo5P03h9bPacGRHp1zPblyA+c5+b7cCuzV+6AkbCDLTCfoPzUQ4lW5ONg3+KQYgL2B8ADGXkNTZX5kEw9vAMYo0xDIDJ6SkAKBlEn8G8BKfMzKZwDUCk3IsSAGwMk4bKsr7wQ6AWoi+AQzn3428yC87OCKZiLEeoJDjW+oDcEOsI8IUs6BEWS9cnGwYgGiPXjCjnOWPd3MBUlk6zjAzkzRwBm0Zu0v4BDEYZNE5mMICgBwamEtB+uRfQnpDskQb4IzD6FDnFcpSYJRG+aPNcbwZU9eH/o7Szs2t7JwCNhmPGRu7Xrt9I167tkj3p+OQk7T3bT//u3/+79I1v/N/pgw/upf29/eUhkYHnwDrWT+tkxIOdWe4xwBn2aJDROtn6LDbkvVP+bayRvbS+sc496fr6JG1s2j7W/M+ArshP2IcCRHWwj9dPjQXsBPu5DGCj7xIynvdVi3Q6hSxTmkzgFyN+kcDP/uw/SW+88dn06quvpb//+2+n22Sm2ufe+JWXXyZjF3wYrFMPHzxKH9z7IH3wwX2OhfUQmDgcpd3dG2n32vW0tbVDoJaY8iAXtGVOJOj5zPYsObbAf05OjtLB4V7aP3iWfu1XfzH96q/+YvrlX/4v09+/+Xfp6//660vQMgB7BiQfp6fP9tLevjFyIX/ubF/jerBH39rcyvLtEcSGWEhWNgIWe2QtHY830osvvpq2d66n8WQjs9CC4dAAfWKyUpG0covFbBFqWi7UvszugQ1Yb+8ZkBg7n/MafPiV5Q5/7+nvH7vep2pObfeName5ObOQBoYMf48W+y3de1psOmfb8mP41/FeWnmw1qbUD7GAOW/6uXk5xftonUf4s6AIOFD+1f0LdeLYDjVX5SPGl5y7vf6UV6NOm9YY51K7v5fO4lrjen1+9jKPOq/pqel9zS22iWceJWaqpvOaol3lQUpruNBX5YvOvE95fTD9FIBRcZz4N++br8BMFe1esovzu2BHbn6lGFCSf+lZpvqMc5D8bA9ne7uSPzXFlTb7+ZCtZNk1xZeanpp06XUi//yQ7tom2/J5rb+a78V1+Ot1DxSflUf/9nYiWcbc4GUsuXp5+Pm1ieB832wAby/zLvL048c51OJGU1yMfqq1N82lyU7a1l/6vOTvJfl6XWmf4PNr9PkYi2vy8Wstrbs0Rm0dcS2l+FO71utW1/l44+9pBTiSnTfNu03/XXXmx/fr6qq/2hzjHkln5k15IPpNaT9XWneMY232GOdcWkMX2Xvba5uDjxE65/XP00s5SPUopdjcZQ12AG33ul1+tJ4Ym73Pxfgc81yTb0Sf87G5Nr/Yn/YftXFKcczvTeNaNO5v//ZvdRNSF0Gu2qwksJLASgIrCawk8J+wBFYJ8z9h5a6WtpLASgIrCawk8PFK4F9//Q+tLCoXdPhD6lhsqgMQf+jedqDY9nlcjb85xrX+YU/T4Y4/nPHtSoc2pQMIFf1pbfHBQjyM0I17qZ3W1LT2rocgtb7igZba+UOckmwlj9JvHaboQYJv4+fhZaHXpQcxbZbqbS0eXkV91g63SmuUbmL/pcMW36a2xqhrL/tOB19tgih846Hvt2kM+YsO5TzAKvoS+onF7dEOvdz9tLscQMZDx9rhmJ9H7NdfI1v28yjZrX8AHW0zXtumipI8vF00+UbJfqItehv0Y102TratoxQ3YswoxXof86WLUjv75mYr+mk6ZPXr/ahrrNlKtFMfK2ryj7YaY4P6KIFBaj7SVSeldiXZxPfiuF1iT8x/pZjbdWztEaK/SUb+4U3poajsSQ8S8Lf/VruSzdZs5rL5sykOeHtpsrFoV036Rlsfq+KeSTGwtq+IuTfmKc1T7Uo68XHW72tq30Zcymvet/2YWntTvGySufJVW45p8ynNSbZZ669m420+VtpL+Bwb11jySf9eaZ+tGNplLqV4W7LLGOtjfCvJNcaKOFbMrX5/0aankl6a1tu0Jj+v+Drq47JxouRXcd3eJmIO75rjon9rHd43/TgEQeQiRG/zaCPGKBQ5g+3g0aNH6Zvf/CYBVLu7uyxuBzvVOz/6IQss8Q31KEbFt9QDFAF7fra/R5YMFF+u9YdkHEA7ACbQTmwkYtBAsSuuRSErWALkzxgL80AhOQrIcZ32TLjmvffe41wAtAHTxdHhYRpPRlYYu76ebr9/O7311lvpDKwtiwX7IlPN9CQdHR4RfISfyXCQNiZDFgSD7eDatZ20e+0a1wuWBWEbAGAAIGp3ZydtrIO9AeggA2ugOBvFnGCtEsMRyp8JjBkNCTACkAcMOShmRoEkioYBcEE7XruxbixM83k6PAbDAv4ZC48AAHHPqgfu0KPAGXqtIn9co+vxW0AKseLQTuYGuAJgRyAjsVRBRpC3wAJoLzYx6Ft9e0CDisiUk70vAFgEBiGsD/MXkE7zkq3ifQJpHEMN+vFAENirMcOceysPIWDfAIeptpwMVhfBTwCHoRg5E04Z8xBYsnQRWScyw1Svx0JnWy+KsDfT1vZ2mkxGtFfYqgrRyVQGcBuKmlHcDEALWEQyKIvsaNNpmoxgQ2C5mrMAGdft7F6jnFH4jzYogl8fgxlrRAAX5gp7Q2H+GgAFqUeGE7QjawrsEegmtMvMVCg6BpDr4PCAYB4USWN+AFbNzkxwo/HQQA2nZ8ayhjVN4b/9NF6fkN0Jxfao6SVQaO8wTTYBThpxLOpwPEj9ZAxWszTj+2KSIYBuavPEPwIX1gyAAWCKWHdQoA4gI9nc6BsAmszTyfQkTRBHAKYi+xSYpCxe4bVsCCAMyJwgHlzf65HhBawoYKYag7FpsUhHR4cERakQXTZMFqzplDYNsApiAeIOGECgd7G8EdwHUN5gSBmg6JzsNBmggzmcHNmcAT6Qb8b7UPkzAEmYK2IkfiBjrMHAN5iLFfrLxxSn0fbJk8cEwkzWDfzEYnqA0sBwBpaZDJ4w0EuP8xVAhjF6bY3xl3qbzVjsjraMl/k+X9diLmJdwtgeEOZjgcAY0A2ACNTDxsbyDA5jKUagjeaq2A+QBdhlVDhHe83tYCsYFzJD/EcbMB8aO4uBbrVnll0I1IW2YtESIxhkgB9cDxnjBwAK2SXkgX7xtwBikIEvYlLOlX79va90bDFzvsyTsCuMh349A5fax+J0xRcxUQnQhXbSq0DG+Fs2rcjoc338BnTpV/FYesUYuE72ic8xb4GrdC8A0Absf9AbEMCJH/gdciGYlwCkBMscgEPct6YewY34fD41ViSAqYZgcAKj0MgAO4gZAD4as5StBOlzPAIb0dAAYISx9AiEQsA5PjxhbEPMAVAUoI55AogaIMsZ50eAdB/gCzD7idEJedhyDoCWS1a/DJA2kGMGoM/PDD8DQBXSOfOSAZFxXQ+xjQge+IgBfyEH7gcgI8Ts+ZnFanTby+yNCwPAGrg2MwsSImIFuBgL5yWI6QLiMo5yT5fRygBP99fSaDjmfoTgKGC608JYFgkWtfMW3X+ILU57OYEmZVvL+JpzqOKC8rPiMNob4M5iM/IL3gPQBr+hW+zlnu09pT659P5aunnz+XTj+g3GdsSLJ4+fEiSKf8y7/ObwnNPAtMW+LfbndM++sfcDQApx9Pq1Xe4n8R7mDwAWYriAibR1AIDncwLvBfDH+7ADyAlgcMSYzc0N7g/2nj1lHoU/YB2efc/GAGDpLD19esTxJpNeunXrZtrdvUbWSsQSfZkAfWRjg3MFOOnWrReZm0+Op2Skun//Qbpz5246PDT2QACobty4ybYvvfRKeuXlV5l/sG8DyAk/imnKHdKv4j1yxZOnj9KzZ4/Sr/zKL6Zf+qVfSP/kP/ti+su//Pfp937v93g9YhLGENOe1og+kBOfe+5m+vKXv5zeeOMNQny2t7bTzZu3eI+AL1tAnIOdoZ/3b99Nz/YO02i0kSbrYAzdZGwV06qBhDeWLHyQH30kg3/Nnixm4LcYCAUQxnsWm/oEfWP/BnvRz1rvHFC7fC+DNmTDtJ8GIIfipv/t783i/XFTXxprOUF35qkc4j/je3kfVbrWX+Pvc7Xnr43jZeHb2JcbnINvS/eg8T5Y50Wx0Ne/7/tZ3rM4MJWXWdNzJ9mBl7lkEPXj853ae537ddfuoaN8o27i3/7szH/WdGYX5xF1U9VHAazn11mSi7d139bbjuXYnG/c5KIftMkm2kmb7M6trq3l+eelfZa3pZI8HNryfJ0OiBRlUfO7kg/FNWuPW7K12nsln2uTCO/5HfjQ+4nkoXXFOHFpPVXAdW1zvOznUQ5er006iufXcVytV7bj7zEuO8ertm+SudeT+td7OvP1sdXHS+XKGJMvo+NSbot5JM5R87qqPLpeF203+lC0mS5riXFSffqY7fVQsycfW32ftRwqHXn/LOW+mDtizGubT022pXmV3tM9IWMM7m+WX9ZkETvm4mgrl5Fd1/68HZTimfdxPx8v8+hbNTl5/XS105K/xLVFuXkf1Zq8rku27/fGcd8Zr5VNfngN58xUl1lfk6+pH7+mJjtpslG/r/S+UNq/+D3fcp8Z9rR+LG/LkmWMKX4NKzDVZSxk1XYlgZUEVhJYSeCTLIEVmOqTrP3V2lcSWElgJYGVBC4lAYCp/EOJeLPrb+bVLh5YNR3Y6/p4aNB2CKLPS4cL8dpa310PAvSwRsUJ/rBD8y+t0bfreshVOrC4jMI0TunAw8+11C4eDPm//RzitaUD8XjIXzrEbFtX6WBFc6qNWZtzPEyJ7drk4fUX1+b9w8+vtL6SHbTJAZ/HB3pxPrEPvx7JXnbs56h+/aFe03zi/JsO9ONn8e/amuKhqp+PX0vUQ7SNGLdqh7WX8bmmNXn5NtlBnEeMTzWZ+hjTNV622ZbXp4+Hvn9/OKm5x7YxtqC4mN8g7X5Ktu/76WqDtTXF/msPTqIcYywo5YWSTkoxvza3Jj/puh7JuObrtbyr9k2xR/OL8SDqJOrL+07Mi9Em2vrW/P1DY5/fS+uorekq8m6KA7WYVCqoaPM5ySXGJ5/v0CY+4IqyLsWYaJN+T+blV3p4Jv2p4LOU10r+XBqzSZZeN7X4E3VdatdVzmjX5BslG6rtB2KsqPmif78pdkSf1gPs2t6nNF5tr9fF7/16uuTy2lq8DchXrrLn8/Io7TWiXC5jA7HtVXKotwv5S5d9iPfnLnOWzUo/GkMPIfH3hfhhZEkXCtvxOdr5wnaAfVBk+q1vfSvdvXuXRbkoXHzy9Gm6+8FdgmFQNIliSBTjo0gVBT1Pn1lB5enpNE1RRNyzAnwwV6EdPsPfAFapWBefqbAcBZko2EZBJfpEobwKV1Ekih8UXGJOKExlwaXVIxMUAkAUABlg0wKYanZ6yopEFMiikGo2PWX/ALkALDMeDtJ4NCDrFIptt7c3Caa6sXvdmD4GxjhDNpqzs7Q+AaMG2GpQNGyMQigrMKYqFLeyctnYLjLLBtrgB/IC4IOMEHMrTMDeR2Algk7OZgRTGeMDCqNRLI05WDE39e0KTMk1RhCQFXNjTijgNuCZsUKRSSl/mz9ZKAA6mIK5IM+hh/UMyVxBRiOwxgDsNZ1SZgDv4DMUeZMx5gRMOLZeAMlo3wBIZNYptAGAjEX2mV2A7fhFK30WzwMsRCYnsEpl8B4ZuHLVPBg/jM1nyjXTrsEklQETBFKdgo3LAFVoyy8ywfoW83R6CsYmY2cQA5bVt+d5ns3TNLNSkcELhf5gOyAw2xisCFrKhbawZ7BYwXlYbA2AE4FHYM2xol8U7wOAh7ljXOgSBeViBRsOAGIyZq7N9QnfxxwhO/QF/yDDggpXFmBgApOHMe9AzyiuFRsZ9835aQVeMycAAJjZeaBH9AdmC7JXLeZpc2OL88PfAP2QkWQ0yCwwM7NPMD2hn8zChXaSLQu2D48zwKtvYMLM0ALwEAF7mclsBhtbZLYzMMOwEG9BcBfAZWBWITBlMEj7e3vGbNEfklnj+PSEQEMAEY5Pj5dgqulsyrnC6fq7+gAAIABJREFU9rAG/IM/ETwy6BMQRiY4gLYA1hqNjelmALYwgOzmCX2AyQRvgEWLft4fchyCXs4sXoA9B2xd05NTgjXIhgE2sLnZWQ/wMTKSmfwISKPtG0sMQFb0kSWjD/wS/pplQuYhY2hC/ABDi4GCzjK7n4GiAABCsbgBAgF6Mv9GO7ClADwiJikBDGEDiDdkesr2IEAO+sT1Yv9DDBdIUflCgBv8LXCWgBi6XntD7QM1lnIQgSknJ0s2Kp/v4dMCP+E15q/cB3YvxhpXTI+xxGqlOSH+YwyAJrRG7YuwVhWzClygOKtifX3xkXIKchL6Rr5hXMo5D/0YuMLYtnC9B6j6+xWtKRaeCWgCWWMM5FL4uxinlsCQXNir68XIJd0JwCJwKNoJ5CYgWfy2auUGxTKBY5T3MR/pUrol+CWzqvk5wBaob+ov5xnGPsvzlg0T/ZVz7GcwFQCJ2QcBFgXAEWAqxB/0CZY45KgLc2NuNR+BT6Et/BrxAzKH/TMPDQ1EjXWfHANMZcBXRnvGb/N7xqMlC5gxUxE0xRjWM3AXwDrw4ZwbjR3HgExgo8KMlnkNI2S0NfqA7wPgdc61nZmssA/KbD3wX7SbzgDYQj4BGBtjGPuU5Sqs2XzA5GnrQJ6QDvU+9wLIOdzD5TxJIFlmwUQOI2uVQKf2/oV7SKyxb6BbgD/FouVBVAS5MTfYXgLjeiYb1ViPRshryAu2T+PeKesJYCHY/cHB/jlzZgZaIsZhz2Bscadk34NNaD8APUM2ph/kLoDiD7kfoD3OjIUReZzMVOvr3GMaiyjmA7aoPsFLeA/2AVYrzBWgKYHLEa+ge9iT+TVswxjDDNRnewMAk7nHJfjWQKoYB3o7Pj4lAOv69V3GZrChEgQJEDnAiADyryWCg7V3HgIQtVhLpydn6eHDx+n+/YcEUyEWEahIFlSA47CurbSzvQPj42fY78J+jFEPX2BgTIby34MDgIeP6QcAkE0mg/TiizfSyy/fTJ/7/Bvp7be/n/74j/+Ye3kwTkFGWItAnraXhD6Nre8LX/jp9OlPfyYBzg3fM6Ap5AYA2YRyR1+373yQ9vaPCKbq9cHKCVCsMcfJljF/5HDsGckUO+gv2V7hU8cnR7RLfCmDMXoiXky5FtOPfKKX7fGc2bE/sL2s7oX8fZBi3mXu05W/dD9Xuw+O5xz62/tdvJ+vnS3YvuKc5SpeV7oP5l40Aya73NtrHVcFU9ne1PxC96M+vkT5Q9F478J9ac576scX0UpH6rN0Px7PFSSXeO4W+/V9+/79vbfvO+rc/y37iPftpbO/0nml7+tCfM4dLm0kgP+iPPw8vF1FecfziHhWsFxHCztVXO+V/+7IjuFt2uvTry/OYSkHt5baWV/JF2N/TXYgm/Kxx19fixtXllu+r9H1NTsu9X/ZuXSRzUdZRy1eeRsv+VmMDTEGR5nEc+34jPHjWENbHyXZl3zX3zfp/gZ9y7783j1+3pbfqn6SP4hzjDFD8f4/hPy8bEr+F22zZqu12Orb154JNsWBmqxK15Ts1d+HxZzn/aLJB0s5pGaHtT1HjFWQhWTv81YpfyvvRh8tjVWba5c8HO1Q13g7rOU+zTHGmpjLve9cNe5Fm/VxrC32lvKznxOu13pr8THGwQ/bwn9YMNVl45HuPRRnom00xaPSHsuv39s05Bj3zFFWKzBVW0Zbfb6SwEoCKwmsJLCSgElgBaZaWcJKAisJrCSwksBKAh0l8PV/87/al0JXvuWvdBhhD1utkN7f9Ndeq38+HG35hqymBwzxEKW2xKaDDz9+ab466CgdcsS5+0OROJcu6+yoomUzjFeafzyo8XppO/hpmkPT4Vg8DLlKYa0/HG06vPJj6XCmzRZq6+4ij2gXUQ4lucS1XFa3kl+Xg2U/P2+vOtT1/uz9FJ+X/LzkB3H+JbnF92p/12zW26nGKz3AjAeL/jA4xq6mtXTRveZRa+sfMNf8rnQQWjqArulaevo4HnTEg+mmOddiVjysRrs+iog6PET1vuJ9/LL+Ubq29uCktOYmvcb11XQV9er9qYssSjGrJPPae/6BW8l3atfV5hnjqtagcdr8TnNQu1o89z4ac3Pb+rvY5GVsqckPazbm9VabT9teJNqHH6uLjzblu1JMjw+d1YbFbbmAppbXYryW/XTJCU37oNI8ow35+HSZ8Ury9deX9FabT8m3avJv8vs4ps9bpZhakl30reg/TfIu2WRp7xJl3pSXvGya5Nfkk6X8WMrjl/W1pvV2jRFe3n59pVgZ9ani9KaxcE0cI8aXGA9wDUE5a+dMvd5+UEQMv0Yx5v7BQbp3717627/9WwKTyDBweEjmgMdPnxDEggJSsVKByQlFxo/JlIKi4lk6OZ3y2+IxxnPPPUfAFAo+UeiK9ijWxBxfeOGF5Tfhv//++wRJoUAeQKqXX36ZRf8YF9/sjx8UluKb8PE+C90Hg7Q+mZA9AAAp3B/euX07/eAHP0hnYB5ZoDDcwFTz6Vk6PDwgOApAlRGAMYN+Ojk55sHvxsYk7exsE0yFwlAAfVCsiupgFPb21sCSgOLWXIztYqCKDlTkgnXrAa3k6pldTB+ZsSIz2EB2R5jL2hrBGGAgIghJ356dFgamcvsmKza3IlUBN/C3fIHgG4N7EGjEb7HOBfE47iaQajBMfQAvYFcZTAUdg0KC14N5IQOZAKai7tfX00J7N4BUUCQOABOATShoB6NEniuBSfl+X8Ac2BllPJ6wmJZsTCxkPy9YBkgKBd6oniV4LbOB4beAVSiAhv7IBAXbm88I+MI/gq0wLzAWkK1Jxfm43gGteolFvGB5IKvGfHZB9gBnWSGwgRGJ3lsWrxujFcAFBGzxXy42z4wqeK/fB5DL2AZgZzj6YPE29IaiaLCIYK0MjtaP2IhYXM/x3DfHZ/uBDaHQHQXvArRgfCsYH6etrU12CT2CSYJgqtMpGUPwm2CjDPhhP6Nx2tjcTL2+yR3gJoLvoP/ZmQGwHEuJYhr8GvZOeRPoZmCtc6CfxQLYDv8BfEWmFWOYgHzBtIIC6mP6Y492fQQw1QhMK+tprQ/GMDCHjK2ofnpKZhru4QdraTY1wB9l2lsjSAqGj7+PAB6bz9ICDC+AQvUGaX3TmLHGwwnBVBgXTHeQd2+wlk6PASSbpeEYQLlB6q8NCMaCHEh9Bh0MCHtMa2BDo98ZuASyN38HWxl8PdHmIEsU4xvwCQACAyfu7BgzGdru7x+wAB5gEqwbcdaAmChsWjOwwclx2j/YJ1gBYwk8hDlAP5GJBrpBO4wBmYuRRexIsEXoENfiR7ELukF7z3RloANju1LBi/qVDwtYJCCQ7AQywQ+uFwBITFi4hmA4gheNtUrzEJhKYwJ4CxAE/SbHFsVX9CemFjF5YZ3Kmz7OMA73+2TyQcxCniNgcmh94D0AJgDUITgsg6mYa/Jr9Qt7Zf4DyCODOZk3wPw3HDJPGTvaUdrc2KAuBFDKAdtAv/Q1gF4BkDAQC+KggZhmxoqY/9H/AbjMeYLA1XymKh3AJ3GNxQowQFmfetgp8JZ0gr8Z9/N5ruZgAB8jZgLoBf/IJkNQ8jhDqRaUHWI+4gpBaCfGsAOABGRIdpnhgPGBoEgCJAwYBN/RPbkACJADGd8ymxpz2XzOPAzgFvwD/YtRcXm+QtAv2KCyTAGIAW0hg7jFVMkFYCqzSyv2Zx5yRf/asxIERRCHYrHJG7EIujSAtQELMJaBR87POdDu5OzE2rh8gf4szht4DNeZjnNOwZgEL1s7++B8DmgLIBDilXIl4SYZTEXglgNjG+jJ1kmwLUHfpgP6LHSEOA/AaH+wtEPIHLHQwNG91DdBpN4aAKiIH4gvBjCSXwN0g32VgaXAiJevzX6rswL7bcAwAzJBztgjiRnQAHxkrAQoPgOpAa4iY9UcoHhjN0I+FyAaexfM+waAQgMDUJEBD/vCtZSOj464n8Q/Y2jCFwRsp+vXr6XZHAxocwL1YSOyY9mIAWoNGI55Qgc3bjyXnn/+Vnr//ffSvXsfMKYoz0P/yBiMz2MDFSPeg5VqPu+lvb399OzpXnr0+InFG7L02f6CbJo8fzVgkjGAGaAe7yOmbGaQpkCfhweHBLDDR3Z2sK6tNF8AwDtLr736Unr46GH69rf/LrNevUxGRsgY+3CsR3tKxo5+P73+qU+ll196KQ2R1zKIz0BcE+7bEUcRWx4+epJOTvEFBFvpjMCoU2OVo5zWmAvJejm3fE2geA/gf/j0OtcDsDDWsbG+yRwMv9h7tk99GIhN7HnHGfwNls38pQPYb3EviX+2J/MMcxYjTJblnxwflh+e+yKAZd5OZa/n93d6pnXeh3/etYw9oe84D9gJ9hb+3k5xqHZ/qPsKf4/Y5R5Y4Mg4lh8nnlMoTvvC1drZu+bFOJWB0v7eV3uCeH6mMf35UZxHTT6xXU0Ovl3tPFj3UxpL10jOtfv2kjw+CphKX2Dh51E6a/PnI4qvkreu9ed7vo/lM4PKc9aa/Gs22fZ+jZmqNI7eK4GVWuf1MYGpog2UfCTacZRBF59sk9vS7l3D2hml7LdVRg2DfpxzblpbHMfbbUmu3hd9fIwxw8eSGLO6yvrjbFeKT95vtRa85/dIkoH3AcnIx+TaXLvqsTY/r4P4POnjlI/vy48Z5+Vznc8FJTuKvhvlXfOTJr+66pqjXXtw6GX8oxSP2vy8tJ6avM73NeeR2u8z/Fh2H3IOrvb+WNtLSH/ej2u52/ftn0HFvUSUn38O7uUcY0eMH/7vNpnGMWvgM9lYScdah3QRn8H5a/2afGzzcaNmR5S5KOSvaMBtcaSLvJra1PaVfq3RNhX/4vtN9qQzlJLuJZoVmOqKRrK6bCWBlQRWElhJ4BMngRWY6hOn8tWCVxJYSWAlgZUEriqBf/P7/1vxPLx0o6ybXH27a7yBjTfB8aHAVcBUtQOdpoMT/xAkHhY1XafDDl1fuvGPh0r+UMR/9nEcVpTG0mFS7WDaH/I1ya6LvZQOq/xhTzwk7XIAE8fVYVypryh/XVs7XCn13eW92Mbrzr/240bZ1ObaRc5o4w+SmubjP4Mt+INRHYbKjvWZ11m0D/XnfbXr4XPUQ8nX2tYf5Rv9qaaLmh82reMy9lmLfzV7qulf8ynZTnwYEONlLba0ybQWh0o262N2TT5RR2xn9UDVn9pYXR86lHwg2mXTw/PaxJpsIOqqFEu9vPDa+19XvUS9t+UNtY8Pv6I8Sn7b9NCipHutR7m61sbHjVquK8lTsSn6b00Gtb4v48u1sbzP1tbjfbCUc0s6b4qLTbouxYi2XFDK0SUbldyxnphrNUaUx1Xye01ffoyYJ7rquKTzkg7bZObnIv2WfKnmX130W8uhiiklWTfFPK/nks6bYk+ci49rTXmuFqe8X1/FD2v9+nl19bW2mHvZ+Smm+z2U3z+V1q6Y2RVMtSwYdowFTWOYXFhdy2JJFcPrGrFcoDgdDFQANn3nO99J7733XmYUOEh7+/sEqQCUgNhuBZo7/DZ7AAwePHyYiz3X0mJNRaAzgqcApsIcxDiFwlUUg7700kt8H8XxH3zwAUFTAFLdunUrvfLKKyzqFGMV2nF+T56wHQvuAbDKRbhcy3xG5qof/ehHF8BULJ8+m6Wjo0MWuk9YAI6C30E6PjokWGg47KfN9Y20jYLUyZgMBTubYAyy4kmwDJBdJwMOvH0pJvpcKaYhzMszhsjeWIycAWBYG4q+CdQAaIpsTrmAOl9AFg0AM1gY2reiebBuZJYrAGfIBgEGjlyIbfq1ommxsbBwmowbxhaF4ujBEECOHq8DK4QBkAwIQGYfMVMBwDAakQFCmzd8dpqZpMQMJPtCMTCBIChARbExii3SgsX3AneIKckAOADuoHDYwDIokjaZJuoBMj1n3ekbqw4K8lFYTHauBUFUWAOKiI8AggAoBkCgzGRBlhMCrzILyMKYhMCoAIAAmWKWujGWm+We06hEMjOL9Ymi56OjY8qOIB6wO7kvCVDhvdhDjGHIisK9vUCgqPFlUTHYssQyBaAWQQZ9swSyqhi7EnRAoA+K3J1dYo2wLRRsiyEO9mEsFqfp+OiYckOhuxVNmz2MxuN0bRdF51h3HsCgB0uQDnQg4ArkTflkNjK8VnzRZ/w7MzHRflmYbQX5mA8BfpBd6hEkBL3hc7JTnB5TnijWBvsc/Wxu4AWsgwXHmT1mDuYngCV6di/cWzNmlNOz03R0bGwwvYEBqdD/ZB0+vp7Wx+tpinbTk3R8YHLBesGCgf7GmcFqNBgZ89ZsSuAWAREkCANrlQB/hnMwGYHhaLJkfCG4ZXrG9QFAYmAiA3dwPgB2TcZp79megU0TWJHGZDEBGIBsYb1+Zjk5oA4xB6zBnzdhbPiW8pZ8A6YDNhS0ByBVACowoKDgH3Ea15IlDGCEfp9xFr9xDX6gX4IDCGYZmK+kxM+hQwGtZAeYF4AG8h/PliUgkZikCHKCX+ZYgvkrbgqUJRvHnCEj9OtjKMbD2rFmAHkEdIBvC2BlsXaeTvPcxQ6HvowlCb7UN6Yg+gDWZQBBAoUyyAB+Chte/ixBTnRSexs5azTmdQAyIb5BfgJPIl6S7Ug/AP64YjSBInwxJdbh2awkY/xmDMyMfAJTIYZyzwFmvcE5MEY2QzBWSpQZQFzyZ8hJwEntT9AH5QR5nE4NfAN7g44zg6AxGBmjouUSY0+TfZBdqt87B1NlBsLMwWLgwwz+Qz8Au8CuICsx81HvAEuNRgRwYC2IwWS6mc0IlsFnALBR35zziflcljXHy4Df5Tp7xohncdl8c7n/y7FO75GlKa+TDFsEGYqhxQC1BtYCaNQAFopbYLtjfM9MlmKZvMhcB12Y/UF9AlRafDUADfcIuRPpW3kO1w17a2kyGqTp6QljIRC9BK1hT0PgySJNCdAz1svBCKBqY/7i/sbw9xyDrxHtjObRQFEZ8LRgLEd+Qjy3HAa5YR8B2QKkY3pAvDIQqwCYYl8SG5ZdK8CVgbtMzgYmYz4DuDDnQbCd0WYXsyVzJxm7lqDCKeeDvSd84fHjh0u7hGCxF70HxlXGtVl67rkb6aWXXkyf+tTrabw+TOsbYwKsBJCFrgnkWoLQjFWJ8x/209YmYuxG+s533uT+GXPD2PhSAcyZwNaJ2Sw+e/+92+n4eJp2d25k8C3i7Uba3b3BfTDARLgGDFDwJ6zh4PAoPXr0OP3g7X9MT58+Sxvr6/zyAoCn3vr+W2l/b59zwpwRfxjLD/e59uee20nP3dhO48kg7e09Sx98cJf7cHx5Afa+kAG+wEBfGoAccH33Wvr0pz/NvhDrr+3sLhm5tja3M8D5jOMDHIaYMFnfStd2n+Pe8Nneftq9dp17LAME2t4Le5IxQKZgdwMI+9TAdvDT/YM9bnCQ/9c3kOPW0skJ2N8W9H3sVWBfT589SwMwd00sR+Gas7PT5b5XgER/DqN81HQ+KpCUC80K6T5cL2O9x57Y9i/fczHMmO2WfspnF+SVpS9aGDkH0Opv9eXvTxWn8bt2jxyvX67PTa529uDnv9yfuvy1zBN5zv6sdnluVGGmimu08GxC8/e7/n0/Hz9nfw9+rr8ybCfKL7aP9/86Y9D72ueWZObPl7U+7fn93EtziOtBe8sZ54YU9exlqNcCmMZ1aB7xnMTnu9Ica/Kq2VXZ6s/fvQqYSjKv6b8o2wCm8nbU5CtN848yrbWNtlEbr2t/F8bRl624GOHPmLTO0rOONt10ke9l+ujSNspK/ubjYM13SjZY8ldv81eSeZeFtLSJ4/o5Rfvw93dao/dfxd14Fl2KSTVbjHG1bX7oJz5P+hjEUuyiSV8+BvrYXbIjfe5jd7Rxb29NuaMknya7LNlmfDbk2/j5ayzdy5SE1BSX2/y4vAexq6Iten8q+WbMJ217Ca8/raG0L/N51ue5OJ+SbOQ/uE5fAFO7rpRDSzbRZusxz2tNXpcl29MXyLTtF0pxK8q+NkfK/COCqUr2HP2rTUZNsdfLz+cu77teV4pfsqea/8QYgfZe5qV1rcBUbZpcfb6SwEoCKwmsJLCSgElgBaZaWcJKAisJrCSwksBKAh0l8Pt/8EeLpgOXePOqQgwPjPLXx0NFfYYb6njTW5piPPiIB8vxAEM3z37c2iFhXGfpUNwffJZu/P34OgQtzanpvasc7miseFgU5+MPmfzhU+mgpHYYgutqh0bRHrx+mg5X2syx6fDUH5DU7KPpQNEf1LTNw68vto0HPF5G0Va6jqN2tYcltXXpcFJ2oUMo/+DS26fspukwsDbn2hyivv3fpYPBLvYRH2DW/Cj6exz7svK/bPva2r2sagfRpTYxbvp4edm5dWnv5x9tJso8+jivXRarWeuSPLyv4vWFwtYuk3RtSvZU8pnSIWzbULXYU4o1Mf6WckDbeD6exddN8SfmtTjvkr3pUDs+0CuNIx3K9hRjvOybckZp3W0+X8qFbT5UsrcuMu+S06I+2mJabc1d4lFT/Cz1G/crPteXbKqUr5QnfP8+d0W78L4fH/Y2xeZS/369cR6lvVhJX7X3SvGh5luam3y35kdtdljSX60vb+fxYWNJr1EPUXa1OOHjUcwpft3eduI6/IP+kgzbfLqLL9b69bZYsgm/hi7jfJS5xmub8oTWU9sr+ZjVlm/jGk1XBqYSI4gvhtM9GYpc792/n374wx+mt99+O925c2fJSgUwFdl9ctEOwFT4NnqAqVBY+sG9e0s2keEILBxWoE3Awvo6C9tRsA+wFApXsU4UcKINGLDEDID+8A/tAKTC+yiMx70fijFR6IlCehS1sljZM3FMT8iqhXnPALZYzA0MhTazGVkJUNA+6vcMQLM+Sacnx2k+O2MbAhFY+N5P65NxurZzjQXZ6GM+P2OxrthV4v7R53UCWUYjK/jNxYZ4LcAPXisXe6DVOfcHq5utmDszaPhrmItxXJ37RB+QrQp0l/ukXJwPsAtARmTu4Xwy60NmVgCYCoXr+BG7Cl6LgQWv0Qd0hbEAFDEwgRVzG1OUsYyACYXfPg9QUM/YwlDcDHALeTvWBDYx9giAJ1SgLCCOCsO1DtknWBBQjC2wB0FXubgZACKxEmGFZAE5sc9RIE+QQgZG4TVZSLItj0YG2EHhvoEs8IDdgAeEFKGIGwWxfbCF9Q08lAFEsE0wZUA/8DPMbRkbM9APcqD+ATzDfAMggiAdgLymAEGhgPycuRvXEJwAtijIj0wVKiA3ZivFbMgJ7cXsA/3hMzH7YCEoxkZRNoqmDRzS55MPMsn1emmTDFZ96pTAEYK85ixeBhiHxZmwgWzfEQC6tGsCAg2gZ/IG2M0iE0FUYGoSCw7tGUXUxvwEFgvIHMAjrB0F1RMyevUNhAEw1dmUzFQGDAT2z0AHmLPtVTNw7PQkHR4epdlikQYjAyQBUDUcDVhsPhlN0tncQHlHAFMB1Dc3ABgEswRTDccOTJWBDmR8sf+ym9KuTOYGkJKtknnJ2+vM2HUQUyB7AfoQ3wCU6vXXqB/YpVhoIAfEPjCLQSeyN58LsXaNKX+WjhCzsebHj41FEH8DmISCecQP2DvmKLAcbBv9YR2MAfM528KW1RbvIS7jB+01F4yJ+aGdCpjEcIU2Aregf8lmgBgE0Mnp6YeYqTQn2B/yB+Sg+QnYhfEwF8xJIB6x5GDe+Edgb28tHZH96/y+UzFH9y7K3QI+oj9jDztnGqrtv/3eCOxJAMXhB31g7or58mO/t1POwGeeBY6MO6MR141+/P4N+kGf/v5Yr71/iiHF38uJVY7MSjkeqn8BghV/MU+Tk7Fnwb9VrC0Qj8bAbwF4xQy2ZJda9mOAVMlRNi0AH9Z8fGi5Hp95X9J+iDF6saAtaK3Kv7AFrFWfa11e3oqd0rvkpnju71n8vkvtMb7AVLpG+vV7NnyG2IIYB9AS4pTXofTOGK74noF18jfJVHPUOrzNaO+NiNQH2LaXCKYCGJyslZmNjQ+7c2w2UNl57vLsbX5fw/XYojIQjZtKcPykM4BZifHNAFcwGwIAR+a9nWX8EIhawEh8IEBktE/Zlj6XzM/9UIAum5L2GoMsW9tzYd9mQFIA5A4P92m/mCn62d/fS/fuGpgK+sH8dnd30q1bz6fN7fW0uQ1g0zXGZ8U87aGlXwFYsTcxfxqk737vu+mDu3eYJ2/evJleevFFA8cRAG1gTeyXfvSjdxOAwJ/+9E+kjQ2A90dpe3sn3bz5fHrxhZcYz4xRy0C46AO2DhDV7dt30/7e3hL8fHR4RFZWxDnk63NA5Vl69OhhuvvBnbS1OUqbG6MEOsWTkyPGfzDEYr+9PhkZkGl/j8Am9HP/wX2yXr32yqvp6AhfKLCWbt26SQAlXgNYj1wLRi3EJgAtP/f5z3M9N567RTAVAE/Xr9/gnPDlBU+ePOWXNhi4do05nbliOEi7u9czCBJMfLaXoT/lvaZtIZB/htxXII73+6M0HFqMNbC7QPgZdJiZPJWb5Mfx/K/p3kvX1s4JvK/7+C8fL91H1sfL+/M1i23xn+YSx/F/x77jvC98HpBepXnVcl2t6NXPeXmmkNdSOjsoydXn4JIcLyPTLmuSXJeBufAiylz9lvqPzyIUp0v9d1kL21R05eXn7zlLYKqaTXkbXm7W82Q1Pz/POOcm36jJ1LOi1fqO75dsuaSHD8k036OVdBivL+mjyS78Z226bLKZS497CTCV9NsW57qu88fRLs4t7o1Ln8d9lI8VpVjs/fDS8r7CopvWVJp7tI/47CX6by2e+r7jaz8nvPZyrvqqAyR2vaZrrGsSq/f3Uh5qynWaZ8zPpfF8W/95W+6I8agmy1o7v6Y23fp8W4s5pbjctp5a/irFxbi+WtxvizOap65Xv7rnip/75wrqu+bfpRgQ/b52bUkHl3X7Nl37talv/9wU75XWeyFHh0l1ySvLca8IpirNu8nHS7bRtpeQnmIz2ecuAAAgAElEQVSMadpv+LZN/og+SjbdpN8VmOqy1r9qv5LASgIrCawk8EmVwApM9UnV/GrdKwmsJLCSwEoCl5bAH/zh/04wVekG1j9M0MEAfuvhKAbzN7bxJtcfxuAmWA/Omw5p4uGrP1SJBxFxbH9AEwtW42FU7eAiHmyWZFM66NF7pbXF97ocfEZFlq6JB3Nx7uffcnreG9rEw64oc190UDv8aTpkubQRXvKCWNTddAgVdXXJoZbNa+uNB3q1g8m2ceOD4bb2/mBR15YOG72sSnbY5F86/PJFPn5epYNx7wddxiv15/uNh3/xoFT22VTo3ybLrp83PbjpekgZY6b+jnHGx9iu87tsOx1MqghKscHr3duzPmfR78yKW6P9+L9Lh+qKLV3nWsovurbkMz4HXHYMH+tKuq7N5bLxPPpFl5yBuanQtZZrmvop5bVSjvH+pHgSdVY6TG87APd27n3A56PSump7hSZfrOk96sn30VUnTXuXkl025YOS3dTmVMtxseCjZhvSa5PcSmM07am8LGqv47iX8avSnGs6rMm5TV9xn9jmi/7zUv6r2ZGftx+zJPOSf5VsupQL0Xdk36n5ZnzIrzFqDwF9bFfu6Bpja/P378d9aM3mfZwu9XuV2BDncdV1Ndmb1uf37W2549wWyH+wLGxXkbEKkFHYiELQ995/P7311lvp3XffTQ8ePGDhJgBN+AeWIhaBTqcsTkUBPv6haPb23TvL4v6NzW0W1aJ4WrJGUSja4hv68YNCVrBPoYj1+9///gWWE8wD7TGmWKhQ5IoxVUjP4m+wMmUAEIo/wTz1+NGj9PDhwzQn2GKxBFOl+YzAKRQzo/x3a2Mj7WxvEUiFfwBbCWyDolsAbK5fu5aZBsAO0zPGCxaAWoG2L8pUToK8xaSiNmT9ODPQUAl8oiLiNRYB4156TtARfzILhc/fbJ/ZPdEf/gYADfPiPVsGTWF83cN5wJJsDMWtYlxAATCKYg30guIagDJQwA9wkAGtrEgV60Yxa2ZjABMTLAvyPQUoyNZqegewRYCFzNaxtkiDnjET4ToDEYEpapqZYPLD7rVFmoyNbQCsQXj2D9kOwZ5BkE5iIe3R8WE6PTa2iNlilja2NtMETA0EPIE16fy7z/0exgrCHbNMSrQtMhKxwNvAVLhGBYks5h8ML+geNg4fkUx1jeKoGDdgK5ALAIJqr88IyMoMLHhPgKzz/cA5M5WK7cnKlRm5dH8l8ALej3tNgS1UKI91qSgdbcHihcJnAMYA7gG4SKAA2A7sBEXxsnkxDqE/MY2gPdkwAFIC09LYWDHMdgwAZmw/KR0cHqe9g4MMOBoRbGfEXwDEbLLgnOwfmTVlY3ODfcFeUCAPwBOuEVOKycoKsg0E1qO/wT6e7e+z8Ho0wTiAYIG+yorvh30UZc/SdDZNx4fHBnabTZcgruF4SFDTOTOVsScBuAdwoEGpEGlQ/GKALtn/eGysUpgP5g0mDYK1MrvMxoZ9jgJ0yGpzcyPt71tRv1iVAMQB0wZ+UDAue/MAGoE5pHfZq/K4coBiF+wc7/l4CmAVbFZgKtmLCnx4z5aZqWAv6EsAFjFXCTyBtgL06TWukT1gbAMvGChItoyi/dFguHxfcVaxT74hlikAzxRv0R9+YKO6TjLC2PA7tH/11VdZ1L93sL/0EQ9e0f2E/Fhzk1yazgn8fkixBmAqFv4vWeyMUUu5QfHF35tpfeoPc4DskBMBfhDYTGAJ+d95vDgHfCkvxb2QxXhj7IEusT7NgcxoCwObCAComES9MqhbDtQP2Xoy2FZ60jqNkcbANZqPZG55wgA4At1hHrBHjHlyZCApvCdwovIpfiseqm9vtwJ/YgysSX6pdUoH+K3zEr/XlS1ozv4+Vn4hNjcPAJTtSDaSk8BUw7ExnMUfja147vfRisXK5/GeWmNIloP+GpnepicAiAJMZXnZ254/p9V6FCu8bPxY8d6CQNIFwIlgLZ2nXn+4BAEKPAddCpTo16z1+j2s33v7HLrcI+XicYCOzmOkjQl7BWsVWEblp9iXALAD1lEAogCixW+wImHPdHpykh4+uM99Jnzr6dPHjL/YYGzubKTtnQ22E5hKcY1j5f0g7FJfLiAQPVipEG8A3gTDFNifxCpHwPrZGePn++/fTsgT//QrX01bADKvGbse/PLGjecIrsKPxfaURsOx2TzZAS2uHOzvsx3+RhzE2uFz2MPziwqeGivVo0cP0rNnj9LR4X5aJORj7PWMPXZnZ5tAObBDHhzskeEVDLU//NE7BH+Ph+N0794Tsmi9/vqLlPHpydQYyE6n6f69h5w7csHv/M7vpl/6r3453Xz+RTKfPX22xy9egL7R73e/+10y32J/r3iGOeB+4Etf+lJ6/fXXCe6CvMRMi2vRt/ydOQHA7uEwpQXuSwzYh30dmD3jmbNiqbdrf/YhH/+QU+Y3dL8a9+++fSn+N93nNt3r2d7mw2Cq0lmabN3vb2PfPq59aNwrgKlKMdHHy/hsibJxsrywF3fPASVPfY65CrzoY4PPG6U4WtNj0/teRjF2++t8vNI8Sv16+/KxvdQ2xtXSXDxTotdhKbfrPcXQWq4pysPTrIUGXgf+dXG+HZRAOymMUdJ1yTY0bpSBb7vsPq/L+6nsOM4/jt9hKReaxOtL+rpsn7X2kl9NB9HXPq5xfxz9xNjkfa20Pr9fqV0b/fWqtnrV9TatyceZUsz2cS6u1bcv6bhLDoj7xi5rjON2uSbGz8tc4/VVigu1dZbk4+N1zcdreqitQXuKqCuvr1Kckc5invD7flyn+xXdI5X2DbW47Mf18y/1EeWls5um8bR27Ut0jcZt0rPWr/V6eXg9+dzp9xV+3+Pb1543NtlgaZ/2UeJEyWZL9zletroHK9lK03PvLrnlQ/uLjwimKsmyZlOl+Of1FX1SNuVjU8znTWtuywNeN7Wc4v1pBaa6TLRetV1JYCWBlQRWEvgkS2AFpvoka3+19pUEVhJYSWAlgUtJ4CpgKl840OWAxx+y6Ea5dOMeb7j9gU7pIEPtfZ943XaQ7/stXdvl8DbOp+1wKx5eXPawX/3HA6jaYQLGiw8kdehRkmXtULtpnrVDlksZ4BUax4KYLjala6LNNB3QRduuHfJ4uV71AC8+GG4Tiz8Ajg+a/Xy8rJr0FQ/r/AFZyY785zW/jYe7sV3tYF0+HB/EyG8l41r/pbm1ybPtc38weFnfjX1He/Xr0Wc/TjBVtAPoF2uKcT3K2beJYKqSbuMDoviAvk3mMU7HeZd8pnSA2zZOSbdxrKZ8dVl769J3abySfrrk3xj3Sw8e/BqkN+nf6y3q1Pel9r6N95VoT/Lzpthck/tVfLAU47TurjppswP0VyrCqOmzto5aTosxz8uuaW61tXsfi6/9302+1tRH014j+reP7z6eeBnFvVlt39Lm8/q8JLO2PU8txpT8qhRbvH/FNTftc+OcvY3ode2BXrSb6KNxn4D2tQeAV/G9kj6i7GO+r/nAZeLtVeZ6lWtKvuPX7P0vxtNSu5hPiT7JzFT4TEXHKmBGESgKQr//9tvpzTffJMMTih1RyPbkyRMWNQJoARABikBR7IkCSBRJgkHmzt27LJYkQGG8ThYZ/C0mDRSIohgShacoMAWo6rXXXmORKJiw9KNCbBXrC5AloAaKRTE+3gf4qZ+LtAGk2iPo6ykLNBco+iaYqk+oA8BSKJwFIGjQW0vbW1vp2s42i0lBqUAgFQA4ZI854bXrk3V+Az8ARSi+RYGqBwQo/8hvpRfMVUAVrEsFoEtASf7ykQ/tT1AOCpxHb41gKn5r97LwfpH6YALJbCC0h8xSBN+D7vAeC6YBDMvsV8ZAYYAFjE8ADtZK1q4hWTIIEgL7UQZMkF9iDQxUgzQa47OBfbaYZ2agszQaDVjIOhyMlpgkgEzATDXLIBj5GYp2ASTh/o8sVVbsDzAK/4c8CEwRAMuKYtkf9AFWDewxk4GpwNCD+QIEAyYjYxEy5jUAJTAv9hkYqJhbyWQERpUBi3EV7/qDQTo6PmJhMIrD0Qaf2dxsb2vAGCtwJasVWJvAegXGD4LgsBYrDsRaxpMJgTiYszEqTbM/YD2Y64j2BVAY7JnsN8MhbQfMLyqcZw0gWJfIZGRF+ARSAFQERq7MuEWAD8FuxiBnzCMGKoMslkwVZ2fmq+pvDUAyMMBME1jKMDcwmWn98GHIYwJmiWMAEs9YvI5xoG8An/y5AuSKonbIlGAnVyzLGA3QztksnUxnaZQZP9LcbKM/7KXNdYCpBgTHzc5sTeubxvK0tjC7wX+DPuzAgFHmLABT9TkuWI4AxjqZnhIkhr7XAV6C3gEaXJjN4DVZzADGPDjib8gVvo9/a/18X5N6WZawN+gfgMdFWpsDTACsHwAyxtKCgvTZDOAhsGlh/WAkM1sW2PDsbJ62t7fSeDyifqDz9XXI12ydhf+5QP7o6IC6s+J5sHzBd0dLf/dAScV2AQ2kF+Vi6F3AD8Qy2J3AcrF4yv8tMAfjbo7ziu2KdRgDfco2lH8F8hILEmwA4AXFdtnl5vo6/cXvG3yuE0hMaxBLFtYom7xx4wb1KqAWbXQ6ZS7DfD/zmc+kdYCSDo1hS74kH2KM6vWoD7xWzNQa9Lnupfy+R/7qQY4ABgJQRdBoBlGoIP+8D/iPAYo0H8VLAU5hD5ubWxkUBBCDMblBd5K/wEICnpyf61hcMtvJrGq5hFkAO7MvA5DCxxmfRgayQlywvGfxECwxZIDJfcEXBXASwAS/pTuB7Sxn2xdvkUXQAVUxZ8kF75PNEqxPJ6cGDga4C0DmPkAciJUG3DX5Azxh8wf4EHrG2Jtbm5lxcUFbw/oZY3Jslz7Iwpfzqt9vYyzGF2KaF8u8annf8gH8EOBOzMdYBU2GkJ8x3GUQKUABjNfGfEgsL/7Ler+wn86wA0a5bKOUJdkUDYinCnS1YZ7KOd/8BCx+03RydJiGZDrss1fkfsyBexGuI+dfAq/RtzHyWWI+31ku99a0UfuMOTDn2OMTy2nIvcao1qce0HB9fSODyS12aD9k9m9gW9srnAOvzRUu5g7l3bMZ2BrtWvmNmKm49xpCB5a/MT7ANWBQQqyFLLCvgT9h7wogPdidlOssdiM/ztO1Gztpe2czbW0Zw5nFEuxj8GUAiM8A7hqo3MCwYL+CrZ2mg4N9tsU4WD/2joq1BqozUDDyLvLEp17/NP3Y5GCgpO3ta/RBW6e9B+YmgfXIdJX38ogz49E4PX32lDH01q0X6MfYL+/vH6Tb77+f/vGdf0zb2+tpZ2crTQAs7tvelKDT3hoZqQ7w72A/3bv3QXrw4D7ZXKFrgFzfffd2evz4Sbq2Y19qcPfOXc4dORX5DHsjgL2+9rWvpc9/4YvpGMxk/WEaT8DW1eeXHPzd3/1tevfd93g/AZAa1gKmRJP7jCxZuC/44he/xPsEyAT7ccgVviZwp4E/+2k0maT5HHE62wu/zMB0pTyimH3Bl9xzHn8fWbqnNJ2YLfp7u6b7y3PPuXie499veo39dy/ZPZT/VyoU9nuv2Kc/3/D7MPXJNeUYp2ujDOK6fTs/H8mZ8TLft6gtc9HSz8/Z60pj+liIudTAVDW9+HV2lbf6imcwXk4W9y+WCTXd65fO8UpnIr6Pmr64psJiSrryMi2du+nzxnOKBkBVbUwvq8vI/bJgKvS9vDcLX+RZ81/OJ4Cpou01XnuJBdXkc9VzodrQYvXyexbftmkeH/dcLiGexqYlHXifqOmoZnuKSdGvfG74uOZe1VPBl2I+KeUSr9fl/qvwBbS+r1J+8nYex4lj/LhlUcslTeNeyFWF+BttohSzS/m75gOl/uL8opy9Pfn85XORz+M+3/j8jTbKnZqH7hN1P9qWn+O6mvYpTTHC39vW1q/5av0eTNWUh70+tN4ot+j3Xi7Ka74frSXKz7fxZxoluZR8Ke5luvhIKSY35XnltDg/P8emvFvaR/l5fijeXBFMVdo7xNga9V6L2SV5qH8v87Zc1eav3q6iTZXyho+1mM8KTNXF4ldtVhJYSWAlgZUEVhLQye1KEisJrCSwksBKAisJrCTQKoHf/4M/4ll4vCmNhx26Ocbv0gF/0w1zl4PH0sEB3ms65IqLKx1c+Bvr2jw0DsZqOkiLBxFNay4dnOC92H+rgnIDyUGy9wdl8ZAPl2AcHZTFeZYOQUoHKk1zazsg6bIuL6PaAWLT4Y8+qx3E+zlIXrWDomgbkp8fI16Lv+OD0NqBWZs8/Pxi25KspVvNwetb+sd70U5K8lT72ri1w8gmu+p6YBz7iA93S3ZRsvcudlLSX022NX19VLv3dhUPg7V2vH8VMFWTP9XsXu/LVny8jHL2sacGpvK2F197m23zh1JsjzZVykOlQ/C2sfw18SFvm83EONE2VunzWq6IbfVQJsak2t+aO/qP+by2Lh8Hvf69jEo5zMfg+Ln69HFE7X2MKq2jFk+v6oel3HcZnXSJ76UijNJ10X5LDxXaxosFtFFPfm1tsa5prBgXSv4Z9Veyk2hfpbgUH5Q37Vf8vqVt/nHOpbxWsw8/Tu1BfikWlPThx4h7Fy/ntlgS84f8HDZR8t1oC14/bfvJtrl0/TyuvTQnH7e69NsUI64SJ7yum/wn5pq2WOXjYCnW1eIq264ZIkPgKRUvo1ANuhPz05v/8A/pb/7mbwigUlEyih3xN5iTUHiMIk0UoqIYEgWPKBK9e+8DA7wALNEHQMe+uR/AJvQjZgus8ebNm/ymfhRN4hp8W732K/qNIksVp/t9gJipMAcURwFMhdcoBH386OGySH8xO0trCzAo9fgbf7Mocz5L49Ew7WxtEkyVUDyM+6pcLA0Gh6PDAxYiC/SDNe3uXiOgSuwYAhdAdvIXXyRPgBKKsQFAc0wk0a+0p0Gb2QL3xmsEuaBImgXcAsqAiYBgKuuTP3MrNER5H9iYsA6xT+BjyBBFxwCWSJYsIJ+BCWqeQUU9Y/NBsTXYRvCQHbg7FItnZioCUDim9T89PSPDA0BN1CsKJdcA2DJWLPRPWyaqyABex0fHy2LzXJZKMAqZggCuyqxEYPnB+iFzXAOdARAzPwNALBEsA1AJ5sS6GtgbwU6wO4AgDGxlMQAFtbB5FI9bETr3CwD7EKgCwE8/DQGYy8ASgIMA2BGYCoXb50XLPV5rOoT4rShe3xiPYndjS7G5ArwDvyI4apqZyQBuArBidkaQBezpmOwhUwKz2H48ssLrk8y4lQvpAcrCuum76iezjRA85QrgBaxa6j0DrwQO8cxB6E+sXD0AAWZYB+ICABNzfoa1oR0ALGQgArAiy1YF8RcYfhw4xKpADYBAufZ7CYRhwMABzIf35mdzMt/B5tZHEwKiYB+Q22w6S5MNFK8PySoFoCH0CHAFGdVAVAaQxjwRjAX7MMYps0VUjRMsurVBABbGg00QUDVfI/MZQFSwN+phMU+bG5ssgjeQnPU9XwgYkaMvYir+52cGolus9VggD1lMJsasZqxtYO6BHRqoCq+vXdum/kHQC/ADbBc+hEdRGxvGaIT4gtiG61VUD9BGrwdQn4GGBJRUnMQ1WK8HOQkMhLWoOBntBCgRCAS/BQbygCIBdDzgBXEdtuBjt1iSGM8ykERjA1AgIADyAmO4A5uujwE+PGf+87ER/Qm4AN3jb9ilv+eF7wBMhfcMPGMAJowPu8V4YD0BmOro5JxNTjFWDEgYRyAjfIY+xCqDOWke/h4b76vQ/xw0MU1bm9Dxepa52a3kz/jTt1inPYvW5tdltmTsN2I3hO4wHsYSAxn+xvVeH9pTSh8e0Ov3Jvic4NoMpsJ68FryU97TXgLWfkYwlcVV2aDsDr81Fq7Fj4G0DMQofQr0p3yv/siYiD0A8kkG1UpW0gXaGnDHQF7oC9eJzRL2ptwsFisvc+lLsRCfaQ+mvK5cK/n5/bbsRDHW+xDayze1JrUj+Ned5eq+3BdNxkJG+anfC3ndyoY1b+Rn7GWOjw4TGN8EAsccPEOmZGc+c0rwl+4rBQrmnk6gLzJR2b5EQGYD9lrcYm7OjI7QA9oBBCQfwvzllwLeST7Kz35vKxta5haC0jKowZBglm/ns2UeHjGvY69ExBp/G2uVsQTa30PuXRG8j4+OOEexSlmuSmlndyttbEF2Q4LGDCgOZrY1gogApiJIjQAesDICNHmWjo5Oll8sdM5SBhCrsbcBTGV7CgDkc27a3Lpw1or9CfIP+qVOB4O0tblJtiqzecSRGUHv6+sTsjkCLAaQEq57/bVPUee49vj4JIEp6623vpdeefXl9OqrLzEXQhbzOUCAYHw8S48e3OeXERwfH6ZHjx6mw4MDAskICO8P0zvvvJPu3rnDOT98+Ih/g00L441GE+6bYNs/99WfTy+89HJ68OhRGo0n6fqNG+z/zp276Vvf+lZ69OgR5//qq6+RjRFf3PDkCZgDnzGfv/DCrfSVr/xTMlXduvX8MmZA1rIj7Auh3NF4nfuIszPI0xgiS2CqeJ/v77XifXDtnlKxtdRX6V5a/cRzt3hPWrrHxD54rQCm8vFH19XO/uNZhJ/jhX6uCKZSHPcxs3bOsbw31dYpFMX7/OfXhb615/BxQXHQ//avS3KKco/9KW+W5FSylzh27L90jqf8V7Mx//6HbKqwAD+vy5xVlM4Klt0XwB9d/MW3qcm6+H4LQK3oH27P5HUd53Dh2rwu3gM6my9dL/lcah25se9P15f6u4y+SvNQHrbb7HOwZ4xP8i3J5qpr+6jz7SLLkv5K6/FyjeuLvhXj42ViQ5c5t7WJfuzl72XalocUb0rtvP5jXGvy3ZJN1Py4lE8u6/NXsb0mfWkPHONmKS6WZBRlVfOz+H7Umz/Tr61R64gy9+19G7zWZ8olMRdGP2jKSSVdNenayzbKM+Z5fV7KeTXZqQ+fE2t2XJKd7s1ifPD3E35szE33ysvYGcC4/jmn4kZN5m1+30U3Ua4ejBbzUhf9tfnuUlZXAFPV8oeXfyn21PJGUz65bFzx49ZyiPJ+lGub/a3AVF0tfdVuJYGVBFYSWEngky6BFTPVJ90CVutfSWAlgZUEVhLoLAGAqWqHhfHASQcYsQjYHwDFA7umw622g4PSIVztINOPo8MYzSsejpUOAfSwXW27HABf9jChdGDVVVG+0E+FMbpWD+JrB2ZNB46lg4umA73SAVPXNcR2pQPT2lxrduVtpDYPHcLg83io568p6b40n6ZDqaseItUeqNZ0IV/E58viCccm4Q9x/bqbDoqb7KQk22j/MV7Ea0oHrbEP+W5sW/LHmu5L43Sxqy7rL/l8zYdqMvPtfez1r1VUcxnfavIn2YD/7dfrbT8erqLf+PkiF7c2za9LLO26vpKuS3moTQZN+cj7kY8TtbhaOoTuuh7frsshu/w8PkRu68f7k4+D0R68z8RD65iH2+SumBX90Odl9dnWV9se4Sry9jmslsNrOukS30sPpErXxbXHuNA2VimveXnEnNIUu7qM1WTvpZgW/T/m8LY46PUUX8e+SkUuMbdHW9G+KebYtjwVc5SfW5Rjaa/Qtrf0n8eHvLX9gPy5yXdr+TgWi3l/b7OLq/hfzY783qTLvq4tX9f2Om05q+teIeq2ZoPRnmryjf5yIVcHMJUKpQWmEmPUX//1X6f/55vfJABKBelipgKIAUWzeB+sVGCXwnVgsXn0+NESyHM2TyywJGtVZj7B3PAaBbYAYT3//PP8hx8UgKJQHP/Q3//L3pvwSJdc6XlRlZmVtXxLd3PpZpMARRIaGDBgyRjIgmDL/p3WSCP5p3gGEEVyTNoawAOPyFk4XJtL97fUkpm1GM858WaeOl/EvTerObbhzgIKWXWXiBMnzhI38rz3pQiUT41HxbcUAQuchXxipqLNzz79tHzyya8KDFVWXAsooYKT+ISpagPjFEWyz5+V5xfn5fnFmRUPA6QCdGS4mId7ezM/b+RH3tUNhfT35eJiYQAHim6Rz4q9a/G2QAfSt760z36Rn7M0Ps0nwBUAJDDtaH2u50orPqdQvrIUGDNEBQtQUCwwlYALyGLFyvNFobhYfQsoYUXVtw4cmdWiYFiEIvMFoBcVn++KOZzdRM+QEQywYz6hwN69wIp+jZHpxhiMAC4Zt0UtYlD70WekNz4BCW3WDiqKQDHFqd2nM1vAmEbxOIXKyEnB8areT6GvXV+Zw4xFw1gqzsppZc9ALgBLBjCbAW65NeCSr2Gd7cIAWmICqcwUxsR2f2/AKAMA3d2Xs3O3ZdgaKKAGFLaEyeT+3uwUJgn63tyuDQxE2wAAYGu6fHNpYJGb9cqZt2BmqTZnrE21mP12fetsMzC9GOMJqDQH8NxuKDD3iQAgZfHm6KGsblZWOA/YiPk7W56VdQWMAOASK9bxEaC+UkGIhrAzucUKoRpIfJXxM0afJ0AWYszyeTC2NJOvMlPd3Zc1rFPHFNffm0zGGAb4EciUgTKdnYxxnJxWpqCNs9TgI8v5ic2Tg6PuDHDHPc6QceLMZ0cwhDG/p+X0/MyBewWQGHqrujHAojN4IR9F5syLs+v4cRW/M+YIapKdW043yz4uV9fX5e7+YcsW5/HLdcIcEMcocH/58kVl3oANjfl3/TAnkdlOLE4C1VC0j0z+S0G922X0Vf3tIImVxU2BZbyg33/lUwLBYK+AXsR4FMEnileKSfF+sbMQH/mbPgWwUUwivquYSWOK6zDiG7YtUAP3KabqGVLj5D6BQgSCEruiAxqut2zJAghxzGRgXivPQ8wx9BeBUop5UV8+T67vvI8mwIuYwvh/uYRhyYFF5mtnZxVw6UAg+jdgSmULaj03ct6Zy862YB/uE9BJsVNyyYYUm2lTQB4+4/OV9gU1LumVPj3WOcMLPo7esNHNXWULDM/1WtMqL2Jrsg+O8SMmspgnBaYygKiYEytLlrHbAfjbwOBz9Yi5S2OUDjFTXp4AACAASURBVMW2RjuyN49LDrRCV8qJeq6J85T3S6IOJW8EoinvcF8GBzGmOBat62xuK4gm04zI1mJei+s32YfkjHlXdid/oQ3iIjGXeP7sGUxEp1vQDP5NTuPH4oyxRBaLweQRP+asTmINIWZKHgNjAw42hiVnR4SBiZgruRgz6zrOy25lU7Szi2XkRo9DmjfZ0hZ8Vm3QbHQ+L4uT5ZZNxxgXK8uT67nuNTnlZc1DsAk6kJVfi6+LRbm4AIB+b0xnAsZ5HASUd1LmJzNn0pwdbZkdLf4sFsZa6OBm2Fpr5Ado7anaWAdZk3mucZA56w6Ld5Y0PM8wNxwDMCub0xyL9czs9NZjIbEEIBHHsDPaQXe0RR7gHIxW3/rWtw0sdgaQ8WhWXr96VX79ya/Lxx9/rXz00Yc2PlhZARED2AJU9dnvf1+urt6W29u1rdnQxbe+9c3y8sWLcnqyLH/zN39bfvazfyg316vy2aef2UsQ3nvvAwNUIctnn74qn/zqk/Le+x+Us4uLcmvAU58vflgDAtISEyN6Zs54vnBmr4vy29/+1u759re/Vf7JP/lW+c53vr0FthqYvrKDwkpHTjaGvjueS5h5sdSR2x8zU8U8I39UbIg5RrE0PnP1ngNjm729CF8DiyVNrT/+jO3szgAbf/elJvl5OsoWz0X5Fe91/tHzY2LbijEnSplljGsBtZv3rfLeg9b9rfFm2eO4emAqjas1Z/FZuq3f3ejUt3J/1lPMyS399Npv7eO1nvF79hXlsH4b5jNlzvNeiPqLn7FpazMBqobsW/dm22xb+7u2n5nRptyX+8y6yrZh+ksvu9S85fnVvWN205Mz67vX3lPbj2P35w4HU+X5jDqJe+c9exvT++eVd6z9nm/leWrFpZbOo957c533uKfIuO81Pf/LNpptuKVvjg35WRxnyy9bfsKxXh5p6XpoPqboZl+dR/218lDWR+v6eN9Y/sljaOk7txFzXSv2yLaH8necL12X/fqpYKqe77Z014qt0UZa8aOloyGfjDoamt8YE+J1cU2V7TGu/eJcau9Abeb9WMkUn6NpW899U2y7dc2Q7eX8HX0j59yx/NrybckjGba6+hxgqpzPcsyZEsd6PtKKWfvovdV39qGeXbbyD8cOYKp9ZuBw7UEDBw0cNHDQwBdZAwcw1Rd59g9jP2jgoIGDBg4a2EsDf/Jv/8M7e/xDm1U8yMYvGfLDfn7Izm3FB+GxzYV9NjZiP7nYtbV5lDc182Z17DtvFuWNjXxtljuPs6W/sUnThlAsgsubSowhbzwMbc62Nm/GNuqHxj42hpZe8iafxtTS+dhGc24/2kTc5IpzHe+JuotyyKanbMruq4OW/2SZWuNClvilsuw5fwGqcUufvfkd88tWTGhtjE8df689bTZnO4vXtzYp4+a15mvKpvtQuy29T7HBMR8Z80nF2Kd8aTFkT9nf80Zwvrc1v1vZKXypmWPIL6IunhLvJVNrA7UVR8f6aNlEHLf8SP21+o1xYqy/nj+0bEAxp5c/clFH7rslS8yF9Jk3+2NciH6T40bWUZZfcXzIhqJONdYsU9ZBT79D89jSeW6nF1+G5rNlC62+ZJfR31r9ZxmG/LPl1zGWZ93G4r4oY5yn3N9Q/pwa11sxZSwexjmPOp6aX6LPtuTs2Ypy6FA/YzlkyA6HbK5nG3HeVPQc/bKXv1trhiH7U5v6zIVDeU56sWlfP4z9DvlE9rWheej55VPW2dJv9qcY86WLGDvpq1VolfXcyi+92Br7AURBHaeKqSPrhIq8AaJ8/wc/KN/97nftOgo2KUCnEP/N2zdWNArQguMwgPBrRdO3m/K2MtY4SwGsPOcGmmKM6pO23rx5Y4ARikgpnuSH41zLL8covuVX+ldhsjNQvTVAFp8UWp8ul+XN69dWhPmLn/+DgaAo+L7f3FrxlL2AmoIjGGHW6zKfHZcP3n9Znl2clYuzUwNgUDjGcRgLuPzy8o2BRm6ursvV1apc31Bk72wGp6ewGJ1Y4TDFpoA0KKyFOcDkpXgShqSFgz+2+clqaB8MGKPnLBXv2cSg2/tbL18OYCpAMxRFcw/jNTDV7NhYqWjLi0rvrT/aUEEy/TLHC4BBlU1J8UDPgqvNytiwkN3ZbhwoBKOT4vyusMDZp3TeARw+vrzGcrv2o2ZztxR1r8xWDChRC10pqqXom6J5Ljf5jPnh2GQ+OYFZwYsZxOYjhhErna3AMpginCLooZwuT8ry5MRANIzD7BjgCMX0917YyniNmQoQWWWp8sLlXYG5MVmcLL2Qwiqky5atCqCM8SBUYBaMSrPjufVPcbKBqW4dAOSMGCcGmEJ2bIVxv716U05PAOed2zmb36NZOb84L8vTZXn7Bka3G5Pb4sL9gxVvU2hMX4CB8DvAVAbCK3fGZIBMZj8Avm5hHxPLdHFWjsWsrG82Nh8Uw6OLi7MLK/heb5xBzBhHKFSGhcSKEN3+7u4AAq2c7QnIk60HAUfNKivaxgE+tajdDAC2ChidAFMZkZPRShkzGmCq2wds2NnuzNZmx2WzcpCfMVgZ29ldmZ+g31I2640DoQCXzRfudzDmwWCzdv+hHWMnq2OfGWhuYfpzRjF8B3CXM6OZSIyI+wBIAiag8J1CeArwzV49fpoPzt2nYDVzQ/M2nc1sXq6ub+z/5y9eVPvFnxzsRrsGprq+tvP0twLcYPrxOQZQpJjAMa5nrgBGEB8pXmcct7fOJqM8GAEWYslhCgRCFWAqAqkESCLeiimGeMw1AotS6K7nAHSr3KBcxLX0R1wXoxPAmQySiGAq4jfXKL7wyQs20Cuy0J/AN/G5xXRU2au4RuxCKpRCVmyBexVfBWBirBZ7mafKfoeeuQ57wAYZh8BcFodgZ9oAHtpYbJKuYz63v5G/sjQZCKTGbWNLeTiye8kbz5+/cB+6vatgCIA+xDcADG7XtIediRnI2HUAbRpDoIMmsFe3Swf7KR5KLo/nsNoABHkw/xagD5swRkDY5SprnMVscoqYQGqRrmK7MeTMnCXHbPF2badoHx15YdqDxzsDosJwRswDUAaY4sHmRHnD8JAVkKb5FKBGoDaOny2X5v/kfB+b51HG5v044EAsmvgjvsYngBH/f7cGiUxBYorzXAc4bqcPz9vOZBTbiPPP2B1E6sBEy7fks8VJjZeAdzzueZ70GcXGmUE9P2zXscayWK+tawKbl1oI7uN2dkTaUBE6tkWeYH2jtpxJkj6ctZJ5oXHiJ7ryGF3BVJY/AbsB6r03wLMBrGrfj2QyYK4zK5p/Y7N3t2VJfLX8vjDb5efVq9ePwFTYIHpg3cK9rAH5df2tjbmJa2hfQCrWmzYmy79HBqaa2doKPxAzlfuB+5+Py3KWgVhZH93W/LQuqxUMma6/kxPs9q5sVoDIXLeAjwCGAT67I2/ZWsjXbMjhoKu6fqjrJl8Tuf94YfuxvUiAeGh+WkGv6MbnxX/oD8ATdsSa02MPOb6uUYydVWs8Z96C+UvsrGJ7Zf59Xx9A4q0Bgb/85a/YnLtNntQce236dsY2Wxibvhkva18YWVerawNT8YMuvvGNr9vLB85Ol+UXP/9l+eTXn5T1yhnxsKPz82dlCSvV0ZGxS/32k9+W84tnZUHOKM5W6msYB7ZhdwKGolNyGs8WYsbFz9EjueLDjz4s3/j61yuxJfc/GAsXaybmhXHByHV3D6DKsrmzU20ZJHdfTcX9KK2/47H4rBSfkfNzWyxmzjkgroN77W0nv/7Re/6NzFSxLf2tdvL9rfzk6/AdGDK35/Squ5/8XB3vj7Zrvlz9QvYc+4nPs9t9w8AOFOWIfWad5+9bWvJJxjzOrKeWHnSNmKmyXPlZviVrnteWPhTvW3M3tD+xtavGHPVkieOU/FHGuE+Un+HsugCmyvqO/w+da+kkH9sCTDsXt+Z66rFs9+SHOC9DOtK5GAuyiD07zPqObeU2mrqforh6zTZHBzBV9uVsvy1/ntJlL1ZNuXfqNVmnUf8tO876G7p/60f1u09f4/la5R/zp2UPLZsYirvZz8dsccg2e/dmf4jX5ZicY/8++ttX51F/2Qb5fywGDflfjmVT4nDLf1p2NzZHU3SW489Q7YHaa42h57tTYnvWf2vdo3aGckMv9o3Nn6ejx2VGUS85BkhH2Wf0vKn29gFT9fypN4dT7CHGI9lUjnet9nttt+agdb/5zBPBVPSRc2MrbshmxmLsVL0Oxcaen0nWbK8xH7b0nfs6gKmmRKrDNQcNHDRw0MBBAwcN+Pdph5+DBg4aOGjgoIGDBg4amKCBf/Mn/952OfJm29CDfSyOGOqit7G1z6bBhCFsL4mbAq2NqaGN796GX5Y166m3ERCP54f7pxR5ZjCVFa/Ut2vHt9Nq8yP30dok681D3gCMYxna2Nxnrrg2A3/ypo7k28c247zH+Y5/PxVMlW2qt/HY2/icop8pG6nagP5Dgami7fc2x6bKNWWMLXviGH3HuWltuLbk0Kaq4liMZ2P+2YsJU/QQ9dbzkSl609jj55AP9nScN597Y58af1tf2G77qG+FjzLn/vLYP49ftHTdiqOt63pxoJefcuwe2jB+6ph697X6inEwfpGVrx26N+f4uCEd2+e6XPyYbTvHacWhWAzastFWnGlt1vfiai9uTIk5Ld3EXNZaO7T8Z8gWdH3ry8ah/sf8tBfXevOQ5zBfN7Q2yTlu6N6eDbd0ObRuaMWjff0qA1mmxp4p8zlmd1PiSG4jjjnHbflEBlNpXqfoZt+8ln03z0nPd6fI0ssLWfcx5+U4nn0qypfnXufG4lErbkiGGB9z7OSa+IVvnK9em3lN0ou/LR1wrdXLHe2KisUcEQvhAVP9x+9+t/z5n/+5xXAKJmEXoGiSQnMAEPaW/bu7LZiKtjlGwaQV0FNwXo6t4JFCUQonrVgd1p6bGysEjXOjotkPP/yw8KsiVArg9SPmB4ECAGTxNnuKQAFgvfr00/LrX/6q/N3f/a0Vy1Ike7fZlAexcDzc2d8U1sLS9OUvf2CsVOeny3K38UJbgakodeXt/IAdAJbAMnN9w/j9y/zFCQX2FFlTVAu46tSKU8XIYUCOylgl+VX0yv9igon3u20ChFobM9Xx3J/NBPqI63QV/FnhbmDyoDhb/q6iMWOVoUi8AvVM74C5rEj6wZmpCmCq2XZMmptePGytj1rx7ZG/G7Dg3kAq/EYwh9hypJvIMIJeVfwuGxDjDe3H4keNfV2LgePazgFRWCXjnJfF0m3SCpsBiFGrfe9AQ/zHQXJnxmgU85leRCLAA8W8VtAOoODYWWYAxBkAaHNn8+iAtoUXn99tjAWKfiggBlh1cX5RbtYOpqGU3pmpTsrV2ysrfAcNaOCzu7vKbOHMSgCpADXQjz2/lHv4nLzQwfBKxlNlBej6Gxs9Oz+r4LZ1uV5fG0Dj+cVzK3Le3N2WmxsHnPADGAs7ofDcATQVyESBN/IY2GRW3r69NFYTCjQMlADQ4YTieoBfXjxuRekG1nCN3gIGun8oa/QCEOBm40CR2VF5+/qtjf14wdix2Qc7jlwU75v93G1M5zYn82MDUlGYzXF+bD5gFDkqZQUQhjHBrAfTlbFEOajGQFFWvI7fLq2AHB2pHwNuGauXA0fsuvnSxj1fVDCVFXEXB+mdnFrMoF/Y+xT7mAPFBeQnphIfsQ+Bl5DJC91nFiuVI7gX/RM7Xzx/Wd57730DGlJo/+rVmy37n/Z4uA8bZr4FdOFegakiw5sYCIn9zsTlICauMTDL2ZkVthugCzAq4KLK/GRsRVV+PsWygm+K9Yex0h7HOM/Y+Hn9+vW2PQG/btcbi1Vcpz4EkopsVcglX1RRv9Y22tdiHMZAc3KyZQijTUBc5CuK/Zl/+Tu645z0htycY4wCbNGHxeXAlKN+FYv07KN1zdXVjYEixdADADmC1bhfOhJ7kli+lPNlQ/Qr4JHWKPTH/QKC6h4Vjkkfip8xl0jvyEp7Ar/pf+7ReCKIgBhHPDNwYdWx4m9kR1OcR4fK/xHkp7WK1lmMX3bDOXIFrDigKQSm0jrOQSIw83jcZk3A/VEvYkGL+zsCX+Vjcd0WY35cN8b9RumF9ozBsgIDo1zqQ+s79XF+eu5gOQOosi6pgNmQSPP6Lj5T62/lOPqRrrf7X0ezAogUZrSjCs6kL/lLtDWNUUBl/S9dSv5YjKj5Bkh1j95vb8t8Rv46M4A7esGfFNMEwNQc4wP4Auymkl3ATjFtiY3L+oclc7EoD5ZjAa4CJpuVmWNz7cegv9s97VtbAwJcJLmfnREvb4111FgPzeZd96y7YAokxyK/rVOWywLYnBwbAeqKO5oq8y9bO/gc+Fr7yFmhYKYyhi+PG7QZfRnDtnwPgGoOmytAoVPLMbIj9edAfgcSEcvxB8UeruUcsctszgBYdxZn0Cnn9Euuvrq6NmDTfH5cAZ682ODMstgdrHPrGyuGIMdpPs/PluX1qzd2L+so2iNOQ3BGf/QDGA+g1XsffGBrJ/5/9eZ1efX69RYYi07QDTlF9shYLB8fHRmzKJ+///3vzb/RD76N3XIN5/lF7++//0H5+je+WY6OFwbMNvR0QXf+YorWc7HiN32gt9ZzqWKoPuPzmWxUviefyM9dmnNb+zRkCa7+6IUE29hjiPjHhf5xPPnZN+YmyZI/1XZ+Nrd7U+yJ8kV9RLvXc2wrXuYxW0ypvhnb6z1v5L3ZKHNr7FGGLLv8JB/PzzJ53zI/w/f6be3XqU+tA1rj1Dl9Zr3k+SLQ5fayTK028ziibNlurb1UuN7SZ0uXU657x64Ca1vTLhugrtY8xHG8ozcxIT8BTJXtsNf2U8b+B7kn2ESrvdbz+pD/DMkU7fQPInujkZY9Z5vvxc6W/WS7iH7IOT2P/GONR3G5lYtacVXX53iW7+/531PmNt/TsplWTonPBPvorxcve21EebIN6lkl3hvXra3YGn0420zLxnvxppVzxvSf22/F5piv4vW9a7MdtcYwZVw92VvrF8XFLF+23ym6i9cMjbHnL3lsvfVWzO+6Jtt6tHPZaW5viq2PjbtlgxpfK5e17FvHoj/F8fTm03zmCWCquB8lncf8GOdOf2udHf00z3e2mdY8j+kz5ohWDI3zmm0sP+/mvg5gqikWf7jmoIGDBg4aOGjgoIEDmOpgAwcNHDRw0MBBAwcNTNbA//xv/vRBD6p6sM4P1XHTSRuYrU2lsU7zA/nYxlXclNIDdutBvvUFRGujrLVRFDfuepsArY3U3sZ0S76sl94G/5D+tPEZvwTU5kgEU8WiEGSJBQT8P0Xu3qZX1unn3ZyPssUNqLxZEjdSkEH39fTV2syKsvY213I/rU3g1uao5JB+99VLtq84rt5msuaW89Fvs07jRlPeeNQ8D/U/ZJN5nK2N2bGYkM/HuYl+3fpb96owJF/Tmoccc3oyD25k1i8IdU1Lfzkm9eYxjn9Itil6HJvHKG+0BRVs5f61eS2/iH5ptd31/RUtPbTi775+kcfckq+Vh8b8tpUvONaKC7o26y776L5jmxqHY87qFSjE+DMWE1txMNtN/NIi9t+KffFLjd1bw3dS5Dlr2Xj+cm5KDt1X3zn2Dfnn2JjHfLGVf1rxZMwGWmuT2DZ/R5+MX5ZE3432kXXbkyv3E4sXx2JZ9Jk8hry2aM31Pl/WjvllL5e24tOQrcZx5PmdkmeyHHHeWrFEMTmudabYS/bdlq221gHS+dBYuC/GyKesY+P8t2JBz3Z6X5hJpuizajcXTo75rWTLfhWPa+5j3Ms2nfvJvhT9Ma934rVR34axON4xUwlMpQJ5ihsBMgGk+l//7M+s0JACRhifuMYKXOub5WmXQliATFbIXYEKVoR/d1eePX9hxf4Ukqr4m+v4YR4iY4ns8+tf/3r5+OOPrdAyMlWoyFI6ovCS4spf//rXVpz6wQfvl09/97vyy1/8vPzkxz8pm/WNMVJQSGsAlCPjdTB2qrvbTVnMZuWD917a2/ZfPL8wQNKRsfA4oobiYMBUsDxoXWiF/TcbK1A1docNTCL3VtgLA8diPisnC4A6sFtQwE/hqzNribHFGTtgyvCyRbtvAROBs74A9Lq8vjLA23K5MBCLMSKE4jYVolvxOS3VAl6YCXyIzqCgYjizX9b3fvWWIUM2AogH1qC5AV8WW+AS8mleso+14nh8ppT/6TrAMHSMHCe1D0AvFDnD9gKjFvPFfQboWW8MAKTn0MgUY+wxlfGGAl5jX6lsIoDi1huYbhz0EmPLVpYtWxZgJC+kRgYvRj6zomqKopmb+QJmqoXIRLZMLrRrPkcx7mxhICHkdlCOs0NYfzBqQBJVbcT99N5slr8piKYY+fmzF+UKFrQbCp83VsgNgw1/0xfMC1asf3PzqDCbOcfX5B9cazpDAfWZDiCTwI8841MA/eLlC1t3M3b65W+K32GlgqnF5Kxrc/7nB9AiYwQwZSxgD852xN/O3ANACVadHYOXmJuQweLQFkzlQL7j2aIczRe7mFKZt2jv099/6ixBC2ej0hhlt6aP9aoyPfm4sSnuofgd27D5N12UsgbcZuN6cNYwY6XS3DBfd8bQdvTg4wHMhh0SA6Rj7Nj6xzYr4w8gOqeNMQIuL+6fn5TL6xsb83svX9r16BEZmduzi3NjKbq+ui7PKLg/PytzbKbmxhcwlcxm5bNXnznQE4aQc0B9R+Xy7dvy4uXL8sEHXyqnsHPcw/7yxuaF+CEGFMbnseVky5wDsMHAYMSOChjEtt6+pUD+qrx8+Z6BEoivFueKF/8vT0/tl/th65vNFjb3gBK4h+L4q6tL0/fFxTMDLDB2+kYe/Jyieubw4uLc5OH869evzK6Jic6INS+r6xvzF3IAOYI+OW4gwLNzmzfm2MBvMLTN5vY/Mgt8wLXK9YwrgqI4B2DQABRmrz6njIExIxPX4Ce0a7qHOW4DUGBl/3s4drAhcyJGP2RBv7rG4y2gssrgc3trbQEeQS5kkKzKM1wfC7iQTTlELJE+p84Oxlwy7gimivcoX6h9Xad+ZAuK2QK1MN/Mg/VhzG8zB4DVnOj6x78cTAULnNiF3EedtdDAMAAE69wBzDZWxwoqUb9aZwlYbf0au9y8LE+caQydWduVkctyaPVx1/PaY+18XmfGwY1aA2mdxDVi3/I8PNvOQ742rtu0PpR+BSJjDmWD9KH5Ug5V/tR6nP4ZE8xgkYEpPx/ENZ7WTfTdWj9rPb7dx63sSKReGHsKgNZUdB2f7zRugYFkgwJnShbNk9a3JguMUIDWAeccAz5cWi7kBxAN8YD5t3sqE6CxIJI/jIHNAc0OwsWmHB1l+c1yOutGZ0mcLQDIznw8tmKDDcrXPKb7mm9lJ6znHDQGm9283N8BYr0yn2GMMDAxdmzKGCVhjwOwBWMS9sTaojzY/OL3yOfrDc8jnLMxzLAz4jzMXu7D5C6AysZ1WtFe0ptAf/S7PMWfWftsbN2HfyC3cVzh/zUGoFeARejy7eVb+z1ZODhLrHSPAJ0wd1XmNPK7xfG69jBmMF4scLKwmOwMb87MynrwdrM2hk/GSz+sb58/e2ZAKmOuvL0rL549Lx9++JEBjdE9OY41C3kTZjPmc21rjGtbZ5Cr6IO1Hrrkegfv4eu7dcpyeWr6II8DNIeF8bPPPq1gRc9dR0cPBZDq1772cfnjf/HflQ8++Go5WZIjnUXu6MhZ8pxhNb7oz+O31rbG2mfx3GO11sjR77Xm0LURMOc+5PEu+qszmdX1O6yAYlfbXiWT8Hzh5hHf5etAeAdTPQbQhCZ8mV/Z42wNQoksoLTa3OP913inmB7EIOsMpDnmxDvyc73W173n+fhcvY1fDYaJuI/R2iOJ/eY9j9bzv+YunlPMfqyB3bzHGC2wrY7tbCPf7f9nvcSr4jOI2pHtxXtjG/o7yh/lMwbMaq9ZH1lC2e6jeF3XPPGczj9qL4CYWvKprzw/bS0NHN0CW3cWGHUe5yHbp/qOY2nNMceszT3AVJof+VC2tdb89Pxl6r1DttTUYAUD5fnTeIfkyTJNmbe95ZvSaLqm5dPRJ3o+n21jaD2lmOW5e8cU+QRxJ92SY4jstRc/ouy9mJznohWv9pmvLGNvHqKv/f8FTJVzRS+G9PxJOhnLGTlOxXgbbVL5KtpJK38MyRPPjcWqVizQfhLnJFvOXTm/tJyh1XbOJ1m+nN/kJy19xGNDvhJzRc4prfnP1+8bL7M/tXw9y5HHEmVoxXSNN8awvCboy+0vF9rnR89Zee2Q1yxRBs7F73Vbus/HkCl/hzfFjsZyQE/Olg6ijR7AVPtYyeHagwYOGjho4KCBL7IG9lxafJFVdRj7QQMHDRw0cNDAF10DAlPpS6W4sRu/aPENIv/iyb6Ity+g9GWObRU8eiHa0MNz3KgY2uTQplR8yG49uMfNminz2doQyH21+mxtCrU2gMY2bqYWC8cNgbxZp3naFZr5F4o9MNXQhkNvY7eny7ypqI2isQ2T3J7sYGiTMuu8tckV252y0d1rI9879sVZy46nbA5qTFFu6a63gd46Hgvx1JZk7ulUc6Xrc7ut/1ubub374vExP+jZw9jmaN7MlQ/kONDTZU/XWd6xGNay+7yB2tKTzY0Lu1OBvmD1UDq8UWrfW1q5xvbn0cOP2rcqF4Ge6vXxi9zalwosVUwp0fjiV18oWzlvKFwwMFWVvxeTWzbWm5N94nZsN/tblIW/83xk34vnsx31/DRvNrd8fmw8LT207C37wpD+en4aY4HyRrTd3O8+gIy4RlBxX44xYzl+6piGcpjOxfkfymtjftqKES395twTbSaPeyg2juXgKG9cP0RbjGuEWIgzNNe9uck20/KNni9FncR81Jq/XiyOdjrmS0NrgiHbGoodrdyU804rtmTb79lsnLdsQ1GusRya452+RB3SWSte9/whtx/ljv4+Nkd5jD0ZWjll87tPaQAAIABJREFUKL621mBqOxZDTZVP9+T5if4w5E+tnNHSLcfkr631juTd+bQzU8mfxDAiZioKynnj+5/9+Z+XP/uzP/M3869W5Ve/+tWWOQEwlbEaPTxYUThgKgpNjRWDAkiKre3cV6yQGYCDFeDOZlY4SZEtjD+3la2E62mLaz766KPy1a9+tTx/8WJbjKuYwacVbS8W5c3bt+XNm9cG8qJI9L333zcg1T/89O/LT//u760Q9Ox0WTZrZxqgQNQAVVbwuS4ns3n5ypfeLy9fPC/Pn1UwFUAKChEpsl+vyvX1pRXzGnORMW/BqrUuK2PmuS/X1+tyfb0xhgQr1qTQdqZfMVPB2uIyAzIQMwBtUqQKy4Ix1QA6EJjqagem8vpMrdB8QedF7NxfC4DsPphzKGr2N/Fv4yV3MHbnJ7LxYTOAGSgIpi0DnpR7+7Kb+doW16tQWUWm24LNypZVi9Jkq1ZkbAATnutdapu7KheF4xTGow/+BhhkDCQACioLBPZDITIguCMDSc2sNNbBLacOB0P3AEcElJv7+pIOnd3lppwsXa+7QlcHaWELznTh7GoU/vKL/YplwRl5KtDGQHLzuo52MJrpkaJwMWEcz61Y3MAygJmY7zlAuABsM73Xt/JTPL2EPeLBmM8uDEz1rFzf3JTrqysrPKZPwAbMJYXdXAPwhkJmK5qgkFtAKvyuFoQZUG1BkfjMzrPXMgesZMwbG7NnfA/AJH7IWh3GHAp/uY4x2NgNKOL7NNzLULmP+RT7CvMu0JuYjx7ZXgBzYYPbGGt25DqEGejk9MzY0Qzo9EDB+8L0B+scxe2ROcKK2WfuW8wZ4A6BNphrYw8CULXyeLSNwwYcuzPQ1oai5lrYLFYibIyCfWPUq2AIGF02q5XZqNkO9o6vV9s+qn5hsDMDCzqY6gGARJmVK2OVerC5xR9g8TEfgOnp/MyZPFbrcn5xvmW1M7sqxe7h2t9/9qnNGTZ38fyZjQcbIT4S805PL6zrt28urTDefK36CAAwA9oAnALUsnHgnArLsVXkAAwFQMvAVO+9NJkBvBj48fjYgJ4ALY9hH3vz1uwT4AD+d31zVS4unlsMhrmP68/PLizGYjSABLElQIIOpnoo57CfGBgRuWEruSmzufsrBf23BogBlOVMWLC3AUgAYACIwGywguj82dJZgbAHQJmAHwEbCSzx2WevzM+47wwgwvm5AezQ19vLS5tb9E4BP/HBgAML2liW9Wq1ZaZy0KWPwXLt1kecMcdjjYMa3CR0ncdjBwk9WJzB/xg3beJ3uzWQxwlnl4FBaL1lheIaxunsYsQ2B2ziD4zVwc7OqmcxHv8ClFl1IfYjMSAxBruWmFXZubAdgZzxdysqFxseYKqrK8/vsGMBHjZASmUMqvmdeKpdBdpXsaWD1W6NjYzYtjx1EIjF7u1eQ2X9MiDCvTHLYb/Iyr3MMePix8EoHprRP38ZKAObXyxqnPb9EWPDu/d4YHHZAKgO6LQ8PK8AFrGOVYCq4xR8HuOazgE1nsPFYEg+u6wAOV2f14vb5xFb7wCywYx2YCCzK5i+lEcrW+VWBnIIMYYcKaZCAUYDY5rpqP4CGF7dbMqD9t0tx4s5EHZGBwajD8/XlcGxvmRDthv3CRm79oqcOdOZqbB+2D0Bohqg9wEw1WeWV04Bj5H7sVcomIyV8K6sWQesYOPkXge1YbfYNLEPe1pt1oV4i/4M2McYADzZWgegioNjyeu2xqkAOQMhVQAXcwHQynL1emVxAj0DQDV2NfOhG7N/4g92fgVYqQIzySkGkqp6NSbW9drGwVplMT8xmyOPWP70MGA/AHR9Phz8boBxA79XWQGIHQHOWjsj1cLlMqCdrUsBnB2X0zMHecJmeXl1afH8dHlm52CKQ4nSEbpEzwCoiJ3kVGfcq4ycR85sybnnFxf2lnpjoJxXkP7Dna2NaYd1NjmE/8n5BpjabMqL5y/Kxx99rdw/yMd8LcqLBgycDDsWoDTyMmOrLJL0QWy7fHtpLJLMFyBTbGxzuzZAFHOALhw8duFgKuZttjC5V+sbY8n66KOPy7/8V/+qfPjRx+Xi4uVW6bd3gLTqmrjuM8Y9j/jc9OjZXwASsXr6JqXPY12NY2sWdyoDrXKNrSdqX77OriyhxvblMS2CcC1OVqCXgLf2nGd94z8VUFUBYnF/avssWSqDbfXfbftubltWUv/eTQZZN2K38c1H59aYfoI+WvEs71XkfQeBVwTktPEl1qP4nBz3clrPy/G5OeojPjPHPZZtngtgxneH6DFecdvyRHrZ2dRn/56OoqytZ/W8LxT1GmWxtUIDTJXnYatjrQfSPbLnrb2llyrp/jgf0nHeD8v6bukq78k8ukaGqWfMkHcfjSucj/dHm8v7JFmPGUwV23kUB+Qq1Y+jTbyj6wZA0AOGf0fjX7XEb1p2x6ItRBtu3ZN1pu9/DLic5i+PJfqS1mWW06ucXb9/rOhB4OBTfaR139B+Vk9neS6H4pUBsLWm6IGpOvb21HHmMb1jq5GBTfZX5yePOdrKVp4qb5x7RfTH1vd4BLIB7RvVh0S7aOv/sucaTyR7/O5mql48Lz1mXIz+0ZP1kSwjdrtde7VY25Ke37GnRttDNif9KbfF54ZH7pN0KP1qvrb6r2uLvPfcypNqfygmx36GfCSPUesb7cHG/mPMlS3mXKG+Wrb7OKzs1h0x10kfrTWBxqTnklb+zH30ctBU+Yau2z7bhU57+ST7yZhvZ123bLG1th2ba545hsBULbk4FnWeZYsxI35vl8FUcZ57ay21zfnW3E1Zh2TbaemklStzfD2AqaZG98N1Bw0cNHDQwEEDX3QNHMBUX3QLOIz/oIGDBg4aOGhgsgb+5N/umKn0dO5v5qOIwN/gyn45BQB6o2zCAAQglW+D+X6XwFXbrbG8Jz1ZxtaFeTMzbjiPbRKObcD0BGttPsRNp7ENm30G3NqEiRsTcQPo0QZs2ICMb2Vrbfpp0yHqLm66Sd4hXeua3luu8qZJ1EHrXGujZqiN3F5LVq6Jm51xnqbOWU+G1iZmb25asuaNptb44+ZQlCNueLW+lIr9TbX5MV3nzbOo79YmrceDx28t7PlBb2Mujr8XC+Lm3ZD/7qOTljxxk7zlK82+7cteBx/Ft+5vmZ3sDb21IKZ+MbwFK8VipW2xlxcvZjSVihNVNGpzE4BbDoh6DKrySP3uF4Ye+HfsU4/0VosTehvcU/U/NR6O2W72+Wgv+/h3zButDf5sDzke7zOeeG+Osz2faY2zN9ahjegsZ9ZRzAfZ9/LmdWxLXwrEa3ptq92xue2dl/4y+CF+eaRxTAFV5Lg3JHdrfnIO5ZrIGJkBalmPrbVFlCHOffzyRbLkNY/HmvzGZb3B2Wct9qm+4pdgkll9x3yTbaiXy/OXN7ov+1rUn/SW2+zFm6k+PuSfrTaiTPobuf1t6V6Q1csHss/sS5KhlVtiTIj3t3QddZPz0FgOH/P/ls9HuSW7CtFa53q6btl91klLRy19tnQb53EstrRkbPlEKz7HGEA/snOO602TtKVz8XoVIk/NJ94G7Cy3u4LrUGBlBdKLhRUvfve73y3f/U//ydhBKGD+2c9+5sXLFDFT4AkTwcODAZ++/OUvW4E3xaarLWvFrLz33gc2ZAAg2LcKxsUeIoCS2Ako9OSXomuKzfmksPbi/NwKXQFXCNTxm9/8xhhL+EFewAc/+t9/WH7ykx+XN69e27Pm6cmiXF9dWqHvksJZDsIGdHlZTk9Oyj/9zrfKs4vzcjKflc3qphzBGHQC8GRj7Cirm2tnETo5cZDOem3MPbCM8LZ9+x9gFUWSVihpzVuNvbERVWYkmKoWC557ARIBdvFCfSvCrowvZ6enpnubc/uCm+JtCq79rckeg71wmPFs2SLqm/S3ObPOiylm98jsRZUUZsLYVFkUvN0jK6Z1cIMK/n1uza62lWAOu7fjoDfqj8XfitrfxrEK0d+CDioTBUwcFxTMGlPNutyuNwbmUXE1ACJrjS/OKfKqYKqThQOaAHTY0hUwFUAEWCEAEwCmogD4wYvpKc4VY43lr8rcYoW6m40zwgAsoiC25jb6lO0ZwGvjDGQG3jtxti7slQJggVaQx1lPYNAApEXxrjMbCCCAvPiKinqdYWzH8gSIhTawMQMu3d0ayIz+jBGoFnIjq/d9Z0wN2CVMPJLTAXtuTwAt+Pn97z+1MTK/Dh5w0AjF4ednZ/6mWOYdPVQwlr+RH5+FRcLBi5pXPmkvMtsoTnGdQBrKaVtQnl6WUNf78n98AMCGMR5dXRmoC3DULt46eBDZtB6TTM4adG33GHjsyItflbNgHmEumFN+PN/eGRAS5jdYoKy4/NRBbYCmVsz53W1ZGNvRzNhPOG7MGSp6BlTJLzEQ4NmdxwIvQ8bpZ+X27r7crGGxc0AX/QCwww4BCYoRy2vrj82+zP8MtEIBOUX+DrxDJmd0c5YTCtoJD8vTs7I8OytHsKIBgDHgXGXEWzorzA404kw55ge1aFDMSswFACOtowArYVvGAGQgGy/cZUzEPr0o4/i4gmiOj8qbN7BVXVsRvvwOP+T/916+b/b/9vJN2aydrersDICps7UACIC1CmYTiwNzAAPnPm+wia3XlQXFGWDQpYE+KxCQ2Etxv2myMsEwD/io6wPWKmeTYmz0Yc+1xnrirFe4LP8LG0rMBfREnFucwMjEXNCWF6MDqAXkAXuLh18mUrERf3dmN39hFKxRznpGR5G5ysE/gBOd/Yoxcw/Xk9Nom5gigKrbMQAFdOt68LbdHpkD4poBumqIXp4RDxw84UBTB4eZbhYLB2sYW5iDJiye1Fhh9lYBoJYbjOHFwSSANAyQaADB2l4FKukFLXppCjJjN3HdDViGfAeI15mkZrbOAJxivoCPATSDuQ5gy2pVgTIOjmEe7owlzvOZx/GjyvKEX94bCJW9ZmKmMaXd3ZfnL1+YLgAFYl8Wg2qMtbVLZQOygmsbp+uEX7GBoQsDQZOv6nVWaF0Bl7Y+MsCux1Wzy8qCxP8Ggq2/zJMB8QR+4v96va0H5g4kI79Y3qkxnHPYpwFUKrAa2Y3Fab2yGI98Npd3Drwy8JeB0WGLg93xZjt2YhWp3uQ0sK7bntgNDbhsudZ9j/gUnxeMJfD6xnIPeifnsKbh7zeXl2Z39+RTcjVAqsp86EA32EJvLQdgj6wTAHkyBuyBuScOGsAYgDTsb8hQc7JimdlobUvrI/RtoCIDGDuA0hi0Hh7MhtGvmM2YAs/9+Pe9xXZ0QL/Mka+93P/QO3PCj+UzfKyuJYjF5kdVZ8r5WpLtQGgAfWrcsDXSka0TxSLpYCrYL50NywB2MwF0ZuXuznMJACXmYn27Mn/hOsZpTLH3D5ZjsV10SZxjbghp5kMwks5nxkCFn6IvW0OY7xyV9z/4oDy7uKig5aMaowTKOaqscR7PPfbPKtBP64R7Q7DJVgzWb/7q62RbLx1VkNyxg9YBdd1cr+wewGNmi5u7cnn1xvxmdgyIjrm+LesVYLBTe6HD+fnzsjgBEOtF8pdXzohGH9oH1XO2xSID1t05kC8x8AhkLdyP5n27L0QMmDvwj2ckfnleUay1Z5Lnz8t7771neef07LTGaX+ZA90hC88PFk9YPyHLel0Zwoi9hswuR8ZMJbDoDvRjzxMzAMiwfPl+grOn7dY96NKTgcdK/XoBrbPFbkG/BRDdjgVr+/wfgC56/ozPnL5Ke7wPtL3O/9g+L8T9p+3BHhAlXpDANZxq7U/E5+6x9vMz+tZG4xeTSYZ9/s37KZK5tTfQ29+J+s7P+dqTb+lh23fVf9ZLeDRsDklzqrVz3H/bAb99XS259JyQv8PLY+vtV2ifQwLZGOo/7xRlpT2RZtFW+M4j73Nl+4lrE+k8KqZnV0P2YH5V1wfx/gheemdO08vl7HwC9ETghrUbGDyizcWYlm2P+GZr2LqekHz6Dqf3XY69vKDhH7GvDIR5akHd0PwP9pHi1aM5ap2rgOut3YWYtZUhvDxQ1+X983fsJtif3aNkEo/nFyI2vuOUDK0YqzWFgbLD93R69ot+nO0h//9IfgGmgvIe+WKVO/tsS4dbGUNbo2CqBDx81O7IOyKHrpV/RJm2+OJtctS7cx5b7qP/8tzWTt/xg9Y4GnbRmosco6Id964fiketvNOKP7mN1jWP1lEhN+d1VIzlY/LnGCx7VJsxhsdrh87nGK7/x+J91sHY9dv42QBgZ/lauT6OTWvMKGsrx7dkpC/l5Nhv/g5Pun0qmKqn157ttPLnlHjU0kFrDRnbimuSsfnv2We2E/4/gKmGosvh3EEDBw0cNHDQwEEDOw089dnvoMODBg4aOGjgoIGDBr5wGngMpvLha1PA3lheN4nti9ha3BQ3tvRwHz/z3zulpjcafQ5tP9rk/gO8cakvswsZNwJaG0JT799nyK1NtNb9rc13rlORjuYrb9aord4GW+4r6yDqYQqYqrWx1PqyZGjDcehcT77e3IxtCrU2AXvzlzfA4pcjuf/WppzajRugvQ1OyWUFIfUnFnXHDcKWvqZs8I2NsyVbHlfu59GGdeMNl/v4RryWfrZFqZ23UrY28nJ/PXsY2tycsjluRax6m3R666lkiL5Jmy0bUV8tP47Xa6zSSRx73mCfIn9vXp5iR/vek3PNkCxDczzFD9TXkN/3bHifccUx5ftiTM0xIechnR+6p7UZPtXPsg3mmCZ5WnmqN2/xWv4es7/W+eyPaofjKsaSD8WC4rG+erm1F69zDMy5bFs4H4A3cU7H7m/l35b+sk/HnBBzT56TbBs5riinWMGhivQHimFa8TSuIaN+4hcnit+SJ5+bYufRN6bad8u/cl7JcRXZKJziJ9pWtEHZXvSPqbkmyiT9Z7vN89bzy3310IphvXzB8c8Lphrqr2W3cdxxzdpr5yn+/pR4qeclyRHBCNsiPoGkJ74tOecgL2z2osn4o/bRBwWB3/v+98sPfvADY6nCTn/+859XRh9nd9EbfT/88EMDU1GUzlvyATdQsGlFu7ypv4IcaJMCYBUYc17Fycb8Up8RkYkCRdoEUMUvMnC92LFoh78Bk3AthYtn56fle9/7XvnJj/+LFd/CRAUIh78p3F0uF2XOW+IfHsrb168NaPVH//Q75eLs1K69MzYUCu6XVmS0ugaoQXGvM4dsWXCOKXaliFlgKpedwloK8G9vHwo1tsKoo2Zjq6JxCkmRwZh1YApw8JjYAsTGYGxCC67Rrxepbv24suooPjiIYWa1OoyXAi4DXcQ38laB7MvzCjzw814MzN/RxhRL43rYmR+c2UnP8PkexS8rbK5yMqfG4LE4KWfLM2ebWKE3mBScEUL7Av6mfopfH0xXFDEvF3MrXqcgWmAqCt+9UJbCdh8/gBPsEoYGFZoCsnKWGYqFHUwF6CDaoUBCxhBGAbcBqbzg3YvPHeTG/diBM8DA8HRa5hSyVjCD8rT5hkpYKyggF0gYsOb2ztoz1i0DPDhYyY8trH0K0tEpMhuY5e7eip1p7+3bSyuAZkYdYOA+zb0IALsQRcDI73HQAX6aO7OnWgCugjyAGMwBDDTYl+Yl24Fya7ST+u4b61sAC7dZZypTHtN8AGQw3RrL1KqCE9eVXckBRHprblw3UCyOLdwAvroBxAOYijWgj4/O0CEyolfutWfcB2enulmvy4mxdFD0v3RQgjGkVcBABWaINULgEJMfcHu1bYrljYWjMkcZA9xsVtZW+H1j/Zid+dsk7HdljGoOShKI0H3PwXIWLwBpwF6Cr1U2K2Ohq23QHv5gzCxHs8K75WH/cKY5gHnY69z07SxsgGcr0OpkYT5C+87Icmw6cMY6ZwERiMlZzojhtP9goBTmxNjiAKOZXy3Kq89eWdyHYev0dFnmFvf92dPZzgAwYqsOOKNA3udsZvOn+M/1zsri4DL0b34IQMQYoRwUJiARtg3jDX1z3P3UC/IZn8W3yo7DcfzJ/ABQRGU6MhalWkRnrE6mWwcGAqiA4c4BAsWO08/qBv/fGBDB69RhqauF6eQAA1PdleMC4MPBVFaiXnM243DWON/HjGBibFU5mHMOnHIgiHxAeoj7qA62dNtCr4oFABUF1hOYqjqig/tqPGfejQmoshKZHBV4pjUUwCcbA7aEDzJf2KT5lvKK69xsrMZbAygJTFUDgYBCAEfwWf4nxjEGMdEZa9eM2HVkvs6cGstaXbiYT9dCWGMrqgBE06+BTBy4sWWVe3gw0AX29frVK5s64r1iBGyXNC6mJrffudkv8SQCW5FX+lKc1HpKeTKCqcSSaPJUnetlCsxjXK8rbws0qOdRXc955TPlD7UhBkJyBH0aAN4YuHbPGdik+eTllfkEejPwpNl+BcQYy6MzxCEHcYhGBFw12wQgWIqDOQRiqnuJ6BBQFDHEfBy2JoHQYPwzEInnLkBNmAX6N9DafGEAW+yW9YzYK8Xg6ayaDgzF7JSLlH+Vv+VLyjc+lx5HjOlJDJ+1f64XcC6yt7F207rG13oe8w0gaWC43dpMLwgwmSrzBba/BaCHImULHfUa+TRAU/ogFwnw7c8fO1Yhe0ndHTFMLEe+/0FM8tjo827rL16QUMGU+BYCw/53PCM+0wbPAp5rxWiELxkADVDnxYUBDp0hD7tzoK+vRz3OGLhyC+70vCNdYiMGyFT+D2Aqe7FeBYg5E5uD+7EFz4VHllMEplpvJP+y5vliMdpjP88XMN0ttvZws7q0Mb37AqoK6KrgOdZRBsokpm3Xor5u4Yd5NlbLqlNbdwLKqy8JMJa9qmMt/ABWPXv+3OINL4PAzwAWw06L7pyh9swBpMRsY/StrKowQc49JhyRQ44Ay9VnivDpL7tCzl28f2wrAK/cRowLdAum8rkXANhfeuB9+Zgfv9xFuSTuD8TneT2HKG7JV/I+kWLcU56N895Efq7dBtDOvlLef4iyyl7H9qZiH1P+bumL++KeQ9xbyDLFnBBla92jtbXGEscU9T5F7nxN3JewNZo9a7pDP3rGq8fjsaExRVnjfMZxZ1niddt1fWdQujZ/6vuu3Ge08yzDU2zW9Ja+g8myZLvUPGb/0v/x/iiT1kTZT7JfxPlQvtQxrTFbtiO5LN4nRqFoj/Hvobkbs8Mhf2/dm/Uz1v5U2bLfxfEN6WHI57INtHw3+kZ+1s7Xx7FrLlu+MTZPOf7F74Jb8zrkE2N9KQ7GccY5GbKjfec2t9vKS6041YpJrWND8WpM1gwKHLo+x76xtls2nmNcK/604n8+lms9NI+KrdFGW3M8dX7zdU/JE1mWlr+NydPTW/TzeE1Przl+t+JE9t3sZ1kH2dd0v4735orztiYM5VRZD2N62ccGW/l1H9/JPtqbk2iDUb6otyE/7o3pAKbaZ7YP1x40cNDAQQMHDXyRNXAAU32RZ/8w9oMGDho4aOCggb00AJhKmxQ8qOqBPhYRcVzFOSpOGnp4bz/Is5m7+/J5LyE7F/c23Vubbn+I/qKeeptQvU2jKZtLLRmfsgmoe9iMsYKS8Haunm4y8GJsMybqnmvzFzF5LL0NzrHNrrxppQ3q3nxGufKm+dim5tCYWxs6rY3nVh9jG9qtzarePXHccfMpbqDHjfkp7ezjG63NxtZG49AGWMsGx+xtSMa4aTm0yZw3N+XPrY3BnjzRpqbEGb1INNtx7LtnRzm+9fx4yLdyG4pb8bOllzGbeOp87bsZOjSfUcbeZvfYOOL5OKap/r5P+y07a9nF0HWfx472lbVlFy2bz3E22taUOJ2vaflDL45lf4wAJuTn/LaYvfPWxJ6M2R5acSbbYIzl+4KppsxPlGEsd8ZC6jG/j7El2ph0GOe9F2+y/Co+nWJHmqdsO/v44b6xRTG4F8dbawkVmnKP7Kr1pVcrdrfmd8qao7d2jPOfx7CvLmKhTctW4rpL8ggoous/T05oxfmxtYbmb9+xjul83/bymrQFpoqFQNkfpqzRrAbKADX+wz20qQJgjtHvX/zFX5Qf/uhH9nZ1igh//etfW6GzFZtSWFsLjQWmArhBQe6VwA3Hx/Z2eYos9ZZ2ipHFeIPsz549swJlimUppBYrDYWGH3/8sbFe8ct1+MZPf/pTu4YfgalomwL+5elJ+f73vlf+5ic/KXe3GwMvUTQKGwX4ipPFzBhnKPx8+/qzcjI/Lt/6J98s5xTtUhxkb5oHTHBWHgD73FwbQIziW35gs7q8ui7n5xdWvLgyMJUDQFTwfwubgf1SpBqIoYSsEVmUfYHNG54rCKgyUVhBOAXsR6WcnZ2UZ8940z2gBQcuqIDbmDzqM9muUJhnYoBibyqDhOerbV6zyl1nJnvsDw5Y0DE966k/AXGwEeYJG+BTLE5bAFF4IYPsSe3StpgV5sdzY6gQawO6VZ8qCN8Bbxwcwzxu2cxioS5sI4V58/O0Y4wmDzAq+Rv7YWHAxihuVRE7Y/AC3MoEVgEN9M+1KqSOoDHslfsN1FTZ12jTGEKCD8X4GfWQ/VYF3xz3wloHetAnfdAux+iDNo1NywB7zhbFdRzTformx4ria8G2wLoRiNeLsYpV2q/RvSouzmsAxcyY46VP2RJtqu+Y2zSXpjvYZGpBfMxr0qk+NSYB/7hWMSO2zXVbEEdl1lIbxCJn2nEAgGyctqIdx3kTO1iULcZLxU2Tz4Bqc2O/ent5XdYUxFtBu7O8UCAP8AfAC2IAIkAmGDYc5HezBULC4uQsQc405L7hrBRicYI56/64gqkMjOrF1YAENJ8CU+kcMQ4bonDbYxtgZti7vLDm4uJ5BQ7elrOz87JcnjpTjYGbGKMDBxinM+sR0wGu3ZWXL1+UZ89g6Dg3v+XY69dvjXnJ+3L9nJ6eVH+dl9XquoIXHQAKmIoCcwNvUIMPLQvAjgpeOhYgtb5Zf7PalCsD8B6Xk8q0Rh+LGUAzj8HLBf35GAzYdl/KClCGPewBAAAgAElEQVRFBXIacwpF87eAgpwExOwBXzNGMXqtzIrHRwYEsXkHiABziKEHq4Uw1zAHPgCmIsY7o9WWTavmWuY2xmfFo5iH5Ue6V3bKNfK/uN4yBjUDini/tEn8Azyk2CLgmtmwGNYq4HIbJyogMfr2dl9Iuez+oVycnZWL06UxDAIwsbUstldZDgVCUjE/4D/JIQDt/f2t3YMvan0hMBXjhHUHu1ldrxw4G0BlGayUY9VWH+ElWQamms/L69evTV7FLMAxrGEA3y6XDsDkh2uNHe0G1iVncKRd5Rz8C1+jHT4Va2IBOvfkFwbEtV6MvYpDMYbGmK2YagCnykQjWWL/j8BU6XmV68TQyHXMO3lDaz+1I8Cf5kPjRDblUu7VOg4dwB4qdhzZk/KlQCTo0UEk7kfOpniyZVqMuVnrDa7TWkd+g21Iz3pGlFzyEQGV6SOC3+Q/akt5OwKpdY1Fhwq+VH+6PvYf51QgbF0X5zM+F0R7QT5npHsM6sq5SWON362on7xO4rj6Y2y2FjO2U8DqrAc9R5ETPL84gyMmQ67gk3NXVzCgsT52IJPWbJ6XeWbYAeK9P4DLDpizlwhsNzB1r/sEuYfY7H8DovX2WE6y7nv27MLadpAPax/XkfuTswnKXmiLNfX2OejIgZoOItJ6WN8fGQrUcu6nn35mY/U1F6yIANIcWCR2QAfXO8Pd7QZG2pXlNcUsrY2xa44JmM+LIATY/KM/+q/KN77+DQNYvf/+B/aL3ykmG7vbamXXMz7m13MZTHJihPWXMrh+WUezTnAGVX+xBGAtcuj11jcs4ZkxoyvsARAqByrQqgK0jor0vB+YKuYJrdOy3cf1U2sfJ55v/T30rD10b97biLLmNWxcu+/77D4kc36up+34PUvWTZQryqTroi6GdNm6d0zPvXHE+BX3QXPM03NSK97luKe8to2z9cFvbK57c9obW9ZR/L4r20BLx9lmpurQ9F8vlgyt+WqNN85d67x0YO3VPnRdb94f3VOfk/K8xjlp+YNsN+ogyjc0d/v4lPJiS/dx/ns+MXWO4njHbGFoHvbpL85DHl9Ll/KxaDtaow3F1WznY/OU5zvGqN68xu9N9rWJ1p7CkP/to+PetVN8o2cHY/Y7FreasfUPMag92si+M6aPofM5hw35bNZNT1ct324NbywH5Lnq/R9j5pAac+7KOTjbjPQ2ZhNjNjUUK1q+on6z77fmimv/3wBTZT338l++Lse/PP6xuYy6HtN7yxYOYKo9As3h0oMGDho4aOCggS+0Bg5gqi/09B8Gf9DAQQMHDRw0sI8Gngqmyg/9vQ253fGngalam4+xr9aD9thGyD76GdoYiF+K9jbd4+ZM3AB/yqZAS8exTW0Mqe3eRgzXZR3lDfvehk9P960iA13bG2s+PrZRJ7mHruuNozXnY5tBQ7qN+ombQbKDsQ2iPFe5ryk2mjcGWxt4rTE+1fZ6m/pjOs9yZd3kjd+nytfbpOttbOYvBVob0Dm+DG3Otuaslmw9OjXFzlsyR/vv6awXY4Z8LW52TrG7VvyYet++czvFj+RL8VMy9vSYx+Ab1LtHyCH9f57xD8XeqTEqj1Oytvzz88xtzGk59mY749remqAln8Yai6JaMXUo5tNuLBDgWoF6NZ8qHnrKnMnHog6z/0c7y7reB0yV7TXPcTO2BFaLVjzo+XwrRsR1Sszb0jHnreAzMeP05JQ9xGL0OIYob5zHPN8tnxzLQ1NjUZS9Fft1PvqBCrJbuTePo5crWjYUdZ7lnzq3WaZ99BCL3Xv5OdvIU8BUU+J/b36HxtOzy17sGcrBU2TMthxjXwQJxCLOaE+teNRaA+7k523JXnwX1y3yS4oGKe77wV/8RfnRj35ULi4uzF8pkjUgFW/lp9C9FhrDIPXBB14UeAUg6sbBTvR3u3GgC4AQQFl8itWH/pyNZ7YtSCTOiaWDNmGl8sLD963glgJofiga/M1vfmPFt2JHofDy+9//Xvnbv/mb8lAZix4YJ0WUTmdkACuKzN+8el3Oz07LP/9n/3U5XczLHaCF9cquWVB0zxulb52NguJS+oAh4cZYM2A48mL8m9V6C6bi7fJe3AirwJ2TddTJtbfK13pGK1m15YG/Jl4xYVZZVNz3nR0DENV8TiE+hacAqrzg1P624tOZMT+gx21BKoAxGBcqA5HlxVrcSlGwv6mezy13Ui263J1DOrGeyJ9tPmtBqTNk+Oji85rb646FKNrpHNAH87taG8ANxoRou7J1/zTVmJxeqOssCZKF41Yob0p9DKZCKsBUMBZwM2//hxUA+xFQwRhP5oA6nJWDMQiYJPCS/EHrCsbP/SoC5zzXqqg96kHxLRZ4K+fJ7+iP9mifdsQ2RTEt55hTiob5pW9nbaGId7N9sQn3R8Y3fAcAoABWMTYJdMEx+Xgs0tJciH2B/+PY+b/1xnnlMT7lz3HtJFni/KpdL9JnBt0PtMaKa7FHYKUK4JQOmQsV7qugWtdHGTx2GprQiq0BlwiYqOJz/MjAjLCbwURRWdiMcQ4AIkwj5jfF7A5btmvwCdinJP/cAWIUP1u/9R7mZr2G1QyGlgdjXSGOAeqi6NwBGytrj/isub6rYCr8HrkYF7GmvrnIwVSVfUfsFQ4Ncg81JkKT3YORll3oA4ATY4L9x1hmHu7L6dm5XUehOGCv49m8smjNy/zEWdKMyQkWG/wShrCbGyu4f3ZxUWBWWZzAdIX/wgR3a8xAD/fkHAc9UqwOQAtQKoXpgI8ALpl8x8XBGWenBq4ynRsT4I7ly2wK4BS9ALRiHiz+orvK7DRfGoMiceLs9MxsizYIGegCf4KvA1lRSuV+sfaMgQlIEsJYLAaIi8yOmMI/FX8cuHRUjucOYOI+SmiNkQC2D7MLP2aMWDYfDooz8Fhl2rJcbIxadY4Zyx32Q06qoM8jmFh8TDtWn8oQQx+0a31UmatNm7/YGF0u8xHziR0juf1dQUEAyABEZdAWxy3mw2q2uS3Pz88MUAWLozMNwRLoc8zfrBUMIG1APRjJTm3cBmatLBbGvGZMjBVMVWMz/maMLYDRLKeIEesxQ5eYqaI/W/xgvmHqqmAnxfMLgNlHR8aChI0qfiLv6zdvHJhx4gBZ+sTONgJTLZ1pE391W8Z+nWXO8njN6cyp52D06MdN9zY3FcCgv6tP+jXuM8ZKh50w/3WOrP3joy0wAzkZG0x37g/OzIjcAh4hA/PCvQaKrrEII2duuBfwOGM08KzZpOsaOyQGWcysIGU+iVn8KIdwjHXaxfmF5bDf/s7XZcptnBeIRwBh2hAIRbIyBmxF86V8FVnrxOLp61bXa8w/ek6OgESBqQRQ0fqzLs226y/Zh+5VvkYXc2Noe5z/lKPMzjcev5VPlfPoW3k15mKtu+O5uGaXLPGz9yxFn5HZVbnx3XWbg/78l6lm/URsruyK69uyOAEQdbxdY7AucTY7B9GLuczBVBYhq13X2G1gW088rC8BCftaEj1UIH9dFzsTFKAd2Kmczc7WjpYEHpxxajZz+6yso7SBnS+XHONe7HTnp87I57bBz+nZDpxlcboykWmd6kxcCOv+wfiXJw66E5jK1+hiE/I+wZqan/EsVF+2IL+zF0OQD8UMVv0RZjbykF4swUsieBEFwOOLi/Py4sVLa9sBjB5nbZ39QI6Yb/OWr9sdNG3jhBXRDElzK1Sv5xj/JbY/ZqaqqwPPS3VxEMFUca9CvhJtMNtjvn7X9659X3/43EQfUPv7fEZ/kh9lOWM/kifKIFlsTRNeFKix7CNP79row3n8vb2G3NbQWIdkjWN+6likm5iH4ty9+/znMVn5s6XvbDu6ZrdHMczXEvWWdZPHGedY56LMrTlo2VEcx1Rdmv7rxXGeWn32xjGmq60s1X6zL/T0Ea/r+brsJ+twH/lj/0O6btl8tKPWPGoMrVg0dY5yG1HGsXEO2XjUb5RP6wbJN9YH12V77dl/1lHLdnq23dJDlHXMDvM4oj33bJv2h2LbPnO4z7U9ecbmfp+4M1WeGCOm3jM0h0NttOTP8zTVR2PMyPlTfjGkrylzMPWa1nVjuTXnmrE8EuN/b+0TdR9zb6vtsf5aMXnK3Kjf+GyPXMrZcdw2T2w7hIrnf0x/lAxT9ZGv642/F5uGct8UXeb7D2CqfSPU4fqDBg4aOGjgoIEvqgYOYKov6swfxn3QwEEDBw0cNLC3BgBTxQ3j+FAfN+Ljm4q5Jj/0j3esL5LGr4xXDG32DT1079fL46uHNoPyRpPespo3qeLGmXSqz/hW2rENNsmi9mNb3JvP583/sY2M2IY2nvIXZq0NpqHN5HxuaANkyuZU3BDL8rZsJW9Oa9Owpete/3HMWS95Yyteu8/Gbb42bwr32uptVj1lo2nqPWPzJB31xpTHFjfSWrre13+nbCZGGVQYKHvKfhXHk2XPvt2TdWuHXq7ziFmgNYfRd9VmK/71ZM3xIPtN3oju9TFV91NtZyzGTe1vyAazz8drc0yMcx7/bl3Xyz9T/GHquPI89fSVx5TnL57PeWEfWXq6y3qL/aOnKV/GZxlzAXHeYG9tuOd+czzOBQSxgGofPXDto6K4BCQas7GngKmiLbTiTtQH55WrJSfnZcc92+3poBWH1VY+NxQ7Yr9Rf7Hflu50X15btuLMH8L/or+3YmrPzmTnOe/HwvM4jz3d9fw+59DW/TlX7NtHnAvaimvSlg9G/eh8zKEx9/TilMbb+nJu6nxG2Vr95BzfynmtOJn1sW+coE0VcsoOFBOHioDGxi35KXCkEDuzOEhOCuMBLf3whz8s//kv/9KAHlZo/Pp1LcIGLOTF/Mgn0JMXXa7K1fWVF88bG5GDFiiCpUCeYlsH5Pivs60UKwa16ytDAv+LTYjiwy996UtWsMs1tMHb3n/3u98ZcMRt7thAUD/4wffL3/3d35Uje7u+M68sFwsrnr7brK0IUmAqCv//5b/45+VkPis3V5fllmJYY8Kgfp5C+Ad7+zw/y5MTG7Oz9Tizi8BUAKoYyw5M5Ywyd3rbuxXI+5v2Hc5RivOKeFG/2bLKP2uxK0WVXuR5b8AqaivR9e4N/g6s4vfEfhdWuE0huwA+xoZCwTeF1vqtTFXowxlmvACTYsvI6KC46X0641MuAPYxewG9fnRd6xMwFWxUb9+8MZABBefy9diG4sfR0a4Y1AFVLot+HDixA1Nt83+BmYq5Q7Zi9rI8XT4CU1nRfwX5MX7aevPmzaNjMWbLDwX2E+MWuqZf2W+OBxnYE/WJnyGH2DrEiIUPUVQuMBVgRvUBiwKFzfJdZHcgnbOUIIeYqTJYUv+r+Jp+xMAVc78KswVO4D7FJF1PG1EnsgWxnMTr4n5PLOjQ/cZ8ce9F/ALwxbWciuU1H7oG+cR8o8J9+ldhu9u1A8dow2Ong0zQtfIedsV9MM4JlIh/C/QipgmtwZS/aE/AM9gqnPnCgVrHx3PzL2P6MCOHCcbZLGCRoG8YnZyRZWnnnBHlrrYJkHNtIA5AFQbmmZ9sGaywAYuxNE2hNfENEAYADQMf3dmnF7V7MbUf94J2Ig7HYXtCKTOAWhWACviQsV3fXFUQCLLDpDUri5NTBx5ZMbkXRqv4Hp3BOMW8oAfXuYNKBY4UmMoL4fF/gGs+P4DPnCnjoXz5q18pz58/K0ez4yqzAwaMrcoYU5wVy1mF5obAAtQCUJNrkAt9KWZfnMOUdWxF7hWF5mAqGMqWzgjn+cfji4NliJsOCuJe+hO46wZ2MVhXWCMDKcB254ACHKBsYAVrtFrtUbHYhzzoBFshLtv9Rw6QIeIzHwbWA3RaWXuYM+K6xcXK9mLnKnAMXZpeLZcyr84kA/jOZK7PGlrjo9MY6+VryMbPyXLpQKfjIwNuCSgk9iOLBQD61htnpjo7LTew9a2cOcriRmXrM/9ckUOdsers/NwMB93j7yiKa+iLewR0ERjLgNWA9gDxnCwtn3Gt9Or6D8yGdQ7k2+gJWbV+wl8NKHXvTH/S/fL01NrResJAngbsc0YxxRnFDYFx0d0uBuzYwsR4F/WvNU8Eecru+Mz7SIqpDlyWr80sv6td5aMYYxUvNe/oELtkDRNjl4MyN9Ye8qofyaI8odwcgb+0zf8GsDk6MqC8M4Selt/9/nfl6moHpkI2gamUc8VGqjyq2B5BQdKN9CWfFztYJYvaxvb4LBVjtfKFgL6ysbjmiGv7Xa7YPf+yVgGy0loXxXyq83HNlJ+BNJetZzPlFF2zXeyk/XmdV16OgDPdo3WBxb3KpinwOHEWkO7tHWvXtYFMYUKEkY04RhzFT5hXAHcOfAMs5gENvxBAn/xE/gP8ZHMgcI7lHgcZEp8cTAhAsOrRAPMOkHRsLmBQg1xtAbTIjkwWKyr434CXMFAZex5LZJ8nzyfEP70Y57hcXACU9UBsYCrWswsHnxpo2hhM8Y2lxVh/QYEDV53dUff4GptcjV64TvuwjF2xkfZ9Dnn2cKAV61DWENfXV1vgN89CvIQCQFUEV4lxS+tcy/OVLdFfUoAdEjcdtAsYWaAqdCewpnxYPiTQmFgIxBLmx30dYfNa1J4DKqONyq5az/TRpqMv9fZCem1He2/9neVpPX/n52D1FWWJ/bf88Cnyqd+WjK09lZ4MGnfU45hehuLFlHvHrsnyt3QWbWBo3ybbURzv0PxmvcQxT937UBsx9rd0J78Z08vYeX+Rwu7lanEt1rp3yIby9e/oqu65jMnU8ys9j+1ixrsgyDzvT+lrn3vifleUbyzGtOLWUL+tfbXeXLVijnw5x40Yc/R3HsfUGBttgzZa64rog/yd7XzI5qJvtMYzto6ZEptHbTgxqPb8cN/5fWqsmBKPxmLFmKz+AoUdeHQslu3jP0PX9uynFQ8ZQy+vZt3K5lq+EOVpjTPeM6YH6TX6bitH9OJdPj5FH0PxL8veay+PqzfO6IO9cfXu1XNBHGN3TVNB9rp2qnz72uHQmqo1jqy/nh+11la9nB7bGPPL1vgOYKp9Z/1w/UEDBw0cNHDQwBdVAwcw1Rd15g/jPmjgoIGDBg4a2FsD//bf/fv6stxd+tRDPRseeniNhVZDm/TDG0H7pejWJs3UzZq9FRFu2KePvAk1tjFLN1PAVK1NCW2ODW26xP7HNiFyH/oCobVBj9xRL3lTY9//aa+1oZY3kvIGS9yQz3McN9KnbhIPbWzl8caiMukjbrxnWfexo7jprnZ6Y+jNw1M2mqbeMzaWLLP00rLHuMk7pL99fHjKZmIcay6CGdrcjQWpeWN2SC9be7TqgXc33ltzLj22zunYkKy9NqNtTpnLMd0PbbL27v28/U7SdS1Ce0pcHoudsf/PO5Ze7IrHh2y6Fdtb8n3eeYoxNce87POyy/yFQozZce3A3yoKzPmllZtadpXHl4utlMti7hyz7Xi+N6Y4jqiHKM/nAVP15i3rRbEpyhPXbEP21DqXc4vkyOPVva38kWPkkL5bOVtv1h/q4w/hf/Sd9dcaZ44L+lJcBXxaJ6u9ns7GdJXXDy1/izpp6bmll7EcH/XQs4nst1yXc2j24dZ4ss7V39T5zOuFKG+OOzFvj8WX3M4+MUJtK/bsgCUOMG0VfUwdt+aOQj8AVbEAUONV4eVvf/vb8pd/+Zfl//rrv7ZiW4phOSbdwkxFMT8/AJv45YeCbMBUFF8i6/NnL6wAkXZVBGzsVgYc4A3sXrSnQl0KQAG1UNSsl0sgJ2AqQFsUG9IXfwtM5bqCcaaUH/7wfys/+9k/WPG1s72syrOL87KgoHe9KrA/wTLw5tUrKwL/5//svynz42JgKgA+tDEHhETR5fGxFT8a8Gx2XN/OvzZ5b+8fyooiycBMRTE/YAgvonSGFDFyOJiqMjlZ+WLFStW34nvldi0CrTopDwARKgON2CusMNUBDA4uAkQ2t/EZAwbArXsfx2x+XE4WJ7UIFBacUysaBcRBgSpv96dAlOJSL/SuDAV1bmRrBhQwZigv6FehsIrDW4Vp0X80xzYnm1tngALsQGF8ArygFi8M11gc5AXDGNfG510vxKYQ1AtiI3jI2VcAkBRnSqlMRDHOcj32hk3TFjYnO5XMnFO/itUGlLvzwnmKwgV0ymtpxZecu6XHGH8FXFJxPP6jwnPAVJIT5iKKcymKzu1QUC0gUYwJ0bdV7Bt9ELljHlKBu7MmwYIGe5QXQKsQXf5K2xxXewKXacxqO+4DxHFznHm6pRDb0DleYJ2BnrSjonruRy76EoCM/mmL+ICM0h9yq9CcvwVyEEDCGJ4MoLksFxfPKhDIGV88LznQztiViHmBKcYBiC4X54xhY+asSxQ4w21kNmCQoWMDRanonDGeLL04+2SxtKJ2X8O6rrluvQJ8szH7hjkKdqLNncfO1fXKmYWwz9nCwFTmCfcPfvzOQTCuUpdBABoDfwDaunNAK0XZFIibHz8U0ys/N6ubCqYqDhQ11qOj8mBF7JVJjKJuQDfmozBczewcbQkMIqBhXD87+0h7nxDZn798bixGIEmd0enewUW3+N2DFbxjn4pp/G/MJgY28rjAfLjO7401hzlHNxTRIwvtGbsWTIPYN/YBq9iWOcnjnjHplQeLpR62HUDFj4M5nSNHYKptjBIetoILDJQAaLjKf7Y8LetbZ7OhbXR4dUNspKD9qAKrAPUelZkBAHbjW5PDa4453oJmARoZDNgYjdAJrGcCdDIuxXJjl6zxXiAVT0HuewZeAFRW7WgXlysA1vxxU07JJ4sTZ4CqwFpYjhQz0LcBoowl0VmN6GcFqA1Zj4oBBulPgB7kjWAqbkDu5cJZLB13sWOBsrb1em1OVsYnAa1snSgA2ebW7M6AQDc31u/J8qScV+ayS9YBVQfSh+QipijeC0wlEKtyoWJ+Bv5wXDFS+VJzoRyoHMan2db9vcUxMR5pvesAQrcRxeXoW/I9xUwDqzEmWLKqz0UAmHJJzF8xzypnqh2BtZFRsj0C7tw4a5viLbrI7FLoUTFDYCu1Jf3EXM343gGo1W2wRv2tta3xexz3+5XnFAs1X3r+0HnpVfoyoGnN+VoPaB0UY52HNfchrSssZiQhlZOVC/WptjTX6l9y6vlQ/cTjOia9ak6QhbUNtsTa2WUjN/hzwM3NVc3rgHYrwHF9a3ns2fMLA1kZCJR8YSBKZ5JzU6osjresPRwIbIx5lfkUQLyPFUC2M+I6M6CzJBmoyezSJ9OApJW5TaAmY/WznEh+I7ajY+SsbyuoryLwufM25A9nZ4p/5HNfX/MCAl8rAvh10DEysa52O3A/cdn9uhMYq5bOburrotkW5Mu4yOM7cDQgX1504GsnX+PwXACwyp8fmAfWdfgSzzucf++994yBl0/Oc7+B4AAIb4iJHs/5hIFLL3XwNQirDc9rBuROTEu71zg48+NjMJU/p3gec8AWbfdsVLYcP+N6P649h56x8zN19oXW//KH2Ef+u+VrWSb5ShyjZI3npsjUkiXK2dNB7DuPSzK0Ysc+Mv0hr816bek0yq3zrbFNjYmtPmN7MT4OjTXL0Hpmzff3xruPTi2Hhdjfkr3VXvaNMT2YjSUwVUvvvTw05r+tWPCH0M+QLpWDdU18hsx5MfpuywbH5qy1rzZmZ7HPR8826bkm+r/W4Gp7nxjrOXPHZB59KM5FbDPbeUsPeR71/5BNRN+OY4ntx3Z7tjIUz1txdSymTIkBY3Y75KNDMbDXdy/+xetjjJjax5R2x/yrl196Osh21vI12Vy27Z6dRRlzPp46n1PieW4r5+gp9ib5evGmlfenzEHPb7IO9/GXKTJav/8fB1ONxe48zqEYMTX/9vo8gKnGZuNw/qCBgwYOGjho4KAB18B+ldoHrR00cNDAQQMHDRw08AXWwL/70//wCEyVNxG18cIDbSxWGtrk6KmTtw/u+9PaCBnbWJPM+/Q1ZdNo6IF/rM/YfgtMxf15I1P/xw1ZbVa3NmJ7m7xjG41xzjXPUXctfecNorENpJZ+YqFVa65am9dRJ2P3xD6HNomnbIS29KI5ixtDT90szV+4D30REjfOx2xyqg+05Nax3sZXa05b98SxtDYWs/721WFvblt6yvFMc6gvZlp+pS/J4tiyv/biYX3B6qPTU/wp3tDa7M1txDjZs4meXqfE09b4Ps88TbXLfN2QrL2N9vilmdrLeS7G2GzXed5jG5/X/1pxtJUL8rFWTG/5QS8nDOk/+0COo/FLkNh+/nKzF8Oiv6sgqifPWGyOfbTiiM7z+RQ7jzkqj6cVKxiH4sVTwFRR3lasjDlHfbXi89Q8PqaTnu0P2f2UvBHv741zzA/HZB+LMfTLWizHgiFfUzEl98Q3qUvWWDyQ11UaZ8t3W7k0znWe45xTx9ZFQ7m6pafWvOc+hvxhKAf14nRvPlv21Mt/WS9xbPme3rph37ymPgTWiGAqxY+8vhuSq6W7yEyl4lHNKYWCl5eX5Re/+EX58Y9/XH72859b0R9FfT/96U+3BbC3oIMAxCwWBmDgl7EKTKVi2ovz51vgB23Tnwo7GYfYDGKBMecB3NAGP+iAN+TzNnfa0JvcP/30U5ML3VPET4Hjf/7P/0f51S9/YXLd3cKUdVNePHtm7E3r1Y2DeObH5e3r18aqAZgK2MPV2zcG7pnzxv3jh3IC88l8UW5urp1B65jCYdpb27hvYaZa3xrrBgXyAlwYmGrtIAUxx6AXfxt/LRgF2FAZYzjmb+P3HwdEURDpxZxianGf9Z1pY9fi7fwAquYV6KSCVHAOD7Xg5rhYAfUOeLUwUAaFoYAnAHFQ9AnblTNhWZTYFmjH2KXcGkFVyBTzdLTDmHsUx9A9Rf4UzzNf6Ff2J/Yg2myBqSjcly2oH+vbNOdgoHeeha1q1NkH7J37TKLzCXjxaS3mpRiWeTO2FGN62gEzxKxgxf6ADKwQ/95AGhSvUdzqcZ9jgFicVcH9qWrU9GTvH/a5ZX1QffcAACAASURBVN6M8WthFzir0Y5ZgQJf/AjmB66h4NYLeClKdzCNCqUBLjjbkLMhMA6PE5XdYWszLoxJgc2JxUgATQOsACixSmfH9hnQROAgX/PQP/JSVG1sHVZ46wXQ9Cv2D9fPbswWBwUuUVGYASxg1HKfcXBQZY+iKHjLXuQycw490gzAFQFQBFJgHi6eXWyZNLBxfigit3j64OA32uUfsXxhPx5XnpkfWD6+vbPrsAWxOBkI1Yr0d0xLhj9i7JU9ytiAYNKgeLyCUTjvBc5euHK7ubd7jgBFVgCWg7EAnDqD0kO5K3cbB89CRAHIx5mWnEVkdePgK5PNGH64BxyJ28J2PeFObMcFbsL/zMcMYOpgHuZHQDmYibiHuGZ+b3EdpqRbi3nGjsHcG7inAlsq9RT/C6gAWAmATcyNJlsFeynnWDsVgAXbEiCv43md/7kK2wFJoXsv1DcGMGxzAaMIcc2BbIxL17mPw8DnoNLH4GEHacHIdbo8MwAS+gNkyifgIAf0zS2HIPcC4KUYFw0I6vr2Yx6TVYwvxj/zjXqNsY7hmwIDLs/KzRqGq9s6t5tyefXWYjSAL4BzBiSymOHjILZja7d3MC65z3LO9AETmoHqYLa6L8czmFYW1qfsQTow0GUFNRNXYGYyEA/PNhUk5vHdY0UNI1sQXSWSMRAT8CZnnEEP7hx6RpI9unnUNTKga2OjqmCqjbOAYXfupw+u6wqERIcWCwW+rTHA2BUtRjB2srj7ooBNjNtiBblhsXA/qPq3eIlt0vZsVgC2kXsvAfoiy8LtgHkkxgu0eVpZu2jHQLroNwBIBK40tixbkwCsfMyQpzzGXHDec8CdjZF7DMxmLD2sMRyAofVgfqZ75xmv+nqMAebf6KGCCOlPuYJzAiHHfB59ResAgOnYuXIReveY6G2435Ond+AMtRMBrWKUU9wRsFUsV+pPgC/3d2el1PpDyUxrqm0sqUlX9h6Zr3SvAfoquE3rl7iuUf9ab9u165XZTgRd5WcJrtN8cB1taw0b10b6Oz/DKQaiK61nBKzLay31k5831S99y76wMQA7vBgAoA45zeztmLxwVy4v31jM5F6B6gEusS60eGgAJ8bm6yaAtR7rPO7486sAxw4Y9h9fx2q9JZBUxJV5nPT1k9YkPncAuwQKqoyLFos8/u9KNHxNpXWIU1U5eNLjjds6MptEFUzlgClnRfT2nB3Lfx3M6K88qKDhan8OaPI1NQFCfib2XQdUAfL15xSenWB6lB4ESPTnGQdTvXr1ytaexip7emrsfR9//HH50pc+KKfLU9P/LesjA3L72C3XHcOa6CyExhxZmTGXJ6fbuXRd6+miftal2M5Pdd68qAIu26xU0Y7zM3xrbzvaZ7w3P++3/GPfY71n/izzbn2+AyaM7UdMkSX2n5/7W89JQ/sLY/1NGetQzBlrv3d+6r5HDyg3JHfLJlrXR93GGKy4nWVv7cFEG8h2mdt5qq4tgiQw1RTZnuIb5meBIVr5MH7KF1t+GPOWxp+vj3r8PDqZans5dsT90JZP9+Z0Sn/Krzknt+7NsUJ55Z21WHjJZxzL7lnf18T6GbLlVsyK8xRtNtrPFDDVUHzs7UH3bKiVH3p+mW0z63osVkyZ15Zv73vflOvH/KEVg+J898BUrXZ1rOcPQ/L24nfLd7IvxHjA3638Fa/JcWwod0QfyLrK97XOj+m/pZMpuaNn573Y2GuzNf9qO+u+tRbpxYgh3xrTyVamJ4KphsbUs8ExmxgaT9ZX/H9snZD1F2PPFP/WNQcw1T7aOlx70MBBAwcNHDTwRdbA/pXaX2RtHcZ+0MBBAwcNHDTwhdbAn/77/yV+K7MtomhthuQvA/PD7dCmpr7c20fZcQNTD+ytTdGhTZep/cXxDvWRN1J7m9XauMobAnHztrVZwLH4JU7etGmBPvRlcWtTKM9Jb1MrF8gPbaz05r03nt4mSK+or6Wz1ibM2GZMzx6HNjvzuFsb5/ma3sbh2MZVtDPpP9tHz75aOp2ykT1F1paNRPmG5r/lR0NxQX4ddTqmtyGfnrwZWQvKYlxpbbYqBrXmoddXHK9dY787qVsb3kN6iHE3xwfNRd7wnBITuQf59v3ypufPU2Lt2Pz0/E+ytvTUsp3sT60vijXf+cuEMVvs5cYp4x+Lq/H80BcZrbjU8719/Sm207LVnCt0jeJ5L+dEPee81ospLbuOeWNobHn98JT5UWFXjsu93BP73AdM1VpXDMWclm3ENUdr7L28NzTfMe9OiSlxHmNsGcrVQ7Grd25ojTZ1nml7CpgqjkkFc1Zw0WAdynFGNp/Hke225c+t3JTnuJWrc4xs5d+WbbXi3th1rZijdlpzF4/FOczz2bo35+fYT86Dkrtn8z0b2Tc/RRkymEq5Oserlg7G8gJMJ8bkJPYJKwb2wnMKAAEz/f3f/70BqQAsAWLi2F//9V8bMMGKXK3geWEgJ2cI8UJoigWvVzcmgrF1zBYGpqJokIJDdALDFYWd/MA4RYEnx1WwTDGpim9VRLsFaVAgXd/8j0xcZww+p8tydnZa/uqv/s/ym998UpYnJwamAgwVwVTAKBaz43L19m158eyi/PEf/7dUnpc3rz4z5gvAVBRYLk8W5exkWcFUGyt0dvmczWQDs4UxU63sN4OpjMnGAFBedBDBVNRDMgPoS+CMirNyvanwHNapBW/bJz44iEM/M4AoVuAJKMLfSE8ZPJ8ADJDXeqkyCITgRbHehwpKMYPzM964DzDIGRxU0K21kvwlFhPr75xvo/88Kj42bI2vYQFSwYqVbZB+1DdyqVhVRdoqIJFcthg+8nHnPDVfLK1gH1uL/sS1yqfyJyuuN0Ybny/JFdd+skHlItoQmwg6Uxu6JxaX5nhDHyrqppBW/pfZM7iPY/IhAWKUO9BVjg0xn8QcIl1qfiIDSl5fcA1ycb/YWJBZNquxSw7FSM1DXJMpRkkHfJpdGHAAMIL7EgAmyR7zTNZd7EPAHclD8bLYXJgvfrZgKtiF6jFYIgBOAEoCgwKzxNnpufk+YB6KybHPs3MYwJxpinuswD6wWAhoRVE6IBiAPScVmMI93ve9FT7DAEfBNIXRxl53tzEwDHFSTIEw+S1OvIjcTBtbNPa5EwPGrDcrZx9bAUZxgA0vFjIwkAHB/EU6kZlKDFoGOqux9eLZs3Jxfm6xSyAqQLTXV1cmI3JZbLVYMDNAzs1qU66vV9uibWMvEqNTBTQBlAKkYjG8MhUBQDGQT80PAvE4myCAUGfvcP/ZmF6u8dn7W2NkAvAkxi7zVwNR+o+xcVSqjbiewk8AvgLAYc4pVgNwRR6y2FEBecvTs/Ls4oWBctAnxeu0A5jRmHDmgKlWzlpVfRwZBMyMvlYpU3aAiwog9HjhALAj2FAeuH9eKHqH/YsxG+uYsTq+LbNjwFQAdj3XALgTYxt/eIGugwONn8kACUfGVkJfd/fkUsARDszZri0LLH2AARZbBjvmiTwOmErAntXGwcHM5XbtU4uCaUs5Gd3cA97cMkxW20sscmK5Mtkqg5lNnoEAYb+CJXNhTGSKv8Qcfgx8wCxXgJYxr1XAlQOW5g6khnWsAlpvVw44XBPPjYnsyH0S0AUpqJJ7GwgSAND9nTFs8XMFqAFZTs8qaA9A5clWX8Rh4iZ6EFhFuQW9KD5rnIp9tgaoCZz7xbIknQt8jgxis0EXAopGvcVn4wguynFS1wE0M/uo4FjpNedAzQ/HBXgS0Ir7FUc1btmWYj159vr6sixPT7b+HMFUYvvT2OlHazkB4GI+E3up8lXM/TZZDw4kyblG+VDr0ZiPGResP7Sl8SjHik3Mmq66V3653awt1mlukLsF9oq5Kebb3cpt96KzmON0H/2hR9lIBlNlXWjOtXahnagP5MVmBdiB0RXwJDGHfESIevPmlcUZbP7y8q3lfQfV7NaJca2HzgEH+drHcxVAKwdy41MODif/ESeRh1jsa1AHKDm7VAUDGyjJQVgwVLpeAeG6z+zAWWLD8mVkXsda7KjMSpJ3c8va3BlXXXesb53Vye1ENkiOFwDewda+5t69XMB17YbHtcRleznABrYpf7EBumXdQEzluQlb4xkJAJtynJ6zXr58Ud5776XZof2ub4xJl5j8ne98p3z7298u3/jGN8r52bk9P7x9e1muLq/tGcQZMJfWL2yRDhZzcBvrGM9hDsaVnckG3T52wCrXS3wB337lLy3/y88NukYyZJmif4z9HduKPtRrO8bF+HeMzfL51ljG5Hms17ouCSAJxaOWDrL8+Zrct66P+6ZT71HsmDqeeF2cL/XX6lfHFM+yboZk1XxoLvK9UYaW/QzJNWZvQ+09RV+6x9dqj74Wf6e53Ld8p6X/eO4dXTbYD3NnPRvMvhD9QWuy7Vqw7in09PKH1GXL11v95uvG5ju3EffVchyJbfdsLK5Nsq8o5ujT1mJ1763nky0/ybEix9got87lcY3pJcfH6Md5HJK9ZTs9H57iS0NxpRXvp7TZi6Px+Fgc3aeNMXvMNjIFTNXy3WhH++phbLyt3NSyp/b6IrxkpQqW++vZeIwzQ2OaGo96+Tn3M5Y/Yn6K8TH6wVR7avnhOzZRnxeHfDb6a45bY3l0Nx5egLKTfMo89eLWmA32xtLz+ZYNTpWvJcvYGmJM/gOYakxDh/MHDRw0cNDAQQMHDbgG9ttNOmjtoIGDBg4aOGjgoIEvsAYimKq1ARkf9vVQm4sDW9fkB+CngKloN24M6suIsQ2lp2waTNl8ze3GDda4QdLaTI6bOq0N1ryhEzdBe+ckT3wTvjZjYkFZlHto0zjO45BLTNkcHdt4kpxjczm2MdParMzj6G0cZr3mMef7pm4qTdGPxt+ar5595LFqU3ZoQzHroqevoQ0r7unZU/aJlh/19NbagB3ahByzyTE9tGwp22FrQz0XWEqOnu2+008tHonHWzYZ5Ve8iJ86H+NgjitD/tSz5/gl7z9mKhzz9V7fn9fOow7z3LXi7NjmbW+ePo/uWnY/tAHdkrHne/v6VMsHot6ks2zPKlDrxd/8JUIvT+Z8NeQrYzEh+sdT5icWxOW2enqSve4LphpaF+TYNrRekZz5SzvdE+NunpOevsZiXdRtnK/oXy19jdnmmDxPjSlx7dSScShPIpNyYh5TryBlbG3R01/MTzFOt2Jab03VWo+0fKrnt3k+cyzo5cPW3OlYjrs5pmp+pOsx+8t5cOy+Xix4qj3RH8V/fMYijW1R9Jb5Zvdm7bgG7Mmz9dXib4EXaCWCSABTAaD6q7/6K2OnevX6tQGsYIqCmcoK7gFCHZVCQf6HH35ohbfISRHmau3gIgo4OQ4LC+cE0EEnFHbqDe0vX760t7cLpMHxGPNUuK05oNCQNqxYsDJXnV+cWUE1m7Y//vF/Kb//3W+tqNGYqW5W5eKMAugjYxs5suLqUm6uLsuXPni//I//w39f7m83ds8pLBLloaxurq0g8vzUwVQP93dWrG2F3MZC4kwtNwamurHxquh5DVBi7awfXC+QlL1VHjqqWsbIn4rpADe4Tu/bj2Aq2KcMTPXgYCrVSzEGAFUOpKLYnMJ0wAlHxlDixaQOuOJcJRCqb+CPDApeoMob/50JCbYMZ8yQvShvCfAju5RfqXA1xhGBjFSMbXYcwFRWAF+ZZGgn7gNIdu/fi1mdIcqf4R8XVRuiYMsKE32mHM1svrBL2TjjUjG8/En+EmOiiphjzhYbFNeryJr+VLDsYBAHJspGpRMdi4Xwxp5254xYKiwH7EE/3Iety0+4lnMqEOcc1wA6UMG6YoBkQwaBR3RfLPxXIX+UmzZU0A5YkR+ByFSorSJxzUVk9Yg61VzkPEabHPP7AAgBfIH15PHXLsivuEC76kegTAEuNSbOE3ekN43DgSFerO1tAmZaVzasO/N1WHGWJ0srQKb4Gl+jAPr8HFAF7BYAKSuQ9A72NPcvL/j2th0w5W05EOek3KwdTAV4cHm6LCeny/JAwTgyWD8P5hfGCAZrHj4BGxN2bsXRsOrAMOQsQysDU92WO9hB5l7MTiwifojhyWzOndM+jR0I0IgxxzhrngIRcnOeGEHsBmy1NEARAK9704lARICpAJsYN5gVcT/4ODYbZ6uZzx/1Yf08PJTTszP7BCwkoKxkUHynf3RAewaE2qwM5GKMTJV5xOyuslrZpwVE4TOdsawGM2eau3F2KcbA2PgB2MV8GLOagbjIGzOj+zMmMvwJsMzDvemba8SutQXLlwc7J3+w9dsWOOsgVQBoFvsqYxjXzBcnBv4xe63ge7fJYjIyAGzCYrnpy3MhzEjbn1rMb1wqFtfzGoDYBLDBY7zimP0Ns8/cwUcApgSuMwYly+HM+UMFeAFocLCodIrO8SPyi5hYyHXYzKKCehmE++yt2Yn8XLFJoCGz1coeg10YC86pg6n4iexB/A9wAWAc52nDGKaMxdCZFZkPB0nBKocN3bnP395ZDsEvyW8ONnQw3hYgvdk4e+ZsZnnb+po7M5biu4PzfF3DmBhjBAVJ7hh7TW7WJVsgmNgCd4BdxTLGpFwTAUzKF621pI/f7SzGScVd3WNrL64DaG3AUM8tUWbldsmvNR3jVtyNAHfJGHXEGGBxMzY/bJkcVdnaNO/oTnk0ruUETNK6QzkJeWK+l8ze/84m8j7Wbm3ldiKdyG65Xi8GMN/ELwJTGOcFMjUmSFjIAtMYc8v9Gpd0FNdMvb2w/JwX1yzogTU27Snvau2r9VZcUylHCjCutbZsQjnx9evXts4QkIwcxzyRx968fW1jf/nyPQNTsdY3kI7FNPzH11z4uIFqr1cWl23MsOgZMx7PLBWcWEE85AgD/Vf/NN0cOROrx0uBr4hXHo9uNx47DEg7q6xtt5vK6MkcOSCSOOWLYV812wsKAOfB9FjXv/4ctQYWtWWzcl07otLuBjBle9I1LhAbKtMnMtwxJlvPOYhasAh8iRc28IMu41rHyLEA3zJu1gNcB4vh/Z2txwSsAmT1wQfvVaY3fAbA1Bt7PoKV6itf+XL5yle+Wr72tY/LR1/9yNm3bL0hxkAHhwGiJQ4KpMY8OFMiutoxTD1+jn30Rq7KoiqwWO8Jsn1cz99x/R/70nnZb7Tn/XqKgC+/U/6mz3gsti0ZoqxRHuUnfWos+8iX9dDrPx6POosy9PrVOGNsUTzJcUVtjOlmbIyKn7GdvH+kNqQD5b0oWyuHtXQRr8v39MbS0kHUZ7xvql7G5B3TG+e1Lhxqq2XDvXFH33nnmikCda55/EztF7W+m38cQ9qNtXT9VF32bDr33Mqp+6iD+3s2nWND9tMc9+L4c9zh//w8PFVfMSbpnth+tGvNU+97lCHdSJet2JT7y2PPMS/Ghanz0bKVzzu/ue+pOh+yv14bLd/N1+b/FSeyvoZiYWtfZaqOh3JNKx7p+hgTsr3pGsk89v1Fa56jjY/FjOwDY2PP7WmfOeeOnly0L/miH2Q/acWLMfvL9qD21WdrbL2c12prKGbZS7f+HwBTtfxlKD7kOJTtq3dvzJFDeh+Sp2dLBzDVmJcdzh80cNDAQQMHDRw04Bo4gKkOlnDQwEEDBw0cNHDQwEQN/Ls//Q9NZqqhB1oV37Q2yVubh/6gvCsqmyiaXabNk95Dea+tpzx0x82L1oZYa3Mtbu60NkriJldLptbmZxyrNmhaG7EcU+FD3DDKxVG2OEpv3YubGnETaOzaeD6OrbeRNDQP8dyULy5acz3lvt5GVWxvbJMw2saQb+i66AdRZy276n0BkudiaHM36r+1mRztJ8rf2oTNx3r2NEWvU/Q2NK59YsVQX2on9hWLOVr99Hx36obxVuf2Zm4vDtGcDm3E0r7sp7W53fK1ni/Fzc2sg55NTNF5jhlT7nnqNb0N9KnttWy8FeuHdNWKFXGe9sk3rS9uemPp2VrsrzWPrU3tqfoaujfnuBjnYtHxWF+tdnq5pZWTel9KjMW2Mbny+TimONZWzsy5fF8wVVzrTMl1rZgvm2x90Z7tW/fnfDE0ztZcDB2LfcS1TNaVxruvD+b79plfrZ8UC1r6aMXMfF2O661YMJYzstytOcjrhJYOW3G5l+Nj3Mh678XMKGcGNrTG0Ms5YzrP66fe+izbXpS7VxjZip2Ss3fPFLuKAAHJLx3lmNrL11lfW7koDKRYvDIDqYiXdgA2ffLJJ+VHP/pR+eUvf1neXl5aATGFmICr3rx548WW85kxSn3zm9/cvnGdIlDARav12t7KfnZ2XtYr2Fy8mFEFVmIEoD/aFlOGCnoFEBGwSgwIYq7SPHE/LCovXz63wt23b96Wf/iHvy+vPvvUChl5azyF8FY0CgMG4CveRP9wVzbrVfnql79U/qd//a8LrAO//c0nBro6Lg/l6vJtBVMx7ktj3wAo8EBZpoEWKCq9LzertQGpAJcZWwyF5fXTCo9r0aMXmN9bYTcy85DsYCpnnKLw3Yop6sazYokXSiORs7HsCrN8gxpAFfWVYu3Qm/WNEczAKsdWgG6F1BShGjMHnw5A0mMc/9vb/62o2EEukRHB5w9ZxWqlAk0HYqmw2fNEZdOhqNXAMhSTU/Bp1aRmgsgOS4gBvSprRoy9Pn4xI/in/797Rt3lJNeBzuk4n8wVQBPsNbJibEERgTksx1kVLAschW2qCJxrVeyN3CpYxsZ1Pcdj3pTvZnAWx8VMxT34n9hP8BMVSRv7WgVTYVvOHuGgAwOyVPCbAU7u7rbF8vghckTGFMkmMKXGonglkBV9yG8jIwfH4lpGRegCh+kc/epXvq951l4D9+I3Vzc3VhRstuLVztaHs5MAJLzbFrsb6OL+oVxfM6935pcUUFO0TXsOpgCM6sw3yOusF85Q4Z+w/ngxMoxsPr6ZAaYcpHlkOuUcdi+ggMsDsMttFJMWOOvoyPuHMYJPwFWAVrj/9OTEQEUCFuHPsNvhc7gjrDpmIxVo42AqB+YITOUgGB+DxSTi2mJhLFXOIiTf5XNu/s8x2V7MH9gVQFFs2ViSlsst04oAI7J5n9d7A70R86xo2xiS3M4ArJ5fnBsIC93b/Nf5kx4ZL0AVB7p5TtiBIx1wQoyhWN/Wuhb1ajsUuD8Cn7qN23UWQ/3XWVEo/vdCUGOmMoDEifkRx/gfmwGQRu4gRqxXtx4PiZfM28xZS+S/0WeVe5U7W+se7gMkKECV66uU2eLEckdsj37xDcBU5iMEdWNqcWAmMp5VliStc2w9YEBZB80aoMr68GJ4B/j5HNk46hxjL+ZbR8XsyOZh4zmJsfMDAAm9AWpDBuzPWQ6LgduwUwNTmZ0DlvacBwDXfRzWpv+bvTftkiRLqgSfu5uZb+EeEZmRZGVGblVk0QPn9AADZ+Z/zND0T2soYOaP8BmKA1+AD0AXtVdm5RqZsfhii7vPuSLvml2TkKeqFknTp0nNOlHubqr6FnmyvCcmV68DsYwppQImfexuzwZkAvgKQDYDkK3sPmO3NGCg+1rIGvpiPrYCuIwxzYBHYJ2qYCIFa6w5VxydTFmjffotMt1grQEGw57l5OTUwBEeg40La11c6z5qYeAZjBEyjGAqns+oi9sx3NeJvpmARtoXhGA2DX2ubGDmNwHYNCBhjbf1W2kD21VAL/wE1gJMXAYyM7C4s72ZL6kxwvzj/l6ZAdC3t7+R64HPhX7ebQN7JgB6S7m+nle2ylmNbdAXjsnz8LAX+Dz4AzwLvYf1wr9wr8b4q6xWug8kmIxAYsqK44I89KzkoGj4WGcJY8xhfOHfjGmMNwo+I1gK9xAMhfFRT3gdYzfmzpnHCfMvppsObIVee/uTytQH23XfboBWR3n60GyftwGt4FPz9ba/8bVAXENbBH7Tnzkjkvtr7J1sH1LBg8bkB/Dj/n45PjkpR0eH5eryyvrHvgHA6OurK7uGPmFDYHOFfwGAB/e/9tqjcnl5Yf/8hXXOCoX4hfHPZgCCYl3nlZkKfg5spoi9ewY8Mv1ZLcwvO6DH2fDAlgS9sGAHIJPtIRzgCx9EEDNiKxms0DZkB92GfI2dcToxfwfQFe+Dv8Pc7bywB6bWCmC0dQIgVHykuQWsjUl+vc/gHgP336wq4HrlbJm+/63+zACsHmfBZIvWNnsJX2P4UDtrOHWg+U/7bIVz0akBdqEzeEnF+flZOT46Mla+k5Mjmyv2q0eHM/M1sId3Hr9TfvN73y9gFQPgDbLkOvieHHuYY7Nr7EeurqALHussPhigyn2G29A2KMn9i4vDmcN2+0/3e9lZO8sJZbmFvl6Hntvpc7S9rvwU79d74jz6xraR7SbfruOgjOIcYt6lJZeYQ6FfY7/6k2MdkncZOq94TlN/q9f4ue73Y94u9hlzKFFGWR5PZet7x/qiEmFnymSdzTee/aLe6N9d92Ztm59Lxpatkbat65utYys3x8K1zFZin6ozUQ9Vn9GW2kOfjnb1M0Tfuu5pzWvXdcn6aMk86pb+rWvTsrfoe6K+R3npHFX3+9aI66S2EcFU2droZ7q2Ld+UySn6h+iPuvSxy95afm2X9e7yA3p+4zgy+Ud/o39H+al8eF8cb7SnjJkqjiPOI5P5N7UvnUuUje/ZNi+EyGSi65Xl9vrWOsp1V3vP7h/aRhZDMj/d8o1xjaMttdYm02Udc9f1OOY+HxHX185VAFOtXxPwMmC9Jb++7xh39eOttdN+utZIbS3aYOb3dvEhfH4EU/1beZixnVECowRGCYwS+I8ugRFM9R99hcf5jRIYJTBKYJTAv5kEAKZqHXZbB1d+CR0TkZoUiNc8N717iB6SEM6E8SqHbn1GZdKVJMme6RtPbK+VAM0SO5rkZfEYvwRBO/xCm4mJVrJYE2gx0c5ESEyUdCU4dc5ZErJPJjqevnuzhGF8ppX85n1DEnhMLLZ0QRNBOqaYTOd9Ueb8u5XAy+xL24p9Znb8sh1uYSc73xLJZ1n4EPvOEpHZ9D6v4gAAIABJREFU2nX5lyyR+E2cW98XACqzVvJO5xl/HzK2l2yuvt1f9SKzJb3OflQ+XT6p5btathT96pB56T1dstu1rb77oz/qW+MuX9Cln7THXX2HyrJvLi0/15ecH+LfVC6ZDxoyNh1fFpey8fO+WBw1pL9WTMnWoCWjoV+8DBlPvEfjaNdeJNv77AKm6vpisyUj3Qtk69b6YiyuV2s/ovFJ/dEQ+4qy0i/0cE2L1tle3Id09dm3Nxmy1hyH9puNIfpzftmtn2e6mfnk1rgyHdb9B66rfWX6lq2Xxq9oU609Sxb/Mnm31itbt5di4rpIjCw2L+9LWvLL2urz63pddTOu2zeJa/8jwVR88zsLg9UvAXzxySeflB/+8Ifl088+M9AG7kOB369+9St7az6KYFHg//C118q77767ZotAwboVHS8W5fQeQCHHVvCMglN7poJ04loQ/AEdRfEgACUoJFUwB88ikL0Xq3vx9uxwZmCqr548Kb/65a/KZ59+Ui5ePC+zyaQSatyV6dRZGfbs1fK3xk51d7sqj157WP7g93/fgFVfPfmyvP7gvjEQXF9dlkMwUx0flWdPn5bF/BpVmVZMjqKH2eGxFaqDdQaFpQAYOOMKCss37CvOOOW66MApfGnt59ZbFIAao42DAGiPKEb34lrMkaCmjV5v+z4HRNk/K5gkQMqBHg6oOiiTdbEuqiU3bE8+FBRK3VmhMABoBmGoBRPcq2/iv4NP3NfhX2VfEVDU9vnD76cvAQAEf9lZU4Bj+f5xA9xCMSyBZfSzPKdaEXIFU7EdK0SvYCoDvdVCY1yn3mCcej9+V3tlITNBGyye5zk56iMZRjbruGGFsfWuBd9qayhyxjjJ+IH78BnBhPhcGScAcsHzKBqGbWDMbEOL9TFWPIcicNgSxpz1rz5b9Yry0yIGfkYgGu4n2xc+IwMD28R1ypd2rwWW2gfAGwBT2doCTIXi5wpAccaSDUsOwUpYPwPIGPjI2bMAHDRbM1k7MMEAHQYmcxAS9MXKqcEkZaw2Dp5Be267YJ+qTBhrMJgDMQAO8AJ7B1O5zjjQarG4rgweAIU4AMvv9SJs2JcB346OzOxMTmavzkAF34J+l/OF+wyYan1phoHEKiiSYKo7MOPAZmezMgeYCuAkgCgroMzl4eA009VbFJBX0OHBvvlzFNsbc9PRoRV2E+QBwAXmC1mQ7crBDoABwN4cHEJgC9howDCI2MF197V222e7XAMUqFt5fmWao8/wcQI0eltmx4cGuCFT1brY/dZ9obFzVPCU2SiAXXMw4ywqYMFtzvyfsXc5OGjtiwDEmQI4UWzdzYMCHLdmO/Fx4xptHePfMAPifges0qcDMFYl5CxQxp5TQQ+2EULhUmVRsRh0a0AD+iQCTdTvAmSFWLr2qwbm3YBKLa4JINXiABh7podldVPZrSrIDn2hHej+fOGAQvPtjm+oQBDEOV8DA/qxyt45Ag3eBn01ICxYqypTljO14R9spRZnrVlTAKLwW2GXxspVC/3xO+Im7B4+BGACACwMFFlBob6H9BiA8ZLFCL+bb6lAynVsqHEP19aIYTwHZralM8LhPzDSYa8CX3p278xswIHbdwbwoE9EO/TFZGzCNWWmIjMl97u6R9GY46DM+ZrVCP4ANlsV04EOBM0wvlbZUncxT5PD0v0UACYAxwAYZgyOdX+EvyFv2DP04nYFpjlnEcUY4AsxH/pJgM5hZ7hGUBMB7ejDgKuVxWnj5x1cBTCOxzkwSflPgNS4X1uD2ipLKWRKMBVjoIPyHPCn3wvwM9oF2vRYeGcAIYL1Kft4FtE9A9rCs/iPcRdz0njEfgiMxlgMcDudOLuZL0SNM24nPHEgHm1AndV+yBTojzkz2ho8734H/cOmfK8IAJDHJpgffCLW2hmSKrNFBU+a76sARJP13l45Oz8vp2CY/fpr8zEAUEHHwcwK0JvHuoXpO9b54uK5AWFfe+11i3EAU8E/ABjroLiF9XF45DHW/D989wEATs70Cfs3xj9jcLt2tsQbvPGerGB1D173jbZGFaDvLx1w1kjfyVazReyylxZcOZhqOjObddYz3xcYoArxcwX/D3bLGlvrghxM/axgDK8GAMZLDZbWgTE62UsGNox17ut9HpCRxZ06D4vBxjjpc0Zn8CeIk5szrZ+tMTbbg2PvOkGsRJsLkHzZXByY73K7eHFhcn706PXy2usPywOcQwyourJzDV5KAWaqDz/8fvne936zPH782OQEhrDLyysHBgNoZuOCDUM2VZame/VgUGVCMBVjmdsHsWUO9tvlP9oL7ayVY437/CxPsUu/em88e2fXGEN170+fwfu3zy+7fcfIZzlPHRNjCX04+4v3tvIgbCv6Nm0vyjM+8yqy5XjoH9mGgjQ0N8j7uddXmffNTcfXpxsqW9uLJiCqljwyOWT6k42hS8+ydm2v2gGm0pgV9SXqSGw/ypMvVeG4u8af6RHtN+oU26GuDl1HnU/ferZ0U8fJcWXrGn3LrrqezUnnm8k+ftalG6356zNxrroO6ififepbVJ9M9+qZZ8hYua+M6x11JbbJsWm+IPq5oeuf3dda76FrnPn0zJ9G/dJ+9f74bNTzlnxiTNqSa81haxxq2WGfX+iTyxAfpvakctE8kY5D4yjl1vrOKM6xpZt9OjPUZw+xvSx+xPWK8Snqh+qFxr0oy9b6ZPqmcs3iY/T1HIPaoo5F12z9ndC/M5hqiI1H3xdtoaUzlPUQvzfEDmI/I5iqz7uM10cJjBIYJTBKYJSAS2C3LMootVECowRGCYwSGCXwLZbAn//F/zcYTMUDtSYCY8JKkxDbydLdmamyhEZXsuZVDtqaqIjPa0JPk5WqLixE0QRKlpDWBIrOgcmRLBGmhSSaJObzCqZiIoZFJPzipCtZmiU70I9+sRYTVi35xyScyrVlXq3kX585MoGs48+e0XV4lSThOnFV34au68H1jglzLR7Qazq+TK+6ZJT1Fe/v+uJP1yJLcqvuZnpMncpsvTWvTF/jlx/UtfjFXt/6t64PTa5Sf/TLxZhsH6K/Q/TaywxqRUajgDzqEP6mHrX0tpUU5piirKOfU9trJTG71qHVft/avYqPzpLMu/aT+a3M37dsQeWqv7f0Zqjs4hj4d0uXs/66nsliaJ/soq5QJq0Ev/bfinNZm/TfeKYlBx1r9D/ZeIbObeh9GvezeBXHp/d8EzBVV4yI+4vsyxn61mwvwjFqASjXOPM3ce+T2XCXXeN5/UKP/e/aV5eed+0Lu/w0izq6dEn9M+7DumZz4Dyp112+IY43G78V69WiepUh10p1LbPBGMN0jfRZnXtrzFHHMpvN5BzbY7/aZxZLVOaUp/rmTK+HxKToQ6LeDmmjpU9DwFR4VveVWVzJfKEBDe68YBnXjS2i+k2wTQFM9Td/8zfl6dOn6zfbP3nypPz93/99ZW0pZTKblfP75+XNN9+srC1z6x7F7yhQXjMQHHhhPgr8UMjqxcqbt5uif1zHGPA77kGRJ34CLIH/lPEm7i/Q3r2zU2Oj+vXHH5cnX3xeri4vvVCxshmh/NWKP7F9AgsDCh33Snnj0evlD37v98pycV2+/OJzA1cBhHV1eVEOZwBTHZfnz5564XHdb6FMfP9gagVS1wZ2cTAVGamcPcvZOhRM5TZX355dC+pZFL6shdt2fQ1W8iJQAMGiPa7tp3KP4LrP1QtJ/boXSBpLBcFGtaKdTAlr9qf9Uo4OwaaD4tWVrSGLn9GWFhpHW8f68A346v80BtAODEy15+uJV+jfVcYyxhfapvftBfn0W0aoUhk6tsZjn2+siPaAnxAnCnUJ+om+l2wUfMZZh3zuKLgmSwX+NpaYCpDgemTndZ23FhSqPDlfMgApqwmKaGknyiaFMeJ+Fu2jb4wHYCmOj+PBvbAdMoxwzxv9ZbRDSpHtAPxjNr0C2MR9DRmwaLPom58TaMC4Rj21YmYBl8R9joEXKvOayk/zEBwrZcf+OVaAypx1yIuyeZ3+w9cWjCvO1gDdQmE5GVgcoAb2IgIGpmu2JNMlFO4bmAp2jWL3yhp3B/k4QMLHtmHYcTYkt3kUYhvTjIFNnDMIIAoyz8Bnonid9gsGIAMdgWnGAEEOXARogkX+AD9g/PAfDsgEQ5ez0U1R/F/BLrBnAEj27pwpCMCIy4tLA1ShOBysGKcnp65bq0WZmn9DEfvcQTNgsgHrjcUIZwAzVqGyZ59jnmDNOD87t7iC+9EunsXsIRuC4gDAMmYiY8zw/wB0MhvAHAA0KHfl6PTYwE7miyoQcWO/FSCGAvolQazLcgvwamVmo99Cf5ALdRJyNt4hrAXAORazCPwDIMD1x8AeAMjOwYpC0Nxi7YMYL9eAHcSwyi6kezrMDypgDDKVNYr9AnhBoIixodX4ZwxFdQyIYwbUNLk58IlgW+bs3B86ENEAXpNpmc7AcrKqzELOJGWMbgYkdBmrPaNv9GuRg+Csyurm3ZJlx+OLMSUC7Gf9bpghNmtklmzra+9/qWtt141tbVuHsCZg85qD7WflQEcHU/m+wn1uZbSpTGUOHnT2NWNrquA8zNWAhtPpmu0JekWQC9cH/g0gk2fPnhkQ0MAlABLCH4GRpgIQAdaCDl9dXxmDGOSGawR3OCgatipAhEozCfkA5IB/0DnzS5UNC22ancA/Aqhjtub5mk0M97XF5PyM5f4Wf8OmMTbEBcZsk0llWIM/A2BoejCxsSH+GrBqb89sFu3Qx+Mz/E6gLv01ZY/rzvbnbKLcO6J9jMvZDGFnHreNZQ7jq4BwBcAxfuuezxnrwGrlgFj6cfzOuELmLcgGa4V+nz97sS6k516BdsH9hMYU7kvZh8YVjes8I21iFRmltkHY3DugHYJGFQjWOpfGfnXMuMa9CfrX+I6/FZSscuVYsYfHvuDTTz81meJ37m24p8FzZLS8ABPr7LA8uP+gMtNdl4uLS5MrYsyLFxcW907hk419ywGd0DOwRVl8n1Ym2BuA8aB3zihJ6yfjpPupCq4EmKq+TMDfjo/9KpilHKTqQOWVscM62HJmL08wNrvFygGf5se8b4+NG7ZCi7tT37MYEBN7wRsHP2FdJgeIfdjjANDpvt1sDcx+VX/Rv+virdkafBTbg7+ELRNM5THB3+yPNfQXDjhzKtkrMc917K/nE5yzYCvn5/fsTHV2dlrOz8/NZ+N8gXh+enxqZ623335c3nnn3XJ+DvDymQNhK8ut+1vzANVfUFcdnO72oP82uTIyvxIyS13iHm5jB/TFm0+o77r31vv5u56XX7av7ImXP4vnWb0jG6v6r/W5qYJb9CzDfZee2bv6ykbLOek5ReXItnWceiahv9IxbGLf5vwT1ybeH9cqnh+HSXpzl+uy5484RvVf6o/4+auCqVQ2XeupOsVzQlzf+LzKIepk/Dsbh+rLUBlazA5gqmz9VU8pY/0s08WoTybz8L1QHGfUeeZtVWdVjpkMh6yL6q3OZ6jcsvVRn8ExqP3wd/3+cmh/mc1l6x11KMpiiL+M6z9E91q6oDoQZdLnF1oyzmSrvinm4DJ/F9e8pTNxfYba/y6+WWUU/W2MH5kP0b6ivkW7pT21fLDKfMsvywNx3bK/o30N1fM+uWmMjvfSrqJ96TO67tneN8p7yLhbfrzlw4fqXp8tZ76Tn2U6pWuiesTzjj6rY+yKNa31Up3I5MOYqHbLZ9RePU/KfbqPcIhPw33ax67rmPmDLh8R7TLaV/SPrTqEaMtDxq33jGCqXSU23j9KYJTAKIFRAt9WCYxgqm/ryo/zHiUwSmCUwCiBnSXwZ3/+/zbBVJpo0AO7HnpjIicmfjfJj93BVPHw30pg6Dj5BcuugmglkbKEgCZ0tAgjS/ppAkcLoTSRwL41aaDP6b0qAwVTsW9762UtJOv7IqElT/0CJiaAWgmS+GV4TCgNTYh0JZx0TYcmcCk7/fKI7fQliyk/jmnI+rEwKCaKoj621lftjM9kXz6onse2dF5R7q0kZ9f6aLI5S0xHebIPLaxrzZdJS7ZL39Jamz777vIR6idwX/Rjut66XtEuo1/U+Ucf4G9s9SI0yjHTI8qBvoB2nNnwkDXs8ltxjK0kZp997Opj4/19XxLwfsqkS8/VVrL1yeYypP94z7+VTNhO1xi6bCCzV/WdLf1t6W62llFPMhvO9gjxvjgW1elXkSeeh050xYroH7+JrlLWXbao13h/BFPpPdHmdP+xi55rvFCdau0pNC7RH2XPqU+LutoVK6J/pp+NX+bFL6syH9qlw1FvVBf6bDaup/rKrB21A84Hn3FPwTmrf+/S+bhmLRvw4m9nKGG/Mba3bDSTXV+M7/KbUUaqR10+JdpMtP0YC6PPb+kA56K20vJPWWzIbJnrmK1Hly/mNdq07jW71i3b68WxbubvHBMOEtgw9+BvFMV//vnn5W//9m+tOBEghbOzs/Lxxx+Xv/zLv7QmUEw7PTwsJ6cnxkiCgmT8szf+7xUrQicA4+jQ336Pefjb2FEg6Kw5mA8Lc9W/8TPcg+dQ9MlzCAEmZDVA8SLAAFeXL8rTJ0/K06dfG1uBFX8ZO9OevYkexd/4/RYFl4u5sTC99Z03y//1h39Y5vOr8sVnn5SHD+4bi9PFs2fGRHB6clxevHjhIAywjKCYbB9sKSjcdNAYgFT4x3EB2EDAC4A8fFM+X5ztelWssJ4Frl6weWtMIhudBbBsYsWsVty+vuKMNqRIsfhl/sOZcvBv663hxnLhD7PU0vzlmu3J49/UitK96BP/WDhtRacVCBML5Fg8rNfV5nQ/broLZqC9fQOqobDbmA+qYKzYte6jvWjav+DnWfDOvvD3/7Ro02vsHSyhfsSLBIx3a6vYWm0IYJPZoRfH43MyhuAn9B76iv9QNIu5Yv3j2Q/zMYACAEd1L2GF0AeTNeOI9VkBDBy/3+MsZNZHBYEwFqD4HgW99GkYI+wAY7MC+el0bZvz6+tyZcAdB1ih0NyZ0gj+8NVXhhToiIMonb1pMy8vYMaYj8H+UeXCcbOwHXInsAjXNsxUmMs2ewzBVATdua9yMAb6QYEyirkNjFJZO7YAWAAYrBlpoJ8bueB5yAZMHFgfm3Mt4Yas8B9smWAqYxgxMND+1hrjXoCLqO/wQZgj2VggL8iZwB8C3mhvlDX9nLE2zd3vkOmBjBe0T1sPRwkaGwjkgbXD+NHPEn60gq0Zvx2kCUYOMO45mAogIgCOHIy1Xw72DsqEoLHbUuZL6MzcisTRzvRwWi5fXBqgCvdBr06OTspitTBwkoGpbuHj4CedjcRY+dygDORktrB34OCL+VV57eFr5QxgqltnqnHwCGCsd2U5X9o8CLQiI4jb1p31474E7Fl3xt4xPTo0kMlNtXvIGTqiLDVga4HeI/aAPQXyNEDIYuF6BaYjAFeuHOiGPp4/f74BETnKFLhO9ynGYAYZQp9naxtyNhQHHZORCWtAu6H9QocU7Mg9nDEiGeuWWVGZzrw96AF0EXJ98fy5Ffo7MMBBTWARMvlVdqwt30pG1jV7mhc775vfmRozlTG+XV46kAprfHKCiRoLFfQGPg4gIgVVow8AFgCagEwsLle2LsoI82K8o8+lTqp/NuYW6FFl9AKYz8YIgI3FlMkakIf1sb3BHDq4Mt8InaZdUcYMZMaKCIaciftPYDHI6ATAEOYAWwegyBib9ioQDcC2PY8rR7Oj8uLiRfnq66/K8eGx72sMFLQBRJi+r8FUl2U2PTQdgF7id2OQMV0opvPQO1xbLTyGQudhQwBhwe4sHwqbBKvlAj4bYOSDcngMMDMAiBN7hgxHtl8AH9itA9WxF0F7aAdgKgOfH5/aPRYv9x24CmD0i4vLcn15bTHX2JBubp29764Yow19oPp2yBvso7YnsP2HA2p9T+BALugM44AxHi0ccOh7G5wvMBawErmeOeDTAea4l/+57584GMyYgJZr9jEC/Blb8JP7JTwHgBB8LIA+jAEEShHsEvfgelazdTLQ9mbvwHXnZ9xPYc7zhYOTmaPnvpQMXg78c0AY/bvtQSs7Govc9fy1Zc/VjvGZ7TXqvot6r23SB9KncS9Nf/Pw4UOTD5hkMSbYve1BIO+6zyIgGG1gDe2lBKdntmeB7j1//sLX+uy0PH/23HzJ2fmZDXl+PV8DnqCL8GfYpxoIEXvjxdz2xrA7kiIpmMpYJw3o7ntAi7EVbkmWOdjEzQoxCD7swvwEfDLYsTCu1dIZKaF3+BzXIQcwaqFfZytzBkmMD+2hH6wPWXLhJ+6dOZvis6fP7B671xgusecA2xX8kcdc8/cGqPK4jdgeddp1zHUKjK9mvbfOcgWQGV9gcHPrwETox9XVZVkunSnO9kV3N+U3fuNNY6oCqOpweljAX4k1gz0+evRGef/998uHH35YXnv4ejk6AvPYpTFUIt7BL1kcsXiDM4GzBpIeELInyJv+e3OGJfS1smMK4w/1NeZEMvBgvEf72fKva2+w+SXmJfQWn0d+r+YV2Iedjyo4OF7vyne0zuhxuDpPni3Ub6ivo1+J8+Ocsusqc80ztHIWOr5sfq38fLIM9hHHFHNs9EfUYfZFH/RNwVR98uf8OS71433PdumXylXXLuovZdOSGz83eXSAqV62v23QXFzDqPs6bzIbDtUjnl0wxkxXhs6xyybitWxtMl/h/nOT06BtxbnRtvVezQ936UJmu0PWQ+cUc9FD+ov36L5Eba4l1zjuuIfhHLK29Nkod/ytbUX5d/ltrkPXeg9Ze72nJUuOq8/OM1vJ7Lh1X/QTuk6ZL8Zn+v22+u7ML2/1W/+IMUptMK5zZjd9/qhPdlEXW/4mft8ddQ5/x1id6UbLFmK/UX7xb7bT5b9b9tTaN2T3R/3UfqNseW19DkjWuBW3VL9aaxp9YUs/8bx+N6L7E7N5nC/tzLYBymcy0es6vl3skHPJ9LxvnmoL0bbUV9EOM92K/m/Xsf+X//L/jLXhfU5mvD5KYJTAKIFRAqMERmaqUQdGCYwSGCUwSmCUwHAJgJkqS4K0DubxcBwTulnCytv3srD4X1+yLiYhtf+YvGVyMCZLM2m0ElBZYjAmfZigyBKiuMaElCY6s8JlthNlGJMXmhDRuWRz0H5wPSZMs6SuyjQmXPrWR5NPWVIsjrcr4dRKUg3X5qpp+tpzSTZF3VW5qixbyeGYCIvrxwI/ftHBcWcJVLWvLKGm11X/9IsIHY/KLran8otfzGXrEcebtZ3pZCvJ2krCZb5jSEKwa32G6ArtErLgF3uqu5RRZl+ZL4j2Gp+zN4wKu1ksIMf9LEDleFj0quvd5RdatqeyiknJKKvMN2Q+jn6F+k67GuIr6LPVdrp0KfNHXUndzNaGftby50P8mq5Nyw6ifDOfE2OX2ogW50S9yHxTFitasUTvbenMkLjUss3MF2brMtR+u9ak1W5rfbN5vep4db0yO+/SDfqlOJ7MrrrWthVjo+/aRWeiTkTfrfKKsSuz164xvopecC46riyWZOvTGnuM76pzXTFS5az9cX1xPQMRqT+I8ol29VKMqXuelr/W9nQc9N2t9cj2TK31VN8SdZZ/a4GPyiHaffZFf5xzl8/t82e6flosqePT9eZYVV563oBvjkUirTFkMm3Z83qO8uUpPtMCURS2Ajj1wx/+0IoIUYSN/cRnn31mzFT4D5/Njo7K/Qf3y6NHj8rXX39dvvrqKyuKxQHweu5gKRTsoWDx+PjEijsJprBCfWN1urZCT7THfa6ed1jYzD0UfrJ4EQWRLH5GweSTL78on/76YytYRJE9vhyeGoBrWq6vLo0JCUxTi+urcvH8WTk/u1cev/1W+Z3/9J/KYn5VvnryRXlwfl4mB/tlfomiaRT5HpbLiwsrzt+7uy2T6cz+3e3tW5G4gakWKJJcmAx9bKs1KGcDpgJQyQtIjYEEBY4Hk1pg7EWaAE9cXKLoH2/n97f+G6vDxBly3B7s//0N+vU+/90/45EY7FK0H7SD6/7Gen8tPe3TrlXQWTHQAgqgN6Ckls+Kuhz3D9FPre3jFgxhe1bQayWRoWCK501fbweBsSgPBamZX7biVKmvVH+yv++AABaOZvvfja24H0UxKnRTmZRU7vjdiuMqKM71FeAhL+5dz72uk33G39fFiShewNycVcVEUVlnnM3AwT5q2/jbWSWcvcf042BSAPQwsEZlT0B7uI+yxHgIALGxkSuiniE4XtORyqpghciVEakOoo5x40EcX+El0M6I5rpEYIax61TgrvVR2XMqEtCZUmqBtzMvVT2nPpNVruquy8JBVNvxzucHUByKoTdnAoBVXGcAJjCQ4C0YpQCgcWYdZ4pyVhvcB/AG5GA2MamMcHdgt3A9AqgFxd/on2cszMv8uQFg3HacDc7nhEJ1FFJvYpgXXKE9+CZnrDow0Iv5GQA+bwCsXJUV+jOmLC8aN50g442tKwApmPNGi/dQdo21sLkZB5O1Ycw1BmC8KTd3q3JRwVSQBfQIYI/KveL6apXq8N8O8jBmJfNxDhrEvMF4g88B6pjYfCdlf+osSLPJzEA0xuCD++AvV4sCy4euGEMHZF0Oyt6B697NYmVAH8hgb+KgH4y7TtmK5g1IYCwjAPQ4MxWK5/E7+jeQhzGmOOOW9QUgCgrt53MDx5p/wfQMHIm1nVif5lRN1q7HxugFYGEFD8EvmIwquxB+mvyrbmK9TD8r85jZU2VdAxjt6PjUQE6IAWD9IvMinuFaWzwGu0otcPVifAcvQS/IvmQ6XVnUalSwOUCH7+4QDxw8gBhuTGVTsFU5UAjwPgcwTo2tins4X1sHwIDZyViCxB7dJ7rOmbwqYxVtDjaDeI/x2p4C47m5Nbm7v9grq9sNCM1Y2rBfuHawG8ZnjDY3t2vGJMgK64TrBhY8cFs3IJXF4arXyxsHTIG5B6xpFhf2jMEGIKL9qTO2TfYnpRw4Aw1Up6IEAAAgAElEQVTAgNCfq/m1fQ4dNvCLgKkc/OtgboASDZh1e+cgRDDbTWfl4tIBPUeHR9angWuNLQ625noJfTSA4x7YH7F3mJf5EiAkZ+JxcHOVbfXDWD+Ap/ys7nEe92Ht0ObahvbgA1w3CILD4gD0AnmabKuNm55V9kwCghiffX/lTG9eAOhMevS9jC3Yr0F+WFv4N4JWzZ4NEOLAZ4AplY2Ueqz7CgKgmKPSsWz2MD4GvhSI/tcAL45QFDagDfjbx+N/4x/BTrrGBIJQh33e2/EX17CnRQyBLnrMsN3U5sUUgVkRcRY2BEAk4zP2pZFlb70nqXGZ8dr3BPAfm2J8zod98wUDWE+CbS2WTjxeYW3wvDG01XgP32w+uzLBYm908eKF9QWgDgDUANFhbX0N951ZcLlag8MBgDVAMpjWKqj3+BjsaM40Bb0ECAl2DWZVB5T5Htj2T5jTDfwo9kwO9rkzsO6G7c6BAe7PyE4HXcTYzIYqOx703vdLznZlNmNgfMR4xA+AyY4Lxmf78bq3dB+9X45PjszfPn32zH2C9LtCbLEXHWCcACo6MxVZIuFuYC8AMlH+WLXN3sv3LIulA/FWK4DbK3usncEcfIg2nHFuA6Y6OT4pJ6enBhIHY9iD8wf1hV0AFU+NmQpnr9/83oflrbfetnE5SMr3lvC1iAO+N3DWP2eThIw8drquu23wBQoO9qobCjITbrYX9puedy2e6D6v2hxtUn/GM3fMQ7CbmB/K+gxDWvuArF/aWMwjxHZbeYbYl86/9Xuci+ZSNKeTzWNIf9y3q+/TuauP1bHwLK19xPWM/XMvEvtkf7qumpvhviKOK1vfbN2y9YrjNn9ZAaKZ/uj9mb7FubdksTlXbFrM8mNRdnY2aAAS+Tzbpn9XOffp/ktzSvrq07Gowy277Gtn6PWo/+szs4B54j0qKx1fzJNR51r3c4zaJ5/JbEPln+lKJqtMb3U+Uf8zv8h7OI8shzlE3+OcYl+Z/9K+u9ZU74s6m+mtrgn3cNF2o6/o8lNdehrXIOZTWmug+qE5FJ1f5iNie32+S/tBtG2tE+WR6TP3eV1yiOvdpzNx3TIfHufWsosuGet8dI59cu7rK16PPprXzS872lxyRhtty+SGz3Sv0/LN0X4y2x3iY/vicpQhxqP58ywWZfYPYL/nW7fBq1HneJ19tHQprnvmQ3Rd8Hs2Ln62ne/LPZI+r+uU7RdUrto242+XzxvBVEOj/HjfKIFRAqMERgl82yUwoo+/7Rowzn+UwCiBUQKjBAZLQMFUmrTIEkHxuh7kmaSIib5NQnJThNSXHGolJGKyku2wAFKLGzXRlSUKsnFmCclWkkGfz5I/mmBiEih+gaWJnb4EWpb4jMkNTXDhGr+UppwyuXJMmqDCc1nbMfmh68jxZTJU3dA2YoKv9WxLmeMaxvuyNcrWKivYi0kvtJUlwnRuMWE11Ag5b45Dk8i6PuxLr2c2oQmmlgxUJ/oSgEPnsct9LX2POhzHqT5I792lb32OX6hzffXNt9G/dfmRqFdrvWC1rBTQx0Sj+i/+zqKL+MVTtJEox2hTQ+SiviXquSavVddZvBL1r09GLAJX2bZ8m/rHTC+yuWa6nLXPeap8sjUcKr+W3uocMv8Q7ZNfBqneUye82N2LQteFoQKiyHyFzimucza3V9GfITLquudV/E98pisW8FrU5bj233QefF6/iMn2US3fG+eka9GKlS07inpF/cxsqksuGtc3e7nNFziZbWlfrXGrrPvWf4idU86MfdGPZWNnoWD08zp+9Xlxrq39QPaMxi3dD7KvbB2zvcoQuUV5xbajr8L9LFbcxQb6vqTMYgMLH7v8Ja7FLzPRVrZOrbXiPCjrltx4nQWaBGSoTnKe6l91r0ZQDgogMx+ra6/zjrLu8mHGHrAu5vPCORac4vef//zn5a//+q+tCBSAJRShfvHFF+VnP/vZ+t6jk+Py4OHD8uabb9o1sFmB6QJbFBRwM77gzfUnJ6cGplKfhuso9gTLAZ7jXgnjpg8hyApF5ywc4F6Gb9yHnG5uluXTT35dPvrlL5wZAW+8vwEjxKQcHc7K5cULA+/cPz8rV2Ci+PJJefM3HpV33n6rfPeD9w1g9fTrJ+X83qkVSi7nc2OoQiHo9eVVQVEl2kSx6QwF02BqQYEtgFSVAQhjRuElCpGdKWVeC9uhfygGd1CPF+QDoOFF9c6+NSnzxao8fX5R9q1oswLiUURub8n3/6gPpvconK5vXN/2eV4waqCsynaw0aM7A4XpOjh4BEXJywJAFQqgaVfRz+g4dC+p/lDHGX8Hv5b1V8eO4nUtdNT9igOpHOziOuH7lbgH8fFWMJm8SR33AsxiBfvCWrUpet2wQel1MkxsybrukWhvuq/nPkz1l+2xCFH9FD5jUXj0S4w38QypvorgsSy+Z75azwPqL1p90YdFmfFZ2jX9fNyfKHOQrlUWuwmm8rE4kEDPApp3iXsHjpPzU3Y09Zs6HxuDsZg5SIFj4vroWVh1HYBPY6Cpe2aeO9g37+Xa4ifAE2B7AngH/osxh33gp4FWpmDNcLY+so4xfsTzo66lz9ELzgnWc3/Afw5KAmCEYB8AQeCvADhFf2DtccaN4rYCdjsUdN/c2U+AyAAWceCGs2UBOGpcZnv7ZVaBnjcoCMfnmPfh1J4BmAqMVXjmaOZg2evF3H0WWERunJkDbR8eHRpI4QZMJgCNgW2IrFYVEIcBGHNPZUyy/RYAe5U93QBnALFVBkQAblCQTvAVWefgm1E8j/UwnTGgxdSBVAZWccY4gtTcHzgbHHy7+yjEF2ccgz+DX/fxrCpAtAJhze9XcA3AvPfOynR2ZKxAFxeXVoTvLGs+HvzOtXfdJ0rOWbHI+uV6sOfAo6qTvNcAfzY2gK3AVsaXvFTWQoyzsodhjgQgGggB4wfwBsCr6dQZyNYxBKAUB5/5dVw7cBYlA3eCQfLIgNNkIcI9HvMAloKuOjADcrN1NODSngHL0BbAy2B2xFpiTwDZLW8cKIJxQDZYr8PjI9NrXDcwHViP5styazAxxDiXOUFNaBBAJoDxoJcA75n/vAUwFk/d2jNboFcDwd1UJsVDB9DdAIR4YToHoN7R0bGBWZ+/eG5jA7jK9r7QpaoTsA2LexWgCVsD4MTGfLMq08OZycb6qrJG3DPmntWNga4IfCHwaAP0rQw/lWEJU5pgfgZYceAjdAFfZmNssAcArOAH/OzvwCzuuQDqgB7gGsGba7Cv7esdXOW2UcGMdXxYZ/fjDpgxYIrpyzYwSeMk/S7uibkK3TvoPkR9LBnwTKYAa1YmQu4V2T7ZsQBYhd/j3hrPMRbTP2Ms9Mls1xmPsJ+7WTPjoW3qubJ4ai5FWbnIFMl5MtbpWYljMLZB2Sdo7EC/jGkEoOFee8FBjSccV7ZH8/2ys2j5/O7MF/maH5jdgdHNAE537o8cOw4f5+yE+B2AHugDfBBs+eQE7GJ+Hftm3wdf1/s2IGeC8Bys5d8r4PkNI6qDbMGsBn/hfpEvByDArwKtKouqAQ0rY5TLDWcAZ4C9nl+W09OTcu/eqY0NbUPmvu6Qm8d1MJzRh5JBEn6L9uC24rHC/Cb62wcz48LOF87m5+16fABDo9vh9dzPEKsbByn6uvg1+Fzubd0O8ayzI0Iu8IlgfXz0+ht2nuH+gWe273/4W+WDD75bXnvtdQONwQf7GkG3KyPqHZgWD9eAdbzwAb7B/b/PCfshzIX2m7yrcOscsv5D9tzxTM39X9f5gPvK7CftXve6cR+p+zReiz91P6jj7vq91Y/2l511aJ+cu57zs/25zjvzea0x6rmJfiq2xfbYhu7Htd14lojyzvLsepbQeWVrNlTmXbrQJQe1iaiXXX9nberco1zi+Pp0ZC2jaiPsr33m3bwIbxeZ2b3ynVC0w8xW9ewT5afzGjLHIWNttUlZ6Bj0nB91MeqwxrjWvfGZ7fP05k0sPG+2xprpdjxrRnnFvjMfkOlv5jv1viHrwn1CS8/jfPpkHf1dy79nPpK2wP0PnmX86bPRaId9Ms1kE22ObXD9eF3Hzj1YtCfdj6ofpHxiHmHIWvlLMLbz0nZ2FFY7ric/4zkgjiHz7brWmY5GHYky11xMjCut+MG9Pu6P8sVnaudcD7XnrhilY1B9iDqt8TfaKhldtS19Pts3cE7Rb8V16pNnn8/MYmpmJy1/OKR/ztVeOlQ8TxB9QLburXiR+c1WPNVx8zm1M/1d9UhjcEs/8Kyuu9q0zlHtibnavu+uRjBVn+aO10cJjBIYJTBKYJSAS2AEU42aMEpglMAogVECowQGSuBPf/Dn/h48ecMJD796eOZhnIdeHmRjIiMeljeHdRaS9A8sS4jHpERMrOFAzTlowkcP8l0JMj4bEx3ZaLNEofajyT4+rwlJTQ4MmauuTyYHfhaTQ1niM66tJleZGOSbqmPyJMqvlahuJUw4jyzppGPv15C64RMGqkyOrQRq7D9LBqpc4rijjmTrPXQOLb3JkrKxTZ1fTE6qvWofrQRrJr++5GDUuzi+TF+izmQJ4MwGWwnbuE67yB33Rr+hBSIxkUv70M/jGkTdr+8Lt4+ZCIz+CW1svrD3oiHci4Rk9BWZnfT5kD6ZZPPBM/FL5ejrW/bF/uJaZ7LNfGGmN63Ed8snvbQOCVtdfHaI7++KB9kY++IjfUvUD/X5lJGCqagvaoPRB3ANGau1r/h7tGXViT79+abXX0V/4zP6d6u9rhjTtTfYdX4x+d/yUVHGrX2F+u+W/rGtLCbHeWs/9ElZH5n/U73JvmzbNSa09FDnma1NS1bZl0sqf40jVky7WjXfDMh+o2xbNpf5nMyOKPPWPoLPxC+XMp3vi9scU4yf2f5mqB3uYiuZ7ukX1y2fG21I/WH0mS1f32V3+owWQytwQ9c5Fm0wZuMn9Yj75pafpSziHizGy8wmUNfsRY18G7wXQ5PR5qc//amBqVDsfHZ2Vi4uLgws9Ytf/GK9jzg8Pi7n98/L66+/bqxU+AfQAQrwDTgE0M4dWKyO6lvRvZAahZ5ku8LYzs/PDbCFIlcCChTYRUYRFIriuchWhTmAeeqLzz81QBWAEqbrYKEBIAoMI4u5Fcg/vH9WXjx/Xp58/kV5/NZ3yvvvPS7vv/demV9dlq+ffFlOT44NyLS4vvZiRjBbzK+teBo65MWqYKY6KMvKTGVgKit0d/tHkSKKSO1t/ijqvHOWKWNRsMLy5RaYyvdlB2W+WJZnzy5qEWVlAUYxfj2Lqu1ZvDYGnJfP2gQhaQJ77cftmQ2NjX9e2XRQUI5/phte8JnZRtzfxVjJv9VHrD9zvhtjyDow9p4NWEr3F/jdi7k3e9n1ulaGBe6fCS7KvuDft4J7L8jlf7EAhfZDGySYkXOnLPglO/ed9KecG57jM+orKC8+z7247sfVhnE/C7Ipw20f6YCgLGZlMYb3qW/cyK4yM8l6a1+UiY5dC1AU/IR78WyXP9b9hMoIHBH4p4XomuPgOFS+Wuika8Tfoz74+jvbGQpHULTM9rRfFtcraAw+ED6Kxetca/TBMx/awudrFmADG83WPo/zVTkRtOLMEM5sBx+o7VN/4h59fe67dd4mAIkIIlA5m8VVZwBwhrMtOZDMi8bddzkIy8+VxsRhgBeynADscFOWYDoy1hoH1RhzkcwbzxKIgGdRsE99cd+Iwnu3SRbIm181piEHyxhDzxSAmZmBMQCYMtYdmybBY85AAkYsAEddZ/35m+Wq7E2cJQtAF2Ms2d8rqwo8AoDF2PHAcgKGHQA5HInlLwyyeU3LZOrMR7iEIngws6BPMgAdzo7s/rtyY+xHBqRdzl2WxVnHZgCWTbwPrAFgNcAQkHEIQDPTmSWe9zgCVhXqu7OJOHDK5VABYCh62q/x1JicwJ5lkLl6H0Bhzi5jADBjTnNgBMBHALWZzOBK6j7AWLUcJud5ggpQtWetON+vGVCmAmR8v3JT8GZrrCvAxkfHJ85+dntTjo+ObT3RL8CFYFmEnNA27rX52XWAM2bl+OTE57G3Z0Al6C7W2JmbwDblP00m0IXKcgNmHgMm1/2M8bEZ09NBWcznDsKqLGRu6w6cI7ug+wUvJHPwrecrzDbAarV3YPNZrhZlce0gFAC6wHR5OD0sVwuwYQJIVwHAABFB79AO9yNg4iHrY/H9Ef7G/ghjWdwsnBjSWCsdJHW7AoPVtTG84Zr5myliv88fLF0WwW1pAIDcL4fTmf00iBjALTcO+DOwCcBvlf2HIREsNM5g42AZ91MuHsjKxgctB1Me1rXKOO4rHVDo6350VBnkJK7QX9OvMo+gvtuZFzdMu3FvwWub2Ov2ap69si3hd/qljR05Yx32sfBJ+B1z0/Z0PAYklOsYM+yGoEHG5QyIpWcN+m6NG4y93IfoPl/jEeNfLPhkm7qPwHNkeMW4uY/W/QDnp2AqsNdB7wkGYxzEesNOuS/R/TjsDIBUxEOyfWFM8HcG3NvzPT/0BS8UMB955y8RwD4Y++dqelv7MrTrTJIA/oA1bwMo87E7gNdBnNUvV//JfYeve2Vjqls+gKlwbgAoiTqP5ylfnnkIxKNcYfsEz+Iz7nUY740NEyx8q5tydXlpOo94BdlDnm4zDoyCb3f/Prd5OSiVYDXYlftwjMmZ4eCfHdwGsBf6ARgSTFQPHzywtcZ4AQ48P39Q3nj0Rnn33XfL22+/XR4/fqey+u0ZSA5gWswbIEsHIjtjIfyVMxjS59HHexyJDLVq73HvqXto1U/qX9xT6hmCtqs/uVeP9s+9RvQ9ui+M7dDe4pjXB4KBv2zvwTfsXPE8pP3HnHfsSvfmW3u2kF/Ohqj7W91LZ/dmZwC9L8pG/6aPxP3q2zjPllwGivWl26LOxPbjA3FfrNf12b52unQua5My75sn2Qu1fz3XqXwZr15JV+u5WOeRtaPypd/Mzs5sZ6jceuUQQCFsl7KIMqF8Mz1XG8vyDDHXGf1PJqNMV7K5R9+lf2c6ET/L7CU7q0ab7rLRluy7/ELmtzI/kcku+ocuHcnkQ52381Y9Q3bpW19/rf6jzKLuc2yteKR6lMWiLHbhPs2XZHEtWy9lr4vjUV8b/TH3V139xNjSkktXTIh55pY8tA2VX4wduG+dw5CcnuZT+nxKV6zj+KIv0PxUBOmonNB2phea99PYE3WrFeuHzqnls6KdRP+SyZlzaY0JZ1TsNzHfls+L/Ua7zmwh61d9TNTZ1h6oz4fGfjgPzqWl/+ofeT7qi70jmGqoBo/3jRIYJTBKYJTAt10CI5jq264B4/xHCYwSGCUwSmCwBP7kT/8sBVNlh2YexrOEVZao2U522vE5pYYePNh6YzyoM6HNpAS/dMuSBVnigQlqTUz0JfuyZKEmAjRhzHHo9a4EQJaI4BxVVlkyWeesic+YOIpJWx2bJsd4nxZKcQya2GRyJCZ8o5xayZj4uc6zL1nSd12TSi3dyZJwem/UjZg4y9ZnqF7HtuKX+6o/anuaAI762pXc1fXrGqO2qQnN+EzLpuJ9LX2h7uCnFn5Ee9HnVZ+Hyjm7T2UddVz1inJX8JWOO+rVlj3Ud5EzqR5tL9qOJhajzKIdx2Tyq8oi2q3OJ/NbLbuOuhz9VfYlfpxDpsstfxw/z/rPYpPac/QPu8ow+3KkNY7oq7riCPWCOsqiJn4hkD0bfbPGwq6+szkP9au7yivzC9+kjV3mNdRXdcWjvrHGL2wy35D5YNpgl05He4q2E+04m0fcN7RsS9ui71Kfl8UYtSX8vottsO3WvmaIjmYxgj4H7ep1FgtGH5vJLPPDmR+P9hdlyLZb8UvXM36p2PJjuiZRP7LxxHsolz69Hmq3XesXbbVL9zJdb+1r4jxVztleTXVN435WfKT6ENeAcYTFv9E+Ml2KX3JnviB+BgYSFPMhBnCPxMJ5FD3+5Cc/KX/1V39lBZNgnwJQ6tNPPy0fffSRv3F9f6+c3rtXzu/fLw8fPizPnz8vz549syI+K+if+BvaURh9eHS8LnhF2/hcwVQoDETxJJlDMCYWu7JYFXPk+YOAAcyJRarLxbx8+cVn5bNPPzEQlRff1wJMF1o5nE7Lw/v3yvOnz8rnn35evvv+u+V7332vvPfuOwbG+vrLL8vx8WE5QGEz2DOsQB2F8nN8618ZTJw9525/Ula3d87yAoaJNZjK2SBYzHpDoEMt/lQwFQrL/a33eIM93vC/Ks+evygobmYhuzFaHQCc5ulo6qvplf1dP7OzcAVFAcQxA9uEsw64LCrgAmwRKCSvbfnnzjRwsIeiaxRRbgO0rE8BZNiza2NyoAYZPdbjxjPCmuXX/bm92mcGptLYhn4PKksWit+NcUwKrTf7SBT3syh085ZpHyIK5jcFAt6ms2VQpurHIVeCWtg+429WhMEv4KNNR1+ueyxco80pixMLOzAu3K9nA/pu668CITO/q74pKzLTcWkMavkp9BH3H1qAQltUecYCmVYM05gFIBUm1nV+UnlwHloAsWUbVYYv71/uHMRQ/zkLgxd0wR8S5KOgAfQFwCf8FAFBCnZSBkFehz8AgAGsfA4wuHUwizF7ODOc6WJl5VDWPRSqO8PRZoWpE7AvA1HQmOweMNG5DW4YWbygXG0Ed5JBycfvIBkvYndgGfWYfytYzoFizkbjYAMAfRz8q+dsXUP13wSasWCfgC70STsgmMr+BjPJfjGZsQre9AT2XFmp1kxQBkCZOBsJwFVVvg64AVAPwBQvVkfRGgAYANnOKiOWFbLBZ6HYvzIvgckI7EeQLMZgc6xsVBgG7rN4bUXzYICq4C7EHazF1MFmzo4H0FUp+2AB2gfLlwOZ8BnlgpgDMBUBZ3gWcVD3BFhP09XKQHZ1fWUgBYCJrH2Amyr4CQAlgAEQo2zeKOw3tiJ8tlyDaNE+QEgEVPicIHKXFa7pOq59jAUBB+M60Ap+2MeMGAg9OTo8rGCt22pjE2Mqw3M2j8ryAvEDXHV8clzfzo4YdmhrYiAl6D2YYaaz9RlA/aTrNhm+HNBkQMXZzGRjNsc4Jkwq7gdsBpsYVv0BnndwFji+AL64MUYv6ABmbUxXE2dtA8jKfJEx6dwWsFEZMxWKBGvbWBsGbWXO2ts/sPsXqw2Y6gBAPvimu30D8rkNkN1q35ilIF/IJIKpjHkLdlkALLwtdxgv/AwAkPsAU2wY7YyVq7INOYKKsRxxdMPi4/BnZzlzW79xFjcAtMxvApgP4B5AI/NycupMftGfU480hnAdI4CpdV7RuGHPVoYy6AAZvAiEok/D32gf4JMI5ud+nbGEsZdnTXxufn3l66CxXMeY5VHo57UP7jfoB5l31TiJz/hMBK/FMynlwRcN4DpfTKB7G8ZyyAGfu6wcTMVrBBbxBQbcdzsAyIFuWGPEKDBYoS1jWq1nYfyEHBAr8SzGQdukf4nF05SDAs4I3uJ+T9dGWcX4DPv38Ttw1DepzmhK4FpWaMo9H9kjuT+jX+a6aBuUF8C6iDeL63k5PHJ9B2DP5rrvDHQGXgZ7G4CYCwdTARAGQJXFYGP/8nMYfiIOXM8dUA2fgfs9gN2W1157zV5egTMX7Jn7IPhKXHvrrbfLe++9Z6ArrA+Zwtw9b1grHeSJI5IDJ/W7NAdUwr595tkZVXWV68u112d0P881ouy414h9sO3sc+pDdg/jpF7b7H92L+eJuQUdb+xf793a1wqARJ+J8tO/s7xM9mycp8q6JUM9H3TJOc4n22dTHtqvnlNbfQ2ZC+9RWcbndIw8m8V74hji39ka98k/W9/eOSXsbRpfts4Exta52bv3tf2SXOoH2TyiPGmzehbuk+Gu42npqdom9wDZvbq2mY5rPOQ89HsK9SPZemfz6dO7lk/Mxteyy5YP07VXfR2iu9Fn9vWt9qrPRr8d/VP0D33jzO5nPIi22+d3WzrQ5R9wLe4nOV/Vn+jT2NdQvWGbmisaasty3H8JxNMal+5nuvxtl7522bP6Bc0zR3m05BOfifqW5Yo03zQkDui+gmuZ+ZGow9xLqNwynxl1l7kR+qxW7N9FZ7p8UOYnMh/BeWR7XJ17Zic42zG/qjrfZRtR1l0+M/aPZ/v2B1F+XT4m+r1W+3E+6hf0jNFlE3/0R//37pvJbxI0x2dHCYwSGCUwSmCUwP+iEhgD5v+iCzcOe5TAKIFRAqME/v0l8N/+5AeWE9JCnpgQiclPTXJlyZD4PBMJ+H5cEwethKwmHloSiV8I6Bej+mVm1lZ2yB+a5NIkgCauYsIwkyefbSVtsqS/JrCzLyC6EhyxqIpj1J9ZoiYmd1h8Q7lqEkj7UD3JEkSx3yHJq5jMU/lnc4+faeKOuhCTcXGtsnWIa61yUxsYMqco8zieaG9MNMUv+PklNZOMcUxd/agcW/aW6V5mO0PWQXU/zk/HorbbkouOl+vb+nKuz6PqelHPMzv1N5f6m3+jD8v0amu+9e3+el/0F5kdZuPIbDezkb55Zz66ldiOa9fSq745RZ8d55fZTpY4z5K2XYnhPvscklRuyVPbHjqG1lpndqi2khXpaFuZvWRrovLrk/lQPeJ9r+L/du2j7/6hYxjqt/r6i9dj3G35h+iDW3uprhjf5Tda4+6zUx0XZalfdqu/0bgYfYru7/r2HJkdDZFbpstd/iH2o0UR+lz0VXFt4l4qW4fsma41ifLL/GVcm9b+SJ/V/VrLx7+qjnWtv+69svuyGNTyIzqHVvyJ8SQr7szmr18Q9+lH35rG9RiyXxrir1DIBwCKsTmgEFsYRVBw+qMf/cjAVGBkefTGG+XXv/61/QOgyor89vfL/YcPDGh1//59K1JFEaEVooIVpBZZopgP7BRgoMC4aB9WIFgLHAiSILgX97GwlgX3uIfxin4An7GQHECiJ19+UT759ccGgEKFIDBDBmS4WZXpwUE5OT4qD87ula+/+rp89smn5X/7rQ/L983b96sAACAASURBVD/8Xnn89ltrZqqjw5k9t7Ki4IWxUq2WC2sPxfcmW6NsmJabuzsDUnkBvMvQwRQ3a2BYBFOh4JhzQvH/xg/u2+cvXryw4msWVhgLxwEK8L1fZ3Xyouot2/WyUfsMcgEIDv85AADy8LeOMpbYz8pKRWYXkGcd1Kw3bY3P6L4h+gK9ttV+BVOt7agyUjmK4PYlZiq0o/q9zUzFon1nrdi2MWdXIYuVjgesHA4oq0CzClLK9t14Dp8bC0UFIHDspte1yC2em7K4G+OTyhHXOH4UHVO3CWzUPrnOemYGUOAAQJP6n/aVFa+ovbTiZivGRT+pY6euqSzRjs4j7iE1r7Ltd6HfYJ7ZMOlyzmwjrlkWY9RfUg9icc4KwAeCPypzCtmU6KNibgJgqtPT07W/xHXKlUAg9AMb5j9cV0YPPKPXuB/h+Y82i0J1Apx0n8R5sKhb5QGgEMxKmansWYBFjOnH/YbugbiWGgP0Ou3B/fO+sw2BXcfYBp0hkGtEEAPXFJ8zrnCdCKQgEwuBtbhXYwCBD0uwQd3Cr8Kvuf0agxncRwWmORMKwYcTYy0CSNPAa5j7DYrGq71VEBv8qAFtAFYCI9bkoNxVvw4ZY3wOxJlawTr8JMAuZrM3LktnHakAIuis8QSiLwC57grAMqbLdg3gLy+aPz65Z8xNYBt0IAoYj7yYHsAnroUDqcDOcmjtGnOJsWIBCOYMTRjG5RXAVHMH1hirll+D7MFKAoZEFOc7aMb9IEECmJfHlcrotVoZAAzywZgAAnCAWGVOMYDUygFGFWgFORDcR+YsjGM+X5bFfGmgAfy3WDlzldsIwE0+FoCv8A9CBTDhsLLHuO3MbNVNj3DHwb7FNfMxN6s1CBKArYMKhnRMnK8vmGiM3aoCkamrBooShqV4foFcj09Oy9nZ+ToWOw8k8EwOrLJYBeCxoc4AYAPAHEC8aZkv5uX6+rLMrxcmR8QlY9oBEKwCjwwQCOaou9syByuZMR/NHTCF8c/AjDa19sgQAzmbfk/2y4tnLwzQgvZsXEbcBtDUXn3GQSQAPxr4y2KbM64RqA6ddXDdwkGCYNWaeJwDQMnBltivgG13z+zEQFW3d8ZEBp9gtop9EZjTljfl+vrKgCDwlQQCUv70NwRS6R6DvpIgIvpf+j+N6fq7u4XNS9Xol2M79Cn0rdAjAq40pmnM4H6E9gJ/xII73kd/p3sr9aH02VHH1nsiYaDhPfS7LXnFPZbuFzguzBP/8B/3LvwJ343/4GsAsPH2nIFQ9z8AF2G+9IfcpxgYcz43wBTWmOyDlD3ux/rjWdwXvz/BGFmQijbJOLsGlS6c+Y17H8pB4x+vMZ5Sl9A3Ac3UO7RP2TLHzZhDHSDbFu9T/WO/PJNQL/BzZqwaDkyjvuPFEvBP2KfR5ywW12vGKdtrTN2/G0OenYMcoIh+ITPYka0PQKbTiYEn59fX5fTk1Jip3nzzTQNPPXjwwF5kwbXGZ48fPy4ffPDd8sYbAFSdOEvwLc4m8AX+UgX4AvzD3w70BvOWg62cqXL1EphKdV73WT5+f9FBtAvG/rgPVJ+ctUudpn3p87rH1fu4LnyGdpjZmt7T+l3HpfOI+07ORcea2XvsJ8pQfUn2eyaL2OeQeWX3xDno3+qXsvVtySPbn+8yvi6ZR/2I49e1b+lDbKNP/nE+fWu8jnsCpGIf3POzDc0b8lrU8yGy8xesyKtOEoazV12XPr3vG19cz5ZP0P1C5geycWztCcJLFOPeIepDHIfqTiarLPZnOjbUNjPdzdpr7SGi3ma22+Xjog/l/DPfHb/bjrKKaxzXhT5a5RrjRp/fba1Jn09QAL/GhLiemlvSNvvsRv151OG+Zy2nWP9rxQWuv+oB7tV9UpcNdvnIPj3H9S5/1NLhlo1ntsF5Zd93tWxS2890M+qyrjt+fxUfSz1q9adrEG2xz0e27D7TiWif/Jv6kMWz1mcA/tvLUyS3Srtgbobyoi5Eu8lkHefb2uupPuhat8bb5QO4xtHH8HOum463a05xDiMz1S5aPN47SmCUwCiBUQLfZgmMYKpv8+qPcx8lMEpglMAogZ0k8Kc/+POXmKmypHhMsnUd/ONB2w/1XiTFZBLbi4mEeMDnWLKEo17TREn8MpCH8i7BxORSK5kWE9+abGwljbX/2E+WvNHkW5xjnEPWp94Tk6ExsZetY5Q5/uYXp/plub6pMyZd4t9ZIqkvKZ0lpPqSXVEemrDqkmuWEI6FbqrXraRj35z6jFNlr7ZCu9CiMQVT6dyivqvso/5mthrtXwsTs4RXZiut5FmWwG4ljeOcVHZcG37JHt+e2ifneJ0JeRZfxAQeE7I7g6kESNVlu9E+Wv6WMon6N8THtWSiXwy2/FEcD/+O+tDym5meRftu6UH0Ubvqy6smhIfoEG1U41aX7nPsKvNWP9FWtFCT6z1Eb7rWJPOxXXbXJ5Nv6v/62v8m14fE+D79jf1n8406Qd3Qn1ncVT3VfnYZU8u/Z75ziN61Yl4cfxYXXtU2hviUvr1Bl6/ls3EvFH1fFuNxT7aP6PLH+kyXfWR7JN0PqI9v+TT1y3g27mFacWWXLymzGB73DCp/Hesue4VM9+L4o6/S8wRjOuWWjZs2GYvLKDv8ZJ8KLIhxGNcyHRiyXxriM612fN8LKrlHQZElCgLBQvUv//Iv5Yc//KExsrz+6FH52c9+Vj755BMr3LOiyf298vC118r9Bw/sHhTzAVBlbaGoezqxt9Kj/eOjk3J4eOQF6igkBFtHLXrEPQq+wHVlreKb7fE5fudb8MnaYaD0u7tydDQrn3/+Wfnlz3+GSnsrUrRCdYCd8Db4yaQcHx2Ws9OT8vVXT8sXn31Zfvc//3b5rQ+/Wx7ePy/z68vy4vlTY9IA00JBkTGKGq+urNAdpc8oGsaZ0wqkZzN7s/v1wsFU/gZ4Z23xt/ovvJC0MlN5IermumF76hqjTfyHomWy0gCohXusyHXqYCoUOloBfP3n+uzPYnxMWEN3NmC1lQEPqHfrwtoDFNCinBpML85OBVYqxwlswEf0uZmuxn0e7tX9rO55aXvOz+L9gAEMDCvatsYBb8+LRfC7vzF/A6SirVGX9cxOGYFJg/LlXDjGWAzB6wS9qA3HM4sWHWS+ifasflDlwbZRkEzGBz2LRR/B/vDT1q2i3rQfHRNtmr4AcyYYLNvzayygXHGfF1xvCpvxe+YH1Y+qz2RflK3q0/aexIgXzHdQkdGP5l6iDrbiAHWdc9J19jnBLh2YwvHQJ2V+F/eQcY9+nOuK+5WxYl14v1yavJ2FwpmJIEtnbgEjiFurrjmYJNAWQUfK1MG5EBSgBe5oy8B/Nw5KMh+BtiE/zLMyNdm6VuYmgIPgz3A/mIvMjxroiqBNZxgBSAXMOwAoLVfOjoMibIwVc3OfBwCpzxfP8DOMibrAueAnAV8ELPLMjfHhuvnuycRAKQAwACSyjt3V5TnxTwWKkbEPumNsXJWlCPsVA1M6wxJBo9RnZ+upc5wCtOLMQWYrFqMcREZZksGHfha6YOs/BfhqZvI08Gv1z87u5P3amiI2GlPWvum56fMePKL7W7II4m8wCLlOOsgBIJg5gL0WiyoortyV+ZWzWcEv4p7D2czGjnUm0yNjJmVIu7IxYM77Dm6wNQTbienOzZqRysBoxkZU51EZrkymBlp2iK+Bniz+7xnzFeIZ4xDGiFiG+S6WAA45eIzsXPTRkB/0GKqIewFNWwHAZ6xXe2V2CKauUtmtvHCY+kTbpU1zv6Hsf+67HDik/sF8al0XyPcA61nBTz5u+M99Y0ub7DvrI1nmoIsANR0ezmyvg3W6vL4syznWBQxWB+Xo8Kgczo5sz+V26MVrBsiq4D8wUxnwER8h7lm8PwDkyu4FiAv94N/N0tcD48F4oee0E9irsaXdroyZygCHda8BMKQB6cF4aYxruL6sz8PPV+bGfQCk3D9dX82tT+yxAHBzHdnI0JmuEJ83eV3Ktm9/ncUN1TPNUdD/60+LRzebPbUCetR/0m/CJvA5dSKekWKso783v36zMp/DeJJ914D5aJvoN8sl6j2Mp7rf4DMa91Vf2S59Ln0n474Dcq7XLJwKwEUsY2x3UCH8q687++V1+jjuCdAu/sO9BNQSAAoZsQ1cw1gItEI7uv8gmAr9AdiG++mD2AftmHsO3b+5vvmLCQjaZSzmWFW3CLoi4Al/M+YzF8v7NcZTnmybume2WwFE3C9z7SF3PyM54yLau7h4XmUBP1hBiFOwxGFva3St1T273+ZZB34X5xjs4e1lExY/D+wFFu+//3758MMPrX08g7MZY+m7775b3n777fLOO+9arEbMBrgVPhnrPZ3irHfovuOWcZfMnMs12JwxY/vMsQFscB+T7Qm5Dnqmjns23adGX8G29czLNnXvqGNUu9LnsrNI1oZ+Fseq8+h6Vvf8rXHSllvtcO5DZBDl0zevrjGpLPm77uGzcWX9qx98lfHoOrfkzrFkshyiM1Gns7lrH1mbXbJfr13CMqV9a4zD5+ond5VdLFrT8et67tpuZndZ20Pb5ZpSflGvWnLPdEFlyd95rorXoq6ov4jzaa1tvK/vuT6/0SfHlk/TuWTz5Jp1+aOW3HXMukbqo+Ma6ZpmPj/aW6YDMQbEGDJkTVp+gTFK22B/Wc7Ccy2VBXqLzVY5pLZZ3KP+69p12kYDANmSMeWSxbUooy796hpfjH99ca3P9jN/26Vn2p7OKfs98wF8Po5bdT7Tp754yr1rpqtRBrynzwdksos21OW71D/Hc0m2/i99tufs0uhTzyG4L7OBmF9UO+3Sg5af4nhaPiTqeWvPoTE8+hfKr+WHdK/fNYcRTNVn6eP1UQKjBEYJjBIYJeASGMFUoyaMEhglMEpglMAogYES+MGf/cUWmIqP9R1suxKUWcKHYCq0r0U22Recrb5bY4sJw+zNijEJGRMdWSKoleTStvB7HG9M/mlffYmSVrIsJsqy5Y1zjImvrvnouDT5xKQLC270i0wWfOmbcLK5auJloFr6hq4mLGMyhTJXfch+59ipc/w7yqGV4MySuLo+MWndpVN982ZhCZNjqtMcH68xeaZv7eS11hiysXbpvOoOv0zuuz/OEW20/EQrga7JTP3CN7N9jrFVANEn86xNJuTpo6gzLADgW7q7bI3t2lysAf8k80F9Pk2f43xbX4R3td+SRaY3WaI0S37HtW0l0Ft9d8UQfYZJU8pC5xntsZW0zfqK92bP9ukQk9ct36LPa6zLvujokof6vBgjMj+lbQ2ZV4wvQ57JZJPFtz4Z/ltfb+kA9Se7PnS+Q3S2K1Z39RPjXJ9c+tqKz3Ps0a9mfiNbx67+MlvKbKPLPqPfUd/Yp2uvoneZ3dCO1Z7jPmSI3+jyjdk6Z/sK+vu4PtEXx5hPX6G+XX0nn1d5D/kCP9On6Jd037AVB5M37vbpd4yN0f/rWmV96ZtNdY/X0m3dr+gX+ZQX97ksQNe54prGqWzsQ+eb3+fFt1qIyAL5zz77rPzTP/1T+bu/+7tydn5ub0D/13/914LPWbyICkCwUp3fd8YWFP8BTEWg1XQ2qwWBy3JycmrFxM4WcbRmRkDfeI6gK4wTxY64h/tXvnFdwVS8D0AUFGviP7BOffrJx+UnP/7Xsr8P9o79MptMywpv0b++sre7H81Q7HxYnj19Xr7+8mn5g//jP5cPv/d+OZyA4eq6XF9dWDH6FAXsKNhezMv86mpdIA5AljN23Ja9KZipihWNk5kKhbbG5FGZqYx5xdhQHICAwlUvZgSQowhEwIEkDsLy4niwfKDGFWwQti9HEbV8sW1sJ0QOrAFVnrRGMTsKqsHWZXZoVC6e0eY+1EFMlanK9pIOyLIbK2sI9DEWMGe+gPqs96pPUJsGexbGiBLwAytg9+Ix9e2b9pRtCoXdYDTxL/z1v1rLb/OJ/RJMxfZ1/sbuwj21nA1RwOpv63fADYRjoAswUwnLiYIzMCL6PMyJQAprow52qyihAjwMvAd2A7QLcIIV2jt4hGAPAAxU7pUOZb3+9MtW3A8gQn27rDdSzwz8yeOD9VX1wu6rzEXCYASwxHKxsPvIPrMZp4P9OObahIMbphMruCfYAveYnCtgweRQmXU28nQwie1pK5vPej5Ou7J+3vF/AORVZh0WK1ZBb3jdtgudaDNgXoi+XAF26vs1txTjIv/meZZ+nLkNrJuzbswMvAAGGPgEgEiMUebOGYfASgO/cXR8ZOw1UAUHbTpTBdbUAIgG/gG4kkAblzNkS1CsydYDmesw7KWCqWzFUZRtwICbcnJ8XI6Pjsp1BRjYgpKhifoHoBDYg8AGtLypvmxqrCSYlwNEMX6wGk3XTEvmdxcL022Mz0AMYO2qxeDOgOHgGywbCsShgQ40K+a/8fwaTFVt3pa4sgG53jugx/7hf/aSpQ3QCmBW9KG66O7QUVdoyoAWYEpEgT50vQKdWNSKLpkDjEVEzBVgnfGPoIW49+QY4f8hezKwAc5qo4Ddgc3K7MRBtM4e4mCh6WRWLq8uHUyMOdVnFvOF6Q5AOdCdo9mRy5wAKQM1LapfdJ9PuRkTSbVF+FZnQ4POOMDC2LjMzmjdZDG5KSsD6VWQk/kWgKkAzHb5LZYO0AOIGjLGOA1IVvYMSGVMTAv356brAHUA2GMvWnKmFBR3Yf3wz8YBPzyFD3bQDtfe/T8hZtV6ESsrOAqMV7A3ZwdzXfE4WcF0BlA6MB/vfqkizQGimuBztzO0YfH4wBllIANbhru9MjtyFrHD2WFZrrAnmFuANx9wOCuHBrabrYFRDgBy0NRk6gxcy9ulMZ+ZXNesVw7aMh8sYCq7D0xSUx8vmc8w9AnYrAxMdVMQ/3AN84J8sTfZ+DHmmj2muolh/Rx4S2YdsJtB9oeHAMPXeCUAQCak8JyzRDkwnPEwO5/EMwh6Zj4Dz8WXbXHM9NME0OFzgqlopxaDJpMtFkGCfwju0Ryo+nUdK22Wew6AqWwd4B8qcNS1ra6ZyWRra7L5bqLGYgMeOsnm2l/RT3s/DrgEo5v5qTWjnIPXuAc09ldjGgOA0+0KID7YDvQYvhNzdf+Ef2DZ83GDEQm2Y4x2S48xsDHMazpx1iTo+xosWAssYaNgHYOM4GuMua8yxjJOGaMaxgR9qwBNyg9tKlAa7ZCxDX0aKBcMTIu5g1TRTkUfmi4ZzrcWdxoQ0AGgq6WzKNn4sVcOeX58ToDSGtw599gEOeJ5+Etcs/6wv7A4UsHIdVGpe9Z+LTy1vQ14CQFwxIsUwOaHPV8dL85U6P+rr56YvNUmHNToYCrfG/n8sP8HC9UVQFlg9KuAXvSFz+FnMfbvfveD8ju/89t2/kI7AFM9f/7MfuIFGG995zvlww+/Xx4+fGgMVc6KCz+/Ml80m+GcdWDATsjeXtaw7yA13UNta/Q28w2v6dlV5b+OzVWG0b68X497tMnMX8TcShxTNg7NQWj+vfVs9nmM4761CkYeHmzlpHRfqT5HczXRF+m8st91PBzrLvOLY8r+5vlCz1baR8zRZL49G9NQOfbdp/MekkvTOWYy08+ytrWPrrHps9h36H8xd69+gefhvnm31nnXwrVX7eeb6JnqTLTtqD/Zmb/lk9Res/yZ2le0wagLQ9c22kIc27+VfPvy7Oo3oxz61irKPFsftf+tXEbVbc1xxnigPl59FnMV2nb0/7oP47NDfQzXONos24zjinEkzjP6OrbfilnRt3etg6XoQl67pZNsN5NVyzZaetrSz9h3V05/iK204tOu9tE33iiTvu+3h8pF1xK/Z/Ew82W4L9ObPpvsi6tdutUX12Kc95djeN4xyjdrS/VPn+lby2i3LVtHO7pusSYo6yfGbcovm0+M69EfdK3NH//xH+0aYvuWerw+SmCUwCiBUQKjBP5DSmAMmP8hl3Wc1CiBUQKjBEYJ/I+QwP8MMBUOxlrIlSVHYnKPSTAmAlrX0baCqWLSr0uGmtDMkhQ6hpiY0USAJrFiEg3PaSJek3utJBE+12T+kORUlFPXMzoX3GdvPU7ebs03MOMerp9+SR5lGxM4WQJ4yHrEBA6TXXw2Jl4zOVJ+WZKM17rWX8fQStKpfuxiq2ibxbhMVjP5p19Y6prid30jXitxH2WUJZFV1+PcqAdaqBRtI5N/KxHL8URZ83MtmsjWSu2MvxPUt4vMoz1ou1qcRXtlMV9cD51HK6npby/eZriIuhLnpeukfegXIOo7YmJyqCyYBM38UJbczPxptpYtnWjpRSuZnI1P/Yjqa7QP1bXYfvQhLX/fJ0fGslbf+rz6cAJW9Xr0j1GulH3UldiG6k70C62kdssv9M0/Xu+z+13be5X7+2Jddr0vpmbr1OXvW/6tS892XYPWmKOPjX/3fcnbF8eGyi/aaebPow/L7LlLB3bRt8zmW7KKY422qWNq2ZTeEwsVs3FHfxv3T9FHZ2OK8Uj3otF3x7iSyXloXGn5JB3jLmsV5RuLolv2pTZE4BF9dN8acs/VisUZmIrj+p8JpvrlL39pzFT/8A//UO6dnRnz1I9+9KPy5MkT2yN60fVNuXd+Vk5OTw38RGYqzNUKV4+PnJnp5qac3Ts3lgf8p0XntB88u36be927og209eLFi/VzlD/eYo8ixXv37jmT02pVZtOD8tGvflF+9N//2cBQAE/Z2+6XKwNT4TP7d3BQLl9clsuL6/J//uHvlQ/ee1zmV5flBmw1NyhS9HsOpxNjtVrOr9dAmsNahGrFr2CasYLUCqYCoMCKlx0wZaAoA1OhLBFgHBT3eiGj70HurHDcY7if4QC2wjMoJkXBOYhgUOx5eDhxMFUt8ne9q4xSyiJlBu14CLLTRMzhhr3KgUq210XxtBWfV3BMBSxRf7WIFGOIfkX9wPYYN8Uha99jxcI+PhSJGqBK5qW25WAvv47/VqvFGmBI27NrNufK0BUKaVFojcLlrT14ZWRZA3qqc1j76FrcuQZT1bMR7RV9K9ON/V1ZGNCUyoj7fGNWMaCEg100HuB+sMlYMb8wW+B3AFSMza0Wb+Oz5WphwBRU63v9e2XfESanWPhi4IXKKmHTjSCr+reuJW7Dc3bWqMCDNdigFtPDFhRUhucxF5OBAV024Lf12lZGHoIgNmWG28xmPLtaIeL6RRpeie5MNrGotRaqi7N3YIS+Gc9tx+RPUIqtTWXEMiyhg7cUfGisELe3VsBu7DCcXx2Dscjgs1pQf3N3Y8XJxqAHMFX1m2TIcJCRMwMSYAUgJ9YbOs8RO7apstIZoM/ZI+wznacAA83WKpjKbLgKAHKEPwS4Zr5clgf375f75/edAQrAJoC2KjAFgEpfSwdWoA0HbLlgHEzl7CP27+bW5kn2PmerWtT57FsRuIFOF0trE7KyWFcL0QF4gW4BdAO9hgzMdgCagZ6LT7Jp37kN0m+iwBz+s5LsuY+1Na6ghTXxh5eJEzAJYBMcn40bIDYp+tYcD3OA9InUZfUrZseVAU4/JwMKriEuGGCMfuvOQbEO7qpF5QceL8zvGgjo1gr+X1y8MDDDGogDwEJlRMS6QYYA8xBAAf9KViz/zIES1Jz12gIIYIX2C4u3YFU0/wGTqDpM4JWDDBz4RPCdxw8wl4FpCsxHE9MngI3AxoS2nGESdudgAfyELTlo1QF+YD4zsDH6wHgqyNBBhQ5sMFhRtWcDXxkTJJhUKkhKfDcYrfDPQbsVgwcxO77Z45AB17ZBuO5ZHPa7R9CMrY2DnxxMdWDygd7MJrNyfO/E/DfYqHAPfODJ8YmBFWdHlQHm5rbMsc8wnwrAz0GZzKbl8AiMVWDhAgrQgRzwH25XLm8Uux3sA6gC1rT9cnXpLJ1YTwPvmlCcJQzsUQaaM7txN3kAcA4Ab5DJGkzK9eUeBCA1ghvAbglQVrE9DsbA2OagCweAu/3D1wEQ6YBCgMqcbfRl4HM8E+j5jLZDn0LGUn0Zl9oY/ZLWqROcAR0kYx6eJwOSgrR0LHFP72FVgJrwnXcOjDa7qeyqvC+CLRnrrb8K1tHvKNx/V9tn4WAFfVrcB8CaYCru8Yh1XYMAfRyMXcraChC0Mc1V9kHLt5qg3KfzRQZk3jPmuD1nND0+OV77dgKcuLc1di5jjnPWBmPWq0BWzOfwCMyuzq5ozGCVSQ/34HcDrk4dhMW9p73WAT7iasM8i3YQYyhf9LneQ1ZAqO21ze+7zqJfgLn8fQAbNsN7p/fK1fWVnRVwj/WFfX3d+wL4ibEbEAwvIajOgmAw00PouAEF6z8AgPfBOAeGJ/eraN9s8gDgeAfggkEKa/nJJ7823+9AaR8bfCrjPPe6+IznB7ycAmuI4aAv+BfIAfu4Fy8AmHqtvP/+e+Xx47fLG2+8UVmFn5Rff/Jr8wNn52fl/fc/KI/fflzeeOM3HNiKF0AA2ApgpgGxHQBJEKzmFOOZeejfei5unRXQFuSgtt13rub6x+8OOC72pTltfab1XPRJ0S/oXj3mk7qe9W2260tsMz4X9+vxmSH9vmo+hONsjRF920tShBWZfWXrq/PWMXEOul5d8hsy5zj2XfrI1ia2l41/yLjiWoxgKl9p1Rv6dv2Z6U7ML2c6oz4n6pfaL69lutzyb+u407Bj1bmof3Fuff6i67rKIc5XdTnqbDb/2E9sL/N5KjN+b6nzi35X5cZn9UzFGKC5WO0j6ofO/1XilH4XHGUZ+1U9UX2Ktq9yy3z2EF+xbj9Z/JZP71vTaGfRt3ddb8WBGKNa9tKnW/H6UJ89NL5FXY7+I9Zn9Nl95k+iH8nsXHWqb70yu+/yW7G/KMNMVl2fgcXYX+Sw2eOyDx0H24h2PFTPdQyZzel+Qv0JX8oT16Klq2g77k2iTfftYVq++L/+1/8y1oZ/k0A2PjtKYJTAKIFRAt8aCYwB81uz1ONERwmMEhglMErgm0rgT/70z+5aiSk98MdEFDa7wwAAIABJREFUQ+tQ3Ep0kJlKD/f4PUuyxX7RpiYfuw7duI9f7rbmpUkH/q7JxizREg/2cUwxkaGJhWz88bOYUIrryrlkSVMdm7ajCZOu5El8hslSXRs8T7ly7PyinIkQlVtMLOlaZHNp6bGue1yDIYlw3JPpjvYXk3V9SbE4T8pDf+5ilxgfi1H5hWVMbGd2EgslM7vhOFo2lV2P9sHxxTll8s/0Nuuj9WxMmLX8jPoAFj3sIvOYcIx/o00rkKj/sfgi+pQh40XRm+ohfY0mKqNdZ4lUnXPUj8xOhsqjpTe0ee1L/VY2xrjW6nfoL/r0JrYbv8DP7Cz6t9achox5qNzUD2a+Nuqu+r3sC0f1w5le6RswW19YRj2IviyTfVec3EUWr3pv15q8Spt9vmWIH2MbcV8QY9CuY9exxXF2tdXyBzqXVntxb6EsD6ovfXOJ14fIuWu+Xb69FZeGxpfsPu5T+mJhjH+65n0yyvQ12mDL3mIMyPyc9h/XVcfZFSuyvURXcVCcs/omlVX0wUPH37Lx6FMzuWU6z/FlYKoYc1u+QPtmvxq34/6ee7EuG4lxtMu3xXlZAfG+v5Gc+3OAorBH+fGPf2zgKfw8AnvJ8XH56U9/Wr7++usNmOr2tpzeOy2n9+5Z0SMK/y4uLmwIAA6gMJFgqvMzFBTibfi3/ib62WxTTAlw0+XlGkxFOXDeVhB6cGCALXwGubANFPPjWRQwouDwo1/9vPz4X/+7vdUfwCcwUd3h7fVW4HiA2udS7m7Kcu7sHn/4+79b3n3n7XLx/KlVBqNA+Ga1LHt3d2U2OSi39qb8uT3rAC0v+LeiZBQZ39yU+WJVmaRcjlZAugTj1tzYAQx8YOPGG/ABlvIXS5DhikAlAAGsYPzmplwCXIaie4CpDvaNEWJ/4mANBfQ4qN4LW40ho7IeWJG4c0RUYIZfcxuuRfAG+vFzAgs1UXTuQB9ns9C9GffE0VajL1OdznR3D1/YV2ARmam4rvypfXmxO8FUKML3L/z1HgflCCRHAFUGUDA5uOziXpm2SL3DT+7V9SUq/EwLctS/4jmypOk5KrbB/vgsixRZYIxnNZ4aK00FVDmQxkEmAP75+mysHm0q6ENtHnZElrdsXXQuep1+HJ9RfurvtT/1z7rXVz+la7flzw0MtAGjUF9b+9L4eebLW7EVBcRWyD4QOIP5kvnJgG21kJ4vg6GM1gUmsG/q6cG+AYo26+YgCdoxC/7p5yjjuJeJthF9Pdtbx88KFDNbM+COKwpAeABHAECFQu/75+fmp4zdyJipvGVjs6lgKtN5YR7CTfC9kIUD5hy4ZEAPYyRzP4Y2N4Agf6kO+vI51gLuqldoC2ME6Mpt3Md6i3HVtyZvdNQs2sZJnwvbs8LzfRTrO3DXdXDzpmXVEern0pjjHCxoYLNahE95U86xkI/rGWMw+7A4WEGitF+yKwIktLalPdi7s5mY3Ve/7KwzUwM+ABCFub24uFgDIs1vT6cGCrNc6J3rFMA95tdhS/D5le3GxzCzNSNYzwAhYKFBrLv19YGPAECBfpBMNnzJERnTCMzAHBEXESMJFIYeGHB4dWP9od2Li8vKJFUMKAwQxuHRcQW8eYy8MaAP4qODEqGn7l/888VqWebLhUFIMVfmtsD44sAdxEsHIro/9thsca3GP2ezgt6g3So7+4k4Cl0BiKqCrSpLngNPyduI6F/BjAammhoDJgBTCMLz64XLfzopx0fHBm6bzACMAfsWAGIVEFzgF1z+ewA12H6sxjUCO02J3cnvH4ANiMCNqQFPoBNkt9mwSiHPBLAKGXYcMGWMPXXvgr2JgSdNXs5URPmgTeg0niGjnoNK3L4gP8YC+lfdQzJeETin54bo0zY26oBM2gltU/2rxiGN5WZjew68xz+MhbHa9mIG6nI9xD5WwVR8JtuPb5136sC94PCu7FdmQPNZ1c/oWCkfsmMBSBj9d8wDcM7ci7NtPRf4urzMvkm5Oqufsz1x7rRbfM58O9Yc924AjnfVd2LNHcSEPbrZHMD9FYTNORBkxPXXPRVkTNAox04QC57j2lBGvIZ7CUbCPDkO1RFdL641X+zAdo1dqgL+KRfIwwHLHnvwrJ0ZKgCZ+y3zqRV8hme3wFQVTEKfbgxh9YUA9gKG6dTOP2hXx4AXPuCZjz76yMHFBvLb+FeOcf1igwpEw72wU9wLP+4MeAAs+vNff/WkzA6n5f798/Lee++Wx48fl9dff61cXL4oX375ha0t5vPgwYPywfsflPfee788evRGOTo6Nt9s5w2w1gGE6QjqyoQIcNX2npJr0PWTT1An+FP3lVF/Gbv1mWwf17XXiWOK9sL4nO2rYrtdf7Od+DPOuyWHuBfVv3WvbKEnvgFD2CJ0Tx/9aWu/O2SefeOLYCq2qesb505b4RrFsevfcR+l7esaZzEk09f4fCYD3au12o3rlNlAbDuzgTUzqnz3zJjL9efaq08csnZ6j4F4q/60dCWuU1zDoXrU135r7Jx3nw5xfWIusSXvzHa24rigrtXPZLG4b24qo77xtfS3S29bc+nTNT6nOqDji/Nq2X3029pu9NHqE6O8dY+gc+Izmu9Te4x216ejmS+Jco/fd+mekn1HXcjsPdONli9pxYvMNiLgMtppfKY1jr77dKxD9Tzz83362zX+Lh+jZ229r/U710j3F3FsOs/WHqMVn7pklOmpzjvmC3fx5zEuRNtW/5n5mEzGLbkTTKV5Va55XA+0sc51iU/dRdc1RkZ9zPrV/FbLn2b60dLbVp9D1mcEUw2R0njPKIFRAqMERgmMEtCXGY7SGCUwSmCUwCiBUQKjBDol8N/+5AdW1cQDd5aM1mQGfm8lT2IyRpMa/FJcEwx9Ca04pji2mBRle3ogzxJRTHroffpFgiY94pcGMQEQkx2aWMgKiHQxNEHRl3jRpGGWcI7JjrjoMXHSSmbqOJiAYdutJI3qhI4tzjXqUdcYMjlxbENMOibUNJkU9UaLzWLCS3U6JqSGJkf7xgu5KJiKX6JrsjHKTttUfe7TI5VhV4K0lQzveiZbn8yfdCXxWjqRJVRjwrVPzno9fimAa2rrXJNM9zMZZknA9bMouqpFLZr87JNNlLV+8cy5aGFE39pk8ok6rG1k/bV8duYHKVP2wQKKKKsuH9tKUHetdfRBOuZMRpkdD9WlVnxpzYn9awGu+pgoX40nLOBV/5D52KjLcR3i3Ppsa4gsXlWGLX3q65NyzPrtGktmc9GX6t8aG2Lsj/6ua0y4lsXgqCfZvKPOtvppxSPen+len/zVdrN+Mz3PfEhf7I5j79sbZDJpxRXV77gni3scyj/7wp3tDFmzuI+IsSquidrs0LiW+TJdo8y3Z/4l+oc+Pedaqh/viumZv1Gfp7qRrXsmu9Y8dX4sNF0X1FWQh65Ny39k+hV9R8veWr4r7i90zbt8EK6h2BYMByyERVsEOf3zP/9z+clPflI+/vhjK9jGXhLFgE+fPrVmGWtO7p2Ws/PzcnZ2ZowW+Lc+V+zvWREm2j8/f7B+Wz368IJuB07gdzJTsTiaTLZcRxZWEsSgZysvwJwbaOqjj35ZfvrjHxmQCv8M/GTAAC/eLgBWza8NgHQ4nZbf+93/vbzz1nfK8+dPy2R/zz67fPHCivgnB3sGplpZAeR+mR5MrD0UoKP4eXl3V+YGDgAzlb+Bn+O3N8sDTDWfW4G2g6n2DUyFa0gtg30DxeYs3nT2By8Iv7i8KBd4S/8SReMoOt+wlGwAQQ54QLG8v4VfCm1reSQLq7bPKtg7OssE9A/t4Y33KL7HPPGMFXAnhUd6Zmz5CtpL9INr3QajgcHRvBgVIDh9RgE7/rnjQPA7AURqfzYOA4BUPpHATOX9OIgqfiFPGaAN+nHoNvUyAqFMVmDpkWI1zgvPwz/gPxbzUh/o13RvTVtlATRtD22rTXIsvlcDoG7zxlVnVtl+gYzu5dSfbIqnN56B4+I8s/25+lXOn8V+9AXx7MMCdn4ei5bSMwvYTgKrD9qPOQKVd4ybUb5RRzf3O5iKaxWLPjl+bZ9gKjLrQQYsWEdhMqmsWAcL1jlHDWJeDkYiS5eDGByQgfk5kNJBlq7zDhRytiJnUnLCqG0Qoa+N20iazyFoETpbGdEI3oJvQqE3/nFudQDWl62ZsX247RjTBgFXAIIAiAMGjjo+599zmcIfGXsJmKcALDGAE8C0NwYStTYBIqqAM4A5ASrBPAESuTVZ3Bno1Vh8DD7jYIk1uASAuLoHdnYv/JsbK87xsTOauP5sdIjrzJeaoL1V9Z8EUmlBm8qU7anuEiysdkObUp1XMJXFxOXS2Vlq4T7ZyVBA7885IELBJVi3NVMJAEyz2YYZDCwwYNgigAsMRVZ872BbxnbGXvrVfQNToZ+JA4wA6CLTGPx0tUfEX4IysGa4BxqKNYQdgFENoCIU+SMmOQubszDidwCanj97UcEcALzc2OdYJxTzY90B9MLvBsCzGLtXwVTO4mL+a7EwoDEYnCZTgCJ8LzKfX6/BVM4yhbncGWAQ15yBBQw6lUXNwFlgtFmWpcVk/FwaEyT+2QpUxqq7fZBIGY+L67WxYVUWrINi+wKAKQyMhxiwWDqj3cG+yeTAmOwAasNSbGI1YpIxtMGPIJ+z54xHAEJhPRRsZ7Y2nRgQAmsB8BP6wXO4l3YAeWD+BFPR/2GdpgZg973L5TVYMz1WoW2wACEWQ/fBDAd9wbME1+Nv6K2zh/r+hbkDj1eQn4OWqINgqYLMPU/vL87a+LdNwTfjFX7St9Lv81oG2N3sAQ7MD7EPgqkwPgVOKZgqxjvuP2Js55jN/+77PCEjW6cKqqWM2Rf3D4zbBDHr+Yx7keizOV/cq0CteMbU/YfGWPO3ew50JbhL58R5o1+My/anZu8OpsK9WHMAoqAXAAZhzfGPIDmskdvcfK0n+tZ4ALHwN/bl1CPoK2zQARkO7uM1BS+hHwIjMX++QIFrG89yyjxGeXMfxT0YdIn7KcyVeXEFh6j/1vHAX1CvnX1tm3kQwWi1WFrUA4iVL3aA/KEjiIeQJcb9q1/9ymSMOfkcHfRncb4y1PocZmuAsMXlGzDS4SwChrObcnx0aH7s66+fGOgVTbzz+O3y7nvvGKAK4wSg6vnz57Z+kPd3v/u98v3vf7988P53y4MHD63P62uA5BZltYJj8pc9uI/3F351nZuzczrjI21p45P8JQfZmZv7Y/oF9Q/62TqY1190/6nXVE84Rvab7f1ju11/Z/LQ+7vO99lZKfale+hsHCrz7DrlnslNx96aYzZ+3ovnu8BUcX05hrh/4jhasqQdqH/L2h6ybn3rFXWttZYql6hTfbLc8tPCII3nKJtsv0i/wPgzZL68B2f5aBPxeZ0TzyAtnWo9qzF9l/Hx3myNKQuNlfG+OPbYXhyLrpnKk/ai+3nVtUxXY18cy6usU9Trlo0O8R3R5uMzXXPpWt/suXjG5jzivZm/j3oZ56zr3lrH1nr3+RY8p+c+7rXYHueV+axd11d98S6yV8DlEH801GaH+NBM/1q6l93bFWO6dDizZ/0uM7uu8qUM6I9a1/r0UdvJfm/ZCfc5agfoS/dBes8uvjLmvmjnLfturXMm//jZyl7OdLf1kirKVMehdpLFmb69RrYO2XxiXHxVMFVrLdXX6N6qb5+F9kYw1S5aPN47SmCUwCiBUQLfZgmMzFTf5tUf5z5KYJTAKIFRAjtJAMxUeuiPyWhNhjHhoF8iZgm1mFD1pIH1sjW2IYlHTQbGsWVJMyZCYoJEExd68GeyQAt0NNGiA+5KHmpSSL8w1cN+TBzF9jJ56PhUrpoc51y5jvozKoMmR1qJQ44zFthpoqMroRKTRDrvvgRsS3mHJvj6nle58V7OMyZyouyj/u2S0OwzSv0yOX4ZrzYYv9BXXdXx6NrFde5ag0xfqMOtRGlmIzrmKNeoH/r8uiBCikOpz1mxVF8ysCV36kEszGN7mKv6HspAr6udZUm9tb2i6LaCqdhutNGYIFSfHNc4rnMmlz590zWJhTN6LcqXtpx9rn2qzqkd4QuSbK5RX6KvUx83RN9igv9V/c4QOartdulB5j9UjpSt3qexhIUnjL/Zs3HtqN99Ms8KhYbMPbPtXZ6LMXHos619SpdvyWwu83dRv7r8XnatFRdi7O3SlTiuIf20fGHUq5ZttOxX/W+Xv4390MfSdjMbzPxE35rEdezyw9mYNJ6p3uPeOJ7MxmIM6NLZGHujX49jH6r/Xfep71S/mtmaxrVWbMvWDZ+1vrSOej5El7Mxd8kuxgeVI68pmCr7ck/1IOp+5os1Dsf7NT61Yo3KN5tvly9FgS8K+tX3E+T0j//4j+XnP/+5gadQsIuivC+++MIK9Gjr0HOAqe4/eFAePXpUnj17ZvdbPEbx88qZcMDSdO/emRUJYowoJkSxIUEkaAf3oThTZUpdYAE4GWEYG/nWeC8QvbEC/E8/+bh89IufW3HzdLLvICGAxoxxaa+sFotydfGsTPb3DQD227/1/fLWm79RFvPrcnJ8WM5OTspXX35p49nfu7M2AahywA/4MvYcXDadlOUtmak2YCqshxXVLr3YFHK7qYxRmNty4QXmVmSMwuXlyhi8UOSMImYvht0vzwFMu7gs86WDEQ5nAL558bXLyEE1Vqi8LtBGcXsFH1Xelo3O1aMyC7rWjDwVoFHfsj8lc1Nltcriluqx6pz6guwetycv8LfyeWJNBoOpHBRBYNVWUY+xUr3MpGXjADOVycvBK9Hm8JkWtbLgluwO3C/hngim0nMVY5O2h+sKjIqFCHwGn9P2MD7TG9PryjZTAY0OpPLPCKziuOLctEAYbWZnQPavDB6xcJ1+EPdy78d5UN91v89iZY3V8TygY+a4AS4ESEPBdNpGjHNsM55Vsn1c9PtOPuRsDCgi3oyHbEYOmtB9ijH2LJcG1nFf5IARAq8czLgBQRm4BUCiycRsnWDHNZVYBSFt+f01gAk+FP7HGZ7g32wOZqfu02zexsriQCdnuwCYweCj9UxEwCT13wElGBv88tHRofliG2tdX28TwEW3NcjHQB+VEQ2+6nDmLIH4z8CXZtHu+wCGAejE4hcAOhXkCSCq+bzForIn7a8BQGDeAKgEUjJmKsxjr6zBVOZ/XYI18bd9lnY7Q5xyQMA2EAHj8vWk/mrx/8qY/VxeAAplYKr1XCvTFHVUwZZx36XgCjxP3wFwLgrpDWgDuYKx0Bh0nIWJcR8ANPbDaV8jnq5WBqw5PDyy9cO8DVSw2IBgCFKdGDDWATwAnJifq6A4A36a3DeM2egb8XkfTFUAU9Ux2DnRdMABcOaXKtO22QJsCPqxXNkaQuehB5A74iXmdXlxZUCefQO+uNYbgMv+2Csz6FRxnSB4C/ES1/cOHPS9vAFo+cZ1CiySN1jb1Rq0jbh7e+cMXy4XB0mxP1dZ3wvYfbfOzuI2DDA0xuORZFGB0kvYHua074w2eAbjQtwFWyQ+h1yu5mBUA6Ml9Py2rG6xd6jMaBb3KrbywIE5iEtoF14G8zEA1sSBv2jTXIkxYrm9+55mtmYSI9siPjcmLuj4nevP5AAsVG4x9HGzw5n5rtnhcVlVRi7TS2M+BCjSfZ+C8gzcBOB7ZQEzkDvWA/EKQEADX+wb4HEDbIHP8n2Mg90cSKVnNu7zuOfHdawZwYPRh+seVdvxWFvZ8CoIkGAmgn4IKoLNQ7f5d4yJtFH6Y+3TWcOcQc6A67IXYPxhrEf7jCfMTUE2ei7iHkFzheyPoAX1YXGfj+fXe01h3+IcYD8cj+5t6F8c2OpMmpATwHewFdzr+21nd3K2P2ckI8gIa4fPX7y42DCbIsbV9gimwv7XGdEANnRwoAOQCV50f4WxwpeBBY2AWDAykanJ5+psqQ4c3rDMYT0YfzdgKsydLy1wR4N5+4sYnIGNgOcNm5szdV1cvKiAKed1RZ+UGVncYG8eP4CyvHXw4S3W3BlDfY/qYDjoG/4GSOyzTz83X3ZyfGwgT+qpM945EBk6Rp1xf3TnDH6zqYG2ri/9RRCYn4FBbwBevSn3H5yVR49eK9/5znfKycmxAU1xHru8vLC+33rrrfLuu++V3/zND8t33sQ9p2ajBLwSTLUBnW69S+ElYFXXeTzux6j33Hfr2YD7u1buQf1APIvw73hP7C87I7f66/q8NWf2n+0745koth/3pUP613G0zmdZO63nWnLMfHDcg/PZOA/dL23tbwVQFMfDv9Un7iKflmypd5lMdH2G6Jf68K61ijphep4AijFXzcdTvgQLtvJhXX0rmCqTXxwbY3BLPvFzPp+dJ4fYlcZvzpdy1Tajn8j0VHU08wOqn+oXVAbaj+qK3t+SAdvps62WXLr8aMsuh8i45TeHjFPn1NIftZvsnthPtDNd7z4fGf1Hl9/v83u6F4r6EPWAe6wuPWitRZ98Ws+9Cpgq2kDX2nfpW6Ybrbai3+/ysbTxLlnFNd3F9vhs5jv0WubfucZ9epPZf2vfoT6besCc9RDb1XvinCjLPl/X8leZDDYywtl9AwLr8p3RVqI+dPmZzO5UR6Ldsa0IoO/TV/XxmT7F69ThIT7yj//4j8ba8F2Vebx/lMAogVECowS+lRIYA+a3ctnHSY8SGCUwSmCUwKtI4Ad/9hf1q/LNG6f1oMrDakw48UuomDCIyaLNYdeLOPS/1kE4Szi1EnxZG3HMWZLJEub1S2P8nn2pRDnE5EGcgyZh+ExMuvOZLAkYkyYxmYC/WagRE9n8OyacY8KkL2GrMtM17WuX/WuSNvaV9R3lkCV5+/Q56km8v2vd9V4mbVVmqldZUV0rgdiX0OybU9StKFctSlTZx6RXS59bMurSDxYOqB1Eu8/+3mWuvDcWFUZdbCUmd5U750S7YlIwS66y7ShjlUdXAhAVP7jeSmqqv+XvQ/yd+h394mEXuWNcWhQW/Xz0TbzelQxXv6k6ygKNbL7qH6OetXxDFifYzr8nmEr1I84t86WZfPS+WCxMXbU36NZCqfjlKJ/R5DYLErVgVvtWmau/YGzcVY+ytvvaiH6q735eb+l73A/Ev1Vn9NrQvYjqZlf8yeKpxhf8rmsY74/20Ppb5RV9UIzdtF0Wi0U7a7XF/VHXl0zq29QeYIddPjyLYS0fH32R/j30i1fd97EQROWkvqYlz661yvSvSwf79jBRZ7psTGNMy2/HWMY5xrj3/7P3pk2SHNeVqFdVZtbeG9DdWAmQeKC4jHH0RX/kDUnNb3ta5s0vkcxk5Ej2jJI+ybRQIrgTW2+15lb57JzrJ+LWbfeIyAZEMxFRsEZlZUZ4uN89PO+JE+28NM8hvtVV1/Xlw9ic4nNTjLneP/RZjZnK20CUmddtjInRZ71uFGu9rXf5bC0O1fRLUEp+iLF0hkZKzPEf/uEf+CR1NOKdX1wQRAWgFJ68Lv/DcQdHR+ne/Xvp8ePH/Pzp06dsjsR414u5galWq3R8dMJGXpyDZks0Guqp+HivBSqAPUHMP2iUtaZEjIdxxIaANVnz7qIBwiwX8/TZJx+nj3/767S3Z4xH6MJE0y+aETHG4vo6nT1/lmbTSXpw72764Ovvp0evv5Y262W6c+c0Pbh7N3368cfp8uLcGpEJWgfQwH6jYRngp8lsZmCq1TrNwcBBlgtrZGaDNsBUiwUZOdAQySfaC3yxtGZbAEfAajXLrB9gssKxWP/zF2eU+/UcjbubNJ2CbQKgBs9YYUwSTczP9aAAVeTCUdcowUYZzJQZoVp/xvwAFEtsimcjN5u47f492g/eU5yL8buWHxq/5JgAWeT6FUwaAUylRmTzlZaVyuYhgIcBo1qbz23p+T00lBEks7fLhw5AlRbP2yZkxQJdT2PhfTauT2dNo67lKwNECHxjPmOsDt7HJR/5tmdF8Pmhbei1vQI26Ob5LQC4gD2ljTFCkOEETfNmX3iNORIQ6UEXWamq72Ld5e/1VNep6ToCqhQTlAe1PxPreQ8o8fW47Cbe60kGvqEeY7LJer1qwYKZKUX2TXvMQB8YhuIs1yQonViSsn1JR/bbhEMAhxAT9BGzJQAWtJ9ktiHwmDWBt6wT1nxujeHWzC3ZGNjNACKICQCBAEyCdWEOZIbJzdx2nt3DUZ9iqMl7R6Y7A6Q0MsisHsa+433Armf+0e6JycZ1jXgf4EFB/hi8VpyXThmz0JQOMNX+oc3Jgd8gWzTZg3XJ2t4BQLE4B9EDlIE1LVcrvoZds27MgCzNDWMg3mKNBJjCJjIYFsASjEdAB+SY5WCsSgYSQ/xT4w2jAgFp1hSvc7AGyQnMVOT+wpoz69It23JxxtsuruHvCb1vMw9kELLPl9AxmuSRS/w+gfcRjWPGaixf+EFT/TUZmAx0cgAQwsEBGYqQB8H4xTiV4zMAw3tGy0g7EugO14KMkW8oewI5J0oOZItCbCFrWAaNzKYGpoLMYLOYE/Kq2LHggYizawCXkEcAoAKobr1JAPHgHAAkJtNZmrIO2OPxsFnoBs38s/0DQgpgE5gDrinAF8aDbmlLJE7MwDeyRIGVK4N5AFZegW1lZdenbm/S/HrB81kXZPATmc4I4jHbWN8AKGQAJ9jCfLlMl9eLdL00kNvezh4ZsQimmsPXNml2MEtTAJd2dtKLsxeMYWC3xFVx3GoBm7yhLLFng9ERs4lxIwsWYt46bUgj1uZnAyea3pGZjX0Qsd7AS2R72xNAxYo4sGXhmogBBoogv1w+f9fmOt1P09kBky5yI4FgZM4DUKzNZcqJYiPyQN+Y/1UDyOYpz5UxbOIf1t+w1GXb9LEfc9bnjINTWyP/NeBUy/23759MJhYH80MBsi5hq6xDYZME1lleAbhF4BvqoGlwzyAdxhmbt89rXDMAhtmeKNUM0CbrYAA3SUZ+j10+7vNojAECeuF8z6Kge4AYY7AWAzyh/rT6WD6pdfs8rFiIxKtMAAAgAElEQVSEY1RDQyaIxzhfOQC2ZaBLYxtDPvN1gFguxRRrLFYGRhKYSjJX3c/6NedM3FeI2Uqss9IN3sf9gGQonVsNlu1i15ittEYBk7B+PaiB42eAPWKkGLd8bJdOcB7kCACS6htd1+83WN0FRkYgIhHzwESHHAXwr9XuOB/ywTzu3r1Ltt4XL87Ss6fPm/sfXMvqTLBA3QY/Y402LwNGk1ENdgtWvjOAo64MjDsFYNVi/2x/ku7ePU1vvfVmeu3119L9+/fSZ59/ls5ePE8XFxfpzp27fODFBx98kN5559302oPXGT8IrIavgoQS9THiHwKs+17t9jPI2jqqvX+4/aqp9QsPktGRsYaM9xilsX1do3pbflGbi47zx9eO7VpP1/xu34dYTInz09zjGvyxpWNK143jR5nG+fgxuuTg5xblqjjpdavr1mQcx9M8Ssf7eSkmDp23n2tpfX26L83Tv9elsz6b0bm37tOV1fPDPSRbnxd0nxb3q4bYru6HavL2dqbXNRnV5ICxfc06ZF7+GNmRvx+RHGTfpTgiXffZarTN+HfJ17wshsSNkp9tKwc/r5Kuo7/VfD9et0s+fbG2Tw5dsawvJ3ibbO9p2/u1mt5KcT7abMmPS/PxMlQtUIpr0X98nK3FHM3pVfIbfSrkjnhNf91a3KrF3aj3KL9SDOiKg162fXG3SzfxGvh7qJ3HOZTkr1gV40+XrfX5seKzH0Nz9nZds6u+8fW5/z7Px76aPPviVlc83+BBHGL/dnu/XXPFeD6Gexur1WiK8962azHFj6frDI0RfkzppjSnUrzriyU/+MH/GHvDhxrxeNwogVECowRGCXylJTAmzK+0+sfFjxIYJTBKYJTANhL487/4Xw0zVWmzofRlg99AxTm6cY432dposXG3B1PFzRZ/0+xvuONNtz6LzUjxfN38++v4sYZsALaNOe3TtONGjR/fz6mmp7iBiOPiF71+M9uPEzcGNT9t7sSNpa7NjriBUhq7ttlS2ryOm0e3GlH4pbh1UJU2+0qy6tps0nrjeXG+3n6j/etvyay0ETXERvr8UXPSZlftSwvNVbKNdlKyM3/t2gZs32aUfzqsl2vcfCzpvGvtJf1Fu67FAL/2ba8rG9MX5LJD/N0+2bQFP0V9RBnEOOL9xgy6/bq7tnkedVnb+IyxzjdsbOM7miPWrKZzr8+uzX81EETdlGzNbzDjvBIzVdemqc8hNfuVPrwdRMBIaQN4SOzr811vCz4nxfO8Pv1n8Uu5qHc1CWFsMVNFH4l+KJnjt+wjzg1/e5noupL30Bhci5lD5CbZxY33vnNjHuqKcV3xuSvX+zFLcarrvS579j7qfaN0TimHdcVqH0NqcRrn94GpNBfZJv72dlTSj3Ti6wucp6avWmzxdqnXcY1dfh9ztMbwzQ7RXvx1Yg3iY3nNdnzTc7STeE7USdRpXw0TY1TJZqPtxHzodRP9VbEkrqnLvmu5Ia4t6rYUE2u5W/OK8i0dX1o/zquBqeR3XjcaV2OVaj4fV32OV93QAotuP5iiS16lnF2yd7I5baypW+ORlWJ3N/3kJz8hmArz+Pzzz9Onn33GpkCsH59rvMlsmu7cvUsw1ZMnT/jv+PiYjXl4+jqOxxiHh8cEhOBcXAMNggAnqF5CozXyEpg2rMnPnliP3I7GQVwbY5MpYTbjZ2goxhfAfJ122DT49LNP05PPPrFnvRPUtEqz2TQdHh6kzXqdwOzx5MnzdDibpEev3Ulvo/nwwb20s1mn1x7cT48ePkyf/O636er8nCxUBBmhqXSN5uxVWsznbAafHeynxfomzTMbCgACzKtogUYj5Moa1gGmMuINA1OBOQMN12TxEDPAwUHam0zZbI7mRjT6P3/+Ip2dnafrhTX6o7cVT5u3J/yr2diY3HxTE2NPBidIp21sSg34Bs2g/nN2U4LxaHeSWUZaIJWPX/JH3TtGUHWsm3ycMLYUsQJYIzv0BJyX9w28lk1as/StbNwwU93yAQoZHaH25b7AKda8a8w+VocYkIb6XK8ya4fVkAbAMDYCa0oG6wsa6Y2xxMBUBtIy1g2BXNr7y1g7QzcRTNXWRZSssQ9koBZXCpAB7cYYQGjvGeQIWyAbQb6vJTMKmHhyQ79qLcUP2YbyrfQW5+mbkv05mI78PT5MAGPqPk65Uc3GPk5rPG8Lfh56X8dZc7oBm/gemjyoWgAAjLkFjewbgPIAnAEwg00gaNo3/xOrg42ZWZ0IlLD2apo7bQEN+jIw7RWYXmB3kwkACNM0ne7RP9WwDnuBHdh1ML7Z3WSCRuhEUAMAcQBTIV4sVgv6+0yMMTtgYLLxsF7qeLpvzDtokF5Y3MTUGlAkABBi1QGsA5+DmWdjTFCyYV/7+ntPD4qS70QwmK3LwBmq6bw/WmO56QA2KmCPzkN8JONg9kHP7mZgQWsYUw5ADGB4zOAB1pLMMTtpCvAp2frWpnesfrNDxiD6LgBxOUCT5QcAiAxSQq4xZp4MsgLoDXPPKC9+5pl4MjMW5masPS0rma8PaG+ZYQWvBQjGdbx8ed187697JoCPMC/yEGWAFMAeAsAB0AI/J1NMBiOhUZ+MR4wRu2kOMBXsaDJNUxy7P6MdLRZzgqmwJgDY0GgPAFqCbXI9LZgKOoN9IT9rPcihBhLdYQ6jb+NeL8tFYCoCmXLswTzR5H94cMgYjvwoFiiADRUbDFwNoB2AwwcG1ppOOVcAbaBvXAu+ht8AB6BesPgLEIyxcLF+IyrWcudyDWYbZhwQBVFGGA8sk2a7phPkzadPnqXLq6s0AYCIgFgwvxkYkOAfAnoAiGjBObD01XqTzi8v0/V8Qb1RpwBJLQ2cA7DEweEBgWUAkgMADRkwJmf2GgIrM9gFMjK7wLpXrA/my4XNhUDQXD8wbnmQrq3TbBYgasuJqHtQGxj4x/5hDObZnDbpIpPdNNsHyCulxfKGIDzYDv0kgwixfuaJDOwkcJt+PCHASbUX40NmsCJQeSdZvgRAcjoVJ2bOkcZwhxwMuRn7TssqhykKsENADH2kZTFizMD1WOs1z2hzBUFe5QY2YX6L6xFAf2B2B6AWAHaw7/3ZvgH4EHdZx8JP7eEclGaOGQbCWnFMY+1B/WagM9gIYgQBnTBHgAwduEcxV3leuVYgLuVK7V35fXj5DNbqaysfdxRrMQ7sqmFAXa/TyckJwUzQFT5T/a38rrhm/m6gHbHKoYZlTaail6ye9iAArFHgUNTZOEYMswCdAyh1eYna+kk6PDxs9uTEzsRaxoGIWRsDNAuQ7WzWjEWQZ2Z0VS3Rgt/a2k71odbVArfs3qAZnzVCSudnl7wvwT/pB2PILzEHzBHXVr0rXeA3WeXI4pbBh6z/MhgTDHTZ9jA+1gwZQT64L/rkk0/I6nt1OadcoCPNQWAqjKV16rpaE9ZzfHhEm708P0/Pnj0jgOv0zjFj59XVBX3+zp2T9PVvvJ/e+9rX0tvvvJ1+8YuPeO92dXnJuWON7777bvra195L77z9LueB9wgsZ2wxQDvAVSbf/KQNX34XvnPzH6uu8DnT14L+/kCvdb6/d46+7sfVfbxsyo/jr3tr2hVm1nhM6e9b90k+8jiQtb8XifsMsX6QfUW5+H2u2rziOVH2utate6N8kGRajqO37/e6dKO41qW3ksz89UtzafYUmnux4d/f1XQkWXfpuSQr/17UrbfT2rjRDmtgKp3v7+EV6/G7pqu+9Sj3a38pHh/tZIhNRDn5OQ/xI3+Mv9/XOr1faz4lvZZ8POrI+1iMD/7vuO5ol13y9zEp+su28ogxQ+eX9DTEJvwx0V/7fCLKvGTvmlfJp6OdRH1prbIf3Td5mZXWGMet5Qgvu6iXks16Gfu1x3WXjosxMMrdy3qI3l4FTCUf9/ZY8wfNp+RDfTIvjenXH22+JIuu/Br9qcse/NilXBLHUt0bbaPPF2p+7L/j8TnZxzDZXsn/hsaHGL9jPKjJ/FXiOYrcdk/z9sNa43dwGF8PMLB903KujnFcx5X0EXXW599D7TXqpxRbvQ0N0df3v/9/j73hQ414PG6UwCiBUQKjBL7SEhgT5lda/ePiRwmMEhglMEpgGwkITKXNhLjhVtqc8+PXNoXiZpoHU7382csAmtLNeW2DrnSjjve0meE3F0qbj9o06NsQqG3m1Da7Sht8GKOveby0+aQ1+DFrGxRaY9z0jw2icTPSb55IfnEzI26axTnoGnEzryTb0qZPTe9+rtrcKW0A1jb5+jZe47rwd9fGZ9dmosbq2kDy56uRp2SvfnNJ48p+SnYiP67Nz2+MaSMq2m+0McqBjWy3I4s1TuanxLon1vfHn7ZUv918aY0mbDFpnk7uLxqbNW9FIv7RjudvB1qQntagudtGq57o75+oq7Haa2pupfV52dgT+g082uihcFKMtT6+dOnE+2T0NzYTuC+OvS7j5q4+8w0ltXjepdPSprHWFjeY1ezZ5yMxfpRir19nnENsJpVflHKXn4vXSW3NMe54fyyd7/1aY9ZiWEl30pNv5CnlllJejXIrxaSumFE7vuwDt5/y2hcHavONuorHdZ3XZVclG/DxtS/3dNlOaa01X4o2UqsTanVFjBND1+zrgj7d1Oy4JAPve9FvY76JOijJX+MNmYOPhX5uOjfmQX8933hcmneMnZq7b94dKse+40o2Hu1i23gUj++KD9H2a7WVl2fpGG+btfkP8d+iP5kCrPE0J/qG5SSfQNvJzCdoaFPz95B8Woo7OK+Up73dqc6ODVa1der9rhgeazBru7WmcX2mRsi/+7u/S7/85S/ZbAgg1aeffto0jiNnMBemlI5PTtLJ6Qkb8/REeXzOpvTMFoHxwUyF5jw1OeN6aFbFsQRDZXYBNCJKPi04YCddXl6wUVNP3gfoCiALPKUdDYwY7+Pf/i49f/Y0XWVWqV3yXNhdItoCD/ZnbD78+OPP08nhLL39+D4BVHdOT9J0byfdu3Mnvf7gQVqRFWhF8BWaFgEQAICFwAk2XO/y33qT0hIsFQBIEZxjT/BXbbskY5Wxz4j5hAQVAEAQyGY1JNg60OgrcNneHoBV1+nq+jo9P0Pz/DrhAfZ8Ij4alvembHLGNBpWB8degtITzdSyPTUIm30RSmK/MoiBMQtgngxMYRNlHs/qztv1LIEmbGBvm6KNzaGtq/XZrdieGbEMkGSfiEWlmStAFWjedmAvNLG395l2HdpfBmJ4gJbGUTM7QQmZmcKYLXhEA5YRU5WBZ+zhJTY/AHqMrcMaDMSQhXttsVO1LEemc+0PGFOF5I35mj+jWb1l2vJAMYFPcCE0f+tewutoOjOgC1lZABQEAwnYHnbBaoTGd2v0NS0LVGSsH2xkz/rNDm8PZCC7j2PWECgwMw6xSVyAPbKzCY7UxgyyihCdZKIVA45Ydcy+9jILjTXUE6AEtjg140+mHIMsNfleB8A+sodgLWvTHUyT91dgKAK1C0As0FP+D7rBD1hmDB+Ik0wWAC+I/sUAmwBLZP8kM4MeUGEgLgMlgE3DbGI+X2TwkAGpcPRiaYAoNCKjoRzATQH25ssMVgHD2XppgCcwywAstgvQUMucIx1CpyZvi4+Yn2EEwYxiQJC9nQn4cSxmE9u0IeiqzUetX/IYMAnlJnmy0QBMkpvBGWvThgxQvBbiEWxpAtu3cwmgwvj2P/ORXWPlMnDVy424avjHsWpYVwM8xm3Bi+28/X4U9E5WK4JiDGyIOWMOAEWxXvI33hkYBZCN2Tn8JNsoAXm5OUgZgUx9GZxiCzBwXAZAkeEnI1agN9k95ggACpl69nbZNA8GJOonxw3JVjkc5xM4QZCKsYHAqmlXZI8yw4Ov4RgANjDWamGsM9eLa64bACoyHJHxy44xO7K8hDViPDGncA+CsSuDzxoZGRiIrE+IwXu7zMFYE84F6Ai69eA8seQARCJZHOwfZDY9A94htxqwSYBTi4H0D4LNJgZEnhlA0T6zuUDeBDjl2K4Yi2OMmeUwg2ogK/in5VyyZDEmmc8YO5mBQjAGZAy/BBiK621ylAEzTY4ZWMz4k9luALyeL9LF9TxdXgGctU6IvxgPtnl1dU0dHh4dpqOjQ4LgYAsAtEEOYnQyxiSBYzP2bxfoJwDzV+nq+oryJmhnxwBzzFeUCcDGiQAj88UcH4nN3svEmXjPWIkA/GIOIwjCwBkAdDYxdh/sXpt0NV8SvI11Y/34Mf/IDGjMBwK0mn2QBbHJe5b7mWeQ27I/A8AH3SJv8nyCk1rwsWKHv2e03AHQsDExIe6Y7AygQ1+eAKRlTHK4Hh+mIUaqzKaDcGD7QqZi6Z1/E2RnoHbGD4CpGlagvD/H9GX1C2seVowZeJv3D+mzBJsCTGVMYxwUQC/JogG3tzXW3hTrMVa+9t41108B1M4akuswX/b3rarRPVsY3hNLFOpv1ccCsfqHGsG2/H2F4hGvkRkDVVeJEpS1M+aRGT5xvsCCAOSx9sqMn2BiRQ1LMCiBhC34SSybYIbTfKnbXP8LmEUfujYwpD73e+Z+zHhvlAsuAweSMRKgXMsvi6WB02AXsDnMmzrJ+8LwA8RpnKMfyQsxmHmIccbshTUa/bB94J3FKoGsjT0Q9yZPnz4hMxWvu7dH0KH3Heo8s09y3x61XWbbQ74A6PHo8JDvXV9dpqurS74+OABzKsBUiNcLggffefut9N5776X3v/4ecwfuh372s49oS4hVuL+7f+9+evToUXrjjTfJVqWHVrAeAuhxjQc6GNiVwOgMMDVwHwCblmPJtpsbaTF/fx/d1CINU6jZtP3Izxq4ZyPzWEvU9hDi+34PoVSPSN5d993+vKH7Cf44fw/e1bytxZbW4Me4JRR3jx73SPzaa/OuySteo/Z33/l9n3fJP+5ZDAVX1ORQk29JnvG9Lr3HNfp40yfHuMaSnXN8MULrPi6D+sMTRVwd09bPJdspXdfP1efiPln02Zb3rdI14nuK5X7emm9N1n1y7rtu6fzStfquX/J7b3el82OM6tJN6Vj5UG0N0R9kY00sLjxU1H8W/WbI/Go677Ilr2O81p65n39tLX7cITE22mz87rAW87tsWTLzY0e77ZKrX0Mtv3Xaudunpk2Eg0tNq/EYr9u4jpKfdh2zTbzVeqMMYwyI8bFLHjGnD8mHfb7aF2eif5bG68uJQ3w8+mC0q2in+rtWG3fHR9vz6rum4hCOw3xUA5bsoObTXbIZWnt1xdiSj0VZxet429Q+as0ORmaqPg8ZPx8lMEpglMAogVECJoERTDVawiiBUQKjBEYJjBIYKIE/+/O/vLV3Ezd5a5t0pZvo+N7tTR1L0X6DoTSGrhebcEsbIrUN6doGU9/1aptHfjy/wacN5lfZ7Bm6CTFQjS1owwEpBNLRZpc1TrRf+pY2MdjIlJtiujaha/qP4+sL4bj5ETdA4gan5iwZy260pq7ja3PT+6VN2ihnjB/nHuckeWrDSmPgOn1+49elL721xri51rexFOfepTf/ZXfb9OgbClsQWbMGdjnUnzzofbNvY2uIPfdtWsf1lTabb8ceC3Fe7/pSIPpAbdOu5Cu1TUbpsbaZ6uNF6bW3M2/n8UsLb0OyQT49PT9pXGv2zf8C5PjPuvzFx1j5hDZmpWu/3ignr5s+n4hxW2uqgRdKuSTO1/tkaXzJOl6rywb9Z6UYULKLKCMP9vJziDZTiksx3vg1RtsbEutKPtk0+uamitJmeOm8GKtq/u7jebTrmjxKPl2KdbUvBUqy9fVGSW+1GN+19jh//3d87eU1pP6o5b0hcfWLHBPrnmhnpRjSN9fS55ijzyE1X4p25mXXtU5/Xon9wdtDac1fRIZdcb9mxyW/i7KO53rf7Yq5Xf5Qu64/J/ptzFU1e26gC7lpuqbjLr8pxfUoFzRhlmK+zxFRJzU7ruUOxWLlxK7jou3Ivnw+LenOPjcAgZhzkD/0ZPUf//jH6aOPPmJD3ieffkowlWSqBnn8/drDh+no+IjTULM8mjrZ0JzrI6z/5PiUTcVo/MM/sFTgeDRRosHv4MCepk9ZgS3ANfaiaRBjPn/+jA2K+/szNg7O51d8786dO2xA/um//TSdv3jRMB6hgXB/NkkrPO3+6io9uH+PTUi/+fXH6e7JYXrvnYfpBM3QhwdpfzpNp8dH6e7pKZ/wDmYDsKKcn52l58+fE9iAZmayEoCBY7VOGzRKZ4aG5in2uekZx6LpH0wzaD5k3Y/GEQKVdsg2gh8xgqAvl435azwV3pqncY1PPn/BhsbZZIcNxQRTTWa50dbAVGrAZZzLwKfc68ymY4GDMKZ/6r1sRKwSMwJzrNEbYJTcfdw01UM39McGyJAbYQiusEZdG7NlHcScdM9DABabWDOgJLPRxC/jyboC9FjToAz2NIEEcB2A6K4zoAoNzgCHYGxrCqctkp1lmqb7ePK+3X+i8RTzQ1M45tAABMioApYEawyAHVozOhryrVkNbCACVlmTPs5HszfWl30IDaUNWMua7knyQNYKA1O1DxmwJnVrzm+bjgmKWIFNDQA7gAasWRrnHRzuE4CE8QBqWMFHxMK1a2wenllI97XSOUldMCbAVWiazSAQf56uhXPUZAvWG9XL+u3jq/Tu7211H4j3xCSHRmv4Mc7F2PB7NXsjDuB9xqLcXD+bzBrAyHppzCbK5QaqAdAGTc0GMMO3NWAeQWM0gVZ5F0oAheur6wx62SNDDn7IKLfKdssGfVop7Z/gN4X7nU1aLgw8xMZ+ALbWmzRfXBvDxgagyAmZ9chadgMGmDnntbM7IfDTck8G60HvmDcZgHKjtgBdAMRk8Nn1/Josd/iZzIzZCP+MzwnMKACFGDOK4oAxncFGDVzn92zwt+xeuhFLoJrY1ZAv0CzWJx1bI7/Zvo8lsmudq1iO83C+7iHl08pbfm+ndM+n/M+ambrJwAXbPLBh4J9odEcjOsGPTCB8TXsFyJHAzwzyIIAMdmO6Nvkh75gM9U/2rL8tdmQWscya+OLFi6bx3++xeF/wuZixhMBGsAJP0/50xuZ6Mj5hKQAEZQYmsCrCPwCIgU0f7O8bmIO2Y4A/xAGy4yCWzgzkhfhJWdKeFfOXBriC7xMMYP6PPNuw3+3v0y/JfLJcNgwzul/B9TwTF3wWP7Ab/MM5AmTh+ngNG0L+hHOenJw2ucTH3pZ5xtjo1MQP/7N4vM86YY8ANp8XLI4hzyK2G2jU6hpj+rOYiNdgyoLvLZdgwDS7aGqJ/UOyoEFeqEvAQIf1vDi/SE+fvUjzxZLTOj05Zu0BPzeWzgV1cXR0wPkZi6GBHA2QqFy6yUxWBjY62D+kLSL2XJxfkM0KYB9cH7aA9zE2GSxRw+zvNz4MoBZkS2avDFSzesqAngQkweczy47AfpAL5rMEmOp6SQi9AY3aZkyBSRlZyK4HW0SNCJY4MD8hF6E+AbAboMIJ7VYyh40iPxFMZZyTBpbJTKSyB9URYk5C4gbLGhiVkMsxT6yZoPycP2bZ32SDAPcQdIh6Bb6A8GpPOWiAXHSM/BU+cy9ZdwyERwbQ7CeWm9VECKANxgagG78NDMcYsAIIzQDNAp8JWCiwZnOvR4ZE2+/F2vYPzVcsxrm9Ucad7PMEUmeQPWvFlgVPgHDo2Vi3DlirG3PrOl1emB3hNe0jvy+wqxiilAvIsLg3IbOc1dyOPS0DZAkwVRGT76GVV3Sfa+MhDrUy1GfSH44hQxYZP/doqwAEQcf4R4a7w0O+RqzQQwV031TKC4pJije6lpgWoSvEWat9AUQ+5HUJqASQLoO4PMsXbQR1b14rfBpzRyzgAxUy6JMPSViA6Qy5FAymAI9ZrJO8lf+om1z3NMCjDFSHrShuivFX9bJioupRm8ua9YbYDGE6iAcE3M6v6PcPHjxI7777Tvrgg28QMAX//9v/83+Ya+7du8e5YMzT09P0jW98I73//vt832I5WOQMLIv4Bb0itkDnAFdBVpjzfA6QmtXAVisn1kay79bOW8Blw7zHnO3voY1Rsmvvx+8BdO3bqqbo2stQ3erH1Hl+3qV7dn9c12t/DR0X9yO8rGpjxXM0Z3+833svXat23bgX68csndO1jii/qH9/bkn+cV1+f7Smhyjj0r7TEH3JnobOOR7XZyevoncvr5q9+3ElL+nU7zFirJIdRdn4c0r7hiV7jft2fT4VbagU16OtaO5x/7bkCz5fKIb7fbmu+XXZf00eNfuK8vdxycssHhdjYJRFtAU/L91v+GvJLrwMvL1LRtq3w9+aE2QVfSPGV29XpZg3xP+6xoz6jL4W19J3vS9jTdJR6Ttpb5Pa0ynNaYg/9q2lFHO7YnSUnR4aUrvnrtlsV27omnNTFzvGZ3/vrzjl7bjkd9Em/DVjDOuLL6XYOETupXxVygO1eONzSDwvniN5l2Thj/WvVf/35aaX12oPHtr2x39nL5nG2BBl9qr5etu5ley1FLfiuCX/9sf88IffH3vDt1XGePwogVECowRGCXwlJTAmzK+k2sdFjxIYJTBKYJTAq0hgCJiqtJFRuvnv/mKE2xLuKdD9s/U30qWNGb/x6EeL5w3Z5K+d48+NmydxE660aVxb5fabJ7efKFzbKIvzxaZV3Pjtkkfc6NH8u3Tr11jacCrJIG6e9W3u+w2duDHl5+ibZPR+bUO0b6PGb1b7a0jvcU5RVn1fIuh8fWlOD8nNetG2++xziD1gfK1J146bpH6DTfO35kdrJvNritf8sjbdME6XbuJmZZecfezyx0Xfrdl5tN0uvcQxoi/2R7z2iK64IzuJfo314Qv2CABR04DW7L/IU3zo8lHvR7iGzombmH0xreuLq5qcZbOlz6MdSC6lc/riVymX1OKGl4d0ULLXOD//d+nLrz75aX1DfKO0nm3sL36BX4svccy+mOp1FP28ZgNdcinZQG0OOrbkW9KHztUx0Zf8/GvyHFq3dMUm7+PR/5mXm4AAACAASURBVPx5Q+azjd6HHlvSidYdZejHLMXEGL/jl/HxfG83upa+2PM5qPY6rjHWDIpxpeaNPpvtk19fjehttHZsVyxTjPe6KPlulE20xZqNxfnFnKfz4tyb6+Uaok9OJZsZGgd0rsAacY5dsb7Lrktr9eutXSf6qGQTv1BWrPE2rWPZPItm2NwAjDHR0IqmuR/96EfpF7/4BfPyk6dPyQqF12jcI1iK7AC76eEjgKmMGQqf+cb52cG+sWRMJmk23WfTnDXQGigBcwMDgW9GRHeu5kd2kA2O2+E10cB8enqcTu+ckg0CjYGffvox5wyw00c/+1k6PztPNwCJkGFll83J6+UiLa6v0v17d9lwDzDVg7vH6YP33kzHAFOhQRpPbj/YT8dHR3wPf2MtbHY+OzPWBrImGXsJ2VHQfOgASooXYjJhAyyacPm0+czAgCbjm5QAksAPmoQJvths0vnFpT0VfoImYjS3rtKnn59l4JkxdKCJGmAKNhKzkRkN8tYUbzZhzaPGFJVZWsgqYffJui9Q/YZzxGRCoAQAB1gXupMJajGQnJr2FMewCD6ZX0/SzvcBxvCUz8mMBWR4yEAeA0Wh4drsTkCexiZ3jIHlNpjKGMwwP4DjZGtYN16j8VMsTwSUgAlmJ4OvyAiRn/afmXfM7tQcinkYAwx+0CSKxlOTlZimKNkMpmqBYm1zrAALAG6IC83YZyV3W18ZTMWm6fxQEmvaXpEFBfMkKA/MMzcAUx1w3mgkB0hvgfvwDBLxDcxoamczu3t4B5usM9gONsBm3WULTlJTcQlMZYCn2wx2PkbJ7qVD/CZzT366upg01PCPcwW6EZgK89d88Rvy1xhY43IBoIIx+ijuG/DKQDGKe2hcZ7M7u+utGRy+gs/n13MDWUwm6eDwyJjyxAqR2Y8y/1LD+Ma4mVmfTDbmn7QHxMOlNWgbG0prO8bysLSGeug+N6mQXSn7ohr9W9latDe7QWO22SWuiXkYQ5YBmZqfBkBg9op/AAuQUSuzF+FYA1gZexLex3g4joDDyZTrQGM2AGJk7MmsNdTJBjEmMzuxud4abnzOkfwV773+BfIqNUQqj/kawL++tV+SWS4gbAN8ZD4ygar4fJZsHzmGxb0JsdK1dZgxxBgbXytDn1+buJ4bwRSL8FugTumju0YyWwLzIVgPEePoGxk4akCQ9p8AIGy0R/N/tm0yyWU2IcyN7FZ7ALLMmjFNEsY2ZDKweG76zL/F4pUBpGKnAkAM10SDvepY8ynL/5IdABD4QW6WjlXL4m+BZ9DQj/PRwE85m/VkFisw1QDoagxklp8ygIEx2eKtga+MBWeyZz5u9mdjWcwQs6DlqxZoYexIOK6NbwAF2bjeVhFnAJ5iHbOGj9ykq/mc5wK8AkArAFVgxDTmG8QpAIDMFjyjjskMTJSIt6hjMKdZ2t8/IGhZ68R50DV8E8Ax+D3mCSY8LFAAHubMDIAzwLOxJvr7aoJkAwMidAEZzwnMw1zoJc0T7Q2WqabrVgeYn9UtFneRhxYEc+W8T6CR5RLWxawXoBcDSKxzLhSzFeKW5RmAd6zGMEYuAy0RSJWZ2YwZD76yIniNIGKAHhnr12kCAMt0anFtZy9NAbzNzFnyT8ainOeN8S0zbuVahSxiZE0zBj7aUwZiQ+bGzKa4YLmbbGiZTYu+ztieGfsEktK+Zo797SNZ3YPfMkiJ/mDFmjEaiiFMoPBce20yuyTyFUBQ8FXUAwS43AD0cp0uri4J8sFawFgpRknMk3UN5MVayEBbYMSz2tyAQIj/xnBmdUH8EcsYjwXrGYBdYBArgBwt5mRPp5jWBhacTTIz1VXDhkfAXQZVIVYgnvhGcD3sQWxXqmMVa/G3ajHFHwCpPJhqb3rUMCSChQsxs3l4QwYlGhOkgRVx/dnUHu5A4GmuNRFjUZ/BZ61etHoW/8S2h/eMbdcevID7FoCSmrk1cW7d3C/pfghrMn+1GKTYh5gDXxcDLsBiipm0W4BqdxPX9PjRo/Te195LH374IWPUj3/8I/rs6Qnir9WlMLpHjx6mx48fpzfffDO99tprDcMvYxX9zOKl5XQD969XAlMhDiN2AuiJ94yFU//8/of5ldUwpjP9U139Mpgq2p6vLVUf+mP8PXbpftu/J7tRDVMap3Q/X3SKwpu+Boh1QW3OpbmUZBDPl63697vWp7om7sXWzu+bw0sxwjEi186N8mntws7w+0gaI+o0jlGSQ5++VG/4a5SuLd14uXbtG/Vdd8i53t4lk5qOfKyMsbFkV34dGtPXyUP9SrLy+ou6LOnTx+0+ecvX/bW8Pko6kXxfikEdD1rqs/++mOLP7/pOyq83Hufve/y90q17IMcC7OcUj/E24X09XlMy8vGuNP9SfC3FmZJt9fmDt+/S+V5mfp7bXqvLp0rxPq6vNI9SXpHNxu8yS7lg2zWUZFmLjV25hg/scH0c0kEpFuOz9n5re7BNyV99reDl4mOy94cYA0v++PK9fjmXlPLzEBst6c/Pq2YLPgb72qUU+2IsLeW/aKuxNsI5qpW3WZdRoG93Rq3+KOX4OPKQPLjdbF4+uuZf8f2YR/rmNoKpvqhmxvNHCYwSGCUwSuCrIoEtS4uviljGdY4SGCUwSmCUwCiBlyXw//zZXzQ7LrWb0qGbSPH8l8ezL9X9hoWfkd+QKW2YxU2a0uaFxo4bIfGacSOktFlSkkeURfyio09WfTf+NRv18yvJ0G96+zHi+6V16vja5mhJR7V5ljb44tx1TGwejefWbMNvFsaNFb8p73VeWlvXJk0818uxtmEs+8TnXkdxjt6OdayaXqJ+/DjRP0o2EfVSW2NprGgHOtcaCK2py/8r+fGr2neXL8c1DfHLkg9EWdTiVdwY9nPzcakrlvlzuuw62kK0+S478pvcsiPFPe8jHkzlbab0pVxXvPC6H6JnPz+sS41uQ+P4kLi0bc6qHV/SubeXIfGjFBP99fzrrphQW/e2dl+L0UPe3zav9cWdbXJI7diSzGpxoxSbuvy4lLd8PO+af9SLH6sWY4bI6/ep7z6bKNUNfp0xL2g8/yVln682+SY3dtfyS8yvOE6MBDEm+r81Fx/D45eUmrf/kjrGsVIs6JJfKY7UxhiS07tsasj5r+IzpRysXFPyk1KuoN74VHSBSeoPV4g+pHV1ye1Wzi8oZKg/efvo0mupFijFmJjvsIZS0wXG83FXMmATNp+8bw1/+MFxaKDGOX/zN3+TfvnLXzbMEk8zW4U9Vf7KnvC+s5Nee/h6Ojk54TloGlTjNBkYjg6bhmY0vBogRfVe+5R+YwzJetuo2Rq5fZ02yRo7wdQA8NTdu6fpzt1TPsn+/Pws/fa3v0mHh/tcA8BfAD9tVgBY5IZJNJCulgRT3bt7h7byu99+kh4+uJO++cG76fjwwMBUOwDYAKwzSwcA06TEZsbLi0s+9V9yRMMkGhHQBIyn8aPZmg3g2QZVj0gfbMDNn5udGYsKmg/xM81Nlzjv4vKqARjhmMVylT77/IxPgseEMD+CH3LzqzVrr/O/1v6l75ubFefNJw8TMGCWVGq8EVhqBmBSBqcQuJLBVLqv0vkRTKVGfYGpcLyBetofMTF5VhI1i8ouMF+ACwCoam21ZabaJ9DJQHmQEUFzanqGtQAc40ACbDZO1hCuGIFrSoaYHZnGYM+5UYmAJdcUGH1StuoBQGQ7IeAkE+Zk8JjsxtZic7MYB9CKgSAM5GQMYmyGJxBBTecGesF5hwBTgb1tN4OpAJCCXgnEQiO6jWdyhx9Zk3izdsyJrEuZpYMgIAMhoNEdQB+BDXA9AzlOMpOHgVSUP2XfsvfYgOVtND49XzYpJgdfw8u+ZBd6arYHYklPYm/AXGLDtWzA21fTnDydEoAJVhMw+6iR3sdy2ZHBDozlh8wUAIFmZiB4MxqrTT8tk4jGYZwgaw6Ap2IKyiCGllQpM5VwVRmwZ7G4ASrQx8UkmP0q6IJgxcyUt1gtqX80y+9ODEBAVrLMtAIbwNiL1SIDF2fpJmXbBFMN2J24bgPtbHZhRylt1mB7MrAizvf7Iv6+z4ONtA6fz30ej/k+5n3VZY0+1KGfw4qPGz7XlexSY+EcDyBu82NmuNqYrgjEAziEwC2L8fjN62TWL+jfX0ugkhxMmvjXrBmSBnAIrCkZ/ENwiZ3QgAgstmTWl8wMjZhgtnXbDxvA8myW/X8XEc8AkGKgdIHYy1/+obwiljKsycdBzAfvCfyI2SIHYz7wK+lRMtb5mBuAB3gfPsdcmcEC8lGMeRtMtWZ+FIudahOxpuzuGsuU//ExxQP6BBJV3FJN7+ODfzK/mG3ISkh2KQANwRq1m05Ojsk8t78/TZeXF2m5MrAXYufeZJdgTYJWs+1gTihLCUoiyyFACdO0PzvIrFWovZZkoiJoCmAqx6QooB7iD8BEYoZBjiDYKjMGkrULdFGblK6ur9raYjpNhweHjPc4HkxbAIiljTFKMXtmAJGaK+kbBGgbAJm2ndkoMU/IQkA4nK4YJ7laXjC2KgAzcT2Mg9i0t2dgTp6HXJn/I0AKsTQz9kCeAJ/i7+ViTdkCXMWcxjpxQxD6ZDoj0By2ALA+gKZk0SFoC3WSMecYYB9/Wz5T3kY9CfmrLlXsERDPs6z5es7XeKzpCGg2piwCWLmvaXBG1YqQp/lt64gAYakmM/vMLGEZcMKhCX7dJbsedbRB3b5ncXvf/B2fzclONCeYirGZIDAbVA+AIMsUY43pXRekjDyYKjNAGorYvMzA8AACW50BPwGAC+A/yJXgrXwPYnlZYCqt0cC8k2kLElZ9gfEFrsa9BVmzMhjb5w9/3++BRKw1UUc5YRJclExW1M3koKkNETkU97i2HNdgCwQiZ6ZV1lF5TGMz2zAGQJe4z1HMM5uzulxxSPdR8LuzszPeu6i2kf2oNtD9Z3OtDFRDXNV4AGxCnVZrrAl8mztAF0F/+QEF9+/eTW+/9Vb64z/+Y67/Jz/5/xgTMD8AQqFSzAfx+O7dO+mdd95Jb731Vnr48CGPoR5XAuECGG/MW/hBHBMzlbHvzSgPxXjVBPrNfJDBri1o3MCZynkysuYe8FZkb//w9++VQ6oPVvRj1+7345jKZbVr1d7X+P46pWt6e1V+GnKc4pR+l8bR3GrjxXN0/b619snO3zeVxoznl2RVmkNJf36sPtspjal45WsXv5/n73dq8hwqD68zP5fa+XpfdUqXjqPP+QellMavvSc5lPzAv+fn4mvqmg3H4/vGKsnax35vM3Et/lqSi5dlnz/IJmpzHPJ+l03cylHhXkZjy5a9bDUv/5mfS7z/5j1KfkCLt+NSDI1z8sd06W6If/fFE7/mPrl1+cCQ6/StveaXMc4MsYFSfB0aQ7rOrcXGrnhfmi/tKT+0JsbWkv55H/wKDy3ri49x3jV/jnmlFs91vj++lMdj3tlG5rU19dlnSa61c7riWslfY+z1ezNDfIPH7Nge0zY/mIvup3w8eBVb2ea6X+TYvpw4pJb4wQ/+x5aS+iIzHs8dJTBKYJTAKIFRAv91JTAmzP+6uhtnPkpglMAogVECv2cJeDAV79EH3KEP3aB4eazb7DZx48tvPrZNE/1P14mbN3FzIG60+w1bbSpoQ7O0meXfi2uP8+zbkBoi35IJ+A0Xv7640TRUh/EafRuxXeNKb9pE9s06cZNYn6nBp7a54zd7NFeMry9jJQO/IVfavO7TR0m3cZOvtJlX21iLm51aRxwzyhOfl2yjZMu6RvwCwsup9Nrbuj7v2vjUnNlcETZoSzb4qrbX5XMl/fX5UDynZgOlTdBoQ9EvfCypySD6Vi0edekgbsJ6O/I2FuOW7MjP039548/V+z6G1eKbt6doq6XN2FosZwNTIcd0vdflwzVbeJVzSvZbGse/51/HuZT+7osDXbmmy+5LeSDawjalhY/ppVhcGivm2RiDSjmmdk5p/G1kHecc80SUcykWdK3R20opF5T0HP29FCe6YuFQPWyj56HH+jjjbU2+73/7PNMVT2s5qhT7vOzwebR3NWhLL75BKOZLjV8CYMU4p/FKeX2o7OJcu2KTv17tuCFxxsuoNs9tfK9rrbKNWs7yvsLmtPw09dJ5Ps8JUOFtqE92t3xEoJ88+VL87Kov+q7l5VerJUr+7AEJMU7ERhR8juPVBCwwlZqQ8dlf/dVfpV/96ld8wjqaAQGmQkOemqnRPLdcLdO9+/fTyekpm1bBaIF/aNJDM+H+oQGz7GeXDbWq3dXAKjaVds4G6rDj0ExqIBPMEdc/Oj4wUMl0ms7OXhBMhQZnNEJivpfnlwlP8b8FpsIT5+fX6e6dEwInPv340/TGwwfpW9/8ejo+3E/HB/sJICKCUdBISYCeNXRfX12lq8ur5h4B60RzIBp9wfSwBFNEbrRXg75qIMn5NpjKGCCMCQnNpTNKB++hkVRPqLenwq/T509epKvrJfplc3OwNW3qyaMEPjigkPeL9doAQtZQagAB/xPzF3RFOQCUgY7o/OW67o/UUMFGSEwos8CwMTWDP/TUefqhGt5z05CYcQSm0lrxt/wS87sNpkJTpzFYsYmYgAIDuord1oA7AI3Y+xpLDbPWtC0QkzUZ+abq2NTqwT8xRvv6R/HQAAKb3ICup+8buEWADGNPaQFd9Ag0l5OlA6A1a0ogy9hKrC4GiDKmkQ3BCwam2iF7BBkkEI/UzN00dGcGDgwtxg0CQczOyJSC85dgTjJwyCQ3DrMROgNEcC3ECIJIwhPjBYrwTfTethRLPJhB74lFQsdjDDGDSab43TBT7YC9xuYq+eNcgTLEkoHfGlu2pcZ4jEeGnwykOzw6NnmLXQSkQU2PuYFYWrY3A9aoSVzMLAI/mSzaBuHGZnZ38xwXTVM3LiLZEUSHeEO2FuhspwH5MG7m5iUxiXhAFRvjGacsFkGnYsa4Xi7SDgBBAFRNLZbu3OyknYmBZ/Ea8rleztNsMiOAdGcvN9nfpLRcI64tUyLgISXgYElstL5JCzRzE2xVZqxTTJG/xiZ3n4tv5VW3T+gbWhXnBJzTHk/cp9D1IANj9ZnfetCG4qJsyIOzLK4Z6MXHRMU9gQ/EBESyMgeEMB0ANGfA1jZGWEzCD3Qn/4fLN5HYMUUxJuQGSDDpGFONgY9wPPe1KDQB3mxs5QPGQdkRAREGKAZDo8XHlp3Q36d78Jv2znCsfAnr0WuBGPC5ARKNwVFz93pHDYA5CRQFXUI3qB3wzzNZ+gZgjCVQp89n5udgtjSmNP1I3tKXn4Niue4lPBBGY3t7s5xtoFiyGs0OKG+AmQA8ACgHsnzx4hmBSwAs4z380zV8HLT6xsBDAl0AgAKmF4B/DMxkTWxkppoaAxf0jrrD4h5YCQ/Twf4+xzAZXqWz83OCZ5AXMBbs6+wMLDgG3EDtBvAE6w2AqV6cp5sNmPn2+VtsVAIKiuHS7DwbmhaD2AQbzww9ygeMQcwpmYUz10OQM4Dm0NXV9bWNRwCXARmhR9UP+GAJQMYcIBqw++0RtMm8vDSmPMQgpDsMA5IxADyw5stLY+6bILaR9c/AMwDCiHlM7GPG3IbaCeByAJeNUct80XzDWLQMVI9aD//kd/BzsGRhfAErmT8BUsX1AOICoCvr1cBPmQmOOZQCaNnhGpCJydpSEeGrBIxxVogHzAUZGMUYYQ+iUmxt4s8abJN5TQT02blrxGvYNMBqAJMh35BxCaxiS2PF3DF5KM4y/2TwlWr4nZ0s2xyHtO+GdQGUjPhnbIwoNHB6+5CEJq4CF5YfAADZUpbrtTFkzWZN3NZnWCPsGL9Va/gaT7r1eZ/3M2QnNaA94/sO/Mp+GNvI0ojEtrG8RgZIsznFD6sjTQ/wdcjn7r27lJux1Wp/HbHSHnSAH81ZcQz3TwBfUcsZyKvXzXwy6AtzE7hfAH+C0MBWu7kx4CVY4lbLdIkHR+TYLJYt+P7x8VF6/PBh+pM/+RM+6OLf/u1f0rNnzxhzAZiC7p8+fcpxcB6AVO+++2762te+lu7cQYybERiKdVr9ZGAq+vTqJi3mBjhjDb07bRj2lF+Uw259vxSYqQSsEsCwtbF6y41saOg9tI/DXvel97/M90rz7NoT0LVjfRvn7Pcaaq+9XcXXfryh+xZRLkNl37WP4ccsjVeTlR+ztDa/zzFEn94X/X6Qf12ToddxTSb+3rEk79LYfizVE34crcsf5/0Or/299FD5dq0hyjLanq97SjVQl62WxiqtMeo2yr8kX3+PoHn12Zb/Xsuvu6a/kmzavHD7U73f5EL3QIx4LenUz1v36iU7l8792IrD0Re7fNhfL9rdkJjRFx9qfomxu86N+eFVrhPjcp9Oh16jy75fNdYNiV8l++yb8y1bKLAAlvzE20Hf+H35Isq8zy9VH/nfNdn4eBlzXYyrMfb22UKfHofoK8bGmk3XYlSsB2q5XnFmmzVx7FcAU7X7+S1Tec2Ghsjo93VMnx33yW4EU/2+NDVeZ5TAKIFRAqME/qtLYART/VfX4Dj/UQKjBEYJjBL4vUkggqniheMmgjYF+jYR4oaKfeHbPu3cby7oGtpQLW1Ix80IP8+4EV7aJNbxcWM3jlNbf+2GXpulcfOvpMC+m/4upePctkGu3QyJ6/Jy95u8XXqL59Tm0TV/ycE3QMQvDvwc1GhTGzPK0288q4mktOGla/qNyC4dx81rb2det1H/pU1LHBMbh4bYheTvZeE3ufy1ZQdxnTX/6PLTOG5VTrk5oMsHde4XsfGS3Q2JM6Uvb0oxIM7Nf5Hl41yMeV02Wtr4jesYIudSnI3yLo1Tsvdom36dfm6SkZef/4KqJBPvhzGmxPmV5hbP74u/r5II+zZft4lvfWNJhlFW0WZiHPDNCz7+1uJe9K+STcaNcfyteLGtHGMsKuWZ0pxwXs0n4py7YkWX3Gt+UPK7OJda3CzZLsaLX9j6OXs/K+mwVkvUYuXQWN2li6F6fpU4XdJtac6lXOnlE1/H9dRsz+fJ6Cc1PXkdRd2rVinpsWsNfTGhFv+H5IoheunzoyFj1OZYy0M+F8X1+4asqMt4LPUUmKlivtK1Svl5iO03OSY3K/f5W833o43VYjCOw1z9gwG65qk4XYoZ0RY1Np4SjyY9Ne3pyepoLASY6te//jWbcQGQ+vzJEzYEotkQzY1ozMPT8O/dv5dO79zhcWjQe/78ORvy2Eg9m7L5luvYBVgJzAwtu4Y1DaKB09inoPPpxBr3jAEKjY3WtI3GP8wLzct4H2OCHeLJk8/T0dEhGzTBTHV9dZ12CSTYEBRFoA7YH+bX6YTH3aQnnz1Jbz1+PX37j76Rjg5m6fToMN09OWVeA4gqkbnHwFtoKsQT4PGZgBliG7ieL9jcKFYHz04lPduxLXOV7NAAbGhszk+CBzgrAwAgBwNTrdKzZ2fp8grXMQYMyFRP9DfbKIOpcH2AqfCbdQFJHaxhONqDt5kpmnQLYCr/pTmVtQFgzX7Q+A8AlK1Z//KHrs4nM04GDWEOul+LNj5FY2oezwAI66Z5c4pGaOJMMhMQWQEERnmZcYZNtmhMzpOVHn2TvQcENfIqMFP5eKWYJr8zgAyuj/laAy54fdqGJgNA+Phjn6FJ3RjE2DCLWAZgDJhIyLZg9QLkSjAVmAMgO4AsCHhjR0xTk/kGKs4x013Q5zN7lnKUBwtD5gIMqaFa7FJLgrbMP/Vj6zXWJYEI9Zn2FCBjMTTg+ogb+Gf2bedL94gnqi2lAw8a1HUUJ7A2P38BM3RtfKaGXzUaC2zFJnSsRUgX92wd0xFiLxiYsh4JWDOmj9bG5Udm8WCLMbnagx1wPFm9Vqt0fT1nEz7ZI8iEZk3n9H/4DgAaGQQAEJOxmLSAHZsPwAnGYGPnGTgGn5n93lC2eG++XKR0Y7xSOxPyaiVQvwAwRUDlDRgu1mm+vE7TvWmakVnEGupBWbPKYCqwUBglSQblrTcJtoB+fzKm0O+swd7ijWSQ2ZuyDBRv4j1jrebwMUr24e1Mze6qHXFtz84kcF3MiTpetqfPFW/Nd1tGDtljrFF9zo5jxvpCa9S4sA/4tR4kE68n+46+5nO/8rfeKwHXjJUwA1OnlncFOGjnYuxiioWYq3ymAWpkQJ+AjfJ1HCswleoHgQjg8/gM9ojrCiSM+eJY+CpynYBZ3rd9fowNojgH56KhH+Ak+YXWE/Xi9359rJDeS/V4a3sAHk7S7sTYZhBDwEpjMrxJz549SZdXl6xHAOZWbFZes2u0BECmV4BtjCFJ/+g/ZG+Bz2SgTGbZwVohL/wTQB3zMFagK9ZgimnyP7wvpjDpQ3GCAKadvTSZ7mfZgTnKACSod1i/EClogBAyzxBwemNspJmdx7bdzVZoe4jnAlTleohgGjD/rVGnXeawhXi1JrBLTD3GjrqXFss1mTkB/AOj1OrG6kKCVJnjwOZpQM696R6BZagnnz59keaLJWUIhioxlr0cWwxQqHglNrhYC2lNAlJ5BkvGmcyYRJvLQDjEQTIrQa9kwsrMlrf2LQysKsYq2kdmfLpltw0blMV8+8kx3F7aWhGUVdNlIBhsaDFfUp/UYY7NZKIkMG1FnwT7GUBlBNReXxmg6MYYMBnDs8xNnhm0S5X7hyEYQJT5B8xnZGhcGwtZBnoRhENwWX7gHWWWGfNSaoBqsG/YEWRuNX4LDNY9EJbuwVSKk8Y8Zg8XYI4Uy2gAU01mh039IjC06iPUW35sxS1f15yfw87m6fXXX6c5np9fNMDV62ubswBfiheaMxh74T+KbazxHCuEcpfileoqPeRCNSvqxMVywYdMALwIsKVsRA8owHWOjw7T6689SN/73vfSa689IIMvHjTxyccfpzfffJPzBLgKtQ5eA3D16NEjMlQBVIU1Lq4NXGbXtns3yzsbAzg2rCcT2o5nLIw5hevODxMwGXhmKquUh/z4PBxj95Dz/TGleyDpWnRNNwAAIABJREFUp5QXth1fY/m8HceIMSrWRxZmM9QzPCzMnxvH8fMvyam09tJxryLjON/Smvpk2Tfn2vqiHIZcRyBuX3P611GPXp+1OiLWIXG8OEaXrWitUWdeBnHuvu6tyWBb3fbJVuMNGbdm06W5ajz/3ca21/LHD7GtLj/sk6fXk5dZnDP+9t/rlvQZ7UT7Jf475K6YVbLjPtvwn8cYU7KBbXTR5481X+uKg0PG3CYGd82hL+54edfkHO2vlGv6fK20Zp1Tu270OR5XeNBxLaa9ypxK+U4y0nVUC9XsP857aK4bclwttm5jUzX/K9ksrlfaA/G6q9lfV76P9j0kBhdtyG2JDZUB5hV7Z2rr9DJ51TkOnZfPwUPO2XY+P/zh98fe8CGCHY8ZJTBKYJTAKIGvvATGhPmVN4FRAKMERgmMEhglMFQCQ8BUpU332kanv27coGy+bwyT03HaeIzgiK5NM930+43Rvk3I0njb3qDXNgBq43zRDS6/sdUnDy8TNc9o06Qkm7j5H8fvm3tpYxLX8XYTN6GwUVXbzK5tOGlMv6bSxl60hegLpfX6NceNO98o0rcBX7p2aXPeX8831fm1x8YT6dV/WdHn51Hu0SdrG8R+HfjCHg0cNd+O8aF2XN9co95rdh7tUc1EOr5rk7lrI7tkF10bvX49Q+JHzY/6/Ksr1kbZe78rybM0Z/+Fj7e5GJe7YntJV0M2lUtrL73XJ9++z4fa3lB9e9nGeIExSl+iRZ+v6b0UL2I8VSyI64q27+cyVAZ+7DiX2hil6/TVCDinlqu7fMKfU7Ixf93S/KWbGBt9TtdnvrHPy6WU2/r82I9fer2tDW97/BeJy17mffHIy1W5s5Qjhsirlp+67LJLLkNisOyypKNtfKgWf2tzL8Xy0vXiGvr+HjLnUh1Vii0+x+pz1S9dTRTN+Lnht+RLQ/O/j6MlX2/mlRtdY6zsig/x3qNmS17m8g00yXndxlhcs2WMVWvsxjn4TGAqNd+iMRHvoyHvr//6r9Pvfve7dPfu3fTs+fP0ySefkKEKnwM4xcbm5TLdf3A/3b13jwCqzz77LD158iTdv3+fIIq96SQ3P68akJQ1/VmMNgAEmoVb4MP+/mHan+2zsXK1WrD5//79uw0Dxtn5i3RxcWZAp/k1WRjQ5IwGvY8++igt5wsCBOzJ9HgC/W5aLxcEU+3PJgQ9PH96lt5+42H6zrfeTwdgnDg54ZPc0dIMpgeAr8Daw8bvDKhSLmLDJMFRYK4CyGltbAsAYaCm5VP3xeyQgRaBuUryhxzQsC1mATUkqrkfcnlxdp4uLubp+npN5oPpzJ7grwZMMR69nPMAblg5phU0N7egG9WlMV9N0DDbwKTQEd02Tnpf3MnAKVyXTFL5qfxmj9YEzNctjolNtQJT6XMBAbytejCV1Y7GOAQQAmyWzed4In/DQGGgI7I4ZeYM/KWmToGpFFM8eEC6KN0XdcWTWKthHDR+k6Eqs0Gh5ZmsDwRgZmaO3Eir+UH+S9g5WBQgQ9gRgEdZxwS2gRZoJ6XDgwNrGs6NMJnoIk8F7FbW/OxBBJngomGkgv1L9mhWh99gnmycB+MVgT5oZF8S1Igx4efGRJSbqzMgXKAgzxRhDdcGdMI8AAJQLBLAAu8L8AKWFnyOpm4fy3CMmqR1vD73Tcc4F8cJTKVriYVKjBc4R+AtvL6aX7MhmTKzbn3aLRvEMyuVNf3aesgcltm72voDQIDMiLaC7ldkdKLeyegw5Tovr64MMDUxtiHEFjRF23GTtH9gTeeQHWwBOsJaMTfIHNMACAFjI1bgxwBhAH8CnGVN8Ii5WBtiWNOAn4GHZPLRk4c3xkw1X87TZBdAG8wt22kC6wqa75cJYCqzNWMa4TxgL/BjAKnQKJ9lAlmZ/WMut1ngbukrs63cttOmKuIL8+UW9AlZiKkIrwUM8rW+yRuxcZ82bQBdoeQy8EOgjwzk8/bEhnCCNwxYIpAJQNqZVKfdW4qgVAEjeGx7zabWEUMNWasALDZZwxgaQFBmj7E557VndhmMA5tTbGNjeo4xjbwIsLCvK5kLkjGzzMj4YgBcxT0Peov7RJCpmGB0XYwn21LzGz6DP2NM6Abn4TXeQ3M+6gEBsACcEbOc1uEB3BZvLFfpXwQ/GfADbFZglzM/gn0iTtn5xgrmc28j/51En8AxwpdCzpK9AZIzUCXnFOoHdEgZUEK2ooMZJQxQw/PnTxmzcM3Do0OuG/EZwCCtxVinLLbQ3ncAPDJ/A+jGGKqM6YpzIIDzhvkU4EsxCCK2YWyyUx0ccI2ofazeMAAJ65UcB8iOBvvIviRwC65tzE2TtCYIE8xRba1DBiPGFmNmIvAGddh6lZ48fWp6BnBSjJQEPs2a3I95WYwy4M2EvpjS5eWVAXEmu5wzarfnL15QMqxjZlPOHaATY2g0EKqBewx4gXUSlAf5zGbp+PCIcvr4088YXw1XDJ3JrwwUKZCMcnLGx9IOPFubEXGZzKB7AsSnBurn3nAGgUCWuIzYywAsxTEmr4O0D0ZWMC7l+Gz+SVh1Bj23UUlFAWWT8zZjZQanejsSyxNZurJNYbZkLdoT29ZOml8vmFsszhgYDj4C+S4XS9oqmF1RZyPOXV1dGBAqM1LqgQCqfTBvVXSqGXFNMfkZmEp1L/k/s9xmBLyR3S0zWRnYydhSFWewbtQXBFNNZ7QfY0TaZQxm3M9MmdRBZvhjbmSNADCVsW0JhEQ7JSufxSTI9ODo1Bi+mFwM5UidI5+KATKDwwGMhO174OjTZ0/T9fwqPX70mOPhQQ4ApAGADGCVaneBwQTgRjxD/IPNK195MFWJwdMDu1qZo2ZaMmeLzRQxTccqVuP6R4cH6cH9e+nDDz9Mb7zxOJ2egp3q3/jvrTffpE/jXk4xGzkb93SPHz9O3/72t9MH3/jAaqAMLLb4lWu/De4rLZ7ZD9i9Mttarm3jvbsdawx8Ft89mMrG7rrn9nW4r7ub+D7gRbw/ivc/flx/rOqUAZd46ZAva01de1pah79433VxbNxLrp2/7bpL+021/Q7VKl3X8ONFOQxZZ9fYuvdjrR1qOv2ta5TWIDvx3+U1cbMyXlyzH7/rWlHPcT5+/l3y3lafQ4+P1+yaQ8lm+67Tt/6+NXufjsfGPca+sTRXv3eic2Jcicf4eei6pdgU/dHfq/gxZU9+zqXYFm3LzzfG1DhWjL/x+kP8uE+/Q+N6jAFdsTFes+QzJV12zaXmo8oTJZv4z/aNvnXGNVJf+T7R+5XsMNpjPH8bmfu5eRkp9qrG8PYYv0vz1+uzvaE5ouQvQ220JO9oF16uJZuIchniQ0PlXtNf3/pYHg/DtTdD+frI67Tma0PX0DfX/8zPh8T/P/3TH4y94f+ZShjHHiUwSmCUwCiBPxgJjAnzD0aV40JGCYwSGCUwSuA/WwJ9YCpcP274+S/pSxsNpQ0hfaGp8Urj+s80xpCb5bgZUptfaV7+OkM20ro2CGtz/bI2JTBOnzx0LcmEXy7nhkz/O+rNy7D0tK8+OyxtSHXp0G9a+Tl32QDmr+v4zUSv17hhpM9iU3fpOnivJF+/+eZ9obQZGDc8owxq8/aAIM2jC0xVmmtpI7PL9kobeaX1oZENT0qN/hP1VpLpq9i+10FJH3HMVwFT1XTdN9+uTf6aj3g59flvbV6lsfs2rrtic/zM22WpsbsU90qyihvV3sa8b3bF4q5xazIeItchMWxoM72PKz62+LjrdTl0A78WL/xYkk/8IkPH9Mm8Tw7ej+O8u2x8iOyizcZcXYopMa70nVOas7cP/4VslLePf/hMjYVdsa82Zy8r/wWUX4+Xx7b1xxex+b44F/U8pKaKssP8fJNTX54v2VYp3mKcmj/590v5Lco+2uzQ+LKt/Ep+3RXTtcYh+a82lyFzLMlRMirZppepzo0NWZ1xL99P1Gy9Nufa8V21ApskC0+LLuUo7986p8+//HE4VmCqKKPS9ZQL5TO+1osNIwYsABhgp2GmEpgKzX8/+tGPCI568OABAVK//d3v2ICHZj09gR2NiQ8fPUz3HzxgA/Vvf/vb9PHHHxOAReDE4UEL4ljjQQfGZIAf3LsZywQaOW+4TjSlHuwfsskYc5kvrvm1/927d9hAiLiJJubzi7PcRGigj+PjI/4GmAo15cF035iTcm2/Apjq+irt7uCp6qt0fnaV3n7j9fTtb76XZpO9dPfkOL35+DGbKsFCdYPmzfXKnnQP5qxl2wAK2QJs0DR65mZ7MgXpCfcOTGVrBatMZgfg0/s984w9UR8N0DhGfmKNp+t0fn6Zzi+u0/nlks2jABPpafxWo9IzXgIQm70YKIO2kvtIZSO3ADfuqed7bPvVtncLpsJ5qomtN7JtQhVozebeEv4ISKVrmr1lIEGWi8BUmid+o0kagCq958FU+/u5uRlPdnaAC4HKPLAHa6S9gcQhN9bqepKzv67yUVd87MqtxhLkwFRsoAeQA8AXg+tY435u2maDasrAmg2bxPmz2ZA9gqCRzEKF5hc2aQMUdHNjzEBowm9Aa1nHkEkGzQlcAUAV4RW0T7DRZJYMsLDl2GnXMsCR2B3Q1I5Zz9Egv1HzuXVbWKO6MctJ5qZ7a7pdAiy0s0vftGbZm8zeMnNAyoWBLsFMskADuLGa4TfWKdBgCUwlcBQbpQ8OGsYb+mduwpbNYpyXwFRozF+DRcNYpKxpHGAMkxP1RCiErUcAH8yNYAWImz5hze8EPqzAHIGmaWNAAYgFcWGxWBEEKWAUGsYJeAIb2d7EdE1g0i7lBhABQgTBghNjizKgwiKDJOy6xmizQ/AVYhLsw2S/yoRl0FVudl8C9EmUA5vxsQ4Bv9AQDvs0f8nMgQBhZUYsgPkkB+79ZHBBgxDMNmgx0JhNpEsy2GQ7h2wFSqP9AtgB+bH1XfHkdgVjtRTmiphsDd4ApWFMAxUZoIS62DUAhPKf6c/8gWvbNZYdglcBuszAJ7wvcABkSfvPIB0PztS4ZPCCrec4yfflcy6W0s9z838TZ8hM1rLH0P8E+wqgcNQaBF6BHQj6Zx4ygOqtuMXrSOYmP8VhSA9A19tshgamxhixZsC5Yo80W7dcJT9VTYHfAB0YWMPArmTnmc14LJrzMbYBf4yFCj8ePCv/FJjKjy0wleItPhPD1fHxKf0F+VLATwPwGehPehJjH66rORAymeWl8xtWJvcwJgKf4AtgV8r6EiMirrNYXjP+4T3Kd9/AaiSBg8wyps5AOhlQxVhisQEgKgIpAGIFSHpqe6rwcXyGMeEbZKhcLAiuAtjk4PCA6zMApT2QiAxWnKMxjcln5L8EIhPwAyDWhkxOAFc2YKrM5gOgEmMSgGP7+wTDzPb3KS+w2+Bc1n4Z8Iulmc6NXZMAzTmAnJYHwEqF2g51DMc7sLkDPAMGU/gf1r9/YNcA0xe9KoNxVTMproB1FFEZgKU7p6fp8OAwffb5k3R2dpEuLjJgK4M7vd3IrsQ81+Rg52/tMRnI6sBNuvewdZudWZ43NSMWmw4NfEX/yfHA4qB1KVqcsHxh9VfLliW/aOsTsE/m2g3kgIyVsEkD5THP7hor6Gx2kGb7BqgCSxIfCJAZoqiHldXZi+WKrEUE/h0eMW5eX1029iNQLuN30/mQgVPuqXVWAyMerW29YNHMjLMWlyyqxXs42YjqK4vV8E3YPGxuxnqb9Q1z4bIBIWFtAKtJxgSiNrnYYqL5u65tNZ/m4AFAkA1twdXbqjFw7wM7FQOcYtazF8/T9fw6PXr4kPaNeyGC+3dRI7VgV/gi/MDXLgYCBaNUy8ipGCVgsL5TgWwU+2CT/l7T2EjtnoegeNzjZNCG2P4Q56Dj1x7cJ9PUG2+8kd566830L//yr+mf/umf0qNHrzO2IJaCUQ9rPTs75xoQs7/73e/y38mRsfAZiNlA5rLZ3Z2p3bMw5hoYSiyceL907w4gd3sPa3VezlS3wFRd98ddtfftquHlv/z9s2reJk/kw/09tV4rP/aNX/rcr6XrnmKbseM4XfuOilul8bVHVZpXlw765urttXT9OLaXucb2evbj+fe71tY3R33u65uSTeB6vs6q6bi0dyzbir/9vOPaS7LwMumy/2jLQ2XwZR23jR29ylxrvup1WVtLya/9sdGHtrV/2VFJ535+3pbwWvspMTbJFv0cdUzcxyvFNW/Lsrfa9+/Rp7rkWfPtbeXVZXN9Y8X51ubfF4+jjDVOX8yu+ajyhB+ndmxfjttmTXGdfWM3+v0DAVPF9dZyRC3vRJveNh56/yvNxY/fZ9t98Wsbu6j5e9f6vgiYSjHQ/9Z6fewu5fZtZb7N8dvIvOS7tWv9z//5w7E3fBtFjMeOEhglMEpglMBXVgJjwvzKqn5c+CiBUQKjBEYJbCuBP/vzv8wPerQvTGqbDP4mu9ZY27V5FsFUcUMrbpB1bYRpjV2bi0M2quKGd9cGuZdraZNhm+tts2nQt9FYmovfKNaXgnHjJG6e1GSxjT3putpE1uaVtxd/jN/cihtlfZtRfrPb20Np8z9ex6+9b31xAy6u0Z+PY/uuX5u3GlebDVT35F9vL/IbHFf7YgiflTbF8F608ZItevvBa89Mtc0GW0kWffL26y+9LsUYb2+KYV5vMV702VYpDpbmPUQW0a69vGvxZkgsqcWjOKbXZdcGcmlj1dtRjA/+iyJdw187+j7+bpuHzD7jT5devmjMHGJ33reGHC8fRENGlFVcS0kvpTzWZR9+0z36aJxvjO9D1xPntE280Jf+Jb8trRVriA2QkmPXbw88KI3bFUNKcuvyi22YqUoyjvqMcTn61ZDYo3NKMW6Inl8lLsc8WPLdl/KGe0L/Nvm9JBOv51Iek+/6/FqTj8a3hmQ05+ZGuA7hlWxkiKz7bKIrBvbNv8v2a/mhyzdKPufHibFA8ajUkFWzFzSVR/ut+Z+3g9o9RzzX/z0ETBXXFBsgunTs14H5eTBVl5zVeNcCXiwOSp4+D2F+LZDAmE3wuRoILy4u0t/+7d+mZ8+epddeey19+umn6Ve//nXzhHXJDXN79MbjdC8zUQlMBVYKNmwSSGH14fXVPAMyAKbKzfxs1MMcrYEbT5kHK5UajdmsvLvhk/QxBhr7zi9ekI2qrW1v+GT6xWKe/uM//iOtAaaaHRiNCmpnMElkZioApNBoOr9apHfeepS+/c2vp+neTjo5PEyPX3+dDajXV1dps17ZuZh7bhr0fsEmbAJJlgaM2gFbhTX6q8k5E8jwNAOe2FP2V675X4wF0hObmfNTwwVqubqapxfn1+nF2TXnM5m0IBNrYGV053m37bYFptj7AlS93OTqfUJgKntPbDbmX3rKP2NyfsI8fZJdxWq2VEOrzYkwldw8LDCVt/EIpsI5AFKhUdXWZEAzjEGWIbAQ7OXHpzrWKzvOjvV1IX2PhBXWJI5/tUZCxRdfP3iZlmpSn59gCAJTyR8lN4EbfAyTHAx4lOh/0iMa1MG2gNhmDdzG+AAABxrncSyAZRqvVMcx9mbzwHGyTwOWWPM+PpdsBZIkQEEMMADnNLXobSCcbLQEOBFbDQAXkrcYb6zpHsxyczbzkm2rAYPYPHFOBFNJpoqnFsMMTCUAGGQqAIdinlgicLz0jwZn2Apt0rErmQ3Ra7PLt8BCk6ExvuE3pGvn45opg8uMFQrzAhsVfhAbdF2MYXO148jIgWZ0AjeMfYK1Pxro2Txv4F34mJip2MBPu4Y1WIM2GssBCsKP4rnZjsV6sJIYo4w15hvDjoHCrBEdn4GRBT6yR3AA3qfNQM4AgZCJZkrJgMWJzeyZ6sXnPNXSes/7jeoj30Qum5cNeJ9Tk75iJG0253vZdMxx8T5S8Ue24ecn/2ROInjM5CV7Kl031hptfDMWFOU8XSf6JprywR5jtZH5XxwTnyneyj/E5uTrAOXymOtpNzRj2DhYXwzoobwZ60DJVPqh3br6QcAp7/MeYCUwFcYhKDozKAmgIZ0KCOxjRgPiyDFA+VIykDwBAIB+ANZGjYAxNB/ZhdeFj83+nkvjS8fMy5nVyQKwgYEIYNk1dk17AIYB8Az6Z+wq1B+BgeaPPg/bvDOjG0F1StUWR238HCumxkBowBIAc8BchfhuD99QXQAAhOkQucYYhbQ2HEvfzZ/LPwj2IdvUPuMUYoGxclkssn9r8PJlgKcBtgGkEjiRTH8ZMLckA5+BzcnglBlNMQ5iusU/AHvmjBP4G0AN/EN8QRwDMxVqKEQw5AWIZk6Aqe3jUEe0B2PLwt+I2VgT5gXwPti6njx9lp4/P0/PnxnTDlm4AAwWqCxTkZE9iUDPzD6HsTMQnm6CzwmitHWxpjEPNW2LfYmAlvwvA6dlBwaSMsCU7IB+ZpbS1EFgBxOLZMtKZcBS+TxzpntMvNmKganAUkW7QT0IkNz+AYFvyDdgbjN7AAubxRXkFFv3TTo6PqIejg6POMf5Yp7zh2PxAhsY8X8GAhT40IDb9j6uAf1CF7MDe/iBAK5kNHTMedml8sn2IIXm3gZgS4AFJ5Mmj0P2WD9Ad7AnsUti3ohDPrbg4QfSmfI9a8qJAdUUV9crq08V1xQ7FP9xDbwHMJXqROVR/H1+cZHmywUfLoHjcG8EYRDAizo8x0vMF2sTIAvnCsiJ6yteKc76+zXFoFI9xfgGXHUCsPGcMWm6t9uwx2HeuG/D76PDw/Tg/t306NFjMlO9//77ZKUCmAqMVYgRmBN8CDJ98eJF9tuUvvnNb6b/9t3/lt566610cnycY5/FB6sbUX/PmnUAj2/AcTAJG7De59v23qJlpsq8GFk3Gdgvyjglt8pvnyd7Dr31cbyn1zjt/Nr7p9qx21wvHhvHtNzf7lf71/5cf17ptd//9nVB6bUft3S90hx9DTdk/SW5+rnEa8Q6JF5DOTzKqzSXmgxr81Z+1Of+WlEHmqevPxXj23uXnDEic2n47kznlX779/Ta1zGlOtHP/8uQS83+uvRf8qOS3v1aumw06rJPt/7+o+Z7JfvGsb7+HmLjJR35+/3aGr0N4bViv+4Poq9pHL82/54fT/5Ri2uIy6XPuuTs71tq/leT6VA5etutxbquuNVnF322PDQOlnQe/c7r3ce1UsyryacWg4bKs08fTfwogKm0xpJdSf994/etSzUYjvP3x4qr3o778mP0eS+7ki115bIvYke1HBb9bait1WJpl+zj2NF3h9jPq4KpcG3JwO/h+Pluk8eHzHWbY/pqr9JYfXY+gqm20cB47CiBUQKjBEYJfJUlMIKpvsraH9c+SmCUwCiBUQJbSUBgKr85EzfE/EYDXscN6bhRVfpbYKq42Rw3pHRjXNr01uZNHD/eTNfm58+vbWRKDl1CLG1qDtk88ZvrWykpHBw3PuK6/NqwISZ5lBpgShtiQzYUS8fguv7LORwTm3W0GY7ffmOrtBlX01HcDCqtoSZrbSaV5B+vp/l7myjZb+lzP35pszZuoEkucd7elvWZNjnxhWjc2JQsdEzcGOvaOPZ+dcsvm2/m61ZbGvdVvvjo25zsshOvh9Kmaclvaysa6s8lG+3y7a6N475NwRj/anEw+pVvGivFdr8hX/JJv6nuN7lLNqbxvd/LhiErNYiVNqtrm+S+Ae+LxM0h5w6dl47TOku5xb8X9V5ba4wb3qZjo5+PRdvkqyFy0NzjlyBdm90lQGi8VvTf2FgY/SnGL4znZR59oCS/GJ+93frPYvyL1+qLPV26K31ZUat9+uKAzxF9x9by3BD764qN0S683rQuHMNmY/fTFS81ZineRN3Uri99luI/PvM5ycfFPjnGuPhF5FeyuVJsr61hmzxWyxmlPFSLYZJ9KRbgPV/TRR+IcmV9mBuTVF/FY2Q/8cvcko5q73EM1/hcqit83vP2pev22YTPATg2+nMt9qluU9M+zlPDoHTgG6mtucL6NdUIgsZZNNnhqes/+clPyB4AMBVAUj//xS/Y1KvGY8wNTauPHj9Kp3fusAERTFZgsWLT49ERGzcxD9ynXZxf8LfNz5r+FacFpiKIiswo1vSIp+0DKAWGJTU+L5YAZa15DQMxAIy1ThcX5+nf//3f03K+TPvTWQZSmfxuAFBYzBMYqvBvvVym9999O33nWx+myc4mHcym6c7JKT+7urxMO5sb2hPkQbvKD1GXLiTXKzRyAnjFebSAKT7J3Z1zqzkfx2XGMTL2EIQhVip2cXPOOgfNsc/PrtLTZ1dsyUUzrdgP9GR/MWZEn8KxyjcRTIVr+EY82d1e2iUbkq3VQBbefpp7scwKw7yZm5Tb+zRGI5sOQCG6VgaeeL8QqML7RReYCv3qbFgmw07LDmNsE2qAbhlQCGxlk7ixaHhQi68B5Z/So2/0iLnGxyzJ0RqjcF8MfRqwS7nBPrPeZB8fJPP1etmAhxS/JBc26YKPAzYDpqjNhkAMNBUDsOjZx2I9QL1lFhu8hu+KWY5zcvFFQAvMm02xYA0mUgDN5GJn0u/W3j3YxOtVzVsCUGGtij9inECsEbiivXe3teLvhuUjN2/HhjXVAWqExrw1jpiucF0BAgSmQjMxgAj4kd5qujECNpuTbMOv2fuQfNbABAbekyeQkY3d0BtjtVstCSTA+WCdIUtTZr1D8zqOZWO9Ow/gJ+55gbEigzfAJmY/Fmc1R18vKXZKrp5FhPPLwG/pSM3kih2SKwEzs5kxmoBtiKCCNj74fOj3hfxcuF6AHTJQTPqKjVWyZQHqSnWCn7v30VJdFWO3bEdrpv9vWiCU6kzPEuLjq64hOy8BNdv81jKI4HpgXGzBVBbLVO/4fTXZFmQlvXof0/o9GEljMc4x964IaCWLSpa7l7nm6M9Tk2cL0tkw1uA8AWbgwwJYsRaArWawgHxOY/v6mDl1d5d1hgcxxb0r2ar0jzEBpsGYh4fI/RlE6Bi2MAcDZRtozAMVYtz3ObkFFBmQpp2LgRVvxTjv9dKsAAAgAElEQVSCDsW+mNlWMlzGr7OxeeV3MUmtM1OR0mOOK5tkjDNisBGABON4wJRiIj6XfjwAx9eLet34JcBWewZaB/VQwzzH2sWY+JAnsQ7Jz36DPcvYqsAedL1cEAADYDpqOdRoxlS0JLPnDsEsU4LW6R+7e+n05ITgDYB/MG+Aqa7m12T9NDY8q4PIZOeYm2iXE2NxAmDe/G3XmMB299Kz58/Tiwym2mQwFYCDtHXWk3ZvgFglIBX9BQx3quUFmr8B4xiARwBTATiXqxjE1Y2BSi0fGtufMWcZgMRqvrw3jd8EIsI+rBZkTBcr1c4eoXj06QzWB3OSfhCKqIOJsexZ/XWbIdFq910CeaAX5tGZsT4yVjaMWADztUyoRwC1ZWYqgI0wRzCDgV1KDwRo7r/cvY4xRmaWtd0dgv4A6tnNwNvdHct1PiYLBGdAYJMnajvkDLIn8qFaa9oS1oF4QhnneAI9QR/4DKAtxCCAxsBMJv9FTFAc8bERTJCwS/nydGIgRMlTfq6YARniR3UDZKC8R5Zc3Dfc3NCGcc3PP/+c18XamIOz7vnexuIlAFXwV81PdT3+9vlCOhNTL+YmH/D7CWRx3E28zyKDFu5b7twhuBS6wP0a/oGh8t7du+nhw9fTo0cP07vvvpt+/vOfp5/+9Kfp9MTum7CG09NTng+Qqv69+eab6cMPP0zf/fZ30qNHj/JDIMB+t7QHKuwCbL3fgjCXmCtYw/abOOnjDl5zfQ04nVVFtmkBqXz2/v289rVK6Yp99+nbzrI0np+Dj9vx2Fj7yMfw29ef3v9Kr/2cS+svzbF0T9G19jZevdw65euyGCv8mKU9aYuBioXltiy/tzNEP6rpfdyIcvH3a5JF1JXmGz8v5WKvO//ayzm+jv7kY2xcZ0mvfbbeJauhfuCvUbJfL5uopz7f8LqvzbVkWzX5xjF83TbEbko6LOnez7vLjkpzf6l2CxOT7fpzS3FXc/V7HTHuxLigz2v77P74ofbRJ9ea3/XZ9za2PcTOom5rcRRjxWt7f++yvS6ZxTH65BY/79OH5tzwQroHkfm4EuO+8ni8Txs6Px+7mznkWlX3vDEOd9mpz4kxttTyjB+/z662iYm12BPz1dCcWzuuVhcozkS5DtVNK5dbz28YfHpT4xUe1lvKmV16GHzRgQfW/KEvbvT50QimGqiA8bBRAqMERgmMEvjKS2AEU33lTWAUwCiBUQKjBEYJDJXAX/zl/7spbR768+NGc9+GROkGvPnO0D35q7QZFTdefFOO34jwmxF+Y0nX7tsE01j6Xdogr23o9d3c1zZ/4pyH6qh0nN/48PKOm1p+8yR+kVDS8ZBNpJJctGHpN4m7NqW7rlNag9dr3+a0163m6r8U6NsQ1xp8s0Zpw1LHeZvt2mCNtl0b0+slztWPH5+KWfKPLt/t27xqdOkaIWu26HVds8ch9h7touaDtbFqtlk6foiuvC11xcSSzQ2NS6XYU7puyWdqfuQbRP2X/N6e/Pul2BA3mP25+Mz7VE1vtc33WoyMMpavx/f7zu+K0TW77/OH0hyG5JmYD6Mc+8b1caOUW7u+yBjic33H1OwzzsV/0dklF2/bPsZGf4z2p7/jOSX5+nwR41G8Tpyr/7z2hVSXzL1+S7rT+uMXw/HYvvqjlMf6dOlzxJBjo+w0p1otEfO//D/6o+qSmOvwtwfl1XRT84lSHurSv6+PNKZfg4/h8fNt5BePLeX1GPNr+i3JsmbvpTyiNfnfXfGyts4ueXm5+TkMYabC8TGW9MWT0hy5JtfUE+OYtyG9LjVrlGww2i2O6apbvQ2KvcCDqXwzNMZRMyHGFZhqNwNu9Dma9J4+fZr+/u//nk9fv3//fvrlr36VPvroo1usGxgD473+6FE6PjnmVPCEczT1CSAx3bfmTvr1xhp0rZnamhqtCRxAhbaBdycZqxvOQePudAbgQ9u0ulhes8WVjblgT0lozJzz2nj6+gJPy5/MyCdgrXpoJl2nDRqV59dkqQJbx9ffezd951vfTHs7m7Q/maTT4+O0nM/T5cU5ulzZcMin7aOx1zg+mqZ3ye/i6tJYYNBEjmZbNH8uFrnJWbrbIQMMmkfJboHFOoAHmSIA9gKDg3abAapYAXCBc9bpxdlVevL0gmuFvnxDtTPHxnxau/NPP28bpX0sivkQfCZoDuUxIEdwO+Bq2hYQB43CTaP52hhQjA2gBWgYO1gGCxAEZZ+p1lPju/cHNM+i6db83dimdO3NjYFg2GxMEKVYIIwppPksN9PjvDXOcWAqvudYVwTwwLkeMCM79DHTx3bf9CqQIHqBYy1hDY/t2jkuZWAq0ziwN10ftt0ALMjOsUnTiYEE0VR+dCQwlQF9Xo4nNrbAVPhcQAjqieCRFnwmm6Jtr9Zk6TDADjq70exuyEuZg9gquNZbDdzGXKFcTp/PjGB43xqrjSGO7FW5cR/XN3mLWQx2PqOPo5Fcscwz+RiAFLndgBWIJQa+NOCYgaCM9U7N+gbY3Eur1SI3bbcAMS9H3YfIBgTEEmDEg1DkT7FO8KAVQ2BA2daYT0Y7hoKdBjAlJikcBx+05mkBhTNDWQZ7GEHITpqQrcRsxViVDNTgc3cL8mpZyARGKeWXmCe1X0Y7ZjO8gQ4IUMiMEmSuIpuKXRlADcoDMYuBJNs5QGJowAd4DOvLLIUGLFjzPDPczISNI8jCkllGMA5zRgZxZWYfu6hdI/6Y7dq7tO3MLKiYbvZhwFbfnCw/9rrW2KpB1XDYAkBadiId0/hmngfWyZyWgUCSUbQ547QBfiPHOAJYX/Z1A9kBAOLiambnQeO6MLECDuC3cphv9BeARyBAY2MyWQtMhfwGIBR+4z2xvnk/wTrEHoN1wrcp+5wj8DnqDP3t/U4ylx4FAMP5Ak7MZvsZuNrGPuaDDKbyNZDsG0ANxVevu6hjqzVaeao2oX5zst3ZySCZDDwVUJm5LAPFCYLEw53I/oT8D2CRsd61OcuAlQCU5NMYs5QbMYZsmjVCZogjEGM6SXMwPwFsksFj8BMyvucYqpoOY5i+V2l3Zy9N9zKjYbalxk6zvRG4kxmWGGMyYEcAEYBfAKZEHsIaPTMV7AIxFoCX/dlh2tubEjxOpqvZjDqCHM4vzgnggC29dH9H4LCxN+HHgFFgDjIWLQPimK8/f36WLi+v0vXVghANsuuRncoYqjAO5I0MSr1m9imBqRjrMrCYusq+hDi9UbITIyGBUYQ2G1sV816uUcjQmSuQzEalWGEgJTALGSiMoOsMzqL/sTZEPDAAluKf5duWXUm2Kl+TnQiYI9lafWV4Kv5jDDYWRTEmEeSM3NrkeAD4zZ+wbLIiMve2rL+Zroq2IcZD5X4ra80HpWsAtAh532zSHMyIm5RmU4BxjWUWvoLrAViK98FAi9oA700nU+oX7GXQH9naZqgHTKd2/Rvqk/E0xz/WpGBMmxoLqbFI4uEIewTy+djAe5jMZAZ5wLbA7qRaA3rQemDD0AzqLsz9xYuzBrS2WizowxhPYCrFG/im7glwbcXdtkZX7bJujtN1BTzF3/TRzIgHwBR8B6DBO6enBFPBjzD3p0+fsLYDYO7hw4cEU73zztvpV7iH+9nPchzf4bXAcgd70LwxJgBWb7zxRvrv3/teevedd6lL6I3MdQBxJ+hiP6/jJq2WBm7U2lQrKLcyLb8EphIgVQ97aDN2vB/R+f43c2KODS8l+5cYem8fse2eRKyrS9cb8l5pnFh71cYpndvUP2HPPMqpNv8oh65raF5DZBf158cdco3G1lXfub2Wkm14mQ2Znz/e1+s+zvlxNGdfo7xk2wVWtdJc9d5QOeiapft1P/eSfkqy6HqvS09dPhDH7JOdcpbmvM3YXbouySPqOvqG5lran4u+WJuntw/Zxe2c2Y4U56jjVH95PeqzGOd0PV8LxFgQdTDEjkpzL30XHG2/pMdt/TDKK8q0FBe3vUaTh5yvdo0xNO7X7L/Px7vi8quurcunXhozAFN9bPKxLsaxCLAbkvv61lOLPV35sRSXFVv67Kcvj/StKeaCvuOjX3s9RTvoih3Rhv25/ryhthvnHfd7t1lXSR998+izi6HX7zquNIfadbvyc7zGn/7pD8be8C9DQeMYowRGCYwSGCXwBy+BMWH+wat4XOAogVECowRGCXxZEvjL//W/b4Gp9MW43/TzGxp4Xdug6N6s5dberWnXbpQxvq6jDSFtvmgjorShpHl5kIA2NV7ajOh4clpt84crCE8HGqKH2gbkkHP9MUM2ELpkGjd4/MaRX1vfGCWZ+rmVzo+bSVGWXV84ePvzx+G17NXbRen6vkE7boj7ufhGG21Ql+y9pNOSz2hsydrbVsnXZLtR1yX5aR2ljcy4CRn9pWZ7pbHYAO18N8o3+ktprkNtvWbjXrbRbmv6Kcm8FtdKfhavUzqmz1dko32blSX5RB1GW1KM9Oeq8U5flOMY2b7m4psn8flLjWR5QO9T3u/Y8HDrSbh2Qk0WUQ+1WFyLdd5fu2zdz6H2BX7tywCcW/qibKgNlMaNc/V/+7g1RK81/6n52pBcMcQnvW93Ha/87I/p2xz3ttcl51IM7YsHJZuTPcs2umKiju3Ta59efGyKsSf6UJS1P9fHgqGxvCvG9/lqyUdfaiANjeFxjj4/l2K215GXTWwQjnHBx71o/7GOGCJzf47W4Bt1cf1SrTHEf3RuPDbquhTrazkj6s7/rbXIfmtxOebMOEb0n1I9EX1Qeon1wK25DBVaOK7k730xQ8xBcS1xfl5HpbwW9VCqf0qyKMV1vKcGejXW4j0xVmAcNRtrXsYYYCw/asbHHABKwpPPAaYCqApPLsdTzX/20Ue3mqcxDq71+qOH6eDQGgzRjIeGZ/5kkIAYs05P7vLJ8wIo4b4N51jzshi4rHkYTZI4D8CIyRQNtbkxf7NJ19eXBMeg6W82AwMFGAuuCfz613/913R9dZ1me9OEs5oe+hsgXNbp+uoyrZfztJs26Rvvfy1951t/lNBmCzDV3ZOTNJ9fp/Ozs7RhA+cOn7ZOkIC7r/N1z8XlpTV7AkwFkMh61TBu+Fy8IsDBgFbKaZADJghAgn+yvuxguUDj8Dot1zfpjGCqc2uK3bPGRf0TmKrsa9a0SPsjMKoFq9ditcBU7Tmt08iGCKbKzFS8n2Ej641jPmljGxv8GyCjNfaqjvTr8LYOIBUAOGart8FUAM6JuUCN0jZDsxGtV8wappsVryuWE3wm38CZYjPRStUQi79jc7/eU+yWTAQShC17ZiocLxAj+j85HsFU/un8aF7etUZjAD3AsESADBqZYa3GrDWb7pNNCk3sxkx1aLJn/7WeNdwC4Gi2mQEY8xWzHOfMRn80AFsDtcBUHAmAn8wowkbz3Uke1PZpfOzzMV82rxijzzA2fAmfC6zgf+N4NvWy4b1lRlbzPearOOLrLd/0rHkJ3OFjn3yWwI7cjA0ZYu2TzHLm47X8RLWk5gqZq+na248/3o8jG2ETf7ZRgqmMA4a6JNCBWJ98N5x1LtYUfEamOHgc+tKzbgjGAkBwb5LtGgAJA6wgzvh9BjalZ9YuAU5kx5q7z1G+UU/ytnixw3UwPpOJxWxZY0TmD+lE8ifwNN87+loo+ljUMcYxwJM19gvk431XdQKugR9/r+ZrCPmX5oLPDOxjbIBgydG1MI6ANf7eV+N5OdV8wtsDwYQZJAYbICAtg3d8bJXdaHxLp5anPUC6jcz2SnMkwAUxlIBSoE7Mn6V7ARcxFvK1ZAHfgR8SBJTjhezIg6lwDmwMgGb4g1iSZHf4G8yR8nddjwCKzA6Dxn/5vZeR1w9eSxeYDwBYYEgBWEd7Et7G8F4ES0iWABwI4KX3Yg6Un4gJyvKaxUbFIp0DRkD5muaA8QVEEwhMcoRsDChj4CTFFsv9S9YyBpIyAIvmqLFVK2mfBHMyeSxcTWXMOjoW42g+ArECXAv2Scurlot9DLeaCXZqtkof29uj7I5PTtLx8RFZiWADAFQxb2VGJLI1rVYJYLfj45P08PXHaf/giEAaAQeNTXSTFgCuo168umI0bEArK8t/BPIkA9wDRDPNwByAylBnAoCEtZ6fX9AmCCTNoLGdjQFUMQaYuAhwy+ArgIQB2CGYKjNZgV1JwPsWGJy/WkDMyeBnrm+zYtwj2MwK6GYX0yod+xFIydjhrCawXGoAcNoa68UF14F8RKAYGJwICk0EoTHyowbIIGesn7mHTE+OFZAVmYFerN5HyYvrWr7Z20WcgywM5IcHGuxNJ5QrxkTtipjO2KkYTRZZgQi5KtYBsivoHecZQBW16R4BPqd3ThMYsPDPQNspXc8XBJuhhoH8FqtV2gfz1u4OYyDGOtw/MGawzQ3ZZclsRYRalgOB+oDzGNOX5VCbFm2Vce6GgDgxOhLIlAGLuAbjFcGHkCnUZ8xrkAPsCPc/Po6pRs2FZWPrjd/t7KSLszOCw+Xr+I3riBFT/tje+5ifKu4q5gEQpfcUc5THGJPWsA/zPfrIzi7jLO6FIBfYEMBUiPXwWTBL4d+7776dfvOb3/A+7ugAAEd7mACEB38XKxeuj7kjrv/x9/57+uCDD/gwDcgHQrbPdwjqJyiQ93Bmr7X7CcUWWqGA1/lexOIcbP02u6XyfKylNJZyYcx/t3JtAVQV5+hrWT+WP652TOnaXe+VxqnJLI5TOk7jeVn5GqT0urbGPrk1Mc0/WaOyWM1Vv0vfizGSdIyluieOVVrrtnqIx/t7Fo3vr+tzY7z30Tq6dOv1FHXSp39fp8S5NX4VgFxRZjWdl3whrqO03pptlq6r870Mcb5qwNoaJFetOZ5f84d4PX8PEMfwNljbM/drLek4vleSQVsvWoyrjXO7BmuZakvfK/j7JR8To42U7K201poP/D7BVP57gBj3u+LWNv4f7c3bUdRTTVdDdNw3p76c0hcXts17pXhr20K2Lxw/j7bo/fCLgKm8f5ZsVdfVfWxX3inF5dJ3PF7WXnevImPvT9Fn4lz9WmVLfs+jNP+++Xn7jeOXbHnrNeZ6sM9+azmgVkfU8sjW89t2Yh3Hl65digG1IX74w++PveFfoj7GoUYJjBIYJTBK4A9XAmPC/MPV7biyUQKjBEYJjBL4kiUAMBWG9F/UljZE/YaK35zw04k3vbf/br9oLG2WxnFwLo5TwwX+1gZHaePVz19PCRyyodG12VvagJUctlFDPKdvg640ttZf2vjpm0vfRnvc3PHy9ZtSXa/VhFMCJMTxdEzzBPNAOe43nXFNb3t6/XJjgX1xXNOP3wCO5+oa3r7Y2JefYFn7IsFv6MSNco3pf/sNrJJtau61Lwykx9pGUtemU5xrzWZKG318Knc+wcs3Xs/b5qvYuJ/T0E09xQkcX5y7+1LEy7y2jq73vf78Zqp/X6/9tWrxsmYjpff74o4229W4pGviPN9UrIYzXEN2VvoSNcrBb55L1pJ9V7zy4+C8kiy67BbnyA9L+o160N9aW7TDvlhYstuaXcV1x9isz2P88vnWz78kB38Nv6Y+X6vFiL5cMXRN8ThcL8b5IbLsqwX64khJNzUdS34l363l+j57KcnLz6mUO4bE+ZJcvG3rul2xpSvG99laTb8xb8Wc5G1d/u5lGO2ytE7f6NunF399nwskl/h5bX6ah9dN/MKvtI4h/lSzodLafMyo2X7UXcneYt1UslMve58jhsQxP17N3qPsm/oRT80uPMW4+Tw3nfj5RZ+tXT/WW56uJ67Lj6/PYu0Vc/tL4+tp3h31R5S9vuQWmArXjA24vomF+Q+sFQBpZMYAjPnkyZP0ySefpH/8x3/kazTWffTzn7MR7969e2y8w7g4B018b779Vjo8OiIjFRqk8Q9NvmhgZN2wuWGt8NqDhxzLGgytOdQYLtAcuuZyjKXEgNjWNG6ALzTwohEU4z17/iRdXl4Q2AUwCT67uVmxCfKf//mf0+J6kQ7AXEF926P5AY66WS3TxfkZm3j30ia9/7V30rf/6P9KOzfrdHQwS288fMTPXrx4nvCkebSmcq75yfrSkW+0X6zwtH1rSCBby2rZgKkIVssABDZdLw1opdqJDYwABqzXzTn+fgJgKgCw8BT/s/Or9OzZORucyRiQGTjsXqf8MA6BkDBvAxZlphv34I5SnNxFg2lmkkLjs3Wr2g/mp2tDvrhGA2i5ASsQmlRzA3+2YZyuNWdxNPsCGM83nUvGALzMJsZmEsFUN2tj3eF5bGRW4zmenG+NxBpH915gk0DTrsBUeD+CqTzDipr+jdnAMZXke0rfzKQ1CEwFW0bjNP7px/zO8Ehq1haYSnMFiwYaetHsjUbxlBl3aBMZmEi7ZtMsmBymaX9mTAeZfiI3OmcQoZBUDkwl2SgO3MAvMgsL/EsMMhiPTft7aPrfS6vMwAEPLeWPUv7Ge5CdYgX81QNTJBs18BLosAGw0JqSsW6vL91PqCbEb7yH8SEPnIP3BAaRXQp8gOsRTAWAJkApmbkKYCqfIzS+v48RuAJjQ0Ye8KGaQOA9/FaNguO0DtrMbSp1i025UT8j4m49UEK2IuZFMoJkYAzBZQC0ZtYYMo3sTfi5GHx0jyN7lf9qjh5Q5Bu9JVMfq5QrjZHKGFkICsusghobstT1pBMBXKAnxSPJWbbj7y39PA2EYrFFtZiazhUH1AyO4wRY1RpjHSG/V3yW/1o+MrCProXxPXjJ61h+K13j2ooVsaZr6lODRZrdrtfpen6dwPJDwMh02oB2lAfkLwbyMsYXD5ZRTFZ9KXnj7wli6+5emkx2CTAAg4vWBjuWP0iWuCbeB2BQ4F7VDxg3gqnwGYDWeF/sKxgLP5gncr2BRBaWH3MswDVUQ3jAo2Qkn9YcfA3JumL1/7P3nk2SLNmVmFelLNXdT/ZTIzACwGJI4MuCZpCE4SdwMVjY/jBCLEDy38AADMSAC4NhuDMDDJ5srUpkVWbV2jnXT8TN2+4RkfWG5IcX1dZWlRkRLq5f4XHjnjjrdHR00jCh+NjkdVD+R2ti4Gtj/ou+RPL2faN/2B3AOP4eWXorVkwfHxQDsL+Zzw2UJx0y3UfeZNoA0DBGACAA4ibz4MxAaH5ttKbSLw9I9HYtPYz6oXwo54AYjth+A+CggOwmD8RIsPfY/MAGZwxKBlmBne9xv3V8cpwuCaZapfOLc+5HFsuFseZktqDlEuedpLsnbzCGvHz1Kp2dgoUKupCZ5tI+QTxgJZrsWRvHx0fUVex70B7mcvrqlKAoA9Yb0ynkJSCY6dhVWl3k+YihjS8JANB0RpYj+gPaHlgX25hOH5eBWwa4AsNUC/zg7CkfgHQAiMqy0e/GJ7csnQSHEJ2l3LEBqMiUhT0SQESZbc70xxi3jMEKXjXvgwEKy+AnAmXBfHplYDn6/wweow8lsx+Yggzsxf0/WOToX7AXxZ4JYEwDq63XGcC2nHKvDqCO/Dr9yiTrQb6nEsCLsCYA9AHqn2WAK8HZ07w3BCvZwthp5wDdGAEm1pSsbGCjArjsemMvV8igKQI5F3MC9CxOm7+nn4XOTvbb/eU+2EaNKQn6Qv8HACnAYrBXMFVm1lS0hzmDlRZ9wfcw1pHdyrZOnC+YQDNoGWA7rKHGQJDbFcBMm2ZfBn26d/deWs7n6fnzZ7x30D2NQKBo12zc9ieYr/bI8q04RyB3+Df8jfkITOX3OecXZ7Q53q/h3mpj91aYE9rGubgPw8sl4O/feustskx95zvfSZ988u/pJz/5SToEIHyOvcIksb3zM/ocfIY84cPx93/4pV9O3/3ud9NHH32UYM+QK8aHNZxNDSiG89ZXttdVPG1inbvfNn9rEHKLVbZHhY4aADyvoXvW0nf/70G2zQYugBXiXtWPrXTvo3YUT7Xf8O3f9u/SvtnPUbri22/0PwCP4nVxTL6vUr/auwyVm5dL3/zjmD0gw/cb5+A/K675tmK7JdnV5lobs2Km3zf5tS+tv7/XKcmxay3isSHrCFnEMUlXajqs87v6GyK/Lj3yMqutq673MuPetHlRSvuSnNJY/Tz8nq2mv6W10Rp22V/Mz8Vz+z5H+/CyLfnDaHdxHXGN4n5cS+msz0GoPc0j+k7Gt/yiQt+e+pVsJVed44EzXXOKvqtPr0trrT24b8vrzy4+qMvevayHzknjiP6o5r/j+bv4hCE+pTS/Pp8fx8oX+lReYOnb8r5HutcXA2p+J/qBqK9et7tihV/DOFbbU5SBi7X1+3nEjT6fJBvU+KKv8vrtZV7zFTXfH214p7W6JZjK2270BaW16rOPncZ8i5NLdr9rM9///n8aa8N3Fdp4/iiBUQKjBEYJfCUlMAbMr+Syj5MeJTBKYJTAKIHbSOAv/o//q6nA8okNn7RTckGJg3gsJidKCTq71opXuhIsvi2cpyQhrtfDZp/09O1p/CoI6erLJ0Si3Grj88kPf41P/PStQUwGDU1m+iRyLQEVkzm1z10JkiFzKSUDm6Kv8PZUn2jGeHxiWQUv+r4raeVl75NcUd61hxO+0EP66+Uo+fqkoU9I1pJ4Q5OBpbWI8+1LAKONvmRi6XgpKd+l/3qo0ZyTH5L7NajpbVfisG/sNdsZYjM4p+/BiF+rWhK0NMfSA4/o8zT26I+ifqjfvjlFO+yyS2/Pso1Y8Cbd8bpf8uddOljS15L+q41aAr7kO0t2rDF7QK2Xu9frqI99frXPnm+TxC3FG69nfrxaH2+HfWP2hWJdMSDq623szsfYPr/j1zue2xdr+sY29HhNF7QmOK4HCVHO0Wf1rUNfjI++IMqkpBNxPWt+NMa3qEddfr2ma30yjvueLh/v56b42dd+9MseSNLnJ/v2OF37tOirvXxKvktj6XogVZN/yV793Lr8TUneMX7V/HApzpXmHfeXfX36PYKPGaX4t3XcFT9GO4hr6cdQi38lW/W+q4WXbFutl31ch+j7SrGpK+71+QJa3lQAACAASURBVAcV3fj7mVLhsNqxYxsW0aIQTwUuDx8+5FvM//mf/5lsTyjU+9nPfpY+/uQTvqVcBd0opkMR3v3330uL5bIBUqGYDwV5fFA/nbA7FOLdu/sGi7XNDu1tqAIprNdipcwFvHyTPxhWVuCqYZGtxvfq9AWLaTEuAKnu3r3D81DQCGaqq9VlWswWBlS4ziw/AHTtpfTyxQuyU6XNdfrmNz5K3/vlb5Ox6vhgmT58730Wn754/iytLs5ZuMribBSk603uuVAcY2exJioLc4EgC1nx5ngWulqhp51n8wQIAXJRUS3ZOlBIyUJNK45FQSivyUWxYApAEfOrUzBvvSRzwM2eikYBpAK4qS28wbUtiAv9ojDTCmlQSMu39bs30WqMXlcFprLYhiJV0xjFuqZgHcWRGUAAWaMQVfdluQtex/nmgmCBqXT/rba0ttJNsKpA5opxYAFp+ucD/9xXfh1Do8sBTNXEtT1j9BKLCvr1YKoSgEKgMQ+mkBy039Xvdt5gnLCCbDsmYBPkTsqPJk/RMGBkphoUGe9NjMWB1ce5KMSKq614GcwNAMWhqBesMzMWgbfsFejDxqIi7nxvl4utYXd2z5oL31k0bIWu0A/dz+I45gDd39ufpHUzp+z58pi1XtSfXNiNImfpIIqmoYMoIBczlY930I3VpfkKAykZ8wLWDX0DXEYwA4qjCeAx7g9jBTFgEdpHcT91eW+PIDPYEX2bK6w3XQKbntkzip9hnACbSM/QP3WW9oK+UXB9Q+AVitgPDg7p/+i3rq4IBjBWBQN/Qb5iXgFIDetEEAxsvWFlEDOIFf1gjL7g1Oc85L+lX+36tHauYmoD48xZqG5gVgDlrvm3wDiQG2TOQuT9PStqzy93EXANAkZBPu+PUICfwR84H2u8IpuS6WQmlGjtMeuvCrW0Xlg/sswQYGoF9ZwT1jDLAOtlLCEAALWMKCiGl35of3BxcZ6uLg3ICh2BbkkfCN7JAAlH1rYF9pDOk/Ul2wwKugH2oC/IjClkSaRPydgI2RfXGWx/JkOtE/QBQI1mD+JYawjUgC4RxGztnhNMvKL/J5iSjIPGuqQ4gDiDPuSjEENa5iFjwMGayiZMrhk4g6L8qYEXbjKwD7KVvCA/sXxJj6AH6sPf1wtsqlgFvQGQSjHdA/Cgi/jeQAhXBqpuWIvmtCH84BhjYo4Pil8eECSdx/UCGxweHlHX4QsJtaBfDb4WLGo5/gMIATDVYmG2S2AEY6PFRRuPnW/gbth1BtSAWTH7YlyLsUI/0BZs3cCz2EeZD4PsAYBGzJtMs62B9Ux6tGegNQNe7SXoMv5jLQD8AQgNhoZ2AXRogOb5SbQxD2FvYUXJki1BQgQ1rBvQqnyOcqL0pZATXyh2RSAtruGeGMB6cP5kEK6tie0ZMB4w0AAkgz0XwUurFcGA0NvlYmmseTlucG92eJQOlsfwjNwbAnxFm+V+CaOHnAzEAzsEwOP4+JDraPunDeXy4sUrrjOAO7ANHAdYRK9isvUEaDeDa7I9WpxowdrSFdv/G2jJ4pTtpxi/LBLQb9Iv5n0PdAS2C/tGjOY+DaKCjMhwlBmROG6LUwBDt/cRxnsFAA+Zsrj2E2NtyrrLMeHZRI5Z13ipAMFUOq99yQD3LgRTgeHSgFScTxNLTD8I0iEz05o+AH2JCYtgqilAbDPGNrwIAPhv0wVjp6IbykAO6LTpl8mP4Dnsq+jLAUTKvxm3jWENdoLrMTaszwYbicxuBUkfLA1cxDiT2VbljzwTofaJONf2AwD+2HoLsIz9wnxhAC7uJzMTGfbdGPfV5YrjwTnWtq2p+Y89snThe4D4DdSWuG/BXOGPIDf4DawrxgEdvwOA5myWXr58mVYXAPjZufITkKXfZ3owlUCssE35QXwnIJnkIUAqz7lcca2OMoBVsQZtwC7xm/dfYK66XKW33n4r3b9/nwxTjx49TJ988rHF/wwYxkspTs9O0/HREeUG4wLrG+b/0Ycfpl/87nfT9773PYKpsMY2PuzBYDOQI+SzZ2xgmXVy6z7Zv9Auc3NabGzBVA1rW3hpXV8+ze+FYj5H+1Lt6/RbcdXnE/y5tXyJ/76rL7VVOj/mPkp9deVvS7mKIfP28xv6d63dITmMuG7aG0XZ1HIv7T3f689euq7RfmnoHNWPl3ktdxTn3ewNHMNWXHPJsKY7pRxTaewaX3Mvm08q5Yr8PUZsK/bXZ1/x+qgT3Nu7F7PUdN+PU9f4F9L4PaYfv+7xvT5EmdbszNu97hn8d/jb61JJtkPsvHTOkHUtyTKOOeqi10Hds3k/VtJd73OUi405Wdmn1kaykdxKetxlY7ue7/srxY4+vSod9+tbk3XN73etTU1nSrbYFQt28VGxndv6/Nf8co7N0RZKdiLdQt8+v+jnMcQWvD6qzfjcw/sDP7aSzGKffpxxHrGtIXaqPktz01y87+jyqTh/l2etvt2STtZ0rhQjB8+VL86qPd3YXoHoq2s21xWnhtiBn/vgefQ03BULvR+s+Qh8/wd/8L+NteFDFnA8Z5TAKIFRAqMEvvISGAPmV14FRgGMEhglMEpglMBQCfzpn/35jZKhPoGgxJ0SxL4ISW/4jMmjUnJgexy52qsHFOKTg+g/jg+fS4ndmECLMhiSRIqJnVpCzCeoNT6fJFXfXo4as4pwlNQYknjwiSyf9Cj16RO3QxJbtTmW2vZJK59wU9Jd+uLl4x+MeXmocMCPt5bg9WOMSb0+Xcc8fIG21jgmj4asQ59OlZKQPtnmr4/JJ3yOD4xkk6XktR+v+o0JTvQXbdfLuCZLv44qsiwlI/18/TpK5t6eorxLerfr2vatfal/2Z3Xy9iO9yV+TP6Bmb8mro+3E+8nS0lkL8PoUzXW+H0paevP9bpR0hM/vvgQ0Nt9l+7WEte1NYnn19qONuIBtSUdLNmtHmJ1JWPjsVoy2K9tHJtfz+jHvJ2Vxr2L7uLcCFjV9bLv0jqXdGtIv0N8YUm2pYR81OEYY7v6qsUmtRF1N8rCr4kv6ojr2DXurvGV7Kzkg0u6FfW/ZtMlPxNjWPQPfWOOulKKS3HMQ3Siq52aPUR9iGCqLrvUmLQnLfmuUuysxYWS/43yjzGqpKMlWfnzavuc6Cfw2b9RX2PxQBwf+2VrNR/u9TwWmtRiU2n+OFf9+r5iXImyYZ8ZvKLrfNFAXKsh6xH9mcbGYscAsi75otp3Nb3D+X4fqwLCIX5VfXm/JN8u3xWP4TgKatebK3tDfC5C/Pjjj8lCBUAV2J4wps8//zw9ePiQBckoJFTBIwq479y9y0I8fIdiZ7CiqBAQBYrqfzqxQli0p6L51iatQJEABhSyo/iYzB3nHCNYHvAZxXwAQ6BYE9eCKQFgqmfPnqbHjx/xzeso2F1MASrYsJD0/OwsLeezdOf4KL18/iyd4s3tF5fpF775UfrV7/1S2k/XBFN9cP89AiRevnhOBisUJGJOKHw+OjjkvPCDAnKCo/C2+WSMBZCt1/tces+ixKuNnWtFrCgcR4GyjR/XefaPvYY9oQVY7O/P0unZKj19+iK9Ol2R0QSF3MaMYWwDKAbG+kFGKIZUkfXVlTGF2D2RFf76vX8pjluxtWkdwTlgYMjgJcU6JMVZUJuLeK0IFaw4Bsyx+2srWAI7SlsszxLcfNyKwT14AudTP4wPLBc82QN+tbkgi1pbwCwWCWOlMgCb9x3sm8XYVjSvPtFeCcQiO5fd+XOk1z4+iFVARSazmQE7tmN/LqwWMk2MW5ndB3NFeTL0hewJYHTY32Ph7KtXp8aIsLeXDpZLFu+iyBkFsVh7MtDwb9MJgaJsnbVOVnCt4nKwP62vLgn8kC+zwukW7MX1J1MJ2EnABHGdrtZgL8mArQx2g9xViE59zmwYXCcULduCZHFa8TLBdZlhrfV5AAHYfzJ4YE5gPyBoxdab/1GsLsa5nPPRWvo9EhnLVB6fC1msiNgYzeAH0B7YMKSTsB3zT/v0iZgD2eMur8gIAf9H5h6woThGLK411jKzYWzFVsSKzN4kQIz5OrMXnGssI1acKNv1beB7grLA9pEZjPz9t+I2QIhoE+AF/XzyySf0P2ARQh9oFz5NtgCfan51RnkLxKjrFYeo04gZKJxGUT3ZWgxA0cZT0zn8NIwujgmI/j6DfaCnfh+CcWFM+q+xnqNIPR+TXWGdxPYh4I72TwLv+HyYBxx4/8BxZt8NABnWFMX6Voxv4DEDysGHiQHP/JtkzliY1w5jAshB64tz5D8wPtgxmGImM5PDKrPMoA3D2rVv1EaRuXwobEV2B1AKYmJrt5b/hGykGxg/fcbNDddzQo/a+sVYWOl1Ce2IDcwDGqK/VExo9kUZlOf3WjpHDC++CBRtYw7QPek1PqNv2aHFt5bdCfsLsTviGtiiX3f5XGNps/gokJdYNcl2lBk0MT6xaMHPwfeIKQ/fYxzYA1msTgQEYTwADx0cHtCPYD3RL8YBu4J/Oj+/MJvG3uL4uAFPCTze6rmxveA/1mmxmHFPgx/ISsB0gDjIzEQQiO2NMA+A2Q3c3gLAYr5dwA76j9mcQKqbNRh9DEwFFJQxDQEUgRh0k642YJDCnmGWDg4WxnKUAX+LJfZ62NNYn/AZkAfARTZuAFRtP7K/DyapPYKQwFwE27pcI/YA5AMmpo0Bqq7W1G/sa4y1FO2sCdY6fXVmYCr6C6wRQI/nBMPgM22BexXoCfxPew+h2BL33NIZ2THWjYC4vDfFmODjcR3mgj0ubBPjoY/HymbGVQOmGgja2CgBWDVwjoF6ETdNXhb9YIcGPGK8JlOV7ZFwrnSE4KVrA1MZoMp8EH4IQM3jFdshY2NuXz7N/F7LIAqdATiV7EcA42HfuJins4tzxjcxDRow0ebB2Jv3JoiDYFjF+kHvzy9XIn9Nmw2ApQawnc0BtjHwutbjIoORICK8XMGYjXB/0K5X45sFvs9ASe3ZlNuPuX/5L9kVZMr4xhcW5PhE4HTLFkfQ3jVA5Dh3lpb5hRK2b+ArEjJoC+sH5jNj+FK8EQMm1gzAbGPZNVC38keK7X588o/wQVgH+DCsOe4vBHq+e/duow9gBwZYi/nKvD8QKAs6APkZENZY2+CvcO+yubpKb7/zdnr33XfILoW+sOfBSyeg25CFseJd0kcJLMvYulol2Pl3v/Od9Pu///tcJ7FH4ffFecvgOJ+B5dBihr/X375HNyCf5i4wlXQDL9PQ2jebifxHe812KY6386E5Aw8+lY34ewX15feR8T58e1+//SI6P9bS+OL9lvpGH9rvRF/l46yPrXHOXm7bsm+PxOtrMtf1Oj+2XZtHPL/Zs7vC/XavqBc+bDPDdumBb780tqg7cZyl40P0rTQv2XjcT9I/Zx+g9dW9vr8m9lv7HPXBf47r7NdtiHyGjoE7U1H4hYuk5/q6Nia1gfNjnlFxT23ITr0N+TEM1QO//qXxR3v1cxii494X3GZtS7rubcbrVtzX1dakpKte9m0uxmbr45XvL65rTVeif5bv9H41yrXWVozrkqn3wfKTJfsrrWf01xrXEF9Qs7UhttXng/vsPfbhfXfN1vrWyB/nHifYdJdd4Vj0ayV7QZs+ruFv/9xUx0t+049PeqTvavKo6XuXzpXm7dvp82Fo2z+v6dKH6L+j3Xb5JZ1ruc/tl2bJT0S/420o2nPJ36gPjsOBqWr+L/on2WZXXCqtYc0+tnQ07BvkA6P+d7VVkn/N73o/Gf1aXOMRTFXzNuP3owRGCYwSGCUwSmBbAiOYatSIUQKjBEYJjBIYJTBQAn/8J39GMFUpaRofVCi554uW/M13d6KCt8Vbo6qd7xOzMTnhE1WlJM6Q5FlNNF3Jnq5knU9GxgQgrlNiS+PtAlPVxuDnXUswebnpHJ9IGpIc8rKJc4lJW5/E8WAq/72XjU/u6OE4ZOH1LPbvx+yTfwPVuzktJnfi9TGRW0oqDenTJ6iVCIrJnphg0nml5LzGHddf442JxdgG2vYFOSpE8OtSmpdvx4OpNFZ/jZedrpNPieunz7WkWt86DVmDIXoedTte49fM21Bc3yiPrkRllLmXcWk9Y9tD/VNpbtF2/Tr4NSv5spJPjQncKL/SZ/+dH2N33NhmJ4zX1a79fxtM5derFJNqPtCPty9WxeSyzi/FvaZ4+rXi4KEWM+y80phrulXy5TXfN6x3O6vmbzAO7VFK/rJkF6XxdI0lzr/0OT70rLUXxzPkoUVsKz6o9D6jy1/06V5pzLX2+vZGJZ/fNXf/MLrkZzRH76NjXJPP9v3E2HgbeUvHSnGtpO9eD0sxs7Refl44jjXW/HS+13PNq/bQuibr6KNKsSzK3+8lag/jS3GtkXV+6ObnWLPL6P+G+gj5o4ZRxr3dNs5RbZbWKcZkr/84JjuHTFRwP2SMJT+uB53N2AOD1+YazDRWxI4iQfwGkOrHP/5xevToEYt88fMZwFQPHrDoDm2q4BggleOTO2QHQUGgL8wnGwmZk+xt/IvFAR8Iq7hXgCrcv+E5rt0rWtGoMc4YSw2KasEeo4LD5RJvn7cCaxQQ4o3sT58+SU+ePCYAbHO1zsxU1yz6BJjqYDFPd0+OWzDVapW+9Y2P0v9MMNVNOlou0/vvvsu+UHB4lsFUKBAEoOLw4JCF1fgBmKph4WANbcuK3MYQY8pgUW4upAUwxgr9UaSst+vjjf14c34GteTCcRVhQg4AXp2fX6YXL8/S8xdnCUWpmDeKq219rdDYmH3A5nDR3HdvNlccM2VLIJXFsi4/LWYqXkgWmZaVyu8HWDmb9ZXAl3zPZYwBLTsLi/kzoMpkZcWmGIcHHfgiAHum79+QmtkzwN7BeecC3MzikCM4f7XsTDZPtHsN1o291Oi5Cvm9r/H3RN7XyEfiO9mkfIt8aOtHrfj5tR+mKAytpCIW2jmLsg00QaDhDcBUZocQPIp4z8/OjVki7aXlYpGLkMmpwxbBUIX5sDgZxdlaaxRCexxT9leYwwYgysxKhY5tPow+HINkjwJ1zIcsGSzutoJkFTXjCoHITPYodgdLiDG7KM8S/T36821AJ2B7th4ZqEK9NvCA91+KR3GvrP78fYfWQdcQzEQ2l710ebHKjFwtM5WBWkwe0k20IYYd2D4KxPVZICjfjwdBoS1+vlo3oEGBzAi0AcMV/MP6ijInawSYtVCAhPVp2KwyQwl8KliRcjUybBoAKgGjIH+A5sDUZcXqE/pEzAtgKq1NU3Q+nTZF4B6I4/3D1t6E6w2tNcdgYAhbZzF0vb43wl7D/JuK5+WTMBdj1IHOGAgJfo0MW5SdsQhBL6ULBmoBWMVYwQy4YUwvpo84X34ue4bMmiYWQTGIUeMJgjBAGwAP8FUqfrXjxgpFP5L3TDhfeyW/n7BxrZv1kE+WTmEdAMhIYPsBSA/rT9YYK5Yii0tmxYFsxYBCvctAM4DLqKcEWxmzFu0mM9hxLTabdHZm7IoEh2VwgvYDsj3NK+aD0D5+jD3JALjycbF4S3sWv+eR3kt31I63UXyHz5CZtzXpqPytivzxWYxZfr8oWxS4TrarNdRx6D9sVzES/aIdgbLQPsEmGdSA75v8dQZ0glyFuoL1zzSLZBkjO9XaAKLcw0xpG2T9FAvVBIAkAInWBJ9jLABykuEJQJbrDeP4wXKR9XhD0JdYuuR3vY+FXmCcYgtTXJX9yhdx3cHcA99iRpKBVMZGRUAG2JcySBJxB5SUBI4tDZhGnSfAdZrZuIwBCzbNeIUYRjYgs3OwAE2nmAtAwdmu9qd5TwcAlYGfIaPVyvwf9pEYI3RWLGEApgkkjLZsHwgmL7NdW3cM18BVNncBdMwvmc4adRnjZgYImW9JZG+DLWL+ZKkic5yxIGK+JycAol6n89W5+XOyQGV5ZHYwXIPrITfKKYOsEE+5X8Tej+MzYDvOE5scx5VRqO3eA3sFY5nTXtnv8W0cmwyWEsDY7uvI/kX0ilklmYPgSy+vmv0mt3cEy08M1Al/yv2Z+bzmerEHwkevDfjGvUOWp/lE7LXtN2RD4q5Jy4Ip1j9jNIT8DdTEdXDsjNovyG94meBvD773suBc9LwpvzhgPsdeyfQS8l1mHbVzwRpncYbsl2Qi3I6tWB+CQKkrBhKEcOaLRQb8LmhD0BuAl2SnPh4oXug7fJY/EnsvbAfHCVbMgGncZ2F9cf8FcBSONcC0lBjLIYtXL182e607d05oJw1L1nqTvvnNb6T7791Pb77xRt5LnqVHDx/SfvSMBP2gbe/jbbxg7/1G+r3f+z0ycsKmaRdrgBntPsb2nUualkDM2qspdiouOEKyzJyq2Iw4382GoLWO+5JSTsDvVzQG7fMjmCruIb2+6RrFP82jvcerj/n1PdDr94j+HK/LMT+h8/zcNTbFSH/sNbmHPEWcR7y2Wa/KHzHey/b8fGIfGlNJ3r7/eJ/ghxDXvnQs6p6XZWk6teNRJjX5xvl4fZMv8/rTN54+2Zfk6q/5Mu3f9lov867xeVnFPGP0kzUwVUk+XXohO+mTa9Rdf12Xznp93VV+0c697KId+P1ul43U5imb9XE1+hw/HuVi+vQt+mV89jkV9ed9ZpectA4ar98PKPeEYz5vXfI/Xfbq6yS8r/Tj2nUtf16+xa/tEL/cN84u22BfhYF3+T6f0ynFOH9v6O8pa3bYNcehvrlL5+OxoW326UIt7vb5mVJsLo0pxkQfS7zc/T7A24HvJ+4fYttbY7oFmArtyTa7/EXfHqW2VtEvqZ0+31s6r2QP3jdJFvJbkmmULT6PYKoh2j6eM0pglMAogVECowRipfYokVECowRGCYwSGCUwSqAqgf/9j//0NWYqnOwfpvsbVD1U8w3GRJ0/1t4AtzVXpfNrN89K+vgkpcYXk5VDklo1QcQkbUymlBIp6t8nQWLiKo41JnfivPG5lkgqJTqjLDUm9dOVPBmSLPVJivK6WppPb6WNCdSYIPJyVaI+JprUj0/Y+rH+PNa5S26SYV8xY0mXupKsXePWusfrY/GMkteSo59HKSnlZekfwnqb9mtc1LH8BteSjdR0wie5SkmwWmKyr4+hrrwvyer1Mo7PyyPqrweS1sZaaq9L3lG3ow/oSixGPxXlU9K5KBt9jnPt8+t9Mu7zL143a+tasqchOuJ9c59MSnbT52OizLQOtYd7OK4HX31+oCQL7x/iAw/Zmm+3NL7b2E5prF065fst+YYha943zpKPkn11FVTguq751OZVmlNXO95Hd81liB53Xe9tI8rVtx3tMBZZluy8y/bVl99r1Hyo3xfEcUS703H/gLg0x+if8Tk+GI6+zPtJP9Y+O6/ZYqk9f25Jfn3+MI5Fc4jFsfheD5qjX6jtC/piVYxPQ2wsxsIoK792WzGuUDS0yzpEOVZ9ThjQkD5qNhX1STaO3yp8hjyG/Ph19TqvvZ5vu/VZ5GRpC/0XC7I7/ehHP0rPnj1jgSBs7bPPPkuff/EFmRDwgyJf9IdiwyOwVWUwlYp6pUconWSB4Gyejo/v8G8UE1oxu/03tirb79tb4QEkMOaFmxtyABDoIbDWwSGKGQ28haJU/A0wlbFTPU43KIidzBJe4o9iRxQ6Ckz14vkzAqXWV6v0za9/lP6n//DLZKY6Wi7Su2+/g4Gw0PD89BWvI2tGZl4QmEpvksf4JlMriDWA0HbBHOp3CQZAkT6YGDJwAkWJBioAGKEFUwE4gcJW/KBYG/ODHFDUeXm1SWfnl+nJ05fp9OyCc8Z/KzqC3bbAO4y5XXMDNVHWk24glfR4irXJxch4U2nDjuIK8qlrLLi0OZPBoPGXkEXbr8BUbF+AnQKYSvpLW4Hwsk6Y7htgA8cmYMpqgkWboLd5CpRnhbySAwuFb1rQIPTW+1r1rRjhYxDXIbNA+D2RjzPyc7iOYJNcpdLMORd4o9p8g+LhzGCE32K1EROO2BP2JnvUD+gZ9AFtokDdgAcofN+YrqOgVWCqzD5m8wF868ZYoPgfxebGfcNrwSiVf+x7kzuZpmCFjAdg10BhOwrSzUIFvBRYQWAq9KG4jLUSq0qMJfI98m/tcc+ShSLvlkVNa1XaA2lNoo9VTsn7PcU4yATzJ5NZZjOzNTRmJRsTe+X6iA1rMV9wjihMB1DF2BpMLtTSvK5iS8N3KNg3wIgBDIxZbQLar7TOxe0oZsfCTFDAvQCYap9AUP5ArhkASfDdxsAy9Bf7+2wPzDAAWJpS277l8OCAjDhffPEFfQkKtOmLVsauI/YvY1YTkMnATEYjYc0Z+KBlDyHIILOGsUCffs0AUWb3BgAQCRuYaahrewDn2Bjh11FQb3I2UPflpflzA06AxRA6hzatsJ8AhAx+AjAVvhVLR9Y5AncnPA92jvWC+xADhgEZ0c4NzzNwgkAXZg8qcsdxrANzlWTfM78MWfO8fK6BNu176SfWGfL0DGJNAVpKjAOIIzeQJ2IawRDQQZsHZEeAKgvdwJq2IJD38PiIoBysMxhk0A4mSDuf7KfrtcmezFerS8YuFNVzrR0zoAdRRUCV38tpzyFAngrvY/5WRbD47cGR+l5+0ViKWnY5fC8wFQADula+ANfLP2gMuEZ7Q65Fjp0CcHsgpNZEwCwcE/AIfQg8h78FRNX+Qu3AdsAQ88Ybb5DBBucuFwfp9OwsPX32LF2cndH+Z/MFQSqQNXQcII7jo2PqxOZmQ7Aj9BDQWTDCoB+ChhaLdDAHuAv7A2O22du7SQvGJhSlgmXyguyEZG4COEV+wDHMiSnUWAZNbpQ1ND6D/xpZTmeMCXticsW9K4FW7f6Bct208XsBMFhmESPoR+C9HOR0PfRZtHQEWkywRzHWGs6NoC0wHGbQLEmcDFx9cb4ytrcp/NkiLegnrGgWwA0DWJpfgizOL84a4BfYwhAnE5mqxHYim7RY3AI96VC5T0B/xvKG/aj5aZwHdjDTH4sF6Pfo6IT7UNgemaMAZMoygaQ1wQAAIABJREFU4l5XvgnxgHutzCKWAad+7we5EMwtNkruFwzAbKylBuaEA4Xv5Nrxe+Pr5B5DL8LI+xLu9zMgG3EDbWPNCBDKdsMxE6BrPo3sVgLCcnZWXLt1f5U/c8/Cvmx/g/65r18aOBHtwn9bTMSePe8n1DdejED5Qqzwmbb/FeOoAFpk08vRlMczwAy2hfEaA6fFLu7txCzIl2kYK5jFzL0M5pvxb7RzcnTAsdO34OUOy2U6PjpKUwBxJxMypZE1k7KHnoPtyQBZsHGBw2C3+G66P6UfXq0uaKe697EBtCxMkrHFODDUrgiSUr5ErH34jP7gK/FbrHgCfb755ptcG/QJMBXG+fTJE56Hvt944x73AGib/iKl9Iu/+Ivp/v37ZJeDH8G5n3/6Ge/f8IIKf/9ptrayMcxmnNf777+XfuM3fiO9+eZbBBTaPQkAYfCH2GODbc4YhyPAePt+WhviZksjMTWgSMXQ5kD4w99nb90rFFiPfExGM7p38AC+uF/08c/v/32/GlJXzkXnxDH43EfUkdKc23v0llHSj0t/6x7HtxHHF+dQmlOf/H37pVyfl19tDbfyNfm+1NuK5uRz0X1j13F/XknWNRnXxtr1fenez3+n/Y9kEp+X7tJnba26ZDxEP+P1Mf8/dIw+rzpUh3TP5vd7Ps/l792jnQ7xD95Oh8gi2r70O14bbS3q2S5rVfI/vr2SrezSfrRXzMnLPeqr78+vaZf8vdx8e/JdUa59+uH9evQBsiHZVvSP3o90+QIPpvJz3tr3uBf5+LkMtYmueXb5Mz+GIWvdp9ulNrbWqWNCtbgnPYr+3scmrYXOifEiyr00jFo8qc25SxZDZClf1BVH/boOiXdDYk5p3FF/a7YrG1EbJXvTd7X13JoTb5taduzogySjqKcxBnT1tcseqm8fU4rz6lu/S3uVaJ8lPx59W2z3+9//TyPRxi4OcTx3lMAogVECowS+shIYA+ZXdunHiY8SGCUwSmCUwK4SqIGpcNNaSgAoSTkk6eFvhPV2ylIiLd78xuShrvEJUo1PfQwdT00+pYRLXyIpJiriPHwywicBSolNn9TqSkKVEqYxoaNzfNFUKTFS66e2HqXklRKYWpvmoa97sz6uKz1IUrJU4/XJlFIC8LZrXUooxcSVH4OXX0w+9dnXkCRrLXFaWtvaAziv/5pLtI9Sgk3r4+3Q/13SeStlsu11V2Iy6lPXQ8paYvK2ic+4Ln2269e/L9Hn1ys+yOrS02hztWRpTLD6RGjJX8Z2d01Od8mm5Ju8Px7qR7rGpDZq/rLUR5ccSn6py8/HY35+fi26bD2umXyTbDjaXrSdWj/RN9R8e8lX+rUrja/Pd5XkXvNVpbb8mOSLvDxqej50XCW9j3KM+xNv27Jdr3e1v9VXyd5r+lOK911z+7K+LsaLrn2UH0ftoYVf6z7brOm713ushS+Gj7YR7c7H3ZJN+jnE8fl18nEw6m/09SX97tNH+WfJoM/X+PP79KHk5/yeKsZ6HyuG+p4uvYv+BuORvvj4BRl74EJcG6+b0RcaU8Dtf0rxutQaChT7fmKc6tuXRPno4akYAfr683HAg9G839J6b9sSigZb9g0UHP/Lv/xL+qd/+icW5eFcFNcBTPXpZ5+xOB/tPH/+nEWNKEg8REEi2QrWTSGmiq8BEhDj1Z2TuywW9cxU7f4+Fx+SnSexGBCFfShBFqAH/eJagalU9IzlePz4UXrx4jkBHAAoXK+vWWCP6k0UMB4uF2Smevb0cTp79SrdXK/TN7/2YfrlX/xumqQbgq3eeuMNFtujGPXi7JTF0eiP85wZ+wPWCTIwFpPLNJ1NDDTA+1oBL/SGfivQt/8odL9m8bwVClnhL+aE4kgWeeZiUWO6sPbJlgAAzvVeWl+n9PDR0/T8xSsCDlB0ibHg4bcBqiaZzcVAKaYTYh0yQAQKoYs63RQh76VZBhNYGwa20zqpyMkKWY25ofFXuTDXbNSYWzBHz0xl7BBm+ziG9jzjRttWpp1oBjsETGW1tyocV//4vd4ATHW9xUwVfXTtPkcMTrUiEtmedP7iAiDADLDOBebWl1F3rDN4RMwSBqbKYCcyoOwRjIIiYBU3iwEIMDcWMc+nBNqhwHkOgFUGU9m1uqdCEwYWYBHyzIB69Ls31waGEyMV18QKxMnskwFyKDoGk4b5FBSq7+cCY2NPov5eXjZFWmKRQT/wHzoGeagIyu+XfGETbV1sGQQEtOxV6Muvp9YY3xtTycVr8UT3iT7OoX18j7YBUMIxsMVQLQFMWiwoKywVir/FfmRjMeAifixGWQE34xetIfuAzMJkbWp8Bsok01AGlkD2tPHLSwPH4OUx+5M0W8x53eYSbGRA2eynSUYF4TPWHf4ROoG+sfYAIABcmclCqD/HJ8cE4oBhEDKCbyfzDsCWYgYDI0tmGpEOwZc3oLIMqqL+ZsYSFNIbYAB6ATAVwFimi9dpY6CJzLpi9oz/KL7fJyiBwNgNWFomDegK/k8MVFybyawBXsJ3ElDFtyYb9o2sPwQiZdwXsV+5OHwfwFv4Xvgg83ltngHiNACUgbMMNKeYaYAPa6cBUQLAmcGI6LcBXZnhNzLHNSuBZTJ7G8EjAN6hgD+3iXOwxpOZAcbg468A6siMbHeOT9Lde3fT3TfukdHs4vwiPXn2NK0uVul6vU7nlytjAQHjIGw/s/lABw6OMoPVbN6ME/qlQn+NXbFadiUAp0BNKmz1LHSlfaBsGb8RiwA0lo9BH7I32JWKIbXfEyMLwWW5IL6U5yvdM5gN23+BocR+hfPhD/Af+wEAB9CH5uwBn1pj9Y9rAToEgAoghBOwWR0cEpCIdg4PjtKrV6fp4eOH6eEXDwiimC0W2KJQx7BuYJ0C6xJNdgI/Y2Cqzc2a60mANNw79RwxOwNYsy+h/8nATDIJ5T2EuQBjpTOc540xh2WGOwKKxKKGPUY+j7aX2dbA6gi/fwNwMUE8FqfkTykHggjte+594BMBONkzJjoDH5ldWXwgpIVjUkzH9wJUoS3osPWD3ZbtG2j/9Kc3ZFGDT0PY21wZOAdjwnigi9zrkD3HQMSrywvzK9c3tDnM/YZAWAFEtEeHbOWDBB7OwNfrzN5GljnzA3Zvacyo8GnYx0Bv79y5awAoAL8uVw3ArYnzGWyKsdEPNYCoPQKvEGPg3wg+IWMXwLQ21gZ4vZ/o98jolQF1Fj+h58YGqXEayFRsne2+x5i6wLho+/bWl7Xnt3tuYwMEK6JBNzM7ZQa9U74CWGf7JDBWwOEM3rQ9A/6LnbBlayUjlmMvJDgs7ykwDtvTm3zACiifIUCzbB/3AjqmLaHZLA2h2SXyfIH2Dd1H0Krto7CWiFsApxnYzdjDsIc38CH0C/aLcZLNCiBlgFgPDtN8MTeg0/KAawR7QCwFUyAArPIlrTxM3zBPzwSpPa7mA7/JOEBQszF64hqx5OE7jPPk5IR6Ln/Z7O1yrJFOQHfBbnfn+JhgUFx3cueEe5mzs9P06Sefkn1XvlP3mNAbHMf5eGkGXjxx797d9Gu/9mvpG9/4Znr//Q/YN8BUNzcO6H6jONoyOMZ7aX7OL1JQ2NTtun+G1+z/mxXd/sPv2fV3zFdJ5mrLH9f9i49lpfhSOu5HUrqfj0PW/rOUV2jvz+o5i3iO/KEfG/729y3eNvx44r1O/Fy7Ls5T15VyfYrrUQ5+nbQmOjde4/cBvu/SeEtzKvVVUaXm6761LB3vGo/udXx+a/s+p29EdZ3vu9KvT9+8Ylsad18fUa+iLIbotvmAzBqd45jPtUpeXuf7xlVak5JvKLXj9VByiHYbdbZk1zW7KvUZx2Z7gW4gg3xKnyzice2rJfPSfL3v1fEh8vNt4e9SXte33aWX0ad7XfL+tPTMpeTvarGh5JuLMSs3WvNtXetQm2eXL/bjHaJLfTbe56e6+CBr9hTzYNHn+tgQj8U4U7Ih6YqP1aXYG+fe5advG/+83tb8xq62uMu41b/2hN4H4Vh7D6B8b1tPgX40b/+71L++46ONvCUp+Sf5qKin0T5quqP5lNpWTCitdc1/dq1J9CU6t7ZHqOlP9Psa5wim2lXzx/NHCYwSGCUwSuCrKoEvV6HxVZXaOO9RAqMERgmMEvhKSiCCqUqJMJ8o80m+mMDoShjpQUwpaeBvzuPNvU/4+fOGJA93XdDYd20+/vtSQroruRbP9+f6v2PfteRlTGxILvith3C1pEdXErEvkRhlWyqI8u3rQZJvN4KpanNWX30Jydp64zqvR34sMRntk16lh1+76lRtTqV1jwnLmPz29qY5KRFXkm+p71pyLM5r61p7wv1awq8vqdaVCK/JcUhiuisxV9P12jVKOvaNR+eVHk5GvxTXqU2Atm8Y7erPJ0K7fGPUF99v9LMluZR815D+OnUlHxxiq0PG2DUev3bRJ8ekcRxzVxJ5VxuPfntIAjrGNfVZi4/eB6p9PSyRjOKc5Rt2nU8ci7++K16psE/FczjXF/F5fdM5t4njJb2vycDLLTLH+OQ7zpO/8nP0D46H+h1vh12y79PRIevm9b7LnqJP2mUu3ga7/Ei0eb//8PuS6HfiMR93u/xIbZ3iutbGjPNu+9C7poM1W+nTidLaaR7ehrQWcW/iZViKAyX7qMVav9dUW/IlXrYeDFTyGVFG+IxiZxXr+uOlda75GvnOLj/A+eYiyJrsY8zosrfa/srH9rg3qLWneXnf4nVRe7utPSvZiqxwHPJDIR2AVD/84Q8bIASK/QCkAqAKRYE4F6xVKNY8ODxMB4cHfFO8wEZ6CA7WEhQaouAXbdw5ucc+dJ692RygImOnavbM13s8h2wG+eX0eMir8S8P5mQLQLGhzeU6PXjwRXr+/BkLqC8vLgmomk0nLBxGWwBL3Tk+Sk8ePyLr1GTvJn39ax+mX/r2t9L+3k06XMzTm3fvsQB5s75K52enBDlAF6eTKYEQevM65oI28aZ39AHGp5aZygrzxVwgMNVmk8EkZIIQewIYMq7TCuCvXFCkQm+xZABkwWLgPRTfztIXDx6nJ0+fGyPNYk6AhEAouu/xdt3UlrL4WYw7bcGO9w/SlTkKflH0THYUyLctuFZ8RVFqhgdRHcnE0xT3GueC2vPMVA2mKBfn4hwBqvy+nriJ5t7AQF2a14Tyy1ZgFb/Nj4GpMhNXtlMW7d4YM44KaFlEG8CXPm56G1YhUvRFfo+hueI7gKm0h7KaXFtvA26AmcqYHcjikNlvWATOAmwwVhjbl1hAUPhrRexWEM21n89NHhuABg2QpjmJKQl16pAF7M+AMpkhBWAYAPDy2GxeYLuwInbYLdaSBe/7xpCBomjCBTKYSn1JTxvdyUAhfFZhsPdLDUDFaK6aQlAbs0BlGQCTgXGSn3ylAB/SRfQjpgeNI/o9xRTFG8plCsata7L42Fgm6eBgyWJ3XI/iYtg4CvbRJ+TofejWfiOzgogJhsCCPD+x43AdZjOy9LFIkMBNMHYAMHGV2ZesHxwnYCuzZvmXjpDNDOwgBLhhHffTZArdMVYjWCbGC1AIwC1PnjxhH/Jb8JGSPdZR4GVvGzEueVsx3bQ4SAAeQXjZ/q0kvwFjGTuOleojRgN4ix/IluxQ+D/NRfUAZBFQYqAC85MGjCLwA9wpDcYyswASwJqZXch0bQx8ZDYEeKEBU8H5mY4RTMXzMnsN2VaMUQuMI+aHTH8FwMF3Akuq6F3rL3AJGcsAfs2sLdofqB0DY9ykqw1YwMBONjVfgHUGQIUgyXk6OT5Jx2CiOjpKF+fn6fTlq/T4qTGQrMFsQvDtpgXEgbUHMWo+J5jq6OCwATVJX1Xgr7FrXtq/yaYUu/09VywElg35PRy+g64JGCAWFp0rf+F9poCXbYz0ABFbX7+X8fd/isUC+2AvIvAIzlObHkQmQAZ02QMeNEbFIQAJ7t67l9566y2yRwHc/eOf/jQ9ffo03Tm+S/8IdqpHDx6m09Mz+kf0A6AUGMSgXwBBATADljmAXWGbBjeyuMa4Cv+WwaxQzWuBWDNgE+OKwIy438ZcdF4THzOQx9+D6J6J+xVoN+JOZjUSALN5SQDHZwyPBphfEGDCvdvlVbpYXeQc8IzzMxYt2yegHzBzGZObxTOAO+BzYF8GVLU9J9lD81whRwBqMJfLlQFMuZ+/uaH9GxPnnHZLn02mKwv9AFNx7kUwlQFuDPgqAKz5AVxj7KcGRjf9MlYoACDPyZZloC6AqdA/1hHzx3WIDWJUNYC4sTcR1pkZptATwVRkbDJGVotnBpbmb/rLzCRJP2PAKbJwARAK/y5mqgzeZAwgc6f2ZvClBsTGGuFHbHDUdzADGtqNa6D4cknW1AxGEzCDLH+2wTIbzPsRKh+OGZAGPtleBJBZCUU+xPyMyYL+ZrMmoMrmaTph91ACU6253g2zUwYne+A/2Tmzb0W7xo6VXxqQg63FHZsj9l0AwyG+Cky1Xq/40gcy3WFfk/X2hqBDgLyMERFANnu5QWKshg9YHhwQVAUfs1we8DyBqQCoghwwH+q+2OMcE4jAVP7ZhGwZbWJ+2MOIzbOVvb1EANfJt5LlNoOvsQ/UfgE2QZDt/n46PjpMb9y9S1CUwKFgvwMg9PPPPktnp6dbLx2QTZ2dvSLr1cnxMdl+sR8Cu9Wv/Mr30re+9W17WQVByjZ//FC1MhBRPlrj97+JOG1+THftx99JbDOjuQu2/vR7dY4h7yd1UtyvKFYrvvnYpXXwHdRyAKXxlHIMpTZ17dD8gN9f+vsLP3bzXQJlbpfGb+1P3cD9PV+cc2necRw1ecc1iWsR75cko9f2lq5IvLb+JfnG/mtrGO/7autXWi8/HsVefefvX/09o+5x4/ldc+vS+ziGXXSyq8++nPTQ8Xr5RlnHNiQT7fW8ztT0eug4ZCdd61iyBemp11evq7vqT9d4azbq+9b+NPqAXeXg2ynNoWYHffbh7Q5/+/yiPxbn5G24Nh4vn2hf8n01X1uz/9JzgOiT45xrvm3I2pZ0vmbDu8SdXXxj0UfsokD5XNmpz7OUYu0QXarFwRirY1tdMao0pdLa9fmlPt9/C9E1l9Tm06UTNdsdEuNKcy3JnvY0aXOrNf/n/aP319EPqF8/Rv0dY01tT3Kb2FZa7y4fVvJL+i7qub+n/sM//IOxNvzLGMJ47SiBUQKjBEYJfGUkMAbMr8xSjxMdJTBKYJTAKIEvK4E//pM/u9GNaKlAMxb8ob9Skgvfdyfzth/ExMRa7SbdJ/ziXPuSh7vI5rZt+SRiLRnXldStJbTjeHzCWomyKEOtgR+TCldLSafanG+TkPTt+/H5sahdzXlXMFW/jpVXPMpraDLptnLwyalSokvrFnW+tB61ZKLmpORdX+I5Jst9cq03EZYLJofYbM0eohy6bHNoAtW30ZeILPUnmXTZfmzXPwwu2W5MfvrPUf9rMojJzSH9RNvoSnrGxG7NB8Vx1Pooya/Pn/YlZaMeldYX38W56LNPptbW/ucVT0r+Pc7fzxfHmjesu0LhKBP/uaSHpT5KPqVvLbpsoxbToi/QnLQ/8PFKD6xlOyrkYKFqLta+Tayuzb/mC0pgKu+LS/5+KEBil/F733sbX3db39nlm32b0ab6dEAxKPpjL0/JMfpDv2eRLsRCpiHzjUURXbHVy6HPT9T6jn6+S0alvVeXT6rZcGkv5duO9tDnH7zu9elGqW9/b1Ba16hTOIfF7tMpD2m9a8UhJf+na7yO1nwt1zb7174YVZp/nJOP37fxW97u8bf3R2i7VISga/DwFIWkZFmaTsnI8A//8A/pBz/4QQMeEjPVZ59/znNQ1PjixQsWT6NQb3GwZHEkivnEEqGC5tPzMyvyPjhMdwlWsjeu248V/augVAXreLM/Cvb4Vv7M4EDwDgELN2k2B+sBiiUBNEJB5XX69NNP0pMnjzkGganIwpASCzWX81k6PjxIjx4+IuvUcr6fvv7RB+nbv/BNMlMdLufp7TfezOwhV+ns1UsyU6E/gakaPZvN0tUab9JfNQWrAA9Z0SmK/8VGBWCKFZoKBIA2AAtQ2RuOr1YGpsJaeZAKCpDxxnvgWPZR5Dk/SJ99/jA9evyE7QFMBfl7MJXiowpcrdg2s35lVqio69I/xc8F+mKxqTEMeHYrFSOS8aV9iWkDprJ1tUJJrif/W/Gu2Y2OWwGkQHyYty/ENKYPAZHySBjTwfCSexGQqmHhsu85Nse0RZlAj8BKkEERAq31xQDtBRWL/N4e4xcQBce17wDbg4qsuc4ZFISCXfxnTMFeLbNLUG9Ypwz2qFkGp2wMgEKQBNjgYA9WRIsxwCa5AhmEKNkRTJYZTGAz+G8gHgAuDHBjc8gEDplVBBQ/BAFSd82uyAZkJdBk29Ara62o3PRDrFDyMyrsxTGcp3WVXxYzjnxz3BthfAAhYJ0FKtO53m+28zVghHwK2pOO+n18bAPXY2yY52p1QcYwfLcEcABgpr1JWoEBaH1J8wJYFH7nGqBIMjAZqodyybIE7gntra/B7GVSm0zEgpLIeGKAJQB2DArAonC0hyJ8jh3HTU/FmESmsLwStqYGVMD37G9tzDYCNELWBC6hAHyxaMBU+Jsg0Awg8P5GchMTkfyItyOqsu4riBRrP8fzxBjifY36g2+HzLUGYhkl01oGj8Hnwl61hrI16YCPafK3BmIwHyoAG/WEKNLW0mO8hZ5DluhzuTw09pwbiy8eHGX6Yj5LMsR4AHJCm4iHmi/6lV7Cj+MagX0wEhTqA0gJEB3WCgwod+7eSUfHx2myt5/OL87Ts+fPCaaC3dPeiLi5ITCB/sYoEelLCPxdb9Ie7H1q7GfwKWBTAUBawCVvN349GZccGLaUHy3txfxeSmA8yV5sUGJgkdwEqPTgPa2h4mC8z5N+0u/t7aWXL18a0DmzsmhvL/8OkDGABNjPiGlFawfQAsaGvQKZ4hYLniu/Jp9+vZcYf1+8fJX++V9+lB4/fpzeeuPNdOfuvXR8coeABLRzdn6RHj98zOOnZ+dZlyYEOh8eHTZ2OJ0bKBv71BsyRsKEoK/GOHR+9oqsmEa35mJceAO5fC3mzv1OBn173YsAOILl4PMmUwLAF1NjCIXe32wyMJFgB/NbUC0ARgAOmS+NkWcymdFuTwFG57F5Wh4schwwMBXGhL0e/CXBWAAH3ySyOQHEQ0afHIMVKzDus1enjU3R5jYb7hvg0zA/20tYXPAxB50T0AMwBdkyYRPGPOhl6GO1vy/wew7pEuSLPgE8MZDlHvVDgD2wYhFoS7kT6W6shDn/YnsQ+GkAzSxGar/XgvsYQQj0IbCoAS61IFmCOxFDM1OonFjjU+FE9gB6w7rOMqB2ktcPsSQDtRigMugKYKasb/B7BHpt1jnWwQfi+DTt40UEzT1O+wwGgCPqEsHoGLcBvgjWModibIxXG4K6aGdg5QJYNIPrCERyYCpjNwRjG/TR5M228x4TctIxsrRlxkiMHfrR9CubyTvQU9jm2Tm/ZTzaA4jV9Bbtoy8AodbcjwFcbQBXgFrxggP0xXVk7DcbmM8W9PMEZOE8xlOMf0Pf/e6775ENCvvyCNyB3gkUht8AR2kfCpASwJoAPsM/oV+BrxWvmr23mOsQizKwSsB16fbBckkm3rfffju9+eab/I2Y8vLFi/TkMe6TLP56nwE9PT8/pa7Ddz1/9pT7xg8++CD9x//46+lXf/XXOEaA1CAHvQQDaw1F9Hs9v69mH40FyBJaHxfBVNorlu6tfbt+7xjvm1vd3X5xhPeL/ppmXxP8rsaifuN50U/HeW/tmTra9nMt5R28n/J9YL21F4pjLeUeauOPMte1cSzqK+Yv4/7Pj9GPq5T7kIz8evStfWxfbfh9YZRH3xrW1rI2Fo23NHefN1S8q42nNBc/ltK+K86la1272i/p69Dza3bqxzJkXHHd/Z6yZD+7jq/LRktj9fcsJX0t+Yrb6GvXGvoxSAbSs+jrhsoD13mf6edRs/c+nfXtaZzx3t7bZM1P940lHlc7sQ6hpM8lf7qLzXn5D5V1l9yi/vTNfZc+h/o4ju8WDes+0fu8Uhzu0qeSbErxrxTzanGyy/6iju7iU76MXdfEG9ss9VHbj0TfWJNHza9F+3gtvn8JMFX0UyWb9c/rdt1DdPlxr/dRRl7fSraG4/E5YsmH4Vq/1xrBVLdwIOMlowRGCYwSGCXwlZTACKb6Si77OOlRAqMERgmMEriNBP7kT/8rwVTxv0+ylBL1OL90Ti3hgAc6fHty5aeWSBuSkNSNd1cyu082t03G1G76faIgJoliEWVMrJUSXF3Ao1oCc5ckV598hh7vk6Mfqx46loqwYjK5L+nXNb6aDsVEVkyMDZ2zP6+2FqVzSgnuUp8l2+iScykRXkpUDp0f3lhtT7ldkVa+uJQMjO3uuna3WYfbXFOaz1D/5K/tS7Jr/t7Hqh+tVTxH3/fJt5SkLSUpvb9G39FX9iV1Yz8+YTkk6Rx9XEl+fQnnWuK6FIdqD7X7/ERNd2s2XtK7mm36OFUCU0kmcf1Kthv1Jo5P1wyJnyWZ1PxFTR/Rj39Leiyyiw+t9eC6BqTYdZ1K+uV1DOMrPRQYct2uYxnqi2KMG+qPve/YZfzRx8gPlOy3L45HXa2NI/o59Rn1y+updGcXeUQ9qq1BbZ85tK/SuGvXlvYCXf2U/HaUnz/H+xMvVxVfRT8f+y7FLb+uJb/atW61OKfvsUYE8WTmB+/Dom16fYqxxl9X2us0cyBzRfvTFad0zPst33a0VX/MXztEjxSLvc5qf69jfo5cJ6MAYsEnivfAxvC3f/u36a/+6q+2/NqDBw/Sg4cPG3YOFAOyYPn4mAXbZAhYrRoGFxW0n12cG4PVwUE6Ojzmdg/nWcGyFXeYD22ZEPb3AVqwotmDwyUBDgJY2HVg9FHhpRWT/uxn/5oePXpEBgQUB6MgfU5wHZio2JGiAAAgAElEQVQOVmk+naTD5SI9ePAoXZ6fpZPjRfr6h++nX/j618hSBaDV+/ffI9wFTDXPnz5pGGvI/DMxoB7GC5kaa80qF0Ti/tPe4K+iXYKoUGSK36SWaosX8BkFnPixgnsDU6EQFYwl6EOMPwamukl7k3maLQ7SFw8epUePraARb9nHG+iNVaFlY5LsTVYodBT7qxU1lnRb+kmAA5gQ8lvn7U3/BhRSbJXOQlZk2SCopMUrCKjTXJMBDdaHAbTwo+J2FY76vdU2mAp5BDHRiIVGLB++X7E7bDNT0c5RJJBBVuqnthfxvkr6Ge1PYxfYgjLI7FNicqCc82zN1sgHxabsPRIGqsJ5640xUaHQeZ11H+cY88oBQSbGhmasE0uCCsBEZIAqSpVjAJjKGEDQFuyGoAUWQUO/UNAPHUN/Kp7HOhoDAv+DSWJj9mVsYylN96H/AIIl6h0K2zEn6JcBvIzph2BAri2YapYNQEFFCA14CIAQpzMC2WViCTKJ0ZYcg4pNs71f1PppLbRusbi08XnhegDX0B4ZUYwohkXkAB1AhmRcut6kvQy02p/uE1ildWV/GUklTBrHgmvIkmQF7Vx7tAHgKsBQe2DmMF01kKX54IbRiQBSYyihfNdX9GkEn04NTAW2skZGYNHIYCoyLpHZA0CaBWPi8+fPWRgOgE0LmANAy3yu5dAsV/eabeS2GpvPrDLU6+uNzSezudg5BhJqYpCpdVMgj/6gW6uLVaMvGBfmRn8FZirO01irqGOeiSvLSXENx8TuhTFR92dTsmGxMD/Py/yvOWE/HjEKwo4xdxWJE6B0dcm20Qf8P8FU+X4E4CWzYQMyARBB5pAMlIQ8xdwiRiSBqaxtA9pioQCkAhsVWI3AwHN+dkFWkC8ePGgYqI5PTrhWaJ8ggszGSZUGe9elMcSIeQbjBesV5m8sWC2glfrDdbc19/sovz8o7XHiHsnvBdWu4ppnv/LgS4GVVHyPMQhkwHllFjjtI3G+YgT2Efj72bOn1DPuDQC8AxtVBi4TGDc1FjgBCgGEUCzGmhtgCIAFA/3gc+PT4f8IELlO+9hD7E/SJ59+TgDX4fIwLQ/s/8X5BUEeAPEQSLm5Tqdnp9yDYD3I4DOdpGvuA7DeAEqZj0YYgG8A4BvAh+VybiAq+lsBDVrGIouX2ccDMJhZDLdYvQBAzQAbPbSWf1FcYJ/TaVrOIA/z8QDoGbDHgan2DMhLOc7t/3Q2TxcX5+n01UsChQAwgfxxFeSFmEKZHx4ZIId+CuxSKV2urwgkg60ba5P5DdOf63T6yphAGWuamDXN/tnYdnj/kWMjgfZZf43ZD+xHBlDyzHj4ZDprPsniCeKuMS9i7RGTsJ8TQxRtF0DHq7UBoTPIVf6NbHyZdcnuLzKLUwbH2h7RwFTwrdBL6DqAaZgjYjjkxfghVhnsBTM4W3sK+LKDxZL92/obWLcB+2VmKsUKi/kWNwzUb8xZ+BvjMRnaXtVkYhaObQTYvRBnYEv0vZm5E6fYHsV8ndaBfRIYPGvA4fA1GgvBVFcZTHV5RZ+vdQc7FW0DjLR5HxhB6Yxh+T6LY81+tfndUhTS52nvQrA2dcGYPOkrsyPbbMA0lhm9GoYwsHYB2I77jcwqBpDipe21DIRlY5FeEeA2m9EGcS0EeHh0ku698WZ66+13mj0P5u/9GWzD3xsjLuA/QHuI0fgvtl0BO7kfp+7A1pYGnIVe5thDkFl+eYPA+egTPuXO8TGBVPfu3UtvvvkG/ReAVLBh6BHaFhgT93L4DDuA/REotjrnHAEO+83f/K3067/+vxDshbWdzZbNXK4uxepo4MH4094ft6Aq83F+Lydf0IKffGwptev371334P5af4/hr4nXx9jX7u+3AeRxjGqn1J7WvtRv11g0T92j+Xb8uErxWt95vauvzzYrWJyL9ofmizwYrmXfrfVT2leU7r90Hv2SeyFY15j9HOPev6Y3XXLpWx+tuZeB1yvJR+3ovtnPrWgoFdu5TX65z3b67Gno+Hz+Pa5ZXL/4uctW4vp06UK3z+l7GatdHXWxS19L87jN2vo51vr3c/P3u13+qm/tSusy1H/GttWW/+2fQcln+LWOffl7y5rcS/4Y30Uw1RDbVVs137mrrtXkXVujLruINtG3ziUf2rf+zfyHnuie62I8sHm/Zl22U8u/D4lLteF9mfXpisu7tNu3Ll2iHWJrNV/pvy/tJ7zf97HQf9+117gtM5X3oV43Yr++Jke64X1H9CfeVmN88fMo+SGd37dW0ef4z5pL3Huh7RFMtYMDGU8dJTBKYJTAKIGvtARGMNVXevnHyY8SGCUwSmCUwC4SiGAqfyNcS6zphlU34KXEWryhxgM6PNDrS6KVEni1ZG5XUmWXhItPJOwiO5zb9VAgJh/0WUnMKCPfd5yziix2SWIqQVpqd8ic+5IbPgkSEyZD5N88eM+Faj5pU0s+DhlTbQ27EsU+CeOTX7v258ddswu/7v78ksy6Er3+fN+X/pYcfOFVV4Iuyq1pX2+WdyeondI61RKMXbKsJRyH2ONtEtVD9LNmI6VEaU1nSnYRz43rpTnj+1JfNXvW97tes8v5ms9tHnZHvY/jrfn5mp8s2XNpfH3y6huH1/U4lmiDXT5d56qQu7a+fUnrOO9SzJQ/q+lWn11F++j7jPb6wFQaiy/0uc34Sn6k5D+G2nhXLOxro2ssQ2Tc135fGyWbj9dEnx/9ZZxDlx3G/vr0IsZAb5+lOCGb2FUuQ+N0yVaGyli2PaQQJPqBIaBBb/c+BlTjciUe+wfX3r66ZOSPxfnVZIbx+vX1ftLvp/w5LMDdAUyFKarIRXbqH/R1jU2sVDX7jnahvlgMmvektfZLfis+FO3SK1zvH2Brfx9lKj2ygnwr0ESxN8BUf/M3f5P+8i//kt2IXQOsC0+ePt0qwMYbzPF/lsFUeAu9L/5DwSre/I52UQi4mC9ZuCqmDhQvYrz4DkWfDVPFBPdz1vfde3fSyclRBnEZAw2K/MAOgGtR+AeGpp/+9CfpwYMvDNC1P0nLmQEJUKAMcNR0f4/sVABTXa1W6c17R+nrH76XvvHRhwkv8L9zdJi+9uFHrFgF88Ljhw/ICiJGBxX+SvYCU2H+9nb5FozCom0yzrTfqaAT64C32F+hiDnLV2+Vx+fZ3EAyaEOFjmsAPfbBTLVIDx8/S4+fPEvn5yvK+vAATDooarXieBWi2xgMeCbfl0umt97CKZ+N37Kt/YyzsWNWbOuL8Rs/nwu/0T4LjnNhcBeYytAMJkUPpvKMONTNfJqNiZbWMs6RqScXYhqcpWFb8qCyrXsvFPpmliCN3+cbYvxpZLG/v8XYIvv0oJRYPHQDdIPYRDK7F78gQ04G1/AUY7RAm5dk5TH2LBYBwzYApprNCLZAmTiKhKEr+DGGlgmBPiigt0LxNZlOUKRsOjElG1KzdnvGFgWQE8FpjQwNTMUf+I+bXPyfWSDQPgAZsEkwM8lvyp8J7KDvtQ9Fga7YF/w9eSzAa2ISZnljTHPGjGUsHZKv9Fi+q/Fh+Tx9lq/r8+dihTAAGYAIBm5jAX1mnLK/c7E8bCH/u05WjN8wUwG0A/lQfhkQBFDiFOutQmwViMqucmtk4TB9EOgH8lrMFw2IDkwtLIona5WBFMhxx0Jz0yGcMMvAEnwWe4ZYfBoGqOxbcI4H1cR9QmkPZmsMncPaoPje9EuMepiFmIdUdCW9ENhGvk2xArrc2Euu8Fd7GIMvlMd5Xv8M9GCMbfhbbZoqb9/n+tgqf6d4aexJxgymsXhmKsUmi1fG4KYf6X8D2AGrDoBP+VwBhXCc8iGjCOz9Jk3nAPwcpjsAS+X9C1gfUfT+8NEj+j6w+YC1imODr2jmarYOEAOAu5yvQK/7+8b2kkG6Bh5qAXPe7zf2l2Xv5Vba22leWhfZmWTv70e1VmLG8tcKXED/BzBH9m2QnRioMDYvX/gUAEOePnvK9cZn6YpY1wRIkK5oPPIjBlBd8D/+Vv8CN9j6gmHuOh1gj3NyN7189SpdXFzS3gkK2Z+kc7BQXV8TJHNyfCcdHR6l89U52XgueMwA4/x8fs5jBLjAlglWAiMZwEcH/L8AAGmvLVT3Mdnv3yRTjT2ug3Q67jUJHgK4bjJNi9m8YfVMoODKoGmivBhPoUvmZ+BzAFAEox4YbV6BmSqzKAJIbzYPQAXY9wKYigDiRFALgFQAAQNkRbAMgZLG9AcwFVh28B3aRMzDGPEZ66EYhv0ZdF1sVZCFQMYXGeDoddvfv0e9lX6gLTADSdf9vkC6pb0Kxqi4B6BlE0Nz4T/8AmzQfKKBqXAtdASMXQJ+EejZ7LnMV2BP2ICY4ZsBppq3vhHzNoAQgJMWsxrGqcz+SeD/zABOZ2enPB9/CzQIxkW73oBDtl+cEkiFNZKPVlwwsJOxbuG/bVts7eCPsN7UM8TJDPCDrmzWBnK9WF0Q/EMbJrB4H3hk7l3svsYQxWQkzMClNo/TxsMMW2763rYN8xF8AcHFisAwgPe415oYYIs6enmezsn2uiIkF+uzWC44P8jp7Bwgoxv6YYCpVplhVHPnPDL7nwHJpmwHzKHv3n8/vf3Ou+nem29R3mI2UxzGfYJntMIcwfL07Nkz/obPB6hKccb7P8gY14JhD/rz6vSs2cNjZyE7B/hXDGGHy4N0cnxMhqw7d07I0AfmXrwUYy9ZnMQaQ+/xH6CrNn4Z4yUs13zxPP3O7/wuAVVipppNjSGQ9zOXpku43sfYJkA2f2yDqQQa5f4ov7zBx6JS7PFtxv2KP19/67fOLe35tVfwv30/mpPvL+6Ndhl3qR8/zpIMt+5lHMioK1bHuZvpbjP2leYZx+fbUS6iBPBp7gtfX/hq3sPnNuK8azKurVOpf68TUV+8PEpyKemT+vb3MKX7ST8X2ZriT0E81a8Uy+Palfbmu7RbO7dL5qVr/Ph03LfR1160cR+vfXu76oK3x9Lfcaw13Yn603VeH3CkS+Z+zyIdK/k/7QNv21eX/6z5wb41jH5RwOjSnOLcvF+GncTcQOzb25XfA0R/X/MR+L7ku0r6ENerLx4NPb/LduM8avF0SCwaNJ4CYLVrntEf1cahe8KSntb8Q9da9/mWof6hpCddcSv63S5fMtT/RvnW7Lxr/UqxLM7Nx9aabcc+mKLMW4RSPJb/Kemlt/fSesR8nHSjpEOlOKC1qMWImk9Xv13rU7O7OCc/rxFMNVTjx/NGCYwSGCUwSuCrLoERTPVV14Bx/qMERgmMEhglMFgCAFP5k0uJknhcyTHdqA9JJLGwhG9ibLsbkpDSA1ElGfwDg67ETF9isS+BVbp+aJv+wUlMLOCzTxqU2iwlkvSQxss8JmpiAgWfh7wRqqYstYcUMckWE3fxQVgt6VfSI59oicmzXZOkJb3WWGOyV335h2FDkjuvJbnCW4RLaymdqM3VJ6Hi9X7N9SBdtuEToyqQ8vNSErw2ptJc+F0HmKo0l/jdkP5qSbkhjqwvyVpqYxdblnyjLUc78OeV1q2kz96e/Ti9rpcSsjq31o/XrT5fV1vD2Iefnwop/Hfx75pt1MZW8zdxfLVxeZv246vJtarvucCvKxHtxxT9Uk23vI4LeFTSId+2Px7HU4u/8qsxST/ElrrO6YqJPgbIh3p/431pPL7ruEq2UdKJKMcoy5K9xnb6ZFiKSUN9y238Vk1WtT6H+N4uXzHUL3fF5q79TLTNobZU8jVD5L5L+7W4UXv45c+PY+nbS9R8/NDx6jwVhJTiQ2kd9F3cL8Q9iM7z85Ic/J5KNuf3UVornIfvUUjofZn3HSWZ+zn5vqI/lD01Y3eNlfSzFG/8Swtqa4b2a30P9WVxzh5MhTbiw22BqfA9CvhQdCcwFeSDwkO8Mf3Fy5cs9mtkPZ2ywO/w6IgMKCiGPDs74zAxDxYD7u9ZEe1iYW9r35+yaNHAVO0b9gU8MvDHLKlQD30dnwCwdcDCY7E1nZ69IqAK4wNYA2Crn/zkx+nhwwc8BwXmczAnTI3JA4XMKFJezqbp0cPHLN69/87d9LUP3k8fffAemakApvrogw/T9XqdXrx4nh5+8TlBWASD4G397i35Vlh7RfAKjlvhvBWt6n8LpDKgi78ZtqJZA6/gmAdTgf1BYCoVmG8AmEmTdLM3SS9enqZnz1+l5y9fcR6L+ZTsEGA0gdwFppIegH2i5cRqmam8n1Nc1+9rFAlv9PZZFMm2jDX+HgzMNASgXF9TPgCvyVYAuOBeSWw3DkQUH9a/VsCbi3YJQcmALmP+MvDIPhk07MfgKPlvI38qvjVXrEC4XvP0thH3S/IN0Eesj4p1VZAvwIgKhzACyWazccCvzD5lgzUwVSPD/T0jlgJzRy44xsxkD2A8QdEumBAIZALbQi7Cnk3BNoPie9jUmrrAAm0VzIM5IYOpCKJg0bIVVRuYKiPWMq8GNIzMEpliqQGLAbixuU6zCQq0wYpgBe9+H4x10Wccw3igu/APsg+x0MRYth0PACAzxgIyLQXgqe8j3k+ziN0VBmFMWpta4RmKqVHgjR+yyKFIfw1QzoYmQ/1AATjKj2+sPYJXMluS0bmktNfouljHjCEJ/8lMJZBhvt/lvLJHACihjUPGbifwCGRHpicCM7flYTEGumxF0dBTxD8DeBlwBvYIucMvQwYC8+BvAVo9SNLH8VKctnXH/4mxl11dbDGVyOeILUc2oQJxjJHsTRk8g/bk87kGGWAqPyb/6Ncx2q78p1hA/LWKRX7PIvtXO/KDJl/zKPpOYCqBOQReEcBPvs63KZ8tIBvWVuPH34phh4fHjJ2wbeoTQLxnZwTewGcTEJmL08E8gvXCD9pF0T8YbrS30hpKD2TvADLjOzCLAOggMGYTVwi2NT8v2/I2Jh3Qdw2gxbHJyA96v6p9jAAjWhOcI+AbrkN70EkAojwgTuA8nI82BLKC/AWeOj8/I3Ag7m+auODAwRqP9Al7GvkE75e8T4OfBSvkZDZPs4MDsgKt18ZWhL3L1eVVevzoCWPxi5cXaUqWKQM4EoAwN7DWYmnzg97P5wLqrdPlFcBjl9xHGN3dNfceNxsAGcwH+ristZDOyWcodsZ9r/ez+ltsP/BS5OLKsXIipiCCjVuWJQNpWpyATiHeQHfOVxfGvIc9N1jgMAPsZzLoGnNH3OLaZJ+MtcL3AFOpWo+sh3n/AB9Fncj7LHhdA5/M2Qb0noyKkAz3X6Y/8M8AFyJ+0gfk/afXZ8lMdq19hGIcbAv9+z265C3AnY+HPAawPxgDzclQxPJF8jsEU8FXMj5uP6cw4JH9B/gagB0yuXGbYL4bYCrswxTbLUYZ6xIZyDKIST6fJIlg15vOuE8A6A3gL8ZvMIKBnSrtpRVZVa+4huhnvgRbmIEyBZSyGeF+JAOExeqlPW5+CQJBpRyAMWIZq5gxFEEnMQ7qcwZ6YiNOQi3tgzJomf6DosSeB3JB/IQ92T+svQGIM6AL+ge2UTInWhE29uO0T+gC7AggLVqX7RfXq9O0WgEkZYB0MjKCbTDHXOgQ/sa+Cy88EHsY2aA2uL8BKHJF+eMHY7xO+2mxPEzvvf9huv/e++mtd961ea/X9OVYX9g/dBm+Rr5XAD7oHfyR9pjSCZ8L0Mso4EPgk3AvhrYhr7t37mbfMk/PXzwn6xT6OT46TndPTvJLMubp/v13CaT69NNPCbDX3oD3di9epHfffZdjNKDzRbq6XJGNDvYI0NPv/u7/mn7rt36b94CQy/7eLO9j9wkMhhIIWOf3W35PZtyQYp5qGfjMPo2ZSnpTuq+OPs37RH9tqY3oP7fH1TIylfIRuqeTH/H+pNSvj0FxzLV56Xs9V4t7X7QjnfDxzO89SnmH0lji3CWv0m//nd8zxT21l01pnUrxKcrRz7k0Rt9uTY5dObSSvvTpUJyLPmtPF/eTak9zkcywrronqbVZ+n4XO9il3dv2NeQ6v3Zd6+h1wut3tF+vd0P6r+lJSZbRL8Rr/TU1HS/Z6q5rEduOsvF2XDs2pM8og5ovUx99zynQZ5ShmDX9/tWvaZSp1l73St524t7Nz923rzaH+ECffy3pak1nh9jiEB8V2/ef4zy69ECy7/OVMUZt6cmXAFN5naz58lLupU/mOu7jrh9zlx/v8w8lPYm+pxS/4ne76kKXXnT5pa7r+my3VqPT6QeZwmrZQUv+r+bvog/zsTD6dG+DJT2O10oOt/FHPkfrdbYvTkQ9jfIewVRDIs54ziiBUQKjBEYJjBJo3qM5imKUwCiBUQKjBEYJjBLok8Cf/tmf33QltnQD7dvZKtTqeIO7v6nlA7H97QcxunGv/fbJWYwxPvyJCbxSIqdv/n3HuxJqpWtryRvfTv0hlrXY9UAjJu18YgR/xwcdPw8wVV9y269NLKKN84kJtjhmn4wZmnzsW0McV3JHY63JMRZ/3SYZF8ddaiMmv3y/kgnGrWQWzo/J8Aim0pxiElp25AuGJLMh+qpCyKF+Ypck9xBZ9a1vKVl5G19QS5aXEpUlv+j7LCWD/UNWbxe1RLxf81p/sZ9SAlvXxrXW51LS3PdXWncfA0rzLn3ni6D6fKefV5cP9uf5ccYY1TdGzdcnh2vrEude8ud9vktt98WXWtzwfj7GxlqBUp8deZ/Q5fNrthXlH+O61zfZ7G38q5ddtP3SAzid42NAaa59et7nx9Vm39r784aeO3TtvP72rWccb8kP1NqL4+lbx2jPJZ/tdbpPRtE2d/FHQ2VZOk+xNPqTGCOiv675kmhLMQapiLa0NqUYg/Pinq+m6yXfGfdvtTVBm+pHD1O9fftiX/kBFivm4lk/Jh8L4/f4rIJUf57fF3nf3egV9sIBHNMXc9QX+pNPrRUjlfR5F70q+Wzt50oyJwvMjRUHohgObz//wQ9+kP76r/+6KcRHER4KTsl0ITBHLownYOLwgIWLVmhnxcBipEHxJAqm7Q3/k4ZVAEWLGg/OR6EygVQomp0vWTiJHxZnzgzAgCJzFvNenKWrqxXPBTDk+Pgo/fjH/51gKq4ZmZXAwAAw1caKGvdSWsym6fGjp3zj+tc+fDd97cP30gf33wFMKR0dLNP9t99hkfrz588IpkIh6p07dzh2Frbme0UrvDdWAMwNAAOxe0ln7bfNsfmdX/iBAlMAJMgoQjCVyQyHWYiK4vrNhgWvkDmqlNfXe2l9fZMuVuv06vQ8PXr8hEWY0KnjowPKQbYjBhr0DfaYxoc4EFL0q1v3JxgPmSZaZiof+xtbymAqtIWiS4I5sh0KTEW/ISCV6o4z+kk2VQRTOWYq6y+z8IDNJRfRcq1pvM2IWsaqXCQi/0ZGnwyc0RgF8ijFb5xjujinzkGvVfDq11ggF9k4fotxTYwGrfwDmAq+BEwkKTXFu/bg/yZtcvGxmGYogeaFMZbzAKBqOpkZMBEsKBlMBV9IJhEUa5MZKQvp+pr2JJ2F3rIAmwXKmdUmrznZqVBQjAL1zQ3ZcVCUDVlIfl5uPu5CTtBN+ACCfMC4khlz/H3E9l4axdAb1DHTnmBfJV+mfvz+QbHJt2c+xexKsW4rXmV/x9xRZvbZXK3TCuwOAPVApzFu6DSBbNdkDTEwVaLd0odf35D9grEkg6ZuqPMGNoAfM3lZAT6WwscYr/sWhwAqMmAY2Ezw25i65E/av9Eg+pCeokAac6A9Tux7AEFRHE0WJMdaZaCdzETC4nUDIsuWKF/i74w1hDLMhXM8l/oGXWiL6XAu1pBF/yo4J3P8lAXynt2JLDRiUZqYr4d+GaDPbBWfIXP/Iz1qYhpYRQjsujL7gIwzA5NYVHx8xxxbH2XgM2NfETOKgedwHsAuLM7P644xNSxwWCOCRcF80soNTCwo5lfMA3iRzC4ELRloErH0rTffTnfu3OWYLaadk+kIQAeCHObGRkK5ZPCbfM3FxSqDcBLXFLZOPSKLENbG1gGF+hjjvTfepOwBAhDQzbOHSb7etmRLkINk7gFiGJNAZbIx3w7+1l4B1wuIJvYogWEEphNwTTFM+ujBVPhO7C4AIYFNxwPwCNhuACoWe72vkk+AvP0xjVX7QfadEtlpAG4GmOrq6ppABrDCADyA+M3PL8/Sg4fP0suXrwzgQPa/aTpYHhBkDhDLyfFROj4G+xRitDExgR0I/23fgHh7BQMgqMrsMDMv5pco+bXh31nHAWARAMl8uQDI+TdtTAxmBm6GzoN9UiyO9AvwYQSO2l7L+5wN2AJxDRgzr8GquW58GfQr0xUZ0IUMlRkoBJuHbdNfbgiIATuV4UCN6SijhMkYhPWhnl5eETR0eHRIAJZnWkSwpPwAmifgZr/x2YLZYBFsLTOLH21Dr1zP+076jU26XBmwCPq0XAK8hXhqzDywo4PDA/phMiVmUCt9I55PrDcWP/O+nu1lkCP1GGBdAIBoj8ZUahtUu5eSvgk8jWt1DAAaxJANgNxgl2qYRk0/5IsNUntjoKusM7gWfZ6en/JaxCiwx9KmqdeXBPMhrtH+FvPGX4Fxkfc3fP5CSB+H3Ox9yYwFnwjfjP3BmnsYal7e5zWxOUNnON7MOoXYSMAWwVuZsRFg5T3cw+0nAPsmsxwzAKbKe9bl4oC6RF2kw85KzN2x6SDlgD133j/xDQpgu8jsn6cvnua4bboHuWMexiCHmQOUZSxV/P7GQHAEU6036cWLl+nlq1My1GE9aSfYJ84PyEr13gcfpg8+/KiJpfDzkLnYa9EHwEtig9K+0Mc0+VB/f65YgvPwPZltAQi7SWk+mzXskgBSwSdiXAAtgp2K9wfHR+nDDz9Mn3/+Wfr3f//3NM+spVh7AKlevXqZ3nnnHYI/zT+v6JPQNn5wr/Xbv/07/G9xAzpiex7IByxk5Oh097d+n9fE7637jxZMJd3x+7OtoO8+qF3ppN93mt/SPZfZmvy8P89M0PyjzlGc9fdFOkex7jUfHK5X32pf8vrmCUwAACAASURBVPB9xPsuP0/FKs3D5xzjmH2bXiY1GZbO8X3HcZXG6WVWy1+U+olyLsm4Jv/afGpy9DKPOuTHVtRPd0FsP+pdKU8U7z+Yl8r3BAJTRbnV9Pz/j++9/g7tv0uvhuic5OF1H33H+2rda+6qs13ny6b87zhvycTrS8l3dNl1TZbRX0QfVVqPPpl29SWfobGqre378G3/WRpTlFe0JYEXdK3PE8Q5+THgPA9SVFzUnLzNRX0p+dgoK++H+vxwSQ+G2kTNZ+n72rhKc5C8os/08SDKvzS36nwDmMqfV7tG35f8eJRx1PEY77pssJS7qelezYa74lpJpl0xw6/fbex9l1hWi+nedv1+xNu2fGpXjU51ntyj7Q6mKsXTGDOjftd0uuSztY+Lvqpmk75vD6bqi/saY/R7Jb39z//5+yPRxq5OcTx/lMAogVECowS+khIYA+ZXctnHSY8SGCUwSmCUwG0k8Gf/9S94R65kSi357tsuJfVKN9w6z26M3ds0HTuVv3GPN/G4zhdslh6CxDnHBORtZFK6IfcJmq42u5I3tQcfpTmUEmFRVvjsEzV6QOFlEJPbQ5JwGk9tDOrX//bJ9pjELiXz/AM9r39xTrdNSkeZ1hLFfYnG2+hPHHMtaRrXadte2gfjJb2PCbpoO6X18EnweH5J55uElnurfJdOlPTCtztE/2+T/OxKqPkx9a1lLakY5e/7qyVTS/LtemgR/dYQWZV8Zy0Jie+7EtZ+Hl1Jf7XhY0D0F7U19/68tBZRt2pJ9L7kbyl5PWSMfXFNbZTOi/bT57dqel67Dt/H2KyHVvFhvh5uRX/Sp/9eRl12WNKVqIt9PrBPPn0x1ift/bm1woau5L637zjvrvhZise7+psvI4eSjNSet6U+n1ryGUN8QJ9vx/G4J/F+rqQjQ/afcb+gfvxa9cWpobYQzyv5li5f7f1un03V5FGLN7U5Sg6lNYx6UYptUee1JjFGocgLP/7BuvQ/MhHg2mZPkoXa58e1zhiP+qr5PL8u+huFdLUYUlt/v0+MvkRzizZ2Gxv28vD6K33ZkldmobH3t1thJQAQf/d3f0dAFf5G4d/HH39shdF4YzuK1q8N+IQiP5xzeHLM6wGmQkExzkHR83wxT9MMpjCWAryd2dgm7CUYxuSiYnMAiVhwuwDbk+kACvuu1ijatyIPXHt5BWaJNYv/wMoEINGPfvQvBFNhXCzCX11tMVMBTLWcz9Ljx0/TbLKfvvXND9PXP3w/3X/nbZRQkrXq7smdtLo4T8+fPUuPHz5gAevbb79NIIlAEHrAz0LkiQFujD0GjBUGNvNFH7KDDedteqNCIcgT515mli4cm0ysgJHfo8iXspqmq81NWl2uWfB5fnGVPv/8cxZ240X6d+8cpSMWahsQ0YBrlrZer61wnDpm4m5+os+UfqNIGMW5FgszoVIuPmziXS5aVPE3irRRsGx7BDHY5M+5wNsG0RA5bIEaBLhpdB5F/LlA0waM9bcxoRiU4BT72gqbM1OPfm/PFIXNxnjAIeT7f+gv1s/fM3q/hWPQMbEJSPclt7jOsjErxrbxkmNEYC/HTGUQpmRgKoB1MghLxdiArqBg3qaXC8ApDxSn7/OaxWyR5rMF9ZR6CYAfi96R32jXIgsp7bE42HIfAFWRNSkzVO1l4EGudWZhMotIAeZDMfZ0Tp0AIwvmCZkJ8OD1CH8LTCUglYAv3p/5vSR9Epmf1mRNAMsai9czYCnuo/RZx9HP8fEx19LndQSmMj1uH+Pwevg72C6L7PfT9dr6h80xnlzfpP2pFbzjZHwHMArBCDeJgALaMQBAuWh/KnYPyAYyyj6uATO44lvpjuSI9WAxOvQgMzQBHIUF4nhV4C59IHuNFfIDsIPCZ4BHL84MJCWQitgwVNgp+aDQW34c18vfyj5k59RhMWPJdggSywA8MYnlMXqboC5mPVF7ntHN30dYXDIQmGK8GM5sXc3mdawdn/lT+V0yixgO7LU19zLXuAwAYOtLVpT91nfCFi8vDWghuUjn0J/aaAo/9/YIzsC4WQBPlkWAqQzoAN0BOPZidZnefed+Ojm5w/iKuOlZHTmgvK+RP1eh+8uXL9k+fuSfANoRcAx6Qvu7XKVXr07T+vqaDFgYC8EnAdSIdiQ7yRFr0cZmMRS2oOiav9T1fm00fouTxlonHYBu4hqxpHkdFfiKdpdZ5/CdWC5hlJgj5GZx0xhgBKhSmzgmOQHg6WUnljTIS8xIkAfBppMJARWLg6N0cHySnr94mZ49e56ePn1GJiGcc+/eG/z7wReP0r/+2yfp408MzA3MLsDE12Qcgp/eS4v5JC2Wpgtkdtm/IUh8uQC46Jq+eUHwY2a3a2KaRTL53LiHVpxT7PZ+VbI3oJ2BpYwxzwDOZk/7abrfgqkQX8xXmj3K71lsySAuxCWxL2ZA5/7+1ECXOA8488keY+4SzGtk+sF+DPu72dZLvQzctUfwrXQaTKKwI65nZqOSTgEsKkAeWa/2dC1ALfNMTdn6HS8DzJ2gmyxb7iUBrEPR+2RC4Lyx/xhTEP6D4WeZgepchxzLES/h+yVvAm6urhLBlJlFcAr2SICpbqCrAEwaIxpxRbao/Mv8nAGQ5TMBhjFmKrBOAsxqLKBZGTJ4UvtnsxGxQEFukA36pC1nYDjmiB/EcKyH6aqxXy7JAgZGK+w5jenSWMnafTo+Yj8AgCkAPYr73KM0gLENfVwTB7IuQW7YAxMshv0p9h7Q9UzNCdAUgFQEh86NURFAcXPkN+lgccg5r6+Naet6A8C5gZ5xXyHmUeoy90h7BIlN5zMC0zHWR198SqYwtIO1Jxjy7NzkdnOdpvNFAqsoGKjILJsBcdgtXK7X6dnT5+n585fp1elFuiQbk+2sAJo7vnMnvf/BR+kXvv1t+ij0AR8EW8JnyAOf8WKKp0+fpmfPnnHPAqCVmOtwnvwj9FL3px6ISia/o2P6H7T5/OkzxhD4L9wLYY9LhjbsX1Li/QtYqb7+9a8TTPVv//ZveX9o9wmnpwCBnpGRGJ/Nn+Z9Yi5uv7g4IysVwFTm+1NaX5nPxWduV7Jd+L3adn4heypt27mXz/qcgXiUZ3iGJ/8mH+g/69zmniQ8byzd39S+s/3H6/f1mINivsYgX9yVE9M5mlPcw3q/HdvVNaXxeDn4uXi5lORYyyXU5F363q8n98juJ+av/DGf+4j6Eeej46Xx+jHVxq29SZRH1J9dcyu1nFJNn6QzPm5Lx0pj6/oujrXLRnZtO9rTrm17ndi1by8P3ZOrjf+vwVQ1/+LlUdPxXWWmOXqfE/d3soPYtnRhV/1tYnVlX+l9mR9X9K0lf+zHgr9/XmCqqBP+3jL6YO9nS741rm+fL7ntmpbiU7SLuHY134LrYgzwc4v6GOPRkLGIVdXrZOnvUnyJMvK64mNYybbiGpXO6Zp7zdf02UVfvCtdX1qvL6Mf8dparO2Tuc+feP2X3PRso2s9X/ffzPzxEh+rtT44v+SbhvqlLrvrivm6TrlEja80t9hOBFMNGWvf/gPH/+iP/nCsDd816I/njxIYJTBKYJTAV1ICY8D8Si77OOlRAqMERgmMEriNBP78L/5PMlP5xFxMTPrki7/BjTfr+OwTR/5vPHthAUXPT+zbP6z3SZtakq6v/drxmJCISaMhyZtSUsUnEzS3mMyqJWNKyZtS0raUrFGb8aF+X3IyzrskF39OTAzGhGO83hfZlAoavX5p7EoMaU59ibjSGvtklE9YxyTPbdru07laElayUTK6tI6x6GnbprbfiuvHEe1Ia+ZtqOtBgJcXiijwoD8m+mvJxZgE60poRnnfJvn5eqLRJFFKrsb19jJTO15no4xKCb6uOfi21L63yVoiVOvk2+7rJ84lfh6aHC7NcUgiua99FbR02csuCWDvF/rG1zc2HPfjq9kGxh4fXPkH1lF2XcneXXU92j6u18NgjUFxUX625r/7fFZtbF02VfJzNZ9d8k99Y/K2i+v9HkDtxQd53uZq9lOKB37cMcb5mF7yuUNjSPRbu+pDl71rjKW5Ddl/lNYijq9P16M/7Zpfl5+t2ZBvL/qWrjUdqme18/r0octnl+JPTY6+0KMU40pz1HfeV5T03svbXxP3IF6P/Hn4Xg/M2gLpDBJowBpW4Ke+6KPyvUYtZvs56ToVq/l2ol/zvkDxVcWScS9Q0qeSjOJD4pJsanuuITpWKkRRTIuFYQIFye+hoPLv//7v+R+Ffije/td//VcrClwuWRDoi/Xx3cmdExbMqjAcgCoVCM6XCxY3Yq+HIkytKYBTAtAYwMoKWgmomlsxIn7I2nC9NuacDOi5QRHlnhVJW6FwSv/0T/8tff7F5+lguWRh3+Zqk+YAI9xcp9X5BdmMULj89PETgnF+6bvfSl//6P10/603U7rZpOn+XlrOF+ni/IxgqiePHlKn7t+/zwJPFLL6QnAAEMAeggJIyBAMUDoebQAyR5Gmil21/lh3zB2FqSxgJZjAim/JWJXfAr8/maar9XU6v1inyWxOdpNPPv4kPX+JYnmAqQ4bMBXaNOCBMUzgrfJa2+bdI68xOnk2F2OuYLEwQSf2ptJtu8/7YDPihinB2OECkKphH1CnLZhK9kPmmswo0tybkXHAQDvWt5jMjOFFSXkbrQNo5bGS/aANtsZ4k8FJLCCfTlmQakX+8CXGtIJCdxQuY86QI84ja0ouMLa+DIBhuQe7jsXOmc1haz8hvJe9uz8j09iKgagysAc2Av0AQwfWnmegUPV6Q4YUY0LbywXGAGVcp8V8mRazpbXh2ExsvXJdeS5mFsfEJBfQG9AJxbBWOC+gGiYl3JHYSXDG4eLAgD5rYzMy1qsMPCGLVmam4DkAJV22jGFtgw3gi/d+GXxkcgSjEdiK4P8NZCg7sstbJgFf6I/z0A4AWOZTDAxgDE+2jvgb8zRfDLlncEsGphEWlIFbDVtKs87bxSMGQNvLbCZrFpcLGMpjWV8JEuB/gBdMXwU2VOzT2FXwr72G3/fLX8uGZSfyj208yGwlLC7PrFQASe3vs2gcfhRy0P7dGMYS2ViMTcoAOgQUZVukL2pAdabfuIbz2APbSGboQ2F0Hggl3Nise3SWmWi4rgIX5fPkQyB7Y9OaNMDd1cWFfSdfn3VPSoox+XsVtW0aYz9W7C9GL7Bf2f5B/RAom+/TABq0vQVAB5cE7ADoIPuirGDvOV5hzcHOAv2fzeYGsAPDzgy2kcFxABfcAIA853hg5yfHJ2RgRPE64iXYpoyVy3QGAwBYwHIk+2yPbCqIoZn1iyDfrNfG7GT6zj3L3j77AadQwwIDoFpmSyMLkeKpA+j52AW5ejY++CjZkbHWZJ0T8JOAuszWTrdi977wo7BPAkcAQsygY3yPNiA/giczwyH7AQsY1pYsTgZcADAFAG0DTO0TuIL9CeaB78QiievAAAO5on+AFu7evcu9i4Ay2vsp3pIVyIH/EIvPLs7TfHGYDo9PCJ6Ab37x8mV69fI0nZ6epTffepu6eXp6nv6f//6z9JOffkJmPQC3AWRYA3RwndJimtJyAVatZdpcr9Pm6jLtTzHmaTo4yGDYzZpgb7E7ah3Mh9mPbNfv5eQzfHzWdyZ7A00ojjbMVPS/xjwJMAqvJyugASQsLmR/SW4fW1cD0c8sdtGWN4wDAA4BfsIYCnsgaMb0H7oPUDzWT3l3Hs8vM8D3ZJrK6wibAKAKgHztveQzwUCH9qGX8lMGgDUQpfyQ5rEFpmrmBNU0UBv0AbqH8YApzsBUtseFjt+9e4f7YO4LODcDhYkNDOsFu6Yer9dsjy9bAChvBubIFhALMJGA2WI2oq1zn2u2pvsUA/DfpPWl+W7GhPycA/tkAeRgMwB7ri7gpy7T5fqKOgT7xyiMMRTsddgrG5iOPkztmcM2gPrEXpYAoBUBjNCRPL8WOGOsYAaYykxQuej36soYk+AzOQ+scY5B9EcZ8M1pGNpVOG/KT/ohG/f+Tfrb3J81iDRjTNNegkyQpLc00Bb2zlyNm5t0dvoix4qWKYw+kqyTtifAOsDWDWAFm4PfBaPgFUFQT5+9IDvVJV5skMkM2ddsnj748Gvpl3/lVwjAwxzgfzBM6kcG26ENgWd1P2D7F3sxhZim4j2cbB7riJdN2AscNuniHOsO8J+Br3Qe1n02mVJ33377rfSd73wnffHF57yXgw7jx4DWdi0YidEemKrE+EsbubpkjPqN3/hNAqrAuIfFQ0w0+5sS2EbgpWO2tL1Ey5JnmwtFY/vt8yxttG53NP6v0n299kkxb6o9QSln4e/9dW8e7//j2Ev5klKuy8dO5Q3ivaDPL/g5xfn56+J4SnmGKLVt2b7+zEIyijIuS7/9Vn37PWpxrV1DuqeLc9J1OtUfj2vqz+ma6xDZRFmX5tIlF9+Hl7PXJ90Xqi8vgz4Zx+NxTnFtFRv77KWvX6+bfefquPTcnx/HVxovzve5KO1V5L98Abz2MyV96eq3S2dKMo7rqnGX/Ej0HaU1GCJD/zwu+pSavQzR8S4dis+V/BpGX9jcI1RArhqL/63YVdL9mo5pLxdfgKJcsPfp+FtjLq2D182Sb/LXaN38Wpf+LsWfvvWt6X1cv5I/0bUxV+znFuNrzS916uYtmKns/vh18HGbq7M77+jPu+RV8hld84lzkk7U/HbJZrwe6D6ra21uY3elOQ/xj74vH3NjvOmy3T4wVUl/wEgvkHu0Ve8LavuYLp87JI6VYrufcwRTRR9dkzfsqDTfvjX189Tfuua//Jc/GmvD+5zgeHyUwCiBUQKjBEYJuGcyozBGCYwSGCUwSmCUwCiBHgkATIVTfFFMvAH3yZfSjXbtZt7fFFvRzPZb0mpD8wk/PUT344uJN5wfb9ZLyXNdV0ok+GRYKUHik2O1RJBlpvxRFbptv8mPD3hd4dKWHOIbZYw3jOfnuodcOLf9ECwmEZm0sgm/LmaXcI3wNr5/1L1NXMVbr52nB3B6vbDazNVrVjOW3/rtxoKHqEq642FxXFcv5239KQPxuhI/XQm3rVXKYy8lVYckcUp6LNlz1ZpqISt5ZFGS+61EGx42s+jGqZEVQlixpNrUm16ZWKRq5DfR5rfHWvlM24/GgN+2njZithoL/LKeWSGijR2lFj6hWXp4ENdtF8d7q+Sy68AnKotrUbKBnEQu6YjXgzjXaGd98ywlM2vz9W3XHmaU9LGUqOybl6lHa1Pe50ZfV0ug12JBl1/Xw8raOSXdijK/TbI39leaU+0hmWSlfn081MOK2P5t/UbXOP3DyvgQB77Aj0/nxvF5O+6KY12+UMeizgzRa693pT6G2K/m1PVQiPEvsnSExkv9x++ivpZsLV6jfvvmV4rZfdcMkY/OKY0Vx7we1dbDX+v3VyWd8XEax70e6NqaP1P/sb8u3YrXxDnFeUd/7sfYZ6d9fiP60eg74zz6fLU//7ZgKq/7Xsf6YrjiKK8xITV7lbh+zbkoMHTMJFwLFAnnt2Gzz7zfafZ6+YFZlFXURe9nSoU+0Q9FfxCZqUq6uQXkUEG3ACru7bDV4nMb9Pa2vx7ceIQ2Ee65om/fAinwrerGWOBl9sMf/jD94z/+YwOm+ulPf8r9I4r4VOygwlqAiY5OAKbaa96QjsJwsgqQmQqFvFMWZqLYU6wUYBFAsSTW0/aP+RYHhYUzFEuLIYQzIigKsuJ8wHrA/xNj8Fhfpf/7v/0j37x+gLfyg2tqc00wFSRytbokWGoxn6anT56kw+Uife9Xfil99P799MbJSUIzOA4mgIuzs/TiOZipHnJPe//dd1kMib7JbCFmrjkYtOYskIYMxUxlYBx763oDtrk2kA7+bxVJ4q3nLIbdpKtc1AkIGYs6CdJBgWeijAxMdZVmXINN+vePP07Pnr9Kq3VKd06W6egQ7CTYr1uhrTFMANhiBbq0vVw8TSsU+KZhrTLGisbnGjdFA0ax71sf7AFNvFdQYX0DqMoFrtr3835l+15LvgDFvwJUsRBWQKrMICVgkOIzwHUq1I+2ud+AB4zxwgwjA6D2Td4GpjJmNTGmoKCa4LXMqoCxQoZgqgFQDveUkiPllBmLBESRXmOGVsQAgE62KvRPgJAVnWqOBBHmIlSA8/D3+bmBqVi8DiYXgKlygTZaMwBCSihcBisVABkeNtLuc23t5G61dlZcbWAykznkjUJYA4gYmEp6YHt5XHO4RAGvvXWa64X/mdVLPoxrAbAS9D0X1VPfVTib2SvwObKEAIACGzJaE2O60PhtjfN9Y1Oks80iQKhaBou0YLd4H2I6DB1A8zfMiWTfk5nNDLRVc7R7DViL4JUrsIEYcMBASBpnyKEYmocsRSbvttBIRYQqVm/zMS1ISD4D58LfQmfxX2ttvsJAPP+DvTftjuW4rkQDqAnTnTlJlGRZsuy2JT9Z1mS5/0e33f23uj10vz/k5bX8RX62bJIaSV7eGXMBVQXgrX1O7Mxd50ZkFi7p99ZqJqgrFCozIyNOnCkjz449HaO4H0xVUwdRoEDe2JW8IN8K8bcBtFmZfgOwABaYC7CiZFCcg+XGDZObsY5kthXMDa7fwjxhvgxI5b6OsbsZy9o6QF4XyPpOvXJbaFlwUExO8AcK2AFsIPBWQV60bfMJAMdxPSOz15kcZc1LQVzaT+YkZtvbI2chBOgSINfF0sEPq5atDPZoDIN4LspMT1cGMNw2sLFProNTrW8GlHUbANsMZI7PBrLIMRGF6csFAFkO+oPPwc/VDRhiHLBgxzJzFkArDoJBob8DcS/nKIpfpbQNFrmJsdYZ8yHiH3wX7jYCGBMAOwAOyJyWfVkGnHmc8GI5+MJ5jnkYI+RsuVEGMjDvoz+0daa0bWQzpkvZgg1oNnJmqiuAVqGLVy3gzNkNCc7yOAU9BfOPreXle6I9Y/uaQjcdCAAwFc6dTacGmIKOQFcBWjAw1WiU7t29mx48fGgAHej5/PzcmciyPcGXuZ/KOox+Xl8b8+NkMkt7ewemG2C4wfXPnj1Ljz97amwu0xyPf/UbsL48xqxh0dvZMa8cUDUdpbS7O0kH+/vp2kDXl2k8BoACTFsTBzperwxIQSCM+Uzzl23cae2KTEAObOV8ui47ipZz4kxvzupm63vEseT1X48L9EnXdq61B/0y/Ua8ubY5xXmQMxhwHIDq67DI8SbTmfkC9BdAE8vVwM6VQeiYK7c7ZDgeYwzkg/uNRs4MNBqZjczP5zZ3AJfA58EOCb4AmJBgHvenYwO6WPF1428cuOw2A13ye7SAWvqcVbq4AFgJaxw3Ns/ORJkZorZGtlHA3t6OjQm5H44h7gKogvaRG8LXYsCWQwBkk/3obOq+GnrmsXZsgD7oENrC98zV0ADBv5gjgsjg/+i7EbRMhuNRAguiA5QcwATdBmj2EqAaPgtkwBr6aqAm6AqA4wSd5ecr6DrmCm2jX2TlcvA2AIwA+TjTHsGNTdEzwkAGPBoQabE00KHb15bFFzJUgs3RfDrAqRk8Ze8EADrEHGTAIJjAdmY7pleWR2X/js8WY/Pat4OY4S8zmxqfL5HnGiDQWTzb9WjXHfyD/hpDG5gD7f7XzipmDJXeHwOcbZHF6tLY6fAP7HTQG8shkLFkdtH3vvp++pPvfi/du3vPnkMQN5DT4V6QEfJLxFrIAP+w+YSxsC2XDVDx7p07ZgOWA+b5IcukM+Y50JfPUlvubM1+LE80VsqRzRc2h8C1Dx7cT3/4h3+YHj/+NOFZjsBpszt7VrmyXBj6c3j4Ku3u7qU7dw5cny8v0/n8PP30Jz9Nf/mf/3O6c3DX9AT3svwY+Wje0NA3FKCP0eeFnFPlvKpr3UQzL+bb+nytaw3xOf+1eF/YhLEEJGhz5va9BXNg+B8CY/RZYxPgA4vOY/vM/0prKByTXmPPQxkATllQDlFeer3Kh7LhdQpkqWW7Jflq7qrXtc8MbfKs60Vd15XGrPItrV2+yXpmlAf7pIAWykflG3VOx6r9iPqnBfp97yf65iAej+OPf0f9LNlNX5uUT1ffSu8O+vqm8017RP90gwgFUzFf79P5TfpbG0tsu2s9Ve22dF6XvEqyadYVuLmEvEOL66Nd9t+nQ6qfem7UlbU1wvrDcNOE2gw+qz2p744+IK7Doh8lEB37rf3qeqcW40X0szrXOn+lOBB9YJRxSSejP+s6J8on6jDtI/qZrtixSUyQyVsbUs2v6lyVamfUJ+p41b5rPqhkQ/iuFANqvqXkh6MedMUzzQtKdlSKB332tqkfKMm8y9fpXMRYZGsOeTMm+tOYb3Xag63l+C4BzbqdDSSvCcq7DL6f4NriOt6SC/pcnlzf3CqC6Ws2qfZQyzH6cgH1oVFPa7ZZ8gvsC68ZwFSfxwKGawcJDBIYJDBI4MskgQF9/GWa7WGsgwQGCQwSGCTwuSTwd3//v+11rS608aG29EJDF0zj4kpcPNBFkbYmzAtn4qJK7MMmC6F9D9h6f7ani+URQBb7pX0qLfBYcZKVp9mVfoqsTcSJ8aI0L7awuh0tesjHbEyyQOIvwm+a4tRmwaEBL3HuBISTdyq3V/Zdi6xN0ayPo/lpwD+ya9Fr5aLriy4s8GskEQpSWxm1hbrcrTfqUewzF2nZv7h7jS7+lfQK1+liYZzXuIhT0ps4l3FBV3XHChRyUVnTN+o8iyJzMUxt4bK9HwvNRG75IF7MtltNKwiLNiZ6qTMsQD4Wg1g5cL6V2Uou4lkH1rW2GxfG1H/oonqUZUmOa7LLxVU8r/SSIrYRwQHxeMmuS+f0LaZTb+hLuCCqfYxAGxwrLUDGPsUFSNWvKJ+4eF3TXx1jtCE91vcCMS7y4lr2IR4r6UXJPlVf4lzHOWf/NCZQJl1xpDTHr/lk8Y+ll7XxPhpHVA+03VpcjH0t+TmVRfy86UK26il1tKZfUadZWBD9pepgaRyl+VTbr42rZt861iinM6UdvgAAIABJREFUCMCtxXZex13S9IVXbS7i3JVeBpZkoeNgMWm04ZLuqQ5FWdR87CZ6XdJHnQ+1KR1zHD/1o8+HRv/fpcd9/e+a+9q44k54NX3ts8G+vvX5WrYf/QT7Q93V3Lo0Fyq/TeWh91B7j7ZZyl3Wzpfdqtd8s9/Avsp1us1nfm/3agDZ60tydl9po0/W1D1cpzv/byqP5n5yz3htVTalfiqLjnTec3l/qWx9DgNroAK64UAuitZTKTu+/ESRHsdgYs1F3DgPxYk///k/p3/+559bETsK/lCEd34+t8JAgKRQHAk9w28r7p+BceEqnZyc2gyiv2A8wWcUjqJQD2xT+I1CRux0jiLGEXb4R7EmgEnTnTS/vLCCQ3x2oAt2/Hf2AzAsWSHtcmmFyAYCQy6MZ53rq/Rv//6L9Ozp0zSdzWwHfwCOrNgWxZpXAGLdAGKVDl8dpYP9vfTDH/xpenTvTkJp+927+wYWAaxrcXmRzk5O0uNPP7HCx3v376U7Bwdpf2/fCnxtx34UmY7HNv6d3ZmBDshsBH1q/zlAhMW/Br7I12vu0hajAojVbhRBZggUhi6tUHWVtkeTtFit0uPPPkuvjk7T+cVN2t8dp71dZ+YxtqBcjO86IODfXGQNOzIdMEYlK0FOo1zMhLE481pmgMo64f1tgSamlw1YyQvnfXOE13ek9z002mu9LVzj7BRWwM1i5/zca3fLfWrZk7xQYLUCq46zkWCOUTBPsARYxpyJpX3edcYbzBMAS5ntBTv3G5uRg/ZY9E0gxGTiLGleLApQG8AqLcCF9oVnJZs/sDmAWQKMFNOZAakMCGEMVyhInhljA+zIimIzK5npxxV0dWLXgnWMIFIUCXuRNorUW8AM7BB/j0aY74kwPDg7gBdK5iJ8Axm5nAk2IsPMeg6S2bAISiLAzYqVBSQF9qj87EG2Cy3QNryciX4rXUmRuxW1Z7YcHEehL2x9fjF38ImhcRyoA9vWPJH9BUAB8wc7og9HwTUL0m3cDSgiM+RkSAeuNVCG2YODnlYG7OHairNXkJmqnIuib2D92GoYzGCvzsYmYC8Cf7NuQxmur1bG6GKsW8Z64esvxkQxho45eAW6EPNK3I9MJs6E58BHY+y5uXG2lxwrAHLC8QZQZQXpHl99TB5FPK6ggBHHCWai/3GmMQLe0Dj0nOBHG6+BqfCdg/Z8QyNvnwxwAOBYKfkWWAFR2D1pitlhLwT0mf1eXVlRuQEsABYYj53pZbFw0C1ASBmkYKAigHANPOwxHPeiTjBPbp45LEZklj3ZJMbGV/gxG0KbmUkRIBr3frl4Hu1lfeL6hoEUp2CTcaAqWFjMx1pBvgP9pjaOzERjwE0v2L9e+b+tsReUTseZ6QbAm2VmwRqjXTgDc7Q+PwAugQ2oAZK5Ddk83YC9bmVgC7NsAyh5XIbPBLDB/C8ACWMHT4HdBvaEczAe2BPs0+R+s2WsN8aSs7o2OzAgQo4hDavY9iRdLsH2c53GmW3PAIcZvLCdr0Gbu3u77hPAlJKB4AYyQXwFWDAzjk5mUwdcZPY0jgXjNoa1zDIGMJuBkba3TZfQN7QF4DZ8roFEFgsHs2RwIdisYINo5/TszPId6KrnHimBqQzABANJwwZGo/Ti1av02ZOnaf/gjoGNzs7n6eQU/y6sjfPTebqYA4R3bQAshKL9nWm6d/dOurkGoPwy7Uyh54iJ6KOD6AxEuAX/4mA3y51ZxMa/87pCk2sTeEs2OAEQQw4GjLR2HVxkcwkwnrm7K2eDmsycOWe1NDnBNy4WF/YbNms6ZiA4+BYAULyP3j6BuZklzdZEPTP1+G3QnqZIlrue+3HoWAbxgvl0Ok17u3tNzgQwEvoFMAfZh/C3MR8uFu73t7bSGcBxiPEAdNGXXTkQzVinTIYOwnfwFnJPt0MDPxnwB3Od472B9z1nMXYt8/eey8GPN2PP7EeQkfsGB8ChMdga+k//Dn12JqCF6SHuCfl5/tGC2fgd2YfAzEc7xpyZHGB7GcwN2zImqcul2/qNgzbRfzCrwQbgj5ylCWCqhrLSQH8uS2eEzLhW80tgK/Jnoy3LXQxAlvN+i7OWHyIOjWx+4KfHo4n19WJ+YaAxyAMARwKqYHdnF3NjZkJfYP/+nJDS2dmpb1ZwdWVMcmBAgtyN6QpAX+TvBrZzUDffcSAuICb6d2B/9fzcWGuNkQ1gKH/eWV153ojvPPbgHN94AOM8B3MdgMdLsFNhnhCPbwxkhD47k9kiffzJ43R6Nje/alOHe29tpUdvv52++a1vpzt37tq/3f09881gsnr16siee3Z2wQQJ4JY/F2G+CV7DXOzj+SrrCY7hnL3dHQM33b//wOQOfUd/FpeLBviIuXrx4kUDQtwB6HG2Y8BHXPfNb/6esVJ98MEHtkkG9LJ9ZvXcAGNDHwHwNCAj8g7kaPN5+vGPf5z+4mc/S3fv3LU+Y349p3cfg8++BtG+smofWOXFTwAK0E/oWnFprYhhWp+z4/qyrqGYn8u+Mq6D6Hm8P/UnrsPgWj7PMccrrd119VlzydI4mI+xL/ybfeEaSmm8xQRGvtT1F+1HlEH8W/vCNrRftbUS/V5lws/alp7LLuuYu8bWJ9PS8ZrsmVe4b5BNQGKsFTaWqAMqL5VT3/z0HS/NS981Ok6d/9gvtRHqf2w76kw8TnmV5lrP1XmnrKLNRBuMusA2StdRl0r9LelqHO8mcq7pfEmvov7V/AN1rib30nW8pnaPqIscax9gpKZXJTuN5/Kc2+iR9r80fyXdrdlZzd6jv4l6qL63pMPqt0ry6ZJNly+r6VvsX0lGUQa1eeM9umJTbeeYOC4dC8FUcQxxvmp+MM5VnHuVOWNelz/X8dfGrPpJ+ZXGWOuzXr+JPXT56JLvKZ0f574v5mkMxWeVnc5fzQYYD5oyDhOG9CyvLeR9OJqD63qQcz3Z69daWHvHgXUbX6PkXMT8r9bfkk112T7ar4E7a/lH9Oc1G/yrv/ovQ214l6IPxwYJDBIYJDBIYJBAlsAQMAdVGCQwSGCQwCCBQQIbSuBv/vbv7Zmbi866UFoDU8XFUi5s6C1LC5rcDa/voVoXezZdnIkLFLrQo+3p4roXM7U7J29yr7VFv7CI0TcuLkhQNqWicF2s0MJb7gIcF6FqCwrsS3yxU5qj8lzVgTMl1SrdJy4OvrY4x2K60GDXPNQWb1Rv49zjb919rrYQ2i5S5V0bZQf4OGadB/3MfdbVnmgfOi59GYTjuhN+vFdpgbFkc1FutUU9ne84DuqovpAs2ZYuzJX0h2OKOh/vHWUTi+KjDtV0T3fLi7LZxK6jHZX+Vr1qCsCCD2H/VR9L8i6No6SX0d5xDnWHbagPq9l7lww417Vz9Hv1K6XF9ddsXGxI+0m96LIrHtOX7KXz+3xaLRRGu4ov43V8Ndut6XPU6y651PoX7a70d6ld1V3GuE39keq1zpHaod6T+liagzjHJf+kfmSTNlSueq3609jmbcBU6jvQTp89RfvE3yyMKx3TuYl5Tux3zX/36csmx7te1MT7Uif6/Gi0p1KMetO+9V2neV2MGSX/VfP3fffRMXW95KF8Y79oj1qEXstHaj6ydF/1VVZ0yN3tBZzMmBR9E/5udsMP50ef02Wvpfmv+feabyvNC+5ZGlOX79X71nKIUl7Vp+Ml/dCYGPtf8nl9OhZzWStINCQDGG/aDRL+5V/+JeEfng1QXPf06VPbkR3Fdig+RqEiChxRxIiiu9FkakWUx8fH5qNwHAWUkC0K//AZRZMAE+A7FOIZw5jt1t+CVlC0h2JGBypNjdnKirWvADBBIetVulldpekMzCtjKwjGC9mr1TJ9+OEH6fnzZ84SYIAyADO8sN8AHmB/uFqlo6PjhN3ff/LD/yvd2dtJq8uL9OD+3XT3YM/YM2wn9rNTA1Nh13j0HWMGuwV3foccCQSY7oBFy4thaYPcXZcAHe6Gz6JJxjbqn4Flmt39nWHG2A24cQKYZMCUsryyok3I6PmL5+nV4Vk6PrtKu7PttLsLlguwZAFck8F3AujGPQ1QQ8aWDDyx5xeLR2BD8AJ5Y2K58cLpUnEZ7dzaMmfiwCra+roeZiDC2uYb/gyI88fbBMN40bL6EtzbY6zd0ZleTFa+kz9ZerjDvgOInBFB2zI2KgMygIXAQUMGyEBRMpnRcvs+N+38Emzi93fgAgE7HCf0E0W8DZhqsmMF5QTOmU3Yzv8AU4HtxEGEGAN1A0WzMERjRDCAQt6ZNzMKO2ArMysAVGRz5rK7sSp5YWy2ZwcCh3wOoaOMGSzkVtCJy8smMxcce9ExbMjsyFjUXPbc1MPYLnLxIcFBDbPV9nayQnAAzKyvzmYFEAfagl3hGMAH3l6ra7hf2/+2787s5Qxv7TwRoJJBNVYA7oX6DeAmF+Bb4X5m97BCfrBShY1hnAWDwCOfYd6LRe9u69A1x7E5Q4ODBhxU2TKlu9wBWgFjmesy/QPkAh2m/nJ+td9mt6ORs2kAfGVgBy8ch/zwgza8mt/lA2VAQbax+Bi4cp0NC9e2eYQDqtBP61cGCTmzjRdLEyiQtcPcizNTwUf4rX2dgQxVXmeDmMB7Yb7h/42hY7kyUIv1L4Ph8D3iC1nqYC/mPw1o4/ptuU32Ecb0kgEk9J/WvwysMbAubCP7UrtWN5zRzVVYNJufudme2XmeZGeFciCCWZawuhgACMALsDDmTYtgxwY4sA2LnOXLgD65whzXALRgsoVeQ2cM0ADmOAfXGUhi6WAPXG/gBTK8G9Gf26QD3dy3ow0DHV5dG3gTjIeG5sl2uot4PR4Z2Ah9dp8PZqCbNAcTE4r39/ZMH9Cvi8WlFezjPAAmjBFlufTxjCdWbO+gFTyfOGgHQAH0GeAUjAFgDUwg2gEww8GE13YfaA9AywaABXgig6MsVwBYD75iD4ALZ82xPNFYk0bGRGTsMcJaaj4NzFptIuhGyvic/asx561WlgtgzLClk+PjdHxyYoAGB4BMc45xY6A2TBaAXYfHx+nZixcWU+BDjL1rBTablF6+OkqvXh6n46MzAz8DhIS7gw3z4b07KYFt7HqRdmdgZYK9AhQEUA18iIMGtzJQSdfKup4J6KNi/OT3unYENJ6pg/k19wMYpwMiAeQEmydAvQuzOfQHTGhmExkcyY27GFcIZrVn2ow49HzeWRrJnGW+JYN86aNtbeQaoC4ARyYGouEPrsV9kRcyVnEeoYd8hkZMdRDzjrPkZOCXA5XB+uUtOnjU2XQgb1xvvt4An77xl8mZqMnszz3vyKw1BkTLMTIzIToDUu61Yalcl41B0DYNcBZIAkS5Jsvn+SaPyAAr26SArFyrpYOpyNyEWA6fmXM85gsGPDQ2sJHb1c1NOjk7M/uEHZtvMgCmgKkQF41tC+Au+GpnB0NbBiQCq+m1A9ENDJZB6w5K9hgLMNXxybHl9LOZzx1sCXOCcQIYhfiEsV8YkNGZuQBk3wWoZzo1mwaIkZsVoP+MiwTO+fwBDIrcykFgaJ/f4ThjImTvQCUH3FpcM7ZXADW3zS852MrBzZ4bjoxR6/IS8iCDFQC+AHxfmm+AXSL3AJjKZJvjvwH3R9vp/sOH6f2vf8NYqfb3D9Lewb6B8PDsBL+CtgBsgvTgM0wueI7BJniwl+tr27RhNnG2OozBnp1m07S/v2fPISenJ7aRAsBUYGzD8w7GCLt6/PixMfX5NbO0O9sxXQCD3vvvv58++uij9G//9m/p0cOHdg79A35DRrAp5Ki+SQZ8n+cYmNsf/ehH6S/+4i/S/fv3GzCVqwFkDWCWg299c0N63/Z9R1wrcdCVb4LiOU4LbK49VzeOocnJ1q+prWvp8zjXGXS9obSWQtng2KZgqtL943eltQztk64L8nteUzpGmfAcvR/jQV/sUFnE6zW26HmqO6X2aY/8rTln17U69yV5qg7Ezxyvfl/TCZ6D4/oOr/S8y3Hre1W9l46/NA+3HUfs/5tcr/LWvsa5LsmsJr+aLKmXqse1uanpf0lf9Ls+PYw6qOOM99Rzo77x75JOx+/i3132WfNp+v6ky3+U7Dr61Ogf1Tdwbapke9GuVda1NrvsMB6L46rJouZ7Sn2G7HF+rHUo9bdr/qOOlf7u8zk1GbFv0cbUTrr8bcmGSt/V9CDKOZ7nuW67uUqcd/Vl7LPHat/YpBQPar4m2neUGedTz+vzTaV5if2Kuqe6UIsXJXtQ2dTi3aY2oWPtspVa329zH5xbej9e8lWMGbV3k7X7lnyL2mzJPnwtlazu7Xot5z++x2KfdCybzkMpFmj/avbTFwMGMNWmmjicN0hgkMAggUECX3YJDGCqL7sGDOMfJDBIYJDAIIGNJfA//+bvXgNT8UFZF2ZqC/6lhcXSQzl3x9NjtWtLC7mbDqhrwTGOoW9Bp3TP1xZ28u6eurhUu47f66I2FyO4aFBaPLEijVzUVVocKy04ULZdCy6llwtxYa5vXBxT14JJVUdyMV2UV5dOcfwcV1xwj/LkghhfxOiiuI6ttAhOudbGxkVibcd3Rl5fdOL4uAimc83+Nbv5dii66l6pT7XF8GiP8dqSTvFllb7AVL8QF/5K3S4tQHfpKo7FF6bFheVwM/a15lv6fFTZX/m3Ub90IZNyU9YM7UtpcbCvL31zo/rLc3UuavZeW4jEGCMQrcse1a+or8A1antdMu3z5X2LqrV51vnaZAE3xhkWT9bihPpvnBN9tdp59Jtx3kv+qyYXXlvSxdo1UTei74hxUu1d/Vqc43hdlEPfvEc5bKIztbmMeq/zoe1ybLx3aQw1u+vy/eoPdb5xP32RFXWhS0+77DT6o010vMsvx1ymFAf0nNpcbTqePrvn8ddyrA0uVD2szXPXPGxwCzulFtNqbcf4yRda8SVUtG2VRexbad5j3qbnqJ9T2Wi7CrCIfpG+vXStnlu6rhRLYjt9MZH6VbqXyj22W/JdpXmKPutN7aok89rYusaMdtQWwUyQ6+F8V/oca3/xi19Y0R2K/VBI9+zZMwMhoagQxZH4QTEfChuxy/nIipFX6fDwMLOiOJgK9wPwBwV92CGd7CWmu3jusMJW3zke56GQz3btRxFvBmWtlgsDU4EhAEwX09E47e7O0mxnmrYNYITr5unDD/49vXj+3AoBUeTthZQoOHd2kGsUla6W6fj4NN2/dzf95Ad/mvZ3Z2kxP0t37+ynu/t7xoqAYm6AqZ49eZLmcwe+YMwouiabBcbfgKlmE2MhWJdrC8ZgYT76SVYC9Wu0Wxbs8R7MB81noaAPYzW2hWsDHbw6OkwvD8/Tq+NF2plupb3dse16zwJvxib1rQqmAiuB3TsDBgD2INuIFdEaC4cDcKKvsf7nXflp385dpD8CSGmKK501mdudOkABxe9e2Ez/rLlgBFM52MWBXs5e5sAktz+U13sBfuO3M5kLMCaGxcCzYTMmsmg5EAHz6Nf5SJrcJRdY+xy3m6S0fsALAxzwAoaLmRXdYs65WQnaY2Ew4zjsiyApsit4kTDu0Y7DrkXx/3LpgCpjaHKQBuzE4WrC9izyphw4FgetXDaMcJShM2Q43mQtlgBUZ8xCU2P2MFBEtluODfdggbg+x6Cw1xkMXJZu614ADf9Aljr2kWwbZM5zOyFYyQujXeYEAznQCv2FTVDXea9WLxzYRhuzecTzSeMn1ttuC4JbJifem+3oOA0wkHXQwUJg8HFWFPxMp+O0v7uTAYEOnGSOCfkbs1TDKNYCluknMB6ymUDf6acJVGvAVGCQyWAygmRMpoXCs0YvUFw+9eJyzmEzH3ltyGRO9kcnOXK06vVVA1jVMdEu+B2EDWAs7oFxkvmEbC0YH4u5Cca1MeUibwBZjBkog7nRPv2vPmPq8wyP0/+WCoo4p+wv/SH1f80PGbOb+yn+4Dzow9npqfllsiKhPQIOGCu4zua40BtjtkKgQ3sALBjrTd6Aifbk4DoHqZEJkXJhvIGvMPYdABvyupex2Bmr19KZ+HCPzKCibCi4N+WE9gCAQOzc3SX7i9sNfQT8Bv85WDED8DJwEyqB/gCMgB/Mt7EyZtAf7oWcgTGOQAr4CPoSHIOscAw6AVnAV9B3MB4iNsGKwQCWK/gboB10HmDThoEzM85ZzDI/70xo8KeImcaCdXVlYAoAOhDvDdAxnabFBdhanD0POcVkNk4n52fp5dFhWixhb4g4wBWCPXIrvXxxmJ4/f5WePz80YIbpbLoxMNWDu2B1wdnLtDsbpckIfQQwjWAqB4AkMFNJDGv9nmue5qOcP80p6EvicxfasTgPsLCBSDy2q59xHbS7vFasSv2MzyraP8yJg6Y8Tlp8HzmLJ/1W46cNyNwyWdL2NedAG9AfBVPhOwKV0ab7QTTkfpTjp78vPc8zRjQ5h6GR1+VLO9fx0Vd4/vN6bqSy0bUPxojGJ+b1MXxPuVDfkYcA4Ac9xY8BtYHUAyA3A7MtLwLjFxko4RMh56mzCqF/53NnlaMPMl9DIFSmsLP8wwAz84Rc28A5jd+F/iLee45lfi2z7ZlPgciuUzo8OjS72dvbN/+B8+BLNP/Bd2DOMvAjwE6zWZrtAvzGHN5zf/RHfV0zPzIOslWtgYmzXXC922NNm8uYXtiuCsxFHORnemA55NhAXguAqS4dBGx9u7pK5+cX9vzjgKGb9OzZ83SK8YF5NDP7pu1Ruv/wQfrq179mzKRgSTNG2SWYeC/TNeZuOk2PHr5l4wcLlrFNbm+Zr8E/gJ/u3LmT9gDkhK8EIGp3157NnMF1lD759JP0wYcfmrwxF7gGY8DnTz/91Da0sE0uMpgKvoxgqg8//DD9+7//e3r48KHdQ/Ua1/MZBbIzFuHlwoCu8M8//OEPDUyFaw0YB+axDMoG2I59UP3PTwlrGyTQpowpMtub5Xj5Gao5Ljms2mH83Obg6wD42nn0n3EdT3MAzSOo85p76PMQ9UT9Mu9dGkv05bxOc434Hf0z+6jtal9jH2J+o/3SedJ4EvvOe/N7XV/qmovaPOoYarKgP1zXpVLP1r9j3lobZ0mPdP6inLWvXTKKY4rzcNtxlPp/2zZUL0r6WorhJQmX9ETPo8z77KAUQzfVR/qZOB/RTmvH+3xBtDfeL8oj2l/p75I/6pJhl412+ZSafdX6zJxI7bnLd5ZsM463y891WWtJl0v9K/V1LdfMz8w1OTW5mmwAtolM+z1Ne0aXTujzXEk3oxxKfiTaWml+ow+L7db+tvtVwFS1/nbZe9SZ2K+umIBro48t6WDf3PCeNZtTnSjNXel69R9v0qe+Pvf5wVLc2qRNyrQU43QdQ8dciqF99+J6idpr/BzHYJvA/H8EptJc7/PGar3+r//6vw614X3KMRwfJDBIYJDAIIFBAvm98SCIQQKDBAYJDBIYJDBIYAMJ/I//+bc3ulBYWphGM7GIqm/x9vUHdrxk8heS+KldX1q46lscjIscpcUhjjEuWGtfNlkIX1uksZeUbdFWHFdpcUUXQTZZPGGb7HdtEam0qNa3oFSSa2n+N5FL6ZzaImmjA3ihX3gZV5JbSZXjInNJnjyHL8BV11UX44J/zXRKctZ5t2K/vINlbEPnQz/j3grI6bt3bV77FmfVjvtsRgsleD+2r0UPtYXY0hi6dETnXOe1y4WVFlxrLwA2cIV2SpdN8EVCnLvaC9+abEr3qPm9uIAafXVJ5/t8bPRTfWAqLvaqDKNO9Pkl7fcmehrv1eXT38SOda45H1xsjvZV8ytc6I4vF/p0X2NALf6ojkQ/WrpG/Ve0bS0w4Lhjn2MxdnwZr+fr/MV4tonvvn3usL4WzvlRPxT7ERfmS7Ei6kDpnKgL0XZLcmFf+vQizusmdhHvX4sFXf6OctMCPeqU6nq02b48oM9ubuODSz6yLxaU5mYTmW7ar5L/i7YYbUNlyHOj3sa4E9voywfepP9rY8n5fa0d9e1RP1SHuvxUzZ/X/IrKNfqmrnnW/pVeRMbYF8eszwe3lWspTsa5xTmxYDzeh+20cvcd20G/4NdfWZEeiu5++ctfWlEmAEDPnz+33dXn84tmZ3jsJG8go7v30ng6sV3XX716Ze2g2M7YLcAscHWd9vb3rcAPBeP4wXEUKaKYEHJB0ffZ2XnOkbzo0naQRzE2CmWvr9JkOk7T8djAVABSTScjY6kC+83Z+Wn67W9+k44OX+XCazwPbtl1+GfFvQBlrXCfeXp0/3766Y++n/Z3p+ni/Cwd7M7S/u5uAmsHigfPTk+sLbQNWaHwEGNlQSlyamMdmAK4NbKCSI1r6q9YcB/BVDG3aFiHMuhjrXgPxd83Ka2uvXAYRZ8o5nx1eJ6evwTgK6XdnXE6uHNgAJvl6roBGa0BwLT41ytNGwDFGAWNYMcYj22enOFp28amz+gah1HkSaYrFPbKPvGv71ybn8cIpoJc8TxDQFV8fqYMW1aNtkjawQMO1mcRvtuk6zJt39o04N52Wi3x8h4AGmeJUVsgqABz6kAqMta1gCrvj48e7VsdirFGZTYiFApnRqnR9sSKaGE70Hu0j8+0T/xG32EjaAvXKZhK80XKW/XD2ChQk28UQRlIxX7ZBe2mGzZ/ZDjL7FKwBxSvmvyMlagFiRjMyP7XFpdDtCjuNdGAhSzrEYHd7G9TJJ+Po+AW46avwnUsgieYCv6GeY31Q0B5Oo8sftcieMqGACa9T/S36JsW11tfDXDJgvgI5vNi3xgzOVbXY2dUINMJ/iY4Dnbq4LprY9Hb39vNgJl1UJAW3PNeXFMgUBDyof4oaIuydbYq09rGVskqRz2n7tH3Uz4aA3X+CNLQ9SE7brpvgjGgqjGvZECbsbZBt7Pd2b0yMxRZ76zoGoCzDJqx9k1uK2NLgj6CrWNntmP2hfsgPhiYgICuG7d9/vMxAFgAcKjPsxXkZ3YjFO74epprjIGOUJxuAM7s48C1Zdc76A59V58ecwUeJzj9q0NQAAAgAElEQVTR/FnWe/x2H0FWOO+rWyYQyw4oQ4cMTJF9APXTwG+BmdqZVMBmNGr8CH07+klfZwxyWdchT4wd1zmj1o1dbyxPKweogJUI/hB9AJgI382mDmSD7kLu0C/8Wy7BXLIwxivz3QALrBwAYfIAsMiAYQ4INIBeZtMzHztxoIcxBq0cVIm+ol2AMHBv+gdcS7CgsV8aoDiP04DY2wZkIDgF8+4QSd90yPiGqH/oUwaFYvw7e7vWVwCnLeYZY+O2gVYgMwAUcE8Dk88v09nJqQEvAQgES9blcmHx98Wro3Q+v0yApF8ubtLFxSp99tmz9PLlUTo9BSuf51eAfe3OZun+nYM0mcBn4G8HU6UbAVNtA4gCMJXbRPPsmVmTom/G32YD2wDUGseeAyTW4pLbg8VnY1zM3Giw3akz8xDgSvAb5Ib5xtxo3KIv4XzTX2m+w3hGP4lJQh8hT1P9DNrAeWq/2hb9XrQh5t3Ub42TAKFtj5yVlDGavq712WRUqm9KFZ/rOAfxmdX9SBsz4n0Zi/g941b0sQoyIxAI9zL2KcRcs7GV2RllhrnROMDvoa/OcNkyDeEzQWrxGYHzabkF8uPrKwPh0H8xnwH7lOc57hON6XPbAV87s9307PnzdHICEI+zuU0nkzS/mBtzkrGYZfvCmNCG+ZkJ8vgde94AQFOfr2D36JuzGToIV4G+ZEuivAgwxVjpPzxv9PnhnJ7Nz5pcxKH/fsxA1WDes80cVmlxCYY2z4kIpsJGEcbHeH1jgCVsLGGgdsQWAPt3dtMOAFEH+w4+y8yQyMe30iiNppM03dlJ9+7e9w0P0k06m5/bPb7+9a+n9959L7316JGBlObn5+nwlT9/YDx7uzsGcMU4nz57mn716197XnWDvN+Br5APmKmOjo7M1vD9/u6eMUkBTPXuu+/acx3AVGSmok7TDxP46mCqiT0LoQ/o0w9+8IP0k5/8xNrBcYKpIFBj8NtyP8Iff5Z2Zku1hca+PIXIxzyXpt3q76ZB+RCf0+M5tedl7Yeu42muGJ+hKRs+j0Wbp95GvxHHTF/G7zmGeD19HNvb9LqaTOL3+nepzyXZ63maE0Uft0nbpX6WvmviR0kBKt+pj17Xw/ULauNWH65XaHyL8/Z57rPJ0Pr6WmpDfWmUiepV1K04n1EXajquMukaU5/dRvmXYrHadsw/aja1iQ2ozGpj6NPdeFxlXdOtksy1nVLf38Q2dC7ZZk2X1UfV5qykC/qdzk2XjbB9BZnH82N/2T+dsy7/G69nLlGSfZdPu61uM19S/6F6oH0ujbF0v6750JjWJfOmD4UblHyorlvhODd/KdnMJja4qV3X5qdrHjb1l1H2m8Qu7c+mviz2ta9/m/rSTWIHfWWcp1JM4Dk4xhxkk3vQr/SNK8YSW62yDaPazTS6Yiv73OenYz9KuhZto+S3+saO/gxgqj4pDccHCQwSGCQwSGCQgEtgQB8PmjBIYJDAIIFBAoMENpQAwFRcfNDFpNLiYOlBue/hvF18WgdTaffiwrE+0N92wUCvLT2gx+Kd2z6gry24WWECinX8p0sWKk8dU1wsiuONC9FcpCi9LNFFmTj9XQvMtQWr0iJzqV0uRsbFj6hXsQ9YpLEdMMNP1wJY1wJT6QVbXPQqLULqOHV+46Jn1wIph0AwlRZF6T3jIhjvrfe6zYJzyY669DHqP/oT5cZ56ytC6FswK9li18L0pgufrU+5Xcq/qa/qcp3NrrR5p+Co+yrfmnw20SPOQfQrXfob+10bb/y+5mM3kXP03bX5Zb9ZAFLyu9HXqT+hnPU6LZxTv4jPcR5qPkbnQuer9n0pVm7qJ7QPMQZEXxtj8VrcEXaDWrwrLXj3+VXKrCSHUoxWP1GKf6X7Rd2r6aheW8pFWDxR0pmoK1r4ULLJqOdx/CU7iH2KMWSTnEBtvMvndB3b1GdqG5o71MahthdjaGlsKiM9v/TisG+sbzKmmg/rymH64kGpn7VxUmei/1O/Rxup6eAm/SnJZpN4UvLL6suUmSrOr45N+07/q3rcZ/PMf2KbKpt4f/XzNd3pkn9suyRn9jvmR326qn4PbcS5LfnxviILbcfb82Jf/IdCWxQ1oxgPQKrf/va3VsyIwsUXL140YCq8SMd9sPP8vXv3rFBvewww1dLAVPhBISIYq1Bkh7elxvIgYCocx87slyhmBpjqcpHOzs/TbLZjBddLFJpn0BUYIwDgQHHfBIwVVmzvTEJXi2Wan5+lo+PD9OSzx8YQAtATCviMyQRsHwAGoehxubB/lxeX6e1Hj9Jf/PjP08HeLF3OT9PubJp2rP1xuryYp9OTE2sXxYQExBzs7ztALBd8c/d2qxW0mv+2eF71ikAPtIN/DrBoi3o5zyxk5O78ukmDsQ9hV/ybLQNSoZDxEvI+Ok9Pnhwn1MfPdsbGuIXi8IvLpc0d5goFoixytN3tcwGwgyHyZgsoKLXd4Ud2vTGWoY+dQCq05QXaptuOs2l+lMHJQBAFMJUVeGd2qpKfhb7WwFQNu5UAe7x+08fEXM3YzybjBkxlBeTGwtSyKeHemE8HPjmYyotyHXjBwtq13CHjmGhTbYE3QGLj18BUKBrGjxXoLpf2myxv6CsZY8h8xOJN6gf1yMA6BtpKxojiBNYt8Id+hjoY5Yq/G2AH0WF51lQvVYftGgOTtcBLTjT6SVAHbYBF8tRlfg9ZEQAE/cRYoMv03Xad6YPA8rLu4BwCfJxFy32iAqR431KOqr7aAU/0fa6/pfUb9bkcg46b8YmsI7gv5UHwmwEvxyMriIZ/RcE670cwGvWCfYDNoi3aMI4T1MDnHLSL79AvZ6aCIjhAwdtpbVGLoTjHpWcc9WFkB9EctwEvGHDD/Qf8MmMCj/s8AAjQFuBzjlmIxYJ5nUeyEuEct0VnF1xkMFUbv8hYlgGBGXTgNgIQ46WBc2YzB4TE2EkZ8bf7LzhxgK4c7FYDYGgOgXZp99QFziHjs4I9TfYZ4HO1XBkjlQPhXG9oL2wrzgfnnvckWxl9HcejxxHbrdg9z4XKG+cTmIE2oHf0hWYv6BOYqay4fmZgI9zT/BfAVCMHiTZ2DraR/LoU7WDsAI3hOjLqGJjK2KpWxqpDOTuQ1cGWzCEWlws7BwAPgN/MJ2aGMGemAjjnyu5hfsDW/BxUBMUxgCGAVACXAYCbtgz8d3Dnjo0N4zWwE8AQk6npCYDcxoA5mabZzm5CH+bnc48POztp72DfrplfXqaPH3+Wjk5O0+r6Ji0WaO8qffr4SXrx4iidnV2m1eraQBPwZrvTqbFf7uxAL0dpZzpKk/F12roBeyGAZgCrwq85cEUBsZortnF0HRjE5yHKXcE2BJjY3E4B3nM2ItgH5pDMT7A5+mfkb5Ap4hbjKW1Xfa7qvcYqngP5wxcQTEW/hf4qYJM6i/EZUD0DaDAOMpOp7yOIEX1Hvw2MN3ZQh+bG6FP0f5qnR3lyPJQ529LfGidrz23qJ3T+NGZwnJoDmq9CnmDMYQ50BpAKuTKO0WYpC7IzoS3ICbKAXjPXxPn05cx5eD+00fg5Y1G8WYs5fgx5rbPnqU9Eu8iH7917kD777DNjpR2PHXRJPSIYkjkHzoft2KYLo+20u7dn15GZjnEdGzUYiAjgpN1d0x31jdyYgDkSAWn0x/Qf7ovbXOL49LjJ041YMeculg9uZzDVAr7JNyNAf8B8h00k0GcCRWET8ItgpVtCbtvbaWd/P21PAJLC3I1NHwG+nO3spd2d/TSZTdN0dzft7e6n6WzH/j48PjKf9+1vfzt9/WtfS+++8256+vRpev7sWXr86afp6PDQGIDv3DlIB/v+DAV5PX7ymeenKTkI38CxKwNTgQ0UMsMGEHf2D9Jbb71lz2hglAKY6oPMTIVzNO9gLgXZUi+XxkTobH3f//73049//OP0/vvv2xxjzuhzMFYCyV+3B7dHtSfXv4agttmYQG2xZKOvt+HPXPF7xjjqudoi47OuH2nuR1/Ba9RGYmxn+zG/0Gtr/jrmqGyDfju2GX2a3rvkX0oxQ2Wlx+P3UfaledF5Ls3Lpu2rv9V+9K1lxDGX/DXbVlmX5KY5bmkuSzFA+1eaG9U9lWet31/k93EM8RmwpFtRVmozpc/aX8aiL3IMpbZK86j9rj33Rf2MfqHLlkrXdvWtdKyUY/S10WVfb2IbqoOx7U10PupAaUw1Pe8aC9vV5yj1CVH+Xb6qS6Z6nW4wVIsfJV9Z8581vWdMVf+hctQ8Et+rnZbmq8unxri1id5aCA4s5rGv1I3m2T9vksHvVXfUD+rxOJ9RT3jdpnZyGz9T05fY75KPjPe57fx36UWt7dI9avlFlxy0nS5/H/WxFss2lXnJB5RzuXYtsTbmGGOoR7XcsMsnbZqvbBqr0d4AptpUK4bzBgkMEhgkMEjgyy6B21VWftmlNYx/kMAggUECgwS+1BIgMxUfgEsPs3oMx/UFR99DrbZnL6ADlXtp0aq28HPbidJ+6hhqCzJ9Y4kywpsmu8dacZr8kTscFyHiYpYuqNX6Fhega4trtQWdrkXHOG59aYG+dcmF7eoiYVz4LC1Sol3bodh2jl7/6VoMY3GR6k18CV+aa4xB+6HyrOlVXPjcZJHOdoDPuyeXFgK1/3GuopxLC7Vdfei6vqZjtOfawmlJTjV92GRBtO8+Ohe1heqaD+nzD3323Te/uJ6FAWqnqif6wrdki13+L9palH28tjQ30efRFrpkUxt3l5xLuts1t2p7em1NRtonLc7h+ThOW1I5cOe8aGddPkbv1bXIzGPqv0v+sUuPeEx9LOdsE/nFeFlbsOa8Rx9U04Poo3WsOsY4X5yHTeWwiY+KOhvlyXuWCirYjxiPcA37XpKJ6rqep/as/arN8abjU3/c57dqxzf1w3q9+vs45yX/w3NKdhp1ROMu2ypd1zfePj9cuj7aZBxLl1339afkO/R+Ua94L9q42ojKJc5LX3yq+fKSvLp8bJx3658Vta7vOl2ye/YRv0u2EfsS/RML9qIc3kRP4ryU/Keeo8drsfS2uqDjUB+j9q3ypv2V4rRes65T4FRwMBAYClA4h2K+X/3qV+njjz+2ojwUZgJMdXJ6li4uvNgabaBYk0V6WyMAeBZW6IcfMlOhKA9FiiiGxGf3nV6ofoYd6RcLKw7F+3zs8s6d6Jdgmch5NQA7XogNoMVW2rrGLuYAj1yn1cUinZ4cp5evXqSXz5+ni4u5AVRQ9IgC/KvV0oqtt1BQvVyk1eIyXS2X6b133k4/++mP072DvbRcXKTd6TiNASZbLNP5+Vk6OzmxnfoBpkIhIYoH961w9J59RjEGwVQol1ZgjwI6MAacSyAV2Wqij+Z5LBJlITLOa/KN7ZEx6Zydz62QEaWvh4dn6dPHYANLaTodpwcP71oRLsBUKETlDvIEU8EWCaZy3FENTJVZPgq7hlLnzN4MaORAFGUUojwau1hjCfa5c7Xz/8hyonrO+0QwletPW4S/fp6z8xCQRJ8ABgXsTYKydrCw0L+oP4XOkuEHZxLMhkJ3BVM1fsjY3Hwm0Q6LgaB7YHIAOwv+sdCX7Au4nkwg0He2Z7ay5UWxWrjC9h0A5Kw5dhxzZ0ABBzDoWDjumEPhHILG2GfeS/Ma6rCDhDB+gKmc+Qvy5bnsC/UL92PxtrHPLVvWGo4TcsAPxo52oMsKarFNQzLDCs5r5epsXvinxdMs2GZhfgQRUC68h7YJQIeB0XLOr3GqltNRHyk3xqsYs1w2AGxdGwh0dwfMPvBH1w3bhhVr5/nmXKEdFioT6IJjvFbHR1kaG4kxsrl/rfl7jQ16Px03v+c88hjnGiCUrPWYnbQD5hAD2LrNYMxejO3sKbARHKM/x/fOeASmldZ23K4d2OL3hj14ITyYjHDMx85cgsxgDhbAMdoI4hgAHAAAtUx43msHf7oPoO/ifeDPAHwz2wA4J9taLX8q6QhlT7+tvsPOz0AtgKmgfARRYm44x/H5E3NAIAvOox8gMBftKmiLNtMALYzJJqM/Tea+2ZDFVRTCA2iV7w/ZANiDOIF2oGMGxhhPGlASzjWZj8fpYn7h4I3lwrgJwZJENkO05X1dZUDHNO3sAkwF0NvSrsE9YO8AvGLcYIsymxqNLP4C9DjbmTngDCBrYxUzKJ+DqTAWY78CmAqMhR5PbAzQv5tk7DE4drX042BwxGZVFkevnYUG4AP8ACSB8aEvuzsOnoZ+GKgEoAmAwW6u03xxmT5pwFSIvwAv76Rnzw/T48dP08efPEkXi6UDYwB6AIhrdycd7O+kvT2At7fTZIxRAEwFHQbDlDNTmQfsWM9mTNAckbqAfgNgQXAa9QXnQgcApoKNAigxnTmAjfGIORq+Q/5AsCtBm9BV5iq0DYvjYTdz5i8WF4DJBjgtX6sgUNot7qeAXPpyAjvu3r1r+sMcl8BzAPoxhw62mhjYnLZDfxx9eny2p0/kGDSnbhyprFXTj8X5qd1X50jX+BjHjJkut6/2DLCRseeBMWnhbHA+hy5L5kqcG8wd5gz6SUZItEcgFa8hMI7jwG+P39f2rGYscKbz+X0Mah6z/tOv0N/s7iInvp+ePHmSwVTu96F/9FHsM/qB3Bx+58mzp+Y7MK94tkB/cV/GOwCX4FMIDnNWPM8lNB9yf+4y0nyGc+l66Cx5+LdYLZrPYKZjbg45gw3u8gLAUICpPIZhYwfYPTYwwCYTeKYg4yjahW1fwaePttN4OksjgFbHIwNhcmOI6WyWZtO9NJ5N0wR2OXaQ5u7+Xjo6PjagKZ4r7hzcSdiwAWM/PztrWGMh88kE7FYOdgW46vT8rGHtwwYQGDvkg3nAcQAh0da9O3fTe++9Z89pkP0HH3xg/wCsAnMVdYDrCQ5GbsFUeH6CP8Yz0Pe+973053/+5+mb3/ymze86yNLBVARtUt4lZqomfzbwslsYWV4ZZzWuRl+nNql5TntP90exLbazptu5Ac3dSmt/zPXUp3Ac8fzYJ+1/6Ri+0zZ0/VavjX4pykjbjjLS/KWVf3tW6Tv1W6V7leKT+lrtA/temhNtR/tBey7N9ybfqbxiu3E8lLmOudR/bZM64frbrnHpdTreTfr8RZ5DnYqxudanvrhX0mP2l2tCt+l/Kaeu6WH8nvNXsifafl/78XhsM46l1reoJ122V3uOKNmu3i/eu+ZzuuRf8gFqr7Fv1Ae1jZIv3kTHu3wF+8zcgvZUk2vXPHSNUdvlc1a8V80XdfnWLpnrmOL6QE3eGru67rupTnTJyzbS2gBMpWtEGAdyo1pMKOkU8wyOpzb2TXTpNj6mNPZSjkEfGePEm/iAvv7VfEDJRlRefb6jdF/VpVoOEM+pxbK+cdXmNsaNth+3A1PF+FTSlfjdpv5Az+vLlVQOA5hqU60YzhskMEhgkMAggS+7BAYw1ZddA4bxDxIYJDBIYJDAxhL4m7/9+wb907UwuOniWH1h4/VdPPngHR+SdcH08ywalBZz48tbLiL0LdLqgtmaLHzLafvpWkipLQBFufb93bU4VluUQd9Kc1tbnIgvLWrKFMdUWnzTe7+2sIjCnLUCPr9Tl67xpazKXAumai/duVBYW+wp6a0WItRkqNdZ26YI7Ys3yoQLgXyZr3pXkm9Jl7rkUtK/WhtRFzbRqb7FRbUPHY+23dWfkn2o7GL7XYuaGzu/W56I/mihBS/X4jddjI9y1T53jbc07pp8VS/VDqLddfn2qDsl2b5mu7nYLM4176t2VvLhXXqh59NucH6pMIgv3XFfLeiML0VKU92lQ6VF4Gjr6oNq81Pz5/yeOlWKVVGGJbvSubvNAnNpLCX/ov0s+SzOT8n/1PxVLe7U5FvrF2WH67rsjsd4X7XXaCdq0xozdH5rtrTJuLpcTpfdx+u6cg0dU7wOfdcX+CXbjPNQ0oFSuyUbiLK+pcvd+HSOoyaX0vd9MqzdvJRD0H5jIXTJhj9vX7rsNPqkvti+5q/zxV3965JZ9Kcle4AtsuC45rtKur7JfTdVlthPtYE3LYBA/zC2eH0pDvbdA9esx0ewPnlxMsA4KJD73e9+l37961/bLufcgfz58+fp/HyeFkuw9bSMMCjSw7/r5IxJx8fHdhzzYEWZxhjSFrt7Eb2zWyxQZG2FgpMEsMtkAnYBL6h2kIiDNowVYwI2KhRGozLa+Hi8IHyxTMdHh+nJ08/S0eErK7623e8JprpaemE0Cv1Q8H1xbswjX333nfSXP/1JenD/TrpZLdPubGLFiqcnpwakOsMO9lcobl9YcaKBw3Z3rQjRiqnBNpPZE1a4hzF7uf7xH3SGhcPKFKBzpL6lkUtmr1KACgrLAUpL22Nj8JqDzWc0SkdHZ+mTT5+bSHDfBw8OrCgbRdwoqMT8sejRYlkGN1rcymAq7w9k5GwIxoIFQIaxELVFYqrb+GwsVwTaoH9WNM6lcn92XcsbGiNqt6Q3IBX+I1tW8BN2H2PaySwjVvzh4DUt7OV5BtwA60YGHfF7KxJPAAECHWaeyQs4TfedCcmen1DALH3YHkGXHcBjIDRjrWo8oT+Q0aYAcgAj1jUKnlH86sX+ai/G7oAT7DK3E5M52aIsF82sODe5CDhD9VigDhAAn21hJ1gm4FKB6WFmjDG5ZZYO454zIEdmtphNrQ8GYMnf+1xZj7NccmF6ZnjhOCBf60O2T84xgU4Aq41HDmRAoTf12HQpJfMTQNG4nV4boILn2zz7dskO/si5N1meqHcocjb+sJtkvgQ/KDh2dpKRHTDbW8L+IWy3D5fJlgPRDOwGsFNeF+AztrCz+hICZeJVvw5GhI+CHBzY1sQ66JDJC6w5uVDpBiCwbfNhYIPB9wSXok/GHLdykAdld3F50RQm87l+BSajm2sr8KZcCNAjCLABKZpx5zWDDLRr/L5NvBcwG4jMP2SbatlufD4d1OFu18cKebrsHaAyA6OfgKkAnEFBPfpkReCWF1qP7TYoJkdf4DehR2D3ABOeW6XbGDBU+Iz/91wcx90Wna0KTCneHsA7AM5Y7L9Gu2DsumwAWc7alucwF25bGzZX+QunFkzj0baNx/xLAUzFZ5KY23atE/E5kv6T/h/xZfvG9RLHGvu+dtAgfSL1i2tnOFfBVNS9eA1tBmNvgIYAbuQCOtgA5heAKsRL+lPzRQaecoAC7BX2iTgM1ibrz/WN6SHkjpgLZknYmvnzbfeXNl4U+V85ABRtGAB5NrO5AwDq/GJuOmD+12LcVlpcLEz+2wAaZvAhwVQAQ9lUZSZIjwQOigA4Df2Dz4M+gkUKLIT4G32GXhCohT6gbYuNYKIC0GMfjJZbxgIENiqoBmIogA/TycxirrFkGZjqJl0sF+nJs+fp8OgknZ7P0/7+vbR/cC+9eHmUPvnkafrVbz42gDnBVFMAKqeTdO/uvv2bTQESByPk0u0+A9YAxDXdz5snGckWAYRru2u1cQi5EoDgZN+CvAB4wDzY2DMbJsYHm3T9XmVgcQs8YLwksBjXwr9CTtAFY8BLqdG/xrdLQTnOU102SwbbYO4Lj3lfHEBMf8Zcl4BRAjvu37/f6BQBHzgGBiMAcTBP8AmXC+SnLfhZ10SZj9AP8u+4rhvX8dfzZfclujbEWWAM5z1jTsN5oA9hvOQzi/nEPE+wTcs1CALKwEPci3PDZ4ISmEpZUAmmoqwb/5PXx2n3yFaMoW069Q0TmL9lMJXFgOwTKQPow97efnr18pXNBXL4ZpMBxIqcc7qv3Up7YDu7vkpPnz0z+0Q+rWAqxkUAigiwQnuQVSyA1ucf6pz6SozBwVLOAmo+FnEkyxT+HccMkJzpZS8BljJmKgAc/b7wMTgPwL3zcweO2jyZzm8j2Us321vGYLW7f5Aevv12unP3XtrZ3TWf6GFqlGZ7YKPaMaD9GPFxZ5aOTo4tR4LMd2Y7xsCHZyj41FnefAIyH422LB4ZI9ZyaX7O5HHlbHu005cvX5rc7txxYBbAVF/96lcT7AfAtAZM9eCB+bG13CXHIPSHOgOdoJ/8T//pP6U/+7M/S3/wB39guRvkQX0FIxn9Au2hjZHrTHHNc0Rm3/PzPUdrPFqOUcwt+9Y1NB6z/VpbumbHduMaX/QJXeta6k907IzL9DPt6MprijHO166L49Lz9Bktyg5/63Htj/ZVv+fY2De2GduJMu9q2/O59Y0OS+2V5BrbjX/zGvUNMVeL/rw09rXnVgE1az/jc3yc+y7d7RtH6XifjOO8qc6W3rtGm1KZxbZU5z5v36ivpfvX7Kekk2xH54SfVfY6//GeJb/yJnNTm/uSfvbZ3SbzHG2jdo2Or6bTXfMRdaLkU9T/qH8o9alrbNEv6Lm160q+vkuHeL7mEvH8mi+MfmQTPWFuxTa7dDHmM5vaGa7bxNfUYmjcore0FsfnW/zmOmfUm5L/qPnwmu/ZZBybyL2mA9of1Tf0fZP3ure5d+3cTfKFqINvEgs/T1838UF97dd8T/s9nnG8ldvcrxTLoi6W9KiU+8R4ob4Mn/VepfH+1V/9l6E2vE8RhuODBAYJDBIYJDBIoNkKbxDFIIFBAoMEBgkMEhgk0CuBv/9f//fNpouVugjHB9i+a/kg7Lveru8OxsUR7WTXA3bvYAonxP7xJWppQTe+PCjdTxfa2jKYbiCVLhqVFiO7Finiwp6+ZNB2SwuApYVZXRRRWd92bnXRo08HavOGgrXXebxeX7RR+WgxLu/LFxL64oSLLJQLjuliXGn+VZ74zN1BY/917HHurIApF73o4hrvrYUDpcX2roXKvsWsOA+1eSktWNUWD7kIXFpYjfKqzXNJZ7t0t0uf1uyvsivwm/iJTa7hONRvRbnF+Y06Wep/XDyu9aU2/62P9YKcKFu1BbV/va7mK3h+vHcEGmqfVdd18V71IH6O1/N+LH7hCw99gc5CF14bXyb0zWm0A+o6rvs8dqiyKtka+xX9V5wDlZ32jWsCSFMAACAASURBVP3btI/R10VZq07UfF0pVvC62mJ2SV+jbddibkmGsW/xRTmLuzTGUob6EqZUJBD7yjZKc9IlL9WdvvOinmkMjr51U99e8slxbF1FJ6X574qVfffbJKfqs9NNjt82NsZ52uQe0a+qXOjPdLxqvyW/2+dnan0qjbXL1krxdC0OFW7UFQ/U3/bpbLx3A0iQe/b1T192d+lnl68tybIUi7viWm0+NC/oGgvjYswJSmNaj49XXlQ+2k67uzvGyvTRRx+l3/zmN7bLOfweiuaePXuWUGiIZy38MB6iSA//wCSFomsUVGIeCDRy/+1FobwOACUUJI4yiApFfXv7B+ng4I4VCBpbTM6RITMDU4E5CuAKFNkBeLANYJBRTqTDVy/TJ59+bKCqy4sLK0zEPY0pZbV0YAYYLy7maX52aju+f/W9d42Z6q2H9xPKJfd2AC65TocvX6WT4+N0dnJsBX4oJMT4uWP/W2+9ZUWJkCHBGdjt3kAOmdnIdrRHYX8ujkVxI4sgY1Gazg/BVGSvYr5lumRAngymOjszWUN+Rydn6dNPn6bLJepBR+nB/T0DHCxX11bwCFkYWAMgH4DyesBUxihi7C+52I2gDFIw5Q7T1lDkiWJ8y00zo5CfshmYyhhEth1AF30e/VoLRvB2XfYO+GIxJ45YjLYi+xZMxe8xJ1fXKKZtC5Z5zOdxHWTIYwYWy8xU3o/y2KjbXlzuReIsxiXjBq5nITjzCQMZZAAefTZtGONUP6KFzC7j7XQDoEBm99EYwvmJMlX/wOcJBWFo3s770W+BjYXX6/Mrn5tp82wP31P3OJdoH/aAH+gnfiAfk5fpUUZIAawxdp3CPd0vOGgKbRCAwutNGgJmxN8EMtJvKguK5WAm33VG81IuSt8anzcYO9Svq0zZV/8N0A9AMEv7TOYYyIq+Ae2TNYwMdShspi4SuMCiePRVC+mZx8PmYR8xR1C/H3MnfQaiDErPm3od5wVMN7jf1coBK1dXYLaYGgAFx2DjXrePqnKA0TKLCOx0eWXXOCsK2ajcxsBUCKAN+oOxYzw+Ntgr/CvXXRyIMjUQFIG+Dqrw+KMrQQRR5iqe7E8srhmIacuK2FFETvY7zUOoY3w+5PMJfTblSNulDEuFWgBSGSNTZlUhQArXKlhDGV4wTmV9oVzi2iNtl74HEvWCfQfD0IsxHoCNifplbYH9JjPmXC6XFoNnYIchMx78FplbwAoF1jwDkjpQD2Ass0EAnHAMgCUDVY/SGKw6mPGrq3R6fm6gKsjBQLxbyRiTzMbBZJRZZQBMANAD7WFlD7aLNT6LUgABoA/wEQAegD0KIA8AoWYO0Ma9cAxgKpwLMBRyhTnunwHdd+/csTiLMV7M55Y3AJQAdiownAH4AFkYYxNYYpbLdHR8kl6+OkqfPH6SDu7cT/fuP0zPnx+mTx8/S7/75ImBMPgz2d4ydqpHD++lhw/vpulkK01GgPiCPciZtGaTmdmHaUYByKw+he1ivqAz8Ktk6cO4CabCMWUI9HgDdr+xA3uT5zKMTWS0pL/AfZDXQbeR+9DnxnhEO1Ffgs+jbQcL0o5xHeOT52ruq+nnlEHJQS1jY+6hrWmeRGYqYyO9QT/PG7unjaocm8nIH9ReaaPRb2o8pkzI+mV2lEFJjBNtbuQ+mP3GGDWnU5u1eASAYc7TDCzdAD3BlrY0vaT/wdziM30w81HMD8H+lBPkQHAMr9E8gP1CXCIroHnrZlMj+iifJ/oUA4IbCH1sOTLmamfmbKhkjsT46d/QnrG6Xl2lw6MjY4d79913EwFAOEZmWgMULRamwyo/jU3MASgD+kmOF8c9jiLmOkAcMuQPWalgN8ZMlbYz69QyXVwsMrh+5OxTtrECwHtntqkE7olcGX5uPJvZZhJHJyfp0dvvpO99//vp0Vtvp53dvfTs+bN0fHSSLi6Wae/OQdq1nMdzNvixY4Cp4F8z8+3+3r6BqeCbEI+QG2Azh8nEQeDm7/PzGuRj+W8GtuMzrsVvMH6BSffuwZ0GTAVZKpgKf9PumPdRJpCh5WTGWreyfnznO99Jf/qnf5r+5E/+xMCLBFMhdjpThedy68/3Djwv+TJ/x5VZJh2653Ep21PpeVf9H21Gv9Pn9NiO6g7O01xG43N8hqZ/1Xxc82rtc6kv8Tj+Lj3vsD/U99p11F/1z+qDKGvN99bnpMyiFGOLyi/mixx/HG+US/S3HFNp7U7nrjT2UlvxO45ZfbjqXszvS2tq2mbp2lrfSv2v6fAmY4nnqMz7rqdtaB6qelMaQ4x78fxN5qSvj122XdMpHWtJ57tsLo5f5+OLnJu++SjJkt9pjlDqU993qnclv1SS+Sa6Gm2I81/zq6of+uz4JnoUbbBLvn06V9IPfS7adO668siSH8J3GkuifcV57fL7qiub+AW1E5V/UefD2l4cJ30J80HmdCW5lZ5zSzYX+6ExaxM/c5s50/mP/oP+nza4iS5teu/aeaW56fN9pWv6+hFjfun82jlfhBxqvrb53p43+kbRHud1XDuNelKKDaXxlWRd66vaZKmnA5hq8/kbzhwkMEhgkMAggS+3BAb08Zd7/ofRDxIYJDBIYJDALSQAMJU+8NYe3HVxLhZwdN2OD8UEU3HRpLS4qO18nkVUfRCP49GXsRw3H/A3uacuYuFF09oe2AWWJY5J+6Qvx+KCSOxvXMCKL5FUnqVFWpVpaXE2ykAXrLrkEduKiyZRJ2JbJnPr/OvaU1pI4Vl8CR51Vl+m67lsS4tQdA7jorOOqyRryjvqcfN93kFc+8M2YzFNSWban00W0Wq63jcftYV63lP73GcXUYb4O+pRPCfKkX9vsiAZF5JLi4pfxEJjTYZRf/RlH4sUqYMYT3wZGH1CSTYqh9LCubbR+tgymIrXr/kuKQKKoMEou5Isa0BD9Is+Vn1tqUCk5nf1frR3yjEurPMebEtfJkR/GH1hyYdFfxjnahO9KrVb8/Mqg5rvr9nGpv4Z9y7JOupDbK/mJ0sxtZQDlGQV71F6Ya++IX5Wm1T/HF8MxiKMqCfRz8WxbiKv0pijz+jTF7V9K/4JANGSf4++oSQjvS72gXKLfqXWdy1U0TFHGcaYuIkvL8mwL97UdK1mY5vMU+2crnupf4l2HH2uyqrUzz5ZbRrjumJF9H9rYwu56ya5R1/cUF/KzyyejHNcskf1e315r8pbr4s6XdItlW0t5+vSD22z1v6m8xJ9vesFyoIBxNlKBwcokDtL//qv/5o+/vjjBDYqtI1iPoCpAHICJ4n2A0WuKDhGYfH84tIKelnM2LxYz8wmKJZDeyzaxc70050dK/QE+4Pvdj5Pl4tFGo0nbcGZMflgF8ubdL26MjYqYwwabaXJ9thAVB9/8rs0Pz+zgmov5HQwFdgXUBiPQu6L87N0cnRozDdfefed9NMf/3l6G2Cq7ZT2ZhPjQTk7c2YqAKpurlZWHGjFlijkn0yMhQv9xN8c33K1sKJkjBtFkSzg5lgVTMXi96g70A0Wg7Lwec0GjEYJ4BkHX0DeKOQ8Pj1Ln332JJ1foLh8O929MzNQwU3atqJayFaL9I09in0XZiqTb56fLWMEwlzlZ6hKsYXbGxmqRlYQv/7IldmQrG3/cd3xf/iMwvHp2JkQ1OcxXuE7Agvw4p3XeyHt+qYUBFOhTLUtBHaQlTEMoNjzioXlDtJoQX/ethaDOguOs7Y5gIN9XN+mI9o4xulsbF5UTHYm6AZ134tPbxxUmIudmUsxv8BxtW0dk9vytoEJwLZlW4fkh15XFWdHshmBwhvgylm7fEMOZ6EAgAEgJnu2AEOWMSo50MGZbTIwDYw0UuSqPpUF3gQrcZ5Lz6k4RpYTFuazYN76sOWAvzEKlY2ByOdFAUuQCQu5KTMW9qvv4XWMf2trS40utnrHtuiPKX9ex9/qx9l2KSds/aTrO4hGfK3AwTLUeQLOWMAM/4FryQiD/uAYC/EJNsA9Cabid2ZTwigVczztr84P+0Kfg/PimoLmEfRt6BNAIAYUpK5cARySWcLMl3jMgL75hGZfkAB2dbAN/AMAUgauyHMOJi7KlWsssCmyU3Ge6CMcQObVOWToIuOWn9v67Fj05WNzdr6R71pjf2us4/Mi/YnqIG2Tehp1R3OI5tkVeIm8CZSBfTJrmen3aGxdR7sWDwxA7Ho/m87cpxtLWGavy2BWXmP2sHIWKZNhZhUiENj8PUG6xrziDHKMaw6odWAj7H53Z8fiCQr/jWXx8tJ9R2bVMjY2FN6vHAAHoJXp8MJjo81/Brdtw69inm5u0vl87gxs3AV6KzkrFICFs6n5KrS9u7frYAgAusk6b+gP3tdjNXIU+LHZZJr2Dw7Szo6DMXAMeQViOHwimN+MaebszNg2oZsAHwCQDPYaB1MlA3wAGAjACBghcW98d4M2r6+t/8+ev0j/9sEv09Y2WLf20qdPXqUXL47T2dm5gy4y69kIYxpvp3fefpTefedhAkHUZAS7WBlQHPqLWEgwlWssmdMKn52yysBj+AHA2m0ms2YCeGhAPcS9lcnSAIjbzk4FPwOQDr4z+726srkFUIJxi/oPn42xQAcwD9Qr9Qmak9O34DfBlJrj0IaMMVKYs/A370EfiPmD3kZfT7AQ+o2cDHHwfH7Z+C0F9Wq+xTHxd/TnMTdj3qy/6Rs5/ugbdZ1Kfavpel4fK/nXJo5Y7mX0fA2rGvSSPkgBtWRZwDEFMkEusOt4jc4dxkT5GwPnGKB9sP65bzbWSvhEAGCvM8scdMx0JrOwjiZmW/A3ANA6MCkDs4w1kEx/18YUB5AsQETQs0ePHjl4KOdB0Emy4aJf+DvGMHyvcR7jRI7N2AX9IcMV/AEByejTq8PDNUA4malg92b7K/fDAFNxvj3H8jzk5OQ0zef5Gcc2g5gY2xTOOTw5TQ/eeiv98Xe/a8xU8BuHx0dpPgfz5E2a7u7YBgjLZb4HwFCZ6c/8XWamgyzQh63ra5OLPVMhV9vOLI3Ih66ZnzmYCn2DXPCsht8AU+3Odsynvffee81zCzbK+PDDD9PDBw8aUC7jKH6bn5ScFPclI9bv//7vp+9+97vp+9//vj3z8V6eR/sGFixSX89d+8FUppOZnVL7E20vPusyJ9JcgNdEO6dd0x5jzkY9U3/geuxgVR2TPqtojlDyFbEfmguoz+R5uJ9+r2PT8avvKZ0TfVOp/5QBx6O2Fn2mjjOeH/+OMmH/VBY1uem5tXaijpR0RmVVyoNLMub8xTmK57Jf2m6UXSmOfJ7x9I05Ho/6rcdj3I7jjufG+evrS58sSnLokmXJ3tQmtf9xruLaQmle+sZTO76JDve1Xepf7KPeJ+qe2p7KqaazNR9VGkv0t6V+lL6L70xq4+mTn/a1JseSrum5Jd/2RYKpumw6+syaf0V/6ffxmTGoNLbaeEttx9gT7d50T+KNxhGVoebz+J4A+dL4SjEqzl1N10oxu89++o5vGtMo/z59+iL8R5fe13znm8QOjfkln17zJX0yLR2Pvqcvhtjju2xiVbLZUszienBJV7q+K/mBUp9vI+f/9t/+aqgNfxNlGa4ZJDBIYJDAIIEvnQSGgPmlm/JhwIMEBgkMEhgk8KYSUDCVLuLoQrV+j8+lIoeuB3ceQ71AbYG/tEB0mwfmeH/cRx/am+IIARG0/fIdvje539ri/4ZgqrjwwkWvuDBEOXNxBX0qLXrVFrn0hRLHowsxpUVXvSflobvK1PSqtOhRW5iJsm3mxQb4+h1KC8+qH7qgqeMsLkJmPYi7jca71hZUSws/NR02nUMxBApo8os97bfaFOdWZRPtrMumY1sl/e3T5z7dKt2jJDfVIX7GtVxQ4zWl/nQtitb637Xgpv3bdJG7dJ8u2UW56YtdFqDoAqC+MNvUT7OYQueAPq1m//jeXvAHQIb6mTX/JUwUfbpSmvfSuNi+FqrwO5zPgju9X5+s6Y+if4z6ieM6F10Lx32LtmxLfXDJf5bi1ibfRb/bZRu3WUxWnVf5UC4lP1eTU9TzGFMoG/XHGm+6dL3kV2u2G+2Y1+rLLJwTX3SxPY39Ue6lWFOKiZ0+vwBEQRtRX7rmMeptSbdjrIv5gcaUqAd6jMXopXtoDNLjMZ7FuS3Z06a+LuYNt/VFOrbb3PNN7hP9QSl+s13VOy2IiXZV0rfaOPpiWrSDTeWBnKXk40s6xT5o8XxpDtTGVSZ8yduX37DNLt3jeGOcjPMSfVdt7t9UJ0r3i3GgNHclGWic97EDJOEsrvfu3TUw0c9//vP06aefplevXlkTYCV4+vSpsfqgWJ1F15C17YC+v5/O5hdezIvi+sy0434HNaFejIbqZO5YjzbANgEwFX4MeDKdWYHz5eUiAWg1ySwkYKoAm9VNApPJMi3nAKCgIHiU9mY76fjoyMBUy8Wl5ce4fwOmugbrBYqWx+ns9CQdvXxpf7/3ztvpxz/8M2OmmoxS2pliF/attFos0/nZaTo5PkrLS+z8vmyKvdGuMVWg35lRAWMkmAo2STAVfuNvHI9gKtVn5gLMX3TnfwU22FwZ0GXbClexw/7WaJROzs5sbk7Pr9NieZP291AkPU2TqQOpaA9Nzpcfi6zYJX+2ebKib48rVqBOMjFhR1Cdo22g2BIgI2tvazuhYLzV1xZMZYxiDRjH2TDwN0ADYOPQ5/6Yn3pRtPeJbRDo9FrOYee9Dnay51cUe145m4/7lxsDnkH30D6K0Fsw1Y0XFudnegI41ndSNRhi0/fWtlxSXtgMZjAU+oKVwQEG+OzMZSh+Pbc5QnG7X++FNPwxAAp37zdmKB8b5W/sa3gu9Kr75lyXQd72NYOpcNLNFuba+2BsSWDeGk0yAAdjAYiilQWKkQ2YgaL4XHgT8xr8zcJ19II6DFkqaIh6ARvHOQR2tOcBdgDg43aaGDAmQ2GEeavROwLADISHImAHAuA4mVccWON65nJb1wv75hp3fJ2xWnXdQGfbmX3NbNp1R4vhMZftPVj4bCN2AIMVS7VFUhqXdTMW+A2ynuB7yAr6gHtRN+l70AbGjB9+Z6CtDEzUXED9Pu1Lf/PZsgSm0uJe6h7ao89yIB4K0R0YheJrkw0AObkYH30F6MMANxk8xTHZ+HMxOfy+AXgAFAMTmYFoAdIBsx6Kb7atHV+PaiOc60UGEIriEADobsxtVefS7ct/LK/GXGXwrumL6WD2h9u8N8CHsJtWJxjjMHafWwcT+By4jur9MQY7L6/nACSM2Abfi/4B9IPjy6uVsTFBRgDPmq8AsC4X4VsXcQ8APV3dfA5wPBfZ2z0AhAFbE1iVch+5hoLrFdBHvdFcHjEe1zKWQS9bW3NQhbHOAOy8ujZ/1uqnywGgKOskmKvA8gfmuouLzEzmeosTHAAC8PLUchPIrwFewndnYKcztIwSwFkmv9XSdMbi8GRiYCqAMXC/y4WDEgD+xrGT01Ozrfn5PM0vHCgE5i3TWchjfmF2u7u/b6AR6ADavtnaSnsH+6aH11v+3bMXL9M//8sv0uUC+c44/faT5+nwCAyYfE4DOCUD9UZb6f2vvJO++pV3DEw1BjPV9pWBqeDzJtsTB5pln2+um2sudPG6Nmy7ewOYltJiBdDdyubdgW6jDEjNYFsDUzkoHQAXyAaxCUArgqmwxgNZYz4JoKJ+4PZkCtK4G/Nazaldx93/ao5D30mQKHWNYCr6HPpGLaAjcFafe2ye01a6XDgjHf2Z5hXMteIzEeOZ+kMdA/uq607x+UPzOJNxzhv0GYLjb/1ABWTCa0cObGb8hS2o3DAfKlPcV4/jb9gS47Pnxd6erm9w3A6mAvtp9u0ZNGVgqq2RzeHl0kFTlmdPYPdTAy4uMmMdWEZx3gKAWjBFAiC7M2uY6JDTwyfjmQKAJ9gjWa3QNzJooU/ot8+r+2b2H7qCcUJXqLeMkzgXOTp8lev3pYGfOJ9P8ByT/R9+I7/BOQBLbo+cnc3ZmZyF14DlyB0MoL6dzk7PDGi1twcGMDy/TNNoMk2rm5SOTk7T3QcP0rf+4A/SdLZjfgO5Oi4ej2eWo63AIDdfpDnAnPO5PedA5gaIg7/O65im9wAZGrMW5tCmxQGlq6WD14wF8sp8H3/I+gkZwJ/tTGfpK1/5ioGpwN72y1/+0piHHz182ICp1H4JpjLfjhwrM1NBvt/4xjfSH//xH6cf/ehHNm8EU3mu6/OkuuW5gvuymIt4f1tgNXQbDFiad2muofakbZGJjzbcZgSvf+I46VvW8+wWVK/rZWillP9o6+orSjkX9Vev0fVE2rH2j/mVXqN5N7+n34my8vzI/X3M6dhHvZbX62/tN/NHfqd96ZN9jA8leZS+K13XNb8l3YnjifcpxQL12aV5LvVLZcDPXTFyk3HEc/rk3KeTsV8aP2vzX5JX7JeOs6Sjqqtdc1oaX+m7GHvZd7WpGL/j2PV41JuaDUT5vskclq5hXlHKo/rkH+1Qx1mSU81GavLokr/OaxyX5l1dtl3SndvIVf1t7E/URR1LH5iqZmvx+z4b7/OTlLvGN/pslcMmtlHrW/Rx2mfLk8Hcm59Do8+PtqsxquY71X5ibKzpjMakWny4jV5scm6XH4/+vG+eN7nf5z3ntvFQz4/5Rs3emTd83r7Wrl+3d9/0iWt00RdEX6a6p/lIVzz6omN1bO+///e/HmrD/6OUZWh3kMAggUECgwT+j5LAEDD/j5rOYTCDBAYJDBIYJPAfKQGAqeKCCxdadBGMD6gsGiktRpf62S54eMFCbTGN33cthG0ih9piRql4pTTuvnuoTFgYUVt80rZ0XOxjXGQsLXyhDX1R1LWgGhdZagXa2l+9Jz6jT/9/gqm6FjZV5+LCZmkudXFKwVRdi7uq+/isi901/dY+e1FMW0ynsi4tqnPBqWsxtaaTmy6G9/U76kO0xdqidbyu9IKzJOtSf7psQueB86O/4+eaL6mdV/IZXYuiuqjMIgfaDnfCVt0rLYLX5pSy1mJVtqW6En0Lr1M9Vzl02VXJp9T6FxdTa3LC/aLP5Zi65j+2p+30LbrW7LXvujX7zS+3VSZxLKX7dNlI6ZgWCUT97tLfrlhTmmPVpzjP6kPZh2iHMc6X2oiFDH391/no0p8+Oy7FN16j8lV7jeNUf6+y4nnqY1W+2rc4hqg78boYU0pxvzQ32veav6z1UX0fCzf68g+VTU1Hox+q+diaP4nf38YXxWv74lTpXpv2qzTOqPeleaeMWXBYs7lNx10aY/wuvpQrXRN11opo84/2hXFN55XtUY9KsqnpuBb09+nUJv1WedJPl3zkJvkV4+ub6ETfWG5jFxrnvd9XVsyMssEHD7xA7p/+6Z/SkydP0snJieWoKHzE3wBtoAAOBWzQAxTdomgPoKjTs3MDU+F8gqm4IzyKFCm/3V0H+eAHL/EBCPK5Ni4k/2zggFmazmZWMHl5MTcmjOublQGcLs/nBqaaTsfpYGcvHR0dpt/89tfp5poMJ87GAMCIfbeV0mw8SWcnx+nVixfGPPKVd99OP/zBn6VHD+6l8fZNmqKQGQXyW9tpfn5uYKr52akVVtJPo7AQBaAYN4rLvRhzmVZXzpaBsaO/KConKxTG6QWdcyuKjGBTLYYtgRzWvrOKzpHNF1gxIKfT8/P08uXLdHh0meYXq7QzcxaP3b2DRuacc4IYyAJiAAOym9oEOMAGqI8SmEpthvOJOm6CG1AEjgLaVl8FTOVfNqC6NWaqibNxsJ+ay0H2JTCVFZdmsMKa/9j271lUvGavWyOTGQr+HRCD4mQHRqi/NfYmACpkwxEHT6yfR6Y1Lbbm2FGA6+wJZKZyPfIi75ZVC4W+6C++c+YBZe/i87kXHDgDtzOGOSBkZKA66CC+dF4wsFlk4JAjrDKIyNFxxDMY60UGUTpYBAwvud01EFJKV8Zmsm3gBGdpeb3wlD6wLUZeWL9Y8ExfCpnDx8AOCKbCeV4s7zoCMiOA8sAqR5ASAU0uP5cj1nwIoMF8Nv7GWMFcPr5u0TKVeexonx/ASgO5Euyi/pnn+rH2XtQN+jn0xXXWgVOuNy2ABu3ARgD+xA/OZTEXPmvhvxbD4xiLxCE/ggAdiOdFsmSmYtE52gdor5RbUjdxbfQ1PKZxN+o1ZdPkvBhLHhvOJVMSvjNfkfuI7wEyMpDYaNSwpeBvK77Gvxw3MA78jWtQSI7zwdgBfCEBGdQ1Jcyj3ZDJh/d3MFWLujKgBewQwAErFndQj4/pxmLDuJk7Z/FzlrdsXw1IIoOYYDsADWSmvPbZgDqWLdAK8x3sgHuiUN2K4QE+MuCTf0ZMNGASGHtuwDy2dCDO9paxNxobH67JMnMCG+8D1wxtHgwY5kA02DlkieJ6MJVQjwjaQ58IplLGG36HsQOcAHtlLEM8a/2Zy9L00jb8QRyEjjqICWOFH0TfDfx5tTJdcN94mcGjeYOcbWefMvak8aSJlwAIY0zWd2MxyQzlaHvixYAAEgFkgP5CZ3b39uwe16tVOpufp9Ozs/Tu22/bWPAZrFm45vj01HUSAAL0C+wxyDcMMOKAWAC9zW4A6UYeZBRmYIrcTsen5+k3v/skLVdQ+VH65a8+Tk+evjRGGrAlmQ8COMTALil9/f2vpG98/SsZTIU4cW2MVQBUjdIo+/Etd+OyTphxaA7+pGfHhxwXOO+OYHedNQBjRmIgtzHwoDESug8FQxdAaJqzUweU7QfHMQ4CtGNuXMvr0U1jNM3gU4IttJCbMYO+kCx7zDHo65h/0HcZwDDrHfoG3VouPVbRpyoIi34vgonIrsbj/K3xv81DXJ6lYlz1qZSHrlOxXfWrpWcMfod5Mu9lgFQH9miuo348AsyQf+I+ZMJi/9FHMllZXLI46tp0DX6lDBqyfOPK7cz8VgII9rphoMJxzJMxBY4mabFEvMc8O7sR/gaQynyZgamwGdi1+RD0BXENv+HvVSc45/zNzRfQ5DjQBwAAIABJREFUP34m25bf321fQccEU+E4mKTAfMX1HIAoXfd8QzyCqSxeg5nKAEotaN3kdQUmLs8r5+fOgAVGLeRD09k0XcHPra7Sydk8zfb20jvvvWc+AvnH3v5eunP3frp390E6u5ibHwKYCn7qYrFIDx49bP1qBnfaMwXyOvggY7IEU6jnQpYHgDnr8qKN4QY0du0geA4yQAwhmOrhw4fm9wCm+tWvftWAqXTtANfjbzLxmp5avrw0+b7//vvpj/7oj9JPf/rTdP/+fQFT4VnMGcT4fMP+dIKprMtZ9+C/rx1MFZ8zoo3o8dI6geZwpc/qR3i8lNPqsTU/rIkH7TPLX/uq+Va8vrFxuZ4y02cR9ct6DZ+V1O/iHgqQ1py8zZnaZyM+e6qMVLY6F/q9+m71kSVZa//1eOl7fle7pm9eS7rTdw3vpWOK+sY2KMNS/6LO6nzHz319qh2Pc9PVjupF1Mmol31y0/F2zVtNX6L8bju+0rh1Lkrj0zGqbauOxbGU5rA2d59HR+P42f/b2grOZ581burYSzob/UhJH6Jdd423Zg9d+vpFy6/LFlRGPC/mbzW/F20j3qfPNlSO8R7Rd6sexHd4JVlu4g+iT41y5wYdzI9in9j/UpxR3WK72qeoeyU7pDyjDXxR+tHVTpf8oi/YZJ7f1K/3XfemsqD86Rti/C3FCF8vW990qK9/NR/Zp5+2rmYE1WGduGOjZ5yrelTq26YxSm170/mNbQ9gqk20YzhnkMAggUECgwQGCRQ5DgaxDBIYJDBIYJDAIIFBAiUJ/N3f/+/XwFRcNIkPxHhIxYJOacGpJl2e6y8nvUAvLh7Fa+Niz21mrrTQhOv5clQXKXVxSh/au+6n19t5GThTe9CvLf7GxVL2mwt0XISN94uLGrpIrS94rGuyk1HXYj3nleNmIeWt5NDD7FVcPCm8fOY8lBZX8R3awcu5UiGSjlfb4TX8jnJie6qT8b6qq6UxvDaPGUyl8o76XrIvXZhVHa4tmtXmU+esa8FNZcBrSrajMuqyEdVL3jfKJl4f5YK/tXCgz1fUbIvjiX6qb+Fw08U6tkO74ctu3JfFe9RPnhPnt0vneMwLSdd3xq3ZPxdY40tU1Ye+8WufuvSIi6W6qFvTcdXTkn2W7hP1kODOUv+jjvOceK+SLyv5GMpAYx0Xuvm7zyd0xTNtf9OYo2NU3YvXa6zVYxyL+nmdF20z2m68X5wbyoTxZhN96/JLJdst2bEXZrUMgOprdLwxnpR8SvSlamPR/mrxIbaLNvTcOIbo4+Mcl/qkulPSCZ3z2E+9P+XGGBD9f6kvpdhQ0vM+n1yyw+gDNtGPLnvuu8cXdbw0p9q26g4LmDQPVT+/iXzfJK6pXeg8x/iDYlrG+hhjajZdyxdKNsZzWUAZdU6vqY2zdI7ad7SZWk7Fdj6vrka9/SL1SucAYCoUc+P16cOHD4yZ6h//8R/Ts2fPrFgOPwBVAUwFEAoATyi2g65hp3P8Q+Hm8elZ3oXdix6tUPfiwq4fAyyTi153dhwgZYXXyLlzbo8CxtVVBhagMN1yEwevXC2XVoCNUmZ8Xl5cpvEELFATA1O9fPkiffTRB+kKRcENq4+z9FyDmWprK+1Mpuns5CS9evHcQFNffe+d9MMffD89un8vbW9dGyvVFOwQk2m6OD9Px0eH6fTk2IqtUZTJomR8RkEoGLm4izuKACFDFvdifDiHxeoocIQs8A+fNfdiISltWOMOi92a3yht3AZQ7MaKXLHL/dn5eTo8PEyvDufp9GxhBdr7ByjgvNe8pFbwBQq68cNCSavFzswlVglrB8ny4p/VDtR+LD5nUJMV66LY2piNGgu0Dxav1hS4BTgYmxVALwZgaAsrNddUMFVrp75WoDm9x0WIyNmJmNvhe8uj8eZ+q43tlDXbMWCOFb67TRj4zO7RAqlez4W9gFF9L+3LgVrOOsBiZxQPo6gV820FswBCyRoCx8c4FXN9xn62DX1Cca3JzgAfzsbkYLW2/N7BPbAnq1QA3YkV51qJ9g2Zd1B87yCljKdypqxcnA+2BYALHAzmz8sYgxbD8zPHpkxLvIaFz2SbWWOwStemUwBTgWkOhby0F7JWxDjHOWFhLfNG08lRtpfM+IA+43vqx2IB23VdUp9di1M4h7rJYm60FQv02UefPy/Epg9B2yxox3xDJwhgoK1Td1umtGT+g0BWnOcMGgubB7TB/juQrN1cKNovdQttxCIqLU5WvY7xkfpmYKqs/7EAjOOkjqCPjAv4jbhBu+C6C2TK73AdZOvsQgDa+phZCBdtTu2Z88l5jOtVvHbddgGm2vJ/2QdGGegzi9oomQj5nT670P9wfdNi4WjsACr5h7+p4wQJAKAMK8bfiLVQJgCjCKZCbDMdI5gqA9zcNzuoCPdfXMytuH53Z8f0CDJkHEZ/GJcIWEBfWdSPz5gD/MN3AFTh/AZAJYXkFn9v1oEPkA0BMmgL1/I72gH6S5skAAR9IfAL59s4ED8zCxx8NMZtx7J9q7yM9QVju7w0Jqrjk5P09qNH5n+dMQbMUCP7HjJBG7gGfglAK4CW7RwARgxQNTEwFRhl4FoBBEc8ni+W6enzV2mxxNhu0gcf/jo9/uxZOj27NL01/3TlbIzgGvq9b7yfvvl77zuYagx2RgDQty0vGW+N0pb57czawkIzN8AWUJPjKZmLTO4E+mUdMMAZWZKyz7NcfLQOpgLwhfaHOabN0NZwjHOjdqM+k74k2hm6ubj0GKdsnrRh+lNeTz1gH3gNWdH5bM44Q3uxvl6B3cbjMXUz5gf0Rbyf+kbabukZlXGYvxnT9TnM8jKJM22s9tymzQs8r43xJj5XGyNZZiOyHdxzfqTPRurLOV/4DjqMsXNeOW/4myBJjJ25uvmVq6Ux3iF+OAjTsgjXtBsAZfxaAwaCNQr2lZksAfoEY1LjpwGYzMBQFOziGlyPTQigg7A3+kPKgroTv6ee8d0BrsXYFEwFcCfXSnEPbmYAsDqOMY4iX8aPx1cfE44buCpvFAF3Bptnng1AKHOEywsAJJMBi/AMAKat+XJhQKpXR8dpZ28/ffXrXzddxCYS9+7fSw/uP0wPHryVjs9ODUx1tbpJy9WVMcnt7u/ZHECfwHp1dnqaQbYrY+2DJ7AcMudC6DuY5ACiNx3OMRHypc+GPJ2ZapZ2Z7P0ta99zcBPuA/AVPj31ltvGVMhYzbngM80TU5qYMiFganAcPWd73wn/exnPzOmK2yy0eZCyD9a9sxWt9uNDl/T7zWccwsXpN1oLKWd6u/mKaNhvG3Zb/VxI+Z2mmPHPJvH9PmDuRT7pW1Hn1FbJyj5lNiOjlf9Be9bylFjXkZ/Rz+puQdzX/oC5pDaD37WuYq5jOZ5cU5LbenYY/s6h9GvRR9ZanuT7/rur/fVeKD+uaRrUcfi2PS+pT5s0vfPc07Um5i71uwr3rNvHJRf1JlSOyrrkl32jVfHQN2PNqc2QZ1Xe1L77/MTJVuPNtfX5zc9XtI/tqX5ko6/NMdd81N6numyUdrHf8SYoh1ueo8uOelY9DzmgWrvOraom9Sf29pG7f4ca4wLfWPWMcT8se/akg+y59tmM5j2nVf0Der/uK6C73T9oOQjLYfKa7LctKBkP5R3jKdvom+xjTjump/SmF/zTW86b3Fuoh+r+Zkoq010XeehlN+o/4s5B9fS+nSpZAclnSn1t/mueaRxHVH719jP7+P83EY3YtyJPq4W40p2r+cOYKrbaspw/iCBQQKDBAYJfFklMDBTfVlnfhj3IIFBAoMEBgncWgJ/+3f/qwim0kKT+OBfWlDrWwz3F6r+YigudtQWUkoLOn0DrC2kxBetXEDi701fCqwt4NhG4T6euEil/YyLa6WFVZyvhTO6kKBFN3F82pa+UGJ7cSEmLu7pIgg+43gEtJRkrvd90wVW37d9/UflqwtqPIsvwqMM8bcWCcRFnPhCsmuhTHuki376gkrnR/tMZip9gU89Vj2J9lVbXCzZVRxbTfe6rmWfVWdq81ha5CotZOp58Zo4rzpePZfMTlFmtbHoPJR0qWaHJZ3us+N4L9orFv05J7oTOhf5tCiE/qam96qXuK6mR9GuY2Felz/q8rcln1uSixbFq0/Sc0v2q/2mzHTM6o84hiiDeH5pjqMvqPmwaEulsdAnlhaP+/SyT8/iQnbJL5VkWhrzJnGl9DKC91SZlfSu5MdwLXWvVKSl8q3ZV+diftgFF+3hflocq3rC+dOCU5VLSb/ZptpMtK+oJ13zFOVQu39NR0vzWPKXXXrRFUfj2Gq+OPq7TXS9dN+SDdS+q8WgTdoo6dEm173pOdG/RfkwxqN9FGLhOL+Lfv424675DNynpnvU39Jco09gROBLulKOXopXfXKL+QDOZwGl+pLSeV36UbLhkt5pvlaLS6UY1TeueJz913np8+Nd92De0MYiZ6VCMeVbbz20Arl/+Id/SM+fP2/AUNjZ/bPPPrNd3LHjOkBWmE8UE6LAGwxSxyenVqCM7wkiQgEeihRRdElQBQo1UbCLYsclGJZyoS7aRUEmCiFxHLu2W4EmWGuMuceZG6ygeHWVJtNR2plN0950Jz15+iT967/+P+lifm6F0ywgHY+ntqM7gAy701k6PztNRy9fpOlknN5/7z0DUz28fxd77luR8wTsH9NZupjPDUx1dPjKwFQsAKV9oVAVO72jbwYMAcjryov88YP4gXMwDnzGeSjYxD8WsrNIX4EDUacwRw1YxRi7gMoAgxF6m0x+Z/O5gd1evMAO/CgyTWn/zl56+OhRA9hgQbIVm+bCBovBzmPkbGBG/QLAkTNTOROQF/NCN0o5oMVnYYhCkexk5JuatP6dDC7tjvNeE5wZdnPROMBU/NGcdj0/8us8z13Z86Tm9C6/GwNTsdAWVzRgHx9M44soX1znufUoTWeThjkIhcPoK1hWOF+ad5MpgMUlBMC0tuoAHdwHOoC5h72gEJXAmFJhYi320ncyL8J90a4xMhl7DubUmanMvg0b5xWrZLICoxu+ub6C1QP44Dwn1uYIIBLXLxOVsWS53weQZXEFmYMJZmpThe8hI/SBxeWcO4KLYOcGRhTAGewA/YNdMS54sb4DwcaY1+1ktgXmGrTNonm2Ff00bVN1h9+5vmAMDo4jQAfASQdztEwuUQfZns4Ti7YjmIp5IX1gs/nFKO++m8Gi6APkhh+cC50giAHfNyBUsHrk2Im2IQ9ex8J5/o3rKUtlYmrtMLMrVUBjOm7qH5/DYj7RxPusXdR/fs94ycJ9AmboDzEOyIbsfhwLfWcJfKjF/Dyuz8PocwTTaT8U8Kc5qq6VOF7BgZ9g2EO8ic/cmltoPgSAjto/bZS6xz5zzm0dLNuWAjwU4ITvCVyGHsBv0ObVF+jzMueKuRByLziC89NTAzHgb8ifrHG4H4v50Vd8VlmyD5QDQTA8l4Ansi4ak8qNA2fQF9wHsRD/8DfbIzhLn6WoHxgb7ZT+RcFU5tOvrx0EsZUsl2CfCS4k2ALtYLxHR0f2DyADgjhxHXQQ8ZNgDPxNoDT9mun1aJQO7hxYbHx5+Mp86DbYt7ZGaXl1k87mF+l8vkwnpxfpF7/4MH3y+Hk6Owe4xNnNfGMs163f/+bX0rd+/+sJBJ0TA1OlNAWYCv/gf+HDSS4Y2KxLz0m0L+ZdlLMWjEIepluTsbNSgYlzMjbmMORtkDNkfO/ePftMQBsBm5AVgXa0d+oa5kuBV/SP9CnI4xDf4efQD4yBIDnaA+MJr2HfyWSEPhHQxfvhO9qL6zQA9wDQ4n2A6zXjDvNd+gHGJ/xWQB/tlr6DeU98LlIfRPvTe2jernEI3/MeHLPGGF5ngMEcH5zRzwGT9D+0EW0LMiMAEnIjIFP9A84hmBltmc2h/TEATnMDzkxmzvjUrkmBVcqfM2lfOAafh5/l0hkSPe92oDX+Uf6cb5wD+wLICuxz+Btt0u69Lc8l+ENd4roM2kL/MSaCkCEL+jScr7rqzEjOloXzAKrE2Nw/AfzjcRU5AABQ0Ckf237ejOE6nUMuKzBD+TMKAGTf+ta30v0HD8yejk5P0/MXr9Innz1Nd+7dS3/8ve+ZuUOud+/dS/fuPTBmqpPzM3uumU5mTf4OYCbAjPiZn8/Ted7AwnKrPE6MZ35+li4vnRXLMjZjMb2x5xPIkvYC2aH/sOPd2Y4xEX7jG99ofNpHH32Ufv3rXxuYCsBa3EdjIP1zk2NmMBWe+d5999307W9/O/3lX/5lA6Zqc6Gdxr9z/j0fMPT+a2B10+O8d4OfB1yqsyLQx+nvkt9T3act1c7TPjU21my84XmY+jNtR48xx9E8IObreq++dTjqOfME9YfRJ+p4o4zYjubZMRen74nPnhxLY3TCDKF+kM8y+k5C5RF9ZKld3iOeyznR+de8UvvW9bkkl5pOaDvxHO1fbVxx3uPY9HipD5uO6fOepzGtT29L/ewbh84Z9SXaG+8bn3dLsu0ar65DlOaMOqq6V7J97bPOW1d/+uTwJvPUpZslHeR3XDei/ancdezqV+K5JV8WfUDNN3SNFX3Rea75CI5F/W687k1kWrom3os5n8pEP6vP57UlnenTiZqPoG/fJF6V5kRlqjZdOzfKpJFHjnuMU3weY7+i3NAO1zc4Bl3Tj/6FMYj5oMoy9rVku3Gcm+jDJnkD21V/wlwm2lLsV9SD2/qwvjjZpVO3uVeMpXqtxlvKVJ9TNpGznhNjgPrUuv6SmLRlSte+aH/jmnBJL2t9pj+KOh39H6/X89o1NT8a7fWv//q/DrXht1WW4fxBAoMEBgkMEvhSSmAImF/KaR8GPUhgkMAggUECbyIBMFPFB1Q+wJYW0/UBfNPFZ1/4QPHX/8vemy7Jch1ngif3zKq6O3CxEwtBihLV0/MIpGTsR5iW9GgzNu+ihaLM9KdNI6ppLYmUKC4A7lZ7ZeU+9rmfL9LTy09EZEFNyQxZhovKiow4i68nTvgXn74Ru7SRUtos33dzwvZhb+j9zb0fB/4ubdIU55qZqUpjrNuUsRvIdjMo2tiwD3xKGw5RX02ysxssbJcFJ5Fd2M0N2zbnYmXqNzbu2JM0dtdq62RpN56bZMuxRhtWfvM12pj0G3IlG9jZUFqtq7eCev162XEzONo083L0cy3JqGnjGNfZzUm/CWnHSM2wuIEP+Ai2izYwvTajDTz/4JPn2OIDG2doR9Gmt5Wxjy2RH0Xjs8fa+FYUNxg7ODc7rvvYUaSHSLc2XvmNWO+/JdugXu35dvPdysTaT2Q7kY4iP7T69THXy6uNHr28/APyNv4TPVT38r0Tw8xb3UrxLorz93kgFemXx6xPWfu0cZly5TV2btYHI9uLfMTHM99X5I+277uRX4805ayoHz++KO7Uxe/SuOjXdTbo/cr7QF3bNrbZ+Mc5Rg+mvX9EfuhlG+nc9u1thnqwOYo263NTqS+rfy8D/l0X07wtRHGhyVba6q1ki3XH/ZwivVCPlJ3PVzbmevssxcG2c/btRdfRvi0jR2nOkf9Esc3alY/zPpfgb/sQDudHNs9j3vaafKtJf1E8b5NvItlGxQmlnGv7jWyCutffa2HhwVr5nXeep6ury/TjH/84vX79Wgq5UWQMgBUAVSg2BLiC4D0US0rR3tFRevX6TZpmxioCiRQU0EnjyaQq2AMzFQERKCwkQ4Qw7fQHGTyAAmUUL6q+lou5sHiAjWoNNpbpLKXOWphejsfjdPrmTfrFv/xcgFQAT+kb7FHQwQLmTepukjBOXV1epgdHk/Th+++m//qHf5AePThOabMSVqrRoC9va59mZqrbm+uKsUMAGEMtMkVxI+Ytb3GfzwQEAhnyjf8YMwFjkBHWuGSnskXEsAVfSIu/LcCKNiysE2Bw6g2ksBNAKjBPQIYoBn358jydnd0kcGmMRoN0cqLF6xxv9VAYQiWTSGaMkrWJMIooGEkYEVD4DUyN9LvLomBzu2WmAi8SWF1Y9IxmOBdcI8xVYB0D6cZGmU+02DyzU5liYQJfOAftk0AqFNsr24/1XfEROa6ANt5LbOOAFnfKGKQYdS0MJJAnfgCmAvuIxJjMoALdsohccgZlklkibB5iTsFYfZzZrDdiI2gLtqEAtu3b+EtrE5l3vpFVFqkcQTLITYunV2k0AmC1JzaPQmzMTfZENgAeqC/hB+eRlUGYqcQepHedm1JhqB3ImJXxQAqN50sRgAAuAMWCjGZaRA1bBFiDdsbieshz0B+IvNGPtAV5d5IAFzE/9IGxYJDoegjAJdgahI0BRdCrim3E6pSyQNtg+kFhs/rPWmFzAojpVWNlsQyK7SEHgMIEiJY6qvc8PoIJ0BbaRNvCWIZ8guJ7YcDbVEAnyJvrJBQ2C5jySGNeBfDFvBfLNBqDnUlBcOoTiHsEkmV/63Qk5qIPADhwHoACsFUBPwjIT19MQxCIjjGD4giYIlMNitsycFVAEsiDmb2FzHT4W2ItisYBZgEjIGwULCfjsZyvxfJanC5saJDvYFCtqW2BGovxqW+0y/UejrEYnvHBFs3bYwSBACQIU+V3GJctArf3GHYdQHtkDCito9QDNgIOhQ0ijhFQinkCEGPjHtGGStrWEWCBAkW2r/FR39WfbZzf+vwCvgN9CJARbFU9ZUHKQAaMFSwkim9VJhaMCe4KW8L3sFvxu15P84/4VicNB0O1NTg14hzAKBnYzrUEQRa2YAifea/Kz2SCIViHIDm/pyJ/aySp4oD6l8qIvku94Ri+x28CL9TWFzJXgG/I5sgx0iY1xilDI9eZ+A1/QBuIsRb4RZCiBd8yFiN/ol0CNvEbbREAS/Bld9CT2Ap2G+TILnQ1mqTZYpm+eAEmz3m6na3S2cV1ev36Ir18dZpupjNhoenBTjSqpu98+5P03c8/Tt0u/ADrmLWAqYYA9CIX5n+aWwgEWZmXhdn72AyczfFd01LuSVK9rtnQM+IeQFQ9AQdn1s8sR8yXADQrN9qCZYjSXKmgae9PtHPqBHq7urwW+WLdxPhBG7T5O4oBul5QEJ79oY/TpnRdtU5rYVncMq7b9a+NERZUZdfRFnjEmMFjBILR/vE9AbX4jrHJ3o9RRnY94+/X6Gc2tklMyOsUiR85rlhwLX2KAEhhVzMvX6Pf0d8Yh6hf/C0xGTFdGEjzejnHmGrtKRal7ML2R30SsW37ZnmJojmP2v1KtkW7QZxaLdWmo/0l9mX3CqlrxgDKlmtmzsfGCp071kWK3JnnuKm2kAFJcl+jsYQgOWWn0ryPexTkOwF+ge3paJKeP3+uzIrrTVqsV+nqZpp+++XL9ODR4/S9739ffA3MVLj++PgkPX36dprOZ2kuebCfZjOwWV0Jyx3WE5iv5Gg7vtWqWjPP57dyf8N4CfCbgNHmytor8X40knUDgYe4l3lwfCLMVACxITbipRgvXrxIjx4+VMZH48PUBUF44nPrVcXACzDvJ598kn7wgx+kZ8+eyT2h2nU3TSZHMgeC7bZ2svVHHtva0XZti7WLvLzBjIe2bG26dD8bxYYdY81/cJ3m4xZ9hd9zHDxuf/t2/fj8WEpj9vOjXLyfMZbaMXg/t2seXm/bt/PleKx/2/niOH3S7tFFfXCufjyR7CNZlmSwb7t3bUuPlGzI69Pbg9dBNB+v90gGpXhcGpvvx+sykkud7CWP5Pt3m3ttXG3SC8dg72m9f9TJK7LD3bX0dtZt7aikbysfa6/7xIeS7bZpw8rBz9teX5p/nZ352MS4EMUN27fdO7T9lsZq45WNl3UxMIqJJZ+K5s5zI/1H4/Sy9Hov5Qy/rvBziux4X5v0dnKfuGnXTlGs+DpjuiM7w5pq7abk04wpkT94ndu539kTC9aqJRtrO1/rI1Zu/NwmTtnY0mQPfl8+Gr9vw9tzlKPYjo3/bWVw3/jl/d7Lr+RzUU5qis/yvbyra5eRtHRdyZ+tvUW51q516tYC7Jd5kXtU3Asoxf4DmKqNtR3OOUjgIIGDBA4SOEggLMs9iOUggYMEDhI4SOAggYMEIgn83//P/7tDD+RvdksbZ202snf70wc29ua/1Jc9bh/ifV0NRmPmMT4ktcUf3CzBeHgD78eAN9fyvKaNDNuX3WS1G60luUoxVH4bbLSZEV0XPQAtbTh4mZfOK/XtH+j4TepoM5lvVPcybbshZc8rbcrbjS70E9lTaUO57Tjs+NcZTGVtwm+OlzbCo/k02VSTT3i52L55bbTBZdvl21RZ/Ejwjd3Er5Oh38y0hTqMB5GP+bH6AgfK2G7G4RjPa5qXjUX+s7XX0gMqf03kG036KX1v507Z1sViLyu/KRltUjIGsRjG6tMW3PDaqDCuLk5EMcnbgvWNpo38SFZhXAkKiNrkK87Zx+NSH9Z262zB+39dPqmzl2jTmT5g45rfbLbFUNQ5Y6GNAd7O2sjMjpd2ZOcXxQUrj/vE2JKsS/HM6ymKqSWd+4ec3sejmG2PNeV2nstiI28rpRzu47rXXSn2oX1vK00+ybjAQro6efp4YMfp857Xl40zVg6RjVo92LhVF4P3tefIFynnKCZYW4++9/37v70t3dc3fF72srozL6023sG1+/GX1ibenqxtWFnR5mjn1ga5ti3FMhy3AH/vX1aOVgeRH0a+7+XRdJ2PP5SBLyZt0y6vjc7dzmWtb11Pm/Tee+8KmOrP//zP05s3b6QoD2wOKNBDIR6KJsGtYNdKjx8/lkK9r16CiUHfGI+/UVyuRf9dAVMxNwBMxVg+nSkrAuYGlpjx5CgX23bSKoNBUDyKt7KjkHA0HqT1cpXmU7yhHQWIm3Q0mgiL1L/96pcCvgAQQFleUISM4n9ZtEmRIsBUtzfT9PjhcfrWB++lP/z976WHD46kYHA87KfxcJBGg6G8HR6sVGgP/WLuApDI7AxoHwwXkAPG3h/0BChDYAPmSuYNjB/n8a3+22JNFkFvAUJdsfwEAAAgAElEQVTUCYEoFpwgNg3WJynEnKUZ2OhQeJ7ZS16+PEtvTq/SYpVSr99NRxNlZiCoi3m6kwsYxA4FQJXfBC+gmszsLDWN+bXxBGhkEIX1XQEbVKADZQ3DPSuZBlB7y/W9sL0IgzTAF1rkjXngnqbfVeCT9cO7YCoFOej6A0xSCv6wMUHsEswynV0wlcxGAGMSBXLhPti91hU7Ah+ek1EF8oGNoQ+MubpHB9ACzB6gAMs/XNvxHhrXbL+HfPXE3fyrY9n+KEMUz9uNq3fPJQYK+oesAGBEn7B5gI8wFi2yBgAFrGkZGDMZV2BDgqm2NS36whfKVIukVwJ2AoPc7ZzMTgCcAVi0liJjYehKnTTMjBa4nnqXAn6wanS6WiycYw3+BjOKgh61iBg+BHsaiS8O03oJ1ii1SX9fZ9cV+I5sE8wBGIMeVz1hLrrGUFDBAMDIwSAXJ3d32G2UEWsufcOWWTCPcdA30SZBdjhGfbOQGUAQxl/MU2R1O5NCbPxN5hcW6HOO9FmAWXEOQJtoh3ED4yKzE8YGxgjLFIBzLWCEY2D8IRBr64udCkgCeTHmYFwEfmIuOB/yY0H7TQbOgnUQDgdZEYSGuUBmBGDgO1tkTV2yaNvmaHxnwVQYv/QpHHpb27T+ZHOmvT+xa0L6U7Tu2R5bSy8EVDnsQOW/9oUvtDP6n9/LszkY/dhYMbu9lWJ4Au7IskPQko9vzKGQm7VP6hu2QP0y7iuyQYKAMG0NwU5kgKaU0c66PecEMMigT4CkhXUws/0gFgBwTFshOJrjAz8e2mV+JFsO52mZEgm2IkgEbWAOACpgbSG5LrO4UYcEUwAYRAAE/ciCqfBZ8nNfQZaW8QZtcTxsH31y3PiNfuBrmPd4AuAEmDSXGvOwpgUo8+gk3c4X6V9/9WthploAf5B66fz8Jv32t1+l0/NLAVT1s+0Cavd7n3+avvedT1K3i/VJBlMNehWYSgBVAE5nA8QaSWJXZl/DXKAvKUNbb1/ShfHhb9qktR9eA5kJAFIKrLNLmfs2zl/zn8Z7ygltCBtYzuX2vpA5j8eYT3Ht+dm5MPowt9JfGavoFxZM5fdL7Dn0KbsnoDEEgBgFvbIPv962Pkg2HxsnuA6x/VmQHe0INsN1Hv2V7TE3Uf4EblEvtF8rW8qbNirrjtFIALLC1gRQ8WYt62rGYtowWdtgq4ytkmcNKCK6j6lkIzjnjqwbwU4Jn7LAMJwHxkoyflHHFahpk5ksDZCqmmMG7orOEBOEMVMBzwLgd/tp1K23XXvPge+Y55kXaUsVWCszjml7Zq22UWCesJgZVk5ZI+R5IyZZ1rO5tLWUY8jHYK7Db9iKAPG73TSdzYWZ6vjh4/S9P/iDNBqNBWwJ1qnJ5Di99ex5mi0X8hIE8MHe3EzT6flZugULnLDnZtbdvE6BbCQXZSAEXigBlk4A5mATAGATaIpzj4+O5Z4E92vIA5APwFQPTx4ImAr5CeAnrCvwG3aEXGBlyViJ+zd5UUR+OQWAb1yLoK0f/ehHwmyFvrjmJZOXXGMYn5SVStfp9t5BP98FU3nf5d/+WvxNH/XnbNfU208+79t+7PmMBf77aC0R9WOP2XHZ6+24S+dYf23qx65//Od26x49y8dzxhLxDcPsal8uEcXZuvFaPbI/L3/avAVNtpEBz/GxzsvEjqFOPvv0Gcnd2xzjv41tJX35vkv2Gtk158f4T3na48yvkX9FOq3W4e4lIrie33lZ+jHbv+kP9OPSfCN/8rHEn2PtiuNro0vvc/v6YCnuWL/iOV4nVjdtbak03kjuVg5W9nXyjfyojRx9LPH+HenexwLbt5eNl090n+T9IvL5KF5YGy7Fp7Yy8H50N//dbYnj5j1mybZ3c2zzSwJLY94p0NlnYvlcL1fmNu+j3pYi2fIan2tLubtOf3XxJIrL0bGofT8P3u/XxY6676LYYGMEZWLleg81VZdE84x8LfI578dfZxx6baZf3pOqgv6OFij/KH7sG2fQHvei0C7uJXg/UYqTBzDV17eCQwsHCRwkcJDAQQLfDAnsme6/GUI5zPIggYMEDhI4SOAggUgC/5FgKrlVd2++4Rj9A4x/D+1FG688xo1rWxBkNyv85m81ngIzVakvv+FiN6X8BpXfHLCyijZXShspTTK2eojG0GZzh9d5OdWOOb+52+u2btOszSZb3Qa7LUix8442duvGUbTHXEFX2pwrbRj7jaYmmXPs1k9wzOsv6m/fjU8WGhBEZcFUdqMssr9og9EX3XHutq3SJhv74Ly4aYe/Oa/SJnBTDIlsFe3ajUEfs9roqanf6PuSP/lzS/HDjiv6bO0m8glb8MY+qTcpEmKBrxlQ5EMlm6Aco4cXfvO6Li7W+bqPa016aBq/z02+/ZItWFtmG76gr2ls9O1Sfiw9CKHO6jayOY+oyLDNuHiOfbi07wb6Pv00xeU2OSKyS+9LOMc+EItybp1vWZ2VbNjGLFuM5K/1+rfrFmsT0Xj8uO1YovjM7+3DZK6PvP2VdMF47GNqm3zk/YXX+Lhg813kT1FsKOXltvZn/ci31RQ/Ivvx/ZbidtvxUSZ1srJtsT8WhZbszNpplINoK7Zfr3sWhbFolPLwYCofR3CeLWgv+S7jWDR3Py+2UZc/0I5dV9hrbP5k2/eN6X594eeBB5p4MzoKcd999510cXGe/uIv/qICU52dnaXLy0sFCgFMldlBIDMUbKOwEMxUb07BwnAr6xmCqbTIH6wvQ5meykPnjfNQWIjCbMwXzBqDgTLViFxQPi9MHf10eXGe5rPb9ODhgzQEU0xC0T+KWdfpZDJJp6en6V+EmepWmDmkPRQjyz8QTykzx83VtQClnj56kD7+6P30f/zh99Pjhyepm1ZpMhqmUR9F+510eXGRTt+8VmacxUIK14WdYjisWDQw70q2HZUhmakwV4IJWPjqwVSUAe3T+ybXxVVsFAafTVquUwVA6wA8s1rJ369fn6XTs8sEsiew6RyfTEQ/LPSlrbF+WvoT8JMW+OtnZVXZyG53ptIQppbtOtWvqZTUIINo5WIFUgBAQ6CMFGVX4BYAaJQRTRjO1ijU7WnxeC4cZd6gLeg9Adk2FPylDEvKQEGflHmQWSYDnmx8F0DRmkArMDIo6IdgFBaNsy9f3C0+29UifLuu5XireGcYuLZ2D7vmPRRkw4JvlfVu7FcGrd34sWWOUFCJTlTYCZZLAR/gfMtuwaJH2pLKTdkIWKh4N9bkIvu8fyIASrDXwYdgfACKAaAkRdEbYZBTdrGOFOkr8AVsWArSFNsQGrGO+KH0CwYgMO3kon6MQfw2gwSEIawPFjoFU1GG0AvkojhAMFZp1ETzACgNh2MFfwmrnTIdoC0W8271qcAQFCRjjJDbcKhyQX+IdQSAsKCCYClbZGELtxlXWZBMfSi7UU9YpQAKRVEzYwJzjy3IIQgTYFYWMMPWqC+MiwAP+BkKpwlIYU4huMbGFNoArkd7BNRg3AR2WbtQYJ4C9QCmwt8YJ/MnisAx/gHkJkXy6s8cJ+MfzsF1Fgxs12CMf9bX6ZMEqYmcJSjdBRtGawL6jV9XUkfldRFAgRspYtc8pWf6dZm9V2VshN58rrVzitZzYHWDXVj9wy4pO7I1Wd1B/vieucbGd9gtQWsEgMDnMCewUgEcJccJXM2MW8Icis84LrlX5yysbmA/nIF9MftMZuABEEwZ5TJDW449kjYQC0yMZEyirDAG8fnM2Ei7pfwwN64tMB/8s/s60t5aGVFgErheQbod8Q38oA/6Mf0H9kmZyvz6iBlkp0sSQ+kDtPfZ7DazIHYF9IB4B3YbCT29ThqMj4SxD0CK2RzMSMjJnXR2fp2++OJlevX6NF1cXCUBmGVmqs8+/TB9+9OP0mAIBjHEqKSsmNA9GG0Q+7GGAOit20tXNwqOGPT6oguAuQCMwzEw3UB/uAYywTEAmjuZeQotMacL4xXOHZDFLrMKkaEwO4b1KYKLLPuRTD3bBv3DFt7Tv3jt5cWVxAa2Yf2SQDccI3jLFsfyM6+xtsKYzBim26Nqs95nfUywedL2x/jGnI7zmAMsKM+ys3I9YAvx7Pqets5jFkzFtjleuxYZjIaiO7FjA6ZCf3ZtQrA3wDWYi5ULY5CNeTYv2PXcBsyfAjHX3C4yVwR66nUy4D37rsR0rN+wTu9k1ir44jqzTwr4L69U8joNtigMWztMVrvsMTY3MB9TFwSQcl2D48w59Hmb+zTvYD0AAJP+gLlsC3rTY1xDEkyFNgmKxhpB1t05VoGRCf8AXMJ6R3S72aTLm2n6xb/+Kh2dPBBmKoCLhuOJ+OTx0Ul69ux5ugUgarmANNPt7SydX15kRjCVAQDlkCn0KLLN90YYI+5tEIssmErWfmCI3CRZV+C+i+BTzHEynqQnjx6lb33rWxLnXr58Kfd1uJ/zYCqJJfk+pwJT3d4KAB7rKcgQADKAqf7bf/tv6e233xYwFX12PJ5IfibIkPJW+9oyxVHe8pvr2LyGs+8WsP5r2/L2TNAg27Xf+5xb2UDOW4xd1jd4PX3Ero9L7dnrm/yMffr52fxm/bPUtj9ur4mur2vT3kNxXMzVdm+EfmTBVJGeorFFMcfKwurP7/e0lYFvr40ubL/79BOd62UcydzmSW9jdf3bvWJvr9anojZ2YrzLjcxJuM4+e7E51MZk6x+lHLuPHGl7dfZcN6foOrtXZv1333FFe2d1bVjfsbHCr0d8PLuPv9s418aOrI9HMdKPIWp/H/nZMXnft/ZUJxsrJx+r28QTe43Vh4/jUVy3tl3qq408vI80xRv2ZZ+P2HmwvdKzozZj2omL+17gzrexheP0YyvZamT3tj1+boqrbfLy182P3hajuUZxOYrNdl51vuvXOqUcsI8K62Qe2WYpNrWRefO4frdgqkjW3jaZO/gcyYKpIlkcwFTNWj6ccZDAQQIHCRwkcJCArDEOYjhI4CCBgwQOEjhI4CCBdhL43YGpMB4tgfiP/qnbmLMbZH6z9c5GSS5MK23QlOZpN3TtRs4+mx91G4+237oHKaWNsNLxaD48125q+z5Lm+V4eyOrYZo24/yc7mNDfPjk9Yq2og1VHt+nLy1M29q5fRDi2/HfNW0mevvw9hg9UKF98droIUZpfvYaPKTzBUrc/LdtRhu3XrbUg9epL8bgfOo22Eo+E22qlR5GlNq3sivFjDrb2Mef62JFnR16ebcZZ91DGesLVq8SvXMhrS1sqfNLPxarz+jhh407tm9bFNvWF+tsp8neS/Hc2klpA9u37X2S3/97bLrb3BHpAWO0D72p27qY/XUeStkiJ/q8zwVWHveJr218gbKI7LzpwYP3p9IDsShHtokjUQ6wc6obn5cdrvM+WvJHv15g7I7k6fuxcb5tHuY1kQ4iH7E6Y/+RfUd5Gufb4r8oBpaO7Ruj69ZTbXNBXZ9t40pTX9b/eK6Vq/cRrFu8jXjbiObu45vvl2scG4/5EMyOgX7GtYEt0LTjLunf+mM091KsjHKU98e6fOn7LfmylVPJJ3xM0fP0Hws1nz/Xt40DTAWAEgr18BtvMkeRsr75X4EYeMiIgjwU3qHw+fzySkA9+CGYSmQlhXLdqtB8sZhXb8wXpFO2DQAOOnyDPCkT8nfXV1dptZynR48fpclolMaDYbq+uUp4W/vJ5Cidnr5Jv/jFPwsgYy0sPAriQpsoOgZIA8Xf0+vrNL2+SU8enaRPPvog/dc//H56BDDVBmCqgQC1UJgIpqvXr16llYADtD0pQs/sLPiMwkKChpZrvLleCxtpawQysfDVgqloo9AJ2mZ88bbIok8p0kXRpoCpUEC6TEsUTbOwvQJTXaT5bC0gkaOTiRSHk7WAtrNzl5zBVGILZKaSclq9ddI6SPVdn7to8z0Bi+RzcN3Ggo229z76bguCsgjQAciqk3odBSdFRXS4xoOpYLOU/Z0CMAFBgH3oLuBpBdamPD4AsTDu3bVgZsGR+do3taOoOIPPwAqQwQgqExQd63yiOKBy1GJSJdIiSCozggmbg4IS9C3+2rfKAowKGTEk56m/6jnaDgrrYScALEKWWtCtAEUteszMT9nOpPA6FyFXlFmWNSuvw2VmMmWde8bbqT1gIjJn2GMumkbhdF8ZqDBNAC3ALieF/TJtZaYS0FRe71dgKsgwM2cJAArADYCpBBQF2ahcaGcWTKU5QMETAEQJy5UAKtElbWcL7FP5KUhTCqUBNhFwEWSlOtciZWXM0ziisURBdspsBvCWxCyxE5UT390jYLDBMNu0PjqSIunpVHySRfn0By1S1fU07BqsFojDy+VCYimO004xJs9MBdaXbe6CbyiwxxaREzzAe23aMK6TgmyCWPMkMEYWKiPOs6iW63CJdRkECyFAp5ijBVMJA05eR6IY3a8D0DcBCAQB4BoBsmW7JohHfSzHkDxWYTkhs3u2R3So/Si4BD6vEW37s5MjBYCR459oV+1JZyQWkftgvtzmM8YYjp32QR/WvEe21m1BOWMpgFSaMxgLNG5VTDhgdesrOKTKEQIy7lZgqn4+B7YI5hLaLGxQ7Az2LSwnbLuX+hm4Cnwa95QESIV/wnikKwMAsPCDGCN66Pelb4wFjFoix24nDbPvaL4CuHKThoOhnE9QEoFX2xyQQRc5LqEtiXlJwcKIDccnJwI2w/oEMQH+inPgF2SWwT6fADOHCqYiKwvOU6Y03VtSNpp5BabCHAimQlvQOXwTukD7aucpA34FXqL2JPFQsX1rYacapJvbWfrNFy/SdLYSZqqrm1m6urpNl5e36fWb83R2fqFgYtm/26QP3n8nffThu+nkZJyOj+DvPWXjG/RTD/lBzHEjzDKQ7eXVpejjaDJJN9Opsub0APJYKdAtg6ngY4h/AoyGjgEoJkAZeTSz9AjYBiDzpEx7dm/Mr/0hO/uGbrJ42bUt1+FcVzOWaE7vSdyDHggitUAmxhWMgcAMDwaya3nb191Cf+QmjemMl7Q3jpd923s6ez/ANQi/59qP4FPGS8YtxkOuQ6wso/sVzIXnVDEPaLqceypAGfxtqLlaGNZWYKbaVAyUFpBFOUA3bLO0ZovuD6o5b7A+WituNT9/kHWP2A7sSf9hPY24ghcI4Gt8Vy0YBeis64IOXwYHMFWGzuhaIjOgBi+UsOOz92O4hkAdAkipC66TOXe7V6R+r4BplXHOC2IjGnfxHcdFf2CexHfIzjiO/p8/fye99dazNJkcyUsL8P1suUxnF1fpl7/6bZocn6Tv/v7vpwcPH6Wj4xNZF0yOjtOTx2+l6+lNmgp7bldinIAk5R4pr6UA7J8rkEvAepmNDuMWltx5ZulD3M5gZ4nvSdlgAaiSNVke6/HkKD198iR98sknEvd+/etfC5gKTMPHYKbKL4egPRK0inyPNgSYm2NKBKYCKIt2OBpp32RG3L1f2L4YwMYNWcOSbbLKOrsvQaQ92PbsWoX9c+3tz/PxjP7HdiN/QBv+e+tPUZvRMd+2bdN+5599fJ39W+8/NnYyxvCYzcX8jj5nYzi/I9ATsTCSUUku1Rot+9rWF7cMglZ/fl+5rbztHPa5hnO1ttl0vdetl230N45R1/b7qC3bv42DlJPVYelY1Edk71b27Is2aP3P+0DduPz4muTp51s6fzeubM+yudZ/bvLdSP64xq5D2oyfdm7tiX7i1wJWPtbnon4iu/R7JV4Xtn0fL0v2buVgz7lvPJK8atgnrZ3ZOVnZRPr18SKKY239z8p3NxftlnhaeXq5tLEFnmPbaZOb2vqb3dOmXJviSHHcnoK5YYI+RzTFqsh+m8b673WN1UP0ue5YXQzzfh2N1x9rsuMm32+SWZNd1l1f8oWmPvfJmXfHdz8wlY1npbhqY43XcRTneA7vTbhHz3vDKL7g2J/92Z8casObDO/w/UECBwkcJHCQwEECBzDVwQYOEjhI4CCBgwQOEmgvgf9IMFXT5kZp87H97OIzS5tA6I8boHZzt7jJyrfw1jBslW7w6zYJo2twvt008DOL5lRXaM2NjDpZNm3S2DZKGxqlTXDp1zBT2fP8NW3G0cYmrAz9pllUNH+fflEYgTfVeh2yLf+b4/b6q5VbvsiP2W4EWzumnvA9CwxKdmnlyPaioge/UennYeXr58Kx2b74kGO3cHIXlBbZfGmjkOPzfUQb4U0bmNHDA7bbpKf7bmSWHhREdl7aEG7jE9E5Nt5F8mJRyn3at4W1dTbj7WDfjXsWa9DO/QOjyM7bxuR98pL3yTZ+V5KrfTjj81ObPBNtUFs/tTK37bfVs32wWZd7bNv3fQjYxg+acmSd79r4FsXouocuXs42/voxRbkuyhGUmX/Qbwu2Ipv28a+Ub0rX1sXxkl1YP2qjX+sjdQ9RvFy8HfmHl03yuI+N7+P7dfa3bzxr64MlfXsb9LJkQWfJPkv5iDK086mzX7bj14s2z0TFLIxv3l8iHZZ0FMm8lDttDvQ27O8RuHbxvuJtmYWEvrjM+6S9Tj/r2+fx6dmzp+n8/EzAVABQoXgKYCoU9qNImcxULDAFYwmK+IQFQhgTlBWKICvm4+VKGU3wc319JetEfDcE2CezJ6H/1YpF5Vi/o+hRC2znYEFJm/To8YN0NJ6ko9E4vXnzSgBVD4+O0+mbN+nnv/hnAU5JMfZsJgW1mN5goCw6s+k0TW+maTa9TY8fHKWPP3w//Z//5Q/TwwfHabNapMlwIOwQsNXzs7P06uULBXPkYhBZe/fwRvlb+Q0wlbzdHcwWSwu+0IIpHGfRp8whF85zjUzbIgOOfXhLueFcfi+F0lL43xUgFc63zFSvXp2m09PzNJ0uBbgyOdLiSgumEj+1m9m4J+X9ZQCmEnBAvo+K7g8xB5yyBVN1qlea6Py2IHlRfgZqKPBIC+lQTNnvapF8qQ8WtmsTeq2CWbbXbP1SH9CjkNzeC9CP8JvXsSiQtSRb5qgteAy+QXAS4xwBD3pdZvbKjsbczsJfxQtmkFH+rELdgm907PARBejgGv2sDFYV1i3PfdueAmbwj/5F/0ebZGuBrbDgmOA+shnZ/Cj6dHoQuYnd5eIyMtegIHoNVgb8zmwTBKVkgIpoOBdUw1AwNhQLo3gYcwDYAkAmYcMAC8MauunI8eEATEgKCsOPjktZDlTmAA5sQSiQGwBMFkwF/ShoDrFHQWVqdwoQQEGytEdmtWwIkBf8jqwX+JvgI+qeb6yFzChTjBP+RnYMXiM+n/8B9AHbtXGZoCWcj+sB6kDBM/r3hasEU+FcxF4Aq3CeiDoXqQOMJWxY+TjzG763YCqMnbFJAWIKKIOsLWMM2bTwHQFEwh4lDEHrqlCdYFLojOADjsv2y2O0S/wmYAPzp+zRB2OpFrlvfRfHOR9r89aGxd4EELf9idYaPu8L9C6DKa3s/F4FbYFjYXygD9lczs+8d8Q44YOcY3TPxblYm6O+EF9ol2Sz4lrCno8ctgbIaT6XOYn+EJvhDzkGI2taMFVGkykQBwDNzVrATABuCcMc/B66EYBTPp5BeWBQAciZDGtkI2Leg6z92pqxmTKC/jFO+AF9EO3QRiA3BUopSILAZcgffoO+8ENgBNolOIDy5xoG9kbbRDv4TFYa6lVAoGvY0UYYn/qDoaxP1p2UZqt1Or+8Tv/26y/SxdVtur5ZpBcv36TZfJVGo5N0dnGdTs8vZDw9MOj1OunZk0fp+dtP0/PnT9PTJw/S0dEojUcAa3fTGmuopcZUrC8AqLq8uhI/ePzokazDpre3AjaD/wFoQ5AiY7zIOK9XKoawzEImMs7s3+uNri+YQ2xMYl6gLTO/MFZF96g2l/A6HFNGSPVdBbcoAJhrHupf1jRgNcvF+rY9+qH3MRtLEMt7/WHFNslcb/drKCN7P2fXW3ZejB+M45aZyq7hOSZe6+MSYyq/t2t0+iplTxnIcQOmEjBi2ohPVHaZ4z3/pt/Yt6lzbKX7JqsnzamrLYBeL96CqQAeBpgSuWy5SjOwLAFPmXOoruaQZ3VdgNyvQGpddSKuytrVMKH5eyTMn3HW36swn8FnuVaEr5K9jnNljsLfqkONBxJ3ulgjaB60+0i818Bx2iDHAskDUApfe++999Jbb721BdT3uun65ja9Ob9MX3z1Spipvv3d76YnT58JoAo/yMcnJ4/S2eWFAKiAN0V7t/OZgCMBSpN1I0Fq8EnkLaxV8/oCAE/EVQE4Kf2fAsFEvJqvmQfQJ9YFAF++9fRZ+uyzz2S8P//5zwVMhXkQTGX9h0Ao5HvmmQ3WYNnOwMZLZqrnz59LrGU8AKswxmMBfWrTqnur5+1nQuwyGD2DynYSdv7Dr1N5DmO9jV3eH+/e8+6yodn+mJu8v9icFY0vOmbbiD7bWEabRT91+5t1ffuY3LTWgQ95wIjfp6Wf0WckjwnQ+C7grG5spX0Jv49BOfu40FbmX+e8ffr0a0b0649F5/h71ug6Pwcvo8he/TH+TRtgLONxuzaN1mPWdqxvWRuz53jZRbJsK99Ibn7cdn6UoZ2rHVskcyv3qD+M1ftGk22hHeYPypf+48fmx1/Sn49l0ZqI6yc/D5y7m991H8DqO1rHWVnjc5t9di8bG0ejcTXZUZQvojheJ7e6uO/jubfNKHZSF012YL8v2VZbX4jG5WNGnawbx+pedNZ4fsVYrmv1Orl5O2qSS50u28TJOpk22U5JTyV52PxXJ7NoTE1jieRQFxObdFbn4/87Zd40Lr7MbV+qCivTprWStVG/prOxlW36ew/eG5bmcgBTNWv5cMZBAgcJHCRwkMBBApJzD2I4SOAggYMEDhI4SOAggXYS+F2BqVhsVNrQ9RuQHP2+m4RtN1z8OHiDbjewOQZu2kUPFbQ08O4mfXSM13Pzlu03bcbhOo4r0mppgyrabOfmhP1dspRoY8OPmX37ObXaWEIxjOs86jPa6G1n3btncePazj3SLb9vNaJ2l1MAACAASURBVAc3kIiZytuRtw07Lnuun2Pdpp/f2Pb+5DfG7RhK8vUbfL7NyL6aNiYp29IGry2GKvmFbYMbppxDKY54PXMDr2nDtSTHffW0r72WfHffdtrYUNSm79/Kq0lm+8QT367Vp4+3kcyjTW+0wWJJzsNu6EZx3Lcd2ZG1Rxun6uJEk/3so09bXMSYwb79hjXlSj+PfDw6x/tRKUdF42aOKsXUKHfc185L47Tj8vGjLp6UrivZoI+NpXhq9d8mNnp54G/fhs21LF6yurTnR/7BsTbZeF2Mi/QftVfyO2sLUV6xOdrL2uqe30X2v4/t7uOHpXVRpN+SXbWxhX3GVIrhvn8fwziXtmCqyB+s7dX5gY3tUezhMb/WRZ/7xG+OMVozR3IvxfWm2Ekb5fhs/LMFh4zVO4X7GQDUZDM6l7UU5aLA8dGjh+ns7DT9+Mc/lqJd/KD4DmAqKVLO7CAsREZxnRacdNJitUwLMP/kImAUAkvxqRTYzSt2oen0VtkrUkqT4+M0nkykGFrayAXzmX9HCj8AXkIxH+oxx5NhGg9HAqZ69fpFAmPVo5MH6fTN6/TPP/+ndHw0ESCGFPovATJZp/F4JNcCTHVzeZ1urq/T208fp08//jD9l+//QTqeDNNiNk2jfi8NM5PG1cV5On39WooZyRokRSmdjowHnzF3FB2igPF2fitsFrYY2IIqcJwFxLaoDPJncS8Lummn/M6COjZgOumDrUDvCQGmWqxWMqbXr8/SmzfQ0yytwAwy6mkx9nhcFXlJ29V7Jjqpk4sx1Q42wmAinzIrlYBXHDOV91GCqSgf3LPatQQYUsR2TRGGynStLArdXsVMVcqp2/vmLdgO7FM43xY8ab8oNN19cUm0PmEh4baIUdu28Z8P0lF0zh+erwXf4sXVdfRFHNeipVzAmxlqtvMj9YN4edWG2sYWAKS5mGAqgq84NxRCAlCyZVfA2BVEqGxWYFvSuKjFw/iO4C9+1jhD1hyOl/sOOmv4sIDeMthG42Vm7sL4pAB6yzJU5UYwQwl7k4LywDaEWABGFTQAwJi0L2xSGjsETDXoC1PLVm/QM8Fx+hIM+iV1prIHAIvgN50LruNYFZzF48rEI2x4wva8W3hGICOKl+mbBBwx1/A4WZwwLvgci9sJplTgwEpYHgCmsoWz9HP8JlMOYgcKnjEXZWBTICp+EA/ACIFzETfh+yzgYx4DMxV0ysI5WxBLcBHjDIum6Q82n1C2HAML//FbvuODMSmWRyxTYB9ySbejese8oe/1CvNTthzYigIr9Ropdu9sBKyDsYu9wiYW2yJ475eYn7CmZVY4YU10ec/G0q0fbf3V3ktUeR0sZ0beNk/7vGvBVCzqZvGi3evzMdPKHt9ZgBWLli1oBXpWxjJlHKMdUO+0Jxu/uB6QeAifQDxC4X0PoAYthCZblCQUYZzL32nUEfYjAXf2FfgI0KtAOqB7AKT7vdQb9OU86FMASwJyUgYoYabq9mR9Icw6En+UVUWYpnoKZBRw1mop8QBjWIFJBgx1g4F8hkzASoW4MOgP0vQW7Ey6ppBjYGKDra1WAjwSuxc8tsYMrD+xtgAbDJgUIZLb/BntIb4JeGs0kvMImJY2BeAD8WxkjSOxEHEG4DGw2K3W6eZ2nl6fXqTlppvWm156+eosvTm9TFeXUwFZnF/eyLwFTNXtpKPJMD0GO+bHH6R3332WTk4mArKCONJSQSiQpwDShkNln+r1EsDrZK3BvLg+oq1ZoBBzI+2AMYS2R7+MronWz1VMrxh+NA/xxxZrM4ZU12Q2Rhy3YCraPu3W2nPVcAbBaJ7SvGTX8lwfa+4Am9NEYiTiNtdjFkxF4Bius2t4nGuBjWyXx+jXXMtxbUA/ZfzWmKdtCbtQ7od6YG6wscqvYaoYPOhLjJW5SOJSsK5twwJJxU8ywxyPW5nZeGflSHmSjVT8RoBHCnbRvzMzFYB4GYyk63WwVCl4D9cAWkXZkamR6070KexuAqja7s57eyPQye9JUZYEieNvgqkILvXzYu6v5NAdVus12ixtQsDBGWRFHUpc73YkhkEPABO98847FeAKL4M4u7xMr96cpS9fvE6jyXH61qefpmdvvZ0eP34ia2msw0bDo/Tm/DSdg81puUl4wcR8udAYnDT35+WkgmzBWCgMmyonZdxVu+b9msS/Phh1dZ0Hu8D6Az+4ZwMz1VvPnqXPP/9cvvvZz36Wzs7ORGYnx8cSoylj/Ebcww/uGQgkxD0C17gPHjxI77//fvrRj36UAKYCYEvXNgrcx6kE9G1jw87rGyr/Vf/eBVNh3RD92PsCayvMzeFF5rmZzYs2jkTX764Zdp+9+fuTUr/2OPVnf/v1AOMQf1Mnbdq3cZnji/ry48B1ds1HWdB32S71KOuFDFK2cTNq18tY7DevzSL5o40ott9HDlZmbfRl15X7yDuyHavXkm1a2dlz/LVeTk1zKV1v86Odq11zct62jUivdgz2e++Tvr1obLS/qM3If6w9ellY/7Y5jv1acK2PBf5v6sSvYdrYhm2L6wUrC59/m2KdtYGS/qP58jq7TrLrEvt9pHt/fSSjJnnQzqM5RzrnWs3GARvbvD/V2WfJPuw8rM1G9uttyo+laf51co3io7f5KCZG8WK7drs/CDdvZLWd0p19Mq9P7+9+fde2o0iPUVyNbMb3EcW2ujjTpKP7zoHjL8XEtu22Pa8pvtp2ohhTJzd/flOOuqMTubuJ13x187P2xD2v0vlNcyqtJ22urNPVAUzV1hIP5x0kcJDAQQIHCXzTJXAAU33TLeAw/4MEDhI4SOAggdYS+N2BqVBIsX3YajdC/KaZHfy+m/V1N9XRTTuP8YbfbnxxHKWNSrxtUB9Obn/qNjb4nd+st/34z+w72kxsszESbZr5TaimzYxIpvaakswajbAApvL9lebg51HSA4/bzXeOP9robiPX4sYQCr6MTfgN5Whu6M+/Ya1J5k0bWfb70oYnzin5S6Rff/7XGWM0frRX8sNSXyxasBtrfuPW6sD70z66Lm3o+7k0+VOjXzQw3bW5fh/7KOnC+o39jPn5hx51/Xn5e9ukX/oN/ZJtRjHWn8uCFtoU7arpIYK1I8aXugcBpY3ikl3tY29epsyFfAhoY5gfh9/MjmzUjsXGQT/vulhiY7AdTym2+LhSl69LNrWP7Xm7jfJr0/xKflCKh3ZO1nbq4kIkh8gWfc5joZgtDLX68/kH3/miici+Ix+rs91onvQ9yqkUw/36gQUhTfG2TbyIxuzt9D7x1Mu1SYZebyVZ3scf6vwkirXWB+QBOYpIwQLSsG6xflcXG7/OHGwuYB8sXrb9R/ne+7Yt0Ix8ODoWxcEoZ9j+eY0tTmARIL7j+o5FlPTZdnanhXIoikSR48nJkYCnfvKTn1RvGAczFQrwUMAPAAbqfAmmAjsTfuSt7iiIzm+VB8iIrEgY681U2Zy0AFiZEHAcYKrJ0VEFpiKzlRRAZuYOFOyRIAm4h9FgmI7Hk/Tm9FWa3lynxw8eCUvVP/7j/0oPHzxI45EyTRBMdTTBm/w7aXYzTdeXl+n68iq9985b6bNPvpW+//vfS+NBL01vrjKYSsE9AGldnJ8JGxYqBLVQV+/HhAmi200oLESxM+Y1nU1lXtCHFngry4tlpmJxol0r4HwyNFgwFeOoFKdn9hIt6gQzwEDZAvDT00J1FEe+eXOWXr85TxcXGMsq9QaddAz5TiY763B9IYNerxCSvE6HLWWGsghMFdmTxkglHmDReh/F87kIFHInm4hwMeUiXIKpCEoHs4GUVZpiaZ9bWei7jfcKtCCLBWW2kYfzu4XSlT+xIDsXnkpBPwABGTwh4IxcMIiJSbF/BhZIvMhAAPU1AJB0lNZfGRfWwmQC2WgxssjKv5ONYCuxtE1VAE5fsYWMABzo60Ey6AFzABgoCwrFySxsVkAZQCFaZKuASQCqAD7R4letzdbzKjCV/K26EOYsmVx+A31HGaPU3wGGykWyHQVXCJgqF1crMAnjA2PCQHwKelnMFwIMkEJhAdP1tDB7DYYUBVsA1zTooyh+oHPL9sp1qcjEFPRLfMwgQBl1BIiTPraMFzZmdjoAU3Ukrqle+2JTsAXY8ex2JswR2I8RQMt4lMEfK2WUyCAzzAk/xycnMjxllRqIXywWc2W4E4affmbzUYAUxrsEG00uqEZhNOIGgB/4GY/GqQ8WNgF8gdFiLqyBsF0wXgjYa61Mf8wLCqJT1jIAScROWOQv7IGqW8gLcrEsZbLvJMCabn4bjcY0BbNo4TY+a5G9FnBjaMIsCDBVZjdB/7CR5YrxfiM6hd8oSErZ4zB36F7BNL00HIwE8AN54DwBB+b4WxX3S9xRRjP1PwXXMbaqfa/E/tGnzbvwIzKj+M9oD/ISO1dqqp2wJ/FLwAMaezB3MpwRpKYgIc11bEP0Yu1yG9w0puT4gMMKBNZ/uAbxQ+1uXDEwYXzMoTb22H7IaCJxCjKCb0mc1hJ22KIU5cN3IOMMeOxkkCQsBLFcGE9GQ9G7xPbMLAOHgR3ANnFcbBl5dwHwoeoStoS+AaTCGgP94IDYkvwbCNMN9AD/QSwWQGSWL1lwhNVIGKEGadQfpKubmzSbz2QtIKDl0VDaRhuX1xlMBWa+zJrZ68AHlQkG12CqN7e3IgeMQ/QuYKqxyP3mdlqxcsGONGemap2EcS3XAFethZnqdr5I51dTYb3p9Ifpqxen6asXb9Krl2/S6fl1urpWkALAVH1hHeyko6Nx+r3vfJI+/PCd9PDBkYC1umAnlD2+zNgI+WZdY3xYbyBGwsegd4KGBLAKEFoGMwooKfsmrpOYwxyXfUZzMfxOASRor7LnbI84xu9Z7Mp8i79tQTbXN7RHtMV7tEFfAUCIQda+IRONtZpDeG+GdnnMrwns/Rw+sw8Zv4AxJxVTEX3SFlPTb0Qf2U8xF4LK7D0Cj9s+cYyAERwn2Bb925fsUDeME4idXKP79ftOnjfMbd0+8qbGBIlEAswBiFuzPnVD/XFO6IfrSn8fK35qgA2aYnXthVhB0DLXu3AWxFrYGNnrJG5CZmI/kJ3mH81RW71vw9z2OYaMGbaX2anYtwdtWD3ZPSmcT+YtyJyMrwTP2fsplZNjRerixQ1cs6zFZzAPAb/hPiizGVp2RIlDea3+8ccfC5gK/UCnk+NJen12nl68fJ1evDpNg/EkvffBR+n583fTk6dPdX3V7ad+b5henwFMdSHMVMhBeOmB5GEBkGOdpGsvAsSWmX1QYjRAaIijYMxc4t+yYrGcjMY5D25kzY8f3MeBmertZ2+l73znO6Lfn/70p7J2QBtgpiKYijLDvQ0+k80W/VkoFNoGM9cf//EfiwwI5IbMsObAZHkfQ32qDdwFVOmAt3YBSfAlADbplu4JdhJz8Afjgq4Pdl+UEIGBrK0yrvDayI6b+vfXWru8a6O7LzGgT7bpw4/b9st+OH8/Ju9XjA1+D4/XcX11n+dJdp3C+dnx2XlQP6X977ZyKe2D2evtuNqcz2utTO2xqG17LLI9aw/R3JiTfD+RTXnbsvkRn7exXu8JaOs231IOflylv3k/5cfj/c6PjeuHaP4lmdh8Fsna2xT+9mAq7yMl39yNYc1WZ2Xo9VzywdJ82sQA32Zky34c/mUaJdvF8X3n7+O2ta2S9KLY7Oce2WMpdthrvW1beVm5W7/3fTX5ZpNVlGK9zymR7/Acr4colmLc94mX/oWzTfPx9uLtl/HG66Ftu03n1cUFL9NSLP66OvVj3CdvMPbcdwz79uXHGvXbZP9txloXx4q+/zXAVHV5uMmG7iPDkgwOYKomaR++P0jgIIGDBA4SOEhAJXAAUx0s4SCBgwQOEjhI4CCBlhL4XYGp9K20ui0UbZJFx+zGWsvpFMEhduPItsWbdm5ycRz2Zj4aB88jM5XdOIg+c4MGv+3mqR1LtMkcbb62lUV0XrQpE21cRBuhvj1/3d4bIPL87i4YrfRAwOuQ/fl+S2PHedz0tBuydnORc9x7LvlCPGhFYUfdHLx92HGVbKdkv022UDePpg04K18vr1K/beRW1y8fEkYbf37Tm+dQf6XNdytT+zBlH5niuvvq6T5xrEmv+35fpxer2yYfp8yih7mlMVl/9Lq38bb0QMK36x9q2NjKc/+zgqn21VuUH+wDds7dP6SxvuALc6zde79uyjeRHdXljzp7wnVNMSiSl/WnNvEmiumRDZXyS3R95DNR3oliaCnnRw/g7JiinOLjpY+B0TztWgftR+uRurnUrSt83LbAhMhPrf9TVrZwsG7+tq9SjK2z1/vYHsdTtyakXZfstMlm7zuuyK7ssSi+SgHmPcFUpXVsXYyrm5u1BcoZx7YAj92CK3uOnzv6id7sG/myvdbG0cg2qdNI/5QH1yPWz1ikySLK9jpWgIYUwG82aTweptevX6e/+Zu/keJC5Dn8DUAVivCksB0MUgIU6As7E/xJwVgoUtd7MBT9krUJ45zezqr1DZgkcAzFj4PhUAqeUdSnzFSr7Tqo003zxULASygkRIH1arUQ9giwUd3cXElx4dNHj9LLly/T//yfP5W3rY+Gg4qFB+NF0bIwSl3fCJDq5uoqffj+O+mzTz5Of/B73xFGiOurizQe9tMQxdypk27BYnV9qaCjXEQJfaHYEePGZxQW0uantzdSkIkfKT7PgAgWvkIfHkxFu2A84hrQ2iTZrFhYj1vclTDrAMDQFWYqAUMsFun8/CqdnV2k84urNJ8vBOEEwBf0wD5kjZn/if1B6gQMCCIBjEObXWaqfB9VinUEU+F7MJSQGQyFkXIMRfj5rftoW4t8FUwhxccARay27ErW72yfvJXjb7SBzyxgxnXqE7BR7dter7Eow5lElx0FtWQ2MskfGSwhLF0EUxlQhcgPDCIATAijkVyVgUnKhKKsNijynUmpgNhQljV1TiCLtqdFyPhs3/zOdRjz2p37ExTLC/BF0BG5MB5Ftxi7ki0BKCT9dwF0UNYqsMZIXt8oEE4BKto/2IG2bAFS3qpgqjzwal0ifeg1kIcMYANAkjJOARChhdkARWVmpVz4fCvgpLkCpzooUkZBMwE1qlOAeViwKX0IYEfBjJSXSl6RNAqUWsncK/shu4aJ8ThPxweGN4LosE5UUBFAB4hPYJsQPxTWt5nEO1wzHA3TZDyR6WL8ouOcC+CD6B/MELBBYZPJNoKYIYCQXDiN48LkAEtdrSV+YhD0FYBNIBMIYwQgyxAxUn0FY7m4vBD5jIYj+Vv0CfsBCAdAily8LOxCffU/jF/i7kJlr+xRWvjO2GQBnRmmpPIEYAxMWONRGg6GCo6umMIUoIMfBdtm1jmA1ARIAzAV7DKl4UgLxsFOCPmCpQtAKsjndjYVe8Bch5hrBl1BrpijgMoy8IU2Wtkv+gKgb6MgWgFsLBY5D6k+JG9KiFPAF8YjoIaN2o2YRgbVSD6i3+c4wrgsgKEMQuLaBnOS+JL9H/LBMWFdyvKV/GUAfZCNMDchhuccSl0K8C7HaSkEzaAP6FAK+ME2mG1f50V2OAVtYSzoH+MAuLgPwFIGUwlYguPieDK4Qrw/t6dsdBpfmcvJ8EQ/gr6gp4p5VAiu9Dr5yWMhgIa+KSAs5ElhhlPZLeZznSfiJ5kqsg4kJ+WxAAwFwBTWBeiXYF0BPs5mclzi6CalMZgq4WcAPc1naXp7K0wtYF65mU6lH8Rrts1cScA0x79ZAwgGwNE6dXodWbMAsrtYbwRIdXVzm16+Pk+zJZiqUvr1b75Kr15fpNvpPN1M52k6W6Qu4q3kFQVQwpd+/7sfp2999Dw9fHCcNmvEj6UAxWH/iEXC+AcAZgaxwm8VcNatGKoABgGgDTGFa1mZv4CcNQarDSniketHWW9koE4JTGXbE/vOwD7mWgKEMB4LHsL3tGvoBWAqroUicBZznB2HHSfNiWtgf2+2LfIfpOFIwVRk8PLrCXtPyyJrxj/LQkVAF3OyXa+hfayNMQ70Q+AP5YGxUx74LLkj50F8jtZ8W5cxOSyDeIThKucOe9+AuVTAS8NKRdlTZ5SBv7/wawowB5JJVEDg1dpFWR8JypN70MwouVoaMJXEvMwEaQDOXCdTpwBkguWN/XOtg9/VORnYxPyPOVndWZuh/O18du+Bts8B1msFhCPnkxETYGcFKCnwl/YgQC2w3HV1vmjzo48AlHoucgdQ9/jkOL18/SZ99fJ1enN2mfrDcXr2/J303nvvCzsVwVS97iCdXV4IEFQImLBA6yobr+TpDKZCR4g/ACqBTRc5XeeiaxfIALEMYGvEMYCihI0Ka5jVSmI1znn16pWsVd5+9ix997vflTn//d//vTAM43tcR6Ambc+yYVIPWN7R5tA25v5Hf/RH6d13362AhOi3l4H79j5G26XsgxIaIgTzCwssmMqv3zlG2rL9236m3iNb53e8d6cN+bbFvvN9kfeRUr/R8V0b3J5h70vsOHmGHV/b/nxM9PGE/dg507fsXousieQ+Su/JvO/i+ggQ5McZ3S+WdGfjlI3xHEtbGXBuPu412Qq+31fmVp5e1qW/S7Ir2Qnb8b4QxblS7PPjLOmc/u7vOyPf8vPjNZGNRcdoB/cBU7X1/929g929AO/bJd8o2XCTPfrrfCziHKiLpvYi+4jsj/36uVt9cT1TZ1M8/5sCprI2Ve1xmBdpNPlnnf6i/BHpx/uvXeuUYru1I96f7jtWsaMmA6z53tsc40gUu/bJpTzX58q6oUb2H8XifWXUJJ5944R/DrCP/ezbl287mnudPUZxpjTefeOFWt7+zFTWX/cZn7XJyC7uI9s//dP/fqgNb3KQw/cHCRwkcJDAQQIHCRzAVAcbOEjgIIGDBA4SOEigvQT+o8BU0UZOtNGy76aK34SNbr6jY3ZjKNpoxXhxjh2jfY91aTPVaoLn+A0NvzlY2ji21+0rl2iTomljok0fbIMbi3YTxfYZtoUiMQemuu/GUrShF/UZFRTbjXQ7/qaxRV4WvNt857RonHX2aC8uPQCo023dHJr0a22dD9GjjdhI53WbsnUPGfwGbWmj1o7NtrfjnzVAvWgjONKnjSdo2xZMN232Wd9oknVoSw2+EV2z72Zp00Z4XSy8Ew9byNvHQz6EsL8jfyyN08rV6tS+gZg263MD7bbkI6Xjvp3Ilkpyq/PnpqxNeVNW9Elcx/jr81hpI9vn2lIM9LHFzqvNHP2c7hNT6/yyTb6I4mPJH+vmF30X2V8U+6iz0nhpo9YPvH16Hfk5+GtLffkHRdF1JV+ps1FvU5FdRusoO0/06x8ms93SfNlP3RokylFN/laKyTYXUic2N+Cz1ZX128gWozxCOe07xjq7tjbI8VFmKFiNfNPagY8lUYGGlbOP2TY22bbsuLyP8W9b3Oj9K8oNkcxLsrfXsziIed4WDlEnNp+wKMgXGPEc9onvWTRr31Jf0vN2TAqmYk0bCq1fvnwhYCr0jWI9gKnwT8BUAlZQMBWKQx8/fqzsLbN5WgogSwutAKbCP7IOkHEK/UrhX9pIsaCyYfAlBIYdRor1FXSFYlUtIkQ/U2GWAJhqsdTjD4+P01dffZV++tP/Lx2jeLqv1/EFGygmR/Ui2Kam1zdpNr1NH73/bvr2p99Kv/edb6d+t5NuLs/T8dE4jQZ9KbxWMNWVAG7QhzARZBnjM+ZBxicphF8B0KBAMIJzWFhLf2WRJgs/aZfRg3XGKRbKik4FmLBOswWKO3PReS5ER3H/1dVNOj+/FEDVFG+033TSw4cPRN5kikKfwlRDgEAunhebJ5gq2wMBOcpMsH1efNeHtsxU8HMAqrbgrbQFUyFuZWYqC6bCPc16uS3es+uP3bjKImMt7rRgKhZlqSy1AN0vb7dzzCxawpq0ZZGxcVXZmmKma7CK0N9s/OK40SZ+1E7uvnHe5ijGdY7f6qmU022cEX1KoTx80oCkhJUkUzOLf0H2+sKZ+WKmwA8AqASQZZizhMJmNyug5F4O50JeRY7huvxmcwHSEFCVmWe6CoZBPNlhplrkWJEBXd2uMkABFAmGIoBupHA5F3JGtsC8YPXFon8bL/3byG1c3Mqtl8Enui4gMAO+zTzMonwWxNvvyIaB9tg+YibGQdAl5gJbgFwha44R8RE/Ej8yqxUL7tW+1ScYT9Eui58RiwVMNVIwFftmAb9ixlSRwiY1VGYYtGnPtzmWwE3e49n1DtpC3xhDxbACOxdWsq2v6QuNtmyJyo4F8KRUjwswDO1fXV2LD4/HOn7kj+n0Rs4ZDIZynjBYLVcCDIVtTybKpLFd+6gf0xfVryB3PR/yh3yOjo63YCphrIK9gZGJ7CT6mWMHmAdgOg2JKkMrJ8rQ6oe2wrEwB9BGca5lIOS1lCVtgOfYtQz1wbiLv8l4SJ3a9QA/wz4wDmUg6af1cimgNwWCKhBSwM/8Z3KCALKEpU/Zh8AeKSCLDOYjmEpkDn1LSGBc7KZeBkFxvWNzngIiFeQp7Gc5tuAcytmud8iiiBwngL7RSAABKPynv+I3bb8CpG02AjoDcGs+mwl4Ctc8efJE7Bif8UPQDHIXciXmBp+v/ADsLPBDMqcApDToC6vMAnpdb9J0tkxn51dpmfoJ3FJfvjhNX3z5Mn35xct0dTNL88WWcUrA6wBODofpu59/kD764O306OFxShvQ1azSERjIwEQ2ANBwIXaD8UKvGDOBbWDsrNjQMliSureFmLRJ2ih1An0hV7MPHzvtuoX2KtdkH4S+EFdoi+rHs8pfCOxX4L2yExLkw3sw2jJtwOY/f4/DtQBtg1nKrp+QTwbDUY4BCsK0sqAP2bzCWEsftD7M+GzvoYTBKK9/cS7ZedCPBVPhPMv4Rzn5eyOOxa6rqv4Aks4xm2t0xgYL9hKwbo7RzHtWZ3b8kVwpW6x3hVGSTJrVImoLpiIozuYohHe9Rv/5+y/6Xp74hwAAIABJREFUEvqRXJ3BVBKDM4uojeM+xvLehvZhZejv12hLtHOdu2XG2jJ7sR+JHYu5AH95Hb+TmJyBbBgjGJkQQ+RlEIN+On5wLECqF6/epJvbhYCpHj55mt57/4P01ltvZxAcAKfDdDW9EUa8tOHLELoCjAbwWl84oPcb8O3Z7a3ELYK/AYiVNZ2wWaoMERfkH/IV2P2WygiI+YCZCvHv2ZOn6fPPP5fr/uEf/qGKe8gLPJexG/3CD2Cr9H/EcmGqFGD3KL399tvphz/8oYCpyOaGdZuuYTWe27XrtiY9eLmRAVORTZW2an2Vx6jbur+j7/zewu74dhe8/M6u7W2bX+dzNCd/v4/2Lftc2/7os9YfrLzscX8O8y79k7ED51lZMZZaf/Y6KenN69XHJGs3tEe/l9FGFpRn0zg4bs7R55W2fe1rm5yb143XCeVh5dRmTH48Pj76eyrqnHKzcrA5yeaNSJeMFyV5+PlZOfh5RbKwa+I6ObTVe2R/JVveR+52ve5zrdeFva8oyaDOb+011k+93uxco/WQn7f3xUgfTTLheNhflKdtv1x/RvrjsUgWUbt+LVVaS1o7LsXmSDZNcy/5gF9/Ru00rQ8jP7Ky3ldXljF5n3lZG2kTc0o21sb3I/1HY7V6j2zg68TS0rXW70p6j+YY6bFJFn5ObfRVigVN8oviY51t1cXz0jj54qs28/CxrknWdfnU21ObGGJjhe37T/7k/zqAqfZV4OH8gwQOEjhI4CCBb6QEDgnzG6n2w6QPEjhI4CCBgwTuI4H/DGAqjDvaxNp304mbQaVNwdLNtj9ux8KNs2ijIL/0Wr6qG2vTJny0ccBr+Hu3IOXue4ruI6umjZ82bXKD3j4w9/osbUDJm6zxNtbCTzS+0qZKafPFzyF6yMSHFF7HpU24Oj/TkjVditbJN9pAa9qU9+3VydxvPPuN8yab9Tq0RUFeB95ffNuljfPIp+wDGSt/7w9eN6UN7JLtNfmk749/44G0/WlqJ4pJbeO0l1sbf/Bvb2zjwxyPj3V1erWFfHaT1vuhtVGeV9cP5WULTUoPUevm5t9sGj0w8nE/6seOlf15v6OveJ/b1072sYs63yjZfF18Ywws5c5obk150o+jFA+b8tA+PlwXQymzOruxY6nzP2/nNuY15ajILqy9c5xRjKM91sXgJjvyRcu2PxsLmuJ4m7zdJv54O9oW+m+LxqJ8ZeXDYlDv01GOaTpWm99zcbz1F3xmbLPrC3uO12VTLG+Tn6NxluRtY7TNSRIXwdwhDDR3t9BsHvQ50b61tmTzUW7BWEr5w7dTFcyaNzFHccz73z52x/iN3z7vcI7W39G2fdM6vrPrgpKPcg3v80f9GiIXi/cUWIGHm1999WX6yU9+ImJAoR7ecA4w1fn5ueIoulqsh8K6t956Sz6DvWWW357P4n0W8GPFil4IGHj06JGATFAYjGuElUV+dHUrbFVgMxoMBbSB+SiTxkrYqFD0/PDoRBhFwIIxHozSl1/8Nv30H/5eWDgIpmKN+KDfS6vlIl2eX0iBIpgcPnr/nfTtT76Vvvv5ZwlvXr+5ukiPH56kCZhS5os0vblON9fXeHF8BaYSoNBgUBUwY/4VEEJJSDKbkTJHEHAN/dFXt8WHWjge2SrtD/Pm+WT8mmFst3NhpBIGj1wQj8LKm5vbdHl5LUWU19PbtFylCkxli5c9MxXukOinKOYGr5NA5jKgSNWyBVT5HEZmKpkzmH0yg4DGLQOmMkXz+gb6zO6WwVS7RdEKktiNYwQ26FgApkKR5x3ggrDQgPlq+1PFFqWfEX/aYWHIRf1VHOXc3b23xjmCsZQpgf7IGKjMDgqu4bFoPcW4QL/FOWS5sDHDfqYt2bmhoLfXV8Y0FiRZcBnOtbaGPnxOuVs8ve3BxqbFbC5f6PkEyEIG9N8tkEbnpedpETBARSgwB/hHfb7XA0sEgCzKKISiXFwH2QnDkgPy2bnY2E2gosSKDHq0jGWMvZwVYyp+gyUD/aINAlAAqiAbDOQKP8S5iGkENeFvApPYPo4RbGALvyv/S50qfqAd/DCGsH2Mn/GCMQD9ggkPv/Hd5eXlDpiKcQK61eJ+BZPih/GYzB4WbGJ9h8BN9s85i4yWS5EH5MICQNg5/AxAUv7QrtAXgQU25yFm4nqMHz8AhkC++IdCbj9eygZjBigKQCubG6lru1YgKw3ZY9AHfqxMWTDvj9EmByMFr9jCw4odyADS6G+2gJKx34P5bOznGpQgAVvAb+cX5W7K04MzKHvGCOrg5OREGMBWi3mOl2CYMcx6iGnYVcpMY/gs74verNNyvpB1AcBUwrS1SZKvKRfxWwDT4LcZSFwV/SM2CkhNY6T1XdqLX6vQtigX66cCaO71xP+ur68lVhLMA1nQT+mLaBv2hjZwPv5hzYHr0Q6BLgQo4pgCvXWtQp1i7QDGSoCbELfAagZ4xUJA1OvU7Q8FuCxAitGx/Lu4uk2/+MW/pf/xP/4+nV1cp8UqpQHiUt7UBZiqPxikzz55J33w/rP0+NGJrGW6m3UaAjCW2ccwR4wTDJOYD/wG+qQMCEDztmbjnZUp7Yz+PBmNtwxXwryl4E27nmd+o/6q+LxcinwJACWYitdCJwS49brKwMZ9PtoPjpHhibHO+py9x5EMY144xDnurumx56sxgqAne7/n87FdX5TAVH69zfMIOKHd4TzLcmkZo9AP40cEEIjyr7AW5vwgYKmcYgmgUzZXzR8EsXHN7dcJ/JtzKe0xKWXS1gaqwC4MmwDDKevqbl7GeszazBYgSZ3Z+xz0zXy9FOD79v6WIBLaAudKG/aAVNoKv6c+2YfO084C8lKWRl1DKrhYGahwL6KgNNp6ZUf5RQmYO4BUyMXIs2CEOz45Sl++eJVevjnDijYNRpM0OXlQgakQR1MHMXeYpnMAK5EvlcEL7JhffPlFOs/gaGGiW60lTgFIBVYqxGroFYy7iOPML/3hYMuA21V2Q+YYjA33awBZPX38JH366acyp5/97GcyV8RyxDquYSg/D6YSf5H1nu6VYBxPnz6twFRWzlwP+nV7HZhKzI0/mZHUaot2Zn3cf+bairr3v3e1v/3L7zdUw8hrztL3pfaajttx2XnZNQjn4teuTW3Tz2w84zV1exWMA9Q/ruH+w25c1b0bHvPr8uhcP5boHNuml7+NWW3mb+drx+ll4/VaWps09RnJ1R+LzvG5lTIoncvvGeusnPxnL3N7DXXG31zn2xxr15BWbjYHttUjr/dyjGzUn9Mk27o2rG3yPLuGKcWSki022YH/3sY/Lzfbt81ZfkxR7KmzD87T9+1ti+MpySiay77zj3Tpx277tzKyNmN1bPVYF9fqYk5dPI/kEdlDXSzdR05N8mcMtj4YycDHTGvnbcfzvxtMhXHwXiqygza+Xzd3e31kM5G91OmReackvzpbttfU9RHpqW3ubhM/SzG3yX5LY6jzHWuD1HNb27svmKqUW+piexRbfOyJ/C3Kt3Z+BzBVW20fzjtI4CCBgwQOEvimS+AApvqmW8Bh/gcJHCRwkMBBAq0l8LsEU9mHZtGmin/I0rSxEE2y7SZItCnhH0BEmzz2Zl7exr7apcBus5HStGEVbSzbh/Glcd1HXn5z6b4bRqUC7ZKORI65OCQ6x9sCz2GxgX3w4Ddu/AYM/rYPKPyc8b1/EIJz/EPHNk5lmana2IIfS0m3fo7429pJSV6RT3k7abJHyi7aVLdFBnZDz7YZbcx7efvN3Gg+fr52XJHc6jZuKT8rf3u+nwttyG5GNm34lnTbxo68vkvysPPAObZoLeq/bqPZ6tf2x81r+gnbsOfYYjU7JlsUEumLY/Syt7r2ALE28vN9tYmNkb9HsbhU6FLyQe+rjC1t5lGyz0hu3gdos97WvW7t+KKYYm2xlLetbTTFon9Pv/Bzizbfre/SlptyDufg45iXu/3exgx/XtPaguP2sovGUYqtUUyL7CfK1VF+8bHFy6xN/POxosmevR2V5Mbx8nsWcfkxNuWAfXM0zmesswW/PG5jiC3A9bGl1G+bOFUXN6Lr2ZfPXVUcA5jKMVOV7M62b3O2tV+rM5s7rB9SNoyFpbYIUor82tpAFPtKsvSyt3/bQlHq1M6H46Ds2AfG6f0/8tNI783jBEJKsUzz+W36zW9+k/76r/9apoyCu5cvXwpAB2woAFKBZQD+gO+eP38uRXzT29t0fTOVgk8cZ5Ez+pbiv8FQig9xHcBUKMTH51sU0mf2ABRkgo2KBan4DMAQ5oRCQuAxbqbXMtRxHwWzC3mTPFBDX335ZfrHf/pf6WgyTsPMnCDtgQ2h20nLxTxdnJ2n2e00rRfL9Okn30qff/px+vYnH6fOZpWuLs/Ts8cP5XoUkF9eXKSz0zdaVp5ZctAu5kUWAHxmUSjALHxxA33RFoQz1rHAFr99gai1X55vQSIoelgsV2m2yEAsgJaEQWQjb6m/vZ0LmEpYxK6maTbfpAcPjtLx8WSnCNmCqVAoSdYhFHJu1iioXksRL98ULzYVMCzRbqEXFluiSLPfpa1ugTXi/9mJ1Ae2DDbycoj1FmhIn/WAdZXPttAXhe0YGou5q0JtjH9NgJ52WuUJFAp3FOim/7Z+tRNj8zs4rL8yHgBTwHMBJqCv8pgWTSuLCMbXE3CVAYdle2KNr3xnWFrE5IQFRW1P5axgx0qG+Z4SYAUU2AJQBXYf6A4MIML8AkDXUhnNhIlGAGObNLsFa5nGZB2XBRVn9gCM0SQCIZoB8wFABrgPAIuCHIT7LdN6BSDUBvXBeS7wW7UhLcdVcB6AF2CgEmayTkr93kB+w/YUpKHzXQHIAaYaKdLWixkbcUzGDaBWtiTMU/Qg/aFOeStT2mkVG418RcYdMDYBwKo+iYJxC5iiz+J66BbyRgyUccq8te8qbhkQoM1bkB/Gyfhhme0YD2DL+LFALLQN0AJAFCjmxt+WmYprExwnmApCxZzYrgXtsG2MX0CrmdWGoCYWWeJv2q0UYBuwCcYIhjaxyeqtP7rPITLs99JwMJTf2MOi/wmQpd9LNzdTsW0Uo8MeUNAO/VPGCr7riF2p8aQ06I/EthHr6HdiC9U+j9rIEkXxaG8BAJgWolc+BXCP+N8WBGlzLawHtj0cjcWeVVZg3tKYoTakoEAB1oBJbQdoClPN9ml9PrNmafE5xq///LoOfxNYiHmo7akMFNyqIACCVMn8RTtEvlP7AcOKglkJwkPsBLgR4GIU6MuaKI9dWBf7CniR+C0EKbBX1ckAoCTIDeOXnN4R4KwAS8AqN1dA3aCveRp5U/JJ3pQVE8kMJ+rwqgfKAWORvC1xD8wcGJ8yaAF0hHlg/YDxgaFMgNizWQVehm4Qm2Ab+Mx4QqDO9TWYrG7lmi3IbyX2hPbBZIZxgSkN/QuIAfrugjVxlTqbdepmcDDGsu6AXSolaAZMNABVvTm7SotNN61TP11e36bf/PZl+ud/+pd0fjlNt8JMhTjcEUCVyLDXS++9+yg9f+thevzoOE3GAEz0kQjToKugMfHt1Up0CFmCXQuMMvgO8pA4DvBljtUVy6AFAQuLoMZ43v+gTegPzDVkpvKgI7u2ZiqwaxYyvzH/4m/ohYBUHMf4kZfU3rZgqgpcmgEaavcKbKFfMGZ58KS9z/D7P/DfzWbLjES/wG/6qWV94ZwZVyFT+iTBSn4/Bn8TjAa5WKY/5lSbG+gDlD/nbtLrHZAY8wbzoMShHAcJAiRQEOPBuPEDu2Ce8/c09t7XrmuoU/wGcBDxR9YLsujTlwlImky6nrbMVLImQ+zoKiuR6gY60PihzJfKmst1MbI0fV+AiSYOsm2N44h9iLFbxjrMUWPoNu9yXWbnbfWucthKu9MZV3mN/QggTu4nEO/1ZRbQK2UI4CRyFXLwycmx5GMB646G6cHDB8JM9frsIqVOP/UGo9QfjdO7772fnjx9pjYtrJT9NF8tJV5i+YNjkMXl1VW6nan+kAsRx6BPXIeYi5dD6P2UxkOM6ej4KJ08eKD+LEDwZQVcRYwjCPNocpSePXmSPv74Y5kTmKnQLmwb6w+ol3keOgKYyq5ldI2nQFmCcwGm+sEPfpDef//9SlYKetN1KvW81YfKnjrYuY/NxIiiQ8RG9/I7q1NtQxVJvdAevA3wumrNZ50tf94Zh/mecaL0fdBU7SE/hzvrUfOSFcaj6Hlcm37r5svr7TmMrR6MW9rDo0zqxuLH4OOR1U0kY8bfKP+0kYEdYyRrtuHjo13H7duPbdNeG8nL91NnZ5SV3c+K5Fsnc/qG/e3Ha8cpcdusaZm3muTFnGLnH9ljG5+sk6H3z0hXdvxcW0S6aDrWxp98/5EdWdlZ+dq5NI3Fy6TOtkv2yHhZurbkO9EzqSYfYR+0C7Yd9W3lE8VuH0NtLrB27WVYF6+iuXof2ae9Jnn4+Ovn6X3QgoStTdncZ/Me7bztOHje1wFT2f59XPVxwI+vFG99PIx80OulTUz08i3JiXnHf1+yJa+bpvhfml9pniU73VfP3meiuOVtlNe0WQth/PberM34/jOAqfyzFuozmkukoz/90/9+qA1vo+zDOQcJHCRwkMBBAt94CRwS5jfeBA4COEjgIIGDBA4SaCuB3xWYim8hjzYDog0fu/HTdi5+Y6HtZkS0qdRm4wnnSDEJHmS6t/qXNqmjDW8vE78Zh+/5QNXPqWkDKtrkbJKtH3vpgYMdi39o7jfi7AZYtWkrVR13WZz8Rrvvx76RubQxLrqRokD9KW3AUNZ+M5obT/tuPlm2sn3stk6vkc+0eYhgN8dt+00b0CVb9nZpCxCp3+ihhJchHzxFm/e2iKDODr3eS35gN8Sb7Jpt2nl6f/VzafKNNnpqspPIH+zmqZUji88ZC+viGK6jnXMjnfNlnzZ+4DtfZEbfolx8vIn8KpKZlauVuR1fJKcm+ZZ8oCTz0oa5lWcUnykHG2v8eVa2LGho0n3p+8h3vK7r5m79gnMrzcvPzccj+r7PAdF5UZyL7KFOLrQJrxM/D99uBDS0+vY2H+UQP6co7thjdfHH+2gUo23etH3Td21s8HHLtmfH4QsxrH6jXBPpwsafOr/kOK1flGTINm0xW52fWH2xOCuac92cmuJHNDcCZ2wes+sFxjIWlbGA2ftcnVzb6iHyJ3+sZNeM5zjfgim8T0R+Zm3GPuyyfUW5gGsGX3xCmdkxcVy+WITjieZVZ5eRrqM1QRRbfR70sdLPtS5+WZv287V61/nJbHOldko3N9fpV7/6t/RXf/VXkrsJpjo9PRVWBICiRlJovpJivGfPnlVgqovLKyn4fPjwoRT/VYwPmdHk+vpGivzAsgBAAtqfo5B+qUXQKMoc9IfyW+ISyjczw8kQ7DvdTprNZ1pgKOxYszSf3abpzU16+eKr9Mtf/usOmEqLd/EvJTDqXJyfpcXtbdqslunzzz5Nn3/2Sfr4ow/TGkCr89P09tPH6eEJGCJSOntzml68+DJtcjE/ivxQQDkeoYh5KgXxZKDBm+eFgUcAALv3AlIQXM0HBaJbxgQWGM8XM2XlQdF2BrZsfZyMPcrag8LT5RrF7D3ctOl6CeumlNJstkhXVzfp5atX6fziOt1M1+nBg0k6Ph7vsGQRTCV2gjWasJDk4neAqdCmFLWj2F8oCRxgwM8zg3WkaBvsG/b77b2lYmL4hnMCqtT8uknnQt8QQIYBYOq6XQspBcQhbDkL+U1bwzXQhQItlGWDP1W7AuBRgAVBJDZWsBBc6/21aBd9cN1L9jH+Zl9VAXgu/ocMr2+uRX4owkXhOkAk1fwF1KEsWQSqQXbC+oAC/gy2sGto69cKXloLSwpACAAxkHEKxbciu25X2eBy4b7G4I4U7qJdyEFARwI8ArBCpSV6WAusQQui1aqVQWq5EvCK+C/ALptNms9hv8u0Wq5Tt6cFFWhPYg/nmItlIU/YOuSjABll1xAWHABU5Li2i0JyH8vQJmN8VRQPUAMATbBXwvSM7nk+Cr5VryhAzn61XqV+fyhqQCE1QQfwddqH+Caqn8FolkEnApzqAsyoNoL5k6UFc0OfAGnIWgPgkEFfwU3zZQZBrBMKnfEjsgPLWkdjDORfMZHkeaBIHoAKxtTTs1PpH+fbdb8UUgvzRF9kCCa+Kt+gEBvxgzEtAxkIAmMRNuwEY8DfCmjoCiACv5EPCAYS2+6DgQrgQSmRrwrfcR1BFtaWMQ8y1nBcLJhnPsa1LPJlYbcABzIoT9Y9mcFD6/23rHlowxbaW9+1uduvZQU6KP8BTDVIo/FE7BSypG/THjT2bAv9o3UCjwF0xAJz9k95sF0FMyr4Eedq3AFgQwFhBJjYvQvYF5mpCIYREERPAV9ky4Esjo4m4q8pg6mgM9ix+CiAsIjZ2V5hp2AWFPCiLoQ0/vX74vsCYM19g/UEegAYen6rbHcyJvg6wWoEN+biXMY/5hsW8kHnwvSYwRMi65w7BdTS6UihP8YJPxDQ4GxWsVZifAI4WW/SaASmqE1azOfCcomYgGshEwuqoQxhp1OArE1Ox3liv/BxAT8sBbQtIK+e5hkB7sCHjo4ETPXi5WmazldpvgLoeyl//+pXXwjI6mq6ELkASNXvCV4qbTqd9OjhKD1+NEmPHozT40cPBPy8AZCr202j4ajKX2SxswAmgiIl7+XcGQG4uSax69x1BotNxhMB0IjPAHzHHJ0DabX2zrlX4hrA9AB8zG5ljIPMlgOdTG+mCqTMDH4KppoJaFYBN1sAKmM5AaT4m7aOMTOeWn9mPpD1IQHFhkkIMXax1LUk7FrySPZV3kNhvJK7cpyFLgEqw7kAgzHbYZ6C887suvAH5AdZb8m6QEHC9kUbpfH52BOt3/0eleSVNfSicVVyV1JQIdQznkwUILfeVGAc6DNjnKs8LrZq9tY4H+Z+xn/oB2tq2IMAsvNaTW1ApUJgFG2KOtS4g3V7RqHLOsLmagOmy8ynmARyEcBF0AdzpgBpN0niCuwMcVh0l0Gz6JM2Ydd4vG/DMeYUjF0ZL7dMpf3+kcRJ5DO2pWAqzcOQLT4rsE7B3PPlUmz68ePHAqBCHMI5w9FI7mdevH6TTi+uUm8wFqa6Tm+Q3nnn3fTo8WOJU0t5KV4vg8R1TDr3lYCIme8EBAyWLACwBPDYSyOwUoHR0axJAaZ68PChxLTb6a3ckzAPwoYxf8SCRw8epreePUsffvihtPl3f/d3FaswbB4/8E/1634FpiLgFLoQMKnkegV1gZmLYCqbC5UJc/vCre29r4LrqB+rp/yuCvlO8mAGU0X30szZ9rf1I17D3EsbjXzNj8W3w/hizyu103Tcxl2ea9cMNpYx3n7d/Vs797p9Ca5dmTc4X79/wvHW7X94OVg9WJ1bPfl9Do6bsZprniYZ2+9tTPBy5nnelppspW3/UTyqk8s+8oxkUafbyKbt/O39tpWTt8HtPbveD1b3E3lN5+3by6BJdnYO9tpSO/QNbzt2XN7+IztrGte+86iLRZG9WVu/T18l//K+YM/jOKJ7Fj8Ge53d02+Sm49xXvZR7CvFAduWj8Xez71v27+9f2MM1p+acsY+flonHxv7mubGNQvXhd4PI/++jx2J7NsqNZ8XxdiS/K3s667z+qJN2HWxP8fL0NteKS/UyWnfeORjcFMOsLbUxu5Kdr6nyqrTo7nbOdTFlTo/4D7bPuP6OmCqSPdR/vD5ytojc111n2tqFiK7i/Ltn/3Znxxqw/dR+uHcgwQOEjhI4CCBb6wEDgnzG6v6w8QPEjhI4CCBgwT2lcDvEkxVVQOZoq3SZktpU6ZpfnWbsn5DItrI8Q8ScE60QV1tnGVmKn8TX7eJ7jfJvQyiOUQbIaWN7WhzItqgKW0q+U2Kps0dK6Po4Yjf/Ko2fGTXRGfvNzFLm1h8uMRrSpvOdnMc53KDP5obzrU6Ydu2WLDJ7iodijB2zy7J2eppX5nzYZbdwKUevM3aDbb7bHyWfJE2adu0m17ol+O0ErHFW16PvN7rtW7D328gRpub+zycsH1FdtQmNkWb8m1tyJ8Xjd3qOPJ3bwvR3+yHb/j1c6Xu7HHqzsYjq2Nvj9avorhm5+aLVUrzsvIpyTmylyb5ez+NYriVY5QbrD17O+L53nebxtWUH3x7dgPab7zbtqK4HMX6KD77Y6UYWrqW47jPw3hrb973vb1ZmXswVSnnWLm0ydU+HtTFH69re6596B35io+V+Js+4323ZMuYmy/E8PZldVayzdL4SudH64JIbtaOmvzEtslip2gubebT1gcpc47T5ivowgMMKOtSDPfx0saXku/WjbW0VvNt2RiBSiq/1vG+Ydu1cbnk93a+9hzKyAP6rB3bwjq+kTmKpdYfrC1xfL7gKYrn/li0DozkHcm5FDu9nVtZUza+j638xCKkIBZFsJeXF+mXv/xl+su//EtZW6FwGcxUZ2dn6ermOo2GY2GGQLsorhP2BDBTzW7T2dm5FM2h2I5gBBREAjCBwr+rK7BDTKW4G9ehMA/ykGLRbCODgRZCC1AEb6RHUf4IbC0bAf6ILaGYu9cTtikUEV5enKXXr16l3/72t2kyHsmb3LcFoFoAiyLRy/PztJrPpR2Aqb796bfSB++/lxa303T26lV6+60n6a2nTwRQdfr6dfrNb34txZwoJERB42QyTuPxJF1fX0tRuYI5tHhUQDUAjmRgGsBBKAyETPtdFIbrjQjmJcXvq0VVYHw7m2rh6ByF6sqqA/CNxNLNKi3mWrgvBZjCGoWiQ+1b/D/fEiwWq3R1c5NevXydzi6u0tXNMj04AZhqcgdMVTH3YA2dWULkwTbBVJm9ReSeX0rhizo0fpL1IrMbCeHUlj1KAQI6d2HNqN54rcxUYtPA8m22eYNxmXaMy9VnCaZSsJ0HU6E4VuNhBr8Eb7LvCzOLFoUSHOGZJQZgB8mgInxHYIjIQli4tgXDkBd0NEuzAAAgAElEQVQKcNEvZilFiWCm2mzENqF32DTWwOgXbMnicQBTic2AnkDBjJAz7EzYZvBdZjxSxjYFPGDekALZCADA02JoAF5m0jbAVQRTzWcKchBQorDGdNIUx9YbKdjHeMQW8o2yQGLQL/xP7CH7HcanIxdg0HgMn1RwDorqtXgZrDAA36AQWwvZhSEMiI0M3FSQiLL94AcF6xqjABpZatGxFMprX8pMl2UmRT/q/wJ6A3ADxc4ofs7gOfyFcUu+lr0TZc5AUTKBJtAVCpYBlEFBtDA0AHgGFh6x067EQwu2EzCV6EnBZ5AlfBTyQrH+fL5IEwGtDJW9q6txC99hLgLqwDzWyi4D3QOYhB8W46NdAlVFb9neoXPEy6OjY/G3+WyeXr95I+MAoEXYofIcBXyzXKThQEFW1zc3FWMPc38FEMQYwXhhmKlo75CRgCCyPllwjdiNOKNMFGBF6wt4RQBAa41TGC99BmO0he0ESOA4+rBAKrLF4Voyc2AO0A/yEIq1NUYpE5/G+FzoDxvLP6V7s2iNoVaW/y+14AqCG4+PJCZLIXwu5ldZaFy2c2JM0LgA2yX4YMtgp2sFHSDngfFrUb+C13av02spI4DZlG0E/qwxCAAp/IbO9T4HQKKR2J5l50LeQnwQ9qUMqKpYZ/LemLD1AUiVmcoYp7k+wt8EbeEcAfcdHUvOw3HkdcQCxDqAntUrgRjKm1WG6YBMjxlHKv5OMJeAGhBzBayosQnxDD9YPyAenBwfK4BrNlMQNuIumC4XyiqDsUEe8BP4IPxD2PgyA47YbmZFg7ywprm+uRIfrgCS65UAhcTHxfdXqQPWK4k5HQGACPSo003Hjx4KS9XLV6fpdgk/6KT5qpNevTpP//qvv0pffHWaTs+vFUzV3YKpkNIGg26ajLvp4YNeeuvZk/Ts2ZPUF5BpP41yHOeaVtcPGu95L0eb5/2JZZqjv0vuNWx5subKQA3ED4n3Eo81n5PpCrIUcFsGLiIeIY5iDYQYM53epCHAVGDp6wLkM0sAzMNPZL10dCx+InoQu1DWNO6xYhwSS7N+0Z8FUyE+wvd3fW379vOde4Ocl5E/BPjZByteH+au8XmZGRW7vTQYZQDvcp2mMwDjlzvMXwL0Rc4UhsmUNmDWy77bw0S5n5vRTf5ew94L2THS/vw9gb3fsfrEvAG2IRgqr5gEsIZYMjk6UpkCBDZTgBXW5sKcJuD4/HIirBnBhpfBWTiOWMG1CvQHQCxsfQFg9EJZCDkPiU0Se3X95vdjda9O8/QWTIW+dR2I2GNZG6X3/NIAARQJ4FtttJ9jGgSOHC3rYsk1SdYqHBft3d8TUd4WbAV7IJuXrDkGuh4mQB7nIjayTV13K7hbXpIga6a55MqnT57mdbmCSJHXwVb18vWbdH51k8YnD1J3ME7r1E3P33k3PXz0SPwEjLIbvDAA9ijrj4XGMGHjVLCbsHTJSxU0jiHOwD8BekJMw1oTcV3y8gDsiSO5F5F/l1cV2Am5E9fjpRZPnzxJ77z9XMBUOP63f/u3d8BUZPzzYKoKTL6Yi22RbRj3dz/84Q/TBx98UOVCxE6s7fBjc4bGINFeyCol3zFFGGaqyEeY1+1vH9ukJ/fiQbsu4Gd7jrch2j2PN913VwuPwge/78Yx0pc4Fj+vpnabvvd7LNHcLZiKOcLGLHy2ey1so82+qo2DNhd5Hdn1mu1L7nUMeKdpvnZsNtb6+1aOpcmO2vZnz4vikW/H5wcvm6hfayP79FeSJ/cNOV77rI3f0R5Ke8DR997XrA/59XdkV6U1up2z3We39mGvtf5digcl/VpZt7HzSB9e7iWbs9f6cZb+tn5NH7H7rV4O3g+tb5TWIjZG4fN9wVSRbUc2aeUTxanI/u08IxuN4rqNPVa3VkaRvfx75YIoJpfmxvH5a6KY6HPWPrFL2tvngnyuX7f6PBbZtp2Tt0sbO6KcUBf3Il+ps+26nG6vaxOPonxWGmtkR1Ec9HnWxul7qGrnkmjuPl56Gfhxl9rgmrrtGP8zgKlsLsS8bF4r5Q57/ACmaqvtw3kHCRwkcJDAQQLfdAkcwFTfdAs4zP8ggYMEDhI4SKC1BNqCqaKb9+hGtrTBaF5ELGMrbdTYDRt89htq+j3f2M6zberPpRdm98lvKjUJx286+c1P++AbD3LtT7QZ5+fUZqOo1E5pQ9pv4Nnrmzac/Hi44VK6LtKxlXFrGYjaiKaiZvMxeaPxXf1ic0dtQk/Qtz2adljiJHWdfBKoRQgyLj7IM99rDSiLB9m0uSYYRzWyO6tOFrWxze1vXBPJtG7Tktd4mfpr6myqZBv0w+1cdguevJ94P6IfRLGhyU79QxDOhw8d7AZmtJld2kz0m45+jn5O0YaulZeXqy1U8PqM5FgXa0obgaX4GJ0fbdyXNoRL+rQPab3eoliIc7x+vI74PdujXiP5l2y5TUwpjbf0kC3St4/PUTy3x7xNUB5NfmSv83ZUNy7frtU5ZeeLsXAOi6FsYVfJL2nL1nbqchC/84U73jbq5OZtJrJb6791/uL7sW1xTFZGdTnb9tNkR1Hc9XHSx6DoGusDJTmU4oKNQ00ytLbkz41iJ/ukPdXpoJTbvA597C6Nv5QXrRx28gaZKINiHV0i3N0i8keqZSMfYLrf6K8qZsysM1KNxLfA7qwxwPyhgAR5i3hV8G6sr2KC2VmwKiGKOZ8sBDyrGrcpghW5ugevnLefP2OI6CzHc+8T1v99ninl37oYaP2QD//RDgtFaAceTIXjkR9G9hHF2ChHeH/bkUdd0i4Ug0V+hz4in4jiUNS/LfDuD8C40JOi4l//+lfpJz/5ibzxHCCOm5tpurq6TBeXl1KkP54cibxQBItCQhTW3tzepouLSynaPD45kSJAFBqiGB0/KPyTotSNMkdsi37BjiP0GNV9FwpiUWQpdp3fmI5iRxS5ojAcRcbD/iDN57fp5uoqvX6lYK+z0zMFTeS1uLIUrbX4ea5gquVcCze//73P02cff5SePH6Y1vNZml5dpiePHsrfD49P0ps3r9Nvf/0rKQhFoenDhycC/BAwQ2a4wPg4D7LLVPcP65T6w8wQJOAnZa5aLZSBarXJIJhOL80WtwokmS/1ngMF193MipAyY89iJYWXAIpInOmAPSQzUuAepdsVli/Rw+VVev3mMr18fZmOj0fp+GgkjGLyxv/MACDF6wJ60fscMHDJGirLXWArAlBRBiH6ERkfcijIsUdIsrTIVpA+ANVowbf0mWOQsKHk+yppF3EButIQkQt2FbBENhd1FRSaagE8+pd2IMsMthuPASDYgtoI1GGhoH3DL3QprBkAHWRmAtgvCo2VHUaLf3fWGfm+CnqBvKpCY8wtgyAQhxm7MUb8oChZmMaynIURazxSBhwU9oMBBnNbKOsE54a+hT0os0L1h0NlxEAxtDCIrEUGqMzF2BXk0dWCYbAgAcCXmV1WwvakoC0US+OfFIZn0BsZaCR+K65NmcnIeIachzlKfstAJrQ/BABEQV3L5TwTbAH0peA6KZ7NtAPbvRkFSYpvA6CAIv9eP5+vxdfyTwBdys6DgngB4WWQlBSCZXCAfqe2IKC0LC/IR/rI8Qbz1bgANreOgnFWGaC4WglwCjNH4TpsEX0BNKFAyF6eux6XmNntJRTVy7oX+sOcFspMhessOE4Ko9dJ9K6sQ5s0WyjA7TiDqQDMgJ7QEQr9IYPVfCHMNWJzSUGZmC+AJZDBxeWFAHHGw5EABdCejAlF8GDw6ABQs0qXYAsUhrktWBHXCxhNwAaZjaYLsMwWDIVrMCcB8QGkuELxPcBeAMCqngCWwTH4FAGMNo+zqNr6IcARKAyH7HCcbGoYHwG4+EwwFWwE1yDPCOiMcWqnyFbtQ0169+35amQdAXPAcOYzBcfC1zF//Ij8MoACuQdyBSgB/d2CmWql8lNWIrC7YewogkfMJPuKWKUcA+BJ4xeAJ4i7vSqeiJ1l0I9dl2gxv+71QSaQDYB1KJpHmME1AAVIYb6AcVdSZK9MZQoghc5wjYKpACBYyD8FFKGNeTUPYX90+0VVEbzEL10JQvaIGQJOyPMVcARiCYBFBOlkoCOEDF8DgFjBsgBibEFjAlzNLG+ydukA/DmsYiqBMxyLxGNQOUEut5BrR+YDO0DsI9gZNiggkQ1YtDJQb7FKWNegj8Ussy9tVmm9VDkPx0NZz2AtcT29lvhJO4KNCDtLFyxpy8pP0BbWAccnxxWDXn84EjD41dU0XV5P083tXAAb1zez9NWL1+nly9P05vRCWDXB+pMSQBEAKiHWAgiW0mTcSY8fH6cnj07SeIj1jTK+iZxhdxVzmV3P3t1PU5YzBbXoGlQCd86pPH/7t7A8bhfVmuezf+Az5q7AdqwDFIADwBziGuYjDEYCpEHBLQCxAMDDVwDMGypwCnEE/pD/0V51ja5sfzpQjaW6Ft8IePRoMqnAyrrWtSx0ChjSexn9H06BDyO3YvxY7zFnil0iDwwyQ+Q6pZvbGwGooB+0g/Wq7LkjLmbgMxKdMHWKh2dAuIBDdN1SxVaJHWpvsGNdS8AXEbe0BR4jQIlAKQlTDvAmAPqc7wXUnNe10+sbGctoPFK2L/iGgP476Wg0FmAxQMJcZygoWgFROZPLPJTpCSBr2JjaGuIGQep+/4SyF0a7DITXe0+dp+6oK2hUZbNlGt0yHQEormtY+LW8OEHigcoVsYXALMjIAu9k7WtivP6x3ciXPQTDwKW5ALpAnND1o9hKD0DpnP+EoQxgKo25GusNWB5YdwGMA5g5Ts+ePpO4AyAU5oAYCNDly9OzdHlzmyYPH6Xh5CT1hqN0dHws8bh6EUL2I4C2BfAkINC+xDL5XPmB5jGJdRn4D/nBvxCjwDYp4On+/8/emy1Zkl1XYifijjFlZFZWFQpDVQEgm2QTnEG2TA/9oAc+ECQNxic1QfZviVNLPyLJRBNe2poiRbTJDGw1xhqzsirHmO4Qg2ztfZb7ip3nuPsNoKm2rhtlWXHjuvsZ9nj8+F6+RvYCC9ybIa6CNRegY7SNH+RMgKnefP319MYbbxjrFMBUtvY4OEhYN8P77d4q502LgTkX066v1nl9MRpZPnjzzTfT7//+76e33nrLclUDBrP1lgcTxm/Xl3/XPgdhwMmxqYlADpbXfQGeGfN66T586N6R9Sp7NfH+vXZcz9MZdH2u9cM+SvsEQ9se2m9JLvyOPqbPWlTWtMMok9Jz0ygfzk3jSGkfQ9uu6V7toDTvKGe+MEDHEM/hPDmX+MKfIXrYxCZ47qtx9fZzu9r8cF1Xfzwe7bk07/i8RAvIWVwewVKMvfzd5W86h5rOcU7teZdeE+fDdXOpXbVXtSvqumRf0bY5P72XKflxKW6obGwtJTk9+lXJXyi32jhrNlm878kn1/RUsie1UY1Numc6xC82jbFqW33tl3xA7Uj1Fn2uZBPxHJ13zD/2t4I8uTdv7+HweyqTq65T9JywT29jlQlb3/lv7mk0Cyrelck17O9WjG2rHl4BFjf7/Dkp29z1RRd9wpfjJdmqvNTuNN+ojZdss+TXQ2KfDr2mw7480jX9u8T62F7N56O/x/hXy8MbqKs5dcg8VH4x9pWetUc9lnQfY5v7/LW9MKz005VfYjyvxRuVo64FeH4tJkd9lObDtv/sz/701Qd/d1HM9pqtBLYS2EpgK4GtBP4bl8A2Yf43ruDt9LYS2EpgK4GtBH5+Evibf/e/5P0bgpBu/y7dtPOtgvEGWW9wS5sP8Y1LtY0avcGuvSmntBnjUvFCIf2pFURHKeqGl28keEG6/nCj2AvTvKio1I6OjxsC3OSIG4t6Pa9jP/ybG+i6URI3glVWbfHaq+OL4y1thus5pc2doZsxpXbihjBl3TUuvSZu8A/xhmhrfZvbXRvp7K9kv6XNeZ1faYNTN5djm9H+cFx1Wxpn3JSKc1Xf1Id0nFefbKLf98k/bjzWztd+Oc84l9K19A09V/XAa9R3SnGNx/k72umQsZRsuLY52uVDpfEP2WTVOUafiTGJdnmX8ZUecFIPaJdFKegT7fNhT8wLNXmp3etDQ43RjM8lPfXJqna877qS/W0aj9QfajlUY0JXvFGbjLJBG1oQuKkfUo8xhquMNE+pjktxMD7gL+XIUuzRGIVr1M66fDLm7xhb+/7ui2tdx0v5RuNrbc2waZ9D1zaag24X0hSKWwXsznmgH7Ia9Mk85rNSnizlRPpC7fy4TlLfqW3+dPlzKcZqTFRb5GeMTd+8Wlu7RJ9VWy9d0xd3Sn7BNks5fBM7ivPktbW1DHPzkBhaO0fXqvYGdiv28zW3vmWVsbV5+7mw55TWOaV8EvM+c5OuoxhT0H+X/Q3JXzFe1nQRx69jUF+w5/sZB4NC/0ePPk5/93d/l548eWKFeZAdmCcAWEIhMQoE8ab1+d48vf7668boguOnZ2BBwdvcR2m+t2eF9xeLZVqtUaB5mY4OjgxAoLoAu4azYk2sqBLFeShWNMAIQCi5GOXi/NyKDl97+CDtzfcMULU0VqqX6eMPP0xnp2f2JnsU+RooYeoF7ChGxfzWy0V6+eKFsTyBMOObv/Ev09fe+VKaougWYIPrq3R0sJcOUew/m6anTz5LH3/8kfUPNpY333jD3lYPeeA7yHKxWloBIwpxWSR+AyYpFG6bfADYGdlnmwvYQVZrZ8gYATQ5MqDE+srfvo8ibyt3RcG2FaNjqNcNAMveYk8wFYpA8c+qQx1EsVitjW0Huvnk0xfpx+99kvbmKICcpNl83oA56A9exJ7BKNZ/y+aDwmkHWLWgNto19Yd5WKE5ioR535AZEQBYQrEswVqYyyQDZ9xf/J+Bfgwo1Bbeqt2azRooztkJdAw4hoJSAOyYi7lGwBhRIAt7wj+0aW/Wn06tCBmADhQnW6FtZgIwVqj8Bn20hzYODvatAB5sEN43/jkTlAGHvLzbgS8oQrfP2SMhu1zvi6JuXH947yjf18M+9kwna4wPhdKwlQxogd2iMB7F3yjKxQ/GAD+DP8EHUHy7vlzlwmDMF0BBL25GkS+AGCiixvyMrQMAksnE2oPM4avGOgKb4m188zKQtjAZbcA3UfYzQSE6AEk7AIW4feAHephMZm6xmRHDcxl8pQXfsFieMdhBLf6PAACcb8wNy5ahxsabwWQG+MtrCAfWGZLPxgFwkDHdWfG4/8PUTE8sZMoFS/n1JrlY/8qK0J3mbSeNCGTIfgv/IrsVPhOMBl1bkfqVs2gZ2GAEdj1nroDvQycAk2IQPjYw0O0Ys48BPcCcsvBibviMlVM5/ZC/pCVh7g50Ojw4NJAHYg+AVQBTvTh5afqFH+7vH6a9gwOLc2CKOTk5sYJt2LYyvJBlYmlgAmfk4r6b3p8SJDlGAbrNz4vdPbcZpVwGUnicwPyd6cOL+y2GSVE8irhRkI3ryWjENQ9BVrgGPktAAr43hhqTp4MDrescczxPeLy3gngr0MmsdxmkeHR0ZHIE0BT+YYBKsH2A8ej8zGOfsRk5EAr9tSxq/uIbglqgNAdTefF4E0Ovb6zY/fz8zJnJprN0fHzPZAL9OJj1Jl1coA8wfYCVzYFSYLFDe7ju+fNn9vfh4ZGxl6Ho3UEBV+ni4sxiwNnZhcUmgttct5cGYIFsncEEbFYrA49AwWZfsM/Mysd753gvSH3he7CbIEaT2QVtU87QH+WIcaI9nAdbwffo1Nb1KPSfz81uwaLCdT5jNWzC7CYD2qhXvffjGqdZ7+04s98awIKdmzSbg/lo7L5yfelAyuz4BnhcOfhnsVq4fwPotjdzgHTate8BKiBoEEBoABKN2SjnHowLc4ZtvP3uOw1QZpkZ9dAfGGqePH2eju7dT7u7k3SxWKUXL16mFy9epGcvXqTTM1+nGLvbCqxeziKEdD+f7ab9+Tgd7s3SbIJ444w+ZNEhAJL5W9f8vGfQtaiun3QPg+0g2BlDpoG1WgAJbBSxHLHIYj8APQYUcsALbNHXkg4mNJBRBmA5c5uDm/y8DIy1OAjASGZ7wtrMbDazOsq+I3M5bAb/un5eucc2tsVxs/Y7Oz1tGU4z61raxb4FALGjdLFwcCLio4GgBITrAH9DFzd7AgaotVwAAKmDuxzoAhDlyj5j/PBRWwfP5w34nnEO+nSAjc+fulEAoa5nkEMuL32thBiMdQDWwshRBqaycTvL13w6tTUg2CJtLZJu0iXWm45btDWGrWOoJACCMugL/WOdZblewKrxPpAxgLaGvzE2f1+Y7x9z/GQaczv2OI3vjGEygzFdyHyuQuZJsLn66srySQYwEWjq9wUOGjYV2cojM3HlZyoZq+mtZ3C43RPAvrNfGRDbwNCeb/x5C+bguZyAVOTy2XwvPXz4hjFLAnSH9dtoNDGf+AygpsUqze8dp/17D9LBvfsWgx347jkR90LG1GY5Aqxu03R8fNwwbyGuEHRGv+D9osd0gBXXzT0IxvfZZ58ZYx/WAgBPIc8R4ARw8v3j4/TGw9fse6wF/uEf/sHmhbyE3IH1E/TorIcOqsIYEM/Rl4GdM8ARx9AOGKm+9a1vGUDr6dOnznBmtkNAfHvv1uq2BVXx3tPW88JmhnhiIEABO+kaQmNY331yV8wo7Rm8EkcEbFUag7bfdW30o3hdHIv+XdonGPpdZ9DsOahjKMmqa4yl+WpuYVyI58U9Jp5X2iMqjUnP4/pF7yO5prBYIYB79sPYvKnc4liiXZZkGddbm/YZbSjuM3JO6kdx3iX7pbwY12Pc12tqeuzyi9I8oz1TXlFHeq3Od6g/1Pb0S9frGCxG3VobVV7YEACaKjsdu95bdel9qB2xDZ0HP9f8WI/XbFF9h7azqZ3q+pTX9sUWtdm+2KPHow/0jbVkZyrLGE9uxaOcM2lTjC1xvc04xHZLfhp9tRQH1RfivEp6KuVJlX/0Ld5n9cksHq/Fvhh3+q7r67dkB7U+Sv4c41bX331jL82lNr6+eZXWDbGtkn/2zbGv31Iftdgc78H1GUK0s74YW4y1tma/veYrxbT4nd43qc6GxL64LijFZ72Pjj4ZfenP//w729rwPqPbHt9KYCuBrQS2EthK4JUK6q1IthLYSmArga0EthLYSqAqATJTxQ1KvRHnzbA+tLCCs/BAo/QARa8pFUR2bY7EjQrd/CttBLaT1DcX5qKNATYQb/Tjhl5p87qLmSpuirKAlDf/Uea6IRE3FLipxzZwbnyQwWMqmyEbSVHXpc3pKL7aJnuXDcSN2r5xljZ2cQ2LBQeo9JVTok5rm1RdG5FDNpNwTk2/JZtXf6ptpkeb0A2luHGm+tHN2ehDpc1hjr1vk7Rr07C2Idhlj+rvcRO6y9/jwyWNVzVZ0n9UF/SxuDleGstQ2yvZQGmTNrYXY8Rd+lNZ1x4UdLUb47uey81SFgnhWNzgjAXyaC/Glth/lH3UJa+PuornlTZtta+aXvrGN1QPXedx7KU4UstBtTxZ2niO/h4flmtsKo2T44t2H+OC5kPqn+NU++3SaRxL1Espn8S+arGhS85DY/hd9M3xlGJd7bvu9Ux9FEPye7R7+myUdVwHqOz1wWSfTGIuKvm46j3OYYgPRru4C5iqFI/i+qBkuzX5leSi44w5uRSParLt8qHaw6Q+PcX+NX7jWHxgrT7DgryabofEGMyJ67mYK6gH2oK+eVXnW1uHMg7FPMGHj3Fu8UFjl+xqMYnXDPV7ja/Ur+qgOQ4sQgbVvDw9MRDR9773vfTy5cumeA9F0CjaA5AKzFQo2ETR3YPXXrPCSIAfTk/PrIAffQC8g2JD4gLQP5g0jH0kI7dwHgq9jSElM5UAJICCOpxPAJKx7ixR6HdtxXwoHETZNEAlKJb95KOP0zmKlMHYgUJNgGwmLZgKxbCr5SKdvDy1YnyUX37zN7+RvvbOl9MYTA7XVwamOj48SEcH+1bkCLarjz74wMBNKGYHaAw/AK9YwSzALYulfQYo6RpjzoX8VkB65SxaADKgGBbAFswH4zM2E7AfWaGyA1VML8pEl0E9OIYxo5AeDDZWuAyGHRQ1G/DXqpitwHdpBeNrY7B6nMFUs+lOmu8BQHPYgMBgm1ZQDXBTZhJCHwZosmLSDJIw1prMfJdBKywYgSwIvkDNMdjA6GMo3DUwVWZ24Lt3J8bqQrAyQDg3rntry+ev+d19099WT9AOx44iWBblA5SgvuE+74AC6MKKd7M92Rv9J+PMjrNjsqfvQ49ka3Fgw44B6TAu2Lf5tq0xySrsvSqbiTMZe7YAsM7YpkZgsnE2qb39fS+8Xi6dMWZn1/QLkJPZVcMKBXYMB4wAtIhecI2DqcBC4MXuGOckg5EUcEZmKgD0HEy1dDaI3ZH5IMblscApA/yNN21UsriWX/ZidprfHjseO8Oag6m8GBwXoogeeiCQyt8M7zG+BU45Wwr6dMYTZyahvpzNDAXXO+nKmFuunT0tAyoNTIUC9Ax+8yL+XOCfP8PfbOy5SN/AYhmkYTHQFeP6yf/HfAy0CP8yE3RmlVugBWNVc+AWZDcZg90C/pOLuTMYzeYCVjnYNPq2cQAs4WweiG3wY8gGzCtkMQHAwuJhBhdafmz8BcXkBFMdmJ3ABhAHEY9PTk+86PkaYKr9tLd/YMX3iNEAmXIdQpYZi495fmAioQ7JANYW/GEPzgueTRZWYJ5lkG3cfGHkL7SgjxFYwBzNvzFGMlMRdEWgI/6GXVLXZP/D3yj6xjyNwcNY1hx05EAC1z/tzACFBArgnvHGgXUA7MDXwLboODWPA7CBhl0DYKi1s7tNxgAD+Q/tgEARBzYpECTHgfxiD8/1vvYg0BPF8wA6gW1IC4EwT/xz4JjLAGAsjInnN0CFHIu9oH6ZmbUA3Fg4CHm9MgCXF7Y7MBnHLH7ma2E7DnSe5Rh9W4aMXbQBrsNMrrlglEWCBpzKzCkOnoIs8Z2DqfiOdfikCxkAACAASURBVJwPMCHsFddwL8r6AMMOmPcyACN3ktkHPa85093t2GTrCsTu9cqOz2bOIuXrCF8/GLBj5Mge5GD4GPRr+s8MV9Ap7Bt53fRiDEAeszE4xEDkEcuXk4mBbbAeeOutL2YACezLz0O7AFI9ffYig4DAFrhO5xcL0wN+A4yNMSyX67S4WKXFwseEmLC7c5PGxkYzStMRQDqeUzEWtXOyYdKHcYxMkLpHq/GLvkhfAbAFvuHrGQd6M98YWxgAdwAlGUOlg1SY3xUE1NyL5fxva4q8VnBbciZAY90EC5eBrdoX4NAX4v0pbSSuxWv3vhZ/MgsXVi24HrpCvoRiCCBEe8iTHsMd1AQ5IJ/CTgxYbXnR0UdkWCITnQFtLB6OcwJx2WN9Rn9wP3D/BJiKACC0yfUL1046f86VvkA/I1iXOQc2ZGAqY2zzQTr4etd8yUAwK4A3nSmBrJkW3zM7qb2oLedBrEtagF2OFqQTyj6vY6MtMUYwdhu4LN9zGeNUBtX6WB341bxQIIN2HHWXfVtY0ZydKoPBMpulgYnAImprs9tgKusvg948F+WYnH3dSERzjrpYLTJzWgbyA8QDoK4xU11lQL0RcppOkWuRT3Hf8/obb9oaG2sf5G9jotwZpc+ePU8vzi/SaO8gHb32ML3+hS824CeCp3B/xHt7zIWgJfO1nI8xdgNeXVw0eclyVWZ65XHed4INGOtC5BXkVvxTMNUbDx+mL33xrfTgwQO7nwPjMNoDiAvrRgc9OrDRfCH7OewWdmQAq8xqhvOQR7/0pS+lP/iDPzAwFV6w0YKpWqBB3Pu4ad4w0OZKzyfG9eYrMcvVDs6P8UD3J/QYY8mtBNHzR+n+Od7nl/6O+xfsputajptz0qGVxq5ji+2W2qh9t4k84rk6hr69htL+SJyD7oV07UNwHKprvd/U7+OYYx9+/5FZBOV3qY8mh92BoSXKh/Jo7wHbm6o+uQ7RWam/OHe0o+uA0pyjHarPxedd3COLc2rvE3ytq7ZQst2SnZXsS8c7RCZD/KS471XQd0lHJZ2WbDHGJbU/Pb9rzjGmdNlRLVb02Z7KtGssm+qzpKtSfOjTb2n8pWui3w6xuZovdLWlMYv3/9zP1XUqc7uvMVsAPvtUP/V85/fM6qu63uWYNIeUdK722Wdb8Tj+jr47xOc4/nhuny/2ja/Ud+2avr5qdt43hk3tqCaLPjmW1g0x/pTGusn4hsiz1kfMn5ynxv2YN+gP+n2Mn7f1kl/mJIykMQbW5qA+y/5KOq/l9661i/qejl+voV9uwVR9lr49vpXAVgJbCWwlsJWAS2CLPt5awlYCWwlsJbCVwFYCAyXwV3/9715hprrLhlBpw0e/44M7vRHXzQC92dbNOt4Q126YS9PEAyAuB3Sja4hIajfwuql1a6729stXf7jBjSNxo9YK1PIDax7X33GzQuXBjT3Ki/3EB0n6fRxdbbOntjnbt2Gk84t6KrXZt1kWxxvtUWU7RKclGQ/ZABxyTtRV1GNso7ZxFTeUShu1aDtu5qrso2/FebcPuX2pjLFoe/F8HUPNJrvkP0TPfecMfWBA/+zynaibUsyKvko5/XNuaOsc+uSj8tcxRrsobTLWNjFLNh2/iwWYOK4xiEUplLk+1CjFOrbf5XOl+dUewsUYUbLl+J0+GB4aV7rm0tWGFunQxvR3TR6aN6JtxpyiOatvPip3PmiqxYeoI8YQFj33PXCK8yytN+J4u/wgxlQ9t6T3Lvsu6WDThyO009KYa99t2kf0+z79xuPRjrqu1/VHzBH6d9QD7SfaMmMTr1UdxWtq43qlLzkxyrgrptTWEjH/cszqE0Ntq0u3Q+O7yqwU82lztfVFl341V+j6Uos04vd8ID3UxuOY4wNq9oX24hoX1zK26Dxr+Tv6dywqQV+qd8Y79KHHhsScUuzuk0nMu/TFuPbw+TltCwr7MLZPn3yaPvrow/T973/fCn8xdrz9HG81t2L4/QP7R8aq4/vHDRDq7PTcioZRgGdgqn0v2vYig13rwwqBUUBngIorK670Ak9nBViCHSIXswIQRRCSAWIA0kLBvSvMzsNb+h8/+th+E6TixZv57fgGrLg0MNXpyZkBnkDU8c3f+o30tbe/nKzWGoXMV5fp/vFROjo4sCLbJ599lj7+8ANjpQBIBMWIBhq7cpYNCG5xscwsBc5uxSJcFiWisBH3YhgXC6DJggSZQE4E+qivc/4suGWhIwquwUJl7A6QmRWboqh0BCorY6MxQNX6Mj3+7Hl6771PjPFiOp8Yw4gX2ftLSmiHDkZxXZhfZDAVvjPZZGPneou5l34EWQPzhIJcAqNQHIsCUZxrZfy5snWMAtmGkRlAGgd1GMCK/ct9A46R+Ub92e0JjC4o8PcCZcYln5eDnXBNLFq2wuLdHdOhFYcbw4kjYVDsr2Av9GH2ZuC/XHRi40O5dvsyC40Hbfzw4lAWKUMGLDomu4DepxPcoIVs1ImBn3KhtxXjrwCamJpvYIxgMAGYDfbpcyfgZddZFwAkyIAytNMW5rb3aXE/o9Fv9kWDIe1gDtlfd13+XGdibmTowBxo52YDLNo2vXmf1AvXkCzIbewLWLIrMF55cT6uwzVa9BvXYTgPY8CPxlwtbCrFzp0xi/szCEPAVNY3tJ1BYCz8NdDS3r7b7w7mSB+Cnfg1zGHG3gI7s2Lhy7S6BDMHwFT7jSyoH50vwQsEBGL+uAZzZDE2bAMgVzI5zecoqN63OAEAH0A3ZFFisThsgjbi/uk+CuY4gNc8T3gxmOGSMoCTLGCaF2EPk6kD2PCDdpsi+lxQRjAfAEXwO4KmaCe4jvajxea0DQOsgsXJ2OsMFuQgnsmsyRW4jn5lgLQMwjPw2uVl7nNkzEON7eU6fs2LDqa4MWZAxjy1TfoFfTOuJejvBINhrjgXYGT4LEFHlAn1hnZwDDnDQMG5sF3XqxgP5If2WDCP85CbDWS5WjUMUJApzkG8QN5AbvU8NDUwFfoxYLP5F4uO2zja2kBmgFo7ABDjgT3DpgAUwpgAzAG4BHMAmAr6QtsGM83+TrAA1zPo04EqLbuxrr0Yx8lW5zHWQRJua/klVldXaTwC6yDWLx5fXCcE0vv8MGaPHQ4Kc8BkC9SErziqo42f+NvnepV2AVid+Byhp/v372ffd1pPjwE36fmLE2OiyhhVZxTLMRjyMrDzaukAq/OFMdRAdwtj1bwyGwdEZjzeSfOpg7oMOJxBmQB7AjiB+TIHMPeSMY8243ohKMXlxriE9ZExexmYiixAWTKZxZHxh/6B9jAfgDeMRQyzdJHZ/JW10Xwmg9vA33i5BAVXC6bSGE0/1/sY5kHuKep+D9ezuu42vxQ2LGMAzH4Cu/B87y9BA+gQawDL99n2fa6wEV+XxPVYC6biXH3d4vJE7HHGIVuzYC0LgHQGU+k6j7rRnESfUPtnnLHfBnK/MdA+fIu+jzFrnoaM4HfMkXrvwBzKfKz5lzGL663GtwTUonGIPsY5EBSk+zpce3GNwHzDdS/8CuAwByw6qNv6sLWMsx/63G7SWgqTyZrlccH/mS1lRkpriyBxY6rkUtnjAto8XZ5bnsM630BWBqbK4NgMwnC/B9Ogg/ERHnDf8/obb6TLSx8XGD7HAN3u7KZPnj5Lz8/O02T/MN17+LqBqQhGQgxuX0Yxa9ZJtA+yRHKNQ8ZGgvCoH95TumzdvplnsAbk/ZWCqd76wpvp3bfftvsXAJ+++93vNsxUGcJ06/kR7w/QZ/NMzYKuxwbkjS984QsGpnrzzTeNcc9zANYABEXFZ1a8i2hLaJp9hIaRLD/HyhSp8d5b86zatWUFAf7l4N75q+v82l6K3kPXGq9dy/7icbap7enYusYSx1A7d4g84jlxXd11PPbLXMFrqEe9R2OcqOlB12Nce1HPsf3YT9STxtSSnGvt3UVu0S7Zxqb2Weu7NFbGZeqBfen9svpIbSyNP+bnxszJmpui/DRHan6o2XPJjqJfqz5LNq55Mcq7yweiD8b4UpI55a2yiXao7ep52r7aZMk/Sn2X5hJ1V4sV0Ra69D9EZrhe9zPv6hs/T3+Ishiiz5L9ltqpxTvzibwXoesujXGMc7p+VR9SebMN7Y/Xc43V50sl/WleKcXykqw2zR+lsdfG8l/aXoaMvct3dHx3saO7zK8vz2tsLcWYu/RZ879SToh5M9ptKRfV4mW3fvzlDVEHGrP6jmn7XbFPdavyLfmYtsNcGG2DuWsLpvpZrHF77VYCWwlsJbCVwOdJAlsw1edJ29u5biWwlcBWAlsJ/EwS+Iu//OvmyUrtBnbI5k7tHN70stCGg42bmbo5oDffLKLU62oT5vjtzeDN2/SGM1PppppubMRN6VtzHQCmQlvcvMNnFmnphgQ3OkobJ/hOH9SpLPR7vZYPZWsbMaUNkNp3fW3guIIDoi6pz66NlCH6/ZkMXS4uzYe6jxs33KiJfdc2JlXPpTajLEpzihtFcbMubjpF2+k6jmO0GX6ubWJ1xYPS3KLs4gOj0tzjph/HUtNRl0z77KO2Md+1EaljxueucZX6r/XZ5399c6nZDQs41CbUhuP3+JsFPUNtnPEMv/UhjupS7YznD9ksrc27lF/QX+khvtp1tOHa35wLC5SGyn9Te2DMV3CA2nQprvCaaKe8TuOtzk/HptfW4jHP16IbfXhEmUQZsn/19yG6pj+pfdb0XOoz5oyu/DI05pf8sqaTLhuJ19Ty+s8jDtxlfEPtW2Ws+opxJNoi/SnGB40dMW9RRkN8MNqwbv5EWevf0Sc0F8b8pfYer9NcUNJtyd+G5IeaXmKejHrRGFDKkV36jn5falvjLEGnXPPFtvtiYsyjLORjnIt5RON8zMddc41rYxaiaeEQ7ZHF1xFQ2zWXqONSfO6Tja53Sjk7kwekCYqRR7vpw48+TB988H76wQ9+0ABv3n//fSuaw/zAcIQ3tKNAEOffOz7OQI8rAzSheB/FgLO9ubHweMG2A7VwX4ICyinYCfgSiIZ5yN9Kvja2GmcFQJEvxmUFpCgKX6/9JREAVSyX9hnFhJ8+epQZR27sPDDXkJHC5H+1tgJUgKnAQDUdp/S7v/Wb6atvfyUB7gMwFf49uHeUDg/2bb3y/OnT9Oknj9LV1doYAABGQmH+cr20wlxjOVmuGuazCUAsef2mYCoWJbJgkgwf+B5jIjOL5hbMPwKprED2+gqj9aJxIJgM6DGy32m0m9ZrFFdijOv06WfP0/sfPLIayNFknO4/QPG3F6jSph0oYl7h94/G4HPt5Y1g2MlMARprafO0JVyHGmUWdLOKvAHsZDAVziczlV/rwIgGUHTl4A3mahaQolaWxCQ8RlmBYULXEiy8c5tvCzpxDgEpKLZFg2aXKCLPQD5cAzAJ/ZUsTwaCy4Xh7ms3aUeK+SkH+llbtOwgNY4J5+EY7AC6hN3quljtA+fimDExrNcN0BHfE0zlhbNjs03XG1iwHESm7eJF/yojrl19/6Jl9WFRMmMhi6Gb+OSnJzJT7Yx2GtAH50YwlYJpTK6TSQPkY7uMWwqioezNf65uGjAV58N5MJZqHI+5XWNdqbBJ4/r1jtseAWBm+w1zm8cqH1u71wOGvMPDo6ybDDIAOHIF5gy/b2nACNyfAQhvNzlgFEx9e3sNSIxgKmP0yW9M5/Usysa8EXsoZwcZTQ1MRSYLA8vM9yxGA+BCQAELrK0wn8wr2CuaOIAG84f9o8Dc5QWZtCwRBg8Lb/qHTOBDYI5iAT7bInsNdcWCcoIGWz/zQhrmB9qnxikHaYwcbGIx8Mb8d2++78wZ2V+cienCWWgAlAAAzxhqwPrkbDLjkQPRjMkpM/0R4IR2cAwAicnIbfaWL+Wifr23ivcTOB/tASQDvR0eHtr8LF9mm0A/OA6mEP7gO8RCByG5z2Ju+KEd4DjyEI5B54xrKNR3Zqq12RSBrIwzyBsAOZ2dnVveANAZYBwHfmDPgW9Rb9+UTv+BbjFugEza2IH8BH/xfEwQE20Nc4CdOkDCdUt9KpuSFh7iM0GjHpfalU3Jl6096B3xZexATo/l7R4KxqYgLuZUX4O1YK4WRAW/H9s1Cmr0qI+Sr9ZWGdNsbWlsSw7qODu7MDlfLMAIhjWMg8quwHqG3AwbXeAcPw92gX9gEgLo28DJWPuMR2l/DnZHBw573Ae7FtjrEFNdXgaE2sX8fczUEb6zeRhguAU5NLHFAKQe84yZKuvIQLNgZoM8wZ6JXJ3jHnwdxwAGMxYiW8SxeTI2OpuY5cyRs/uh7es1EpGDqWLBaczrJm95Yz79pomneV+G+mReAMwykyM5CC7nfaw/wTDJOV5cnJucTH5TByQT8MRc0eS9DNpjH8wbNqYdf0kABMEY3cw3s/+hD4IjDZQnMYDz1FzUWr0wF8DXls5kBN/mfZHuwTMGwu+YY/U89qvxWYH9Bk6dTtP1DUD1HvdVBxrndO2HvjBH5EPqg31wHYDfrV2Crc3ZjsBi5nnXYzoU4QBHsNE5mMfiTGawY1xs5CUgRl23GOOWsFCa7jJYH+etrh0EarrKrKdgrUN+4VgdqIUXHqwNjAugEMBUD19/3fL7Nf62lyWApXY3ffT40/T8fJGO33gjHRw/SLP9wyYmY7yUBV9aARlgDNAX2fr4wgXzF8nRnC9tzHOe7I3m9SjXxbqWIJgK+nn27JkxU6EfgEGvjOWrZfBhv7wXZ+4mYyXah42ApRdgKoCqAORl7ra3cuSf2+Nv15o83tzL2jKdMTvHlAIzVWkfVnOn+k3f59a3y2c2YwuH73KdXhPbxd+xza7zX5GdjK825j5ZlI7rGEpz7hqjrslpt3pvRB+mv9b6Zzt6/8R+S2OK6zBtt0s2fXPdVH6lvrp0vGn7mjM0F7Ff9hX9pctXdMwlmxziDzX5d8092kqfzjg2jS0ln+qyaZ4ff9eu4Z5e7EfXpE0+CuBjvUbPp0w2tdmhsSLagtqMypz912xWz417mnex2yHxuubbQ/rbJAYy/ugaJ/ZRHEsGU+megsqRn3U9Eo+rPqKfqpx5bMi8ok2p7vhZbV7H1JfXunwjHiuNdcj4u/TbN74h8Unbr8X8Ln+oja9vbEOvK8UX2smQeDHEP2r+V5qD2qH2X/KRUs7nef25l2u+dr+2FL+65hfzV8yRJfnF+F2zY/WdmDPon1sw1SbWtz13K4GtBLYS2Erg8yyBLZjq86z97dy3EthKYCuBrQQ2ksD/9Bd/des1dUM2y0o3x+i09j1vnmsPXHTTEp+5UYCxKEhHJ8aN29KNuRcP+IOjrg1hHXO8odcNAx4r3fSjJqwms9JmLfqM4AVtP/YV+1QZUlZoMz7c44Pc0oZfaaM6jrVkRCrzeLwLTBVtQzeNShtBXRt+3ATdyMjDw78uG9e+o0y7NqBK9tLlE3GOtQ0ntd/apm9JJnE8bIe+FTcmS5uFJbuMtlOzGx1Tady0pWjvcZOw5HtRDxo/hvh8jCM1P9V+MC762aa213d+l+77rlUbQzuILboRWdqYjsdjPOraYI3joVyi3DU2qQ5j3K5tdusYtA+165KueVyv0RxRsmnOyQqvsp6HyH1TW9M2GVtKfliSf5RTKV9F2cZcQVuJfcaNaxYm8TyNGdEfNZb3+ZXqgWOJ8T/6cpRx6fwuXZXsP55fs/cY6zaxidK5NR2qXob20XXeJv5bknfJX3RNFuOHzkvbY0GUjjXaWvwb5w7xwVfyUOENyCVbjWNlX7UYXJLFUPmWcupd9Vvzu6HxY0i/zNkxtqgMGNcJQtmkKERzVSl+aSzR43F907UG0XlSt9HGYm5ivMN5JTBVLUfFeFez2z6/r+Una9/q3G6sSA5j+8l7P0nvv/9e+tGPfmT3Wyiy/PGPf2xvNbdC8dk8jSdTKxA1hobXHmRGELBgLK0gEeehYBuAKs/9KEwEEMOBUbPRpAEeOVuLM87YbwXUTLxImACUyzWK/67TJUALi0UDKvjko48NRIWfxQXAVGsDU/EtskBlgE3h5OQ03VyujXHpd3/rNwxMNQZYJzNTHR8dpv29uYnk7PQkvXj2zEA5AKyg6BFF0CdnJxlMtWMsUJTRHKCvvDaCbDBOsh/h3sWAZJlRBvrC3yiKZMG8xjUcZ2EqXxLiYCqUCxt3RtoBY4WxKTiw6iYXvANQtViv05Onz9PHHz9OyzUKVXfT/Qf3TJZ2fQZFWMw1qWXQOAqYrYiZYKpcLy2FzaXcjuJvMCOZfebiazKeOOuAbwEArIHCTLdHB2xAJmjz+tKZsXguQTbGmmLNeqF/67c+RrQBebPozgECLj/OA9dAfihIR9Eu5GWsHsZgk5lIMrOG1ZJbsTYKit1fDVhjL1Dxn11h29I4wvWd/+Y+A9tzRjAFbmjOYz8otkebkIsWaOtxnEP5GCuQAeGcjY39trE282fktTv158W9ZMrzgnfGCS1SRzsWDw27hwJkZ48AmEpZolhQ68XRDhajPpWhTVkzCDwhowJtHcCP60vMqWWm0kLfWPAe1wu1vMi5MD7zPLDNAXDD4nLIwQEVANK5feJH7fPg4DAdGDOFgxngKZgzxg6GOPww1tvYYUtjxM9JulguDEzloMyWcYtxgf3xXovF+BgfrnEWCLcR/CO7DUA1ACvMZvN0cHhkvzE2gAdwjsnJbKXd95rNAZZxMNXIWO9YyO3+yR+3onYPjmNE8TvaoO3Q7tCe7tlANgAAKRhM/bnpJ7BZt/EmpcsVmNAuzYfnAFPtHTR2BpnAL4wByoCSrrfMYWRjAVMOriHzx2K1tFgAPVK/BthNO2k6zvFB7ssJkjVZ5bigORnH8TfABRgH/n748KHpSxmocC3+RiE64xDbtpScwW04B+2RjQrXAUyFMSIfe/y7aYCiaEPXF/RF2NpqvTYAj7HXZYAL58z1ifoVddPE58BoyOO61sH1XBcYeyPj5e6uzdcYKxumyhboxPgN1jXdn6FNNQ3JB4u7AKjCz3a9Lb7gygtgnUHIwVQtcxTiOgE9bp/CipOBqPAZZ4RyhhwDaWUGT+qbwBjYGRjSwIbmvgwZXJmtr9bOJOksN9fGSuVsYct0fn5h7FSUiwP0AJWGxV6n2WSSDvfBfOfMUrCniwuABWETiC2ws9ZGFQDG+yLaaJSfzQuLoAwkcQCLs3eRlYky4t8Qt4O1nHWJQLmWu9JZw9x+mStadreda4OBmw/SRnXdWrvn0fsBgqkYWzT/mA1nbjEAXzAW2D2AOhj3HtZ12V8Wi4vbYKoMdlyDMTCvV26vqTPYXIDoFpfyf5AB2R/VfhX8xJxK3cR1lMbPaPcAwK4X62YNqWsOjZsEY3L9qKxQlDllwPHwngTgSlufXoGhiQyNLaAq2pDmXMQw+K7GMOYBrgM05xLsg/UgxsFz4GPwI9gIFhwNIDcDhxCrG4CPxWVnhdOxxBjGeNq8vAGA9MulrUN9/evMtQBBs22/BjFjnIFwV9YPAMoPXnvNgFTpZifN9vYMSAl7e//Ro/T85Dwdv/lmmu4fpptdj/kYD9Y/ZMykDSMfc53B+wVdL9CONJ77+sJfwABTtHVpjjsAg6nt8r7kC2++md75ypfN3p8+fZq+973v2Xhee/AgLZcL0zWOsR/1La6XwMxKeeE8sFwBTPXWW2/ZuqK16dvMo7efDTlom37e+JeH8fzTD6bSNVwpLwz57rZvD7ni53NOjHH0RW29NrZSfKzFzE1HW1sv1/JvLW6rH9LvGv8Lui+t/UoxRuMp+y3JSG2r1E5NJmqPd7ULlV9Nltr2z9pPlH+UkepBx9NnW132FK8dYo9RXyX91eTVNe6+efTZf8kPmwgkLHe6xo3XxGe3an+a23XOUS+l8zSfl+LCkLm/EmNl71r9rrQGUTnEc/vkGo/fJT7V+uyzt7v4lK+52/2wUixgu7dkldeRagNRlpyH34u0LyKJOo2+zDHgd3yGpzFVY7PamO7j8BydA9soxYxN9NsVv2u6uouOSn7ZZwula2o5No5pyLOhTeRUO7eWw0p5omiDAwdR6id+VzpH9ya7+qeNdtl5jEdqr3af3mLwb82qy8aiL/TlXbTF/dkYk0uijLGg5MMc3xZMNdAYt6dtJbCVwFYCWwl87iWwBVN97k1gK4CtBLYS2EpgK4GhEohgqqHXDd0wYXtdm6+6QYXPulGgG2p9Gy7tpkL70Eg3tbpuynme3pTjs26wluZii44CoEo3b9k2xxcLEuK4dBMwbpTosbjhpg/HcAzX3n5g5j2pvPl33JyIm4g8Tzc6oj5wLG5qaF9dm0RqH9G2ou3QJobaKs4rPfRRWZTkwmKj2E+X7cc5RlmzrdImrdoMj1N/anu6oaibwtFW1PZLx6KNqgx0fHFTuia3uNFIPVH2XRtevFaBPWq/JXukTOI1+D7KrWYrJbuLOlTb2dT2ShuhpTgSZVrz3WIMysWEjJ0as1Tvant6jspvqE+VbEftreQj0R5rm7HadswHcXxd8o3xqevvGAeHyqFvQ7nUjl5TipddMaM0X20j6j76vcozyoM+w+I9tqv+W4opcT7RlofIXfNLtB3mla4Y0KevoXbS5V99fah/leJPaQz8Lsp4SF+bxBadF+XZZfNsW+1HHwSWYozOn3bmRZS3Aeex7U11o/Z1y1bkQTv7jG1HG+pbC+mchugk2g/XkFEGm7TVd23MYbXYW+tT136lB9AxrrM4q7Y+6ptb1EnfeDUXbuKf0V71Wu1TC/w4txjnhtjoXR70dsUEG0MuN5/OHEz1ox//ML33/nsGoEJ/KALEZ7BoWEEgihczSwmYpx6+/rBh2Vgu8Lb1kRWnz/f3rKi9LUBvi/9nYCywF1LsJBSw2r/12sBUVwTMoCB35Kw2xtaSfdyABQAhXVxYUSAq8T58/wMDU6E9gKnAmGGgDxRLAgCym9J6tbQ5rJerlK5u0jd/8xvpa+98OU1RvAlWn6vLBqzdhQAAIABJREFUdLS/lwCKgr4AvlotwHICUIUXLT5/+Tw9efrExwNWrAxGAUgJhc9oCz8EP6CgHGPA3yx2hjzwg7/JPFSyZ9okASb2+/qqYV4w1ocxWCfwbzfdGAvLTVpfXqXF6jI9f/EyPX78aTo9A2PJdTq+f5TG04k9uPYCcRY3toApyBLFpdzoBuuHFZtmkBPGxAfS/G05PDmbVQ7EBtZgkSeYDmiDKBD3QlkHU8H6IpiKeY2FolYIn8FUXDcwv6AAGO2guJRgNfxGwTzYMxjHqQOw1hh7Uy5CBdMGWW9sPt5Rvif38fF7ezu/zTWl3cx6pT5OeXCty2J8FKuyqBnjcaY2ZxHhuVzzY14AfKFdnMfiWcoCssJ3ZLlpWIFMb2As8aJ4XG+FyJcoFnLmGGU9QD8A/aCgvwWFuD/iGIvUb91fmdwALoBf7qbdsRc23y4Sd9njO+jEi5Nv0sEBQAGwd4Am187+k4Ga8CUCShzgtU6LBVhaQP/QgqlwPvUfcwjXChwL9R7XvmoP1BcUulgumhhktpV2jHEJLE+TsTPzeP8OzXE9gt3Hjzn4wguvIdeLi4WP35hpJtaWAfhm07R/sGdgqsvMMmUyBwjFAAoO3sMP5ghgE3oz+zGwqbOAGLsF5Ie2M1AHto34hiJwjBtgqvl834A4KHg+PT1pwwx0vHbwKhhbEN9M15nWxeXp9t+sz5zHrNnbYWOwc5tfDgDM2YxfmB9BpBFMRV/nubqXpMX/HMdqsTT7AUATctjfO8iF5Q4GNvbB09MGTGW6NOCIg3mgq3tHx8Y2ApmcZ3ZFsHTghyBACF3BVGiHcZhFQ9GfCAqg7wL8gu++8pWv2Njgs+gT/gvgAX0dnzl2shSxP/yNfgigwvfIrfj+yRPPQ4yfHB9jDYEBjJWwXTApIofAjlg0T32pLtpQ3gJYS7Hf1jI5l5jNAhh9dWW6IWjUbGZ3x/RydnpqIGuzcch45uMnOBRz0/sU+jXX+g3YwKqvwFzn/SFHtaxU8B3kWNgqwFTI3Yht8Cu3a/gq2mxtFTmRjOoOMnK5OaDKbXxk+dMAyZlZDMcw19ncdehxGr/HxuRpzFNgtln7PwdT4TOAvQBFrAzkxnGMjYFt14Cxs+kkAdxN/Z6cnqbzszOTo8UxxJPM+IdxMJ9YPDImRR97XPv6nBw8ARA9gqznKsjDcz1iuOdv7PE6wBm3Ps6C5eAw/DDXeLxyFiH8Y+yAzAlMGycfE/ON7gnV1ufUP/WO33FdpADHa8tfDnTJaDrLOZgf1grMb2QFgu7cbsAahvUnYvCV77fnOO+3fIyDDmVnHnFGSJOEjctsUfbKuCaxGIq98rx/3awV8vrUrrHjkP3tvpr8sACbEpnybATNOOgf7I/5gzmYx30tkwGm0DNB7pnlEmtdyAYvLbBMl49TD20Cuf1JXxSgaxmuJRgzbQ2V18OWQyfO0ol4xnUxWFRtHZbZvi4vkYc8H49yrKCcXdbIkW6f0AfmpOO2fvIaw2LczU06WZw5OAjjycB5tSOfHWzJ1+7W3+7YGB+Pjo/t5QTodzqfGZgK4Kr3Pvwoffb8JB299jDtzuZpdQWbcvYpgI8IKKcNA0jLdRBthjHbcn8G62qeUWYq2AnjD66/OPd8g7krsPLNN15PX/7iFw2M+dlnn6Uf/vCHxiIGdqnz81Nn8SVLVwZSs5/me1tDeoxB+7j+W9/6VvriF794i3Fxd9fjKn5ur8UczFryc2e9c4nbiw7yOkL9iPZMvXrs8QrcWuyo2ar1E/Zxus79eR57NRZ3M1OV+i7N9y4y0Lbj9SqfTWTFOKHrOK7B41xK7eo4+Ll0Xt+12lcphqltdfUzVPfRVqONxXh0FxusyZG+oPNgjuwa/6Z2FGXeZXMl+6npgfc7HGvXtV02G2NBl00P1auuP2N7peemOgbqi23ob/bPvMx1iX4/VB4l2yvZdMkG++Jn7Zqh8uuy2VobutYoxYOSjO7iT/QR/Na9LLalewyUUzOfAXUbqm9eF/XcF99rcTT6ek1mNZ/V8XC+m8T52jVd+rqLjko+sEkMqPXZlVPuYrN9flTSs+pMbTr6nI416m2IHw7Jn6VzeO9YsmOuvdA//aRZ4xfWZbH9W3O3F2/cnsldcsCQmNfs+QnrbkkPNb+MsZb++Wd/9qfb2vAhxrg9ZyuBrQS2EthK4HMvgW3C/NybwFYAWwlsJbCVwFYCQyUQwVS1Tdghm7VdG7jxZjrekOuNsG4G9G3OlTaBIzNVTRalDV3dEOHmWryhv7UpZTtCtxmwdC66Qcex6oZQSWaljV3OQTeJ9WE8Nx+5ccR2dcNPN5XixoPqp2sjesgGbmnDK25UdtlTlIn+rfMcauOl8aguolzYHx+exn5KOuv6Lo5fNxExDhzXIpV4PI6V/kE7iRvLuF4fZkadRfvU+dU2vWp2pLKLPn2r2E/e/hXlof6lb8VVXXfZy88Cpir5ROxL/YxzGmp7NdnX4hq/V5n02duteNQwC7RFCzrHWvtdsXvoXIecF+NhaaM4xmC199hHbTO69H3JzuN3m8rhLvGIuo1+GONUKT9pbFAb4rWaO6IN8ZxSEZfOg0Wxqod4Tcy7MUaVbE5tL469dKxPX0Ps7edxzs/LJmq2SlmV9NI1/i4br41Z/a+WB2LM0hwV9RTtQO2TxT61OXSNf6j/3prnfyVgqri2wvxjgfmmdrmJrje1V40dHKfGItqM2gFybmnd0TevLh+o+bvGsVL7XfmxK7/EXIhz4wM92vMQWy3dt/TFsD55EEw1m6NIf5x++KMfpp++91NjpsIPCug++ugjK8bDZxRkg3EBRfpH947sTe0o8AVTxmrpBZ8otgMr1WQ6bd72zuK/MZhTULwJMNBoZG/CX61XGUx1bXWwlh9QxJtQGDhysEVm07CicRQ4LpdWWI5zf/LDH6XFxYXJtsRMNQbwY72yAuflxdJYb37r1345ff2dr6SDvVkCX9Pu9VU6mM8SCprxlvcrAzCs094+QBMOWnjx8kX69MmnuVAczFTr5q3uRyiKn7wKpoLtkHmDACrKlQWHChKJ9odjfEP/+uoyFzLv+hv8c5E4gFSAM6HG+fLq2sBUL09O07Nnz9OzZ2fpfLFK944P0nQGJiYvyPUi+FyQy+LhXPRLwAjBVFrkyZjL4m0UKicDW3lhuxepeuEl5k4wlbG9APyRwSIlZir2w/sVsooAVMdYoOvjKViZMjMLWXrMpi4ByLmwY/Q3XGdAJWO6YpH8yIrkm2KazL7jOmgLO3H/bWW7Vpyekskls28wt3LMep8FVjNlacI5LDwmII/+r/PDHOBfDs5xFiqyThBg5W2N0gRF4hkQOYE9ZJ0aIGrtDCLwSVzPsTnww4E/LWjN9UV5KsuEyacBtV3bZxQ9035RQA9bApMT7cCZeJxtzIv1ne2FsVRjLm3Kj/kYdvGfsYW1jGANU0UuGlZfofyYQ3T9F9cbuu7EeZfXlw0zFeKUgamMSc7BHrz/a69z9ib2iXmj0Nrs/fraQBTQk7H0INZloAWKr/f294zhDrJzsKWDPCAryA6ycCYbL8zH2F0XOO5gPILPfIwOygSA68WL5wasHI0nVuQ9nc7T4eFhAtDq7CyDMDIoytkwrmw8sCPTB/zYwBCkimjBY+Swi2sPvlmYuYn38T4PB5ShkBzyQPzFnAlCo45oR2QGo5+0BT0Z/ANAmQH0Ls3W5rO9pggfbZJxapex59ptFTHPgJQ7O+nw8J75BYBNCxS7j3bT8fGxA2gzUBFAOLOBkYMedd2MzyxWp75ZfM44j/mifcwH7B04HznSmPFubqy4HnqkD3D+9G3GDIKpMD6MH8fRFvpB+wbkyeA6yJIxTsGbzTorA02QHyw2GAON+6dBRDMboa5HMD7G8Vf8Ff5s4M3MtpxzCM5jLHa/3jU5AjwAQJCDWhx8QjAYgMsGBMi8i76ezUBN8wsPwK4Hj8H2XY7LHpudjQjF+Vg7eFx2MJXt+QCgkZ/g8loDFQHYOhpbHDU/tzzqgCIsRiA/MP4ZYCMzeKJjsFxiPDbX6cyu9TmBOW5iwEaslTAGACc9duUZ7jgQdbW6bJmpwJiVwU8AfmPc946OGjAVgGhn5wBTndnc0LczU3lOZU6jPtq1ojJG+T4ggb7IT8gdHpdhP21Mc3AYcoIDiBRMxdhExi/6ga3Nso86oMoBbSYn5KAMvCNQhDmztuZWZiXmCPUZ2C4BJAYMMhYwzMNZACETyBjXAFzf5hcHq2COADtjveAgMDKV+d6W5hSuk5VFB3I3pi3Mq8ldLdNZCxzzvOfLK4+vyn7mq41kAFzvk4yADkTcMYCYWXQDWrfxGfDXgXXMsTbHPHb4ONpkTrRYkNcwbI2xFmAlX5862NlA5RlEpvcQpjP4YMO8SaZRZ8gjKCpj0TLjLJni3P4AJkQ7e7O5+QbiHNmqEKsdwu95z9cWWKcByDhN5xcXFr9TBo2bbTr6Lcs3w+Bs/Jl1gqCbDIZeXvu63daqGdhvuSqzqpovXCd7MYHnZcS0uQFB9w8PDVgFoKC9gGI8SWl3nH76wUfp02cv0v79+2l+cC9N9hwwCxtAPmB8IEsV4zliOoGnkAO+x9qJPq7rD+YF+gXsCWBcxA3kd/oCcwLm+KUvfjF99Z23DUj1+PHj9N5771m+MzDV2anpG3rXe1XmM65VwRoLvTHHos8//MM/TF/+8pdNbz5WsmR5ZayuHz1mvwqmcl++/bJAshTEdUbcC2B843mlGFL7rnRPvMn1Q86NfTR5WC7m+k7b6xtbab53kYH2Ga/XMfSNJ46dcdPzbwu+7+qjNBa9T4jyLo2pJgNdt8Q4Rh9T2x+i23hOtFWL5wJE1b957V10VpOJrk853+gvsb9N7ahkz33+VZJB1MH/32CqLluiLGnHKn+dW83O6d9sR22R/tHe4zT0fLcAokPtSPVZspOaH3f5d2m+m/pHyTe62lAZleZU859N4hT9kT7S7P/Is82S/zR6vgOYivmqb5wlmUf7i+dEu+qKp3eJOyV9Dekz6qrrmj6bKB0fGsNKMq99V8rTQ2x+U7mWZBHXA9H3ox0MGdeQuZfOUXvVONjc7+fO6Se2j5DrTBjbSnk15mPfR83Mz/mCOO9S/ox9xJhXakPHVxujXofPKvNoGzz3O9/5N9va8CHGuD1nK4GtBLYS2Ergcy+BbcL83JvAVgBbCWwlsJXAVgJDJfAXf/nX7S5hx5vkhm4yDdlUiTfsvBmPG3u8uS5thMSbar2hHwKmin3VNmbZrh7XG31lpoptdG1a3GqDr/sT4dU2WRTopJsPtYdZ2k5JvqUxakFtHGdp87i0iRR1puMoza1rYzaOUWUw1M51o6XWf5TPXcBUcUOnJAfaCcehdl7adNLzMF8tjNK2hrZHmdVkHsfMwrSazcYx02f0DaVx04tjiLKIYKp4XPXNfrmBWIoJQ+yjK77wYQp+o/27gKlqsbNrs1lj5Kb60pjFa/WBXjw+ZKM5zqGkc22nz8dLm6m0L/Uh+kbtfNWv9qnxsGTn0U9LMh5iO+jzLvEo+nTNPzSv1eZa2kQuxZjYh+ow5mTOqXaN2pCeW/LPUo7h/NV3a7EsjqHkG332FsdQ0+2Qdvrsoitm1fK65oC+9jV2ls7ty6VxTdAV/7rOLdmPzh3HFegaxxr7xd9dsivZVtOGvPG6JJO+GMx2SnGhprMu2Ws7jBG1MQy1zT69b9qOxjzmN41lWhClPhfz7VB7LeWdUpzSeUT769OjXlsq4I+5RWWKtkuxtBaDoz76/K6knxjLYg7NJZNpbw9FwOP0gx/+ZwNT/eQnP7G8A12gEA9Ffvh8cnqWzi8WxpZxfP9+und8zwqlXzx/YQAN3BsZ2wbAWZnByYtIM9tDSmk6mjRvi1dmKtwo7o4dRGcsVVeXVuxubD4ZTGW2DnDBem1AARSL/r//9E/G2mBgr8xMZawJueByOhkZMAqAr+X5Ml1dXqff+NV/kX7h3S+newcHaTraSaOb67Q3m1hx5cX5uYGpwBBxeLif5nsOAHh58jI9eeaMIBgr2CUMfLGzY6xWAE7gh0WlGDeOscgesYrrOxRJYi4KJFAwgT7MJlPQCqwsVhBKMJUz3uDN+GD0QmHp1U1Ky9VlOru4sMLrTx4/Ty9PztPRPTCFoSDVgWFNAYlTEOTiL2fuMB9AISgKb1M7RgNLZTABAR1WDJV1ZQxco1GaoMDbAA0oSvViVMghMlOhLzsPvWRwioIxjIHHGMY8bsf7BANy5fHpvAim4gN+AjOt8NPQH+5ZBgDKbBsm74Zxw5k6cCqLbKFwl9mOgalaJpO2aDDmWBRnk32MfscCfMhP15Dqp5gLim5Z1ErAE65hQa33hUJ/sLx4IfAEwDCTiRezmj1de0EjC2bRjx/zQmECQ8jW0h4HgMeLum3eGUxlNgCAxHTyCjMVbZrAFAfsOHgDY6CO6Ae0fcYtZVSADU1GziaCH7bDNqlbxsi4RtQ4HnPAKzHeVO/jNP+6aUFvZoMN+5SDwvA3wCyIibgGRd6HxgTlrDsAnpJlqAH5jQFumlosASMYCt1ZZI05shCan1mUzhjR+FAGU6n/4Rj6e/bsmfHKAUzkup1a4fRyBbas80afIwA8jOkKgC4H0WJOKJq+BkNV/jGwBZlWpJRf18s3yYv/eV+tMYL355gnCsTJpoSx4zu2TVvV+Mf2PDeSgQhxAJ/XaXcHxdseb3Eu5OwAlZXFZrAv0VYJprLi872Dhg0F8RTxE3kEfWOMplOAEAHIyO22oAgHYFD29DNcR3YV2DDyH+wDtvraa6953jw5sfGgLXxnOcQY4sAcCCbFlnWHIEqMBe0BnAybwt+61uNYmGdoBw0wITOOuDqRD0cGECBTkvoMi1o1zuIzbBpjoP8xf1E2tAX6o8caL6yn7WOcGD8AZRqH6O/GhpNBOFwLMW7yGO1f/R05w/rPtmljl3U6jiA+OksT2KlsA9oY+3AuYj/GNptireI5y0EZDuYG1MJAPABjX1+l9dXa/AXtnJycNTENNsS4OZ2CeXBqYCoA16azecNqBkABwBcOnoDPX5vdmA2sVp6bzCacMRBgcYLZID9nmDttQMIEJvIc3g9xLyYWuvG4+xbyB4DBLbsL/c/1jrgA5j2XLn4QJ9AGYgv1zHhIHwVQxvc1HfxJ+wCYCnHH5JnXcgpSjetw78dZHTkfxgu1UV2Dg5nKwFSXycA38PulsdldGuDG5mw6cPu09eJikVarxS1GLc8XLVDLba8JixkndG3MSp6n2vYIItG5ERCDFgg44/pL/Y77wVEWBlTZdeA4fdbWyDlWc00G+ajOmTviPZfGb+oDssBY3A8dgEZGLo6H6xvGQ64jGRsYy9r84TqMez34DnrYm+/bHMDUyLyuOjYw2E0ysBqBzWdnF8biCIW4ThxM1bAbOa5KctiO5TQDyOaT1gn2CzwWwWn53iSvhc32rq7Tcs21666xPE7nDqgyMBXGhJc8TPBvln76wYcGpto7vp/2791Pe4f3mhctQP+QAeaI+yaCiyEv+DSB9fBtrisoa64/oAPEQv7zeLtrMcLWHKeeX3AeQaoQwrvvvJN+6Rd/IX3wwQfp0aNH6eOPP85gqofGVgnZcHxcp3GNyXbWuK/b2bFcgDEj3/zRH/1Revvtt2+tW5CPMSbaebtGc1Al5hTXXr50FSABMK/C7kZF6hpO7VdUPfjjK+u/wVeWTxzSHsesLRTlUdhnojzUr37GId/yj9h+XDt39aX+qmsTHWtp7qpX5vyod8pniHyjXPVaXl/KMTr3TfuJ+ii1RbvlHPE7PivZVJdxnFG+mhNj2yrjqPeucZT67Ds/yj3+zRgX29G1Xkknpe90LkPnVbLz0rUl+9W56HH16WiDaguWueQll9E2S/5Rkl8pVqpPxnbYL+0xjqnktxp7N7XVLl2Ujul4+nQa/W1T/9V1CX1S51qKF7oQ7OovzoP73yUdqk5ivuOxkp5LOoxj1j32aBcc413iUc1uajmKvqBr0aG2VLOJrnxInxwSPza1m1pMHTof1XHNP0qxsyuPbtJ3nG8tnsb4xf7VXuI9ZgTHat7TOfEzX8ZTGn8pPnfl3K6YWYpr0adoZ/G5Du/Voi9yfH/6p//jtjZ8EwPcnruVwFYCWwlsJfC5lcA2YX5uVb+d+FYCWwlsJbCVwKYSUDBV14aQ3nTfZdMgbkrUNgB1oxZ91opx44082/Ox+Zv2dMy1DRbdwGLftbG+csPf7A7cZh6IN/Wxj7jhoGOLfcdrdbOLm724Xgu/8LcW+3E8tY2OuOnJh8DRHnQjOm4m6QZObRN2iD7iWOOY+zYJa/avNlvbnIvz5cPPmu2U9Kb9dG3ExQ0hfbivcoqbmyWdYz4luyj56ZDN8DhutB2L4UqxIso1jkmv0Y1Ana9ujOlYS3rX9qK9b7IBW/J3tTu17f/awFRdsardEO1mPhuSM6I8Y0GQxhzqMz440H5qG8SlWBU3jWvxUm2kz15rOWwTu+mK430y7fONPlmVZEtbiA9rOdfof7GP0mZ69IOoH8Ye/K7lnC4bpb/reiDGPC3W0jn2yUj7rcXiqKcuu+zTabMcCAxJpe9jP6V42tef+nfNJ0rt6lqhzw9q8ojXdT3oiLKvzbXLz2s5mG3ZOCty75Oj2nQtZw6xk652amuJu8SQvhg11NZ1TvFhMtcZMaYwzvP8kmy7+me80HPi2lV1wDU5Y4uuFWIM1DZxTIu/qRttO54fdRHXuF12xHH26bMrFpZiq4Oprh2wNB6n7/+n76f33vupsVGxoB8gJGP12dlJz1+8TKdn5+nhw4fp3vFxAqOVM5+cpbWxAPi9AYpZAbhA4SCK7LD+tMLo9WXaBcPKdGpF51c3mYECheYowJ6h0NhBOADFALhhhef2xv5c3O/0A14Ev75M/89//F46Pzu3okADU61RJJ+Ba/ZG9bGDqZ49S6vFKt1cpQym+ko6PjpIc7Bf7aS0h75vrtPLFy/Sarkw0NbB4X7a39+zeYBR5uXpS/uM8j8r7MyAkf35LE3zG9755vgIpmJROuSIseKHhagscNeYi/NuHTcGBejLi8TBPoP7UACo1mCy2UVB/k5aXq6NNQvMQx989CQ9e36SDo/maTbzQm4WzpqtGHikBVERTAV5g6ULRZQEvbA4Etez0NJAAABTXa5Nv5PxOM1nDipxPbIwN1nxMQrb7Xtj2XJwgeXozEik/uiFpAAB3H7TdxuTvXgU/wjUYdsGqsgMD/RtiwOw9nw/g3bATGVjgKxBR5D3BFq2DjCU5MJbApisKPvVt67HdRDm50XlDswwwIoxNflnH6Mf02shX9gOi8lbwJMXO1sxcmYxge9eGwPFVZpMURDtBesWB8FKYVA1Bx2zALsBDWUGJreHlpmKBd9cJ5l+ANLK4DIHUzkzFe0T50AHzLEKkOA8FcTHsdCmFLBi/gHQwXjaFNYq6FDX3nG9FnM884GukXQtYfqeZltFMbKZgMuLftIW/3vBOf4hJhrT3XKZAKA4Pr7fFEqTXYJgGAM7ZBABZHQG1qIMpmIfzFEYP/XOXKQywvUGAJnNbhVlIj4D9Eow1XIJYOM43X/ttQwyWjb2BoYY3nPD/gGSMHBfBlO5LWbcIRmfc72z5m2XvecPAgYIGCKLBWRNpiYUc0N2OIaicsZD6lbvfXXdTpYixBb0CTBVxg/eikOMp6sMwjA/ycxU0BPAK+ORg65QkA9WFNg0xkEAE0FROxmEyPkSHAS5o6ictm5trT32oT/MD/NFPkSfKHbHD9ol+Mny1GJhgBvogQAsnIucqGNB/+iPYCqVL8fGgnv0Q/CCxgyf75UBBAB4JthXYy1jE32fvg0gF4FqmA/+0R4JnkQ7CrJyWY1t3PynjHq0a8YwA+GOxyYrxi58R0CiMt7Qbg30gX9rj0EO/Mig7Rz1dC2p93gE+lCnjEsGvjY2pR2zGwPKTAFAHhu4CmsVgIyQky4ulg1IFfkE48F4HVzkgEoMy8BUGUjhTFkT813Pj2C3XBngB8Bs9wMHsyCO08cxD4As8M/b9TwF2ZKpjv7CWOV+4rLROM54Y0BcAELGSK4Ajzlbobbt7FSem5in0C8BTrQx3avRtQLty/KPsQBl2QqgSu/poz0yTsfYzTlpDrHPpn+MddfYwqAHghqxnsTaw+OP6xXjd5DambElwS7IekYwlTNUIh8QkOex0VgCETcBypqMDZAHecHOmeMZj7i29rWJxwuNoxrnVV9qv5ORs7zin64LuV4huxGZgpj3eA1lSTth3uQ4mNdWK4DPnG1If7g+YV6k79j6L/s/YgNzvWVRsUG2xfwGm5hNHWhIFkf4ibJhtXYLGbu+wMBozFYG9HfglK/p2ttzvVcy28XB7DM4trhy5ifSIjX3FhlMZYfsxQTO5IU57u8fGXgKQGXwZhoDJPQ/m6f5bD+998FH6bMXL9O9h2+k6cFhusngN/RP4Cx0g3sW+C0BS3xJBeaKz7x3YK7gtTifOYBxBnaF9gimIiBVAXq//Ev/Iv3mr/96+vGPf2z3dMjBiOkA9J6dev7BeBifuU7EOLjGXy1Xtt5FbsIYEff/+I//OL377rsC7kUebdd/6rv+rMx9P+4tKJjKC2v9PP6jb9xuLzPqCpPIKwbb8UXf/sYmbXF8fdfofNQXXpHHPzOYijFGx69j6pMV44iuqeM1pf1Vjelc++q9L+NHn1xLx0u2E/Wk58R7iE371Fiq8yrZLufFazbpS2Vdis2xv5rPlMbbN46o0yHjr9mRfq/3cuoXpTEyfnCvszSG2rhK33McOp5am13XR52qHWsfcT2jca42hiHXR18p2UmpfY6n5OOlGNxnI/H40NgRY0+MA7VYEGPPJuOLvtEXM27F7wF5R9tv9mpybI+66LOtPv1GG6EcanFX9Y7PvGfYVH703VoMjjGqy966+i4qbb1hAAAgAElEQVTFsdh26fraM4RSzt1k7kPm+7O2p/mqLz5t2tdd5o9rNCZE3+NxfY4ScyH/Zr53u/Z3dRTe93xrrVjymZgjYr6p+QXnoXUXmjt5D8Y5xf3ZGF+3YKpNLXB7/lYCWwlsJbCVwOdVAlsw1edV89t5byWwlcBWAlsJbCyBCKYq3QDHTU2cU7op7+u8bxOxtLkX+9GNrfrNuD8c6vqpzVO/100i3UBsNi3sDr99q3tpA9A3JHwsfZuXHO+tjcF8PdvWDTLVg26AoJ0uuWk/UUboJ/YRZaIbG/ysGx+1DfM4/00223XjZ6gcdW6lYtySfehctYAqnjtk7FGPcQ7afgk0qPYUbQNt6+bn7Q2wV8Ez2vcQv4h2G21Cj5faq41d5xHjCu225ON9/lOTtY6tZje1mMLv1ba7NqhrciiNvc9+unQf/be0cRo3N3XjvssWSjKqxWUWePF4lJPKSotyavanMomfNS7FWBz9KsZhtdUY96PuN9Uvi1+6fKoUY0sb8KU4q3OjjUfbKOUsnlPK1X3xOW56cwzUofoa9YLf+lBK5xx9U+OW2ox+X8y3YUe/FD9qcbpvziUd0W5q126q875Y9PPoJ9p3yfbjWmHoPFQnKpu4TlLbq8Xlmq8P0WlpTnZdBUw1VK5RdjU/6Muf2g4/6xvAo2/EeF47XsuBXfFuqG41hzAPx3jeFVOGzokPwjSWaYFijFfUAQvQVAZdMRTnUebsq+QbffIZumbAeX3t1+J0KVY2sdAKEQGmAgvBbvrH//iP6f333zOgAOf39OlTK0rFNQBSXSyWBqY6PDqyQlIWPV9d5je8Y+2IN7/nwnIv+J150SSKzperNJ1MrXjaCyG94BcFrvO9PWePsALwlRXXGbBkDSBRBt9gQhlMhaK/f/z7fzA2KWNAARMBWKXStV2LOY12d9LlemVzWi8v085NSr/967+SfvGrX0mH+3sGpprspHR0sJd2b24S5ru4OE+Xq1XaP9gzMBUKCRfLRTo9P7XiQ9z/ARSBwk4UY85nU2MooF1grAqmYuEx5gk9sfgVf0dmFtUXj7OgHACAq+sbky3AVCjqRBHq6hKMQWMbF8AEKJzHeT9575P02WfP08ERQAAtq0pj7ygyFRYCt/9rm5PDntr7T44d1xK8BBYSnAswlTNTobCYRdgtMxXaiWAqYx7LxaoAeLAvyIfFvcaMAYXJ/S3jhoEq8rpA10nGLGJAJgHgcS4AsGUWIrQNm+O90dX60s7yguGW4QmFv2Dcop87m0d7363x9fZ6ox0DwSYEXKAP+A3sRJlFcD0L3glsaIr9M9AG88J3ZmtXa+NmwA4AGFQcBNbuTVgJe2YE4VrKC6zBbOHALgCp9P5QC+LRh8XMAKaazByUQvvEuAkwwTUKptL1gK7BmAfaAn+XOc4HcwXYODRvsL/a/QDHqsUQWqzHtnicv1EUDQHCjn1fx5mpWmCCA9QUoAIgDABVKHBG0T4KlMECRTAMC5udXc0Z6byNSTo5OzVfISiHBcy0IxZaY7zUGfsn24/HIPdNnEcwFWYA9pvLy2sDg9x/8MCmhDYRwwFAgY+2/nRtMRzjBpgKxz1H+j/KlOw/1Flzv2fFz86GgXlA7zimwAK0DTmhmJvHAKbivNU+4n0kjrner9JkBAatHWctzMxqyCEsOGcMOM9sP5YvwEw0duCftXOF/afMcifASoJZjdUJ8XVn135zbIxTiOn4pwAmjpEgCYyHhfHISbiW+nZAwEV69ux5evz4Sbp37zDdv3/PciFkcv/+/YZ9BOAE6JexIjJOKQsObYfgXgUCOghqlVbrDCIDU09ey7ZxNgMwG3k7YEfBVBg3/tGWlYmOc2decDDVzMDWyPUOYIUePVYhN3NvE8BCA6yOkKtHdgxA0AakZsBb6ASRzv3UwVQZ/GhFircBt21MNguWQjDEM4+RGqvpr/Qn+rqxto12bT2B/wBIhr+T1Y+gaMvBZvseTwFMMt2Z7WG8nLsDoQlghVxWq8u0OD93lqrVyvyRYBWAOZytytnPbM2xWlnOB7iQ4Er0gxxFvWN+ZGfzuJbla7HeQdITgMiNdcxBXAsA5QyAe5P29/bTdDaVWOEspZA/AOzQkckot4eEyFiFNpBjm/slgJbB8yWMM/Qnje+UPf04HtPcQZ9jjjSmRQDHbtAP5Dc1IAzBVFwnEOhnILnxxBj7sK5zf/BY6v0g7vh6wGOv5km3NawDABKDDzEuEGyIfnAO14EEjsb7E8Zhyo6/b60pANwxm3PWLwKYYG9cr3CtCbsjYxNAUS1w2plLnXGzfV5we/00SuvVMoEt1kmfMnMT2d9sHTBq7MxszZhFHdS0zParejRWKANJ+Y/ZpcWflAjqXQNAiNyDc2F9iLsCKqFPoW8Aewy4ySpMW8/5fYf9vvbXQ9jIyV7lqm1i3tWOrwsNbG9rRKx3b9/f40+AqWwtmJknkVevjAk1k5ga4HGe9vcO0/sfPUovTs/TF95+J43n++lsubL4hR/kP8ybOQD5gYBprpMIxuQLOgiSVDAVwWqYP/wefSO/4AfMVLyWdoe/v/Gr/zL97u/8Tvr+97+fPvzwQ2OvBAALueb05KUJxu5tFgvzFa7hCHA1oPFqZfZHhkTI5Nvf/nb66le/egswN8pMorrmcr9q2e1o1/yd3S4bh7PFNmsOWcfGfVNd49buoWNfQ//epD09t3Rdaa9GfTtewxgXx1raYyp9N3SOeh73XVudtExhm8pC91pUjzHftnH2NuMwYwfvte4yH8Zsxlb9re3FPjbdm+f8avqk7DRvlWx7yBwpv5J96Dx4nOtWyjPqost2os5r53adV7Ob6C81v9a1Weyf94FR/qW/VTe0uSF2oedQvnEcOpeog9JYYm6vjVfHGceq+qdNlOww2nwcq9pmPFdjVpdM++y29hxA5dglU9VdV1+bxKhSjOvqp9h2CfkRBhjlbWvnXPtQspuYz+I5fbKO+qTeYmynrvV8rsX7+tDjXGN0ya4UN+6iq2hHQ3OhrnPj2DeZ65Bz75qL++JwSa9DxhPP6VovlXRSsr8YF0q+FOdT6vd2DgN9sXLJDpud5oeSbrUPlWFcjzFua46O+Vr3pEpx/jvf+Tfb2vBhatuetZXAVgJbCWwl8DmXwDZhfs4NYDv9rQS2EthKYCuB4RK4K5hq082Jrpv4eLNd2jwoXV/fyKg/HIqbS7XNBN2IKG282U277Xy1rFBxIzVubujGea19fF/bqI6bfbcLw1oQFDdxuzZFo4WoLGOBk85Dz4vzVdl2baixDd1s7tswussmn86xtinctyla26BC27XNSOo5bgyZueQiGeqSY4xFSlHO2l/cqNLiNNVBaaN2SGQo2W2Uv25aldqM5w/ddIw2W9JbbWNaZVQa3+1NwnbUcVO35MeU5aZ22HV+l4/oBnXJj2u2pQ/poi1EmdT8t6Y71TOLvPgWwhi3WExDnegbcvv0FO0J4+ZYa7EpbrbWfL8rJkafHOIrd3nQoXGglo9Ktqoby6WxqZx4vY5P9TrUjqMdxtyiMtN4E+Nq3OTWQupSDi7ZQEmnqvfSNbUxxTVHKR9yzCU/HWIbmuNr+bam/yHtxzioMu6z85ItaF6u5Te13SF662pnyBxr5xRzVC5KrMXL2hqgFitKOTjqK14bx8W/f15gqlLsiLGiLzd3yR1tcX2hb/yLhfKlPqJ8+9ZHHAcLqTVXMJYhTuCzvs2bMijFGLU3Fq+V/Li2Hhni60XbEzBVzeZj2zFX6zjb8TnjAouC//1/+Pfpgw/ebxgNMMdPPvkknZycWI5coJjx+iY9ePAg7e3vWcEqCgJR5OhFyxmEguL1G3/rOYv++Bb685enVgiMgr6bnVwIeX2dprNZ2j88yAV6l2m5WlrRLgvzUYRpRezo6fraigLR9z/8h7+zYkAU+61RxHgJhoVLK6b0IoartFou0+nLMyvaxPW/99u/ln7xq2+nPbA1oY/dnfTg+F4a76T06aefpouzM2On2tubpfnevAFTnZydNGAqvCUfBcv4mVlhcQvAgezbAtdVUxxtQJFdZ52APGn3XM+orzH3EUhlv68ujYXKGDAMFLFrf4OJCsWeYKfC31ZOujtKP/zRh+nRJ0/SwRHYbJzRhuAce6c/itszg5PlXlsLeYGpFb3iuLAwYa7M+VyjgdkC7FQGFAKoJjOROZPRVRMOAKZCwbfP2xk40DYKsq2IM5/JNYDHCSjbbST67+VlW0x8O28AEOUsUJQr27Qx3dxkdo0dKxhnHLpcefGrz8v7RgErCkkBEPP+IfHb4C76HYvA2zWB949/BJtARiyUN3BLBlNR7ziP8ZHF0wROaRwjGG+xvEhTYxYCK0D7hlfqbHcHIDAHA2l8QNE17Je6hD3xeLzfs7YM1OZ7EQADEExloMf1ugHJcO4N+C+z9aANggYJvCAoj+AU+oMViTvZzC3b07UiZU3j4rod3ysYDG2qPdFOWIQP/7Ux5wIpysl9BCwzGUaU2eQIsgA4iIAqtIU4h/hjANGc4wh0QJsXy0UCwhRgqpcnLw00QV/kvQvHShCJ5nacQ1Y5/EZ/lBfah50+fvw4M2bAlwBomqV79++bLeNcgL9QGA1/o2+t1itj3kEshr/DB1y2BJvkfQjoIu9JqDzRNkB8BAsCbIMfjJFgQcRpyAvF3NQ5WYj0fottUB441oJcri22AOSUdq7TagnmoqWBjyALyIwyOjk9TRcLB0iYrU6d4Qwgj/ML6CG/DAgg26srB5mx6B+6A5BvNDbQCGyR96CQC8FsDrhUwN3OLdYmtodCdYLGIBOMA3r66KNP0kcffZq++tWvpHfe+ZLNAWC8119/3eTGfjl/joFt4W+cF5lonIGrZfxDf5A9ZAUwFexd1zwKutI1C+MCxo9z0CbkpGAqFvozBlgeBAAHjE5g65lP7XcbY3YbtkvIkfpFvxg31hj0L67PDDiR7Y6gU5x/aYxUNwawg61HMBXnUtrnUMYlrkkwL9qr5aRGtzkfouBrl+BT+IezuRl7VAbaeiwHgw4ZWnw/jvEUoCnYFP5mbBhPwTh0nc5Pz9KLly/T6fl5und0z3x3J7MMYjzN2inrAPJirqJN8jfzO3MffYzgUPu9c+MsklMALy/NjqhbjBn+CZskKIg2w5jDNbMCfTEeypt9MqaNEU8E/MnrNedorG7XKLdlyPhNmSooZQlgewLwaNoAy2GzOAfhnTpl/oX+lquFHaed6n2BrSGz7alsPVXcpOv1yoB9uIaMdbAh5nvaN3M6dNisQ2SvVmUW77Wsf++uyZ9cOyrYErpC24gbXM/gOOMD8xrzs643uabDMb7wgOfr2o+f1Y5srWRr0d0mbjH/KVjWHDSvLxFzDbSXgUwGXMrgd9cr1qXOOGXrWFm/NPuBtk7Nz0cymEpj+O01az43y3y6N3WfNCZKdERwVVvUiTGsr28MSAVfPLp3bOuBi5XHUYCVAfyazffT0eG99MHHnxiA6mu//CtpNNtLnz59bjENskBupWwVVM81iIEoM+sf50cwlfofYxrzHMbF2AxgFH2O8Rht/to3vpH+u9/73fT3f//3ln/xHWI6/uEa2DLWLfATxF+Cfxtbxbpt7fddBsA6PTU7+5M/+ZP0ta99zWyN8wCIFDrhPQ59m++g0RjNdZs/5eLK3xcZ1F17va//9R5A74H1Pr252ej5oGthPVXbGtLukPPjfJq5l5i6CsxUOj4dd20OQ2XA83QPU++j4ueudjXf0g51njH+8JjmR5Ul1/clvdd0r/YRZVPS5c9LftqOrqEov/idjn+orpgvazqJvsKcEmWitqjX6DhUf5qv4vm6tirNqc9/qPuSfdMmb8dxP1OfCcV+azqNOqJdxTGW7KbmvzEeccw1Oxzap+pYbSfaUUk3fb7RN99SLCzpYIjdRvvQeFD6HL8r2U9XvL2LP6tMeb3+jvI3aHAAU/X1S/nR3mkHJV+EDPSeWONk/Nw13pJ+av54F/2qLZfm3yeTIfbDc+5iR0NiT588Nxnjpueq73bpSvNfKY/09RttpJQ/SrJSG4xj7fKZGBNL8ei2D2MV7Xvo8afLruKaRXVZy8ElOy/lhVL81fuhGCP//M+/s60N7zPE7fGtBLYS2EpgK4GtBHqpKLYi2kpgK4GtBLYS2EpgK4FGAkPBVJts8tU2H9CGbh7EjYSuTe3SBll982IYmKq0MRtv1HWzBMf4EMFu/O11ye3bceMD6rjJy/Hqpm5pAzdu4uFvnqcb6VqAxY1Abo5wg2XoppnKMm7UdG5eFh4uxXnX9BzHH+2mtjFb26ipuXWpnajX0kaRbu4M3ZBkEQH10LXJo2OI58VNYo5P9coxsU9trzR29b+uEFjSl8pw083d2lz6xlDrJ/qMbhCWfIc+XdM551saZ2yvbxO4y4b1WCmexU3AuGlf2nhVGWkM4Fx5jfqaxhO1K36OcyzNmXGwBqbCNSiCoR9oQaLGqC4dczxaYKLzitdy/l06GhoPhy4RNvWFUrs6JrXFUs6l7mrtqG/gMwuqY67ss2P2E4vdYl4pxZzSdyonjVe0hZIdRn/Qc6KcSvPhWGt2rbk+flbb29RmSmPp86mYM4fYn/p7lF+MFaU5dMXlWu6LMTTmBfXtmkxreu2zgVL8bOwgs5yU7GnoXOK1ffKJOir1w/H9c4GpfpZ4pHmUcYPjL4GporxK+ot2F+M3/q6BqdAe409pzdwn/7iOjXZXWg/0ya+Ug6Odl+J5yZ+7CmrYpoFmbq4apqS//T//j/TBBx/cepv6T3/6U2N1svYSmBUmVoBnBZy5iBIFgZOxFx7ie4AFACDANSj429vzonLc01wul2mGQv9795wl6OrSC1qnk7R3cGDXWHHv4tzKKZvC/MtL+6xgKoAD/v7v/i8DCQDgZcxXazAzgZ3K7wfXq4W/ef30wgonJ7sp/atv/lb6hXffNmaBSbqx7958/WGajkfpk0eP0sX5WbpcLQ1IZQwbs1k6OT1JT58/bYBnKKq0AvvxOM3AJlFgpoKcWejPwkhcY2xbAC/kNUzMIcxhDegjM6usUfh8demyNDanHSvuBPPICLIZORNGAkPGeJp+8IOfpo8ePU57+5jDNE3ns4ZxB7rfwT2z3HeCxQu1IrBdsH1BlgoaUB9mkbzxhRiTw1UGIgCM5OAce/t/LpCco/izkRGYxjIz1a6zHUS7RvsG7AIniABZGTsA1ALogwWlXCuCRQLgIq4Ryehi8s/MVAQAoeCfRfoA4uGHYCr0Dbsx+505E5CxV4TiW64DKI927g40QoEymWwwD/gHitVRvA794zqch/GTCYaF2ARG4G+0w0JVMhOdX5ylfYD99ubmR5ApQZ4+XgegKKABn8HkAYAF19kRTBXXWLYVAdlBx+PdNJ07uwILdyEDBYKR6QfHSyw+tCOCUsiIgHYwR4Aery+9UJ1rxbgewdgZ48z2BKRI32I/nCdjvoK9AAi1fxlUS0CH39M4QBLHWISPseJ6gFQ+++wzK0TGDwqR4deYEz4zRuJvFCEDxAfGlOcvX1hRMwurdR4Wr7LNUBYskGeBNX6jGJpz4XgAAkVMmEymFqcnVgR+z4ACkMOTJ0/cnuFvYBTZBaPVhR1H7AQzG+InZTUC9QoBVPLyYN2jcpYdMKI5sxzmib7QPuwb+gFICP1+/PHHDRiJ+sZx2gBBderP9Av4IoCe7mtgQVml8/MLAx/hOvSFNuEXAKWcX1y4ziYTA0zCNhEXT156MbiBNcajhHiK3IYxt/FsJ+3cuB50XUUQAe2RsuG9r4JxnDlkZn6OH4yP+gTz4cuXJ+n8fJHeffft9IUvvNkw2LCwHW1hTBgDPtM2qWvIGXZBWTN2akxh3IZ9roytEf7SFqVbdMh2r+sm9UmCWuBfZKZqc7qzojBfu/8BnOrsR8but+P5jz6FMWOs0BPXZfgbcqZPsE+u3dSH+R3AdABkTCczA9k5wWJbdK/5U/fMcA50Qluj3KjrNv6PMthrnZYAQu7epJ0RYtOV9YO40AC/RIaYu4PJyHjovmExfgVwXpsPIAMwcWIeL16+SI8/eZyePH1mbHLT2dwZkSZtW5AXZATdk3GJdlHyIYujGSSoOcr8d+fGci7WLZA99EIwFc6FHSLGqJ9yjcJcrHGA60nGY72vx7EZmJ1yvKbftHmy3ePW+eianO3TXn1t4Gt7xsuF5VDYwciAq4i3mJP7iMc8Xk//NBZL8/0WxME113rt+RaZT0GHHhWvbe2YiXQaYB39loAn5n5cYWDzDIqlrUZ5le4Z8AzA5prZm9g29WXync0aMBXHynhkdgSwf54/10XM37QN2AO/cxsBMM192MJ/Zn3CZ8RiHMf6Pz+pMADrCi9AALzRQLbj5hrX+a7JrGEWdGVZ7rXnHNjTA6gKzGZGEtnA6x0smdfzOSnlF815/MF9RLyHpL2SVLrZS8AbE/KXtv4tAHjwwojFykFEs/leund8H8HS8spyeZnW0EW6SfO9/XR8/MDW2C8vFumtt99N0/3DtLr08aBPtEGwKHyKazfYLb4nyJbrVIybgE/aDVnIdB2CWGMgSwOivvR7kYmve/E99P9rv/qr6Zu/89vpu9/9rt3XoV2sTfD75OSF6RH5GWsZgKkQG5l/zRbtXuwyTScTOw/nYAwAU33961+3/hg7ATBVO6ePuu/y320WggimUh3r/UD0C64LqeNNf+u6Uq9tbETAjl1tDzmffel8GAP1esa4+J32H++RNp136XzG2dZfNmemirk3jpnjVllwPVRa1zMmxeddbJftDZH/EBnp+IacX9MJx6O/43ec26b9xHxYGkPMK+w7yl39J9obcxLPYc6M9hH3lzadT9f50Vc2Pbd0fdRJMdcGsAzmGGVX0meUZ7xGfbsUy+L8NrWjUlwo+Yb2rWOOsTbGohgjhuh6iHxLeir59pDYtInNxJhf8xOcp2s0uy68XKir32gXMZ6VcoOur6Meoq/G61V2pRgU4yfO78o3NT3XrvkvkZ/ivUScA3Np1Glp7H35QvU1xMbves6QHDA0XvWNIc6ptOaIbWD9iJ94jxfjmOaIGFuinmJM87awdm9fmFLLqyW7HRoz2S/nMmT+bJv+WpIDZfFv/+2fbcFUfUa4Pb6VwFYCWwlsJbCVwBZMtbWBrQS2EthKYCuBrQSGS+Av/+pvbj09iRtPvLHlBhI3Rro2qGo3w/heN8VLGyN9m0CljYe4AeMFNu39c2mDqzSPrg123SxoNq+tRq19a6JeX9usZb9sTzc4SvLpOr+0Eajz0gKl0kaJjqE0HtVVbWOEGxa1TZauNrRQRNvp2jws2cyQzV3dlIwyjxtB/Ds+pBiyGazFEdEG4jh1nrVNwtLGfmmDDOepj9bmFO1paKSgbZb0GecR++bYapt5cQyxD5V7jEclGZY2wGlfHENJlyX/r7U1VG5DbKakk6j3mt50fDUb6Ip1pfjS5evaFvrWjfQYj7jhi2tYzBfjRJfdl+yIOqrFlZJvd+m6Zntd/lPLJ6V42tVOLWbWYqEWN5XibozhLISk7GOe7NIzCy2iz5b8IfpULa5p/NMHwl1yKMmUY4g5raSXaJNdc65dX/L1rpxTOr8rp/XZSLTfGKfiukF9ui/+1OJMzF08r3R+l0+X5t1nh31jLs3PxpUfrKs8ta0YMxgvu/qLNlaz1Vo84vnxba19cSfG5a61g8bEUjwdYnvRZ5vC5Vwwx3UN404tbg+ZF/rSh/9aZBftjmuarvlH/ynps7SG6LL9Unzt03GfH8fjfBBI/y3rDm9Yd+Yc/Pxv//v/mj786MP02muvWWEliuwApkIRna1XDaQzMVYoFHCimhRFnSgKnM320t58z4pwl+tVWghLxny+5wX8ABctV2ma23CmIC88RGEmwFgotry8XKfFysFYyC8o8sdngqlQNYuiwOVikb73f/9julyvbcz4G58dhONvw19cnNkYFxcrlJOn2Til//5f/V76hXffTTvXV2m8c5Pm41F6/cF9Y5d6/Mkn6ez0NC0X5+nwEIXXzl4ERpknz564rKwAHAwgXqS6N5umSWZdotyZFwn04N8sbtVicrV7fGYhNItb+bcV+qLStKkzBRDnyhjDwHKxO5qkS4CpdlxPP/7J++nRJ58aewZABfsHe1bo6vceRvpkTbmNJJs/7bALTIUx8v7PSYu84BfXjlA0a2Ava7kpRgIzlRXn2vyuBEzlTDCltYCzUt0GU3ns8PEzjqicAA4BmIpyRLEn5GdrjsyuZPa2C0YJB1OBXcHthgxY/qAfRaw4DiCY/wCmkitDpeCS42DBsjMa3dj1KGrVez3YLYpW8T3BdFyvwK9QoErbYDEXfrPYFjJmQS6YqeazWdqbw28ckEUAiLfpRc8cHwv7cQxMKWjLx9bqPeb/Zo1kNcjXBkIB8JFjhK+iKBbF09ALrMGPAWzljEIEK7lUMoMyWaPA8gPAgenU7QO5FmCq0lpE8xFzLEFpkK3qnbJQ8K4VIAN0mcFgN1kGPIdgEAVS0WehG4IioT8AYwBugG7IVEMQzfExgEweVxE/IQuAHQHKBNjUbCXnPxSS2yt6wKxl4Ia12SfAawBKwncPDZgDOY9M516gfJ0Oj45MTs+ePjXwHPSwAgPfaJwODg8zw8zIgF9WvE3muHRjLH7QGezuGgXiGdzndiHZ1pVmX9CW3f9ROO8gJ9hUC14YN0xNAM1C1s+ePWvsjfcazEkOuN1rwFYEUbXMTJduIxmgCfkBUIW2CdxiG2CmQu4xW4dtTcbuLzcpvTw5daa52SxdZ6APWRcJSDH2q2tnpcM/i2mZiYr2pv7JwnfkSsZ65EDMB79xDY6RRQdAGMgK433jjTesSJ1AIugBjGc4Hz+wU5zPMaAvyIY2h7YJYsT5kD+BorRVZ6i5TNc3XjgHQJV7YQYqZoZC5EvIl6BBMk8RyICifcjdxu+KeLQAACAASURBVA4gznye9eHF+7BdxF76MmwDcR5ALvMtY75ZZyafqbNkZbYejAv51K4HCCPHCMt7jpRyhi9jpQLoD7HuOk1GzgKFU3SvgLmEaz8tYlTWJdoy4yz9HH05yGhpgEMAqcZTfOcxFrJr9j/lTfW2HhiNjWXTQbrIbQ4uhtwxR+jCQTUTWy9h/XNycmoMoE+ePEv3Htz3tVUGbIHpEf4PPcAe3D4Qc/Aymcz0muOC+dB40gCYLRbaekAYJcFCuItIkRLwkgSeEggEecIOFUyl94BaaKf3bXEN3Mr8Js0BLhMwFcbFGMB4zT7ivQGOM040aw4BsJmeAEAFiN5ALMjQzkaEOeGHgF6oir5nMs525m9H97WKrr0MDJ5lzNxpvnNznabCRgqwlgNLLs1WAYIj0AtAFMRy98uRAVNMbrZmcoAy/QfjQd5098yLvHzvCdvBefBL+BXApLgWuoXdNXPLzIMXiwvzEQUB+74LGP98jU1bhm7cRn2thThg3+26z8FGAZvCmA18hjUFYrEvHg00tVitbI6ex3bSDgC25ruGbWvAWZg7ZUM7MBuAb+c1g2HwMyskmiejHuI5c6ZFsesdexmE6wzxxMefOa0ciG3nORjLGL7SZcuymGMe4wBtGGCq5RpMc+7L945fs/sTAMaWK4Cp8BKKawMs7+8fpk+fPktny3V6+NaX0vzwXkoZWET/QAwHaJexB/3BbhGvCW7ifSvtHzJhziAItY1PDgxEbEcbYJmydWoGqfK+9ld+6ZfSr33jV9Pf/u3fGjMV79ssZ56fWf4msB85h2Aqvd8wRuD8Ag2cg2u//e1v3wJTuW173GYObO+p88rZ1iu3GaYMiJfXnrAx2HW8DzYdClC2tjfQtc/SrGFlDUPfl1XOKx+79mdK18Xzub4unct51drRdS5joJ4b9yxiO0PkEc+JezlxjHEfp4mfop9SGxwbdcffqleeo74Yn3dpLtC+4+chc7+LvHQeXfqPtqV2ofeCpXFG+cU+S8ejLZTkGmVfs/uu9rUf9sFYU7LNLt8q2XTf+TU/GtJ36V4y6kljD+dXijclG1eb1nZK66KSH8XzdGwxrnCtVBpbqZ1SW3ptre8Yg2o6K9lMnx3X2irFxb72N/H32FZJF7p/jOPNvcUGQCqNVRif7seq/hgPon1yDOrLcazq09E3YnslH6Gsow9vIs8u34tx6S7t6n1dra++PBb9vPR3zC01eXbF4675Rd1Rv105oBazNomTMUZ02T/bpcx5vxXjQ4yNtCPadV+ebPK13QM5mGqIHXXNO8bIqGPOpZQba+Olz0Y/0xi1BVNtYo3bc7cS2EpgK4GtBD7PEtiijz/P2t/OfSuBrQS2EthKYCMJ/PXf/M+3wFRDNjTjDbxuyPAmv2vDV2+M+zZvuIlU22gubWT5W5z9zZjNpkD+HPsubWSwzdK52t4N3gSZ38hd2mzQDVs9riCD2H9t06l9UJwLncKb+UobWvrQr0+vuikbNwnjpkdpIzpubpY2TnRu2kbcPKltSGIctTainrVNXIMH6fwp9Rfljr9Lm6iqx9rmkG5YlWygZvNdm3ZdG1k6r02cv2+TUP1AH6AN2bij7aENFjaVNvhiW/SH0oaifqdjUx/qiyfRp2P8iO3S5jTGlfrrixklu6nptKYX+rhurGvxCtqzog+x3dhvlCvPrcVJfl+TcSnOl9qKm52160rxT3OAxhmNS2yfxymrLnso5YfouzrveL4VtVjBolY1tvG5y2dr8+/yX+aAGHdK8UzjedRdLceozHROtTwWx1p6aNs1H4yx9qAq6jbGfvXjmo3H3FrTR813cb7aXun6GJM4Ti+Kuv2W35jXdA5RhzFOleaoOtY4VdJvnGNNL+pH+plF4FEGfbnsLnaudlRqX79rPudikZLOS3LHeUNlorZYmn8tH5ZyVJc84lxL82SbtXUx51XLNzF2lGy65O8lO9eik5hH1V9je4yxMbYScBb1Vcs9fbG9lke7bF913SWrGH9U7tEeoi5YjMyCOJVHjBtW9LgLVpmJxSKAqT5+9LEVeQMo8OjRo/T48WMrkrSCe6tHdOaCyXRqxY8EJsymYHFydpYMZbJ1sYMMnInC3qL+/KXd1xiTyN7cgBmYE4spCba42fHCSANK5IJ2AzKh4HO9tmmjuO8//9N/MhAACutPXp4kMAoAJINCQbR1cX6aFhcXabVEOzcGpvof/vW/Tr/0C19P15frtDcZpcP5NM2n03RzdZmePnmSXjx7ll6+eJ5ef/01GyPmeHp+akAIFByieNULy70A92gfRcwOCKI9EfzCt8XjGAuIyVJAgBXmSQYaFrWy2JI2Q/vFvKxw9crBXFdXN+lisUwTsFmMxlZUjO+ublL67OlTK9A+PXVAxmuvHXnxbWbxcXDCTTo/PzO5kYnC+rxyMIv6F+emsRsF2Q4e8vsnFN029/DC+DDORZPenoOk8IOCXRQYKxAI5xjYZIS2WlA9x4PvHFDl/Spg0gtOnY0Bn+kH9mA8FzHb2mrkxf8EHcC4WeSLgmYUduIHxfHQLa5Bb2ibLDkE66AftENdY1xg9iHrB3VHUAbGBn3zXh0+Q4BUKS7EWE+wmsnQgDjXBrKhHlhcjD0EA+BkdhTKC3aLf26PmQEsLyd0HchCe1Rq2z0X+gAYLzMRGbOd2Qn+EWBH5m4vnAWAggW20BlZsCz2WDGtWU7jN2afuVhbZUSbY27StR2ZG1g4jmMopMc/soOQAQJjQRGyr0dzoXdma/I2EWJalhuCrJTdA2NBOyiSZh/O+jC3OGmsM/O5xU30dXbm7EDwS7MZFNzn4nUrQM/xzWIngHM55jEu3Ds+Tq8/fGigLDI+IfZi/G9/5SsWoxD7AKRE289fvDT2jPk+mDOO09HRoYGZUGwOgChYTlBMP5uD0cRBBwaCvHWv4f5vcrLA3wImG9nnYhiCn1RWatv4Hm1RVvQDyIxMaoirZPSBzGgzDki8SEcHh+bz5xfn7jc3rgP6mANUMkgnr/0NqHt9bcAQxJnl0kFvKGA/uzhvwEH0ObNx2MLu2IrfIW+cC11C/6ab9br5h7Fh3DjHAXMOdiCLGOMB5gNbwW+ME/kT4F+N/+gDDGHIu+jb8qUwBmn+gMdQRg7a8ThIxiK0S/YdZ+4BwxXijceLJlY7JU+DzeW+CgBoFqOWmQ0PIEnDTDhrXBOHJa7kqG4xwgFV3m6zppRrmdM01uGzzQXAk9U6gzZ2zBdwDABCAzEbONbjlwFMDEDTvnQq7lmwL95/Qs6QD/eN8L3Ki/mAuWC9Rm6dpr39ubPqZHYqypBzsHZ2HUzF3IPxuv8ACD5zUA98wUArzpgEbQAg9uLFy3RyepYOjo4MjIN2mTeUzQa2gXWP5mL6Cnzd7eDCbBbrOgJ2zedyjkI+uwRQ7+zUQcbC9I3rCfBQwBPtTFlymB+oOzLzoQ3GBAB+Zgamcn/lj+7zl9bktBsDO2c702ttrZHH7mtHsJwCbIcc7XLmGszPc9A+gSkExRro13K9r3XUfgwsav98rcG1C1aWAM8DfG5g8ux/WI/B6GGjAFYhxiL2YDy+piCYhHnZWSmRG/YBBN7ZMUZQ/HCPxGLwJcYNpjwHZOE3fJ1xFHrAGAgQg82BRQmyB6AXa2wAYm6vDxyEhHBAYLrF+fwCN/MJxIDMmmmgTWOWAiOcM6/hs629AAjL6ytbn2cQJL63Oec1ZwvaurHYYuu/MZjEHDAFcC/91GXubHrIZWBktbiSQfH+GgDXaxsLfE4a3/jyO9gIJrtcLwz4aXqVqg61QUcb5vX87ijdO36QxvClG4zxJgFs5Xka4MirdLZYppvdSXr4pS+l+cG9/4+9N22yJDuuxG7mW3OtrRc2GuhuLCTERQQpfRiz0Qd+a/AvSDN/a7hJP0XDmZFEs6EZx2hGcbEZAhAabKBr6aqsrMx8e76UHfd7Ivx5+Y2IlwWTyawjYY3KfC/ixr2+3vDwEyfdHZCZVdkFEavJckpgH3RGoD1sEXZCxjyyPTHGY27WX2Bn+FvYAmcz2b8L8Gs8rlgQkV8+++ST9Okn30l/9Vd/JWBN5B3mHLVbtV2ClrnHwWcyhwwOZHyErpHv/viP/zh99tlnFTMVbJNzsvtx9RkF2Nt7+NqPAbJVnWK/Df1Tdza+8XiroyhmVMGl8MuOjk39zd632XoA9z+y9zeg2WhuNqfxOownfv6ludf78/pFAnY+dlk81q+Jx9j5luRix/D3GHbuVneUFcekv7bNw8rErsnOk2PbnCr3arkObn3A5nW5tzPs8b5m3mYXPpe3ySvS033kHunI74ms3Py8vE1GfhLZTJNtMNfxnpq5hTmJdkF5+1phSQ6RfXSxUb/mNjujLiMdWtnSfqLjOS8/P+sj3ofrmKb7KZ+HrL1GvuD9wM7PrqW0/i423mQ/95GztTcv21LciuzxPuuLYmwpP0TjU5eRrq0ubFzRfcPu87iSnqwfWKA6x6N8ojq314Wdg5eflbMdm/NsilWluUdxxftClBNLNljyFX/9+9p25Kdd7TnyCZvfaSc7dpDvBXAc79EYF73d+9zp9xolf/C2/C6yiWJLU7yIbDSSp/f5plzjdYS/5YUSuJ9W7tviT1Mc7nKe1Q33Cj4+23oi47eN9zZPyNxzHaUHU90n8/Tn9BLoJdBLoJfAN1ECPZjqm6j1fs29BHoJ9BLoJXAvCVgwVamQ6W9YbeOPLwLYm9yoCNL2mR/P3lDzZpnFkFJRm2AqFoI4hi8k2KIKr2sLK/56PL8qxOorYXd+SsVze1AEpvIFQ68LPqTgmrwcoyIlz/EF5kgeHK9UaIr0ZudsC5i2UN1UpLN6bCv6eJ37wonVjZURC2NsNPD6Lc3PFus4XiRjX0BrGm8f24+c+b7FOjuWn1+T3fnrlWRij2PBy9qebaRs8imMYwtm3tYjG+E593k45+3E25C1sabYEdmHXWfks5Fs7TWiAj79yvqvfYjJ76Oisbd77+8sPvpYH8UFXziN5BbZKucV+ZGXrx2T8TJ6UOttzz5o5HfRfH1MtNezPlEqEvN8XI/ND5EcrPzsGpticOT73p5Kx5TioF9TW96OZOBjhY8r94lPpRwQxdFIj35OXq5+nZEcI5vnvOx4UW6PbNnn0Mj/fWzp4p82zlj782uK1uxjZ8mHbYy364Ac2PTX5B9tOa7NbvG93R+V4kJoC/lgO28v12h/02VOpdwQjWevafUU6aW0Ph83eG5kJz4vN8WhNh/1crXX9eP6h1tRfo5ihs3zdvzoIVrJ1tpikfevLj5YymNdZIb5RDErig9sgLX7okiH+hlIjBRsgea5f/+X/7uAqT744IP08uXL9NVXX0lzN8YimAqNhAAuoSlwtdHGcvjuGGCqyVTBVGgmSXe5qXwi/0pT4WKZri9rMNXRiYKvsI7FcpGuM2sHABuT6bhqrsdcCWCRxs3lUpmzrq/Tl1/8QhpXML+ryzdpuVqm0UjZIND8cHMNAMIsrVe3aTw4SEeTQfqj/+lfp+9/9llaL+fpaDRMD06O08nRRBpJAaYCy8ub1xcCpgLgQAARsxsBVAmYagjmFW38xM8ksxTAZtmMTaYHNuFDhmw29g9y2bhNMAKbftEwS1tj3ILOAORCs+7BAA3+d8JEg4Zd/C1NxWg0327T68vL9OrVm/Ty1U0aj4fpyZOzHeCGgifInLLefSlEZhXwMcQ2FkMvaJJmQzFfAFLdw2cwFcYQkFXVhKCsOpCDsJzABqQ5XhvnZVxpnAXYrwYdUxY1eKueHX2BDdAWFITrSNODwrgUGAUQmACqlG0I8yM4Q4FUer8AGYGJQXWGJmptqMF/lvWKjagaf/CCDW3GJbsAxsa6CPihf2JcNMEKEARzzKA7v0f3zYIyh8GBAAlvb6E7bUrFNapYl3vX324U0MKCsjAp0EUZa2rmIeZkadQXdhVcT1mmajBV/dbmKO5iPCujUm3nLRvLAA+ea/cglJvEhLxeHIcfyhbXQdM82YXYdI5z6FuyZmmIALvSoAJAaGNvzYZGXRMgUcqzOp/dxnvOFWAPgELgtwB/UMe0Dc6dsZBMWzgOY6AJGkAbsNIgruBaBDJ89NFHApwAW5GyiICB6UbAlgC8PnwIMNWZAHQA4jg5PqnkcpKZ6iArxFUAKLkONlqLXxlw2U7OEY+qG1kJKKRNcV3MSQRT4RoE+9DnFXSgTeJkbaMeEb+VvW6rTEEHB2k80pyCuRPggXNFozkOi/zutiIfNHUDpANQC64FQKqCKGqWPcmzAFWuFXBHxjEcY/2YgGXNe8pcCIALfZmgMJlPbqwkMBDHI1chhzKv4zwAWKBjgN7IlkVmO+ZY9Vm11QhMhTkQLEIgs54LkEFeg8hLczbiGXLZGKyBA73XRH1TYtnIgKkATBacBfbpygol/p7PEcALGY92fODt3S/3mHY/xpjPOhrWxnjCGKA6VLtXUAoYZzRuAaRYagAr7Tl5PK/De23aKvV2u90IEBmAxS1YcDIImHZjV2jBVDiftkk7ge3pHkBBpQA7Sby53aY3V1cCphpPpsJKBdvUnAOmqBNZO1jqXr16KXFA9aS60ngyTOfnYKlTUB2Anbge9AUZKQBZ9YvrIxbcZiAn81S1n5lk4FeOr/Rj5hbqkEB6/E17417Y5vKhxPMaHMb4x/2O3Z/yd8qfMYE1OKuv2r/uJN5tt7BTyARsUJqfebwHU2G+yPP4T2JaBpbU+xsyYtXxQeeLPcFBOhCGJoDBM8NbBgNi/ZQLZAC/5v7axk7aJeMKjsNnZPezOQ8MourHAN7qugCgoa8qg16SlxbAp5njCNgjgyp1o76nQCf+YP8jOSADRxifAabC52SvRR4jqEnki/jJl4eQVdKAqap9GRkoc0wEmApiZ31LYguZqbAHrOSKe3Z8p/sniZmZIxRzl5yHOCCsVIZFIi8sY6iq+6fNdlP5guJj6nN0PyAJJB0cAtipTI8PHj2RXIpcAmaq1RpxAEAp5PRNur07SJPj0/Txd7+XhtPjdD1T1lGC7RnHKQubH7gv5L0BbYWgXdqB9xWsVcBU85m8LIJ7H3yGYz/88MP0yXe+nT7+6KP013/91wKmwr0LfUZZaBXsyn0Kr8G9reyrMhMZ4wxy1+eff54+/fRTsQnmYPG5zCzqY7Hy4O0yU+m6dG/NPIhYy5/onpVjvJ1Vdl+ER5lZf/PnMobxGB+DxLYyQEfvFwimrJnyfG6JxqR9+++iWEA58FiO7/+16/fz97Lx1/F/+2vuxB0DIOOc+L3Xp5d1NA/meS/L0py5R7DPIbjv341lu2AqXzOP7CX6rG0NXg+8X/NjWbvwNmLlZ22dv3MOzH927Laxou/bfCXaH3GfhfXVdYddoDHtwdYy/No4tpVrZH/76KekozaZN8WCSA+RbzfFHzuG1519fmjv4+kHpeeL0VrbbLRNll1tJIoxXr+RXtvikR3D+5OVTds67Pd2b9gU/6z+bIy18civ2/qj1lwGckhX3TBe0SZ8HPV5zn5vr12Sh9Wn9UW/JjtuKYbb2O99wl4nygVN+opyXSTDd7XtfWwmshOfn7hme6/o9wlRPSqSFWVmrxHlgpL93lc2JdtuklUUo9r2Ok15xsfmKi8UmKm62FKbPGxsoQ/iX9aCra/wnp+1P+urbfnz3/7b/6XvDX8Xx+vP7SXQS6CXQC+Bb4wE+oT5jVF1v9BeAr0Eegn0EnhXCfz5X/xv8nSqdOPrCzw4lg+1S8Wg6JwuBVZfuLAFT1/Us+v2Ba2D/NZBHtPl2lyLLxaWCmkyJp/rmclEhRFf0LTFTLtmnhvJr6TnpsJrNF5JpiX5di2IlIrRUZEuulapKOmP5fytnH0hyNozC2P24U1UDPW216RHr882H2wrjnex7cjeuxT6/NxYoOK51FskZ57rH7xWhbb8JmwrD9/IGRW9orjBefkGRT//SPZ8kNemBy9DL4tInpH9s/Dnx6NdRbJs8yM/dysHG8dKRWPbFGYLk/bc0lqsPku5oMlGS7bp18R5tfmP9Rcc68FUpbjuC7L+IaI/7+288fYtpPddfw5zYVMO5XXtWCXASJMNe/35YnSkIz7stj7nfYx2a//lenz+i+LiPn7XZX0+/3kdRPGen1mf9v7s866dS3Qexozylx23ZMvep9ryd1P+szKnbHy85FyjXFPy+7Y52bFoR1GebMpNpYfQTXbQ9sA2WqNwbeTGEsrLytTq3seXfezX24O3xZIvRTZbum40Vz/nKBZYm9tH5yUb32d+bTG9Lb9Zu26Kcz6Wluw9ilP7yMTG8y65uxQrIrmUwFTeV2QNGayC+aAh8y//w79PT589FWYqNHWjAU8YTdCEf3IiQJ0KTDUeyVvrqybxERqF0cCrTYdoNiRIBE29bLpbXN/IvQ2+IzMVmg6vb27S5dUbuRbWcHZ+mk7PTqXxnawo8gZ1NJUul8oWdX2dXjx9Jt/juOur67RcLFI6UNYHMDFcvblMczAvrW7TdDJMZ8fj9K//1b9Kn378cZrfXKfj8TA9OjtND8/PEliWvv766/T61at0dXmRHj1+JCxXb4GphAFKm5SVsmObBhkoQ1YHAAKQh7EWPnBHQ7h9Mz3XKo2kaFLNYAICQdAcz/2n5nS9KayamA8AhDlItwLgQfPnIG3RcI7xtmjQvk6vLt6kZ88uhVHp8WOwuyjQTJo35dX8d9qYv9komCoz86A5lSwm1i9szpb9iWGmQtMt3mavbBJoSK3fSE8wld4rqdxkzYOBMJphJm/fCyDw7r7lmYAcMD0IGMCxLmGuSrhSNz9W+SW/DVWvs5W1WjBVvR/U5nNp7pcG4TwHYRQC6EAbQKlX24iPMfDddDqugE3QFxu72aRMmRI4gzH4FnALCsJxbABg8x6vNxwN0ma9EiaMARizcgMy16t9/3WzN+am3ymIiGvXhmOCzFRnbKTD76JPNO2DvUNiRs0KRp0p09Xum5s17tYMCNG9lN2PVTlWA2QFruOeEseS8QSH1LagjdZcD32OfmT3FfS16l4HjEwZoEJ2BTJtka0EY9u5U8dkICIQDnMT4GZmL6KepOl4sxG2EICpyAomrErLpQiIPomxrU1g7ogpiG8ASUDXY4JTl0thOMK6BXgpMX2QZgswO23T4XAoQCqAMQDQwZqPJlM5Fk3XJ6fHAujANZfzhcROzBmxk7qUvJHrUfb+UHOPQBMr2WCdFSsPmeqMrRAURJuC/HivQtABZI3YiWNx7dVqKXMFEGoNP9oog97R9LhiikL8InhDmvslpkw1/mSQHex9vVLwE661NbdjFTsdwH+rdZpdK+uLxMOcGwFGI2gPuiC4gL5J8CwZ0OzewdYtMCbmhrUTPIQx8BkAVgDKQD84n+wlBOUwn+Bc5l2OgXkiH+JzyhffCVBuq8BmNP9jbORJyBSAHeTsEwDZBFQ6ALRQgFQAg+J4zA1bX9iTgE0zeBpMMsI0MwQoSME3OJ+x3TLO7TZDqzkRuEqZWrAAwVQE01E+WCP1LCDIA1wPDVLMHZltzrD21r6rLClkYbF5zO6rbQ4SoMWB7mMA7gaQCrHBxgM7znCgDECQu4C9b24E6AAQJT7DXuII7J2ZuQ52KIyWt3fpzdWb9Ob6OqG+jHwOJh6sDec9APDu8CDNZov0/Pmz9Pr1heR7+O50OhE5QP4npyei+/l8kcFUI2HOIThY2Xwk06bhoTIPMb+AmZIgOdqmbVK1+mEM5T4EukZ+wNqZN2irYp/CzqUscry31D2CgsFsMxtthTmM39k9MOMqm9+U1QigKMQ/AAPB1obYAV/Q+EQdM64ImOoO51gmI8oHNppBVgKq1j0T7AB+MR4NZR+a7m4F5EnMAevAGqcAcr5NE7CpChBuKbK2/gq9CLtaBithjfRrzBcgJcSyEUDymwymSodptV4JmErAKIeDtFouJBLjhQYKUseYGfAo+zO8WAAMUNiXb9MW4EMAAzNYTzkiU7oVVlPdsyIewT5FZ8JwNRL2KGHXy6BVzBVzBNCIP2SKEvY144diP7kZGfsp1U19X809h+hddJKpkwyrkfgmI4xsu7GOzDhabVfzHiezNJLFrrpXOswgeWHllI1GtY+TPZBIEvubQRqMRwJufPT4icQ4xMub+TItlmuRhbKhIc+O09nDx+mz3/phOhiO07MXrySHKchtN44zlkG+uKfifob5gr7FvR5jDf2Etgy7IZgKeRvfk5kKv3/rW99K3/74W+k3Pvgg/c3f/E0FpqIfeTAV9U7/q8BcmX0XY2Ju2E8ATAVmKlyPucmCqXbv+ZVhzPpv/T0tT/XgGQra6hpd77lL9QO/92zKCdSD3Uvaewxew4/ZBKYqzcvXM3wdIqpL2PnZudR+WQMn+X3b8xB7HTtXmxdsLaOppsO4T/lVe30D2PJztbmYc/V1jPqepmZSvk9dsMs6/Jx5/2dtwsqgpKcmfVrdWZnte42SLvh5NDd7jfpFEPrCARzP+y2bT629+znyGiU7t/7TNl/qJ/L5NplHY3eNHfbc0rW9LO19Es63fmYBePTZKI60XZf3oF3k5uVT0n1XOXk5RPrlmqw92/ga6Z6+fJ81lfy3ZIO7OWoXKOttjcfaukebfqyfMfd5X/G5xMY/n0eaYquPm162TTqIZG7Pj3KwnVubP5biVqSvaKwu40ey2cfGORfGW5tLvWy5HuYY68/Wz719lOJk2zyjXL6Pf7TF2C4yj+bYFAOiHBPne60f7fPTVR72ejbOMq9ZXft7zH3iUA+m2kd7/bG9BHoJ9BLoJfBNlkAPpvoma79fey+BXgK9BHoJ7CWBP/vz/7WRvzkqLtmieVSQi4oS0ThREcc/HOB5LHZ1WRweTOoDaf3pUmDlOlhk9cUGu85qLfqyzJ0mXr+mUlErKoDx3JKsSmtvKvZERcKq8Gio0JuKxV0KNaF8nOx9sSaynWiN9jzM3b6JGbJr5gAAIABJREFULRoz0rt/KBUVfCKdeHv09hTZVlvxzY8RFQZLtuuv1+VaVqbWnyj/ki1aGWnDjha0eTzH8vZk7TjyPz+GfbDBolnJ1kvyvo8c+MZRu66SreO6dt7+OC8LysD6X5fYZeOOvZ61B//Q08YcryevKz+HaB1d4kxJ3k2Fddq5PabNf2zRNLI/O1eOj39Lb6T0fmWvv68NYSzfwNmkYzv+fcBUPl7Stqz+aafW76ztlnyYx9OObSHb2nJkk/vYddOxNt406aUpTjc93LZr8nHd5lwro9I8rF9FsTr6vim3RXbJMZpiLh8YWVvooo8mW/eysbZhbS26jpdX6eFV0xy9DqN8Gcoy78W8n0T70a768deJ7MHqyeaB6LpWfqXY66/R5rM+10T5IdJb5ANdYmCU70txvylf+1jydiP4biNfSXaRvTI2W/215Zome27Ka5xXZBtRrovAVJGfiHzAIpHfUI6muP/wH/9SmKmePHmSXr9+nZ4/fy7/oqESzX9oWEXzoDBTCUBgF0zFpuoNmjkz485oNNZz8xvuh2D5ud0qm0juXZWcur1Nqw3eGn+YRuORNAODFYrN6ei8lEZTvA0/Nyq/ubxMr19dyNv0cRyYrwAuQYMlwVRvLl+n2c21gKlOjyfp0YOT9D/+6Efpow8+SNeXr9N0NEiPz07Te48fSZMsGLnevH6drt9cpgcPwcA1lMbI2XyWZouZgBog4/XGPAS+3chS0HCItcpclktlXspNiGyiZDMtgQVs2GczI2SBc3FNC6aq7x0VUCJsI3fSKZsOwVAld9qH6QDXA+AKMprN08XFm/SLX34t83v0QMFcwiKRwVToZZMG9e1W1grZyQPn2zsBEfk9kI0X0tScwVT4XNgBcuMtmuwB7sG8MR7AVGim1fUrMxXWgfMmIwUeWd+XuIzW1sxghe/ZfI3rLpcLOUJYVDIITX018xaYJj02ZhP+Ifs3aZKuATh4Qz5sTPe4EKs2sgtTTW6MxlzQhEpmBurENndz34/GeQBS8EMwFb4jmIpNlmwwt2NxTbQV7lNt/UCYg4QVDHJlSULnXzX5wT4ymIp5TseQqJKbwyF7bUy2jQa2UVBsJbPXiclVjcg1AA5jWtAIr8c9bG03GZtjXpZR613nBVtE8z33lpADxyNwBn9TTrRRqwd8hrXSzwhQ4rEVcwRAGcISQyCQAkIIMKMZkcUBc6IdEvRGlhOMSUYjtW21o8FgJP6qjEvKCIIxwLaBxnv8AIyAxnuMz7myeZH/4nz8gB1CAJ43N9LcLGAuiYETaf6G7yNOIw4cHx9JUzzAVAp0HKSrN1dyLsBUAGNgHYvZPM0ziEflqAAyARUN1Me4XjZ2A+h0fXO145fUs5WRb8JkbMSxCvbR+M1rEKSBz8FEBQDQAP4pdrpJkzEa/Y9FFrBTHi8AHTCYHB5KHEZuE9igxJYkQDY2nR8OB9LsD5naBnLxx7WCmyA3jK1N6/MKCGL3d4wtFhRk92kEYTAvkJVE4l4GVGHemBdyC/QC+RAognHxN9fI4yhDjMf5AExlZYsxCPISxsgMYri5mcnnAF0A3HNyelqxlAB8g7iFXCACF6Cl5nNhiBFQB0AXmv9g32C2wn4A5wDkqoAnjaNopMfnzDvaiKtMOzXYMQM2BWgLm1DgCUAxAPlAxsq6o+fpnggN+gC7qm5tjKT/KlOcAmFg9/hd4wfGqOtNqkMFoDDuaUwCmAqA26HsSQjAhbxtrGHcA7AGACUA0xDDsB8B0AHgF9nXDEeyp8FaACAW9igA9u4OhPnyBsycAIlkaAGYrrB/gp/ebm7T69eX6enTr9LF64s0Go4FnDWeAFB1nI6w75iMJQcvFkvxa4CtAH6HDtV9NB8ASAMdQ2/CUJVBMlz7FHY5AmuWMrXBT8RHcn1O4hYAo8LupuB3xgQB22WGRdjc8dGRgM23Gz2H+c7L0O4rZC+R2QHfzh+6D+A1oScBU8H3N8jVqKUNAPsVXRNMxfwB9hvRhTBTqd7VnsgsqLV9BdQS+Ip9y0j8FTKfjEcpbbGnSWks+xmANjWmyz51vdY9g+ypYAt3ol9cF3GOzehkXYN+uG/HNSE/xGrEL+w1oKct/OoWAK4DkSNAu1ijxlDuNdVG9R6NzyjyHu5O9a5+Ig6TwSt6HP4f1wQ7IWwY9oncQbAX/EdzGJgBldGULHian5XpdrfOIpLcAR/CB3EM2PFknpye7vYqtrm6nqKgfMR0ZaRTdLbsy24VdMj1ShwE8BO2hhwIGR6q3/M6twcKFpOcRDBVtjWxh8x2hXcXDMEYOp2mBw8fiR/iJRE3M4CpcI9xJzkW9wGj6VGanp6n88dP0t3hSABXBG0yRzHGc//HmMHY7sELtEnrJ5y3xnuAKxUUDTAd/QGfQR8ff/xx+ujDD9OTx4/S3/7t38pLIrBXoO0NBzXIXvLmZrPzYgIypiEgce8N+WDv8eMf/1iYqQjqhT1ij8N60e69ag2m4t6L/5JZsNq/DdpfMMRjeb/g752jGkN0n2zt1MqaccjmcKzb7m3tNexeoFpX3ttSd/ZzxiH+u+sv9f2WX0e0Ls5b83D9ggO/ttLfNuZ63dg5+/VGa7bne51YWVpZ2/lH5/M8nxv8sX582mFpTU1rbTqH6+a/TWCqJn016TayB39fbOcYXad07bbz7PelpnPmYz/PaI4l37A+3GWu3q+66KhN995G22xxn2tyL1rFNWEA1x/ua6zP2pjjrxPNs8ke2tZ9H9+I/Lnk735urFloXUVzjr0ftOPY+kbbOrp+X4pVpbxhj/d54z5gKmtXUR6KfIH2g38pM2+fUUwv+RLjI8egD/Me0z4v9DEuynW0Y/xbWlPpvJLd+LGsz3fV9T7xzY/Jupn3y+jaNq/v1uTKbcKRH5diTptv7SMPaz/ReU3xxdpmW1xqi6ferkTfmdl8n/V4uy+da69n9w+Mv/X9Rf2iJBxnfa/LvHowVRcp9cf0Eugl0Eugl0AvAds93Uujl0AvgV4CvQR6CfQSaJTAn/7ZXzSCqZpuhKNCvy0K2Rv96POoUGELPP6ctjHqm/Oqc0mm0FZEsPPw1wgLDPlBDM5DAxrPjwpl9iEC5xE1TkaFEDvvfQradixfePSF1OghSHRMqVDjj+1SSPFFlJKOSuuwYCov+6YHJHa8UuEsumbb2v05peKwX6e1B9pEVBQvFcrf1SZKRTwWrLguX+htkmOT/0Z+wrFZ8LRgqvuur0vIZ0GOc4oexEa23BQPSrGjy3yiY2xB2Oqk6TrWH738/HreRb73OZfrKRX3bb6w8ojAkyV50abbHvqU8pSPl03XsbazT9zDeSwU72Mb/iGpjSfR9fGZ9fEoX0c+7n2jLcb6HLDPmqJYsk9s9v7o5Wrt1BbnuSbK0Me4yL7tZ1GML+Xr0nr8NbyPW7lHeRzj+gaN6FpeRvfJ71116uXIhvSu5/sY0BYrdnJvAKZq8vMudlbK/dZ+ojhr/TGSd0knnK/13WiPFsU32k/JByL7tf6/r478vqckK6sDn2e9f9pjKQNvU1b23o/tHHxTQpNvRLnHx9RSnGsaN7JfyoA69HGaMal6oD7UBoflapn+03/6jwKmevTokYCo0IBHRg40Aa7w5vrtXQ2mQkM0mHE2mzQegZ0CDdUjaXBEQ6gwOkwm0pjJ5pzjyVQaa9H0BwAVHqhKMyYaaAXgos3X49wMXAEptgrAQvPv4O5OGLMuXl2kq8tLAfAgFuBffSO+/o0G79evX6WbawVTnZ8cpfcen6Xf/93fTR88fpTeXFyk8eAgPTw9Se+DhWo8SpcAUl29SbPr63R6diJNx2h4nC/mab6cS5M95rS5zU2iikRBS3fVLCuyyiAJbWLXt2azkRZ/s6mYYDEBHOWmGzbwE0wF/Vif1IZ1BbYdDIbKVJPBVSNcD2wq6400VV9cXqWf/fyZNOOen2pDMBnDlGGpvocdAWBABgmAqdjomn/xsUIaygMwVQVMGSjwXMAhYNnI7A7a7K76RIM3GsrtXqKOG6pLNjNaMNViMROZWjai2t+1cYc/fIAugICtjidAFzSUAwQwzI2gFZhKdStAOAAI0BydbUvAVMLcA1ntspRAHlgrfiYTHRP/EUyF79hMK0Atw7TENfIc23BE2XDvpDFLGRzQ+D5FE73ISWWNucq+9k4bLKM8DpWiqZ9gDAIJ6KdkgMH5sBkAqASoATsXMJXK18YZG38ZZ9gA7GOpPc/HPvgx7BU/1DnzjwKSANZQ3ZMhyOY8/M69AcE20IGVqTIqrNOBAAEAMNTYxfN8rqDNYt62qVl8YIBGb21ip72LvaAhX1vexV9xPQumwvEWhIO14LoeTAU5cFzYDcCsaKIGi5Gw2+R5Hx2fCMhoBZvNIAkCAAC0kabng0MBViH+np4ep6PjI5HhZrVWliz5UfviD/xWgCIjAgqUiQgN/RevX1XxxNpZHWPUVuhP+JdsHFirBQlRroyNWLMCS+fio8qIsk2T8UTW6eWNvwFkQNjCuqX5LbPjSSP+VpuOBbQ1VqYhyII+IkC41Trdrm8F2EQ2MAL4CNqsmAFNrU71rQHT2g4BtmAhwXgEz2KumKMwvgAAlpnVYN+0VYyD7wg8glwIpiIIDedT7tAxGRHpb5JnM4iTjfRgLiJrj4LGTgSkpsAtBf4AiKMvjoKPKwBQbVxjC+KF7gUBUAMbE3xoIGxWOraCVHQs3QdIHDE5DnIl+MvGCeZO2UsIA6TKCj/qL7An2BWyCuOQAi0krmSfs6Abgn3Ieqa6ImhSQTN1nkD8yf6cQTLYk8hbtAUgVgN6bMwTPwFDE/IZJGMARBonlEEKsUaYObP+BwB5rVZpAfuDTJF75Fgcp6AozPv5sxfCHHr55rUws2kuBwjvRPZYAD8poHOlQCsBgGn8BzOlAEsO4EPKMKj2gL2I+hn1TAZN7jv8nl+BqGvRNeRo87L6trJqITYBfHEA2eZrEFBF+7R7CrtXZX6gb9oGUPowYzWBLZsN9hS3Cra5S7L/0XgtVJUZLH0reZ9+xzitOlXwHeSotqH/4XzYtzDKjREDx8K2hcNk75IDJf2LORjXlj3EVuMMvodMeBzBscxdtBH6u8hVwFQAfsHnIG/1AYDJFUSIv8nApXsSBTJqAzdZFu3eoQrsEin5lEFBSAKqH4L5T8Gk1BfmgnUh79CHmYf5d3SvSj1bP8GcCcisYqYcmNmmMrAb31W6HgKoqcxUapcAzm3TapNBWfg8A0owNnKtspANExjjOA8LpiIzK/0edgSwOO5xYEsD7AkmADOei/5x9dl8lRYrBXQCwAd7Gx0dp+nJaRofnyZA7GYL/Z76pL5tPKJvIT5b8DD3F7R3Kz+ORwZNnAvmO+ifx+OeAbb9ne98J7335Ek6Pz1Jf/d3fyf3cw8ePKhsD2vnFpn2aveKzDsQuAD2834XecyCqchgRTa42rb4Ww3o93t8jbH5BQby8gIF2vEnuid+a4x8b2X3f34O/l6bOdof58em/zMuley8dL1KAg3sS/YanJf3o6ZxbOzgHtmuz+5F+LmVq42/HMvvY/ze+m0d6yfR9f01/VqitXp92WNKMcauuSS/0ry9vTWtj+vEv4wb9rMmXXX5zs/F+oOdV9c1dj3OroH7TuYM2ghjjB3T22+kq8inI5m16afkt23nNdlYk0yjuNFkv9Z/7J6JccPbjL1farLBd7UBO+d97CGaU0mXXge0iyq3OjCVrwt4O2rTaRef9fHcjmn109Vm5TgXyyPd+M+i3BT5jZ0v7ydtfC7J2Mdz6ydRLLV+TB/3Y5fyqbVxm1t8nrFr4e9eLm1/39ff7xNbWEvguX7+Pk7YNXXxiaa89euw9aac5eN16dhSnPExr4vNN8XJ6vpy49TOTLXP9aLrWh+iX9kxd+9N6vu+LnrpwVRdpNQf00ugl0AvgV4CvQR6MFVvA70Eegn0Eugl0EugswT+5E//PARTRQU9fsaHqPYGt1Q4aysS+OtEx/OmmteNikp1YYXMOc3MVKX1RQUne/NvC19oEiAzVakYbAtyPNcCRiJF+TngGMraF4V8Ic4XIPiQ0Be9fHGyJI9SsbOtsNpU9LFFQFv4azJaa3tskLN6KRUWfYHNy6HLNe0xbUU5K6+2ApMtsNZvPd11x8gW7Lj7Ft6jhwPR+nbs3BSn2wqOvpBbkq/XO9dp57fP2tqKjH4evJ4t4kW2HhW6MZaPU5Gf87iSD7UFaT83H2PtGvx3/pp+HX4NbXOJYu59zrHxqOSLXu8ReDK6to0BvrmopH8fH7z9ervC99ED+6a4EOW4fe0V82SjaRTzbZzwvuvnW7Lz0pza/PBd4lFT7OkSm33c93q3c+d3kW9Eem6y+ShvRXLoKrumvOHHsPsg+xA4yhXWz71t2/gS+UcX//Rys3Ogr7TJwF/b56jIt96yVdPgw+uW9ij7zqeU/73t2Rgc+ajPB1Eu9XO2MvQ2UtK3/zyap89f+8bykm805UWcw2azpvwUyc76rs9dkS+WYlxbHovk4u0v0hvmZ32xKT7Qvq0fR2PKA/XBYRoM0VB7J820/+f/9X8ImApvMAeICmCqqglf2JjAhpSkKQ/MBWjoRPO6gESGACMou4i8FX6rYCo0oKLZV2R8dycsRHj7vbBvDHQOOA6N7QrW0sbyyXQsLA44X8AoYEEAgwdYR0aj9PTpU2HOur68lAZ4rGGMhnuwAxxoAyzYXgCmur66SqvlJj04O04fPHmQfveHP0xPHj5Mb15fJPA4nU4n6eH5aZoAIIC3vc9maTmfpaPjqTTW4vqL5SIt10tpYEbjIORAexthHRnwwDyqb2sfSAM91oP54XjIAU20+AzfS9N/ZruknuR6mZmK9lg3riqwCjKGPrDG6dFxWi7XAqDA74B2LaWZdJNeX12n//qTX6X1apGOp9rMyyZs2hTnjIZrMCpg7oqlIEvD7hvTaf+y/kNttpQ14NzVugIJHA60uVveen+gLAu6Xm3yFRs4OEjTybQCsezGOQVTUQZsiIdO0NSLMQgk4T2O3k7UQGDInY0SYFKD3EQXGRQlTf7jcUJDOz4nqwrGwJjC3AHgWmZbAZgKzA1s5KYe2aAissvMaPRFysCyE9AmKnaKBAYUBZXZvXfEUsVG1/VmlR6cn6Xzs7O02ayEKQ4yrcBUCWwiCh6xzblIZ2hiFSAZmFFSDXqrAAUZHIL5AKyH84XNBrIb7oKpfM3G6pDX9nmO1/H7GtrR7UZZy3BdAg5xrAWLcP6Umd1T0C4Y2+BTlCV0J4CS5SodnZ5WoDLaF8exuUIZPxSIR5vSJmQFr9EnbP1FdCKA0400fovfrhV0QzAdxqANkS2FsYP+SfvF34iHiL+Iy2DRI0ADsjg5OU3T4xO5noCpBMCpTHRoshY/PBwIaAoN2Kdnp8I+gu+nAG2MwKClYBiAFckcBL8WdpsM+KEcAXJ6fXkhMQ5N1hbYyDija1a7ZLy0oBo2cvv9DWRU+4IymEg97PBOmuORawhy4rE4HoAUAHlFDxlMpTrD+TW4cHI0FeYY5DnMiwDYm+sbYe5CTCKjF/Sr8gVoZSqyJOCHfkUdEUzJeyrmQIKpLKCWcdc2zpHZzOZs+jP+xTkYw4KMOI4FUzGGsFkf8xGQMljMMthS7VABicjl8C0AUNDUDmYjAJYgeJ2faojlGgVfqv0DsKO+inivIAb6DuSjgGplbGRTPgEjkCPvwWnvZLwhmApjWTCVAkWU4aqyG2GtUTZDVE4BigGblDBFASyLHH0ItiLsJRTwQ1AYDAt5SMBjFWui5kHsbyRXAEyVwZHUua8naT5UWwL4ELlC6rg5jvH4DC9IYG8EcKUC2GEfJuycum8A2FX2RrDTN5fpy3/5ZXr58us0m92k8/MHIlPoFMcp2EVlj7yPz4VdSpjBFADE8SAH2L4AD4WJMgPVM4BSAZrKWKggTgWG8ncCkGgX6tcK1lK7BDB8UIGpBmBFur2VnE0mHn8fEd2b2D29l7nNZwKekhwG1k4FowEwNp8vJX9T9xgPAA7N/cPMsqYAV6wVdg+5KVilrsVgj4zjAeIUAC9sAeB3xNdRZqbK+zusA3LhPYVeZ7MDpiLACnGEsZ97fNg546U0HAsjGAGNNWCXPsY9C/K5xkvNTxotDcBQgGHqv8xVjDF5yySyQW+jrDWDH6kvyFuBeogPuv/xMc/fZ9ic77+DrjwYgfFeGPAgwyxTgqaVjVVrVfgOOdUCc8HSCpAg5kkZgr0ODG/V9YdktMQeJktJWLr0507YVGH3eFHBIB0K0xzA5EMEibRcYd+N7w7l99l8kcZHx+no9Dwdnz1My802vby4rFhq8WIKxi7EZ8RjrJtx3LIJ0qZrlszDnVhd3W8IeHooY8l+KO+VsEaCqcAc9fDBeZqOx+kf//EfBXj9+PHj6h4kAlNxn01dw44lLh4oEBR/I499/vnn6bPPPpN1UdYArVX2lJOE+nR9H8E4SLuIwFR2D+f3hpwf7Zf7MOZ/fm/trjSeHdueZ+3UxyjmpyY799fj8yTOOZqjvY7dc/p1RNe1Mufvu/vW8jMfe67NZTYW272V3Y9GMvP7cC8/rseuI1qT142VQ0lvXlb3+bvputF67fqadNM0/9I87VyiebXZYCTrNplY+7H3OTZfWB+O7CzSbdNauq7D+lXbOrr4TZtMS7br5er9jz5gnxXQb2T/kV+6YWNt5P9dbGYf2dnYua/8Svpr8hfuDbgXsnGQ+4e6ZvN2nanrHJvmYGNulBN4blebleP2BFPZa9gYa/3L2gLnsi+YqrRWb1vWlzGf+8Zo+qPNFZHfRfGCx3ndRbpsi8klO9nXN/xeopSjvL97+ZXm6+dzn3Xte46da0nmXeKMj3n76Kkx1/PGo9p9x9rc53pRfLa+Qb+zY/J76w9dZd2DqbpG6v64XgK9BHoJ9BL4pkugzN/5TZdMv/5eAr0Eegn0Eugl4CTw7/7kz3Yq+b6gEBWAWGysHjwHb3XzN8ws7ETFHPuZvb4tBOOYpptsW4DKLR3/n+iaD91ZbLMFEVvEsgUdFCqjdfpz7QIiAJZtxvSy4nxskdjPsVS8iYrPPDcqzkcFz67C37eg1nXc6Lj7XIuF92i8UrG/qSgXFb1xPBv/Ip00FTT3XZMtFjddy1/T21GbHtoePkQ+H8WetuuUbLrtvK6FuJIdef/leu0DGs7Nx1BfQI1818ZPH2ebiuPWF3mdyGebHmK0yS6K7V3OYdE+8oFSDsDnHkzVZjtddeuL7JSJj9t2vbaoy9jQpL+mdXWRmT9/X3/3BWnrL005qEuu8HZ4X5vydlrKS0165xiR//nx7DzbfCOSn5VNyZajBxSRP3rb8rbkZerjDGNDKd76WIO/7b6BPhnpO5qLPy5aP+eyuyfrbu1sPMUZpfH9aGjI87Lk+VY297XRyCabfDHK2fiM8i7pNfIpG/+tDfn41V3C7UdGMbRpvZFcvU3ibzabtcWX6Fyfd0p5tJSfuqypFBObzrX3Q/7akf1yL1WyS35OWQ1Gyrx0dX2V/vNf/+f07NlTYRNAkzma9clsIQ2g0qN5mB4+fCgNqVfX19JULswXGUwF/yIzlbJegJ3gTKd+lwQIhSY6NAEqmEubw9EcibfMS3Pk9lYaW9HALACD3Pwt1xkM0sl0mn75y1+mp199lWZXyriC744y0w46QgH4wJwrMNVinR6en6QP33+Ufvs3fzO99+hRml9fpYPtJo0PD9J0PEzDzJqyFoaSpQC60FSrTdWrtNqsqoZwNHMDyCRgBjRNG0YZ6FmAC5jryckOmAqfY+2YWw1m0Tf1087ZCArZM84o2wea37WpEc2mAAYNwCJwfCLgkPWtgqnQWIxGTwDa3lzdpP/20y/TYr5Iw0FKJydTaZQX5pHMXjAcKQMCbAJN5mT/kNf05x/aGm2YjZ8AU6HhF59LI7ewYmjTMcBUbNwfCNuGrhkyJTMVwVTWbqvYKm8trRkwbQM12Rh472rjGMhPLDiccxCQnzT/Z8aDkYK7pMkfjSXCSLCRZnCCqeQ5f2aQwnmjgTJWEQyDdfNalIEcN6oBR2TawbrodwSR4F98xjF9DsXY9juMgZiAdaB5/uz0NJ2eHCcAq/A3GWukeSmpTu38uK9EM3MNONJ9MPfCmL9t+lJdDpRxRhi9YjCV37tgHGkIB8DR2JHfZ/jcClYqsIFxPILM8DfjDdZB8I61TY5tgVFkT+B6IZP5bJ7mi6X4zghN8hmIKQ0VuQldAlbFNFSDqegDlBnspZ5Dnf8sYAPyroEJCpyjnJm32bBMZiK/z0M8RTxBfEZzNMCk1JkAJqZHwlAzmkylCRyNX6qrJM38AI/B3wiGAFiUspWm6aT7N12XMn4g9go7hWHWIfsO1rdYzquYSBYTicUZtMkGFYxFnUiTdgadWEARgVzcZ7OJHkAQAMDgn2DiQdw9PBhIjlJQpYLT8J+Aex2YStaryUtAhPgNrIXwITB2EPCE68IuLi8uBaiC/3AN6ANzAYgN8rfsaDYHk7kFesNcyBpWrwOMWjWTmLdb8evMLGf30fydcpN15nyA+EW5Il8QTMmx0VyPzxDDBCwyHqbNOjPYbTeSAwB8QX5DTAVAYTwZp2OAzQQwpXavPwq+hq0oAFPjqQIFlemJcUP3o7Abze+7wEdlQ2KsJSteJg9Kq9WyAu4BGIQxyUCHGCeMVMJwpQxEEhMzywnAVAKkAkhsAsYsAGOGFdvaaql7jM0t9gxbsQsAMAR8PQAbl4JQMD9h2UIcAmBYABx6H0DwsOasOkaIH2fdI58CuMi8yn9zQNFx4APYB5ChajAUEDRAGwpmmcq/WD/s9IsvfpEuLl6KPt9//wNhqDsSPYFZai0Mbgr6xdgKboOsFHA1EYAW4oPEme2tXgs6y+xUmhfBKKUMasjRyjSGWKCg6NUK+xTkVwWzabxVJiT8h+NU95pbwXCZb4qIAAAgAElEQVSUEPvyvqcNTMXoafOWvWer47EChTRHQEGI2wBtKUMRfhZL7pmUIRL6sT6k4DMFvAJ7BPAb9qPYp+Bf6E/2qMIShv8myhiGjRRAWelO9Mc5cQ9ja0oEyAI0g+tzbwSd4jP8MO7je7JBcY8oPkGWwwzUsg3K1t+8bPz9HvOpvU/Uyese5w5spFuAVZXVFSDzOZjyMhBW7Gyle2CsG+NrTlMWyephD8FJ/l+doOalA4Kx1KekTzk392oc3AVTYT7Y4+J6AAkCpIiQw70/wWTwHcbRDZjTBEBr9h+H+qIFtQcSlhFlhjkAUIkxDtJgNJQ8CkAW3hoAcBXBVLAP+M/1zVyAVCfnD9Lk+CzdHQ7Tcq35jXs3rxfMjy9M4Py5B7SMjjiOoFP1Kd3zaE5NFTgRbz6gfSPew8Z+8IMfpJPjI3nJwz//8z+LreG+jT4AMJXGupr1kr7HYxBTsS+m/0HPFkyF/Mic78FU3MdKvq2AuAosreoMwkqlfiw5c6QvNKBf+/tinmufF1jwst8vRffH0Zh23dQVP7M5uqlGwePtv3Z/Z+sJXIdfZzTfaFy/Tu7p/Zz9WvxYlDXvqyq9kOEx68LLncAIG0/4u12T/d3qPVpT22dRLLPXt3NvG6v0vbcNf5zVYSTbyD78Z9a+u86zbV5N4+xrs9aG/FypwyZ787ZZ8ifvc11kcV85RDKIxrLHddGT92msgfc79nzGZsZaH1OaYl7Jh9/Vn7rIuxTTuuiBe5QITMWagAdT3WdOkZ68nzJO+Nh8n+sRTBXJoPQZPqcN2DqX7zmx9S3/rGmfudr127jZlPtKsa7kp4wBpfFtrPD5LspTbblqn/Xf59g2m/YxpBRTIr1ZWXCdpT1Omx7uszYf15r8wMamfa5Vkl8p/1SfH2idoKs/lWynKVdHcd1eL8prbfbA6/Vgqn2spD+2l0AvgV4CvQS+yRLowVTfZO33a+8l0Eugl0Avgb0k0AVM5Ys1fDjoC/jRhZuKBDi+awGEDz2aisc6H31Iax8ONQmkS8G2aV0WTOWLCL6IxWuVwFRNxQFbxLNFHl/w8QUIFgajorKdny0w2aa3SEcsNvmiU1Sk7yr7qLhq5cl1UQ52nZE8SvP2n5cKbl2L+1GBiOe2FZ9sUcw+fPR25K/hdbyPw1O3TXazz5qiB1H2fOuvUXES50e23aS/pvntIwtrv9YX7BiR3/iHJCU/4hq4Rh9HvZ1ENm1jrD2+VOgtFVpLcXNfeXU9PvIfyiFaZyRzfsbY5P3J68H6Tem7KKZEa2qyB/tgO7LvkoxKReuuMrUx2q7PPwiw37HxMorNrUV0N7EoZvg5dV0Lj7Nxr2mvYOXs125jhX9QUrLDUozy8yqtL4rxTXuJUpy0/lrKG14utokzaoKO4qOXkc89Tb7k45b9u5RH3iVHNYHNS3HPvgKfa4n2BW1xoc1+Ix2X5FOKNX5/FeUhO4/oeH9OKbfwODsX/1mUz/zxNg9aW2qK2/jOxm7Izub6kp122ZtEMaBJN37NTTbdJCtcI/JlrDOKZU05veQjjHXS7CeApYE02r969Sr9l7/9L+nFi+fSdIsmcnyGpk6cI033hwMB76ApDz8vL15VzYxjNJoOtXkZoCg0tKMxFGOdnZ1XzQTT4Vgaa9EEjyZmNKui+Q/9djhPWKg2aG5lo6zu4XAvhMa58XCYTo+O0r/8y78ImGoxmwvwAt8dHx0LuwrYjGRtw2G6vLxQZqrFOj16cJY++vBx+u9+8IP0wZPHabWYp7v1Kh3cbtIBunC3t8LYsEVD8u1GGvf5pns0ja9v17lxHZ/XIBeAsNDQiMYR2g7BVJ6ZShufl8oGM51WoByyceB8HMNmS94PQw9oV0UTK+Yob4QHaCCDqfCGfLDejI+m0vS+Wutarm5m6ac/+5d0czOXN+6fno7T0RFYKibaFA/djqE3Bcjg2miQRLNrxExF/+R+C02Z+pb7g4TmVTCIaeM8ZITmamVpGGaGJGUZEo+R66ApFk27fv8p9psftEcxik3bPkZoU2rNxoRx2PCLBnLRr/jTgdiIgKlGCvBC8ygZqAim4pv5hQlCACHKsGVzo20KUiCasj5hndwjYZ42PkGfBAaRBcI22tB/2cjq94VogMfYR9Nxmk7GyrIhACttZpeG+gMFU9k9HH7H97AFnbeypfm6i23SluMyqxoWBVYGztU3S1EfPN+DqUq5xdrVHfQkoDZttLbN9GTkkfiV9cDmTjali71lNi6xywxQIZgKn4GBaDZbpLGwu4AxR5uUazvcCstNHa8VVALZKfCibvzlWmFfsEu7h9LzD8W2AExQlpdUsW2xuZ/+ZFmcKGNcC/YEEBX+Q0wBuALsfAT24FisA0Cqx0/eS0cAcQqITe0fxwNQyb0Mrmfjm7BVLVcVIHswUJCgAAmGw4pBh2AABfAA1KKNMJAxcgaathHbCUYiGxHGIQsfjsP1mR9wDEGmaAanPnG8gsdO0vxmJqCNk5NjAVMB1ffs2TMBleF4AqIAmAQwV9h+MvWI2iiAAjVoEGBbAGUgF4LUIMPlYpmuLq/kM1z/4uJC4jXmDzAVACwW8MRmeHyP35FLMQ7mg2MJAsJ6cQwZqjC2gtoUCIYf+i6b6AnKsD7FOEJmLOoDY0PuBFPyHAVTLQTsKwCbwUFar5R9DABMMhACGIWYAnDV9AhskkdpucAxiCcA1GmMR57QeJBZ+7YA38JfFYzp7wXVLpV9ifbs4w3th3sTAX9lpj7KF3LkcfR9GJ/iQGDjCvwCkFrBLwAjKVNmBfyS/YUyESmjVo6TAqbSfM4YQIAXcqzA75AbpfB7pwC0DApQJiCNn1KvzXoWgHECQAe+o6BrgpeFR0mAZpqnxNamR2k8VlYiYeSRfdFU2JAwEOz05z//QsDhOObb3/5Oeu+999LZ2Wm6enOdXl9eptnsWmSAfRgUK3H+DnMYCLAMzHWIHdAh/GG53qj/CqACgCgFSQkgE/soAK6WYKlbVixOAFPhfPoyxgHwUjEyqI9nFjjm+9Eo3QLYvVZWI7G7zFzG/W5030WgLPMe/qV9wE/4H/3hYADQizKWQXZYDHQN4QEIxRxNG1XGqJXMhzkfp9tGX4IUFTyqDGcS+8HUI6C6lEYDBRVB/7wG8xZsgaxEBMbTF3AOYiVlQFA1bAG/M+ZI/MZ+OAMbLDCbYF4bHyhL+pjfH/m9gHzvwFRkV4PPkU0M8ufekDEHp3J/4++HqavoX2XLVH+2MQ77CsqSMVt8BExvo5HEVtiOAvJ174L4pHLYvXeqc7J4bCWG2zt9aYEAifI+lDoQJkPZB+vYw/EkDQAqFOo62NUgLcBMtb4VoJWCqWbp7OHjdPrgUTocT9NocpwmRydVPIeOuc8D4y/8D9cjGJp5ny9XILgfn3MvwHswxlIMjr0EdIN7HwH85b0L4j2u8cMf/lBYqfBSiJ///OfCWIX8pfLNjFPct2d/opB4HyD7KAALsfbMTIaxf/zjHwszlQVTYf/EvWUdQ3PezaDLylf5gsS7XRZW5CbuD+2/dl7Wfr39cA9pbd6PQzv1Y9b7vBoc633HH+OvY8e0PunrCdE9vp+XHdt+F9VK8Jn1dz9+aZ7cp9IG/T2YrU/a+wgb3/zafCzn3/a4prWW5so4YudEfdt9e2Q3pTGb7CQ6x8uecyrZXaQHu/YmOUQ20raOJjsp2ZMf0143ystd7dLKpOua29bX9H2bLLvI06/dj9nFD7lP8b5j4wG/o91aO4rWEX1m/amr3Nr0WbL5klya5MG9SVRbsPfu91mHt8EopkexeF9/f0sehRf7tumM+wtb/7HxjOfbGGvHfLueoDPzudCu2cdbjkHbi+JyU8yz3/mxuRZvD3Z+0dhN/uWv19XG3yX+l2JWFN+t/Dg3fObzk9eTjQN2rr8uH2/SYSkOl67dRZZ2z9BFRzaW5Hey7JC9RXO8z37B5mruS62e/Np251XvQ5tkgzF6MFUXrffH9BLoJdBLoJdALwE+Ve4l0Uugl0AvgV4CvQR6CbRK4L5gKlt8sjfFthjoP2+76Y0KIryhtsUgW9i0Dxn0evWbUEvjWaH44qUvHEaFg6oAlQdCs1mpwBAVR/lAt61QY+fZtaBZKlpGRTMr09JDm6aHPtHa/MOMJgNsKvR6HdnCGJvk/PWtXbTpvmme0by6FK14zabiVZM9tTrrr+EAPzf6sR+6ZG8l++L5peKr91/KyjZi4Jq2KN1ke9F89xGPf/jA6/rYYu3o7VijV4zWxrl4OyvZXcmW/TUpo5I9Wj+xOon0to9895Ftyfe4llLB2MuMf/uHC/Y4vwbqwj+89fP3sSKKN6V8ZZtmvR6ic6J1NR1XknWk25J9UQe+YScqSHe1A2vn3u7xd5vMo3XZOON9sikHlNYdPchvim1+TT6G2/FKxXwf+7r4WpQ72cjYlMfwnY2RFnhUsmkvKx9j7d4g8qeSX+LYyJfvY9tWR02NF8Wxqzeg129WtjL2Ob2rzUdxo+SfXfZK3r5sPm6bL5sAbMzZx9aazrN7qsg27bxL6yzFYnvdkn35/Yb3Sx8n2nwx0lEpnttjoxjk5VFaZ9ucovjtc5ldN5tGh+OBNOqC5eQf/ukf0qtXL6VJDkCqr7/+Wlktkjb/H6IxeDwRMBUar198/bU2/27v0nQylWZgsoOAnQrjoPnu/PyBNjCiuXQ0lqZ9NBkCfIBGZQEVjYbSsFg3QW4EVCWsILnJWRhb0IQ/Hqdf/epX6cXz52mzXFUPsAmKAbMFGa/eXF4IcAJNwO8/fpi+8/EH6be+//30wePHabtepe16mbarpfy+WS2lwf4ATeVohB4CLJDZWgDwuNM3zqORE/+hqV+atbe30qyONbIJmHIToFiOqwJgIiiFzBTStKxvqqcfEPyDMdisOp/PpOkVTb0CmkHzOwAxYOCYHqWFNL7fpsPRUJpHhQnnbptuZvP05ZdfpTdXszSbbdL5+TgdH6PRXMFUAK4omEob+nk9aVYF90Lwpnj6izS65jfcs9l2uwGrWG4ez82RwmwjzFTa1Ez2D2mkReO4sFpobOX1pDld2Arq3G+/R9M2fd/mHG041cZ4Al7wvbzB3ryJH9fB2FXTNhrzMyuPNrpnxinMLQMdtLkU4DFtLvVNUZifANGE3eOoAlPxOOZTXBvN1QQ+4Fj8x7fsRw3klAuuIb5LUAPkIE3zAGZk5pQ8P+hPaxa7eR2foVn47aZXZZJiLiBQSpqM8/0TfgcQhfHINkvRfq0ObYOQ1bHf29p9glKeENhWv9UZ5xBwYmVk5WZrDX4faZvdwUAE5pLTs/M0nkzT4FAZvWsbU1Y0KF8/U1Cgjq9ABfuj3+EYjWliX3k8NGeDvUcZspQ5hoxQfg+IY9A8XcVnaeQfSfxVZhllk0JjOZgDcSz0pACSsYAynnzwQTo5PavYdDAmYvzsZqZMU2zEOoS/3ypTXmbR0e9EctX85TszD8xFbFn8qQYRsIEOa+cx1BljGWwec+ecydREH63BgNpor+sapvFwJACfh48eKhAtHUoOANgJ6yMoBUAUxGXIShhGhDVH7R21NPoDQDLzxVzyHM8V+4C/3KrN4Qd+ivMBgkLew7hoTMfnbHLHcRgDfyNn4lzE18ePH4uuBPiaASQExGE8skhBBmxWxziQH77jOTbOMccwdlhwG66vYE79wbE3N2BuBCOZ6ppzgR0KgCozg1DfA+T4zAgJYBmZ/OAKsHgBlwqYUuO4xAUBMimYSt1Cc6bkfMfQwvzC+TEmMr5gDAUOq0wJRKBcCFKW8wZ1zlJwjcbAyhcmAEkqcAgyIJAHwCFlblI2pd0eSayJjYpIPrChu3QLFpXMvUOArcZAA0Q1YCpxoW0N8BcGrKyXschX8xP9aoocIKxRAPncptl8JnaMPQ2YwgAI/+IXYKZSe//kk0/Shx9+mB49fCi+jc9vZrMKsEfgC0CSALZDe2Ccgq1Jrse6ZA+i9DzK7KNgIgIgMQ+wXQloowIw3QpIDX5AH8F39DHaBGyAMWy9AFCTQDYL+NU4yfxk7Zbn0obs/asFU8l1c066uzsQUJ+yCQ0EAKb7AYCg1F4VvApQ4EjYychMZdkFaZtquzVrpIyDfd/hYZpChxlowvkTMGhjOn2b+0Hqm7GFwEyCvCB76k7jEbaX6tO4DsHEjKuUPf9mXmburmK9YQTaSVw6sDp3TnlYN15KgLkQ9K1+pPtUxnaukznT1zmtbu0eBPs95Cpc1taQZBxhSiPDXWZbzkyYAqbaAMwH39H/cCzGxn6XMuKaswsqo26O/auN3s/oewTg0XotsSHaUQIAe5uOTk+F6RUbRYBHsbcGExUYLfE7QFWz2Ty99+G30sP33kubu8O02R6kzVbjh72nxjUsmJt5nnlR9tL5foLytOBDjkdwLmKY5P7NRmIJ91kEU/3O7/yO7P6ur96kL7/8Uo4FuFdldSsvQKCv8n7D3kNSL8j93DfJCyuOj9Pnn39egakYd6ELzptz0TEUsGrH5r7IMt9yr2V16O2Utm33aV1qcnavZu9ndvac+WL2e3t9XrtpfjZ+WRv0v9sxovsryi+qlXgZWH9vqgFEsqSOvRxsnaApfti58Di/L34r1hg5l77zn9v5+PHt3DmfrnOIrtM0J79eH7u8/ktjdZlndK02eZVks886rZ17O7XjRNcq2bz3v7Z13Of7Jp1X8cYMHB3v1+5jiz3HHtsWl7h3kXyU7yHxe/RMI5pXaa5+vm1yK8W2tvNsPPKxoRTz7DrtOdQFx7T1gfvMLzon0k20Ri/Xkk1X574jmIo5nONFcTbKFba+ZddRittWpvRh7r/8WJFvtNmD39tENuHnFtlqm/y7xtN94lvT2uw9ho19pblj/ta3KWN/jWifwdgS5Xi77n19PFpflG+armttsC2Xdsll3mbr9Wl9t5RX2ubYpMsoJlu/s/ptyltteaIHU7VFi/77XgK9BHoJ9BLoJaAS6JmpekvoJdBLoJdAL4FeAh0l0AamskUDf6PLgk2puGvPLRXh/LlNBR37INAXM+qC0y6Yyt6E+6KCLyCz8GLnYIsF+H3nwUBu/bBysessFTlsgbapONm14Fgq5kSF5aa1cR22+NTRjHYal2zxL7peZEe+WBIVbyj/psbfUjGdn9sCTumabcWpNpl0Ka51vUZXG2ibk5c5/i7JasfGTcN8VFi2um6zfXs+dWkb7jBWkz/4Ods1d5G5P95eLyo2R7HDF8FLvs9z7TV88dDbuI81Nh5FMcPbtJVPFOvs8VbH3ha7xJOS/TbZK/OFj7vedqN84m3Lzj/SgZVXKT+VCsGlz+01mx6ylYq7Vidd/T+SjR3H65n2RvvDdXwzqM+dTTm+FIcjf4lk0haXbPyI4rH3CZ+jfDxvatzw+Zv+4mOOnVOT7Hw84lxts3Dk8yU/t409kU/6+InrW2B2m6yjHBDFuC6x9F1iRNs8o7FLuaoaqwCmivKJt7m2+UQ+UDrHz937vLfX0th23lGsjmzW5pySrqPYy7jMc7o8GG7TUen61me4Brs+Ky87Dx/P22yUvt6muy7jeD/vYi8+Lke5OYrD1se1kXeQhuOhNIB/9fSr9NOf/iS9vnwtjeD4DAArC6YagvlkPJE3nIPh58XXLzIABOCRYwFUEUwFlimMg2bS09OzCnwxuAODkQIG0MiIhnxlvTqsmpVlPWkrYCtpFs1NKGjkxLPXyXAorCQvv/46bVZgN8qMAocDAWGgARiAD1wfzFSz65u0Wd+mjz58L33304/T9z/9NL336FHablZpu1qlu/Ui3QLosJhLozyapcfDQcJwzHnSdJkBPGJThwqkEsDO7Ubmhd/Z3M4mSRxDW4MslLFI2XLYYAm9YG30HzY38jMcN5vdSNMrxgPIDE3uABQcgi0BADWw3txihsJ7If+BSWO2WKTnz1+ki4ub9Pr1XMBUJyeqF5UrmjG12Vh+KpBIDcSJ9kfcW1tmKoCR0FhPn8eb5qumGcw2N5hq436+R1C8yg5rU7WvcMxUNqcS8MFjOUdtlAYAQ9fE76WJGms8ICAHHa+qM7x9X/RsWKswjtglRLJV5h2MRTAVjmfDsr3PIMPE8fG0sh0LLKDvEviA76ALgGRgM7gGG8kxLpuSLIODslsA2DgS1gr4Uzqo5U67BEsH5m5BLnUcV9AUftCYS/lZudEOZc4VmOogN6vrIxHaNtdodcTPGINL+1q/j8mQl8pHbAxXwEZusjaMCTsMFxX7loI8uGbugZQFaSlsKafnDzOYqgaIqR+SGU3BFaoHAqr03yoPCdIkg6syo95uHIetbIURCH6KBmNhTgruk+HzsAM2VrP5noAq6gfHAJBqmamEyWZ6lE4AEANoAqwamTGPxwLsWO1RDmAbylIEdrjpmMDPDArLjeqAIRH4QeYMnT9AJpvqOwLxeCzljfHJcEIQEEE9ymKHedY6ZeM+YjFZY9CAfzSdpsePHwpjD0AwyAEAkhBgI2w6mdFIWDjAfifN5ogFQ2FqE7mOhmm+XEqsx/mYJ+ch7EHbJDJh/EUD+ZMnTwRMBV8Fqwga+wGoIqMI5gwZA+CFH4yHc3Bt6Ip6smAqyARN9fgMcxA9ZMAtxiaYiv5BcBmOYX7hvHF9fFYDWxToNJ8DSKxgKgBHGGNo4zXQS2OwAkK0zkldUY/1/R50VTf/S7YWwOqtMF0RJIHjcS7jGWMZ56igJ43T+I/xBnLBuZQdjifYl7/DtmVeGbglzHwbtdsaTKXgbvgAZEkwFfwPOUIA0QPEWDT8a6xgDtY5DQU0ATAG/Be2JUBbAYYr+MIyU0mc4X2TBEdlA5N8D78X5qyUJpNRmmY9i38D/HdyIoA9sEIhRmAfhh/MA/uqm9lN+uUvfyl2Bzl+8p1P0nvvvye2Axt+ffG6YoR7/OSxMr3NF+n6RpnisHaAtcA6BtmBBUgYBjProPU/zAf7McgM58IWZb8iLF1J5i5gqgxyQd7UnI8Yqnsmzh0yXM2XEvsgA+ZM2hLWEuUn5lQbuxm37Dn4Xo4F29adMvYAYI65MBePx/q3AOOxV8u5XfeXAFSts+4V/FHfYxumsQzqFDAVdIIcnMGXZI2CX0KftCOMAzkRUEmZEEhLsAx9EuvjnoW+I3kIrKkZoKvgQgUDgnkLPq3nYF+zrmI79ys2d1b5Ksf1+n7tQIlgM6DKMlNxn8J9rLzcIPssAWCM1xiPa+fY9p7D1i6EPS37LvyiOl554MxLpHTWAE0JqA/7OAF0KphK9jCyd0MuUmCj2kwGvEMu+OxOdxVgpuK1CECv9ikZpA7g5GKxTmcPHqSTs1N4obA8Iha8ubpJN7NFBlNthN3yo+98kh6//0G6WazTcr0VMJXdw1EGzI/cOxIoavdOuh9TYCqBdvjexlG9J0mSUxDvGEtwHeQgxJHf+73fk73hK9zbffWV+D/BVJIv5WUBKiNeq5Zd/eIxgKm4b4OfeGYqnnuYwei02+q+KbP/Oey52mkG9Vd7RmG12wWp+3to/zdlGx3nx7I2ybjCexW7b7X3O9VeKQNl/Ri7+zz9y/qcnZc/117HroPy9j4Ujc3xS3UVzs/Lh+v1Nc1oPfazKJ5wXiVZ+M/9upvmWNKLHdM/N/F6b1uTjYtNx9r7FPqp9Rkvpybb4Lrsv1aOVs4lebXN29quv070t7UvO3crz5L9e9nYtUTnd9VJ23ElH4/so7Smkv1ZuTfJy+uNexuOa595cw+M76zdMl5GvhJ9ZuNWm4ysnezr7zi3qg2Z+/1SnLZ7NO4p7fV5Hu2F+zyuf9/53dfXI99pWlMlYweoiq5fmlPkI96ueC5tpi1W2jFtLLK1Ftojx2rLsV3syc6vq29YP+kaj7rM5dd1TOkZmY2jPifzuyhX27jix4iO977h9x7vus5SHI/sgXblY6CPlfa4feeH+zHdvtcvTuySa7pcx/qF3Yu2xVe/X2uLCT2Yqos2+mN6CfQS6CXQS6CXQA+m6m2gl0AvgV4CvQR6CXSWQFcwlS2ysAAXFe2bCmfRd20PYmxBJyo0vV3M+PWDqWyxwj+E0Xdiv81OY9faVsRuK3pSmV3k11aIiAzDz+8+xU9bJCwVmPy4tpDbVsS0RSzbOOILflGxC8f4Byql60UFxM7OVDgwekhmD/X2Zb+z57aN02WekQ6sb9sCelS0KvkCr80Hhl4P1oY5Bu3EFuutL0XriQp5dv5dZMDjowJhUxG7JBvv/962bINC5Bu8Jm3Uytg/zInk4/XkY3V0jh3Xx6rIzmxhuclHmuwV39lieGmc0vXtw+hS7qHsoqZQ73NNtlaKtVxDFD+8jLwf26L2fWKsbV5qyotdxvaFbG8zpQfQ0XW5TvtAcl8/5PFe91amdl28VuRrpfjJ8/08rb/5WBLl8ci/rFxKdmr1j+Otv+M7CxK243n/tjGWYKouucHGZBv7Il217Qna8nVTjOhqG6XjwrWaBh8bZ7xure66yMzPoc23/JhRbC7lqyg3l3RmH2hHsbAku6a4xnNKTT/2OjaPdYmjPvaV9hH2uKZ4768fxfZSLCnFh5Ku23Te5D/RfiWykUg+ArgQ0MkwPX32VBp1f/HlL9L19ZU0gqNR/enTp1XztTSKCkvCVBp4wfjx8tWr/JbzQTo+OZVmXXmb/WqZlrnpEuednJwqqOV2m5ZolL5V9ojJdCKsC/hZrpbpZj6vGC0mUwC3ABoZpdnNTcWOAPjHeDBIL168SBevXqUV3hIP8JOwlaDvdJsWy5k0+uKz169fpfnNjfSjfvvj30i/9f1P06cff5wenZ+nzWqR7tarlMBgcLdNq+VCxkSj4RTjaZ+mPuw9EL6Z3GibcjOnNtYmATYpkwaZY7TRcSuf0Z/QiMhmeTZ2k7mKjfuQE5kX0GTLWCoN5rlRfLVWtonhAE3RYJlQ9g00ga7Q0C57oaE0kS6Wy/Tq4nV6+eoqPXv+Jr7XmwUAACAASURBVJ2fjdLpCXRyImtDw6UyLhxWLFHIYWhMxn/0pcinpGE0szjJOWAoyaAjZZVSZgdpIs0vB9FxMutUZitDY7p9Kz/sQZpyM1WCjQ1q82y4rNkI7L5fm6UV6MZcKA2pAzTfvw2mkjwHDWZwOJmpBDCCBmFp0tdGz5EBiBEQ5wEDmO90OpG18/o41+7v6gZuZfEhCwQBEzYG+VhFsMpwNJDmcMj8AMCzzKZFWaKBGI3XnGfVNCxsLJaZqm5iJVMX5kuGDLHBrBMYDRrXfbMP12fjtW/uaWp6tOuVq2U/wLj2PDZrc7+Kf+kvkCkblnFtfm7lzjUJqOn2Lh2dnKbRCIxxaMzeifQJHeacF0CHu2wfBmAFJjsje84Xjc4AK4HlAtcCe8ZyCSY/jQt2n8TrEPRBPdgG7ErvmUUO8yHoBucDSDWZHKUlfBAseWNl5sHc2Jht2XL0rcAa08AYCDYSbY7WJn2eg0Z7rAlzRrwiYFRAKhtl1MP3ds7MObwnw7gEDQCUhL/R+G3vz3E+AafQO0AiYOSDTC5evpJ5PXhwnmPoUNh4sH5eH9dEXMS6Hz16JM31yCsSkwVgMZTxEYdni3mazecCTuHcsS7EsPnNXK4NsBWOf++999K3vvUtGRNj4RzMHTEZcfTsTMHCOOeLL76QtUFWYKYiyInAKRyP62NcjIO4j/Pxg5yBz3EOASx2bRgXMsL5BGdZmZPpyvoGQLjr1VJiKf7FMWCFUTaTgQCPsU76L+IQfYcsVwR/4BgFbCm4A4AIsqJo3lIwleQiA2K0PkmgAH0SMuf39E2CqchMZcFUOIbMOIKPyPVRXBu+hu+xLgBoaEsCohDQIABXAFPAXzWGKVsRAD3KmMRYK7kNeyQw6Ajo4y7jMQ7S4OCwYieMwFQyLu65JDdqrF1noBvGJ+tP5VPDUTo9P0vnDx5UDIWwbc2BScBWsNXnz55X4JmPP/5Y7AZjANz35s1VWi4X8tlHH30kPgO9Xl5epjcA/t3M0tHRVMaHfyCGJ+RmsH4iLwI7mvc6mjcB1gEIEoyWc5EPjkFOm4wnsnerZFixlSn4l/tS2Md4OBHAO8DsAGORCY1NxcrWR71oPre5wO5xCRJmbKnyC+Rd5XaNrdj/IcaThUrZMJOCPzN4EntY2pzaKxmRarYx9Qtl8OL1wbA5hA1k5k4CaQmcsmAY+DvZhLg2C0YiWM3WlGxMVJJAnRv+474Sx9TAWwW2Qo6a1zXe69z1b+Ya2Ydn8GClc4DyhZkTmz4FCxLES4Y8BSUq6F8Bl5p38cM9LvRhAYn+vkmvrcA72hj8R3NjDegW/ep2TGI45SksVABM5XWBLYpzkX0dXiiAdWdWRWF5u71LYCEkyBNMvJr1MNat3MeIHeX6IVjNkENubhbp/NFDYa4E45n4ymhUgakGo2Fawseu5+nbn36WHr3/Qbp4cyNAqtHkuIpptG3MC7mDL1OA3hH/yRRnY67dG1pQVu0XasuaTxWMD51hDOQl2OHv//7vp9VikZ49/Uru5TAmwFS8ziAzrFoQq92vcT9NMBWuhzFwrR//+Mfpu9/9bhWrFMwMlkBtiqV/6r/8r37BGo/ZBVPpyzPsT9N9OI+zNQx/rr+35t9cJ30u2svacf08+J0f38cu5ji7J/bn+r+ja/nr2Psh/m7vz3aE2PAH/ZHz46HUnz/V38M0XWfXBnaPtHO1a4uua+VTWmNbPX4feeyzpt37gd33bZdkGOW2SAaR7Xg9eR/wcy/Zbdt5tGP+a+dn9RGt0X7G36Pzu+qk7biSj9vzIvso+a7PWVbm0TlWVlZe1lbt9W1+pI5L+502Pe37TIRzKq0jkrW1Q3xvnw/4eGvjn4+fUh+qmJ2VTRI/lA0B2bb23Kb7kj80nRetvRTPbQyr7PodwFQ2vpZinc3Bkf9EPs7P/Ln2Glb3dl33yRve5kt68Gt8l3jUxRbe9RjMz/sI52x9LZKl91Vr/1E8bctrNsdH8r7PWktxvLS/oF6bYmUXGy3NVe6rBvW9ibejkl92Wbv33VJcaVqb3R/5vMa/ezBVF230x/QS6CXQS6CXQC+BHkzV20AvgV4CvQR6CfQS6CyBP/nTP999zVznM3ff7mYLFdGNf/lmvb3A7W/YS8X9umhgXkJcvWl7dwa+IOMLi7YA4YtZLF7y7acsMNgiZjReqXDt1+OLDL7g1VRs9MUOFp/wuS9W2CKULSbbh+2lQp4vutlz7Fi+WBjZgR0rKlr7wpgtqEXrZWHLXpsF8qgAZmXkx9vDHeTQNtu041l7sI0tPMbLheuyvrbv/Lx8mx4+WDuk/Vh78LL0x/ChvH9QUhrDF0O9PKPCHT67z4O6UozyvuZljfOidUd+wuP4gMKeF/m0j0nWjnmul4Ed08uV8ivNjXKL4k/kt3acJrux9uvtnY17TTYc6YBFU3vdkl1ZHTX5R5f1lHzRxz87r0g2Jbu6j//6ONA0Bm0vijs+z1id0He9Lkt2sc+cSvP1MrX+73MAY0UUo6K1MjaVrlHKwW3xPNJ7Kb552fmc6cFUXk5WBvw90mGTjnAeGyNtLPExwsu1ZNNd7LrLMdb27hNb5BzHTmXjX5P97+ODpblFMa9p3V1ihLUPu1eIdIXvbcNRtCY/n9L87HW93HwOw98+b3XxGe/Pflwb7zmet8k2+fpGhi4yj/Yc++jc20EpL9i5lx4CV2Cq8VAawH/2s5+mp8+fSoM4GpzRgIc3mpOZShhJJlP5Dw2iaEK8eP1a2XqGw3R6ci5NfARTAcTDJnWwVrHRcr1YZuDRSAAnw/FIvlssF+lmNquaLdEMDbAXGkHni0VaYbx0kNDIOhkNhZXq1cuX6ebqWsQymQBMpR2YYG4iQ9Gri1fSSHywTemzTz5Ov/3D76dvffhhOj2apuXsJt1tVmlwBzDBMG1Wq/T82VMBUx0fTaXlsmJaQDOusHvkJtXMUCDxDvvE3IhsmWMwL9tIK43MmZGGQAXIFfpCo6JtMCYzCvchaJTGPh53tAAIoOETukBDM5pL0wEAVSktwHAFOY0n0kQKPVxevkkvXl6mX371Op2dQFfjDABICUw1kLOCqQA4UvaW2w2aG7Xphf5C+2U8wNzITCXzzCxObEwGuIfAHuA2yJKEBlDIVmSniI6qwZx5ShrjhQmoZtJRP+Z9UN2MU8d3bcjFMRaEwnmLDeYGalyfjdZgKYHt4Fy9l1OwF9lQAP7T+1uAqZTNBHNhwzKb4nk8rjccKliJzaq8R2RzrM0fnKtlKmCcZGO1baoVnQhTxVbkL0wyuYGY14Q+pRk5g6lURjXzBT7XdSgzC/Mb7Rc2RdYBxhOw/EAwgxH0pkxOAngzVR4e65uu8DnXyf1cKfahyRkAMd63ck0Yw4KppGk+N2lBdmg0F9au8Vh0Q2CSvS6b52GLWPvk6DiNhgB0KLiJACOpHGWfFtChsEXonNhPpfNXXahPKDuL/gBcoiABgkzAFLZcAqSkoBgbz6lnyhxxA5/Z5juCmdi0j3UR9KNrBwB1mhaIJXdJwKhgoanXfyf+Xuc8AB6VoUKapqt8W7NwiZxy0xvGIXgHPqP+ouAU/OD6yvij8yYDEG2XbEoAfMA+ABgiaxTGIBhVmsMPDwUMovI+SM+fPZPjAQhRvQMItJA5EKBK9hKAOAF8WqHZfXajshampXUaj5WV7wpgqMVc4iO+ByvXyemJxKjrq2sBarExHU3o+I9gWKyVTekACuM7zAGglp/85CdVzsQcsA7LTIWGeoLRAFjD/JFPCS4jmAp5GNegzNlsKHOdTitwMWVL0BbZePg5wDCr1VLi6Hq1EjCOMiAhdygQ5+XLlwqKHgzkO/zAd5j7hYUoIw2hA8idx1ugFexa2J7ACiQABg0MnAvjK5mpMKZlaqRv4ho4FmMTWMDrQCYCpsqsa7gC7AMgOKwR18X1APiBPrFO7BkYzxQYCxBFBs4ASIW/xb+RP7ZVOJP9BBI7fDr7tQJrNF+KTDI4WIAAOQ5KHBAwlbIb4vprYRHS/3Au5oh5Czju6EiAdw/FXnQvQDAdAV74G76O9QDM/hu/8Rty/aura/kcwAzoC+N88sknMgY+gx0DUAVfgh5PTgF6nwqzjgJEMrsPY7jgRhDDAJxDTJ2LrSkb0qHsswCSgp8jQGrM0zyCH4LEIcfxaCKsWluASTNQp87VAH/fqkyybKq4hJgkLFcARyqjF2KssnhpPEPc0vsyjcAI3PgXexYBiAmzloJ9FNQM8Mxd2mQmPdgHwfEVABygI93FKMtRjvnY6+JaonNhssSeT7C28mIA5jPoBbZpcw8+Y3zi2gkGxN/QK/TEeA/7JpCpzqUA66uCFiYukNmKuQSypD64T+Xfdr9hc4rknQP1WdET1mMY5SwzFeMC9wgEUzEHE1xg76l478XPWPshmBhjyl5TAI27rJNyvdtsI2tluq32yuL4Gj+4Z+SeGTFA9T4SUDG3N5KuMzBO5VGDqTT3g+FsKDY0ny+Fmero9CSt17fi/6PJJF3fzNJ8sZL7lsVyld68uU4ffftTAVNdz5dptQHosmbjY67A2rgX5p4Q+qLeuX8heA1ygpyxZvg874UJEEcuQ1yHWZycKHgLMkbOgs396Ec/Sov5LP3qyy+FZRjjM89YZirmlQpsnXM99/1i69m3IzAV9ysAKlsbw/nc0xwccE9Uv5xBfYHsVNCRAlr5Y+/Zqw/zL13utSkve66vJdTzq19a6OsTnEd0H831luZs78O71DF4PNfnz/HXsXXKqF5hx7Fx1//urxPJnnLhvZ/Xif3b1lL8WF3k4HXm7cpfm/fITXPq8l3XWgzXVwKOWl1EemmyZx7v1+Sfr5ZqP14P3gYj2ZY+o+5K843GjtbeZa5d9BMd43UW6TCyjy4xxPo37bbN7nEtHGv1ZWOHr7s2+VM0R59b95FblzVE40Xzt2NF/s55MsZyj8A6YFTf8HLbZ20+Fkfxzn5WirU2xuJ3uzbc+Ht/7mLbUS4qxUUbZ3eunScWzTtae1PcoT/gmOgZXhe5WztsO97awrvEo7brRDmo6zmlnEv/tDHE5rAme/C29C55rUseaVur93+/P4j01LYH8fbYNoddHf3/F0xF32D9yerS+u6/+Tf/826T2T4C6I/tJdBLoJdAL4FeAt8gCfQJ8xuk7H6pvQR6CfQS6CXwbhIgmKpr4dIWhaKCfqkYGBcatPFKHtjs/FuDoXR1dSeQ9suW8F86jvRUSZHNvkGz3h74okzTmur1oDFKx9QH1PpmU31Yrw+gfHNSdXOfj6UMpLEuN8C9pT0UA1kgtL+boqGdb5e1cA2lIjHWYBus7XEsOFv78IVZzMeDlVT+KvOoUFnJxhzjC5PR2nieLzL56/FvXtu/bcw+hIjmt08h0uqw6bzIB+z8usikVLDz/lsqoLFBxBfgmvzfjuUL9FaOdkz6Awud0XF2vfZ7r+Pob6t/PgzYJxLifBbhbBzz8/S+5vXrZRPZoS++RzpsK4j6tdl5UMal2Os/9+tti+n83o7j7cDbbqQLX+yO9FqSjZ2D9W17fKmA7o/x/hrZvj3GxyX/t5VfNM/Ir0u22jYXfG/XE+nSfs9GitJ6orXRd70t++tG697HB/2xTXK1eYj2HtlcZJeMsVEO82uway6txduoHTeKw1ZHJV+Cb1SN4RkUFNmCj7E+DkTz97GFDc5+rCZZdMkP0bUrnb6tbL/Jq7lM8OZ0d3xke1b/eBt2JIsoJrb5b6T3KM5H9hf5ZsmnS5/TXqKHqDyH/mBtiw/UbZNAtNYmG6/lpfvdeo1ylgESY1+ngAVvX7t+puf5a0ax2uZxfh81/JfWxLny+vqm+9zQWa3EWlZ9T8B9vTR05v187Q+RLOp18bi6car+TudCdh450t3v7MrGygV7teFoKAwO/+2f/2v6p3/6x3Tx+kIYpfAdmJ+eP38ujdOQiQVToVkPzaZo4kVTKxoCz07RbK5v4QczFZrU8YOx0MCOa0u+WK0VTDUaVQwTaJgFQIjN2/WeIzNGoGF/e5cmOGc0TJPxOH394nn6+vmL9ObyMjdeD6XpT+2mZhN4+VLBVGjn+/53P0m/9zs/TO8/fpyOJqM0v36TtutVGqRtOp5M0+16lZ4+/VUaDg7T6fFRJUvRNe790Ny5AnvFXTog4xIYWeQeTBvs1c7A6gCWAJUb7uXQqIlGZAE/5XgCu5hMtFFys15Xb+FnQzL+5Z6aTDGQo7CD3N6mSQYd6HWHaXt3IE2g23QgjZ9oRIU+0XD97OvX6YsvX6bzk0E6OR5Lw6U0TRtGCgE4CVvZSAAf2qBeMwbQfqgfYeOR/7SxHPLH7xUrwqECkiQnZNYwgpWU2UQBLOh2hR2iwRmN0AJeARMQgCgZQCaxKLNLCAMZgF9oWOcYAnBQZhH86H1n3eSNubNhFLZLtgmwhMAW+WZ/bV4HIwjBXkBv1S8LGQ1rVhKMw8ZjsWcDkAHIiM3XXAeas7HmqgFYQAD12/jFP/AfGswBJsIb/4eDNB6N00TYdbRJvGJiAqvYeCg+off9WkNAw7c0L2VACxuY4RvQLeYt4MTcBF/lNoDwMqsHch6a3QE+oNxXABLm8YcDnYsys2jNYWcProHL2LqCqdSeNYb52C4RFeuTBvtldQ/FPQXGt2AqYY7JIA/4ioBzwJw0nci8V+tVWoK5LtcgBFCRQVa4DtYwnQLgOBGWN52/8JOY+o5+RuYaZf/YZU/RBITPEH/B8AHZKZhL2DKyjtG0vlrCz9W2xKZxRtaXyFPOVcAIfiwTiQJpjoSdicDM5y9eSBxGHARTB9gDVxvd4wAoof6HWDvSdeT50O7EvsYjKWzh2iIrAQ2o3VfcEhk0gZgBv1K2E91mib/coflbG9uxLsQ/yAzN2AryGguQB/rD37DJ9RqsUcpmyPtlgNqOj4/E1tcCOlO2PzSEQ7++OQ8yAZgJn8NnABqBnhHfEPsAppL4iu+ucb6CRQEiEiantE3jocYenIM13dzM0purN2k+m2emQWXdwLpxPWWbmYhfHE2P5e/T0zNhdfzpT38m4BPY9vk5mIMGch1ldNpIPlB71twMUAp0CVkhTk/B1DQcCssQfgQcCPmBGSbHJMQDAMGUeSfH3sMDAb8Q5CT5fThI8/lCxgIDIa4hsslgKsgFtoNcD9nhnAfn5+KDsA+yfgH8hjnhRxi5ZjMBqkn8BYtRbsqDb0EuAihZa+zA9WADsDP8KGsVmua1vkkmLDJ3wWcAAMP3CkxZSx4SNiUBRiiTH5lyxPUAlsnAX7keGCIBpjoDmEptCT8A0kpOu0VsUPY1AHngb4xhsqOqgFa3co7450iZL8m2SFYmgqnAEKjlYwUYZXId2auIfa9rUEi1h5W1jMR23n///fTkyZO02SgjHGIg5ijsQ4uF6Pv6+iY9fvwoPX78JD158jgtFivZo11cKJgK63n0SMFUGIMALHyH3wH8g40fA3wBexocyB6QcScnTgGtY44Aa8B+oBvYCuQqQCzEqQxOEnBtjsECZpzN1K8ygxj2VRpFlJtSmJIEhKtMpQJ4FWaqdQW+ExA28ssA7EvZbrcZTIV8nfMgWYrk/izDjfAbADGSJzPwHZsPOQZgqlu1czDxIZcJ21EGbIKti0w8Cr4DEFZ9SvYMud4s4BLk/q2ugZ/DTxjLyBpF4CLjovg0GFcBChsOZG8qYCruDTP7nDB/ASCGfcvtWlPMQRImVgFcDQZiG2SKwvfqkwqQFQCaMAqyVq6Ns8zrMiC0UgF/hmm7BrOo7vt0D3Ug+Qc6UPCc1uIJgCVbmT4XyWxe8K+8J2Bs8ve3tCXuF8DciOtacBZ8Dj/YhyKPY52wXZyjYE6BMFd7KYxpQauSieG3Q7C3KnMr/ge/kuvmlwcQUKf7y8N0IEyy+tKEk7MzAVvDBwCQmhwfp5sZALgAU00qMNWH3/o4PXrvgwTM1WJ9m2bLVd5fat2F97EqU+QQZQZkTQZAMswdcQ++RjkgL+BFFMiHvH8i6AogR8R7/CCeE1AGP4cd/uEf/mGa3VynL3/xi/QKDL6rleQe6IlgKu6Rycxn986MUfQHrAG+ilz8+eefCzMVbJvAQdx/cJ0E1elzH/3P2kB1/4OYkBvUZV63es+ktl7XA2irEl5d/coej+9sjYTn2ZrBbv2AQND6Pj56jmXn4mskfjw/76b6hV0nbYM+ZtdZ10125cJr8dx67awp7NYbfP2hlo+CXav7gPxigN0ajB6j9036ogarD6sjKwP/u5WHXaPVm48XVo9W3vzcyoEyLc3NztOe3/V4a2/WVvz6/dj+uk026e2f+5GmMZrWFX0Xrdfrw8rV6iSSm9eL90P/fUmPpbk2fV6SJc9pezbk5xqtlfKK5m3lob5R+5L167fudwsxrqst7qtzP6+uvsLao/fdUuzj/CFH7gEI2mX+4X7B3s+9y7qbzo3sw+u4JBvr7ztgKuYh95LTncK2Cninju1t0se6Uq/DzjzyNe2co9xn9x02pliZy97W1KCsTZVs3es9ssO2OG3n1qafaG1N+o72ANbWS/ONchNjB//lvCN72Td2cd32mYodw8Ytzr8p/vjre/1bmZXiMT738dLmBRvrfN7dZ27ZNbTOlH+i69w3JkT+so+d4lj7jCzal+KzHky1r9X3x/cS6CXQS6CXwDdVAj2Y6puq+X7dvQR6CfQS6CWwtwT+9M/+4i4qUNgim7/h5/FRIZc31lEh4w5PRnfaZG1zJn/XJbx908/0boFVbFLk27nlzKrQUDdI6ue2SbKeB4FcVQlCfvHn6re2+TI3cOHh0M538g7OnUZhlZM2/OBH3q6a5aAPr63a7B8cCw9Udx9c2WKULXBYXVr9NBVbdL3xg7FYFzVQijP343v9e1tpK/xzTv76LDL6orc93hcBcax/AOcdxcqz9HtX5yoV+ksPLyg7fs/CeCR7ryeve6tL64v8nX7ddS1+DC9nO47XSalgumPtzu5sY6gvBNprW9m02Xnl2e6tZWxgtN+3ycU+tLAyLc3N6zaSV0nGJXvx8itdu2Tj3ob82xtLsSDyOX/tku3zODYUtMULb9e0W5uX2mzP24UHJ1j51s2s7beRPj5E8SZ6mGGLvSU7i+I0P/NASGu3UXEd57FpwvttKXf7vFJaB9ds43wXf+8ad/1xfj9gZe7tILJJ5gD/XeT7kQyacoKdG36njZYePETXZF7jd012YGNfZEdtD0yiuBrJMNKVX2tkVzsyNmxRO+Oxy9d8uDO2sKTUIIGdmJQbnKt4JA1nu2+kbIpDkfytHfuY7eMIj/X+HPm39RPKxc7N69muEzHJv3WPc28CU7Xp/20fsI0FzS8qqIFRMorVXmPzzq7Mc9OgQWth3VXzet4Q+32bl1+TH6h5cS1dyHd1LdYOeM9Q/1u/oMECxPQcfbv+7n1DzdDDl0DwX6yXzcYCiskAE23ew35V44g0x54cCZDqH/7h76UZE027aDRH0zQa0/EvG2PRqA82JDSvo7n0+Yvn0swIxoPjoxMBBgmrEd4ynpsrcW9CQA1k8PWLl9KsiUZBbSwHiwUABwqEYRO42vZWmv9BASCN12BEEBaVg/SLX3yRvvrVr6RJUIAceCi71XedK6uVNurherObmzQepPRbP/he+v3//nfTk4cP0/FklDarRVrNb9IKzdtgSVgu0tWb13Kdk8yyVTWRSrMfGj4BHJBOzYoFYAI2Flw+N+UKa4LEF4IstKkETahoXsU6lUEHAAc9tgL6yBv6wYCj/ypGRnMt8y1AApCvsF5k5hn0v643W5EH3sSP5kbcEm9ut2k2n6enz16ln/zsq/TgfJyOjjCPQToWEMCpNHBKM30G3aL5XNg7coyowV9vAxcPoRs2zeDf3AAstmpAJwBTKXQkA34yOEMazwEqGIB1AqAggKQOpckbja+Qy3Ckb93H39qcoveItBUhJNveCTiDts6GVTTIqnwBkNK4L6wpmR2LLBtsgpJm+zuwjNwpa09mICMIDNdWMIkycciq8nFk5aHt0tfILoK1wl/gJ8J+Ic3k2hCrcbteGwFT6qejND2ain5gD9psq83lZPBSViGA0G7Fr9DEj+ZXrBmN1xoH9BzaE2RWxyQFAQDMokwe2kxAthbYG8At+Bf/HYmvA5ilbE3wU+hMWU3yPb8ARhRopTavQDK5JsdGnDDMHwA/aMOVsrjgWLI3yJwwVgZvcc8tcthuBXQwFPmOZd1opieLjgJ+lHGEfgTLOzs9S9PpcWa9yM3rGzAGAVClzDFkkmCzNvRMJqsqjwgA60CAb/iBHmi/nCcaxnEefUSbmRVghnHQwC3Ajtx0jXGgawBJEC8RSzE+4i1sHt+9uriQOA1QiDBrHA7SSth2wJBRAx3BlFbta/Peh9cfDcFKAgaYW7mWNnoDUFOzs2AuADdoDFagDn0A/oL5i+1kMKmygSh7Gv0E4wvIEIwhYhMbASPhmgCjCLBhmzR250Z6YeeYTsVnxbehE+h4PBZ2KdjR2fm5gj8AEMxN+LZBjABBxl7ITVjgwHoHEBYYmwiqyfZKAIWcK+CPDCzLMZL7icEh/EXBOgAtAZwE84R80GwOnaHpnYwjyuylgDTYB+Sh7ElDuQBBJFiXAlXqRnS14QyqEJCJsnZJnE3Y9wCYWdss9LUAGAYMXIu5AGhwLaxXABkZZEQQjLAdZqYXrBm+gzmgWZ/xEeyRApbZKEOj2DpZnZiTBkNlKFpp/Kadib3kkMDPACLBXMC4s1go6Az/AWgCmxdmKjK5ZdCGyBwgQQHuHYqdA8coYwpYVZnGwB6Dz3C+gHbAWJmBQmCvFH8Ttr0qkqtd5vgE2xWYDnKVADMACsvgYIL9xZf0vwosJEBEBePANjBPtXeNt8xf0DH0C508fPhQ/gNbJ9Acy8wIBVA6dIz5Awx4dAyAxZGMi5wNoAf2aLPZjcgaYDaApgg4QhyAHwsI38eVEQAAIABJREFUZqwAdrJ+CiAcDFUA4iwVNI/4KSAlMAKtlCEL8QXXRezR/QpkpOAkxHeNK5pboXfuZar9BECWhwOtS5smfInHeV+jTFDIBRmYmwGmwlAooGUFWMEuGMfwnehKZHoooDoAZwQUI/dxOacKMZUet8mgKAGAEbiRnxxgLGWe1DFEZ4xL2dYhF+QVAc/xHirvAY4EmKuMg5AP1gP7htyEWS3vdTQGIK8oWEwZ9ur7UdiY7BXzHComN9i6zF/XS0Y1ghk1hilT4HiozIbc52h+UcAawf2QCWwIf8v87vTlbcpOpfuaCghuAIeYO2KL+E4GGDJGqt8r+EnANJBnZo+UGI7/ch0DuoROKxYwgHnz/YKAnQSAX+9RYNOIFQJWFTCm7jVgW7BtxLrZfFY9bwCS7AD2cnggeodOVotVzpN6P1XlRAmiakMwa9jl6dlDeWHB1fWN7PePT8/TxetLyTuD8USO26y36YOPPkoP33s/3aZBWm5u02IFQCjATgoqlDlmu8IakF8hb/iixKDMyKXMdRqbNY4DoKS2XO1ZzJ56vpipz0MfwtSGHLQUsPUf/MEfCMMiwFRgp8PYZEiDLWQsbw0czUCZnfqNxFRlA8a8yaT1R3/0R+l73/uesOBxT6SAqXrfqD7JPa2ugT/1vTN9VL8RllPuFnYfXFWfN/1iaxOlOoWdh9huOK/4mZWtp3DfzM9sfcbK0NdjonnZuozYvHl5j5eZna/9neBsSnK3JpDzWwa/1zLcfbbJkgbrDHW9oQZnKQh6l2nM6sTKQXQa1OhsHaQkP54b6bSkW+ozeo4SzcPP1c7X21nTNaP1e9sq2W0XO/W25scu2USTjdrngLQ3+5yi5Cd2vt623/ZvY2mmHudl4fUQ+Q/jdAnA1uT7OzEtX9zLPVqXl0EXG6jzSb1KP05p/T6+tPlVpK+ma+ketGbStHZkr+19j8/VmvRbits2tll79PL2OrIxoi34c011zmG8Kz9vs7br/T6KSTIinw3oCfKRzNP8HcWNaq3mBbayRzX5hy9xkGPzmE02GsnEg2+8TqIc5Z9b2nG9vvg37928DL3d+Pnb51BRXrTHcy229mhthLbMOUWxvLT+yK8wjgeVlcYs2WbJ96I44v0t0qffF+Bv38Ngc52VhZef9fVS3vPr8vKO8ok/ps1Xd2WvL36oXwhXPysq+aCNr03x2OdEu7bILikfG0vsOVYXds09mGofjffH9hLoJdBLoJfAN1kC7V1w32Tp9GvvJdBLoJdAL4FeAkYCFkzliyIsrNibXnuzHhVYObS/6c/1p6q4xRtjfwNsz4+KC/57Ox/eZOOhhb55dPfhUFRgiYq4vsBT+luLO/pAysvCFwPsMf7NRlGBxxdFpBkuPwjzBRxb9GEBi3O2Bfmuhu8Ls13P88WQpkKHH7NL0YXrZmNTVFiy45YKjW0FtaaiX5ssouKWtR9boKS9Wl15e/QPJvC9L8h6nWO8qICH4yKfLckD47QV57y87ZqiB2bel7wt8435Pj5EscAX86L52vmVCtltOrXfe9ujTDm21S/14nXq/TUq2lLP1i+6+EhpLVbvfj6MR1aeXi8l2fqCqLcHG6+5ppLvR3LQGHu70+xl3yBcKsBaP+ExbHawOuNc7EOvfewh8vdSXOoSV5psg807pZhgZc058EGM11Mpd/Nz2LN9KECZWbugffNa9/GvptjTpAec1+Ybfmw+iIn0EMnDxr597NzKIbJP74s21jX5TyQPKwcfq6NY68eI1lWSq41tjAdt8ZwPNL0uvP7sePzOP0T0McnK1j4E3Md/7XVLcdjqx+bakh5truL49d707aYl/6DZPmRjXCrFTDs3n/NL9vL259pQbfcH9pjIR70tlOz27Wtp85b3LcbryHd4bJP+/Xz5JvYyi21sJd72o5xr56G2qs/tB+YNjj5fetvCOoWBBg2xaEbOTddopsMPYy8a5I5PTwRM9fd//39Ls8BiuRCmCm3Qncl/OF8YpibTND06FjAVwE9gRVGmHTC7KAOKNAtOlImkzn/KxIJm4hcvvpZ/T06O0xSAjFENCJHm4tyoL42YbIcVAEtmK5Bnr9v0//zsp+mrX/0yNzJoo+TtRlkCpNlYmgvv0suvX6X5zSyBfOW3f/ib6X/4gx+lR+en6Wg8StvNKi1n12l+fZ3Wy3laLmZpPrsRBqyT4xNlSMnNsWB5AjOPNHdKE4Q2aUJH0xHBVNpcan2FjbC6Ln17O+QPXaCJms3ENZhKQQNv/ZcbYeQt9mB4ybJScM4krdY6PzT6ooFamszRYH93J82dT59+nf75p1+ms9NJmkxGIq+z8wfChoHmUGlgP9RGcYAr7u4wjxrAZXO03QtYMJX4WcUwV+MhcS4+J4MVmogVHJgfpEtTuQKUuB/DmlQmG2kqxRiWuUzZK9TOBUyFRtkMEsC4yuiiYDX6AZsAZVwADwQAonrZjW9oOKqBy3yrsvjZgYJmbCyhzzJP6L/1m0153yGMGBNlbqHesSY7HudDMBWuKUwrU2Uwg10QoEAZARggjdMCeNqI/eN4ARqmJNfTJncwY9VMAcq8oXqWpaHpF4ABNMbmZmYBFOTm+e1Wm/rR4A/fRUM/2ASk4Xq9lsZxxAG7B9amXWUFwzoE6MQXkOQmYv6NNQCA8v+y9ybcsWxZeeCRlJIyNVzd6Y31qqAKqlZTjZkMuAxl2rSb5Z/QDcbU8k8yY/sfNdDNVCPV+E33jXfQLOUopde39/kidm7tExGpMiwWL/TeXVJmRJxhjydO7C8+fOb8Of4q15lCI2F+Atgo+6gwLgDsAHtJCk4CiARF5pCL/LCoHkXOy6Uy6gmwE2Al1Rl0gnljPJAjGR0gQ7K0UOc4vwba6fmqJ8RetV8CDVCADyAdbB1F9Gi/YlmBn04mUqAtReDc96lAg9sKkts145nP06tXL9MYIDKRO9h3lhILFtAZXv6D4lcB5KGwPe8l5Zf0SFGUMHRtKXORgDEy2ALF8pklDcf4IiEAHvEPdkKQuUZEFGijD22T+hKQrIC7chFfLr4XgN3yNgGAoAA72pm+QEhYRACiAWvUECxQmQEpgc1vVwBlr169EnsEEwf0APkp6GxD8hZ+o20WrisD1E3Wr/q3sMMAMHJ5JaAj2B5ZYioduL2KlRxdc3eJj4FlhjkAtoCYg5jN+K5rKv0He8BMGRPwmwX+Cqys32pOO9PcDRBmZtDTSr7qZU7QqTI3qZ8D4AV/BQCXckNuh43TviEXyIDxk/JivBXwXl43wP55Hv1WwKLiT5r7YBezqQIqmP/8GgxxToByu7uiEwB2lAVnJjolAxjboI8zPwAsrPkUgBG1cV2jKBMUmMbEDwEYAbtTlgFsE9/PxS5vFBDEl+4QQIp4SKDphnDXiD0CuIx/AnKQYkgFQmvwBOBbZY7cBv/H2MXGMlubXU/L2G6w3tmUsR4+OEwPj44ExA2wzHSMtRcAZpMMmoWMrjMIZ0uZC3PRPWIJgacKtlMALv8hJtrchLWUAGqxDhnuiA8QCI75CTPgfJ7ZcsYS87AeErY8AaUA9FizotI2bjO7EMHD9AOyX7FI1L7zzK7VBQBaAc50f133VRTKSGCzAJFzHiTKUcAqmOdgG2+/0PM3tkCIVf1UTFZ8SVnWOxnPJH9gPZBBQOJZGdQousvgVrH/DKay914KkspsmzlmMJ8TEKy6AQBTwahcm3iZ8Th6xZqzXiMoIE2BaTXIgfFB4+1NBtjANxTMAzlj3Pi9nVkl8T3XHwKihLwAplqsvlSO4FPeL3Ltwz0PzgdjhL3WoGP1Ua6fqjVuBjYxBtjYpt/x3kGBe2Sx47pAQJ4Z1EH/guwJxJTx4R/8cGOZbpbIhwBx3ab5VOXh13AK/k3pVswOnr2Z9h8cpZ3hSBgD08ZW2j88Sq9OTtP5xYUwUwFgBfDv62+9nR48epzG80Wa3aA/XasKYDffezF+0Vc4bvtczO5JcG1A2VDWCrBS35hO8RKEedrKz27wHWT86NGj9Iu/+Ivp4vwiPfvgA3k5BmOq3csgGNDvsbF9eaGAAME0p7CN3/zN30w/8zM/k15//XXRtzJGaozBtXbvJEOQV56X0SEJdlSFVNjG2mHX+MveA0f31dS5/U2/sN1w7jbH87xSoW01n+ClhGwv2qvzY+K5dg+20kVBFpxr9W4Hc56Xg29rVU9dhV2Dqdra9/L1thFdH6257Mj8HoofNf3a74nY66yOvT1ENuG/i9qyNhDZU1fpRnNt0pOVl/2bccY/B7TrMPZl9xq67LNHdsS2SnbeNv/I7/x31X2jA2a12USbjkvxgnsCbWO3cy+da2Vm/47GHunb69nHCH88GpNtN4orPobys12/dpXFfc7z9tslPtEmvP95H/c6trr1/ZT82+vNx5hoziU9sX+bH7wPEWDF+BPZqR1T03OKJvsr2b/1N8oIv7k2aRy7AZvR/xhbfIy3zwL9uYxNnBtzCM6zz5a9vqO84OOAH4e+pKgGWPvjNg9QZm35ObKJNruO8pNdG9hnjaynsbqyMZ4ysv7BeUX27G3fyoC6sHPn8bY5RXKQcWZctrWvSHdRbGiKu97ebft+jv65kH82SJugXK1+fu/3/q++Nvw+wb6/ppdAL4FeAr0EvnAS6BPmF07l/YR7CfQS6CXQS+C+EmhipvI3puwj2vz1Gxx3N3+06NBudrA9v2mF7+0DUL/B4m/Q/U24vtDy7hu6o82Arhs8Vr71pkn9Bvm2jUFcz3nat+v4DYjS3ACkwgNlu2lgx0R5241B2+c69tFls9737fVd2vzzG1vRZp8fq5VR08ZQaTPH6720abmOjErn+s29aOOLPuD9yG5kWl9r21iy/uJ9yvtGSf5N9ms34aJNPmuznFPTJqePFfZcD6aKYoO3mbYNRysTP//76DyyJyl6MwU5Xsd+zH6T33/2Pth1I7RpflbHfgPW+2tJz9wQjuJhSZalWFCK62wHY2B/NhfRJrzM/Jj8HO3GfiTftvFE82uz82hDv80Gvc+yjdIDM6/Xkm3RJiPdNcXYUgwr2fg6PtUmi6Y4a8cV2Zhv2xbF+BhkbY7HurTpZYprSnkoymtRvzaeRn/7a+wY1l3jRLmwJNdSDIviuXxnJhzlnaY1g7Vh70O+LRxfd80S+UKXOOV9oc2OrI/QNnxBk4/tjHX8vmldg/btuiHSf1OsVlnyjY812LotvntbsOc3yVHloZZh9WrzDf/mcT448zEq0iH1gXOVBaILK9WqZ9q5RXnR9qFjQoEainNrJgjqwT6EtnGc6wWsd1hky8JptE/gr4Cp9vfSD3/0Q2GmQvEhzj87OxNAFYrV7QNUgG8eHD2sCqBPz8/kfGF9mM5lnCggPwLLwuNHUhCN68GegMJCASNM9I31KOCWN/nvKOhLmGhm01yUjwLjnTTMgCMBtqCgWVEJoH1JHz77ID1//rm82EKBC3NlLlomKbQXYMlsmk5PLrQgeTOln//mN9K/+bVfSUf7o7Qz2BQmqpv8bz6fpMn1Vbo8O8+F3HvSjhQQC9MM3uKvICdlnFIwFep20RZARSxIps+wEJI+x0JbzNeCaggcIcDGFjdVfzswFd7yr0A2BVPN5zdSYI3fwoCRgVQo2J7OFunzF8fp3fc+SqMhGLEGAtgAKO7RoyfyNn8UZJNFDAWbNzdzKRgmUMTGoipHKO5DwBOyfpDiY8bL1SCNgk8WvCuzkwKSlAFjWr2ll3EM81J2LJ0nvmexg5YSL6VfAYFnoKG95+F6BtepfWmhNObIwmWAEsiaZosSFEhV31OvzB0UKBUbx13/h64xPwVyaRzi2pCF1QQ60j9tEQwLVThmzElBSDUQ0hboyno1g/pwLhkIWPyKsaM/Ao+UGUFZEVgkzWPMdVKYLowSGTAoABgUq+8Iyw7AGOiXOoEOwYihDDsozK9ZNgB4g7zQB+VSxWbD+sh9C7RhZYZ+GEcUBKeMPWRKQLvibyID/t6QImOMFbatYA8FR+mbcPMe0HKZ9ob7Emfo55AhQWiQAZjblAkG7F7KaETQh+YBBcpQdgqI0XsLAlk1j24I6wnZgMbXAO5kNp2KmQrMa2CLUTYsgAPwG2CGy8srAT4eHT1UsAwYZTY20kcffaRgh/1D8f8JWJCEoURjgPgm+s6MSMqOogX5EAV9F4Ap6FF1r2/NBuBQGIgA+snrIPHdDIQUljazb0S7EbkIq4v6nV0bi71muaFt6Htnd7dmt8vsQgQuAOgBYO4MQI1sVzgfOjk+PhYZQ0foA3ohmA0F3vhhMT8ZFGlbjMmQC+RHkBDko2CqGphu1z12naVsHMrmdnj4QJhRPvnkEykuZ+E5AC0ABzC+KFgIRfYKEt3dUX8kENm+pZlxx+d7fG991uYLjIcAMvSpDFxq+woE2q4AS2QaISiTYEHIEKBGZcxZiqwpN2ExzIxxXCPZfRWgAZcZPEbwhF2DWrnXuWteFfwzF+IY9EpwFf0GcUIBiAD8ZuK7pAA+gjMIpCULFtu0wK5orU1frmwWTrKxFMAodAafE0CVASexHcZt5hOMk8BLC7Dxa1kcg3wBpHp0dCQgOABgFpmhiwAYgOewjlLAFliJFFCkcUfjtcZkxDYyPgH4q2xdkInmP419AM1fXF6ko4cP0sHBvuhb2gXYEOCziTJeCXAoM4PJ3HL/9t5A1kcA1M7mlb7QhwADZX2WmbsEMKHr2Xq9zTu5zP2WwWA2fig7Yh0rxe5yDCcr5pawkSJeAlxds05Z3/VFcjWDlcqELE3Mx7gW3zMWWFCQxlA9btd3zItc+9EuKH/qiftMXPNxjcC2eFz25jfBHsb7GgBTdV1EIh8dr7JacswSt/PYuN6SvAbWvGwr6IsMUvB5tCfA1wVZx/RegcA6+jnvYfAZfZPNju0R1MQ4hLlzXPLSAwMIh01VIKucfxALNYfCrmomDcpU449ER11zkGEvv4RAYjTiwfYgTRezNJ5N0iIzdqVbZYljHKc/CuAV/27xciWst4ZptH+YBru76epqkpa4t9k7EGDV9XiSBrtDAT7PZov0xttvp/2jo/T5y2NhhRzm+wbOnzEB8QCgUYCbEFu5VosAeLATy8jJ9QVkCYA4QLtYc+F+SFjf8pygD6wTfuEXfiGdn52lD9//oMpt1lbFhyoguMrD3uszti/lZVO6fmC++Pa3vy1gqjfeeCODqcbKuGlyZnWPIOsDg2hcYYOCwZqIKGvr9X5K+0Y2vq+OZbX9KA/Y9b7dD+L9Ba/xeY3X8ZpoL4m9e/uL+onuubx0qrV0AEbzMojGE8mpWQPck1h94VRprPX47r580vcT7UX58dnPpbEzdkbnRrpp0pPVV/S3nYNvx3+O5tskaz/+kk37OfGzz3fUkb3ftGtLm+uaxtVm14wdJXl5n/X+ae2gi034/qJ+u4zZz5l21DUiNfmS7d/+bWOJH7f3ndIcIptu8pvIVyNf4XdRXO8qk/ueF/mOl5X/3OTbUSy0dhjpIcob/pq2+OlzBO3ZjzWUvxGebSeSqW+3JPd1Yp3tk/fwtJ3S88Kmcdox6vquZh2N5MT7ERuXbGy310dxohSbrextrLQgJR+DSnmAvhHZZpNNdYmvfk64hmtg/O3juN9nwXF7b27jSWl/w+YI/h3pKvKNNl+4m//0Vs3G71KOs2Npyy8+vpXG7+2R8sUY7F6yP8/qpQdT3TfC99f1Eugl0Eugl8AXTQI9mOqLpvF+vr0Eegn0EuglcG8J/Omf/bdl2w12tKlU2vjyG5L1xpbcPodMN/7GmjfM3IyINiw4YbsZUo+pfrhnr/UbQ9FmgxVktFlox8qH4tGmjt94shsNfhPAjyPa4NH3eNZLHLthaMfsN8rW3WymzNc1qHvNyTCHlfprk63XV7Rh52Xi7bkky3Vl4O046tf21bQZxL7tBqm1IWub0eZotKGJ65s2rFdtu/zQtMsmc9SW7dtvlvKzfUuT33wu+aOfVyme+di0rn5t/LB9ctMzfNDd8IY+H8P8eLxdts2rKY5HNh/Zvd3MtfKP42w94pJuogcQUYxt0g0LDNp8u2mOfGjpN6upR/v9unZRirGRPiL/K8UN+r7XiY0D/lovgyg3lDbD7bUsOGqKYZRdKfZ3kWPb2iNqg3bQ1bZsLC3ZnrdffC7pqhQno/jWRQY8pym+dWmn5KPet0rjbIoHUf9N8VxkFFwUzbFNjyUbiHTZRU427pbm0JZTIj9rioH0kVIMY38+52F8/ho/Nh+nfZ6K7MtfA2AG+yrloTZ5e3+JfVtXsm1xy69v/ENUH9fsHHVufCHDesVfXodN66XaBlbBVFb+kS7qN9rrW8pZQIzvUTSNayy4A2Cq733/e+nv/u5v02BHix5R6Pfxxx+nTz/9VIro8B0KJB89fpIeP3kqNjObz+QN7ToGFF2CFUpBDnv7+2m0v6dgGWF60Te0S84Rxg1lIbJvtFfcnd5bSYEmgEKZuQJgGxQzC4MO3ry/uEmffvpJOj5+lQbbYP5YyPg8mGqBMZ5fpdlkJsCBX/xXP5e+/Ru/lvZ2t9Mg3abJ+DolsPoAjDWbpOuri3R2cirMK2DOIpgK80Xx8uJGH7LqsgtMKQpI2B4AVJULbw0TBYuzcT3mxAIEfK8sM8rKQVBNCUwFGUtxsRQ/KjOVB1NJIegCha8AtgD0pYWwUhw9v0kvX56kD559pIXXm1tpsLstAACAMwj6wBxRzC1AnNlUAG4o7G7KPQMwRA0UJAIgFQFl4if5QbnM3zFTrYCpplq0TznVv1ffVl/nIGUiEzBHLgxGez6GMM+yAIFgKsoFYCoCQFYL3lfBVGiH/Wxs0gbq3z7mQ9dg/+LazRY5sD8WEBPkhe8pA4ylHqMWuVowFX1ainS3wRKkYDMpCM+sLgRTYey2PRb28juOw+YQFmnYnI3vhqMDsTGARRRQoKxfKNyGD2pR84baTmYkAhMVCt6VAUP1xfhMViQCo/C9BU5R7vgO40QbYH3A9wSDEWAnvnZ7U9mQfM6F4GI3uW/OifHoYLQvzDAEuOF7YYjKheiIAcowpEADy8qD8fI7zolsaPhMwItEC2GA0piH8VxfXQvogXGB529ugdlvd4UtDcxxADa8886X02uvva4AQoxneZvBO2OJVdfjaboUEBFK/bW6FoXz+EcwlbDSCAhFWfyk1Dmzmi2lkFyBVKisFxkJ49BtBXYiqxLmoOBIjeXUFeXLmEb7EhkQpAcmrKwbFpxTDrRPyTFg9tkEe9Qg3S4B0EoSB3ENdHJ6eiIy3tvbz4xTE/ETXAtWHwXvKeuV5BQBaCL/LbKdqFyQWwAgkdyDa3ZUvn7Ny3zL+ERgC+YFpjaAXT777DMZizDjSGzKwMRs9xiXxtXbNBwqEBbxk/Elui/zOZ+2wjzO+0+uY5RdDOxUClTAD0BA9l4S38POuS7AOZA37AyyBdCWfkBmNl7DNq0vUVY3YGObK7iQcdcCQ61Po136NgAGnDt+Y/wA+JCZivERx3TdMKhysWQX2ImxLzC1yVoW/wnwCLacAdnirMjd2XaRO2QNA3bHmTDZiUyxHtnA9wsBVG3mPFflAgMkhGzJTMQ5QZaYr40JMqZcRMh4h3k+fvQoPX74UGJqWt6km4odSsGbAnCaKrOQvrHeAzkV+AmZAgwibGtXYFvTawiiBYAPk0Usvbi6TA8eHKbDBwfp4cOHIi/0hXUUwNXC7pYBiZKbcg6v7b9mohE2q2nNRibxITNQUq+Ko9T1rP2p1xfoYZWRTWOoAsRLeUlAdLs7aUN8TIFUXJmzbbuPwDWmXW8wd9r7Ibt+o21JZIRtCKtZvV7Fca5nre0z/1obsPcBNs/bcXHtImC4rRpchDUwcitsUrB+Er8VAMs1kPSfAb46LmUlhF1jzGr3GuWhZxzHiw3gH7eLW2E3rfw5AyNnsh7U76k/jJ1xlWtbMjLhfIJElVlU2UPrdeyNAoe3wLKmDJNoD369k5mpcI3EmszEpe9SyHElA6fgO/B12IimPGXPlHwD4BHW9dNxBlMt08YSDLm13ph3kFuwtp4t5gIcH+7uCSvVpoCX5gnZcmt7N00mU2F+BMhqLmuhSXrrnXfSw6dP0/nVON2ARTi/gMH6OcclL55grjF0QvZc2rmNefWYdX7CJAumSQFHA3Sm9xHw/9deey393M/9XDo9PknvvftutQ6BfGnzEocMA674q2XEzHEKIGu078FUP/uzPytgKrKQKZhKwcWrP/npUvA8xjJTkd3SXdz60eY0K8OmC71eeO7dsa+2Yu+D7N/2LNuGXT+3TsScYNcZbMO2a9clzCcEU/JzU392XKV5lK//ycBUfuy+Hxt/I32uq4Oofa/v9WVQP+uy13r7KdkTr4mOR991sevITph3vX3aGGDXI/YesIv9lOTYRcfRnKI5RN/Fa4f62yZ9RsdK59/n+XaXuGDl1kW368YOnh+NxT67bZOjHWdbbPRjvI9PRXG0FPdKz4V8/C3Fi6Y4U/JpL4OuurP+7u05yhF+V7mrzfo5RXbTJSdF/utzZhffKNmM1ynb9nJCH3yxBdcmpXxv5doUWyCTUk61LzSgLNvij5en7dvK0dtUyQ+j8dk+eK9P3Vp5WJ/gGtLmAL+uiPTA/teNE/fyd3lhlc6ky/Wl3NglV0W6sDpm23YPwuuC51M2+Py7v/t/9rXh6ySo/txeAr0Eegn0EvjCSqBPmF9Y1fcT7yXQS6CXQC+BdSXwJ3/6f+v7A92DFL/ZYW9qSxtUfnNjdTNHC0T8pkzUN77jpoN/u07bzbq2r8VlfnPH9u0f3HbZVIpkqy9h1ofLdi5+s8vLL9qUtN/d2bjID2VLmxr/Mzeb192UtfryNuDn5Df8mvqyMrWbVdHGHvqJHjRSXvYhRNsYeY3V67p+xTb8Bp3fdGO7pTFFevXjivzRb7RFfuc3orrMsc02ok3uaOPX69ZvlHl/atqweNJuAAAgAElEQVQwjeZfkpufY9t8vP02PfyKdBjN3eq8JHM7/pJvRzGnacOzJNMopjTZI4sYrexKcvTziOyjpFvrK5Gc0JZ/YOPHYf3A6o4b2ZGfdvGDKH57eXi7LPlBFGfshrG9zuql9LDExkE7JhsDmvwD1zQ9SIhi+roy4/lN9trUpi2kLOVEbwttc/Y6bfO7aA5d446/ti3XlPwr0q+XR5McIh/uEntKugnnkYurbb6J1jrWzvF3Uzz1+SPKAW02Ga1FIjn7OGMf1ERxwMvfj83KKFrL+DGUbIPy4vn0Cduft0cvN3zGOQRTdcmPP7nN1G+99/YbrYdY8ButV5p0iPuA+/y0jemuHWsxGu87IvlbPRAUwgJmLVDUonECo1gUiSJ1FOH/zd/+dfqrv/r/0nA0TJtglrm9TR988EH68MMPpUAX7aMw+Olrr6fX33hTivPGeDv65WVVpCsFzbk4Ge2i8JgPflHoyLi/vQNAlwINmOuVKWc77Wzr282lSD8DWDD266vLNB5fSwEp2JJu54v04sXzdH5+mnZ2ldkKb31HESikJUwaAFPMZ+nqcixvj8f3v/JL/2v67d/6t2kHhaQ3OHaRtlDUPthM08k4XV2ep9NXxwoI2xtVYCqMCcWWFky1TGBiUmoMMlOxaN+Cplh4zqJNyAHjxRhRtG7BVBbYQtlVuToXYOPzFAXGGbyys0NQFsBeKKhUEMnNjTI5gdECxZ/Hpyfp408+SfOZMtaM9kbp4PAwHRwcVkw6YLQhmGqGt/nPUYithadRTMVt6TaYYzJDlhR0zsFwlQuiM4uz6D4BcEZQmRbzQk5kpiKLAu1Xi+a1SJggARaXSlEugHWZIYrALB/LfGxUII/KX1mvFGTBQul6baPlLLRZ/CY4AXXgUlyfi39pw4zLWrCa8vnKFmILINimZWOwRdg4LnIxLAtow8qFRR/4Hiw9AH8wjsGvWDjP4tlablpUH92/+fkyL3EcKJTdP3gg8kMx8HAIIISCvuB381wgLL44ATOPAij3RnsC5iHLDXSFtmXs2W4I/GKsok9w3jjOol0ABcE6YYGIaE/AVvPZis6oE2FScjKk/AmmIrgM8gOIgH5LBjn6LeZO+aJ9nI+5UX70fZyPMVfMWZnFSQBnyyRgH2t/uF6AdWCR2R1WAAx8d3l1JX187Ws/m9566y0FydyAhWoqDIIA8UBGF5dX8g8xdmuwLUhPAVKhQB3gGoB7AKYCIJRsMdmxc5bRohbxLwBPFMQA4jeyymlluwJyVT+ZySrbLWUOOXH+tEPKjSAfHCd4in5IP0M7OC4+LmxVO1LkjvGRWQ0AHMiXcRTnk2EM8sJ5OCYgvJwHaVton3mRgAaAiYV9CDrKLC8+33LtqPd46t9cG8FuwJa1uzMUZhPrZ1wLXV5qHkNcG+0NxY8YdzAmFPRLbMsvSuF6gWAEjseC1ISJEIwvC42JBFMBSIa2xNdygT/Bm9AvxgsZkAEFsjw9PZXcBDAV5IbzCHBkET/1yXhri9AAqME/zl0ASpmVsgJ2Gb/3wCPOl2Aq9KmsdhoT0R5BS8hx9DvG1dI+nb/npb3VIFowySnznLB5IUfIfUJ+G/jtQuxQAUKroAHagGXiwZhhnxgXgTS0AWtTuAayfvL4sQCqNsDOIv4JkOqNAKigkzGYbKq8o4AY2Ap1AlsEiALg6OFwJNeAWfTk9EzawBjhC4hnAGEAnHV1fSXrnIPD/fT06dNqnSeMNQvVG/UgPoR1nMmLlDVkK6xUOd7V/r4l/sR9FAumogyoF/ErA7Rn2wSkQtc2H3M9IjEI68fdHQHnYK25FMRnvWJhX9ZGqLOVOWTgIa6UOWVmV+Zk6lHyDdj/MjjFrq8JlmVMsXGNbTJG2hzr8y/HoCyMYEfV1SYYajEuWcPfCmTWgAgN+wvAZzkmg4kUcVpYzpA/M/sX+pd8tgV2tGEGUukajnGOPkdQo+TubP8SUzOI0IOppgBTDZTFDTmNLF46rwxEF8C9suHyfoBgKl1zL2UsYiNScKmUZNAHZXB4eCgALICcBOS4tSWsargG/dZgKl3vbSx1PWnziALV9YUJEwHwbgqYakPywJas+2/wcgLcA0isTQKmmkzB4nuRvvRTP5Vef+uttADAcWNT7I8MlgJOzOyMtEjIBH6FOEu5Wj+gTeq9s74QgfEecZ72DDAu9Crss9OptIX7NYCcAHZ68fx5+ocf///V+czZVV4ya0zqe2X/QO6hAEzTnGuZqdD+m2++meepeZz3f9bf1BHvvqhPZaHgSf3BCyPu3mvY+w7/N/2S3/v1fnQtz7H51e5b2Lbop/yuzsXNL1Gx5/k8bu//S33Z+3m7NvDt2vkqk67Kktfbdhhf7O8u8rLn1/KMmcZ8fyX52++jMbbJuamfVZnUz00jHXu7oQ/Y8UX6ivS7zjXMh7ZtPz57zOupNH8/1ki/9O/SuaVrvA/EdlFLoWRbtl/KIWo78nUbm7zvNNmU9+NSTLFy5VqhKf74Y22ya+rX9+39NIpFkR1a349iT3Tv3xYnIrm3yYX5rO280vHITm3strZjY2QkNx8T/XxK/uV9JPKZpvG3zS2yy0p/hYujHMBTqdsm3/B+spLv8z2ntQdvQ13jnI8PXWK2z8kYm+7VKftrm092jculHMx9Ro7d22B0nbetps9WT94PI3VHdmr3EnGNbcfLz64j/brH68eO29oRrrN7nDZPWR/vkvvvxvSamaprnOiS4+zcuthElGtL6xJvEz0zVVfN9ef1Eugl0Eugl8AXXQI9mOqLbgH9/HsJ9BLoJdBLoLMECKaym128qedmGD7zOIsSmjZi7c3s6sbsXTCV36DmwOuHu1p42bZBZI/LGyGrIi4tpLDtcvOhS5ulzRm9VgFidg7422+Wlo6z/9LG0cr4ZCdFv7HtNyn6PhusdpOjsxG5t9ZEOvVj5kORJvl6uXHupU0nv4nCPn2hHDf8Sps+vI4P89eRgz3X+4jfFPWbzZHsow0wK5eSLZQ25Ns25dvm2uwPtW36zS9rt3aeXmdWJpEdlXzFz6tJbl38PpJDZMPeh6N5l3yqSZZRjPJy42e7Gekffvl5eJkyXllbLcVv63f0oaYY5nXeZlttxyN/9fZiZYH2/EZ25NulXNY2nsiOvG/6XGBlUpIzz7HFZfY6xqUmW/MFaxxrFC/sBj9tqsuDBBuP15GVj5H3uZbrED+vJt9ui6X+Wm/vJVu37UYxvymuW9lH8S7y+dIcu64L7HitDXnfuY//3llzuILTprUOZefXfl3s/D4Phksxz9ujjcV2fl1zYZRzraxLOZnji3zZ6rq0Tir5p8+5WFhqEe3dAqRojj+5zeia3j9gt/cb9jjm6pkWvPxwzl05rFf41cXeSz6KlyrgNiPywVLOrYvvtBCOgA1bTI4iVICp/vL//Yv0l3/5FwksVfgO/Tx79kxYT1CcB9mhOJdgKhTtoRAXzFRoVwp0N1GwCVDUjrAEbAsLiBY/o0gZbUInu3gD/q0yI6A4D99r0ftuGg1R6KsF6svMioI2xtdXaTqdiAwAviGY6uLiPO0OFUgiYI1cXIoxgC1nNgXb1ETeyA/z+9Vf+YX0H377N9MmClJnk3R1fp4GG8s02h6k8fVluro4TxdnZytgKrLAgBkFxZYaC8CQAoXABm7TzjbYnlB9X4NzoBecy7fk4zMLTgVksqfMV9QHC0pZPMD7iqrIUg1IvKhmplJ5C7BEGFeyvAGoWtxqYTgKVRc36ezsPD1//iJdXE7TfLFMh4ejtLd/kEZ7e7nQfkMKtlHkj/YgOwBiMD//Y9dFmDsZxGQukLUkFgVgyJvzDZgKh8iiIOAmYVHQgln8sOhfCzcBABwoQ00uSme8BEPU6jr27pv1md9q2eu9OgtUATRgvKLd6dpEi+jxw/WQgmq2ZT5glmHBPcagIC31T8Y6jJttUpeMI2iTYyDIg4AnjtWuD1iQTV+njaBP+CsK1m3BLcFh9DmOD9cre5TKwMrHr/so27oQeENAOhsbCmgBowlYp9DOdDJN11dXuQB9nqYzLWbGeQeZOUKAMRID1C8gXtoNwVT4Xoqoc5Ev5Y/jBOcATAXlkEkK45N4IcW4NXsJ9SHjyPbI76ys9od7woSB9igXxBLKhwAJHiOYiiAMfBYGl2ww1DE+ox0cl1yUy+GVOWYzzaaZPSPHO8aKTYCpdmBrKKBPApjCD8YHZqrHj5+IHAFkPTk9yXF0ITEV/juZztJobz8NwMi0kdJAmOgya470VTOrwP4Rs2TMVcmzAnOUdUWBU7ge/zgP4fvJQBMCGe1+Bo5h3oxplIkFTkFvkA/zEu2e5+AaiekZTLW7OxKAmPgbZLS9LQBf9EFgHWyMeuTfOCZA22wnzEm0ffgGfVFYogDo3artycY+v6YjmArnCAvQeCy28OjhY2H9oy0LiCEXJV1djaVJMNftDnfFB5SoR9mRbgXABvkrq5KaVV0kjfwHwAjAdALe3VCGRJyN+I82MAcBVAFMlRn8CIgiAIQ6Yv6G/AkAwrko9Gd+tkBDMrNZQFFV8JYZUsAcaVlVhFkp53vaMsHdlBFZsgiawviZHwkCIDCL1yrLkTKFgpGo/ltlpvoCOE3ztth7liXBvABiqO+q/JDzwKqjoDZFb2hsURAn4r+/f2UO4TqLYEHYBM71zFTWpjBPAEIETCXMVHpUAU0Lia3PX76QOIB+dF2HOLkl4CaCOfEZIArEh/39AwFyHR+fpOOT0wrISiYwzH0ynaTzi3PN98MdYabCWNFe5pKR/nANQFiw69kUeVghEPZHfAoAnwwwYt4RPe3cBVOhBfohbUdjkMYY5juOR3PQKrgZ/TNfwGYGu2CgS7LegUNx3cGYb/2dedneq6B/+gavQb9cexAwxTg/GU9kzsyplg2Ovl6DytQfGfPYhl3j2fHxb10TYQ01kPmI8DPQlWAqkTXB6xuMy7rWBEhKwLQZTEV/VtCarldgX4jt0DFYqWhT0m4GcIHVDWtoeZkB4gtYsADmy0WuCtLVOITzyPQHkL34V2Y+FDavfCcot+4ZTCWAogyawj0EWP5wjdw7zqF7MloJRZVch7YgX7wUALaPfCr6lNyq4FkBat0u0mwxE9ZKtDMda17C/DBnxBj4H2IJ5nY9BTB6I+1sD4WNSrOgAqrGYIYT29oS1qvryUzAVF/56Z9Or731VhrPFnIcQCvaUw0GVF8laIyAKrsm4X0p7zmsHRE8hhiGNqALzB0yBpAduQf/njx5IoDrr3zlK+nTTz5JP/rBD1fAn7R9xpjq/sK9YIa5zjNTYWzf/va309e//vUKTKUsWTUz1ep+SRlMZZmpGGdXAkvLB64ZeJrNz02X2vHZGOBzvY0d9En/XdSP3z+w1/JYU1+YB3/sPoZvd3U98k8HpgIrYjQnjpu//Vz98S66bpJXdD19htdZ/UZtUZ+8//TnRNeU2vHjic6z9zaRDO24fY61dl6Sne0z8ocme6fsrP1F4ymNsYsf+vF1sQF7jvUHO84m2UTnlWyH3zMWrzO+krzb2mA88jbrY4T1H8qBfdpjfr62Xf/MKopnXr+0mbZ5eHvtKvemGOqP+fniOPc3rO7svKK4wzlZnUXjbYoHpfmtE0N8GzKeQs2DjRc2b0e5ItKr/w590c6b7If9dol79pwuvh7J39qb9Y02O4zyrrWf0tgoF4Ls/XlN8Y55Yx1b93slTbHcz8nav5UHv/e+bv3dr/WsPfmYj3a8jfncwT7tfvA6MULuJVdx2a2XexuMYm6UV5tic5QzS7HAy+A//aff7WvDW7XWn9BLoJdAL4FeAr0EVt5z1Yujl0AvgV4CvQR6CfQSaJIAwFTcrLGbV7a4CDet3BjsutF396Ze33bob5jtZoO9YfYb56XNr2jzCA+x+AZyuynCDRm/Wb7ORtTq5oZ8CsFUfnPQymOdTZ1Kd9VrH//xwVR2jl28h/OJNubsRpPfGPIbTewr2iiz7dgHbb7vaPMK51h7svZu52c3wfC3fajZRQ5ebk22bseE63xhcdf+aNP2N+fHNvxmqN+U66LvyM+6jrG0UW79LtpkLcWGaHO761j8efeZVzSfUv/cDLfHo41fP44oRlk92TZs3LZv7iqNyfdf2sSMYpbdEI7mEfUZxYeu+vL9NW2qWnuhvzNfoT+7oezzwn03m6MNburJP/ywcuY8ogfxNk/ZmESZlYpqeR2PSwFrZsto0lWUq6zcSvmqtJndVbcc77r50Nq7jXFtvl2yQ59vbJvWLqLz7Ni9vr2/+lzo/c7KPOorWgP577rExij++9zcJNc2OVdjMgUnPsfgnJLsCJyxBXXeVmxsYrHnunbkz2/KBfexdWsPVrclWXu5RrEvsiFvZ36N3hTftU8tUvynBFMx7lmZRwVUjGEWWGDl5NeCtV3oWe49DK2hKZJVW+5WRgoUDKzaNPVibZV2TLAA1wcsUMdxvm1fii1RNL03Sn/xF3+e/vzP/5+0d7Avxe0o1vv888/Ty5cvpdgQ1wBM9eTpa+m119+Q42BLOT07lULh0XAkxfso3paCXQOmQuE3AUWQ93C4J4JjkSELYgE+2QUziLzhfCPdghUgs5sASIWiPryJHRWPi9ksPX/+uTBTAdCBQme0hwJPsh/NZ1N5Q/311TjNpyieTOnXf/UX0+/877+VbueTNB9fCxPV9kZKo51Bujw/S5cXZ2l8fS1v1N8bDdNwNKpYO1DqC0CV2gSGoX+n5U0a7m6ngTDu3FYsAVwTsJAec2LRB66LwFR1waQyw9iH2VWMwFvvhZnqRormwT4CmeP+VwFVNwKems8VTAUGCny+vLpOJ8cn6eWryzSZzNODB6M02t8TcBuKSlFgfXU9TlubW1LkD/npi0NWwVQYhx0X2MSgN4xB2cAUOGfBVLJmUKqXym/QnwJ7lgKcU/BGDaZSlhllLMPf+ME4pX+Rcy62BUNDfqM9ZOzzHAuzVfb63LsGMmF+WqRtwVTq13VBI46jbwumImsLziTbE8YmRc4CEARjjwIDCUiirVuWFYI8bMyK4jnnxtyGtgRkIIXM2gfnZddovI5jIcjBxjy/5mMfdn2oNcyQuYIWwKYy3N0RoORkMk6XF5eVzYKJEMXfYks7O3K+APNgFgJGW4gtoBAYIErYjhQZ39RvIEYhNIrVLXBKiohzYTX8XBnYbsRHBdwB4J4Al+CrKh+Ri1yT7VjqsfM9+xKscjvi7wQ8QK4EykG3BEjY2GlBQbADgHqoM8oVnwFAwHE5hrXyrYIohY1nroxBjAkEiqBQe1uAeyo3+DpsD4wzjx49FpALgCcAS5ycneaibYxZZQM9DUeI49sJnyQeosBbCtsRHzPTjoBVwW6igFAdX1XqLp+VhQbMVAQ5KLtcnVcVrCIAk1zIzsoSAn5Q9I4fzFX8hGx087nIhswluE7kMVAAAH6UmSrpd4PttLk1kIJ3yV2DgQCYoF8C6wh0g93ib4IKUWQO+dYsRKuM7/QdAVMNBmofkF6OY/WaU/fHCLIRJo48VoAJwRAG3Tx8+Cg9eHCkeezmNs3AmAYpAyA2noq8kLeEhWtbwY2au/EP/cJeCZ6FbgjFI2MQwKfKQjXYglwAdsNbvDU3DQYA8AAguCM2h87BYFLF7gx0xAFh+UIOBfB3pqxs+FlhBBwMBLygaweNb2K3gkFapjnALvDdHDbJlkOfIascrodMLOiIeZJ6RLv8Wxgm8z0mbIPAITKcEXSg4D4WeFOauD9VAAXkojoGIxiZ+Qi8RIxWm4bsAJRVsILmXzKmQHcC/sjgrRWmMJNDFMSiLFoCpMy2KnlGk43xoQ2R/eHBQXr06FF6eHQk/skfAEzG1+P0+YvnNWgwg0K2NhRAi/gAP4D8Hz9+LHFiNNoTO0Rcury8kjUAcw9sFnIBc9DV9bVYOnR9eKDgWNgMfZGgNczn4uIysxgpK1e1ls36AQhHgO7ZthR8pCxv8wyWxhpW97RXwcS8RtZvAKoY5i+Cx3QNrPmU/dOexP4R7+D3YCfNDGJoj8DPnOglJ+F8n2PpG3KcQJ7MzsUcapmplKmrtmfxI/gz4odhFGKMJ2AYscjOwa7zbI6XOWZDAHB/I49Z1iawaa4PMzBZgfYAYepVYKtEXiOQFusR5ibNlZqTpuNJBZrDtTcLxIHMYJVvcNAXvhNdLJdpIOyxm+km51RZFeQ2b+YLAXrOFnNhRIQ8YdQCfhLWsAyiSkJbqvcCGUyF9rYHO2kEMJWs75KCqSQe3qabeR2TNWBupK2B2uNtZqnD7DEGAMBgD8iBiOVYK0DWZyfnApbE33iRAIBUR0eI1QCHLdPVGD6xkUbD/TQDaBUMqdvDNF/cpvPLq7SBOQnr41YaT6bp4vI6feWrX02vvflmOr8aC3vV9nAow5OYirV6XpsRYIzvoQPkG+YWuX/JOZLrGbZB2yQjKnwb//YP9oQZFqxcyD/47u23307vvPOOAJ2effhh+sH3vl/ZJfNwVXye7dTvBdT5CGvz2sbJ/AgwFZipANpSBi6CqdQ37X2zthUzGVlmqlxCXge/jn8xVkT7Y1ETdnz+3tnuf/j2eG7HYal5BqwO9dpJW7L92M9VFsvxzvdr1+Y5razsR5T2q0r92/b9OTzGHKltrz6b5Nib9r3ssdL4/DxLY4nkYWWuMmG+ru8Lo/lTT7ymJAt7bddx+XHyvs32xba8jdk+2uzEj7lJvk1j98+G/Ll2rJEv+HE22VVpHG1jj+Ri++lqW22+7NcIbeffp9+7fnzXVlfuw80LxOw6rE3uPtb5fr2evJ7Xtfe7OaBNevVxG4ejmOhb4nqqFCOjNrwNddFdFxmU/IO6avIZq0+538gxLPod7Q1yH4d9RDYRxec2eXvbsfLsIpOS5qt7iO6msVIPU7KNrrlvNa/xOcXdwTTFqXX7QuvUU1M+9HbkZdUWI2kzds/Z2kxkp2yT/mTP9/mUsre5cw016qnywq0V4tK1m2iKD3aOVn5RHo904WXu/QCff//3f68HU91La/1FvQR6CfQS6CXwRZNAnzC/aBrv59tLoJdAL4FeAveWQASmQmP2AaLd0IgecEYbLnc3Gmowlb25tgVK0eZZ00ZQtJmoGwc39wJTrbsxq3Lh21ZXlx+RTNh+l03BOwr9Zwym4iaO1asWOaz+RBt+PMPKJNKr3Uz0m8z4HG1s0Y79Jg3OtXbHcft2/cZnFyfjHG2b1n/sPKyMSpvNXfqMNpSa/JSyLm0qR33+pBuy1jasvZQeIPCcpg3FyHa6yMuec595lfy3q19Hc/LjiDZArZ1HNhXZXJMu7cOD0gY+9WM3/TmOaMPT9xe1u46OcD3fHmz91uve2rSVnS2KsWPxvh3Fqy7jjDaAoxjAvtmPjz/eJvyDGCtzey37tw/G2D/OYx63smNs8DGVbURyLsnb2qH16y6y8zGh6zXsJ9pcv49vl+zY++B9NvitXq28S/nBy9DHBT8Ga2uRPKOYFOVa22+bXNtkXI3Rgal83LcxxdqXBXasvKU5FwX62Gfj2Do21BarSvNsi2mltd+6ucb6o8+TVtc2L9i4Ztcz0Zjs/FC82ZQrSrLwNt3NpzODhin69msvG8OsH1oZ8vvSWhO1iPeVuY9rpc/6vRafoqjd20Z0f2NZVzA+Fp7jXIJ18FsKksFqNNwVVqq/yMxU6PHi4kKK9VGMiyJR+Ay+e/T4ibBTQSYo4H15/EoKAvdGAAhoIa4Uxwu7Bxk/tJCZhe0AU6FfgjowJwWbKEtK9SBXmKWmUiC4WGgx+tHRAynLm0+n6dNPP0nHx6/krftS8Hx7m3ZQcJ9ZfwCkmk7GaXw1FqAB8AL/5ld/Kf3H/+N/S7PxlfybXF+nweYy7Q420+nJcbq6OBN2BQWI7QpwAWOVnIYi5JQBxHhj/y2KBvVecDTcTttgM3FgKgIkaEP2wTbaxj/qy+qGb0i1NljpnuwUKMjMOsR4UdeqzFkAU6GA/0bACCikXtwqy8vlxVX6+JNX6fJqkh482BUg3c7uMA2HIymovr5Goa8Weerc8C+zc+R4a+/dcWxnsJVBT1qEjYJc8bfMqsKYIWXNmSEk19AquAG6ywAk2J5llgF4CSAAskNgXBIDEoA4WsxPZgt869c9OJcFqmpvWrzIaxQspj8WbGTBVAQoAdCC4nDUZ5OxAm2hfYyZRZ0K1gWYSpmp4INanK/FvPRH9EndM3fZOBzds9GHcD4LdZXdoe7DrlVtfiMDEG3Q5kefK7lGY391cYUCQgA02AcoaKCsYbAtsrDgXNRBs7i8BifciH2guFvBSsooBTAVmCgkBoBNQsAWAJrsSruYJ3xQLCrHCuoEIA4Ueu/v72thcqZ1AUBojoLuDMZkMbPMR3xG9SU2sVDmJdod+iP7Dvqj3Ky+CObA+OFjiI2WqYpxF/GTxfMYE8BLHCuKv3ke54X5gpoGzFQE9kC/KPYGUAJAEICUEJvHk7Gw1WhxpoKpNJ4rg5MwbWRgA/vBPJWRRIFmNZhqKX+j2B15RuvdFfSxKZ+VQ8KyUEF2ZMlIG7ofQ1CKxMsMWqOPWEAvZCKF5TOwzwFQhPHWRUaUpRSYbylgFPO+uVH2MegZ/ZNBDH8LiDQXpNPHGVPRF34knoMtJzM1Mn+zyF0AbAD7gYFFwEqajypfFABtHT8YX3jPg6Jy6GZ3B8DLulAe4xHgzxZsH4xkACMNJPcCTIU5SWzSCJqBKqonjcMat2gnaAOxWX1lV0ErWwoGIPAa7QOABqAq+FW2BsouBk2SJQ4xjWxFkisyo4uCcKeiQ/FniZ0A6yoggvGS+WkFfAj/EvurgatsG/aoY66ZMplPJH/ndYEynWyJvuz9IvpBnFGgjgJ4MT6yT2kcVdAnQUNqFwCBAdSgwERl2srMawlrJOqY97SwNQVuiMxvFgIYY5zmOlRAHvk82gKZqwA2od9V+2VSPKbypE2RgQvMULLXDKAAACAASURBVACoKphOY8N8qqx3L169FF9+cHhYIfh1naNrq7OTUzlPfQyxzQL06peMzWeIifM0AXMgcrsA/GBHKe2NRunB4QOJM9STrgNuZU2EWAZZUieypgFwJ4PMJL7leMPxK5vdhgBUIPs6P9exqXobvOgBMVnzJv1Zj6tObQyRcZl1w4aABVNa3NSAdrWNGvxt82ylw7yXLOcJmKcG1nIMdh3B3Gv3RDgurgPopwR70V7RHm3brgXteq9aL+kNhuhoAWbanK8gT2HzzPIWXclklE0Qc6jyVsVKCGYsZXBFvwR94bLJeFz5JGLD8mYpDGSyL5Yh5bgOLzSA7Sj4WzMCgEqy3strUWH0AwgR+QV5G/cCm1uSu4U1NYOjBey2oeDnZbZzAAcXS13DD5HLM0hVgFECplqmmwy4hueKTLe20zyPEy9ykPgkoE6N0wB0EWAt64vlbXr+6eeiA8wJwOaDw8P04Ah+B1azRbq4uhTmqaMHj9I4v4hgNDpIs5vbdHJ2kTax1htsS6ydzRZpMp0LmOrxa6+n47PzNF3cJLBLKvB0LjnKrv8gc7IBon/mKpwHn+cx/KYfcl2IcwFKRwyEP+7tj2R9DEAcc+pXv/pVYaV6+vRp+uC999P3vvtdWXNozKsB3IqDre3IxjauiclOiXUArifbI8FUAG5x/be5SZBqnau0nbvVsvV9M1cWuqaPXrjCsZR+23Uy4zV9m9f4+/TqXsoAbnxsZ1t2Pb3u/T7la9u2e2p+3W3HxbFH9wGcn50vGQ393CO5+X0Of040z3ovRp+1lvaM7JgYN6MxRHONvruPzO2LIuxeT2jjOcfzHt33Zz+X/m6zUXu8vl9d3T9i29Y+apnXL/bwNlPSbyTLkj9YudjxRfKKZBCNqaTLrjIsjb/Jl6u41bA3vI6uqnVbx4uaZF5qIoozpWco3rcgi1LMs7q2tuVl1KSnrrqK5mbXRx3FV8UUxjC7nvS26+NPFCeaZONjYFfdNcWjSM523L4P/5n6xDXCwP3PEEwVxSSv3y6+6225ZCMleftxRL7RJa/Zc7rk46YYY9tqshO/Zolydpe81yVfMpb4fdvIttge70+9/3mfo8yjZyTdfF5fuqX37O0l1nYtto4e0LYdY1MOs7qIbNRf+wd/8PvtA+8mjP6sXgK9BHoJ9BLoJfAvWgJ9wvwXrd5+cr0Eegn0Eugl8D9TAgRTRTfh/gbcbiLbG+XSpsvqZtgqmIrX2+Iqbir49po2fqLNMSn6M4VbdsOVmw9+bnxA2ibbu2OpwVR2vtFGJeVn22jbIKza1EoO+el6faSvtvnxeJeNE78xZTeO/fytfZXsyI+taePTb3D7cdvjVl6lcdhNOrshtO5mvZ1btHloNxjtwyFr+20bfnZ8fnORG3B+3G3yWlffXTYJ/Waa1wPHWpJZk/2WNr3b5uE3+9rOt7qw+vS2GW26c36RL/BYF3+z/XbZPPRy7+JX0fitr5T8o238XWKV18Fq3tBCbny3UjSXO47sH4foW9YP7FhsvMf3pQe1bfEysgmr25LubN6LZOiv8/mSfbTFOW7Qe/nZXBS10VYgEMWodXypLca1yb1LHiyNp2mc3vaimOX12xTn7Lk29jeN346hbaxt+ankH5HN+fHZMZZid8l2V/RrPkTz8TGCBXgrRWvO322/XHd0sRlvd3bOUWyl/mx+birqKMU7Fu17vfs84GWO9uirXR/wsUCRbUWx28pBj98Fv0dji+z5blv1N3fXCXzzff1GYj9Or1sej9YJjN2Rff6kYKpo/RH5iLBfbAKUcZd5N5IX7IcgDejKFqCyqA/Hq4Lm7UH667/+q/Q3f/PXAq7BG9yfP39esarAtuAzKNZ7/OSpsFOhj6vrq/Ti5UspaJYi9QEAUsoqhddNitYrBgwwDqHoG4XzAF1pMTXlK+xNcl+lDBpSKAzmEjBLXV8L8GKwtZEeP36kb9O/HqePP36WXr58kd9Mr33t7uxWYA0AscCuNL6eypvqAeb51q/9cvqPv/Pb6friLE2vr9JyMU9bwrxym06OX6bL83MB9pAxRwE0KIJH4Sd0oIwplqUqgW1mBBDZlhS0WgALQTf0afopPrOQncAQFv6zmMneS1Z/5yIhLQxdpq0MDFBmFhR2o+Bd38IPQBWK+1EAC+/Db+jww2fP0/n5Zdo/UDDVcHeUdoYo/N+U8yF7MFQQ8KR9Z0aAfH/I4l/oAvMGO5WwNmT2qer+d0MZTiS24BYz26ZIUNhSBgLYwNvvGYvwHX5gq7gW/wiSIFuPnIAGK+4GvXmN1nA2xmoMti9zqedF0IwCOVTLOJ9FsTX7EUBQygKFHxZKU7f6vYInOHfLwsZiZlwLOTEf+TW/X0NiLPRlnKsFzlMBaKA4WZidcgEOf1u2Jc7PFlc05X+cR8BRVfy/iSJ3BRuNAEoQcI8WDQsrEABkAthQkBkBLygAxphwDP8wblwDOcPWED+EgSLLdHcXII9h9v0bAT8RKEVZ4jfBVAAhYH5VcX2WD0AQCtTUQn/RFdjOwPwkwM+tdDNH0bgW8kPGLHjndZQbZc6CZH6PeaOwGfaBORP4B9kDWIP4JbFeTEoLuGWs6Dffd9AOpKDaMFNhnIivKIY+ODjQgu/MHgQAEsA4r169SldXiJGQ067MTcBUCeAaBSKInQ62svy1AE9AOsKsp6ASFLrjnzL7baStzMCj4yaQVxmJ1OZR7A1mnKm0o8XQNRuAXRcwD9FHWGAOGRPMY6+1voScsrMzVDY+sN8oRZrImvlM8kVmKWN+Zw7EOWS2I0CNfkS7rgGTu1LcAyCRyq4GU4l9AD9yi4J29TXMsV5HblWgY7wECSACto9zLNBCoaZgj9kRcJ8wqGRGGR2/jVMKwsRxxmEFdCm4R0HMAIDUACHEcvQtBfkCUEwCttoW3W1KHkCbsCuyO7EYHzYJecFucQ4+C1jXFR2jfdqtBVMhJoDJiOtEnEOfpbxsLGK70AFBHgQgIkfaGES2JcZcybmINgI603xg1/X0e4kVmSGGYCr6t4LPaoAT14NsT3IRgN1zgODqHysP2jrX0HYtbeM4c5SdP8FUAEyCJYc5DXIXkOrlVTo5PZGO9XgNViB71mQ8EeA58xtkQrnZeI+YI7K4AbhXGYQE9Ly5ISxCaB9gKrJpQlawH4BrCEgkm47YBsB2+aUFXMvRlxATWB8H8JaAczLQDeOz6xtKFbZDMBX9tt5r0TWGBb3iHOoB4Bv4EYBzymSn4A6/hrf3SlxrMQ+iL8YGXMvcxrUJ22MO4L0hcx19nLld56y6wDGuBzk2m1PqeZIFEHkdgCXYH9j/AATGGlTjsdh2BvJlsqd6PcT7uswes7MDgKOutzEWxkH0L0x0Gewp7H9pU2ypAiRklscp1pJzZaeSvJWBXgqQvxGZi3xyrAJwCXEAeVvuSQQMq0yTwta2lXM62BfzegDrVhnf9o6+sh7guMxMVdfHK6AWYwWYajyZyLxgq8hf8NWtTY2FAgjNwuHa4NWLl+IDuAbrDsTAvf09AeFNp7N0Li+Q2ElPn76eribTNJ3P0/7BUQL28uziMm1u7whYagImyBvxnvTWO19ODx49Sq9OzwV0hbhu1/WUpc0ZsAfxr7wGZLxlroCM/V4FxqwAcQVo7Q538noKL46YyvlgjAKYCmui9999T8BUiC18KUYVH3MhPsdk9wLqGKNAPegaeiGTZASm0nu/VQYq9ev6nnwlgOprQipaAvHTwktX/HX8zHvo0t4X43LbPldp34ixxfZnx9Jlv8mPoemaaLxNY1/dl7gLuGmSG3UcnWP79P3z/gnas3mOMc/KjOtbf2/j8yg/e3mXxt/0PeN9ZCMlWdpr/DnRNfY7q4Mu46W/iWeYAnIvo7ty76bfprF5P4lk5MFUd3w2KHq3a32ry8hv7Dzpv76PkkzX+X7VN+6W7zX5Vcnfu+i3yzl+HtUaJss2kov1jej6yJ+bbCrSmbXJkm66zK/OH7XNdrmOayX6I9fvXpeMOyUdtuUD73s/adyJ5Bz5YUlvHI8dt2em8jbJMduxc63f5k9eniV5lfJspMumufF8js+OvZRP2Z7NMU2x1rdZkkWpP2sTka+V5tc2vmjM3rdK9lfKw/g+kiHnzOOYE+9Z6FNRXLT6x/EITBXZOMdQ7fd2cfI7CUX3gptirpfhOvnXz42y7+qfTTaHNr7znf/c14bfR+/9Nb0Eegn0Eugl8IWTQJ8wv3Aq7yfcS6CXQC+BXgL3lcAf/8mfLe3Ggf3b3qTi79LGWGnTz29+SF2IeSMV+4o23po2Jv1Nvd9E0IKG+g3q/qbcbpZzjP6hA/toulHXc+6CqdbZiEILpc2clXmuFHKsartpk6zLhlVkO102su111KXdvIl0bTdK/DV+HLw+2rDy9uHH26QDb+9e17bf+8qBem3aFOUGF/qwm5jWJqKNwMhefD9e7zwePSjyG4deHlZPJXst+WTJj63P2v7tpl+b7Eu+eTce6AODaMOvrQ9rk7ieD919zGqy9aqw1Rl4U99e73aj1crU+2DbxnFJTyWdR7pvi1deZvxcekjJGOz1Rp21gals/mEbtigikrPPc7ZQZp1c2uaLUWyhv3NcTbnV2m2bn0b2zYddtk8bg22c5N8+Rlt5+NzZpLt15LjuuRijnW+bTTb5WulYJE/vP21j8OeXfKPJp5tk4+N8KQ/6+Bf5mrXHUk6kvr3e/fk54FZD9+Py+rPjU+aQzLyQWQdKcvPxbx078jGgSQc2Dtq83VW/UTy3MrSy9+Ng3zbnlMYa6iF/Ga2J1H5r0EMpVnq5RvbjbSweS12cZftqy+WRvfmc6G2BYJN1bMKvP7rMMwJTNcUFjpsFnyyWxvcsksWYBWiBYs3lMn3ve99NP/jB99NwNBS2k2fPnlWsMBgjC/4ApsI/fL68ApjqhbQjRc+bWkwnY0P8lBfo475OC5VRuIhCf86Hb0rHOLVQFwwxWrgNwAXAVCiqBlABx3Z3BunJk8fy5nuAnj766Fl68eJ52toCdEOL/Ue7WnyN6+ZgZJrP0nQyl2t2BhvpW7/2r9Pv/Id/n85PXgkz1QCgAbxffzFPx8cvpF0weaBIG2/HR6EzC2TBkIK3r4M5RouBa2aq/RGAYigkxYPomskDsYZvwYfMybiCsaJt/GPRpf1NHTK/rvwWVhkFJwJMJUw7AGfIm/8VNCKMFbcZTDVHvNsUgNV0Pkvvv/9JOj05T8O9bWEUG432hBkGxasAaiAOKCMU5qtztHnZ+wVAbiiaVWAUgDTKuERmKinqzkw1KMzW+Iuid33bPQo1AUijD+J8/NTF1wo6YpGpxikUGKMgluA1BU823evX8Ylr9VWQOwueFYCka3r0S6CQFBgAuJRBjRyTBWbwGoyPzFQsyiY7Es4nKAxjsuwaNqaxQJttstCboC4CHKE7gJjIpkR/xflk8sIcaMc8zvjA4tooNnMMWpg/EDsBoAX+BeAi9E4gA4qod3YBDtlMtwC9ZLDJZDJW4FQGSgJkUgE34Ne7uxJ3FMyjTGgAUsEur64upb/BjjLOoQ3RRwZvoXAa5x89PBLbu7q+FrujHSjhds3oJwCTbWUEEjDV1kDAVDgHxwjAUTY8BcxFIDTGX+iCYCqyHpFhAvM6PT2tGbtQkLy5IfOVwuTJrAIQQseMFQAFEHCKNg8fPJD4qsXQAK4peO3xk8fp6WuvpR//+Mfp1atjiUmIBRIPtgGGhM8bsOA2CtgV5KO0UYJu1N/ib3MBTkjhNEC4YB/JVS5grWIMor3vgulkeZOmYLmBrgH2ye1WQNr8HdrRGKE5R0BQCwDdbhRMtaNgHfnJ4BZcA2AorgHTE3Q+l/noikKOC2sNYqHmKIxfWpHCbL2fJjsIjiNOorhfxpMBF4h1WvAN5qqhzGEyHSvQJO9LEpgi7H83NTiIMUCLj9R+YNuYF84FUFCZghRYBTAE7A5jE6YeFOZnUJKMH+AskXkNeGNeEBnneUM/sAOJf6JvBZkIqE3YpGowDUBBwCUImGqgNgAbxdwAJICvoG0U8zNOIGeB/YSgAwtipUxwHeVLMJXEYIC/HSsobcfGeBZs2fUFgXUC8EiQH/Kqzg3nY9xkgVPQrfp2nZ/g+wrk0nsXBakRSAWZI7ZAD2DCEdkKyDPrJzMJCnsbYQBgzkEeF0ax+seud1Umyp5k1+IYF/OSzr1mWOK6zIKpAIDgW7rRDuSA+eIf2gEQk7kRuZrrAMGdCFMOwC4KoIR8LICP6wJlFVGGm+vJdc5pYJJTcAmAF2QExBpIcmCeO3OwutitAG8IvmSRvcjaMDFKflgCBMkXKsC2a6A9ZSTrowymQj+WzUzBYZo3LUCYMVrkP9gScBEAMcyJBHfouls1SrujHOnDzLPqq8psBvCPssDxHqZeC1O2BExRNmyfdskcyvUuASm0E9WL5kv88Hyx37w+B8so1p0C6s+yr3wK+tzky4Dgf4ozp0/AbrAW2clMRwJWAiNefvEB/BxjlXX8LgDS22k2zeA3wF3wYgTcO0xnCsTLDGOaj3H/oEApAsRkLsKStVTbSsr0J7oC8yEA1WKbu9VxyITsgOgPY5N7iAw0ItDU3suorWxLnEKfyJEEv8FW4Btix3I/gvyq4OGLs3MBykKOw9FIrpM8Pl/IywQuLi+E3fGtt99JF9fjNJ5O0+GDRyltbKWL62uJ2QC24e+UttLOcJSevPZ6Gu7vp+OzC8lRuM9RH6mLyRlnaRfQA/rlGhDAa+5Fcg3MOM18BV/CGLEml++2FVwHBjve2339619PX/7ylyV2vvfuu+kH3/t+evLkiXzm2kRstAVMRZ9BFGU8xfXQcxuYysY8jZglQFXNTIU5QS/r/vg9Ksrcyp5t2jVutN718d3rsKkd21/U97rzivbLfBurc6jXejzPj6NtzszPfp72OgVy13lt9Zjef9rr61xcZp+wOrPr9TaZRfOhf9lrS/ssVsb3kZW1j5LO2+wwsimvh5IdRvZQmpPfD+O48D3/cU1ndVjSgZ/Xun7HPtt0HPnkfb6LbKXpu/v4sLezqI2S3Ep24OUTybnLWLv4fpPfd+mjTS9tumasYAzgusj2zdzStOdt59Fklz5OdpljFCes3q0/0W/t/pn3ZX+tHHeCWie2tMk4iiXr55q4lzb5MVczRtsY5GMebcC+/MDmBm/Pts276492qdhronxUmhv3dH0u8HbnbdjLvJT3fEyx6x1/X233PxnDfT7wcd/7LI43+RaON+XNdknXZ9RspHWbpZxO+TYdj3I+7crKw+uasvf26H3F6pB//5f/8p2+Nnwdpffn9hLoJdBLoJfAF1YCfcL8wqq+n3gvgV4CvQR6CawrgT/64z+t9oWiTaMuN+XdNwG1kC/atIg2bqMbY3+t3eCpx6EPLeymGa/zm2a8xm5OUIbR5szqd9jk1jf92fHbG//SBo3vo20DUF/3qz9tmxm2Lf8gq4t9dNdn3Zq9hptmvi+/iWk3ZrkpEunczxntNG2uRJtTfk5+A6yLXLqcE9mB1Zsdm908woaknxOu83Zpz/Eyt/2UHmByc8/Pv0nnnJPffIzk4du1/l7yXSsz/5CoNK7SxmkUD0rjjmJOk47RThcwFfVG3ZXeJLiuzL0svQzsQ9GmGGb79WPwG7mR7qNY1SY3+rffQLbXlcbFYh6vLy+PyI78pnPJF23BTRc/j85p8g+/CWz9s2TLpZhFWTblA3sOc2HbvEp52V7H/BnZSSk3tfV7n+PMAfe185Ld2e+b7NzG8WgM98mh7euNu5Jqi+P0N+sr1k8in4tycFPsLsrMAee9zP18o/xn1ww2Ftlz8Xe0futiV6Uc6q+15/kY5uNSZBv2O46d3zEW0KatruhTjO1+vF6Gdn3rbcPa6d28vPr2wabYUmq3yXfqcdZgKh/HovhRijOluazqImbbarILX2jUtEawc8J9AAEePvZGsZhrCbRviztRcMdiTa4Jx9OJAKl+9KMfpr39/TSZTtL7778vReHIW2RcwdgBpHr0+IkcQ9Hh6dlZdb+Ft7SjkBoFj/sHB2n/8ECu1X7qgry0geJtLYBmAaUCOzaE4YjXWGYqfI9C94cPj9JiNk2nxyfpk08+Si9fvRTgE4oMUegJcBCK9lH0NxlfpwkK2+e3wrJysLebfv1Xfzn99m/9u3T8/PM0HV+mveEwbS5v0mI6Vmaqy/O0cUu2pe1qLCyW31gBU2XQ0PI27e8BnKFrbGHfyYAgAnG4xiAwAzoTYEcucLUFtVxDU4f8LOfc3tRF/gmAAAVToa35AsduMjuVggkmUxRZKnj05naZFrc36f33PkrHxydSiAl9H+wfSsEsCh4BwFJQEZkdasCCXztjfPhuazMp+EIYncCHU1+DdmWekAcKfA2YSgFH2xWYSq7NQAf6qrDnZMAU7Vj62dxI4zGYU5RhTeNXDYBmW/ie4yRoyTIcWP+3YCoCQC3ArYpLm3rvb/2I+mZfGP9gULPCEaTjAY44z8Z7xk2Rq2N3wfgxV7K3oC0U26NwHGAUFtMSFIQ2UCiMHxZwQ3booy46Vhu07Es+T1pZAkyIa8GEMkRB9rayiCnCRQuycX7t12Q60qJ7LVQHG4aCHWEDKOAWRrwMEmLMAehBYlDWsdgPYsYCDEVgmllo8e1SGVtQaD4BE0VV/KtFggT2sMBbSupRfA7gQ1LgHv6mbDB/Mh6pHmtQAm0A4AbIFAXKkAcAn2COgm7IqoNjx8fHcgzX7Wxvp9FQgVT4gQwUfKlADvyIDiEnMIRsbgq44fGTJ/IbIBH0iUJWyPnJ0ydy7Lvf/W568eKlfIeCcAA/9vb2lf0qywdCgE8DTKRF9KI0BSJVICZlqRJ9YwwC/FAZwm8JqiQoRwrB01IAq4g11nZxPoruoSNlRlKgF8YobGAAfuZYALlIHMzsd8wVGCFkixi3szsUuRBkpEanIFr9fymyZBvCpGUSsQCcwCwEABbiJBi4cswCsEBAoBsbaXc0lLrv2UKZWRi37V6Sgn9hgwsBTPEY5qogUQV14Ofg8KBi0tF7+410ePBAxqGsKZvpNo8JoB69l9KxKBCoBlpgfhgbxirAoqkC/nCusEFlXxSWtcFW2gZzC0CySdlFkAM3N3QdxnnhuAVE4Xt8h9/wAdi5MKDs7t6JzeiX15KpC+MStpwMIvLrG3t/R7tnDoTtAywEu0JcgywwFgKqcB7OAXiCMRCAIABelgBEK4rO7MvW+8GSQzNwSnIMbEtypQI/CIKyxWg2xgvTo+hXARLKEqYAm4wdXwHBaFGyMgcKUacAGAmmqoF8kAFiNGLHw4eP0sOHDwVgQmaly4uLdHZ2VrHvCGgaLFmzWbo4v5Q+oHvkPq7vBZ6QY6347gpTKeK9gjjgn5dXF5q3N+EXOj+5X8h2SDAufVhyXgbRKCcP+sq+KOxDCvZU1q8MkJY1wKbYLmWnBfmrIG2NOwpiQj9kE+OeGFhBNX7oOgPzskDkTQDkBMyogA/4A+SufRKsTYY4gqVqIC1iofqTriVsH8Kh41gENWbX7EGQAsdn1wPWzgnstAWiXN+pfdTrdeYurMmmsD2CqbIcxe4ziJUxCLlVwZgKrlN96roazGPIl1yjQyc4Y5yBi4gXo+FI5gBGWIyLMRJjgb0gR0MfMqfMICt6APOrANA0vqIfxAFZV4JdCsDZzOYpoGx5AYACSQGuQn8CqJrPEt7CICyUeX1JwDRsTZhts/4lRi5TuhbwKtioqGuN/QpOxksaVK4KplqmmQCu1c63d+uXJeA4AJO4HxqO9tIbb76dTs8v0tV4nB48fJw2wII1naWtnd203NhMJyenaUPY3I7S6OAA1I/p5OJSWMSwJrP34Vxbcn1oZSsx8/ZWWCxxnGB7jI8vYuBaU8G6ykIp9ogkjei3UNAwrgcz1RtvvCHH33/vvfTjH/19evPNNyXOkCXTgqk4Js09BkBN5kWwy2ZwKvIowVQAbb399tuZKQuMtpmVOHiu8M8NTMV5+v0NxnezdFh5nkgZ0absb7blf3PNWGrTH7c6oA1F4+J5vJ4veSz1Y8dqz/F/2/Hwb/ud3j/A/mrgMHOPvXdlLvHPDfx8vbzsnmLbmEuyjfRq5+nn1XY+r206zx8r2ZZfE7HtaC6cf5fx2XbZFnOnl6O1K6sn5jx/r9/FL5pk5OVdmmtkl972/DldfLhkR9E4an9aj1XJ6rGpjS66jM5piyNNMcvqL/LpNvl0GXMXvTTFHWuHK/eSht2e45TcJy9L0B8/PjtHe6yL/7bNtakvG5M5Bq6/m8bKc1fmZITlY2SbHP8xjneJb21+zfnZNUfkN9QpzrP33nYMPo76Nq0su8gjaq8t/6Jdrkej/N+0JvAxwsfkKC/czfl1zQB9gufwXtvK3MrB+pAdZ8m+m+YS+WAXmetKXfdKSnHJts0xlNYQfn5WhlYefu6UvW0/yjuRPfRgqi6a7s/pJdBLoJdAL4FeAnx1XS+JXgK9BHoJ9BLoJdBLoFUCf/hHf5JfFKsbk3YzwBei82bXbyL4DQQev7uxog/T/I19dD1viu2Ghr/W3tyv3rzrQ/Toht5vQpfGHs3h7nf3A1P5TQC/SRPOS+s0VnRklUvZeB2tu2FlbaDVePIJ0eZmacPTzp0Psf0GSNvGJNroYgt+A8bPx47F20rbpmNJNpFurb9Ye7ZFeny4H+nPt2mvK/ma1zvlZQuQmjbH7PxKG1uRPKN+Sz7v4w0+2/lH+uliG37TleP0bZfOK+kWffMhebRpam2esVOLdrQghPPt6lc+TpZ8ytpX0wOMkv3bdu04bfznWGxcbvKfyC69bXeVA33Dx7vSBivGRR/xOSzyRT5M8Q+Vu47P56gmPUU+F23SW9uM8pjfVLb2aOXC76MY620yioH+O1tYRPl4O+kqt/ueZ+cU2ZnVsf97nbhuZVayda9rfPZxpUsubIo5BbySDgAAIABJREFUTXJif6XY4n0En62+mmKsjT+R30fxM7TlAABuc3hJh35u0XqU9nhf3/V5bl09+Dzg9eBja+SbVo7RmoX5l3GQsotkzVhmx9UUx2sdrz4wa5NL09oh8om6vbrg2o8/8ptSnCvZjG1DCzTXK7hgjrLyK8WMVd3iXuBujuc5dq7QBz6Tgc0Wdmpxes2Mg88Xl5fpe9//bvr7v/9ROnxwmKazWfrggw+kaBnHUeBMoAHAVA+OHkqB7/nFRbq6vsr3QciJNZgKIB2CqVhITHAIAEks1uYb6fEZpfFkdZJ1Ri6AxhiGuzsCpjo42BOA1KvnL9Lnn3+WTk6PpVAUxZtoax9j3RrI3+OrqzS+vko3i6W8lf/R0X76tX/9y+nf/eZvpM8/+ShNr6/S0eF+2rhdpOn1ZTo9eSXXDDa14JiAIha+opgXb6SXN+YLE4qCqWAHB/vDtDNQxhd730G2GcZFshnAvhhTbAGa/5vr6eq3gKmUIQN2g4JUFKeirRkKmaWIGcXDSd6PgWJSACyECSKztbz33ofp1auTtLG1kfb3D9KDw6Nc+Ik61lyIvw2AlharEEQhOnKMI8pOYZhQUHQpjA66JsW7QAjWEbaEAEwFj71FMeyWFucxLgsYZAH2jUUFapM5C0vJZrq8uhQwCAE8qK2t+q3O0yJ22ltdBF95+Ep/BM7gAT99yPsY/BCFxCyQZfzDeXXhjNoywU8EZRHEQRthrPW2wGJbFtpKMXIGU6HAnSwX8FGycKCYFj88hjbguxiXBVPhe4Kp0C+BVFGhC8ZHv0WxMuwfhdMCJBqiEFl9Wf4tFNiGaxTkoMXywkiUgWGqY4CplAUHtjIaDmWcBB6SHQfzRD8YPwEXZMYQIETuF8fBsAOdwAeiNYvafh4n35yPom0BDWXWrVykDRkqGEBtgLqyeobcMTYUKGOe+AxAhC1Yxt+vXr2SImm120Ea7oAxSu8frq/AbKHACoJVBJSild7SN+Ty5ltvSds47+JCmbowXwB1dofD9KMf/UgYsEajfSksBzvX4cGhsHkpc42CHpThR4vqhZUCNq507vkcxJScYwi+MaACnIu5bm/BZhSQgbbhozZf0r4A+CBjEe2MtkumIMuYxnsqxkrqAYyAYPrAb4m/pniOudOua3wuxDnQFYFHBKOgHegWY+I1ACWikP82KXC1BnKoH9C/KwagW20D8xN73tysAHYQK1h+yD5CW3786IkUIl9PxqLrmyVY9rQvzt36YnR/jznBh9imtVFcSxCSAKEBihMbWArr4nJZs8igP8yFDCiQCXMU2nnx4oUco97sugx/My4R1CKxB3PJIC+0YYEjOI+xkDaBMUKu6Ad2TR/C2Bg/2T+uh69hLQCQHVjvANJgQZaN1bQTv0au4pWJH36dbdfEGAN8TvNozYRFe2UutqAZ7ssAfMAYamXHc/EbPg5GKrDHPHr0qGLugVzg71hrIZ5Kf8jp0Nd4kk6OTwSwAtnY+xSCudkfbZYgGK7/sI64HiswDeOgX0hc2x2m3R0FrjB/cm9qN8d4L1cBKYKVKsdOyhBtAPSBwjkdC/+pva+uwXX9gB+CLTWP1KxSfkyM91tYBwJsMplUYDTogfGoWjM5QBZzLdcIHLeNLcyRsAX0pz6pLHWMccxTPJf2Rx+gjCFfjoVrhmoOGVhLewTAUsBUmdEJ4CMBjacMRgNAU5jGCPZScJuyV+n3EuMAws7y4RqB9wW00eHOrvp5fhmBX7PS1zF3runQBgGVjFn0ca4XqUvGMb0W7LNg+sxgqulU/F/ZNRVQSptmbFG9gOVUAeDUA2Ox6lHXZbq+UQZHfqesrcs0H19XwDgA8GQMAgy9FSbH+c1CwFRPX3s9vTo5S+dXVwKm2hrsCOvUpoCIN9LnL16mza1tebkEQFWL25Sup7OEu0LMj3Zt4xz1zXuzSs83NxXoGjoAeBrzIEMcdYn5XF5eiP0w//IeVFgZl8v0ta99LT19+lRk8OH7H6T//g//kL70pS9Jm4idzHsE3XGdY/2QPi82IABeLV63zFQEU2FMsGkLplq9p43ZouUcWW7okyddn92PmcqvA+waoVqcmH0iu5azMSi6zrbt74FW56k92bUIY0mUlzgumxcYF2y71I9f99icpWtKsnTWM7Yxmm1beUR/2759vqddzOd4+Yner/n7Bg/gsfk/0oWVjV/H+b0lL7Poc0mfVhaUXak9LzdvF95X2I7PiV6+9GPKrEkXvo9oTN5e/Lys7Vi9Mg7xeqtLxl07Nq+jaL5d7Ypj9Hpqs8WSriMZt43lPnbUpU2/joziSZMeS3EiihGldnwMsp/b7MXHMz+eLjKIfLzrddY2OO6SDZfsKJJVpAdv303ytPYenedjsf3M+51Ilj6+2rggjJr5x8ZFL8soB1HPXc61fuhlZ+Vmz2uy4Sbf4v4e409TTGZ/UQ718rY2zvuyklyabNHmeu83kSw5tihWepsr5eJSbC3J0eZc3tvxXAK78Jl+4+dE2/C51edeb5v+OHPZOvHcy1BegiMvM9EjPn9Ffod+ff4s+aSVIeXBedt1i/evUhz3MkD7PZiqa3Tvz+sl0Eugl0AvgS+6BHpmqi+6BfTz7yXQS6CXQC+BzhL4r3/4x0u/aWo3bnlDyxtdv3HGm9rSpnp9s4xN/brQwm/S+AFzwyW6oeYmSPQgQdu5+5b90mZXdFNuNwiiv1fHqg+iok1OL9dog8nK07Z7Z1wBmMpvvrM/W0TQ5aGAl31pw6RkVNE8m87lMf9Q2+uobTO6JK/ShlvbZmzZnjq704odlPRP+7Wbiv/UYCqMweq5tEmP8/wDOT+v2sdX30bGeXbZpGb/TRvzvr1IK03+XIpdXbXrN7VXNtZzYZ/VqY2JlEHXDWT/wMxeF8WR0oZpk81HMre6tBvRfkPZ2oS9xsrS9x3ZTbT5aftCPyhewFjsuZSPzyOUuc0fpc1qjtUWOq0bL60PRXPxsvGxNbrGxyHfh7djm6+9nHiMc7Rys7Zqde1twMovepDblvu7+tc65/GhT1N+9j7DmNe1H6sb77eRTdEWvd9Hdu/jlNdxaV6RT9l5Na1DbAyinUcysn14v7d5I1onhHNdE0xl15y2Py9XFoNrkVZdNLKOfku27uOYj/3RWqFp3RStn70sbX6z/Xn/9j5ux8oCR/qzv9ba1ep6q2Zz9fKLclbTXKOcU3+n62UrD8rBxxFbRMb5eL9Bu3G8RMG9vgl8nZ8otkZxw+pHu0B+0reR23/el/CZaz0y1dh7HPSPgtCKsWY2TccnJ+nv/u5v0w9/+IP08NEjKSL/6KOPhJUCbdiC8IePHqeDwwfp888/T2fnZ8IEgLbwb2uzZgKQN8sL2xHftg9mqZGyTODN7iggn88rBhsprpdCXAVhCMvNlhbs45rdHTBU4O/tdHVxmZ5/9ll69eplurg4Szu7OwK4QXE5wFQ7g+20mM3T9fVVur66SreLZRru7qbXnz5Mv/orv5T+7bd+PX384ftpcnWRHj88SulmkcaX5+n85DjNpuO0NxwJWICAmco+pchX374v479BMS1AF4t0uDdKOzsoPL4LprKMQSxc9j5GfVubZC5kMYb8RoH/bc0gsT2omW6keBSFzChKBFvL7Ya86X86QwE74AEY3kZ67/0P08tXx6IbAVMdPdTCVTykzgwnmD+AFRgX4yB9YTWXKAgOmoadgTkDDAcWTEW2hs3MLKSgHzwQV4AHhDmbjCvQCou2YVOz2VQKyVlcijGTleTqugZTkcWFssYYYTdkVcPYyTakxbqZvSGz4aBd+A3BVHjAj+JEC34icA6TFVCKgFMA7NKXuLDYuH5ojzGo/eKHRcc2dlKWvFelvHGuXVuRpcMytRBYICwm28ragvYwZ8of4AT8oGCaemABBuVMWdg1HHVNechcBwCabAlYQlmZwCyRWahmszSdTCt5qH4zkMIAwAGmguiVKQhsEpsCJsA/gm8I/OI8MH6Mg0W7sGmMFTGGfgNbQVE0is8JgllZS7LCfCVY435yIw02dW5gvaAsLOiDMdb6I8dkwVQAREDXZH/A3y9fvhSgk8bgZdrI+QKyB5gKe1Y4D3pS8CDYtm4FYAN5AET101/9anr8+LGc9/nnCm4B6ALzBHjq008/FX0cHT2SmA3w1v7hocwHzFR5Bynt7KCgHnNVZiphMgCLkPjArRRMa1wyTEZg8MosIZADZDCAzARsSmDBvCpOx/W0L4zJMmvYInGwdeEYdGptv84Xupcn/ge/3IGfga1L2WAE/mWA+zav+ns2jIkFvgQaEniIY/Bf2p7Eb8wNOeUW7Fo1OA9yQD8EIgJgg3hqx4+/YcsKFlxUesN1LIx//bU3BJALEDPYAm8Qm4QtqwZTEaDl14UYA+MIdI02PUAT18IuETMlbgoLW0pLAAwQTxczsTfoD36IfxgvYxmux3WYx7Nnz6QAn2Amv67nWMQfwZAFhjEAZsFUk9fMBFhCn9bHJV+ArW00ErnCJsAwh34xJsydQEPEArJo4RjGD3vGuAXMl0GAtFFfwMi1H34r+EL1atfndn3MfMAYT9YaG5+tzaFdAkwoR4wB+uExu86lbHAN5gJ/fu2118RekIcR0yGXy4urdH5+kW6XCrabzxbSJtY2L56/FDAk7Q3fSw7LeYy5xa7D+R1cWoA6N3Pph2xkkC3AW08eP0kH+/sZZKJ5UIAYy6XoCH1Q1oyLc7C1zQF+1nWqBcKhH8ZlyFLWI4ZxoF7TgjWsZoWifRFQRTYUq2fmU+RAfD+dzyu2TsYQsvbgswUL2rUN/iZzK3VGP6Q/4TfXbtOprl8hd4JDeb5dc6NP5kLOx8qO+rGALbFFAFXhSwLwuU2bYCAVYJrmEpH7QtnV9EdBsbRj6IprmlFeQ3NPhmA++iR9Hi8SQL6wcbtiisX6M//zYCplYNM1Fc9BXwRSsF+u3/ACAGF0yzGCuUJjpALnmEcs8AgxFfaBeIR+2C9Z4MBmqevGWaWTHQGJDdMCYCqA366vKqDZMt+jqA70ZQIY0+5wlB4cPUrPX75KpxcX8vdgZ5huwQoIcOXtMn306Wdpc7Cdnj59XYCWMwDetnfSlrBngRGwZhrjfQzzB+ZJ22NMFGB8jgeMzwSdU6ZgpcJ6Au3hvgxxAdkQL5Dgmu2nfuqnJI6gj2cffpg+eO/9hO8QJ+DbjG0/KZjqG9/4hjBT8T7Ogqls3lLbVIDk3Xt98XY5pqyS67M9837Xx+/o3tzfP/Ma2mfpGn+e3yeoEknFXFi/PMbGgrty0Sv9uOr7E/Vzf110PvYHrJ9VccAM7q787chXx2KP2Hs+ASSa/O73F3jvIVo3YOpoDnaM/h7YXu9H6edhP1sd8u9I7nZOvr3IDqJ2S/KMzuUcbL93pV9/E40hOt/Pw47J51heH+1DcU3C3MRzvQyb5laaD8dkx+r78fZm5VU65v3Oj7lJvlE88nbUVQe2H7/P6NtoijE2hvnzmmKOn6f3Jeo7ihtWN6V22uTYpvd1ro98OZKhjZGl+ODtrTSOUlzuKg8vV2sD3DMv2ZK9lrEU/ZKpuMkmaMNWZk36jM6LYkRJBzZPluzTjsn3h89RnI/mwfOisVBmFqjr2+2S66L40ZQzSnPrEp+abM/quGTL/N7OmWtkHvNgqqa1g32mRdlZP/A2jT54r0cZ+Zjk1x/tfo+XHJE1uH62UfI79mv9hLJrkhvGSVlw3jZ+WB+wOrZ+zHxl8xb+7sFU7Vruz+gl0Eugl0AvgV4Ckl97MfQS6CXQS6CXQC+BXgLdJPDHf/Jnd5ipeLNqW+DNLH7bG9johj7eJKlBR37zxW8odN3M5vj85hQeWtiNpNKm3t3ryoWXpQ1WvA3d/qy70WPPt+14GbLgxs+51HdpAyO6vmlTy+rCyrE07pLVRX1Y+Zc2tJs2BJvkZTed8HeTTdmNJ7tRw/a7bNg3bRxHG+W+bf9w346jtHHqv49s3ts4HxCXfIf92s07tOE3x2hfTfppeihhx2XnUXq4VLLnO36SCwZKNm3HtI5eI1so6aVNtpHP+mvshqCPx5FP4jv/wMH6qLd/O3e7wer14u3abpY2xY227NPV39GOfRhv9RDZCu2Uc7Ib0t5mo/h/H/toexhvc2SUW32simTnY2Vps9zHaPqun5f17yjWRPrx10TXNcX5yIe87Jpssclv2uytFE/b4pgtPPBzK8UPFkLxeFQI4m3Cx7cusd3H6CjHRWPwDyCa1gTResb7jZf9ilyCgsho7lH+LOUzO2/GyVLciuIXry/5ZSmu+3VCFJfb7NDH6Eh2PId6arMV7xe2CJ/XlvJ3bXda6Gf1be3CFyAw3zTlAN+Wfm5npvL2Ze3ax8qyLaLIafU+oBR7vfy8nhlDI5+sbRTFaHeZgXzMs3kacQGfmd/QFguv8dAVRbR4i//7H7yf3n33v6ePP/4o4U3tKMJjgT6uIXgFOsJb2AGmev78ubBSSaG7vGl+kAZbKHhXlqSbJQp1tTgVbaAIFkWOAnDZVVYJjA3FfSgYxDEUhYJpAkAVGXN+A76ytoCFCUXiu+n0+Dh98N57aTodC5hptDeSIjwBk+SXQqBA7+ryMp2fnSbU5+2PRulLb72efv6b/0v6Vz//zfTi00/SfHKdjg4P0la6TYvZJF2dn6YpQD0bYEdAUWVmf9reEVCDssWwYPQ2TWYKasKScAC2ok2wOimABP9YOElGFGEIyAAfFoazkJK6svGUsYcgIJHrzSJNZ1MtmCbABW/xr8A8N+kGhbbC/rBMMwDW5gBgqW8AjPDs44+FmWoymQrjy/7BQVX4roAFBYyBucr6rM1l9qE6ansBimExMApy5dxc3MuCOvm+YnVQxhzYFopBb8DIY5hCcI0WeOvb1lnQy7FBNrM5GB4UtKPHNxWkkwvlYVNkPan9KBduCjvRajG99fXBQMGzLFyQ/mYZ6LexrEBSHDP3LciKgDFjPOgf/4RxyBQX0xbQJ0FQ6E+ZGdRvbXzEdzjG9jAeFhPDBwEA4XVk7sD1AlZLClzkjy0q4Hc2fhNIhDEQTMUYBdaQ5a0WecPeEW6FiQYgv8VNZunR8ljGVYAe4E+UAWyAsXMrg79YHI2+USCNa4ZD+LXmDIldN8rOhSIjyp0MVQRbCKgsMyUIQ0ouKBd5ZuYyFF4DhICiacSl5Y3GJ8Qky8DDwnfGdWsLGCOOk3WIwCd8RvzED2QHYBOKpEUWKC7NY5B5TmYVsFX8IDP9SKbc2BQ5IEZ/+StfEQAD+j89PZf2cT4YqE7PTnN/yjIH+wcoZXc0EvntH+yLXgBIFNsRhhKAoJSRCsAq/I24K/oWP9aCesRjnIvPYAPE5w3EOMNWxRcLqT4sU+Nq0RTsqwYqLkUujIsEN9g9QH4HOQJsBJ1jLwysJDWgQPugLeDc1XUEfARxcCHAsjoPKjMOGWKQUwDwIOACYAWAt6RIXGJM/kGxPf/MwFDavMZ7ZfDA+GQssO3MIofjCny6kSJ4xFnYroCoJMZtKLBKgBHaEWQtBf4ops7+BBlCV6enZzJ+zI2ACQEySZxXEMVoqIAoYZADayKAEML0N08AGCDPck0gc7/ViA0ZKkB6V5ipxtdjZSgSAJ7mFi18p+xrEIf4GcZcxfkaXIxj3B+y98/4nrlSxrsLfSgYi6xhOMf6mgA5M1OKZ6ZivIgKpKAXxje7LovWUczjCsDDekaBHMyDyqSiQGJZZ4HlZoNgaxSJqXyE1SWzl+m6YlN8T9dFGyLrB0dHAqh6+PBRSmDeySCz8XiSrq/AvqUgJYwDbHdnZ6eAdSvL6PaOrHXIMMQ9iZX1fWW31JXmTQUgqe8CpIo4BlDswcFhGg2x7lLmITCNSfspVSx5zCsAUOk8NwUAb39kjYL8t5jLPzIGKWNeDTap9lVuavC23UvUXKIMQjaP0Y6Yn7AYg9zhO/jBcQJRcAzyh8ykP2OPutJRX/O2gPMkbiJ+ylpUdUxgJ1nvCLKEXglOI1sd1xK8too1GaDJeyrGSbKEyeIScWAT/occpsxTVTWCUo4awEVmIsx7qpQWWKnAimjvBVb0lNlq0RZkQAAT12G+aNVeSxlz/Wf3NCQHm3UPZMP1CVhTBcAv+UTBeQRxYVrMsbynoL/DdiRvib7Uh+p7G70fqdmxsC4Hm9dA49tymSZXCqYS+xBEl/quvIyAL4fY20+Hh0fpGAy8V9dpuH8oLFRzxNfNzbRYLtPp2XkabO8mvGBijrU21kFpQ8BUdu2C8RE0ynFybowlyjh1WcVeyoggPcgQ90l4uQDkSwA21phgmJxP9T4LNgqQ08OHD+Ue7dmHz9LHz56lr3zlK5ILkHdxHoHT9Kd6fayxm+OSGJV1hDERKP4bv/Eb0s8777wj41EQIvxTfYM2Uccg3L+u7iFL2wKczDHTgAHv+GAUrPN30X6TnY+/1MaQUrNWBvYc5hbGLq5xo/H6fkpt+rW+bdtfw8+2X/7Ne6Wmfvx1TXJq0gHvg9le5U8O+MXj9FHaFdu2x21c59rCj5eysTqh/CK9eltusgV7D1TyBy+TyPb8HCMZR2ONfNG31eAGVW60bdu+/fdcf3hbtjZu+2+ylS52FOmuaT5tx3yf3hfXkV1p/CUf9jEhsufIhux5JXlY+Uf6i+zdj78UN5p00BQXu+rX6yzSUeS7petK87/veNpsqqRX6/fRmGxcjnKDvRfx/hWdL/HSDIbXRLYRxdAucYL9MleX2inJuhRbIhtjrGEeoDzs9z6Wcq7Wr32fkX8yd3R5ThHFuihHWvlH+vKxJvJRO2feo3k/9fGhFOMoRz9+268fs9WL17W3L3vv6H3C31eX9O1tMFrn6C5xvX8QjZFj8/vDXsZRzOM8MZ+SvUb+GOXEUi78znf+c18bvk5g7c/tJdBLoJdAL4EvrAT6hPmFVX0/8V4CvQR6CfQSWFcCf/pn/63aE4o2ee2NMv+2D+78DbO/Ia83oPHgVB8Q240K+zCVN9M8bjf4/aZM02Y3H1r4jY9os8BukK+/AcgHtvqAq7Tx4nViHwq06avaBFT+q7bTV47bIha/CWI3I6yc7Dzshk600e/PbRuctxW76RPpxurDboZG4Ar27TedeF1ks7zGPvDvsvFkx+JtLNpgjIqJKFv2bTctS7qym0X2nGhTzo7Lbj7aDUOrr2iD0uvHnsOxlDYLfdt+PJH94buSTdj+rB1FcSDSof/Ob56XbLfUfputW1152fqYY+2pKR7Fm513RxJtPtox2DhV8nern8gPV4vidAzRxnIXOVnfjc73/tZFRvYa/xCAPsc5Mt8wF9m5tOUEjIXxPIr/3la9D5XiVkme6+QO20a0+W7jRrTx7WNpk45trvAx0erL65pvirZFfN4fvK3hOB/E+L6s/US6K8nB2gTa4HkcV0k+UQy1YKousdnGtih2RXmW49HiztU353of8mPg3KKxeT12XdMU/TYAU60UEWa2BXt99DAo0qsfG3Oob9/Kl3OW4kLDZtV1/bFOPPO20RTbIl2wwM/7XbT+oA002UrJtvT7uig+yvslmbbJI7afmrHEz43x1P9G/1xHRevaKKfqW7RrlhsfK6K8FsUMOxbKcHUdpfcBkGEpt9u+/ZuhWZiHvlnciHZQ1I0C2e/94Pvps88+TSenJ1LAeHF5IYV4tGGOCe08fvI0HT44koJeXLu1rYWpGB/YXQBIEEBJZvXQN7Brgaoy42xLQSreFI/CPxRrg2EDxX/CWHN9pQXgKKgGOCpfh3uuzY1l2tsbpZcvXqQf//BHUoQJNqj9g70KiDBFf4ubtLM1kOLEk+NjqZI93N9PP/3lt9M3fvZr6We+9tPp7NXLdDObpIO9Udre2kgbt4s0vr5MUzBdAHiiVewybhQ7P37tqRYW51pbFMVfj2fCEgCwAdoC2A1Ft1JUbYpkmUsgP7J4YX4olFSWiWvJN7bQ1cYRFl6yyHw8vqoYu9AmbrCl2HuhrDwCrMLnOQqkwVaFYn04oerps8+fp1fHJ+ns7FL6HO4pgxN0gzfcs+hxE4AiYRJaLWAmyIQ2OtgCI5Uy1QBUxYJyLb5XYJAU5W4BpME3hKrvSGGzFOBjvHORCXOE3lNpDbFnk1A7XsiDeLQNuxCAydVVBUgi4wYKPfHDvIniTfWRuqDb+xXsCu1BX9AF374vRcYbt2KfaB+6IQAK5+M7ft7eVpngH4uEFRioIC3YOX6gf+YWstewGBvjJAMQxkDQkC2yFXaHrCfG0WhNyqJy+rXYTs6fVYG5ARtAJgRqUNco4I/yncaIel0j3Bl5zwK6ga+SwQNsSBIzpLi9Zs9AG+iHoDHIEmPAdwIoFMY1FAIDPKjfiRyyjCh/yFoKjwGqo40JM5SCylhorcXwmwmMKhADirYZexRAoUXCtF8LtCIrkPVZ2Ap0Ze0NMZKAUp2vgjnA3IPibY4ZfTA+iz4HyhqE42++9ZaMCzIDuAJF6Bjb6dlZenX8Sn1rG0CwoRwThprBdtrb30+vv/669A9Gi4opxoAU90YjKZ6/vLhQUChilIDfUppNZwqA3dlO52fnAsJRxjodKwq78YPvwA6Ef4x19DX8pm1TjjiHRd0CBslF/sy7kI8wGGbWN7BDTaRYHEAUZStkjBVZ5oJ92ittn3YDnUN+BLDSLul3OMY1P8eKvDadTtJkOqnmi/aUGUcL9mmreo8BoGhOG8ulyI0+jPEoyG4qY5W4hHi7tZ0mM4BMboQRECG6BgFobLLjUlkPJMYhb3JtTtAo+hM/EbtP0g+YGvf2kU+30yYKnTM4FWOi7K3fUX+MM9AT2V94/2pjD9cGjJ8qI40RzFv4TKAF4429z6T+cA31jr8ZfxlPyfBHoBUELn0IiK+Wl10TRmswro9sXrPrY+Yfrt/xG8ftmp4+wPnS9tgOwSgEs2I+NjbbvQDMC6x2R0cP0+HRQ2W22d4VG8L81OeVgQx73ADjjfn0AAAgAElEQVS9n5wcp8cPH6XREMD0gfgvQG9WH/Q35GSrHx2j5hXE5snkWuycuQfHda2moHbEBzAgMRbCX3AMbWK9hTiB+YD9E/GEuhWwJHId7BLxAew9c7CCKQsb5Yu+eI0AWuATmeEKY0FfWJsAEMmf4v6agMDr9T9zHtphfxw72qLtRbom+Bd9URYcq4ChhcFUWTj5D2tOxi98B5nyWsZpux5gTCLYmX6peh/Lyw0EPLq9I2yjwlaQX6ogY8679txHsOy1kpvy2mVnMJA4TtCuZeajriXXZqYrG7M5fu6loF/2Z/cH+NIFCwwjsxLZ3ylLnAMwcB3D9sTWMG8bn2EnACZxfaJMdJn1Lsfi6J5I7UOt5fYGALG6NHl6Na6YDWWsiM/D3TSegElxlvYPD9Levv47u7hKV5NJ2h7uKcAZa+wMwppM52l7dyigK3A5zrF2WdymrcFOGu3tVYAizhnxmLHWMn8pEPdWciLjnl2rMS/CtvD9aKS5ReM3gNE36eIc+XtD8tw3v/lNubd7991308cffZQ+//Sz9KUvfUnyAXJHFbPcvo6/l65iorCkKpgVY8DPt771LQFTAaSl6ySs2+tnb7QPjXmaM5nPVvdflJlK/D+v9Xle5ez5j+jemXHVn+vb8LHens94b7+z+YD92hjKc+0eD3XLGMyY5vf+orH67+x4S8f8OWQYtWO34+Q8S21HuTLKpZpXFDBeshkvX37m2Py47P0K7T3SN8fu52A/c55+PiX74Vjscz8/Tj9PP/7oeCQb2kY0DxvHrLxK/tDFjkp64PddbCHqP7quTb7ReCNd+bmXfDtas0WgX7tGK7Ud6Y/rJx8X2nRj17bejiL9e71H1zAft+mzyWfa5t7W9rr2Vop73lfb9GttlTrx8yzZXvS9/a4pjkR2b3VjbdfrzMZan3ui+Ey7qH7n5xZN1/p50O6iON6kW8bbKD/4PiK/b4oF3q9wbik/2RyA8XKd0NUP7Rz5YgPmZ7bhazswFtopfYznev1STqUYHtmG9W1ej9/cHynFVntdkw7adO3tnzZyd+1QP5/BmPy6xuqxZL/Whkuxwuc9fTHEat9Wvjzfys7Gc9qMtyuOkbq0MdnKvC1nNdk2j/3BH/z+eoVT6wbS/vxeAr0Eegn0Eugl8C9EAn3C/BeiyH4avQR6CfQS6CXwjy+BP/yjP5GnWH6jJrqZ500ub3CjTbe7N+NMy/+DvTdtkiS7rgNfZuy5VVZVd1c1eqOwGWcxk5EjcdCQZvkdYxyS+kczphmSkObH8AMkESQoYQSCRqxNoBuN7q7KfYs9xs6977jfuHmfe2Q1OQazimwUMiPC/fl7d31+4x4/zcxUvrDni7htRbW6UHD/ifR+TvcKY6ax6OES16fTblqcsIWCqBDgx6Gs5UmFDwRT8Qs/r1/KtnQtvh/JzRc6qvnlZqgm+fnx7Jd2kS1FhSgcVwJTRQUluxa7bl8Mszbtba+pIBbNG9dkEYnFQDu+LUpGn5d9aF26dsymopNdqx3B+7GVD4tdJb+M7MDHEJ67SZzgvGyB1p4XFX0p58jmIt/y49ki7SZ2+9DYENmUn4Mt8Fo/Xf9CW+Oz98um+Xh78Lr1sdxe2/9tdc2/fWHdH2Nj7KZyi2zYF6rtuF52/jMf96Iis7VZP15bIZzj+y9JSnOO4qm/Rlus8UXnNtn6onXJ/kpz835HPZf8q8nXo7XRjmjvNt74eMKx7ZcmTXZW8gFvu4zBUa6wjX2R7LxP+twayc9fx+vQyzaKETzH6rcpr9sxbG4qxR+fM5ryS8kGq52fiV1WX6X9hQWbeFlEdmdl4e3P53l7bDSXKIb42NY0hzZ/9J9H/s/3Sl+YRdeIcnwk38i2dH01E0yTTfh4uUkOWred+rHtm1wn2iv5faOPExwXrBDkqmizG6vjUtyw1+Ec9NiHgal4LdvUaGMbbRBsJ9c31+m//vCH6dNPfy1gKjS9oonz7OysYvhhzISs3nzrmbBTnZ+fp6vra2nCRdMvWFEG/aE236JZV9hVFMAi7C8ZyKXNi9p8js/ITAVWBjTsTSdjafob9PvKEpBvfgCyms+n6eBgP52+PEk//+lPM/NPV5rFoQdlexmnxWwhzE23Nzfp8uJCMFHHR4fp6//s/fTNb3w1ffV3PkhXZ6dpPrlLw0Ev9Tu7qbOzStO7mzS5u5WnvIOFRZvTVtL4DllhzmiaxNrQ1DybLtNuB/cLu2k+m8gnvb6ydGFttskWspMGXAGSKXhJ5puBH2y4pG3ZfEVGJGXvmafb25sMnhhU9yrC1gNWh/z0fYCp0KSPJkdcZwX+LTQOrJbp9PQ8nZ1fpJcvL4XBYW9voM39aJCGbvKT4ju9TgXSgf1gblwTm5BFPl2AqboyJ5yLe0naONi92IQLFiKylmQeCAUWobF/d0dBJmjAzuArvQ/Tp5aymZZyVRCNPo0f78Fm0FjK5l3ID3aJzwhmsWAqlbPq18YA+iAAImBuIYANTdE8R+aTP2OjP3wKc8A/ZaABY4w2oOIfgQVsruf8cB6f9o9r02cJ1rBgKoKMCJqoWB9yw3Upz9OmuA/Bb8qYvk35slEa16XNstlXGGnEL+rmhzqXaEOs/BM918co05yCVaWpmYw2MtZCbAcywrkYD7Kir2BNOE9tWO9TIHsgf9gwI3PtKHCNLGBg3EMsg82zeR7nYiw2+gojQtoVECLCDK5PEAmOJYCOsoI9UU4ESTHeYS5cA+aPsQiYZPM3ZDefKfAAcwAzFcaDzXCOsk5hrwFTxkzGOTg8lPgDdjzEHfyDnE7PztLnX3yebQaAqr78LXaRdmTcZ8+eCcgJ85UGbGES3BXADeaxNxyKf4HZBn4ooMgMsptNJwK2AEMRPsf82ayoegLQSMFUiEt1Q/86wJgN83a/UbGUZYCQHRfzIgiRgCQA5uZoil+B5UdZZegvdg8dNTJyPH5W2VP2A8qe8Q1lMFx3PLlLt3d3lb1rEw/iuMZ4vIavYx6Yf78/lPiH+RB4h2PUFhQYA90QaAWbvRtPhTkQ4DeJsbANxHJh7VCwB5jWZtOpgnx3dyXHoamd7Da0WbAAkSUIAAEAW2AzosNBL2W+sYq5CnNmPNKGeABd5lVMJXCL4EDeF1nAF2OJB1pgbrA5gjaYE239RUEyCsoh8ITxUuXZr5ipJM9klj21J22C09wIgOt6TPJ51O6/OFe+x7ho7ZfrYj7gMYyJdr/H8bAW/tDm9vf3KzCoBaExbmKNAFK9+eabAlR/8uSN1EPe6gIw2E031zcCmjw7PUm3t8q6+Nlnn6WL8/N0dHCY9vf3xD8BpIJdcG/HeTMe+/sU5D7stwQIuQCzlMaNKm9bBnbDfoRxGOewRtglwE/4G0By7Nusn4mfAnyTYx7YvZQtrmZZtQ3QAMIr2Gp9H6A+pyyL1MX6HjlLnkxOhrGOxzH+WDBVnQvq/MVr2D0O9w42T4JNiXmH8sW+mcyBjCc8h3sVvCaDpt3P4G98hvgAW5E8AkY5gIfTTprn2ABbZ06Sun1mydN1rj/8ROKJMAx208CA1gj4oo8huYK9kGB4+rrGPI21tnHR3ufSV+kH1B1eA7xDEDjlSj+G7wIoq74ykGswpuFvjR+aV8letGajmYXY+qL1e+ZJgPhgV/xZTBAvauYy5JP+cKigxeksHRweCEgKTFRXNzfpdjJNg30w03bTLIOpFqskYO3+cJQOj47xSA3R0Q7YefFAiW6v2s/aGGhtizGGcQP7QOYLyp+5jTYPmcLnITvkAOwxcbc1HU8kPmKf8LWvfU1y/89+9jN5mMTt9U168uRJBvRqjKjihPmbvm9/iw3PZ8qy2O/LXhU/H374YfrGN74hYCrexwCYTlux11C7qcFUNu7qI/zUvuTBCZlRjnOwe9roPa7D731Le2GbB9bkYGpIJTn4e2ic72so3E/TX3AM32ubo/UpeyyvW/pdH1uzf3tZeb3Yz21usPKxx9CvVN7r4Dh/TnTt0tqimOLjuvVvq7NInnY/4u24Tf6+FuTtoM12Irvx53B+zJF2bV4PJV20rcPL2uf0Np+J5N2k05JuN5mn3V/545tiAOMhZRTlKJsLfE1+k2u1yWmTeBQdE8XIkq9ZG/B62URP0Rr8nEpz3ER/TceU4l5k8z7eUXc+TkXfrdjYZMf5p1gnrxXF0/UYWe+XohjQ6jNmv2WPtXKJZNN0rVLs5F6j5CM2fth1R3GlFHv8sYzxtE+7v+QauNa2eUVxmff4Pi5E9QGvNz8Xjm/nXPIru04/b7un9veg3v79/ZrVnd/vNtnSJnE7Op9z93GpLSdFMcnb3dr85T7eMpqv94pRX4z3fm/g9w8+bkT7i7Y1eF005QqsZQum+rKZYnv+VgJbCWwlsJXA6yKBLZjqddH0dp1bCWwlsJXAVgJfWgL/x//5b1csaPAm2hYZoptv2+wa3YhHxTj9sk2fPlwqLpSKn203z+tC4JNsaoST/5IDx/v3SgW/JgHXIKp461H6csU2LPjxS8WOh0Op8DT0+kvvqJht9WDXbwtapfU/pAhUKtb4gp0/LioUsVkCx25SSPKFRqt7jsFj8Nv7QnSNJnu0cuZxvsjnvxRiEY9zs3bTVPyK1hbpK1qfl59fty2K+aJwVCyMZNdWrI/WZr/stAVLO9/oWk1fZJS+1LDza4o9TTrw8o7GsbL1srPFRav3KB5FcfUh/lmSZ1sMj9bINXk7iuYTzbvJr0q62CRmt+nK+kIUezfxtyZ/iPzK+/Wm+c/Loe0Lx0j2NtdgbTa2l7588HbSlANL+auk8yhv4FjrB9a/fbzG67YvTUry9X7or8vzrJyjL5Vs3ijFYL9ObzN2XU2xq3Qtnh+Na8eO7J1ysDK3MeAhvt1kG2JvDkjVZkvRnKL45H3Kx0vakL1e9F7Jfv159nVbjInWGNl9dA27jofoIZrTpjkR1wSLjPc1bzucT/RFXtuaaz/R+4CSXWIc+wWbXQP3SVH89bLimqzOS3qzcynlXRs77vskGs3QwFTfV5TsmDEYn7Px0I/N12j0xdPQ//MP/kv6/PPP0sXFuTRuAyCF9wnisbJ/9vxtafrF5xeXlwLGQvOnMLr08cR0ND7uSBMoG00hb9zLaDPxIj8VXkcl+AVNgGjknM20KRAN/fBtNP2jqXQyvhMbwpzRWPyLn/5MGoEBXhqNBhVYS1gSFovU3d1Nt9e36eLiUvA4T44fpf/mm19NX//a76T33vlKuru6FDAVWJUG3d3U7+7WYKrxRL7gBfADawELijQQdwA26mZQEmxaHz+hxEoAPmQGpYCZivcVbHwnIwFkTEYINFWqXS2rHIS/LTMHGsfvbsEy0029PljAtIFbzwFYSuUKgMg0s0mgIRXzBsBqMp2km5vbdHl5k379mxNpSt/b66f+QMFUaIiUBkGwTWH83OxOm+Q9H5uQ8X4vs3NZMBVsD2NDdmyaByMRwXHKYqR5WRo1u/p0fgsAVLtREGYFyMogNQBE0PyLRlILpqrYj3LzPT4jcIM6ACiu9kMVmI092jitjGMEY2HcKi4lPFlWmV10nQoYI5hKgTZg7VlV4DnOoQImZcAIziX4ho3VmAvBGhjfNh8TZLIGfMi+FsVjG3vsPRfXy3sUNotjjba5hs2iFTAQDffZ1nRs+IgC4iCTSkZgSMt2zM/kGgBRAjQp7CNTadRlAzlsGj8KUFHwIW3bNmiD2Q72iQZ9AhQoMwGaAYAijdozARfCztDQb/edmJvWi2CDBPkp8w9lwIZ2iQFgcMtsQ/iczCnUDYFPkAn0iXEQEy1Dg9jsRNmcAExDoznmgDHIWCbjAiyVgV/aPL2fHh0fp6OjRwJC0LnvpNOz0/TZ5wqmUjCY2rXodGdH2DEApkI8JEANshB2rMz8MhoOVOZ3dxIzAaaSfavIdiqN28Jec3cn4yhTnMpL/U99AZ8Ja4oB0cl7AoJaiN9TjiLfDMzEPJAn1EZqfSPuKPNGDbJbrnYS/sHn7XVYibNVMnlvVfs1zhEGDNjNHKxgM8lVjDFqt7tiM5gnmJzuxnfCnlLFZDCqZcCD+upSGv7p//t7B6IDAEYUuKaAK5wzHChAAp8N+gOJi7jOeDIXNhMcg/kKKC37DaB+kB1y8nQyyfIGiHAmzfMTARIpcBjywpgADQhQptMVVqrDgwNhMgHQFH4H3eOfADc6eg7Wh7WoL9XsYpgfgDKYM+xV9JvnxjkyvkBX8F/8Fiax8bgCjEA+BFMRoAK5EMzFvKc6USY/stwQaGPjVQ1SVmAObJCgdpmP/C//FmB3tpAM8rbgHdoR7bfKvUiksHVNDnndAJhqbuB9rth0BoYLg5ABA2Ad8F0C1cB6A/kyDmMMxBSwyBBM9fjJG6k/2kvdPmJcL93e3abL8wsBUIF9Crbw4sUXAqaC3kdDAOb2RD9YA3+sL/AeifFaWTcRY/LexcivGsDJkeBYzBm6wWvs5eBLwoSWQcmY01r9kXDoHBcEVGVYg5h7ub8QQPhCcwf3spr7IfeaDYXH2BqbxKW8Iav0KnlI44XmfwVDMhfYfQx0J7ZBwDzmkectICPZF3QE8CH3GPkhBwTZ4jOCqaB77sHxNz6zMYtgXMyDeyraPsYTsO1koixbCcCdGmSJNXIvI/OSHAYApvonxWD3kgBT9bs98QXx5cU8HRwAoLufwVvzClALGdHP1VY1mKoP1jle8iryF1ivhgqG4j4fNgdwJ4D/2H8KgC0zOuFYiZM5DiNeKCNqEvtmniCYqiMsOAoi5g/juyKsxYrkl+xIHJAOMdGCqVazug4PW4RewUwF5kDsS8BMBWbI+XKVrgFSnM0FTIU99GyxSjPYPvLjYpkGo710cPhI9xGQTbefdsS+ajY7C/b1duf307R5+hAfMIDj8J4C/AHMHQujr2xhsF5hrBpJLHn33Xfl2B//+McCsIR98MECBHZVe95KoiWWoaX4N/SJPQqB/wBTkZkKY+o9jA7GNXCt+nud4ba6x85sjjhP9iaZVc5MS/609+T2M77v9772GPtZ03GVbbmnF/p6gK3ZcX/Mc5u+X/BrKr1uqhFUejNg13pNuv+y8lrXgV6R85e9iWFPt9eN5lDlFokD98FxvK7XVUnm0dz8HJj3H2IPjB/RfJrmZmvXVob2nKbzvez9ays/f61IRk3X3cSWbL6h3dg5lMaIZL6JTks+2jTXkm00+btdl/V/zpu/7XElO2qLB9E8Nj2nze6bbLpkOz6u8RptsrfH+XjWFIc2sZeHxLFN7JD335HNWR1bGUXfBUcyaZPTprKxscv7mY3RuifS/WdJlnYd1XEBeN3bvR+TMaUtbni7xPHcb3s/Kekg0nlkY5v4sfdbKzOc73Osjc2lnM37OKsnu7aS7dh7FyunyB/92rw+cL6N85Qz11TyXT/PaNxo3a9i7005oC3nttlG9Lnfv6DOvliuP8SD66cuaA9238Kxre14mXi7inJ6WzzwucReg/r74z/+37e94ZtsSLbHbCWwlcBWAlsJvPYS2CbM194EtgLYSmArga0EthLYVAIAU/niUnSTa4ts9gvOqAAVFUbx5ZxtkvI32xzfF77aCqP3CzcsjP32g6lKsgsLYQ/mpboPpmLRKyoG2aZ7PokxKlBFRaJNdGTth8f7RnUvj6joyC+p2wovpSKMLd5xDFtM9cWfhxY+WaCzMvHN/7YgyKKi/5LP6iiSr5+zHdPajy/w2gJiVAT0urHX8YW2puIYC5OlOFSyGT8nf43SnP149nWT/NqKdZvG0cgvrD3b5h57bFO8KxU7rS+V5tdUSI382he1m9aN86PC9ya6jgrUTUVvO2bJd6NjIh/w87NyYAGdDYNN9hnFC389H8t8Toy+XCrNj++XfLxJV/ZLCx/bfFzy8m2T6/3cex+kbG3Vx5Kmz6K5eH091A84pvfFpvjvc5S136bYGNm0X5O3CbsnsrKnDiObKunI+1kUN33ssfE98tOHxkLJ1ZmxsimPlvw/is0+Ttl50qei+GZt5aF23jSPTWXSFMu9H1EvNga15aloTZvmRDT6KYtTDWTiumj/vL7dQ26ae+z67EMVrJ4ivdovOu0Xdd7mS3mBT4F/SJzwMdH7ROz/DwNTcX9twVDcl1G+bOQFw9Rff//76cXLL9LN7Y02QaOJ/OZGmjkxhm0+fuvZ8wpMdXl1Kc3mGEsb34fSNC5MK/2eNFPqeurSae7jlSZx3OfxSfQAHuBQMB2gJVIaB8HCMZlI0yBsCM3gaO63YCoAXvoDBSFJ4+Fsjm4xaTS+ubpN5+cXcvU3njxO//1/+830zz54Lz1/6400vb1Ji+k47ayWadjrpFG/m8aGmUqaUjPrEeYiLFvyxPl+WqBBV3qtcV2AG9DouErdjrLmEPhjG34hB9s8TlAN5gyZ44cAGtiIfSK9BVOhaXJ8e5O6PWUV2ZEm3dxAqnfa8k+BU7MMKgFLUj9NZ3PR8Wy2SNc3d+kffvmZzH1vT8Eccv0MTpLmeLBVVTrUJjw2slugHgBpAGEIECUzHAsbVFpJEz8b4+fTWW72VTYvYfQSBoqUBmj0FVnWDX7aVINmaGXEoe3qPACI0GtYMI5l/2ATs2fBQZ1Af7SJhHGCgCJt/Nen5eMHNggd6XgAggBUop+zCQVrhN2jaRUNpzh+sZiJXGHb9v6X+ZZ+ChkoGKG3xuRCBhg2ZmMdPI5gKtF4Br/Z/ZeNzTa22Xlw/li/gCsykMjmB8aNSq4A7hiwH2O62HYGw+A9AB+rOg7G31UwEphLwGRGmWIdWB+ZxSByZQHTJ+BjLmw4ZpzBsQAuwFatHGQNvV4VVyg/0W8GVK03HGnztzZrQ5c1oxKb2aWhPYPbcF0BDGbAGd6HfvGbcQzn0VYAELV7OAHxTJV1C8ddnF/Kb8Zi/Bb2IgCQcuM4xj9+/DgdHx8L6wQbvnHN84vz9OLly2xbilPk9TBPsBK99exZBkZpk3qmhlOmI2FJ6kvEgBzFj3PTv8h8pkyA+AcQmMakZfbxJCAb2IKCm9aBVGhSB1BKAURqM4yBvAdiEzZtzIKpqGvGJTS8o5l9lRREhzgovicAIW3UJsgq42g0pmYAhMSA1TL1uupjWO/e/r7sH5njcP3pbCpjwlbH49t0c3stTeICVjEAIBwLMAnYggTQudsR/eB9jN8BQ0lHAaL4PRrtVUAlidsCKEvKdCK6VqY1gKbmGYiIdUGukJ+AmgDc3NG5QLZ3k7EAFaRVPccAfAZD6ADIk8FUyoSIXJyEARCgOYCoACqR3Jab8dm4XwGeMtAVnwuDTJa5AhaUZY7xhMA3AB0hQzDDESQsuTwDSgTkmOVPeyDYVgBoGURHP+N9M45lHBA5if0CwIy8cJ9VW0O3sp3Y3xqbFHiSU0ANvnBrks8Fn4PYsEjLxVyZe/I/8ScBUykQUAAjOS9ARngfeUH2OZl1kcx+YvNgqsysl2DmPDp+nI4eP07DvUNhxgGgCueBYfPTT35dAdxPT18KMygAjmSjGfT6Yuu6ppX6JdZomushS+xpxFMyyAzeC0CGgptrZhmwHRFAJYCijJSQOD4YVKxgcA5/P8RcLXGObEo540q0yPsUex5zok6ZDyyzwAyVe7XXyTkormtqbuc48ltykI6h+1l98Jrs5bJdy2fcw+Tcznha7ZvlXAXOQJLwIc1dfdEFHjKAGG7B8rRrnEcWHwCFcBzXDRshmEoZSJUpDvtO5KXJDHtOZawj6Is+1clrEZ9MSwHPiJ3ndeGcPvbnPQV/c98Nm0NeIZvm6emp7r1h1kb/a2CqfM9NYBnsAQAf+D3jCOYNeRF8o2CpGnwx3EP+Rp7WBwUAFArdYJ6IcwpU76Xx+E5eCzMXYt5cc6UCoGtAbX0PVT9Mj3sP/Eagtfe3SwyZG10VTKXMVBZMlXY7aTybp1sArOaLNNjbV2aqxUoYqaa4f4FchwBTHUleAjNVAshEHErtjL6gblnXNaF3xrGTkxMBnsr+aDAQOyBAD8fgM/yrx9N9pwKjMqA9Jcn3YKB64403ZOy//du/TbCNo8PDKk6vAbuyT/KX92PKeAkwVc6JmAd0QDDVe++9J/PA+wthjqxZ09brA6obXzNQptosm8yUF9UiSvUJu7/yY9vX/Pve9Y0Mmq5h527vGRgXOIytu67vNZ2wG17auOXnTbutbb6+T0nYETsgGPOR1bG9L6VN0T69X0XT1DG/HJgqmpefu839nF/JVu3n3K9b2/Dn8bW3Efva+4OfQ0mF/rqRTmztKfSLwsMcN7ei9TwaXaPkC1430bqjc0v+0zTn0hza/D3SDecd6dDPoRQP/Ln+e5RINn4Ndk9S0q2fj11vtLayH2qub5M95+j3VtF6fCzAa2+vm9hh5H9eHpH+eX9dimWcs5VT6Vqb5pKSzCM78e/Za3Mc7qUpy2ifamVoY76MkeuFVj82Nvv12rwQ2ZK9lpc5x2qyBZtvSrq3NtZkww/xXRxr68+lOB7lDrzn12rnGOlmUzu3umjyzSjPsWbo52JzUiTLSAdtuo7k8irxODqn5J/ern2utTLBPQ3u4/kwFLtGu7eivP33NLT7KI7YfIC/Iz9ti5uMfdG5XNef/MkfbXvDN0kI22O2EthKYCuBrQReewlsE+ZrbwJbAWwlsJXAVgJbCWwqgX/7f/1pBaaKbqqjcXzDob1RLv9dM1M95Ca/qfBaLkToF1hN6ykVrOx6S4Xk+pj8BEzzBUl08990LS+vUhEZjRH84n1T3fKLYF+0KBUAWShh00FbcdDLt63w4ddm7Siym6gQxSYeXyyLipdR0Sgqntlzraw2LVB5OVCOfJ964Pss5PoClC1UWVlFdmgLrNF5eM8WRf3xnBsLmk1y4ThR8cv7C4/BOVFjspdpyWY20VNp3V7+kX429aE2my4Vie34tuhodUn5bBIPm9YQFaCbxrR24WXl5d4kp+i6UfwsFaU30YFdh1L5RWQAACAASURBVI8f3uetPdD+rY95n+LY1MNaE5ZhQ7Dz9zER19mkwN8Uc0v2+rBcFEvTN+da/2yKmd7nvWxtfImuXIrnJdtrsldbaLfz2sSv/fWidfj5W13ZpnSrp01sL9JrFNft+vw5TTnCHtu+V6nzgW0iiWzA2+omci7ZgFyr8CThKL97f2IesfZm59dkz5FNldZS2nfZOLJJvNrkmFKMjXJNZL9N/ta0jijW6/rqxi82l1mbZIMXdeMblKJY0JzX1xt9fJzz+sXnNldamZT2RrpW/Vde9/pTott0Tb/x8YjNp93uOrtKKUZYMJWNz1VDaG4qReMe2E2+91d/la7A1DSfVWxTADDx6flsaMe8wEp19Og4ofHyFqwcO/pQBWka3wWgSsEjAFMJ4MGwEJCdAg2HFiBBkBHuqcBUIwCDnZ20NxpJczme9g+wTr/fTcPhIJ28fCnMVGQ32u3ok/mlcRK4CWFL6qary6t0cnImraXP3niafu+f/3fpK8/fSodgcphO0grN2GkpQKpRv5euL8/T3c2VPMUeY6DBUxhj0DgvbCP91OsPtbFcmGC6mc1jmgb9zMzRU9APfgg8gp7YbG0bLCEbgjZwDJoo+Z4FUykYaCFzUTDVbep0FcC2AzaabL9k2kEjpzTjzuZpDEaT+SJ1ewNp3r24uJIG9Nu7SfrFL36dZvNpGgy12R9AMDTuotFeGnVzA7zdf1gwldi9sDIB1KpgMWlY3tkV28EX5dAXG42nd3h6vYKl0NyPJlwBq6SVsBtoA7jKqgakofkXzZx1cyplhLlD4WzkB7COQADMjWPY+yN9r44PtBtelw3N6tc1kAfrJthovgAwRfdlbIzAuNAPmmCFSW0yFnYqgqkwvs0lnB/ewxhsuJYG6vw0XvqIMIEQ8JLBBhYoSe4VCwaz94CUFxupCeBhw7f4rpF5lLPlepmhgPGScVXiSmaJVH9XsFvV+JCboIW5azhIg35Pmqj5D3IFe44CKHZEfhpTFYzCxmHICvMkywLsCzYONiHaB8BUmL8FhigIRSl52JijeV8b+wmmQnM3f9jMblnDKmBPBqBg3mCeIWgG82TzM0EO1p8BTkI8E3DccpVOT88kfmBdGAfvC9hEWJ7UD4S55vhYGCdwzPU1AK8K8CKYSvMF91/6NGTIGsc/ffpU5IFxCaTCGjEXzBW6EBArWIEA6MsAIAHDzZUJEABWgMAUHAXQVVf8XO2EzEDr9QDKwsZAzJM5COeyqd/mWA+cE10T5IdovVwJUJQ2ypzCnGmbxWkT+E1AKo7nNSAjfKZMaDo3+Daa6weDvoCK7+5uEwAewvoHkG72PwGKCDOVAmEpc4yjoEdlDaRvk6WMcUTWMV9IA77E7wwkmNwBTKVPaoacAboCQAI5CYACAL2k+rhYCWsRYozU7rAX2d1Jy7naMGI51rc32pe8iRgN4At+Q892H8Z9SRVXhaFKQRewSfwIyA95L8dvypvnMIcjVgH8NZkpaMrGc8qGrG42HhIQS/vAOPR7xl2eh/fJQKif6SZMgfQKoNLfBhxUMXkgL2egkZ6lzJIZnEEWIzLxVEAscTAF0dpGScYLa9tVEMl/cGx7DNcJuVVAXLB7jvZT6vRSdzBMwz3oTmP/iy++SLc3t7IPuL66lv3a6cmJ+CEAMcI+VQGnxGDr5jFzf4SdiYBliHGHWWSGQeYdyQWZbZD3R9Yv94Yj0Y3ERsMO7G2B4HDsl8TH1y6seY/n8G9hHyI4PH9e67IGy/B4m1dVpuQnsjpVWVD+tjnT7mfwOUF8zO30jbXYJcR8mL8KUVg8M5samX/wGjZ6fX0tvgY9In/gc4CtCSqkbXD/x30i8w9yHEA7SE3QE0Fh2OsgxpAJTHUvvFMC/sPMuC/HvkpA7QZoDN3Bbh4dHQmDIfZrAPVg/40HDFRsawDYEWSnTqZyzGBA1ssRUwRAm4GOmtNHVdyoagLLZRrlXAfwDZhSsUdlPiHwqt9D/AVYdAYJV4BE/K07s5xvMttc9uTqMwUUElCnLLP8zmYxY7xQcJuAqQZDmQf2EwdHhwlgqrvpLI0FDLxKveGevAeGsDEAYLN5WoFZbrSf9g+PFPCFeAPA7wpAY80V9T5WmcbqOKP+Q3AS5YXjcQxsBX9bMBWZMbEOnIcHIyCeC+PXYiFgXgCp8A9j/+AHPxCw5ptP36iYNFWFBnzq6vi0d/6W+S7wMANl0fNgqvfff19sWYGzBEoaRkiJqxqaGO/tfa6ck/WEaeHew/401SzsHG0ctmvkWtfWbFid1tZpgKfR8bwGYo+P+9Fntg7mc0LTa8Zcrp1y47r863qsHAMCFhSuh2Nzb07/xRh8r1RXqGWiudXbSqQPb298be8p7XoZp+1avaysTUR/2z2mnWOTzK1MS/YX2eJD5+bXFdknx4z08FA7Ks25yb7tZ3Yu9tqbHLPJXP04bf4ezadkMyU7sb7rr29f0y79utvOsX7bZMfeX/x82+zN7kN5bHSOtW3um/ie/e3tzu5NIkBLm34ZT/xxTbYX2b7d40V+avVf8veSLO0am2TH63rdlnzVyhXnYC9mfT2yexsH5XzzcANex8Zob5dRvimtKYpbUSzy51s5RJ+VckLJVjbx3VJsbrK/Nt8p+QtlaHO892HaDHURxcLIr6xsfJwpxRifA7ws2mKcj5dNcrH6j67blj8pp5IPRrFQaoVLMCqv91OV/MPOq7wP0pn6z/2a2mKmzRNNdv1v/s0fb3vD25LB9vOtBLYS2EpgK4GtBNYer7oVx1YCWwlsJbCVwFYCWwk0SuBP/+w79V2yO9Lf2Jdu9JuKl/WQ609AbzsnKoD4IkA8P12O+T6qmkKpqMJxNy1s1eM0f2kRCd4XCKKCQ1TMlEa2/DTkTU06Kmz4glxUcLNgKv8Fji2c2uJMU4HGFz04B1vMDdccgNTYgGN15oswvlDDz0uFXj/3tkKblX9kU754zAI552W/qPJFQTv3qHhqr211Vzo2Kkg12TnXHhWFrVxK/mmbBKV51vxsMpdSQZs6LK25LZ54W32IbJsKnFEM8u/xy0M7B7ueyAejhqBN/D6SU+QP1uZfpRgeFVOj+fmidKS/km58XI5iVyQ7HkdZ+DhjmwVwDP3T6wnj+C/EeHypaOxlUIpr0ZcBPk76ONNkhyXbsF8o+Ljmv0yzc+X8vM+36TNaL+dmZda0lign2nhEvVi7KcVhG3P4d3RsKR4QTOVt1Npm6dxIFlF8w3tRDqPcfCz2Y5RicckmvH94n7TyfxWbs3Ys/tPyFFd/DfvFsG3Ka4r9TfJrk0Mp/tjrRblrk3gc7RU2jbcPyZdtvhDFpdoO9AnkBD7YmGebKTGGbTL1uT3Khfdts94zN+WLUqz3+c3ryL6WRjYHpirlrWjuzTKrn6b+UDAV7ZuMPLg2bYKyx2807KGB8i//6nsC/sBaXp68TOcXF/KEfTZ9ohEczaAYF0Cqvf2D9PLlS2mERCOmMk3g6ZI70gBO5pjdroKmuM0mYGS3g4Z2BdhhDgJYkuZ83IMspIFQmoQfPZIGfgC3AKaSJ+D3e+nkxYv085/+NH8BWzOjwJaEJWJHWXIuLy7Ty5cn8pT952+9mf7gf/jn6Y2nxwL82QFAZ7VM3d2VAKkAqDo7eZluLi+0kR1sGgYsgebwfg9gmb00BeBLwFS9CjSzN8I6ACDLLCkZ0MHYSkYh28SOz9h8ClsguMUCEPA+m8jR4A92DDBS6NP79Sn42tgLkFJmXMgsHmAtuRsDTLVMPYAD7ibp/OxCWATGk3n62c9+mSbTcer1d9PeHsAcYN1aSiO+NHEbFg7uaTg37r1hVx0BFmmTLZp7YQNoIsachiIXZb0a395J06c2zitbijSYLhfKXJD3SutNqOtgKjZoS3P3AjFFGb0gCzZA09dsnKdfq/3XOkJzOpuOqSNtYFegCAEB9r5wNlcwCxtfmavZMA2dAnQCn2KjvN9zMM4xXnDN9Fl8TkAQG+qV8UaBZhaQoExpCiojGIx2hnWzER7nkGGK4C/qk8erH9rYo/UO6AnHguGC+4m1/V7umK0BWwCEaNMpQDk4Fqx1e6OhAKp0TjNlouiCoWWQen0dWxvSsTfWxmIF3UDXeG9HAJvU9WwxF/CGAPrEDnpiR9rYjfVCFzNt1QDzgTAcKQAbMQigJYAicYAFU8F2cR6ZqRgv7d4eejk6OhIdWzkjbhJMpbaQ5Y7f04k0JaOJ+OTlibKPrFbSCI1xyOQEZio2WB8eHQmYCswTl5dXAqbCPE7PztLnX3xe3UOgx5egFoKpcB7XAlsXGICsVf0KMQ5xH/MEcwlAqGSDg18i9o+GQ5k3gDtomkZTPhie1HbRJb1e4rP3RTrW/QcP1fc5YKzSxlzoC3kEfqOgAmUsw9+YJJrvoSM0qgt4aEeZfyQOph1pyhFmQqxxR+OjxkS1KY2RiJcK2CBQSIBWQokj8EmxMYCBMQ+ApQBNgHnzfPoqXo/HGoMod8ZrAToImBjsfH3RHX0NcwA4SnImbBGN+AAGYu1307RYKosn7Fxi2C5AxlqfUxYhgFc7yiQ5GQuAStaUWatAZwPmQtjZcAAWGIAdVxJ7kR8JCLN1IsYw2grjBGI3ftBEz5hjAWyMLYyHAgiGFHNu456OcY56sLFD8r2wd43kWvgM4+B9sTfRcbcCxOFzMvvU+dQCqGQUkZOINwOrdGyCqWAjPE7tuAYkssZbg7EgP8DY7L7R7xXX98g1AE9lsCP2XO2BTKMk9ABb7fQGaRfshMsd+Xv/8FDiAvSIPZCA/sBSNJkIc+inv/5U8ElPnjyWGIu9kvzIQmowFSvjANspSAoAIAUB7XR25Fxhe4N/IK+BxSgDdTQ26J4MfoL174/2KhA42Oxgi3hfmPeQo4QFqZf6A7ByaRwFg6YwKAqgStmFuPdnnpO9Yo1TqPJfbSsKtMBre9+G1ypDjWW2MY/7L/z2e2DGIMZo2h1tij7Ba/J8AT8CtrSALQHcCbC67pksqBB7IDwIgGAqAFMhQ7xfAZ3M0/MJGhRZSn6EXpQFFXxTMl+w4GWmxGqflIF0su+BAPM9CRkkER+wN4U+IAcBv9zdpYNsX3hoAfwJNjYXcKaCu0WHeU3S2Jvvs4UdK4Oq8L6sGXuSORjYkOOUbXL/4ED+lkZi7iuWS2EE1AcHAEw1rcBUCGHI59g/AgQkYCqAnSowlT4swWoYqQcykR8N4RILxeY1zFey5MnLWQak5j065oY4B5AUwFSHj44qMBVYqQBm6w5GApaazVfpZjxOE9h5r5+GewfCTCX7cMSbTk/AV8K2ZdjqCKKztRb6MVknEf+oH8gdNo3zhC0Y+jo40AcqLBdyfwbb6g96oguMBWDcW2+9VYGp/uZv/kZy99vPnlf7Nxvz2QEa1bDWagOZGZZgKtjnt7/97fTNb34zAUzFORqMkeoj20sEpmIcVXZDrZEiPmkuj5lWoloRfZjX8/tsG5O9H9s5sh7pr+HH8zGfsade6zo7V2ktlYCCP/ya1vNKDQS0p6o877ME2nzF460NMm7adZWub/e++siSdQC9lcH9uek7NgbzeF+DW7uvaBKU+czqzeqsra5m5VPZpHs4k7WTDadzjykosqvINr29RDb/qnNo0knbmKX52/Neda6Qe8m3S/OKdMX3onNKc2s6p+S7DznH27Jfa3Svbd9r0ovfv28yX/q2nZf9uxQH/v8GU/nvjkqxm/LxOtnEnqgLv2bvJzZm+TjjYx4/9zK133eVdHovt+R7BO9jkX34PNQUs5rs18fOUj5sylE+L7TFZh8HI/m0+Vxb/PKfl+IB61/e/ux3t1w7j7EyK8VYf327nqY9h9e1v5Y9d5P4W4otPg/69dv5Rrpoy51Wx+vn4wER630cPNbHRvu6tEdompu3y1K8jPzfy9m+3oKpHup92+O3EthKYCuBrQReVwls0cevq+a3695KYCuBrQS2EniwBL7z7/6flS9o29e+AIDXUXGirZiC+je+uLXNgrag5Itcvok9Kj5Fc+MXcr/NYKqo4GeLJVFhA0+9fSgzlS16+IIfP/NFGLyW5hh+MZufoGq/zPKF3kg3kSH6NdqCUFQMigpROA5fUnsbbSp4cS3++t7uOedS8S0qhkV2j+NYSLeFPStznke5+mv7ubY5dluhzhbTmtbBtdsv9KK5lfydfst1RzpsKjBa2fuCZlRo3LRQ6ufrz4uKp032UbL5aI6UidUpjyutyca/Nt37ubTJya/LyqLNjiIfaTvH2p5t8vX+ULL56Bz6dJPfWxu0ecvqwzbzRPPxeSiyaxuvra4im7PztjnPyjUaD2P5WLGJXdAWouK2tUFvm1bmPDdq7uN68NvbrF+/tcsmm4nm6puzmKOa4qS/XiTvJrnjeDZV+XgRxQYe4/3Px7Qo1zXZjc2TtOMol2xiD9a2rP5L+acUAze5ljRMRRuxhpNxvLUj38gR6cvGF2sPPq612Z+3pWjtbbGutDSv84fIpU0HTT7QNJ9abu1gKus7Frhgc0+U1++vsxlM5WMfzvf+ZOVR+hvjdDoKIGmTjx2/5MN2XtGc0LzE60Ux3tot46gFm1vZcQ4Cpjo9Td/73veEoQiNbF+8fJHOz8/TxcVFBaZCkx+ORQMkGgfxFHeAsKazWdo/UGYWmXNm8GDzJMBUfNK/PK1d2C6WwvSEBjo04aFZnw3b8rT7TD4gTYDPn0vztwK7rtN0Mpa9+cnLF+mjn/2cz6dPy1XNggOwBMBUaDi9vrxKZ6encssGRqpv/cG/SI8O9tIMzfo7q9Tv7CiQCo2mnd30+WefpsuzU23mBpsA1ntwIM3BAI6huX003E+z5ULaNTudvgAMMK+9vWEaDLrSoMwczsZx6AbNkWwKp34ReyyYiqwpbLqnTbCJHeAjD6aSvL3CPwUQECiE5mgPpkLjP8BUA7AnTefpo4/+oWIXwzqxPgXl5EZodEfm+zXGTDZA2+YQaTKXZnQFDgz7gwRmM6xjMFRGBg+mAhMRwGEKpgKorfbDCExFEBHvzdBkDBYFNM6q/akHeF+7f59f+yxZqegnGJuAKBgNmlYhe4xBQJM2u44ze82gAhahQZnHaUOGMg/Ap7B+6hzXYpOtna9t1qB/bgKmEmAGZJEboAmmYmM29WWBVJyDsMgYthkLwLJ7QciUTFjwCWmkJvA1xz9h0MggMgBapDkW+VlAYQAMKdsFZDHK4EmxXTTqZqABQFV4Txiw0KTdBchJATTiSxnwgvflOGFwQrMzmb0AYKmZ2tDkLmxKYKYSsInWHsCchh8BUy2WablSxiNbP8KarW/ieMgUP1gb5iesUY8eVfFLQV/KPIJjAYQg+5YysCUBhWpD9DJ98fkLaZLGeWi0J2AEDd3zzBYmzGaZYUoZJ6YyV+j5N599lj76h49kTvR9zIkAJOgX40LGysykTSsAVCjQbSXxVdekQDnET/lspZxJuD50PhnfSQP+9c2NNGjjOqojbabfEUAVmSkInlLWH+3uJ1hFZa5+BdCMAhAgb8gC/25vb+R9C0QE6A3xDEAqARTsdhS0AQbEjtZrCGJErpGxAawjYY8wmOgcYCP4jAASrBeAEehBGH4U6yGxHfKmjHC8sL4AkJIZvJS5TAGOug5t3mesx2v8fXh4VIGpIJEaqKcxe5VBPovpIq12VhJfhv2h/MaKZ5OZAMXQeCQgs+FImKmQl2owFQAeiiDo9JC/+gJSzFQ/sn4Bywg7X81y6fexFgDInATwTp2H+spcKOxcCvrg/kLBX7oeAisZg3gcziVAm2xsmA9sjeMQTAVfgj2TqYrN32R1IchTo38FDzClzNoW9Rg0nNfH6d5NmS01d0hUrtgB1a/AXod/tOdqV5pzvQJvCRokMxbsgkA/nMF9LYCfajNqR9AncmG3PxRGquVuP+3C/geDdHBwKHIBeP3mGnugiQBU7m5v0ye/+lji4JOnT9JM3s+MfhlcwlUCvySMZB2ATbsCoBSgIfavuwp2FdBOBinKnDKDI9aC9xnbuJfBa/hHdxcxQ20J/on5EVAE2xOA42KeOt1eAoh+B4LUzFDd+xK4p2Cqmt2G+yjqlnsbxmDeuzF3EkzFOGf3WbInzZsEXzvl2vA5wUP2GLu3ljENmArxCPtgrhlzkBw3GkkewF6auYOsldgbacyugRHeJ3lN5DwBowBQlMHm0KfYUmaNEhBo1l/dmKiMP+J783kagjVzpPsQ+CHmBvuS9/tgzFKQF8bBrGQflP8JEE4MAY2PACAva/wsgHkAsu0qeytyLexTAKSHh/K3MOohjiF2L+ZpONpLvT4YJJOArwAiFRY+2NB8rkyjvZ48CABzxWfYl2p8znFL9iD6H/K/rBUMuZm9i7UBjAkwEv5x0qtpJx+n+28cA92AhQqAsMPjRwJyvRGWQMBrU9rtDdJqpyOvb+7GaQKZ7ikrFe6JhCFWHmzQkfXc3o2rB4PIHi3vDeweE/ZtQb6YAwGkasuqK8wdcQ42hfehK9yfgZkSrJHIdVcXl7IXef78ufzDed///vdFv8/efKu6ztq9rmFi4l7U/ubfsAmy9MJuMK8PP/ywAlPV+yT1a93/atzV2tJ9Zira/j82mIp+5e/Jo9f2PtvXALzPW3+19TJ/f2H3zb6eyTHbfpfmYufg60Saw+vcFdUcfJ7neNSX/U4mGr9ea/3gSl87iuZO2Vvd+Bhsr815cl5RTcyOuYk8S8dYu6A9lI591dpc23neNtvqcW3rrXYnBVCYtSP/96Zrj+Tfts4mHUTnNo3XpH9f69pEXqVrbXodew2ORTu2fmdtzPuK1fsmsrTxpe34Kt7mPYSfG19zTvzNePbbDqba1G5tfrMxyK87ilU+PliZep+18vX+2BTf1+wov7A2aOdpj8Ux0Z71IbHT2mmV+10MsXPx35t6Hdh1ch42X0Y6exXfbfPvh+QK6vghYKrSmpp8ssl3fZ72MvH20BbvrZ1GevXxCce09c54mdq9VJM+fK4jm26T/0b+ssneKtrDRL7YNt+mmI1zt2CqNg/cfr6VwFYCWwlsJbCVgEpgC6baWsJWAlsJbCWwlcBWAhtKoA1MxZt7e8Pqizq8VFNRRJ5YO8dTZfULalvgYMOyJPFcdKoaAAN2olJxoi6Srj+Jd5NiTelLhqgoUYv2/pcWlJcXvx2nqRBij1u7tn5j++AfW0RpKihGBWVfwPRFI+rQF4NKk/SFmraCkL2eLYBbsBflHRX5Ir3bOUTFxMi2o3lENm+vF30ZxXOs7Ucy8Lposl9f4C/JgWO2rdnq0heGOYYdy+rafo73fcHT21/kx34Mb79RAa4knyb9N/mntSk/54cUm5tkE13D2gdjYduXMCVfa5JTKQ5EvhSN73XUNkfqgU1b1ne8TUVjPxRMZe3K2jvH9jrEMd4P/bxsXG/6woR6K+XEkg9Ecd+/J81MDV/ANiUHL1dvfzYuWj1FcrDXsfMpfaHn42dJBlZ2URME5Y45Mb42xcZSLt40hli78HnBx1ErJzaRWZn63NcUs/xnkb1F+txk72FlvMm4Tbpq3Yw0fNHn/cS+9rmqlId4js0ReM/uS6J8xi+gMa6XdaSXV/W5Uo6JfN3HF7+2km693CLfLNm7lc1sNpHYwr25bZTxsZHNkZFs/TyjtbJZts13bQ70+xq/74nko02zKpF4Hrqh9mNjfR7AaPXh7Y0sLWhYL8kkyge0PzueBcHUYKq/TNOZgqlenpyki8sLAcOQjQI6w7Fo9gMrFRpj0cyH5kk0Rfcyc8ROUlCCMMEIAcGuNF1Ls3huHETjHbrV0ZApYJsM0tJm1ySNubjewf5+evedd/QJ9Xd3AqC6vDyXz85OTtIvP/pIGoSBBcA8tJlZARvSEL9Yppvrm3R9cSmF26+8/Sx9+1v/Mh2Mhun2+ir1dlIa9jvpYG8kgCqAqz799cfp4uxUGonRcDzITd+4JuTT64FlaSRrQxdyt4cm1JkwqoyGYJ0AmKpmXLCNkmTgIiCDgCk2rkM+bFy3zemwlZoRpCPNqNPxuAIx0I8ANhAUQG42JZgKYAA0iHZ7/TSZztLl1ZWsA4CNTz75JF1d3+jT+IUBA83sSUAK0KnMAyASAGgySxXvpWlHImvt5hV9gn0IYAs03wuoAEC1zG4wHStwCvLEtdBALrYijBgYIuswAxMUsABmGwUgEYTEvLkEg4s0iqOpH0C9+0y1sH3ez+mca/AjwVT0T2FjQAOxsLEoOESYNmAPPTT/oqF3LmxeZA1S9pmlNCfjh2PgugK6qhgzFCyG8dhwzf2WjQ+W9cWzw3AumI+1LTQ4k5nKss5gDhbIYHXHOgnfo3xtY6WNaZxLj4wqBhzAeAbQlICuYDfC+KS+DKAm5Ia5qF8RWNgRwI6v2cDuKDfqmsAMvAYYEz/iQ3nt0BsBHjxHG/lhPzXdic3dwoiwWKXZQllkCKaivShgQJmj5Lo5bmMuuBaam9HATKAdfZnMVAAoWjAV4uv+aFQx0AFMBT/BMQQnyfFg08rN/wA+gqHvjTffTE+fPpUaF+Ipjv/Vxx+nv//x34ssVIY6J44FW1AWLGX2ghygUwFK5OZbyWEKJ5GGeMRUBAG8JwCSXEubCNDpVvICAFr4p2AQBVSxeGRtmTHD5no2laNBHPND/mBMRDM/5IF/mDdBCbBtAVLN1c4R9AUU0lP2J+Y3AgapKwIvGVshJ7HBHsArA2lQl5zR6WQglgInheFppbqnz+EaCvaQTF2x4+AY+pxla2Bew7UBDAMohsAjjEU2D8lXu2TeysxaGSyhDGwAyi7TFHF8qoBCASON9tLd+E7y0mohvFSSP8XWJYYrSAegMTKS+X2V3XPYehLtWHO1gqJg08xDXJuyy2jMZhyRvTXANYZZj6BQAhdwPhmXMAb1QDugPUO2AvrIQGTGcp5D/RDEZIFQuu/CPwUNKmBK3s1zJjOV6lPBVPXuq/vQrQAAIABJREFUVjB1mcVQTQJANM0JBEsxPnIvZ+sI4mcZnGv3zLz3YC6jjQu4bLiX+qP91Bnup91uX3L53p7GC4DXsee6PL9I4/Fdur2+SR//6peytMePHwsIBuBimZMsRBEMAnqVfZXuaZifsFdRTGmGBhk2Qhv3K382TbgWRAcGT4JTYZ8AUzGeCwAug296sGXxVaEKq5je7uUn2LKZC/fPWJIFU2kuViCftQv1cX2PcSGqC1En9vqYN3MIYxavz/FkTMtMhbyRwbWMRcLKtL8v/iIApWxYGJMgQOYhxmT6H+e1tteB7BdJALaQJxnSmKd0+wU/1L0Sf8B+J3l3AWaqvoCpJCYKox7YNWEbysCKeWC+GBsPIgDYCWBMfAZAp3iAXF8BVQoq1T2+QpowP9XHbDKV/ePB4UGaT2cqn44CihazuYC4wOQlsQUgI+TTbl/0q+Ap3W+BdQ/5Dp8hwskeR+Il4otmLdxzEBRrGdYUw6s2ICDdse7PxN6nCs6SvDLXmD8cjYRtarZYpkfHjwQYdXlzKwy0S0FT9uS9+WonXd/epslsnvaPHqXDo0dp/wBMVgBS6T/ss29v7yq9cx8ma8sxAfnNvo+Z4T3ISAG6ChpjvlRgvoKG4f/In4h/B4f7oofTlyeyF3nnnXeEnQq6/MEPfiD6e/r4SRWf12rmAQNpdB+M2IL9AmIVcjN+CKb64IMPZGxlrVPd2D2k+vI6mIq+JNqQB3AokFXsUWzt/k9UI+F7dn/H2FX6bXMer8J4E13D39dTZzx3bS05RvIz79PhwjZcqz/Mx0h8zoetUJ5+L2ZjWGm8SBb2PJXHlwdTUa68Xqk+vmavedJeJ1YXjNd27ZFeIzuw43KcTXTmz7PnNNmtPS4aozTvTeYUycHLadPXkSz+Kea7qdwi/VNWJR+2fmr93v/t45/34ciuNrEvG49Kc/Xvt+nfx54mu7D+xj3Hfb/WEWwM4N/MR5va3qb2V/KdKA7Ze/cmvXm5leRo1+TXbOODl7PmqvV2UB+PfazlXjS6js8lPFbudd1PFPc5V3sPF9l4yd/9+z42e5+o5pfrKk2xwNu0tyOOZWOMla/9fBP79usu5Qq7Zr8+vPbf4UQ2wNwUfS8Z2S/1hN82rnj7jK7lbaQphnk5WRlEscfGJs7R591IjiUfaIpbdm2iW3lwid6jt9mRnae10Sg/+fiDOXl/3yRGtckOY2zBVA/JCttjtxLYSmArga0EXmcJbMFUr7P2t2vfSmArga0EthJ4kAT+/Dv//h4zVVQIKBXV7MWajtEvneqmq+qLxtwMUH9ho81VbBJpKrpHRbm6hlYXujaZe1QEiwq8fizTB3RP7lERBAd58FipEGOLO9In8MAfX3QrffFhmzhYqKJso3M4L4z/kCKul4f/gsbKwRdgOB+MAdvwdmE/9+N4G/UFGOrezy+yiaiw5vVni8o43uobx/pCnS8WrundMCuU1O91Fq3XFwCtj/OzklysfOyxUVGuaW1tvuzn4edTKiCW/Dt63/uEtxUpIOYvsf1v2l7Tl7CbFCrtNbyd+5hTGi96v6Rj66/2ehyjSWeRzXk9Na3Z2rL3AztO9Dfn+mXAVHa9/hp2bd6H2o7dpOht1+5zaimOWJv1f78qmCry72g+1jdKMm9KQW1gKhtPSzZjY7Bdv29AsDZb8n9/DZ5jmzu8b1i52PmW/NLHbhzHBkZ7jj+/JMfouCgPlWJQKS74nEC/8GOXfLvNx6P1yDkBoMrqOJpXFKPacpptFrX7GR/vqZso9kX+6uNz6Zgmv/A5ZtM1b5oL2uw/ijVWz/iyDM1W8nx1NuPnjbTNgTjHyjaKn1E+8zJ7CJiK4/kGA3/t+zLlF6737wNKewCMwfX73G/jhM/faDKUhuukzfAl3+IYjD9WnrbpmccpmOok/eX3vicNemjcxtPOr3JTOxr42AiN5kY0QA+GIwFTockZYAU0RmpTe0+eIK/zFP6H6tkMbGoWFhhpPtU9K/4xpuNasA+AqeRaBwfpvXfeEXAAGgN/8+mv0+npS2nePz87S7/+1cfCStLt7gqYCk2kkKlIZ7mSJs6723G6u70TopF3336W/tWHf5D2RoN0c3mRummVRoNuOj46TEM0dq7m6dNPFEwFEBWaEPF0fDQEQ2cyVzSnoykYAAP83VOGGWF16SmoQJrfc3O5AIUygBCNkvjHews2plswFZv6bW4UINd0KnpAsxzAVGCgYLMtGxch29zqLU2N0hw718ZMechIty8gDbCZ7Ox203Q6Ty9evEjnF1fp+uYuPXoEMNVQdAcGCTS7WjAV9US9iazhrxlMhYZLHA8g1f7efsW4g3HQuC1rm84kXuNv6A7/ZK3ChKPMAniNNfEeXfW6rAALBC8JS1FubK9llJvJc0MQ5Qh7wo++rpusCcCjPxCQo0xSCk7AOfQjrBnNyePJndgF2VUgazZNE8AC4MxkMpbrWjAXdEnGHciLvsr9B1m8cB4BTNQLgR2Qj7UtYd8hU1RuZmW8sgCqKE9wz+drItQv47jYKxrXTc7lObTpxWJWzRn1BH4OIA8AVcJGBPYPYWIZiP7hL2A9sHs7Nsjb5qA1MJU0Luc6B+wmMyhB9pU/SGO5Nn7b/LCe89AgvpNmCwVS4R/njOPYyGxjNf0VcQkN84iJtEkeTzAVG+qxbuh90O+lo8NDmSNYhr744oXYDRulMU8BiMzBTKUxEtd5/vbbAqRCs7Q+MKgjtgdWqv/6wx8aoKGC1AheZOO2ggbV1iB/+KMyzygISvg0JMfkhwjAR8EWlhub4ZdgpsK6AKY6OjqSdUvzrmIjqh/uBSA/1tjsvpiyQFM2cwrmi+PBQEgwFdbHmAm9gAUHDGK4IBkPyXpI36ZuqG+7h2UcxzHCnjccynogE9gi2TXEljMrHYBKbIDnNQC+g11xH+7BVLQvjE82JeTGvb39e2Aq6B1AATbJcw6UoQKRtV5A4BDsHrmJLDcaB1QHnBNjjtpyV3SPzyhnW+fgfsvriEAV2jSa9wngpI3Z+TGWydzB4JTBVMwX3EfgOgRTkb0LYAcLIOY6IB/oiPnA/tb8CWCZMptxT6SGuM5uVAP99FPGVbUT+f814APjfW2/SFHzDFbSc/iZ3avZvI25EvDHudl9Mn0Tdg5fgm8P9w7S6OAwDQ8fp51uP83mCoKBH4Lh6OTlSfrsN7+RmHF1eSlgKgBlHh0dpb74tAIRAHpBTpXcgiayzEDHayLuAiyj4DvswRQUSRuwuue+mDGa+1fuJwG8wX+y38hgKvqA6EVy007qY+8jzH4KRqLMWRehncgeUfaJutelLajsFGDC9+jv1Jfao67Jxnl/T2bvZ2x+pM7sdwOM/fZ+BheR/a3gFndkPwg/w3kEwkCnOMfu8/AZX9Nm9b5IfZfXwnxrULcCfbF30/1z3vfkWC37L7kN1qZEbUzUHwDbkGfwGXROllCYPEBNzKnUKWBRwmImTJG6niovC9g9PxxCgLZqL8z93PMCHIXrWkAZPuPeVsDkeT8orFIA+gJ038OeS8FUOFbAVOOxxEzss/lDsJu+VlAH9cv1+DouQFkAwPNnNVH2SsgFuVZYAEejNJW8CzDV4wQpnl9dCysVQFRL7KkB3Eo76fLmRgBTR4+fpAOAqfYOBHC1WME2AXRfpLsxgGAK8Nd9o+6P8UM743wIxiUzH22fcYN2jjEUYHoj9gJ2VzADQ+cvPv8iHR8fp/fee09+47gf/vCHku8fHR5VtrVW4wvAVJWQjE0mAQtq/iCY6lvf+pYwUwFMJb4vTJMKDKauaz0oeHLNh/KFZDspbHQ4QBklo5+oPhTVrehLHIO+bn3ev2fHiWoZdiybY3ktjsdYxuOb6vjhIhve9POK1q4xXP3BzoVyr/yc9M/ZB3zt045tZbUut5xrAnazkgwjXfg6iLcR+vZD9GrHbJKzzRHeXuh7m+jJ2pY/vmS3/rhojOjcTeZTxTkDCojGL807kkuTX9jrPWR+Tce+itwivXvbt9e01+Df9j3uKx5yjo+fJbttW180n8hmbOxps3XaNMf2vsY9iD3OH/sQ/bK20WTrJbv0MdnO1Z9jY4T32yYfsjWHKAdYP7BytjLxMvW5opQjovjt9YG9lLefppxn6yVNPtkUr+xnJRv0smiKXX4M5qDSurz/+Xzrz4vitreBKO/Y8zbJrdYWqAPat12TlXtbPCrpKLpWZFeb2rrXT+QT9hjK3OuiFMuiNbfFosqGpNZSP/wisgvrQ16Xfu/iY7XVAWsdVm5N/uRtq+QPWzDVQ7LC9titBLYS2EpgK4HXWQJbMNXrrP3t2rcS2EpgK4GtBB4kgT/783+nzwN1T5v0N6pNBYRNLuifLMzxcF37ZSoLpLyx9vNqKjTpPPJTPzeZlDmmqXhmh/JyeFUwVVvBxMtfnlT8iuSbtmARydM20FIftjBRKtr44mKbyEuFFl+giQrQUdG43Rbusw7YOZSKaZyPl9UmOvPNL5QnGzkwtm/YZcEpKp5vusamorSXeyRff21bBIsKqNS1tZOSPURzK803GsMXR60teNvZ5DXjHYutVj742/uL1Y8t8PsCp48TNq5iTBs77LHetu0cOIb3rZItRgV7ysTrnWNYe2zKBTYmRXbp5xQVie0XOFYe/m/rg5GeSvP0ayz5T2n+pfmVYltTbIx03BYjfdz3YzT5eWnsKK6UCs8co/RFW9P8rW9Ea7fx1MstkqNtdvBF+SbfK/mWbZpui2m24acpJkV7g1J8ivzBxlEbI5qOtfMpydTryecAH5u8b5dixab2K8e5PaXXWTSntvhTihm28d3Kx64jyve0scierI1Ynb5qE04pFtkYb/0y+nKpycdLsSKKy5iLzRVgLaH92djLv/nbN/z4XNm0R+L6sWdukoVfI+8POGdrA9b+fexcrWomv01tjTKP9j9+jNom0LSIp5Jrk2jJtyhDv5/ANblGm+vQHPfy5GX6T//pL+XJ7WjEuri61Gbdq6uqERDNzjj2yZMnwnCEnko0OuLJqWjK5ZrQEAk2DTQF4jM8qR4NpGgCxbzZCAmQD9kk2ISJ45S1SO0GjFRPnzyRxnF8dnV5IU2EmOPl+Xn69JNP0nAINppumi9mNdMXniSPpsO7cRrfTYTRAxJ79+3n6V9/+w/S0f4ojdGMuJinfnc3PTo8SH2AlGbT9MXnn6abq8s0BEAMLA65oZTrQ6PkDpoFwUDVxbqVFUVBggAg6JPVbXMndEIWIz6Nnk2Ra2vPT85kAybGRT7BuWzClb7ZJZpgZ6knzCMKXoOdSFMw1i5328oQJo2tAsRapNVOR0BsAJ5NZ9DLTHR8enqRXp5cpuNH+2m0N1SwQmYWoT11MjMVXntQCxr45PmiSzBDz0Vvo6EC4NDkiUZjAIskN2bWFKxN39OGPGmvxhrQzJqZJur7c20eZsNpBaaSZuuVMBSojLTZ34NyIGPLHKSfU0fKWkS/J9ONyhV2qI3bbPTGnCDryfSuYibi2ARm4BgFzYGFQht42XSMa0GX8A800TOn8BoYm0AY/E0AAu1GG1Yz21MG6gmbiwFTMXbhfOvz+NvGVvs5/mbztI0V9l5TZADGKWHnUSYazkVBLcqIAttUgFzNOAUAYA0aVBYyxDO55q7GBbtuskHZWGfBFrrmWi8Sh3o9YeMRWeb5Zb6evO5cucl7BpGTNOcDjAmGDPUh20AOmdnr0v6hB4CcoENlaFJmI/oh4iWbyQmCwW80oANQhWtjjLPTc4mjbCDH+BK7tatYAViDQXr2/LmCLYZD8WXIDq9//vOfp//y//6gBrNKTFLAAYEcItfcoIz54W+ARCufhI8iNgvQoQanY67djsp4DsaO2TRNxmNppj5+fJyODg+UwQmgNQIOSXOV60hSU6rAfQpCgg1NZ7MKQLa/vyeAGMwZPgRQLwCwaG4nmx8a7oXxTIjlOqJnADPIZORt3e6lbByln1kfgsxxHTa7q/zR2K0AJg+mIumPAi0VJE5bVt9T/4R9YF04X2PCSHRHXTMHgMkPDDCQ42Q6TeO7sTItLuGTGqswH4I+wCTD+QPsBfaZHESlfifN8gJK7ijoF0BgNPGDzWwwkOolm/ppJ/R9C3zi9SgXgkAgH+Ylgk4quyV7EeLkjoKWLMAI14NuMCfuBfAe/R3vExCJ8xArLYiL+sYcxB4WCwFxS15m7VKY1pRu7d57eQPHHLa2n83QDHG9rENh9wKgpLublotZms+UzUfBR+sP5GKsqHJmBVa8vxel3GF3BGQCAAEw1XD/IO0O9tMi7abxZKaAwkFf1gsQ+Scffyx5G/8+/+w3abVYJvjQEMDy/BAoASBn8Ib4pjAJKQCsAsJJHFIADuysigc5Bs2y7QurUN7L004AlFVb15DBfYzINYN3uNfHXgJ2CBD6DpgmC0w19GH4CGyaNsqYSmYqxjfapTLiaJ5WsKCykWFfQGAGfEn9WnbOyqRl557zhexRwZ6VY6juo5fiixLHeE8DO97Z0X3VCvu7fuVrZKhUsKmC2unryAvUPT+DfdMnmK9xPMFUej7ykP6W/XtmqJU4kJmhGLvh+5gn1goG0zpPK2COeRbgWQUVKihR4j32tXk/RnAdWcdUXsrwBtmCUY8+IOBTzA2g3flCGKXwmeSrCszVVznMptX9AsaCfUHXCoSzYKp+lRvh4/xBTOU+jOnKMtIJgDrLXBirVku5P1iAxTT/rCbKigVjQayFbtfBVMfCSHV6fpEWouvdtEwd+RuAqovra/HN46dP0/6BPmACgGwAoBGLZJ8t9zjroEB732bjBJn+8B5jMB9kQdugvXAfxQeT9PoKlj07PU1vPH1DwE04Fvdw2B9Az2D5ZRxmjYoPobH1ABsPq3tRUbvaB2wH4+LHg6mmU92bEkzFdTA5CSNd8FOT6CmYyhF+rD3UrtJfwNjhh+b8+b5/Tfk3jenrM8x3Ue2OurWfMVaFC3/gm77uEdVBeM8S1TIZI21tibUN1gSaZGHlp2OtA5itHUX1IMqbewAvW6sPey0rz8g+o/dszaatXhTZxQNV8+DD7fy8XGlHJV08ZL62dubtPXptfcVfp6RTu/hI1g8VTjRGZCvWnqxNed/kcW2+WJp7k7zb5toWk5p0YG3kITJssvdonIeu78vOxa85uj5rEJHNMY5R5/QX+/33JrES59EmNrFbzpN6qfKj+z7X+xDn6/2kpF8rD+xfojzlc7aP7SV/sXMr6dFe38eP0vklG4risJUH/7bXsfL1nzfNvyleWZuJ9OBj7qYxmXJu0rHNrVEO9te2cY2fWX36a7XpelOf38QH7FiRzjGG30uUYmCt26U8UMGzPfv8h+Ppr94XvS+VPi/Jri1m2lgT6WsLpnpIVtgeu5XAVgJbCWwl8DpLYAumep21v137VgJbCWwlsJXAgySwCZjKFzv4JdSDLiRPF73/9DtfeLLFKXuT7IsDUbFA38tP0aueu77ZLKPiWVSEse9pcaJ5fFvU45FtBQ1bEOD50qThv8naYGlWvqU12gKRL7j4QpE9tqlw1FQk4pqiwrrVf1uRntdoK2D5olpUzPF2Z+ffVBDzhb2o2ZhfHmMcFp2sLVDm3s8i+4vkynFL5mA/j4qalY25JyJGxVpv/7RVXsPPuVTUK83Vy8COH31xF/nXJrHCfpEe6Z46sb9twdD6gbVD/z7O59NGo7V5OfCYqNDNY6PiIuXPL+P9MSW9YUw2uPprRr5vZeXnHl3T+1EpnkRy8Ov1um6KZ5HPl+yZayp9MezX7O0L51n5Rn4b5bmm8P1Qv2lLBfbLSozt80KbXiObs9eMfMOvObJpu05vG/4ze76Pu6W4aH2TT5j3OQ7HsImB16AtRDGZ8/RfxHjft/YaxV2fV3wMtXnKrs/q0s6hqbGhZJPeh/x62/TeZHdyrmmsKcVlKyfvo02x3H5mwVRttmxtgnqP7Mnrh+dVDU9tTmc+j+TP3GZznH0vajCI9FGae8nHORdr82AtiWKU9Wv/t5231VspxmvcqU0iinFRjrO5mgACxrCmmA7+JR+jrG1E66XMbcNTKS7VOeZhYCruBywYgtejP7Oh+cXLF+k//Mf/KMAPNFBeXF6my6tLYUKgPtBAL039z54JmAhPZReQ1HIpDZg4Dg3lg76yL+HfYgVmpHlmKNIGbDSYoyEPrEhoy0S8JFMJmcvQ7I854l4ELEcAbqAJVZ64L2CylC7OFEyFJ7P3+wGYar5Id7c3aTqeptlkJip69yvP0//87f8xPTk+SgswjkzuhJ3qcH8P0KO0mNwJ89X47laazvu5WV/XhkbCgdgWGiV7aNrdRWOwfibNnXi6JgBVwpJRA1lwvgVTYS6IJQJGy82W/BvjMM5YoApkTfngOmiQRhMl5oh5yLwAWAFrSm54VfYvfWI89LBcolMRaK+ddH19l+7Gyjr2xRdn6TefnqTj4720t68NzxAy9CPNsgC84Do5p7NBHrapTfUdacDFmgV40FFGL9rubqdmgkZjZ11E14eSSIOiMFylDNpQfdU5U49j833FAiRfwGtjvgVTkYEG55NJhU/8x2symbChXgE0qkM28mvTpOqWQBnoSBmrdoSZCu+DNYRAJ+oQn+scFCQAe6UuIROOQ9YisXUDdiTbDo61YCocUwJTAbhg9wbUFe8L7V7DzoWACZxrwVSVDUIv0HFuCpdxMtsC5oIfyEjYtACO6iiDm8afRW5o30Xvt/ix2o5hkYNvZfAZgEmQKWXkcyNBdmh8powoH4Kg0LgPEBIb7WlDFQjDgFIE7CVMemhGVr8m8EUZFgCc0wZ2K1uMjXVgzYhniEFoFMb7kDtkRKYprAk2QECVgAIlVqxkjMvLK/nM7+93xeeUmQMyeeONN9L+wYFcE6yLsDm895Of/CT91V//deoPACrtp163JzEZ4xHwIgxJmYlK9CVN0QSy7QqDDRuloSMAMXgcwFSYpwBdZd1TicVPnj5OR0eHch0Area5Qd6Ca2xeXN8HqH1Q1mQnwjGUFQGHBNkJmAq2I0wwYACsgUJ+T2r3tPgM8Ukb8HVvQJ9Qtib1b7UPjZfCgAWf7Oym2XwmbDsC0hPCQ3LqKKBAjh9PKx+BbXK80UhBYsq4mIR5BXFYAUAARqsN7A0BGgOYCnYD+d6m2UxZxBRMVc9b/U2bmG18s7ImqI+6YE5Bp/oA+RQsV7OpYC80hg0kh8N/LXBK9z0KBBHWQ2E6qpul7B6vAq1khhwEc4gKoAqCOQhUtTGJfqUMg2iW0vngWMlbGcR3e3snf+N9nM89gwJukFOgHQUR+jho36OcmHdZy9U9Y80wyhipICP4IvwEeReAAQXpaLxUhjfxuWzTBHDifQUbZrAuqQ4z4wtZopAHjh49EjaZ0d5BGuwdpBVYJOerdHM3Fl+HLcFHLy/O00e/+IWwUl3fXKfz01OJq6OBAq56vY7EFmV4hPyUTQu+KxLKgAiRsYDgFQxJMJUFq0l+zPbKfaDmajmpsnPqU3JtthPJK/L3SmxL2DwJgJUYo8xhtZwzuEVy9lwAOMzdHJ/Ha2xW36MdMM6DfUljMIC+yF1qE/5+3N/fMqYzD9JmuI9mjuZ8SccngBkBU0GW6qtk7jk4OFgDU2GuiJ2QMRlKMT7BV8x9tG/YOvRUy1UB4IiFeh+vLD5at1eGQf3Bnkj9YDqeZFaqfsVaJYC6Xi8BxKnAHM1PYhuDQQWmwhCl+yfdE9dgQhtzubflPoh5G2vm2rKTVnnTAlb5NwBqFmis8QhxFIA5guFrlkDe64gEcmxFvMU/4a7EJoQPwptqPsA4swWYqToSG8H+NVsu0qPj4zRbLtPL03MBUq2wp5C7BHlagjBW3U2n6ckbb6bR/oHG+RkYtgCAVVAYbIT7KN4DQKfcH3HPQj0zTnNPBrAkgXbca9T7NTL7KoAbOry5vk7Pnz9PX/3qV8Wmzs6wr/9U7O1gbz/fP6QMWlPgO2Vl8wf/ruKmAVNhrrBvXPPDDz9M3/jGNwS8Rf8hgzJsg+us7+nrvLV+T10/xE9jZx2H/fxKtaImO43WVt9X13cjfgzOkXPg/Q5BbXYMv+eo7n0yKDOaQ9N7pXW2jcMU4+sOzNV2nn59duySPG09ggzU/lp2XG9L3Afa2kcpX9tc3SQP/xnjfdM50Z6gtOZ/Cj3ZudnrWv3wutH62uzAnlu6Vr33uj9aJItN5vGqdmtnYMeIxvN+R9tmjrf3A9buHxojSvJvkpuNFW3nR3r3/unj3yZ6iWQWXaskc++zJVva1AabcktJltaHvf36mjU/Z10zkvtD7TLyQy8v2paXj7XPqL7u5eHnZl/zfjM6x8uFedbbTJs92Pk3rSm6XhRHI7uKcoKVDT+PfJe1sYfakb1mFAf8Nfma82KuKuV2a7s+JlEHvjZh6/Ft+TeKBTZXbmrnTXHb2/lD/KQUi7wfWr15exE/zyzgEZgq0qH3qaa9BK5tP7dz5lrb1rzJvuBP/uSPtr3hXyYhbM/dSmArga0EthJ4bSSwTZivjaq3C91KYCuBrQS2EviyEvjz7/z7NWaqUnHHFjzqL7s3v7qeXz8tzRY4fNHO3kiXCkLRTXRdfNCnZT/kJyoo+eJVVCyR53bnS21aANhkXl4PXxZMZYt4LIZuMg9fbLF2YPXmC1NNxTXqyRfneE5ULPXFQnvtqMhoi1lRobHpc69ne35b8cvbK46nv+BvW1T1xSR/3cj+rFyjIqH3C18U5JglefoiIYtvXu+0J2/zds6l+TcVyJquU2rM8tfxMmgrLPo5U2ZNRWRrq1bn0ZptA26TTu3aaTfej9ps0TbGRb5r4wDHwhf6jAneXmiz3jcj/27yjU1jTck2vI68/ZXmF8m06UuBTYu33k+s70Y6/sfMDZvKsil2WxuPZKfNqnVDR5QfvQ/Q9igLv2ZvWzaGW7uMfMvON9oTRHHPr59NktH+xfqNj9c+Lkc/iwB1AAAgAElEQVSxz9qZn5+1h0gmTXrycvHXsbZcysFRTLVriPJjlINfxe6awFTe7hiDNrlOkxw39WFrf9Z+orXbMa2dbzJXHFP64rbJx6JzorWV5l7ycdpDvQ40f2mDsLULexy/aPS25HOk9fEoLzp8XdgQGOm2anrNDVC0Fdp8tJfUhrz1psOmOIHrUubMvz7uRb6s76FZU/d3Jd+ivdmntFKu/ktFvI949eLFi/Td//BdaRxHM+rp+ZkAqV6+fCkNk2ygAzDg3XffTfPFMl1d30hjKJ7qLg3Zw1HaG+1JMyaeWI9rgRUJjYrQBwAX0uyfGY7wVHechwZLfTq+2oYc182NeGiUBgtQZkMZDQfC6gKQxvmpMjQMh2i8BivMTJ5AL/2SaKZFk+r1TZqB9WUK1qpVevcrb6f/9X/6dnr2xpO0u1qlu9urlBaztNfvpwS2pvFtur66TNPpWMAHaDbGfPEDtgKsH03Tsymeot+XZkk0/qJhF43OaF6Garo9NsDrvhxyxjgAXmC90DeaV9HwSN2jaZJN53Yvx4ZrNOQLoAFMaMKWAAYjBS0JM9VSAVpgAtOn2aKhGCxU+tR/+bcAuwKaw3vp7Pwy3d6NRVaff36WfvXxF+n4eJT298Gw0JM7W8gToDFl/NFmZzbDsmGf7DdCMJVB/WiNhDxo58Ji0AHLTUdZH2RuCtqQJ97n97vdXQFmgEmM/qnxIwZTCXvLStmRMA+AIDAvNirDT9iQTfYogmDQBE+7s2AqGw/ZOA05E1ACG8C1wJ6D7nQ0oeN6ONaCYvjwAAXYqP1zbwC9k5lKWduUDYm2YPfK1B1sB9e4B6YCCKqnIAjamgW0SPN1BW7KQBDHGEjwDIFkkJvYIBhvMgMF9Mb4AY3gc7VHjUfwQ8SOQU/ZJ1S/aGLWz7toNK9YF7SBm6A8rAvMCUdHR5WM2JBuG8wJvpFmcDR9Z9AUgUoSIxG7O9rErEALzYvixwJs0MZjxCZ0wQOwBFtYLFYJbHn4p7FW7ZegSMqUjbScC3wJYCr4oMYv9X1lK1LwKHyb7DqQ4/5IGclgrwBT0QYIWpE5o1G91xMWCMj48OgoHR09Ehnt7e0LQ+Dbb7+d/u7v/i5997vflXXADpThSNnnOEcBfEns7Is84JsKbOkoY1WOu9rsruxjKjfobUfmJ6DADKzB66dPn6SjR4c1s0kGulTMNe5p3davaJPQP+3H5iht8J9VzFoYU+IuQCErZYTZzYxNGucILoCPERilukZMRqweDHRtmnMV0AjQEtasze/M4QBDXMteRWIK2LiEUSzHdIA/hZFFGTiwlsl4KnYnIKoMzOoi3g9HwliDPCmxFDFH4vBC9IQfXAexwL6uwaoKcMTcJJ+CsWexzi7H+Gb3A3yP8YtxQ/LYAP6pgDHIjnlN4ny3J3lUAAgASgK8gJifQTHK+JPZxRZzzTN4eJWAi/KDmPLeBLVENAIC8AMQHD4HYAxxGOtQEMxEfE/BBAB7JLEzxFgyhel+cSW5ErlWj1sJ6EyBVrBzZQcCm5vkf90E6a/C5rnaeyUFHso/YXZUFiKcT/kpwxdktZv6kts1phBMBX+CjJQFcqb5OYOE4V8al3SfKJksM+NxbwXQDXz70ePHaW//MO0dHKbOcF+AGReXV3IdyA26AjPVT3/843RxcZ5urm/S9fWlrHDY76d9YXJT+chacgwQNsEMTid4biDxGoCSzOKUGWHu3Q/kua7t2yGruQICMYYH4DF/CBBpoXuI4Wio7D4ACEt+UDvCGNUeIoMEsb8ikI65S3NPDb5iHIb+ZzO1ZcRs5CD8wI6FESvbpr9nsOvEZ8xnNoarf9bsQrQHATMKWEavmXk1876cAOqddHBwWO311H8VSCkxOMcJvA/blpwmrFq6N8L6+R4BNb3eQGxTZFLFPBi+glE0j+uD3mhv0BPiFfIzZIJ/+EG8OTw4UBDMXEFesE88MKAnccyC3mub9TUS3ovQFvA5xsR4Em8yeAjHATSoulEAEOSGPEcgDkGiunbY1kDG4Z6HPgs5YL0qTwXmMe9YID1iyWSK3AUQLtj6akBVZ4H9gwKm52CsEhDnUGL9dDFPR4+O02yxTF+cnKYVYj/uSRL0jr976fL6Jo1n8/T0zbcETIVcjXsaPFzh8PBI2HuxPsyf+0JcS+Of5maCanlPwLxIO7u8vNTcsVxKnkJcpDzqWIyYo/kZcvrg/fcF4HTy8qX8A6AKoDmwpBGYVoXEApjK31NrPJnLAw8wfw+mev/99yvmNfhDvXdSu1Ff03xp8xRjivIHapyU/RZuZsyPrUdEtQndq6yzXvE4fy/OYe04dr3+utbe6be/LWAqvzatV2i+bFof12TrGV5+bXLD53gIAfXpf3s9cTxehzmX+z9bB7LX9vK31/G6LNlGYQuwBryWvcKXeJBk6Rql9yP92Dk02fyrzNPOIzo/es/Ls6TTkq8+VCaRbzbpVG0wM1ub+w3mWGtbOM7uAaysIz+yc6njVG0jDzmHa/A6p81zLpHde5m8ip68bW8yRuQPVg6vqlueZ+fQFGsinfm9WzRmFCei9xgDS/ps8gGbN3ictxWrYz9Pr2/Oz665eniHi02RXKw/tOXMJhvgnO2aIt/n9ZrikbV9+zevYc+1OYGyYl3Ar3dTm/b5xcu8uvfLNVWMy2vSzjSvak6lvdhxrV1Zm7DHcr52bI4X2aW1m5KuN42XTedzvj7P+vVt6u+Rnvy5Vkbymdykrz+wiDKhfqw9eLuLdGLti3LGcSWfa1rfJvl2C6ba1EK2x20lsJXAVgJbCbzuEtiCqV53C9iufyuBrQS2EthKYGMJgJnK3mTzRj26ybaFnE1uzG1BAV/W4Es4fKHgiwP3buDzl9p2DqWb5lLhCdeJxt2kyGHPY7HGy6MuaKAQXBZ3VLBiIahJhn7usrnJ12krIPjiWqTLpkJktBpbAInk6gsrpQKoL9BFhUCp4QQFShZxOD+vp0hHpXMiO/Djlr4EbLNL70PW3m0hDuNERfAmuy1Zmh/Xr28Tm7Dr9z5KnfhCopevHaPNTiM5+rV7/4nWwQJeZOeRrVDulL2dp/V3KwNe1x9rbbWkt7pBQe3a25Ufg3No8tE2fUbzKtn8Q+0c87MNPCXbK+WQJp2WCsVN8cDHAc7PjmVlGsUcyMDHMHtcFGv4XnRcFMOs/CN78r5UysVNY3ufsl9IWT1FeW0Tf7W68zZW2VFu9KvWY16X4tfavHXgtUObYmhTPOY6fdyKbMBeo5JbnovMRhq0zLw865L7fG0FwXl228DxrUxLsS6KwZR1KS543TMGsvmfa5O9SV4rxqJP4Hw0JsoP10K9Bvq1cqqukfO6bwos+YLV60P3K01y8H7o43bJDzhmFL/b7NrHSB87fEykHbDRwMYGK68oH3m5UY92TP+lt+7LdW+OBjjdbBKMpM3r+g/WoX5gG37ux7aqc7ZqhtbmxjWysmqqTfmM86cMreyiHF2v0/qrPjldG93WJLTW1ssnouu42gxIWdyPuxxTGzdrt9Avd238Xnf/9c9xTc2nNZMS1jgeT9Jnn/0mff8//418jmbUz774Ip2dnqWLi4uKgQFNhmiG/Mrbb6fFKqXbu7t0fX0jTYpoQtRm7H4GE2gTKpre0dSJhnJ5ij1AP9C5/q/St8QFmZcyDmh/P5r6FwqumU6kEXB/byRgKjAtvHzxRfroFx8JSKDXQ5N6ZnfJzXvSpHpzkyZ3Y2EWgVW8/85X0v/yrz9MT8FMNZ2iSzx1d1Ia9rppPh2nu5urdH19Jc25/YGCExRgspPQHL83GimzCRpUO2gk20nLuQLA8A+6RAMvwDfKFKXsK5AzmpzBLiGMXYuFABRub29yMyiay7W5Uu1dG4cFmNXtapOnABom0oisOk/auC/sAAp0kUZubaXLMVVtQBqOpYET8+um/mCYTk7P0u3tOHV63fT5F2fpl7/6TRqNemkwxDwB+EpyznBPmcSY49jwudYULGwV4nXKzoMm2cxcIDEgg6nwNwAFZD9mPMD7AEEAwIbGbwFZgLkiAzrEJ8C2IDakoAWuUdllkoC9AJLBazQKQ3d8Oj78i426mB90AOCAsMTAxjAGrmFAAdL8mUFyAMdh3dAlGafgN2SAUGDPjtgZm5zB8gKb0Hiie3ICg+BLALYA5IJGaoAS8BpNpGjKr5ipyKK0UPY3CERADnmukBFZmmD/0nQsPqT2qF0KaIStWWWYWquYLowsSznUNnoshNFkjvZj8VuA9izIDwYiAAIB3gDY15djpFkYoFmx5UUGZKxSX0BLWscAAA56mE4mFdgNOkFzNwCMsJ+78TjLNzOL5PtYyhHXqRrqc3MymYegAzYr555tsTk0JmFeoncBgqzSLh6+I6AsrGUpzBRiB4i1AECoZWQWC431bIRncz/0qPFAwXU4How8kCcamQUIOZ2IrcEuABRRQMk03dzcZhCgyouMLWLxO0nYJjBXNFKjSfvw6FF6fHycnj1/nj54/4P0ox/9bfqLv/gLBVNlcIOCiBZpkYGGuB7sC3ES80fMgK6EUQ6Ou1rKezgOf8t+TOIMwKnKCoh/PbEpbYY/Pn6UDg4PJD7D51ZgghHAJOJLjhfC7qRMNgJ0zTF/HXxR+53EGAH/4d9cGfEy+wnimIAw8j5QAFXSDI9mfG3Oh88STEUGJdgawFJozBfAbc6B2oA+Sf3+UOxS8lVmPiELojAoSv6ZStzC/MC2KA8dwr1czt0CvtGtjABekCuQDwEshO/cju9kTbK3FXLA3TTIgIAl5pfzDEGmtF3MVfaB6sbCnCY+X90DAFAA+dNu6r009MT9F34TWIhrqSyhMzS6d9LengI1eSHxzWmOMxmAyJwjexAAGRZ6XaxLfUKZM2UvmYuI0MHd+K7KgffZrwA4VDCV2EwC+BVAZciwK/GF+yHoANeCfoWlbKKgL9Wb+igALhLXAMqSXLBIS+TffE8hujcbNN2LKPAJP7gG/DKT+ijYzPgJ8tNgADAwwVR9ZYGaQwYa2wBMkaghg9RMOAB8g90M84LdaG7RtcOvHz0+TsePn6bhcC8NAErfO0zwmJvbcQZvId9309nJSfrJj/8+XZydCdDy5uZKfAYMlQCkCjAjg8Pgk+LL8A2Jdcrohv2EsoeCZVH3WnwoQL0XzfYj/q45UkC/Yo/Y9+g5uvdQFiq5DtQgesxsmHP1Y/gDmKkAeBMQc7YdxlJhpwMQFbaaWakIKrT3AIy/jLfKTgVQr+4SajCV7gv0nlNVQWAvxlAmp3qvpDave0j5LN9YazzOQK4KFKf2hksq4x2A0Ja1TfcqYKLDj+aW7KdZDwL0EpsBS9xM/iaImgBeZYQEcFsZTBFXcLwFR+ss1OYJpoIwCKbC+zq2xgDdP6wURDnar54Krwyaau94mAHBzyojrSGLHkzTqfhavumAXZDVDPkKuR0/3PNAr2Tw1NySH6KTQWDid9lPxc5yXKgBaGAi030D996ad1Tvuk9XkCvv5RR8mgG0AE2K78PfU1pNsCcfJIAKhcEVcgXQGnuJ1VJAjZP5PL08PRPwVAcg8RUYqrBf6KSb8VTAjo8eP0m9wUB8Fe/jXgf7fAXo7ig4awLwNh4MoaB6yX9YS14zZE4bE7nk/eLd7Z3sGyAD7FcVdEXQ5kTj0M5uGo9vhVUY47733vvpG1//enr54kU6OTmRGAGWXQA25eEX2K/J/VausbgGYZs3uOeXOUkjquoT9oif3/u930vf/OY35R/sCntizTnc92YgaQYd1vfm9b2p2sE6mIrxeO0OuukLsFzz8ffs9nz+vVYz8rU1950Q76/FB/K9tm3utmNaWdk6Q329e5W46ss2ncZ6LUOvad9XO1d342/7HVYG6+aagu6z62v6moR+VtcPqBu/pnUZai1CAVvqcxIHHSjPv7YyZ62J8mSDM/c00fcEVg+RTq1++Le9Js9pqv9wn2F/22uV7MaPHV23ZMdtx5bW+mXfj65r38Pfvu5G+46ubWtQD51bm06oTyvnNlux33fyWL8mrtev28cJ5pKSLZTshfWRkjyi69r4VVp3k016v2uy5foeoh6x5Gc8NqrFtunb25rXd5MPlNbD+WwyVpt92e+uItn6831s93OxMrQypv+U7C2KYRKh88PH/PdCMg/3nchD4snaPEx+qx5CUfj+pfqOSo0r32/F4F0+OILFcLmm+V537Tsa7EOCvYi303vXdwZYZTzzvRH3O7y+/GYdId8fWb1hLyvXtaySbn68j5RapomXzF/UN8elvLl/sJ+X8pPVUZMdN9lolJ987CtdJ4oHkY3xuNIc/TlR7NWnshhlUj9538XbHMY0jEFZW18QvckGWneVcmuEe/T8vZPHS7fFhyhO+piHY/7oj/5w2xvelgy2n28lsJXAVgJbCWwlsNYRsRXHVgJbCWwlsJXAVgJbCTRK4P/+0z8XMJUtcvIJvlEh4X4T5nqxxhcJ7Rcd+GKKBTJ7k++LYK/SrGrnWhrPFkR9kcEX1/yNuj2+LlyyibK+V+d5tkjB4/kbcmDBxsrDFyNswwW+3GPxLir62TVHRYhNz/EFR2s8Vve+CMMvRu0arC1EhQ9+CRwVQLw+uKbonGjstuJlU6HGFpTaimb+OtaXSuNEfrVJYegfI5S1Faiia0Q2Ec33Vcb2MvI+WpoP3rexJYoZ0dh8j42nryLTNtuyY9IerGxsUdf7iz+X67S/I3/Be2wqZTEziuNRETb6EsJew/siPmNzMf62RWgvG/sljzaSavMr5RL5M8ez8aMpX9iYS9laAJuPQ5xzNFf75MSSnEtxkHL08uT1rY3yOlH88Dpqi29RbOfc2eTC11ZWUc6jnbHR3OrW+lwYs/Obkc2Xru+/XC19Yb+WJ32x3k0msgfMycrcy9TbF78EaPIDex1rY5HPlmzCxih88cN5+H2Sl5+3aW9HNo7yXM6BX0jVAIGaMdHGDNtYyye1e5/0+xcbz2ystUwUliHBnm918pD9jI+NUbzyMvAxLJq31U1bjPT+YF97f47iRxTfor2Hz7HenykLXoO+aG2fTB44N/oSPmrWiOIGYyyv5XM35+rP9XGytG+IbLhJzk2f2TVF1+O1rP2X9j02DuIYnMvGRBtn6tzI+4N1gBWbJxVooKASNBFyrE8//TR98skn6ac//5kySHV76Ve/+pU80ZzgCZwH+QNMBUYUPIUdjEd4cjp+Hh0f5yeTK8MUjof/DcHEJACooTTYKRuLNqxiLNgLwCTCnDJS0A66I2fTSXXvgiZUYVXAU91z8/90Mk6Y94///u/T3mgo4CUZFw2L+Sn1mMPN7XW6uwWjE9indtPvvPeV9K++9a006vXS5flpenJ0lB7t76dBv5vGtzfp/Ow0XVyeSXPu3sGeNDzjC3U0dqPBWxqr0dyPp9NjT4KGstwEq03/yowA4BTWBhAFn9DPJ8uTiQsNiVi7ZdXBOXifvoPXkCOAFGSHwdPypf1Q4rh+YQywD88lEAfjUm9g8UDDLsAieGL+cLSXXp6cptvbu9TtD9LLk5P0ya8/TbM5moC76cmTYzn3bjJNh4f7aywhYaOSGCsBO9qMLGweAEZmdgj6Zxf7M2k6VZAan7CPv9HES9um/6jfs4FPvY97PIwp9pEfaoIme8uyRBAY4zDPHYB9QRh8dI+pOapmySJThu5L1K+k+b2jDGho4iUrk52LZbqCHeAfmc18PMDc4IdodqU/cG8tjeWZCYxxgGwGNWuN+pgAEfr9NJmOpaEWSADKuoqZ7ouLai6580Sxq1qfqRgz0EAPJouFNjkP+4OKXQmvhWktA4UwN+ZbvI+5AIglPewVixpkoWAL+ZdZwwBowbwxZ6wD10HzvepS9/DdPoBYymrAH4KpbJzEtTGXq6urqtbEezAFSigjBHkPMD8BHlUMbgrCIoBH87UyKjDHYTzEquNj9RHMezTarwBwjKtk1sI8qbOdlJlZMmhKGYJ0XrDBek+hgAJ8RmYKZbVDnNyTGPzOO++kr33ta+lHP/qRgKng19IIj8ZsAJIAsBgqqNDaEvrVpTF7MFBmqo4iDdgMT0YSAbohps5nEudhpwCuEuyO+K1MVmAfU6CUgEl3dyReQcdYE/7GnBiPhO0ps2hg3RLXM1iTfso6D/WAY7QxKynjVm5GR64CMETBVNrgS5+dTsF0iMZ71R/+MVbwOAIOCcgAgAhgnip/CWsi9DATYBTi0GQ2E/YjiY/jO/kNPwAjIOYFVhdhwgJbmSBVVmkMIB1ARyml0d5I8qKAqbA3SprbeE/CeEQZwd6Y+wUsYNgg8JnGHLVbBX5ojrdxCXLlOPq+xjXICMcPBj1ZJ5rhEbPw2Xg8rcCMdWM24gMAbmiiVsY7nIf54RwC07AmBcQpU47+6P5DAYPitfKPTCYQFeYGEALYxLge9UF8Bh9UJq+KkQpAiQRQxEj2JMhdAtheLtPF1WUagxVmovkUc7Q5MeNsqjXCLuGz8DsAkxhXdF+ibEed7o4wUzEudDv9NL6dpJtrMJztCfAFaxQWKbH5sYC8YXd7e4M0HPXT5fWlAPIEgIn43e0LIOPx06fpyZM3ZA27u7002NtPnW5fgJ7KMqUgmLOTl+lnP/lJOj87FxbNy4uLNJ9PU2cHjDiHwoamQNb1J33Txrj/QywBiE59DuxtWi+2+YWxjOw6+Az+TJbHGuhSMy2JrwpzmLLlAGwpe9wdxIV9ARmNATDJcY+2raA1zQ/Mg9x/4jX9g3saC2i1gEJb97b3nswb9A36BPNDdKy9N9P9Vv10euYmAWZn9lJlW5uKfJTtUIE/kp8zcBjXrUGvGTQvUP8asMT8CpuHfyA/Chgns4VKfKxY4XQPKD4qmW0loyH28KEU6qe678Z59DUyM5G9q7IRxAgCE3MNtAYn1/ciNm6xxubv1e1exN/D6bzUPuqfdcAyfRfMkQSD2eOxhm4HMUvtDuNVTIo7yoaLfRb28bpzVr+4vrhJjx49kn/wsbvxJJ2cnyu7XWaFHE/n6fTiMvX6o9TrDxOi2Xy1k6AJkHYu0674KR4ugb3yo+MnAlpCPJZ9uWFz5d7D2hljPX5b++cauBfGeiBHjAdmSvx9dn4q9x/DgTIfwkZw3rNnz9IHH3wgD8JAbEBMw9iwU4LyhGk2x0Tua2wt0/oI54t9gQDSc86BvL/+9a+n3/3d302///u/L3aPa8HeCcyx9kEVW1VTj5aISmwzg7aNUTzoz6jeoDG73hvbfSM/40WimkA1V/MAExsfognW4+i9kb8Ofd7fG9T7wHjZ9nMfoxQvrP7UVt9rmz9jrpUH/Rzvle5t/HqidTOW2hVyXVbWXkZWh15PXu+MCbwGr2mvXZK9lw1f027smH4Nm9hRpONN5fYgZ9jwYG9Hbd+12lzIees+sGaK2kQOVheRPXpb4GtfQ+N+x8rQjxddK7JNq2uv703EybgdxRxr435tfuxN7IE5lbYf1Wc4Lo9hLuG59rr070induxN5IBj7DUi/4vkv+nY0XFWZpvI71WuZWVj45Fdn7d9b1ObXNfbkZUVxyvFeH99L+fIxpvykD3ex11+h8NrUufcW/B9u7/HZzZe2DhPG4xyA9cR5SafK0q+3Zb3/HlWr94Hqvv2XKvye4xIz9ExTbHA554o1vE6kc1bW4jympWlzUuW9Toag7HR7v3p81aGUZyxcrFr9/sCHz94TRtb/d/ReLXPKqmw/4ns266Z98KRnHHuH/7h/7YFU20S1LbHbCWwlcBWAlsJvPYS2CbM194EtgLYSmArga0EthLYVAJ/+mffWQNTsYjii/S8KbY30LZA7otY9sYWn+mX8fqFNgs5vkjhCxl43VSAiNYYjcmChC8S+AKuL1r7Qomde30zv95IZIsHXoY8n0+5jAp8Xs7Ux28DmKqp0FUqFLcVx0pFTls4YpHGF3OsPn0B0r+2X/hHRRdbnIn+5hyaCj08xjZLWHvw51rbfpWCLsfe1NdLa2g7n3JvKmpFcmnzX69j6y+Rrkv+6Mex+osKlNae2tb+j/G5jZN2rk2+0fbFQ2SjOEeegJ+f2lUCU3H9Xt6RrZZ0ZL/8wXk2L5T0yLF8DvB+wJgXxWuvO5sz7N/+C8cmm+C67ZdVpbwT5SgfTyK/9uf5GGHH8LZv5bZJnLLHsOGitH6f83Acm5ioB2sD0RcL1fzMk5FLfuNtPtJ9ZJf38oR/jFm+oF+PlV3Tl5nWruwXImhSacthPg57fUV7Eu9rcg3TFNa2R/J2sGmcw7gEU1l7p65tU5VtKMLnbfHEzsnmW9oT18wv7ticZ33B6t77lbUpmwv8cVGMjcay8yrFMM45stNNc4PVf2lu3kbw2q6xLR55G/RfmhLMhuOoR4xv43jkdz5u2PnzXP+FnG+c4Tl+DxbFkk1l+tDjonuVKJbaRjYv80gfGJcNlgSs2WvVsqkBxGwkUsAqcqfqAeNbIAJASfj30T98JI2EaGb+ZQZTWWYAzLkCU4HVZ7GoQAv7BwfK2JSfXl/pG03s3Y4075O1gjEATblYO5rw5Anxwu6jIJxedzc3RY6FXYoAhxUZb1aLdHZ6mn798cfSECzN4GjQz//0Se8KphrfjYXF4mCvn37nvXfSt/7Fv0yDbiddnp2m4/2DdLg3FJDW+O42XV6eC9MDGqAHo4HMXdhWDJgKTabCTAImLTBXyJyVQUUAQf2eaVJWtgP8sMEax6E5Eo2NbFImqIAALDYzct2QFcaRBvsKTMWmJWVjETAV2GOkGX63ahzHWNLk+/+x92ZLkl3XleDx2T2GzMSQIAACJIssDmCJkkosmV66rftLuiXVL7VKlFT9I3rQg1pmMulJxjZJpqZEikgkkMhMZEbG5OFz2dr7Lr/Ld5xz/UYC6m4TPMzCwsP93jPss6dzfK+7wBSxAHuMM1Odnb2yAtJuf2AsVZ89+TxNbxYpdXrpzbceWPE7nqoPliqAYG+lH4YAACAASURBVHK+bWdviyLVqoiPzFQspuz26vgGxgNj1ApgKoxzPPJ10wIRtwcyuNUFidR5FAnjEsjX2MwqViLcx6JRxgDaGgAJZBLBe57Hue04wwrHVzGdgIFi6IxCHq8AsAAbhvtP7rW3YJ2K4Y0AIz4BXn0Z9cFZcDZWXM9YwXFrvsBxaqEJ5kXAyXINkImzopDZYOsTM47Mxl4BFfxjZ21yUJsXgnsBtQOsAL6hDq6Wa7sGBbrQZYL+vEgcLHHOAGQF2VUxNoFz2xwALD8VGwhAB5SjsYr1es4AVM0P9mfF0FXuh7Ezvqu+EEyFol7m5rhHi7BxvellxXJWQToMjATBGSNSxbBjea1VqTvIAPOH3aJv+EL8hb+0Yu2OA644LlxrcjNAjoNDLP73wLrjACuAHDFWgCq90NkZjhS8RQAIxkR2qocPH6b3338/ffjhh+kf/uEf01/91f/loJTKf5qOrtdpPBkb09xoDPYlB5R4jgWGOPzv6w52E3wO0IiBIDvOgLZCoftqaUAqA72OnA0M88RYDDS6RuE4WG+qtroAl02sH8wZrwmgYl5Q65YDyPA59VrBHGq/pv+QTwUKXoKpxfRtVAF0CKbygk4AoJxxx4FKkA/t3AFy7jfxg74VCGmg4q6DosA2R7YkY2QC2xqedAz2lQUAq8lYvyBvvEffBhYZMvCB7cTAmuuN+Wdnfxk6WBdr0vMx09c5sxiAf/BLbp02DwM41OxgAD9x71Uzmu0+eIQ+pPY9ZIAEuNnZp8iUxliMvtyv+rgwfwdBEUwFuWGMzrjD65y1zwGDZO1y31d5GLKemR1X+rJlLYEeQAd9PWm/vI75hQE8K8YZqIObTMVKZbEF7Ecb01kDoSwc3IJxAShFn+0gT7I8uk0YS+ByZaxtBrTcbIy9CfkLGMTALgVmTPNL3X7qd4cGSJtN587Kacybnvs6WA0gGLBFgg1xmIajfjq/eOVsngDbgX0HYKo330xvvvV2euutdwzc3O0BvAXwh7ORGdMQ2IR6XQNQffLoUXr54gt7Pb26MlY49OksnWDurBipqnzP7b7KWyxHGSWwKXrO5YxGBCEpgJ7vEdiHv/BnsLta7zynpA7QH/MegGo9AQUQbWSgKuQVDojb1R3GMraBPuJewPNZ18saaEOmI2cbou/ReMF1pz/QfIbX6V5V9w18ndsPOrtfxUomYCo+PIDAKfgjzocgaB8D2Jj9OwvGKrzrvs/ZlgwItVmZHJl/7ALmvJ3KEgxY54BJ9xdYX3/YQA02p1w5J5dpJdetrtRVh7qPpexVlhy7xmMbleiG9snckfsZfObvVVKp1tj3c9i7eJ6me0xv321R9zvMUxCTCTZfIGfbArc2aXEzTyenp+n03j2TMUCyAGB2un17oER3MDRmqlfnl6nTG9jvAmBO/KZuWiDd7fTS0cmpsVXN5st07979NDk6Sivk2dV3UdyP6jkH9UwB8jyfgK+CHGiH+Au/5Llpz0DcmNPF5YWB5gD8nE6d3RJtvPvee+lbH36Ynj1/bnsk5BW4HnaBXM1iVAVapMy4tlwTPYNx23BWReZyPP/9/ve/vwOmwjghc11nzv//j2Aqypy+IGffcX+uvkB9E/VXU22256x1gOIpk5Rfqft4HUduLLnPb4/Bt2FcS/3bdH+cp9puPY9dFnmCBdVXql+N89U5cVylOUf/W5K79pdrU9dDP4/X5tZNfaPOpaQTpfnq9XEelgXtgEl1JLUv5HX7rr19922da7qG+kQfFWUQx6v6FWNKrp+4Hk3/522pZmatY0b9sFWVTxy7rrnqYs7WVOf3zSN+zhi4z96i3UT7aOqX13LfEOOu6qL6ppwdRfuOcuK6vo7u6fiiTat8cjK8q9zbtNHkV9v2x3nUezY+3Oi2Ht5lTXP9M0Y12WH0azm7ib4pyr7t2kb54X/NH2KOp+NnXsEcDtcyP+B4NGcv+amSn4kxT2OjxoloG1E2bCfONRdfOH48SAWfN/XJftSecnJXG9V76Hs1b2mKRfv8h+pUzCNwr36/nfNlOh6NF3FN99mc+h/1Ebl1zvnwnMw5tmgb9hXoa4CpcvGA642+DsxUbb3n4bqDBA4SOEjgIIGvuwQOYKqvuwYc5n+QwEECBwkcJNBaAj/7kz+7xUylB1FaIIRG9TM9IClt6LlxxoaXxR65++L9uU28Tqp0CJA7AMkd3HJcuTZzhxfxMMj7wYGTF7DoPOMhSzw80ILNOI7cIYoditkTL+unRN5l/vvkpjJre3BXUrAoa/0/tt20xk2HZU0HQKXPIHP+NM0x12/Tfbnrc4esuXF9FbLedxgW1+l1+tR7cgdXpTVv44RKB5zRR8TDu/h5POSkDepf9TFtxvZVyG6fnymNIx4Ox+uijzIfURWe4XVdqObFNKUvS9qML64R29MDS9XDqCPat9pS0+Fryf5zclHdyOln1IGorzom/QK9TSzJ9Zezl5ye53SzKaY2+c+cfnBt9YC/yT9HOUSby/lBnReKs9QOo47mdL0kq6iXO/orX3Ln9K40R/XLcT3y8b0qvgvArVK85PtayJTTffVD2/FXfah+53ShjR9Qvcr5STIY6GeUB+MkbTzmf/viWNQZ/TIP46JsmEeqvdFvRRtvssO2eUjuOi1Co8za6GzObpviSSnm5nxcKebk5F6KbZQj15DFYqqfbI/y1/yoSaY6jmjrtNm4fpRpXbxV58v77ON14nROhk39qBxjgUEur4gxDPeg0A6FxARnqI37a2eDgLy1iI9gKhYuEuQBmQFI9eTJk/To8SdWhIW9xsco1n0JhiYvAEV7BFO98cYbqdsHYMLBVPhiHOAcAoAwFxZWgr0KxcAYC5+OjqI+Mu9QdwgsQV940vq90xMDGYAR5dWrM2O5Mcab6TQt5jfGonN1eZlePn+RxpORFTivFnMrFkRBH/pA5d/V1WWa3dxYQfy9k3H6zocfpN/9z7+Thj0HU92bTNIxmHB6ycBUl5fn6WZ2bQXzQwAHwNwy6KX+EEXP/mtP/MeerGKlMiYSMmKktRXLE2iB+bGAlroP2aDAEb9b9oaKoQWfEYRBEBRkB0ACi5MXVtyIsn4HxnZQ9A8w1RLMIjcG/EJRrDOSOQsCwSSzOcBSAIcN08XFZcL/uP/lq/P09NkX6fwCc0/pzbfesDXD2B1c5IXL9KtcYwWsAExhvxVDAKrc7XphprLxBPAZwx6KkifjsYN6BDTjek1GE3IK8YwAoA8HrTg4D/rm7F4YI20mngmsV2ivLoAxy6mYPFC7Gwth0RZ0anIEJh4vjCSYijKmvGgvNdNANYPqIQRoi58pyATtM1aUHoQS80DNQTYdQAhq+WissXJkif30ocauVhUW2Lyghx3XGfpzvI//oYPGrjFfGCgBhd4EU0G/vEC8b6AzshwMjFmDX5k4WM3WpTqnYXE0ZEl2JCsi7/aMRcIK0cGi1/d2NMbo+Qb1hboOgBrXIQJ36Iu4Bm5DXWN9gu8DiIttm/9bYr1rxgsyTrkfc4Yz1y/o4nLr29Av+oBeEqiDuaNQezw53oIp4UMB/HBWHAdvMT7Axn0efg4E1guwUr377rvGQPH222+nf/qn/yf9zd/8zdZmcC8Ke3Df0bEz/qHAG36B8zIfVrG9QZchW/gQgKN6YDYD8wYAQAAzrFcG+oRNjY1xxRlAyMiy3jgDGe6DX0ZbAG+xDQPuIl5UoFIFTmncw3gJWLP1rAAFACehTcjF/BHYPuCbtmAqZwGMeYeBB6o4qHmI5ofKHKL6brkNivQ7YGxyIFw8r1RWHs7J1lf8JHMS6j3Gw7yJgE17+JMh6HbzVvczNbhAC5TQHoB402sA8NyuHExRsehtgVleqMv8Gq9hjgRaEJhC34O54jXtiP6erDrMAygL2hbmpABUm6/PaudMgP4tl4+jDfQLvYr7Cd6n7C42F/gJsMLczI0p02KbscFs0tXVtYNQVqs0AqMaAJoLABqdDQtsTApIQcw0FjhcXzGloV9n8cT1yEH6lp8YiLI3SP0OWLQ2abmAT6vg1eLv5guszzJ1uhsDUoFBEoBt5BejydCAG2C3MjDV2w/T22+9k0aTo9QbjM0XYD3A4oRVBTPMcNC3HOiL58/sF20tbmYVGBKfw3d63Kb/szhAHk2CKcECVbHYgZkOcyfAgr6bMc/ktgW9zndAV65Pu1+JK0Bka5fmY6EjfVsvB3bXAFPzPxUzle4RaL+ayzKvYdxlDsl4TzAVGeZUl3TfWNpDMg/Q+6ivGm9r26b9OQAVoCll+SKYCuMB+JC5Ba9xlk4AeT0HUQY/AHXxS9bMTQd+GTGJzG11vOfY4Nv7JmuwDnrOxnahw3bGL8X7/poscdWZXiLwrmbMU5vV/CiuTbRd+lvKi3lJ3L8xbyS7nu5tzP+vdx/AwxzGvh/pENDmMaIG6jkoHjHoBiyxYO6sftaLpcXFo5PjirVwlS6nV8YG1x+Ojeluvlyn86vrtN6AQbCb5gB0OXQ4zTGebj/du/8gdfvDtFiunbUNgPvlyvwB1pg+lD6MdrndI1VsmcxZbO8iLGW4HrGX+g4mLbSLB0WAIRE51vTGfR3W+7333jOQNdiGnz9/brKIYCrqhcZFjaG6VlwnAPSMaLECp6MNgql++tOfbpmpIpiqzjuZB2+XoI4Nkra+DjOV6nOtF3U/+iqeLTTtvfW+eF3U53xvde5vcUAemsT2or1Ev1RqN+eLfO7uj6P/yskgN554XU5eHDt9dbTluAbaBv2F+tk4lzj+nAxi3Nm37vq5yj62nVtn+qxcn7RV9Vf7dIHt5fQr3hv7pNya+mhawzb6pPIvXX87hviVJRm1GW9pXfbZhOqfjqvNWNpc02bscS25TqrbUT7Rb+nnuc9yOpbz1ft8GvcEUa6UY9SxffJvkk+Tz2uymab5t12PJvm2bSN3HfPeXE4TbUf16662G+14X5wryaytjtexuq4B2aeHiAG6v8SY9QxedZH7RrKRbs85ZA8RY4mOqST36NvZBu7dnkeGmKg+XfUb9/KcPNpulAVzO7TlD0ypHywRx61yYH+0w5yOleN7DdjTecfX0R/FsZf8Uoz3uXgUr9k9X7gNkNtnyzkfpr4w6q/qSJxHzofu6JSdUd2WeM5G9L19tvH7v/+/HWrDv4xTPdx7kMBBAgcJHCTwtZHAIWB+bZb6MNGDBA4SOEjgIIEvK4E//bP/cwdMhc2tFgdwM85+tHCBG+F4SFo6IOLhyb6DWd10lw65Sn00HdLFTXfTIUbusEbny8OjbvXkyqZDBLQVPy8djOQOIEz29ki7erXvMv948Bd1RuWw73CF9+ZkVzoE4nqW7inpkfYVD+HuqvdtwFQ5me6TTe4wKXdY39R2W5nHOasttpXH6/bVZDu5w8XcYaQeWnK8JX3PHdzqwZ6bhBcj8bX6jfhar+Fnsb19Mnxd2e07LM31qwUSOfvVQ2a+5pfpuJ6HydHP5PxUk29SWemaleakY43XxDWlD9W1ajokjf43p0NRF5vWtOkgmPpSWvNcfMj5xn3jKY0hF1NLMt+nl01rlbM/2pXqWBu/v1w46wHvo3/SfCK2s0++uX5tfGTaqE7fc/PIyba0HhxHjEVW3BK+UFJfkosP+kWOtht1Uf0PQ3tsr+n+6BeiT8Dn9CNqe2Tb0rZz90ZbjnEtZ1u69mifT3HmtSobji9+lvMTOdm1se1SnsS+CaiIfq7pvlxsaRrLPvtsc28xLww3q/ypp/ELVdU76kcul8jJoCQXvp+LW7kxfRVr3CS3Jj+TW4/oF+L44pqrn2ABI1wSXEX03QShkNWBsnZf6fewUFaLIR8/fpw+f/o0ff70cwMDoOATAKtX5+dbu0JfZGNBMR+KlvEkdwABUPxpbCsGpkDxp7MYWQHuYmmgK/SHIkGAjKzgcDi0wmX8sNAP9wFQcDQZp7ffejO9evUqvXjxIp2fv7JSYGNnMgDS1Bgfri4u08svXqReH0+mh0DWaT6bWRsAHQCAcXl5Ye+hMPnB6SR9+8Nvpv/8k98yZqqr81fpZDhKI3sAwipNr6+M6WGxmiUAU8aTibOIjAAQGRoYAUAgL1nvpD5+u700xNyNmaprjDwABaF/FqWrzUP+ZKUiow+fok/ADwoNWNhM5ga05QWiy7RCkTpJoKxYoGdF1pA3ZIr+UbjMe42pAk/0x3rM5vZkffBcoBgfawOmiIuL6/Ti7FV69vws3cwX6c0337C5e4wG2MLXSRmTWLTK4tBeF4AKB12B9WNdFQ7nwFReQOygL+oyQBNgGNN4UvsQL/bV2ED9RnExGHVOT08NzIHxGDClAkBAdhg3/ZQDADC+CuxVAQ/qtp3FjcATjgfrj374/2LhT/mHjFgYzZyG9oLie7Lf4D1nH1obwEWLbDFPBZnkfCqvj2cjLNLt9gFcq88AmPeibQfP7BZZ0i9grtj3o8gagDwDxvSgT/AFDlyHvZIdzeSafP0gW+gcmQoMdNd3VjSsv9lLdS7R7ztqC/LHHMhc6XrkDDtmV323JTK8mM6BQagCU9En0kbURxIEBjlTLwl6wXyxpvQ3W73A+FAgXT3NHzAe5pJWuG8AUzCZufxgt/gcoA/4ShR/1wXrDvrE/+iXYCoF3gBcisJr2g/9AWRGJjDXdayJ67ODqVK6f/+BgahQMP3WW2/ZGH75y1+mn//8/7Y1wBzRN1mSJkcTA5vClxFAS9kDnEHGN19ztz/XA28LdgyuHQI5AVrFulEnjBGPzFQVKM98xdDBAQayAxiqkgf1HMI2+I/kvAR8AnSFvNsAJMbO0jP9hP8y3wjWILQnYCo9P6R9UJ5a8Mt4zWJy/UxzCreZXup3AQx0NhTaE+6hz9Z4rbFc47wWrtM/4D4W+cO2ZvNZWqzc73OdfKw1QIp2xLkiFoBxsc4DqsgkDzXR/MTH5ywjNr8KdINryIYCXSNrJXUJ121Zhirb1dyCuS1zCrRtvrQC0FAuHDftkuPWvA2yQv8xD2WOr6BE02MATVInXV5eGzAYZuJgv7WBqgH6RL8GEjSGRrBEVk8PNyfr/ojvGZgK/rliN8LrmrEJ7FNgmvN4gpif1t3U2cBXdZMRByWAuQB+gV8As9jcWKkApuoP3DdeXJwby9Bw4mx2vd4g3XvjjfQGmKnefJgmxydpPDmx9wE6Qh5m4FOwBqVkuc/l+Xl68uTT9OKL52k1XxgzFeZgzFQGhPU8Dr/b/AM8mtzHAuBcgW0g78nEAXT0W7QFgt7xP4GOjH8E4imoFe/RNtiG9VnpAoCnkNK8ApAQwIFrCMajvVB3CQyjT+ben/pGP8O2fL3cR8V9rebMem5A/834HP2D6m7UXwPs0e+aj3JALeZEYDzG5MxUu2Aqj0fDNBqNDXyD8Sl7EMC6+KzTcaY3FGw6MxsAVbsPlanXOaVeBWonoArtOjC4jumURe07vcjQ5Ay1MVtykBJ9D32g2Z58Rp3gGsR9je77mdtojlPnebvfYeCaei/voDDmaejDbNfAI3UBJz5nvDXWqmpvApA04iJ/5tOb1B8ODBCN+wFwvJnPDEg1HE1SB/5itUnXs7mBqpYATYIhC4+17/TSDQD5qWt22xuM7HOLV92es2dV8mN/zNM4/pjj0cfic90TcF9loOgJWHhH1v7LsxdGy4f9x80NAF+eV4Kx8oMPPkj//M//bA/JgGyhjxZnKhZRyjTGlOiTOUa874B833cSPA8w1UcffZQIprq8vKpyJ8+V9Azg35KZKsZe6ul2sasXfD/6BV5XOndQvxH38JoDxP7q+Ot6666wLiHS3FXvVbnl2mwaA8BUOr9cHzG+Ug9iX7k4rLKGHjX52Fx7nFv0EbR1yrMkm6a10nXKyU0/L11b7wNrHY66nNMrtZ2SHqjvi3rQdA+vzcms6T6VVUm3ozy1r1p/5UvhFkxabcZUWp+m2KFxJMb3nE3HOe+TQWm+be/T+5v0qKmfnF5E3cr5kNJ9pXt1fFG/om2oP7qrLHZjwO0HXJX85z5bbqNjuTbuOv4mP6L6SB+a01/avcb+NuNXn6i+I75u25Ze17TGOT+Zsy/4f+S2zMtyPlDfYy5JMJXKb5/tUa5NuhjjHvMcvM/9SMm/aJ77OmAq+w4qw0xVir/cc5T0PM5T42bUo9hGrs14TxvfWLKVaNOULfdBPMumnpZiOdvXdcrppfqIkjz1muYYhi9QduNZyQfF+edsgHr7B3/wvx9qw1/HER3uOUjgIIGDBA4S+NpJ4BAwv3ZLfpjwQQIHCRwkcJDA60pAwVTckPLLUbSpX5LxAKnpgC8ewugGPG6kS4dG8XAC1zUdtOUOKymPfQd0ufHxntyGfffAx5/oyff0UKSpjdxa7RsnvgBkgqMHJrGteCAV5ZDrJ3dPk0zj4Vru4C3Ov3Tgt++gMx761F/g3pZi0yGv6nTuwLPNerU5AObhYDxAKsk9N5a2thzn1Pa+JjmVdDN+OVeyXR2TfXFd/TTJTmXP17kDxqj3TYd3Kv/SQdvryO+ustNxtF0f1fl4T5RVPDxlIQ3e5yG0rkFu3UqHuaqzudc5Weh7bWSVs7t9trLPx2G+WnCbk/u+seV0pnSY3GZdc7obfYTqM/uK8tknm5K+tH1fdaU0Zh0b9Qz3odhSc4icDqq/azoAL+ke7scXI7kvHEvj1bnn5BnHofrFwmJto0nH8VnO7qKfv7WOgZ0i119Tv5x7yeZVtwimYh8cS07ncsWZcew6Ll7PuJ77co6f2VpWRVR4T5/Wvc+PxDHk7KLJd7Lvu4Kp9vmNki/Q8e3zX7oeuTVp8gH0KXqNflkZ9b/k06It5fSxTTzW8TCHyNnbXvu445N128amnB5RP+M6qezUnqi7KBC8C5iqXlsW5ntBJ4Exv/71r9PTp0/TFy9fGJvDdHqTnj57ZoAU7R/Xo1jv3r17aQVgyGxujCpWWDdwtoaajceLrMAWYYwRVaxE8T9+cS0Ll72If2RjAjjr+GiS3n33G+ni/DydnZ0ZyAlzBxCrgwLK5Ty9Oj9Lr87OjJkKhcmoXBz0uglAW7QLYA36wHWzG4CplunN+8cGpvqt3/hJmgwG6ebqMh2jyNCKyhfp+vLCmB7wOvWSjXM4HhqrxWDkRf3md+y72I0BqfBU+BHYA4yZqpvmi5kxMQF4QrCGFi4SOIGiXeatZKkyhpKq6JUF9SiqxNxRCGlgKhTQoqDTwC8YiDM/gZEChbKYO4AnZKbivSzknAGwYWuCgkgvLkV7V9ObdH55lT799Fm6vL5JD964VzFyADjgrEFYWzKI0a9hfCx23gFToZA5gKnMRhOKwrsGsIhgKsSLwcAZmDW+u683y90BEDIGoLAYoCUDUyXo3NIK6Qna0TGzbWMAWnv+xhyuLv72cwB9MAY+A3AEALM65mDuXtBcAvbgHm/fi1AxLrRlulyBHlQ/NFbhep6LeCGm59paxEzZmw0OnfkkV9hCMBX73M7VgEO+4weIBnZiIBZjM0Pxdx5M1dkA9DQwG6Eu+9gcMEBgjzJTuQy80BnjgA7QVxNMZXKu3ofQ8LnZQr9vAEGOG+MlaEl9FGSDa1g0TL1nkTcBLMqOh7IK2JMB7FCsXYEt0K7ZnwG8vBgZ7WP8+Iu5o0AexfNePOLMVOgD88MYeB3HbeODjaM4e7m063Ed7FZZ6mztjT2t1nkAL8AKCFYq/ALUink9evQo/eIX/7wF/LAPtHF0fJRGYwBBXW/xA5nCXxgwaguoArOOA1HgQxdzBwpiUgBTEaw+rACQaIc+yv1vDdi1ta18GfMevEd7pHw0P8Nr9EdWG9o/r8VnBuZYLNwuyZpXsY7o+SH9goKpqCPMJWhD3JvT1jSPQFF8r9s3ZjLOn/6Uflx9B3MLzQkiKEPtm/4Uung1vTJAlTLWcSzGQlitHfXI7X5tY/O5+XOQ4hg0l6jzDayXF3WzaIzFT+7nHFSDdumb6GcI0NX8X8FU9Jnmr4yprAZw0hbVP6EP+jX2xf75PudEthnGTfMNg2HadLrp+urGwFQA2MGfAQBsYCrEy9XabBfXL5azLSiuos3aMkdumanWa2Ng41opmAqg5clk7LkTWLFA9GisOP20nAMM6iBLm+savhMFdmACWqZev2Ng1+n02sDaBFN1u4N078GDdP+NN9OD+2+ko5N7aXJ8moYD+Jd5evnqlYGp4BeR+6wq+ySYKpkeOMAGYC+AJKkfBGEiZzTmLABBzAk4Gx9kDKDZ8fHRdt3pKzEH5oiWy5m/cqZSBThRPlsbnc+37ErUM8cEoq+xswBBPlU7Gus1HtM2ue70BWyTsRD/E2RH31zrZ2079AF1nPfPdD/I+ExQI/5SDzBe+icFDfne0vMj2CD+hw6gbawffeUN2NOq2KexHPeNR0dbmyOjnufFni+TEQhgn21cDk/B39o33q8Y6Bg/MQYHGNXMVJQ7wWEOKNwPpqL86fuib9J47MpWA0h4rV5DH+Djrx9eFfMdUPfRT/N+XweIvz6HVD9jGacBqhzQC9wVx2CMbmBO7XvsRi48XwEIN06D0cT8ymK1TtPZPM3AEod43O2lTRfxp5+m85WBq956+2EaDMdpiVhdfXuyQW4uDA3UIY1TKhfm/VwLAhcpAwLXuU/CQxvsIRMAU/UHxkyFtXvw4IGBqfD7D//wD+mzzz6zPJ45MPN19l3HhLrYWD/TeOKQc18fjBNjimAq7BnhD+O6V1pgf4QUTYA4FTlaBdiy2HHHH427GvfYDD8v/eU9cV3i/cwh9Lrca93HkPktXke90LGr/HVMURxxjhwX2SyjHeb6yI2H1+VkyPHG9S3JVMes+afqlbalso1t5tRB/Un8PM5X+yl9pnlgtIPSuu+u892UNo4jN66oA6WxN/Wck2vORkt209ZmXmds1AW1s5wO6plv1J+2a9Akh9w4og60XV3Vo5xMS2savytsow+MKTo3zsVzE/fZ/Jx98EwhUQIH+wAAIABJREFU+ru41iU/0FYWuXG1ufd1dUnbbiO/NmPJ+Ra0HXVS9VJ1mHGW63GXPtlHkz/PxS61pybfqOPkvq9kC1E3/GEAfOhSzdBKnYoxmbqnD1GgfmjbnKvqXmxL9TbOVefEMyG2qWdI2r7qKdcpZ6c6Dl1/POylNKbon+KcS7Etjo/XqR7ldDz3XtS9ptwiFxt0jPFeyhR/uYdTfY1xVeUU/VJJVrShnI3F9nT8t2IsnxRRXdRGDjmfEtv9wz/8/bsnrXdxBIdrDxI4SOAggYMEDhL4dyKBQ8D8d7KQh2kcJHCQwEECBwn820vgT/70v+8wU3Hzy41s/JKpdICkm+TSwahuukszwzV6cMkv6Js21nfddO+TaungmocF9f3+9HH8aCFClGE8eOKBVek67YcHA1505V+4x0PQeKDQdFCZk1XuwPuuMo1j2nfYFedROqihbPUQjl+kxwPE2+uzu9IcU5RPHGtJf9scAOvhVOnAjaP6Kg6l77pOr9Mn+mBRTzw4jnav/sGeHr7naXmlQ9PcGnFddB1VL3S1VS7x8DCOeZ8/+LLrVdKnpn73rVNOt6h7Kqcoh1yfbewhJ9tofzk/EvuLvrXky3IH9FH3muyRhTiltdsn39f1LaX50t/RHkp6m7MvXU8tMoxzK8kjd09bnY8+M/ahBccGnKm+JNSivlLMaWNXqh9sxwvi5MneeLp29RtjYZv1yMVbjbt39bFxrdvMcztOeTpubi6ql7oW+uWRyoJfpqheoWieOhF9qeol/T6u1TywyaeorrIIV2O99qdfnrEAj33p3NrE3TZrFH2P9h/zEV3DnH60tR+NNaoHTXNqim9qV7n29vm1prgR1ynGregT8Xksei7NKxcDS7qck1lcj33yb5JDG30qxTLOI37x634Qe4HbT1b0sXqRKu7THMnntQumIuvAv/zLv6TPP/88vTp/lV68PEtnZ68MxATgjeoB8mEUdgIIslit0vX0xgqW8XN0fLItxmUhqn0xnzoJTCy6F2GbtFv4cxY7g43q9OQ4ffDNb6abm6kBugASQqEzigLvnRwbQ8PjTx+nL549S188e55m8xtjZjgaj6xoBAWDANYgNn/x4nmaXk/TYr5ID9+8n77zrW+mn/z4x+kErDLzeToGCKwDgO4sXZyfpbOXL9JqswRGKQ1Gw4rVBcWVQwMp2eEv6C/A1tPtJ4ALRmBs6vVt3wQwFS7ik+BZHM/CUxThQ2YYI8YKWWGO+CUAgYw2uAfX44dgKtunoojbZOrsHzWYygvIAYggMxVkDbmxwBQF5wBkzRf44h/Fq52EVwDGTWez9K//Ckayy3R6/7h6Cv7Yir9RhIsxoC38mhgqgANZAAyMUTE6GfPMelMDf/Aw/yrmgK1ImakIkoJsQYpAP0i79xzLyjh3zJGF+wDi4DUAbHg6P8ZKdgfMn3quNwM4A3YvFovjuppxAkxcu2AqKx4dgInJi/LxA9YRzp0FBBw71pbv4XK0h/cAPkRbACTiB6+V7WubD1R9MB7qk3K14FwLvAH4GwydoSyep/Qkd6HPMR9h86zAVMh3KjAV+gCokIw8ZFgiYwKAA9BXslWhLQdTgsUNQKwKhAW7qPIAFIGDxWNbYF4V4kAt8H6tR9UZBAqfK/AYZG/F0MIUSnAT5chCDvzl+sfzErKr0S6xLgakqsApeG212RWQDUAxgKlQYE1GPfbjQLKZMJEgf6lZqmDTtF389eL4kTHCGLPfbGHjhM1CL3A9Wb58vdGzAx5wLwBdb775pgGpwE6F/uEvnzz53JgEGbt4bgHfcHJ6YmxqAIgRcOAAr1E6PT62z2BbBhayPsHud5NmFYMa7Ng4wiqA46CyRY7J9NqKUzxPpq5zH6+gA9oEQXC4l+Cc7Ziron/OhXaD8SEezRcOLrW4sloZyA56kDvrYuE4C8TQP3UxFsHRJhh37bpO15ipsKZkp8L7ABQTAKssZLpvYF/cH2qu5XJyMDPjxOXVZZrOprfAVHXhue89dvyBuUPPmV1f3Z/EnKH2Q65LWCvOV+XG+zSHog+mDGm7mpPhPpUbx+k0HLU/17FrYZf2sSP/yvbptxVMhfHj2v7Q2Z3mc8S0peUlzupWgalsr0jmwGSANTJzgTnPGBSrXAnAV4JwATaEzkM+zE3gv8YGPJo4W1XqpMUNchOwiQ3TbLowewUrJcawWi/MHuBH54sbhG0DUy2WYPLsptFkYmPvdPvp5N69dHLvfjo5vpeOT+8ZoGpAMNXZmbFNASgFYPkGsajXTc+efZ7OXr5MfdjRHIDM67QG+HXtOoD8wFlMK0BJF6Be35M5/MfjKXwAwVQKhlN7oY+FPOhHCKjQfIDsOvE8HX2ht6OjYwPhAowffTPtIu4x2SbBm9QX+iDmfLyO7eABZLR3xmXmQarr3BPiPT5AIIIaNVdlnGIssphX2TL7hI9g/kb9ur4GYNbBVQRlYQ6D/iCNRs5UiR/mhp67jNJ4DD0B2GeZpsa4iNgKPjb3IwQfbuMgAFPCWkWwm/uG1fbsZNcHuEbQ/gCWNuC7AcF3fQ/tUfcGGpfjfpfXRx+oPoDXuE44gJjrwnUnmIq5ENdSwVSUoQP1yEJVgeYGDspmbFmDtQ56WDG9Wh6Q1sZKhXi/WG/SfLkyZqoZgFPI+2H3vYGBqa5u5mmxTuntd76RBqNxWq6S5dYWl7pgGq/PPyjruN9TX0t5sPgX/1On9WExts7rVZrNbhLyOjBTTW+ckRa5AYBUDx8+TD//+c8NTAV/xByYYEjKu2lvvLNehnKrWb0MvN/vpx/84Ac7zFQRTEVZsz/fc9T/bffI9l5dWkPMZ31l8yuV61aHycInTI2ldYjjjLpK/3F7PjIz6U/1udZ/Z7zN2UE8K9A55Mai4+DntZ06CJ9jLp0xtJmztp2bE9tQPVJZ6arFtkq2wOtK7eTajPJrulfbjzKofYr4QlnXnDya5LtPf+O4c/OI481ds68f9TM5XYsyzfXJPVHTmupn+8apep2LBVybqN/8X+/Rvpr6VTlEHxh1RtthXNknZ22zSc5RvrWP2C0vbKMP1Nno92J+xbypzVxyY9+3niXZNOleW3ne5bp9ulCS/V37QD86N7yOfjC2+ToyZE6OtphblXSrJOsmP8PPcvfmZBntAvklx7ZPhnqOr/bNNuu9bJ1rRB8dbSXGRx0fPsvVFDTZVZOPz/nA7ZyqgVGOqgu5GBHtNSe76Pvoo9qs5761yH3eVj9jjOb88Jd5u75Xkltpfk3xKLab8525Ndz65gCmuqucSjZ+AFPdVZKH6w8SOEjgIIGDBL6uEjiAqb6uK3+Y90ECBwkcJHCQwJ0l8Mc/+9NbYKr4ZRwPR3not938CkOEbpxf95AuHmJgc6xPyokb+dxm/c4CyNzQdKi3eyDkBZQ8kNADNZ2LHiDonPTQKh6C6OEM7vGn8VYVbYUnSvKekgziQUbT4WabQ+UmOcXPSodWqkvx8FAP4/QzHmLmDk/aHjrlZLTvAKnpoC9nE7n2tN8vM9bX1f3X6ZN2r4dlqmuq61oorAVBTTqZ06M4zpw9cTzqb3L9qO7pPbS/tj7jdWSnNq42vc9GVZ+axhd9C8ZYklVsh/fGL8zuatdxXrm1i/EhyiXnBziXeNAf1zMXF1hskpNj6dA1pw85H7kbA3zbmZNZfK/kz6JPiL4yt57R15fmFIuWog406XQujsfr2T6uRdFnU0zJ6V8bm4p5gX1JWRUKqh7tizlNeh31hONCUfNdf9rkD7fmnQGDlXKCnB+JhW7RntR3E0wV15df8vJerq1+6aW6HuNBXAt+mYz3Y06Je2Neyf5i0VebuIu55K6jD8n5m5Kdqa8q6cVddYL97/Nd6s+1sHCfnqs/KPlf1aeoo7oW1Av9cl/9C+egPlbXsxS7S774Lj6grdzbtNnUVtSNGL9URyEvLTrXeOqytNXZFqlSrn6dP3WehYgs7McX4f/4j/9oxfgXV5fpxYuX6eXLM2OIAgsIi6gxTj4dHaCCxXJl4BuAAVC2hYJP2hXZX1DA10EFcacGqnDMuBZgANwP4BaL0lGMd+/0JH3zm+9b0ScKmFnUjELACQBT61V6/PgTAz5dnJ2nJZik0sbAVLjWrptMrHz32bOnaXoNFqh1evft++nbH76ffvT976dTfL5cpNPRKA3AWDGfGyvVq5dgugJgKaX+cJDGk3GaHFVgql4F5lhvjJ0KjFR4Kvx4MLQ9E3z4OtVAHILKFFCFInzM0eQmYCoHQfkej+Ay3E8wFdrwIuZV6hi7DZiEHEwF8BQ+B+gM7QCsgbVGISbkrGAqrCkKz2/mC3+CvI05GbjqZj5Pv/rXT9LLl+dpcjw2GTpwYLotKucT7mnXLCzGuqIlFviS4XgLJhAwVQ8ghYoRyosLHbxi7BuD3ha4wf2A+/Rat7cxs2LWQIEw2oG8UGRq7AtV3NYCbOujKtBfzFFY7EX2HCMLnNEeGRo0dyWYigwZBAdFNgzadG0PDgbD+wDNYGwEUylwLuZn/J/xUm2HbdMfGihrCDDVwGTg99R5krFEotTfxlHLEu0AION+fW1F2PQzmB8ZeVCo60xM8zSfzQ1AhCJw8wUALGxcls7e1a+ZqQC+qSpjNxtn9qBOQwfc7gHm8b4wjy60iMA7A7CNDMgGMJX6vMiIoqwf1BGNc5yXA5NqxhEHF4JxpYIXkJ0jJRsr5DYYOIgQ95EtDv2jOB5F2+brOg6mYnERbBF94jPmJg486BjoAzKE7ADIAogKvoHsVF74jgLmmp0LhfVgpnrnnXesWHowGBqj4LNnz9Lz588roIQDJwAqxM+DNx6kUcWUAzYL9Oe+f5iOj44MoAHfCf/na+2gKoAyLPYg14Y9VKXOTja0W2QPkC4uwLGR6+VuwbCDOmq2N/eL6BcsPVNbasyFDGnwcXVOUjNhmO9iTAIgoWLHMN8newL6DTK8aH5B+485h8bhbV5SsfmAIYygRYx7MjlyO5jPK3AlgIfuMzAnjN3synSbwEvXbSu0r3yfF7jDN/TSHPq/coYz5jscU/U8hy0gkzbv46qBUbhOi4GZy9G/+V/6AAcsqG/R3CvmgQT60napA7hObZJjt/cCmEr749w0B9Q9HtdQ9w5kRlJAAPML5CP+C64Y+Lh1upkCeOI+0O0T4D2Pu/CH8JP+UA7Ejp6xtV1fXVkbACtRlsYw2XfGu34fABf4ub6DqWYATuyCqY6PT6x/gqlgUwBZd3sbA1RhnQ0APRkDrmJgrNMHb6TTew/SZHycjk5PDUzV7yHmL9PF5aX32etazgMfDVDX2dmLdHlxkYa9XrqZXqdXr87SajHf+n2CUlyGDmC2WAo/CtdSrZ3HTveJGi/Vd+rZCPXYfHWl57Yvr5jlqFN6Roc5w14BUgGgxUCrFaqiKQdWPaRuKUCT46J9cky+T6M/Ioiwtg/1F/QJ6EtB2Br7OWeOmXbqfx3QBD0BmAr3IS4STEXfB8ZXMBnif+jy1j914Cs8friOOvsXXjv4FzED+uRANtNbgKnghwVMhf9tnIijS3/gDHNMro+/Vxeq4nOXRQ2mMjuEvhjjmo+J9+v3JLq3030Q11Pfi9eq/Uf2L/g0+lDGasjG2KMqH6p7G4KpcsAvsvSYHvXA4uq5jo0H/RBSuOkYa9UaD0IYTYxpCkAq5MlXAEyDnRAuDUx4+C6m00uX01mar1N65xvvptHkOK03Dkpm/PJ8ywFV8VxCv8OhnMikF3NSzfs0NiC/m2MPdj1NN7Op+YgPP/zQ8gMwVAFM9eTJE2OwVFbNXN+6Vvn9Kh6O4OBT/Fi+ORjsgKlgOzlmKq69m3sBLPAVgKmY81NfNXbw3EJ1M85ZdbQec4380pzS/csuU672G/vz/C//gMJ4DhVjb24sek6w1efqTWWp1HHk19XfzdmnjoOvc3NmuzF/KNl/vF7nkluz0rhzOts0jyiz3P/0zXFMOVmU5k2Zx3Hr2Eoy2DenpjX8sp9pvI9jrXPRPMhB79X5l/xKXKcYV6Itqf7l5hn7aeo3N7fcemgbul9oI+dSTtNGB7X9aFNRzpQ14yXlpuulfouxCPcxrjT5wTiWffPKySbKLmcHbWTa9pqYi7Sxw7Zt8zo9M2+KM9Tb0rq36Vflp7Fb783ZbpMc9smojY1xbvrQ2aivOv8oJx1zjMu6pyzZfkmPYtyJ+pebe7QBzddoYyUfuN0bVUJTG4z3xjWL/ajvzK1vSV9eZz3brLHmHupHdF3j2nE/Fd+P+VPOx+f8y748bp9PveXvvySYStdI5X4AU7XxZodrDhI4SOAggYMEDhKIp0EHiRwkcJDAQQIHCRwkcJBAUQJ/9N9+tgOmwgY3d2DBBvSLWN2U68a5dCjadFhXOoxkkWFuYx7ba3OIU9rglwS0b8wofIMcYmGVHkjEufHp0Llr9JBHD1VLYKo47tJhddO8931RoDLQAxR9X794iteXDjl07NSlKBP8rweBuQMctrNv7k1uIK6RHlY1tZ/Tda5b7iA1zvn/C9d0VznFL5zjwRrnqV/wY165LyN1vnEtVc65LxJy1+uXFTlZxrHede5fxfqU/GE8XEZfTf6mdKAZx5g7DFUbjLoeD8jv6gvjQX1uXpxbG5uIeqNPgGvjS3BNUwzLfbGA90r6GO0/p5u6djn/V2pD+4yH3LHNNvEtN7ZYoFha39yhfPSDcW3x+VbWoQgrzqdJLvt8s95r8VaYEKJuNfmRfXNX/TI9yoCc4jUl+4vvN9kJChz36V9O91Vv9/lTrgeKpaOvZg4Ti9m0oI3zUZ2IXyJqLECbLD5r+uIxFmu28dn7/KTqQMxZoi7ti0mq8zkf3CZGxD6bci6Vr9pknEdJH27pcFV41zROLQxTm45jUZsugan2ySPKs609Na35PluL90a/lru/yc9rjGLhKt+Ln7EYHYWR6gPqL/69+AtjIssUCuL+7u/+Ln3yySfp+mZqYCowU11dX1vhJn5YwIhrUTAKgA0KlwG+sT1G8mJ4rqde1+sPUrcHdg9nzOI+C3PBE9NRQAhWLD45HYCCk5Pj9O47D7dF5WA7QuEpAF4AfoCF4fGnj9LF+UWaT2+qwtKNMUShRBhjIlvJ50+fpJspCoxTev8bb6Rvf/Be+t53vpNOUMi8WqbT8djAVKvFogJTvUybztrAVGCiGk9G6ej4yJipUACNQmZ8Fwv8wHg0MiDVCGAqA6s48wRYoSgL6C4BSJA5wANkoIEs+B7eh0ywPgqmIhMIwVTm53r9qhDa1xIFogC2oID2euqgLPwQ9BGZqVDQi7UzVgwALzqdtFytrXj0l7/6OH3x4qWNa3I0MRYyFEmyeJLMPvTrO/tRFORWhboO3XE2HsiNuolxlcBUKAwejsD44Tm9ytDZq1yH1F7cpztrFd4HKAfFxnifoD70SRvgesxnDp6h3uF6sgCAScTGWbEy8H4HCjmbDAqoHUwFcJqD1virvhvvDYfOkIEfrD3GAuY02haZJTRn5d6dOuFzc7Ynji2ekfRReA0WIgOBA5BSXe9YlxD3vR1j36nmaeNGoX8FTCO4zAEgAOUNt2Cf9XJtNg/94LgIkun1XZarJYAGBo2yH9QvWwHw3Nk5bL2HDqIBAI7+ocLNWe41Go+8MB3gm6pgnzJgEQ/ug44S6MFcQv9ybRSsAjlhLM54hDV3RjcHKDojh9lQgi6hqN3BMfBRGIPbJMbtrFwOpNlURfXOKoc2MEeOGfcAVABWP/eJrtNohwX2ZH6xQnDDpHhRPcBsKIx+66230ttvv2NjfPz4cfriiy/SSzDUAOBBUAPAUJuNMVnBX6NoXAvRUXh9NB5X4DqwUc3cdgCQADCqAt7C3wGgYbaIMxKzy13bgM9zIJXLTXMwvKZ+UPaMY7QH/IWPov4TVEdwHHNGyA2gDIBBUFmP/wHMIJgqFp0TrKBF9rr+zAc019D4bMwsHQfRcEy4H/pIYA+L1HVvi9e4DnKn/UJnMB6CJ9WP2jjcQLf5subJBFPp2CznXcKWltu3wTLI+6KPpC91v+i+iGPm/NxGHRTD11wTjBdtEgSs+TpjgPpM6x8x0XyzA+LiLweuvjOXQ9PPuZ24zyXIEwxlAAYZOHEJcKL7HARIAmPQD9iDEOuWYI6s9u0Em1pMQG4zHJp/Bkue+yQHf07G4zS0/AZzMt66LZhqOcda91O/N0zz2TKlDUDiEwMgGmiqC4Cm++JOd2OMl+sNYjhYtYYGpur1BunBWw8NTDUaTiow1amBtBCXwUY0Gg4sx/j88ydpOZ8ZqPzq8sJAVGDHvLq8TM+fP7UcAE5D8z9fS38gF2W9Ahh77efJBqJdey7iQEuAghzUx3bUfzKXY4xmvkHd4xoq+MmBkHObK9raLcl2/aBOavzEa7K3cTzKjEVfo3pfXwf513GZehiBUdRljBufqV1QB6jjzCsgI46LwCZjHbQ4vwumor6RxZCxXP081pp6Tt32+7AO/QQgssm9WisDfFc5ivo0Gz9i6WKxzXk0V7OHKogj2cnfAIavYh/8nn0XIDkQZcO1yu01Ve/UB+m1upfH2HaZTj0O4hqui4/BgcrMSTTWVc5zB7Rk/rECZW1BhcbYWgPrOtB/Q/07AyT+brodY5nqD0YGpCKYCs8tWMFJ9wdpjYdDbFK6mM4NYPXu+99M46OTBA5HPHzHcsIb7Dl256BxUWVJOWF/g3sZGzBv6iLfswcGEPzWSWl6dZ0uX50bKx32Kt/97ncNcI3Y8/d///cGtgawirkL1zsXJ2J84f/bPewWdOd7whwz1eXlla2V+va63W0mqF15fIgOwfzs3X40/tMHlXRUfUycJ2Mf/QU/V73XvFzf1351n+4PZ6hB5rnzDp1tbvxxPDrO3XMHQt+9xdxcmyQbr9eYHMfAz2K8UdvXccbxlGQXZV7Szdw8omyjXON4oo4osIfX6t6sJDud8+34u/swNLSXW5cot6axtrWO2GZpbeIcc7ajeW5O/1QfcnPJrQWu456Q8Zr5arRFzSF1fHGsUX80j1H9iDLMrSGuUd/dRu5tbS7KvLRWMebu2nv1MBoBPrN/XS/KlPfqWUoupufkFNe/jSxK6xTnoL4l91mbvko+O6d3bdvLXcc42hRn4n2q03fpOxcr9tnwPn9Z0vO7jIu2qbaR0zvmnzk92BefNfa0tamc3LWdfX3S3nM2pv5HYwOujd8Vqg/KjV19Xc5flfxnLhZ92fXc11cuJ4g6xms4L9qi3qtjj3qh+4LoC3J6sC++5GKnr5OzV+/70fZj/zo+XncAU+2T6OHzgwQOEjhI4CCBgwRcAnd/hPRBcgcJHCRwkMBBAgcJfE0l8H/80R/fAlPpF3W6OY2HGfGApnSYoAemJTHnDnRwXwRT6UY8HqqUDvr2HYQ3LX3T4aE/sdIL7fTLMPyvh3kql3joXDq01YMOvEbBDJ8kHQ8j4uHJXeezTz5xjDykU9nEYrrSvKI+6cEO55WTXZsDmjbXRNnEcTYdEu6TE+eiRS86p9j364z3y7qp1+mz6cAq2uNdD1n1+qjHuUOz3IErD8N5felvk918Wbm2tbnSwbPqIV/Htdp3L8eQO6CObek1X/aLmNzcm2wlFyfUD0QfycNd9pNru2l+OTmW2iqNTf1Wrq9SXMod/Os66X06b/ZXso+Sz2+Swz4db2NvKgeObXv4XnWgeQEP4nN+tym26vW3ZFgVIsScIWc3Tf6ujR5Z0XGG9ajJx+iXFrl1yt1rsiz0tc++cjEs6rf2aUVeAWCDz2MOw3WNX66onOMXLRrvqAcxJsSirdyXero2beKuzjfKN/pWjqfUbslmS/53n11Fe9/nx1W+HGP0AzEORnvRPhgfcz5WZXHLngVIqL6Jr/Vp3LG/nP7hmty4m2xU9amtv9B5RtnHHKDky6Mvjr5GP4f+oiiOeq17FvcFPJpkkWxta/7lYQWgqNh5UHCHgtC//du/TR8/epTm81m6uLxKKIgDGwKKkVm8jL8EUuE+FPnOtk/Q7yYAObj+aJPXAkgF9ohYcM1iNDD1AAgAYBXaRZ9ggTg+Pqr2IgASONONMb2kTZrfTNOnn32abq6v0xpMTTZtsKg4eAS/LDoE0GA2AxtASt/65sP0nQ/fTR++/810BLaY1TIdDQZpaIw3y3R1cZ4uzl8ZkMqKwLsbY6Y6Oj5OA4B8ADoyMBXKJrvpeDxJ4yEAVQ4AQico7jdAVcXgwmJRFt0DNIU545cFRCxORhMsGFcWHLxvIAwy9wC4gYJFFHdWLDqQEZ6Ij6LKHSBIBeawdis2hNl8YWtXwb+AGkvL1SbNl8v08cefpOcvXtj6oigcwDYyD6FdyFWfnF/bQMViY8W+zlBlYIQKXGGMSJX+9cF6kGGmMsDOEIA4/4G8eR31V+M8/Yiz3FRsDwswBS23QCrIXQuGCSKc3QA4gjmOt4WmzjbjoBL8aHy13LUiTIKeoh1jHAEYZzbbXstC7ho0CDCNF5BjvFh/tAUQEmVHu1E/p8xllAfXH/rNtWC79h5YbqoCeDATEUxlbAJV7UDte+viPsMIVGBAFG2T7ULBVK7HAwMSLRdgbnFgJYElmJOP31UT8wTbkelYZZO4H/0QpIl+yEyF4vDt2oI1BQCW1TINqz4imIo2DtlgnASrML/AXxa+K4iHBdpqawBTwTaOjk7MfqGn9MMKpiLojeA56A50iEwUAEQBqEi/ivmQsYRAPfR7PZ2ml2evBCzo7GgsnmYBP+QMRj38GLhxMjFGMxRHP3z4jS2YCqxUL168MFli3pDFDXz3cmHgK9wHMCj1C3/hLwg+hb0Y4KliZMO6AMCK8WMNFzdgj/JCYBTpE0ziMQ165/ZMMBXsmIXkGDeL41nQjXYIhHNmKgeLmRevAG4EGmg+gmIlY9xCnlz5SsZEBUFQluq36Idqf+TnafGXNmn63O2lYX+49ckOKnRwLG1DbVbjMuYHG6dltOHbAAAgAElEQVQ/wDypAwRhkC3J5GiMQQ6m4pjYB9lVbuW3pnsOgIBzcl9QF7Kznegz4S8d2OjF/riOwDXqoNoXfSGuh27xf7JVKTCA8jX/jeJxYbmnbLnO9PH0fzp3+jwFVES5WL8GpFqbvsP2APLGukEiBNO5b3RQp/kkAUtSZwGkwi9yDLfvGkR+NJ44A1nPGfQAtvJ59lJaIUY5mGq5AHOLA2AAyMW1gGsA22yAWpAudgBeWjmYyGwK8XSc3nn3vXT/wVvG3HR0cpomx6cGVgVADkAk5EQA7Tx+9HGaXl/b/9fXF5YLDXr9dHF+lp48+cx9t/nh24wqFpEr9iNjtqyYfmJuCL9GAHgE8OpT6HU9df/A2IS/9M8AUsHPun6CBaiOP5rTqw3Rl8M3EPTM9hTcyHFQD7G+7kfAvlmzA6ltsx/GeIJz1I+o/VAf6VsoH4wNzJ0Yj9uD2xVkiLbhg+ijMB7EC913GdOU5bDu/9X+6mJL5M/QdedRchZHZ57S3GFrP7jWGAVrRsB6rW6DqWr7hT9weRFMpWdium+nD9D9iu63c3stXqvX4T0yN+J993kOmKed+trQTznAUWVoiVnF4EgfSd2h7zR/PujbPmWbT83mFQ7LmbgMrN3ZpN5glLq9QZrO5mkGgKYxVnaNjQq8d4v1Js0WqzSdL9O600/vf/CB2WwC8HaTLD9Cfr+oWMiiLPT/3RzXR6YxibmSxXBj/uyn8/Nze2gC1q0Dh7PapOvpVZpMxsYUhbiDNn7xi19YXoB8gbaYszW1XcomjhHjNJbKCqjJWIj+Pvroo/TTn/7U8mAyU3F9NGZ527tAn7q/UN96RzBVbrw6hihXlQPHoLq8q1/1uuAVY1zU42gTtQ466xv359pPHBdjosbG3Fi2ShwejObydh+bW8s275VkkxsHv6Oj/HUdcnql89X4QT25rS810LZp7Dl5tF1jlTnu0XOVOJ7SWsT3m2So1zb5hia91Pnue72vj2gn0Q50LnGd47Uqr5xOxDnVsdofsMGYV8e+XTC+xiCNTTqOnA6qLkadVfmV9DfabFuZ5+JgTldzOtF0b248uo452auNYQz8Lj3202SD++ZTkkvOt+bmEP34PjnnPs+tYclfvk77uId6GGUa/Zu2r/p6l34t9hZYXHM+NhdfYn/7ZHSX8dGeOE4960U73CPrPNQPNOk+PqPcNDe/y/jo30sxRuN0Tv+ib1GZc3y0J5xRRPuh/8zlKKoT8bpcDOFcoi7tW88mu236jGub0+ucXNCWnpvGOaiPirZT2j/k/JGdx7b8iX1aDnvrcR63G8utF+WQ+3sAU7VckMNlBwkcJHCQwEECX3sJHMBUX3sVOAjgIIGDBA4SOEigrQT2MVPpplsPUPSApu2BgB4AtDkE5WFK6SAltlFqszS+NmPQw6Xbr/0LkqZDn6YDUD1M0PVSmW8PiKoSOx7axLHsO7TJHZrm7smNN45Tr6EeKJgqN6/cgV08CMJ44sFa7kCvrW63vS7Op9RnTo+iDlEXdJ1yMtVDn7bj/Cqu+yoO3WMbOf2Ia5sbe0mvmg45dW3QJguPVL94oJcb511s/quQt+pBbl78XGURi5c4j7v4sahzJVngOi3qajvn0ppHPxb1vOTz9DqVE2OOtpuzubbjbusnm/Qktx4lH8JxlXxHbi65g26uU9t5fhXXqS8uzWPHX0un8QC+FMNz7++LbSYzKfpqO9e4Brk1ie/lQEdRV6OO65cWubFFP7CNewKmamvrr+PPyLalOssxRV+g9hdtV+8p2Seu0cLyWPjFAphSflCKk7l5x7xpmzuJruR0usm3RL1/3fjZVkdz/jPaw77xUpYcK/UxrjH1TvNyrlX0Z6qz2m7sK2e7uJ56xXajHy75R42Pd9H1GEOa4k5cG/W1Jf/E97U4PWdDBDKQoYeyqL90rMFUtDUW/f/1X/91+vjRx/ZU9etrMCddp/OLCwNEKKMGivTwCwAFipanFWMRAAiTydG2wJGMQMY20u3Zs/D1afv8ch2Fy1b4f3NjTD1o29mUUhoO+gbCwA8L+43Vo9dLy+U8ffrpJ/ZUdoCpUOSML0jn02u7nqAH7BVenr10No31Jn3/ux+m7377g/TNd99NIzz1HQAxFI7iq9X1Ml1fXhqgCqwRziCxTqPJOB2fHKf+0JlnlgATbJxd6eToKE2G4zTqD2ysZHeIYCoW3mLeBFPhKfQEzFBXsVYYM96H7MhGhc8VTNWxYniAqVAAiqL1rsmLoBIvlidopb4XBbgAUgE0BfDIGo/XBxtPH2w5Dqb69NPPjJnq6npmQJbT0+Nt0Q2LpMlgwQJN+s4NmJDWDqayB/5rcVSvPjaH7AjYUVYpvEaROG0IPoJ9+VPda4Yp9Sl4n6xVAJAAHMICZoKpuG8kuMUAduu0Bb7gfcjdAQ8o7HLAEsfifsUBVdBTB644y5KCqZhTa0EJwCV8Kj0BHjWLhRc1oR+y82BuaBd/0Q/HUAJTUf5gACN4wdhGKmCbFVUL24wWrJneVv2b8WwAInGQE0E2GB/uAaAAtoo5oNga41VmKpOXFWMnuc45yjAXMuLgfuoGi9hNtgQxoSAddrCY2ziM4QeF+RVbEtdeC+C5dhqLWZyusV+L9GhvsAX4vqOjY/NX0CH6WPqObtdZW7AWZBdyQJyzUWFOs9k8Tac3Nl4U09MXQU6wezLlAFRAZiqPCTUQpvbbKIgH2EeYqSaTdHpyaoCqb3zjXZPNZ599lj7//Gl69uyZ9Yn7UcgNNhsAGGwsk7GDBodDsycHRDqYirYDWQCiBN9h5FxVsR0Yq2bXV9vcam6sXA4S29rUoGdAPrdpB1VBntB7MPqY7984k5nbh7P5QJYAL6K3gQERNsaoBjkRSORsOq5DBFPBa+E1rqGP0EIr+gwDvko8MJDAFtxZg5ZiLoRxGDii109H46Mt+5zJqALiEPBGfbOxV8yLZO1AnKT90m6oO4yR21zDqCtq5gqOweflesAcZetvDXRYM85BR+OegDqu8sHaM0+gDzebNpCdg3bdXnFd/dR7tKXsbwRT0S/hc8Zei2kVQKyUz6utxtyda7IbA3zNKGebG8ALy1W6vrkx+8NrMu2RCcz9l7MXzmcOpnIAruu5A+ScmQo5CQBXxkJpzDardDQ5MoY8tIE8AXHU5Iw41umnLn67/ZTW8HMeo5xpD3Jcpf6gmyYTADQIpoJv3qSlPbyqn0ajo/TeBx+mB2+8nQb9URofHRvTDXTfwBnIewCmWq/SYzCIXl8aS9XN9CrN5zdp0O2ly4vz9PTp52bDvpfcbl2FrazWlRpM5QAayIPADfgK+Cz8jTGHoEfqIvVLc/XIuoY24FMBCrNzbBvl7R/Npamvmvcquw4/V5AIx4qW8TnBVLoXiHsE+gT6dshAz/pUd9mOxk/cRzAV3ne/sDL54X+CrByA6bashZCuo2ADdKA6bYrydf8HMJX7UIwfsoQOIkbiR/2ah3DE+xpMRUlb3KwYIrmfUv+ABxJwb4D4bvpdYKbidaU9d24/s5tL+V6N/pRjJJuU6tMWuGix1nNkPT9wTG/tO3W+ACPSh2GfAkAVfxY3M38eAWQMvUR+AdBLD3Gxn65nN2m+XCdwgHV6AwNLzQ1ItTQg1XyVUmcwNDDVZHJiLFX4AWPizbUzEaoeU7/ZP+dOe+EeibL1+OgMV8qgenZ2ZvkVtgCAiIJh6+rqMk2OxgZsQnvINx49emTAKwCqmZeqbPSMhLqt+2xdA2OlhP5VeSTjBcBUP/rRjwxMhbEqmCq/F86DqdwhVGslD/7IuInsW1HfOJ94sfqYXEPbeBw+1PZpbyX58ZyDn1NXkRc3xUKNh7oeOhQdh+qRviaYin3Fe3L/67VRRipL6ofGZ9qX/m1aN7WDOGfKTtch2o3mXLEfHWu8T6+N6xznX5Jtaa6x3/rcpe41t6a6Frm1zY2j6bo29hLvV1nkbbY9oI2+i3LKrUGMqZAVcw+NK6oLtCH+RbsaR817VOevu/7fM42oZ/vk1CSjffeWdKQpJub0b986l+w72uiub/A4qTaem2vJjvaNaZ9soi/J+ed9bdzl833+8i5t6bX07U02XYpJpRiTG0uT7/6ya5G7v02bTfOiXikgNYKp1BbVbqNfV9kyl8751TZrqG3F3IBjVt8S/W7J1nS/jXMktFVqP/ogHRM/4/z2xS79LkXn37SmpbVtshHN75t8ua5djAG5GM11V1tQ+ef8dS5HUTk06e7umpBh+nZcK+UwnJPKIOrrAUzVxhIP1xwkcJDAQQIHCRwkcGCmOujAQQIHCRwkcJDAQQKtJfDHP/vTHWYq3KiHofrlmB6o8uAvd9DBznWDi+u1yCt3WBM3zLg/HtLEA1+daO7wed/hR+kwpnTQoOP2e71oR+WkBz7x8DMeBpUOrW4dQFRFcHp9Gxm26S/KPR6GN7XBzyKYKh7+lw4q9fC4JDeOr82BYq6ffYc5lGMcc04fm/SC11Nnm3RV224zr5JB3+UAOM6ntZPYc2HJ7tQPlOQWZc5DuNIBIf2O6kQ8WOSBevQNvK6tzX9VMo9rnVtvHZv61n1rljsgvu2j6qeq6mf65XJbXYgH9mwvftmqB5pNh8K5fuPaxznu0/kme2pra022mzu4jTKPYyzJIHddaf4xFjetWTzg3ue3cm3plwpN7ZnuhgZKMor9RH2K/kDjw/Ygvyq+1HvvomPx2iadIPCo5MtK/ZaKD9Sed3KGimGAtl8ak9pCSXeafK3dwwrQ6ovu6A/3yTLqQry+ZK/0yyxSx3X6xHzme/ELqX3jifnBvpwitzaUWSl/aOs3Sv4sxqLY3z5d3mfrTbrAIiPKSQt4cZ/KQ22ePi3q5NYOpUiiZMdcUxbbaX9qU/vWuJSTluTCfvm53q+yyulu1Kfc2qmOcU5eLLW7Z6ltwcEsHBf++mfWm3XBsaDQHkWff/VXf2XMVCggBhgAYKpX5+dWGEemBrSJJ5yjkB8gAoByrsA+s1gY6ObNN9/aFjrT3gxwAgDSCiwBKBpd7rBhvHr1yooNUUCKdg2ktQCQYZ2AvdkWelrRvIOCTo+Prdj/0Scfp6uLi7SYgSUCRdYrKyhGITHawQ/6e3V+lmazm7ReLdJP/tNH6Yff+2569+HDNAAoAoxCKEi1wudFmgJMdXmRegMHbixWCyuiBpiKRZh42jwemo6C7XvHJ2kyGqdhb2BPbTcQTx/AGfzWT1lmkSzeRxEkwA4AU+E15sjPIQvMH+9jXciAAnnitbEYoDDcAEcoBkdRMorWnb0LxbW4F68hExYooX0yjM3mSyv2XKEodwHwUyf1hiMDU4Gt6ukzsNycpRdnl9bO6enRdm/MYvsa4LTLgpI2dQEvwGvw/yw28Af/e/QuganwmQE5qiBfAz/A3OMF4hrvqfPG0mBgHKz5whiNcB36ZnEydd4L54fOVrZOxohGdioyUzljWA2mwr3cd2IeuAfrg+Jjgqmo82if17v/81+OVcfBmGSFsZ2O6S3+aqEOWcCozxwHgW30mRbroHc9XxP2UxcfL7fxmOuHv9AZAGZsfH7jln2HgAC0jf4wZwNXGthlZeADyIKFM86c0Ev9Qc+LgFdrAwGgUBlrAZAa1ofXE0DueuEsObAruCmsIQBBXC/Mi2xE9JNke2MxHvUd4yCzW67gjn6U8QjAH7QNsA9eo1+CeVCUDOYQZVRAf2SJGg5HBhAAyIRA1ByYCr7UWL3gywBaGboscR8ZAGOROIro+/2B+T1j+xtOzPcCePree++Z3j59+jR99tkT+6Xfg18lmApzHAwHaXJ0tGWb8baGaTwCuIpgJYBQHVRigMiKrWp2MzWQKdYKOer19ZXpDNbF/fnK/Y35HIwX7GgdW2P8jzEqgBBrR3AeC6RoO9RVyEP1XPePuGZZFdQrmErBuupP0bYCEhVMpbmR2ieBUoM+4s2p6TIZmbRAmv6a5zAYAwvo0Q/BygSesV3qnzL8rQz8uAvgrEFDdWawmw/AXpxpxdv0NYggUIJM3D4A0HRAAcZN2WDcBHgpkJPXYQ3QN9aG4zf/URXCUv4a6wim0vxOc56Yy3GWul+hn1OQFtfAchwDaq8sFwGYarVcGwsV8gUD5S0WxhBDvSNYG+3hM+i62cigb7pvYKrFYuuH0AfsyoHhkDPyKR8p/BrAgp0En4W1GJrvckCOs7gABAMw1dHxOPX6CG6eg0GHUXzX7Q7TZHKaPvz2d9Ibb76dut1BGo7BJAcgkwNH4JMM/LVZp6dPPjNmKryezaZptZgZM9X0+iq9ePFFWsxuKturmUrrGOAx0mKMAVzdFqEDmCPmjnWEf4DuwreTIY72TBYh2ouDlhzwgR/qkLKumf7Bp2wAnnHWFIPOyv6Qa0/9VjujPhBgrjpEXcd9GCvHYn7C/HadM2hebOtX7e+pY3iPzJGMkWqjuF73lmzPgE1bkMnSc+KhMwFCPnjtwDToxO73HubrAKbqEuQamTkB1HNmKtOnipkKsbQJTJXs+sz3GhkwFf04wcyWsyFmJwdT8Sfu5yj7bRw1IJkDWHVt4z447k+4R6mBce6b+EMwlTHBVW2rzkGmyOU0N6x9Ts3W1xGwudngbG4JJ+Ix5osel6ajPWQj6fpmlhbI4VI39Yfj1O0N0/ViYYxV1zfztO4O0mA8Se998EEaDMdpegMmumoc642tq9oP503ZuN+pYvtoZAy90AfoCn+N4bNiN6M8sHfAWkyOJqkDUOZsni4uz42Z6ic/+Yl9hrbAWIm4BTtmnqixVNeT9sDrbsnfkm/fV+KHY/r+979vYKrf+Z3fsfeQ52CdyJB4+5zj3wZMtVWW6kW9H979JOpI7r74XvRT3NNoHKK+8TP8r77C9yM1mFX70HjH9zl+PaPK+Uttp5Y12al2ASbx/txeSs8N4lg4x5xt8719Y4x+Po6f+TrnovsYvTf6mNxYX2et49pzzvq+tqu2rGNW+4lju20T+ViYW9t9c8qNf58+x/HEvWqUwT494h5Yc9WcnVG3cR3jhq6/jkPbYv/RxuM8cuuUW8/ceuh1bXU66khJZ7Rt9q2609aW2tyjMirNM+qq+jDOIeej2uhatNN942k791LfOR1o4+PbziXKg/PJ6arafW7N2/QZfXRJx/bJrbT2+/Q852+iPXA/yD643+BY43cvar/sX8cf7Zv6GPOVXAworX/UO/U9bEfHQJvI2aeugdqKPaCqekCA9peToeoN22vylzkdbhtH7tJu1Fn641IbOgZeQ31oo98xzjP/iLEvzpXro/uTfbGxXhN/KNY+W4pj4BlItDX+fwBTtVnxwzUHCRwkcJDAQQIHCRzAVAcdOEjgIIGDBA4SOEigtQR+9id/ZmAq3XDrAZQe1nEzzoMKbrBLB3raLr8gjRvheGCiBzG6gY+HJ3rYFD+LBwltDtD3Hcxqm/Vr/wKK49Q2dEzxYKK0OHr/rYMx68lPGnJjabr3rvdE0FsbZVIZ5w5mS4eGeL/0pVU8VCkdfsX5xf9zB0G5Q6HcmpUOdvh+7pAwd+DXdMC277CpJH+Vc5s1Uttqe73aZ94Gan2M+l/6wrHJXvXgN443d0CIPnkorP4o2rz6rtjHXWSR07Wm+6NdlnSYh6P8y4Kt2HZcg6gDClTI2Y/KXr/A3+f/4lrkDtbjuqr/v+XPwtMKS/5h3/zb+NJ9Npxrg3LNxR09tI0xKt7HtuNBby5+7TsY1xgd/VdJTiXfl5N3jFO0mahjUYft86pIITevnO7k9C0nO/ZFe8b/lkvI09nVR0W/nNPJki7nZGjjrIAPuZiRW4eczqgeRLvA/zZ3VHVIkVlcb7arRVC6ZqU4onJlvCWgqhTz4vpo29EP5+Smvp+f88s8+ihcw2JMXMMv5egDo+006XxOpuqjqJexKCTqi+pvzmabfH2TL4r+UvuJuqH6GW0yfhbXT+2FeqWFvPQHvE5z+ZwulNaabUdbUl3TsTCe6ZecbeWrfqit/KPfU52Kvk91Pco791luvbx9B5bczoVZwOVPbuePFz06SEWLVFnsDTDVJ48fp+FomC4uLtOrV+dbMJWBCSpmmrfffju98cYbVpx3dT1NZ+fnFbtSSqOKxQBFMZgbCkiNwWc4Sn2AFCrWDhbWcz1ZfK251dHRJD24d7ot2H919tILnPt9Kx5E4fC//vpX6eLVqzQzJpixsd5cX12m4WBgT2JHsSXG/uLlmbOfbDbpd37rx+mjH34vvf/ONxLKyefTaVqjmHU+S4v5LF1dnqfL83MDRAFQNRj2rWDx6NjBVFgjgLcwPxQw3z85TUejcRr0hmldsQWAoQXAjx7YrSrgKvek+IviRhQtE6TGOINrWQysYCrKnowhAEI5S48XQxtzTbdj80bBrd/rhbwKpnLGpUVaoEAbRbZgP5ot0mq9scLtxWqdbmaz9PLlq/Ti7Dx9/vTMCrhPTyfbAgFntHFwR7Qvj1/ObmNra+wIu2CqrT5WzFS+5g70c/0HU4cziNAW2Sf1lyCLbSwzEAHAssKmtHJQg8qW9kYfNb0GYGNtusxiebJSoVBZ78VrLwh3YBTALCh2RWE9wVTUX4K3CJxAAbSRzlRskBpTWcSNAlT8sOgVNuqALgB8XNb4IWsGxqMFKgR1IFfpD5zx51YstKfm+lgoU4KpwMSyjRMVuA/9Yq4AVGE8uBbF7GSAWqHofuA2zjXxAnTkTN0KTLVKw36tK4uFMw5ZwUlVzF77WWdFMuYTY2NZpKvr621hP4qeuQ4sWIGPUdnQ98R4Tx9NEBc/p+8xWzIgHgrwl8aIxR+fmwMnnCHIgXXwnfAzOC2BHjkIcmZgVOgTGdEIBiNgCmsDYAGY/bY2WbGhaIxz/QYgwsExAHpB3mAAhP69//771s+LFy/S48eP06NHj7cMFCi2BiuV+QoCBkQvDCwxHqeTY4BEhgYigd25/PsJa7s04NsyzaZTB5hW+ovX+BxjInDIgSjDNBgNDEgHeyQjC+TENXcAYrL7uG4souRZENaW7+Fa8/nV2Y0x3CwAllz5bxVrDBgjhUzUb8ZAsulg3ZgHapxWgBXjI8bY6/bS8eTYdB6xhEWi7BfjI9sY5UG7RfsGWhuNduYQwSmqg9Bx+ifc72PhmalrJM+wLLcF3AHMj3auahZcM8tUjDLUVwVyYc2ZC1A2mIfqKvpxH+DgbIJjCKai76Kvom+i7G09zWnXBeS5PUSukJM+FDNinNEzBOYStBHgdhG75gv4K4y7b4A+sy/7daY53Ocsgg6wAygUuux65rqPuGwAmH7NCOig82E1FwdTGUA2ddJoADY4MOmlNB5NbE1Mv3u+lpsN8iEAvADacN9o+oz4a8DKYTo+upe+9Z3vpgdvvp02627q9oepZ7L39YavQD6B+Pri+TPLf2Cfsxtn0Rr0ugmgx4uLV+nGwJ/OMoZ5Qm4E0+l54QZMPJY/eCyBnoLFBmNHbINvgX/jXokxgOA7zMHyoQr8rbZGgMjOHsHVs9LX5DkIWSzDwzao59R1+mvGQq4/7Zn2y/bcX3jM5nuUgRZk0tYUsAw7J0iTOYju5TR/5muPEc6y5IDKhcUHgijpBxYLz8u1XX/IgDNTcTy7OQ5t3IFhAATVrGeeL9EWMU7X86Wxrqp8Gc9wPVkyKedaJsjXXGf6AGYaK5brq/oR5kbRNi1ezMA0eJsJJO7v4v6QcyAIh/5KYzqZ9yyGVuxU3peDqfgec0OPfQ5Gs/4rpD73WtPLKzsL6Q8B1u+bvzIwVbePTNSYd6ezRZrO8cCIo9QfjNIV9hXzRZrezFNnME7Do+P0jXffS7CnV+dXFauf5wuUG+XEGMc8BnPTsXK/wFwM9zG+UJ9wDVgor66v3Gf1+qnf6aTzi/OEfdNv/uZv2j0AWSMPQB+aV3IMakPaH8esftnlWD3IqPoOT8FUP/zhD3eYqbBOOpc6x6ucwK1HIvE5H6/PTLXbx+3vrnR/ra+b7uNn8XraL8+Z+DnXmbqu/sEfzuB5vMqGPpJ/2afuHbkmaldN4yYbG/vSaznW+Jd5otql3sfx6FgYn0ttNo/R85o4X+1H56vyUZmVxsh7m9Y6jk/HEtuNY4nt+xlLzYIX8xpdd/WFJR0ryY7rUxr7l3mf4+IaUM76fk6XOFeNCyW9jnLI+Ztcf3H9o27n/E3UE+pCrv3cmsSYdRfZRr3L2XdOJ5jzNNl61FPVO+qH2hFz56hrlL2OTXMTvb5kc21kwjlxnHoGEu9XX5Kzoab+OPacjubsuc3YS9eobcR+dQ2jnr5On5q359prsrWcnZR8S25subZL+sL8k3GR7TE/h5w0p1e9VX+q607ZNsXAaNdqHzHGRNvJ/R99bOw7rj1tzfI5qZsp+Y8Y46Jd5mJWzj+VfETu/uh/cmud60Pz/1wbcY64JmeH0SZLc4x+JicrHQfjbsnXZ32lPBAlyr4kU42Jqqt6/X/9r38Qn/X5OuZ+uOcggYMEDhI4SOAggX/3EjgEzH/3S3yY4EECBwkcJHCQwFclgT/50/9+i5kqHtrqoRE+y22Ucxv63OFOPERqOrAoHXTGNuJhQ9MGW+UWv4wtHfA098fiudtfQsQDg9xBbm4dswcaFZSqdHhTaoeHKDqH0mFSmwOX3CFH0wGQHpDnxq5rnJt328OenA7oWPWLhTjeeDBUOijKHehov3ooWZJ37FsPqe9q0xznXe5rsqlSO3pI2TSvaD9qX1F2US+jz2kjF46LX5bysDV3aM6DRH5hoAezbWyqdDAcbTzqq+pgbk6qayqvfWAqtSuuCefUdMAb7THqbJMu5fwX24trnZt3k37l5lPyNfHanE2VfEnTWuf0PNoY/td1jHqU8x2q+zEmqj2VfGEb/WQ78Vodn8op12aMC7qmcd65tqwodsu4Uhetl3x4tAeVHcfCa2jT+B9F65HZok2uoG3m+s7G0IpNJqefqhtRT9S/lfSTY7axVPhVOsEAACAASURBVAX+1BX9LPatX3ryi7KmOBrlakVhVfGY6k1uDnE8qq85eeXWkNfxyzwrOK3my6JcXMOiK77Xxh7imqrcos9mDFA9b+NLSjG7re+Psa/JR5T0sil2xHHQ5qmDLAbkXDU+6pdycW2jPyjJIcaU6Pu57vjLWB19e7TfqJf79C5+nvMHpbVW2Za+pMz5y+jLvThw92nG9JtgaGIRl/mwqpgeRZJkpoL+o4iTIJK//Mu/NDAVgEMvX56lL754YexJYDch+AntAEwFdioAKAimItsKGJK0eBPFuWCbGk+O0mg82T4IAtdocb2z2dTF8Ojnwf176Z2Hb1vBM/p//uxZurmZ2lxQNAxw1a9+9ct0cf4qLW4wj0kaDvvpxsAXDqZCUSxAKi/PXqXF3Aumf++//Eb68Y++lx6+8VbqoZjZwFQ3aWFsO1MDUqEgGYCo4WiQjo6P0tHJUTo+ObFCTMhzCWaq1DHmigf37qej0SQNumD4WdovgE0omHYmpYqJqSq0wv8YFwq2t3KTgjIvxHUWFLIwUJe37CbwpyiatcL6zfbLewehANQxN7nBFp2xyUEZ2yJ+sBuj+DuldDOdGWvYEGCq9drYxi4ur9LZ2UV69Olze5L66QnWzhklFISjhYNb/azAVJgnWIng+7dABRSDm4OCKDvOdGO/Xtzr43SuLdoYddf9tN8cC2bRF9aeBdwocgerEdlt6ItpbxzP9RWe+L8yXUbxOOQN+RuzlYE0vJCfc3NWMAdUOZsVGImc/czZTrwImYCLutASvug2yAGfU57QU/SDdtkndADvKQiYdkN/y2tzYCrXPdjkyhgsjBUD1fkdB0lsC94B3CIzVcUm6cAagAcBpHAwkbMWDa1Q3MBmBloYmPwIqnFgiDJTrQzkx6Ls+Vz8ieQhvt5e1F+DqZZpOr02kCbkAlYTgJBYgIx7KBvIg/sYxjwWDeM6rgVBOq4zw60cYE+wCRa2LysmsW1emhzAyj7QHu53Vi5nQHGgjxfSk+lMbZdrhzHjCcbX0xsDeeJ6Fow7w576dV9DFpr3+wBBOWPMt771LZM9iqY/+eRx+uSTT8zfon2AumADZLTB2MFoQl2Grh8fHRmYCnoMn0l7BCgVABMAMnD9AgXlV1dVvFmnq4tLsxH8EAxmujQaptF46KxAFWAMukC7ArASDIaYoINNvLB4DnaQTrJidpKZQl/hBdw3eJEq44aBdjbrLZiKvoIABFybA1MxV6H9Uz+oL3Fvj/bIPIQxgt2Qto11pu9yhpSNxQyAdtwXOGjEYtugn/o9Z4zCHGZzZ0sisI863wH4pWKVYh5V55g1ySvn4fcjCXDf6b+3/Qzz3RKYCrLiWuK12/h8yyzG/ghcJBBOASwECmJ+9C3WbgWm0rwx5nrMEXlupsCQmJtxLAoOgm5j3rApxDLovIOpqphXMVNx/rA5rB3GNwNTnLF1Qf/wngME0c9oUIOpCIgDq5QzTgI0s7BYNhyM03oF4M4qHY2PzdfNAHAC8HgI5i4U2GGtVgY07FftQr8Rc3sGprqfvvUf/kN68Mbbab1CBz37BTALYOfFcmF9gvnx7MUXxg4Hu1zMMf55WgPEcnOdptOrNL8BMxXAjh5f8eNxzYFF+LG2ILeEXwByPG4h54N9Yb7IDQHa1H0O7Yo2g88IJmbbuv56L/IiYyqzfgle9XFxnIyJGIvG+R2AnswH19S+0fVYxwbfzJxUwVQ5QBXtAHGXtpnL4zW31nwXyuBxyNnEqDOcE2MnPqePslhgvgDgYl8DyGIX/OYsM4jDBjbvO0sVfhVIpfZo/ht6UYHV6nXvmp8nqIP2xOvcb7kPGfQG5re4NtQj2iuu0SJZy40FTGXZmjwcJp6H6jm5+my3Z2/LwP+VfXp+5eNhPKBfgQ+ED94LpsKZmuybri8uTSfxoASwEHa6vbSyQktnpjIGqtksXV7fpPHk2NiprmYOppotlqnTH6fh5Di98967Ce74+Ysz8z+2PwCwvGLSoj9nzMHcmY9rPmMPnwDIs/K/Fn+NqdfZ8ZjvgHHKAPidTRrCz3T76erqMh2fHBmYCjr85MmTLZgKeQFkRnthTNjV39ssRtyvMjb2oBtVPkVQLVip8Pvbv/3blnOD1RhsmsxNt2vk1ln97r5r/2Fh9Kdi8Mtcufet3LkL9VFv5vxig/vOI+L5BuSoeYR+Xst4F0zFPtVH5uKk2k1p7NFP8SEbOUHpnPU1dZT2rfLS9nPnE3ptG5nmrqf89C/byv2l/8itXfQ1O2olD5oojVV9Xmyf6xXfj+dbuet0bqW1jGOKukyfvdcIGi7IzTu3xpwD5YFrcvfuxPlqH6xrVuqP8sjZZpO9cqxstzR2tqFjycX0kn58GRmXbELH3CTzkp2aFw0PCNSYqHqnPqnJ78V72F68J+peTv65fnJjUl+XW+sYm3LzjvcxJ8nZbOyvdM0+/xb73J4RCJCy5Ff0/dhP6Z6SH86tTcmvluZemqvaudp2tGn1Z3H/rHminhXyfdUxbZefRztRW2mSVbTlpmtLeUKTP4q+jnrJ/CoHpmryf3Edo48t+atS/GN7uT733ZPTB66xznufLamtapu6zjkZ567dZ/elGrGcb6hlCSdaA7mbZFbSp5x/PoCpvmzEPNx/kMBBAgcJHCTwdZHAAUz1dVnpwzwPEjhI4CCBgwS+tAT+6L/97NbutXSY07RZ33eQol8G5A4i4kFsnNhdDlhyBz65Q2Q91NRDwtLhOg8C6rl6Ucldf/YdnuRkaUU11Reat8fhI4jjRj8sXMbnesAY5R0PVkuHJTpXHWfuoFcPTvSAnm3kDmZz6x4Pc6L8cm036XDpACrKL/arMsLrqMc8cGs6zM4dXOG+3JdzpUPeffbZpI86h9wa52wz6mOu/zgvjoGFjPrFAgtoKENeo8UabW0qjo3z03lE3YwHr7ruahfxMJn6rG2XDlVV96PMo+6wDR3nPtso+ducLagsm/xoW5lrHCgdSOs1UUYqfz2kj+uwLyawjzaHwTlbjfNt+qJon81FuUbfoWPdFytVd9RG4wF1kx/MHSqXfHqcW8m+c75jK9cCM1WTfWA8WmijPoNf9KhfRP9WTIlYaE8XrwHMTTLlZyy6jP4/+v0d/xCUJLfO8f66CGoXUBZ9y874C8aX0yPGGcb0aAe5prQdFHVpjIrjb1r/NjoU/SPbp1y0wFYLJKjPfMo6ry/56ziW6FeiD8rpeSzQaGObWtRX8rc5HdPxlNYorncpXyitEd6Pc4pjzOUVMf/QfnMy0TirRWl8X5+wzf5ZyMX4x/f1Hr6O9k+ZRxnq3Pb54CjL6GfxPwsROQ7qZJS3fk6Z21PPDRzlP9qfgx/WW5+Fe7xQ1Jl/8Bp9oRiPrDx//ud/nj5+9HE6Pb2Xnnz+efr008+8KLC6l/k9GQvwlHSwJeDJ7Vv5rzf2NH78ohgQ/aCID0AdMFORWQoFgwAUofBO/RKLClF0enpynO4LM9XlxYWBqazAcj4zRqpff/yrdHM9te9EUbSMumGAo/DDIlX0cT29TktjBEjpf/mf/kv64X/8TuqsN6mzWqbNapH6AC/MF+n6+jJdXpwbC8tgOEjjyciAVCenp+n03qmxSFjRHGIB7k/d9OaDBwam6q6TgxF6YJwAgBNj8KJP6BcKa/EaMgD7A361YFZ9JIFuDkzxAmGuMePyEvstYw0COMaLpgHuIssT9Z/AIGcXAhOEbd6sQBttTK9vbB2xPniyPj4GuANP2P/FLx9Zwe7JyRA7OtsTspiT89Liauic+fsKiALgDgBVnAcKyU23ycAICVaFvcZmBCaTilWBQCbau/sMxGDXa8qD9u1MXF44DqCFMyrBDvxa5v1W4FoBpKfTmTFzaUEwZQ0WEPZdF+GDrQgAa2eccVnUTG8xZ6nHiL2xg/kwf+YGWH/EH9gU7AH3E4SDaxTESJ/AOJU747D+bP6OYXCWGvcNXBsDuKVNGoJJaASWo4nJ3FhpjIXC1wdgFpefKcwOWw50Cp/1K+YdtGFMSPO5yQXgnKPjyZZRAQwv0E3MCTZG4JnJoir29/k5mK5aXC+OXq+siBh+CgAFAIS45lhTBTdRvpCN7vPQtuYDXAOCOPE/fJ37u54X/Hdr5gsD8hkruNsvAVn1etesYV68vxH9qBlAGT+MYW61MiYdgCrBZAWgDvoZjcbO6FUB7dAHXgNoZLbWB2BplI6PT9KPfvijdHR0nP7pn/4pffrpp+nzzz+3Imayezn4zHUKBeqQH3UXIAmAqaAHBNluOSE264SiaayZAQIAKKyY3lCkDcAqxotxOvjMwRDwwdAptznEGQejcA70y/iLdR0NwY7UMQAHbgEAxmRvYIlV5d8cDO9sKl1/EABiJ1gCkwM5dE24ttzfaj4RgSCauyjQwnxpBSoyP1qBIwzgBf9kfm1lY3HZuY2RCceBZs7yNRqOKn/krGuYF9acfoigNPjWLvxJBV6IuRmL0DUHYZ8A8viPnxHSn3F+0B+CaVx3vag7l9dBN7HmuldifqR5iL5HZiLmTerDADDDmlK+aIP+l7GMuQXjP/Wl9rG32Tx2gRYVaLQCF2MdLA5WMWO1XBn4k4CvJcBSiAmdTrqZ3Rho0IBvZl9Yg17qA1hVxRMDoBKGvlk7IGoIkPfcQFRg8DFGu8XKgI5oy/IftDMA8GWRNoBmdJPlFPg1YBPWy+waLFD30gff+rYxU3U7w4Qlxee9njODmX+GLNMmffHsqYEb0f9wgDPhdXr25LN0/urMwKcY96DvZ8VkFgSAzEE7DsAzHQHAG2fKHeyNffxc18g8qTGU68ZrqV/0y7kc3bRzywqEeQOsPjLQB2IfdA7tII7A1yNvxGf05YzLtDXVp+jreQ3HTLY2tR3Ik33Tn9MmqcfqH6iTzNHjvoK5h7PSua+ifWluZyBX5Fv9vvll/NbK5Xkcfab5mgoE7QAtXz8AfRkrPSZ4bOD8LG5jD1CxP2LMBGYbQL9ij9z1CZ6bVOHYhoR8oFexZTGf1PMG2rHrWQ1yVtnQj3AdLdZWjIKUu4LhMA+CiRUAWK+dA63oM2yc0OMEH1HHmt31cVsw/4X0RorRNxZn1pb3GuAVcjSbTWm5Smk6n6WbOZgql2l8dJIGo0k6n07T3NhdO2mx6aRuf5Q++Pa30mrdSc+ev0gD5EBgqwVo0lgr/cEVGqtsH1GBydWekOvgf7KjMYfV80L129hvID6tAeJezNL9+/fSb/zGb5itg70KjJWIN3gIBvMlzR2jnuo5iNqcR5dkfoVr6HF7k373d383gZnqBz/4wdamJpPjLShwt49dUDBzNm+/BlpVzwGIQ9j5n3JQecQ9dC7GxUZVHvxM84ZSG3rNzjykqH6rd9WDIjRf0H2Mjol6Ef2H+rVba1P1WY+1fvCijiH2w3HrHNVP5sYQ5a4+MTdGvV7bi/Lj2PbJm3lI0/3aT5NO6Bpoe9TZOBb6nuj/tb+czEpyj/1HnYiy09hQMo7S+lFuqg85PWfcQzuUHeML7t0FZXuurDFA11HHEtct6nluPipvbZdjjOe72l+uPcpPP4t6pP/ztfqwRqcUPqT8cuuf8xmqb3G99tl/aW5N+kg9Lo0v+sO4hprbMB+MNp7ro2ku7DMX83K+QW0Gn+dstykO6JyafB/jhK4Lrmf8pr1EmXCueq7McUY9jG1zPHw/+ukmXSz5x333lHS2tI7R3nM6k4szxTMs+a4tyifGnhgzcrbcJDOVt9pj1M+c/uTGYnPKCFh1LNp1zrfk/H5sdt/65mJX/G6jjS+LMtrntyg73Kdnq1xv1a8YH+J65nxJ7hr6PrVRjiMvSxyS5laqLJF98sadf/iHv3+oDW+jVIdrDhI4SOAggYMEvvYSOATMr70KHARwkMBBAgcJHCTQVgI5MFU8wGg69GrbD79oi4cdpYOYeKAcx1A6pNRDhniAVzo4xnXxkLB0AMyD5PogqipGaymI3CFIm1t7KNQMT1mKBwkcM/+qzONn7DMeKLU5lNFDLR7m8fAytls6iMH7/FK3NP/SIWruACWnH9qufp77oq5eTy+AVzmUDqtzsorzLc0t6oEWCah8S3No20/sP849Z3+l+e/rU9eF88sV0O0+4dW/eNciyTYHZDqveBAa1zJ3OFg6IFc9KR22xoPA6C+jfexbT7XNkv3EdaSM4jyiHuXG9lX48ygnnWPp0Fn9Esed08foe3N+riSPnG/K+ZGcDHL+aJ9fUZvQa9VXl3S15BtK7/MQPHcA3qSDTXabk0O0l30xYmeuVaH0vjjPz+kLohzjl4Bc160uBIawki9W+2DBdDzcx1hiAQvv00OFkq/M+UstFoj6rHPZ2rEsels9yq15G53ywq66cKi0Vm3a2mcf6tuYO5UKhygzBVOVwHa5tcB449rGWBD9FP2l+tM47zjHEpgK10W/zP9zOpDrJ/YVi2Jy/ibGAANA3PGH44tyaJILcz/GeJWlFuzpGlD+mptTL9T/0iY5lyYwVc6/8f4YT2OOEsXEPDbmfLl4Q11DX148aBQ+OwXR3g6ZZG6z+xigwhgLHByKglI+Pf8v/uIv0qNPHhkDE1ipnj595oW3VX/M71H8ScDUbLGo2FWclQfsUygGxOco3oTcAZzq9QcG+EGBH+wNhbJkM9CiWBbpoDjnaDJOx0cTEwUAOgBSsRgYzAtgpHr86SNjiQJYw4vDN2k+uzF/g74xP/QDdi3MHbW8/+v//HvpP37322l5M0fDqZc2CSWP6/k8XV6eGzMVCpVHk5H/jocmE4CpUMRqemhsIPgutpPun5ym8WBoNE9WPN1HUSeYo1BMX4OpHNDQsfGcnZ3ZL/eBqm8EumHsLO6lrRuApSr2BlOFFYGuQWCBnNYLcZ1dpi7y94JUZ0vxYlMUia7SYrVO8wXk6sW9KOoGEwYAVSjcvbi8Tv/8y1+nxXKeRiM8Zb6Xet26aBdyQH8OAHGgmLFGLRcGNLB97gqMSBWYCuwsVSGmLSoGbqAfBx3g1+0PbdSsUGrvZKa6HQeSMetQTihcp51vY6uwRjH/R/H4alU/qKL2n9wn+PywTizetyJmky8Ln2tgV6ko023H2U9ov+gL+uzgo/EWWIj/CSJQMBjnrPmYzm3r8xEXqqLiOmZXjBlg9KmYKpyVqp/Gk4kV6INRh3LB/1gD2uPW51R7VWMGAvuLgUV8/AAHRjAVQUEjA/g4iO3y8sKAOJQf2ZB8/AKSA+Ma/FlyMBD8Chh9CPBkfqogGPpNxrHtfKpYSZ/P+ZC9Df+T1QYAIBRUg02IbSuYiu+hbRZJA6gE23Jg123wWU4H12B0WSysaBq+EgXPkAnmCpukrdPvEggEcAVkAea9H//4P6XJ+Cj9/Oc/T5999lkCWwUL0w2cgKLzzTodH59a2wCVYm74DOyCk8nY/AXY9IzBzphR/deYyXpd8+UjsFaRDQZrv3LGEAIS8BfjBFAL4BHaEX2ezh/jw7WMBRgXgYQKrtFCf8ZXzdO7fWfUUXYPfh7za+oF/RWvU2Al/QUL/HGPx9lkfkz3kLQhHRdeE9hHf07fyPfRHtoHiJk2ThYk84ODof3eziPMkrNnRQayWNYsnGBuoW1wHaj39CeeS9WFRAoeof/BNQQ90F6Yc9laV/6Pa0kdwLWcm/ks2HW3Lsrd2n2Vg/B+LYqlHyfYUdeTORoZa/AXscniDQBIFahN9ytuQ85UaDmEAX4dIAVfxJzI4nfPGQ4NcOIYLmH3ccZPMFYiNzDmw+XaACdYB7CVjQGsBnAR4CcDCAP8sTSiKcQoACFxvwHJAbgbjlJ/gJzqNL373gfp/oM3U683MlYcgKn6vYEBIueLuQEcAZJ5DjDV9ZXZ4WQ8TN3OJj359LEBwcGCZcBDK4SGP3IWQYI5NI8EE5qBqRB1jdXHgfbqFzXf1bXjmqhdaHzjtZrbmj4YSBX600ujiQNuc2Aq+DcFUzH+xfwd86F+6rkwYwBZ7dRWMU7oAWSi7KC0G91zcQ9BeyidIXlBuYM7EQ+MXTEwM3nODcY3Z+tUMC/uMT2ugPHbXKZiukKOhrXFuK9vALzGvJlz+prpmoCh1Ji7qzHQx3q+j1yuBjjCJzF/IBi/8jiA0O/4E/V9jDVcEzJIce3RhsZnrg/kS7+tPlvzXQJTNWYTUMr+dO0tBhs7VZ37bXMiA1pVYKqKAGnrUwBEgs8AwBSsV/2egVrBcDdbrNL1zcyAVLPlKk2OTtNgNE4XYLEFE+W6k1adngGswCqXOr30xYtXBhKED9xUIFfGBsY0zknlxDlx3ZEPKGiB+SL3wWQ8NEZXxACLy6t0/8G99NFHH5ldgbES7FRY+4cPH7qPFFZgtEWdp3y4vuxH7c5iojBTGTMW2H5/7/cMTPW9731vC6YCyBv6rLrlffy/A6ZS/x/3C9sAW72INq37dvV/8b56v1Cf3EV5Ua68l2BF+sX4Oe+vdbc+Z4r96/+376uBaboXivewHx13fC+OkbLVeyiLnOxyMmy6rjRP7aOpPx0/8+con6gTuh4x5vF/jWVqHzEWqu41rVlsV2NNbp3u0q7Ol22pnutc4vpE3cPnPCfFaz1HZwzA+/QtKhttK9en5nZxHJpb8DXjONslAL+OX1XSFgSv8sitdcm2dUz7/EhurbUvvT+2Rb8f17iNXZV8lNpYzt70vabxNOkp2yjtvahzuT3ZPh+guYbKRccafULUj9J9Oifqrvrz3FpH+2cbGkPVxjS+cy51Xvo/2HsTJUmy60rsRcaaS61d3Y0GGo2dDWAIykSKJASRMsOQNH2FRAKcD9JoZkx/RJpxBJKgkWYcYmkAvdXWVZV7rJmyc+877iduvecRWWhiOEBkW3ZlhLu/5a7Pn9/jx/cGtZ/S2pL3XLUYXIsvak/bxCCes77eaq8s2Uep3Tin6Gs8HnNSKR5HHcV8W/Knms2X4mHUe1d83eS7TYzNzyRVNtFuYu6nzZbiMMe07VxjHIk+Fm1sG9uIbURZ1nJNs18tTLLaf8lWuKbnMbZdsiPVF8fI9jUu6PjaPvESsm1m355Ti1eqm+99789v2OrNxrA7eyeBnQR2EthJYCeBXxcJ7BLmr4smd/PYSWAngZ0EdhL4V5fArxJMFTdeujZK4qbiTTYWdTNRNwdKG7bcNOFGkm6edG3etYopv03201YcHsT7WwL5VuuWlaO04aMbHirnuOnJeXNDEefGzfSaHHSO8QFgaZMjbvBsAlPVdNHVdpSFjpH961yjnuJmEo/HzbaSzCnn2iYhdac6LI1Pz6sd75pnl+2VNoejH8bxb/OgI7bBa9AWbQN/80GabhCzOJPHb+o7Jd3oxl+MAVH+cWMv6inqo7SJGv1K7WbTfHR8tY3KknxLdlKz35IP47tND082jV2P12J2lG/pAWK0cx1vLKQp6as2ji4/jXPbBkwV9VDzzxh/S3HkJrLFufEBcW1D/ZeNH6WcWcuda/IoPLTQ49HO8VkfAjMXd8nY5lbJgZSP2oeOW+O/5gD2+1JuzMV9akMaV2r6q+WnaBPxIVPzLvuGCqIFZsQ2o6/dxJZYiEo5bzOnWvsxrpTiYLSn2lqDuuIbV5krYs7S9Umpv9JDHo4hHuOD0a44GOf4KmAqfQC7SZbaH2VV8vVSrijZ8k1sI567bX5Q39VYVxp/yd5U17RLLdSOa7ZSPivF+q58Wovd28RqfUCIcaKwBQWZdF2NNW5zLSMPWYG8kBsFpDPrUueEAtC/+qu/MnaTycF+Ojs7Tycnp8acwuJyjgGsAfhFkf3ZxUV6cXxiQACM6cGD1w2cgT7JOoXiTQCpUOhMZiqAqTBOtI2+WUhNsBTGBsaUyXiU13Bgo3K2FvxMLy/S2clxevT4UbperdL+eNKAqcBahYo9yInsVxcXKGy+SpNJL/3Rd76dvvLFL6TF5SztXV+lIQBBVymtZtN0cvLCCpIvLy7S/sF+GqFQud9LB4fOTmVoLBQqO/eA/XeAN9CjIHmFwlaAb8D4kFJ/AD21bAEEHJXAVPoAmWADnMdCJa6dIC9b3/b7BsRAESiKSK0IFSArH17D9oRCSxauQrZoB9dcXFym6XxhYCroCawavQFgZfh1XeGc937xCyuOtHH0AYgBaK19oQfaI2AA8rb7OzAHZWYqYzfKLAxmh8pMhU7yTwRToQ31S67pCRKLMRnjGLJty9ltQW2tQMXaSLifXn9BCW0MzFQ4x5kSWiYEY31r3j3rDDyluMVr/F8UQoNNogVTYcwKpiJzBIpwCXBUMBXXWcwptTWSMSsAFBfWR/hsBbc2lraYezxx9gToivZmcMArL3hu5eFt4rODpFZp2B8YQACgGTJTYexgCds/cIYlgBZGw1HDnnFyctyAqdyuHAjhOvUVl409s7+hyNmBXyNnpcogFwMVCjMVZcWiJbShMV11CNmzmL0BZwA8ZsC/YRqgv/GoAcf4OQ6gRNxFWxgTZcEib+8b4yfLR1vYR30wd5k+MqAVPgiWB/xgngRTcX7we3w/HI6sQBmsUiiO/uY3/l2aTPbT3/7t31rR9LNnzxowhI0vg6lu377rQLaLc/sXbRFMBZEDgApQia/VMgsPfDg50yDAVIiTJk/4GmJFBgNi3Ij/Dgq6Sj0wZWTZA/TFt9YzD6MNzIdgW3zPHKP6ZF6AXvVa/g0uEWPeAmAz5wXVN/2ltMZQwBnBwQQjECBHxi1joPLGXgJosj+uIU2nmdGNsQOyVjCVgSGEmUp9bLJ/kIajsXXHuOX/NquNPJQMNMxACwP0mB8BlIqc4/uE9IV4/+HT8TUC10LUGcFU+J75GedjPpAV+sF89P6QQFPa+Jo84BNgc8rsOWifuYJgPNgCYyOBPNQR/ZP98TNZXjAWuyYDIAAIirHRZegAPgCpLFZk0MVi4cBFiwmQX2YtNCa9IphqZYCoyQFAj2C1WjVgKgBeJiMwDfWyfYOBCR6GMQ7SwcG+v5luVQAAIABJREFUMV7iO4v38KXxfhoOJ2kyPkqvvf5mOrp1Lw3645T2HNwMncKPAfY0YN9ykZ4+eZim0wuT2WQ8TP3edXr6+HFazJGrew6ENRYqgG8AIGsZ5OgvJiMDu/kkHcTjQDz+ajEo14uqF7RBwCx1z/01rhM0D5rd9Zx1Dv2OJ5MG1AQd4lz4BgD4+GXbuI7xfj0XI946mEr39eg/7jXrIES9N6ONa2zGFeqTtCX1pXh/gGuUmcpjrPux3n9gjARTEaTd2B4Yyvq+vqLs2nW9s97BhrF+Pz49Md0a6DUzkhoAEH6QX27hqdRBsZgDgWnwPwPeF+KD50VhuEYquM6g0nyzofGWtkDZcI3JwnvmCI1/6IMgTY0juibx9a6/AE0BRdQnmauod7/fBdCwfWmarqnBqsof2J8zCuZnKcbs2jO7NDAVnL6/l+YLsO4u0vnl1NbKDqZyZqrz2TxNwQSFuDvaT/tHt9IXvvTl1B+OjNHVcl6vly7PnSWXcRPy0thE/RLYR2AhGdP03p+5Bf/6etcB6nBfw8XaumSVbt+5bQxR8CMwVT5//txk+NprrzXrJdUX/Yby0fWyrrM9Z4CRd9WgoTBOjOUP/uAP1sBUuHdA7kfs4hwa+Ydc1iiGvsoKV7uPaZ9Bsf/187NFhBf/0e9K/8brdT3djvFlxoLSHkCMG9qfrr/1b65xb9JXvIfpkkEbb9r7Go1heq3Gptgm58t7zyh/7jGpXEqyLI1V5VE63vUdr43/luaF77i+KcVi1Zderz7KeTb2H1hTGINUTjeZU1yr1Oxc5VyyxU02QVmo3Ep6UL3zGt4vURZdzFR6zxrtq2QfMcagT/YTcy/nqOsSBVPp911zU38qybX03S9js9vaw3qcWI99Xf5Zs5laDCrFnmhTJXtWW43+p37AtlTfqudN4+L4SnqiTemcY06NNqU2rWNTOZTWdLX4oNehb90Ti2PR9aaunUqxN8Z5zqPL3z9tu9yUa7rGorqJNhDjc4xHtfy6Kc6z3Zpe4/HYT2l/UPW+baxd8095plbKV7Q1XT+U8mnJJ2tyiv5Q8vFfxla68o/qnf3qml/jua4Hoy9zXcrvS7lB9VmysW3s16/7dMBU0eb//M//z11t+LYJb3feTgI7CewksJPAb7QEdgnzN1r9u8nvJLCTwE4COwncRAI1MFXc8Iht3nRDI25Q167v2nCtbaTVH5LIQ0gpwI43/xjLpg2c+mZj+a1bXTq4qezQlj1Yzw9hux6Q6CZlabMsbnChLc6dc6xtfGp7UU/6oF43kWp2g3FsA6aqzWeTPb7qZmetv9KmdckeS5tNaDPazyY733R8k3/W7G+TneucKIt4TRxb3LzifLWogudoAUS0Nxb03CR+0dZKDxLYZ9wgjNds44+6yarnd22GRr1vigmb2u3atN0ks01zvOmmbmyv9NCptKFb8oVNvvzLgql0rF1yoG3WfGuTDLt8ctuHVdvosZRLo41vk29L81GfUT+J7ZXihFQYFqcR/RGflWkhzkEfcDCu4l9/07kX0HKMpbY5iGjbzHmqr1KRirWdi0Jr7W+bFzb5rrWTB1Sy19IcfpkcYG/IDgyMXT5dW3vFa2IM0xzAOVCvOJcP2xkXcA4f9JRyRbTPUsxUndTsuWSguK42H/1eH/KqzWpsi3ahBSA1H4/6iP4X13Nx7hw/i/c2xRI9Tn/aJlZqLoy5VP2U8lA9UueleKVFpdE2uuZSWyvdNF7zfOourinUB/QcK54cDNbAVBp7/NwWTKXFsQBTobAW5+B7FKyiIA4Fdz/4wQ/So8ePrVD49PTMwFRgMKJPUV4okkNxIEAT5xeX6fj01IpeAfA5OrrVsFKgD4wTxZuo+AO7AsFAKNBncSzfUI/2yRyB+aBgf2QFtpkViMX6vV6aTS/T+elpevrJY3sr+3joBaJg21gu5laOB/mioBCsVJeX8zQe9dLR0TB959t/kL70zufTcjpL/euUhmCPWF2nxfQynRw/T+dnp2k+naX9w31jkFhdrdJoMk6HR4fGImFF6/aGdmdq6gEUBHajK3wH3eyl8f7QACVg/qHt2ZvqM3ji+Pg44Ze5gQW11C1kDrloYS2+o/zQJljBMDakJQA/AADha99xHMXbACmxLbYH2Z4BTDWbpelskXPitRVuL6/AWnVtLFWz+SJ9+PHHBpKBXkbDsYE5CI5g7FQwlcGYDEzlxf0oNEdRd8sAAyaMvHUOueWcSgYPL8L3ImDNN5iPy8KZPmKxMc4Fa0PjMxlUVsrJa7k1g6k0H7e5vmVf4TXuWw4O8PP8X4dct4XTGqd4nh9vwVT43DI5eWE+ziWYAcWykZmA7ZbmxfgBPySYai12ch1jgB8HTjmgyG0UMqeeHEwFxhsAx9pidfbvoHQv7geDC8ZMJgVnNhkYoxtZd8hMhWPKTGWAhfzrubmNvGBK8XWKxyqLedku9Br1If6tMZo5n8fIlBDBGgArLIz948qAGQCFrq3RzVx9jwdt0p99ji3bAoFVm/KhzS3vBcE3EQ8QBzAuB/IA4OFvgZ/PFwZgJTAHrC1vvfXZ9PWvf8N88v/7r/81PX7yxHyVRdaITVi74j/EZRQ2n19emBwRv+/du2fMVD2LSQ6m8vUn1kS9BFAqfNdYhqCjbOOYO8BV+A4/ZNvAfMAeeHZxZgx+kIOBRwZD8/k+wAIGqHG2CgfQOIOersG0sNzZWLwtXz7CTsG2BXY4s8ZmXa65nnaq63Zd79B+6GvIZcoSwyJ+goQAQmQO1v0rxiXmMo9DHhMYyx347HaF7/A3Aar4rD4OBkfE3mjHHn8cMKBrVxvTFe5PHGxiuQkgnLz/qLmVMczHykJNv6/BeYznBHNyDARIcD5ohz7EuMncpGtC/G330pmZStdY1Ddth4w2GLcWxKrvatxG2w3Y7Qog6YmBIJeZqdHyEONHZucBMND8AXENgNIVYthVwzoGiZgtWq5xliCwsLS2BJYnB2Ih34KZimCqAXzN9HBtYCrEA8RDqMzBKdeZBXBsvuCgmLkx2YwmWGdgTXWU7t57kA4P76bBYJJ6/aH9Nv0bjxXINOfpyeNHaT69dJaYnrNBfvLkof07mYzcR1YrA97M51P7lza4ulp6Xl4tDTRtPJs9MFoiFju7Y5tvCc5r5dDmDR+bySAzt0V/sPtnYwXLgEfHozqYKgFINm5snTaBc+GP0Gn0Ne7ZsU22S9ty+/ck4td6vi2tsdWeNJ/SlrVvvb72vd8HuS95XvX1Hn/YnwNlCX5smUvJ/Inx855K7wk8x/ga8HI2tXU87JEvDiCYikBGeyGasVf5/AkQM58yHbey0TgJ8TX3ych3ydde/CkV0jPmOftpez365QtscA5jlOZsgtWd0ctBQpAFfqBfxjDXQc4BOb5R324Xvmzk+Hjf4oxfHjutTTAvylptYGgkZ0zbA7A+g6kWi1WazpbpfIoXD4CZapkm+0dpMJqky8UyXczm6WI6T+ODo3R4+276zGc/Z/56fgEWXN9fATMVxghbZqzU+05+pyxplI0y/VH+6mcOnHNbR55eTGe2fgKD7pe+9CVbT7z//vu2dodcAcDGv9Q1/rX7tgbI7vLx9az/cHzMnb4mXDQ2xxc+/O7v/q6Bqb72ta81LJuTCcBU7v/qB7nlpo+1Pwzp5j+mEmP1E7ZS+bvcgAO+/PqXmRz1mjgm/fzyeNdfPsJ2tK923C+DINr2/OULHF9tDrF9xp/a+bq2YdvOyOfyq8W/KCdtn23qWNjO2j1UYFcp9VUa96Y5la7hmLbVFe2dNl0bd22uUU9xbq2s119yWbIfnNtlc5tsIR6PY+6SF3OA+nZN/tGWGEc1t35aYKqSj+p30XYpP71fZ0yMsYryjj6qMVD1q/KMMoht3URXNT1pXItxaZNu49olzqkrztWOxT5pM/H8mu9F38J1ulbSdf0m/2WfvD7aiY615JNcA5biYlcsqumk1j/Hp/YY/Ypjwfe0Vfwd5aXXlY7XbG6THW2ypdhuHH+MWVH2mveiXdb8hucp8LKmF42bJV/W/mOM1bGXfFptNLYT59IVu9eOCZBqW1tT3+jKwfGY2pbKuisH39Qe0C77ifkwykzHx3s09Q3eJ5Rsn8fU9vXaUv7T9UD0g1oObuewA1PdJI/tzt1JYCeBnQR2EthJ4NOWwA5M9WlLdNfeTgI7CewksJPAr60ENoGpShN/lZv/0o23fle78d5m8622ecWb9E2bTbrpUducKI3Vv3s1MNVNZVhipoob8Tr20kZsqc+4OR43amryiBsj3GTp0kUcn27sdjmYbpzWzivNt6vN0sZOVxu1Bx0luy49BKCNlf7tsrnSBjr7vKkNRTuv2Utst2sjUH0M1+kmHx/6aD8le4t+etN5bdpwr9l91N02NqHzi5vtJb2UZLmtDb/KRvXmDctPL5XpxmmXH2w6b9OINM7VNuA3xY9NfZR8ozSnqGO1ga6xbYqL245P40f0vbiRfVNb0PHrQ4Ho/1EGzXUyiVK8ZHzQjXs+BNYHr7hWN/KZk7SQz4rw5Dc+DFB5lh66xIc68cFvo68KmIrtl+JZLV91+YG1kxst5Y+uB0fb2M7aOVLcUso92pfGoFIc7cqZ+qBG7aktqnoZTMXx0Ab032jvcewlH4s5ie1FP1L5RPmrPvX66O+aq+NYYhslnZXiR8n3us6LhVjb2Ab60LfJlnwpzgeftUhSH2JrYT36ZzEkASoReKH+Hh/WlwoytsnbaivqqyU9l/y15tcxrlAOBlQRZqqX44MXxfN86gmF6SwIRjEeCupRgP/xxx+nH/7wh+np06fGyPTs+Yv0ybPn1izHyyJAAqlwPcBUp+fnGXC1l0ZjBxsRYMNzDW905QWd+GFBP9pgsSRs4iUw1WhoRcFWdJ1BYBgPCvqmF+fpydPHablYGjMUwVQokiaYCqwpYKe6nM7T/mSQbt0apf/1D/8XA1OtZouEks0RChLnyzS/uEjHx8/T5cW5FSc6eGpgRasDsO8c7Kf9g0MDLeFN8MP+MI0GwzS9uEyr+SL1rsBssWfsVEe3cS4AZygM9UIrMhGg+BiFjpA7bTGCqfB9CUzVAKIApprPjK3Cio8nEwM9GGtSLl5EQTJYg2DjuA6/ZAyA3i5ns3Q5nXkRqnHQ9NJidWVv5B8MwQJ0lR4/fZqePXueXrw4TRNrrw6mop24/L2I1HS3yGxaKBIeuCwspgiYCkXs0B8L/VHDHtc6blf+G4sPfI6zBrCAIkwFaZTyjo3hGuPJjDtZT8wjBGexr+bBfmZP8rUE/AmF4V4cEx/+rxcTuZfiPMwF80MxKnQCPyGYiixMtBeOJ+YQzRuUleU6FFHmIlZdOzUyt7iwzubhIAJnoIAN23tbV14Eb3PLgBf26bFgZTqk3uC7BANB/gAVmr+DxWkwNNCVxYzzM/MpyAp9aUG0gqmcCciiWBNTWGtLG4p5XtcP9K21dVwu7Of1ZCOCnAAcBdsbit0BSDs8OloDAtgy5tp1x/hFHTpbFYvIvYhVi4h1XYBrrIjIjaFh+gGglfGRDH04xQutF8YkBZ+GnAGm+tznPpe+9rXfMhDJ3/zN3xgrFWIdi9FRBG9Aib1eGo8nNqbpfGY+DDCrgakmYNG5NuAUABcYm13VS2k2ndr3ph+4irD5GFNVZhpScMX5xXn65NnTNFvMDbiC8TL/stjf49RVBlO5zAhMIxMSfIH2ZGMS5gkW6Xgc8OJwXUPQ5iFjLV6jb5rdkX0oA5Ac/OBMHxwv9YRcMJ+5bHTtwHFx/gqAwJj4Pf2YuZjxmHaphakGggRLXI7h7MPH3gJF1tcLrV0STMWxM5/qWohF+Bb+8r2PAi0IpuJaCtdSZpAz5U+bpg96rFiPbwb+HfQNnKj+oOua+D3XtewX7cd1KWXIdaSD4UYGpooAGpyL/UwHkLDQ3dcUJhchIXGPaWO5xnNfN4G9bmlg0eEYDHJTawdrAaO2SSmNR/sW88Du2dsDoNwBg2BlBLga4FQAmgDW6O0BdOpAqv39W+n23ftp/+BOGg72095gaOxUNnfIFXIAW+B8lp48fpgWBnDG+mSWZpcX6ZOnj+Ck6fBw3+Iq1gEAN85mlw0bqctxlRYGql+kZWbRI5AHsWSFe9DMRtSA4bPCTJYZzG+MoylZzNGCZvpWu+ZswVSZx9HZ/QDSyeyC1DHa4/VavK22xTxI/45rJ8YCn+s6mIrXcB6ci9ocbUp9UNci7J/H+S9ByQSYwB41d9M3kF8AJmPfzEFkBlsfP/cdCNYFkBugQKx35vaLNRbXFA5WdcZG38N3AB59ubnfyWAVjVmuQ4JpfU3U72E94HFHZUR9MC4w3hA8rfc4jG84R5mzGHu4FiLLUXuOgza5dm0Lb21138T8xkevnc1KwVR+zIGRzfgNDN8WM+PewV03r98AHOvv2UsF5vNVupg5MxWYqAB6HAwnabrC9/N0en5pQKrDO/fSnbv30nWvn6YzB0KjD4AsmfcYe1QetHHMjbmP4+RagHnE7nsEtOisVBmYOZ2l2cVlGo4G6c6d2+ntt9+2e7n33nvPdIcx0F+ZL7l2ietWHKeN04c5JlyD+zAIGuPCGDGO3/md3zEw1Te+8Y0GTDUaOYAs5jLXnT/HimvYvCjydQhitrH6tfcCXN/xX80j/FuPqR3Gc+N5petL7etaRNebPFePxzb9fF+v6PxfkoMAb0pzjf3G9tA2QNVxrDGORR3oHOKYNAdrf4wBNT3Vxt+lw5Lca9+V2tGxc1xR3npO6fwuuZdsTNegJTvt+i7aThyPypbzqM2xpkPmgFexc1zDdTH+5l6Q29k6+FdjVMm+avpSmyrZLWWgcuZY0CbzQM3mSz4Sbaok95K/38Q+9R61JHuVRy0mlcapsQ1/x7XGNmPs6o8xX9upjbUrljFuMJds016pH9V7V2yK/rGN3qN/RRst9a0yV11ojN0UQ0v5SWN76bjGs2hPpXFvYwdd58Q2a3G7JCONefg76mITmErnSrlGu4+xc5M/RR8v3X/Shui7XX4b5YF1XxxTyeZVNiXf2KQ3zIPrd7VfzdNqi+xP72k39aHzKMVGvb4kV641dXx676WxNQINYzyPdh99oytfF2NOz/e5bvJTi5c697/4i//rhq3eZAS7c3cS2ElgJ4GdBHYS+PWRwC5h/vrocjeTnQR2EthJYCeBf2UJ/PcAU9U2pvXmXDewuJGi/3ZthsQNhbiBVtqQqG24lcS/Prabg6lq8+hSdQlMVdqY0blRnnFTvEv+pQ2S2rhqOio9pCjpsGv8XTosjSfOadNGU+0BQmz7VTfuu/qP88a5cZNQ9VjbLH0VO9K+a34Vx17bDIx+pA96cYwPgaNNdX1+lY3Frs3ars3xqOtNNqF6UpmU5tP1wGAbfcZ4FNtTu+Q8cI3KfBs/eRUbKsWYkt/EMTeFI/LgOp7TJZtNcShuhpdkFGNiV8ytxQKVWSlvbJPfbtKv6rdkFzF+RNu8qR2wPZVnjBul2KE34LXz9QEPfJ0PgdVPacfaBmOLFfqEYo64oR5jdsxTpRxXelDQnFd46KQ64XnaT8kGavbYXJ8b1Wu7bPhVbMj0VuhH26rl71KO6sq7fJgc4yZjFL5n8RL+pr7ZJq+P3+s4Sms71YPmE/WLrjhZirW0T7QRCwn1/Ci7kk3UYlwpZ0QfpN+VcjSP6QO9bWwEfbBQTP0z+qTaOa6hHqgnPpTT4k20wWJfZSAp+bsWeek8dUyl+dTydk1G2kZN1xqDanpRuzSgCsAoufBXY4yf14KpNH+iqBfpkEVwKKg/OTlJH3zwQfr7v/97K8i/ded2evjwUfrggw/dX/Lb/lmIikJ8FOahiO7icprOLi4yuMWLpqEnFGTjTehgU8G5GCpYX1h8DNmjHZxHdgoWE+JfA2MBwDT2glQraBdmKgCWlvNZ+ujjD9P0cmrsUCi8MyYJzD0XvgOwhGJfsCyNR3vp8BDMVL+fvvLFd9L1cmXMVAMwbVxO0+z8LJ2enhjjAwpUDw4PDEQFNq89sGSNx+nw1i0r2kb7YMMajybp9PmxMVkBgjIwMFU/3b57mA6P9tNkMm6KfJh/IAPIHGOj3jBn2iCZnygHFjGx4JL2OV3MTSb4BYvOEMCppYPlAHSZTKCnLL9clEqgBYBUYKYCaxeK9A38kcB2tTRZDUeus+cvjtPDR5+kR4+epYP9kbFecHw6Xui4iVlXKyviNRBBZv5gTC6Bqdy3WzCVsxWhgN7faI9fXq9gKo0PmK+zq3ixtzGLGKCqfWO4+lUT81don6xXXjTs8cWLW92PMsgo+wEKWMkY5Oe2utM4sx476JNeQIp+MC+AHVjoSoYPBVNx/qWCD81LjB92nkeFtbegUw4o2HagoY+uYcrKjGo2tgx0a8AoGVzDNRFlZGyTZHMRhh2TbS5UMLtGEXXfi4phE2BAgk81NpF15LJrx5YXXlbobDIZj7wgWt54rXFbc5+C1Zj3cS5zQ2tPHq/wGWCq2XyeTk8Bgtgzhgee77JwoMag70xciF/U4WIBn2OxOAA5YA5s2QHRB/0G11hBdWZYgu/gO4CpyEahxYoEU7322msGukM8Q2x9880301e+8lUrFAerIGIKC/mx6sJ4cMyYysBQgCLIq5WNG+yCt2/ftvjkwLmWacz97irNZ1MDERlzCEBoBriaWyw2cEgGILG9o1u30nR2mZ4+fZIuAMRaOkMLbZPADMwBP2QigWwoAwJqCQLiuokxUHM7gKLwcy3Coc9xjUA5agxBfwqciut+AhIISkAbC+SeDHDiGFgoxGLSCKZq7DuzuvAz7ZCxYs23TU/rLOqt35WLo40RKTOgmL73nI0Q4yZ7k4KpWhYtj684l2AqjInxR9evBJtxrNBTnLfKg7aOfpGXhiHP63qYctF/cR3iIYEVXAcrUEL/5nkLUCuGIjOOq5+/99jv8jG52H/5x9YO6+A8xgcHzi7Mri23DPYaZiqAqnvGcriXJuN9W4IAyL23d20AYgP+GdkO4jN+ncVqrw/ZwB9vp8Oju+n2nfvp4PBuGg4PjM3z2kCZhggyeSNuAkT+6NHHabmYpQPEg4vzdH5+kl48e5r2etfp1q3DBkx1eXluYwTgqsmFPWc3MttAfs7AKQKqnA3OwRK0BYu7+V6E8ZRsOxH0WAJTNfdWDvE3JjX7yXER9kJWI64lcFjXQnENr8CoUjx3n18v9FZwjq5fcD39gPcNXF+of2ruph9zbmD5w3jhSx7vW0Y6vWcAmAr5Qn3N2wVotWVQ0vuclvnQ10pclxrjmK1TfI2k97eWm/P9AcfNuOBM0S5froW4Doed45jpH/Y5QJx1pijagALY/F7E/YlxxFWbWZPy+HCtgqk4P+aIVm4OaMWc0SbsC7bR5sQW/K6gLmctbAFHvD90u2/BVJZ3RS59xNsMsDIf6A9Sb4j+sSa4TtPFIl3OF8ZCNRiO095glPBKCLBVnZ5fpKM79w1QtQcGwquUZnOAFcHO6iByBSHofR7tOx6PbIIKptK4SX9GTgewEsxUB4cASd9Nn/nMZ9LDhw/TT37yE8v38CmuOTGGyAbGtjTm06bW/c6Z/PiyCgPL9vvpm9/8poGpvvWtb5muwMo3GPh6LfqP25u8VIGh15Hza4TzGXO1xk5FO1xfX7ef4v15aU1eOqdJAVIMXeqD/qLrBn7HmBLHyP78Xw9+HJdeq2OI7TMGd42JbXnbbSyJeo1txDHEWMtYV5Ib1wFx7JRBvIbnqS3XdLnN96X243xKe4mltmtjrelzXd4twHNd395T/K5r3F02obajc6i1V7LXTT5UsuObgKk4rto8ajYcfUJ9QOen9sn4UrtW21DZxfvnLlmy79J8NtnoJhnovLbtR+ev+r2pT0WZ6lxK8aY0VrUV/q22zr95H1OTc63tmIeiPDW20a7VL6Mtqryi7rp0UZI51zCbdFyKeTEvldrQ77piU5c/v4rNbuMLtRwS51XyP14bgZc1fZRyYcnuanFaz43yKO2taZyo6aAU43EdXkaxjR+rPjf5Rkm/zLvqp+oLjAVxnLonuil2xXiwzfnRhzg+HZvuJfJ7tYUYy9lvzZa2sfGX9PUKYKra/LX/HZhqGyvZnbOTwE4COwnsJLCTQFsjtJPFTgI7CewksJPATgI7CWyQwKuAqeKmybZCrt1gb9rUrm3E1Tb7auPr2hzbtDFWn2NbHLaNHF61H3tLphQcczOntoEUx1J6yFAab9dGWzy/a+O3Ns9NNsB56XnbbMzEc7a5Zht91TZ6b6LHuAle0ll8uKT6quk4bpJuM5+b6EXnrhtvsQ2Ogxtytes4vtJmKNsvbWLeZF7RJksbyZvGEY9H3+Fx3fQtyVX7jjKpzYnn6QMpxrMun2D/2zy8KfnKp+UvJdnqnFhIpZuzpb5LNlaKP7XcoRvUMabhc0mWXT5diy+1cZbixjZz6rJ1PihSGavvMc6or26yMz2uc2Q82ja/oB0r+s0/UeZqw6r76ENdfqTXRUBVzad1HF02Hu2xOTcUcpTmVZLxTf3J2s0NbWObN8k/L60F5A3EpVgc1xa8vlQAUfMLtqH+rt/RHlgQgHZoC+yHn+Nco2932XiM/2yzFic11pdsFmOJD5l4ntp+lGFXoUDNB+nPsS211dKxmz6cY+Ed46LGlOjPGltiTsMxfSinBWEau+L44tqilMOjjEv+HuW4TQyOtsPxYwzRRtSWYow1/RpdQdvieuxsH+iqTJ1Fpt8UrqIoH0X4H330kYGpXrx4kR688Xp69Ohx+uDDj9bebM3CRbCioBgfhZFgpTo9O28Lq1FUnFmYAKTCeQAezDNIB0V2LJRHMS4L6zlG+q8V8eJt6sYM5UAqeyN6BrYM+30r9v/F+z9L56dnaWkAoEEaggUDbCX5Te9ggDLmhKtVGo320sH+IP3Rd/4wfe3LX0o9MJqA3evqOk1PTtPzfI6sAAAgAElEQVTl2amx5qzszetXBlBC0erV9cqKp8FIdXB0y+aDCuTJeGKF0ycAU13OUj85KxXGcHhrYoWNBweTtWJKFB9CBgBSnZ+fN2/LJ5gK89MCYhb9M16x4BTnKZhqvD8xfaCw1n5XSyugtLEmjyEo8ASbDAoZCaYCoApFv2DIQInfbL60N+uDmQrmhTfvf/TRk/SL95+ko8Nh2p8MG3Yr6owgCfMzKxoDE4jPAwWlZE7AHAB4M5t3WhQ77n6c2TuMvcj1GH3fC5QdaMXC0DaWoAC+LVBkP7VcSd9aLq+s8J0F4Ar+QOE6CovRB4uUPX+wIBxAKkjNiyNjzF2PawCQzteAYZifgqlgp2hPwVQabzVOxfsWxg/LFQZlswjm/8+F+MbOQsYKK7Z02fvYe2YbTX7NQAPPPQ7QIrOL2WIuxoaeXOdC75JtAH5j3xsAqd8wUxmbBlitWFC6piQBiDYLlGR2jFgBlhsogKwymgN0DDgfY4evMR5RlrEQnGsCMlOdnp4Zu9ftO7fXisQNTGUgAweGIbahT4AVwByF487chgLqdSYe2peOAUU3YBhBnIEMAaYysClYv4z5ywVAAMDrr7+e9vcPLBaSWeoLX/iS2eY//MM/GHiDMdr8YnllMcuBLJ4Pev29BkxlMRw6z2A5Wo0Xxc8s3iKWWDwCoDWDqZylKbP97O2ZXjAegHAtLk3Bejc1YBrGQcAnbI8sbNAJ/As2StAGrkXcciYSj2FkC4Hfk+3Li/4XBuxEm8psqDlQ1xkxx0NPZAxhnGHuYZES1w1keHETRyx1sCX+pe8oiMF9kSBQjwvKfgdfI7MK7aHJ0QZ/aN/8vw4IAADTAYG6vjEXyzHM44IDETh/ghAYB9qi2PbNzAreY/G+glUIMGOc4bh4Lr9HH9Qn15MAWA+GzrCkYyL7GnVDHyGTF2Jjw2yZAV9k7+M1bI/5YDprmS91bUUAaaOn5gUZeZ1kFEb2pdk6f8huCBuArzoz1cLj6x5sfWqAYQCroWMAqrAmMGaqc4CpkAf7xkqFeAswFmrcsZ6w8/eGBs44PLybbt++n+7cfZAODsFMdWCsUWCKtPPs3J4BUc9PT9Kjhx8ZO+ftW0fp8gJridN0fnqcBv1eun37yPwW6yNfb11a7kHexC/mSTCVxyDkP4BKHUgCxizMif5KRhtMGTqjHVk8zuw0JRujna2tt3NaMgAgfgHsyCBbyBLnIpZQr/BTjxUOPlJQD89RvyWzHHMx5qSAIQIMCVpFf8z5+JugHeZB3S9gjte9Cr2/A3Cd8nAf8BcFcF3P8RNMRfuknBRMRd9p70mZz6/MdgDs91gJFiQAd15e7yOeA07Bfgig8bXmteVzZWb0OIpfP44xjIYjA1QpgJ5zoh3QXwmmUn/2mO5rKHxPICf+Zg7X+zbGE8iC10JX64A92Kn/EoBufs2XAgRWP/cfZ62yGIR76gyYRB9gpoIf4DvzAbATjoYmPQNHLZbGTHU+ndk6GWxxy14vzZdXBrC6c//1dHj7TpovV2mxQvsIIWDzRCyYGEBO7Sjex/IY5engR6wnVmvrUhxnfue5JsfVMs3g55fTdO/enfTag9fSG2+8Yfd0P/7xjzNoetLEX1xDn4Zc8RP9ij5bundG+uKaj/Hgq1/9avr617+efu/3fs/GjrUsmJHwo/bf3tOuv+igzdtmenk9iT2quK5c/8w43axbw0vVuMZcW2LmD3E9refE9WypH8oo9tG1D+DtlsFU9HmuCbT90l6Yjpd96r8AAzbrivxSCp1XXBPFOapM12K4MM1Tn7QfXc/oWqw01hhbSzra5ruSrnTs9JVN+q3pXOdUGw/7q+0Vqi43ySXqUu2Bf7d+1I5oW5vdJAeVXeyvlBdVvjrPLt3VxlrbS+zSscYX9cWSzXJMXAeW7LX2XVcsKcUH9b1NdhznV9JBbGObc27Sb2xP41GMIyV/jn1FO4+6LcXJaOulmKS2r32UfCzGgWgfm/y5drzmw6XzS+eWfDzaV4y/uk7YZAvb6GeTbdTixKYcEucWY0JXrt4kP7Sl+i/pd9vxsa+Yh0q5tGtc8RhflEN9Rr8qxYW4n6cxqBaPuE8R27tJrtnWBmpzqPl89NsYizlfrmugA3951TrDYPT1Ll3VfCrGlMY+XhFM1RV30fb3v/8XO6KNbQ1rd95OAjsJ7CSwk8BvtAR2CfM3Wv27ye8ksJPATgI7CdxEAjcBU/Gmt7RxvE2fXZsYXZthtQ24ba+JGwncVKltTm0zl/acm4Opuh4S1PommCpu5GzaRCxtyG7a5KhthpfkVbKJTfPb1H9JBrWN3pJuS/q9mU7bs0s2W9scrPWhm+BdD25uauev4oebHhLoHFTmXQ9COA5uyMXraE+qq1rbpU3MbXRX2yCPMvo07VU3EmsPlzZtZMe58fzSw/5PQ98139p2c7bLxjf5HQvOOA+1mxhbtrHTrk3q+BB1mwco8SFDnM+2MoobzhqzS/61jX3jHC3Y49hUhowz6qub9FUbjxYobZsn+XZczrekQ/WHON5o803xZH6jcjOOXITcFjatF3RobImxp0v+qjf2rZsKlH/tYVSXf9biA8djbeYPpTwQr9+UY7tsCu0r8C2eW7OfUgFJaX2xNqfwsE1t2MYhTCXsNxbHxfHVCiRKsTTqRIvtcH5XUUyMU7RrLaDSGNGV52NM6NKf+sg26wW1Rx3ztnEF16+/UbwFQbAN9bXYn+b1GJfUF2u5rmttUfPXmFejHmLsLtl0SQda8NsVv2J7JneUtOWA8fIasS2uZKGTMx31Exg9lAUHRfhPnjxJf/d3f5dOTk/SZz/3ufT8+Qtjp7IiQ3njPPpFoR4AVSh0PT49TS+OT0xsKEIcjcb2N85DUSyLNcF2dH5xaQX/6JuF0ijIZWE7C7YJJiEwCufaeI0No2eFgCgUBSPDez/9SQJgan45TeOJMyeNjBVmadcAoIDCPhQwj8co/O+n//2PvpPe/cpX0h6K9sAos1iks+fP08XxSQKTA4AMqDkGCAFgKlyLwkiwUx0cHlmRLMS+P95PB/sH6eT5SVrgrfUJBbQAjeyl0aSf9g/G6RDsVgZg8h++tR1yQKEzi8D5IBl6xPzxA7lHMBUZQXB8BmYqAx4srLgWICTICAWxvBbf2Qv7rRB8ZQWnqIUDo9h0PjfAw3A4Tv3+MAHeAj0BTLXXHxgoB+e8/8HT9N7PHqZbh8N0eOCFtRrHYF/QocVJC1oObMLYDSzF4vSeg3a88NUQSVZ07sXQfsyAWQCADAHsaUE6jN0EU6EbFlOzWBcsOzhu9meABc9wpbzN9gA4ITMV7a9t2+VI8A2usYJk/AcmA5tXC0aiLqFDFngTWIDzLy7Om+95LsFUZBzCdY39ZztgHoj3EpqXmOdsTIYqszLqBhzVFG4DtNYwE7fz6GeGkCanAESW5645lGMAsAD6Opi4v7Pwl3HSwCaZsQv99fdaMBWYvLhOsrgmxc8sNDUdOuTE/oB9WzxBcf1eryk2Rr9aLM84ScY7gBYxd57D3MO8xeJ7mwOAPwsHO8L+CaYimAmMLQq8IzMV4gwK5AmmQnwAoErXlwoYQl9ecIMC7pWBsjCeBkxlPuzALcoW5wNMBYAq+oGNHB4eprfffsf86Z//+Z8tzrEohTF7bOx0EwN7we/BErR/cGCyND+2FxJcGwiUvgMQldnqamW+bLKDHwkTHpisoDf0RzDl4S0Hz5otz6bGeofYBHniF7LHWHEc842gNto5fQ6fqTvGHJ+fF/0j1qMdFtsjtsZ75Lj+oi0z75CxQ+NE9DfIZV+YPTTuMNfFvQhdu1tuzMX/PI/AhiYxMJGj8P7a7UNB9Ez00D2PNftmgPDsORDSY4KzsOj9DvtZX2NiXC0wNa4/IE8C1Qh00nWIzol2xwIvBxXmvIex5NjOtQhzOuyCbDZk6CPAGvOEjSsDHM7nvNGW6gIAvIuLS7MzMuBwDP7ejRZ8388AC/NFgKPIRiU5CQ6DW0Fdo6G/hYGprozdhqAcgKn2HLriAPHrawNLG0h1CEAPQHLQHYDKA/NDxIjU66ertJduHd1Pd+++ke7ce5AOD++kwWA/Xc6QixcOXs73pFifnBy/SA8//gh0cun+/Tu2Drq8OEuL2UUajQbGTHV+dpZOT3w9QyZAMmQxpphuAXQB2BUAEgPNDNNiDttzdi7qhD5BRlnIBL4DHTD/NvYoDGDxfo20iIhviLfon7pijEAMIdiLLFVkwNFYT92rPTCHE6DkdtuyA+Fc2DUZUhV8CrshiIX+Eu89dL+QeZ4xxoBqkguxFua6jmsHjG82AwBqtcYU5L5LQJD78cs/HqtxzFhIrz0WYs2n+b8Btjnez8F8ADRmf3RgWjL2MmWKchY7X0+SkXM0GBkToxafR+AlwVTmGwsHM2o8VDAV/Z/5ieczvjAfe+zydQXOUTCV26mvQbGO9vsaBwP6+rYFibsM/SaJANOlrU1aQMsYDGIBTDUY4yUEe2l1DbbWhYGpAJxaGdh1Ly1TLy2vkwGq7r/+Zjq8fc8YesFk1esPjQ0Ssj06OGoAv8wV1APmhpxNW2SegB84C2/LDkd75ksX2rXftTHl4YUSF6dn6c3PvJHefPONBBZLgqnu3r1rMVT1gM+QMcHm24KpIEQDNmc7JxjrnXfeSd/4xjfSt7/9bbPFy8upydxBkw7MpE0THKrr18bfjFQ4r9szQ2bBEda+insucb+kdH3pXlv3gUr36nEPQNcaGudKexDr+yqvBqaq7W3EcbVr8HbmpX2d2hxLex2lPROep7rVuBnlHnMB4/Ym/erxV7mG6yJtpzT3LjupnR/nVNsr1JhU0kVJh1HfMa7Fvrvm1NzXVYRdsy09Xf0s6qHkO3o/XNNxKb++tGbIF9f8Kt4Xx9z9cj7w/KQxz/NDu69f0hHjt/4b5cPPOlbGo03+UGu3NP5NMa0mw3idzjleU7KZ0ljULkoyVJmU4mSMGTU7Vx/p8g2uy0r6KsmlJINibsr7OhoLY+4p6X+TzGo+FuPe+v2g77HG/kqx+ybxtctPS7F9mzxZm3+pr825c/2qbfNul+9qHt/k41He0WcxV7y0Su+FavlUZ1Kzt5Jv6Bh4XUkPte+2zX01u7zJ9apP9RuuGZg3uH+Aczgn+pa2EXVF+asf1nz8pZj+imAqzXWaN6jzv/zL7+1qwz+NoLNrYyeBnQR2EthJ4NdeAruE+Wuv4t0EdxLYSWAngZ0EPi0J1MBUm27Qt90crI2ztvEcb7Dj5timzbfSZkrckNE2uubZtTHVbqr8apYdKIsrjbu2ycw5lx8Ct1qJc9z0gED1GTc946bGJt1Tt10bvnGzrKav0sZz3PiKtlEbH/uobTR3bfJ3beaqbDfNQzf8oo51fJ+2H5ZkUutfdcN5tw9o8fDdH6KXbKq0qYf2SpuY28a6WuyIfoPz8N1N7TWOo0uftU30rnij4yw9GN6k65rt/WvH8hhfa/rinFQ2pTF32XuMB13xCG1rW1EOcXOYBTBx/CW5d+nipjnqJvZd8yWN8yWfu8mcVCel/FCN61tMpCY3LbJk/ywYirHCugksjbTB6HddMag0XI1jFiPyAzK0owVSMfcxnsQH1tv6no0zD6iUd26ih01qIKNFV/6LPsjYvMmOumKtypDtxGIHnBMLAWK+67JPtFs6X9cCHEctXsZ4Fvv7VYKpOJ9a7Irz2naNsyluxnbon6V4qnFUfVV9kufE+FXKqarDkv/E/FHLPyVb7MrZtPFSvKnlqbU4kIEGZV9twVRWjNtzAIIVYg6dmYoACBQkPn361N5ifnF5aWCpX7z/fvrJT99zdtpc/E87ZFE/igKPT04NUIW/wZpydOtW8wZ0ncNiuTKgDouPcQyFsvgl+wSZlFjgaYCMxdwKJlGYjOJ+AMFQYD29uEgnx8/TL97/ecNMtb8PwMUkjYaDtMxF/M+fH9ucEFbv3NlPr712lL7zh7+fvvzFLxgrFcFUp588S2cvwGJ1nq6vVs4wNRqlPsBIkEAGVA3HEy887qHA/sDAVLOLy7RarIyZCgAwgKmue6s0ngytsJnFk7BpzB8FjJgPiigZe1h0C5sogalwnhasY0Kz+ax5cG9v0x/sGWOWs6asMqaGBfZu+d7GKl1OUSi/THOwVQ3HBh5ZgZlhsTJACYBUKPlbra7Thx89Tj9978O0PxmkydiZqXTdjb/JIGGysuJJBx6Zb0HOZEDqZzAViisNd/UymIrMVFxP6YP3hl1DwFQeK8AK5EXTnq+t55fuCTR2mExXOCczNmXQDWMEQD+QIwtYmXMJpqJvs+Cexf34nkARBdEAoMIiZY4Tfki2HrKuQJYEI2jhcsxh6l+6ngGQCsxKZGTQ+NXP7F2uv3WGG4LTycSjOw26rqG8AZCYjMfmlyjYx5g5L2dxWTizAoAkPQc0eeE1mCqctcp+GzCV65E/BFPhBfsYr8WYDE4k4IagQcyRuuJ3aBvFyizUphzIcoLPLMq261EMbsxxUyuGPrp11IA1HMDiACeyDCFe0afhSygcJjMVCvg19qN9FkTTD2FHgGQQXARQKFn7jOlq6UXIBA3cu3cvgUmQ4ADYzTvvfNH6tNh9cdEUn5M9BEAqANHANgOfNnDExGOu+ZWBcgE+cUY4yBxsJ2DoQ+G0s1b10tVymRazWVO8j+85LswT54wmYwN7YYyQ49yY3a4szhEEgz4JkFAwlRYFrdmyFOZDbq5jB1MdHOzbHGB7BOg2cSaDEaiDWITDmEKbpO2qjdDGADoYj9qYF9eV1C3b5HE9T0ECBJ8qw0uz7rJifWfi4ZjZLur/CS7QwrpBHzEZxf/BcwrMva0cnA2Q7FwaYykDgtTwbxP7ZH8F19Cm6Xs8rwSmYl7HdZwH1yFacI82GUMVTEUQDNdfeh7kBZAK7Az5jUCvVu6OMaWdQacAeOK86RQgiKXPBakjgzgMYJXBK01cQ/68ApjK/4PfY6wAUxlYY3WdxsYGmdLl5YWB1eBXINq5vkbcWxoQZjQGM9o4Xae+sU/duvVaunf3jXTrzmvp4PB2GvTH6exims4vZ8Z0ZTl3sGd2j7XP40cPU+96ZUw052fH6ezsJK3mU2O/AqDq7OQknZ4eG0vcfDFrgOgOMm7tCCw9zkzlrFQAqhDIyfjI9SPmyVzIdYoCQ6K9qj80lmlKwFoUDF8tmAp9wIfxA53TnhinaO+69ub9MdelCsgh6MptuV1zcA7OfucsTBqnGdPi/Qf7jfdm67GqjYme91tmKpWls+45WI25gH5DdiXKjnJzViUHxUOHsCEHdAPg6+srxptmzQDAcwZyRhCaAZzNNtu45vHOwfgsDMQqDS9Wi7kLxxn3DDSf9yuUbY7XsC3MhXssBCiT2YhybWMK2aTc5lqgrLOo0a+7wFS6ZnEglesHa3qwoTFXrOYLA0biPsd8AMAsvJhg5evhi9ncWaeMSQ1g1166hJwQj6976f4bn0m37txL55dTA1oNRmDQdAAa7hMgV4KjKAOu5RGvsEZREJquo2jTjFu6duHaYLGcp/OT03Rxdp4+97nPGqDq9u3b6eOPP04//elPLR8j5+qaiWsOe9GErE2oR+Yj2iHX4ub3GUyFsXDN+tZbbxmY6o//+I/NZAEup7xN5niBQs7JDdNetn/6gV2Y7dz7B+DSGUxLP7qu1Tbivm/pWt1XwHH1t9qegfZHv2U72j//1vvy9f5a349tUu7x3zUZ5Qlx3aUxUc9jzKjJL+4bxHbW21q/l4qy5z5kVVkFdvq4Juu6to2DESjpR+JYt2mrJLfSnKlrbVPzgH6v61jVYUmv/K5kOzV9l+xNZRP7LLXT5Uslm+D5XTKOxyifmi9FfdKWo/yooyjv9djestV02WzUX/zcJdsosyjXkg6pC10zRVl2tVOy+S79bLL5mk2V9Eu5x/5U7pt0s0necTzsi+sF1UeMNzHGRnvQcccYW4rPJd+ONqdrPf7N+wz2X7LT0r0nzqvF39rcSmtg9qf96t+b/G+TzXTZW8xv9OHYP/0g5qsoq1qs0twZ51Pyu1LeLcV6zj3qpytmRluKuQef7QUVeX1cOq4y51hL90q1eZRse5Me1aZ0Pb7pui4f3uZa1bn6KMajay7ey+k9pNp2zHEaszbluFIMs+t/CTBVtEm18f/wH77/qynS2kYBu3N2EthJYCeBnQR2Evg3LIFdwvw3rJzd0HYS2ElgJ4GdBP5tSSCCqao3ujLsuOmyzYxiu5s2EuNGammTszZWPiTSG+q4ycXNM910K22qxLnFcfAl39vI4JfZCGneCh060k2EOAY+CKUcVB61uerm2CY9a9/6cHfTBnPciI3j49iiDXTJuGsTvMv2ShulNT2VNpuj/OMmahxzadOH8y/JRTd5SxuXmzauSjK76TXbxIT2wWw36K+mQ9X1TccXbTm2pTrWuWicQBubYlJp7F22rrrbFB/ipjA3M0ubxTWbig+gtx3vq8i7tIFcG2tpE7rmJ9GfYjxSPW2KT11xr5QPWNywKeZHWynFqRhXNKaVNqU32YfG7lI8U1noJvmmnFPSfUmPtQcJKmO9Ad/WFjjuWCylhYEsUmnmlX21ZBt8+BvlT3+K9hNzIq7TNlDkx3P0TcLR/mORS8mOS3a1FpvyCaqTLjtiezf1X2UQU3nUxozva74W+9bPMQ7js+oBfVPW+Fsf3ES9cJzRd0rrt/hdaT1I2cUcEH25ZMclMFWcd5Rl1xhqvs9rSnm/FIM2rbu6YkxXnmEei+NQOXQVP9GnWOATHx5GGyqtkWr5Jo67y3diXCzJqxRHo+2VYrHLyI408WJd3i0ogcWwXtThRdR8MI91NIr4Hz9+bOxUKPoDYOFHP/px+m//7V+sEJ8gEV5z//59e9M5fgCkOj07t88ognUwlfsWCyAxVhTsrljMmNlJWHBNJh4U/Okb9FfLRZrPpunk5MSYFtDmeDyyQsHjF8/Ts6dP0+PHD61g+HoJUAJAAqM0Hg4aRhQHU3mR7mc+cy+9884b6X/+n76VPv/WW8ZIlSCT1SqdfvI8nb54kS7Oz4H+sYLB8cSLIsEeY7i1vV667qEosJ+G/YExU+1PDtL1cmUgpt6VFxoOBr20WM7SaDxIt2/fsmJq/EB+KD4EkApFlChSZzGyFlMSTAV9KTMV7AfnWWF3BlPxDfuwApARAbQCHbMw9uramXsIGoFOUHQOsIYVM1/hTfPOKrW4QiEAChiv08IKAkCc0U8PHz5JP/vZ+w6Qym/c1/svBQyZjaOINzNTGZdC1juO7fUdwGLFlShVz+w2tEsr7rfj7bqevu6FKyiybS2d8R1t8xr3SS92V9+hrzIHeHwA/ZU3GHOxF787E8xLa66e5xb0g+swLmVo0AJv9z8UmDprCn4UTAU/QHFrCUxFsIHmoZiTYnxAQS+MgTpiPLX8Z7XsvuZAsaozlvm/0IXNxYAGAHY7m4DKu41pziY2Go4MfAOgGObQAAEN0LdwcBEKlHPBrseSFiiCYKFtunxcRpl7z9TDXH0L/jQCcMGLrCFnsqLBNyAv/OI7/CijCfMBdYPj9AvzTwNTgS3CQY6Ig+tFHmbajQ7RB9qCH7taadvwN2eXo25oX2vrGswrIaaNrU0UhpOB4+L8sgGFUD4oigZYaTJxEBFk+aUvfdk+o2gaOoBfK7uKsf6NRubLsPVe34GPLNiGro1FDiBQgD4y6BagUoKpzAcg20sHa1lxdGaNY1E8vkOB+sHhgRVvozgdQA2ME/pA0TbBUwqm0rUvZcP56vqXclwHUx2YDOZzZzpEP+rHlL/GCMpNgUwEM5KlCv0TzGFjhp1kBiddH3Nd4f7vwBzaGP2c8UMZYHAefIXMT1x3WXtgVgGQNQMkGCuQczz+LxsmJx4zcEGfgIbmFQltkMyAf47F227ZA5ljIqsPwUvQncVuuTdBG7rfh88ERuB7gjQ85vdTf+DyUfCiru90rY62eG+MdQVslf5OQDhzgsYB2L4DEzxeUy+09QGMNr8kivEauebs/Cwt5sjFAJb0DIACQJaxr1leURYD5Ezmg2tnuAGQEOw2yKeLpQOLjYUSbbpfwdOvk4NIwUwFMNVoNDEwFYAat28/SPfvvZkOb91LkwkAk+N0cnZhgCowNY1HYwPQwFcBdnn6+FFK18t0584tA5Wfnhyn69U8Xa0AhFna5/Oz07RYzCw+gyVQ17mNLRjgmIVtsN9BBhi37A0KxNGCTtp7jKuUu+qoMcbMUgb5mryuAIIGsGzYgP0xX/qg+iR8lmAStKd2Yrkt252ud9w+HFynfkb/VtAiYwfXWXrfULof1fU91wIcN/qCPXENjLa5zp3PPf9pXnb5YM3TgpcYG903/BdgJ4vXY/hE9mPxdPqR5Tj4noABqX+XVc7zABBmFjvGnLX8nMk3I5iK8YA+TX0QpMZ1Ko7r2on+z3gR9dnGb9cXxqaxGHkWsZBrSAdPOjNVf8/ZqTTeU0eUH44hH7r8fO2xnM19CQhwNVilABYa9A1INZ3O0+nFZVrAz/fA8to3QNUpWBexbur102tvvpVu3b2fpotF6u2BdW7fmOTMFhbOrBVBe7QT5i3NJbB5AtTcjpx1kLGOtm73VcamOUtTjHE2S5///NvGTIW4+ejRo/Szn/3M/oaP0ecxFvSBHwJlS/plP9QDzWxoLyzwexGuTx88eGBgqu9+97sNWyT8uwGw5fxIO2ccpr7ZtjGRZiYx8+/MbrqWzORDaS2sfhvb1xioa7O4n1DrT9vTHN21D6D9ZDpe93ZdWFc6VJ/VU/T72p4EZC9kO1v11+ghxwR+jrma49d7qtpYtc0ovy45l45R5iV561hL41Y9qMzivVW8ljFVx8NcoutBxsSX43p7ZZQR1yk3lUPNFtZtbb3Vkr2VvivpcRtbjXOI+2+aB0oyxne8L472zXtzvU79T+0x6kRtl+fpd3f/mF4AACAASURBVHFupVzPc5i3azYd/Zoxu6Tn6LexzS7fq9nLNrrT+ZbiiI6jZK9RdlFeJXlHn9Bror5Kei3pt2ZDpf5VL7X5q32W8grjQLtOcoZo7o9yPIwN+KxrEY5B13XRX1UunEe7hmlfShRjVoxntfi3TZyJOXLba2jj0Z9q9hB9uhZjdDwqk+hrakc6/y5fpY66/KDkl6WYwfNwTxj9fVOcjXqPMi/5dZRrLX7EvnX/axvdxnNukke4T8A2NH+rDatvMcbq3lDUtc416l1lVZJb2xbu3W8ugRivoq/twFQ3l+nuip0EdhLYSWAngd9MCbxCGv7NFNRu1jsJ7CSwk8BOAjsJ/CrBVLrxWdr8qN101zZTSxuL0KhujnGDo7TZpRtBpQ2nknXE814FTFXbpOqyxvxi7+aUTRtVlEPcDC9t+JTkqGPctPHEzZDSmLpkWNqwqm0cbpJZ12ZanF9pbtv027UpGTd+a5tNcSMS58WNQ5UL/i5tXqqd3zSKbZJlbK+2Aabn6eZxl8632Ri+6fi0P7Vv9XnKubRJ2zX2TePdNNabyk59aJuH0Go/uFYfHES58HOXP2xrS2rvauuUeS02l2S9afN1U1+1MZd8jeeqbVBmJTBVSb+1XNEVV6LsY0HEtnJXO67FHM1rOt/Yx6a56fGuDfHmWK4UiPGr5p+4rpQDNJ/EMTRzzgwBMQZFny/JK8bmmBOpm+bhgRQ/8uFDlL0+aND2uuJHnPurMlNtikEv6T0UjpTydvQdHWsp7pfsLMoIn/kwk+erH5QKM2q5UcdMO1If0+u00KKUH2pxsubPcV4l+Ucf1Lgc7a3m+7VrSrrYlKe64ktpnlHHpTzGQs74kC3Oj3mJa5la/inFm1Isi/mmFuO62tO8qXPVAuWa7cW1BO2vHiNbQAKu1TfEswCT36OoG0Cqn//85/4G9QUKki/Sv/zox+mnP33PwFEsaGXhKYrlUUSA88FMdX55aQX0KNoDwxHnRDYSux7f9x1UhM937txpCgS57mDxTeNXAGQsFwY+wpgAygGYCoCCZ588td/T0xNjTQEwB8xMzgzVNyYGgFMUTPXOO2+md9/9Qnr3q19Jr9+/lxbTaepfX6fh3l46e/bCmKlOz04MMQFA1v7hoRf5rpb+0BVAAytS7RmIBGwU49EkDfcyMGhxlVCwDVDPfDk1MNXdu7cbgAnf5E4wFQoRWSjJtxezIBgyQLGigqlYDEn7n1mRtBfl4m2oKNQjIALnzuZTK75lES/+hU7A1GXsEwC9JazhUBwJMNWVvXUfxfyzBYqyUxqOxunJ00/SBx98kOYzfOfsOwrU0TETlAPQjhXOgiUpg1oAbiIbCkBZOIZB+MP99hiK13E94w4LHb1PLwR+Ocd7AT7BTZmQ4qUwpLHB2u353LVInP2B5YMF25orrOC+316D8wgoY85h8Sz6I5gR4CL6Lm2dwB/4IYAA6EeZqWDDGFtcI8SJaSxw4GILFNI4aEwrzbrdiy19bkDbuC3h18BPkA9sG/MVmfs5Di4EeA/MQPBDFME3YCowN6wW5us2fxRB536dlWqdgaqdj4KpMlNBz30BsenO3TsN+IhgKsYnnMPiZDKlQXawQwV3KDhOi+xbZqpLK+gd708axg2XP+wVoEgvlkG7BFM5W5UXgDuwxhk/ICstvlJbhmMATMWCc/gmi+9PT84MGEXbgXwgX8RYZ2sBSGOYvvrVr6Wjo0MDU52cnBoQTPOkFZnDD/cGBppALKM8jAkQzCQ95AiM25mqoB8AQWAPANihvQVAmMZ85UAA4FK0OBvAKYA9mniFufedhYogUgVTQQ74rEXc9E3MVdtm3uFaDmPAL2SBMXux+mLNT5iL1X/RLmMhfI2F4LAVsiTSLwnkslxm68iV+I1bK/cXzV9ysTh9jfmV82DRHe2G4EmMgfo3P+8PjVVOC4oIHEDsBTCEoDHGXfjwcuEgN48/4k35HgnfE5TQymTZML7RbglswXid7WlmeZRxi/t7jEm698kiLciAIGH0BfAQAAzUL2VFO+RnMtCgPxbq8xjjKv7ld5glATZcIwGo4oBhABwdAAZZw87BWMm1HEC9ZgvDoYG157OZMxtazOuZ72ENAYY9Z/Fx0AniFsFUlussDu6l8QCgUsSfeRqD6XEP7GLwX489V9cAM8F3Vh43AdYeA3QxSIvVdbp794302v3PpPEB1ltHadjfz8xUU2funIzt12PpdXry+GG6Ws7T4eEkvXj+STo5OUYWS0sAK6YX6fz0xFg2jWloBd9wv22LO/3vzD2X5+YAfcDJyGqodt2sy8SmaDfUT5M/MniJ/tSs0TOYCr34+sN9knmDQEP6l8ZtAmU1nzEHUNcEUrWgHQd9MB7ofRz3X9RuOV5lUNU1g67j9b4Df8N+cD0BQgA5wpaZbzhPMlO9vIYx62xAzOu+BbCis0bZOm8MsDDyt+ds5lbKxnSLtaHtefhaStfZltMDYKK9f2EcyUyM16394xzmF/o5ZE39028xb82t9DuuHRmDmBNwPa7lOsZZ0jyf8lzmAazXeIz50vUNZjk/X+/j/O+Wmcrw83mPBcfGAD5DFgDEE0wFxrrZ3JjhTs7OzEf3hqM0AJtcr59enJ2nGV6ikMFUt+89MFsG4Ko/GNlaZT6bpwVYr3JA5pj4WfMG1wVogusAjbn0W8qI91hgbrJcfYX7mH5655230+tvvG7xF/d1WLfzpRW0TbKh8h6jXe+2TGnUA22QdgVbwtodAiWQGufevXs3ff3rX09/+qd/msFUc8tV2g7H7HbvLw2iXfBfBVMpM5Wub9Vvol+rf2rbpdjFc2v+rf2U+qSdxX40xsR+/f5kveXS3FpfbM+t3e9HGbRrHwdglmRUar8kuzgXjqHW58vzXZ+r9lvTaU3u+F7vw0rz0jmw/Rini3aXY+G6jbb90Wd5Lf1C50t/rck2yjeOo3Y8yiPKMMpxk6+UbFm/29Yeu/TEdUCMedFX9Dj9MNoQv1fdaIxXObJfylLzgPatNlGKE9pOl2z0vFos0r2FTbIvjUXtuCRz9dFtdFfzwWi3jPlx/sz1+F7zQ/QFziXagn5f0onGVT2u8i3Fpejvm2JUlGX08WgDsX185r2ZAlT0Oq5dYh4kAKtkh1GfUR5RJiW5lHTR5a96rNRfyS5LdlHyG51jHGvJf0r+pm2ontRmo03EeFrLF5vsrcvnSsdsrDcES8e4Fdst+XW0HY2DtTgT4+G2NhHPK8WKkj9Btrq25To2xgBeS39hzN9kHyW5bZpje82rgalq+YA6+su//N6uNvxVDWt33U4COwnsJLCTwG+UBHYJ8zdK3bvJ7iSwk8BOAjsJ/DIS+FWBqeJNu24GxY2A0qbLthuLuFYfevJGnjfsuumuN/m1Td8o2/XrHQijb5vbpIvapvCm61C4qB3FjajSgx1ugNQ2G2qbPXwIoToqjU83M2sbwqXraptotYcscRwle+naTIqbhzUd1Db6axtNcbyUW2lDMdp0bUOeY1MZlTaN1c432U48XpLfTdvY5vzSxlttY+2XHROuL21mbvJrlXfpXOpN44j6TZctq867Hqp0yUnlXPKxkm3XNnprceBVYpL2UbLZ0txL8SjaURx77KcrJnVtcNfGqw+fuHFck3kpXpYeTOgYa/OJD3+38Sc+vESbXQ902Fbse5u4uSlWlPJMI4MMjtLYFG1W/Z/xUmVRO39NJ7koNvq7+iLjgfqvxnGeyza0oIZ2anYtHXfFrlK8jn13+Yy1nfsq5Y+aHb1K3CwxiEWbLel5G/sp6Y/xIco65rCoz5L9xljFc7SP0sO4GNtjTt80X7WXGP+3zdXql6VYVfK9aKddNlyKT9vEFY3VXWOIsVeL+Lr6iTpTXyvNJ8qJsurKobX+o95qco95vBRbSja0dh6W6I0XR5A8vdtHyhhjxbVLZzdCATmASe+99176x3/8R/sbhXY/f/8X6YMPPkxPn37SgKlwPe0cQCgU6KGY7tnzF8ZOBTCVve2858wnaB+gIfwYyGI0ToOhvw2eYCoWx6JdFm6jiNXfNN+34tRxLuo2sNH1lRU/H+zvp48++jA9efw4LZdzK04boOhyheK9lRVE429c8+L4JF1eAByR0pe+9Ln02//uK+ntz76Zbh0cpOn5eRrt9dPhZJIujk/S2fFxOjl+Yfc9AG3dun3bCpkBQDB97fXS5XTqgKLhyNiphv1h2h9PDHyynC0yMKGXllcLY8m6d+9OA4hAISSK+MFA4wwaLViiLcD1t+5DTjjO4mDKn8wcKMgG4Ik5DcWbKNQGOxeKHfG9MdUsZiZvK8gejw1wcX52bowQKKQ2gAiYUK6TMWSgOHRvgCLgmTFU7R8cpufPX6SHDx+ZnhdzZ95oCmUNdNOO2ewTBePG+uNsJP1ePy3B8mEP1nvGYEPQl60tDASF+2gUVo9Mfz3AvKTATddyXhzc2jV9EfMnmMqYxMzwec/sLASN/2eGErCDgEGC7AGwRc7N1z8OJtEYj0J42OEiAzjQpzOQOBsR7ZnXtEXFLcpBi7ahY4Kp0BeLrvE9xsWCBLZTitEaKwGUA7jOmFaMUcfBGShONW0LOIDjJeuYgy3zvX8OIQ5sc9CAFc8bYIigoX6aXl6k4+MX5udkQDAAznKe9icTA1MA4WFMU3bf5EW2plNl5tzj+kdiV16nwL4hizt37xmoADZjLBjLpfUB2TCG4Huwyjk7jINVtCgf18AWMQZbC+LXAGgrA0vCx/EDVj7mDr/ei7VZ1I1rDYA6n/sxsxd/wQTAVNSX27jrxBhBbDyjhE4NXNHzAvDL6WUGcFyn42MAPMDs5e1AVqPR2D5Drx6/J+mb3/yGMfX9+Mc/SS9evEinp2eNjTsQCyxlPQNuQKrnFxfWFmwLTIKICWAhc4YwB46wSN8AGEuPfRZPF2C+WeY4e2VjBZAORdO4BvKCDABAsbg1HBrgiWAqggqUbYZzo41HFg4WbK8XT/pY/VqYFou2HfTXFJqDZc/yHf3X3yQO2QOc677lAFSTQ46bXqDvNuisZyArdEBj3OujL0YwFb4nu4iCYjEPzHF//8CY6pDvFEzlYFbfenM7atmcAOIDoIJsIjju/nadZtO5AAh0ddKuvs0OcxyAjhzQ6PPE9/A++CrzhdlsBlTRX81/k4O66LsEWKFN9+kWRGi53JiYXL5mFwBJZPAZixFxjGAvrgsAcALAUQus6MuIQZDFfIGi/cxM0x8Y4Bq56/TsNK3MLn39gbyIOMH80ICpRqN08uLYwFRuAwRTzY2NjWCPFkx1nVbXzoiHeGHAqP7A8gH8dXo5zT6FHAxg7NB+V1doy1mjADxEcBpP9g14cX29l+7f/0x67cFbaTg+TOPRYRqNDtPldJ4uZwBcD9Ng5DIEIAyx6+HHH6TFbJom44ExU11cnKbDfcTFheX94xfP0vnZiY0B/oGxOvAog6qamz/XlbGhrTKLk4FCHciiNh9tn7FR9wmYp6M/rN0jWSwbObg+g64xR89Lzujk44Y9kamZbGW5AC6DgB1Mh3WQ5zXkYZOXgWucHQhsm7T7vGqwOOF25e3SvgkCxNqVgMEIKKvdFzDHQMa+nuk36zxcQyCngqm4xmnkQ5Yw+Ep/nZEIAD+LTdcAXfrcCKaCP9CXmrU6fD0DzDlmxhTL55ktlfcU7frC10wWkzO4S4FRKi/6I883n5w7ANN9xnMb44znrszaZGt0j6s4vg5ydjBVGxud+c5zb147yAtufHwvg6kYCQEk5jwdTAVwqcfAobFIet5AzgL4GIys8L2z88t0fHqe5hnoOjk4SnvDcXp2fJJmi1VK/UF68OZb6e5rr6c+cjrWWtc9A2ienp0ZyBVxkux6kAUBUdAT1+WcJ/OdygLn2Xoqg8XV/mBrs/nMYsKoPzBmqgcPXrNpP3v2LD18+LCxO8Q3AlYZs/E55jXql+sjri3NR/ByjsxmSTAijmMN8u6776Y/+7M/Mz+EnTqYyvOYrk/J4knd6H2u5w7xeVvTr9/bbrovZ07W9rWN0v19CRyjWVTH39oU2WnXWabiHkAcv+Oz1xmldU66N6Bz0XP0XibOk9eQGYxjVzlHGcU58dxa/7HN0j1JSc5d7UV5lz7HeeucdA41+dbGFOcb56P5axsAScleuuZnOXiDTahdlM4t+cWmPqP8tF2VtY6v5gvRnyEnyo1rBbUb/I3v1+6thclQ15xakF+6jrKpPW+v2RL72Mb2avFA9VKSTdwfju3U9FaKI3pt7LfWTy0exrhUOi+OjTmU4CHKmzGebUbbUVsoxSO9rjSPGBOjbJrcLsURtTha03UJ9FaLk2yDdqnX8juuieIx3gdF24++wevpO7X4rWOMMYJyuYl9c1w1e4/5pmRHMc7H/NZlk9pvV0yMvrYp70Z/YT/R3ra1m5rflp6rdcWfkjy30VdNt5ts9qZ5gvG2tuYo2R+v4QtzGCeizZfyj9/3+V5h6bjG7JJO1/eK1iW53ubNwVTbyO773/+LXW34Nga8O2cngZ0EdhLYSeA3XgK7hPkbbwI7AewksJPATgI7CWwrgf/8X/7f9Sq/fGHXTWq8oWZf8Rq9qecDeN1wqW1G6WZQbcNFN5Njv/Ehc7vp4EVHusnDDRAdS2kj0OeoGwr+jbzQeTuR56ozK1PiiiUUYeaeqAkv5rhCUZxvaqgM2Wlto7drIye2pW3U+tFJdm2slewnbvLUNoY3CbJr4682X+0rPqhT+40bYl0yop3WrlHdlOZas/OuTSvtqzaPm8pv04ZUzd9jPzq2OIeSz+n1PL8mp6456bWlGFTqOz5c2CRz3UCn/3XFr2gbcfO6FAej7W7SS7S70vld8uQxLUyKOqnJvabr0hzYDwtH1O67/v5lY1D06zg3ffCEvkoPLaLtl+YXbaPLVlUWm/w0Hlc9xQ3qKKua7XTlg23GU8q71pcVErVMUzhPH+ipP+jYeR7npoVgLJqOD69Mb7kwa1O8KMXLWq7XmNA8oN8glK48x2P64Fpzwto4pEAl5snoIzFveJF6ZftDQFpr9h/mtU3eLMXWuP6I6wO1CY5b5RFzmB6rxXIda4zjalu1GF+KxRorNvmB+lotN9Lu4hjUD6KsSvlQc1dXbC7NdVP+0PZqD8zZv+qJ39E/o+xKcTvm4Jj/SsVTHH/McyV/qOmsq984Bv2sffP7qGvVsdk53u4vYKp2TASN+DcsfEBB32IB1oapFfehyBhvFP+nf/qn9Nd//dfpzTfftCLIv/+HH1oxPwojUQyPAkPKAGN68OCBg4wWC2Mt+uT5czsPxf4oRPS/UbB+afcPAGmNxgBVOAALRaUAXwFUhLewQxc49/T0NJ2dnRq7w/7+ON2+fSvdvX0nF8Z6wT8KscEaBSaWhx9/nAYDvE0ehaR9K05fzGcGjKCsUNSIOeHar3z57fSt3/5aun/nVhqhWPL0NO2DJevWbQNWnZ0cp+Nnz0ymk/Ek3bt3Lx0cHjZF0yicPjtztgcDFPUGBhQ6BENKby/Np1O7xTIWn96VzeHuvbt2LuQAdhfME4W6ZN8g8wyLGg2oImAqLeRlISZtdwaWAhQr9sEONGvYWgAOQH9gCwI7FeYy2Z+Yzo5fnBjgwpisjOVpYCxGAE4ZgwOKeAE2yGCqw4OjdHp2bnp++skn6WKai8VzoSyKH1HEquwEdt9ojGhenIoCWgAxDADR2zPwwgAsDlgDZcYUY0za6xl4zhmrcO+5/ubj9ThKgODLeR9MUY0fppZlYW0Nk/FCR0cAAU6s+JMFoAQKeWG1Fyx77HHWJOgMhaleyO+ANlxjALFcOErGFBYGRHYnFhfBDsjQAttAP/xM5iP4Hu2ARbAxrmvchP8AfAQ2GF/ngH0rF14LSMPZpryID0X6ABxgvCzobeItdIFy+1ywPcpgHi8OHxqYCoW7Bwfu99x7gT0ZuG/YT1cANuT1GlmpHIiAonEp3G+WFTmy5eKoxdILr++YP42NsW42nzuYCrFl0DeAIJggAPKZ7O+b3i7PL2zc/SF81Yu4AY404CWKsgHggg2D5QZzR3HyYm7xzsAw0DmAD2OAFB2cRDYUyBx+BL920NIerM3sF2AqZRSiXP2eBIAVB5YiluBfHEexPIFBiL/GcjOGDlFY3rJxQCSwNYChfvu3f8di+I9+9OP0ySdP0/HxccM2hDHDZjGFg8MjyxQvTk5sXwcyRwG0s1ztGXAEPgqng18iriJXrBYLA4qgf9gQ5AZAFc4HAOXC2G8cTLU/2TemHuiENowcg7nBzskiQtAB/BtzMzkulw3ozfvyAnIWket9jC89nWnJwQQOXMAv99uMrWkJAJ4XdbvvA8yJcwYOAgPo4Rqgp0Fjt7BZgFFQ/w+5wKaHQ2fiMNYi7OetvfKgBSrrPiBGqIA+soNgHOgfcjEwFcB+ew5+tUJ36MHk6aAkMrTATgGSNIawudsn+kO7KJqeXs7WliQWDwz/64AGriU8TsDuIXtnISNAi4VPBjzaP7D2mHMyZZH5AwBOBP9iDA5ccaYhgtnwN4GGDowep9F4ZOM18ALBsNzjNABt1qsxcC3NvqazmcflhQPArY2h51OAHnEOzjXmptHY5gt2tufHL+wYxgs/wZoEv5g3x0hGsuPnL9Js6gxQGKszU80tHyKWUNaUKcAs8yWY8jJQczBMiIkAU6HvCWIFABkGokCMHGR2KAdUgSkKsQZrouFwYoCqBw8+mx68/tk0GO6n8fgwjcZHabG4SvMFwFfAOCOG9c0GV4t5ev8XP0vTy/M0GfYNSLVYTNODe3cMGDmbXhpz1YsXz2wdwn0GBQzb6jEDpmAf+AzwGeaguYZ2wwJRz2/OeNL6H8EPHk8JrjY/RpE4YlAumuba9vDo0PKTyxbzAhg1Mx72HKTqwC/vCwBcArw8lzngEP6NX4KpCMYyIDHGakCxlsGM5wFMhwNoW9l+CKbC2pQxaR1M5f7jPw7e1D0FxE4D/uNoXtey/Qim4nUYJ2KygewA8M1AKp+DxwZnfMq+YIxpHtO4vjDfwFrLYrWDpy1WLx2MjTa4H+agb98/ceYkB5NxnjYeG8pVGmBtl0FNXNvA//lsgIXBZLjk2gFxzOJhlj3H6n6B9n1N5WCq7PkEu0OutqZ3QJXHkivLh5aTLO77FoTZJfK3PWcx6FczX90L4EsD7Ls+bN/b9HFl8CrWpiOwTw1Trz9wMNXFZXoBlsjF0hipDu/cTcPJfnr+4jRNF8uU+sP0xltvpfuvv5FG4wNjep0tlunJkyfp+fPnNk7I+zDHUwKLLWf2evZiCORpuz9YLCxPYu0yzPcAvI/h+hTHqXOuKaazS4uPmP3nP/+5dP/ePZMR1gKffPKJxVzENuZiZWojWLS0D6b3+PkG0O0zg6n0nhDsmL8FMNWfroOp4CMEitFvAGxrf9rnSx5rPL/ib1sXXa+DqUr35muJL+fF+F38HO+32/0AfVlh+7fuAfFvrinaB2vroCrK5+Xx+Tdxz0Zl4i+MgE17nFn/iY9QKcMclfLenK972hdIUMel/RK2rzGltNcUbaLZt8x9xjmpvrbdH1JZl/QWxx/Pj7plG3EscTzaLmMzr2EM1XWU9qv7iF3j1/mU9MB7AbWdOK7m3jbvgastbbJ7Hl9fDwbryu2qrumPug4vyVXb5T2uzsmsWfaOVb5qb6obrj14POqka06leMG5bIoJJf/tsr2aX0U70881W63psdS/xiPu9alMSn9r+8yTm85TO7sJmIoxQvd8o/1p3KjF+E02G31Q7WmTT6JPBT1tig0xNioAmc+WIC/uhajf8AVJ9Ita7OBxyoP3FCXbqM1vm3wZ24v77LHtWtyib5ficcwbpRi2Ke6rTmq+VvNpjTuxn/gsQttmztRYF+NCMa/Vno/lhmp+H2Nj45M+gW3Duz8flbP1ype+36JdvkAo6tj8II+tJFfuZ2oM0H1YXKPPYmivZNPVtY/GiFYcPjPdezG/QaFUfg5QzA95D6m9l2uFdRM7LNn897735zdQ1PYq3Z25k8BOAjsJ7CSwk8CvmwR2CfPXTaO7+ewksJPATgI7CfyrSeA//j//+XrTxlY8zs1UbmJssxGhmx/tDfr6g5t4jt6UlwRQ3/jkwx8bYXPpyxuG68fb/svf+3F/wNz8XMdSji1UtfaGFz6IxgPW3EM+bp9sEwZAqpeL1VWOcTORD/g2bUSURlvbrNNz4wZ4cQOr0HjcnNp0Xel4aU76Xek4N0hLm981O44yNe3LQyq11y6tlzYz47U6rminOj7djC2NbwvrW3t4wrb1utLGddzEjNdtq6dN8+560LGtvFVPKiPd/Iuy67LDTfFRx1U6N26gx7432W5JR1HP9MdN/lTSc7RpPszpssOanZXkqg8u1I40fpfsmm3F89h3rS+OP9pL3PzX61V+UR8xZmj/Ubc1+412oQ9stD213W1iStRR3ODualvHqjJGm1rMEeN+Ta5rJRnhAW2MYfzcvn15HSSsco168zfFtwXamoviPLbJb+pfUdcoxtL2Y3sq7/iAvyS3WECxZi+BCcuupxwL9JdtCdkWYCq+ZTXnsE2bJV05tMv3Y3yhntSeNBdHH1a/KOWhGNu79EG9qo905WJtu8s39OFsV7xX29D5s+1SbuIY9PxSH7XvNGaqL5R0FmOX+ijHwVhQazf2EecWZa/FQdpHSS+18Wsf28TI0rziA8N4Tsl3o61qHLT1dhVMZa03rsxiThTt2ZvMZw7gwGeAmv7lX/4l/eAHP7BiOxTtffDhh+nZ8+fp/PzCQUO5qJEPVN94440GLPXsxYt0fHLqbBsHB+n2rdtWFAqZoT3MG0AfAHT6g6EVF6BN9MuCZZS7olD04uLSizT3/I3tKEJEMSeBKABDGHzs+ir94uc/T48ePUwDFEbmAnGvAPXKSBTSo30AVOazuRUK/9ZXPp9+93feTcN+Lw1RVJ28M/NJMwAAIABJREFUmPHo6CDNLi7T2clJev7sEytChWzu3b9vBdgotIYwUYR5cX5u3RweHqTRYGTzNqDIFUAUzqyAgmd74z2YWTLABEXaVriLMV1cOLhg5qxarmcUhea5NIWEzsxgheqZYQkFoC0IJr/V2YrbFyhxdtBHZmUA+wpZTMCmhOJcADamUxTke/E9dGvMVFfJQCaI8QYYAWOD2dheuricGgDr4ZOn6RzMGxmAARsjOGFoDBtekGI/Fv/BVgMQ174BbiATFJrbm+29/toLag3448Acr2w1EjAr4jV2BivK9QfkjCHOIEKmGM/PbYFPW5yrwJ3mgXsuBIc9Hxwcma2h8NCYjqwI2AtAWeSKAQFwQOYrAkWcmcqZPngNZY+5eSG4Az74y/gGXUNCLNbH9waiAGAQ7C3Z52AnmJuxeeE76CsXSqytUyR3O3BlkQ4ODwyMAZshEwXGjLgB2yRYxYuo3W5RyI2xsDgIkrR1Ri72BvAE4CUUo3sB98D0B7/g2ooF5mZfVlAPt2zZg6yQ24BLAI5Bzg6OsOKHzGpmLE+5Yhpjwhxw/uHRkTOAASyzAtMKmH7aMVsB6WploAtcDkCFFVag4MIATyxwygXhKNrOdoa4hXMpF4JLOC8yBtlYe2677a8Xr5gsTXfDDLqBb9nbaxrfcgAigITOnGTMbGCpGI8NiDS9dJCNstUZiE4WYIihAKl+7au/ZeyBP//5z42Z6uz0zPZvYOvKTOUsMGDMA3Nfy3Y0Ho1yjJtZXDI5GXvcwABrAE4B/OJMLg5wACDk2liLvMDfAWFXCW1Z7MssI7AbZwWaWMwHcBbxGHaLseEYmaMgR47ZAVEeQ70YrfV75nPzRbtvcJYtBx0R/NiCN6wY+9qLkpvCZNjFAuBJ5JxpbsNtjMCNHL6SgT4GAHeAoctlg7FBhs765mBSFph7CmIxj1f827nC8uOxKjPgAdC0asESXNP7Nf5L8Ihndf/fioxDpgcHRHn+cABJezvkgEn2T193HOW16dgBKdA14hgAsGBaAnOazwV+5uMC2yDAEA5E8PiTjTK/oKldf7XsIg04NAM9LPZlf0D8gH/bPFnEmxc6GCL8wNYJxsiDN0n3HHwJwM2VA0q8wN/ZrgZ7A4t9J2AWynNygJSvIzAWgJuQkxDfkXMAOphNwUyFOOS2EgsKtTgN7VzOpun88twAXIjLSNCQH+QCu4acjdnqCjkVvgEgJmQJMNXS/BBhAX45GE7S6298Nr3x5tvp8PBuGo+P0t7eMM0NTAWGvyvL/7A3gMXPTk/Sz3/2k3S9WqTXH9xLi9lFWi1n6c7RkTFVAVD17JMntpYBMBCANMR9Y+4x4JStDg38CTC1y3/P1kgGRs+3d5Z38z0i74Ff2tPIL+myvIw1kMVTzAnjcFtscknWHXJZA+JEPFm63JhfbWXWFLvlhUIPQHr3cfg0DmPs8GHY72AwMvuHvMGCavbLe88+gPZTA8n2MV8bl4NeAezwHOv+6KAg9yfP3e3KvL1n4JpT/eza1pIYI8ZDPyZgR+WGPObrdweTEohuGUQAiZif+bOxa/n6BDHX1xueHv1+NwM6kXtMZx6DYWBkmtS9AosB+QUxebG2VlNo+/852VH/el9lsQR2ke2jXe5x3eVrRy9m9PhEwBZjmvkYYnvO1wb8Angrg8LQH8aJdSGuB9scgIpkoXMgVsuqxHlDGN5W+zI4z9d5fcHFZV4HQH5YvkNPOOfo6LatWc0u5vN0Np0aMxV80ADSk/3UG4zS6cWlganmy6v0+S9+MT1440077wK+trqyly5g7WEMtpkpjeAbW9Zk0CH8crlwxjj4IXIomSc95/oakms62inyJ+SCdfzF+Zn5GOLQF995x15C8eL583RyChbaM7svIzMW2QTJeKr321y3e/7K4HsDXWa2QUsanjO4xiAgHWzFX3/33fTv/+RPzD79xQD+wo/2pQRrd7nBt3jMgdQtZNHvJUv35nHvjJ/jPg7jgN4/x7/pQ8xp9K36/oKv7/3+YtPuVtNb84JElcTLf7ftbVHnXGjK45Kvldb3LaMsSvsgpb3iGPeb2Cr7laX9Ct2TKumlJIfSXtPL+lIZrcs/7qXFvSQdU+xfbaq0h1azJfZZKgyvzVHtVe37pRybjUDPL+nN4/D68+c1j5N2oi426Qb9dckt2gPjCq+JgIVu+2/nofrQOWtMKM0xyiKeo36tx0pzVLv2fPvyswP2Vxov9yVKdl2bR/y+Fut0bATuaD+1v0s+orYd+4v6Un12+WuUXbTPOI4uvXEM2qb6RHweUjpP26/5XClPlPRa6rtkH9H2NB7V5luKmwT6l2JWzH1qP136KflhKRZsig/sj35f8qlSjOD9fGxf29HY42vf9RcUl2RYs98YQ0r2oHamPlGTQVFeUbCF52lrMvKB5L1OX44be3peXZjNNC8cEWbL3AgBTfZR76P5goLC89FmbqXngGH8XC/63oL8KjhWFysEc3FOUsfCeVn/Poi2RiTXH7XdCygst9lck69t2mn2R/giJhNGI0NuijSyCn1tinkvq7TNBXpsB6YqRZXddzsJ7CSwk8BOAjsJvCyBbXdQdrLbSWAngZ0EdhLYSeA3XgL/93/8T7bbGzd4Shs+/I7FLL5P0D5cKW3AUMDcjImbNboRwHPRDjfi4tt/Spt9HEerTC9YiD+1jcyXr9/eLLynmy89KI+4uU15xAcHPI8bVzhPN1AV4IbRxwcwJX3q5iVl0LWBsc1GcMmWatLcdgN4G/1s0m1ps760kac2qJuE21pEaSOvS/ba7tqmWOFBS+3BwrZjU1/Ua2o+FX33JtdsO6ZtNsw2jU83jml/unFfG3fJx0oxowtIVnr4Eh8aRDvfZs7byK/UTunB6zZtRdvSOKQPBqKsS76p848PEfgmf4098cEeYyPbqeUYjYUcR3yA02U7MWbEB0say0qyVrmoHGJcVZvkefrWvdgP2u16WBJ1E+MYZcAHSdEeNcZxPJv0VIsdOm8UhkRf03ZLcol5a1tbRXFJae0QbUljeM03unJHBFOV9NIWlHqxaZxTSV/UcZT7NvMvnRNtsRTzNAeWclLMRWqXpdyzab3HdRz9WX1UZaL22GX3cXy1vBrtTH1XbYZ6i76t/hdjD45xTRr7Z7/qf/yOOUTfVKp2EtdyfHs07Ul1EWMux8E+om2V4lqcF64t6bgFSLS+HX2sK95F26fMu/J0aRxdNl+y22i76vtxTtqf5o8oc42jeoxzsmLQAjNVW4jq91kA1OBHwVQGhBiNjLUBLE8//OEP/dz5zIrynz1/YexUVqiewR3G1LBaGYMVivnw9v5jFOxdOAMVivbu3bufGX6WCaArXI/2jAUBhbDGzNG3YlqbuxVdXmXGrFkudvYCfwcQOGORxUW85d7e3n6RPv7oI2NiAVbD5JnZVlBIjGu8UP4is1os03K+TL/99S+n7/z+t9Jqfpn2DNgzSftgbNofG4Dh7OQ0PRMw1f37922cDjJwhA8BBwCDeeHjIF2ArWoJAJYXTgIMgCI2ggMgd2cDcIYEMFhNL6ZpOpsaKIE+ziJVgtGaqmb07rWgnqezLKxgLrPEoOAS8JyhgdYAjumb3lGI3rzJv++MA8ZkggLixOJ4/94KvPNLNHAM+jHw1cxZgD569CSdAGA3Hjfg5xZMNWyKe1mIiDGhaP3g4DCdn59Z4eHRwYEVZ4JpAnMhk4GzoYyNKQGAKmOwAuMHmKoy29PVFRgZvIi/Be7kYuvkIBj6SZvnHJBGZh/GKgKnJpMDY6bC+Sigxvf4ATMPdM/1I+UImVuRL0BEBjLIBf357agEU7XxzYvELR5YEbgXp9bWcgp6oO9ibLAf/GqcjusLy3/X15mlbGVgG5yPeXksSWYP+IHvwz7IFMfxGHgyM1swj6I42QqfM2sWisYNWNJLaTjoOzAKzA25sNvBLc6k5HpwMJnV3ee1JtrCWCBH6B4/BkwCO5qyGaDo2FgavHgcQD4UG1ttdAatMA4amCHHFCs8QsE2AALLZQYmeeTGmAwskQEtKPyHLxtLFxk7jKHoMsvd4xbatoLvrAfGQzsGcAnsBgDQ/tBinTOyYP4tAAdAAS+UaUF2DtraywDThcVV2kybS9s1OuYO27x163b6/OffsRj+6NEjA4WAiY8/jCvQg3kG/MDm6mADFHLDx2AnlxeXVniNH2eUA5hqma7AMgWmO8SuFZme5rlgBzLxQnADj8IvMjAPQE74MuI4YiWKrTEv/ELviIn4jjEK/cL29WUHmue5tiPjmxXVCxMLwUcGwMIvwT7wV2OjcsCggyWcEQzx9+T41HQOlqblwsET8H0w9UGvt4xBZ2BxNiUUTuM+wMEnaJOgR1v3G8ub2xeuJZCVoEzEIZwPfQOoDNYrHIN/Il8B5GyA3AYkiuTW7rvRH9EXYjXs2gHJsG/YkM8zghzcLwGo8uNgcvSQ6oXxywXigMcoBy7ndmwh4cAvrjkwXs9vBMBkQG8GLPLlTwQBr/XLWJ7jlK9JRgZAAZDA9J2Lr4zpbzA0G7W4nMGFBvDN7GktYozF9r002Bsa8AQAYGdRIzOhAx+dVdDXPQQeY50AX2aOpv7cF3xcuo6EDi+nl+n0/NTsG+OE7cCxMW+0DRmCeQysMYvFLIG5ZTAEKK8FU81mi3Td20uj8X568MZn05tvvp1u33nNwFRXV2A4uk6L5XVaGi4FekkGjnrx/Fn62Xs/Sr3rVXr7s2+k5RzMNLN0OBmlg8koTcYAiD1Pz589s3hwAV80RlAAv0bp2oC8zkbVA2DHQFYek1ZL+DbtvC2aI7iMrEueI519q821rQ+vg4odzEp/YY6BvAA8whqjBS/BVj1fE7joe+vXzmo2BBOb5zPMBX4zX87TZDSxddF8DtZVxLexxQFjUxwO08XlpYFjEPt8/eEMcWgbsQ9zwJjJOojxuo27XxjYJgPNlenN84nnt0OAVmCzBnpyACLX8Mw5BN/yGIHTTdAmAIwsPRl4iHzQgpKcVU7jPNc9tXtUzoXnMc5avMj7KGrja+uozGzFGE3wqrPRga0Quc9WNs16yX3G/YYMY/iOsQX/ckzwbQOV2wsIBgYq5voZYMf5fNkAcXENfA4yRnyN6yXMhTrj+kjXWraPg/WXsfJ5bJgve+YfsIV7919LWBMuV9dphjXAdJZOzi7SCgxTo/10hRcNXKd0Pp2nS6yN54v0xa98Nb3+5mfSwyeP7WUDgMlBV2h7MgKjJQCxvr7hWo4A05gTwRap97uNjAAMzXs9tBnYGGSAFxV4LB2nL37hHbPDjz780BhwcRz53WLW5aW/JCCzBhMszvV1ww0oz9iYc8jKCD8E2y3skS+IwDm4V3r33XfTd7/7XZvnxfmFg6ngp/neR23cGVHbb3Sdw2dp7XfrIJGa3VPPJfCC+kWpXb1n1vtznks/1n817q3PbdOnthg8zqV0pY53U8t6vHRdjA/6OcZynZ+2pTJgf+0ao2XB9NjYPlvddh5xTDonvecpxbrS/Dlejqek3yhX2n2My2yj9C/jo8pR17CMqRqrcS79PdpTtDltS+ekOijNQ20s+oHKojRXzkX7KNl9tAnKT8dcsqc4j21tpDTWbeWgdhD3MHFM9RH37pi3o5yjTPgcgHk/6jzaYpyP5gC1m2hDqlvN3yX70DxYk5Vex/NrthZtuxSbNsVd9aPS9ZxvtItobxpn1A+j7KLfqt5Kz11r/qTz6vLf2jN9zSu1mBJtStdq8XrV7aY4UZNz1/dR/qXPmgO0rZJvUC5cq+k51K3KTuOU+pb6UfQhtd+Sv8YxvopcStfE+W6Th3mO2iDtqkse6v86lq74UcrltXZ4Lve6GNdL8b40T51PKW+83G9+mXPehyvFh1KM6mp7G7sutXmTeKTj/P73/+LmBVqflvHt2tlJYCeBnQR2EthJ4H8gCewS5v9AytoNdSeBnQR2EthJ4L+vBACmKm2Cd33HwoW4GVvaYNObc1ynG4zc7Imb67iGmw/cqCmNp7bR6w+F/vXBVOzhJmAq3XTTDTd90BiLsSkzXKvy0A2armviJlZJlttYoV5X25Q1yW94fZ9uLsZNyNo4StfU+uqylW3moBtp22zo6pi32agrbUhxLl2bYrqBWdtsu6ke41hq449y0PNqfniTsWxrMyVZx81IlWU8X+2NcyrJNcatWr+lmBf9LW5Mb+Mjm2RXsuNX3cBkW6UN3xib2UcpZqvMSg8T8N2rgKlwneoo5o0YR3m8y1ZKG/ub8temeBPlX9skx/cKpoq65Hw5/pgzYoxQH8a58eEjZa7yKPURfSOeU5t/c12I/aWYHWVce7jVZf8sbi/JIdqwtq8P/qMsavHU3wrONzxLtYk0wPzMvllcU4pLpTj6qn6LIXTF5Wg/tBP13ZKct4ktqlu1i7gugJ3ju/hQitdE/ZR8N46x5Lu1OB/1Gh8IxofxpXVN1I/OpXa++iDGwLdY6gO50typ09hH7CeOSX0hxsuSrddyXikGbmuzGj+ifjk+xj61wW1kXrLJmg9He2FM1HWB2mTMLSW/rcUH+hSu2RZMxQJYFKOSmYqAJgVTwVZQJPz06SfpxfGxgaTIVsO352MeAEmhQO709DSdnJ1Z4TJ0BpDN/v5BU0T64MEDK/pHwTdYGPDLYngFIvSuAdqZGcAH7aMvFODfOjpyBqjRyO6uAEI6PTtJL148T8fPX6Tz01NjGABIBYXT/sZ9gqnmAqZapKvlVfr2734r/R9/8r+l+cVpWi1mDooBUGw4TOf/P3vvoSRZcl0JeuhIUao1utEgCRoXgmLJIYdrs7tmXBJYs/2JXQoM/2coZva3KGYBDEQDbHR1d4muqhSRGTrGzr1+4p286f4isoCZtWFHtmVXRsR7/tyvfh73vHN5kS4uztPZqzNr3D0aH1mDoDFTAfQEMEzyZmY0zoJ9wpiCul17Cj3kCoCCMzL0bK0GCBqiuRkMGJC9szDh93pyZU28ZiMCxKGcTc9uQM4QImAqzwrGLeHMIvOZNULjQGPzwhwETAWZe+O0N4ZjHgQNGRORgUjAlJOb0vO/aFyfo9F/sTCGjMdPnqRXJnM0OztLhN8HQu7420EGDlbwJns0eEKGLreNNXo62YIDn3wu8zQyMNXYZJMAckGTeb+fwWnajIrG3ebptOrXaO705n9vWjUfsfk5gw1+mDvZxIEGc7BaNHNxMBWaudF0z1ikzQRo8MWvj7EyMEasTzUeg5EEIAmABhzs4Y39zfxugkjUxwmQUJAJG2xNr7n+apq+nZUB8/Gm/m5m2/ImR+od9khmONgMcwMb3TWPqswYN9D4bC351oXfsEBgHG+kd/DWNkZ3XRcEJxBE5+Nl31gCNLGwZmc0IJsMcz0EVohef+hMeQHg4MxUDqrjXNl4hDVjnQTDUWdodiY4zPU52jLcwX5xPJqRHRTm+0jW5tHp2By08d6ad8FooyCY1LUYAMcF+MYBPQSFAUSIOgXsa87CYvFzODTmEWNRmYHdBGxNPXsPrwkIwloJUvrKV75izdKY6xdffJGePXu2ZToxsNpwaL4F0AbmhzmMj8YGIMSaYJNH42MDfgA8ZgxrmGu/a8waixkAb+5XYHOazcCadW1h18tUBy8hPrqNAwTTtfOgYwJ2Ec/RzA3gChq8YXOYN0EHBF9o7RtrA8yXIEj8e3xyarHb2E2MhcHBC+o/GMPBjwNjOUGsY12OMdDM7v7e24KAEVgBDsTcwFoIsC3WZWvdAk4zG0y2afdPZ0zi9QlctJhsIFs/BvYCHRv4dgC2Rmemwi8a3RH3wLpkwIslwUo56tPfLY74vRdsCYAU3geQSRKyuHmvsCV7M2AOGBqRNxjbXFbuo4w3XAvHYaxgDGruK93fXf4Ofok1H0HF23oxAYzp4GPGWXxG0A3Ww+ts15EBV/4PmcsgqwzY6ToTH9iY7AnYuWPfcm9mssG4qEvU5hi3GEO4LsqQIBjODwAegPF8nEFazRvmPYCH4aPwFfjVYjk3OwJIb7lZZUa9ZZrNAeDopcF4nN5869301tvvp9PTh2k4PEmbTTetNgA8AQwEJkAHLi3m03R58Sr9/Gc/SavFNL3x8F66npyn2fUkjYdgCgQzVMfYqy7OL/L1AUIGs9MwdXsZ9JzAztQ14AeAg7CBTkI8MKTnNiYxr1H+2yeUy72g5op4X8DX3C/e5snMZLVtpiRILrMjMh8ZI2IGsh6NneXSgONWJwK45KxqBGwYC2qu6eBDkNsIzJgAli8XFvecwcrrRYwD1iP8AJzF+pR699cKmPY4zvlpbjwaOTMfYxo+03suBVLRLmnrXuo1jBdNPcF41gAa3aRvMmToPn28H9P7kZt1Sfk+mf5v/pfBZLqXwc+R2xyc6uA7MuARsO/+2ewPeZz12hRxEJ/DVxEnEYcgO8RZ5B+/Z0E8coAbQbdYC3If3kMMpV3pA0fi/sjWpzM4rjdAfsP1vXabzh38BKCzgamOTswnUPteT+fGQpU6vXR0cpqmy3W6ms3T2cWlganm63X62q9/Pb3z7lfSxfWV1/2DYcPsZKLx2K37NciL+EVOxC/tFjUbcpIx6uK+Kccw1hzQLet32hkZ93Cf8eGHX01H41F6/ItPrCbAGGTKQ+6F7PGAAmeOcjbIre1sbzqahxbiLeQ03FdZDd0ByGxm82JdhFj36NGj9M1vfrMBU11dOyAuA4j1ftqE8UuCqeL9eemeXn3Kr3nzR/eUSmAq5j6eFf0z1iela5Tfuw2misfF9bzOtWrn3NZF/Tu0u4xhtkI2Q6nDNOa0ySjOqzRP3Ycqfa7j69wxLz03/l2al8ZutSUdV22Ix2j8jTZUivO1uWgu5fza9opKutrlJzp//B2Pj/OPNZ36RpOz3J5qcohr4DVfx8ZLPr5LDlzT9t40zDXaWNzDrV0zjkfZMHdinbq3WdJ7zeb3iS3M86oHPa8k55qsNNapXas9lM4t+UaMnyWb2hUX4rWib3DtPK7mu3H+qoO471yaU5QLjtH4Fm2gpgs9riYPrin6WFxb9Ml94mibvLmeXfE1xlrGj9r+PY9nzYHX+r1kWw4s2XGbLZb0FMe/a7zZVx6UXylml3xB41GMNdGeY0ytjRfn0FYflWJ+nDtrTY0FMd7XfLRkJ6UYamuz/xom8jiPml7vqsvoc3EtNf/QeFHz27/+6+8desP3SViHYw4SOEjgIIGDBL70EjgkzC+9CRwEcJDAQQIHCRwksK8E/uZv/74Ipmo7P36xr5sPtU2WuJnbtoGrm1GlDezahkVzo7/9vuzGMto2KfaV143j0MDyGieyyUTnEzd4t19e5yY03VCjTHSDRjfEKL/Y0LLvBkXbkmobWLX3d23wxo2d0rXjxpN+kVzaBCq9FzdLow2VNp1VpvuqOW7873Md3ZCq6Yjzi5tH+24o1vySvtv4zm3AgH7pcBd97iOzuPZ4zj7Xo0xKXziU1ofjS/5S+yJj1xcuUcdxHrvmV5JTTc9t+o7n7CN/HMP1xbgb/Ug/L32hpXLgPKM/vA6YSr94jePF2KCy1jlEO+DaSue3+UpJ/rWN8VqOw/jaHFbLZzEmqcxL1+TxjI/Rzve1B9oEvyhok4fKVYFHtbhS2uC/y7xs3PyE1VJtoDlRY2lJ/yW5R/1qfo/61JjJXItjFExVW6/KtpYz9pGL+i7XWItjtfGinPa5binWxLjHxsuYP1j/qJ3p3O/yJWptrm1yj7Hpls6FGS7m3ZLN6Rw0RuoctNmP76s/12q5WA/E8fG6VD/ocW3xpWQrUaZttd0uWyvVMzxH5x1jndpDSeb7xuEoBx2Lf9d0tq8f8Lh9wVS0fwcAoDF/as2naARG897Pfvaz9A//8A+WIy4nk/Tk6ZN0gWbB66l1zLN2YeMnGacAproEKCg3sKJZGg3ulC2a5b1Z3J9cb4AqYzuab4FTdm/XAUOGs2ywARUNgJjb6cmxM+XY084vDfB0cXGWLl6dpcnlJKWOM1sZm5E1aeL56s7Og2ZCNMoCoNNZb9K/+6PfS//Xd/73NJucp+V8amLkmi7Oz9L5xbmxs0CuaNhEgyDmgfPZuI3maPyNzwH4QGMumhQhOzY8+nzxBHwAC/oGIIKsjQkIY603dh0Aqky22f/ROOqAIAdRbStjMFB5e7p9hMZoy0pgmcrMIpAPgAL9IRr3MU7/BjOVndNxgArj5NbeDABw887SGn8BXgDABYw/q3X67Nmz9OLVmTWB9/pg+HAAij/cwwELDgghi8LaXuM4NG9iwmBjMZAN2rit2d+b+QEsAEORMRRAl6mbBj2Aqbz51tZtjaUOplK/YkwCqwFGxni0QbI5oREU12LzdhOj0FDtTdUYn8BD6AUgG4Kw2ESO46AjXGtbU3UbRg5cl437nBeOp604kApsPg2YijYY4zPm08y/acBU4BSuQX2yERzjAFAB28V8rVE+N4yx8R3jwt+M4SczjEAm0BfO53EKXMJ7eA19wueMbWoNz3ZgH5usqS8Hn+TGfAPZOHAROgarF+aFa0P3BFchPlnD73B440E43S4Y8hx8Ql1RDmQHwvt8T5s6CVTRGoLHaeM4ZYl/CaYy3Vnjdd586TqYCud5g7ezkAC0BJ/wPGImbIxU8CtvvodPDozFA75EnYDZC8xH1tgPRosM+gC4FLLDOWgav7y8yEw6bpPQwcnJafrgg/eN4QnHAEz19MnT1M3MeBgDTC7D0dA1BBvoIbYdm21Y/OuiuRosZQBKOcCUQDiAqZYA6QwQH1wm0xnAUNfJeJhseU2TP0CxsPOhsVo5AAEN8pZnTk+NXQgAFMRkvI8Y6rEsmV7JNGt6yPtQWuNjPMjNwHELsF55blAwEG0BY7LpnPUgbYp2jPEgN4yB63McnEt2GYBghiPMLTP3MAbl4Kw2b0ABY/nxWGoggS2YCwA8By1yHc7e5H7tMWNhzDaQIUAiBHLniVddAAAgAElEQVTYeMISBd8xsWUQHs4Fy5GDtjz2AyTroBFn16G9G1MawKhpk/qZIZCNUpirxY7MuBVrSMYjzldjKWsExhnmGd0ThL4ZX1h/xtob52vMK9WfOjZjno+HhwgMLb9C9tQ7Zc7YTn0TTKPgLdoN11ZaK+QLMM5yvTQ/NPDHwtnQ8APAD85DnYVf6PXk5Cj1hz1ERGNzg5+DcYdgqkeP3k6P3nw3HR/fT4PBseXq1AG73iB1eoh5bieb9TLNplfp8S9+nuazq3RyNExXk7M0v56ko1HfwFAARV2cey3juRCsgJ6jARgByw7+BSsV/sZckJ9Rh42GDpyEvVP/lB/tVmXDvEy7oe1zTwDva3ym7jIx2rYRlbWY2p7qgvUV5K31LP2UIHTo3Wyx1zP2NstX4yOrY+ALiEWYI2yBvgqQaLeDnAOWOI/nzDGeOzxf4z2cgxymvmH+tQTrmYPro19En9C9GN0X1PsT/VvvTfg35cuxOQ7npblsK/MMKCAIm/7OWog+Sf+wBwBAbhlQxeO238dktkiv742TzuTiNRAbIm+yCnkudLAm6xazUdQ6Biz2apI1HOoY2h39F6AhfK5gKhy3lTPZxDwJZybIBpQHsDawhM5yuk7LNe6L4Lud9PDRG9leHEwFNrPLq5mBqAejozRbrtP1YpkmV1Nje+yORund995PDx69mabI2ZABwJWZjbSP2jLnIoLXvYbs51rZQbtWQwwGlhPB5Ov3LtMt4B752uqulJyNaoq4AjtF7kSNPUwAG77//lfSaDhIv/j4F8aiC93R5g1MhXuSgdcUBJduayUzLtey3h/bwx62bICbtFgtTHZgR3MQqzNTEUwFfeFBERA/4/nN+3YCbkuMUzc/i/fuTd2++5sw2gPPif9ybP+XvzfXX9uvoH/Wxq6/7yylUcbx+Dj+PvsmtfXV5lJag8ps1zV5vuooyjzuh+ySV5xTfM0YhXF26eCGDcsem8r+pg00umftULK3uO6SnErj6tpL8f2W3+V7Nl1nXJOOWZqHnlvSrd4T1WwwHrOPT5TmXJtflOcuGynNc98xtD5hHaG2FO1V86vKge/rdWty4fusdXfZT8mu22yM8uD8om2V5Nlmn6Xzd8VSnQPtOMqSNYrKMc4j2mscV/0x2rPGBt1L2bX+qJ82+yv5bSnGRfuI66jFLpVHlBNe47ztPmdgFNWacNf629bIerEWY9vmXrKTNr/RfbAYM2rn7cpLbfqOvl46ti2v1OxTx1H51fJ8vAbWZPsl+QEP+Jz2rDGI41HXXE8cT30h6lHzdcxJGKckX94zxOuV1qE+Wvr+vZQHOS6ZxbnXvY/82nLYvrmkZLe1nKLyibLC6wOYal+pH447SOAggYMEDhL4sktg927Ol11Ch/UfJHCQwEECBwkcJJAl8Hd//5+KdAttN6jbL+9Eirs2VEobM3qTrwop3YzHTYK2m21rUCisap+Nl7sahn/VtH/pwU0a3QSJ62VDCOfCzSAct08DLq8Rv+jYZ1O3ppM2uZQ2KuOmbMmetHFDN0Dj5pKuGZ9hwy9uSO2adxyzbYNcN3Njc8ku+9jHdksbUlGG+8yvJoNdc2zbcCv58V037nddXz9Xm2xbc4wPu65R2oSMm8G6sVjbAIx6iZuitbWoblSmu2JQ3LzXOLFrY3xXDK7JLMaU0nHqn/g8+mSUg258qu9Ff2KsijLS5ks2hMQ5lOxYfXeXzbSdfxffatvsL9kH3tMvWmp6iTG05ofxOI6H93EOZV46ruZ/pXxbilvbuLvLISufv47Nampvi2VRh7VrVX0yFBGUZ2lc2ia/gGEzmeb7Uo6Kdr+vLcWxom+UYk5pbLWPWKNFfe+SdUkubIRTG6x9ycg18AusaDIl/cW8XjPDmo73sb+YGzQ2lWJM1AXjJf2+NmedizZOxlyi48exog7b7Cuuq5Zf9ItCzUe7XL4kW7W3Wp6h3UV5lPyn7b3SODr/kqz0mrtsQ2Vv9m14mhIY3WZiU9V4643naJqfWiMfGveUmQrNfgBIffrZpwaSQjOh+g5ZhsA4hbHOz8+NlWq+bQQ8Tvfu39+y5dywqQ7at/2+BY2QaOxDkx8ANMb6kb9MJmiFYK/jo7HV3zMACi7O0/XVJM3mU2Omujy/MLYQY/7JYA5r2Oh4wyGe8D6ZXBnbDfAAf/wHv5v+z//j3xmYajFDs59/eY3YefbqZbq8AJODN9ejeREgBfxrAJ7clL5YOIuBN1EDUpC2TY8EU7H5GMcZy9bpvXRs7ExXBqYC65LN7fLSmuehI6zxRkOyiYpP6hQwFeSUgVVoGl8bmGpujdw4BewraPYlmIrNwQZOAFtOBlMxNrh+wVLRsHjiMwKCFmhMNTvrpKdgvnl5ll6dXdr4p6dg0PA2WvRrg/UB8kKTuDLOQJfQB36Oj8d59s7agPMNRDAEOGuY1gam2iS0oII1BwAcbRAmmKrky2hmxudkhIFcnQ0FYBVvcmZTAD5zcCHABs5ew3Uz74KRh/7TsADkht+ONz/gBywHuMaWfQwANDBsZZs0G+8DYIeGezR1u1/xOhG8oHE7Ns6o3rQG2OorA5SMEW0MWbu/aeyhnRE8wvyHOZGthXkUrxnX6C+QKZgkjKVn4Q29AICwad71Crk6cxb9gGwM8KHFcpHBQgBTeXO0z8dBIYhNChoDuMABST4fBVEo+CI2fmPdqjvudbBO0vsK+orGKOgVvxZvgWkBa1Z+DX92FqlFOjo+SaOxsz0Z69USTuONswBZgSEFjeRgGsJ8HOzhtgOfcVts5EUgDmSDWAGgFGI1AYyMj7/2a79moE/M4+XLl+n58+c3wHUYF8euCFBKGwNhYSyThbEpOSBJgXUG+IOOADrouz4xJ7BSzedTA5wi7iIy4Txrilqv0gDghcFwa2+QB/UJmeM6AG7gbwJrIFsC+qgXs23n02ua5HF+Zhkz1q0MrCMIF7qGzev7kAsbtihjHE85EqRBthM2WCqYCr5rsoC9WwN+k1s5d9q+M/R5szRBTDgesRFgDfdf3y/UGMk4CIATUjcb7zGGjQ1AH8bMgDLLDpklzZnUGmYq+jDzCs6hjjzurJx9CBLOAFPGEpzDeKRxgXqhbBWgxSZJjVUESiiACXYO/eC4mwAvB3xxTfTnUozHPHguYwDXZsyMxjLoPk/b15jBayiAlDEB1+U6eQ3GW+qKecMKjk4Gn3a6WzCV2ztAxtThLC1Xi4Q6BqBJnLfaOJhqMQejnTNT3b//Rrr/8K00HoFt7ciATt3eyACkq7UD0S2foFRaL9PTJ4+NjarfXaerS9QzV+nkeJh6yEurRTo/e2Vgc88xsBVnjFzi10QNwNHAxgXQaDK5NH8+GoMF1M+hPpmnIRMCcKkv6og2w1xBveNc1kWM28YkRUZM8SUCAWljGuepT97nMqdQ97g+1koQnZ1rzFQAU3lcxg8AmFAcQVf0EQAd4aNcH9+318ZSRzYsj6fMG7RzAoNZ+zFGqE/ciG1yr4/3NQ/V7ptNawLGpC0zn5euxfnhGsrexTpQayvGSYwDncFXLQ5mcDrrFfq71gVGnZpjNd+nbTioONtvBlOpTSmYyjKK1GnUt9atZNVUMJXKD/GOjFoZc7plpXE2v1Vagc2WzHW9UVosAW7vpAcPHqbBcGRMrA6mWqSr6dz8JnX7abFOaQEmt9Um9UejdPrwYTq59zCNwGC7dAa4TadnLGi4Zzgajq0uh52iXiAjFGM374EZV5CXkMeR82nLdg9x794WTEWGR9ZoqJtxf4Gc/u67b9t9ycc//xeruZlnIX0DTOYHPDAv8vqWzwMr+vZ+FEvPJLlgpoLs8C99RMFUf/Znf2ZyxYM4cE9A22R+cStoAFO3Y3w7mKq2Z0Cb0/td+gevgc/iPba/LgOpbttxww7JsUu+entN+s5tMJXKpjb/OO/2a/inu86pzT3OQeWoY5bGVz/Eefr9hdZNqpO2tcQ5Mobus349Js6V46rseQz/ZR1X0rWe38S5m/bxOvLXczQ2xGtE267pW+Wnf8e1xutG+Zb9pjmqZEu71h/lGue0j45xXdXTPnKgXZa+E7kZpxqGLcYOnKP7Wlx3yc7j/HfFLtUp17SPDNU2anYefaFN1m31h/ptW+yjPFQu2sdBOZfkvY9tR99gXCj5bhyvZsv7xPIYGzUeaXwrzY9rLfl1SYeqI/xN8DPvV7SGYn2E45hz+fldbIj+o3vwUS5qxxoHee9cklGcA+1b7xO0FuV6OA/WnKx/1Xdreou2hde7dLzv57W4GmPLvvGIdqRgqlIu4Hh6v1yKK+p3Nfsv6bWUZ2IeL/lnaZ16n7Arf23tKG1sfzTqKuZblc1d7buUV0oyLOX4tpzEeXzve3+5f4PWPknucMxBAgcJHCRwkMBBAv9KJXBImP9KFXtY1kECBwkcJHCQwK9eAr8smOouN86lDfPaxsKuTcj2zZOynNrOeR3JsuD4VYCpdDMqfgmrG5P65Yhu0JS+UNXNxNKGS9wc5DGljYw2+ZQ2I+PmcGmzWDfr2jZzeZxuoJfW07bxFmXB9ZQ2aOIm7F1sI24Y7rvRFWVYWktJhrs2G2sbVfr+ro2wfe3hLrEgyr90jdJ4+16DthI3FVW3bPjQY+KGadRf26ZoaVM7Xl/HU91FHdCO1C5qMirZ3F1sVr/8qsk3xgqNQ6VYXYr1eK/0RZv6foxBumZdZ802+L4CMtpsJvrPvval8t3XB0vH1a5/F18vxfmS/Gtjluy2ljviGLzOPjfftZh2V5m/DphqXxso+mQAVdX8kF84xQZhtdsY51XO0Tf29eGYO2M8iDEk5rfYcMGYpbqOa95HnjiGTxBXe9Qv+aJ/49ql+VAW8bqleL0r55Vyfk3WJXuvza8Uw2OeY52HY2u+X4v5zGlR31sfzE/GjLG6Vte12YnagOa82txKeonxGq/jgwJKdcg+sW+fWFrKvSqLqHOV6z6+x3my9gaYZl8wFecB4AoAVWyWRMPkRx99lP7xH//Rvqy/uLxMjz99bM1wxjAkrBbGFHV6mh4+fGi2BDAVnty+WqNZfGTNqAbgyE1rOIZNtmhQBKgATXxsBrRzjAnHn3yOn5sNnQP7HOdMr6/T9PrKGt+Gw3568ulnBjDA6163Y0+194Z2B7vgeMzv4hJgqnk6GnTSv/39305/8r/+cVpOJ2m1mG2fmo55vPjiubE5oLET8nXml5OEp+Abl8e2wdObavG5MUpJc7uCOtgkgDk9uP/A2KkA/kJj6nAwyGCqiYHJ0MhI8M02HqGpPsvRGkwzuMD/XvvrDM7B3DAPSBDMVGQoMQYX6Md0CE4MB20xFsDPDMCRmxu1wZxggkVmFUMz9suLi/T8xVn6/OlL0+v9+wCaOTAATFzHxyfW9AmWGzT3q/8R0HN0NEpgZ0JDK5vXYY8ORhqkDZrq4bebzAIBwEd+Wqv7iDOrRF9j8zc+Z5Mp9OSycLYdzIexhbXhYoG5ODMO3uPnOLbfz2wgOa9wPc5SlptxE5qUHRBE1gwD/2XwGGQKNi40uDqIBPZTf6q6No2wcSTGhthIwryHdUPOYGnAetg8TdvimnkNAhd5X4LzKWsFU2n+IojnJpgKIAYHU7GmcBYwB40xDnBOABcQaIX3IDcHj7itWnPw8fEN5or1BvpzfWI8rpVN9syRCmDhehVMg/MJ4tHcDxkSwIKxMC70BUDdFlBmlueAM4yNz8lONT4Cg9HI/Mx8zehfvHEWQCqwcYABzcFUDkrAGP2Bg6kIxNOmccrt7OzMQFIEU3GtOOcb3/hGevPNNy0WogEbv2zYNv/KTbXoZ4efgjHDWf9Osxx6htSk3Xvz+toAtzjBYEEGHPQ5r9YAFTmrC2xgsYSvz9znwHYEprEM5sTal5kpZjAa2jmIVZNrZ8zoG8uLsyghl9kPghjZMQzU0TEWLDgN4h6ADYjnjNPMGcxvsCXqB8cYGyCa3LMdMgbQN/AZc2EDynEwLtZ7fHJkto215mlsmRrZtNbsnxlf17bOwvu4roO3nJXJfRf3pc5sZsCSzN4I+0cwQiwnsA7ztbxilEOQgcc3rrcBgXqtQ5tnfDR7krjHGJrArLSc27o0LtInIohT7zUYJzWWKvCG8ULPwRrIrkIwFfWC4xQESVAN5KU/vB6Bowq2ZC0FwJD54NJBfPT3aCea6xgfcD1dm9oMj4HOTY/4D0xsFgu6aTX3HItfjxeIUWAXcxDeeDxM3b6DowGmgh8uFoiN/dQfjdO9ew/T6b1HaTg8MTBVtzdMg+E4DUfHaTDKAKDlwtjEOptV+uLZk3QFhs3ZlTFTLefX6eR4BLh0Wi6uDXw+n3k8Zd24XMGu/BeeDTAVbAr1Gxg3EQgGfWehQ45inqAdYyzWBQqm0uMaPTRxn0BD6MB8DD43GDpzWmYRgqw5TgQD0k4IxtU6mDbBvMN5WU5EnnZHcOakTicdHTkAHL5HX8EYYPdx9lCPLbQDBxM5sxuPj2Aq1lE36xS/nu4l0ydL9yl6n6PH0f41d+N8MjfxPPpfbFimfHEO/YlAXYzNfMr8x7zPvMxYy3ij9QnnxhrQAVVNA3oT0JvdGgCiKRP6PUHdhiM1ELYDPVEX95DvoULEsZwY8DACsIldT2cZ5NMxFthcFKZFrjusJgZICGx7md3PHimAhyAYU2lmptr0DDgFAPTJvdPU7Q7S9dTZDwGmup4trXbuDYZpuekYmGqO+DIep3uPHqUV3ltt0hIgI7Bu9YdeoyPWr9a+jgzW17itfkUQH85hztreO+V8Shtnnto+KCHn9IcPHqQ33nhkQNmf/+zn5mcElEJHBJ/hAQW8L1C7c7bJRldbO8XegeVksHMSWYX4AH8GMrNjgO5vfetbCWAqnEcwldU4mV2Mdevrgqk411gPx/v3eBzXhH9136D5uw6moi+W/q3NJ87v5mvP/ZqfNR6o/7ze+M3VdK21Oam+1Z9VZpxTmyzivGOs07noukrXb5NflFW7rOuyKNo5a2UB+OpxpXlHGcfY3ja/uPaaHet1OX7JNkr6rulXdb2vDPW4eK3aWnatP57XxIj9ZxX3R/eRQ/xeLcqDY2h8ZJ2suZjzp16iferrthwfr0d/wvvRF2/nWJ896+1dPlWao0p71/k8VudV0mOUSQlMFfVdWqvGHb129AvVafxuQ/UULUtlv8vq4vxoEzpHzit+zxn3ntp8M8YC1kq4jtbHlHHcN+C96evEy1reiLEwxgPeL5VkVIsXupeldSHlGv2Ce2K8FuZQ+x6LY6sso8x3vd7HPkuxr1xnNBIrnYNrKZiqZFP0c97nxPsLXiHGt5jvGENqft+W10o+UjqeNtiWa6KtoG7GvbHfgzb3E9HWon/s8tva57VrlOS16xqc0wFMtUtSh88PEjhI4CCBgwQOEnAJ7NPPdZDVQQIHCRwkcJDAQQIHCaSU/v4//r83HqVeuimON+b8Au+uAtxnA23XmPtsLPre++1yoG3zqbSZsWsubDK5S+Ghm33cdNL3cM0SmIqbcLpRHTcrdX26KVZam+o5bvDFzfCdcmhhqtGxo21xo0o3eUubZaUvwDmnXZtvPC7KI55f22zbx95qG0u1OeL90mambka3yVzPvev82myhNC/Oo7ZBuss2ahvBUTa1dZTOr8ku6oGvS7rF9eKaSteK89JmmLjxR/21bebu8+WE+oN+ERDtQ4+j7n4V9lDSaW3zvc2W+VncgK/JJ9p1ab16vahXfc0YumuTt6aPku3ssnX9fFdcatNTjM2lOFKzVdo1x9cvdUr6wHv0A5V3BMFo7m6zBVJC1nJtXHftS9SdspYmk53H7ngqbG2utk5rTm9KJPXxKBPmcX5pwbVpTlN/LtnLXfy3lMN5TfU56pjX1vUwt5ZiYYxDOOYu/oRjtemN9he/eItyjE1w0RfjHPC6TW41/e7j4yVbb2sW2FVHUKb72GzMJyV709iAz1Vnce6lui7aph5Dey59Mawxo5ZnY37il5Nshi/ljpr8SnVL23ul+FiKo/G9GC+jnkp2xpi7L5hKfRMgBmcCGtovmiZ/+tOfpn/6p3+yZozJZJIef/Zpmk5nxmRgjDEZpAGgDNiaAKjCsQArgbkIYBw0ogJMgKZUrQ1473aM5v3R2M4hCGE7h37XwCZsLsR8CYIB4w1ZnOazqTW2n947SZ98/Iv09PMn1gAMANXI2IcceAPgDMBUr169ShcXV7beByfD9G9+95vpf/vjP0zr+XXarBZ2rLFtjcfp6dMn6fzsbMsQRdCINZsayMuBKhgbTFqYu8WbzMqCNRuLUm5oJ4AF56PJ8eToxNgiAAYAQAxyxu/x+MjyoTa4erOnN3xufSI3BBs7iYGp1mmNp+nji2f8nZmpFEyFOWyZJNCwjt7O3FxNWXtTLm5fXf60N+p9iYbQDpose2kynabnL8/TJ4+f2dy2YCprYHfGmwf376fp1BuSzV/AFAY2BTSVdgFCA9MGmGzcBvHjrA5dA1ZYA+x6k7obsHCAOcfn1ewB3ARTqW07kM49KOZNIxYS8CdjBeYNkA4BNswh+LfXa5pLtXnBAF2b9bahGYAY2BF8gOeTFQBALoCpMP+ry4mD//ouE8ZPjQHM5QTmaf0f8yPjANbLRnfo2xpoh0OTG84h+ALHKeCJTeo8DmMwzlJ/2rhjNp5Zo5ytbZU2ZOzoNXqizRIwxcZ8NtUbGC0z/ABAB9kTvALggYOpTpxBIrOhQE8AVBmIsessY8oiQn1HMJU28mKdCqairFlneHMy4kLf/P366tqAeACyWDMT5gMgEfy800mzDOrBNU3e/YHFTLgMWBl8TtAz/ArN3pg3AQ1LZ7kysB3AVGDFSWlp8Xm5ZT9ZLVfp5auX6YvnzzMYZWzzwdg497d/+7fTm2+8kT777PN0dTWxhunLycT8COMCDItGcdgonANjw07B0OIsQf20MeBXA55wIBlYb3rGOAYAFeTiALBN6nQBYAW70CJNp1fb5m/z4V7ffqFT+OP0empj9wCW7A+svr0EQ99yYSApyA0xE6ArzKLbA7Ng9g3hsEAjvck25yID/mUf0vpOG/bwPm081nC0edgdY70CD/A+fo+OxxabDFjWBTjY7Vx/XccWdZwtMrP1ASiLOSPfOTPVMNenAP4O7H0ybGGuBsDMDf5WY+K/ru8bmF+i3rLY09wjeExjnMK/fn33QQePAkzlCDU/zkALAPPMpxlk1pzD2pbXjPd1WrfHeWhtr3UL/Y5gKssHGUDVzNUBVR53Xb5at2ktTx9n3NS46P4FZjgAZDwOGnDO7g0ArnCWJgPx5Xwwnc0M5If6xQDSAAfDgYEbsBzsIA/zEdQMw6GxHoFdz0ASm05aLXz+HkMblkMADxHHhiPUBp0MwkIcAeALvgQw1Sidnj5MJ6dgxQFL3VHq9UcGpBodnaTjk/tp0+mm6WxqYCoApl69fJ6uLs7S9eVZur46T8vFNJ0ejVJaL9NsPjE/QW1CoIqBzDLQDCAu5LxOz4FgsAyL92ArM9SEgyaYX6gvyJvjMR/yGM2trGEZX7WuoM6OjNmzt2UY1PG0oZDHW4zN4LjSPRLjP+3E7N+ecu4xgLpD3MOYiJOMz15v3gZTMXdaXEDxlGMkYqbe2972x9v1B3M9ZRPvVbReUZ9QWVKe+JxgKtY6KmsCd7a1Y2Zg0nqL52ndQ3An6wTkWoBqwexKPSP+wb5v37eB5c6B9VqXuF1koJPJz3Mh3mcMAIjUQTkOQILOLPdY7s3MmCtoM4PijE0NQCfEy8wSSDCVMa8BrAiE8CZ1bL5+f2E6SM4mh9jAvYvFGrkcoLl1OgITbaebJpOpgalmi2WaLVbGNtUHYxWAVKuNMVcBTPXgrbfS5WRqDL0rMOT2wAw7TGuLseu0Wa7t2p4PG8C51n+sZazmzgBg6A5siWR1K+2zQF/+cIoruyd75+230/379+yBDT//6COLpRiD9Q2Ox9+4TyGQXmtlgqnUVs0WIUe7/3BO3E6vY7EMqoXeoHOCqb7zne8UwVTMrbTnOqCqzkwV9yc0p2tM0NzDv+N9tPqsz8kBpPEn1g3R10v357dHkVXb9wCoyz3nRr3yyHj/Qj21jV2b+13PYQ3QJjvGWf23pJ8Y59Te7io7jZ163dr6dPzS95O37DzXTdS55hSVf3y/FtPvKneuSeVfuhbnp7VYTR4lu49yvMs89z025mi16/i31g7x+9h9rte2P1q6rsq5JLcYS3R+vEfW2kjHK9k711SbZ6me0XWrH5b+pm2W9hJV/zGWRTnUZNXma6U4FeXBGFf6jizqe1fMKcVHXo/X0Rizj/3c5Zg4P8bwqK/ot5wb71UVXK2xRWUd8xuB7s1emF+1Vksy799lfW3HtsXrUg1cG0vtnbFOZVDK6yr3qGfGQfVTjKfHleLRrjqhptuor5Jc4hqjLEpxmd9XMLaU4gLl/N8STFWKE3H+bevT/Kl2XotzMUbhYSMq41rtpvN8nVqilt9LdlvLZ6XYeABT/aoizmGcgwQOEjhI4CCBf+0SuEtP8792WRzWd5DAQQIHCRwkcJBAqwRqYKrSJhIHipuQcTOjdsG4uaLH7bPZ27aBcPOz5gsgfb+0WVP7fC+zkYf37nV8eNIaN52w9tKTRakD3QyJzRP6pYSOx03CuMFfkrluvFGX+26G6BcJev0499JmDzchdfOxtJlLeyvNKb5Xmzc38mrH1zaj9pUD5RplWfON0kZW7UuhNru/6/xK89m10Yhz2uyozfbbNr10LneNDTpuKR7VNiDVl6K8d23wRj9VXyl96cD3al9QqM1ovNW/9cuR0pc/6juvqyeOUfvipBYjazJWuUZ/iBvtGidU/rruKKdSbIm60y842uZZssG72rPaFM/dNy6VNqZrsTPKtWYnKjvMjfZXkoMey79p5zUdqE5v+FAAHZVkUduI3zd/2prvcnA+ti0O1eoCO2cPMPvS25AAACAASURBVBUuoU0YMa8xF9M/cb3SF067YmVbHtDrl/RT8km+V8qvGlfwd5vtRT1rLOe5pdpE5aA2X4rnpVhZyrWv43/75L9aDCzFppJ5qm/FWL9rbMpTZVjTMf29JJuSXDU3UR+qPzYExDpTvxgu1SAx1nA+1kiXnwoe7X3X69J1au/F9dd8PNpLbDKrxfE4Hl7vC6ZSWTqjjjemsmn1Jz/5iYGp0Lx8Pb1On372mTELGZhqubSGbzR+A0iFpjk0+KEZ7+LiwnoZu2AjycxUaF5mUzHjFJoAHjx8lE5O7xmDCsazpr7MEnN6cmRsTRoX0OiPRn40uL18+TK9evkyTa+ujCnm/oN76eOf/0t68tlnxnIEcBPYUCwOWqxz1hgwuoCZCjH13bfup9//9jfSv/3930lpiSfar9Og17dmQ/x++uknBr5izLQG8H7fGzrR7J/lMESDdmbh4Xu0Izwxn3rC0/HxN8FUx0fH6dWLl8aqArarq6sr+z05OrZ5K1OCySEzU239oQCmWi2W1rCJJlRndEqpj6fYY46DgemoAVMBjOLMEJgvWVLwufejOjiDPzzPwVSYTy/NV6v08uwi/fxfPrUxTk+PTbbGfLJKxpxzP4OpABqjf1sc6QAc1U2D0cCAFMsF2FpGdgyYbdCcaewruXETawGbABqu6cNur86Uo/7usc4fCgJ9kXUEx3jTqD/plO9DptQdgC69ngN6CDCjTxJMhfFjQxA+24J5ut6gq2AqNLkyD4ONC2ufTWcQpQEyNGdrExRthuwsGu811rKOpL2RqQl2BBsgewbPYQxQ9hUFLzBHMM4S3McGKOYTnA9QhIEL0HwPfZmemhqDsdDX77aFJn36t//rbGtkJIO8nJEBTD1D80kAEagnAyilrl2bdkomKc1vCojBcdAJx6DMdB4O2oSfA0CFpnkAo/r2L/zTfdGZ49D0vVgtLC5ALmjYJuOJAzBspe4vGUBltr9xwAIADAYKs6ZzNF478wb8APEPczDGjavrdHxybE3nk8vL9OLlS4uBZD/DvwSofOtb37SY/Omnn1k8BqAKsRtx8PjkxGwUcj0+PbZznAlpaGOZLHtYKwCpvibMC/54eXmRxkMwBw7SdAYGLtcPgEWIwbBnyOPi8tyOhz0cHTk4C4u1Ofb7BiCEHXT7vTQaOPMPmKnQoI/YMRw5mGp6de0AseHA4r4xXxmAyoGiZPrA3wC6QVfGgJUBoLQ5Mm6YfLtkK/QYQjuhL5B9jHaieZJgKjAKAfyIZnLT15YBkYx5zkalNs8a9OTknr0PnfT7DuoBoAdzgXxg8wQ/Yi7W7J7ZHGl38BNjOsuACIKBeD1/eIDHPn/Pj73xm++TMLYxpRlACAxG8y1ITOvh6Cf8jA8q0Pox1u08l8BJxjnMzwDXxkTZgCsUaEPfxeeYP3NirO91bbHu8kZ1B5A6KMtzOHzOmxF9b2nQH3iOTcn0ABkDxOlgjwYQBzvnc7IMhGUxZZQAwAJo0fSUOmm9xPhg+3IGI5eZM9/gtz8AExRiA7BXDkxAyjYw1XCcTk8fpBNjpjpOgwFi3CgNRkdpND5NI4CpUnKmPNhgZ5MuL16lq8uzNDl7mWbTi7RaTtPxaJjWq3maXl8aKA/yBOMUfM3AJZgngChgWsrx1MHf/tAKj+krq6kIHtP7CMpVa1bmeOZU1T+BuLHOhsxOj08sjjJvKRMbr2k1rgAO4j2nxZVc33Me21o/A2+2rGx5TxE2iPMgS4B8qCsCKgkocvDrzetzHcaVZ77UgK1ZI+g+eKzlS/cbOk7JznmO+hFkrPKizBXgGeMdxmHe1KZcBVOR6QjjMb/AfuazmYBHnf2VOZSgEALO3M6Me09k5LJkbe1rdh9HbdYwLBGwvDbAovloD0D8VbJal2gX+DcebgDAIN632Ox+CywgalYDQ6I2AZMb7gsykBTHorZgrYZkter003yG/L5Mo/FRArb48uIqzZcATK4MPAUapm5/mKaLlf0CZDU8OkqP3nknnZ1P0gUAzLgW8mhmpsKaxwOsw3Mr9av1HmsPrU1xHwI7BECKdSnZqvT+BDaMB02cnb0ytuAPv/pVy8Gz6XX66Cc/tWtiDPzgmv4wCACeHRxOf7IxoZMsI7Vbs78MqAKrqlVheBgAYpmxwDZgqm9+85vpu9/9runD6l/Et5zPYsy4C5gq+pn6ieatrX8GRoPoh1ovNucYVvnWj/qs3nPwwNLYt0dp3vE4BfbPBhStf+u4pRjTNnb8LMabfc7VfMq1qfyjDOI19JxabcB4pf/uM7e7ri/G03hd5peSDZX0W5KHzinWIvuuqSQnzjXaAI9lvovXj9fclYP2mePr2lGUoc6l5pO6P7jP3DSn8PjSfHfFgJodR/myBmY+pn6oF42palecp9pgKZ7UfKJke/oezovXjmOVrley2TZZxTVx/bp3p3pQ29a6X+eiso9rqum05Be6ftXLLp/Y185KcQtzjzYb8xV109zDNYylpThTi7HcrymNX7Kr0tj7rrUtr9XiQcy/tWupzWmdqrFN41+Mz9FeOEasC9QedsWEkt3VdNuWG0r2uuvaXB/mq/ttpZjEOdHmSn5XigWqz5qeSvmyTYecdzxGx+d+Ymmckh3b/gX2syuMfDFu8LXGlrvYeLTzkpx0nSWbiNf767/+3qE3fF8lHI47SOAggYMEDhL4UkvgkDC/1Oo/LP4ggYMEDhI4SOAuEohgqrj5sM/GQ23DLd7c1zZI4maV3kCXNvzizfTt9fqXg/Fn1+bxXeS23cB5jc5ubkzoZsmNL9LyUxu5Tj2emzXcoNGGk1KDisqvtiFX2tTdtYEbZaXzKulH7Ug3XLi5o5u8cXOptkG11UHhW7e4CVPaYK1tOun7bZuYJXuJG5ClOZZkoRtZd7HDu84PY8dzSvNp853SGLU51zZ6o1zaNg5LY+h7/CIlxpu2a7fFrLa1KOgxfqHS5l+7NrZ1Qzvan35RUdKd2txd7YibkRpjauvQ9ep8S5vMNX3GjXaNcTpO1E/bukt6jpu5NVuIuabNn2p2qDGYvlHbFN4n1sYNatoD7Vxjpdq82knNR0u60jljDByjDT66Fm2g4vvbRp7cuFOKebXcuys+VGNs/qC2Hp63z/itc3sNMBXGi3ktyqqUL1/ni+voZ9E2ok2wboj+rsdF3+axqot9/Im2GeNzrFm4Bv1yU+13H9+PsWOX/6nNx9i7K2+05c9a7ijFFb0ubSbabS0ul9ZL341NjtG/9Rq1cTQul74U57VKea0m+5ov36XeqcW1knzVnzQvtsVABR7FXKo5qWQD1sRdgHp6eZqf2C7sYb5uZx5gcx+uDzDVP//zP1vjHpq7P3vyuTFTocEYzZF4D8ACNOy98cYbNgqa+9C8D5BNP7NcoUERzYh8wjrjOo59+OiNdP/BQwMF4AdNfmSfQlM8GpkNVJCZJBzAtDCGqSdPnqTnz56l6fWVNfPfu3eanj15ml5+8YU1VfZ7HWusp5zJTAUWrMkV2Bx66Te+9l769m/9evrmb/566q4X1pCMZs3joyMDFXz88b+kV69ebtkP2ABJAA9BCSdHaAh34BafIm++ZL98+r0zIvgT6Ufp/r17BqB6+eJlmk+n1tRK8MgRmKk6HXvNJ9dvGy/x5HcAPPLT+kmAjAZhMi5sVsvMTOVNjQBSsUGTTarIrabLTcNMpSwFBFNpDWPnrlb2C44UAETWnU46u5ikjz9+bI2sWJP7rQNF0KQKQBUaU3E9NgZoI/BgCEDH3AAYOB6yw98GMjLKlNxmmYEpBBewURjHNT21jY27bfs1CdKC3GB7XkOvt42psBPoEzJHYyOADmwqZlO4NzY0TS+MndaM2gfDkesQDAmYNIGBWA+ZBhgPYC84p2HRvDnvUq5mvm6alpun2MdGCqycTekEZwBQpTGDjTgNgG0u/pKZb3LDOdYKueE6sW4gmMqe5G+4to0x3ThQw3813vn52wxgf+iaIMfReLj1Bwf7OMDImakAqMK/zqzGBmO3m4YBjflDm4QjmEpzB/VJ0IeBo8zXADR1hjTo1xmnMoMKwFSZjQZrQNM286XNb+UAHgAy0FDtwJVu2qwz2w1AVBazGyahTcfZvjhXrB+MdWyCRowFKBSxjA3/BJTh9de//nWLyzgGQNWnT59uYxhBoBjz6OTIrkGQCZiR4H8OpvJGe4znoJ6ps+YdjdPRaJyury/T1fWVycPAVMNeAnAUfnw5Od+CVDBnrBdyRNzD2BjHnuYONj8DU3XT9fTKGPoQNyyW9jLQsNNNw9HA4jJkaAAqxCDoHww/GVRkzfVrgGG9MRyxmvo3nzS2PV8TmT20fmB9geOQ13AcZEHbNFAbQGjzWRobwAY+vbzFTOV27GCa+IP3HbgBMBWuAfCyN1HjPIJdIRuC3Eo5gLGKTCIef5wZh37vYCoCYjIALQCqdH4GZEROWYBpDCBaZ1KyCJptGn8zflO2+lR+vQ9gDaP1NHMQx8C/zO1a+xPUjWtgHN4H4m8FU+meHH1XfZ0xETJmDMc5vH68x1RQF0AJBs7LrHcawzT+UW/Q63VmgHM5dBIepo25O8iFoR5AU6+3wOYGO0ogiDOgtOGdUqfTT73hMJ3ee5Tu338jjUanaTAC8HGU+oNx6g3GqdsfpeUmpdl0moaDXhr0Oml2fZmuJxdpcv4izaeXabWcpRFAY0uw1TgzFRhqwFqDmAU7NMYsY6fzWLUCO1VmCvLY6ABZgKkQB0vxkqAIyFj1iPfJZkggDsFUPIf3HHgfIHL4rdlhrnHivaTGdHzGY2mnOI/xm/YKe9re5wAEDdBgHh9r97xCZir3X7zGOPjMa1f4egN+uTGvrFuuXfM0AU5qM3FNpXuVWPerHzY1bQPApq9QJnitsqXc4/0Z9wjYEI7P1ccVzMh8gJrbQbReV2qzp4LNGAO29r9umA4VtMZakHOhr9r5ZgtL09d4BEbAvt3fmE7AjgWwUn5AHGpgrB8PJ8DfyDXwL9NnZr30Bw2YcNwmMlMfgFrIT5RtfzQ29sblYpWGAFOtN85oa/XvJq3g3yg8u/00mc3T1WxhTFaj45P0zvvvp6vp3H5TD8egQO1ln/MHNuD+g3GboFfKizGKIEC8j3wBuVh+Bgsmao0cWxinoTscBzDV+flZevvtt9Nvfv3rFssnlxfpJz/6sT/I4eHDbTyMYCraz9aPHfZ+AyRoPphZvgxkmdaWr00XHejG411kpnIwlbMhYm2aV0pAqsYvbjJT6Xpp55rLtr4e2OD13lnH0Nr05l6ErfRWHi+9Ee/n9zopH+R+2tQrunfCeKfxQONFjB27rlua513nHuVYk1/UE9ei8U/HKulnn7mpDHh86bwYU+OeebSlkh2VZN8mD665JIs2O4o5QvOu5liVKeN99IV4nZLN6Pglnyr5V0l+u3yjTX61c19nT1rvJznuTd++WZ9HG6rZXZQd6w/KXnWjOozjRX3W4ldNF6WaIdpYqc5oixe7/DjqJx7P65VkwetGn2rz3WiTen3WMfE99XHmsto4pffvGk9VP3GNUecx/uj8ou/W5hHj280c6tJQGyzJfVeOKH0e565xrZ4/3cdKayn5W3O/xoeANOBiXj/W0TFXxthYstlSXC/Nc5cO9omrJfuOOaGWGzhP7v3S5qPd8ri4B1iKVbUY2OZrNV1HX1O51mIFz6nlZ7XfZgxUmLluz2/W4rXOIe5T7mv3pRwVc0i0+Zijouz//b//q0Nv+L4KOBx3kMBBAgcJHCTwpZbAIWF+qdV/WPxBAgcJHCRwkMBdJPB3f/+fbnxjoRtAbeOUNoBLGyC7NrVwjbgpxXHihoHOp7R50MzJv5Rt23B5nY27WwOSiWO/73xunB7XFkEabKTTTVLdKKXcdFOdX4iqTFWWcbNk382mXRu9cTNSN4DiRogKYZ8NodIG3a6N3pLd7tpwKc25tIm5y7dqG2Ylv6odu+saUYZ3OZ42EH2pTU+lc3a9Fzeea3OM9hn1VNr4i++xIUB1WDpv15z3iXf005pf7eMr8To1WbX5bk1/rxPXtOkq2rz6Wslfd/lNjNM1fy4dp/oq+SKbt9piSml+pbwQZV2yhdJGL7/Qw/x1bXG80gZwKY5pnIg2HJvp4pcZJftW32jL7TpfXFef+KjrjjLXnLRtlgnCK8mtZr97x7IASojyp96jb5X8ozY/O1fYtji3aMO0XbXhqEeeo02I8ZhazGqTCZt+aust2YTWWyV/bIstpbqr5E/RJ1nP4P1Ys2juifFfzyvJqxQ7S7GiZvusme6Sr3RObTqLfkNd4H2cp2tVP1VdtsVfyq3WLFiyR51TLebW8lPUKQEBJb+IsVDlr7VuLX+U7HZXHIlri08OjTbAmKF6qYGpND6WYjt0CfDOvmAqrtuZLbzREfNBoyTBVGjeQ9Pe50+fpKura3/qeAKTgTedo2EOYCoyVaGRz1ipxkcZADG+wYaC8XEumpUfvfGmsVMBHICm1XfffdcBXeafy3Q0Hhur0T0AjzKbzPnZWXr27Gn65JNP0tMnTwyIBIDL8clRmlygmXhiDf1oohz2CYYAiMnBSbjWdLowJonf+eZvpt/46nvp/bcfpX5apUE3WdM+1gxwws9//pEBEvA3AFaYA4FU0BHGw+/905PMYNHdAnKsyRQACmHcgF4MIDEap5Pj4zTsD9KLFy/S9dVVBhDNrdl5NBqbDNAoTUahJu86MxiaOrdP/LcGYTRC+5PmASwAm8QKTdzrjbHBAFClQIpto+q6AVNhfYyNzvrjjRD0UZ5jjciZdafbH6TL6+v0yePH6fp6FtgHADACIG6cVvlp9WjmpF8SOIdmz9kcjCwzkzXsEH97wzmBVACmAajjzbNsOPXGUjSAewSI9QxAIPgc43Itzjri7AWwAzTR428CBLtdAFkcvINz2NDvIAdnotH7XFxX2ZRgf2jeZQM5j4UfMd4aAAV+Yg28aO52sAd+uTZlisM1GEvYXMHjNZdqbue8sS6zgQwwYb3E+cDeMRZ8kvFoC1TLzdV4X5m1mDvwL+ZJ+WbujhtgKo3NtrY+WYHQzNyAjzAvrAVgmvHRyOIQ5k4wmOuJ7AnJmp3BuIQYQdADmdc09mu9SJ0QaKY2ow3+PN9Ah8tl6g8c+IbXR8fHZjdoJOY4jMfzpYMGvX7FXKlPsMONrCEfMjD/WuMY2LizvPV7A/PpGQEtg0E6PTmxayDWUsYAUSHOgjEQDePwWwLKoIv33nvP4jJ+fvGLX6Sf/vSnFqPJHkgbBCMcazeWmGzWRtMzgE4YzxmZPNadHh8b08XV1aWxK8FmgMcAEyD8DPHr6vrS1o+xHzy4b03Ws+l8C1ycXHpTOkLjYOA+Npt5bgF7CeIBWC6WC/hQNw3HQ5ONy82BdIs5wKDLDKgC4UhmzoHfdbvGoAUwH37I9kRbhbxYPxGoQz+H/UC2tGmCWbesfou56R7wt/lsasEJ66bPuv+BDdHZyzAXMKQ4OyLyq8cTgLJ6XcRkb6KmT6qvYC4RTAU9Yd2WewBuzMArMpNxHT5msymo/kp/4L8eR5wRZr10phJlsdMai3GhyRMOOmHedrY19xOA4wBs3tqb5SEHCVJesDFjH/Qe+y1DF+warxswkt8PWvM/AJoZFKVx6kaeEjCOMVMZC8vSbJF1rvuos0YhVxsjWmaynFxd2bW3cjUGJ2/oou34eQASOgMhmaksFuC2bd2xvOcAZo8JhqvI9RYgGaDNsTllZpf1CkLoGePN/QdvpAcP3kzHxw/ScHSSur1h6nQHKXX6abYCqHpttcBo0DNA1XoxTbPrSZqcvUjz2SQtF9PU72zSejlP89lVWs5nxigE4CLOI6gB8gEoFbFoaayCiOJdi0Wwc8wZ+cmBrAAhNw2SlKHeg2jsxNpNThk4x9zF3MPPzN/GY6u/9CfmOLVj/k37wr8E3mI8q4cRCzLzFHVtYBzYUs7HBFM5UM/913O9g7AxJvTYNXAOgJINxMLml1kFnW2xASPhWK6T62Yejzk73tfo/Z3mqJKc9Z7Cx8VvE1MIzGXtaoyJApAs6dCw8gKi4Rj4F2CqLUA7+/LN+0yvY5RhzEGvDt7zGNkA0xRcSTnwHgg1LcdBbsKxfGAB2WxZ1zGGQo+M9YwP0Y6sXrYHCrhNI173Og7Uws/J/fvGQLVarrdgqvPziYGqLAp0+4AQJXjIxdU0XV7P0nQ+T0en99JXPvzQPlsCGNnH/VjXHlownTnrYAfv5zjCh0XQVjh3lYPVb8ghEpd1z4D6I+hqMrlMk8lV+uoH76dvfOMbZq14KMSPfvBD84U333xzy8zJeEpAF32K1yd7l9ZTZo92A+AgS9hbp8cavAFToeZQZioDqEIoyPLCCunXagBTakseaxoWsxvBoeUF/ST6i+bXGMf0WP/MVmqn7BqH49LO9p0n56BgKo4R51MaM8pq13VLY+p7tWvGeFS6bu3c0p6Hyol+u++Yt/XUsAGq3vm37pXoNfaRr+o12o7aT1xjtJm2c0vyL62D11Nf1OP4vtpAaY1tNhPHqK2rtAcf/akkg33sKJ53Fz2V5FySr8pA7YPXjvapa1P5Ug6qE5VZ1E8plqjMS75f0mvNvqK9cjwdozZeLXbU4kN8X/fUozyizeFc5u0YW9v8QX2gFgdu10PNfRCvGde6yx7a4mq0HxxLWdTyRrSzqJ+266lN6Thq+7oPVLLpXXlin1xTynVxvTVbizav96Lck9AYwxzBezeuKR5T8v9aPCzNf598WjvmLnFq37iM4/TeAa+jn3EdfD/qnuvXmj/Gs5gro/5VVjw2xvL4vdkvY2M37MZup2+CqXblTFw7zm+f+ZTiQEkWu+JvlO9f/dVfHHrD91HA4ZiDBA4SOEjgIIEvvQQOCfNLbwIHARwkcJDAQQIHCewrgbuCqeImXG2znNe/y6abbhSUNgBrN9a31+pPJI8/+9ys7ys3O86are90Rj6tabznxkBsrI2bwrqhxSuWNrzi5k5cc9xg0+vUNilqG7q6cm4i1Ta19tnAqp1b2wxu0y8/K20ax82WXbZ6dw03Z7RtEN5lA7A2h302IHfJaR/97vInlbfa0a41xs3wuMlaOj++pw06NRtWncdN/X1kWPOrGP9Km+2lDX/VSU3+8bw4z+i7Nbtus1+VN2ODyoef62fRp2oxnrrYZ5Of16ltLOv1dVyNm7X577KJNv3Xcgbfj8331IE2fcXrc1M+ykX1F+0In7GpI8oq6jDG5ba5RDukbtkMpV8OcN6xGWkb+wMzlY69j4/dKc5Ko7najOa3KKeaf9R0vNVPAFS12aLOpWb3pXwW4+e+sqDsS75WG0P1F+uBWhzXOccYXdKzxib8rQ08+oVUnD/nhmvEmKNjlnxA515bl/piyVb2iRWx1mmrbTjn+JR0+hLnTN/m8ZQD/o32FudYyi+cU4yP0d935ee2nFICU/F4zlnjB97DfOJ5MearXmpxo/R+tFHIPM5nV06qNaqoHKK8tznyDsxUjQ6dIQFywrXR9PbjH//YmKnQwA8Wg88+/9wa9ABeQEM0rocGfzTMvfXWW8Y2wl+wUgFM5fbUs8Znzp1NmbjW6b376ej4ZMsEAgCAswDMrVEPbFMYG++jCRBAqCdPPk+fPn5sIKSryST1rZkZDAKD9PSzJ+mL58/TYjk3ZqrxcGhNg94siYb9qbG5zOardHpynP7wf/52+vDdN9Kjk3EagJWq19k20WPdH/30J/aE9wcPHxqTFBiW7It+AM6mU5s3AAUPHtyzplv8oBlyej01hqYB2Id6zhjidrcyUNPx0bF9jjm9evXK1mFADgCO1gAxDOwa3kQJdpi+AdSYF6EP/KKxkw3oZKZytpKVyQ/NomhgtYbSfm/LQmPNwQbG2hgoinGBDfRYB5mpNMZZvECTLJ7Obz60Sf3hKF3P5+nzJ0/TxcWlMVB5LYzrOZuMNX4aK4EzkXBMyMxBXq4bAKhcxg5KsyZNA1N1Ui83rtt36hlwhHEVTKVxhM2mk8lFBk05EA4/zlKDmAYWHAeM4Acy8ev6/PEZZM5mXnwOEBQBFpqDHGDV8cZrAAg23sitjBCMe/Q1AFBgH5iLsezkBmecR9CP1lvacEJ/0hqNOY7xjnEO8zedAKiY8yCBdVgTm83hvxyX88ZrgrAgG8Zyjo1/8Tn8xc4FAM6apl3fbvu+cl6bwD7DHORmdLLjoYEfdgHADuZtTFPGUuYADwPYZfDDdDZP19dTA1tSVwRT8X6MTcKxkYSvtZGbdbTavMejhdko7A7HnJyeGLgStgnAFAAj1u6R2U3mZgPe0E7GKfcDB2tASkbsYGAq2AnAQ32LF/DJGWzQau1uOjk9NdHYHDKTmcWYDDQDGAUgEIDyKOd33nnH4ubp6T1j1/vBD3+Y3nj0yICNiO0YFzqDLxvodDi0uWD+Bh4BAxTAVMPhljHPdb9MxuAxGKTFwgFW1vwNUAgY4ABCWC9NX2hKh2xPT09svZY3+gPT49XkKq3WAFN1DCSFiQOY5POBnJrmWPcDgBgAsnU2KAOSGjOVM/Q5mAH/rtMSuWODGNo3hir6L2sY+i7tF3IlsxreIwsYWcFYA+I8gvvAmgYZIqgZEMbAPZmFMDOhoDkfbB3wb+RLyNRBZc6KB/12OwBZOegK1wZIzIFJDrACC+N8NrcYb35kgB4HycLGLI6hNoNvCEuM1wbOfmQ/jnDaxl0HTjmQcWWMQy47A8ssl7Y22IqxJuX8YLEnA0Tdr71hECAJyA+2SVZMyAz6MT1hrRmERGCD6cDk0nfGMWPQ8oli7rBlxmqCqSzvWDyYOVPhFlCVmaZMjj5f060Bf7wBy+IGfAhry3HQWLvWnssIdGP+w9i3wFS414OcbI4NoIZxGvEKAB34pddVKXXWyB0OpgKQy23QwXcAusFXLO5DrgMHmSJ1b1Ivdfr99ODhW+nRG++k7fybIAAAIABJREFUe6eP0mh8aiCqNcB4m27q9MfGdmMMPF2AujZpMbtKV5fn6ezF03Q9ObfX3Q0A1QsDyYGxcrUEgw5sMNelmYUK4yKgdYwhBfbo9Qd0RzCV5bV8f82aRvcR6Cuam+h3zGnx3kLzEXK8+Y3VD5nRM9stga7xXkL3PvAZ5swak3kPMU3Bs7C70dHYjsX7xkiU6wLYB/TrQB0HU3kNmVk1DdgBX6Jb+R+OBfQ4wDGwNgLeac+sMxS4qw2irBHifUR8X+9P+JmxL5mfut9rHbGNoea3mdHSaNDy2QBpmj9n5tFs6/RZB3Y7mGyV60dlpfKc6T7Mv6kb+jBiAmKVrVfAVB7zezeaRrc+DJ0uFqYPsi/CjwEKJMjIYrz4sQEF4Rc251x/ZjvSe3uslXkAuFMAeW0Nm5TG9wBiBlga8W1kwMWz84nJFuCoDnIZ5NEbpLPJdTqfXKXLq2kaAKz03nup1x/554Ne6g2GBqT2MAzU4tpYtZRlDzLjAyloD6xpCIrHMcxfumfhuWNpccYf8HBtY3/tww8NzIQ88sUXz9MPv/8Dq1tQHzCXbcGOAm7SWskhTg0b63YPBTcItLfkLJNuS57HlJnqu9/97va+Ekxf+CzuB94FTMX7INo9/y3tI8T7esYm/VfPv7lfxuR5E0xVGoP+GvdU4hxLrz0GNsxUnj9ugrhqeyS1vYnaddtkpNfV8xmj91lLPCbGMa2tKUfGsppe47ziGjQWxvE1bsaYGccpyaZNvvqZ6r82Xx4T/63pWuWhdlySV8nO2/Speornqpxq62rbdyvZL69Hvy/luTa7v6udl9ZX871oI5ojdN6lnMxjVSf1eNL0A7AuiueV7LeU62u6jbFQ51fyt5pPl9baFpN0L6Rk5yX94b3S/KLudGzWmNzfiXEqxoJ4398WY3TepfXvklVcY02XUUdtOSpeU2NUWyylrkvn13LJ68T32liqp5rfUV52H5l/cZ5+TxN9U+se+sDrrkft6i5rr8Wi6B/RNnfFpNq4sdbjvJmX+Zr3Rvp9h16z5AvRFtvWFtdXyrttcmzzPY1Nars+n03a5AfD1GJQ9Is43l30W/OdGHMp99L9WxzjL/7i/zn0ht9VCYfjDxI4SOAggYMEvpQSOCTML6XaD4s+SOAggYMEDhJ4HQn87d/9xy0cqLRBHcfkJpxuSLbdPNc233WjOG6g6gZGbdOlfYO3edJebVOltPn2OvLLnW93OpWbXToH3djUDQLdvOEGDi/GTTDKn5ucOEe/eOfxtY1hnXxpc7G0WVKyC92w2WcDXsfddXxp0662SVxSRulabZvWv8yG0D5+VFrPLjnvM+4+hthm+7XN0X1kvUuepbnpJnppwyyeU7MDjSelmKP6pJ22baTHMeKmaW3zn2vQjcfaBmtpvTqnNp+o2cLrbG5rPGKMiOuN8tO512J8lEVpDNWFxvqSLZXyQoyPcZM5yrgUtzivUq6J9sljNQbzidG6vtiwEH37RtNE7sTcFQNVN7vWFWN+tJdSrImb5cxD+gULG2B0fD69rcZMtU9MussxJofcBBltJua4ti8xdA2lv8lKtSt34FxeJ9ZFbXooyfsucog5aldO4di7YkQttmh+bxsj1jXRb1VG6iesW+KX5PFLPI0rUYbUf8lvY8zCMfrFsNpSLTfo+KV4EfXN1wqm0tjBv9k4x3mrPZViSSlWluZWy4U8v5Tn1AYpI32vJCeVrcpecx/e1/hRsiFdQ8xFRR/Nb8bYibHZdBK/cNO1x+vRBmOcb7v2VjbW2Hn76Qr6lG3Nd+4HDbsGXgMk9KMf/WgLpkIz46effZouL8H6tExjAAk6HWvMR9M+fsmWgnMHw1EakwnI4pI3AaIhEw2CAG/gKfPD0Tj1B0Nr7ENjJhhmcL6xnaRNun//Xnr77bfTgwcP7Nxnz56lx48/SY8/+cSf8I4nyB8fWeM8elw/+fgX6cnnn6fVamHN5cdjNsKiYdoZSsA0tVg4UOuP//B30/tvPkz3hr007KU0BFtQZtkBqOfHP/ovBqYCYAxzAPsL5onrLubzNLm8TJeTS2NfGY0ASFgbkApMU2j8NLCQPLkf88JrjE3A1PnZecKT5K1pfpMMNGSsHJnBC3ZjTatgFTIGKjSXzh20Yx3bycEPGczhYKo1CC+siRLN7gDREEzlLBn5ifwZTMXGXs21AIFEBgPzLzT5A3RgjaarNBiN03y5Ss9ffJFevjxLlxeT3PA5MNYZ5iVnnHG2JzaHwgasybfXNWYagDMAjIGtoGneGk87G2uwBmjO5JJBAIwJEUzFOpIxFWAqyMMa/jO4wu9L0RTvjfb6vssConYwFX4I0MFng4GD0sh80cRof5I9ZYknqXKOKtfmbwdhGMgB2jM2iYaZCsdpPGZs0ZgSazHM9YYOc/wxRg5pUMcxZNohmAr/wodVrrwmQQZb2xK2LtiSgqnMaFYO3mIjs8YtMA7hePMjAaO7KLypxsFUR5mJZm52gR82pDOWzGbzNJ06AA9zhGwMfGXgJ2/O5vuM+dq0gzGVtSN+hs/ZCA7wgzWaLxfm28ZOlP0RYCoCw5wFycGKaLpGYHIbAQDDwT0mImtob8BUBpqEvQGQBL0ZSMYZ1QgII8sJxmPzNGRFtjeuHcxUYPlD3AIz1Q9+8IOtX2F+sGsHCTjwEdfAXBxYMDR/A5iKskE8xmcAlHnTuXecG3DKGusB7ARjkAOM8DdzF2K9xYyFM7tATsZQYeAEBy3iB3PHmIgR7sMOxnMmOBzjX60ZG5WxnKjP4LIZTLWcp816ZXHUQE5yX0Pbxr9s9Mf8IQuCAbFOzI9gKt3DUjCVgxN8fGca4t8+T14LesWaGGOQ37A+t/8MpjLA5sqYH8lUQh2zZmNsIDuQxxkHA/B6DlLy+OQ/HlPs8y17TgYwko3K4o40s2VGHrODzFRJ8C2upXUM/YWgO8sPAlrQvUHGJo0vjKO0b8Zussy5vp39jb7oAB+PkxrvGGu0dnUbacCgGhdwPD5XsLvGK2cvXG2ZqbBu3mNrnccYMz4+MqAFgBw2P0tdDZgKscqBkw0z1XI1Nx9CoxgAPmC/A8bJ4kavlx4+eju9+ea76cGDt9Lo6BQRMM0XYFVKqTs4Mn9CYWPwzM0qzaaTNLl4lV5+8SRNL8+Mnaq7WSVUB12At6xumGW2JIAaBBSUAOYapuEQIC33/6vrK/M32DdiBQG/0dZj3CzV3swB1F30S3sNEG5gdmItzNjH+7a4P02fho8ibuHXY0oyHTq7ngPdAFo9vX9q9aAzWXmdAv3ST3Es4hnkwZzO/ONzus1Wo/Fla4dmp85WxXzH+kv9Kd5f8lj6lMYUyp/vbX3OWILcN9TPKA/ew1FfKkvKjwBmxh2CdxRcbWBGebAO40TcTyJoizUngTumu04T043Jz8D3XhNY5MqASICkAC7GL9kXtyDrhdfT+MHYjAeMiVp7l3L79h7MkM2Wurb409HpseUs1LkAluLfV2eXDlQD6LA/NHaqTadrrFSX01m6ms6sHn709tupPxwb0GoNwHB+uIQ9EAGA2MUyTa+v7eETGsuwBrv3yTU/mVHtviLHI+qyifFNjIRcFCT1ta99mL75jf/J3nv+7Gn6wf/3fauVUB9gPLwfwVSU/daOhOFMbdRxU3i4wm1mqhqYCrkPMoVdqK8wNhBQpfHVbfwmM1Vtv0R9hb7BsW+P2dQGet7N/YAGkKx6KsUu+iRjRbOm3X+5LJizm+P1mjqv5p7j9dqNbq7xNlAsfl7au6itSuUcZb71N8nf9FnKL1476rT0uV5HrxHn2LaHp/lJbaZtPWpjUT81fant6PyirjlXjsOYzmtqDtBz45p3yYv+Htcc56nz4DlaezK3xOvHnBDHLemOOtcab7cX3T6ipIN4lF6fMtd9T8o72k7Jzko6UV/Va6nsdp0XY9ldZKGg7Wg7et22eFmKQ9Hm2mJSjAN6Lcqac4lz2tY2+UEzeM14FG1bx6ANqf21+UYpppdiQkn2NZvmtUu5gzKo+W7N/+KcbG8n33uWbLQUy9pkchfb2udYriPah8YLrUdZk+6KRyVdxxhVso8Ys0vxkbYT47P6T8k24vX1/Bgf94nL0SZj3MVrjhttLPoRz9XrlvyyptN9412UXVzDPvZ+K0daK1Vzzx/nUtPhPvZZO6Ykm1I+YTzSh2XEc/H6z//8/369Yu2XWcTh3IMEDhI4SOAggYME/geUwCFh/g+otMOUDxI4SOAggYME/v+RwF3AVLxR1S/qaxtxpQ0P3RDRjZ7aF/9tmxBtG+3+Xf/dmKlea1PgNZipdEMjbmpRPmyGogxrG+dRD/yiC9fgxlhpc0E3XXQTCn/j+LaNwTY5temkZN132VzaZwOM8ttnk2bfDZu7bHrxurc2pCoTimsqbRjpqXeV7z5yiBtwNf22bcrHdZfsa9dcdPzSHNpkwxi0a7NQ7bptkz3KhK/j+KVNUz2Gc2YzR1uEj5uUpbHj+SU7e604lhvQ4jVLTRC1L0WjnWp8j36u18HfunYeq+fzSwteu3aOfl6zpzi+xgyutxQzo6w1F5YYUBjbdR2aE0v2t0vnJfsr+V5t7boGjfs1+2aDm35pYI029sTzhjnovzeYCh1mmJN+YVaqLdrqh73iamCk4ppjnlH7ZZOWbvDr8fELGP1Cs/aleFvc0NqgLcdGe9uV12r2XssXJZ/BNWErsfku1jOlWlDtS/265kNRN/Slki9oDIj6KOWQtjgb/aika7ynwB6NHZw3G+dKsS3KNuYKjQH6ZXfpuBiXqQutHXkejuV4mmNps9p0Uorh0Sfj2kr2qnrj9WlHtfxX8mWco/NU3yrl2lgbxGuV8lKUO8Az+4KpmtrdGUqgf9gImvwIpgKoAU2pnzz+JE2u0FS/SqdbwMvcwE74BcMSwBhoBgRIanR0ZFMzWeZGSTb9o0kQjZHGipTZI9CQjfcuLy8NjITG/dOTky2QCvMCMABgqqdPnlhT4MMHD9LDB/dt7tPpVXr8i0/SsydPrDkc4KZ7J8feCGtgko6Ni3kSTPW//OHvpa+8eT+d9Ltp1O+k0cABNFgzxv/hD76fXr16md58880tmMqap/v9NBoMTE5YM5ip0KCLHIz3ri4nRTAVGLfQhG+gLDRzr1bp8uLSQFlorgQoCmOD2cBYMzKjEIEhyDkrgKnmc3taP4BVxkzV623rF2dd2hhLDJvgAVbCMWjAZGOrN6s6MxWBBcwb3qgJOFsTM6BLs9/MAjBfgB1lmYZHxwb+ePXqLD3/4kV68cVLu44DNo62zBy9LgBILlvMAY2cBqYaAmgA/TmYCoA6nG9gKqehsrVAXmAxQRczbJzzMZvKDeoaN+lL8/nUfJD3s01NxKb22/foG7B0JDIhNWAq6AP6w6+z+TRgBYKz3EedwYuduYwh1KPXNGA6QQP8zBoFABrR2ivGPwKQMP9Y+5TyKuMcayWLobmhG9fH/GkLALxgbQAa4jzNAzifYAnNHwQZYQzMDbq0vAz9LBdmw9rMbHIx0ImDG7RxGucZ0w8AOqvVlikIf8PW4dsKZMD8HJQHJqGlgTMxHo5hMzGBQGRCIyiDa2DOUTAV4yvXTyCWgfqy34GJrp9Z3txvHJgIMAT8jIAzGx+gBDDJGPjHwVMYqvE5B1MBVGOgG2u6HqcxfGrt7EVsnsa/iDXe/D8w28PfAAFBt1g3Aa0ffvhh+uCDDwzk+vnnn6ef/OQn26YbzBW6crCaA+EAFMXcqEvYwHrpYCrIAjEd1xuPh+l6cmWxajTGZ17/AqCxWAJ8gFZxQ+6EJ44DBOrgKPygkRvnsWbH37AnXJdrM0hJZrXTnM0m/1v1bwZTATRrgK4FwCsONmL9oGAZ5j7uUfEz2ADkwDxAm8AYBKuNjwBgI+Og23SsCbW+NNBUZv7A2PgbNktAAV4DFHh2dm7vGwBNgJCsd7ker9fs3S3YyHJF9l1nNHFw4jY2ZAavpl7wBiWdt8l043onKwrOh20RAKI1CvMG7YSyqtVU+j7jsQKxGNMj8JWyVJnw2qxdNT6W6mmPFQ3IknEUOtV4SnnRLqALtVOt8T1uNTUDjB8gSPx6+O+m5YKMMZAh7kMaMBV8BjoAs9xwPDAmndUSzELdtOl206NHb6e33nnf/h2P7xlj4vVsma6mK3DBGOAKAI0u9LxapjnAVJev0qsvnqbZ1UVaLa7TsAuGzn4aj/rp8uIsTS4dXExQHuZnDF7dXhqPj9LJ6b3U6SCWbtLF5aWxfOJYgqnUH5iv1JfUngiWo/9qbGQutFiTbRM5Hnkjfgb98FyrbXItg/EJPsQ4OA6xhTETf+N4vMbfBDIiTo+PxmlyNTHbBpiKc2QcwPFIWMPBaPvUfHxGG2Q8p80yxtyyPa+Cb4CpWJdhLI1Neo8X74W0hoj3CW6zzsam9wj0CbJvckyt9wyon4HHlDNBZnjNz3gudAVQu9WpmfWJOoz31PbVRI5jnsenzd5+ZoFyf/L4qHuUqG0BpMJ5AFKh3kWeYmxk/YH5YwzkKLXNKCOC8VRfvJ7pfrlJ66XXlfgBMxVqi8V8mXr9QZrNF+nlqwtnpgL4qz8ygNX5ZJIWmw54Gd2HcF/y9tsGTETun8yu7fjBcGy1Lq41u5oaGy3udShfBYMzt2meJ5gK9yUEUFOPmhcIssa9xlc/+CD91m/9ltXWuGf6/n/+zwaqRm0AX8CYzLvwvZjDTJ4Z+MS6cFs/4+AMprLat9dJAMrjb4KpAOb+1re+lb7zne+YD4HZGDLFvQ31cHNfIfNgaUINYKpSjUy9x/wT90z0WnE/gzn2Zj4sg6moH/qk/ss8WcqBtff8/NtgqqI+hLVK9xPucr241vLamxHpmzxO7zf0urpvUpoPz4vn01e1zovnq25ret41P40JUbYlmaitleyFdqDnlmRzsxa8CfDXc7XO0VqVY6p8dT7R/ttkpXOmDFhTl8anTko2ormmZot6j1ySJ9ehclM7oW/d1b6jTtrO5xy4Bs455jPOX+fHcTXWqD5UF7Q/5kSNI9H222y8dE0dSz/nPX4pZsVz2uJj1I/6WpyP+lZbzNMx1PbUlnBd1YfXC15PlWQU88PNPZpmNm25QscoxYW4plqe0bnr9Wq2UhpX/UM/pz74vWSs0/TaOE/rU62FXsevSvqOMmiLidGn6Q+sYzh+rAl1TI7BdfEeRG1qH/uo1Q7x3JL+1M5r/sFj4n5XHL8Ul0v5lPeq9AO11Vqe4RyiL9RyWskmSn4Ufa2U+0pr4DxLcUztaDu/vNeB7zU09pau98vYc7SvOFZJx/St+F1r1Odf/uWfH3rDf1nlHM4/SOAggYMEDhL4UkjgkDC/FGo+LPIggYMEDhI4SOBXIYG/+du/t29X4hdgerNd+oJ812ZJ3FgpbUDwhr12g69jxJv/0maAv+dlQOiD9k/CF0WlG/b43q5z+KTIki7iZhFfq6zjhh03QOIGuW7W8FpxQyNujseNyX3mqMeU1t620aU6KW3wtcm7tJlc22wrzWuXnnbNJ27WqL3WbKK2KVebS3y/bUNq14Zfaax94sEumyhd93XG1Y230vm1TfAYC9rssbTZ3Sa3msx22Q7jEP4t+eEu+eySuY6/y//aZFmLkRov9PxdMTxuntZi7i6b4ee6ka8yVz8vjaXnt8m6tHlcW3stH5TiQIxr+gU07IGb7DX5lGJPTWZttshN9do6VU48hl907JJN9FfNP/FcHKtz4ZfPaFC/64/KIeYv9YuYH8D2ULPfmB+jXHbZq67BvjCSumGXreLcUuNAyTdLX7C05anatUtxcFec2CUD1Xlt/F1jlPSn/lWyK56j+bdtfSWbiePWfErnv2stryNjxhj6C1/HsRgXNU/wHDaWarwq5dY2WdbyQqw/duWDmDui7Gu5V+emsqjZqMoBf0f5xRxZ010pttTyX81G4vsxDul4aPI0bqrSzYeBU5p7EMremTX8fXzRfnFxYQ343//+9615EQ2nv3j8iTXJ4SnhaPrFuWjGAwMKfgHEQDM/wESD0SiNxs4sg+OHmT2FTa5o7sQvwDhoUmTTLZoEcW00+qE9EexNaPpHbIcNPnnyxBti1ysDERyD3WrgwJuLi7P08osX6fzVmTEoDPrddDRyxgGsa9DvWXPw0yfPbLGPHtxPf/QHv5M+fPet9MbJOHXXi9TvAugxMNYZrPuHP/y+rQughPv37qWj8ZGBJjCv0XBoc7m8vDBmquFwkMA+AcAWAAdYK8ZAAyh+wF6DBkcAEAz8kdmncDwaK68mV3acNUWAzQYghfncGKnQuAogDOZtLC+rpTPmgJkEjdQS781WUQ8svREVDbZgvGEzrLIioBkUOmCuIGDF8i6evm9PhG9+6ANLa5BF03dKnV7fQFkA2j19+iw9efLMdAudoxEZP9asDdatnusTDT5sejZgygD6BfDBmXG8UcaZeQyDgHMBzun2HKyTwVQ4zgF6Bl8ymdDu2SS8tGZwt3vWCC4LbyjnjzYvo7ERv+r3HgMd9MMmD83pbmdkossgt8wGpbGvycvOpIPGUmdr8mZWXEeb2xTsw89p02wool4wX21w1qZp8/UsA/obG5JxDv5mQ7KuC/MlKArvs3kFf3N88y/TQyfrCSxMjDMNYMPZhsCAwgZuB5B5nXfzOK4F10EjPxvQqdcmnvv8GI/YVATbx7hoPibIinmM8QSvuR6Mx3XieLzPxm0/DuxK83Q1uWzmnAErbGjCotFs3TRFEjjl/gLgKBhfDFRl2kZdhyZyyGOQeoOBAaoARjVAhgGKvMkcc2NDNV4THMbP8C+aswEWBbgV7BNf+cpX0vPnz9PPfvazzEbjbGmMv9A57Bkycn06KxhATKuFg9pwXcR/fI4YN72+SlPEZwsNbgPrDfwObFDQp727tQ3aHcGJiCkYDzKirjBSZBbBebApu0pm4tI6hJ9jPRgP8QFxGRES+WFlrHw+D/W/GwEtvyjVBgSE6r0272NGY+SvQY6pHkfULtEwTiAs4jxyCnInG9cR1wCcBcgY8DM2POIYBZKwMd7OtYdHZHAUrIdgTSGh7Fm8JCjB9WP/z7kEAE4AUq1+MBalRY5p8H/karAzguURDGNeQ9CeLe7m9yw+sL7gg4/y1ej3WpfZeRY/nc3XYjnYg5jXMoANn6GpH7kDx9gYufYy+8jxx1bFuYhCHciXGcJy/HHbWTnQBMAAyCjnNbxnYKIMQrH5bfduEZe7nvNNJq4n5FXzXMrZ2MlyHMugZUe6gcWNfopcTEZIMOg4GK7XhzxAimO8kubv/d7IGKc2nV56+93303vvfTWdnDxMvf44LZabtNqAua6XNp0++KYMyNwFC+IGa7lO15fn6eXzJymtZymtl2m9mFldczTqp7NXL6xOguxoyz6vlckNoCLUbQBTAfQ5nc2cjcqAOkuzc+YvjaG8h9T7BeZbxmbmLPozXzPvYoxBr2/3uYynvP9nTmQuYq5hDOFr5iSCiLgngvMMlJPjjkXfrrPhkZmHLJy0W5tDQk4YOA8fwbBb5rWbDFCI4cxl3I9xMJL7k+ZU/M2Yw1zMZjwFMBlofj7fxg3WO7ov0uQaZwnKLrBtOOY5jOW8DnXGGkKBbts6jyxr2dd5v3A0Gt8Ak9/cQ7jJ0Oen+oMBUB9v48IawEPEacQ1m/U2htqcDKuDWsiBdIsMAmZOYP6jLFjXYo4K4qa9Nfc6Nx/Utn1/00ldgBi51n7Xro18DZ9Arfzi5Tk819kjUydN54t0djFJczBMGqCqm45OT9Nb773n/rlJaYG61p94sAWzpxXq8yZHMP9R38wl6hu4ryLIl/phHCKDKvMkm5K/+tUP0td/4zfS8+dP07OnT9OL519YTsXDHDiG+Uh+KIDWeZSLLSL/sFayGGDFTgZlbpYWH1kTWDxJnfTOO++kb3/72+lP//RPbe6oT/CgAvgSxmet6tfaZulsw9pK42ye9BttXKW+eLa+rt0n146JYxiInjlU7qc5rtYNeu7Whor34LcrEOQPxAmNjbvGi+vW/YpSrL191eadOFY8lmPHdZXkqPNQOemYW9vS3C2MdBor41z0mqW/OXacm+pK59i2JpWj5quSbuL6Ytyhr9KH4uel75/Vfnn9KNO4XsbDfWxQa7Sok1gT63Vqst1ld2pHJRso2QhzqsqiZK9RVpSv1iYlG4hywjGl90pyVx1GWyn5ss6R9yXRb9vst3QNlVkpBvAeXe2n5KM1mUa5t+ltVxxpi0HRvqNs43W1BuK4NRuI8WSX/ZTG2TV3/Zw1Mudc+o6lbb21uFqKKRqXVCbRjtT243zaYkXUf8x9bXLR7/10vc0emOd01ss6L/X7mj44Dv6NQKyaLe5TE7TZcUk3XEMpb1EPERxbig9RlqX8uU+e2GfsWr6K8STG9CibqJuSLZViXC2WFX3YGpxuP/ilbZ37xqJ4nO73xDpB16a60T3Rmj/81V/9xaE3/C5B9HDsQQIHCRwkcJDAl1YCh4T5pVX9YeEHCRwkcJDAQQJ3lcB/+Ju/2+DmFBsOvEnVjRXdiODGS9yY1Q01vQnmhg5vkrnhVNtUqd3k77o5v7nxUQdT3VU2pfnc2HDgFzbYbygAteImOF7jOH1Szr6yoCx/2TXU5slxuTnVtnbVR9xo1Y3Du+izJIfaRmNpM3eXXEqb3bohpBv/XBM3FeM6ONcoBxzHzZ3SJm5pY0s3kEqbbKUNttpa2/zkLhuxcfy2TXzKpm1tpfmWNitx3K7N73gd1eEuG3gduZVkses6Uda74te+46kdlmxP7bVtTPWrqFvdbI/2qMfu0kNpzfHLTI05bbavsaG2oRzjzi6bLcmHa6cNxpjLa2hjA66jT6eN9qjzil9k7NJ7/Jzz4jgah0q6wXExZ5fkxDlzfNYDuv6mUdDzqwLIftVgqhiLNcZsfSDnW11PjMuayxib1eb28UtrsMxPtucGSzJIAAAgAElEQVS5sa7RuB+/UN8V00tfApV8izqKNUVsbin5R5RRjLElP4y2rrIsya0my1hvlI6r1UDRvktf+LFupZ1rjCzJUd/DOdsmW7EnyqM0d53/vrVOW8xqiwHaMK+xXW2A69UvkeOXfqX1xJiqYA6VUU1fOEb1UTuuFKtK84uyrslln+P2sU+uMdaYUb8ae1QuUUa2JjSdFcFUzVO2oy4IpsL7aOhDQz4a8H/84x9b0ySa+D95/NiaQofD0faJ8QAToWkfvwBSAQiF38FwlIbjsY0FENDJyand26GRD2AaNv9dT2cGpiKzBQEBABitVgtra2ZjIeaGsXHuG48eOngDwKL53IFUr17YE99n02tvEkdjctfvc4zBYDhIZ2cX6ZPHn6XhsJfefONh+je/99vp6x+8l957dD+tZtfWfMzmVoz/X370w3R+fmZNgafHJ9as70CEgbEs4YnvaHIEOxaYSiCnGX6vwWqQbK0ANBDMscSaMjOPNZJnYAGAVJPJpTWWGicSwFT5qfzKEgJEB5oWLQ5uNva0fgNWrb0Jn8cCRHB9BaanmTWkYh7QnbJSYQw88f9ycm2gEZyrNQQa/QGqgDwY99mwigZuA1t1ewYQWS7Xab5cps+fPE2PH39mYLTRaJwGfYC4/J5+uXBgHebijbUzG9ca/IeD1O8DpOT+jDU6+4//emNzMjAVgFTGNCYsLGhER6M37M3Oz4AR6MQYNTJDjTapkm1DYxdkgrkNh2A6Gt6qLzAXY5TKDdUx7gFMtWUDwxoGbnsxVnrtsrRGzWEfjCQ4zuskXJ8MDtApQINsFrem4sxsQ7vWRhTEOYLRcI2bwDlnUOLnbIZnfKeMeA6bzOmrjDUE72i9xnhiNtgfpOPx2PTlYzoIhPUJwSL2b79hIWHsx7oAOgRLGVlHcC7ZzPAeziWLEpmnMG/4IhqF8fvy5UuT+8OHD80uCBRjDGIztsZeXo8MJrBV1lkAY65Xi3Q9mXhTb7ZbxFrqzeKvIzosBls4zk348JMFmqjBHIjDzH4RT0ap34P9DwxE0QFo0prJyW6W2f0MV+LgRuqca8CasE7M+8WLF7Z+sOl97WsfphcvXqaPP/54ywbFhmlvQIINJrMJbiMBWGVgrcXKYhwZzIwhDsxbs7nFOLBRzRfOWITSFMAQ+CeaXrZMNhnM5OHC2cQcFObgLMYsyILN/FxfMy8H0wH0gXUrwApxCz9o0kZsvge2w/XSYicAVQYAyg+aoB611i3Vl/yc9xp6/8HjhyPoDTlgYLaK+WEu9C2ABvBrgFqwNI6OzP7g12R8cj8GaDSZ3pgv6H+QE2PBdDa3+Eo2KmfFcRYaANiYlwzoaTgp5noH48H/AIBDPDSmJTCmrdc2J6wJ8wQgGaaLeIPPEJ95f8X61uL40uMI9RfjG2tE3oPQRvEvZWr5OAOsqXvMRXMYz2ftpv6rgDOcz7itDXVaq2peYO1Gveo9pNoD1wd50GcgE9op6wTaK4BHAImi7vF70X7qgH3HdOV+j3N9HWDKTOn05Dil7iZdXV+l69lVmi/m6fTkQRqMxkApp6988LX0wQe/lvoDxKFems6W9nd/dJw6/REwGel6Nk+97ib1OwCszdP15Dy9fPYkDfsp9TtrY6PqrBfGuvny5fN0cf7K9Mx7qfl8aYAyRGhjCDJQUM9YtYz50gI3gC+erzR+s57QfEj5UP44nvc3jN2M5ziPjDzwVQAP8a8yGLn9NoyF9DPIlMxTeg/EfQD9zsDzrYMZzX7Xq7RYNXWB5kCuxcdETeKsSdAjgOeoP7T+93U6s2C0edgdgIH4HNfVHMhaBDKhXHBtnIO5I04Yy+nVlfkixlbgFfVnuchA9h4THLDsgCb6DutCgmh5v065QWeorTkW5kNfJ+BM70lQC+MY+sPNxnDkqFzHZWAj94AAMmXdQH0Y4N8Yofz7Hz5wgQ8PQKyzYwPwmTmXtQfvBb1+c0C+fhZrNdZH23jb6adBzx8SgZ/JfLpljQQTL3L5i5dnVvcCGDWdL833LibX6XqxSvOl53eAqd754AMDVxnh26BvAKxlBlBDN0MAbA1A7bUx1oeHNkDfkAfrcd6j4hh8Bnnjb9i9PbQCD3UYjYzNlePQ/zA2wFS/9rWvpZ/97KP0xfPnlicIMGYuphyXi8XWDik384UM+MdxGr8JpkLuw30NYoQ3vKIGRq7qGgMWwFR/8id/kpkzL6zWoT/yvs9jsQKqWPP4Ph9Z4HQO0Qe3ys5/xPtvHq+xKtqHjuHH3WR64xh6bZVVbbw4l7Jd3gRTaV1aO597Hxr/aOdt8ijNPx6/S56lOUWd3GVe1IuuSeeg+osy1/srlRtlofOIc7qtc0GnCwsYx2L9yXnWdMM4p/tTzJ26Pxv37Tk/xvfS3Dl2vAb9M37eplu9Hq+p9sn8y89KNscxar4QZc58rrIpHcN8pLFc11ayD7V/1ni8jn5not+zxBo/+lDJX/ge7y/0nCiPOGeVM21BZRdjVLSB0ni1OetYu2yf+YbjU1661ra5aS1di0MlW6zF09K14vm7Ypn6Z0kvbb5RyyG1mMHj6eeluKTn1r5D09hS8wscg89YQ+yzDs4vyqw2T712LR5FWaht0jcwTvQ9nqc+ynXHNcX5lnK/xpI2WcSYUZJFm40ydnFNXC9rYLzW71i5vrimUh2y77w1PtPPdB3UVcn243E6j1qsUL9RW9H328atxYKa31Omzfyd1d6Z7W+2WON19NOabHmuHh/rhVKuKPkHday6rsVlvP+97/3loTf8rgZ+OP4ggYMEDhI4SOBLKYFDwvxSqv2w6IMEDhI4SOAggdeRAMBUtY07jKdfjHKDRhs32zYMeXOsX0y1bc7UbvzbNs053s0NhTIz1S75tG3cxk0Ue22P7PNP2jYW4wZD3ATYNa+4UbDP8aVjds1RN1JKco1jxs2Q0obpXTfMdm3Q/jJrL20E6hrixk3cTK3NTcegL+lYtI8oH268leynZPO7ZFPzk13nva5M9by4uRfX32aPOr/4JY/KRm0ybiD+Mmuoye11dBD9Bq/1i5LXmWeb3cbYUNtk1etGv9X4VItNNXsujVuLV6X4UIsp+r5+AVpar/oX/36dDX76ruatUn7Tzdy4ed7m91xHaRN6H7vQzWaVZe2a/DJW86/OgdesbVjzywhcS2uEuGZ+WYHmj7v+qI/phnspFm/rDrmIxui4Ya/xFafol6e1Tf84f1t7bkyKth7jQ8wXu2w7rn2f/Fyzf9Ul/45xg/MrNU2U5EG9l+S6a22lOexjG7VYx/lFW6ZdKvAoXrsUk3GMfhmvMSQeX9N7LR9FXZRiiOa1mlx0TTEux5xCXXFdpTFLsqU9/bcEU6lso0/e1U72qWVKebvmq6VcqLKLOi7pvIlVJs0CM9VtMFVzDTRdewMmmvkAREAD/kcffWQNdgam+vSxNRdaA3gGaqAxGKxN+AUACw2ZeG98dJyOTk6sgRQN+fcfPLAxyEaEZkeMS2YkNgagWXT75XoGUyl4w8YejdLDh872ZOdt1uni/Cw9efq5MULN0KyMZ8QDtJTZLWC3AEOcn1+mTz97kkbDfnrrzYfpj/7g99LX3ns7vXkyTp3VHK3PWxYYXPenH/3EmKcATABDxaDngAA0O45Gwy1I4/hobPJD4yueOL9ZedM/wBg4F02Q+AxN+Ghot6YnYyVJJhMwU00uJw4SAmkCAMgCpmIDF1k3jMciM4uAsQSAKotBuQnXmvCvrm1++BkfH9nn9GXaCgAKk2tv8Ifs2XSOz41tw5qEmwec2PlofMS9prEugbVmYU3GaHZ9+ux5+vTTz3Kj/DD1umgQ9C1xAK4AEmOzPucGmxsMcR1ntWEMcKCN/0LPYK04Hh9Zc6cyN2F+BFOhkRRzZzMygTkAjWAM2pLXJGhwR9Nnw+aCeeL6ALlgbdoc1AAKGlYPxhT/zJuYtw39nYZViDnvZgzODzUxGUN3Dfsdm88xLpteXYYOZGCzDtZHnfIc6DI2im3PRcP6lhXK2d5i3aagKpwXm5J1LcxdzAO4LsYHY1wP9xwAvhn7l29QaA23bcrv+/qpU7wPvQCkEgEXZGYg0ERrA6wDnwMMBBsDuBPzArAIa4K9qW1oo0+jd7d3+gGBhAALnYwBaFilyeWlA3YA1gTACgC8DNbj+PANgK3gX00DOZgrUlqvyLLg4Chvwu97PDA76KcO2FC2T+JFXObeDh/S4yAhNppjzlg3YsnFxXk6Ojo2Rrz33nvX4vLjx5/m9UP/zqjk/tbU1J6D05Y1DzgK6sga3lfO+uaEVOs0n08N/GEggY4zdznjD3KP2yltCcx1yB1sEicLlfujz0ffc1ux/2egGvyaABAHZfrcHGhxfT01lqOj8TitMU+ACrbsTZ4n+MtcSzvW+zq+xzih+YixwHRMoCdAfUsHUxGI5zEH9ru096CL46MTywHQj8WrDNrEOrAuZ+wA89dwC3jFcYjrAFI5uQvsBgxBzmpiQBewsCBG5HzqzFQuM+gL86INz2fXdqwB0P4re2/aa0mWXYftO9/37psys6qyhp4o0uIA+4MM2hYsW6YpCTZhf7D/gcmmod9jiZP9R0iAAAF+4hfClAix26RFqdXFrs6qnN5458FYe591Y9+d50TEy24Shupm1cO770bEGfZ44sResXaibcxmBuIy5iwAfTvpuPmSz8uMf16Ofr3HNZyXK9dZBLH4GEB5enA1YxNBOgpGSXNDu5TbPnaEl2/5+22zcZM11g3oz99DcGxxPhwjwaTwK8ZgsgThGgJb2Kbab2LdAxOk2rXYesZ8gew8M5U1YslwBNYikfV2rcBEgMDPzi5lPAZYaiDPPvhYPvjgYxkMT2W368tiuZYewFTDU5HeUMEay/VGWTiHAOOuAeS+l/ubNzLsAWi3len9rew2Sxl0d/L61Uu5uXmjPorYTICXgqn0ZVyIW4Nka8YcBFsfnow0HjOHUv4RnA1Z+DU8QWgEEnkGKeZqAneULQtrGfWd1T720D/RBmVOv4Re8Y97DN724n2jz1XG5ok1VBUXfC6s1sWpgo/gs40BPrwdVesHi2OUAVnllOVNKrYtyo7nEjxEW2WeYs72PohzOdeDNVBitTQffhdM5dcL3o/RB8FslCWOc725B58lICTlizjiGfU8mMpQNWltngofLacbOxtlh3lRRmB/IpjqQD6JIRUxDzkWx/y9Nu2K42Kbfs3k77n8fRY+73OUrrsxIzDymfaXyvLVUfDPBGCqXUeur+/2LxGYg1V3ZYCqxXonKzBtIX9OJnL14YeyWG70uPSQ9zvqX1ifqz3jj8T4xPUVcgN1SsAtwVWMgwrOHY81phFUzzUXAVb4revlQV+BVD/zMz8jf/3X/1ZevfxKRgOApm3e3pY0Tzv5+jUexknfYExVG8K6XpnDDEzlmakIpvr0008VTPUrv/Irmv9wf9hDfEn2QV1aLK4HU3nmuLgPEe/Hc/fe+307z66YHN3fT1e+71hm09o1f55d4ftsMx5/DkGbvh1/r5CbD2XI8VJn/u9qLvXj8+eVPscx5MZ0OCfbT2A+zcku+qOfsx9HnTxz/p2bQ2yjzZxzes2Bqfyaku36+yp89mttv+bkOiTOl9dTr6XxR5n5tuP4S3OO6yI/H+Ybv17y84l2l+szzsGvuWJfUX641t+DluYUbY/nxfUd84vPGTynZHN1tsN4Gu07d423d3/PHP00xhIfu+L8ox9GOeTiUmlscXy02Zx90AYwnji+tr5Vd573n1xMe19/fsx1dbKNdur1QhuLMSDON+Yxnu/vY2IM9eegPayFm+yTY6vLUd5fYk5B+/SRXExvsl+fA2K8aJJRTvc5uynlyDoby42lKXd4f/ex9jFgKu9nP6mv5OzD69vHVz/fUu7Nne/ty+uL6zfqN5f76vTXFCMrnf7dgam8Pkr+Ge25lJO8Tf7mb/7GsTb8JzX24/VHCRwlcJTAUQJfCwkcE+bXQs3HSR4lcJTAUQJHCfw0JPB//IvfUmYqf/MaH4z7jQs+YMQ1cTPZ3+j6DaK4SdC0aRI3EOP5ufYONx3+7sFUuY2LNpuHj9ncadNeSVZx06XuPD+Xps3COt3mNtnqNpjjpnjOTt5n4y7OvW5D2+sjPogoycJfU3pw6DfTvO94+fn55uYZ+6+TRTy3yaeaYgnHXDovzi9ucpXG2jSnkk28jy80yTeOMbehz1hYJ6845lycbJJ3U4zk8To7afLdXBv+Gm8zUZ+5eNLk700xqCQTL/MYL3PjxXd8YPYYOTMPxocM0Ud9XPB+UXo4wfPb2E7deH1hhfe3Uh72D2O9TZZ8ju2wbf8Qh7Lh+LIPMPiK/UcIPfZJO/Nzwmf2v4+dqY8Yo71NR7m8z8Nu0gaU+qmLh23yF23LFyBGG8/Fodh2jM8534/+7M9BH37dR1/1em/j37lx+e9y42qb63L65EMlFENFn49x2PsMxhQf5Ecdl8aay9l1PuVjZ50fRtmxIDpne14W8XjbXOvtoQlM5dtkf9FHc7qnz+WueUSYOCiibLou2nUpd8XY3ZTjcvYUc2he9u+CqbzstBi+29Wie7Cb/OhHP5LPP/88MYkYmApsGyh6w3kAEaBw7+nTp/LkyRO9BsVyKJo7PTuTyRne5o4C+hN5+uyZvkkdxzH+PTvMdqeAKhY6s9BTZbBdG0tTKorGdfCvk5OxXF5caN8oKBwPBnJzey2ff/4fFEy1nC8UmILCcjBT7WNbpyP3Dw/y6tVrLTT88NkT+Yf/xX8un33wRM4GXWVx6GshKkBCVhSLNsEYdXX1RIYDME10FCA1mZzuGZYUINY35gIwVQH0irfOk3EAYA4FTE2ncnIyksHQih8UeJBkCGYqZcNB0Sre0K9sjiiYXO4LiFUmSdEKytjhTfgomIf8AGgwgJMCbNYbmc+sOBPfjwFu6VXgGcYoFLdO54t9YSXZSOz+2sBUuXvynVbsGnMVWGaWq40CRV69fiMvXnyZADtg3jLmFStk3u3BVNCJjyv9AYARypeRAEzpLfgJUIVzUQh6eXa+LyT18Y9gKg/IIUBsrWCHCkzFQhf2ZYAtA9Hgn9kidGQgLv6r4pQBhHgM39NuSR6peUyLcQ/t16/NlHWrZ8W7SnYA9F8qyuRag4XNjF8sCPfF0Rgvi5JxPQEJPq7gegXBJUBZLObzMYX5iIXKsZCNObkCCZgsMGa0S8AG/MDwLJAhi9D1atW1sXkY81iXYKo0Pi2K3hhAJRZ2m15hy4k1IfXLORjQcaQAFYs/VnzMMXItwe9Y4E/b8XHdgGtdjRdnYKnabOXh4U5Z8+B/9Cn4Ifx/l1jnFBjV7QjYaqyAvGtKBsRnh1gB/4VMrFhf2U86dk0H4KpBf89wpQBK/JfARWYj23S9fVa2iwHAqStljQLb1enkVK4uLxVU9tVXLxUYgX8AbyG+QOZaFJ+M1uRnsRnsYgBC0oYMNGE/uAYMVMsV4u8ygaBAtYWScUNkbXfmbxgb/F8L6VdrzQUA/qwSS4vqX5lwOsYmiNyg4CoEM1wHgMVaQUVguYMQAACCnYHxScEQm40Cl6AnMG+slgu9BmC+mO+9/zGu8bf3AQ/W4RrN24flJANAUjawSy1QT6xpiMuwPYBwT08nmlcRK61o3AA2BqbaycPDVEGiAB57wCR8drlemW0koMoegLBDjN4piGw0NICvgqk6Fm+NzWuxl+cauSSBbQ2QuhIwQKpNJFAmfJZMdB4gwcJ73svRl/x9A20lrgNtLMYI5H2QYC2ClbzMleExgc+QbwGOJAMdAWmlolh/n0aACq4hCxtBeZUtWFys/rZMi/7xHfI37JZANw/MNbkk3SC+wqdFZKRMjyPVG2KGzd3YCKET/ED+IHJT9HRHjClpu1ZmqpPTM2WnOrt4IufnT2Q0PpNOZyjL1VZ6g7H0Bqey6w4UpAGWyPFwoMxTq+VUVvMHBVT1ZCOdLUDVt7JZzqWzW8v19Wu5v72x+KF5I7E1KdOYRiIFUylIcwuQ6FoGo4GcndsaBvPgesxAg4gJplvmBf7mefjt8zL9ieBJ6Jc+iLUbGHKgDzIv0uY8eETz2WazZ7Dy7GjsP97jUL+qa/6XQFVqx4eEJPtcTFYctSuj39FYvLejxCRKoAz6VZ1rXLLYrytv5kdX/IrvLAdWrFa4Zg/ITiAOygL2xvxMsB9kAZA+ZeLBVJQB17Rcp3D9hd8Es1G+XD+gH/oox36wbkh+raDIBAxK4T/JxtimuD7CecasZGtrjsF8w+Rfrb0roG+vPzDAsjKXVetRxhW+YACxS9dCWCuCmSoxqiZF7nWgTEuJ2RU+sN9v0PWELbL1ZRF4sUK3rzH5dHKm/nB9c685aNfpKjMVwVRLBVLZmnh4cipnT57IdLaQ6XwpWzA1KrS3K/0BGCh7iroiayJjK8GllBfGiPslMoPxfkJZZpP8vI3j/gHnE0yFlz1859vfVjDVX/3V/yNfffmlnIxsLWTrmuolCRwLfcfbCcBU9B1vR7q+0xgBe10rhk7XL8rOinjQEYKpwEyFedzd3Wu+9+BCzsX6sPVh9GG7h6heEOLv599dn+eZhQgq5ho7t0/D3MU2dZ2X7gH8McrdrxXz99z+DPvsrz2MUXb/wXb8WuXdVuwbnpMbT/wud06p3dz3cX65+ZbmFnMD2/dz9fOJOvXt+n7rZJ67hvLyco59xbnHOfF+6HDNYHvDOXvgGP26qHSuH4ufW5Pucue20VfOd+J17FtjZrqHZD7IzSnabVwPos+4fvT+znjA8xgPczrL2an3qYOc7/bvGd80V7sXLTTJueQXtl9Sxa3o5zl7z8WVOEfKjusjjjWe522sznfqbD36FffkYkykHfi2cjrO+UJTvGlrs35MbeLu++i1bYzIxRT/HIV27Ns7jPu2RvJ+49uMsTP6l8/jJfmW4l5Otz4me73S9mI89PEhZ79+/7BNvI721WQzP+nxUm6Jcvfz5IuL/Ho4Pov0Ps99N99GG7uNcaR0TYw91EMuluf0RZmXzvfz9G1zPZgbZ8mGvb5yfuntrxpPBaZqG8Pa2IXvq5RL6mJHlGVdjjqCqdpo5HjOUQJHCRwlcJTAUQLcCTpK4iiBowSOEjhK4CiBowQaJUAwVdwk482uv2nnTXrcBMH3dZsKuQ3Huhv7uPHRtPnhx26bY///AlPFjTP/MClufPhNAT9vvzHWqFR3Qm6TJl6fk29On7l+vZ1wYzK3oVTqo81GeJvxtpVJ3KDJbbJ5e32sHHJ+lPOPuDHLTTPOo04nUb65Tac282wrM5zndVva/OJ5pXabNiTrxtO0Kd90vI0N5Tb4/JjRR67AMbbtbSbn34+Re12c9LHiMTrxc6qLD3Wb9Tld5/TbFLubbAbHS77h/SrKqU2/Ob3VxQOeH/NNLl/l5Brn8Vg78HkDfcbC3Nz4SrZZF8v9fOKDR8aBOJa9zT9yUrkHm95nYn7Z95+AW97XcvYac6j3mTY2wgIg6pxyz+V0vz5qE8/j2FiA6HNDzo5ijsn5UF08zPkN+8wVutTZbRsZ+vHlxhXjbpStPx5zM/Xhi+ByMdP3G+07HmuSnfezOj/Kxdm4noh9+Wt8AWxO57l1ymNyqJfD+4Cp4jo2F2tyxVdtbSanx1yOjvrwMi2dT3nG43X5sI2f5eeWB1OZ/HDvZEAMFL29fPlSXrx4oT8Y43Q2lb/50Y/k/v5BC+W0MC2Bm66uruTi4kJev36txXwowETxId7mjmtPJxP56KPne3Ym+r2+EZ9vbE/gJZzPYnIwTpGRpSqyNDDTxfmZsmfhbfqX52dyc/1W/t9/+1cKpNpgfABHKftTVSwDthJjbrnXYv1nT5/IP/5H/1CePzmX4XYt435XBr3qbdqQy5cvvtCC8/Pzc1Uv7BPF1fj74uJc2T3QpgBcg+LZ9VoLOVH8jfmxCBYyXSzm0h/096Ahe7O7FW1jHnOwLOzwInsDOeAYZA0gB9kDILsETRGUBGsxtAKq1vq3AVVQaLyVJQo5U5HP6GS8XzNqG6mgFO3jzfosyPBvx7fqyMMXnOxzAoAKChjpKXMKAHEAi7x5e63ADbtPVFhYKuy3YnKATFD0Dz37wiDoy8BExt6BYm8UZpKZCnIfD0dyeX6hpZYetKq5WAzgxIJU9A+ZGdilYsl5FyRhYBkWNFPHxq5gQIdDfyMIrAJTsXDGaqmsOFrtOBViog2yRWHOHON4PNLCWtir+p+Ku7K/g8LVBHih3tgn+kJ78DkyffA6xjzOjQXdjFPeDvy6gnphwYi/1/B5g+f5nKfjSoA+7hWYVlORaAIbQNfwTRQ8a4F0YqPCmHT9ATltt+pL8BnIlnauYKrEOKPMV4lxhvNkYTrZaPB93D/yOQ32iOMsYscYlL0nscbB/6Cr8WCofQFcudmCKckAf1bUDXCVgalYHA1ZLZYAG4H9zOwJxfgoqkbR9npfpGyMGMZmlYCc8H8FFMEecJ2BLhR8pcXeCeSHvzsJ5A/gooLWjFkNoKTReKBAneu3NxZLFWxTyaPbN1vFHMymEJ/ATDKU8bACoRmAx2IYGOLA8gdGJoKp0Kf9WP/wRQPRKVmPximAyk5OTxX4s14ZWxkAXQCVwj7QFiSBvslSh7hiugIw6VTjB4CzGOPZ5FyvgV2g0BrzAEhvPpsqIKPfMVnGYi7v0zxGdhjvXzGfw869TxoTB0BgS2XTgS1j3IjBK+h9vU6sSmNlpzIw1VzlALvVPAjh7ETmi7n+xtwVWKCsZ2DwMEYvu18wHwAbGNlroFMAyMajoQJ+CKaC/8CewR6G4wC/AZxMcKayVq1WlrsS+5zGXF0DDFN/Vexj3MT8mQOYpyEzxrfcuhjfEXDjAVWMYQQzsuAMfREwhnki3yPnejCVj3+MST62Mp6ZfmF/BlCxsVuc9p8JcKsKa43NCjJB3xgDwAx+zgBRITZYfElsnctGIhIAACAASURBVAlEswdTieViAkaMCQp+s9DfgqzdAdMj4t1aY97Z2YVMJhfKcDMc2c/p6aX0B2PZbDrS7Y+k2z+RXW8ku8R6dDIeKpgKwKn1Yia7NQCFC9mu5rKY3slqPpXNai6z2b0s5pjXRrZgOVxtFKQCoIiCejUJgU3L1hYAOA7HIzm/PFd5QB/mZwYAimAq72+QL//2YGZ8z5yl68PT0z2YCGyaWFPhH32S8YlMlvRLtAn7xThoG8xpcc0e1+JmKyuNlxo/98wzXLdgTUH2Lq4rEMt6FpO1IBygUctrej1ijQKFEpgRul5vlGmQuZjrQYzP8obNlf6Fz35tw7WHz+mQHQHU9OfxCdYSBkr1YCofw2IOZN6u1kkV2xrXQZ6plHPQ+wV1IlvLEAhVgRQT2DcB8gmaxrxgQ9U4yDpojIecKwFrlju6MhiOVOYKAEKMJftXYujzaxeCqQAw1XVL0pW3B83TqYD+4HsF7lZAnNUO4K2BApOHo7GsNltlplJSKRGZLfAigqXcT2fGSoV1+2Akg5MTOTk7k/vpXB5mC8FrBhRm3OmpLynQC3aSbIcsWlXssVwMmVgMstxGQKJnxqEs8R18Ue8j5nO9BjHr29/6pnzrW9+S73//e/Llix/L5ORUp+yBWyq/tD6jPXoGOYKpqJ/9eiqB5eFHiF32MgeLrVzzfPLJJ8pMRTAVAO6QKQHWbLOKxfpNZQsJoMBnaXE9XtpP8Xql/DxAbH8f41685O2I7ZJBcG+bATAR+7E8XdlQbg8nN2brm2D7CrwW2/P9NR3zvs/xx+sf83fcU8jtMeTmFvvO7Yv4uUT55WTIc0pj8PdRXtdc3zWN3Y85zolx0N8/RVnH8cXxxPZzc3yMbnLnttFXm+s4Nj9f3i/s7/EckKzOt6hnLx+2T7lyTGyHeQDn5fQW5xBl6XWOY6V7Au6VPFbufs3h74/jOPzYS9d4Pzhcw9q4/dqg5AN+DDFutZ0b12g5P6ibb8mO49xLOmtrs9RjtKfc/HK+9xg5+HNLsSjqgvcn3hfi3Hy+YR9t4lOur1LczflbzsZiTM7lMOo99uXjQ8xJOEYQc0kWubzL9UlJT6U48D5xtC6u5PzZ+0YuF3h78/Iv7UPU2WIuj5XOr8uTPj/l9JXTjZ+7n6efE/2wNOeczbfxp3f9+m8XTOVzTp0N5eYZ9VGyzSOYqm3UPZ53lMBRAkcJHCXwdZfAkZnq624Bx/kfJXCUwFECRwm0lsC/+Je/be+kc8VEcUMnbvjEv3m93zjwN+Vsr+lmOXdzzE2upo2PwznY2xUf86/tJtFBu3x2U2DkyG1WYUyxCDXXd/zObwi1nZffFI+68W3k+o8bw5RvaXPWb8jnNvVzm4S5Tc0mvbWdU2mjJbf5Wbep59uJMsltqj9mE87PJW4WNenYyziOK6c76i8Wyzf102QnUT45+TIW+N+lfpvkUGerj5lL3VhKsQDX5B481dnIY8fE80v+krPr3Llt/D0Xl9v4X4z3TTZSJ89SW9GOvI+WYlCcc9Nc2uqmyR5YgEGbysWow/x0+OD/fcZRt7ncZuO5rk9eH+fhHwbkYhcLo9rOB+cxHvmYlYur/uExinJy1zX5Ru7BRF0cUn2m4nd/nn8ozHGzIAdjx3dNcSLGHz4EjDaUeyji2y7JweuwFOviOg59xfyQy9G5GFX3nbf9kp69PcWHX7n8EddWpYeApXVMlEkpVpTWG3Xnx7ZzOmy63rcRY+Fjc2BTHMz68r6Yyha5Mcegzaa1RIxDPn40xYhcf23ja7TrnP238Y+mMb6bYw2+8K6+dQR6OvMYzqkAbFbAimK8L774QgFVAEjhOIrgPv/R3+yZNVDUSP8HM9Xl5aW8evVKWVBQgDk+PVVAFQrYUNR3efXkoHiUcQZgHFTgEcDJAlllZNJC+ApcgjGjaPZkPJbT0xMFegG89eGzp/L27Rv53vf+jb4pvYMiXjDfoOhX8UoWT8BYwoJ2tPXhB8/kn/73/1ieTMayebiVycjYHZgPcM31m9fKIoGCXxYAG5DqQs4mp9ouwFDb9UpjNNrFuQRfVetjMvcY+EEL1xOYCmMCCAyMMvinYBSlrLDCWsqKscV4FUyTYJvBm/j3ReoKijOAx2ZdsQUNR0MFrNBfmCeWKKhfGCMMxuqL3VOJ8ME9uV6XADF6vIMCn62yY0CX1ze38vLlq1QAiuLifpIbCmaBD+numU9oe3DxXt+Yqazw3YprUVtIMBWYD1Agezo+Ub36NaOue1CUDrYNlyctP5LtyQp/D8FUsItDgAQL8kUgK7t/93nU+jCABwvKcBwFI/b9RueHfpYrsI8YG4uyxuwZa+y7yeREAS8AXpgMKsYGFnZpMXEChcEeWEhNm1AWMgem8mPi2NGvss0kuXHs9HvIkr6Ma9gHmSrIVJPLn369geP7QmlXSM9x+EIh6AXnKjtXKnw2AI6NhX5jxeeIERan8MPzdTyJ2IXz5ljxt7dlfM+Ce8qLMmYxPwEc6Bv+jXEjngGoAjY8lLpuwOYznyb7tvmyL2Vhgh5TEbfpy0BhWn+O4nutQ7cX7aBum0wMZmsGKjPUU5qcxj/EAvN4Y+PSMn/OPgFOcRjgNAN4KHArgfsWc4A1F2pf5g8s+u/s+8McIFeAefBvCDaOk4nFzcQUg5gM5j2LT10FCxpbFTg8wE5i9m8/BhLQeNZDIXgCU50Yw48HUylzy3an/qLMWGSmAsBqaYAHgK5OT04V7HV7d6NxZHI60fiHHxTBE0QwfXiQdQJ9IFb4NXtcr/Fv+BjGRZ9gnGTMoF8QRKJtJjAVAE4eaAX7IZuIyXSgLEUa55erlOsO385v4CjE/v4BCwh93oAtxtBlwEmcD18xeY3ATDQeKRsXAFUaH5FjdgBlJQCCWJG+srrBLlNbpiP4nNmUAkbcWgtzj4BE2jzBRcjxBly1nMNYwDUQ4wRBVYyJABLgM/My5cUcrMyT4/E+fjJH+TjOPhgf/LqHOcDnhtw6mONmG8zrOBfxgQx5/jjjPmWj4HIwOm22MlD2vIHIlvHBmJ/gGwoAVHAXAHi2HtjsDBQNNsPxeCKnk3OZADjcGYh0BnJ+/lRG4wl4B0V6Q5HuSMFUAqAO1lijoQz7XXm4e6Ogqb5sZbl4UJaqJQBU03tZzu9ltTQ2OfVV9AewouKoEmhT2SjBbAnWS7M5AEkvn1wqqycBTQTxEMTr1ykE35J5CjpgDOEx2g/XSwqABTudMp8a4x/jPNdvus5yDGKM4/Rdnpe7V2Lusohk6y9tK0HTmePVXpQFznKQt3PozwBLihgx9i6AeQN7ZRU7TIYKOk9rCdo326U8zS8NDOVjULwn8rmRMcfAZAMBu6cyHGpuPXzuwLy8t1XHiOxjIgFs9DOCNhnLKXMFbaYXFaRQs5fXYZ7Hus6ATSUwlT/ffBmLdothAKgBzKTQLdiFslka4I3geWW/UpAwZAdGsLWyH+maRvHIdsw0b3spBoSzNTh1r7J2DFuLDcDcYwVSwccWSzC73SnwEDl9ulgpoGq+XAmYqbbS1fseMFMNJxNdV+PYFuA649iVwXik61gyU0GejC1+Xcb1OPwG+sU50AVto1pz2D4PcxfjKOYKEOhnn30qn3z8sd4b4X7pfHKWgIAVqJ82gRHSx9Ae46oGiPTv0E8SsFtzMF7mYHcm1RpeJIKpwE5MMBXB+vvGE4iqBKbKvad4P0bH+BTjO/8ugan8vQTnZz4BgDeYqYzRk35yGEuq0bMd+mwcW26sXq72AocUoRT0++6eR9Xbu59ycY99eh8vxce6tnPHopyjXPx84/W07/h9Ljfn5B1l46/zc1WfT7KMv3NjOtSH/VXSo883uet838x7/hqO0+/jev3Hzzl5+/GV5O2vK/mGvzanA353GNsr9kCOoyRjzpXz97L3+uI4fDs4l2v4Op/wth590fuk93GvI95Dxv15nlPyD7/mjf7mr4l68HEn5wd+nLSR9wFT+X1sP9+c/Xv5+3VIGz/N2V/JT3P+Gu09thev4Z5htJVoW/45RcmHSrotxaOo1zhP6ivaYUnmjIfelkpjinLy83uMDuizOftoK4/ceVFP3p9yusr5v19T53TWFAubZNfGnmNs9THMg9HZVrwP8HrCeP36oeSHUX+5uFeK5/5af5+Qi7U+plEnudwTc6kft59TLvZSHj7Oxfk12evef9JLL5ryXc4Pm2y0dDzKxech+mvMK3V2993v/vrjisEea8TH848SOErgKIGjBI4S+I9EAseE+R+JIo/TOErgKIGjBI4S+NuXwL/8rd+pnthkuosbEfHGP254+82C+Lluk790Y930phze5PtNBXuwaYUJbf+VNtNqNyHSS1v8PHOblXFjJPYVr8mN+bGy45jabkqW5NSkf7YfN8JLm3deX77tus2daEdt5RMfELBvf33Ofr2Nx4330kZz3cZVbnOo5Btt9My+csUEOX/w833spnbp2pLNRnly86vkI1GXTRvMOVmWbLTO90vtlGwjJ4e2G8vvOz72+ZgY6zf463Tnxx5l3jZmev+K17zPRnydLzbZYe5BQhtfavINb7+5uMDi2mjfP4mftZV/zj7id97Om8bkc2gpztXlOhTOPFbmpRiWy1u0U1yDoppcPK+zw7o51fk9AVU+xscH8SzIwTk8FmN8nfwxNv/gvy7n+Xl4+dH3Y7yJNuD1HO0/xsW4dimNq8nf2U4uPvlCAbTflAO8jXMucU1Vt26Lcatks3ENg7+pJ3+Nnzs/R3k0rSN8bIk2/Bifesy5pXjm7aduHdc2nrTx06b84R9SxjHFuBXHn7NZnpPTV06GreaqxbHv3k6xuJ5yQFuMF2bvokV5eLv5D37wA3nz5o3c3NxogR1+//BvPtciRBRHkrEIhX4ffvihPHnyRMFUOA9gLLxNHoWFKM4ESwOYOfiPhbJaQKvFwCj+N6AIrkX/WkQ9AruKFZjyjeko2kZxNYrHf/jDH8rN9bV8/Pwjefvmtfyrf/1nMuoPtJASRbIdLW+sAA+zqRUDoy2MAdf9j//sV2XS78jtyxdycTqWk9FAEQ6I68o6NZtqMR1ZKQBMuLy61EJFjAEy1AJrsEwkBiIyV7FwHHMBkMFADkYxYgV6xgYBhpDlAoAqA1NpLsd9I9oGc4G+OR5MRyi2NjATbWOz2yqzxJ4xI7HBaB1eYpoAEMFkXYGpWBS+WK4EPz5u7W1RDPQRY4zKRkFVil3TQmwgnzoAOtzcyqvXb1LRZ0cGPQMoWFGiMV8wv6jOFYghyiSmwKmuFRPbHA1ghOJ/BciJMXYxLnPNY38bW0+0afShYBxleHkXTGUFybZewA/kgLEqsKVrBbnsx+RiuqPv85gVC4MJxoB3CqZaLpTZA33Absn6Rhs8PwfbykB13++BgcHsA2PwRdZkLsAx2hT7NRCX6Z8F6z6G4TwW46q8EzMW9e99knr2dovrydLEuOELhShvf0z9VdmYDGRG+TLWaFF0D0XRKJi3HyuMgv7UQfaFpHYevBjFz1YEr+wfCSgHPwGwh4X7GCvH7+cD+eOH+iWjCs6ZTCY6Tg+yevbsmeodYFKACU7HIwVSmY7nWpxNHWBc+F5tQhnGjGkJfWlRPvS2AjBho7+VXcp4mSoWBuwVoYgfcsC18GOtv06MBWnuKOQ2ViPED/O7RFqmsRmsFyenJ3vmh+ViYWCjLYCyPY0rrjRaGazgPBirMnAMwYy0VVDV2elEQVCI/2Z7YL6YKr+Wsa8ARGTAQGOlMlAR2LvA3MV//T4Al9YO2JMMTGXHEZPA0gHZgXEJvzX2JRAsfAOF8gCnnMKHen25nz5oPATIjbJeL+Gzxhwze3hQ4CzzLXTs/Zi259dfBBGwgBDn4zNsiSwdLGznm7a1gL/XtZicmL3QJuZgIBMAYQ2chB8AqdAe7BB2wfb19wqxfac24Neh9BkwnAH4ymuYD2GHiInKXjjs79kY1fe6XRkNUgxTJkGYk+mOTCS2bke/KTVpeiL7WVUAputN+BzAfqlAGbEbQN7NeqM2RzAVx69y136tSBxyYZ7CPKDP8cmJxrrZdCb3D/ea74ejUcrhJkfqJjmNjtdYwHo6d/Mx+AXsrgLU7vWuEzbkImTMHGysbxijAclwjHGRcsa5yoSnDHqIEcYeZb5dxQC9n4BP7LDqsHsoBYpvzB5Mzgb2ACuV5hDZysnJSIHfCpJLDC/93lDGJ2dydnEpIHxcbzpycflMTk4vpAcAVWcg285AwVQdrHcGQxkN+zLoitzdvFZWqtGgK/OHG5lNb2U1e5D59E7mD7eyWQOQAWa0tcprt7EYhR+swwj8WSub1kbBQIipV1eXcvdwL/PFQudDUBDjKIE9ZOPEOVjLUU5kOCKrDtdNkCH8YV80iPFozibjV+UnBJP4Ij30y7H49Xjp/sdZuQHIc2CqBH5CoPQ+ijYBiuS9owJlEyjR2OSqtRL3BuAfBpIwPyAzFfMQwSsYi2evpG3F+3kCQhhnNIYmYCdAqwY0IpiqKkWo8q3JldfrOHWMJnPqj98bE5nOTM8hWAfMhMjbJnMChSkPWx9pzFAgFQDRxmLmmalsvVWxpO7lp65qOcnWEMP9iwPwkgHzLTuO2EM/RnziywVwnt6rpZcLKJhKJ2L5U6/FWgK+GuIabWS5ETk5mei9C14WMJsv5ebmTuAbYKkCK9VCmd12ssALBaQjk/NLGeG+5/RU1mCrgl0AcI25Aow3GGgu2CI/LI1NlOu7uHbl39AJ1ig+dnKNw+J6v36B30FG8NmPP/5Ynj19Kn/xF/9GvnzxQi4vLjQm0/7Mpgcmg25XptOp2gPGtLcx93yJeVRtzhYxCtoFCBTxC7kQoRC5DzaD/n/xF39RmakwV7BkAvyrLIuJlY152H7zJ4JYqrXSfmGRAbowz/hzGAvotz42+JjBewC/pwbg6WPBVD7/+bkdzvNwfjbeKk9yHnVxjO1xrpyLnzt9inPLySee3/bv3F6EH1McX6lvf15pfyM3Vz/v3Jj9+i7KiPGpZEs+lufkie/8Oi2e7/vWNW1aNzGuMrZZfKvuM+M46YO53MY+/D6lzwtsqySHOltouobyY99xvjlb5NgQX7w9xn3WnD3H/dom2/P+E8fCvnNjpu/n4oeXl+/ft5/z92g/cexR1mzP8ngFWOM9SZxPqT3apJevt6M4rnge11lt40H0x5KMYkzzMvdz9z7l/UAjZcpX0S/YtteDn9dj51Qn25yd+v59vqmLa17/jxlfnGsuZkW5xbzi83nJ5tlubg5Rx3W2Umd70SdLOaEuH9bF7NK4SnphW9GffQxrkkeT37SJYdHOo/5KbdD2oj3FdUAuduXyXbTlUszL5dmYh9quEXwf+9eHpZcj+DHGnOdl4vea29iq95dcfvf5juPj3o/vK6f73/iN/+1YG97kFMfjRwkcJXCUwFECRwnsdx2PojhK4CiBowSOEjhK4CiBRgn81m//rpXRuDey+c0Rv6nhN3fqNpRKN8+5Tf6mTSDeWJfOi+PjG17jJnCTIEr9xDEf/N0ApsptDOG7XF/vzuPdYrqmOeSOe13UyT+nM78BVGo7ZwcHmzGuADG3cZebd27jyo8vp9vc3OKmvbfruCmUO+YfzpWu5Vj5mxvxvv3oWzyW000bH4kb2V6uUWexvbpNzDr7qts443W5zTp/XdOGLNqJD3jieHOybLLTJtuN48/FPJ7jfbdpQ9i320av0WbqbDQny2h7OZ+OtoM+/FtzHxNjvH/F69pseJfspWkMpXn563IP5x7TrtddyQbxPfrxRTIxdjX1+dM43jb2Nfm+t/tS3KjbGEdhyGPt3D908H4cx0rbxm8WTNXF5LoY62N2Tv4Hckgn+OIq9lt6WBofUubGkus35rWSLL1sKD8vuxgPYz6OcSmXJ3FNzNd18yj5u18feB36tuLDE/pTWz095jxvM14uuVgUcw1lEh/etIlHuVhe8v0os59GjKhrw8+zrkgjzqFtPIl9t4kRcW3EdUQuf1GncR3k7SIXT3Jrk7qY0pTvCUh4d746Ev2a8QttWWGPsVOgiA5vD//Lv/xLZWVBcR1Yqd6+fXsApgJjAa5FId7z588F4AMADwCm0oJJvE19bMAngEvAUuWBIOhHQQwDFMT3tPAWhZos3Idtn52i8H6geQ3HtQBbWSKM+ec//OAHcn39Vj55/lzevHklf/Zn/7dMxqcyHAxkuZor+wJAOGSrub+71fZR1I52vvHZJwqm6m+W8uUP/71cnZ3I6ciYWaqip7UWGiqYarXW668uL5UFRNmz0lvjwUyl2IduV4uDMTdtZ2MgAgVTpQJh6ADF0yhCxJvwUWRIMBXjqBZ4AySTmEwUrKNvgEfhohWZavsACeG8xNrD6xMmRQs3NY71rFgSP5wbC/4Xq/WexcfHPC3uS/3s+0uF5CiyBohro4wwALdY8fjt7b28fv2mAreMjL0LhaNab5xq2ekjxmqD4mwDzeBHARqI+1o0b0W7GrMTiwALP30hiNVhVm9y97HcrrfCaF9UbLZvoB/+IyiJYCqeb2AfA/kYkMX+cd1F8BSYe5TpaIDiYQPuYSwVwArsNPb92dlEAXkoPB0O4C9meyw6ZsEdriVTgLHbLN+ZB0EAe/3v/bpjgMbEAONZzFgAjzmQFQP9+0JdHMO1MRdEe6A81H6ko2OEXcDmlSVDwTcV0IHF8gD4UIaUrxV3H7LbaH+uFEFZ5xKYAkA0xg34HkFRLAgmgAWxCLJVwI9jXCIzFa/DOBDP8A/sfIg3AFMBgABAFfSqY9YibANiIB7yHwBRnK8xnIj593ItSwWZKcQzvWjHioeVpU4BiQDnJDDV3v2sD/woCxyAGHs2FAPJYMxgk9GxJjAV7AosWpAdABqDIcBUaAuF3Qb8Go4AZDDbHo3GCqgysGlfTsYn6reIvWgD3y8WM3UzBS8CpKUgKoV/KTsVmG7AUgHARmUTHW0HgBnETWXRSGC7HkBAANR2OgoW0mJshcEa68tqsVAAz+hkLEMFyvZkASCWAo86Mhyj6Lsr89ksgTAGsl4tD/TMYpeKJWqg9s68HPMpdAtboU/BjvAPcqDPw44gP8Qnsp+wKLbKHxanTd8di/NLsz/aGnQE0Iqau5p49SII2qkWn0JvCtQywCgZVBRApgBVA1LAF4zR0X4PFIioM00gKothfOGE4QuMzdHOMrY088XE6pIAYQQ2mu9XICGuA+DnBi4x/8K/uNb2YCUcgz0SzAf7Qr4HkA9tws9ms7nqHCAEtbk0NjLagf3J1oqH8UUlqTFCs4baJGW399OkG1zP2EO2G8zD1tkG0KviHVkJK+ZfA4tCP5gwEGs9BVAoQGmXfiugzIDCZkcAHXTk/Hwi/WEvMVOtdF2A8DcYjOXk7FxWK8QWUTDV6eRSBoMTZEvZgHuqN5LuYJjAZx3p7rbycPdWutu1nI76Mr1/K9OHG1nNp7J4uFVAFcFUyLG7BKYi2A9rNgCIMW6CqbDmgL9iPQMQI8FUsAXkFc80hu8IPIOMEZMJ1CFoCNfw/pLHuD5Tu1T8qLExUuYROEK78veXuTWxX6Mf+roxusFfyWh5aBPOvveAKcv5iJF8QRrXUfBf7y9cz3NdpkyEe3s0xi36P+Si81YGJlvXcu3CuIVjBBQScIWxoA2u3w0MCN9b7ZmpPLOm5kpdY1nhvvmLZ9Y2oDuBzTym7GmJWcrWJuaTkJ/lEotFGOt+Daq+Y2sjgsfQhtn+4qCQ3vox1jbGVvvUSaBhjKtngNXNVmMBwLaaJ1Mc3YOpAFBNTK24B8B5yCPwfyxBGD8BwFKbAiupMvEZSJSyJAvkRhnhwEB7IasNculS7u+mxj633crDHMxTS/3+YbGS1XYn55dPZDyZSG8MNquhvmCg2+8JrGe13hqDVrcng25PAcW4vzLdHAL3qV/mHOif+ra4Zusm3jdZbl7s/8Y64MMPP5KPP34uT66u5Hvf+wt5+fIreXJ5qf7F9Q9jt7bX6eh4cMz75H6FElkebdWi63RAyQCGhvyRi5DXoFPcGxJMhTGifaxF0C/+jvtFf5tgKvo4f/v44Ne3vAeCfAEg/0nAVDFW5fZ3qnE9HkwV98xycTDKOHdOlE2bv0t9+Viak3n8zsvE66ROVr5vrzvG+dL42abfc2kzV99uncx9+z7ncK8u3qf5+0feY+I63vtxnDlbjesrPy4/p9z3lFnJFuI1JXnTtnIyiW3jHN4D+uu8ffpx++ujjTTp18s+zjXXH+Wbe16Tk1VOHu+uIapn56X1CXXo7Ytj8bGD42oai28vxp6cTLwc43ME/0zksT5Smk9u/H5uUedRV5QNc2D0i9z1/nnGY2NfzoZLeSTGiMfabLX+yAFt22rgXSY9b08xPlL2ubV0zv+iPOr8INpA2xlgLPEZVKmtNvqp67fJHmKcYltci+XabmqzLkd5m8F5Ob/3+sz1lfONXGyKvsMclZMp9ZHLQzHnleJM7rw432LcSMzs3AOMa4OSHebAVHX6ifnW11nQLmkT9Fe/v1Rna0cwVdsIcDzvKIGjBI4SOErg6y6BI/r4624Bx/kfJXCUwFECRwm0lsBv/87v7eKNem7Tk9+xKMxvOqOzuEnOG+fcTXtuU6w04NJmaLypP+zn8UXdcePLb4L4sR300wJMRdl4GcWNgnhO3PzgZnibzaIoxyj/uk0UvxmTm39Jx77P3Katn4+3Lb+JzDbi9TnbjBt+JXv1bTbZo2+D88zpyesqt5GUG0vcqMrJFm3l9F4nl1hIn9uArNuEbRskuJnVtIHrZZNru+Rj/txoE7nx/6QbuVGm0f/4d24TMhb+l3yyPj41S760WVsXO/2mY5MfeV34YjRvq8W4lw7EWFKK1aXZlmKT/77JZnLxBv3lYkuz1Ksz4hhiLGG/fCibs6mSbbxPHI++FeNZtNWSr7a111x/XtY5+egDCFcgzEiquAAAIABJREFU3UbePoaxz5xOqU+uP8hM1aaPGG/r5B/lqEWHB0X+VqxIG8uN2T8YbhMzc37mY7k/7vMhx+XjVcw/uf7ZBmVa58e+vbb+XZcXc+OLc8qBE3MxOsaq3Nom6t7LkgUG/pxS/s6dk7PTtr5dtw7zsYUFp0123rbfXJyiHEvrh6gfnveYPBzjVZxPne7imON4ov3H2BXtxJ8fddi0fsvpYS+HwExVxRIdgV6K7zy4AX+DQQRghLu7O/nzP/9zBVWh4A0AKQClwEyFQkAU3E9ns8RgMlBmKoAPALgCAEvBVL2+DEYjA1KdTpSBworJjX0ExYEKEhmNpdcf7NmocA4K+VAMeD6ZKCsMzsVYUDiIol4ANDCPzz//XJmpnn/4oYKp/vWf/ytlUxkNhjKdPSj4Ae+mR2E87Pfm+q0WgoKJ6YNnT+U73/6m/Op/99+ILKby43//13J5OjJmKhdnUYwN1g+CqcD0cnEBhoie3N7dymRyqqxckgAOkCnGOx6N9Br8s4JIK+A1dioDUOkajqxCAJLNF1ogasXtaBIsFkt9k7sWLjswFQtICabSIq0EVjE7s2JZBa0k4AAKOVmw5Yv58ZZ9z9i1X7MkEID3R+gO/QD4AKYd/Ci7mLI49eTu7l7evHlrc96JTCYXrnDTCvAJ4sFYFJSwA1MRC3lRwGgMXMpAkr63nJ5YohJY4DAWpzr2BKRGP7Rv2DX+EUzFAl+yTNE/cA2LUlHAix9f6GpyJStJBRRgngUTFcBUZKFCYTwL+PEd50tZTyYnCvxTJoAh2EgMtITjADByTQKbhy2hHwIOPSjM2ytjgM8pmC/BIQD9EODFIgAWxvN+kwwI+I0+4Y8+xvrY5PvB9yxeWM7BFGRALjWjxAzGmEkGDIKpeM9QFflWgEEeYwEx93zUtlGc3KmALmSfIoAK42dMwTxglxgDmTJwHmRDhi/K/OrqSs9D3APA4wQgSwUPrhSswzEpgAQF3MqQARvsSC8BAXA9yo3hh4tFBaYy8IIxhACBYQARMryhNNkYdDogAUqsIGbPAOFYUbmBmMg+Z+ArAHUQK9SOFKS51jho34El0Aqw0acylO0QGwH8A1NER20MsV39s9OV4QCA0ZUWaVu+AMPc0oBcW4wSY+A6FExaGJsxU603FucNjGJgqvl0qn1oLFP2N7CxDWQ4GJptgwUiMdOwKB4AVhT4I3+Y/0M+CTiz3sjp5FQL4e/v7lTWtFXaEcFzaB/94rhnOvI5kDYOW0BuYozEZ8wfOcjm1DHWHcQtsH2lwnb+Nn9MjC1kbtkZSJLyJEAEADsU9xNkQh/CeOmnOi4FJBr7EYvbLf4lDKnKWRRABUCVAiC6IjAhK/wCoxsBR5vERIKc31N9AgRn/xIwKKEbou/5+1mfF7g+9GAp+qlf31cAFGMxw9w8AIe64VqBYAOCa5g/GJe93BjzqSOOHb+VjWkPQLTYzR9fKEZ78PvK3GvxtuLXbvoZdqnKAKjKmPOUhbEDVh6A9wAOAogBgJLZfj1weXmuYCqwuiBf4GexWAmcf3RyqkCqzQagq6cyOb+Sk5NzB6YaS3c4UubPzg5AxqUspncC6MZk3JeH2zfycHcty9m9AqkWs3vZAVSmcWR1AKZSkI2ygFrQUVCcAmS2aiPo42E6lUVij+N+A/XNmEpAEGTCNQ7k5sFUvK9SIHWKxbQLs19jSGJeIyOVX7ujf+bxCgBd6ZTrY6875h4DsqW8pmyWFci3Ooe+AiYjvnAA8WW8f2kNx2zgQfN37x/KdKZrMovv+KdMfAkwxbWGfh/AVAQkMmYhR9E3uHbnOWbXBtCHbSEOGDDd4j1//P4a/YjrVa4L6RPe1pmrcWzPLpUKXv06S2Pt2mRBBlKCpvEbORI5yq+3qn6q9VSlO5M9UozKcQ+mMv9S+ZO5NY0HMgGo62Q00vkjx+25juCjyKO6bsX6dW1AK2UY7BkLma7ZLLGC+e3J1VO5vLyS+QKgqYVMZwsFO4NxaroAmGols8VKbqczZae6evJMmam6yDOjExkMx9Id9BWAhXORNaGPE4CWV2u91/J7SoxrkAHBR5gn11XUD+0C8RG5CLLHb/iZrX3G8tlnn8nTp0/1XuSv/uov5c3rV/Lk6onujelcnf8RTMWXVngGOQOjJRY/v/ZO7y9QMLdsZbE0Fkystwmm+uijj+QXfuEXlJkK/eHecACmMQDMFXBf+azZha3V370PJyjZrMPHAtqLv8avV/mZeYHt09dpw/y+8hnIyV6G8E68z+wv+rW37yvub3n759iZd/3c/Piq89wVSXb8pnQ++yvJJ9d2/O5dfVQ68Of6897nGq+LnF79XP1nf0/i9e1t6V1bO5xDzma8PuJ46sYadcw1RgST4zzPwsj+eG/GdZVf23jbz63BvL3mfCnaiZ93tPMoy5xdePvybefaZd6JumiyzbzP5C0311YcS+5K+my025JdlHwy2lzOZqlnHyf8d75Pv07l5zq95HwQ3/lrcvLwOvH2VooPTTqJYyz97ffZaT85+/C2heN+T7rki76dnC83xb6cDcdrOK7Yfi7+1fXn22l7Lc6r83ev95hbvF0xPsVzYvwo6bAk27rY4mXh547vaRPRd2J7bfy6SeZ1x6P9UJ68r/CxuDSfkp+0kQ3XItF3m/yf6/ko11xso/1wneLbzvlP9EMf/72+2G6Mq7n4FGXnY6F+DmCqXF7L2WAEU0V5sN+Yw9gW9cz+6Ce0A8Yd/O37ytnUd7/768fa8KaAezx+lMBRAkcJHCVwlMCRmepoA0cJHCVwlMBRAkcJtJdAWzAVWuQGAx8mxo233EZDm82puo2Z3PV+IzS3ocAHrO2lUD4z9n/wdwJT+fGX5uI3dvzbdeKmid804EYCzvFvnW07L258+vNL8vSbMaWNzLgx7K+JY4qbXZyn34zxD8BjW37zpbSx4jdkavXkmNfq7NHrIrepHW2taWPN91XyDb855PVd0pPfUPMyzxXbcGMq97utDXm/b9NOSb6lzbRom95OfH9t7PMxc/I2HvWas9VS/3Xzatq8rBtvLo40+S79Peen3m6iDfm3Eedk7n3W+1zJ5/33OTmX5p2L5fTD3Bjq7DHaURvbKOkr+q7XuZd5G3mU5PvY8UW51vlNjMWlvnJx3+etWBQXfYKFIW3mwnNyD6RyPvVObGaV1GM6y4C+4+XeBlW3qXgDY2IOzuU2Lwuuk6Ku69Y5vk0/1+jzOT/2vlFn9+yD+ZS26x/o+TE3xeKSLcf1UIyn3qbYhr8m94AxzjHaXpO/52InC2t5rS++8TooxbxcTi+tndqYaWyPRXmlHOPlWGdbub7j+fg7Z3fsO1cQ+5i5NuWB0rohl3fr5BH911/v5cC5RpmX7KiN7+K5oz18tH/VWNTK99/5OELQEArHAZ760z/90z0Tx/X1tbx6/Ur+5kc/0jfzn52dK9gDxYgoBAKQCoAigKn0exTKg7lgaOxTKMQFgAC6g62jiI7FQgBT4cf7HwsFzyYnMjk9VbADxoBidoxPAQzrtbx48UKL6J8+uZLrt2/ke9//CwVTDft9eZjey1aLJXc6Btjw2zev5eFhpm+S//a3PpOf/Xvfkf/ql/+BdBYzefX5D5TNYTRAMbEVoJMpA2AKZVPB29/nC20PMr2+eavz/uzTT5VlCsdR3IhjAMlcXl6qfIwNCywNBgyADgFKUOBBAkABXAD2GmWLQDEqNKVgqtUeBKCFWMpAYDd8+qb9xEylhaUAZ6V8hHtPFK+yEBbXsQCZaxm0rWwCWwOjQC/4t48/yshhxbjeHgmmAqMViiYBhjPGg57c308VTAU5YCgX55daXGtFtMZkgH6hD8iURdZ4mz3ZqQzMY4AqD6aCLMFOw4fWPhcqaEPbqN7wz2JnBWAoawMKPVHcbj/GdFIVSqK9qsAZc65Yk6qiNiu+ppy8bIw1aq6AEStmAMDEfBA2jO8Y6zGW8XiowEDoGzYGZiqMgWAqnIN/sDcWqeeYqXCOvzel/fL6NmAqMlNRZgRU0WZ8LPG2QFvid6abjtoyinC13QSmYvEu2rLCcOghAXzSd2hPgSqJLY/xi6xCZPVgG/A7gCYJkoKcGZc9AI1rIcQQjPXszJjyYIs4j0xFXIsgzqAdFDsrmHI4kE7qa7VcpBiaGKEAMkrAMwAXByMDB6Xoq0Xg0NtqhWJtAAQBpDJ/UdDjBms6A1Apuw28OtUVx9zKeBGLeaBrY+ciQGanY0JxvbEAnu1ljTbBYgU/HimYCuyAABsZa5TF5p4Megb0I4OE+dDa2KeUUa4CU3WUrmqrMUuZqdZWOK4gUvS3WstyPpfhCDY/sEJqApwSWw3jEYRi4FBjbIJuyI5G/eAYAFqM7chZOEbgLOZA8BJ+044xPw/eqWKExTnoHDYMUB6BT7AVtM3YjvNQFK4sHAlMFQsCjXHFWKBMhpb7PADC8iHivcUH3v9yfOovyijVUTYusp9BngCWqc9Bwoj7YoCKfren7C0KnNPAYAA4gHgQBxXoprYqCqhCn5pnEsjZwNJgyLMiPcqb8QF/+3slxlLaJe3FA8HYBq/1BcUYImRN5j2CRKk7+DV1xrjG/EEQKH2NsciPz+Iz4+NhUXxube3va+h7nFPpvlPPQy5GPwBaAFQDIEuvL/2ugQUtfvfVHhYLADqNDfT8YqJ6mS6mak8ASU4f5pqTe0OAa3uy6wxkMrlUQNXF5RORzlC2nYFs+2PpDccyHp/IejWX5Xwqm9Vc+p2tnI57cvf2ldzdvJb5/a0CqVbzB9V7twMWu8RMpb5uzDwAeCoYTG3WWCcV1AkWvn5fZou52qBfo/s9ZA/2oa6oE4I0mMcgM9oI+idwESx1yIkERcb1Is6ljXCdSEYexvh430Yfr9br74Kp6JfRP9WHFQxlfgjWNOiRtkz/trYTy1GK/Tp3BVQlcKVjsuR1sGX887bs1+WIe4gNBPxiblxDMC5jLGA+xXXT6b3aVcXcZqBdvxdAeRDshvhGljHvQ9St1yv6hC7JDsq1B/VHlj1jubK+uSZTpsHESMjrOBYyyfn9Yz2GPLUG2NMAb5yLgqkCMxVBQrq2OhkrKE9zSOJ+VLuAn6bcgLlwfYF2AeZdrCy3qxy6Q3n27AO5unqqL4+YzRYyXyCvgdlRFEy1go9IR67vH2S+XMuTDz5UEOQWjJ4nEwVU9YZ9wQsLAMZCztU8BdDyaq33S/wX96DwN/IM/jHOYg74nush5CTeTzGuYl7Ii9/61jctjy2X8u/+3V/ryySeXj3R/pmLaHsqdzGAE+VMOehSRNkPjaFvfz+5l6utWeYrW7d5MBVetEEwFcZnYKrqpQGUv7VrAFT/j/czPIbzaKO8ludzXBw3v48x3dtYzBm4hr5iPu7XOG7uLcFUPsfs5eb28qqxko3D5lfFqjxoiXOLsY7y4m8vI7+WPBByyz+8fKOMczqI57e5Bucw7kR55eyC84w6pfx8G9QFz/V25G0lfvay9PLMXe/9w8+XeopgKuYz/va6z33n7cL7jp8T7/tK8vN9RHvhWi3KOsrAH/c2nmvbj5N5L6696NdeZt5+HmO7JT/LmXmcV908S/br5xc/l1yLcogxjH34taZv04NMoi1EH6zzv9w8ve3StkvxJOrD+2HOT3Mx2Y+X+vdz0nVNyjm83h/36/6SLHxcaBnmDk4r+X7JP3Jxt22/ce5N11EHcd0Q/caPKY7Px0Svo9I8vH97ncSYmbO9XC6MemW/bcFUJVtrkl0cb+n8mD/8dTH++znn7hWbYk3MHeiLaxFvG/FzHDv9JneeHyPHw7HGtUT0z5yucjptygG5uJ7T48H4/5bBVLm47efRJpeWbJ5z+83f/I0jmKqtYx7PO0rgKIGjBI4S+FpL4Jgwv9bqP07+KIGjBI4SOErgMRL4nd/9P5WZKgfw8RsY3OxlYRLO53dxo4CbBXU3wm03Y+KmXG6zKfajbxHGU7dH/mu6KeeN/8GGUOgn14bfHImy9psJflMnzolFE4+ZUtwkqhtb3cZfdt7uLYV1Y6rbwMltYjVt7sSx5DZj4ne5jencmON4YqFcbrxxM9nbvj8/t+lM//Gbg36TjPPw44+bqnX2E697jO34c31BQJRlm01vtBXP8+03bfK1jRXvOz/vn02f41jqbOsx84pjL23ws82cv/p4nJN3bkMe/cYHJyU5luL5Y/QTY1BunDGfxIcWUUc5HTTFljb+7+02yjv6eS4uleRY5wtNsRTzipvNcWM9FyP8+HJ5IBfHYvzyDyreeYiO4jAUDz2SmYr95mJlzPU8R0tF3xNM1RQjvI1rf+kCL9Moq+jnpTzBvktjx/e5+J+LDbTNNvE3js8XTTBmlHy47ZqhNLdSzKAd5/qN/p+Ti5+/P56L3yWds8CCvkGbfqwOmnw2Ho/z87Lz+oxgqpw/RDlwLjn5+nhWGjMf7Pk849cndfKNus7FlFycjNflckRcizXljWjXOT/xMoqybYoT0W6bxqP8J1r7WxWzog0PpgIo6k/+5E+0sA6FlPgbDC0/+vEXylwCpinPTAXQEIr33rx5o8VyGAMKicHQgiJQgKlQhMqCbJyDHxRlgjHldHKmRX+wM95fIN6dno7lbDJR4MOrV6+U9Qrt4RgKxAGwWszncjYBAOytFgyiSBHF5PMZwDxb6Xc7ewDW61ev5OFhKrP5Sn7pF39efu5nvyN//2e/I4PNUuZvX8ugu5VeCrR7oAVALgAADBKYarFILEEAjCwUTPX84+cKglqv7e3wOv9OR48RMIQC6vUa8kwF1UtjoQLQQkEK642slytjpdL3s6eiz/V6X7jqwVSJlAa8Con9AIXYBl9A3yjeR+HqvjAf98nKjFUxPiiTgBbidxUoYGAMxxDgihu9HWN+KO4HmErZcFS3VmT8MJ3J9fWNglBw/wswFX7DlqyY3BgrCJBAn5gXwFTGpmBMQnwjPIqE8R3iAYqsMf6egrzsxR57sEdiY+B8WXRq+wMoZjYQgS/EJpjK31eweBuF0QRT8bj5vgHWcG1crxpzkPWhPo0y2/QGZTKoVIXdVhCrADItPO5Jf2BAOwK6GGtYgE7/8HseBtqqii+ZMwyoUTF/wG8UYJKYqViw7Yv5cC3HRz/EcQKN/FozFjLBbtgW2lkt1zp3XKtxe7dVNiJtoyOJIaivBc+GCNnJ6emJ2ih8FHK0PAEZGujDmJMGifXA2O0AFiGYCmP2jAr8zKJptAc7xzjPz8/VdmCXtBkWfrP4G2NVVqsBivurvsBMRVAq5Qymi25iAxmCRUxBZfAlgBMSKxFYOzaQUwJSoSh7Y4AaLdoH/Ax0Qh18TvtGKVbn4rzXO+eigCQwuymLls0PsRXzpS1invBJAClR7K2sOV0wphjIS+WQwF4E7VhfKVat1srOBXs3hiwDUoHxBcDALcBUYL5Ja2MwIiE+AtxK4JoCNxMrjQHujHVNmfmSHaLonb63l6d7EQHiHVg3cD4ZPmDn+GdgUmNhY3Gp16/3G8gKNoBrCVDAOBHLAb6D7HA+bIfAAgWHoLi/35VuAgQaAMUAprZWMZnZ97YXiO+RA6xofCfrlTGMQUeYK2zBQAjG7qG5uY9C/3UFZCEjlcIV0z0IdCPIdxWYqmNIPc1LOAagioEewAiy07yizHgKEgZ7ImLaQE5OjImLcYZAD5OrgdQsZhvwCrIiexDtjrEZf9PuGF/oM4wZBD0ayMuK9v1alDL3+vS65DrNA2F8rLKYaCxefl1aWkP6a/GZc4nre7+u1DH0urJWNqedrn3Uh8T8yWQFdkHMjYDcnQxHAHys5WH2oH5v8Q/A5o0yXHX7AHoCcH4m5xdP5Nmz59Lrj2XXG8qmO1IwFfQ1m97L7OFWeh3oWWTUF7l585Xcvnkp9zdvFEwFoBXCC/zxkJkK+dWYGNWLFeCd7BesNIgHg4GyUYId06/fGWtoI7Bd5g7e3+HvEjMVjjFXo60BgIB9i/W0NbKZegYPXQ+knIDj8Eefy7z9cDyMYcYSasxU8AN+X60nEI+NBdDCsBkPdIy1R1XgaHFG42Dafzfwua3glGEQLJ4AUmKdB19w9k3b0naTjTD/o1cCZiKTno/xel0f4EljPDVmKgPURnnxvpL+x/UB1teQhQc704/pk8z3XJvo2BLjqT8X61jz6wpEZTbPmGzPa+g71fOEivmIx9WfETdXBu7DuTrfBO5XdkUHiPJrQgXVIs+548zrGIuu7x0wEG0uwOymYCrLvatNTz748CN5cvVM7h7uZTqdyxLxWnXbkdkS/oCXGnTl+u5B5qu1fPDRxzIYj2WBnAJmKoCpBn1ZbbcJiGWsXUPE4gRM43zJWMqYyfUHZO8B355dk2Aqvw8GX0M++eY3AaYa67rr889/aC+euLqyuSVmXMbg5NTvAFk05gns/hBMZd/bfQpeYoDwN1+CrRH5C4yzWIPslLXYg6kwdoKp4v0GAVOMv/43j2GellsrYGyM47zOxwBeQ9/lOpnf+z3Fw3z1eDAVbZt98Pc+qaUPPn8gxtBPGF+jHOL1MZf5eUcZ5K597He5/ZDYhj/Hz7tuLryGfrDfA0gJO/br8w8/0/5L/XhdUG6+nZzNePvx8+R4qL931xq20PBj4fj8GoXj4P1ivKdiPov9+LFGG2NO8XOM8vXt+c9s65099QDu876D60t7dTm58J42Z7uH/nDIHprTeRvb87ZTp2O25cfX1j+if3t5l9rweT7aZtS3j2/V2sNyVM7Pow++TyzI2QjH4e3DxyragveP3PzjePz5lD9l4gG8jNXerup8ONqYl2Nb3ZbG6q/3dtsk6zrZ5Py6LgaxLS+znN+X2ijJx88n2nKMr9RJnS96uUdbj/bD9nM21tSHz+Ft9Vsnm2gvufzn+2QcxHXVurZ6OVVTbIl+i3ZiLPbyKvm/38+MMTVnt17mOXnEPJ7LGTnZlOJ5nY1Gf97bm91N6fBiX1w3xLnhe78uKMVV7wdt1jg5Hy/5vW/vCKZ6rFcezz9K4CiBowSOEvi6SuAIpvq6av4476MEjhI4SuAogUdL4Hd/7//a8aFcbkPFPzzhJjMf6vOGOW7y5jZzcxsQ/ka4dFPsH/DnJuc3nfj57wxMld5ujodeuXGUHkZE4FpukyNupjVtCDUpPjeWuAkSN7H833FzvM0mRmmDJG7KxvmXNj7jhmJpfH6TJjfH3EaX37jy/ceNVj/W3Hi4mVfyjThmPqT0b7WLY/H95Dam/OZVHJ8/H5/jZmmT3eRkmdvY9f22abNOd22vb9pAb2qn5BN17fqNW8a0nB3EDdom/4tjzW2s52wvxtU4vrpNylK8z80/txnf9gGFn1tpA7akqzYbw14GMfc02UAcm3+wWqdfXlcXy0o+8b52m8uzXi+543F8PrbEOeRihZeHf3jkH7Yxn7HY5jEyz8XXOA4ft/b2nAqD4hyiPh8zlpiH9naVilNL6xwfy6L/5fJPbkw5Ofh2S/PK5bLYfswnLCxg3qiz+bo43bR+y8WMtvqIeS7aebQRP8e2/oXzWECFcfnihBg34/onF3Nysmob970eOX5f6Mex0kZzcZ1ziT7epCevk1KBRnxgmpNPbkxt1gpRtzFuog0WHLaRJ86Pa6JoE96X63SZ86Wi/6LOIrMLWRUT58FUKIIDIwuAU3/8x3+shXX4GyCp129ey4svvzTGkuFoX3SOokUU7qHYD9ehWK6PYnEABtJb6fWc08mefQMF6ih+xw++v7i82rM44Z4ObaAA8ORkJBfn53rsyy+/1HEYQ8lWgUwGxFnLaDCQu9sb+ZsffS6DrjEOoWAcDAwozsX48O/Vy6+UmQpvl//lX/4H8vd/7mfk2dWFnHS20l8vRNZLka2BQMhKMh4NZZTYTAhOMLBBT0EWFxcXcnV1pUCpfQE52KV2O/0ehbCemQqgjN1uI/PFXIspDUy1s7fsg0lrlwoXU9GgMkikYibGy42CphLrAYr10/2fAjCUtQQMSASKGOsOCkeVsWAw2BezGpgKBdw9BQ1A7rRH8z8Agqzw1dsxzAuF1Yul/ZDRBgw3eHv/zc2tspuhoPL87EILYSEDBW10DDTBInwyVqA7Yyky2a/BgLPZJLYpK0ZHIbMv6uR+gTHPdBSM5BkcTB+mTxQ8k6EGcyOwD4XtBIvie+pYy0S1MLp6G7+tO8hKZeCvhARyxZ0VSxQe/nOvQu93UGThwNcGyOrKaAAmIxRs+wKpVMyuYDfrBYXYsZhK2WaUPcNYsMgkZrKB7Rjoy4OpuG/CQna2aaCzw7fix4I+H/fVCtP5zFuUJXSOsXgAGPo1+e3UjxUYl4ATGMvl5bkWhgM0qQAQlxdhL4wzxvK2VZYyhawlZioCPBhHq0IK9GkBESBOyAyAUAO+ANg32Beuox+MyxfwKzMdQJBqk/aj7FFpfABSKUBFi9gN8EfWKTC6gO3FZI6CcIzE2LtQYA8/NdBMR/XbR3zA2/m31ofJ1Vgb/L08Yz/XwgQVorgabBcYG79DDEec4vpVC+cB/gRT2wBF5wamIjuI+dBAC6UNaDYwhgYABjoAAK1kvUS8Q/xAwTuAHwamAmWHARESM5UCSy2SgOIF4CeAJRAPOB6u4RVMBWYoxD6Dlu3ZojAXzp92y+J4/A29op3ReCSbNQGmVoAfC558gQ3lCNsCqIDjwrwRE2GLZBhEH2SK0dyzBUC1qyyM0D10DEY22g5BgoppUr+3+RAcCaCaMlMlMBXkgT4Yg8G8RfYuxGm1HwAMEqgNoNlUtqvANI1lsCEAGYCowdzXKwW3oU3IHrpB7oQf4nrkTtjubD7F6DSWAxiNsVLmBL5CjmSmITsU5Ab7gt3hO4u1JnMPzvAyp11qTlHwDAA4xtiEJEXGLOQqAknwnbKBpZdnAfRnTIYWn/GPwDneBzJv4TjAuqW1e+6ehm3Sj7hu8y/qYL7X6zGXfk99Giw0AzBR9Qc4+4mzAAAgAElEQVQimwo4Mh6fqv2MRgA0J3CibGSxmst0NlWdDYYDebifK3vmYr2R4fBERuMz6XRHcn7+RD56/qkMRxPp9MeyBFBrMJKT0zO5u30rD3dv5XQ0kGG/I/3uVq5fv5Dr11/J9euXspzeiWxXCqYCgMjWHhu1EdON/cDOEBdgTmqxCqLoK3sdgGKwPcZXA+ZZnCYDpq41wKLmQJ04n2Aq2r7GvxTjDYBlcaOvoOlDMBX7wLV+35B2SeA785g/h7bIOGk2AdwbgOXGMOWBsbRNrrVMtYfMTpqHAYaEXyvrlDGM0t4UeAXADWLwbiuL5VqWCphlTrRY7vMU8yD6tbVSf89mSbvl2DwQhoxFOpcuQHIAJNrahLnb7P9wDh4gCP+F/ujvHBvXQpQF5qMxDuu35JucA/2d9377NZby4zEm2JqGvkXdmNyMaY99c22n62OYqcY+x0wFsKcDU3FdwnkRoEnmL7QdWdEUCJhAQdDpar2UJe4BdB0tMl915cMPP5KnTz/QNe3DFC9E2CIhK6AK4CkwU4GJ7vp+qv76/JNPpT8cyf1iIYPhWPrDsXQHPWUnAyDWGOu6utQDwyPXpJCB3Scs9/dWGDNfAEC2U8yP+R2yQkxEGwTr4xrmqW984zONzfDzFy9+LLPpVMFUkC1ZaA/WEQmg5L+zWwqLydWaOTG1JTAV1mwwZw+mWi4N0P0umGqhL1/AWgLzPYzJFTPVu/sujFFVPI335/6ePO41+LWk9wV+79cJ/l7nfZipOPaYb3xO8X7DeSgzYADh8O/cvsFj5u/b4bh83mvzOe55xDHlxhN1UncNz2X+jv1F+XlZsW/fPs7n37Gt3HxzY4tzitfF/ajccxlc4+MabY5te3vzeor3ehxfnBPnxvn6Z+W+D9+2969orz5/8pifJ8frc16TbdDm2F6Ua64fzp8yjz4ddeHH4H0vnufHEGUZ7xd4bckWc3bk9VHyK/TrmRH9XKOe/byjbqJsogxi/Kgbm5cL9ePXTd6Woj6jDeV0VpKFX2/QNzhPDzT097qltnIxwuvwsbGvFHd9/zl7inEo2lGdLedsN+rG2wGf2cc+/FxLsS3nG9HX43i8ffo44tuKcT+2kcvVsd+6nJTzxxiL666PY31sbKFf+XoJf4/r44jft2jSQ/TPUj6pa4fxOfp+KQ6yLT/+Uo6JecPbWC7X5/ygdE2MGQd+9R5gKrTH+MG4Em3X22XJZv24/PyjrnI68W0ewVRtPfJ43lECRwkcJXCUwNddAkcw1dfdAo7zP0rgKIGjBI4SaC2BCKbCjal/UM6NNG464sEOHzzxu9wGX9xIyw2obiOFx/iws+6G+d2b61Tj0FoK5RPrNnN142Ztb3z0P7niG78xQJnGXnMbsnGj4zFTOnjQ7C7MbahxA6i04RLlEHWX24hEm36TtWkDsLTB4uec23TPbdSWNm9LY+BY40Yozm+rF24c+Yfj0Te8X8RCl9wYcH3dJirHlrO5uAGHv/mg/zF25M/NbWCX2oo2k7P3pnPqxtm0Qdo0R79hGu3Zy9y343VGn/G/S3OMm7NNY/NyztlfXeyM8bAUw+LGLcZUF5uiT3nfjvMp6cbbc05u8booh7oNYa8z/9CjSda5XBV9rqRjjq8k85x9v6/dlvKsz8McJ8cVH7zm4mKME2zDxwqc4x9gsDCCNoN+fppgqrqHiXxbdZ0P+NzTVv8+/vIaFtVTxvTjKLNS/ouxs+1Yoo14+4o5yuu8FH/89SzSyuWMKPeYr0rzKa3P/EMVXuvPjX6Ty1m8Lo73sCisArS3lXFbG/ExCNd4G4hxIcantvktl1cJpqJOfLFGbp3iC+p8v01+kstvXldc1/jzcjklfpebUy7n5NZ93i5YMIhr28iTffj7mJw/xbVVyY9K+fMde64BU3l2Bl8kieJLFCejkP7ly5fyR3/0R5qDwcoBEBN+vvzqKyt27xsIAsWJKNZj4SLYoxZLMDeNteCQAAYwtZydne9ZY8hKBYDP2fm5XFxc7ZkI+KZ19H0yHsvl5YU8efpEXvz4xwJmKQAbtCAczE58O3qnI/d3t/Lyqy8VVLJLbE99BaoYsxS+f/nyq8TAtJF/9F//l/Kf/Nx3ZNjryElP5BSFqIuZ7MAwowwhBrQYj0dyMh7JaAgQlxWTQg8YB8Y2BCtTryfLpTFSQX7oC4Wepydg2ukq64cx7IgMUFi5WctsPpMVCicTi4nqYrW2t70n4AQqmv0anvrCvO1nq0wRKH7WnJjoNzAeFH2CNeqACSaBqWhfVpSL++y+3ANMhQLQBHAxm1RsxB6M4NecAIDM92CqoQLswLyxWCzl5vbWWMMWS5mcniemJQNQAWSCa8kqMZsZCxHatuJ4FLWCXYfsJ10FxKEIFbIhYMaDcOy7rhajk+EM4yeTCY4pAA9sOOle0HzSikJZlI8xVIX+VfGxvqQEBcHK/mKsY7om6duY0AZ0oOxu2JdYLRUMhoJRFDajeFaxJIqNAZrG2lPmtH5P2dfwvQG/ula4qkwTKCLeaXuwedgFiu0BMtisDFRhACgrNN51zHYqAJOBdLTofAwA5EZBcABPmC1B9zYP2ICyeer/FUuE6byrfRmgRq3HShsS4w6AP0Y4leSismUxtwFGMDfYI8FoGA8AStAr13RgcoM8bm6u94AUZagCkxVAAydjGZ+MZTFfKJMbCshh65gDfMxYKOzxCwADBMNZbLOYhbmjP7NDkwUL0vEbNozz7u/vVK6Ibwaw6klHq7oN0GIAJysSh70uldHCcrIxeRnITcGL8EcFF5ChyEBrKDiGLyAO9rt91e345MQK8MESh4rrpFPISVmjlEFKEREH7B7McXd398okaGsSY1eZTE7l/PwiMXuA5WKs8WkFsAaYM3oDbQ9AENiFzhmsXzvReAaZYPzGGrVTlinoBT6qfgpAkBiDg/5o32t7k3ACU+E3xgP/RMwk4EjZvABYBFvGOsXWwdBASsqgYwXnkAeKsOEb8AfEj8npxHx8D4rra7wDeIEMKX5dFNdPfh1BUDCL7zFOgqkAioVOyUyFPvAZ/aovp1hiQAMDktDm1D612LxiapnN5mYbibUNfgNWNnx3/3Cf/LCruQE6P2DbSkDTfV7QWGIsIca4AyCNxdLlYi73t7f6PcZwhsJ6LaRfaI6Ej0COq+UigQwBpgJD16m2xljLPM/8xwJ++AmAVwChAXQGnfo1qS+K5n0L+ifgYTYHA9NKY5PmXIAKYe9dAJUR58B+M0hx1tjHYF/IxfB9BTX3wfJmwBSzd2MVOlzfWayN90bx3pT+i/PQpr8H4Xeah7odlR/8FjYLP0HsBBsVeHmQMwejsdr1aoG4ZwA7yAo/FxfnujxSUPVyLitlcduq74PF8/5hKvcPAFjNZTg8VTDVetOR08mlfPzxN2R0cia9wYk8LDfS6Q3l9OxM7q7fyv3ttVxdTGQ86km/s5Hr11/KW/y8/FKWs3vA45SpEyBzY6Yy/+TcwMaIdQXiAtmYVLZg1zM4pOYY2gYBU5AjwVTQCXyVwBDqwYOuIBcDkxrzGvRpfooc11FGL/gffZ9525ikbAC0f3zH+6+9jpI9mE0YsM/7vjVRxXG/ruEan2st5hCyPHH9oOBTBVIZ61TcD1ZZAQCp4DSsBw3gaX5gMdwYrJgzzd4gJ30hQd9kEO8NvF3T7vUc006KAVwKMhcamIp5Lt4L829b1xrTHBnGALyE/Klr2jLbYgylX+M392t0jQabUiCogckUTJx06O+xPViY93kKdkKcAjANoKUEpkIOUPZCZYM1G7I1ldkFfpQdstPZ5xn0qQDHBL7U3K+AYOQuY4QDOBY/lOVq25fnzz+WZ88+lJvrW5nOAOIWjfdw4PlqK7PlUu6nc7mdzmS52ckn3/imgqluH2Z2nwSgPOI81lBbMNHh754AKKs/AHMnJvVYmAs5IAeR/Y25DNdARwb+BcDL1o3QP2Q8nc40Z3z7W9/UOIk19quvXuq5V5dXOmcPZNrH5MTcynUN9aOxTW3W1sQ+p+oxjYkATM50nUhAJdr94IMPDpipNI/34bNY/9h6/HDfsGr/MF9XgHLfv78nrttr4BoT53A/o8oblpO4r+HzwN8FmMr2Ewy06udGX8+tW3Lzzu17sL3D+PfT2aOKexmMjYwJjMe5MfCcfTxNzy4Z23P7JP4afzzKx+/Z5M7zMTS3j9O0z+JjsrcZ2o0fJ+fucwzjm5+7lx3nw/WKt4n42c+V/cb5Rb/wcfcwBh+yA3q95fb8fN71Y82Nkcc59zg3fu/nzrgQ5xXb9/YWP0c/8fNlO/4cP6doo6W/o29FP4j2wH7Jguv39HO6itd7+8vJIs6Z6x9vKzm7j7aAcXm9RF/1eTyusXJzLn1H3/D7kYwdzDmcM3NVKT74MeX8gX21HV9THPI+4nXhr8vF6hiXom3VxU76DvMX77O83cW4kIvVMZ7GuMB+fH+0iVwMyflHW9/wuS7nzzmfytl5W73GsdbpoxRfcE0JTOV1Qpujj9SNMcZR6tjbcpMuGU9irIv9xuNNzym8rTfpNdd3Lv6U4tA7fvUTgKk4bx+jon96W8/lOs4n7gn463J69fP77nd//Vgb/j4OerzmKIGjBI4SOErgayeBY8L82qn8OOGjBI4SOErgKIH3lUAOTOU3EvwGMR/W8cFZ7oY23uz7zVwcizfx/vx4PG78Nt00V22jWsvefGnvGN6/BDMVLekW0b6AyQ7vq67216RHona9nX7w6nnd8MRTPvePm3F+3nqVe2gRHwTEeUUZcUOztJnTtEH7WNuIevXte33FeXOepf7qNpniBp2XV+zfv1ms1GeUiX8YmdtA9O3EjeGcfPdmFWy6KgaoHpD4c/nZ2wk3zuNcqHd/fWkzLW7iqk2nt7F7ufsHs4+1i9he3fXR76Ot5Mabk1PbMUbfiH/nfCq3YUq5xbhE3fiHc1HGpbHGh1Nt5sT+o1/4a0sb0bm5eruL/cd2crLL+WP0k6bN5ujHXn7xs2/b5yA/Du8v0afjeXXzr9NHTsZ186zTV5xjGzvIxdgYgxlLKA/v7/rZKmksB9lJ2TyMAq99vkzFFgd6SG/Q1f7cm8m1kD7FwWgTpTnWnZfLE+/EC6vI3jfvx73XdaX0/DDc9XpCkBG+IpjKx+uc3TXpvaT7aNt1MTb6YC4/lPzIX+vXH9Enc/md18a4kvMD/13uoXxTXPbxN+aDOA7mTdpejOdN/uZlUufT0R5LOcDbRbTXKLtSDPb6Z65m//FhU87fc2Noyo28JsbMkh/G3O7nWrKnGJ/byMrHCP+QtG0sz93HcBzx4X6pmMOPszFPBDBVJRcrsuS/wyILK8RGAedXX30lf/iHf6ix+enTp/LFF18IgFJvrt9qUa0W9QN4MBjK6QRgAwAQuvLq1WstDhydjI3VCG+hT0AGFGlr4XOvV7FroJB2dKKFfyiex3oahdpkMUDh8fn5mf5cv32rgCkUB643Ky0QtAJetLeVu5tbZZ5aL1HcD1DSTguywcaBonEwqbx581oWs4WCGv7ZP/1v5Rd+/u/JejGToezkBAWO0wfZgGEGwAJlXlpq4fPk9EQLHq1sHUWyWy2K/OCDZ1qwif6UVUNEgQiUN8aHfyja1IL3LsAxBkQwMAKK/g20pcWqYCKBfJUNwgAG0JEBCyzPMNaAJcKKP40tAsWJxmxkBbqQyWoFZgswZADAhSJRe1Mn45ExQxjzwnQ2SyAFABn44gRr6yCnJSAXCt8XCh5Yqy0oOxWADIul3N7dyctXYClbyCWKN9cb/axgKgW0AHjUSwxAC5Wn3dNbgTHGZWwPBvYBKA7nY+6QGc7Vt+Sn22krrO5Ir99VfbMoAAAnAl9QrA7gijHeWME+9GHsUBXDCYupWfSsv9Mdt/qmgkOM+aEHMFAaAwrDFewEMFViKcO8FJ/UA+IpOV53p+xjClTbrBUAdnV1qa0ou5HqvyeDEViXzIfAYob2cR0AN/hBcbGOR4vC7ceACAZOUZsAgED9Fe0NVXYK4FkboAhFypAZ5gIbsHhKlggDs1AOBpQxtiCzB2NVUqCUgqmsPWUyUNYPY9vCf/rSGzA6Yd2WjAnzBlgCNoFr4QcAbqK/u7tbY/1RhriF2oGBPMYyHg9lPrci6EEC32G+6wQ4A6OYAtiUnQNgKwMpaewBE9AGtoW5mJ3hB4wAiCPQnTG3deX+HuxYGxmPT/QYbBBkPwoKAjuOe0ELxkpggOEZWYRmYCr4h9ruaqMxBTJAYTh8wuRnwBowbQ3AvAdb0Jfj7DENMCJjKULsTeBCQwOCxSqxRoko4OTNm7cK9GCuOj05VdAq/qltDQcaNxAH+4ORjk/ZNpJ9A8SqgLAdYiiAZP0KTEXgDoCcSX6YA+wBYAgDUsF3aRPwYYsnGCcAI4jLKCTXPYoUp1WHCqrsyXg40u/VhhWwslYQIMZiYCowcfQNTKWxFH6eYgjiOICGWoTvwIEALqjcEwgR1qp2j/i9MUYxBeqCsamrAB+wTCEfIQ/h3PlsrrEUwDwAkjAuZZxKoEzERI5H9an5CfpC3kMcMyac+/uHZNOWH/DPGBcrtg58h/aMCXKwzz8YP+SOWGZ2bmBTNQXEAegAANGu+d3D/b0ygqF/2AFMSn0ROlNgdNdyEOwSQBaVg4FbIAsyrSlIOIGJIRPEEgW0JTAV7I5AY94PxOIxfM9iSMTmh+lUZvOFrjnQj19bmd0NFbSsOasjMpvOFHSkPoC4hdisBf4JSpbAfAwy+3ulFL8pawO50E6NIapa01sxv+Zbu0lNET7dqypwxdYAuv+sMc3iooEs4Kc9+4wYA5tQX1wrMHtyeipPnlxq3EZsA6h6vV3rXCZnZzI+naj9PkwXcn1zJ8ORganmC/jOuXzyyTdlcnYpw/FE7ucr2XV66lO312CmupFnTy9kjEC1WcjN26/k5s0rZadazO4TM5UxxSlrIfITxk6mJQFo1gBAWE4YmRrn3VWQJ45DXohfZAJTe0ugNtij5ZmlrgVwTAsw0z27rT8QD3R1o3Y5Go4NngtmqsT6ifYIaOc+K+yNaytdFyV7pU1Rh1zj0Ib9va3ZgPUFNlGzEQNqcF2kbHvcSyBDZQKS2M5FBzgqY2WEHaisIBfLD/ofv9uKrJO9AVSla5dkv3pfsEMcshwNP0SuB/MQfcvGhB+bry+8trxttm+Aa7xIxvKvmS8X+3x5FfIc1mqWF1VeKS4SjEQwFYFryHVcnxLUqiAYzXP0O1uL0G8QP8miCRlVYCoDRFXFpWZLGnMTaBu/eQ+0B7hsbT2r15K9Cn6YfJCy3wPLdzt9EQPaQq7QuJIAVgcgfIDXAKjaIn/xBQW2jtYcvOnJJ598Ih99+Fxuru9kOp0rw1RvOFKA1M3DTO4eZnLz8CD3uK+Qjjz/9DPpj8byMANTpYFoNRMlvWM9gFyrALWUo9Xmu709G2MyRR23Mf5h7YR4bdYLuYMtFzFZGW51LTRQYCfuQyCn87Nz+fa3v6Xzurl+K7dgil2uFICla9zVymJ8KghWmesLAWwdeLCnoYA/W5fu9xwSX6rpw+wNgHJcp8yeyhq8kafPnimY6p/86q/qfDEf+Dv+IT54/zN7shU1/Yef1Zr3+4UWk/09/j5mu+cN+3jv7puiDzFGlIpkCcw1U7d58gkc2z/8nRhl9yBViy3V2F1sSOOq9o3s3oyKrrYFU2w5vBNLQMy0SDwYRHU+fcNiIO/kUnzYbwZUccL6jLuY1LHdt1Q68ee9Kxu9f2BcZSAzC3ajPRyT3hftwdDVeYdyPxyfsSjavXG11/Huy/8Y330+8Od7G/LijHbmj/k9Ld8/z+G1cQ8o7oX5WJq3q2QZca/Y3YfQb/382C/XXtxLoyzYF/NptQ7Ky8/Ly+8fVfZdPe/zMuBx37+fM7/nb57vn5fm5O7l6MeeO9fr0fcXxx51E/Xh26FcKT9vQ3F+0Sa4ruH+at0+dVzD8O/4u85W6+wq5xsl2UcboSzbgEVyPsb2uP7nesCvdbz9tu0np0e/NmySR9vjJV3EueZ0k7vWyzcXF6KdU24xluXGn5NJKSbEGOjtM14T/bAUIx8r0zp7jsf8mNrInmOJMsnJyMcIf93Buje8xCHmmTi+Ug6I8SXKLLbDucZnCT7G5fJZPF7nG8wtPk7EfFeKr7n46fNSzEXZv9N+UGndV/IjH8NKcou2EmOtn3tpndgm7h6Zqdp6//G8owSOEjhK4CiBr7sEjmCqr7sFHOd/lMBRAkcJHCXQWgK//Tu/t4sbqvGmOm4ycHPH30iXNkL8TbXfOOYA/U0yb67R3/7hUXrw0WZC+00trbKo3iB8MB+07Zmk8DAxPQiKGwN6Xeq4epZTPSplu3yozE2OuLnBefni2Nx8Sps5fuM4bs7kNrL95kXcFGyzsUE9UQe+jVyhRm5zLTe/0iaW109uQyVuuvuNNPaTm6c/5je8/Dhydhtl7Dd9chtlXgd8IO2v4XG/CZbbJGS/uU3W3Dj9g6K6TaW44dpmAyrqL27qeZ3F9rw80Dc3nb1/xA1I31+TfnLjp03kfDjqAn9H244xrxTb4ttlvc5yn9m311WbWBb9wM+hJKvc91EeuY3/0kMBf268LvpkKa6U7Ly04exzAG3Ot10nx1zci3Kr2zCPvpsbexw3zvGb4dFPS3+/jw/mZNzGljzoKMZLL+8o+5JP7GWaigIOHtGnh87RH32/Ua45GTXZ/zvXZAQRNwT2OaJy1Heuivbh9c3POCc+cKzz/ZyOSn4ZfbjJnprymo/bUQcxz+TyU/TzVvYWTir5us+L0Xfjuob2FO2V65ESSDiXN2M+pN/H/BTXoLl1R0nv8Xv/9sE6e/DXRd3m5hLbaoqBJXtiDIPc/Zrc+yFjHW3fv1W6FOfj+j7K/rH2lJNBzFP82+uL4+B33n/RphVLr1MRNourqtHVyd7bdz5naiTdN0Y700JOBfmsFNAAZqrf//3fV6DD8+fP5fvf/768ePFC5ktjBxkMx7JSVg6wnIz27FRgI8LYjS0AhaY7LRDGjc3d3YOyLpxOJno+Cu4gAzBToODRCmyN0UlZP1Yrubwyxio8owabAor2BsO+Fgze3d0o4wrAMyjce/v6jXzx4xcKmgIoCdXAoyGKvU9l/nCvReX3dw9WMCgi/8v/+j/If/af/rzM7m5EIO/dTmYoCF8s9D4MrBl4K/ynn36iYC70gaJHjIeF5ABT4Vx7az8YKrYKTDCGG2Os0iJdBT4Zk8vDHRhvANLAm/OtcBTzBTgMjDuwBxSLe8YNvjRkD7Daga1opTrwOmT8UMapjQGSMR76vMZgS6b74jPUwEJXuIZvWYUOlutVYvNB8a0V/XMcZqMosjWggzItJCAKwCI3t3fy4y++VLDI808+0UJYfO4PwYDT1esIutF7YACAUtG6MhcZ/ZEWxiloSdlryD5Cdgdf/JyuAfNXKuo+KKgmyMMqNLVtyNlYmYxBCT+QJe+hUTXJt+5rcfBOVN6YOwrQwS4AkEMPxwBQSIw8yvahmKLUF4qOYb8K8ukquFCLgFcGikBhs9pRBwAa0xv+KftQKtiGLlQ3YLoC4CwBM3BcwRtrYwMCaEvHmlgKFFyFYvDEjoVibmMxA5MBgBMAOBoYAQW4FpusaBtiwnkGegMg0fQBW7B8ALs3oIDqTOVlhfSQI/zE2JmsIBj9wldxrcp4u1GdXlxcGHhR2RUs5i+XBlpBG7M5YoEx9MCnhkMwkkMeAHpYW3Zt9XZ/BUYNwFI03oOBrGjYWHlwDdrzhdwKuhr01RYxd7D1GEMaSqF3AjzcyWhouk760HZQYKwgwENGBcZ5xgKMHfJCoTxtDQwSkFW3PzA2OrC17FDQbAxZGAv+aTG6xkaMw4CE0AlfJIB5GbBjI1MUeN/dK6sN5IS+IIeTE2PYUlBiYnwyNjOAQMCENlDwD/xHY0YCahmILoG1EqCupyAeAwPuX9qivgVWwLXGug2Amqlstj/oaj+Yw3BsrCco7AZoFsXgAOScjMaySjYxGoxkOp/qcchE5Yv4kkAfaEftF7IHOxxjbMqdCgzUfELGJtG54zwDkBrrvYJ4Ox25U8CRAQ6UIUX9y4rK7Z8Vb6vvuz1BY/FZWVF8Kow3tkSLW37ddLCWQYgASGowSDGHjDIJJJqK2TF/3hOPE7BIwbsbMDOiEF10nDoP2M5qpb4GmSpINN0TKqtYAkZh3pBbxXaSwKWqHwOGQf9crxNoirkQ3EJWMTJWIZ8zf/j7CdoGYyp/G5Bpp2BcgAaVTbDf19yMvIZ+YANgLDo5BXMawK4agOycBRhNLEeQjUeLrBBn9cdsRuN7B0BIix0wfAU+gylqsajAtWDzIsMVzkmxEABUAiHNx4w5COOHRexBjQrOMQaiXn+oYAsABZAjMR4FPpyMgHaTYb8n5xfnat9gv1uuANAw9h1dG03OFDS1WG7k5au3Mhid6t+z2VJGo4l8/Mk35fLJUzm7uJL5CvnKAE93N9cynd7JsycX0u9sZT69kfub1zK9vZb7u2uZP9zKcn6vctNVAFj20p52V4GaCQCWALGI12Sqg+9h7QbADhmKqvugBAz2YJqUS5cL5hkDIDL2G1PhVmO5ricHA81jsNMz1beBTRSEm/KJ5cQKzEHfwm+Cfbhf7MHRXNNYvjeftmJ9zN8AwmZD1YtduEI2gJfJ2JYNdr+NOLwAy2ICsXYSYyBZFrVNQ6lr8l8sEgMh1p5Y3wFgC6ZDtecEsBoYU+L04UHeXl9rHIadKOg7jZmAX8O4JSAlYvagnxiMVntgls4XsSzFEgIg8D1zHX4fMrtV6y7NtcrqagxPmBMZx/AbAEAFEQNQmnSveakPwJvdtxAQrzlO4wfiFtaVxiZXrSPB5FcxH3Edxt+rJdYZiX2VMd2o3fRHQfMJqI21DvKnvgABAM2tsTzC3wE6RD+IIcivWI/OpgwQSecAACAASURBVFO1M5y3v39KYX86X8s3P/uGfPrJZ8pMBbY4+MT47Ex9/PMfv5C3t3dyD9AtALzSkScffiTD8alsEYx2xkaFXIwxAcyqIMTEIqp4wsT6pKygup4ztkzaPu1eXxyhsdtyBI7PZzN5eLjXuYN5cj6fKasnWIA/+OBD+fa3v6lgMbBS4XyCpegHHqwY9znsNsHWw/7e2/vg/h4zrVOVPVWB9ANlV8M88DKFX/qlX5Jf+7Vf09x0c4P7tjMDuuHlEe6FStZeBOy4ML/Pxbamfsy/Nvf7uXPi/bZ/GUmpf+YPu68go1YFevI58rBPizx+7y/2EcfjnwP4+3//uTROxlD25/Ud91v8PRLbZruHey4EHzM1J/ipf9bphJgbswLUa0BDSUiH00q+xC99u9GG4x6Rl3eT7Ckj7kGxLX4f+6LcfLteh1GfflIlm33XJiugIY55xiPfr99fpJ3RBpgnH+NT/lwv06bx5eZckgPXoblxxfjk99J4L8k583q//+l1xWtL/uZ91tu9j5OUqY+lHKNfh1DmZMH1axl/z8C2vS3zePSbqAt/nLmVsoh7odEf2BbvaXO5IednPnZFefl40hR3MD4vE+9j3v983PKy4ueczUT5trH3Jt/N2YaXRUl+MUbn4mq0qdgu5RH1H+NIHKOXXYwzMWawj5KP1MmQ69Roy/GaKCPvmyXfj9/zGo4/2m9dDGmygziP6v7HrozjL8VAnMtrSzop2W+dznh/o+vbxHCba7/k696OYg6MfubHl8ud3o7jZ1zLsZbihY8Ve99XMFXFOJ2LdzEGxPZjuz4OxZjor42+lLOVnG6iDfzzf/6/H2vDmxztePwogaMEjhI4SuAogYbX1hwFdJTAUQJHCRwlcJTAUQJOAgBT+ZvhuLEUb555U44b4twNezyfN+XcUOTfvJ6bHLmNpboN3Tol6kPqVNRRmk9uoy3ehOc2mnObGCxWiJsGvm9cxwdiuQ2r0kZKbkMht+nBTQj2yY1RLeJxgLScPOJGDx+O+42saCPsjxtnfpMr6rKNw+U2RimT3CZ53HRp2njKbZY/ZrPG22Ju89VvPJc2/HK+kZNNk754zftsUMf+ot210RVtoaktysxvmNGmcpuLpc3xtvbkr6/bVPV95/wuNw5+52Weiw/+u+inbWXL87z9x+9y/UR7Lo2FvhP1k+s3Fyej79FeSzKPfuzPL8VYxhUfd+L4Sv7bxqZz52AsjH1eRiW54vwYI9vElCY7KI2/lMvq2lP9uRNy8s7F0jiGplwYx1B6KPM+ebekqyY5xuO0qZLv5HJ7zHvUOfWee8jaFCOa4mZd/KmLa23l4eWQ80XK4aeRX0q+XsrHPmb6GBAfwPt8j2MeTNUUl6Oc6vJ5zp/rfKPkX4+RZS5vlHJjKRbH7/l3HJ/vy1/jZVKy+aYHr7nYXZJPk+16fed8wMfr0lqQ8Z3n+pcbEEylRc9gBynEzDrbopzyuYNFyNYw4wfZklDYDjDVH/zBH2gB8kcffaRgqi+/+lKLxlHE3x8MBcxIKAREsSWKuVFAh0I5jN9YNrR1OTs/00JaAAl6WvhpP/hnDAZWjI5CVBZ9sJDQCklVe9Lvo0ivJ6MxGHaWWkQIoBSYK6b3D/Lliy/l8x9+LoOeAVwALhmBOeP0VKb3t/Jwd6tgKhTADvoi//P/9E/kl37x5+T+5q3sVisBz9Hs7j6BqTpagIniv2984zNlp1IwVb+vb7zHHPH58vJSi+VQpKjFuang1xizrGBU1zYoxE4AAxTLYgyQEabGt8+D7QPzVuYYZfCqwENq34m9hmslAGxYaIzveH/FB+kKlNilez0wGLi3pu59WAECBjLxYCq0gQLVXt9YdTAXXHNQHL/eqt7IRqL6Gwy0yPj29l6++OKFzBdL+fiTTxK70sJYf7T4GUXWVXGz1sHt39KunA975h8FbiQgj761HIA1xyRFeSigRwiIqFYa9r3ZEONA5XcAkVRFvLx/1jdGpzWVskgkMBcKbpWJBIxrWrRb2SfXawDFGIzNftTXZSv9rul0v9ZVmS8VEPTkyRMD5a3BLpHADanw2743ZgJMhSABjAvyUKYlLf63Mak/s1gxsVOQJULZiFC0rqAQK+pGgTbBlIcx2Jib8I9+CHvWQvDEbmYFzut9hEKbyniiYJXKZlDkCxtDnLD9FmO1AkAC4E2MmQBSCAL9og/4trHgoOi2m8BUYAUycAj0ArngWgPdWdG+Mkkp4MhYlTjevW8AlLbfNwIwx67FuZbryVplBdzKKgddAtCmYL8KkEp9Qgi+mIcFI5AFPhOECVYijA99IL6orJRljcXUiIUGplJGI2WsAPuU+STYydCeMWiBsef/Y+9Ne2XJriuxnXPmHV+9oapYJEU1xRIlEJZkA2rJ8AC4G22A/BO2RLH731iDe7D/igB9EAR9kr4ItiE2yeJU8xvvlPNkrL3Piti53zmReR/JtuTK+3Bx82VEnGGPJ07sFcvAH4z5kA1AWndjADRnKmcDvYDl78JAbmCRAIgV8QZzVqYrFGl3NP7Q3tWOEhMN520gQQMvGoBoZXJJ4EHENuhEAXtWK67AOAVwgYUKzHGJ6QoASwB/UGRu8jG9j4YjBe6yAFxlqcxiJiOCWVQOie0Q3Su4C3bVBhioZsPBNWS1YczEtQDxQH9gVcJf5iV/bxDzPQvKME4ybdg+i/k6TYNtGGtSzfQBe7KYafbs1yYEWmisTixQiPv46YPFDbEYxVLqP4l5DAC7xPyD7whu1PnCJhUEZD6puVf9o6u6Q97SuAEdAeygOd3AVOzDrxG4d0qAF9qD3vDr8wfXbPQHf51+TuyGyoAkLbUJyEOBaVgPgIWsa8xUg0E/vXTK1ioGcIHP2rj5SxAV2QZdCDSfSSBTApipBwWXKggAhe+wf4sBGh9cgbaOeQ3wXA0e8T4OOcLXuv2h9IejBKaCL4NFpifDYU9ZL+Fb5+enMlvM5G5yV+kGsNez80s5v7iUbm8kk+lCnj1/qZ9HowuRdldGo3N56+ETZa8CY9VGsD40n5iM72Qxn8hbl2fSbW9lMb2V26vncnfzUia31zK5u5bp5EbjGIDpCgRKrEDGnAIQYTehFFoKGFIAGQpbERsUDGqgXhYGm2/UYCrGIMbW+QzMVABB1aAdAmhgBwaONTAVbBT5cDQcGPscwKyJsZN5iXmfBdH0TeZtjssDPvxY7XwDjitbW2KmtBxHEHIKWolwugZTJd/WHLdR0J/6/RY52WIoGSHtmrTuUADnRtmpYCMWsxKTXPJPY9XECw1WCkIB4BY+qox4aQ0Jpj/LUQbA5LodORLfAfgP/8F6qVoHeG4qByIn6AmxxN+vVvlLRPvHL4CA1fOCFEsMvGR+A4AdwUymH+SyBJjWdbHFRcwD7YMZk2sI80FbQ8ZxELiqLHLKgpbYwiq51kytNZjKWNZ07ZDWKYieaL8CUyVQqNpdv6+AJPh0tT+QVm+wiflyK+996T1598k7cnV1LePJTFYbkdHpmXQGQ/nk82dyNR7LZLmSKYDl0pLzBw+lOxjIZot1juXm6cTAVKejU81PC6ybEysjgMzKsKesT2TusxjIZycEZONFEQTtJhq0ChyMdQ/WSgBoAkj19ttP5PHjxzIdj+XZ508rQBRjG9dc0Z/9nkIlE8f2zut39kXx4oz0MoFdMNVSwfLf+ta3ApjKGEiV4WwHPFQDjriorMaT7iertfw/4bJU5jv6bm6PKe718P7Eg7UO2W98UzBVvT6p70m4L8GxxXVQvWZ28a2pkFyx2elfAM3V9231fZlfN1Q3Fe6Dl8drsjEarJ17vDifuH/k+8jJOo7Bj4/33JQR+/J7UYzR9JWmPafSsbiX4+9hvY/4cRBMxe/8GpN5ifP1Y2saX04fUX5+rZw7FnW+r00e9+OK6/G4H+vjG/3Qz5nHeb/GY/57Py7vp1E+cSxRH8x5HAdjHX0WMZ65Mfqjl5UfA2PJPl/Zua9IIHRvo96OYsz3a34ea/IPyuUQ+4nt4f/+PsG3wbl626be6Fux79fj6q6VHeLn0S5zfhRts2nu/vroI3G8OVvPXe/nEX26FLeizin73Pfe/nw+83n/EP+lnrw9xhjmbYKfq/Vz6iTKNydvf80+mfl+DrVbrzu/10N/8X9zsvF2vM9Om2JflCX+z3sjxhz/EgrOj/1HH+Dxkh3l4vohMvN6jnbt9ePnWjoP9/3Yk8gxU8V+mvJFjG0cB/XpZXWIfTfFgTiOf/tv/+Sf8Kr1PrM9nnuUwFECRwkcJXCUwK9WAseE+auV77H1owSOEjhK4CiB/x9J4D/+p/9Tman8RkHphj23+bLv5t5vCGCjIftQqCroqsfhNx7uuxGHt6LaW6LtLX/+t6S6XB+5ucVxxY3buFnBYi9ubuF8v+FyqCntPEQLRUW+DT9Xe4BshaH7Nl7jJmFuA8hvRPnj+MyCP44lp7/cZlLTZl3O3vxccn3FTRb+v7QZeYj9+nGXNuP8hl3ckMxtYOW+i3q679gOsaXchpe/7k38ICdz7/c5u4n68Ofsm3ecZ9wsbbKRUiwp6SPO7ZBYtG/8++Ir+izZTJy7b6v0uSQvfu8fjEVbyMUBfBf7ivEl57t+Tk0xuRR7fDzPzakkt0Plss8PYpw9xN9ycbAUQzj+0twO6S+eg0JI/zA+yrAUD3Kxumlc3t9z/peTbbymFLsPjUn75OOLK/bF8ajreH7MfzwOX4rAHuYDnON9INp59KGc3TbFlmhr3gdz8vc+6HMW+4jFKIfEvpLcop2hrVwOoO3EWJF7eO9t2beXk1HTd7lYm/OLnDybfPk+fnyIbOMc9sWW2GaM215+tE185wsHoi/vi80l34/rgX2+2iS7ffkz6onzzhXc8BiL2/hwtBTrm/rWAuwEQNmN5QR51K1SjgRTocAcYKq//Mu/1DX7o0eP5Ac/+IE8f/5ci6CtcLQnGxTlJqYmFkcCTIW5oQ0FYLTbWhCqb4Tv1oXjOMeAVAtlpkC7aAMFjsZoA0DFWgA8QIE9cke3j+JzsDcMFbgEJiewO6E4+frVtXzy8Sfy0x//RM7PLuVkeKIMKSg+PxmOZKxgqmsZ395JSwAuaMn//K//B3n/N74m169eyBbMVK22TNHf3PpDoQsKW7/61S/LxeVFKvDuKZiKsRVgrrrgA0XKxnDhwT7QkxYjrFG8vpLFbK6FhwBM4a+yEUyMhcVAITWIjnKiTxAQYPKxwnne13nAiBXaA4BlPqTxLRWaRXvCW/JZ0Mr7Yo650zNmDlzviy7t+LYqfFemBBSF9roCNgqwkH38yWcync0VTIUfBW6AtSDdd6L4E8XyGrcULAawUAKFsJ4ZsRlAFt4744F6KhygnBm7Cbqj30MuvBeEjZBZyfsNvgeYim3hGjJigImKzFRWWGxsC3G9aCOye3tf7Iz/Q+wER5IViPrCNegLakHBKc4naw58MhaEMy/6ognaAcENubUu46jqcAdM1VJAjhZUJ7Ccnst8CIATWGJQEK3gBbC91LLC/3P32lXhWAK+4RywtMDWKzBV0g1sAcACLXBfrdS3MBb1AwXQtJWtDUX2iGeMEca8BhYYewsvYpcywSmAysBe/tevHygrzNUXxOCcmnWrnpv6niJ1wCA3lo2CwKwAmvKmjrmfYkAwAwooIGhjc8d5KHo3lqSWFj8zltC2tBASPpsAVQCu4qU8CuRDDEk1+gZwU+8wcFECx8EvAZS6vRsbQ9VkpqA0sEE8fvRE2W8A8EDfAFuBKQrsTihWsbJXgANa0lVWH2M2MT47A5Gp7ytoyZj2wEAlBNQl4FUF0lB7Ag4EYCpE3o30CKYCQxCYqWYzA+N2e1qYDx2C6Qj6Rfs4B8onAA3jREG6FdVAZ4i3AIGAbMcAXt2OMX15X41gKsifYCqCF5B7fFFNbj0GO6FtYWw3NzcaF3xs9vmdhZO0N+iXIDoyY1H3tEH2q7EC8Q5sZMqWhb4BVjDb1fwJgIsDuRAUOByOFCw1m86qHLEDXllaPkKe4JoV4AgoTJmCVisF/CAPWywzezd8nTH5cLzQGcFdZMDxsmc+se8IpkLOABuSAXaxZNH56JpgpaBoA7J2jEEoGT5jttZOK0NaSwEkmuI6xkxlxBaJUW29lQ3ALEtjUARLmy9mVYaXxTyBUGFPgwrgM09AEcsxBqn08WMnriiYaqOsnYPhibJfQZ7djoHA8buYT3V8iHmwdQAJ1W41Voo8eOuR/m63HbkbT+XZs1ci7b4Mh+dyen5pvyfn0mqD4bEr7S7iiDEXAUi1Xs3l8vxEkKo2i6lcv3omN1cvZHp7JePbK7m7u5auMnySNcgDo8CaCICmAa/JxqTg4cRex9jOHFbJRcNjzewD+SobJeK+gvUInK7XETgf/laDqQCKXSgIBjEDvk9Qvc99BPkw9tb51NZEtFXqxvsijkF/YD6E0AFktvUR7KdmvUoIftUJsbO6clYQIHK6rV8Ra6FAtacEiLF8BHAz/EZX39aOMlMaYMaYIA0c5NdvWEsw5mGezJcWO+q1IdeDkIH5tIGpdK0MBjf+aMe7wF/uxYP9NLdOJdsT143MqbpGwvgr0IKNXUGvKf5YfIADWoF0ZBXDd8vlOoG4uyoDrj25jqOOuBY1BzGZV2uLND/GFcpyN04lYLlbu+oLDNLanvNiftb7Ly3YdM+gWl15+8k78uith8pMNZ3OZdPqKFiy3RvI01dXcjudyXS1kvFyJYvtVk7OL/ReZ70hu+dGZtO5dFu4Fzk1+8O9xWqhTIC6bvbrKoxBAck2X+oIMfn2GoBIu1dA3lPgYQLd8z4CueXLX/6yPHnyRM7OzuTm6lqefvZZtcb1e3CM0QQccg3r7529rTFP+PtytqE+ihcdpGc9GCPGhLUtmamw5kC+PDkhMxXWhbv2qbSuGXYmjUsJOFq/rOC+d+9vdv4heyK+Zb+uLO1T7Mitut+xVvb1R5lRH9w7YJtRf6VZ1znd9tHjL8fi55A7J+7PVTrFPRS4RRNCLP7luOK4Ge95PCeP175zYKoq/CUf8u37ufg2vB3m5MVzGZ94j8b2GIt8vvH+4r+/jxV6/6M+cmP1PqkvA0k/ftxN87rPmLzefD+0w3g82lnU7z6bfz1G5J+nUxfMXX69wj5Ke+/UlfedQ/0oztePw+conMf7B3z2L8PZZ5eUQYy9OV/hubR7ysP7bs63OFbaHHJktJ+cLvw50f69z0efjeP0fprTF/XB8SH3xdixz4/fxM6bxp3zhTfpo3QN7cIfL42nlDdyecHHrSgz3yf1ubvmv98M/dpu35WleBXHmNNzbh45uZXk15RvfDvMAbm41ZRTou8eEo9zucv7DdugjzMG+/uxGKPjXLxfNc3Jyzf6bimG3yf/5Py/slNbne+ILCfrKJtS/z4n+fnz+pIvleyXsbPkp2jve9/77rE2fF8AOB4/SuAogaMEjhI4SuDITHW0gaMEjhI4SuAogaMEDpdADkzFm9zYSm6Dbt8mGq+xh514M7MVA/hiB7/ZWLqxP3xGqEvAw0cr6vBziW2XbsD5fW5u/mY/bh77jVe2wU1Xv8HPYrxD5uTb5AM5P6fcBhU3dPiwMLcZs2/ucZMmbgj7jWucWwJT+c3qXJtxU7q0aVzaLGvafIkbNLlzm+w3t6HqN4AoQz/H+OCZc459+7ZzG5b7/KrU7j6bOnTj07cTNxajHqO/eLl7H/Txgxu9UZ6HzDsXl+LmXdM8ufEZba2k7yiLQ3wnjjEXi3Lt5GKst7NSuzm7zNmCn6OPzblNWl7vN0CrTdbAdudjUhxv1Lu3p1KMjXLw8Sc+IPWxyI8vF8eb9BAfTufmtC+G+XHHc72NNj24zsWKfX5dOq45yr12lf2WcmEpnu7Lhfv8r8nWc/Fvn4+9SZxg4bu3i1wMyPlYKS/5thj7fZG4t1t8jraae9ATbdTb4b55R7/x+oy2ibb8w5/Yb1Nbh9ijbz/qk/OOD/xyuSa2w3UX28Qc4sP6pjgZ40J8wIPjLN7M6czbesmPYgx8k7zbFNNLcSYnPz+WnK9RvjjPPxz0tlOKuT6Xelv3sS+udfbZcM62cnYSz4u27tdlHFtcj3P8vD+JthVzQGnstjY3xoa87mtAlZcHwVQoOHz69Kn81V/9leoA7EsffPCBvHr1Sgv/VmsrGsZngDFQ+M57KBSlo02wzShQo9vTgnX8XaeaOT9/jVOpQJVFgyzgwDEwG2AaPTA7jOx3dAIWjLlcX1/pHFFACjDV08+fyqcffyKj4akM+gPZLlfS63bkZDBMzFTXMlZWmK2cnXXlv/vDfym/9tX35OrFM9msltJrdWQ+mcpqYWAqK+ZfyVe++mV58OBS/RCFvqPBUMUK2ShrRsprWtTdseLcCGJVXWlB+NqAAFp0aGw8KOYkKxXOoxzwWd+o797evssKVIOpOB7aiN4DKYtAivNKwWDW4P1V+8Cb8hNLDcFcPAdMUy0w46QiZBa46nEtfk9gBy0QbitoAswDd3dT+fCjT2Qyncu7776bmHAApupqe9AtbALsOzbWteqANk0mKu1HmaCsoF8BgmAPSWxKuzGitnk/XhSmUi8xRlhhflf1CLkb8Geu+gCAQQE9Wuj6OoNDBS4D6ioxYrHQm8WpuA72CcAIQIUEHdBGwL4BW4APEVhHHXmwGNvDMX7PufAenrLLrdnYH1ipAFTQYjsA/xKQygALidVBgTxg1DZGB2VuSfsllAftG75rtp2cO73cQON4KihXABcAQiIyADNVOoe5cnQCcORWgVvD0VABFArqSAWmBhgBIAlMaWBtA8tdYm1I/oZCdhbm46+PnZBHLDRhnvH3yDjPA9h8DlF7VGaqVCSfCuFjLPN7D+yXcR5xEJ9hWxwjwVTcT1E5JCAkmCsAiMG5AB3qWkD3rghkSS/qURcBQKIj/QFkaUBUFNcDjApWDDBwnJ6dysOHjyu2kwnAVLOpsQLB9tFvAjUqUxF8Q5l64AeKJKiYbABsMSAOQFVLBa7SBgx4ZfagwCyAXgCuaG1lBRBpAr3BrsAWAt/Ad5ABPsNnjK2srXFhPBlr03Vhn4GpVApgkyIzlbLsGZiK+24+HhIoR32gPwP9thXchLaUscnp1q+RmUtpS/iLWAEAMewGwAfmQcYGX4BGf8UxD6bieoLncp5VDAbITwFUCdSnDGAmXOi9zilJ5gDAJeAsZLGYI64aYIqAQwCywHJizFS2ZlUADIBbXQCOBspgN5uDFa4GXNXrBcsrFhuN6coAAGTjyxW7krXLACkA1xGYbeAdy3cETaheCWJC2wn0RTBVBZbSPjE/zAOsPAayquwQwA4Ahudg2QOwyWwN41dAcoqJjLttgJTS8cnMWGvUdhR8YsWl9G3maiZXIxHrKosUC2WVJa8H+YrMp7CzrZxfnCo4BkxCyD9YU02mM3n46G158vY70mp1ZTydy4sXVzJfIO/15OLykZxdPJBTABE6A2l3+grQgVXomngDtqWVjAY96XVEOtuVXL16KjdXz2U+vpU7gKluX0m3DXAeAJjJfxN7EATXAqNbAhUZqCExqsG3QrE95QC91eCimiFPATBqn6Z36tLHXILnCd6rwVSYkzEWecYzAmAIXERbLBxn7MR3jOO+2Lb2P7A/AcQKoBvXawZSrO+BzcXUv2qeTA0BuhwhUCgtquzFAWA/szWE/RpbpOYIwEAQn/vDimmVQDGu3QyQpRGrAmbvxLz1LpiK94Mmw77GFF2fGebb+l3XAFjqS2223bHcn4A4/r6LYCr6A/fulR0Jvg6wsgLLDfRDMJXm+MRUpgCyBH7i/Bhb5/NlAjwjZpj+fPE/73/YnnpyAmfRdrjW4bhzMZvnoF/maTIBKrA/zZ/5QNd/YLmkP4ANcHgqjx8+lsuLSxnfTWSxXEu725NtqyPLrciL61u5Ho/lejKVyWotKwB0z86l0wX7I5RpwDKw7YHxbtgbWX6BQ/QAJDXgIseiPqJ7ISYT/3wGsr25upI58mViFIX90g6Yx5CPwCYMViownr58/kI+/NnP7KUWQ7t3IfibNuHXQ7Q5v+b0Mc/fM/r1Dz7rjNuWR2nfAHT99m//tjJTIV+CBXI0OjEmwrSO4xyUxyi9fND3Y7ZYg6nUR9Iag3n5V/U3rqcP6Ydy8XNgOzxGH+V+BsHBbL/UL+3ar0f8fQ3b5XF/fu7ewNtAHBtjgL/Or4vjWON58F0PpjpUdk170kX5ZMBU0T79fKIsfEzx4+R5/nz//Nh/H5+5cZ2Av4xRb2JP0Y6iDfh50Zf3zSfaR/S3Q3XFvvk31y/bjnaak3Ou35wNezvk8RinvCx8nMz5InXl+yrJMI4xtuf1Hm0Qx7j/74H5OTvLyaJeo9R75lGOftwal8m06p6Veb1V6wW3D49ryNSbk3X0JerWA6i9HGLe8HEq2qz38SgXjoX3LHGuOd84xJb3nRNjW1Oc3ddW6XgpNhwaM5pyRrRlH/c5l5wNevt9kxgR7exNZRP1WtIz7TAX33J25fXYJOcYF3yOb5qTl3usNcpd58eAz/X6wO4747xi7POxyPt1jNPR/5rkENv05zKGRdtpimelNYlff/j4onPWLef7g6nYTuzT5yQvJy/P+9hq3EvMxcfvfvePjmCq+wj1eO5RAkcJHCVwlMAXVgLHhPmFVf1x4kcJHCVwlMBRAveVwH/4j/+HPoo+dAPTbw7cpy+07zfDuTnpNwx8YS/bPnRDy4/FHiTUD7ziRoifr+8nbgjF8+KGi98I9sWmLNTA9bniTb+Ze8hmFc7hg+rSpnncmOBmLjeQmzY742Zd3DzKber6DVv07efkNzRyn70+4gOcnE3F8cWNl5yN/DI2d32/3jZKm0/chMs9lIpjjP+Pm4Yl39rXzj6f9GOP9hx9m8e5YRXl0bSBiH5yeombad5H3lRn0T5K/u1l06TDJhmWNnNLc/V+iid85AAAIABJREFUmfvc5CsxBpbs3Mut5E9+kzVuuOYejMQCCj5E8cUQMRZF/eU2enM2E+WdszP/cKGkO59T4jk5/4rj9Q+/cjkxN5/4INf7UMlXfTwt+VzT9/t8fCcXOgYgL5OSrthvLs/EjfFon4fkskPyedPYcrn8EHkwX8UYUMo3Tf14O/C65BrAP3DM6Zr2HddA0XcPsdmYC/fFE/bN6/yaK6fzXNw4RN48h3Pyc+G8+TfK2hfeUn5+feGLtOmnpTXCPn2jfT5s87EpFor5Pn0Rdowzvj8/Jr8+LOXd6Bu52JLLCdEe/Zoznh9zo4+r9JGcfHFe1KXXX27tnrPFJnmV7KpJt00xyY8v+iH6igUSmMO+OBFjE8fMotUIpqrny4Lnmm3CZIpi6LUWwgFM9dd//dd6L4ZiuB//+MdWNN7rynwBRpGltFFcOehrkR7GijEDHIDrAcCyovmeAQdQqB0KIiubSkwIHkzFgj4DU6EIvCvDk76MTtDfSIu8X716IQCjzKZTuXp1La9evNDCwX4PgIyegnO6KJjvD2Q6vpHJ7a2MxxMZjdry6NGJ/Ne/+zvypXeeyKsXz4A+kF7bwFTrBYrx6zd1E0wFWaCYdJjebg85gxGANq+gAYKKUvHKjh+hoB2Pg7XA1T4TLAUQAT4zBhDYg++MmcVshGAqtMtiS/8wG9/TPwimqvKoA1P5+0IwA8wTKAr9EXSgvpeYpNAHC5tZjIun28rqMZspiErv7zptWQJMNZ7Jz3/+sYwnU3n7HRSHGzAHBcUoHsWPB1Oh6B/gDAX0YJ3gWdVADUHGKsg3Fdn7nGV+aWAqHxNZ2KysJalAnvLBMRTm9/oAUw0qIAXkjcJkABhQ0E8/9IAssrBowW8q3ofNsg8WoqLIGUAg+AXe0A/ZspAXtjOfG2sMilwBioCMqGsPpor5nHmCPuRjus9hmCtjqAK5PJjKvSWbMsNfPw+MlfmH7fi/Pk/FeMTraJ+4jswQjEX2HdjJjKEN4BYUPBtQwmISZAwZLlcLnQsLdRkjAdDDL2TI4nyv61wuwbUcny9Wiet25ij1bTBjgV0bgCcyAq0N9OVzlwfS8BjBNjgP/kJ7I5iKfovjuB6sNmB1gzzApAPQYe3bCUylwA4DheyAqRQEB8DATFm9AG4EGHV0ciLn5xfaHq5D7EQ/XbBktVsVyA4AKWVDQlE0wFQAHOCLCkwFMKiBQ5UpC2wwKgcD85jvmhUSTIWicRwFmKrbN+YwzBP2BX9jvAcADJ8BpiIQAgBd/DAu4bMv9Oa1lJ3u7WHfLTEnQb+wIdo14yF0TeYX6IFrZfo2fccD7GhztCmMH8XhaJs6ZS70IAGuG6hD9IcfMlNx7Dge14AAs5ndGRgXDEvGymUgQQUbABDlrsU46btALlFePrYvwYS4NCYfglQUEIK83u8psADsSfQTH1coQ7THXw/q9GucGBf0/7BZ1Q/yAQA8tkcKkDb+Ym4eVA3wHIBftkYwNkHEBrW/NeYAsO3a8m/HmH/os8qSszYWRQPl9arlncbPxJRVzW9jaxmVIfISAIAKIAGYyvI9fy1ekHkjwbe2YHkzJjmz2650e9BrS2bTsYKpLi6MjQ9z6CFHrNbK5vjg4WN5/OQd6faGMp+v5NX1rUwmAJi15eTsUs7OH8jZ2bn0BifS7Q5llYBMql/MXyCjrfTaW+l3RJmpbq9fyGI6lsntldzeXkmntdVf6NcA9AmoDG91YCoDNViuXiM+O5BJJUBlV7BYSmBEveY3JiYj9TPmPIKzaBOeKQ2gY8T5Qb+vAE7okz7EvKiAnn6/KvJlv8zptEGuJRlDqjVQuneYzSZqT1gXKMug2hXBewYCq4FQwMMkVjYH7FG5Gf2r2UMCglj8JztVYlOCybe7CURirGCIeziX+dT83lgBGXPqdZqBbNX2FbhY+wl8FbEHMQX6JDOVyjgxU1He1VpGATxgmrJ5eR9HzLZwn+K5A/sYmMryLXwMgBaAqRR0ndhQyExFnTCmGZhqI7OZxXvMzeRkeuZcmZt1vZjAWQDkKdNq5qUrfg1Eu2QM9nHE1pxdPYVt+3UPZM71Eed+evGWPHzwUC7OzpVdE/cwnd5A74HuZnMDU00mcjOdKSvVut2R4emZdHsDZY8DuA7SBBtXewvwek+BwBobFEzVkXbSaQ2Sh/BrkJnPR3c3NwoWxj2XvvAhga4wJ/gF8ufLly+VlQq/YBV+9vSp/ORHH8iDBw8UtI8fsq/6nMh1C+Mui+Jfj3dm7z7G0x4B0uQ6meNGn7/1W7+lYCrIHfl8MBhVYNbd/QiLEVxXsm9bS5hlat8OsO1j0a/i88493IEdxJyXa+P1HIm8l9ZN/uY9gcZzeTSuK3B1PC8O2Y/Fy5njiW3EsdMHc+36+wHqDM9A7/vjx5KTXVYnDkzlx5HbD/Jy43yb5u/tEOf7fUE/lthXtUZrAFMdoq8dP0i+V5J/jJFen6V5Mz/e19Z9XvEyz9k/+/b209Rf6Zhv2+vMx37exzXpvlrvpTznZRz7KPlVjFN+PMzrnK/fC/X7BPv07/Xs7alpn5Ntxryf66vkK/j+TcBU3MfCuCmDXJzyMi3NpWSXmAfb9nrM2cN9Y899zo9yboq1JT3n4nFpDE22EmOUbyMX20r2nssJ++LxoTLzbcdrcrL0ssnlv6YY6ON66Ty0H+eWizuv5+r97JHevjl2+n2TvGJM4fo2p99o7zn5+rE3HY9xJvf/XFz0z8NinqL/5uaLtkq25mN5lTf0JRMbY1APTJc5Wfux5nQa5ZmLmYfaNdcEPsb7mMfPf/zH/+uxNvw+Qj2ee5TAUQJHCRwl8IWVwDFhfmFVf5z4UQJHCRwlcJTAfSXw7//Df9reZ2Ox6Ua9qW/0wYeY/obXF2H5DYimTYbGOfKFzVo7UD+AL7XnNz79BifP98f9ZgPlwI0h3tBH+XjZ+mKj3AZJbnOCfca36+TGxespR24C+3ZzsosbHB6A5Tdcc5tIXmY5WXp5xM2YXDHaIeOLc89t2uyb8yF+Ejep4sZP3JjC+dyEi/YWx1jasNy3cRvHXZp7aX4lO81tlPE7P6e4WeX9ZJ//xg3LaK8l3cfvo4xyG5779JvbqN7XTtPmdmnjsCSfOAcWNeTGkNNNbNfLcp8P7WsP+mYRL4s1MD4WTeKvLwTJbcjn/B7fcZ6la3xczend6yDnf5Sft/NcLMj5mX9Q1GTLXkfMa/v8Mvp7zoZz+cV/d988TVmSmSp3fcyR3uej3Eo5J17jbXOfXHK22iSbprabfN7nwkNyw768Fo/7PJnLuzlbjQ954rxza4TSObn80hTTm+K2H6u3v/vmGi9nP27aXG7+8Tz8n/mHx3xhOfsoxe6czedib/TPmMf9mH0Bmo9HuZzPdnNg8xgjo3xZ4Fay61wuprx82/5zzn44B9otiwq9jfi1mo8DOT+JOoxjuW8cy/lTzrai/Epr5lwc8zKI7eT8MBfX6iJMO4p2avuwokSf3+wYvjcQF8BUf/u3f6tFjij4/ulPf2pF4/2ezGYLZRzCZ7CaAGwFneBcFOkhJ6NwD8dQuIz2tFAV7FSpcNLYZsguA6YhY7dA8Qb6U1BFry/T6SwVvbZkoMxUfbm4PFUQyosXz+Tu7lZub67l+uW13N3eyXQykbZ0pLVtKWMK2IUGvZ5Mx7cyHd/JbDqTy8uRfOUrD+Wb7/+GPHrwQK5ePZcWWKc6XVlMZspMpSCAVGj63pe/pMxU+EExKYp9WXiPQmn8mE0ayMDbri/EJ7MICt/xi4JJgqlQWMviRV7DQmGAIqgrgqnQvwf05NYYHkyVeIO0StYXuKBdBV7MDRSFNu2t9ygc76jOUOHH4kv8rYo+BYAMuw7AOQDt0D7e3j8Zz+QnP/1Ibu8m8vbbj/V7nZ/eB1sBLxhC8KvfQyYAcVSsH1Y6qfOGTVKuAHYkgBP9jvHAgGxWhO/vb+047Nr8wBfrovAYOiSIR4Es87kWpY7ACAQWgqqouL6HZ5G3FTi3tMAYdou2CWJAX6enJ1ogDnAWWAJY9Iwx4nwDU63VpvCXReMmn16lK/+QnvLn/BlnOU76Of/SVg1MBeYFYzzwOYxywbm+fcgCffs8R/s2v+6komhjuEGbvlCMsmZxO+fEvI42ul2w0pgvAERjABcAZhJYR4/BzqZqR2hrh9UjsWsRTIX4E/M5ZcA4jP5ZeB99hzbo5QjfBbjo/OxUi3oXACrNrYjc5xQWJJNNRYE9CRiigLkEpsJnyMKDqRhHMJ7pbCa34zsZKTOVnUswgvVnxfAAoSiDk4IVwEwFpretgmDATmX66BjgpT9IQB1jLlS7AYC7C/CHyDLZBYq9AXVRcE5iOVIiugQw0YJ9BTwm1hmwiAHwqD5KMJV5bwWsQv4Bk5IyH3W1gNxAcsa8B5vDeFBoDV0ps2EqfIcvQobQK+0t7h3QfumXyoegMgIznNm7X0tQx2QIwxjQL+TkmXBwjfcHvxZjDFYwqfMb5l7Oz4MJOQb0xznRf/39rc/fCmoDGA05FuDamQEw0RZjdTsxd5F5BX0iX0MnyKO0db9Gmk9n2p7mtX5f/U5jZ9cYclC0pAwqDizI/E0/h/xwHf56QDB9p7ivpgXx9S/A1gTumG2b3PGj+lsCNLVOoCbMG2A8Y0UDCAegAuRfAlsJADQQIMBm6SVLG/Md79sKhgGTVSrQWi0Rh802wcwI/7CcAuCD2SntoL4fsFyFObVbiNt9BSCh7cEAABTE1bbMJrBvkYvLC/2LK+CzAFPd3Izl9PxCLh88lNHJhay3LbkbT2UyXcpiiRctDGR0cq7HT07PZTA8UVAHWSXhj+3WWtbLmYKlTvodub15IXc3r2Q9n8hkfCPjuytleUROhcwAqKp1hATZAZonxU/EFqM5WiEGA+zsfmq7reXl92Igr0HfmHAsPlms8j8ERpmfGpjqRO0QbJg10MYDzY2pz/Iy15yMu96HuA7IrXUXi5naD/zDwFQG/OI6eZVYpVQ2GshMJuqXW7MfHgNeSW1HT6z3XQmowrmLJWyhrWtlnIq+4S9ow8c1ZbjsWKzzMQBtrNfLHTYlxkDz3UENzurUhZ6AWhoItv5l/gZQlnmSa3E9ln69nhgv9ZrEpgQQFz7PF3NZKKOc5TrEXZOD9cnci3EiJwFMhe9wDH5GH/L6Yuy0uA7WytpOaa9+Trk4wzUG1xycN+2Geduv18EUh7nQZt569I48uHwgZydnls/aPekOhnJ1cyfPX13Js6trBVXNkBuRj7t96Z+cSLcPGwYAGiBYgKmWsoYNIDcvFrJAPwDjYT3TM4AgmTUBnMWakvdUfi0xm0xUn7i/wnpxOhlXdoQ1LPInwVRgp8LvZ598Kj/4/vcVXIW8yjUI1h60vSrOrlb6HX7oc4yLtIHc+oi6wMsr4EvMx5gD8sM3v/lNBVPBRvBCC+uj9pV6fbsLpvI6MjgV7wqMpfa/1A9lcGh/tJ94fmzH263Za31fHv0vtunX7zEu7+s3joNxj23GmMn2vM/58dAm/HkWDY2Z6r7jYz/U/775mHPWKH6/zolj9mMtnZfrz99TEJye2zdsup+Ix9BPSa+7tr/7DDlnX16npfWXf67AvuN926E2XtKJ1x3P8bGDubOkW39NbizRRqMdWpw2m/O69/1FWcWxNOkk+qXXk587Ze11wWtpNz6XeVvIzakp/pZihfdjL5Oc7nJ+4p+/x/H5vODlF8FUcdy5WODvq3I69z7r50SwfLSJN7XhQ687xD64rvB26GUY8yr7LuWOXKyIei/lKW+XudhuuWc3oTInlOzyUFmV/CVen9Nhzk+b5JTzuRiPvD1ybn5/Lcaq6BccJ32jKXY05dOSruL4/Bohd02cH3XJNXYpHke98rqYy/38vG3y85uCqaLccnYWdbHe2j1ojD25a3MxtGSL+2zvEFtnDIvxzsvzCKY6RJLHc44SOErgKIGjBI4S+C+6zXMU91ECRwkcJXCUwFEC/7wl8Od/8e+rmq9DZ+IfOO574NG0SVXapDh0HLnztA6Bv2kDIG5U5Po9dCz+PLbrNyVLm0IYq99Ub9oYzG2esF2/ARE3gPD/uFGc2zzZN3+/ARwfolLmuc2xnD6a7OM+tsF2mja8ff85+eY2L5tszdtN3OSM4/D6yT28aZJ5Tt9Nstznc01zigVRXp+5z/iuacOK13DzkO2X5BPHntv4LG2+4fvSBtx9ZZLb7KWv5PqIMo39xbgQz48b69E+o62V+ot+EG3Hb1BHX42xII4Zfo/rsVGLohP+og9sYqNwAG88xS8Lxe4bq0v6z+k8H9/L6cq3nfPB0lh5nX9I6zfz43XxPN8X9eHjxSEyytnPfW26OL/CAbYfY7n36dznpjhxyFz3nZPzjX3XHHLcy7NpIz/akX/gkXuQ720ll5+933mZl+SYy4ul77y9NeWM6F/RPu+Tiw+RtZ9bTtY5Ofr4HvOpf7jFdZRfp+B8vy71bfnxxnny4Vcpt8R20I9/2B3zSNQ19b3zFvLwhr9oE/w/Y3FJr9Fv8f+4Fo16z62LYp44NA422UGpH5/n7mNHTbot9eWL+JtsILdWKZ1f8hObF4pJXs9Pdo0xJjCW1O3bzQrs4/PPP5e/+7u/04I6FDn+7Gc/k9u7WwXNLFcAN6ytCHAw0LekE1SDXIxCObDwKANEeiMzClWHJ8ZghX6Zs/G52+tLNwFHWCCONgG0mU2mmvvBotLqbGUw6MqTtx9pIfJ4fCe3t9fy6tVLefH0hdze3GqheafVlda2rcxUeFM6ihNnBFPN5vLkyaV885tflV/78ntycX4qt1cvpb3dyqDbU2aq5Xyhb/RnEei7X3pHLi7ODQAEZoSuMatYkb0VhRpDBsALBjzBsQqQlAp7yCwCsAIYRlTWDlAQ3wTviymhI7bLgnyCqVhsGXO/EToB4JKoBiwgJHCbFdLiB4XceOt+BFNZYX1PrYj6BYCEwBi8dZ/fD4YDtQdYFpgqptOF/PjHH8rN7Z3qC7JTnVdAEMgPoK1eGqMBpljIy7oOyBaj7CQQjTKY6DwSGCQBPMyWjRmsAhhUBVUGpuKPlxuuATMVgThoB3NCoemwP5B+j+Nj+4mpQ9knDPzU6ULfHW2D61XIHfI9OzvVInGAqR4+fKi+QfY2nA+AEMZ2MhpVYCpcy9gei67wfc1gYMUv/j6HOYAxnutl6ExfPABmmzT2GD/Yr2cAIisadU7/ZezkuQRZ4C+Lounj/I5gSYs9BgaBvpgrIEv4/WgE8BBYLEy+OAf+BRkC4IHrCD5kjkNRN4q7AX5jLIEtwV7oxx5Mg7nXeZxx0jHOkOaM93nJfrRQGIXpWmxv4DG2RX9lcQllxP+jWBrnQP+4f4E88DnGYfxfmammE+n1ABwwYCOJRiwWmP8omAo+B7Y7MYAiZqMsHsnXDAQCWRswYncd0RKwRmlhcyUT+KIVrOjLD7TA1815Y/HLYpjyIknySm0bBcHKIaFsLeY3AFFqK8q8YgX5HgxqYLGWFoPjL+7ruLaBrvEdC79pL3696dc2aFeBVIl9Bf9nG2ZvFrPxw35hZwAknJxYLqPtMh8xVvq1Hwv5CJ7UWJWKyQF0oz3guPct6J1+ZWwtFks88I5+r23C55FnEhBZAY6J0aZan63W0u10qoJ8fA/bwt9BD+x4Blym/+IzAIFga8IPbJMgFShvuV4qI5PqMIGKYYAcJ2wF48J6AEBQ/EXu1RymxCq1b8RViEYttYe2rCtAn+VUgHe4pu60wT610dwE0BfjCMEvtr6B3VsROn4R8jV3qF+aTA1UvJHNynzEMxCp/6Z8YvaK9UnN7sgCbdMHGme+r3VW510ChQGEAbOXAXiRX5SdqtuW6exOm8T6CMcgY6yhIOP1aqsgjAH2Nk4vZbNty+14KpstwG0DHVd/eCIPHjyUTncg7XYX2AwFqCjbYRs62ch8NgYvloKpAJ6a3F3JcjaR6d213N1d6bpom8Bn3p5NTwamMruy+WqOgZ7SetLfQ5k9mHx9zjEVwwdr8JnGoQTgYRziOgnyrcBUCqQHkM7sjWBIjJXrLvitXx/5OMycx/jrgYT0K/Sl4HdYYWITJdALuQlrGIKBdM0EFie1T+xLGcgQbEkWMwlUgpxq8FJ9DOtl2J6BqWxe9uIB+h7ZgNYbY52La0cDlhkglDGDuiOYyuLQSuM1fUjBT56tlIxW8IOUG032BmpKrqDXMLbs3O+okZjPgCEWtqvA3RS/qriV2N2gP+ZfA8yavfJ+Utme0hqOzH68P6B8DEyF8e2Cwqhzb48+v1H/uXt0fy3HrGvUxNzJdh6//Z6cn57JMLE5tjs9aXcHcnVzK89evpJXd2O5nc7kGgCx3kA6AD6PRtLD38FIOu2+slMhBm3ASLWEPdsabAk2PaTXxPzFcWrKFbtHIliQzF94MQTuQcz+1wompSwNqDTWHPr1r39d3n33XY3pn3z0sfz4Rz9SYBXBVMgNWE/BdjxoFf0wJ/r7EcqDNlEtJNx6wl5AYWsG5mjmWIKpIHdb/4IdMPeMiLxodQ91nwQsWowHAPZX/VO6xz6039z9vN938Hbo782jnJm3fb+59U9pvGyvSX+5OcXzva/5+03OiedzXh5MdYgs/fWHjMfyTLoPQlRyccvHAo4n2nEcb4wpbF/XwryPd89+olzj9V7XGjnTupOfY+zy4+R9gY9POdvxc/L64n1JpQsymSYZlXLmobYd55OTZRybX3/mbNz3nbPVXKxvspMmmyv5gp/XPpv1+uf+bZVHg80wX5d0mLM9b9/exyjHaNf+fC8r5pbX400N0vP+UrKBJp3wGr+mjP6R+7/m3ZUxpPrx77OFKMfoU9HXD2mvdI7fY8nJJmcnh+xdx7i5r+2S/e9rJ8aVUhzM2c99/GHf+L3OYqyK+muKnTH2sN+cnXt7zPkT46SP9ezb+4vf78Fx7uk35cgouzh/+rE/j+f4vT8fU6KMY9zweaMUU3wb3jZ8rsn5QsxfOKfJ30v24PPpwXkD9016f2Q/Xu5ejiXbKMUWthd9uCk/lOZF2Udb4v//6I/+l1/9ojU3uON3RwkcJXCUwFECRwn8M5PAMWH+M1PYcbhHCRwlcJTAUQL/30ngT//sL7a5G9imDTy/YZW7yS7dKHPjM25Oxc2+0vUHSSkwU/mb+aYb9dwmod8giNf68/lgkn35BwCxEKTUT9yMiJsMuQ09bo7ENuPmbdwAKcnb6zK24ccTNxHjpkpp06Pp+9yYcht/lFNpg7Bkt/4hVBxHyS7ixqK3S/+wxMvDbxI2+UaTLZceJhzqp/vaZvuHtsc5+Xk2yTm3QRZt5tAHLtEu9j3Yiba+z6+8rOIGI6+N8srZxT5ZxnGXNhH3xaio27jRGjeAS34S22HxBdrDw308fEeBAB7+s6AGRZcoDMBvBFOVxt2k54Pieeakku1F/8zpNueT3saiDTTZcrSPUsyONsg8sc9mDo1T++TYdGMc/SuOKbeR73Oq/5zb4C+NrSkG/aIb7Pvk4e1kn4z9w9i68KaWqH8ownFzPeBjXu6Bib+2ye/9GEv62Bfz/fGdQq0D/etQmUaf47xy+TeX3/lghLJj7vG2lSvUasrVpZjJmEd95XK693EWxsY3h+ZkE/2KRVIl38mNn3PP+Qrbpy593Mo9IM/J2selXG739uzjJs+N/l6KHfG8ffZ3iDyjD+f8whdH59qM/hd1losTzWszrSh+rSu7pn7DA20cJ1qhuSio5rPPPpN/+Id/qAo+P/zwQ7m9u1MGHi2d37aUwQJF1MjFuAaFfNA3ivFQNIrCWRSUovgbn8G6QKAL7RfzREEmWFP8D5mCZhNrFwxU6w0K/dry5a+8K6PRQItvr6+v5MXL5/L006dyc30jSxQVt7rSERQwGoNKr9NJzFQAWy3kvfcey+/+7vvyzuNHcjIayPj2ClxWMgJ4azyV5awuVkehIZiVzhOYCgXrAFPVxa71G+TRH2TLgtdY/I/j+F0vjYkJxd8sFmaxpF8zQTc8DjlVIKZUBJu7djcHoKgdBahWvK4/iZ2JwBK0i+LO+WJZMe1QRwqUARNHq7UDaGesgk5RjA/9QoednukbzDjz+Up+9MHP5frmTh4/eaigMy28VqYHAp5QQG/F1hgkaiOtwNeK2fEd5NEFM0tijdFC/1Swj+n4eBnBVP7NsQamsmJcFqlC5rim2zMgFPTF47BnBQkkUITFyvqN1yxgVeBGB7ppa+EqgRtoB3I6PweYyoBAYKYimApjM2YqA9OcJ3Y3MHMwZrJYw88z2gH+zzhA3fviWnzn7RHF+yx8ZvxnbGfhswdToaAZx8mIhv78OoQ2TiYJyNR/R/CFZyCBHlAI7FmqeN5gYCwbBKahf4ARoD/cA3A+ZLYzozbAjhbmo+i96wAZKD5P33lAay7eMpf4nK7yVR8y8JQyUQEIpoxN9kuboQ9TjgQKEJxDFl3YAsFUZCeJ90a0I4D0LEclhg6A9FCk1+kqcAyF2PgBmAouY36dwBAtgDCILklIJvWBFGkN8ZSQllrBXaEuAdGykGF5RKEU6ENBVGBIWigQ1GQABqsqQyV+nhRuElmAYQzQioGpUAhNO8VfYyNrq47xg//TtilPz9YSwYKvFR5BFo5pyrP7+aJHghggbwC4AHIhqNTrke0T8ISx+SJ0z1LmQYOYG4F/uIaAJeod+mIc9/NkfNb8DIgL7AwvF0lMXswT6jerteY95CbIjQxTZNvKganQbmSmqsAMspXpHCCeXUY6rtH8PQVtHH8JKuN53sfiQkTXN622LAHCAaC6b8BaAKgUcJNYjDA3Ml5BRwbURMF+KtyH7XU7yuQCcislp0jxBesDY2hDzt0ooAFgGAAO6bsayxI4BGPS75WNyQABKzA30WEqxh2LBbRBi9cGpLIYA2CgsXDix8BUAMF0FEyFqQOczfzeG/Sl30f+GRqQqdM+b2b6AAAgAElEQVSVs7NLWW/bcn0LQOWJDIanslxv9ZzLB48EuJcVkFQJcKbsbpBBeyuzya20tis56bdlOrmR2eRG5uNbGQNMdXslmyXWNwC91TmRi4NtmjvjAtZ5qk/H+uHtwGTgAUU1k5md11K5Wz6EngyUxB8P0oW+EFfghwamQn434I0HRPEan4P9fQCu8/HA2yUB8OY/CYjnWMloswq+WxtoSO0xMXWiH4DPFayagFRY75hP8DUFtbVX56yMORBzI5gKc2JMIAB5uQK4qGYzZIyx9g1MhbxJeeD7XTAV7BWAZgNdYf2C2IEfxpl6vWX5izm9ujdKMafyBw8igL9iLNuNnJ+fycnJSBZY0+qLBGpWSmOCMx9hOxi3eqcCqoz5TZlnE8CLbI0YKxkLVX5re3lDXOdQV/4epspCaSyawSq2U3tBE7/z65gq1wCglM7Bee986asyGgx1DWHMal1QScn17Z28vL6R29lcrsdTeXZ9I53hSHrDE2Wu6mE9OTpRdioACsHOs11tZL1YKWMdYsoKf1Ps4dx0TEnXHkzFz5dg7gSTXVqHeLZV5E7slSLffOtb31IwFa77+MOP5Gc/+clrYCrcV3Gtb/cBBt6qgH0pfsXYnYvl1R6ARYudU9Deb/7mb8p3vvMd1aHdD0KeNVsy528X7jIZVY3xeRp0mlho943tFz3ube5N2orrTL9v5/dJzBbrlz7E/Qu/zvc27u2bcTk3ztJ+Aq/Zlf8uwMKP05/fdE11DCkq6TOe3zTOXNs5u/PfKcA13d96+cW4QZnF9nw88f0zfvg1Oo9HuebsxV/ndef7i3L17fv4FccQx+nnZrnndRZyv+flz3mTvTAvQ28ncW7+Ob33CV7v9VX6XLLVnD5ztpbzoaibOLaSzUb/9OtJn2N8+14XlLXvzx+PcvV2xjZ5re8vyoLj31nvOrvAca+b6Dc5Oy/FA+onyrnUhverCKaK8s3Zmf8u5+P3ta2c3XEuUTeHxjLea2Is1FOTPHIx0fdVykdelqU2SrGpKYfEseZ8d19ebIpRJR3GMeVyW04HtHPKO8ZA7x/ej3I+G9cntAG0iWNcJ0U7y9liTgb+mYCXq9el36vYZ3O5WB/jcGmsnH8JIBZ93uuD18bY03RNyV7jeH3u0xdK4AUEjkUt5l8/riivQ3L1vjizz9ajfGMcOzJTHSrB43lHCRwlcJTAUQJfdAkcwVRfdAs4zv8ogaMEjhI4SuBgCfxvf/rn9pLQwtvycxsvODduAuc24uJmRtMmRdxgZb/7NjNyE22JlqVUh3JtxO9KhZe5DZkor7ihEjdt/eZq04Zl05zjphLH4DdI4kZUaUMttxni+/abK7EN6t73W9o8ytlO6bvcmOIms9+08fPP2W/sx28+RZs5dBM5ytdv4lAu3Ej0fRyi8zimkt3Htu7b9pv4E/UbN+OifvzmZM5u/EZqTpdentG+oz5LG8x+TE0bi9m4kWJgnIefP337ED34/t9E7of04dv1tuf9qcnfKQcWy6ANFA3gof/t7a0W2sF3cBzF2ih8wy+LmqLODrXjgxNUwxspc7HEb6o3+WAp3tDHvX2yzVyOzNlhbgylfHMfOZRyZFMbfFt9HFPOHr29+RyWy0s5Pytt8OfGF2XalCvuG+MOkWmTP/r+mHe5Pojrnlw79A3qq1TMEfPmIQ/WY3+HxJV4zj47+mXJ2/eTy78xPsc8w/UivmfhGHTr2S7op3FOObnkfDC+cZx5h/pmPLDCOhYoWuHRoesGnOvHn/Od++SteK6fO2XVlDtizsD4Yl7ztunP93LJPUgsrQlyOfQQP82tCZpyjI9zMYZFmVCn3k9zes3JK47B543Yj11fs/SwPYxPWVdaIjc3N/LJJ5/IP/7jP1Zgqo8++khubm8NcIW3s7e7WrkMMBUAzQAIEOwAOwZYAEXz6E4L2VstGZ2g+NLYJNEfC7GHIxQLD6u3sKMgkKCA5Xyp7D3G4LKUbr8t7733jgyHfQVTXV29khcvnsvnn34u41tbH3RbPemgKHizNjBVtyvj22sZ397IfDqXr33tXfnDP/iv5PzsVPq9jswnd9Jrt+VkMJTZ3UTm06mChFi4+vDRW8owpDLCuNvG8mPMJKmoWgsPjeUABYr4ZfE/1zHLxVyLhQHOUF4OMFOkomwPxPD6jHbhH3YztvNaFtjWdkcAxetgKp8HAK5ZLIwpAW0SKKYFvoldjGxNZDuBXaHwHUAsY2fqaoEjCuOh8+VyKz/68c/l+vpWwVQo7lU5gJUrMaGgsLpiiQHoJ4GVLNaimNkKqQGmAiAO8kTB3AwsZZm3bBNU40FnJksrfjAQjxVmV8U7ynhlrDe+cBnHldkmMXNYf/XbaBnbNJaKMZCQqYb5BfMAewPagg/AT9AHPuNcAIeMMceYSlBECwa21wqTMznHF6FHe/HgDJVfYjLAHKFrsC9g/JQhPlMu+M4X2JJBx4OpPGMBARiwAZwLOyFghOPA+SyUtthkRaP0oV1Qgo0XMQIsWvPZVEYnIx0r7gHwg+NkY7Ox14xw6qMoegYootNW39c4A2CgFkMnn0tFyxpvFUCRwFEd+DgAWJ0KlKUWpIAB2A5YXSx+koEBbdCPfVEYfYz6hAwx7gim8gAd6gTfAVhnOc6ASFqcvtmaXXZ7GnvJlmIytHVAr99TcCPKWHHNbD43EONWVOaQCWIzjilLBphCkj1YwThkUc+PIER0oLoDqAyxAsx/KNoHYC35rBaCo5K+as/IbTCuFew7xQroxq9joG/IR9nHttsKTOeLfIzZxACRZHvCZ9qrBx9ifAg0avPJ/7i2oJ/jWl6DfmC3GAdiHAFwGucUIFOzwBGciPPxQ3Y+Ag/Nt8EcZEA7D+agvyi7VGKvI5CQvkpfYTyBnVVgKsSu5bICUzCWAeiGc9gvxqWxBWCeroEv/HoV81nMkI/A0GNyMPCsgeoImGAuoV3G9S7XvH5PkN/FtcrOWiSB+JYAg223aq/wUfgeDAZ7pmSmWsxtvgSuKiGJFoECVIi4DJCOMaLxmIFwEjOV/gUY0CgayUC0s16H3yfmIdiNAYQ2slgtk+8Y6wV8Kq5x4Ve2fsI4AKSCnSI3mswN2IJ40pLJdKy5/+z8VH1puVxJp9eT4WgkZ6cX0u72Bew3AEyBSOv5iyvpdIcyGJzJCuyZw1N5+OiJzOdLmcwWCqo0xrCV9LqIdyKz6Z20NksZdEQW87HMp3dyd/VCbq9fKjPVFqBvsMq16nWg5ZCWbJRjjgBd2K9BI+CvGCdzBW3WcoEOwTLta0x9BmKDPG29ZwxkPJf2pPEBsl4t5TTFAoL+vW0xb+H6uA/NOIy/jBWqw8Q0x9wGljCuBWAjBjCvs6i1m+aUgKsEgeH7ydQY2FRe6xSXEX8VLFozOlmus9xhjGsWFwgmZtxnHoQslsu5LCGH9FICnG8yhQxtbQY/9fInmEp9ZA0/wdoVoMGeAf+TvJnjdX66Bt0FhzOHKcNqik206+qZRLr3RHw4PT1R4DN8OPG7VYB/oBqUUaoC3Np4DOjbrsBSAFMRdMi4h3FwPaH25sBUvLehHfr7F8YX2qCP7TEXQ46UB+/NdP4ePCkiX/m1r+t6f61MZbA5kbW0ZLpYymSxkOW2pexUH332VLqjU+kDLNfpSac/kMHwRPN0t216UIDZEuB7e+nAeDqRpYIad/3G9LILaOGcdAApt8JXoGuOn3kI60swQT158kRt/7NPPpVPPvpIwfzGjGb3ZPV9lq19aFPUtV9X8rOP6RoxHFBNdQN/SjHAH3v//fcVTKV5Z7FIMTgBNVPwsLZfZ6aqxuHBVMpwWQBd5Qb+ht9Vcn/D67l+8ett2mJ8NmfrIbuPjPfttHs/DJ+bve3nhsrjsV3Oz+uVeovX1PeVNUMc+/I5kbHdgrxxlxrj4+svd4ljLc0jjpu2568ne2Icfxx37tpD5laSoW+vNMeS3H3O9LbGz7wut2/rr/Vy4PyjbvfJJSfj+5h9jL9+Pr7vkk/l5NsktzjnnG/s85Gc3cZ1a8lG/djwmTHU687H0tweZU7nh/hitJt9fkj74T1XXDv5vVQf6xm/vP78vL2NRVnnYovPGZQZ/vK+OeqjFMsYD6Oucv4X9eRlVbIhb4txrbET3+7hIIfEBsokZ8u+31IeLvlwzs68HLyd+lgYZfUm+TDacy7+5uZWzClpUDl50s6jXcZ46u0wF6d4PJcX8J233ZyMvA+VbNLPL94/+zVCtL+cPNGfjy/4P/cfcjrL+TCvyflgLi832Ul0i1JM3Rffd/IGdlqVTbi5Riw3Lq/v6FuH+OWhbh7nE+X23e/+0bE2/FBhHs87SuAogaMEjhL4QkvgmDC/0Oo/Tv4ogaMEjhI4SuA+EiCYyt/4Nm0OxRvk3GZsblPDbyzGjQbfBjfs7jOHeK4HU8W+4k1/7Dve9L/WtnsCHDeyKZv4wCZueL7J3OLGjx933JSLm3h+oya3cRjnHB+ke53nHjCUNnD3ybK04Zfb7MnZlN/08Zs9OfnGTS+eU9r0bdI7N9p4jt8UL20S7dN53GjD+fvaOmQTfF+/sZ9D+szJLvqVb4f+EDe5ol/Q96NPljb/SnEkxqjS2EpxzsvE23bTZm6TnPlwJNpo02apPzdno7mN0qYN6px9eT3mwFQo1MYvHvgTTIXi1AimKuWA+2z8luRX2sQuzec+m7qlTdh9caspPuX8NpdzSsUTTf73Jv6u16QJ+XHs83P6rI+7TTExzrvJZks6LfV1iJ4OiXPRr0vXeHtm0VHpwWduLnx4Sn35a73P5wrTmmJSHO8+He6zJd/eIf0eck6THx+id5wT8zrzLa/nGoR9QY5+XZObd+47Fq35AmPG3ZjT4xhy8bkpxvoc0CT3+8q4JKuYa/j/KIdSDvZ5L+Zy9hnz2iF52uvpvj6biyk5n/Bzijbn/c+DHmkLuTHlcm3+PEdG5CtFlZnkdTCV5Vwr3H/x4oV8/PHH8sMf/tDegC6i/7+5vdHCvxbetA4gDJg/+n25vLzUIniCHVhMjsJZnKNF3QArnZ5XYCr6Fs49OT2V0cmp5nYyXHFOYJJCwbcxKawFtcOPHz+UTrcti8VMbm6v5dXLl/L86XOZTqbG4gFmKhSvopAZY+x05O7mSu5ur2U6mcnX/8VX5H/87/8bGfRRvC2yXExk0O3K6WAks/FE2anm85kWc6NQ9a23LuXk1ABgBNigyBVjRzEjY6cyK3XaBlhIYCrMA8eVuSSBqVgu6MFUOwAft96mr3vf8jbPglB/fbX20to1K/7WfON2pX1MQaE5QE4EqJAlQW2i11fdoX0UXxLsgPbwxn0W4KKKHd3pW/1bbdmsW/KjD34qVwqmeiQoYMa4FmDlSswzKKw1xh0rEIW+ID8FDiSQjIK7EjMVZA6gxnQ2M9tD8X0COticjWmCc/PrBhTeezAVAS5ks9JicceYofapDA1WHI1fjM3LrSpM0rel1owHPtcCMIVCdxSQAmBoBdMG1DNQ0EI67ZauY63w28BU+OzH7+MD18ce5EEdUx+e6Qz9wCYNTAVGCGPEYJwxQKABhfB9BaZqt2UxX2h9KwA4Bn4TBcRoMXa7JaPhUAvktZB3PpP5bKbz7PcHWhhq/S3lBCwNKMZPYBv8RSE2QHhgONIiZgUWrrT4+0wZZ5cKPgBrF8aK+IOffs/moYwnkpjGligqNj0ZaMpAUgRTAWCE7/GjfWmBP1gzEvAq6RhzUt10DISFwmdcVfmhfjaAgBX7A9Bh4A+MBUw6WpScGJwSfKMCj6JQHi+HOBmNVG7wKSugNSYoAzIBaAS5LXQOCqbaEEwFu+goQyBYagh8VPCLgqkMQDQYDdXh4W/jyVhWKwMIoAAeurHYtVZdLhZLZbbSvJyKmVWWygCUxmUV31VRv+pstTbWHYBFlCEHc8f3BOslEAbm0Gkroxx8F3agxexJjrgO7IbIJbMpgLcig/7AQAUJtADfg7yUI2ttAAmVMYA4aA8A1i6K9U1eCr7dJFBW6ldzQ/IFfEbxLWINbAXtEHQ3S2AqjFf9PrF70QZgn/ARFP/jB2A1BWzAL1IRkwLW0nUKOEkAPOpLgVcJjA/wgoLdEvAR/qOxrWtAGeYdBTlobDAAnDL5AAi3WSuzIsEqlhOM9QW2ijym9w6YY4qZmNNybqxNjDUKulDCKLNpLU7WcZsVW8yyuGUyM2A+dE5QDVlJLB5r1knAFGPD5Hd2BAA740dSMJVrF/um/D8AK1psCVtQwK0B/Wij6us6xjTWCjBuxdsW+YEfSmxDCpayFxJohkRe7xljEvxPY+HS4pa1asXjynyxrfMB7cbWMua3AFN12gBE9Ss/MLsy9qzJBMxrWzm/ONP+YWPQyXB0KmdnF5pvce2Dtx7JetOW56+uRFrwl6Gsty0979Hjt2WmYCqA5QB+2iqIAcBw4IQW84ls1wvpIi9t5rKcT+TVs8/k5vqFslMBSNVCUVorFre3ZAMQTAJQYa4EVoGFVOO3Y8uETlRG9go0W2MkmyEwQ1mbEosT/DeCqZiHIDvYEdZ5iI0EPHEd6GXt75GYa9k315UeGE0wI/ogGImAJgVFtYzZkHPQOEdQhzLgdIxdCADUzUbG44kyJdU+kAD1aiNW6Ge5G4HbgHkGxrKcYn5Q2x9fKgD7W28MDKVMYylW2dzsfMiFAFGClft9i0VWkAxAlQFsdK7o062RqjWLIoNq/Xu9KojdMUoxZqFNgooRu7G2QR4Ce5tKL60ddJ2QmBQZWzA3jNuAjC2NG7CdGVhgkx8SaIpjmD/Bqbo+XVhO0TEkG/P76LnnDlX8SGspjAFt6hoigWwJ9tJ1gQLijCmPP1/79W+oDvFSB6RI2PNytZElXgwAhq1WW24mM/nk2XPpn55JH/cxiBGQ+2CIqKlzBjsgwJwAhtq42jKZTxWIpmbi/AaoK7Kgcn+Ba/oNclIaP+5RJmMw3SVGvXSvhTX617/+dXn48KHK+PnTp/L5p5/pGhO5BT+QgwH562t9TKQ+ua7096r0NX9PQvnrfZp70QvXsABTffvb367Wv2S8o19XAq8idg58Y/7EU2xN/6v9qe6l3rAb6pXypD79vhHPsb7Ml3h+rlu/BxDPi8f89bk9C983z83tL/p2/JzYn7cF2odeg3iYbjx9/yVx+vE3nZ87Rsa3OBb2FXXpbdr3m5Nh9IOYd5p0lmuP3/m/8TsvR39P6+dess+8X+2+dKnJVt7E3KM8/di8Trz9eLlFGed8wLfJ8cfYT7lFW8rpO+eHh8w9N1Zbw9h9LNchcb+A46c8cnYQfdb31SRjyiv6BvMmbcKvnzhOrx/fB3Nz7riXs9eL37fg9yVdsF2/v+F9ayeWuLjIMXJ8Od/J2Y/3iyinnI9TF9wvOsQ2fLy5z/kcr5dfvH5ffC/FzOg3UV8lmXv7yPnVfed33/NjrIt5KLaH87lGjOP1uaok1yiH2F8pPzXJPdpD9CXGw/gMo96fS/efKa405cgYc0uxkLaWy4k5GfiYEOdT8u0mXe0bp9dVPR7sFdT7rN6/S3aSG1suvuVkWtJpkw3vs4M/+ZM//tUvWu/rZMfzjxI4SuAogaMEjhL4JyiBY8L8J6iU45COEjhK4CiBowT+aUoggqkO2VTyN/65DU5/4+9v0K1gxTY9/Y/fmOVGRNxQvI/02i2UOdiDofib2wjiBkFuQ7R0vt9UiJsUXoZ+vnEzl20fsoGQ29DObbayv6aN1H06Zl9+owlj5Sa4139u49bLxttCTr5xsy23qeTnkpNnzh7jplKcS072TZuIXneHbobdy2a1EKAGUJU2qn2bTZuQ9+nby7f0ucnPo6y9zmk38Zy4cVc9GE4P+Xld7PdN/NnLMsaeKM849ujbvvizJOMoQ7bh/TUXP0pxxNvlfTZYfR852+Y46dd8KzeKHVAcgAJE/MVDDZyDN4jjLav49Q86cv5XknlT7MnJM7fh2mTbJf3mYmxT3N0Xk5vsKHcszqNkRzG2/KL+rrpJjRzqByWfbcqFPnbF+B9tdp9Oo/yiLvbpZl/sa4qtuXjD+eRyQC7PRn/31/uxxbXQfeN5kw3m8lsuTjfJMrb/pr4b5V3KJV5u3gbxfSzi4lj8Nf67aAM5WWEcfAiYszk/Th5n4Xxu7dUUY+8Tl6L/7LPneL7PrTF+xHH4c719058pe29PXm6l/Omv97HhvjZeiiv3sVs/R69vFhOgD4Il9uWg5thuRfB5/dX3PWgD47eCSWME+uyzz+TDDz+Un/3sZxW7wqeffqqMVcpqg3sa/HbayiiFN557MBXmhWLwwWCoBbj2lv2+XFw+0PPJQIJiPuR3ACfOzi/U/pnvTddbubu905rfYb8n2/ZGWu2NjE4GBrSY3OkvQNbXr64V+IEi8bZ0FEzVa3eM0ajbldubV3J7cyXju4l84zd+Tf71//QHqQB7LdvVQkb9vpyNTmR6N5YpAFVgx0pMApeXF3JyOrJiaRRNg2ULzFtavIiCdZMhiqVRuEowFdkRWBwKMNV6aYCVtMLWQngrfkchbF2Iw1jCwhfaeYybOI9FtXUBs4EMDD2VCnuTLfAt+N4uIGcw3nAMZIvA/Lp9FHcbaApAN67BlGlCwUd2b4si4/UW4BmAPVAw3JEf/ugncnV9LY+fPFado+/5fKFF6SY/Yy7TeWNdJ8aQosWmqYBYwfMAqbWMPYpgKoIijO2ALDcGLMjFdNg2KvteL3YCesDuzX1cUd9MBccELbF4k7pgPwoi2Zj+qvEncE63a2NDUSvHir5Utl0DOWBsZ6enOnYy1uAaHwNr8JeBGvjLPMO/tKUIpjJ/hN9YAbxej2Jrx9CA79EnwVRok2BKzgsyIisQzgUQEmAWjBsAFtgI1uYGNIFNWWE4mYcqO99uU9E8WHMAjDHWIysY7ymL12K5kPHdrRYBA9xxc32l41NQndu7IWuaMUwpfNBQRYhryZ6MmcrWn2BIYsE4z1P3gB0DcKJgKpOP+kIC2+CUEUBKguJqY3GDLneK4ZX5C3qcKbsd5gsgF8BBBp5baryCPDCmabqnqTgZqjecr2SxnFcAV/QJ30JhOQqxUVQ/GAC0ZoxqBEBQf+orG7AiLeVuMrbrBIy+pxqDMT8AOeZgFJstFWBH38B1vpi7CxBhxSiW1j+wTy3qBgtfV8FU0DUAYJij+aEYSx/k2O3KfDGX2/FY9Wfjq1niII/+oK8xnDr2BfXQA9piDqYNIh5YHwbQ4r37ZDxW/1WGs/VaQVyYA86BbaIPFvr7ewJ8p8DXpbHD+IImrrfoCyxMR0zc2dNJdta0vkDb1JUvbkTbGJ8CzhK4k2OoGGOUXc3ACOx32DMAL64n6wj8kSAqAzsZi5eBOjpmwwlM5ddRAI3ARoB7MNY3i4113IGcLe4TxMuxMG/5v/RVsy8DkqBJtVk1tI7GEPivyiKBWLF+sFjUU38FwAnHES8B5ADoK6FVUh5dJVY05CDoGuCiBIrUtQXagNwcMyEA172uAvkM6NJSGwQQDXIcnZqfWtzaVKBDyIP2YHGAa62ODAcnMhqdG7C4Yk4jmGqsY764PK/yZm9gLDaj0Zm0FcDZlYsHjxREdTueygJEUgpyastoZMxUiAWLpcUay/Vb6XXBwimyWsxks5rJdjmXbgeMXAt59ulHcn31QqaTW5HNSloA/yqYygNqRIEgqpcEHCPAqKXA6m7FXgN949fAKbbOgA1xDWL+sxHsf9MWsAYkmIrrFtqd7fcYwHWkwDr7v98PoszZt625LC5wDVSvxcAEZcAbAga5zjU9GwBKx1+BqQwUa9NJbHSax42tD9dD7vB32BL6pqyoB6hcx6ygoRr4g7kbeFwjWMU26NffiIkYC2QA2+N46/sOi3XM48zliMH4zvzLAEGM31iv6po4gUa5xlGfVEBxzXLMeFzlxh2fB6Csbe4GPema1+YCEAP+w3U/YjFBU5gf46WxcsFG7P7DAFU1SIrrI9qVMRjZ+XipAtdNvA/090y0E9oI5kJmWL8uQ2zH9ZQhQWuV7eo6ltlY5Gv/4uvKSmUMnWCo2iqQcQvwcLsjS2nLdLmSm+lUhucXCqaaIZcmQNVqaTm72+7KarHUlzkoqBDrYaw7FfRdM1ua3xiokD+cr66NEJv7fV0T3d3dyvNnT3U+kDG+w3zwUouvfOUr+pILzP3q5St5+fy55hUDtNVgNtpffE7EvOLXuv4+16+XaVuaUxOYyuJ07YPf+MY3FEwFHZs/1vemr9/HltipdsFUO+8Iyd0s/xK+49heH2Nz48z93r/4nb+/8vZaMYBmmKlyvVF38VjTWOO9kR8f26E+4x4b2417hf6+6TUbccxUufsyb+N1nKttoyRl3w/PsXvQ+r7Jr7+Yg0py9N/n5Bf78/E03juW9OHPi32U7Izj9jqJMi61hXHk5OTlXDr+Jq7DtmgfcVzUR04XXld+THF8vDYXf7wtMWZSBjG+eVv3e7U76/iCEHJ2zPFz/ePXITw/N/aSrfg+cv35tqL9lXSq8dkBMnhdSfYlf/Tzif4bbS7qOsYsbzO8NvpttFdvR9RXzn9KdhR1nDsvFzvumwP83Pf5mddF03PdfbG9yd+9jLz9xHjf5J9NcfQ+MeOQGJuzpUPidLTPQ/Tm5R/nkbP36Bt+rK/lwNSg7yPmj5iHuZ6NscnHNe8vTXKJvhHvBeJxb/s+t8c5l3IWx7zPFv0ak21H++JYrK1fHEwV80DJ1ptyZ5OdY5ze3qLtfe973z3Wht8nUBzPPUrgKIGjBI4S+MJK4Jgwv7CqP078KIGjBI4SOErgvhIgmMrfQPuNxKab1KYNwXijntusi31y45GbHGgjbkIcMj8tm6seTtuD67jJ9qbz9f37DR+MmW2WNg84l9zmRWkziRsMcRPFb5DGjaTcgxc/37jxktv4ihvHuxssNlr2Ewtk4maQtyd/jA9mox3FDSEvryg7P+RnwtoAACAASURBVJfcBq2fR852Spu/Xt7RH0qbT/FB2CG2ynP8tU3z9W2+iW/QnthO7Iu+4v9i/qWHfDl/4HfeJ2J/cZOTG5m+gDFnc7wubuj7eeU2JmM8ivOLcinprvRAz88vfqaf5OJdHBf1gXO5wV+y69hP3JyOfhdjOf/vHzTjOzx4Z6GmvcXdCmxQDIFiNhTL+RiT01NO3vgut+nr42icU8wbuc1kP88YO0p6jDEvF09zdlTyl9hv0zjoT3Hefm6lvHvo/HycRUFjzq+b4jT6acr9OX/xNlGKTTEel2TcFFfuK4M4z5wNlWRBu/Dj9HnP+2suTjaNNZd37zM3f30pj+Vyb+nhdW6Nwe984dSheQ3XNhWB5B4weXnm1lGMId53fBGRt3M/zpysfbyMdhhl6/vjm7Z9QVMuP3pbP2RtEMeYi4u5+eXifMkecnmKvpyTQZO/xlzYFJsPtZnceT7mxlwT/SU3Bq9n6gE2E8FUBOLEMeyLg7RxL49dnewW0DKfWiE6ii3W8tFHH8nPf/5z/cuibwCsAKZarJap0LQGUz169EjBztfX1+pj6E+LwkcjGQ5HBjjo9eXk9EzzNgrqcD4KRlE8eH5xKZcPHuh1yPVXV1cVYANFiMP+QE5GQ1ms57Jaz1F7rQAMABbAnYAi/tvrW2U12aBgegFGBmMsGXR7Muj1DEx1fSV3dxP5zfe/Jv/mX/2hrNdL2aJocbOS0+FQLk5PZXI31l8AqljYfnFxrmAqLSZXsJaBqaxwffoamIpv8ueaCTIxZg1j2EIFrr29PbHYKLuH/Xobp13ge7aZsyl/HsEqep6yJNSFwMBW5QqdUBiLN+7TBvlGf9hebzA0hhQFQs1TIbGxAhlTkRVRo5gYDAX4BYtDq9WVH/zwA3n5yoGptluZzsFEsNV1m10PhrGFFsvjjfwsfleWtHRfB5AVSpNhNxjrdI6CVGNo8OwDsAMUosYYYrkQawjTA3/0Wi3IN/+j/CvgkFVKV+tEAwHYPTz8i+dpEfjWwA3oi6AOG4flHfoFr6sBkyiEbWuhK2zDg6n8+jSCqdiHj/vom0XlLDhHv5QVQUj8jiwdtE8rGE4AmARSI0iC86KPcj5gFIIe/Bod3xnQxEBkBFMRTEQ7Oz0DEKur7EjGzmT2ieJwFAbDtxBzFEzVbsv19Ss9h4xAVf5I8VPXBckeCRFgIbnp2griq3WAMpDYD30I9qGlvEm/ZC7iNShkJpCEDFjeXyh/FvBHW4E8lJnq5KQClRLoYvZitgVwHs4FqIAgPhTwAwCFQaMwHwAQA272K0YkjgXzQnGpMRiBYQkF9R0FLJntgElqo+dA9GCmmysbyFJBKwQyKAtT11gLuYbSnJB8QMFUAKwo8M7YLhCX4Q+QD+SlfgrA3XIhd+Ox6k/tPYEMcQ0LvWErvL+ztoypjd8R2FgDv8y+6Vdck4AlCrqDnAnQrfLScFiBLPwahLHMgwUJ1sDc0adn8+AcoE/0z0J1zovrdY4P/ycAwt/H7si1YncxwCR+LM50ZL1E7NrIaAggqvm6su6AISwBIxXgkeINxqTsL9Ppa+AwHFula31s0jGDnU2ZmhLDW/IpytbLzK+r4xqZ46BPMMZSdwAtdBRYYIBdtEUQKMIsQZkAVSHfAJyI45g7wFTGFGjsacgdYK6s46SxjpFJC2MGQArACNj+zno2ARqof82F9JvE1qXj0hxhwGn+eBCPMcOhz770eyPNczi3Ahx2O5o/gUkB0AEAUfjpYHQiJydnytwJJrnpfKngqu7gRNpdgA7bstpgpQMm0KGcnl0YoyPsKQFi9GgLv2tZLwHanspqNpHREMDyjTz95EO5vX4p8/lY1ou5bNZYx9UgYtWj3iMZmAqfAQYyqrL060AfZHvysUXjVsqjlsewButXgGvPTMWcw3s5AzjZ2hQxx1g7DbBEH2T7aJtAGzLEGTDHAJD0GciePsf7TOZLBawkAC/BVNirVxCQBeEECNIlgP0m9qI5wDQJRKvMXSl/GFDQPScAMA3MawossbUOx5feV1XlIs4DTH/oCWtjnlsZmxhACHGHfkKQNlge1fYBSFeWUNMt8HLwjxoIaTFFmQ5XNagQcql8OYEAuYfAmGuJ0uajACrrxYDQiRHU1qkGSjRWLovP+MX6A/IhM6blXb6IwED0+CGIFn8tnm1lPgMIymTLcTLH4v9+jMzlHmjPtQ7kivMhR8gOtlSBrhKQU1nJko+/+6UvC5jxjIVxINtNSyazhQBKjJXCeLGUq/FEPn/1Ss4u35LR+YUs11sFW3W6YCWFvESZLlfzlUzGk7Ru7cmmtdEXUiA31rHHmP4UlOTYqghaHSKXJpDS3e2tXF29rOSLOeI8yA1MUA8ePND10/Ur3PvcVPcQBlzcfbEA9139GtJ8u2Yw9ffkuT0JvgBBwXgJTIUxwS4BpvrOd75TAR8BMCMAk/O0uFoDM209ZLFW/3pq3WR7tW/8aj7FfZBDe6GsmAOZY7kGYdzj3C0+JSZFVz0U9xRiDvYy4rF9Y/Z69ONjW9T5vn2kpr0QjkWZffnPrSOiLfn7Xso4N/em75ZgRXXM8KU+fPtxDvv0yzVd3G/y18Uxso/qvsOdnJuP1ynXSrSX0j6l79/PKZ4f7/+p65xd7ZNF1BPn4vugLVIXzMnMxzv+HcBfXn/si/7ix0bZePv3suYc4/hwfrw2jiv6kh9vTnf+voS+znnkbNzLpyTPKCPfjte1919ew/b9ebk5+bnw3Cj/prgSr8/5sL8+Nx6vJ9pJjGkc0856Je3J5MaXk53fA/LjbtLtvpia8xUvR6+b6Kt+jt4eD/G/XB5uGkv0EY4r50PRNinzN5GFt0dvkzmbL8XE2O+h9liSox8H83Pp3CYfjLotjT/GLB8XuGalzVAf3ANg3GO+Zh7y8Tv6fPSdXHwo5Y04h1LbuJ4xM7bv40dsj/P1uY76KLWnrOSBuTPqpeRb3s59Doox2cvzEP/L9Ue5+5zFz//u333vWBt+X8Eezz9K4CiBowSOEvhCSuCYML+Qaj9O+iiBowSOEjhK4E0k8Kd/9hfVazJ5I75vQy+3mRRv3HObmHxQ4DclfJ/cJIhFjodslOzMHQ+AApjKH/ebg7m2D9m4ym2E+s0D9hc3mLmp0LRhnBtr3AyjDKPOKXe/OdK04RI3H7ixwY0kvwEb5+w3mfzGYNwsjQ+IeJx6jhuqsR+/UeLHE+fF/5dkkvOP3Maul0lOzvvG0OSHOXvL+VtO37Hd+NDmUP8vyTe32U6Z8mFwtJcmmcY4QT1Gm/IPrViYk9Nt1EtpI78pXvi45DeumzYI2W/UU04WuTExBvjr9z00bfKnXB+HxJOSTXn54xwWjLGwjj6AAggWlsQ5RfnFTVq2wXnn/M7PwX+m7eV0d0hsi/EjFx+8jn2bPqZ4+cXPTXEk2k1u8zj6Xowxh/p2PE/7coVo3uZzdp3L4/v69vGc7ZdiU5xnzqe8bON47rsW2Bffc/LKfefb8cUQnA91yvkcuq44VN772ov+F+cdx98UQ6Jt4//QZ9PbG3M2gutiIYH3rZyN8JooR65nOBbOh+2zMKnJt2O8pu44Dr8+jTmK+kV/KAjz4ygVW/g2fLzPyZ7zKcXAQ/JuKW41+W/015w95mIR5eEf9pbO8zHUx2I/rpxM4nFv4/tycU6OPu7ywSIf6GIevwiYSgvZUDCsQJFQkKbf1IAq5kIWbKOI/oMPPlBWqqdPn1YPSgmmQkG8slK1u9LuGmAKzFQEU7FQAXMYjU70OOaKgukh/g/WjW63AlPhfICpLi4v9TwApl+8eKF/MY8H5w/k7OREi6fny6nMlyiGBEvEUpZglBoOtPD26uW1gI0Eb3+fTReyWqxkoIwwfQFrx+3VS2WmApjnm+//uvybf/Xfynw2kfVqId22yMXoRC7PzmV8dyfj2zsZ340rhhSwSJyenlixPJielKHmdTAVWIiU0SYVO3o/0liSiiRRGG6fAXSwAmBvA7QXFibjGAtSfTz0a1he76+x2ryalcAeRtuaanf9YiwhsRAZVwNMxWJPAmYINjDQVAJTAUiFQmotgMbb77vyn3/4Q3n58pU8fPS4Aj3NAI7YGDMVim5R2G6F2StpbcCc0jU2kg4K3u3FIwRTaWEmmGMWcwV4QR/MA1bUbmAqjsnHQg9qok+gHyWQkLqIXyWW/E8BI4lL0+RlYCzGW7JE6PtSE1MM/ZrFvcY8ZvrFDwvDa8CVgakA/GMbNSCgfozg8wOBdX5+dX81gIm5AeMkWxrth/8nqwcLi3GczFRo04PzKGvqH/17MBUZcQxMBbCMAXnyYKq1+hRYm3xRNOQEGwAzFUA5YFk4Pz/TQvTr6yvVFYqyOXeMF6AJ/gIEVf0kxjhjrLKiYHymDLx/arEygF8pn1Y5JQEJNLenAmEFaTjmKsZq73uMq8xJtCv0AzkhDgIAg88G0jAQgJ1n7B8odu8kMBXaQ0H3EoBMFqBrkbqBqTBe6AfADfgXQK9cj4AdhvdVKN7Wz61OVTDeEvMr+OZsBgAT/AjAQFHGqV6PwJ7EQrdeWYG+AoiMmQoMKNAz5jObI3YbEGI4GGoMBvsPZDueTGSk8RyF9WDOMgAWWZUgH4wPxwmawHdoC9/R9nP35riO62EDX3Y1zqB4H/kEtoN4Q1Ah7c4XUKIN6oIxV1n1EhCKxfiQN9lgxuM71QEADQRM4DwCBHGM9402XxyzdayxtSDOGYOJxRbYqunMYoYxPYLVELkObMy0OQUkL5bK3Ecdmx30KyAZchr69WATtLsBQ0jVp605CMhod1oaYxWcl+yS62EF4KV45tfGBPKpDjQXmM8oYwQBw/Azft5upA/7GI6k1QZLH2zQ5qMMRaNTlWm/P9BxAuQHXUKPyoYGkB/YpxQchUFanIXvAFwFOUJ2BJjd3Y4VkIH2aEfqVzpG+h8zvE16qUxzBjox4JKBP/Cr12reIfDBwFTtFvJaV0EYOK8/gI/Y73w+VT0BTAX5Ih5hXQRmzvOLB3I3nsrV9Z1s9fszZajaSkeWwBqDcxNArSGAyFiDGdsWgDHIb9vNSrabhTJRAVC1mo/ldNSTbnsrn3/yodzdvJTVciaL2VRWi7m+55tsgKZbfIP4yLL+BKaCxDHflq0RPHAJn5nHIVPInzEf6w/ImuyVBFPRT/16w4OpFMCqRXrG2kh7hixxDZnjVLYJXOTHxPzM9RHHXCcGAHqWBgBS3BTYgZTD04JvAnWQbUzZMwkiUnbANdC2xhzXwurEgNoGujJGWLUPBabBF4xNED3Y+th83I+PLwcaDBHLDVAU/RU65pqDdmdgKlsL4Tv02+snQCUAK2BqASchGRphc2kPBvmFAEWuH1R2gVmPtq7jVd/HOtJsx8BUAHHZnG3t20lAKgLJjD3M4q6xJfp9PgP6WvzBD+fOuA/7niVmKvTh17pVjkvsW4xReg+ka0jz0xKYCn3ZOrBtc1IgVb1mvgRDXNIr7mfgBHeTmQBOvNqKXI+n8uz6Wj78/KlcPHwk55dvKciq1elKp4ccZyCgTrunsp6Op7rWU8ZeAI4RvzSHGqugrvPAdJrAfrzH5/oMrG3Qj7LEjsHMO67Wwf4ZyO/8zu/ofdknn3yiYCq+HIJ7J1xPeh/kmorALQIWeY2Xp7+/rnMAwXYWI5g/8TkHpiI4zj+XMoCV5T1/X62fE9CKfuMLa71v7/sc9xWazi/tBexrg2P3+3Ock7d9yrHew94F6/IaP0auLeM6lnLxf+Nnv2+ha4DEVMN8buvP2v7jPezufeMum6/XVzXewEzl1ws8p9Smn3OUt/8/P+fAVFFuOX3m5LgT8xxrMduLvsDvowzYto9L/tycfv3cGOt24+Xr94VR97QR3sdUPuOYibw9+vlGf/AyK9m9/97rk/16vVMW0Rb3yYVtRR0ybnEO3qfiHL3Ne1tn28yhOXnE8cY5ow3u5fj7P3+v6uOm11mp7Zzdx5jh7bck090Ya5L250bZcfwezBHHHm0+xoqSrUR/j7bqfSieG3Xt41a02zhH6t6DqUo2l/PjXOxoygMxrmTjo3u5Ls/3+/NN7Zfsp5SzfCyiD+JvjPdez9QNZVmygSjHGDNyeSQX3/3c/fxyum2aZ1O+iNflfCP2F/MW5Zc7b19M923R7xjnKV/auX/OxdgSc3VubFHeOTuPMvJz2md3Xjf12sXui3O/USacby7X5GxH5ZTuNWrQufW178fHF47N27+3ae+jubZLNufH0OQjRzDVPm0djx8lcJTAUQJHCRwlkO5TjoI4SuAogaMEjhI4SuAogcMkEMFUuU2J+F1p08ZvhsYNOT5Y5IZA3DziaP3mE9rzxUuHzcjeAMk36uU2PfwmR25zo7RZg++5iZHbTPVy8vPI9Rc3hvyGpd9o4kO1Qzafogxz8jpkIyS3yVuSGdvzm01R5qUNEtqAPx43dXNzaprDIfMrbdDyWj+naOtxA+e+Mo59eLn6vnL2E8cSi9vjBtY+X8vJNtcvN36j3PZtcsEmcpuYPjbwOPtoegCR8y/O0csx9znqif4Xx+dlti/eeFlF3eQeNvmxejtoikE5eynZb5RFU9z2uqfd+AdQfJs335KP8/GgngWhXjZNG6A5my3ZTc7+D5nDIfpu0mUuluf84JA4XhpLjHE+r5V8vSSnaBONMS89lL5vXIwPWPb5Ao774tSYA0rXe9lT14wPzCm0z2gLTWM6REZNflTKOyVdRf2Wxhr7zPl+zIu5fBpl5ONNLu77Ng7xv3362mcPTTFhX9u52Ohzhpctz/Wxy8fBQ30o6vsQf/HnMJ/EB80+v+X0wrnk7IBFQX5N5D/HGO7bYuFJrk/v27EwLs4J1/8ifuh17dcnubVEaX2BMVXsH6lYP+a6kl826bWUs+OYYxtxnNSTvR2+Zh6o7biqoa8KDdEGcizADScnI/n7v/97BVSxkA+Fex9//LG+5VzfSJ/AVIMhCqGNIRKMC3d3dxWLiIGmUpHiZqPAqsdvv6NFg9A5itvJboDiehQUEziNdvADQNiwN6gKa1vtjbJSdbtgQloqc835+akWeP7ohz8SFEuj2HAxB7vKRnoo9u91ZdDry4tnn8vk7kbeujyT99//dfmDf/l7cnP9StbLhTy4PJO3zi/kgYKpxnJ7fS1Xr650jFhzPHnySN56+JYWpwN1BNAFPsMOrDDegDJgzwLoi8X3vjAHx+ezqRYy97o91Q2YqlgYDJlAB+iz6T7LF3F5oAvax3X0fTuGQl6+7dyKoRm7PPADACst+kxgH76pH+d2lDXEilIJlmC/WiQNhgNlRDAAyGoL4Fdfi0e//59/KM+ev5Cz8/OKRYpv/bexGjOB+iLWdG3zLQMa6WB3wFRabCoAiqyq4liMi3aK4l48WyfICsdsnsZCgTYJHkKfts5H8WwNMGPhPebY7/YUMMLiGxTvs8AZ12OcsP3NZmXglwSIQb/43pgCoONZBRhBQTF8w8YGoNFc54nzzUdrJitfHMt7Eu5d8H6LMZMvF1A7m88VhIQfjAH94XzPMkVmJMiDTBBkpqp1sMtGxPFYAb0VSLNtgmLQhwKFEnCAcZYgStUHioVXYF8BUKIGmqB4fjqdqM4hD9ozfAo/8HfKmIAqZU/APMHwAHAe5Kpg0rbaLWSLcQPAoYCrTsfeXp9kQ/AVfNoAE3aeXmuBXa9XVqtUTI7PChxIoEQCW3AtgENqY4ndg7nBF63imII5nL8SeKJAECvpVnuA/QDMgcJ32L6WFCeGLRi7AcUMOGssdGZXYLCCPBSwkUBxKGIHOAFxGWw/uN7000kQUYAMjO0IRdqwTQABABI1MIjpyoiAUKi/tfnit9vV8wGk8gxnAwWumMzVRhYL6Q9M734dpaCy1aoC8tnczW89eJCxCefjHPyfYBa2qfapADtjuTBQH4EZAGta0T76NwBTAggk8B/6VCDYcOiAIAb2QZ4zcBP0bGxKmBdiGet61N4S60scP3QABi+//uA6irEH7RlwDL45r0BXKCdqJRYWrjHVrvCbGIrYH66Hj9MeCeJ7/vx5xXqjAKwEHCAoBfOD/ADqQNE/7Ac5CdcbS5qxMxpD2laZzlj8Dpkyhy0XC/UlxiXVmxZEGUhGWZAAjByOZAhQZc9AZQDKGqBvDhyI2r2tEzBPsFWNtJYKuRRAKgVJKChXV4cJIASbBiMPcBEJ+KSADGO3qe3Y7F8Lu9TvDGeOXFjt/Wgj9n8DkZjdsBiMDEEEAWDd1e8NpNcdyO3tnSwSUJAscsAJwG7UttDuVhRofnH5lrz9zrsyW6zk5nYsk9lceoMTefT4HQVSTcGGs21JbzCSi8sHKi/EKPgBfoYAm8/GMpveSRdrJABvWvCDjayXM/n0w5/K3e2Vgq1WCliby2IJhqd59UIGBbV0jSWM+ZmMlQr6SABH5hHauAH/amYh+o/6nvoXgTYGnvbrFL9Whh9CAacnJ7pus2O2BvD3mLzG389QH369rBaRisfxOd67as7erA0MCqGlcSKmjscTtRfEKsRcgKm0mDGtlRQ8pCCq9GqChCswDk37j4GrjIUUiy9b72CdgLXZqgKH4jv6K2yY6MVavmSIqwtfOZ96vjY+/AD8ajl2pWtositShsoUqOxftg5nLOW6U/NfZfM1cFLXmAp24VrSwItY8+mxlBehY6wLyYrINYsBR5Gf6vMxFvgV1w3wZ8/waes3ACkNtMi9QOYGzj8WrEc78PfEOBf94ocFqmTXIpgKcc1yHVijkEs6MugPZbXeytXNnbQ6Pf0lM9Vnr17J5aPHcvHgLdkASIl5bkXBj3jpAF7uMJ/OZToBmKov3X4vkXdZHORepubvFdg8jSWUNgwd4YUVYNmFfhRwtpjr+sAXQ9Mufv/3f18ZPb///e/Lqxcv9CUTBCP7tT9zK/OtrqfSusCvP7km1PVTApDyvscAdGYzCrBLYFt+D9kDTPXtb39b47XFj10N0TbNb+qXgOz6rL2Y0MJ0/UKQ0v5I7j78vs/wvN34eBNjScne4vf8f9w7sfnT18qAqvo+Pl9IvBtPGYdq0JPJd7f9uIcQY0tuHyZew3O4n8P56bzgCCm2ennQzjgmHmsajx+LlwWuBfAZcc/rJtpGySZyffu848eINv2+lbddr98oRz93P8fc5zjukt5z1/rxRBnl5h91F2Xh+8i15/PxIfaek1fuumh3pb2/Jp+Itk49xjF4uUTfjHPOjZWxssl3ou2X4pYfYy6uNOmH/Ucf4Pj2ycqvs/bFuJKuIwAr+k5u/E0xPBcPmuysyQcZz0vXe/15WekeVwZU2aTDOA78n+tR5my/Fub6LcbQUgzLyZUxdZ+PUQ70j7iGaIpVpdjl/abkTzGmNsXqnB80xV0c835Yspto16V4eYjc43xytuflEmOLl1NTfMN1tJ0Yj3Pj5Frc+3Mp9udsuClP+BjjbTrGt6b/l+yz2ce2sgXVbsNP7vrSmi/qLuaxQ+Xi+6Q/l+b+ve99dz/6q3GGx4NHCRwlcJTAUQJHCXwxJHBMmF8MPR9neZTAUQJHCRwl8EuQwJ/9+f+evVPO3dSWNrGaNs9584wbXha8lW6ocxthh2yqRjFoMRsf0gZAVmlDgf3ETRO/0ceNJv+wOG5ycCxNm0XcfPPtcPMBx/wmIjdoYp9vqvpDNyf9xg7n4nXhx4uxcMxx06zJNuIcoq5zm0u4xm/u/TLkEDe7+X/KPM4hZyv33Xxu2jTKzalpwyoe8zrwvlYaY2mj1vtjlPm+a/wmGcaT25DFOZTDTqHSng30nE3FTbnot3GjDedrwV54qxPOa/K1KMOcjfpNcm705fRQ2tQuxY5cbInx5z52yPZYgMxx059ZRME2WaCBOJ6T7z6biJvajKdeN6Xxl3LPm/p/6Trv26Vc4TeKaUe53FX6LsbI3JxLsc/L/dDcyBtjL8OcHXsfavL3nN6acndJ1jHXUi6Uu3+QcYjMcvmkSUaH5MI38ScvCz8nLzcf+7zNldYWMVbQ7nwxecku2VfO/+7rP00+7u0r5tScPZds3I8Tn/15JZvJ2fY+3TEv+djs42mMBdHGfZ98oMiHc1yn+HVSLgewzag7xmDvk1F/cR3iz2VRFW3Or2W8b3PdRsBIKbfm5O7nWsq30V68zH0+izHF65xr4Djf6E+5mJbLLSU7Lc0hjjO2Sb1agXMNptqN1fVaB/0TxHRxcS74/Zu/+Rv5wQ9+oMXYBGYATHV7d2uFhQCZ9AYyHBlrEWSCImwU+0EPKAwEOw0Ksa2YHd8N5PKthxWTEN8+r4W33fSm9lSkx6J6gFn63X56y/1K+gMwboCNoqUMD7e3Nzre9WYl//f/9f/I3c2dslitFigk3Sg4pweWjl5fnj/9XObTO/nql9+W97/x6/J7v/ctuX71UpmpHj96oECqs+FIJuOJ3N7cKJjq7vZWC02fvP1YHiYw1Wa11gJpsIOAlYXsP5D76clImTQI2MEc/TpmNp0IflHgjjyIQki0hTYMeLNSGcYH4fQ/vu2dccgDe/w1kKkVea93wFSoLue1LD7WWKFrXCvYRTsouuR5bWXPMGAJATNVIesWc0isOi0tA1bQhBWr9xVM9fTZMxmdnFZF9WiL7EAooq0La1sKfmNxZ6pqNxAUQF4tY3VCAToK38n0QdlgbGR8IMAHc4AcAF7AjzJAJfAF2q1AWy0DE0KHZNfQ4l4AQTqdChxCfRNMRjAV7I/sU/R7gpUImML40DdkS2YcstRoAfnpqRb/M5fGdQdjOF8iwHGyGJjMFjgPNgvgI+YPORGoBR9Fu9AxxkcgE/VqMjQ5+0JYLZhWRg37YRsciy+wNdCFFeMvlwAvJHYWFHAnVgwFt/y/7L1JryTZdSZ4fHZ/Q7yIjMhIkkpRmalii4sudaOg3nQX0IUWUA1WQ6gGuhe9LJGs/9Maqv+JBkAQIGijhRbSQiUxRYpicsqMCaWtNAAAIABJREFUzJje4O/57I3vnPuZHT9xr5m9oLip9CBfvufmZnc447Vr57NvazZvbRi4EP0Yo88uAbKGiVHDGBsIPMScjdmsL6ul6R3MSJABCo3xPf2OcsS4eM8A3eKfB+nQpmkXBLawcLi6J0zsH/RXxir0g78VwDKZVPbkcx515fMx78nYj+VAAP+wR4XCY4sPvtCKOdMKio0/rQ/GqQR65L2SsV0ATIXia4BPlwamgk1MZwnYgvtOFEMboAD7VWDAAtuSAZxqAJYW4asOjYFCwVQTi3cA2qzWxroU5Qs7VJ9JsYZyZ87GfACg9QxmkBHXCcoImJBK/Bu2zFjFGEy2KwVTBWAibdbbdrwf9veY+A5xhP5IfwP4gEBCBXeme/dYrEifIfCQ9oOxkvGDtklfIygPdk5AIsG1UwV1KHy1WoNWawdlPTQ2KNov4wHs8cH5uV4DfYJhErJWNrDBUEFw9GNcAxCdgqkmxvyMsQGYiTFTbzhGdjrmCuoL19KHcQzzwA/BC9XaVGlJejKeTmQC4GkCNyyXq4qZBhgNgBxvbwHmUmomjZOQwyKBjpWdSsGFCtNSvyYzkP7u1zEVgAx0qz6R7EltLJXmV/dHOwP56l7EwJiKTFcGc8Tf9FfmAl0XDSBLsCqOwCEll5eXyvYG8LQyaY0sLhIEpu1KT4bjiTx8+I6895WvynK9k5vbO7m9W8pkeirvPv2aLNZbPbbd9RR89vDRY2Oj6w9UlwAxAFR+d3sji7trmU2wbhIBpEP2K1kt5/KzH/1Q5gBTgdVzBTDVQv01B6bCPLB2A+ABcgAozkgukx87Fj2LZQRf1ey/yvbT68t6ZXnVZAs92TrD55I65x2CqSx2GsAgFzv92pff+/sSf8/O9a+/d9U3ne8BpkL8Mptg3gAQDnandttDkSZBzijoIxAcYzP70rHqfx0zosuXiKv6YrW07kNcRQ5D31wz4zPyouazBFpBvLD4YIxXPv/6taUHYgyGlgPxg/UvQFPWr4FT4bNYE8P3EV+w5mR+IdAK6554Hwn5mK+ZDjFWrH0ANINT1rEV1+KlA2CSM7AP5MtYsdnULJ0GRrfczhcUMFdDNgQrQn6IAfzsn0vk7re9beBv+ivzAPMI5qhgzcSupWAqAKemxl4nYJkDyFAQZ4ayWK7l5avX0huOpTecyN1mK7erlVwulnL+6JGcnF/ICsBNsCECjDeeKrgSsWy3NlCY5szxUNexYJrED9ezpveN3icwPzCmwtfPT08TcHmloCXEvUM7sNj0W7/1W3qP8nd/93fKTIV8TTCVlyGPQUa2VjZ9cf1Pv4pspR6Yz/We6kHBi2RYrH2dYCrLHWDTjhpivjcQInVKn9TPeg33YMzm6NexNX/PTp/Bb+4tvNl7/ghjPezEj8XvpeSupO+Uxhf3NjhGY7M8FI6XRe7vpr0GLwfq1MujNL7cnKr8yHjnlMhxeblof3hZBmJfw4u0SuPPXRPl5j9vEiulP+bzgZ+379PvQXl5lWxIozxfaBBe8EO5lXTG7+nbpTH5dnxbsX0/jzj2JllFmXNOfnzRTmgruRybm3fpmN9XzvmBt704P/+5pGcvr5J8OLeoYz/H0vhLbTJGlGzO+1o8JzdnbyNRLyUZlezOt5Xrm9/7394mcraU81tdI6T70Lj+ivPP2VeTf0Rfyc2j7VicXy7O5cbp1xv+mmiDOb1U9+vuXpE5m8Az3i9yfZLTY8lGusS4OE+uuX1eK+W0UhyM+o82UvJV6sCPu+QPHGdb7MH1GD/vFUr+wn6a/C8Xb2O8zsXA6GMcM/Wf01NTjol2FuOBn0v0G67F6TPeF6Pe/Pja/C/KBp+5j1PypdzxXP5pvz6t+Vx1dS4Wx3a83Ev95o7jWFN+in1H/eau/e53v32sDW9X9PGMowSOEjhK4CiBowS4zXOUxFECRwkcJXCUwFECRwm0SeAXBVOVbnzjBho3Xko31rmNQ25K+I22tvngez5EZZ9+Y823GTdOcH5ps4rjixugfsPJt9e0CcOCEr/B7TdX/EMhPhT153aRQemcnPybdOjlxY2OuDmGz/FBa2lzrCR/r2Mv69z5/kHM28oit+mYGzPbb9rg4RjjJl3T2LpsNsXrmzZS+V3TZp8/J9oqP5fsI8q8y4YadRo3jKNveB962w303NzaNuVy9qzxw71Zt6t9xc3q0pyb4kJOLtEvYlwtxZ9fZNy4loUhvqCGhZF8GNG0kd81zpfsMI6/zf+6zrftvFycj9f4h7q5zfyYV9riQO770kZzru0Ytw5iW3o7tLejXEyN8yj5ey7G8RiLo5pyT+76mE9ijo1+Sh/tosummN4lF5bsuK3v3EMyP/c4J3xm3o+5KZdveT7jZYz7pVzUJI+2OeX8PcZdf47vq8lucnmtdG2TbGIOa9OdX5NG+4/5uWS3vk/qhNfy4S0fOEa79vKOMSWuKXhuTr65dUIs9vL5yfs2be6XAaYqyYzr3yZ9RT37giz/XfSpJhuObcbc2mb/bW1b7dLhm6lrO67ZinifgYLC8/MzOTs7lb/4i7+Q73//+/pmcxRGv3r1Souw58rKMVAWqensVEZgpUjgBRT64QftoXj6HGxEADcMUJSLgmUyqtSFnSxEJluRL65H8ThYTaYjY7nB2/an05ECqlA0fX1zKS9fgvXoVNcHf/93/1Wur67lZDpTVqodwFRgEVMw1UhefPG5bFZ38tGv/YoyU/3rf/1Nub58LbvNWh4/vpDTyVQmg6EWac+v5wqoQsE+ijwBpDp/cKbFiAAabFYrLVSczazYnrqcKdMOAAyD6g36PvaCTQM/GBNqv1E0qcwziZElgqn82o9AEl+ownURYweL8asCUQU6WbGlMtjo7xpQxRjBInHfDn2+h8Jzo/04AFPVhcEBTLXfafEowFQf/+M/yrPPAaYC8MwYexSYlaqClTkrFRijIBzgtxrE495wj0LdBAxSIFYP7AuwCQPSQw4G4MBce6onxhXYNWRsQACTAfOUgm8GfWUzgXypB8gBMiSYiuwfBm6xglO0gTZh68a0YkAG6szAEGDXsGMsmDaAi7FEmU5XCqKCv1hBDQpNU1l2Yi7CZxY7s0/I06+LPZjKM1ORPQptoHAavyEDgr0wFpxP+8L3LMSgHFiITJnXdmOMCixMxnGC0hR2kJgKCLDyQDkUYdf2dli8i/EZSMcYyghs8mx2WgQMOa7AYAMeiF5VjF0q7mD/0CfGSjAXQTGUO+dPuyLIjLFSbTUxLEQwFYrDPVsSr2GxFO2Ddu4LgKJtzWYAZYHFwWzL54jD/A6A6UAG8AmAMrdb1WeVd1H4vt7IcrVW0BWAEh541JPELDMeKUMVfBssYGAJArsJ5uCBZzoOBTgaOFHZBgdWjG3+VgMoGEcUmIKi+gS+xXF/HmItrjeQqrGGeFkx33FdD1vAP5xL8JYxnyRWWlSvp3UsZYXvIBPqlzpg2/QnFpjx3hLf0wYJhKJsvS9ATn5tQL/xaxzoJYKpaIc8z8BMiE3mmwiXEwAOAeZJ+wFvrDsU1WEzQXvQCWRzdnoqDx8+TODGtYCZCiAfyFvByimOUr8AwyFmsXgeY0Jeh89QdpgnPitYI8XguEbkGAgKwzW0b9U74gNYc8YjZWkBEBBMQQbSMuASGCXxW9m8VgYOJsMVgGMGMFF+oASkImgHhXXJSB3Tn2KAUqE+basqgIVfJIYVZaYi0xeuD2AZ6pz7EWjDgFSQ+1i2m72OFyAVzHk8mkp/gDHVhWeai7EO6A9ldnoqFw8fyePHT2W12Skr1Xq9l5OzB/L0K1+Tu+VGrm5uZbvvyXgyk4tHj7Q/mDh0iRz2zqOHslreynp5J6enExn1gXRGbFzJejmXH//zP8n86hW8TtbLhWxW0B+Y+MCSlN66r4AngC8JjkpsSmBfW69kngBsjNs1MyHynIF4CbKwnGBgKsrYokaeUcUsV6FqGsMwJ8VPJNnH/el4j5LbJ/P5OMZPXQvbcBTk5nMB2gYzFcAwdbEr4kqyBc1rZDUiu10CtiagEX2Za26Vw9ZAssaUZ2AqgqYINgJACf6Hzz5+WLypmUWpAwKt6vsB+JXFTvwMHXiN620PpoLOEAvwwzWKxoQELqNfa//KYpfWjwq+sbWVsdVaMavFZwOfYa0Me2D+sJyD6zbVucr2KhYbyObJawx4gz62aus+1sYcz3V4Lvejf8qStsiX6VVrZcRPxesYAhNgKuTJ2cm5sYpB9zuR+fxOPn/+QgTMVMOJ3GI9CFvoD2T24IEMpzO5nN/J9fxWLq9ulAFyNj2R2eRUXwwBQBbY9bC2Wa5Xcre8kzuw7CWmTwPXbfU+wedT5AHo6Mk778jJbFblhREY41JOxVy4lvvN3/xNlSeYqW6urnX9THAswVSwBw+mwmf80Le47kS7ncBUaiwGpOI6k/bfBUxl1xmYimsd7l9YO46ZShFX9X1sbf8pkgTAj1/b+X2LeF2unfg8Ke6ncYw+J/t4lOsvPwZjp/LtcDx+D6i+j7e63Fzso/zYVuyvbXw5uTDmMCb431Ff1ZoH+gxgqtzc/X10XEv4sTTpDnEoYvRKffk2OVa/fxPn5sfn5RDH6uXt9RTH4dt7Yy3nBpfTO2WdG2NOJ002XrKPJhv0Y2Ke8Xbqx+f/pgzuY3t+HLw+jg2fo094eZfkW9K3X6/7dmL/sV3My69LKJM4Xi+/LrqJ7ZR0E9sqySDqKvqzz6FxHeOvLemBayZ/35WLY9FW/fjbfDE3Bx+DYszwuouxphTrvO2+7bNgtOHtyT8jqe7PK5ZkW4dH++gSw/w1TfHE2xLvXxjP/O+oi5zN5ew6p8MYD7zeo3815SnKshRHuLdX2v+JsSjn29FuSnEa13o753m+7xi7u+SAJjnHWMj2c/Ek2gPHF/2qlF/8ebkx5XTaFMvid6U2m9u4P5iqrZ+YN9g/81pTXmmKtzmfxfnf+c7vHsFU9zGU47lHCRwlcJTAUQJfWgkcE+aXVvXHiR8lcJTAUQJHCdxXAgRT5W5Em475zdR4k1/aDMndCJdurP0GVG5OpRtn3TTSBwn2pj1uVnEzqbSp5x9m5Tae2jZK4uZKrh+OhRt9cRPIbypwQ8IXkLRtUpTk1LRJ6uXfZeMpbiaVNtk4Fn7fNAbaT26DCt/FBwF+o7SLvccNsdI1cf5dNnVym6hxrk1jRB+0lZwvlOTXNIeSLXJcOT03+Zv3odx5Jbv0m9TxgUf0D29Hbf7eNH5vd23+4sfnZVZ6UOrH1TSG6CNeZnGDNcYVH3t8XPX9+Tb89bSlLj6Ri8W+P25sxoc8LO7y13fZ9I/zivGhbcxN8b7t2rf9/m03tJvyps9DbTqI9hYfLpXipbc3K8jJ3xrH+fnPMcbm4pzvB2PxRY3RPppiYvSX6CPeVny8bPPv6BtNMa6ki7Y+2mJ79Fuvfz9vHo+xp5RvcT7OzdlEKQb6+H/fHJrLKblYVbL9nP5LNlGKabmcEWXox9SmO+a1XEz2sTC22ZRHY85j3qNeS7ad8zfOravvcJywCf/Q2I8/yov2E4uVcjmr5IcxlsdYEddfTbG8pLMu8ai0pij5aG69levfjzf3N67RgkEtCsz1hnKjGgBEIAGK6ACkAkDoz/7szxRM9e6772oB3xdffKFF2Cj6G43HgKzoG/hPzs+qYmoUZaKQj2APFPJpgfRub8CR1UruFiuNy2To4RvNUfy/BotSKkbB92BOQTE1qqMArDo7PZGTU4CVULi7kVevX8qzZ5/K6dmp7LYb+Ye//55cX14ZuGUDGewFsCsUkw77A3n54gvZb5fyG9/4SH79178uv/EbH8nNlYGpLi7OZLAX2a3WslosZblYGCvL2gqNHz58oP1ooSPe+L/eaIE6+kJBKfU0mxqwgAWyuNaDJjZgglgutMgUY0bhIdc2uA46UKaJVJTqC5V8oSNti0wDjB1kT2GBKIpWwdCl/qdAIhRvH7JTWSwwohn8w7kEM2j8cGAqAoCqvLCvi1StnH2XmKmmMhiMDsBUFfjJMRtov7tUPALAQr9XrQ+0qJAFwX0ArYxNWsFU0GsqgMaYI5iKxaUYP8EdYFpBgTbPx2+yGwFMBTvHudSfggbBzNI3QAPaQgEs2yOYCm14ZirGNxauGsLhkJ0J56AdZUTYbmQ46CuIRBkJEjMTdOr1wCJ16Bh9kv2IBdIe1IR2MR/8I+sMxg8ACkLCcIA2psqiArtYr8AotNLCegXJOOYWA5iYH4BdzhchA/ygDBcAEPaNpUcLdPaIP9DRQME4i+VCZY92K6BMAp9BPIMBWTcANtjqmMDwpiwvQwB9rAD97m6hTCroYzqd6XcYO/wUtvLg3IA4YEBS24H9ogRX/QlFx2MFYAEUinFBxwoiGQ4q1hDITIFJ/RoQCf0zBxsDjTF3EVRHmUAXZOHxQCHKhcVL+Mx7F+gZ/oTzydanAK0hiq6nFXimiuQgf9ian+n9EMI8YhwYhpJPKJhqtUpAE9t7AnARx1EgjvNQME/WGWVP75l/KYvJvidLsNesYZ9bZSPBdQfgoyTbyRR2BAZCA9Jx3n5OCqRK9gyALe4B4BUEQaFdAtwUhJuYqGJBi+oG7HQiasu0bwINCexRuWj1veE24d/KLJNAI7AH1X16gzragc3aPwBprKiN6yfoip9N7ijut8ZhX4ZbtgDqWTpUHmnu+mWKR9ANYxvaQ37DnNkf7RL91jIyMIOl9JoBiLFY+cmUOcZsU3U16MsMwOazc40X+AfwDcDRl5evZTICYNnY8iwuGvuc3j/14RvGiANQkLIswof75o/wCeY3A8dazrXNTsjB2JgQH9R/AbRMQFT1S8R0AEbQr+zUR/UcFPPDx/oGVFVADhhuAKZaWz6F3uAf9g96srUDfkMGtt40kJWyDyGGqd5Mv1y/cZ2JdQp8XtdTCvYwEIiCKIFgqUA9xiRlqqx1gL89mAqmhByPdQTsZDKZaRsA3CoAZWu2CdZHsHI+uABY+0JOTs7kDiCsu5XsewM5O38o7773VZnfLeX15VyPAch+8fChjgu5HQyEkMeTx+/IZg3w40JOZ2PpIxcvb2W/XchyMZeffgJmqley320UVA5AOPyCa0HzNTA11QAqY1my+a42a7ldLDRPkTHI5g1bA2D+EKxr998GzDSABH4fLki5bqnv1xPOWllgMMX6/NK+K/WQjOHgTeJ+38hfX/l1Yukjwx/ymLE4gSlpLas1gKyJ+Wdg9kawB+MvgD7QJ/zZgrEBtmFT1X2M9GR5Z2BtA7xbDIF908e5Lo7MVAS3WFsWk7je5DrRcqvFRdWn1IAWAF6VSDDlGMvjBoAGmJKslIy/ejyBqSjT6j4kvaBBZa7xzn42KXZW93Ni+Ub9NrFAEixkTLUmU8QIsmZaTse60fIubaMCYCZWOY6JPojf/n7Wf8/7TvwmUJa5iPc9XDvqmkVZTw1QpXltNJLTsweaSuBr+11Pbu8W8vLlaxEw5g5HcrNYygL3L/uezM4fyGh2IjfLlcwXS7mZ38l0MjMw1fREhv2RkuchrsLMFkvcE93K7eK2WqeZPMDIVzP0EQim92gnJxr7DNzaU5CtAkxTriAw7pvf/KbK8wc/+IGsFgt7MUACyHlmKoKkKEfer3Nvi/fkHvBLmfl8Vd0TJxBzzJ3f+MY35Fvf+lY1TkuX5t+8jzXbrsFU+O5wL8Dis9kj+QTr63O2Qdv142m65/dt+Div99TpGZ6/V49t+f7YZ2yztC9Ff3rD79KBuEdAHXUpHs/Ny/tQ6Xs/FvqTn6Nvw8unGqsmPmsl7qUd6r2Oa1W8YUTL0Jj5c6rxECDrJpM7r4s+Sjrgca/DOF7ffm5fx8us6dqmcXrZ5cZ6HxuP4+GYcvtLjMvUJ+9polxK1zLO0J/8dXFO0XfrHFeDiptsOMov99nn09xY/LFoSznbijGC8/Xn+nO62I4fN8frY4v3q5Iuqa/7+DzO9XudTTbl58FromyjbHJzKflrjDk5P4wxpmRbTfGyZMdvC6bCuL3dNq1jvd/dJy6UZBHtJtpGde/o8lqM0SW5RzvK2UbO5ku27HUX7Sc+92VfOVnGZ1ZNsvGx2fdZ8qFo49xvwPH4TCWXA6J9evtv88toDzHX8nOUeZwLx5U7z/u7H1v0Yx97Sj7XFnvfxr5tQ6daNmoXbfk99lOSY5yHz2vRJ3wsjfOMfhA/f/vb/+lYG95mHMfvjxI4SuAogaMEjhI4TPdHeRwlcJTAUQJHCRwlcJRAkwR+7/f/sHqxWPmBQ7mFpg2d0kZo7gFAqYfc5mC8sT4YAx/87NMbVF0hedxIYZ8cjy/gaNuUwrVxY8nPwY/bbyDhbyuEOdyc9hsu8VqO620sOc4pt6ESN+vj2HKbQHGTNm6WNj14iJuFuU0qv2lT2gztKo/cZk5uc6Zp88zbStSz113p79JGlt+kjHYSfatpkzXasm+rZPeleeTkGouZvX5y53Ozk3I+fECbt/0mfeYeFLXp/77yym0Yxz7YZnyYEuWRs2m/Aezbxbl+rL4Pys/7U4wPTQ9c2mSU8wPv/9zEZR/UY5v+23wizr9tnL/oHNvaL31fipcl3+maQxkvSxvBOXsvAWf8uXG8+jA+gKnaNsOjTeTif5dY2aWfaN+5vBFjm48tpbga2/VtNMWFGDffxm7on74t71P8OxfvY6xuy420iZI+vB+ybRZo3GduMd615bMu/lTSg++rFBu9fktja7INf72Pp9HWcvJripn+eoILMT7/4C+3Voo+jDF5PZVyONdulAEL+LzdxFjr5RXXVrn4VRpvSb5RrznbLMmwzSZjW11jTK7d6J+lnJY7L+oLMtKiUC20r5/d2fhYtFS/PRx94Rq8JX46Hcuf/MmfKJjq/fffl+vra/n000/l5cuXWlyKN7av1ltZrTZy8eihTGcznQ6BBQRKWYF2r2JJARDi5vZWAT3KmHF2JqenpwZIApBgbQwGsDNjnRlqEf9mtZGT6VQePryQ09OpjCe4X9nKy5fP5ec//5mcnM60CPzjf/hYmanQnuxQdKccK1oOPNj35PXL58rK8Jv//Tflgw/el1/7+ldlfn0l281Kzk5nslku5e76xsAZyqawVUAa5HdxcS4npydaFKHMINudvPPOOwr4QKG5+QcKGwGmMtAB8wIZPxToBCYIAF2UscIYifiPYCrIm0WyHnzh4wLk5ItD6ZtkM8B3CvpRMFjtuz1le3gTTIXCWMUfpLfiWhG7xQkUfCubVGKSQbv1WIzBQ0FdANLst7LRt9hPZNAHmOpjZaaazqwAW4s5FdBlBcf+ybiBAVJ5ZVWckNgV+j0ZpTf3G4PJ3gAvSc4sNiUzlYKu0vjNLvEGfoCpasAP5gN7JzMVQGwACBD0hd/QJ4B4BqYytgjPHoRzCKYiAxXlS1AFKgl5jAAryJXtKAvMcKC+gGN3d8YQgWtYbA15Ywz0D/NTAPmMJYtF2gSR4TPZtFgEi2u1ABcMXwMDKnCMBA6wXxbdol/6NeRFW/a2SHkxN7JYGf4A0M5ms9I54XvIH76Nv2m/mD+L5vX4DswINnfKC7Zi479LALRtzWIB1hoAFABwvHigesa5/GFOYgE55gBdY14EneC3zz0EDbFomMxU5mfm3yz6ZnE6ZEIwFX2Z/sSxEPyI42yDsRffkbUIbcImEPdy8Z4gne1ua4wgKlsDhaFdHEchu/5LMYY6Q4F4bRMGNFHmDzF99RExwQaUWEcwdoJ7PFCIsYnsKlHmGCMAT/iBrKF36JSscZQXZAp5Ma6ADZHgHsY5v4blvT+L/6k7TJVFa7ApBauA0W5oAMpoy2inPt/kwLjLfjFuHqPuWLRO9hTaF3M/bQfHCS7zOdjHD66P4PsER+J6+j1jLu1IgUIpn3vGO40Laf513DH1jwBYmE413+I76OPFixcKkJ5Npgrkgg6pL2UaS0X3yL9a9A9gcWIsYQwwIKjJjPPz+cr7FmMxgZ+MBQDorbYbZWiBsnR1AsY4ZXkCyMvAVGqjq436OO0FDJT0ne3OmAIVTCUAghkLlOodoCIFhALqi9x3yExGMCXGojl7iziz0jnjB8eRN80GDWjB+fqYgXUN2tLckwrIldVNEMtmWvq/TmBZrHcUUIJ5jsbyzuN3FbSBv+d3C7meL6Q/HMvZg0fy+Ol7cn1zJ69e30gfujwxFivgkuC386u5gjPAnim7tey2K5mMB9LbbRRMtVnfyuL2Wj772Y8VTIXvwUy1xfpDSSJtPmqLAMBskM8BEALMzXI08jU+A1D19OlTzZsAcTFeYe6QDcH0sGXKRldhFZiKYKT67fu0E7Nb0xtAd1hnGci2Hh/9gOt1rrGYt2Ks9N/nYgl0O55OKjYtvCiAsoC94EdBhP2BjCYGfDKbs+JJzQ+QVXoRgLFu2drGwIzG6gmbvJ1DF+sEJsb1xj6H/tAHwVRbMFMpw6bZfZ2njKnL37sxNlk8N/CWQqm2ifkNeUEBbTbWA+C1AqZGVR/M2/B/gPPww7jJ+3qN8fAjBSduDUQ97BtQ0QMeQIq2sTWOZ3W0dYXZFP2Y9wlom/m+inewOwUZr2W1NMbOuOfn5eHvq2g3tC/qi+czb1Au2ucAdo65iExmAGsDTHWuQCr8gMER9z1X13PpDUeyH4zk9Xwu89ValtudTM8fyPjkRBbbnSzXW7lbrmQ6PlFAFdhae3vYttHjQf/wJwDNb+/mFZOgrkn7WB/V6wF/XznR+GIxGfF5MjGGVtoRwFSI8R9++KHK85NPPpHdZiuniQXN36th7ozn1HX0JeZ1D6byoGmfR225YWgo6pA+SWYqy59pbRLAVBxDBFpRlyVmKq93/k2ZxXv03LOD3PX+WBXLUu7Nrck49th/bNuvBfhd3V5F2nuwBx/tOl7n1+Ntc4ltefnkZOa/r/VQFzH7vvm9l4/eQ6fnn+g7Pnvx8vK+HOUU9ZidsyJwa7C+tj3NAAAgAElEQVSzn0+8Psqwi55K55Ta9n20nVPSW5R/Tvc5m6MuuvTLeze/nmGO9f1F/VouTC91SCfmfCOnS+abA1up1rY1ozrHj/P4rLqOEzW4uMs8u/qGt3N/TfSPaIM5+VBGpTjk51caX5Sfj0exTz9Gr882330zFtVAV99/Ln6VZB+P41offyk/5pwYQ0sx1cssjienu5z8cn15my9d01VH1HuMeXG9UhpvKX+VcoGXYc4HKev4m3POxe4YV+KY2mK0/x7X+tjvde/tmXuZMSbh/Jz94FrOQde/7mUDTfr0+ucaJuYLL6uod65ffSzy/hbzIq/P2X/JFmPsyeXiXMxpioWUa5Md85ycreTaLsXLrvG2+3n3B1PFtpvsw8+DexnRl0q+FeOntz0/hiMzVXdtH888SuAogaMEjhL4ckvgiD7+cuv/OPujBI4SOErgKIF7SOCXCabKbUzEjVx+zm1klTYR4k3zG5uNeJDgHsD7zQxuBMVNEm4o4XjuYWHcvIibkrlNrtJGDAun4kZ63FiKmwW5TdU2VfvNrrip4dvnhpPXR04ncZM36i+OuUmvcYO2tEkVH/j4t061zd9vvNFuShtRTRuXuQ0dvyGX22wu6bO02eTn32WMUfal63MbdLkxNMky90C0aQMR3/mHNyXdNvm4H0+0u6569zrKXRNlhnOiX/rr/Eay11HJV7gZHTdL49y8HKivpk3beE4XeZTO8bLtsnHbtjkc4z4/l+wlxrW3iXO/yPybrm2zz1xMzY0/lx9iHmvLa/FBXYy1OVvXvPYWYKo2O8j5Y5PflHKZj5u5+UQ/oe3l8njUYy6GetttW180xbcmm+HDbp9TY3zAZ59TGCe8PfGcXIyKMd1fx/N9zKZu8DsWf7bFSD+ONl/O2XRbPIhy9nqL+vLn5uSSy8lNcc/H5Zyt+fnmbLXUXxxbUw6OdspzuSZlH6X1iS92g375lvHYbpsd5fylFN/ackDO3ksx4D6xO9pKzJv3aYu22pb/2uIy1zooSI5gKtMd3lpvb673beHzyclMwUB/9Ed/pG80/+CDD5TJ4ic/+Yn+VrDAyUyBNyBXePjOOwquImMRfqMQnEXzKNyviqFRpLjby2K51PNR6IfCQTCRoOAUVdsYA+PV3e2tLBdLfav1yWymQImTk4mCqVDneXn5Sj579qkCmjabtXz/4+/L/GaujFZgtRj0htLv7aWHysjtTi5fv5DhQOS3/s3/IL/6/nvy3ruPZD6/VjaHyXgo68VCbq+ulZlKi6DB1KJFqkO5QN+nM2M7tIpvefz4sRYxguED47Zi2KFeQ+Ai5OuZjvY7sFqt5eryUhl2tFg97RST7cGDqSgLH59ZFEqGJBZRsCCAPmcgGIAKyNSBwnhF11UFB3UcMGYqtsUiX/08GCrLAuySxb2V7YD/Ivk4wVRrFGgO8Kb8oXwPYKpnn8t0dpqYSsCEZO2ZjKyw1trbS98V5Br7i9mpslINjDFLwVSp2Jh+z3FBlgBHsbgU19bsQdDLm8xUKN4GYwiZqbSYOOkQzGjQkQGTwExloA8WJeM82DCuJ7jBFzijbXsob0w3ngXAA8BQCH16cqLtAjBEPZBxAHaEfnEc7dO/WNRK0EcEAUE+LCZG/yh2N7BBAixqAbsVLJNBIhaJsBiaQDT6KNomeMADizBGAJrG45HGH/gmbJ1jwTWMUZCLAeBqwAuYOQimorzwPc6FHigHAEAU3KaMNdDJWh6c12AqP06Cgahb6JoANOYrXyBMOdLXCBqxc61onXO2+RqzD9rA3565BecSOOb3DnyMwHGC4vBb10VgiBuh+PyQvYH9VMAVQhLBPJf8VOdOX3JgKlxLe8C5pgdjVKnXfGAowniMSQUxG3JWkA0K8BPzHnSBscL+CeJkvMJn6AmgNYBNcR7APNAZbRr9cf2HY9QrmW8wVsoN12Osfg3CY2wH59f7SzsFEWCuo1HNxkcZM57yfMrfzrfCdPSt/pLAXmSMI6DSQBYGnMAxv86mzuhXlC1tgWsijEPZRs7O1KcJqgC4yt9bsG1lzFKQSe0vlJEyyqWxco2mcQQgucFAmRRhm5ABWCY/++wzASAJQCvoBfODvhTYNR5XfglfpG48qI7gMsodc6NNEHxBn+dajvmmkgfY3bYbWW3XCmQA0Ja+BXCggnR2AGpvZL/dK8sRvgfbFcbN9Ywy5wE8tMV8E4B6UD+CBfBDWbNUX4mNLuUgvf9IzFTq7xvEmaWy4EH/A7C1EUylPdayZ4wxe0psZ8gdyqxlIBYcn06mar9kjAOYCqBjxBKAxh4/eSpnFxcyGU/l8uZWXl8BODWWk7MLefTk3QpMNQLw7exMHlw81HZ1PXULUMVAzs9PpS+wDwCR1tJLP8u7a7m9uZSXX3wm8+vXsl7dKphqtwWYFGM2G9Y8DvCQsnJtFOBuSEwDy+3hr7JXkAYAj7Ch169f67rQg6JhS7BnxFiwHWL94dcZBFbRBgjS8GAqANqxVuLY/L6xv2+g/GFv8R990K8paZeV/0PviW0S34GNiD5KBiVleOz1ZTIFY5C9Fp0xx0CtBj7jHgDkpXFBmakMOI7zF/M7XVfa2+wRdzcHjELwLQVUAkylAOM6L3M9gjQZ14S1/Mx3lCkK/kSGNniEyy+4nnEczFSUD/1O+0J+SzbB+MJ8A1ZWMFjClvHiBQDQDExFZj8DzMGPyExFeTOvUkaWi+xlbswFfB4RczBASEp65wruc+vj+D3X4N4OmEt8ftfcOByqX252oi+JUHD6YKQAKPwAEIXoslit1T93/YE8v7yU+XIli53I+PRUhgC5I2Zt97LaACg/kfEQIL2+MuYqkKi69xLV1XJdr4+U5VL1tdR4ShA99fkAzHAJFAvQla6zHFiY6128CAOyxL0bbthOZydVTmHs5nqSayC/ZqIcfU6nbuq1q+VcvzZULEsAU6FdgqlwbglMZXGiujOv7k+rvYDEZsX7hTzzsl3Pe5T4d25f4Y3gEQ4wflUjC3uYPO77LLXp7+9je0qsFNZrbW3G9SHPz83fH/M6j+MvXUsbpEyjXHDcj6f6e1eDYtkv1/y+Lb8+jnqKcsj2jfgHUHayv/jb6yS3rs5932QbPta0nZfTY84W2mw32kybnbfZD3Xm1zI5O8/plXHb95GTa5wnYwr79jndz9/rD+eQCYb9Ntlhk0+W5O7Hk9Nn9K1cXMjFF9p1tC9dV4V9uLZYFL/P+T/b9P3Sd/2YS/4b5+DllZNdyQZz8/XXe3/P6Svn87k2uxzz7ediZJPNe3u7T1zn/HivT33T13yfXubeLnI6inHW+673JS/rXEyM9h7HkItFfjzRFqK+Yv+M/Txe3dcmQCZtlPKi/Oq1dQ3GjbGH1/pzY1yJNsbxxjVMU97wMvP7VjEWlWRBGfjzo5xLPh7tNje/kn58nOiSE3JxuDTOXMy7bxzrdv7bgaloT5RNKR573fKcplwRZZSTQ7z+u9/99rE2vJuyj2cdJXCUwFECRwl8ySVwTJhfcgM4Tv8ogaMEjhI4SqC7BH7/D/5L9SjFbxj5Ftpubrv0Fjcc/KaE37Bo2nTz42vabMSbOXNgKr9hE+fHIg1ukjXd/MdNnNwNfdOmb9xoyG0Y5zZ33kYPvKY0d8rUP2iJGxYl/cZN5biRx+tKG7R+U7tpQzI+8Pllgqm8LqK843xztsoNxi469fLB+VEGJX03bcyxjdyDs9ImcUm/UT9d/ZzncZM1bkB6m/S21tR+k7/nrsvpJic3v9nsN5xLMi7NqRS3aA/4nfPBtthRipNebr6Nrpu2ufjeFLOizrrYQjwnZ3/Rp3I56G3m9Dbje5trSj6V892m+N0ltrOvnMz82L28NK+Ft0928bmmByQ5f0afLP7J5S4e87aKv0sb6KXYm5tnyT6aYkZbDH0bW/BxL8bz3BqHth59PI4tyjvmVdqFj02+CBbn+yIoFve25eecHktxzuu3qw930QHjJm3WX9O0Zuhi47w+xuUo7+jjpQd6ORnEuOn9KvqEn5svuir5dq4/LdBUYMrhW05LsopyjfmoFLPb4pW/LtpMW/xq8r1oM22f2/w4N5a2fOPn7ueGAlsFz7gCp9q2DNwR/81mYKsZyB//8R/LP/3TP8lHH32kjFQ/+tGPlKEK+gSYysqV+/Lk6bsynkwqBhIUXZOBRJlgFFgwtrWGIbu0UNkzlaAYH8WYeMO/jxkoqF0tV7JarJSVCECvyXQkk4kVyONt7mCnwnhXy6X88J9+qG//B9sGwFT9HoqatSJfUAB6c/1apuOh/C//8/8kX33viZydjuXuFgw1SwF5CUBOGxRR394pgwAYichmc/4AQABj8kG1H+7oHj16pJ9fv35VAWUAfrACZV8UziJX0QLh3WYj19dXsllZMTOL5whAIJgKhUP+XoNxkgX6KLJk4STXdXzbPq6LYCor6lXCloMCHrMflKDX+Y9FSwoiGaKgtAZToX/zUyucIzMVitgA4Fhv1lqAirf4f+/jj+WzZ89kMgXgYiTGisPfKKLFOtTyAf7oJVCV1WMakAo/AFLBBirmgn5dnMdiX2NOMWYLD0Iy4JMxmlA3LKrGeZg+iu0B+MG5/lowOGG9AlnjHwpXYeOeDQrF4wBTkfGNelJ2teEgAZXsGoKDWHxqaxQbG8BUkAPGQd9k8Sr65pgVTJCALTgvAqGYo/jyCJ9fca4W+O8xFwON4XzPoENACWMxASVkziGQDONgUTbOJVMN5nB6eiKTac0QpYwxFRuZzcUAYKYv2i30hKJs6MnkZ/5kwIGamUrjUGLWWi/BkIMC5Z3KkH6juSMVvuvfYDdL9rdcLgykByAFQJxgjVGWL9iKFfFH8BgK4+0Y7N5siUXJyoaXwFSUawUAArMOQJQKhEFPvLe2tbCxwpHdhDEQI7coq/6pczHfxQC4toWszEcMz6AsKAkcweuMqcQAtOhL1wtsT+MyAJ/G2oZetFA6galQEI9rwGDCeA4fgA/f3s4VcALwDeRK0KCtFcDgsVSgxS3i6WajYB7EeoKxmLcI1CL7kbHFGSsK2qKt4DPtFdfSH+LaqmKIS+AiZdtK8YLxEu0yZkJ+XKfQ9gku8WAqgCrQJ+RAxhWCi2hzBN1xTGShysVnAkRwDYFmyhzX7+tn/uNaWeUAQOXWABncK6A/omA+FoXp2kvlMNB8pbFqt6vAVJ6ZCmwm0BeAMmCrUhRzsj/aG9oneKOyQdcvgHMs/uc9B3Mh4xJjm/lkXxmWdn11KrVdgqhgQzDO3RYxDr5jDkCZA/BFr4D/KKAKoJp9AlS5HFGtKw6AvPUjWsQGBXSnvEYgiOa6AwByzUxFu6GN2lrVgDRjMFQNDDTKfLTfp1wJm97vdM2DY1invPPuU3nwEPo5lddX1/Li1aX0BmOZnT6Qh4+fyM18IZfXcxlPZjI9PZWzBw90jQOnx/oIcgAgfDTEbvNO7m6vpbffyGzcVzaqm6tXMr98ab/nl7JB/ANYaVjnRIx1u0McTGxLyvRVg4cAMgHw7Rvf+Ib6MsFUAFQRTKV5DOM7O1OgFWzqkJnKyTyBfQgU8mCq5SKNT8E2NYMc9MM84u3J22LpPoQAkGh/sLllYlnD2AGosfjQ19h3dX2ttjceTyqAKmwUcRN2gliprGcKmE6xOrFpAYTFe5jNEr5rLw+xeG8vFMD3fLkA8giYHJEvGOMI+q2YpxDHE8jcxxV+TzAV/QS5HiBMDyTVOAcbHRoQh3LlWgF5CZrysUf73O0VEKZrDgWDAVw7VHs+uJvQ9xfgXGPDYhyxe1Vb81n8qlntzFccIDGtobkG3G7qHvwew4E+074mfZJxngBZv++ga9eUXzQ+AByOueyUS1TBVFivgqltebdS0PZ0cqIvA1htwdg6ln1vIM9evZI7gD2RQ2cz6Y8nehxcgcpl1cMaa6CseuvVRhm2LPdZ3lcQGl764Fg71D7Wtmb06zjMYzYB66sBV9EM7jmoW8iaOQwMcvj305/+VPbbrQJnfcwq3Vfm7mEhnxrQZ+sejss/q8LaUnNtsh3meLSJuPGtb31Lx2fAfYsttA3mTANbVmZ58BzCjMwBECxkV/98fzyYu99v2y/wbTbdf7fdmx+Ozj7l+vbHUho6YNho6yc+g6J/UKa1bGvB8rmfPyd3nm/Lry/8ud4HOWfGPSUq2ymf40Hsrr5P96O0Td9fk56yMtG1rY0gthfPb2rbj83PJ6fPrsea7NCPJed/JfnmdJcbb8l+ogy87HN+1XWubXbOOMzzcvLmWPzcvZ3nbDw3vjinOOeSrptkwzHF/dMIFvHn5ezv3vadJpgbc/T1aBv+fsfL1o+L7Xaxf66/YqxssrXYLtcxUY4xdpc++5zZZq8+N5TsPNdGvK5k2znb4/zimhXn+r09ziPKp0lPcRz+hQLRDmOsZru+v9h3zv45bq6rcjHc+2uMa5wn731xLvfveB1zDO/BKSfKl3PzMqQsfLvsm89HvB6jPPzeVEnmb+S1dMDbe5tdef/yNl3yGT9nP+ZopyXb5nH/O8qh5Ful3JIbayke3SdfdDv37cBU3Dfyui3FHM4lfl/yh7heycV0f+wIpuqm6eNZRwkcJXCUwFECRwkcwVRHGzhK4CiBowSOEjhKoKMEftlgqqaNsbgxFDdc/GZKnI6/WY4303iYjIIdbvjEduNmJr63B8tWQOQfAOY2MkqbG76/3MYB5+s3p9o2kvxGGTepOqo2O//StWw7blR17cvPyW8KNW1atW0q5zbGS5u5TePMbb7kNmrYX5N+o02xX78xmdtEbBuft/W44RqvbZKpt7Goh7aNx9IYc5tVXe3Cn1fa2Cz5fby2KR7kZBTllJOb3wTnPONmsm+bfp17iJOTr59z0/fR/3IxquRXv8jGqrf5OL6cbKIv3ccOuvpVfCDQtvF9nzH8S59b8qm2Dd5c7vNjK825Ke/l7EMfWgQwVckOc/2XHg7EGIU2S2CqGNsYQ9GGL9DM+Xsp9nSNsXH8XkZNtvCLxDyfs6Mtx/5jTMzFnlw+iHk657t8EI7v/JrmbcFUMdeV/PmN9Zh7G2hO5m3rqRijcrmyTc65filXyi7qLbd2RTs+Vke55/ylNP44j3heTu+5uOHH4O2HY2Ecj2s0LxM+GM49CI36KeWbnE825eB/CR8r+bCXZRc/b4sTORv19qJyw3PHDmAqfx0AQyhe/dM//VP54Q9/qGAqFM3ibxSTQ5+T2VSkB3DNQL7yta/q2/zBaIHvUeBHoAfuYaZTAKCm6Y3oIhuwQySbRcEtABMYKwpWX72+rAAnKOjGm9RRBP7i+QsFS2EqwxEAHH1lqMIb3W9vb7Qg8XY+lx9/8mMFQqFAHIQ3vX1PhnhLNcABq7XMb67k7GQq/9u/+7fy7pML6clalss72a6XqIoVfcv7YCg3YKdarrRgEXPBGMFKBQYsAxxo7aMWnWOOV1eXOj8DUdgb/TEnFp3jO8jYgCxbLYZf3C10XDifMRjXAJACMBULIn0soFxRiIiCdc8CQpl6AIgWPG5QZG5FqlWxOOAc6WUJLLg1BoVBVeCB9qoi8cBMdZgje1XBLApPIZzleiU9FHrv+/IP3/tYPgWYamIsQvgBk8FoPFG5glkDABZdx2oVJcpP67ezcxOdzFQKhgEzTmLsYZ5nQYYBc0xvh4AMFPSSPWxcrQ1UNyqPBHZJ7FGYvwIjUFS8N6AQzgXjEmSPz2SRQQH0XoEHZtvMZyjMxji227XqCoXl1CuOsw9jbRIFAqEPsljlfJxFHwQoUN9kM6JeGWP8+Ywp8AUURHsZsdCc4+f4oBfME3oDEIPALQJkWWCL6wimwt8EUxHghoJrFm8awATyW1axAt+BWQbHMU4CbOwaK0DFGCFD9gO543swyalu+z2ZjifKwoNzaW/0LxwjmM3GZWAw7rMQ+MKCZL9egVypVxTOsxica0yCqQiYY8Ew9UFf8nqhPvweD7+3gvudgkDxL+b+qggt+TLXVHCeIUAVIwM/0Y+12BqgUmXoMQAW7x3RtmeDAnAFLBxrFPUrOAX7UQ5MNTGGKrJO0c45R+Zu2DwAFcboZEx+BF7RfmlvaA9AHIJx45rGF4ljvP57FnbRn2x+OwXEYp4GMrBIwiJwH/98rGM8hPxxDtmncBzjI5iK/oJxMEdU8dLd3xB4SR0qGNeBWal7gqmQQ9EmAGW+MIxtr5RRaOuAhgbWVDtUXVmsZ7tq53ij/3CkYCq0i38vXryQZ8+eyRT5LcXiAzDVdKK5yucfxiP6AcdkoEgDQVxdXanMqFcep754jeooGft4NpHxdCJbAFJ7WM8yVvSVjQpgKvwYI5CBL7Cfyjxr95M7nT8BfcbsU7/FXP0HLH3q7wbUow41diYwiMaMwVAGABCnvlYb8x2VhV5ZA0CYdzS3pwlpnhiN9IcyM3Cy2SCAyRgLpgSAyG7fk3eePJGLR4/l/PyBvHx9JV+8eCXSH8n09FwevvNEbhcruZnfyWgyk8nsRKYAJQ7BmmjMfHtll9vJdDKS0VDk9avnMpCtPL44k9evvpCr189lvbiV69cv5OXLz2WDnLMHmKoGK2nuMRJPBQcR7MVx3y4A6LpShhnYEnwb9qrMTUk3mB9iIfwc60Z8R9CXqbsGUHjboE3ZWn4vi7s71SdA88wx9HteF+8nmZt83uQ9BuyNgGF+rzapdiGyUhvY65qOcRPrIQDIADDEGkVlnc7DSwJgi8DBqKwUTGU2rS8NcD5era8BIAK4RsEklv880w/6hdyUEXALe6r3MAhaxnqRsTuu9w10bCAd5FIFv8Lu1M6MeZJrN8oQLwyIe33VHo1jd2Fe0lip8zVmKsPh2+qH/6w9Q+0j7sdxQk4A7FE33m/UP1JMjfeHSmKZcmHMYf5c6tnHpRyYysd9tKdrdvgsAJ79QcVMdXNzJ7fzO1ncLWU6mSmYCsxVAFNtZSCfv3wlgAbNwBY3ngCZLIPRRL8fAHCl8t/pix7QBsBUjNHz+Y3Kbzqze4sqdmu8MUAd10J8ScV6udTcZkBfxHbLTQSxwoYAdgTjL2QBZiq8wAFro7gnxnsT/3zI25fPQXwmxbWYro/TvY7POViH5cBUnpnKAHbdwFTUuUUPA+IxlDCv5+7d4z23t8N/qXv93Brd+0ru71zf/pgtH2q/ifPItRmBUbm5x7G+DZiK66NcfIvjquYE+1+bLdNeuGcT17Vcb+SeV7L9Q1kdllkBy0rz8G3l9OT7zo096olj9nNv07X/nuPx82Afvq84Vn9dbu7+fP93nF+TDEr+0DSW3Dy8rzbZPtenB75NAHLInXFOjFklPcS5RFtq0mtpTuwr+lVsm3koyt7vg8Y+ol3l/L3NdzmOJh0zz3MupTHFOfj7RK9TrwcejzYez/f2nvPPpjhe8rWcPptsj/22xe4uvtnm/+zLxzufc+P3ObCgl2nOFzgG3nezL+q7FGPpe03xNBeX6LtNMdy3zTZ4n+7XapiPf8kBcwRzk1+LcJ7+em/DvLYkoyaf9Nc25VueRx/yALYYj3K2XJJZmx35NXq021z8aJJBlEP0XV5bygltY/3lfv92YKrc+qgUqyjPtrxRspOS3imXI5jql2shx9aPEjhK4CiBowT+25HAEUz1344ujzM5SuAogaMEjhL4JUvg937/D6tXp7XdlHIouU09bmzEjSK/scPNHb9p1raZV9qAa9p4yIGp/CZQbsPNFyxw86p08x8320ubgF02WCg3jg/XxM0abpT5zdm3MYumzcwoz9K5pc3juGEXN7pK4+V8cxuNbMNvovjNta4yyG2GxWvbNvQ4vlyf/tr6gbW51X02gHwf99lYi/OLD8X9Jrq3ra7yu89YmuTjdZyzt5K/Rdm/ra3mbNc/yPCxqs1Xohw59ujzHLufm988ZTuxwKIUO2I/udjTVa/ev3Kyp695efvY6fv5RW2kZPtNNnGfeXY5N6e7prjV1GZbLo0yZVuleIHj0a+b/IDtVIU67m2ksY9oQ202VdI1j+ds3a8dfBzwudavIbx/xfVGLj+W/DWuR7rmpV/Enr2PcKxR5rm8x3lGm4+yyOXFphzgYwb+ZhFRvMZ/jt91jblvk8NyuvM26GWXi4u5WNxFz143XuY5+8/FhlwsZpvRRnFufACfs3Hfpm8rlzujXnOxg234h1u5uB0fDJfikR9Tk95Ka5/7xNim+Fryd39NW+7I6blk502+wjypVUUJiHAoPxZq1QVb1CcAQyhQ+/M//3P553/+Z3n//fe18BpgKiuK32nh82qNN87v5Fd/7esyOznRwnoUY6Ogj8wjGCOAM3ijP/6hUHE6O5Hl0oAoKM5DgSBAGsqKlIo3tagRjDkY/G6vwCYUDwKEhDrk4QjAJRSlg83KAFFXl5fy6c8/VZDSeDiS/U7vuhRMBcapxe2dAq/Oz2byv//2/yoPH5zI3d2Vvv19B9DAZinT0VhOZzO5VjDVUga9mnlndjJVMJWCLxIfBooWMVYDP1lRPepIWeTNInvoA3LDnDEH/dkYk9FwUBfHoi2CqSgb2gyL+HGcrCgeTEWd+3syLVzfoIjYFa5CaonZANewOA5MC2BR4H0fQTr69vnB0Bhv+v2KJaby9Z0BFJRZYTJWFg+wPABsV4GpPnsm44mxeimYCMX70+kbYCqAiHqOMYZvuNdxoqi0b4WlYI4AmIo+zYJ2K4jFOTWDFc6pC7cMWEGGpboQQrl7EhuF9YH5KVgK8xZjbsL8YQOwcYLZMDYrvga7wCFrxsXFhRaWoyg2B6ZiH8qStNuqH5j+6ns1Fj/jXBYiMl/iM5ktKkBFkp+Pi77gFccB0CGYivZCIBHkhWNkJuMYOU+e70EpXAf6PYPxBOxFADVtKpmzTQOj2Q/koyDEkYFCIAv6f82+Y2OiD5ENSoGYvb6AxQQFqGAvG4/GxvaUmBTYpxVwryuAFfd+fIEwi7DxnQf7qB9VhYI/kNEAACAASURBVMMAHJp+IBMDUex1HviHPnit+nsq0m5aQzEX+2Ij9b/EAsK+2EYlZ/MAK66v8vleARKI0ZCP6nsL1jVjO+F5nBPjBs5lIRfmx+8BSjE2IANCDhMrFf4GUAIxHwAdgoRoF+gTNg9wDeI9/sEfEDMJoOX6kjGIYCrIkrqH3qMN+jUExkmgFfqgbWDcVak2CmzBBARQbQIeMX/GdRHl4edDn8Bc0R9ZqLwN4RjaRB9+bUPQJb5jvKUeOVa0T7mgD/yjPmj3lY0oA9u+YpUj6A7AE/z4NRjjHsaDQnoU2EO2OA4gDPI6AD8AWqEd6As60LGMAQIw4J1fJ9I3fH6AP2tcH40qMBVjPc+jnmrQa9+APADXTkbSHw1kCWbArTECqU0g76Rsq2sBgJsEOch0C6A1/bff2yvjnoEF4JPGPGb6TI9iFThbMwfRxt8AUyljD8C49kKrxWop6+TnxgBXsw2xDcZpAtixBpmOjVmSek+LMWXrBKALYWS9hnz3xkx18UjXRwBTGTPVRE7OL+TR4yeyXG1kvlga4yPkMhjIbHaiIGWASRHTof+T2USmk4Fcvnouw/5e3n30QC5fP5fry5eyWd7K65dfyOfPfi4CNkQw3w3qnMU4gqVJDabCesHkp+yNiWEOMRtrPl0faPW/+SnBpMhl+H61WstwYIBV+1cD4uhrfu1CIAEAIxbDbd3B62ud1sd8/OTf0b9pf2QLVJ8G69VwkNiHDJCIcTMOKthtt0svEQBYd5jsCzEWwPGexWgFUtVxGDb2RqyGzw5GCvS1dR7A8AauZtxS0P7JiYKpsK5lnMf3Hkx1uJa3T2Tes08oONxrDNEcgLi0sRzg5WLsUwZwYJ5gnDI8x5tAKI3Z6mc7BXwlnlMBjCwyU4Gli/rgmK0f5GKsC2w9SGAy/qa/eCAwrrWcZOw2/p6I4/VrEL5sAHEJ8iS7rLVjMYLX+bUj1rgADe9ghP2B4KURGONytZXbG4CpFjIcIC72ZAEA6XAi+/5Qnl9eyrY3kJOHD0FfJr3hWIZ4ecB4IqPxVF9mgFh/N7+T5QIMVwQSwXY2MhoP9WUNHJ8yzipLqjFY4YfgaGUuW9n9kK01sOYZ6j0I4jfmhTz75MkT1T2OgZkKrIVgpvKMUvQ7AqxoG+rrSUbMv/iOsZbfc22Dc6A7yhIvPoAImTd4/0NmKpxvYKoalEqdmt+k9yok1JTP0UpjmPYOdfxKPZxne+J84m9vP7TLtt/R5nI+6G2cY8y1m+v/8FgNTfRj9/rx7VKP/ljpXH+cPuOPRVn5eeA7PpeMx31coT6qOQFUufH52GJ3lINfu8Q47nXsr3ujjQyYKjenqJcorwObSyfnxhv10Nau78f34e2fss3pMDf3nP68vJrmz/ZKPhHHEHWEfnx+LvliTi4lGy35Yu78KM+cnfg8mhtfTqZt8ij5JXUar49j8D7i92wo3+hfMZ74PXP6Si7m+PHEGObX9X48cQ48L8a3tniT86lol97PczGhKc6W7KQtvudknPPjnG/8ojbrfZ7j4JrHx/Gcfflx5+zYx+CcHebabJJV7jvv/xyvj13V3oSrG6F9+3n6a/z6g2363OTtm/GG13u/ysmvyY9L9pnzo+gfPCeCqdryQdTb29oTrou+jc9dcl3Jb0p5py3nlOTV1E9TLGm+7u3AVF3G4seEOfsXD8Rc3RZjYn/+/O9853ePteH3Ucjx3KMEjhI4SuAogS+tBI4J80ur+uPEjxI4SuAogaME7iuB//f3/mCfu1HteixuLMebYI6HGzRxw8yfH2/442ZWnFtpY8SDqXz/ceODfXNzmpsjfoMq16cfV3zonOvPb+iwj7jJ54so4iYVN3L8JnAXPTdtXnWVZa6fnNz9m43aNnv8xp7XOefp+/TH2O995dB1Drl5lezZ6znO18+vaKPpbcq0jehvpbGU9ObPjz4VN9Cb5HffTStv2zk5R1+KG5JR113l1fW6Nj/JjSf3IMbrKRezmh7e+A3xnJ5y7fEaPz7amY8/MZ7ed7MYbZbGnrPNOP4o3655I/pPkx29zZza9N4lJpRk2+ab95FBzJ85ufi4F9uOsTS2x0LzaDu53ODnGx+0lR4a8Diu9TmgZPPRpnhe7gGst33fHotJvB+02UhOJ2+jxy52xbn4tYGXP//mmChrrg38vEr5IRcLfC7lddEe8DkCa3K6zdmHL/RpkkP0my4yK51DmUT5NcXjkq2WYlWUdynueT/09ujl7nXp++P6rpSno+5xXlx7NOWdmBN8P/SX0roLx63YyoqkfD9Rlv572rn3rdL6oc0/c3GvS24p2U1Op7lzu9hqLkZHPaqvJzDVm/3Y+/NzPmXgjL385V/+pfzoRz+Sp0+fatE1/lZwwN6KyRfLtaw2W/ngww8VTIW397MYnoXweBg5GoGFCG32lKXq/OKhFqfiXOgL/YEN4OT0VAuJ8Q/XKbgDAIDNVkaDkRYKg5UDmJ/BAAWgKARGjO8pM9Srly+VwWqJgmO8/b8/kkFvoAAcFObe3sxlfnsjFw9O5f/4978tZycjefnymRYVA9y0WS1kNp3Ixdm5XINdQ5mpUNBtBduT6ViBNFrkngA2BCvc3BiTFFiLIFcUqeIzCnNRzIm5E1ywRZHsFoXMVuQNMBV90YpsV1qEDBkaEMeADZ4th2wnWnQJkJkD0MQ8qUWo2+S7fQOssT3mSCtqNTAViygxN/xTEFEq3uY8CAKwtg2kgjEBwIFzFsrihOLqvvzDxx/LpwBTja2A3IOpIB8yU9mD660WfUK+VkxfF0yjFBt1kzpmB6ZicSxlCAAPwVS+iAPfo/CU3ylTz2ZTMTmg+JgxDvLAeCBfZW5I4BywK2HMOA7QgzFyGIs0fAYscD6XAbyA8/EdwVcEjhhjlRU4Lxa3+jcADHbvbzEP4+EDfeoY33ugAoEpviiYcTNXgK5z2xiYD6wVZCsj6IMFsh5MBT9ExEB76I/MT2DzUOYexGhX8G5yVHNSprHhCAx1ACIiDogsFgakAnAK8oHfQLYKjFwsKzmOINcEhFC5gksuFZkroETBVD0tclYwFUBEYPROdoy5ejAVmcQIQKH9U2c+J7JolDqAveB8yAAkapQxfQHzwD+yYeBcMkXE9ZTPzz7Peh0TTIW4pzkOBfqA/AHcosxYyqdmdpKKiwF2wHGEfoAVEZdxDsCUCtjDNQosqsFSkJ+x0hmbhFGN2L+YsxV8ANYe+MSgn/S4qliSGLsJrsT8EctQOI9/AOkgHiKuqUzSvR7a9cxUJ7OZ6hZ2Bl/Hvzv4Ghh/APJJDBWwK/Wh5UrtBzao8RCF4LKXyQiAGMS0jbHSbA1ECIDEG0VfVUG2MdWYvaUifrAWgVkwMV1prLQMqr+r9X9qV0E4iF29njLeAJiLPhVyksAT6L8C2/X6MjuZaS4EMBAxEdcDGEhbpa7N+KywnSxrqifoNrDYc444D4X0YCpBH5AR9AKg20j1aUAXghAMzAZmQQMeEEiIfgnMJdiMeQ1xFf6NXAh9c2yQI0ABANTBHqALzE8BDhP7AZBqJzuZ397KcrU2JjSAvMDwIgZo0kJ+AHSlpwAdPYcAP4CyECcqu/ZgqtqkkfsA1lL7SfG1yh+emUoZFMH6ZMAXMC0CTGXyNOYhX+xXxw3zGwzFYhEAxQnQrusxA3IBBAW73u2wzgVb3F6evPdVOTu/kOFoLK8ur/VnMJrK6flDefTkXVlvd3K3WMkGACzY/HorDy4u5MH5hQLFjW1wK6cnAFMN5ebqlYwGIk8ePpD5zSuZX7+SzeJWXr54Jp99+lPp7XeWT/v1ut5ksZM1wB/KPoR4oilZpwGfPDk7VbuFLpH/oBf4Nc7B+WRfhA0ZcMn0REYxAii4bn9zv9rWpmDSsViGXGj68ut7xmKuq/0ayBfBUU9c81SAIuBlkg8pQKWyc2NCRLtY3/I49vAVaKM+hoI+A0Hxs74IAIAqBavXMdbnlOloIshpts7DGsJY6DS2JKZIxMflaqHMVQSq4Rz6E/yM8uB6hbnIr+kHQ9gZ2FSnOiDEPbJrVvdEqtudxinLazVwkvGEfTDG4VxlWgIw9QBMZfGw1oc6SrIfS5jMJ7a+r1ki0R7iBGMTzsXflIvlK8j3EKzONm3NZOAMzIFrLfxGzIMcGK/o72Zbtt7lj4I4RyPjGO31NYcix6y3okCoxS3YcQey2e7l9m4h/dFE9oORvLq+lv1gKCcPH8keTGAAzeHlAaOJDEZj2WxMv2CkAkPPTvGwAN/bOgn3FienJzp2+Iyyby4XGjcpM8ongqkQZ7B+QiwnmOqdd96Rr3zlKyoP3Gd9+umnyq56BtvSGGxrChbke8Y2+iV9iP6Jcfi1LW2FbVCWaEvX7UkXfi3xJjPV24CpzKZo84PE7Mt+/J5C3CuoFjZv8YffR2jbO8iNIbcPUdqb0BczZF58V+q3a9v33QvJ7TPQbrxs47jeiOmIA8osaXHc+2tUBeMH192+7dLeyIFuApgqJ8dcnzmTKOvHzs6NrY7Fh9/ndEdfa5IB429u7t7OvJ/xb+YWjrVtDFwT5WTBa/262fdDUHBX14q+2eRTXg/ov/QvyoifOeYYI2I7vp+ST5XGHW2BPsA+cmOg/qMec33EY7lnGzmb9H3k+olyj+d7f/S23WQj3q55fU72vm3mYy+3LjbRFotL42zKDU2+1jTvJtuP9uF14W3a31d0sbVS3CrFyjZ5lWKE74fj9fsatD2/hqQd+H042hBjTbQB5odoQzkZoS3vV7w2l7e6xPxcPI12e5Br3Avpcr7R1J4fT5PMS3bi5Zjz2RgL/Of72EAppt4nfjf5RVuOffPa+4OpcjEsl3vjWPzLbqJdxuu72A7n8u1v/6djbXjXhcLxvKMEjhI4SuAogS+1BI4J80ut/uPkjxI4SuAogaME7iMBgKlyGxNdjsWNO78Rkttcats46nJNaePGH9d3W6e3mXJMfqw8N/eQIW4ERDk0bRSUNk/9vPC3fxCd2xSLDyv1AWzmzXJtevZzjhvJXi4cA+WS2/jIne/79+PrsinLzb22Ta6cHd5/QyizRZSeELaN1feV67dpI7Gtbc7Nb0r6TbO4IVzyybjRFjdG8T03QfkwtmQ7byPbpmu42ZvbnI121kVeORn4oo82n4jfx41RfB8fxPi4lvND+pmfY87f4oOxXN8lX/T+Eh9wvY3OcnHRz7OLHHP9dj0W40mX/n7Z50T7i/moywOhrnmzbf6lXNmk69yGuxappuK9+CDFy9P7IvNPLjaXNvVxvRU512+J9nEn11e0aY4v5xfex1jsl8vp94lrXdcj97U7xjxf5JCTG3XJmMKH8XFdlcvHTesQxhD/u6Tr0rk5X/CFPqVYnVvD3Vd+caxNOTEXZ5v8NLYd462Pgd7XvE7s7d51Ts3lB17LsRwUzqULvF6j3+A6rgua4nK0A8YfP14W5nFMuVz8NmCq+CZBH/ua4pT3+2gb0a74OecDTXbVxQa62mppTDE+ohg4vC9eT+Hb/3N2jWJNVEH+1V/9lQKo8JZzgKl+9rOfpeLYvbIC4e3svf5Q3v/612U0Hslnn32mgCoU2KLgj8WLp6dncnp2ZsXfYwCrplrUyUJyFE2iGHc6myljEVl/UASI4mBUzgFMtVfQzlImE7TTVzYqAKlQiPjy5Qv9ubm6kdVipUXl08mJTMdTBVMt7xZyc3WlYKqHF+fyH//Dv5eT6UA+++wn+n1vv5X1CoxWA5lNpjK/mWtxMgpf+TZ2MO2gaBGFmSxAJxsJxkpmKjAMQb64DoWxKOZkoSGKJMGEpecoOAigofrt/TgPxZRoD3IhmIrgMvo4gUDKNqMgpMMCo8N81VdGharYVAvKDVyAfwT3kCmDxwkCUzAVCoATSwf6qsBUWnBtoAAFHo1H2uZiDTAVwAgD+R7AVM+eyWiUABR4y74W0k9VliiOR0G5trkFmMqYXdReUCSfwAco/iaKBaAJs0Er3iUADPOGHgAE8LmfsQ76g31DFhizFn4mwA4AT/6eBO0qexoKdRUVBLYYs1WCqaAnnGdtGDuEBxkAJDibTdUeCDjj3PAb/ZkvgIVjq/ZmuqtBpNQ5GZC4roF9sMCaeTrGPx73xS8KLtLC5J2CqXgO2MQU/JMYmCg/zJuAPZOBsbMpMAGAxwRIU0AV9hJSHlIOGMgEwBQALca1TtYrXGfMCmgP4wADCeaorGbINQpMgzwsSmkRugIPrUIbfcH38f3t7Z0ew7pypmBHY0lgnvF2QiAa5cm1G357PyKYisXXGCvzSQRToX36CwFbGJ8HU1GetFXuocTiKb/mtIJ2gBEGGiuUqC+BHDaJZYr2grEp41yS/2RqLCcAA0BHGAtkBV1ontE4ABlZcSuK93UfCA2lvZ06jpCJp28goeQT0BUZRhgnWZhOYA4KvNEP8pCy9UwTwBQ9wXfBPpMK6REfMdYKTAVg5GCo8wJbIP4pCBGgS4A0hkNtG30oEHEwUAAuzsc8zs7O1LaU6QXgSS3+t34ZN3CMIAjYMA3OP7xDHxoHHbBbZZj0YSLr67gQD3mPY+Au5jornK/jkuhYIRcF6ybmPgVRKMBmZ0DDNF/sHxqIEQw6xpJH+67255LuGe+4TgAoCzJFPsHYIGfITBml1BYMHOHjn4FZbW8QRf3ID/hnoN4EbkpgBLRnc5ho/kdbZHVC8wA/GXjS2IYYR5SdcDqRrexkuV7KzXyu5wK4YjF8pH+jb/Vb5LGexW4IH+xR9GeMFToz/6mZZwxgYiARyHS13lTAUK5/qvVUAsMquFAs5qudAFRG1qsEEIn7i7Y+Nj8BsKsnsEEAVRIgOLEYIX5NpwamAogKrDV76ct7X3tfzh881DXV1c1cLq/nMhgDTAVmqndlvdvL7WIpd8u1Ajnmtwt5992nykCzuF3IBvPa7mQyHsp41JPVYq7MVOcnE9msbvXz6vZaXr74XD5/9jPZK6DbYjSZEA0gA6ALGD/tb6zzyKj1+MkT+bUPP9C1INaE0DVyAdY4ylSkoM1lZQvVPcfOs8fUrF75NbmBqcgqpxg056+0H8YmfufjqS+Co29w3UJmKtXTaKRgPvgF567AMbWXvYLCAfrBmkFBpIN6zQG5VCx/ACU5MJVhGxPwVQF49jeYqZDH4FvwcwBcaWOwacgSPr9aLWSVwFT0ca4bkCfjfgTvgyE3A8ogzvc1/uMHdgEwFYG+PB+5BDmc93Vca6lMMW4HrqpiDOw4sVIhViMWIIfAqxF3D+atS7bE2JXkYN8bmxfXL/iMvhE/YD84hwx6tb6wDrP1oC8k92sbzotrLbRVMV8mtlEfG9HOG2Aq+KXyjPaMTVXBVDtZ3q303qLfHykj780twFRjBU69vr6RPdb7Dx/JFm3iRQK9gWz3PQVeYa6Wx8FMNpJhH+sni6vITZDh9MQYAwlENhB1bUOYG+SDnHY3nyvoVl9goAD/6QEz1ePHj+WrX/2qzg0+Cl8FdPlkOtW4Tzvg3jvvJyB32pv3E9poCUx1AMpS9k8CkY2NSNcmu50QTKV5O8NM5fccuMbivkMVK1L85VqsC5iK42e8f5vfMVbFe3C26e/h6Qu5OFc+ZvnKjzm3d9C0n0HZxHl2ncMbebEgsNK4/N6I/q0LJWskxq7cPNgu18pt8/Df68sCGhRc2jvJ6bNNxj4XeZlXec890/PtexvJ6YQ5zd8L+L3baGu+bf7NmE478m36670+cNzfS/s5eV3Hthgz7uNXccxs07eRkxNl3qQvfx1jT07+bXYVdcP4FP0jziXKNI6B7dZ521rM6dHrLzfekj1HGXifzPltziZ4LD5HzOk5juNgLVEAnUQ78jbbZkvRx9rOP4gRjnGzze+jHLvMPWfD/lnrwVoq7V/xGr8fEMfsbaRNhzFGdJVPmzy8Lft5cGz+uQJtrlpvZoCQfh7R372Ofaz1fsMcy1jF/awmHy3Joi3exzbb4kfb+U3fR7vz88z5qo85OR1GX/N5osk2SvYf43Wuzy4211XmdVtvB6ai/3k5xfgb9ZHbT43rl+hnXfznCKbqYhnHc44SOErgKIGjBI4S0B3o47+jBI4SOErgKIGjBI4S6CIBgqm6bFSUHg7EG9rcDXDcXCxtZOY2JUsbNXHDmefhDeksRvDz8hsS3Ejkbxbx4Hy/8eHHze9iO3Ezt2kjHW1oEU16Yxzb9A8ycpt/cRxddJvb0CjNx2/g+sKF2E/cVOTnuCnZZBNoM7dRntvgx7lN4+kih9hfaQ5+o8bbeulvbyv+77aNrmjj1Le3m7iZ5/WWs4VSn2yTtlB6ENN1jl7eMR7kNuq42cv+qQuc6x8We9/K6bRpfOyjy3j8hrEfi5epH2ucb66ox8vY65bn+j5j2yVd5mJQLt5FW2qzvZxsY185n287x/tO7u8Yh5s+t+m/q8/f97xSXI/t5HTY5Be0M54T40/btV3nkYtrWhiaCqR9fIkP7GJ84cZ3tKdS3sYYc/34McV1gffXnA/5B9qUOYu4UCBSyv8leZXWLyX55+JZF134WJvLPd6X+L3PnzEPNsUInOvXMj7WeH3n8kfUZc4ufX73D85KccbHo7eJRVG+fp1QkktuTRNzc1NMya07fJsxLtD2fKFYLpf469r64Dy9H7CQLedzOdl6e/Uxiu1QBv472h3Wn34OpfhMueA6AnR8fPM+XpJ5lwewubjRxfeazvEyi3kz+k3ODqNN8RreO6AYOTJQ1f3Ub4r2ejBZbOWv//qvFUyFYsRXr14pWErvCVD6q/EbhfUjBVOh4PCnP/2pgqlQrAfACYre8Q9AqvPzBwaQAdPEcFQXrqbCcxSQWuHiSN/WD3DEfH5jhcgAaGzAxmLMRWdnYLIZydXVK2VgOT07kefPnyuYar1c2c8KII2ZgAnAwFR3cnV5qUXkjx9dyP/1f/4HmU2G8vOf/khmUxQ39mWzXihYB7XFd7d3xtwzHlXsFAqWmozl5GRmIKtU4A0doigWckNxKJinIHMAOs7OTuXBgwstNkWhMeaEAkowU+FN8TiOdrVwNRUyosgQ40ThpDE3WYElGRX4mW+T90Xw+fUCwFRWDIzifhTqoTCcrEwcNwrBgVNhEaUyGqTiKrxdX9mgEgCo6nNngAwww2hh/hAMI6KAGNgGil8//sd/VGYqAOVgM9gVh57HYzDnzBLLgb2RH3KBLLBGgCwVZDNIRe2QkbKa7BRoA0AW7Z9rB8yFzFTM/ZQXZHN6eqLfY/wYL2SgTEsjgM1s7vgO/eN8LUy2UkDVL4pWUTjuwVRoXwv6hwDG9Q3skdpHIbOxlVmRGkAQVpSN/QACFcyuAT7C2EyH9rISFqkSTEdAD4uuCbbzfm/38hoBE4jPgHMAjMAOVG6JyYZgKpxNNgfuBaivJtC7L07HccjnYI3izlPmHwVTmC5GI5srDN4XQWvx+sYYbCwfGIOQL+Kt4/K+Os/nfwAcIbf5/FbtBnI4Oz1V/1QgJmECNZWB6grjv1sszNZUd9AJ/DCx9cFGoSfYsxZ+27jUEsAyt9mqr0DOKJSGuMGsh/5RnK62B1aiVBiOeElZowBd2Xm2OwUmGfDG5GmADbAnJYAkYkSvb/EGTEnw0Z3JTdsBaCgBfJQxJDGqQLawQy3MX69lsVpqXDb7NACd9gcgXAJOoajbGJ3AVtM3MJv+BjNb/TIg7g1ovgXr0hpAmzrGGHsWwKmwOwPNKRMU7HoLkOtU80PF+rSDvxkQR4FXm42BccE0pUAUA5sqY1mvZ+wlGkON8QwgEo2XuGYwUBAC16AAIhmYB6BTY7rB9bRDBe8lpg5eQ3n6vaqKeS9dy1iNc2mvaJMxWdcwyqhjYCrkI8gFemb/EADyjILMAIwcmh/Q1zFmFM5DhwZgMhtSlq0UJ7nOURYnjSmKPFF5M6dgjMpyOAHb1Ei/vwFYuGJ4AwGVsbngXDJhwVbA1IhYhDmif8ybhfgePEeGIuiN8qSM0SZ9PQJC4V/wvc1+K6vNWuZ3d2qTw74BVwx0Yn6M/VNl6hpYIb7OC+xReh7sz8CcFvlIXUJgjPkMchXspoIep6JK2KbesygTmtk7WjHf31reBJAMvqkAE/ilsfF5NjcCpzAe2QMYvDHgNWSX5ACgkjLqDcCqtpPtHrYCUPoHCqZCNLm+uZPr+a0MxmCCeiAXD99RMNX8biFX13O5ur7Rn1/5lff1ByAPXS/ruADgsr77+60M+1sZ9oBqWctifiWvXn4hL54/k/XiVnbbtbJ7mtyoJ2MNAvuVxjb4vjLRDeS9r3xFvvEb/51873vfU0AV/BVsZMiJyrCVAHkE1tk9BOwLcdX2WO2xeK0r5pGD9bUYiyTzjzJVJTAb1zi5vSy2AV3z/oE5lPmcOVTXCvBnB9hGsFCwbhofQGsA9yn7o9q/gQktR+JFBTUz1TbZElNNfd+U2JpwTYrntkZATgEo0NowWRob6UrBnwncmvblmSMt/pr8uEbw+xzK7qlr9L7GWax5CKZiHKEvK1vV0saAY8zFGvuUAbEG6lt/5l/IT4i7682qkh/ZETXOJzAaEhKPUx5o10CEKfeqj6f4Bma+BLjE2olrN/P/BKqkPyVWLcZfnENgJf72sdjWhbY/48EClRwSOxX0r/cnaFuB41ONT/C71QJMuVivTHT8AFP18JKH3kBeXt/IbjCQk4uH0sM6F6C7/lA2u70y7W1BQiUAt53KZGhgb+QsZYtEXhj2NZcxTnINh7UvWWgxdtghAPq4nwGYCm0ATIV7EjANUnYAWAJMBRnArvByiB5A/4OBgqvIUEbf4IsFaAfMZfE+3++PU47MA5AxQVl4CQJZJ5mjMKcmMBX92fJuzT7FvMx21L8SWNEA97aW4T9/35yLLQcn3+NDaf8l9h3P472J3wuJYz0cxptgKnzftr/SNJXctfH83PhybcZ9o9y+iN9z0XYDM5Xf64j9xn2PprHnt+2sKgAAIABJREFUvvNgKq8LP5do1/G+uatZ5Pas47W+bb/GpD3H+XPdWcXLtC/g95672DraZXxjjom6Yw7xY/BrNI4xJzs/PsaRrnKL7fm2vG6qe5t0vxL9oM0nOC+vp65jLNlljC/Rlnj/HG0vjrVLPInxy4/d35/k9JSLg3FOuTHl7LIUw2x9dwhdpI3zpTL4nNuX9nOj/kv+2harusauXJ9N9pCLU76v3NxzY8U1fp+O6zbKz+9/53wy5y/0hejTXedTiu3R5nJ+QH36vYB6vVuzPnMujF1+nt6XvZyjLed8mGsFH9d4HfeMfF7qIqNoezlfiW1yfiWZ+/PjfHP+6duJMsm1xTH7394uOL4YX2PO9jL38y79XYrXXWNrbp7dr307MJX3Vdpt9OWcnHhdSdZteszF5u9853ePteHdFX488yiBowSOEjhK4EssgWPC/BIr/zj1owSOEjhK4CiB+0ngbcFUcbMhd8PuN2H8AzZu+DVt6rI9/0ApbpRz0zFusuGNqiyY8RuQceOY48NvvqHQz8N/72/iOX6eGzdXuOkUNeE3qvwmHtqLYKrDB7aHb0LvqmG/AezHyM02L39/rpd57CtucHkZ8O/SpntOTl024bwddZ17SfbUTZv95jY141z9PJvay43Fbybib1+MSF3ETV9eEwsb0H5O5n7DlX9zY6tJPrmNzZzcm2SE87nRyo1t/5DAbwzjXPppl7cjxn652cx2cjYZv6PM4qZdtI8Y1+g7vD7GMvbjN7bZhz83tttmj15GUddRHvfxkVJMjPOLsa7UR2lD2J+f85tow3Ez9heZY1d5+PySswuOKT6k6OIb3v58P9FWc/LzeSPXVykm49wuYCr6Kvt5G1n7XOJtx4/Xxy2f//C3f6idszUfE7mW8P3k4l9TjIv2losZbyOH6Ne5BwjxnJxtRL9sisnMHz6neHmxPx/7m3JXyT675IUu53T1Rx/zcjaV81Gv1zab4Fjb5uu/hwy1SDYV7Pvc4/UYbTNnS3ENENdjvlgtfpfzKx6LecYKA40hI35Hn7Q3V78JXM/lGvouC3k5b68Pfyzau19/+jFHm2zzgS525HXcFA98jGW/pVwW4ySL8gCm4luu34wDBgbw/WjhsAIENvI3f/M38sknn+ia6fXr1/LFF1/UzC19FAcYo8LXP/hAmal+/vOfa0EfCupQ8IfCP4x7pm/HN6ABChNHk7HpXJmmjCkExaUohkc7KPZDkSB+wBKF4umryysFKaDw951HD2U2m8jz58/0ze3nD84UTPXq5Ust2sJ5KCAEG/BA+so2tby7lavL17JcruTdJ4/l//m//6OcTgGm+kTOz09lOkaR+lJWeNv73UKZrDDG6XhSAQ8gP7BlAACEAkaAqcyGDSijxajDobIKKLuP9LQYHsxemDvkcn19rQWokC8qspWpJBWpoz/4F9rC3FFUi0J6FtcrWCkVzBswp/6hz/uCjdqOUcxsxbKQP/4pg01iF2YRLQqmURfjGZvomwBTKbgmgWiq3BjAVD0AUvYAU62V9QEF4//48ffls2efa9G1cnWAaUzBVGOZzE6qAleybKHwF3LGz3SM4nkDmuxQDL9GQTwK+wFsmh28AIMxgGAqrvVZVAs/gC5wLYFDkBeKdgGSA0OYvrV/tTIAXSrM5/ofc0dhMtrg9bB3yEiLkIfGpoJ5YS5k7WBBG/rHz2AAOdasJ5BXBTwaAlBE0FVi5wILVGKwQpv4m2wgKJYmgLQuIrF7c4t92EcwVhgAEgnmYOxWYEcqVNM5JWYqXEvQlO5FoFA/AQ7I3IPrVI/KBGWsTmDqQhso0p5OAQacynQKMNle7Z46okxYeGbrAALODDzBOZhtb6tCb/8d/BAyVRY7jV09iz3jiewTy4qyERG4iPECtNLvy/X8RscMHwfLmQImwCCBYvDEhAXb2yW2j+3agEco1jTwglZIK1AAtnJ6fm6AsDWY3AZ67lrBVKKftR/YnrKdrBWsqeAN2MxgqG2hIH+1WCoIy8BbBuqCniz3Ij4YsGuZgH+QhwIPUj7lOkD9azJR0Njt4k7tEb4Bvagfp1ip8R+ApZ0BGWE9zJumF3sRkL8/Zv4GcEmZxJCnwZw0HFdMNwBk2P11XTwPQBQATgBfWA6wczA3xDuyZmDsGAPjGf6GrfHHA3bg354N0ViLLN4BmIuCdV88Dp9B7DCgjuUKgihpn9x/o32SeQ/XKmA2sZ7hPMRq+qTfs2OJIRnYOAdlNhyNdH4AH6MtBY8htitYzsBLmBNsGTkE7eJ75MPd3uIDx4y5Ql4KyIIdpb0Xxmjem6BP/A2ZI59C15ABzqMMqQdlS+n35fz8TNvzYCrIS+NDYtHD+BEHa1YdA4F4e4n3WdC9rlH0Z6P2pyBcBcJJlXfxN4CSiPtwEADCYNMWG4xxkTlRidvSegZjN5YxpNmt+iTsFH1ZvhUBsxuOK/AGAJQ0JwJKAPzFPACeom+tlNERNmvgq4P1pTJSGZMacgHYLnv7jUyQO5F3wail41hLHyB3xGasoXo4fyIffvSvFEy1AuvN/E7mt3d63uT0TI+DKep6PpeXr1/Ly1eXcnl5JR99+Ovy0Ue/rusoyBTxYgtQ5HopI7CKbcCmcy1ns7FMRn2ZX7+Wq9cv5Or1S7m+eiXLxa2BYVReyRYSw5QBIEVzuOaC0UievPuufPDRh/K3f/u38uMf/1hBV5AXbFRjWspNzO8E8RJAlaJ6AlTVjFO0Wfve0BIjgJMT0FPzv2NJwmfei/h7SIIePfiXsYpxEd/hGl33TMa6HkE8UdZU9csE5B6P1fYWiFlT+N1e/zbAJ8CqE9U/jiMXwCaQK/B/BZIoI1qakbIp7mS9XJt9a060fMffZHdDLID/wVa5P6nxNTHRIU/yb86tZrszIKvaAoDFZwBTzZSJsr4nMIZIjTOrlSzuzJ/RJhllq9gcwFRktN0AbJcYNQlAZF4+/A0gnv0QIYMcB/kRQIW+sS7Hb8QwyAH9I9ZSNl7HnPN2Y/cPHgzLnMf7YcY2tOfXHBY/LKcc2lZPWVgta/WMLXA0kufPX8pyuZbNGoxZM+VNA0scgFTrXU+eI473egqmmp6dy3h2IqPJTNtYIHbtId+hvVQCfrbe6D3L/HYuDy4eqB3CaA5BTQBRD3RtQwAUYh/Wn1gLQ/4ad4dD1THOIZiKzFQEFSLObcEimlhvcR5zJGTLFwvQryAXgirom5Qh7xc9cJIxWMFUa2P0ha14+8X1XcBUtjatwVS0p+q+WZnj+CIQxCdbS/t7Y17D8+LvvK02H2Ws9/LwV7yRD1wejufFnvzYbay2Do3zKLXTNne/V5Mbc0l+JYk0ydPLoXo2AebLBIqOY/Vy5Xel+cS9H87Lj9OIFGsmxIMc7Z5L+Wtz7bTZCO+NKTs/j4PxVCDb+uU1fp5xrsxzXmfMV1FPlU9kbAXf+We2pTlG+TCP+3n5v6Pc+J1/DtUmO+/Tfp89jpFj4/oxypW+2ORP+M7Hoa5jy/lETsfeJqm7nE3nxkj9ca/Ty6U0TlyDPmtQdw2sjuPL+X3Ot3L9vhmT3oyxHEvUi8+tXOtTz7l55WyzaZwxht3X9krxsGRHJX3m4lFsg2sX3q8xjzJnMo7QRtEXr4n6pLz9+Hl91xgW/d3beVOM8PPS+yJ3D0z50/6paz8X+mFO9vH+0Pt1va9V50MfD7xdsT9/jP2VYoCPxZxHtL2SvHEe196Uj8+N8W9+9uvZaEPRF2NOLPmKzwU8h/f+XgYl2/dzz9mI10mM2V3iVlM8u09Mrm6wXHW1l2FJnt7OvfzZd7RdtJPzv1xeaOozJ5vvfvfbx9rw+yn9ePZRAkcJHCVwlMCXVALHhPklVfxx2kcJHCVwlMBRAveXwO/9/h8evuoo00TcYPCFA00bIX7Txm/IxM0Sv3GQu3kuHeN1ccNDb971baf1v3qjhXv/fDhvhQIo6UGhjj1cDv/wIF8P4Rr7TturTj1882fcQImbJX6Thz35DQJ/ftyYua+G2W7UYezXn1fa5Ip9cwPE6yHqkteU+s/p6E3x10u7nJyifeQ22PwGcNNmULRn/7nLhnNu862k21x7/vp4HecZN/K8vNra9BtWpfa9bXgde91GuXj95jYavU7iPHxbuU3YJrnH8TXZjh9/k05yOvCbfdxkj3KKeqCsGfvQRukhRxfbahp/9LMo75JflvzTj8fHhtzx+8akLudHGZdsvOTLpY3ZpnjTZZO2y9hL57yh41RIWlUBmWPYpnL6u2orvJHwjVjsDvgbYRTWsFBZ0xUfNvPvQ4HoJ/RvbCjp/My5HF/l9+HBeZsMon5y9pqztZjPmuw+ty5o8rNcjsrF8642EPO+jxe5NnJxPY6paW3hz82NuyTzUlzJxYaoJx8XaTtNfhT9NeaNqJ/cg6T4sB9txvVlFx3FvvzcSrZAGVK+uXie03vUh9dFtHOeG2Xj++T84rxxDYt2/di6yidnb9Srtwec5wtBoq3wGj+3pphe0ldujeLHU7K1aOslG29qv8mOo84qRoUUX3181Hhq5AvKtmJvszf2B4Av5vNr+a9///fy05/8RFPB1dWlvHjxoiqw01isbLtDefL0qRbkojgQBX3QAQvG0eZsdiInpydauIjCRLvW7le04B4ABn07u7EnAeijhZ9aQG2sGQAY4PrTs1OZjIfKPHF5dSnDYV8uLh7IT37yE3n22Wc6lz2KpMFcAZBKryeT0UgWt3N5+eILLTZ/7+kT+e1/92/lZDqWy5fP5eLBmUzGI1kv72R+fS03V9cqD7BjAGhDBiEUYRtQZ6iAAFzDtaEVwtu9mIJm9M3+Wzk9OZHzB+c2rlQAA2ALmAcUuKFlmSm/pWJZk8ta+2HhPov+UUyJglEUWHoWNtMd2GOsEAPf8Y320CkYPNTW9X81WIJxCu2iGPhusaxYinGM/qHwHAVL2Nv96xho9oMCYwVroDhVXwSyrYBTn3zyE/n8i+eyUfBYX3oJNIAibbAAKCuQY5Ub6H2y3feeTKeJ1cuAJcpSllh3UOhP4ByK4RWYpuwuZHRKDBgJDIMpUJ9W9GlF/5wndK4MUb2ezCYAaomy7thcwYYF9oCRMk0RNKFFqSie1uJssmKlQmXnByxkBhBsCMYudT7Yuf2QwWk8AjMNCmXXxgykAD3YGYqP1xUjC4uG8Rv+qoxqaLMqIjR2DQVnKHBuK3sU7oMhJBW5Qo/KvKD6EAVBKZhKWV/A2gG2GzB29RVQoDambCwG0oI16VoOfpHAOcuVgYDgfwS+AKSmshmZnjFGLfJVphgDNyjIMhXgGvMAAWEsuDf5a4yrCml7ia2pZ4wxYFXa7xTsqMARMK0oIACsLIl5Jtka5LIE6ABACbAfQQYDwC/TvknfZKfgBIBNAKJYbdR7ND5tjLEMQCgD3vUVMKXywf/62qWCouAzAJRifogLN7dzYyoC6wtsdThQgBfmp4X9ylgBEFZdUUw9oV+CcwzAh1hoMsK4tJ2UB6E3nKMgEjCTaUG52agy8SQAFPSqkQg5AMcHBiLBj4JAwFaXmJH4tnG2zbEgxsCOYNvKhAg5KcDAfAc2vgF4Fox1fbBjAaRqsmJhCz4TUAngJRmCzC+NrQI6IuAUx1Q/Cv7YKBAXuqAd4HxAw8jOwXUhchNAA2ROxPnoFzEMhfwsQEI8wzUo6lfw2nKp16k/ONbM6sUsVdGsASt0bZTibaLlqUAcyjIGIFbqA2PR8zVvmK1CnjrOoRW2Qz5gZoJvwPfIEuPXBJi/uUgN5DCdA7w6Mn+AXsCMCDDSYKDzUmDE2kCkyvy1BuhjVwNtlNHQ4r7PTRgnxga5EZTLNZhfc+bW1HqMgFUFN+2UnQrjAmhM1wn7vVzf3MhqiThsDF74wTjUjmAnKUYpG6Qy4YEREeuAfWL4AYuZ6VjjjQIHdxrbee9ZbaImEJ4CRAAuTmAZ2iqY4BQXo4CZGkylBdy6WLH7ZIC8B729DPui8dt8dWTMj9udrOALm72sNnsZjU9kdnouX/uVX5XT8wey3QOosZK7u6Xm0vFkJqdn5zK/vZXXl5dyo6AJY1/72td+Rb76la9Z3IZMFMGwkd1mLZvVnWxXS9mu72Q8EBnh9nm3ViDV559/KguwZAI0R3Y8gDw0jhjwBuw7Vc6GXfXNHk/Pz+SL518oMxZ8D/JHToS8tchS44iJw4BaBsakncIWaTceqMxjNTDUQKpog7ZHvzPAGkBB9kIG/sCWmZOhiGrfPQHesS7BmgH61hg2xssGDCxoa4eBAKRDJkHYCK7R2J4AZwStaJGnAtMhs8S+5W4azP+JIbL4CiCNMX3ZuhayQu7QtWEC/SK/WkzhmhyAVmP9wXmYM+8duEYkwJDfE+APkPg0gZ0tVm6reItzkYPh+5QrGI4gAy3URj5NQEJlcxwOjWVvDYBeAhNjDaDrSjBBgZHV4pbFpvpFGcrahbiGFyeklywQbKu5BrGGsQd9JwbBeK9Wixf5xUBsakNpHGoX6YUDKn21Q+enZBul/gHwV7s15jpd4wyHCiDEOtWypMjt3AB0Cn7EKqE/kj6AX4u1XN/eycurG+kNR3Lx+LGMpjMZjicynp7IZifqr1C4MuuNJ7oOwFyVKXex0LUB/BxyxTlkuzSWVnuxAnQPoD5sFOsogLRhx5oXUNALQJFhR9WeH73zSJ4+farX3s5v5XY+t/zvgFP+ftSDiTWPq65t7ct7C3+/Tr9FmwTp0n81FzvmVYJTr66u5MMPP5Tf+Z3fSTEctmNrDc+YxlxPJru4L6G5NeVXyAqMhDbz0j/zQ/8YrXpmdvDczD9nM2EaE6n9dtk825GNs7Y3+mh8fuBtWs/mYArDZ9xsuvfnc0DGSbbrZZcrOreldGJjdfeFvO+z9qCn+h5V44Zb/9iw6+eQ/Gy/U3xI/m83n9UVJttqfznJ2snD1jFEpNrK0v6f+U0dO4bKBqNo/Son77jH4nUb93d4btRf3Cv0A+F8/W98r2BnBaTWc6e/V6Zdiclkpi83GGH9bjldfYYxkbbNzqv1C0HAprfcPz8fjjNXnN4q4GD73ey8DIyKccL3XwJStI0xl3+iXA5t1GTv14a2znU9ubV58j6Ls8k3GHOS+xyAKn1byj7LF5xk4kjOfv2xaMv+O18nwftLxs86rwbpOZvSKStra4qb9OMKKHtoi5UZunsCxs/oCzh+ML5SvIjDcwBLHye7xOCD8TlZ53zE2wP1g/Nye98+RkTd+Humkh/6a+Kc4pjvY+vx3Fws0/tvt/bOxQX/vfdPjpXXxNiZs9OcL3rbYBuwjdwzGt9XTha4njUZ0ebitdF3mnJ4tIf72JsfJ+eX8+uSfcS4nNORt5P7rkUOx1LnjLgOyvkyfcNkXu9XHM5ZpVWtq0x2doalu/TflPvYb0qU9TmuNIprmdhutQ5KOdbKqVpL0bJu1SbH//yfv3OsDW8LSMfvjxI4SuAogaMEjhJo2eE5CugogaMEjhI4SuAogaMEnAT+4A//v33bhkHcaGJBAx+k+U0RPvjhA3humpQ2u0sbLdwQ4Mas3yiK18TNmLiR1NSHbRjYxk5usy3K5o2NKH1h8pv36gebvq6PkvGVNvN4nDK/r/Hi+rgJGNvIbZzljvG6+F3crLvvGKmD2H5u3HFDMGcX3h78A8q2TZe2ceeuj8ei3mnHcW7R3koPIEp6yMk8Z0NxfDkb92OL31PeWsxQAHR4HXj/iHNqs8Mudplrg5uYfvMyZ6veLri5SNuLfs3rm2JLm73we+q6y6ZxU+zqIr+mDeo2/ZXkH30Mn3P22mV8vo+2mEffactP0cdy8SSn35xuS3qPPhLH3jb36MfV89RUNOflQh1GXyzZaJTpGzEpY6jRV7wsWODo5Z/TQS723nfXuotu4/BjoYIfR/Rxb6f+oWDTmsDL720eDPschX5ivznZR5vNxS+vD8rAMyTkfKvU7n3s1bcRfcbHzyhTH2O9X3l/jbkj5pmqeDYVGuF8P2cWIr9NgUH0p6b84X2RNuFzfWldQl/mOH2fTesRn99z86XcfW7hmhsFVbiesvNj43ioD78+6pJ//TmcU1MezMVJPhjuaq/eVnPtxRiSi0tN8S7GXp9Dc7kl+ibtQItoCKYKTAq9fv3wk6wuymRydysvXjyXH/zgB8o2he/AqPTq1auqoFPvs5RhZyTnFw+0cALneGYRvrETb/VHES7aBhgFxaJ8ImpvqAdzzkoLTlAsj0J6yAvj5pvaccnZ6Zk8evTQCkDXS32jPtp8+PCBfP/731emBJbVaZmrFq/25PRkJvOba/n800/l/OxEvvbeU/mtf/M/yslkLHfzazk7PVGmqc1qIdevL+X1q1f2lvzEuIDCUMgAACoUQuIf2F1OppMK9DAD8EgBCf8/e+/aJFtyXYdld72r+nHvnRkQJgSAgCFRgsiQTEfIomyLNhHBwAeSweA/sAhSv8ey/a8sMUwbBPEYYPCYwZ0799nverZi7Z3r1Op9M8+puoAQDk11REd3VZ2TJ3O/T9ZeZzmLBb6GXa8WaTKepJPM7oGmRzTpLuZ36W5+5ywwuSGGT9tXPdNmcAyb/QEGwpqhCz5dnsexsRa+Zk2UmeELDabT6Yk3OqNJ1xrxHWiBJkacD4ABABNv3lw2YAKyt2C9C4Cj8tP98Vrv/cAOAr0D4AV2hyOw5xgAZW0sHE+fPkufvXiRrm/vbP2DgTOLoCkVSsc5WBPWCJ0PjZ0L4JhVmk4mGehzZ0/pB7AAjbdotn/06Dzd3d2mq8srY6vCl+RotGfcdbk4oI4+QEYYZ8wAIMabQdlc73ofppPZzL5Gv7m9yeCQvJvP5v/M2BAbZLj/QB8FEANzImDDGF8ymMpBJmCZ2YKpRgMHM0K3mAvrHmNXEaY+yMttBkxIaGJ2nW7v4QjSwx6Czx3NdMbmQMYLrBU+mYGAdxlQgiZqXBu+ao2/YK/JwB4D4GQgCEFNkJOBQwCswHoAkspMOp47AVgbGiiF7BCwFwf7OUgSv/Av2LCdk4E9HtdyG2ueA/sxLe9ak/Ixug2dgWadQTWYNxp1mwfSOBDMGKh8yEYODugBAApMKN40bzEqNyCi4d3WBXaHzJLlbGI9YzSDjNAEDWARxiLgEOcBTAVdnYERDUCf1SpdXF56vDN8IthswEDhcRFru725tfNYdxhICjERjdB3DlbDtWbTmY3N+ASZI2ahhU1ZHQmkom+Y/2a/N/ZAAAKa5v17kxHZ3HBdrIOsKQ+ALAbkcxCbs806c5b5GiSfGSSMSQmN6JmNxICJaLrPYAisHUohKAqfo2mczePe6O55Aj982j6USCAuFmF2acbu72PeYMeDrhBvuQ+INfOX9gZ/Q7wEU5TZfr+f0PyNn8ePH9u5sFnGD20mx/G4FuKnxmzm3iYmZCCgteMboMJZoqB35DxrjgdgYuP6BtsP2A+xIryPsQ1wCNCQsch4rGPsMiaz5iFL24dgkAkY8rYYi/EbpjOwd902wFw20lP/aPA38PBo1NgE1m7+agBcb4RXphNttKY8tC7VfOU200vrDDIypsqjY68VMmjk6uo6N/Y7cyN+yS7E2AE5cF4GeLMm/bUxvwAsQjAq4kM/M28C1GwgyAwIZX3KuAudYC4ASjW1dtMNvn0wFj4zXZvdERC3NmaoEdiVMGdjYhzBSNMmHaer20W6W6wTyDqmJ+fp9PxJev+D30qTk9O0Sb10t0AOWBqgCfOYzU7Sm4uL9Oq112C4Jtb53pP30qNHjxNiN/zGSivMZL1K1xevDSCekBs3q9Q7Qt7sG5jq449/ltbLRToykDA4uI6MydNY+FAn3Hv+BgDSw64nEf8cIFqv4XALRHmZHDYbB+dl1jzokWAL2gABic7w5CBPj2MOAod+Pc7AFjynUzesVwyYn3MT7+lwPq5NFjq8Zqxg7WOxM8cR+jlUugJrYwbhAKhmdUm+Z3E/Bhvk0FiJUOfAZ6xGzdmJADs+HAZxw0BWGfThf1FDOnh5vYJunUFK911hw5QJ18V54Zr4nPLAmsgABplSRs486P7gQMp+k+P13tjmD/81gNTSjgfDEcBrBmpFvbEBE5MDT501CqyxN2kOoJ+xg23v68hYp/r2+sbZ58Bkixx4cnpqIBr4Out7xh17eAAf6JNjPWuG7f2hg2u9BiXQI/tx/s5ke2/lzI7Iz6aTfJ7VDj08rMBti/EOxwA41x8MjRVusXC5bJbO2AgyyrvFKh31h2l2/ji9ubxKL8ASd32TesNReu/9LxioKqE2GE4MOHl1DTCV1xcOqMqMkTnu9gcj8zXIDzU3gUxLANMXDg7EHMHmaLkGzLX20AoHJpuDbpzdkPnp0aNH6YMPPrAcBlZh5DXUPzhGGU0oE77HGhIyJ5gK12bcpY8rk0pJ3wB3kfGUtSqYjb/61a+mP//zPxdWWV8P1qj+zG19Ax7KfauVbgZ+c+Am63vatd43l/6nTzXxPLAG1fZM3J9hAw4u0+txrPi+zbWwl6rHl899Gxym+bNtjbr/4Tbu9Sz1zPUxNvL+Rb/TjPGIewN6TinH67x4nba9Sq6d+i3JVNdd2i+hjHltjaelc2u60zpFx9I1RV3hM8pBx9V1xfm9ZcsKFmt5+Jfdu2TQbbQFnRc/oxyaHJb3GaJ96/z4mRcR5e+PeXyUrdpMlw+W/ERtIM4pXkttqmZDUVfvsmfe5uNxjY3sALIXRpOob5Vfac+2ZDul2tlqLzy0JwB7VP/NnMLDc6IN8Jy4l9HsJ3jwsyXr+FEGpbVGXcf5MR43ss734errjGm6Hs5N945ra+fY0ca6YlhpvbrGUtyK8qn5apxL1Z52dCar5TpyTSmuqS2onGLcU9nHXFKyg9K0uZfFeaqsNB9H/6esYoyJ61XdlPTAOUWb4fVoU9Efor9wHpS52lGX3KI97Kje5rBSDiqNEedciq+luUQ9lGxG9fPw2n43VPIR1YcSYjNWAAAgAElEQVT6c5R5zZZqsUXjBM5VG9HPan4Y41O8Pu/r99FTybej/xzAVPtI9HDsQQIHCRwkcJDA51kC+/ZxfZ5ldVj7QQIHCRwkcJDA51wC7wqm8i8P8xMk8xcI3HDhRiFudHkDX98UeKiAeHOsm461TbF4k48RaxsV8Yaex3FjQDcC4k05x202WewJmT5i3HjRcUqb0LWNkzZzLM2ny3y5CdV2PZ173GDu2gDRcd9lfqXxS7qLOq5ttNY2dbo2VKMca2spbbCVdK/j6VjR3ugXtS8gSrrhObXNwto5XWtUGZU2xNpkUtqAi8fr611spbSO0hi8tuq+ZMe6cRvnWzu+FLd23WSt+eYuttW1SVgbg02BaiPxf51Xm1+U4haPL9nrLvrdxX9+XbGxNn/VaSlOx+vrZnmM9W2xKspZY52CqeIcoi3y811i2FvnypfGtbxYiq2lL86iPet8mut2JaTw+S5xoBS3CMgoxZ0YH3kNXdOe03ynw6P9lWylFF9qdqPrUmBAl0+VPu/y1XiOzr2UG2o5sOvaqr8Yx7HeLjAV5oJjtM58J2VVmitKPleSRbTjNh+uxZBoC2q3HC828GjdSjAVG+KoJ41fNT3FObXFLn72LmCqXfJpaY61GFyqgdrWqOsqnRvBiaXYGGWDY0wW1gj7sAHMYk5uuuUzF3A83kfzzfX1VXr+/LP04x//OD19+tSa7wCUQkNe88VxD03c+AL/KJ0/fmxPQOYT1DEWmwIxL2N9yU2OxhwxymCahqnJWZTwVayDqZy5B+PwafwAPM1m0zSdTB1MsPSn6eM6j8/P09///ffShx9+aE3E3mx+ZAw7g95xev+9x+nq8iL97Cc/TSfTUfrSf/Nb6X/6wz9M42E/vXrxWdOQNxr00/zmxo7FNdh86DH63gA29pT/Xs9YqQDAsgbX1coYlHBdb3DtWz8SQDEAU52enDjo35gSkjUOonGSesVnBFOx+RfvaezBfNDsz+ZkNEnaHPN9Ln3FAB7DoY2PX1wLTaOT8dQb3429x5uhyfCC6wCkBTDAxcWVjYlx0HjJ+2k0hRJMxYZfAgrARgNmjJubawNK4Yn+3kB7n+aLVfr02acGprq8unXmkCEAHJkWDQ25YEAaDI0ZBY2hABKQJWoGMJUx1szt6fsAXqBpfTwcpvOzU2P4ubu9NfAGjoPtPPCF/CRTgBZou4zPxu5yBOY0sFDBXpwJwvQL8MB6Zawoxj6UG/tjzNO9AN17YNMuQQvMG7W84E3Px8aaArvBenEtNhlbU/LKmSmgH46LNa/YSG/Nug4MauozsjJkxgKyvhnzClgOAM4QXyMzEK7NhnXamM9h1TCJkbGU9oJz2KxuDEQZ7AW9ASgFG2MecCCV/3KNZtsZTAV9cSMj83vkJ367dp3TyJ9+bWwsADwa0Gnl7Hd5TWSsYoM+m84R09AUDzmNR2MHMoUHc9hraewmvYGzjZA1JTNhHB05040By/oOrAAIcj43wNrZ2VnTnA8/JqOEyTCvg3nI4ugCTCnOYoIfZxcj+A5sfgDheAM5rmexIoOizIYzSIQ6IdDE2fMc9EAfxxzQVA9dOLtPBjOuvHEfxyKWEKzJnE6QoLGrZBAaGWdjTkNsASAILFkAOuEHcdJY6QCCyiwmrgNnrDCAW9MkhoZ3l6/bo9+tILcRtLR9gFBmyAFrBhrbjSnP2U5MPxmQw/UYuCE3s9MmcA3+D93BXg0sCoahDNpirdEweBhDhvxkWWeqImekMWX7cfQxA0QARLB0GVkOAQB2DCCpH2t7m8fOsojVY34AKBqLSbYzy5V6+RzLDKCQG9YtZkP2mfWQgFreuzAPYRgyThkj1nDYMB3iOhqX8Bo2S91sY9O2EZ7xSBtIm6Y0AzMNDWgEZkTGSMZTb9z3fLUFvGwZFPk+58UcCfkS3O0sQBlAC5tZL83HGLvw1wDABKRZLeQARrNNYCszGIOEcU0tm4EzDo7OrI2bVRr2jtMYtUDPQdQ9sEMe99P9cS/NV2DiAjipl6Znj9PpoyfpyXtfSKPJSdrcH5kc7uaoce4TwBYA1t3d3qSrK7Bmuv8AmAKmTgPdDZ3tyWo9zGO1TFcXr9MKYKrNMh3fA1h+b2Cqyzcv0yc//3ka9MHs5Wx5Bl5erdN8uTAfBUMYwC7uN+aRsDpfhzGMDq1W43qpM+ZWgmjIZMd7JsybYCrUJszJBFxwD9/izr2zTSqYqlm7gAQYt5lbWJewhqJLcG4EK9FeHYviNRhkuFg4QxFeM+biXACH8GAAxG/EA87Z2akInpI4TcCP1U6Z6c+APQ4g4Y/WcKytuE6914Mt433Ij3VIA0TOYEfMC3EVLHRe1+QG6Mzix5hDH7W4v/B6FP4zO5la3jHWU8xx40A3B205aN6A0AB7N4AzB8KiDmN8Za2JegHgKGNH2UDGfbNXTAzMVKw36IdWk8J+s3AUxONv5dieQWdefz1kdo337IAJej5xxgLKnkxRlGXzPvLucd+AlMjpZrtAPR4dJ8Dvb+G8vUGanpylN1fX6eWby3R1O0+9wTCdPX5iwFAHhDmzlV3Tu96tFkB9i/slZ7qCHRz7gwfmc6uRyAwIkBtqPgKXIDfmczwcAnowG0b5Y/l0CzB88uSJMVPhoQu4b0Puggc7k+kqA5G2daKyCdIPeJzmTNNAvm+j/RKQzJwBu4ENEUzFh2pgHgBTffvb3/aYZaBYf5gA/f7hPoFlybeacx8wU1kNv82nmn5L/8d7dhyjNbyeE/eBYJUlpoLSfpLGnFhX6vGlc/29LVi3tCdQW2fci6EuWfNxLvQ3Hq9ywbGsnx/6iwMz+Z7GJl2H7k/EtUf51tbB8XQvSWVKOyzV7HEuOh+zKLEX/T+Oz2voOTxGY0aUXTwmzjE2fMf56XWbHJHBVCVbjTbU3PvlhwI0dYoAt1R3ej07Ntc6XXYd5dV2fJsvUr6l89X2S3Kq+VJJJl2xIX6+73rs/Aym0jXRn9RmSzopyaHk+9SdRqOSzasd8PO299S2eA2zVYtGvN/agqpq8tJr1dak9wFqi1ZLZUBGjKHqRzE2l46NsV7PwWecwz7219yz8N6uo89C9VyLPV2+savd6ppKca0UP2OsinGBc44xTOv50rpK1+fYnGfNtkt+HuXeFtNquaimZ/UJlXUtd8W4oLW6no/jSvmpLSd26XrXmKTXUNm9FetDTqhdv7SOeKx/z1AGU9Vi3wPfD8Dimr/U8juOj7lVr/v2fLe7JVWdRFbBLgUJcLXtegcw1Q6CPBxykMBBAgcJHCRwkMCBmepgAwcJHCRwkMBBAgcJ7C6B/xJgqriJyC8wdUMtbizp5ovewMcN7domcNvNdEkaurEQNxniJojOVTeu7HvL9cMNDR5b27yK6y4dp2OUrr27dh8e2baxFOW660ZSaS6165Ter20Eqg7i/7SV0t+oO93k3WdNcZOxdG7Xe21fSLRtNqtM9RptG5dRD7usNeqjzQ9K1462HNfU5pO7bHKW1q7nxQ1/lbfOJfokj2Nc2ldWuxxf8uF9/FY3KvW8ktza5LDLPEqb+iUbfBj7tJXMj67ppiuG7RIvdpV5lMUuMaI0v5Lvtq1jl7U/OD+/qOWJ0iZ2l55Ka8X4bGysfR5tpBQH2my3sYvCl11dNr9LHIhjsCZQH2+rCzQHdPlDW47qWkv0mVrsjnEz5qxa/OdxplNhWan5xi4+0yV/9Xn8r9cuxX+d4y72SpuMuYPzYgOKfokWnwDM5sJd1tumw658rXONOuuqF2JcinOlbEuxXnNB/BJemwNrXzTW1ly6Zjy2NE8eU2uMKtlvl27arkObq8WvUh2jdriP30KelGktB0S/5vzAImDMLuFpuQ09i7RfE6RxcfEmffrp0/TTn/40ffrppw/AVHZ966vILRZHvXR6fm6NtWjYsybMzcZYaAjGsYYusogaOxPAXO63WwaMpb0H0Aoa/rShD1c7O51ZoyHGxDX4RHsAIc5PT9N3v/vd9OMPPzQQDp4MjEsYmKp/nL7w/nvp6uIiffThR+nR2TR9+UtfTP/mX/9r++zFs6f2ZH6sZjYZp+X8Ll1fXhqbBX7IzgTZnJ2eOFMSwCzWAN+zNaNhFKAfY4QAiwzYkewJ8qs0GY8NhGV2aV803zdgKuoMcmBzujaP4XM2tbFhnc2zV1dXzgjTdyYY2j2OxzFkaPAG874xIrDBGbm3BKZCY+Pl1bUDNDLggM31aAaFJeE1dIZx2ZQMwAIasG9ub63h+AgMPGuwboBZbJWeffaZganeXFyZftGQDHYOZ7vI4IbhoAHOgX3KbXaTmanQeLswMBWaNLFeyB/6QuOmM3X4F+loMHeABZ5af2R6MMCBNW2uGqYKZaYyO6V9guEG+h0NrZn86vrKGl+N0Uie1k15a95/0Jifm33puxoTNUdtzzmy9cFuARoh60Aj/7XLHM3P8CVlcQIDmtlQw0zlIBM8wR+dxg9qpwzMcfBLz9F9uaGUvshYQZACfRE6hd8p4ILrU391oJQDLvA7NJ92Jhu8xo/bj/+63hwgxoZgNBFbM7f9OOsLY61DabzJlu/dAzxpTB+bNACwIDdO007JpIMYgvXhfQBEob8GTJfrF8Zpjq86pCzZeE0f5Zrwl2vEdSALrAvNwwT6sSmevqt5AfOB70IXBJXiGnxPj238LzOIAVSFsWEjZh89Z9HjuVaj5CYwzA3X59pdJg5Q0YZZzIFzYoyifehT77VWok74HuUNmRNAgfeoa7VPypo1ltZRWjPr2HhfARR4TYs5OnKAhFmP+C+vw3jKXETd4DUBQrCZhnkvN6zr2gGuQEyF3dlcNmAIykwkyAMAAGQQpK6POiCo6x5N+2AAhA6Oe2kyHG1jjgHDemkEEEuOdfApi20ZCEZmP8qJsYVgFGUa4TwIdlGbp01jXLDQ4DXWS19SMBXmSmYqXFfjAWti5jDTS2DKdDAhGOPAaDhId2BeM7Yib3pmPYi472xVHodvb+8yW5ADCHAN6Avnua87axdBIhanc3wA/9Jm7cC1BgQo8cJN5dgBQ4yPWYce750MxiOTo1S582DAHICd7ldpgDgNEO6RLcYAGmBtTMeDtE4AVfXTcX+UZmeP08n5k3T+5P00GE0NQHU3B/AQcQC1wcBqH7Aw3lxfe8zLvwBnjCfjND05MRYii4Eb2NEyXV++SevFXTq6X6Ue2N6OU5qOBwayevrxz61eMeBtzlVgu4MNIZcb+JEAZAA6jUkNa/G/wwy0pv49B2/BhPRf6k8BTNAj3ieQButhbsB5sBsD+a2dcRH2q3EP52qM1XzF4wgEwXgaX/TeranRM/MWcxhAPviB7glusvxqDG3j5qEBrG/tmsYU4brHL89j0+kW8Ol2o987UG56rh/1sDmQtbWyb7JOo386SN+BlqjBCaw2CrG8F6IgUmgMudZ8e71q2O5MfhlM5TESLE5ganKmJPcdrzXJeEkGpYZZycZETsY6kJ8dJAtbhh2h3mzA2wQG93vGhmY1agYDkG3J9ejxTuXretw+JM9raDA20UNxnj8gAHPg+RjPZek5wmt0Z4s8BiD6yNmZLLcsN+a7AELe3C3S+qiXRpNZuri6Tq8urtLdcmUx7OTsUVqsN8bkiocJYBwD5ucHW2DtW7C3A/CWmbERMie7lOVJgOfhy9mGDYQGltjFwpipoAsDIeEhAj2vi7kmgqnABgVmKn+oAh4CsQVT0cbowxiLsR9/1WeZ++lfzLfUEWO82XsAUzEGID4DTPWtb30rnZ+fG1gVLHBcH/NFjLFv1xMeeE3vWLM032tNyPXRzxt/Dw821JzEc7SeaeIaQCaI5eFHx9WPau/rNeJY2xj6EEz11kXlDZ6D6zGGUGaMaRo/GVegM96/1GorHY/1BK+j8V7/V3mXZN4lP50L833UZVxP/Jw2x+P0b7QRfa3zLekvHkv5Ud5Rt6XxeI/fZp/x2sYcKQzLJX2V1voQnLi1Xc2JOg8HBnsc1DXVZFTSS5utRv+I69BrRr/VY3e9xq9ynNq0yrbus7kglJpD44jaLGNOtEvVS9cxDtjdssvT5mM8i7pjnqCseXwtFhijutxvl/QQ34t+H+OD6lZltAK7NO6f8sOXauepDpizorzinPQ6jGHRX1UmJf+sxY5STKvF/9oYXbGny5Z1TaU82BZvSse3+XwEU1Fu0d5LOULtrC0/lGyI40cbp02X/G1fHyvF8qibttygNhWPUxvt0mdrnCmc3GZvMd6r/GI8KNnybu9twVRqD20xPfrbu/hMW6zRmFtbQ5vf4V4Ae4n7/NRyq47xne/8uwPRxj5CPRx7kMBBAgcJHCTwuZXAIWF+blV/WPhBAgcJHCRwkMC+Evh1gKlqmy68eeeXP/qlpm6C6AYAN+v4uZ5Tu/mPGypdmyh6A17axNLNx9ImS7NplZ+yyTmXNmfjnONGWmmupffYOLGvfnn8LrLrGrttjLj20nXbNsVKG4G1jZdSs1zX3Pf9POogbvarzerYcUO6dt24CVTyjXiN0hxK43fpuqQbtUv8rxuAuoHeZk+ljS2d374b2PvYRJyXbvRynPhlXJTnLpu272JHpRgS3yvFiZKdt+n21y3fkl232WDX9XEuv3BUfZXibdem7b56KM27JHMe1+VDbbbTZUdmm3kBpThTGpub8LSJXTfC0UDC2BJ9fBcb7JLDg9z9GwRTaeOW+rrOp6aH+L7qoEt3u9hdrGF2yQEab2v5BO/zOMYybeDYJc506bw2RqnGiz5ayg275OpYE8WcwSYTXk8bzLWRcNf82CaDLv2XdKvxq2RbJZnGuTLnlmxFG0I0h+FYfobrlvJbqSblNXQOsf4o5d6S3LriQ5tuS/Movce1PYg1uZk0xk89hk1o+l7b//xs1xir9m52GNhWmnGcZ6EBGzMPonHx1auX6eOPf5E+/vjjhGY8Ag/wZHG7b0ID5madBv1RGgzHaTqb2nVevnxpjaZowgObB5o50ayPhl82baNh826xaBpv2XiKv2A9AHCFDYVs9oJYZ9Npmk4nNh4aA8nu1O/10mwyTd/73vfST37yY28yBpAGbSbrdRr2j9P7jx+nywswU/0sfeH9R+lrX/lS+oM/+JeA86TPPv1lms/vjAXnFOxM87t0c3XVMFPxSfGYP0BbmIM1kfZ7Bn4BmArNgyfTqTW5A8zh7FXe2AywF+buDA/4stlZXtjkTVBGBFPRj6gvBVNhLmz0b9hhckM09MhmVjYUH6MxvD9sGlBtHvk4HINzoCsA766vbxpgF+bAxmZI1MBuGUxFwAxsfTgY2RP8b+9uDbhlT/AXMNXzFy8MTPXy1RtrSB5PJv7E/gymctYOB2lBfwBnuSvdGxgNzTwA3fR6R83T7vEedGCN7AQSZRYfMJBA9haTjbkoM9NsNunkZNo0ci/md9ZUT/Ce+hrlCqDEMZ6yL8xUkJc2ZfM8NoPir60/N+LicwWnsUkVuiVjEtaL9YGZCqAvMjYxr8Bv0DzLGgOgCoJtwMZEXWG9xlBkTd1gltg2k5st5RjlNZgDP5zRyX8ZOxkPeH2uCXrX+37mHjY9KtDObRpgqr79VXAQG5rX1jDvwAkA5JwBY2gAR4AU3QrIVuQNhWzsauri3MMGdjL4H8B60BfWQ1AhwVRsSIZuyLTH5v5SHqOOlPUBc6JuqQ++Z7aYWVPwP47DuWTl4nGYO65LuTdN92AZyoBUAgwwB4AnsRbKGefDNnEe5IU4g7gDgBjeA7iTjFWIFRizse9sA5wX98IWC2c+4f0Q/8df6t0b0r3ZTYE4pXqCcsBnBMBiDQYKRNwA4CszHbAm4JoJvHKmFbcL1pWxtmYOge01+RXhCoxUS0CZANZxwA1+lYWDdqFxlo36BCeR6Y/MVHhtgIDMGGWgvMzGCD9VICFi2xLvgdHN/AG+0LdjqGeCEgACNkRGZhYb9Z1hzXwxA3gnYKMCNsfYohx0SjAVgWqsmzguQUiqV61DKFcFoPixmybPEFRHe8XnCnLBeviDedB2CMjUe9i3a/SjdDwAALJveQQg1hhfKXMFTmF9ClKEPxPUQ6ALbd/YXfKTs3vI04h7GchJQBVjNu9rwSRF+UOHiJNe25knbUE6GfTsNmRFACwj4ToDA9msc4PycUoGoBqmo/449YYTA08BSDU7e5Rm509SbzBOq9UmLZYrl8UC8duBplgLwFSuLwvyBkzvg6Xx/JGBNJALAMAAwPb2+jJtVvPUM/4rsJ0dpdPpON1evkmf/vLjdHsD8Dt0tbbcS7u3/wksMRBYLx33Bpa7ARDBvMbTqfkkAbZkyWHesLgtwDm1N4JjaP+MBYwtzDnzxRYwR5+nDxOIqvUTx6UeCQ5mjtIaWkFSBsQ52rKnIi9SvwQQmj33wfg0asCptG3Pq8cGqOJ9wTa/QffbJnbkNOaZeI/GHNDYXwYj0z8JPGIeZQxmnDUgHGrZzPqHGGUsqZm9MTYjUJZmtflDwyBlFi3UtfdrMK0CsIj87XHL7CPHM8SW9RL24/UO6xCv0RcGjGJNSl1Z3LCHDTjY2N7PTYusL6GDh/WR+5uDshysprrxz1yHBo4yNqrtihkLwYJEEBfGYV7nvQZ1dYzY2+tb3LZ4utyk3nBsgM9LMEeCyWw4NjDV68vrtLoHw+rI2KoArLpbAAyJ2nKUHj95YoApNL/PDPToD0CwGJtSur2dm09xPpi3M96CHdf9CMeiRsf/9iCJDEaHDHAfAqZWnIMxEPvee++99MEHH6Rf/OIXxk6F96Er1NP0db1X1FqV/hJzBOZAv6Yu6e/0LYKpwHyIeyDmSNr2V77ylfRHf/RH6dGjRzbPmxvM2YHVjLXuH1vAKufZ5H1jsczvIqbnF1oXaL6JsYh1EMeNdd9b1yMLibn5lqFF/ZfXUJnqOLE+6v6su4FX7RvjxbhCX+RxrAvwPn2feTaumetR2WjdX1uPykH3QWhT8XPVTZQh44baXZSv1hJt+z677KHheqW9m7hWlbv6QUkmpfmpLEryiHIwfWUm3ji/WAtHedIvVfe0f64j1mYAfurDK/S4eE6XD3XZid5vxnmVfEnttG1fs0vfbfMq+Wb0dT2fOrD3pIbfJx5x7dRXm51z3F2YqdrWonbMukVrNp5r+0cFcBPnXNJDfE/XVdMNjgEzKgDYupeisub81J6Zg9Q3atfQNZd8ItpF9N99z6n5ms4j5qpdbLM0T+qQ19S/UYalWBttRX09ylPBVHEt6g8xR/G6pZxbi0c6r2izpXWwjoixUHURY54eG/1W8wJlHPPigxiQJ8zzSvb7LjouXWPX/Fc6N+qgFttrefVtv3cwVbS7Uv5os8fa9VT3u+Q1XiP6bFtsjdc29vdcx+6jM73XLJ33V3/1vx16w/cR6OHYgwQOEjhI4CCBz60EDgnzc6v6w8IPEjhI4CCBgwT2lcC7gKn4pQA3quPmnW7acmMB73EzXOcYNxXihnXctOvauMP58UuLKJN4jdpmw1s3+/mLnu3mEJ7Inp/K3TypeluGlDZLdZNJN6faNqt5Ttz83UfXtU0TjlHaiIvjt20mxU21uImia23Tv24O1a5X2wQvjbuPjEp2UBtzX3mVbJBrjV/a7HPN0uZwl65Luin5hM6rtGHVdp3SZuGum5Elm+xaZ9xMjZu0tD+dQ22TN15fN0d3lW1NxmrfNf/CNXaxr9I1drX32mZuzU9L845z7NLvPhvUUU+lzfI2We4qh5pfvuv5XXGOc0aW4BpLa42xCMfUYmxbPCWYSnXVZs+au/eRgY25zwn52H39CafpFxOluFWKFaxVaj6nenuXOem4XblQ5a/1USkPlHwMx1EGbP7aVfS18dryU2OzAWRbi6UqS71eybZKcUjfo0xis5HmI8hin3hZy681f9w1zpTsLsaDtvW2xY5SrirppVSbx3NjfU6fqsmlJtu2uoVjddUBJbttyytxvDafoc3E8WIsjOsu2WxrjCU4wiLgw6fX+nlgy3DwAeM4gTPPn3+WPvroJwakAkAKjbJoVMYTzu1J9AnMCXjSOdiZxml2empNZjiGzZEAUxGIhCZUzN++gDfWIDAjeWO7rgsACDQEK4iA8hoMesbwhHHtyey3t+nFixfG5IGnrX/00Ufp6dOnaQQGoftNWi7m9sR2NIGgifjm8jo9f/Yiff13vpS+8fWvpq9+5R9Zc/XFqxcZcJMSWhuvry7Tm1evTGpo+sQT1NH0h8bZk9nUrgV5AcgzHDioCY2lIzSDZ9AHGhbRfKpgKpcLAFVrkyeaTfmD8RRsQ5koGAENkGxYxvE83556DxaJ/IsxjdUhv4bvobm03/PG56Y51MA7DvrB9dCoCb3c3NzZXPgZm1ABSACLEcEPbGTFkvGE+cXSmamOjwGmcl174/U6vXz1Mj17/iI9++y5MVdNT2YNM5XNL4OpeC8OVhY0zeIXABv0L0J2xj6VG2TRQGoyz6/RbMYcZOwcyZtKDYiBplgDNvmT/3GKsancecMqG2pZz2HN0D3mZsAALNKwZMKEFJ4Cz0ZDNoJrwy/mhfEIHmnYGDLjizPHQE8AkvWcNcXAYw6+8AZjZyqxvALbFDDVisxUDXjMWQXQDI1fl6X7m+WozBKBRmeyjzBfsSbR4/E/Gxq1MUFjGUE+bLJhY7A1yaaH+xEYz3XlbGFcE4FUZr/Lhc3d88JW/jaXzGZDfTFHbcA4c79Jk+mkYX8g6A/HYA3QP68Pf8J8uTbVL9eP97Sxi8eoz7Feov1SXngf14ds4KecJ87FMZgLaybmSKyXYCOCvDAuwZeMmRibMQD2MxqOzFeMJWmNmDhKAJriOJxLMJXl5xx4MC+AUzkv6AKypnyYF9i4ztzOe0GdC2WgOVbjO9YUmanoD2zCxxjG3NHvNzEe8RVzJPBMx+c1ITvIlH5l9pSbYNbYC4M/Z73jfGtGzzpQMBVzFNbHNWMs6B/nQI6Mhx5HPKFjKdYAACAASURBVOYA6AahTmez5jjGAfwF0w9+AeiijTvwwXMAmhUBlnKWDY8ziIHDngMh8BleA8wwGiIeOrjKGNgYy+bzB+v3uO/MMTpXzpmAMlyfYCsCTPAXuqH9OtDTQXSMaxoTIAMCRJmbKDf6DnVF29nGGWettOAHFrHMEoPjKHMCpGgvGBPv0YcI6rq4uGjeRz7Duhrwh7HcbQyAhNiCX7BPRmYqrsPm1wNYLYMZEMd6Hrc8dmVLFMCGH5t7+8EGZWAq4OOcXQbgYbBRAZBxPJgYGGM4OTFmqunZozQ9OU/Hg1Far5C9YFtHBgZ0Rp8jA4TD1pzBr2+1DWor2MF4MjV54FoGkl+v0vz2Km3AurlZ2W/v+D6dz6bp7uYyffbsl+n66iot5g7AQMxQ/QP44XN2NqFE9p77IwNdAxCNWo1+wtrE7Dk/yZu6pn0wx/Bz2qDVUxlMwfO5FoiXADrGYtapuqdOP1aQDUEjmtMwPuOFNoQeH22ZJ7Fe//X4TZsACAayJnCI8d7ud4191dmBOL7GdGMmOwLDpjMu6n0dbYrxFsfBdsnUyLikQFTGYsoG8iKQGfqn7zsQtW+AZsr94bqR3zzGUOa8JwCQCqBDj2WIJf0tuynY88B0BB9bAPQHNrktwyofeIAa0OJZBpBu860zeZl8M5iKOReAJ9oB62LajgGQLD57zbutQbb1jekug6koW4ztOQSxyvMpY5TWuw4sv7d8MRg58MiuvU5pMJoYEPLi+ibdQo+pl95cXdsv2OZGk0k6OX9srFRzAMzWG2O3m52eGEPrMsdVxAjdO4Cv45rUP64HP0cdiHqQukRMw48xgGWwPOwJup2MHUiN+QJgCjAV2Kl+8pOf2D0cYyUA1xr7mU9LYCr1L61paOP0b+73NO8bSK1veYr1DXMqmKn++I//OJ2enppNAEiGH+Yb5ieXx3Y/UmuzB0A5O4jBeFujc136lz4XP1Nf1M+0prHrZ6wscwKPLZ2v1+LcS3Mqv0fewcqnch+iNZnKmu+r3OKc8BnPicdzjVrvM47W1qPj0++4AsZu6ldlqMdGWSozVdRfm952l7UfyTXFNcRxojxrNqW2EeepdXG0oWhbjfwyoKok11h76xiUd+k85gNdu+XqHcBUJR/qkkVNJ2pPJT2UZKJ2tLMMQ63WZSM6L83RXCfl/kD+BTBVWyxqG6vkF3qtXwVMpXbM+Wn80Gvb/Uauhx7EYZFnnKu+Ztxo0z/XBTAVHzyhOYc2oHrQ2FKKK6Xr8TrRHzQG6HnRpmsgojYd631y7TrRhqPMunyLn8d4XZN5Lc69lfPCADGWleZVyg847oHt5hsotX/Goyj/Wi4txf9aLCz5mdqUXjP6tcbQuF+D81j/xHXXYlSXLrv8pGafXflQZVOLZ1322eYbDqR6m7lT/ZTjx9gaY3ybjOgbNR+uxe2o4674b5/7hsxOh9bGL63lwEy1t0gPJxwkcJDAQQIHCXxOJbB/Fv6cCuqw7IMEDhI4SOAggYME3hVMpRs2cWMmbshwo0O/TCjd9OvmQmmTqHS+bhjwHD2utjmkmzjcXNANktrG1cNNkncHU7VZ3q6bZl3Wq5uZPLZr7Cj32kZgHCd+aVHabGq7tl6X/5eurZs7u66pS077fl6yzdKc9xm3tqFVkov6jl43jtG1kVjy07gBTj9n01eUeddGcWkjj/7WJZ99bCKOFTdpo4/r8brZWRpH41uXTOP5urGssUpjnW5UljYtu+QU51SyTx2jbRO/6/pt9lizhXjtfdfTdXyU6672tcu4XcfUvswo2VHMedtHvm6PjpvwarcaY7s2wBs/zQ1qbTYR9aZz6Fr/A93+BpmparGrFgOxphLwqMufuz4vySfm3ZgLY2xifVTyvVI+xnGscfYFU5Xmu0vuoe1prOT/bTVDzBel3BVzJ3O8nqs1HRvB+Ll+qbmPveLYWl5ri1mleMs1tNUubWuP+WjfdfB4fAGNX8ooxgy1MfVzyrCttokyqdXjJdnV6oB911mScy3/cX612LfL+7Wx43oMKJMbWzUf+fkAU3mTL15DJ2hcQvPl06e/TD/+8YcGnsIvGDn4PxoSAaa6MoaEQRoNJ+n0/Myug2Y+NuqhWQ5N8Gz2NK4GNJEC2CVP3FebIKiG52DO3rywtmbPk5NZevz4sTVBY06/fPo0LecLAxF88skn6dXLl2k2GRsjFVgXvOE4GdvU7fVtunx9lX7vn30j/ZN//LX0+NFZSpu1sTcY+Kl3nNaLeXrz+lV69eKFNQJi/rge1zGdjBOeuI45EUxlYJv12p/cSzDVZGKfk6VqMnY2reUKT59fG3sAXrPRHDqg7DWOsCEfciCYio26aEKFvgmmasBNuTGRYA9rXrVG/KE3Aa+WxjqBHwfpODMVGjBhFje3dw1TE69hrCR4MnZuzoe9sMkU/w/6QwP6OJgKT68/sgZZNNIuV5v06vXr9Oz58/TJLz+1BuyTs1NrFEdzOdZja85MQhAhdI3mXYCABpmFwxpa5ct66GE8GjbgKsCm0WAKZhj8Rf83gBkEmRgzznJh+sN345g3mKkAhBuOnCEH16U/GGgwA1tWGwcBxjrIcx6aRLwZD2u3xmRr+PWmbWf+uE/j8ch0BT1A/wSQEFwBu8D6hsO+2RMAUmiUVzAVxjKfTs5K43MGsACsQ2hkxmsHkLMxHg25xuZEoBVYk2DrG+jGGUnYNMvmJQXxMVbTLhVUQdAPbIlNj9qQ5WA2rAesMNtmGt67wD/QFM2mdOiGDeTrDH7zWOxgKpuDNHZpLoYu1pkBBo3+aHpHs3cDEMg2D7Ym6Ai2bA3JwmqAsQ2Eg8YxANCsAR4gD+MpyX+9XQTrXK/WZlOUDfOVNoEZ6AOguQzCNN1mABfkY7lP5wHWq6wTi7VkosiN46y9+Rd2R5AJQINstMY6sX7MhUAsjKVfSBFcZrIzUKU3wsR7S8ac2HirzZiUQe3+mPFIG7nJNkUGKJyLhnEyQQFIhV8FxrBW0BpCY2IDhoH+oP+VgzVhE6bz+3uTB47D+gly3NrkthlIwR4EaTBX4jyegznCXgCmuru9Sze3W3Y/k39mUkTsQ6wBcxoBtQYiQQDJzfTQD8FTAFBZDjAw1bExjQGki1yF/xEroFCPM4sGTMWGP8iTYCrmEIIRyAqE95HfyDzFPEJAs7HbZZtgnHBbcXAI7dD8wXK1/zVby4xN8d6N71v8MrBo39jD7o+OTTYA3OIYyBV5ngBB6M9sWtjRGD9xPMBU1CvrD8R3Mu+h6R7rQT2wAPhs7uA4j9sO0sD5/uOMTPSN0WRsuYv214CppH3MP4M+4NPr1D+6t18HkGcw1VEv3R8N0jHAjsNJGs5O0/QUQKpHaTw7NQAXcubxsTPjwH4BykDcAFj96vLS9IXYAWCdgU0GkOHAmr5Q0x3Dj+/XaX57bTVNWi2MoeoordP5bJbmd1fpxfNP0831VVrc3TXADNbp9hcxIbMWQhZsk/N42De2UeoBNqNgTb23ZB6lvdEW1F5Yi2gMwXFgajTmrQzG9/dcV8pMpXZOUCWBNk19IcB95gTmPrPvI2cL8mugRnBmGK2rDJQOJr1cFzBu1cBU9AdGFIwNRiH6D2tyrecJHmp0DOanNWpGZ2NVQBXlwVhImQJMRR8jmAoPASC49oGPWrwh2Br24w9YwPkEU23H2gIqkbMwV8TBxXyRFnMHN8J3UZuQmQrAKNaNYKryuseZv+DzBrKFz1nuVZb4ra4hd/fLe/NBOJnbamaNyns8xkiFmGO6c/3RfzG38diBwwRTObDLYyp0aHZh424MnAj2Nbw2G9ocpdFklnqDUXp9eZWu7+Zpsdqk11fX6eL6NvUHozSanqTTR4/Scp3MZ8FUBh8ejJy5FfUW5gf7Qe1g9mcPlvCamT+YB+6lIOPxyH0cclZmKgPKZ0Y5sFLNphO7R4M8cc8CIBXYn370ox/ZQycMcD0a2cMgFMzPGK7ANK1nuK+jvqn368wNZi/CRIf7H6yI9xf4HHP72te+lv7kT/7EYhjem8+dzawLTEVfcV91sKNHaSh5C6aK98aNUFv2ATVe8XjKReuZe6OE3I4Yr6Wv9X8dQ+fT/n83oErnSD2V1l+qyXht3adibFZ5xHXwmLim0trjubovGGVee617fCV51da7r8xruqvpsWv8kgz53jutyRi3t+BCtVOtr9QPeYz6a5yDnsvjVvkBO9EHon3sbsv1I+M1dtFD23Xb/H/f+T7w/QZEv401jEl6LxKZqXadq/pV6bqlOAYwlYPdt7U4cx79mjVNrDXiORoPou3a/oEBlH2fo2RvvK7mAI7D+qHmMzomHjoBFti4VxzzS02upVjeFtP3sQnWEm370jpeXL/msK756z6g+nFXDIz2X5J5PKaUA6K97eJXu+QArGvfeKTHR98oyYPHlGJwV6zUPY2YXzkP3gdz/P+/g6lod9EWSt+V1OLCbn6yBVOV/JDXVxkzbpT8JtpcyZ/idR7E4sCOXIqh6pOlOokPf9tt/X5UW23Ecf76r//q0Bu+j1APxx4kcJDAQQIHCXxuJXBImJ9b1R8WfpDAQQIHCRwksK8EfhUwFa6lN9TchItzKG24tG3M1G66a82bcdMRN/26wclr1Tasucmgm5O1+em17jf4om5/ZqqajqKcdtnMatM3N1Zrm+ZRLqXNCcqGx5bG4nV0LqUNntImYdSJzqHtWvusaV+f6Dq+tGkaddc1RpRrl02UdKObcboJWtJVaXyVodq1+jGP4cZsmx1E/ZY223adW1xvSb664VeKOaW4ULLBNr+Ptr3LRnfJD3Q9pQ3OOId9r6PXrH2RwjmUfE710nbt0iZom03s4gdt893VXuLG9LvI713OKW2It8W5B3adm0s1Dpc2h2kbbf5Usv9Gdi2bzjFO43X8EqRLh02MCF80dp23awyM49T0xLhV+mIg+nGUc80G38UmqGOVbVusLcVbtYkYT1jf4O8+YKpSvOxan8YK2J82cMc1tfmq5qeYa2Lsoa405mvtF7/8LOW+XWwPx2he2zXulXQZ9aXHxHG7/KtLJ21rY/MiZRSbampf5rb5VC220A7b5lPKNb/K+uJ4Jd2XYuiu9tBmw/HafM0vfAmmersuyw2+YPERMBWa2j755OP0wx/+wJqY0dRHVqpXr155Q1+6T28uLoyVajo9MXAMroNmZjbNkpUKOveGaW9MRnNsbzBommKVucJRKdsGSD5pH2uZTEbpdHaSzk5P7RqY22fPnlmzI562/umnn9o8TybjBCDGxZvX9rR2NJ4v7m7SzdVNury4SX/wL76Zvvm7/22ajobWhLda3qWpNZP30ma5TG9evkzPP3tmjSNoPgQzFZk7MB4AH5gXmgXRzEzwwqjfz02i93k8f43mxfFobI3hAL2gAfIug6nYJMyYSXABdcimYeifYCocC39i8zL0pcApnMv32AiMhtEhGC8MpLNKAAcxH5ChBWAqCP8O4LTh0PRD5hRrNEUfYWZsYo4kCAasV7d3d+n6BgA7b4xHgyzAVKvVJl1cXqRnn71IP/35JwZyOTs/TZt7sGg46IcgOvNBA3yAyQCNyz0HtLCV2xqa/N7WwFTGzLLdYneAizfDA4Awm52k0WiYen0HlNzdgoUDzeYOMrCx0pExGXmz8XHDRMH8R3ltm5ZMctI4iuYqbzBiozfjtwIwyK6DRuMtuMUBbbADsgKB7WyNJtn1wpqfwdZm8l+tDDjojdjOPuZAK4CC2AQO4IXLq2kmN0ClN0v7/JzBAWAq/CooThvVY8zB+tjUS/BKw9og7E0K5CCYCiwwBnCTRiyXr4MbmEexXoIKAcDCOW6oZnFNgzjadFXvjLcAU0F2LjMHE8FmCS7jdSgLAyHkBuxmbtZ07+Apa4LHvg0BTwQ9ZSY5jAdfNoCWgSfzPMGLkZv3AbYygGBmicJcAfhD4zdZ7szuDZDnDCHGErFZm44hT2cBRMP1trkf7xN4Zp/ZHIWBEHO0RnFneWJTM8XJmE8GNgehbOdNeVCfCn5QPVL2BAHwPlLrQcYsbUIyH85sNGQJwdwIpiIrEeImYhNsSY97y+/BurdcNiwybM5frx0oDNYQ/Jg8MyuJAw38V3M2fZJyIziI8sc6WA9ibMZQzNEAQDc3nucy8MOABQuPqyOAKrEWgGsXy3R6euKAyAVyw8b0aH4PWzhy8KDFFvvfH5I8AGABwKxh33zbbEqYCBnnMV/ohcxUFmszuNpAwBlITTAVz4McmfPik6apV/UlzQeWG3N+5/uULes8+p/LfmhgoHswyfR6OWY7exzrD7C0EACgY+IY6g8ywnFYA9ZsADwwv2UwhAEgAb4wYOcmrYwZ7C7nwS1gh3Wg+3IGBa9WqQ9GsOyDHpQyqybZjxtgmdcvxuhzBO6abQO+gYfB7AQGrv7QwFSj2ZmBqcYnZ2k0ObG8eHMzT73+MA2GIwderJ3F7/LiMt3e3Jg/YH2oeyzG9XAPlK97DyYhzG6T7m6v0vLuNq3uboylar1apNPpJC3urtPLl5+lJWwAAG+TkQNTLG+QgQz5NAPEDCQGLQEcMhg7SD8zm2xBPFvWJ/rIFjQxb+rMBmSUG5RNmk1+ckCM2bmBxTz/Ue96rPos7ZxgKv2M9x20XbLwEHgJPR8fOVAIx8Amy2CqY1s/xyHwznwKTaLGMPSQJc/WKoBd5HHWe6x9mSvwmuBABVMhpgAoQzY7soBpDGK+9r8OUHfAp8cP2AlqphinHbhNGwBACvW66wBgKrJoef6Xe21hvpvfAcjpTJoWm0Yjqx0BskIzInId1jVfAHS3tLxv3nXk9RZqRQMeGRjLgUW0B79/cRZG+ADGQWb2XOJsTrSJ7T04biK2NRpAXJj/dDpzMFMGn7oetnWUxz/UEABTTSxn0Bd6R700mZ6m/nCUXr65MHaqu/kqvbm+SZc38zQcTdNoOkvTszN78AB+B4ORrWtltZbP12KggawyyPZunpZL+N62vsE8EPugu9OZMzUSFMu5o5Z1EH1KeMjD6WyWcH+Gc7/4xS8aoAqA0h/84AfGTGUxPoMSaf/M48xhzHOsZZu6KoNnmTvUFyl72h/PAVsW9Az9EuyNNX39619Pf/qnf5prXgDXXH+sj1g7u4/5qHpv7nPOgPcce2EPvK7+5Zxi3cnaXsctXeehT8GkcOdbZ16I48Xz93vdDqZy/3lYB9e+i4xy0LVSXrqPq7GTa9JrxevG8dQW9NpqP2/JNuw77yqrksxL8+sar2Q3bTah9af+X1r7tqbYss+1zae4pl8DmErHpb5VVk2dJlYe10bfiTqP3wN0yTvar8ooyl3nXdN31/XexTdL95i6V8k1PFi7MFOp7XfZe4xRMZ7q+ZzXmizvgTE72jKPL9ls6bO3/B/7dnLPHWNBtG/qj7JinVLyE103zlusHFxNmdZyjtoP67FoNyWbKNlzl+206WKXc6PtxTmU8tC2ltleoS1fleyjZn/Rn1TfpdipPr9r3Ir+zPN0f2DXePQuvktb0LXRZqLtaA6s5SjOQb9r0nF2lVuczy72o3pss52azGOs5XileuFdcud2fr4/ofGnJP/o822xsRT7GU9Ux2pflFEpLpV8oi0+Yh+O92/76kqPjzb8N3/znUNv+D4CPRx7kMBBAgcJHCTwuZXAIWF+blV/WPhBAgcJHCRwkMC+EnhXMJVu3sVN4tIceFPetVkbb8BLm6xx/NKGY9dmh272lDYKSptycRMWX8qtl/4ERG7IleZb2pjT90obr6X57avbXfTStuGx68ZLnGttnm0bdSUZ1GwlbsK966Z/mzxL9lPboC7ZY5eu3mX8tuvv6le1TafSFwxx47fLHqIe4pc++85xH5uIm9Bt68E8om+06WMfP6rJiNekr5Q2auNm6LvYdclGajE1boTyuJqfdn050qXfrvXU4qBuGNd8LW4av8tGeumckjxj7N43HjVjhi+1OY7qRdeuX/p0ra+5hjRAx3GZ9zT/qW/U9FGzE9NBV+ArfN6WF2q1RMyzpbgW7XGXPBuP2XduXfPQXBnrFtVHKS+rnvjlTA1M1TXvmu93+Vf8gkvnqTFY7Sj6b625gGNTLvplIJuDcT2ttXjNLn+omaWe32a6lFeMM236bot3bbEu6j7Gm5If067YYKhfkHPOtS/0dA2leFd7T3XSJl+1+dpxXfZay2G1mL1LfCjNpVQHlK4dx7eG1tw8HesFAzIIMxU+R8Memqh/8Yufp3/4h+9ZYy0a4NCMh180dOJp5/jG9NXrV2kymaWz00dpMptasyCa+dDoiaY8Z+FxsIs9Ed1YahxEdS/gDmUdQOMlxrGn1S+X3pC5WNiXs4/PzwykhCZyNpWCtQI2BeAWmKlePn+eJqNRAnjj8uJNmoyGCeAUMFBdXV2nl89fp//+X/7z9Hv/9BtpNh4ZEwsajNH4B3AUfq8vL9Lrly/tGsgbGJvzPplO7an7WB+Zqayx9f4+zfCk9Qz6wTyxLjS1EkyFuQJYgaZlrouxE3piA7/GzgimwnnUI//H3BRMBXkoWxXkiOZDBVPhC2LjBshPi8dfNF6CzgmNp2x+ZHOlNVsC+ZSBWoxP3vzvjZBgtLq6viqCqcBi9uz5i/TjH/88DUaD9OjxWVobKxXBVA64a3LNBg3NeBq/sxAARIDGUjSow26t0RaN9D1/Oj19GXZiNm9gql5mXAHgIJkdoymZTcUAWXG/AI2muBbGgz6VZQNjWyNsbqKk/OnjbBrH+wqmgk4IRsN8HVjkjbsEaWjeQEOzge9Gw7TerKxR1lmuvNEfTdirBZjNAORIxtBgYDMwqyS5tgGBHHDHWIi5eX7CX//fgFRols4N5FiPyTWzGamOt03mA5MpjlXABs+jPfH4hplqhQZqb0LVOGTseBnMic+ckSw3z6PhOt8TkZmKtZy3mT6s6vCZxQ8AqtZbsCBljvG16R9z3gLSvHm8lBO0TtBGOgKdYFMKyKHMmeuUdcljwpatgWxArEsoRzY7QxZYE1gt4NP4nPaJYwhYtTGXKwPkkMkMT7FH8zTjA+3U1ph9hjIg6I/MVFt7caAQdUebYozCcQTtMWaQMYaypjxK9RaOxRzgJwQmENhDIC3kR4AVAUClPMfrMQb4M5Lv0xI0IWC+GI1dlpnBCe8xR2E9CgzcssHBDz0XEehAViuz12yrqj98DmYq87f8uYG8MvgNQIPByNlBoLPTkxPTB84zwCGa8DPjXI/N4gamsi4li3/G4AYg0tDlZzGKoKHsm2SNY+zR+hbzVdYt2lYDts2AKNfPFpSgsY961XjBPAS/tzwvT/PXuoxyw3XNbgZDyz2Q13R2kobDka0JvsW4baCLrAvOHePAXgi2MQYrYcwx/8nxDeMBPLVeLy3fA1Q1R+7OwA3WKk1CQby4d/s22ySSzaOE5dSm7s7ASY+ZufkfoCYwUxnOxoFHYGNc5d+jvjNTTU7ODUw1OTlLgzHqKIDC7lKvD/0CTIV5eBP27fWNMWohV89yXeIyNmIzz1H3m9TvHaXe8b2ByJd3N2lxc51urt6k5eLWwOZ4//Wr52kOQMZinu43zg5owNbcoNtw2Bmy1Nfq+DLknL6BRBpfy7Gdr9VP4buwIzIxQhaMbzEm0Mf4PsCCzrrltqSxlXUj9cVzGcv4vt6X8T6EoEvGc7AuAFTDGAD7I5hKgah4j3UTxle/NwCN5EVeg2AqHmt/k4OhmX803hLspEBZMsNiLNa+rDfo11gL12qA8WOvu/EXP4wZjNONTAEgWjrYFmMgprCuAJBqbUAfR7UomAr1COe9XCBO+mswUzn75rZ2x7WMwQo5arnNJxgTTKkAMMGetH7CWjxfQq6Ij7cGOAdA2Ij8xK9VfpYbHJOfwUsONIXukC8xLuMf/kLvzGcNAH2zSUOAqcbjBkw1hq/OToyB6sWrN8ZIdTtfGivV9d0ijScnaXJymmbn517bgj10hPPvDVwLCWJOBrwF6Gw0tJh/e3uXAEbjPQDnh8+gs/OzkybOWN2WWcpurq+tRoQNAUyF+w/cf2FNX/7yl9PZ2ZnVnD/84Q/tffihgZeNDSoznAoInmtnHaj7HKyn+J7afqyZWCuAURa5Ctdi7YuHbQBM9Rd/8Rcmc48JD2v47XVdXryW3osD+LjNZz6C1rHx/ptxmudwTI318T2tMXicxUbTZP0nnqfzbj3xrQ+3cmmbW8zJJX1o7a16VTlpfaCy5Hi6Lr2mTvtd1lqS835yKrM1cYw47yhLzllloevQ/0v3CLX7Bl5fx49+E49ptSuHbz8A/atuSnanOSf6hOo76hCxuLRp3iYr3rvsqzveZ5bGrvlpvEbJhuJ7eu+26xzjfUasV5r6T0GNTlv84BKl+UVf0bGo15JN8jgcQzBVzedrthvnU7Ph5vq5ZsG9ScmfSj7Feo1z09gb5a+2iHtdPOwnzkllEeWOz5ijdtWt+s4ucYt2uk+84xqi75X0VYrxMd/WYpfOKcq5TY4cL8q2FDujXLtkVvtc/T3aZ8lGNIaVZFSz/Sh7jlOyda4fn/FesuR7MZaXcqLKqWYzXbJrzQPy3em+OinFxFIcKl1/lzydtyLsdPp/tH2Vf23MKLeS3GMdozZby4VRN7vEinb4/C4jbI9RWf/7f//X7/K19H4XPBx9kMBBAgcJHCRwkMB/BRI4JMz/CpR4WMJBAgcJHCRwkMBvRgK/KpiqbTNIb2j5hV1p46S20tLm1L6bH12bKboRxLHbNqcefEkUmKl08zVuBuu89cvJuEEV11ya3z6WoRsh+8hul03pXebRtjGkm+6ljWPVQ7SlXa79qxxT0l9pLaXN8toGOje++HeXzbXahnrb2rpsvmTnuE5sAtp3nLiZFzdsa/rs8n/1ka4x+Hn8EgBjxKaA0kZgnMsuG5tduthFz/GYthjUJa/SxrLKsC2udl23TR676Eb1E3NHafNdfaU0o+G5PwAAIABJREFUt7hhzHinsaXLjjmGNqHV5hJ9V78UaMsfJT+ON6xqs7yOftmuzd/R16p2W2CLqn15oTKrfVGk13nLrgsMWF0xuEs3pfNV5nHzP8ZY1QnX1xazi3pq+VKlNL+uGmefa9S+rKBd/KbAVCrHmh+WapWSPzLXxC8wo//RBnE9NrBiHmxk0/NjTdVld9GOu+yQa2MdqzFWa4W2uk/jXckGS3kCx8U6SWu66LOUFWOJxn31DV1/W6yL5+tr1dcuOYnn7pJ3a7mklLtqcotz2iXHdjWClOTa+HsArtJGamAqNCf/7Gc/TX//99+1qaKp7/nz5w2Y6v3337cvnJ+/fGFAqseP3zPWBjBv4Dg0NPNp5IwDaOQ7QQPwbGZPvV/kJ8+yAYe2A8YWNFMYk8d8bs3UBmo6Okq/9f77xgTFZlk2T6BRD0wNP/3oo/T0l0/TcNAz1omb66s0GgzSZDRI49HQWB0++fhTY6YCmOrR2WnqoSlzvUj3YLPoHRvrFZqLAai6zCxbbPDE37PTE2ODwA+OB6AKc0TOPD89tX5ryFXBVMPB0ABVBqZazA3AxoZ+sm2wkZKN6ZRHAywRRhU2wxKog9faHIxzIBMFpKGRdNAfuuyMecLZyCBXB1sdmQxxHNgDCDLQ2LBcO5xIm86beH/cNwDB5VUBTLXepJvbW2Om+sEPf5aGo356/OTcGToyMxLmDBuyWICn9xsYb+hgKmsSdqYqyNYYP8DGgYMzwxbjb+OHiMdHDirDuZA55A9bPj05NcYyjM2mfGvqH4DJ6Nj0qSAoa8gPT+re+tCWbVptGecYqOLmpmEVINMLjmPjssYtB1MlY2BD0/BiCeAcABveVMzGZtPbMYCPDqSw2H/sACQDP2QwFeMg9ex5y58cix+CqTT+xlrPjkNDdf6FrcGHTfSZvYR1D5tQlM3H5QpA3Bbc9DDHWYuxvWX5N9eFNlfj+diCrwCIcwPJyIH8UudsLD1H9yZ3Nu8bkHM0esDsxHjKZnZliOvKGZyrs4k5gwQb4ykv+hT9S68HORGsxzHYCE8dUobW8A7A2f19AxrB9Qiogs9ibdZgfTc35jVrwgcYBwDKIXzI/R7XoKwgZ/wQgID5OqPgttGdsYegHLzmOAQbYQyCXNj8r2AqBexEO6O/UEYEbXEczJfXYzO2AoSY3wj4fGhXmQnkHuw8YDS5T33EyZXnFjJJIddR94zFGoMxBxwLeUPOaMZX21K967EWPwQwTDCMHQ/wUI49ACRMxxPTDcaFbVNvAH06J8uWmQpAGQcUOAMM2BTBcKKyxf8EolHntAMycKlsGTtpu2yqpy0a810GsjDe8HoYR5lueF2CqTROaC3MsXEcgCuWU46xlr6xwYBVDscTOMKcz5oAsiIDFkADmBeOJ4gn1uissW5urtNqtUgnYCm7vzdwldf9DvZ4WAM6eAhADwNUPXhCtYCpcgx238pBykLaJkE1QwCbMkMe2qGXm5QWYKHpj9NgNEvT0/M0O3ucJrNTA1Ot1ildXd2mYzDmDIYGJCGAB0AqgFsIlDBdA2BmYC/jwLLrAhQ8OE5pubhLy/mtgamuLl6lxe11mk1GaTG/SW9evbA65+722kFUGUyVCbmMJczY/ZBTYIu9fmaiQk64z+CQh/mPdoUcStsD8IsxivazZWZ0kBhtAzIkUx503h84OyVBp8xDOE6BsIzJjFHKGKU2SzvyWOdAYowFgM5wOG5AzqPR2HSJuTEuYBy7jxEGIcYKjAGCHfg5/SeCqRifLF9mwLuyquk+Z9znQO0CIAp9FHPCMc485TaH6zJmI0YgxHvecyAc8jDqUNaP9BmrK8BMlcFJZKayuieDqTyXAnjkMsCvxeLcNG5sTitvIIcvwW70gQGwIcwFYKr1ettobvLN9aixMuYahvfiBqYyPTgYHjWSrUeaNRm/VM/mBWvWKA42xNiI9yovXB/AQNZzDaDIwLcAvY4MTIXjTqZnBqbqDYbp+ctX6fXFVbqZL9PV7dz+To1h7jydPXniTFRgOBtObM2v3rxmlePAXLAFTiZpvvB7HICpMEeCi5lXcd/y+NF5E88VTIf7G8wXOQkPkMCxAE3hB4Alu9fq9dKHH37YgKmsru/3LZ8xB25txus8rUUY5x2M9rCRnj6neVf/71tM9nsdf1jB0O4hMbe//Mu/bMBUsBcHvm3ZHrdjY59hyz7W+FAGs7KmfRcwVW3etffN9+/xEIo6M1WXTHTsrr0dBZlRDxpDdCzmLdaZ1BVjq56ne186B96r41y9d6B/8Ro8Z5f9ErUZ7gGVZKRjxXH3kSnXqesqjV3ax2n2S4QJraSjmh+U5h3nU9N5ty04kIpxL64vzknXorah52mOibpF4aLv8Tz+1VqO7+lexbv4ll4jXq/LBtrsh7G9aw+tNGcdtzQn9Ssei4dYNCjQfQWR95FLcaKk83cBU+n+dIwh0Y4amdkTAhxfF+2c8o1z1tjDfF7zEV4Xc2M9oDpXe+P7eg7j1b7i1jjZdW5tnW3nlXyoJIOabcX51eLWg7yb2SdjrijNhXlF44XKvSum1eJjKTfFa0V/pI3o9Tm+frdQiu3RT3GMyq52DnXK9eO17bnkGjf+Lfl7ba1cR5RRlHWX3cXP23RSGquWC3Fsya9q82m7bhP7MoM8dc3x2+ZQy6el3Mlx1FZKdhTnqnVRV2x9y6ZR9+YHUuyrq9K1+N4BTPWrSPNw7kECBwkcJHCQwOdJAgcw1edJ24e1HiRwkMBBAgcJ/EoSeBcwlW7etV1cNzPY0BFv3EvnlzZWdXMlnhNvyvlln16/tDlW27SobVxxM6LZPBIwVdyoKG3k8HpxY6W0tn03cnbZmCmtq02ubbpt0xHO2276lMsyfK5y0PF0M7JmL3H80nxUB6WNpF1st2sTM+pp3w0r3bQq6bwkF26g6d+4ll3sJ15b7Ztj6ybnLnNRecVGhZIP7mpjXTbBzVrOO64lrgevuXG8j6zUtncJvLXN+7ZNz5LN12Svc4jriLZb85muL79K55X8oku/tfhTk3/06ZIsVc9qb/HYrmtjHAVstMWvmNfil2a7xoz/kmCqB3G9AAaKuor5qi2+RvvkWGzQ3cUvdqkD2nKayjzKu2abXXop+fa+eQNj1PJaV+zoiv8aw3gNNmbU5LnLmnc5RsenraiN1OTExjiNMazPtBGTX9Iq0wXXhuuxkRf/41psruO8ajXVLrZYi9Gl2ghzJshBc2NseuiqtUp1Qyle47hoT/qFZ5RrrAk0x5dkUfq8NLfauW3rLNWBJTvZJ2/EuBTjll6za277rknnrvNo7CAMyJrEnrhYYKZCc95PfvLj9Hd/9/9Ycx+aIp8+fWqNcG/evEm//du/bbYGMNVkPEunp+feHL5a2efaFI9Lo3nQminHY2v8G41H6Th/4R9rMYKp2KDPxnfkJICf0BDKpjusw+y+P7BGvR/98Ifpk08+tsZCNJ0v5nfWVDzs99J0PEwXb67Sxx8/Tf/qD34//d4/+0aaDEcNgwPAVGhwPT2ZpfXSgVgXb97Y2tkkhGudn51uwVRo8s1MRmieOZ1OTdKQqTX/Z/AP5gxAFRpirdn7fm1PlGeDIvXEe1GNP7w21sqmfgU54HoEUymbDa6vzC7WTHrs4A/IGA2tbAqMYKq7+cIaX9lcTvtCgyj6hMiuow0s/d4g3d45M5U1R6Yjs4fVGjHy3j579tnL9Pf/8JM0Gg/Se++fOevH2puP0Vw6GDqLGRp0wdgCMBUaRDFn5HCwVLDpm02nrFWMqenYwUVO4OLUBA2zymZjzAYAU4BZbTwCc8pxwtP90VBPUAkASmArWSyWDlICO9bAmaLwVHr6MX0oxnfqhmCqq6sraySFPlRudEnmIcwXjcIAfsFHwJ5yN7+1tdg8+n1vOl+vvKkJYKrM6uOx2J/kbNfPbDZNDLKGYTbCemOq/aI1Sh5WoXmDcaRpuM6gEtgEADw2F21GB3gnN6HAxmmLjR3dO5sWjuEPcyfYkJh7tVmwBzAK52fzd70CbHcPMCBQBgJittwL9MIxGGgcMIM5IlbFpnOuVZuX472M1vCMNfoerod1wq8JAMK4BCbxWAX78HoEeuE1G7ipP8xXfdkYbRKY2tw/2KSP8wjQM/vJzFQcZwwQZ/ZjZYJRgBquj7ljLNfbwsA6GI8gGTJrkYkL62FDPq5FfSu4gfbBexetZTS3s17icfirAAXKkHJD4znOp61ZPMvMWTi2YT6EHlZLA+aiGRtGARAvAL8EemBMNpzDTgjEgczwY3EnAx9xDoGE+N+AHpn1i4A4A9ysnMmKYA74qQFREJeE9Q06dftcW3zB9WFHzrbXt5gBgCSApGZ7AMOa7zjQFGAq8/W+xDsBHkbAMeSCHwVx0ue0ntX4tv3c2VDYfM9ajmvVvIW1Q45kQdHSI+od13W/ATPVwPIGAFUAm1E+9A1cwwCD87nJiQxUGAP60nhEQIbHJ4A4HXiK61xdXSYAqvqImQAWG/ufA4boX6z1Pdg7sxV+UeNAl/gf+RO//IxgOY8rW2Yq1B6TUWYPOwIbIIBUm7Rc36fjwTSNJifp9NGTdAIw1cl56g3HgGAZm5qDqQYGpvI21mMDSy5NvgBRDg1wCsYz/ALs5OCvVRr2j9LgGHsHy7RZztN6fpuuLl+nxd11mo2HaXELZqoX6eb6Ms1vb5yh1OoCBwtkeKvZrMVFxKAMFPP1OYsYPmcO5F8CPlinkdmT/gRdEiQf71XwGfSJc2FLyPmoC2AnOJZ2iDkRJEuAIMdqaxDk+QryZA05Hk9tXvhsPAboxnVNnzFw0QZxZdXkK/qL2Z8xmW3ZDxn3bT7iCGafAENmlkq9b9L7JL335MMFWC8gJjN2M0fzPY/Tqwx+QpxwwLUBqTIbFmtMv0+7N9BmE4s3DsQyADeAhMulyd3f8/xt+gGzXs6xKI0gG9e5g7oJ5sfaUXtCjx4bPa7aGADvACBvYCfESI+VeG3xvI+44KxuxqZkrE7CiJZlaznNbDXbq7BSMV/AlyADA8kZIyrynF9HGcUwL1xzCKBntkV8fjZ7lIbjSbo/7qVPn79Iry6u0t1ilW7uFmm+WjuQ6tGT9P5vfTHNl6t0t1iaZPFwgquba/tr8RFMu1ZHZzA/gNLjSRN/eG8NfRJMBbsEAIoANeZq1EcAK+JBANAh7r9w/je+8Q2rOaGfn/70pwbEM9AV2LaGzojF+w/GS8Za+mnc59B72NI9tN7XWrTyJ0s4i29mJAaz8e/8zu+kP/uzP7O5+I+z+emeged916feSzc5RJkBfYSGPVNrja45a37i/6ztS585P617c+k+vvQea8ddj6dMCMyN64nz0rqVMox7WByDOZ0+zOMxBkHl+F/rNq19ue64lviac9J6mfEbf3XOUUeqh5IOdnlPaw0dj9eNMq29jnrWddX0ENfG41RGatO7rAfHAEwFf9ecSdlRzjpf1bmeo7IpnWdj4j5K9uejfOK+os0vg8p3XY8eV5O/yrI2112vV/K/rnOjLmtjPJinOVc74LJ0XfpFXGcpnvEYgqn0HNoAfVv9jccx/6odqq8yBvJzrz73b2WM+8DR/6Jv4nM8tAAAZo0LtDeVP2OczrVLn22xsxRnS/5eykdt8U/X0RUbdA4lnZb8O15b91hq8SrGn5Id1OLyPvkoxvIYh3Tuan8xZmqN3NhkBnfrGnV8zYEl/fB6ek7J92p2UdJlKa/Fa79L7C/lkC67Ul+LMZ92VMolHHeXWBf1iwd5RBuNNl3z0WirpVihute9Ux2z5De6/ra8o3Nvjmv2TveNLg+Pj/I8gKl+NXkezj5I4CCBgwQOEvj8SGD/O5DPj2wOKz1I4CCBgwQOEjhI4IEE3gVMVbpJrt046025bj6VbrpLG1K6mRxv3nXjQ2+g2RASN5RqGyW6WVJbG66tm4q+k5Gap0SWNoPjGjl/3fjcxxxrG4RdY6hsShs3+47btVFZ26zR8/C/Nj/Fz+JmS9xoixvSen5J7zXbqckubn7xuNImno5Ruk6cG9f29peab5ewJbnw/NpmYe2cuNa48ce5x80zbebr2jRW+6K/lPyutoEYZRnlXrLl0sZsaZ6lDc2arar9xU3Kffyl5nulTecYh/SYLp2W4k/NtttiVUn+Kt+2GNYVZ/aJUyV/a9tsj/FZfaPLT7gmBVNRF12y4nW7cmJJfyUwVfxiQhuo+CW8+n+XTPWL2pJuVaZRf+obJZuPcv1NgamwjtgY1WXru8Sb0hj75g2M0VazlHJBLbeU6hLKnNf4TYKpok+pj5T8gJ/jPM6XxzVN3blpQRvaeJ7Wi/wcY3EMXXts7Ov0i0KTTs1GVGfWEJgbZqMuSnGG5/KzXesD1b2ura1JR/NtrQYq5RjKtGSHXbmuy6/a8mstZraNGcdrk3n0w2gTJV3U7CjmQLX9xg7QqVb4sc+TMxRxbbAhNN19+OGP0t/+7X+yJlY07n3yyScGpkJT3le+8hVrZH3+4nkaT2bp9OQ8HfV71pyHzzGWNSMOvUkcjXtodGQz+mQ6TePJ+K1mHWtczcxUChjY2JPs79MYTbW5AVXBCwDfAFjx/e9/P33y8cfp7HRmjedopD42po+Uhv3jdHlxlT59+ln6w3/136Xf++Y/TverdRr0j9NkPLAmJTxJfTTspwUYha6vGmYqBQmcGROMN/YCLIVfyAc509guINH1ysEz9hT/jc0ZDfMA1uBYgK3Q6E/gAHRImakf4T2Cc6A+gql4DJvbCaYiAA3noFGRzf0OhgBRijPLoPFamanIkkNmKgVT0Z5wTTxpHwAca7IV1hg8LxuN6njK/vXNjTVAopfIwVRoOk/22bPPXqX/97sfGpjq/Q+2zFQGtkOj69hBDN6ouzQWsvF4ZM286MsEkxR0ioZaNmdqbAAIAWAEyNNAVxsHZlhcBrhrCTaKdTp/9Mgb0Y+OTMcAVKFJGHKEXRMcwpjqLF9zs031c80fnAcbkiEj2D10DhYRMiJAJ5A39cp7GugFdoPXJyfTtFwB9HFjw+I9ArFgO3wP6yXDEObmzBE9Z3fKjU/O7vTwKb3UnTUfCwgX42qtibUqAMyb252ZCmv3OQuIqwCmckaCLbsYc5T5uoFgHGSF65iu8hzwGRrO4UNm7/ak9Mw0gQbslTMo0EcI/CGYivfw6ldYH3Wm+qLNleoGxlfdY+F7mC/meXl52TC5YXzoF7qnn+r9NO2RYBsCp7SxGe+xSd2ZOZzxJP5ozWF2mYFmZC05mUwd1DkYNDZNoIg3O7tdsena2fK8yRpzJsAEa8GPgqkIDsR1Ne7EPS5tgtPcT5kocOpBTMnAQOrVfXpjYAeMozGIYC+MxfWaHpYLA3GCecTq8uPjhi3O4vdgYI3oGJt+iXUi/+FaGJdrhh8zNxKMxWvhugRhqI2ZfjKYyuw7A4i5Tvoar2EMZ2BmGg6N2RCxDHZu/g4wKYAFOT4iXpktGSkNQQwOmGSjJHMo12pxVYBeZMXh9fE5fZ7gTR/P5YNz9T6Q7Ip4j/GMtg8ZEsBYq1Fof2YziN2IZwA2DRwUpIAXMhOR7Q+y4loJSMT8GbNZt2DetAvM6c3r1+ny8sJyP+It8oHLAaCugdkWwXkmd7AxWbP/fRpNxgYgcqAa5OHgI/vNscjrKIN2GEPUqH+cxkO3P3yyWG/SYoXf+9QfzdJkdpbOn7yfTs6fpMnJWToejNPm/jgtVxtjpeoPkBMdbIC/11dX6fb6xmIwchgAp5k0IB2BzQsgcgBtwOR47MDutF6m++Vdur56kxZ3N2k27Kf57XV69fJ5ur1GTXJjcZg5k7WgZw6Pmcj9AMv4Oj2rgL0JNs1cQH3RvjkOAZ8EaUBfZC/VOh7nsXYhGBDMawDhwNd4HawP5+E9/JL1ivUO7ULjjfolAVWMQWYzfVzDWeeQ/ycTZ/XRtXjMQVxxP6CfMcaRmSrWBV5nb38sppFFMtcrCl7gkZwn10X54HPMEeMo8FPfI8Mg71WRHlAT0+cZdxlbHNzldoocgBlbDED9BuaoDCwFuI31KljSADrH526jiBMOlCLA1EH7ZKvyWtnq1h7AkZs0N8YrBzQ1+0i2B4+a399jbeD25fWG26szF1LPBN9QfujH5mdct9czAOxvwTsYT2WN8505CmCqsdcZKaXZ5MxYqUDA9ctnz9Ori8s0X67TLUBS602anT1KZ4+fpA++8EV77+ZunhZL1NubhKb3WzBHArCMuAO53HtOgy5Qe8fayEB9mZkKAFL8Ms9QFtDbkydPLA5s8sMsMN7v/u7v2niIlx9//LHVoYh/xgSY32c8Z+xWO4NM4j6G1h8xptPXHxyTmUVZr+IvwF5f/epX07e//W2ri501UwD+uc7x8d3HCE6lLv0aDjBm3WMKzT+le3F+pvPU2EMbLNVY+h5YT4kpaOJknnN8zZhD+UYZtb8WlsMcg0syjvNlDtc83bZPw/qdPku9lsBUKsOHuoizEDZZaXhn/I7riHqIuthl3TW9lWqPB/qUvQ+r1/K9eMleSjYSj69dL66htp/ztiS376AGBGtp6dwow21M9HoQP13nPfCNvt83Rzmojcf8qvt8bevo9DGJAZQ5czrnpPdUNT96F7spzbtkn23rs+ovJ/yuOXBs9Se1IcaQks/gOEI7NeapXmK849hau6gs+bnatdXVxqbp9+elOFeKvayD+FlpH1jP47UJptI16X2kyj7KqhbH2+IDZVySdcmfS3WljqHz5v+7+IbaAGNRya/jPNviacyFca2lOLdLzOzy79qc9P0oR7W9OC/uk+k5enz0IxynOVDXjf8ZE2nnGi+7ckC09WiP8XUpPnXFhZp8Y5xQe4+6VpmwLoj21JYTanPUMd4eD/sV27ud0hhtuarkO7UcpOtriwklmZXsvvrerwFMVZLD3/zNdw694V2B5PD5QQIHCRwkcJDAQQJ5V/0giIMEDhI4SOAggYMEDhLYQQLvAqbiBkncOIk3yXFjTs+LGyXx5p4bLfzCvbQBpNfTG3l8ucVNIRzDTcxdNidVZDw+bibxNRoLN/hmt/Cj8+FGjG4s1TYUanOMGyM7qLY5JG6sxXNLGz+cc9RT7XVtUy/qTa8FvVA3pY2j0rzbdFKyB/0ifx8ZlvQQz6+N13acjlvaXG/TjY7LDfS4id+lt13sWzdU6T+qJ90ELvk85xCP67LDXdZeGoMNF1060w1ibqLX5lqLLaW17+KLcTNZY2ct9u2yeR/9sS3G1XxX7VDXUpoX5VU6Zxf9Rhsu2WO06biZW/ocx2gjJuWrOi/Zl+ozNrjW7DxuGse81rWx3chVJhRzDK/BGInX2phDv+yyPRunwBRY2iBX2ynF2XitKFs2WHfNqaTzX/c5pXqhVH+oH0a9MUbskzeol1qeivGyFL9LPhjjEWur3zSYKvo95Vz7EhOfqw3TT9kYSvmzYUvztY5ZGuNXBVPFXNmWPzQWsnFOc3CMCTF2UF/6fptdqV20NemoPhgfIDfGMj235BOl+quWJ0rzLcW6Wg6p+XjJ79TeYx5Svanc47y1WVfHaMv51GlcQ+18nefanpJbbsYvgakAgPjRj36Y/uN//L8bMNUvfvGL9OLFCwNLfe1rX0vjycTAVOdnj9OTJ+/nZsE7A1xhrtA1GSPQ0GfNieOxNdCdnJ6m8dSfSk7/YVMyQEYA4ZBJxZr/vaM3bdbLNOEYJyc2NzS/3lzfpNubGwNTPfv00/T+e0/SdDzyVmDU8utlWi/m6ebqOr15dZn+7f/8P6Tf++Y/SW9evkqD/lF6dH6aZpOJNZsuFvN0dfEmXbx+ZY2IWIsDQobW1DmbTowRyJ623u8Z4AdzRY45m80aMJU1EGcwFY5Hsy6ZqcBhgEZuAiooB9aLmgNLYCrGKsgOn+NaaDBWEBBkjc/ZBI8OQDJTWeMomH1y8xjBVGjQRgMjwFQECpC1yhqLM5MRG2UJusB8RsOR6Q3gBTaJounYmKnAxrFcGjPV3/1/AFP13wJTWcN0flI9GEMW84WBcNAwDgYEfOs8GjnjAsFUei8NGSqYyo7L4CQH5TgADMY0nU2tcRjzvrq8THe3dzY29IyGU4JDMCbW6o35twbO0DiptRD9jbEOfzEOml8fP35s4+J46AjvKUCPenLw13GazTCHebq5vW58iY3GrjMwPRzZemkraKInixVsEY2mFk/AjWDEIg60YD4z28N7GeTIGoTsBDgXayA7Ga4LW8C8ISc2H5NhSWtANkzTd6BDNPoClIHxaO9svgczlflXZq0isGVojdQOGjFmLWNacTDdeumAH1yDDdfWjIxlZwYsvf/CsdrszzzPnElf1Ho91g5aV5rNj0Y2nwimoo7pu5qfKGc2pyuYimvxBmP3T4JIFmBZMlBkllUGnykoC9cDmxEapxH6zk5PLV5CPmS2sNyTn/qNuWB8+Dquh/FXKzBTOVCNcsW5+CGDFcaADbD5m03YlDfXGHMg9cW4wTyhzca0K64d1yQoF+dBtubrmaGQTEj0VQeZOFPR3fwu3dzeGpjKWB6OksUnxGGuh2AqAoOgK+QozBXXoo7BqEFQDnIObZt+iSZxzB2ypN1ozQi2JYCEAIrjnKljrg85DI3uiKVTMOOAhQw6X1vkTaPB0HwArGwWPxDDAKS6d1ABbZcgENens4xx7xFzox9gbYxDzB30+4cAKwfykvmG9S2ZZxSogPeQN5kv6WfqA7EmdXmBBXBorFQA1iI2YSwey/lgbPwS6EagBdfKmIXjmW9xDOwVgIXXAIS/eW0+4PUd/GnUMLxpnDBZ9IeNPhFIcQbBVACOmE2TNyozkAEUZjHL2BL9Fz+ow8BYM19t0nx1n4bjWZqenKdH730hnTx6kqYnZyn1kEc36ebmLvWH4zQaT9127bqbdPH6jQGAYeeTydjAFpBXrw/msWMDaiCfoc32+Og+HQFMBaah9SLdXF0YM9VEp7WIAAAgAElEQVR4cJzuri/TyxfP083NZVrM4d9uY5CH6coaqTNjzwbg7wwgQ+zF/vJ9StPZiYHE8QNdEegImai+mRs0VuNYAt30c+gNa6Me0JWMHAD94XzGAPwPX2NthuuzBsIY9FvdO2ENzVrTVptrVbAEwQ6ur5w9FGAqAgrpxxaXDWS5BRWyTrW8CrCZPKBDa/UHYKrMKqdxMu7xsLZhbcA5E/AH+dHWKRf6HWQCMBV04LWa19OweeRYrMMYilCjIo9YvcAG03sDvgOsZPHdvktwO/f45/6AHzJ4AlQIuDp+4BM6L2cFpD0lZyRbLq3uAAB8Pl80wDTYMWsUMLMxbmEe25wI2/KHFHiN52BG92WCGHPlkxniOE5TS/ttgddHeX9OAXYGMM8yAjsV89ZoMEnpqG8Aqo8/fZZevrlIi9Xa2KkWm5ROzx+l2ZmzU93OF8ZYtViuzD9nZ2fGSIXXiOGQi8kqM3HRFjkP1qDj0Si99+SR5XTGM+ZPMMlBfx988IFJH0y8qEXw3je/+U3TH8559uyZ3ScxZ0NKsBWt7XEOgbbMJW17OJQbbdzl//DHa0/f/6SNYh1f/vKX07e+9a303nvvGcMe7Icxg7Le3gs5E5rWXtS1PTIgg8ghC9a4nLfeR2mtzrmW9h1inorrO8KTOXILrOYxnZ/OF/8zR/H9msxUhj6PnDjyCbGeivLm5zi3tBeE4ylX/M97AerSQM3Zt0tgquZe4wFw+C21N36l8qUN2P38nj/cI9DTVE+14XRvRO/b9HjGdrWJmp7iNdW+4tzi9aJ/6P7XruIgmCraGuOY2pXaguaxOI+4hkYOAqbCMXxf/8b/azLedX1vxQ8B4uneCPN4aU4xVpTG3Hc+akdt5zayewcwFf1RdVmKX/ycsrbqM4PeSjW22gE/1/sTxoBaTOT5sD3sN+wiX7UD9Xe9ny7FMsYhe9iP7Wd4oKX9lexe5RH9IPprtH28rsm4y59VDjFelOa0i2+U/AlxXOfd5odxTiVb0rlGeXDNOtdSnI22onGnZh96Dtek+my7JvUU/Z7r0+/PdEzaW7wOzovnqFx2yS3R1lR20XZKdleTfVdsin5Ty3GlWFCacykP1fJaaY1RVs72+jawve1c6jXGtjbbUzmVclotr0XdtL1u7NruivdnGizpUud6AFN1Wfvh84MEDhI4SOAggYMEXAIH9PHBEg4SOEjgIIGDBA4S2FEC/+H/+L/uuzYc9GabmzGlG/B4Y80NBG7ScKM/blRwM4YbLxhHz227iecy9XhtOGpu1OVLqLhRxs0F/dI1iq+4CYUvCzOYapfNsK7Nk9Jc9T3dlNxlI6q2KVrb2IgbQzUZlI7jlyW7bNTgmNImL89tM93SBqPqJm6U8lq6GbajazzYXK2dU9tILtlLnJuuRRsW2zaja3a2iz1QFlH/tQ3WkixVRyU7qOkn2nbb2LoBy/NqvoNxtJmvzYei3cWNd7XJXfRakuc+Nqx6bounNX/9ddgxrhvjYZyXxnzOc9cvKXXsLj2V8lD07ThXfh5ziOqyFmuibemXyTHPdW04l+JLW14t3axGe1R7pZ2rH5TyYil2+BOL/emy0WcpG75P39N4Hu2sui750qy0lloM2DV2xVzY5Ws6Lv7XphVdQ8n+KRf9YrI0f9W7fnmqX27WZFHyM51LW1yONl3Lb9EPND/XYmWUm8a5OL+Y70s64RxivlNbjrVi9L/S52rTtXjU5oPR/9XOo01QBrimP3X7YeNRV/3Tllu6dKfnRnvkdVVeOEa/vC/NjXraRT4qp1LMKckRx8V1MdfonGs5LNq33htEPdXyaFvcL9k43muLe6Vz1P7RCFsCU/nO5BZoxViOxsUf/OD7BqYCCATNpR999JE19KHhDs17sLVXb14bmOrx4/fSHYAjd7d2DGTCJn1cwZhSMujn/Pw8TWezdNz3JgH6B5si0QCPp7cTJIDYaKCRlNLtzbUBTb7wwReswRbnoynw4uLSGCcA+MLfx+dnBnLC08rBB4FGu9urSwNc3Vzepv/1j/5N+v1//k/Tm1cvDfB0fjZLIzQkA+y3Wj4AU0G2aMJmQ9IUT6vPDBYEU2HuOPd0isZniNQbUd020NR8bJ97w/oirTfe3LoFk3jDIe8PGaMNHJFBE9q0SzsjQ4MyM9C+NV8aCGPj7ACUMxpW0IRPHWBMNCdjuxr2okAQzs2+Is9Pi6cfu10eGVgJbFdolMVbBs6wRn40H/bSze1Nevrp8/Td7/04DYa99PjJqTFwoNcWY4CVCoxlBswA64exwgDINDAgDuzU1mRf1DugRBtNLI/mps31au2MMKghc0MnbMhkY+scGTMCmothb2C+cuAWmC5GxhrgTQEeK3CdlTGJOQOD9waDCci/ZNc8wloSTcuQMRi2Tk7BZjbK13MwlcVr6BcNxNa07swgmDcalo2hbeGMZ2juBcgq05MYsAhrxXtWG66d/QzvO0DdmWygb4CuTA75CewP5ppZn2JOKeV3rcMgD222hFkwtrP5m7KD/QJMaI39ubGWOcobaH2+bOpmrMNn8B6syXKLPR12y0yFB8aYbHLtuI3DkNeRsZkYqAE+vVmbXfmcHYxm5xkU5d5Y7XCM+VsGQhhrV2aDM//O8caAh+hfwzUMSOAN/gSlYN7QORrSfW6sb7PXwt5N195o7Mwu8MPcCg7dooFq4+0buC7mhkZsgkto+ziOYDbKGfMn+OkMYIehM7CxObupR4RJE+fSnxGfnC3MG/EhV8QtNlgzDxnDRfZBApEIvtI8r/cuqnfNw3ifNbDmBFuTsQY5Uxd1SJ9k4znlgusSxIPrGkvSYp6Gg1E6Quy7d4CUswNu2RM1fxIwRTsm0Al5DfOBHwNQjLngf8rg1atXBjqYTKbm19Cds8U58MsY0zIDFgAZ+GFTPOs2xCGAbg1QNRi63zq9ij3pnq8Rh0zWAwcbIm5QBlgLwWQEmEBOlAuBVlg/5sU4rwBvxjCXN/3G58w6j7Ln2LR/gq6YuzAXrbcciLRsYoHWXP0+gEFDLNSuZTEg50XmX7NjMMGQuQ42AkBzfg8xkb6NegTAF6shsrzubm8MBGIsbvYL0OCgAQ7yuo1NGBOEHwsA8pYhbsscsj2WzGAAf2aAiuUfj9ErxIb1fdoADHLUS+l4mMbT0/TBF79kYKrx7CQtVgAeg/1olYajiYGpkI8t3h0dpTcZTAW5gr3sZDa1HAIGrfs8V4tzYKNaL9MxuAvWi7SZ36bLi1fp9voyjfoAXtyk68uLdHuDmu7OwTQCErB4kGMV7NXjA5hDARrCWu7TaARgudsQ9A7Aht5r0k815zBGEHBLmyIokbUj7eu4hzjkgHHGBlyLdk4bJhAEn5Fhkv5FnWJMxiYcT9viPHvHWwAegFWwC60xcLytPbPFYT6wR9owMpJVJ9m2NK5sZbh2EFPOoTyW+ZRzIbiF7zP+Yb04RoEwev9itj4AwB/Ab6/pcK7F9QCmIrsgwVSer2B/C8trFpewlrXrH5+DKYxADdRoAEMt5kuzP9aXyKtWX2UwE1sgsFb4LWQBWaI+IpAfeRJ+jHNcv4iXzkZpQDfkAGOS8ziEtTiTms/N5WgFquyPb3ezYLuow4fGSIpayq/D+AwfZxxFTp7MphbLAapinT7oj9P6/sjAU6/eXKaL6xsDR97MV8Y4Nz07T8Mx/HGExG3+OF8AONZL4+nU4j9m77kFNcl6C7TJTJ+0WeobQPTz05MGDG0yzMBFyAZyAVjfapXF3HIT9AZmKlwHeQlAYJwDu4Ou8cP7Cfqf2TZZ9jIwN9aBtGe1b/p7rIG9PnZGE9YXWBPAXQRTPXr0yGRM3Wkduq2dHIiln3kd78A5t33EuC2YmHUm/ULrjqb+kVym9+3qs/q+3yk706QBmqWe5vhxnmaN+f6B9Wk8T6+nn/kafD+HPzp+nJvOgevX93i86pTxlO/pHs7bc9kCu+L9QnzNdXNcvSblH+Wsr6NMtIbktUrrj3rkOHr9t3QqthVlo3Lvul7t2ip3HY9r0jlSbtRb/Gv3fAYk9cZulYX6ZtS7ghfieSV52DxyvRp1EWWyqz5q8qOtql9GW40yavOD2meldcS5a7yI+uSxXTHRY1MyPZVkXfP3kp3EeFvy4chMpbov6aYmyzY92pqxx5NzRynOqe1Gfy+trWaHOBf3aTUmZj0vxoyarZZ8o+aXNb9qzQuFHo5S7CmNUYulGpNrMSueW1t/zcdVBrv6cZR5zGtt9sdzcU7MgzUb0bmXfLtkz5xD9B/zTQFoRrvg/Sbn1xaz4rxKx7bpoxR7YryPMmF8qvl1Lc9p7CrJk3KN58dcHT8v2TNqaN/PKoDrBRypeot6bfO16J9tsuiy+y6dMabl24oHh+t14xxKuo1+g8G+851/d+gNrznZ4f2DBA4SOEjgIIGDBEQCh4R5MIeDBA4SOEjgIIGDBHaUwP/+H/7Pd3oUSNzE0g0A3uTqxi0+55c9+Hz7lMPtU9y0SZVNC6Unv+kGGOehX/bx5px/uRFV2+DA+2xs2FFsfljTH7ktPUqbe3GzprShrXMu/c8Gl7imto3D2nXiGlV3+J+bXPxClceXQGqUuzZr8MuiaBPbL2P9SzteqzQffS+usWsTKI6nm0j7nLvrxmfJrqIMdEO2tAlEG40y0mOjbdE3eP22zSb1SbVHnaeZtHyBVLr2Pv6hG6pq0xhX16l2qk+X3PdaUQ81ucT14zXtWEEQ+uRN2neMJW2bmaXr1/y1tGG/bVx8O77UNhnjRmzbZiTnpxv1qheVk+qSDQExPlDHOgcdj001XXMqbYjSNksbwnFu1GeUac0++H4pXpZimX4Z7s1PDxsMOJ+SLD1v1FNube3RlmJM4zXjmnkl5jeNM5ozGYsj4KgrHj3QdX5yMccqxRbOu/bFQsyVMReqr5bypMYw/R9z4hP+Sz4b4x7XHXNenD/nwGZJNkCz+bYtBrXZufpmjKPqC2xUinaqdVFJ5qWaqMv23mUtbTG8lmu68pqOqTlR59fm+6XjoowpM9qB2gMbV2MOi/Oq1Tcl+2urmaIMS2vme7H2LtkrbVZtYJdap5brKDvNI7U5a8OOyjzOnzVC9IOSDdbmrnaksX2XnN1mt6W14VpozI1gqmaN3uPtzY2ZxQKfff/7/5D+9m//UwJzBxoeP/zwQ/scjapkBbm6uU4nMzBNnRtYhg3/sEOyBnBcXATnAUw1HI2MQYGNoqzrrdnu5jpdXV/bZ6i5AOYaj8YGegKjxOnJSfpHX/pSur25tcY8yA8NhGDEAjvI3d1tmgyHBsRYr5dpiCcs32/s3Lubm7S4naf/5d/+j+lf/P430+31Ver3jtJsOjbADqAVaHJFg/HVmzfWHAxZgKkEP5DDZDxKowwiQIP2cIBm9o01KU7BAtNzkIvlNYLV0LBlzZqekxfLO2voVzYNNrbiemRfIWABY2EubFzHXNi8jDGhE9gOzuX/GJs5E+AKNJMa04QBhdbWmIpmVp7HPIxWIJQBbDyG/DkOmak0fzWxZgOQiEFTrEnUmCxWq9TrgUFlZMC7T375afrBDz9KaJA+OZuhzdyevo55A0g1O5nZOjF3MA+hiRq/aMhEY6YxWRjY5LhhzmLMoJ9SLngKP+TXMDKwUzwzvMAflqttI7Q1effw22ua/9kYUPI5rbU099Ov2PwP+bLhG7IimAP/U18E3gFkh3n1Bngavzf6e543hF7DpsJ7EYgFTdJY4+nsxOZuPmzsIs4kZOenzOiUnwqPuTtQBQwqblts4mUjOtYEGyDwBHOFX+NHQYD6NHsCBLX28Bo0pYmBKnxMxjk/1/XZxP58n2/1ysrZNFymW+AaGrvgb1iv7gl4bQOmVAfVsEZiY77OC3MwX4StZblgfWTrwLjQERmdyIyCmIP50CewBr0WzmEjtN6HqH3yelrbEkygedGE0stN5wBhZtnxWJzPsUynGQzmfnKcZpNpAx54y4YL4DpcG/YEGdJmcQ0CsbSBnzEea6eMyHTEWpMgK10v5UAb5P4R44/W+dQfPqOe9HNt/la7om7tCeebdZqMpwZac6Y8b8BXcBZ1yBis8Y1+TJYq2MHz588bdjkyvKBpHYxpk5EzU5mvQ5ZHAEeODUCH6xuwGLliNmtYAw3MkH/BVGK2fQyWMfdTNGYCTGX+tUDemDtgeQiWuJFdC6BigkzA7MO8C92wkZ6+SrvT+oiy1n1NAqPm8zsbj/6P9z2nuC+TPYzrpr7JMsT4iM8xF/gQ2WYYS3AMwFQAZWgdQsAaQSTMoTwGa2Kc5/0uPiMAEMfjuvR1z80IJh5f3d/cO7Zx0UE0DiwGqNX1BnY45DifO4B0o21uzHtHyLP/mb03bZYkua7EPNe31qu1u7obSwNNYMihqM1GZiNpbEzfQBD8E7KRSM78HHEZ/SyRAgfkAESTBIHurq6u7S25Zz7ZuddPxMlb7pH5ChAlm86CPfR7mREe7ncPj3vi+Hi+CQswNwBNBvbBd71BGh4dp/HxSZotNsZO9dG3v5PO7z9Ko+PTdHUzSyjX+oORAalG4+N0fTMxHeO6YFJEvYP5nRyfpAcXF03jc0oDA60bmGY+S4vZJA0Ht2mznKfZ9WV69eLLdH31Oo0GSPDLtF4u0nw2Savl3OoW73VzsIb9rMAQkFGeHqGdmQtg6cwEBLZLgrlhEwbYGAxM/pAnbIPADeiAYB/aFv1B99cIjPJ6x0GDeo+McTkObJj+DF3ymg4oQj5woC7XpMxOjPf0A9QiYDnF3Hs9l6MDzH3/0WKVAXc8j3EN+N7mh2bj3ETNXNOcm0GEWC/8E7Uj5MU6gPaMdRFwZixOAO/mnIs1tLk/84hlZkaCTpm3UQdDn6jf3GdQ36aGmUqBoARTMQas1syjqJ0duOTzcyAT61uAPwGmmk7BRHdkQEi8xA0+wNr+rbxjwGjXH+blfoE44vUKzrU6+/TMxqN9mD7BmggfxPHGeLUNKHBAVAtub+9ze6ZXXAOyZ/4kwyBA9Kwj8Bns7cKAPifO6phj62h0kpbrTZotUdsivq+NfepmtkjT5Tqd3LuXbntDA1vdf/gonZ2fp8lsbjEE0wU4EsBHsnMRwA1AogFws41RZubzuAc6ObL4DpnCHvE77ndQv+FeBDq2kLZe2z0Q1vLJJ59YXff555/b8YwfVrfmC8R9DtYelCu/1zoFv7NWxPe0V8Z4uxdiXbZZW+1O38V5ACV//PHH6Qc/+IHNG4B3/95rGd2bYFx2drPwTztcYZf54HjvHvcZ9P5dawkdnTWK+nDzfWY+LY0bp6i1Dn7XvRse28aedq/fYwJyvwMn+U/3B0p7Bao/zp3n18aJPlRbu37OsUv2U5KB7uewJo7j6f2Uzpn64nmqv679knh/9rYBlT/hXHVt0R+iPmrXqsmS9SnvvWM9xuvpPp75WgZTdeksnhvtIJ5bkqGtz+mM9xWbHVcdq2MU1lzMF7ofpr5BvWtM0u8p6zgHlW1JrtHvo95LvscxVe9qp6jXEbd1LSbS8OI41rLxvm4foTOeEEylNrpLD/w+zkdjmtpNkzMyQ3xJJhrPSr93nRPnCzAVI35tLaW4xlqwpEO1D41B++zpx1gV7+t17JL9UZZRLtG/9XvNY9HOcFy0ragvjqXXiLau84q5X9dYmpfac7S9kgyiDOP1umw+nruPf6i9lexabV/zMuuZktxivIn5767zinKtyZFzZW7SXBh1WrNFtSe9Ti1GlXJUrK1KMd/vqfMLD/I9cZyjyr4Wt2u1Ti0+qy2X8q7WX7WxqzEM+4+yf6zyUxmUbJoyizrE5//u3/2vd0uwdzGww7EHCRwkcJDAQQIHCfwXJIFDwvwvSJmHpRwkcJDAQQIHCfy/K4F3AVPFm+jagwS96WUTg26o8Hd+F8FUfGBECcTNNX14EDdyeNOvGzMqybhBwzncSdodYKrSpgM3GrQhpbqxIBPBedwEj5s1pQ2wro2QuOESrx83iXRTvbYpXGpmqm0qqZ5quolr2vX3Lp2pHd5lw3DXZnnputw0i5s6ujGk45bkpBtvKv+4yaZrKc21a6Os5LMlW3wXGeg4Nfus2ei7PJwr2dGujTyND9QNH7pw/nwIjPFp4xpzeF60g9KGdkm2/Ky2OchrlTYta+ujLHbZQy0OdG1uq/3FeIu/oy1Hm8f3kOku3ZTWq7KO/hz9AsdqTNpXFjputA+1seh3bNSJx5Ryko3bEbBqa1f7iTEU38VcuCV7ecCoD7Exb+ob12UOjOvTnM1xizLPzbJ3yb2aJ3flJn7PecdzNXepb/E41hc1v9U4wDVrDIj+qnqn7NjgykbHaLcxDnTlb+q1y69KuVflEuOs+mlX3OqKYVF+0WZreWlfP2QOqMXFks3c5ZqluFvyb/UzzetkoSjFwJp+u/Jo1C//Lj3I7dKZfqdzi3Ks2VNHWOr8iuPFBpnSXOm7sf4o6Y/zZmyK4+3KI9GOajVHqX64iyx4PpoVi/qxfhlvW8CxGnPBTPWXf/l/WfMhmvF+9rOfWROdgzBG1lQMANXjR++lx4/fS1c319Z0iGPZhMpGVDbCo4kSLE/HaFIcj5w5JDf68dpoPATQB9cx9gWAqcZHlgMmN1fp/Owsffj0A2vKww/iGZqL0eB+dXmVFvOZsUyh7Xe1WhiYClRJl29epgUay+eL9L/823+T/pvf+900ub5Kw34vnQNMBSYiA0X1DGQF8BWbVwGmgnwMTAa2pJEzWfjvQ28ARA2RG03RbGoNhU5T5S3ImYEJAJ3F0oFUxhgl7EdsdicQlcA1rJ3N6wq6IJiMDcLQI39XMJU3YrZgKtgD3/KP67OhyXPFwBqCmUMUuFECU7kvOBDbmAh6ydkKlg7Wwlv5+/1Rur65Tp9/8Tz97U8/NdaCi/tnxkyFa0FWYAw4Oj7O7F1g1QBjSAumQgMt2KHwTBvyhW1gvgR9aRMEmqHRCIsfY44AIwUYyjLLCz4HSwEajAFycACOgxi8ccgrIbIm4TMC32I9gvVrU5SNkxui8R0ZMEqNVBpzbNwBmIr61sxLMNV2rEATcdusijkul2A7W6bT4xNnYYKvGzjSm1gBzsBqeC02oTvoztkd9L6f89d1MY5oUyxjljZ3swmeMmpr6tsEFjcYiNYm3nSL+m6b8Zt1qLOltOwD0BXnCi05Oxe8ztdH4BbGIxMPbUQBPQoY4ctxtE7VfR8CAWAzuMbV1dXWC25wrAKPFOBD39bYq7Ut4y5lrutocgje4pxtFy1mkK0C2FhnORgQNpzZqm6TNVpDfpqvm5yYm3sptzb2t/GAuY/AT41XZCLCdbnmKAcClrgWXht/E8BEMJX6Fdek+Y85hMBDfEcbjetr5AhGMgAywBTS6xvjChlicC4BEdChxSBhu6NckP/wD3rnMQrAU906yM8Z63A+wMWY5/jYQYgWdwF0Gw6s0R6/N8BEw805gIpxCIAqMOrhb4wDgKn72MLiH/LraAz5OysQ8wbzLvSG2I9z7NjM8lW6n6KuVabUjevLwSWUG8amLyuQg2siWEMZhWwNGcBI0CZtx/OQg4FWK7//wz/qhvOj/9OmqBM2+CtIQ30Dv0MOzlwFMHIGZVhMamsg1jceI5DznRUOOgcQYmBsiQBqAogqDbNyn2qgZQA7AFgCo+HSmTYNyJcApjoxBpv56jYdnZ6nb3zrO+ns4qF97mAq5KNxGgKsNUTudNANrgs7BKAKcjk5Pk73710YUBB5dnPrbITD0cBYavADXO7tapEWk6v0+tVXBqbqp7UBrFaLWVoupmm9gp0aasYBLqtlk7/JomZMj5bLwag1sOv1DAjtQFjoRV/UwdiHeWJM2gX1FcFI1DPHYo1tOXHgMZb/WK/w5RG0ScZT5kzGfOiUMYL32m4LbtMeS5IBgdo8v53HtUaHuTDXqY0ixtxKvNVzrK41YB4A+Q7egW+y/iKYinIwEE8GQuIa9EuN/fyM9ca2f05NXA4C9twITTHuam1pLJaZrdHGMvapnFszMxX9y5hWM0MFwFSz2TzNpnNjcBoMx87ymJmsdP0OszcNWWGFMahjA+EbMGdkeoKMRkfH5l+4LnOsM1GBdc3roHif5UxYbaMxcwr+izniO4L9MCZfWkAwFWYHmeM+BcB+u08RMFWvN06L1cYYV8EwN12AlWqRJrNlmq836fziQRodn6TUH6XjDAZ7/eYyTWYzA9KaP4PBFfNHbMsyttzd9/1HBRT5PYRDGFHrw16gN8gH9z7371+kMwCpsJbZzO5bwEKF9QJMheOeP39uUodt4F7K8lAGGVL+/C/tLMqVeZh7ThqztXZRe3QGLGffpK6hS6wDYKof/vCHZptuu86eybUztzvLWAWksUUXAObGNobrPfyWDQY2KcYJzeGMIfxs6/7feUwbNloeo/Li+Vq7aG6ljHR8fs8YxbwKf9i6foEBReeudVZc0z5/67W6ZFK6pso5yk5lEWVVknO8dkmHtFU9VvWu19xn7Zpbov1Hv6jpe5fMVL6sYzjP0nyjf+KehyzDXdeijWkOvosd2dj/TGAqxmids9qx+k7UQ83Hok3ovV0p5kUbLNmy6pzX5bj4W33X2PhQJxXYw3TOvBdkncr42mX/MT5hv0WBRyXbjX5NGajtaSyL8rfjuCuyIwaVYkjJ57s+Qz3QwqlaaUR9x7hCHWg+K61R9VKSzS4/juOX4mHJpnBeKeeoTep8umKD3vOWckn0m1K8rMXFWA+ozZV8LtrOPvGxZKc1u+/KS/vE9hgPGXNiXqZ+uG8VZRxtKealfeYSbSXKU+eqeuU9e9RNyVdjnKT+or+UrqX7jbUc1ZXPUZ/73mX7E+PxrpxXs4MuG+7y45r9lOI8j906pwKm0vnE9cYYq/u/HPvATHVXjzkcf5DAQQIHCRwk8HWVwAFM9XXV/GHdBwkcJHCQwEECd5bAn/7ZX/xazFRxMytuYsSNCl+yj2oAACAASURBVN786oYcNzC4ycmHwvivboqVNo9q14sbU/p3vLnXzfA7CfCOYCqOXQJT6fzipgj+LjXq1M6JG9KlNcWND/27tBGuG2OlzbFoB7s2e0ubvLtk0GVrXXqrXavLdu5kB3Jw2yzlzWm1Bwy6ltLmW5xzaZPoN7WuaC9xo0s3Fu8il2hTUd7FDbW7XCAfG+WMj/fZRC49JFA/UyCFNh3tspu7bjjWNtXVdvbx9doxUR5RxNGfS8fHDW6OEW2jtBGuPtE2fvoIJRtW+dVsqBTj1J5qvlH6vMuPanMprV/tSdemG/GNjirsVF3X6/KnUgzhHJCmSnrROB833ksxnj5Qi13e6N2WE6Uc0OUbpbxX+owPR6O965xVPzxOwdq1eeqDD/zO2kSvFTf0GX94rM6v9CBBxyrJI85NY3+0q33iXFdcqMl817xq/rdv3u/ye8a9kpy5Flynlrf2lQl1rb5DXareop8Q+BDjaNd1a/YWr62+VcoLtdhdSptRfrt8szTGPjmFa1C9xdheyjG6Vr12tI1S7onHdNlTzQfj9Uu2W5NJab5o/tSXDDdrbihs27e887u/+7ufpb/6q7+0hjc0av/0pz/Nzci5qTrdptl8nt5772l6770P0tX1VbqZTBrGDjRv4wfjWTP+cmn3Csbkgcbuo7E1B/Lt/Ji3NTAbqMSZh8huhbf8opljMZta8+CTJ0/S5Zs31liMMfE29q+eP0/XV9fG3OHADTTwLtMIrDebdbp8/TIt0QC+WqV/+2/+p/R7v/sv0+Tqypip7p0e27F4szugC9PJJF1fX5oo0bwIdi42aaOxEY2Cxk4BxoTcZI7PVmCD6gPsMMisOc6o42L2HIS30TubkDMKMV7gOzISaBM4m2f5Zno2EuM8NCbink2bhRVMxXMhfzSFAzfEJmaAqZxloX27vINbvFFa4xltAmCqeFNuNpybWM23eskabMHmYYwDPTA9DdJ0Nk3PvnyRfvK3PzfQ0MX9c4OZJTB1oJl0hB8H2KFZFmPizfuQpYGB1g4kQNM3mpXYSO3Ntg66wjiYDphb0DhKMJWxG2VACuYL9hgDHtn6HUxloB00jJvCXG9sKAZjFXyADC2xgZSgA8iWjc3OsuDMR7gmZKiNzNpMThAQmGaw5v4QIDNIE/MmmIjMVGsDHPg8nZkKttsy4uS3+yvoBs1J9vZ+b6rF3OBbkBPW5Hr35mnGZr3f4HcKXFIbZR1A4BHWSjnYcahXMusJG0VpxwRT8aUsPB5rA1sKAEIeszfmO3Zcto8G/CbAGgLgCKbCPLYBG75Oxm423GM+bPinLxIIgr+NXSiz4FH/2gTHHKPriHU3c4/uMWmNZhrPoLAmb2Qwlf0Nd8mxh9ejPBVMZWxim006GnmTMnWq+ZBNmdzT4ryHQ5cPdY1zFUwV16wNhbonRvum7assMAbsEPIl4Irn4r+lRjEFU1F/pTqM1zE5wl42mzQcjCzWgCmK88dxXLv6pzZ+43uAf3EsALu0C60nKBvkCIBsjYEQjFjZ9xFICKbyOW0s1gGkZccgL64c7ExGKtq15RkwVWV7xXFgvwJzjMe3YyPCgd8RbMuchWshZ5ChiWAqgh/1/oH1JuXOeNayP7VsOZbDMnAGv2McBaERJIz5EbjA+w6tG8lmxWsbEMyAk31jTyTAwoCtTiSVQSEOskI4QZ0AUCzi9nrljGOW/9Kt/W3HWT5GXgCwFSBtZ2ZB7OP6fN1eOTEHu8wzK1xmpmLdQjCVg61WDirLcnAgm9sWgN3+A/YnADDWBiAGaOro5DwtN710dHYvffStj9Pp+f00HB2nq8ksYepgc+wbyKCfbiYAUzkDmIHIM5gKjJ33790zBh8wegEv7XlmYICJzWqRRoNeSptlWs1u0uXrF+nm+rWxUi3nAJZjXgBagwFw5XZrAEQHfgEA5Exbm9SzmIB8PDKAl12zh3zh9sf4QZAd70UYn/A9voNcGUtxnuZH9SvGRVAjIUfovQ1zRw1M1dQrAsjjeIxrjPuMF8Y2lUF8kDX1D5vgvjg/g6lgLQRkNY2O0LvsiTOGw5bdbx1MaYBQYSDFuLQjjhXBVJonGKPoV8zPLZgKzGwzs2cyKt6CJSizFxJI1QLlk4FReI2jY7DPAizoAGjQKrXMVPnlRJktC8D5+Wxh9oe65Pa2ZzHQfF2aKnEP4n/LHYrtQ7c1h/kNAUWoQwFOy/VpG/M3CWtpckQej2MbmCvXtV7TeYyA71OvzG9YE9ZsrFo5xiKOYkiw5wJMhZqMoLb1amA+vFhv0nJzawxU19N5msyXabFJxkZ1dHKaesOx+S846V69fpMmM7ADrtJgBMAZADLJAJB4gYADFPtpkPO0NrAa4B0vX5jPzO8JpoIEMXeAqQDMgywmNzfp+vKNHYf1AUwFG8VLJhijkXMQ+wgg1/zJvFi6X6XGqAOtcWKtgHH4mQPB/B9zLWT5ne98pwFTKQOTXtt/dzAV6yaxHM8A+TtjVt7+8i0Qkt5r83etV/T00v0266hNQm7aBvJZnsn1OP+rdRHH1tqan2ldpHkYckG81bm8LZ+waJmHftOl09Lc3x61/Ekct3SdKMtm76Gwz7xrnqrD0oyiDkp63LW22vy0donzrF2ntnb6A8dRG4jX1+tazWM+8faj8WgnPI8xvWZHaptbsjHQect+2CU3PW6XDmt626VbtVNdW5RxSTelfdstuQbf1Xijx5V8Ja4dx0NqYKeqxZTSOTiW8ZXXj/5elK2A3mrxoSQjPbbLfhufQmypxuJ6HIryK8fywDAZwFTq1/QVja/4TO/l9Bpq/yUfiTPf5VvRX/aJBRr3Wd/p/DkGc3CcE9dcs5tolxpXot9E2+bfnE81HlRyyz7yq8WOrphUigfvEs/Vl8w3s68z99N2qKOmlg/M3ZSjxup9YlZt7dH/dumWdlyLTTqvkg5r38e9FsoF8+sCU9XWBTCVMlPV4r36dFdu0e92+Vop/sVztOar6e8tWdmW8Ntt3PF89V/KVX03+vEf/dH/dugN31f5h+MOEjhI4CCBgwS+1hI4JMyvtfoPiz9I4CCBgwQOEriLBP7/AKbCzW+pcUo3ZUobPLtu+nWDq7TZpRsmpU2QnXJ8BzAV5lxqYolz5bW5bj1H59oll9qa4jnxb16ra4NEN5JUT3HeXZs0+26o7prvTj3JAcWN8g7wzV03FkubO1FWcb7cwIubRrVNyZJN1OyndC21+9ImvG6AchO0tgHdJXuVXXyIXNv8qvnGrut0bVLXdB43bLUZiTrhMboJ3GXTJT3seqCiOtAN+rimd42Bqu9dvlKTVS2Wcmzaaow5XBu/Z4OK+kTNRuM1S3MrxZ4uX6iNwXPu6u+qu3hu9K2tpoL/j8BU0XbV3lRuWIvGo1KciHmIN+ClzXPd1Nff3zUXarNmzDmlzX7WGGqvpfWqveL3GAtLsTzGsiirKA9df7T9eC7H3vUQrhRDVC4x1pXigNpvly3vyttxffvYkeqCa411SJSF6io2rXbFF34XczXnUIpRuubYwMP1Rrsr6TLa3C6Z77OOeEycT1dM35UPumov9UHmy1hbRN/E33etJXTsLnl0rXNXXrtr3Fe5sW4wFoH85nnVgb8r3hvDNKZgDICp/vqvf2wNvADtgJkKzXlszEPHCBrBHz16kh49eq8BU6HhD02uaOJE8x7un9AwC3YHPJy1Bth+Py3X/pZ+MiiRzQqAGjQwktkC1zcgEho016t0enKc7l/ctzews8HdwFTPvjTAyxKApgEaOp3JyMBU61V68+plWi8Xxh71P/+P/zr97u/8dstMdeZgKgCtcB4AWWhgRLMpGn/RGN4wGizmNh9nYUETZPLvBwMDa6GBczTy5nMAq5pnsLnBFCwiYH4ACIbgG8gesiXYRuM2G2wIJsCxkA2OJTMXgV74TsFUZIrxxt+VNQsTMAL5symSzbgKpqJtaxOzw47ezr9mc2iitSCSmakymApsGfhBY/bzFy/TX/+nn22BqXp9ZzpDYzzsgg3uaEZqwFT2YB9gqkUDfGqYqdDIjsZDsLcAiLFeG8jv9PQknZ6cNGwt0A99DewvCq7CxF3m3jFk/0HjcWZhw/xurq/TfDZt9gMUAE3dENhGPeJvZZ8gGwvmDt9EUyvBDhCdNTCPCKTK4JncxNLWQ87W4uAkb/TGWCcn3hBszev2BvOWFdTiQAZTAfBB/5xOJ2kyubG/yTREEAxZRqwBG7acAVeMH8xR2gBGVg/Mi2AqzNviam6yYJzh9/AhNMtbDBK2CVwHYCqy8sDysIaGIWOTAXCZuaqtn7z5n2tSMJXJJu/pMC/rZ2TKw1yw5qYRPfscjgWAk0w8ZBXSZj02oHCdWh9RFo1Msm61RngrDw3cJzA3NKuD1ahlU2mZLEx/mcUIDcuIUQCegu2IsqFPm79nZhA2obUMUc5qpmAqrJM/rR06yC/mUa6tyT1ZPwqAwnf4m4BDyEybzGJ9gmuQCYYAUc1jmrfVPh0YsrZmecSI+XLZ5Dmuj0AQXJNxV/VDlifkFh6jc8XnkPfDhw+tsR3AA4KNrGkdfj0eWTOO+QzAuMOh5YwGcJZt2fYarbHeGfIAAhiRLQ/3PWswzCBur8w2Ib/NrYNMybJifpOZeBB7GE+NjS8z1ymrGG1DG+QJPqQtE6iK+UEG/J7XIlsY1kcAF3K/s9+5/9POcE4EcxB45ralzcJuYzAzH6dltnMbJUgKgFI0cQFw5GweAAFZk32OX/gOsqDeFUzlgCHvFOXxFt9tHGcXtHgI3QwdDGSgYwNpuE1ZvDg9zeA7ZwgEKBtAqvl0khbI+QDDbXppDDDV6b20ToN0fHYvffitj9PJ6UXqD48MnLG+7afx8UlCbsSsJpOZ1T+IaTfXNwYaxzyPjsbp3vm5g0FGI2O0gvwQUwHeATPWeNRP/dtVWi+m6ebyZZpcX9rv8+mN/axWc2Omsh8AqnKusPyU2ZSwFgOlWD7EtQC2GadBH4xPtw2QD3JHrWhMiWTByTKHjOAnjKu0B+Y/9T/GaK89bq020HzL7602zHuktHN+h/8yjlA/rI2oa8Y8H8QITLO9OZCB+ZVjs54CghFrQUzWWs2AVJlJh+thfCRICOu2lwP0eg2YHmtrmZ9aNjb6r5VVOY5qsyN9i/FIgWKLxczOoR6QEw2smdm4lEXQkYoZpIj8CHbMYQZx5iZqlxliZNv0DRsDaH4xXxqIzAEuXr/4+wP8vkJlwrrB8q6B4J1xDPIBIx3iI/2XdYSuD99tzE4BTCSQ399Y4MtwwCr8xWwWYNQM0MU1HVzrwH0D2Vu9DqZZr0HBYIV4AFmenB4b4IlgqsnNKq0BugOI8jal6XyZLm+mBqZarlN68PhJGozHab5ap54BeAGEBGPgxmIHAFoAWSGGGFjr+DjLaGNgNuYDe6FAZqJbLRfp+uqyeekEwL2IA3Yf1bCn9qw2nU0mzQsrvvvd75ovfvbZZ00NzJqZL3Yo1SOa32l39DHqgbaqtRyPYW7n/Q+uxdyC8+DvAHqBmYq51UFDLfiAc/CQXAaPNDcbJNFpKpHyL+2Y2y9VKt1f1z6z3HcLu3Nrj/94nsYErY80HpXqKNWH12p3B1MxBlAfpVqqNO/SmrtEquPuOpdrVXuKY+sxpevq97VjKXeV+Q6zqOowXkPXu2uupbo4Xqi01xTlGK9j7NcZYFrz05Leo1xK83/rs39GMJWupUu2ug7d41PZxvPdjzy2RP+LdlmSf7RzHtNpj7cO7qzZQc0f9DlMyd6iL+PvXt434fpq9q6xSeOMHq/HvBUjMpBv13Vq8W6Xv2/JU9i2dDydnz7/wDGsJ+P8tG6qzWFXbCnpsRbLSzrk/Q/O4T5KnL+Ox3l22Wcp/nKe6hvR92t+sPUMcI+XSeo4u+L/PjYZ11ySx12vo77K8Uo5Ol6Lz1mivzF/6Tx25YLa2ksxAOPW1l2LYzHXxbnxOvHZED9nPc5x1A7sBSf5n9pRyaZ4HGpzjl2STVeMKcWiLtuJsTjGzPg3jtf9So0VmoPesrM9wVR6PZWrxiBd/wFMVdPu4fODBA4SOEjgIIGDBLYlcABTHSziIIGDBA4SOEjgIIE9JfBnf/4f34mZqjR8aQNUj9PNVt4E48aYGwv6gIIPhnTzgZssvDmPzR21zYfS5lDXBsSeostPMm1Wb53StZlR2uDvkifXW9sYiufuOm7XZllpgzlu8ugGCa+/S/+l43RzJa5j1zz31lNu3iht6nR91rWZFdfCv2NzU2kjSufNa5RkZ5v48ja3eCybcNQv4u+1eUabiptcei18xzfM3kXmcZNVZa3jq5z39Y0oQ22mi7bZtRHLa+MY6k5jDmMT41XXdWqyLvmjzn9ff6vFsa4NytLad8mjS8fxWnGs6DO6ac2Naj1nVxzuigFd4+x6aFG77r65gjLi+uJ5qlO1J5NP5SHKPn4cr8tzVO5vXbvwtq9dfozxdLM+jhnzW+PPeeAuveq58SHDPjG/JNt99BYf9qrsolx5DX0Y13WNfe00xq2oh5KcY9zX2N0VY9Weon2U9K9riOuJeir5fbwe/+6yo6iDmAv0umwyimvG+NHfS3KNn3FsvWaMXzFPxhjfZROqS7X5eL0op5gbuv4ufbfLh7rifymH1ewiyq/kX7GG0dysdhF1E/Wwj/3Wcmot1pXWtY9sSnYEWeCt8QRTqU5LYCp8j5rq009/nn7yk/9kjYZoyvv5z3/uDf2ZgQEDAoD04MHjdP/+w3R1c22Ng3x7OsFUON5ACvlN/gYEAGgmv10e10OTH1mo0GhooAH5AUAGrBx4UHs8Hqezs/P05vVrAzbguKvLy/T82ZfWqIdj0YBrb69fr9IYLFWbdXr98kXqbTbpeDxK//p/+Ffpt//F99INgBGDfrp3fpLWq2VaL5cJzYtotAagivMiqwfWMp3c2DUI8kq3a2OuOhqP03IGlh+CgBxM5U2e/nZ/v3cE4wOavx3MRGANZIwGRAKlaAOMH2RwgT4JFCEzFQEjuI6CqcjOYyAXgKlyY7gBqnB9A7i0jAR+LYCSnLkHfyuoIjYLt37SWh5u2gHcssZxMDGsb+0Hn7949Tr9+K//1sY+vzi1ZlM0jGOesAkUIKyzh32ARtC8PbQuZwdTLQ0EhUZ6bwwdWEOt+iDWhuZXgqmsaTcDDGyWpgs09zsIyTtwc7MypiCgQwVToTEeNkGZaHM3ARkExxFMxeZRPYfMJ5Ad6/omXlkHljM6OAtRnm/eCWGewfqd8SwzQBhz0pHZHteEt0izVvI36XsD6Gg4MluFTc9mU2OwUNaaBmwnwJPIZoN5xPsOrKcGpjIby3OgzWAMAhKxnibf5ntis397yzdZOJ3mwK5r4CwXSqz3CDaJADHu2zAnU5Zq//QxjKs6xOcGXAEDxGTSNDMj1tG+mFN5P0r/iXtLur/E+dM+qC/KyOzawFTrNF/MrQkbQBzMDccoqMXBVGAs69scIaPTEwd5xnxia5e3zjMWGWjCACjbzNUKrtGxuOb4XwWUFeNIZnbHnKmXrXifQXXq1wRTMR5qw1NsXKFvkWHn+AjAlIExU2FMXIuANOqcLCWsAzgfxiPNv8b8BYa7kxPLd/gxJiaAWoThzJqREHsQw3jfkpmD0EyPsQ1IBvBjBv3gfADgjIUgN8+aHIydL4OpVqt0dAxA7SAtMjMdxmFswVj4myxB+JuN+/hMwUxcLxvkKUvGJveXNheonRMQSTAVr4lrQB74XhvvCcaG3NjUxNzloJoW0EGfoJ8yw1AftCtekzZnucRAUM7QR33jPMyF9uNxwnOA/7SAcsY7G8dYecAmuUxrMDRlWQIAgB9eB+AMrPn09KwBg8ymkzSfTdICP6tlWizBTnSbRkenBqLa9Efp5OwiffiNb6fxyXnqDcbpZrpIm94gHZ+cWvvqanNrzD9eJx0bAw0AVVaH4Zonx8b0CZDGauXAFcwbtQ/YpsajXuqndUqreZpev0nTm6s0n1yl2eQqTSdg8gTgzgFVm1uweSGfWuIxICJA8GbvxgQ2SCPYOJh3wFAlYCrGQdYk0LHNIwMnMX8CxpWZioybPJ86oy0DGE8wFf0aYzF/4HfqlrGc+mviQI7fBG8yBxDM775tEOQG1DkYOMgH+iVo1kHfDqJTZirGRK2PNLa3eTjXgjn3E9yH+TLGcg3wC4KpNNbpfT99kTbOXONznpv8AWokWBnsR/RZtXEFU5nMbj0PKLjT/c1/DNBKNgjUekvUtM4CCLYyK1wIkLYapW1kt3VmnyMrEXU4W4B51IFzBLDRn1nb4voWN61+c7ZVPufQ2AR/dnYfYfbbbDI7mtecqiPKw4Bhdm4vjcZg2/J8arXNopd6YJYajNIagLrFMr2+vDafna826eGT9+z7m9kspf4QDmM+bwDHzEpl9kNm2/HYxsVLAsCKy/kwFyGe4F4E9y60QTL+GeuvF7SWi2bTqb0cAusC4Orb3/62vWzhl7/85ZYsCU5XWWn+ZpylH2pNwliscZPN4dQhxrL8ai+TALOYx10CxfD7b/3Wb6Uf/ehHTU1FYGp7F+G/taxU8ZtMgUuQYQZUMZfxaM3ZhRG26iKtJUvHNvknM1N1XUNrJMYqfkZZ167Rfu+sbbHe2nVdBa0z/sVrxppZ66za+FGWGntUdqX5dq05yqqkh3i+ziXWtvvqsSb/XfIuySGOVZrT27adc0GXsYXvDGQv+9/RV1V3KrOSjKOvvKX3fD+ux8W1Rzu6w1KaQ0t7nXEd1ClrPvyt91l63bhujWN679V1nF4/zi/6cdG3UIPJvkSX72s+r8Uvyl3lz99xf1hiTVGZRD11xQWVF+djNUkGUzEf1OxHr8XrRP2UfGHrM+xv5Jd9lGwqzlFzlOYynUv0gVpMKuWMmj/rPRLnpGANrl+fhzOHlkAdUc/RRlnflWQf45bpTF40U/o+yqoko5IdRf/skvOu+BFzj86p5KNdMaYUn6Lv1XSp+SzaU5SBjvkuMW/XOaXYXZNTbW7quxo/S7FS5cZ4xBhLO+IY+t/SOlCTN5ShhQNKuWhXPq/ZYNSD+k/ct+E6amCqOFW1abziofZPrxl/Vx8sxawDmGqXJxy+P0jgIIGDBA4SOEjAJXAAUx0s4SCBgwQOEjhI4CCBPSXwm2Km2udyvNGNGzm6QcZxtCmH38dNLt7Ic+NBNyj2mc+vfUyBmYpjljYzSp/tOwdd666NFo6pG1elecWNv7iZUto0q823tuESx9S5lzZUa2v7dTfWahukuqEWN1njxlqXblXm2ojSJRfdSNJmsC4Z65z2AVPFTc3Sg4J4vbghVdqs39ducVyUq+pYZaDH3mV8jKH6jeOU7Iyf6XnctOe1uSGI8WNTo+q7JD/9rLaJGf1U513boC/5QRyfm9RxXjV/K/lozU85Ril21PxF4xAbVu4iv5rfRVuO1+l6KPIusadkkzXb0rhCWWp+skbVwr/aQ4gor/ggQHNrtCM+BFQ/LPl4l5+UvotzZePoPnHy14nnUbaU764cVLum2m2sTVRnpfoixjbd2K/FPpVPrAlKdlPyq6gPXremJ37fFVe7bC/Gxl05qqQTbcaNMaf0sFsfouJ4PiDVedaaBLpqLdVZjGel80r2dpf8FP0hrvUucbo0l5rO41o0L+zKBZqXY46mbvUt9dFGS3ZcW2eMZdF23kXW9L1SvtLctsv/9rl2UxtkMFX5HH8bPK+NeaFR9O///tP0t3/7N9bYiAbZX/ziF9bQxyZWzA+AqIuLB+ni3oN0dXOTJlNn6SDLFBr/cBzGw+dozLWmRQCmMtsN/sZxaL61Jltr5mzZsnA+3oC/RrPmcmHgADCAgJUKTY44B0wNz589y6w8KOwAuFgbiApMFQA8vXnxIqHv5OLsLP2r//6/S9//5Lvp5urSWKQeXJw7kAqgr9nEGhPn86nNiQwgZPOY3FzbfAxcsV4Z+OrBgwc2J5yPBsLx2AEP3vjk4A8AsLyRFIxZDqaCrMlQgvWQtUGZPhhb2PRPABZBbgTw8L4Un+MfdEUwlYN9MI9k1zXADJqthYWy8RNrwBg0Tef0AWtgNUxYy2Dc+ge3uB3wgjfxo2EWc1pYI/rGdP7qzWX6q//7J2Zvp2cn4GgxoB+ALwaUUXaQwTCNR5AjwHA+FsB7zriUwVTGxNS+2IHrNjDVyYkBqppm98wGgTnDjmBP9uA/g6lczmji8WZ0NvOz+Ri69WZ8/y42HbAZmudB9jgezbK0HTRHGsOSzbllQcG8IV8wloEdxNix8lzAsMCuUs7FYoPpwZue8TdAZ2w0VrCRxZvMG4HfjZliOMqsQM5yg7myKVabXnm/SDYgrI0AM97jaaM3wVSYD+dqcQVMVdZc7XpkzvdGZzQ8k4mnZQLHuACvwW/sOGPKaNkLMt1FMxbjJWwEzckEU0H2BK3QRyxnw87zG8tj3aNvjybTDll2yLznYDQHU5mMjdHFGyRpP7QTfMY5xLqMstqqwaURCp8jZizA8CJAU7MXxKz89mCCqQAJQFyEfQN4St1pfDdfl2TQAko2TcO85k2tjzhPXZOujZ9rfotrU/3z2i14wtmPtF7FXHStnJvGJo1lnAPj3PHxqTUmA3hExjnaPMESEUyF78nKiDk6KMFBhF999ZXZMdioLMZlJhHE/uPxUVplJiMDiOTGeQNTZV+FHgG+4drRJEuAF/xzmFk6MlGe6wqx1wCqAMGuHAzW76fZfNLEONgkQQKcF+0L/oA1EgxIdjXGHgVzbMvSwUa0aZoNPtN4gPnjMwJUCILA3/yHuIxxWrYcb7zHefQlhGMFaSlAjHOl3i2WZ/mXwFS8rgK2PD63TAVtbPCaA/PbBlN5426TMzP423OrA7dsvpnxz3JZ8n0ZA9zMpwaoQmwHsGKx3KTR0Uk6PrtIaXiUTs8v0tOPvpmGR2fptj9KEwCnesN0fHJmjI7IpWD/BT4L7AAAIABJREFUwbyh38nNxFgS3V6QI8E0eJxGR0dpvcZ1CThFfl+l0SClQdoYO9V8em0gqsnl6zS5fpMmN1fGnAXgzWbtrI+2/pxLAKaazmbpZnJjoDLYsDFTAUg1QH0DX02mczY3E2jYsOBklkLogrUKQU3waWVP0zjMPAOWJM8RHhd0D5OgUnxG0B7rUwWcYk6QHeZExkV8j2vDJl3vADE6E4zbNeoo1yPB0sztAGbyelgL44KCqTjOlt9kACuuCwZVyEPzKfMT4xtZuywHZBtkbtL4zDzDXOxzxosPCKZycJyBMzNAXkFGlhsy2Np9eGY1uPke2KOaFxu4LphTTB8AeBrY15nXTIYAgaAZOgN9FEwFm2KsIZgK4+DzydTB6qi5YVP4nOxFkDfBbMZ2tPHahWAq3kPSnz1mOZBK62nEP9gu4xPvx9znh7YWzNfqiR7mtbL7H8xnODg1xrjR8Wm6HQyMmerV68t0eTNL0+U6PXwMMNXQwVQDgK6cua2XQYhwIfgRYyfm5syGyNcrAyBh7VanDYfp4uLCaqCXLzzfQB6Mhw72BqDRmSuvr67S1ZvXFltx3je+8Q172cSvfvWrJq4x5/GlSbqPQb9SH4QuYrxvbD0D4rTGYd5g/AZ4z14eYfcfrncc873vfS/94R/+oa3FP2tZLtWuyUxFHenctpmpnIm1vR9p9/alzNn6tbR3UDuWn/trDvLLDvKHsZ6Lc7VaM7yUIl4n1i7+PWSCl1u0lVr5uHY05i71hViPsQ7kf1Xece5d19PvOMa27nxPQWO2nrOlS2Hei/Pj+Rr3VX7voscuPdPm41xrslCbU13F9cU5R1vdJRuzI+QmQijzvXJp/VofqZ5L1yh+5ubXtJCX/Ep1resuyaBL3ry30HsE2k3M93pMzR50rlw7dar3MVFvmq/VD/Q+N9q3xs+ta+H+xZhRvZagTHQ9ejyP4fxKtkeffkuW+b6iiVHyokvVvfqVxoQoB8ZzXo/H2j28sAeW4pxeg/OJeWUfGzTAsdTotWvFWMHcVLqGyqfLZ7v8MPpS1D/jvNob65GSvlWXpTnhM+5fxTitMtH4i8/VNzBGKYdwnV2y6vLbqBONQzEGlOKHxbPsG3F+Gr+4FtplzRZqeqvF8y6bUjvScbt0ULL9XfKL33fpYpcOow3EOFibXzxO4xXv6eI8u/KcgqlK8lI/LP3elUt25RZdC+0mylTB5rtiWBO3sYMa8m3Nd3flcfWTA5jqrh5yOP4ggYMEDhI4SODrKoEDmOrrqvnDug8SOEjgIIGDBO4sgf/jT//8zsxUuzY7OIl4U17aJOVNsW4u4nxurnKTSzd5eHOuG4jcnOCDzjsL4l1OuCOY6tfZCHqXzbhmg1bYjbrmoBuCtQ2VOI/ScaUNxLs8jOnaRHoXOWDN+sBSxyhtQPL72iZVTTb4XB8kRHtXueh3fBgQ17Zrw1ntv7Y5Fj+Pm+67bFI3+9/FRXadU7KnXZt5pU3H0sZyaRMxfqZ64KY9ZaKb0PowKm7wleZTO6bmL9Fnou1F/6lt0vO8ku3s4zslO4r+ovG9ZNNxQ5o+hs/ZrNOlmy7/KslV58Df9U2uzBe79FbT4654pPEizoUxlXppHgDlN+R22c6u2BrjFH1V12tjyNvxS+fw+Jp97IpDjT3IYmJ869L3rhgRv9eYrfGL8trXXnlu9DV92KoPPeKDaF0T56T6jmvWeXXlw3hcKQ9FGeyK46U4exfb09jYpa9aXlP5lNYXH/jpA1S12VIzgDd0tY1C+8piVzysxdjSg8N9dYu56RpqeUvXHONWnHeXf8Z4XvONrthXslV8dhcwVdRJKWZrXlHfLMXvfWJGSSdxHiX577KL6rULbzO2Y3OXNvu1KDs0D3766afppz/9W7MJNJx+9tlnJldtwgQg58H9R+ni/gNjpULjLRpF0SSHJkg09uF8NCJaY/Fq5YwvR+N0lJsGMQ02L+NYNC/iOM1LaNjcAAA0n1lDEUACNzd4W/w8nZ/fs2bHLz7/vAG53K5XBsDpA5TSSwaeefXiRToaDtKTRw/Sf/tf/1765ONvGzPV0XiYHj64lzZogF8s0s3NVZpMbhJYJQjyQjMmm+sX85kBJ6whGMCNxbwBUy3ATNXvWZOjg6kwDTBkrTN4x8Ek6403F0KfuAbkqmAqbdDl/aW+3Z1AEbx5HjGGzeL4nU3EaGAkiMcBVJhDBiVlRg7oX4H5bj8AmbRgKoyDeVrcQzOogKm27d9a/zN7EJpQN9Ygu1iggXydRuNRen15lX78139j+h0fAQwwSoMM7DGwgYD6RgNnpbLGdzQnbRxIYMwIg4EDsMB2YWwGbQM85gp7cyDccfNGf2N2YQOogV/QqOKAMlyZdm31mdUmBNx4Q5Sxowl7AO0T/3VWkxZ04E3CDhKA3AkW8gZJx0Z5gzjW503imAvAHmCFgGzwfW8AIKE3oVpzMxqb87iwKwOXGZONszz5XMDWgLZuZ3TCd2ZDloccMIa/MQ6u6UxunqMYcygn1hv4nI1CbObld/qmVzbNspmWwA6cawxxYDtZrZpmH8832y/Wtmvl6wGoiLX4tfvGEiFhq2Hm0j0aNJEjLoB9a4QfgAsNoHnroEyyHpHVKisEOrC1ZYYns8fNxkGg83nT5IwYZ4CXzJ5hzGi5adQ2rBRMlVmh2FCFtRt7FOzJO8zbhrvcuGygLMwxB3OrnWG70CdsIuvTwB0CprJG6f7A9I0GbcTM46MjA1tAH/zHuMNrb+cZgmpbxi/6fqzPuaZmvMLLSWo5DGPRnggg0BygdscxFNCgtlqrufE5mamGgxFgImkBZrs+ACEezwnkYWzVvRjGA+Qz/APbB/5hHgBTYY6PHz82eyZLDezgaDRuwFRkWDQbzE2PXHd/2IJDEIvow+OhM4zlaOoMbBb/AFwgEGFp+RWgLOQqAh+QSwjixDzJJEl/9Hjk4ElnhfMYpYCyuHfj8t0GU3m8Wjf5lmAFfk4gL+sJ6gt2id8RmzkX6B2/E3TlMcp/mqb8DOZgvmFjPoGE+Jw2w7ygjWAYC3+TGYtxp8lrJoM2fmuNA/Fb7kQMzsHHYyByvMuwiT8275ZNxHICALKrpdki8uBsuUqj8bExU/VHJ+nk/CK9/8FHaTA+Tes0SLP5Kt32wAB1YsCLpeVssIsOjH0QDInTm4kz1OVcNR47mOr2dmDnGCBks0q9W7CerdOgt0mDtE7L+U1aTG/S1ZsX6frytbFULRbTtF7OrSYBMsVyw8jXhDwN+7/OYCr40HgMBkSsETZqVIrmFwT7aH1Mn6be1O8JNCZ7WowV1H0fzFSZDUn3MDE/Asdpd5bL816Oxdhs74zf8BnaBXwAn9O/Caai/UO31CXsmSAsy08DZwa0vJbBVGaTGWwe75EYwxmDoUMC0BwU48BrxkIch7EJpmJ9p/W31m28b7PrZN8EYJ++RuZH01YAire1QWa6TPDtpU3VdJDBVK1Ptg3iyFWwTdSVYKcCixpqGoCHHNjdMmc2vpsZWuFTyGfI0R5/AFqa2jURH2B7+AegIGoaAAoJvEaeA8AY+dzzqMvL1+41l8esFvxNe5hM/BoER3sd6DU0fAqxFnq3+h1Mn7frBky12QzT0clZGp+cGlBqulilF6/epCuCqZ68Z9+tUefBRnq4n0Ht5sBt+D/WZaB8Y7Ad5xc3+D0FwFSwUdqG2ehsml69fGG2jtgG2bCuJzspbPPqzZv0+tVLA1Ldv38/PX361MBUuG8joAznm58VWFE1j2o9SL8kEFLvNeArtAs9n75rFX0GI+re1fe//30DU+E4v7/IHFvZp9o8DHtuSpfmF19DvldxIVgk0jnsulfmumLceftq7SddYCq9F4rXZi7TY/Q65bl6BaDz27VHwvsgxgHKXOMm47PGac4lzqN2vVJ8i/cQPIY5trR21UHUB//WHK1z55zfRY9dOqbt1eynJKPasSXbivpUOcVx3vJD1oLhJShRlypz5hLaRFx7ae72+Dh3rdGndJ56vZreumQcbZ+5lOtVnfP6/I65jnurpfXompjvcJz6QSnecWy1VZ4Tc2yco87P6vUOMJX6jz4P4r5lSXa1OEVdlfRY8y/OXf+r8+daKSOTdQBTdcXXUswq2lkhuJstDB2M3RVTS/7PGkB1W7OPGMNqMTDGHMoJn7New1haV3H93EfReyU9P/pW9Cvem8XYWoqlJduNx3XprOu7mi9HPyvlFM5BdUJ51daldsdrqJ/sa0vq+/uew3ipulFbifqLdrhv3IsxsKTTUr6LPtE1t66YoPaux6kd1cBUpXm1+dr3HjUG7IoHJTvqukbJV+Na9e8oo3h+zY6b43aAqdTGVa9duRHfHcBU7+Ith3MOEjhI4CCBgwS+jhI4gKm+jlo/rPkggYMEDhI4SOCdJPDrgql2bQ7FzUndROcmI2/o2YyCc3SDjJs1ugmsN9ZxA7h0g18TTm3zdC9hdoCpSjf7e43ZcVC7kbIf/k03tXVzSjcf9tkM0QcEu/Rd2oDhZ1HWJdnv+qxrA7dLx/HhTWnd/Ky2KVRaR5yvzq9rcyvqozRObfOotM7aplqcc2ygihtRqr99dV2Tu8qRPh5tKW7+RhDMvj5Tkx9lGMfhdXVTMz4M1Qc7+rBHx9p3I7XmA1HHXbZX8o14/Vo869rk3mU7XestXV9tSh/u82H3rvh8l5gcfZZ/a/NpLSZ12feuDdp9ZEIb41iNPeUHRO/ix2ovGJ9xpBZr7HNp8u+yr9pm+942xgZaeVOkxjnKQ3Wm33f5epxDKbbUfLz0ufoj64soW1xD48OuWMl6Jq6pZmc1vyvpoSbHaAOla6vc45pqdUr0QdZju+JxzGulB69xfZQ/rxnnG2022vquGBR9tcvvYz6K8cWaIIfe5KfHsjlQ/VF/r+Vd5kXNU13zK+Wz0vH7xvRdtlmyeX7GBu8Yg6IMdY2luFmbfymmddlf1/G1dZSuvUv+tbhttwPZLrb9KuNfMmMG5oLmtjdv3qRPP/15+tnPfmqHo+H0WWZ+anJlStYgfH5+kc7P7xsr1Ww+twZQNv6hAZ2gA2sWRcPgaJSOT47T6fl508SNa9CP0WyIRknWW9ZsbUCgVVot5ql/m6zpEHOCnsEKBVDRL3/5S2/+HAyMLQqNwUNr6FwngJxevXiZTo/G6YP3H6Xf+5e/k779rW+mydVlOj4ap8eP7mew1jxdgrXh5jrNZtMtMBUaEa0BE2xAGQCG66DZ8dGjRwZcmNtb79Fgmxvi7X4RrFpgsHIQibFuAWCVmQDIGILGRzJ6aXM65UBGKYxBximAyPA33/DOhkfoGnogYMCAFwsHqTkjk7ORoUEb52p8K4GpGEO0WTjGH2+q3gZTWUO/NZBuDEx1eX2dfvI3P3U2iF5Kw9FxGo2PvClamamsIXqYRmQjsoZZb3YfGjOCN8OikXY2czYDMq3QhgEs0MZUnG9AnjWaVgfWjOnNS2uzcYKEAOLyuIFD/EYaf5MhKjZ0t42f228Epkxp18yHbDTVRnPqdmEN0ADYnWT2tn4DmIFuYdtg6/LjnYHJGmWHAJ45mMpjnzc08LvhwBvvmziUAUzKmObntCyL6pOMk5wzQRhYE+0TYxMoRbYNAhuMrW00tDlpw7jPx2XcNCZlpifTgUFgvAHcfjJrGE7pSTwj+AH/BdgRvkvwIxvusQbOTxvxTLd5LMYt1gY43lhElst07949mwMAITxec2usV9hkTDkS/EQgC8+lzNVeVEZEm1lzowuj0TPHxBgWEwDOy0340K2DqZydivmZTfsEqXGebQxw2+Hx0X7jPPlSoViXab3F+lNrE35fAlPxMx6DOUIHmIuCCEo1hzZbGgsgQD+9gWGSwA5EpigFrHJ+sYmQ88U1YcuYFxrdkR/xHeI+/kY8swZ5gE2Gw8ZnAcwjaEnBVBYzgLTNeQ8x2RkNxwbGgj83YKq1N6QbmMqAdsgj63R8cmK55vrm2vSF+YE9C2PAZjEvyIw+q/U454R5EATD47WmpU3jugRhUlZq+2SqwfHUXWRXhC4JXCEzEcEh9E3Xd/smf/zN+KL7LwR/EeBC9jn6AeMg5891Elzm/t2yXxoghADjDCJxOwOYwtdkjWXQWUaeA3BB0AWONblkkIIBcyy3AnB0m3oAnQAwtl6l6XyVRkfH6eT0PA2OTtPJ+f305L0PUhoeJ1gQWBwBfRoOjwycYsAQA/B4zjPWzOnM7cpAvps0hM2MAZQYOQALoEGASZDbNksDVA0TgF3TtJxP0uuXz9PVm1dpcnOZ1kvUUYu0WQPU4KA5gPSwTANTzedW2xnrXnIbBZDKqSsArHHmH8ZKrTkIFIpNp7gGGcyoQ+6x06etzkT+B/g3MFPhfHxPdiHInjV/3BsjqBC1gDGfZgAI5sw5eAxG7ejrsFw79LhJwAfBnHYsWLmEpZF2b0A2yUvMLbambIz4DGAqgsgimIrxFOPzGOZbBVPR53QfQHMNAFG4FuNcxoc3+ZRx39ZIVk6bJ+4fvSZiPQ1AFeMuQleTAwxgDt+BnWLtyQBJiLE4RvfYWEOYjAzw5EyL42MHvM/ni2RAp76DqQDGh8xoW9AV1uA1kLP6RWA2ykSOzRxP+ZovZwY8govYrLxaErDtIELW4WBFQw7B/YWxbq4x35MMphoZM9XL15fpajJP89UmPXr/fQNbbcDsipxrbIgrWwviCID/APRarsB1jsb2AofFfGH3H4gXqFsJzsUx8PfLN69MJviODIkWbyxm+UsZri4v05tXLw3gC8ZE/Bd56vPPP2/Aw1YjCluQ5mWtR5p6K9caPI51FmsCbRLX+0uvpQcGKHDQvwPjmFsApvrRj35kMnAdtgxG2wBMRvC3W2icWzODjfL9gV5j170ybTjWLVrHleoLRGe+9CEey7/jtRmv6APxuNLxfkxTBWzJrzQvjk0/1VorPj+orT3OY9cehI6j9V5pfbW9lCiTODeN7aqrfdawS7dRf6U16DE1edTuA+LaSvaietLxdS7N7wCn5r1sHUv9lbbBcVlD7bOORm/NXZlnLbUfrQ9jnKj5Q9fn0YY4f73v0GvGfMfzeYzGIcqf82QcUxnFY9RmdEze5zOna+zU2tqOEzBVtCmVJXXDa/Iep+QTNXtHNCJrSknO8bx95q/yauxIwFS7Ymstzu1rg8ZKJS/aq9lPjAe6tpovqb/V/LEUF/iZ6nNfMBXvW2ONq/UR56v346xPYizYx36jP+jfXTZxFx9Wv1T5qP6jvEu5TtcX4yGPj8/fS7kqflZ6RhZlV5pP6dlQSf81G7urDFU3pbjOOTfxOYMQNdbtyr+qE42ZXTKLYKoufbfjN81HW4CqLt+P64i2FGWiOaIr5tX0oGuuxTL1Eduzl8FiXVHSX8lnY1w8gKnu4imHYw8SOEjgIIGDBL7OEjiAqb7O2j+s/SCBgwQOEjhI4E4S+OcGU+nNLzdyefMbH9Dq97rJGjc79IacGzTxmJpQ7vogYGuc3wCYqrTJUPosbm7vs9HKjejiA4MgkNJmV9yUiBt2XbIrzS8eXzp/12e6IXQXQ9dmPG4SRRuJmz+ljTOVSWmunN+ujSCOXbtG3KTVte632bYtHc4nNkBHu+JZtQeDd5G5zjOus7SZi8+0Yegu16rJO+padY7r4TzaRnwAozGH33XZEcfumkuXzehcS3ZRO1flVPPJrjij5+yKh7s2SDUW43d9kGGNO7khqis+32UOtXHUrveNsdHedC1dft81fs0HyL5Qu2aMvfp33FTWWEIb0ji5H/S2nUlc9772hWZ2XJey13yu84qN0rv0XfLhGAN3+VVX/NQYEOWn/t7lJ1wTm4t47K48XZK1nlPTBXM716Wy1nmW4mxcbyluRXlqLdYVlzVu6e+lByG06Wi/bJooxZo4L/5N+etYd7GJmBe2/Efe7MkmsGgnOteS/evbUEuxvSseRnnvE89qcqrprlb/dcWhksxL8WdXXqzViupDXfMrjV86viSTXf7ZZetv6SU3xLydx7fBVGwwffHihTFT/fznP7M8iWZxsnHQhtBQhkZ1azodjNNkNrXGWzQdooETzX94SzoaWBvZ25vmj6wR/OTs1I5Fg3XT4A97Rr9yv2/HNc2saGRcrlIfzAmpl4YEDNzeGpjq9evXNl+y8ADghGZigGbAvjOfzdKbV6/T2clR+sbTJ+l3vv+99I2PPjQw1cnxUXr/8UNrTFwuZunVq5dpOp0YIIuAHAIzrEkQb7DvexMfgBu4FpoXDUw1RTNoy0yFjV9c35gpMpjK2mp7ZIDxGg/rh4wxPuTFhgrIjXUnWWhgF2SmMgaaDFBjwzfOxe+QK5vmvWkYLFr+Vnzzj8xKRaAFruU1OGzC66F4z4qGUINalF4Xz7fLGxsXGrpXaYaG/hUaKgGcGqbrm0n66d99mt5cXpqtHJ+eG/OANZnkbl+rfVPPdOmMTs5/QdANPrOGWgDbjIXKARIE8OAzyAq6ww8blJwlLAOycmOtywKNw17fGyALjBTNXLxRtb08AQ3bwCNtvqCtq0/TxvEZG2IJ8sF3aJ41ZhYDmPWNUQvy6g+d1Y06AyAJjEsE0SwWrmOzhwyK89jnP26vQwN4UJ8uAwfzZWI6A2WxKZdgL9YXbKjA3NmoiTUyF0aQAxuHyP7DnDIcOCMC7222c70z05iNZ9AMxrln4BBvnLY1WaO3M1EATMV/ClBbzOdpOr1p2BsIMsP1eI8ZcyJzKm2A61PmJ/g4ZAIGOTbhxxpa473WPQR/QG/0XT1X/Z0NVJSvzQW+CTCh/XgdyzqL+rG5D2G/DuYxlqSxM1PRxzEm5m7yzMAk3vtAPhgTTfhaM9JnqDeui5+zoVrvn6hbzZOUPdel5+N3xnrGL16PDdwK1KNNUW8qK9qtrcVALGBec/AHfieAVP0BMo46oF8ih2FutE8FQcCXAWhFs73lCLAVZSZGzHcMvyTIEXO5dTCYxdoMXIEtI0cARGC5cXyUjvI5FoyBUCBAIzPg3SYH1CJmXl1fWugEcBnzwfUwJ+qZwFsyPxFIQF9WYFKpFnQ7a9nrot1Rdqpr6ANroU1QtmQ5xOfMV9r87f7Tghv1nkXtA58rkJBgE5xN9hU9l9/j+rRfzwse35Gv6HdcD0HGDqbKYKvcuMo8SdAUxjTmuwy6Ggyc+ezk5Cgh7CFWIXot1xsDYDiY6l4aHp8ZmOrRk6cpDUZpuYGN4gTE/nFab/zaxvSTgc8AVyxmc2cmA8hwsTRwz8CYxo4s1xpozKBPm3S7XqTe7crAVGmzSMvFNL18/ixdvn6Rpjdv0mazTLebpYGpKA/EWcQaZ9NyhjMvCwCcAiOksw4RTEXGJ9QjqPsgb/gJ/gs5MI4yrnjeRk3isYg2qfdMnm/AkuXADOqQvh7vdxhf6NeM9xHEyvsGHEcQM+YDfR+NT5p8Cx0SoE1mKgK/IG/WZfQHi0+I1chNwvRoMUoKcnwHAA1rXsqIf6vdEsDFmIHvGK+5Tq092pjqdR7igteADm4iNANzok8ay1GuaVnoWG3A+jAzU7Vy9VrM1kVmKmPNQ5jqOYgoN0LTHzR3WA1pIMGVsUDiPsAZwvwHs3SgvFd8Ji9hBjP2JmNhAxtWm6s81rRgKuYl1iH4DvJhDCBIC2BFAMKUEQ/2DPA05DBfzCy+Y44pHacBGA0Re/tgplqm15fXaTJfme8+efrU/PZqMktDMLiNRmm+8JdIGMNdZms1MBVA8KhtMkB3en1tNgVWKY1BuA+ZTryeMV3lXIQYj7wBnUJeqHsm11fpo48+Sk+ePLF7r5cvXzYvmaANmd7D/idtmL7B/2oNSz9VP6StxvrXwVRDu+/B+qh/3mN873vfS3/wB3/QvGjDdePxk+d6Hd1UVOJBzBIt6NYOzC8D0Npu1z207qG9dYH8wdZ4OS66f3hbT/xvbZzScRxbr6F7ML7+tn1on7VpjU69sk7S+lTnXpJTTXZat5bWr3UArxfXV5NR7XOt79Qma/tocZ13uV6XTdTkRPmW5lP6LMpF9aPyfcvGzMz93jMet2037QuVtu+zcoSvMAKpnPyVCttgqpKdaq67i5xVR3Gdes+hPhKvpWumTKKtM5ZGmbMW0VgXZajrUT1GfTG+NecblbDHiNKYJR3jM62/o2/FtXI+xhSeY9++sYfz13WoDkq2hChk7Na5Pt+l65rd7xNrsJXU9WyIY6uv6pqi3kp6ULvaFVdjzOHf8d6YvqYxkDGY97Fqp/GemLbK2gzn6v5LjNk6b8oi6k5r7ppcNJ7UbD4eU8sP0U/0vK5zcF5JJ/yM92OlnKIyjfNXuei56v8q12Z/O7yUTuNEaQ7RP3f5h44RbTf6Ykn2u3J6l0x0blEnXD+OiTLqyuOtj5U9t6b7OM/oa1GO0fdK9to1RinXdsVNjLUvmEr1VMq7amf4/QCm2tdLDscdJHCQwEECBwl83SVwAFN93S3gsP6DBA4SOEjgIIG9JfCbAlOVbuJLGx+1TSjdILMb69yQFcct3cCXPtu1cRdvuGubkp2C3BNMVRpDNwLj9yVZahNKbYMyroEbjLrJWdJJaZNJj+MGHMeLGyv6fZRrae26yd31UKWkk7i5ta+h79JvlLnOkdeIY9RkyYefcTMtbqrrhlqXDdTmFmW3a424Bjfuok2Urq8y2Gfs0npVdiX7jLasDynvotvS2Dy/5E+05agDPlDUeKRyizKvxb0oi5oN4fPaxqNu9sbzS/GtdHxt7Tq/+LCkJvcu/anf6zy4Nm1Q2RWba37fpc+Sb9Z0QJnHdZauG2Vak0FXXC35AB/Wds2ha02lvKg5hd/bm64zaDDG5n0eFOySq+qEYCr1nZq8OL9SXuvS2762GXVce8hQioMxTke7K+VGxtXY+FKztZK/1Ow72lZXvo72qsfy91reUV1FvbEe64rJu3ylS3d6vZijNEaqHimX2Bhc02mMtdSB5qDaU/o+AAAgAElEQVSueIzvcC02TZfqsHht/s0HuvvmtLseV7Pvu8h8H9+KeqIM1UajzcXc9ZtY2z5xqVa/aJyM/lmK47vm28QLYV/huD4eerUcuI1/aERGs+Hz58/TP/zD3xs7FRo80CQLgBXfmm/HZ9DM2fm9dHZ6L13d3KTpbGrHEuCBxkA01+J4PmI15gIwA2W2kfg23p4xEQysWZgNq/PZPK0WC2tUR3MyAFVszAaYCkCvn/7n/9wA0GfTiYGpwDpljESLRXrx1Yt0cXaaPv7mh+n7n3w3ffj0vXR9fZVOj4/S0yePjC0KDYkvX3yVJpNrA5hg7vghsAs+hkZOsCNBFgBSAVAFoMUJ3rA/m20xU0GmYBACQIQgEfNVww55ow10hLGsuTQDemi79Gn8F82cbKwg+wMAWPhHpg/WMmSJYAO6A3LQNOoNO+bz1hzd22Kzs4Zga7RyMBUbMGln3mDVNru3McmxTn7bibyeDEw1MfYwdBcPTOc3k2n6h3/8p/Ti5ev05uo6nV9cNPZhNpXZWjAQGncApLJGYG+xd7alDLJic6/h74xZwZmX0BCOplywOwFc4DYLRgNnRjKfwD28sSOgkbxlcSL4qPENk4V1R2fgURlMRf+pNf1BT7BXzBlzQqMuroXj8R2BGoMRGEkyq8l4YI3kZCnAvGF7aNC3JvDlKi0W83R0NDZAmjMOkG3F/2v2g6bdDIxz+TigDHJyAI4DDvk55fo2yKFtHOU9Cv7L493W3bbY6E7AmxMqOSiEuYr25bLzJmf7WSwalpgH9y9szfYG6AwQM9/wsLXVUMjxjLFr4Y389B+Nq4yJmg8xpt4H8G82g+NYxBmMBzAV50rGhZhjSmOrj0PurH3Vx6mfCPoCMw0azABehRxYJ7G+wHwNkJDBVNRlb+M2QD8mcIZvt2d8xTHNORnoSR3HhjHVN2MXP9NajNdV39DvKVvTbQBTsc7iGNaYnZuytTmK42kNo81QBFMBGNEHgBJyysAMnRd+13UR6IH/oikdY6KhntfB8Zwb/Bc/8GsAHRGtkEfA6oOcAKYW/MPfK4C5AITLwFXeY6DhHNc39hwyU8EvDMnjzbNu987Whv8hLsIWAKbCOIgpmANkBZZDAj+Qv/AZwGGMT2zKV3tT5h3mH8Z3gmyYr7TJivLWXIbvmTPjPXWsTdVXXJ9tM5b7CGJHy/TkoAmy2wBMsd3wi+sib/hamUPgbwRSOOsSdMt8SjAV5dParjNT4XOzUzDo5d+tfx95KrPweP8s4q4DoEcjxOWRgZrQWAsfBoAOwItxBlONTs4NTPXw0ftp0x+m1S20O0w9sCMOAKbC9W7TAABfu44z1SznCwPPGQvdbGYgJwf4HNt8sTbUSXjB/+16nnqbVRr2AKZaptVilr569ll68+qrbTDVxlkaba3244Acs1u8jCTbPMDzDlqBbgAsdxAgziMrKeZqgM7sVwQt0W6gP81rkJeBA/M/3qs60GhoeZAgDvVBApKpnybnDZ05ivkI5zA/bMWHHHtwPpgwT44dfI1aCX+zfuL8HaDUt/qUcYhx0msqxOk2lpivsykzr81kk8FUGM/idmb2ivFFwWb0RcaM6HeNjdJWDQDZgqns+Jw7Y+5RMJX51saBWJibAdcBEs0ydeIN9zmrowyMmBowFYB/VjVlULvV96hFsg+zfnQw1djBVABSzWcG9md9YMcJm2RTV9gLB8ZmbwDSGxgefgiQqoXL9nNccwSQK8BZAETm2sf8u+9gOvi+54J8P5QAeD9JDx48tLoE8yKYarUeGbAR/rnp9dN0sU6XNzdptlindeqnJ08/NKDkbLlORyenBqiazb32NsYyxP3NbZpnECHqVsR+1Cxgz4WswTzF/IL/ApCEeoa+xHs0gKng+4hriPHL+TzdZDAVGBPxGcBUn332WROLLdZmAFCMw/E+nflRY77ZQ65baW+0Q619CdAzkH6uBzkOZP7JJ58YmArHASzq9ZbfB8X7DgD0mvyX71M9P8Ge83dW0zubWu1f3EthzaS1oZ5b2rcw37iFn7cvw9Daj2PFOcT7fcqCPq3XasfDfdb2SDGXltaq8a00fumcku5L69dzda21dfN4Xf8+OuqSn+v+7ZaqKBvVS6dhhC93raVkI2r7NRnFeTMvRBnFuaofWmkurCQcU2so2hbzUpccajr2CjPfzwuoQNfJcWlvu9ZR0wHzmcoj/q5j61prMo3rYq7WcaL8S3JinoxrK8ltKw6Inmryj2N4Tdu+vGVL73mvqGT7kZmqNjc9V+t3ri3a/Vt+gBwblNh1Lb1eLcYyPkXb6GLbivFWx25qrewj/E5rpRgT9/HDWqzb14ZwnNo550A9qF/xOF6Te65dtl7ziZpPRd1oPorXKeku5ivVYylHdeWSaGelPI3x475DyX9KeawrNqp89Djuh+yrX43Dd8k1aou0hV26jPYe843KM86/FD9KsZJjqF2WxtLY0fqaf7qPHXTl2l15mPktrr9mv5oXYwwo6Uzjr7MytzVfl465bpyv94ilc/74j//3Q2/4XR3mcPxBAgcJHCRwkMDXUgKHhPm1VPth0QcJHCRwkMBBAu8igT/9s7/oejlRdci4+RM3TEobH7rZhe+1gQR/s7EIY+sD4drY2vARNxY48dKGcdwo1M2KO8nwNwCmKs27tCnGzT89vrQJpfPnxrFucurmhcooPqjgJkXcVNINYt2QKj0A0A2Xmh7iBnzcpIm6KW1Q30VnuzaPVCZx3NJGeJQnbTqeGzegdTO3awMtylDH1QcsJZspbbSVZFWSSWmtd5FzbcO9pt+7jF3SS+lBTpcudVNVz1WZqXx5fNd1anGktCke/bS0uV3y1X023eNGb5ccGHd5jPqXbljGzfKaH8Y5qx3gOzZp3cXPGPP2kRHnGX2q9FAg2lF8YLmvTUIW8UFSnPNbtlFinQgPsLt8sPaAIl4XjS3Mu5r3uEles/dos/vETYKpMIeYm0vxkMfd1Xd1LJ1Xl2+U4iNjkebWKL+Y/1SPem19YLcrLpfmX7sO51iqt6JNdekorn9XzI/f75t3o41RnvvkEx6jDb36oERrQrUdPpRjDaK1y77r2Cc+UBdsmi7ZVIx//Lv2wExjbCl/lL6v5RnKOsbWUv6hjHgsG173jXnRhqPeY/6vjVvKF7XcsMuGanmvlEdrOUXXsa8suFY07ZXnrm0zyRrw0Oz25Zdfpn/8x3+wHzS9onEPYCqCByyOGPCll95/+kF678nT9ObqMl1dX1sjN75HAyPBVMyteChpjfGbTZpMJ/Zf5gA26vUH3jgNVg/ed82naLRcpDEa4dFAl9/iizUB5PDs2bP01z/+sTch9nppOpkYLuf05MiAJJvlIn357Fm6f+9e+v4nH6fvfvzt9P6Tx+n6+jKdAUz13mMDXQEY9dWXXxrIajafmjzIcERfvnd+Zk2PxlwymxqDFcBUpycnaWOAGazd2QAwTzQUYu6L+cIfMFuTqj9oxXw1prBhlXLmW9pxLBr22VDayGXuTZZsZqYscRyZrnCuMUtskPu8gRQN0mjCRMcsm5QRBxzYZuik5g3x6qNkXqCN6n0yznPSIINpGZjqBsxZYJkajFNvgDXM0q8+f5aeffkiPf/qdXr46H46PTt1YAkaXIfeKG/xzBrVvRne2ia9k8yafB1olec4GltjpTe3OyuVM2Qcp7M8NnRhQIfsB2R7Mtmj6Tg3u7Bhg36J6zY52N7+7GAqjXMxD9BP8TlrGfgQwXJkpqI9wY4IKByj+X7Qy6wNgzQct2AqXJNrYnM3muoJ+EPDLUBRsb6E/Ibhwb7rbZ2Oj4/SMYBYvfZN5pS/gqo0Fms9gWMVdEVABmTABvkmP2cGMHxHX0czLeYHuZpdZkAV6jWc9+jhAwOkOMjP2alMH3xDtrzYpo2PzlKgsbUUf6OeNJ9pjmD+iaAazM/8KtuO+gTlRduwhvPcuK/5zWSR2e745mWMR4CRx4uegwWHg7QA00Ou6QmI4VzNHwYAxzl4xwCVN5PGt5xFxEGbcBaMiWNph4gJkDtsEPEN/3AtNDsrmMYABjgvN7RibWQEVAYa6ljXpfFiHzAVxgV7Cdba7F8I04vND43qAAMKUM/0bY3PzqoEAIiBmtDQP2wbwk3OaPbOgAachzHJJIff4a/4L9gPGWt5HG0W4wDMBBYwIAsM/AswVQY34fs58oCBJzxW4TPGd4yPtR4dHxsr1QjAT2sQv023K2eFYswz20dqAdPRcpmurq+MuQe5lqyGb968aeINQDeQHwABjDO0HY1RtLlYZ7gNtHGlqSkEUEY7p31h7QRDw46oa16PeYx/MybQfhhzORd+z5jf2iZ03/5gbspMxbqY4EVlpiLDWOu3Htvpn56ft8FUBpjKOYD5zjXRspT43Mmm1HcgFRhkUIeklKaLDKY6u5fGJ/cMTPXg4XsGpgK7Td9y5QioP8PRIR0PhyOfy+Y2zSaoOZZW90Dvs8nErg9AlYKpRkP4dz9tVvPUv12lQW9j/wWY6tlnv0xvXj5Pk5s3ab2aGzPVbUIjr9djBkhFLAarZo5bAAkZ0L3nDECrFWo5xArUOp63S/cSGs80dzDW43uyB2meoc4BnDEwFRg3G6CQ64kvj8C4ZHWA/C2ugXkKbKA5F1iNIecwdnN+BFNxvfjbABs9z8fMAwRu63qb360u9vjC/NnkkryHgvHMzg20tWrqmAbkLgBlgqniHk7JR91P3RdcD62MyOzleZONjgQaOmAKaZjrgL+jAIMMwGqJuAZQEl4i4Pk6g+eNLdLvA9YrB1WZnecchjhqoEUD9bpcMHfKHGCq45NTr6Xnc7n+2saBneE7B0v5fcFo5MA7xHX1YY9BqKc9LzPG4FgDIC2WzvJmcQuASgfb4R9BeYwrADQ9fvw4gy7nFjsx5nQGhrleAmxndds3ENX1dJbmq0267Q/Se08/TCfn98x/T8/vpfHxcbqZQAbLtELeNqBZL91MJ2k+AxOnM6MCxGg1aK/XMBlSFxvktuyHmDviOfSL+v7m5tpyNj7Dvcjl69fpgw8+sFwAWb969Sp98cUXlpsQj81u5OaRNY/W+KV7S84lgqkYLxlDeS4ZcVGTou5QvUOf3/3ud9MPf/hD04v/81qZ/tDuu7WAIq3nLK5ra7+AqWLdp/Ww1nUYo4vtoiQTkwPYQbNvqR9qjaky1HE0n1FmOr/4vdxquMvJ3uwunZX0WPssjlVbi57PuUYb4t86hv5+l3mXZMecHmUc5xFj5D7yuMvcdDzdg6ytu+ZX/Lx2bR3PasDswSrnmB+inVNmNZuOc7M7cGEH0rqdx1K+eu2mRt9H2PR8q5cEdEwWVsmXavtcQ9eadb/Vokvea1FZq9/pmqI+KH8er2PX/N/2LoRpR202+gJtp6SbnbZkOvIXG5VkFNXA8SJoq+bLW+sjdHVHDNo1531skMxUu3wi5oSa3XvOf3sPtJT/dumhJtOaH6v9lPJCtEPOlXVSKZ5iHI05HLdk56Vr6lxL+toV/zln3qep3GO+VbukH8TYvE9e4z4Tx4t6qvmz5lT8HvevWMPE40rreJecsk8oxLViDqnVChpLSnk7xiuVf0nXcQy1oSiDkr/EGOgvP2lfxKrndOVz3Ud9Kx9VYk5p/Sqf+Hv00V35nmtTZqqu+LZrvPj9n/zJHx16w/dxkMMxBwkcJHCQwEECX3sJHBLm194EDgI4SOAggYMEDhLYVwLvAqaKG5W7Nlj05rppmiqAqbjBwMaT0uYRrx0bAeIGX9zsqG2I7NqU7JTjO4KpdMOxtDlY2izQDTXd6IobJzpfPvjVjcPaBpvqMB6v16ttRpU2v/VaNV2WZFHaZORnpc3NfW29tulTO7+2iaTjxI1mlbnqtrSZSzlzk6+2QVXaKC5tAu67OcYNZN0A5Llx3F0bvl2yi2vWDeu4qfrr6Jdy1Lns2jjmAymNRyqPOCbtLtpryVejzLp8VH0r6iPaltpHbX01/y7pmvLSRs3SQ6eSrmK85dxK1+exau+luKc2WLLlro33OEeNEyUddcXYOLdd5+N7fei4M/fkC3TFua5YpbKP/hpjjr/RGG+E9rc86wNVfXhL3dC+I7gi6rXk9zW2rZJe1ba7fGrXxnkpf5d8ozaO1hwlvenDB9oUj9N568OjmKtrcbYkl65aSsfhcfGhTC0e7xPHS7LkePvm3VrO1/iwy7Zpe9p0T1vVZlSsnW9Yjk2qsQlg1zqifWiuivOtfbePjDXe1+oLHSdeS/Ubr8e8znN2xWi1333BVKU5l2qR0rU1Nqn/1/Kl5o3SWrtkQTmXcmiMkepz+8S56GOMnWhmjC9z9rGtNbgBYCgz1T/90y8SftD8BoCUgqnM/i1uD9LDx0/sLe6vX79Jl1eXCY3c+B5joSERjX5kHcBtCRrYwLAymU2bt62z+Q5zWm+8GRTN7+ZDBgBapvVylW7RXQxQC+YNxob+ID169NAaBn/84x87C09m4QDjzsX5qQGc0HD85ZfP04OL8/T97347fedb30xPHj9KV1dv0tnJUfrgvSfW9Aww1fPnX6Sry0tj2UIjPeaPZkQ0kaLZ7+GDB2k8GqabyY0xkNyu1wlvgj8/O03rhYOp0PDpzalgawCYam5gKnuLvoGpPN/hhw2EbHCHDtlYCrmx4Q8AITbgs2kdDZ4YA4AarZnwPfRGcJY15a6hZ1/DEqAMaS6G3JuGZGs+8oZVNqHTZgmmijHPQQmZtSmh5nAmmevJxAAMo/GRPWGfzubpy+cv0mdffJU+//xFevzeg3R+DvYo6HtgDbvN/VoGUxkriT2gd3s1IIgtFkAUNNeOrdGW/oQG1ekUYCpnFbOm2szQ0Kwjg3C8qcjHhH79fy1rmLNgOUBlA+aODP6LNR3lx8YMxn98zoZdXJs5gU3g+EzPQdMz/HG+mNmaCKaC/vAPDbHn52cO0FuCzWDugL+TE2v2BTAEQAuNFWjqGuRmIjZCZ6yJM39ldjL8jvkS0IAx6MeUG5u7NVfQPnE8G8KxfmdnGTUNoN7K5DqkfNw+nRGiYRHJQCrMBcxy8GmXkTOQOQDFQZUK3mCDGEBzkNMGDAKZOcOAKaEZtakrM2se84yBhNh0nlLDMnR2emrXJ0gR82ia3XNw9fjlzF+xrqCNKN2AAQgzAxxzHv2wbYpPBqSCb4DRAvGRQDUFUZp9ZUAV96mMvS/H/o2BjvwHa7dYORrZmgx4lRvfsU7TGywR7G1rMNM4iAutnAMwpw29ZidPEsA/WAfHIHCQDIWsebgmjGV22Qcrmsd7rYucMaS1E8RTZw/C/D1fGXFTZpiDzClvxjyrObAG0z1szBllaD9k3AEYy8BU45GNgfkAPIzjYEfQMdaFhno02QPEgt/JKMc1WkM+QCaLhYNs16t0dnYvA8FWaQGGn/Xa/nb93FqMxdoAvkLcAZAN7GLD/sB8Gflus8q2bzpjTjR6xrRaLy03Q/ZooIc9QDZooocMMT7zL/Iy2RyZawiCMbttQBhtFdHec7tNa93Dxnpcg7aLa5Jlj2AqnIN8hs8JWsDvjA+0R4zHc10uzoYT6zHWkpgP14PP6P+sNbRh1ADc67Udr7bY1qPbLNzMzQRTUTa2fk89Dt415iiwxTnoEfWQycLIqBzkBwAKAHID+BSYpQxMdZJOz++n8em9dHJ2P91/+MSZqTaI+cfptjdIS/gewHQJoCG3TeQ2B1OtrLYCyAXAcSfn6qfBCPp3Zqrj8SgdjYcGpurdgpkKgI11Wi9m6bNf/SK9fvmlMVPNZxMDVAHg7WFMwFQAEeV6jGt3RmlE834ajwB4d5Y9xnTGRMi8qSnCC1qoOwKgGIsYo53NxmMUYw3mRwYxZwRT4An8lqxGLRDUQOPJwVoeM3oNqAT+yzyJeSCWgcGOuQ269HjQArUstuTa19mlPBYzbiD5Wr2SwV9gRoL8Yk5gLiB7l9XEAthiTiAoiPtgug9AL9Xao7V5vkU9s0tlNj7EFYcuO+Ddc3yuRZsG3Qw4Qv2R46WDqRxki3qBwHWrnTzyZuCfx1nmZch4Zoyqbh+Wb3KutLrM4u6xxVf6Jj43ZjWzq2TAIwOaHh37HCz/e84imAoygIxqYKrx+MjyOOynbcpFzACYDYyAYM/1GACdou5/D/cEyWMXmak2m3GCla0Q5zc9Y6C6ns7TYoU3FQzS46cfpPHxaVrf9tLJ2bkxU722e4m5ARMxD6yLcjH2QAM299LYYrvXsXo/ZHlgszJGTMyFL7xAjoIPQDcAeoOl6vL1q/T06VO7X8E/3LPhRRP4HvE4h642wIeaaOsL+Y75geBf2hxjN32G5zN2L+dgznL/w7rg97iP+fjjj9Pv//7vZ1Zar4EcoOk+3N5Tk0utnVmbD1pmKrPDUHPFvQq972fNzX0c9aXS781nmRWS4IXSPXmbU/wFBfwX7xkos9I9Pud+VzCVXm9bjlGz23/vc57Ks7QvouvQNXMezNual+OYcVyey9hdW5PqlnJlfd+98rfloLX7vufyHD2+S16q+32vgeOEi6196Ui+t1NbjPJgzRP1HP12ay6I8zkGcDxdJ6+ndXuphty1PtZauufPc/id+iTXoP4UfSnOU+eosqnZvfqw5ty419zWiW2Ln9kqaonABh/9n/PQ2lL3zKPcSr5hx2BzQ+4/Vae19emedNynj2tv9GwJsmVGq9nOPnYf1/aWXWYm5q61aEwwMRRAeTEO1exI51PykarsCyx5NZnTvjUe6nx0rjF3leJe6blHKR+Vzi3FSz2uNk6MW6xTNT50+ZfqqabbmvxqdlrSaYzDGqv0eZjKMMYz1ji1HF7S3a5YV/JpvQ7rklKswLm6T1Lyv1IOiMe19ZPHrCjvrnhQy/E6Ju8hox2U9Krr5B7Crhyl39dsZVcMiuuOOo5xg6+ci3GgVAfV7ELjKo/59//+jw+94Xd1msPxBwkcJHCQwEECX0sJHBLm11Lth0UfJHCQwEECBwm8iwT+7M//oz2JKG1sdt3E4hxu3PP80gasbpLi+7iJoBuyXZuxcYOBm/jcHIhzUFnUNu66Nu/eutGvMImkW7aG7ZZ+3GDZNUf9fp8NnHg8ZMsHcdsbMW+XSqXNLJUtxtZGD+qf84qNTV2b8NTlvpuScdMz6rO22RN1GDXUtaFL2961AaRyoIziQ5+uzTHIGN+zyYzjlf4b50/5dcmjSzZd89q1Gajz47xqG3Bdm3HRTkqb17v0xlhwF3/i5mo8N8YwXRu+u0vMiPOpnRv1sI/NaczW65Q2S0t2rud4g8T2W65K8UB1VbKdLpug7Eoy2OW/MT+V5laKR6WN1a4orQ8V7dxCc2hR7vkN9GZLoUm0kZO86R1j8I3zJZ+uzVFzqc4jxlGVDxuMvGEeb3TO7bbIDYFxwBq1EI9ys2MTP1249qf9f0AMcI1cU5e9xQ340oPNmm2V/Lu0oV+LQyW5as1RyjPqT6WHQrG+UTu/ixyi/+lcY+7XY2sPZboeSHTFF41/tXi6K55EmTR2hObp/NMV05kLa2AqXp+Nhd40642oGqNK1yrZlsaJUnyKubDU7KBrLNnfrhpGz2csK8m5ZO/xXK5R1xrzWilmlK63y4Zj/u7KI6VYV8sHOvc416iPkl+XbLwWP3fZcymvRf80GxSmFu8GBuPB22AqNNyhYe/zzz9Pn33+WXr2xRfpKgOkXr1+bSwgxgyUm4bx9vhHj56k+w8fWuMemrjxg6bu83v30ntPnlgztzVRy5t60eQ6m8+s8RLACGu8RsOdMRot0gJNz3gTfd/BUQ07CprL0dyPJshbNIIO07175+nZsy/ST37yE2P0wLXWq6UBni4APJnP0s31Vfry2fP08OI8/fZvfZy+/c1vpMcPH6Q3r18ZmOrDD95Pt0s0Z07TyxfPDRSGZkUwG6GB/uzs3Jmm0m26f3Fh1wBgZwNmgV4vXVzcMwadnr2B3xtU0YoEAI6DqfzH9eBv6WcM4QNybUoneAafsQZSMBWb1hGPCHhRe8fnBFPhewfIOOCJgArMxRvA27dCe/wAOwYaVr1xX/0ATC8A5nGMBhyxzgw2t567oRfYF5pIYW59A80AfLJMX716nf7pl1/az/vvP0z3Ls4a8BxsoImxxkDkNUEPckNbuavA6h/KbWgNtg7sw1zRIDubzc0GHVzgYATYkr1VHqCADLJhLeWD+r6BtYkDeIHro9EYzdGQEdkeGrAV33SMubTMTl5meT7B+PjOxjW7cHCAA0HItOWfA1ThrDW3BqbqDXrGyAF/BPgNU8R6Tk9P7G8wW6BBGMxS8B8wLxhQyVjPeO+f2Th6kI8zi7S1koP9DMQxdoYoXNsZQ1Z2LMAb+I5ME5gL5oF5MTbhGJcTwVSbfO7AfJoyRnOZx2CAZNzuAJg0eW2xvbh+cJ4xZmBexuqQmZfG2S7B7mNsVmANQdO/n4P5ovEajGPUN+ZsDeTsbc06gm5NJhgLDGXSmGgxEixDGQgC2WPOBKkgBhD0aLZldSvAefk6eStDbcHtwYGgGZbhTeZDMJK1tQKOseb61dqOgxyPT47TLDNuOPvd2JqzHaDmdkaAEmvDhrEJTeKQUwYNmCyNcWRshTOAnrQzNJITfII5eIOz+w2a4uFrBhZFve6d+bnJvt+AqeDDmDN04eAh+GYGoOT7F/jUCEBZY93YZF27PmDLyBHMNQbqJADSZOw5jCwr9A9rSh8f2RxNJpbjkjFUea5xFh3MHSxfADcBsGTyyLaK9aLZHfK+d37PwMGIvfPF3HIZQEsAMBEAADCnx+m+yRcAx9UKjGWbdHJyZmAQ5IHVamPzAMjX9dNL4yMHUy1n8F3I1sGbgx7AVEsDUq1X8BdvFgQLkPsxQMkez9BkD1le3L/fgEYu31yaLTIGwi4ur648f/d7xtJnQCXWp8Y+5sxv7qPuL429Wtz0eMX7CAX0MdYRiAkZGsjVxgc4Avln2QeUATkAACAASURBVNgr/oa8CLjB+fi9BV0BEIlYd+q1St4vdBANYiRZ1sAR44CRNoa7HzlIOceZgYP2kFedbSgD8Zo1tfvMjAH0IYT9BoRowM8etlbdhw3wtDbGKTA2WRzEmg2As0yLxdz0fXx0ZPaVkAPXt2kwPErj4/N0dv9xOr94mO4/eJzma7BWrdPpvYvUH4zS3MB3GwNKGRMP8sJsbnZ3u7o1MNXR+ChNAa4yIBzi8tjsCusHi+d4BGaqReqndRr2bxtmqs8/+0V6+eLLdHP9Oi3nAFNBLvkNXFm2jKl2/5L1b+syO4G0AXA5ccC13d84KALzg7wwZ+ipBRNzD8JVpY3XDtpxQIVdC4BPa5BtGTw9Bkk+NdB6C36yeyyrXdz3DTyH2GXMnQ7SxvgEnsPHeZ/mc3HbxvnwJwcIbdJqSaYnMBg5mAqTWy4c8GmsYdiXsLiU7yNzjBkYmAp+72Mw7iNn+hhLs1/LK8ZA5P7H/R7ENczJYlZmyWqaQQ0E3u6N2dvTmVcM25cBfsZ+CPYpsHsxDueaxOocrwtwOHwV41AuOAe53sFUQ4/zYAHNudTZIj3frW0uDqYy/8vsqAD5wI6RA6AHjxUO+LOYPBp77jFWV+QDZ5wigBDsprjuyfGJARK91muB1My5kA97vZUhk6xa8B3IF+txEDBrEQdTGZMIgOzzpdX8H330oYN/bm7S9c2Nz7d/mla3vbTY3BrYcTpfpavp3MBT/dEo3X/0JPVHR2mx3BgrFerey6vrNFughnOfMBA27gkAGDbwu+sAFof1E5xrsrD8ixdJLCznwGYR02Gv+B3AZ7CV4jO8MOLyzev00UcfWY7CMc+fP0+/+tWvjDmXdt/WvO2d4q77a/qT5SD4e2aP0Wcreh9vYCoDxzozFcFUOAbANICpfvCDH1h8d1vPvh/RQ5n1rHQfbXG8oWTxFyLo/bDWXZ7TWnAT51rb4ytdz8aA1WR8V3NtPrLKNQl9w66X/UT3BXTPgHNqalOrhT2G+PXC8zDu1fqTUS9n87rzRzkPOlsN90Sl6s9LY/XJP7Uwbmsrv8r23/yL9zmcg69Fz/AKjcd5le8AfcqG82rvXbclz88NrJwBy1v7vJRD8992Dgaez/c7DaStxbbJyrb94O01+DqEACjrxmVvcSTXEXwJQysxvaCO4bLQFyvUbE4/b+7qwjPfuNdF+1Y75zhxr6l0XZu1sB2xHuR6G7vKDMG8/haYqiVMagfL1qRmYmyXdn/Ne+gM0M3PLBAfWz69fIxb1pZOqAfWrRkvvL3vytrW8lawVXmBRuNTOCbf46CWsfsJo190TXju9D0CPnrguMinMa7qnj5ra5VZ3G9h3Io62tpr5X1YEwpaH2jMJIaRZk/a77dsPNb8WQ/2Qd7HIBN0K5fWrjXux/1P3hfoMaVc89Y6BUwVY3c8luNFYE+8jtq95gJ9jtIl55p/qi5q1/R9Ka8BYy4o6TjOVXMG51F6Hh1zy1bskGccmr/5u55bup7qoUvmTU6TGKVy4f1VzbZrOlA5l86NMU/jncZH+p3+N+pE90Tj3C00Fp4z7rKd2vxKctX50od4HOVXGq9UW+yTV6Ks+LeuvUu+KpMuMBXGoOy09uLv0X9K17/revbVS5fd8aU8JX/StWtc0d/VXnVN/+E//MmhN/wuCj0ce5DAQQIHCRwk8LWVwCFhfm1Vf1j4QQIHCRwkcJDAXSXw53/xf95yw4MbR9xI0E1JNqtqI6m+ca52rm6m1DZIShtfutHAzYE4Txyjb5OMN9alcUubcnEDY2sTNbyNansDhG/ZbkuPuAEUNz5xfmmDriSbki732iTNJ9Y2GkqbOnFjL66jtPETNzjiGkqy+E1s3OgmqG6gxHXFjUseW9qILMkkrrm0iasbcnH8OLdojzwX4+qb1aPea7qI8u7aJNP17RMjSn6i53WtmzGi9BC1ay2YPzfdS7aletPf2ZRQ2/jUteuGIhtKS2stzTP6k86xFDOizLt8t0t3+8Yjxm21u9o1oy7179I5u2xQfVL1EOMfY3m0jdom8j62umstqrfaBrrp0hXqw+WmADs3TiK8CZV2EMfmaYz3KtcueZZiGj5j808thpbiLRvUeK49wLAH097YV8vbfCCFMdXX7Br5AezWOLkpl8fH2Pm2CF2q+hZeXifmxyhXvpE5xqAuu4/5rRQPSzrReEF58dz40FbX3KXrUk3AuddizK6cF+Ub1xtzXs1Wu2Jcl05L8auW70q2UPLRmAN2xXfGFj1vn/ihNW20Kf2O+tbPusbfJ/buml/JJrtyTc0Gd82FdXS0k65c0NUkFXXFv0s+q7Zfi33U7S67fStWyUNZjU06H/VjbbrYR86t/rw5MnR7tA1xuUEa10WzOJphP/300/TVixfWwPfFF5+nr756Yc171uBqzare2Lq63aQPP/woPX36QfrVZ5+l519+mZ5/9ZU17z19//30+MkTA3rwxQm4BsaZ5jfRG0ii309n5+fWWIemYzSQotnaGZzQEAyAjTdg4XvUo2hut2aWjK559uUzm/Mwv6kdzR/H43E6PT6yRuGbm6v0+a++SI/un6f/6l98kr71zY/So/sX6cXzL9PZ6Un65jc+TIvJNM2nk3QzuTYAGZrPAVxBAygBS9acngFOaDxFozRYJyxfoOHz6NgZqTIrBRqS0VhvuQ4sCZlRhY0f7T0i386eG3qF2QdjEzwF/7bG2wxyUAAWbcWaiJfL3JDqoCjLS0sATxww4sA2Bz6pXbV24qAeHKvAUYAB0BiLxlIyKdh4uS8MzbVkifHmuZ6BFubLZTo+OrHG8JevL9Pf/+KL9PO//yx9+MGj9PDhPW94QqNvv2/zxj+wLUHHaL4DEA3NwQb6wdxhewAYpds0GHkDqjZsAjiGZn3MfTjKYO3c0OL2BbCDg9rasgpgFGdjAMgEDcg4xgA7c7CqDNMog4YIDGkbZDIQK4MTqAOCBWG/+If5U/cEuGENBCaQqWmTctNNz5vOvVkv1yTG0pNZhparzPDizBZYDECEVikamASsXM7wQT0Z688tQAjOiGCgqcwAg+Zea1zEXDODDn6HTsCKBAAXGJLOz86a2pOgO1wHDcK8d/FGeIBCcL2NNWHbPzSHj9Dc3bKRgjWJ9uvgKV8frjXMYFA0UTfgQoC+FkvTjYP3MlNSPwMfMsNBLpzdvjz55uZOb37zhjyCvLxpHbLCP4IvaOcAflkzeb4WzkOjOP5hnu4TS2tYN5lkZhb4rDfne3PdFhAx1/JodDZwVh4P50LWxqyCZuTx2GKkNVZbLGwb3gkO0eZAMkbZsRk4OJtOrXn76PjIG+sb5rCNATLM3zN7COM09I4YBl+EVSB2Qwcnx840xzWh3RF6daYQZ5UBiwhsiI2wON+vOzDmJetJNqCNx0fkCQCh4GcAQ87nDsrA+oyZig21WY7O7OSMFwC+0u7QCE9gjssKs+ynHgCLYwebQH7L9dptUfRpuslMPKcnDqQFOBj5qpftlTGbQA/MFTlzNBqYrMFuCNsG+MCBBdA5QBG4tINs7R/WBVnAVvrus9SrzRF+Y2CqtbGBGRtbH+BEB+rAZmBXAHvBhy8MhOONp8Z40wfgDjY1N+AydIPvYGfItfgvZIrYCt+OzeisQ+C7BkpBvABgQfICxofOHNzk83I3c8BEGwdbljt8Z0CdDOBiPIT/W5zJIGsAmR8/fmL3gWQGw7XJvsV7HuYoByoM8hjO3Aebwg9yAXICWZPUD+O9JufDmoz3dAaiPDpypkzM35jePOYizgH80QB6Eb9WAKW6XM1WADoF8GZwlJbrflrd9tMH3/hOevTkabp48CR99eoyffXqTfrgm99KJ+fnljfBZgP7OTk9tf8CiIC4B7Ddo4eP0tHoKE2nszSfAay98nhpzD3DlIxJ0X+AAz85GqS0WRp46vmzz9OLF1+kN69epHS7smOXy3la4Ud0qPeYkB+ALiaPzJoF2eKaZGAyIO4CLHYO8o5NcrBOa8w1lricny3mwgf8/t+AOAYkdbASfB9AKviVAcI3ni+dIcqBO5Yjrfe3rVfg89CTxefRqJk7cjvsfjZ15k4CsnDsfDnPcWicbXeVlguwT3ncJ1CNjEYOindglNkRQYl5T8TzroNOzT9QDy7hu6cG6sHvrCFgk2Tr9j0Qz88GsIHdsGbLOrA1eyTJMs25LAJdjH2S7N+e2wwKZ59h/jmOZzAw4p+NaSBfl0/DCJVfcNDc88teDVjUMH/o0r/vmd96DnEGL8Qs6Al6xL2FA92cNcpZutxPcQ78GX9P5zMDKh6NxunW6sSs4xyPTX4WtzOYru8ANgKyLadntloHvzmTGOSNHGj3EMaS6OCLyWRqTE6ffPKJxQuCaY0ta3zfwFTz1TpN5wsDUr25nqbR0Ukan52lI7BSJcx5gQrOfmx+pluXe8bieK0x9LoVO3lgw8XcwHwImUCG8Pf/h703bZIku67EXqwZudXaVd1YuhsAQQDkmGk+aL5wJFIYcigC/B0aAuS/ETf9JZn0QTIjOQQJAmg00HvXklmZkRlb5ti59x33k7fec49MwGSSKrKtOjPC3d9yd79+j9/z87N0cX7W8iTfb2Av6JKL+xPQEi+GOH35Mn33u99NT58+NR361a9+lX72s5+ld955x+7tGlkLoCW9Jy7lWTC5do2q5YmY7/Y4dmhdGqErOJ8xJtb63nvvWWcqgqm4nNfva0mtLLbyy/xpBizYfWlPlU3MO1EGXh+5+5tG9jX7GhOxGYDheI+cp8znt8AQaqKDERWE5eGB6+0NPJWel4FaN/IieNFJBl02u2joogS6uWCuyb/NxwSo6aJ7E7xloNMcK+cNNHpVo6DZZwOXA1TlLx7wez+LIO2nybFmnTTAt9yXlNgs0I5m+a/l8UkvLi7sx75m/lhy7Py+eUlGBoUZ3eUlGn4rkcG0BGtKN08ef40/txXAGzpws/vZNkPV8lx6rcVH7MJsdMn3SplGfi/V/K/lXaabaS1fTsV7L0pWeH7Bc3lvJjPdAAsS2EP+N/oS+RkAjL5kv+pG/j6vS21OiX7m1/O9Rwt6lA7WBqbKfM8vMeG9Y8wJ6jNEffbCvG0NTKU2GWNqXtA1ljYk70CeDQmbCEFr6Sq8cRVvXwrTPl1q98pz9DdpputS3WP3UeVDpLPmci0OaqGiWf3chkYZ1XUw9ov53eiruEfSPPI/8qyx9wLG7VoH96nz8l6idF0rvq/rcuS7+jCV5ajT+Kx1MXrP1trs9iUVzCtGudK1RflQvpf0RulqPM32JMpBpJMej2N00U/XF9dWGifKCa8pPTso7S+uheMpL+yZJsHOmQaq9yXbU4utavSOelGSVz5j1XtdXW/pmTdlJsrA6zHaTepEMFV8xkz61J5RxvlKtqaPH9sc5zoi/ZTOtGmWJ+eLkrKd5DGlndqWkr2K3/3VX/14Vxu+DbN25+wosKPAjgI7CrzxFNg5zDdeBHYE2FFgR4EdBXYU2JYCdwFT8WZVH+RqEocPe3iDrgm1rptqJnhKiQomymLCqHSTrcmw+HctOaPrKiUyYiLSx8GbDvnm7Jtv0iklDzlGrRi3K4FSe/jWxed4TYn2NVptKz995/2296TrLSXqYtLwNgk+3UvfPCqrMTEX11WSrTj+tgXakd63TYTqvH28KyXcYhJM59ckIs6rJY2py1EXdWzSN67xxoOInHhnErOWuC3JxG9DnyLf1W71yRJtY2l/Svc+/Ynn8kFSjRZd8rOtPJT2pjxVHlHeeJwPFJgk1fVHnkQbepv1lXyIypc+cLsxbnjTW81fldaie416qTRR3ajpWGneWDRVkqEoLyzsoI7wwQP9KP02+aFzlPagdo/zcw4WctT0urTe+KZDnkN6lXSMhbJK70jHPn8eZTjaHn5WfSrJZ5TRPhtUmyfqQZ/96JNL1a9oM5WHtfO67ERp7nJ8JA/79cF/GPw2dK3pS5ed7LMb6nujXdJjqht9NIjr/E1sWRcvusbdZo04B2NogYHG8l16pLrZN1ctBuqy/5RT/Maaon3tsrGcL9qPaIOi3aNtqelpmd5eccauhDqHyXYu4Pbf1+n4+NgK5lGA9/zFCytSx5vN8YZzFEZyTd7x4zptrq/S06dvp8dvPUmff/55evnypRUfoiAQnRMwHviHQknOjfFRYIHvvQj22gpYUWiJ3zYuC0VRHJbY8cYLdHEMxZboyuDdD65tfR9++Eu743EwxHWaDIdpDx10rtbp8mKePv30s/Tk4YP073//d9PXvvJ2un98ZGCq/b1p+srbT9PF+Xm6vDhP8/Mz60IC0A2Kxek7sDYU1zswwsE8KDadTdGxZmB/H+yhcNvfWGwdtAAkWlxaUSaK1t2/ekG7vb3dig4d6IJ/BnTJ8mRFtLlbCgu6sVfSkx1yoPs4zntenos5CXTx4mQveLefXGyBB8QsdiFvrWA+F4HiVO8s48AXFMyioJoACJV9Byl4EZbpqRUEDtNiuUqX6KC0f5CurgfpxclJ+vkHn6af/vyj9M7Th+nBg8MM9vOiVvAW8np4cGhLtUJZ6zIytG4lVqdoBdQAp11BQKzYGcXJ1p3A1uCgMetsljsZYSzSBvJIWjL+w2fM4d2YvCgd31kHqMuFgZSmE3SIaMsheV9B2oEHLO72zgtuv1iIykJ3fEdAGuYgmMp4CECEkaItAFOZ8Dn8Lcegi4K+bf3jEQjkQKMNwFTJZJM+oomrMIcBnlDo73TTwifwHXPhe+9WhSJ5L0YmoIFr59ga/1BmnE/XaSJdZgE8QVGl0R5dzTL4yenY8onARfAZa/EOWkMr7DQZROcmjN3o0sC62qEjQvOWeL7hXN7MzOJNo7G8pMAK9DPwCXJHfYS9A9+5J7NlkCfrnoQOYhPTb+gGaM1ifxZ6o2gba8ZxoxWKk7NcQ19g+3DNBUCiAMRNvZifdpA0b9YjNqLL99OugEawuwZayh22uG7oknVpsaL9sXX/wHfziwsDd2FfXgR/lc7nFwZuQAE3X+rQ+CkD3S3TxsAbDoDCurlmyorNgY4nAPEBgAe52lzZnr0729jsL7p3QM4dTOWA1aY4GeWD6L5jBfcoOgeYyoETBFMB5OT2bmCF7N4FZc+6CkGOAWzALZXxKr8JXYENBOKg+Nt0GXqVf1QOHACE4n/v0LO4BI28CwvmdpsD/8eOE/66ewM5ojuYgc68eN6AaAa4ynbPQLAO5rB/IwCgHLQE3YAlMjDVYGDF8mozoC8GVABYKgMaGLdQ3kAHrp/H4n264+T8LfW0obxXJhiFNs8BES2gBdeZPc/gYPKLdhjXKZiKa8U8WCNiCJyL2AN8wHhqezRGxPcETbDTTQumajtT0f5psSH5yrUw5mQswvWSvtRNs8vZN0JuqdvmAzPfzVZv1mk0npj8TWZHaXU1SuurUXrna++n+4+epL2D++mLZy/TFy9O0nvf+mY6vHdsAGR2j3Q92hiI3LqLpWG6d3Sc9iYzK0xfXCwNgD7JYEToGOIedKXabJYGpppNR2lwvUrrpXfffPH883T68nlaLwFSciAVAGBYbw4RGkCc63Au9gQYzjrzZLBr7mBpOiUgKPWJThd0P8rF81lGWnCqA54dTAR9cZ+Pvx2s7t0araieYCoUKqLzU7aTHlu5/xsMvNMNwVSwzwTFTmADslzSd1rstVmni4V3/rFOYHk/0D8H0joIh3LD7qIGpmq6p7UvgeGzBsoSx4N/coAfO4a2AGSLyaXwlLrEGJR6RnlUe0R687v2XqntzsZY08FUABTnzlQZqOXdN3KXMXSOBGAi2x7Gl9a105HIufjaX3TgYCHaOAe807aA9tgD9o05YZcNTGUAc+9MBZ5jfSxE54sCAGTFuBOzfd4ZyPiR5Y78x+/m/iQX7tK+4Fx2kVQwFemKYa2b7GBgvvDevfvpd37ndyyOePHipX1nfmpwkFZX1+liuU7zxSq9ml+m0/PLtHd4mA6O7qfxbN9kcrlG/IsOdg60tHjD4hYHQnt3Hnb18vud+QUAuRPrKsW4CzSaz8/tJQ+gB2QTNKSNxssewAv4gFcnJ+ns1Wn63ve+Z2Aq2FKAqfCSibffftv8Q3N/kYWE8mbxTASQ5HMYH8dcRLzfVH2nTwWYFDqLnxqYyu/pHPTMeIUybEDEG2giP+JrZUcgP2PUg6aKY3Ocxqlv+Ufct/nG8FM6h+fFY7oO5Qd1v7SsGt/Ig9IcXdsr7SGuq7THUq66NBa/YxxAO6b263W71b6QUvM+W7LJTtP4N16n61TeYI2cT7+P8qN2mnEIz6HO6DmYn7H6bflT27PKwbZ0eV3Hbpancc9Kc65Xf3fxWc/r0gXSTXnF80v2qMQD7nsbPVQbpnN20Y7+vnSO8lt5WwNTKS10f6ofkdYlOuhccd/b0IFjbjOX0jzaHaWJ2h6NRTS/1Nr1VuZK67d8ZE/VJK/T66l3cV3kdes7tJP4zYm4X9JYx4r2uY8efTYojh1lLOqg8iLKMm0xear3N9QzxqTxHOYPVZ5L9rJrv8rbklxFmxp5VLIxXfSp2ZUoD9FHlex+bS3b2lT1lcqjqO9Kg5qe6jU1eY7j6vwle4jzmZuM9kz1Vq9V3xfpUPJfrd3OUEgFZnZ0UlR738XvbexaF7+iXJT2oOdQ//Eb+WSCi2NMEG0xfT51X+1UlL0dmOo2GrY7d0eBHQV2FNhR4E2mwA5M9SZzf7f3HQV2FNhRYEeBW1Hgb/727/ML0dq32miyh39rgoJ/88EfkwyarNTkij6AK92sxySLfrYH6bnAhvOUHjgxAcUCBE16lRIJpSShJqri36XkkL+1Pb+NOlC9ts+u/ccET6RDaX36XUxcdCXW4lh9Sba+BEptX90JodcfkN1KeAsn12hYSvBTnmrJJU3YldZVmyvKW5/Ml9axLR1KCT9eu00icZt5usbR+ZlAVDvQJdNx33GeroSpXtuX9FTZ7qJXHy26Eo01G1OSodKDja65o25GeY3JyT657rJzfTSIsqW+QueNyVCcx4e7vEZ9RHyAEO1GyY5sQzMdV/ddekBtx+UNZ9vqZWmvJRuga4lvR7ytTNTWFunEOVmYqOvShL/yBH/juqgrus+mGFa6bvBNuV32J/KsZmO76MFEesk+lPiNObvkp8tGKb2UJqqTpUR+iQ8leY2yU+Kr7rMrbtHxcY0WbJIuJVktnbetHYjnddnIbcfchnZxntJD2W30l3apZhs0bogF1aW9dsVBt7Vht5Hlu4yte+abNKOc6H6iH4o2oqTbJflQGYy2oiSf1HfqcZfN6PIj0SZHm4fPfWCqki3xNV95sXhByG39uTMVDmtnqufPn6fz+Tz9+te/NqAUOwaZDfbXCduI9+8/SMf37qfT01MrOkTxBN44jrEUjMH9oygR8oqidxaFEjjkxZZekInzFRiEYmEUkbOoF2+Pxxg498Xz5+nXv/5VGnitpXWDGqBQ27AS6Gy0SF9+8Sx95clb6b//734vvf30rXR8sJ+ef/lFmo5H6fGD+wamQuHi2dmpATrQwUVpij1hTlAShfsobPZuVF58C5DC/nSapnteII/qUhQTnp29ShcX8wYogb16F5Zp7rTjb/LHfg10lYE+LDyjjFHf4ctwDs5tuipkcBrpjXNxDu+DWQwNxtl47JCTwVS0yWZvDZDUvome3YBwDsBUeKisHT54LQq8Hbrn4Btb72hoRd6XS+lMdXKSfvbBJ+lff/ZRevrWvXT/3oHJg0lq7mZi8rF/YPS3e/RrBwSBbihI9YJv77yEIujhCMCEDM65RsFzW1hLUJB3lXCADMbET7QtKBRG8TDBVDjHOnotl2lqYJNRGuXuRmrDGcNE+lN+FLxFnnhnKgeAUP6Nluj+MPbCXvxoQQ2L/RmvWpF+Bt0pEMC6oixRoAywT0rTXHzsADEH9FmclwFV+M0CMHY+It3oh2hTVTfxncZvBv6RjhpeKAvA05UVxXMs6xaWi5dRWAzAGoAoDlFyUBc7y0DHPHcCEKIDFjAvuoVRJ8gvzLdcodPOoqEf7UkjpxJ/RL+xTcxAfSQ9WKBEII52i+N3oDvWCr2h7nOP+I0iaazdOu6hq94MIAkHPur6G4BVoWsc5ZHXqVxgDABSCMDkHiivsO0EbAH0AR3GdwB3AVBlXYwAsJrPc0eNsQFErDNc7vwBOlhnKuhj7iqI76hvuL4BEw7RaQRA1KmB6cB7ve+gbmCdOr7GUhiP9s9AJlmnYadNDgC2swp/gFSh7wBTTeyt57BhLPJrCurNrjuYAD8EClmhP/aaQXaUEeogebK35yA0AHcBrHIwVQsMVP0BP9CpjT4A/MfeTM69X1oDlgQtSDeCa7F2+HToDkEJ2LfKAK4BICnmRykD1E0CHm74gPD2ZQMDZhAaQaC0W5Rt0EHBVPTl1hErF3Opv6Ju0G5RVgjUBU0ALMD6MQaA3cpzpSeuJZgK52IM1TXulXZYYzGNtXifqH6B96Jch45B/dSCKuWB+ZsVfPrSwFTTvYM0O7yfrgbosjNNT97+ejo4fpA2wz3rSvXy5Cx949u/k44e3LNuYdYNzcC43q0TcwMUDTMJEPdsup/2pvveye1ymWkAoPY4XW9WBqZary+tR85kjNdr4btFOjlBF5tn6ez0ZTo7OzEQ+dVmZb7VvY4Xm3qHy6XZDtp6dOeCVi0B6mqAZG2u2QFPDhQBXay7EbpXwW5bN7jcydpArg7SJg9Ia5cNdPTZpD10/EK3tTW6Sbpu+jUAXzko1fQhg38cLOOAL9Nx6PLEu3Pi33Q6szGwJ+qV+fnNOl0ub35HHR8O0TnrZj6d+uJgqrYTAAHrlHnKFMeyuCx3R6IuMQ4o3SvRv1KuGBO7X/WoXuMPvZewDjBmW1vwkc7Ryr53bOQcBCrZcXTbwEsNhE+8L0e3UP54h8QMZjeAtL/0gMBG6JTbOQe6wWbThphc2wsBB2D4WQAAIABJREFU3M/gM4GXuKewmGXgcYCBqTLQmwWi5K3eO1AG6T/4QgePgXzd9Dkax0AuYHe+8Y1vmM6xMxWuv1xPrCsVgFTzy1U6u1ik04vLdHB0Lx3df5gms4M0gP80gnnnr7F1Oc0d0Kybjb+MAPcE8BXwrwDYwT9ZB0p0/czAdnSmwssYrtYru6fCMfo356N3TrUOVmdn6XJ+nr7zne+kt956y+7FPv744/TLX/4yPXnyxK4jDQwMJwAqjTFL97k4V+MR2r2G+TlOoQ5ajIv7BeNrG+PiODtT/eAHP7D9uN3PwLI8YBuXtWAqlWtfj3cG8rUk62Da90P54HmaQ+i7tpXzOhAgjqFrjnOpHvJY9EvUs9La9BrykragZEe69qe5pNq1XWOW6Fj6DmMwlmS8xjVzDzGvxbjotrxifFDbd99+SjFC5JnqTYn2GntRZ1QGb7un0pr7xtDj8foaDWq8UznTv6PNKNmHyAedo/UnN3WL9ynRzuj4UQ9q5yo/S7pc07HSdXEOjSFpK1W+o91R+6N0iDFttFM1XpZsSYkO/I5xFtcVbavyU20QadElH3HMmm2Jc96QLeYYK8obaab70nF0LTfjopv+psRPvdeM/Ir0rtFlGzvcpZPkU8l2KF3Vhupa9Xqeo/uifuE8rKOkh0qbks8p+bXa/dA28hNZjnV1+c6Sj+X5GjtHXYq2rEtfKmJ44+tteF3z2dEedemG5kl0vK6xMZ7mJqNORlnv8yk1+455cN/G+zTawhJP++hVWkO0f30+vMY3Xleym9EG4xx2pirZlqhP1CnGwirzkUc//vFf7GrDt1Gu3Tk7CuwosKPAjgJvPAV2DvONF4EdAXYU2FFgR4EdBbalwF//zd81T+q6kil6g6sP0EpJFiZXOB6TCkw0lNZWSyzwppsP3rkOTUTyOya1WDgQkxG1RAjniMkWvb6UWLSisKG/MTOuP87FseO6lRaadIgJjFKyVJMVpUQyHyzX5qgla7q+r/Guxr9SIqaUxNpWXmOip29vkQ+lxK/yb9uEbS3BpHyoyUSU4ZLcbUuPrgR/iSclOembq2scnV8fauGamDws0aykV0qProQc6cg91fS7S6/69q7Hu+xjlOlaQrIveRnXsw2/ajrRRVvV8b6Ea41GmhCtyaHqWyzGUL7V7GWJ/9vwrOSXVK6qD9D/PwKmqtnbks+jLtYe8PAa0EzpEnmqvovn0cfgGAuYo6/bxr71JexVPmijud6S7nX5iZKOldbYZ/eijDH+qD0g7IoTlPYlO9NlX0r6EMeLfk31krys+b678DOuqUteS7TvihFKY5Vo3kVvlfnSQy+uKRadYF2xuKNGH52/tr4uW0Z+dMlrpF1NZvtsZulhfqRftMWqh1081GNaYNAlI6QXfmOeWDTR5ZMi70rrjjaP8ykIJNrSmh3zt587mKqplswnG43sv/YeAQXQKML7xS9+kV68eJHOpDMVwVS271xk6QX4M+uIgGJnFlO3nWLQKcALCVlUGuPcGAPRbrPQlC+8cPlm8dzAul5hvZjz+bNn6eOPP7LOVLj3sUL/600aokPPBp2FLtPJy9P07lffSX/wH/59evTgXtqfTdPZyUsDXB3t7xv4BIWNeLs7ikQne17YyUIDzPfw4UMDUzlI6szAVMeHhwYc25/N0hjAlb1pms2mVgCMPaBw+dWr0/Tq9NTkBXRAYSMK3VFc2r7N3wvvuV8WgRJ0wYJTFpd5kWzbOUjvLTEPC4xxvnVWSXig7nuyglzMhTdu5m45zcNfKwz26/HDQn/Qfw3gSy52pa1x+XQIgIKp8AAaxeCr1dq6U033Zlb8/PL0VfrZLz5O//rTX6eHjw7T8ZF3afC393v3Fyu8ne4ZOMG6GqDDlHVxQceetRWoOxgnpc01inC9i4J9YTqJ4hDvjGWgoFwIrHvHedRh0Mv4nAuyrUvO2EFuRivMh04yVlTsXWVU55hXiLEHziH9MT5pjN/sEsD9Mo9g5wAYBkSKASa8W5me1xSbb9C1pi2UpgygYNe7jPic1vHHOiQ4AMPj42ubpwE1ocg3dwmCzXB9RQG5Q5zAXxSlk5arDEozf24As/aN7r5PBwJYhyx03MkF+liT2YM8FuYCWMD8g4Eh3aZCbo4OD2ztBIVhTPygYB+di2h7vauRd9LC+Osrl121rzW7o/cx1Pebsn0T/E0QCMYnEIf+CGO5Tre6jH1hfdgDbCv1XoviCaaCTeEY9JcaA3FujZvVf6v/x/dKFxSJe8G6A9wIasVYsA8GCLXOgBnIc7VJlxcXBjogXXmNf3ZAD/eLuQ1kiTmGbYH/aonOUwBGON8n6NADAKCBANGhCp1O3JdqzB5jegXdkN7UGXbdwvfYAwGndsuUO6HgtwF/cuc6AKyMjtA1dhrLAAUHELh9gRwCaIFOPOANbS5oiP1SzmAXzF6tQMsWTGXyCFAjXnCUxzX9yPxpbE0GZNg5+W/j0xK2DnrqIE/Kltnb3FUM68K+6T/IZwKaaKsocwT80bdgH7xHUv/S3NtkIBX3TB/FbinUM85LvcDeu8BUvDdjgRj5TwCZAgvAY/o87of8d5CMdxPEnviPXYaUZ277bnY8pTypDFLXaBN4jNdHe8I1tbEx337v4F90qhmMJmmyd5QGo700HB+kp++8m2aH99LF+jp9+eI0nZyep69/8xvp/sMHZvtNNocpnZyemhyYPxtN03Q0NYDMdLqXDmZH6fx8ns7PAHREZzfvYob453qzTOvVpXWpGg4AwlqlzeoyvTp9mU5Pnqezk+fp8nKelpfztFrCPqwzsNFBTogDHFCFLm8ZgAwwCsBHAOoIKAU6TaAK+WgyOxqn2f6+rctiikx/7/DYAufJgyZXZ7DH6zS2SMq7TbonctsC+qw3HqcwhsEcsDHsrtmAmDOYCmODZlg29sQYy+J4AN9ApwwQu3EPbe5XOzy5r/O13OxY5WDk3OWSXQrlXsFsQf7sHZlcXilPWizZBBn5D95vcM+UNY0/OI7LK+jjMQL1I+YGeD+OjqoxFrexcvdKtQ/0Obyt8OtQ9OogfNOdTftyAAUyIabAubyfAL8IoIT8gn4EU2Hb0Hu8BADXGc2zXtAm0ua1/Gh9Cb5jfKTgWfUfjAFJQ4yHlya8++67Rjv4ZAC/TA82AFNdeWcqAVMdHt9P9x48TqO9menFHB0dDch27fdKeB5DMH4G/SAuQjc43/tVGo4cdMjOe4wXAEiCLrN7r4MF80sGcqyE9eHeZb1cpG9961t2nwLQ0meffWb/0OEPcUfzooZcoKw2jfQrxU3xuyiXrQ90u2H/LHZem++nnYecYF0Aqv3whz9sgGGrVQvA5Ngux35vofNT5gGk4v2gdXnMsWFpbTfH3B4MVRurKwek10RdKx2jLKoP4nma+1Dd1Gvi3xrPdtFCj2k+J86jtC+NV8rr1L7D2OojdJ+8Jsoh45Ft98LzuKdo01QWIj+aeCd0aVNfX+JXjAniGjSWVftcotO2++ySQd1zF29LvI7yFPmvNIq0oO5H2arJfU0vOa7GXpGPel+k9C7xl9eqbJXkWvkR97mNXVGe1OxpXGtpTvrXuEflZY12JZmKfCZd9d4x8pL0UXktyUakS02mlN41W9asPYCptuFF4xekC04pRi+dpzTjNZE23Lvquo6lvKnpddw3P9dsFPkUeYHPUZbVV5T2WLN7ca2lNZX0qzYH40mlfaRTyT7g/BrdSjYsrrMkI1xLzR5ty6dtbHLNHqvtjzaH9zo1uSjZBsbhNV9V0wPeA2uOiOupyXqfzSvpvnei93ujmr3oizFKfCnJaZet6fOtKj81u0q6WKdpdpKVTausq31gnoL5iZqd2IGpttGs3Tk7CuwosKPAjgI7CpT6lO+osqPAjgI7CuwosKPAjgJFCvyvf/23DZiqlnyLCSJ9oKbJDU1o8OGZ3kAz0VBaSLwp1yQGi6NKc2kygQ+X27dk35wpJkb0Wial9IpSEuFGQhCFcwUwVS0pGZOJpSRJpLWukQlGfBeTXLp+HuMDUJ6/bQLvLqpSSxbeZayuayhPupdSkrSUIItJ35K81xKSUT5KST3yp5S0izKBz9SjLr700U/nqulQlOmu5Ng2uqkyGpPLTZFGLnQoyarOUUvO6nU1GtTsDc7vS/LV9KyP3jWdjfKmn5VGt6VvpENN7jhu6cFQjR41HdqGBjF5rfOW7ByOl8BUurYSz24rqyU6lGxTkSfygKhmw6PcqD0q2WDuLyaSaw/Y1N738aEm4yWbUEpIlx4iKR91P7p+jsW9sSCuq0Ap+qDSPmu81rnjOqJd7uNbiaYl/9GlM+pHeB7tHn53PTQp+SXSpvTgOtJt2/1FHqlf0zFr55XoFP1VzUbXfFKXTS75zBoPSuPUCgxK9Ip+o1RYwv3rMfJVfVykU22PJZnYRr9LtqtLhqN+6Lk1Gisft5EvjlMqZNCxSvPR5pRiL10r+amx7Da2Uf0jC1Ojvkaa6FwsUuzyO6+v/XZgKtyfABT1wQcfpOcAU52dpY8++ih9+eWXbcGnFbLixev+pnm8eR2FjrjOgC/5ze/gF9aPcwA2uvG2+wxG4f0QzmWhNwu8UcTP4j92c4EbpF1AcSCuRyHhl19+kT779FMrUJ/Ym+83QFykwTWK0RcGCnj16ix9892vpz/6g/+Qjg5maW8yShfnZwbymE3QaWWT1stlenUG0NOVdQdiASbmRIElihLR6QuFzejEhY4/9+/dszfZHx7sp+s1irpRPLxnBfo47+XLF+n05CSdnLxsin75hnnvHOLF3co73lcSFIDCU3aWURtJkIMWw2McyDLWTr/nILdhmk72mmN1MBUKNbxYE3whmArzrtBxII99sxDAETc3OlOhywUKqK04dm2AO4CpTl+dGZjqX/71l+nevf10eOTgBxST4g3+LJKdWGGtd50AnQHC8MLbhRV+W5ciA1ABfOUFnOrz8De+U7mjjhPIBFrRLuEYZYsgFD+OLgsrkxMH63lCX3WXNlR1XMdjJy8cZzGE2hvuGcXpGNuL6AEuG6SrNcBUbSctxqt2/WZjdPACch/butegeN/eEJu7g+TjoInbES94QNG9g6ZamSE9FChEmWOXMqxBO2uRbpp/oe0CUApgFBTEA/yBcwiu9E47kCmsx/duQJLM9+OjwwZMZaBQAFayrVhaFyQv2iC/TAZMFLVjRqtb5E/8zbUSZES9px5StjQuxbykUQM0yF3nsEbyHOcR9Al7SlumhYL4DnPgOH749n7KMOmvADxdG+VYC2VwHOOwiJ6F+2pTcA6uwVqh51iHz+E2CTYHnTHUvzmt/A3E1plvf78BZ/meNwZQtfMGgwQwFW0J+QRw5Ajd0YaDtGfARQd50vZr7Eedpo6Q5iYvWX+tI1buhkMZdVm0haDhjoGqIO/symc8hq6hCDuPo/JrcpblFcDB+eVFBiZCZt1fgT7kgwMIUDy+ts6E1p0wF71Z7I350bFDuvkYyAEAs5EDNzVG5xzwIZyDem7yBnubaUY/q0AifMfuLhoz4hz6XT1f7SS/N5oCBpTfzozvCazhnJRd5RPGp+3WblUKBCC/yFeVYcgRxicYjDJKm0p9UP3j+nEO5yaQgvpLOaRuaNys8kdwB/Wa8zEG1bhM/Q5p0Ma62Q4NcuH/YJRGk4M0nOwbqOrtr7yX9g7upbPFKr04PU9n88v0la+/m47u33O6w94NrtPz5y+aTpQHswPrSAV/Phnvpf3ZgYGpzs7m1r3HgMXjURqmK4t/ANi4vgIgA0CphYGpTgGmevHMAFXwpevlZVoCTLUGGBIgbQfDXl+jq9u6AbsYiM66SKLXVY4R2FkxA3ZIA4s/DPzlHdLAZ4JqzHfaiS6Zeg/Y3AMBkAlfi6DBumk6mJE20QBdAqbCsQZYPHZAFfgIOiKuoO3UzlTUK9N7c7xtfk5zBgDVABxE8BV+e26BgGy/zmXvdTCVFjJSBmFb6EOxNrULlCmlDf9mroo+ij6+dC+B9eH8cY6d+EIDpTdtrYKp9D6U8kT9Utn3jlXsoOkgduwJMsSuWLTp1F3vXgWQqneohd+hbxoMnK7sukofBOaMR253HR/rMk6AHvM8pIHGdORZF5iKMkV7gHj+K1/5iq0R9w3suLu8mqbl5jpdrjbpYoHOVMt0Or+wrlQAUw0mUwNRGZhqvcnxctsFy7q05XUT8M44YTzdS5OJg8Jpw8zWrr1jHOik9t91yWMqAxMDkL7ZpPfff99eNPHy5cv07NkzeynGo0ePmhjEO4De1DmNG2jr4m+VL42b6VtuykUGSVoc6jEfaYsYh2Aq3Ae5XUBM6udxXp+vDqZiZyrwGnEEaKs5iVJ+Qu+xmqDmDn9onF/Kq8T4Uukbj5EXUdeV/l1/1/I6d9hWc4nuj19G2nXRWvek6+A9Cr4jr3VvmiNSOYjfb7M3XZ+uvUR/zqXzlOQnzstzGIvWaKT2tE92uvam49T4Er+nX4oyFD93yZHuS/ccZbZU6K+yULv/Kq1FbXjcN30W7RD33MfzaOdKtL6LrJVs5m31knzSvZXigG3kMupUTW6VH8pX0oA2vyQ7NTntWl9N96JM2f2YvRfHfWcfT/TeIcob/U6U4dfmlA0pD1S2uA6Oyc/6u2b7oh2MehptBz5rviHGd2o/MZbKCuW85O9q/OnTHV0/zy3pE9cZ6V7joc4b1xaP0c6qb6jJdu2crvm28Sulc1RPumS1xEPdU2kvcb28Xy7pq+pK5Cf4EeU0xnSkme6hJhc1/xM7U21L01LMUbLrOq/SPepdn37XfI7KDccnmCruJfJT6Qt667OQSFN8/su//NGu0ca2ArI7b0eBHQV2FNhR4I2mwM5hvtHs321+R4EdBXYU2FHgNhS4C5iK42tiSW/Iawk1JhpK6+tK8OgDpK4kCpNiTITUEkC1MUqJttoYlgzAWzTtjX7lt/B17amUgCs9jCglOmoPLWIStQSmiufEZEhc821kSc8t7e+uY+l1yrtSkirSKyapdP+1JBGv4QN5XsPEZVxPTDBFGjMJrWvDHPFB111oFnWttLbIl9vOU5OJUpKr9MA40qOLfpHGNR1SueXDJfKhluCLY0X+30U+Y3KyZFv65umiL9fUp7fRJm+j17quu8hE1CWlf0nv8J0VCuWi5hLtfls2RIuvSnwv+S6rPsk/XUlis/3SNUE/d9FRx6zZnpK9Vxno0vcoK/isD3x0zpjwx7mqezheOp97VfqyyCbqbolG8bsSb/rsK9e+7QO8KGdRz3VN29K3RstItxI/dc/8O9K+ZrP75FJlIOpAzXeWzos0iteWZK3ru651b+Mf+vwaY8R4XpcdxLy4Lvrh+MBUbSuuYfFnyW7XbHkpdriLv+m7psanLpvFYyW5LM2n+sRrajpU0vca3XQsjfnVjtHH1Oig82mxfskHqx/i3yyw67IRr8+N7ghXfhcQ/ILxI1ez0rtgLoCEDEz1/Hl6lcFU+Luxr+iGhALa8Sh3WDowoAyuI6iH4B/EP+jC9ODBg6bLD/aB71HojSJb/MZ37ICgYCrKM4BMKLxzGnqhHguzsTaAqZ59+aWBbvYmE7vtQSHxwLqrzNN8fp7OTs/T737r/fQnf/Qf02Q0MHAMCosHWA+69EDfNlfp/Ow0rdDV59q7NoFO4DnWgKJEFDayMxWAAA/v37c3wR/s79ub4a2wb4LOEF4wenbmXakApuLb+LFv62a1v5+7BPmb66mLLAom8AFF+wCNWXHw9XUDRsFxFp/SZoBPWkyOMb1wdZSmE9A6A9eu/G3wsYARxEP9Mr9nQT7mRVcqgKPoV3mOFc6iGPIa//z+wWVk7OCrzVUDpjqbX6Sf//zX6Sf/8ot0cLiX9g/2HPBh3YraDkOjga8b//ZRSDr2zkOXlxdpcXlh3b9QXArgEcFUtDFcFx9oa/ELATPt2p0G1HECkmxsA2ihYBXAvOs0gC5ZLNbGIDq22gCMx/t9FueDR7EYAtfzO3THAP1sTOti42/3ZwEsz2VhONZFwAzm5tqtR1h+kyp1Bb+xT6zFCp6vHGwHgAk7PmkMxQJwBRSygxLOUzBVpIHGP8uVA2ym4wyc2jjgkoAqqDR0jXOjAxi6DoBPB/sA2nlHE7NjOZ1hPFxgXC++tY5HmV9Gt1zg3eeTaJNpj2iDnD4tuE79LvWMe6TtIm9h7/AdCpxpO/CdF2a/aoAxWBvHwHGsAYXG2BuLxLk/rk/BVLQXLPrHXKrPlBXSmTJIm8KuSlq8Dv6isBk/OA/nAExFWrAYHyAp8ANAPtgx2DV274BMgvy2tywnN0Bv0GMcs7f/b9Lh/kHTVYnADdo/2jIW3hv4aDptQFTUN/IL6+QaG/oCLHXtXe9gj3ivZzYsd6biOLQBGAPHKPsLdBh8dWp74vwRTAW7BL8A8CPoAjCVxnheSO82jHxnof8eAMkCFKG8mZzn7lf4jsX0Fgugs1bTec5Bcwpgoj3Q+ynKB3WFn/FbX/SkvhjAhdkMQFgHCILX5Ac7U5F+9O2gn4M2HQxLO8z1k65cY4xrcZx6Tfmmz9H7Eq6Zso7fSgON55hzpE7RljHOpl/AHhUIqQAa0ov8UzundKYumu8wJB9Q4EPrTDUa7xugarp/nL7ytW+m/cN76XyxTvPlyoAaT995Jw3H43Ry9sq6JV2lq3RycmI0B10P9o8SAFWIYEZDdPycpsXlIi0WS3uBVmPTh4M0NnAQ/MfKAVW5U9XpybP04tkX9m9tAKpVBlLB7gGo570IXf8c5Eh+WmGZGeth25kqF46RvzgMWhmAMOsM45DmPtSy1C0ISeMQj7EdbAlwIoHBGhdjhcDScl3qWxGPAkBkfAQIN3fFcjlHZ6prA0LSloP3AFWiGynljHYE5ywu4TPpL913tfN6nt1lI8c+OUehcZzqCGhIeVQgkMqx3i8wPqFcqSzTNquva+2OfwtaKFhSZZW0JiiKvCNt0EHSwaHe+Y1xt4/ssZDHA97t0F6AADCudBwEH0gvuGysmaBO+D7wwmPblJbLlX2mnfUOYgCdesdHAvbBU4LaSA+9byatqL9NlzIA8POP772NvWnfEes/ffrUQIoAI/FFBleDgwRY+PLqOi2WGwNTncwv0vH9h+n4waN0NRgh6DX93SCGwb+sS1gbujGyEyjAT/aiB3SMvLpKs/0D65qG9ZI+5rOtm5vHBLRvtM/ws9in3VcAHD8cpq9+9at2z4UXYOCeDHEIwGHu2z2uMXCixLyUh9I9sal6zkfQ3pF+1Fn6WtpxjsNupKZf+WUHiHG++c1vpj//8z+3ezqCqQywWAFTldZFwJ7F2VuAqbiPOJbqzbZ/l/IMei2P87fSOh6jXeDvUg4iXqN7KJ2/7T5UDzCmxitxXfo50rKWN4nr0HvU2rrj97qu2+xLx1F61f6O+yutI87fd04XL6lzv+meSvIc5UP1qiSnce8lvvE73ZPKi+lhtlEqyyUa0Y/HMWs+j2M0diXbbF1nF615HvM5NZqrX+Q5tbV20Yj60UdXnQN/6zMotbXcm9rbeG1tPTU9K+2LPjPKpsZdffYz2hCdp6R7RXmCn8++LY7Xtc/SujVGj/JWG5t2Su18tM8lH9C31hLP+uzR6z6R4PW2+w/G1XsozVtGW6A0Ur6WfFS08yX61fgdY4UuP7WN/6it+zb2s8/G33asaEu79ljSgz4foMc5NuPVqDfRFuteObeeozFF/Ltmb/p8DeZEXrFk87e11dvIAuVSZb7G2y77x3FqfKAMbwpdqdTGl2wBvmMONfpDrumv/urHu9rw30TpdtfuKLCjwI4COwq8MRTYOcw3htW7je4osKPAjgI7CvymFIhgqtINa0xOxYcOtTXEpELtupgo0ptufaDOm2VNSOmNPpOUfHh3G9rUEhMx0ReTCXjYnt//udV0fYmgSOvaoF3JVh6zYpACeEETTqXk0FYbKZzUlwAujXvba2IyknuhHHTJkiZmSnSOa4lzxYRxKQnH+UtJNM7J6/qSYdvwISZx9ZqSrMXk/jZz6Lr1/JI+K82U3jGZHZOUHLcrORx5q9d08Z86q3Nqgvs2NCjJkNqEUsKwj+ZdNqFme0v048OJuJ6u/d1W/yL/VQY0OUw61Gx+tEE1XxHt7ba8Unko6VlMENu4Vnj4OqAqzhllucuWxLmjDNZ0qyQT2z440fWxMC3Ke7RBpePRtuCakr1VMFXJPtTsQI2XNbsV7aeuWX1eid8lvdzGB0T+kAbcU4wPov3fVl677HbNX/fpddQBpYHSrnReHDteW6JdtI0l+Yn63OUnS7pfs5Vdtq8UE2Bsxon68FzHwTmxkAnH7wqmKtqcuwhIxzW1h7VdvPktL+FOw0V7pLEWaK48rOmyyjTOUYCC2s5ov/W6GL9su5kBuiKg6rSQhWxb//pomAOFuwBT4a3mJ6en6eOPP7a3nLOoGesFVAbgFxTDTfdmVuwIoAD2hSJIFiTjGgCGUMyHYyjsI+AK1/Jt67wfYNEd9o3CP9pvnMvuLt4NwMFUcIkoGkT3p1enr9J0MjJAlfFhs0rX65UBbwxQdX6evvvtb6X/+T/9T9a1KuGh72aZ0mZtn1H4i444Z69OrVMO3kWh9EeBIt74juJedEfCXmZ7ewamwvcAU9m4BijC+A4IWa0ANDhP52f+hnt8BxphT6AN3r4e7wvxmYWr7AainakIHuGbL0FTrpW0BP1ilxZ0rjA+C+hJC3VdlgHFcWHBmOAh7R0KQwm04nVN0fxqk9jtymyVdcgY5w4WyeQF184vF+nnv/hV+slPfpYme+O0t+egOsgQilCtaNeKskZpvVqZ3BzMZgYEuwmm2kuTKboqjdJw1HYfwh5YYEybqfaN9KH9pIzxfhTnkr4u806RYQZTGY1yvKHFY4xn1M+WwFRaDEH6chx0cEJhrXd8QPG9yyQ7U0FGIftcM9YxQaGz0aaVGZyPIlz6g3HlQiUgAAAgAElEQVTu3IW1NdcaIMz1nl0pdD0s6tWuWi6vLSiLNFOAWIzXoCsAFBweHRndoA/YB69xu+OgRVsLurFkkB+6vAFkYuAKdCADTQxs5eBLByoAvOjF4ta5yqU1mMfW+LWYUsgM9w853Mv6isJvp7l3wjNNaPTBddPl0+mJbj2uf7R3uPbiwjs6gS8AHGEPsJHUMawVY2As2BasH8edpuiK57KPNWB/+/voGtUWHFOOWJztct/eJxgYIXcqg255sTrABA66YZcY2mUC3DAOdQDgIBRqE3jVdDqy+xEHUxlQDCCby0Uy4BwKp6VjyXqFTldtBzHjkxsUA0kcHbhtVzAL+YnT+D33Cz5pTK16RxmiPUXBPeyQN3bzbiaQDNoA+zZ3t6PvBgiA3UFgz8wXrddWmA6QnnVTyx3eACCjrQaYar1a2r6845vLh+FoBgPzFdin6Tq6s+RuOJBvgKwYSyjoAbQkgFZtMda/BJhwszG5ZccvBWjQfnNfWkja2BvrQuZAUvoKXEf/7SCTUdpH10UBUxEghWsIhubcBC+04AkHT9OmYh8RTMW903ZTXiiH9EH4nkArHivFYxFswtiG9g+/aX9wPWlEgGjsJEhfHItxo61TWpsNtm4ra/O3UwCC9w7SeHKQRuNZGk8P09tffT/t7R8bKGODgGM0TvcePDS7f3YxT2sD1141YBPYmulkZp2p0KnHbNAV7Bh8NGImL2QDbgHAjanZfdh5xCWrNACwarNMpycv0rMvP0tffv5pWi4u0vUVuj96tzjEiwTNue57HEYbCFCdAVrw4hmCUQSUQrkz32sv9WptL+TVI4z8ncUTVwa+IWDYug41ABfYeu+yqEWl7s/ZHasFQ5MfBkoZTxw8ksFUlAnYP9hJxGK0Ey7nDqZi3EmgHsYEmAp0oGwrWBA8sAgh21/aI9oryg5lHMdhTyhLGi8wXon3epRf+m61eXofqPcq+NvHcQAU43fGcnSQrf60voO6geut86WAqVgg6HM5UNB1GsBJ9ysmgwMH/6g9cTCP+ymCqRAHewdEdBd0kDZ4Q8CngamGiAvd7kP6EIfS7jYgv2yrqc+0a9wLbY7SgfJCe4hrsR6AqfCCBPjjZ8+em2+z/Q1m6Qq+GYCq1VU6v1wZmOr+w8fp/sO30spbHaYxXhCRBmlzDcCf09VsjvGjBcnDX1iHzavrtH+ILpxToxfWSsAUdB4OjGukjTSAo8XHK6PdFL54NrOOWvAJn3zyiQGcITOMLxpfUuj2QZ/K35ynicsEBEwZijqpcbbt19FetgYeY2cqgKkQF0UwldpUdqbimjiv0TPLkcsafGj2t1mwue4QCFZfNhXP2/bzNvOQ/xyzRGse43hNPJLtZ7xGaRKv3Xbtup4SjdVWlPag+bk4Z40utDel47VrbrufSOe7Xv//1HW67y4alGSC+lJaq/oD+mU9jz6pT35UNtQ+xOs0lxXnjrIW7UzcR+l6XhPzJdGn1fjf3vvefOlc1DkdrzSX0rDEL+5Fx63JktJW8xaRzqp/aiO3sS1xjTFuVbuq+SBds9KhZntKdFS+bitH7EwV7U+XPtbkRe8PSja2JPsah8U1aLy1rc27qz2q8RzjxXWoLWbeR/fOschflQGcx5iyZidK36vcqIzV5Kump312tia/tTV12bNtbW3fmraxAXF9Jb2p2W3dg+pVl72v0bdmo0pyGe1RaX2lffA7z1V6/m1rfZdz41q7/KHGm3HvfbY37qFkR0lrv+e92e2+j2/Kp7gWft6BqW6jZbtzdxTYUWBHgR0F3mQK7MBUbzL3d3vfUWBHgR0FdhS4FQXu0pmq6yY/Jlh4Q1tK/JQeLMQbYiaq9OEdH5BqMo4Ja50v3vhzvlKiJCbUagmkG8kAf9p9g96lxIYmU2IyQS/uuraPqaVkSFeSsET7vjn6jvclsUrJur4x4/HankpJG/I/0rzEA31AERPslAU9pybnt1lfVwJrW7pEPup1teReH59Kc0f9Uv2IicGY8FX5L/FTv6s9BOxL9nUl7WoPAPoSptvwIMpKSbbuMk/JHinNS8lqzKNFudvIwl1lkLa3ZNvigyK1u0zMluRW16IJ3K4HKzUe6UOPkt2JCeLGV+Ri0y669PGzpF99ifZtktuxUKe2Rl1f18ObbeyxyjfO59hKv9rD05LeR9pEPkX90bhB1xIfiPIYZa80d02O+nw2ZUPH7oslolzW5rit/YjxUU3+VT/V/ml8FHlZspPq5/TaLpuutKn5yRj3lK5pdDKf3KeTJXtXopfug8Xsup+a7aFvuiuY6i5+dxsfFPdd4pP6jhLvtrEFtbigi0/b2N6SfGLM2gP6ko/l/tT2seCQulCy+VGP+/xhzY6jnhHAiggvMJqx0DXfKqBAj2AqAymdnFhRHr5rO/UkA1MBKAMQEQr1DSQzn9sDeQAuWKwOGUYBOQoUUfCH4kQUTmK/KKRj0bw+/Mf5KAbkGKAVu0icn583hXm4Fj9YJ8Zd4G32VhCMwoBN2gCMtcQb7y/TEm++v5in733n2+nP/uSP0xW6MaxXGVC1SlerpZX3gk6vTk/swel44gXgjFvYhQNvlAdABIWJ6Jh0/949K1ZEsTzmx/HF8tKLg3MXI5zrHbLmTacOXOMdacaN76K/YrzEzlN84z+LEgl8sMJ+A6ismgfXOIedJAhWc7lETab7SdMLdATKhfRafO5y4mCX6GNRIGrF0BlQw7kxP4r7UcyNAnArOgbtxqPcwQI1pi4nF4tl+sUHH6af/OTfrBgbhbqgg4MavPMLwAUAVNm61uu0P9tP6AKGcdEpxztT7SV0TWAHJ228pnam9MBd9VoBCNRRBasZ6AXxq0HMANJr3wisXXA4DufWYn3tTMWiJMYsLHTG9+iIhm4kxgEAxEKRi4FUMmiW87AzlRU956Jpyot3ibhK45HH32pTAMKBnuAfC3xxnLLFAhvoK+MT6DF+VB61wJx2WGMnAGxQXIHiZPwG6MQAJrmTFvXc50DBsXdbwD8DR2XAkvEgd6PAPOioojTEuimXtCel2KYUH2Fc6IrP1XZsK90v6H4J9IFtoy2H/cJ17HyC82EncS47T/neWkAZ6EowFXQXYxHYgXOhE9ARri1ej/NjjITxtTMKC6mxPpxLUArmgV3l+VyXd1+BrVs2Xbagg7jW6QKQDLoWzQzUs1kBZOpdyAyOmRVSASgNQCEDEgE8PTw4SHtTB7Kxa1rbtcyBg6QJO1NRvqhzun/G36ZXAL2NRmm1BDBuYF3s8KMFZQrUMds2chuEAhqMTxsM3tEur7DW1dLo5kChsXfwMiAZ5BS8dcCUdYkfDs0vsqgd36GDFdfB/eCz2R6RZfJN4ySs6xLA3PXGfCtkVwviYpyFcRXAzT1rR6/YdY7HzIcLmIq2jAAp0IrF//hN/VA9oj0tdaZiLKV2QGMlXsv9sbsj5ZU6r7EjdUFlj8cpM4zjNHdGWWN8hnNocxiPR5ug1+u87oNXaY2uT1ebdHB0nPYPjtJkepCGw700nOynp++8l6azo3Q6v0zD8V6azvbTFKDs0TCtNu5LrTvV1ZXFTyZvQ3TfRIy0b6C85XKTZrMD+wwZBQASuolYBMDyyQQdnuC71mk8ALhvZTHOl198mj7/9ON0cfHKwErHh4hhAGQe2jyIqQAgxLygC+IUi1UAPoMOpbZDZvSxtCHWR/RaukdlJkR9hZ4AHEGeqO+0DouZBpRro7kBdbw7FnMJpD87UzmYCrGqdzd0/XIwFYGQGMv8CMCnk1Fjd7XrGcFUalM5HsFUblfatZAGpY5QlwuAc7xjm94PR98UZZNyqfcZ9M38jvKJ39aNdDp1wHkGNum1nNvn9Rec4Qe2ivE1aOed9rwz1U07k2MVi1PcrrIzFefEfATnuX+4CaZiZyoAkr0zlfubG52pbB8zj1sRpwMgl/3btmAq7o22T+0FYyOMiRc/4B/uTyD/z5+9SJeLZQIoeHk9TtfDsXWgWm2u03wBMNVlevj4SXrw+Il1lgPYamSAW4D9Bjc6uWKDiOGM3nihwcZBU9j3/sGh+SrQkGBW0701Yjj3Q1wn9ediPje/g/PxMocH947TO++8Y7T71a9+1dxr0e7SduIeKd4vqqzRR2qOjnGryhFlL97HUgYBcIJkUdYx5+tgqrHdN3Cum/rgoMmYn/AYxAFVFgshboW/LbxwSr/rigcpD7f5HWkYr9X7J6UVfXlpXxwz6qn6f/WPpTX0rSuuM9pvXYPpnOSeNbao5fT1mhJNSuv/bexD54p+mcfiPH3yUbsu8q625xKPI/9Lcqt7qdFf6ViT25Iclc6NPNdz4jzb7knnVnur46neq/+rXUvaqR0q8aik6wriV30q0VdjjegzSrzpsxsl+SYd4jHad8pU5KH6bbXRSle1PZG3PE9pFOOHko2IPqKkSyU5KvGiRkNcP0CuIneXLslBSWfxHf2OyhrXHPfaZaNwrGQ/Yuyv8/TxX+WtJK99NiDyjP6EY6k+aD5VbbvGyapHjOlKa1CdrO1XeaT+oUTzyKMSXfpoFeVwG9r30fw2Y8Rza766pt+UvW30ouaLt6Wb2hC9psSbWjxS8nWl75wubbfa0v5qcq72qsSr2/KnZG/jGCU7q+fQztoLP/KBbWMXpXVtLX/5lz/a1YbflrG783cU2FFgR4EdBd5ICuwc5hvJ9t2mdxTYUWBHgR0F7kKBu4CpSjfhpYfdMeETE0a1pILeFGuSjok8fXjPh0+lJAETHFyvzh8TEBy7lgjRPTfrwzPzXPNVSmjE/fFzTNDF9dUSOJG/peRBVxKlllQqJZnvIkt919QS3X3X6XEm1Eq8LCWuVAZ4bSlxrElUTc5Z0hlvh83/Iq8ivePYcdyS7myTkKrRqLbnKPu67nqCrs4JJsRKsqK6F5OS2yQy46yafIu60GdDSnqqfI90uAstdL215GR8ENE3TzxeemChtIh05jF9ILXNg4O7yl7UCXzWApOanJQS9KW98LwS77axF6WiFuV9fLDd6MsdwFR3oWG0J3GM0phKk5IdKelKya9tc63aPdJGv9O13AZMFXlX4rPaUCbaVd5wHHOWbGvpIVJtv9v4XdVvfchXs+tddrdmy6LN6rOxtTmiXYo6EOnKPZTOi3yK15Zotw09+2KAaAf7bNg2tjjSi2MydtR4jPLGcfUYZbX2sLeLL7/Jg8ku+e2yPbX4M/KpxNs+fxVlucSnkk0jzaMvUzvP60o61uUPok/SwuYu+seYosu/lOnt3WesWLV0sbfdsR/MhXWhCxUK8b6wjk8vrTMVwFTsCIJ5UOQLsMyDBw+sEO7icmFFt/hBcSSBVygARLE9ijNxHd/6z+JK7QCkACHECgQE4TeLOAFQoH3Fd5D3zz//3Ip/AbrBm99HQ98vChXRmer8/FW6nJ8beOrffe+76Qf/+U+sE8Pgam0AGfwNMJWBoBaLdPrypXUzAJgKa2+KSgEQGo+9QHqF7jUA+czSvaMjK14EmOpgtmfjXKLbQwbdoOsPAAZ4izyKRAkMwNgEXngHnBYQAZlgQTHOJ714LemGeUlXyooWlxKYBr6g8H65dKCGnSvFKiyG9/tXCIPPr0UWJt8DL2JW39gUfl4uDQyEbi7k5WgytrG809UggSSL1Sr9/IMP0z//878auAodJA4PvTMPimgIAJmOJw2gbm8CgJV3WDAg2+LSQQdT/84BVa2Aq56q2EdboAX8WuzINXhBtXfKQGcqK+zOBcegYamDDnWJOoDzCEyItgWfmyJZgKkgVxncZPbIAE/eeQM/BFNpARq7wxi4ZZiBILnzs9uZqzTO3RAoIxibnXOur8Fz706DfwRJ4DfkwTtGePEyCozxo13SyGuCmaKts65Gg5QePLhv85yfn1nXNttPLuplYTqEz/Q3rwVF3G6XHCzoHcu82wXAVKQLZZUxJb5X26lr0rxNtK8ch9/fABk2nT5uyj8BVZQt2En8sFscxgTgBcfZKSLKp4MqR1ZoTFor6AOyhHFJJ1xPf6UgOZVvHKd8ut4A1JbM5vCeCJ8hmwBOkB+0tbjewSUrWzfGnmbwpttgdj4ZWjEzQBMEU3lnKqcTZZ4gG/yGDjnY9KoBThI8ht88V+M/2kQWhrsMeBE21kze07caOAgF6MNhulwA0ALwF+xR200SdLD1sBAP687AOtpEdBSib6RcXiwu08XlZQPIcFAraJLS2Gy37731Ad59jKA5A+7mAnKVMfN12QYSvEPbQd7it93XAOAyHJlOul8CeMc73qiMg070Efge9gI/oBt0m9cQLEE/RD9rvuPawVgEG2E8BUgRBOegGwdwaDykNoJ8435oA7TQzwEgLn+NL8lAA9geXKu849pov9R3Ua5JEwV+4VhN53nvGHWKukOZifYO+2h5gU6D6MZ0lWaIi/b2UxpM03iyn/b376f3vvGdtH90P52eXaQhwCp7s3SJTlDwmKNRWq6XabEEj1wHoaf7s8N0/96DdO/e/TQaTNL5+YUBqfb2ZsZPB7ou0wSgQOuQBpEH0mWVpmN0i9pYTPTsi8/SZ598nM7PTtJ6vUiH++j+6PqCuRBTMV5xGuZufNmhwoJPAL7KwD+lh/uXsdkE6Dk7fREkSJlUe01d4X1OI8OAbWUfqDJjYKrcadNi0mwLzH6iy+XQ/Rd8zyQD/nBMO1PRzti4iJMHbddYBdGtVgB1t8Ah6qavx2Mb7omAKu6D49CnYA3n87nxSecoyVkTq0m3Is6T2fAagETthPsAt18aXyodnc6wEQ6mwjH4CNpUA5llgCljldZ/eedF9xneocvAn+bfnSYG/MTLDJYA26+8o1gGndEe8Rg6EeF+AnJMOw8ZxDXoxGb3t/lFABofU1fjPnE+eUw/pD6FcQJzkzj2+PFj60wF/zE/v0inp6+s8yTk63wJsNTIAFUGplqu06uLy/T4yTvp8dN30mJ9ZQAq6C5iZZBhhW5dOYaHvwNVLK40kL7bYYtD8bKDppstdNj/oTPV9eZ14J3Z0azroNe946P05PFj60yF8X/+858bzfE3bRJjEvgY2mfShfKqcsr4WO0t6acxKG0xj5EfAHNCthRMBRv2/vvvpx/+8Ifiuzz+1LW4fLtucU0q+w6kas+yjqa3AFO9Phc1avvfOl/pKqWl7q82t/Ik8ofXxGvjGvrWtM3uyO+SjeF3aptKc3atg7KmfiDSB8eYz9K5tlm/+ysHqtbsZYluOo/KXBxDeaHr6eKZ0hLn6fpqa4z0L+lsaS3qA3R9cU9xTXEvNZmr0Ubt7w1dFd2OY0Y7wuNxD/F+rrRH5amusaSHuo5oN3Rsxoddcveb6Bz9cuQTea0855p5b4Vr4zMOpZPqV+QHZTDKT02GSzpY0qGaPYrrKslac63kp0p0r8l3SWbivVCkSY2v0X7U+BHpV/JVPKfE6z455vpK9xm6dvpefAd/ix/dO9cfnynQFtPWRptT21/cp9JH9xv5XJJn3WPNXpV8QZc961pDaY9d+t13rGSXVd6jfaEMdvkb1VeVWc5Vsm+RV7pPrkFzMjVdoJyWfHKNVy2N2o73JV722coSrfro32Ujuq5VfYxySVqCXgRTqQ6q3pb2FH1hiW4/+tF/2dWG34W5u2t2FNhRYEeBHQXeOArsHOYbx/LdhncU2FFgR4EdBe5Kgb/+m79r6v/izWpfolsLo7SoA+OUkkl6o1tL3MdkUSlRFcFUXQ8cSonfmHCMSY2uRMaNJIS9tc/PjrSqJTXxvdKmlAgpjdeXHNGEjo6J60rJsFqCjHN3He+TtdJaa+u/7Twlftb4VUuqakJHE1kxkYpxa4murgRjlP1taLotfyPta0llXXuUsdvSnOvfNpEb5y7pRtxvF19VH5RHHLeUoFN9KCXkSry+rVyXEq0617a6XdJ3Le6M+y/tjeeg4ELpv41cbXNOiTaRhiofMRld4luNRzhXH7LU7GUXv7pkg+PH623NuaC2b+y76F2XHnbpg9q3mk3r8kElmSzZgJL/j3QkH/VtqVpk02WfumQo6qjaXY0B6D9ZhFh6WK72oItPJb9R8+OMaVSuazakpE9d8UDU1z4+1Gx7lC8taKrZbtWFeE5JP2o2rYu3fXZ1m+N9MUXk27b6ZA9xROejbdBjlLX4QFTtWI1mUU632bOe07f/Lr5s4++j/y3Ja02u9fva35TZ6AeifaGeRZ8XZTnqgK6Xf/Nhd/Qn0R7GvZZsbDcvUHDm3THQbek1XmQwFfeOojwAqD766KP07Nkz60ylYCpcj6J0FAijyByFhyg0PJ9fWMEkflAIDfAUCzIVMEVaGWjp9LQpvCYghMAl0IHF9SyIxBp5f4XjLLbG+lD4ax12cE9hoJPrBAgP/r148TydYa50lf7d730v/eA//3EaAHgyuE4TgEyuN2jZZN2OLi7m6eTFi7TerA2ggwJ4viEf81kR7QZF5V5YDjDVce4qszedpEPrSoOuJQsrpPd15oLJDTu3ONDDOjBNJmm5xJvpfT+ULQUeQFZAWxSVsjMBu2SxUJJACVzPAkisj2AqzIc36y8WKGb1e0J0YFF5ZPEmOjloZyraXrM3Q7wxmMWzvl7w0sBeAqYyEIf9G6Oiw7rCoLB0c3VtxaXoTPVff/IvabVCRwh0ODuwDlVeBO10nk29U5DxfzBswFQoLF8tF96ZAB0T9iY5Jmu8ZjBhDhLyf6adubAYtNp49yvjFTtOoTvTyIAXAPMYsApvSvbWC2mzcRoSuESZhcyAl1YHNESno2lCcTDmQyG20Q/CmdUQeoQfn2vkXUYaMJUDqZoH+Q2YCvFn+3IADIeiX8gDOrNhbvBci1qxL4BdMDH3j7msq5c9mQA4A0W7TgesZzz2jmygj4MXHHRw795x7urhHeLwo6AKEl7jIu+a5mAqjAcwFbuQEMgCfboCD6wzFdeKou49A4yA50YrglSseH6Z+UZgkRdpExjWyLm8cETXpfrGYmPsBbRkDKkAFR0v2ngtOmYROOkDHYMdgfxBV1Sf6K/JM9gxHMcYmkvCevCdgkYwrhbqq2+gXyEoEOd5Ibt3HdFz8T1sMeY10CBkHXYkd9XD9+iAgc8EU7lNHppXMQDN0DsCEjSBInGXo3Hu1ARdmth3ZsdXa+/aZGgLS2Y0YAiNn5m7i7+5PwKNCBDCtQT/YZ8s/gfYd72+MnCV7Z1l2ihoH6KwHD7NC/VBq73ZXlPUb/JgYAHXO/Bgfgl/t0iXC/d50C+3WwMH9FJ3M6AWxwxMdZBBo8i1ZZvQ2GsU3K9WPk62gRgbdtsAORmAyPNxHjqFofAfP/APpH8EcICH0GPwgMA+ghwIcCbwDuNSRk0/03VaLB1MoAA/lS3QnMAsfM9OWfQvPJc6R8Ab+Yj5tCiU4EICThzU6l1bGGcwZqHN4T4UoMJcBeUH1xCYTH2gv9GiWfod1Wv8rbGextoxVjTQWY4RrgBWRRenvVkajadpfTVM073DdHz8KH3r27+fDo8fpBenZ2kMQNT+fjo5O0sLAMMnYxsDgCrseX4+N7DlveP76S10wnnwMI2Gk3T26sLs9Xg8NTAz9gXAMcFUhh+8BvhuaWCq0fAqXczP0vMvP0+fffJROnt1kpbLC7etBi73TkKkJ2jhtHZQNO87jG7QC6BfoVMGkAGg0H0XgFNQKIKpMA7sR2N74Nstr5Ftdpbv12JeA/q2YIvGDhfAVJTPAeIUgFkyz6YAueeOg6CT2bSLiwY47DYBLwlwcKb59wzcdbnzfPrrBZ0EwLNbZxtrcJ2xGBtjnJ2fN0AXyitjf+oEZY2+hr4o+p7S55aGsElt51P1PdQf94kOpqK+UH/dFiPsG5pOU4/bvXknS/eZyO/5CxlAL+u+lztVQX4pTzgHroV2nr7JATfjBsBNP+o+ETbW9d/uYzJQF9eS5zjGPVF/zadlcKrulzSjj2ZuEue8/fbbZlNx3Xx+mc7O5mkJ0Olmk15drA1MdYWYZJPSfLFOpxeX6cnbX0lP3v5quoCtBi7PAP4OqFpv3GeY77eYKccr0KncDcziT3vZgAPabrzcwGy/x1rxxztMAaB+nu7fO05vP3liYCqs/ac//anRHLEFX3jgsZiD0tuY+GZXd7Vlav9UJ/A3ZYV05csDMC6BjexMhT3RryDWeO+9926AqTYgGu9L5OVwHq/eLJ9p7uPlmN/ztSB8pVMpN1Caq0jgypdduQSOHdeg+q3z19ZayzfUxr/N+uO5XTSK51I+uI7StV3f8V5Xx6HN1ftglbG75Kg0tuAeuvhGP1eTjejv1U+pLimfY4yi50FHlQaltcXveL2O2zUH9x19aknmOFfknV5bGkfP1/2UaF6TXbXdNZpEnVGZwbGSzMX11ngY16q0oBzVaKnndtGupp9xrprdiPEB10VbSzmIe6bMkEb8TJp36ZaOqX6hz/7pHsinW8lgBkyrvES5iPtS36+8inRRHcR59EuRP0oXvYb7qcmD0knlMuqpHqvpXtQtHSOuQ+NF5g4ib+PelTZxDX0+Ia6lNrb6CZXhSD+1v8oLzINjGnuX5KJEw6i70U7U9ngXX1qyg332PcpEyX5GOSEt4rn6OR6LfiPeW6hdVNrW7Fnkz83PdjtoP330rdmUmu/YZsySj4k2NZ4TZVdl03OwuOtoAdC67kg7jl2yR3Hev/iL/2VXG34XZdtds6PAjgI7Cuwo8MZRYOcw3ziW7za8o8COAjsK7ChwVwr8zd/+vZc+hURKTPDxZlZv3DWBx4flOhbXxKRCTObWEl+awGOihskeXSfGLyXj4g12V3JJz90mqXEzwYmnXWXK1xI23Efpqr5EzV143JVouU2i6DZzl+bsSxreZvyuc7toWEoebcPzPl5p8obyWVtjaX19ybBt9xvHKY1b0rltaK/6F/WplMwsJT05T0kHus7X66JdivampHeaxNO135YWNXpG/kc5q8lkaa38jg/YdeyuvdEWKj1SOF8AACAASURBVMiFtNmGv3eVQeVHTJbisx7XdWiiFN/rQwu1+fHYNnuJ/CjpuCa6lV//bwdTxf132a9I4z4dK40VE/HkZwRTkdfb8qdLFuI6S7EIi4SifNUeWHTpwrY+I8YllLMSjSIduuIBPVfniHZP99Cnr9QhXhN1U+mmxYul+W/D07iuqGc1G9ZHr218W9c6a7bbHuLcEkwVaRn5V1rHbX1Nn57X5HnbeWr0jPpU8u3brK1L3zC3FtxH/YkyGPfEtcc4RO0+/mYRn851w9bLG7ZLfrYkM+XvvBDViu4KzLf9SdcaFOU9f/48ffbZZ+nFy5dWZE8wlXffuLaCP7ypcba/b4WHKAREsTq6GRDsg4Jt/GMhKa5DMSa7W9lb3s/Pm2JWFPwRxIDCP77JnvzQwlb1u5jvww8/TK9enVqnDhQdoj5/Mh5al4XZZJQ+/fTT9PL5szQZDawz1Z/+8ffTeJgMSDUdD9MYxYXDQZrPz9L87Cy9fPnCiifRjUPBVOyQgTlQNAzd3N/bS0d5nyge3jcAjaEDDByCNQEIYmAV6xLUdnNhBxgU5WMsLQLnXA62WlrhL+jFYnnSEucRQED+s8iRYCp2CWFnKhMDNCSTDlM4t30TPvjbdpbBuE3hJArAhg7soOw6mMq7eqGrAArADWAznaSRFU/nIuwMpkJx6S9+ic5U/5IuF1c23r17h2m6B9CCv0UftDiY7dtSbV9XDvRw8Bi6RDgAbTQG8MG7mLT2IW8wyzv97s1CKsNvSCEu+NkWdGK8tjvV2ArDwXd0CAAfwV8DXWQgE6aCTGs3InYAMvoRrMWuOBk8gBkJ+MCcTcExwBko5h6hWDZ38ck5hcYvwFZl8BToQkCMy+zECmZ1z8ZDFJSbDBLsgjkcYGAd13IXOAcvuGwZeMFoPbYiY3yH7gIW5wiYip0sDIrHlw4MhzYu6t4fPXhgtujs7NzGA78AuDNdyfrkddKEfl6nI3RzGU+s04rxG8cwmHS5cxvhHQxcB/yf2uYYp0VfwmJnAkEJ8nK6OIhEix+pDyp3PI+6oXaKYB8WM9MHsEDeuiiNRqbj+KHOasEb6Ev50O9pG+mrYvxE+YpgKo5BMBXmtf1YhwwvAIf8ARjEbkDcB+gPGQPCAPYLssaieCucRjeYSQZQoVPR2EFqBrzIHawwxng8TOuly536L/WfBJJFP4i10h5S1zA3bCV+Qw8UTAU/5TxsQasAzHqxDPabC92h1/szozUBF5B9rB+gphVs3dI7AKHA3vi+hnx4hy7QhDzRAjAAb2HTaPdv5CgzUFiBQlbgbzYqAw1zTEDewL7uz/ZNJ/Ed9J/yQV+q+U34Z3x//z46xDl4iR3m8DcBS5AfxjkGFB0kA3mxaJNAcNUHjE2fjXWz6yL1iL6NtkvjH96vEUQAPmNPGEftKYHDmIf3EFgn52NXJszBf/RpGvqApwR+UaYoJ/qbdKCuM++hMbnGg/y78TcAp9i/jcUSo9EEXiOtNgC8HqV7D56k3/nd30v7h/fTl89fptnhUTo8vpdOzl6ly+UiXcNHm78dmM10Gl+khw8ep6dvvZ3uHd9Lw+EkzecLBy01XXBcPtGVaobOjSMcW6e1fZcMRH65yGCqjz9O8/PTdHk5T6sFugctTB8dEAwf6H7e7RUAh23nZeMtxB2WF2Ajd9YZBOz2YJBBzOS3gRmzT3cQVV54iE1v0BVAErwQQEAWZusMANUC/wiW8rlwzOXYwH37MwELe4wBOSIQyHidrtNq42CTaEMB5CFQqAVlOfDbgdjtBixcAegndDJkLINj7Eylvp+ySNml7mg8RzqSPqX7DeqG+wMHLnFM+iSV4daHtUAwfEcbwc5U7NJKkBOGxxrhB/yFA5ATAr0RA3hnOegg7Yyv19ek3RNotwimYkclrNdflIBYR+IZ80suYwRTMe9CG8O4lWAqpS95gTWATry3wd9f+9rXGoAqur69OvO4Gzb+1XydNohnrTMVwFSrdHI+T0/e+Wp66+lX0vliaZ2pRugyN4G/G6drs+3enQ1xq8Vg8K+rpb0UAPYInw+Ojg3YqwBu4zNAYsmBbtwT+X50eGC8xQswjo+O0jtPn6SnT5/ad//8z/9stEHnQtAfNs99s4Ow1a5F2WMswXMobypHjXzkWC+CqcynADyd73cpU+hyDDDVD37wg6YzlXfmbTtZtvfCbtc0Nmg1DXGil9b8/xVMRbprbKdxUHN/FOznbT+W6NuXF+zLv5TGpPyqHNEm8XzNy9HWxvO32R9teFl2ugu94/1BXGMTK0vnK/X/5BFtcSvPrY2tgamiTY9xscbGcZ3qF1R2SNMST2vz6bkxz8VjNdpGGS3xK14b54jrimPGOKwmE7pWnTPOpzwq/c1xIi11nTU9qukS9bdEi7iGuHaN7XkvR7lUWkWZ0BiANKjJx81YwlfE8dT2xLXp/MqnmlxEGQe02PMUN2OxqEf0ibg++ibVQeW16qnqZ+QB4yLds+6da4m2Oa5Rz4tyEPcdZVjni7oe6RrtptI66gDG1XXj75qdKelV1B2NE+J+S3aY93w6dpctURmOMlTSb/UlSheV2fh3zX5s833JF3btpyY7fXaCa468r+lVpA1lmjRRXdAx+3y/0iSem2/NXrMVkY4lneyThz59Kelil87F+Wr6Zi8WyvfEcd1qg6LOlebW73Zgqm20a3fOjgI7CuwosKPAjgLx1To7iuwosKPAjgI7CuwosKNAlQJ/+3f/2zVubvUhkiYDeFOrD4X0Ow7M4gUmjPhAkok0zMGHajF5V0pC8Yae18fEhB7nnFwjiyyYFOlKGJcSGvqdro17bZIN+a19VpYUCjP7kkjbzss5S4mdmNyJSY64764kdClRdVu16Rpjm6TXNvOVkoa1JLMmZGrJ5pJsaJJQE6BxDyrH5EVfErwrQbbN/kvJstfkMn/Rxe/bzqUPzyO9a4k01dG477g2pbmeuy3N9UFH1AvlMfkTebcNPZS3OkdN7zjm64nQm+99KB1nUVFpnshvpfNdwVTb7D/yBfP20VGP0z5HOxF1kDa/5Ge2XWf0KVH+YvLf7HUupOibQ+1K6dya3v22dLcr2d3lu0q6VNK16HvVj3LvJTCVPhgr+b8+H1lae0mHtIgqyh+PlexszQfV5u2jc0mOqRNdD5dq8lWKNaj/8VifP6UOKe/UfindarFVzVf18bHLHys/I31rPmBbWaqtt4veoEN8wKW8KxXERT9Q87+67lK8dxc70yWTHE/5Geeo+V3li9o3jbdK197W1tGv8aF8W2TYFheX6FuLMbp4Tt6pP1GeRFvR58ejHN6Uc+/WFMFUNiYLVO3PgRXloSPVF198YYAJvEEfYCp8z2Jme+vpYJAOjw6t8BAAGhQcomsC30D/4MGD9OjRo6ZIkcWRHAO0BYCANGdXDBZQ43zaqwakIQUAOIYxANQAmOr09MSBS6uVgV6mADbNpulof2brf/HsyzQZpvS973w7/ac/+sM0QrH/MBmYaori+ckonZ29Sudnr9Lpy5fW4QH0IsgLtGE3KIBbHCS1TrPptOk2AkABQFmTCcBGAN9cW8EkOvEsFpdptVw2BaAKuEChJX5U3hRMRZAOC1JxLjt5YV3WKWU+b+7zQBsWmLL7lcc3APXkYi6UGhfe7u/gkY0VTauuNcUSg6Fdp2Aq62JhYKplWgFYcLWxImUrzgeYauSFyMCFbqwbRUofAEz1k39NF5drVIynBw+OvYsV3uSPrhzDkRWH0pejiwvoa2C8DL6x+3gU9I4VSHWzcyhoQRmjzlF2lE5R38CLCKaywvAM5CKYigXG4AkBOaAbC/zxvRaaqP1jMTFBDASjAIwGiTA7BNqhJUbumoWxWQhrheuDQe4+Nk0oUsVcAJFA/nCMAB/aLd6LoEOQAa5Q7DoEmCqDQ9YOhCMYAzSmbGE9ADlgLHzHPArpxMJmzKE2FGAQgKAePXxo64M+MHYgOAc6ZXYFe8rWCn8f7M+M7w4Ecp0HaAU/BCfib+ZVfJ9tl7GSbyt9Rx2DfKGjEeZRYA7WzX1S56wwWeSEwCstkNfCe6yNYDVcR6CH2ZHZLHfCmDdd63gt9we+aLc++g7SmvqqdoTXUrbwGfsz+lnXkYGNCduNn7F1F0GjPgfaALADWaI9Zpc+XAfgKO5LcC3tjBVsG9gw02sEMMfQxtXuUQZkGI3S0eG+243l8gYtab9075oHpB4QTMVuWy5f50Zn1wPvaASwL8FUWjhotBp6RxDtVDTbnxlQCh2ZCIAD2FPPo81GMTz0wT7nrlQAX2rBOo7tTaZplru7sJDW5dk7eIFuGId2Sm2fxh20Z/gO18HX4jvoP20Ku3Jxr/gefML5AFMxXlBwnhbD02YZoGvgts1A1AISaUEVAwMEEKAEPkOeo93jnvk95Zbj4Hv6uIcPH5q8KHCKgAfwnHQDDRzQ4efyGHWV9k99GdeKMUhXje+p07QT6j/ifQBjdPoS9SMeX8HnbdL6+srAFfB1yxXs2DRNpgfpwaO3DZTxs198mI4fPEhvPXma1uiSuV6li8UiPXj0ID189ND2dnnhgIjZ7DAd7sM3Aqg8StdXDmIxH2tgd3TFWqWD2V463J+lvSl8CEAtlwl/jobXabmYp+fPPk+fffxRuroCGHBpQHJ05lwtltl/Q4bHTXchgoYM5JtjhyUAuPDDGwc7KWiONl4zSqrD7EindosxM88z/gAgn8HLnNdslPl2/r4JNEH8QnC0+eKD/SYmcpDwlekaZIpdmAB8Qxcw9SVcG2gNcBABe9AbyBzG9m6I7HBw8+VvGtcxFsCeLtHpCHGO0JL2nDQ0m2DdIj3W1PiFOqQ6RnpTN6j7q5X7KeofYyLS2GmKomW/B+Ca6SMAgEWcwFhY43Hg7BjrKS4OoCDYfPo8Anlcf7yDJL7DfOABbQcANYg/8dmAnCnl+AO+yUFwNgZAsNluUsdLYCraB8Ym/Ew54zX0TaAFgD4EqKLjrnWmAhBqs0ln8411pboejdNqfZ3OLpbpxauz9PjpO+nRk7fTq/PLdD0cpv2jIwNSWTxrvsU7U6GrrcVtBggHuN0B+LCts/0DowuBT809EGQ/v/BCfT3+Pjo6NM3//PPPLVZ68vhxeuutt4xG//RP/2S/Ye/13sFkIcc3lC/aNZVH0kjlhXJEWWY8ie8NLJ1tKgFh49z1jLES/dS7776b/uzP/szAVM5nB1Jp7s5tcwum4hq5LsgKwVQG3s+dqejb4vm8Tn8zViod6/pOxy7NU8oJ6Hm0K6VYlOepz2/3nMFjofide47nbbsv9Y96ja4ljtV3TW0cyowW1PNeQm0P7Y/eT2y7n67zuu4JSPMSf0r3iByLOqLxRIzH1f7TDulaIq1LtO+TIZ2f/oJ+ubTvqCs6/ja6EdfIOfR3ly7gevq92nmqB6Vz1E6VZFS/I03oK2s0iddwnyoXkXclmxDPV3lR2kddj/IXbYLSN8acen9Tm0Pj+Npc1MWSnut6I3/ieDpXyT5F+2m6hH/5hSjq83i9xpHUPZ73up9obWakBz7H55KcQ+Vf9Yoyq/zfVna7bE/JZjG+U3nlGCrL0W6WaF7Tk6izutfoV7gO/R1tX6RfSX4oo7qmPnsXr+miucpZaa4um6F7u42/ifeTkY5dNjHSteQXdM2R97rO6CP0mNpa/E3ele4jumxjl+wTTBV1Jq5D7QTXEeldsg19e1V5i7Kt+l+y3zVbZq8Kyc9KaBd4rt6rRj0ljUt6hO9+9KP/smu0cRsl2527o8COAjsK7CjwxlJg5zDfWNbvNr6jwI4COwrsKHBbCiiYSpNDmlzDzao+WOSNbkwka8JMExF8yMaCiZhsiDfuMempD4D0Rl0Tbro+LaLTBEJfAjDSThMGMYlrc9t/XnRUSz6UklddSRImCjieJvVqCZyY2NBkcpy/RINtEi59clXaUynx3TdO33HKTkw063W6H01mlRK0vC4mpfCZAMHaPmJCuy9xVJO/yOs+GpSOa0JJ99Ql09vOw31qQlfXHBO5McG5zf5IGy1GoK7rb9UPlfM4R4kXajsoR9vSQK+NssY1dSVGS3yo0UXtbbQHpfWSdrqnkt2JNuo2643z1h4UxTFVR1gwpXsqyUrU3zh31KMuGkVfEnX2hmzlNzz3yUTJ3tbsbM3Wl2x5l73EsfjgqaTzJdmsyULJv5US3WpPeI0mu1mgG3U36m2Uv6iP+KwPZUr6jXNinKL7qCXdS3OV5CbStCZrkXY6rxajRRsW91TS3Zq9K9GvJqs1m8wii5qORX2p2ai4xkgnlTnuuaR7yhde0ycDJZ502dc+GpUe/nPNeizGvdvYJdWd0jq6bDDteY22Jf2KfI/y16WT1Ido32r7jIUvyucoNzzGokXqiN5ncJ+k+W3sfM22lOQ8xnpdMr6NnKNIEv+sa5Ms5AY9pFAPRXkAUr148cKKrwGm+uSTT6xQ2wtHrxxEMRyko+NjKzxEZ5KXJ6fWGQMFqigCREEfulahqBt7QgEzbSiKClHAijeos+sS1gMbjfsj8oEypkWlTncHBKGrDTr+fPjhB9aZCuCl5eLC3v4OMBWKC+8dHqZPPv44PX/2hQGdvvvtb6U//I9/kIYo9gegajQwINX+dJLOXp0aoOrVyal1lGA3EsyPtbDbBoogARDB2qeTSTrc924jKFAcoGPXbC8dHMy8A8tikV6+fG5FyovLywZ0wEJR0BPFvWpXsDcW2KNAEeegOJFdv3Aui8VBU3zvb+93UBZlH3QksMOO5be/o5CY3YlQkIq5MCfpjsLPlXVp8R8FBQAMhQJR7WLCAuPlYmUgNBRX2/omkzSeTqyoFIWPVvhsijxMH3z4K+tMdT5f2ueHD+8ZSIudLzDnvaPjBrS1Wa0NfAF5QmEpNmMFxgDOSAtm+nn6St4XUG7VjusxLVphPEMeWIedMcBJyTptoMuYvQl/iALjvTRBkXzTmcoLhHnMu1+1XXec1uARiqS9AB2AFcqP8RnF01dSAG1AKpd5f3t/+4KUBkwF+T07s3Mgp9apKXcAss420uHQC18ntnanV7JOJuxMRTAV+AeABzv9YK0ofsUPi4vxN2UMx1nYzLwIdAj6iPU8uHffwDfn8zMrTMDaHZxDeqADV35jco530V2O9ov2A2AqbwDk8o55sVbL8ViBvXeOu2l3zVo2X7md5XfIIXnBOngJumD90AMAvwhQicA56EsrI+ggh+49qwwoGFsButPD+ezy5roB+QBfWHTMzlSwpdgbeMBrCdwDrbAmXMfiU9KZ/r8UA/Mc7sNBrJBj78pBMKbR0TrHDBq+A0C0t4d5vWML7J3NMRymg7293GnszDvRoSj+8jLTywF10Fl0FmPnKtoxyNRsb5oe3r/fABQwN0FZWuRNe8fvtGieBecATpHGBFMpoAh0RUc85k2aOMI6wHkHUAIWcAw0gnhAD6FXmNPohg5WtG8ZMIrj8H1mywESpj6zMxwAAADAYn+TaQOgoL+DbaGuEaTY3FMZsC0DCDJkhrbsAh3jUjIwFc7nGkAvdIUk8A3ng38AR2P/x8fHIo/t2PRz9AMEewBsZkBcAym6DmEOglBALwIJMRe+h66AD/AN3EssNlPdwRi4FnKBtSqYijpOn4njBJzwGD7jWqyDckTf6T7WAUCYh4BvgrPajozeMYaxiMbZpDljEgUdKOCF8ZvriIOpDOB0fZUms1kaDAFMvE6r1ZWDqsaz9OzFafq//u9/SI+ePk3vvv++gYoBSn41P09fe/dr6b3338vdfRbpYn6R1msHEa2WsHHowAnwZ+64lueEzTg+3E/3j48MsAj86Rpgqgm6cPrfL559kT7/9GMDOwKshPjnYn5uwEYHt0PXEV+4D4AMwP8Y3zOgFYAvi0uy7Htc4PGS+assKwbKQ6wCsHYGCFl3wqbbYuZPttAOlHLwHoBg8BXUXcZKWA90Gudq3Oy+GIAy9w/QLYAjySe3vS5rlBWMqWAqxjyNfzHgmoOpGO+ADv5yAAcI0bczltL7Z5Ul068MHKY80R5RJ/i7jckAJnZfR7oQbMscB/WS9y2+B4CWWqBqlGmPKRyAznsFfaZhujtCvDc2vvOlBy3Q13XLY3QH7NvnEcD0HhdhvRovGKgeQNUApvL41uVNwVQOqIQv8c649pb43FGQz28UfBvtDP2HgZmyLSC9YeNo76n33/jGNwxM5X7xMs0vLpuOf/PFdbpCh6zBKC1WV+nsYpFenp2n+4/eSvcePLa/h+NJuv/wYUqQs+tk9Ad4zu6Brq8aADy6NiGWpd/BdYghYKe926u/UAKyj067pDNjBewLPhR7R/dddMl96/EjA0/hu3/8x380+uOlFqR/E5fZiyg8jsBvtetqKy1CyvoF2qlsqE2kL6NuEvTttqUFbtNPff3rX09/+qd/ar7IgWwA8/l9jc4ZwVQ3dCpf43oBS9j+cM03gsDwgTJAneC8XdfoMa6lbw7dD88tzR3n1z3oGuN8pXV0nV9ar+YFOZ7+1jmUB3rfWqOD7oP3XNQ1XqNgKtKGdlT997a8KfGSNGl8UwaORv7TJjYxouiA0kF5yH3xN9epcflNub6ZM9f1lmitvNB96Brj+Lzni/FMSX4iz9Uv1eStJCe6nvg3x4m+WvNseg59R0mXS/LdpY/q90p+uUuuNDcQ9ZbjlvgT5SjyinmaSA+3Z+1LYSivpfOinNfsitKy7xrNFXAtcVxdS00nIs2VZ332DHdMFlU1sYnH7iofpB9/4xh9v+5R9SXqCD5rbYjKQZf+d9G5RBuVhTgHaay+gX83+dZMi0iD2nojD7fxVTEHGe12XF9JLnn/RF7Q/tX2GH1MyabwWsYl0UYoDaKtKNnHKP9dur/tMdpYzk+boetRmeHfkS9xvaX5S/Yw0q22bvJDec21qh6p3kd6xzVGXXY1vXlP1mUjKEddMrvt/iKNo9yV7EKXLaMcewbnpl3G5xKflXYl/6C8+fGP/2JXG76tku3O21FgR4EdBXYUeKMpsHOYbzT7d5vfUWBHgR0FdhS4DQUIpqolU0uJJd5MMzEQk3Ga7OYxfSgUb8ZLyR5+V0vulJJQTBTwgTBv6vm9JnhjIoPJhpgI0CShJnFsrGu8gdTfCF5KKGiCpJao6Ep4kk72EFq6ppTG0nVqEinuWfenxzR5ExMu28hTLYkb1xrpqespzaPr6kpy1q5VHsRzYpKtlAyNSeLIZ70mJnO7+FRLSMb9luQ8Jo9qayrJ+za8jOfomrpopNfVkmdR77p40qUbca5Ig5qsKE22eUjZJzN6vLTemOCsnV+ia0l3S/zrmqPG77tco2MxwUn7rja9xJuo5yX+dCWDS3arREuOq/ayKzGtcoqCir7EbEk39EFRzY+q3Ef/WLIxui7uvWsfkT7RtpfW3cUn2rKoVyVb0yentbXQ5+pcNX+g8sIiIy1y5V5Y9MQxtYCBx2L8UbNb0VaVbHZJLqkTkYdRV/R41J8Yj+jcJR+q9FH/Hb9XH9Xns3VvUfZqfIo2omRnavOWbESXD4h6E21o32fuKZ5X8x3b+N3aWCX7XtKtmr2OdKjJIq9XeVI5Kz3Mqz2M1bFK9qMk3zW/onZZC1D6bB/HiwUzUR6VHvy75N85XhfPazyo+d4SmIq6bvTOb1zk2+U/+ugje8s5CvqsS9Xz5+mzzz6zz9pZBB0JDg4PEwoPLy4u04uXJ1bMjSJA/KCAD4AqFCWyqBkFdijqQ8E49s+iP3zPolYUYeMzxkGROruFsFgfQAcUvaLAkh1W/u3ffmrnTkZj6wR1BUDDcJD2Z3stmOr5l2lvPEzf+93fTd//w/8hXa2XaXC1SbMJOqckA1ZdXl5YMfGL58+ssG8G4E4GG2G9mA9F+wCHrFbLG2Aqs/cADwySFe4eHu5bESTAKABoAVSFa7RQsSk4HDsQRPWI/CCogrSDbGghN65BMSQLfFmUhvP4Nnj6IuwpXQ+8qJgdRnJRqvooFPqu117IjGutG1Qu4p0DLLG5MlrwxSAGoFvgzf1X6XJxmVDkb+ufTtMUgB0Do+FedGhdqkaTafrFB79M//AP/5ROX2G8lO7fP7CiXZRXG6/H+AdACvgzsvFBXwdNoCbVu+rYg/v8D58JCGCBKveA3/rCFPowfRiuRQW0f14kChDExArOUbCJzkfoUgEgGkBJzQtSAJy68u5Krla4oi0qwOe96V5C5ynTE9yjG+hv3wrvUYhswKHrq7RYtZ3ZDMiFolsUYKMLhnVoyu/kv75Oe6DzdGqyj7kpi5ivAeCNXD4pL1aIO5saKAY03KA7yQbdSwB88qJW7BklBOxeg7ExD36jA5x1JMF3udsO5N06TAB4Mp2mvdnMZGc+R6egZTpE5wXsDcXRKN7O/MJ4BvbM3bcAQjKbaqCelRcf7wOc6PMa371coylmAB9YWG3jWKeQmwVp9OEtiMp55LJAEKKDKQBGAT0AKqUMwV5hDsi729AWoGE0NJAAdMaPsYNWO693S6Gfw3EvFsacLBZrO8I50MpBYTgX4AYvgAawEkXgXjxG+Wvl99pkljaFc4Ku/A7rxDhYJ+ZHwTeIhn1BTtiZCtcA7IexIRMHM4ASHFCLzjc4DlsCO0c7BN6gK6ADDIbp0cNHdi27I8F2m4xh7WMU/DtIh36JvlE/M8+EedmNinSljaIfJrBH4wx2pop2FfMaGDDrGOgA/aQODMcj84MAt0CWQXTQy+IEw5UO3W/Q5mVbgU56kF3XaQcvgn9G29DdCXrmQAy32dBxEwwzbm5L3Kbwb58fBfqgPYFk0FMWs8GP0haCHtBLA7DNZga+IviAsk3aYR7rNAj9XjsdzAcCLHHl9oEABPgA5k41r0mgL/hM4BtjGo2vCMwAH2mfMRcBdeBfLLI222Odz9pOjlwj+Y49gldmE7Ncmlxn0Af3x3kJ8IugFI2pqVsEOJC+mFt9L+/pbJ0ZcG3AhF4DagAAIABJREFUD+gjgAJD6EFKl4t1ulxu0qPH76TTVxfpf/8//s/09ffeT9/9ve95h0/EMSmlt54+SU+ePsmg7JP02eefp9OTszSfI86CDR2lIUAmV27DMNdojA6O6Jg5Sw+OD9M77zxNB/voIrdOh7Np2ptiDYt0+vJZev7lZ+Y3IKtLdPZCnLKELaBtdLvk/HPAA/2aAVANuHoTNOXwCecpddjtkXdLBA3RZQvyBNk2e5/HbUTe6Ad7urZrYoxt/MhdLn1dPqf5EjtGFXJQG3w1j3ks0gI8GNvAn6CLmMbrrQ0CULcFC+N6glqWSwfkQO7pRygnOE/tM20kYb2UF7VV/E7tYLOvbDti3MJrNN/j58CmOKiMPNW/uT8WQPIcdt3yNcAWedEx7Wd7v+ExoneXY4c0iCHkxOEttGtcs/sPj8fUDrkNcPAx9Ru/3d4gfnEfYnKFjppZLhVU1q6r3S9pQ7+hgFrySfeGexrY1Pkcdn2RFkuABR18fTWYpovlKp1fLtP8cpmWm+u0GY7TeDpLw8lemi9WaTzdSw8fP07D8dQ6+MKnzC/Q4erM4lbIM2yn+QTrCro0Pk2me2bT4W9ov8z2Qn4N1Aiw2XVz3+Mg0KXFU3jZBYBU77/7rl0LW4/OVLge92G02+633NfG+/RW528WrdM3t7LS6jftOW0wZZZALYDhcTbv4zAW/AI6U33/+9+3e0DY0qbrXe541+qz6zHl6Maa7fv8fMv+ir2XWxngeFEP1G5wDp7z27wf13t61fUor5Enuu54jHwp6XYc97afleelNagfj3ITaV1bd9feyAvOE++PlZ5de1MaxflKshD5tK0sUJ/ULpMu9F06Fufhmko0U5lX2dRratfz/DjubeSAclq7Rvmq+6nZFpWTyL/aOm+rg31yAV5w3ZEHkd7cP31vSYdLtIn87qOf7lHXFP1/SX5qul+SC9135FefLqosRJtZsmH6HXW4ZCfiOvnZ7intvvj10kmdv2bXa7a8xAuV123lrSQ7fXSp6WSkvY6jOqbncc3b6nPUi5KeME5S2tXmJy85P+9p1S/EmL1kw2q6qPvb1geUeKf3tVG/lXbqk2nDS7IXfZnKNPW1pGdxrki/ki+KMlz6rON2ra2mDyWfqLJR2hOu6eIt7guZy4vyWbJLXXoTeVrbo/Khz29xT1Ee4ti6Vs+6+o+OH3mtY5T0KdJjB6ba1oLtzttRYEeBHQV2FHjTKbADU73pErDb/44COwrsKLCjwNYU+Ju//ftrvbEvJYBigok3ukzuYLJ4UxsTiTiHD/1j0lBv5nVMnMdihdpNud5YcxwFYHUl7uK+dA5cp8kfTQayuAHlRnj4GJMMMflSWnstEavXMqEC2ipdYnKM1+h6dc5S4qOU1CgltrYRpJj0jOPERC/pxTXq77j/SNtSomebNcaEVknO4zilfcW9RfnrSzJpUivKOpNn+qCgxmusVZOqpeRTpGVXQq2Lhn17ql3LtSv/+3Sl66FAjT+RTypfNV1Ue1Ubdxu56jtH5SzKTo0fpf30zVPSoS59jvJ/W92PwJRS4pcyWqLBjSRqoSNUl33s8lFK05INJx05BuWN56III54TP8dE+F3BVBhH6VayUVH/lS6asCb/aVN4ncp5zd+V9tsltyWd2kY+VS/vyl/KFN/oroVSOKZgKi1+wn5YIBj9uu5f6Y2/tcCgyxaXbK2ez/0qv0u8LT0k1j2RhuS9FtNFGVBbq8dKc5T8WuTpbW0EH5hxnMjz6FcYY9X8mtq4SM8YF0Qbwc/bynWXPJPmXbFAifalMUs6GeWxNJbuJ9JR7Z7OqfGG8mRb/678I6/6bEFfvFSyCdTx0v3FbXS39EAvyknck65ne5vmoAIUx9sb3fPDQAIP7LtBssJjFOF9+OGHBqZCV4kvnz2zv7/88ksrBGzAVLmQe/9g/waYiuAn3BehYBuFcnjzOItOWQhvgItcqE09JJgK5+IYCgwB4GIRHooPUXR3eLRvdhRzAfAAGv3kJz9J8/O5dZQBkOoK1cro0DOdpKOD/fTJJx+nkxcv0vHBLP3+976Tvv+H/2O6PD9Lq8WFdaUaDa7TEF03rFh8kU5PXloh+xQFkrm4D/RCgSX+ofh4ufQOBXvoTHVwYHRFofx0hG5F07R/MLOXWTgoYW5FjwAc0L5h3yzq9mLbm2AqFprjN4FULPzU+07ef+EYi8nVnpLf4B3mQEEw7xFRrKL629q43PEhd/4B7Xns7HxunZNAexYJswMJCkJRxIluZk13kNnMwVS5cwbevo9i0w8ApvrH/5qev5inxWqT7t+bNWAq0NjGTn6PjX+rxcIKdG0tBlDyjggGrBq0ck0Z5Zv4sVcvcnaQQMwFUP60GER124psM6AKpcHW+CMXExBoxzVS/zkmgQCYk/kFyDf4CTrhfOwTtGQMYG/mH6QEsKL7mutGfwiWQLECCuYRD0K+AMYwkBOKGKxLhsdu+Me4AsXs2AfmJOARBffDkW0Id2wNmAoygWtdZnztLFhuATreyQfrJrAA12Ff+J5d3PAbXePQ+Qp6At5Rp0lH6yaVO3Vg7QRTYe5V7qpxfO8IN5UOxJI3yhMs4WCqvF+JXWMMVoqTuA7SC3SH3cKenz171gCJ0C0H+2eHn//G3ps2SZZcV2KesedWe9faaKCxEiAGHFKkEUMC/DKfZkw/Q0PS5t8Mh+RIv0Mak0kfZNRIJshGlEw0kUNiRze6u/asyszKJSIzMmTnXj8vTt5yf/GyGvxCRHWnZUbEe77c1d3jnneclcSBQLHduF/W3K4y4vqcstScpEVEqk+CPzhu6onv43fjfyNnroDMl0wqrju8H/vHOMEmAaYZ2Al0AaYcvA9Q39Zk09rCD+IcbM/0lIGy5mNgMNtyoA0+QzG3sVZNpwa4RTH1ZIz4uNGAIuO6QnWi60naIX2MPshYRB3yOrZ7msGeBOtAZhgPZWAAntHQQFEsuoe88PPy1Z69B3Ag2ocsCARA+zPI4xzymJg8MC8HUy1BP8rkZ7YgDE+cQ6N7T8kNW4jm+g0r6vefKVh+LuaNn+I9rv9oE7hX2XQQP2HHzMHUEWMkXpMVheBTfDbenFjbBA6hXbTFnE7WNtUbi/917aw2TZkw9uF6ApZL60Fcx1hEf4I+HPBKoOHc2qCt01YxBgJBGDO0PfoD+1U/pLw5f/xGjmIehj/TljgeXAObODk9MQDxELE258HFYpAOj07T4dFJ+uCDrxiw6v/4P/9z+urXv56+853vpCfPnqWT6WkajEfp2vVrFovQzosXL9Onn36WXr4Ea+hJ6veGxnS1sTHIgLuUFj2f52RznLYn43Tj+k768odfStd2twFNTVuToa15zman6c3h67T/6kU6PnqTpqcnFoPBAAnA6vIMZcmI40AqB8g4kMrtm/mCcweSiTrl+sJkn5ncAIwm2xs+N3BLBshqHKCeeGYe7cjALZkRivGWPuBMaplN2kkas98g3TkgjL7M9ZAxr20sbYzz8hgJILoDe2ytl0F/+A0wFefhNuVrO85d2ZzwvjEU5RzGuB73vVxLcO7MwwpK0f0CZc94jjkReLRYLIEzuv9Sudo6SpjnED/wg2scEO5rRbxWRjpogP6n9mERTLAtuiaCfAAS5hghE9ctHmiwZLLjOtbWTgl2CFa3mQFI+0P/bqNZy2J/QyazbETUMWXJHMt4C5nRbxkfEMe++MUvpvF4YrkKTFFgSwV7qoGDB5vGPrV3cGisqmComuzuptQbpsXGIM0ALOwP0gAA8yHA6n1jeUWsxjqZzFSIHwAaIVfYPsD2BgPLP+gXPg8WUGMXhO1e+J6IsQcyMSa+6anlU/jTvffeM1/HP/T14x//2O4HQzDjoO0hhKW0tGfV/TvjNa7j2o+xUeWtn6N/5l8FU9FeMRaAqf7oj/7I9omQBUB0zvDmNkbfJFgqAqrcNpRsdGGssXFPz/nRFxlfdA0Zz1/Ur3TdFu9tgl+HP7QdlXm8lfGL4+XaJ64vY3u1+XUYWuNHca4cp8Ym3Sdp2yU70ljeNl6Vf+lv2gR1FvXVZY5R36W5Rhnq+Et/a7+aS3TtojGoizx0jlEWfK1z4Zjje2qras9RVuov0XdUHiU/0Pfi2HRfpGNRf+yit1XXxHXaKj1pfmRs03nq+k/XCPRLypKfxf7iftPjlMe1krxK70V5lWSgOi3pLdoF+49xJPpt/FzH0vZ3bW5x7jEex1jIuRBMpXNvi6HR/ksxvWb7vvZY7qvUf/F+KbZFHy/JJr5X01mMazWbKflq9MvohzX5le7rWpuibVI2MS9o7ijFvSjzWoyg35XsOfpU6bXuC9psW3Uc1zU637gvVbvTXF0aS1vs1RhUi7ulGBzzRc1HdO7RDtUno9/o98caGylX3qtt4gEY3C/U8lIpppXiWMmPoxy0jxhfSr7U9XtTbdfYj2VDE/NOSb7ck5X0xvmvwVQlS1i/t5bAWgJrCawlsJbA2xJYg6nWVrGWwFoCawmsJbCWQEcJ/Ls/+/Pm67i2DalubLnJ14NSHnByY61t6SF4PLApHVToYao+jVUPE+LGWqcbvzTtKIrikwTjQSQPgXzuG6m/4cVT8bChdLgVD2Hi4U7tAAbziYePei37imNVOcZDFNWdjqN2aNwmw7Z5xcM1th8PxUoHYyWZttlo2xhLBzNd7ULlWzqEqx08tR1m8QBTD2bj4RkPQ6OuarKKvqT964Hcu8z7qnahB3QlW1OfUV+JX760HRSW5F67Ph4YxjikMnlXGyvJVfUb9dHWJ+67qsxj/13j+VXtAdfXvswsxZm2+KAH/jX5qO5WzUn7Lx3CR5lrfDKbbBFGqe+Ya6KdlcZD+akN1g65a/ET1zOGRv+JeYTXlcaic2qTbemzOGaNP6UYVRLtu8iPBUKlIin9gjl+6VoCU8V4HuXdNr6SXaO90pdLMYeofDBmzd0aGzVPsL9YeME+2aaOK36poX3p3Gtm/3liYVyjlPJ5tEncwwL5Wo7QsepatC1mfp55lGKGylz9r5aTav3X4oPqMsohxkO1HdpL1Ke2UYs1bT4b82opz3aJESqrOMZY1BRzTJuPqLxod6X1UGktFe0yxtUu+REPlyeYCv0z9jRMDAB1jIZWDP7JJ580TFQAUz1//twABSjO4xerKHRAATnAVCg8BDPV6/0DK+7DHAgQISiGYBNlokARI57ArkXv/PJR9YD3rJg7F7aPJyMDJmE8ZKb60Y9+lE6Oj42JCgXsVsR+MTfWk63xOD1+/Di9OThId+/cTN/+5jfS9//gX6TXey/S0eG+MUkBTzLsJbt+Y2NhgA0bVy7GNUDNYGD9AfhyNps2YCoUz4OtBf8AphoPMdahMUM42AUsWieZpWTe5EXogU+LJ5hK7YQyI6MLwVK4BtfzH/dfJTCV2prJvu8MUc0+MX9BTJtYrsOTsU/Rxp11wFcfYKZCcSmLySEb6AIFnQ6mOk1Hx24rAzBMAZBjrC99K0hFcSkAVZ988mn6hx/+OD19fphOp2fpxnWwMyWTuT+1f2TjRQE22gJADmAqBwlgLeR2jAJosCpxDgqm4vhLYCrMh7maNhjXG1zHUP99FJTa2oY/Dlii3bJIl/IlgMrAYJk1hvqE/dO2MV/ag+VEADb43+LiLTAVrrXCFxQBXZybPWDesHsvlL0MpsI8CKaCDtE32jCQ4wA6cbYdFEEo6wsBKgqmIgACY2dxMourzT7AUgbgSWaGwbgApsL8b964YYAn9KMPPLBcn3Orx0Bn3rJYd+HMQbA3jPFs6qxGtEcCiEYj2FgGrck6h+sIzSvMQ+iL4zAAwmTSsJdAJxhzZKbC/GHruN4L6cHI5uxRpTVnzAu4DoXP0AHjI64hsFLXiAR/YCz0cwIMCHRhUT/awHsEwrDoHQXZmC91gjY5b4zbwHuZ/YP5B2AqVCqjPYKpcC3GsDlyMCB+IHMC9Bi78D4Ah2AmM3tcLKwwHONBG4gVGAuAdbgXxeWaCzk2xjd8xjhGXdHHNZfxLA7X0141RqKg3dkv3J7QBvRIcAKZD1H0PgPwFexq47HZBGwA7w0zQx99lf4NBiLkxE2wQYHpa+5gNo5J140EHhCIAxlhzlrIRgYqtSnKqCcsHVOAXjKYivOmDumnaIO2hfFiPtCHvsc4h2txTQlMtQn/S0vWKtwDuyTTDtmk0AZjYjwXZFxkf/Qh9UfKXP2Ac+f9jFGUD9cHjOMEdkGmzLGMtQq64lqK9hIBVbpH4N/smwBxjAHrHrUl2qwBzc5mxqIDMBV+I/f1+5O09+ogvXi5n77yla8bM+Nf/9//b/qNb30z/fPf/u302WefpaPTE2N1nGxtptFklI6PjtLLvVfp6dNnaX//MJ0cTw1E1cuAKgAxPMc6W9pg0Etbm+N08/q19I2vfyXduL6bNtJFGvTAIjVP09PjdPTmIL3Zf5UODl6nEwN6LNLC8v7c1i2ug6U+jVkqs/FZvlgs457mQbtXGOTopwZKHgzN9hAHaKvMZXq+oesj5lVdH3FsCzAWCXsorrG8ngE7zX7XwEJeMIs1EMfLNs0GMO+kICTPo75+QK5d7v/wPtezDgLxc3aPX55X8Jr+znyJucNWbCziK7TFxs9zjuPaQu/XNT/XLLpW0Tn55w4A5fvMSZSN98liYgdN6frTmPhynGbsXAKxPJ76mtQBUd6+M0vyn/rufL5klNSYADk6m53nBOYCz3XOTGWAIsRwAHxzgbr6bdu+TNfDXNMp6B5zQOz44IMPLD+AbddY1wx8B9/aSBv9SXr5ej89f/U6HZ3M0kZ/mHZu3ErDyVYajDbTRa+fTqaztPf6tfv6cGTrXq41kRvhB4idyLNYx2IMYK8CAxbAVJAB8jbX2MiRYI6jH2GMmDN8yJghz88tR928fj29/+ih9YWYhAdjYL/y8OFD68P7mZpvan7VNQpthL/po7SveH7Ez+lPtF/GYttTCTMVrlcwFYC9EUylfTS0s2L0S1tegqmcnHb5UAX1kdK6TNcGcc4aZ7Sdz/u3+iplHttkLmRu07VRaZylNYK+13XM6jc126BPdrk2xqg491IMi/lWr9E1f00ObXOlHHU9WbKRaCvaV/y7dD/9Qedb0kf8XGXOv0vrj9qYddyr5lDzjdJ90f5qMuB81Hf0PfU36oDX1nyhi+3qmOMYSvczz8Y8EWVOe8PvuP9gHNa+0V7Mq9pmzWZLMlJbrclA83ntmtgO56F2pbFffUPH1RY/2+yjNLdoeyWbwzUXl6ALflccU5xfLVau8lvaBGNv9LsoIxufALdX+Z6Oq2tcKNlyqZ8oY77mnKINtvmvxtguutO4RpnpeqG0rmiLE/H6GEtWja/mS9Gu43VRv7XYQL2XfANtqB212Vwp1scc0TXuRtsq+Yhe05a7S3kngql07LWcrMxUNf9u82eNETHOqW92yYVxThgPv3estaW6aGSX8HCO8vqSc9HczxzB/FGL0WswVZcsv75mLYG1BNYSWEtgLQE+XmctibUE1hJYS2AtgbUE1hJYKYGrMlNxE4wNsB4axC9O9UCLm2V++VncSIcnD+N+3KdFZqVDolUHKnoAEw8QSgeeerCgB4n8m3P2Tf0STFU6qKkdPPNgSe8pHTroARQPIfXgoqTceLBCOer7tb7iHFYaT76gJMd4wEI9xcO8toOgrv13uW7V/GMb/1jjqh26qVxKh7RdDl5rh37RjrrI61clj2i3Gj9KtsrDMr2uZpelA9tS++rTtFX17XeRx7veU+s3Hmh+3vY5z7bD79Jhctd+GQfjIXlsM8aaOH+8botHMd61+UFJtnF8tRxg7fLRrEEIpVjweeNDKT+WZF+zi1oO0Zysh83admnsNV9SO9Jr2uTKWL8qZuG60pc3bX6Ne1gAxNxeiiOlOMCC3Kvk6ji+tpxOGbfJt3a/3luaj8Yt1T3XVPolk9qWrstKX/J0ja3vsjaI9lKbY5xvjC1xLVGyw7gG6Zq/uthoKWbQdmuftdlCzRdreo9FgDpXru84HrxmQXSU07I47zL7Xtfco/G1Swyp2QxjfpuOuG4oxUntO7alc9Hr2vKhjlN9q2suRJEkaiWtwFWYiFjcbmMCmGg0skJCFPI+ffrUivPASAVA1f7+voEkGN+skCAtEgqs33///XRyCsaRw6ZIFPsiFAviRwtd+Tf6RGEfQAUxzuI1r2OxNb+QxPwBVALjw/HxkRW7o62f/vSn6fTkxPpboCgWBerzcwNJAdz07OmzNDs9TV/98gfpO9/+Vvred38/vXj6JO2/epl6eLI+ChxRhJyfwD+bntiT4lH0yWJaBVORmQpziGCqCUBLQxTgehEh5A62K7P7Cy+wpV2wiHswcHYXlW8D4On3G6auJcvQsFmXGNAoFygqWwrbog/aXhXl1BfLomIwU2kxKwt3IQnUB7MgUoEKp1bMmho2ItwD2/AizYUVg4JFoykCbgrInZ3KCkvTRnr27Hn6xUe/TL/8bC+9OTpJt25smR0ClAA7BBgD7AAoPAWICrIEeMjjBFiXPU7Y3OdeaAq52pP8MziF63XMnTbHvIzxqdxKa3teCwCQzScD5pQ5iT6tgEHGB+iDBbookIX+0CbkSmY2gmHwngFRjGmlZ2wmi1xSNBqNG9Ylyz+ZbQttwc4NCDIaGBsOwVRgRWuYmgDAy+AfyMzAVGS8GmBuBFP5uBhzeL7BNQ3mRYAVYzmuJbAA4/FiaGfL4Y8z1oGZyuMB4pEzEWS2CytYd7ANgFYo9qX942/qFf4D1hSPD+4vDuyZNewmXtTmwEbNc1o4rv7HQmyCqXgdgRhgoaJMCH7C3OmvxvQgT69Gn6V4rsXGZKZqGNh6vbfAVBgjbQfX0W5YEE058zq0T+CIg6AcgIqYCJlA5wZQzGAq+j11TGCcxWMpTAbIFkA8s920YfGOcWs0XDJIwDfhpy4LyH8JagKAgvKiH+xsb5vOY0zUIjXaIeXJMRKIRLmrbHGPAvUYh+xJ5wA5ZNYusEzNplMDBRNUhrkaw1Zm2YJsIEPkP/PlHFuQR8mQYvrORdxWIA82wsxAqPmrscUAoKAtwm99nk65kcn2HByTc0YDTsh7QbBS4XIC4uin6EtjNm0c78MGYE8ETHGNzjaWPnW2ZOEZ9NMkAz4J5sOYEKchF9gzbYv5HHInMw7XzLrmU53pWogxI9oB/UrnSD8kwIPtK5CMIFYFsTFPcs6MZTVQla612Kee/Sr4TOcIu7DxbizShSWwXuoP4E9b6cWLV+nJs5fpG9/4zdTrD9L/97d/n772jW+kb3/72+mnP/tpOp1N083btwyEBRsAW82rV6/Ti729dHQE8NZZWlzA3xBP+8b+iLYtUWbAL5g5r+9upQ+/9EFmplqk0QBgDpjYeZqeHKfjw4N0cPDKwFoWMfNZw/zcc4EzCHkRmQOpHFhuYKoLgDJYYLZkezKw7LnnM1/3eKGxx6SJxXDYDN9v1v6XBW39ow3MTfe6tA0bagZT0d7ZxOwM93q+hTycXYlgKuQ8j11qV/Br/KdgTNyP8VlfF0tmKtzrdgaAusc9t033Y/oBbRHtYD4EtdiTzuXBBrq2b/w9F2jSVwiWLZ1LMFZqoaD7nUvE1bqkiuLaZul7zj6lY1+CHZdgKoJ0l/EF4H4HU5GZysFxzmLG+IaxMA452Mz7oi65xj85mTbrAuqBYKpB39nnILsejFjOWzTWtK3lmB8YMxSczHz56NEjs9W9vVf5gQpYu/p8egBT7R+k53uv05vjaUqDYdq9eTuNJlupP5oYU9XZ/CIdAywP8GEfTKMA/Wf2ccR225MB3ef5CCy3ZMCiXej+6fz8zHyVMQy/uX/CMhhywhrrzu1b6YP3329Ay3gwBtq5f/9+Y3emgwxyps2ovdEf1C/oU7Qtvl76k+9pSj5q63RhXuc6nMxUBFNpnNF84H05VOqtf4vle74/ePsSHSv/1vZZLBznrb5Sb7X7J7E9joG/L+WN4KdxbPqaOoxze1uG7WMt5WjahZ7xlK5TO9LxlObGuFiTd03utbPOmlxrMmrWW+E8vYu8rmITtbmXtNDWN30szkfb0dzR3SKXV9b6p97ZN+dfkoPOtzTmmN90j8TY8S5jL93TpifmmVKO0Fihts+xqu3rmJnHor/EcZTkV5Nl1MmqONGmk5JueP3b64C3968xVkXbi/ZRstUu/qXtKpiqdm+bjNpsVfvRfQj1WLo35sja9xVXtWH1i5p9qK5inK/ZmMbLttjR9lnNj1TuHL/6iOaDOL8YG/R1lHG0q5KsVN6rfEljTil+Rj+JuRWvo97VN3Q/sUrmpbZr79V0HO1fZRl1oLIsyVz71s/bwFQ698u26+d6tX8lPZRyGHO1xuU2uUa7VLmxzxjv2mxG51djptJ5R9teldfw+R//8X+zJtq4atBcX7+WwFoCawmsJfBrKYF1wvy1VPt60msJrCWwlsBaAu8igb/4y/92UTtIYHulDXQ8FGv7EigeruoGmpv50oYZn7GoI84tbuL1cz3E1QIfvSaOv3aIFA859T4UXvQyM9VVZK+HcHqYwbZV7vEgLc5BX5cORNFm6RBFZaSHPPFwRT9bdXAT2+GhTNvBUrSt0vzi/VeRNcek/cQDsVJ7NVnqQVO0DT0orI1Rr4mHhm22Wuo32glfx4O0qP/aAW6bXEvy6KqHkq2VbLJm/zUbvHy4KAVRLIzKT/rH/folDX2iq95LcbDr3ON10WZUZ6rjd22fsVZtQPVNueshZNRPl74pT22v5jOx/1K8iTa5Sk5X0Z2OMcaXS4ezudguxtQ4r/iaY6+NWfVaurarP5b0GOVAXXJe/CIr+lApVmn70Y5KX3AwXsUvhKNN13wgjqkmhyhXLQIs5Y9aTlE7b5O53l/7srvN/qKOa3E5xpWaHWmci3GTc9IvmXRuui6La55o59E3dNxqR13iQy1f1XxEZR6/hO8iv9oe3/1eAAAgAElEQVQaodRfzMFd56PjqOWvWqxbZdulHKf2wP4uxatQEMS127IQ0gvpGOsJoNH5d1kLRTstjaVkS6U5q9zYd0lHpTXMVfUU+yrF4ZLcr9oPwVQoXI0FnCw6R7EpmanA4vTkyRMDUoGR6uXenhXqofiV4BroDcWMW9vbVqh3ejpNh2+cnQiyiWAqxmLqngWMeM2iRo0RfNI9GUhwnQMQzhKYqVCsC7YnAgM++ugjZ3qZbFqBLgAmeJI72G4GvZRevtgzhpvf/q1vpd/+zm+m7/7e76anjz9Nr148T/3ewkAy4AIC4xR+wHJlRYcXzgDE8ZCZ6vx8ZgXBxs4C1pzNTVMLCgcBpjLmJNTpXrDAFoXPzrij/5i3PA4uC3JNvpkRAZ+xqJgsKpAL72UupEyhI8pS86IBii4AYnOwDP4BYABWFQJ72CcKjVHyyQJVBTqeoTg6AdQGgI8zH0M3VgxqrCazdDo99X0dqhtRjDwAwGxsBcy49+xinl6/PkhPnj5PP/3Fk/R6/zDdvgkw1YaNCfND+9ubWz6XhYOBjOkLNtN3wJHNASCkuTPg4B/BVJAV3yuBqQgmhN0oCE2La/Tvfn/D7AnMVOiDMqFPsNAV48Y/jBNtA3Bw7dq1hpGHn1HH7IM6NqDYoJ/6xrzgT0NlfwYmQQF7ZqaCjB0I0reCZmMcyHIwGWWADfpkYTTuwbjwD75kwK3MTEGQF+2DDGhv2VEujmX8xpxZXE25ExSBNgB8nM1OzT9QfI6xNoX2TbxwtgXzOwEDwefxpFvLH+bbznzXM/07ywEKiwFioX1gOlpYSxkzx9A/FDyB9jlmxhUCRQjIuMzWsSwEZ5xWv4NsFCDPMeA3ZWTgmwGK8Z1VitfjtdoTrqOuEWPhbw5Q83si6A19kxkM7eM63Ec70rzqTG/O6NXktTmAU8mAU2DYI5sP7cj9apFZqdwH+xs9Bz5mRpXFAiCMDEw4n1t7aIdMIGDMgH3O52AdWbKnx7WSypS+pnmxtOak3+Nexm+85/HJQWUAFJnPoVB9NrPr8D4BD5AxQBzOrOaAOgVxAVSK2Il/7MfAwwBpAtSYz7aYOxrwTfYdfH6pOP502jC9WQW/PAU5zrFZc2cWIhY8qXwYnxhv2B/Hw7jH2M/4wOsVgGWyGY8se0GnBqwzYPPY5AkwbQRTqU2rbek5UtwHKuBJ14lxTUc/wf2qY/VznQfaIosQQZIE0MX1NmOQMeDI0+d1P8k+GScJYqTMOC5iAGZYr4BZJufC8Wg7vXj5Kj15+iJ9/RvfSsPhJP34Jz9LX/rww/TVr30t/f0//L3Z1he+9IHlAgC7weL56vXrzAAKFhuAxhGDAITNORZgKqw9LPemNOj10tZ4mO7ffy/tbMM2U9reGqWtySiNR4N0fjZNx28O0uH+a1vzWLrOsAUDqc7AdDczUBLADgqmcvku866upzWuIl4rmAo+Qj9EPqUsdZ1t4184cKkBUzV5askK4E8KB0DNWQKpI4wN6xEAqixv5Dy6PBdyYEwsFDRQJMgQC7EbQCqAyjRGMx+AFQz3eDx2kJCuG+MazeJ/Nh7atvp4fI92DZu0uJSZuLin0phZ+q4D41YwVWlPg3jue9slEIz9GMgs52C8p/keyzOu4fFQAOR3iyUZeIdpMvYu16hoz8FkjCdoF69hbwTvcT2CeYOVajjE2h/rz0Vm71zqijanPkv/pDypbwPGZhYq9oE4hnmBEQp7GtgHHiSBsRgoqudr9OFoO+0dHGYw1Wla9Idp98YtA1L1huM0X/TSAmylYHzEwwPympcyMIbgvObmfgPzOwdo3ICKAFs6iJeMn2DKPTx43eR0zBH5HABLYw3LQPwH9++lL3/pSw3Q6tNPP7W4fPv2bYvTBCNbnhA2zZhfKLe4z1X/0mt4v35O3Zr3iT/hfcgfD+H4oz/6owQwFdYC5+dLIN/bZyy+1qfdNnoVkJUB1PhB4Xdtvx/nFOdcazKOpaVr+yiua9qu17FqfmI7bfdedVyqR5U75V2yjba5lGPLcsT4XPf6Ku/SvEvtNeufFQ8YK53VacxUOUa5leylJndeW4rlNXvqqqdVc11ld21zXGVHJT1FG4x5u6RPXsP22MYyHy/X/1eZz7tcy7GobcS4pbbP3M14FnXt66Bl7CrZt46ziz7finPyXWGUf7TT0vho8xqHcF2019J6ItqPth/lH+fWdm2tXb5vcAwJ6LW4UvNTHUu8RuXLM68omzY7j/G8NAZ9rySHVfPpen9N/woSXuUnbbKq3dvm97wn5o6SfcRcovfE60uflXwr2pbmUO0vjlOv49lW9EX1dcYJ/tZ4Ge1nlQ405qzyq1pMj3NT/278KnyPXLNDzr8GplLZ8e+lLfr5ULwm2llJ9ypT/btL3Iz31vy0tI6NY42y4x6ypkedi/pkLZbz/TWYqotnrK9ZS2AtgbUE1hJYS2DNTLW2gbUE1hJYS2AtgbUEOkvgL//Df2c78tLBUmkzjw2qfgnP+/hlZNxc47UWa+jGl5vpuEnWsXQBU8XJxoPXeOCkYywdjJY26qXDIoCpNhILpTqL/NIX0vFwtXbwteowsXTIwXm+dWiRn9ipn5cOVUr6r82SB+elwz09pNHP49+x7dLBUEmXXSQfv2SoHRDrnFXnJbumzOJhWVvb8TBRr9UDqGhvOsfoQ1H3tKFox7S1LvKK18QDq6u0cZUvEOOXc7WDSI1Z0fZq9h7lojbRxdY/jwxqsXRV7L2KnBlrdZ5th7+UU9RPlz67HNKWfCbqU+NfycZrMm87TC2Nvy0H8Ho+uTyOo3ZYG3XXxVY139BvS4fYpXmX/FnHWjpsLsWUWqyPufCqdrQq7pXiPXP1qnvjmKNd12Jxo1vJeVFvbbFO1yhd7+P6SIsa1ReinKlrFOC02VCcI9rhFzL6JVNp/cP+6eu4t5RHVF76dyxufJcYUfJv1WvsW2VRymklm4jtrZrjqnVAaZ6UndpzXKuornBdLcauGl9sp2ZHOm/qP+bSmj3i3vglZc0n4pxL8ovrplJbcU0Y9cbP9QvXuH6p5QC1m9JY2nT+Lvbg8sND0FvAVD0HEgD4gaeZg53KWKlevEh7r15ZASeLrxk/RpOxganu3LljYKqDwzfOeJPBEShWxw+LXPE+C9VRCIh2CF7Q4kxcpwW2LLx9c/TGnuC+s7NtzCf4m4AYjPlsNkuT8cQALyjyRcEinvwOoNTey9dWl/H7v/tb6Tu/+c30O7/1z9KzJ5+l/b2XaTIepCGAS71FOtw/SG8OD9L+/mv7Kng4dJAIf1AI7EX4ZwbWwnwmo1Ha3toyMwKYY4SK5Q1/yj8qWAFgQiEqgB+sDYn+6IWazoJJ/2AhawlMhWJLjePoWwu59Qtw9uVsEs4IRIYTMJtQJ+ifxewYD6qxtaC+yQMQjDxIBO+jGNQKic8vjNUFAAWOD08YHgxHaTTeTD1jW9pIs/NzY9fYe32Qfvijj62w/OYNfA5IGxksxmlne8dkiLYmo7HJzwphM3jI5GUMGctiJgLwCFjB+Aimgn3iNc8D0C6ZIrRImnGEMQmAI/ygABUcWZPJ2MFdwr6Cv+lD0Afag53DXq5fv974UFybMmayqBcyQAH9YAQ2LZ8bAWIOpoIdebE2xon3rHB7OEi9DHJBmwBTwR4pB4IlME7MGT402ZzkgiobRVPYzJjIPgiGQH8cC/WLawnSwd/KBMM+T06OzV8NoDMCa50Dpwj+wHsEt1jBNRjfMuAFvszrDJC4YH+wFS9gt4J7FOAb8xquWRaFU5csbleQCf1NwR7GijYeO0jvzH2cfaBtyA+fszBci/g1nrNtypI2R/mjLQVB0U8ZC3m2RL9kPIAN4wdgKgKTop7QJ+ahLG24h4ASzSO4jnHUrACF2ifH9nsyHputE2SEz9mXxWhDrHlxNP4CoIpzAuCVNYDTEwdXoh3ah4Mqzq2vUn6lvBQcQJujTvU3/UjXl8wjkCXjHOSAvgFwbPw05xLOE9ccgaknA6zwN8E31OfJbFmczvxgAFMAxIz9w8Fk+AzvQ87wR8ieeqNMILOz6eyynWewQVxzX1promjfYpOztNCOVU+UC34THIk2FESKPpbAkMugXtONsfCAYcX9i7ES8kKMg3xotzG+8nquS3XPx89o45prde+l6zqMp7SH0DkQmEEf5ZqEvkr5EwCm60v6O6+hz9MeCRpVPTCW8V6CFgy8vpHS+WKeZguAXgdpOJqk8WQ77R8cpb2X++nuvYcGCPr440/Sg4cP06P3308/+elP0ka/l776ta+m/rCfZmczYwp9/Xo/7R+8SadTAIXm6XyeDFAFXAQAHwZaBjiTqKiLcwOJX7u2nba3xmlrc5zuvXcr3b55PW1vTdL09Ci9fvkiHRzsmx8itxFM5f5ylqanswyoQs4Ao5OvhwD6xU+T5zPwjK+bPOfEp5dAb/RFxGwWs9LOm31A2jA/QrwAcD+e4VtOsH0zgGPuA7pfOTNmLay7gGnP6wTcY4AhPxenndB3ILcBGB4FRMfY5GllyaxrObYBcfk9xs6Z/ZaMVFx74HPMW2MY/Cnadtxz6VoE7cPfmMt4rfqK5hn3Fay7HdypcVb78ZjGdaq/Yh9oD+tXZyHz95nvCcQGmNsB8Mg5ec0MewQrk4CpmEfB+Mr9H23BfRBAb2d65NqqsZUegK3ORGv/CWs81wf8zbYZcxizfQ3s8ZdgKnyGPrDHwRoEeQF7GkjrxYuX6Xx+4fbVc3bF3Wu306vDNwamOjw6TYteP21dv5l6g1FK/WGaYg08v0hTA8wZ2tVAUsglFn8M6J0Z78EsiB/sjWy9OLO+GEsZr06Oj9KrvZcNYBXjZ9w14rUMNHr08EH6yocfGrgVAGA8GAPzxPqTYCrXpzNixdyiNqF7FMrvbZvxT+J6mTrnWoxgKlxH+RNMdevWrbfAVIwd3t+SlSr2v4xWbr9LLlKOePm7tHdmruK4OO4u++yaLN7uOXuXnPGtulf71zUlx1frY5We2u7TnKrtxHgU7eItnQjwozRPjbuaQ3VfpDZVk1XJPuP8GQdi3It96edso4sN6LVxfaN6i3uBGPPbbOZdxlNrb5Xd6X1xjDqHUi7h9bW4UVvDUUdXGdsq+2/7XHMmr9M1qcYexgeNZzp3bUvnoXNVO6r9/XnmE++NsUP1ov4Wfax0XbQHjT8lfUXd13w0xpT4Gv0Ya7p8D1DzmbY40KX/+N2BxoZSHI5+XYvJNV2X5tqmw9IYNF7FOMXXatOr7Evl1DXucR4leZTspjTHWhyu5byaX7XFyOjbJX3FucRzBh17zJMcU2lsXWVZy7dxXrXci767xt1SDNBYQPmwvXiW3G1Ol5mpSvqsjTfm8HhvKQa1rRFKfsj9frTJkm82/Tf84297U7TjmoyineH1Gky1KjqtP19LYC2BtQTWElhLwCWwZqZaW8JaAmsJrCWwlsBaAh0lAGaqtoOS0qEND331ID1+EaubXf0iPW7KS4cU8d7aIV9tiqUvLXiYUTroQX+r+igdOPiDYbzA6Cr/9HCI9+mXtXpYp+O+Sh9Rb/EgqnRopAfXpb5KByrUH9vTw4zSAWLpsEPnWLKHqM/aQU2bfPSe0gFjvDfaA22+dp3Kpu0wTO2oVrCifcSxlmwn2kg8zOPnKtur2tK7yJy+pnFCxxLtKcpYdVCyPcqZcoyHrlEnpeKhUjyqyaZ2oNgmy1UH9bV49Kvw+7bD1HeZS7TLUm4oyaIkgxgnos983vGVxlby0bd8tfAkzlVjYf5Q2y7JqmYLJRvg/Sqn0hfXUd4lOcaYq7ZVOgiPn6+yo2JulKfclvyS9/Bpx10Px98lNsa2S/FR5V1aC9TkFPWE1/yiiF8y6fpH4zn64boJ77OAsuT7JR2yL7ZDO9KCT51LrZijS/xCO1d5EmOM/avirH5e+tJ8lQ2W8uSqHNeWp1fdG3NTba3D61atSVfFe+2vtH5RH6ytb9riWM2HS3Eo9lW6hvpvi+scp9p2HAfkFu271HbUR9tcS3r/fLZgNdBFMFWjdxS6jx1M9Ytf/MIAVWSmApgKhXj29PRcDIrxTLa20vbOdrpx40Y6PsFT0g/tGnxGZiorIEfBtxVKLlkteB2KBnEti/x5HeRD+aNPZ2M5TmfnswzQ8gJPXIfPUTSINsfDoQFNDHh8ATCVs069ePHKCoW/+3u/lb75ja+mb37tqwamOny9l3a2NtNkNEjjYT+9frWXDsAA8eqVsR1sb+82RaWILxivgQAAppp7Yewmnma/vW3zc0CBIRLSxWJuzFSuOwd3KJjqcqxdPvSC8YXFrGSWIWAJ/ZTAVA3gBGxceCp+/se4TTAVAE8m3+QFnGT2weWQvxcBoyDbGbE0NtiY7d7LT5JeMlHMLU+wXTBqAAw0BFAPLFN9sC1tpOnZuRXNvjk6Tn/3X35mDFW7u2MDBKEgHOMYj0YGpmLu2QRQzhgnUAg7SGMDG2V2Aym8IWCgxExFRibNa8sC32XBscaMJSDDQRLYV29mgIkB3QAiM1t0MBXsAxeBoQIFugAOXdu95uAFsxuNGSgqdpAh9QdwBOQAfzSgmDFPOXDL53RhrB0AXOEf+mdB+qAPNmq3MvzGDwrxUQSOwmdtB/dsbjmYyvFxLkvM0Rg6jGlNQBrQHNhoRmMHvWWgIJTiwB/3cQMazgE6Qv8oJEaB9KmBHeGX48k47e6CicABJ7AV6HNzsmn3np+hgH7mzGRbYCbzgn3o3fw5g9YM3KbMallpBJsxZ+k6BvfaugfsLdkb7Rm6ed6Q1eamg0AJpsBnkDHYixyEtmE6JgiPRfMmdWFY0tfNGIwxptcAWaywGT4Iu7Li/H7a3tpOoxwXDZSTQQPUsfna+bmNh/6JzzhOAgs3JxPzO/Q9QxE+GJng27mgnPLBdXjP447bwPGbw7SYz00OHqMHvv4DMGIDtjdwVqpcgA+7xGeQr/sfZDZzxpheLx0fOWAK+YDrT2fXm6fp6UnD4qRrX/oobRbzYCzSvKu+bEXimWGL8YwgNOiLYATMC3kLn6FgzwEK8N+x+TKuQzG6AQfAvnR6au2iIJ65G/IkaHQwHJrvG5AMPjBzMKnlAwM6eo4z28ugJ5sLWE8kPxrgGe9nNh/mfV0vEBSN6wxkkhl5mF8ZuyLAynx37GAEApTJbMb1M2XNNQzlbbYHvWIdIXsBzEnBVJxjSSdcAxEggHYIVrRYkxkgCVCJ50+1M1zaPuZEcLb5VWYKYj7VB1/Rt7n+0M8UTKX+RTviGkXzLeVFQCzbhy9ebKQ0TxdpvrEwWwKoGICq6fQ8HR9N08Wib4Clvb1X6dadO+n2e3fSs+fPLU5++OGXUm/QS9PZNO292kuvXu2ng4M3lj+BEwIrFX7gmhs9Z88xvW8srBh1fjZLF/OzNB7109bWJN24tp3ef3Av3bt7J13b3Uonx2/S8ydP0tHRYZqBTRJnzXkdgxhuQJYpQFXuO4jxGxveB2IVYzDzv8sEedQkYvGferPftq4DAIxsmBuWYxogVAbRcG+K/GBATWP6zLE75zfvCyApj7vxDNXGP/eiPgVT+XoI6xdvr1lDwJ8QAyajJUOfnLcoMxX9cmkTfct5fJgA2qcvEKhKGTHueh56G/6ha33de+A+MgwSdEgwGGMq7mWu0SJIZSPVvUizSLQ//AEAbINzs/EDTJXZP/GaOc/15nmLYCoAqgw0aMC+YfOQAAIbHUzr6x5fL/j6nvqbTp1RFK/pi5ArmKkQn32k/FmyWzHuqywuz89jDNomSyPyEf7hXqzVdnd3LS/gB+2Alfd8Dhasfhr0h/b7+o07aW//ID19sZfBVIO0c/NW6g/HDZjqbH6RwOA6X9gWwABViNMmN1t75AcEmr/5ehD2c3RyYrbJOM0cdvTmTdp7+byxKe7HnGVxaMB+/Htw71764gdfMMYq/Ozt7ZleABBzZl8H3jPP0BajnPR1yR7je7Q52hY/91zGmLB8QA7kfxlMtZPXv5cBfz6OJZiK42ryYf6Oy40CsrzM/NtlfowBjOH6uyaXtv17myw/z2fxDGDVmcBVxxi/B3lL1lccfOxfYxn9UNd7uh/WGKk61Dnz7zY51GJp7CvaySrZRlHg+rgm1bMi/W6HfXXVz7uMJY4v5pGuqmRMrumJ/q6/o/9o3zpnXct3Hc+v4jrb7+ZzA+Y6zYlqG4xr1JnqkWsUXq/n4/yM4y3p8Kp67TL32GbM9TpvtUPVX7wmxoFSH1Hn6pttvhZtQ+2DYKoYC0q5KeqsNp7o59F+23JA9KE4r7b4XNN1LQZ0uV7jS0km9XVe3ZJKuqrFklJcbrPpONe2vmpz6yovHUf0xVJ+j+1yDVmKm/G7kqvY0Cof1nGUZBD9qubf7Idz13Zr/li7RuXHNUIpD1+2h8sPMyrNu0v+LtlwtDHd97X5vX4W72mz8SaGV8BUNVnU7Cza1J/8yb+5WoHWKiNaf76WwFoCawmsJbCWwD9RCawT5j9Rxa6ntZbAWgJrCawl8KuXwL//87+8MpiKm1j9cqD2RTyubdtY8+C12VCHYvZ4iNxFAnqYUTtQKB3i1A6SSn3atYv8gOYugwrXlA6X2w5i9SDlKt3V5BcPfHgd3r/Klz5Rf3GcJfmXDnBUH/GeeLi26qCmJJ9YCLDqoL10iFaSS0m+XQ48KWdee1U9RVstHdTpOFS/V7EfXvsuMi/FCdpH7RBPZazXlHyT8yvdE/0L/dYOaVUebTHgKvFB45nquNRX6bCwJJ9Veov6xuua3KLfXnVu0cbb7o/j0hjBcbS1V/O7Ws5QG4sy4zirX6a0CLlLzIh9x1jG1zEetemWthDtvHRPSY5tua7toFrl22ZHtbHrPRrf9G8WOTNWlPRVGj+vL8W4GAtjmzHPRp+MsSPKtGTPatP8oohfkpS+MOf1sShyVdulOI/3tI9VYKpVcVXlEfPTqhgU76XNdo2ruv6IX1TV4kgthpTmcZXxt9l1LT7X8lfMPWw7+siqPkt2r7YHGUH/6mN6j8owfonXJb7VfDHG9No441hr658YN2s+tMp32/T9q8q76IPMVCju5RytkJyMPj0v4MPPj370o/Txxx8boOjly5dWUMiiZ/ouNmUAUoGZCgWIR0fHaf/g0Ir1MG4CpFjQCfmwCJNgl+jnqjv6GQtQLWYBnIQCXSuqdVYE/MPYnj59agXv9r4rN6XF3IqD8frF8z0rXP+93/l2+vIX308fPHqYnj7+NB3uv0rXdrbSztYk7W5tpsODg3T05jAd7O+n0XiSrl27buNmsS/Gbqw1GUyFcW6B5WRnx1WJNY0VE4OP6SJXUi5LP1lEyfldXnstAUqQhRWkGrDJQU1kEsE9fMI+/taiefo3x8tYj9/2njH3+JPkce/Z3JkfCDLC+1YE3PfCbOqbBYfW/kbPAFUax5mzwIBgzAxp4UxMYG+ZX1gR+ebWtoOpFgBTgb1qno5Ppulv/8uP0qefPk6jUT+NJ5M02dy08WEcAJZY4ed8bmAbgqlQQAowlc3DxL5kXSMzFQF7UAvBZzpPlZsyRsRiXBb5D8EQAtaEi4u0tbVpYKdB3xlvHEzlzDsYJ+YP+aBoFIWuAN8ANNQApgBO6A8MLEXmBS3GM9aErXHDFEV90r8wJxs/dAjGJ7OXvoNlsl/Qn0wO0D/6tAJ41ysK4be2t3JhMvzKC3w1F1Dv1DXaJEDSbBc/Acgc8zvGen7uzGUX53NjOrp2fTcDqbxQ3wBSw1FmOHPQkoGptrcNVActHx+fGKsD5shCdYsPxu4Au8T/Xr2MAn0yh1mcEfBUdtQcBx3EiM8B4jo5PUlbm1vWLwBgDgpDUTd8hICCDfscTFt4j/HI23UfxnsEhfB3E+82Ujo5BtMf2PkcUGJ2uZFszDs7uxnANGwY32if6KEBF2WwGnMP7c1Br2e5jZGNhWAIMorQX42dbLK5ZGgBSi8t0vT4yHwN8/QY5OAUL46+cHAQQFkosj8/s/YZ4y2vzOcGziDACEwZ+MfidcjC4ir0kr8Z49oAfXCNoG2qLZJhTmOz5gzdx3AN64Dck4YtDgXzjKNkewH4DP0DVAe2JYDBwM5FNi1Ih+sSZXYCixzu5dynp9M0yoxUuB5tQoecN+Ri7597jED7ZHG0GAEmmZyrma/pz5CtgXQM/NE3QBXjOWMIbdBivIEXvGAfPkU5EkTKmEI50Z40DuI9xDuAP6gn5iGMH/olExpkwLYY7zS2EbiE+wkQxt+UTQlMpXbAuapc0A/aQpzlHPGeshOygJvXYky4Vtmp0DY/VyZO2hkZznRdwvzCGM1+DVg1P0/nYDMCULWfDIAOIFVKsH0AIPrpo48+Ta9e76fz84t0/cYN+0Gg297ZSnfu3LK4MD2b5bXY6/R6/9By58UCayqAJQFehA0s2STR79nFzMFU5zNjKQQr1c0bu+nh/bvp7p1b6fq17XR8dJiePf7MY935DIdQDvrOIAUAiBADwWbpsnQQ0lLHfDjHMreZ7+aHlSggx+zXlmUOoAWgyth6CCa0dOJgWfoYZQkwFPMMP7M4YT+GVmmW0oxtiK3+mcGE/FrLwZjjMk5zL2A5cdBP483MfqRAKgMOO8uT5relzziYykCluW0F6HH9jLFdsmUBc8U9BSek+wCCiyKYin5GP2IfkLnFs5mDdZmD6OOX9x+ZTTVfxzbwW8FUFgtyrHNdLMFUwyEApQ4qtd8ZGI9+zB8yiI5LB18bOJiKfu3MVD5WxijE7d4GwEijrM9kjG+UjcaquIbROTIW27osr+UpI7yHnHD79u3MkjlPr/f3zeb7g1HqD0dmr1ubu+npi5fps6fP0+HRSdoYjNPNu3fTaLKdBuPNdHaRUm8wTJvb28lBVbA77Afyuvti7gBqgPABUAODbt6ygLEV9sMHKDBnHB+BmepFBq07EyzXadd2sV5wxsebN66ne++9Z7ECYCrEMHs1tj0AACAASURBVDKjIkYbMNH8kA958DG1/bu8R8mrp3y/2lOzvpHGjFk1s6nS9vEx9Pno0aP0/e9/3+S9swMwFXKa+yt9nHKpPov4EpjKmYD1X2lMpfmq76m/RbmsklWrIOUBTquuK31eGtevcqylc2zGjDY5dB0DZce1CeMu4zV/a5yK+uuqp1Ls1P61L17Lz+M4uuiKayJcq+sfvNY9uPZVjsHLmNal3652ojLt0q6un1VP0UaoH/3N66Ncoy4Zv2p2t2qcanfv4pfar8YbzSW0VY5d79H5xDMDtqdr1TifNr9ZNfeuelebj/5W8jOOt+QftTGp30S/U9+OcVlji8qS7dkeJ4NjNWbU+ij58aox1+Jbm/zV1lSHUZ+lz2o22yZDnZf2Xbqn5nur7EnttEs8V32prayy6ZrsVo2vpqc2mbPNUpyN98X4QX+ONsp4rmsi9bGok1XyKM275rN6bSlXlnxW45D6TWn+UTeaA0q5UXPx2753mQm3S3yu5eR4bxx71G9pXDr3UizpEk/9VNv/ddVr6boY69Zgqi7ev75mLYG1BNYSWEtgLYE1M9XaBtYSWEtgLYG1BNYS6CyBdwVTxUMPfunJjnkoGg+BawOrHdpwI992WFA6QNINf+kwuW1cqw6kms066orwaMTP8U8PUbTIiodMejAQD1RWyVIPNUoHJvHgkQd+pXFwPLUx1NriwYgejsW2VrUZD4G6HBxF2eiBUJeDbD1wU1tqOySrHb7qWGr61i8b4sFaPFiM86/pdtWBZlezLdlg13sxhrYviLSdeG08FIt91g7cSuPtovNVNt51znFO7Dse4sbr+BrXdz2QLPUV+6nFx9KB9bvMsXRPm25Uzow5bbZasp9VtlCLEW0+iqc6tx0s1w6R2+StOmUsrMW/NtlTTqVrusRDvabLHEsxuZYX9UuBmk3H9thWzDUxT7TlwVU21pYfa/GAsaMWg9vkH++Jaxf2GXMliy9Xjalk8zFWxD4uF80sn+7apl8d3+eJETqfLjbKMfEJpFEXMY/q59pXafzqe6V8fJW4VxtXaZ1Ss/NV/hVjhea0qGONP/AnFHTFwl20p77G/MJ2GxBPgZkvxmu+jnYc42BJJ7RH3ssiYPVzbT/Gg5IPqSyjnEq6LsXxz2PnzXPcAWTL4CnK32RuD073QmsURP/d3/2dgalQTI6ivOcvXjRgKsZ5/N7a2U6bYKfa3jZmqjdvjqx4jzJjUTT6IjCIhcuYD95HQWP0QxY8NoW0uagcQJBe35moWMBJAMGzZ8/S6QkK9p1ZoWfbHjD4LMFU4AT5/d/7rfThB4/Sw3t30/Mnj9PB/l7aHA/T1nhkgKrT4+N0enqSjo+P7Cn4OzvXLjGHcB5gzrnIT+rfBphqd9dVaf3lJ6SjItmwCV74buxU2X45Z9q8292SnQryVcYugqkIEFLmKS0S51qEQCG8JiDYi70BLdswYJl9Zqw4Zw0IDlMw27CCeACffK3H/iz2bfSMZ4tF+rwHcyXrAApdYQvGngNmJTBTTTYNoAUJnV3M0+xsbgCZf/jhT9Innz5J8/nCWJy2d7eaPrcAoMrAr4mBalz/IzBTjR2QgH9eVA2wnYNN8C8yU2G+KJil/7LYWQv++Td/41oHU6GQd2BgKjBvYJy0ZQVIsUCX8YxMRqovjIO2zwJj6pXzQX+TLWfxwTyoTwIfqBPo5wyMIhnAMwazV99lwnhnbBkGpnI9LsFU/bQNMJXVuAOU50W1GsOY+xVwgRiBtlnoq7E6xuLlmsPtcHpyYkwKu9d2GoCJF6CnNOwPmuJpgIHI8gW2OfxDPAIoAExKUcfmP46itLkOwGKR2bx0jcH5Me7iMxY/Qhco8mUchNzwHq5hLKIuUPxLEJzKTNvVgvdY8KHF9QRTEUAE+ZKpT0F+BHkoKwjBCuiXRenKukM5kUWLRfBa/If5ElQEdjJjVYPNIcZvbRnAgMBV2MYFwJGZienCYseZ6Y3xymx2NrN4TOYf+t3bLIT+xB/GQcYqrrGYO6gj6z/7BGyL7+NvLc7UNT9zrvnK2ZnpGHIACFj9FH0ZWxZYtTJ4Fe3jvQY8I8w5sA+CA4bjkQFGnZTwwoB5zs4CxjYHrlK/aNMZrDacYSyzPkLWtDUA1pgron8ZmCoDqoz5a4CYeplxVvM77QFzhW0R9OPF/N4W4zz7inEA6wMbMxnQGia1QWaNBAOfA5l0/dmA0OTMQMFUEaTNuMY1APWooJzoS9R9CUylMcryxCVAx6JhsmpYwypgKo4L46DOdR9Af2W8hC26jubpHMADoEAHG2mj3zdwxeHBcdra2kk729fS3/7dP6T9/cN048attL2zY3Lc3t1OO7s7Bqg6n58ZyPPps2fp+Yu9DLwC2mSQBgOwBDqgCqw5yK8wQgPpXpzl9c9F6m14fB8Ne+n6zla6cW0nPXhwN43AenVynA4P9tPx0Rtb0xigKoNZUgIQEOyHSzAVOljGgyWbnfqfgqnU/2Dzxk5FMKCte/xcw0HTnhv508RdY5PyXEz7NRnbj0fdZa4hW5GCqVwmyyLJZR+0dVu3IkeOlqyemi9wlu6MSrlDAR1B7gRaEUzFnM24A7vBP8Y0+BJjA2VX2mNrPub4mVtobyUwFfMe7gHbE2VE2aq8XIIE/TOLuUwNIGoMmf6gBMbEZex1MJX7ANj3/G+CqgBsVr/wudporCP4LfMDZOhrIV/HKZgKa9fhwMFUANeBuUL3aSqn+LfmZXxG8C8f7EAdAdhz584dGz/0BeZUML4Nh+MGTNXbGKTHz16kT548TW+OTlN/tJnuPHiQJlu7aTjZSjPYCdbyiBWZHQ0YoQZMlZmaLP7ioQz2AAp7wkHjw5CXgjmxJzk6PGjWb9xjWc6yNZ8ziN66eSPdv3s3PXnyJO3vA6B5bjHfH3hx5MD1DMLX/fFS4+1/qb2qPem+Vlvw9cJ5Awxm7Aaw620wlfst94a0GWWmemvMYkcmw+CbHGPc+/M183/cc8d+9Hr9u6vceF28t6SD2jVt98bxv8sYdSwas0tz1M9j36W5RvugHWi80791DRHjlPbXZsO01Tgevl/TcSkGqwxKstX1HeNuzEe1+bHtmhyvamO169t8tO0eywzC5BRloe2+nVMu5xKVncUGPsznVzVJaWeVD2ge1zWl7o3QnOZLHa/uK6l//C7ZbtRx23TfNUbUYoDqh3qM55pxLiVbXCVP2snnmeul3AG7E5xvze+iHy/zhrfGz+P90Ra7mmBtHPF+HdcqeZb8phSfSnkoXtcWE1f5edRhvF5tW/VMX4oxrxQ341yvau9dZNVVl7XrGANKsU3jBu7neKKfrZJlF13UfIlxSPsu9RdzUSmWx/HH/Fo7P4t5UttxduLlg9viOEtzZz7gZ21zU58u+fEqH+AesuazpTWGxqJ31W20F7z+0z/94zXRxud12PX9awmsJbCWwFoCvxYSWCfMXws1rye5lsBaAmsJrCXwq5DAn//Ff1isOiyqHTDFw9LSAT7GGA8SddyrNuW1A+quB3X6JWo8eCodcMb+SgeozX0BTLXqiwc9aIkHGqXDdI4lHl6WDgxqh4m1wzkdC2WpXxxHWWmfsf/SoU889OMheGyniw2XDj273FeaQ0kHpba6Huh2OQAvjUO/6EAb9J1o16WD7FKfeC8eUKleSoeWV5HhVefJtuMBHvVf8uvSYV/bIWHtwK/LvKLNRn+s9bsqXsW+1a+7zEXnFIuaVs2rpO+aHddsY1UfNVtWfbe1EWVAu23zcf2szQ6vqps4TvNDeYpsLS+WfPIqcmMMijansbEUz1fFzlqe1thbaqM0z5KeSratc2HBicbY6GclPWuuqMlE40W03Sg39aFSe6Vcq9dpX12+jC75dRe/K9lfHNuq/M25l9ZezCv8rLYWWmUTtJ+rxqOr+gTthsWnpS+qSnqKMURtrORHnyfG1vJEm79ifDU7KvlsjKUxV8Y8rzbC4kgtmFT56Ny1UFqZOWp6i2uIWPQY/UD9lP1yXCUfjF8qRjmU2ivlo1qejXHmXWJsSTbGkrS4sNJFgqnQlxVJGphqYUXSBBH8zd/8jYGpIHOAqVDES2CBskptbm8ZixCKf6ezMwPGoFCdBdQs+CTAhEX76Btto3+AEjAGLXrmuNAOn8AO2YPRZjDs56fYg21oYONCkeDz588NAIXCPYCmDHhsDAsAVF2kV3v7adDrpz/47u+kL33hUbp353bae/HMmKn6G4s0HvQNVHWOAsczMONM02AIANBWU7wLfWAcGN/Z2dSKIPFve2urYaaCjAcbyUBfKDg2PJWxD4EdZO7MVTmHoz1+aY8CVNoe490qMBXbIZjqLdaiXDzOYnqPt86IwSJ6Y4gAu0wuqF/6H8ApPiYCyPCZFQSjcHixaGwC71uh/cZGmp7OrPAWhaEshAVwCkX/IzByAPFiYCw8Xf/MilV/8rNfpE8+eZKOjs/S5uY47V4D6MqZm8AKQyaeYcOsdWG6RxGp2eNGSmdgh8pzIEBPWUnITIWiXeYLjlmLp1gEz3hDnbsM+gYSQcH3eDJqwFSMnZQVwBfUDcEhuIYF+/ibgAr8TTuH3tEG3sPvzW0HU7EAtpG/FGTDtmYZIIZ7RkNn+mBbGAfmDNsDOMZkmZmD8DeAkPB/PAPawIo97NNYgOS26mOEreN1z4BkEDrmZjaei+H5e2nLVlJvwEdrZz5PR0dvDBAFkIDZ/xwsQGcOQsxABi8MB3OWA1nATIXP4ecA8exsb1m8MtlMpyYrk3kGU5l8UXgNWzcA4WVmzJhfFWBGxgroimAZ6oS2gc8YtwjOiAV4jK9a/B/XnfRzgqmcUcpBOMx9jOcYA4FA/JxtMy9hDBg/bQ5F1LiWICyyfTG+MgYQYOXjMVIcZ/cy4No4s3olA+0Y8dd8nlkMRxYvz8983GQmgtwwDgNTQX/jcRPHIRfYHAF5iNceGx3ooOAa2rDOF+8xX+BvlZPqIK5LoXOMA/9Ojo/NBzAGzMUApRmwCKCfFepnMAzah18QKIFr6edkVTJw58SByACEAKhKMEnM9dSVnWVdLFx+OXYxbmBM+Iy5gnmBbRFMhbEQWAdgweUxL0GTzN2QgYKpFERa219wTQOQCWSmcY1xH+0j7wMMRhnT1iPgNs6lyUNZBoyNuI7xnHpWAAnXjPQh2o4Cuuiv6h/MSYyxaJPsaYwV9BdlHmPeJ5hKwbbR13VdaCAU5PzhIPVGfWNkfH1wmD795Em6det2un/vUfrP/9f/k968OUlf//rXDcCN9u7cvZN2rm2nwXCQjk+O0uGbw/TZZ4/T02fP06vXBwYg6vWGaTCcGJgKfwP0gTzLnDhfnBtAFYCptEB+nBnwFuudrckofe1rH6a7791KW+Nx2nvxIr16tWcgSgc/ZAZQsFAuwMznzF9kFELcpx8SWKXxjQ9+4Zmtx3oAogDoGmSGTM9z1OX83Nmq6NO0AcuPYMXKQGnVE/wSzF+0A92vAMgCthtrX9grXT9LMFXTvwHFsbzBGuXyStr8IDNTxf2927QDsCATjz1LYDxzhAJEbQ557oxbtf2vvs/cRb/X3KR7ON2b4n2wPTkI7vK8VWcRTMW5EEzlBZLtYCqwo+maEeAnxu/L+xtfo+Af9EvmQl/vgD3J1530a8QXjB/tYQyIdWBfM8ayUOyvezeVCfMJfhPYpnEE77/33nvp7t27jW1jXwNWKqxdyUx1NrtInz19ln75GGvWaRpMttK9h++nzZ1rBqaanl+kKVguZzNjRsPz7LKFZtCgM1M5KBNsnQ5qxViGY+RsX0uTTdJiFhhez2bNWvxyPPL1E+LY3Tt30oP799Inn3xizMKYP95H3H/z5k0DejZbzQBFjVeXrf5t1irKC+3S53TfEn3D+slgMd0/Q98PHz5M3/ve94yZCmAvByr+6sBUGhO4HuB7Ok/65WVfuCwJjSv6d5RX2+t4H315lczjddpOPCPQa991nCo31SfHqWsr7mEpu9pcVP6qg9oZh14T59s2Zx1j21hq8+I8aN/aRpRnHNcy9pdLvUp6bNNlyZbofyXbaRtfSS7aRs0W4xja5lCbC/fb0QY0Tpf8cpVvtY15lb9q37gWsYn/NB/zM7andqFxL+7/NNatmkf8XMeyyq94b80Po6+WZK7XaH/qZ6VYUnqv5JtRhjW7e0ufzWZ0KaF4TRc/qPmRrkfiOoGffZ4YWtId5b+q/VJcXBVD1RZq97fFxzZf1/HGcdD29X2NrxxLzc5K9+k9XWJDyQ5KdrZKnyo3jVs6hpgb4rxKPrQqBsT5lnJkbLckoygH3Qfw/lruq+XZqO+SnXG8vNYfvHB1MFUpv5R8viSv0rhqeaAtPkcbaHwWB2Nydl/y71X2VcrRazDVKu9Yf76WwFoCawmsJbCWgEtgDaZaW8JaAmsJrCWwlsBaAh0lADCVXlo7QC1tYvWALD6JJH4ZpBvx0t+6cda+4sEn7y0dLJemXDrY0Db0wC8eSsVNPw80moKFhAKm5ZeNpc0/79Hf+uVSnAe/MNDDE/3CPM5fx187fCgdLMbDbh7S6KFxra84p7a2ovxrh5w1u9O+Opp08bLaQVbXNlcd4rQdPmkfpQNmvKdABPUPlYseKuLv+Bn1r/qINv2rkmdXueG6LoejHLteq4eMJfmX5laLLXHetQPPkr/qe6UvAdtk0dZPLe7ykLkW+2r9lQ5KfxXX1tqIsacW/0r2r3Ggq4xqsaPkL23xpG0+bZvIrrmxix5KvhttvKtcYpxWe63F3yiDOOZoe23+x/60cCvGIM2l0R5KdqS6jnEgfrmkY9PCqBgv1T5L44n2hdfxS8Aot9I9bTk5yrn5IoFPDw9PKNU5RDtnW23FNvEL6bb83mYTGMdV49FVcoReG5/kX8u9Khu1t1K/Jd9Vu+o61lI+btMLfaOWN3RuNf+P86Qdl8aCflg4Fv0mrlH0Cy8dX1v8Unuv6UntX+MP/maRWqmwkeMtFTvEOFbTp8bCGENK9h3HF9cJXeziqmCqv/7rvzYwFdZ8L/f20meffWbF0pAJivI4/8nWprFxoIAahaso2MR1ZNkxIET+HL/xGv9YPIl2bty44aCKDCBhISYLUFkIDlmNxnjyvTNDoIAXgBoUCB4cHBjoi2AqgEkAprASWhSAzs/sOjAbfff3fid98f1H6f57t+1J7yfHb1BZaQXGKDpGMbExrcymBiayJ9IbSxOKigVMNQNrjYOpdgCm2t11kI4x7KAQFD8AHywSioSn0xMrFCZIhDKkPzjQxovVaTtku0BRKVlwIFv8I5MMruXaPBaf4zqCF1k8imLU8Xhi7RGAhIJvzSXuayieB/OF/+BztgW54AromntF6vbk+NQKXSEI0yF+LuYmy35/YJxd+BtAtdPpLB0cvkmffPY4PX78PL18eZRG40HavebsKVboPhiaDRnQwOTrKyAAPcC0ZMX7AOfNl2AqyoaMR5B1CUxF1h4tnkLbfK2gWbfLnrMIXCzScORyIZAN9zF2YKya1wiWIpAB7RJMBf1RrmzDmKTSIm1ubZq9kEWB+uR1VjQPUNspCo298HVgRdqQEvZsLiOC6WwO2ZZh4/gbwBYAqWADS3YWkuL42QEK0glMg9+BYYzXeiE91iEAQC0LYd2OnTkC75P1CgXB8M/RGCxjXmTsRb0OplrmmGWB/GYGwaAAF4DK3d0daxdsKdPTU9MDWX1Q6wD7uzBQpDMgxrWB5h3qCb9ZuE2QEpl7NH/ib8wdoA3GLQXeabyO+a2UF9Gvgjc8tr09ZhaW04+1H9odYyvtlgxXuJYgJQVYKYiHMQT2Ap2eo6A9oUAbzIEOdAIwiuNFOxb3M6gUfZKFCnoCk8b5bGb5Au8znsMWr1+/bmA08zUDU3nhDfrgmBR4oCAa+gBBkRpHtaBRgdiMpwDhweadBcWBhRY3AOJYOMDR3sugAS1EcjDVuTHtAWwxHAyN0Q/3oo3NzS3zV9gk7NoACAbmWDLq0GeoJ1wL2zf7BBLQABsOijJQVo7t9Fvaj8ULK8Q/dz80BpRzj7UAdo1GDUsY2tAcagAyA1dML53PsO3SnqSxfwsy/orzQv9kloEPEshKsJHqQeXJfmjHmqfok2wD19AGCKzleNU3CeiDvXH9ht8cA3Mo5s51hsqKbXMsBMvxzFOBkcyXzN8OjEB+Jwulj8xAPBspDbcmabw1SUcnJ+nFy1fpF7/4ON27+yB98YtfTj/4wV9bLvzd3/2vTMCwT4CpADjd6G+k1/uv0su9F+mXv/zUmKkAvEoArfQBJEZO7af5fMOAVP2Bs/hdLJB3z9NkNExgK1xcwM5n6Wx2YuwtW5vj9O1vfz194eEDY6k6PDiwH8RnAz9kMBVALc5MhTUMWEd9XgqgIliWOqG8mnhudu1AbNq0xX7YN2Kd5Q/3fYLsFeDKtQpkqeBJjxVg4PL1SlyfGyvQufsX1gjIqcs9BkBFvq5TvzJ77C3ZJdS+UBu4BBr7J0t/ubx243ho3xqbmnFmNiGuAXQvr3ut0l6Etsq8xZhva1ABN7uvEqDke2R+F8K1JsfoslmybrEtBVO57h28vPRnX4M6wAtrIl8XAQwPYFAEQfrc+OP7AcYjzBVgKugGfViePz+3taaxVfWHS+BtBlPFPZLKOvoj5UaZQ27cj+Kz+/fvG5jKgJRmr9Cx+xrYVbEmTote+uzp8wymmhmA6u6j99Nkayf1h5N0PDtLJ9gLAXhvQKoN+w3gl40VayWyC8KGDUx1bnEfffmDB0bNegT5FOurQWYH1BiI+SHXYqDXrl1LDx88SF949ND2b9gTcV+Few4PD22uyAH4ByCv/qNv6Htx/6/2RvvXta7aUrPPzvskvQ7A+AcPHhTBVE38aAAOS1u5NGD3QCLVsnMu7ZfjK/2O8+bc1ZZ4TdsZyNvjqb9TOj8pXb3qOv1cx804Vhr3VccZ+1Db4Hqa8YNrgZL9XI6Ry9Pr2rU129M4rPO8Sjt63tKmZ3xWOg+Leomva+PSfks6ohxXzavxpzy+VeMpja9kO3FMq2JC1FHJPy7nlOUdmpviNaXxttltm+5rPlvyc7Vn9Kf5A6959sPPSnEv5hnO8yp+x2u5Jok23+YbunaIvsqxqLxr12ifXfJBnF8tHvEMSdtsi13WroAXav7fJX7WrlF/0poH6ld/1+a5Kl6V7uO6qkv7UQc1X4s++655rItPxfUlbV9tvuT/pftKfhLXEKt8qTTmkp21ybtkX2yjNO5SDGzLy13j2Cr91uIX5xZloXtuxvla3NU4odfG+ddihMbRiwvfC3fxJfalv9lHW26kH0W5x9hWGkPpmuhDKgNr4wpgqlouK72/BlO1ecf6s7UE1hJYS2AtgbUElhJYg6nW1rCWwFoCawmsJbCWQEcJRGaqtgP7eFiiB0qlL3w4BP1CNW7oS4cyejjOw4rSdFYd8nQUgV3GucSDpXgwosVB9mx2+wL48tMbY7+xzdqXujoGypoHKHqYzPdK89O2tY2a7vTAhAcrtQPG0kEU7ykd7LAd/eKk7eCurd/SQdpV9Nt2INTWTjyYbTvQKx0+lWyB9kZdoc0IRqwd6l0uQFp+sakH17SjmtxrB1Gr5PCu8o5fnLUdHl5lzPEwVmOLxiaNJ1FO0S9K1+q8S18CrpKbjlOv1bHo+13sqIsuuhzcd2mndE3NH9v6VFmrnFVX7Cu2r9eXYlnUfcnGa/Hl0vxyLC/pqSartgPp0pzxnsbLkj9o3inZ+SqdqG1Fn9IxlfKv5nKVa1ufMSfF8Zf6iXosxUrNF/ybBTrxiwzcXyp64nVR/yVbjXazyp45h2ifcf4l+9VrNM9Hf1D7KLUb10iqb9WlFo2VcnmUv+agqN93jRtd7uMXr9EvanKhjXbRZ8nGuoyJ18S8UlpXcBxc92p8aOu/ZHulXBDXBiX7UL/tEju7yCDmRgWXqH3EHBtlxuKJNjvnnNTeY45cpcsYO0r2XZNlF3ksbcKZqYz5JRdpqz9bjMgABxTa/eAHP0gfffSRFd0BTIWnnKP4Df4J8AXXgkOAXMbO0HN+7gwzyoJEEAw+Z9Ey+iLDCuSMwnrMUQvotGCPBcoY73CEYk0wtMzsAZEAU+3v76fXr1+nvb2XDviag40BhZx9AwPg9Xw2TcdHYEkZpt/55/8sfeHh/XT/zu10Nju1zxYCpsL1KCYGM1UDKOo7mw/+GVALgK6zmRdhkpkKYKr85bEVPYIhYjSwwmUHjx3le7wA3mWIQmUUc/rT4wlooE1pATkLwQlqQRtasM7cQp2TQewtMNUQTD8TZ0MC4ARsWSz+z4Xg5jfGYuAFrWRM4RhQUIqVPYo8GQudkWTD7AQAA+w4yXiFYmcHUQGQtpF6g0GabG6lk9Nper1/mF6A/ezpy/T46SsDLO3sjtNwOPJi3H7fgCsGAgAr1oJM0l6OO56MHfxhbEZeyE6QFOZIOyeYSkEElLcWwWssjPtgAIJMxwuw9LzN8MBCZQXB4T34BGwT88DYyIJDZizo28Zqxdm9dHR8ZMW1W9tbJkOCqYxZzsAXKIgGQAzgRAdTMQ4z1xKAARYo2LIV1W70zI5REwAwVb8HMJX3gZ9htkHECTsxQOFvymCv2Zn30dtImwBTmS+iLS9Gp/xxDcaGMTpABgXEFw7i6qPw1QGHNk4DYvn5hM8dxdIA3YEZxAFamC/YqHCfy3BiMQPyMRDH8Ukaj8ZpZ3eniUvG+gDbBvAwf+tiIDz7H3ZISB69xQvtLQ4KU7meaWieY+E4rsc1ZN+JeVTzfYz1tC20peANAu1ifGZOos/jfgUc0ZYU1KExl2tS2CB9gdcCMMV4BHuB/CE/MPpBH2TQIJCWBdloHzEU12KujGGIAWAMQ9E4+gPIBuOFvgBqvXXzZo77Pgd/irHnALwmoIoyU+AAr1PWObzH+XFtqfdQT2AQHA76Ng78g0ytLwN/+hkHfgCSQuE7WjCFNgAAIABJREFUZcr7AVg6OTl1MBXjrzH7XaTtrW3z17OZs2zBL6h/6lLX+RZzMgOVzRN+gPg19xjGeVhMyQAIA+Zk0ImxlSBvDTyPYMwEWJFhkixRBDejH+gCfUMPtXW7+UF+ArOu+RDF+RkBCNA5GVRoW7Qr/GbMi3sh9s331Qe4J3AZZVDZwIFupleCYzI4gTEEbRDQRxlCB7QFZYDDe9Qv/yaAB/cy1zE3MLZzbJQL7dWY2DIrHPpsrkeeh0+NR/YzPZul1/sH6ZNffpYePHiUvvzlr6a/+qv/PZ2cTNN3/8V3bS0A3dy9f9fBeRfn6fmLZ+nJ06fpl598mvb29tN0Bva6kQGSzwF0Ol+k2ezCwc9giARAE3nj7DSNBgMDU21sLBIIqoaDjTQa9NPO9mb65m98Nd29c8sAV28OD9PR4aGDqQAAzHOwNcoca7bzNJs6MxVYnZCnXe4OnHYyuyUY0OJozlOZFqoBm6lNIQfZvQKmUn3wfVu35nUK9e0A0Xk6y4xXaFfBexjz2bkzyfkTxTOYJedZgqm43iLYa7HheY52xv6INeLT3S7vUSGPJRCexzS612AcafZfGdhMW43rjeX6PY872zvjCdfhjJs+DwK8mM0czExQGe1S9y/s12PO5TNbXu9jxLrObRtrD5ePSWcJfse6DcxKBuQmoMoZ0/C6yftkayLIKINI/cEDM7sOvszYjpyCufU2nE3XmKky6FX3SDoXyoUgb4zU2XGxlgezJkBcWMfjoQgOzAfA5969u7aOhcywXsKa9QI2jzljH7Dop08fP00ff/YkHZ1O03Cyne49ej+NN7dTbzix905nZ+nU2NSMH9cZqjDuc2fdRG70XAZglYMIsYaCO2Edhn0WZID4gniAD8ASqYBO7qOQf7EGBpjqwb176dHDB+nnP/952tvbszjOewimQky2Nds/ApgqnuHYmiiDqVhQj74xpzYwleYgAhP1ecRNfhJQniMdL4OpLrdDj3r7t9pQ6arLvv7upTyls4fYn56Xcb1Ty8nxfICxSteb9Vm//Ulcp5bON5gDaZ8RTBXXvRw7z5sYB7V3le+q8UZdaX/x3tIZC9fp8T7VjZ5Rss04xtpr1RnnruPQ8euacJlnLj8AM9oe41rNJnXt1iZXnX9JhlHOpTVhyb/abDyuOTXHrdJ7/HyV3kt6i7lC16G0T107og3uvTQ/430FdlPnuua/ik1HX4gybLNr+lPNZjXXqz8365D88I6SfEu+rDZd00m0nfj9cUnvb+kzgxdK/l7z3VU2VPINrjFK8aimw5pvlPxB36P8a76kY+C1jAux7bi2VJnqvSU/aJtXza9iLGUb9IuYc0o+wdxBmWs80PincqrFjLbYUZpDV39k35iX9q3zVT0xbmj70T7a7LLNx1T3+ndN5rGfuO/W9Vkt5sQ8pP4e5xjHTv0qmKrmE6X8U9JRm/+XbI7jL/k63+NeL9p09L9Lvodzw/xQtZJ+V+Xdmv39yZ/8m3dfUK4KeOvP1xJYS2AtgbUE1hL4JySBdcL8J6TM9VTWElhLYC2BtQT+cSXwZ//+LxZdDiZ0I8sDBD385CY/HhTgPh6W6kFjPMQozRL3snCr9HntgDoeQMQDAR2jzh1/x2vjF7Ccj83XCjr88ahxbqWDFMowFqGWDhg4Di2G4GEux1CSSTyQ5jXxcLE0r5qllQ4m9T091IvX1g4d48FH2+GcfvmFMZYOtdu8pNRX7UCzpAseVumXVbwu6r1ka9EWaH96YFey81Lb6mcqB85R74mfrxpbmwy7yCveXzsc1QPUKO/SmCn/2D7HVDqAjHYXDz1Vf9FmS3JS371KRO566Nz1ulV9l2JtLR5ynlf1p5I+uuQQvS/Gjzh/1amCK9hG1HnMO/rl0qpD5Uu+w0dDVwrearZYyildcoDaZZsdMzeVYlAtxmucKY2Fn+tv/I0+EI80lkR/Uh8u+bNe32bbzB218amdqA/isF6LDjgHFudpzI5fqKvv12JW2zVxrFEnmg8pB83nOh79PH6pTLmVij94H+1cxxDXFxqHcZ/mkJgbSzG2FGdXxaF3/bwtDpTWWJRryT5LvrpqvqvGrfZaW+uovFblXB1P2zpF22lbcyy/bLtcNBx9lG1wDdIWVzS+6Jxjro5fesb4wXZwXelLx1JMibGpq+/GnFfLWVGW6hurbOHyWMpgqsa/+yheHBnzy1/91f+afv7zXxh7CAryPvr4Y3uqOWSCgj36NJ7UjuJdFFZa8XEuzsMYCaTiunH55Hp/gj/jIxle4jxjXCJrCOo3j44PHaAxGNj4Xr3CzytjqcH7KCBG0byBT87P0vn0NB0cHKX+Rj/95m98mB7cu5Pu3rqZelYiubAfsFJtjoYGIEAxMQAopqMNsJA4sAfjRiHmYOgAA1yHglIU6e9mMJWDbS7SaIiny4MhA0XI03R4eGBsV7gPcvbC7UEDiILcjbkpgwoga84Zv7W4G3pFIbgV1J+dXQJhMT+SBQXtoNgd92P8/Z4XtqIwGiwrYCTSfMqiditc7Q8MxKRsNigY7w9HVtj8NpgqpcODNy4bMApYkSgYMlAQ79aIJ/Tj/u1r1wyY8Or1vhVWPn/xKn38y6cJdc/b22CimjSMWLBDgABmpwBouN5Z8DSZjAxQoHKjzXHOmB9ZDshoo2tLMhChzbgOV7tEQTrZNsjGEWMC7VwZTwDgwhwJNsBrXEd2B8jFxur8Gmn/YN/AETs721YUDz0BUIFP8Rp/wx45J7Cecf2leRysXgYeQYE8wVRWWA5WpzOby+b2ZsMI4oXGAwc5OZrK9GaMPFZIj9zszFQYPwqrdVw2hsz4Y+szO3hwvZPJC+ODj6JNjemcO4A98DGMDeOezk7t74vzeTo5PTU7AJudF0KfphOwVY0dYEVwBNjDjEIlsx0tcy8Gs2S/WiwcyOg/5zaXyRjgPGeG0nUJ47OuxRn7CdBjbI7X8F4WNeM62hzXVARk4Vpl/eB1mAMBQw5+88JsAm14D1nQ4PPaH/0DRdpkvWjAVMb4B5BK3+zFGfUurAwcvDGYH+IhwVS4j/Y9PT02W4J9MeY4oPI8AZiF/vADmQAMh3h9+/btdOP69cxm5iBI6ojgFPSh+Vj9Fe9rYbbew7xKQKPuNwGyNeayzAbFuIr2+g3AdSNNwToIJq5sCxa3GlDssRXUAExo4KcMFtzZ2U0729sWa/3nzO6nzHC/M/v4XC3+9xygC/lZPjSWDdezrtFoV9Qhrrc+kG97YD0BmGbW2BTiDH90jmgHukBf0JHaOcalQL24zrWBZsQjdMFYiTkSpIQ+DYyWmWbwG7Eb1xC4Sll6Ll2y+2FMvI/zVcAZYjzyFvMwWYY4TsqGetd9FuMCdQM9MNYRWMf7OE4F9TG20p+oH7yGHNAXciHsG3NgvrHcuTkxRpsZ9A+fGIIN7SK9frWfHj56P33xS19O//E//o9pf/8g/f7vf9fy5eGbo3T/4cM0mozS0dGb9Onjz9Knnz42BsdDgOB6/TSZbKXxaNMAG6ens3R8AratgfWFPmG/R0eHBpyFH26Oh+nGtd304P576daN3XTzxrX0/qMHxnYDhs6DV6/sN+Iq7JprBZwhOzOVs7JtJGd0cgYyAEkBTHTQLUGQTd61tZOD37jmi2c5g8zGSfvDvWib8QWyt8K33AbX5vQnB0yBYQfAHj8XoP3gMwMRNQw3HKmtkpoY3/hVZs4CPhhjbvbBOR0aTmOJpGrik7NVxYeW+ccmR4s7/vU/5wkbIqsc1zJxzav7LY6R1+g+gPfzaMhjZV5vYcGVAcu8J549Le9H3Fk+TV7Xnxw3Prf4Bwa0DKTydYHLHmuDEUDexnDoDLE9+K4B4103ZpSZxRKxC/1MRuN0NkcMANvk1ACiYL0leBR2j3zXSz0Dz2Hdqr7POS7nsoxnyO+8FjGKuZIgd4LV8dnDhw/TvXv37CENsB2MAQ+KACgP61aAqc6mi/Txp4/TLz75NB2enqbR5na6/4UvpsnmduoPx+n4dJamZwD5XZjdQgUeTxwYj3UHZQaDAoucMxwCWLWwNc7NmzeddTWldLC/b7kYjJxcM2GeWFO+erlnayvYEuLNrZs30p1bt9LPfvYzy7Voi3sx7OGYuy2GZ9ZEGnIp5sf9P3TFdUjNvunjzb0WTy6DDwim+sM//ENbD2D/hFzqP0t9ZS8ye9A1WLPP96xJzHxjvzqn0rlF47yFP1QOep7Qdk+Xz6I/L9ell+8unadx7vqbNs/f2p6uX7uMTWVb6kPjtsYR5sk4Fvap8tP1fswDUUc65pJd1mQX56py0LGU7td1e+k7hzjG+FrXDiVd6Pw1jpf6jXPWeUT/K8k66rNkA9pHVxmX7Crud2gf9ON4Dldqo6s+V9lFlEXJltkX13UxRzPXsi3MhzLXdXkEU0Wdd/W70nW6XlDf0vlRjjqfmv3jWr2uZJ+l+FRqr822SjkZ12tMa5uv6st5Mi8/CLZmJ23xQ/vTGKB2y+/war4UxxzHEfNkTW6lsdTshLLUfFjqJ/puzR5WjRHjeDv3+uhKclP5qS9xPvQj9Rndy3KfEONB9D9+XtJxae5tOaAUH0r+xb2w9h19UuNDHFv0g7ZYUFpvXPIDeYBmzSZq9q97/K7+Xxt79OHoA3r+hTVuKYeqbVDuah9tOtZxRZuKOoz2qHrEZzyLYU6OeladNH2FB0BFOZVspYvNrsFUnydTru9dS2AtgbUE1hL4dZLAGkz166Tt9VzXElhLYC2BtQQ+lwT+3Z/9Ob++bA51ShvU+B4PD+NBkG7g9YCodKCiA287YOg6QT3QbKrL8lNpm/HzibChUT71MwvBP81PqvQSIX+0s9c7+BNU7NViueyIB0/ahcpPDxbjQVeUSTxQo7z1iwO9Jx7WrTqEYv/NF9u52JBt1g7adFwl3ap9tMmlpNvYdjykXNU3ZdTl4Ij9r9Jd6UCyNu+SzPVgLPZlX4rnJ/O3jUcP7nCdFkmp35UO4VQmtYPBmp/xC/Toz1EPUR6r+ln1ucaWrjGgdtAdbUL1WdN9tDu0EX23TV+l+Mfxaf/aT+nztrnHg+KuvqGyjV8mxLFpbOa18eC35mur/Ko2N50HixKaceU4zHjcjI8xW79cImtg/qwWk9GWyV7AVLU4siqmVvvIH0SZ1PwgHji35QrVZ8meNJ7HHFPyW8ajmj9pXtACFB6ys4/4RW+p75Kf1ewJ72s8Uh+LY9UxroofXWKAyil+QaG60bhc0jWvLeWBGLujXkvrpNhe6Qs7XFMac81uoryumsNX3R9jY81n4nxjvKvF37b2S/eU5leyS1xXA3e2yai2Xivps81WS35RmusqO6Itt61LVvVVs+3S+GMsUx2U5FyTQSkmroptauM1u4y+Ea9rX6tkdpgeGIW8WA2gCC9MzYw+ABSNhsb8AjDVRx99bAV9L168SD/7+c+tSBi7DBTnOeDmPO1ev2ZPawcbB4p3sUfBPxT2LUFXfJCDjxhAIoCvWMDI9lDEizmg8BEFul6c6QWC2BKhON1l4E/Pt5rMfi89fvw4PX/2LJ2cnqSz/JR5MFCNh0Ob49l0akXCJ8eztL25lb7/h7+b7t25mSZglwJgan6WRv1eGg1R0DlIC3s6PH6cJQTjwTggGxSJOpvOkkkLxcIsCt8AmwmYlLY2HQBihdYzK5b3L29d1iZ7WyM4ewl+UOCJiRoQZMOLT4xJiKwked8DgAnqSxRMhQLPzLuQFrlIFbJBAaLZBRk8yMyz0XOAxNnMCjjxjwW2GIvFZ3vXC2TfAn73AKSBTpydC/dgnFAPAG1exOxP2j+38XgNsuVeY/YapuFobLLFE/zBivH42Yv0wx//MvV6i7S7PbIi1kHfWTZQDIofzKcp1IJuwKY0BChBWCfyWDB65nYtPNb1MWUfQQSap+l30BkLQo1lKT81WXOugZwGDnJi4T0+t4LD2Zn5DoAqAJGZzAcOqIIlQBcLFN9eLBz8lBbGpAZAGorYaQ8bfeNWshJS2CLGZyxMmZnLismhe1yTC9DnF87844XwPg8rmMd4hwAE+BNXUIQPkAjBatBPEx8wtswe5UXWAGoNGvYxXGtzyvZqsSXHA9gg9MRCdyu9zwX7MFysn61YzUA66H9ogEgUGaNQ3tkcHNwDeSEmIF7AznAPYgqYgcxOM+MEyK2Mnc7M35m/6KsELiGGYOrwc4CFDFw2mWTmOI+N5gWZwQjF0ArYYsw1liRj7MjMGw1gLLN5GMOXysbBf/gPlgtfgY5RoO6sGT5m6AWxELIBMNNl5W2hmBzxzn3X/QI6xBit4D2zpEDfAHDQH9AHdKRrhEUCA9UgbW6CQQqyPk/bm5vW5inY/oTN0Irb5+cWC6HP2ezU7sG1QyuW37C4AJ2iH8YvjBHtYD4OlMD9PbP3ZVEV5+1Aa78XduPsSw7eOG+AeJA32kUsw/tcZ5pvZvYZZ+FCvsrMavl9YyeDni78AUXwRT9Fy+AN5KrRuPElj2fo21n37J6+gxqHyGkZHOV27IXxCkzw2JWZ2IylBIXzXjTerM1z7HU787irYB8vNJ+nuYFoz9MM7HIAP2ZwMuMdYw/X1OiDwAgyFi7BEf4Z9yyM58wDeE2AZbwG+iEwD9cpYxT6xufwVSvAB1gsM38RKMc9HNrlGIzRzB0g2yhYHgFgHjrrEmSEzyx+MJ65r0JWmiNgH4yRkDWYu0xGxmqJ9YGzBiLPguHQZJJ90VjDQnGhs02Omn24MZrlw1ezwZwPuXYxmWPdgDUMZLzRM1A6bAPggWvXb6TNre303/8P/0s6OjpJ//Jf/kE6nU7T3t7r9MUPP0yb2zvp+OQkffrZE/t5+ux5enN07Ew3iM0A5YEhzVj7ACRPxgg0Gk/M/hHTILudrc30wQeP0u2b19PO1iQN+2Cn6hk71RCB8mKe3hwcpJMjAFYcGGnsi5BvfiCXA0EAtHLgkMWbDc8biMWwZ2M+tfWbv0YMGo/AYORACGc6tD/8dWav4t6DeZf52tenmaUtn4vTLmm/BNUAYGbxwArefN1jbEC2TvC1guUQy4kOCPP1EfIzGfKckQv24UyKHs8xavRzfgbf9rYYA6y95IAZP9P3s3ee13Cc9AdfJ/kay8ZuMiBwd1nw7PHL3/f1l8uQMcBBwS7D5X4+DyHnD13LgRXyknzRnq0DuN5b6gQxHq8I+of+bH1vLHwOcvVc5+OzH1vTIh4AkD1cxki8b37vYCr8BrgqfzthX0/AFzfHE7N9MLf18ncW9iuD1OC78C/sNeBL+If3MH7mS/ztbKg+VrcNB6jbWZywNHGNY7kXD2FIyRg3Hzx4mN67+156/uy5jQfxDXZEliro9vBwlp6/ep1e7B+k49lZGkw2062791PqYT20YUAq+MrJ9MzWsch13JdbnspEac0DB+bI45ktc7FhciIAlesDxJ7tbeTkPPezMwOSY+18enpiOfLRo/fTrVs30u72dvrRj3+c9l6+TDu7u76e6fUM7Ak92l4jgHYbhwx/6N6duqZN00b13D+ep/k+yPcIXD9jrgCr3b9/P33ve99Ld+/dTTeu38isjr4fYl+2/vYwQ3y/tUM/5h7H2FQz01ecS5Nf8we6vuccaEP6O96nn+l+qbE/nuXm8Wvbek1pr67nBqV+Yx9xjrxfZaf5X8fOe7WfOCZ9TXlpn6ofxlXOV8fCv5s4IXG8ZnNd3i+NSeWt46NMajLjfXFOq8YRZcbYHnXVps9VfZT0Fs+XS3pUHXTpo3aNynmVjS73yr7uL40h2gH7LZ0Jv+u4V9nyKv1E26IflWJDyZdpT83apeXBd6W4E/0syiH2WdO1xu7Yj+oyxin2F6/R90t6rMWJmh5rstPrdQ2wnAPXkU3WbFinL/WVz7v4UBefT16j5TWL6xbM2vmMhOsZeZgKx1mKaxrf2uy1y1zbfDDm1RjrLsks5yHdt3f1pRivVeelHKN+XhqD2oTaTHy/LTbX7DP2F/1A+1Mdaj6o5XiOL+bBWgwo2UhJHqV43lU3tfba5BNjQNRnzcfjvGs5rCQP78N9Tdv/PDEnyu1SW9XKau6RLv/GyOwBHfnsh8zKPufMtuuHED6T/Df3lTU9qMxU7swfzAcxZvzbf/un69rwd3GC9T1rCawlsJbAWgK/dhJYJ8xfO5WvJ7yWwFoCawmsJfCuElAwlX5pUzucqm3YuaFt29DHTW48kOeGvnTYGudXGp+9l4sBGjCV3BgPPjhfXLL8wlS+9JQn1pQOVPwLWP+yt+s/zI0Hd7WD75oc2AfuqxXn6qG5HtBQpqUDe9U7+mAxRhxfSeaxPY4x2kHpUKntAFMPd9QevJDibdYUlT/HqTKqHYjXxquypu7jgWGpz9KBD3Wuh/9sk4UNbYfB8dCS17LAj/KJNkw76aLHNvuNX1rUDv6ijdX6rfl3mwyu4l9qO7X7tAA0jrvkI2xHfVdjQpyT2gzlUDrsizLSQ+Z44FqKQaV4exU5ajzSMWtspDzV3jQGdY1HNV3E8cZ5RzBVjOMlfcc2S/FnVTyLMaDk77W4UtMr7SfG79qhe0nnbbmwq+5L8VnzcyzAKvUZ58i8Ee+ttbssvmJx5rJ4SPsr5a6SLbXZUUmXKoOa/GMO1Zylba7KtW3tl+yqZnulmKA5LMahuOaK9qS+VPKrtpzXJSbjfh1TtIWSvVKWqnf1s9I4GQO0vbYY0EX3KiuVgxZKq97bdFOKpxxzST5dYk9JdyVfaZMJ+4lPDu3Sf5d4XtJBm0120cuq9YPqqouNdrmm3a5QVIiCeQB2sJfwwnMvVkWBJAoQzw1IAYak//Sf/rf0y19+ku7cuZ2ePX+efvLTnxqwBkwaKMQ7PZ1a8e579+7Z64ODQytcZHUnCgFv3bqVwVFeSMcn++Lp7yiwRvExxgCAiTIs4ToU/flT7idWdIx/YNIw1oQFGEMAOsD4N9LHH3+cnjx54oAVMHwYI8goTcYAtAAMcGysC9PT83T7xs30X//rf5neu3U9zcFqc/Qmnc9OjbVhPBykyXhgheoAVFkBqRVwOpsE5oSxs9ge+zcU1PHp8VYsvpGM2QbMOYjDXmA9NdlqXLYn0wNk5PgT++dMD84wwsJ3+q6uBf3J9gu7nswyms+4BmJs0MJ69WcymYANAO3RHhrbtC+Rc/F/BmMRGLEAW0XWqa4ZUegLIAH1CQYOFKLievoNQAteEIqiZy92Pzx8kz797Fn6m7//Weqlebq+M0xDY0kapt5GZi+BPWxuGngP/1jciyJhwzU1e+FlcW0pRsR8QV/l3oR2SlDBUo5euL9kU/GCbdo2fqMAG3px4JfLDu3gLxQPw9ahD9gy+iPYAL9hK2D/cJATC5S9YBgFxihsR/t9Y0+D7Syf4I+2IHNnPXMWmGWc1af8e1EBfpbx3iuWUSiwuT1JIwM7Dg3oQQAJ9MoCVtoQmRDMjjKYEgWtrl8v/HaAFVkrMvuRFbp7gQL8E/8AsHFGpan1bW2PIENc58xqaAexxorcM3gE7eMaytyK9o0RbWZsLCMAMAwkszBWMzIFWSyZO3OSg3SSFSSjrc0xWNEcKETWFbTv7EyzJTvTzBlocJMzo2QAZC7kh07on7Qt+rH6JHUHxjTYB/omSJExBL/BKIRCdC/2cDYiAJ2gZwOxWOGKgwKMtQwgCwAlTT4A3GRwYS76x9gwDnyGeeLva9eumw4wFjBHoQAbjHo80zCQhAHb5hn4hXsBfnGmJQBJIVMrVMG40obbJWSdGa8IAsWcLHYC6DYDu54XYNJv8Lm1me0B7+M9xi3I28c/NFYgvE8QI9rhWp/MSZgTAX8NqE+KtukzCg5V5jjGXQMGWb6cG6BsPJkYg5zp+8yBBvQ93AO7wT/mMxafYTwGOsuMXpgHYw9kBlvAe4wVmEeTRwFWBetfZrchWwhkxHlQVlw3kXmJ19Cm8TlzjwKpMGayRTlDF0ByiDEeZ2jv+pAd2jn1QnYhXEs2Purf4qX5mLdnoFKw0WWZOKjPcyx8EiAmXN/E5wzAMnBGBgfyadMweoIYCEijT5ktj4YNQBj9o13kdugEaw/YE+OzrlcZZ6hjrmE4D86fMvY2+mkENhyAygaj9Fleq3z5yx8aEA7gqP/pf/5Bmp6dp3/1r75nfT9//jJ95WtfTzvXbhjj1CefPjUw1cuXr9Kb4xODk795c5ROpqfp2rXd1B/0jLXPAEMm11HjSwCV37i+m771rW+kWzeupXRxli4A1oVP9gAYhHxHthY6BaOcseP4+sTYmQyUCVuY21rI2HPOMwio30vDYd9iJ9Y/0BHtzmxksTDWQNq87ps0N9Pv+Tvuq3RvhfabNU5mSmM8JZi1SXIAORk4+cxitLG/ZbAvGDpxva5NzVcMfeN5Hu1y7JDtbIb14JkxKBmIh6B35IGFy8nWUQZodoAi7At2RZugnaNfMODBjx3s4uuieIZF4DLsnDFQ/dRlZRZ5ab3mcnIwL8aJvIw5UAaUNddvutbkGMhIqv3O5wDbYT0AoKv/aNzu9923Mq7MbSiDqRws7MyoBNqiHcv343E6PvE4DhArpgSdEWgG2YCJ8vjo2MGCTaxwlA3kQNuwvcA5gNBc17psOQ/8trVlBrceH3seBavWgwcP0p0776XHjz8zXzQw1RxrinkD8Hn+8k06nE4NSDWdX6TeeJJ2b95O07OLdDpFvsM6/tz2SNvbOwZSZt9oBwB2rFtnxuYLhkFnKrW8lPrO2pVBhFxXIp8DaM54C2CZ5ZfT0/T69WvTw7e+9a108+YNY8X94Q9/mF6+fGmMnfw+goBivtY1Lv1Rf+v+netg/Gac47Xx7EDf9z1mBiHnPRPaBZMwwFTf//737Tce3DE9RVzKoPzM5mb2bYj3ZV7lWHzPgvVgXosnB17qHp12rbEnxpfaWSLvYbzX3E4wbtw/1Pqm3PRMsRQPox6W+3SfF+fHPZvu+2NM5Xj1Hr18itMoAAAgAElEQVSmJhvVtY5H43CbjLVf3ffW7KRke6veo9yjveqcoq3GvZ/ey7U593Q67lVjKflMl3tUn+prUadqr2qLOleVbbRvnUvNXtQu+HfUt8pcfYMy+//Ze/MmSa7kPtDzzqyqrr7RDWBmgDkwwFxrJpOMJpM4RqOWa+Jqd7+GyJH0aZaU9svQdpf8g7s8bG0okkOIwMzg6rvrrso7q2Q/9/hFenm/FxHZwPKPQXZbWVVmRLznz+944b9w0ub3K3K8ya2xCd+anJNbp9dbb89Rz+N5kb+RX9FXUvdye7Gp+aJOR11OrSlnB5E+v564tib85Dk+X0jtGUdd4zl+/9avw9tk1LvcepvYm9dP7we4dvpVze+wP1Dc00SfGHnj+f1l+Jjyq7l10U94vxztLyXD3J55E3lTbt4fpmIPY2fKZ1TNk5JtHV0x5pAf0d953ffyjH40+k/v7zx98boop5gnpOjMxc66NX+VPEzR6elqYldeB6t0uKUv2rjerTc1vvebKV9Wxx/c7+qzBwdYjb4vNS/9VMoXebr939Gn1NGG44yFvKeK+/MY8z/9p//QvECryaTbc7Yc2HJgy4EtB7Yc+A3lwDZg/oYKdrusLQe2HNhyYMuBr54DKTAVb5zjhkdq9rqb9dQYcWM7bqDFDYi6Dep4c6/XJ1p3xxv7KtpzG3nXabE3rWwKpsptWnEdcf25ByspefiNqbi5k9OeuFGdmi9upqT4U6UvqfNTDyGirCMv+LC+jkeR3iYPb6rWVLWh5+eKvORmETdsKZ+4qVy1+enH9JureHDPdcWNsriRyc9N+BD1xG/wp9bqN8Ryuso1pDZco6y+jJfz81dtxoMeFkZ5Gfm1RD/oeRw3/lIblVHG3CxPPfD1to+xcvpQpSfRDzbhY5U8YvGNp98/6AFNcdOfc8eH756muJbU2tRuiu4Onp91/ijnR6rmj7Kv4mf0dVHXIq3ks99krvKXMVblaIt8aKIfqbHqNtqrZMVj1GuvC17+8YFpyhdFu4q22VQmOZ+S43lVvPe+q4rm6OOa2F/dOVV8jzTX5U0p+qKepeIXvqvTj6rcwvsY+rZoH97/5Wwr+t+cD6izHfIppWtxHZ4f+BvybwI2z/kDv866v1M8zcmniY7m1sbcpGq+Or+ZO57yw57/0Z5z8duvL/qElLyps3X2lePJZrywQvsWCvVa1t0C/6zQzYrjl5dW8I7iwT//8/9HHj16pIV5z54/l48+/mVRDIoi/aF1xZjP5eGbb2kx+fn5+bUuRxgDnanwjwWl9EsoEkfhctkppNBZ8JVdMwgoQhE3wFTgFTs7Kf+vUBSLAtG2fP755/L8+XO1fwVTLVCM2VcwAQoxp+MLOTo8kPl0KXdu3Zb/7X/5PQVTLacTPbZaoGNVX3aGfdkdDoruEgsFrKwWAAZZlxAPpgLAhWAqFG0LCh+1UBcdeHpaCI/1Yh2gB2Aq7/uYr2onouI+EDzhOllY6X0RY5YHU1nRqBUIU598MW5ZOFwUBUMeOK6gCO0yYN0a2GWBOsXvFALE7kYAmLFLFgAoxVjXCnuLN/gTRIKiUusMYW8oxUza2Uf1jg+aO3IxGcuTpy/lv/7dL+XqaiF7u10rhkdReMcKcLXjE8BU3V7RdcIKhbWYF7e5RXclvg015o2puBxzP/qZUj4OZGad3CyPtJ/1dr7qNsAjCiYxgId/c70C51Yr2dvb03WwWB+8RRExxjNAkhWxaxfqK3SusA430B8UW1shcqcsHvY+hwA2FnmmfLf3zUa/rQHzoKAI3VnQ6QRdEBQYB9CIu4czXTAwFIu8QRuLdrSovWtdkLSDEa7VjlhinWXYNavQKYJaGLNgKwAuougagEjt+IEOJ8V82jWrAFMpQFG7ZV0pb5TfOi8Knxe4Uq8DOFQ7MS2Wymvo1enpiYKGoIfsKLT2iegMYYXXAEJCDuApwRiwU8wHvpCfADVgDSy+97bo7YO6E8FU4BPGx9iYC4AO+kt20VKgELpKKaDKwIQ4DzqrdlmA5NSPdrtakK6+QAtN1m8JNhCn+R3oAGjB2iEL+FrMp8AXAPoKQA1owvxKC4rHWy31h7hmMh0rwAZrRic1dBRTHwV+FOAA7VKjwAMDKXBNLOpezueljWtxW+iuST3BugnUItAJ50cwFdbE+ELwDgANJh+TLWM0fRp+059ifpwLMAHjl9dx/W65MNBav6/+njTT7hn7KEeMH9fB+UgLzqV/JpDB+3uOqZ3oig7F3j/jb4JAcC6BSlwPC/FxHuiBnAmmYu5Iv4HjBFNhjRjj4uJcf3sAlS/IX4Na1uBZ8AZjgf/kgb9HYawgyMTAPAWoVMGZpsvsvlgC9YoOhzjux2M8BeiWABTwkPara1dg3xqcArqhz+AHAVXgA/dfGBdAP3MUxnfy3BdJUadUZ1ot6Q9HCqRqt7tycnqm87/77XfkYnwhjx4/lr/921+gPZH8q3/9L2UyncnR0Yl87/s/kMFoTw4OjuWzzx/L54+eytHhqR4HOHkym2jOdWMfMQWfp0UnHvg/66apnRDbLQWKv3H/ngyHXZHVXG7s7sj+3o7cvLGneQ86VV2cncn44txsE/nNiiDNlnXum811bnRmUqCVgj+ssyEAHeAH4gdcjQL9NEdCd6M1sJh+kTL091j+b58/M47TZmkjpcwVrGOdppAL2HnFy08A2m61DdwNMFUJiLEXA+A8yjYCCctuUex4A6AqulKxi5V2PbKCQQXM9WyduseA+FF01cJaPZiKYGfoCLqpGtC0WwBCrBMXaaKdGmDQ/Jb3UcYnfyfgwO8KtsbxlXZ/0lz/yuKBj1O0v/Vc6y519GWUm9GFlyMYaCwCy40Se4Gb5ZT29MF0xbpZ8hrGQn06UcQh6BjBZQqMdqBvzEdwqtGFrobWqYu+V3Na7dBpXR3xz1w9O3/Z+fgMOqCgkOdkMlYw3M7unrz91lvyxhtv6D0FXhqBPGQ6m8t0ZoA4/Dx6cijn87lMkEtftaUzHMnezVsym1/KeIbcutCT5ZUCqQAoLJpsab6CPKbTaysoD90FoZu4x1DAa6urwCHsKarfmhqIG4BnxFlbjfG/CGJqa+go/N3vfldG2mFvJR999JGCrO7dg91bd0AF7Bf3C36vgvZWjlmolP/s//Z5M/XGa6GPIWYTdo+J6+h3Qds1MNWt2zKdWDwym2K3TUtfWgpWvKbsBS+K51tkR+iGYDqwlj/Xylga/bw/Hn0SfQ7o4Dp87PZ+i/zyv3lfEf1eal2Rn/QJ/tw4zjVP4Dq9e3nx+pTv9XE06oLnS9SdFB2e3rWfXIPlU/qyyXeRhihn0hR11cso8svv/3pebEJXim+568mjSAfXEnke7dTrltdxz5vcfXBqTj+vn9vbSk5/og5X+ZI4T04mm/A9npuSA+OYPzelRznd4h5Mbq3R5pmr+PXW2VVKxnU6VcV7XuvPaeJv6nQ2+sboB709WgxYvzkoFVdS9FXxivTleJOyBy9Xxi2935QrWRQd1uv0NmU3TfmZOy8Z1xjfC0AK+RdtPmVLX5U9eV6k/EiMqyl/ldOjOp2us/0m8o1259eQin+p45RN/J3S4egzU348JZsvy4s6Xvnj3F+JdMS8Ikd7lb5dp+N6Z6poe95+o9/cZD0Yd1XcizWx3egPm8qxysar5Mc8lrkff5OPOP6zn/3BtjZ8E6Fvz91yYMuBLQe2HPjacmAbML+2ot8ufMuBLQe2HNhyYFMOEEwVN+/iDWyTDc7cJmmTDZ/cporfFIjjVG7oJsBUueubbCr6a8vz9dnT+uFyE97nNj2qrq3aiImbF5GPVfzzc8ZN/OR6axYYNwdT4/vvUhvAcQMxrsc/BMytlRspnjephz48D7/r+JbaXEzxKLVx5TcR+TfH4wMEjlVlZ5E3LJrw9Ps1cUPb27bnQxN9xTk53qWuj3rkacbfuU1j0t104zynW9Ee4nkcv0qPUvYW5ZPS05TsUrzHeV5PUr626gHAl9kcjTJL+WxvP5SZ1wPS73U30lRlm5v4dN3MTbzVzut51P94LHU8dQ7Py8WVyDuvzykbTPkM/9CmapM4HsPn3APopvTmfAxp9zLL6ajXh5RNRLvy+uUfpuP7lC9qqkdN11zF4yp+5HQ055/q5knZeM6HpeJK6jtPS5W/8PaMv1NvTK7yRymZN40dXreiX40+NNpf1MfUnJ6vPvZU0ZeKAbnzY/yCzqaKFev8Ue54lV5424l05PSNdlWnQ5Ge+DC57voqnfC0VcW21Hk5nc49pKzSiTqb3ESHU/FiPb6BM+TKCgdQYMnz8bcWfShAyQq+//zP/1y++OILfav5i5cv5deffFqCJwCmQocK/LzxEJ2pBnJ2dlYWq2IMFpgzJrBjBDtAoLjP6w7tncXL7GKBwlO+WR00ohgf140vTnUNKOQF6OvFixdWaLpcKjgKQCoF7Yhox4XDg5eyAJjq9h35X//d78m92/uynI5lNhnLajmXGzsj2RsNZG8Ha0OHoIVc4W3qi5WsFlYAqGCqHaObhfqgV4vAFVBt4Ap27AG9WsyOLhBagGpFn/RvVjRu4Blch84z4B0KJ1mMHXNVXOu7mdCWfJEPC0opX1/gjnkI3CgLA/VEKzj0D3ytswA6D1gRL67Db5UR8mSxwl7GSK4PBccs0EVdJAq78RkPvFHZSjDVcrHSIlv8QN5Pnx/I3/7tR7JazWUwBJBhID0UxHfRkcSKcK0ofV0Eb104DNjUhnoDrlU8WM/Fb28nMc5wDTHntJzBwFT0c+ta1nWBp3Zm0i4M6x8FaSyX2jENYCqs37rkmA2iAxPO97xkwfQSXUSK4urYKQM0siga41hnJ+swFO/ZfK6QiqMKqhMDDZF2XMNiMPKJuVNZCO2AkNQN2jDjEH7jGIuoUdhNHrKTkM0FYKB1iVFZ93qlraDTAoqN9Ziuz4Gni04i2p1J31GDQmYArfAij5UWGaNbEgABCqbq9+X45Fi7XIAOdBfiXAQdkUeLAiSFQnB0usDYADyBjsuldapQf4TOLAXYkLzx+hfjuecf7dUKokfKf3Yjwt98IYn6BHRq6g9LvkzG4xLc0tEObfaICWvCWk2nDIynNi6wYwNEgXbTZ5MHQaAK5lEQqHUBBA3sagQ7BUgK9jgaDg34VYCpMC/AVL1OtwCDraTftW57KhMAqgqACgrmMY+CcoqXUdDGQRP1jh3RDExgtlfazXBYdBW7VDAV9B+xyPTHwFQWMwwUBNqtG4l1Q6N8aFfktfft8MmYj/GLeozvYGv8bB0LzV48mNF4vC4gpt6TBsYIgp7ogzE2eU775zigmwAr/x3GoBy5phI063STuo1xuC71ya74mrZMMBWOg47z8zPTr6KLlI+F+J62y3WAT/B54C2Af/jnYxt1n7rAHOpKQaWmH5i71xuUOs91ElyI+MGXB+A7/ms7AAqBphrz6KOLDnqMawRMwjezm1j0ZeQL6aQO4NoIKqPewep6Q3QVgx6KTGczGYyG8u533pXDowP5+Jcfy+eff6Zdnf7Zv/jnslhcysXFWN759nvS6Q7l+YtD+eSzR/L5F0/k5PhcpvOlgnW0q9FyIbt7I2l32zKdG7BS9WOBbkcGaG8BRH91KcNhXztRta4W8uYb9+XhG/fljft3tCtV62olp8fHcn56UgAmV9ICYAq6K231dcj30GmH3TRVzxXEZF3HMC/yOtoo7YgywXHqGHm1jqXpjs/+/psAPp+jFEmsgnFoC6bf5pehA2swlXVzY/zHunAex7t2L1MoUZkPlN3mDLzEa5DT0MeMhug+ZIBMMAVgKsZlr08EoapNTCcGytScBrw2ejjv2l8Y8MvHZMYUdg/1eY2R31JZMSdSSC1yI7F8lvyibdBXGchovUY/rucR7xXoa+hXgFXymBefF9A/cP64P8cciDmIHxtzM6+01QGE1dX8ucyXCuB3eFdd6RPM5xuYCnMwzsA3gc4bezflrbfekvv378vLly+tS9ZgIOcXF/pDYNYXTw5kAgA05NXpSne4I6Mb+zKdrWQ8BSDMAIdyZfcHaisABAHAjvujQU9B8fPVvABTWfdb5DYC/OWVxXJ0gUQctq6Y9kN5oAsk8wh29Hz33Xel17UOXr/61a/k9PRUHjx4UOYs8G2QN//5WBC/e1Wfyste2W+P+2alDy66kDIPAf8pe9+ZCt3A0M13Or4OpipzVfVCZk/8R/0vcOJ2b4VcxueGxck+5/XXcwz6lpj30/7inOpbCrCXv2eI53Fefk/bjn6vXMu1Fb7K79R9Ce02c+m1+04/T+SJj/852a99zvpeluf6NXmeRF+WkkVSrmFBKR7F77y8UrqdkqPX+9x9U463X/b7qDtRX+L4XG+Kh6lro7xyeuavzY3jx0rJHN9V6XFqXP9d1O0vy9sq/xX1LdKdoiXnC/w8US4Wb1z78QaLStlog8uunZKSpx+3zt9UzRftOfIyrpd822RdUc+r/EPOZuL3KVvzcWuJe44KHfaybWqnOftt8n20jbj/nfJ1TfxonS5V6UYT/+H9QOr8Ot7V0ZeyN85ZFb+j/4o+LI6R0tsq2hg/c3oe42sqdjVZe4xhm1zDNad4URVbPF+r5Hd9TQamyulDLoZtGoPxcgh9oUIxV1O/n9OjVN4Q46jneeRH/Mw8kbkf968wJv3PH/7hv9/Whm+qyNvztxzYcmDLgS0HvpYc2AbMr6XYt4vecmDLgS0Hthx4HQ4ATJXbyPIbFHETI96spzY76m6844ZW3cZA1U32K3MlwFRVm09Vm+X5ea3AiA9im/D/y2y0cvxNNnOrNnH8xpHfxOXDryYbS7kHBakN9MgfvzHcdDPVb3KmNq08j/zGjS8wyG305DYEeb4fL7dZl5NNauz4kLRuMzU+cIjFiimbjHz1BRRN9JU22USeqbWTZn/M0xBpfh37aPIgIbXZ7x/yNvU93p6i/0rphJcx50ht3KdsIzVe5Gf0W5vyz5+futYXx3ldiLqYk+MmG/45H+w7U9XZbspHetnWxZCUTaToSsk+FSOjz/Cyrxs3Jdum/EyNXeXP/YY+/oZv8brm/46b3/zMIp2crUd/l/JFTfWojnc5PUjJt8pmmtpXjt8p/5fyNZ7/dTpaFYdS10YaWFQVeRFjRdP4UHce1hZ9vvcffj1xrBxf4jpz8Tg1Hr9j4ak/J+Xfo62zYCoVb5vkTHXy5fEcz3J+Mhervc+sk1VOJ1I01+UrqXm9PFP5Qi4e5eJQ1Xo2fXDYhDdpmg1kgs5UePhIMJXJwwostaNP8UDyz/7sz+TTTz/VArej4xPtnoCiwsFgKL0uOjjMtTj61u07WjR6cnKi16Kw2Yqf7Yf+FOAA8A1joOCWIAr4YxTXEQjCInUUx+N7nHvnzh3tsIBr8JZ4jPP0yRcyn0+l3+/Jk6dP5ODgwEA+eDP9cqHgCC0KvbzUjguHL19okfLd23fk3/3+v5F7t2/IYmJgqsvVQm7u7Sig6sbuSAsWASYAKAvdbFZLKwDE3MPRulMJ6MD6PJgKn7FuFNezUH61AnjBgDPULS0iXxrIgWAqFD5jDSzQZrGnt3f8zUJ6vhnd+ykcV+CSe8sui16pawRTlT636OaAz74o1ToLrDt4YF78MzCVdabiepgzWGGrdVcxOkQLuxUAhmLqjvELVanTqYHGsA4Un754eSh/93cfapF4p9tSEIyCI3oASBBMNdTuPCUvteMRukG1paPFlqbnZbGz43vKHxOokvLvBAGtY5N1OVjb7BpEpecUE+BvX2isHX3mc5mOJ9r5B58JYgD/VFc73Wsvy6A9oMOS2lXoasN4RfATjrP7itcHrjkVy7zvU8tvWbE7H/7zWg94YDzyBdfUT15HvQX/fBcZ0jpbmB5hLtj3GshhICjmaOiuxDwPBf/aaU75gO5XBvBD9wry/XrOh7kBCEJnCetMBRskmOrk9EQLjtV+e33tZGc0ldFRQUMqpwKIov6zJWX3KOuEZkXnHkwV7dHLgP6QfMYx6iDoJxgB/hT/oCss+MZ5Bkbd1WOQyxgAlQJUp2CqAriD9aAbBq9dLGFrVkA+mxiQjzKEzai/1g5A5l8NfDTVeUATxsVY6scvAUobqk/Wbj5zjGdyU6CbtLRTIb7bKcAVGMcDgBTgdWnABsjGrrUCf/LU+zAWYHPd+I258Q+2glgEmvEdY48BiTCHAUHxGfOA98xb8NsX+NM3ggf4HmAq+nF8h2sxPsFZ/I60UGZYB46xoxeuoy7ThtjhCHxBvEOhO0HG0DvqCPcACNbDHCz+p+0Q8IVjCkTsA4Date6DrnuhL+zxoFoPjqL+enAZwVTjMQAFLR2fayRohjwjjzk3fB7BVCwkAr9wPjtjeR+i8QWdM4uOcAAF4Yf0Yj7MraDGHjoXGlALdLG7IwzVOvkYkM0DcJQHXctTyEuCuehDfazjOghixnjsLkQ5kT/UB6wB8yigD3owGMh0upDz86l2R9rd35P33vuePH3+VD78b/8gABaMdkbywx//ROMbOjreu/8metjIy4Nj+eTTR/L5oydydjqW+XIlbc2ZrIvPYDSQVvtKpnPYqxW5azfNfl/zN4DFlzN0ultqt75eW+S7774j777zTXn7zTdk2O/KYjaTgxcv5PjoUPMn8B/gj24HPtcAK0uN4wbYw/pM5w1YTtsm/8EzAvkUeFp0XEvFIe8T6Svxm7kFdcMD/uIxa01Zelr9Q6/TPKWwfwCaCzCVgW7tJ+5Rqn0W/k5tx+VSpk9rH4UCXILxdka7ekzBfgVIHGN5X0G/RZ+DbkegSXlQvPQs7jmYnZHeNYjBeIARiy5cRfedMl8pO0QZkHWGboEKaDe/RL9iXY8MYEPwIm2GOh/32zmHB18zhyKYirbg/RjXTfuIsZKf6TvZUQnf+xdz2d+inUtRSEn/TgAtXyDn8zrmTKxt5xopH/iLm/u3tFvS3bt31SaxfgNfn8rR8XGpYU9eHssCMgEobTCS3mhX+ju7Mp4u5GKCDlIAg0IJ2cUUUCDYTVs6iLV9ABFbarOzxUxmCwDqAJgTGZ9PpH3Vkl3EV/V9zHetEyt9uHXUtPGfP3+mMnznnXc0R0GHuc8++0zjdQRT0VYx1zqX9ZZnf5N3rx559eVltOHS7oqLKE/4Huo1Yzk7U/32b/+2pMBUPkdCnqccLHTc2792Jy26kymosmOxlz+lVwjdqTytuX12TwPH4biRP/RT/rx4zpcFU0Wggvedfq4ULSk5Vsk5Jf/rObZ7iUSRt0UaUjLgnNS9prTG86KucVzS4G0/tfYq/ajS/RwfX+d7z0+vN3GsSE+Kvip5kVdxzd42Un97/Yg2RVuMPiQ3h19THa2vw8vUNU3kmKI39V2MVVXzxbiT0tU6GfvjKd3PySvadMoOqsar4z2vzckwBR5ror+p9TbRkyoZ+2PlHlVRd0Hfjt/aZd29hCcn/1yuGnnm+duE16lzoi/dFExVJ8fcceZJr2tPMU5uoudNaY4+PuffUjbr9dcfxxh+XyAV++voq5Kj6lnorOk/N/FVTX3C69DJfD36D/Jlc//9KpjK+0G/Xi/Pqpw0tS7V10Q30iqb5BpTelTlL1N1IZEvKV/n90S9b+Fat2CqOo3dHt9yYMuBLQe2HNhywDiwBVNtNWHLgS0HthzYcmDLgYYc+N//6D+Xu/ZVGw5xY4I3qv6GObdJVrfhk9oci5uKTTe4Y/GP32CImy1xwyF1o59i4/o8vhzm9VOPug34nExy30deNuGjf+iAcf3DXU9fjn+5zbe6zak6MNWmG2A5lQfdube1cuPH8yC1KRU3Dqt0qaHplQ8vUxtquc01TweLZ7gG/7uO901pTI0TeRXnz9kVNzyjztfxto7WuIFLeuJ8nBe/WXRV5R9S83JTNOpm5AnXFDeUU2tPyY0FSqTBjxPtzfutJg8Xcv7Y8yc1L7/zG8M5ncvpX2oztEq+upmLt++7k5r4hZx8cnZVF6Oq1lnFtygbnhv1IuVD45yxEKgJH6p8Yp2/9HYU6aXdeH1jIYrfsPc0x6KQlP9vautN5FU3VtPjns8p+8rpWvQBcZwYW18npqQerkYdj74jFrh5W0/93ZRPVef5h6053+h9sbcb/31qDvr5prSTz4wBVT4z2iXO5Zv6m85XxZcYK/25BL2l9KhOl3J8qpNlyqfkvsvpXtWavM6nzov5K+mNxUFVeSmvYeFx3Zr98ehjq+LFdR29lHarIyvtFOPfLI0i8St9ozcKO1GU9zd/8zfy5MkTLZhFZ6rPPv9Ci7PRIaTb6ctiYefdvXdfur2eFs8DBLMouquwmJtvlieYil1dWFTJIn2+cZ55MMZmUTg6W7DYW7uWrFZyfHygxfj9fleePXsmh4eHdk+Aot0CTKVgDHTTAJjqxQsFRd27e1f+53/7u3L3FsBUFwamWi7k5o0d7UoFQBVABIv5TMFUeB96t22FpyiARLckFq5DDqBfC8sR/C/XXVwIgtCCYnSCcZ2pWFisPg6FgEWRPovOWSyOsT2olLKMYCofswhg8YWnLFylfrK4voydAUzF4nGrRV6DqdhdQelAgW+R8fjcQnOhld3LGAjhUmbzhQIFcBOPInYtwm61tMsFio+12PpK5ODwSH7xiw/lYjzRzzs7QwWwoRMPiulxXm8AMJV1TuCmQK/fFbylv6NFzq92pkrlAfyOQBZvQ3E9ax9qs1Kn2QEL/GBe4VsyENSBguDZdCbj83MFU2H9kCFjHPSUQBLKCOAALWQWA4wTdIi/vf7QznAdzmdxf4w3lLWPB963oQDVv/ifa8JvD7DD9ZiLBbEepBBjDfnIGMZOJtPpTAGdGJvgFysYNzAVeQlgDtc67ANMZR3JAKRC4bHKoSxCX78V3TotGUgU3anQuQzFtgAMQBb4Ob84K8E15D/WietQ8Ew+oyuEdo/TIhj4SQPx4BrC53AMALFYrOXjBONjLDXRjdgAACAASURBVH5lrOb9Hru4wJ/hGnY8Am3QCRR8j0Y7JbgJdkWZoJ6VMgUoajQcFd2XAAhY+9PxxYUCIwiGAJ8IpgI/KTcCpAgMhX7Bz+P4znC0BpTMp8pr1UX1wVfaEQN8292xTlugC7QSvGTAXQM9go96XQGAoO/AMeo9gaM4h+AdAo8IBsD51CcCdJkH8R6t9HkFao585zz0n/yec3g/AV6BBt+tCt+RbwQK43MEU2Ec6ID/HmMRTIVYB15B1sqbArylOjablcXviKcYh53McC6uIeCKfsH7Cq4Rv3Ee+BY7Ovm8m/EH9BHIgk5IjFc+56Oux/sljAFAGsFUBDsAiIdr2IGNsieYQ7vKrdBdyUDZANMCoEBZl2tHLGi1VbfwjyAnBbxo8bwBX6KvAwCLOQXliDFfBWUY2NGDvUE3QR6cl8A18oY+jGCqbh95A3T3Us7HYxntjuQHP/xAQeD/+PE/ytHRofQHA3nvg/flxo2b0usNpdMbyniylIPDE/n088fy6PEzmU0XsroUaUMHlwvr5NfrylXrUuZL4wHWDcAIeAn9AKB0tZgq4HjQ78ruaCDvfvNtefutB/Lg3h3ptluaB12cncpkfGFxCWAQ9XvAtF1Z9x/tOGldFiwmGbAIORk7U2E+5nQEyvEzddPfr8T7BsYQ2pLXJ8acmFcTT0QdNOBRAaYAfKwATCG3BTCqzAcuAaQyH8Q1UW7wgyUQsfT/4CkAn+arEMMwHoE9g6JjID4DMIO8GLrrbY3+r9SPJeRpABktD3C0e18FEpkbMzaX6ygY8GqMKcYU5GNLmQAYrB1pr4OpfGeqmGfQ7/kckzJiXGd+WdKjXcF4FnVl3amT+RPp9bynnydwGH7Cg75wDc4xm0Uu1i87U2Eda2Ay5n21kxG7ilkzy3UuBb+CcW/dvKNAKuRpAFOxQ+7Z+bmcnJ6VenVwOpZVuyNt5AI7ewqmavcHMp0tZTxBboc8FJHNchgwRMFU2l0VLwiwmDiejWUyA6DKwM6qB6uWdNsdBTaz26bFROuMqXwvAMjcc8Q9EI6/99572plqMhnL06dPNa4AUElfB3/FGER5Rf/ofeVaitf/ikWluecxpqsEL5utMZawM9UaTHVb82S8ZCL6BYVSFcBYUkIaIpgK+WHKf8TY71fk791j3sZj0TdF3pBv/np/zdpeDZSdip85fufvSWycOM+mMo1rjtfn1hF5GmlZ+2RzCN73p/iaWofX0/h3SgaeBvxNGqJee55ynOiTcvKoktOm11TxNkdXTuapub1eVu3F5uw+2obnp+eXX8cme1Se5ia+x5+fsrXUGCnZV43jcwwvg8jfOH+OH972ow57P5CaK6Wn8by4vmgDm9jQJvobfZ6/z6qzzU3mqZJVnc7QB+R0RY/bztG1F9rkZOt9WMofRZ+Xk/cmeuz56udvsva6cyIdPnZGW/d5oL/n83rv19/UPjfRhejPvY+Pdpuyxyrb8ftZuJa+L8o8xbPox/E5XhftxV+T4lUdXzaRbfRBVX43yjMVN1I5w/UxuQ+3vhnIrXHTdbzih4sUqCr3ivKJupGiwY+X0q0UD3O+OJdvYIyf/ewPXr9Aq05Jtse3HNhyYMuBLQe2HPgN4sA2YP4GCXO7lC0HthzYcmDLgf9/OfBHf/xf3KO59VxVmw+5jZCqTVJ/E9zkpjy3GVG3mVuOXTzwreNe1UZD/WbV5p2pXtmoyNC5yaZebo0pefDc3Lq9bOMGRdWGqd/c4saSpyt1bSwO4Ri5TbKqDasqOWNuFrLEgivOGTd24nhxAyy1GRw3lFI0peRaJafIV/+5bsPN84tzpB7c19mI51Fq08rrVHyIl9oozfkJnFv1QKpKz73uxI28uIGNzziHhWhRlk02XlOb/n5dpCFFS24d0Ufm7CPnG1N210S2VmxpDzvig3xcn9rkT+llk7le5xwUbW86X/Rv9b48/bbYJvFmk7iXkqlfW9UDijo/Ucfbupju/ZcVv65vqZvESRYx+XO9PkU9wrHX8UdN7LOOF5sc3/RhBOnzPiBXNMJzX2dNTfUh56tSMa6Jb9qUdzFmxBjIz6l49jp8qfIVcY7U3D6eRdvE9SyS3VQvqvKB1DE+fIx6FONEUz34svKO683F6iq/EWNk5HUuD/NFJz7OpeyH8f11fEuuUKU6DhRgAO1MRb9p8dSwMS1pdwHImGkB3q9+9St5+fKlLv3Jk6fy608/LYq/UMiHAlErjLv/4IF2q0IhNwoOx5OxoCCcRc34jUI+FE3jH7ucgFYWoCvQJvHGThZ2ssMVzrEC14XMpmMFgPUHPQVTHR0eWcckAChcZyoUBANMdfD8pRaq3r93z8BUN/dkPrmQ6WQsV8uF7O/tyN5ooICq6WRiYCqM00WHFwMEKLhrgA4ZBg5icTDWCDBVqyieV9CPK6IlmKos/iu6NKhuFt1twA/wDfMQTIW/YcfxvoCFyywu5v0QcyMC01iMz5hH/SRgQHUUD/zb68I+Ft8rrYCSta0IFnP4zhweTEX7WBc3rnO02RwdbqxzDMFU2n2n3ZbxGGAqy3GvWi05Pj6RDz/8UE7PJjKbX8rubl8GQ+iPgam0qL4/KMFURcKlgDoF1wANpCBBy8W8HXsb9H97sJqPAalc08a17mrWicRANiwqVv66HBXn4FwUmKMb0NnpaQmmoly1uLroykOAIXgCe9HOQG0riqf+YV0sGgbtGJ/FydCLCKZK+Z5U3o8CVNi/AoeKt74BcMBCeIBvAJak3+p10bHEci8WlFP++LbMEQv5GiCiq3LHugzQaR1uuG7TPet8UupF0d0KYCoUCdv3bQUQ6HWqm2u+81oAqNSvKYmIhwvtDDYaDlUeKDYG3ao3KIouusjgmjVwB8DAlf6sX3RihegAv6GgmTaEgngUd/uuaPhcWJjyinbKbjnsIgOQCDueQc8xBkAWOM/ANdY9BUAmfAd/Cxrxj8BK+j7VP+hovy87ox09h3wFr9FZ7+LsXP0K7FBpuFyVnQKpv8wper2udqBi9yfEBrAUY/OeDJ2p2LELvMS9EDprrZZLubG3W/IT10J/DFRnUDTtFHMFOa0L29cF8XYuf8A/rIWAHHY3WncjsU5etAd2xqHO8nqszYOzuFZ+x5yG59GXMKeiXyYIB8fZmQjXEkzF6zku/TP4Rt8AmjAuwZPoTojv2GkL42Gd+I3vWLQOXcA4ACqxcwl8BjvMkA+MmepnYC/FD7uxMEaQl94vYXzoHcbkeBAWwZXU53XnFOtSxE49BENDfzAWYiZBpNBrzH12ZgAFygbrAy2ImfhZA8Dgb0322vmnAGK2OwBTGVAP/zy4lB1ySCfjGHwQwKO+e5ePYVwff3NOD9YAjRiXuQvW5wHMzOsM+CfS7fel0x1Iu92Tw+NjzSN+9JMfyuHRoXz8y4/l9PRYwTffeOdduX//Dblx45acj+dyfHIuLw9O5PNHT+XJ05fW7abVUTCVxXl0QUK/qZUsVvPSjyB2E+gEUDi6b+4gv9kdya39PXnr4X15cP+O3Ll1U9pyKdPxhSyLnEd9HjpyFh0ldV0r64J0dWnF6eZToFMmL+YklDWOE0wFPlEPyRfm5am9zlTshXwI2okxTc8veqrata5jJoBUl6R3da37gIG+C0BnEXN8TgX/VQLLCwUhmIr6ys5UmBddvDA3+IVOZADHQcdwjB3PCGRhnFpeosOS6X8OTGUxeN3xE59B5zpfUQ+mFF7P9eBjLSeCn53OZkU3wDUgnP7HA/gZWygz5ji8v/D+NO6nlPx33bIoO+Yx/F3mCAXd+J4d72BXoCOCqTAfzjHgKHIn6yjpbdbykDVP6N9p4yZzy9uY7ypgtNvTTrv7N/Y1RwDYB3RoPjaeyMV4XO49Hl/M5ArdvUYjGe7tS3e4I1ftrswWK5nNVpbWF2AqxiFkCwCFDkcj6XRNLhfTNZgKLENOMegOpNu2/AK2iNzLfA98iQGM9afIN7EGdKYC73/0ox/pCwjms6nev4FPiBFcK2MWZbzJHhr5x3hIO/Q6QN/Ac9cyXudGnBv8Rdesn/70p9qZ6vZtgKngqyw3vKYfrjOVn1/nc52pNBfvGZjKx/FID3XZr4nj+u88Df77uK/gx/N2wmvi/UfMwXk80uN1l2uK5/r56BPoC3isKX1+vhSP4jp4ftz7iLqSWpcH4EXexzVGnx/HS60vyjHycu0/rz9epmzifmhqDTmbqDs3dzzaT05v/XqreOPl78fO6X+VnFL8yumI18PcWlPXbkJXyl5TMo/f5XSric5Ge66yVy87z7uUrTNHpY56PvC+OucjUj5qE3t/HV1t4uM8r6I/z8muifxz/u911nHNpyvz1y9liTTmfIynp8oWfbyM68zphOchY05Tn56LXXV8oq56vaN++nzdn+fnqvPV3i7qaInH8/nFq51saUs5Px7543MGv3fqz6vyd3U6nZNHzuc34U0Te0nFKK9vdf4D1/t8pypXIc/ttz1XyPElNU7d2FmeXOtMnLfhnE039ZekL/K9zibrYvQWTNVE27fnbDmw5cCWA1sObDmw7Uy11YEtB7Yc2HJgy4EtBxpz4HXAVL5IMW4o5zbjUhvUfjOriuCmm/nlzXwNkCrenOOz36Cu23Qo6SkfKm6G446bpXEzwNO36YZOanMnbnJgPr8Bm9qM5TV1fMlthjXdVI8bKCnZRN2JD9vqlD0+6Ijrpfyr9DFuaFZtOkee1a0ptyFGenI6wHmayM/zedMHWdzE43x+fZ733BT2fIz6kdKn6EPq5BmP+7XleFEWo4Y35UbZb+KTol56eZBnqc3UKv/ifUPdQ4BN+ZQ73xcCpzbUvb+PG8WvS0Odj72mV68xSbSZJrxM2Vnddzn/mNoATvGWeuL1Jaffm/AsxbImepfT/yb84xr8w3/PH+8fyIvoM5qI+nX48GX0dtMYHP2yf0jmfb33p03WnTvHr62ONzl/5/UwNc+mPOAYLAqOMaMqZtXRUseHlO1FvqfmSMV0v27ybtP8o8l6UnLzNkI7ifEkxuRUvHkd3arzexgzx4fIMz9/9Ac85uNeygdxXSld53fxt49bTXlQldvEMdZ6Zg820V0AQAYAEljMr91Yuijw7srF+EIL4T/77DMtxkMR39Onz+SzL76wQs0WwAvdkq/37r8hg6GBqU7PTuX84kJQEI5iRBRZ47d25pnNlDQWhkMu7JCBInsWTXt+lOCMorDOfLYV5aHbAj4qmOrJUwUfaPHhJYoP5wXgwQr7z0/P5ODFgfR7bXn74QP5t//Tv5HbN2/I9OJM5tOJXK0Wsr8zktGgJ8NBTwFWi/lcri6XMugNZTS0YnAUDmNN88VcAWcsGtcuFeCNXGmhJ4v/tRB9PpfFAm+qX5bFfSzygxxbABLg2na77HaB61g47Dt28TwPoKDP8PlRWQBcANRSBa8sIoUuaIeloqDV6zULsln0RtCC+pii84fXN65LQSUKLEE3FRTxWsckzAKADrtXjCemE+p/Wy05PT2TX/7yl3J4dC5n53PZ3e3KcNiX/mAk/T7e5t+T3itgKhTQo3NYW1ortBtgByG73402G+MZdYy+gsd9Lu6/w/uLIW/rPGZdLjAHC1w9mArn4EfBVNOp6iEKW/GdlxE6auF66g3+BlhCC3k7azCVlwML+31nJ3am8uAN+udU8ae3Neg2AAagyzow2ZoApsO1KOTVrgEFgAxF5bbm9rrYV3Wc4Ewr9gVwQW0D8ik+A+FEnhJkpcXhmAdgqoKnjMugaWdo3aBMXwxQpTRgTNdlyOjGMftBNxbMhQ5TAAxAFijQZhcf8ztGK8EQFsdaRScEA1RR9zEWO0gAOGRdsKwVFgqo1f+URfjrLmkWG4wm43sBxNKiX/C8AIl1DTSCzlQ4b3//ho4PHgB4Yn6zWwJ2TF5mQwqCuAQA4NLAVDs7ei34Ol/MZDgY6HfQLdCowAfQJetuERyPes2CdpwPoK11A+nIaDAsAVZWcI5OcjvS7/XQl6TsTLW3u+4sooBK19UH16DD4ZV2SwFQw4ANBDgar41fHvxEYJsByAw4zvPoNzGeB2UxvhD8QlAvrud414AUDkDHawkmZdwicIn00aYJ5vI0+3zDg5qYr5FWdsJifAF9EUyFawCcAh30J1gvviPgi4Au+mTQRrpIP2MyPmNenEvQB4vsKQ/zMwbgiDGJxfE4twQOOMCYgo0VRDkr7QhgKowFnS5jwNWVrgnnI4YD0GzHYKO9EnBlACU7F12poHygG/9KMJUCkde6VII56StaBoBjpzrKinIynwcgsNHsQWb0qQTBsfCO51FvMZb6FIDtBkPZ27spu7v78uLgpbQ6bXn/g+/Lo8eP5O9/8fcawwCwwnkPHr4l9+8/kKOTc3nx8liePjuQx09fyMuDY+l10bEKwKyu5nGquwAQK5wKdmAgBABFDcwJwPZK2q0rgS3e2NuR2/t7cvf2vty6eUPu3r4p3ZbIfDaRyyWADEsFeMNfLqYz7R4J3lr3uJ7GYfiXxdwA0tQdgqmgjx7oScA58xQcA7/oC/w9A8+5Hm+rs2I9F6tnJ6oCTMWxoB/IY1SPAXgtz7OOWwRTeT+juUBh/3bdunsodNH77hXA+wV4pwMgadEFq4c8cDAobZeAPOaMXJXG0yLeGrz0+j4/+QNZ4oe+jmAqA/CueeTv420869aJ3As6oXno1Tq/xPn0t5wLMqXfYByIeXnq+1JuCmYzmnhPhOs9mIr5Ku0Nn5n/4G+vWwRBgodYN/wD/DhiR6eNnGAN8Fvn1msa6F9IC/yC5t5FXCVgFPPfvnVXcwTMg/sg6vUCXfHQZRYx6upSjs6msgKQuz+Q0d6+dIY7sgIvL9E5t8h1FOTd1rxJbUgBd13pj4bl/dd0MZU5OqZdGqAaMXA2mSt4UTtzQmZLyz8sNhtYF/Gd+RDW8vjxI5XZT37yE43z0+m4pJ/dLaE79J18kYXXx/W9YvpZEe9dGbPIw2jDPqcmz8tOocV9H65FjvPw4UNBZ6q33npL7ty+I/MZOnxa3Kf+6G+FBVoux39lLq+oWSugRZ6JFwPEvXRPK2mK43j/43U38qXu/jvec5S+yL3gYc0X89d+XdHj+fGYx3tZ+PM9773N+vyjir5rPHcvqvK8SvGJ8kqtI7e2uPcRZevXxWOe96k1efr9eJ7fMc6k6GM8qI4+14/m9GLTMVJ7VpH+HG/89yl7rtKzHJ30v9St3BheRl4OKVpzx71Mm/Ctid1EnsRrNtHZaAc5GqNulr6q4sWk3uf56+v4Hv1Z5G2dvTfhc5VP8v4t+jr/ucreOX4T+Ud5VV0TfUBcxzWfYxsPr7Aj5Z/rdKbqeORD5F+KFxiPfiFl1ykZ52ysibw5H/WWMd7nlzzG+59IQ52vaSLrlLxoD1U+nWtP2Ybnr6eBa+Y9r48Bfpx4TfR7OVvJ0eJl20Q2KR/f9DqfH+T4EPUmrq+pXH2n9Dp7ydlA03UVb00qT2+SS/h1bpIfNYldTXWE523BVI0lvT1xy4EtB7Yc2HLga86BzSqav+bM2i5/y4EtB7Yc2HLg682BP/7P/8dVk5vxeEMcN524KZbbjIs3wJve4Kc2h3IbRnhollqTpzluFvmNkKYbGvokv3hIu4kW5TYDUhs5qTU2pS+1URM3QLmB5zch/YOL+HcVjSkZ8/wmOhbHTm2y+QfRfsMq8r9qUz9uvKU2dON4/hrPkxQN/qEczq3Su5QdNNkIjZuEuYd7/kFDbqOqTndT+lpl53HjN/Lb0xT9SB0tVccjn/25uQ3sFE9Sm4XRbnJrSulwnCO3GZkaM7feOh/QlI+Ykw+a4kNy0h19Q06PcjpRZ5tVPkLpCw/Eq9ae06eqeJDi1SbxhjZcpSNe53leyr992ThZJYMYD7wcUz7Rryv6vJSt0e9Rn3B9rgCB9ph6+OV9YhNf+FXYSJN56s7x/KXfp31F/kbeNrXXnI6l4nROF3L2U7e+pjT6mBh9C4/5B4fR/rmWTWJDVTzy+lTlOyJvo5/zcS3nw1N5A8d5nfzI61HKX0S/4v15lbyqYlBuDTG2pQpTcjzzMvb+z+uKl1P8O6eb0eb8dTnf0pQvdXxY66fVCSzmKy0q7fU6ein4g4eeKEADMOn09FRevHghn3zyiTx//lyLAF8eHMiz5y8KoFBf2q2uFqFiXXiTO0AuKP4+Oz+T8WQiN2/e1MJ6FOzhNwqWWVSL71iMzUJOFE6iQJLdHqgvLEDFZxb1o+gYa7o4P9Ei/F6/K08fP5GDly+tOFILBmdWOK5dUlbaieXg5ZHc3BvKu998S/7H3/1duXljRy7OTrQbg1wuZX80kkG/I71uWyYASuH71pW+JX7QH1r3IQVTdbXAEuv1HTIA2ugU3bbWnYusOB30sMvButjTCgCRN7AYn2/lZ+E71sBOHuABdYUFkeQf+Onf8h3vPwgwiDmvFleiAwhkCaBTAVxYx0aARNZgFQ8oIZgKY1K/WZSrRdxFzeNkCiCVdRNBITMeehuQoaPFqXpu0ZUBQLwvvvhCnr04kZeH57K7gyJ/FHADTGXAJBSbo5C8tFUU0A96yvur5Uplxi4/TeKZ901eNvF7+2zgGMoXf3OOkseuYJLFwVgvikQnFwbmgVwJ4NB1QLYtKyYmGA8gA3RwQtcR+ksPpmInBt+ZikAI38mNa4pFFDHmE3xEMA2Oc00sLoHeE/TB47RnDyTgMQ9s0VwK95ntlvQGfZU55roGprq61G409M8Ey+C8EYAG6GxV5NoGqLKOUl7O/K7TsZyctVEAGS2m0xJMReAJrgcACAAh+mUWrCuIpmNgJBRvk4fqy2DrRacsTAKAE9dE4AV55YuNvI15HeOaWeSMrg2YH8BU+mnSjPGoR+a/DXBk3XzQrWapelR2iVmtZDqFj+1rpyuOA73EGuC7aPMsriZPWbzOQmz9jGJuFGxPJgrMYlcTBVIANCdX+j34trvD7ljo2DFTWZEu/K3AUH15yNqWmHdT7+hfuE76MX8vSIASeeWP4W+CFQniIKATY3twKvXHgx+wVvDKdyMkjQQIeDsg+GoNeFgX70dAQcyXcNyDdDCP725DwBcByL4TEHWU8xMUQb/sbQXfYd2MPeAHvmN3O+oBdVQBw51OCQqOOR0/+/srjZlFtxmsk3aBc0E3fkMX6S+8T4EuA0xluaX5RnZ0YxwyRwGwjHXrwz/wB+diXnRF5JyMH5gDfgiACIKpQAsBQAScYSxcC55yDJ8f0tdCn2jf0T8yPsMv9IcjBVLt7NyQ0/MzBRV/851vyH/7x1/KX/zl/yff+943ZXdvKC+PjuXBgzflrbe+IafnE3n+4kgePX4uT569lKPjc9kZ7Um3b50ddR0ACBmcSKRtYGLVaQWcXWoHuA7A8q2WAsVHw77c2BnKzf0d7VD15oP76lsBKAfYdIFuiOj0M5/LXMFUE5nPl9LrANg8lJ2dXQXkz+cLOTtDp7zWtc5U7K6J7wkAYY7gdRn6S9/lbYB2xd8+v43FpF4eyoOyUNm9Db0FPlmeq0Cq4jz19cCZFV2r6FtoswDBex9CCIcBqYrxDdpf5j9tAHuKzlToRAZAFcFj5AV1hbGGYCq1zQyYyvh3vbsXY6MHU8X7MGuzAFqhHdaNCWDl1eV18ClzBB+bCAylbPx9ipdDak8e7nzNr3X+Qn/AeRjzQDf9M0GNjBUER1KHmCPNZnMDjur6bA7y1NZj4DPOQTrxm2Aq1XN0fipARhj7zu17r3T6g4wBplogthaA35OLmcxgf+2udqbqDEey1FwZHTt7ek8EoFenZfdG2jmviNXQDdOcS0FnMu0FWlSGgJ7JBc617pIA/AFQZb4FufrSQGdFh0GV7tWVPHv2VH//+Mc/VqDW+dlp+cIHgqkIGsN57KQYwVS5nJm85XHaWswjffxd857yMeAydRdgKnSmKsFUd+7KYoZ7gle7wbcg50KpmA/wt35fHFPd6hroyue8r9qGAf1ScSyulbmR17Fybu+g3Msbwtelj/B8Iy9JR7zGf177tnXXhZg7xLXE43Xj8zjXyd+RDvKHPKAOxO8pf++n/TVVupai1cs00piiNY6Rms8/B/PrT51bxb/UGpuc73nk9TrqV0qW8ZyUTjbhSx2dKTBVai5PP318zk42tZ8cjd4uUmvNrT83f0rX/XfeVqvGyNnOK77L+QzvZ/z1UUe9DUUbizac0i/aaZ3cq45X+ULPFy8f6lHKl3k6o23X6XmdjL3vT/nlcnxtL79+CU8c1/tXz0PPiyY+tqnf8/PT96X4lIs1Od1oKve4ZxTvv8kDv7/h/WBOz76MT4p8yMnI65CP89GWvSw4NvNhH9fqYmKdP2ui0018UiqmNZUnzosypY40lYm33dS819dpe7Gpfzkf8Fo6qy8zslmq4lLUzZQdpvTJX1elBznaI89SvP7DP/z329rwTRR5e+6WA1sObDmw5cDXlgPbgPm1Ff124VsObDmw5cCWA5tyoAmYKnWTG7+r2lSJN8KpTc86ujfazG0ApoqFQr5Irm7jpaTlNcFUnh+5DZS6DaYqflVtVPq1ccODD2Ipw9wGc7yWNKRordukzW3O+HX5DRm/qeqL0qo2WfwckSdNN7j8Gj0NcX1+PM8/vznP9fB3Ss+a0oVrWTQYx01tZL2OzUVZxDHig4ecLFKbnV7vU/TW+YN4POWP4gZfquixildef1J242WVsuPchmJOFvH8Kj9U56M24R8fwHPDO8o1FnXU2Vz0C5GWHO1Je3BdHZrocM5vbmprm8Qb6knkm5cn9SOn9zkbqfJhKRlX+aU6vUv5p0g3Pnta/Rq9X46xhDrDh5q0xTr7S+naJj6yqR00GbPuHM9f8inyNBf7m9pz9EP+IarXw5Q/8rzY1B6a8jHGDC9vr8sx//K+2uuG51f0t7n1+PN8zI7xoOmavI5Sr3OxoSouNaU/RafXo5Q/jXlGm6CQUwAAIABJREFU3dq8/KNO5dYQZcs8p+r8aDPR/8VYkaOrLub4cTmGj1t1/Kg7Htfx6ucrmU0BallpJwTGUoCpACboD/v6tvDHjx/Lxx9/LE+fPtUiPhTNnp6faxcM69JkYCoU4u3sWecUgD/Gk7EW8XowFQpwUYzui8hZvEg9RaEpO1iBJhY4ogBROxpdXmrx9f379xUM0O225emTRzKbTRRM9fjRI3n5/IWyBx0V5vOpvtUdHX9QUHxxfiGHByfyxr1b8t63vyW/89N/LbujoZydHMrlcqEdpW7uDKXfReetKwW9oJgWhci9bk96nb6BqdDppgBToQicBdwKaNEOPC17a/xgUHQusk4dKApHEeQabFQU1yNvaFnXFf6QJ/wcu12ADnZI4d/4TBAAvvM5pC9g9THRX7tYoTuMgalYTK7n+sLhAnTANXgwFf1MCR5Bh6iiSGgymctsbgWS2kmjACNpYX5R8GpFzqJdMADge/z0UB4/PZKdEQrAu2VnKhQnD4YjLVTVOYuH59AB1MEATKWltW3r1IM1RPuK8Y+8ot7F/Pt6bmFgKgKA2MHp2lyuOIoyxPkAuaA4nYA5X5CMYlnt/NG1gnWcDzAKwFRaD11UihJMxX0AyILFxjhGAAjnoH3z/OhDPW+sY5J18KDsGLfxmYW4LArHWARKEBzJ3Io6x+tpz1r83BIZ7e5q0dJytSz1HmsGqAygJz8/19BX0I+Bp7TTFTpHOfCf13PzNQasXC6W0u2hUB2YyYX6EfwANMqCbYCM0M2BhfTWaQm235V+D51UVgoqIB/V7gFy6Rm4Cz/dXt8ADkW3mAioou+Odhr3MZQPIkofzr1x44Z+JtCFMmbnP9ot1h/BVAQMwfdcXJxrcTbGY9cjzDXo2w/9DouryVsCc+iztZMP/FsBoIUfBA0YC/EBQCp0t9HicRHtYGXduuCX58pjPa8oZDZgDMBpBoQhWAh8IZjF+zsch37jesYGzE+AI3XRg4FYwA0afXcs0kDAKufG96DLgLAWmxB3cC2BdpQ7AZP4zWvoRwmaxDXRv+Ic5t8e/EQ+k3+Yx9tRCRSazfR70MZ5sU7VWwUHWuc4+mTaJnWJYAnSCpvAuR5MRX8DOtnJSwGe0PeiwxCvod/kWhiH8D0BEv7eiwAxrNP7C8oAIGjokRXqIS4BpGA+nWtS34yuQ1dXZccVnEOfiI6IAP3gfPCJYG0AqdClR/VfO27Z2BiPYFbyjgA68M37S/AJ+kEAG/XRA4jIAwCnBiOAy5EHDRT8BEDpnbt35K/++u/l//y//lJ+7/f+udy+syu/+PBDuXf/gXzjm9+SxVLkxcGJfPrpI3n24lBOTi9kb++W9HpD0f6BBSgMoHJ0p0Lcw9oAlpmhE05LZDDsSw95C3z7Cp18RIa9tuyjQ9WtG/Kdd7+lnaoAGj0+PJCz0xMNrKuiMxXWic44g/5Adnf31H8ApDKfLbSTJP4G/2JnKvAD/FGfT1ovrasOjrFDHHWbuQl9rN/rpu9kLI73GaYHHti0Btcgx8BPySufRF8h3hnogv6Oej2fGZDPrlsDtSKYitFZuw66zlQAfLcL8C9jp49rpR0WnamUDwWYyucg6/u6NUCE9lLSZyG79CfrJQIIbJ9UL65WBqZaLcvciHrv4wjmZMzm/DiP9PscgXzjnEa7ZkYlGbQbH/s4HulmLsFz2WmOICveP9D/oyvVcomuTbZAXkefjvsT/PCfzxWsG5nlqJQN5uv1+nL3zj3r8ogOUdB95EMtUXuaaNcky91Px3O5WCxkdikyvLEvncFIkMV1ewD+j7QrGex90B3K+OJCX9AAO1LOEJR6tZJL2C1yr6JT8CXuq+YAHHVlZzhUnQDYGLEHgGj8aF6LuFDIBDQdHx8p3R988IHK9+Dli7JbH+It18QXMXA/lfbpbSreN/qcmbz2uWRKB7yOWB5uoL7XBVMBK8ruU35u1cniv/6NvLBz/R6I569tybSCusIcM64zpfvU10iDdyv+b/Iy3ndEfleNR/riHMbX6x28/P1Kio4cnfHegPyJ58d18DzSwfl5XdQlvx8T5ZGjjd97OXHc+LtujDinp5f5GNcUaa8bO6697vw6WXi9zcnDj5HSoU3XkKLJ54Hx/tjLhraB3/T1/rucLr0un6Itptaa+q6p7b7iZxwyIPqKlG1W2U7qfE+r19OoV1EvUvyLY0U5NOVBnV9L7a/GsXmO30/I6VHM7VL6UyWXaA8xTsX1lHRoE8/1i1lSvmmdb11/EW708U1stYkteBn6GFDl874qH5DS7zrZpPKGr4oez6+YW+R8YLShlK5GOVMf7L5zfR9Rx/OqddbZYpWP/DK+MXVtyu6q4nD0NVV+71UeOZS7IyaO4f1bzCWbrl/fqbABmCqly3WxwucHdX4x5YfinJ4PWzBVU0lvz9tyYMuBLQe2HPi6c2ALpvq6a8B2/VsObDmw5cCWA405ADAVT85tAvobefydeziQ2vBOXZu64ScNqU2j3AZaboPX3sab/+dvvP1mnd8QquOFjc43+n01qUdq4zC3isjD1IYUvvMPdCmfKL/URkRKxnVKFTco46ZH6vrI55xupeRUtwnHDSDywW8INeGfpzduHtZtOnOD1m8SkQ6/Fr+hFteT4qenm5t3/jr/4DvF79xGe5VsN9GFuEGYkpHXw+gf6nQsdzzlC6L+1W0+1/Gbfii1QZrSpzheyrflbNH70rqNyE38Rop//mFt3BTP+YbIg2b+cj177vyUXbGwIfqvnK9IxYs62fsYmIsrkXdV/i7qPedP8TdHb1yv3wxPradujan4HHU6J9eqa8kXrs0X83h/4wvm6B+jX62L255e78/rYk1O3yLvq/yIPxZtzo9fFcNy4+eu93qZ4o1/iOp9UFV8quJFXb6xiX9O5R+83vuVGA99XKuK8al4npJRiocxTlXZTrSJSG/0/V6nmvqSlM5UyTDKwa+nLl404UfMfVK+r4nPr4p5Vfa0iWxTeo/vvL9pqrdN7d/L2HzjSpYL60wFAAG+swJsdH7qyGA4kOcvnstnn32moJaDgwMFdRwdn8jJ6WnRZWok7ZYV/OPf/s1b2ikIBfqnZ2dyMUbB754WKbOgG/bPTlWgHbaj3V0AAMCb2CeTsmMMeYJjKPRjQS7Gu3Xrlhbjoqru+fMnsphPtcPW40eP5eWLF7YeLdqfGZiq3RFBZ6qLsRwfnsrbb96X73/3XfmXv/UvZNDrysnhC2mhEL/b1oJiFB23BJ2szhRMhQJjFET2tQjaulIB0IPxASJgRxPQBCAVxmIxti82Xy7mZUcPFglTHwD48nyibFkQTzCVL/hl8T/OZVE3i019XKP8fcEy+Ys5tQh/YcW1uMH2Rf1GBwrVTc6Yn/PqGhQ2YUWsjLvr7gvWmUrp0+4gdq+LLlizxWINHGsDqGK6gDNQ+A4QyWePXsivP30qo6HIsA+eGyBPgWqjHQVTqR4VRc6drgHZ2lcofrC3oXqf7H1jtJ0SAEY6imLZ6Dfss3WnYqGYxY41YEs/F/ezPKeMfaB1tS7QIPBBi/ZRNV+AkxSsMhwamGo+0+JQgE1oL9GvE1yBcVgYzDlTPj/nM20d1/cIYt6D8QgS8vRHncZ1nkceTIUx+sOBdZNZossCADToyGU+pQRTqW51CoCVaRt4a4CbTtlJSgvL2/i87khTFu4WXZrgI6ATl8uV7O3tFmCqEy3oB63aeUj1ywCmvpB70OtpZwj4NfP3ZgcKpoIvKgr5FTBSFGMxbwRffDceb4/0b+QjfbF14GmpPyXwyBf4oCB7sZiXAFUvBwVsLg20CbDTcDTSknZ8j7XC56OwGh2l0CkN/0ajgezsjEqACtbDnAhyQTc+yJLAIrVD7brRUbAf/A+7hYAf8JsLAGCvLrVLFUAYBvYxcALOASADfASd7EwF+aCAHLJl4bcH93CdXs4sDAe9sBkcAz30QwTxwK/gHHYfY1cz8pz3BDifvo5j4DMBUwRTcVwCAEgTuxUR7IDj9G+Yi3z197JG11p3CZaDvGhD/p6FYCOCughkoc7iOMHLGDt2VcJY7OxEmjAP+EfwGvnKdVJujDfgn+9soqCD1Urly1jGOI8x6Y8wN2MMbYSAZPDEg0DhihQgqzmS2TdcMG0KclFAQAGmIqgJ4xCQOpnMFARBMBUAVaBL9W65KOWKseij2MGK/pTj4hzqB2mn/pIW2gh1lbERdjTc3ZXVCh2jVnLz9m25sX9D862/+uv/Kv/3n/6F/P7v/7bcvbcvf//hh3Lr5l15+PAtWV615eXBifz6ky/k2fMDOT4dy97uvrQ7PZkDoEfgbgsdH0W7GMI3zIt8AyAN2DxA4t22yBzg3Kul9NoieztDBVP94P335MH9O7IzGMjJ0YGcnhyrv1hM0ZlqasDt1aX0ugYSHwysyyhsanwxUZ83HIzU7vBPu9MVICLwjkBIgvc8mDjGCc9XxhSfw/oiymv36QWQiuda3DKQAToKzRcGymNnqjKuabcn06lrtlnEOaXHdbixeLruhEQAl8VUxH7rWqV2BXBUkRv5uMw8rbRDoJ3U9yFGWXcqzYfcy9bW67GxucfCvItdqxjbyxyh6Lxl6wCAcFmAqVYKONFxWm29H4CMFYhSxFPKC7SRN7b2K+2WRF6TFpyjXboAXCtyQy8PD2aK9zygj75UWVyAx5m/0P96v0YQnAGUrOjV5yvsTOXzOB7noxfvo+CHAKa6d/eeAq3KXFbl05Lzi7Gcj8eW64rIdClyPpvJZHkpo/1b0hkMZalgqqH0+iO9J+r3hrIzsHjLzlRUIdgogG1XarcGprJcdCUd6epLHAB+1ng/n5fdrdh1FzFYQaDF/RTAVFjP97//fY3LT588LnNG3HsRPEXf78FUnneeh5bvmKypazEnxDGvA/SlcX/Eg6noR/HijocPH8pPf/pT/X3nzh2ZTc3feJqUBtbl4s+CJuo7dNiAiGae0GNPs/chtI14PLfOqFeRJ6Qh0uRtkXNS33yhNsfPXc/5cnveKVuirEiDp9n/7ekij6K9+DFS+sDrqE9x7qgva5+1fuFVnMPLKMrrVb+47iTTVBae517uno5oB5HG1OcU3+uui3L3683N0YRfflz+XbWmKv2Lz178eF7PPS99jMrpUEpedetPjdWEh1GP6uSSO65xzvnEaFueH687R/RXnt+ptaZ0OGVDKZ14XRrJh5S9R7/Deb2vyj3jjbGozpd5XtXpRvTlGJt06F5Wp2Pxw4Hm+HeMD1X2EuXXxI5T46V8X27seH0Tm38d2efWHZ+b5ewiNecmNk+ZkQ+pfCSu3cddL8eoD16nfYzO+a8mdEddqrLBJuNF29pUhtHuYg6Qo88DautiJvmKXHbdo/Y6pT4PiHGDczVdm3UHXr90qson5GLnJv4yJacmvjXqG20E127BVE2lvT1vy4EtB7Yc2HLg686Br6ai+evOxe36txzYcmDLgS0HvhYcqANTxZtUFmPETV+/WeIZ5zcU4jm5jUq/yZbbYErddJdzNZRc3ADPbWTkNgmKGrDiIXCzSVN845WpzUVuCsTNv0hr5DOue/XB8PWHd00o9jyKNOT4Qpo32ZyKG6p+0yYnp3gO50ttEscNK7/hxHFSuuplU6WX8dpUEVy0JU8nH6qk5Og3hvzf3jainHKbh7mN9ipdIJ1xczDqa5R7XG/kX2pjtm4jPUWnX3uTjTevJyk983KJurTpmlI8iXrKObhpzkIhX+CS8qkpv/E6/IsP9FI6H20ZfPDXpWwutcEZeV/nI+yldla8E2026n8V3Sm+1G3cRv5WySDnC6PPTD249zrIccoHUe7NzSwWyvGwbo2Rf97vxcKBuJ7U2PE7fPZ6gTG8v4kPhfxDlbrYm/M9KV40oTUny6oYl+NRKpak9CGuwcs9ZT9NfFmTB21x3pyPqPIdr+NXsD76slS+kuInzvNv+k/FtRRfqnxB9MH+cyqGRbuP+UcujuVoyPmGlH+py7FycsjF+039bR2tKV9VdU2ky+u5P1aVS+Tyj5z9kEd1Pi3SXfc5xWN8Z/ThTe54U/9ShgA0FB0d8BhSwVSjvnaj+tWvfqVgIQBbjo6O5ODwSI5PTqy7Q3+onan0TfydjhYGowgRxYIEU7HbA+albwUQCkXOXjcUSLJE15SLolDXaGJxN+lGASC+Q1EgaEX3qaOjl7JazrU7DDppvXhhnam0EFjBVF0FVMnlpYwVTHUi73zzTXn/ve/IP/sffiKd9pUcPn8m/U5bdoYDuXfnlhYdX67mCqZC4bHyBGCqvhXqA2yBAmgUCAPswG4MWuCuBrvuWsRCeitmXyggA2vzxfW4BCBs0MqCc8qPYDQW1+M66gqL13EuwQOMu/4egroX/S/OQSFm2VEID72Lon6OY7xHR4OiA0ZRhF+Cj+wd++Xb3VkcrIXArjPVYoFOGSbTKUBo47F1KVMAwaAsjsdd33Jl3QB+/dkT+fCjz2XUF+n3UWQ/LDt+DXd2FdCmcbvgJ7oQQdY97e4AutYvKvFxhXHf+0oWzbJ42Oc00Y8AAIIfjmPdnOyHeYWC+DpW/O9zQgUCtQ1cQR3AcQW1oXNXAS6EjeEH+gU9a3cBODRQIen2xQZe7lyD90U+v035ubV/VxW4VkjEcXzOzzmoBynfTf7wOoxDUAdkBtmjuNsKmK0oWDuWoLMKOnUUxWraT4o2s1wquMLAil3tEEeew4b6vb4eI2/AMxZyAGyHUu/VYqlAT/ycnVlnKpyDomXaG3jguzX0uwWY6uJC6cNxgigHvQKQis5KAFJp9zoUxZtdUNa+k47nDYGS9BUYl2ADdnGCLnigCorV4f/WQCHTC9NBA91hXnTVwprWPsd8PnzodDzRAm/MDyDVjf099d8AYqEwmToN0CLBVL7rmfrVK+MD5rMuWQZE4tjoFqf+sogN4DX9OjoXqp9eWOcn0EgQInnHHIvzMt8CbRgHv/13oAE8gd2wYBzxRv3OdFqCEAaDnn5HUA5BirRZ+jHqgIF3zQeyOxltmwAAAogwL9ZJGllgHAuAfZ6J9RJMhd8E5BCkhrEYZ6gb1C3K3ccAnIN1M3ayK5bXSeovz8EcjAfsxIRjfu2mbwZ4xW8DN627SFLvaPNe/72/ZdcortPfa0Jfcb3GewC2CmAdQHb4YdcuAsnMZwAMcqU5hOp9r1foY0/Gk6lMpwaug94TTKWg3qJLGgv7cQ7WTl+E7wku4z0gz6XOQC9wHflHe/YAR5wDO0IHz/F4ImfnY/nWO+/Ivfv3tVPQz//mb+X//Yu/lt/5nX8lt+/ckl/++teyu3dT7ty+J8vLlnam+uSTL+Tp80M5ObuQndENoC9krB3CED86BozpthSUwe41eFO3xRf4xo6CqWazsVyhG2D7Skb9rtza35Of/PgH8o23HsrNvV05PT6Uk5MjA2gDcDkpQHJF/G63zO7QEQidgSwv62m3UoKprHOodeyDveB75hn4TfAvfQxtmbpIu6Tv9DHY7zVdy5tZ/FoCf4xOzY/mkDUA46trYCqNzUCyFPf/PldizCl9pwNYszOV0uu6YVnIsh45ujb4yOKFAATq0c6Nh0X3Po0p5gMIpipjpesSqccKgJj3kRaj12UF5GORjiowSO30ciUL7Upl8ZV8x3mcb53XrPOUmD+QJ55fMb/UnLFIDHg9faLPwZg7QK7MSekrvX+hTbKjIe3L8v3LErhPmowHJo+4R2VzGiDO+2cFIPcBpnpD9ZodDLVQU0RO0J337MxkAJCqdAow1Up2bt7WzlTzK5FOd6A/GL/b6cmwNzKfju6xKsOWQFwAPCH+XaF+Gy9iaLdlOpsUXeBGms8gn9VOuzO730B3R+RHCmpEHlT4YMgP+QzWAzDVeHwhj774vJQzO1TStih/5qGeb/F+1N8LM255HcO1XraMCeS7yb/MElUe9A/Hx8fXwFS3bt2W2dQ64V2Xpd5pmJwLsCJH1Pnt7qu8Bh9jjPUxiPGca2MeWVJZ5J9RV/GZ13q/4cfzdEXbwWfGyZRd+Wvj314O3vZIk6c97kWQVs8Tz19Pi4/HcWy/dk+Pvwfi9eSp5zuv8fnQNbl5GRZA4UgD/Zenn39H+XG9fg7K1PM3nlclh7pjm46VOp9rjvqWkl8dH+I1KfuOfItrpL2ndDDaFXUk0p7jt19/aqwm/M7x3OuO/3tTGaV0NPI1R2dcX9TVlM5G+cfPKd8Q/VFq7Z6W1+VBlGPUiVz8YMzh9SkfkPJJcXzvg1JySfnBOC73ZZhj6hyII127d4+8qeKVj3ORnpz+pdZQ5Qd4vs9/N/V5dXYU5ZrSOR8vo0+Nfj61xpRf2YQuz4dUfOHxeAy0XZN18bwyFZ9jTuD1Ied/vSxSMTPlC1O+dFNevM75cS/C24anyf8N+rmv5fmT8930AbaX9+perJdTHI+5xCZr0/swteFXAdpN5NHUTqlX9B9RH1IxgdeQz/Feiev/2c/+YFsbvonQt+duObDlwJYDWw58bTmwDZhfW9FvF77lwJYDWw5sObApB5qCqXiTy80T3tz6jaHU5pw/7jc+4uZC3EDiZ/8Awq+t6kYexSOpjZoUb3Kb6zw3tWHLm3d9Y0t1E6xXpsxtksT15DbX4mZJ5InfeIubJ6kNHX7nNxOjzHIbznGTsmpTvWrTlGvya/P6EDelUroS505tWHF8bnrFza+4AZiTVZWerze7rLDP24kfP67Vy83/7eUbdSJlA5Fvnrcp/jbxF5GXKfr8ZpffGKvaOM7ZfJ2uRJpfZ7PZ8yXqe85OcI0vaKJeRptM+RTyJOUDuV6Ojd/coI4yjnrieYhxcv6ySs4p2/E2F3XQ82ETf5Sjwcs75VPgz1PzVPnmlD9N6U38LqV7VbEmt6ac3kf55GzdP6CgH2GxFOeMtNbRnospoMHrNfUoriHG1GgnXn9Jo/eBrxQGuSL2FG2et953ptZZpUPRB1bpQVUMiw8zvRyij6zyUTm+Rt2oW1P09Tn553Sxie7ndK1J3Ej5x+jzKVcfP2LRSYybkSZ/rZdflQ+gP65aX4wLfj2b+KOofyn5N4mTVXpclQs08RN1fizaYtN4kpKBz4mqdDjmFJ7/TfjFe5amutpEF6IOrOlH5yYrrBwO+xqHrTMEwFRtBQo9fvJYPvroo2tgqsOjIzk5PdOuAwBTiXR0SKxvb39fC51RfIgi5VVRLId1gTcspr13754WM+M7DwABDeyqgWMoGsQ/nWswKDtgsBB/PptpwfD44lTBAwBTPXnyRLtogZ7Lokgfb24HSAk3P+OzCzl8eSTffvcbCqb68Q8/kNblSl4+e6Kdj27s7sjD+3el3+0omOrs5ES7MlgHHIxTAD4GVqiOokaCXVDcpUXW2nloWRbGIw5iPQYuWupDZcYsxk2sEwWWvrCVfoRr990uqCsEU+F634WFRY3ez1NO1FMWrqJwVIt8lbYrLeYkKKAsNlEg1Rogfg1IkwFTKXCkAFNhnMXSujlgjRMA7s5RkNpSQM1wuFOCGlCAS3DULz95JH/3D782MFWvLd2egV1A82h3T8FUKmt0k0J8RgcxAN+6fQXNXF5ZwXDMvXiv6e85facl30XI+17mFDae3UxjDHbRoa7rugDqUuCdgTDwT3Wk3dGOPmXHgyKvgJ4sZgZKwfXQLxT+swsOQCla/F90/sA5vmMMdccDRAjeIT1+3fRJPpexv7Eu63pBH868iHrFbjTstOFBQtF/+bk5p46nFbHWDYPF9WswFQqZDBCkHZKKriFqLysAfayLVK/fU96TPtgQxyDt4DO6sgAsBHCd+oXZXIFU6Iyk/moBYMiVAvHIU7OXdTFuv9NVetApTDugddrXwFTqQ7WjhHX2wDi0I9q71yvqDuRFXcDfmAMyJiCMfgXrJbAHf6suFp0bML7vyAPdpG8BDdrZArwU87ngxWg4lMkY/vNCfdju7o7cvLWv/h70QE9Lfem01U4xr9raygq5tXvK0sAUAEURvANaAKZC4Th8PcBbg35PeW2dsQzMBWCtdtCZG9AF86EzGOegXL0Nxv0Q+lbyk2AqrIP8YpcczE/gFQBeBMT5rofsSERQDf0kxsA/jOnBVIxhlDU+Q34EjfG4v3fya2D+aH7EdAZ/EzCEcQguOjs7U1+Gz9TvmIviM22AIDraKX0GgYb0JdQ7jUOFPl4Hntl8GIfFVCiQ8vdL5D/1zus6/Yb3t4xrkBPp4LWQIf5pV652S2O73U+CN8Zfgr1Aj4IrAFC9upKTk5Myb4COIW6jmwwBPfiOYG4AqSbTSQGQ7quuggbQRFAdfnswFXlEYEwZI4t8p4ynRWc4rhm8R7wCmOr01Lp8vv/BB/LgzYfaQeqjjz+WX/zDP8h7731Hdnb35PDkRIZDdM+7IReTubw8OJZHj57LsxdHcnx6LqPhHry0XGh+YuBuxIhur6PAWwApxpOxdhmEr4V99gCo6qCTIyAgV0WnqivZ3RnIj3/4A/nW22/KnVs35PjoUI4OD2QCoPhkIsvZGqipXT4LfwwAC0A61hEI3Y0MBIh/+/v71jEH4JCpda6jThM8G+Ml71lp0wQc0EYYPxhvPG/Le7MCSLWOO+bH0JVqDaay7lTl9QrCsDyCdnXNXlfo4nqpvg7XWWxYA7U0XynzOuvKxC5qHfDA+XjGOg+Chb4BCEfAKjtbEXxGnwWaMK4BqqzYd22DBhzy9xrr2I7GrMW5FgXLvMiDvQlYXec1Boyl/7X513kB6eL5fs9BbbnI5Yxf9pwj5l4xD6GvIPiTtkpQMfyGdTS0zpElCK8A0vj7NZtz3SXMxxWN0woYthcKkD58j65r6EwFACbiva3F8sjT8ws5K/wDcmVY0gUAmJdXsnfrjnSGI5kD2NXqyVXLur6u8CKBuXWnvLq8lGHfuvVC5ug6SjAVwFWwVdgugPWjwY70+wMFU+E6dGoyAKd1V1SfCN2GH0NH4FMHYFP1AAAgAElEQVTcC11p180PPvhAJpOxPH70Rcl3+CYcp2+GXEAH1ofvyIP428caH2+og5Svt8fynqd4rkA5IzehXtI/wGezM9WDBw80L5iOpwrW9Lqn87j/Pq/3x1RpobdIHMM/6m/UOx+HuV5emuKL54O/x/D5tNf7OMbrgKnWPHxlWa+8/MDHZu9XfU5Vtz5vS3HGuH7vA677pbXtp3jueUd+xd/eF5OOFP/8dV6Gntaoq35dUZ9e5XLzbzYdy/PB+/Ao86hrVToW7dZf63111Pcq2nP6zfEivZRTTn9KW3Vd5hi7m3N7vTeRusbT5P/eVEbeXlJ6U8e3lL3lxom2l/LJVdembNfbX4rvm/A7zk2b9/Z1LYdyz5fpg3FuvIfI+aToJ6LORtv364u25XMR0sB7D9wUdooXgqT8etQB8tTrecp+ow9LySK1ppRPi/lwSqejLnqeN5Uzx/C2TTnHe3Pmdn6d0e/m5q2Ka7lrmF/E/CCl1z7me/9VpRee9sjflC5W+eyoM5Evr+uHPG825SHl6OmmrqX0nnxmruzl7+lP50rrl0+l4kBKJqmYX6e3vkNw5EeKPzEfaRonQK/fy/DyTMXnHH9Se6z/8T/+bFsbXifo7fEtB7Yc2HJgy4EtBzZqD7Fl15YDWw5sObDlwJYDX3MO/NEf/5dXn444nqQ2HP1mXdw4SG1Y5m7240ZXavOEczW9KefmxaZ3z5tuCOv5Wgy3nqlqA6dq/E03bTzfqvhdt3niN1yiTHMbzbk1brrhFzc+4+ZJ1KuoQ1FXUuOlNlzIO258VW1aVfE2bhr6zT3Q4jdI/eZtlLXfuMzxPMo70rWJC0ttWja53s+Zs/m4WRofsvp5oh41tYGU/vkHm16n44ZrzgZTc8fN2bjJGvWd80abS+kJ9SPKNbXB7nUn6likiTqXk2fOduObsVK25q/lxifXkdKplP3WyThFX+xMlbMF/723I66lSt829f1N7KWMQwEIlop5KT+dKnBkkU5O9yIPou7ETemUD/UyzelbHIfnxYdLUfdz8k/ZQzzX01rnw3J6XuV/cvEl+u6U70vFrtRaczEtxfOoJ6nPKXnHNXpdqbO/1BwxrtbpflNfmuMFxvc5X8o2ol8n3am4mKK/iX7k9CHaXvRHKdpSa8qdl7LtlO6nbMs/SIqyZJ6R+j76Cb/2Kj2OvjX63ZTPzeVNKb2KMSdFZ5V8fXFLVTz346bmjPOmfBPqIZcLABpQOIgifQNpAFDQH/S1Q8knn3wiP//5z7VQDwWFh4eHcnZ2LpOiuBsFvK1WVwtHcVN248a+AnFwrgJzRLTYj3FAC+ynUy2UQ/EzjlHXogyxLhQ/g3aAHlBQiR/tQFG81RsggMn4QubosnC10qLrJ0+fyuHBYdEtA8Wv1smqo4CblYKptDPVt96S9777rvzog/elLZdy9OK5gqn2dobamap1dSnTybkWEl8pcADr6JdgKvBsOLJuL+APC4VVhngrZtH1EGtnMagVMK47U8X8B1f6B7SUIzt4cA7aBAtD+YZuFlgwP/K89XrnH4KDPozPol20/GFnAF6zLiRdv6mXtOPYAgXVxXp5jRVNL/Vt+qyRWl1aFwCsEQWkF5OJih3FrH3tnCNasKxjF3f5n3z2WD78x1+VBaQAZAAEoV1Xdnak1x8ovfPFQotWIZMBOhyhYw0KaYs303t66VtYtBsLDVkkz2Je74sY+4yHBnrCD7rxsKiX8gAwh/L0wBgAqVBMSwAH81PtRgMw1RKdlKzzEnTHOvZcaqE1+AYbImCEYBHQQIAExiMtBGJ5X+eBciwg4nEDUsxluZirTPAPoEUWkIN2gGpQwIuiI8wFwMw18JkpqHWkcHoB33BNDyFneKCikBcgGuu0MBCgp5Yr0x3NqRUcaaArFBWjmJidqcAXfIdzcR47XHEuyANgHoCFACiArwOYCp/hh6zTw1LBUVgXxi4LtNlRD4XXAJMsl2rrCq7sWREyJkbxuxaiLwHKQjcSA8aUPl11uuhGtwQIBbpjIDzQqx2FlIYCTIXOOEXHCYAVsEbaKXiuHSbAf1f8Tx23oi4AGYvOVNC34dD8u4iMdoYKLkWqf7k0nqILBABnOHZ+fqZFzJAH6Yd9ARCAInb6n+EA3QXhJw2ghPlBI9Z2fo5i8JmODx5jLADQMA+AUygQH42GOp51pQKgCt3JurK7s2O8LLoQporAqDM8xs5Y+B5rZXclTxdBQgRiEEzFbk74nkAqD2rDeg2AtlMWotPuGMOwdr48AucSPAJ9xmfaOPlJu6Mvpi/yOkMeaFe6AsDALiksio+5PGOGj7uMA/Rn5q+sKxcL6DE+5gE9+Js+kOOBp/ge85Gntq71S3i8bRO8RbCFByZxHNLIdVKmZq8AahuYCvEUsZ1+CyAWXgN6GGMNmLkGQkG32MHr/HysHagoJ3aWms7QIfGiHAO5Bs5BDoP1gFZ2poKeeHkx/no/gzXRZ3vAAsbR9ar/7MkZABnnY/nBD38oD996U8FUz54/k0ePv9B1w1e2u+istSeDwa52onr6/EA+//ypvDw8lbOLqfS6QwVTzZcrHRc21kO3tR46IQGQca6+rdtHnnWlNoauVL0O/FtLdneGcvfWvuzfGMnNvR158MY9uXljR4a9rlycn8r56YlerznWuOjU1SuAwQWwGjEegCrLOZDBWBcv/DMgm/lAyou/zd9afKQOx9wn2oi/X0rts6tfUuZZNmkdUw0sAxkhp0DnMpWbgmMMOKWxT0DH9W7i5X1MASL0YCqLtwbsY06wKmwB/tq6UhVdKdFpqgBHMs/i2jE/vlNQELohtA3QRZoiD2wuWyTjPfM+o38N/qWftrMNUGQ8utLOVOSnBw+zoxrzCfpBzOGBwcbhNb/oN5hHlPmWcbiII0X8JxgNcbaNzqToIgoEHN53YAEfskOsVXstwOgKKgbYueg4h5ERzxHLEJvYqcjridFzHUzFezr7bfknwaqqJwWY6o37DwTgVdz38BrkK5PZXKazhXZ/w/kXs6UAPrjqdGV046Z0hyO5anUUSHV51ZYF8pb5UpazleZ3GH9vtGMALoCpZhOZzqYyXy1kgfykeKkB7AHdcHsdvMShI3pnUbyUAmtnZ0XQgBwM90MAU2HcW7duKpjq+PhIPv7oH8uYSL+HcQi+ZiwBf32eSNtIxRj/XWknDihH/aD+8rPx1/wDYx7+hp9544035Ld+67fk7bfflrt378rZ6bl2pnrlngiSDh3YyvGL75W+ApjGY54G/53XB9LFtfvfuetTY9EmS/9S3Cf4z7H4nnyM9MZ5fZxNrS0lL7/XEtfLMfx+Pu0gRwttP/6m3+AcnnavJ9dt8PpL1fx5VXJgHkKdjed6PpBOz+Oo6/H8lLx5jp8rXpeTT0q+fjz8Hc/J6YS/zsvI887zpfRfAdBSpXOpOVK64/no58z5AH4f1x7XEfUg6mLq+tx66mwr0hTX3pSWnFzi+FH3qtaWsv8muuTjYN34ufVW2X+KZ9ThqIfRJ0UbqdLnOh316/Tn5vxc1Ff6BpxPv93q2kui/DHPC2+rnJP+yPuG6JM2tefIf1yf8q118sVxfx/NMar0Ovo6T7vfQ/Qyj/ZfZw9N7TKlhxjbv2SgiU+OMqR8eW0VPzzvcz4/FYv8HDmfmrOz1Pmkw+tn6tmBP16ld/6Yt8tosxzPv8CpSr7XdWH9ot6crkaeUiZ1OvTKeOX9X7OqKtBZ2v26deor4PRIn+e5l3HV396Xkz+Rz1swVZOosz1ny4EtB7Yc2HJgy4Fyy3fLii0HthzYcmDLgS0Hthyo40AOTJXaEOBY/sFG6mY2bvzhHL9Z5Dcl/PW82febVPGmPG7u8Ua73BBzb+PieHUbt/FmvY5n6+MtabdskzC30ehpIB3khb8uxUduLuB3iud1dMY3mHGzwT/kIQ2ph3Sx6IbFDn5eT6PfOKrTkbj21OZzaiMK15GuKh2NGyp8oB7XlJJb3NShDKOuph4+eN32Y9dtknFdfCCa0/OU7UQ9aMKXOt35qo6/zuZuau1V6/YFVXFjPNpfEz2L53h98MVM1OHU22Tp81KbilGPon59FbxPbaTmNlf5Zqw6m8zR5XnuH6yk/Fu0vyZrZafBeG60L+9XY8FAExvxm9VV/OO6/O8m60jpcORX9HmRt1yX3zjmQ5D4sMY/8Pf05R4obLKG1LkoFGKM8MVZ8YEQ9d0XfjWRTxPfV7WGXAFEzjeDbm/7uYckVXRtes0m/hJ05/KjKj/oeRR1PuUfm/inVM7n6WuqWym6c3bjbSH1FktPd1Wsbkobz0vlB1VjePukTvk1xTXzHPKPYA7aiy8I9LYUQbGpcVP+BWOwkHBTXcb5Xge93/X+GOfR/mJuWOePUjbRRJ7xPiLl07ne1D1ClV/wumXyAkhiqZ18UEyHAnd9O34b4KUdeePhG/KLX/xC/vRP/1QfKqKQ+OXLlwpaQdEy5tJi1XZPOxOARzdv3dai0aOjI+08BGABCmpR+M8OO5gDxcYoWta3j0+nBr4q3orOrkPsfAPa0OEAv3Hs5s2b+gD9+PhYTlHse3Euq8VMQUoAPaEzFebXDilabIluW5A5ChpRcDiR89MLefvhPfnOO9+UH//oAxl0OzI+PZFuuyWDfkf2d0YynVzIy5fPFJSDri57uzsK8gCgCrShCwTAANRDrMM6ewHQgS5T9oDWF+FrIfEc3RnQxQVdYuxfeZ+j3R3sAbD3/SxIZjE3PmMsvqkf54N/1GXefxE0AFnxAThoYpE3zmMHE+16VQDPULwKXntQkYFp1oXPXsdni4Us8Sb+4i33BDKAxsl4WhbfX16hEMT4gvFQfFxwQHUKY9qbRddFwU+ePpNPPv1MXh6je9BK9nZ62qUEfO0DNIG39vd6qm8AGty+c0tGw4G0LgHkA1DFirnBAw9OIN8VaFcUdbPQlAXPBB9Em6M/A5gK4xLY4+XEwl+cC95C1wnGgD7tDEclAM/7RIB8OC8BCKof2l3k0orbJxN588031a5gk/jHN/yDHugi7AsgFtgJ9AY8AE34YUcY6pF2ISpAf6Dx7OxU7Qq2BvrZ6YW6zLyJ+kZ98n4++vKY+2phuv5Yxw8c39vZlZ3RSG0dII35wujGfL2OFemDlzARBT6hsFrlZ50yGIewFg9swffQA4BnCGBbLRZqvwAQoQCZQBotvm9JWXxM2wIoED8EuhGwRZ1BMTP4DP9IEAHm9fkl9YixH2uDLCBHyFW78ITOVBgfvFEe9Ix+fMY1+n6cojsQjgM8grGhH/MZujosisJwAMl21c/Cum4CwDSfa6H4zmhHQRj2D50KlxoH8A/j0Zccn5yqv0dXQbXTqytdJ4rZT0+OS9snQEe7eaCDBsBbkGkBnLVifYCm0OHPgJwE3mgHsX5PbtzYK7uxQQcJWKLsqH84H2PjOPmH34wV7H5IoJXZqtkBu5VB3r5DXC6/pB5Sj2mb9HXsHkW9gwzwA/pxLv7GGL4QyecV+J4/5C/o5g9p9HrO8+J9FL6n3njQCtbN8RS0WHQ3o92wwyLtmnzGcQLUMC5kS4AigWLU85Tv9ONx/SzcxzHfhYpgDoKpFDx2ie50jBUaHctYR9+ttlaAcdX3drvqA03el9qZCudgLm9/kNv5+EJ1iJ0AsRbYgOU413kJ+nA85tQ4l93kMAds2esdxoG9AIh6MZ7IdI5xRN57/315+OZD9YMAVJyenciHH34oF+OxPHjzLdnfvy2DwY4cnpzL5188lY8++lROTscynQPE2RZpdxV0Rd1BZyo0C11ezrW7Dfg33BkVdrxUkHindSXDYU8e3L8r77/3bfnOt78lD+7dkfH5qVzA95+fymoJUO9Mr784PdMfrEvzAgAcig6A4/FEZjMD+wFc3+9ZZy+vp/4+gPL1uu/zXvpIXs/PvLeg/THeeb3T/L0M1uzQtM6p0NUSQDbLPwpAFf6G4hRAJPWCiY7p8GUaP12XHQXXAyhV+EPkM1ZQi3jcV6CQ+s8ip2Gc9MBj2p76F3RYRPfU8VhBRQBreX/EpYHfoJkA7es8svsbf3+psunAvxi90DV0LCOYjLrM65gvMrcl2NQDuEk3YxzkWuaxxf6/5riau6ATp4FKy3haAO5ADwGnjDW8D4v7Y+Q16WXuRh/A870/NN0yABp1B3TyWoABcZw04BjsdjgcyVtvvq35Fe4pCoXWX5fwNfgpGP/s8ERaAD7v7kq7P5LecEeGO7vameqy6NyrPuuyLeOLsY6/j66qAGMrkAidIS/k5PxEzidj9QN37tyRmzf3pS0AibU1jvagu6uVdt61+LXuptUtAItq78OB5pvvv/++fPbZp/LXf/WXcvv2bc0BGLfAS+R1GIcvqKC/87k9eRbvjalz+N7rcEpfvU2b/NGB0nhOnYOuILf44Q9/KN/+9re1S9XRwZGBugsgbzlOcZOgADx3/1SkMAbIK0CDCqhyz9hS99S5+3nGLfKD+W3pYlynNZ7j/ZRft48XnC+O58fN+cHIS/qr+L2XoadN9dcBauI8lB99WtV8npev2tz1blSkwdOSu977/qiL3tfleBTX63mU0s+UfsRrmAvF2JayD87hz/XzRh74e6VUXlElW88PP473xVF/SRfnirLxPI/jR92J16Zkl7KvHM/jfN6+U37J2xuO+2dD0TZSdOAcv9eSsl9vE/w7lSPk/IiXXzwnpY/+uxzNKbus+i6OUzduSgdy43OseE3Kh1BH6+ZPzRXlQF8WbZJy9+CmqEeV/kh3Wuxf0zWR3k34lvPdTWW76VzMw6OOM85FPY35QJ3Npny750uKl1XXVPGBuuXvI1J24/XN62nunqPJnLkYFPUl+grvn1N+MuUnUtdw7TFueD9G3aryN1X648eu81mpGPCqfV8HUzXxld5/+FyhTkbYwIuxokpmcbxN9CjFQ/9dPN7E7/3sZ3/QDAXW1FFsz9tyYMuBLQe2HNhy4DeUA9uA+Rsq2O2ythzYcmDLgS0HvnoORDBVaoMmzpraDEhtfqVufHMbSH4DwW/McBOiaoPh2obiPzGYyt5QuX6wmJNQ3FDwmxmeJzzPb8zzoWiTjQM/f+ohD8ZPPWCIm9l+o5Vjrove1m9841hRZn5TzutGFR887bnzUhtsKZ5HPfMbmXFjyG90pdadm7NuM7Rqo9vrs9+UxPcsiqZeRf3ym2KptX/Zzaev0stsukEdeR11PmUDvnghbpZyPL8RW6dncQ5vL/9UYKpNbZ1rqrout+GaejBd5eO9jLyOe532m/pejzfedE/481w8ij4nxoyUzTXR9deVRW7sJv4m2jyuicUI/iEA1x59SZ1vTMXtJjxJncNCQD50I83R9kgjH0b9U/kwFh95na16qBBjQcqv1sWATa/ZxF/6mB11vcoPVulI1M3oj1N+xsfqSH8qD3gd/Uqtx+cePtdpyvPXsWu/1k3WQZvI5V5RJj7G+5yNfIhv7dTiwaK4LqXfPg5638J5mXPk9DmXU0R94Tg4P+aLPiZU2Z3XuahPMa742BJ1k/zI5VExD/A8StHnZeT9JorwUcy2mANMhYJ+gKlQfDvW79Hd5/btW/Lzv/m5/Mmf/Im+JRzreP78uUxncy1YZdFou9XVYmXMtbe/r4WJeJM7CjUBrGJhOwr5CIbAuVgriuTIc3ap8Pkk5iCAA4WcGANFgdAdFDujg8rF+Zmcnx4reOBytZRnz57p/FogCHDAaqkdXEA0gEwoZjw9OZfvfftb8v73vi3fefdb0rpcyfHBC+l3O7Iz7Mntm/uynE/l5OhAO2Kg4B486vfQmapfdi9B4TL1hsAlpR8/xQNd0o914hwPprqmi8q59Zaw72hCHUWBNnmiYy0MlODvt8hbyJsFtZibuuULbdlpANeXQAUAUfq9EkxFQJWmNfqGf/vnbXaG7hRFATWBLKRvOgGow4BjwFsBTKXXoqgPPRK0OwB+DEil/xRUZbx48fKlfPbFY3n6/FQ7AuwOUZhrYJneYKjdkyBrFPyia9PNWzf1+GqOjmQAixmYivwgoMjbDn0kwQUs+PYFyX7dprPWXciKcq24nwW6OBcdjkAXxoKuApiC8bFWAIMALvFgN46v3YTQ6aso2C9l1GlriQ+7u8EmMR7AUvhHIBfGx7gEMQL4ABpAH9dOIBC+o5xY1IzrYFfoRgIgCP5hDOZGLGzFWMzvPOguFfde5Z2tbwlwhwLxltqVCQCzUdGBDp2pYLslaKUDP2NgkP/O3ps2yZIdV2JelVmZlbW8/b1+vRENdDeWBkAMKBAjEBxSkok2Y9LY/DrNjPRHSBo/UB9E04AbJBIAsRCN3rvfWnvlnpVjx/2eSC9/90ZEFVoSZZ3V9rqyIiPu9et73PATrl2h9J91V2LrM9BD/WPhNWULIBWKjBWUMkd3qrls9w00CFAR5lJbwn4DwCMD68pEYJt2vkpdqLDGmGux2F7llsB5zC8v+96NSg44rsDMft86UyU5YU4URROYQ5sncAfXQU7w1QCaUDYAj+Ba6Ag6i2FN+A7j43z4dzjCW9oNaiZnp6fW3avLDoEL7QZG8B38LXPe4WisbKYfx/UAuULPx2PQakXx4Dt4AJ2fKh0GeFLQWeriZwAfdo1Z6SWug10AUIdOPaCf4FrwknZJ/oM2+j8Fsk2nunZ2lyJQC98xFpI+0ACaoT+0Q9qc38sib2nfOJf8oW4S2Gqd0swfQ36ghd2ROLbPW3zu4kFBtCHSyrVhnpjv+L8Zi9T/pG5YoJdAG/oG8ImASq+bBAT7PJWgJ8oW40K2OG7dXCxv8rmG9wfcfyAN9LE8jrkU+JxADAQrGVhwQ3mI7pLQ85VcVm+NJ99UTzXG2NvKcS3nwhpHo4kCmWAH/NG4N5vKMNma5ze7YlLHsEYC2rBW+lvGFnyv3YVSXqOAxtTpi7zRNaFzJ3KQ0zMZjqfy3d/7PXnt9dfUx56cncjxyZHmL4int+7cla3eQAHri+WmPH1+LO+++5GcnI1lOkMw7WhnquXGpoKTVVc7QJrCygFGRce3ic4JAA0A83KxkO7mUm7s78lLD+7KV954TV5/9WW5e/uGDM9OZTYZysV8qrnT8gJg6HM5PT6Rs+OTyr4XM+MvdH2sneas+yde1IVOpT620m6Yd0TgIs+thOI+xPzbgw/AS8zJmMbfes4qk0hFdVZcByBVDkyl8tG8xCb3ubRex9iZQEqkGWAnAp6Q0Sg4WLsBarJk/yWAOIpzSb/fb/BxBJ0OMQ78tHYj3DQ9j/dw4DdotS6AppervRbrlIUf2qX6S/Q1SvkbcvPJzLqs0VfQz3vfQ1+lQHsF7xggii8+8LqPY6SVY+G+ADkj/jbgl+kGAZecmz4TdNMv0JdRFtQjfz/KNTPvIp98fLDzDVDF9fqxRqNxBUzj2FgrfNLLD1+RZ8+ey6NHj1YyAI3wMwBuohOZiDw7OpVN5KG7eyLdnnQAptrdk80OuugCvLaU+Wwh09FM5gqitM5UkBJy1uF4JJPpWGYXc+0Yhlxobw/AcpzTEaBEkXsAEIffBm4HoNq6Beo/dBCdTtU34zjAVF/96lfl448/kr//u7/V+ybLGSxHwj/kPbgGsqG+xLwGvKQe+b0Rb5s+XngZeFvy9q33ZKmzKO+LoBMAU33rW9+SN954Q15++LIcHR7pvaX342araFz6IpBKacLX4BdbmgYwFenwcTP6HtDk9zBy+wDeLr19en752BptmOfl9ptKewg5H1nisR/Df6Z959bvaVS/lWJKyUfHXCTSF9fs+RjpLq25lO/4HDzSF+fxc0X9jDTn1qQxIL14i/KifpBHMQci/7wORDp9nCGN3r+VZBvH9OP4PKzOlj3/yK8ogxxvSnZTd23uu9w4OVl72kp6TBnge9735ey8zua9vnu9z9lwtI06nxLXHmmINuL9CuVfR3fJJ5R0rY3/K9l7bi5PW5P++PW0WVNuvKjTPiekTXKeNmAqv6bKNyK6tuhuU/KhdTKp8zdXue4qMsr5C++v/P2u14/oY6NdeF/ThvY6/cjZXG7MOIb3xyU/48fmmpi7tqHb869NzIs+g7E+rrHEDx+/Ygwu+UDmwKTP5/4x/nndaYq7MUbh2si7Nnavu70ZULvnf46WXIxs9HmfI5gq2kMbGfp1NPn/3FrWYKqrWOX63DUH1hxYc2DNgS8yB9Zgqi+y9NdrX3NgzYE1B9YcuBIH/pf/+J+rmqvShlLTDWzp+9KmQG5DIW7y+g2Q3AZBbqP40kakuyhubscNlCsxzJ+sb2e0tCO3Jr8JFHnbdL7fkONmc+5BURPtpQ3K3CZaPDc+iLj0MDm9RTBuxpIXpYdafrPb86BuU7xpwyUnzxJ//QYxaY0bbFz3VTa2cxtbdZvDnrfcHCRv4uZa243RqG85e87R1KRDv8337TYGL89QZ58lnoJnccPT84O8zenZJZN2Dzx53MsqFj5Qdrlz/XelBxmRtyW/10YGdXrStNHM8dv4i9wGdOQ1dY80cdyrbrrr9e7NzLlYkOON9z/Rl0Z/7fmGz215lbO3q8opxqaoi57W6Lv8d/FziY46e/xtfIOnzT9Y8uAK2kObeX7bDfTc+j3YpBSz6+JQzp828T23jlysuI4uRf9SZ5eknbmE/9vbflMczvmJpvyqjbyjXedySu9LfN4Rz23L86vS1db3RN1rIyfSksunfM5EffO88MVXue9zvpnz0U9qcbb7qctdqDveznGsKkRLYAuMEUFfOd+bs9WcX2wjV093zF9LNu/tmn6M48TYUKIVS57PLqTTRaGjATtQuIx6NICEdnZ35O/+7m/lz//8z7W4DcWrACqh8BhdiKqiURT0phxkZ29PCxPRGQqFodsD64iAYkkU4YNWyACFxgQpoJAPYwMIgPM8AIgFmjiO7wHuQJEgZI8iQIA+AAg4OngqY7xpP4GpdH4t3gedcwWvoNvMdDKR87NzBYpVlTUAACAASURBVFN9652vyje//ra8/NJ9mU8ncvDksfS3OrK7sy33bt+U5XymIC1U5wFcoV2O9M3+BsDQop3NVRcAr7PsTAX/zY4X4JEWkc7QeQjdWeYv5n+pJRP4BH7hWvCLMYl8A09ZkOq7E3BMFhSxgBm/WeDKY6DXA7FY5NxJ3WJ8ZyorcLUOA/THlBPWNZ3NZZ4KEAlmYReo8QhdwwxMBUyV1jhWBcZW9Kg0KdDKQFYofkUBOM47PDqSzx49kQ8+fqpF6Nu9Te1eo8CFfl87U4FWnW8+l/0be4K39E9HYy3Y7G5ZdwjSnSsIZfEk9JC89UXfMf4ZDyG/hfIQwB4UfWI+yltBQYOBTMZjLY5nBx31OyiRdT7H5xkbqYMCAQGQvRYxY44LA3JA9wHSAK9RhI+1YV5PJ4qBcZ0Ca1LXNxYesfCCayUwCjxV0M35mYxGQ7l186bKYTwaabE+dg7QtQy/AYTCGrRQf7GQ+QyAKOvMRv9kHVo3oTqp80fqRjVHhw/r9AEwFYr+x+gGsWVARZODdeLSwl/tqtHVrgwEwQAIQ4AOZEF/ji5LBCHR34M/6CS3szOwrmzpH0E36AqBMdRuUHaunXj6qNhVfnNsgCQJeITsvQ2wGy3mgh5i0dALxkJf+K00aKcT2Db8Yy91q7O/oXsoqKcde/lQL7TLhHZcQ/G+2bd1iloIAIzWNc1Aa9pxZ7Cj3UhggDf2DNgKYCn4jC4zZp/ovjVVWUNHaA/quxQwazFTgYuTifpigJ/Q/Q+ALAM2mh7i+/FwqD4X82MtuC8iICrV+1s3LB3bCpgV1LfVU10Hj/GDjjeQK3QO4CzwF7xlRyMUTwOQB9Amvu+mrlcs/Ne4BrkmXivURHlmihnBVP4egPKjzcD24Id9/uDBVAQ/Yk7wADLxnVfiXo3XD4xJ/wweIubhew+mog3HXIX0UCe5v4C1EeTF+MtuJCwQps0SUMucAr99DCaAyMAe0CsDh9K/EFzGYwQI4m+CBkELaCOdmINgKtoFzmfhvwI5phON7Qacgk1Zp0H8I62qXwBMJHr8d0hqAECBHrE7C2hQgB7ynokB8DAW/Cnk6wFzjMMERzF2UtYEj+Ea+msC03yxH/QAtByfnsnZ2VAm05n8N9/7njx8+WX57NFn8vzwuRweHVjXRQAg9wFOR/fkDdnqD+TwaCjvvfdxAlMhUBiYCl1y0GEHeQV87UZHrMsR/gPod2lAbgA2lgAyyIXcurknd+/cktdeeUleffmB3Lm5L+PhmSwvkC+hu+ZSzx0Oz+TsxMBUut7NBKZR/4Y8DLmMdQJDBSpojbm1Bz35uMq9FZ+z+jyan/m9133IEXMSRMV8SO3nUhczAzSpniAPBCCFOcfSCvwIfnIYrCqOwa/TTnQu15kK4CDTRwOCI6bRfhdz63ilNld121zlOzEv1xje29IOlOyKBnCav8/iNZA1fDHzHnY0BD3Qccaaap3olqXdY1cg+MXSYjBohC/FOjTmEpS3uQKJY74qPiafABvE+fQpL4KpAOaPYCrjlQdT0ef7vBL0E9jIGE57jfdItH/6HuoMzzdfboAq8tLf96GzGvSXuTB4DDnDJ7304GXtAoWXSFTzbmzKHD5meSEzgN6XS3l2fCIddG3b3ZPFRlc6/W3Z3rsh3W5fAVXg32Q8leHZCDWlGrd3+tuaz0DW8D+zi5l00FUO4N6LxcpnX2wouB45C3QRn+GfIDN0cKzoQsxNXX53d3e0s9Vbb70ln3zysfzD//1/6b0T4yVzdALtmTvmCpO97fn8kjkebcvHDOopx4vXwSch/hPsDH2AXwCY6tvf/raBqV5+RU6OTqrOmhiz8hP2JoZLIEPKna1t7V4CNxvR0l7sNsK1cA4P6OP6Xhzl8jj0Zbk9fc8jjkPbjM+dqnW4CXPHPD2Rv3498TPX6H9zLL9W2rUf2/vm0vwlXx7vofz8GJc5l+fPJZmHF3gwxuRo8nEjjhdlnfPDkTfkC2XGMXhP7e/fSFdcX05/cjz0/s3zsu31OVl6HvgxmSN5ntTpmj+/RE9OF+v2tZr0yNPjP3Meroe0lfQop++5YyWe1/mBnI55OdTZam5cf+wqOtBGl+tozfmKOtpL89Xpqpdbk06XdNHzhzmht0nKNQem4nm5sSva7KRs7Ig6k/OPTeu6Dt+uOmbufO8X/V54LnZT7yKf2sivZCs53+D5Wfq+7dpzviL6iTr5N83DHLWtvXt+xxgR45Zfu3/mHONp9IH83oOpeMznXyU9bRM/o1yif6rj24re/3+CqaIM2+r/VXxxPHcNpmqyxPX3aw6sObDmwJoDaw4YB9ZgqrUmrDmw5sCaA2sOrDnQkgMEU9VttLUcqjqttIkTN+VLDxb8hkRu4yFuGMUbcp8I1G1u+HGuukY9/3MAU+VoiMX/fBATHxQ10ewfWjRt4MRNZr/Bk9sA4fc5/nKjK7cBEjcG/ea9P790niZ6q8ohS/zc31EXSuuOa+LccV28vmQfvI7n+c1oP6anM7fZygJEnlfadGqiI/KjtHnbpDuf1/dt6M3pSeRr6W/Pr5wuRT3O+abchqqnyT+8YqGTvyYWlOZ0K8eHumPX2Qj3dleyEX+cn/2DgKizUR+jvXue++9KPL2qPlR+KXSoivYUdcgXfrLYw9Pn6S4VKbTh4XXtJD5cyfEl+jL/UKApdpXiZvSrpVh6VTlhHIKVfBGJL6Skb2wTx3J6WucD2sihjn+lTf3Irzo55WjIrcPLpiSnNuuJ9t7kx7iWGNNKsTDnWz1dudiY8w9t1hL9bbzG26ufN/r3UvzL8fw6PjbnH5vW11ZOOI/r8b9LvPC0eD7EOBj55W2eeQfttGQHOX/rC50wvy+q4xwlMFXdPJHHORuKus75qniR/FGdH8vJ3xdOxjFL+sLOVIu5dTKwwsWFFrThOwVY9bfkRz/6kfzpn/6pvP3221qE/Nlnn8n5cFiBqaxm1cAq+Lc92NHiQoCZAMba105V1jWHBfVYH96IjoJA8BqgELw1ncWxLKj2xbEYA4XlOBdF1hgDhc3Hx0dyenIi4+GpFVxfLOTJ48farQfnKJgA3U22elrAiGJDgKlOT87ku7/7jnzrG1+TB3fvyGI20S5U2wCRDfpya39XFrOpnB0fGiCnsynbAO/0AKLq6VqsQNgAJOCbFXqnIm+AAPAm+W636swFWWgx7hxgKgNT+OJglVV6ozpoJ5gKxzm2B8b4bgEEXbBQmYXh1ZypU4cv1MccPA/H2RGkm4BKvtDRbG5TC5Gpn34N6EwFoAO+82AqFFoD2MH4CUwVCt5VNvYS+QSkQrGoFaaq3aJAOekU9O35wZH8+tcfyuERCrpRRGyAtk4P4BsDU2lB+2Ihu3s72hkMXXG0ELqb3tyfwEu0VcrK3/+wEw+L4z1YxsdyuwZgmNTNaBMAmKmuC3xDxx78203dgFCMS4CPjgNQigOzeV4C2IL9APohyB46D3AiOotYt5GZzkNgC4uPCbRh5ymCDnnc5828R6BOgKwKTDU8V3DizRs3pZs6AqEgH3SDHu3CMV9o4Tf0gsAiHNNi/lRobQXath78YAwUWCuYCfxLLx0AoGo0HmlBN+az7leAvyTd79hx0rrVBUjRupPRb0HXsd7dwY7xGjIBYBF6qd1v+jLYHVTF9xfamWhL/00m7PhmtGJmAz5YNzusV3mMAvOkl6YjZvugC7pGcAXWA1U2u1SNTp2YUKAOMIIBsby8qGv2/Uz9I7ueQD8wP8Gm4I2BQjYVMIo1Qm9QLA0bgJ9QnBAAEehM1evL7mCgQFh0+AEwCdewYxPOwfgAUqGTDQryzY4BUIHcEOc7VmAmAG6YD1t1pkL3IACfrDAfeqFxzRCSCXyKdjnmA1f3L6YPjFMArCpAL6HvUOgPnQctsAH6Kfg+8ALzM06Ap9AvgAZUDl2bDzqgIBfoVteAiep/BD7NjHEFbjMflrvnYHE+C799zOcxA1ZaJzz65wpIFjr1cg76du+P2IEKMU8BPwCQoaOaixnghQfkcjwes/i31OtAA/0FryOd9DM411/rx6Nt+ThknVEGKhOslb6fXU4wFvSQ34HvLOanz+Xcq3i60g3Im2A4dJ2Ebq58qL2IhkXvBFIA3Qx9veRPk9+fTucKslNfmjqzgOfwQfCp1mVrU8FUjLMsUCOYBnpE3SVADd8xn6FeYj2UF/mo+RE6cS6XcnRyKr3+tty8eVu+9MYbStfPf/lzefzksYKpoNd7+/uyd+OmdrYBQGkyX8rjJwfyz//8gRydAIh1IRsC8E1XNuAbAQrSbqAGIO5tW3zQ/C51ZwQrkNcgB9nqbsouOpDe3JMvf+k17VI1n8BvLGSru6EA8+l4pHEAHauGZ+dV50X1/SmvM19muQ5CBGJ8zK2Vz8nfgUeUO3XU/+2vjfcIPn+nvJrAVDaGgUWRV7C7Jvll+XdCO4VH8pWNphcfRTCVxTcHME/gVfVpmssZAMSDqXL3RszbEZ+gTwDYwPfBp+dyEIBz4IfZmYrxwfJwdLNKOZbrKmS5+upJwxIvU1DZIbasgFOY10CsGMNiOXnM/RJcYzHeAFW4hvuMCs7dNBCYydUKk+kbwVOOx/tHvw+D7xRM2OtdBisn8GMEG/A+L96H0l9bDC6BqeBbrXuj3/fB39v9bbl//4EcHBxWYCrlLeKkLGWGnFnBdUv57Okz2drZlf7enkwvNmRzqy+D/RvWVa6DrqlTmU5mMhnPpLuBlzJ0FUwFcDFkjS5hyIe6PetMNgN/kf/AYGFTs4XMplPTqeT3Lc80sC2YjHgOvwVfBJDzvXt35Stf+Yo8evSZ/OynP6k6o8KGFLDc7ytgm/cuvOePsS/uY+T2MryP8/qd26dF3PDAaeba8AsAU33nO99JYKqX9T4Na2ZH1ypXb9mZyoOp/H113eeV3qZ7kZQPeD3j59z9NfmY45PnTdzziHsI/lxPb/Qf9B3xeGmN/j7GX8vz/W/vl+P6+XfOn8X9Uvp5P7ffT2Hu4Gn238fP/Nv7gtx6vXxKeyElvvnzqd9enxmnKMfcvVXbOaOsuRaOnZN5Tpe87PwYOR3x9u5l2aRrOf8QaYnzcX+oFPty17dZc25dXifi9yV7jcdz50W+5PjU5rp4TuRntLO2OpDjV9SBJj6TlpLelvgUfUed7Lwt19Gc84fRp+Icv39Dm6TcI5gqp+c536RpUtgvin6zjd9t0uHcGttec53zvD7kfBn5E3WuyZfkfCjvZ0s6V/LN1/GZJbnW2X+TnyvpZlNMKcWhmBdEmj3P/bMNHs/5Ca4PsvT7zzzux/SfczQ2xU/Pj1Kczp2zOtfyvpwdlezA22aT37g0xufUmSrqSImfOf0vHWuj32sw1XW82/qaNQfWHFhzYM2BLyIH1mCqL6LU12tec2DNgTUH1hy4Fgf+43/6Xxs7U5U2Qtps7OQ2BOpugH/rjcRQdF/aNIm0tzkv8kEf7qb9jNKmUG5TJce3uLFJenh9/kFavcjjA4r4QCPSkXvggXNKm8g5WflNmrqNbj9mbrOxtPHiN3hflIepctwoKq2rpNfX2RjkWCw8iXL3vPKy9XzIzUve5Da+S9Kv07nSxu61nEeLi67Dy9zmIqcqPWDhRmFbXeJ40e5zD1v8OSw4KtHY5nhbnrTZKIwiYHF8zu/GeZt8S9RZ7wuiT8jpZ04mbdde0R/8eUk+Xp74TH9Jf+H9RqQrN2Yd/+r0s4VJXPJRke5STI1+2D8U4HdtfKr3PdFX5h7at10PziNYieNgLj6UwGc+qPOyua4PuwpdJT9fin91cbDkoz0vc3YS5VfyZ1exDz5Q8ryP4+byCs//OF/uIVG09Ta++LeRT/TJ5G0uFkbdL/m46Es9X65K63X8srfXnP+I9Hi/FfOZnG+Kayj5tJLf/jzAVKSZfoD6Sfp9gXOdDkWf6PnlY1LOfv26WQjSdI233bqHqHVyR62A3gsoqGzVEQMF510AULod+dGP/ov82Z/9mbz55ptaCP3pp5/K2fl56lJixaIbYqAGFLwBbITi5OPjYxnsDGR3b0+XTLAHi6FPAIAao3vKUu7evav//BuFL3UZWBjIC0Aq/MMY+MGx46MjOT09VjDUYj5T4NSzZ890fuWRFvDOFTyAbkXotgMw1dnpUL73r74t337na3Lrxr4sFzM5Pz3W4uLdwbbsDfoym47k9OhQi/vBk51+Twugt3rbygsU6wNUwO4bvlgdAIx5KvgHvfjOdMvoQeHjC2AqLb41wAp+MId2e0igG/AHc7FolYXqvusIi+F9xykewzgsQAct0DFPMwtPCKbCGJSDnq9gBOt6gL9ZEIvfY3SnSGAq0IlrURyJfwBTobhY4ykqeFnoC/lskKaLSqeSwlRFyuh6hY5Uv/jFr+Tp0wNlj4GpetIBGKaHbjiJvyiCHfQVTLWYoUgY4B8r+vU+mn/T3pkjsxMP+eSBBszByEfr+mPgCwgNssFn2AHAgShoBRhieH4ujx49uqTf6D6FqyhjgjHwG12YAMzBZ8qJej8cDxVo44vKcQ7BBAaGtE4vLFDmOD4mMd/x/g3jELQyGg5lMh7K/p51v/LzefnTT3mADPnMArpY/MziWe3wIUvtdAUaUdjL9RoYyoq5/Tgr/3mh4CorJl+onuFaFCnv71qHOwJaquJs6Mygv8rptLuRdbda8drkgn8GuhEFS0LWyp8E9iKIC9cpOCB1/qrGA4gogWN9HCU4g3klbZkdVigDtanxuALm8DyCqcDjvb1dK2Sfo+uI6SHkjmuhi/DhBDX1Umcn8x8z6Si4YGXDnFe75s2mlV6qnadOLwCRAlDF7ivgDfQSuoruHuheBv0DkAP+UrtdACx3YV2JFCSldd+r7TsCe3gMgDeMh+vIN/IBtoJj5DnGxPzsCuXvcxkTqWs4h8A5lasizS53pvK+zucvPs/xeYKP5ZzHg2/oHxWUl+IVcz/qNM/n3/Sr9NkGKjTgkN9P8+f5gkHoAK+lneJv0EDwCcbx4F/S6YsSuU7Qy/E96IsAKXR6Ay2+ext9MfUQ8+NarAUyJJiGssdv+ivvZwh60nHGIwU1YmwDR1h3JKyD+YUCgxGbZMUD7/MmUwMkap4CfXTgZ3SCIQ3wQ+zQRb9KUBfWST3jGPiOACyCXEE71+nvXxUgcnEhB0fHcvPmLXn5lde0KxUs4mc//5k8fvJIDo8ONX7s7O5Jt48ugF2Nm8PRTD599EzBVM8PzuV8BEgHgIsd2ewAQGM/0O0Oumj2DdSn8S/5uX6/IwJfsVzIzk5fbt7YlQd3b8vbb70hrzx8oJ2p5tOxyMVMu8qNR+cynYxkMhrKZAR/lADjAFdrHCfYx8CYyyVs1x5r+9w6B6YiHxlPeU28zuf//n6cAHKfh1Q5FfKo9MIqiz+pM6XCc40+jf0K7FiBqeiavMysrnYFKGJnKtM7dj3CuACzWcc7AqEIploo0O1FcIa/38B1u3u7mlda5zcDU3lgIHnkwVSXi1YZvdL6kh9NmoHefKsuXd2OdoWEznp/5H0y4zH57mO/j8v0R5QdbKLKEZUGAxbT5rw/wzU8n3kX/iZAnv7HdHn14gbGBx9PfK5B35oDU3kdA5/ZcZHXm5/Ylju37+qLIZ4+fWo5JHQc4HF0j4Lf05ciXMij5wcKpNrevyGj2UKk05PB/r70ejvS6fZkeA7/NZeLuWjsVcB4r6e5vnVqnAk6hSEs4zdAWgZK35CN5aYClQGmwm/cO+AH+S86UCkv0/0EYjB80d27dxSY9Prrr8vTJ4/ll7/8hYKv4X+gT7xf851ufZ5C/fdxMD7Pife4Mcf28vEyMtszILPXE9By//59+e53v6tgqocPH8rZ6bmCqQgarGhwnam83zDD5ksDrTMV/ivtsZTus30spF/1uuF9EtfJ80p6STrpe3xs8t9VjjzzEj7/nf8c+RvHi+v3NNTN52XufWIVa8JLAuOacvR6neL5tMfS+iLPcjTn9lw8X+K8ca6SLvi1Rn7QH9KP+3Mjz6OeRB76+ev0K8cj0hVt0MvD57G8l43Phup4wFhAPfD6HnUx6iN9d9S7nN621fF4bU7+beYryaVOF2lfXk5150d5Rv0t+SfP46vwquRPIo05Hl7OJ158Nh1tMepDE99KelOyB78W/5yGPPO+2vsR5h91vrEoP8RebB6lF1K00aM6n9iWJ1c5L+fT28jX+4Q6PSzpW5MfxZj+fjb6hiZettVzf170W9EXtB2zif/0m3U6XIq1MUZEG/V85b1Nzjf58XkNbIC630Y+nNvnfF5/m3QrF59K8qB/sD20f5lgqkh7LteJfi9nR018a9Ivfr8GU7Xl1Pq8NQfWHFhzYM2BLzoH1mCqL7oGrNe/5sCaA2sOrDnQmgP/X4Cp2hJXdzOd29jXcVuCqXIbn1e9efdgqrZryp3XtJEFurjxeZV5cB0esMXiEb/Rk9vE4OZQ3cOA0ibXVTbG/Gaa3+iKmy/xOxa2RV748/wmWJsNYD/WVfXAX8uH9eRhjpdxfTk+cy05ufvinJw+lB6E4Nw4Xt1a2z7cqNPJ6/Ayt8HZpFfUpagrXg7U9SjrSGOORzwnPjCr0y1+R3lfxXY/rw3raOtx7XGe0nrqNthLvpR+67dZC4tvvJ+ijNvwHtf5h6Jx4zrqRE5f4zH/dyyKuIqMo26WrvV6RHpzD6Lj2uLDMuqhL5LxvMw97L/KevzDcF4X31AcH9aVxq/zYdfRpzpd8ToQdYsPsqIf93TnHrjkfHrOn+Zspy3P63xdXIePOZRz9EuldZTiQJOvaLuOuhgWY4Ffc8l+crqTyxdxXlMsrcsx2q6vjYxzOSDtNOfvSrIjTyKfcnHAnxNzqiZ7ycVb+lryFGP4WBr9Q07fPJ11vtjbl+dPtAme532ezyUiDd7e+V0bH68vXl2i+Ng6PBAwgCK9rV5XOxr8zd/8jfzFX/yFvPbaa1qA9/HHHyuYCm9jN7mhi0hXi6S1q0+3q8WFeDs6Cny3egZq4A8LKlHwhznx94MHD+TOnTv6hnYcY+EcPoMX7HDBbj/etgGmOjs71eJfAKkAqELxI8BafFv7EmAqgEs2N2V4diZnZ+dyfj6S3/+935Vvf+NrsrPdk43lhRYR7+0OZH9nINu9jkxHQzk5OkgdZwxMhc5b/e2d1DWqK5PpRAvJUTitAKvURQSFyKPheVXATx6oXC6M15TRpXud1JkK/GKxNtYL+q2DzqqYG8WHABr4bijUXwLOWBhLncb3LDjGuKtOH6s8GzJDpwx8Z4WefHN/V4FLtGPeN2C80WSqYCr8EFACWvFvNLTOVMqDDRQfW+E3CplRYEyarYlNAlpoS4SkN+gyNZvLT3/6U3n0+Imgfr7XA3ivZ0XiWz2lVe0bfOt1tZNYp+oGZGAq/+N9EQt4MbcHl+UKKulDLP5acYCBMGaqA5gHsrp586aCqfYBphoO5fHjx1VOh3lgNdBHgK0wJ4Fn+N1LXdT8fRnGw3lnw9PKP0H2oDF2wwGNKObHjwc5+fUTcOH5QHvEtdBd6DABDd4/+nGowwQ1eCA6Y5WPWeSpFsCjqH9zs+o4hK5JpEvHSSBPxgdfSA1gBapmwWvwE6BG/FYw1d6ebHVNH8BP8ghF6uj8oLJLBci+yK/y3QpotG4Imx0AWSBf+we5YQ7MqzqcgFzz1J2K4AvtrJY6GrDYX+WuwMxuBRSiXeI6ykpBSKmjEO3Tg6n4GYXUuNeYTw3sBWAVfad2yOmheN1AACjeRnc+Aj/hJ6F/BIlQ9+FDAaaCXrKr2XRuQMl+b0flhQJ8zIWuVfDJKPiHLwJoEB2+0AUHoCgFlIwn2g2w0gu9t1l1hARtlBH4qT4UBesKOrUuRQT+aFef1I1IQYddizvsAOV5RFnShrg+FpErqEvsbc74zA5jlLP3yfHeGtfQv9IWeD513cduFrAjvoEOnONBV95mKl/oundxDsZ5H0s8vRybtDA/Ah+hy+xCSJ5zXvKI/CN95uMsH8Jv3hdhfgKkCKaiDKnjjDMeeAT54R/BSjiH9BMk5edkPMX8AFOhO5UBoQDqQydA87mkTX03QEXpO6yDQFDMM5nMNN54gJTOp/9J1TmT+gTaeS7XTDAzaGLBm/kBi+fMX5ALwT+zax15qDF1PpdnB4falerV116XV5Fb9Xry7m/elafPn8rxyZHZVacrQwWcI3Z1ZDheyKPHh/Kb33wkj5+eyeHxVNCfCLQrRHmFo9EDKczq9vL8AsCFDRkMOtLrdmR30JPXXn0or736srz1ld+Rd77xtrz68IE8f/ZETg6fy/DsWHOl0ehc5vOpdrO6mAEUt6n2aU5UPXMF9rF+foi1Br6Nekv+xC5rOC/ud/jY4fN2+gSfA0eb0b8TgMLGsW6AmAN5K3NXyt2uR8efVWSj776UJyTACsBUXB87HpEdCqjStcM/Aghn++BzXOPAVP6+gmvCb3Rzhf+EPyWYynekI188mIrAYfJB8atJF6t8SimyrlU6Bjo9AvCeXgYA+qnroMMDS8kVf2+Bcxg7PRCKPoq+B3Qgd6Mt0Ydcoivd0/I+iOeyM5UHU7GbHv077cr7VcrM08duXZxjpXPMC62TF+nHPNvbA+3MeXh4JM+fPzeVx3MNvW3aRF9DmaBb4MWFPD85lZ2bN2Vw44acjWdysdGVbeR2/R3Z7PTk5PhU5rOFdKSr4OIN5CoKMO7oSx60Y+cydbldzBRMhdxD75eko4Ai9dsTA25bDELXW3tpgeZNqQMj4gzupwCoeumll+Tg+TN5773fVABpBTynHMbfTzDP4m9/n0W+ebl5vfA899fF2En/ru22nN3jPMQFgKm+973vyZe+9CW9Lzw/G8rFwnLcS/k4W70lwJG3Uwxd+YfKu69esLey8svHPN2kM+oLdSqu0fuj1Rrz/iQ3tqfJy6FEa5wjJ5cqny2AspquYVzL0cCxI894rp87Lqr5KwAAIABJREFU+o/c357PcYxLsnXExGty6/VrjDIq8byOb/Q3lJH3417X/T1PjFV188a1+jXm5MWxSBfjaNzP4jjeTpl/Rbsv6R/nj/tSka4cnbk9qpydlHjTVnbx+jZ2cl098rKqk03kZxu78zqYs43cOnPHcnZYd21pTZGG+PdV96TrZO99S6R/lXdZvKaP8se97jN3aONfL52De3d0fW540ennwfO2ssytgblxaYw6vYzfRV5HHSQvmnQd55X2riOdOf/sz2lLf4xHOZ/Wdtwm+2iiOfLR5051PPc2VQem4tqa4grXEXkTbTwHqM3xs8QXn4P7czgPf/9LB1ORn5HunB1wnbn89rr27K9bg6k+Dy6ux1hzYM2BNQfWHPgicGANpvoiSHm9xjUH1hxYc2DNgc+FAx5M1WZjx2+s5DakPhei0qZb00OGLL0BTFVHr99AKT1kqF+Pvk80vXv5aitv4nXT2tvMhjGuA6Yqbf7UbQq1eQhQtxntN7/8BgzWGb+rA1Px/HhdaeMtR1OJzjYb974QKLcB58eum5tr9g+cqMtNulo3R2nDqomWNvqWO+eqDyCivbbVK26Ek2+5TU+/EetlE8/N8Yg8v+6G31X50OQfSvJoM48f29ua94dNvj1uIvvz/ZhRf6+qRwqmQpGe8wM5OXq9oS7UzdVkh7lrSzL5f1JWOTrihjvW4guoQI8vlogb2v7hjOdlfLjdRpc8fb7gkDzhg1+MFYt16uRUJ5/r8DvGkJKfibrlH1xHHYuxJtpAnINrqnuAdBWe160priNnk7k4UhrT017H/0j/VdaTi/XRz+RyNupWjLee/zme026u4pM8f65y3XXO5dqb4hbHxnklfkVdjLwuFfiTbzl7ZPGL9xs530KafKFgXazJ0ZrLpTxPI48i3VyfX0ekAX9H+nM6+WJstOLbDRTqCYqaDXSA8QimQoeDH//47+Uv//IvFUwFXnz00UcVmErpQieCJcAbu9olBBgrFAujoK+n4KPBpS6x7KJE4BTGRFcqgEUAwFIQwNZW1fUI9OAYwFcozkeRPwva8MB5ODyXyWiEFlRyMZ/q29uPj4+URg+mUmDExoacnZzI2emZDEcT+Tc/+L787re+LhezqSymE5lNRtql6tb+rgy2e/r36fGhvUUdHXQ6HRkMdmSws1eBDSbTcVXMD/rYzQk0jUfDCqx0SW4JhEN+M+7pOQ5MxU4Z4DP55rtdoPgQxZD8jrqKcfjZF+JS931BMsFt3h+hMxWP+6LaTucymMoX3Y6nU5nNrcA2gqnQmUoLg7VDRFeL3XXNAHaljj/QRHaMgK5Cj/Tl83jjaiqC/vnPfy6PHj2R8yGKQTvS6xvoC2Aq8ICdKDpdvPl/U7ob1mGN3TS8XeTshsd0ftcZp+QHWRzA4ntcg7mga9AFFNTjN7oFHBwcVEAtLUROYCrYDMFUBOWVwFQonj0fnSs54CXkj7EIOoAM2R0L82I9kJ/3TSxmxnnKW9eJkx0qlGbtSmL6S3n63IE5Bou22anGAww4b4zZ5C1kjx8FACXwEMFUdq0IGgjRv6Fjl9HSkel0onYJG9GcLIFPsL4d19GNQEDVZ3RV6VoxOZTLOjxY/AFvq8JI7bpiwDr4QLUBFE0DXAEQUberMracFV2gUMw804JnpXELgK0NvRZj+s4itA/ykoBR7nngOP0fbZuAJ1xL/wJAEvQLhgKwEtYBoIMHU21v9xT4QJAMAFXqDxQceaHrIGAS4DJ22wLQCnqJeRV8he4by6Xs793UdR2dHFcd2UADO1CBRwQ5IYZANtB96FGlg/BN7DCiL82xDlyUu4J+trp6DoGcHvwSwYH0W/RF5BH5izGYYxCwo3F1w7oAUl8JmPPAt5gz+vuDuJ/DWO6L+mg37DqGdZIP/h7D31OYTpld8LOf1+d/tD3qOP0CCwhXa7uoujHhHAMWTarYhHHAJxwjyIs00VZ9Lk7/SH2jDEgP4xl1mzJhZzDGMNLCbk6+0xDGIEhE6Zta50noB7ojEkxFsBLm8GAqBT4mYGvlo2ZzjUP48fFNAb1i4EkCCEu6F4EtkA3BHxiXwDUFpI5GFdiLOqjddlJnKsS77e0defPttzVX+slPfyLPD57LeDKSL3/5y9rV8/jsTMZjdOC6kM3Otjx7fiK/+tX78ujJsRydjGU2N1gC/IHCwpbobJOgCug8moIXvtbaU/Bka0P2drbk1Vceyv17t+X+3Zty/+4t2dvpy+nxkWws5zLodzUHQhydzyYKsFxWsQRYLdwbY+2r7nb4W+FUmytgqNd36hRkQ/4yBhHETD75mEs7oG3SB/hY422F8vQ5PAFV84V1wOQPO2Pa9QDZXu4exdiD3JF6pPMnEHgdmApAGfhL9U0OTEXbp8/gusCX7cG2gmi009vSOl/RNzI/gY1ap0/TedpjtSbNydlxawWG9IAxzNHr9xUYy9hNP+vX6XMHyobfMw/nfQoBVjxOmQCIa/lfir2JUH+/s7qXM4Ay46TPVXkM40Df4/0T/Z/e1wTAaglMhTHZmYr6QqARwFS7O7sVmErXA3vHROi8hXxrNleg8eFwKHu3bsnOzdtyPpnJYqMjvQGAcQBdd+T4+ETmE4Cxu3pfgs6k0CnE5K1OV5YbGBugu7n+xuYhchWlb34hG0srHieYynRfo0QFkAZAC3ZlHZ7uaXc7/Ds8PJCPP/qwAlNB3rgeukN/Rt3xfj7un5Df/lzKmNf5e1HGMG/L9tnyJp+D4zPyWQCovv/972tHLQCrzk8tx/UAdFN4gjlT964EXOd31f0WjChV2fj1vEhT/ohfM+3Wx34f93P36Tzm7+Ur2hxQOc7ux/L8jn5xZfOrbp+l80vyuApfcnT5cekj4nml6zz9uaJu+p/c9Tl9jGv3OZzne8ztOL6fJzdn3G+mXOmDY67m1+fnj3T6e6Qoj7jOnKbSDn1eSbnk9tX9XkCOFvI98qnObupkXPddnCPGhZwMPR1RdqXxSvrvzy/pbY6GeG6JV23Oq7P3NvIvyaXJ7nJ+J+cPIg3x71X8ftEPlXxbG/ulHkY/5+0l6renpQ5MVfIBOpe+ywcvZrj8LL+O5jq/W2c315Ev4yxz6jh+G7utO6dkU21pLenddfxAk93W+eycXy+NVycjL9u2/ij6/ibd4ff4XQeminlGTiZx3aW/aTtN5+dsmHzwe6Xed+Man/fo67NcrVNO/3L+N8bNJt3WMbSr/aq8umlez3v6Fv/brz/S00ZvrnrOGkx1VY6tz19zYM2BNQfWHPiicmANpvqiSn697jUH1hxYc2DNgStzAGCquhvq0k163YZlbiOs6aY9bvD5MfyGZN2NvJ7XEkwVb+L9hmJ7JtrbQ6+yydqWD5GHV70O14Mue8BpGy+lDc8SL+Jmzue9mUYaS7Tl5M411cnoKhtGObnHdUfdrOOLX0uJXznacV3uQYEvBiK/mnS1bkPUP8DieP53/Iy/r6N7OR/Q1q5KG3d1tOQeWuQ2sf1Gn7cRv+4Sz0s+yl9bsrGmtf82PPZj+weSkV9xDuoci0L9+U30eB2MOl/6LqfjTXzxnalIX24DNmdr/rzoY+hH/CZvzg818bCJ/tL3V4kZ3k/is/fnuc1qroN6HP1G9B/+fPIs6lGbdeKhBX740I3y5nxep2JsiuPX+bAm3Sz5V++3vb7k4gV5wgfqdf4sR09OH3M+6rr+ItpCSaaeFzzHF6lG35Wjp45XOV5H3b6KrmN+XwjiC4qinHJ+pm5uvzbq5lX1vOQj2thHLn5EPfdr9HZTp2NRxizuyPm8qINRF0r+LmePETyJ+XL8pK0TlEL5Ntlxnd7kcoScHZM3lx9ErjhWF0siL6IPWNGAooeldDe3gIeS6dS63GDsPkAqXRQLLuUf/uEf5K/+6q/k5ZdfVj4RTJVqTq1YdL6U3d097cSD4kIU66EwbrAzkB0U/LsfFNijiA/fs8gfQCqApAimYv5Pn4zC0uPjYy12JsCIHUYAqkChb3djqb/RwQJdqVBQqLqENS3mBowQkePDQzk/O5fxZCZ/8t//kXz3d78pJ0eHMkUHhslI7ty6Kbdv7Mt2ryuz6VjOTo+04xXu0TobIoOdXdndu6EgGQUbODAVgQXgI7poTFPXKKznclGHdb4BfXyYrbzXf3YcciI4C38T1MLiR3yP4nz8A19YCE77wfdKx3RadXjxuk962LGBPIeoAFBS4IkDNGA8gqkoTozPwugxACWp+xSL5kEbZDceoYtQerC+0VHwnV6rRcbWfQyFwdpVJFU+WgcJ6/QB8BW09de//rU8evxUjo+Hek13CwXB29rVg52pcLl2zwCYCqWrWwBU2VpiHsI4mSuI834oZ/N2zAAZ7PaDObl2/IbObaNgeTpV3SboSfUeJbYbmwpaIaCFnbx6Xevm5oEjOA8gneHovAITEpBIgCHWRzAV5qJ8fDyiHsE+CDhg9yMt4BZRvYMdAVCFa6EjLNomL6wzgoEeMQ5kjXP9eY25S+oIU/n3BPQA2MeAGAYSUN1DB4c0J+adzqwzFfQewBsUEtNuuB7Km7rXAaAqgab0u/lCAVW4brCzrXqiduHAVORpBVCBjLu2dvJXuzsAaLA0IJQCnpJeW+H7qssSeMSck/ZP+nzMAU8hI66Fheqc18BUe9rBaXQOOcE+N5UfOBc6tzPYVjAEu/dgfLUn9S8ivS10d+vLFMC61IXHOuYt1B8TTIW1wC5v3ryjW1WPnz6pQHqQN8bReJHiB0FE+E71aDS0+3H1x6vOQNBngqnop3BNX/9tVSArdkfzYB12HILeUX8ijxSEM5tVhfXsamK2DTAnADsE0VkXLP7L6S5jq/nCFTDAx2MPBtS19K2TH85h9zbmSD63Lc3rj8f83PODObGPNfSJmJuAW6+zPIZrGbNxzAPICYjyORjtzPhg/sHHbMoS5xGg4TvKMH9jfGGnFOo6YwrjldrJYq66bv7LwFS+KxfG0vWiq1nqBqTAyp0dA8FoLIF8zU8QqKWdpmDzAEsj7nUA1JxWYB+CrljMT+Aa10D/Rx+L4wTTwn7pUzVepU5qiBxHxycyHAEMtZA333pb6f7RX/+1HJ0ciWxcyHe/+125c/euHJ2cytn5WMajmfS29+TZ81P5+c/flcdPj+TkDJ2vFA4qm91NXRfWiC5UCvhgMZnGRANa4fx+T2R/0JV79+7IXurCudUR6WwuZLmYyp1be/LaKw/k7p3bsrsz0DyIYKqFysEAkeDlfA5/mWI1PisA6DKAlPbi8w/KGPzC+cjreA9AO2MMpg14eeOY9/M+J1FoHAhJAAvkLdTREpjKgEbWoYq2RH+seULKp5i3rPYp3IvJDKOb9q2tT5cBzhYKRmVnKsZUro9gW/ze6lvsV7+Fnq/drQpMxThh4MwVmIp+jnQrMD3VNDPGaC6hwDfzcQBT9QeDqrsb9ZN6Tp5XeZt7WZzpmQGe/FqYT/j9BwOeVXc0+iHev5DPXoY8FunwfsSPE+9rqHO03wim8rKlX/D8Rb412B5Ir7etnW4BhqcfmSF+wv8j/9dc5UKORiPZu31H/w2nc1lsbEq3vy2bG8gTNvX+ZTqeiVxsat4HfdIcEH6r002t5UQWF/PUVa6jv6GTCsLasNg+gc+YzQzAvER+b91ftXsjcsa53X89fPiSAqlgV8dHh/Lo0WcKvgY/CJpl/ubvTciXeB9LXfVxkbJkjKDcGddyeTNj4WIxuwTmx3G8MAOdtH7wgx/IK6+8oi/ZGJ6NKl2jfuu4dWAqpBpUOi2Kf7HMxtOWo5O6yHVzTX6NXD/vmyPPOIbXb66fc3r99ufzc92xpjWUZBjHjLHdz811R3pyc5dyptwaPG0rnbDOxis/tuoclluL9yX+Gv85R+fKd69WFemJ6+WYlDX/jveOnv4m/pfW6nUvrrGJLuYhXs9yNJM27mvl6OYYOdl7vsa8NMqiTnfiWku6V/IlOd2K5zbZSZwz93dpDG87JVl5G6I/qZszJ+M6H5U7v6QnTedGWv2aSjZfd01unSV/U+c/I91+Tu9Dva9lnlJac+TppfnTiwfi+uuuKdHfxPOcTjRdk4vTdT45x7+SbL09l/T7OvpY8rFxjpxPaLLhOt7HefF3LgY08Zx+7aq0+Nwp5k/RFngu71dKeZenNepPjNk5/+x5nKOpxE+cG+3d21+MC5dpsT3TJp8ffQbHjL9L8lLarwGmok6Q5sjHHM/b2nytr8ksZA2mamON63PWHFhzYM2BNQfWHKjembNmxZoDaw6sObDmwJoDaw40ceBfKpiKN8y+eMlvdBQ3hAOYqm4jw2+A1d3sl3n4IpgqN1/ThlGdjEqbY01y5WYVrsf8ccMr0ul5y4cacTOHY8aNEP7ddjMknl/aFPfj5Ta5cvSUNpfIh9xGTIkX1D2/8VS6Pm7klTY7I31NG0NteBN1oW5u/zDI868tvW30zp9zVZ2IMo38KW08U75x7pwOeZ7mNvtKm65xrJzeN8mzxL/Suq7Cb9CXs93Sxik3c/2bu7xPrKOJfKuzS29zcZP5SusqnBx11m90U89JX3wISvpzD0xzPCj5cF/scpU1+TnaXBf9F9fl1xxl4uUe9TzGlRgjrmq3OB8FJfhhkRz1K9qN532uACL6gJx/bsOzNnG1FMtysa8Ub4q5SAI05+JdXZxqu7acH/PjlmJVXFuMXd5WvX7leFW39px/bFobxmNBEm0z59NKvrcujkUbph420RTXfR1fHXkc6c/FKa9vTXN6ObGQMvp9v15+5/PCnE/IxXKeR/nkwJPxOvrJ6Gfq4vlV5RJtqqTnOb428beOD6nsU7od677iwVQojN8AOOliLj/96U/lr//6r7XIDT8AU50PR1qoajITmU0Xsr9/Q4v3UCA8BoBmPNa37KMzFeUFXwuQB8FU7EiCYyh69m+h93GBnal8hxJ+RicqFOYNel2ZawerUzk/P1MggsocBfKLedU95fD5cxkOUaC3lH//7/5Efv/3viPPnjySCTr+zGdy++a+7O/sAGmhx85OjrQbDUAJ6Lays7snO7sGgEE15GRigCHQqMAOBQSJdtFYzNBByQp5L9/LGJiKcYRgC/WN2pLJHlgDZMaCR3YMwTwsQCb4BvzTji7o8JMASLieoAoW+HsQB4+xGJY0ohAZoBPaCQt9MR6Ob231dX2glcXNoGmCrjQL6/RCIJGBqQBwmxj4SYuAUTBq/hIgDRS50842OyiSt8JHK3peGAABxQ9LkU8++USePHkmT58dJ7DNhgx2d6S/bR1F9FqN6QnoMF8IulQRMIFxfY5FnhIYkcv9Yq7Iv8327B+7o/RSRy8rdLU+W+j+gAJXgAdRzMouVArYWRpwScE3qVuMdg3odLXY1ts3zkMB9Gg8UuAM1gswFdaDwl/Km8VxmIdxyedR1BNcy05UBOKBRvxAn1A8DzAgxgN/UJTr/SC7N7AoHroIOWKsyGf6LtDh90bon9ChCkA6jMnuRhgPxcJYqxWzWwEy7R7VtPBbCtzR7g4A6a0KNWLcwHdbvS0tIFcaEpgK/MYabtzYU7Ca5oEAQqWOWbgOvgQ/2g1ty+bDGKr3ydddQPc71pUM4L5hAhBFcBmu810WGIdALzsn4TPGRXExi2ooB4wPmQPEAsATQFAAU4E2/KO/AG27O9taYA07xDWrGLih/CLwC2Aq+FHzUQAXo2POts4Nfqiv7wKYsq8F+c8Onis/6DO07kwLlAw0Rjkr4GkxNzCqOY0KTKU+om92Aj0kAAfXaFerXk/pxnfwgzjObja4BrwCbdBZ6hTXaH7GQH4E7Fb+IeX6XKv6hg6AlgawyuWnPpfDdfRx9Be+CIf6hHHAQ/xjXKNtRjvwcYC2Qt/EvIh+mOfSFv3c9OXsxkUwFcYkiJJ+m/GKHYE8mArjkH8ETdBWOf/Kvuwt2pwL3zNGkVe+MIwyoh3QhqiLlDOO+9wIneJQE78CU1hMjTwF8FbjhQP2Ml7pm+YTWFc7Vabufuq/lxdV3KMMwXMPBqO8fS6G+XG977QEmbMzFcfA+jCndpPbQHe3U82d0FVx78a+HBweyV/+7/+HjMbnsrPbk+985zty/8EDmc4XMp4sZDpZyGgylw8/eio/+ck/y8HRUCazJfAWCuoASFTByQB3aKuqDen2zE9pFy/kI4ip86X0uhvS3wJSw74DV7Z7IjuDjjx8sCdvfeV1+fpX35R+D110FgqInAFwCbD6BPmW5VPYSTZ7VypkAXBqAiR6fdXcATQmACLjEvMe0OiBf/4ewMdbyptzeGCN1xWAlrS7T/qx/MJ4gdwDuUV135A6D8B/e1ANbbS6n3N70tZpiW9ZfxFMlVydgcwSeAlgKkQnPy71knzAb4KpVG8AIE5gKh8nwMfZzIAHPqcjTdphy3Wmoq9QPGv6DuvqDbYrMDztmT7d7z35ezP6UQ+cwrU4n76W8iaQbBP5jNpevuMnZUF+UP4cV3OplDvEXI22uPKTjGOr7nOmJ8gJDVDvr7EYZwAzzIO/oYu4l0EX2s5mV46OjhRQpT4R9o4XcGxtySZi0txy2IPzc9m/c0f279yVCUBrGx3Z3EIOhvGXcnpyKuPRVKaTuexuD2SgQKsN6061aS+ugM5eLBf6GT5iPLX7KICp0K0U8R6xHv4Jfht2iM68zD/7CeCN3OGNN74kd+7c0XUdHR3KwfNner0CnBNoXuNzslfqi88VvVy8Pnj/R5nyOr83WTE78wGdkJkrUKZ44cDDhw/lhz/8ob68A/QPz0fqV/DDsVU/tG3tqivVJZpSaq56A5B513SP+hX1rHQfHY/7NfrxfF5cd03lc4JtRvZ4vnt9jef5uXJriOMwV4hjRrr8PD6P9se9j87ZrY+VUV/8mFHH4rk5HYpzcww/ll9Tnexz/M3xn3R5O6BP4hievzm++dwy8jiuu0m2ke5ov14mufsirrFJJyLv8Heba0o89DaY06c2tlAns5wdtOFlncxLNNfZQ8mGcjpQx6sc/3M20eZYm3motzme1fEx2ludP8rZZhv6vdy9fTGG0Yb8/Zq/P8j5gZwd6rG0l2RZ2+XuVE22e5W11I1dNw5zrJINRR9ZsqvSeZRR7jlG09iRzzm/nDt2lbVEn9bEcx8j8Dn6sKbrve41+ZNoZz4XL+pb6ETt75VyOYXnsc+Xc/trOXnVxQTaUY4nfi5+z5gYfVuUMTup1vm0yDufR7TVOx3jcwJT5Xjh19nGp9LG62Qfeb0GU7W1yPV5aw6sObDmwJoDX3QOrDtTfdE1YL3+NQfWHFhzYM2B1hwAmCp3g9p0k5678W17M+w3U+I8cRPBb2iUNlLiePpI1rWlrtvIyG2ct2aePgK3h4q5hxC5teXGvupmeXv6VmeWHkxR9p7vcdMP33HD1dNa2ghpy3u/2ZzbkPLr9HORnrZ8j/PUzeV1jJtw5FFu0zDyBdezyCXSV7epXsfjaJ9Nm6d135ce5NZt0kabvIr+NelCkz1Evc09WCjRE2WT26j05/gHE7nNzJK+0l68LVH2uc3gSG9pTdfhHQshSnPk5op67vUtt+Hr1+btJW6ye/9XGqdJl6rr3Im5eaL/jbKOdFKWvmAh2kbdhjO/Y/HyVWR1VZ2Oelmn7zm5N/lLv07vh5pk478HjSxsZcGj1xO/ke+PR55zzDofdhUfEGm8yppyPiDSl/Pp1C3v//3n3DW5dTfRmovZ3ua8HXs/xzjmj3n7iLT49eR8QxOdV/2+VCgb/Ukp58rpTh3Pr0rfb3N+Ka5QP5rk4K/3PjXGsVLM9r6EsvT+oSTfuvwgFgv6c6OfjHTlfGzUt2hHdX7Zy4ZzlfQkyjH6qKa4vFqnFY93O1taTG7dS6wAFcX0+tbz2UT+6ef/JD/+8Y+1uBA8A5hqNJ4o+AExGHVtkzHACDf0TeKnZ+cySkXwAFMNUmcIAi0IGGDXIn0bfyo0ZvE+CuRZ1Ah6MC/oA+08zhiIN7OjWH/Q25LpeCTHx4cKQsD4Sh+KBecGagLw4OD5gYxHYy3G+w//87+V3/+9fyVPHn0q88lYUF9868ae7PT7Mh6dy+jsRE6PDwVFitvbVsy4u7cn24PdCkiAzlSYC/Qxrqo+aoeb1dv7L/unMpiKr/HHWsFTAm1YjMxCefxNEBeKtxXEkToFsUiRhd4ETsViZvDVF+3TJgCcYH7IuGiF+l3Z6hmYA3rmwVRjgFISmIodTyjjydhkp2CZBa6z4lWAaFD4rHxTfVqBqVCkOpvPE5jKOlM9f/5cnj07kE8/eyLj8UwLo3f3d2Q7ganYiQIgDdzhLmYoSEYHq9V6vH2wyB+/vXxyNhXzDfvb/q0ATOiaYuA5Fj9r0Wvq3MRiVgUboOL94kLBFgR/EFSCzgXeN2rhMzqrbW7IeIIOUGYHsBPQgXEpD/rFXDEGxiHAw3eBwzHoDsFZ2tVqMVcwIAFXVYeXVEiO8QmAJBCMNk4fFosLaR8+f9WaWPihbleBl+ANwD1YG8A5VecbFLO7riGQKb7DzxYAOCjuTwXvWtQNPwbQUzo2mU4V3Lm7v29F/Uk/aLu3bt1QsJX6QatGV5uCHwSYin4H83Q6BnSD/eE7u8ZAJehEBlDW+flQu92wMxH9mNmR6RvG8HkDASU4DrogIwIGwEsDGlnnKYyzu7sjy8WFTMbjBKTqmi4lYN7u7kDBVKAR1wOQZva+aXYBIBoKwhMYlD4MYETOC1rgD1DUv7m5pcXkp2dn1nVte9tAUInf5iusi5V1FbNOGdAl6KwCWZLPwfiwU8iMwB3MpaAf0JjAavgOYEHaFAvHcR7WxE5sK/5aBz2C/IxX1uHFiu4SQDOBwVBfn5rWVW9NzvkIHFOftVjo2mEjPEZgAX0yX8yAc8Aj7X4EkJ4D+12yAdelUPmddATjseDdr8fnW/zsbYs8IvABdPsuPhyLcQPX4hroCUFGHiBEP0l9pf5BduAnwVSMGZyf+EVgAAAgAElEQVQf5/Na3uNXMSYBaAhGVH1Al7NeT2kxMOUKHElAM/MqAnheyAPRlSc5c9C32lswHWC3JoIF4fOms6leQ7tkZyoCGBkjbb0O/KvdmUwnPHgIPITsCRanHAkyhg09fX6gneXu3n+gIK6nz57J//lf/ka7Ut25e1M7swC4PVWbArhtQ54fnsh7730mP/vZ+3J8OtEOVHCB8HMbna7M0JFuBj2zbizo3Eg9Q5wFsAdxFV2ougqgX6qt3djtye2bO3L71o688vCWvP7qS/LaKw/1vIvFTEbDoXbavJjNZDxGR8OF+jmMjZwKYBnsKc8VsGWd/phzcF/xUm7kgOSUp9+/zeWwPqbEfDzuh+haL4wOsyeL//iHHAV5g8bX1LFGwVfoSuU6l70Qq1IeSnkDQGN0ml/TvJpP81PMQTrNTmgRTOXvaZhjgWe9fk/BH9S9ra7ZA/lp+TnydQPHMd+gbpouGm0vFL1bVEw82ZROAuQoYDb5bPpj5pCWh6y6ZAIwzq5wBnQGSMnWCfkzb1HdSKB55HXQUdLk5Rvvu6Js+Tdt2cdO2j7m4j7ODLac7mNot/YbYPsVmIrytXsOgIBTx66Ua+FeZmdnV5+WHB0dK6AK/FTAIp4tEEyF65ZLORwOFUx14+49WUhHLsCXLjp3bshsdiHD86GMhhMZno9lf2dXdrYHdj+TwFTIgeZL5LtTWRhKSIHz8CFoM4cuWbgfMFCW+WkDE5+ZnJGvqDwX6sfffPMr9nKL4VCOj47k6OhAQcna3SqBqZgvRbn43DPuX/j7T8qOPpEy8vfC0ZY5J4BgiB34nnEK3bsApvrDP/xDBVOB/tFwfAlMZXqF9YpsoKVyeo516X45pebqewpgqtKegV9vbq3+vp5ry/kmT4/ni9+/oP56G8jd38djORpzPjOO+4I/SJ374ngl+4zj+fX7ddXJ38vrksxcx7rL98r2V26ueJ6nz/vXuvWVeJs7Th9LWnxMY/7J66q4qy8osGetORnVzV93fo53/vzcZy+XJj0vyZC6zvFzPM/JL64zrq0Nb+Ka28quxJdo3zmdKemB18n4ue01bem/znltdCeu3/9duj4nt1wMjzzx+lTnH9rqgR/D7utWduZzSZ/HeJ2PeQZttLJV+JwEtM/5n+jH6nx4k/xyuVrTNfQ93q/k9LyNH4g2zbXRh+X0oklOPm8r6VnkWY6HMcbmaKG8m+ywKS418Tznx9vEXa9r0W96n0M9wO/c/l30q5Q9x/fxKPqySIOXD+fyNtDkryPdOXvyvDHer5oll2SV0wmvA00yrtZwDTCVl00p1kR9ZG5XoqtkJ03+Yg2mamON63PWHFhzYM2BNQfWHFh3plrrwJoDaw6sObDmwJoDrTnwn/7z/1Y9Zc/drJY2OPwmW2myeG3u5t5vYvAm2m8m8G2R+K5UeB03RvQthauqjhfIy23I1G1+FJmpnHMPgAsgrriBcZW5cte2Fm7hRPLGb+KQt35DI/Lbbwj6TUN89t+1fRATN+TiBkzcZPL64XkYN5dzy45r9efE4gOum8UrnDc+QCMNdZvR/hyOE9cR153jc0nmuY2kuocyUaa5ja54LLe511YHmza66mTl+cXzmjaevS+I6+DaY2Ei5Zfb1PT04XstKg7FFX4DlQUwlPuqAGk1UlzDdTcJr6ITuXM5b2kDPW7gRj8b9Thnk95P4Ps6v1yiUQsy3YN+L9fSRq3X85z+epnX+YYSj73N5h6UtLGPtr6dtPo3KkffGefj9/9v2i5tw9tA9GXRnnI+1etR/JzzCW143XYcr0/Rzq8T19pek7OtpnXl7LPkw7y+5x50xNgU/SjztNJ5TbS2/d7znLlIzDWj/468uyrP29L225xHmnLxN5cHedlG/8Ixog/y55VyZc+bOt9Qyvsjr5vk5WUVfX+d//M88XEj5p3Rn3g7b5MrlOJHGz1f2VrqQoI3qGtBoXWCsPWi8HYuo8lIfvWrX8o//uM/KnACRXjoDgRgAjoqWAGjyHhk3UPu3bsnxyenCqZCod/u3q6Cj/ADP4sCY9qkLw7lvCj0Q/HgZ599VhXrsyCSBXegD7RgHIwB4AU6U21vdeT87FSeP3uqIATQqvdhywsFheA6+PjDgyOZjifS3RT59//Tv9POVI8+/VQ2LuayN+jLzb1d6W915ejwmZweHcrJ0YHs7gxkb3dX7t27o12p+ttWSI/xUIjN7lSXCuZxf1GVda/eqm6gAus+VRXmJoAKT9eSVwVLGGgLxbQsyGZxCAqz2ZmKRegKVkrdWHA+xse1HhBFHaGOs8ge/GRRykZnBeZhXLT5t1TuHI9gLRSfj9CxwnVtwbgo6lQaE5gKx6azVbGv1jwm0IXet3SsSyR4qx0AAKiazWQDOrmxqYWhBweH8sGHH8vxyUjG2hENgAXTRdXtjQ0Z7OCt/yLzCeQO3Vuth7bGvDjeR4HGXL5HG74c+61qE99hPHS54f0X9RsFrvgMvSaYSsEGaNF1sQIbgC4W5OM46WOxtObkslSAI2MM+Iu5CXSCHPz9Hz8TgEedApDg5OREZYNj7BaHY5Apvlc1TWAVjAPaVd+n00oftTNSAhOonFKnz5g/0/4xF+254jEKlkS0yBfjgU9YF2hBsS14StnOJtZFCnNuD9CNzGyj1+3KIHVSwtwAF4EWgoVwPgBAO3u7cvvOneQXljKbzmR4fq5z3rl7W1Aojs8GphL1QfgAwCaBTABuYa/GAGQAUgJcMFd7RkcxXIM1ojOV6qLzedQdxjzGIcYNyhrHQQdAoTwGHpKGFVhnW+edT2fKpy0FPVl3L8h2Z2eguq96AhDTZqeib7lcAT0BeIIfxXkYB+BELUROe1Jb/Z50t8Cbmcymc5kt5nLr1i0t7tYOZ+gitOReFzvC2BYdZIGxdR0wxqWNCx4BTMXieNqldvxbokngrCqQU31Me2PsYEUeer/Fom7M5QExOBfjEiCE39AddMACAGApBrjy+Q5jNAuU6O/Be9gb7UFjULI7dp2jzySYCnLUDnvuDefkrb8P977Fxz3MzW5JBN/l8jrqEf0IYwABy9yXxBi0c99JTm2p11NeE6iLY4wR6pddfMF8BvowMIPX65jnkzaOAfoZw6B31G3QkwNTWUc4K6S3sQ005/VH45d2JbrMHeqydlVMcQ4yxJwqm7l1PyR/CJCkPvnCNhyjbFRX0x4vzwF/CKbCOASjetnDF330yafyyquvyTfe+aZuxx4eH8svfvEL2dvflZdfeVntHx0+h8hVuugS15ePPnkk7/7mU/nVrz6T89FMFkuAqSzmXcimTAGs1LZUtsObvlK9BkhH4wd01V7cLdOZyI39bfnK79yRN15/WV5+eF/u3NyX7X5Xc5ctnLhcyGh4Zl0KE+AOMt9F156UY0AO1BkCWZhL+HyfcYE6HO/vcnGDduIlyvPoB2mjVW4DYIrrHgUQDeeCbgBMVd13pPij9C4MVMV8lPFKZZzG03jnuvlwL53+y7bWiaqCvzPKLdu2H28L9CuMowD0AkyF4xZPDPzCPI78HI+R9xqwj/kfbXM2m1fgIH8/uolcP3WIUl+nnbpW3d0Yj+g/yFfm2gr2Sv4Bn/33oB/HuDbNV1KOjI5wkIG/d/Oyp2yZV5bu47gWfy9JGbGzGe4FeL3PNzA/10750o4BTDOeWRdOrPHBgweWVy1EcxEAfVRG8IHI95Bv4r4JIDwROZ1OFEx18+592ej20XJOBADH+VK7yqGjG4BBZyfDqjMVYjcAzshf0AV4Op9qpyl0bIWBAjgPufe7fdnb3dOYe/DsufosA1XPZYQ8A/dXSQ8Qi/H9W2+9qefjBQQAU52dnaRuWwPVJ8Yab3Pkq5cN79doWzHuMGZ6ufNY6Ro7bsBmzEm/i+5fAFP90R/9kYKpQP9kBCDyqjMV9Sq9x0DBbp4Gta+lAVdUD6DmCXSfi5m5Y7QD6kll2657RLzO2zG/i3yMfOF9Q+5+w5/rx/M89XZSshlPZ9yDinzz9hnjt+dBiWe5a3isNF5unXG9uTU30cdxm3iU45tfn/8ecvJ7VD7uqI/P7Pn7Y37cEn1N9Pj4EWXi/WIcJ8batvYcz2tDX04/OH9p3ty4MV5wvdFe/Hl1ulPnj/yYufGiTfPvSHcbO7wuD9v6r7p1Rp2J9vfb0OZjSV0Mz8X+q/o1r0/MNaN+0CfjXD7n8f6oSVaLtLdT4kkp5l1FTlz3VfneZM85vxt9mdfhqPM+b4z+sM6nl+yiDU/q1pSzSdLh7wHrbNf7zqvy29t/U0wp2VTJJ1MHvP/295x1eurXG+NRlAXP9faCa6q903RBLn+LMs/lMiU94XHbY1md1WR/lFecu0l2dm+zyguvE8O8f4l24m2WdhLX3mQHdXkPrl2Dqdp4jPU5aw6sObDmwJoDaw6swVRrHVhzYM2BNQfWHFhzoDUHPJiqdNMab7jjA1d/g126Wc/dKPMm229i+E1EjFsCU3ma4oMMPAzLPVTJbYjEzYHWjNMLtUbq0gMoT0tpszG3uRDnjTxv2tgq0c1xPF2+eMbz2xf9YDy/IRU3bf11+Ox1wm9u1D2IiQ8FPK2l7zivX09pQ5k88fT4zS9+T13B2FwzH0zG7yKfc3zJPQiq2xTkw/+4oex5V9r0ym0k5fhPuv0DLByLtpM7dl3d82Ndxa5yG5Al31Qa1+sPx/Oy9brm7YH+ILdmjBPBVPRrfg7KnzbhH7zm/M1VZNvEx5xfzMmhpFulTdmcnkReRZvMxYU6v5xbm9KT3qqdk2nbmJWz28iXkp5HG6vTzyb5cM7I/zq+89wIpqqKIVxhIcf3xXhN+lenH23W48/JPYzL+Vfvm6/qw5oeADTRHHMUf37057FoIsYUT0uMX5GvdbEwF6varqPOZ+dialOczeUMnpZSXtNEb9vvOX6dX446UBfHcj4C13t/0pa2654XY1DU/5ij+PX5Qjv6qAhYjA//fH4W9dvzI8o6p88lPY75IQvuvL2zqC/qaGme3Fw+7nJdPo/xsvT2WzdHpCenC5GHZb9jpZ3LxVIAnkFRuXXwACgFBadzGU9G8utf/1p+9rOfafEeCnwBpkLxYbdnABYUnw7PJwqmunvvnhweHslwNNLCxP52X7vNsOsE34rOTi8okgdgiIWYyFPsbetDLWhkpyXQycJdrBmF7JCXFsxrV5iF7O9uy/D8TB4/eiSnpydKK65nZyoCIA6eHch8NlXw1b/9k/9RvvPtb8rHH74vy/lM9na25d6d27I72JazkyM5OzmW06MDfeP7zqAvN27clJ3dXekPtoEJsIJAFO6mDkos9Fc5CcBUUnVqqPLk6m3g1hnM8mj7jJuzTUHhr+W42o0oFayzYJa8wN/gI3nJh+8slGeht++YEX0K56DuE6iiHRsSnYwlCkxB15iugalYEI1iTxT2jtB9JRWjEsQC2sajicoCxawEU6EIuNL5zU3VP/WbCrZQjJGOpV0WtPNFRzuoTWczOTw6kl+/+548OziTs9FUbuz1ZbDds+4Yiead3R3tuIEC6I2Npb6dvur8nAAiuN9WcEe6Z+SaPCgg2nU+30lFm6mjG3Nr8g26Ax5Bp6Hr7DTGLksEcWyKgdnURyqQBfzqWqceBZgAJIDuGYv01MA6I4EmgDYM3DOpwDIYi52OeB54DBpQJIxOCwqmUvDZQK87PjrWcQCmUdCQgirGWtQN4IzJ2jqxEWCF+b0+YP3GJ4AeVoXjkAcALJATeb9kJ6mFARD2b9yowFQoXobMQAtAL0rLeKxATtjZzgBdlzYSAGhL/wYYCj/oPIfz8fdWAv8dHh3I/v4Nuf/SfV0PaAQ46/TsVEbDkdy9d1fPRxcWFJhDY/A3+IOiZS06QQcY1/0KxxWMk3J9yFB/0KkjdVyw7lZ2j27d/17smM2ibvpuDEGdwfX0A9BNAlAUtKH+AYX+F9LvwTZXHZ0UvKdgTICprOAa9KPDBeWqx7odA2QB8Jc6XqDjFeQOmg30tC1bvZ7KE93i4N+hQ7uDXTk6OlS73ALQUjtdWdE89ZFdvqwI3zpTkV+d7qpzDnMB7bgxm8n52fkLwECMT0AU9Ru6z84tWA+Lg3w3Fx7zoAToFdZ5dnYq0xn0eUWLlxEBidRzD5YhYIuxBrT7ewmCqWBrvI66QN/iC5lo/9zToj8jP+lTqC+8r6cP83kWzyXYiz6Z+qvxOemW1zsPpiK/cB73NAnYIN3Qf793xPzXxxrmQqQB/MI1mIvgSYKpkBOQZp9TU7erGCUJLAnwawJqQDeV/7CxtJ8KerRoX8EpWwqkgW5Af+FfAQZEPAKAhUBadhLDWFwPcxQCm8F7dvHCWn2chdyRo7BDF84l8Bgx8emz5/Lrdz+Qr7z5pnz/X/++dHtbGtf+/sd/L3t7u/Lq668pVmB+cSHjCUDuXVlKVw4OT+Q3730qP/npu3KCzlQL9ka0blxYG2In1qIxHYDi1HUHnfxgv1N0leoBwLEpo/FCbt/clXe++oq8/NJduX/3trx0/47s7w2k3+vIxXwqs8lIAR4KppoDWDWUCwDld3Z1DoLFkAdibZA1+Op1ip+pOwo+dbbKmEvb8L+pA/53peepeF1tV7sQGuAYPkfzB9UF+HIHpko8Ypw21LDtGwPD4nUOcgNt3v4wdg5MpfdCCUhl90UbSo9mggB2JEAVIVW2RYR4bzF/tZ+akHAKNuxJv2/2QP2i3wA4B7J9cV+clmfFhN4eMacCxlJHUHbkor8j30kPQZTgA30dc0Wc4++dyCPOSd+kY+kzh1WeRH8Q7xGZR1C+/v6Y8zIfJq307fRb1vHIcmkDUBmAmzLhWnncbBOdzCyPR7zHWC+99JJ2hkNsxcsZ8E9jQAJrQoMXslH9/ez8TPZv3ZHb9+/LVn8gmwBudrr68oDJZKG2g45hi9mFbEAfFtbxEnkGgODopIauVCenJ1oIOtg1/6S0Lzdku2+dqZ48fqx5GmiEXwOYm7kJdBX2CVDSO++8I3fu3JbHjx9rjMaLJqzb1o51k3RgQ70PdN0Rq3sV93K/aIdx78Lfw/p9AY7L6/kdux+D54wtAH4BTPXHf/zH+htgqulkVnWm8gXG2pUqoRP93LYW+x/tbgVjXD07oJXEHJ/HYwxm3KTexT02fO/v7zmut0GuPfLE01JZr686Tgf99ZSZj7NxHC+HeH7kmdeBKGvPoyh3P6eXMXTSr9PHA79GT6MH2Xr+RRl5f8U54zmRV3H9dXzzY/I6f1/nYwT9EmOIp9vrBPmd07eoD3H+qBNRdtTNKo65Tj2c73IcWPniaJdt5duGf34d9PU5fSmNxVw6+hbP85zeel63sROcwzGjznp6cz4upytXscOc7X9ex5r0qE4Xc9810VXHu2gX3i96OtvYQtT/3PMbyp15Slv5VrqI+L5c3atGXvoYGW2riU/x+5KcmsYhDTl/XXfM63u0H/pWyqdka9FmY6xpWmOUeS7n8Lbr40fkVwQe5dbu9bmJ1jq+e18bfUv005FHMVbl8iTmEH7fwa8959v4fV2MycmZeuDBaNHuS3yPtOf8bJSDvdRqxd2c3kfZeH6X5Jr1t9cEU5V46Of2Pop24mmIup3TpyYdXIOpmrzf+vs1B9YcWHNgzYE1B4wDLrVYs2TNgTUH1hxYc2DNgTUH6jiQA1OVbmZ5kx83c3M3x3FDoNrwsx2GF0iKY6TqocugqPQgtRrbKoxWwR8FYGkzN25cXfUGvY3W8IGq3zT3n19YUxo0buLk5sptLF91o7C0aRk3LbihwYdefrOUG1I5mnEdH4R5nfCbG/ycW48fM0drTmalTbS4Keyv9TSQZo4TN2K4XnzvCxNyG2FR7vjb88tU3R7Ex3m8brC4xG+C5njTxCOuuW5zya+D9Pnf8TPHvKrutbGf0lzZa1ORXXhRcnVq6lFQAW9YwJrbZEURh/JB3zi8ocVClSzTW291vc7feNlgUv8AWAtJkx/yD4FpZ/HBcFxfaSP0BTk6ekr8rfS64GfVWwad9IX5cVyv4zl5XdoM9WOngSgvnJf1e0mul+YN8UGvdSfk9DvnX0r6Xce7SGecK/LD+4umTV3GrZL/rfPXuNaDqXIPdHk9v7PiNysyL/EnZ/tN6yjx38cRjuvjQo6WWDDYxoeRj238R862vO+NcSL6a66pLqbV2W8TL/34pXPb+N5SfCnZc4xNnic+NtbFby+Htv7enxdjuY81Xg4xfscY5tcSx4jzlez5KvS38T8l3bzkL5m7hvyAOQpp4gNOX1TjC7hoYyWfUJJnif8lucZ1+wfvpGFVbGdFZZ7OnG15eeVsPxd3yZ9If9SZOp8XY4OPTfjs5eT5UWeLBs5ADmiAASsgtS5O58Mzefc378ovf/lLLRxG8d/HH3+sxfPoUKS+eoEuKlMFGt25c0eeHRzIcGgdcwCm6qeuIiiGRmcjFk8reGJ/X9+WjnNRSGjpi3X7wVvksSYCQQy4BZCJKCiCBZ4o+l8uFnLrxp6cn57IJ598bAXy6MCg4BwAUOYaiwG8Onh+KMvFTHa2t+R/+O/+WL759a/Jhx+8p8f2dwby0r17cmNvV4ZnpwqoOj46EHTF2O73lF4DUw20yFIBMRupwxTAEgAUzecGmEAxJ7ogsLjT2Q2726AY0vQC/+yzdg8wLJN0AGxLeZsC0/rbCgxChxkUTCuwBcARFBOn7gseFKTxV4uErViXOqGfU0eofq+vcsTcKM5VHpOAKmfEfQWAKZc7U6FYFcXUo9E4gamsMFKL/Tc7cn4+VBohQwMHAVg016Jv5hNq/3jIngo3lXNqg/bmehS0QBc6KIRfLuX4+ETee+8D+ezJoRyeDGVvsKWyQUG63klviOwMdmSr102maTIimEqL7B2givxFIb52JnBF+JdzPxSg2ZAmSr5l1Wf3ti7vE1D0Op9ZBwHYAgAtVkzOTtR2fQeF4FrobbkPxgFABZ0q8JvAPZyj/6EQG7qWOrwo8Mx1lgEPCaaCbUHHUMAK3mwPtuXk+ERtBLzA392trh4Drf3tnhbraocfdBXqdKtOPNYNzTo/AfigPqeiKRWwJjAVuwbYWqzDlBa9o9BBb2SsdxvoQ9H4jVs3FEQDsA70huCfXs8Anux0pmCIwY7aiXZv6nQSOKKjvEShOfQKACOMC948e/5MbtzYlwcvvVS9XAL8Ojs90y5St2/fUfAU1obCZ5h2v7+l3XBAZBK58rECjyUAJHTbDNV8Af4p8DB11dJC+flCO80QDAf7sNhndg7eQJ4AAYBv8BvwswBMoasMZGC8MxApQCxYN20aBdnwU/jBPCiqRjcL0A/dg01Dptu9vpIKXmJhBnDrKAABYCoFuO7syPnwXOnBGsBDAKrwM18ATDWUfm9b4DuOjw4VYNXb6munKfXT2lVuJlOVg/kr25dYgakU5KA5hO03GEAIc/XUT0Mu8HFYo4LbcM6m2Y4CapYX0tvakp2dXe0OyK4ojGG+MB++EWMpOGhqnfrQvW5/fy8Bb1GQbvZoRd4rmqyToMUl7nkoH7e3FUSKrmXWBXErdfRadavDOegsg3iE6wEsVqCHgn7sZT7QOdUf9MdKYErw3fzLqlsgfKH5HgNZsiuT+QLEONwvGYBR/ab6T8w1U30BfVY0ZX5M43PqOKb+Rjs9GeAV80KHVM9mM12rgXNNLyFvAgsBAoC8DYBoTzQJamGxO9ZpYFx0l+pqxxX4DIyJeaB3BFyDR9Qf0kWZgi7MjXiPzwbuNcAjxptq7E33jZrL4F9XdRb8wbng+3Q+k+1+X3UCQErMo+Ao+OduR/WWhd2UO2UPnlBfAZpi7IS/IjAA/GK3QFxPIDj8FkAZnz16LL/81Xvyta9/Tf7w3/yBBpSnz5/K3/7t38j+jZvyxpffkM2trqDJ1HA0lsVyUy6W6Mw4lQ8+/Ez+8ae/ksPDoUwmS5lfGPgYfGd8Up7Ab23Ct6J7JnI702N0sxr0OtLfAkBmIffu3pBvfeNL8srDe3L/7i25e+emAtMBppqMz2V8fmZgquS70NUTvBwkfwCwg4JHAQ4Zj9RGEU+Yx3n+rTrDrcBUFWAYXUQJakp2wD0A6xaVwP8ESSiwxXIaggvhx9RW1UfPFYwG/TSAOhyN5TkYT31P2kOjDdlwxifqnHUzSj6f+xIpTtuenPHdxoPNplhgo1hOkjpwruYx0JuC/BQ0nkD1ycZtl8/0u8dOoLSxdN+FFxpAR2PHJ10B8iXNmQiqg30YcGuOzqDwD26PRWcDfxTIbrTgs+Z7CVRN2dEX+iLlFY+Qq8GPYm6L7dALy63AXHxHP2u0ef9quWqa/1KeRVCYsrKKsQCDKTC701Gwr92PII9mHzADU9mzAcsNVWa6hwqfZHFJY/oFuqECTLWpceXlV17RXB/5KnIM5CU6N/JkADK1Cxw+G3jz8cmJ3L53X+6/9FCBVBvI2TY2ZTIFyB3rN3DXFvJYvHxhitzj1EClW1s6hnaaGo/UT+7d2JPt7YHmflAW5M6IdQRTGd0Aao3Nt0L3l0sFhwJM9e1vf1vu3r2jL784Pj6SyXik92fwWRFMpfcr6f6R9wm5e0vK3uLQ6vkAr+e9vN/7oLzifS/0A0rGDmcQyuHRoYLYfvgHP5RXXn1FwV/TMXyx+XTKUsfStP5yrm02bnrM+eyemN0yTX/q9lMi7fGZnN8P5Lp5L+P31z2P/B5HvE/nPbtRtvqJNMbvvSziZ54bxyjtPfixS3sIHCv+ztEVdSOOmVun3fMxx0nPR8Oef7y3yulWbu1+3ZRZiWe5417OXAvXyN9RjtQbf360G9Lq+eNp9d/n+O9pIN25/erceZHenFyjLdTpVaQ7/u331P26ou7Fvy3GrZ5HXmUtTTZTsrecvuZo8DyMOpbjlbf9Ei9zNF/3WE6XqIN1Y3obiefFMaOOlGw9yo0+M3c9ddn78IoODeOXn00jdlpMsNoK3A/oGClXwLpqDR4AACAASURBVBzIEyz/SrGBzyXdpg6fM1a2hHuJdO/n/QJppk5Hf3cdeZVkVRor59tLviNnY57mnB/18in5gdx8pXNzNp/zQQT25Owpqw8p/49xteTf47o/D1mRriiTuvgb7T/GgBJALNIf7a0uTkf+4e+cX87ZfJ2sPa9zc/D7Tsfstq2u+7WU/EpOfnodX25REPAlGtL9c+Wj0r3CpUudv7D0c+Vv4pqu63f9fGsw1XUsc33NmgNrDqw5sObAF5EDazDVF1Hq6zWvObDmwJoDaw5ciwMAU+U29UobTH5zMJ5TtxGgRQAoNLGTqt/VxtBqh8g+6YOcBNZJm3rZzY/MeDm6/LHc9/7hUmlj18haPZzQjYDLz5YqGVxloyMnuNyGOnnv+dB2A5Zz5Na+Yr09CPRv1/GFg/68+Dk+5Gqar2nTpLR55o+XNqOrjRxXjFfaHC1tWJEP+O0BE7FgmcV6PJ8PYOr0zc/pPzfpqF9Dm43MnA61ua7OrktyjRuPWvSWHuh5u4nXvzBXDlzjDCQHpvKJf50vqzYR03jVdQmESTo5R+6GItpbXBv9G32Ygrz4gCIaugeChu8u6bnzjZfGdw8nSEfUfc6teplASbHwHUWH+tbzup9Iq+PZCz7dfeeHzPnY0sYy14HvI9grxiC/ZvItAojq/J73ZdwUx/ne1nO+D8c8oCDnly08XS5e8mPnfIHnmbcrv6boKzxPvE7mHgi/qIarmJZTgWjbJV562/ByrVtjjseehuifG/1HWEDJ7+d4QPl5mjyAzeukfyDBOSJf/ANCH0O8nlC/cYxvFY66VuIl9aikm7lxvH7n9KykG7m4lvPrUT7eL0U78wUzfi2e57k5cvoYdc/z29Pgi5SKfrnGDzLO8xQ/Ty4+x3iR08e4xihv0sxiU+oM5/b+j4WLXj+938jpauSn91l1OpKLtX4tOdvN0RfPq/OjUa5Rv3Btbrw2ulryazn7y9oJHwzKKpYOBtsym0/lyZPH8t7778n777+vYAoUDL/33nsVmMqK8i6ks7mlACe8Of3RkycKrkEh5t7+vuzu7WgBMQrOwQcU+qKAXDubpC45KBS8XOh9oeezMwbKJ1D4zU4B7PADuaCDzXg4lJs3duXo8EB+8+5vZDZFwa8VUONmR9OABHY6PjoRuZgrCOeHP/hv5WtvvSWPPvtENpbobgUw1X25ub8n52cnChQ4ePZY50YR4p3bt2V3by8VJM4UMKBApVTIwbfba7E88shUpAi+s1AeOcvtW7cUJGEgFxSQLmUyHVsnJRTgouB0QwTdJFAUSyAEivh1rMWiKojE3wA1AHQD/vjuD97/oQBFbVDfgD+zYsRNdJEAYASgLRQap25CWuhonRNYtGuFpz3Z6vXTW//t2snECsQB/AAfAJIznVzK2ZmBqazIHMCWvkxQBIwKcD6wBtAJBch8kyhsIQEEQK8Vylg3ZRQBA8BweHgsH370SD757Jnec0M+N/Z2rEvPxUI66JIDwAG6SkCvAchSgJeBtrRbGV48kYp+sTadKwG4UYyDayEDw3+gwNcKdqyTlPEHazSdti5O0e/Q7+rYSU/AU4DWsK8AmemcqKxO62TROOSlsVhBJlYMDr4o0Cd1WtH1pM5lOl4qDMYxFKmzUNn6lhgfrQOPAUuUdgXmgS8iw3N0lLswAFcqpGa3BnYeMmAAAC3otAD91xZt1tEOzEodN/BBbVq3RJbSS52LsB7V39RFa7PbMTBOH53fbsizZ89UZ/b292RneyCDfl/1FaAVgKxAM/gCwA/WpR2sNgB86muRMuwe+xsKOuygE9eeiuXg4Lns7u1qgS7v8cA/AK8m00kFGAH4yLpfzWSwja5QqfNNuje0Ti8ABMLvWSG36QpBgAZIHAx2VDdBO0FyyvN0f6nglq51T4OcwG8UsmunEgXTLBUQoTny5qb6S1gVi4+px1gL5gAoFYAq+CQUfp+encm+dqbqyHg01PExxmKRfBb4mEBGCuiRDZmikLvbVdDVyemp0gG5wPfhmHXsmakeApQFoBDkojKpusLAN81MJglIS7rBB/VtqcDdg5ata5EBAKBPmk+lDiOwZeucNU4AAth8X8fSYktX/GK2ZoBQtZk0J4FY4A/WgesBNoMugycEOFqnEivgtC5y1nnPbN3oAh8BxEKcI7ANNgX6eQ7G0yJ/BdRZ1zDqPgrptcNR10CK9OnQJ/AS+kfAFGLE6l4ydZthsVCiifdRmqdsosukAfHYCY35C9akvj91JAMPFGw0h7yQy28lMJl1vbPuXgvrVKcgK+vypIBhBTybn1F/n/wX4wtlqx0VtwDMBF8BrJitAKvgNYAFcwM7gx8qV4IWUqep1b2ngbwxF/RNc8zNDeu2o4DOVZE/gDYYBzwHOA90wRcoCCH5JPAaa2EXs/29fY0lAFhB99R2xiZj+nfuEYEm6AF+MIaBE0XtEOey+xJzWvABawMw4+nTZ/Le++/L21/9qnz/X39fHj15LO9/8L787Gf/JC89fChff+cdBWKMpzN5fnQsF0sAdboyW4g8fvxcfvnPv5GnT0/l9AwyRm6hOKHkezVrtDilIGmLX3MFnmzItnbygg8FuG9LXnpwV7729pfknW+8Ja+/+lAWi4l2pFoupjIZncno/ExGw3MFf2CwjoK9N9F4UIG34K0sDYAIHiN2wM9Cp+grGTvJO3YXo94qkC3lDcxZLu8BpGo3J1/gKDTngO/RzpXmOxiDsD8EcIx2ttScCrF0xQ/qq8NpVX7JZG37CwReaW6VxvP7YwRhU0dxra3TQOxwhNB92A7MpAJOza1rlnUnNRATYorZpOUjzOFpS767U1VAnPIEjK8A0gQWWsUlWwuBusgf2HGBxcUqP4D/kx/lbwL08bd1sUovdEr5UyprvvSiOeMDi50NLDudWr6gna4UbO+B4wTK8WUQlmut7pFo06vuYgRtrs5J36WclTQYIDV9l2gi/zGG+iZ03B2NDKQJYPNmR3NzdIcDmAodRQFQgn2DH7geAKnx/ELGAMkDUDuby+FkLK9/6Q35nTe+LMPxRMaTmQKu8Hs0Bih1oS+gQF4D4DH0BJ02x8ORgm2hn/CleGED7r8Q8xB3YGOIs3Z/tKkALPgnixkAao11HRhveHZWvaziW9/6poKnPvzwQ+tMubxQf8XujsxVGVtYvEsb5T6H3w9ijsxrvU9c+Wi+JOBytyt/fwudQN5JkKJ1k1sqsPbe3bsKBEPXvtdee01zUvhnD96zsSBBhyDV/Vu+4MBkri5R9dZAOvwp3TP77+N+l9+byOX5ejcQ9sxzez6XCAl74fE7/3dp36J0n+/XyM9x74r2w3najNWWh7k9o9wxv9fk94ZWtn0ZMJfjX27PxsuPsvG/49rbyMXv0zRd7+lvos9/z5gYafa8I8/8ni8/x7kizy/b4Yq3Of0q7QP6e902dkG+5eRfp/NteFxaX+7aaPf+b2+7OduJtozx4x5ltP82a6Oe+vFLPG3S0Zxfq7O5En2RLzk/lNOXqMdeBn6dUa9KdGT1Bfd0VNuqJkOtpXqZwOp20PKaF37s4V9h2mrw4hneB0Y/43Wi5CujnK5jFzlfzWNRf/3f0cfmmJDT/9x5Tf6cvizni3O20qS/dX7U++Z4Xtv1NNkr70miXOvG1zyEL4pyL4Joa5dNfML31b5l9eKA1UrqbDkXY3M8vo6fyOuLvTAsJ+eSfpF/OZ/ofYr/vqo3SM/0o49N3sLul+1/+hOf68a6BT3J33yY17m0d+xtkPO+MK57oXOJt2swVZM1rr9fc2DNgTUH1hxYc8A4sAZTrTVhzYE1B9YcWHNgzYGWHPBgqrjJnNuoiptMdZs2fvMCN8EoUIobDE2bX/5BlN9M0Zv4hg0Vz4K6zV/e/Pti1abNzCrl0F2C9qnHVTeJuYa4Qc1NpbiZGjcg2262cJ4Sjz2/c6rlN/lKc8aNsibZ16lw3bXZDZ8EaCjpdE73ea7nqV9n1G+vP6oVfKtXAAiVNjJbmmx1Wiw69LqS++xpuupcdXqU2wDlg2S/4Zc7j8eqDdwGMFUT3VEvSvJq4sXntWlcZ+9t5ojrabIZ7xeiD/O+mw/2wQf/YLiJvzmf2mSL3rdQzrkNXZ7HDVOeyyKFaKOUYbR3/H2dNZEm+kCCSj3N9IOkNecbos7FWIW/WXDR5Fc9v5seBpRiMXmRk5O3v5LPanMOY2iMV37O0vw5O4jXtb22ab6Sfnsd8utlsXDUScrCP1Dz/h7fU8bUR6+T/qEQi3rtjfWXwXdR37xN+1jdpBve3rx+lvxgLk6C/ng8p3O5c/wxzzvvG8iTCKaKNHr6o25GuUR/lZNjzqdFu/N0+jc+er7W5RB1caDO5+I6TzP1gTzyMqE+xDy2pBuRd1fx/dc91z8M83TV+SbKH+dURYgun8vpgLebqO852ut40exTrOiRII+NjdVDwd3dHZnOJvLJpx/LBx98oAV5KPJEYfFHH31khZEAxiggYynb/R3tTAUwxOOnT7UzlQKfUEi+1dVCRMgex1CYj38Yj/9QDMjuDaAb69KuS2Mrnsd3KARkxweAqXg+AF8nx0eyt7MjhwfP5f333kudqJayUNCQFX3LBQAcUzk6OpFNuZBb+335wx/8gXz9q2/Jk0efKcBqZ7AtD+7elf29HS1aPD58Lk+fPNLiShQ4olCa3anYuYPF3ZAP80cU/6nfTHaA73AefCZ+3797TztjVGAqdIXBWucL6zCVmoZqQayCX6ywn74W4+N82hk7hxAIYOCTBNRK4JNVka+BL3itFrhqFzDrwKNF8q7jDd9ib0A2dErqVw/EITe8uR/FpgRTKahGgSWiesDrMT++m89RaOwKWdCiiG8RTSCsBP2p7pXRNQD/QDMKVwHS+uDDT+Sjjx/JZC76Zv+b+4MK0KLgFu2ClABiAPakLjdYm3WDsC5UCniIYKpEK4rPUY7j86VVcSkLNS93L/U2GXOqVVG0FeqD95U/ydT2mG9cgU9Mj0yHQJPXB+xTAODCDj3oqkR/AoAQ39GhY25sKOAFhdzaIaljhcwAq2BcdELaRCekVBiuQIfNjhbtouAX57DjzX9l7027JLuuK7GTGZHzXFUYCiigCjNASmpabErdTdle7Q/tD/YH/wq3pP5BraF/iNaSvqktLavlNgeJEkUSBIECqlCVc0ZkzJle+5y73zt56r4hEmBbTUZiYVVmxHt3OOO99539tgEApQCUWT82GTIncaxqawnwh5igft9FkfqVMovBxwHMm47HGiNg1xvrG1oMbIx2l3oeA/YaZXO4msn5+bmOE4AP+Dvkw7dPYywKarq6luOTI21zf39PC6IhBxT+a5H5dKrMD8aSYkXM+H99Y037UfBAUZhrzBn4n7bA/GByAesQdAPgo63puaYigA1tIfaZPwDcYvnS34/xAUzJtRxkgR/4rgHdSgAgfBBxCfKEvxGIurW5pXq/OD9XOW9ubJhu0viVFSvZIfqbAeiSQHnwacyFLEzGTHipTEVaDI1YkNgxlEVF/d5iIHQLeyIwAOMmY58vzi5Y/ApmKiuw1jLpxJaIdizOTDTOUJ7QJb7DXCl/5gQFKgFYkQBuXGMwPhNMhTyCOUMHuIcxiusT9ov50K+hD/QNEJRnSsMcuYahHtkedW3sI5YH/Dx83ucYDVxmvubjj19X+LUF+rJ8YYBa2AFZlMgWiDngM/XNBJrD9QQLkZUK/RFMhfGSpQ59cPyIHYivYH8DgIXrDYL7GKOY483WDbjEfI97CGSiPAgYpq3Dl1WOAPwuGxMigE7IVwS2KhhVGXmMFQj3gK1M57myYjnoaiY729vKYKNMnG5dBpsGgA32AH+/7PU1RyhzVgJT+X0SwXa0QZ9P1aZmM7UNL0/MC9ejPcS458+fyxtvviEffuMjefz55/LJp7+QT37xqTLifPjRN2Q0ncnlYCTHAFMBDNRZkf5gJE+/PJSPf/6pHB715OICQFADGicSTgWSXgN8lZjcdF2CvAmGJrA26ppsWdbXurJ/sC137+7Ja/fvyduPHsgrLx3IcNiT66uJrCDkATQLEOtlTyajsbGJdbrSWQb73JXMxmBDNPAq39atQPltY4sjm5Hfy9O+aR+wAdgGWb5o797uuSak7ZM5EwAYfdkOcpquk0oWIvXBlCsVoA576RDoZOCK+GIx5mvb0xlYg31bnrJ1g7cFA1NObQypf86RcYRrIq4DFfQ0BeuBseYYM6kxbQE44/3ey4EgozLD2q4APrwMsB3AjwraTuBxfL6EPGHrzwLQ71i+Cjkkdq1CxlwwpBew5/eMts7jT9zj8u8JAODI8Sn/M9f5uMZYTdlRnpR13E/yc46XCrV1rb1cjYxhjA2a45IO8VnBMAiQMNYNqnEDiD569EhfnAAwlbKrpvU01k0AR40mVzKazBQ4hTXp0eWlvPHoLXnz0SNd9wJwBStTZrixMV1ivbEJcHcC+QKIqKBXZW41oDuApxpPlXUK+4hr2d7eUQA89l2XYHtN+VVZAie2VsJaq9/rFcCjb33rXyiY6ic/+YkMhwNd43qWMcqN+wSzIQMh5cCOlDd9mflO40s6Y6G+vX94uyktBetJC9T+TAD9Auz+4Ycfyvvvvy8PHz5UdtuShc0zktjzq2h/Oi4F0IEVLr0EsertgX5A4XfKIo4/npd4+8udB9ywz5r+bKilM1W1xSZ47sS/m84iqCfvq/H3XP/epxuGX3zdNPZcO1HOWf8OrGJxvLHfuP+KMo668Xabk6sfU1tZRF/IxUqOi+P3/RT7w0yHfn7MPTkd1tkV425b2fHcICef3PhzMp1HdlHmTT4yjw/mdBNjGK/J6T4XG9rYflzP0A6j3ut8u42/t5VzvK5OZ1UxwvtWzpb8HL+KTejZUCpdYD/x3ypd3UYedT6fs424V6uLt3X6bRpr1dxjfzF++/zt+6iKt23suSqe53QeY13beeZid062vr1cPOKYbjMvrsWr8kbVePyzl6b552JSla/7+MO4zL6a5JrTfbSpqjZukwfRFl5c0zZH+Ovis6Equ6LveXn5eF6VS3h9bk0V24q692fV0fe5hox7F29HVTJegKnmseDFtQsJLCSwkMBCAr/OEmhf0fzrLKXF3BcSWEhgIYGFBBYSEJH/+Ed/osxU8TCTwonFj1FodYdt/vAa7aBgxB/kNB3C+O/jJtoOFOztjvGn6gAyd+iRO7TxByF1belbJ4v/25mTl0m7O+yq+LCUhxXxMLXqunn64qFJ0yFjlS00HRA1fV831iab8fr0/fDgMye3nI69XKNMqx4ceF/xc8gdmufmOK9cYn9xHm18o61dtDkIj3Nm8Vr0sXgoje/5IOrGE922g3PXNekyd6DXpIt59RLlUGWzVYfuPkZWiaBpTFWHxrcQ6a1u8TqOMaou39AW/GHsPHZ0q8GmmzgujNcXKtbFQR/Pc4fNMZfw7wim4rjr4tu8D29oR21iptdXne1UPaSMPt6U56rst+mQ3vtGlY01jb9OHrmHeuizLC6zmeZsmPfygJ9FNbiehS6UE+0b7bCorIqZKhcPOAffTpyX/y7aQl3soQ9WxbGm2BO/z9lWzj68/KI9xTHl9NSU/5rGnZt3lD1jQ7SBpjjdxgdjG7zHxxX2Gx92Vcmjqt+cPc8bO3N5fJ42Ylytu5e2HB+etY0Bt4lvuZicjS36Rnsw1AyNvSe91R3Xbm5uKOPIZ59/qmCqzz//XNfyKGZHETAKA/FGdxRvolB1c3Nb9vb2ZX9/Xw6PjqV/eanxYThCEeJICxtRuEgmKgADWPxNBhz8zaJkXI/fUdCNH9wLsAD+B2AL/+IHBcuPP/tUDg+fK5Dk7OREHj/+VAvyQa6kYKpU6Ld8faUsCsfHZ9LtiLx0sC3/8//4e/LNDz+QL598IVeziQKc7h7syfbGupyfX8jp8ZEcPn8qYOXBd7v7xr6lhfTK3DFWABQZqFgIymJEZXJIwKSiaHw2k3t37xmLTAJd4T4UbCpLDYvEFVBlxYMotDSghwFkKBvoCnJjsT5+Z7E73+bOPIB2OD6yk+j+FmARgKlQOAzFJoAF0Tc3wFQK6ForQN8AjKA/6AlFoSjWtR/bY+JejoM2eKW0IOXbf/X18ekNn1oIT/AS/k37ZACprJB4WYuF+5cD+fSzx/LZZ1/I5Qh5riO7WwDkGcPWioKBOnKF/7Si1gq2yXyj/pgYglB4201AFq5VDDiGonFjCPNrGAIWilrj62stcvUFpVUP5WMhasydcc3J2F4UulaAqSBnD6bCfR5MtQqWrsQ2BgAZbMyKaI0VicUKBOjBnoDo00IBZYZdUuAZwVAoALdCXvMv/Hjgn9ps+ozsA7iXoAwyuei8UtEz/oXe0B7AEgZwMoAVCprh6+PRQAuH9/b2VN7oH9+hUBhASA9WK8Acq6vqo0dHR+onu7vGBIQ5Yzxcy3Bs0IkBtwaFX5XzM4AO85mP/fStEiyTQCAAf62vJxY3Y3HCD+YF4IFnHqKv2fgApuoWazCMC2PF/SsryT6T7OAbXJt7YIcxUc2U7QugQMQcBTgh1o6NbYk5lTZrDGfGyKOAw05Hx69gWgVTGUjTFxtjbJwjxg72HQJ0aLvxLINzwfUE+zAHYKwGjEI5+nViiDL2H8Y8AlkwTq9P2gXHR7+kjfN7ZaZCHL/saw7kXGEHuAb94xplxBoOi/niO3yO+cL2CFzzOZbrROY4tAm7IRiD7VM2lD3zAf6mTJg/cueGXFdQJoxbBC1pfl5aKphL8DtjP8Fa6CsHpiIYC3Kh3+P+EkxltrO62k0AJrNr+gHHRttBG7wXn/kcr7kv2ZQHIJV7DAD3wL5ijHpkfaJ8/d4X+QNyVqaoJZHV9fUCWAx/YPsE5KhepmB4MXY6+Eb/HKxsNm8P9opnarQVjJP2z1wO22B/+J7gNYLNMOd7L92T+6/flydPn+r/Xz4/lFfv35d33ntf+pdD6Q+GcnbRk+ulrlwvd+X50bF8/sWXCiQ+ObmUXh/smEo6k8BUAMcnMBX4mJT9JYGpZlirXctqR2R7a1P29rbl3ksHsru7IdtbK3KwvyVbG6syHl3K+mpH9nYAXgeQ9FoGvZ6MhiOZgV1HGR47Anqvq+m1XClQxphlAA9CTAMYfzi2NQHBGoyZsFWujyhPyMYD5Gk7cf/JeAudXQNwwjeDc9URmLmZA7geoa4JfuJZeO5dSLomIgPlkgH1OC6fAwim8rnar/dxLfO8nzvnxjjIe5Y7ACfaoojysX99tikmnHIvgM8GogTADAye6Fdzgi6wbO0HkBXXVGyt3NPyucDNfvR7BctZ7vE/iZD1xme5vU0i3rzxopbcvp+xg/rhepeybdq7aZtpTWxgqhtIr4LFk2dzZIsDiK0AmqX73333XV3rXw4uVaZc514OhtIDW9L0Wv8fjIyB7en5udx//YG89uANZbuEnDsrWF9gXb0kS2CZBSvvypr0B5cySIytXIcspTUVcidix3gIgBXi65rs7x8ouB2gIgCmwExl9mIspfAdzc+Xl0V+/M53/qWCqb7//e/LaDhQsLn6jQMwQa5kjqWdwlYJONO1H+0orXviGpZ+ndNNzma4n1F2t8T2SRt8EUwFYJqBqdhv6XtmdnVgquKCW4KpvI/kfveG3+acJuPBaYhmp/OeLfg+s3t8blJqWLPoW75//3uTz+Xm9FXOjapkVCdfLzffdxx7Tr6+3dza3rcX93VVY42fV+k1d9bpY13USa4/jtnPNa5Fb8bsm4mE98fYnmvPX5OTW10/3s7ayi13T93c2sirSje+L/+M0su3ztbb+m5b38jJv2nuXyUGzaOTujhWN78mWbYZg65AMmCq6PdNttimrzY2G+eU26fFdqKe2tpE1ZyaZO7jWtW1Vf58m7Hl8keMrW3bbbL5GC/b6rVt/1HmTbKuitHz5JkYS6pyO9dN/Jf74bYy4HXz6ua2cea/FZjKzz8Xc9r4H2UaZflCe3pmXe6PYhzyz6x8rm2yvwWYal4rXly/kMBCAgsJLCTw6yqBBZjq11Xzi3kvJLCQwEICCwnMLYE/+uM/VTAVH0DGQ14eRFZt+nOf5w7k8WDdFzzNc2BaNYa4Sed1PISbZ8xRcL7tqsNFe4BsbyBs++MPbdrewwM1jgP98eFBPLyJRQq3ebtOThb+UC83bj+epsON3AFNW1nkDmZy8vef+XtytuTlGg8U6RvxsIx/s8DI68TLqo0dVbXdJJOmB1I5PcyjmyY9NbWVe6gU5evnru3dkpkK8q+yjSpbqHoAxzH6sUY/a9INv6+Lc1WH7jl/z+miKu7EGEPbjA8CGCv8A6955xWv9wek9DXKMR5Y52ST808PpvLf5w6uvS/PE5e9zCkv719x7Dk5tRkbx3dbMFVVLrptDIm2Hm3Pf+/1GO3bX9cUF7yNxNgc5xHb8nqg3eb8O2cHdf7SZPexrxjX/ZxyfhWLwvxYGCfrcnWVTH3ci7ZRZb85nVb5cU7PTbLyOszFzSb7qGq/KV425SvadpyT113Ojn2cqsrzTWO+zZxpY1XxO+a76Ad1vuznQRtqq9ecftvem8vR/t6cv/uHaPQtXBdzTWxn3vhfFUP9mLJrqgKgovCVglUEY0Ux7Gg0kE9+8Yl8+tmn8vTpUy1qQ6Ef/sdyp5OKo1HEubVpICP8f3J6Jr1+X4uZlQ0ITAhdAwKh4I8xiYXSnvWCYAKMgQW3LNQnmAr/opAe95+dncnnjz+T46Mj2QLooteTp18+kS6ACB0DDCiLBXY8CUx1cnwmaysdeeWlPfk3/+p35f1335HnTwGmmioDFcBUWxvr0r/oyfnZiRwfPZfVro19e3dbCxeVYUKBQmMtJqZe8S8LEXWNnUAb0GnB0jC7knt37yo4C/PFPbi2AC0p2GVJ2aks36pHJDCQvdiDzCO4F/IkIA39+IJUxmgPLGAxN9ph0b4y76DoEdA43AAAIABJREFUs2B56Ojb8dkX2jGwTFcLQln0D3Ya3KPjSQw/ZeFvKuBNoBcWpXeWV2RpKYFStEg5WXACUhlbgxVm0+/AJARAFdgXUKQKINvjx1/I54+/kNPeRIu5N9bw4hMw9qzK6vqaLAMxp4Xk9vKSzgrYTezt+yicVUalxPwUwVQFmCGBqbz/EEyl4oFywK6ixbY3mYrol74gmr5NYAf159ecPs7zc8YSvV/txcBbBNgomKrTVfslWMKDqVa6ZOwwhimca3gwFcflwVQo6FYYVQL0dRTkZ/8DTGWAKmOlIpOQMcUYCLAAaTlgFHwI/g57QTzR9jDutVXtC0XN8AuYBNhbMD/4uzJDAJg5GqqfA7RJH8B3AIttbW4U50HeByEXXHt6eqoFxbu7BsTEGOE3XOP4OESADEEwBEN4UIk/e8r9bow6BiIlQxNBRtC7xZH1VDBvRepkAzIgjTGpMB9yP4FxAxSI/02WADOODQiSWIk8aAX3AwQLe4V9FDY0A5tKyURt7XbVRxA7CUTAWMkuBOARwFSMHepLDnCF8eAzzhPXEeBDu8b3Xl4E2vKcDSwa6BPjuL622MoCb8hHfTkBndBOZOjDZ56tKlf8jTFjTtDBZb+ndkV/wuc8H8Hv8Cf0wb0PvmMuI2uRZxzLre81DilTjjHiQNYEFMM2CariXChHxhreT1vwsYXzo/4IUiKIlXbO8eeASARdGbDWbI5AWFxPRhO0Rd/SeSDPdi0emH2WIFnTsYFrjNHOgIu4FnMHUMBY1ODXBpqGvxjzneVR5h3oAWAq3BPBVF7ealvIRzMDwCGXgEGTawnPlAbwJtYnkAv6wlgUgHF1JZcXPWPScS/S8msTHweYvwGcwv0YH1k18RnagHzxL+2Ja4FX778qD958IJ89/ky+ePJUTs8v5ODOXXn1tdfk7Lwng9FYZgCrb+/K+sa2PP7iqfz040/kn/7pYzk+uZTLIXKBWQOAvwBSgfURnwFEQzCVCRepA6iYmayvrcjOzqa8/PIduXt3R/9/8/VX5N7dPRmPByJXE+koIB1AmqkM4CODoYLR0WYX+VsMUHU9A/jVwM6QfQ5Mxfzpz64oNx+LuX5hfCDgyPuwrvt1PgCbYi0BkOJUczrXL8xnXAvZ8ZzlMugVY9W8loDF9CsyGlo7jukqMW3aWgKydgxoCUiugHplUOuoHLSN5Ou0S4JHdH7XWB8mQFgClagPadslYNfvHTzTkl1j1ylLYAL+YS0CJijzT7DzlOf8XFdRPlizlDHFrvP7E/VX6ta9BK7cexkzlenXxuMZMBmnTBJl2/ycawvu6xhb4B9c1/pr+XvRbjp3jfsbMo5y/ai6SKxLHijEOA5sP3UGeaPvDz74QHZ2d5X5ErrCD/IoWKcAoBpPRaZXYEoFW9mVPD27kJdeeVV9FzkZggCYCv6I/5cAhgYYfnpVAA3RJsaA/YTaFNa2yoQF4Dhior3woqssl8ZyBR8EG5zFPfNpMlOdn50Veex3fuc7Cjr/q7/6K30xxv7e7gvPyyB3xlPmWYJe6YN+H1vaimmA+qPfef1QJ1431LNel8BgXNdwHwEA2EcffZSYqYzli/uNm+3bXzkwlbFSJRarSD8Xjaji7+gHublFO8yt41t2d+M5AO3W38vxeLn7z6IPRH+Lbcb2om7ZXtOccv22nfPXeZ339RhfcnHDzy/GGD+ntnLIzSX6QPQFrwPKH9fc5tlGnSzrdOT3onF80eZzNlRlH1EfN3x/DsXnZBT9ru3coxyq9OHzUvSjqr5y8a7ttXFcvn/OP8q+yd/nEPGNS6viRNRDLr54G67qP7aTa7du7MbnWf7kYuVt5x7vazM2nydwP9drbed/27G2jbttr8vlgzb6bBp/9KV5/KQqJ9XpKeqjbRtN84jttLneX+PH5WOml0cuXzT5Oe2fe2X//KzNGHNriCabaeMXuTZ4bhhjh49xMbYzb+TySZSjl1/dGKtiEPeZufzPcb3gJ3qIVg2mivZfZUdRXn/4h7/fvkCrjaIX1ywksJDAQgILCSwk8CsqgUXC/BVV7GJaCwksJLCQwEICX78E/vhP/tN1LGDBZjQeQjY9CPAjyx3y6AO9CmaqqoPnqgPa3KGJH2/VIWZb6eXazx3m6APPW4Cp/APtecaU00s8MPEHJfHh3Tx9tb2W1/mHFk0HSFX6btPnPAfUPGzJ2VHu4Kvq4D8H5ohtxwccXg+5Q+p5/KlKLk0HcVV6aNJP7C831rpDsjo95g5ocT0+1zZvAaaqekhSdRjs/cgfyOXsMqfXNnYa/bKNTGIM5Xhyh/NVcvQHwn6ePhbg87I4pnyj+tcxr6qDburX+0IuT8T7Oda62Od9MRY9zzsn9uMLy+p8Oeqmyq99GxhTFXCmzq/a5LV5Dr7pdzkZxRhRdUg/byyPdnubeB6LU/xDD37HOeUO4P133v9jTPf+1+YgP+YU/3d8MOjthAWnVT5dZ8McY1xTxLiVy4VRDvk1Tr0HRTuJ9lBXYJCL27j/NgUQTTm+SrcxF3i9+PjUxs5vm4+rJJyzP59XmvJ4LtbG+FoXA5piZ9N854kruTzs58+3o+fiRdU4qMs2cqqz/bqYjPtQVIoiQBTtA7oC8IMWfE+nsr29JcPRQH728U+VlQpsVCcnJwpwUACQFmqCOQQFxyuyvbWnLB9bW9tydnEuvV5fCw83Njdke2e7KBZn4TL64NvnCbDAd3zLv4+HKLxGUTLax79ke0ARIMb09OkXcnZ6KlsbmzK87CtLFZhVAAjAG9mvE2gGb36f6j3nsrG2Iq/fvyv/8rf/B3n74UM5fPZUwVTra6tyZ39Xtjc25LLfl97FuZydHslqAoKh+H59Y12Lwz2Yyq8FKUP10QyYCuvye3fuyNqqFeozxpLBwZiDDEyFAmyzE4KZDCBEQBTjji+Cp615GdKmuH5i8Tw+1z6UuQDr2ASE6RroiH0VD+oVjIQ35I9Vf1ZsbnYDFgqABfC5Ff2WQBArmh/p/yvdNemAfSExbqHIW/tCQSsgVGktrcWtCVA1LWwV7DxLMppMtPj8yRdP5fAE7DATWemAwcze/A8wVWelq2AUyqHTXVZbR7+UA37HZwrc0OJO6x/jUSBDAlN5PyPwAd/RhwmmKr5LrAh+HehjNv0AeuA9uXhAvVEX8FHYRzGnxHoGuWIOayurqhv8QBZWbAvwCRi2bLwAzpVgKthVnplK2TFcQTnAVOVPqScPpoIBlWAqs2MyWMFn4Mv4F/arLEOJlQhxA0VSw9FItjc39T6An2BfAGhCTsaUM5TNxExF5hx8BzDVxvpaAUwkEEPjE8AS05kWRQNMtbNjzFRca1CWniGPbWOs+CEYgoArb0ORZaWM9fYiHgOSmL0D/EnGJ4tnG4W88D1kovNZXVUQamQNw1gMaGV+S2Bar3epwCAWQvvxw3YUsLO8pGdZVkw+FcRDyoDAVmPmSXwtaW+Lewmm6vcuFExFViPGbLTjQWOI/bRDAmm9/VPmZpvGfMW9BUB2KLoxMJWB9ry/8B4C4WD7GD/mSSYuD34iIAOyI6AIbWBOuL7fv5ARgDcKBDHgG+WBPjwzFYFgnD9BMb7YuwBbJj9lrNacl8aJ+9E32iPwC/eRZcvARuavlEtcQ2gOT/GKsmXfZKYiMCCCoeJ61TPBsD/OzYO9MB6CEcx2llKMtbjPMdM/bH1gQGr6gMUmA/UxLzAfUa4EA+J+gg2wzsC5JfXt58D5E7QC8IOyXcG+up0CaMMxqA0BSJXGpvkrAZsRKwb9voKECPTDWGGXltuu1V4J8GO+AqAB/RvwE6yVkwIwp2DXlRX9Gz6uLHuTiTx48Lq89c5b8vNPPlFmqtFkKjt7+wqoOj45k+F4Kitr67J3cFc2t/cUSPWP//Qz+ccf/0xOz5BP7a3YiLkEU03BFpVe368g6RTrkP8w1ulsImurHdneWpdX79+Vl186kFdePpB333lT7r9yV0bDvgwuezK8vJCVjq4MlJFupMyAI0C0pLOE3LgiS9fLQKEY4AYgrsRMtUlmqsRM6e3T73tp05Qh82U828+ePS8vKesYAH3KxjSdvsBeU8YZlYLKgtgKni2V6234k50xeXsyf1hSMDfHyTiC9gio5D0EODNX+v2iP7/yexjcS5sHSIxvOvfysd9dClbd2pzI+mh+D2B7CfD3/ej8E4AWbXGt5sfq91rsH/sEA1VZzsD/JosXwVR+rVTM3X/op+CYxKAPygDjimCq2ISPh/53rB24fvPyy4GpmEOVKNXNC/d/+OGHsr2zI4dHh9o1PsP+ZzAcGSvV7FrGMxGsTWE3z857cufeS3Lv5ZfN5wBaXwG4fSaTyZWC+2fX1zIeTXT9CgAg5MO40FV2WANUA/ykL4LQJXkpY4CyoAdcZzHdwGtcpxwfHqqO8Pfv/M7v6FrnL/7iLxR8/8rLLxUvbKBNMAYzrsGu0a7Pzz6mUwf0A79m9b97f462Rf/Hvgzj8mAqxMy7d+86MNVDubwcFozFbJd+XIJ3b1rHzedb17J0i/P56Dfej70c/FzbnAH5OXg9vOjrpbN7n4xxJfpF6ZsvOp3vO6e7m/K1/ql/31qcQ7SLKLsK93/hYz+mNv35fpg74hxz48/lk1zfOV21nUuVjeRibbzWjzk3frP/m2xm846L19Mfmfeq7KtKvlU2H+35ts91o15yNprzgWiTPkdU2Wv0syrZ+/7ob036qIqPuXH5mOvzbdPcq/xnHtuoG0+cd2w35uSmfm8zXlg91pk5/Tb1N8/3beJe29jS1O+t5JDJaXU21qS7ulxeFe/r5sV7fHzwucnbSt38m2w+xqsYOxkrvX/m1i9NOmr6viknco7+GW3Mcbk1bVUO8nGH93Hd2zTWqu+bYlhVbvD5KNd2OQfjEp63ndzaC23U5Ya4DsrpPPpvzIG5eb3gJy3AVH6sGIeP6VVx7D/8hz9Y1Ibf1pAX9y0ksJDAQgILCfxaSWCRMH+t1L2Y7EICCwksJLCQwFeRAMBUPNytevATD0ab+ssd2ugDvQowld9ox009D+v9Zt0fLvvDBB6uxAP+eQ/YcodFfs5le7cDU+UOWZtkShnFw+GqQyQeNPgH7m37aHNdlEfuQUDVgZK3j9voxh/mNB3U5g4ao0zieLyMMU9/MJSzQx7wVBU3RHuN7c8r76jzr3J/23vrZFZ3cFh1sBz1fuPAbs4HtvHgO9pHlbziwWLusBXXRL22lZmPa3X35Hwgd6Cck2XVob+PgbS34uF7etuvL3i9jR/m5uTbYX9V86s6NPf5hrnJx3n6Gz/z/pV78NBWX7l7cwftufgVc2SVXvw8mvQe5VMlr3xuenHWOZ+rkk3Vg4e63Ojtq6rdaMO+4Mrrtc4eWUjFh8q+SNKvYdCef+ASHwLEPnJ25A/sOb4mX6lrN2fHTeOqs9/cWiiXjxiLYl9NtpOz47r8E30D8qcPV+VtzoExyxfYzeO7dfExl6Pi2iDm5WjrVTE5+n5uzG18N96XW5dQt1U5l/kq2oWfa+zn61yPtNVX9INoU1E3MXfVxVHKxhd8N+XiXEz3+SX3ezHm9LZ+PNxEGSxAJbBlFNbt7GzJ5eBSfvxPP5YnT75QYAMAVSgm1GJqvEk/vd0fjBM723uysbGpRXwX6e3tKKgHkGpnd0eL4Vgo6ZktUEgIEAAKywmywPgoA8iPICp9e7syNS0VzDYYV6+HYviBLF+L9Hs9OT4+VCAVCg2H/b4CBzSeXs1kMhrJ2em5Mk+98fpL8lvf/Ka88eA1OX7+DOgyZci5e7AvO1sbysQAJpbexakyugD8tL65rsWPaG8EcAfAUNOpipQxw7/5Hoe7jPMscMe/dw8OtD0CqHB/CaYCYAntWaGltWtgAbYFPZGBCJ8TdMViV3zGuMRcgD44Nl/4rm1eY/pl8RwKP2m7niEEBaIoYEQBMdqwIk4rsJ8kIFW59zXgF/r3YCoUYQOQpTrRYvzEfqRFxCWASgtc048WCE8A3lpRig309ez5oXz59Jl8+exUev2hzgGgmtXVrnRXV2V1zf5X1pSrmfZFoI+fE0AbuC/Gc5V3BkzFWKVAgqIAl0Xttu72Md3rwed1MivxM79eZx+McRwbrgHgD39jDrQH6EPnkVjD8D3kQPkb8Mt0oWMW8yH8DWYZgj4VgJCKccHcAtYoBXsBVHWDRbcE4hBMZbHI/i/nKTKdTLRAGCAVgAnwP8ZuzDFWFLy7u6fAh8vhQFbUHq8VcIB7wEJla6epFvODuQaxgIAhtAV/X1stWaZYoItxg8EJBchoDwAzsEFRLh60YSClxFymgKNZAQAhcJCMNN6XPFjHx3cABgluwX2QD8BUBGUg5hmIKDFCdbv6HUEYClRcutYx4AfxFPYAmZiMDcAE3wB4lWAqyIrsOJyTFkl3OgoyNTAKwFQAMhn7CsEsGJPmgwT6wZjxnepubU3Ozk5kNp1qvIYO0D/ngzFSPmRqIpCGYCi/v2NcImCFsV0BRQlA5d9kXIANUhENi749AxPBVMqK6HTJ9TXlYf5hwCnEeBSv44c2SvYmXE8wFceHthiLuab3L64hKA/XY2yQhYLLJpOCVQt9E3wDO+aegHGZxfF+fZHbG3ONiuvKuGSgBNolPvdr01whMcePawk4IuA5gqkoS2vX/AvAAA/QZf4hKI2gBb9mw9jRNmMxgYqUG8FNZBDrLCNGG7CReY5+zFim7SdgLsFrWKuQnIdxTu9HfFeGt5LtUXP0GDobisyMHU1ZX7pdZVsjYAdrEsipZNQqgaZ+v8A4jTGjHfjo4eGhAjTA4PnWWw/lo298JD/9+GM5PDqWja1t2T84kL39O3J4fCKD4UQ6K2uyub0j3bV1+f4PfiT/+E8/l8efH0qvD5kbkRHSMgCyM4A8JmCIMssxxsn0O4ikIPOra9nc6Mr+7oa89trL8vK9A3nppT15+60H8tK9Azk/O5Kjwy/l6PmXytK5t7slU6x1APIYjWTpChkYAOQVBVUtXS8p2w5i7DVAlWursrm1ocBYxmj6Ov2P+ZGygg145i+/H+Ze+8ZeJIFfwDqGtiZgpkpMZt5nmDeVqSYBgxUwBaaglLv9vwamugkaUptRNtASZFWC3MWAceOx2iTXYrl9DudE/6PP86yGsSTh4G6sR8zPS6ZOtfuCE9LiLkGgYEXC+ojXc34qFwcaAkDKfMwk5tcczN/FmkjZzsr50+/I+FXON1/O4DFgXj9RBz6e4jv6pr+HfZdjKOVCJjAPCipsIK3LvB5wnQJmU4zgehux6P3339cXJ3z2+LHKBmPB/gfgqOXuiowm1zKcYG1pbGVH/YHsHdyRO/fuma11urLcXTXw1HgiS12wvRoDLHLBeGp7oiJeGIJOY8wU300R5wzk1e1gLYB9AHwagHobN+IvLIEx88snT7Q95EGAqcAw/Gd/9me69nv45hsFWNvLnfkT8mTOZF7xsYw24uXv1zv++6gjfkcb0/sSuypzD/eeYKYCkO29996TR4/ATGV7DeqRfdL2om2YmZesbbrmn/NsPtponFvO9jTehrV/bmw34pjzO87P/+vlG89rYjv+2tx3uX6j/vw1Xve5s8GmucV7ctfHz/weKGdDWV2nOM74lFsn5cZfJ4/Sxm5GrtvMKdpK1Klv09u413eu35hj2swnJz/K3O9Tq3yZMvbf+/zi87ofH36/zflold9V6Sfas59vzrbrbLJO/rm2YnyqslXOyV+f81cfK+N6yftGLla18bWqa3LzuLGGSDdW2eRt5dx2zEiJ5KbKrbPattPmuqp4FGXuZZHbXzX1dZu44uXcFB9iXMld7z+riklN88j5W1zjVeW3Onus8/eYp+rike87Z9Nt5hdl0xSLop68PHwsiPmOa7A4Jh+X4prBnxG3mUu8pq0/1dlbrt9SBolGuSGGVM25Kcd5W4h6yd0bdeHzW9QHdeX/1T5A+Z7OuXM6Yx/RDvi8oGqcCzDVbSx4cc9CAgsJLCSwkMCvowQWYKpfR60v5ryQwEICCwksJHArCfzRH/+pgqmqDmbiBja3yY4HGX5Ty+vxgJqFMHEzXrWx9xvqpkN8v5nPHai2EU7bg9ayrduBqfzhQptxxevrDofjIUY8xGzqr+owuum+3MOv3IFS0yFOUz+003iw6O/z/eYOSv3hX7T7eCiEdr1MvTzjwSof6vsDIV4TD4a9vG57AOz79/O/TXtNcq87DK86OPSHlVXjuzHWr/CgNhdzoi6jvKK/tzkknDe2fFV7j3ppo9squ2BbbdposgfGfC/3prEybrU5aM4dtDfljejrt51nld34WJGz7Tb91eXPGMOq7LWNbnLxMI656SC/6vsq/fnCoTq78Hbo4zltyvebGwMLHBlvfb++eCynx9iHX9/EvIG/czJro2dc4+2lLq/G9tq0H+NdLs4wZvs4V2V/0Z9zsaLK//zn0Qf5oCMWD/g1DO7xeuPb/6vsvCkGN8kvtz7I5f2Yx3PrsJw95XxvXp+t6yvXFudUtwapi7ttipduM4e6e/w6rCr20Qdzudrfn7Nxz54Q12pV/eXGVGXfhY+g5GwJhddTLU4AqIIFbbu721oA/vc/+jv58tmX+jvAVGB30YLj6axg2Vhf25Cd3X1ZXVnVgple/1ILaVGkt3+wL3v7e0XBKYsHKR+yTgBUgGLQGHswLzDToHgZ1+AH/WM8GAuYqa4BlFlCga+BqU6Oj/Aud/3/stdTxikFnSQwxtlZT3a3N+Xth/flGx9+IA9euy+nR8+1kBHsNgd7O7K9uSHj4UgZGQaXFzo3ADHWwHhENqDJ2Aq7p+i/fFs/C0LBdIQfFhGxYHgyHsud/QMt5kcxNvXEInF9Q30CU5HBA29wJ/ABfVFP9GOOiQAb/h3txYOpeK/F2yW5mpasAygyV6EmABb6s3mAxcwYdKAHFIjjXrWJVMBvfQJUBGYZA/2QWUgBYGCzQDk2GLgA5kjMSGSmKuJXOhnHfAmm6qCoVJa1+PXk5FSOjo7liyeHcnrW0yLyle6yrK50ZKmzLCtgQtpYN6jg1cz6SmxSV6nwGoChCKaCHVCfeE5OAJbPLcZ+YMApzRVpzuVhvoGXWMWfRGllnukiFD2jaNYKve1DfodxoWBWWeMAdAMgbApA3ZIWyqKcSEFEXQOBeTAVQQgAHWnZ0fWVgsXQh4IbUqmpATesEBuACPxAr2xXgVQJYGRsaSUjFsE8On8FZ9kP+jJ2qvTZUgmmIjMV/Bj2hDHjOvSxvr6hk9eiePhUAvMQSGHywZynVkzcMVAQfQZ6AmAMP/QNFrZDv1AQroVMAJikjfkCfs/ew7zPYm7vV1yfsHjfAzu4foKeYavMT5g7fgfwCOMmENGK8qEDyGBdARsYkwJHVScG+kG7iHloA99pzL421h4UzcM/aEMefFDYsQIDDRyoYwQL22xSgIIIzETb+A7sU1wDcTwAU52cHCmYCjFZWfrSmAmeInjMg4JYoA59ewAoYxQLgCh/zE3jpoJIjZmKQCoPWvJrNH4O38D8IWcCu2gPGJMHw5EFCWCqyWRcANUgA4KpyEwFGbDQPII7uA5kPCUoCO3jPsybjI5QNllkON/c/i+3LuBZDNeguWtob6UdpmhcBqAbRekx3+Jv6otgKtq+L7rFWKi31TVjO8Nc/dgod/VxAD2TD+BvgpL8+ppyQ7tkMcS1iAGwN80nVwY69iAE5hj2Db8BaMHWKVMZjoZFHGPu1PuVPaYEmqGdgo1rPFFwEPxlc3NLWeJ6Fwamgj1uJTDVcDBMwEawX800zhiQw0Bao9FYJlO0dSXb2zsKLH/82Wfy+RdP5OT0RD748AP59rd/W/7u7/9enj57Lnv7B7K1sysbm1tyfHIug+FYZLkraxubCsz4f7//d/LTjz+Tw8O+DEbICfq1gX6XwcB3JZMpmHI0A2vMtsJTYycEmGo0vZKNtWXZ21mVV165J3s7AEZ25f6rd+XgYEcmo0sZ6/8DuXdnXw52txXcCFAs1i5Y78iVATyWBQgt4CIMvIMxaN7d3CgYm5iPYPv0IbVdZZ40AEkBprqaGSgr7a3033TOf4OWiaCgBJybaZyw+/z+kUdziMX098l4qnrxe0oCrYxk3vZ1/EF7GmMd25NnWcuBqYo1DMee8hL3i/ie/uPjtsYxnZPfhxvzEedXxB8HGDHQ6moCHV/JVIEqZNIqGTR5i64plI3NAJ7ME/QhiyMA/lAXJZiqZAPCdwZaKfdoXAfcZE1JOKHUj62LOO9C0Gn9oAyp6cdf49dTL+6FHWtXKtxf6a7ouolyQ0ywnGEMpMbKizVWR9eTiAUEwiLmvPvuu2rLn/ziEx0r1v/n5xf6Eom19Q0ZjK/kcjhRcCJs9mw0lt39fdndP1A/6K6sSnd1XXOzAbAAiDIG2D7Y6TQfmh2qvB2YCmPE/qXbNVZLrAdhklgzmsTTCwh0yWP3IzY9e/pUrwe702/+5m/o7wBTYX3x9lsAJtn6w9u+B6L6M6noB+UatSwepZ0z93k78t/5/opr4f3J96kjxN+DgwP54IMPFEz18OGjtNcoQWfeXhI68OZHJpJy7V3Wu754XcUnMSdzzPw3lzfp0zm7vmnjNwE6/gwjtuvvo2x9bInf+/F5+eemedO3buo0p9eqOXhZ8T4/1tZCd2A079+8P/bDz/26JK7F6uyxTse5/qnfeebzYpwq745ji3r1cdnbn5dH1Th5TZMtck7e7nL3xnlUtevXpFFOzC3zyC93rddblU3k5NVkR7GtaMNxTY32PACtbixxPHVyyvl0lf5zMv465Vs1ljZ91NnmzbXXfCWQ/9zAVFE3TXZQJbs2vloVg3O5Ofpsk8xz+cDngXnnFfvz7TPetLGvJn9nWz6eRt/N5evbxiPmm7Y5KhdXquKzl5HfK0Q5RVlyT8A9RRv/rIutTbrOr91vrmty6wIy18f5x3hYJ7N551YVh6LgvPe/AAAgAElEQVS9MJ432Zv3dx03trIOTOVt2/ul/zw+78rl9AWYal5NL65fSGAhgYUEFhL4dZXAfDuJX1cpLea9kMBCAgsJLCSwkICI/Mc/+hMFU8WfqkMlf7ATD7/8RpaHR7z+tmCq2F882PKHCdzUt9nE5+ZbdwiXP0iYH0x1W6OLxcj+QTdlnTvE4HVt+21jC74/thsfZEVbyN1TZT9tx5o7xPGHfbHP3IOpeD3H5A+lfOFR1YM4Hiiy4DMeOv4ywFSxTe8LbWXY9rpoRzkfyx3cNT0MvOFzXxOYys+pSl9eVjnf9vFv3sP5tjKtu67KVnN+VRW7fQyOB5M8hEQ/Pra0Hbs/QKf8quzRy5qFf7c5ZI4P3HwbVQ8w2s4nl0e8rGOciPlx3n7qdBb15sc2bzz3DxJyNu3jXJRn1UF/1aG6f2Omt7e6Q/gqX63zORbf0ga9TGKBpvcjX0QZc0cco1935Gwrp/8YE3O5pU1OmifeVPXh/TPquCom5/r199bl9Cp/5v259Ytvm3aKdliE2ibW1fldLh/56/G9t4lc7ve+mNOdX8M0xeyvGiN8X/73GNtza5A4jyjbpjz9dYzdx7Eotzger5uos6qY4eeI+dCO4sNU77txndakw6r1MdgeRqOBPgxcWUHBnjFT7e3tKOPT937wPWVSQEEs/gWzirIN4M3qEytO31jflL29AwUPoJ2+sqsYG9S9l+7JwZ0DY+ZIb+9nASPmjWvIWsFia/RPhhZcA2aanZ2dBCKYaTEgQFRgpcKYAIDC/yieHPTBTHWkACsAaC57F1roC0DFNdgzwEx13pf93W354J035KP335fX778q56dH+vZysNbs7WzJ5vqagqnAeDUa9mV1ZUXbX1kzpij8jAimSgCVWNyvPureyIy/MXbI4WAP4DNjtqBuUEiI3wGmUtDPsgFdbK1j8vTsKCz49zGTQBiCQGIMJRMI78U8jK1D5JpsDYmxg3bJwncPpiIbzc7OrspCi9CnUy18ZiEuCkrZH75nO9MJClwTEAlAqk4CEy2hLjsVvxZOZ4wJKCKFvWlBPZiwrkWL28/OzuXx50/l6BiF51MtKl9B0TgKURODEep9UVSLAncC0gxMwmLaxF6UCoc7CRhn9lmCn9THXCErQWC2NrQn6jGmUTf0T++3detXFn6TSYWANBT8bm9vqXRwP9elCqZaBsPWSuFn8GfGo82NdZ2L6j0V7aJN6GptbaVgP6Je1da6KwUIQdfdqWgafkXAlF6HQuAiuJGdSq1HPyUzFZmAAMDBuGD7LHDW0n8UNgO0cH6ugB34PIqaCYBRXaSCa9yPInaCcxRloUAukwsBIOizk8Bq+Bw2gKJoK5A3fyQwIwduoU9Dbn7vwX7ou/4cgXpdWiqZ2TBnjIVjU1BbArhAnsaYtaGgG4wpgqnQPtmW8B2KsMm4h7iLQnrcq6xOItoXQWu0AcgOeDMAjqAzxDYMAfOmHJU1TNl5jKkJ4yWrDvo9PjpUcOre3p7qh2AqgisZ22mbZPVBW5wbxoPxRfYlA6EAgOYZ31D4bmBMxo/c+ojgLQ+mQvuwHQKxEHc9mIrx9LIPIKaBxzAfD6aizgyIZ3aTA3b5dTf7xfXoE7IB8BdtwMYJGsI9aM8AcVbgT+Acc4Ff3/s+CEphjI5rCzIA+bVF3OfSLvCv5RjL/R5MRfCt78/vY3Dt+obZtWemQnuUE3OM+mJiloSdxvMpfo/r8T38gDoBmApMSAAiMIfmzqZUv7ChjoELRuOR9C4vb9gb5wTwE/MV/ZdxFj4AgATmAZvyzFSQF4CE+Ay6xd8KyEgMlQTLIXZh3aN6X15Wn8Fa5qc//al8+umnupb6F9/6lnz3974rf/Nf/ot8+vix7B/ckZW1dVla7srZeU+ZqQCfWF3bUDbH7//dj+STT5/K+cVExmOAkOC/YKYCUKRrYKoJ1j4JTKX5EnEYwMuOzJT9byJrKyJbGx25d3dPQHw3GV/K7u6Ggsw311dkd3dT9ve2dS20DTZOgDkAih6PZTqeyvUUuaerLDsIuwD6Xs8QX7sKIlGwyWhYMFJ62/XFiMyHjIt+HxzXuNHG8f3seqa5Hj/KcpkAM9aHrSvwP+MNdDMYDKXfu0xMVnYv1hV+/xH347A7rD+0H8fe5m0V93A96/2Oc4/g25tjtViL/5fgI2mN6eXj/VV/94ARZd2yfAObNrakEkxFAJRl5xKsxrjvzxVsXJ0EuS7BZeV6pWRhMyCVaSYXq/iZLoUD+xX6rNIx824u1tMOfH/+M9ghdMm4yj4MuG9rIrWdtP7RmA4jTnqFDSMHvP322wpo/vjnP1e9woaQwzBfgB0vR1O5uBzJBKxd1yKX04ls7ezJ9u6u+sbK6pqCIDF3/N9BLtL4NZbTszM5710UAFRlqFRAlQE6FWDd7QjW1+gLP9hTDYdjzc/TCZnYADIyv4N+jg4PZXtrS95880159OihzvPP//zPZX19Td579x0FaxMwX+rG1k1+DUN9xjWq32d63dEv4hop5wfUVVdtvATpoS/dGyUwFcBsDx8+VGYqnyt8HKgDUxWMawrMnq/MxttdPDPL2W0uvt0cZ/VfdTKNd8X9XIyJ1EPON6ra4j3eh/3v85wteLkxzreVg7fBKt/OtcV+YszmvKJ8NUY6sGzUr++jjKH26W3m5H0g6iu2l4uHfvw5/ccYmbOJOh1U2VSTr5f7l5tsI7F/XuftbB6biNf6+dbNPddH1ViYW3lPTubRP2hHuXV1ztd8376fKJdo+/w7viAnN/dcH7eRdWynrcxz/UcfaootTeP95wiminG3aQ783ueNeXVXl6O8zHN5us4Wvy4/Lc9BCPzOg7Cb4lWT7eVitF/P0k+r1ittdcXr/P4lxoS6eFQ1D59/fNzhfqAqlsR1CPV22xzl59IUV6v83I81P1/sqe2q3Lqiagzz+kZuHHFO3kZ8Lmuzdrox/gyYKmfT3v64T8zJiJ/94R/+/nyL1nkNeXH9QgILCSwksJDAQgK/IhJYJMxfEUUuprGQwEICCwksJPDLl0AOTBUPUOIhCjfA/t+qTXdxgJmK/XKb/NxhFtvDd1UPIeKmng+xqg5PfJtRsuij7vAkfzDw3w5M5QsvcvqhXP1BQ9Oc2lhXm4OaKh3l5O11Fh86thlPPDzyB2hVh+dxfPGhh38AEA/k0N88YCrOyeuh6hD2qxxseT/Kya2q7abDvaq2bvNQwMuySrc32r0lmCrq0/cV7Tf3QKJpbF9VT23tum7c3r+r/CoXFzhfHxNZ/MaiF/926rZj5cN+73PxwcO8MbbK9nxBCH01d6DrY8Nt7DwXW3Lza2PXdXLM5bucf8W4UVf4V9UfC97igXdVf1EGbNf7WC6H4/s6EEdVvMrFW44hzsnrQoulXLF2HF+uP+aBqhzSFFO9LHJxhff7scRig9w6Iq475ok30Ub8GKsKDJryru+/Lrbm7CDn8z4uVOnMxydv523jUc4+czEirhdoR237ifkjJ6u2bbW5Du3XzcPnBdq3X4Pk+vB+0Nbmq8Y6j63GWJL7uyqf1MUPPwavn5KNyL1VvWCuKd/o7nNK9OvYby6v6LLlGuvEqeC16CjoZzHx3t6uXFycy//zX/9WjgBOur6W4+PjomAfYCq8qR86W1tbl71dA1PBLs/OLxRYgwLBO3fvKDtVZCXBfSicY4G8L3al/xPogCJkslORiQeFyEdHR/L06VNZXwNwYE3f7N67ONeCQrCuAIA06Pe1klELKydjGSlLyKW8fO9AfvMb78mjN96Qe3cP5OL0RN8Ej7Z2tzZlfXVFhgBrjEcyGQ8ErCxgp+quGsMPfkapwB/AHLLlUCfc96Dy0ts1GTf2d/cU+ELwA9pjMbYHU5G5RpmVMmAq+gQLbQgiYU7DWHEf45RnG2E+MXkvKZiKfSx3S1Yp6sjGAtYEY9jB52DbQB8KdgAzVSooZpEj+/NAiKuZQZJULgk0pvYK5qFrewO95h/kycSkg3anypxlzFh4bz9YQfr9S/ns8Rfy7PmJ9HojBUutdpd1LEDedMBSZdRSsrq2ojauAKUEpqLfQAQFoAEF+amYOd1qRdoKpioLQ9AXim1V9vaS/RvFwZQ99Y+/WWCS25v5nEgwFUFxkJ8xv4hsboGZysbL72FXYApZTWw49h1YGEyWW1sbCig0MBUGavtD81+ATsyuCWJUUEx3RboJzKdMXJB9UaBtBXQ6x/S/xRwrCCeQCjWsBFUQZMAiZ4xZwYIKFDL2mM3tLQVToXD/zp07BUjBig8AFgPblskZvkMQDSr6AfKhb3owFUBz0Dfugc7QDkGKnk2Hn5GpgXEe86Fvcv8Q11SMWVy34h5jCrlWvZHxwu9r2Mb1NcBUqwraQLEz5AIghvrbsoGd0D58DHrBd2A0Q9xmP2D24r1oF/3hOhbLa1uQ29VMPwdgaZbYmPCdB4JA9mCmQtvUHYrLEc8vzk9VNxgrAWIe1EYQD8FiuIY2CkARwaMYA0F1tFFjVwFLmo2VoD3YlAe98XoPXmB/GBd+B4jFA9ggB9hL0b5jahoDUAeWtmWwIBkIjXLDOKl/6oGxzBfvci+KsaEP9sN8Cr/C9QqkSj5F2yXoDdeiP/xgrD5n+1yP77nW9OtHv1cq4rgysRhwgOOlrTLemV+U8d7ivIGhIAf6UrRxjgMxFbEbNunX6LQdguTM7gzgQpAt4xh1WeTWBDrG9ZAPmCnhTwDvQLdcT3D/xtiCawGYgAHBZsCQeTkcKDiC4L0iF86mmic4f8YlHRvAQSlmEORNABiux1zQNwHijPWM8QRzwDfQH/onm9tPfvITefbsmaytr8ubjx7Ko0eP5Hvf/4E8PzqSN998KOvKQgUgHphvxnLW68vlYCS9/lC+94OfyRdPj5NviswA0ugATIW8ZMxUyJMAK9uYwFyYQDpg70Q+7Yjs7W7Jvbu7cv/+y7K9va6AqoO9bdnZWpfpdKAZdqUjmkvXwJoH9BXADqOx5t3peCIA4iOPXM2uZTZGLLrWGN5F3uiuymhsrFwF4DUD2GAOgUwZd+PeMO5dLPFYhkGMAJhKmUk7AKEb+5AH+TAe0kZGQwAcLXeAnQjpsARyvugvZqMlMxXb4x6H4D6M0/KUsUXGNTfjKf0Q7fjzKPopQDdqw+nH5wzfLgA8PHo0Fqp0A9YZBaMUcrGtt7jGMrl5sJXd5+OHrXPK9QOvt32nyTfdVbbt5hx1SOBXXBN5/+eZA2MXbcLnWo6zEI4Dcen8EuMU1jrQt4+bAFPBPjk25gy1l0RByviNPAIgD9p4/MXnBbMe9h3T2ZWsrm/IcHwl/eFYhiOsfa9kaW1dWakApiI4vLuyJrPZtX5/vWT9I45dDgYal7iG0flAJynnQrq6ll1d1f3V+saG2iCARWCG43qQDJVqc2BrPT7WdROYnQC6R97567/+a90fvfXoYcEQTLY47g0Yy+O+3ecIbx8qa8ce5+OfX+96O/B2j+sB0ITfetuCLwFw+v777yszFeIhfDWul0v9e2Bf+Sn3tuqTOOObE0zF+VWdk9C3vT/i99w+PGez3n5zthxjB//2+b7KL7wO/Tjr/CjXru+z7vs4VvbD9ULVXHOfe3lX+Xid7PxY2JZvMxeXc9fF2BtlN8+cfFu+nehPtDn8659tVNlUnW7nGV/OXmizXu9ettRtjPO+37r5zTu+ynifefaWXS+k/FbnA7wvyjvajx+Lj2lVes75f863crJmjOU6t8knqvxnHnnXjdfbaPT72HeMGf76GM/mGR9ejuNfo5vzg3naq7o253dfxeeq4mT0tbZjb5J/LkfVxbGqXNd2PPE6rh0oxxgzvC01xeCcb9XF6Ki7nCy4Zrnt/OJ9dfrNjTXmKj8e/E75xX5iXPUxuCpXNM2xzldz90Zfz/l2Th5LSr9qP/PktSq7besD3tZ8fItjiPuiKp36+/TFF0q0XLIH142X60TuE6Nts88FmKrJahffLySwkMBCAgsJLCSQ1hQLQSwksJDAQgILCSwksJBAOwkATBU3obnDW785zm3ecwfJNw6NU7F11Ya3brTxcIQb+njYy3HlHnD69vOHE2VxpT8k8OONB4D2oDQVmbUT962vKooK3Vsp/Tg5tvig7TYPYvwBRtVBqD/w4KFG3QF0lcznHV/dwV3so+qAKB6286A9Hg7xYeY8YKqcfbc9OJ7nAL9KntHA6g7r5jHG3NiaDj2r5tM0z9u+FSEXD6Iv5w7qot6b5NI0/tz988qPfldl07lDV/Tri7B8nPQHyiyy+P8DTBXl0CQX7+/UXXzw5h8gxMPsJl3W6aoqpzUdtDf5Zi4u5fw0xlgWIcYYU5fbqkC4uf5YhBPn56/NyYT93xZMdeNA3RVn5uaVi6UxX1Xl7Cq9tfHn3AMbf198EMPiGt7n/Tl3bdMY6h5GVD188LnVXxNjhJdz1HVOll7eTTkgyi23torrtTg+799N/uzto87PcnGiLk/ndN20Zs3NtWn8ufydy2tVtscc0Ean/hr6/jzja4qD87TVxtfr1nOMS15WJRvRTTAVx81/bxY43twHMIfWx1zDPKAgFcXQKCRHcR4K7QCmOjs/lb/5m/9bTk5PtJgQbFAoiNdC5qmxOmAMK91VZaZCES0+Ozw8UuYqFECDlWp3b7coOvaFdig0Rl+I9Sz+J2sH5ojCOhTikgUF7bEoGsABgLseP34sa6srsra6qgw452enJZhqNpXh4FLLPgFcmo6GCpDq9wfy+v1X5Du//Zvy0t07Cp7qnZ8qmArtbK6vymq3I8PLgUwnIwVmba5vGMABYI704BRznF7NZAlFxACfpAJY6LIADyVwEfWsBd7DoQBMtdIFK5gxwOB7rtcBitH6zgQkMl3Oij5wLQv8aVt+TUQZs+CeMR33sDiehaTFOkXt4Fo6y4kdBkwU1wYiYeG7MZaANaGTWIGmCqrg2AmmKtc7VhTm/8d3y0upHYKllu1BNJhCjC0kAXLS/HX8Cv5BYTAeXC/JtQK4ZjIajuQXnz6Wp0+P5Oysr0AZFH7rPJVtwGp9UUgL+15V4NCKslIBFGKyt8sIToENUJewCYAsAK5SuQYwFfqD3Ucglc6T9yTwNPXGomrqnfry60TaE8aKH8gQvgKHXd9Y18/U9xIwA9+hgHi1a2xn+A5gKq6ftzY3VDYK4EicEwamMgAJAS9kGDKGEbC8WP/6+hUHAgfTCcdrjEcE7VmhLwr4MV8UBEM4HKsH2xA0hGKE8/MLLTTe2tmW0WCg94ChAD9kZIJMAHaEvtA354nPEcMADvJ+gL4QT8CmouAILXY1fSvowgGUeC3GzEJjyp1xNsZf/u0L4gkgwT3r62CluNKCZr+OiutVD6bCtSWYqlOytqVAzqJ/yBf2akxCAGJZ4TTG7vdJyv61tKRMOpApQFI23iVlwVAWqAS4oc3iOoCuGJttLusa/4aXfZU1AUMYj9eDMgN1OjfASPQlD/ZCewRT0R8IpmIRvI3VdtWImeiXPoRYYMxcAJcZMxK+M9auqfT7PY1NBEOBDWQwAEORMZ2hXcxX+wajnt4vsqK5ZM1sQHPimsWm6VT9HH0U4BDY4RXagM2n2AW/01wAUAmYGq811ihoT33N7A5tUldgQ0TsxRgUmJSAgogpZjcWm21PZHZsMYPAETMOi+XUp9m5sgcp0MnAVPgdn7GIHZ8bswnmZn5l+gLgydjA8L/t4fC5teV9nPOEHWt+SEB6ZVABK2TyQwU8KxDDfix+MMfMDBmi/mkyNjkbqxB0CTAz7ocd0dbNHww4iP+hf8R6yB1xA4AeMEhubJS2YDkT4JiprlMIFgNgmmuaa5W1jY/AEQXuKCoEccTmQTmgSQJSx2NjlsHYDCy9JDs72wo8hq3++Mc/VkbFB28+kLt378nW7o78/Y9+JOfnPXnn3fdkFcx9gti5LqPxVJ4dHcvR8akcHZ3JD3/0mTw7PBMUpUGdSIlay6VpcVlmU+iHcc4YhpgDIJNud0nW1juyt7sj9+7uK5jqzt09OTjYltdevSf7u1tycXEig/6FjEeXsqygqmXZQs65utL10yVYRkfIN11Zul5SMNVkNNF/FQgEZs2ljsp3mgCftE+/9vbxk2umuCf062K/jmZBLfSDeantKztXea5NnzKb7up6CzkNuWA8hl1D9wamInhZmS+L9Zvpm/YMQIzlAlxf2jn82JjkDABDYCLH69frHmyL67nG4zwxni4A36AbC2xPtD27tsBE6++WdwwcreujBADjeAunU5bOkg3IGKhuFifbesgWTn5NYv6g/FIFaPkGUEufyCRQlzJn8Xr8a2OKOZNz9Oc9VWAqb0NeNi/IaWprZcQNxnjIAQA1Xb879kq2CUZMjA/+jDgC1sUHDx5ornj2/LnaFtoDGy7yS3dtXUZTY3nr9Qf6YoWdO/fk4O492dnbt3iLcKYMecYWN5nZGBSsO7tSoKGy/Kb/EXOgTK7JCejXdc/GpuoZwCLkHMRWy8+21rI10JWcHh/LK6+8Ir/1W7+lczk9PZEf/OAHytz74MHrRVzlviOCqWgnfl/qz2CL/UIAU/m1rj8H8fbjfRnWBR/CutHvYz2YisxUg4Gxh/qxpYwXbNGxozlwIZYQyMnz/PhYQ1n4+/330RZjP7ifdub/9Xmw6RyD/cV+fdv+d3+9/z3G3yjTGzE2AVX8Pbnvc2PzdjKP3Oe9NjcePyfKpFxvWEzyc3rRrspRRHnPO74qm4l7iXhd1bOCOhv0c43jbDMP75+4P/qxt/O4Z433Rrv08WReGcZ51emcY/T+FO/3f+dkFv21TpZx3l5GuXYoB+5XGA9yc4xrIe6jfNyoijXzyriunapYV2dTUcYxRsT4Os94sfYjvU1VXJynvbprOY+28T5nT23uvU28bOPTTbnJz73KL9r2E+VYdW4S7TqXE2PcrrP5G+uKkGtz8ZLz+WXKvM6mqubvcwLujznA56mqZ2R1OaBqTLn83qTzNjE5Fxtte1JWSrT1F5+zvU9G3VfZTVOc5H0exNwmvqns3IsY4j1V6w/ucbx/xnv/4A/+/W1LSr6u8LdoZyGBhQQWElhIYCGB/y4ksEiY/12oaTHIhQQWElhIYCGBfw4S+KM//lN7dBfeABkPyblB5eFl7mA1dyDnD1z8g5jcAUHdIUWuADgepnDM8fAkt5mv26znDjBzh5hahPHPGEzFB3Pz2hkPXHCfP2zyB3Fe9v6AZp6+oo21uTd3cNfmILhqjHUHcv7NwuzD26G3M8raPzCtO+DJzXWeA7ycTdc90Kg7RG0r9zbXtbmmaZ5fZSFfdyjo9eF15w9fqw43fRxrGn/TgeNX1UXUfRxbPCT18Z3f+WLspgfQVbbK2OD9r84Xc/7e5hC46sDbj4vt+Lm3sUV/jZcjPkdbufnEw/oqfeTGx89iIWiUA+3T27MvNPe2XGdPtwFT5eK+l6+fb5Pt5a71cvHxtM6voh6om/igKdp1jNFtHhK0jQH+Ol/IwuJ771e5Qm+fU3IP3HO2GXVN32BfXh91D4ra5IomWXn/yMU8jMWvF3NryriOoO3FNRj9sSq2ejugb+T06OMD1xLex+K61I+Zv9ddz/HFeDRvLOJ8KeO6vOZjRZ38cjJss3aqGnsunt9mnm3GkPN/LyOf43gtARRePhyzXxvTTqv2Nk0xDG2CXWAyYeH4ihbgWUHbrhbi/dVf/5WcnZ9pUSGYoPBmdi3E04eIVkiP/cT+3h0tFMfvXzx5oowQKEjc29+T7Z3tgnXAA2tZrI9x2BvYjY0F8yGDE8ZDVioUSgNQBWAAPge467PPPtMi5pVuR0EYZyencnR8KNcoMgQgYDQE/EbHPxpcyrDfl8FgLA/ffF1+71//S9ne3FDg1OXFmRYygvlmfaUrnSW8BX4gV9OxyPVMtrcA5FrXYnvIVVk7wGygrFQo1rPiedq95q/EeuFjnc5rOJS93V1ZScAX6pZ6XAGYqmOF8VyXW8G7AZ1wPVlDMBbVo77l3a6nfRG4wuJ9Aj1ibrXvRa6mVpSJglNlGbs28BUBWMa2AtaEbvFGfQA5OD8UzuN/YxwDiKoE3LCIWItVVwHsSfdpYUwCNQCUcGXABp1XYq4qxqc7flT6WvX4DGwR44n8/JPP5MmTZ3Jycm5guE0AKiYGzFLeCtsPrq2tyAqYYdTGoB/KyogJCKogE4mOQcvaX2SCgay7ynJkbDqJ7OlGGGGc9h9Snz7H+vURPmfhKMZMfeNzYw+61oJwlj8bMMRY3lAsXoKpUFC8XDDSAIQE+0E7CgxbQpEv2hNZXYW+rdjUQCtk0DEWHR0rCr8TYArtWuwxUAXBVBirgb6MVQc1EwAx0jY5T3yH+9DXxuamzrHX66ueVtZW1V8xRvg7ri0AQsvLCbBghSYF+BD9ggFlPCpYnPA9mUjAPAQ7gT4MGDjRtgkEItiDzDURTAW5UM5xbUEdex+3ggyRra1tHT/AH7R/H/OsgN90ghiGImsyMKmvIa6tGGuU6i0BNi0HYI1vNgFfBTMV26a80TdAJ7gewDToaTQcFHYEFjOClbyNQvZgcvCsGYjNGBMAToir+OF60YAEAGqUMdCAf5JYsAx4QgYr88U1jfl+/cn7zY6mAr1pwfXycsFoRXAI5k2mLvi7+ZMBAwFmgcy3tgCgAVDJ8glkAUAPYpYBHgzoafZtQB76Mxm01tcAbDGwgvqiSAJGLWuBNuK/MnnNjOXGYrgBWxRImKAKiDVWSA+mK+QPXE9mOAMZWY1RCZS1NRFBitfG/qe2APmXDHl+bYA+ISNcSx9AuwRNGTgJ8QP9gHmK7GYWR5ThJ4Gm8J0Bqgw8ZzHCwFTWPsbh3zRt92p+ArgxgakQk5VdZd1AoJbLAEoGEAc5pgSjoDBJ5ZrAcpgDxgWdGXC0o3ocjYY6dgOvmJ/gGgVspTdFD4cjA/RczdTfYRsGfioBW+OJgRkUsHV+ZEUAACAASURBVLC+ocAcgBUQ62ztaj6G8aAv6om65nygUwJSx2MDSEMWAPBB1ljDYAyQzT/8wz/IYDhQwMPewYHG2H/88T/K+UVP3nr7HZldi/QHQ9na3pfr62U5wprm5EyOjs/k458/lueHZzIaQwcGplK7SYdPwBzgf+QzixMWXxQ83RHpdKF/5JVlWVvtysH+jrz88l159Og1+eiDd+X1V1+Ws7NDOT05kvPTY+l2lpSlE2AqgD0uL/vSv7hQf1rtrkpnCSyPomCq2WSmYCqsC5fE2CEJjGacjPsjFpVB1rRZv2bO7bMgW4NQsaYW4GoCk4z5TK+BDSafxAXsyxiXLBcwD1vsMbAkdFkCrQy4iB+sN1hsR1+BLdl6x1gRLWdD5jf3kPicuZ+gbQK1GHu5ngewJ8dMpbLQUGWAAGWmUn8qQes2LmPv1NhUAABTEeMNMBXyrPl0huCjWMsSKF6CqWzEJmdnfAq+sgHZPQY8S5rSS/1ehXsZztsD/LkP8CAa9un3wuZ/ZQxS2QCQltZlfr0VwVRc/yiDqQJfRW0Q+wuwO7366qu27zk5LtbYeJkEXiTRXV2X8fRamalOz3syGA7l5dfflJdffVXZqZStbIL9gTGajUcTGQA0pTF1JmB+RZzC+NAnrrd1T8f2GYkdlSA5Y/4DKBeMcAZCsnV5CVzHfI4PD+X+/fvy7W9/W3q9C33hxM9+9jON+S+/dK8AlxFkDR3ctOkyr5gPWU7z+wquFbmO82uBuOb1+d3rSddUiZmqsOeUp8lMRTAV4jj8mHurcq1ithfXZDZucw60DVlhf/hVfpr20t6HuSfz/TFHx/hHGdPOq85fKH/KqvS/m4xy/DwXQ6P/5MaSm6c/L8l97/vinHN7nyb5R/uI1/vxRnn7OJCTNb+nLftzFD/m2GfTmJrm5McZx+jPfHPXzdt3lE+8P9deTncciz/b9fOkfXt/rBqrt2e/520rN2/nUUYx9udsItdPzo7qfCPXRpXcvBy838QYFeWVi2He1zEGfy5eNfequc0j76Zrq+yIn8cYFuN2lN28Y8aLdApizAA4bxr7vN/HtUbOBn2bVTEq+k8utkX9No21bU5qigu5+Jezx6bxxO+Lczz3MiHaQrTtOMaq/uti2Lx68P7Zdm5x3Dk9NrVVFZfjeHJ9NeW2eX0pxr26fFAn36p1wYtxzvZpOZur8i3KIc6dn/u4w2vwmV+zNtkGv6fN1vl5XDdVgamq9Mn86dfRuf4WYKomT1p8v5DAQgILCSwksJCASeCr1GAuZLiQwEICCwksJLCQwK+VBP74T/7TNTfTcQPMQ6ncgUzu0CZ3uOE36Hi4Hw8Zmg668T0Po+OhdDwEqFJc1aGLvz4e3vJwBP/6MfvftdBj2Yry2v40zbeqHa+buoMgf3CE6+JbuNqMM3eo4g8pcvZS9cDAyzH+fhtZcE5+nnUHV9SNf/gcZfDiQZU9zOecKHtvi7SL+FDbF6c1HSDnbK6NfqIu4qGUb2Me26zru66dr6sP9t/em14ccbR/fxDnv+PDQO9LVfHFx4DbHBznDgOrYk/UbSGTFjEmF6d54Bh9z88p912THUa5xvZy93N8dfZaF6vr7Ow2sSQXB2Lsy8UWzt0/tPH958YSx+4PqHM25WMO22PRZZ3txL5zdp7rL+bSnI6i/urm6X2tyRaa7CG2xfH7AhV+Rhnh77Loyt7Ez4Jq2mrV+sGPhzq+mfctQvnv8D11xtzhc7bXHXME+2dxGv7N2VGdbcUxVMV+P9eqGJbzr1wOq9OXj1fe9mLRhR9PTr++nWh3cZz4m0XWPp7nYr/v1xelx/HE/n273hZy9/nx1sWsNjGWxYO5vMb7faEV+vNrvlz/uZh2mxzwVe+Jcmxat8R443XifdoXdtI2KD/8TVv067sYJ6tibFXMwz4ABfIoTgXYBAV5KHrf39+Tk5Nj+c//11/K+cW5Fr8/efJEAUzKhoIC6fUNLVrHEebB/j0tQgTzxy8+/VT6l5daQLy1vSUbmwaKwI8HU3G+PvaxYJyMGLgP7ZBJBgAt/I17Li4ulJkKACgAWy77l3J2ciLHx4egDFEgzBSMIKlIftA7l/5FT0ajqbz79kP5t//Tv5ZNALiWl+Syd6YgAez1uqhqvJpJv9eTq+lEwVQAPyk7RmJB0WJ+sC6A9WBpWYEsBFxgnizUvU7F4PgM8wVAAYWMezsAU3WtMD/ZPr63wj8Uri8rZgjXWtFnWSDKtgj68DnCFyyxAJ5MCfiO49K+tPA2FeujqH1sDCR6X9eAAtAH+sH1yhqmgKrVgjXMcoDdo0CqyUT6/b6ACcaK3UuQF9/Av7G+rXaiOWBJy9et4DuBqQqbV2AAmR6scNyKJ5eB5NBiSRSm/uzjX8jnnz+V4+Mz2dzYUBYQnSeKecG2YiXHCexh4AzmMpU9CqA7Zd5lHNI9kgNTxZgEm6PeEyzrBvOCz0G5dRE/IxsbC1tZVE5/8esGyAZAO/4Q+IV7MJa1ldWCxcfmaYCR1ZWSOU2Bf4k9yFgNSoYbgmDgb9A1gHNFsW1hmzgPMWYgtd/ETKWMX1czBTrQvgBuAKCKwD7GNTK0bW5taWyBvcB24FOb6+t6T9yjqr2qrdicVBYJcAYgFVjoStCHAXkUoDQcynRixe4GAJsUjGrwR7JYEEyFz+gXsCP0QTnT9woQTioq9+skjAv3gy0KYQ/gD+Z5gtXwfQFQAmAzrct8DlCWpDXTJ8bhxwDwCIpSoHeAANAXYrGC6pK8DaSG+CwaMwFuGSizlOkcjH7QHeXMuQH8AvAdxk2QQCHXa2PPoH4hG8YH5ifMv2Rd2tD+Cf7EfYwxBN/Rlmkjdv1UGcUwZ8iWcZJF9oxL+Btx2ecS2BZyA/IR9I/v8BnikoFqCNo1MKDZknkw+lLgbWIMVKajFC+4Do8x26/nvZ/HdRLaQdsEqDLu0/7QPoGrPt/jc8hUC/QLFhzLp/46BcJ2DRgZbcb7C2RKP7wJurq5PyA4T+NHAqEytxFMZWANstBZbOU1zOHQAeRIJjIC0yhXglEY76Afn+OoWwNqLRcy4vzNr20MOn8A8DrGwqdx/vpa1hREt5LY/WwPpCCG8Vhlhb8J9kK7iD9sl7LEHLh+IeiRuiEQhONm3gL4AmOA/6F/XPfDH/5IABD43X/1HQWbS2dZPv75x9K/HMqjt96Wy8FQmagO7r0sy8urcnx6JodHp3J4dCKfPX4qRyfnMhwBTAhwT2llBvrTpYvGBovrFr/hT9IBQyPWYEsKGAP70M4OQBYH8tZbD+SbH70vbz64L6NRX6bjoVzNxjIeDrRBgKkAWO33LuTi/EImo5EAaLjSQQxZlsnQQHcApQBMBbCS+kXyK46S+00f27lGYEz162v6E+XK7wim4tPzHOuR7wt4yZJV0gBHbLuwm4KRzQDhfs2q/lKww5mt8Yc+y/iB+TAm0Ea5BkObzAU+7qK9Yl+dgDa4l59xrNAtf4ddR0ZMk2Vi8kwgutJ/sN4yAJa2oSxrZb+cj98Hlnorr/N7kmI9ZtFIsODK7klTv4xDlBXXoNQV+2Mc8X7lxxf3gsX+JuGqFFiewLqUN9ilPOMXQcDaLl5ckPIagMdgd3rppZc0lhwdHxfxBfkUYltb35TBZCbnvaEcnpxI/3IgDx69La/cf032Du4kVjywo8LXjFX1Ei9S0Hgz0rU1mFOpGx1CYv8kgJagd2XMmtnaHWtqMPThO8tdBq5lPDs6PJQHr78uv/u7vytHR4dyeHgoX3zxhe6Pdnd3ilzG/AZ74Z4LMmT+ow343OZtmbZJQJrf+3hbpl5f2AMnwDzZEGkzLzJTPUoA8xJMVbZVD6Yy+7aXANwGTOXX7/4cw8/FxwHmi+jXPk9xLe9tueoMyMfMGAf8/WzT+633Dz92338cO3Xq+/Vj999H//OxSmWenkOV2an5Nz/OeHVurDE+5uQc92C0Z+Zn3hNjn9dxbq7Ns3nxCh83vc74u+/Hjzvqxbeci9VRf1V6jTpj/2yTsdnLPvpxbiy5/mNfbeUX/aVuLk1t1o2dNltlZ3FObW3C6yfqNOdPOdn5Mfk55uZTdW2TbJrajX4S2+O6JjffOKY6P281Tn3jg62/qtYBOTk06T/Xd7T9tm3U+UyV3rjmaSWDmrnHWBZ9yK85qvw3N/62c/c2jHtirKP+6+y3Sn7zjqFJlvP6i9+P1MW+qnbr7DKXc+L4oyx9XL2tX6FN/zyuLt9E24q6boqTtra9ydTpY0tV3o12FOfNNnwu9XZete6pk3kuxmfzbQJ35mzT+7Rfw6GdWOMU7//93/8/v0pJSZPpL75fSGAhgYUEFhJYSOBXRgKLhPkro8rFRBYSWEhgIYGFBH7ZEgCYCn34hz3cjMZD4NwBBj7zm1f/tz+UwOcEU7U9QOW4eEjhDytyhwD+gGLeQzj/QNgfSnA+fszFQ1V9a64VC7T9iRv9tofqUZY8XIgHy/6QKh40tOkr6rLqABfX+YIXX6ieOyiKB5HUbZuDKz+GeGDl74/z8/f5ogOv35zeOFbKOMrUy9y3y6IW2kebAz+OeR4birYf743y8nPM6aHNwWq0s1wfVbbS1jdUL8WbWu2uecaWuz43Jh/vvK75u5+rt3PcFw/q2+it6ZqcD8TPcjqu0rsfs5+fP+j18Z5FOPPoyftQlY6qxldnn1GHnAvHxpwUx0p5xfjVZk4+tnt/rMoh0U6YI9hXTh5RFj5GNMVGthcLTXMyiJ9Rz37MuYdNTTmZ42+y5ToZxLzaFId9W1GvLJj2xVZ8sO/fVOYLLFj8GHNXnLufI4v+on1FnRVFWq643q8pfFEE2rI3u9ubsfldfMNazi6jf/At7jn7r/KRKrnX6bbJZ3P2wXlSL15m1EHVA8k6W8mNhcW8+I7yjP35PvE7i2YpU7+e8WuYumIIf0+00Vw+iTppkjm+j+PK2Z4vbolrsZwdRXu5bQ5oE1/j+gPy9P1X5bqmWNOUrz0AJfpiDnTpi7eq5pXPdVpeqiAiMPjg7eUorEPxMArvjk+O5C//81/KxcW5FkN/8sknyk6FHzDKbG5ta9E6igXv3n1Jdnf3tLD955/8Qnr9vhazA0gFABL6x7w5fsZyAgMR71gEbwCBrvaD78FGxUJz/A5AFcaDcX755ZfKSqFgql5PwVQAgWFrA8wJCoCVWWh5WXrnZ9K7uJDxeCYfvPeO/Lv/5fdkcz2BqS7O5Wo21RqNJTCWTMZ67WyC+2eyv7tnYLF1Y1PRAsQrA3TgTfEovmbhP8atcZIMS2mfhTkSTIX2cA/fEM8YCsYgFIJ2usYSAgCAMV1cazG2sXMYqwIL4fE3fcevA4xtwYrraau+gJQxB//OpjMZDcclmGrFGMJYvI/fMT+AoLorYH8hmwhASiuqDxSIolj09PRUBoOhvkWfABDcj7kCqLe5saNMJWoDWmRrTFQKpsKb9hPbyZKyjhgICHWRKEjVklOAajpgiQEY9Up++rNP5PHjJ3J8fKIMYnt7e1akqoovQVJ4iG+sMQZixTUYA/b3ABvFeArGGYxOwUIJeMY1uNrmMoo0TcYG1yrtWxkfCrYQ6ys+3OdnKOJnMSpBJ56NiHmoiDdLJZCCNqcAx8RMBRtDOxAv+jDwAl6gYuA5FOMSyGeFuPZ2f7RPth9lbgJTRwIdqJ3DNhNQxxhbjFGBYCoWL5OZCuPe3DBGGt4HuRFIhXFubYPxzcCW/cFATs/O5GBvTxnGYCtoQ4FdYFFSNgbYndke44mCX4YDuez3in7wHUEcY2U2AFOXsXDgfwIn4F/og77F8aldJKYttEW/UzsFK11ibPNxjbZKfcFXUOxOn4MuMGeunTBvtDscXt5glWI7iMcAgVgMGOuYqSeArBD3MBa0sbm5rbEZACjoAXEYsRLxGf0TVNa7OE9+vKIgVMQoAsboFxvr67K9talALHznY/bykvkDfQdzJbCEvsG4AfkhVqMND7giMItrYdxHefMzXf9OJwXgDHOgntA+2kS/GBvisl9rRDAVYgQAfpAjrvUMiAb4SQwfKU8w16j9bm4WgFDNSUumT5gR3kjMgu1iXSBmH2Bcwr9+PcZ1AUFRlAM+hy1Ab7B5gpdKO7CcA9vB/5QlbY/25kFq3mZ4vsN8ypiMfgiYIpCQemUsIPiBYCraCHOPxVGLIRwv7iUIGN9jbgSxUXdc43CtTTuDbghgw3fMl1a0X7Lg0Bboj4x5+FsBvwo2BEOPKEgCwET0SZAMZAXwJhnLGC/omwDlUm4EFcKfKAcCJDFejoHxnetz/ItcCFnhXvOVsXzve/+ggIp/891vy87+LoxfPv/8CxlNJvLmm28pQ9XTZ8/lpVfuy3J3VY6OzuTZ80N5dngsT54eyelZT9luwFRj5ILGCGQMRTjfxLqJudOY7aaziYlvWbsTYKuwbtvaErl7Z0sevP6qfPDB2/Lmg9dktbssO9trsru7JcfPn+u6aXNjTf2xd9GTHth5hiPZArgczJRLHWOmmhr7GhBbAPRgPYD4wrzqda3ro6RRtQUMStNagj5fGSsY9z4vrLsLdiowNNl+lOtqrnm4Xtc8qxhQ5k1jjOPfjD0YB+THeMU2df+tgEr7Lu794h5O1yuO0cfvI7k2ZF7O7T+x7sFCpZgzQFxsT/VrawkFd7k1psVpyBLAIFsvcbx+rQeAedHG1GRMHfm9iWfL86ArvyepA1N5vbP4mXFD/TStTW0vYEyLN9v256j+bfYEmSV7cePXGJfWKdCbMZMZ+BpyIZjK1vDG6qR2iT1QsiEAqR4+fKhsjvg5PD5KcdLyCMCCG1s70h+M5eisJ88Oj3S/8+bb7yqYCsxUiOPjCeI/9GH+MBgbmAoxAC+bGCTQOcDt6xvrxmE4u9J7sfZETN3Y2JS11TWZas6zeeBvguFNvwb4hmxPjo7kjTfekO9+97sKonr+/JmuC7Du3VhfK/YCfh3icwpyEmIa92cxtnHNRd0yx/GMivmOfuvzcsyFutdyZ+VcN5CZ6r333lM9DIf2Mgd/pmBttQdTYX84z0/uDKZYf7uGov/Sr+Lncc/v2+de5KbvlYxb7Jdt01+jPH2f3qf9uOM4fBvUqdehSjnznNC3H6/365Immfu2aTP+Hi8nP1YvA9oYxxrlyHkVMS/tBWIxc5xnlHP8u2lu/vsoL47R7yu9/Pm9z3u573Pyyekxpy8vlzgXf3aYk4uXRZVNxZwd7aTO9rzd5eyvqi1+zviVs82qe70uqvqMMaDJJrL5PTH1vLCmydBD5uZB/6rrO/pV1G9bn44xJvom/+Z6JueDXpcxLjX5UG6Ofn0UbT36SFP783yfi/9V99fFkuycMoCWprabZOltz8eTuH6Nfpjrt00srIoTMR7HmFbVP9vzfed+z8XAKhn7vpp8N/d9mxxV5VtVcZI2G+NBrp2q3FYl0zb2jTb9es+PJ3e/H5fXUdOaAG1VganqbI5zi/KLc/bf4zuuTXMyq8oL3paqcuYLdl7sWv0e8ybDa9RxVd72cliAqdpY7+KahQQWElhIYCGBhQQWzFQLG1hIYCGBhQQWElhIoLUEPDNVPOSKB5D+ACW3+cf38fCRhyb6oNUVo8VNeBxw7pA5ts+Ndbw3brDbHmDhvtyBA+cQizr0gSueqt/yx8s7ztfPNY4rfufl4A8uIHN/uJM7xIwHhWiLh4R1B+H+wUvOLvxnufGi7fiAMOopNzbOlTLJiZ7txGuiXURbrRoz+6w6FPTjbGOj8SCzSs63MaucHeXG5Ntu8g8eEtYdusV40HTAWjU3FPpV6aUuZlTJsM6G69rzNuTHGtvLHYhGO2qSRd0BrrdZL+Mqn6pqK9poXSxosjsvm9iul2k81PbxqG0MY+zl9fEgONpxm7HFeOljfpWum+JzlFmVH7JvH2NzB8JRdrgvxvMmPeXsu22sabLZr6OdNgfhVXPwOTHqnO3mfMHHMp/rvH35eJ/zP28//vecj8VY4Nuus5Gm+Ix70Z8vpmyKI5xjk25zdkXb8+sLziXmaR+nop1HfeZyvl93xjhVlRtiIUguvkS9+XHHecU44O0tNyd/v49RLCzIrZf8GHMyb7LjaEsYAwsOc/aT0523z1wsr7KV6LtN8vP9sLg2yoS+6edFWXubiOOMaw9vl15vca7Rltr4Rf4ae128gi5SUSHedG7F3CtydPRc/va//q0W1aPA7tNPP5Xj9JZ2AGrAToXiZDAT7e/d0X8x77OLnhb2oTAPQCoUNpPxRj9LLBecoxU2GgMSfhAbWPDNubLwm/eT5QGFgAAFoHh4eDmQi/MzOT87k6UlgD/wlPNKq4zx62XvQi4VmDCTb3z4vvxv/+u/lWuwkkwnMh2hiB0AqJl0UNA7AwtD31i7ZmM52NtXli0UZbOQH0UdGl+WlhUY5d/OXvhaUh4BGGThuHdwR+dIUBLmzyJ/Y0oCu8aSY4cR1QmZMDAGFt6jCw+eLQEvJeiGYCvoErbgWW5wPwpLx0PosmPMHigeTuAazsUYqyBrY9iw/8ti3PWNDS06BhsHisX1LfqrqyoBgjrQ99oqGD5WTXadJQMlpJdcTK4m5V4WIJ/ETIVCUhSnrqysKnhrWZmLrmU8msjPP/lUnjx5Kmdn5woq2d3ZNdAJ/nPMVOanCThEcJPaP8BoVnwOgNZ4MtYicBTAGrjOirW1zFsLngyUdfMNqzfX/zzWL+KNFo6W/eMvK0AyljeAr0zOni0CzB4G1mOBNtm78Df1zOJ9FOKCfYi6AUgExcIYA0BNGLMCmDa3ZHvLmIzQ3+bmRmHTjMXUNQqBi2LPa/NNAzpasbuCIKCjBEjCfIbDQcFwgCJW5hIAenA/+iUYStmZ1EaWtNC4P7iU7c1NBXsB6IDxEFAJ8BBAU2Q4w7wwFrQBZiqAqWBvZKTC95AHQH3Qp8UdjN/mxCJ4yrKwwcmkmKcvuPR5DeOH/xHAgjmiTXxm/RtQCuZCAAfapyzxOwAWuPb8/EwBYmyf4CVllkFcS8xUZMaBP0HOsD+AlSA7+BrkBRvidTp/FJEnMNh4NNT4Z993NPYpBNCdH2ksgY47ywoEwThR3Mz4BZY+jaepTQKP0C/BC7gWY8H879y5o/OHXLj28yAignW4JvQ5Fv0U65AZ7Bg+h8L0xK6iczPQmxbiJ0SJxYqxABSGWAF7VPDbdKp2D3vTInQAga6vFLDW6ZgMJ8gFk6nzLeigo/aNeEN5Ie4p2w/2NwrGtDjHgl1dIyF4aNwA0xG+R7wyICABbFyfElhA8AM/Zy6E7AgsYg7xa2ncD/tmTEC8xfXQNWRLMBp1TT+OYCrai1+/MibE9UpZfFrmAJ/nWAAPG2fOx2d8IYOerXYN7EMANUGN7J9+ZQAyY+JBHxi/Z7qiHVneMltAWzAW/K0A3HRGQ9CXARuM7Qs/BExyPcf5efYu+AZyIFjTAGRhW7APgLNgU/iM7D84F9J2dJ0AdqMr+dlPP5HhaCQffPSerK6tyXg2k5PTUxlPp7K7uy9X10symV7J2samXA7G8vHPP5Mvnx3K8fG5HJ4MZDCcCECNmCPwxWr2/DelqGItL5RHAhcTjwYwIObcBWvdmrz6yr589OG78vZbb8rezpasdK5lOhtJ//xcpmMAp9Z1/FMwT55fKNvf+uqqggkBDuksdXQdBAYdrANX19b1dwOopLQJxrpJAi7q5+GcNwGgMXbo2lgEDaxntk6mygS+AfOosoMaYEuBMxonTOb+hR22TrFz/tgv+jK/sZcJcL3Ddb7akQLkDXBDv+N63cd0fuftt8yZthik/5PVR2NIYnSzdQv+v8kgjdgFwLvFII0uOm9lOEo21+2sFOO7TrFfgZ/alq0XcA8YRNEBfVFbSzJj7iELnELdlZHLgE5lIa6tgcBABhso90Q3iwiZU5VmdSm9ZCDlD4CNsaZlzDdgq4HV/N7A4o71x7EmISQQYQLjJ+AU1kGMhwSE6bihe30rvm4MCtvSsac4gVgAAM83vvENzc/47hAg5cFAfR7jW+p0lJX3rD+U56fncnp2IYPhSN549LbsAAi+sZmAnABzIn+PlW3uot+T0dgY3DQe6frXWNJUlgrCTUx/Sf9gqcV1uAcX6XoH65iO7amQ2waDS+0PdoAXQLzx4IF85zvfUdbeZ8++VDZh7E92d7dvgOZph9Qr/uV6JsZ67h+L9WxSQDxTYMz0+ruRExkP8a8hqW7oG+sErBl+4zd+Q9566y157bXXNL7ABm+sDZIP0KdfsIuUKzR3Kfts+xcH0rb4L+cSP6/6m7Kru95f43MtP4/fM9b4f337/vo43rj3j+OLf/vrfazLzadqroXfu5ty18Z5Np0vl35fAkCr5hdtlXL2tpzTdZWM2+g7d87ifSnqrE4XbCv+6+2Sdu917q+P90b74p6kWC+E51g5G7P8XAJf/RiYR7yevH1Ttrl4Ev2gzo+afMzbbS6WRRvI+V20tZxdNI2j7vtoK/7vnJ5y33v95PQefcDbTi4G5ezX6zfKgHZH3UU7qopj/vo6f8vKCGuk9FKc6JNNsbRtDM9dVyWbpjZz+SPG2HIvVbKRVsXbutxQJ8tflq3GeBR9P9pELr/wGp83qvJSLh5SfrHt3Njq8l3On+pimfev+Lu/z+c1+tNtbSzG01yeq7PJOh+P86/LH77fnNxz+QvnLHWxti6e+fty/Xm9Ntl6XS73+cL7U1W81pWI7oXK8/Y6n/DxtC6m/MEf/PvbL1qbgtLi+4UEFhJYSGAhgYUEfoUksEiYv0LKXExlIYGFBBYSWEjglysBgqm42Y2Hs/4Ai9+xQIEP/qoO7nmgwwNZgqn84UjdoUvVRrpJIk2HIrmNN4tQfYGnL4T1D0zRvxXV8S2g7ZceuYOEeKjjDwnigUQ8QMp9H/XE9r0+Yh/+ELJ80PuipH1bOT3Gwxd/cFN1sJ2bf04GtMV4oOZlUnVQ4w8i/azq5Jc7i4bN/AAAIABJREFUJG+yPS/HnHzqDuBue3BV5U85W8npturg1PsfC7y8f2C88aFvtI955xTBVIxLVXGCsSXXT9vPOKfc2OPBbtVBX+5g09tW3WFfzqei/UdbjDZcdXAZ5Zc7KM2Nre6gnDKvGqOfD4uzWCTIosqqg+AoC8asqniQswvc4+0y+kHMdexzXlv1Y2qKC/F72ly0rzgfHxubHhTNe7iei4N1flZ3fZXs2sSWXAzOyfM2+vHtwBa5dokxk7GMn98seLrJqOHtJ7deqvLVqtzUlEdzMqQPEkyFNmIci7mXtjbPODg2FtV5//S2yb5i/qtbS1T5jC/e8/mmytd9nuLc4hxzssiN38eKnNy9XVTZkpeZX0M2xdkm+67Sm//c23Guvzrd52KRl5GXs19P5WK2v9bLlPf5wjN+5mM2v+cLDLyd18kpymLeuFyXp6va0vlfYU9gBbcGvmBx/ZU8P3wmP/zhD6SXGF9QnIfCPCt2BDuQMR6tdFe1CBgFfwrwSYAT9KsMEZ3lAlBAsENkcWJhH4vBCUyCzAi0YtEz5c1/wdLSWVpSEBXAVP3ehTFTLeOVEVZdDDDFoN+T4eWljCdX8pvf/Ej+j//938klis4v+7J0bUAqFDOuaBH8TAb9S5mMhzKdjORgf19Zj7qrVsQIZoou2C7AmCPGUBTBVGrTqfCIbAe0i7sHd7Qo0goih8bYBBAJAEsofO2iaHs5ganAymLsOFoQm8BnuIeF6SzGh8xZVI/rWOiLwnPI6+zsTO9HX7RH3SMCjDEcl6DGBHDyb/csmQ9M79a+FcdjHrv7+zo+gGVQAAl7MHaAmYLw8K+BvjBHYw7BHGEfmge0ONgADmpjWnBqa3UUE4/HU2W0WknsWGgfoK1PPvlMnn75TAFbBqbaSwXt1zK7nhk8qQBSpSJl2KgWXFqxN0BdBJwBlMfCUgDysEv2BdNF/NQH6DZW6Aw+Qbn4vR6v57+MGwQ9sV8CHhgzqD/cB7kaw8hURpOxgvrI4ILvoN/JaCzDwSC9wR+AlmEBXN7a2lAfgIx2tg1wht8xFhTZ0g7p/6abrrIqcC0MeRl4wIp/+UPwH4E1g0G/YBRS5ofEngFWIFwDGzTA5qr2wTMJ6B7sLFsA+3Q6CnSATHAtAD0AZYD1CkXNLBLHvbBlgB4BpiK4CoXQCm66hI8Yk5DFHvsfzD1aGO1AQSzmJkuOB3aQsYs5Hn+jDQK3IC/IEAAkskIZ8MP8w+cPAk4AhILezs5OCt9gHrTrrUgD8YE+S9Dk5WVfbQ8sGvju7Mx0SXlAj5wHY8MYzHCXfR0fwFSQmRYadzo3AC4KQ7y6Up9Fm+gD80WfYOpDv5SzAtlSwT73SOhX42O3K/fu3SvYDi1v2BgZu33xPD9nzEFcpT/5HOb9yK9B/RoKfZFhA3qiDZNpqmDm6CwZSBZAvbEx5zEWM3bxjI2MUAbeMvliPpg32sWPB4fhOq4DyWAEljTGbK4vCGCI63PaAsaB/ggiJACKMYZgDQ+mMkCrganwg3sY72kX1B19kf37ta/f43C9xHGZXXm2zjIX+FwdWa3QH2WHMTB/cE3gz2wIBjN9GSiHvojvNHcZPVNhWwDSAbSj+u8YQxIZfCgjyAxgKgLTqEf2TRukrmlb3E8wH6BfsrmQoQ1t43vNibu7+j3Bo+jnyZMnCqa6//prCuIYjMYyGA5lovkR4PM16aysydXVkhwencoPfvhjOTw6kV5/IBe9KwHhTdfwPcpChf91yUWcDSkRVWDk4jNWKnwFPA5ZYdDG5mZX7t1dl29+431575235NWX78qSTKV3cSrj4UDXRWCm6iLHXV9J/6Ino8HQ2HHGiIM92VgHAHZVfQhgqo2NLRmDSccBY2iH3M8SiMY8R5vw+mf8h/x5PfMlYIqTaclaA2YsA18ZsJMgKMZh9O/PcaALW0vNbjDg6Zp2pQSMmw0khsHw4jW/H+Dvfi2Oexl/y/4mBaCK+dbvJaYzA2B6IK+tjwEqK4FPHkwF8BPAVIwtS4jvaV1mtm1gS7XLxPLHGAa5MMZRxmiPbFSWr0yufj2oseHagG/FGiGNm3GDaxxlLAPYLvkq+iPIEr/TXwhwxv0+9vt9m9+XmQ8kpi4CpCfGpujB5hq70hvkfUwrxgcWyivbv7zzzjvyrW996/9j782fLLmy87BTVW+rpasXAI0GGutwODMaDGYAkiH6J1NU2OGNwbBkW3+CTenvsSza/ntMBUNyiBQ3zIK9AfRa1bW/vRTfOffLd+r0vZn5CiB/ILKAin6VL/MuZ71583z5VWuug8NDY5pKoMvNrZ5s9ftyeHomTw5P5OQc383k/ptvy2C0LZt6LzAQAWPbfClnZ+dyenYu58jjusfXkyHYOgf2QgHqAcxvuP9Q9lSDj63YyfBXAgiqH25sVGAq5OXV2vVc7t+/Lx9++KF88cXn8vjxY12TgJXq9u1bVT6ivMmMS3nTDta9/2Ru5/X4l7rxa+dVnMXsAAI13VEOyNVYM0D+b731lq49PJjK37MzH9AeaCOWxywecn2P+8N1f+jHtBdeT1n59nx+4Fz82iR3rj8W+1h3rG3PL+0zeJ+I485dw/O9zL1f0q/q5hjn7Pdsor9H+flzS3P37ce+/BqnrexKc8nJzmzwxeLquE+TGyPty58br4sxMKczvx72tnvVTyx2c03n90G9r0Uf83nPt11amzM+xDZjf/6+uc4ncj7pZRDvv6kP5hTvr5RHlHHT35QJY11bO2qy3dK8c7Lxtnc1Ntreht9/jPbr5x314nUaP+fsyrdNncbYwD54TxRtOGfjOR/Q0O7AVFEGuXmW/KVOZzEetdVvPK9NbI0+GWVcirc+zsTPub+9H7edTymO5GJZKWYxvuT69LEe1/s1Zjzfj8Xrx9t5zo7q8lBJTlnbC+xxXi/exrwPM+bkbDDn69GeY1sxhvnYnZsL84n/Lje3OJcYT6LtNMW9aDf4215m1dby7LwmfZZa4/ia4lXMwdFfc/O4Mq70cp9czCyNLZdz4jz/zb/5kzUltZ5cu7M7CXQS6CTQSaCTwD8WCXQJ8x+LJrt5dBLoJNBJoJPA37sErgOmym0e+g2C3MYkkrO+aTRsolz3Br9OMLnNR39+rk9uXscCCG6g8AEorsUx23T67sBUflPBjz+3gRg3LeJGCefHccbNVz//uIHUtOmS2xDx/ZU2QnJz8pvBuetyG2SljdmcnHIyjW3WbdDmNt+aHLI05jr7ow5y1zb112TX0VZyD79KG7deJ3ywGeXv9Rpto2mTMDc3FKXlfprGmLumboM1yo22mNvYzs0xZ0dxE5V9NMU4L9Pomz6u+va8z5XiXV2/0bbZj5dLk2/4+UZ55GIO7dz3lfMxb0clfcTxRtuLMqmbH7/LxaM2/reunefGWuon2kPMraXrSrZYiu9NsScXd5uuqbP/aL9Necfrr8mf6mQZY23uYTGu50Nu7391tsrzaAs4t2mtU/q+Lod428F58eEX9RT178cV7bxpnJgbi8OoJ/aT0wV977p6YvGb7yOuMWI+iDG6zsdy44t5MtpjU16gTOMDbj+upnxU5085WeZyIvvL2V/Ox0rxpS7O+D5yOamUw/x6wudb3x779UUmOMbi+zrfjjJaNy63iUHZtUl6ezfeFokiv+VyVRwO1o1Hjx/Kf/6rv1SmIYzp0aNHCoSw8SpNiIGp+gO5uX9HCyW18F8LThMjTarapb+zyJUFyGQpwfgIMmBBpS+2pVx5v8O4hXNGo4FWz33x2edy8OypAgbArKJsQ4hnqcgSoCmAqVDg+MHP35f/7V/8T/LsyRM5OTqUwdaGnotl3BDMTLKU87NzAZvLfDaWW2Cm2jWw03gyViDKljJiGSMDCovJbME4rGNM8yL7Bm3i5t6NqsgaRZooalSWnl5f3yKPN/YDaATZWyG8MVMZ240V8kPWLITybC8+5rHYnEAvAJ1wjKweaAtjQlH0+AKF0MaCBNat6ItWJAOGgRVoiGARFPvu7e+rvaMPK1JfVuCvitEMhclLa0cLLxNoTPsCCwLAN8p6dKljoL5RSDxRMNVQwIq21R8oAOziYiKfff6lPEpgqr3dGwrsU7/bEJmBPSYV3miRalqmA6ihBauJrQA+UBV0npxW4Ba1CWVnWLGvVAVjuI1OTBXQGwqW8TcLCUsxir5Im/ZgKuZG2hALz1ncDeac8WyihdEEhuCzgqmmM5lcGCuUMS8Yw5KCgrS4emYsc4Oh7GxvJ1a5zWQLxg7HYmy161QAXa01EjOVgT9WRRFkpsI8pmCIOl+BqVAgTDkA/IBr4TvoR4vMU7E5WEGg9/lyKft7e+oDAOSgiBn/GvBoqPMiewNkgzbwHYBBAFHiGMEtkKXOB/QtqWCcYCq0yXMJmuL8CWpjITzmD19jzFJ/cWAqMkGhPcgXf+MXRdRgO8L59E9cRzYc6EzjyRgAOFHb9sAajeuy1PPRtmecAoABjC0oPIaBn58biM7i4aiyQwJtYLNgkwHgTIvY+30FVAAMg3PIyKI+nsBUKMLG33fv3k1gqnMZX5xpATTGjfGgLRY/eaAndAy9A0ziC6txzBdQol8eI5hKCy/B4uYK6uO6O1e06e+HoHcy/ZHZC+0yRiM+ERC22UPhN1h+LKYShAS5eMAU9cAYzvliLF7mHCuvp51qjEsML4y71A/17oEBPAfzwA9zCEF/jEmUBUEbaAt+A9nyWs+OxsJWnE+9M+7jmC9+97HKr9GrPFGxn5ktMW5Rr/g7gkkI8sB3BHSRmYo2wH49s5YxuBggA3NG3GNb3oYAOAX4Ft8DgLBIDHqYtwe3qDwdEw7X78yZaJNgKn+fFGUEO0BfjJMYG3WF2GRx0YDK+Ix1FEBHL7/yiiwuRUEWAJGCJ67f31ZmKgBqkD8fPjqQP/8Pf6PMOJcbYIECG1NiPdP7PeQmY6Za/aQkF8BUG0iJCUyVkCV67XC0KXdu9QxM9ds/kLfu35PRcEumkwuZXJzLYj6VQQ9AqktZAih5eqY+okxbYOg7v1Cg+Wg41HkgHgEsPZkB/GusUlyjenuDLOhDkBf8i/bC830upZ1X8SSBr+G70J3KAkCk1B/X3ma3lt9xngfz4RrEaPgvfunvEUxlLJ3zqm1/H0Cf9fd91AX79KC8yEwV7yNmGiNWcRLtrvow3eIaXbMnMDdkvrlh7JaaBxKDKv0efqNgqgQ+5Ho8PjdgbNZ1XsWeuQKpeRChtpEQejE+Mw4wVgF8BIBWBfba2LjCUEtwj49pnDfn6//lZy8b2goYvLAm8eBMy6UGqPL3q+hPGeZ6WypPxM0f/OAHyozEMZ3hniExluk6GiBZ2ZDnp+fy7OhUTgGmms3ltftvyQC5d2NTAOwbT6ZycoZ1BlixNmWIdcHOjuzu3qjunWiLCiqGryyN8RVrtfnU2Hox5p3dPbU9jesAkyvDlbF4iRgbJcaGHP/avXvy/vvvy5dffilPnjzWezase27d3K/WpriOL6mI91R19/M+yvCz1/0LPupe6MDzq/XjdwSmyu5VJOCt5gXch6fclBt/6RhtMcojt0cR7T/e08c+mu4N1hnnOufGfnmt3zeJem26xsvfX+tjSxxjyca8zHPtMi8w1tbN3fcR+6sbWxt55tqOOvdjLNlDrp2cbHLXN53Xpk/GT7S1iv2WY3zejn3lcl3MY16OfizxXtrbXnWvmcZT0nPOJ73tcV8k2pDPKcwhPCenv9IcvN+su1/XZLsl3+B1/L5OJ5yLv9fyc/G68rqMMqiz8zr78u17vZTsxttbncz1etu4qV5Qkmvf6zbGuDb+7eMM22p7XV2s8z7l55yz01x/1/H5dfN5Lld5m83pNheXYyz3fuLzZdRV/C7mo6gb/O3tvCn3Nsmw1F/bXFPXf13c8nbq/cTbBo/7GMrvS3EorleiDUb/8PE4jqPOF+ri1kp29vKqdX6a9JlrqymW5+ZRWm/E2PTCePj2gzSQNuPN5Zx4XQemWsdKunM7CXQS6CTQSeD7LIE1lxbfZ1F1c+8k0Emgk0Ange+7BAimihuTuRtinsPNhtI1fjOg2rhMGzVe3m1ulq+rnziGpn65Ce7nxI0lbhz7N/1YwQBfpdJ+6ZHbnMjJIW70+nPqNmb9hkWcE+fhZeE3kNiu34iP8i9tYpY2h3JjZZtt7MfPJ/bdJIcoi5xN+w0vP644Hy//dTb5SvLL6eC72KyN/UUZ5R5+Nc2ttDmG6+KYc5u76/hwZKZqs5lX2jRuY5N+kzPaI6/3G3YlX43+yjlzA7ZujL7f2H5dHPZ95OJFk51G2y/5ak4HcVwlO/DybXNNKb7k5BvHH2NkzrejzDgm/KsFIQuUYrX/KflG+xbq3xhWp5MoqxhTvP22yX9eNrnzczmoKWblbLDOLkvfNfXTJG+26wtecE186OxzoP8uZ9+l/EW5rzv3nP58DuNn327dg58Yv/i3f/t1bD/mQP7tgQXep0vXl+bSpCd8H9eXXs6lOOfXajk5NeWlprVETuYxL+AcXxwY5Z+z4bpjdX5S589tfKXJz3zsLOUk308ph8Wx5GJ2LrZ7WeJ7Fi1G+4n9+rGWrqmzwesUB/Ht3RsbKMpEyd6yAl8AFPHNw6/lL//zX+ibzTG+Z8+eKVhAx24IFf086A/l1i2AqezN7vgORcxauJ7AVFrYnMANLD72b6an7wDkwDfAswjb+yr9xd/TbG8PFUz1yW8+VjAVCgr7vU0FkKB7FPyiUPcCRcBgzlpeyu988HP5V//yj+TJo4dyfHgowz4AUZtahNnf2pCN5dJAQWMUL17Irf2bsrMLRpeeANCCeW6ifTACpCJdgmIqP05vXWdxNoofCcgYDYbaly+mxNwAykFR8mDYV/YYFELa2+ONLYEFwiw+hvwhV37nbdIKjK1okkXqZGRhETOux3nTCcAo5/q5B3YsFMpCeOlntV4A1MLWHPZr4CH0sbu3p+AYvF2ezFTsBzbEYvblwt67r7EZgDcUaqcn7MsNqwqHhamuNw1QBdtCweogsVJt9sD2MZeL87F89vkX8vDhY9XX3t6+3Lp521gpNkSm85kxTykILHETpAJLBcEpSw7GYnNF4SuYNwwAsVUB7Lx/6VpfgWVppCpDtGMvXcmBEWJu9WsgAjw8ww/bIeCHxfqwvclsoqwGBCfRpsA8BFYtix+Yi9mbB1PBv4xJCgzVpoN+H3ZsADmyIJnvQv5mQ5rfqDMHplL7gY5SWzMwRJ2faWE62NoAGoBvoh/MAf1gDBVoK7E4bG+PlDEFrFsEU8HH1G8vLhQwhXMA2Fi4wnuMEyxUs+lEwVQYD/ogI888sSYBnGNzBVPIVgVEhP7JnEMABFlkuHZAmwSmIGZBbohRAAz566ErzA1zB4MaAE4Ew3lgD66lT1pxP5g0rhZ/mz9YsTwL4qlvfAcZA0wFxi6E7osLYyHD3MmCRH8jUIdgKmPn6RngVG3FQGccqxLzpfiHa1955RUdrzLhzaaK3GBsRn/QEWREwCb6hRzQLnSDf2nPjFeMkQTdmG4s7ug5NWAqX7Ad72NYUO/BVIyxLLBkjoacwJYGJiMAcCBy+BfkjRgMf/bAOmVKA8sZ2P/6AxkMjekFY8DfyhST7sN0/Fubej0K3/FZx53YRrheJKDEg6lWABKFJVcAMDCCIT5xPv6+j75M2ZBxSeNgAvQyLvl7CdgQgRvUAW3Br7f92pl2RvCUMUVZvmceJ/iA+YV9UvaMdQREWRsJyFsVSoqMwPSyCfAi9GNgKsxbc2W/r7qi/TEPqh8v5hbjwLC4uaHAW4ulxrjH3AggBWOz2Z4BR2iXiBV8jxb65BhNliY7xgC/VjcdzmV3d0+vwRh5HoDFiIv7N2/KDL4yHiuI9FI2pTcYKdh7PJ4pg+bXDw/k3//538p8PpHBcFMm06WCqZQ1CKxUunY3htGUOBOE23ITman0a6RALNvSv/gO5trvbcje7qb84AdvyNtvvy6vv/qKjAY9ZeTc2xnJ9migkJnlfJbAU2e6xroEEAnMmucXcmN3V2Me2L5MD0MZA/ChclohvTxYlzGE9kz2NPoChsx1BuNGtU7A2gPAa8SKTYAleoYPU3CZ9Udws+nFYiNshvpl+xWYamhgKqwb8IIA9YO5sRxBcFg32n2S+aG/Z1qt5wHcWu2N0O4Z17gWpP0o/5CuI1ZrLdgCdGpztaJh/rBtW4Ob/hkv2QZA0P2hjd8AoCYPyBvn42+uB71f+3sQtrVa45msddwL2CqYX7FGJCw9AdPVR7mWMgY6zSvpJW4E1+EU6Mxka+sujQnJ2eCj2l9iskpOav+Yw5q5O6CZjjXZm7K7ghV309Y25g2JKQZA8CRvk5+xoOIzbPCdd9+Vn/70p2kdO9bYY3HiUtcVWBMBKPj06ER/wSyHc16++5r0AXzFOnApul49uwCrJOjENmW0syPDEYDWO9oG54A4oqAzgNmRL5SNc6bAW+oZ5+McXb/rPNM6WR3fci/WYRg/wFTvvfeePHgAMNUTfSEDwFQ392/o94zrmptc3F3ZWEVxV9ldmw8xL0fdsA2ehzsJ6JvxHOe3Yaai3slM5e95VvfpK2aq64CpvF8wP5RkcNVvru6L5vY04vlxDdNG1k1jyrWxilH2rR9b3N+gjP2/vs2czPk913txnk3zahqfb4+f6/rIzY9juM5+SW7+Xo45O2iSQd0YfX+5dnK21daHvb79uqVpPF7u/jqv+5KcVn67AjxHEETcu442Ueon6sHvD3n/ytkYv482UefXfhylvey6eJGzv6jP+HcubuT81J9Xii087n3Vy6ZuLDkbiHrJ9dvGZ1vFiFS+EOeAa71cfYxqardNvKyz6zq7jG3n5BBttG68MVa3iTFen+vGPuZx/It26LM5+8ytib2eYnyKecS32cb/SnIvyaQuZtb5a8k+2hzP+ULTOKIvxnhdimNxPNEHmnwwFytzcQHn1flaSY9YazsK5eu4ZatronxKsbMknyb9XBnENcBUzFe5NQ3b7sBUrVTdndRJoJNAJ4FOAp0E3C5qJ4xOAp0EOgl0Eugk0EmgVgJ/+n//v/rEp7QBH2/muREUN3N4Uxs3PK5sSNaMJLdh17S51Va1bTeT4o1/LOrNFV5jTyOQbbUdlp7XNMfSZkTpeN1GMTfo4gBjgXluc99fs87GfJ0wcpvV/qGAt8tSn7S72E9OrnWbcbnNmNwmZ9RZbrM8p5smPZfmsY4xlebMNuLGXdRpqS+2m9NNkzza2LgfXwRT5eJMPOblnZN93Yaet6ucjUWbKW2g5+JXTp51tlGywVwMjr7j428bmefGm7Pl2Fau36YN9za27/spbTq3lR3a8g/mSnr1DzPQNovk1vG5KPe21/q5lOIybc/rKm7i18VFyqEUx/xYm3yoTWwpxZMm/fs5xfn5ua+1MV9QBNowIPTVNU+UNYvPYv9xrKV829YO4nk5PeTiQpRTtEM/nyi3kr3l9MRjEUxV8tfou6WYUicfXoO2/FhztuDXKv66qN9c3PI5t63ccU0OpOPHGnNEtC3fb50ccnGwdK2fO69rkn28JiePupyYy0tt7b7ky7lY4H02tp/L395m140ZTbEqOz+9g0Kh+0ILCcl+BDAAmE+++uqB/OVf/YWCqFDIB2APCurVRhOYCjYDgMud26/oOQAQoFkUT+qb4QE42loV+KPIHoV/ZAJgTGNxJwr/UOBHgANtFvLw9zUoCqS9bifGmk8//lgODw4UWIFCSgCqUEY5HY8Fb5c/PzlV9iWUYf7e7/xc/tX/8sfy+OE3cnx4oMXDABZsAVizcSmXi7mcHB3L+ALsVOcGptrZEbCY0GcgMMwNRaF6bQIm0Ie1oDq9PZ4FwyjGBMBACyUT2xF1h/mgDbAGofgRhd+Qx2QyVokr0AmMS6k4niALyIVv4YecGHtYSE9wCM5jkZGBOKzQGddOxhM5PjqpwHQoZiUAAOOrfE4LVnyRszGK4Rdv3YfeCaZi0S76wDw4v8slNJAK06GjBDTQd3wo4Ml+UCSdA1Nt9cAOgEJ6Y8X49DMDUwHcsn/jpty+/dKKkWUGIBptxwpnCRpZAWEMdIfxQVbjs/NqrKjDpUzNW1g0zALnNN5U+EzZ52JpjO34GzohCM/rCddTrvgewA8txF4sZDqfSn9gPsQCf2U/GU/k/OysAlNhrgRaAViIol1lM0M1/uVlYu6xNQX8BTZBxiYFRiigLrFdpGJ0ZaFSMJXpCLaBex/e/6j8xucVixJY4nAO/RnXEExEQNFgOJL9/RsyXyzl9PxM9nZ3ZZDYXFjwC4ajnZ1tZWdDIT+Ac5ybstuAEevstAIWUl4oJleg16bFIwLgcBzyJLAT/7IvFvVznc24gzYJVML1sDfqkL4F+fK8ycRYl2A/ZI6AbxCoQTsHWASgDYILVnHEwFRa4C9SgefQ3gUYYxZzBZlhHufn44rFjTGC82N7kBvimQJ4lBHMwKNozzPGWAm/Aetw7ksvvaTfmywBTDS7JfgMuoCtGkjLAFHULcBK9CsyaaA/xlDODdfw+srPEvAo5nKCLaqi7AS+QT8EETGHoE38cAx+XYaxwa6Ojo8U3IKxoy/OBeMkg5XGyMlE/2bMVDa4xKxF5hky2zD3E+yjfyffYSwleIm+QRsiAIFjZW6k3DhG5hS/buKajbL2ex/MFxi3zxO0Q46HfrBiPnmRpcBiKvS4AusSMIj2DBBgeYFrcJ8fmYcM3DKvGIHi+p8xzgAAtmdJ2ZLxKTKGqV0mn0FuASsOxoPjHhCVlj9VfsB3tBPKir5EP2cO9oAzyq1KXA4EpGuGzc2K2Q5/I24AwDccjWQyn8vZeKxgiw2AS3pDBSKfnoGtailffXMo/9+ffyQbMpPdnS1lZ5zPERcApkKuT2AqbuZeEiayAo/gK+A5gMECkKrXBxDGsBzABsKfB32R1+7dkrt3b8srd27JYLBn9gBNAAAgAElEQVQll4uZvPPWm3Lv1buyAOAQbJPwATBWgbETzDkA8F4YM9VwMJCLyVhBTKPRjkymM9WDv9eh3j3wgvqP+sE5tG3/L+9xmWMVPJRAg6v7GcQoA2bylzHGwFQWUzEe2IYCYAfDin2K+YBjQltIerTpFeAxAXQcuIfxRnNjAoPTd/11zA3xvnGR7h/TKqgCBDEPcW0AnUawlfoG1gvb2xX4hrasAEJtG/ne4rRfrxBkQ7n6explPyNwSdm/VmwAV33WAeMTC5bqPK2P2AdGHuMBvuNajfGU8dXbkM66AKbCwCh3xs0VmCpJ1BUE0zYADzOg2ULeeecd+clPfqL3PRfjC7OjBMTStbtsyMn5uTw+eC5Pnh/LWMFWl3Lr1kvSGwx1zbSpLKUbMtMYmJjG+gPpKZgb90VYX+GzrefBCgxfwq+BQ5cK5Nf8tbEhp3gRRGKoBKukMaHamg4sVjqPBCZ77bXXlFnriy8+VzAV8jPWTTf2drVtAlmZPxifGf/i2tXHtbrPPi9zbch7DK8/sxfFdla5mb6O9SfYNj/44AN588035dVXX9V4CBkyl63scvUMy9ug9p3sVeO25t72Lw7kHEtreC8Df98d1yneTktyW/c+37dznWv9nPz13p/Yh/f/3Ph5zXXGUdqviH5eZ2+lNuI1ufFd18bZdpPsaP+585uO5eSem2tuXjn51ek2xlL/N33K20MbG/fj921wHH4NXgemYkxo44fRJ3lNnEPONvy4cvZWZ2dN7efa8/Ov86u6+BHjzrrxxcfLuMYqzSnKwc/jOnKIPpKbb9Z3q2x8dS/Gz4Nt+evbxotoS/66XMzLjbEuJuZ8qBTXm3w3yjCO9erazHIg77nrYmvOn7he9Wtafx7X5dGevC5y88mN0c8rFw9zemjyiRizvR5y8TynE66Bo3xy8/JxPq5d4vW5v19cM61eINBkQzGOx5yTk1VTvOc1XE97wGpd3riqy384MFVdjvf243VfWh/VxWl76dSLbI4xb0Z7Qr91NtuBqdpGqO68TgKdBDoJdBL4vktg/V2e77vEuvl3Eugk0Emgk8D3VgIAU5U2+/2mQNx0aNrM8TfAlXAd6ihukjVt6nwbBcXNv9JmYNwI8nPk5g9lohsheLi+elnotYbYtDFZ2kwsHY/tcaMhbpD6wXpQgd+waeojtzl6HSHEDZncxm3d+HPjzMk1t1Fdt8ka263bjPSbbHUbwFm/SAfbXFcn39Kc/dhKG2N1dug3/3Ixgbrxm7lXN/7q39Dp+2ZRmp/nOj6Sk2GdXKNOc/6DsdCPSvLLxa+6jcP4XW5TF8c8KIgyzZ0bZe/lXzeO3Lhzm8F17UUZ1smiKRbn2sr5bfSj2G58uFgnM6/fJluLsmyr99J1OF56KBh1yr9jLMzNjf15ObSNPaW418aOcn00ydTrvI1trxsnff98gMVxxofFbJsPtLztMQY0+eF1ciBt0MfqXIyIcTXGXt9OyW9K+sgd97GfgI2S70W7rMu3bWREv0C7TWsE7xt+fE05uxT/YrzzsmnKczy3zk7b2HD0hVKs8W3hGm/TXs6xT/93vIbftYmb3h/a6DXaaNRXLgc32XK0PbSZi31N42uKVdnrM2AqgHhQWPr8+aF8+eAL+eu/+Ws5ODAwFYqAUYynP3gQmBiKhoOR3HnpFWXg0ML65aUCMRQwtW2/8EG0AVANjgMEQNYiALTI0AGwAeaComMW5/mcwLyDQn8WNI9GQy3+/+rLB3J89FzZU4x1BYw5YuCLkxNlXgLgBIXEv/fhz+V//Zd/LEeHB3JxeiojZedJb71fzmUB5hkAmchMdfOmvZUeYKUEyDHQ2KaykpDhxetbi7qn06qYFw+fMS/MHWwOZM1hbGfh7s5oW/oDgFuMxceKYa0onesqnOuLZFkci/5ZwAg544fFE/jOg9PIEoEieICpnj8/UtCJgjoUBLdiLFr5ihVmrwonVp9RwIvx2ZhRTG8FkDiXgAv83dsCUMxYTBRIBSaw9HZPZZvADaqhlqri2lkqgAbjRU/BVD198z/AVJ988rl88/CRHB0dJzDVHbUxMs1QvihQRfGpB1PhPABZYCcEESxTobX5odUBq3+lQt1VHLD7A/Nhe99qzp+9Tfjv6edkdGGRqy9qxVgJptIYCXDN5dVjGAPOUeah07MEzoJeFgksBHaqno5fgQcocF96MJUB9dAvwSIeTKV5LHE5mCyvAskMfGP3GmaXY7VztHF6cqwygo35IgyCc7TweziU/f2bWnh/fHoiO4nViiwKsB8UMQNMBcYgsDKB6exm8kl8Dz8FUAj94ldtOgGeMHaAh3AcWgIIiWAqAuo8mIqgNp8v8ZlgJ8iDrB8r27L8hePGTDWU8dhYIHAcfxOshuuVJSSxXcDPuUYjoMgKCZeyUPabpX6PdrmWAZgB80C78DMwU3nQCu3MswUh3kwn41RIrxxJWmjMGMFxKTBObI64HnI2kNxYlou5+grGQjnA3zFGxiC0R0AawWcs3OZc6DcEH3k96HfKtmPMHHEtANkwjsX7JYJmOHYCFakb6gPXwR4AqDo+OTZwS2Idw7kscieYivZEkBB90oOpcF0EBBBwVq1B3du9mfO8jjxYI67/OWcc53mM4Vxr0mY9EArHvG9jzvjb2znGTrAJAWls28v/6nrS4p0xq62Y59QfJ5MqP8d5Mr4xblFuOV0rQ14CCCsD06XFOrbJmM3CLgXypdyocR75GWDLBNiiv6p/paJM2hOupZ2uC6aiP9O+uZ4lGAxrHPg2bA5+hPFsbG3JGEx+k4kCYDa2wKYIIOJSxpOZnI/n8tXXz+Tf//lHIhsLBVNdjAEKM6YlgDVWYKqkpZQ61YcSAETBVMo7arlss2fxGseBc+ltieyMRN54467cf+1VuX//Vbm1f0NGCkgHUFbkEqxUi5ksAVJDjkYenWF9YwCQne0dXQdhbkBs9QdDY3wzGq0qj/PeyK/hGedppy+AYFLepZ34f7FGIZiNMW9V5GdgKvapa49eT+MlxsWYCxsiSyqAG4g9XK/CB5gbLzeugqn8XJjbOAZ+59dbHDfH5+Xix278mWRZgO+ugLa4ZhVL7Ty/16ZrPORUAD0TkxGBsuZ3lwpa9iyCvu/cPiFBjIzZAiCfC8srv8V6zRj4KFvKXxn1EpupX89bnjMdcV2GY7w34HokxkLaj7/X5jnIGzFHsE/Ky+cNzVew75Rn3333XQVTPX782ECQg34VPxS8fCny/ORUgVQHx6fKLod7nrff/i21/Yn6CvR3KUv1U9U00GPS6w9kG0BD5OIE8LQ4aAy3WFtp7E7MdsrclNjEMD58B9AiwFSYL5hAAazWNf7lpa6P3n77bfnFL34hv/zlR/L111/rCzCGAzB47upnxn0PpqK8mFuuJN2GP5hzGFuj7r1Neb/XZaQDv6Ebz0xVAlNVdqiX2/rlhfvsBLzFfAzsv86M7NxcPoqt+HPi+Ty3tGfi9yrWH91VZqk219PPc+PKjaXyp8JbF/28SnMsyaskqyaZldYidfPPjS3Koo38/Dm5ucc58e/cuU3yiuPLySu2wWt4PP4b9enXjLR3P+YYI3OxNp7j8633S5+jfDyI63e/n+djfEn2Ob1xDOzf/xvty8cNzq/Ox+N3L8SdFoZU6qfOL79rP+K4faz29lPyGY6D50Z7aYqH0RfieiP2mxtH2iG6Eve9bUe/u26czcWI6FM52yodi7ErJ6t1fdfrI+Ysr2Nvp9cBU0XbyNm9twn/2Y8jF7/jOH0sKuWgnB7WtT2v36Zc5mNRbo1cl+O9rHJxvJQ3GJ99HPX+6vXdtPYo5QIv69w50c/9WHyfJbt90T7/4cBUdTLx46V+cL5/2UNTjubcsMcAQFVOH7m4RBny3ifKiH93YKoWybQ7pZNAJ4FOAp0EOgmQtb6TRCeBTgKdBDoJdBLoJNAsgQim8htocfOizUZ0aRNPNxMc8ii36dK08dg8m9UZvq3SJkuuPV7nH+rGjZLVpoG9ue/b/rSRa+yjtKlT2vjIbeawzdImXU6XpU05bmyUZFGaY5tNX79JEjdm15FDbuOS19dtyJY2afxcmzYRo1yuo/MmO2tqE2PMbWA26Yzt8oGN9w20Fx/q5HynzfzVhtzbUpvmG+23pA9/XtRl08ZxtGtfwNHUX84ncnaS86kYh3M+EDdh0bZ/2JZrN7d53iYW1/l9Uz/0O//wq0nufv65B411esR3vmDOx29+LsX+thu/bXTf1n5LMTvaD4ssfCyPso9tRdmV5l+KX23ifUlmTTr28iltllMGcdPe23mcU5M8o4/4+MYxMa7VyS/mom9rE3FOuTVMlJN/aJ6TVS53xXVdm9gcY0vuGi+PUvzKxWJ/zM8vPiznuGPhQG6OdcdyeqqLy218JjevujVom9jg5x/jdulvn4/r1lbxu5wdxbjp51had60jd99GLqbl+otyQxs5u4uxs428r3uO1kgZv6+CNDY2DGCBAuAnTx7J5198Lh/98u8UuIAH8ADEoLhR/d2DqYYjeenOXS2gBlhqqgwQWwZs2N2R7Z1tzWu4Fm2hmBsF+jyGa8gyg2I/HAdjSCxQXd2/XCpgh4Xzw2Ff118Pv/5aAVAo8AVAobe1oQWKAJng+PnZubIrDPtb8rsf/lz+5z/+Izl5/lwuzk9l2NtSAAGKhMHIAAYGALDQ1nIxlZv7+xWAAAAH6A4MAuhne7gCOfh7EowPhca0F6zBMHcUZB4/P6q+84XhOBdgqq2eAXlsjijONFYN2g2L9DEOHCczFbRJwADBX3xAjGt5Hq5jsTz0PR5P5OjwqGL92Oy9yLSFa7RAVAsVrQDWCtztF0XreKisxeIzMGhYwTL6J+MRxjcaAmhj4BoUj25spUrHDZHFpRVfm1XawhptKJvEHOCg9Fb/HthG5jK+GMvHH38mX339UJ4/P5Ybe3ty69ZtY23a2tSi1BXDlgGpWCANm4OMAIRDqTnsU8ETYBao2AuqkbzAJJZGqGNFwasVHSfQVZqDz1ksjK2Ku5XZbEuBPpCbFrkmVjfGQ4y/Bya34dDAWvgPdbmJyYiFMepLYAk5v1BfsnumeQU8AAsR+lcwSGKmWgHwVqBfggEUhLIJZiorElANJVYYsjtVudLd/8BOYa+wc7R/fHSkoCDaImMzwTkKohkOZW/vhhYsn5ydKpgKOiFgEmMik93e7o6CqQ4ODuTevXsaYxAzwMg1GZ/LrVu3NHYgjsHmDg8PVZco9AcgC5NAATKLtOl7ZLkhQNP7MdevHLv3JwKYCF6BTAimurgwFgiMn8XrGBPaxjn0UwDdyJhGVisrtAATmTGo0HcZE6fTSQViQaE6QAAeUEndVEAA+CuAXQsDSMHvFBgBSGwCwaEfsndtJNAPzoWMIS/16wkYsDY0htG3cRz9rVg2jK2IxxgfGG98HCf4yIOpNLbATxOokewrtpZjwb79a7ZoTBcKGkn39fiX51rMXDG94TyCfwAePj0DAHihNgr5wpdhMyheh0+BTWQ0HMlkOlVwLHSi4+0PZKasIFYMj1iogIDk12ADMZDAUn2c/sfCdciWwCDGU4Kk6IfUDf4lyIQxnuf6+wCfaxhnuAY2xpPLSnfQG3MKzoVMlOUtFfnHN0/7ddXVeyRcawA3/EDPHuxM9jfmHpVxAsrxmlU+MQCdXzNrfNXzTddoh2xeHqTH68Dep7l3OtX4NRgNK2CX92useVTXCZxHQFSVW9P9uMV526OAngFkwDnoxwNzGQOgf8Rp2APsCz8AO9KXNEbi2stLGU8NTDUYbSvb4nwBG0LeX8rR8bk8+Pqp/P//6WNAG2V7tCUXF7j20uJyeikWQWZ6wIOpUhG8AnMIptoEANxiORmrAKbaHYncu/ey3Lv7irz+2l25c/um7G2PZEMWuiYSrHmWAOEupK8g9Q1ZwE5mU42no8FItjZ7ylgF6C3YwAxQjTUA4hfsw8A81JPmsmUC+CbQsGe3MdCuyRLneaChgkwXy8T0Y+A6A5YZExB+wJDl4wHagv4U2JOA3pAD2h0MDaCCdRB9gbmA+RSAGerc3+MwP3BtZj5va8Qr8Tcd9/csfm8ExxVcqkA/jEvhb2p3FtvJSjrXtY/KMtmov5dQcNlodMUPIT+sNTAurKMIMqXf+X+5/rJYwl8uyPCtrQlW6z9bB5pv2RrVr3vQtq4HYdhuXZTbj6U8IpiqWjM5pi+OgXFJx5vAR7qOSuvlK2NJx73O1D8BTk55GmCqH//4xxWYCsC08WSs6wysLRYAUx2dyNOjEzk4PVM/xpr4vZ9+AG+RM2WzhR0qfdfqXknXdn3ByyfOxxdyoevkmUoE8QyAJzCI6r3FYi7LudmQRj2woiXmRdgp1keQCWLcxcWZ/ouf/b09BVO9//778rd/+zfy1VdfaR+IQ1g7kRmTMZhgZottWIesXmpSKavFB8jYv+whF8+5jqnylbZr/TEPtAFT0c9WGJ8XAVW8t9VYo+xULSbhTvH5jTnV267/nvZX14NvI7bnfXe9Ua5/dmleHNPVvL56WUSupzgPf07uu9w8oxyv3C+1mF7u+haXvQCUW/eanD7rbCKeXyc7tpPTRZ2M6XNehjlbi/Zq9xqr+3j6qY+f0Z95DteWHBfzbRW30n203yOOudPbXsyNUaZt9VTaF6zTQ9y3revLz69Ol7k2mvqpixVsr03MaPJP2onXvZ8Xdez79Lbj7ZTx3x/L6S7aZpRFbu5xHou0bo+xwstE475bh1zXjkrxpUlH/L4pDkZ5Xdd3qZdSPPXtlp4Fl+y9pMd4fi7+RT1EW/I5NeagGJNi7PMyjv7QNGZcyxgR7bxOt1zb+3H763P5q2QDJVnU6TAn82j38Zw6m8K53gfjWHOxKp4TbT3q0c8Tzxia7CZnh+vG2FJ8jLKI+sq9QCbmyzg+D6aK8THmcv7t7/tKdtCBqdpk++6cTgKdBDoJdBLoJJCeU3aC6CTQSaCTQCeBTgKdBJol0AZMlduUjpsgTX/rTXmGxim3WeY3Ea6zeZfbHPSSqGvTbxzyhj5udq42T78bMFWzlq6ekduk8nMqbcaVNjNKm0S5zZ5c2202aHIyb7MREttGO3GDH/PKbTyVNtO8NOuuy/XdtEFV2nxqui63ebiuXay78dm2fc4pPjjn8VhsVDeXOjvV8RTe3lg31rYbr16fuZjWJD+M4e8TTJXzz1wsy22O8zxfWFHn795nomybNq3j+aX84GMpPnvfbbIDfo/rqreRp45z134XG+e+2LOtb7SJfbm2Sg8gSrLF8Vhk4eXepIOm/Fc3jzYb6nXyatI1r62bg7fXnJ7a9oF5xgfS7D8et0JSK2rK+VIuF7Ktde2iKYZF2fgYkFsPUF45mXoZ5GJe7liMF3HdVhdPc7IoHfPzinbnY1zUic9Bufze5M9t11SlHOHlkdOl9/emsfD70sM5H1ejvWF8ueLdkv58X/4cL9+6dVTJN0q5x4/XyyzmNB//6/Ii80pTjG0r87q8WGoDBZYogtTC+gSmQhEjCv2/+uqBfPb5p/LxJx/L6emJrl3BTEWmDiv4tAfSKA58+eW7WjAM8MLFeKIFhAAvaJEqigT7fdUvgFMAWhAshfbQLkFcKPhGUR/AVpSRBy8w1uE8Fn0PEhjh6y8fyNHRcwVAoXgOxbsjvFUewKjTU7kA69V8Lrs7I/mdD38hf/Q//vfy6Juv5fmzZzLsbwoABChilOVclvrG97ECqzZkKfs3bshwAIaLmRb3Yhwo6gALwN72jv4N3dPGlSFjOlWAmQdIo2Af4ITnB4cK8sJ1WkiZithxPcBZWhcqBvi3ImIruvQy8UxGnjWHNkhWDBY44XoCBliYjGPGujKVk6MT7UNzh/5azqGNm18r/KI6ZqAJG1d/MFC9Q6cEU6E9PKBGISofVO/tAuxiwAVNUVabqz9LsfcOa586YTuubBIonu4BTNXTYu3ZbFGBqR589VAOD4+UIWN//4bOyQBBNh8r5F6BqVCMqmAqFLFvbWqR+GRqNgX5G8DKijBTGr3CcrG6l/NvxV/l2yr2KMvPCnxGAI2yICRZEyRBxgDYi645E6iEQMMKXKZsXpbfCdaBDRlTiDHsYL4E4Fl7KD43IBkL7m1dhnXqpoEDEhMRbcmq4K+CqVYxFbae5u7eCEcZgwXBwFTP1YaNKWxVZI2+1DeUZaavPoD5giFid3tbwPQLn8U5niXm9q39CrQJ5gLEGMQUMGCBmer27dtXwFQAbxJMBb/TWLc0sAXXSZwvWYcIkOD6nTGRbFr4FzaFObHQnkw8mCOODwYAc61snsXrBIviHBbrAwyKHzKkVH4LMNXc/J7FzuojGhNQTG+sVXZ/YgXZLIimzzJe4jwyUSmYCgCqmYFrzL8M+KhgqgRh8AxAAMdg7GC2AuMf5IzzcR2BabRbxhZ8z/H4eOOLND0Y0I8fLIeT8bQCYtja2QOpWORvIEbGRoAlLD+bnpHfFIKYgI6M0Yw9OHUyM8DraAfMgyhatyJ2BQUB3NvrqU6nk6mx7cxmCfw7MrAbgGR9A07hGsgWwAfkvuT9BoZcXmp7Giv7lhN5b6QghwRiYmzhd5A7xgP5UHYeWMJ1sb+/yBW1Uk/wGbRHYB9tinbuQVpom/mL5/l8QuY+joHzwJgZ68i25sdPsJ3FZtMZz1dbTbHCr68gU8YKghPN9s0HqjyV1pIaN8D6MrC1B20c88C5ykaT7B5jIJgKsRk2oH6XYjE+IyYp+BKxVoGJV8FUCnDBmoDxWwFCxiCjwLWtTWM/g20qUHIhF9OJXEynsnvjpmz1hzK+AJudaK775uFTefD1E/nVb75Rfwc4fDLFmsBAuKYP+zU/NoRUxRvowFT4qLDMTZF+H0wtBCAulalzsCWyPcLabyC720PZHg1kNOjJD959W954/Z5sYR9kifwxkz7YoDZFgelYa+EYAMhA+SIOYu3QHw5kMpnpHAmmsrWErSH8PSuAoQBGKTtXGpf6zRUbMACU6RGxzwA8A2XwNOA3QVK0Hw8OARib/TLuqn9tYEwWO2FT0BP6oA4hV2PXA+AGAFaLufRR2i/9kt9xzepBS7lr6bO8zsBUoA4zf2DsZ6wAEw/Bfmr3aX/FYg/muNScTZsn05YByXoar8CIFO/14j0rQVxcgCkDUHrxgrGircD0XBcyBqelXBWTNbfNV/7n4z/GwblHmfKekGtgtl/aT1Kbcm+X9+uN6j45LeYod8aes4sL9Umsj9955x350Y9+JE+ePFF7BhgTIB+sR3DfAvkenZwpM9WzEzBTGVjx9z78p7p6PRsjTy6UrQrIRRv/Uibzhfr1fAYgpenOj0Nf5JDWqGCIHSSwP2wTeju/uNAxGHOkraXItlrF9p0duXv3rgKqPv30E50DfsDeu7uzXb0QwwNHV7nT/C+3V+B1Wvoc9UIf8DmXsRfH0rv8r4CpkJNeeukl+fDDD+WNN96QV199Ve9NID/mGI7Rg6n8PbmOzzFT/WMEU11XRznf9H7r2+XnUl+VT2UMIvfdizEmz/5V124bO2xzznXk56/xY+Tn2KZfk1DG0U59O14+UQa58ebOWd2XJrbnzDNGr9fcOsuPlbF6Fe9XbLH8Lrf/zD782pS+zzEyt3EeXMdRf77dNjrlOV7uUU9e/lH2flzr9LeuvcZ5xr5ythXPyflSXTu573K693qL+bxk3z4v+3HFMfo1Bz8zR3B8L8TxzEsqdX2u+5Wr/YTYr29vXf14O6LNrjM+L7emOOh90cs+yqF0Hn0k932M9aU41dbW/dqgKR7xXH8vF/uP841xoC7/eN37NUXUXV2+8/5e8rlcjK17TpHTd8kGSmPN5ZnoO7lYV4oJpWvZho9Hcay5WNXUntdz1KHt4ay0kltv5OxxXR+us8+YA3zbvEeriwGxbX1ZV7ofz/lhzo7RJ+8xS3bQganaRqbuvE4CnQQ6CXQS+L5LYM135nzfxdXNv5NAJ4FOAp0Evs8SIJiqbsMubjhwkyu3YVfawND2a8BUuc2a3I18G135TQpuEPnr6trFtXHjm2282O71wVR1m0VN847jiHPLbdbm5JCTeWkzjDovbVi00Us8hw9A/aZ9HGfccLpagLJ6k2Jsu7TxEuWe2xiNG+F1c466aNrgZ1u5cay70VWac06v1N91H3RAJv7hPfUUdRfP8RvHUbdZO28AUzXJqO0mrB9/SSfxOMZb0m9pXCV7a+tPPsbGDca6hwZt/T3KoU6+Xl8+RuZk6edHH4k5pm6T38s+11dTHMo9YIi+7sdD+77ug8cmu4wxmnZE2eSuj77l36gex16SR6ndGDvqzmvKl9GWS7bXlNeavve+EPWUe5gQ22Nu9w/O4gNpyoV5xhfw53JTlHspdzTlx5jnmvJZbm65PnI+Rn+q86E2Os/pvSnG59aM0fZiUSf78b4SfZn6iu3n+svNO7fuydlU9ONcnGvrcyUd+/Hl7CkXM7w82oCpou588Yj/LsZsrws/fj/nOl/0+ohyKuWDOIY4/1LspRyafK9NLKxrQ8e3tJeno5AQFWgEbnz22aeC38+//EyLrnHu0dGRFhcqgMCDqYYjeeXle3re02fPFESAJ6YoPASDDh42kpkGRYkoDsTfVgC70DZRsIrjKMKGnwNMxXjni7t5jOAPfGdvc18qMxWYcFDwj7mg4HcbAKipganG5+fKsHBjb0c+/MXP5X/47/5bBVMdHTyTUR+FhMaIsgHgyRzF/GMtbtzauJS9nV1lQcAb6lkggIIO5LYbeze00JqFIRgjjiv4Yjyu2KBwHeV7CgavCcACBmDA/PE9rh32wWah3BYVcIKgCtoM+vJABOZY73ex+B7fUQ8Ek8A+tMh2NpfzMyvaVztNYCrvnyyaRbk2juNvYztJgCWwrySADwrLV8XPpmMyd+zuAOwE4AL6wW+yUq3Xtf80HlefRAtTUTy9tdXXohyGFLUAACAASURBVGtl8ZgvZDKeKDPVg6++kWfPnivoAexUVhzdU9tb5ULI04qhUawKthjInQAbgKkwRjCDEUyFB/8GqFoByFZraZOVFYmvQB30OR8zuAanLfu4xYJrgqk8IIY2Q7ARaszBGqZtb0gFZMH3lyg2n8+NlWsTACmAfmx8YKnCPob2m9hLrBAcIJVNQUE7+idASH1TWcjS/ZPx/7hCWwNT6b2wCzImm4WCnGDrJ8dH6hcEP3ifVoYwAOO0GL6nWkeJ8bYCDkRBlgQMKiPexobcvLWvbEEAUBFMBd8GmOr87FSBmgBNoT9jbbjQQn8CgwC2gUwI0DIZ4Jgxg9GHWaBP/8R8cA1iHGwZ56MvAq7QD/W3KsyfVuwktEEySDA+QF47OwY0YxF/BYwEH43qcDXG1TrFwBOUD1AS0B368W/Xpd0ayMcAIQYAE2WWMXCDAZk5V0MeLStAIvrE/BTUs1wIwKtgAMN1ZHNTn0psGYxjmAf860rxf2JroW9wrJgjAQO4HvFjNlkV/VN+fr1ZWg/xHMYb+qhvA2MDYMaAFTPZAPB2e3QFxECGJZyrYCoFiYIp0Ni9tMhd2b0shsaYrMCZVPAHZivIdZLyG+2RY0K7/GV+oR0gZ+IY4zn688AM2m8O9OTzAWWNHIDjZBSjHKkDX+DIXEZ9cb16tRANccByAsFULO5HP2Tgoq/Q3njvyu8JcuFxtsc5AJgEZkLGEj8Gv/a22GigE42XW6ZrypX9K9PY3GyM/o5zUKypOSgAuigLjcWOAY1ALM4Z40MfGt+STyBm4Ie6Qp9z5E+sEeZzuXHrtvQHIzk7G8t4MpOz84l89tkD+fqbp/LNI8RQY1q7vARzWoIhKDOVASmrtauCqRK60IOpzEgTQHrF4KbA8A2R3oZIvwcGv03ZGfVkd2egzFQ/+clvy7tvvy3bw74y2V1cnMvmxqUCzxVIpTFzJnjhOMCCYBc08OG2jDWfXmUj4jgpB8tT8EGLP37NHNfmPndS34znaIdgKq5hoAfGSwCveVx1nJiwAJ7EuBmzCQL0hW7wfeRBvCTA+wZ9O4JI2D7643e0Ofotr/V7yZwfFkTQImVC+wTbK34gU41tCUBo+d3AVHrvoMyVAE4ZQHNDkOMNPK4g5pmxGPmfeN8MuZAR0OH0rgDrq/VgAtPzHotrHa9LA+GvgOf+Xt77UrX+dIXScf3v45wft7834DObeM/FSk6fE3Dd+XiscgPj4ltvvSVgp3r27JmMAaYaDhRMhV/cl0A/x2cX8ujgUB4/P5ZZYmv9xc8+lA0whIKVLIEcYf3IZYg1E6yJldZ1Q2aJnQ4yY1wBSHkrxVE9lnRmrKXTCkyFtWlvq5eAWFacypcV7Gxvy62bN+WVV15RViq8XALy2t4eKZgKayoFiKUY5tcKXId6v1vnHpS2jGu8D3CO1Dn1rXEq2TBzA9ZXL7/8snzwwQe6vrt799WKLY46W8WJaqWtH66sDb4lmGq1zlpJICcXb3/Rh7zsctfyWN11Jfl731pHR5ST/9d/zs2nNL46O/G6KF2f6yu2mbv2uvZZF+/ayNCPxY+hpEfqiDHN22idLfnzOa42cmDcrbwiVa3nxpeby9U13Yvsgr5974sxT5faYZ+r++cVeyD9zd8XM56vq5uc77INxqCcnflxt+kz+lDba6Kecu002Thl2RQ7Su34vOjttGTjuRjhx8A1ytWcby848PbI8bB/bwu5eJkb/xxr+bRPFccVx9Qkx7Y6i+e1jX1t43eM515O0Z45R/qg/75tXlhXLtRXyVZibMP5VZ4PcaiUWzkm+mHJxqMNsb2mXBxjtpdVLp7n7LEpl5VyAWNZ7vp4zOu35BMx5tb5cNtc5XXoZZ+TU528ot7837bfuCp5rtNZXSxax29z7eRsCG36eFQ3D2/DAFJhnznnp6X5+XhZyvEdmGodLXfndhLoJNBJoJPA91kCHZjq+6z9bu6dBDoJdBLoJLCWBP7dn/4/9p7E9DCGF8dNqHiO30T0Gx9xw+DK5lFLMNVaE8iczD5LN9d1G6f+QRbO85sCL7S7ZOHX+kuPpk2n3BibrsltQpRkEMWW2xSMx0obh7nNupz9xD7jg2C/keXt0NsadeLbyo2rpOPSnHKbNW02SuM8S5va0a9yNt6mvzrfaGMzTQ86msYQNx+jzXldxbHm7MQf0/dgp4f/dfYZx1iaU51Ne1tr41ccT538mmSHNtr2hfE1xeBcrC5tKJfaQxvRZtv4U4yTbCfnl3XtxbwTZYS/48PAKzbjX8/lOmexDvpmnMk9VMzlq2+bf9pc7wEPJZuP8dCDqby8mzbLSzbRJobW5Uqvq6jj3HV1x5ryhde5L5yK+a3uoQJtwdsBbT/qgMd9jiqtbeLaqEn/dXGiKYZEfyk9KK/TW1Mez40/Z2M8VrdOiPEyp2d/zNt8nKvPLbFP/yY8r8tSDG2TX0q2xDajjHN+zDlEOyrlRn882lvJ33y/bddHpf6jvErxuS63ep+MOZ8+GNcNMe7H2OeLQ6J+S/bctBYr+WmTD2bXbmJsAQamMnAQisB/85tfyyeffixff/OVFl3jB8WFKNpTlhkUcGoxL1hntuXVu6/J6emZPH78RE7Pz3UNgIJ7FCiiYBdFiCjmVOaClNsYD/E3ivtQUIdiP/wAiMXiPhap61v7HdseC/YIpnr6+LGcKEgJgKe5AjJ2RkNlptIiQrCCXF7Krf09+eAXP5P/5p//oTx9/EhOnj+XnWFfQWUKJADwBG/wH08MTLV5qQAbPDA9Oz+rwAoohh4M+nJr31i0WBTMonQtXB2PK4AK5sE5Ty7GCnzBdZgnC+W1MFvfcol7NCv6NeAYGGoM2EIbVIBEAm5RVpAJ5csCcYLW8J2xLBgIwtsuCnEBXqjWW66okzbN4lkUk6IPHDfWFCsSR1UnbsqtoB5jtuJeFthTPjvbADslpqJN1Kamt2iTbCbdltq7++1Hi8YVtAWA1JZsKnjhUgFpH3/ymTx48I08fXqg7GEAuWiBfh9MJsZaYXazequ2sowo0wlAdGh/oawz0AnYqqADzA/P/QlI8vnS/Nr0YQXhK+YF+nlca6I9ysOvozAG/ChgKOlzNW/zSWV2S/sQvf4W6nG1oAj+RL1CQAADkn1sNrMCfp17Aksm49HKZrMPK26Aj6N/AJFoi2CTQEE250FGBBubMdrpd9o+mWFMLtABmBUAdILt0s5xvo+tWmyusk52AMYw/L1cKmAK12E+BuhcKlBuMhkrsPP1119X0BZkADDV2elJBZpiMTxkg3EAPGegLviaAa3wXTW3BKZivCbYBTNFvEM8Qj8oqCbgE4XXuB7XYJ5krFqBs4zhhABGs2MDtOGX7Dx7ezsVg5MH5yCAKSONsncZawR/+n2zaQOFQZcG+MF4DOC4ug/DZyuqB2DCgGOqMhR9I/YncAHaUwACji0WFViMoDTYSL+3qSxLkAfapN2oryRZ0B7Jwofx4DzKlmsKjotj5X2C+ogCBhbKHINx+QJ6n4P9Wo4yxfc4H+MmkI8gVuobfwNIg2J5+P7m1oYMR8MKTIXzcC3Bw5AtgVQEvRGcgDEQTOUZl8BORpCR5kwU1o+R/wC2NYAf/QHXTacAVMEuzbcIGiKYin9jfrEInrEesjKAjYGHKmq/xPaH7xEjlQUOjEAJXMlioAiksnxkIBxcy/VqXGNazlkV0a/Gh/y2isEecMY4SSB1DswImcBGDbBkQCoClBD7jcBoxZRT6RvgUg0qiCsAhiL2mzwgGwXKgd0yxSbaBQA5uhZKQF/ImnNmbFbgKuMdAL5JlwD2oh8AFwDQQT4xfRhjGcF9qneArKBHfLe8lH2AqYYjOT27kOdHp/Lk6XP51a8+kUePDuTsAmMyhsR+f4jIK/MZQF8AwxvIuNJHAUyFiwfbIwUNYjyQ63Q61zHALrHi6G8hPojs7fTk1s1tuXPzhvzoRz+Ud995W27u7cpiPlWwOoDmAFbNYauLucWQxNSF9sDctbO9q8BzsCB5W+H6hDkN/zL+UM45wBLvDyrAUdr7JzOa+asxAOFc2Aj0xFjhwVQcj8YUBS0ZUBFjMVAKGMWMUQg/QwAhRWSssdZk7XN8vDdgfOc4fC6P93v+/qqSQ1rr+NjG/sAQxfbNphPwXNcWZmcKgO5ZvrM1Yk992BiOjIEz+q814wufDUzFH7iELo2TLXMMiGX49fGZOqK9ow1ds21azvK/fm3J+x6vH43TCcDKHONzob9X4jpKXxSQWL24/tF1c9hzwzHGTTDE4fOdO3d0XXH//n05ODhQWcGeYRfIYch7iCcn52P56slTefjsQJmp4Is//uE/UR8GoAoyhzRni6Uy3F6Mxwqmwtp5NNyWiwlAkwZg5/0PwE7bYLVMYGewtXHtDAAc+scvXrbA+yUb/4auS5DvwOqJNRzWX2ClOjs71XN3drZlb3dHwNTJl1cwj/g1h7fHSvktP/j1Lu0k5vYqh6h+ymAqMFMZmAqMxwZi9O2bX6eVaALzXbn/vVwB/6F2MOut++Nt60rbmYa8H/qvc9d5v+a5Te3HLuk3686J/uD/9Z9jXGjTfmns8bj/2/dTxRgXyxi3S/2zrTq55fpoM5/SOV7mvl9+jv3F8/2YGQM5zzp5lGQR584c2db+6mSRm5Ofj4/3dTZO2+I6KI7R507vb5oz9D5lxbDVJKM6vfG7GEO8/JvsZV0fbWNHdf6f85e6McYY5GUXx5LLwdTvOvHJj8fvTTXZbMlncuOMc8ZLjLDG8baV02Pd/NeJAyW953TRts9cvojttfUrb0Ox3VyeaDtGLyN/z+7Xt/Ec77NxrevPLcXGprgf/aUUp9aNbT4HNl2bi7tNcidYvK7tNr7t/dbP3ffv24l5MpffY17yY4wxOTf3KLvcWHisDkxVlwsZW9r6bdM6JsqlFGvr9FrFSeyBJjAVx5fzu6gX/8KOnN13YKq22u7O6yTQSaCTQCeB77sE1t/l+b5LrJt/J4FOAp0EOgl8byUAMFVuQ4o39rmNBn4XHxjFTcTYRvXU5u9Z2nGTK26u1G22+Ldj+oIdv/my2qzgc9P1lx65hwhxkyyKqemauJHQdt6lTc54vG4ztLSBWdd23Hips8M62TRtlvprS3MqbRo1bfznNtlKm8OlcdTZ4zqu0tQvxsrChlK7TbZQ10fdJnZuM81vmPFzVVQYBlhn+9yozI29dAzj8bKIeizJ59vqqo0Pez8ubeJWG5At3prYtCkcN+TbzD1XlBd1nPM1HIubxE2xo7RBy/zC8XpZeTBV3Sb3Ov71XZ0bN4jrYoyXTZ3Mowzq4mVTnMhdW3dNXV6IMivlJJ+z/WcvK37G96UN9FIc92sW/7AyxgDaJ3M/Ze5tluPz65/c2idnL21jVO7aaDc4xz8cqfO/UhxpWnPEnFUnX2+DlGOTb3sfLsUGtEGZe9vwY+MDx2hH0S9KMsrF5dJcKfNckRD79/aAz35dmfOl0jHOPRfjcsdyNlKypTr7pDxy7ZV0EG07+i51Td+NeSf6fSwKjPbF9krxp2mt813FcxSSosBxgeLYxAuDwjsUfn/00d/Kxx//Rh4+eqhFsfh5/PjxFTCVFvMq29GO3Hv1vhb0EUwFW0NhIt7qDlALivtYcE75eLCPByWguI9sTXyDurI8JeBItDm80R0AgMODAzk7OZXJ5EKLfFGsBzAVAE1HKCIcT5RF586tG/LB++/JP//DP1Aw1enxkeyOBlpwp4XB86nMpxMZn18oKAvMVADYAIBzen6qstC5XFoR7u1bt7XsFMWMBHyRtQR9K7BkMLjCfKOQqEsr1GY8RFE5il7Rj1I9iIFvAEbxzFQswIccWeDNQlJfdIjvCY5jgSv+hvxQlMlifiv0NgAD62lRPG8FsCvwlukNNbYGIMIPwVTG9GKsHmyPACPmJIKphsMd6fcGKTYiGaTCKUUumXVrTE3MVOpvyoqkktLiXRSswv5m05l8+ukXykwFMNWgj8JRA6fA7si8pD6qeSexaG16kBWK0k0GAPEYW5WBfshM5YshVjE7MTMpEMeK5dEPC7YYO9kW2qMeWFTu4yvsB9d7hgCvY7B+oI3+AMxwG+qzBAWpnwCEMptXbFsAS1TrBxSUJhYqsImAicx80oquAeLAv2qDiS0KbArTmYF5KlBF9eKIFSsXAIoYl83fwGcEtIHJBExS9Gm05Yt3Va4KRFwoQLM36KNiW0FtACgBkAOWBQNlzWVne6jAKoCpXnrpJdW1AiMuzmUyvqhsGvNmnAF4BD5lTDEGZGGhNwuqIXdf/O3BVBgjgTOQN+IQjgHIRd2SeYZAC/Q9mQAct6WyoN4JBPF9gZmKx8kYh3agY4CpWDjt4/5oBD1tJXYhA1PRbs0nLXczZymDFUA/CUyhzH2KgVvZpNqWsuosFWhFQCtihTJyAVSrMa+v4FjMgQBA9kX5ECxBeXgQhC/MIkMY18YGikhx6PLFwnuv15hXIXPMnb7FfAH5QzZk/8N1BCcC8KKxdUNkMLKYBHCKsXfBJmb62YOp8L3Nr6egFPQHu1JAKuSc1rfGjGNgFwUBIaYtlgrg0BgBf1QwgijIAT4JcA+K6PGDNhHr4JsYIOKZrhmSr6Fd/AnGJtiCskVif0BzBt7ebgx8KjMCkhKoARGVoDV8hp7wN4HTjGMAlVrss71CAJEsHpuf47MBAhKgNoFcmNcYz4xVh/nMQMC2/tkQ2DJ0w/xJ+WJOBqYyeVusTOw8s5nqGnOGb7N4Hz4HUBx+dQ5bPemDVYmsfJpHDHQznRsTncUAy2nGqLhQ0JGm6DQ/xF7VSWKLgTwBZDKgl+Wasdrepezd2DPAsjJPmpUqeG1isQPxGwANXIPsP78UGW3vykavr8CBbx4+kU8/+1I+/fSJPH9+aoD0JKsewFSXmzKbGsuNYuEcqAa2kWOmUqi8xloAC+waYx3ckN7WhvSgS7SzvJRhf0Nu3hjJnVu78s7bb8lbb74hr77yEtCXcvT8QOYAFcHmBfezBpZDvMa1W0BjqY2KsvHMdR22+uH+huaTBBKFbjyQyu+L+XtVnhfX57Q9AxEawIjrIupQ/UFBiisADewDdoA1BEF6sB+umzgmiwWbut5j3/G+NN538Dx/n0sbjHs8cX0AEDN06+8PVvd/qz17MlPZ/YIdt/xxqesjMlPBZiFrA1MZS9KqPQOlrGS6KlLOMVNRB6s1kMUov2bhOs/Osfb8WjLKztuHxq+gQzL28Z6Sa11cxziDzzqGwNrHOKZ9uhcxMEZXYKrJWH3y3r178uqrr+qaQ5mpxuPE8jXXcSGXAPx4eHwijw6ey5OjY1lubOn69P1/8r5s9YcyWywUqDiZzpR5jgA/+LfGit5AwfCErnHOiWLOjid2SOZngLoATIRssZ4Bq6rlVMSruY4Tc7x3967cvn1bX2TxySefyOHhgeYuALUAqDo8PNQYhGNsO4Kprjhsyz/oc1xvMB7jcoyLQGDzucSglhB6XKvgXDJTlcBUV/cptHUd4Qs2lcBUOi7suzk2hDZTqnTiTi7dr8f7UcYcP65o4/7v0r5E3Th9DGwzn9hfHJuPXzzXz6s097q+4zW5eObHwTmtYtMK3Bn7qYshufGvK6Pc+V7mfi452Xkb4BypZ/8vz4tzjvrN2ViU73Vtgm1HmUZ9eJnE4vacPkrj8/uPcS+ae1+M29E+ol5ycmFsf3GdYPcTcex188z5zbe1painnC3l+oj7gvn1wQpYz5ic811vg37+/nNpjdNm/iW9tIk7UeaxLYKpcnEzjt/nizbjjufknlPk4osfY6wvKdlsnYzWGWtOTz6eRPu+Tr6J69hcrKFvsX3m+Vx/OVvGeaUYW8qlbWLvt/XhmAejTeRk7W0kF3Pa5tNcbIp5pJRD6nJUtL2Ykzh+H6ujDnJtxLwX7cT2NFYa8W3EeM2zcvJr8o/Ybu78pjVEXQ6+Mnf34pW6tUfOjurG2YGpmrTcfd9JoJNAJ4FOAp0ETALrVzR3kusk0Emgk0AngU4C31MJXAdMldvMzm0kXjmvhXxzm2JtN0ti87kN0robdG5w+KIsbmJxXC9u/tiyw8rLrveT23yJm0ocW91Ge9OmR9OGY2kzLW7glTb24+Zd3Vg5n9yY2h5jG5R6283AOP7cdXGzpk6zcZ65zdHSWJvscV2LavIfjLVUYJzbMPT9+w3a0oa3t9s4Z/yds2t/HJ/1re3h7ZdNY2sj85ydeFk02XmTLpr8y/dfN78ooxgfmnTs5xT14XWS8+M2PuVjoS8QjvrN2TaLY+Nmb92ccnE8559ef7RznFeXP3LftdVjkz2s831dn9H26+RR8pPYfpMNxZjYZnwle/JyyLXjH/peWS+4gp24tqAdRRvL2Xu0lfiALj6Qph3zuAdTcRwYJ8fAMccxRv3XxTAfW2PMrZtjjFkxDkaf8GOtyz0l++A4KaPox7G/GNtL8Sfm0Ni+9+NSPGSBXWyrZMtsM9d3vCbOwxc6eZvI6YN2RMBFSe45mefiXC6vlmJcU5txXiX9xXZydhTn7nXoP7PojnJh2/QpzoXf+2LimMPrYvs68bcpRjW1pXcAKBIFu4CA0Qhv4R8qgOGv//qv5Dcf/1oeP36kYCrMF0ApFDCDeQGAGmXKuRTZ3tmV1+69roVwT548VWYqFE++/PLLsr2zXb313+ddtEeZEmRFBhQWpAMogV/84Bja9+BDxjIU88pyIc+ePlWGGoA3FouZslDtbI8UBACg1WQ81aK6V+7cVDDVH/6z/1qePX4sZwBT7QyVhQjF7vPpWKbjCzk/O6vAVDvbO8pWdH5xjsVeVYw/HA7kzu07WvyIgkb/pnkUGKNwEQw2KGTFZxaMbw9HWgTOt+7DbiB3LTqEXtKL9MmiQTAV8wDXCiwaJtiHxeGQGYokIVvIkHIjWAFjIUgDn1HIv1wQvoQidCs6ZuEq9GVMCChcXIGpxmMD7Gz1eoKCczJwoHjZg6kwXt6XDvojBQAo+0dio9J5gf0Eld4eTIVCX/3Pqk9Rm6sldihgvQSAbS6fff6FfPXVQwVTQX67Ozs6Hr0n1of31g/ADJyTFc9vJUYlMGsYwwYaVyBLKuxAYbpnpqJcDbCRgFkoXEaxNoASia3JA6lYLO0LkSELnKMsBAkEATtFvz3YQAIbeHCcsXwsDSiQmBbIZAOAC8Bws+m0Gj+YqVS8yh5l4AzI5+L8Qgv/AXYEIMSYjAzAAZmYX27KeDJVe0WRMYp3+z0DmFCeaFPHrkXTxrRk7CkGnlQmurExOuAXBbywJ4LGyKQEPZ5fXBiL0+6OgUFmMwVQAbB0//XX5UgZ51AEbCwRYJqDXyFeafE2gBGzmYI3PWAJ342GI/VdBUmoDWwoaIKMN1wrEeCkOkiF/nEtjr8JICLjFAuHdfzb2zoeyBRsKDgG/7O/Zzpe2pDJe1OGQ4BurDCchfY4j2AqZVlLDC7M2wBgkUlFgTa9ftU2QK2YA64jO4sy0V0u9T7V2JOMsQvHDExn4FMFUynwZKFF2dA5AHFk5oCfwBYgewO4jvUa/kLPYOJATLZj8CWrDdc8oyxaBlRBoT3HQnYTfIficwUcMQhaIjagkLLgXAU1+PszsH0osAPxGHkLrD/7+2p7jMGYL8YGMALABfP5VCNMz/k9zofuoEuyWnmGFIJ9oVf6qMnRwFSMM9QpYj1+Eds1fGnuXbEPa3xNTDI+x3Gt8CI4xIr7va0yxjIGo00PsiX7jl/zk0kL841gKsYw5haVf2Lr0bErMG8FwIqMMbRvAqFM52Zvfq2KvmHv9BGcQ5sn2M6K8Y1JiKxa52fnFqvgGwpgmOoaYTgayWjbWNoQS0c721f65fw1n0HvKVdgTMzPypaXxsu87eXNdTv+xRgwPvSNHwAN8UMWTuqZoEQFrG+PZLi9rWCqmYJf+so4NZ7O5LPPH8jf/t1v5JtvTuX8YiajEbIQCg0hc/jnhszmAC6bDwGEYetRY3pZgalsBahskZciapmIz5pjNaPqeghgKjDOIV6B7bG/KXJrfyQvv7Qvb7x+T9568768ef91SF4OD57KTP1qKX0A1cD01+9p3oEsFLAIxkQFls8UgGR+bGNBnIHNaBxOuQY+CD/FOWTj4RqANqi2nQBxzNM2N+yVbGpMon2qLNyLS9Tm5sxvZhNknsR4ALJXe1Nw5FwFpuBZBaosEjPbZgXu5svVqvv2FJ9shiuZX3kJG9YTafzwz+r+gaDCKr6BbXKmQCj1uwRMM6Y5RbJXccPiocUNy8kJDIi4sGmxy4NdPZhqNdIEwEw2RIYqbS/1ZcpbFbp64JuN5yqYit/bvZAu5kz9ibk0mWG1/oN9cL1D30Scx1WQAWxJ1znIC9BrAk3hXMhJbT7pW9daZH9MQBr6H6s4GcMIrMO/5+MLGQyH8tZbb+l9C3Lf08TEa2tIW58iVo0nM3lycCiPDp/L4em5CNZFm1vyO+//jmxs9ZTBbDyeKpBqrrkqyUAZ/gAGhQ32bB5pnam5ZQqQ+0xznAEbbV0FO0Ts0Lkq267dJ0C3kAt+CfB++8035eWXX5Lbt+/IL3/5kTx9+tSYqsB6tT1Sti20hXUKfphz8NnAv6v9bm/PTZ95P8d7PLbL9SLjOf629Rr8zMCovBbfEUz1wQcfvMBMFfMlmak8oKq6t7ZQaC9ESHGuaQ5X/LdiWn1xL5Y6i+fj77i3XOoz7pFU4245yNweSctLq9N8nz4fVzEsw/6Sm3Obfkvzi8fpm36NEttf3YOsnl/6dqJsvgtZ0S/8vg/HlZNd9CM/5jj+Ko8km4t9lXwyJ1M/17p5+zHzHofj8vqPxfQWxstsUX5/ImcrUa91YKo4nmiXdbGKe53sj9fGffQ6O4v65dyv6wO58efaLOmVuuD3lE+0Hz/nErDH26CXgV9DefnHz9Eno5zb2J6Pl23iJNu0VfuLANqoSy+nOlupi1/RKsTZKwAAIABJREFUPn07Ob/lnHKxtXRt9Kmmsdb5bs6HqVPf7rr5pmRrXnbRRuJ9rM+bOTAV2+J9Vk4ucdy5eNwU75viZl2cycWkGHPj33W+kxtL1G/dM4ecLeTyZS4veNnlxhjjQtRHrEOItuD9YxV/bS+2bjzxuvjctM5fSzG2ZBM+RtTZTe2aQm+PmmupfBvRn3I+34Gp2mi6O6eTQCeBTgKdBDoJdGCqzgY6CXQS6CTQSaCTQGsJtAFTxZty3MDmNnu52RQ3B3g+ClDizW7tzbXb6Gs9oXSi31xp6oNt4xpfyBDBVH6jhA84N/QN380bAKXxlzZpcxuacVOTmzJNMs1tMOQ2inLnxU2v0iacf1iQ21DKbYrmNrXjuCgHfy4ftOXabNJ1HL/fRMttIDXpNsonFrl428p99vNt6qvJB3KbWFFGcfO17fi4gRv17Dfoos16IEKUrX9o8MKGYAYEk9N1Tl9N8vT6zm1E53ysSe5t/Mu3QfvNyd7HWm6G08aog5zv5vRTGleUZV1cyckYY/R237Shy+9ZdMFxRXuJ8sjF8Gjjfuy5uMO+cg8zfX8l2bbR/XXO8XbofSHab4wvbW1+3fxX8q+cbn3eiZ9zsii14e0A/dc9QObaAv/Ggsi2sYVj9YUapQcZLPKLYCrfRhxv7qFJU3yNdlCKX3ENxr9ptzkb8nHDj7VOH6WY4QttY07OPdwo+URdrIn5L7cGovxj3vbrg1we5Rh9kQltrmTPdbYfdU1Z+9hOm0X7HqSfk3Eud0e55mypzv+a2ozjyMXPOrtq0nvOH1gc7YtovewoP35PMJWXa2mdFOcb82ybOF2KxXXXsv5WEi8V8BkoFkTx3V/91V/Kr3/9a3n85LFcjMG4sJCnT/Gm9okV4mlxKwoZN2RnZ1def/2+FtwDTKXAiH5P7t69KyMwOvW2lKWFhccomKc86d8EXLAID4WCKILHL4vaARIgcwuv1zfu91FMPZcvvvhcjp8fKtOAFeyK3NjZVkAHwVT9zS2598ot+fCD9+Wf/cEfyMGTx3KuYKptBZwsAYQAeOD8TE5PT7SgEawN+/sARPW1aBEFwmgcfYyGQ3npzktaDKwsPAAtiAFytLg+zQN/o1AQ88Q5t/b3tUgX7eEY/lUGKy1oRE4x5g9jNgEwyRgefL6BPLk2YcE72ZFwLtqEfCBDX9iAzxgDWYigN8jM3qBvBdcoNkbRsS+wjGAqjAXMITquLbCIoLDT3p7vwVSwTQW4XKIwdCGDPhi4AKYyUAH+39wCgMzYA15YY6SCcANkgHFFI5P+CwDXZ198KV9//VCePT1U8AbewK+FqglIRbn1NwEmMoaGKi8sDDiyWM6NuUoMhML8pGXsCTSFdrS4FcWgFaNYAmht9azYX9cDXBMkgJiCwGzuKJZV0BMYh1DoPxwpOA/tTi7GKgPIHYXm6Ff7QZuyIWAnQBkRwAGYH+agILsEACOIh2Cw+Wyq4BmcB4Y1FAXju5PjEzk9OZHXXntN/4ZfKUNJb6sq2IaPwmehTxQZY6yeXWBzw4pU8UPwBvSP68A0gxgCf1GAw9mZ9oG4gf5gbxgTzrE5LOTg8FC/A9sUJoR+wT4FYBzGicJmsE+hDTIxUI/qG7CxjU3Zv3lDfRJtwt/Ozk9lOBjp+M2fyMa0YryhLbDIHTok0JP3DDiH7CUEeBAEShAWgYuYn80RYERjNQL4C8cAQiLYiyAOgLuoOwXYDQYJEAfGIrBpmV1BJtzbgY1DvgacAiDLwEL4QV8YL/qFvHC9Mphp4fkysVldyq4WVINRbJbAVAaEY/5HUfkQ+gL4bnyhwCn1ZbQ9HCrYDb9kPfGAUet7pPHf9hbgMyvWGNMDAHgGLODamEWQ+B62aywdxqRjzHcLWSrLjHEpQqcKyugZa5HaOuLbbKqgLpx369ZNjXU47+j4SAC4AhBEwRvK8jQzUA1ibyr0gdyoX86PYB8MCbYLXWqRe2KkY+5iTCZwUMGDiFgJdKCMRgkIRdtjvGEb3hYJgvLAVuZBXEc7ghwZ2xmfFByX2JVUBltbVQ7FtQSDYT74m3Nhnon7JP7e3uQzl9OzU2PMSyBQxskq7iYwoC9w9YALsobBP8i0R3CeZ3xTUI4YqAbHEVfI8oTi/PHFWI5PjjVeEagJIOjO3q5jpnLFwArMMH/j/qkCoueIlQDrGtsegYTUCWRCP8S/BFMpU9bGRophYqw2idmLcQ++ifnu7O7KLgCJS5GL2Uymc9jsQv/99a8/l//0Fx/J8Sn8ZUP29npq63MAqBYA0Kg16XdXwVQGBq7AVPQdZcYSwQpC80vPmLxgh5AosI3AeCCMAiu33Rd5+c4NuXfvJXn9tbvy1huvyQ/eeVs2Ny/l4OljGQPUPpvpGqHf2zKQ+bmtfSB3A7tN0zrJGIOUgW3T7A3AbVs7GvMIQMJcMynrGsBBib0N+uE9iI0Z+dqAVxojAJjDOFLsY5wgwEb9SUGqyFcrX6EODcA/rphQCYyEjgDAQh5RMI2C+Czm6Ho9AZl8oSPX8fq8gM8MUpzSvxPIB8xFGGdCpisgWVd62ibsxpgcAbhRVD10l2KenzNmhDGhPbSAuAwmSbJakc2V1yhAbL5QkI9fS1b3xRWY3gBqWHWU9jYYp5Ioqhxlaw2C+7Cmsza4ZjJIWyIg1Te6b0pfAZEAvhtYEnIhCxgEMgYrU8pfGpcASmL+SIxo+NuDIpnDfBzjutLfc9M/j09PFIT5wx/+UP1378YNBSLhXkZjbH+gsQbnH5+eyYNvHsnjw+fy/PxC+nqP05Pf/93fV0DkxXhiOgCL3WCon+HbeBGDAqzmSz2fMae639Y3BUD2eHGBsYzCXxBXTs/xYgdjwt2/sS87Ctq29Rl+NdZsbsrbb72lQDDkJjALHxw8k91deynF9mikbFv2QoxtnRf3/Rm/fexOqmr8h3ZPP+V8fC5hjEVjFYBL7WR9MBUHVAemMmKvivuLhLeNc/EncF7xvp25Oneu32/KfW/rnhcZl0p7A6UB59pYa3LhGWXcl/Lj9PsrpTnFvv1+hJ9b6XNs1+/BxLY5nlJbUTbfhawoj5xN5GTnz+c9hB933G+L7efkmZODP+bl0VZ+XDP6fQXaN/eyvPy8LdDPvUy49o1j4V4FY06VKyuG0pT/PFg/vWSkThYlX+JaMz4/YT5bxZAVEyJzYp2co59ex7aiPJv0StuIe8UlfXvd896xzof8+TmdRn/Lxaoqh60ZhHLPWpvipq7C0voqp4/oo7Tn6+iK+2reXqJvx3ajjdXFVu8HuI5/1z3vpj78M/u4zvF9eh/wcXlNVV2pF2FMi7ry+ig928jFJs7J21Fbu4t+26Tnkv22iTOlNUFTXmSfubVEyf8pvxiH0Qb9JtpWbm60f5/To4z8+OL5pVxOG41z87p8cW6rtQ/HEP+NuZA55br26tuvm3fON9rIl68gaxpfk93FsXVgqiaJdt93Eugk0Emgk0AnAZPA9SuaOwl2Eugk0Emgk0Ange+ZBP7t//WnLz6RCG8r8jen+OwLA+LmWNx05QYNH9b6G+3cZk3cEMhtMJQ2a+LGst9Iy22Y+nbiJojfiChvKumj6rUtJm4C120ORHnkHsrGzYu4ARg30+o24XIbUrkNrCiTuGnZZrPLb0rV9RHnxwcoObmtq4zcBq0fV1N7cdzcsKPd8/omeTRtXJbGsa4M4oZeaXMy6qbaGPQPMN2bUlkUoW8CTW+0RXFG9k1Dro0rwce9sblJflFHcXOWNl+KFW31mosRTdf673MbnHUy9/GUG+25ueTaXWdcTed6u2ravCzZYIz1/gF53OyPfuL1GWN37sFeqViFdlJ6qNIkh+t+X4oruXhQ5/slW6mL4W1sv6nPqNM6O45rgHVkFvWcezjuczHjQtP4cvMrPQDOxXvKt/SQMubUbyODXLwo5exoP7n1Vk5G3o7q1l2leVB23g5iXvYxe6UfY0Koy1/RxmkDJRv3/Vwdw9U37MaxejvCd/7hUtsxxvhct5bzY/MP43Nyy+WZknzrYnPTWrKUN6xu8cU3FJfkUq0H0sBLOSr2h/P8w+5SjmN+8A8afR8+vpbkmTu/ZN+xPR8TogyivVo/WzKfofhvqWAKFNkB1PMf/+N/UDAVigzPz8+0kP758yMFz2jRfgJTbW32lD3m9dfBTHWhBYiT2VQLCQHiQYEiAC4ousbPFpgVEhsKAVEABVjhJwBXViiPX4wDRYAEEymYBIXoyS9R5MoCbgBHvvj8Mzk5OlKwCphq0M/ezrYW/x48O9DixGG/J6/dvSPvv/dj+a9+/5/KDECxBAIBcxGAUwr+AFDg5FiXgaPhILHqABQ2UVALfvf2dmUPY9ze0T4BOCBTkDG6GQhG2Wj0retnFQhnB8wniZmKIAkFa2hhLYo3wfqAt9hbQTeL502GqwJjnxsgF8/6ARliHNAPgQDKyJKK0Vl8av1bcbUBpizuqc0nIMfKbxKVVHqjPopz+ZZgFpijeBkgCYJsUPxcxeENkUF/oMAGFF3rO4ZRG6MAJBYJWN/MEdqD0VFp8S3qrSZTAxmhUPU3n3wiX339UJ4/P1E9wW74Fn8rWjWmJWWHSbLDGh9/qw/qnBda8N1DcW+vp/O34nkretY4mJwwFuMqa1BiZ0pYNCsGB/sVQGkozAcLDwAlWvy7RBW4jWczMaCgKHoy1aJi+IwCSZaX5ksoFAZLDgrQEwsYGbdMV9argWLMPzle3tco61eagBazLxZy69YtbQ+gJTCsAfxiBfvwQRZ8i8YEY6FJ4D1lFLGiZ7KMWP8A/gDEY8xeBAXiOIp9/TqaAAS0iZgCQAZYkPZvGngSxwHUGfR6cnP/prIMGaDQbBz+BsFAflp0jrEsEDO2E0PTpoIbz9Bu38ASdl+XGI4S2NKAc9gLMQAAbBXnEjhFf8a8AIwC2Mhs0wBfLGiC7AHmQbxSPUxnqvuKfSWxtrHg2OdVgBsIgoGMoD/IHL6BmFLFuBQH0O+NG3sKWjM2HLDLoNDbXpADX678V4sVDQSoOcvlPS0UA9NTYj3BtbADzgn2gbHALqdTY9ZSdiUFMGwaWO3srPIptMeiecQ8FlD7+IU+/NrUA1QsZpqdcfzMp2R0QiEdfAj6J5gKoFQFYaZ4q2wtSwOy4qS9/RtqW4jvx6enOhf8reC6DbDbTcyOgWBNxc6q/54V95OlbDYHc4gBQZRdCCwlFwYwA1sc/JUgCNUD8lDyJevP4g33FAn+Yp8K6lyY/+EXsWcVO01xCnLQMZMFbmAxTNs13UNPBCPhGsiThe1cO6IvBbws4NMA7OxpG2Q4gWDYDmyRY0NbpsMEbFoY2AiCRqyt5oLxp4ebCsoF+1P6Hm1UoOhk7zgHfa9ijFEzwsYQwwz4a+xUiKNkcgET3WA0VLQQrsd6hWsEzAftKjMj4hn0BMa3lLsYSwE22Nrq6RxPTk7lYgJmNbDIGKOSFf+vdEl5mm5N7rweFxCMa0BoA+PC5slMBXmORjsyGI3kcrMvi41NObuYyPOjE3n0+Il8+eCRfP7FI1ksTQZwU+ACAAiCawNEBdAGgSwKGkh5qkIfVgtG+6BZwsgdDQieWFv68Bld2wK4ifYvZdQX2dsdyM39Xbn/+ivy7jv35ce//UMZDXpydIR11FSWAEFi/voLtjjLTchdyL0XiPewkcRIiflD9tAnbJFgc4LnoBOCgAkE5Jrb38NxjcM1Cu0c11IvPAc2wpyDMZKtij5BFizzWWP/Q2xh/DEmLMsH8DuujyAjZaJPMoWfqxwQXwFWAxA62c6KUc8AoTivWmOl/UZdh1NHYO9S4BT8yUC0gB7F+2XNQWBRxVoLYM4EpqqYO1M+tvy1Yp1E37Blq0fekM0e1iaIOWQdNVuAPW9umj8r/5fmelsXGuDWwPo2LmM1sjgJBkjLKQoAS0YKwByAwZuIA8qUmYBWAA8jNsPIASpP9uRlBGYqXI/1uwLLsaZKeUhnRkdQlqz0lnhdWxqwsGLYSsmPayaFi6Vi/uOzU9nd25OfvfczvW+BPTw7OJCT0zNlxgIoGAy80O/J2bk8fPxUHh8dyel4Kvu3b8loe0fe+/HPFOg1RZ4AYB5gvMVSgVhglDs5PZGprmE29DjuicC2yZwJucB2sB7QdQ4AltOp3msow1hiubQ1hckQcob+FcgpIvdfe13Bwzdv7uv92+Hhgdy4sS/DBATDekjZRhMLld9fZH6inhlCmIvjfWluD4GxlfdwvOfkugdtVS92SGtX5kR8B5sCY+p7770n7777bnVfqTabwJOre16O0BTrx2fhMN3HJGaq0h5CnKf/uwqjNXtB7Nv/W7r/j/f8lHlpvyI3lm97jPJbd54cO+Xs2/Hj5xouN6e6vqOs62QS9zL8XNrIsm7vpc4e6uaU+y4e8+OmHL1d+nF5e2bOqmzavXTEQuDVvcqVj9jx6Ku01br+ooyu+Jd75hXHFMfNdhhrS89c24wlF3M4v2iDbC8ns2i7vu/4TCa242NNHHMVkTIvKm2yy+gbcYxcF+Xijdext6f47KCNz/u1Rs7Xcz6MPq/zrMo/N2kzNvWDxEwVY76XQYwPpecNTbE07unnbM3rnGvWprnkdK1runSf7mUZ5+JtDp+9jnK+F8fsc1Np/jkdM7fH+OhjjfeVXFzI2WkcQymW1ekq2tG3yT11cTzGwFzsLcWAkkxzuSvGnFzcy8X4qP8m2ZZ8pqTTutzYbn5Ysb8IqIp2EeNqrJ3JzfNKvqqeC5XKq3FPo72m/PiidV2dD89fnWchHoy99pKNGI/a2GBdTvjX//r/6GrDmwJ0930ngU4CnQQ6CXQS6MBUnQ10Eugk0Emgk0AngfYS+D//7b9Lz4VXD1J4M1vaQOCDVd64121YsA0WPsQNrNgXb4rjJlhuM5Jtx/75wMlvmvpNotwDVd7wxw3QXGEvx6JveE1vvPRjiXKLmyPX2Sy1opAVkM23Wdq0ZTEPN4L9XPiQzm9cxI0WzsNvQsZNC/930yZ3Ti65jaM21tt0XdP3bfq4sqnU5oKac+o2+HHZdWzCd+fbj5uD9FP/L/VeekgQ527P1ldvu/d98wEA7ZAb03Vvc4u2xbHlNr99jMjZW26DNPdwIW4sRp00bdpdx6a+CxvKxT4f87z/R33mxhxlWPJb7/de9/jMeOSPlzbifft8QMwx+7n5sdKmcMzbEeOWj+2M9z6+RVv3DyTqYvW6MSxnx00yL+XXphDj5Uv5lB4O1D1cy+XgGEtyumRfUUaYb52d52JTLnZ5W4o5PfddjEFNOdizg/j2Y1++3TYPUZv0lhtXToaUYy42U9/8jm96ZBGtz+P+c0nX0ddKsoyyaMr3V3WtXlgVIORsJMY2+rvPBznf9eOywlQUx14Ftnt7jTrG3yyILeVHL8foe01xIn7v7ahkb1EWcY2W0zGPeRnl8lpu/ld1exVM1camc7EnZ0dt8kv0kZL/+5yUs5FSPM7pL8osxrEYI9h2LBJBYTKKJsfnZ1oAqIwJO/YW8z/7sz+TX//mN1oACVDDycmxnJ4aM5SyXaS1n74pfX9f2WNQWP/kyZPESGCggOFwW5ki7N7LmFoAzAJIAONGnwC/YMwEFcH3cD6K1Y3t5EJQyG7+Yms5goZQwIlrUYT34IsvlE1qA8wIKPRczGVne2RgqsfP9Prt4UDuv3pHfvKjd+UX778no8FAwFgExiAABPC9Aanwe6LFoSi2xtgJuEBBIuTx2uv35NbNm7JxaYXnKMoHkIJrweFgqAwu+MFxvJke8wLbi5FOXS1AoV5RJEkwAh7U4loUQDJmsoB4VbRtBYpVkaJjSyQwA7pBMbeyiomxZlyNt1aTyrfG04cNsGAACrNFA8mAOUCLjclmlYwMcwDoB2Aq+zU2HY2PqaAehfVoS8ecikc0piWWCWN2ssISvRfUt9dbv/3hUMFUp2cXCtjDfexHv/yVPPj6Gzk5OVPGj729G3J2fq7XGusJWAUMBEM/JKMGq5hhMyhSBUsC7ADC4NhRbKxrNcjVvRGZYEDY4PgCzD0TA4gl1gmyD2AMat8o1FbWDVGf0NyYirBxHVjRwLCxDZaYxNBBthMwK1mBtskFoCBl9EoADTIUwEbUdlDc3O9rcTgBVuiPhbTwLdgP/j48PFQ2L7CvoWgVQI3pdKxzRaEz/BM/KITX/RCAjXoGDGHbZMBBkS/AkWTsGW2PEsjDCoMxdvRNwJT5jdk25A9QCovqFaQB1i2wzw0MoMVifPOpuc4BLAxoF32ib/wCQAV9wFdRFA4/xq/KLeV2zIVsTryeNkMgEMaAfjhvzF3ZVxLYi7GcDDpkfMDxCgCUGCUwZ7JyoQ0WUVtxugFMMEfMCeAWBXeAMUOBJAB72DmYJ4qloTN8hg8Ctsm1Ac7HuWSKw2cf+8m6hLbQL0wavo9csL09rGIAxgBfhY1WY03F8JAhGFQQy82nrJCd90cYA++ZOA6VSbIfXqOsUG5Ng+8NNGfnMqaBSYoAQgCaNBamPIECdC2wg+8paEIv1s/oZxtMbgBDXoqcg0lqAVAtAJ0o6EcshI4xjtW6j+s5gupwPWMj9eT1iRxIm4TtYCwGdDMgDfSNNukv9D8cg8xWwFMDvfn7RX6noI8UO40FDrlptwLKMhca2O6GxvqKESb1gfFAr5jL8fGxtgFd8RjyBO83kPcxzps3b14ZH2XDcQOwwXly787fZxOMxvthnAN/wTwhqxVw0ezf+yTGuIrjQ9nq9ZV1DHkDUDcAqQDgAVAO8z49O1M2Gfot58e1A+ZJG0P/+J7slxoLnx9qGz2wVWkM7b0A/mO8Yp7HmLkmR5vwSc6jyiEpVmLexto3BPxM+sNt2RrtyPHJuXz1zSP5u49+KQeHJ3J2Nq2Y0gyIAkBVAtaggCsRGxmOxBhtEm1SxfjkataMBXIzMVQt7V/8DAE01sWIrakwJ2De9HdL5I37L8sPf+tN+dlPfyI39kZyfn4iG8g/i4VMLi5kfD6RyXiiaxrMCUw81IOC3FLMJqgbNoV+YFM4D/ZG22GML62h1S+w7iAzXQLHKZPfcKBAR+iGfog1AMZlbIYJjKGATwMdk7kGABljgkwMgVNjCzUCUovHWP/hb4BhABZCzAG4BTHJ4tFMc7/mlB5ydWLZTMV2yqqn4ybAKL1FNYF/EJsSXlzhP1CWrVf4rz3noGw0F0zTGosvKtgAeDuBAB0DEEF/mveS3dB2wSDLtSP6MjvGSwoAQDZWO35Pn+YaEj5GuXKtTpAc5EsAP84BGyBAkDjPmDfBVGbgdl0PJya46cR0Az3TprH2V8atmekQjKO6vgEIC0YKuQCcpAyj5L6qFqRafq3XKRg/HU/sWDiGPAKf3795U373d39PtvFyhCXYMo/k6OREjo5PZHdnT0FJWLifXYzlycGhPD0+kbPZTF69d0/29vfl7dff0fUbxj5RgPiFHJ+cyC6YpHZv6GfYDmQLtl/Y5+nxkbG1YS2TWHaxftFnNIkZD/kKtoE4jbgOpki8PAI2T1u3tdKlvPrK3QpM9atf/UoODg6UqUpzqQIFDaSLH8ZqMmSZfk1SuX0A3gPE+3Tm6tJ9J8+P3+vdRCgXhe4x3h/96EfyW7/1W/LWW29rHsW9BPtZtUddXn0GaAaxCoNYx1qMW/lP7t4+7mPE89e5xgNCPZDM740wZ/hjK+us/xT3MJquw/nMU7lzfXu5edLO1DrS3jb3JhgjqB8e93vdTeO77velsTa1R1uM58V9Gn/PSJ9pajvXZsl2vAxzec/v/zD+Ugc5+fM7b8uxXT++nC/nvo/nMX+sIwvfBuXRpD/Oo9qPcC96ifbMe484ppyvRL3iGtprfC7DOMn2eS3vvdl+tJ0ox6Y5RxlHeZVk7s+r02dsL/pAjNNVdE37Jrm228SNdWykzbkeTEV79//mjl0nxvp2qPuczLw9RJv053s7KdkKfdzfW3hb1TVw2hdjvI227PXo5ZmLL6VYULJFP5+YLzk25gM/rlxuZd+8zttbk11Fm2+KYzm7itc0+Wcu7ub062NwtMumWEHdev17Pfv2vD5zttXGl3BOnU799zyP99L+pTjRzkr+iJdW5eKxl733NbbLXBd9zff7QvznvVVN/UfOJ3K5IZdDfW7ythtzeoyj3u5L/ofjf/In/3sHpmprxN15nQQ6CXQS6CTwvZZAlzC/1+rvJt9JoJNAJ4FOAutIwDNT1W1i+jZZUBI3QOo2UVjkVbrpLm1u+OO58eX65ObEOmAqzslvsMXNt9geHtTxrZNNm9l+HqXN6jq98RpfzOM3E3KbQNxcK22QxQ0pjrG0qYzjpc25NvOP88tttjTZbtywym2itLXjpr6uo6eSrOs2+DGO6zxUKW0g5TaBo5/kNmXjQwK0X9lI6qy0QZbbJP+HBlPFTWfvc34umFNpHjkb5bHrbDS32VhussM4rxh3ve2UHgj4PnI+nPNf70fxM+Nk7pw4Hx9nWBhY2nhmjCl9z5jmi8z40M7HJ++7pXiWG+d14hjtqWQnJdmua0/UbcyhMfbXzbeNPUYbarrG6yxny23k7+OR78/LLs6/yaZjfESxC3+8fUR/yq11mnx0nbHk/I8FNv47f4x2z5jGdYAV8lpFn18blHTo46BfP5TG7206lx/q4qV9tyrKytlRLmbzIUp8GJTzF+rO3gBuBWFxLrHfaFNeJt6X1p17yf/j8Zy95eJoXItS93F94+Nezk6bYxoZdNax8hff0hv1k7Pz6JOcU7RFL6No8/4a+kVujjHv+D5K+SWeQ9uIMdbrAu6Ht5AvUVy6MLYAFPqiWJJgKuQrsMagqBkMNvBbZVqCh1xeanEkCpTBYoJC2WfPnskG3jY/HKYi5b69TR7Fpwre2tLiOLA0oWgTfaGYGTpg4bflyKV+h76ms7EDWiXvTAABggwm47E8ePClskoBcwJgClA3YJU6Pz2VJw+fKOhgZzTcQkvrAAAgAElEQVSQ+/fuyE9++135+c9+KvA8LWQF20ivJztgezk7V0AVirJRtAmQiTIToEhyMlHAFsBUr7zysjLE4HoDAG0aY8bcAEQoGFVGFBTiLxc6Z8xTixdTsSh8hUV1OrMUE40dx0AWZHbhfRyZc1j0jstYCM2cTpvGOZAjioNRaEzdERCA86xY1lgYCHDyazOMf7VW2ZRLZbZIRR0LshYsq2OYq76ZP4EeUOCKfgguglwICvI5wJijEmtB2hXXWKIFvSiWvZQtZdYSOTs9l00FGG3JR7/6tTz4ysBU2wlMheJSFI6iTwPXJPaaVAz4X9h70y45jitL0GLLyA07QIIbKG6qkqZVVZJG1aemZzs906d/yXRV9f+Z2uYH1fptWqJIgou4kwAIILfIiMjInHPf8+tx48HM3SPBUk83I0mczPBwt+Wt5ubv+sVnByg5K0QPDBSDisXK7he9+BnsGxij5agKSlaPuSoqjIwWJpvFotYrwYfGqFO1h4JitmnwngrsgHMJ1oHeMQ+CMTAXyHG+mFu1qOnYGKwcZAOwFvpAQS8Kc21cFRCGzB2wAxx3kJkXvsOv4fco1F0CRmbGXQ02p73dXSvmnVRgKrcFZ0UgOIt+CMASwGvM78b6MnSmKfgO2lcGEgMbVOAZY5kCWAcsFekiTSYVKGE0qhllFEyF+aMtxB+yXzloCm0MKyYYxAO3XzA+uMxcP9A9WZ/gQwR44BjBVAZWqsB0BM8ROOaMPJ5PyPxD/8IxZyFz/yBbGBm6oGPGOfdjbwM/1A++Pz45Mt3gfI4RAASw4kHODuICG8qwljnZ5yBbxnuOGXMhi8gyH3segD2CnQz94loAdXAu/AAF3cYGBgYnW7P1DHQHIA0ZlhyU5W/wxdgUDEXGJQJl2TcBooiv0B3a8vWTv8GYayljdqqYt3CN6U/8z2PEwoANxg5jLDOeR+Br1h/AhBWbGNjxsMYDOwgYrGDLjOGMdwQBcV1nLCFTB1pALtA1bcDBb+6H1BWBHbiejEgYo9oXxoXrCFjgfLmGwnEF7yjwyPW1475PkHMlB9qb5gzoBnNy9rQzy+nMPYw5aIegLHxPoFUEEPF+mLqq9VTJ2sAoVdw0AEUViyhbj89LW8RxAhIVdAV/h4wwZmMlxJrFAICuY7RNoBrjJfpmrMF5ZsOVvUBPBMYxBxJghc8AL4JVyeJzxZbDNRf1FHMj73eYh9E/+jBWt8re0AbthyxbZxfIidupP9xJjw+P0hdffZ3e++0H6fGT43Q0AcMggDHJgSQgE8I6xdYhyE9LQp4loAqhTVAEQlZR/8m8WoF3DBRUrV18nuep34N8Haz74gtX0ltvvJR+/vM/Sjeu7afJ5DjNT0/SDDIGK9vCQcjjkTOHWewAE+Fs6mCwvoPccA7AH7PprF7bISYY26gBmeEjDrzlfMhaWdPpVexIZNKz6wwM5vHd1kkVONP8ZgoGHgfiGmtUxexm4BxjZXOheuwBc5ozSKIdZ6tz5kyw/kEYWD+CNcrAVFV+pV0bM1cVjzSn2LoMa6uKjXWlIN6Dcx2jLZdgLWc5A3gqMlMRMLd8pztWLWClItASFyJ2wkcYWxlTjD20Qs9RtmbDxvKEvYUKiEq2KsuLAMc5wyXzm7Kb4hh9HONGHCIwkn5iuR2xPF0YaO50dmrxBLm5gpJZ/GFMQzsOTAOrHYBfznzpaz/I0QZY+z5ZEh0D66yqBmYXlhZApWytVL9Uy+8fjDlUGMEAdAIr5q9+9afGQAXdPzk4MCbDg4OjtLuzl/av7Jv/HR5P0rePHqUvHz5MT46P04svvWRgqru37tr61H/65reHx8dpa7xjIEOsszASMGCZ7gwYPbH8Y7nfgGDOdMe1Judja53qxROInfPZtGYpZGzBWu21V14xMBVi2m9+8xt7uQXuzYy1sHrRA+XDewau7d02XTpc13D9gP65T6MAj3i/wfvaSgirtl3pxvpHbjDbX2XUgc1gvABTvf322+nevXvp5MRZSet1eOUzOlaOs+43A6bivONvvba0VxTv61Uuz/QtwAx81wSmIiBj3ecoKzaeYcFR+asuqUM9xnNLexHcp+Fagrag+10YP/fEIsgkjuX7/Jwbc5f2c/rM2YHu89mavgLl5vb0cv3G66NfxMJrHRflzGtWckflj9Qjx6V2yb7ZZk5WcU9OZaDnR5/ReXWRd8ke2/THfuKeqkXYKtfRPks67TJvvZbrObVjyr7JztUmon1wjE2+lrtGz4+2EWXaZpMxtkV58ftcPyV952LpZexhnWv+a4Cp1Idi7KVs4m+VY7RBlSf+Zi4uxZCSfNhuzo9jjG/TVZv9sr04f41hev8aY1EuT5baLI09F6PXsZ2Sz+RiXUkXMb+V1hM5f8zZTvTx3DNgzdvRT6O/tsWBXCxGGyUbUh1pX75Pt/o8pbQuWY55yUwVxxl9jJ+jrzAvtsWzatH/jBqbdK1y1gtjDo15Xf0w5nS2E2NoU17CNRsw1fN49ubajQQ2EthIYCOBH5IENmCqH5K2N3PdSGAjgY0ENhJ4Lgn81V//7cpTmKaNAO1INzXbNpe4cYOHPrmNR908ixsOegPdZaJo/zJgKi084AMZ3WRgUQbn6hvFeAC9LNDuMj6cs+4Dn3hNVx3FzSXdqIibGLqZEzdCdNMpttl1zrnz1t2s4hi5EZ/bXIkbRjredcd6GT2VNsvb7PgyfUV/jH20bWw2PXRYkVX18FbtrrQBFx+m5HRc2mzObbT9a82pbYM2p6/L2uu6dlc6v8kP2x4GaLxe1ydyeo9xnDG+yc/pG6UN1ZJNRZ+KsVgfsmuMiPGOYyzpUTffu+qsfdN7tchB88e69hTlozE7jrfJx/Tc0kZ0l77ULnL20BTz1JZj/ue8dF2h5+T6ys0j6oYPLbT9trVLWzzP2UkcS9vYaJd8uMQ2mYc5X12X8DsW+uIafSieWyPk5tplbDm/yV2XiwFWTFj95PqPdhrtLvdATGMZ20RhmReXLX9KutXj3eex3F6K13TOoyKHkt+pDBnn9FhpfaMy7jKn1TF7ody6P7nY1zWval+lWKPtq22rPHBOzkZwjvqLyq1L/inZbMmvFgDDnJ9ZcR+KIVmc/Pd///fp/v37VsR4aAWFSzAVziEzFQru8Q/FlABTfff4sQFYwK5z+/YdK35EMaQysKGwEv8AnAHYAiwFLLxfMmksamDXfD61IlkWtFAOiIsoxEQsAdDji88/T6enJ2k4GqAi1UBO4/EwHT89TN9+9Y2NA2Cqey/fNjAV2BYW87N0sTiz4srxaJj2tsG+cGLjA0ALxZ8o7qNe0L4zdR2mGzeuGzsMCgPBQAU5oAjX/80M5IJ2ybQxOV0ylRjYyxiXvMCd55Ctark2YEGps0ZAj1rIy5ygPkcbYLE6CtEd5HVWAVWc1Yf3jnwzPmo52Y4VH1eFqwSR2ENi3AtbQTfGVQGpDIh1bjZk7AAVS9bZmQPBzB8qFgICgzUW1v0YO5WzUkU7RoH2bL4woB5sdnJymgZgNBgO03vvfZA+//LrdHB4lHZ29qxY1ViiAPwYLOWleR0AK2NEwP2w42sMOGRANxMq2DdcP15wXaO7ar/1N973zd7Nt6tchmu06E6BLFoUGsH0ZJ6BzRHQgsJZjInFyhjH9AwAmiUjH2RPBhSCNagz6oJsRbBt+g37gT3DRshOQx/so5C8AmygPwKBfA/BAXywcwIy3JYdRGCy7/UM9KNgKs4R7RG4BT8x5iEpBMecoEO0QeAXvodfMg7Qb8g8wvFRrhgb50swlfXRB3DTAWkEb6EfAh8oH/w2PxbmJLaNY9Ql4z3lQJ9EbGEsZz+YE84jexGuHSFeVfKg3tg3wFTQC2KL6d7AnLDz7Rq0Bssb9HyskA2BbfibYyKYjvKn79OueS5BXgRTsS3ahMXKaq+Khfw4h7pjTiNrHtolgIYAF7XdOj5UIDKudb2IvoodKa2A3rQInLGQtoT2MBbYDMfMOWqMdAYVMLt4nLbi7r6vRTle/mZxjIKpyPgH+4IOaYMErBKwg7niesqD8V4BF3XMrVj6dN3MedHmCYQjEIiAHY3tlDnmTf8kUxgBSDgHdqRzVRvEmJDj0B9sj0xzHBttHL+Rx2kLiCNoE36Kc/E3rke/jGUYC/2Y84GMaB96/4BjbOMMcU5Y4hgXODfGI+pJ11eMxwCMEgBDpjzojusPAKnAfIW8YmscAcFoe5Qb/RrX43v0QwCsgqkgJ47LwKT9QZotYHPj1Btsp0dPn1oOe/+9++nJwSSdnC7SeAwmPbAhAQzj4CmsKAwa8gygqnqxgJ1UrYkDmAqHkcYGA89ljqdx9iP3OwJPHISIT3df3E9vvfly+gXAVNevpOnpcToB4Oz4yBipBglsnjtpazQ2UBPsBDqaA5xo4EhfK6Afyog+QHvTdU3Tmlr9Ynn/tOyDuU4LOtmv3ocTfLgEcjrgjj6q+dRj/8BE4+uZJZiKICD6L/pg7uC8OSauCejHcT1u66FKA/M51noXBubjOmlZSE/2KAed0u8MfFUxS+k1FgPPsI7x1Q/lZnnJxrtkstK9XNio5l0CFQkepa9RtziXvkw/MD1YAOylyeTE1sUAemN8HnJ9UJQjjru8fJ3LNZDr3VdYlFu8r1LbsHJNvqjFQOc+d7OF6m9nGXWAPJo+ODq0+5Bf/emf2hoSgDYArACGOnh6bOyGWFdepH46PJmkrx88SF8+eOBgqpdfTleuXUu3r902wC/8c9AfGfDu0F4agRcqDI39CmPb3tmt5wGwvuc6gKtmBniy/FYdd/k6S+/2zo79Bhsk7k3UfvE3Xg7wxo9eT1evXLH1xbvvvmsvt7D7q56z42r81jy69E2uZOWFZMJMovejtCf6mN6fUv658+v7twpMxXPxm8xU77zzjoGpXn8dzFSn9ZpP44Mzepf2N4yHbLkuD1U27NMtY2kf+rnt2cbqWFY70GvjulZlwziRG4+OJf5NGebiCM9VueoceU3ss20MjKsaUz2PVPdJNWBxFYzXNI/cdyrXtmvbxly6Xv0gZwMqV5WXgR7l3iv+neuP60f6C69R3yj5Dq/F901yVnvTXMdcEOcbZZybL8fblHfb9JOzW5VDm/44F51/zAFq75SDyk37a/Mp9hd1pjKIPtfUZu7cNtvL2WPumpyfxGMqX/1O7S3GP+2rZBdRpm16XNdOms7/rwWmytmt+nCUVYy/Gvc1buC6es9FAIIxjufiRsxRMabk9BTHkbO3aBM6lmhT0a5KcSr6Qk4+ek4uf8VxMb59n/bVtDbQeFTSb1NOyPmj5hfKDuepLnUNoedHP9Zrusqki++W1hLaR5PcKBO+JKcpLpZyodq/ykPHtjKGsI9csqfot1GGpfHwvGjvmntKvtIlnv/lX/75pja8qxFvzttIYCOBjQQ2EvhBS2CTMH/Q6t9MfiOBjQQ2EthIYB0JKJhKN3NyG4y5dvUmN24CPLPRHN6+Em/q44ZCl82J3Ji4QcAH/zhHN3X1pp1j+P87mKokC25ExI0hla0Wmegmd9zQ4oaiFp3rhlZus6VpQ7HNDrvaWLSLpgcecXOJn9UW2sbF7y9jf22bcKU5tz1wbBtzzndzvtkm82w7eFOpve2TRSP+MF5tDt+hv5xu4thLcSa3oclrY1/sT+2zJKOuca3LJmabHuL3l7GhdfrIbSbmZJLbLI++2xRjVA9sq21uOV+M1+pmd86edIz6vcZwxPa48arFNlow0mT/0X676iEXA3P2qjarm9hd+8nF4lysihvP8YFojKe5/lVObXbRZg85mUf5aB5Tm27aRG+bR0kO1EPXtUtbzLyM/EprpdyYaZcaW7le0bymMTn+rbbXNG89L86ryY703NV4+yyYsLRmiLmT887ZQJwDGXu6+FJuHRPzTClnNeWIpjwTx9ulHa7b1O9zeo1+0Oavz+aH5wdT6dqgSQdtObakG80lMTblciBjUu46ns/c02XsJZvlXLE8WpzN7K3uLKDEb4CpPvzww7S48KJqvFUdBdBWtFe96R8+DFYpsj2gOBvnoYh2d28/3b37khVBTmfOkMK34uM8L+R2MBXASpgvizA9B55bEbaxaCxQYIg31js4gfNn4SoKeNHeF59/lmbT07Q1HiWUSQ4AZBoN0uHTg/TNl18bQ8Dezjj96LUX0x++/aP0kz94J81Op2kBNo5BP41ROL69bW2hSB5vjEfxIsaHPr1Q+ti+hyyuXNkzQA6K8SGHmzdvWqEj3jZvTFDTmRVFOhPFwJljKkahBYv4U6pBbNQ9GG3wt72hvio4ZMExPrOAG/NXm6BcGH8InIAM6ZMakwmCwFzAIoXCRPue7BZVAfQKqABAqvrlIv6Gfxb8o4gaDDauR/9n/Xqlb124H2OuzxVrIYBCliAhPQ/jO63GeLY4T6eTaRqNx8ZO9d7799MXX35lYKrt7V1jFjBbQQW6FY97sbjeC0Bvzp4zsDfkDypgjYG9UMhgoaViNKh0Bj3jH4tQrSCXrF0EVlVva+U5kKcBtCqZsbia8VDXgBgzGW9gKyi+J5MUdEhGp9O5MzYxr2FeBFOxP+qM/qLAKYI7lK0Kdo4+OG5ch1LV0cALefFDYIaPeQmm0tgOWTujGoAU/bQHMJUB4BYGliDog/5EnWyPvMia9ozzCDzC2Mk+o8xUkCvlxeJuyhO/IROCMfxcZzAxoNLcwXYER+F8xhfMlce1YBnnqM/hPPoVfXIlTxDUULWH+REgRvYfB3S5H2MOBM3hMwrXD48OLLYgFqJ/XA9/JZjK9etEmgSHcIwE1VBOaJMxAWNZFui7LnEMcsY5kB3iugKzrD3MhcxPFTMK44jqlHsxaItsh5gPx8j8RgAbZElglI/N2WHwg3lHH0JfLN7HdxwzxojjZGyi/mIhMGwfxeWI12Bxc5YMzy2aM6lz/GacwxwIPCbDEoEz0A9ZzTSH055wTP+mDWm//FvXUVzfEoTFlxFg7mSNov/gOoJWCX6AXilHB5ItLLYQBKHXsrAeeY5AToKp4j2IxxJnRcM5sFVcg2s9BgyM8Q6/Cc6CbvA3bZFgCsYHXedhbgRTIb9MKwYuxgT8ZlykfRMsU+elCkiMdjE+MrdxTgRj4XrLYecLszusfYztr7Jz5lfGT9or9blcI0xq0DNjCuTLeGTA6V7f81lvnHr9cXrw+ImxK77//v309HCaTmcXaTwGeDmleQ2G6RkY4/zicmAqEPsgx45GfUOQgOEKOZrxDvEaL5E4NxCjH79372b68TuvpT/62U/Ttat76XRyZGAqsH2CmQoAqv2dvTQCe1OvnyYnkzQHEASwL7BMVjGTdh7vNRiHdH2SWyfr9+qfznRUra2qfTzeWzLnWy6r9lrYH0FIXFeRLY45lXojsMew1YtVMBX1zpxJOTJWaX7Q2BjX72rvkPp0ivXueQ3SNrusGM7AeEQQMdv07xx0Q9nxOwdTrbI10YctFhnjn4O2NP8xhtbshBVIELkHPsmYw7kwBzBO1vEWxcEDxE63qYGtDXDP4esoxnHKkvmM44GPLu9zlkxdXBvSFvT3QmJ4vyesVBURmK2dBEyFtgCaun7juoGpsIaE34OV6vDoOB0enKTtne20C0Bzf2hgqq++/TZ9+/hxOprO0kuvvZquXrue7ly/bet7t5mh3fc8PTpM/b6/MAV+YYxUwmw2qlg+MYaz6kUMmLOBEmdT0ztke/PWbcvHnmdmBqbiWohrHXz39ptvpJ3tbVuXfPLJJ+nJkycV8y9kDjtZMm7zfktl7+CkJRiG+uUaT31T7UiPt+2l83t7iUG1/86cB7u6ceNGzUwFMBUYSgFiZH9Le/AXA/Ja/W3AwtofsJ4ni3V7uY22QztTH40yyH2n6w1dH+v+rx5fWTdqp4W/4zpF29JL4lyazmvrtjSnVbkvn6+0tVf6Piff0rnryk3jRu5aXbMt7YzgY49Zqu/4dxxnlHeM/aVcp33r2kxzn8b6kj3wWv2+NGb1cW075l60xXi/ro5z8bqpDY4p2ljUDWMD29fn5iV/zvUb9d+UZ0pyVLtqkmnOVkrHotyaYlD0f37O2Voca5SjyiMX+6N81rWHy5z/+wRTUcdd4kxT3IrX67lc6/B+PT4X1PtA3d9Am5pro09Em6Fu14m70R9yvqTn5Py0FC9VJjn55MYfbZnx7TJ2VNJJm640pqpMc76U80WN4WpfKjv8rc9a9e9c3M/lha4yabLtLnbfFAOineMeQF9uEMeoNt0U81Ueaif1eLG2xCal1Hfk7CnGZ80bOq84Fr1O/RPH9XljLhfEGKsyUHltwFRdLXhz3kYCGwlsJLCRwA9dAu27Oz90CW3mv5HARgIbCWwksJFAJYG//pu/a3wlfbyJb7qBjUJdubb6kjfTupmjN/RNGwrxWm2Dmyn4zZvwdcBUWlAV29WNBH7nY0ap4fLBaxejKs2hy7VR9tyIoPzwmQ9q9ME3Nyn4wFuvY788h5sYuQ1NHXucR06HbXNaZ4OpZBdxkzpuWnLDTh++tY3rX+P7pg1i6vUy/eb8U9vJyThunJY2qmgnZhvy8CvKWHXTtIGa86vcgwkdf8kOc7GmtKlcspEo95KsLqOXpli4bntNm+WxrS7yz52jG8tN44v6KtkubUfjcpNdRj3HDduum6vxgaXGszimKIfLxiNc19UP4wOAdWyhqY/4AIF60QdKpb4uM+9cDMjl9q7zi+3FXKOb7k3xsqTTaD9tMbctXrf5SNP1TfLmvHW+OBYLQqnXdexpHT23nVv6Ptpo9RymFldbu+qjatMaR3IxSIuXcrop5RE+RF03XuXiWq6PmGvb7E7b1TUZj3eNMzkZNMkeD+b4cK6rz6qPqr222X7OZnN+W8rH7CsX80p2UsovuTVJ07FcDiNmBsWzAJ6gGI8F6gBTffTxR/7W9oOD9Pjx45VifWMfmM/TnTt3rFgPPyi0xLkoQh5v76Q7d16wglD042/bd3ANCrydvcGL91GwiR8WVxorwsVFXYS/OAdAx9/eTtkqMwRBXN989VWan00NJAPGhEGvl0bDfjp6emDMVABT7e/tpD9467X0B2//KL3z1htpOpmkxWxuBeFbw2EaD4c2B7R5Np/XYCr0jSLGk5NjGzsKvwEEA8MRWKbw9vcXXnjB3xo/PbVzTicAVGE8eGs/mC6Wt6wlMJXJQd5+jeJnMjWx6DEW40d7ZpEkxsxieMRdnMcCcpzDInIWtqPok37OkWrxhrWRvKDb9ACMFBg5Fg7mmaFovQJTOWuV6LR6iYHe89EfloXOKBVeva2n/aOYEgwdYAzA3yg4Jpjq/Q8+TF8CTHV0lLa2duzN/3bfhNEamZYX+ClQHWAq2Lv1XYGpaPs2LyNUYNGte4+BqYwxYBXQZ0XbAKNULAs4F+cQyEEABAuN1Y41vxMIQnYgFJbCjnAdAAgs0iaYioAV9sUYsgJ+qxyfTD3QNfokEwf0CN0RSEmwF44D2AZmKlxL+XlxvP/jtVxH6ne8Z0cRMuKzAhwIJKIcbH5byz5ovwqmInMbCoi5R4B5EtDAa7RongXzOAbAkoMvh3bNdAa2AwctEgjF+ERgEXMgj1Ou1CuL+HE+xkfQGO0NQAMH6Sz3dgiCIeAJX/sejq+VCA7B39PZ1OINQaUsmoYMEOMwF7PFcwAgloVVaAM64ThxHfRNu6Q+CWzCuSUwFYEnBhgA01W6MDY2svswxlBWlDl1jM8Egxnb33Ra94Vr+EZujIGgGveTZ8FUzBHqV7wGc6FscYygMJ7LuIY+IXtnanNmta3R0ABiDppxZhC1TdoZ2+CcoXNnwHPwEgFFtCfKAHNz33AbjMU2cV3BeM44g2sYB2nfZEigTShoDNcRYESGKMQPzp0gE4yX4D32hbkxV8DOmD+UNYrreto15O3ANOREB0+SsQt/A0yHNskSR2YqAisJPlNAKO2JAE7TJ3JwBZYjaw5jdoyFjDcEMNHWkacZS5gLGZ/RJ4C/WL+YLWDNIeBZztfjCQASS31StpCNzp0gGFxD3zAGpH4/TWYOpkr9cfrm4cP0u8++TPc/+CgdHk8TvtraciZI5D2HLfcTgCLO6gPgKQHqwiLTwkxVg6kMOA2g1sLyuNsYukMsOU/DERgBh+knf/h6+slP3kz37r2Strf6BqSaz07TfDq1tdPF4sKAVGDGQ/Y23zl32QGkA6Yexrq4l6nrYcZv5hLqn7a2XBsu1wc4R2MZ26NvQM4EJdNO2K4C5KBXAk5p+wRI2V48wGvVywDATgWwjK5jGMNwDm1CfZpziPfCeu9h7Vf/Tk/BMAgdeMzG9c466IxNo5GvXRi33bZx9RLIQHn62MA+uwom8Zg0SMMqb6Ef2ipzImQLICRZLSlL+DlZEHPzZPy0WAVA3RB5yl+QgBctYKxnc9w/OPMgfYmydyJT9xf05T/OoMY4qGtevd+C//raj1dhxbqc+5KZyu8P+DOdz9KNmzfT//irX6XhcJQmk6kBoY6OTtLhIcBUYKbaS8PRuAZTPXjyJJ3Mz9LL9+6la9evp1tXbxhQCiy6KYGlbZaeHDw1Nisw0Vnct1zvN60WM6qXB9i8LjzHWuyyfOZMk/gOL6dADLTYZbl9vgJIxTXb2+P0zltvWX7GOu/rr7+uXvpwxSwLzFeUm8W6KrZFMBXkTJmqfmmvlJm2tdTds+t36kyvcyZI547iXgZ+w67w8oof//jHCexUDqbyNQPXL8ynfBEN/Ut/A0iF723MtnZ3OXKNrL/pY/zNOeseC8+PbazMSdZ5ap86fz0ex1AbY4c/YvuqG8Y4nU/UY+xCfSjXPe2F3+XmpLG7wxSKp0R7aWoryvN5+o3XRplq/NYxxvGWPkcZ47zcWlDP62I7MRay3aZYqe3yXk3zUUm/7Iv577LyjvGl1A7nUtJzHKfaJ/0g9pWz9cvYHONQlHPO13S9wLytc16n/5J/xqu3aBgAACAASURBVPaaYg2/y9laLnbF2B9j5WXt4DLXrQOmYvtx7XmZfkvxui12dumLuUv3LyjjGHfU95ijcnlNx1WKKbmY1+SLtA3tN+bGpvnm7DzKr2tsYL+XlX8uHpd03DTurv1Hn4trCf1eY0vMQyrfXOx/nlgSY0a0m9yYOZ62uOrx2HaP7ZIYU+L8Y4zRvtvikX0/WIKpouzxOddelzFx7PRD3ivq8Vx81La75LMNmKpL5Nycs5HARgIbCWwksJGA8pRvpLGRwEYCGwlsJLCRwEYCjRJQZqrciaWb7Taxxs0CPm7LbUzmbrxz7bfdOOsmNq5fB0wVN4zbbuh9894fpPtjpm4/ukHc7YrVs3Qzk/NlkQg+c8OQG/v6cC5uTuc2r7npnttcjxtOuulzmYcCXTfPopziJlfTJhnPVVtYR+7rbqiVNpu7tNPlnKaxlzYV9ZqSXvUcfWCB42ZT1UNY+oW2k2uzyzjZFs/N+ff3NaecXaPf0kY5x/S8OlnH1trOLfmLjjG3OR/bje2o75ZibE4ebZv1fMDZND61gdz8NGax0CvqTdvXDVm11ab4xDnTRtr0oN+rvHI+EefUJt+2vuPGtcoCbTP+sB8WH7bFgFy/bfYW83a0vba55OJ6LifFmNMWb9rG3ZR3VL7Pk58uGzeiPUF/1KnmFn1YqDLLxdLop1FvXfQUc3+X+K4AhibfjrZJX40PbmIuUNuXF0VnhxZ9U9dKal852TTlpS6ya4qdJb/E8bjWi36gum7KV6r/XDzCtQDkrGuz8QE0ZVdaG1BfTXmjZCc4nms/2ojK4bJ2npNlycd8Tv4vnYNJ4KIGBOCaf/iHf0gff/KxFf0BXPTo0aOVArtp9Xb6l19+uWZuQuE2ivhOZ1N74/3Nm7esCBHFiSgsZME332wP3ZFZBjrB98vxnlvx4HgbwAAHUWlO1WJmvH0dYK9HDx6kxWKextsAU9nrIhxMdXCQHn79rRWjXtvfS//mJ28ZmOpH915Ns8mpMVMZyAJF0r2evc394OlTGw+ZqXzMDm5g0ffu7o5dh+tRAAgw1Xw+tQJQ/Ds5Pkmnk0kFXBlaYSnnh2tQ4IcfAlnqQl4BU0FGzIUs6o9rApUL2mehMIv8CcTBedAPC8sxN8gRbGKQDYp0a1uvjIl91UVfxtjh60/YjgOJzm2+KCJFwbv7v3l9zUxlYxRgCdcsnJvZvPVpleI1+xhtGrXAAFKhsNwLcRdpCGaq4TAZmOqrrw0AN9zaTuPxTnV9Sr0qPqB/ZV5QMBX6BTOVFSlbAfOFvdXexmaAKncWgKlsblXQtiJUAHrAdASQyNnZCvCIBeCRQYf3utQbZUtQDvSC76AnFObje4J1IA+AqXAM7XLtxKLbWODPfOtMPGemf/wQhMR4zWJyBTQYGNGYpkY1wGIJYkTxvINwOA/3SbdxL56+SKMtB/xo8bUCbXAuQEe7FfsV18G4hixOzuzmbFeQB8evtkO7jYVGup9A1izMh2CqnCwUgMN1DIEfmD/mgrGQFQifyfzDGAabGA1HFUhhuc/CQn/NCQ6W9DUwwUEYF4CJAGbCf8nAgusBAkHcwXUOcsJ97hKwg/Np7wr8op0B3IJ5AKhH/XGfgUA+MlPRxlgg3wNIogLj8Rj3cdAnrkOfZEYimAqsGiUwFf2BNolxom3EUo0TcU4KpDEmj/m8BgoSPEi/0NyO8aqMRkOA3rDvNq/BF4wVuM7HBR/wtQbGC6YRHEdRO8ZFu8A4zKYNuLf0T9oqj9Fvmdc4T10bcR1l4JtQCK7XabynTmiP9HfMV2M5r4EtqKxwnOAX2DXmiLaYM6LvehwaVvpCHvWxEtiGvwlaJUsc2oecqBsCCClzXUsRTGGgPgM6OeiOwG/GIwWcEbRE0Ad+sz8A+wgiJhOWsuogR2Et5MDghQFyPZdxHedA0tx9DIE9sHPoDudMwU557qBmHGOMNxan2Vnq9cFSNU5ffPNN+uTTz9P9+5+kk5NZmp8nY9JDUpzNsU7wl2CdATjpKXJtMJWl4D5iv7cFQBYBLR4bKjjPRUq7u6N07fpO+vnP/4f005++na5f208X57N0fPDE0/j5Ik1PAKqaGctQ78LBXrYeuDg3BrEhQIpD5AmPbxbTKnbRek/EMUA1MAgfCB5nbqJNxzWg5kCC7tAuYyxshCw/2+PtNNpa5jHETIC+eC/gduQxFf2wT8/3LPxD2wBaOqiJP4x5jOkEKzIucB70eVsZiT9rWyg1JJhqtLVka3QmKAeE5MBUztyzCqaiHyA3VMQ8K+MG2MQA6faCtd6Kj+MYbBZgKq5HOA/Ol7mD8ZsxheAykynWBBYf/IUIKHAEmGo+85cxcI1Kf+I4mQMw72VMXH1ekbsnNN3pvQIY0uoWAJD3Dxaj5Rv4/K3bt9Mvf/lLc5KDg6MaTHV0NEk7uwBTXbGXRBxNTs1fHz55kiZni/QKwFQ3bqQb+9fSbH6WcG+E1ifTaXpcra3ha5A1dDraGld5G/bnIHzLD3hxQjU+7Fv7WqhaX1lOcSZOgH8xT9yXQdY4hnOhpx+/9ZbJ+ttvv7V7IsQ45F74H5iu9F6B91yMf/7dKjOViG6l+FV9Eefw3iXqJN6rcJ2G35gvwVT0jRyY6hTswRWDHm2OALBeb8lMpetqMlNZnLG1+5JRKN6Pc8ycE38zNnAOMQerbFSuuXtuzesqAx7XGKDtlv6OsbC0Z6Bzot3n+op6i3rPjUPlFue07ny69FcaQ9PYu8iy6RyVa5R5SXelucdx6pov2l6T3tu+a7LveC39Tq/pYueXkbnKJdpOaU4lu15Xr239xbHp/KI+VVca36Kvqb9pDNF1QNd5dPXP3Fhzdloaa4xTem0url3GDrrOuXSecStmShdyfsdjpefbTWPJ+WtT7KRM9Zy2OKh5IxefaSu5PWuNuev087w+VbJf7i+0jaVN5pxrF9t63r5yeTsX/3LxII6vbbxN8YG61ByjsaVtnk3xqou/of2Yg3K2GXWs/ebmH33BX5Tm7Kg5O8zlwdzccj620j/2bTNgqtI6JeZMjYM5veleiu4r53J6LobGceR0tAFTdbHczTkbCWwksJHARgIbCWzAVBsb2EhgI4GNBDYS2EigswQUTNV0Ex83w5s6iJsodm1105/bjCtttKMPbjroJm5pUyD2uy6YCv3FzTbtX/v14z0rvmnaNNfNBN74P88mXCywRVslMFVpoyW3AZHTWW7sTXpo26jqbJQNJ8ZNFt1gaWq/bYOudO26c7rMZnMX+2mTXdOmWGmDUHWp7ceHnvZwNYCpaFv6O2dXuXGXNsl1AzS2y2tyY9b2SnOi3UR9rrOJ2aaD3Pffl92V2onz0fgVZRj9mZ9zD7K6+kOTvDXOcZM5jk/HWJojC6rWAVPFvmPMjePGZxairKNntdnWjWkB7z2vXeTmw7EwBnFOKrfSxnuT78aHATGvcN6XBaxqDFc/j7LNxcmcHNt8pUn2sY/L6mkdG6I8YyENdYUxrBa4ODAgFtjkcnMuvl1m/aG6aJOJyjAyU5VikNqYFhXnckIuhqPIquknxgOcy6JMHW/JP0o5NPZZyk+XkXlc60W/K8mylONKsdpAD1WB8zp2y/FxblGOufzTZEdd7Kop7unY11235WTZFs+X4/W3vZ+jILyH4t3lm/ABpvrkd58YWARgm4cPH66wzNkDxIuL9OqrrxqQCDEUYBYAkSazqfn4lSvX0pWrV9Pu7l46Pj6xYlBdo3lRsheAkkmCxeYAETjAA4xOXrxK/2IRLdvC2L777rt0fHhowCsAOHpA35yDRSUZm8LjBw8NdHDj2pX08z/6aXr7zdfTSy/cTmcodgaDE4AxKPhdLAw4hkJFHEeBItgsloXZDkDAz/7+njFTARiFgkXIAQ+KUcwI+QBgMz31N+tb7Wz1FnqM22ReMRxhnmTLQOGfAkAALmJhq77Bv6R3FqFijLyOxeqQIeTEwnKwiEDexiYGJoSh699yavU7+oiJVZmpeg58MGYYsCCw+LMqyqzBMShorK4jYETXtmazViHuD9thoyu+YBRT/TSdzb2fs/PUH22li14/fXD/w/T1N9+m45OTNBiCtcHBSD0Up6KYsmKVMputdIfCaujOxuCl6mm8NTbGH4yB9la9esQLDSowFcYJZhHYjAHcBsN0OjkxMBUZYRijcR2ZV8jmw5xI/fAzfICsOhgzZEdmKgKaUKg+mU5qJg20TxnnwHZ6DO3DR+k/qlsWpxJMZYARAEn67ndaPOBtOpMJ+8Z4OU8AAL3o1W3XQUHuBzpnBZ7s7+4ZSIe+hf5hUxgj5IbfmCvlwb7Ml85dXxyjridZfOt9Yy5eJH62QCG3FyoTSKbrQcZIgoIgF4J9WAROQBLmRoAGbIxzNP7vzHpH5eDgs8rnagaSJdNV6i0ZmzA+zNWBKogTC/NlONZw4LZMJiG0iLHgXM6R+gawBmMnmIQ2hGsIrMF1jA+0ZdMN4krPdU3AgRZj8xgBNCzyxmfojuOhXGg/HKPq+vz8rI5H1LMChxRQSzAVbRW/qScFIxHsRrCR+ZnFYgAVlpmY2E8ryjYdwjaXsd1YXQzg57bnwCq3c2euAYgI7FcAYDqYhn5Deeo6Kbd3kVtz0C7VrugbBDEQsIPjZJdCftL7RLJoEaiIcTPm8r6LoDicQzAV/ma8p88RQAnpKRNTXLsSiMV5Uw6wDdoT58yxkvnL7jFg9ZWf83v+1hiF8ZGRivEEACfMAXIgMJUAT81Hhi0H8LbKzTD21bUbPnuqciYnT+z4BX3j82RysgKwo20badT5wkF2qZ9OTqepNxin3mA7ffrFF+mjjz9N9z/8NE1OZ5ZjEWMxnukcgAsHQM0BnHRBrAWmYvGpMk5irAThLAFA5wa4un3ranr11RfTz372B+nNN19Lw2FKs8lROnz6XXLwYS/NJlMDUwHcbPvJFw6cQ446BePbeGzxFoAt5GLM+/jo2ACI29sAfHosW+rOQT0415M2YhyBTQDjEGTNQjxnPoJ85zOPz1gvoj8ERYCOJqdgCJ2kccXqg5wN/yTIdOlP6LdvsRTjt7hksgZyzVZwJn+PAe7zzBcspqMtap7nvbHubfh6cJUlh2sudDWb+VwJpsJ3ykyFdRrBebbOrFirisxUZw5uX7Vj5ENnpmLsgS7wN/ID1yQE4uMzwasKNNPcwHzDmG4xDy8pAHh5CrDrzNZjYHsDmIpyUzCjy2kpH+4heI5afaGCzodxg+xe9X05lMf1pKxsDcBEp6hs7vadO+kXv/yl9fP48ZN0eHKcTianaXIyNbbT/Sv7abyzl46OT9KnX36Zvn38OE3mZ+mV119P12/eTFd3rtQvFBgNwaR3ng6Oj9JkcmoAOQD/oSNnl/M39MOPYJMGDgV7Zr96AYGBqWAHOK9noDTKCWtUjB/3ZVwj4bzdnZ309ptvptPTSfrkk0/ql1MgjyO/4WUQ/OF9AmM8PvuPx7O4f0Gbpd3W8paXhbjLrjJT0baWmZWsts5wCTfQfNAGpqJd/j7AVLUNVb6e89k45+hjKo8oG/28cq+jwir8rfrRdXw8XfUUddihG7eIDPU3x/59zqnreKItxTFcpp3SNVGffA6gMonyaZKX9sP1E20o6qo0ptJ8S/aq7cf+8Tn3bCPaSrT9y+yZq1xK9hPnHOXfVbdt7TfpT9fl7C/qlHlJ41tOfxy/ru95bde55PTXxeZysuSx0lj1++j7GvtzsX6d+TzPub9PMBX3FtQfoh3H+7R439M0V72fw3Ux7+Izj0fdlWwz52fUF2POuvkmF3NjHGrKQ131rb7RJa5/H/Mo6bYkx+gHUTa5uapum/J+Lq9HP8y1/zxrCbavMSHaocYxHU/T+iYXP3D/W2KmysWm3Dja4pK1Yzfnz0pKfSlnX6X1anympfK4LJiqzSf+4i/+U/e3Xbc1tvl+I4GNBDYS2EhgI4H/jiWwSZj/HSt3M7WNBDYS2EhgI4HvVwIRTNW2sRM3pEobHrqxwr/xwKu00a0bK3rjn9tkjX3GDWp+XgdMxX70Ya0WTfDhE/v2h2YOpopz1U2VuLGBz8sHbt11mdtEym0w6wM1HatuTHKjjXKO7TQ9ZNDN9ZytdJ+Rn7nuJh43MVWuuT6/j7GtOxecHzetmtrQhzaXsQltu/SwJD4MyW1gxg3EuIltti9gqpy9R102beCqznMb6pzX9zknHXPTJnkptrTZ22Vspe2atlgb455uoDfJOM4lxtjcXJv8tGRj8aEAx9fWVvyeBc3rgKliUV1TjHheP+y6Ad+2Yd5mD9GGc76jsR1+CzlQbmovTX4Xx1GaX7S/3MPTprZyfl5aB0Rb6tJuLgZdxqe66EXPuczDK+a1eK0WkVG+PJffMe/o7zie6FNdbTY3r+jvMQ8t7dS/ydSQZB928roSmCrmJY1T64Kp0BaL2WK7ufjUpNMufp17uKQ5M9d+fPAU826u33XXUy5DrmHXs/TSgzGdV5PdNdlRHIn6fynuaRxviw/r+kNu3bTsA8X+g3Q2n9mDRy3Q/Md//Mf0u08/NXYBAKQePHhQFz+ysBn2/sorrxjYCEVwYMGwt6GjKHPQT3t7V54BUxHY4wXMzoYAfRiz0RxFttv2+fj4qAZIAFCAwmIW6GNOypaDt7ADADVFEXMCKGiQzudn6WKBIuSLNDk+SgfffZcuFhfp5vVr6Ve//KP0xuuvphtX99MFCmMr0AfOX0ynBjgCwAj97Gxv29v5Ob6zMzBN+Js1r1wBmGrLQVfjsYEPCBAzHwWYYTZfshxcOMAJRYQobiQ4x1kRKtBPBdrhMQAKOF+COZgLSutfPtxdglsGNXMO5kZGGowX+oDenPWgKqiUwPfMWsi4o1js7EXlLK4HaAaFslX09MLRiqmqLk4X0E3Mw14dvspCRltFEW6vPzLWM7BS2f0rCnMvkoGpvv32gRVw9wcoNHaGLRt79XZSFEajiBu/8QPAHQqv8YOi2kGvb7qGPADII1sAwVS8j4bOmMdqgER/kKanp9a+2WgFeuF9vDLoKHiErGxkegAghEwwLHaF3eHvGqSFQnUADUcOwNPCZgXl8X4OfRirSwVOYh9kM6BtMXdxLDgfTG1gptL8xr8JpsJ5LExH4TVkCh+weRrQxO2DrDQKSALAAeMcDYfp2pWrNk+cS/smuw3vMbUdxAmCPwlg4mcWeFMG1B3G4oAqgBSWoD2uNemDChBjnMExjl2LJ+BLkKmCh+i7vYuKcQK2G1jZzAZNN84ywVxGwJHJcosxcjUr+Lwc2AOwDF75szWC3fqLFSAb/Ci7kq5NyHKlLGTK5sICfcQHzQmQASSH+EWbolw4P8qOfUD27JvgFcobv9kvrqc/LXP7krGW7dPe2C73uhzE5DriuQT2UDeQD8E5ZOXD9Q6EdFAHdcx2df1DwC8L2PkdfqucaLeQAcfroKUlAFFtLHePEG2XsZ5rF9olrlXfVSADvsN8cS5ymK4dMAf4nwKLGAt0zUCZkI0NdgmdEdRIOWFuOBdgTeZxHRfaBJCJuYLywvgIZtS9SvZLG62CkIGpdP2lsZhjIaiDrDaYP8YFP/UY5QxF9A+CqdAHgFT+Xx/Oa8Ae6oc64W9d19J+cQz90CYIHoSceY9rc79I6ejkNA2G22kw2kkfffppuv/R79KH9z8zwPBFv2J9vBAwVb+f5mBGAlOSQYCVnapaCxtiqwI0rOIanAEKceHcWWGYp5D3lwCgRRoMU3rllRfSj3/8Znrn7dfT3Zdup4vzeTo9OUhHB0/ScOCMjbPTaToHI9I5AInn9tvyCtZzc7D1jVOvDxayia0zd3a2bS3poLYrBiwD0MRYQSuwIcayBJc6+MwBTA7Odd07eI26xyFn6HHmHuYjgI4A4oE+4H+uZ2dR87jjAhLSzFpH3p+DuRw852ueHJiKPkebxW8FWOXshrajkd2BfN6HsX4OwZTlevb2fO6Mn5yHAx0xziXzKfrENVjXYc2TA1MBPAYGWcYxtMdYQTCi5lj4Dlmq6KscA2Oj5hSTB2Q+GtZgKszJmKnmq2Aqxgqf+5LNF2NjPj8zUJgDqujruXsq+G39Y2C4ym4kzxog3i3JTx30050KTAWZPXz0OE2mp2k6nds/MOzu7gFMtZsODo/SR599lh4BzHR+kV790Y+MmWqrN6xeKHCeAKaCuo5PJ/YiiZOTUwfr4eUV1drU1nX2IoWRg7Gt/nPJ7oicVK+3Rg56w9wJpsI9ijL8IV+//eYb6ejwML3//vs1462B4yqWS7bHtZaCqVyWBGkugWuUJeOg+4x/z1hMO437AXoN2+E5ZKbSthRM9fbbb6fXX389KTMV7c71D5B/npkKzLIEQhsvXoaZasX3KhBY9FW9R3nmfiXzkqmmXK5yjHsIaserq738p5ycS9d1PbdtDHHfLrYb9dvWXhxvqb0meagNdpGbnqPrnNK1OZuP58Z5luat8yvZie6VNskzzpv3TPRvbV/P5RiiLas9ltY3Kosue+ZNcor23yR/9Zsok1If3KMp2b7ORWWXi22xfx17U0xUGTPHsi+Or822czGqzf5oA23yz9lQyeZinlU55XxqXV9c5/zqXQL1JV3izGXihK//nmXRif3FXBhtq4uOaR9aB6E+zL/1e/VlHVMprtV5V/YjuthXU14pxbScTzXJIY456ivGrZJPrmVH1fqFfXMNk9Mv7T0n51xMijGUuTNnh9G3SnpdZ27rnkt9xfWPyhnn6H5ILoZHe4ixwVmpnq09Uv1Hf4qyzOWDGPPsGvQTXlqR64e6xW/eh+R0UrL1uJeja+HcNaX4HHX253/+f21qw9c15M35GwlsJLCRwEYCP0gJbBLmD1Ltm0lvJLCRwEYCGwlcRgJdwVS8cS1tMMWb/Xg+HjjHjYbcNbzh5+Ybb8p5o557UBA3tPl5HTAV39DHTTb0Eze9tT3vo4fni/ajG3b8XNpY142UdXXWtkGvm/M8VwtaVL654uy4eafj0767buI3zU/l21UO3IjSjZvSWHQzjRszXfvR9te5Zp3rnnd80X9ym+FRNjn90tbZXvQn2wxfE0zVJIfSRmpurF3nFPvLbRrnNuc1njTFFsomd8669vF9nF/a9I/ja5Kf6jsX13MbunFzNCeXODb9jJgT7SvGdv0eY2BhaFcwFa5pi7E5vV8mHnWR9zoxoc02NM9E3ZqfVm8CZ6zWeKlyzV27rm1HPXZ5MFzysSj7mDtjfo1yyrVb6qtpnrnY16aTLmPJrXXa4jfnTF3q+oPrItV3ro84H3xmgVuM9+vMsyTDZ+ONF9HlZBTjPT+jIDDGBHxujt8VZU2hMEevZztadNrkG03+G+VQkkspHuXiLmWl/pQbXy6GNcXsXNxdxm9nCVrnJ44vZ2tN7UX9t/WdiwH0jbY43PX7y+QAn3c/Lc4ApvKibBbS/9M//VP69NNP7e34T54+Sd98803NKsIiSRQA3r171wq1UdSHN6UDrGOsCqNh2tvbTzs7e2m0NU4nJxMrvNvd3bWCZhRlEkxFRg8UYvKt+EdHh/Xb21HQjIJDFAtSV5pTv/766/To4UMDtJwbYKmXFnhbPxgKLhZpcnycjp4cGJjq9s1r6d/+6k/S66/dTbvjLQPRoDAYRYxgmJqfnhogDIXmeGM8xoMicLK4oGKYABaAqSCDBOCJsSKMrGDYGCUMFAVwkBfwo0gQbDgssk4VmApt0cdoE7iGRf0EU7F9BV1xTRJzq/V1dlaBu3wsZBjA3KArXEswlbN2APS1LBxh8NMiIJM9itkJujJWF5eHgXAqAI37g8c1ykrBVGRDWfowi7+tnNhkFn0MRdC94SidTqfpDGAq1G6joHuxSPc/+DA9ePjI+geYCuxUtd/0vfjeCnLBoFGt44YjZ1eyNReKyQeDtLezk3bG2wZScda7PnB8bhsGCvMCa4BJCJipC/jBALRYpK2RMwTxATv+VuCDPniHD0AvsA/8AzAG7RKIgr6gSx5DWwAoTecOkCCLkDI8EMDBAmSyvhhzGOx77oAvXE9QCPWB9lkMjXGOAdgaevE5fjAO39+4qHzX32pOwADBN158fm7FDDbmc7cPArvQDuMF5ojjt67fqOMPrsFxAm1YiMI4gfMRR3icQC2CiPRa79/ZgahTxAeAPQnkpK3Qt9AP1xoEm2D+LPinbPGbuuM+jNlHBY6E7eBvY6KpbJprBFxLPcDHOQYyABnYZwRgkLP9UBZsb4WZKvXSaLAEESioDPNnLKFcyHDBdYTKC9eiP4wDMkZ/LJjH720wulWxDtdjXArUUrkpE5GuWZbAiSUTmQKZaGOYO3Wh6xD6kMYm+gBsmTqnLAmmQrsEkipb3PHRoYGpCEZU8KPGZuZGtov26P+4hnZLlifokLLz+Av/ATjE/1HnsdBS1wb6N9onUITgSnxPfUYgA8/H2OCbGnsUTEVgE+MM15wWGytmNc4JNoF+EKvwnYOHAXR2thzkFzJAMe6RgQ7MjZAZPhOMh9xDG+X4GBMMqFyxAZocLP6RqQjxeAls1RjrIBJnZcOcIHsAhqF7X3c4cFllyX22M4vxKQ0AuMJ51U0A9aDjQRvUnRZQYf6QBeMzzqNPYo62zlqcp8PjSRpt7abReD/d//jj9P79T9JHH32RZvN56g3Rdd8AGaezap5gZjxDLAP243JgKkTvOa7v4R9io+vYZQ2Zwp9Tev1Hr6Z/87OfpJdeupWuXdtL6QJMm8dpcnxo4HMMAmAqrJ+2xzvpHOuAM8/jYKcEeyTAVIi1AJNgzru7O8b4M53O0rVrVwzog3Uh/MJBuAD2GPTBwEvIIT4m7g8QTOPnQDVYFzgABEBKB0sx1vd6WM963iObE9p3tisW9S37crAWmXL8b4KQoH8wFqkP6f0O7IJxDfJk3CK4M3e/G+85re8KUEXQlN5nOd5jyWildu4+6wySvO/z2LMKplLftj4qEBuuI025wgAAIABJREFUwxjhH/BT+Ch9E+3A/+H7WAszznHdB3vn+oKxsY4dYLUcIoeAybZ60QEAY2dLEDbjF8bm/uV25PGF+cdjpn6Hcej+uMVTY5nKg6mskJPMSaZceXl9v5fATPXLX/4yzeYAU31nNjw3GV6YXHZ24as76bsnT9MHH32UDianqTca1cxUp4cndg3Wob0e1k0X6XQ+MyAVAEEAko3GY2O5Yk7eGTsrn8XDM6zPZhanwCKFlzEw/sKuDQgJ0KDtM1yYfhCHGU+vXb1qzFQHB0/Tb3/7W4v5GLfnIfjvqa/MK7kxN9XrlecAU6GN+v5FbojjfameA7C+rxWXwCz4Kuzvxz/+cSKYCoBL3pvQj3wOACe7rp/dP+zbut76RzzJ7N/m9jD0vgN/q4/GfYL6HiMwckW79PXM8mfVp5eFxSsntXzQvqnT0iVdz43xKLYXi4TZruo4rleeZ05drlV9dTmf5+hco3yirnL6umxfpbYZsyk/ylT9JY5Zxx3tVG012rTaC+NLbn2j+tX1N+P/OjKI566rt1wcocxUp5y37jnHvlU2KmdtLxfLSvNtsg9+F/dRY0zItV2KL6X55GJM6Zj6aZNPxJjXJqO2GPI8NsNrgWvX9wR06XMdfdb9BDAV/abkh7l42Da2eA3vL/TeRusgmOfiejKXp2Jc42etTVF9NMXBUqyJ8Yn+FGNEU9ul/NUUI6JdUh7r2FecU4wxage5+UfdRn9V3er6KNpirh2cUxrPOnPsei71xbiUyzu6T4F2czJvWmv4PJdrIZ1fjKHafykHRrnpZ9xr2FyEQRjfc89Q45+2z308va+IuTnGVJUD+9BrcvmpLS7gmg2Yqqv1bs7bSGAjgY0ENhL4oUtgA6b6oVvAZv4bCWwksJHARgKdJfDXf/N3F7lN4njjWtrc0U1BvSZumNnNcUdmKm4w4DdvxuOmUtNGNK95HjBV3Jhi4c/qHB1MpRu98bq42cA5ddkEUCXmNkLaNv7iBmNpo0V1m5OrXqf6XncjPxpl3BjvarRxPLyutOl5GZm3bVo2jbVpc7A01svKQseRs6kmmcQ5lDbV8AC1SR45O8zFhRgfcr7SNqZcu13HFvuLfeXa6aLLrna7znm5zdQ2f8+138Umuo5LN23b/KPUr25u5+JRzBv4TDCVbszqQ7R4nMV5OoauNtI2ry6y6irzdXOA+o/qQmNKLt+wnxjnc/klPnzoIo9cPM5dV2pLN841/2h+iTm2FF+6jLcpNrXFiC761zHkdFyKlxyX6oAPLbSIlvLCby0m1XyvfhT1zoLZLrG2ZKNNuly2u2SKiLFf7VTnjb+1qDiue3Quq7nU3wStuo16yF0bbaFNX4xHXWNtSdddYoTOPfp+HHdci6nPx5gav8O1LJzsYt88Jz78arPrOA4dcy7fxfhU0n18GKmxgvGkZEdqezgntw5rH5u/BR9vCEeNJtpA0SSK8/75n/85ffbZZ2lre2xsAgBTqRwMzLG9nW7evGlFliiCA5jq8ZMnaYiC+62tNB6DXWXLimQB1sGcCODx4meXFOTAYkwDJ4FNajKpC1cBfEFhLkBbrvPlG+pxPZmpAJpCMXB/0EtnAAeB4eH8LE2OT9LxwZG99v/2zevpz/7tn6TXXn4hjQDSGo7SCIWAAAbMpmk2mdg80P94a8sKETFmgqmGQ2fPwXxRHLw9diYi6u7q1Sv25ngDqqSegXQgz+lsasB+gDgMZIBi+qqwnvZR24OAqQhcUcYUlYHGVI6BYyUbCfrHHKATFJWz4JUsHSjIhH5QeFvnkWpOHFv9IN0YopZMO8YwULEMoBB9+TDeWnLgAIBM8oZfAhm0MKSKgKm/UibjhZY+JjCFDIy1A4XouH+dozB/Nkv373+Uvnv8xB6c94d4gz8Kqisb8dJsawfFqQZwq2I17ASfMcfRcJD2dvfS7s52OgMwqmIrM93iWoy/egMJdGoFqFYM6ro/R9vQW1VUyv4hNxbS2xgqEAUL2GFfLEaGzRHQwOJmgqlqdh1jLpgZa5GCqdCu+9x4CWA7O7PP+EdmNYyBACsyQ9EOmJcJ9tiG/W85uAbXsbAZcxsMljZPe7p6FexSAHwsGRUAhCSYiqx0mBvmCj9Dn1ujrXT71k0rfiUDDmVFXfEzWaBgz/ghSw78A3HIdCEgHzKuQJ8Kjh6PAZZwX1bADvrhZ7RjjBEVI4QWHuI7BZ7RD7XgZNh3piNja6kAaQSROJOKM1M5g9ISsMbiZmOSuVjGRrPTCkTngAMfA+JMvzeo9UTwFu8nCMDimFkwojmG44NtRDAVi/ZRkD0ePQum4n0M5U65sYCIAAT0twSDuW+TxYlyQlu8b0KsJTCU16oN6npT5Usd0C4V6EQgKfVqOe90YswdlDvXcVGn3EtT++AYeC1zKI7TPzFHZy0EMMCZChknY/xWQJGuI2h7XAMzphC4g+/pp2qDFpMqYA9zLM9F3KdP6txz9wFkeQKYgmCqJQDO4yHahU/jXMyXACey64HBkrmeekY+wt8EdDH2MEatrA8NyOuAT8pB5U7fp0+jLwIvwUyFmKPAOrahACuAIQDYAgAcrIYG761ySVx3QD+6z0t/cvCOg6moEwU4Wkw6v0hHx6dpNN5No+399N79++m99z9OH330VZrDFkee84D5mQJMZYyWPQNWIYWtA6Zy6JHjcHAtME9oC2AqgJwBSkCsJ3jpIi3SvXsvp5/97A/T7TvX09UrOwawOl/M0tkUvjK39dXpZGLAjqv712owlYFmqnyPHIWYCzAJ8sL2zjgdPD2y/LC/D3AfwI2nlkscyLht59k4gHWpQLDGFmY4GAfo+v9+jwaGLlv3VExVxtjVc9ahJVTGGZ24xoAskWtYcAeWy3ruxkDlbRNM5Wtwj1cYcyw4JChPQSnMDcqKV1rvq4378sRB6/xZve9xMJjmKY99BJcs83LtBza/5X4/7x3sBQpY/xpjl79IAeMFmAWxAT5DQCzBVIxjjN3wdQKK1S91HQnKJYDdLBYZEyPWCARHuY8yZlG+OmfuIQCcFGNT9jmLgqkMHMl9YEfH1WtKAVPB1wGm+sUvfpFOp3NjOj2r7BCpeby9k7bxooTROD347nF69/330+niPI339tMr9143Zqrz2ZkDsACKmp07EMvWCc6utgV2wtGWATU5BmM+rVQNhuD5zIH10B1uywjmxvoTa20DpQ891kJfBL0hLt+5czu989Zb6eDp0/Tuu+/Wsd3y0BwMWxMzKeaSCKbydQ7Z7laZp0r3sJxHLBZW26UueS/La8Bwx2drtEnY040bN2ow1b1799JkMq3B5Kv6d/aplRxRAZuwJiLQyhhJNZle4m/tt/afhnYI2MUp6vd6n877uNpXLjEuXhLHp03p/kbX81R/ta1W9zucE+Mg7YlyiXHuOabVemnTfFovDifk2lLZtcm6NBbGqNy6KuqGPkL7oYxpIzw/t69axzW5d1dbzY1P72loj9FPtW8db042bTLP+WqXa2L8aRoj7bOtXbbZdJ720ybfUjtN/eR00vVYKW6U9FKyNfX1pjlE+6dsSrGmTf6X/d6WaLk3nTU0mBtrW//xmmj7qqeos9U12+raq8kn1d5oN/RRvV+P9h/707lFn4s5KHdu6VjJD9WGeE6UXyk+lmJKl9iu8bBNn/F7vQfPxTiVm86F8TznN/EatqvxvGRXcZ0U/bhrflpXDurXcfxqV9yr4Pkxz7eNz+3XX2IR2432pjJqs4Oc/eCaRbVfm/ON2D77UF/TuJ3LA9RtzNGa73Xs2l4pRuv5f/EX/2lTG35ZY95ct5HARgIbCWwk8IOSwCZh/qDUvZnsRgIbCWwksJHA80jgb/72/3kGTKWbnbzRjYUFunFQ6j/enNePYavCLvST21TiJlluHHHjJW5w6WbO84CpdGxok5vuOiZ7V5/tSK4yU5U2W+N81tEbNyGivCgr/u6ysb1Ov6WNz7gx07ZRk+szbip1Gdc6/axzbml8pc2aprF22byLY3tevZU2wqKflh4qlfyqtqvqhCaZdpVV103fy86J/tg0p3iO+pHqtosuu9htV9mwLcYb9fecjehmZm6zM9ev6jAXP6PcYnxjPGSMVFk2zZNz0lyisb4U40pgqlz+0OJbtf04T5Urx6MPVrvotBQzom2pjppsq0ufuc1zHuMcY5ESPufsSHUVN/Tjg+toMyU9x9ync8rFjty44ga92mMXf2yLUU02/7z60TiSk1FT7Iu+rP6O73KFozkwVfRX5ln23QVM1RavSjKO1/VAKyE/aqucr/7GqTkwVSkOLnXp67DYVoxR2g7llIuHMabpuMluEeNkru1cDFK9RnnEPJRbM0Z/L/lVLi7ncgQeyvlaeVVXbfFIY0aTXasMEFfi27dz8TFn+1G+udyhts+4rr6Ty2VqM/EBedvYMCYU+KFAD4Ag1pqiOA+FlP/yL/+SPvv8cysgBJjqq6++qtmNrNCvYtDh28/RHwqjUUy9s7drxcj+pn5neDC2h4EDHtxPCJRxIBiL5vkmfxTc0t+3xmDW2E0Aa/At+SxSxjwePnxojFjHhwf2BvbBsJ/O52fGNIXi9dPjSTo+PLZK4js3r6d/92e/SK/cvZN652dpZzw2QBWK6WcAPZ2cOOBoOk3bYNAaj23ekAv6BgiDYCqApsZbIysoZqH9rVs3DUwFoArmNR5t2bUGEkkAoQwMcIP+AK7SNUJ9r2ZgFWdr8EJzZ7dhfMkVUtHGoAcCZ1AUi8/QCfSEeaCgvJarAd0G1Zvwy2AqPmC238Y04Cws+DEQFsFUizMDHbnteVEmx4pH6ByjFrSzeN7t2xkzog9Ze7hnBdjGdOoF1afzs3Q8maQPP/w4PTk4TEOTEezNWXqs7yo2mC8ZgG35Jnj3AbAIJCtQRUHq7s5umk+n9tAfdmRgquQAHSvK7IMFaGg6RFE2gFY2Ppv3uZ2Lz9QrwSM8xrxH8AiBNrBn6A3HUdzPscF2IHctyp6fzYwJBuexgNlt022V4BfYHNmvaL9olwAKsMhgXgp8oB2jPfgGwFRkpcHYXK7OpmYMT5XvYn60t5MT2L5/Zyxx5wuzf4yF88B4Dg4OzP5w/PbNWxaCFERpcaYCWjAWRjAV5o+ib7LvMLaSMYlMXbgeNda0x729HSvsVrYhLyZeZb4h05GuV6gbgkTw2dt34Bxj7wiF6sLihL7JtoNrWShtLBTGhpZMf0t2sYUV/FPHtCV87wXiVWH/RVoBU6FdtUHKEP0T6MFYQnnRXmlTGB8L52lPBgDDHIdgItqqQXuUG9vnPFWeOEab57UsBscYyAaFa1x3fYujLNTnHAhGW40bq8ADgnwcpOaxlDriGkgZrABqBVqD52A8XCPgWA58Rh0zzuA8B8eNLN7je/RBoCRiiwMWZjWYinFVdaFALV03cE6cN+MG2ewIhlBdc01Ku3HGE2e6Qz8EUzFG0K51r4X2YeDgXi8BEIUx4FrOF3mKMkPeg9yNWW3o+Qt94Tdyv8oWbcJ3MR61JwMMALS3tVXnGVsPVzGX/oBjlAvGhnHTVnnvSDAVxsXYgTFgDgRukrURxwGEANAJoAegGZDP4v215iddy1GPZMTC+Ano47oGYzb/TL10fDJNw62dNNzaTe9+8EF6972P0scffZMW52dpCEx5AltQSpMZAO++/jydIcdeEkxVvRccKdCADP2eMV1BNztbWxWA6Nxy7MuvvJB++tO30p0719O1a7tpvDVIfdwTnZ+lMzARTU/T8dFxQoy7ce1GAiAJ7FQAk1guxOgNjHaRZtOZ6R2g+NPJ1MBAAFZBrrPp3MBPkM/O9k4i+Nbaq3IqwVQVLNpyvx0zhBVAE+irZ2OwlwMMHWCFr2GbDlhdpDNbcwEwNLZ/iLk4BqZLyNxsxsBZKQG77QRcev/q7E3KkkObY5zhOhx6Z06G3hhPcvc8uo73+z4AwpasffRjgN5W2D6rNY6vnQyWs/JSheXYMJdlASP7w/oF63TmIa4/sM6Gv+AffIM5Hn+TEZJrYL58gQB+fXZhvl4B2bH2tXkgVgDQVzGaYoy6tlUwFXO+y+zZl47w/kzvDfkalFrOF4jtBFBVi1J3WmMd5X0VGLruvHAn/cnPf25saV9++XU6t3sU9Nu3F0fgH+LCNw8fpf/y7rvprDdI+zdupldeu5euXr+exoOB2T/85+RkajaX4ANmo327n8CLCACyMmArGGRtPeu2BzAVGBIdIA0mTGcphW/gJQLMhWbTFaMYjuF+5datW+mlu3fT22+9WYOpGBsdID0z0DBjF74rgakI1lNbbbqHxXelAlLqiL/1npZgKv0Oc49gKoAxCVjU+3VlaqMe6/5E1VjDAzzK+cTfuT0AvZ/SGB//jvPjZ83pmj+4lmA7MdeW2ssd57hj/FBZRL3FdWz0Ie1H27ds1ACmYrG4+mwu1nWZn+qj7fzL9pFrt9SWxhfqTa/X66gL/T7uScf2Yltc13A95jnh2djOWBv9L+o82nvUMdfpake5eTaNu01PuTiQ6yPXDnyEthdtXv0n7oFpXFlnPrq+oz0zf9MPuHZX387FEfWvGE+bbGgdeeb8JfpujI9R1/H7prig9hR9Zh3fXWeOK7L6PYKp4hhz82uKQWpL0XajTZZkWfI7jTXxniRnW2w/ziH2m/vMY7oXyPHHmBf9R+cZx0y7y80xxtWcTfK6y+RRjiXGy1JeZRyOY9W1Qs438L2CqTSWrBNTc3b2ffhbLmflYpXmGehC5xFjbUlXBFNpvCnZY1PeysWOFbuzJb4zUzX5Qm7cnKfmE9pw3AvIxYfSWrjJR3Pj+Mu//PNNbfhlk8Tmuo0ENhLYSGAjgR+UBDYJ8wel7s1kNxLYSGAjgY0EnkcCAFPFzRxudugGTe6GWDd3Sjfl9WaAnBA3GHI3x3GTMreZpjfOupHBsa4DpuI1cYNGb+h1o8k3LvzBMzcxooyiXPn5Mhs3WpSS00VuQ4syiw+g46ZXHCfnrBs1/Lu0MRfP7WqTl5HFOpthaJ8b+V3HxPNy+mxrQzcEcxs7TT5zGVnU/pV5A2tOV2pHuJa6btuIi0DINn9vkpP2pX83PVDQjdko1zinnH2r3ONmbklPOZtu2vAvzfkyeuVmo84lzqv0IKfLxnLTg5xoUzl5qsy1vyZ9egGNF3aubNiykFbedhsf6MXzmx7+sQCMvl/KJXygoXHyMg8Tmnww+vtl7KfUftRzbtOcRYOco8pefUplxE3w6DNtY495vO3hkq4v2my7ZNO5MZXGGWNIl/m0xfvc9/HhSCnexfgSH5BRD6ob/K12q32V4meUrRaC6PibxpmLkV3itYKpcjmGc1O/i2Aqtf9cLPJ47kVwUVbRd2K+iz4T16bRRjFOskCU7DfGbJzHIqZ4jco/F885npxucv6uvts9R5OZaj1rzz3MVJvOyRa61YKh3JxVRmp3Jd3TdlRWTfmiKdbwu5Id5XTuCCqwmvh7/vGDgmsUUQJM9fkXn1sxJdimvv76awNLoDAP51iu6vetaBoFfyiIRIE1Cvv2ruxb0SGK8sbjbSsiRCHocDiy9ljIDBYp/BCkYUWE1XoQ80CRIc5F4S2YDNA/ihDRDxlG4BcAUgHwdXJ0ZG/AH20N08XZIp3jH8BUJ8fp6OlhulhcpDu3bqT/9d/9aXrl7u10sZhXYKqhFTUCTHV6fGwF3uhntwI2cM42lm0v8Mb8HeQ0NLYWfMY1eDs8gC4AMKGIDwXCGCuKtAkwQWE0mIxYRKnxEoAfFg+hfQcgDOvCdJzLOKgxVe/3WMgLeeHcBw8eOFCoYhAjAIAF3gRYAaRU+6u83VoLKAimsv4ukhWOEkwFRg2OzYuQhUWsKgbDdWSKYTHnsigspaGAdOgX5q8ogAcbFRgNDBDVS5PpLB2dnKQPP/okHRwe+Zv/h1up13eQjAG7BEx1UbFKaKx0m1uCqQAgmZ1OrZJ6gIJVgIIqm8TYrfB/NEyD4cC8x/xtcW6sVyjUtkLvar3IYlYCbAiUwDUsYKbeeA2OQ084hwww9BGzO2MqOrXr4UsKpoIv4loFU+Ec/EPRLfrAmOivsAucS9YyFn3jPBwnMxXBIWR5ApjK5+YxkXkFRbD47uDgqeV6i5c9Z3pC/2TJwnECKTCPvd3ddPM6rj0331NABIEWkAHshO0QlIlzCcrCPDxuOHMc2WEY72GyOI5/V6/trwCbCDLh2pvXOFNeqsGU9E38hlwI+uD9gYJCBj1n3OExjA06wrUEU1mh9BRATY+F+B5tGlg0ASzinAqQJ8Ep+Bs2QD9HbB2PALDyNZaDrVzuBA/hOGVDViYCPdA+54X+GZ8hT+rcmFbOzgw8CJ9gH7QpxsQI1KQtoU3IgQAcggcRyzEuAq3QDsYFINWVK/uWayBnHKes6SsKZKLecC3mynlwXroOh03he8qolwCi8B8cY/tLuwHwxPXA/Eq9EgSMczk+gg8xX4INwBIIXaKoXdvluoLjVzAVczbnQNY5jAF94VzkW7IWek5yRiTIzHy4ys8Yi+WhCqhEECLnAX+CjpjbaUucLwFCYKLEMbI8uU6Htc2QVYVF4/jNtmi/zGHM5WiDfsFYQXvQdZSBZat5M89w7tQl+6csICe0TSAZ+sIP5kMwFeZOdhyAIcCwCDQN0gyAoJQBxq3rQMYk3qsSQEYWL4yN4FDKg7bZHwzTZDpP/cE4XfS30m/eez+9+96H6eOPvk3n6SyNxg7AwLsCTmcOXgeAdzJFXrswZiW3xyWTjNmLIZhJdevSq5mpcH5l6LBFjGUyXxgAGGAqB7iD7XFujFRvv/VKeuWVFwxQtbWF/gF2BsPjPE1PT9Ph08OEGGfMVAZkAqjYeCDpTXXM8Rzu32NAw8HQPp8jd9reCmIKQcRYR4DN0mXP5pyVyoExDvhwVi1fn4CxrGLuqZiOGG+hF2MHnU5tHYZ13Q5A08YgNDNAOMbgIGGApD3now+uUdAHAFgeGxwYxHjq17rvca1EO6Rd0ed17aG2TRvzdTVAU26jPJ+AIwgPrE4Eii791O2A/TOm29gqZqrYnzGS7exU66ahrfvxA39AXIbtYg3JuAM50pcYSwjwYS7RNanJCC+8qBiE8TfWDMZMhRcJnFVsVRUwCGPH/CF3zSe+PoaeXS70O/XL+v7H1onCXGsA92fBVHbnQzAVdDsepzsvvpD++I//OB0cHKZPP/vcx23orIEBqchM9c2Dh+n/fffddDHcStdv30kvvfZaunrtejqHHZ0DtIf8jvzds3btRQCpb+tJzPv4ZFKzWgJuyBiMvIozHYA7tXsSd2DYY9+AWpA7fJcgbejo0aNHxhB898UX049ev5eePH6cfv3rX9cvUPD1xL8OmIr6YJynTmpFyR/8zm3aWVy5tuZpBFO988476e23305gpvq+wFT02dwYdX2g99k65tXx52boMYF5gm3qvhXzAPN9BB/mW80f5ZoujpFn5/ZzcntouT0a7RE+iZ8cQIz3rhFMxWvWmY+Ou+t1uXja9dp4XqkttQ3KXGMp7UrtS4/Fa9ylly+z1LaoS9qJ6ktjO3MO29L1aWm/qTS/Jhmqbai8LiN3bYvXt7WTi/Ech+ZUzlnlEMerffHvaPvRZzwf+RqF1+jaNupBdav9099LNp4bWxc7bvNdbTfKP8bBnK5zx1R3UX8le+kyl67n/L6YqbqOpymO5HyxLQ/Va5nwfJG5hd9H+2qSfVteLvl29FPdC4x+GPNOLi7m7CU3H702/p2z+bY4ktNlLraUfISxhvkuxnD6d/QN6owMr/jMtnLyarK53By/D3/L2UaMj6Wc0lVPlBfusZwlfjX/NeWGrrpdsaOKrbiUm6Pv8Ly41mE+0e+j/qItxL2irnqO89yAqS4bgTfXbSSwkcBGAhsJ/NAksAFT/dA0vpnvRgIbCWwksJHApSXw13/zdyuvoy9tjuqNLjuLN625a1dukKsHp3pTnPtbJ9Nlk7F0jj6IyG3u5G7O46apXqftsQhOmaniXOIGWvyc2/zKbcjgPPad2+zWa3RzhefmHkDrAwVezz5046NtY7FNf02GWdr8ixtLsY0mGy31l9u4KW0ExU2dnO3nfEBln9vUz210reO4Tbpo2qzXserGJ+dVskPqwTY+K1BayT7ZPzc9Sza5znxLthX9XTdoc3PquokYdRo3KruOvUvMim1F/fHhk26+xvHEDec2uy3ZH/0+xj6VZfSBksxLvkpbinGMx2kvtB+1ST2m50dd60Z89L9ojyrXuNFb0nPJjtrspC0W5PrL9RVtpCl+sk0+pNRzo2yjDszfK8BbzsZK8im122TrUXYaR5pkEG21TV5NY8vppynmt8UB+m5sI6e/kr+ofTbZfJx3k51Hm8jFCx1PU7xpk8Fyrl5AEvvK2RWPKZgqZzu5XNcEpupi++wnFwN17Phe3+4c9aR90YdwvRYRtOVblU2TjnI2H9d1tJ2cvpZydDDVunmrtBYo2TTOJzigSf+q36aY1xSbGMM4f13/leI122MeiXEx5pvlZwAehgY4QsEe7BfABBTnoRgPAKphBQz69ttvEwrC8VAYhZYoWER/ZFKBfFDoh+K+8c62FQ7iHsOKELd3DEg1Gm1ZQT3ZYAAgMKaf0egZX4NeWVgOMNX2Nv55oT8KOAG6wLxR6ImxAVCFN7ujSM9AS1VR8eJslibHR+no6UEFprqV/v3/9mfp5RdvpdnpSdrf3TXQCJioTk9O0vHBgc0BRX0ousV4MWcy+2xtgW3LC3jxvNbeHl+x0eCamzev23yMcQPAhq1xVTh5ZkXE5kMYJQo+qzlGnRtoocplAGbhXyxE13WMFrlBJizQI3gKDEQshI0xGe1wbv4Gff9n5wmbFO0fhb7GEFKtq43VoWLYQqGoMT0YUAwFra5W/AKTBNpgkTz+5nWMMcZMVRUyx6IoK2y+WIKp8NLR6RmYqU7TB/c/NDDVjrH/B7JqAAAgAElEQVSejVLq+Vv3zc+rgl4UcRv4wpjsloXQBFOBYQwF1pATmDfwYyA2A1F64bnZVQ9FsX7MpIT6bhRbnc2t7foY5ltdO+g7M4X1j4Ent3mzIXyqgBoEnOzsbFvBNIppUfDtBeiuFxQigN2GLFS0VYIKyFhD+6C8tUiAIDoA/nCcoBlMR9cAALYNwc5SyYwFs1bwXbF00RfQJtpB0e7Tp08EHJPMJlAgTCAN+oHcCcjY2d5O165edbYxABorFjjOCb9Z0MZ2EHfQN8aGInCCxJjnFEzl8c51fnrq4Jyr164YYAftGlDIgJJezE9QJ/4mExLBKTifRd8EdpGBBuczRkHX8HQUPRMooteiD8zBWSPAYuFjWB4DqxJAHc7aRKAO/eLo6DCBAQw/ACaMhg5IYdE9Yyz1ibnTJtAHxkqQHNrknBXsSpAJriUIDXEVjBJdwFTL4ngvSKQtYozQI/SPf2hf2UnQF+Ry5cqexXqyImkOZuzg/BQYivM4PiYWXe/QVtGvgejMt6pYBV+uiifrfSXEYgADrbjeGe4A7KHe1T8QLxwIl9KYYKrpNMGnMS4wLppeKxCxxnXKme1xbvhMABjnQ51BfvQTbZPgIcZ9giAwNjKfIY9r3CBbFddHWgRMHaBonzljCdRyYBcBJFogrmsW/I3+MBfqFeMhMxbnj7HzXOoVfWJNgdzD2K6F6TifvkyAKW0KbfAY/sYPQTLoE/0zh1r+QvF4D/m9D3SKAW5wPnRuxf8EGkseQe7b39tzZjIwG1obPVtXAGBhIJ3qOsh/MBylORJab5QWF/302/sfpvc++Dh9/NFXCaDk/tDXY7Cj6dxzBliTZpZDKiYi5lcBVAFM5WyJbilKsFuz9hiYycGuszO/zxna+BxMNVss0rVre+nll2+mN9541QBV+3s7aTQE29PcgOCY19HBkcXs3e3dtDhzgJPlKOTq8yoX8g3mBilxMDCuMdaqUFho80WeXnjsNLBVtc5E3kWb9EkDVVUgU4sL/UGazWcOoiVrZKpYGMdLIKHF2GpN6mCqeZrOoC8HgZlNWZ71vOVrhnNnYt1ykCrjg7NRVjmzKhDkWCyeny8s/sOOcB1jDK7nGpwx2fokmNOAZB4z/Tq3Bb9XhO36WoLrfvdTZ9GiHdMfHExFFlhGDx8z/Glvf9/W5TifQEoCL+HzAOGTTZEAcL7MgD6lwC7aeL03Bb80PS6MmZUstZAp1jiYgwINabdcH6JtlxUBrVwHrRalsl/EZ4COlnK1V5XUE+fftr42v3E72tvfSy+8+GL6yU9/mg4OjtLnn3+RLvqIKSlNp2dpCyy0AOD2Bunbh4/Sbz/4IG1fuZpuv/RKunXnhbS7v5/mk4kBHc0uewNjSB1sITbiXsbnjpcB4AUAjGGjga+J7R/WmT30N3Uw28nxMg7aCxucdRZrT9g49IG1D+5/wEz14gsvpJfvvmgvlnjvvfeMRZDrJOQdsMnR7pibYUerAB+3L56n+VOP6T1svH/Bebl7/Hgcc+X+PPt5Fkz1eppMHBjM/nnv4XlqWZSr9y4V7tKBvMJMxZiz9IQqTsrLIzTHcswxVuk9t8pIfZLjjHvHem+j9/cqM+bNqAcdd32fJkX3HG/Mu/zcBqbK9RfnhHM0NlH/Ol+dS8kWog6a5po7l8dKcovXxHGo/JraV/2qXnJzzB2L/ahudA7qU4zjah+6L6f3aZS/2qT2oe3m5lnnVAF5telCr+kiO/XdGAfaZMYcqP7NNWrU/UoMkIHx/Laxqi0zh/Lek21wr5IxNGd/aidRll39IcaYtn7abDN+H2USx9wmqziPUkzM+WmXWFfMIVintg0u831XuZeabpJPqe117TGer3kn5wdqWyX963xy4yzpUXOf+i/jUC7/xLjD9bu2FeNUHPc6cXldm83JIuZKjU8aZ3Lyz/lUjG84Jwc2j/4S51KK2+v4meauOK6cX5bkE/VKWTTZls6HfxNMxTUQ1wy5GEnbb8tFuXxqx7DAlBfgqDxzY8O59X1DeHFqbEdjp+ZljlX7arKbeJ7qawOmukSQ31yykcBGAhsJbCTwg5TABkz1g1T7ZtIbCWwksJHARgKXkcD//Vd/Y/tp3HyKN7RxEwSf4zm5zYXcJigTdNvGCcfStmmpN8y6edZlw7e0CbmODG3DuOdFBVEGTZtt9YNtKyxzlhZeXxevVU9Dc7KgvnJy1/HzWpVHbkMiyisW4EWZ6Nziht7a8qsK4PQ6tbk4H51zbiOntKHJzaacXkyP8sZk9skHLdRRPCfKTTe0Yj8lm26SV86HSudr313tUe0oylLH74UNfNupFyeo70Ubpo7qIiqxcX5X0sM69lOaZ25jOG4Uxg3GGGt0HLphmYuPcRw5G2ybb2kDOGf/Xf1RdaTxUY+rPuKmc+6a6Ps5WXfRIeNQbqM7Jyu1Vf6tOo3jKD1cL7WN4/Ft2aVYEnNHzrZyttlFl23X5drIbYKXdBA3nXPyZzzUmFmSW85PSj6uMVBzXm4Ml5GD2oXablPsjbmmy9qhzb5zbeRyVVs7avO5fFLKvRqf4xt8cQ0LjvkwuxT7aAcsBl33wb/HWC/eibGIc+sSF+P4oizdTr0ITv2efShIItpml/il+uTf0ZajX6Gf+LCUfef0HuOqjjO3/tAxqb/GNUjJnqNPAFhQimtNdpqzy5hfus63zR80ZsRzc+PQAmK3RXnTutzzqCwu4/8oULRCTxT7Dvr2RvpvvvkmffLJJ+mLL75wgNL5wtgvUKDHohIrbKsKo8lWhaI+Flfije4oHASICgWbKCRGwSaAWyxm9jzquYvsEShqJnME2FrI+jHeBpuEs2Gw+NyYn/p9e3M+xvvVV1+l7a2RFcQC0DHC2q/XS9PpJE0Oj9LxwaG9of+FO7fTf/w//5d09/aNdPDkO2PEAaAKhYtHBwfp6XffWb+YK4puWZDN2GNvVDdGKoBh3FewxsQ//A2wFQvG7VhVSIv2zhYopPd1KIoo4fxkx4BdGGNTSivHwIRFJiF9WzWBZrncFM9DASZjJsFh+Iw2MC8UbiIGacG3+XH1IJp+am8fR8wCa0c1DxTFsgB2YUCfMyvw9JhLdqJemgK0UBWAksGDtl0X+BkLhQMN6mLcymFQio0icrz13/7Nz9I53ta/WKTf/Oa36cnBoRUG9wCksjp2gsKc9Q99EBDjRVAO1iOTDYBz1BtiP/Q22hoZUA4F0fAP41kgFUj1ogbXf88KzFF5yzZWCiYr5goCELUYy2RrjFMslPUiWTJJKcuQX+dl5iiShb/CRzGHq1ev1kBDjBHnklEC82TBLvqDLAiegc2RCYvygMgNcAEg12JR+4DqBcxI3A8AyBJt4GcyATvdgV1vTA4GCPAYxtzAfjBHjAdju7K373Lu9w2IiPMB3CCQirHFi4nd/xhXdV+CIHwCUMiGBLm5bR5Z+1euoojcGXU8FvUslqB/xDr0i2tpO2RBomzxG8cIiiO4E7JgnARUzpi3hDELvmFAq16vZo5IyZmq8B30iPNNRmCTmDoLGeRJ30Wfjx49TABUwZcsxpyndPv2bdMDQUqUFcaqLFRkpoJM6ZPoG7Igs5kCxQwgUoHctkejBOAhC+xxDXM3ASoEBdLWeH+C45Avxoy+0SZZfMgARhuxgnFjMXGfY1s8n3kUbeKYgtCoI/arxczoF2MAixratM/GzmirLgOTOBDUy/VwrjOwARzs3xlY6mIJpEA7iBUEbNp1g37aGgE4DAakObA5Vfxw8Cl+MGaC9Riv6PewP2co8fUNPrMwHueSlcxyyWgJtqXt8XvaMeQLHVNWFstTqhny0C9sjrZJ3+K4DEANwND+fh1LyXoHUCL9gf7H/EC/QV+0NYwJ/oI+KQe0hR/6Ac+HPeJ8W/8jX1WxFG3hGuZBygDnYp4YL2yUdhPXnXEdyfEaGxLARaNxGm/vpO2dXQOYA4TpQEMHH8M+YRMaI8CkhnUO80wNKquoodiHMR/1h6k/2gJ8J80WKX3y2efpw49/lz7+6LN0dDJP8wXsA8CzfpqD9XJ6nmYAVQHLZTnA9ed26vcR9jfAR4piZiJHoZiBmlPCnc142E9jUE1VeRUgEBa6pX5Ku/vjdP36fnr77dfTW2/eSy++cCsN+ymdHB9YrgPQ93Ryag2OAAybOwMS1n3QCVn7PO4uavuFXuA/tHv7GwC3nsdnrN3w2wH4zjDpPuj+QPtkDnWvhb85yI72h+NcayJvQ2/QOezGGHF4Pvqs4rF9Z2A75GL3PczTQNF9Z2EkeIrAIy2S1JzKNbuCJT1XAMTqdo9r0T5yP+wI36F9rqX1Wrcdj4U1UI7oLCsC9ON638xYEJmpaDcAB165eq1mgdJ7UPqV5lPGBJUz42S8FzG9YA2GPVQDzsH6HLAGAEwNQsvsyXIdamvmKib5OJzJObc3wBwBUCPWmpwL1tkGfHekYMVmhnU5oIluc/h349bNdOfFF9Obb7yRTian6cHD79JoPDbbffTosd3HjLa20snpLD149F367Msv052XX0mv/ujNNMJ9DsBO05kBxzD+K1euGzvv7Gyejo4n1qblTFvf+8srLG8MB8b4aPa0cHZTY+wzhtxDWw8g5tYgNDLiVmsl3JsBTHX37l0DU924fi0dHR6mzz77bAUIB9+29qt7yWXs8Eyqayky1Jb2WXL3mjFfMD9rPyvnmM0uHHRa/XCdgnUYmKnw7/XXXzdfpP/Szpb3xB4BeI9Sr/tXGPvAC7ZkndT1QMwDaI3rSeZIzld/1/bdwrCg6xfOnzKh7/Ac3afScdVz6ghSU9mrbrW/eI5+1nHGeZaui3PL6b9pj0LnGG2zrU/aQk6Xalu5NUDTvPXaqLMm+el1tEve63KMK/eH1b00ryvJIuqF+lQdx7+7jjN3XuxP56Uyz8lQx5bLEbm5RP1EO2iav8oOf8f9gy5yiPJHf9Rbvd9Rgbvb5KyxLvoQ2yy1kfM/XMP1ZIwNubmp/OP3MQ7Ec+PnOJcoa+qpLa7GOJqTt85d46HOwcDZXARVX5TGXPKp6Nttn9eJLfFZa5v8S3agelK58O+YW/QcrcdoGnv0sfg5+u46sabeB5Hn6Lr+YGykfPjd8/juun6ei116rORHuVgU7TXnpzEu5vTKY3ovk9NTThe5GKrn5eJyzkcYo3L6r+9jMwD0JvvAvLDm8xcxLeuH2J7Gyfp+vNpf0lqGGE+zaw/eG/ElOSFe5OykaQ2j8SHaBO9HNL6pnet42Qfnz/MU5E6/2ICp1vHmzbkbCWwksJHARgI/ZAlswFQ/ZO1v5r6RwEYCGwlsJLCWBBRMVSr+jJt3uU2u3GbJygZHNaq4wc3NjdyGNjdh9ZxSP7pR2bQBupZwWk62tzz2/GE8x5j7W5vRTRUcV1mWNknjpsc6c6AMc5ukcTOR7eoDithXacM4p9cu49TrmvSt50UZUj6qg9KmsG6S6Xxzm3pNm6xxk4xt5TaS1DZz35c27nJt6lyjHzZt5rf5RG4zUvsvgalizGA/ugmWO6e0wa82U7KpnA7XtTXqT32rzR+abFw37Nt8JqfXaH9d5pPrJ+cbTfFD5xxjmF6n8yv10WXM6uNNsTLXn8pNfUp9ohTvmnyD81YwVc5fSj4U7ULP63LNOn1F/8jNPXdOlLX6ULRdbkLrNW3xA+fqw5ucj1JO+lvjwDpyyNlRlEXMLbkYT903+W8Xu9ZzSnNv0su6fahuVF8xrmkhD8dVAlPFcbNdtBHbbRrvqu968VfJX3PtaHxp8q1VO/IiuPiQkXPguZwjC33iuKIem+wjl39jIU/pgea6tq62Ha9VOUSfLeXK1Wu8oJ3vKS2tV5ryTS6n6Zhzcu1iQ7k22mI5ryGYSnWu8ojxiLpe3xdRhLYEU6FYGKCkDz/8MH355ZcO1DibWzExwEssLmMBPYoxCaZCUR/9E6Ca/gDF37tm2wCRjMcAJjnLE/WEIkcAGgh4YPv+EB7sRs5EMNryAlcW6OI89IcfFBr+7ne/MxAYGKZSDwWY87Q1GKZBr5+mpyfp5PBQwFS30n/49/9zevHWdQNT3bh2Pe3v7qTp6Wk6OTpKh0+e1AXsYBZhQesSTHVegzkApjIglRXb+m8vvK+O4XjFJmA6SphXNacKTKVv9SeYikW58MHRyAt8CdKB7PigGTahMZTHOWYWvZLFAOcq2IegGi/g9yJQi5fyQgzGivreCvOo5mQ2CaKJ6nywTqAw2YEZYPDxAmT8nM5mFdjMgSEEyazYOAqVyCVVzY22giJwK/iufi/Ozr0wdbFI/+XX76anFZgKbAA1iCulmv0AsiFzCsbkwI+5HUMf2+OxsFpCx5D9KG0ZmGqUBkNnItOfJYiuVxexE1TH3IPzl4Wfy3wS7y1wDsEtZJHBMfwNGZGhwZnchgb0g7+CdYwMEjifIAq0T2CMse8YS5YzqrGA2O0LjFw7dR+0PQO3WGH+eVXo7awY1AdAPmTYAYAIbaB/gKlQBEywV3/g9qrMApgPbY/5bH9ntwYmId7ge8QW2onaMsaM8REAQrsm6EKLeOg7GLvr+9Su27+yZ75KeeF7zANtAeihYCrKS4vFuK5QMBXjEecHVhgFfuE4fZGy9zE7uA1jgc6gc7ebhbObjEa1HxFYAPYvADwQ/xDDF/OFAYQImsEc0SZZdxi/MAaMCfMk4AyfMWeMDf3juIKpyMCE/uDNACNEZiraOcEzBLsRQMX4gflSd8qqBgAZ85jboINLrQi8KrhWsB9tkXaEcTvLlzOZ0N7p64yTCqbCeQY4M7ZAd27aDn0W1ykoi/0xB9N+yQin/RPM6H0a2ZH9uIychQxt65qO4Cmyd2F80BnkR2YY9E070rnS7jTe0/4wFgBZ0D7+pv4JOEFuxTH0waJN3U9jm5wT2tG8XTN7VeBvBWFgjFzPU5bQPYExaIcgarRLoIrF5e3tGhSDdQRYoygPgm3Ql4KpMBfIjTaosmL81vU17c7yJ8ZvgI++MVEBTEUQGhm9GE/RP/qg3RD4he+X6wXv8Zn1O5ighqPU64/S2UU/ffzppwam+uTjz9PxxMFUW1sDA07NzwCkukhnc1A6OZgKAEoHURGcUoEOG5ipcC3yJzBZYBwcDXB9BWypmJOMfXHYS/tXdtK161fSW2+9lt5847X08ksvpH7/Ih0ePEnTyUmaTiZpejozQMp4azuBodIBVUumyuHI13rQD8GAsEGCUJnzdL3rgKpl3CKYCnLWeK/3RfRR9V0eo27oY4x9epx9MLZCpgQy4jtfT4Gxank/SVY/tse5oF+MlWsirsXQH+0R9k2/Zf4hwBXXEYzHfI1xEUyUA1K5DRhW6BkwlYOisE5brj1ojxZTbH2xykCssuGakvEW89Ncor7NNc3KvUoFpnIgeuVfYd2oPukveFhln/L8C7tyQFzcG9B7Z/ivyaoC4RoDG8CHFasnwDt2PZ6BVAyZaP+Fuy+mF+/eTffu3RMw1ZYxST18+NhfCLE1MmDUt4++S59/9XW6/dLL6dUfvZH6W2MDO50D+Apg7mCQdnf2DJB53vM1qDFTGVCvl/CyCa4pAHzEusTir13taz3EnKPDAwNTGcOsMZExr/nLG7hWefDgQXrttdfSyy+/ZC+GePrkSfr0009rZiqTh91POZgq3utTt56bMFYHPaucue7TPRLqjfaketTv4nG2hfWlg+yWMRL+0AamWsbrVWDhypra4hqB2MlyPOeu6zi9l+Y4+H3bvmCco7bFvvWen99rPlB55s6N44t7CDk5l449z7W1ztbpUPQabaTJPvTc3Jg5lvreMAAyo73lbFZ10TQljWWXlR/vBXk9Yxj7jUXzpb23LqJ/Hj11aX/pe6svJizJPBcbcjYd/eV55xH3ONvmtpKzBCSwsj9RxZOmuZZiXfR9jUFNcVPjrt6T4Jpc7Gqy0dx3eqzNvnM6UR9si6uq41ysi/E2FzPQ32XBVNGv2uZesoloS9F2mTc1r+k1bXIuXUeda1t675izFfSlthd12GYT1EHJn5psgns2uTU358L9QXxWsGCbv35f3182zuh1lKGuq3L+2WZvubzW9Zq2fJr7Pupe7YRrJc1Z6utqVyUZxuP4jL0u/KjetS/mRrTP+zkc0/NzfhB9xt+0vb6V5GJQLg7psQimYpyOMS7aBPrSNWmU9X/+z39xiRmsP+fNFRsJbCSwkcBGAhsJ/LcugU3C/G9dg5vxbySwkcBGAhsJ/N4k8Fd//bcrzFS5G+zcBm2XzaRnNgcuwWqlD/hKm/k65riR8q8rSDyM1zebLntr2uhr2jTxjRJ/my/njt9xY7HrvNhe04aPbnY2bbBon7n5rbuhFjc9dBOzaUy5zaVnNoFkwz5uwMex5zY4u8hLbZP96yZWaRMoN1Zu5ub0qvPVv3VzNXddTkdxo1LHHduofal64BDjQNzUwufcRn8seOQGX9uY1eajbehGG2XO/kvzUNvmGHIb5NH2mh4e5Hyiqx80baB39e82n2xrJ8ouZ/exD33w0NZ+ky5K+or9xbdN5WKU6jHadNtGOr9f50FHbl5dHqjo2HL6b2ujFAvieDS2NtlIKaeqv3WxsZh3S/mPemrykS4y0DzZ1e+1qDEXg0u23NWftc1c7Nf2122zNDa1XcpBH8bGdQO+Y6EufT+uEdR2tLBLc1STvtWmwJqj/prz02hfcV3QFGPZHpmpcvFL/TrmsBjbVS86j5yfxHgR85raeswpXeJmXEtEn46yxPe5NVTOn1b1R8aTbqC3nFxKMTk3z6bx5M6PvtIWz9lGBFNF3UcbjjGli478HIKpzuwN8ihcBiPVBx98YKAqgKlOZ9MaTMXCZvOnCohx7do1KxKtwVRWkLwEU6EIEG9iB7Bqa2u8wigDUAhYLVjcjXaXBbN1VKpZgchoAPmgKBdyQd8YMwoKwZgChpHF+ZmBqYb9fjqdnKTjCkx1AWaq27fS//G//0/phVvX0uHTx+na/hUDppyBBWYyMeCVM49cGJCGthrBVA5KctaSUQVU8ULxZbGnsRmQxdfYKLyw2Iq/8bb8qpiT6wRbF1dFBQSB+Fs8ny0ghXS02JEPnhEjWbCOOWhRO/2M/q/X+HfOKoG3++OHhfiMNfbgF/cnKESt5kUwlcUQAVMRnGVgEYCpUCxa2QxBARrvTeb21n2A+zzW8z7B5nHu/7zcNKWL854V1k9m8/TrX//GmKkAhkEBKwBVzpzjhcn0O7K+OIDBASz4Hg1ubXlRvP84eMEBNaOEovAhwHkozIWCoBQA0+qC05SQLvoXVt6+kjfYYi5vUg/UEeRBljYCCljAT6YI2MLuzrb5KuYI4BGLz9EX2kJBKvoD0EYBKDhG8AYBkQQmQUZ1gW+vZz6JYmPM11kzvJCc8wAzFYtfAITBeHA9ADcnJ8fGrmRsVVZM7HL+/9h7EyVJjiQ7UDMjIiPyqgNVKJx1NI6evmaGS3JkhRTKruzHLHua/J+di/s9JEdmZDjC7p5G474KKKCqUJV33CtP1Z67hqaZu0cCg+U0ItHZlRFubqamp5m5Plf0YYBDq4rNxHn0u58qkaANgJuYExKJSa/fs4I2AFEwd1ZfIiAD9HGtQB22RAxLWjZez+Xg8EDtioAe3MOEdvRJoARthD6B8YI+meBE+CP8QAdpd0tX4Yi892BGS6Qwf2CVjsyfETyl+tav+QVa0QZ9nJ9bhSvwCECgyXhq+t/vqy/mWgnfgTfUH7+P9vIkmApyow6xIh5BSmo/AAZtWeUytZREMxNDqMusChTXdApQ3NlRvrOCHfpCAjX1F7yEiY1GqAxilUMoU+o29ZDgJtDtwVQRNEr+069gPNwLOga9vlYq8f7SrzX9egb3EHxBoBboJrCHYERcIxBSAWUaF8yPo/oOEtupbx7MQTAWAWz0WdRlv66lLvI78soDnejHMBZsEP0ToEhegre4hjGhT6xi5qsHRb0lKM10wADGft1CkDD69vdSZxjzKBfcTx9E0Cv9Ie83oFPy0AG0VdtMimGpahxa55KbyLtL+zpdPyzlYgKQPiqOme3wLJNrZSZQ0Zfhe8qTOuJBXH7tp7oLMBT0rodqNT1598OP5P0PPpJPPv1CLi6mMkM8SZWKJrOlzOYiC4TlBKZCXR3jJfnhK1NVYYzvGbCQ1TMwFSphwa+jB3zmD9YyCgYfbCuY6sbNQ61K9cYbd+WVV+6ghpU8f/ZUAVWonDMdTzUu7o32ZDZB3JkpKJ1+BX0B+AV+gF8A1APMClAMqwISQGz8rEHO9B+8zup4tBXSzLFUf3SNsLBqN1tmk5SXAXHAU+hZDSihf+d6hnpIQByAJVgD2BoI1Y1Mn1hVLeo82kUwFdfn1BX6cYxFXfcx1usb9dNihVUho+7SliwWYUlSr8uo9+r3Z3X1UPpNtQnrSXkWzyV93xyP6zHIBP367wkaY/xlfIT8gSTFfhr/6VhzjFfrnd/PU6dpL+An/ZpVDLz8IjfjjUvuT75EYyX8bkqOB9AP8VZlrQBa0Qqn6P+1u3fl5VdfkVdffVVOT8/l8eMn0h/uyGQ6k6dPrQouwJVHJ2fy1eMn8unDL+TWy6/Iq/cfyHZ/gNJosmQVM9jQ9kC/R8UqVLDTiqkmJNna7mncUd+uYDcDEAL0BXbhb4DSYWPwx7AbrXyZqhnqS14S+/D948eP5c0335R7d+/KzqAvT588kQ8++EArVXINiOpXqOJMXtFuIu+nU9Bi1eD8/iJ3BkX508a8j6N04161lnqag6sYgPs9mOqtt96SBw8eyMWF0R3POKj3xlaLrdXZQgIXmobjpRerL6Hw9MWzFOpSnE9uDc825KePz7QBb6/xnMPTkRsvxqccj2ueNv911Xuvcl+UFf3JurSup1OMhS6ouQE9TZWeBIK8PP3fpD+nA21z4t6J/VFXed+/RDBVXM+02YbnUU6naSueR218bboezzjb+uLan7ZaOnulnXHQ1zYAACAASURBVKMd9zxN9uH9X8n2vX9ootPHuLZ7uOZom/e6dllqzxhAuprsy/tF39774Wh73k+yxqWfW5uvjjYX55GTYVOfkb++be58vYnWkoyafB/vydlLtKU2XWnSEd9/k+/LXeNag+sIjOPXaj5mU3/wb4zHbTp8lfjU1mfb9dJ8/X1eD3J70OhD2+TURR+i3ZV4k1tL+Xv9OtHbKGWIftvyOHLzwd6Llalog1En/B5Fz07SuWGbnXi/chUwVZuPKPm+qN9N9peLfZf2L2m/sgFTtVnh5vqGAxsObDiw4cCGA8aBDZhqowkbDmw4sOHAhgMbDnTkwF/85V9XJ+ZNhzy5Aws/RJcDCjzBi5vg3Mbat/HJP6VNeDzc/74OhfQ9vFcAU/HtMP5hE+fsD8D4gJoJCOsejvEQJh66xkOd3HUv26s8+OiifpStPwyMOtXloKz0wCkezFJ/on7kHhjkDoDjIX6Ob7mHgP5BwNo2426IcmjTh5wdxAcJ7D4n4xW7Sglf5GGckz8U9w8E0H7l4Wzqp0SHP3T2D6E973loFvWnzT9EPeGD5TgXL9for6I/yul5V3tp43kXG2rTp9hHTq+jzpZs3x9uxsPmrrTGOTc9aPH22hZ/4vht45TiTm7usa+SfHP2VopFJdtt6qMrz9eJf20PCeL1tvbeTksyaZtHGx9xP5O1cjpSWovkHjJ20duu9sy+ov9o003G4y60lOzZJ+nk4ir9M2hj0kHuYWW0M8rK+z0vv5y8/fy1koArRZLztXFOjA1tbb1vRoKcvVW8TgDh9Sj3XNzIxUH25efj41OOvhztaJeLG216RTAH451/4yRl5xNMPG3RLko2UfPektBzcb2kc3H90yWetfmPpvVIU6xrWq95X9/mG9t8U95GDUy1mE9XwFTvvPOOfPXVV/LNs2dyfnGuyfn4RcInE7Hx9nUkjQJMhe8AbKgS9mUpvT4qU+3rW84BqNrbQ7L7UP0fAUVItgWYCsAIJqYgwdCSue0hKuYFcBQ+gwdMrGZCJ3QMQKpnz57J7hCgjy0F9ewgOVe25PzsRE6PT+Ts+FS2ZSkv37kl/9f/8e/lpds35ezkSHZQ9Skl2M4nE5mkihlIvPT7HSaHW8UUq0gB+pG8CNAVwU/0G/oAWH/rikDInya4hWAq8ozgFsgJYyMx26q/XK6QxzjiE1gJTAHvSAv1h/sxn7QV/Sr0AEmfTCLGvVqZYzSqbEsBZfBXVYWrviVHaHKsAa2ms2kCugGMBQCSvbTjHKCldB+r+fBBOeg10MBcZYi5sLII+KjJ6XNUJUnJxKB1uy8X06mcnJ1pZaqj4xO5dv26DEeocDRUukHTyclplYQ8mdgY1EGCqaBXkCkcsdoZ8n+VHz0DUg16MlDwHJJkewruQ5Iw3navucKKgFtYZrr68dRPepmD93k+1hKAQB2ATCBzVqbCvGFzjH1WRQvV2PaFVdMAPCHIkPGCVWaQiEtgjK+Yg/64hyBgLsZXBTgisUUM4MO+bW9j1SnAS9AMIAva4zur/HSh3+3ujjR5Gp8BnMG9kDUrL1HOSH6/dnioFcDQBmAqVmlinGCCuSXlG5iK4BBvD5wHQS20BQCTauDSUitTYR4EEfGswvtxjo1rBEYwJrIdeUOwGJKXlb/zhSCBmb6ONBKghL5rgNNsJRmY+0ck8Q9HdRU3+FjT1YFAl+EbwGeACC7Ox/o35os50Z+AHlYbIoDFz5ExGvJB3wBf4TsCcuhj6F9QqQx6T6AN+mQbr1e+ohD9D65DfqAH/CLQETyBruI6xkGiOeQFGWOeBLKRl7QnygV2QTAV7AHfM06A7+gT/7J6FO5H3ML34NX+7p7aE3WH4/h9NuOT1wXOV31lv19VW0NbjAX66WfhQzAnXLM5TaqqRh6cxb8JDGPlGn/ugD6pI/SvoIXVdPAvxqad0cbZF2M4ASG4FzzGmJA/eAge1ABJs2fvi+qYYkAAgjJpMwSBUV99pTIC2nJ7SfLU+0TQq/yY21qCAEtW8QL/2b/nU26fEPfPnpfKUwBtAf4dTzXm4MeDSLxOxHWjtwPGWr+u5rpY5411l+C3J5PZQn733vvy3vsfycOHT3SeCSulYWVquBV7VAxQq64R7BtWJOKaFj4bwN4UhlYeLi8NCyRzVLixrrQffKfrFY1rGr1ktDuQw2t78vOf/Vh+/EdvyO1bAB9O5Nk3T7TyIIDniHf93o7sDncVsIPqeKykpsCQtH6ztZzZvcaNpdknfCTWCziPpo6CXwRQgRIAO/TazkAuzi8SyHrbKoiBOSlWe+CUycjWH/CRiEFzoNEUJN3T+cFnKjYq9cNqX34dypizM9zRuO9jNytaUua4RoAhwVTomzpOP4nvIpgK4/CFArr+c9XXOGat15crN9k1W8t7na/8GCpTpe2l3/eq7ujSxSqmMj5wr+H3SaYfVtnSryP5vV8jMKYoXeCxnnvYumE2B1gfa8YadE5fxtgK0BTtjCBV7COML3VFDvKK/NJ9YFpjQAE0DmhVKuOiVU0zoJDaPaq0YU07n8uDN34kL7/6qtx58UWtPvXkyVPp7Qy0qtfR0YlW2sVa8Oj4VB49fiKfffGFVqZ65d4Dke2+GtOw15PdvV0FYE7GM60ol1bvugY9Pjkx204VztRv9QykDjqmk7G+1MEqk03ViO/cuSMHB4e6FwPNiJMKCtdKVaDtSPc/P/3pT+X+vXsyn03lq0ePFEz10ksvKZhK18/TiQOT13tmvza1WAlQJCopNlemqowh88Iy6k/uHIP+V5NqU/KL17cIprp//0ECHNqL+VZ1swaT+jMV1fGUTas2CF+QqgBQp9lPjBE1fXxRS/K8rlqNn3upP287fr2lXjycq/i9O+liO8Yn73v8+Ov87fte9751783NqWsfXsYlOv15j/dpXn5RR3P3xP6j74u05M6K2nhJvY12wb7ivvwqY0Qda6Pp21zP8SRHc0mO3la9vLzNfBseoM+cXTfNGWP7PR7vj7pFu+S/cU8VxyjpXBdbiG263OPHy/H/Knwt0dFEX9M4uXmU/Fxsq77TTlhWWJ1rF+0/7jf8PTmamvrkvi7nl0v7jnV9eIlPOT32sva0+b+9/7mK/TfJtGT/PFfxduT3RF4mXMd9Fzp6lfmte0+kM+7R6efAd86N/s7/631K9C+epi76QN1ri6HRT/h9LcbkGp79RDmhTQ5M1WaHBFN53kUfyrHIt+gbIk/iXCsa9GB2vR9vu118AuUVY7yPZVGmfu5s59tz/hsw1Xqy27TecGDDgQ0HNhz44XJg/Yj/w+XVZuYbDmw4sOHAhgM/cA785V/9zcppWumgse1gpssBBZJ94gEw2e8PqHyb0mFG6UArHs79s4pXOWdvNs39lHjpEzdi0kI8bGGyBR/KrTsf8iN3OOMP5rocGOd0IHdI3pVG/1ZdPz9Ps6ebY8XD3KhDfi742x8ixcMZlWB6KOzpju3i4VA8dI0HPf5wh9dyhz8ckzqf412b7a2jf22HdKW+sLiOsigd/JZ4lzsIjuP5Q0fKzfOGB4MrD/7TA1r01eSHfD885PTflXQ53leya68DTTbQVZ5d20X9X0cf0NYf5np/5HWTc/YH9SU77Gr/sZ0/mC7Z9Dp9N/mmJhn6MXJ2GeXSpa/Y5ioPiqIddJH7VeN5yS5z/jjyK2eHUbZdeFg6hGcynfczucP0OIfvWl/X0cUcj7r6i6ZxfHwjD3IJo5SJ51PUbc9v9ksa6XdL6zevixwjFR6p33LsJhJjoZ9j7mGapz/GTPRFMFXuWlzn1PQhQWz1DeU5unJrhpLsSvE151fb5F9VEnBJerzHJ295uefWOnEt4se1+SJJ0L3iPCUqleKPX/t09QdRP+Lcc76/bXyvM118cJO/5P2ef93tGwmvPZnPJhWY6tNPP5Xf/e53WpXq2fPncnp2qgnn+GXCJMa0BFerZIG/CabS9Qlis4Kp9jTpFcmRHkzFN80TmISkbe4tmPAN2TJ5czyx5ELOkf6QYJhvvvlGTk9ONGHO3oC/kP7WtiYVn54eKZDq/PRcdnpb8urLt+X//A//Tl5+8ZaMz08NBINKWrBFJFuOxxXIgWtH0muJAUjKt+RurawFwMNwqIAq8EffGq+Fi7Y0AbefKnaY3ouMJ2NNlkRVI1QxYiIVAYfKv5TIbsnwlvjofwjC8Ym8BGn5qjref3jQVtRpmxeqUgCkgaTLmaaqEPjCfhTAhkTXlLyO+cF/ca+HpFwky1rVMNxvIDP0dYbk67RmYxUGjMNEeQVBzOdysA8AxUQTjsFXzJXjYmy8zx5Jw/3+jpxdXMiz42P5zW/fUdDU9Zs3ZHcP4JGRVkWC3h0dHScwlQirKUEWTNo2QIGB9GKs0EThvlUfU1AOEmqRUKxJxZakCxnqm+9RMUGdvcnLJyfExFTyn+sBVqfAGBFM5UEITMI+PNhX3UO/lBdkROAQqyQBMAI6CLLQ5OJUFcrHXwK86esJeEH5CIBncA91gDqHpGRLjNhSXkOmmIclJ0/1O8xlNkeVBVSrOlN6WXkL90H+sAWMe23/oKrIxCp30H/Kin6BYCqC5eJenLrowVRWtcbAVJz33j6ALlJVuINM2JdPjLAYbWAq/pBPqh8pwRz04TNAJ/jRe8CLmSWpqz9IANQIPoKN5/w3ZDzaHVXAJYDM8IO5A4wD/msFtvlCxheTCkzFqn3oE6AajMtEQcYvroc00TrJAd8R1IT5eH+vyfawVySra0U+Aw/RhnEv9R5jYFzzhwmwkEASaENwF0FS6Avt2R/6xNz39nZVp0CL571P6sd16BD4jvEICmMb3EddIAAM11iBCXHrcP9AwVSUmwcVUC5+fp5O2jmBWgRDeTAV+gWYynyHgakAMCTogveQp9AjghN9hSe/h+Uai7ZL0CTBsBqTEkCMusd5eTAS7Rp9oz34CB6CJsiEuoGkfFbJY8yyuDitwFS0V8iYPg1/s2oUbd7kC5s0gIo/06BNEbzH+9H3xWQiF+NxxTf6FMZDtKUd0oa9XVGG1EnqFMdUf6zxaksr0kxmpt9cn2h1mLT2ib6A9sR/aQuM6xiDsU7XL/B/SwC/t+ViupDf/O4defe9j+TRo+cyB2BxAH9ky5PZAoBdAycBggAc0HxWA3Y9oAoXU1HduiqVRrjV3962gYANL2a+ybYUS5lCF4Y9OTjYkX/1r34uP/nJW3JwgLh8Lt88fSLji3OZT5Mv2LbKO1iGAyDDanyIixYjzX9y/tRBAvroAxhzwDfaK/0u2rIyFa5538MY6mOYj2OUA/03145+n+hjNegFjayQinZch/Ae6hnaMj7TzzDG+TUAYxL1HfFQfUK/r74L43FNRN309Pl9HNY+9lv7W+oYXpDG/RXuqQBSWOIGEFK1txIAnCxG+aT+uPfysY7XaFu0P/LW92X1r7bU/2Etpb4zA6aiH7J7DdxFXpqfAZiqBmB5v0X/Ad4pnSnu4HvoORMssGZBDFO6ATxjZdjFQt56+2155dVX5MbNm3JyciZPn35jYKrFUs5OL9Qv9PoDeX50Il89eSKff/mlvPjq6/LagzdkudVTwNjBaEd29/a03enJua5PJwp6gk4t5PnRkX5GZSrG4QGqt6W1x2wKMNVUfRh4jDiL6lJ7+/u6joW+YE03GV9UbbAmwIsvfv7znyuY6uzkWD9/9NFHCYiVwFSzqQKqcsAN6ozpPnhfr0foz7zPjPsR6gF1nvbH7+MzCMaxVFtvBSB1GUx1X8Zj0F1XpuL49HtxTWO+mYAq83PYG5I+T7+fH/uhftOuqFexrbdV9un9S45PjBurNm1+sp7X6ssbfUyJsataGHX8I9LU5bar3NNFb0pjez6U2tD+o0wo43ifj8+Uc2zj5xn9H/0xx/VybOMh1yLRLrzP8z41jtHWv7/+be7tOo7XXd5TGjenO1EWntds/23nse6ZOeMl1wLeJ8Y5etp87Mnxr6SnTfoTeZbjYYmvUbejn2mSl59XEw0l++T9XfxFbFvSCe/vqntq1559bpqzh5Lv7iqHLvroY0BXXjbZXJOMvZyjr/LXGFd8mzgX/7mrHefa5Xxj9JvRd3g79c8auvA7F0u7+rBv287bNeXk6acM2I5rnhi/S/6uTV9LduzX/57XXpe8rVE//B4IfdOveZ3mmH5/5eXXLW7Xa3jywvMm57+6xLfc2Hh5yLo/bXGjKZ55GmI7ry9ediXbRftf/eqXV5jBujPetN9wYMOBDQc2HNhw4F8+BzYB81++DDcz2HBgw4ENBzYc+J448H2BqXSz68BU/pCk7YBiXVZ0OYRct89s+6oGdn7pUaKjBKbCxj8+REIffIi+zsFY7qAhHqb4g9jcIUrTYWE8hLoKz/lAEnPmbzw8zR2mNB1Uxnnws+d57NM/pOS8yHf/UKB0QOQfGPhDHU9L6YCUh6SkLx6CNelpPDy7ik530qmQhOpt14+ZO9DC9fhAhbwt0esPzEr3lg61S4d0kWZPQzxwbdI5z/Pc4XmOn/4wdh35dpKNY2KbDZZ44/U/HmST3qjX3ld11bsm2Xi+tM3b99M0Z+/frkpj7jC+6QFPaZxSjPP+JtpS7Kukp008KF1r43Ecu0t88DKM843xIiebrnJlQpmnKed3c/yLMbCtTc4euuhSE39zfqNLn7k2jB9MNIi+NbemyD2QQN85/ns5xWS5pphmtPKBz2p1qugD47g+WcLrfPSj3qfrS8XTD+livOaDLs7R9+PblOjKjVvy47nYUbo/9hH5yURfrpNi7Im8YX9+Dck5t+txDTbJ+bycb2qLNzkeeV40xc8u/imO3yUWxHlEv3aVuIaEM4KpABBB0ugnn3wiv/3tbxUcdXR8bECq0xMFHXj+sjLVJTAV9ksOTIXET2TpAljlK1PZW/8tsZHJmEyINcAEwEpWqeb09FgmUwMr8Ac6hsQ7JBOCNiSojs9RUQNAoKUgXRGJvSfHz+X89Ewm5xPZG/Xk9VdelP/w7/+dvPrSizKfjrXCwmwyFSQ1amUivCEeoCEkQSYwIN9eD/CCASIsuXdnpy8jVMkZjQxQpQn5TFtGAp9VNNJ56BvoF5o8e3aGKlmox2AJ0XxwzaRbJHyy+g778zpC0AwTeXENNIIfrOjE5Fz6ECa4MpnZ25ft0zAvqwqlbRLwyY+hfYAnqGwBYIC+Yd8evNs1qxxiuoLkcQNT4ef0/LxKRMfcIEtWQ0GyulXTmcn1w8OqkhGr2yhgCEmei6XMdC+OimBDOTo5kcffPJN33nlfTs8v5IUXbsgugBHD3RUwFRIx8TMen1dVapiozYpNqAJEOfg4A/UFEMcD2AyoYWBOE/dSRqieAnCAVreq3/xPm+E+0ZLWazAsZGeVCAxgwIpkrOxCIBPaWcWYmRzs761UvCDdkDl+AYbAGEi8pW7E/lbm6BI58T2T1xewgbkB3ti+BspapQ/8EDhjwCgAhwzwozaqlRbO1T4JJsAc8YM5K13zhdoRAYloy2odXB/gO1YsMduzKnmgy+s0ddFX4jI/gqR+S9A20NpA820JPmS1JPQFGdEHEGTHpH+MR2ASeUFdxr/gBW0LidFaASX90IbRrtYn6pKtY2ivrHIyHJlM8T18MsZE9SCAcQCoMtkDxLCsAEVMxqbOoQ2rEFG29KX0GwRF3bhxQ+lghTvKyfz1QnZ3BlWVNg+mquac2lH+9O/4FyA59IP58NzAy46+BzSORlZ9jJWpvB0RjIb20AvoOwF9rHbFvSFoxlxwP8FLGBs8RFvEj73Rrupe/GFM9fbKtQz4SZvCWApqS36QY7EyFPiputJHdaqtCkxF34h5UB94ZmaAOYtF1AkP6MNc/DqLYCrGKs6fazD2wTmBJgIWqCf0P+AprhE8xUpXvjIV9YE6oMBiVLNLvoQgT86H+la3NzAVvjewRKpAlHwg7uNcQBdAXsenp3Jyeqp6Afohd9JMwKAHWKFPr39+beb3XbRHk8FAwQ4z2MDU/BOAZOA1QNugy4MEmXBPgBp0yO9pqN/UEcY+OMnpHDDKnkzmS/nHX/9G3vn9h/L116ciWwvpD+Fnlgp2YrwFmBfxbzZfVmCqFSAVBm8AU3GrgciFpRR+UbDJYrVVcULVqPF8IYOdbTnY68m//Td/qmCqre2FnJ0dKZgKbh/AwBH80nJLZpiI1ZeS4WCoMRAVcrhci3s9yoQxmHpolTitQkS1pkiV76B71EvQija+eh757/0J5cC+wB6uMbnGBy3cH9L+CSCkrXuwP/WblaniGgxjErTJ+zlPxn76YrQjaIuALRWh+nQDjzBm2D7I1uu0bdqw+QW75nWcwCRW6YnrDlupWvyMezXah9/T0l45D7SJ6xpPk84D66EtEayv4CMAFNSqjakyld9rmexrYBdthnFBC12FCkHkFXUMlam0ulziIZZpWGfjh2Aq8g9rcMRotP2jn/5UXn7lZQUunZ6eyTffPJftQV+Bi6gyhcpU8N/Pjk7k6ydP5YuvvpKXX78vd994W5YA6iiYaqgvmMBoz58dyfHJmZyPL4zHC5FTrN+w1u5ZRVfwHJXk7AUMW1pFiwBE/AsAJddWqNA2HI0E8fns9FTXVJgz1gSPHj1SMNXd11+Xp08ey5PHj+WLL76QW7dupXUwQKEAdlsVLi/TyE87Mrf16SV9SZVbeT/txZ9rRXlQZ7I+0VZK1XqJ6w7M8e2335a33npL7t9vBlPZuqM+p6lp9mAqvNjCbMnvmyudCRXIV23OZul5kYsj5AWv+fjiddyvMTw93tZ9X14Occ9/acHS8oXfQ65777rto+5wfdilH09njmbPf/7t+R7108vP39tES9STKF9+7sJTypZt/brS+/vSGF149l3c23UczCPyOMfXkuyafIvnUVd6YruoE1364brDr1ViP16n2Sf9XWkM30dXHkW+5fjofYcfu8Tb6INytES/Fn1V1HlPF3U62nlsE/XUxyJ/vke7yPFVK7O6uNEk3yb+t/mZEu2l8Xw86crLLj4oyjfykPbobSfqKteiOfvK+dNIV9TBNv2hHsTxSj6hS/9NfF8nvnTxB206FecfZYD7uc70tOViOPWmJOdod03tKHe//oi+gnRFHfU6E/2ab0ub5dquyS9EufIlVOQJ9bJpTj7eeBrbYrlWIF5T2K19FnJKmnjgfW+0NS+bGG/+/M//4yY3fE35bZpvOLDhwIYDGw78MDmwCZg/TLlvZr3hwIYDGw5sOHAFDvzVX/+Xap+cO9zlBjYeKnU5qIyHDHhjdjyk5AE5SffX47Uu0+tyKN+ln05tMpWpmg4R4iGdPxzy45Xm0HZAkaOZPMwdsrE/fxDRdPDZdFh4Fb5XD2ozYKrcYVmcX+4gzvOU84oH1JcPpuwNpVEGPKCKOhkPrKJOxwPX3AGXPzQkfevI1x/ytfFl3euxvfIrHX7FubKtl1eJv17fmh7UeV8Q//Z9l/4u2a73YaWDxZxNxsPRHH3eT8bxc3Pt4l/W0QfSHQ/dc7oX6Y9+oOQDvM55m+oyl0hfiQbysdRnKe50semudH4f7a4ST+NDhXi4n6M71yaOXeJ5F/vqqqOxnde56ENyNujnxqS9qFNxrqX40ORf4j25hxTfRj9KfCj5lK5j+SQb729ysS8n/6zPd1/6WOp9XZTj5bhkFWa62nV8KBJ9du566r2QDFRPIq5zIh84lzbd7CoTr9e59VeTD8Q1Jth5npbs2fdFXWga38/BaKvRaLl1XskXdLV/juftKfK79Lnk13J+I9e2JOe4TsMcu9jG5TEsAXMxR7KgJYR/+OGH8utf/1oTlY9Pjq06lSbvXVTJzyrjVGUFSel4qIqkPoJwkDyJagWj0a62Q7IugDr2awAp0LtcWmKfnw++R39IvlRAUG9bzhNIitUMMF9WKnj8+LEBqZDcfn5mYA4kCi+3FAhyfPRcLs7OZXoxlcP9Hbn76h353//s32plqsVsIjO8BR7Jw4O+bC0WskxJuloRJFVeYVI35j3AG/ZTEjhoRNL/3u6ugkEsGRhAGpsT3oaOBGhLfO/J1vZWlfzf0yTPVRtnUivGQ6UUS07XaFE1pF8koICxhOAPApTIZ173fGZnfjyT0YDL5WrES3EFVTFSUiLkAP0BYAT9zxZWyQPywH2oHqV9Akyl1aqs2pivOMUKLgBaQHbXrx3K+OJCdY5VdZA0jaRWJKWOJ1P9dzQcydNnz+XR48fy3vufyMV4Irduv6AV0AY7IwXzoCrQ8+fHVQIlgBmawIoEagUTzDRh3+Q6SEnFsxXQHoSEpFYk0iqIbdBP8k/S0z3GQoYA6PQA7qmTd729gb8EZYEHPvmb1SlAg+kKaEFFA+OXVqIQUb5CJ/f2RlXFD/pVzIvAAvAOPwAB4IcABvbHZGjqhvcfpE2BHqkylQem8DqqTzFeQ55ob5WzzJYIYJqiIkICSxDsRYBSlcSdqsMBfMgKV+iboBuMjzmxKgmBJNRNgiYYdzAvAp5q/z1XEAtoBV+sgp0l7kNX8AsgBvsikIUJ/vAvjCVeZzxIBH97QAmrtJDPpIXrQANFMjnernJ/RwDQztD8IOZK8AhAckimxq9V4jEQA5P+WcnJA5agY2aTlI1VasBcfGW0WJkKNLE6EpzDAFWpUrU9+m0CCvCZ1cnofzAG9cMAkwbSIW2+8hJlZj5hpL+squb3ELiO+9GXgVPPNGkc36uvcEAE0kQbpw1AB3Av4tZoZyiDvoGpGEerhHsH4OV81dfNat9Bn8bv0Y/FMANYGVDIKtyhOgtAcNBF8o1ANsiGYD5fmYqgKwJ3KEdvlx4Q4e3ZgyS8L6eecb60awIJQTdBQ/ibtuWBLPWaw0AVHmRBAIQHt3g7YH/og/6B4An4ffKNvIF8Ud0QoFyC1HJgKnzH5H7PL9Jq6w5Lqvd7A9IPoAP87WyxlPF0KhcXYwXegRcAU+EejM/+yBsFjibdo0/gHCgPig9seAAAIABJREFU+j9d58Ku5kvZBvhoqy//49e/ln9653356tGRJor2d8AXAKesehT5NVGAVVoPpOMtO+ZK3xXAVKrbwKK7RQduQdUr1SetEmbADgDJ9vaH8sILB/LHf/xT+dGP7oksp3JyeiTPnj5RH4/2u6Ndjf2Ti4kAMQOQM/yQgsQXAFj5l1HwBRV4AVWqssV1Q6o6Sr4C/EydwJoA8dCDqcw2ANI1GzJQoVWb9GARrEERj2tdNxsEYAfgknodatWTuN8zMNU4+REDC3sQFsCrALPiR8F3aYzJxICPiH+23rLqXLUPMLAT2lmF04GOYz7RAKa0BwD5fXw2+RrfCKjifC1mwf4MuK7rm7SuVvtL1ce8/eu9Csyreeb9RtxLct3pY2xcNzC+0fbVvvCfxh1U5TNYU1oyVfPz84TsSbvxkusy7BVsBJ90HfcOCqZCBTeCRdN6THVAQWO2vsPaXMFUCbj3s1/8QsFUGO/k9FyePT/SkkYGpsKewl4Kge+/fvqNVqd69f4b8uDNH8scPmVrS/aHtl8BT0+OsX86kxPdk9icsW7WlxYMh0lXZwrmgqxBHypR4aUO1Gl8pr/CSwqwf4IvQhVexH6ui7AH+slPfiKvvPyyfP3okTx//kzjGtrW1QRnus8jbymry3I2/Yr7Se8v/TkN5UH7oE5SD7lX4ji8ri+mgAxCRSasHyKY6uKijumrayk6s8spNLZmZvVuqxpbOgsgL1b91Wr7UpvS9+SRHzPGXx9/VudlvfqYxXF8f37sLn9/m3vjPrDLeFG32sZfp/1V6PE052gp9RllWJpH6Xu/5qBc/XrW22S0uy58/r7bMJ622USJx1Gv43os2uFVZb3OfaCBa9VIH/vxsuHcSHubDPy9Uc+j7Ue+8bO/rzRuHMf7as+P0t8+FrfNKV6P/O5iY6SP64umOVYxBLXnHaihye58nGuir803rcOLXOxs8z25/tv453nFdVBT3GCbyIecLsQ2MebH9UPOF3S1jXV4+79CW7/+9PZyaS2aNhQlv7HuXNr0IfpN8j/KLtoa5xDp9DqVW3P7c8SSD4s0Y5/G/ZL3+zlfUtl72sv4+eX86YqNVQranctdfECbDJr6aPOP0W9swFTdZbdpueHAhgMbDmw48MPmwAZM9cOW/2b2Gw5sOLDhwIYDa3Dgr//m/136A83cYU88FI0b/tznSwcS7m2zuf7iIZJ/kJ47YFrZ8GfecrIGC67e1IGpcgfF7Dh3YFw6CPcPj9gmHjqtQzD6yB3GxQMfT2N1fhIARvEQw8u4ywFKpJt0+UMpP4a/7u8Fj0oHmXEe/Ewe5njhH8h4mfEQjPeWxvRyig804gG+79/PLx4AddHvLoffOV3JyTEnm5XvGsBUnqc5msjfeGgdxyw9CPD+JWdnbePnDrlxD/XI98mx/Dy8/fmxuhye5/rLySTyrUkfSvbfZucl3nkac/OjD/HtKKt1fFHpoUDJrtr4lPNZvCfadJPvapqDl0sXHxnjXqnvkg3mxmMfMXm3LdEAY/iDfO/Xu/C8iRbO09t0zp5LsSTGxjZ/52nJ6V7b4bz3ITk6c/ygj1g3tq3jl3M+ZB2bohw0sTDzxmPPqxhvcjKIfPA6j79zPiT2s2onNZgq2kYX/fL3+Nh6WZdx/MOkn7piiZd7kxzb5pW799vqnJdzk7/3tFEn/QNHn1Ab108l2Vy2gdV3D5b0wPPzKjEq+qMYe+PnpljX5EO83ng6I3+8TlGeJd9ctkvoG5LOFposiCS+9957T/7xH/9Rk+KR/P7k6VM5PTvVzz4JHiApVkmBHA0Mk96mDwBKD5UqUJ0GVZl6slwSJLWjychWnQZgBiQsX2gisgdFIPmS1WemM1QWwdvt68pJoBVJ9F9++aWCODTpHm9rRyJyf1u2UTFpNpfjo2cKppqNZ3Lz2q7cfe0l+d/+9E/k9gs3ZDEda0Jlb2tLdgYGHlmkCk+aGJ0BU6GiDdcVBFPt7+5qwq0lLiLp096uD6vW6lQVSKYnF+ML5au+hT68EV0TDROYC/cYiEJzOPWH8mU8JR2xsgDHiz4w+jECAqySjSUGM6leYYqpOgjvUxAMgCpIoJ5MBImvmnDP6lSanItEZCQaI4HWwEGYAGSFBBj0D/lDZwj8At/AEySVXr92oLqGpHhfmQqZ4KgYohWuFqh8tCdfP3kin3/5SD76+KEmSN++c0sroPUHQx13Np3J0fOTincEblgyO5KJ5xWYCnSRH/bA39YgnDuuQycVTJUAMCYVSxwHmGoHFay2LFnc2zjjD5P8CWghyIlgFoJEvN17HzkBoGexlN1dq/5Be0H/BFPRLvAddJI6wrmQhpj8inb4ztMAwB+SULmPYAURfJ7NIP+5xm5WQbOqMFsKMDRdXcpsbhWs8BnyJDAI94F+xv/x+YXaC66zChQr74Amgqnq5HmrPkHdJ+0E8fhraAPwCkCZANG88MILMpkiiR0VPUSr3gCsgTEIRCKYipWmDChmsYaVRXzlIcrYqtMZLoGJwn79QnkyyRi6Zt9Z7PcARzAEPoYVuEADbAVgKszFfs9luDOUa4fXq2R8ArEIWmOlFa9/5DvaWkWxhY4DXtDuCQwjT9QXLZZa5YEAH8yN1XZAO4GtHshF30geEjSBccyPmB4xxkKGVpnKwFSszsQYTh3FPbiOflmZqq4iaGAZzN1XgqEOW3WvsVamGu2MFPSKHy8f2qFfu5BGvx6wSlqjCpxGXcD31CPk4iugaoCqZ4h10xW++SpToIFgKoKJFCCQ4mvcR+SScf05JG2Be0sPOKFfoLxyuor7WO0M8yRglnEG8/LrK/5N/+bHQ18emIK5RDAVecn7CVYbo/IigMapglEOTIU4Yr7a5EnZUZZ+3+fXUOSpgoO3tmU6mytwF7+sTAWAAn6gzwQz02/iM+yI1fPYN8EaaFfHdAOVTOYL2RkhXu3KP/761/Lbd96TLx4+0eo92/1UmWoOcJPVfcL/X0xQ7QeVoeoqnQbWaAdTAS/ItQTcMoBU1rdIXwHudn25vZSbN6/LK6/ekTff+pG8+uqLIsuZnJ0ey7NvnspsPlHftre7p7H4/PQcMB/ZlgQ0R1Ub9fm2ZqHuQp7Uc68v9C8etES7gX6Sb6xMZRXrJrqmoC/wY+jaKwFHqfPgD/UCdg9Z+WvepugzcA/awLfgX++nCK71duP9Lv0DfTD1gusexitWpiJwWGOAVksyMNrq3tHW6/RRjPsWR1NVtXRuTp9gtreCx68ANQDojMcTBVVxrh5U6fcTtX3Utu6fuXheentXJUhVPLHm0j51z2H7fm+jxrN6zrStGhBqoZWxC3/7/SRp3NL9Rqq8lwCC6geUF1adEutygHmw3sa1X/zJH8udl15SA0BlqqOjE0F9VlTQmk7nanNYv37z7EiePHumFVHv/ugtefD2HwkkBRbvobopAMr6QgGsYc/k6PRU18lL2ZYdVN8cDmUEu9HqbTN9cYBWjZrPlU2wa+6PsCeBbC0G4oUXtnY+PT3R+6BbjGFvvvmmvHj7tnzx8HM51wqm82r9bLoAUJ29vKLyFWmR6nkIQJ6BEOszCa+HXuZc45Lv9LUexEp/z7aMRWg7SBVevR7kwVRYq5WenZhfjHNC1VytimxXdW+R+/H3+Tn7OOHn7/vIted12m2ufbRrv87w9/mYxXV8jLPZSTV8GfnU9X7vC9a9x8u36d44RhOtvq3XafqhOM6qH10FyuXk6PuPOuI/l/7OzTOu3zhGXL95/9aV199nu7hu8n7A63/u76jT0RbIzxh7vo/5RZvtat/RV5RsPmdDOR2P3+V4Qj8c2+b8dk4+OVpy+ujvjfe0+YTc3OI9/oyFuhH9LfpZsUcsZ6p32dRriJJvzs0/+tGufrHLnPw8cv76uxrL6533gd7GOPe4TirJvyRTxnaNpyG/ovSdtyevw7nY2qZLXez/Kn1c5R7urWOspx+P9oox/D7B60RXXSjF/ZxNcq3g/XTkv9eRnGziXPycqUucU87Pl+hFZW7Sl1tLlvSEezqva97XXeKjLgvXT61eRx5ddDK2iT62Kcb86le/XH8CVyFqc8+GAxsObDiw4cCGA//CObAJmP/CBbghf8OBDQc2HNhw4PvjwPcGpkoPvbDpLR3U+8O60sFq14PU74OD+gxT3yRaJ+/GA8B44FM6jOGhS3yg4R/4XmVO/kDI39904OrlEO8pHWp8m8OTyD+M4Q+I4mGPPziOtJYeOHl9irTm9DE++PHzjg8LeDDlD8r8AVzu4Cr2EQ8W43jryP4qB5ux/xUeObBiPGAuzdPrPfkbD61zuuRl4Q+uo5x9u9xhc05vVx4kdARTxfnyAXdOHt+G77mHOev2V9LLNv/k+ZzT+xzf2nx4jj85+rxtlHiaiwWeztKDGU93jpdd+JsbJyerNj9Z8pveTtps3seCaHfRPppsLRej2uJqF/0s8aWNz6VYX+JN1Jm2cZseOrCvSKOPm+vGtnX0vE1Hu/h9rqk4boydjC28XoqF0U+UdCyn63ke8S3q9R3Rl5RkXFpH+fi+2saSgeJ9udjANiVfF3WhJM+S38nZcRcbiG3ol2n3XieZkAgaKP8o5y66U/uN9cFUMQZ0sRO0aVq/kQdt/Grz/7ye64/f+bU2ZXyVuGZ6Z2AqgqPeffdd+Yd/+AdNxkOy6tePv9aKEEjqY8InxtQkuX5fE43xUFXBMOl7pA4C+IKkZyQOAlR1fo6kQUtyRXKqJSQDEGHVRZiITB3Hc1Akyuob+/voy0BYSEpFciHHfPjwodKJN7UjiRCJc6jmQjDVyfFzOT8908pUt184lHuv3ZGf/PjHcuNwX2aTC9kFjTuorNNDCR+ZA5SF5MVUZYKJ3nyYu7PTr8Al+BsVqVCZyoOpkByp1Wug42JJ1KhWACCOJv+fnWnSpD/49bLF2EiUBJCCwB4fJ2OMpE0xJjBpmHrCf2lv5DF5Cd5jqWx07kgfAKhU3acGUtg8MKPZYqHyskT/gc5Rx0jgGatMhSoQCUwlojoES/WVcQgUgF4p2Goxl8P9PeUdgSOslAJwHn6PT061Msfe7r58+fXX8unnn8unn32lya53XrolwyGqoRkobDqZycnxSaLFgA3QUQOFISndwBz0RfgbyZxaRcy9MZ9808oyqTJZDRC3ylTb6FfBc3XljRiHYDOcP3gJnvkqDky8xvcELnoAE75HEvtouKPJobiXcYi2hzEwB7Rlwn+MVVYRqV8lHBOUZTpnFTLQH8BUABrSP4MWgoAimArfQ2YABQEEQ3+pgCWtVGeJwKpDKdGZ/el4c5sbE4Sp06SJYCoC7EATE3MJyqrBHUY/9d5AGajAdKG+B9WXTk+PFfhHIAx1kMAdgiAIpjKAoP0QnIO+/DjQE4I40G4AHifgIT6TBwSfESyCKllMrieolO3hy9Av5kKbAP0EU4FeVIi5eeOFCgzIKoIELYLGCLCiDyCYivoDvSOoEMCqyv4SCKanHsAS2qm74Dv6w3xYmYpAWB/7MSfwB3xjRSzSRQANz5PgLwGoIi30R/QZ1G0Dyk0ugamYgI9/WUmM4CbQhLiF+xC39nf3ZWdgIDjyJYIDOFfuoyl32jT0hHrNpFmMR/oBpoJtoDIVdBG+jpXE1K4Tf2mLvjKVXwv4daLXPdDOPmrfVAMh6fdwvwf4sKIhfQRp4TgEV8A/Y+6UHXSR4EjzDwZe8Dz0/s3zBHyhfVNveC/tAP3Qvjk3pMMDrMD7CYjxugD9836WekO64lrTr5GNz1aNZozKY1rBqPbF4AHaQLcJ4iF/CKai/LxfruNHXRUOiV4AMm33h4B/y29+9zv53bvvycPPH8kEAA+1ecwXv6miz2JLxlOAgAForMFULMCua8eGylTACxIwhb4BppqmylQ7PQOnomLMVk/kxTu35P6D1+XV116S27dvynCIeHoux8fP5fTkWCvqIAZvbwEcOJPeVk+2lgBIzxSAC3CWFvNJwEvaqQdCUq89UI9gWPoRzIlgKsQA9APbJdif8cjHA+paBCejLf08K5jV6836fB/3c92Dfgmmot3QF9NnUtbRx2oMSPGOa1b6Teo5172ct9rDzKoV+TWI6SnkZ0Bv9FPHWACEAIROQN5UjRK8Uj84t3vZnnYJ0A/kxSoPpImAN7/OpA2SJvppv1/x7bmmwksatnoAY45lNk/VwLZ7ArALXyKy6scuv1iEfsCOc22v7GO7p4H7GDQ1gJKVb9MxEphKbRbgsxTD0CvAVLfv3NF7FAiFarbzmVaZmqnN4UUBc3l2dCLPnh/Ls5NTee3+G3LvzbdkCrASQJbYz2BcrdA4lbOzCzk6RTVGCG5b9wioSjXYwYskTB4TBWByzzFW2XNNsr+3a1VFFRxYg+gApgKwnn4QtnD37l25fu2afPbpJ9U16r/yCmAqrZprvPBrQr9PgB4RTOVjjfdn3sdT5j5++HMcngGkpVNdGUvBje2Vqe7du2eAvyyYalWHOIbqagJTKX2YcwIn+jZNc4q6H/fc7Mf7D9pI7Jf8Ko1Ne/ZjNPGY8ov9dfn8be7t0r/nC/+O+lbqx+tSvNffE9t5vpXOQeJejJ9La6scLSWauszP250/F0Of9KXex3r7XIfv30fbnA7lfEWcQ4wVMV5cXovZbJpk8V3ON8ox6oaXv9ef6ANLutpVvyN/Pd+62lT0X5GPOVr4ndfH6Ofa7DBn/zm/F+fh/aiXg+dFNScHlCjZnpddiSbfd1e/WNL9yJcmnfiuxsrZT5wr12sl22qi21/zPrZJd/w90edSByPdXXSmzc6v6iOucl/MeeA8c2tiztmfJ5T0u8m2SvEg0h/HKelatDe08z48+gA/DnUh8qHJznnNXhpUvzAhyj7qKfc5OR+Y07WKT8htci+1atOfrte7+vA2WXIP5uUQfcZ//s+/2uSGdxXMpt2GAxsObDiw4cAPmgObgPmDFv9m8hsObDiw4cCGA+tw4K/++r/oE6Gmg4n4oCN3INF2OKabe/dG2LiZjod98RDTty/d2/VwbR3+NLU1MJUe81QHKKXDzBzP/KELaI+HSHxYwIOQq9DtDwHjwUTpMC6Oc5WDsq60eh7wHn8QpNxNYDXOxSeb8HppvHh4FPvGfW0JtLnD1nhY5ecRD15zB9JeH3C96UCtpNfx+66Hs57PkW/ZsTJgqigrf4gYdY789Xz0D4rZF/ng7y+1yx1itulc7pAzyq3NTiOYKveQImc/0Z/5NiXfua7d5XQ7+u6oi/Q78cA+8iWn098FfW32i+vxbWQl/W068O7i05piUoyRbf012WKOzvhdrg2T+9pitfeZMbHA21qbvbRd97pU0h/PB+pQUxzq5I9co6Z1R4wtXYGQnuarrCnW4XnkTxvPc/yh3yStHN/702i/TfKK8++iryW9QoJzk417XfZ9RNl535bzufb25FVQO+9hDPExqvRwKY6biwf8LtLu43i00bjG6BK7uR7060COTRn79U2cU5uPWrXD5hcQenr5d9ucmnhX1pf1jvGadNPzxutgyX/i+5i01s0eLXkYdXq2UXWn35ff//738vd///e6dkXC9KOvv9J/ITcmfFIfkbjIqg1ISsc98PWorIDkQSR3Hhwcyt7+vpycoOoLksgXmoStiYUDS+Bl4mxdqca+I5Bi/2BP9vf39D5WFcBYGPOLL77Qf0HjdDLWqik1mGomx0c1mOqlF2/IvddfkjcfPJDD/V2Zjc/lYHdPwVBITl7OZzWYKgFvWJ2KtgiaqT/4G0nvrEwF+pAkj2R5JM8ukACYAAQKYNE3zdu1QQJTRSAUeIs31nPuqLIV4w/9HO2MtNGOmWDM6+BrJTNNcrY+WfXFwE8ASyFJfBVMRSCCXQeYyipTVVU4tq0CiNoMEuoT6MN0oQZTnQOMksAmBJwQTEMADXi3OxquVOdikjSSPLd6fTk6PtFk8oP9Q3n46JF8/Omn8vnnjxXicefl27IzHMnWlsloNgUg8NyqEKTKU+CDgncAp1ouEsDKEpdZIY0ANrTRCaO4AsEkfausUu8N7M33vQp8tAqmAl8gB/pnVlYi0AIy8H6S4A/YFdqS/2zTR0L4oF9VTfOxgX6LFbjwOeoCvotgKtJg4MVhVYXDkuLrt+piHh5MRV9OgBPBVAA+2ryRCGy6B/rRN8b2eqngMvwCLJd0k/4AvGBiMWwceszqJdx3oi8CoJgMTp2Jvn8+nypPAdI5PjnWylSsMkP5E7yGe9E3K0356kjQE7SHjNDG7+sZy3B9p2/AMbYHfayghL9pf0hyZiU+Viox0J35DPUJCagEegwMBp8HAOJCwVQ3rt+sQKmQA+aJsbj2Jv0E8VEmBDVBXqCdgCPQhupNaE8ggOoNKuoxETwBT/E95gta0Ba0gq8EVGFO+AUt0AHQhc8Ap2B8jAFe4oegCyTdsNIf+UtaPYAF88D3rOZBXtHnUT6MTQYcXep4uA80AEyF6l5eX7x+ERBFgBZtmnYN+jFfJsiQt0x2x/2aON7DeQnmCJtYVLpHnQONlJMHtXmgUfT9uBb9PvhD22TMpi5jXgSv0O9qrHJV+NifP/+ATtH+8C/4aDEcwFtL0PfrFuqDtw/6UPo++i7amo9R9Jc+xgFgBHAG+e8BL7Q77wtYAY2g09Jayq/3UEFzDpDDdKb/ojYfdcH7YvpQ6iLa0O96PaLeoR1BKspXrDe2tmUhPZnMRH7/wfvy3gcfyueffSHn44nGWIyNuIZVhIJhFlsymaHKTApKaof8Nf5v6a99p/N17xrAVgO/yDHDdWA85rpU68kOqqjNAB4BMEe0KtVbb/9IXrh1Ta5fP5D9g5EsF7CXEzl69o1WxtnfO5De9kBB8v3eQLaWW3JxdqGdY30DfYfeQ0dY7ckDPKhnrPIEf+F9BsHPBMkiBkDf4f+gf/jsYyftD//ie+o+9diDqayKoq2D6PvYF30Kv4e/QrsIpuI41B8fR6kD9Ldcz2IMrntwjVVV6UPVbuAf0hyqtVVlX+kFCAnsTdthZSrSQrvzYCofd7WCH0BATj+oox7Yxf5pO96u6WPIJ7ZZ8QOqBz0FMk+mY9V7A7r0TD/dPGj/cT9Mv0swlfe/fj9Z+ZednboyVTIGmzuAZXV1tP5WXW0MYKpbt2+rDWCfcnFhVfAMUIkKmwBXzuTo+FSOTs/l5PxCXnrtnrxy775WmIOv2EnYHqxPJ+OZXIwncj4BuBNxfEdGeIEEgMfbPQNJoSrv+bmud/EzHRuwCnzAixSwL9H1gMZTi+WYx9kpKgVfrKxDX3nlFdnf25OPP/pQXwRBwCf9IitTxTUR/Tb5aKAte5kAf6mD/l9eo2+M/bBt7MPrDPZqfteMa7EyVQRTxRhjtVNXk3N1TNQcrkCHC1kmoG+MAbm4Feeem9tlOmzG/qyT99HH8F9v0/QhlJOPRSU6cvLo8p2XfZf2ns512nse+/m0jR/5E+XqfZCnp9bd1XM038bLmX9HGeb0PUdT7NfPMf7tecjxGGf8Wq6kT+vwvY2/6/S1btuo457f7CuuMXmPl4fnA++jj+lK07fhQ6Tb22CUF9r6NUTbuF6X2tqW9MjzrNSmiU9t+sw+KStvy/HeOB8v3+gDoi/h/L28vZzjdd6v64UMmKo0Z09jzv+u4+OaZBb1v0nWXWTfJv8439hnbgx81xTTvcxy/fnvcnpU4m/UpWj3XrYqX/fcvqvNt80r1893NY73Xz4W+XgV10kl/fZ0Numr55m/h/6orX+vr36d4mXj12qelly87cpfnOvE84LoQ70fyfn+qCMxnuvcr1iZqsnHNfm0dW3D1v+zao2a8xcbMFVX69+023Bgw4ENBzYc+KFzYL0sjB86tzbz33Bgw4ENBzYc+EFzAGAqv4HNHc7lDgK7HDpdOihqOISK/flDk3hIVDoAyx08/3MLF/mObWAqHuhxjvFgI3cIHg+QrnJgxT5yfPGHZrmD7za+5ejpcsAcD7lyB13x8Im0MrkrB6bqOnaOF/4QKs47Hs7gfv/g2cvJ/13iae6wB98xMZLj52ySepRrUzqgauJL6aD4kuzToWw8aI2Hb7jP85KHeT6ZiHPwB8Ml+y7Zsz/A9IeWbTobdT4+lGriK8dpAlOVxse9OX9WGi/qVNu8Yj+5A8mmQ3Imh+R039Me/VhXm2uaZ9vcMEYJTFWKA/g+6lfb4W4bHdH22trneFPS1ZKtxzFyCQYlmVHeTbJtm0PbdW+H5LmPcTmeR58TbbJJpjl6muJQ1PkmMJX3QW3zbrvu41dTv54/TfbZNJ73sdG30nb9eoO0lWJYjIXeB3v9LflmjmXzqSw/+1bUuNbEZ/Ih6lbTGgmjIHGJb+im/6TuxzkwWYyxnO1Lfre09opyLvlK3J/jaxc9whg5OUZf7H0s6Y08LPlryqmW12XKcj4qN19/Z4lvlHNu/t9FTMmtS7yMo955307daJPN5evbWlkH1Z+wlnvnnXcUTMVKC18++lIAhMHYPmle6drersBUTE6twVRYO/Tl+vUbcnB4qJWpkKS4WlkED84NjEDeYgwkpX7zzVP9Domdt26/INeuHWpyPZJPUVUAP0imffTokRwfH+v3qPaEJET8Ikt4Pp3I0fNncoG3zF9M5bWXb8n9u6/I/buvyf5oKNPxuRzu7WvSIqriLGZTmY3HmhStSequOgZtBqAHe7sm1r5WMQtgKiTcInlbxCoGKagAICZUkUiJ1P0EHkNC5wCVsFLFGFY9qeJkAq4Z+ASJjQYyoH54XfO2DB1glQ60wT18aMv7OQauY54EKODenZ1RlfCtcXG5rB740mZYmYr32j4yvT0aPFxa1SosvfGGe0u2F7kYWyItq9ho/y6B3+hbaBI2/duK70mZ4M+Pj7Xv69duymdffCEffPSxPPziiWaJvwQwFd76jyoZmpS81OpUBAARNIBrBqYykIr5Oas4NNbkV2SdW6Y6c41t/vxgQLsLAAAgAElEQVStqwQgNwDyGQLk1DNZQZdyawjTmb7Sg1/wCbrMik2UCb6/eRPVQIbahgmXliDbl36SrQfJMWmb86HcmfSPtkwG92Aq6ioTzTEm6UAqPypT0e7BJ9KORGCtYoJKWaORJu9axSb4CQObof10BluaVWBMBbKlvWiVVN7vayIwQG/oj6A26BjGRoUkJtITIAT9YV8RVIFrtVxN52hHGBvXTs8A/hRNzAd/fYUe7mmjP6Y+Gmhsu7qXgBbvj/E3wVSkD/RS1ri/HtNAavR9oMfaoZRMXaGHoCGAnLRCTPKDo+FIDg8AsDpVP4hfyAN841wM0GNgJr+2pl7Qb4BuVmi7ceOG8s5X+xkN+qrfmDMrCtKnoF/qJMYmoAr+GfIjMA4yBI1Wjc4q/1y/fl39BPrF99AjzN+vBUAXgZ8EzlF26AO/rARDUA3vZwIreAQaQR/nsDvclX7PQGv8pf5yTvQdjFO+YhbnRVpoJ5AB+zMQbvI7CyTPLzVmEHDFuEzADuTPMVgJzftOxijakAf1oC/cg2u++hVBEgR90L8QwEf9oD/3PoVAIdJLXQSfTL/NN3Ad7HnJ7+iHGZvIS9qVX/fSHkALwVtw0oghNbiilhf32uiD9gg7wfcE5ZTWdX4NipAEYMRUQWo9rSKD+dVAb4uJXG95X6FxJVQwpa/1QCrlQ68HByaT6VJOzibyycOH8smnn8lnnz2Uk9NzuUCFJyvtJMst+ExdpimwajZfKlDYeGzUs/IQyllVACoGr/Qv6obB5/XQre5xEpgeVY1QHXJsABLAE+7ee0V+/vO3ZbS7I7u7fbl+A8Apkcn4XJ49eyoX5xdysHcovW0AxLGe2dHKVKgCiiowiBu93paCQWEH4Bn9EuYFGZGHBGCCR7RjgrXp53ENfgT3wVfgOj57vaetcu9Be/E+gABlVpGiz6Z/YEzxsZWVqah3+JcvGPBnPNQLAnBJO/0MfSzoY7y1qqoGjKGdAEwFgfI7rpVqea+uL2wdhbWJAZQ4J67/oDfUD/p7swmRXqoqiHsoD9op/XHuXIB6TpvKnUXrfFxlKgCFDD1jeudBUxXhSZf5mWfnRgPvratsMc5X9OtLCwzErPLQFVx64ZurTAVQej+BmtD2Z7/4hdy6fUsmU+xR5gqiAhgKVeLmMwNX4trJ2bmcXYzlYjqXmy++LDfvvCTj2UKrtW4vMD9b95xfTLSq1bauXw7l4PCa2hjASvAviIf4PTs5roDZGh0WVt0Rayu84OH58+fqv26/eEftyGLgmYIZ8QN7ATD4zp07MtzZkQ/ef0+vEZgIWZpfBZDMgO1eR/ye0v42sB5jAHXSy4e89jLP7V1L/lb9fvJFtsw2mkBnE5iKel3TxhdN1H2QTsCpWM1LK3K5qol+Ll63ucfxc6ZP5/xIQ5wbP3vb8ffEM4241ojn7IyNnhbfX5RHl89t8a/URzyT7jJWpNvLrnR/3DOV5ut56fWXelHqP+q+33+S3khD7CtHY5xbjs9+Low17CuuGdpo6DK/LjL6LtuU9DvaWs6veFsg7zwP/DlwF5qvqucl2/Z+wbfxNrqOfuf0el2ZN/lWz6Mu/Zb0tU33/fUmXxfb5fhMHrNttOvKryuYCocu9k2brP38S7bbpZ+2NlH//VilWNGmy7m5leYQx4s65unzfqck4+grIy05vSrpWi7Gkp8+tnA9sW6ci7xv42vUsa7tm+yBPjz6r9LzE+/zSuM36au3h2jvTbqXu8/THGNSzh9Tnj7Gd+Wh7TttPc6fuM/J6QTjRm4c0hj3KQq6XPOn5C+a9D3G7yZaSQ7PZ7kW8Os/6sYGTLWm8DbNNxzYcGDDgQ0HfrAcuELI/8HyajPxDQc2HNhwYMOBHzgH/vKv/sa9UzF/qHbVg8S4obYHPxammw6t/OGCT4AuHTr4QyP8nXsg+c8hZjy7QqIZ6Yr/csx44OOTZuK13BxzBzFd54P+SofO/sDHH/LFB1J+rNKB5lUOhHIPEXmQE+nxB4R8Ew31yI/dpKulg7ecvvjxyUM9vnKJQl4uuQPM2EfkUbw/yrR0EJ77vuuhbJN+cX6XdKsBTJU74KX+0HbJm3jA2EWHc/PKHUh38VF+7vHgrung1N9XSojIzYV08qDP+4Mmm/J63YVHpX673puzC+/L4kO4yP+u40S/n9O3XN9dHwL6e73P63qw2+UezrXkO+P13Ofoj3Nzzn3HBIOcD4q+0CfW0Q672EhXWebiuLcN71NzttUW06IsPV0xbpRo9jSiP7+W6DrP76pd5H3u87ry8T7Mx2yf3OATDqg3lBPb4XuM7dtGX01/EHUvyjH6elamKvHR24LvKxcrY1svXyT8MHmJY8VkUXxPGwKdnn+5tUSbj46xgDz0/pg053xYtPHcZ/8deRvXKz55Nvob78eb9cseysU2JZ9ailFtc1pnnZiL8119ZW4uJXn6Ptehr5az/aUAkFR555/+6Z/kb//2bzUpHSCqh1881MRR/CBBj8l5mnaXqrPwDftInETyLN54j6UX+tzbO9DKVJbs6av6iEynAHggeXGqfRF8A/DF0dFRlbR8585tuXb9miaeMwkRc0ci6tOnT7UtElJRsQe/oGc+mWhS4fNn39jb3ydzuffaS/Kj+6/J/ddfk/3docynF7KLKlk7O3iPuSxmM5kiCX0G8Icl+2IiTNLFmKgUZUmqBvRAAiOAIEjOR9KtPSiey0T7mWuFAQA5QBP4x4fJqMaDa6gwgwTCyXSiCf02JpIkd6yST6qihLfi015yPkb5tw1ABqsmkc6ZTAFimyeAmL4N3pJx9YHufK7X4YOQOK52pG92N8WIYynAamExaT5faPWtyqYSEKoGUxlABH0gMZVVKmz9lPbsCbCkPl39eb2tt7Et8xvfoiIHKlMhFfPmzVvy6ecP5f0PPpQvvnxqYKpXbmvCKv7W6gdIC1/yhQBWaa0CRSQwFWQKngPsgKRVBQagckdVbUWprUzQ2GN9WrKmVaYa7Qxk2O/bHFI5K5U12oIWArG0ahaSjA00dHp6JgcH+1YRSrZUF0Dniy++qEAI6Dgrq2hVIyQKLwwkp2C9RD/a4jvMAbQxMZV6xyTqGsxooKYaTIVE9h2t0AOyASrrJ3DeCpgqARpmWkHBZE/QDGiH7oM/AMJgngBTEYzgq7mYDtTVH1Elgj58pn4BVVJmAqAQAE/gA+ZnYKptBcJB96z61Vz90qA/qK6hOgO+xxha2URBbNtWYWI6kclkLIOdgdxGNYpUoQg8A+8gC9IHWTDxn3wgmApJ/R68AfqrRBD1f2Zrfq4+/tTgklrHuNYDT3H/XCvd1ZXl8D3GNb/33KpYoALg/oHqDUEI8DXmj+pqT/zO6wfHIxAJ7Vn9D2Aq0Ej/D3oAkrBUawO54JfVzEALq4rhO8YLVqYy/9lXfaHeKf07qGB4UFUTqZLJewYOJRCFcsLYmAOBPZgz/oacMS76pB0QbEFeI1ZAH8EbyAp/DwEi7SFu1QAVe4MyACxWlURtMBUEQl/qO6cz9ROwb+iSAlMvxhr/ADjT5PlUsQ8AX/XNWwDAAIQosre3nyrmGbCB/MO10Wi3ql4CEDK+s/hh6z/oL5L+jafmZwGmsLXhPFXD21YfgrmgLYEfViUMsXlPLi6sahhisMlmL/mbpdKA7w3AxsR1xHaMYWA38BC2Sfq4xqPOgoeUoV+70k4oRw/cAm8xV+oV+AoQHGweiZQEnKEN17J+30hwDuyEYCq/1vR+x69vdV5arQkg0Ln0+gPZ3dvXSjCqJ1p50hL+uefA3HAfQW20C47h584govED4BlUrpO+TBYij75+LJ89/ELBVM+PjhW0obJWeVsFKdCGqjYIlQamsnUWqmlxvY7KVAk/UsesFG9Z0EorU/Eq4iOAwDsDuZhMZYpqfcOBvP32A/nX//pPZbYAKA9V6vY01s2mYzk5OZbJeCL7e/sK8Do7PVMw1fZWT20CYHHEKFv39JVv0KPTk1PZGe4o7xTcCRDXYKBAa+isghKHI9XZC63SM1VCDXy2LUfPj9Snwy9hbXd0fCSjHat2SJ9GwDCm54FOkBv4TnnxM/dSjOkEUxE8iO9ZeZF+XMFUZ+eqj1bF0tZsWGNhDYsYam4f6xmbKyoJwcfo+hlAmdQOoF4FU20n4OgW4tpc/QrWfrS7uFeyWGmCpD1yTowmWF+yipnKO+kp1t1WAUm0YhJ/uD73yY1+L+pjF/lGPY9nG5WNJTCV+aS5Vq0FTR6E79eYNk9bc1MmnJ+ns54zIIJKWb1HVgBRevO7nnujApeBLLUyFYBUALQTTCVL+eM/+ROtTAVdBAhqNlvI2cWFjGETUwNWYU10enoh56jIOFvK/s0XZB8VIadzBVP1lgDpHsjOcCinZxfqR/D34eE12T84lDFesKBrXADpz3WPANr29nblxVu3Emj0XF8kgTU5dEsr7k6n2g/jA3Sf61gCqQimev/d36s/hjxYddPWKLBL20Pk9qL1GqUGuTXtu+s18CqAtFKm9Af9UuVu3Itn9EUEHcBUqBJGgGzl59LegPGQ9Ff66Cps6R5ublUA/JzYl+8zd5aEe9iv/zfez/UN45yfe9PYHLOWgdl0bk8f+Rn53eVzSf6le9dtTz/B2Bp5ty6Nfnwvv5J+xvHYzv+bOwMj3V4O/u+SnLxux3v9Ne8r/Xkjfbv3r114lLO1q9y37j05fcjJwreLMvS6He3IywF/584gm2i+ir5Gu2b/9HMxvlF/Sjaao488YuyM88zxMPor329sn+NjpLtJZ6qY7fxkjpdNcvU63OZvo22xfUkW7BsgiZXkjwyoKvJmHf3M8djzNvKQdJd8U+RhV/3sYmdcJ0V7on7GOEJ9Lvmpku8r0dzmj3E9At59XPB2FOPFun6pab2S6+sqsTRnI+SZv5azg6jXcfxSnIvxpckHNPmdtn68buT2G+Qv5ZnzfW12Z3tWW4NSNz0AnedpvOZ9f5uuRb+ENX/0E206FWNN23xwPbeWaNNFzpP+2Y/L/n71q19ucsPbBLa5vuHAhgMbDmw4sOHAymuJN+zYcGDDgQ0HNhzYcGDDgUYORDBVqXHpgKLL4RD65Fum44F87nDNHwb6BBh/sBIPNDwd/uCT95QOgb6NenQBU+Xmx7ewlg5a/Pz9QVHu0LeJ/nUPkNlXPAjxh1dxvNKhWBc94kMV378/vOT3bMeHa0yK84evUa9yc2/StdIhMQ+jIg+iPfAADd/nHrTmDorbDv3Aw5x9RVqaDsdwrWQb8dCsUZfSRT+WlxXtzD8oQzIUAZRRHqU55A5SvQ2rDI0xK0mE1I3cHLxu8G/KqeRTol77+6Jc2vjoD0tjP9GP8XNOH6Msu/i2kn+O38fP0baafElXH5o7NC7xrkR3aaySfkUeNR3O5sbM2VbTWDn55fx2m87kaPHJOdGX5eSF7/wD5jY5deF5zpbYb3wwGn1yac7eJrrSEJP3vE1GftNuqgTdDCNK4zbpS9fYG9tFvjTZfJvMPGCVPOA8GZO4HqLORL/NGBcTYHI+2usd//Y2tqqHSlHbFFbA3qQl+gpPSy5uRjAV/XucaxcwVUleXsfqudtb7UvxnYmaq2uq+k345I970bUOX8/REm7r+GpvTvdrXE2u04R4S8q3BOYawNFks/Vcy8lhtJ+SzykJuORPv4tYQj0pxU/jQw0saGrn6e/if+J8yRck0zLx/ze//Y389//23/Xt7ucX5/Lw4UOrOLO1pcAhtOUDfOjkLqprpCo7gmT7lFxMMNXOcCTDlCA7QvWQ0Uh1DomeSFxEQiEAF9ANJN6ymger00APb916QfYP9vU+JFWfHJ9o4jva4M3tJ8fH2tdQQROWKIl+x+dn8kzBVBeymC3kwb1X5a0Hd+Xe66/Jwd5IFrOJDDEmknFlKXOAOCYTe4N7AlaoTqdkRPALspnNJpYcmyopKJhqb0+T05FwDP7MJgZewj2omAXadvcMIAEtR6IxwDDHx0eaMGkJ7laxCHtOq9Aw0rfTw4qQ5GzJoCwFpZai2Yi0YbRFgiiSMJHgr0CM6UyTOKczJCTOKiAVwDxILDUADgAw29Ib7FjCOhKRt7dV1vgXIDn8WGLtUhNCzU9Z4q/Z+LZsAUwFuaIyVUpm5p4RgADMDYAdvMgD4zCRUsesfg2MY34nlX3aMnAQAAEnqMaz3ZObN2/LJ59+Ku++/4E8evSNfnfnpduarK3AJQUtgX5U0rGEdOgOaNOEa52n+SerEjFQ/gC0VgOpUrI6kn+l9jPkt8YdTTxaKiAPQD5b3y+UD+BbvQe0ioeaNK1zA/DkQhNfUUEFCdvAkSFJHd8D5AMdwHXQhB8k3aLaEYBMGh+QeIyE7m2AJgC+sIporM4DnSLIhMAX3KeJxGqnlnA8GU8FVdNg35oIvgSg5kKr1QGoA1+AeYILKmcBWMXAVOAtbBpgJegZ9AH8IJAGegea8KuAJ60SZcnvlc9CkncCHmKe0HGdmywV7Hj92nX1RdiX7e/Cxrb1Gmyce2oF0gAIBr0G4OHCroE/Ws0LY/YMiGGVfhYy2h0paI0VwiBX01EDU6Ef6AyBOQRT0VYB1vBvmI3xBvpNwICtZ1F1wmQHPwCZgU9QBwLhwBPQoPqwJeob7SzJAJZIkD44OJQnTx7Ls2cAUy1URvA/BFKhPfpFW/aLOWBeAH0SuIK5EQRCQBzGJ/gJIDbQokAWjdFLAVgD2kvQAfiEfvkZNHhfBp4Y8NJ0DbLDWP4MCfQQDEh6DYgAHhkoixVlrGqVxUj8AhiAxHS0JVALc6C+GRDLgHTwB4gXBqYyGuCXVAapYprqZAICK1YBtq8gG4A9zdcSEAGdrdcuVqEJAGT4dbSrKklp7DQwlVYFSnMDcMnmMKnAgQBJ4d7haDeBJgEqTCA/VFxEpIKMJhe6dgJN2m8CXoBOTRwHsBaAjaGBJcAnAFKgSNBBjd27I/1bwUeLmYIRR7t7MhlbJUqAvQzAdir9/iDFvmny9wB6mB8AwBl9w1a5XlQ/mtZ1AJUZmNFAaApUSf4ffMe6gHFfryf9xfcEQ2lFseTvqEfQmWoN49ZMXDtQfw2cZ+dbPrEv7jPM5kXHIZhqb/9AQUAAZ46gM3PEt3MDyQKE2x+obihIFdWmEtiriv1p3vQN1dkS9HcwlN5gKFv9oXz95Bt5+OUjrU6lYKrTMwVP2e+yAlOh2idUVIF0Gpegrzgrq8HJEUzFrYydP9kqUK1Z9Rmhc1vXQBPo83IpN6/vyc9+9rb82Z/9Gzk6eSanJ89ldw+yFa3eqb54NteKnqj8ePzsSGNEr4eKQGmdALBU38D10AvwB8Bh8/0A9830b1Y0VMCq6oKBqQyAO63WIuAfK1NBrgABAtSFeACAMdZCBpgx4Ah4g1iADpR/KYYiptn62uzIKqOaP+b+BN8RrKLA9pFVvFO7T+uQ8QXi31J6fYxsaxXYkMaPnRHw3PoDt2GAYoCp0Edf1xJsB9tCrIVcDR9VV8tEjObzB+6TCGDWxvrqdTsnhTx0fcdEaL1u6yyCrnQNBxtAzEf8XsB3DFZeFOfPQRkDaWNxr8iYYGv9mha/v06lOtN1VHzDOhY+yu8NCc+1mGt2aoBTA4jGtZfx22yaYKr6RQ1Gt/EDBqRgKsgtraEHCUil64i0zv/jP/1TrUx1eoZ1hoEqYYPn2KNMZvovdO745FSrVC23+jI8vCY7+4cyngHQvZCt+USu37ipgCoAsRRMNRhqVSq8UAJrV4ABMSf1+fO57p9uXL8mL790R/cB2A88+vJL3c9gXQc7gf4QAKeVsxTgZRU/Ufn39ddf13UM7ODdd36XBVMhJphPYiIrq9Pp6j1sDVdfouDlyTWbXwPjZq7DbC+wCiBf0Yd0XeOoVvi1GGsvoTCQMOb09ttvy1tvvSX37t1TvtNGFYi3AjQy3Ylj6AsMFFBllZdtXdoNTMW4ENuTSf48gXGF3/nE4Es0pX2UtyuuZSLPOJanwY/rBebPJYIgL3286jlB3VHpXGxVh8yf2r5LX03B+FQgkNXFc+08zXGukT85XaBO5njZxK/IK679OIbXh9K4UWe8vLlW8s/dcvMp0Rh5ofpR11LW23LZ2CbBnBy75G7b+rjijb11pX75SiLWaKk+rFC1EqMSLVxnr/abXlyCWO1pjqR7GtLMbB3fcoab7qvIdEBT0uGf4Xobpd3nfEoXG+T6N71dp+LfisySOC69kEOPfS7LasUvqZBWzxK9Puf8gPft1E1+l7s3Zx9+jdDmb70dxbVFbtxKTgRT+SqL1pk14cuAeD7mBBLewKt6RU7mtMXOPewn538j3SU/HnmV4130J1GPsvbuYqEf2z8/KMmkRFMbrZ6uptjDcb1/82fbtCH2x2ul513rxLk2G8T13DhNcvE6kNNtT1/kuZetXxeUeN1Vj3KyQJ9NvGqzW86Tz+jMpGp/Q3nSR+TGysVp69fOTMgDxlQfC6O+RD9BeiK/fTv0jxc3rMaAyqEW1WOlT3Mm/F/wLbWfsZfH1fuZyK/cYNznUOf9czbO/8///D92CchdVH3TZsOBDQc2HNhwYMOBP2gObALmH7R4N5PbcGDDgQ0HNhz4LjlAMBU3v34T7A/i/N+lTX/jgVDmrfe5ecRDcA+mijS2HZT49qUDtNwBgz+kiTSuHv7Yg9i2w6nSwVI86OxyoNZ0GJsbJx7mcj45fvDwwr+JtOnAKnfY0XYwk9Oj3IGanwuvM3EsHt7lxlz3EKzNpqKsSgdpvp8m3pUOySIdcZzYv5dnjo/Ub/bDh5T+QNvT6fuI/WXn5h/2hMpz9oxldVlezceDolzHOqa7j3/7g/poA9WBor/PVcDzfVZ8d2CspoPYLvzwvPQ84lg81MPnmGQR5cP7/SGpl3HTAS7a0TZyvrtNx3O05+LCOv3k+sz5jcgHr5O0+5xfpnxi3Ir+o8uY7Ct3b9Occ3EoF3tKMokHyCUfHenL+Ui0ydlHTo45n1aipYkmr7PRH1Gu/t8oC8+/koyb5JejLef/Sw+XIm0lne2iA5H/uXtKsiB98XqTDebiQ85HNM3R87ZJF3NzizoU51uqTOX9aoxFuXje7nPSG8ZdQ09bjqdR10p8vuxbkEzF0GaJTAZeqge3HIQ64crevF4naxptl7MZjC/WD9rk1jpGTz2uJdl4gFZNxypt1jG/c9RW43lZxHhFevgAyyc8leST088mm8hdQx98IOn9fc73l/xNib4o86j/0TflfIMlhs60ggaSTNHHr//n/5T/+l//m35GQunjx49VlmhjFSysSgqS8gEm0MpGmiyK6kf25nNWY0CC7WCARGqryoQ+ANggOAcJbpakDgCBVRaxxHBLkDMQxtRyQZFgubBEbHyPfwGSQiL36dmpglAAWEISF8Ess+lUjo+eaxUDgKneePC6vP3GA7l393U52B3JfDrWJOI+knuR4I0ERU0yhf7PNbOaCdiWAA8QgYFQkMhoAI4dTf5lQvjK29aTreA7JLVfv3aotjMHQALzGE80gRLgGICekNSMBEqArzQ5GQnsCrACEATyQTLs3HitclgYeKqPxHbVIFnOjf+a5K1J4cYnJM+C30i41MR7VA2aTAXJmUjURMWP7f6OJlkjEZ9VQdCHAT629c38SGY0QJklZ9KmMbpVAwBgBMnBqNaCahUAtyyVBswJIAbMGw+gCU6xqg6zqqIZ5G9Jx0wkhx0ZmEqBBb2+Jqe+/+FH8u6778mz5yey1QPA6oYC1jAuqnWYm7LqQOCd6o7Od2pVjbRCjPkW6E39gLtnclrgbf74F+CeeQVcA891PaygNayNDSyh1Wd6VhGM1XIM5JB84nIu+7v7Cn5ZLCHHiQKCUHUAifia8JkquCGBm0ALo8+qX+hEUgKw6kWqoAPeTKdI/J2oPkLOAA9hngQwYK6gcZAqoCnATuVo1W1wDSA08AG2DnAcASrQdSQBQ/9wz3RyoQAJJLYTAGEgh61ax7YsyRa2Ql3xe2H4EdAJXUUVLOqOJoGl6i3cd6i+y1IBU/TfarMJ4GhAFdBnPg0yhi1BF4wXqEplQCokKu/t76pNon+CvQgAA7+p3wQDEhAE3hAUBhvBOFplJQEh0Z7fYU4GELWKb5gvkoUZG/E9q/uABugMYxdooX0YKGyhvsaAQQAFPZPTszOr/AKQ1O5e5Z9JD2TGuIKxCf5k9SYAk/A9acfYPtGFdk9/Cx7saAUwq4Tk+2Z8Ie+ps+ib3xE8ATAVQW3kJ8aiHNAetKA9AKoAVGHe4A+SzVlFC36LlVMwHsZClTfMCQnYBG544P75OUBIc5U99A1jwhdqVZzRro6rVQkTqFXBePCnoG+MamdGm643ACxNVaBgZ5r0PgEAxKpVaSUqBSqbX9e4LwA/ohoQ/LxVNcJ9AENYJTUDKCJupqJ8CrTQaiqDngIg4E+hy7jXqprW4Fble4pTiLNMokelFbV9VIzDuGon5vvR385woPaDe6CjuA5AF+wQ/YM2tFOAg1ba21ZQEXw9gCLQtQokp7ypE6Z0/glICaAUK6uAVo2du7uq2+rvE+hO+WsKVtk0KLF4aDzFD4GZCsZRUOmotr9+X2UNPWc7rmEIosA91EsD7MGPzjQOEszUS1W5jAcJmJHAOQCS6jov+Sfoi4HFDIiL2AzZg3F6bwKJbMGO+zuyM9qT3mBPPgeQ6rPP5ZNPPlFQEypSwb4B5NCET/Sh4A/EQouHTDzXoo4JY82lOQs8+uU6dA59QRcMRAVgIIHSWPgvVD/uvv6S/NFP3pKf/+yn8vXjR/Ls2RPZA5hqCyCoqcYfroWwbrlAJRyNKYibCeSSXpIA2wIoHO1BM/kPW1DwLioqKmDEqr9Z9UpWS0oJaimhDfbKyocWOydy7fBQ4wfiKO0M6yPYJRhkACmr+Iifuoqe6JrIqjui6hvidwLjzrGGAYDDVTZMlUUNLAowolWSMiAsKykR2AZOG2gAACAASURBVG4gMvCLPgprRqyrDORBMCiq4VklL/INMDeA+cy2DcCs+5e0XrF9kJ3dQ+6M7/576rStyRamjwnYaKtEWwvBf8GvkKZan8zWjQYDylscXt2rJrzWypvmSQdTlBMMXfmF71BxDHKkv45n44x/pIVAqJp+W295WplDrYmJSf/AewVvKugQ48HPYt0yUX+O61iX9LUq4qH87Be/kGvXr8uTp09Vl/ESiMdPnmqFOMgD607I8uGXX8K7y+07L8vo2nXp7+7Lcgsgym354pOPdR2q1ddQ6XC+kPOzC632B4DV7v6erlcADGWlzTsvvijXrh3K/u6uVlpDfEO1MvhI0x2LcVjXQBi6NgbAbLHUvQOA+Hfv3pX9/T2d67vvvKN2hHUZ107VeUGV8GnrYpOVxRN/pgAZ+PN27oFivEc7AoZVnwJ4we9BuT6w70yvIAfzC2ZnpqsTuXHjpoKp3nzzTbl3966cn9uaCfPxeglgcTy/sHH4bMtszQILHSQpqf/NnR35/bWfh7ejy+crdaX0y6OsjhfPeHxf8d4cH6O8Ii2+jxydTfRlOOS+unxe489leAZkPoogSd6zem88f+qCf8nRHfWudHaT47GXA/V7VVdrf9vEU58ATv/MNYoHcNf+MWlqOPdukkukP37War1atzkleodnUmlBVYNC3GDJG1TfxDNBp73me9NCQyOCA/BWz7vSuZ6BvZPcUyU6tjf67Ut/fqcySes/xCb4vOq6CWmFTb4/rs3Jc64h6xtWzz0rGtive75GWTEmsQ/6KsboJtst6WtdM6VwDutvDIn6ERBU1pm6irDX7ZJ9sB8PeCndF+2G7cgLD7SI/qvJ5nK25/nOcS7ZfNTlqqq6XbB1sIHLqV8KunL7GcYKa5oqrmNN6861c7yr9D/R4H2z1+sop3X0ptQ2F7uiH4vj+ntibPP05mLgOnMgX7qsC3y/8XlS1AnfNhcby/awesXLKepY05hXadsm61Js8rzL2VyUdcl223TCg3lyNpajr4n3pfnwuZqfl9ezqCu25qtfuJeTS2mslWdQfNaFDiqw5WVNsXgV2vj2AciKsa3a7uX1pfcLjEuet/X5+SpYjVT9p//055vc8K7GvGm34cCGAxsObDjwg+bAJmD+oMW/mfyGAxsObDiw4cA6HPiLv/zrpd+E2x7ZQqk/dIgHJrl7Wg86OhAWD9TiG1A9faXu4gOSeMDhN+K5w4jSwd3q4bVSom/T9PPOHdp0mHZrky6HRPGgJx5etw6SGnQFU0Ud8P1Hei8d8rvGnq88LIly8QeKuQRjdhfHbdPJrjzxOhP57HUyHnzGA+Ecj65Ko+eDP/zz9ht1OQemig82ozzifEuHkZGX3u4uHdr7t6G5v+PBWZRrzr7iA7icPEr6wQdKuQPhaO8lfY9+Mo5FH0Z79LJq0o8SzdG/eZ7lHrDkHlwU+RHssqndVfW2aV7RN5NnOf8R9dT7jpxOe73IxbZ4gN4UX/wcor15PYnxrOmhUIxtJV8WZRz1tC1+kfYu8T3S1EVveA/lgc8leXget9Ed+Rzl0+T7czbQJVaXYntO/m1to+/37f2Djqg/0Z/l4k/kY9Pnkn8s+cCSDkT+X44LluyT432bXeR8i/8uXrfkIKOo7d6SXZd0e1WuVhnD63huvKjL0ec3PTTyet601snNtauvz9HMOOofwjKBl7yJyfC5h/3ev5Rk3yaD2EdurVNaK+T8W268nJ1Rbm0+1d/LRMsdTVY38NRvf/tb+bu/+7vqM5ILwTskzbHyCe5DEt+Nmzc1ORIVaTA+E9sVzDE08JRCzJFU3EN1GEvCj/HKEnMNNGQVRGxvolVzUlUbghvok5mgj4RC0tVDdQJNfJzKMiVlHx8/l4lWpprLjx7clbfefCD3796Vw709rbKwO9oRvKl+iiTPyVj/VZCXJrinZEaARFICLCvcIBlzsGNgKvxWFXccDh+pZEhf1sTBQV8T/TUxfTqRKYBpCRiGceo3p4uCu5B4i9/BcGSgpD6qPiwTAGBsAKhlXWUID6k1QX46VbAOwAn4QfIzK3UgMROVjchfJAxrBQgk8yLRdzCUBR4cb6NqyW66f1ZVnkE/BD/Ym/Hrt72DNuU9kuVTYjNogBzxPZJKwS8kfWqlsDkStwcKZID/w32zBZIqLZETVRk0AR1z1momBqZCqhiuIdn1/Q8+lN+/+65WEEDyKsB9AFMBnGQYPSZVWtIW6KXeeBAG4xL9iO0jTZ+tXV0BAfPhXkSrjKWkncEgVVYbWAI/qncgyVuBbpqYb3p5uH+o+qJ9J/1iQio+wwYU1JSqV5HHmhgMmSfQAIAYrJYB+k2W0IsEpkrACeoYASqwTUugRkI1qpXV1W0MIGMVy2DTClwAYHA0NLtlhTDV27ECUm7evKmJ7NAj6ABBWVxDATjINYIBy0wO1JfRzlD5gflg/rBntIF9YUzTeQNpQh80ETpVS2NVNO9TCGRCewU7Dq2qCPqczlH1a6xzO7x2oDZJoBnGIHiIeoxrsAMCrqjzaEewkwdTEZSB75C0DdAMK4MxadzrnVVNYrUT83XULwJSObYCmRKoEW0AIgWQBboOICeqv3jQE+Mf9RN8JGgKPMH34DV+/LkJ5k4aKr2cG+gI89obGjgN99Dnc060df9Z9TbZEfkGHYQcMD6uaZWW4bDy9QTG0KfS3rTy0/m5AqzQlwJRHfAK7fE95gBfRfpxH37IS9CNdgBGAZCxrUDCHa0Sovo2RaXEBIBB7IOPHw4rIIheY2IeAbfpX/JPE9kNiaBjo1/8pToBYJRWyLGqK4xtaosJ2EmgpPkBS6I3e7C+tOqKtoX+0E/VsjOZGvjF+gd4lZXhALQ1wIjRi2phVlUKvs4qOQF8hYpRVkkOABKrPmIJ47gHYCoFBy5NNwF641y4HuH6B31DHrjOeIR+wFfaktcnv57x6yLcw7jCdQnmquDJXk91A2PimsU/G4++sqpMmJLzQRftVsGRE1TtAXjRqj+NpzMZKYixpyBMBTUkoDdohH+gj4JT9esgJMx64BfpUv4pCHpHBkOAqXbl04dfyseffiYff/KJArmgc8fHpzIGSAF6o5X1eloxy6ovYT1ve4cKTOWybCswVXo5Ny4pYBjViWagS6Q/MMAfaAZoS6swDfty/97Luk56440fyePHXylwE2Aq6C70rpdiINZ28NkW7w04qH5f13xWBRA8wHrE1hyiADEADqHP0C/wnHG5tmX0w/NpTqq2I9gtbBTgEYCp+ts9XVMoEB0VtlBpLcUY8l/BwUnfmKBn1a/MjqiHjE9c6+Ca6aeBpVFdC9dYjQ/Xzb9ZdSuzdQNn2Zqa6yQCHy2BlzbkXyhhALxFVflTgUjOr2i1Lb7YSBPM7XwCfMCPVuJKYGzESVbWU9AYQXwpgV3jNYDBqb2PT/TX0AvGEcbuype5Kj+kMe5BtC3WUdqPgc+0cl9aN3ogpF97kRbvQ3jd7524LrN2qQqHbhAQ00wXtCJZqlKmL30YjzXug1OQPYBON154QX7ys5/K/sGhPPrqK62wtjPala8fP5bj0zOZYf2Xqnp9/MmnItt9uXv/gQx292XRs7U57Pnom6cG0FfwKICZMzk+OlZdBkDwxs0bqhPwpSenJ6rDqECqvndL5Oj4WE5PT5I/N9A/+Y2XAOj6B7FXwVRWNROgqQcPHliFt4ux/P6dd1QBsS7zsZ+HDH7/R7/q5ad6lNZetBPqA+/1sqAv9mAqtmP/8XMNprLqhgqUT3EN/YB2gKneeOMNuXv3nu4dMKbXC+uzBvddHsOBefACmQDAIG2lf7n/p73FeEY+8Rwhp/ueJn+ewL/9GJfpb6aQ62fSsWoXq4m9/hrpbJv/6vX6BTp+Hr5NTuZx/vHeqIu1iLqnRF1tPjXlXhY5+i7TyPVPHY9IQ9QZ6oZ/Frwe3y+39jyNPCeYKqcT7CnS2ibDyJMcv/15Dmny4/g+vC7m7MP3z/gT4wF9Ypynt1XyPNpdlCfpUWkmUGnketWGL1FwlbT9fLrK1gDG9U9Ox/wcc360ZIexrXpIV0ks+p6muXqdafKToL/JH3X1gzk9adOREl1RLlEf8ZltdK/mKttWbcG79LKBnDxKtsM9T863cNwmu2uzyS5yaZIX96gxLpTWcV7/u+p4Tme73Ovtv30dcTnnp8sY0Rf6e0oxKs4n5web4mzJT5T8eew/99nrJOnmej3aeZO/iHTn9Ksp7uRsw6+LVq+vvozPx8yo9z6W+OcoJd2KvsLfk/P7ObqjD2rSY/apAM300gvfJ+MRvqOP5PWmdQv7/dWvftl9IbSO4m/abjiw4cCGAxsObDjwB8aBTcD8AxPoZjobDmw4sOHAhgP/fBz4f/7ir+y90ylZIXcgGQ8Ucge58cAmUtw1OMfDEj5w8jTGvnMHHPFAPndP6cApd3jn+VL9rQ+hvh8w1VU1oE0uuX5LBzi5A5JS//H7pocClC1lHw9Img7Xol7k6LkKD0o6Vjq8ifpROoRbh4dtMveHXF0fxPDAOx5GeXtpOvRte4jgaW7ie9uhZEmu/r42WqIva/JJOZ3zesl7mw4tvY6Tv/iXPiw+bODBYEnfcwfHaOt9YrSdSGcXPpfatB38fhd2FQ9uvV5ybvFBO+j1OprzNf7Bay5eefmQ/zl+52yQ43sdbZKhbxdld0kn3ass47z4uUlXvfyb/GhOT7wekOeluNsm+5zPzvEtJwf/XS7utvlgzi2nW57fOV+Sk7fne05eOT/TZHeep7yXD+Ditdh3SQdKsaLNtteJrU26WuJrKgOSfdty5GtpPZaTZ9S/7xNMxYpTbXHS+xVvT/ThJV3yfGGMb/PFZf7XV9r6oG/yibt+vYCemODN5G3OqxSrov7F/trWSbkYX7KJkv9usoHYV0w29DHa+yUfdw00MJWdkSVSHx8fy7vvvquAKnxG0ujjJ0+qt/qTj0h4Q+L54fVrVYI5ky3xL97AzuRUgAqQ5GfrPHvLcNS/+jPffp+SRBP4xcdELwcCIRTQoFWlHPhqiqpWF1aZCtVIZjO5f+91efONB/Lg7j25drgvW4uFXLt2ILvDHZkgMfz8XMbnZwp0wr0zJOUC5DOfYrekc7DqLjtayYOVqZAszIpalt5nb1ZWkFgCV2nysFaKwTpoJgskbKe3zit4KyX/6n18v/TWtuwfXldAFToDqIhgIOq6VXGyqkXoA7xA8jcAFqhEwaR5A9pMBVU28IP7CVTT6j6Yw3DXEqG3t1V+0D/cw2oOHkyl4KeUiEydQnvIhInLTLTE9wA+gF9Idp9cjJVWBe8AoJMAM1oBSquPoGoHkm8tYXg6R+UKA1Sh4BSuo0LRBx8CTPW+nJydKQgJiaVamWqAylRgGauYWFUv03erWhQTR+jbfNKmgRTsraNmi/rKUk2a5lvXbdljSccGJOprQi14QDAIEka14sp8Lnu7uwqy0mR/rUJj1VVgA/RNCppJr0m+BKZKFb202lsCtYACBfCgwtlsWo3b71lCuwe+WTKuVdFFYrwmaCdADUE1GHMym0ofVeVQrQM2a68PT7pj4BokJd+4cUOBQ7A/3G+ASWg9q8wYr8E/goeof/huCOAfaNqyil5IdqY/INDIJ+qSRvo0tCVohvpKnhFco74HQICFyR5J1Xv7e1VVKOoy5eB1AcAf/BBMhLlolT2tomdgLFaCInBKdUyBUanClkvU8vGOe1/6auqe8dFAY/ghAKQCbG5vqz2BJvOzpgsEBxCMlEuAR5+0Sw8y8vsz3Od5R5sG7w4BVkwVrzh3D57yvMPffo6+X8wJ1TkwZ40Zu7sVLz0fCFbjmgT/Hhwc6ByOjo5UnhgDlRIhK8YE2B/BZ9QfAzcY6E9BHOoDx1YZCaC7oYGBWMUGdHibpN9Av55fXhfjXpk8UjpRiUkr4Jj+UL70RXH9Ql3BvVHP/fqKdJJvZg9mrvTJBBehHyan0k7wGbzDNfRBkBXiHKoKgV4CoMhL81dm2/gb8RDtvZ3Q7qkH0Gncb2At2wt7HaUesb23A9BIUCXtFJ/pUzAu/kZ8oWw4H14zIINVHGLMorwIvCSYipVoAIhgxTrwgDEKfWJ+HkwFsDCAFDqPlGDlz7coJx0bYOneQPqDkcj2UD778kutTPXxx59qlBmMhnJ2ei4TxFitZGbAS1sD2O8KmMqWHNy22Mv003ca+9Lf+q9W9ILfBMhjW2MAwFS4hqpzr73ygty/96rcu/e6AqnOTk/UX6LSHtYstuYAIBdgKosFFWhMYyMgOj2tAgl+WeVMAx4D9AT/S19AgJ3FQwMERR/v16xcg2KtB4D8wf6+gqiwxmMiIX0G2nogJq4TSMr1D+2INgndIYifekhALgBBALDQt1B3qbf+vMcA0VaVz6/N6z2hzmqlIgeT4enrsBrCugE8NP4sVb9srWlrBh9L/b6NtHE+nIvegMp9sIPZXLbxooOUTEy7ydmh12PuS/x8Y/J6RRurpWj1JqsQRp9B2XA8L2faKNr462hD/0XfRnq0ghb8m1a2NB2FvvIeW/tZxULQh8/7Bwdy6/ZtefvHfyS7+/vy1VdfaaUpAB2ffPNUgfqoFIc1MaD8H3/0mb544O6DB7LYHsjFbCmoMge5vHjrZiqChAp0iNtj3VMZEHWucQv+AuB0gPIm4wuNW7An2ASAVOBPv8990FLjBH5AB6u56jp/MtU1ANZfqOCEdqhm9fvfvaM69cILL1wCU5FPfg0S9Ycy8LLx8T3uK9vAVPG8w8ZOeyMF/2HPANBY/VIFgKl+/OMfK5jq9dfvytnZuerq5X1yVzDVUgEF6/zUOlXHS9pHbcN2jfGfMS3uzXmd97FvP0aeT2WKPS1xP02f5un0ZzMlPWgYrapGXro30u8/x/l6uqhv9di1TLvIiz6vS9vYxs8lJ5NIG3Xf6yHH93RwjfVteN6Fz5HnEUzl/anXwRLPcjKMdOTu9bEhzjnyJY6Rm6f/jrys9+CrL7nytubp8GdG3u78+P7e/z/AVCWbibqY8xNtNlzNjdWsw0tm17GXJtumjjEWe51b1w9GuUd/7/nSef7uZRbeViOd0aYtSiWAenhJb4l3PjbmfEuMA7GfXAzo4lfXkWXJHhlPvJ2RR/6sfJ2xLvv29ru9jNv0zutee8+XW+R8WdSrJhvNtfXtfRy+vHYxenL+iHoSdajJF/Ma97Ml/YuxtySjqCdtsoy0+XXRauyxF0Y0/az4ZQdgbbOXuObgHHJ+yMcp32/0QTl+xe+41/dyo7xLPqyLvv7yl/931/SzLt1t2mw4sOHAhgMbDmw48AfLgU3A/IMV7WZiGw5sOLDhwIYD3zUHCKbiJj+3Yfab+NIhQu4A69Km3R1EluaR2zT7Q1DeVzooxfexjzineG+kpem679v6tQSptsPs71puvr8uvF9n/HiY0kVWbYdn8QD2/2PvPbRkOa5rwegu0+Z6gAABkgBEQgAlLf3VjCTq/dDIvjff87SktWSfJBIeBAh7Xdsy3bP2ObGzdp0+kZl9wceZEaoXLrorTZhjI6POzh03tlVH2eYc5Z6d69uoGXNurGz6+tZ+oj7GbMi9iA75RTn6HvtFjF6X+fUYebU24LN5Z747dmM72yDNZDm00ZbdY8UC4QvczA5i260vWNU+uZHO4i7G1ih7yj/brNRiZ92wVD+KstWxtnTEsehc45z6bKC1aT3Wh2L8bsk8Ox43plu2jOu08KaV07KxZHLLfLPP1jWXDl13I0f2gKmy3Bfnhs+Zjajes/lE2bZyaCvvtL4EUBuP9+pYh+wi5qQxehrKY2Nztvpfpq++eDY2xtJmo576bDfm1DGxO14TY0ZfHmfxVmZLuay9KjEbZ7SvIf1ncUuPrdfezxhfbbU1Ju75XLyINLZDe87mwlxDe8hiLmUyZLfZ+HlP/BK35a+ZnLRol31oHsKxWHCsXxBnsS7KgoWaWSyL6+4Yk9SX4voR57TgfIw9ZXbMnK260HFlOddlsixHd+6aDX711Vfl448/tn9Yo4H9BMfAJsDCZbSP+1CEeP/hAyuIjwWS9+7ft+JbFDZfnJ+X05PTGH5uvAQjm3eryFyLbTHOrpi1AjhQmIg3t6OQ8uIcRYuXBrR65ZWXy+uvvVpee+WVcnxwYOfv3jkuhwczK2xcXlwaixWYo1YrAKmWdg1ANSzONLCIsWgBHAWwiQMZnGnEGUu8qvnKGBzAMgXwjQFtamGkfZkMFiZjPQKQylnjMGYHPOKfVXKU47v3ysTAN1cVCOLFuR0ABoW1lRHDADsoMAe70RSF2s6wZACBylq0ZyxLG1CRvRV+b79MUeB/dOxgKnuT/szmsVytthheMEbM00ACNn7/YrxbR9ZifBTOGgNSZbBBoSfYNgAmMnupjDRaRGkFUAArgbHHWJLA61XK+mptbCGLxbpc1wJ8sFq89/775ZfvvVfOUUhdwVQHYF6aogAV7EZedKygBRv3cmWFqSbzCjhwW/MCdb8+sEJU9gNZ5nixes0TVmAO5pc5xn1tIDyMwwt3N0CuwwOwMHmBMNbyZFDA3w7KcRYDNyUHp8H2ppN9GzeOEUBg7EUoyq9ALB//Wp6pfBzO+OE6sriIv2VPw0E/DnK0fA52DIDdZnNjpjIAQa3IZ5E2/AP9o0CYYCpn8IAfbBha4EvMv7ApFgczRsIn5pOZs3cZy8bKCpPNniobhIFJqo3Bnngd7A7jATsTFOkMZu77U/QF+YDNxywUheiwJZ/b4eG8K/In4CVbk5IdiyAM9M154DdjD4EfuN7YeTAP9lxBaJR/lluYXygXgm1wD4FTBGsR3IK5OsDKYxJBBBgj29P8yn4xVo2hOK4F9NoP7ifACO3fBZhqOu1iiBa6ax7TZ0Oubzgmjh/zoj2jyJw5WvMWcwB9Af2hAJ1MUYw/ZB7CdQRDkPGIoDGCqTBfgIdg5wB8GJMi2IfAarP0InWMFW0TyEQgEO9lfwSwEaSF8/RPBTTYOAEuu0aB/IZVLj73aKLk2pqMPSxc53qGcmUOxGeMG/1TbrpXoLKkjGm36pcbMNWByQb/ACTCcfzerFdrUTzAd3PMCQxWDtrVNRnHReAMwWrZGo12w2J+fYbRc5CBgYOrLRPQA9vgddQhwVT4TD3puraLI2ArA1BpCQCL577Ly2UTTIV+CDqGjmYHzmBlc7ekuMmLun422SMY7U/LbH5U9mdH5bPffFk++vTT8uGHH5Y1QE0HYF4D8Ghdrm0N4WxNBFM5K09gp0KzHur8x5chDqTyLG2AFuQsxGhnAfU8g3kDk31wOCs/fu3V8sZPXis/+tHr5dnTJwYgAqPkbArglTPJmX6M+czBh3YMoKnKpHZ9tV8usY6qTIpcHxCExlhgALEKOCKANPOJ+Lxn4PP1lYFxMWcD7Ne1Ae2Pa2v0hT7wGz7EeOeMOP7sRZ/V+MHjiE1YR0BtGZhKfY1jZ3vsg/qPC+GtWIc1xp4zJpkN1XUD2+c6S0GGGgsYL/BbQYqMkRoLDKC7XJX9ut7J4oTKT/2F7cV1uI6zy3FmgrA3t1/4FOMBfVsL33kMdoI+ETNiu2ofGmd8bbNvYCr6ANbStAsAzQGeJZgKY3nw8EH54Wuvlbfe+lnB2vHLr78qq9VVuSr75dnJSTm7OC/nF8uyP5saoOrDDz4ysNUbP/1p2ZselMWVAx1xDiy3GLfFyCsH3HvMQb9LA1Ixb7iNYh0CEOt1AXsY/Mifs5yxCWOHjCGv07Nzm5LlvYtLA06hH4CmAKaCTM5OT8t7v/yV3fPqq692MbiTUfdSgG1AAs9TZ7p2YH7HNZrPaM8EsivIlnbK9m4+X+OZ4bo+tyCGAfDmIBr0tw2m+omBShGfbu4z9AFvBGjFuBidr+cz/ZJrNuYU2j7nqH7DWJLtUWT+r3207mkNkb7OcWh81DHq+VYMGhYLXyaxuZJjb+m4NV+dc24n2y95HBob9TJ0XSvu3ua+7hm3ruc1dutcoi6jPm7TZ7w2s5NujW+Zffsnu151p3/HaxlntcVM3lz3qwx4nV6v16n9Zrakz2LaRrw22n/2vMNr1PZu9GkGW2klExmq7nVu6ndj9Wrd1Kq/ln6ibUVfyeSQ+SJApPqsn7Ub7+vzbdWL3od7ELv1fHZtZnutuUbZ6nWj5y9AqBi78/gjbEeipzE+o+uZvrjI2MjxMG/EZ5I4viE9jbG/lr+rTUc5ZXoc01dr/GPv7buuFQdu03YWy4byGmWR3ZvZq8acvtit49b1LY+3/GZovJk8bq6jtq/qiz0313J1dy0wf+q6iPbuvfh+cct/o63hc1yfDvkF21fZZ/LVY0N6yq7tjtnm6mZO9Gecpxw0l/bFLu1nB6a6jTfvrt1JYCeBnQR2Evg+S2AHpvo+a383950EdhLYSWAngVtJAGCq7MG79aDdanzwSwwpdB3awNO2uNnSt/kQNy10M2ZoXNlYhh7SO3lVZqohgQ+1N3T/bXUxpr3vek20mTFzbG1AR331bbBl54bmMmQDQ/fzfGv8qp/si5RsAynKS78gGTMe3M/Nsb5NPd3c5TjHbuqO0SnHmtlD9mVktOWWX7euyzZDtZgo6kjtRe9Fv3iTbNQtPsfr+vRH2XMM7I+FWfitBU1xE1nHG79A0Q1EHafqNN6TzaelI25Mxk3WMf4SN7zH2OxYWWvbffqLXypGW2/NOx7n51hs03d/pse46Yxr9IudMbFLZd/SQ9R/5s8tWcQY0LKXoXFkY9PNb+owG0fLdobiDfvMvhTIcmRcR7RsdGgNoLrWNjK5t/Li0NzUNjKfbsm7VWAw5MNZH628y5io9h3n2Za1V2RlMSaTVSanoblgfMpMlemodSy2PdyXF2dl9pbZF+cT40CmN/pFJstsXN/FJrJ7taCO89PCbpezM8zgXyz+6ItXGkuzN+ZneZt214ol0R5Vfvi7b72m+tNxq51qnOpbR8EewE5z9/4DBZdZEwAAIABJREFUK4QAiOqLL74o3377rYGknjx5Ur748ksDVTkTDcEhe8ZK9fDRIysuxbVapPzg4cNy995dA1qcnwFMdbJV2NeyN64NMX4WQnP8nBPXK1G2qHTFG93x29YutbASgCiw5gDUAeDU/Xt3y4O7d4xlAcePjw/LwWzm4KnFytioUDBsb7SvwCb8tmLhygpgYwB7BIAgczDrAPzjxaK41mmRigGpZhV4BcYHsAnZK9INmOLgKYKoyExlQCp84VzBVEfHd4zFwgoyLxdWQI62MR60N8Fb7M1mAB67MuARYCg4dgCmDPsyet2BqdAn3vK+AV6sy97+tEwAhAEbFe6ub/WHnrgORDtafMwiS7JT4Tz9g8wjLMpEOyxoR0GpgdtYZC1vpPcC4n0DYDmYyt9W72AqzIEsHQCmOZjqV+/9qlwslgYgu3vvXgHIylkbKhNaLeI1v7q6trYAdDGAUC1672JDZRThPHgc9wF4YT8CoFLfAgsYwGvT2dT1URmkWLiLtiArs5V9LxCAfAwQBRYiyHfpDB8ds4y9td9BVwBNsciaxey2Pq9sDN3gBARsrBYVsEewn611IFmwNxhoqdax1vsYu3DCCqD3J8aagDyFHwCUAJpA3CATDAp7AahCoa+zUjlAGHYHH+P6iuwfjHE4bqA/6MvAav6P8RkywvgJmqDvEyxD+ZGRiKw4GCeOsdDXQXqID2DH8Oek2cyL/xln2Bf712cf3I+28Rs/BBsRaIV7qBOyVUH2MF6PsRsmHNoW7mEROXUO+bAfFl3jHOMr2sY1mBtBK+Zj+AewXQXOcQ7KbqVF0fRLtU0F5HB+lN8GTLUodw6PDNhHABrnRt1EoBZjOm0A5zEHjJ9xgnbEMTBfEwDBNQhZ1ozdAwC6+syrsqT8cS2uQX8WM2thC/+GDGHRsG3La5UpCmAqFKlTt8xrsFkCqwDYIVCL8yBrn9uW50kC4rrCIsR7sPJUkIDqR9ePnE+0SWX64zqMcZn6xecO0FfZ/6gbfbZXfSiIBXJiYTz6gwzxD3JQMBWuIyuigzvgT/tbYCrN8xgD2nN2GNcHdcJ1jMqAMYD2Q1/h2gDHI0gK44BuaBf4jPsI9qGs6MO8jkWgBtxYwy+Rg/cMyARWGerRAJU1Z1BGkA10YcBGsBFNnJWvoj9vvCCrW9tZoeakzA7ulNn8uHz25Vflo08+LR988EFZXa0N3AxmGzBkAUxFsAFABQ4ERnhxMBWfIchM1b0kK4CpDAwBoGtly/Q2vVAec5jP98ud43n50WuvlR+9/lr54Q9fqcxUp+Xu3WMDbOKFDAaStjWQrwlg+/R7sBiiUvjqaq8DU1G/uId2qvGVawgyydH/OS4TZ2W26nIHBLD2HHq9vrb8wxcNKTiHdsT1BsE5HAdtkEAR5mnmHFyPeINcCLtogamYA2hT9Ckdi9p3l2eVMaIW7xpAE4XJFZTMvEg5xBira3/2p88/6uuUrYOplgXIPTJT0Se1PV1vq7/Qh6gXjS0cp13vq1kDHGGtAtulzDmWOGb0D19D38ztscCXMmH+YZvGIAtuV6yFIUOL+4yJYMVzW7V4vl6Vl19+ufz4Jz8pr732IwOOf/X117bOXK6vysXlwhi8Ts8uygRAydm0vP/+R6UATPV7v1cmB8dldb1f9gCYh32sFgbERb4GMxtY/e7du1fAbof1O22CdoC1F+Im1kkXlxfdegDspjiHNRbXJwBTAaiIF1Scn53ZcxXsBGAqMDjBXk+ePy8fffChxesf//jH3VrC1rH1xQe6ZqW+M/tSv6E90GdpB7gPc8KPxnT6e3tPAovoK8OTYo1EMBXW7NAZ5gRmqp/+9KfOTGVgKrwQwNntdE8CL1xQX9rMaVNWw/Uuz6l96jH9e6OjF2emysd1kyJLn9db44nHW7GRPhXnmuXYsX2xADqLWbGNuCeRybSlBz6zte3m5ojVdsfPx58BVMctm9DrGAvjfhPvjXrkva19377xxrbGyERBOpmMY/6J9hn7YK6NOtR2NC9nNhrlp89+WSzS9vTalu1prOnzI51btwYTG7D8YZ3c1MqNtYc8q76Q7wpIp6UnHeNQjGr6k/NJd4zS8Rmj5bvRTjK7iH2O9adsLi07YJzX2NXy98wmo91yna86iza2Zc8AsxvD7PZ3q7Ev9sNx0t9bvpHFhZt5bZu16Daxbey1MSeoHrhmbMXFsX3c9jrVzVC80pjwQn4oAKCsr3aeugnw0TjE+6JPqB+NiueN8Y2JDS25s19dQ2Vrg0we2ZhbY+n2PALwmKykMfeonUVZtr7fjn4X/X3M+ThPrnuz8cVj3foB9Rh1udnKjWNyWdTZL37xp7va8NsGkN31OwnsJLCTwE4C30sJ7BLm91Ltu0nvJLCTwE4COwm8iAT+8q/+ptv2HLvx3CoEbfVvG0pCxd234RI3geJGvW6wZJstuD7b4OgbW3auNcatjZzfIZiKX0DoRkTc1I2fX2RjbIwNZZtZQ5torQ0Ubv7oxk+20Ztt4o8Za99G0Nj7hzbPOQdtL345kelN29XNpzHjwr3xi/E4jrhBx43dbMPyNj4Qr221lxXQxzHGjcWhDfZMF+obLTlHWaBfBVO17DP7AiTKnv1r4ZIWyfHtujp3/SIg2o1uGOoXCTwex9qKmUN64ty0UCWz5cw2vktsaW0cR5/hfLMvUXEubtjGLzF0LpmNRt22NpvjvTEWab8ab1R3Yzfus9iq8td2NDe2bKC1mZ9t6Gf9ZDGtdSyOJ8vPfToZyiEcc+tL9cxXdQytuJr121p30Pf6bKIV0/rmRxvK8kbLJ2Mc6tNVS99DsUPvg9z1+patbua5ebV7lguiDLO8PzYe/W7BVA4QG/IhjdO6Jm3pTeNFtNusr+zYWJsYulfXCtnYs7VEnzyy2JD52FAMUBvJ1gpZXsrWDFkcor44tyxfZ7maTDb3Hz6yYrVf/epX5ZtvvrGCQPwGK5UyUymIA4CpRy+/ZMWlZE7hug6gFjBToQgVRa4X585moUVIUV66rmCO1Hm1YvTGVq8NBOXsTtfGAgWwEeqQUZRohdco6AZDFAoAr9Zlubg0gNXx0aEBbazArz7zWWGuMfY4icRk3wuIAYQhswj6OACjU2WHMTuqXx7j+1UUHQMsAiAVAAh+2hmzrLjR/jkLAQFYZBAyGeztl6PjYxsAirrxD0WLzirhBey2lqhgQczBC6z9ze8YH+YBPePN9yieZYG+sTMBZAKgGEBeYGLx6GDxQd9Cz7+1ABkyVvAD7iG7CQEhuEaLLfE3Cj1hE11M7gBTV1a4Yn4AEE8tSoda0I8VpC5RYIy3/WPus/LeBx+U995/z4re8RmF9JgLWRDcr52hytoFhu36ygqVzU4gLyuU2QDRMIaZgbH2yroeNwAaQXIVTIXrQPnhxcIOpjFAwcyZmaAVLRin/ZOpDPP3exxMhf4MTFWBFmYrCZiKBUFs2/iluzWlFw5zPUh9oyUHBPg58lK7Xs2DDGTW6QQyNoYVHAdAz8F9BtA7OKhsEQ6mgszBiGDMY7OZASzI3uU2AlCi65WMTvR1/IaPGhPDesPMTcCRMTxVtjUCVGDv8AECJHAcBdcs6lfAC9pBHx045ABgB3/z/f7EmVl4DQERqhcdB8Ey9A3VG+Vv8aH22THNCRsEY7z6DvrDfZQN2Sk6oOYcDDXn1e8dkIK4qgxABlCaOSOWFj4rSIa+q+An9XE+S2V2iXMEqh2BwWnfQRTxOZ7zj0XXBHnhfBcDlmDrWFhawjHqkMAK6l0BeATRUVbM7wTM4Ddkg58IpoLMaTv4m2CqFexTWM/IbobzBGJRdhwvQML4oc3QTmkHfG7muqLL/fCD6yvLC7wmrlHYLuePPmhrmLfmSY6b11J2GDfHRJkrcI66o65pl9wPoI0oqI7t0ZfQN+IJ5wggM3yKdsmxUSYYE4FHZPPCNV0ckxfE6FqI+UqfcQkwyJipqH/KDXMh05jF2MpQxFxFHdIOjTTSgKYTAzJFMJXF/b29DjxOZiqTi026An+Ql41RasO0ofOy9FH2y+zg2ABVn3/1dfn401+X9957z9mcZtOyWFTQr7FJ+YsXALQyYCvut2WDg6n8OcKyt4GZbL2EoRrToOd15EiMx1kR9GURaOiqHBwinh+V1199tfzw1R+Ul19+qTx79tTAGzhuYKorsCc6iBfNYN6IjbQdL4h3EO7CQMsbICnmz3Uc5WJ5tgKrCaZirtT1oq7RfW6efw2wCgCcMQFu3gQen5mZ22DTtCmulzdj9/xIf8I8YSfQsbEqLVcdsJVATfor1zoYJ/0K7cY9Kh3XjecIp4g0eYI1CblK9+Z4L+2IY+WagH6Bdhnb9VlO4z39FOxeYFBVZkp9VlE98TiBLYwpnDPjpD6HOJ4P43HAkeq/W6dUoAzXiriGPsuYoc/htCN9pvB4tF8meBFAcWCxxYcKNPZYjjW026rliPWqvPLqq+Wt33urPHjwkq2zv3n8bTm/XNhaE74OcO3JyXmZHh6U6XzmYKr9SXnzpz/bMFNVMNVecVAlgFPwgYP5ga2PYDeII5Sb5ke8xAH6Pj07sTFhbEdHYFfFOtLjI+T6+OkzO/fgwQNbbwFMheNgcXrrrbfsOezJ48fls19/Vu4cH9sxsyNZ8/OFDZq3o5/oWgbndM3PnKXrN66RNC/QPtVn2Y/rH9HI2fH8hTUbZiqMDWCqd955x0BibwBMdTbMTEW72vRTg3F9cUAsssnGFmWh8SHm3W7NUG2J5zXGq+9tz3+7p3hPHEf2mbaveZZzivodGtNwfxuqN8o5yltjE+d9Uyc5kGxzr78AY4xuojxb42nNTWMc+2vZq8ZpfV6gnHX9pDmOMavP31rjizobI5PfNZgqyu1GjlagMJ/thSlI4wjtONpzvCb6lI6hT49xbKp/rpXwfJsV42k80/EwPozRzVberwDj6DNsR225z4cym9exYDaE4Ue/jfdu3VdBq1n8ah2Lc1F9DsWXqAuVd6a3obiaxVOuNZjfeE1mg939dQ9oKI5F2cXn4mgf0YbwWZ8TMlkOyfBFzkd7Uz28SHu/jXtUd5l9t3Txojm0Ly/rfKKOW3az5ecChoo2MCZmtOJAX3wY0kFfvBzK7ZlPt+7hGjue9/3t2zNTcU8ik9sYWUa5tOJh9tzU0mm3LrAvCTxzqG5iHLuRc3pAmmjrz//8z3a14UMGvTu/k8BOAjsJ7CSwkwDfC7mTxE4COwnsJLCTwE4COwkMS+Bv/vZ/JO+Q6r8vfiEXN0uyjRo8EOMLuaGNhvhArxvtff1ouy+yIdR60M8k0Y2R3/qnW8fDsr/NFfyiWjca4qZCJlstMhnTX9zEiPe0NtqzDbtWf60NaN2U1LnFPm/TV7SZMTKImznZ55ZcYn+ZLWabQbfVE/qJm819c8v0Gjc24zzHyjnbWIybpC+ih7Hjo2/cZtPUvgyoX3YMbfLr2LFJyC8UOEf2r0UWWqChYCq2Fb8IwHHdNOSX7zymXxJk/oPrcJw2MeRjapfcYB3rGzrW29wT594XW9Qf4vji5irtljLV/MQ+sriVfTmT5RuVVRaLtFhJ+2v5fp/MMpvPclOMj+xrKL9Sd/o7+qba0dg417LJqJto561x9Mko02/WTuvLgSyutWJd1ka3+V83/jM9ay5TGbTm1YrPmY1qG1mBwZCtZ19UtMao/eO+2Hacp/q468RavjUzVUt3Lfm9KJjq9nl3UxBzm9gX5djSm9oSfTyTRevYWN9t2bXGlcxXY17Pcr/GwLG5taVv5jXaZ5T5WL/tW8tE3dDOs5ia+b7LfFUApkIx3L//+7+XZ8+eWQHdJ598Uj7//PPyzbffdkXvzOWwgXv375cHjx52xdOa2w4OD4xZyIo7wY6zAmhnwzyTrbFa8xzKC1vyv96AZAB4AuPNZOLFuvYWfmNt8jcQA3i1Wi3LIdg3ZnPzdxx3dgN/5gNowD5PnK3JQTIAVjnYBIxW8/msgkgcROM68HYA2nJQF9hYnKkERcsEUdlaqYJNUNuMsaKAFoWnVhg62S8HhwAHoEjdgVQsyLSxVCCVPc4Z2MetzNitrq+cCQtAmVpYivlifMbOtAQYAnpxhq11BZ1g8AAycY621mQ/dZ2mRWL8G3pgMTQLdTE/ZQfCeCEPK/CsBdROFeQFt+63YA/yPg1IRXYiY9NCITdkA7DVtLz/4Qfl/ffft0JyMMvgrf1esCtgsCsvjGfxt8/fwWsGpqoANxQVo3geYCuwL8FOAKAy262AIrNFMlNZkWYFY+15MQxsArZiujPwndtN/Zrdi9vr9+6QF/QLG/Wi5NKBqewzvqC/vvbC+j1cNzEbNuaxCnazQlYr2HA7BdMSrvM1/MpAa4yFBljCm5YrmApt4FqPU5inA5ds7GjHWGRc5gQIYBwENcF2YPsAlnhx71ktqHf/6YrAK7CPY2bBN+3GgDHTWdm7uvY5VNYTyJr2jnERxIX7WcCvzDk4BkYIAixQxMy+nF3oqhwdH5pd4Qe/jE2sMisQMMRCeAJY8Jn9YUx8ZlIwDI/FZx2A46CfeBx98Z+2qSAYgo4wb/oTZEimFMyJoEWLE/P51lqFQD0+2/HZr7Xmj2sr3Kf3GpimMqtBgspIxxhstqW2WZ/1OVeOH3NShiKCqahv5gfqgjbBnKprNz6vcjwKpoJ94N7ILoX2AZZCsTzAVFzTGICwgkRh15A1QUQEbMF2cA6flY2KeqTMMMYoawPnAjxWwVS6N6brBJ0T/qbt6zO8ypry1XmiPerc4i6YBytoE3LmP83bnnOcWUmP67qIOuB6jWynzF0EA+I65g5j1gOQFmxg8KcVwAWX9jfWCYiVFu/kx2QDFLPV2/vaAfcxRtEvEavRBuaO612vDihGnwqmQpuwYegZeciAHmCuQpy8LsYq6ABbxKFpB6bSvGZ+UmMQ/lYwFcaHvs1eAdqssYay3NoLhQ9d7ZXp7LDsT4/Kl99+Wz759WcGpgLIAyw5iL+GFzIQbAVNYW6WhzbHXBeVacMSGtcB12XPwGEAVDnToMUi+8eitsrQeI14Pi2HR/Py8sOH5aVHD8r9+3c7ADbAVMaoWNlyrJ1rgKlWBnwxfVfgGHI4mIiQPzf1hNyuR07kW/f9b1yDGMa1gs0FbDrd/X7v1hqyAqkcVGXGvsVcw+cj9UGOkf5Fc+O48Zt2jWvoDw68AxDPgXkK1EQbBEzRv9CGxk6uy9W+Y7w1n7Ok5IBE5H3kYc2HKgP8rWBjxl22y7zG8XnO24CzrI/lytbABvw2WyW4hc+KDpbU+O4xBQA59+nNM4GDscHe5c/Ofp+3dO0A+b3N9yg4p3kQ7bA9zIE2Bd+jvvQZRnME5evrrv0y3Zua3WKOHh9cjovFZbk4P+vY48BK+PqPflR++vbPymx6UJYALT17aoxUiwXk7zHg+emZrYfw78OPPrG151s//Vkp03kBWeoe1i/7yMEOinfiWfijyxwygZ8gX3BPkPZxfn5W8A9gKuZssOU6MN1liHtOMIbZzMBTJ89PysX5uV0P4NEbb7xRHj9+XL7++uvy1Rdflrt37pQ333yzWzf4c4avOSg3tcWtZ6h6gnqHjVHuZMvU3BLBVJo3YrubZzm3Ebxgwp5P1mAq9LJ/AsTATGVgqjfeLOfnF7YOp09vt+vy1vzpf7sN+gnyV22lmBS0o2sLtSu1N82HHBPPq79s5tv/VaXesz3C9ifGqSxXxz2aF2l/u2d/QYnKWONX35jjdVnc4xw8ZrwYmGqs3HidPrdu+t9mg1FfoS1wDRblv8l9bnNce2Wxf+xYM7/slXWD8WisfmJ/XOvp/Zneh8ap91AeQ/YT/TAbg/bbZ+O8TueztZaoz/VY32RwKo1p8b4X8S17xsCLexr78DqvKLv4Oeo2ysRethJAbTFWqv1rPGHbWZ+ZTnU+Y228FVNU5nEcfTFFY7OOQZ+F9HmcvqptdueRe42JdsNi1zevIT/om8eL2NFtZNyykyF7+i59DPl4q23m1D77i+deVH5j5h99ijar+SHaa1xn3XZ8meyG7J6xtRU/VN6Zrw6tV1pyyOKJrou2z/v+eMs24rjwmbm6L9a1/D6zsWwtw2MKpsrmldqL7Vf73n9c38TcMbrNHZjqu4Se3b07CewksJPATgLfMwns0MffM4XvpruTwE4COwnsJPDiEvjb//5/b31DMWbjJj6Ux82v7EEZ19gbOUdQgmt78U0q2Yauzp7tj92Qe3HJ1ZeSdu+s+k4tDd68VUAgX8johka2iRM31IY6ipsY2cYRjo3ZaBrbV9wg04123dzRLwaG2s7O38Ymhjbcxm5ItTb/dMOIm3e3nVOfrmJb2bV9m3rZZlVrfNmXGUMbin1xJtugzHSvvs4CjmyMWV+ml2rHYzZc2S7fqBjfHqtFc7hWi+54LsapaOe6YaiFczgev7ho6Z5fALfmTN9V3ccvjcfY4W03tbO5t3yI8+V59RWVURyDfvE6ZuM42hn6oSwym275S6uwMpPRUH7N+sjyW0smmd9lcS/zMdoG2mgB7FptxXnp3PvsPOaSMbY3Rrd97d7G3+M8MpttyVJjaPyCYGx8jvLO1k/ZmmfMmGIsyMYY+299jnbnOa170dwOTEWakfqFfBZzNbbRdjLd6poos6NWjBkTW6Ie1f7xdyuvZ7FOr2/F8qE1RUsOOpfM9nCfrn3Hxl2N/5yT+kXMuz4O5I11uXPvvhVm/tu//Vs5OTmxNTJYqj799NPy5OlTk52CYlCkiMLou/fv2X1YJwC8QBYRPJgB9GEFkQZQ2hRRqlyi3+q4Gcf7bCLm1Nl036rorlZrIF2sjIQAEhRRA0BlzFPdG4jBauDAGhSdWLF7ZdvA3wRT4YtSW3XhP7QPcNZ6bWwwAEyhyBHFwFb8XYGYaMdAVPUavG3+wYP7zhSFwkYAmdYoZCbAa69MZigoddYlrr3m8wMrClRgiXfiFuhsVJgTQVxegI4yVhSpGyvVYlGWi6UBB6y0FUWvZJYBexTAVJV9Zq+y9aDgnIAS78gftwluIgOY6bCeh03AdmEfZLJhAaYVweNZen9S1itnyHL91aruroDfwVRmQ5bPr8zGIO/Vqhaq709QfV0++OCD8v4HH1TWo3k5PDzy+wCums7d7tYOZrEvyes0vBi9slrUg1drZ2CyYvhaBG9zNRAJitq1MNxlX2uGff717aQGpDPmrGkNEddlv9oc1/rdNQbm2YBW1gAEGPPZrBbl+nqG47fi6St89kJmsmyY/oszps1nKD6GrBxMBdtlwav5hsnd7byTSZUx+ppMUdQ+LfPDQysAxr99sCQATCjreYAw4e8bpoQza9vb9cJ4b3+zTcPYxyJwjNtiBhhTKvOVvtiBDDa4HiAJBcegMBngOR6HzQFMRXkRTEU2I9j98Z0jk6sxoKFuvcqa62e0wSJ6lS/GgXOMzdzToI8qgEbXb5cX52ZnzgrmRaJkaSL4J8sjuA7XKwsVWZHIxOUMGM52ARs6AojEgGu+xxHBVIy7XIMSjMI5sU+NqRwz5WN5wGKhF/LTLi0u1PiBa+JxnSNBYpQDzvEYYxznQHkRGAN5QN/oi+xk+I3PaAPnWXwP2dBeVK84jvYMdHN1VRY1FsEpEPMop/v373dMSmgf44XN4efevXvWP+xN1zmUIeXF4nXKGPkEPVA3ujfGfvmbfaItjJVAjQjCgz0QbIB54jzGQZtDDsYPGXbQDq7DP86HOqfeCGqgjbiNebyBTFXfAG26vTlQA4AFgE4IJHUbwpydfQzzoSwRpwgcNr+shYtmEwYy3eRCtHdx4WNGX2gHsYngTugDPxgf9zhwP2L45cVlB0phfMB1xvy3Wne+jflRn/tT5MQNMxV0xhgAsDH7I3OO2SPmXm3RYkIdZ/RJfAZgaLlG0JuV6/15+ebJ0/Lrz3+zBaYydzbh7XcsgW4fykgFcIsAjZxe0u1YGKwcJOiAHQPLTh2s7YVtDvDenyBv7pe7R0flzvFROTo6MNbOY/sbYKpiubuLFWAAWi4N7LC93gZYCwA5KYzXQjNfenY/ancGvrE8XHM0QVQ8TmBzZfyznIS1WwXvqO3TTnVPAOdpHxpnsn0qzpPr8fX62uyP+Yh7amR6Y96mv+O+uC5XP7+xZvcFaMf6Z0DDyj7KtbLG7wim4jjxW8FUZCeinPG7A1ReOuAaciSyrZO9AKmgL2OvBDCnrmcU5GrjAuAPReJmts7MxvkaF1G1W8pdgarMd5wDYxMBkRpL+XzGfTO2Z/OeTMt8Mqt2eV7mB2COddAXWKkAXGK+hgx+/MZPytu///tluViX84vL8uz0pFwulmW5uiqzwwMDMzqQaV4ms2n55JPPyv5sXt782c/K3mQbTHXv7rHlDMS0i3OsR87r85QD1ZAvMC/E5E18PvVjFzjm8fXwEOyf/iIIzBExBfHi8OioPHz4sDx7+syYQOGTr7zyioGpvvzyy/LFF1+Ub7/62tZFP/7xj7eeGTIwVXx+Un/Z2LwDsJhDaFdanI5zjIdZm3T0zfMu1qBgJcUa2cFUdHfYBABiAFO9/fbbNjfIErH45ndCtK9NLNn0sSmrMXtM8Ez6LM4WeIz+pjmdeV2v5Zj0em2js/8BlopsLJtZ3fxLx6Iy99zi60Ad523b3+7xxcFU2k72LK/j8r9/d2CqqPNMRrpHQVvQ/XqNPdEWGKtjgXafXnnuRb7byJiphmQe94Wi3cT7h9rL5rbxyU2xOWUdf+u19J3Ypu93bJfN6fojm5NeT53qb/QB5vLfBZjK9hXw8pvw0oIoizjv+P3BkC5sXW57XZKHAygy6lvHFOUfdaPnVf5j7DuLC1Fvsc2s/5aNRPvAvVz763OXrqs4pm4tiOf1yqyayTrOU/XHNYrGj0wu3y0u31bS2zmhpd8Xb3X7zjEyy/qKeV7bacWjF7W/vrZjfqBvUG5qjzEH4xqN4bcdXyZCI0kLAAAgAElEQVS7sbE4xrqxPqLXtWJLy17j9ZoLt9vdPKDGe7L4Rz8a6ztj/CnTOY9lz4FZrNqS6eb9JYNgKvbTylc6tl/84k93teG/rWC0a2cngZ0EdhLYSeC/tAR2CfO/tHp3k9tJYCeBnQR2EvhtSoBgqmyjlv3EzbnWBkFrkwLH/Qu6TZFFa2MibrRw41Mfmlubpa1Np6HN0rEbDFEetp+KN5jKz5hNiBfR39jNlzjG244n20BXnbC9vg2+1rn4hQ83SLPN3rh52to0uY0sbyOLsRtu7D9uvEUbzTalM/+6zXy+67VD8rjNJu7QFxjR3zXeRP9pbQa22qB9os1sTumxAAiMsozjY9uIY/g7fhHILxbiF4GMfdkmMG08+hyu1S/Z4waz3qebijqHoZgX/WlI19mG7c0v5cdZZJ/uqcvWRjaPc7NW45HKpQW4yWJ11lcW8zK7pC204tVt5RxjZCZRnaeOKcZmtdlWvu2bU+x7yLfUFqNMVT5qz5ldteas8XLIvlV/LavM2sjGMxQnWzIcGm8r5vTpNMsZrfG1YnLry6low5kPRLmqvPR+t70NmKql/ygjxsuhSBL1JDWDW7f22WwWk4dsz+e/XVF0W1tkzMj8ayheDMWHTIfZGqVlM3020LLXGLP7/CXaS2bPfcc0dsTYzxjHPoa+0MvkH5830Ifmq5hv/bwz2BzfvWeFBgqm+s///E8DU52cntozEIvYWQgN9qk7tagc58HWgUJCK7a2N7o6mAqFsc7Is3neoK7ozxrvuU7JQLHRhuJne9E5CjrtDezOztTJtrIRuW/vW5EJMDMA28irzQ384YWhXhSqABKicbjGmU4ctGD/6tspzaZqDTSeGwGocuaYWTk6BJhjA0wyAFTtA8AnL3CubAQGatovR0fHBq4y/UlBXucbdT1IEAvaseLoyggEMNAFWAgWAB2g8N3nB1YCZ6ZCUaMX5KMQHmAaYxWrBfnzg4ONPCrTGAonTYcE9dcCZwA6oD8Uh4LtA2Ae3G9F6lX+po8KYOvQSLVoF8XXzkZSwVTr67KqgCYU6IMlwMYGRe85mAr/cAygM2O8AQvAam1MPSixBkMA2kSBKy1QC7WNGAuirXOwAn+ToTN4GTuIgd8cdGc/ZF7gWhxtVPvGe4yhQ4IccA8AeARA0eaN2ciYIhxMYgAVA1M5mIm2HcFUGB/OzeYzmy/BFWgXbCsH8wMf+3rl+qz2ZPqqBehwSLJHQc/QBwvMDUw1n5neUEiMIl5jWTFU4ub5AYwWYKYCUwJYElDc6znQgRUbJhySy7jsCNBgcbQBYGZzZ4WDxiqQDW0RkEcmEAVTAdgAUAsKh3EPrkW8Qfv4TIYiglJw7M7dIwf9LJfma84CV3VdATq4H3Plc5HL0sE7LEZnLLe9oQoyYbzlOgCfLw3I4oAxFlRSXwS9aOzHMQUf4h7EXcqBoBbqncXoZjNT36PCD8euxe7ZmkrnyjkP5bVJBWNCHpg7AQTMC5y/s7lsQFeM6+gH9ykzEufJ+eAa2i3tEsfIREawpj4rUQ8svjdWkgpiUyAcwVQmwytnJer0OXHwDfqEbRFwxXUP2wFQD8cICNNnal5LPdNm0B98/Gq1dPYU+H9lhtN8TjvSNjkPtEUZ4R7GGfZJ0ATOYYzo4/nz5x3g2Qv9J11BvwOTNuw3tEXMG8chK1yDfwSqKSAK/oZ5HlTAAgFHtG3aHH0S99ImyKJFe8fcqE9eH/cmDCBa/ZDtEMBNsCH1T5A34wj7IQiQwCmCAC2mVmCahfn9icV+tSPro4LuyNjSgfLAFAfGRTAbwu6g2/0NcIc2Tb8A4HexXJe9yUHZnx6Ux89PyudffGlgqsvlwtghnTDBwVQAE+CfgXZJRFkZqZy1qha8V2YqXy/A4MhM5WAqNOdxz0FVvh6poO79a2OLuWNgqkMDU2FdB6YbADz2966NPZE2PdnbyIg+5OtMLLI2TEO0ZeqVeYB2S1/QPaq4xsVnxgLmDtwPuC6ZG3mPxlv6qNoi2+E6W/eDNE5uP9N4LmT8QH6hzRLQST+lb2rMi89HWUG+s4JuAFgAMfM+XK/z1jV03DPyNYTHX1/XLbZA2V0cAUgdzJOyp6jPeNmY1bf1OYVj0Py39ZwjzEN8FuGcuMZR5iPGB8QU6kuf/+MzBPOXAVX3p7beNcDR8ZGtU/BzcXFuYCrqCXr7yZtvlHfefbc8efLMQFOnYB4z8NKeg6lKKaenF5XKcq988cXXZX54VN4CmGp6WJYAKFZmqusrB3diPb1YgLHtwsBUsxlYAWddLD09PfXrjKV1Ua6u4ZgOuvY8RlbTawNggZUWtoE1Gezu6ZOntrYG6Oj1118vP/nJT4xF+Deff16efPvYYjXWZeovZm+VmYr6pn5Vz1zr6HqF+lL7pv3iOsZibZc+lT334fmEYCr87p4nrn29gLFvwFRvGphKY8cmNnBFn70sxZ7C/FKjCtve+9A5sz0dK32HdhXtjXPV9SqfY7fsXkCk2TO4yiyLea1jmZ9qjNP7oh/fph8f301WKs6lry3GP1dBzs6lMve/RW8jBjpmHFkz1KfGvqh/jjvqTe+NvsS+VD9xP2fEtFIGuXhfnLt9pVufQ4fkojbasn+uRbVfbTeTV9/cNE/Rr1T+KjvKuG8esf9sTtnc2OaWHrGW+P8YmCrGzpjnM9lEf5rUl6Ckc06UNVaGfXrWvlrXxblpjMjyUvS5aJNRFtE2eD/trhWjYzw2dtWe+BXjLD7T3zVnZOPjGPpkPuTzmf+MiS/qa9kcWudv03Zf3O+ziz553Ih5Na9k+fw2Y23ZbNRRjFFRdtl6hzYxNJ6hmN13nud034ry7/OdbExjYm7mX9qWrovUDnxPvs3UeXM94K0O+Xcrj7T8Q9tT3WuuzuSQ3Wd7yHXyMT9qLMvWDXFuev+f//mf7WrDh5xmd34ngZ0EdhLYSWAngc2Oz04WOwnsJLCTwE4COwnsJDAkgb/52/9RX4i92ejv2zTINn6zDT3dgOAmCN6gp20PbXrgPm586mZM38bMbTY1WpvYrfbjnBxMZdsMN7odktOQXuL5lk5uuxE/1G+2ya/ySDdBaqNxY1X70k06/q1f6mabZ31juY2eee2LyGrIRvs2cvv6a20WDumn7/zQlwKZHFrza419zAaheUR44x19h2Po23TN/C/bGM7aiP22NhXNBnvGqW1ndohj2Zdaauetjf/oJ632KcdsIzH2z2v1i9co6z7ZxGvVzlp2pcUzt7XbsXakdhPlFL9cZYxsxaghWx+ST59PZBu8agsq37FzH+pP/TnGaI6HXwr0yTH6a5ZrhvJZnJPaRqs9tBl9KMaoTJdDerxtvB+K8X22HWMVPsf5jtF3y8eyuKe6jDaWxZxsLZHZTp/eW3E0xuD4OQKPYkzjXNQObvNFDOehLxEe8mO19/hl1VDc83tt1HbpGN3G8TB2R71onGfbWW7os+9Mh9n1fWuTVvyMth7Xb5kvtHxHx6k2E+0njl1lFH0jxn8WwUdZtnwtXhdzecu3IIfVatGBqf71X//Viv9wPZipPvvss3J2fm6F1SgaZjEzCh3xlnQwU6HYGNejyI8F1yjSBWDFijhXawfSyI/Ol2Oj77TiRktHm7k5aMUKg22N4/3ibzJU4XmHsgFLyHR/D5dXjAzemnxVrivrFNit8NkYeVBkU9mpvD8HNuGYExLhN3px33I/82PGbjVxcAYKfwnUdCCNA0/wNwA81LsV9aC//WKsECjGtKJ3XIeDGEN9dHMWJL8X4C20t4ktAAMtjdFjjUJvsJbYnJ3taQNomdm8LxcXzgYyARNRKTN7Sz4AKABeOSsUCrqXi8vuy2PIB+eWq5Wx46BQ28BUF85OdXh0aEWipvMKWEJtHv4ZHMuf4q1Y1cBU+9NubmCCsCLyCmoyZiqwDBjjx1758MMP7R/GCTAV7A/juFysyuHcmanWK+gQsgPjlXdlYCrqqmrN2TkchGZrUXtj/trs14pShZmqqtd03P1tIDCwaV1ZIT0Zcgz8BPYvY/oC24kXL3thqt9vL2vZA5gKQAtnmDLGrjoGBZaAXQyyRHH78fGdCuhYVpaWaTk8OLCpOUgAYKrKUlGLOgkkQ36zNZZRkzg7CcQCkJEV9EJ+Blpz+zfWCcijAouWy0ubI5gSFpeXzoJlIKQNmAr7Jnycos/zftoeAZh8J7jVbWJIYG5ZYl5LAykAKDYFW8P+pCxXS4s7Dx8+KsdHR5Wlxo9Bb15MDgYdjBnFUGBcmZovLZYLK1A+OESBsxcCKyAt5jjGHVxDwA5jDs5Bj8ZyU+WL6+irYMKAUDfAss26kUAmxm6OAfIgexDaN4BgBZHAn9A2bYsyrJCLLXYYjaeuF9dj9i+uxdJCf+4WWVG2g1rIKMXifAPPoihxMrFx4wdjJliC48X1BIjhGrajwCnKWtcqFuOmU9MfmafIosS1EcE0ZP/A3Ai0wf0s3IYM4UsAmnagM4CVKsMWwcGaOwmmIpAC5wikUKADdUlAD8aE/In8sKwAJgURMV5brpJiWNqU6oxt4x4FTeBasp2hDYDB0MeTJ086AJIBuvb2Cor5IR/Mh2AktOXrgZXlctogZI3rcS/+4RwBGjiHv+/cASOL5yjKg8/zbJO2zGcnMpkQQEBQI/0vrq103cW2HcjlcZ+6QTv0F7aJz/RB/E1/iGAOsloBUAeuSjBfoV3abwRTQQdkpjKWOKN+qrG9xnTKg3beMXtdXZWLxapMpodlOj8uz87OyxdffWXrrovLRblCmjcc+l65Qm6wXITc4jHZYzbBrfhdWR/qi7JMfgYi8HwHzHjHWFWZCX1dU/OvMR7CFyfl3p075e6d43LnDlipjo2dCvrFgJD7HfgN0MfM4jTm7nbr8c0XQQ6oRR+0WcZGXKsxl/Klr7ON+Fyh7dA+JtdYY21AsZ4bnckNP8whBH3QHrmeiYWv9CuNny5n/0cQXWQ+JNCV98W4FJ8NOQ7q0ORna766fjPQ2wYgy/VatvccfQZ9ESyI68lYxzhCH7GYtSZD6Ob5P8pf9cL1kcqN+YIxOO7d+D1Y4zgjFtvXnIn5c52DvxkfCKZibtBYqbl6K8dVxrTFxWW5ew8veXC2OoCpzs5OzT4IFn3jrbfKuz9/10BST58/s3xwBVQC1ozzmYGpzs8vyxLsnVdXBrrCyyd+7+23S5nMy+XyuoDFDs5zfnbSAQ2vrzAHAKrAOAV2rLnNCWtjgqmgI6wPsWaaHziQymW3eVZ/9uxZOT07M6Y3gmefPH5ijKk/+tGPDEiF33jxxeeffVaeP3tu/gC/5d6E6ccAYpvnsPg8yrxD8CHGwljd+RqeC+SlXDhOP9PcE5/los5YUDufEYi18FBV/QtgqnfeeceYqd5808FUeA6gD29yssccjFPzdA1A3fdbxtA3gq0pPjdzjcY5Z2tDnKN/MH9rDldbpxyyZ1ke4zVDv6Pt69hVz/RJHdNQ2/F8tm+k+fim7DeAAl2/tfrdzH0DjrvtGG97vY7/Nvdmc412o/bAfHKbPuK1WZ/psQRMNXa8tBPtO/MrbU9tttWPtsd4RHnRd6Lt656q6inzkexYNpZM/lvXVWbkrHpdYyXHw9+q+7E6xh4B1pgaB7SdVixQv+6bo96fgalaPhnjlrYTY1ZmL9puKz5k7WTjUZnH/KF9Uw5jdB7j86Ac7F0EGza1oes11tJ3NE5H32nZzlh/j/lkrP2pPHVOXENlenwROx+jk9uOOY49xqvfZnuttuO6SO0xxkTKQNfLY+L7mHm0Ym5ck4zJdRrrx8SWGKPiPTqGbb+RB9HGJKOtDdlRK17G+/pyBa9ttaVDje2ylCrKWWNYlG9rTnr8v/23X+zAVGMcYXfNTgI7CewksJPA914Cu4T5vTeBnQB2EthJYCeBnQTGSuCv/+a/p2Cq7P7bbsLqQzHfItvaHGyNN/viKtv86tsoaJ1rPfC3Niq5mbHZePx/H0ylG1Bjdd53XdwMiRvBcdNVr9dN5GwDJm7sqi1km2dx05Rz1X7GbqiN2dzJ5PJdNsT6+lQb043i76LD1qZg3Mwc2pDSTbhM1mNkMjSPMW1kX0LofdEWM19oxSwCqfo2EGmfLTuNc4xxI46Pco2btLpJGuWdbSRyPPplGefOL8q1zdvEv+zall1xHkO6vu35G5us9a1pUQ+tLyZwnY5tKOdEvQ3lhSzm9G0A6/XxupYN9dmy2mXmq5qncL69Ib/pPcajLH73jTVe35K/5m70yQKilg5a+WbM+mRszO+LRexnyIei/Ibuy/Tbypnqy7Hd6ANj5pLlg7i2UT0N2WIc02YMDqzQ+1vxTAvJYhFZ5m83j1VsRALibeaAyuSSybd1zOdiZ20It81jvCcW6lBGY/WZ5ca+tqMOh3yjL7dyjJp/sjg0po/Mv7O82bLHmC9VH3wreLTtvnVSVgDZ5xvoHwWGBFOhGO5f/uVfytOnTy22AaTyxRdflPOLC5sCip6VFQNAqgcPH3aF7bR9FNfNDwDEcMYXK+IDoIFgjgpw6psLY38rlus6kLq0t51XVjkAUjYsPJWJSsA0AFc4I1QtWDbmLPcJAxrZmAGCQf0ninUrg4P5TWWucUoHAeXEV1N4Hx3YBgU0q7UV1KPNqQGonCECsjNwlbFbOQsQfZVrgineZG8MWM4wauQPew5EYEE6wTkAjaDoHdcBvGNvvzcdXFk/OG5zrOxbYHECY8rF2WkF00xsaiiGPrpz7ECsq2sDs+DexeXC5mBMCgbcWZXL5bIcHRw4M9XlpRXw4joUdc4O5nYdZAoAg7FPVYYqAymh2BGgM8hggiJotO31jx5fyQKzLpPZzGSEcRiY6qOPysHBYQfkA9MM/h3ODzdgquLydRYqL0B3HFcFLxjAyoFUGIsVrKOQpjI2AcxlMq+vH92AwDbFNhg3xrUCs1UFT1gBcLUjFKkb2GuJwlFnIbACC4BPKkMImKkwTrL9KJiK/mfgotXS5Hrv/r2yXq7KEiwMlwDCTQsY4/BjYKqLCytiJkDOZGrAMAcdGkObybyCASvAD/dYQbYB16ofW0GuM7ahbe9vUu7fv29AqtVyWVmVYL8eL2xNX4FrGhtZUI1jHZiKsiWgBCwF61UHjDCAn4H89g1MhQL+Rw8fGqjTCoABvBKgRLd2vHJwD9gpjo4PjUXr+clJOT4+7OyZBcSM1R4XHUDIAmeMlb6m+YMAUvc1v8+ABgbqWNr8zb8rAxDzDeMh7ZGfCXhBETZ+Nn7sLDn48SLsTUx1ICCKsiuDWM3vGj85BgIXLE5XsIOOJf69te4xp0Acc+Aa21AAE/qB7jkPZT+iTHGN2TGYfup8DNwEPa5WnbwIqGIxM9cCAPziftge+sF5sq+QQRHyI0gK12Ie9CH6H+zl4tLZmcxe6rgwN4tbFQTK3Ia5QO5kI4rAJoK9cI37iDNqcI5kpgLIkOAeLbKi7GmHUX/UO4FbmBOL2WkP1DMZ28hMxRyBNnEMc0E7mAsBPpCTzh1/Q474RzunnnAObcDX0RfAnRgLwSYYB+VAYIQBymrhO68jQ4s+/3NNjd8ERtGvGBvpbwqmwjEFUxFQQmY71b+bssd8+jmBi8iN19f7BuKkndPGMGHEd46fLHHGWFQB1mb7WINUMCHkrHZuay+AqS5XZTo/KrPDO+X04rJ8+fXX5Ze//FU5uzgvawOCXjsQCiC8JXwDYGLPGx7CCaaqaxdbvxDrTTAV2jBMVZlOKlvclTPh4MewAIZsdlaq+XxaHt6/Xx49vF/u379n+jVgNXwBTG4XFxbbDERqgFVnkwELpBFhGWDb2S2VAYhgGB5jrKReCXzT5ynIiWthrle3zpsSAXtz36Y/EkyFewjapN2wX4Jj6fu0VVsT1X71ec7XIA4mxg/Aloxj8AOCS3UdzDlxPauxX8Fk7LMTdg0AYKniD9fe7D8+b8WYofIkmxbHwXGjX6wn9VmE+Yjt635I1CGvzeIgYzb1NZnCbp3tTufAtQra4vh4zNYg02mnV42PmqeYF7r8d+UgOvT14P49YymF/ABiOjtD7j8uWE9fLi4NrPPOuz8vv/niy/L02bNyYexzWGtgPTcpq+urcnGxKOeXi3KxuCxnZ5fl3oOH5ae///tlebVfTs8XHTPVXvF4Zfllirw0qXnagUIE9jEv2Fp6cWnMP3hmoswnEwfUY81iYKrTU2Oq87XctDx7+sz89a233jIg1Q9+8IPy8ccf28svlheXZpcEeTIv+Nq2std1bLZ81tiUoNA/6KfdelkYL6lT5lHInzE+2npnwLImIZgKbJqYO9ZJxH5CfgqmeuONN8r5mefRmzY/DKayfIN5g9VPfjL/0WPqB7RllYXaHP6mPWZtaB7nffH30J7D1uBrf/GZn23wOO+JY4ptDX3+rwqmot6G5k9dxdioOlQbyHQ1po+WfUb7aY07Y6bK7m3ZQ7RB3WeJ+SVe2+on+n9mk31txfVAlHlLrtl4smu7vvl+moz9m8zZ8sKxzN/H6hhrOuc72ry8seX/ffMYkrnvcfm+Ut+zheoEf+vzrY6Lf2fH8jh/c685ayOzZ9qo9qUyj/Y4Rt+6zumzBbbF3T3nYPefQZnL3nwWE/T+zN+avt1g9hvrD9l8dQ2Vrfey82NtvDWPofuH5Dt0/4ueH7KfaPPZ+rMvjlG+Y2P5mHmMje3R9/tsprP9Rhxs3RvH0u2/yXfgfm9Hntj8DkrzE/7WeNQbw8NJXR+NmXMrDg3pwuPE9ku9NX5lMSyuJWMMxucdmGpI8rvzOwnsJLCTwE4COwm4BHZgqp0l7CSwk8BOAjsJ7CQwUgIAU+mD/9DGQraRFh9y+TCtbdkXerWgKDvfGm7fppneE6/TccYvRbgh0LcZnm1Wxo2fscxUt/2CJ5NF3+YMr4+60/mNNIety7L7M1vBMf2yuLWZEjd2dXOqtVESN0dwnRYFtWzgu8oi3p+1p3bU0kGUhdqVbgxmNjpGZzquoQ1Ulb/actRD3MDKZDG0ado39rH+kH3ZkM13bIxQWzI7Chv2GjNa8qHO8VuL7uJ8dUzcxKTtqq+0/FqLulp+Ezd3cZ0WU90mzrb8KPNlyiD6/Bh71Wtam+bZvKI+sk1WHKM8s+K6lqwznxyaS2b/fX6k8SHOryWTKJ9on9GeqReVVaswdChWDJ2PcVntJOaNbL68hl/yRhvP/KmVL7KxqJ9G+bZ01/LhoVgX7Wfoeh1bptO+uNfKQ33+G8+pfuIaqK99nMvWRX1yu772ojnOmTEw5j4tLOqKcut9Q7nYbc966PqJY8pyTrTTGOtaeuRLz9XPsv6y9tnHmDVpXwzKbATXa9FEnwxa8uD4+mIldchiZNVtZtst++DxVl9j/Cj6dowFmhNa/WRy1nik98W1Bq7zAtJlObpz14rh/vmf/7l8++239jcK877+5hsDH3hxsb+hlTJ88PBBefjSS1boxyJ/npsfHlg+t+srfw8LLllsyLZUn3G9oXadxVm0oQXR+3vXxuwDgBIK6DZMQ3irO4ojfTRkygKm52rlYB1ffzhAivc5cN3BJmSCWF+trADVC7U3cjGmKgVPuVG73OzttizogwxLB54yABTWdB1rlrCj7jlAA7nQmHkmKD7c64BRKNcG4MULHzF+jH1lBfKbwnUHWuAc1o1d8b0x9mAtuFeOwDpxBfDNeZlNUQg9sSJlFHiCgcF0hs8A6oCNBUwUBmxxG2IR/uGBM1PBHgxMtVjY/QdgrLKi67VdawXSZARaVVBXlQP0xG/cWWAJGQL4sFysrAgWekRBEsBUH338cTk6PCrzgwMrQAWQC/8OD47KZG9i+mVBkWm3Aslq4DUXsi/DWVhfC/JtfPWYneNgWMgo4ECcc5DXxHwFOkHBroFHOjCVAygWCwdk4G+A9Iy9bArtoyC1gqms8NiZqcBcQEYCtAeg2PnlhRVzgxUKDAXLS2dbwnVgXMKPgTnOAaZyIA/YGWB3BHhp0fhsRqYRZyOgr6MgHrbg+q9AswrYubw8t7YB9lleXto1mLP5HkB71Va9gNf9gGs6ZZkwMARkJ0wrvJcF7somg/HhsxVKP3hgRcOwNQJ1mIM13kHWAHscHR1avHr27KkxVsBe0IexyqxW3TMIC7EJwiAwhCw+HD/6IJiDY2VRPcEHBJ9RDx3IrIIQ2BZjJ0FIAAzhHvgPYylZAHFcZRjBVBgXz7NwnYXpBNXwN20lFi1SVwQHdL/BlrZcdvbGdnA/QAUWq0zeh2aHCmoiewWuIUgG13BsBD5AFg6Ac1vm+oDHCKaCD5AVjIAB2CDmDH8guwZ1S+AL5INxAyxzfuF2DKAe+iWABuPHNfihTWEu0C+PM6fRtgkuY95SFhaLuwAHLRdm7xiL2gLtR58V1IYZA5jzFJCg93AMuB5tYsyYF+ZDOwZgGvLCfZAXmc5gX/AP2BzGxriO4xyvyWix6MBYiCko+ifYiutDBX6RDYxjgHyoL8qWz+RxfUeAnfoV5YtzGZgK1xKkw74IGiMohT5CGRMAiBxlDFNgplqRWWZmMrR5wB4ETEU2K5tPZcUzkCLiYCldbML9CjLEmuN8sSr703mZzA7L+WJZvvrmW2OmOr04N1AuME8OpkKOBVBzXWYGHoRuK8N4ZUxSZipn21QwFYp30b/7E8CohsfGOmRagdsGIgZoalIeGZjqYXn06L6nYgPTTw24i/UgQaVgQcS83Bad5bOzy8qISHthPCLrGT4zziqLE/2A63Ge43q1K5BjIfLa1120V+hXmakYU7geYr9oh7FL4xHHT2Ak+8dxMBRx3QrmN9oEWd4IVMVxZeViPNO9HfTPnMU2CaaiTVpMsjWrA9Y03ugzCK4n8JTPNtxr5voMv3VPxfz/CqAfz/n0qWzPj+fZNufGOXAejOWagznm6QwsZZOOJYsyYT7X/RSN94zZmu84VsZCPhtwfli/rwAyXy7LI0aRkdQAACAASURBVFsjOHPdycnzcnp60sW38w5MBWaqr8qzZ8/L5WrpLFDTA2MZXa7W5eJyWU7OTsvJ2VlZra7Lw5dfLj/7/XfKukzK2cWqA1NNJ3v2Mornz0/KbCpsqQaE9HW8rT8r06SvY8CMuGegcMvjBhpyfzs8nJfHjx+XZ8+fW37C2hh6Pkdum0zLz372s/Lqq6/aWvD9998vn3/2ua2zGWd0b8L02mCm6pJsXTdiXLY+rc9wzC+M0douc3R8BuR6Jtqpt+WIT4KpnK0V6063c4Cp3n33XZsfmLfOzy5MfvEZ0O3SAYcxb3jUqqxVYJytIEiOh23p3PWY2hb1xmPaBmVCGWVtaH7mOPW6bCw6ruxvHUuUS9yjiWPSdcVQP+7Tm6t4b2ud0pINfTb2p/Lwc91T9JihfedrdD46xjgu5h/EIdp2Jle1A9qlymrsgKNNRJ1lOoxgqjg3jieOW3UW/aHVb/S3bDx6jf6t18Z24j26HlA/v+nvuY225H1Dv5Z0tlmIYqzAPdRl5u9jdVvJQ7u4RXmwfdphlGlLb1m/nB8ZnzNbaOmhLz6w3W7NUjtv+UL0+5ZNZNcN+QDnPca/2Jbqr+UPW7Gtrr/GxMw+m1Qd9flldl0rdrb8dqwdcq1HXWpcY5+8RteOY9sfI7PYVpYr++ap9jh2XH3XZT4XY6L6p/puX57ts+UXkdPYubba1vjXyoF9cSXKPfaj6yK1X4DnWzYe47v2MZRfoo3gel0HqfxbuchSQHjhwCjbq1CqKEf6E+el5+P4sn7+/M//bFcbPtbQd9ftJLCTwE4COwl8ryWwS5jfa/XvJr+TwE4COwnsJHAbCUQwVbyXD8+32YDkw258CEcRW7aBMjTebHNta6MuvLWFRUTsK34pwofyuDGj49B56ybGdr/+Rvbsp2+zc2i+Y8/rhkVrYzGCK8a2nW2aRJnrZ276sP3WBnZroyxuzMSN3W5T2976Xd8qXzvTvsZsYI+Vgeq9peP4ZUI2Fj2m89A5ZzbaN85M30MbZWrTuhke++aGb+YfcSOrNca+sWS+gWMtndNfoz6+y+Yp+sPb5LOxqGz0b86Vm3ssjIt6jDbAAgZePwbwxOKJWIwX/SvalhaaxLiV6SqTYTzW0mX0+dv41dAmdFfsIwAxLVSMMTz6YfxyXr/waI2T+hny+9b5qIuW/0Q7j3lH7ax1rhVfOTaez+Jtq/++zfHWmKiHMeOJY0J/cdO9ZVN6ncaDlnzGXDOUNzLf78v10QZbdqbX8e9MJ5k+MjlrP32+q/LXossxY9DxZePP1mgoYPcCHy/S4b/oZ/Rr/taiwMzX8ri/XTySjWfMsSGbwHhuC6ZS+XI+Y9ak2Xgzu475h4WM0f6yXJf5j+q65dfQ4RgwVZxD9OOxfhpzcjY3tbEYB/tibpTB7f3TC9sOjo6tuPkf//Efy9dff22Fh1999VV5/ORJx0yB81p8CjDVo5dftvM4p2sLgElQEYhiRhSOz6ZemM0iQv2CviuArGwe1E1mQ/Q/zZFaYIoX+YNdAYAOFP6yPwCipgCosDgVVA0AME32jT0JhXYTFDVPJgZYMhsnyNFeglDKegXgGVirFnbNwfygXF05e83W82JlvHIgTGU7qs95ACrZTwVeKaDH7EnAWP4GT6z19qzgVd8UD1mCHQYPcSzgxf0EmRDA4vHIt5chE3w+APCqsluhfczl+PigGAnC1coKHCkDFLKiUJMgCBRC454OEFULqclSgushQwKpYBcoOmYhM8c3m0wNRESbUMCH2YOxxPgzN4Gmi4UzDQBMRVDABx99VD766ONy5/jYiuonAFNdXJhNHh4el9n+tJS1yxH94ccKgFFYWcFQpg4/YeAp/OPzvgGo6pfr9rhc9WgFXgbWc+apNYBCAARNJhZboCvKzdnIYJcANB2U8/MzA0gZ+MAActMNiGd1aWv7eQVTEfwE3ZFVBWwKKOqFXF9++eVytVqXxeWlsc3gOjJTQdYXZw6kgE7AxMSicSvMrixOZhMHG3AHpok54Br6C0EhKMwiqALMVJAc7kf/aA9jAlsVcyfkhb/pHxgHC3QZuygHFLIxLvA6rrNof4wJLIj3/qamb9qQMpAgdmLOsFv/d1AAxHny5El58PC+gUAUOMXCYIJFYMcEgLDAmHrgWBVM1dm3sbYAiHNtcmGhMcZirBi1gB39KKiERdC4DuOEHAAYY/G6snqwuL4GFI8dUhRPEAoL3dGmscnM510sYcxgW5gTriMgh/GeMQbn5oitq5UxZlj8AAtXZQ+B7/FeyAXyJ8iPrEW8hzbGPIq2cT/+4T70DdnrMcgOAEIAfnBcQU0Yu9v5BkzFon70hf5hA2onBFPZGCqgqgOGJmAqAoc1D0UgHxmnqAtea6AvAM7OTi2eE9zDZ2rKQ/OJ5n73U2edw3H6JItNaevGJnh0ZHaFsaFdHFPwBwr+GcMhLwIS4UeYIwFWtCG2QR1uWKkq+PjKYx4BdLQ1jIm+inFjXMz3BKYxJjNG0P40r3GOXCdpjIpgKsY4xmGMAbLgPMkOs7VuqMA9jN8ZoNYWy/GbzGpol0xq+9OpA6sqmJJ+D3ZD2JGDqSaWunA/zmPsGCtzIZYgF4tlWV/vl6syKRerdfnm28flvffeq2AqgB/8jdeAKiFnYQ0CQLPP0UHgDvxG7KyFwE46mICpsAaYWq7jeDyvAGTu+e/qGoCPUh7cvVMePrhfHj58YADUg7mzDIL97/zs3HKZASYrK5yvl/BMXBkkMdYKAoauaIeQl4GrD7B2chArztFPqdcOkFXjSwfMlbelI58bw6WxazpQje0pEJIx1oG+Dgy29dN6bePgMxv9nnplHKM/wy5OTk47UDD8iTbBuBDBVOhP28P19Hfa9NY+AtZqldHN1mwzXxuoTXNPTp89OZcOwF1BM7xG11eMH2TZQ57ielCfVRi39DsJrs0hX5Ul5Ym2OUf8pv8bsLGCqciIB3/gmlZzFcfHHMB4Tn/luiHucXCdA1swMFUFnz16+MCYqRBvAKIGoAprs9l8Vs4uLsobxkz1bvn6q2/K85NTY1gFK9V0dlAul4uyWALAvixPnj0vz06eG2vVy6+8Wt5+590ymR+X1dV+QTxAvLi+WpVPP/20fPLJp+YP8/mBsScaQHO1tlzOXEmQn68FZ+XefV9n+7+lrdvBEgd2YDyHgdmrA3wulhZH3n77bQMeQRe//OUvy+effVaOD32tAz9TW7HnYVnzat7VZ2WOgXbP+IxrdP1F+XPNRCZNPgfqMy3bx2+3dwDGCOSDCyM+GkVeB6Z65513DEz14x//pJydAsTmL7fRPRgfzwY0RdvwuXl7Zk+IbfV+XqO5JDvGsXI+nO/Ws159QZ7arLa7me82SCM+72dj0blkf7Nt6lHbiHs0feeG+vH2b7JJ9O216Ji0/Wz/6+bezu8WTKW6y8bH9Qr9wJ6L6nd58VzcE872MMbIu6XvIVlCUQao2mKB2y5epw/p2DjvOF58jjJpXTtGt7HPPnnTZuNzQsu2OOcoo75xRT8Ee50CTmNcoDw097yI7xqjd2Wd1NgY9RbP2QsZ5GdQ5rYy2uxbqM/22WGMYVG2cVzUCccXc7OO86a/b0YSr4uyzdrhsWxfWufI9UHck2MfuqdIPza2GUWSjmCmirLSOXDuWV5gnmnpN9O12udt40qWzxjXsnFm47ttn2Ouj3kt6rA15z75jOmX18R2spiofhrHp7LL7Dnr57c19iwGxrlzfJlv6TiGYkucR7xe/Wl7XBt21JZedIxDcaplH2pHWRzP2lW/ZEzL7C3GMLxEpRUTNcdo/G3pXOf+J3/yf+xqw2/jvLtrdxLYSWAngZ0EvrcS2CXM763qdxPfSWAngZ0EdhK4rQT+4i//2svdagFJa+M6fpHATbe++7Y2QRp9tDaGdbM52zjs29CMbY4pXG1t5uimjm5m+PjwpvWbG+WtjQkej18kxT7Yj8pW50tdxI2EuInzIht3Ua5Rljo37Y+bPmM2bdhm/NJkjO3GDeps84X2PHbDmf0ObQAObVqpfbRsoLUpzEK3OPaWP+K6oY3vbLxx849jVl3gGL/gatlmq+2WfWQ6iW3olwetzcoo46j/TF6Zn7BYIXto0DazOKMbe0ObqerL2YYgdYh+eB5ja31ZoW2w7dv6YSb3Mb43tHGpeSRrj7KMc8jmwfv75NvnG0NzzOaiOWdIHlnei5v+OodWbGj1k41PY+yYuECbam/Ie+9Dc4k+3bKDOF9tO5ONxpaxuuyL92N01spncYM+2kIcf4wBasMxV0e/aM116L7YB+N05ndDcTHTOeWX6bd1fVxzbNuKF/xo7G/5s8699WVynKfmC7yt2wt/btpz39hbwKNoSxud2ftQm6Z2Wztu97MBoLViR5YjWVzYip/Rl7XtMWNXu9e3nMe11m3tq893o8+OycnqK0NxobXu64tzOj9njLkqh8d3rOj37//+7+1N6JDPr3/9a2epqkWJGAuL7a0o//DAGIc0VrNtMDegEMEAWNOZFTOyGJKyx32M77gPn3XtkMUBLdTkPZui6KsysWdBt3PrZ31ljzooFmUhsRVIoPAYhSZgOALr1tW1vY0epSdeflKfkTog5aZAGcWPVvAN0BWYqcg+tVWoWP2sUgBzLgBGdfI3Rfv/bEw+In/PuvWLcaPgdGIAG5M/3lyPQmVjCruya+2N9ShcreAtAB2sia23tTtIAtdBHwawMjH4F9uTveuCku696ytnppo4WN8K+OcARUCOtfi1xioA0SBXyIOF3ADR2RoQRUkY6/W1FXbOrZB23wqsAS4C4M2LXv1eA5cZCM7BNlbdfb3n19ci8gUKWxcLsznYF2zl/Q8+KB98+JEVkIJ9gIwhsNmjgyMb32qxsr7AAkXfQmE6xg2913rLjnkMMoFsLF7sg23j2nQMwBTL/ACkWq0BSHJWLX+cdiYSFLNt5FbZ3CqYzYBEtdCZQDcCrcwXcG+1LY7LC09dJ5AV5AFZoJjWWMOWAJmBCQxgRwdcYEwoyHVmKoCpoEdnV7FC+logCTlZ/wY0ObR7ARj0PsGYNTHAIQploSvIE9eiH2egop85OM1ZgrxvFmED9MdnNAKx1LftGPRZmQcMnLVY2DwxBp+Ls42wgDsWdRMggWvJqABdMzagD9gHgF4o3gcb0Z07x862UhlSCC5hnGOcIigI8RFjgD2jDRbJMyaxqBjHmcvnZqcOyKA/obiaBdUEorKgn/NlTMVxgrlYVM/fBAkYwHA6KUeVCQoyUHCZFu9jXLoWZ8E7Yy/7RXwnKI1j4jzvHR9bMAQghzGcwAIAp5gjmG/xOa6XaRsxPxJcyXFazKjxjvKDnCl/XW9R7pAvxgUZaL7l+PncyntZCFM3E7scxLGhf7037jdw3QIbNTBujU24nzLEfIz9CWxxxiC33wE5NI+hjZhPtWAXY6GtsHgd9kF5KDikKwiseZb2iTYIaMC42B7tnSAkPsvTlgmYwPEOtFtzHsbs7FQAe5G90pkpGUvQz/HxHftMIIGC+GgnXtAHAIkzueu6eCP7yqZUx8+4EPcnIX+MgcA7Yz0UkDMAMgR74twmdjhDGRk56ScGTKyUTrqOwnHoALnY8mKN5cYqZbnG8y/BjD6vvbJEPL/eN4abxXpdvv722/If//6f5fnpSVmsUbQNoBOAxXsG6DBmxrmzUDrO13MTwVQ2/wqmsnUFUhM+Y+1QVwX2dwUeuqyxDkOOcMZOcFjN9ifl/r275aWXHpQHD+6XO8dgzXFg6GoBoAfWEp6rkVuRp30/2UFcXM8YgN182AFqnhd8jYD1jY/bWa18DA5k556irbOmDuTCebTh6zoHVkAHAB7b+qcCDAl6VSAl5d/lqwpyp18T4IvrGNdxjGxrbvNguzu3fvGZ/oR7NF/RXxl3ORcCrbQv+jvjKGwHoBwD4K3Buoa1joOp2Iet1wSUTF+kfTF+MG4zv+E4xkC7NdBqzZcWg3xxVH3WGUvdPqArvrwJ513uLkvEK9wGGXjeQ05l3DVAoV0HoCv69rUE58B2NE5jnhpLKWeuGRgD9DkC7bitTN0eaSfGPlbXKlfX5eT0pJycPLN10+Hhka3vXnv99fLmW2+Wp0+el7Pzi7K09SzWxkYfWy4Wi/Ltt0/LN4+/NYao47v3y/0Hj4yV9+D4XpnOj8vEwJMAlZ+X3/zmN+Wbb74px0d3Ld5hveA27/EQc4Ps8YM8ALDYbO4vPfD1wGXnHwAc4XnszF4OcGTrW8z17PTUQPgAUyH3wmY/+eQT6/f+3Xu2FuA6kH3yeSDKjWtC2g2fOZkXuGZu7dkzTyhgfGM3N3epNznBX3yBOTIGIA6gH8wJjFR/8Ad/UN5++/cNwAn7wtgVeKksRjef2z0e1UW/xUFdb+jfnDNjCu1RfYnXqK3y+qwtbUPv0XFyjcTz/BzXRbT92F88rmOk3jR/6jGd89DfZJNgf635Rjlqf7w3GzPnXUNQB4LTsWdy1/603aH5xHaj3LJ5MFZxnaK665N1n8x0XRznEu2EfagctG3GcLJjxuvZnq6pMp1kc492E2NFPB/tl+ej3fT5I89xTyja8ZCOY7zK5Mk2unHUvYihtlu22LKJG3HEN3esG7XbqNuoH64tqMNodzfk3lF7b2bUF6taum/FjejLHNeQXd2QeyLwVnzWtlv+k8WFqBu1pyzemi4QiSrorS/WxLHqM2IW09U3s9hzM5f5VTHGRTvM7HaorVZu0XHFfjVeR78cisOt8y1/b40/ykOfkzX3ZrEn5t2+MWUxqmXf0Q6ibON9MY5Ge87iaMsX+2Jpy8ZUj3Ffoy+m6ziH9B1tkt850G5aft4X28bkAoyLOeA2solzUx1FX+7m7tvpN/yzFWMyfWQx8U//9P/c1YYPJePd+Z0EdhLYSWAngZ0EtnYOduLYSWAngZ0EdhLYSWAngV4J/F9/8Vf2VQk3Ufo21vgQzC/v9aG4b7PGBlC/YIz3tDbg+ACvmzu6aZE95GebJnFDSB+2W5tZfRsTNzdhULC2EXG2KRLbYxETjuuGLtvONubixmIskGhtLAzN5eYmzebN1mNdp7XROXR/3HhSfWTj1s101Wu2Ka+ybbWl44ub8dzAeRH5xQ2dbBNKj2nhQ+Yfrc3AWPQS+83mpPNiX9RDtnnNApgxm33Rn3hPlCE+tza0qctoUy3fvumPLoVWH7weBbb6ttjYzpiN3izmZffFL8UZu/QLLsZgXks58Bq1fW0vxrdM1tEu4ueWHWX+G32tZetZHtF7Vb9ZmzEu9sWSeH+0rcz/Mt+grLN4lsXkaO9D8S6eb/l1n01nNqexP7OHvhg2NnarjFs5lX6nv+PffbExy39ZHI5xamzc67OpLJ/gmBaaaj/qg4w16qste2nZSOYDLTvs+5JR/S7zgxgXx/qG5lO1z2gL231WcIOwUsXxZWPUwuW+uTKO4jfBVHE+6qPRd/Rtra0YGe3X57spQszaj/Lpa3soZvTFCJ2P5nICxPp8O9Nb6/qWLZOtI8s5UdZZPhiau57XAoO+HKT6yPJNn//puRjvsri1mRMKcdfl6M5dK+T7n//zf1qRPMb84YcfGksVCoJZdMqCdWPIANChOIMI/tH2LfagiLl4ETPefA8wjdp8Kw7r8daajvGL82LssoJZK8y7sqJfjBvfRLLwFEXJziaEtw9XsBTATfUZCPwGZi8AVrnzeBFpBZ7UoxX05Os0B944IKn7Z23zwYpF3/6ZBY2m6zqBrogVYCZjtVImPBThzww0tVo7sxcKRSsUzFirAHBBbY6VMAPAdHVtbeCfAYGgJeiwgoOU1RRyQkEsAC/7YLkCsxeKmtFuBUt1PlKZsih/Pt+63Gshq43HZ2bXoSB5BhCLF1D7GK8NMGSsEhWIj7/3pxMrHEaRKF/2gYJiL8J2NgkD1RwfdYCFX733fnn//Q/K4YEXj4JtwKR/dW3goXK1V5aXYE1zMB2kjv5XKJitYDsU1Np4bW2PonPYj7NJGSiwMiYZ60hlw0DxuL3Bf1nBD5N9Zw6xonkvqO8AI1Xx9G/IvysItWInZ8JCX5CTMasBxMWidHlG13hl1xrwCMAeBx+h8NgBUWsHWV0CTFUBUCZXZyVBgTEAOARVYO4o6nVmFi+KNtAUinwn+8ZWY+xtBnLw8QOMBKsDgIZ2i/sQT1A0T9YJ80UA1yrYSoujYTsOppqVq/XKdI8xgJWJxbnmz+u1s0nMZh1zEWTR2VVln8HYyVSD82SdcpYFgOkc3GB2dORMdGYPlREi5iUWqOMeMvagEBtyo5xYXEnmE2W+OTo8MBsnmArjJ5MEroPsUDxOwBTaIlMV2VX4HIvfOLbRu7O6MMbeu3e3A8uBNQptYX6QB+5V9hAFgtGfubfDeIl+GLPJPAg7ffTgvoEXwITGt/S/9NJLNi7ojbmV/UP2lDnky/YVEEAdM+YzZ1K2vI/j4T6egrLIaAXmKvwQYEQwFPMF52l+gdw1n3VgPwBOuF5kzIGs6EMEI+g+mOWBqjdeRwYjFNK7T6CoHza+Lovzs649zpOAMQIIMznhHHI0AVNkLiNTF+YLH0GbBpiUl0zpGkbzZbY3x+cGjps+AJvCvBww6T6j+wAECnENiT6pLwOXHhwYiIF2j3M6b3ym7DXOab6Jz7nUP/vhfBzw6Sxs6AN+1uUkYfVmfKC8FLx4cnZu89PnKIKpEJLVFtgObAk5z8ZTwcQ6L4LtTO+2fto3MNXK/l2Vr799XP7Xv/2v8vT583KxXJT57MDyQgEI9AL+vnBARQWZOaDK1zMOTHI2KwNUWW5BJnUIsMGkjL3KFzTuf/vl6npl+QYsOLZ+QF5crcvdO8flBz94VF566ZH9bSAMrD0qGNjXMPtdflSGGDKZkNmOeYeAIMYGriEoI/ORG2AqZ2dCf7oOsNhQSjk+OrZ4xPhGnTG+0B4VuKdrR80jHKc/lzn4bcOetDb5+9JwA4qnn6jd8xraOPvQmEfbx3jxY2sC6GQ2tdiK+RwdO4AGYyEDHtpinkf7uI4sU+or+JuyhNxxLeeCNjpmqvl8C+xK2egzle4ZUEaM6dQNAULwc+oC42QcwLoIgDuCQDEWyoB+j7aYE/lMka03OS8FKtK3CKZiLFhf+csF4K9gBQUzFZmb8PsHr7xSfvjaD8vJyXm5BIgba4nlqiwW6zI9nJeLy0X57PMvyldff12enZyUV159rdy5d7/sAaB+dK8c3rlfZgZ6m5bzs+fl2bPnNsf79x4aGA4/+I1/zNdYS3isOajrgf1yfnFmbI/OqoqcDTD4yj7Ddo+O75h9YM5Pnzw123/33Xdt3Yb2wGD1/Nmz8ujhQ1sPE5hIPWGNhz7VTyhb+iXXpdSH5mHaabR/xl60q3pU+7FYtPWDp6nrsj+xFXldH1rLdhXyxCuvvFL++I//uPzhH/5hOT+77AC4XH96mxsWI/VJtzknkvXnk70yrS9T0NyieVGHp8/Qmb9zztFX+JnzjddlvsW4YePswIsboIU+W3Is1EsQqn2Msr4p+21QWdZGPOYvFtroUNcWHFNf33EOKoco3xoOb8RYbSPqWm1zzHx+m9eorXDdxvYJls1sqDUG1Zf6EOMobSpeZ/EevlRzl9o2r9X1VZRntPnMz6lj5uto79k9fbqnHatPRjvK7HdIf5n/qp1qf51sLJrIvsyNmHUT+KTjUF2pnFT2nd0CSD4AjtEYov1ojFZZxXjbxR4BiMUxqv5aMhuS9Xc5r7KJMUHbVRvoG2cWz1vxL67hVJZdH7axUdnkbzHR+Fyltteapz5LRb/vk8VQ7NNY3cp3Q1PTmMOxtXy3FSOy/BD9h9e0vgdgDIz+heO6F6Tj7YunfI7PxhZzDHX4IvFI/Uxtg8ejLGl/muez+JzpbayPt3JBFtMz+x3SZ8umHDi/YTnN1jJ9a56h9ZvGzSy+tPTIa7uX7NQXbsT4HXVicqivROvzo7hmGiO/P/uzP9mBqYaC0+78TgI7CewksJPATgI7MNXOBnYS2ElgJ4GdBHYSGC8BgKlam07ZBgpabm1YtTYLuk0b/QJZit30gTjbAGC7ujHTbXLWqepDdmvTMG4KxI3AbIMhSvLmJtDtwVTaZtxU4CZR3HzICjYyecfxxQ32Icv4LptcQ21nskR/2UblUFu6KZZtDGebeNpmNs+48Z5tFI8ZV981Ot84nkwO2RckrY1ttje0GR79nfJT28u+1Biae5TXbTfhWnqMdh71pPFDZRDlFOOZFsTGNlp+kMWIIR1loC2VucY3fhHMGNuySco6+kEcy21jWhYvYjyNdpBtcLZsMMY1buxHeWtczL5UGfIxPX/bjeO+DVv6b2uzfchHWuPqs1W16T59RluI8aA1tjjfIXtWm4w+lfWZ2VRmH5kfZ+0N9dmy1z7fyOaEY/zStZVXdR5qpy+a1zLf0riKdltrBJ1fjKUaY15Efq3YnulsW1ZePJ/d3ydTxoUsLucxymbYiW8oTrP9WNzUim087vL3wjKV6ZgclY37NvEiu1Z9V+cU41S8l/bRZ6dDfp59Aa16bsWqVm7tk8WQbUddRLuJ9qd9tcaTxdM4J3z2XL0yMBWKGP/u7/7OCvqQwz766CMDUwEkgmtxDO3it7FslGs7x+J+/UL44PDACn6N7WUfABlnBaL/axzI5sBYobIZym3OOOEgGYBa9licXYtRUVCHQiPve+PXzgpXwSvG9FCLxhxR1QGrbJz1bbUdmxRftMHi5QoWqh5mb13v/M0nI4Aqb9/nXxmMAFgyxiyAjSrzwszBUmRp6ti2jG3Jz5lsDUjlYDEcd9YoB/vYl9cEOtWxOiOHg1wggfl0vxyCBWtPYGMoeLc2IVNn2DBmgjoXfOiYeCrbFXVHu3Ugy9SAUqbD62JMRAYgArtFBVA5o4czUPj8+dnv47ry8OjIwSGrZfnlr35V3n/vfWNE8QLZ43qtEO0toQAAIABJREFUIaoqqxQIBiqLRi2yxFzIKEbWBbcvtw8UvWKeYNoyXzJQWgWpVXYpFqlCupA3CnDhD1CcjZ2KEZuw2hwUTVd/MvaHygDVgVgINDMP24D0mCXMnyqQCsXwGCsAVRgPjptvGqBwXZaLhRXMAzwFwBL69+vQxjaYCkAd3MvCa4zn8OjAZEDGoVllFcG5Y2MrubJCXgVT2Uu3K8uIFfRWFjACRRjf6PdWsA4Gk8reAz2yoJoxA/eiaNgLoh3kAH1hvIxLZLQg+xXOE+TgrCDowUEgOH54CCYzBz6wqJvPOxrL0AeuB3gFYwBgBZ8xBoKxME4DmJbSAa3Q5gztV7YTnMP1Dx48cGDN1VU3TwJkcA2LhfXZi/Fcx0V/sH5mU2OjYAE1ivFZnEsZaeEQgQXaHws/WZTEeIv7jHWngvLuHh+V2WTSyQDXgUkCPwa6EyYqzJP6JBCIYDez0coKxqJ4zW3sj8coa8iC8uczJ66h3XIstAcdD+7dmruBGB0gaOAWAfTQLpRZhvK3vFaZaxib0B/OY84eP64N/Ebd4XpQniwvnZWE8lU9xrUPYyh0guu80P7Q+sDfOA4gGxnOUISOflSuWqCtfVHmfE5Q0IL6He0R9m/MgAcHW/GYYyaAiX6NsTNGoj0CldAGxkvWLl0TxHyPvnUNzrHo+iHKD20QbEJwKADibIdxlnrTMVJ/OHd+ueh8XHVl+pSXSaF/An3nBwA/ObsSwVS61uT4uT64AkAIgN/1XsHK/PHTJ+U//uOX5fnJaVmsl2U6AThrWvamnl/ITIX7waqlAKpOJraGqV7T4boBpnJwAYK1xejKoOVMm6XMZwDbImeClueq3L93r7z66g+MlQqAbosfFbjlYO0KiO7WMA4+93jsIH2Pu5v8TZujT6o8uMbEOcYiHqMdKPiO8wUrJfIv/Rr6oY6ZG+jLvIcxhbqhD+C49s086/c7+5LaI59b9JlEfZt+pDGdY9J5MjeABQHrAwKdDo8cpIN+CKbCffQ12jDXYJSTzk9fIKcFp2PAVNEf2a76NvtUkBT71Py8v4dnAAdx0Uc17jP+oB3Mh6BNXKMxiuuHaEu0FdOPsaTVN9PT3g2QdlHOzk6tbeQl5PJHL71UXv7By+Xk9LxcXi7Lcr0qyxXYP9fOErZYlK++/rZ88/hxOTk9LT95863y4NHLZX86K2V/VsrevMxNTzNjpnLbA3AfIPQze4aazdDfsYGEuC7Bb66jAD5/8vSxMQFj7XN8jBjvaxaTpekcffk6+PTkxIDnP//5z20OuOerr76yNcqj+w86hj2uo7q1YQWwMWbTLnU9w7ysuZUxVu2BtqDPmqoD5krqS5/JvZj2ujLucl9iwySFOb366qsGpvr5z/+gnJ9ddGAqBSR628L2KyDHjpSFL9UI7N/qp/EZVHMY/V3nS3nEubeu1XVN5lO6vtM2VGY6xtgPZRz7ifNS/43X9n1WMBVzIX+35Lit7w0QRWUbx+Px9KY+Y3yNdhjj+m3m9l2vjTZg67z6o7kk5oVWv5ntqawZ19iv5qPfBZiKOZP+rfOPelG9RVtkrMjkote2bLhPbyov9Y1ok7FvvDqHz+1Zv33jUj1ozMv0iWXYui7SWm1mxykztbFWXKCd2BZUBYZp3KCM+mLMd/WNofszGcf4kukszjnGkZZMs5iVjVHvv3oBOEOMCVncjTbKnBJ11LJlzUd9clQbZ1v6TDKko2jL0c6z8WU6036ijmPOI5gq+qfnh82eqv7N54wYc1rxlGtYyqIVZzKfGSOzll3F/lo+ifG01lBjYp/KWGWitpitNTK7ynK+2sVt5BHXEtF+YrzG2Fu5Isaw7N4sv0Q74n04ztiqazzNa5nMdmCq21jA7tqdBHYS2ElgJ4GdBH77EniB5fpvfxC7FncS2ElgJ4GdBHYS+P+DBP7iL/96FJhKH6Z1031o02prU4GvS0veShkf4PU+9q1fcnKTM8q4b1NKr21tbOgmSaa/7c0if6uo/gxtyMX2dbzZl0ut+WlBUF//2SbL/w67fJHN+mwzV+0p2kA2z75+W3Mfs/FEm7ut/PrGMzTWzCbjRpduMKtP6jj7Nsd0XpT10MZpnx50DPFv3YCNvhdl0bdR2Wp3yO9a522DtRby9NlC5ieZnIdiToxb8YsX6kF/6xfvQ+MY43t9vhDvH9pczXwj2m62WR/9PdqfzlO/ZIz5ZihGay5p2WfrywRuOmc6Zbsx571oPNU+Mh1mehmKR2PayXJKXz7MfDWLCXFsQ2NVPbb0kelPY+Bt4l6MQa24omOJhVXoryVj9essNo+VRxyn2hvXPVkeiPbUsp8s7+p4W7rI7HU4fnpFosY2+lGmR5VvnHdrztCRF0TefOtvK1awn1bsa93HAsch/Y6JyUNxo9VGJvNWLIn+0afbKO9MT9FnGS+jvG4TT4bk8Ns43+d7WV6KObo1BrcjgGOu7M3qKMT7h3/4B3srPuzy448/trexs5gc7bD4TsFU+qZc6gFFoCgKNeaSLWDJNqAqex7THI6/szVI5k8YH8BDKDxE0a8VDKNvFPPWomy7r7JSsW2+3VyLkc1+uv9VoiRjdaj/KguUybYyQAD4oky/jqVBYRjfoF4Lme1YB9MywIy/2tILDHEShad2zT6AOj4Qsk7htz29GejG2/JzDk4wMNXEAWx4K7/ZeWXXwh/X6wq0WS06YBdAHwf1H8awV9m22KaxQ4HBigXVtSrbeK/W/tZyFFKjgByyZ8EAZAz2FxR+KjiEzFksjOxsqOqJdoYCUitorqxKkATAPWgX4/nk40/Kp59+WmbzA2OouHP32HSO4YE1ysa7xhvwwfbkRd3MQ9S32VsFufEcmWXIzkO9azG/FuFj/Ci0hpwApjLbcmyWm0j9w22uFqKL/jogFdi5DGTmjGj+v21Anp3Bl/71LfbOTLU0IBdAas785IXEYBJBcT+O43qbn4CpwLQBUB26mc3ndp0V1qIgHUxIR4dlfuDADdw7B+ipMlOh4Bd9IG5Qn5sc6DboNuqFlLQlyhLXmp1WYJ21P5sbSOviwufkPu12DYAmdHtxATCVF1gQhAT7B7gA9+A6A2qUbTCVr8u9yB82ewAwFZhZavE+i7ZjLsH4EMdQmExGCwLD0A/noyw4Dly6KpNqbyz8Rtv379+vOirWJorkCQCjPAgcYoxiH2QDwmcWO3t8dFMh6xd0gnnhfjJ88LP5jjHSOUsl7idjBT4rcxiuxXUogGcB/wz6rzbOZz2ChmAnCpAgmAogKy8Sd/Yz9KHMT7G4i7rQsWiRC+VAGWCcZPQiGxQLxCErLT4kM4fFRWPgEzAVZFbtm2sIshZpsRZ0RjCVr+GcUYz6I7CLcsF5GwNAGctFx+5D21agW5bvCKZSW6FOwEyFv9En5MvxcJ4KRKC+lFWKelUGJs6ddo5zZMvBnPBDm+Y6inPn+hL3ENRF2yNrDcFU8VlZ84aCnjgeHosFaTG2EFSK/jBXjJ3jagFtdB5mTysHD/Nna/25VbTvawLTMYDbNaYghhIMyza2dItoBP+6AivVpIBv8vHTp+WXv/xVeX56Wi6N6cVBftf7ewakWi7Xlv9wDLnG44IzMTaZqXDeMczASDmYCnZfcy3WTJjvfObMfYiR+9elPHr4oPzwh68awyNyFnM/UFnm4wZ8nnRcDgQl4xxiH/KK+idjue4V6/qOcUPzM+WmMblb59R1xuH8oANTUV9sK+Z75vzN3DesUOxDYwt9h31C/jpmXavqWrYzmvrHdqz2r/vVZhmHbZ1aATSWD8EqWEFvBFPRJzk2tsV8ylxBOTO2MM7jOpxDe/hNUGMcc/xMWWpOUgY8gqkIPkbbZEV0vTiLGYG5BBSrj2GMnCfBVGQ8YvylzCnv+AzElTUZRQ0si0V0Za9cLJytE3HswcOH5cHDBwZwPgfzW11DLFdXBf/AFnd+eVmePH1eHj95Uk7Pz8rP3n63vPzKq2Uym5fL5XVZrK7LwdGxrXMBpsK4MbfF5aqcnJwaQApgqsPDoy4+85nKxwEmr0V5/OTb8uTJE2PPcgbKDfgbseTg0F8iAH2enZ7aWgnMVABoIbcCtIXjD+7fd3D6/n4HssU9GNNBBdoz1tEmmDuZO+y5ra4vaV8qZ8ZtPUf/oW/xc/fMVJ+d3K62wVRgzPYaaV+fA0z1+uuvlz/6oz8q777783J+dl7X16sNq+sGI1Cfs7ZffAOT69aaALK/AJhK58IcFNey6iecs8aF+KzKPKQxjW3HY9EHVQdjzmXXD/WRx4FNHuT49fdWbmwUu2d5lHLa9OlMY1GOKvso78w+h2LZb/O86pcxmO0TTKX+wrlk8TWbW3av+hRlaLGhsmFma0jqi+dox8w92ibHEfWjc9W1W4zBmf3fjNO+jlA7ymzkRXUVx8f5tsZaLU9ea5X3HH2Kn4d8X88jnhNMlc0560Pv5/OM6jDGFeZHe9FJ42Vdv015v4ieYmyk3fTZXZ/fqN3FuWXxtjXmrh1/vcCtptYXozO/imtInfvN+LjNKsi+hvqMc4/P20MT1H6ijnSMqs++McU2YryKa+lMDrH91jhU5upD+FufYYficjaGIbll5zPZZ7aJ+Wnsb+XYaFMajzS2xvjOPmN+UTlkMVvlcFs78rb9uVXjVZRTtGuVT+YfmWz67KPVH3MhZaB2GG1nS07dDu9NjUe7ibmxz4Z+8Ys/3dWGv4iT7e7ZSWAngZ0EdhL43klglzC/dyrfTXgngZ0EdhLYSeBFJfCXf/U3/vVLUnAXN0ayB1jd0Glt4lk79jbumxtq2cYd5xI3qjlGfUhvzbuvXb0nu27sRgO+sPA3RW5++uaYjTVuAnLOcYNFv5RrbYpEfVGvt7WNuCk1dH/cjB66XvXLvzM7yq4b23afTrL56SbZ0CbV0BiGbLplBy2566ZYa3NrvM1673ETMG4SZhuALZm2/D5uSKqusy86si8F+mJKJsfM/1KfbAA6oz32+az6V9/mXjyX6TB+IRY3IKMvtPQzZvP9tvabbe5rPMriTNzIjbFJN1Wj3nGtfomnb1jLZB6PZe1lm/hjZIX7om+0xjAk13h+7JiyeNQae/SXsbH5tjG/NdehvBvHrV8AteJ9lJPOaWzcy/wlyzl9+Tv7UmZ0vJHCwaE4quczfWa5qlVoEOfNQp8szmW66/ORzO9VH37vNphKddzKZVrMp3GAhW1sgzEIX4rjjecKphrra336zmTksvcC6qibsf48Nk604ljWz1Ce4nizvKvrgWgDWezL9N6y2cx3h2wqzmWMjmJ+6bPvzP/YR/xCGtcOf9mJojZY+p4VHP/TP/2T/YZdAkxFZiotQkVRnhU64i3+V5vi0m5se6UcVRYZy39kMpLBa0Gs5gj1C/4dC/fITqD3sdByvQYQxMsfOvaECqbasEA58ADADNzHojstzszWDfBRYyhC4XQFoQ3prpWb0Dc3fR20ZRXRnW86w4Ojca5RzmHnUB1YoV81Jpts9hxotQZAYrW2AgFj+zH2G//i2guF/DkWBcF4Ez5AOADMAKh0dDg3tpmJgTLQj19LPaEojACMWMSKwnXOk3GOdofjWsxPn1oBsLN2sEf2fMiCd8yBxf68Tm368ePHBf/m88NydIR/R5UtyJlqwMwEUJW/gGDDjhbHSdPU4xgbwVRdYVKdj8oF92K8KHZfAVhGJoSqYI0jPgefM4s7IWef774VygPYBp1wvpvnHdc99iPI7oBz1I0VRk+n5WB+YEwj7JfsGlfrVQd0IysYARewLcpcWX8AbALoiP2hcN3GPpmYvGFfBFORfQ62BQYI6n4+m1VWKLCpLM0+cQ66RdEw4xaKqHEMgBAFvFAnLCAjowbug75xD34IziEwicdgBxtGjrXZwnR/UmZz2K3fR9vWWKMAKIJCMF4CZDAe9MVYQdAV5OF5hjBNty7MCdei+BnxE/eTOYIxFe0xlrFQncXuuBdzV9YPsjzBn8C4gbHhfhS289mDYCqMgbqjjnGM/kUAIWQKmaMfj4/OiIQxGwhqcWmsfwSPoS2067FlKbHHGVSgT4Cp0AbmTp2RNUyZn2AX6I/AJMyHvqcFhKov+glthsAjzp9+TDvTOGbAVUerWs4AEBfXKTsX+mecok1BD7gOsuW6lHKwQvrFwtqkfaANi5OI5ysHuFLGtD/6uYK2mOsimAqfCegCExeZqehPmiPJDqRyIWAEY1Tbow4ZD2kDCqbinAgmZTxWMBV9Q+fIvtAmxr6JaxXkWUGTlq9qfKBv4xjjBuNaXB8wJivYhIANMoXRB+gHbEtzSpfLAMgFI2P9x3HZPbUI2P3cc5yt5SsjlduTQ2jZnv7u7M2um5brvVlZVTDVe++9V56dnJSLxWVZra6sTYA6FouV/QOjoNssGTV96UCbsr/5cgbZt3ZWTgdfAeG6iTMAbYGZCmBjf8f2bH9SXnr0/7D3JsqVJMe1YAC42FF7b+yFTUqiRFIaPZlJZm/MJL2PmSdKnzTaZr5KZjKTHke9sPfu6iqsd8fYcY+Tea4jIjMvqqgZNRNkNS5uZkZ4ePgSGeknz5P07rvvZDCsA1qt3VsyPQKgC5ZFsofhN/IbQQx+r0EdNbl/CUYtjy/8oe1orON4dC1BHXJO8BsAX6xjIiAx7sPovlQE5SkwiQXwnFfmWLf3zTWL2k/p3pZrA8YeXQvEdZTpCWu+HEsxKZhrY+nMLK9kQOPal3LrOkpjC/VEeyf4F31HMBVl4++4BubfjKfMaTxfwVSML4xHuBbgvxVASjlfqCy6lmdu4nGCqlU+1WNjRPmDy9mCPQFWgp5MpszGivEjjr3x5hvp9OzMctRydWuMVNPF3D7j3/Vsmm6ms3R1fZNevDxPN9Ob9Itf/m/prXfeTXv7++nyepYur+cGpgIYfXpzlf1q19iUAFa3ddk+AFYHG0B+xiIwZGLNdH5xbmspzAuY4HCvjjU6cg3G9PjJUwNsQR8AF2Fd9Qd/8AeWT5FfAdq6ub5OD84e2DqQ80MbsPXW4eEdP4Fu0CfOYy6DzLouV1tQf25ijhTH1mzdYl4Tj/y+00HZfv/i92d+z4qc9v7776df/OIXNsbr62lazH3tuCkX44vHIMqG37yvs+8EUKC2o7audhTvqaNPMNe049mMcyUf0vajrCqTtnknZwi7e7T7kh+UzmGbfddvHvf50nhe0pfKHnWjc1O6tv1uk42S30cb3Jzr8jPa7cZ4v7NVLuYMtsRcwrUrfaBLN3F++Devib91TgjSiXtBGl95jL7LOOQ+s6nHGGf1Gh1Taf2kY62NN/qBznXJX7aZIeZ/3j+WYtXG2swUsPmcvyvPaO6PfoFjXfaKleEq1BSUdFQaL+Mf29dnTFwHqO6VbWu4D26j6fuf26WjvhhaikWleK62D5utrdO0vWbtKAxi9x1lbYwl2x9iAyWf5HzXZIwxRf31vuMqyVGLTbGPOHaNV4xDfWPS+eqLjYxxG/4uYCrtqzYHXbFgGx1G3ZfyMW2mFse78kdcP2hMra0tdD665lBlLdn1ED1gz3DjBVG6sMgN9OXH6Pt9645SrOjLNZrr9PqoA7NXfeFVYTwl2xmivxFMNcSixnNGDYwaGDUwamDUQH7/5KiIUQOjBkYNjBoYNTBqoF8DCqaKGxJxgxut4RwtiuJ3+rvWqxUxFQBVpfO5karFHKXNor4N5r7+4mZjvGGvPaBBu/bQ+x5gqtJGDTcdqNu4WaQPfIfoun/m62fcZ8OrT8+l3mr2Fc+NbWuxVmmDJ54f++naeCudu40uh24i1nRc2+SFDEM2zdU2Sptj/C5uiMb2aw92qIuSDddkL/lU1xy5b20+1N3GJkttxzm08UtBfOl4ybZq5/U9tKB/R/sqPTSvbdbyWm1L55FzuI299o1R5aVc+K2FM1021+UPlL1k1+rj+nCyFp/1e81RXePr89U4p7XYsI1tDtF3Lf7VcpG2qbFN9dAXn0ub27W8XM3vsgFe6q8Uj7SooxRbSrmO9h+P6XzV2lLZY4wp6V3jZVx/1PJKfJjel68Z77jmoR+XYqDGAD2vFntL8T7G9miTpXkaMudxnN5OC27g8TgGfs8x6FvAY4xQ2TcLQb2IaJsYWJqnmk2142fR0l0wVc1W7xOPOY5SLqjFB7WjPpuL/hGv1T6iL3fF7RiHS3bZF4u6/DDaSpSzS199PoJrY/FbnIeS7JmUJy3Xt+n8/Dz9y7/8ixX04QeMP989f97cM/F6FFajSBJFnni7rhbnWHy7BeuLgySsYDYzNzEvMrazyEWLsVnkGu8ZII+eXyqctXYNLJjZnXIRqvfrazLzs7xGa8FULDL2Ancfp4OmFIAFRid8hzGX8v6Q+Ky2GsFUdsyNpNGpAd3ApINxZbmw+jNmCWM/2m3AVmAc8sJJL9z3gkqPYTYvOAbmrsy4ge8AgAFwB4XU1tJyaaxUHD/zVVOQZMXiWnDUvmEUshjDk+RSzc3aphd/rw1Q5cA0MK6CRcyBDAb2ARtVVpLaN4tLHTTk/YHBCvNswDMUjK9gh7cGMAPQxIu8HUxlc5jZyzgfjY4yw5exbe0k0w3HvrIiAAekQIeL5cKAWtaG0S/lKSKISlCENmc2X85MZQXSeT8Cc+bjBYNUZmpqGKoyu5Ndk98wbf7kekffBGMYmwAAgs3bvv0cFlJDO7zGWK12WIDu861FWoxVKOqd7O9ZQS/kJ5gKc3R8fGi6ASAI8sPeTDerVVosvDjXi/R9bvCDdsg0YUwJGYxE/wZAB8XBBDJpIRzXGARGoE0UQZO9CO3iH/4mwI+ADweUOGMKgFQH+xNj7MK4CcJSsAaL/TXOQEYCj2iPZM/A3xgP2kJhszPj7FtxHuabBcs4TmYmnAPdkWEIuuDYWYTJWKv6Y6E6wU1oG0XXV5eXBlYi0EbbYIwmaIH65ZhwDQFA0CnGD10STAidE0h2c3mZVksHTUF2/GO8ph5cprnZDMFxBFrxXMZas3uxBchG8B4BWyzuZmwhIMp8KoP7OF4W4XPuPD604ESdU4tPZhcZ3ATwrzCmac6y+JL9DcAByKTrCQLAFEyF+WTbJgPCRAZTqe9yrxB9UFbMDecJ/eAz+iA4jmAq6JdgKoJRdIwEU3IuLf4Zc5rHA4KpFHhEe8EYaTNYF6B/2Cm+x2cW4TNvM4agLTKEMT6hL84nriO4EHLR//kdxkv75jHaPX2Pcqnt0d8Zv1jwS9vg97V7Rn5v49/dS4vlcgPAaPZAJsOc66g/yDsDSyDnt7gO8VWCrR8sO++k+eo2zRe3abFep+/Pz9NHH32UrgGaRN4H4xQABjsAYwLM40yDBnm2tUqLwzYmLAN8+xKIaxQAH31FA3vysi8CdBCbAORAygITjrFSAky1t5uePX2a3n33XQM82BoE/a0cTOXzDPC1sz36jxfBe062UWYZ2zUiriMQIQI6GVsVTMhzmafVLs2uEKMAPM65NAvSrJ9oOxrvmBMpN9qk3+A72kqTN/M61vNE+/IA3f+ij+tv2pr6M30u/qZNGHMo9Qn7yusbHYfmRr2PpO1yfa3rAgIqWUxMgI3GVb2euqENMVZTbsZCgltwPtcIiA+UkcxUuM6Z1RxIx5is7evzA+YR5nzaQdxPw3G9V+D5xqSaQdIAhDf5yNY5zliJe5T33nvP2DfBKLe+BdvpKk3n84TlH/4+v7pM1zfTNJ2BOepFurq+Tn/8J/8tvfn2j4CgTzezZbqZrwzMjzbOXz63tabrA8yvu8ayBD8Fc+nXX3/twKjHjxs/wHQvlnMDQ+MYZH306IEB6fylBw7IOjg8snUrYv305sbs/ic/+YnFyZcvX9o/xNVHDx7YMV3bco1JRkjNjZhLBVOpXzD/cZ40ftJm1R41fvJa+qTKw/jAeGNsu5lRFu2BKezDDz805q2f/vSnBkyj7dDmvX+T6M6eux/jPZ/fV23LTEVbL425ieECIuN5jS9XnnvoedR19DfqiusbPc41sbZDHetvlV+/19xXuq70nYNs2x+VJ45X55uf4zijnJuybgLj6NNqg6U5qY136Bjve170DQUZKZgqjqNkXzo3bV71/To9v5Q/LO7n/QnmppKdql9y74XfxX1FlYF96n6NxueSfdRso8seyva33fvGo644R1HnmsNNVgLGw/M11UO06Tj/XT7IdrAK032U6E81W9QczX7jXhjP4fEIpirJf1/bf9XrSj5dk68rnnWNidcxlqpPlNrcOO8ezFSl2FayEZ1L9e+Sn+v41HdwroLp1N9qsTfGkqFzWPKBkn9rbFJdlmSLMpZkqcU65oCSv9XmVXVek/23mUeivcc8xrE0vpvZg2Mcr41Pr4/zVcufpfVAlw5KOWGoDeG8/wpgKrU5jR8lm7MxjWCqbUxgPHfUwKiBUQOjBkYNvHYNbHen+Nq7HxscNTBqYNTAqIFRA/91NPD3//BPt3FzRDcTuAERN59KN8eljQfd6MHD2tKmTtSWborGwtr4YKprwyeOQ/vp2ySp3fBvbCTjMd+uFzFs0xc30qNOtegpjkvBC7UNuf86VueSUg9xXuKmeGnzPs5PbSM9PgCItt5szMvb5EqbcEN1qw/pVEbdbCs9BBmy+Th0c66kC16rttfl9/GBOx9uDZWBcaPkR6WN6NoGqcaP+DnahfY5RJ8lMFX0LZ23IQ8iVIYoT6mY4s6DKHsjbPvQNRab4FipnZr9D7Xbkp5Lm6H8joVfsf0Y37t0Fh9YaVv6sLJvLnXOSv4c/bDPTuLGeNS5+m/Nh4bovWvO+sbclfeizUbfKvmN6qjLF0u6ro01yqh/8/NmUUdbqFzK1aW5LclT6qeWz7u+Rztcf8Rio5i/IIcWqfHhXCmelGIEr6/pXtsZMj9deU/z7jb6K81z91rEY1lb19YW5ugYog/dKdQtrBt5TRsfW7BHaS1Wsoltcs7m2B1cEX9KuijluiGxgTZCuUsVqc5SAAAgAElEQVTrh1KsvU88YnxDn1r4XJOTthqLRrpytc5JX2wr5ZTSuoW+G/OUxpah9j0kHtXiqJMs7KTFam3FeP/6r/9qzFSQ+bPPPjPWnw3oDAA4GUy1i7e82vUOlOD6ET5wcHhgBbtWHG1sBg7W0Lyp9wy4XoujWVBLW+K5pfuMDbtpap0dmOOsCSjr3RG2hsxm3LAMtWAq06UVHxvaJ7M/5MJkA+BkMFUDz7pradSXx47NrV2dK72yGFOgL3tZMgrfnS3KfqyIOzNvOdeJMw4RnLT2t7cDNJLxQ5kJYpHfzp+LWQGkMpDJnhVM364WaQlGFevLNJ+LtXPRtvWTgWZ+2P6DAm23I2fMMFAUUAMZ9O8qdfY997u1nUMgi8VMvAk/y+NMRi4XHryjwBVFaQQkedFpSqenJ+nhw4dWrIrx4pzp9MYATmswSFgROEAhSwdTgaEsK13ziN6Xm31ZUbrr2opshZ2Efou+5hm8Y7ITlegGmzlJaEtkKGrnzcBXyA2mkwym2sV8ZDAZAGUoWN/LYCorrPZ2UBRqQLmsVwJLXI8t0MonyF/uAPkAoGI+w98W3/N8evxs1wFNkfaey4xiW/xsgqmObC4BCMKc4Z+z3wBMNXdbQxGwMFOhEJisNATQsBgXfaLYl8xPWkCtcYBMFTg/gqkINlEwlcUjY4JCIb/r2thMJq0NktVI7xUJsmLxtwJG8B2L8Om7GA/6ApgKYzCGp5WzohF4BPkIEsF3BFOhbRSeYzzQD85TfbAInkXP6BPXEyADBrabm2vzBQN1zMBq4/rXYn4Ca/Q+jHGXc6xgKjIDQR58jzFdvnyZFvOZtQv58Y8AHwIQYFuYa/xme1r0RZ3ifLSJsZOFimAqjBF90L6ZP+jrCkDCGPA3+kNb+FEAja6BN9Yl5mMtmGqe2XIsfubYyLUFvvN4smgANr5G9L1BgpsIpsL3BFNxLPZSpuWiCf0E/xjoOK9h2C+u13xnMSezrGE8ZHiB3gBk4DG0o+tQgtXoE7q+Rh8EseA3ruM4OC4FUxkIIYMlcB76tUJ9+BNiv8UY+LEzzFEWxGD8OBDLQWF+LVhbnFkOsQSAAxbWHx46E5oDhxBTnJnEdY75Yf7yXOE5BoxHDqiG/PQb9u9hus3Jm+siAoGceQ+xH8Ao+DMZgWx8BFTl+SIAFPNwfXOdZvN5A5ZCwGbcoD7ZpzFF7eyk2XydbmaLNFut04vz8/Txxx9bbrm1/OVLiFsDqfrY0D/aAEsSbdlZWJyRyt8D4fcvpivHP3mhNcBQ0IEBED1PA7Bh/FjGduX3PPu7OwamAtjE1gZgvgQQCx0BZ0xGSYCpjFHG10rtvQ1yDuxwaesSAxHn/I42AAqBDeAzrkQ+a9Yi9LsMegYg2trP84nZM7aunH+xztF7FcpGJ1PgEPN3o5ts/7BL2oUWwDNu0E/BDNbkxrCe5b1I3H8ke536Xe0+wmwi2675/8bqu2Uf45ju3ku2wBLaLMajYFL0zdhJma2dDPDmZ10r6bpIYx7aoY4MPLu7a+xHWLPhmsODA2c7MjAVwOf0X/dN5nWOR3NEBMASHEX9ch5oN8wP7hseL/AP60T0ZWyCAMjv76X5bJ6Ojo/TT376E2OUMka5NZjo1mm+mKe1vVpg1/zx6uYmzRer9P2L79Pl1VX65Z/8t/TGW287EHJ5m+arHWOMwvr3u2+/dnDv7l66mc4N1PTkyRPznevrG2P7hXxvvfVWsyY3eVfO5slY8uTJI/NPgqmgT6yJERcM1DqbWdsffPCB9Yf7NMapRw8e2hqHuR/zafOUQYPKbkZfIUsZdap2xTnSexf6CtdoXMNprtT7fvpie6+WbyAahl8HUyE4YZ4Bpvr93/99Y6X68Y8/NCYuzClk4Dw3STTz7lIm/m6ApvaSCrCR+n2qxv/23E2wUBOj831AHIu2wTZ5DnM29dbKefdTlFnXZZwb7Zty6dpHY19XX3osyt93nd7e6Lm0ifg7jl3HEHV+91rnUb47n37/GG2pT/bXebwUt3UNAZlLYCoCxiFLfAYS7adLVyXd63d40Qtibclm2I/6D/WJ73QcHKfaSbvWyPfGuJ/Oa9+Y86KfRR3F469zjtgWx6ZzxtylOm/0kV84Q1bPUpwoyV3L5V1jQl7fjDibcakvZtjaID/3vS+Y6reh823b3MYu9NxaLCvFc7Xlkj2XZN44zx+2bju0jXoR9Y8uf2fcLMVTCqD+G9dyfXaj9rttDtBra3E/fs/9AM0HpTgT57OUI9TPSjGSbXT5Y2lNotd16X1rAyhcUJItxmq1gTjX28aaWq6laO16bPOeWOer5Gva7rYyOQtp+xKuLr3GOY/xt8vfazGCbUS5a7k9ylfymxqYKuaQmIv6bOrv/u5X2weevkbH46MGRg2MGhg1MGrgB6iBMWH+ACd1HNKogVEDowZGDfx2NPB//v0/boCp4g1+vDkuPQDhjXU8tnETnx+a990Ix406LUoubYr0bawM1Vppk7F0w785pvuBqbo2JnGstql+n427oeMfsonW19a28ulDnbgxpRtRcTOIhXuljfrS5o5u7sWNr9KGFm2ha9Owpgt923Nts23bdmt6LW2S6UZZyddoW6oHts+HOmhDH1bpZm6XndT8vxQzhmzC1TbyajGINlN7YLDRXv6jq60Y1+4TI1Rf8SEv+mZMq22sRntlfCjNY59/Djke46/qVH3yPwtMVbKp2saznhsfGKsv6jji5+iznPPSgxycG+dviI67ZBkah7vyXowvJbvtyutddl6KubUxd/l4bQ6HzK3GuL4coO0xbwydI1yrb9jWIhnqiO1rcZgWxais2m+Mzby+Fru61lYxTsU4qPEdn+/rG135vTxvfJd7ufhS10GxOCHqt5a3qVMUYXkhUftTyn9ddh/9sjR3Xmzq7CqlnyG5bhv7g7zqzzU7iGuWbdZizCmMZzWbVf2wKLoWh0q6VLscqgNeQ5st2YGu79R/YsGY5li2q785fsaJmv1ofz6ODI7Z2TUw1b/927+lFy9eWBEiwFT4rgF05IIb5E8UiRujh4DYtCBycrBvc28F/XjNuzBnca3GuaNMLPQnkIqxiAV7sUitZCcojIdcZF4AaMWLizNjUQZ7G5gkF2y1us2sVQTDoOjYqQIawJKDllrmq02nNfiRPybGZU21zN0H1Z1rAwO6eKGz1XBklgcH6XDOjDPL5ZM3oMPHbwG+sqJnAC6c3Qm6QwEmisMN3GHMQsdWMI6/UZgMtpn1EsXsBAE5eMrfoNwWZ7fxzQvgtXi9zTPt28V9/eFgKiuehlwTgIQgVwb/ZBYoY/nIhanQkYINOP/KePPs6ZP06PEjkwHgjYuL8zSbzqxo11i9br3w2uQiMCkXQVNWfdlHjCcEadAGGV8ItCGTCgBOABCheNwBUhyzF/gTnLdjOLUWZOWAogObA4zXGKMM3IaCXAdBRUweimiPD4/8e2tb5sfmKzMqwjflyQIYStw0DdLhn2FjeLGKgQwcDEGQzt4eLMxzhjEF3bYsUx4Djqwd6B1F0/jnrECwicyosFqZDdKnFShERhcFMiEGoKCYuV6BUwQHQZ+8/wCAgYWKZMpREAxtxsFUDs7D6K2oeoK866AbFqQRFKS2xzxWisnepoMa0Ac+o9gZDFEAk8xnU+uPACeCvahjAJEIXiEAi+xduAZF/mQCgoxkj1JZGlDC7To9ePDA+sJ3ClJjzKV+Ia8W5KO9BjB3BJCcH2dhKD5jPCfHx+nq4jwBvIVryEzFeWA/Dmyc2jkAPFJ2zjXbJoMRZCajFPuGfaJ/jAXt8V4e3+mc0RZ4PgBlzD3KZkTf1Txs4M/MCod+wUpC+9L7RF6DYxgD2dH0e84jdMx5gl7cTTNoCOvymeuFBayMJdwvbP0PACGPJfhHMAHjFb4jCI8F8gpQUNYo5tZ4z0fdUbeQAW1pHziG61GsDxkMJJjBMGToOjCWQPcnRBicTyAZx4dYQcAcQFMADzR6yYAcshWhT4IO6YuIr67vzbWyAXdzTPPU5QX3DrZq2eJ8jA6UIuMk47SvQTJ7YGY6A0AC7IMEKdBmsbYgoAny0IYx3msDXrjvcR2g+UWBPQbgAHhgndJ8ldL1bJa++/5F+vTTT9NitUq7E8y/A8GxpgHQA6AMswezCx+r539nRrRcLUAqKwzO2Ogm1SKvmM3DBj3+EUxlQDYAq3Z30tMnT4yZCsAMB02vbC3n4OEMnEq7vj7Kax2yZvqMgA0TQCgBSmNdmOea96fQ4WR/kn3WQR8W03Oh9gaYKgMizE6XCwPoKEiQPk471zin+07qLwTwMnZZPM0MQcwl7n/wjX4wVVzHM5/pelfvH7mGtOMZTMV1vIGScj5XO+J6RAupGYuojwim0nsIxg70CfCfrwU8JtkaRN6I77aW1zEZaN7ICiAlQL0Z3NmAqZBTc8wj+M1IUkMFOWXiOg8ycxwcL+O9gqkoP2MT1xfeni960BZBwIgRDu5Naf9gYvH79OQk/ewP/9B8YTqbpdlskeaLpTHC7ezspdvdSXp5cW4scYvF2pipLq8u089/8SfpybM30hz+mPBCCdiqA4G+f/5twzx5cX5l/mosvjsA4t7aiyowVtqExznYPtap/r3bI3L4LJ2fvzSwMmzv9OzMdIr1BZhRAVoD2BE/3333neVb+CeYqbgu0Rxjugq5kzmOcZfgbF3z6P0F8wV9Re0w+h7nUe+R2uv9Pma1wss2CH51IC7mDMxdf/RHf5R+7/d+L73//vvp+srBVJq723Zb8I3eV70qmCqu+dUntB/VCXOVghV1/PEz2+FvvcflWLVfXQ+grbgm7errVY69CphK7UD1Rrva/E0pfzhgKq5L1WfiPozadcnGS3tVpe8QH5QtXH23lBvZBuOE5i6er3YTc1tpTHqd5hzGlGgDfXZZGueQa3TfrbGqDIqJ/uuLKIDR+RKdMuiyppM+eeLx/Lqeja+H6oX2wbngGoDr3o09wAwktZe95J+SPof2ve04+86PssR4GGWOfhPnQ+2tNN7ivBeEbOQikOoeYCr1Pdqirvuiz9f8LOqolA+i35b0Hse+7ZyXYrf2q3JqXNF70hiParbIuBLP13HFvBLnfkjciL60mYsi3HE44LFm9yV779JrnOshY9JYt7keavdw6Tdcu0T7KdlTyTdp131+vjlvd/W63fVtLOvz9xj39e+oy64x98lXAlOV9LXN/KHPv/3bvxlrw/uUPx4fNTBqYNTAqIFRAx0vOR2VM2pg1MCogVEDowZGDQQNAEylmwK6cRA3r0rn1TbudEPFrgtvs6MYemOsbekmZ21jvGtDs7TJVdo0UDlqm5Kqsg15XwMzlW5mUWe6IRH1W9psi0bdNc7fpgNsu7G4jb51A5Ub3UP669o4Lm3Avap+YiE9fUZ/x8+lv0tyRFvRTbjSBnfJVlgM0eXLOMbz+HBB3wpY23Su6TN+r5u8pTjQNQdRB12bqEM2XWu7bDV9luJVSd5SbKLe8Jvj0MIsPc42NfbpcS1qiTp5VRvu2lzVDX76odpvtLnaxmdpXCp3zcdjTtK4UBt3TT+l2MC5iWNSv4m+o3oYqvshsadr07iW+3Ss2se2eSNu8JfyfFf8rdl/n7932Yvqtkue2lj1bae6PqnpEt/zISv9VOdabRHyaPFZKfbE79T+WNBUigFqbzW5a+uIqDOcd5+8gXainffbVAumimsozSGqO409moNq8ZL6QAGRFoiWZBuUD8ID35KfOpiq+2FW17ptaIwoxbZa3KA+qcuo79oakd9D131xMuakrvhUW9P0XVPLpTHvlmKP2pTaa9+52natsCrmis2+WjAV3m7+7//+7/aWcxQbAkx1fn5uxZIsbEQfZJQBIoFvQea6i8XCeNs7gBoEU1kBbi7SjIU7lI+FfYx1WqjHtWnMcdQPAT87AMwImIo+ZiAegLryj0NI2sJr/9opHFAE7DaAz87WYDrLwCL8xtg8ptxdhTW8RAZ+aos7Y9zQeGHHRDqfSzJAEJzFwmnI45WpZJ2g7IRzWQHy2oEsFjczEMNYCsDMc3hoxaSMizOwhABMtXZ2I43lptvMcuEsWJvHY160cREEZLXdXojrKiag59bZKli4bgCiltnKz81sVvl6jAmsU5hf2MjB/kF68PAsnZ2dWiHszfV1urq+TPPp3Iqerd9c0Q67sOJxYXoiiMIYEHKBPq7B+KwPY4oCWMYBShZn7L4ZLCFgzII8AJ8lK0CGvvHPYr8VH7egKjKL0Y4c9OZ5yUA9eY+BOjHZXI0NYI5zTDAc5h4D3N1zRhW0RZ9hLNiznJDlAINY7sfAbbcOxjC/zHaMzwDvgFkG+jJQ4HqVbqY3DnzYc3vCeQqmQmEvwVRkngH4AXpwIIf3QxAM+iUjDgE2mHJ+jz6gKwLnlKEI3zOWoPBYwVQoKI5F55CbzFRW5ArAwC3AVD4+LUbD2FmMrsW0cR3D/rkmwbkomkZbiJkEU02vr03/BDhh/AqWQYE3GYXIzkRWKbJuYTxk2UA/9Bmu8Qg4A/gOQCIyI7Gglz6Ov6lz6lfZmwgM1OJ/xgH0S2aqm8sLs3uVC8fIbMSid44LhdEYE8YawVSUh3PGmNjEhQxMIgsTQUEsvmfub+x9b8/kRDsKJoh5sslFOV8YA9LOjrMlZXBcBGkwx2F8ykLF78kmhrEoMI0F0manAFOB1Wtvr2FkYnta0M5xMn/RFgkq45xaHDw4aFjIdA1A2+L6PDK4xPst2oSC6Khf9IOifhyDbeOHgDm3K2eg4Q9BXrie9oD2WzDV3HSE46pnfQEEwZbUL21A1w+6Vov3JIwluA4ABPyNNskUpGsWXYNy/QWgMWI8x41zLFdgnDnW4juOFf47nc9aBi0TDnEmX5MZwxgDHTizk2539gyUcXF9nb59/jx98smnBujYnexn4JSjPwGmMkCPMLRw/QEwVbO+aBiqMpOk4aoz5PYWDEQAUzmwzEAcK4KpnN0L6CvApwCm+tGPfmTAa8xdA4xv1tvIGgBT5bTOXIv2nQs0rdfOKkUbhO6bNVv2M/zNGE4wjeos7vtBrQT92Xomy6c+TnANY6SuH3E94ynBpWSzQ18lMBXXtWD20nUsbV5tT9d5OA7/ZG7GsdJ4mnWqab9d5xFMRdtTkCN9SwFV2h/HyJyjuYo5Ee2CeYl+xDU44whjAmOYys9xMJ9x7qBLxnnOK2S0tVNmL6PvUX9oiyBVzd+Up9W/r6/oo8wTep+Ez2BxwjWIMb5OSZZ/kPixJsb3yJW/+MUvTNtgnAKTFF42YHO5C4AUfBLf4yUEq/Ty/CJdTW/Sz3728/To8ZM0XSwNBLlc4z7IfeDi/IWtn6CTy4trY9rzGI3vDjKrntt7a0fY11imaQbZek6cpMVili4vL5zd9zYZkxbsAeBOrFexfgeYCvr4+uuvG4Dvw9OWqZX3UrAB87O8luDaQGMkbYw+o/GccV33MniegiLVbkr3rrzetypu7Z4DL38gsy3iGebm6dOn6Ze//GX68MMPDdAJMBWAadEuXa6WcUr73ARTOaOr5otS7uA46cPUUyu33+9Fe9PjpecoTWLs+aD3XdpmvFdUH4iy9PWlcbLv3HbeN/eMVB7GLv0d2+X5JZvQeOltbAKpGIPiebp+uc+Yho5dzyv1o3J57HHGPfw4UNnva/ije6/qV7SraGuaW1QW6kX1TmYqXQdG+dSv1Y7Yjo4x6ljbUpCE5jT1j2gnbE/7qM1dvHab+Ypjjj5bnFPbCvMdm3h+LZZFm49jidc1c+nY961+1IdK6wmus3RNYt81L1Bpwfe1jkvj3ErI13ByjBUl+2/2kwYwDZbsK/pYtIemfaJIt4Q0xHit9ojPpXxSspU4dvXHUlzsihUaa+4zz7VYUOqT33GNo35S8/2qr7RvpbpjXdEneEKc8z69xON9Mek++ouxAn/TV2v2EuN4bXyl+NZlTzHX6LqjJGfMU11y9IUArv36zhsSo0o5omstUFt/6Hjon6qjmv3ynAimUruMMsb82qWHX/3qf24Zee6r1fG6UQOjBkYNjBoYNfBfWwNjwvyvPX+j9KMGRg2MGhg18J+ogRqYKm4MqEj6oK62QVDaTChtsNaGGvvv29SIN+3abt/NP2XlDbqe37XR4EVhk40h1DYd9SQ+uEXbfRtlcfOta0MizkXXhkifid13o6uv3Xg89qN/6+aczk3pAWVXv316eJ1j1Q1fylTqP343ZEy6eYzr77MZrteovcSNaT7YwW8+LB5iezoPJX+in9Y2anm8pru4ER7b07gR+9i4tsdQazEjjqkrtui5NRtTmaJ+S/orbWjrpmNXPB3qm0PiZZR7yCZ+3ABlGyWfiRvkkJ02WdvUV9vpk6+Un1SOGIdKtoQ2tDBhqH5fJVZ1xZQ4/i5f6spTpfmIuSW2HcdUi7l9sbg0L13xeXCulgf00X5qutAYG+Nj1/oo2l5XzGPfjLG1dktxQucp5o9anNAHyHEOu9Y6tPVSfC/NmZ93F0xVy+m6FsJn6l4LDLQAT8/xNtu37et89sWKWrGTjvNuLFg1b7Ov+XKMyUPsvtRWl+2XxlmyvS5f77OBLnvsiwFD8siQmNknfy0m6kPUkt2q/2iu7VqLqT5ULtQGL1Zre7v5r3/96/T8+XMrIAaYCm9SN8BCBlSxwBnfoTwXDArUFQsurVDzCEwVDp4gmwHnl2OLsVp9hGNm0Xx8A7/ee+BcK4BHAS/BVJnpp8m9mR2rcW3D6jijjMtFn2dpXgYyNSw+WLP6P16DuKdgKY1BfPMwC/pinCmtObS4pmWmQuGzy0d9aWGr0U7kn/x+dvtruVpYkbQVGpsSnHEE12IOUdRuoIO8NvG333vhV7NWyfoxuTBuciBldimAcTAOFIr6HKzSeulMCnaN02o0c2Ol1xn0A5YsHEfh6fHRUTo69IJXjNFBEC4/2ZJwHdhwcB2YbnCdF/E74On6empFmLgOgCv8A+MCishRlG4gKmPiaFkXWKjLYmwdOwuEWQxMf2HxLv5mgS+um+wC3LVnxaoOqnLb8nuWljkKY9b584LnuYF7GkAVQYc7WKO1hYWuT7B9rNNqsUhp5X+DaQHFt5AVbUMuyrm/1wKs1pjfDOAC4AnzRYAFzR/zCYYVgqlMN7s76foabAhgNWsLUk9OnMEIABRlpsIcoHBZi/SbfsjAldmACMBhcTx0qYXwytpEtiXmW647WNSH45BF8wgLW1nQDiYEVj4DTIWxKZgKfkGwha6hNAZDt2SwMl9DjFuvTW/4jPhpYCow1Vxd2jH0r7JwjMpCRXYmgqNQ7A39QA4CYzhm9E+QihWqW6E0AG7Hdg2ZkzSPEIxCli7zWTCfZJuh31tbE2cTI7sRzkXb8Lv5zbWBM+kbOEY2KI6HxfTQJwqjAWYByEwLjfUeSu1WAQ64HjKQLYnHNC+ozXBuoDMyInF+cB76pN/bb4D89vYsHuLam+nUCtZxPXVH+6B+0B5sDXokcAvHFEwFPaANspXRJ8EOBz+EfxHAgfY4vzrOGHuoI9o/x0IbaXOZxwzEdIILaTeMC7ViW+qI+Yk5wXRzc2NjQvxFe5DH58bzhr8UwNe/nAecQ/3jOwIOoSv8w3FdD1DHvJ46YDvcv9X1y0belb0l6odgKjIQQQb6X7T9DZ/PsYHgGs91GTS2CyZCz6e0P8gKMAbiKvUGEJTGCrVbA/oi1k8O0+7kIH1/cZG+/vbb9Mknn9h6DMxU87kz/KAX2CV0PZtD35Bl33THWsPmtzFA5txjgFsHUzmw2FHiCOPOTLWTVmufP+Qwgn4Bhnr86FF65513fMyZJRJ+j4b4AogWTOW53u5lHKNqgCq+vIE2q7mWMVXjNUEfnGeuZ3W+OWfMvwSm6P6g7vNv6DzPF2OnA1fcFxkzaJeaX9q5xhomA5Aze1O891RZCbSL94WaT/SzrRQywNftKK+nAlOWrpUYa6ljxjKCqTB+AmQJ5MN3xhyXUjq/uNgAvEXdsy9d3/M7jDWCqQgcZizjWsnA6bsOIor+zPjJfO923YLw2He0GdoH4wbjydFRy54H+cig6SxpDrRFHANgB/714uXLNJ1hzbnOCzEwTu2l69k0zebOWHV5c5Nmi3n6vZ/+QTp78CjdzObp4nqWLm/mBnSE/82m1zme7aab66mBqTCOs7MH6eHDR6bzZu2dXw4D0NTV1WV6/v1zy4/GnmUyO8OnA8b3LQbANhGHAV5/9PCRAY0wp1988YWDANe3BrKC/2GMBC82IMUMplKQB9cSkFPXkKV7YNoY54frNtqB+nKMy5trqAzyJ3OdxSM8j3IGsWfPnqU//dM/TT/+8Y/T22+9na6vHUzFuL3pPy0zFfOX2yf/eWwi1FfHFX2X7eq9Fr6jnZV0Em0y3tfWfH3D7/PLKuK57C/qkjGG+u6TK45riEyb5yDmt9/E/iiPxr5SHyU5715TYxrze2/9qc3f9uMbdkVpbvU7rjnYGoGGulau2YfOtfpR1/mqd1u7CLNhzf907cecWdNjlINxH79t/yPbLeOv+sKmL/IFNe39bJ/NvK65rfmQ5jCOA4BLZXHaxq9UNzEmaF/2Oef5ktV1+RDnjvGX61Veo/tiNidYq8krf+7jn8M84/WcpfYW46PqV9d6ffG8NGaNm6X1G9vPS1p/q80WPyqT+q/KEu0y3pOV7KlLhKH+FH10i2E1e720O5Wxpuch7cc40+i/A0gVx6FrA5UlxsiSXfWNQ6+Je89Dxlfzu5i/1Z/xWfvaZl3RF/MYm9k/2x7SR7TtIePXc5Tlcmg8KvlNKb/0+Uzf+iPm8tI+SWkNEsFUtfVi1C/Pq+nwb/7m/9gu8Gw7GeP5owZGDYwaGDUwauAHooExYf5AJnIcxqiBUQOjBkYN/PY1ADBV7WFC3NylNHEjpLZZeueGOTdQ2+xj+6XNiNqDEN0M0oKC2saB9qG9Yq4AACAASURBVBE3hHjN0I1FK1Lbad+WVtuEiPrhQ7jaZmSUo7YZH/VU2vy5rwV1bYDft83SdbGf0iZTaXMm6rprgzXOed/GMDeYdLN56Jj7Nra6+i5t5HbZwqtshmtftC/dvKLO+WBd36DXt9kW9V2a46iHku+V+lFfUHuPG5ldvmFtdExo3xzSPvR3jCUqey2+RhFq/fbFMm0HfQ1ppxYHY2weuunbFXtKdq06KcX70gZp32Z1l+x9G8CcL7XDmHOinnXMryteDrG9rlgUr+96uFTa0O7z7b5xbmOr9B/Vc83n1dd0XTI0V+N6fbNpzSajT9f6qvk72lWdx/ZUP2r3LE7l+GPuKa2ZeH3tWC0G3Vd/0f5LOtgc7yaYSnVeyunUG2MYzqGstbVSO0Z/3L1N7CvF7671SDteL/IvxdAYB6Ntd/lu6Vjp+th39IH7xmzVR22uKGMcZ80Wusa0rS62Pb/rIVvX+EprDJ3reC2KaVFUe3l9k7755pv00UcfGRgAbz//8ssvrQgeLEYsWCWzgxWJp1sr8C09cAQzFRYq9lb1/Np26l3HFtdyGldZdElf0vlTfzOfQ+GuX5xQzdv0AdBLZgpCcaK/HR9FdmsHpWQgQuafagpPbI0FMIujmBxIlMFUAAspANJZmIxCaKPowuOEv2nbfD2DkVpb9cKiZm2QB2jNSKHuTkbaOBGRs1J5oYyzC7WMWmJl+ftGv8Ym4WCCg8m+AZAwlyxItgJiFIRmQJOBgQxA5Xogk5cxFRnzRY4jOzvGXIF+wOJhwIMMvMqNpVUuuAIQB7aGfAFgFGbN2HjAarR/YGND8eh0ClDU3IpEUbiM8+1N/RlM9eyNN9IB3vx/eWVvtccP5IctGhvGCm+8X6UFwFgAvhweWqFmq1PXUwPUAgMTGLQEVAKQhRVaT1DU2v4AkDXZ8/HyfOgVhcIJsqBYG7onA1e2CRZoYSrXt8Je1TBekWNkx1iuvB+wY3nBux/NBesokIKOoesVwHGTBBYV9AFg1mw+M4HhAwB3GaPXcpX2J9C9s0T5d16oa76SwScY08nxiRXqY1xkarq8ushgqvbN/CcnxyYTABuYD/zzIi8vAm7yXuEd3KW1lhb2sVAP8QPzAHASGZu0oAyfWURDhp9YLIi+GL9gV5gD6Gqyv5eZWVYNoIqF4fRLyMRxoB18Rn8sWMdxFtoDWAMZAErFZ+hnCgBKfqkH/R7Xoh1cC93hGnxHoAEBBY8ePWrYn3geirEZ2wguM1Yls0cvmsdx6Ap9cNyQnd8REMv4SmAB24VcBnI8PjYAFEFCBHutrGjb4z7HRDCVsX/kH7SD/tEOvge4h+cz5tGHCLLi/hx1jHYhN2TAd5CBQErKzXUrr6Vvqj9zHmkvXLNaTNjdaYBNN7OZ2QJ+OB+UTX2edqnANMjjsWq/YV1ioTqL2WF32HU7Ojps+sQx6IegMZXR8kYGUuB36WVG7nPCa5hfdMQ2FRSi+4xsu3RfxPuNEpgKdol2cAx2CcAAQMbsh37Cwny2QVvAeAm6o9y6VsRn6kDXCnFPl/Md550FzJQD18F+FAhOPWibOr8mFwBEGRilY4LN2LFVGzcog7EV8nvL4w7Aoh/yGusXEwAGnXVKs+VtenFxkb757rv02Wef21pm//DA5F5h/WSFy55eANhyudu81KwxMoCZYCpbe2Hdgrxo7Jq+TrGY5sOwMfq6AHnN1xO7t2sDU7311luWnzE+8wOsEaxA19cuO8aIlRkPBExl8XUXxwgm3kijTVFmad5jfI/3BBi7zhttRAH31Deupc4JJGLsYVxXu2VMof9TFtgrbFyBVLoG3Rwd1xduxwS0NOs8snzm3xv3I1hfkVUP+jYGyxbAT9/gNSVQKeIjcwDHTAAhgaD4TTAVWJkYlwmipT1zXPQNHQOOYR6YM8kiif6Zq5nHDUyK/+W1Of4mcyHjBJmp1Fcgh724oQA2UduhPVicxzUZHGdxGqwwGaRv4L4dX7shjv3yj//Y/AlsvGvYcl7HL1e3ab5YpamtpxbGWjUDc2u6TR9++Hvp9PRhmsI301663d03HyWYqrHDWwc6OpgNbJ/+AgACkKhjZ/Kcpssrsuc5wA9sVfP5zMGYEzBtre0FAYjrZ6en6cnjJwZ2hB4//fRTW4fg5/T42JaK+Jv5ScFUXDcwbxoI1NivfJ2kuo65QWMu8yvXP5w32pLaTsxPfi+CtTpyLQC1ziaG4IR1wptvvpn+7M/+LL3//vv2GcxU8D8FpbQ+VwPfvDqYin2ojzb3VAX/1fu5qIdSjFC9lPpijo7XqgzxOj23lNtLfZZk2/yufWmHjkt9UOdbZRran+uuufIO23hfDOgfw6ufUZIh+ovu1XItUiv0r+UN1bHG3NLelR73V8q0L0pjjNZ1Vrw/UhniXOm5cX71foE5Wedd96LYbmn9GXUaxzjUfqIuu2xf29T+I5hqiM/q/WG0haiD5njO833tx7HH/M/4EPXbzHsBTDUk5ry6pwxrIeaFrpgZ424p7g2JR13xMtp48xTgHhWaUZY+Oy75WimmxpywbT+lGDJsttqz4jqwy6aGtB39JD5DGtKG3it2+VXN92u61jhCOUuxpU/Gmo5KY6d+Y97osyGVId43Rbuhr5Xsp9ZPKTZvI5P32W6T911b8uc4H3FcpbVRV1yJ1+uen/pktHmNI/cFU/XZ0chM1edV4/FRA6MGRg2MGhg14Bq4x1J9VN2ogVEDowZGDYwa+N3UwN//wz/Z1rsWdfDGuHTjW9oIKW34Fjcd8lttuzZTYp/xAYwej5vbfEhVenOvbgTUNhSjBfQ/RNm5F5gqFnPUNmx07PGc2tz8f2nFfZsaJdn6rtGNdXxmgUj8Pm4oq03GzaRYUEL7V7vE59J5ffotbdzzmtKmt24mleyy1N6rbI5xjHFs+oABn9kvN8X0DXol3456GTrWqJsYS7rGXzoX53NsGh/o/3pNvGmIG8Rd9ho3RPXc0kak6lfHrHastqBzzHNi3Izn0I5Lm6tdYyv5juqrpAe1n5IuSjaqY9WxlHQQN/XVHms+FttUfcbPJX1E+bTArssONbf0xQc9XtJRKVbU2oyxM8ZEjWux3WijtTjcF5+j3Uefq+mmK7dpfCnZlj50VvlqNkcZazalMsa8wVzdN//UPWSLRVQxd3N82mbMa/FBWIxb0SainiiPzkcp9g/VX1deizbS/n0XTBXlou61+C/aZuy7ZGMZhdHLGKV+ULLt/u/aMdXifIydaPM+DzZrOTXGS5VZixNLutY4qP5Q0qmOL+aIbeJc9OdtYkophpfyRSlf1Xwmjqumzy7f0DYIpnp5cZm+/vrr9PHHH1thIQravvrqq3R1fd0UA6NNKzwFcCIzUwGopIWrlAfnoKIPxX+okFIIOEAs/uOVU+1c+3f4m32VY0Uu5LWi68zqlkErxr5ghcIOEEFbFnOtqHedrFjGWKm8qNEAO/nezvrNkpKpCkXBVp5koBeyU3khMwsvWVjsT4m9UJngFysOEzAVS9J8fq3nYqGo2TfZtXYymCuwUzmYKjPN5SJqbiQDfwMxWMwFgTEnAD7t7zmIBOMF0wWANQY4M2G9MB9F0FaIbcYJ8EkGqBHTY307nRKARNAxCsmt2Dp/n+mpmjWtg6kcHIU+8XN4CBDOgcmFwsp5LrRfgp1q5eAEZ6PZTwswBMxmVuCN7wH6A2gH2lkuyCaz46C3lbN5ABS1fwQwFcbs+iaszV8o0gLamsLkNYBHAJx5UWvDsgX7B0ApF5yymBRNGmhpMTfGKC/J9WJ8tM+cSttC8az/cxYEM5fMTIUvAKSyfjD2PQd74H9mh2t/w/7+zp6BqaAzZz5xBikU306nDlqxQu69ScNgBB2Swcr0u3B2HZwHWQDCWi1QZH2SDvadtRqgD7QPMBV0De8x1pHdnXR6emLnoLjX7CqzWLnPQYdgN3JwlQEXc9E+jnOfA/1aATdkEBo3L0h0cBhkfPDgQZqCeWyx2ABvmh8BUJWL/QHscMaVliXH+3BwGNqD/nD+/gFsYifrx+cE824sZrvtPbTmGpxvoJDMZAR7ZTExgD+w62++/dZYqU5OT8xe4aeMZxgXitjxQyYtsoRAbsQYMHqhaP/x48cNOxTmFcdQRI2BYBwAHeJaAzJZe7MGAIRidhaic37J2kUmFshCoAmZlnAuYgbAYNA5gGFkN+I8GViQrHU5VgPsBvubTV0GMjIx16B9MmP5vQmKzAHoQ/xx0EDzk8EZR8dHxh7SgKkmk3R4eGDAM9gTiuChB/g716DQM+zMAJ0S/3WtpgXhHrOdXQV+Dhsz0ISB7QAO3Mm26+BVs93MtoRLMU9m99bv2kGFhwcNmIqF6vPZPMfK3XSQwXgYB36gF7JIOYDU7Zfzgz4JyND9wSauhLem83u0SRAaQRKQs8mJwsyoRUOwCRZxNWDjwEylcjtzk/sFgQ/oh3bHNhRMBdlKe1S8TteCupaJIBrVFWRiDOfc63ipA46ttC7Ed2TSQlyBXSpIh3kZdqOgHq7XAKQyQBXym+G6HQzC+bM8uVzmHLmTdvYmabZcp+vpwsBU3z7/Pn3x5RcGCG/BVGs7bweA3eTgIOvHch5XUQ1+122f9t+wSDqYyvG4XKf4egsgDdg5Yr4Bt+HTt2tjvnn77bcM9Id4aXoRMJX5FMFUAu5CHNgDIxdyV16QOACcTFXOtNno0ogzAegCCAYsWA5tZ1yHj7kNuKy0AfSDc3HIgdjLvGa5NfAJ1iXOvOVzaDkPscaAoM5K58ubTVt1QI4zipn9rNfmnw4YdMAw7ZTz3rqgj82Zu/x3tDeNS1zrMl+7YpDHAQ6HDQnYnqB0AdpzDUIAqMZ8AnBxDuI57J+AY7RPUO/1dOp6ENY+jS16L6b3G4wjaJdxztd0hy5/BpfSL22Nc+v3EARi8uUMjCeQmcyQjIVkDTNrLbwIRPdMfe520yQDsEyG/AIqj53INQ4efPLkSfrFH/+xgUGxlvQ1FBipkAcW6fpmlmZYj87n6er6Ji2xh7+3lz748U/SyemDNJ0v0u7+UZocnmQQyE6azxwUCzsDeArzj3Ur1h+wOYwP/2BPbkOII2Ccm6eb6Y2/XODoyNa7YNG8ubk2uWCrsD+CqR49eGiMj2+//batv8BmRxD22clJA6aiLpl7kasimMpebpBZ9rR4lzbRJmb3Wf6j7ZG5D9dyraQxW+831V8MyAmmULCFZTAV9IUXeQBA9ed//ufpvffeM5Yqgqmcsct/vN1NINVmvwqmus0rV96feRs8X+2KbfM7nhPHpPsiek4pr6gO9XPsV+MKzys976CMpb1sbV9lrskw5HsFxZb0UdMj86/6btTrpp3BH/z+n9+zDY09eizGhSHjue85UYaSrdTAVCV/KslB/dCXGGeZK6L+NT4bYDrnVp4XbSSu9UoxldfquXGO9W9dl+rcRPuj/6veSvP6um1YYxD7LvmGsWdn24u+Ge1M56lko22syy/TERA183yc/yhnybZjjIjxZmPeO8BUpfj2uuLFUP8qxb+ua0v+pzKX4pCOs5SXSv017diu4SYb3tCxdfVVmmfm1VKciOuukn9E3ZTsN8bVoWMp2SnzXy3flWypJFNpvKXc2hUra7G1TwaNnV12EG1sWz8p2W0pTjLWc/z3BVMxV+iYavmzZKe1eYp67jqvZlvcW4+5s2TTjKEq+1B/r13DMUTZo09u7BPlF0dEe6F8JTBVzHVd463p6m//9m/G2vD7BqnxulEDowZGDYwa+J3SwJgwf6emexzsqIFRA6MGRg28igYAptINS91I0wdspY2Wvhty3vjyWhZdlfrTm2RuhuA73YjWm/B4k8+HUCxk4UZK3Iylrvo2gGobS5ubB/cDU+nGZG182n/c3Ix64Ji23Zx6FbspXbtt/3EjWtuMmzL8G/rSNz+W5pFzXnsoWbJrbq5rAYoWgAzVFYtDuja1om2x75J9lzbvam1HO1BbVf3xoUVTUJGLIXXs6o/0w9he1yZgbXOYY69twsXNs3je0NjRt+nZbIiLMkv6iv2rvw6JEXp9Sb8K1tCx8Vy1VbVrHuc4Nd5p3NV4V/qM72qxUuci2n/t4bQ+aIhyxJhd2uRlP/TdGBPUR7SvqNvaA/IYS1VGtl3KGSV73jbeRR2WZKnNUe3aLv3Qb/WBcvSLWlyL89gX/7riVElP2j7jUW3scZ2hMbZvDdIVh2IcjbEFf8c3catOS7nbCpFYwN+htJi3unJAtEfVV+mYxm70E3X9Kr4Rc0ytfz/Pi3HbUkUv3tEHiKWYxrfwq9xadKnrBurNy+O3/ynZT7SLzVYzSELe8l2LDWoH+mBzeykVLNOCZ0pywiZZiFJaG+n8aYxlIWHJduP4eE7MAV3jinlwWx0MiWHdttj2SFk0ZpXioupC7USvR6vGqrO3mwCmAhPVb37zm/Ty5Usr0ANTFYr+8JZ3FBGiyBN6Q2Etiv4MsJRSUyyMcaJ9ewt9BmigcBCd4Brv28ErLZDKPzu4JAOfNoq8HXTUxisW0PENl862AwAKzlvmonzGmcZnb52ZCXLYsVzwjCJCY/8JBen5HfUbzFFmM5kVwQt0UfDr8vk/Z3toeZzaIhpTFIp+pYBPwVSMez4nLVjMdGVvMcY/FDlbFaGxPVEeAMMM/EQ2JCOycMDUdDa1QmWMDyCOlmViaXOMQk+bLwOgoBgSDBgOGmvjXwtacxCWr7tauyNLEwBSLrvPl2sC4AbLLXZPDICQ94G/DfgC3aHoGYAbACSWc4+zYGTJ57NYF/OF4kr8wF7NHjMIxcAOVnDtDBqTA3+jv7PPtKAk6rqxK+DuDMTihe4otj0+AjvTgbEXOdGU5wKPUfvGiOWF+85ig+Lx2/XS7Mora1lU7QXfsDH2C8YBzImBDDIznLWf58/3GlpWKpxjRfCm+FsDBB4dHDq4Y71Kh2A9OHT2E+hvvgCLjzNiYL6hIwcIeBExwHTQI4pgAWZD+1bcfHOTAPoAUMjYxtKtgUNgS2BNQNsmVwaPnZ6d2vzCjhz4tWf27+wXMysKRvvOkoLxOjjO1iYZCAbZyMo0A/sH2LYAHjHw046NBccfPXps/TjjlRfb4wdAHPwYuwWAD8uVg7Mme2kPgDNjZFkbqAwGCbng22BNmRh4YMeucSDgqi3C32uL2LUY3piF9iZeiA7wDZh5FrDXWwP+oI1vAaY6OTawWQPMgM5QdL6/b0ArjPvmZmr+Cb2cHp+YLMY6k9nGUOyNvslYBJt68ODM7Obi4jJdYU5Wq/T02TOzP4yNMRjzCAayg8OjDMpZmf7Qxv6+A5LQNmwA7eMf4gNkxHcYC8BcANgiB3gxuPs2QBLQP/pYgK1jvU6nJydNkfzp2ZkxibFgHuyGmC4DKBnwaNfY48AShvESzABfc5DUKk1vkHcO0qPHjwzgZMxCAFMdHaXjo2NnDFrAzuY2v1w7GFjTwBeZyC0wmmhe9Pjl4AzEP9gKitUtTu3tmV8R0GQMMZlxD35nYBYDgi0TWBht3XLrQILj4yOXC746aXWM4/BLsPC5bxya7RJMRQCCFvGwSFXZzBh7lQlE1/PUxcXFhdknwQ5kgMH16JP37zyfTIVkceLYCYCF/RC8x7lFH86AcpQOjxCHDt0189qd4CboHf1jHAQTOAjUAX3MXRxTvIeO6yNdU8d1H9qiDslkomtYxkOCvCgb10nUiwHCd5wt0UE8zIltHo/3J2aXK4AjnOkFeZvMVBZr8jEbswFn99PyNqXpcm1rsG+/f56+/PIruw52Bd+zHGMghon9xtrDwKnLzCTJxQUBBob9btcHzkiVeTF3HEDU5vYWTHUIYO0OgIQ+f85M9ablAMi+XnrOMjaZ2wzwJUtlBlM5oRfyNvY6AVgiWNllNvbIvD7wufZ2EH8RFwDe9TXD2oHIYGjMYEXYFQHbBuK2nANmrwyWyjkOY2uAcxnoDbkBfLW5RI4AsHx/ktdQnkvg45hjyydgwcv+CR+/uPRYO9mDLpwtsvU5z/UbOX+DWbR9vM80v7l+8jWftYd1wq7nAdiS3jswl9C+aXtcc3PtSBCY50sH7gEYi+/JCgcftJiyu2t6wQ/jAH2HfqX3YvG+A+NgfFFmKsYXgl/Mp1YO5kP7lEOBhgR6EQBEICjBVPR59f24bva360GXXMeu/WUJeT2Ga6FXxOE3nj1Lv/zln6TpfJa+e/6d5UWAqbBGv7y8Tt+/PE+z5TLdTGfp5cVFujWA42F6/4MPM5hqnm53JintHbQvRlgvjTEV+fTkGMDnZEAgMiq6/hxkBx0sFjMDD13fXFs+R97EugFjBsDq8vLCpDdb35+Y/yAmAOj47OlTe7EA/gajsK1D9/YSgFbwHeYOxmAcQw6lHfF8zgdkUyAI7ckazvclmpsYRwmm0n3MmGf1erd1Z61bGEjc58PAbDs7DZjqL/7iL9K7775roLHrq6nZcRMLApiK7W/2296r2L1GfomH3g+rD3GctKm4d6D6aO4rN+7nwv2eHNO2Yz/6t+qXcmis0DwIGchGpm3o+OIc1uTo+z4yDGrei3pRe+FnjSElWdtYA4CdA+tLeZ3t6LE43r6xvMpxjX9xbJS5BKaKe/xdMjT38XkfoJQron/xHGWmYu7Q9VWTZwJIl7YW56ZLbrRFffz/FUxFXZbsrxivMot6SR/xO7bNdmIfcc2qxw0Inl/KUos7KjvPsX2UDHou2ZCum31/yPdZuALp8sPob6/iJ0OvVX+qxS2Nw/q5FGdK8Vz9qW8vNq7nfdcnM7QPHVThvJLcMZYw9tdidpw7HVe0lVJ/qi+9X9x2WDU5VG7qUX2D/hPXkLH/GP9irlE/5H1dV67uyg+leB7tqqv/bXSn96Ca31Q+riv0Hl9tumteYxzR+Sj5vcanKIPmtj4/GyoT28lbofYnxxv1WIud0Te6/L0vtkS5N+KzvAQr5lGdR8rZB6Yq2f4Q2xnBVEO0NJ4zamDUwKiBUQOjBkZmqtEGRg2MGhg1MGpg1MBgDfzDP/6zPTuzDWJ/DWRzbXMjjYdXfifrx/jGM+1FC+nyefouIi+g8YdzcdMmbmrr5oBubMYNQfwdN5zwt258x40D3eCobSqWNo6K53rJSLOhEc+pba5Qpvgwo2uTszT2wZM84MTSRlq8rDY+PhAY0M2dU3TTT+em9Bnf8WG1bnyWbErnvX3I1L5puWaDXWPpmh/Ky4fU/DtuIpZsq7ZRGTdM9bx4TddmnJ7LjdlqIULB/83PxO+zwTfvGmsiRogBjUzy/Z3N/tBu88Aix5uNuJPPtfmUz3zbtV1ijAntG7o1BukY7OFIKP71Ltsr1Maiz9bmora5SNtVW8R3pXnQc7vipdpq9KNoO9HxVP7SxqaOdzPM+wxFO4/nlDZoS+2o36j+1W/iw5t4nuYAyh1zQJw/6qt5gCogmNomtOo45iwdW1ceiHEhzktXO7VjpVjA+Y8PfKI9ddlFl2wxrnFO+sbeFetqxygH872uD/quUTvk9bHIUOc1PvjWopnaefRD6rZPJh1PzEO1ON4V79UWaeel2BX7vROLe+JhzVbqeUnXel4Apb7L+fB4174d2eORgkYQlzcLMX2cfHs5wSX19+lEfeBvPngt6Vxl29QTwWDdoCadE3yODwG7fKs9puOh/lo9luajKy7RNobHqtLbRFuQSukhrNpYqR+fs+3fe9SXTzS+a4yN15Xye5c/qs5U7rYdvwfZ3dtJ3377ffrq668MoIK3tL88P7cCUgAFnK1lN+0Yywxsb89AGlYMa0xDGaCUi41Z8IFzUezl84pidWIgvNLd78wcndMwF+TPfqgFpNiqSUBYXh7p7AUOAnIZVgKmMpAWgEEZoAEJmof7uQDXC6pb+JP16Z7u7EJZZpO2YTvhQ2AvlrZrMvuUo51y+abaCm1nY416F2jIOaOc+G2x2QiuMuBGwFTOEOOAgEw7Yb8c2LKTrq4vbRwnR8fp8PDIGVgycxAKi8EkA1ACClAJLvLjLZDUbMf/L2wv9C8CryAHgC3OqGXFxgYuk3tauQUHoAAgI9gHiq4h19XllRX2AkTBAlCAYMikw0J0FAHj8/Pvn1uBduMn2Rm4vjMgVS74suIle4rPAjAAMPachcixSgbwsKLBnWSADRR3omyejGS43IEF+wa4QpG1M10AKAaQkxeSE0xlb9unbeZ1J0FNbY7wmOJguAxCyAmiKWqGSs1PfIqNmWri84j7BbJNOXsB5EIRNsALAISg0Df7W74XwrwAeANGhpPTY2NBwDkAU81uwAwBpgnYz246mDjgAQW7BEkaqxPYdQ5RjI1C+MxYlZkGrEh4vrB20DZs0VlFlsYOQiYU6NcATZ5Y08qAOV6sj7kxVg6wRR0cpJPjk7SYz3OBOebMbQvMalbcD3+1InfYkhfpo3ib7GkWr8Aels+FDicT3/9YzB1ABxmMBcVmk3ncbR46cIYW9I3CX7drY3nIvofjDnS6MAACWJTMl4zdZmnXwwcBGMB519cApzj4ztiqbm8bFiicCzYRFjrjPNgH2oTNOwBq6kAmY6sCiG3RMIARVAZAgIGX1iu7Bp9RNI5roH+Ah1BYj2PwMwdN7aazs9N09uCB5QIDYWVGEcR6e1e3gUodNIKxQH6X1Vmt8M9BdXP7Z298zwxi8KeGpWpv1+0Vch3A38AEBVDTjfnm0YmDbwwoBoDgxFkRrSg+swBhvvhCIvPPCVjbwFbnIIFmXZEBqIwFDoByoB/axmfo0IvXM7Ab6x+zGWsp2/E6A+icnc8Z2XB9Mt1ijghi8Pjt95wE2huD076DH3Ecx7yw3nVZWgeRxQq6YFzAdRgD9KHzgHMxl2CYRKG+siJxDct7A+oRdmqMX9mm0Sb3PMk4RTAV5hr94W/IA3/GuGFrB2ABRC7OILGWScjjNM6DreFaAxllcCXXMZzHCcAQOeca0xiBwhmkS8ATSm3JBgAAIABJREFUvuZcMQ9wbQdbRxxjLuXLJRwUxTW577dgjAR3oW34NNpDbIO8Ds6ZuBy2ZtpzIGEu/IbNGeAXwEzLC4gpvr5BPCJQwHKYgbPAkIP1w15agYHvdiddT2fp+YuX6bPPP3eWmb0MMDZWP+8XdmZgKrIvZnAG11bMIQ7aacdIViqAt3DtfL60+Le/7/Zn6zrbR/c8hjj3+DHAVG85O6LtTXm+sTFnVJDp0mJ2m78c6IS2nS2RSx7eY2YVNvPCHI3Yy1zENST3TDm3WrTNY2S8IrsO+lFQHm2cNkMfgBzOiONsmbw353mUy/U1N3v0NQH38Hw9AF+mXMhnxqwVAfHN2smIeIp7Z2anRim66zYiDHGQWV+Ogr91b0n9GH4F2WG3WpRJ34KeaNPe7sptGvkzszrqXkI7b/me2DBR7WdeQyYpA1Dlc7h+RYx39lNfmxI4RaBh45u8t83rNviZsZYaCAq25+uthkmVz3cYnTOorQX1G22ZKR2xyJbrxjo2MVD+z3/+C9PFt8+fW+6D7ucAls/m6Wo6SzezeTq/ukpfffNtmuwfpJOzs/TmW+8YmGptSzKsU/a8C9/ATTOAjBeLDJYFW9U8s43iPPiO3/s7IHiewVQ3xkKFvIn4yhziYEqwFe6kowzCvr6+Ss+ePkvPnjy1PI4Y/9nnn5ktIj8CrG0AcLBVIqcAUJfZOBGbCdiGX0K/Dkh0Nkeu88mIFu9HmZu4L8C1tu4vle5n9bv2XhQ5GszFm4zo0NePfvSj9N//9/9uQKqz0zNbV1isJ0vdxma7LZCbXE+ZsWbxJbU/A4gvzKBMPF/3TRgj4t4HYwKPaxt99/lDjqt+Va64z0M5fD3b/ujaYeNAzx+1vTuVQV8sRPCoj59ro7ud8OUbm3tYvHf0Sdtc7yA2YkylY+V9q2ijOieMXVFHUdKSfvWcoXsvtp8i1eKMv3FeaAslm2Bf8dmBytD6UPvcx/cJcL/hts77dsZi30PhHpavZXmsaVumhnsu3B9pETmtZpy124HIG/LxpTl3tss8d/K6jd9Ns5sX8V6Psja/Ny2/BTRzd6nZtM39mdO2ffvaRP41e1Gbe4d9c697sUPsiHEG+2nNg0jqRGWMnxnLKHOzU9VOGucqe0qOffkNOBXwgtrSNjGjdm6pPfVDtX181him13b5RowbNX/WuBPnaTMmeQvRL5vF65bbvtZ2eQtanafxAx2P+227bt7wUdqvS8sN1fx8QuKj9B2hYAYsz/dRG3rruMZ7485oGzfs+kamVmbGmqzU1rMrIE7VO20lzkWfXZVyteaG0udSfui7ZoiPlPJpKTaU8oCut5v9atYlyTN+U334u0u2ONa41oj63abtITrhORGYXcprMV+W4ketz654rXPbN76oH5XhzlqRTzNYXyZ5pR13+0yRfffF3hFMtY1ljeeOGhg1MGpg1MDvsga2XKr/LqtqHPuogVEDowZGDfyua+AfM5gKetDCa92E040J2xAawLwQ9Yq27a3P+W3SuvnHB5TapxbDl26Wa9/Fm/shGzJxTKVNKR1P2zffdn0XXKC6pP44Jr6lOW44lTZB+Z1ucm27WVqWffMBQpwvnWPdMI2bNvFhhW56lNrU7/o2Ykq+CblqxfA4v9Ymrot2TJuPD26aQkIUCcpDnVLbtc3JbeIK2tXCh5Lu++ZQ/SWeGze0qKeujUnVlW9q+y7xnY3y8F304docajtxvH0beaUNy9LGmspSssvSZmOX/WqciDL09RV9PfqB+th9Y6zOT8nWVYY+GyvZkMqlBTlD7IjX8o2TMabETVaVlW/GHhpbSnNBX4/jZj5iUR1jc8x/9C9uAGt8j3GnL050xflSfIy2XSq+KMlDWUv+MjQ218aiMSXqakjsi/bOa2Js5/ea/4bmDc0VuIaFzPpmXtWlFj9xTFo8VovBpRwwRAe1GFDTrcbtks+V5OuLpduMqTY3tbGqT2+rj5If1GTVuBfjbIwzmie5Ji3FnrjO0Tl2wEP5J+bHV7MNB5ht8zPEX9Ee7Z7rDl2TDpm3rpjSp099q+KQsXXF05jDa3mrb0wcT+2+oxSz+aQfdZ8AU/3m0y/Tt999m7777rv01Vdfpa++/tqASY5p2nGmlwxOQbEkiiD5VnnLQ2AUmjtLicZu7xvr183aAl+WtYAcjw/230YNzkAT1/qxEKsFJTbXNu/V8IeXFgeN6Si/eCNPouZF9T2LFVb06IXW0Z8AZ2FhATRkhcorg93kIlPz6s1CHXnTZbThKAeLPmjXzXEW5GZ2LC+QJttcLmbyesimSP3i8qXdu77x9FnzVnd/m/mtFZROb2YGqLLi1Kx7tTfmIQf7OIChLVbPxRVeRWosHlllJgTZG6hbtEvffXD2IE12d9PlxaUBfs7OzowF52Y6TU+evWEFpCgkNXaloyMrGsX1BGiwILgBDAs7mOYaFhl7wT0Kx1lkjrfhAzQE8IjPV1tcDea1I+sPgBWykuzvo2DeASco+APwAoXIBpxYr9LB/sRARgDimM+gUNWK8PeM1YNsUPQP+I/aQtQ7dQ/5CBTKBmkFwpt2yXCbGUkyE5uD0Rwc1YAqVsuG7ejRo0cGnAHAB8xQYATCD3Rl/j05sAJWFmZDJhQ3o123U8QGB6KgoB4FwWBUIMAJYz/NQJvVapHOX75M05upFQxjTjHvYGSYz8Cgs2t6NFBQfqcEvnNmLxRUZxawrFeMaz5zhi30iULio6PjhHnCz+xm5qxFk910enzq4C+rJ3R7BWgAcWE6nTesdXbUwC3zpvAQ7UMXYIpCHxgrjrucYDVy8CABgC2A1EE5AELBjk5OTu0fAAOwGQBKoE/MDcBeiKH4zhjkjo7y/bv7N9f6mPd2beg+r+vAm9nUwZEJ7e4bMJHnGAvfHgBuh8ZUAnYWFI1Pp85MhfNwDebEADmZGQfHAbyD3Pg3nd7Y/GJuOGaCfWYzgOg8PxggxAA0+xIxycR0Y/2AhePm+sYKuQ14ZwAjLzpfpZXFpJvpTZrNpzanTTwKbEZkQHF9TtJiNk/XV1eNH5IByXXgfmkAMKv2BduiA0kInEKxGWMHAU4G8MugBps77AseOPgMJgWmQgIzdM0PYBz0QZYhglYZ57VgqnR/hDahX+jz/PzcivQxXgCZcAxzCTZJ/P3GG28k+DTGBoY0fI++Hbx33YDOtB8wh0EvKOTHD85V1ihn2zo228Qxgrec6Sz/wEfB9nNwYMx2yAxol7HOmboc/NWAOcA6mEFMuj43YN1k4gBLMArN4WvOsGNgk90WjILruBbBZ/ShQDHOB8YDGzdgn8UtB18TgEPALoG6FquXC7N1gBfOzh6afiAD1kJgqMH46DeQAdfO5pITTDUOytNcTrCVsZthjABU7ewZQ9XL84v0ySefGFMNjptfAeg6nTeqxrrMQEyrW2dlslxw92U6zCfm/7ZOcF9cLG7T5SXiEUCVHh8M3DKdJdT3TvZ2DAz65PGT9Oabb5pvwMANipxTvbFhGtug/7s1MFW7djMw1eG+rOVaxkraHvfRMReaKzEvbIvH+B2vZcO6hxvBVHofrPcKsDkCAaFfxluuFeFHBJgy5tg+PwAq+YUCjKnwDeQx2paDSgHMamMVZORcAChKBtbSfRrvCWBHBFPRXtWuzbJkHcs4jHMM9Jv9jP6H8eAzbJg+4mMAiLllpNaYVNo/bsaREzTl5VgYf5t1Twa9GtgzA5/IkOeMdg78AiAIbRCQjPHhM2XgulPZuVR//Ozy+dLdmRn3be0FYC3mCGsZ5Nr9g31jdvrZz/4wzYyZ6nnaNVBRStfQFQDIu3vp6maanr94kT765NN0dHqaHj15mh48fJxOTs/S/lE71wBR2gsIxAf0/o4+b3rI51osQ34DI2gGHTvg2uM7Yx/WDjgP+RLjQxx/+8230tMnT+xvxCHE+iYO5hyIvzFmtOPgKi+qp5/4Os/XhVwzm0/mF0TE9ajuf2p+UztsE0L5xSObexGGMvYXEQhzK9r44IMP0l/+5V82bJl6z6V7Y95f115DuwehoE6Vkz7epDJ54QXzDo+pzZXOj+0O/btrL6DWRpRF2xi6d6M5okvW0riHjk3PG6I/5gWOR/elNv387sstGb90vuK+iOpJ24u2y37VD0p2MGRMNXu74w9yYpSTPtfVX5Q16rA0Z/eZ21I/JX+Idlh71tclF++l1VZrOojPQ9W3u+az5n+xnyH9MpbGMd1Hz11xqtaP6jyOuWTLpXO67LJPpqhLX2dsrg91XacxtiZ79Lvo59RF9OeYw3QtVtNfHF98PtUX90o6HuIbuoaKvh/HoeuuLhvtsrmuOa5dNzSvcLz2Mit70U27/o9zRR9lXkffESTcpz9e0+djmkvwWdcxffOqx+PzJO13qM6HjCna6JC5Ls1RX45SvQzNcSX5h+hwvfZ7eZ33GKfjGLp8akifpTH16X9IuxxHZKaKbdfso++55K9+9T+3e4g2ROjxnFEDowZGDYwaGDXwA9TAmDB/gJM6DmnUwKiBUQOjBn47GrgPmCretHdJxhtgPujV4nUc4+YPH5T3bfZ2bT6UNrZKGyC1TZG4GYK/uzZO7QFUfvanxXylzXfdDNVi7pLu+jbhhm6WxnaGbhDVNjHiZiTOiw+LaxtVJZnvY9G0F712yCacbnbjWtpe16Z13ADu20zr2mzq8xEWKrDP2kMLtdE47mircdOzpDNtozZes2158F/z/9LmdUknJT+rbUoP0Xm3j7ajjm2VNuH64kXJt1UffbZY80FeV9og3cZPot10xbroE132G+dMdV6LMzF+6sObON7a3+rvNd2WYosWCKn+9GEDvteCOBxTUIHKH+O7+mm0v6E2q3YTP5fGGgsG1VbUd/k9YwrHUZvfoflEZdTx8/r7POSt2baOf9u8VYpPaI9gKtWVzmtf7I121LUW2cZnmY+i73fFir7cXvLtvnXFNuMpxYP75r+oq1IuKNlDST99axeNMyzQVP2X4trmGiEzr3RMcNTNNnrdzNFmydua0h3gisqvdqFFlbomLeXTkhBR/7UYrnYRyG8Hja1rXVPLvfy+luNqvhyLhrrmzuvFvDgZYIBPPv48ff3N11as/cWXX6bPP//cCsV3AARZrx2MAbaKibPJsFgSccfAJhlQZZiaMPOoMcxYJhPJx7XJUsY3WG/akFfuslDY56i9jm/EbufS7dv6d3yHAwkyMxX71vxaiqFeNJjfvprf9mx9y5tbURDvuQm4Fr+RciaKu+xr6lPaN21Df9PeN3IU4R8Ng5czUbW2RZYAfwO7aTePG2+cR1Hlo0cP7XsrpM2MLQY6mDsYZWnMN870Fe3IZW5BHezXZfQZc6aCXJRrb75tfZ+sS75+cQask6OjtLeza0XLxra0u2sFtXhr/sGhF5BDDnwP+VFICkDH1fW1y0d2AjB0WHG5z4PJBrBZ/gwpnH3CC+jbQmbYtIOp1Mdh584+4aACAwZl4BIZRhyYAdCPF5IbW8LtOh2C2ccAW842ZGuyzD5j8mZAlekhg5WY2x2klV+Akd/07RHUdWnXr5zBxousJ+2LiTN4EMAQf9O368RBdf4iGIx/MQcz0U46Pj5qzrHC3XwcdoHCJgeNOQjMqNcysAl/O8BqYkXJPkYvyDW9kYXMgHlrY7mC/qxQ1gqqlgacQR/HJ8dWKHt8eJQuLi8MxDWxeSI4a8fmEMwFVqS8Tgba8nW4+yfs6ujgyEBcFxfnNmeHB4fp5PTEwIQAARmr0WKWjo9OjN3q+Pgw3SJWQa7MTAS7wnzYGMCgt741RhrIbQw0i7kBugzgZAx767Q04Kiz2oFFwhigsn8RrOjpz4EK09nUrjeQEvxusTBmKlxvDGKHh2m9Who7GIrzAQrDtcY0ZvHLDLwBaTobZvsmavqkMVHkN/sb6O0A9u17QV6gBODCxOTAb7BwYPzODOL+hnkxlqr9/XRjc+hsYgDc4R8AJgCSecxuwbPGKrVuAUVm/7sOJLF/2f/APAGgE2wJQEr8DfkcOIlC8gOz7eXtMi2gk9mNMUEZoMNYwTwnwScM0MSC8JxEGOMwLjtmfu7sJmSHgmzo3956n1kIdxBHmvwhAIgch3yd4fHR4lb2Y2OlQrxYOvMh5NMXGbDI3dndHFDk/u7MefhRoETpfoggAzJNoQ2yiT18+NDkwTzhM+YWbYOZCoX2ZltrZzNjQTzOtXifGWzQPwFxZJjBcYIzYJO8J0N7yBmQBYAfA+IaHcKuxTuCRDFe6Bf6Z3EcWcUIvEZciPdjuAZ+aN6T7ZZgCgAjnZHOgYyQH/IQfEgAAnMYdawAEtiZs7A50xT1wLmAnjzOLg1ogXE4wPDYgQmTSTo8Pm4AqZATbblelpbDvF1bYW2Mj+tW20uGPWIM+4dp9/AkzRZLB258/FG6NJbGufkCLBQMcs74SLv09Y21Z7E1r0MC+NzWAWbXZNaEj/p6DHH+4MBZgmyPzOwcPgsw257ZEth7DHxqoAeAqZyx0xjVM6jbYpN9TzYMX1MaQ1zWrzI1NSykzb4cGR8nzmJo+MbMkpMZkzIOpGEmcpA/Qca+l20+5/B/Z0fLlJOuI09iBDJyLx/92b4JwZN4KYAxhzkzIVinENudZTDZPGCtRP9u5x2A3qUBQo3dsHkzucdb2jLG5XORy+8yo6mvjdzm8dnAOeIbXI/ofQ/Ow98EUuEctEFWLs9D/p3Fq5Qa9jn6v68wfC3LPS76o+7Z6P0R4wL9L65fFRin8tnqOAN98D1kIJAHPoYfAj8tlxurooOU1W/MpkNxNvXrv/2f5RxjKUS+93Uu8gdyzoMHZwYU/PDDn5ifvXj5Mq3XO2m+WKZLgHsxF5NJup7O0/cvX6aPfvObdPLgQXr6xpvp0aOnBqYCeHR3F3Ob2Z7gP/Jmeo1fGCv/OZhqbUBngqbgg5wvzisBWFxX41zkXcTdD95738BgAGIhxgM0SyAWwGL4YczjOtq/zC+XyMWszFdGqGrrjbUt+WAVjBt6T2Jt5LZpE2onPB5/l/Y7fHm0NpAm4xrn+cc//rGBqZB37CUAyRkeY6weCqRyv2qlouz8prbvEe0sXkd/rY17m++79oRq7ag8pb0SXhfP2/SXTVDSNjJve+4Q/UHnOi86NzEOcRxtvN18YWGMFXpee//sdsW2ox71GOdbxzFkTDV/KO3xlPwqyqrtqX7ivTvlLdlWSe6h8zn02uhXui4e2pfmxj496Dh1PtVP43xuo6PaXA/Vb8kPh+ohxpq+OYgyaZ6OcY9+xHP0HiTGCpWj1EdJzpJ/cb2jNqHt9fmG7qWpjLXYpnak443XxvFpPBg6V6X1SdRLl+60zzhvtRhWivVdNlLylVIbpVgzWA8FMFUphusagzG71EfJPjh/NZ1H+WvxcuiYSvbQlw9qbRfXRbJQ6Ws3zi/+HhqLSrqs2cRQOxqiw23AVCVbGdJHKb6V/Dz6ZOnvrv4a+ZpXkW2+RKArhg3pa2Sm2ma2x3NHDYwaGDUwauB3WQPbV538LmtrHPuogVEDowZGDfxOa4BgKt1c0htU3YQqbWJus3GHBzp8MMhNG27OxeKH0uZXnKjaJopuHsRrShsa3DyJm9b4u7Zp7O2iQKt9iKAbz3GzSDe37A2d8hbB0mZO/E7bG6rzLj3EzbEhThA3c3FNbRy1DfP79BuviRvAery2YVWyldJGTGmMbH/ImIbosWSTfKge/bDb/tqWSufp+OIGX7QN+mHJblnwEech+kuMG9vMS21+huh8Gx1RpvhQAN/XYkMp7kR5+zb8tN/S/Jfmo6aToTY2ZPO2S+5SDCr1XcoLpfNU56WYV5uDITE8xsRYxBJjs/o07Ud9T/VSykU6Fn1wXRtDnMuhdq1yalFbjFNFv5U3l2l/ffPaJ2vUE8+vPeQdasc6pmhTcXx9sSXGJrQH+aLf68Oj0hqklCPid0PH1+W3tTkZ6p/bxqPSGqIrN5fyos6Jxq8+++qLX7V2a/mnLz7E2Mq/WbDGv2kLtVzaxvAWETJ0vdFlvzV9CCFkn8o6j8c1BWOU2n5ck2rcqTXeFydKMf51gqnoh+V+clGqCF+yyxgn4sPkft/OxbOT3fQf//GpgahQnPf5F1+k36B48Ow0TTLDCIoSUVQKQBXAVNq2xU6v5vUYhVI8FuchdqGA1IAANuqNa1tAlB/TuQOQQIFUroMWXHV3fChSBWDAC7TpC31xksdZTMqCc9qa5tA2F6MA1fvQ8zSHlvyL6/8uG1V/M33uOCOKy+GFwSV/B8yDGkRhJsAxXmgOZpGjprjSmWvwNngv+nfQUC6uNzBQ+xbhNufkvq2A2uehAVNl0Ajko+yt/r3YF8cYs4z1xOhFPK+xkNT6dYifFTdzHlC8DiDMdDazInPOkzOXeREcio8bcJMAzYwhwwBSXuCsed7BVF5QT/2yyB4F9Q4wcdnxwyJltBP3AnAOmKkAXlplxiIbMwqrWdSdGYYILjHmBQPn3BqABYXEBIooy4aDwLz4GOwhKNYHyJEy7+woW5F9m4EGyQBOKBhHkS8YVlAsjyJ56IVzSEAJ5/3wcL/R/WoBoOStASIgH+Q0gBh0sIQdJfsMBggDmxl4BoCnlC7OL9L15aUBgmydeQsgn18DMJUx9kz2DQgF2QCkgg6PjsDYRdDKtYHQwMKCPmwdmXatoH2xmKWHZ4+s/xcvXxioCsxRYDuCLLPp3BheAFAC0xhs6PT02OReGBOW6xBF8PhsYDZDYaIwf9nYqwGHUOg9AYsGzNYBifBF6JMgKdNJZn7Ipcl2PsFUBNVARwCTQDaYBuYcxfrQ03w6TWdnD9LRMYAbS2OrwlgdxACQKBgmULBh1CcNgAG2ZnJlYB+OIGbTZn2/B5bmYEYHLew6s5oUq7ud+/wDSAZAkq090046OTlOR8dHxrLlIENfk2KM0CFaJ3AA7UBf0CnOMQDLZN/6mk9n6Zp+DOAR7CgDKjF3AK0YYAZglsXMWKnmS7CHIRZC9l2bawMbZMCiMRm5Q9iYCPKagJkNLGpglLF44z6NazEPBI8kMHbmuGo2jfyR24NecS5Zs6BrA7dkpiTMCc6FTBabAPbKfaAJAPww92R2clCif4cxGStQZhCBn5AVivEK8hIMRkAU+iEYAcxULEJ3ZhwHZQAYDRAFwU0KkiJTDdolkAv98l7D7CnHHNg3wEQsvMffACYAAAEgAllZLD9lsAQ+Y7ywM4AXWNCPa9kHAInMP8wzllMgfF5LMMcz3mLtsbcPoOS0AcahTbLYoD2y6KEfjM993IEl+CGYSvWMc5mHjOluuTB7hp1jHGD0gR5xbA8MeCcnjd7QJnMbdOFAHPxkmJ6w1VAGGw/0i7k9Pk0HJw/S9WyWvn3+ffroo/9IF5eXBgY1sO+tyw+fIHCvYfvM84QuCSB2s83AYqy/MuAReXu5gM/uZpZCsjQ6oAGsii61A61gV0+fPkUwNKAnR7QroOUGSJXBOAacJTBnb8fGSCBT41f5eu49cO6pQ5v+wHzEMRFYw7UG73vRRrs2u1tQH++LdO1IW9ecjv4IlIJPEcx4CZufzzfux+lDkI0+QkCVAbv2fL18dx0JEFi7Hqbfmt9n0FVcZ8c1fsNytvR8ZQDR7P+wGXyGfMqgxvWezSdeCpBaprYNP8yAMF0fcW44D/w73o8x71C3to5Ce3ldx9jCNR7jEZ+zoF2NW9pOrWi2mWOT29fnpvfV0nI+5s1se7Kf3nrrrfTOO++kt99+23wd/rZYOEvl+eWVgal2DvbTzWyRvj+/SB//5jfpwePH6c23305Pnr6Rjo9PDTxq65Rbj+GQywDYmfVOYwr0H9eUZCykbehenK3f8/qz3dtxEC/AUz/9yU/Sm8/eMBAV4jxiMddnD87OzD7xnfoE6YHVF5r76/yyCFuB53m3eJIB21xz0w9L91RxL5GxTm1443MGZxrZoDBBoh0wU/3VX/2V5R3kSoM8Z8Bke0/S9NDx4hbeEcmbMJpMcPdDaV9A7+NK93T999kdHb7ioY35bV5UcpcVTOWmvNGvS2PzGPH6ypOG6E9jv/avMT7KzvMae84yl2IFz2FM0XwZ24nHNIdx6oaMqeQLOraYn1SO0lij2XBMXAdGvZXs+hVNb+Pyko+wT/39OsBUnJOh8kc5unStbZbmtTbX0af62nldfjXE9lS2GPsph65N+J3uVdX8LY6jFkO65iruN0VfKdkW93x1PKV5jXEvjqnmW2oz9K2h9sa4Uoq52kbNJ2MMK82NxrCo8758VYpF29j6UD3gvMhM1WWLquchuai0hu/yO20/yrHNmLp8t8v+4/qolldfJVbH9UBX7ijZddRp1MuQeNOnyyFgqlK/94ktryvO9rWja+XSerfmk31rqxFM1WdN4/FRA6MGRg2MGhg14Bp4fbsVo0ZHDYwaGDUwamDUwA9cAwBTxU0vvemtbbSVNnlLmzC8AcYGHB/y6WY1rmkLuzyFa5FbTf2lG+i4iTF0cwvnlTaJ+OAhttP2swmmUlm7NvNYlIbza5uXpT6jzuM8sf+4+VPqQ6+Nskadqx50o0l1Fud0yIZR3yZIae5xzX3AVKXxUv/RbmubYUPGdN9wAf2V5qFv7nTOu+Qr+UY8X/1QzzfGBHsjd/tT8hfVcdRD34Ykzx+yCVo6p+6jrSRdDwWi75TmMdp+1Ee0p6H2EmMs9Xgf/yjF4JofxfnSOep7mFDbtO+Suc93u2QfIo/aEGMsrov5RP0s2mXMhV1zw2LnuME/dN5rNl/TQw0gVrOXKEdJh3G+htqc6pDX2Nu5C29168rVPBbnqZRnFOxU0lGX3tl+tNtYcEZ5mM9qfeqYhuqsKzfU4pfqp5bfS3G367o+2Uvjof7U1koxgP7SFSv7cmQNLDG0zejTNT8gEIBxW21Qv4vyWhG2/JTsLs6J6qpv/O08+9vBX8dPXFtwrFx33AdMVcsf3blz8+3WQ8beGcyMAAAgAElEQVSmMfjuXLQFoNE/+vyytIbp6qs85w4GmOzvpV//+uP02eefJzCbfPHFF+njjz9OT54+TQfHR1YwjcL8/cwAQQAKi08JprKyTBRLGhONswuAJQXFxSgO9TF58X3MVfyev1H4i8J32ifZgQieqdktin61fZynBTyxKJDHWezN4tNSbGe89b69YLPmSzGWMLfE+DUknhkgJzOi1MBUxsBkb5R33Vqh+3yenjx5YmAqzAlAIe3b7v31/V6kiKJxLx5HsWuMlx7THMTm6xFnbWhscOcu+ArHcB7BUmgT99B8e/706sbYfXAe+oasOA4gwkrjRi6KBUDHmJ2WAL5MnCFtb9/BV7drA32wAJVrJi9sBphqYnaOH94LcJ7RFu0DMqIgFd9Bfy17g8+yguy0qJuxBEAgZ4By9gqzqVzQq/MMQAAKeg+N6ecoHR0epeOTEwMd4DywoZDBCTKZvyW3YxTTAlAFP+U4FUzl/fAt6wCbAFDlBb7z+dTADXjbP1mFLHYaSMXHiOsBREIbBujCZKydxQf/IG+zZjJAjbOS4Br8O8isL9DFy5cvDFBlYBkD7zmDCIAtaAesHyjgv7i6NGYqsJngOgCLjBlhfWsy4zdiC743cMTtTprPUZw8TWenDwzocnNzZfYJ+4EcuB72BZuH3lCQ64AeB++Amepg34E+i8XKGbEMTOAsYPATY+Pbm9hcos2z41OTHR05W5MDiDBm/IMteqH6PPuSF24DTABZmbPBuoPrb26uDSCBOQFQFUDQxWyWzh48NNAaxgjQFmx+zwqO25hDtgqbuz1ngAGLk8WdzM6C81HUb+C2HY8h0AspGgxcYUXg7nCtPXk/uN6AScZw5nYDOyWYCqBBxlMWbkPP7hurdJxZuNA2QLgGplqujIkK9m1xNK+5GYdRCH56gkJ1B1NN51MDVGEeoXsD64ENkYzTxn6VgZeZFZHjdhAhxm7cOpndzYGjtt438BeYq8DeZQkrs3rl/JQZ4gCS8nmaeHw0u/R4aePPbDpWTA/WqT1nwbJ4urNj/o24dzOdmu0ZO0rOpdANgUm8BzH2N7BxZKAV45DGNfRLkBVshbGYTC8spifgisXqOA/HUJCPH7JWaT5l7mJ+h69i7mm/+Nvt9ybNs3/Bb5DnwbRE2RRMRaAJ44fZK/wTANGZM+Y16zjk7AXyuH+nbFpgczk4cmAa9AYZCUpAvwZchJ4zCJZgqph/CXohoArHFdRra8s9BzGhPfQBOdDvLpjdTk4awA/XAJDXXYn7fA6mItACR/Q+GAVYc8Sm49N0ePbIGHG+ef5d+uSTTwzcYcA5Y77xHGmum4Ey7q8OUrd5UmZGAVKZXwmYarXE/DgTnq8H3IeRI4+M+QbxYJWODg8MdAsw1RpznMFoBurM7ZlOG8andq4YExDPlw2znscYvT/S+1fOB+dL9yW4V6Hrfs4nj6luS/cratNc6/kaxXMl75n5t8pDuwcQ1AGEnlNsHRJeLsYYAEaxti2PvfSx1tecFYo/G4W+mY1U15cqI75Xm/V85exoZodrrIl8TYV4whhC4JexNOV1uoP/HNRF+4x7BxxLvIdR3fF+jLrjeJr9dWML87UIZeccEOzF5yz4nvcZGv9UB7qmUt06YMsZRw0IDEDfysFUiN3IC2A+evfdd83Gkd8Rm2ezZbq+nqUXF+cGptoDAHa+TC/OL9JHn32WHj99mt5599309NlbBvhFrFssAXLPDKUAwmYmUsZZ9In4wX+M8VxPUkcEEhJUz3yI87mm8zxxZeCpP/yDn6W33nwzffPNN/Y39Ecw1eNHj2ysYCakjTa+Zlgpn2u1/WZbAOuMHHMZN3g+ZaVsGve4foj2wTVlPJd/A4ZsYP5sswSQYX7++q//2gCdsOl06+B6AoI391n8vrL888MFU2nOpi+U7if1vJL/MpZUFPifDqYqjYt2FNcpKjvtNNp3HD+Pcz3FNniethOPMc+U5FD96Tx0fc/zavFVj3fND89rYm0A1kV5umyi1k/8Psp2N7+1sYbz97rAVCpLqV+NN9E3SrqurRlq/hLnlPF0yPmUdzOGDdV6e17XHNbsT8euelEdcm0Vx1Tyo1pcL9lKzdbVD/viF2UovdRV14zsv+bTerymR9VPTZ+lWeOaqBbHajrriz/xeBxj6e+hNlI6r/TdNnqAPCUwVbS1kq8OyUVx/Rfnvxb3GYv68t72Hlm/gjZRi6GlK2sxZRu5hsbGkk3+1mxi3e7ra9wtrWGG+GmfPrax2S6fLbXT5N3M/qy2VbOzvrig4xnBVH2zOx4fNTBqYNTAqIFRA66BEUw1WsKogVEDowZGDYwaGKiBf/qn/6spuyrdlOvGYW1jqLaJqtey8IqbfvoQuLbx3nfD3HWDP3QTo9RH3CCtb4DeBVN1bR52bcrpdA3ZmIwbN3pNafMnfkc5+cBX55AbwdGE4oatzpsW0+nmjbZR2pAfaKbNaSVbK7URdcgx4Xp9yK1jUp1yE66k19KY4nxsMy71k+gLlK/mC7q53tVn9JXSuJsCjlxswmussCuAqXSTq7R53zUndX/qfhtkTcdRf1160M30IQ9i+nxxiB922QuOlWLsUDvvs7Mhm/lxQ13loXyxn/vI13dNly1HmVSuaH/0cdVtl811tdWX83C89ACqb1629Rn6WykuDY09pVhWk6MrV9VyXARTldru6o+6LMVDzVMae6L/9OldcxP7o11qPGChdyyIKum6ax2yjTxD51HtVeNZKc7U5rxL5tIcxXzRlcv7fK1PJzEuD43BusYpfY5jVlYV2lytDZVZajELxX3l0fXFvnK+NEvvU1fxeGkO4hpP7V8B/trgtuufIcKq/oacX4r9JRmjrDUbj/FL/y7l4m59oBgcRYt76X/9+qP06W8+tULRr776Kn3++efp8bOnxpCCN7ejwG5ysG8gCLJkECjTgKl2HEhlxc8s8rXCerCmbK6PdK0Y/RF/x+LWkm1H/eOc1WphBfqxAJfXa0ykvpq3yufC2NILI+Ja1oGCbt+1eKJ+WYp1UQc1PyMIwmzeCpkdvBTjmjJToegb43rjjTfSwcF+Wi7mG0xLZCdAYSkZqkzGXde92pIWUbZ9ti9QuE3+sgIdj8vnRaYcOwE5xtJyeW2gI5QTN7JkkNSugS7APLRIB4dHVvxthbDCEAW2B/yzYo1cOOwAl1YWL7hpgUI6JsZP/CYLFNpB4SbBVG0ha2tp1LvqnvceYMxxlp67rAJ6f0I9oC+AFFAwCr8iMwwKbwmGY3E2fYLFuVdXV1m3zoKCft1uXVZf1wGElAEfxlDhRfM4z0B5a4CMDjJzVbuWd8amDBharo20BwAwgERY7O69CGjLgDvOAoY+YFcAbNxcX7s/ZoYwJz5wwJbNwd5emmamo4kxBflYbm/tPw54gew23840YaANAPDAvAY2r929hiXJGUEyNgYgmAy2MaYMG7ffD94ulwbcwnEr0DVQEgp2b41haLGcm2wW61YAW+2lk+PjBphnL+nIjFsEqxljHICjq6WDbCYeCx3sN3P95RjjbETThsnk8MABPbAdgImcBWfWgLYaxgsDmblf8V5h/wCALbCzOTjR9dcy0xgAaeIAPviMxUYDUq2sDwOrZWYIXkd7ZYE8riNrVAOmMuCqF0LDXnEu5GZBNMBUxoCVWV68UP7WQZFzgAHBaAggnrNy3Uxv0oPTM2MQw/Qv18s0XwFMtjBdW2F4zi/sg3EH3xvoKQOEyD5kzNRgsRK2PfVPAhAYWy1+GLjQAVi4DvJaP5jTBqjgTEcG1pq40SI8wUYNBGAsYA6Ac2YbZ/QylrPblI4OD71IPIOpEK8JGohgKmNKymAWgovcrnzemK8iiIGAIwKzcD7tHQX4+BuMS543HWRmY8rMKsxrBH6xbwIeLN5aLnKGG4BNjDUvA7ZgE9AX4gHmCz+Icw3IIvsxzjM/FX8D4M5YxzLbDmQEYAAAVICp8JnxntfRhvk95k7HQj0puIm6ZlxvivUzcx+A5ARTQUbENMSRIwD+cs7TnAC2NzI/uU0A+OlMRtQtYygAgQBT7e4fpd2jk3RxdZW++/5F+vLLL9J1tgeAqaBfkxm6zqmIzK9cJxFMxfv5Rqa8ZnD7N5hXBljupdkMdrVMJyeHFgv3d3eNmQeyPn50lh4/fpQeP36cVgAHL+Y+3gCmAgCRAG6zvwyWsfXi/p7ZA4HF0bZ0TcR4Q+Bc3GO3bBPWPIx/vHcnGxK+j+sXXVPGvK7nxvW1xlHIZDYOu1+vm7UwZGNxL0FKiGm8D3fQ/d17IQO2ZjBVXPu1RK6bbK1xTUlwvIKp6M+QhQAb1RHB6x5DUgLAjrZMOeLegeqIcUTnhPFVr2/8nLG3AKbiWgWyMk9kE8+5M4O6cxu6No33SLQne16zf9gw6+1aXnYGVIBZofef//zn6b333vNYBUZIrCdmq3R9MzUmqlusZ/b3DUz1/cvz9PFnn6Wnb76Z3vvgg/T02Ztp/+DI2Alns0WazR04b/1LTMbfnuc9VnEOaMcEOtGOFZyn+1GI0ZgrMHienzsT1R/+7GfpnbfeTt9++62xUyGGIk4j1zx6+NBiFo7xfs3iT355An1NY54fyzkug6kMDhzYZjnnjGe0G/zW7ziH/B3nin9jdQCQPXMGYzfAVP/jf/wPA7sZm+G6vU/QQvr8+ojYXf47+tzm212iTNoIj+n+KO2r0llzH9h3Xu36bb/XfjRuRZ13yaN+3TeubeVT2+jTCeUvyVOaJ21P80gtJug5mrc5ppgDNB5HmVTWLp2oLLH/0hzxnNq5pb7ivHM9oLqPuYU+HOekyx9Kfeu+gOalmu8zB/fZQun6kn1zHDqe6BM69m1trDa3XXorja023iHP8EoylGy/FLvUBrrsPB6L+V3bLsUc9lPyPX5X2ncrPcctyazzTFmYA2h3Xc+aS2u6Uptd/rVN7Iu+UPKrPl+rxbFtY/s2ctd0UpvzIW37K0X8J8bDWryr+XpsI7ZXsqdSLNXr+uZhyBhr8S76TW191CdDl/5r1/bFiC5dxvH0xbQ++WN7tu+D+8a8WRnzU6m9Wqzom59oS11riT57VJ1FG7K9wLw/XbKvIfNRGsvf/d2v7vcQrU8x4/FRA6MGRg2MGhg18APTwJgwf2ATOg5n1MCogVEDowZ+exr453/+vzeejsQb59LGfG2zNW6Qx2IpFi/E4vO4EVDbeI+bF9RKacM9bsIM2dyI7aHdvgcTeKmosgeUNrH6Nqy6ruEx1dk2Gw1xDHHuuEEbN2pL+qo9LEEf+gAC15Y2j/o2N4da+bYbT5CFBU24No412iOPx7kfMqZoy0PGVNIrryttcNc2pIbKh+tju5Q7FgHxXIKpujZRh2xKlvTRNZ9DxqT21qX/rrgyZJ70nChzjH1DfYDnlTYht7XzbcdQOz/K0jVu2mItzpRie4zjNV3WYnifTQyNM3FzVmXte+Cl861FMH1zwIdsJT+qyV16mNGXlzSXRdus6U/PK7Wvc12yCS36jvNe+1v74ecoH6/VPBlzak1e1UPpwTXzAotj6I8YC98EX/LDrjjYZwOv63jMG6U5KT2AqMWV1+2H9x2nzlNfHI02q/G0Fu95jb6xP9phqV/q0ovVW0akrnhZ8sOhelGwSe2avpih18XCA66LcM5mgX8Z1LxtXijn+u2Zqbr01TdvXb6rcaVkR+y35EOtffgDTejv3//X/5M+/uTjNJ3N0vPnz60Q7+GTx+no5NjXnwYO2GuYe6zInAWKACcYCw9YQgCI2N0AU1mNYQF4pDEx5lX8HR+g9tkqji+X8w0wFdf2mofURzkO5jYWpKsPlWK7259ruWsu4rWlOWX8Lq1fXQ+3VpxvMlmB4ybYycZm/xxAg/+jOBRzAjAVCvyvLi82mGdQrIlie2MSMmYWu8zajzoz8IUwOERmqvUtgB2bzE1kuGBBO+IVWUDweT4D28USg9u4/wLoA4XqKAYFYOjR4ydpMtlPFxcXNkQAfZp8t7NnNoh/KMZFobPZYQYYwK4hFxh0dB5wHLKweFXBFQRToQCW+ZW+xL5YJI3vGYetrzw3LAhlDqY8LPonkwp+n52dWcEoip65x4CxY24gA0EzmtvxPQpqveA2z3mWZQNMZQWyAFC4nI8ePjAQkwPVwOqyMjCXMYJlIA+O4RyAQNy/UYhMVjlnm2PxPIrlzZcA3smMZWQCgp3PM3gEgBoDtxzsp1sAW4zpB0AQgJUwh9iIWBsLFIBI/y97b9pkyZVViZ47xZwZOUmZqZJKVcUMZoUBZnwBjP/Sj+4/1VbQ78c00Ly2bmimBmoElaRMKaeIyBjuEPFsrX2W+747z3H3GxKGWemGlBZxr7ufYU/n+Pa9fKFIWbIHWIrsGrNZo2sWRWdmIhRGC2BDRgXYKov+AXQxIAdYn8iWB4AObAGFxSsAf8D+Y0AFjBfno10UXMOeCIyZTdP1csVjBN7s2Fjol5l5zZyn9Rt4kcA88A3IGcAlzBWAKoI+KFtjByFghGxaGNYq7e4A0GcAQvmRQFgW4zC+RQM2AcCkAWyB0WiMF+XcNKxWlMPMgLBgjppOdyhvAJrEKOV9HH34OAjZYIy4HjYrUJAVBxljHb6DHjm37NM7GbgH8ai9Jn+RwbZQ1v7+AQEXKBQ/2Dsgk9MKchtdJxRjQSbQqYH0AIobp+ViSV2ygAXjzQxA6AugN+gctgNfJANSBsxNM/uOQAiSyzKzKkH/AvFoDRL4xvgIbV1CfCXLGv6bgnHFgDOwGfmxMRTZ/MBkYjICmOom29EOTUfsRyqgV2yC3AVyQkzAj8A/Ao7IHrQO4XuBNRE/ESv8/QHOQz+vX79me/B/zAdjwPn4QRsag9oTIOud+xnSIRqASGAq9Ic+YFvQDXwP40c/AlPRpnDeYsnYjs/qE/Hh8uKCspbdYZ6IibPdWQI7lfQXwbPa22pdVxwReBbHPbgB9iw2L+0p9R3BfGTAM9YX/CDuIs7sHx41uTj0ofGMyARnOiCbJNbiAIZTW7DdK4As0jgt0iSdvH2bXr85SS9fv8pAsWvup8RMBfnSF7gW277DgOrwkZalyq91sGeCPPNmZTbbM9Y+gjzgQzfp3r0DsvQlMi8ZuPLJk4fpwf17BPouwZCXwS6wXURY9iGWSg+4yOBKMpnuzAiEROzDuGWjLITVQpXPJztNBisKxKjzeW4+3++ZFUuMceia7Hf6rgUytYxnuLYBDebEN3dVJszGT/z+EG3rn2yUrJA3N83aiXa1t4GNQl8ElZJV0OZtQDZDPRs7ILmgCKaiT+Vj7V4DesO6a7HF/xAgmtcb7UmgX/mt9uXwabHKEcwIsOd00jCBGnBtZOyThX1szFPYPFqQrvzF32Mo1pdyHAiGnplKOtJ4ca0Aj4oz3o+7CqYlH65dBGDuNUyeYHXEPlP7RDjlb//2b6cPP/yQMUp+tVxcp4vLOcFU19DPdJre5s//+vOfp0ePH6cPP/44Pbj/KE2ms/T24iJdXoFVNTNC3twwbinWaE0VkFT3WorBfg8q2crWyIA3NgbDhw8fUo8vXnyZXr16yXj5K7/0y+nJ48eM4/iH7wimAovg0RHHgXs4gKvQj+nfmGi1dmgcBNEyPox4j6dCdQ+mKj13kC1onvFZhLfZWn5mCiasHAN8TAeY6o//+I8dmArrlu3zJd+2/X5mKhtrCxr09r7mW4FOu3SPvuaM7kMtN1U7v6vfIdfU5FvLq5TarOUHfBs+X3TbccUYEdvx/cmO/D17PN8f62u71o7PKcU2FH98zNMYJI++frvsoaQjtVdqt9SWH6PGFnMm0c5r+tZ5m+hXMcGvAzWZ+Hje1UefD5WOe7n5+cd8iq71Pu11usnca+eW5l+TScxpDu2/S4dRj32xoGTntfZLPhJjUPQNtR/XD+3FSr6pMXfpy4Op/L7Aj1F999lMVywaqpOhsbzmx7fpR7Fpk2ujfGpt9MW2oX0yp5i3ryW7qsW6Umzrsm3FIL8H6bJXb2N9MWfIXPva0PiGtKV59sWp6Cdquy8+1PYNvt/aejt0/F3nIR9m2eZ3mQtLc5CN3tYmvS31xYKufUAcr/+MewjcZ9dsdBOdeNltwVRfh8Vt29hKYCuBrQS2EvgmSGALpvomaHk7x60EthLYSmArga9FArcBU+nGPN5g+8Sdv3nHTTCOqUCiL9HtEyAxIdSXSBuaiO1KKvgES2cy5iY/P8ua8GOr/Y1TfdG5TxyUrtF3PsFVOq+WaIiJ2ZgIVIK2lNT3/dTkIP3E4306ln3cxoj7km6xTSWdNVY9bNaYo715WfQlcOJYagnMrnl22fsmYKohsvT68g9NfNI8zomFBygGVvFGwd5jAmxI0u62icya/rvGNzQJXZJhX8zxc9/UXnyc9D5xGzsaov8h53T5ro/xiuulOKE2vF11xdKueBljxSaxpcvG1I7GFR9WSVaxDa8bFT1G+6/JuZRorl3rx6dzvPx9H17etTWlL+b6tmvrTdc84zVRp6XPtWL/KL94rYpPav7jr5e+fIGXdK645osltV78ooKpomy6PnsfiMXCNT+M/jEk5tTGEH2gy7a9LZSu8z5Uiwsln1ofvxXWa1/lfapvT7n5voUjLoqvttb5PU3Jh2L8kM9qTxRjnj53tdun33fHuv52677ra2Mqyb4UM0vtl/Y70mnUY21Nt+9bMNU//fMP009/9lMWVJ+9fcvfe4cHabZrBapkWRilpmiUn/PeivcEKMbLBaM8n8W2Yk96F0xVisWltXiofHkegQYAzrT7PcVD2Yr3bxyr7SNLsdn7HQqOUdyH73zRTmw/9uH3EX4PEsEGXhYoyG3GbxO1R9G+sDUXNgtoxUL08YTF0Hh4fXryhleiHxQjonARLBsCqqAAHO7K4uys16atDL5svzfbae41MvsRwA5WuG1FjxqzFaeLEQkFzddpdGOADxXSmt5sfABC4HowZ9x/8IAAEGNSSSyUzcRDxqqQwVRWEGu+SUBDBurccCxXVkia7wHQhy9kVbG7AYlm/Kf7XO9XHkwl+1VhJ2LQ9SoDPBr5eVYomz/lLYBQ/u3bwNhUQKzCWg/Okj179hXool0fHFss52xgBsjk8OCAACLzfftHcAPYmRbGfoO+Dw72eR5+phPIY9cYywA4IcuKsaMBaASRmi8YKxhZBnLxOEFs19cEFwAchELuazCVgGXlesXCXgBjfDE7+gcbjDH73Fhhby47RxE7CtRNN1ZfT8aqDPZD4Tn6AIiGjFsEIqB5sKeYn4Kdi6xSYKZC8T0ACQDaZFATwE+0ycWC8wPQkPssymKcwYdgizGWOM4jFwMzlmSGCgH1YHsAiOF8sXEpPrb7N4C+bKwsim/Yq0x+7JvApDFlL2YRzn86YcE0rgPDl8CAEBDkCCAIgGWQ4/4eGJJ202xnl2AqzBFF2yjM55gg8+wnaBdjkh4gb/kM2gT4CQ03MYFxA6xf67ZIcJ30Q0AU2LEymCKDBY6O7lDmr1+/SjuznQTAE0FoeUFhYftoRL0aO9WE9gZWHcYYQ+s2TEVkFJvNeD7mCMAOzoP8AWpSTIYdAryJeHNxNSewBbIguA1MZtOp6YSsQBZzBaYCSIQgBMQkgKlgRysU8pud0UcQj8Y3lPveroGprq+XaUKQH4B1rc4JECSL4zqbkmxCrFWyU4Gc2G8GCmBe+B4+DZsAUMDAHe0Pzkc/AjABTIW+AXYywKoBQxSTfJz0a5vWPQIpDatAICLkJIY9gakgM7SPfg1kZEwksAX4Ifr1sRH+CTAAwR+TCW2W9g1A2RhrgMlbetQaLrCqwFH4XkBZ/C2QlI/jml+zjiyXPA9xhECq+RXXInwH2XOs02k6OLrTgBIE0EFfAFMBJErA1AggZANTCVAhwAv1CvDFYpEuF6v0dr5Kr09P05uTU+6/BJoaj6eUA+eSWZ4sfiMnneMQ9J/l7/e69E3EKDFQ04cBvAT48Yr7F7Rz584B4+D8wgBv8JOPv/1hunv3DuUPMNUKc8Neh2xs7d4jNeCuXByXTQ3yQ/wkQGIF28aezIEqwdaU/Zrt5s8WT8R4aDG+yW1ADpkJjXsZArBGxqgGoDVAwRwcbBw+LyBxu/cwYGvLqCefo98hVmUwpN1vC1AMUJStEfAtMo1xnTxowKMG3B6Z3WYwFeIT17q83LYpSGMPJJAqM1M14KrsT4uFxQIDH2X5ZDAT/SzHWpOHyb4BU4H5D4Bp2C3ANYcH1DXOwxqCccG2LQ5P+KIDv7f1fu5jh/pRvNH+TufE4nW/h6ZdZlCcz2X4uKf9qfr3eY7SPjreB+t8+B/WOAMMXiUAdhoQ7JW9bOF3fud3yEyFfSXWSRZDrhJZpk7O3qYV9DCepNPzi/TyzUn65LPP0vtPn6aPPv44HR8/SKPJNL09PyeT23zRsq+CidPfE0g2ik3cl2SwqvZ3HjQvGQrMjznBzrAfAwAeMRX3Zt/9znfITIWYCGYqvABDDIIAe6NtzI2xDD5cAFOhbQGYYKT0nCmYPe2+3XZgbcGr15v2x/4eZm2hCR9q9/xT+r6d7EF1H3/8MZmpcP8CmaFO9T8aTCV7Ls0zzq9LFv8ex3z/WhtLvlvqO+YMcE5sL/r60DnEe/ohslNfpXHF6/392dAxxXhV0mvpPl7XefnWxthnD/F4zAuU5um/i7FPx3w+w+ux8WmBiANoMOp8iCwVD3Cu+u2SR01XtdigMcQ2S7KTDr2dSoe1daIkzyHz7jqnNP+aTLz8NunXtzfEd7viQLRz6dKvwbXrY4yQDvweVO2UnlHIZvwYam1GH/VgKr83kDxK+xnvY12x/Da+MDTWluJCX6zY1N42saWaHIbE3iH99IGpumJvn6zi2uJjn8bv51GyLW97Q+ZTO6dPh9H2hvS1yRxie30xombjpb1Dn68MmYs/5z8CTNXn0yVZ65poN6XPWzDVplawPX8rgT/3J6UAACAASURBVK0EthLYSmArga9XAlsw1dcrz21rWwlsJbCVwFYCv8AS+MEP/qxY2RgTx6VEVymxUjovJufi564kRi3hPfTGvjSe2nexr97EtQNTxYRSKSGpfmOyXt93Jb76ElpdiZ+Y5PAP79Cnf4CLY/5NtRpbKZHlE+0xcTjkAcnXlWwckoTzD/+VlC49fIkPD/oSaqWHGH3jKdm7isKiHdUesAzxi5J8m+JN95Z8b3/xAQDbcA+NuuYWE7NdNlBK1GMc0Tf6HnTEOND1IAHnel8oPdwcOr+S3n378e8uH++yw02WnlqMqLWxyfneLvG3L5T1NqO5+PgXj8fxlGy5tP7UfLGkc+nWxzffr/crjTk+XPLnx/n7uAhZlNYOf060vWgPNbvzthFjQy02N4VTBcV3xVwvcy+/KIc+e+rSZzyG8ZT66tK/dFpa17yco134B6+Sq/quPaisybJkc5v46pBz+2JftI2SnvrWrz7dap5xzSztYWSffo3RXmLIfPvsqhY3tAag/xh/Sm12xaOaXtdj5fqWubQ36hrrcFm0b4uurTcxjvj5R/vx8cP7Dv62N6y3BUCxv1q7JT/t1hM9dLgICkVJ8eJaHOjrRPKIcTW259t5159QRG8viviHf/y/6cc/+QkLeQmqQIE9ABCzKYtUWTB9Y4XeZIABqAVFd3nPjSJ6AFckHiY0cxEwShnFTNU3r9K6EO26tt6gQxTReuAM5qyCWfzt5VWLA4rD0Tf8emyghsxogzfui2GBRbgtYDHanvqMhSSQp9bwGM/BQoMCWmt3XYJsX8W1+Te+Q0Hl7sxYfVBU++bNa2PGyYWcAlPps5g0MC+TFwpE20JdrXWtzMx2pAsVi66uUThtxfn4IYgDTDG5iN5AUldpMgYTjwEByB4D8EouSLaCavSd0p27d1k0DuAXbHAyMXCL5GpF8GCwaT1T8gNoAeAFMCSh8FqxXbLWG/rVv7ERmYz8Wq+5i6FGQGWd2wBnri5Z8OrtTGPROZK3QFuyT9mWtwEV20KWLODOezXZWiundvYmF5OPAepMBwRZ7MIeAGwy5in8w9+wn6vLCwPyTCcsoiezBgFHYCPaI4AANjjPY4HtozAbfeE8FG8DBAG7s4L2zKaWgTq0FQCywFKSgSPGFNDaEMCaBhI0oIEVbS+NhWgOGwEowQqXJQP0BzCVFc5jPmBQ2k97e7tkusKYxNKGQvl9AjMAlsLccO0orZYrkxHACcmK2DFGxD20j8/G7gRmpEmajMYGdkBBO0BlZHMAsMFYt/BPtjafG0CBss6y92Aimz8AA1lmAJAwltj9JJkkwJCVwVSYP4BEABoCuCMwFXSAImsrvAYAdsSCeTICLcFwM6IexYpmcRu+YUw0DOUCIwLQyLkbU5iKnGXLBB0RJDcyVo/VkuxxqHieX1qRPsYre8Vn6ny5asBeYg7DeXfvHrM9gKlQCE9gIv6DDRCtBNDdJO3vGIsQjnuQjAdTCRCIsUIOsDcxU2PuAA9pr8UCcwAoptN0dnFpjGgZ9EZ2MNqyge8Ipso+hd8LgDXA2gbdZnCPMXOZXwkMAcCZgdj2KOubDKYygES7Z/Hx1d9TxPUKccDs3EBTYowSKEHfww4ApIL+/f0CZIfPKMrH3CAPxGOci6J8/Jj9GAiOrHV5fVO8VL6HsgE7G5mZqKnMCmOAKQ+mQvsCq2p93dsxkBRiu8BU0BHsEHEG49QY8DdBB/C7kYHGvB5hawKYQS46hvkLfChmNb++ax8jUIHGCJ0akOqK1+NanMuxTmfp8I6BqdAP+m7YizKYioCuDKYS8FV6E9gMcgOY6vxqkU4uFuklWGZOT8gOqr3aaATwsC36BMgsF83+AkCrZh0EMDmDkLy+6UOZmYqAyOkO/R2yxA/sELESQMCLs/O0t7eT7tw5TN/9zrc5Z8oca1peexCbyPSjfFQGcdNmXa4NepvMDMSh/Vdc4/weFudrLVR+Rvsofx+rNU/HJH989uu2b0PrPc6xNWW1xmClMWp8Wqtp33kvAkAY9zIHBw04DraKH98ewasjxM+dHDdtPRGTWKtXuz9qwFTa1uE+MOtaa1rp/t7vaSULDwzEnAQCxP5LYEwBa7TXAViLNpY3lvG33497v1H/Xkcap3xPMa3ZA5OloN2H0aYBds3gNvUlffv779I9XNyjNTYJoOHU2JgwzxkZzyx/CpZCKOP3fu/30gcffEAQEv18sUw31yMyiZ3D5gHUH6X06uSMYKrPnj9Pjz/4IH308XfSnTvH9O2z83PG+aVj7jw9OWlsxt8TaL/nWUkRmxAjyY6VwXrS4bsA/ynb1Zr+7Q8/So/ff582BtAUWKgU32BZDZDMxSi97MLnChsAU2atGmHDmH3bAMQWg+UbOob2pZPavahsQ3qNn7k/zWAqf5+G/r7zne+QmQrrmO0lbrh/IAA63ytZu/2sVK3deqC3BbF4Lyn/9GP2PlA6XrLD0vV939Xva/uufHce/oq+OZVa92PB36V75f5RGRC29cv2GUa0CfWnmOGv6epH12nPpLnqHkHX+vnoHJ8XjP1p3D6W+fuOTebUNX6vG/mTb7sUj7vszbdRutbLZ30t6rahPhspjb3kX1HO0eb9ftf7Xcyzl/Tp1wj17dvzNhZ9otRebfxD9enHX7rG5/SH+FKpva54NCS+xTHEmB71FW3G+1dc7/2xuIfRvsrujW198TqL8vB2i2Ml35WN+H69/n1sKckyxrxNdFIbbyn+dH1Xs5lN1qnbjLtkR13rxtA+mpyOe37dJSsfY0vrYU1HPv7IZrvG/1XX2tr1X1VmcT2oybm2T++zw3i8Sw7/XjbRB6aqyeC2st1E176PvrXXx1cxQMeY69ecvvWgpOstM9XQSLM9byuBrQS2EthK4JsugS2Y6ptuAdv5byWwlcBWAlsJDJbAbcBUgxsPJ3YlX7tukkvJ4XjDPSQB0pfYiDf+/iGAb79JLAwAU+m6mJDsmm9MemquXYmJUvIktlOSv8ZVG58fZ9f1tQcBmySebmtXfYkejE2FAUo6a75eRqVkdF9ibsiDjL55+QS11weu8w/gSkn4rmRpyd41f+mrlvjyx/3GukvW8WFKLXEXbc7bni/0wPxLbZRk7v0s/l3SYe3B5tD51cawqb1ojtFXazGvy5ZKuvw6zvdj0bxVCOL9SXPxstW1KvSJD2t8HPcy9QnUmOSPdlHShX9wqGIv32ZbRNu+wVkFElEntfircdUK97zso7+V5lrTVd+6GeXj/Sse6/LJON7SGht9vCu+l+YYv4u2Uuqz5huldbLPB3zcj3HXx0bZh39IWdwDFIpJ+uL90ONDYl98QD4k9tX671pLag9yo0x8PNC6O3S+pfNq9hrnWXqg3dUv5qqiwLivip/fjTctGKgUm0r99u1RymMdBqaKbcunavs19eXHHvcdsU0fv0o+1qenVl/vglmG2EdJJ34e8e8h44nrGj73rd+l4wamGqe/+du/Sz/+8Y/TOd6sj2JtgAhQSIdCfrDZ5KJRHIO9NgWnuZiYe9QMdEA/AlOZ/bXMVKV5exv1cVF/e/mV1vN1HRiTi18vY+GnH0NpL1WzF18s6sFU6CvuJbw+FOd8AYmP32rXF/H6WH8FMFUDenZgPvdSAWvbAFD4ex/sJLt7uajyMr09O21Yl8S8pIJ6fLbCYBSGW7Gx3XO0b9zXeCUvm3MrZxZP4w34KxTHLljEinMwJxREog9ci2JjK7JHIbHJTcXMeAs9Pr9+/doYSVgUj+OrXPxvjANeZ/yb+BsiE9ZNgYAcgHcWaUZWKGOakb4EDiAYaNGOWXORDUlv/m38HpClPdrVBUBPVwQNkR0rMwxJv2pXhbUCnHgWL/QpMIqKgVF0KyCXbET2ZbKwf/hp7cDAbrOJASJYpAtmpR1jxhLow9Y5gJWMfQXgCoCpIEoU6aJAH2wrAITgy/nVPF1eCqRxTTCNAXKMRePu0SHbF1uUgF2NL9PZ8b+N2caP9eyGDCYAbYHFBz+Y8+nZabp4e57O357bhZDPGMXfBrwC+5SAUJA5xkBWMoKjDDhC+yILy02a7Uwyax6AX8ZMpQJdFuNjXACHrFZkzoHNAMCBY4f7BwbSIADwyoF0wIS1a8xuGVjRrE8AoGLMBDFmhq7MzAReEvsxC858cwRrkakls6wJBIl5GbPKivYqMNXe7i796vWbN+no8Cjt7e+RgQvngA0JwDGAl8SIBgY52QzGSzYtMThn9iicC0AV5gkwpsAXcHrFs+lsnAucrwnCwBzgA2JfI1gJ7c1m6eryMl1dXjWgFIwJNgL2qOPjY54HoIr5JxCAAGotCXBCgTfAavt7u6azHDPUPv05GUONWIDwHQEtmXED12BOYpNBPwQoEmyS0vnlVcNMxXi4s2t+MgGYyuyUNp7XWcbIzA5Du+OeDL4C+xwbuDCzigHMIEYbsNeNCIxtWUIV67Wn8/HNxxnMDz6J45gP2tU/gRIEShIYUjJS0bzAVwJTQB4q6pf8MdaYc4K8BN4SyAHjviKjnQFmECdmOzuMIziGOA+7gv0rhhEoR/DVMh0gpqTUALu0DsErAHog22UGyciPl9dg+rluAF/6HvPX3D2YCnYrsCxtOgPFtFAoxks++K24DWAwwEseTAXA4ngCZqqjplBccZprXgZToQ2ydzK2ZXBrXg8bGaxWtLnL5TWZqZ59+WV69foNwZ+Yo4UGACsN2AZ7Q1xq9y/tCxiWZIazfID/tw6mwiqJmGi5Ke390N5qsUpXF/P04MFxevToQfrwW0/ZDdZiMLONMpCeYKrMPmjja2OHfc4MVRk8qnWLe8K8T9J6idO1b9I9kD/fYoHtEazpd4Hx+t5ipb1UQd/5Pv1+St/jO+11ZNNre9s1MNWK68newX4DnFN/iofaI3HvsrPHceBYwzLl9ui2HmIRa/cs/r4lk96xDb/npa7y/szHCY2b4Oi85sH25VOwTXyP47JX6eFG7Fgd+QC/L/cylw7Vv49lkoeuZcGhK4TGNQINYVxqVzZBxrGsV2/T0rHf43udG5uS7RsJjsT6kfeGAPVi3wlmKoCpXr16xXsesDper0bc78CXlmB2vF6lF69P0svXb9IXr141YKr9gyPqDtfdjMBEB3C6rQFfPH/eAMRkZ9rPiZXK3+/LpqVnzUNMfjiOPRn2AAC7XlycU//fevpBevTwIXWKuP3ixYvmpQWM3c3LF8y+mlxLZn/1e1vavu7ZMqiRustvxpAPatyldcrnWPxcGocs2JbAVIAPeluGzX73u98lM5XWktUS9yUZvJyBvtZ2F5hKx42dVOu39ynvc96GvI15O5Mtl+bl7/n88aF/x7F8XdeVxqy2a8c0Fm8nXe3Uxupjd4wbXTJu9s89Qoi6idfFefgxyK59bPHnl+JLXI+GzKlrCj6uxhjr/ag0j5K9+fl3zb0kp9vaX58t+flHG4p9xrVO8m3il7vHL+kn6sO31+XHsa24xgz1xZKP1Pwm5n1v00dXPCrFYX9+SdbRP/z5fbrTOlOzQa9rvzfwcugbk8ag9cb31dev+qzZox9fyXeG6qe2jsTru/ytT9a3icVD4lCXr24y/yYm6AU5Pc/Dh8ajko5K4yrF0pL8h64z/tqajcbY06fDrnHX1pUYl4bE7L41vqbXTWLZJrbh85W1+FxaU25r83GdjDHQy1THanZWW4eZC9K9b8ca1afXKMctmGoTy9qeu5XAVgJbCWwl8E2WwBZM9U3W/nbuWwlsJbCVwFYCG0ngT//0v629Jr4vsTg06RKTJUMSPbXkTSnZ0fVdVxKoltwoJSSUQKgmdDKYStf6McUCw9I5SgrE9kvJqdL4cH0pgR3nX5JHTHQMSYL6Ofn54G9/rC9hMzSZ15coi8m5UqJPMlZhi0/kbJrsHeIbQxJzcZw+QY3r44PioQnFUt+la2NiTHbkbUk2iN++sLZP5jGB15V0K9l09JshMo9jqunA+0EtAVy7Nn5f++zHO3Tsfiw+EbmpLXXZydBkaExURh+RzjyYSkUQmod0iM++0CfaeZctlWyxlBz2SVzfnmThi7d1XOPTw0V97982O3S98ufFmOhl6f0J30suXTKItuRtQz4b2/W+jD6G+FNJhqW+SnHLz7E0J79GleKzxt8Xi+Ma1mXPNZtQIYgvTvA24Mfvi/dKfvhV1rAhG7SuNTTuM0oy7toXlPofMkfIpxZD47oq/UQfGzL36Pu1a0qxqa99b9cqaCqtQ1Ee6/rIRZodb4rssvu+MbZxjq3wY9dcS2Ptigtd8vUxLMZTH78V20sxt+u7lkFkqBTa84b4XIwTPj6V4k+UbZff1eaFcaFW9X/+r/+dfvSjHzHmAjw1A0OEbZ7IUCX5WaGigWS45qAgFUWSYJxZ2dvK9QZ0cq3oDk0PGHnYztFvztN/xxpdMC0YMApj0D4OxepiasgH89SsIzIQ4fwxCo2tZVvv83GyKbm3r+cieRW+s83MjLO2PmIYfMM92h4b68BiZWPz/5ygCZHIxc0YjGTIN77nAmuOGQCQqTEGoRC/ifH5+qZYncW4LStT4ycNk5OANTcJAAsADy4uLwiGWC7mbB9FmYyFGbwCH8WcUOjpwVQED6CgOyuw3R+tWGJpdmPXGgjE5teADK5XBmqZTZsCdhxDgS+AFWgaelRBL8Z079496ubZs2csAj48OkqXl2BNuUwXl5eZpWSnjeMNGMVsRKbm4weLSq9XBiICuEKwlWtjtOM+A+wqS2MXof1m+8bc8CMghQcRTMhGBPsfGwwGxbdgNMCb88UAllkB6Pv832wHYBbqOrNC0ZZgowSwtUXneECPcQGYoe9xbbs3ki2I/cKKUu3Nr2ClGqfd3RltAUWpYBIiyIjjypLIgDP0fXR4mI6P77J4F6Cwzz//PAHIB9cBQ5jAX2K8IbvRdQb2jFFAvpMLfK/T6elpE/tNHzZW2vfE/Ij+QFCKFcouV9eUCVh8yIJFRrU36eL8nDYD5ij6SS6aNx8CWGeaDg+PaNswAoLTAIogsMGKbQHwE0MR4zhBPlZ8D2APQaMTgKmyHTs94lr6yGzH6t8BBiEDGYAiY4KXADZDX4gzYgFBz2SkIpBvlhmsDGQHOWB8FvdMPgawMTAOwVTZxwCCs7m0tkZAzch0DL2Azebk9IS6I+hlOjHmKQCGAGrKciJALIOpAJCgfUMHywzYTIlAIuhytmMgKNg1fmOhUGyCDCdTxEGzudnONI0y8wftG2yGNwAf2figw8uLSxZ841p8xnkAfcK20C5iA/dcYOeaTWn3sDX0C5/a28W8pvQhA10Ywwxkg3/QUwucy28vd4yB0C+uV8whiBLsJfxnPohieox3F/rKbHpiUmuKsQnAygXgYOhiTAXIDsxMZt8Ap9g+Y5QODgz0RMDTAnJGQX/LrtbGVgOy+n2e7gERn6FLgFsUhzBOtAswmkAJ/qUalE32lYalJTN7YS44hushYwCf0AauQV9iU/IF9ALFipUEtipWF9g9AYMZTAW7QpE/C+YBLuO8TV9kJ7y8pM/imGcxRJyCr9l+oo2HTRxGHBm1sRvfe7A02hdgTOuRv0+Le8Tanon7DLDWZR+y+Dkh+xsAU3sHB816Ltkaw86E9mk/xshpa6X5jvQj2wMz1fJmlK6uR+nTZ8/Sy1evjfVM7ItYJ0d2HdYp2KjFf4BETT74m6DADKbSvpHH1pipcI5VN9pYMCYDFJEBbzxN77/3KD18eD/dvXNIX0L8vWH8MACfMVMZc54tIe1+xO8V4APwi5I9x70wY162U621Wu8kO82pBXqvvxRCe+FN76t8vke2IV3J5tQn2PEQ6+Vr2urhOg8+BEufQJ+Yh+3fLNau7U24bSqDqW64r1h/IZW/12v242LMyzL0ciQDaF7vtbeBbws4aL5t66N/kFK6/9bY9dufI3l5ZjDp0RfBM77mvJrGJZClfJbrWvYfjBk/YnLz+3Hp28tU+rJ9d/vCEQ+mwlqHtfX73/9+evr0KfcpZ2/PyMhLUtsERrVZWtxcp4vFIj3/8iWZqV6dnKQn3/pW+vDb306znX3uibDmXhPs2LLKnmdmXwHBFI9s7217N8hf+lCMwti93QkECh8Uq+vbt2eMRzjvgydP0/1797hmIiZhHgK7Yo7yqbUcGra2hft++lo2AGeOnWAqrQFaE72fet3IR0rfcX+UYwhjUI6TmMf3vve99Ed/9Ed5z4n91joj6XreoAtQ5ffw1oePFT6fVrLx6HN+PvHvmMvoOjceG3rvXpJnV79qt6t9f6wWP2Mudsjcbiu76OdxDr5djWM9rmYW0QrbTdwPxBhS2iPEPZm3lZoshtiDn1tJV36uUTdDdBv9rtRfXDuH6LZkT7X5+nNjTjVeE3WLzzXb65Ov11ltvfBreJdOS33F70oyqX1XsuEhcvfndPn0EF1EO49+UPpcGqPvy/tun368vP25peviXGuxJeo86r2U09deM/pK35hq+orxq09mJRuMcozzre2FNlmThtrrkFhXlUXOIfv47OONZFw73jWfUuwo+UdXrLrtuuafJ3n5+L5iv9prDPHhkh3X7GiIb9RkcNsY9pVsIue6ot17W/Dr+qZxsXR+3B/4vktxcEi8920gX6mXIZXiRs0u+mLkf/kvf7KtDf86DGDbxlYCWwlsJbCVwC+8BLYL5i+8ircT3EpgK4GtBLYS+LokcBswVSnxV0oAIvHhb+79Q8GYCC0ltTdNdMZx1ZIVfUkRn3AvJfWafnrAVDHp6OXRlQyq9RkfBCihFuc59AFBzYb8OPsSddKjHvwOSRB9lSR4zSa6koK4Jib8dL5/+OqTT0OTpH3JyCF+6mUn2Ue5x6RZTJR5mZau7UqGxj7RtuSlAtlSEnPI3PrOiTYdbb9r3CUf6kusdcUU70++7VKCsqb3rkRwrX0/Z58A7ptLlK33+1JyM9o3zi/5YpfMNSbZhy/k1TxUFKP2VQBVims1mZTGGm2+pCO1VytQ0Bg0fm9/TWGwirCaKvZ332zsE8veN6PcvU78/P2bpbvsohaT1E8pwe39uWRbNZ8s2bnG1rW2ao5xTl2+X7PzIfG9ZEf+uloiXsUm/u3bfl2I6/PQ/cemftolF7RVsi1vY754xe+p+mJWTUa1taW2v+jy2b742rcexLb72ot+0BdPcLwUo0vrZ8n37Fr9q88m7iGHzPvdeN4CaXx7XftAtVF6wFmL9dEuSuf5gkmdX9rPlmS73r4Vx9/2J869FJe8jm+7Hkc7Kvn4ery8Tn/5V/9f+uEPf0g2IPzb2ds1QBKKWZrHhFa4jB8VBqIdyJcFzY41wYrkWknFufq1pbQ2qs0Yw2t7Oa/XqFtf0OuLzRWrxIwU7T7Gar8+Xq+smLm0xkiHMRb6OfvYR3BFLnpt2ALcvl9gMFxv++118Az7yWwnYihCASraQkE72FAArvCxF3PBcWOlseJ0FH6zMJvgMyuS1vyavccNCq8BLFOBuMV8FZ1rXmhPTDxoA99DzgATkC2FtcVWaI5CdYEC0OXPP/2MBaR3795NJyen6ezsrRXcZ5BTHhQGUaSKW5N7BoQJUCS7whh0/yQbRgGs5q3iXvQleWhfhutk/+gLDDrLJUAr9oZ/MfOQGSf/eHkKiOiLj1Ww7Zk5vP9rH2r2kdICYJ5mr9eyPNlYrWgUwJGD/V2y8eyDrYjgMRWXtudZge11unN0RDDV3t4uC3R/9rOfpfOLSwJMHjx8mHZ2DchGQNzVVZMfQZ9itXr65Ek6Oz0jy53ZAFjtxJZyTbnBLriPgd0slmlJxhVEGVTog11qwvahczBTgTULsQUgKwDiMA+zU2PEga08ePCATFIAYZyenvBagBDMBo2NA6ApMlPAjsh2BID1NZlgqFPI1pyXIBswsOAcsf6AoYggApyUmR8ABoFs9/b3CQyRrdO/GpYsAArhjxnAkFmzwLYkEOINdWbAE4tfaEvsRRm82IA2DQRhUA0bLwBBABzCj3Z3d8jEBjsgEI8F5FaUDhnR7gB0Yum4Ac3miyvqAr0CMEAw1WyWLs/B2nFFQJX0KXBrGkOvWg/zvkJADQcewXUoMgeABuODzE9O3lBvYPsCIx2AONCx7J+AHjDSXZwnAAvQBhnPaP/GJgafMnuapZ3ptI1bsKUMMlC8Z2xnnLzJfmDgejArYX4o60ZIWhCEN2Z7GBMEbGDUzDSVC3Tpmzk+TmcTAqgAjJCOwaRBUNh0TIAbfBByBuMSZB0BG7IxtIux6rg+w79QgA8mFcUS+R1sH/6C45AHjqM9MWJJXgBMiZ1Mazg+43v5s+KMwE8E8eT2MA+yjFFeVvwP5jDEP9iBwFQCP6DA30CIANbZ2oUf9If4cnznLtvzzHxct+BHN4m+qqJ99QcgFf6L96pxzdVxzQftiqHK7980Jh+TuccZgcltRrAoYglBXuMxx40YtZPZuwiKymsa79HGAGiqANgYEwWk0JqB/skaB1AZ1pzJLK1G0/TJZ5+nFy9fplVmUeFav8JcDSBGcG0Gm+DY1ZWtVwBMIUYLMO73GVybM+CJMRN2mUHMjCFg07u+JuD24f376b1Hj+iPWM8IogRgZLmwGJLBVIglzS44r6+00/DihNFknS1Vdi1d+TyH/NSv3Tpf97y2z2hjhN836jp/jfaBylGW9jNqQ9fFezKuGznWoD3si5v1IOsCepW/GPsQ1qiWrQj7RICp2v1bjk/UmY3gnXsDsiomrk3af8hGvTy8X6kdHRc7KP00+yyAKpIj+8zsad4n/N999yA+Xvm9a9xDYgyIrbJfzAWyApAT8m0YiLKdYQy2hmeGwQBE8zLTmtvaTr7LzQxskwyept3l+P8bv/Eb6cmTJ+wfe4w3JydpuQAT7zTtHR6mxeo6nV1epM+efZlevnmTTi8uCKb64MOP0miMGGtr7nwB3RoAF/PHuikb9TFWe3zYIvSCOCLbErCK9kX7Uu0pkQAAIABJREFUMXvC/DG+1n6NIRNx/enjJ+nunTtcD9SWGEhhOFqrtaelXVMAtp+VXps9sCHQEl6V0PhAvu/z65FkLZ/wPhzvvf09X+kelNA16Ihsm7YfxxyOjo7SL/3SL6U//MM/pCleXRn7Icbu98ytnQq8WrLidTCV7MavDzGOKD7ht8+3+e99T+W51Tyq/H281xxydZR3lw97P47n+bjo5RPjQFcbRcnn/Wotnuj7LvnV5OLn7teMtXu/wGyIa+L6Er+L9iGdexnxXtnl10tyqc1J3/s1Ovbh+/LrQmzTy8aPIa4lJflHuQ61Je8rPofh92N+jnEv4terUnyojb1kB++smcHelKuK53W1VbPx/lj2rgeU2irpaYivl+JNnz/6MUd7K9m5j2/Rp7rGWLL1LluNMaYmk+grfnyx/SExeEiM7bK/TfQ0xI5q8a8Uw2rxrtZGl3zi2PrstLbuDZIHYi5vvVvGXOk/5mlj3r/PruLxmBsuxdiSXQ6aRzhpaBz3sbwvdx3jNProq10orUNerpvECB/ba3uEvrV8iCz14iDZQbThIX46pB8/nxjP8DmuWV5uQ+LJWrx0z0hKa0Vtv9DXzxZMtYmmt+duJbCVwFYCWwl8kyVw+wqNb7LUtnPfSmArga0EthL4RkrgtmCqmEAvJZZjUbeKmf0N+NrNtHuDd1dSIiYQSomETZMaPtHmk4FdSWO+fZ1vPW3frK5+PaBA49V5myQJS0a5SaJhiFF3jScm9X1iq6ZHr9PYf5TtkPH5c4bKLibBYyISbeohqE+2lc7rsqXbJKTjnFWcqMRfKenrbVx96kFMtK8oL2/DMemuPmtJWfWhN8xvoq+og9q1XcnZkr5L5yuxF2NBSXfx3No1pSSdt38/n5gYrvlArc2YtPY2MFTmXs+lmORl4c+V7kuJ89Ic/dw2AVN1xYWuOZZicLSLGBMbuw2AXlynBw74W3P3sSAWDnn/8jL0/hd9sPSgoKSfaHsx3nbFT78GayyaU+lhQCkZXYpfklGcdy2maowxhvTpVDFY85B9lHQb140o+xjX4thxXMUmHvTldd0Uxbhiz9hPKVaUfHqoz9ZiSMnmNSetV1FPQ+NRabx965jkpLhS0rVfO+M+YRN5lPZJNX/XuFV45u1E8iqthzV/rcXxVh+bAalK689QWdhb8t8tEuzyyxg/Sut97H/IuuFjptqMxZtxruV489XAVF6ncY2MNhJ9qLSXiDZSiiMlO/Lf4cEmiu7//C//R/rnf/mXdHzvXtoF8AKF97szFg7PlwuKBzIT64q/P2oKJ3NlKNmbMn+U9iu1/VRJzuhL+8oumSnm+tir9vy+2Bf9qLja69v7X/TfqIfWRsHoskaMvMZ8pzHFAgH0rzbVlwoxBeDB94pZEUhloBsDkegc9WVsJzYzrUtk0kgpHR0CxNAWI0OXKKwFgAEgEco84wPUrt+HNDLOAA5gPVqgghWHX1ycc0yYI9pGMTrYgsTk0BR2spzb2DVQsI1zUcAN5of51Tx9+eIli0pRVDmfL1hMicJzzKmN3Qb0E/uXt4U130IRx8qKdTnfDAxAcbFsQToRqA7nqLhX65TuiTUGFVmKleRqfpkmZOEx0IdAC/F6fFZhLfQunfjY5/W6Puf2RRF55tnm4MP2T2AqFuaC3etwn4xTYMcxAI4AkcaaI0Ad9ICxA0gFOV1dXabPnz0jyGk0mZA1TIAEFPjin+wUfarI98njJ2R6+NlPf8qi34PDQxaWAwQBMABkRLthEf+NAZyuWcKbdvb203yxTKdnb9PZ6Sn7gM2ASUKFwg0IK/sBCtfBboQ54jwAMACOAWiPDDF5z0zWmMxyQSQfirZZFGnFzaaTKVlXTCfGVsUi8PlVAxQlcGc2ywwPACJeE1hIf8Oalxn2AOICcEkgBACcGlYugvFmBHrxJzNTIW6qUJN2AxBEBsdlOrgM1jHwJVlhoHPMDUCHzALHeEL5okjZgFQA+aDQG/8wft4TExBk8wfQCexUKEsWIAvngUEKxyHPHTBW7e6yXbIREgBmLx2aL+ZsD4A0xTeCnwDiBIPR5RWBRLBH2CmKwOn3R0fp6OiQsgI9BnxdxfWwD4BNIOzxeELWI2M0A1hoSRAJZLg7w7x2aUcA09GmKDcUaBuogQyFODZfkHGLILvJjGAzAg3YLsBUS/ZB4CGYztINrwFgCHHSWNXGZPIQI5/YstAAGXnInGXASvR9eHiQ9g/2m+J5+gtAgRlkBPkKVADZGIuZFecrzkPu+BsAJcUKAGVxDnxTgCjIHG1gTgBw4R/OUQG//Eixj6xh2c+MnbBl4sPfYrJBewIU4XwVvhublzE/AojAeWVgG8ZqgE7EnpbVDOM+OTlJ9+4eNyxYHrBCdsk0asBPyr2y3Rv1B2Cj+YvkhfEKyKBjYmvBeQAneCAYxiQwgGeOIZsbQJp7M/7GfMVMBTnDVma7e2v6bO7FHCDZSDqN9VHrgWImfW4+T2Cmuh5P0zJN0yeffppevHpl7HfUg4GfcA3mCFnDDm3ciFEW8xmvQMAoFsy8uZEftmAqxIp1BiucCoa+B/fupY8/+siAjZNxevHllwT/0Z7A6pdBqGQayyh57rUKYCrGQtGTZhCMv/dqxpzB97JF7Vm0luv7CNIR8Njv4bTOys4i8FJ+hGv8HkxtxHuv2LauIzA327zWPdgGbAs6Rb9kq8z3PjYn06XGqHWa37s9pGSka5bX12wXMQp9yXfZR84N+b2a9r7aR4odifE5758QD/AZ7dGOmFtw7GKauLMhv7fSYenE7xH9vb0HU0knAB9BdvJZzIPzWyy4FmhcWgO1x8B5/v48DHHtmI0ns8+KmQbAYYE5wdA4naZf/dVfTY8fP2bfb07epJevXmFLkKbTnXR09zjNr1fp9Pw8ffLZs/Ty9Zt0dnWVnnzwQXr6rQ8JHAV4EeCw8QTxzoDHGDfWDQIlxbKY75uke3wfnyV525Rcta8UWyCun88vG7DRB0+fpqODw/TJJ58w9vs9Jf8WY2WWL9ulIlMDDsRHXYd4a3GElLG2t8t+rj2o9AsZl8BUHnjk7/d0PxL1Rp8iO6kBFnE9dA2mRYCp/uAP/oDxjevTfEm9iqWrbauLlYo9uzWtffmFv3/144p25u8jS37QNbfSfGvfxfvMIdeu3edULujym1ofPg7pnFousWucpfGV8hjeVqLd6Px4XWxb/hXnG++fdFz3qVpz/D25dOrvyaR7tVfLW8T1JMqn1KbajnP1eohy8df467xcatfE/uJ8h9ie7lt1rfcnjcHrotmLOCBn9J2hY/fj8+v2+vppuQ7fh5d9yZ5q/l0a51AZxfN8vyX99LXrryn5Ukk2fl6x/5qPxrZLtlmKfdpP12xA4/P3Az5HVooFNV/rihslOXbFWG9Hfl63iZ99MbEWE/R9KYZ5PZXG1LfedtlNyY5q+u+zz3eODwBTKQbj2r51pkvnUUY1u994DuGCkiwlL42/bx3yui79re/8vU/NpuP1/vnWJjGiaxxDbGSoXP+jwFSKM/55gGxGMvOyGzKfJi5uwVRDxLU9ZyuBrQS2EthKYCuBfzcJbMFU/26i3Ta8lcBWAlsJbCXwiyYBgKn6kgVxzv6BX0z2diVmcW4t2RsTjV1JiTiemMz0yaShCYxa0r2U0EH/Ns9R8yC3NIZS0lXJqVJCuCuZp/Nr5/Ql7mKi08s3Jkh9MtfLWudFHUsePqGneer60ri7ErOtjN/1uJJO+2RX6ssnf7w8fGLa9+7nF/VRSqiXYkXNHvVweEgiSnP1du7t18s++lXJJqMcJKtGDu4Ngl168fLB3zFORJvo07HmWfIVL/9ol6V2fRsxDpXar9ltzQ9L8ap0bvSReF1X+9HGo315Gx8SZyUH6d9f3+WbmoN0rN+4ppZsjXZd8oOha2ttrfB6r8lRY/T6jclgb//xvOhbkqGPgTX7GzLuGG9j/CnF8airUnyO9h/bjbLTGtDnB6V4solu40MLzcXrrxTb4gOj2GfpGsVYD6byNhuv2WSt7rPdPpmo72gjpdjkz/UPNfp0pfnU1squ+KLiNfUtGfprJEvFgLgGlGRU6rMvzpXaUUFcyffiGL2cvP3F9abkr/ZdfhV6GEjXHiDqv2QPcd4oHsS/UiyP3/lrFZ+jL9XWW52nNrRu+zalUx9rPJgqxq3afLFtBgCh5K+l2Fey/xhra75Xinl9ftgV71VACllo7mZ3KLhfpP/+l/8j/cu//Et6/8mTdHjnkIXro4mxdZBJKBehomieDC0ojs7FimwHxetiJ8hAKjF3qHDCr02l/VGUoWLeEN9ri4oxYrM7K6TLjA1W3cpCYfMblA9a0XIEU2leDVAHRcoNzZaxOaCG2LBjLaDKyEqsaJYgjvg2VjI6GfgAfUsuAHU0RY08bu2YXKEjK3KUnAmmAqAhA6GamIV5AyCTi8ShNxQiYs5HhwcGtslMC+gboAm2T90BmGGAKrMLm4fZPMAINm+bsYEydQxjtzfpt2AqtG0MRMaKAFAU7Ayi4bwJpromyALghv29fSt2B3BjaYACAxBcswCXhcHYl5OxhyQwDQACnxvbIxtQLtxHIQcKn5cLMm+gPTGJoD2/ZsoePTMOvvOxQywpGL8KlsWgxIL7HYy5LZwXQ4vWH9mG9K6iYejRFyfrfDGZyHdVRI52wKxk+jA78QA7FCugb8z58GCfQCrMHdfgfCuyNv2xUBlF2xfnjY+juB72dXZ+Tn1NpgBlHTbsQWBAwnzRD8YEYAuGMp1N08MHDwlmev7sGa85PDoyNoExinNbxB765rVzAIFGFk+mO+ns7TnBdOdnbw34gOJn2AftyUBAAuVhcGCE2s+MVWJdIDgLQJYRQC1gj5gTZIM+IQcYOgp45ac8N8cFKyq2YmHMB2OfZzAVjoG1CeAtexkNWGnmjc8DLIS2ACAiGAdF9QDgjAGGAKjHirxpP1MAT6YWp3KcELhNfi75Yuz0T7QNOeV4AUYH+C7kgXiNuE3byvEF1xvrnLGUQdd7uwaowvimYzCVJQIYCYQkcG1kYCoAjqaTBmgDP0LBO/6BLQWgDvgmAHiw3fNzMGisCNQyUOKS9kd2JxTsZ4ATWLwg+9dv3tDnAZg8AHg3A5eMwSXrCQxUZAmy+/HZTGCflQG8livKGn3u7kAnApdBf4u0WALgZUGLoOHVdVotVmRYA9BzNt2x2DKfG4CFxeQrAnm4RoJZB2AqALcygAI69fKFriiD8cSx9QGAN6ePCXxHxqhmFbH4MXFgKhTE+9gjBg4BPBmrr6/JQqKidQDSYD8AU+F7xE9j/rrh3wBOCKQgMBUL/jNQS7/hZwKwQVY+n0MQD3wos17huGeM4Y6S4EPbEwBMpXiF82B3sAPPqgMw1evXr9P9e/fSzmynAdsS8OgY3QDgMz3b/kNgKtiegCINM1lmLcPYBZTFMca9PF8BN7S3F5gVn32sxXnm/xYHG5DMeMy5AyA1zoAxgWzb/RGAAca0wu32aMwxiHGGNpZ9Fn4EgAlYqQBj/PyLLwjcWHCdtD1MJpy0vxFvAd6MAB3HTOX3uGb3N7S7Zk2/xn4OcwIbn8UlsBGCkeo73/424wvm+8XzzylzgKsWsI+5sZEBlAJWO/kUNwyZeZBybdDcea+gvVPef63t73ltZt3DvsexvkpH8CvuuTOrkO1TsDexPQo+N/OkDdr+Z4frnTHLkQGI4Es7l/ujzOZpYFDbS9hWjkrLDIR5r6an8zkO2b7O+mf82dkhGBX65L4gA+pMArZZae8vM0iWbdg+kvHfJtEwbcKfsK6eX17kvdOSMQvsjAA8w88gG+0JEG/RBoGgU/gg2PuMYQ3Dx9jwW/EAc8C5UIGAqc1w83qkPZHfq+seRPFJBeuyf7Whe1rZMWJCZKYSKx2Bi7jfcCAvH2cEEJUMa/dBre1nhksxlWANyWxv3E9kMNX777/PWGFgqtf0tclklvYPj9L1aJQul4v003/9eXrx5k2aX1+n9x4/Tu8/fZrGYzCOAlB1nSaz3TTjP4t7WFcVL3VfAVkgbngGQOhBMtS8vCzjvRLawBqN/eX9+/fJTIW4+qMf/YhtY6/F2JmBVMoNKJYJTAXficBCjiMzUy2zj8gTBKyKuS7FPeVwtKeN9/KND5T+MJRhoxtcC12/9957BFP9/u//fgNmXS4MuA05K2a0TRpg8d2ftqzGZGyMrbLVWt5B8eTdftoeSjbYd0/r+4tjLd3vd8oux80hbQ7NG/jzdG/kY0LfeOJxtdHXf9SD1gjpIa5p/r4txiydqz7jud6v/LOD0til/1L/NX1FufXJTO3E3972SnHY26ifs/ywq984n65zS/Yl/cTY72Wtc2LurdR3X8zwx6Mtedn4/v1aEefwdftuSUZ9Nl+Ted91ym9G/au9mixr9lWyV+87tX5K9imZl+y1eR7r4pb8z+ffvFy64mlX3POyiPKMcxsit77nNaV1IsbSrrWkZAvyk2jfpZhY8g8fQ6M+av3570t2WJNlSWfNdwFM5c8t1QvEeffFz9h3yWb6fKpv3e5a13w8i2tPaT0dEou6ZBT7K8k+9rHp/IbYh86JvtHnl2aXlqPvW6NKx4esBT5mRX/p2kvIHvvmUPIT3hM2zx3KLxEs7Rn6+toyU20SAbbnbiWwlcBWAlsJfJMlsAVTfZO1v537VgJbCWwlsJXARhL4r//1B7wjH5o8wM2skoc+2ao2fGLRJyBqyajajbA/v5Qsj+35BKl/0NWXBJKwNG5fSKqkQSzUxbk87wZFE+vU61EOpUSrT4qWEjl9CZDSNbXEnU98lsaiRIkSOj6ZGx/+qV//AKUrcVdL2ktGMSnjdeFtUuNWcjMmn/rkpTlFXZdszOumJruY8PO205WoigkqjcfLfEjS1l8XZaY+hiQh47XRz3xbKBb0th3143VaGlNt7qXEqI8xpdgU5V+zFW8XXdeUjtXimcYWx1UqNlf/HrxRksPQBOEQ2/C+0ZVk9LZd8udawtTP28siyjr6pPdhL4MYI0r9lhK0Xmela7ri3tDEeC1+lXyrFJO7/MAXkJVsvGQncdzeT/z6J1vEb1+EX2sz6qZLP12xduhaG2XVFzNr8lmLT4HVsuQrUW8+ZkUf1GfvuyU5leJtSUYlHy/5iB9TyX+l8xir/dhqMVX9eX8p7df8efpbeyDfT+lBno+DOFfF7qU9T2k/UtNRVyzHNd7OYzyIfqh+S335a2sxBAXg8acvRsXzS74S9SYwVVyLtP+MOtf+qBQb43dd8blkE6U2a0UnXXFA4IWSDfr5y95KAEgvj5Ktqn8fE2sxrbT+4FwBPfC3CrQFJFGRtVhmADSYL67SX/3V/0w//slP0tMPv5UePnyY7hzfTW9OT6xANLNdoIAZzB3GxqKi8pZFiaAcMCUARNe8E7xlMFLhp9b5Uozw+otxx/sxCxdRBJiL45o34eNzRklJTwIiqFiVxfAZcMMiT4ADlsZIgiraZlwZEPVOzBdrxMrmyWv0eDiCqFQomxuB7FjQDgaPiYFMvE00Rd2OdckK6sUeYPLFnIyFZWEMHksUyxoohEXn+VhrTxqAAb3W4lceI312ZeAz/MMPinLBCmO/bayQtY1pwQfIKnBEsaLp1tpfvwcD8KZl0gCyRjEWhc4A6JydgXVlnJ48+YBFyjhfBfBsl/oxEBYLhwVMY1Ew4qgBBQjiUqExWTWMYQPjFDMAztNc9PZ/ABE0NxXaE6iSC2UBAlDBP0Ag+B4gBhTJsqD1YD8BLKJ5leJqtHmBG/A9+lbxK+YoABF0KHYvxa0JgTkmQwB68A/n4AfgDowPoJ/d3cxCRMah3QaMBIAQACfoA3a/XMybdWixuKJd7h0ckIEBegBLD+IAzm9YE66uGvYYgOAwfrLXgCFqdd0CCGDz0MvuDkEmsFnMAwXgl5fztH9wwM9fvniVXp+cptdvTgn8AqhFTBYEAu3tsRAehetkq+J3u8ZqpNqMpmifJfG0FTKJZB/HGAlaGo/SxcVbygvsSHBgAxYa0AryJLPWwUEC6xhAiPA7fDYZGNDj6tJYawAKAcAMP7zm6orjROE2xmxF7ZkFHKxuAv1lZicLAhmk2MROPRbKBdCKr9wvyk+NWY6As4O9FsyZQQPwA4CpAGpEvEFB/h6AdnsA2h2ku0dH1Ofbs7PMPpPS3i4Kvcdk6bqaXzGWjNNNAwq5ALgCcsxAEfrB+TllBL2Zrc7TLtk6xhmIlMFgE9P7xfkF9Ql/gd8agG2Rjo7upMODQ9oODFx+D/tQwT2+g89dXFyybRwDQAy/CW6YGgAI+gBQDGsYiuk5/5kBqcighYL4DLa0Ah+Ld6abCfXB/8iC5kCnmelEwEyyZs2M1Y2gqlFiPEO4vHPnLtn3ri4uyGY03d0hkwnY3kbjScMmhzij+yrFCNouQTk3BLXg95s3b5p1D38jfjx48KABU6GoXmua4hbtFGMAODHHTYF7xCKl9VNy9uBOf0xxSntirDeQIxnQ8rqmPsjuh7UyMwSgL/iGwFQP7z9gDIUuBZoiQxQZXqa8TjJGf+j7Gv/dGPMW5IFxaj8hQAFiqOKkgFjayys2C1CuGI3fzX4hM/wtr1tGTp1HYM5qleYAOOa8EtoSOxbAoJeXxj5Dj6dtGFuXxTytnQY+vwGL2c0oXV2P0tuLy/T65CQ9//ILts21bAqmMQPHEQxO0KHhbmw/ZECp5coA1ypwbu61ECeaF8WgiUkCMOHtWzCX7aR79+6kjz76iMC2o/19+gzY6ABEROxCrLsEUO8CwNqbBADnKLNhGYIh7/XyHsjfu8L3tecjKDLf5zbAVR/7ch6fdpf3lrAn+BLntzD2GukV6xO+8yA/+QrGIGYqNCAAuWSCPqiHlbHhGBAS+s9717x3IWgxg10hWwHqNT4BoNAugVo3Bvgz3zEAOtYMsxmLH3mzZ6D+kZ1HGbkXEth6j/XFGI6wR8dcCTDf2037+weMd8ZWhrVqyXUVsuFLELRhzXtZApeXLYOc9ICXJXA/lddOfw8mfxPI32zO5qLcjGKB/EZ7Pn/vQtnoRQCCqjXjal9MEfdFalP7fMXC0j2EbEI+auDOFqiXrlcE7bAPAtGn6bd+67cI2nnx4kU6OT0lm2a6gSxGabG6TruHB2n34CD90w9/nF6dnKbp3l669+AB/909vp92dvcbVi/4nsaPNZVxKveH8UKH6Af/8AOZiiXV3yt6+xXYCufCxo1V74LxE4xajx48ZJz84Q9/SJ08evSomV+Uke4vDL3nXvggO2m2HjfpOoOKed+QGTdL99SyFdmFfMvr0f+t+5B4T3cDNszRiPLQ3vrjjz8mmAo60t43E+CtvQChHb6Bqcr37r60pi3gLd17OnE0YNZGdg4E0JWPkO59Wz4mlr73fQzJdcQxSQe+7drfa/d92ae9Dkt60npekllJ5t05lHdLnbra9WtyG9bW7y2jzKONRb36dvrsoCZHryfpQ7LdpM0uWfXJtjTPWl6ryzYUo2s2W/J/nFvLi0Ybkqwkp5jbUr+l67xs++y7tIbUdB/b0rU1fXTp9DbXlGKj90Pv02pfe1c/1pK/luzwq4yxZGelOO/1HOVb6l9txOdJJT3HGFrKmXuf9OdHeXn5xHb74m8t1nbZXi0uxBgS/S/Gau8nPofq711im1qXox/V1oG+ONEVW/261LSTwVQle6j5XM3Oa2tTjB81X63ZrL++y4Z1XpftefuIcdPLriue1GIDvvfroWxA6/P6S9Jsvxv/eRlq76nvFJdLcirFS1wXcxa1a70skCdWvqVrfS3ZTLy38LExys3bft/aoeMxHvRdp/4FpvJ+1uW/Xbbs57EFU/VpYHt8K4GtBLYS2EpgKwGTwBZMtbWErQS2EthKYCuBrQQGSgBgqpiU6Epq6eYa58TC2XgTHBM0fkilREgpiVBKisTklu8Xf3sw1UAxvPOAKSZdlIDB922BG5ip7C3AMYHkCwz8GIYkmkpjriUVuubnE/W1ZCSux5iUVNLfSsZFHWr++l59dNlMTLLUxuyTOv6amJypJbW7ZOHl3pWgkTzwWzLxBX2l5K3aiw84+pKmXQn2roRUtCE/nyHjK/XbKdNsH35MMck5xM9KfUS7icnNku5rc6zFn2ir0R69PEvJ2mgvJfvxsTC20caL9YfVJXmUfEDzKv2ObdzGN/SWbm/7pThVitlD9F7y5VIitJYc9bGrlOyNvu3nEeNeLU7V5D5kfkPXMh9LSw9Rh/QVdRRjj2ShJD+LI1H0GMBG0QdK60Nf/CrNe1P7u41Naaw+DpTm17Vm+rjir42xYBMwVSl2lPZAXTIqxRqvc99eaU0rzbkrRnj5R9+KtqbipuiPui7GZb9X8PGxFqdrcin5bNSTfzinccf24ppV0ldpbUF77R7A9pfxrYB+jxDXG7RZizve5989B3uQ9tpSLCutwyV7LvmK7zs+BIx2FNv0Ohwat+waK7aO8S/2p+OlPViMXdE/umJ5X3xSfwJT4XzPdoHPKMwTgAOFn6dnp+nzZ5+lH//0Z+n5F1+kJx98kO7dO04Hh4fp5OwszZcGJoHdoChdwCTOOTNQMV7nglCAhehreMl+nqzsqwE85XjubSb6p9/DSkY4RwA1FVmqDRWkGsLEOvbrSYw3vgBT7B+1NUFyX98LoUj8Xd/QuH1/Pu5hnJ4dBH16nasYVzZtOjQWqtYPrPCfBbICU5G5yQDIAlOhiDhLIvexDnKLtr9aongf/YgkwR7Gm6xaZirpgWwIN9csohc7hc1FYKoWmIbvm6Ja2osxBwnUJ2YWfH7w8BFjhzFaGUiHcsKc3QtNtfdj2xlM5QvXG0ahkbERoPgU7WEcYo2ST2COxoRlxe4eSCud4lqcj3NR/InfJycnDYgJwBCwBQjkJNmV1inpXMwq+CwwlXStglr5MQAX1AVtxgqz0TZAKPYP4zbQicAzkZrCAAAgAElEQVRUOzOAxuylKfgbY7OYYOuAMTXdpPnVJe0G/8i2BGDedJKZysBuYgxRKOaVjOQ3kKdAagbgmHCJUUE7Cr5RNE6A3NKYlDBejN0Kwq8JPnn+xct0fm7sZAC92P7F5tjYIYrUbwD4QVE5WHgsh2HkIqF4JMcAAGFUUG82Cz9Agb4xdKEAvWHZy6wyi+UVGY/IipEreQHuMpYZA+ssyPKWWc9mO+ny6pJjODg4pHzp65nVjcUjYj7JAxa4yvRD6hVAHzgWQMnIKSN2O/hMpo7jd1mnOs69Mlmi4Kv5d2ZR0puA0R/YpnbI2GPAuDuHNtZLAMHAtAIQHRilMkMefIgAtGT6JJNZXgwxV+gJTCgo9BYgFddAx7A3+JwhTS32mKwTwZ8oaoeOr65QKH6VLi8v0oP7D9K9+/eNaQNAk8XSgGiwH9gDIaMZoJAL+8nyR2CC2QDZQQDQvDhPV1cAdsHWEAOM7Q6xQAVoDeMUY5axtRBsy3iTXzZEEKixgPF3piX0+zZcAxAn1j8DAAHcMOI8CKaYL9IMcgW7Fll4wJpjLHuKp3FfKD/DOXfv3qUtAIgkEPHp6SllgmMCdMI/MS7FOPytOCqwJb7zYCrFZhWzqygL/Xof1/d+PwaQJGIvwU1g9MpgEvg17At61zqkuIk5AAgmZiof57l+ZTAV2R2zPDUOAHFgjIrjkIX2OAJTCRyLtqB77WEVh31+08eMtX1mZl+Mfsa4zQJBMVy2OVW0C3Ao9knGnsd3VTdMoF7XOXinEeQ3mqRFmqTL+SK9Pj1Jn372WbZZXDsjIAcgJ4KQMnjMmCPb/CdiKICvcW9K3TbMVLBj5H3hP9fpzp3D9ODBcfrggw/SEZgHU+J6BmAlYgZiBGQKMDL2GVy/Ae7LMZRrYV7rbT/Y/uAzYpF044vuBNDR/anf1/q9tD8uwLsHwRFEvljQH/AjXeNvMr9xX9KCv2UHOF97EW/r3v987oHrr9aNDMSXLcl3tBYbaM5YCbUHBbBHPq7zBLhqwFQEbOaXEYBZ7goASAPRCGhp4NN96kT+q2u0R/L5EvUlu4tjwPoO+8Q6Zmxc68Wafo+sNuSHikG+IFN+5fMOa3u+zGLnx1Xbc8uStO63e06Tkb9f0Dh9W6tMwMzvVsv2BQJcAw1MBQDSF198wXsggIGnE6z1o3S5WBBItXNwkP7h//5zevH6TdrZ30/3Hj5Mx/cfpAcP30v7B4eMEPMF9jO2P+V+JscjgTgxTugP8U7xOsZ8P361A/1KngaEhR3MqXswat07PuY9VgRTwQejTTRycWAqybfxvYyoyzxzFjOxUOvle/kCteXtX34Tj3kdqh/v62R3AwA776cRt9HG9773PYKpfv3Xf53jAFjQQGAW72QTLtqsMVP5PnxpjUjz4n1P32c/r5Lfx/jV117puI97Xlbrc7Era3JWvInte7+o+VupT9+3v/f17ZfGV/quNucuWa2tx456LO7zS/Net7N1Fgwd8zLfRGc+TpbWLi/j29qGX4ve8dX8RWmOiiWbzMevYdG+oq2txdick/B+XurX25aXeU1OpVihfMgm84py67LLkl8M7avWbmyz63Occ9S/j3uyP2/30aa/ynyiPvv8Oa4FQ+Wm8Xs/74uN6kvxyF9by8vK5mTnMX5EO/T+ILn3xbwo76Gxs+TnpfXG23L0J+35Yrz0Y/dzrq0TQ/RWijne9nz8YD9ifXWNd8VmXa89fbSRrrHXYm3JF0o2W4o7ffbo9Vfyk9ra22UvJXuM32kPrPHpfkX3/tJ91LuXp39OUYvLfbIbAqaKa8gQMFWUu+Ts9yHe39GHXyN07Kus8UP8QeesMnN8lHdNz1225q/Zgqk20cL23K0EthLYSmArgW+yBLZgqm+y9rdz30pgK4GtBLYS2EgCP/jBn61lyUs3/rVEYEzgxQSbT9rEhFdXotIf8wVxcWIxwaDPMSFYSiqU2qrNPSaY2vPw1sy24LB0XkzgbKQcd/JtEho1mfskmLrwiQk9ZPWJFZ/sKyVc/Ly6dOttwid1+pJwXcnRoTIdkoD0bcVkUil5iPP7kqx9/ZYSmNG2/bhKei3ZWd1urTUlvH17amftwV8uRtNc9Vt2MCRm1GKI5oU2NB5958cQZR/H7McQZVeyrdJ4+hK5fqzRHzUeFWPHc6P+uj57m4p+1eW7Q/0gnleSs/fTUhy/TTzy9tOlk5q/aJxDYmrN9vvkN3RdinGzJPuSTQ65rqbHaFvexny7fl2OBU21tvv02ecbUW5D/D3a2Cb2W4oHQ3Tg5xltwceUWkzuinWla0r67pJN1EPJXiU3Hy/jGtTnI13rS/R335+PTaU2ogy0RsQHV1166LODuP75uNIVV4f4tvcd31Ybe1C4a6CM6H+lNUE+O8Q/3h2f5yaqSyXGmZpdl+TWtU716aEm967rxM4T5YzPffuI2hpfW0tK+xo/5lJ72vOpiNQXOqrAEdeJoQKMFs+eP0t//Tf/O81X1+lqsUjvP37f2GrG4zQH+xBAFwBs4A34S4Ai1gEyBE9lxiEUmzfjhkxYd9wWaDbAh1wc3x4z1iLND3KGiYplQT5sAIX2jZu+aLMGpmqvNWCCjwEqPFLxYYw7Mdatr+F4hft62lbn1+7hcNwXrKs/+Rnaj2AqjBdytxdfoIC6nUfDojM3IA3AVGgTcrFjBrixceXqUvuiNXPHnLVarNJ83oJ0mrhMYEVm4cpQzNYHMJ5c4JoBEzYGgbCssN8DBtA52DEEuEGxqRjT9vb203gypY2C9Un3c2DyAnsDisbRvvYG1i4KyQ1I1hRRj0YGEEk3xrSD8WRwAMYeH8pjTPjO2wIKnfEdQBkehDjJjGIY9+tXr1hUe3R0mHZnxhYBWdV8tV1TqYjMpDXL8kHhrYG98CNbwN++gBg+B/aoNna0fkf2ilwED6YcAGcEpiJYBwWs12CNAlAIwCcreL84f0vwEMFV6ZqAgPPLCxZbQw5LskutMyqofwBvaKMZpIbzAQBQwTeOIY7YvCyWnJ2e8jjYIZ49/yI9f/5levXmlIwSAnXhN8aDfiBrxa07B4dkMILMAcwA84982cc5qEH7DF/UDRAVmLgAfoFs0K4AjgQognUKgLLMVoTzAAyaZfAP7M+KSMCWlowlZDqjDFBEj/gJHUAXjAVikoMP0xekL63HmbEN8rkB05IYS8D+Zqx0AH8ZTjSDk2B1GTfK8WSg6S7YyDCezFCC/oz1Z0GwFOqjwR4lEN/uDli9bljUTHDjdJr2HJsZ5ACmLkAlYB9oF4AdnEc/gkzIAmcAPYA8YMOQIeYPAJ4B+hKZrg4PD4x1yqySgLbXr15aQfvZGQvcHz16Lz14+ICsPleXxqbU0A3mnAV9IzMTUr7Z/ihvxEywMYGZCoxPGRwJ0BfGMwEjjn8Rz82K8QE4HbF3yGeaNRQ6I5AK7DzXQNKmPQIbDgjcYqwdpTS/uCSzDxY/rGOyZcar6QxQubQEyJxsONCzrSFxf4PPAlPhbwCm0IZYl3AdADb4DZAFWbjmc/qLiusUCwU60dqjOKmxqX8xmogBiGtPZnSDHFrWnZZN0eLyKp2evrUYPJlQvxgHxsWfHM8UY+GzAO0c3z2mrWqeWu8RT6ZkQ8S6A7CoMRCRhWhnmqYzAD4NJIW5CuChfQuOCbAjME+7DrYvhant22ht41Ga7RjoBvFBgBa0O9vZJWufwKJa2wxAAV+0mLIgCLrd1ygWaf2BrCbwhcksXU92COJ4c3Kafv7Zp40+wSQF+yYgEIBm7MsICMae09i00D9sygBWtvY0e5HMmmS6vU6LOdidJtTP8fHddP/+vXT//n3682o+Ty9fviToA2sFwMHHx8dksgPIkm3An7RGcd8LIGMGsWZPNbna3o9xMsc/7SdkRwaONIwp7T/7Ln9Dtxn0iGYJhs0sdH7fFsFUWjsNMGkgbwDEyfoDgHAG9crvmnywYxSlnWbQFOW7WjG2N/uGzDSodZlMrJnFR2AqQcsMe5f1hPifKRQFDAUyEP5D2YLtLO/vzi8uyXAmkDn6BkAaDHWMv5ktUzbs95Ixlvj4ov0UQWQEQoLl75KjirGo2f/lPTzGKD9QnNFeV+OQbvx4mv0f1ii/93R9al/U7o/eBUD4+xmd58fYtMGYamA2/pAVLTOdg01xZyf95m/+Jhl4WzDVRdrfO0hpNE2XeOEE4ujOLP2fv/uH9MXLVwRWAUz14NGj9PDR43RwCDbLUZrPlwRUyabBRmmsiRdrL3NQHEXMwN9iOcXwECcFlPMAQvm24g9YpQGmwp7pCKD25YpgKrSHeznFS/q+e8lcI4cNwFS25CLetAD1qKPSutV3n+v1SzsFO1xewzBPXP/Lv/zLBFT92q/9Gk8fAqbyoKk2Bq6PeFMwldp5J1bkZks5zWiPaqO0/vjv/H11Vy7B+7a/puY3psbu8iI/xpJO1YaPD33+6ucWz43jqc1Xc43j8+Ppm1uXXEr23Ped7j193PPX+PH4cZd01dVXLYb3yV3j65uHPx5tqjafKGsx6UV9dOkkyqQ2zjj/oXquxaiaPXb5Wp/v+DWuz8ZjW32+G/dxXXLSMY0n/i75zyb2sUlsKdltX1+lGNk3p+hnpZyblwP+LsXOmv59e/GcWjyqzbO0Jvbpt8/e/drk60xK8pet+doH77t9+vG269eALjk0vtHseNteStfFuKAcdm096ouDfb4b41+MD30+E493rWEai89X1/rr6jfK3u8/tPfzOi7pzcszrq9D1uUod92zD7m2HT/uidf39302qLHGvK2Xl9//etn0+VKp702v4X1bbsjHdq+zGEcx9q5+cOw//+f/Z1sb3mcc2+NbCWwlsJXAVgJbCWyZqbY2sJXAVgJbCWwlsJXAcAn86Z/+t83uyF3TpUSCboKVeCslXEpJmloCBDf3fUmZeOM9JIleSuTEm3afbCuN2R72WtEizo3Jw64E4qaJhlLiuE/LtWR6X3JCD4tLxXK41ieb+hKwXQk33/4midGY7OqTg9ddtFl/rbddfO/fGNSnS10bZR7tbEgStJbAKyWSdG60j1pC2LfhH6zHxLL0zHnfgpmqb54aR5SrtydvHzEJWkrqxzZr/ozz+mJKn01FW/F25RN8XXYT9VmyxRh3uubUN+bacT8XtR/ljWv74tuQ/ofoxOvG26WPPVpfagn5+GAh2kaMN9JZX2I26qjkZ/GcIXIZco6S215HpXl4+1Zhjr7rsvuo+9raXfJdH3+GxvKaDofIomSfpbl5ffp4EtcE74tDZBTHWLPDko/3te/HXFqrvS6jnZd0WNvrlGy9z55qMbakM++vsWCsZms+dtbidN/a0uXDsc1avIt9tCAQrB0t24W3o+gDfk2Ie5Y+WzV59oOpSrr1D4aj/ZViq+ZQs7Wo25J9DvFZ9QOQiMahmBbjaGl9LcVVxZCoV7QXC7VKNlfTv9r140MfKPhDMR8KmVHA+fTp0/TJz3+e/uIv/iLtHx2mw6OjdO/BfT7gY/HuBLwDBuZhwfM1Cv3tOzw8JMAnM1Lxb4IBcrloLtxjUXpmrpLcLK4bSENz1X4V48Qxuzdpb+8MBAK5AOxjLElWLGv7IYJgWNyPInVXSBmA9z4GyMdVRO5tw9u/dO8LRcmQcrNeoBGviTrXONWezvf3LCoC936AImLb7+Jmzfy3WX8ycwcfat8Y4ALXQh8EwjVsOFbUTZk6HdlhkzOASguAqRw7S1uk2BZqW6F0C5QzIJuxtlCmYIfJhdAoxkQhtJ2TGQIgO5jKteltPl/Qxt5/7/10cHiQ3r49Z0Eq/oHFBeAlAVNUUE05oRh4BYCVFUsLJGBMWSOCGuCvd46OOF6c24IkTIb6x4L0DMgwoRmzBvpG4StADPAdFDLj39nZaXrz5oRjBHAG4I8ZxpQLuNdiCkTuiwf4mYJvQEAEvzmgXGOnmTGCtsnbGfgZiq+XGZhjACkcZqH/bJYAokJxLkBAUwITTeckaVgZMAFAKowb8wbwBGAqXI8i6YMDA0GcXZwbWGYyzUBKMH4Y+AHtmK9OqGvoAMX6ADqYbSZjSqI8wH5hYCj6AAA+V3MCWwAS+fknnxJQtQBb2RhzAEOYsVmheBjxAAXxANchlhzfvZv29/Y5h8uLS9oXwSooEGehu2U36F/Zb8zXTP9ixjo8OOBnxEMAOCAvXA87gH5RrIx29g9Q7LxLMBHnloFL+E3Go9kOC7QBLGH/YAHLgJKGwQN6ywwlBj40I7AijAymYgyFD1lcBMMTdGXMSmCBAchDAAQHKsV3mbXG2KmMGYyMSAsDhmEu+BKFy5grGazI8gXQq/FREFAGG5oY+AnyIggLcTUzLwGQtH5vO6aOATxh3IEt3gCMYExmZBA72CMgAXPDZ9hIEwOvrylr2N/5xQXtAf8AGoDdwE52CU4DyM/8CHLHOPj2avgEGXNsbSIrzHiUFvMF/Z+6zgxhit+rRY5HKrLHWDOYivx3DSg0v2xmbEBMR3pImdn6YXHMYnIisA8F9fAtfEb/BJTtzMhgslzdkNUIzFTwrdK+C/P0AB20DT+AfuB7Whu0ZuJ7+JYY9dr9ntXheHYprXkq/o9vABewSW0Yw5LZpwAcft8hkCt882oO5sqbDCbctfPzeqAxoz3FdvgwQC9orwFcgIUQexXGAWMXEpgKMXgym9B+VMQlf8U5sBG0hb81P+2B/Hqqvrr2WGhnMjV79oAyA1PtpJ09s0n5d7OP4Zpmawl+w80lS6/T7AAEtKxG07QYTSi/N6en6bNnnzPWYb751e4ZXDTh/gbfIx6a3IyV0Vip1tPhmif2bdY34gvAG/sEX9y9a4BUMlkuFuni7dv06tUrgqngv3fuHBFwcrC3S/YYiydzgq6a/CIBSi6v6pj0DBRlzIGQj72MwNZUMehpT8I9ENYTMlHbWP1eSLKTv+B6zh3+kJkxAbrQntGDUgyoBDCV6QIxDntEYQxsfLa/0jgNSA0wGMay5IsF8GMxJwMgyRZo6wpiKZjDwLbHtgF/zSDCMVjo8HIAfs57i7xOEUyF/Z2YXTPrIJipAKaCHYjlCDERgCqs7fIZG6+BY2XjpdyovxfQWjmZGavcxcUl7bTrR/sjz5KFPuN9ouJLsz/V3jwDqdBf7ad2b1zaV/u4+e59VL630B4AexWB7aezhHUfQB34wPPnz9PZ2zOuPQf7R2k0nvGlEmOAkafT9Dd/+3fpi1ev097REYFU/Pfw/YaZ6uISDGKLvN+aERAMIBV8VLFUwE/IUGsQZKe4YgB4MW22bHzyMe23AFLG3hNgKqyjYDv8yU9+0oCpGpnIB/Ma1dzXDARTGRMk2PfqLEjSlb/39TrR+t6s80Hv2pNCLwBqQgYCU0E3AFMBVKV4zlvLxj/tJQf2Y7qOP63NtEduA6bSvZa/V1DMivbq18V4L6lReLn576I9+7Z8f1pnJFffj86Lshhyjr+m5Ic1Pdb6rLXh7UJ9Rln5a0vyirIptdMdzcyu4/rfd43GzpeVZMCvt38/tzhuDw4Y0k/NTkp27r9T/B3SR7TJ0jVeN1FPPmfj/SPaW822us4bMrahcyzJsmYzNZ/u8qloAyUbr303xO+65qnxRp/w8aQ0vqGyG6IH9X3bfrpihZdbzV5q+wMfI/1+pBY/FMtie0PiZ5ctl3yoZpOb9iU919ZjzMnfD0oOnsV1qC0Msako2/b1AW0vtX2e90m9EKS2vgwdc1+8rPlfl01qDY7rfWkd8/6pe0U/p5LeSn37vmr2HvcQQ+KG7+s28bhrr1DrXy+b2kSHWm997sk/0/d27vdIQ+Ju37o3ZJzGFW8/Q/w9xm3fh79+C6YaIv3tOVsJbCWwlcBWAlsJ+NfqbKWxlcBWAlsJbCWwlcBWAp0S+LM/+3+bJ3NDE3JqMN6I6yZYN+t97W2SpOmaRFdiT9eVHi7gmL8hZ5FjBRTlkyy6zsqN7CGUHr7Wbuh9XzFZMMREY/9DrvGJ2b4kj09I+QeWJfm1D+HW5x0TY36eMeGFzz6p02UrtYcRQ2Sgc3whSC1hHR9m8AE9i71aJoFanz4h2/WAaYhPDJlv1K1P9pYShXHcsVgg+oHaa3wCBTr5SWpJz11yGTpn73tdSc1Son5IDPA+WPKNko+UEvbRTtRurc2avZV8S9+hD+9n8qVSHIvy7fP1kq5Kc/Lj8zKPvruJH3bF/JKsNe8hMu+Kq5JJn/xKdhTlWUr4d9n/17XOeR/18SbqxsuhFGP7/LEU70rXxDhVk4sfd9Rnad3ssyc/vmgzXb4gf6r5R83++sZT86fb6r3rQULJJ0txuavvWCga45CPV3224uNV/Ltko/6cWrz1ca82lnit9qI1WZTspGvNiGt4KzNG+3dYEEqxx69n3g/9OuT19K48rKA+/kQ/i23EWNcV+0r661qvSrFhE/8wAFB7RYxd+Kw+YuwqxZGS7UYfqa0LJT+L12r/h++xH8TDXBTjATyAh+mP3n8v/dsnn6T//ud/Tkaq9x8/TgdHhyzeRHHhjAXho3QFZhOClWw/iQfkKAxFATuKQGm/rHZzDBuOIQGAK7CbeBn4t3SqUFbyLNm27NHbtvZ3zTGyGcwaMJXa8YVPJXsTmMof87pVOyqENB83ZqqSDURdS4fep/Cd38eiDxW5xgfGViydGakyMMaPVXt9sNoYaKZlSuVYMliCIKrwz/sziomXy3VWJR33fmWArfa+QvLDm/M1jwZMlYF5YCMiQMa4jlh0vFpes/gUYCp8+8EHH9A+UdCNgnsWVwIg48BUAhMYmGrW3PMa4MSKMgE4SaNxurw4T7PpJB3fvcNCaQBDVKShAmWNF+2iCFa68vrQWACQQTEzwB4owv3yyy/ZP4AOjx49IOMNCsv79mlxXfJ24ZmVBO7ydmEgKgOlGVObMSRBH5g7xgjgjwERMB4Dy6EPMBLhXMgV54B5hLEBzC9XVvwL3RLANBmTmQqF4ChWV/ENgVMoqs/F5Rgb+hSYCgA3NKLSAiv0BpBkaSwbmb1O84ReIMtXr96kMQEyO2lnZ7cBXglEgkLa83NjKju+czczgI0Yg3zcXVsvcj7EF5IjSK1WC84VusTPm1evsvwMtIe5wgbRJwrvDw720y5lCuBHBu/kAnhcbwC2vYY96PzteQZnzdL+wT7BAwRNsRg4A6d8fFQhP9mPwHZlhZ6XlxcE5gBQBYkaWwrAVG3Rv8BsUwB29nbZD8EciyVBcmRmImtUZpFJADsa8wp9m4Ai82eArMQyQzaZDIbAmQYsNKCWQIkWg+DNYwKmAOTCegCfA0gG5+7sAoC4Z4BKsFWRUcrYtSBbsppxnFdml7vG0gEwEmICGOzuHt8l0FcxE7ZH1isU8yOOZlYXgJbAEEYwFcAh5xeUA8FX1J0BKADQAsgM80AoNwAZ5m9gVcYoMMqMTU7wBYDQGPOYNyPU15i4AOZociwWYwDWgn9BsABDkNlsZ0aQKMBUk+kubd2AX8a+5OOsXxsU21Fs78/1+1Otn7LzuHfV+qf9gI8nPt5onyBmJ7SjglnGj6xTP1b4O3z98nKeLsnGtGzAVOwng1cEvECMJdPKPLNHEQC3DqpGvBKYikAfAm4BLrlMI+gJdpZzW7hW8UjFajifwECAbTOAwQM/tO6ux4V14AB1PR5lf8p7HAFXwEC4u9uAqbxeAIhCrDO5wQIMWKw1GbLFXLiewo4AFkuTNL8ZpYurOcFUX3z5RXrbsNuYzVGWAMxMjJ0MYCpYoeay0jKfNwZaUwByFhgb382mu+nOnbvpMfZ6BwZIhT4uz8/T21MAhN+k87dvCSS7d3xM4Mb+7k4RTEUdcIa5YNP1TSBVjvXaq2j/JNCr359Jnw1oOgNkxZ6GsQtAp7VZdqh2/Nv2pRNd58F3EUAY92XyCbQhQMwcoNK8v9B8/P5NczJdW15dNoD4T+BsYGizeNSyYTbHRyldzgE+njN+aOxYr8C+hvUW5/o1WMBD7s8z2Fd+r3giecn/AaaCjWJ/3wWmkgzFcId2EaPlU77dqBvva9jHOn7UJuZJnqXf0o3XteKbv5/T/rSVIUB5eb+LvUq+d8H6cvfOnfQrv/Ir6d69e9x7QMYXV5cEU40ns3QFYC4Av5NJ+uu//fv04vWbdHj3bnrw3nvp/qNH6fj4fprt7FHOAFOBmQq6gV7evH7dgKkEAoXcbB9k8QjnARgHv/OMp4jxHoDl4xO+x34Ae7b333+fLKhYw/71X/+V14BdTj/a82tf1OQkBoKpxEYl4t14P1a6h+CaWMix6/vSnpfREfdsmU0X8sBYwRr23e9+l4AqtIlYdw0QctanzwGZr60/41Bfdr5/TtZlae8e8/c8Me/kj3XNPc5bdtw1Em/fXqfv2HiOu76tUn8+VxD3Gf7aeF6t3dvMqTTfUg4jynXNpvOH2jhL7dXkrDhZmkufbnQPWcorrN1/5Ge0iol+fH39lv1lfWQ1XXfpcTMP6D7br2fygVrftfnGmBF7rNnD0Hn0ydn7bqmvOJ+Sjfl1tjT/0ndD57WpLkvyHCKD2tp7m9gyVDe18+J4/Trv/cuf1+ULut7L3Mtpfb14Nz/ur++bW/R/b1998439+HF1rTF+TfFy8HNUDNK5mzJTaexDYtjaOYiBBW6drjUkjjWumV0+WVovSt+p/yG+Gc/R/lr68r+jv8jmcI4HU8V12NtmtOtajCz5Sc3e+mKA97Eh63uX/PrsPLzrrM+leBz96V5e8vBxF+f4ez6fCxnUQThp07jLrLmz81IciP6sMcfx+b7/5E/+05aZ6jYK3F6zlcBWAlsJbCXwjZPAdsH8xql8O+GtBLYS2EpgK4HbSuCrgKmUvPBJgZgUicdqiZq+pF5tfjExW0vsxGRSvClXEsE/3FVSRQ+w301CWhEMfuJDga5xbJpk0Dg2va6U+OxL0mguPhkXZeeLnSUvtSv9+3O8zks2U0uExEQmPlcJTw0AACAASURBVMf+hth9aS61xLGXdV+C3/f9rm2URzYkIVdqN7amxJjk7Qtrpa/Sw4aY9I7JNK+/NZ9AwVh+2BsTk6Wkl48DfUlXtas5eVuKf0e/xWefxOzzkTh/9e1/e1nXzu97MOzbK+mh1EfUe/QhzK00/5r/DPGNkq1FGZZk4IufNu2nNvdSohRj8cVq0c+i/ZZsJ+oixjPvk6Wke5SH/9yn29o60BcHumTqbU8+49cf73veN4ausf4aH7u77CxeE4vs4vqg8/2bOTexI/lGyWZK+qz5d6nPqJu+mFJqo2v975unv7YUW6P9dsXL2ti6xudtehM7ra0Lfj2KdlCKBf6BTm0ssS+/L/D2H9uP/lry99J4W59rPKL4Vt4Yn9RfjJdd+492zP1gqpJd1+x3qC67YmopNvTZ8/pxY/DwclcM87rBcb/vLhWdxH6Hzjue5z9rrWnANa7YCgV9eJiLYkyxWIynE4Kp/tff/HX67ne+k7710UdpOp2ky/lVOjs/TzuZ6eEKbAR5D0VgDwv2rZD8BmwHuciNSUwHqDJWGL5SnG+G9/HSF9TW1oG4V1c/MW426weZDTIzgCvs03WlPTF0JeaOkk5wrfQdi/hw/6Q2a/dQpf2In6+u8zajeTdt6w37AkaFfSPnR+CDgam8nCgr/mv1FI+bPDNALDOC+XP8HM1n18FU+K4tMMjADLA/ZB2ICYhMWRkUcrB/SKDDs88/J2BiZ3ePhdsoKAWQhYwoGBdZXNqC+8bWMkhHspJt0a6yDYANCWxRdw4PCebAZxSyog34gOYlgBAYqFRorNiEOcifcAzgHoCp/u3f/o1gKoGrUBwLzjYl8qON1uJXC0QzoCLGJz9G0bwvxDU2A4x7laajCZm+yByUjPFAbEgAolAOZGgSk1kyVqCpFRmDkQTMI5A3QCkA2Lx+/ZrF9LOZMb7RL8C0cn2TFg0T1ZhjErgK/aKQmwX7q2uCA/Rj14zS/v5BZns6Y+E2rgHjCcAlP/3pz6xY9gZMRgYCA6BK+qE8xhMW3KIPMkXt77MLAKkE2luLITnu+O/afUfrB2gHYAAA+vCDcUF2YID44osv0s5sJx0dHlKukBsQNopbNwAHZlCZQHZPnjwheOT5s+c2/pvrdO/efSt+D/7XrMTZX80/DXAlMBWBJ5cXZDsyJjgPvLkmOA66m+7skr0JrG5nb99m5p+LhmkN8qOfCFiXGevI/5eZgyBfFrsjTi/BRoSY0rLJAPxIZhnahQHYxNxyvbwmmGo8AfhpaaxnueAfhdlgrSKYajEnQAnfYUz7APRlBjVjTbP4oHgioNaDRw/T3eNjApxg72RWmxkTmLFnrVhYbuxhO7yeYKrLC1B/kTXGiv8hhwnBW7IljHUP+gVIZ4Q5W+E9rsN/JiPVyWRWP+oMwDccv+FcKYvM/oU57k5nBLGdvHnD+aJf+BdkfHh4N01nuKYFU0EPcb/o4y7+xjn+jd3wXVwDeWi/4f3S21jca2kti7/h84g7Amf4NVG+hrEIwARwDwF+AK9eXRGEbax4M14KfwCjm5jFEGMbgFYGYMs3tQ8m2DaDD8QCoZizvF42oG7N2YOh/Z4Vx/GZoL4dswv19c4a6Sba7BNhDxm4qMPsE8xKjFPTJv5oLCenYKa5zGAvO9fHKMyjWXss6KTlCGCqcTo9e0sw1as3r6kDAM4YDsiSCPCwMSrZemo+SPYrMiQZcMvPj8CMzBpJfx2N0717D9L9+w8SYpWYCl++fEkgFZipAHg1/5qm+/fvEbgBXYy05wN7IwCDZJqzmCUAN+WmPFtmd5Pc4v7G27svToSe0DZkRBYwgCazLfn9o78n0T4jHpcstH5rDL4YXn1rn4dzpC/0IXALgUuMZWZHJnvTgWxMAD6xqrb9GlOgL/Cz8RuTns/ba4zzBRgkF/Qp7JvQh/wK1+Ia+brGLHv0THSlvZ7sm8WdsL/M+MO7m/AGDJwrGXmGNvizj0WKL/EeSzLgOFhYuw42b9dlH2nW/y6NqZbDbPb4o8xcBht1YCqwUj24/4BAnePj4/Ts2TMCF6/mV2l/D2CqaZoDZAug2Xic/vbv/zG9OjlNxw8fGpDq/v20swtGyxEZrACkwt4ZbUE/r16+JJMpAFoCTkIfeEkA9o6YC2QnMBX8XPPTvYi/H9H+1tgyT9gHfBdgKtx/ff755xQW+td+R74JWWi/ko22uT+La4PQdLwTAAgfNubYVL1evb36sXsb8OuNfN1rlf6W7zqw98Q5Wse+//3vE0z17W9/m98zvi8zM6/2LBmEXAJTtTHQ23MP9VrF/NC3fNLLwK/VPh/g46+Pfb75eE8Y1/7YnvcR6divR1GucSqxv5iPqI2z1m7pXqZ2f1P36jqDQ8nfYzul/vw8SzKO8/R5t65x+mNa5/39fvSBd3yLLyNo74tuE/Nq8i3JKs69b2618/v67OtH1/vfcX2In0tj9b7WN5chdtLli325upKNeZ8syaT0XfTjobFi0/kP8e1am1H/fT43xK6HjL/LpiVLr6eucfXlrv3aVNsrxec1Q2NaLS7UbLS0vtRkITlE3+iTnearfO4QfdR8cpAcMsPlEL/08oo+4+fVFdtLsbf0XZduokxL66f2BdJZLY75cfs6h5reSjET4y/tCeK8anEmtllqz/vJkPV9qG2X9hCWy9rM8rTe+nH6fD5a07G+eDyk57617R17DvPx/hnjYpedx363YKoh2tqes5XAVgJbCWwlsJXAlplqawNbCWwlsJXAVgJbCQyWAMBU/sa/lvytJUDj+THxVhtIV58x6TM0ueoTHKUEREyclPrxD7nUnpL/5eTbuHnIWxt36bpNEw21uXUpuqbLvmsgA81Z5/rEqxKjOBYfpmBe8SGtEiEx0VqbU0x6xSTVbZKYQx44dNmMP1byBW9bXXLv00kp4ReTSpKnioNw3D/wVR8xUeb1UBqvT2pKN0wcq6A3XxTHWBofTpWdlBK3UQ4+WTk0ydiVUOsLgEoW1uYiWUWZ4bqSjcdkq2+3pIc+W4v+V4tdJXv6qrGly0b9vDbtp2+dqc3Fx5MYS/0DWS/TrgdANdur+XXJfqM++uwt6rsvDtTa8z5K38yFSL4oqRaDu9Y/b++6vs9Gh8TBuCb6uILr+3yjJofaw7nbyrVLf5va+Vddq0tyrdls3xpaOh7Xwhi7ZFPeJobat287+mopXsdz0I9/YObto2ZLuMbvQ7z9xrWpZG9x3Yvzj3Oyh1hWNB1l5HXn9zt9D6TLemRZZVH0Nd/TuubbG2q/XfuG6LeKPUPtoo09VjwqmXo/9rG8dNz3VZpT9BG/T43reS1+qwhUjDZoU2/hJ7tJBmugOBUFmp9+9ln6/Pnz9Omzz9L3Pv5uevz0CYFSADzgTe0sliSIwVilqJ8MpuJ8YUP5lfam7baYV8cR28mEkgvcVVypPZ/8RT5QWxO9Pfq/JZsmDowAabEK+EbOedxW/JsZIdw5Kl5c8yUVf7riUs4ut4si2MnY3jTf3neh/Vx83/TfspnpLen+GoEHWr/3BdFtAaFKATlP7uNM3usxyIOpxIRjAEAABAiQaMAb66Are7s7mGemBMWQeUygFMgtF1a2ttuMqIkjtqcX2Mpe1IGftrh3xZCANvZ29tL8cp4++/RTMhfdf/CARaYY30kGt1ixriRE4fNagKIwHDB1qOjf2DdsTPge8xgB/AKwD1mwFrRjFKOiDQBV5Cfox4pVz5oC+RjvcY36gm8CbIOC2UePHrFIliAtgFQc+8SQ+CLZoD+0C4CPfALty2/FCjOfg0FqmSYjFGGDAQVgKmMOwtwMUCVAljHoiCIQfgjwCAp7cQ4Yc9AuQChHBwfpxYsX6fnzZ3ltsHsF+jsK9gGCG1txuzEuLDKgZpzACGSAhhZMhb9hQ4w5u3sE2ZBlA0Cw6Szdu3ecXrx4mf7+H/4x7e3tp93dPRZ24xiYqVD4T9sBIIuglVEes4EY6KukdrF9pIHlllZgzkL/tniWtsv/MwgmGxXYihDPwcqiQngAqebzK4718OCQLBaKocuVMSuRoYrF8SvKAjKBDTx9+pT2BoAgiuAhO9i1galszRVDFX6TXUyMVWA5Yky176Djy0swV1yl5dxY1whmYhGxWRbsGrIH6BXsYSj+BuugMakh3gNgZ2AEY0AxRjHISvGGNg2QVmZSoRwhQ0NnGLsZi6sBCMhgIpJnjdJ0NiYQEkxMO3s79G2MFfYE4B7Ypow9xfYasEW0B/mB6Wtvd8eATGAzw1kZoGQgJvN1zBdAqv3Dg3S9sPFjfGJpwXX4jKJ0AL7QPuLXfDFPV5dXHDN0C9CW1kewdZFRajLhOA/29tJ4ZCw7DTNVdt4GHMKFxnRG0BvHavrCfOFblxcXaTodG7gq2yX0RyDMeML4Aj8BkIoAtwyO83s0v3/z67wAOAJ+4jyCAcEceXWVQYhTykGFXmuF9LkgK+4z/F4FsoZ81Z4KgHWO2hPAhGyAZCyDT+zQ5gFMQBwXaw1YvyAPxfbT09Mcr4zFDLpaXw8zG1hm+fPrO8YOvS5WmdUKgNEMLBGgys9PssQ5ihmlvaz2nXGPPpl5hqG8toDxCgCf3dae/PXnF2CSy2Aj2rAxumndXANKwC5mM2OlWlynF69fp1ev36Sz87fN2rQCI4tiWUb1mbyMdUWy88xUGo+BYdu1Gzp6/P4TgqnAygPbPDs75VoGNqolQIbZN+Cjx8d3CXqdIeYIWME9n8UqxD/PPtWAMwm+WqfKUk4oyt/rHscEpoIdS28Cwvn7pLg/ZvzIa2/0J+0pFU8E0IugI41Ray3XvwwcZN4WMW/HQIJccwpgqnY/C5Y6MAIirgDUVwZTwT78fZ3GADAVAHMGpLJI4HP5ZtsCBmvPhf2bAcC0z7axtoyxBL/laGxASNDvTZr1qXSfqrlqPhivYmlpj+Pvb9q9sW2McT8h+fnffXulOK61vXq+uL0vsNXG9i4roHQtdqeU7t65m95/77308ccfcw0BMxUAoNhTAkw1Gk8JkrqBHNMo/f0//lM6efs2PXz8ON17+DAd3rmDVcyYNgl2h11M6E/YV12AfTPrXbaDOGlsi7utTWTGVgHivE1hzFwz8j98xj4QYCr0gX0GXhIA8C6AkJAFwFTSO9Zwyb29r5AhrAPmGrnmGCMwFX0E9pVl6wtVZQ/er6Rz73v+O7+W6W8DU7UvIMAcYVe/+7u/SzAV5ok2bL3JQPN3wFTWirc539dXZabqAlNFm9UYYp7Gj60kk9hOXKO7/CTOu3RtPKc2vtI4NTbF1tpYSv32+XSpv1L8aexlIBCzNo8+OfSNV8e154h7NW/73gZ9rKrJKX5/G3l6OQ2dS+2auI/y7cV745r9evnUrqk9Z4v9bSoPnd91XckXu3yXq4rPK4V1pxYP/PfqU3u0eCzaaJd/13QU57y2BmxgGENsckj86epyiF771pHSfL2uSmtDXI+8vbT7iPZ5aWn9GqLvDcS9tob5McQ2SnvorjXi/2fvTZssOa4rQc/15Z5ZG6oKVQUUuEAgtZIjUW1Sy9Qm/ZIZqftXtcko9Vh/6C/63jZSj43JZkYtqTWiSEoiQQIgUKgCass9Xy4vc+yc6yfefTfdIyKTEqUWXpKwynwvwsP9rh437onz08SF2rq79NbInG9emtzzlWJJSU4Y46r+2zZ2yV9q+4Y23dZ8VzbXJu/ammo53+fdkh/0GS/mKT8/n5v6xhpva22+VcsL/1hgKq+HGONKe9Or+OKVj9Vbd9yJtRzkc2HpPtbL9Pd+73+9IuzsyjOfnjCVwFQCUwlMJTCVwL8KCUwT5r8KNU4XMZXAVAJTCUwl8LOQgAdTtRUMfJHD36j6c3xRQceXbobbCozxuxIwJxZc2uRUKyTViocTDy7dQ6cI6OH5mZfaP+StFVlUPOkqoLWt5SpFF1+s8WOWrl/SJz5TI0gsSvrihX/gKL1EO/Brr9mYn2MseMUHKdcBU+G6ftx4DT8v/V6Td2mcWtGnjw97nZTWXiqoqQgm2fhmkyjvLv17my35FuXhGhxLBcmSvZXsIMYFXbuPXVzFN/raeS2u+XlFearoqPXV5Cs5xYdLfWyiNLYv+rbZ21XjRC2eR1uI+rxOLOtzTlsO0FxlL5Jt9KEYr6M+azpok91Vv2vLPX3kUJpjLNwrDngb0zE1wFHJjrz/xqJ6LZfU5NHHNr0e+/hDPKZUQI/z9DK+irzjuq7qT6UY2meNmqO/Xk1OtfX0mXuX7GIu7DN3n0PiHEqxPcY3f4yaNuO+oy1P+ibBWt6J48U594mD/iFWjD0lO9E1rwOm0huju+Qf5+0bImWLJZ3U/LqWr2py7Zqf/x7No/gvNobGeB7nXfKNtr0EvuuSeSlOoTFeDdHaZ8oe0SCNcyCHGzdusFHuL//qr8iCMJpJ6e2Hj9j4DxYqNJuDVQbNiFwb4TgZTAUgngPkAFTAmMsmE7ycIR9HcIuxUc2BicQ1D/pmb80Z11EDqL+Piev0fiBb0bowzzM0ZwvR5BrIlWt0vmwK/6oJUTL3uafm/2ggB/BDayzlMB8n/Dp8A7G3FVzX25J/INxwo7Cz1locBWDjWmYg+sxuoz1vBk9Re54ZJ4MAJmMl7plsTQTCgO0lN2VSvgRyGMDhsr27ORHhYjahNUd94juAgYZHw/T06VMyPb355pts4j8aDtPR8JiAKDSfemYD6md2rmH2wH0DmZUWF9lsKQCYGBrAiIN2eIA9AKaCDQuAADCVmBbkMwChiAnDQCDmhwLaoCFWoCsci3WAuQNj0n5xjczgVsqjpRgrhhd8h3mjWVb2B0APZIIfARmOT4ZseIc/4b4G7FRQP1h3rGHXgAuMUWQKkW4uyHAE4AcAYLAJAIegm5WV5XT71q308sWL9OzZ03zNi4bFC7GCQKeFxbQEYNTZaJKZarBIe4H8AVBBXy6OkQzA9sDm48NDrhHN8fjv6bNn6Tt/+9108+ZNNjaDfQA2CGAVGCQwFsAXaA4GoAANy2KlAmgJMoF9iAECssIaAdBAHPJx2mw2AwAagKTFnOPhkDLDnF6/fpWGwyMD8ayvp82NjQzYAFvKkPMnK0cGF0F+aGCHDGELOO/5559zTlDM1o2baQHyIcPXOCYSiCC2FwATwM6Vm/PBvoTmbjQX0wfPlHM8oGomLRB4tkhg0unZKO0fHRFMZcw4ozRYWkprq2sZTDVDoI3GxDxh67SVHLcNSGVsZwyhF7DJzGqF5vRza+6H70L2AFzAtwCUm1uYo3/hbwCXMKfhEKCuIUFVAH5hrmA9W15eIjMagWnzBjSQfhgzAFwkINKapJdWlgkaOxkeG9jjwmxhfW2dMQlrAogHvo7TcQwALbg2fWd2Ni05kCIZfwgIAMhqOa2A6QyMVAnAhzHrHuRieS0z7mSwlYGqDAQEHWK9+Hd/bycNAKxbWTHQdfZbA2HOGzCOYD+cb6Ahn4dirtG9DD5HLDBbm+N6zW9XGjCVWGvgY7AZnONZffxe3OdCxTj5ihr3IzOV4pPyZRO3GBeg20E6PjmlHvy5+B2AOfyLOcM+cS2CT5FnMlBAOYJxDnLPgBXlQMXh4Qns6aRh8FNjM44jm2EGcPq87OO4AArKzZKFjlfOgl3Bb6EoD4Bi/BoskQlOgBKxZjGfcE3G3AXAE2Jhqf7KHAVQ1tJSOj47T3vD0/Ts8+fp5evXZAZV7ARYkcxr0Gnee5ku7ZExrkGwqwMdN6CKvAdDMyPWDRt58/7DtLGxyTi6t7ebXr16STAVgIACQGFk+AZ8FCCNAeaafRF6Md1YLD33ewSx3AHYyZhmoE3Zsf9X+3e/l4CclPMRq7hPcKxi/j6ptkeL+3zpt8lFLm+UwFTaO6h+LLsQmGpuwYCf2q+O7cXy0fi8DKaCrzO+XgZTaQfnbVx+CDAV9OqfIcQ9pvaLmqPs3O+Z/F4s+j3sgqyf2Me6/bfuebyM4z433p+U7qP8Xp1y4v5tvMct7a3jODFu+e+9bKQT+9dY2jTnGbHjppS2NrfS/Xv30sOHDxk/AaYS+xfAVABGHR4PE3Yvp+cX6e/+4Qdpf3ic7j14kDZu3EhLKyvp5GSUDofHBlrOzFS4p8J4sHvLc3YvhjkIJATbgF1j70lgufzTxTrd02g/gnMMLHyUDg8PCNrGXhnwRuRrxVMwXQnk6sFUE/vQ/NxHNutlFpmpDExlzHw+R8iGlGPwt/Sg+zCf06Sv0t6XLLWIZHk/Rka8xcX0rW99Kz1+/DjvU81vEAcR63w8sbUZw1vcb4/vtzSDqzNTycd93CrZY1yv4lRcc9vf/rtLfuOM3t9TlmTqdVuTvY8jXm5+vDj25L3iZVmWrluKCVFPpb9r88ac4nW6rtu2piiH2nzbYpv/zucebyelNXato2tdNRn1Pa8279K8anNtk61ii7dlySGeV44Nk1K/6rrG/l/2++izsq1aTirNsS03tR0/EXeDb0e9xnGUH7x8J3Of1d/8Z/GlCn3tvMtG+9h117X6XiPqq8sefJyMtl67ZpSb39v52NMWY0sxqo++S/mrZItxfxvtINpCTf599m/+3Jo/RVlE375oAZmUxo/236bnrnwV1+7H0u99cmjN9rpihfYNmkct39TiH8bvytVx3xBlWtNbtCPvLyWZ98kBfX0dL7m6zg/m4O02ysbvQ32c7JNfrjOfiXPG9OUTe5SuOKV7rBij9PcUTPVTa2Y6wFQCUwlMJTCVwBdEAlMw1RdE0dNlTiUwlcBUAlMJ/PQS+GnAVF2Fqq7iWa1AFlcVi3ptN/ZdN94au1bAUnHBF4pqxTfrvpt8a6UvZMXzuorTXdq8akGjT0EH1ywVm/VAulTE8sUL/9DLF8xKxTO/fvzeVXyKRcGrrt/rWoWhUgFMdih71r9+nbFwWNJtX9uL6/B+FOXWVqj0a/IPxf06ok2V1hHlXPRLxy5Qshl/nZJvXSoQu/FqBdUuf6gVz2pxJRZN22QR40T03diEUIorul6fB44lPcfPfDz1a2wrxveRYQRNRvl5W9fvfdZUs72uObUVnaNPRtuRzGLz1VVyTdf8SnbX5qfXlUNtHqX4EQvfOEaNQiX7KD0U8f4QC9Sl2FaaR1sc6IobfeUe9wM1+bbF47b1+BjcN6bHOVwnV8V45OVV84lS3In2GWNvzDGlWHfVvUq8hh+zJutSPMaxAq/4vFyKSX6dike1/BnX4+cUc3m8bpQnXkQe9wo6ppbb44PXPv4EJgs1OZX0XPJhL6fSuqJ/lubRlo+7fK/Lh22/eHYJTBXtpS0HRH20HVvzw9rn8WEimuuMlWSGDXlq3gOYAs36f/Kn/y2djE7T3YdvphtrG2wQPgLzTQafA1SF5nm+vV4Nf7mhF3+jGRxNfYzX/M8aJbWvJvMEGsBnZ9L87CybCjUPnGMN+dZ0qPP0tn/5RClX61jpmnrFHLnOszQK+z0/J63D25fkEm2u5icYA83x+M8DwKRL6SE2/Hrf9D4f873kNxlT1Xg/yS6FezjLlyghW/MjzwOQqmGfE4OB/cvvBJTjv4zWZJ9B/AKohawIGdxBXc+NWXu9PK2BE8w5aMAGY5CxJPh7UdmrP+9g7yAd7B+wuRQglLfeeiu9fv067e7tsSlfrFNe/wDXQOZiaVGjNWzoNDex43jMA5+BlQc2ODw6JGsU5iFmKoyhJnisT6AcNVOjWRTHizUH1wLoC+CeTz/9lI2zaDTHf/iOjDknJ2kEtpbMvuXjecwXigP+ugK34DusA0238BnlUoyBv8EwBH+ypgQ0GBjoxZp4be28B8ZEHMAOYJGtzc306NGjtLOzTRYqyBzAlXt33+DYWB9AVjhVLCFg/TJGocW0tLRizFQAheTmBjAjyWYBnMLnsB+wrmAeBmw5IeMdmoHxGRgVwEwF8ABkCb2kC0YTxpGVfNze7m4DIkHcAgiAgCn3ggyx6eBzAG5wfenOAzvY4H9hdgDZILbBBsAmoTl8/PEntK87d24SZANWHbMBrMkYcTDmPJiFclyUDrAGXBssL5AdADyDZQOFgfFPscL8KoMRMCeAIcimZQAdMkiN0Ew/IkgN31lsEjuJxU4CypBn0aR9fJJ29vcIRgRDF9aH+RjgBqCz8zQ8BsjKQD5LyysEc3AuBAXBVM7Txcjit2IqY1O2R4EPsHbKYT6z2IHlqXn79CgD0xbSGViE+B+YpFbTxsY6Wa4GYEdbXrJYxTUaCMbvQwDGwhxGF5bD5ubnkkBQkDcYRsAcBplARrAtMnelGQOfnJ4mAA+xHvzAP2BbaMgmqGkEGcFnFggwxFwtV43Bk7D5Rs60GXvJNpc6k2gbWMcigEKjs7S7s00/wZjHR0ccD78T0oi8CBazubm0urzMeYotRXF+0j7MhvWiGcU86AO/QxcCFsJvBaYSSBRjCkzl46+PwcoBGFMNl+a7Z80+1sdfgYea/A55zc/TvrHXg90BmCBQCcGui4sZbAbw5inji3wIdg3dCRyGa+sasxcWkwUKF6AVrFTYu2C9is3Kq8glikkCe3ngtp+XfFdruQxAQc7DnmLM5IJzyFqE/xYWG/83n7W5CkxFudHy7Jx4Pa6HDFeDdHB8ml7uHqQnT5+lF69fcf/VrPfEAI4cn2BGA9hcAlNlEAmuKD/V2sGmBHAGYsHtW28QrAo5IQcATLWzs0N/gW2q9xG+BJAg4vXyYDEt5jUQGJ8dlbIDa2lm/BQzFUGuyIfHxxPgB193Kt1r0F4ygBo2bvsak59yos+FWIPkrpgfa7/+fkDj+dqCPz/ah9+TMj4Z0rKJU3GPIz8iB1/2I8Qb7Fms1j5udNYgxPm4zzUGwOEAs2j/jrlPsJpln5UMCN7N9XDZtP6O9wXN9bBPQR7LQEdj98wsggKRZnau0p60tqeRP176N+/RS/tqxUDNWf/qc+kiHle6TyQI6Dw14PoZAFuzjAHcfvjmA7IeIYYAnaBPdgAAIABJREFUTIV4Al8dDACCnUm7+wfpZDRKR2en6Qfv/zgNT07Tw8ePCaZaXl1Nxydg70N+OUknZ5DXLPeGtoex/Km4hd+hN9mW15f3U+6pTk6avQtiuxj+8DmAwdh/AHSOuYMBEiBwgLIgA/hpY8ti4M33QY2ergCm4n0AwJJ5LyW7lB7EqKV4i2tIN/4+2++BG8dpfpkEU0EGWPNv/MZvkDkMe2vJC2Aqw1mP70PGtjL2SW8/Zn/+qldr4tVaGcW5345MwOPx/DpLfu594bIcLgNufWzx+6KSbCdWGO59ozwUR2v+5q8Vx/W+GNfgxyutrzSP0mcxL/ixvI31vX4cz/9dqi3U5l66XlxztE2do9zUNuc41nXlWbO9tnX5eZfm0WduXq6l3O5lEXVas40un+nSVZssvL/GPNZH9l32V7LjNrmU/K40hp9b9Ef/t1/7v2QwVdRxSfalmFc7rmRbbTGkTZ4x7rbFvxj/u+yjLfbV9BpzaR8/K62vtGfq8qU+6ynJHmCqmHVLuivlo77+X9pjdF3D71Xa1lbbvygXab9cygUxrmpPGK/XlvN8DTbGCO8XtVxTs9k2G+iSnddL29xrcr0OmEpz8rXymL/jfU5bXrmqvXceXwBTdeWRkv7inKdgqk7JTw+YSmAqgakEphKYSoASmIKppoYwlcBUAlMJTCUwlUBPCQBMpRv7rqJBvElVsdEXVWoFhj7F8Fjo0Pi1om1piX0K4bXiRSyklgovk9dElWtMv+6vHZtne6rjn+SwtgJmXKNsQUUsfR8bdfznTeNQeEtwXEwsSvpCSNccvc5io3+X0DC2inBdBTBv076wFAuVmoPmVbO7vg8EaoXQkoyko9JDexUoS/MpFTV7FfJ6PFyUDqIPlXxXcyzFnas+LIkxSWOWbKLP2F22FG29bUx9FwuWfWzCr8Mf7+2tba1d6/DfezBV1In3F2+L13mI2lUYrcVzNTRF340xI9patLOaTNp8oGvOtWJu9Ic+9tilsz4FevmD5oVzfJwo5VhvR8rTMcaWrl2y/bYHLH59cc/Qtfb4fbx2yS98DKzF0dK43o5izmqbZ69YWgAvl3yupqeSXdXmGON9tNXSfKNPte0JS7G35sP+8+inPufidzW/1nyoyw+69BBzVKlBsRbfBHSIc/Z+5+Wi467jTwBm4L+43jj/Lr8qxaja/PvklFI+6uu/YhOp5ZXoC/7vaM9ttqY4Fm20NIZfj49/sAE0vLH5N4M91GyHJjU0Hv/XP/k/0sz8fHr36++lpfkFApKGp8dNAx2btjPzCmEb2IsCnCHW2wyg8uwdYJBh3M6NmZgHgB9oQBeQCvNQ06tncvMNm7IT3xjqZabPpQs0OOMiAG6ABcbLXnmkFFNxvh/L+60/L8YANI/Dvj2YSsdobT6Hyyf1mc9rfg8Tm+jGOrdmPluXgS44Bt7WTtYofG9AJq4TMlBDt2escmCqSXtFo6D5LMAdZLtQkzT0PIf1WjMhGizZCE8gFZpAhwaSGCwRONeweVinML/jus+tUR928Pyz5+nw4JDNk/fu3ePb9l++fJl2dnfJsmPAKbVtm2S5xll7Uz+WAUYUsPPw7f2ZGQlrNyDVYrb703S4v885gV0DDeyYIRqHCaYCOCnLEk3hbDzKzBrQMcBJeiP++voaG89/8vHH6Y07dwgCA2AGPwQKHhuYChegT0AvfHO+MYdN5ASyJ5g8wOyzODA2AzG44LNjgD4yy4wpHvNG83pmeyPjCIAQaDg3eelf5iHaioFxoMuF+bl0+/at9M477xBI9eGHH6Rnz55Rr/fv3uM4BkKAfE0WtG8wZBBMhab8ZYIm0EgMJcDvlgCm4l7tIs3OI+YD4HJOxjD45OFhZkQajQgAwVw++ugnaX9/n/ps9Di7wHMxX2NMwrnGAAaWpZtghlha4mfUW2buAHMWgVTHpgPaCuY7b/JkjMl+AyYvAw3Cjk44znB4TNALjv3kk0/J2vfWowdpESwkFymD09AsbEAGAWzk5/RHAqAyu9T5RVpdW02ra2tsvke7dWNjDmwKcFvjx87fDBCZvxPQKjc1z81lIBV8I8sc8e7oeMgmcM6Btg4GncU0WATQ7YIgDwKOMuvTyto6m/wBvjEWNhjkuPPJ4pvFFOoTQI6zc9peAyYjaMBihbVMGZgTfgZbIhtejiE3bmylGzesORprWBos0pYJkDoDEACgQNiONfMTTDU7w/UQyEkwAfhCDGQERimsDX9ThqNz2hHmTFa9U8SZ4xwHDQxqeQmgHoCpRoDtGavSAlijDNAl8MY84oDY+PIDOgKpZhNZ4TA32D0Ad/CrdD5KR0eHBhyen0vHR2DFuqC9klEI1zu/SMuLi2ljZSXN0SAFcrV8pXjqfV5N+GqqwtoFSoYe8IM4JjCVQKJYixhSSjnN7xEbmwYbidgkCZAyAIeO1V7C77/A1ANbwTFkrMvMfBiTgMLBgKAcAwQc09743cKiMQPiPxfjeA3YXQZTCdSKc7BeggwvRlwvZIO5CBwjMBXGEFud8qzmLnlqTyv/801rzFXZBxnLHdjMctBsushsKBMxPSUCgQF+snkhl4Dt0fZg3D/lvMkxwfi0uJj2hyfp+c5++vjJE4JLyQJIQPCi7WcAqIR8M6DK9gGwZ8v1XINhpPkjIBk+Z3xeNlDU6upaWl/b4LmQFcBU29uvGU+xVwBgyvZTmc1tacB4DWaxAfVsDKMZWp/3GaOGjVRgKu4RsDc4ASg3M7sFhiq/r9e+RiA7yEggYsVY7VVwrO55or94PUWb93tjPydv39E2GtkKnAI/dvfAfn+oMc2uLNaYTQHIaYDKuLez88fAc8x57O+I4gbmlq2KeU33mcrPuI7AVIx/HgSfbVcy1nf0YcyUeyIwJ5p9yV/8faVigr7T9f2e2O+t4z1fo4u8QY33b/6esHSP4+VW28PjGs3eOudFMsMhpkOS2U/u3L6dHj18xL0b4tOLFy8sF8zOpMXF5TQaXaTXu3tpCLbDk+P0/o8/IlD/rS9/KW2Kmeo0v2zg4oKgqrPRBYGKGA95Svc5k/vrMRBI8hCYX/FcoFKsQ+NB/2TcpC+ltLm5ke7evZuGh0cEbSOeMh8uL1usLjCjNveIPcFUAC7TtjKYytslfodMoy1qrdJD/Nffp7qNsOkmfwDbxLp/67d+i4B/xCzaHplQ4Uvj+sp4vDFLn7dHxcjxcVcDUmk9/j7Nxyxvh7putF3vB97GY87gfhX3yP6lJQEQJ3mW4mb0Q/+314M+15q6jvPrKs2/tI74mdd7yQZKnymfe5uKc43rinGhNjd/vVqcKl0rjhflEfNcn/nG9ZXs5bJNT44c5ef3dW3riOPGGl9JfnF+/u9ol0V/z7FD59WOifbsx+67Jp9j2nTh9SZ9tNlFye9LPtalN3xf8sMuf4kyL9lQXLuPLX3l1xVTSuu7jj9FOcQxfEztYy/xmJK82vyutG4fl7vkV4svNdl0ral0Xjynbc1+rTVZdK1J3/sY0aVrzQklBdSG4k+f87typsYs7Rlra+q6blesiPZRizOlfHAdMFXc+yrWlMZviw0lv4pxtbYvaIsF17NrqxVd5UfX0X2J4oa/vr7DZ3Hf1vda17EPju0Y2Go5ItprV46AfqZgqr6amx43lcBUAlMJTCXwRZfAFEz1RbeA6fqnEphKYCqBqQR6S+Db3/6jCTBV6SbWPxTEwP4Y/3vf4kRX8aspIgUQjIog/t9SkaLrQUft+qUiQJTHZMEb78a1N8LHglCpeP3TFuJ6KzUcWCqoxbFKxUX/mZdp/FwNNFcpYkcdds3xqgXhuL5oEyUb8PrB79Kh160+8wUp7xNtOi5dE5/FwlUsEHl/0Hdtxa6SLOO841q7ilLh9ZSX2Mz8vCQPyHzSX8ZNIdFf9Hd8IFXyyasWwtsKcJprl2/pmr7AWHp4VivG+vPa5uN1XRqrZgtd82/7PsYqXTcW2P3f13ngeJ0iq7fz6HMl3ZUeCnQVq709xWNLvuSPaXvI1uVjXXkw6iyO5/UU/UznqtFN8TbKpzbH6/hhzBG1HFjaM1zVfmsxIK7Hz6nrgV5Nht7O2uJRyTdL66rlnuh3PkfW7DL6QFvM8PmstocqxfG459M4V/G1UkyJsc7ngDbf8PbTFkujzOKYii34vLbHvTxGI6GJvK1PZWMxppSu3bUHEzNVyeZKMvC24HXUZm+1fV1ff7x6DFPT+OQV/HxjzK3lo9Ic47l+fiV7jfOXPPR2fzTaiWlHMtd+d3tnO/3f/8//mwary+lrv/iLaQ73K2iovDD2AxzPpsAMhkHrJX4ng4rAVPlt3eSTMbRVY1eNjrEXxX84Pzd54jvlHr838XlZdu1zgPzerwXHEUSyuEAQDBhw0Nwv8Jf8JDayep/ReF7+voFUn0+ek0EGDjSm+QlQibn5uWrd3ne1zngcxtIbhe36tk7zE3vbvYBcJgMDO5GNSPe56q5GC7BvznO6suty5obE4j3h+D4ZTcBoNM3DcuxGNmjiBRvJ8JCgBDQ/AoSAHwLxRmjEH1lD8MwsmzPxNv3h0TB98pNPCH7BW/bBFoBzwVpyeHSUMpnMJRuh3PIzeOgaTcBiv1NDPmQkEAHmCZDN0dFBBjmANWnseQJ2kemIjZq2dvyI0Ug6lG7BBABWJQDA3njjDpmB4C8C5qDxE332WC/maKAqY/fxNmlyt6ZcAAoAygLDDdnVADwgWCizBqGxH43B8iUCTgwcNSAIy5pfZUsGAsmMQiMDK+A/AFgw5y996Uvp6dNP049+9D4BbJjjndu32JALGWAtaN7Ff1wHmzwBigMr08AYGTJzCMBpyysrBOxgTWjOtnZ7WzdiBhr3DQgDUM5F2t8/SD/5yU9oDzdv3jKQ0gwYiwC0uuDYubBDeZABaHWVwBWsE43Ew6MjsuBAZgTdnAKUBnDGGc8BIEOxj7KhTZ+nURqlBQCNFhY4L7BSIKZpvUdDA/g9evSQCoMuZAsQg8WtjDAiaM6gBWCT2t3dJSPL0uIgraytpqWVlXSEOSFGiH2kMcAMPtLfMOx8DIBd8CfIE/aEMRXbpWusTQCVg6NhOj49TSdgU8sADsaO3LxuLHMW08V+tkxWpxkC2gT+oK/n/QSMGL7VxKXc/wLtLi8vpflZ2OlpA5ayRnzYq9nz2eiUQEToDvK8eXMrbW1ukGEDYDUDswF4ckKABv4eLC3yXNg97Kph25sAHRkLH9me4AUjAMEAcJpLi0vGInZ2cpZZfEYJDEewRwC4xMaO68MW8LkAGAABGQuHMbqRjQsAOYI/T0wHZAjDMZmdygIl/RBrXQIgDyAYNKMTMLSQVldXaJ+U/excWkTT/sxFmqUvW41BP9CxB8I0uS0DKrTPgN4NADeOxWIxUU6QrqFvn99irtM1lGvUKK9c5/NMZFjCWABTQa6wIdp4BndhbognAFLhPwB2BNwTaObo4HACBKK5kJ0ury3eAwFIhav49WrfKmABvoNtIQfpZSYC18Z7Xr8vGMdPtPgbgxkMQYBM5V/Gewd+lA3h+x0AMYbH1A1ANMhRih+Ql3IOYyViycJCOjw+Ta/2DtPHn36aXm/vcC+j2HVyDJCfgQhgt9qbGVBkvN+CNStvy4YwBwAq19bXyZyzvr5ByWKPBFDw3t5u2t/fy4CTRNA7fmD/iwOwxy1bTgcgRwxd2W5xsbzTaMAQBljNCRR7vLxP9HtX2TCvo/1jYH3x4CAdL7sVMA3nYp0CD5q8DbTm7/+jfpXHZQfaX9KWA4Db+xL3VAA/Z8Bl3NvJh8f36blZmqDvxUtgKtsD6j+Lzd7fkSchytJadC0cL3Ce7BzHt4Gp/HrR6Epg8eIi87T2UI0f5tjkryH9+pcgUDa5gbHR/3ibNa5FE6RoP9JLrMXF+xwfr0p1O28fmoeBfwFGNv+A7cIWsQ6A4N969FYCyyX8EmAq7v0YtwcE5b/c3k6Hx8dpfzhMP/7wk3R2kdI7X/ly2rixRfZe4pXAzjg/n/b2DtLunjFRepC1YpxihgBTHtSJeIU9iGxYwD6sAzFMtqx4v7g4n7a2tgim2t/dS/t7iDVDA5tnRje+qMIBGCfqjlcEU9m+xXKU9w3lCOlDe89YJ45+70zCfnX3hvoOzFu//du/TTCVmFENTAWAqthvxzlT9y6yu8uxRi+huMwKd2k+4QPZXvRtn6/jGD6+yR51jObofUS/+7zkr1vzJx8D/By6jpfvldYe6wn+GqU5d13Xfx/HbruWvot7lTiel3WsHUSZd+n6Ot/7+WkupfiFsWs16Zpc++gR40Y5Rpvts65os2169fMq1cw1p5p+a3qK8/S+0tyT9FlMPkb5qM3O/br9fNtkWPuutt6SjhQXvPxq/tw1/3iel5vXVdv8+oq1j02Wjukav8tm2/TUFmNi/PW66IpnJX30WVu0o644VPLfms3U/LLP866SLLr0Er/3euiSRRPDfwowlZ9zKXeW5tdlD7U40yaLGNP7zqvL5+KepaQjn2O8n8R7p2hnPofW5BRtNcajrvljXAHE+uT38THXA1Nh/X4/G+8H9J2P/W25raTzLruu2oljYGsbo7Y/LMkan03BVFeNUtPjpxKYSmAqgakEvqgSmIKpvqian657KoGpBKYSmErgyhL4wz/8T51gKl+Ixe+60S4V8EoN77VJ1W5+fVEjFhpiUTAW9LoKtfFG3BdMcG6pMBeL1xrD3phtjW/+gXNpHBV5YjHjygq75gm+oFQqDPlioubvm89rTbd6sKyHgbEg5a913YcWtULwNUUxAQYsza82T8lF/hCLbaXCPsb345UKZhi3ZOeaW6mo5/UZC7SxaNrYa35zI/Tqzy/Zt+ZNf89NpLW1lIq0ihG6tv/X20gsdMb40efhQ2n9pfNKsSnO3Z8nuWt8H1viemqFasXL0rhRv/7vUgN0yY7iOq9ayIzz8mvusr/r+t91zutjP95mYxyKconjlfTkY3bMM142avaI66qdU5pnX5lgnrGpHZ/55nM/lpp4oi2Xcq/sO+ZIyaGUN/xnvhEk+n2UZTy27/prc/Dr8b4YGwn9WtpsP8qgK396+XbtQUp+X3tAXor9fg1x3W3xS3bXda2SjNriuZ9jKUZG+ynFTo3vc2wtPpZ0gTGV17yteXvxOpUfQRY6t08esd64SfC8ZF6y+Zpd98lrenN+XENNLj7mSSfaw5V0FPcQso/Sv96n4nqv5rv2ELAUwzzQJuqwFK9r8dbPrzS3mk/hWO3D0ACL39Eor6ZcNHQT4DAzQ9DK559/nv7uB3+fVtbX07tf+3pKIzA6nacLNGiiIR5gHe2d8EAc69YbH9Gg3rDuNCgRk0tuYGz0nJvSATZgk3S29djMqsZV6U8NypCHf6On1i8d4DiyOCwuphkALYbGOoIf37AZ9ySlRl4dg399A6nWouZGnItGTbE36Tzp2Tf0Kjb4uKXP/Fr9cfhc62ITNegLMpgKPoy/yeqRAVWSJRhhDIBgP42fsonSWKL4WQZQ6XeLCrg31rnWgDjOC7jmmC1HusI8AJgCmAqNj2jYhi7wg0ZRghBGZ8YMlN/Yj6b6g/2D9PTJU372la98hQwzBNwQfEXjIiAGs0HDqxqECeI5OTWwFP4DI1J+cz1kgePAaIPxwLoD4AaAOacnx02jtbFa2UN5NW1jrhiHzCdkSTlPa2TuMcAHgBL4ef16m6xNWM+NGzfYnA7wEewAjfcCP6FJHmAKD3CSTmQr0rdkiTfy4/r4G7LAf2Yfdqadd0EQC0AeR4do4J1PqyvLbKTFHJULYAO8Ns8D+4+BL27evJHu3n2DALaPPvow/fAHP2AswPEAumDNKyvLvKZkY4xPx2aDbL42pgToAtcAQwya9c3eoDoD4eC/kwzwEbMXWFqeP3+enj9/QeARwAaQo2F+IDMDZuCejWwRMzNpdWWFrFRkv1I8IvOVMZw1fpNZofy9KIBuBN7AJ3JcAhgDgD/o8GB/n7EOa3j16nV6+fJV2tpaJ/sD5gW2I8jO/MvgcGLOGY2MyQg/AM3gGLCqAXCDOQN4RjBZbiDn25nlfyatsX71XZ4jgFS2L89MNqdqarYma2NeW6CPAZj2emeHYCqAEBcHS2lxccB5KkcKXIrG+XFTtBkW/SfHbZuQgYksHmTABgEWs2S7guxga9ARbBDL0H4kRxEyNMFGwORmstwy0N/cLNnW4F/WKG1gJYICFxdoe/Av6F5r1DqHQzFoGfBKc8MYyDmIFrR5MlMZMxD+Z7ArA2BJ7AamApVP9kqio4yVjzEv6wM+jXXg2mhoH7POGXOP6RNx9ZzsVhtra5TL6dkJbQLsSwAwZlo0Mv8MwOA3m9L8jDX5I05BpmOg7PityswBmX2P+SozAwosw9iRQT0LBHIBjMks38R/yWFi35kRDWI0xLU1Bx2n2DXB3JNBL+PcCOajOV4TgD36/exMOjg4ZPwAkAwMYvBdgHbU+E/dLiykPbAQIr4CdEQgjIF5uFPJdqU8prh5dg7Q1jl9FjLB/CQ7jY9YKqChQCa4psWlDDgWq1NmQqN9gylqwZikYEcEWubvLRYLPgQStzFQugEfA0Q8PCbAmLY3A72aL8tHCKYC6BHzmAeQZZDBVAfpydNnaXt3lwAoXB8/AFPBx5DXEEPgy5b3x2AR+kIBTAX5gJVqcwuscDfTxvo6WQJ3d/cICEYuhm2LcdJA72bb62urzOcbG+sEYsOn4GvnABVi/pkhDscKxO1jMcfxCGy/H8lup32L/vV7O1xLdI7ncNQM0jJg2wLnCNsZHg/T2ant9wRa874kYFG8Z/E60XcRMOLP5Z4PLxgY2T4j1pdL+3buZQiKLzNTRTCV9rxYB0A9tHnan2KY2AInQfqxdutBYFG2WhNzKcOe2aDt5Yz9R/OQPhRvPIOc9mU+rsT7Iqzd3xfBZ5DsZSf+32wSbs85jmGlcePxfh4ZM2TxGSC7Bhw7IiPV22+9TQA//BxgKgImFwHEHaQTgKlebaeD42E6ODoimOr0/CK9/eUvpVXsb5G3zlOam19Ig6VlMiYNjx0DmwOWCTiFuQKEj3wtueEzgakwd8ha32nvrXsfgUKXlwFKvkkWUYAhAaYyxioDU4kRy4OptCdsNmg57kl+/h5BOEjGpfm55h4QY+g+Eudpbyi9aH9few4QaxeK6Yyp58Zsp2PW19fT7/zO76SHDx82zKgGugaTpM1jsh6gdD1+S8L4fnvsL3ZNJXytvv1f2ZRif6yxyO98bPHH9LvK5aO0Pv+NrlGaU+k4/1kcL45x3Xl6Pdbm4K8d51Fa50SeLbzoMepi0hbGNhDjffw7xo+ryMA/g/Kxt6R7n1u65lqbY5xbSW41WfZZV9/rdsm0zW4vxZvwbLE0ts+ptecUtfUpt5S+L8WjLp/ztu79x9vjVfQUx+ijp4m46QCzcQ4+VuC7uD/oey1vr23neNn1taVavCidr/H9v13XiTIo+ft1Y0LbHEtyqtniOE9N7nX8Ottid8w7pTXWdHgdm9Cet+TL1XiK/Z5uva/AUBVtqpT/2vytLe+UckyXfcf5SH61uBvni+NiDPP6a7NX2Y/2W7Ibf//kddInv0ef8vXxq8hO9xNxPC/jy+NdD0yFOfo+CO9XuIa3zyirvjGvK65U8w0XPK65x3FizsHftRzg5fX7v/+/TXvD+ypvetxUAlMJTCUwlcAXWgLThPmFVv908VMJTCUwlcBUAleRQAlMVSqw+BtZ3YCXbmR9kSIWOnxh1xeO8HmtoOIfLpUKuBinq/AZC2ulQofWEtfpizCa87gAgzcXW1OKl0mk3x6/aBQNKHgwrDf9XdaUIdvc52zsyFWGcHhX0aJUTKsVMeO6Y5HSNzL6cVVA8mCqvvPyY/qlxaJSLP7E8fsUdP2De2+33vbimn1xzRf+VHTyRdZaUafkS3GtOLcPmMrPp+168Ts/XzWpNvbKZoNxc7iXgX5Hc5MaarzfxrWV/D2OVzpH88W/Xtfet0v24efSpYuo29LxpeIdrhELjCU76av/UmwuxSNfmC2tM/q2tw1/jZq/R1tihHEPl0rxuGRXtVxTivVXyUt+zb6ZRPPyzSG12FTKDaVcEG0hnhfzi5cpzu16SNknPvXRmfTjm4lln/LraBdXBVPV/LvLjnCej5FeZ6W45fNtfMBUspMuGTaxyjXb+rgi+675SZtd6JyYr6LfejuKDQLx+v5Y2dvYZxotNI3g42dotjlomnZyw2C00RgzfH6PoIuYb0t+o3zhY4T0Fm3O63b8nTY1Y3ZCr+exPzfduXntY0BCzY7I+MFGXmuejHq/LAtqo2GHic1ypdg4HkPjWzNxjAW1PcR1bJq9yg0zjo1QitFef35ObXlKx11uZLGmfOvhnCyplfzJA09KayyvG02s9t9E475jhvE2WMvdXTLtenBN3WVH0r4bYBRcDw1pmJsBFqw5mCw5c7N8m/qnT56kT548Sc8+/yytbW6md778lXRxhmb8cx6HJmI06cmBCaKaYAcZN0k2NguZ5MZuyAbzEHCKrD2nJ2k+N/OrcRuN13jruJo1uabMKsOcMDfH5vQmduUxqcscSNhw3oCpZtPRkYGpvI3EnMNmbQfOlw9xr5jZQSA/30iuXKlcBdtGA7m3K+max7Bx1HzAg4+gswaUlo3AmrOsOVo2jTHQXAngAmSEsdCYjR8cY2+rB4uLPWBmIzAZiSaBmQq4YEGRzDyww/CVxhhgJmXn239jJiyATpiPwXJDBhqLH/iMbD5Lg3Rja6sBcaBRG2AEgY/EuATAyevXr9Prl6/T0tJy+vmvf51y/uyzzzIDiDXWi/cCoAvMBccQiHVwSLYMNIkDTIXPKYtTY8BaXVs1loDZuXRwuG8sRyMw4VhTOxruMWcDLuHcU44LmbKJGQCw81G6dfM273XxHRr3odsPP/yQY4AZAKwrYiPAeJgD5CEboF3mmODzu2xVTsOSAAAgAElEQVTR2yTOw5pwfYyDJtujw0Pz2cwKRtsYGRvV2elJevXyeRoMFtLmxnozF/ocbcHsgaCYc8wNehilBw8fpDfu3GaD/I9//GOCqXA9ACIAALp16yZBRAY8sKZZgK32dnfIGIS4ADkfgU0hMzYBuLC5uTWugRBQYfls/+AwHR0fcy4ETCwsph/+8Ifpk08+4TWgfzKfZOYdYJMAasDxBEnMz6dbN2+yURixCyA8fA6mG6wVMiSrwwkABwJyZqBMbkE3FxvHEDVkQK67e7usV2xubqYnT56mJ58+TV/58uN0+/ZNzg/AKAJz4BsEco1sHQTZGVAQvkTAFwAje3u0AayJQDLIaHmZIM8mVzlmqgZrQIqlcU5u9jszGTwBVgbuE2bIYAZwCq4H3Wzv7KRXr7fT8clpQrvx6tpaWhosM25Y7LH5k4EEYJscPyA3zBU6gLItl2X2JtcQDoYUfA7GJTG+AeiC9cMu8IPGazE6gdPn4PAgHZ8M0+1bt8mEdufO7TRiTgFD2SnXAcCXxbxRGoDdbHlAuySj3RkAk4O0srqc1lZX087uDnOZAIbQjdbBGJ1BRdpz9Gl0ov9lQArktLi0bGCkvLcCYBHXoy8eHTKOwAeA8oFfgd0sb9kIuINNAJAIcMre/m4aLAwoM9itQGYAUy3Nz6Xl+dm0ODeTFmZn0sLigMAi6AtgQ8v7VkuAXM1vrIHc/lOusBygZiayIDHXm+/hWGNbO7UUQHa7cTM59UXQpfkbz82sPh5MwdybbZNgMzLYoLkd8QAsfGYzGN9y0Fza3d3hteEHAFOBnQwsSAC3ihkNOt/e3uY4y4OltLBo19e+BqMyB2V2NNgJ2EkAVDsjAHJAWeB8yBiN9tAXQDZgscMcjaXyjD5OcCNZ5Iz1CuBK1Y6U22Hf/A+sMPCfCwDjcF0Dozb7GqwzA2wxXzT6Y27Yf2U0m+1Z8tUwPnOlmMfORyZzgMqWltL+8CS93N1Pzz77LO3u73MOONeYHE+4NrD/wb4RxxFbkIfN3nPcAKNk9lsPskY+vHnrVrqxdTOB9eX16x3mX4BajTEQYGfLFWShOT+nHpAHEHsBhES+AaMkQbnIJacGpoLqCT6j3mctXuaYSZk39d/LL+xCzInA+mYfBgauC4Asstz4e/Y7gKgXDEwFG7N8DiiZgVHgB/5eygOL/J7b1yP0eQ1Mhe/xHezlhPFrEtQU6112T2NzJ9gU+6isK39v4OMVjtX1DUwF/zL2UdsWg+nOmPdsv2h7RcU6faY9mdbNdYoZk3MwkJb20GCS9GAqzE97atmt2NQ8c5L2PpqHXdcY//I23qzfs47RIMZgKl8Hi7rR/SLHz2y4E7SidoABR9HEGGrBYmVkfsJ+JMF3Trl3e+fxl5jzETdev3ptQKbBYppfWDIw1ettAqn2Dg/TBx99nE5HF+nR43fS0uoameTgx/MLyE9r3JNjr+r3dfATgZwkQ+RqAKqQt/EDWZIZ89TA+fgc/ilAFWWOcQAYHA65PuTD2zdvpfv37jF2Yky9RIAvAsgsmGKnLd1DG0NnrsPAKPl/+1c/iJXYE3p98x4r510PppJv4Fql5wCl+oyuw3sPB6aCrUAvv/u7v5vefPNN6sVsD6DrbjCV9t+yYctx9p/dp433ht7e+vze7Mnywd7uS7bb9llJJrH2Ifv348S6R5yTjy1t1/d1nz5rb/TVAY4tXV9rLV2n9J0+8/fVpfl625aPxeP836XfS/LrkofusbwuNHZpPbLJ2jNGr/e+evHXiddsk3fb2nwtrUsGXd838SXUs2XTNTl5+/Fy0X6067rRV2pr8nr3vhjnFXVT01WXHV1XJ9HvFHO8HGOM9/6j83WPcBX5+fhTs8uiHq96kSYHNYG1OMJEzLT3mkzUr+PDBu1v4p6hkY/LeePqvl26pq8+/lmyIdl1PD/qrqbfUg7wPhbtpGaP3jau4+9tflvLEdzvFbpbu2Tpr1Xyw5qZ9Y2NURZdecp/7/fdNVnH/BD31Jq/z3NRz/g77vWVT3Td0vMfza9vbsBxTY29xwt0/dxrYKqSXMbzuR6YCmvX/QTm4OcsWWlu17Hvkvz7xm5bkZ5v+iaocTwp+Xttb6O5TMFUV04o0xOmEphKYCqBqQS+oBKYgqm+oIqfLnsqgakEphKYSuDqEvj2t//oolSMwE3rxEO80KQaz/E3uaUigC/mxFn67yYKfqFBu63oUrqJLxXIShLyxZVSgSYWHHAM5YMHTWj00HM0NSjW1JC/5zpskKZdVU16bNjQW2/dMXpTdakY7YsJtUJY2wOHmly1zqi7UnHEF9b8gxF8XrIv/7C+Ji6N6Ys/Xj/4XcXTaEPjZsZxg7XXY5RZtLtYaI1riseX1h/nehXvrOnRX4fjuabYpvidL8R2BDUQsanGsdq4Y5qyVX6C32yk9TbS0PQsu9C/tWJZbMiKx5UKvFHXXYWyUizx8/MxoCRT34wQi6yl+Xpf8XNrK2zrnOgHJZvSsRHwENfk59Y2jz7y6yp2RpuTT3v9+2NiUTnGlzinUvyqxZOST7WtMTabMG675hS/Fq1HdlubVy1ftvlDzT6iPfl4FuWredeu36XHrvhTyyOKs/H8kn/0zbkas++cu+RXiy0xd/k1xBge9Rdzl8by50Xf8HmjdFxNZjY2ABScBacZAS2TMtA+wdoNdeyYFGDyYYveKI/rW8OWRX1vfzGmxLWU4meXTUVg+XhdY0CYXae2HjXA2pWaN9g7YArON4BGbiS1I12GG8/SX0sPzJq3yue37k/K3b+p18Yt7QdLOafmLyWfLx2rxlXv79FHNZaPDX3yrvxvbAfjGYz7fWJJbbw3HdtOtwWUjpDsY84ty+F6pT01KbNX0D+bQ2Nl8xKGsd3JtjAHNLiyGRdN5hlEg8ZdNkwvLqS///u/Tx9+9BGbAtc3NtIb9++xSRqOiIZgsR6xASg3oulzsJPovoH6A9gjNxMSNHVyygZA7NcAhkAjtZrm0bzORnECPazh2x7G2tv3zZatWdz7r9mQ2S/OsaZTMT7YPppNvGxWtoZxH9t8M4lAWmo4JI6BcspAmOzkvGZuVm30nZ2Y887N+AZ4MqYYzAm2TOCRA4lBdgAfQXEECmWAFa+R2VOs2R0N18aygKZ0NgejqTvHPAIqcnM5mvyxLjRCA2ABNiY0q2OumIP8XKAaMVpxLZmBgs2GOV4DSIe/xWhjb4HPTEnHR2Slga7ZSA0QQG6sRAPn620Ao5b41n80eKKJHUwpAKIAHCHmIYwNEM93vvOdtLWxle7cvpPu37tPWQKIggZOXIdzzkAEMH1gHPxtekAj/bIBbshkBVAjGIROKSsACfGDzyAPGA7n7kBosCM0A0OGh4dHE28AYR6bnUkry6vWQH1+Rr+ATwCECFk/evSoadhmswPZaM6oM8jwDDrIgAuylGQmHhwn38Acyb7EhgkwCyzy3OMjA3th3pALZDe/MMf1HR0NCX44PRmmly8/T+tra+nuG3eoJ4AxBPRTAwbsFGxlaOzF/MFOsry8hCxAVib8BzkAEIVG3m9+85vp53/hF9Luzg4BBACDLAyscR3AGYDJ/uK//0Xa3t2h7HAdMDoAMGHNgrPpDAAVCyVkcMB6wZAH4x8MltL7779P4BwYFsA4hc/RJI5mYtgQwDtoHqb8FhbIboR4AT2TiQqNzPP2t0ADBIlk/1VcYR7IfnY2wnnjPQNsSIBLNgafnKS9vX3K9623H5LBBSAMAFnEFgYwEBrcAXrC0IinkAtGBfsQ5IhxIHOAvfYODtI+mqcBpgIYMAM8BRIhc5ljWRZzVpNDyAJm8RHNxLPzVq/B+JAT4vYHH3yYnhKEOGDDPpq6V5YBpAJ7xoi+ChmB6QafIT4ZKMVAmMwVmUlOwBIxTanB2kCNMw3TGtmDACA5OSHACfODHUCfkPn29mvqbmV1Kd27e5fMaRaXRvx8dW2Fx8H2GOfmZtPq8nK6eetGevjwQfroo49oH1tbWwSpIa6ShSfnsoxQEXmU+T8ALwT4CACbZz1rzHKQAc7DWhfB8EPQKkCGABoh78xRZ4gTOBZN77BZsutlULGAdVzHrOnYQPBgScsxGyx1bP4Gm5kBIY3tyvwBTD3Q0uz5WZoHOxXZHcHsRGM1wBuYqhYMnMJGtByvpSeMD4AMwEQNkIS2YiAqYrEykFdNqLBVAnuzzjG2ACm4LuMEgKjLKzm/GFiWe4fMEMdmMMRmMOMBZASw4LH5BOIbdAu7BNAPrClgIMPvGBM2CWYqyBOKMwDXbDrNYCdcY3bO8voAgBGCoxDDrYkeclQz/whMe+eZjQqgPrBH5VwMAiOOQdYzAx0h/+D75h4iwe9MvoyT2m7nfQVBg4MB90nwKYwBcKCFD7tfUeGTgGsCaZETIVPLUfhBvsJYiM3cQ2WWOeQDMlNB9wRlLaRXO3vpU7D17R8QqMp9Qd428n6HNmDAbGP5wx7J7icMaAAQPWRqgAfkNID6AEiEXz548IBxGXkA48BvARwlQIlAG9MJZAzWKaxza3OT4OgbW5vG0Ac2QrBAZQbGGTCrZeA25Amd4TiCm4+HFiMhy7wngo00AB/Hsmb3TnYP1NyzkjIO+yFb43myGENGQcRdsPYRxJb1yz0fAJ+ZtYqsfvZTAlPF+oz2mpPAC7tXUs0F10Q+PhweNZ/5OrBv3msY0MhehzxvwE2/p81byTHoytc7sb8k0BR6x/7Y9tgCWxkw0AxE8cFY8vw95uT9jl0v+zSA8GpiZkIyMKTAf/HZie27Ju8djUXO8pPtNQWisj283dt51qD80rm85zdQl+7zs7HnFw3oHhZ+7+9rxvfZdjNtLJiZaS57p+kB8R/zs73uEu9BLphzHr/9OP3SL/2S7R8yQJM1CLC6zi2m09F52tnfT9u7ewRVPX/5iqxvd+7dT+ubN9LS6irnBGD4YHmFe92DIwMlkuExAwo9e6C/BxZg1ddn5hxgVGBAgOmhEfzNPSn2SYMF+uWd27fTi5cvCahCXmLsmZ83/z4fs/bpvkX3Q829e2D8GVcbTGe8d89gesxdecT2w+7lFs7H/DUY/xzgsLE9MYs2z6CwqgvGHPgymPAAovrN3/zNdPv27fzCCIClFb8vv8jP7gsn77HHtat4/OQLZDQvxYpY35K8avEi1ud8zawJQD1/0bVirbBUO/T1rzh86fhS7avtOn2O99etjaXY6b+PMusST62uJxuL9SivK+k3xl3Zqv3bNYPa93oJpa9VqvY5WffTSwr8XP3cYs1ecrv2zMZvr+IQJbvuYzdd1y/Zms6J9Rutt+15aPRHb+fKtV1zKn1fsznvr1E3Xj9tNlvTaZTDpM2Nja5NhqV4Ujs++qxqk7huqeYbbaIWN+LncU4+t7EnwDGj99VVmwwuj5FfUsR9h71gZOwveU/UAGftbMtpkrn+naydah861tv4XNXI9F2MSd5uS7G5y/9K58SYGe0p2q6XU8n3YkwpPSds01ctJtXm2czX3tV0pZ8+caU0oPZUXh/eP9v05nN9TX4+R2Pf2ydmeD3xviX/+Jji11vyr66Y5ufuxy+tKT7fVlzCHOKzFx+zarbfJz7E+ePeMf507XtqeaOU26P+r2R8zbMV+f84p7eNg706X1Lm8m2X3/t51saegqmuqr3p8VMJTCUwlcBUAl9UCVxxu/lFFdN03VMJTCUwlcBUAlMJpCQwlS8MqejjHwiqcOELCbGA4QsPbUUXX3yYKCRmhfgCS/Ng3b+d0QG7vA51zVpxwh9bOiY+2I1zK53jizu1G/tS0bW1oJrXNyFPtOzlB4a1IpLkWpK91t6nkNxVpPHFjnhNbx++eO8fSuKcUmEnyk/rqAFsvH5igUsPIqWf+ADTF181zyi30gOAqLdYaCyd01UsLekt6qBUdGxYFcKDXT+ezpMM/ZsypYeoz2grUXelInRpfqXCYhw7FvKK6+wI1LWHGKVCXPws2kWUly7t45BfQ5+HGBEEEx/MxLiJv2tgqjj/UszpY29e577AXYth8XjvP15nKijLD5RLvM3E+XUVwn2TTd+cLZ8u6Tc2umBMHKfP2/TjdR/nFQvytTjsi+4+tpVyrB8zvpmzFGt6xY1Q7L5OTuirh1KuaMvD3q7ajtN3pT2HjyltthNjebRx+YLswdt0vK7XnZ93aX6ldRkYYvJBgp9P1FHcm5RyZG2+o5E1MUR7jfPyclQ+7dLJZHxS4834wY++j3G/tLeKeUz68GvX72qCL43jrxnjU5RDH5nUHqbVclsp1no5lWzU4qY112vO3g51Ld9wxcbWygM9zaFkR2O7u4pX27GlfNRnlNJ+zfubxv5pGkCshz0/yLP3r9tPBlNZ82T5TYjgRECDHewKb9JHkx+a7cCmgDer/83f/E364IMP2JS9trGeNre22GCMZn0yvbDZ3ph+MAauAtAMmvUEImjAR7mZEX+j8Rzn663sON9YfWziGNfnKsjf703kBwRGZfCBt0vZuxqrmwbz0SjP25i5rLFYrEqxCRRArPF3/lqKQ7JFXFu6Lt0DYBwDUhmYQv5njCD2XwP4yDHLX1s2E2M1/vYNjBhXvqHf+bb6iwuCUMjUtLREFiUy+mSGD3zv867WirVob4OmcoLhHFBN9js3O089DI/RmG0MUdAv/sU18R3+RvM8vkfjNhq1sW7MC9e3Ru/x/L/73e+mP//zP0/vfuXd9PDBI4JlYMY4ZxwPjEkE/6Gp1AAhYCIxL8C18CMZ4HPMA/ZgrGxo9geA6IxN/mB+ATjAGlyNqQVygbzQ4D++D0ZeMdYya8w2YIOBrg7S9vYOxweYCjJEs7+Y8LCG2dl5A17xLfoGiDMGo3MCbnCO1ok5U1cEpmU/u7hIRweHGXCA5u3MyDGLMdGkjmZZyPwo7e6+ZmMtWAr8/aJ+F8iFIB+wyJye0kYwMTBVEdSQ9Yg1baxvpN/+d/8u/fq/+Tfp1csXmVlmOZ2cginrMB3s7aYf/MM/pD/50z8l8AifK8aQFQeAtRmw2llTsQVYMIqNCE4xFoaz9OzZZ2lvf4/ALsyHjcmZmQGsSqOzc4KQwMAFQB5AK4o/1qxg8wZzENYk34F+oTu+JCY3WBGcmHXOWJlfRiA2M5wLfezt7lKGsLFbN2+kpeUBdQZQBv7DGshCdQ5QJDr8Ez8H+A/jGmhijqAa6BUAoP39g3RwdJiWV1ZpxwBd6J6XOkKMcn4B9rQmv2UwDAGQmfFjZi43qhGkirizSEDs589fpo2NTTIcwd7MT83uBCQSixo+F6tEzKWl+wHpkLECcqVvzJDpDXID4Ej+ffv2LYJsXjx/nja3NtO9u2+k9TUAEmdoP0BGYH4bm+tsDn/58gVlDlDQxtoaGaweP347fe973yVI7NatWwQLAiQqm1YMtvtLA5bgR4w/ZC46hZ5sfwh/JJAQgMbzC+YuAPgUSyEfA5AuEMSDxm4A6nZ2tunr8BOMBf9U/ID/kf1oZYVgYcxN8yKDigMCEwKRASfMDYix8OnRGXmEDJeG2GggUWP3AnukNYFjXKt5jAiMwQ/mvHVjk4xdxqJnYBsBLHAsfBy5HKDTwfISgZo2T2P3ob9BrgRYGbAO1wPwjYDP4bDZBpF9iODlWWN4ycxZBBIRMAwZprS0OKCvAri3s71tYJ6FRY65trKSY8ARAX68X8j/QWZkKyMgbJZxkox+6cKYVsgEBLteYE4BuOTs3MBI45huDD7zs2BJMgCTyW6UhgAdn8P2DPxhwEDbA3AtGYCinMicznwOdqqFdAww6MG+ATdERZZBLPBpA1OB3Q9Me8aUCJ9t9ihg+SNYxfYSlFvOvxxzfi59/up1+vjZZ2SXw/UI/suNqRATgWFkIbMGUIK2Z8CUZPELQFuBqXBdy2tDAmTv3LmTHj54SMarnZ1dsjkivn7yyRPKFbHrAuC02VnKFyxU0M/66lra3Ngg8yFfZIRcP4T+AJ4DMBKx1hpbAQYRMBTxFrqHtMk+uGj61NqZl8Bk1zDxmu3bPsXWSoA5kTj2tm/4K+yZdpiZ17S3ODs5MzDjBYDDyKPmk37Pofss7Wu0j4j3xqX7UO3pBKY6AlAsv+RJ+/t4Pxv3oADbCcgY424ynrRLP4il2JMB+GxymGTyspdVTO5PJ4ElZuulPWaTMwXaQ3MjDyWyqnhfNAlqsnsnrEW1Pou5BsSBDgQgRbq0+GigSO174j1U1JdkHAUTdRnv7SlfvixAcRXgIgBoz5nn3/3qu+nXvvVr6eDwMA2PsQ+yvS/8c3YeYKoLMlKB7fGzF6/oN2l2Lt2680ZaXd9MSysrBIkj9oPNEMDFvf2DdIJ9BvISwYiUcGaPM1s21jRjGGT+cey58B+C5zMwWXtb/EvGqTzm+voqQcY3b9wgsxzAVNrjY2zssbBO7M0hF9XLfZ1A9zaxluBrB1EXAvHh8wYQmX1AOcnfa+jewutGuUz2b98Z5G10ihcFHDFWvfPOO+lb3/oWmfF0PwPbmp+bZJwb24XZuXxan4//HjfPe1+Iv18+L7900MUS7+eX/dhGiPPw14nf+TFiLbU2v2KwcB+W5uWv2zaHOHbp2NL6dF6sR8im/Jy8/5Zk7u9zZUd+fH++ZCZ7Lck/xubJYyxmXeVH84tr9mvxvqTPEQfjevBdqcZfOq5mDzU77NKl12PfMeKYXedFe2Aez/7kx4rjdNlwX31pjd5m/Nj63ueaeE5cg7cff770U7tW6bw+Pl7LgzX7K/lA9d6uI26U5Bxt29fHuGfNL/zoq6MuG6qNg9zm7SkCVfya2/YSXm9eH5pX3hFNxPVaDK3FtpJ9Rd37HO1trmR/0ZZinbmUp6LeSuOWfCPGtbjnjX4c9am9VV97+GmOUx7wa4vr9sfE9Srudskv5ijvizHf+OtfJx7JjmNOqOUNb5ul+5lYx/Zrrj3L8Tqp5Y3oE36tl2PV5bzblQNKObHkJ6WY2rZn6cppNd+Na9LLKPS5/KR07a61+jX8+3//e1fcofw0HjQ9dyqBqQSmEphKYCqB/3klME2Y//PqbjrzqQSmEphKYCqBn7EEAKbCJVUE8AUpX8QoFUf8DWsseJQKAaWlxQZRjaMHVnzDtAPflIopvljVtxAQb8ZrRaBasUFzKhXh4jprhUOtNV4jFqhMFu2vJ4pFaRW8YnGnVnhtK5Z0FeZ9scQ/4PWyKTVSdhVJ9H18SKY3GvliTM1+fVNALNLhfOm9tv6uQrWXuy8yehvwY7TJv6tg5eVMO3dvqewqQksOEaQT7aY0b+nOz69kb5KnfLAppheetsVCtD+2Sw7Rv2r2WSpOxs+6HsTpeNmXt+mSzEu+76+pInJb7FQ89kVgybbLZ7xPlGKhn19trC4blZ17ffvPSgVl2Z/iup9nKRbX/KdPevQ+7fUbc1ucQylWeLnX9OjjU/TR0nwxDzWxlo4v+YLWVJJbW4zy45eO6zq3j7y7jinFjTb9e7uqyc/nfK1R1/GxpWSL/tz4u49r8u/aHqV0XZ//ou1Ef5vMC/+4YCrFkNIcjJnKVl6z1xifo/3VYsvkGo1tqxRzYk6sxYCaf8T9qG86ivsnP6eoyxjDuvxX8bsrX9XycZR523Fo1ESTk19rqYEuNsTU8q6P0ZN5QiC+Lk++/P1Vc7VGiOvwD5hrDz+vNLvmJapXA1NpPXjjujElLBBMhSY/NvKhe3tuNv31X/91+uDDD9ONmzfT2voam27xPdZhTbsGZlITHeauN637tXp78IAra1LPTBMEwdDjLoGpMJbfm3gwVYxF3mcF8hKYCnMTcAAN9E2jdBa6z6N+/lpnqSlL1yv5I9YmNh/vc9ZgbmxM+E9AKlxf9quGSehGc9H88G+p2QjHxj0KxsaxZANBE/viYqM7rd/nFIEofDMkzveNklirQHRkqQCDQQYHiIkKzFM4DwAcNG+iCVIAIQHKNI5sAGNBP59//nn63ve+RzDfr/zyN9Lbbz1mkzwMRGvHuWoeRUMsAEUYB2NrXM0F15cNsqF9bo56wVgCBML00GSPz9SAQ2aibDNkOyLLAUAGBujEf1ijWJsA/ADjDuIZmlnv3btrTfENI8icMQgAlHYhNgxrogV4ANdbyAA3Dy4zWYNJxdg20HC9v7fLfy0nAExja1EOAzBleHTIpnewhoANzO8DlEuwXoyJBnnNlfIjaxoafuGfs2l1ZZW6BCvAb/7bf8tGVgDH4LMAun3/+99N3/vudwgmevbsWfqbv/mO6YoACwO80efEypWBLpCFAJFosH79+hUb+Ak0m4FsAY5YSgD64Af5Ao3KGHt4NCTwBSAWsDFwz3lykpkzZihLY605bVj6msZh+BrBSgY8be7dA5gK/gnbBdji8OjImpRv3qTMoROy0wA8koytj3Y0b/4S4z0Acch2YLHBfS0arY8BpByN0tr6BuNwA8nWy0OMambcTCn2uTxPMglZBybBB1xfuiAY6Pj0JO3s7hLUNjw+ScvLK2lxYUCAjBhDALQBmERAHMV3Hwvxu3RUi3OKbz5GElh7bCA7xbbBEkBnpwRTvv32WwRGHe7vUQlra6vGDAaGtgHAfSdpe/sV/QvsU1tbm+n2rZvp/v37jA8ffvhB2tzcTJsbmwT5YQ7yaYF1PZgKtizQmYBWaNNGUz9YYZAPyW4BdhswcdE27BzYHXWKHHdySmY9gKl2d/dyHDDwkQE0LVYozlgeEpjKgXYdPTuZ0jKIAJCaWVyTAIlMu9PApA1Mh3VZXjKAkMk3kVGODGdnZ2l9bT2trILha8ywJdAsgcyzxmKysrqWVlZXKXPYtPm8AYABciG7z/GQoAI0tC8uzKfj4TDtbO+kwWCBgEEAEQgWzIxkArgQKIYcPztDBiroCcfj5/Xrl/QtgFjBSgVAFQA2GBtxC3aC6wFQQDlALg3LUQadIe/k/EN/Zq6aZTwEoMrwBwAsjBmPCKaaX+B1oVvYP64JdSzOW+o4tS0AACAASURBVP5grCe7VGbUBGtQ9kPlEgAVyeQGIOX5GdmitOcQSoS8N7gGwGfHxwZwdDnYwFe5yT8zveRkZWA3gbNm59Ln29vpk88+S8enZwRlEHiTj6E9nJ2T6et8BH0b+JQvKsjMf6cnaCwdswDBR2CvACSA/fGNN+6mXdj17m5aWFwikOTTp0+pPwCUwNwHPZLRi4D3EdniANgDoBHyBHAK7FQjsPyBiYysaiy+U56MiXRxAL/ARgmmqHnaGXIDxlQeAmuXGAwEJOT5BFMZGIXsp/mHOstAWAANcW38QE7U/+kIJEQE88b9k/aXGsPf92o/ob2mcqeOiTHR9D1+I732ZLqv8nt/AiMzgA/68XvA8X2HAf8nfvJLFCAvyiZnjmb+GfDk96eTe2UPhpqUYbzv5Njcp5s/GFuVsUGV9r+e8MTvZ22fKAYI81Oty65pzFYGpppkC/P68venUV9+Pn6PVqpjkHHNsXYhriFuHB4cpvfeey/9+q9/K+0fHtGvyewG/wcL1IIxY+4ejMFUe/uHaXZ+Id2+ezctDJbguOn09JwAK+wRTk4RH47pt9hbgZUNeyK+vCKDFbEHE5gKc8e+FcAu3SMsZBA09kKl/EwGqvPz9Ojhg3Tnzm3u1V6+fMlcSx8mmHueMRc+hnHwue5voixlL6X7cW/7smfteaAr7bNkw9zj5sZ2NbTLV31dw++/bb93GUyFveyXvvSl9Ku/+qu9wVQ2j0kf8v416VyTzFTev/0eOu6n9beXV9u5pe+UWybnMwZf+VqEzq+NE8fwf/dZU9fx/nuv59oafJwuxY3S9Wrj+vu/GMvl914/slcfw/08fczT52MbH9ct22Tqv9Oe2V+jtpbx/Xcz4+bewdtUyQ91j9Glq7424u0r6rHvGHEu8bx4jWgXXv6l72Q7fXVxleP8XPV7l21He6ud59dylevE8Uvrka1GeY1t6zLLS/yuj5762kDMtz5f/SzBVLpvVYzw9+S1OFGyr1qsbXTdvIJh3KJZs/OaHXgdluK85tWVA6L9RX/yeo9xD8dKRtq7dcUWP5/SPivaTMmef5ZgKl9P9TKNfl6SjdaHMfz3XuZxbxR9s6R/Lzcvnz5xwtur9lQ+v2KMyXuOSVB56dp+bfF7jeXtom/eqB1XXuflmFWL/SWbL8XJ0nWarHsFxHQpVkb7KfmN7tNqPtnma6XYq8+mYKqrZPnpsVMJTCUwlcBUAl9kCUzBVF9k7U/XPpXAVAJTCUwlcCUJ/OEf/ifelbcVzOP3tWJWLBbFm/tY3NY1YwFCD5DwfdMUlt/iF69dKs76gkssZsU5xUJPLOaUCoW+MOALkLViRiwk+OJNLBDUipgRTFVaVyzGxEJRLIzUiielcaJRlYqE/no43us7Nlv4oqSXm5+Tl5tsKz6IKRU/fTGmq7iqAlutqNdWwPHf+XlEWbUVqbxOSgXaqDM/T4GpagVG749efiWbb9N5qcArGZdk4H2odFxJ3zU/7BPMSoW0kj4nZOcYKdoeiMe1eJuuyaVNJrUYEeVU8t22wnPJt0uxq+THGtfngJIftj1IqPmwv54aj+O8SjGvj97bjlFjnOQYc0Ipj+ihkpdDjEExP3i9lWJyyRZ8A2b0Ox+7ok71nZdfyfajLdXydbTtONfS3K6jlza5TDYx2egxX5byZ1cMi/uZ0rz75NCJB515EB9XS3saralmO6W5eGaqkt5LuvI27Rt1SzFGc7ZmHsfgUJB3bc/TluNKdm7zq4PEanmxKxf4+Wkv5feM0SdqcR9z9vrzeo0ybPM5r+eS7EqxtBRHvO/bXDKIvrA/9zYS84KXX5e/jud29TcMxzjTdS0/59p+MOa92AzU9xrUHyeYY0pPZiprSAWLzSkbrwmwAdPBuYGp8O/RyXH627/92/TJkyfpjXt3CaQiY032Jd+AF5vhsG6tSS+KkB1q7QI1Qa/IYwaCsTfTN8CV3BiLsbwPRDBVLYZrXv7huYFnBEKZbKot7ZE0Xw8ak151vLdFf038joZFyE7jeEAX2SIyu5fkqrXiOzRW4nzoBOdLZgJaaS8tXaAZU2+19wAwjSNglubr9RZ9tbQ2XE/zw/i6HuaKMdUIinPR2Ilj0dAJZho0cEoPauSEHtEwKmYyjAd2or/8y79M77//fnr69Gn65jf+l/T48TsNOAVjiEEJTaZaiwevaJ74F3MRA5rOxb8ePMS1ErRiTQeSL5r5MR/FSQKcAEBYBKOJNX1j7gJTPXnySXr16iXZctCgjrWPwVRgHQDoYDmdEQhhjcO6XpNP3csj9Bn+BQMTmGO4ptGIYCoxHAFMhAZdyJkAiKUlzuPo8CANFhYIQrl588ZEWPG6l//FufhYLd1ivWhkffvtt41xaHRGeXz65Cfp6acfE/gEkNWTJ582ep2ZBWudAWbFRAgWGDS5C1SGa0E+n376NH3v+98ncGt9fSOzqi3RhygPMHkBkJbBaJA9ACBoqkeDPdhXyIICJq85gOMEZgODyQVjHkBi0rE1bhvjQ+P/+b4Jf0PnAPeB/QCyv3fvXrp79y5Z2BB9AcoDgACkHWwgJpPEiHqAXNW4TJtbXEiLiK9kERIrlzFeiPUHLFsL84tjVrwMpmr2egAGZPCMsbLl2EgmqgXqYwTGm4V5AiOefvbMWEDI6rVMu19ZWqHtQAf41/g21LhsrEc+HhBgeQYAmNDp5HhoQOpNbmavvRp1LshcNAav2udgG8NaVlaW06NHD9PdN+4QgIgW/Vu3bhpD2OlpXpex10DHAOuQvWh1lQAqMCZ+9tkzgtv438ZWw3CHuIC4gv/kZwStEBwzBjUBQMX8MzufLsgEIlBdZiDJ4Byz2QzMAIvR4WF6/fo1AVWwC/kGdCwwqvIa4ne856o1I5nsMi8S9pSMSwaWEOgC9ko/BRgXQLycP2bnrFkewEYDkV6QNclAqGabAARClrAF/I7PYSdkkcygRMVRxpEBWKSW6UuwawNQnxGkiNjy+tUrHgOWKMQcgiMAhua8AGI0cCHWDx/FcQBlGgAXgNA9zh9MVQQdry4baI/AG4BgztKIzGkn+MuY+QBcJAAALGKjNAMmszk03JuObA8B3wJqxuwVAAnaO8Fn52luZs6YqQCeyKx0AIph7NXl1SZXjwMmAEkZ1JhjA65l7FYGPkf8HYKRM7N04poEoJA5Cvxixg5FoN6CgYbJUJNByMxj+dhmD0Gg0AxwKwkS+ew1mKk+T6eZtYoYF4KVjE0MaxOY6uLc9lVcP9kWjYELgxE8ltnUsAYwvRAwv7qWdvcNTAU/AZvO85cvMosQbBtgqlmyi9EmLy6ofwCqVlcB1DQwFVmrRsa6aHimC7LUCQxn/Km2n8H3iNOwUwEOGzAVWaiy32XWIqwJsjo5O6E/swaSQVO2F8iAKtpEZl3CPVo2CV9j9veW8V7D5z4cp/0UbEvA8ppfk10sz0PxUNeavNe2mMhxkjFVGnNifjnCxL8WkyfuJ5nScJ97ThvxPwTNEYdpwBD/n5jX7DqXGXv8XLlvJYMt4sscD89412Izqe5EJudiuVVgKp9rvHzGNQXEjDHI2h8vGSgHxr1snLvX46X7hAymEirMvje7/PrPfz1961u/TnY2/Hd4NKS/nl0gDgFMlYyZansnff7iVdo/HKb5xUF68+FDAqkAeDwaAlCY0vxg0RghwWiVGYCR85q5Z3ZSv8fS3gMATOQYzAl7uZXlFeY/vZwA+RzzhjzA/Io96/17d3kMcg/ylPaFiP24Bva0HC+fi2vF+2uLGwLujl8WE+sHOk75TrHL39f4e0Gs2bOD+Psl6U66Het9zEyFnI492Je//OX0jW98g+uEfASO9sxUkx5RACQ2daGx8yiGTPiZRwfmQb0tlWoTOt+PI1vUv/5+M37n/46/+71Z6ffJdZf/ivOqXa+2Dj9qlEVtvn6ucdzaPXyUi47D+fG5aYw5+tvrR/G3ZMdeJv577OdL8mqTs/KF5htrl369k2OP47Ff62T8zlE25444j9Jc+86/pIc4jz725Y/x+91ybrOjo/yvs66+66zZb9+11fV3eS01uyxdy9uq7WfrzPJtMUIyj/IuzaUms5IttMlX3/lrettp4t3PkJnKy8HvNSAHfYd5T/r7JJi2t03k++Mot9rf3FupDpAv0uZ/pfjZd25t9h5jS0l/0T/jdWv50Ntv2/w73qNbXOZ1fB0Daf9Rmlv065infByPcot25PN7zDf+2vE7XzPvq994benLz7F0jGKI9422c65js11xvRbnxVrbJ3722af0lWWf46LtxbjtbX0iF45flzSx545+78fvk8+nYKo+WpseM5XAVAJTCUwlMJVA0zYxFcVUAlMJTCUwlcBUAlMJdEkggqlqhaVY4EDhpFZwKRWY8Zkv1KigoaKKbor1AEljqHkwFtzbij2lm/laUaK2Xl9wiefWCqI6p3S8LwiMH4xOvgXHF2N88ZXn5rddthXcS2uMDwN9YcMXWWJRR8XqLvuJhQ5fAFWDIMaID8ekz1phJepF11FTmy+yRXu7JLs8WKmohHOjbUmPfv5et6UCjp9DSWZ9iptdMo+672KmwjxKhUrNr1bkarP9Lnuo+UrN/9pk2fdatTG6Cvex4Bvl0lW8L8WgUjy5SsG05JO1An7Jd6IddhVSfVyOMbkkD19Yll/X4l70GfhTqVjfZQN9fCfKPTbzdPksvo/n+PXLl7zMfZxpk4H3M53v46GfWynPaezaw4ySn7TlKH98TbalOff1x7YYEH1Kb0csybqtCN/3gWgf24lx1c9fDQbRvkr5x8fNaBvRfi7bix5SXm4YK+kr+nWM823yHI0mH4iW4lyXv9TsfXJ/kZvZ8gPZKINSzowxtTS3kpxr/t6mJ+X+UsyOMvfyqO0vff5uO74UQ3C85jreG6E5ePINhH32tiVba/dda7S8zk9NP21j4ZzSw1SvV50f94l95kg9NG3wdoZxKOQfNNraxZomFcmV+WlmJp2gSTmz+ZwCYMBGwQUysDx//TL98Ic/TM+fP0/3Hz5gszO+UwNTqRHB+4sH9ZRyiG82wvoxtgEfThswlW+00wNm5Vf8q7loDxtzR2lfOG7Uszfz+/2vn2fpobkazcUk5Rs6NZafH35HwyIazdUg7JmOJAPITWsl89D5Od9Gj3MBIiFjTX5TPRqyxVokGxO4CNcRiEPH4TM0Veot9BhHDd+6v/VxNDY36l7Eywa/43OMjbHQzIgfa6gHG9CIYCrMD4AivBkfzZ96oz7WpnWRmQTMM6ur/P7lixfpj//4j9PTZ8845q/8ijFTYVyx5qAZFNcUiAvXwRj4QbOlAEWauxixNDccZywyBrTBD5rtAQIgMw3AOHNzHB/rUPO02FzAxiIGNskc1/zoow/JrIRGT4Cp5C+4js1xQHYggDjAbIAeTdkDbRcNgicADtj1ZWf4jixIC2AamSGQ4mB/r2HnwNolc8ny6dNPCXi4ubVp7D2bG01Y0T5Q+1ToXOxt/t7TA9RwDq4BGYjlDGCS4TEYXUbp7PQ4XZyf8VpYyv7+Qba7FQKpANxh8zxADwBXZUYYNPY3eWF2Ln300U/ISHbv3n2yaeGaAFmtra1zDLKMMI8YowfBIWywN12aro1NC6wPuH80djYACzITGRqaCai0eo1iAO06gy4Qi5TrANw5ODhMGxvr6cGDB2QcAygIx8Bm5zIYqwFKnh4383r16hV9GTJbW11Ja5lVS7YHIAsQBTgOwIrllZW0NFhOC/MAxFj8BiZEsQzN9gC24FoAxYDphr7JzpM5A15k0Njr7W0yy2BMMA+R4WtpmQ3Zw6PjdALgmYs92pf4WCZ78ADX0p51ci99QVYgAHZgq+Y/AJScE2QH4AQAeQBPASR1sLdLXdy4sUVwDeRljTTGUiL/A+sRQIXQOfLS3t4uWcK2NrfIeIS5Yp4CUpHRI4MWLZ7bf8bOA2AdgGSWA8BOBRuxJvYRmUTgE54phPo9Pk4He/tk/FAMgg2IBU8xXTlNcSnWhko5XvmLbCkXxgwHUArAEgD6WAycox9ATlin9LKwOE9ZAoRIkOuCgY7wg2sDLI1YCwYozAm/w34h3zMCJgzAYOAcYx+CHQL0BhAT5oTrwp8ApgLrHWIjGIUIEmT8NQYsMMZB9qfHJ0R0KH6RQW5xkbsUyhngopkZAqzAqIVrAaxDcC3HO+f6jwFcvLjgMWBIwqqOT4bpPDPOwZ7Edkgw28kxgVRYh3IVQIaMp2cjgqmUp03fZ2RQA1sV7EhMdeOcNytcltE6ZcAggV0A7Mzk2Hh2Sv3AxgCaoG+BXQ8gWIKAbb8FxiUxisEGm72QWLfmMwtajpOQ+8nFRXr28hXBVMgd0Bdkp/glMJUB3ow5yPK7MfzgM7L+zMzRZhDPYO/Y1wEcCrvBeHsH+wRhHp+cch+4kxkmLXcamGp5sESAHX4XqxhiG/4GwGqEtZ9fJGiKuMwMZqMt5POgw4bJj+w9k2AqzJFAqQkwlYHgEd8AJFQeb+6LYC8ZUDXev8Hnzdug95kL5CLE0EmmMb/f8/tI5QDlYthLE4/I/GU25veCagz1+0/FVt1r2zwnwVSIVQJTTcZTa7D398Pa+zcv8siAMsUV5gniMU0m8Z7qIqOvbK22F9a6/VzpPw5MZXdRkJ/ZU2lssU35eyBbt+15lHNK8rG9gKUzHzNl5xpT8tZ9iPYwkq9//oDreZ1KRuIqMpIvi0ma29d/4efTr/7arxEwi/929/YT7pHATgVQFFzsYDhMr7Z30/OXr9LB0UkaLK+kx++8Q7A8GK0OD4f8fW5hPm1uAVy/1TBTPX/+OfcqBB2dnjGuaA0CDNK/ZwFqtL0uQIwAE2NvCeAUPsf+WuBU7LMRV27dvMlYifFwnPbeYr7C/hnxWfdokLn2UbblML16W232aOGFf37P4Fl0BaL2e03pxN9z+b1GtDvpjex2yD8552EP9tWvfjX94i/+ItdfA1NN6lzAwXHmHX/vbf+yv0TfifZUsq3SOfE8yVfnl/6Nn5XG9Z+Vfu87v9JxTTwpxJCqX3UwPPg4pvG9TcgG/fhRDvjO3wf7Y6OMfGwTO5qPPX6NGmcyHlqN7yo//t5eNq5/4zj+eWKMxV3yj3KLa/HXqtlkEw97MHN0jRHXpjhS02W0ua7xu+z/KjqKx5ZsLMpTcdCfW/Ovkp23zc9fP+Zi7xOla8f8rXpZyc6jTWmek3uO/pIsrTNeV3bAY3+GYKooq4k9lItpcS8y6ZOT+wev7+Z3vomjvb5c0kW8L2yLXbqWr9GU/Krk88qtvtbsxyvv48Z9AzX76/KD0nmla3E72iP+XCWe1SzYg7mjnuP4fn8Tc4Nfh9eb9134ob+3KM0/2oWeF/aNR9EGcF7Nzv0aarajddXW5ONFLYb2jx71I1H/6fqJ/hL9qban8Z935ZzaHKJ8SvqKsdG/9MLH21Ie7JPrdMx/+A+/PyXa6DKW6fdTCUwlMJXAVAJTCYzfQTuVxVQCUwlMJTCVwFQCUwl0SeDb3/6jhpmqz82/CqaxKKFzY+HSF6piI70vTOjGVw1ruoH+5wJT1YqgcZ2xsFu6ye9TECrJYrK4gzYLewNnqbDbViCKha5YLIkFPN9A1WU/sdDhC3D+YUYs5PjCJa7RVrTxhRgVnkvF17iOtiKML3rVGk6bRgTHYlSTh7eD0jF9ilLep7quw2Pdm9prBd9oL32KXNJHqWDo51Vbk5dtrWDnz+26TpcNluyn5COlImFNbqXzJUvNp3Sun2vJJmry8GNG+Xv7L51fk5+fX01XGM83DpQaTLyvRbnIH/343u81B4xbOrfLzvF9W1G/z/mSZyzoRnvQ/Hws9ceU7Cf6Q+lcv+5STPLNLV7WMSf4mNlme3HObbGpzS66bLWPX0afKeUL6bemn/i5zyXxu5o+2ubaNkat0dPrKY7tdRPXW7Mh04M1JXStyceHGGtruvfzNdaP8cOYrpii9UU7atvr2ByNTSeeH9cXx4nNXqW4G2Ok9o2l+FVqBsQ1MY9aw0UpHpfyTNSX9/84RrQT2X3UodZibBDdD81Ktn013/2XD6aq2Vpt7dcFU8lWwHBAFhcAN9C0PZMM0PLqVfrBj99nwzoaat+4+0YaLC3RlnCv0mar+s43N8fYr3wnkAnGtQZCsK6cTYCpZL8eTKX5Cwijplufg+J+wdus/X65uU7HqNFaNhr9pwam0lyjL+JzySA2e8pH/bn4DNdA8yNARgK6oAESTZViWpKvqnFLgCP8y2b201OCljAGmqZ1nLH5zDfAJy9bfK7vNG8PBvYNztpToakfPxiXzc5gHdnf52ewJ71ZXzaB7zUOxsbc0MyNzz/5+OP0v//RHyUwhdx/8CB9+ctfTffv3efYYujC2/bREKoxpC+MhcZXgdCkJzVmC6gmPXtAH5hUAP7AHaiBtmYoQzSjqnna5HSR5uYNyIf5opkTcsIaP//8s3R0dJjee++9hpXKN0waixVYDQA2sQZOjIPrqG5wgjnMgMVqITPBWDMGgCRo1GcjDZv/AYawXEo2ubMzrl1/g7UHDCEPH7yZtjY3aAc+t8neYszB35AXvhd4TX6F7yAD2ZldH81RF2l4dMA5gRkHxx8dDakzAsrIjAJQBBp4jRlHNn58DACC/b29vZOefPpp+vjjT9Lt23fS7du3s+xhq/PG8HIBIAUAU2DqGnB8yMead08pMwB38N8iGawspug9dMZoQ8oOsh8Zq429NAfrAUgF/52eAoBl/QkffPAh5w4QFcA7AFUBCICxTTdzaX7WwG84B+ASzA1jfvzxx7RV+ODWxkbaWDeWOsyXbFe4fgbuISQtAGxyYQBjXBO6RpMW1sn/5uY5J8o+NyBBLgAYgH1mYYBG7/P04sWLdHB4SD+CvBcJzFxPS4OlNFgEA9wRASRq4BbwTzYlHcemdR9jS3nJ9oUAC56lwxwD4CMnp2DYOEg7O7tpa2uDPgLZn5wcE/Ri9j1PoBj+wz4RftYwFoqxiPnKGswhbwCwAMbhcZnpTeBS81H4mu03DURl/0FeZFjJwCoAaWBjZpcGphKQSsBKsoEMj9PhwUHa2d5uwJwCVHpAheKV4qFyVdwnlnM7WJlGaUTGPzH6ALgDkI2xkAi4BwAefYE2hxi5kACswu9wTTAmISbBprFeMAgBdHV6YuCis9FpmgFoJQMSFa8AFKJdE0iFOsyoyWEA0gDKTcAMgHIEoxkrFWNEBi0x5+UYgT65ibon/C+zOxGEi7WhaR5+uzBPtiPYBPwJICSYOhissH78nB4PDQw2k8ymB4Mm9yDuGQtS1nUGTAnAhBojQXoEzwkkCqDnTFoeLE8w7jBOAriZ/7V+v8wgRnAeAFMGIgPYCLrAvgx+B1ngXLJLLsxzj4WF4BgyyCGW87x8DyGQVmZbgpQJ9AKr2OkoffbqdXry/AWBHGBSU16yvGagKdg+bkdg14prp6emO8sNi2l0dk7WKdgoYgKYqfA78vjh8IhxY49skkMylDYgvjMwSYGZapEgKugJoE8AqdbXV8k+ZboHmOqcYCoxUwGkSmCoB1MRcIY4DICkMfmpUdRi6WRspjxzrIZM8DNZSxdznmPNsw0p7WdhboH1ZeX90r6mdO+qXKU9nPYb2n/4PR2PAdNgYDuQn+tY7ZMFCra9wCSYyscGgJ/8HpL5ii+HyGy7GYhncc5ASwQvZcBTvDeGzY3nYKA1vz/Q/T3nyxxvYMsGxGUpdAJMZeePx9FcxvO2efk9b+maEUyF4yOYSnL0e3YB5KOMJ+VoNsL1ZuY06nNm/HIGxKP3vva19Mvf+BW+CABMbbu7exlMBVnMUb9gn3q1s5s+f/kqHR2fppXVtfTVd99No4uZdADfOTohixwCEYBU6xsb6TT7/f7+HvM7mKeOh0My+WFOiGP4T+sVmArHAsS6uLDI/TL21/BX/I4f7Huwz4CO3rx/n2AqxALsCXEujlOewnFihJX8tefXPkh7vViH8naE6/r7euRLjaeXOUh38m35rD9Pe1GNF68pMNU54uBwmN566630cz/3c9xDYF8r9k9ea9b2g9LxZH4dM25Ofv/PB6bycoh7A++T3k/insHv4Wu/+7jm9ebHisdEv4n3Cn32MqX9jcbxvqu4ruMVf/rMT/MuySh+52N+3Mv69Xk7vw4z1eU4P85Jfo3ShV1btbrJF1BOHjOWSLSPkn76flb2l0nt1fRf0nFNj1EfNbss6b8Ux+O122y4bZ5+/aUxos36Y2r2pzVEu4r6j7L343k5lOTvj/X2f1UwlfZW0Q/bZDbea1hOrfmPt18ew8RrAO6+P9exvZJNe53U/b2dMaqk+7xFsk1R5Vm/zvP1RJ/rSudFH8ffuv/zMarNBr38S+doDlHGysttuadPfI7jFn2bL6Xobw+1mNhlT35NJf+MMUbHeLnJrmq+KXn52l/MNV7XcWzvu7W4XIpHMW60ySjai1+TnxuuE/1U95Il/72KT3fpqrm3aTmwl20VzvfzvG5sKcWPqK+opymYqlvr0yOmEphKYCqBqQSmEvinlMDVdpv/lDOZjj2VwFQCUwlMJTCVwL9wCfzBH3z7UrdmLG7UCgN9CqK6YcYY/q03+NwXqlSYUEFHhUu9Lc034dUKIbXCVmn+bcXXtgJCLLT4a8bigC8eeJnGhxYykZo8eS7fkHkZTBWvWSr++YKUb8j3cvTFL1/Q7CMLP39fTPJrvvwQcPLh3VXcxNuKP8+vIRbhtNZYoO1TyPMFtDjPWqG2z3piwcnLse38xp5DcbpU8I0FrKvM3/tu9CF/rdrvtThSOr7tWl2yrNloW0GzWLQOFyoVVeNc+ly7pudSvPL+7GUiPXbFMsncr68Ul7xdqPHFx5+SLXU1Qvs5+rX55o5aobatgK2Y0mUHMRbo71rM7rKPeH5p/CjvaFela8dzarFRY+l7NZF05b8uny/FmZKNluRzFR2U4wZ8dwAAIABJREFU5BfHLMXj0vyj3UTfqM2rLX+16beU12ux8zoyuRxHcvN1/qItr8QYEfOhPzfmQfydewevPO1anPcDTerXGilL35fyruy6ZhM1/8a8fAwrNTn5fQ+uLZmVHpB35baS7dXimtbkbboWZzGG5mnzGoOpunyxlmP89et64lFXfV57Zfvx+aHUUBPjmuSBz0s5oC1+24rGr1jqy0wluzwnGY7dGuGN62h0Bajl4yefpL/4H3/F+aARf31zowHeaI4ewKS9vrcZgRwEOsF53h9wrF+v7cetObT0cgldw+dnD6aKebu2HxjbqDXXR9vRHNUw65t1pU/969cd45EMx9tAzZi8juW3mL8YlsR6ogb6GkuMZIzGSLGWAMgAnaKhG+eJWUgMVmrMkFwErvCgKcxFcvAAG3zu38DtAet8435mZJINCKAhoJDeLA42o1u3bqWnT5+mv/+7v0v/5T//57S6vp5++ZvfTPfu3k83btxMC4sAxiSyR4EVBg2i6xvrxjiU3zAM9pWDg30y8KytrZJ5R4Aqa/hHo7v5GZu+Adw4N0AM5nt0cEQWFgFh0Oi6f3CQAalihzgn6w5BLjMzBPyg2f/TJ5+m4fERAU/vvvsuGajQ5GlyNSc12wJDEpqSraEf8xsOj3ld+O8QAJvMtAXmOIAq0Gw+nwELTZPq6LSJ79KhgHYAqOzsbHP8d956i/oH64u3ySYG5JdVSFc4Rr+rOdbnV/kt/hWbwczsRToegj1hmJYGA14GupDNgBUFrA6Q8fyCAT5wPo45Hp5Q3vj9xz/+gAxN0Nsm2IY2NgkCApABzd+IRRDm0ZGxKqysZKDhTGrAgwCNQAfQNViMbL4AUOVYl5u5EG3YpAsQCFkwzJZhX/wP9gugw9lZ+uyzz7mmR48e0o8IsgHzz6w1NtG2ct0CjD6ra2CXGtC2fvSjH7GhGU2/N8AStr7OsWC/aGpGcwX028Sb+Tk2VgPsgu+xHoBW1GQN8ALMiSxBsPt8PuYPANj8YJGy/slPfkJQ1erqGoEbWOTW1hbZ0eZn58kcdpKBbBgbujRWG9vLRDCVjw+KV4rfPi9bvBsRpHOwv0+QzZ3bd9L29qv04uULyg+MY48fv8XrAZi0vDwgcId2l9MZfAznYm7wL7L6AADApn7zYcyDzEnzCwR5UB4kwhG7BDN+08AvgD1BBtT/XAahgT0rA/Zga1mWsm8cj7gCIBjYlobDo3R4cNgwRhEkCqbEDDSG7MgOBXDYhTEfQadiNKI/5bxtRDqT5UmxsoCJA5FC8cNy1bkBcaCnHJcJsssAF+RwyBLgFPry+SihcR9jrKys8XPYLmptBHKeHNPH5jIzJABH1GueF+YPHwBAifkOcgcoB/4FVrUGoWafC7githd9TxBGfis9x55JaTAPQM4igUYE4owAKEiMhStLSxmsYwAbxkQCJ8l/RZYSbPLhN/A1AhDmLRcAuIO3WpudAjTnmIPyOdA9wAmWDwwAxj027Aif5jkq9uFzMi9l7k87xvYrAFMBwWRMX3Y+gEjQFewCQEqs8yzfJxAgBrBctlPK2L00SPaBceDTAI8enZyl59s76enLV+kcsSbnMwPYIc4hbputgTXIRG2gTIEKoR74P2Ihcs7S0jJBv4i1mDeAwwB74HpgtQPrILjboGsAz2AD1D2ZwxYI4AO4cz3HNugEsZNgNsg5g6moBYJ3DEAHOdo+78RkPWvMkh5MBVvD2nTvovsJ2yca06HZk60T/u/zlH73sUlxwoPhfVyLTa4+vvl9nGK14qD2gTqePu/2u35/d7kOYms04JytKe75LTxYrmn2oIx1YzAVQbmuQdnynm2p/f4NY5udWJzXniTuzSVvXi+zUZEpruH3xc1DdUfbjK39tY2XAV453mmdfq9u67c9k99f+32434P4e1zYj/ajGjPW+f09igEhzR4BhkYshM3BJ77y1a+kn3vvPQNT7ewYMxXlnwikOjtPZPR7vb2TPnvxkmDHtfXN9O5776WZ2fk0PMFeG0BI8/Ol5ZU0WF42X7wAU6AxzALQDBA/cgfmJtbP5qUGs7PcRxKIDp/P/i7Ja6+PeWK/gNj5zuPHxvh4cEDQFfIs9h8eTIXx/D2T7tf8vY2vaY5txQEVG+Ce3R9ov8i9Xd5D4TzdU5TuATWunpt53Y59016xBzAV5v3OO++kr33ta2SABUiMoPPsG3NzthfQfdTYQidfnhHvuQS2N/uYZHLzMUTjle7LvTd0fe/9ojamv6f0Y8f5XF7rJMhRcmwbo3RMPL4khxgBSusu+bnWL/uQn8ZY4I+Lc/S+3SX7GKt9rpiMUQ5smQGmDftfLdwVPu+Slf9+/DtqY2M2xi59RZ8sXbPvZ32W1rWm2hj+vMt+d/klk8o9pfG65tDH76pZywGK/Tglm4zruJyzx6yNkzln3MLXtRYfF7qOjfm7BKaKa5Kc9W989tJmE96nvb7iWqPvc49kifdKYKo+9lk6xu8D43r9XGNsuWrMh1ZVA1AOi7Er+mv8vmT3Xq/6vQamKtmgZKJ9Z9wjaw7xeYTO83vK0nq8jZZicN/4cx1mqrb5tNlLLde0+Yf2n95OanHKxwu/5ymN78eLvhJ1rzXV4lEp9vWJG1eJ27U198n7Xfns8hjXfwFelNV140cf2UQfqO13eFxgYIt7vPK+YDyLqE/9PWWm+sfW8HS8qQSmEphKYCqBf60SmIKp/rVqdrquqQSmEphKYCqBf3QJ/Mf/+Af2ODK/+SYW0vGdCiy1goov3NSOwef+oZDO8cU1zUPFGXxXahT053qBxBv1eCPft2DRVmTpU8TR/GIxQH//c4Gp/APCKAvfvNlWeOySaWwC9TrRd/is9rCnq0Dj5R/XEB9MxOv4grGfS1uBp1QI8zKI8+kq0PV14E4bdAPVikjer0vX9WvrkkGbTdSKXFE2Jf/0xU/Nt03mpXXUZNVVxOyjq5q9+ZgX59QmqzaZ+zF9YTbG5ni9kt1HubY9jPB68T4S7dzHZz1c8k3UPndEv9cDiTZdldap/NBHV7X4XovZbfbR1099jPGy03xrOSDmP398qXEJ36tZW3OLMinZVslOu4rSbTG+r1xKebkUj67yAKK07q5Y0cduamPg87bzu2J0m59GGZeaErzdRn+WXn2+9fKVXZbj12XmmT56Lc2hPa/8bMBUmEMEhMb87mNTjGslG6zZZUnnJftpO64UJ3xsle6+iGAqyKG0T1QDRC2uFPc67uFcXzBVowcw3WSWFDRMohkZwIv3f/yj9Cf/538jUGRza4vN/mjKRoOcgD3+TfG+ydPrGL+ruVEPlfV9tA/YgxhlBL7xeUf3E97XBaYSiCfm5tq+y3LP+EUHMY/FGKNxtc5SvvFx2+dz/B7nVdo7+b2D5iNAg8+JBAI5EBC+U+M+AFT4HueJmQpAJegUjZTQHz4XeEI52I/pH/7rHlXgADQ8YxzMH8fhetCB5ufjAc4BIAUNnZ4FC9fGfNCgivMxFsAVjx49Sn/2Z3+W/vuf/3n6v/70T9Pbjx+n3/7d302bmzfScn77PppKAUzBufi5f/8+zxdIzFg5ztmcj7lirbIlrQX/Qn4CjhAcACDE2RnBVAB7oEHTABzGUqTGbYIjwPQyPCSoAOCeu3fvsmH1+9//PgFct27d5FpwLD4Xe4h8HiwhZKOYsaY5zIWsA/mt/sPDIzb4Yv6YA64HvxRTDOSJz+cyUADjQi5i8tjb202vXr2kflZXVtJbjx6mleWlCWZWgdiU+3GszleO8fOGXv1+TQxpZJQhYAlrEmgMYBobb+x/Y7DSwgKYqRZMBwD3nZ5xrVjXX/+P/482cfv2G2mA5uPBEpuCkSMUezBnAAEAylpbM5AnrmMyOE2js1EGUxl4DsgBA4QACGJsNWyGZ8PtuBtcDUrGamTgHTApARCE72AXDx48aNhvAJhC4zLjG9Y6Ouc6wAixurJMP4EcBKaCzYOVan111bFyHRPwBOEZGGSe4K7TEwMlkH3pdERQgli+ZL/GEIiGtFmyW4G5BE3yaEo6ODpKH374YVpaXkqP3nor7e7tEiBx48YNAo/QBH94cESgBsYVUMvYvUxvaoD2Mc+DCEoxTp8BFHN2ZvMHsO3uG3fSJ08+SU+ePElf//rX0/379wjqIcjo7CwtD8BoZ8DC/5+9N2uSLLvKRLdHhId7TBmZkfNQmTVJaCipJAQaDBmNYdBmMmvjP1wQj7d/B7zyBM3tlsQFXhq7j1iDNYYJ0xW3kVQSEpSkmrJKmZVzxjy5h3vEtW+t/flZvmLt4+5ZqO9tlUdZVIYfP2cPa9r7rLO+8zXBjAemxJ4CLTSOKMBNmJLmAOIBIFGLMAdFYgNSGgUsQo5amKpxHrKBH/cEtKPgHNgX/a8hRerK1ge5AoRCRsDDw24CGx5AnMpcpmAmnCtAqgxuU1Y0BVKJb+QYSPAG1wEFTxCvZAu3dRI6Yj0OP1dwVZK+O91DZR86PhY5qP4WRC74VXZAOKPuFzU+7Iv9Xrt2TYGCvSMF1aDovddNC2D2asFeexmggQ2KAozg6wCPCbuVsA6prRNJ0T8CeAe/FThjPuvQA3JFX+at7QBBgT0OYxUdd7rir4h/ysQ2l+bnZiU+S3zJACaJK3JekriI8/Ar7GJgM5LXxKvcBj8GHAW9ws5a83NiKxoHj5UNLDMeDcCvuhlQZqrcmMwDv8Jy108zgtTUX+gA18paLH7USEvLywIEE2aqjNICaAnf047JUoX1q4qbx+KjiJMHR0dpfWc3PdrcTscIYg0FUTHfqfto3RtIHFDioQymqljFYPMYn/jdwlJaWQbQVlkrwQwoLHfpRNhJAfiYaSrzGETZBRsYfCclZUJrzon8z55ZSRfWzqcTsIp24KsdkaUy/2S5CUsXCk61iFZs76gjsRlSAKMewVScB/xRwNLZZhiX6NdkopMTMvMZwSbcY0n7mZ2J/sw9gYA3c57W2qoFlER7PVtgyrHaPST6BPDG3p/SDtm2+Lkwb6kORSdH/WcAU6miZ+AnJucs++vMHoXvaSvoC0Aq2FW1l66AaHa+jK3oAXNCfBigQPPaYzzM6KkqkLc5NAumsvee9l5A5YLcudpoVARs7cHGVK6N9l7B6sqDs0ReOU7CxsEmh7hw4eJFYT/CrwCptrfT7t6+gGzhwUcCkAKQeTY93dxMDx49Tt3+SVo+s5pe/ujHNJYKKyDOBTgRe8gK1In5Hh2r/LGPBKCKYE6ux7L3B4gxs1YKEB3rWfYFsMlhb4/jWJewtmJvjDj4S7/00QRQN4DpZHAEoBNrEnyA4CwbP7iHt/drdu3XMFi9CMXew/AepwSm4l6SPgKdWP3bdu2aXvU5DKb6yEc+kl555RXRD+ZUB6aq7klYvF8tCsP3YTx+mlnE3tfQ3qN8iPWFUd9HccX70jhtUEZ+jFa+PMe2P+mcfHt+rPzsi+9t39W6Nixje09vz/Hn+3lMCqaqk4mPQexLdZAX09Kkg+O0adtu1Ie3Ge5HJuhq6CU1JbuK7GOSPj7IuZGtebuIdB31WWprXL8szcPaYOR3deOz17L9aH2LfMPqK7J9a0d1OvBjYG6Mx/333i7RtgVTReOiXHzs93bN9aDYpyzy/9+DqSaN117+1hYx12beq/pcnrdZK8dIlqdjwjCrHddoG6NKsZB9231UBJAqxSZ77iS+x3lF14THHMhknHgzajx1axTtO1oTIt/1vmGvL9kFx1fnez5uyZ7Q5Iz9mmfji/XRaA0trQWR3XtbLsmutA+IYuakNuDbmATEXOdTUSwbx77qzin5dGldG7Rln9eYBIWXVcm2S+v4FEz1QTU6vX4qgakEphKYSuDDIoEpmOrDounpPKcSmEpgKoGpBD6wBP70T//zAEwVJRftMd4MR0nwKLFhz2Pi0w44SlqyPybAordI+aSJT7qwXZuAOJ2MqIqFmKDxY4sSK3aePtk3ShlMBvmHoExoREm7QSJIX080BHrzyQmfGLFyoPxHJbetLEclya09sO86MJVNdkwCprLjGNeOWCAYJeso/8hurAzr9Ol9xSZ8Jk1klmxzVFLKb3jH6dcnBuv65rmUpZdNZB9RkjRKJvprS8nVUT41KhaUro8SpJH8rP3Qf0t9enuKbCKSRRR3bGK2lAyNxlGKSaPm5mOHl5sfA+XiY1YkL5wzLpjKrzelBHWdXfi5+lgT2W20VtTp249zlPxGrY9cg3y7NlaNsp2oD6sPK5dxYsW4vjfqvHHX4aid/5njLMmvtCaWbLO0xvr4OazP02+aq4ub0Xprx+nXp2HZaqHxOGudjWGj4l60ntqHPjaGWFl7HZfW5zo7qwonq7eeso/IV0s6tXMs2V60doyy3ZIufZzn/kaLqk4zU9W1Y+dbWl+t3IftdPKimFF+H33PPm3hJOfsbdoeZwGEbdPbk7c/+6bDccFUjMNz800pMEcROIobhAFnbk7AVP/wf39LwAPCvIMi2cwsQzAVbRHj8wWlGKMF6ng5UAZ+XVVGGQW24BrbhwVnsG0FFIDJQlk4onjgbY/7PLDl2L2fLTZFWxG4icc4Lo6Dayj3AH4fUPJNv2co7V9s0SNlSfkQ4ERmGRxnASbuK/FGehRSKsOLMlNJMTnYdQDeyGwGlJMdO8ETOBftE9AB+aBtFmqiGJugFlyP+eJcFJQDhICCR3zGNRgH3vyPwk8UdaJfgKJefPHF9Bd/8RfpH775zfT+3bvy5vlf/43fEGANmFMATEJbKBDFPDCmK1euSJsA4qCgEm0JKCWDCAimsj6D7wigsOBFACQODw5FVvjtdBS0gDZZVIo+wQqzu7stc8RnzAXFtj/5yU8EJHL9+rW0trYm32N+ZBjAGIQJRgADUmY+AOagH465e3Aow8V1RwCUADSAt/7PNaXQFww5YJ4Sdo+856QecM3Gxnp69OhhWlpaTGdXV9PF8+eV9cq8dRvzoW5pu5SpzDEDCghSpD/T3qHXCtyEomEw+yjTlrCNsJI/k+4wzgNMAMADCsgFiCfsLABt9NPGxmb619dfF6zB9es3hMkBgCnGPx2zAhVwHcAgy8vK8gSbQ3sDdhkBGTCPoHsOsNUomEqPo8gf4xQQhbApKTMOAT4AnGxubKSN9fW0uroieoZeKZNWe17kirkBANc5PBRQgtjPIgB5C9IPGKJgnwCzKMhEwXzUMeYCxhppV1iyGgJEgD2KTWPMSVkfcA7tUWNfPh/FNzOzaa7ZFAaNze0t8ZXF5aV07fq1tLO7KwXdAHShQBvq6R4CqAdADkAr6t8E/XB9oK+wCN3bTLRvxzGwUvV7CgjDz3yrmTY3N8RPUOgNFjrUkWjMORagCeQiMVwXB2WRnFGArYK8UEw+I+cpgE+vFTkIUKMCxyqYSgvRdQ+oaxSAVPjl/GBDtB2cMzOrcZHX0Gd3d/cl7uAXYBIyQkEfjGu0G2HtyfEO8iJok3HR5xnitULlgHGKveZ4C6a8g8ODAYNXq62grYV2W4EZs2onMqcOWPaUOah/0pfC++dvPp+ePH0srEOLCwtiL5AxADQnAuzsKQAGcssMXyj0V5bBngJjMogT9om5gS1EQEgZ4Ctj1lrJofWbau1lBjiMsZVtWhQvoBfdnwE0hXage4CpGBsBXgKoW3yCrDKZkQdyIhAPdiJxwxYrZWAP2lRmuTmxu8HamvvUthXMIUDFnICS+Cm5SbVPsb8Mpmqk49TIyBUyvMB3AZaCbAEIhV2AcQ/gWInpAhQCshNTP8lsaMr+xfyisvMoMKfT66WnAqbaQm/CuKaxUcfEfbTqQgGD6iMVkFX3BrBv9YeF9qKw+8GGce7e3r6AcrA8PXnyREBczZaeDzSf6Bssd8fqs/PCppjSuTNn0uVLl+R4v9tNsFM570TBU9CV+mhDfFjV3U8dsJ2BYQpsZGCmArh/EIsBVjwNplJ9zQoYGWPmvhBjJGiDgEgMQOWA+E5mX9270O+4LnowFQtWh+8fdCfBPZMdK/duAggT5qLTYCq7P9T9qu4BuK4CTIVxnt7zq545ZvmXvFQn4A5TO+NYZSwkTstMavaei/ahsxnOuXOvNNibCw+cMuKJXeZ3lCi8pcrOVvvH4XtT+oO1Rbvv93+jf+4lLLCHc9O9xDAlFmWIf7mGUU/Uq93HaVxVeQnuNO+N4LOIp7jvwZ4U69TW9rbsVQ87XWEbw35FALnHgFg00uP19XTvwaM0A3D3mbPpxq3nU6u9oPSJaVaAVwBpAbyGeyjqsNkGQ6fGAABSyZRq9zsyB/Oym/Z8S/wI4wQwFvsR7HseP36c7t27J/6JfcYLL9yS63Ace1DIUdjxBGg7M3jRAuUGGVFPlLn1EdqEvd+xfsH1lGBFfCYw2+rB+gj1oX5QvYRQ14nKhrhXE2aqvq45H/vYx9KnP/1p0RH2++OBqWQkavFDKFv1gerYBwdTnW5fJejt1suQco7+9dfaefj+vE9FMayuPS8jthfNwY+VcaY0F/YbycJeE40vmrMdG7+38uDfdedF8Wg4Bk/OaI7r9eUbug77fIKdn+2L9zhe1nU6tDK37ZZkaH2szuZG2eyoa6N+rG68LdjP0XwjW/M2Uzfn0nj9ehv5rx9rZGOlsfBav/e38vU+xs82Nk7isza3QVn6eEO75LgtYMT7C8/xsop8x54b9ZmJNof25+PY0rOcw/79fZZtK7LJKKb6/r0PE0xlZcK9fMkuuQ8pxVYrb7s3qO4RhoFWpTFae7L2gPNHycbG0DodlNa9cdYzYQguU50Wu52kTzZi95AlO7exC+f4F0aV9Onbs3sm9u99xq5rkV2OE498HrckMB9jfcyKYqFfU0at3aX5+PWgtAbyet4rj4r79nvmqKLYOu7aOG6c8eMv7cPsWJBvYVKhbk2P9it18ef3f//3prXh4ypuet5UAlMJTCUwlcCHWgLTBfNDrf7p5KcSmEpgKoGpBCaRwH/6T/+H5O+YcPDJpOi7KAHOPn3yzd74Rm3b5Iltg+2w0KJ0bZRgscmx0vc8HiUtRiWd/Rx9kiWSv03UMNnHZJIdS5TAkgSXeZOmTTTUJa75QJsJmEiG/M4mNSLZlGwKbXJuNvGI4z4ZyvOiREnJfjguq5M6ufG8wQNh9yDd2q6Vi9dBJA8v67pEfJ28ou/GTWIOjSF8+Dn8YHISW7Zz9n7rZT6OvXg928Sz9Qfvo5MmgUfNseSPuK6UtLO2WrLjUTouJdpL47XzjorxSn5TN387jygWjvswwF9bpz8bUyKbqhtTKbZNsqaxT87NJ9NLD0hsHOc4rB+MkyAeN3ZGyesonth527cHR/KI1iFru/aayGb8sUn9cJQ/eLuIYohv41l8e1JbqTs/kp/ds0SJfa593keiuQz7Xy6UrXkrm7evyD5pR3ZPZ8diixLqdOD178dfN59KpsMgHWujkQ+MYxORXdq44dcuv87ze39NtNeIbMM+rI1s2sc837/VYeRzlf3IlUNDiOZe8ltrp34e7EPHJiOe2G2exTcpc7++RXsDDIj7Ivs2WTvQ0h5DzrFvOpRy3/wDcgZVkmE6MIViAIMA4IKi1k4nzTbnREgoznvn3dvpO699L926dUtYg/YOwWKirCUouuOewurYFw34tcX7gfVV6pBgKhQeEkTCgma8TR/HrCzIzgKWE62vrPY63MtJXWkGd6g96Bv8ld1DzyfghQWFOIZ1yIILrD+hbbItWZ1CBnb9Kq2lbMuf79c2nGeL8PE9j+E4xkEwFYoKrc9yHCgOxS++Z8E/JIXCGVxLYFUlrwo8hP5wHq6FbFhswzEQxAOQBgFttGEUdeL7R48eDZix8B3aAsALRZ4EGqAwFGCqP/zDP0x/93d/J+e/+uqr6Utf+lK6evW6FP3fv38/PXjwQIq80ReAKywmBXsAWWHOnj070C/bxzx4n4hrIRuyeEEWooeeslUtLyn4jExHUuyai69xLYBMW9ubIjdhpWk0BCTy3nvvpZdffindunVT5ggZoT3KGJ9hc1r4qUQm9Hu0L7oF4EMK7nU9AUiJNo/i9dZ8S8BUYP4AmArfwS+qsc6mJ08epwcP7qfLly+lCxfOp5XFpcxso/bC+VL/PIaxkqGIBbh2X2CLzWlHMn4UWw/AVMqCg7nSHtTWlH0GwCEtgm8I6xM+AwS0ubGVHj58lO7cuSNsQTdv3UoLC4sCOCCgTWWVcTYNtUnoiT5EfQJUA1AJwSiDmE+ghjDcKPoAABEFZ2RA1QmYaQBG6Em/KEZ++OBRev7559KFC2sDkIyAqGYRA3Qcu9s7aXdnRwBXALG1W/Nin5AB2sDYBLAgzDcaR3EdirWFdaajwDJhURHGGx2HAAUAAmgoyFUK9TMYRdnFVCZdAI3mmmlhaSndu38/PXn6VIrrAaZaO7+WDg47UsiNOCCgIxSCC7tQymxPbFtBBxYMpww8CpZBf5izxiGAEmCfFSsMZQ7gE0CHgHwAXAfwIX4gj+vXr4p/c/+AdbkJVqUM5JWi8sx2J0X1sxqLoWeB0uXid4wRukNf0KeAxDJ4JDWUlcyCqYT5R4rgdT3EXAiEUiCmgopwDCAO2CXAYAeHh2lrc1vAaYgz6EtiYo6dYBMTtiqMu99PzflmWmgvCDAEPwAjcR/AYkr0w3WZcYlrxdB+LQOLYMPCSiVgqkO5FnpYWFyQ4vkFsA3lIh0A9gAE3N7ZEtYnAcDON9P5C+fTSy+8lN65/U56/977aSWDbMH6B9aywwwehXewcAzjR78YG4rzAdrCvGFC3cNO2tneFuAI/Ef8JssARVBCpYXxC8uMAhdgK0c9AODUtptzMwoKzetREyCuGcTqvCcRwKoyhuFixF7YnLAPZvCm2HNDopAwtwA8Juu4vb+QvRD01hC9kPUKAFVh/QNAZwDGVp9QQAfiCNFUhpmFesE8hSHrJIOpwE4HMC/iFsBUarCI3RgOGPXgF5jf4gLYwFpS3y95YIR8AAAgAElEQVQ20DtJnaNDkbdgVgAWm8Wa0Eh9ACj6vfR0eyc92thIfQCkZG+gYCllMctMbX1dv/WXLFcEvOMzd22N1BbmP7CazclB7LsETJVSevzkscSV+XZL5iYAzwycS/2e2BbkhLmcO7uarl+5Kv7eB7MfwFSITyeKKRHZ4m8C9WTsFZjqGDEgM1PB1tRX+2nOgakUEAWbAaBKC9UZI8nExjip5GVoS8F3iK24lusf92C0TQL2uPejDG1x3kBy2bbou9xrcb8ka10Gldv7ZLt3E98QEE8FpjrqwjaGwVS6J+RvlfckmGpQcIgljQOs8Kiib8aU6r5EbUd/qrbN5UPMQQrdEskNMVMJ7NGyq0mc1vWD89B4WsVmMqhRFvY+lv3Xgan8vSHly7lRb4OYkhk/0Y8HC0s8zkhE2AfAjtibYi8KhlGsl9s7OwIyPJK1pi/gKIgOoNCj/nF6+PhpuvfgYVo6czadOXs2rV28lOYl/gOoCvD9sTJBgREwMxpiLGfOrQ5eUCAgRGEL03UEezHZgxlQO4Ciy4u63wG4Cy8SwP4Xe2wwU2FvTHD/jetX5TwcI9AI+5HKzwGOVUA9fwm0smAqn0Pw9yf0He5X6UMaS7QP/LAP3ssQZMLvrQ65L/D3TlhNCaYCK9VnPvMZedGH7skrECr2mlgTeK80fP/+8wdTeRlxPtG/HyRvyfhRxRFdp2w+hHqhDrx/28+2Pf+310ldTsT6p/dVf52/p/bj8fHW7o0Yx8d9huBt2c7RyszGo6q/ycFUXDfsvb7NyUf7PQH0GyZGKw/6SBSjvVysnOt0xbaic0rXeZ2WdOaP2/n6fq3M7Xm8Ny316Y9bWxh3XJGtj3ut7X8cGZby7N5vuTZybDau1vkIx2Ov9/Ehsh8es/f4JZ2U2oueN9l9h90nDF6p9gzVjB/E/vxeI/KbyE5t7C7FUH1RwDCLqo0rPoayHWsT49o59TuOLKxN4Do7Z37ndRetYSUZ+Bg1ru/488DQTabecduw9jXuNf48u0aW1gQct2CqaM/qZcm2Smt8nczHidl+HjZ/G69h5t4hPxPw8cvah/dd6791so5s0togri3Fadsn/tb80ukX4NX5Cfeado2JYlkk43H8qW7NjPY7Xm58eQ3bKe2RvI1Rv6X+v/rV332GaPqsXjO9biqBqQSmEphKYCqB/3UlMF0w/9fV3XTkUwlMJTCVwFQC/5MlADAVb9Trklf8Dv/yhj+68S/dNEfJCHvzawsOS0kHn3yxN+M2EeYTJiWR1iVm6r7zCRAmh6JE21Ci1DxctcmpUnJjqN0TLbiIEg1RvzjGYiqfJPTyrUtajDJHKws+QOe4rb68Tlgs59v3SSx8bxOvUcIzkp9PPvl2rBy9/CZJjtlr8XeUTLRzLNl2ad4cd2QvWit8ettrbXdU8nGchBXO8QkrOy47P59wt+1bWymN0ep3lO1ZvY97rreVqL/IVnneOA+lIn+08iolnO113pd8jIlk7mVgZezH5ONlZKM+ztn2/Pi8/ZZkMMpHSrHsWfQbxSFboOd9w/uyt1cvT8Yw/9ChZJd1SerIT3yMsgUvkTwiHfsE+ii/HRWrJtWDj1tRvIns1MuwFKeeZTyTXGPXkWidiR7OeN+qWxMqG5N3XEsXpZhZ8nn/QITx2sbt4XFq0a+PSXUxILKb8R66VIxbfl6ldXbcNcvbBGOLHavVhY093I/afcg4azfOob+XYlxJrqPWGhvjte3TxXx+zl4vPg6X5mRt4/9PYCrMJyp0sm/Z93Za1MMzgqmE9QNvTs5vOp9vt6XwFICG+w8fpLv37wmQCowWB1LErAXtGIdfX+psZJQ92H0vWWMUTKWFs7q/BqBFj7E93CdIIX2jIcAEFG9am9XCWSnvz4WjGnd0j9cYsF/hmAdT4Zh9K77d77FICoUn9k3s0fk4F8dRWGjXKM45Ykjg/UQUHyh3zhPncuwcjy1Ast+jWJLzUiCGys0y05B1x7IyWNANrrEFksK+cXwsRadkzhH2CrCO5DfGg80F4AmcQwYm/E3QFcYFEMq5c+fSH/zBH6Rvf/vb8tb5T3ziE+nll19OV69dlwIzMPwAmIJCUhS8AkSAHxaeUo8A2NBGOT7MgYWqZOEgKxau0yJxMKOcKDhhYWHATIW5EESGuaOgf29/d/CWf8xPWJH6/fTCC8+na9euDq05LFCirtHe0RGKZ6siAYxX9j0yDmVHEoanXASOBlFMCyADjqMtMH6gkFrbVSAYin4BNltff5pu3LieLl+6mJYWFsUHpDg9MyFwTlbfKMqFbKg3FqjqWBTgRbvjecpo1EzNeTAmobD9KO3t7Yh/AQzFawAugPehLegSvru7tyfFybBRANHev3dfio2XheXksoKpZmalGBg/KJIVIMUxWExaAlqAnjA2ZVzDecoWpqAeLbRXnzecfajqR8F3LtgX4IcQeSiDibTV6aZu91DkuLH+VEByKFzGWCEfAdEBJDCjwJPOweGAmQpFVZ3uYWq3lDWINi92qRX+cv3ly5eFYeGw2xGmoPfv35PCbQG27O8LS5qwEB0BDIAYhXjTFBCDMrbMSGE3wFgSX2bBiLSQfnb3Tlrf2Ehn186KjMAyBNYhAHgEJCSLD2Krsr6Q1QbxhgAUBcipjPR0LfZGG2ozClTgeiUyFhYoZfsCIASgMRDEdToHwpSG4nTMmeBMyAP2AsCS2BBZOjJgg8Xdxycaq7ToXdmLND6RvVCBL1KwP/AXvZcX34O9STxXMBVBBNKmgEHIVKN7UgHiZDAV2PB2d5QRD+xiYBgBWAeMPAAiS6zN6xDWUXwWdqTMlChgDowzM8VIbAe4KAOLRK6WJYcACwN61PxWT5jK5Pe4JyATAHTaC7CxVpoHg1sujEeMwDV7B3uia8im1ZqX+PrcjZvp7dtvp3v376XVlTMJwNPVs2fTUf9IgD4Kyuwp65HsUfqiH9gGgDPwN9g/vjvY30tbG5vKkCMsTWovw3twFtIrU9wATJVBV2TXA5MZ5AqwqABRej2J89pnS4rjMafeUUdjJGKyzFffyi7cOQA1STEy2MvAXFQV1DOpqIxTymymYDsF5sg+IzNuoW2AuhTYnRm6cgyhvws7muxLlDkMADaBlfYBNldmRMxJDK8Bm5iVeXU6R8LIhL+XFpcFTNUAYEqAnQCLHWaf0tgCwKb4Wf84dXpH6enWdnr4dF3ARmA+6vXUHxQwIztrAQVy/a72kwSiAtyoAE34vrJNKmsW1ziAOhGT1jfXBfgFkBNAoABT5R5SAzLCNQ1lXjt75ky6ce2q4PlOerDTI7kGQ9LdFmSjcXY2M4rhb8xJiigzmApALoI3sTbAzqEf3S/Dvk6UcU50ryxWEuMHYDnYmfoY/Lpas8wLPIRkS+OaxDwyFJHNLO/NeW0FYq3WP97D8D7J5sskJoBRDHtl85Ir9mfP1b1sjl0AGgqQugJTsR9lznEsy3nfDx8VEG72w6E8jTBgWtYd3lVUefYBQNnkoO29h0iOeEKsnQLawv+qPLDdwyuYqnqBA+Wn8+dvPYs7QI/cE1FeVk/+fs/uee19igW84xoCfHgfIzEAe3RZR7vy79lzZ4UVdfXMajppnAgjKsDIAFBhbQaYtTE7J2Cq3YPD9PDR03T/4eN09caNdHbtvDBqzjbn0wzWyRkw/yqTFK5VZjqNka1FfcmB7CUEsKxrAYHqZNrE+XzhwQrWzKOegKcoV5yPtQlAX8TzK1cup+efvyWCxgsICEYXIHV+rkXb5r2UvTfR9Ub3lfa+J7qP43U81xb9M4/He3DeC8leNrMnWhBidH80sFa81AEmB4a+TkfuDz73uc/JfJXx7zSY6nTesuQLzEXZZwyV/dJvrU9Ufjl8tHQfbHNA1nZp03aepf54jr0vtP3x72FfrO4x6CNRO75/zq+61x726VE5JN6ne5n5vtkO92ql86N54lzaz/CeIzPP5j2U7dPbs43jVm42z6B9V/m90hij47RB6tTaQXS+ynsYkGF1YeOcHa+3R587iHIJ9pro+1HXTCIH35a11Ug/ds6Rr0X5QZuXmmRsNq6V5mzb8z5ep1Pvq1F8sOdwP+Ht2ftu2XaqGDa0DxjjGSratLkn7w8+Jli56X3f6TXdx7eBHzwjC1Ep7tbp28deG+s4B46fc5jUfmRcwiJpX+IyDF6xMcCOycrI23Vk52zHj3ESf/Xtck9i47aN/bavqJ/SOCeRo+z7J3zZWbQnmaRPnGv9JPJt+oHNnfn1z87f+gH3PtE4x5H5JPGIa020Lvjx8Zxofbc+UVr/62Rcis3Wbu09kI+ttv8ITFXXPuODXXe9v9TF60nseBw/sHbC858FTDXKztH2FEw1qedPz59KYCqBqQSmEviwSmAKpvqwan4676kEphKYSmAqgYkl8Kd/+p8HYComONjI4CZXEtn2LarlB34+ARslV6J+fKKjLpFgE3zReeMkS0uJN3t8nIQNk2w+0WJlGCVfmdxgkqKUoMV5Wphy+g2cXtlRwouyiJLV9pgdRynJ4mVtPzMJZPuzydAoCT4q6cLvfYIpSmpxzKOSef57jtEnZezY6uwgknnkhD4Z5T/bhwKlJDfbtdfWbXrDhFXAemLHG/Xt/bUUZEbp09tY5GujkmNR3+P4qb/OJ029LVtZWxspJTujOEQf9/O0BSs2DgwnS7VA27ZRkk1dEtTbjO3Dx6goHvixsy9bmFFaN6K5+bWl5GfWxsd5YOb1awtNfByyyfrQp/J6F8Vmbxd8QBC14+dm9RTFMO97Vh+YgxQ254KTuhhj7WSUzUS+H60VJZ8f5/hQvHLgzyi2l3Qyru1E148zztI53mf8Wh3tAbxv+XXH+rWeWwYdWR/0MqBsTxeixcyQGIcWClcFaD5+jIoDfgw+9lXy57yqM0r7DOsrfm0s2bo9rxQDvf1b32ehSrRO+j7ZDs61b40+rcesTQect+fZMdXZhTIPqZ7Glbk/N2qfY6kKUE7raRx/eZZ1l3P39sqx2HjKdYUyZ3/RXiqKWQIRYrHjmMxUcgkKkVFImAtS24uLUlD4ox/9KK1vbkihK0Ar7YV2fhu7FgFiDCz6i9YfjpGFTiyS84VF1t+9/lgEzAJfFuKpX1dF0gQFoVCQRYAcoy3s88Wu1j/xHcdo38wbFRSS7cT+S72xeBDXUf9SVJ3fNG/nQv3bPmgHnJ8CTzIgIAPY7NrI9qyfodCdLAAEN6EvHCPrFj4rE8vJAASF7yBDgmsIUEHbOMZ2oTMCw8jwhDlgnPiM8wgswmcWegI4QZAO2uCb6fEv2Hm47v/RH/1R+sEPfpB+4zd+Q4BUFy9eTBcuXJRCVoD8UDCKNlFEiSJUFNxT3mSAsvsoFFly/vib7Es4hnHSVuS8YwAGAEjRAleAlhSko4xNmA+u6XQ7AhDBMfy88847MgYARQBgAmhEGdN0npAhbIw2rcWfvXTU1WJVfA/9QCfoq3GiwCiAm+gjCoSaTa0M0hDWEimcR4G3gqRw/cOHDwVMBbk899yNdPnSpbS40FaGDin0V3Yx6oxjw7w2NzcHbGW0S9qBLULGXBAXAIATYEy7lRYX21LMjz6UhaiRlpaWpRgfxb+NGYCtdE1R1p+ZtLe/L4X92BL8+Mc/Tnfv3ksrq2fSubU11W+zJWu4yg35Af7dSC0B77UEJEK50S7JCkYgCGQ4XNSVQR8WxMJiMMj+8DAdHh6I/AEMOzzYT88//3w6d+7sQKcixznEIS3ohIEiBKtP9NLB/n4CexUBjPgXPiAV/icKPrx586YUBO/s7qZ7D+6nt955W0BVAo7qdgWQICC2DAASxi0BZoARZk6AsJBfV5i0yAAxm+7ee19AWZevXhUwBnQ7N99S8A/X2WMAutTfaZvoi/aKifK43XtZACm+J8gO5zN2ynUCpuoOwFRgSwPI8LnnnpNr0A9sqNfriv6ECYigBvhDjnuY18HhnsgV4CEACAmSI+OGZcyzcZ4xGtQ40I7YtMiKYAU4UQbckvFswMoEANqM+ARiDsBUjCXwQQJQuebgX8iJLCxcI6kXuxfxe6whMJXJQarza7zFuqyMRSeybguYUYAw82JnsAddzxsCcsEPgNEAHkFec83ZtLJyJl25fCXdff9uevL0cTp39pzEXjCXAWwHu0NRvoBhQX0ENqxeT0CCjLFk4wLgE8f3dvekfQGxiW3rjkpBTrpOV+sT/P84dTp6fwfn4Z4AQEjMQxi2Ggoq2d7ZFkAiGLQUYKAAPYB6ZM2W69G+8DINkBp8+Q6APtJ+BncgiHAsg/U+s2bBT2YF7AXQIMBqswoWyoBsYQcE+HwW69ycfKffK+CpCcCPXHukMVZYk3oyR/wNsCDO6x0BkEhWSAUxCWAqsyh1ewAFICbq3HTfcyy6EdDl9nZ6vL4hQKojxNbMZIT5SyGnMGkp8EzZ9VTWZD/Cvx0AQwRMiT0B7KeZ5jAn8bH5tH9wkLb3dtLu3m7qnyjTWh+MOj3EbgWdwWuERSyltL9/mFZXltONq5eFLQxAK2HUEUY9gPIUQIo2EP8AQAPTHq49Ou6lPqBwADG2AECZVVBJXi/xpv8BUwdsrK/j5r6I/qdQWV1HNV7B3zPboPSpNnksgNlhoIRdH+y+kOcRrM79nc1X4Xzu5ey+HYWh0JHNqdl7G56rdqjzkb1VF+x2GkuG7xX5YgBzxyIUfQoaFruVvUAF+NK5KLOan5febxEMNQxwsvtyxi1Ny8MeeQcPGYI1rQJZ2HtT+0K04bVXQVyUrddFdX+jwc/Ohz5r1yN/r8S4yz29gr0V9IpzCbrh/gdAPfgxjpPZEjERrKhLy8sSdxETAYRKjVnxjd39vTTXbKWj4+O0sb0jYKqHjzfSy7/00XT+/IV0IlRsCuJtzDaVxQpxtKP7T8652VbgOtZzxDSyY/J7jFHGdXAg+oMdgmUUx7EeYbxoF8fxL/YrGDtYXm/evCHtAUzFNci+TIF92PtJ2qBd06x8h/XIOK/3J7wvsefwmI25vF+DXtB2Bfas8ji0/WH7b6Q5gCAzmAqsVL/yK78ie1D0We1PM0icsX/I16tnS5w3vYkxo7L9ycBUtj0rU7ZnfYPxw97LDo9DP/kxRvHD3vtFsYt9McaZ6DEUX0r923upks/aNn3s8N/ZOdhzeQ9UGl8kX15v93y8n/Jx146dsrV6Go5d1cueqr1a9RKo0pzGkYPXqbXxrPUwZ0n9Wf/yc/KyHUfXdeM5PbZxZ376PN+W16eVf2SL3h8i37Br8aQjrctN2b6tzUT+5u2/NM9Rvm11S98YpQ8bC8b1Qy+naE52jWYf/l/Ij35oY449byh+4eUudpMwgcJKsquLNXYOjBFox8YJO/5I1j6un7LJzL46yTjsWHxcsu17/7AyiGJXKZ5HNhLFEas3K4s6G4zGNIFaBUhlmVXHuTbSyTjXWf+I9kKRH/C+wz5bsXLmNdyzjto7WZuMdO917vdDPi7Z/ks+i2vs+Kv1bRgsbf3CysL6dil22OOl9cWu2f58a3sD1l3XmW93nJgwKn6OazeldTYag487orP83MXHD9+u16Hdi9mxcl6/93v/27Q2fFIlTs+fSmAqgakEphL4UEpgumB+KNU+nfRUAlMJTCUwlcCzSIBgqtLDTZsUscV69sFHdNPPpEyU7PIP/3hzHCVjbDLFP7TyCQyfACndlEc33NGxcZIMNulXTJDmB1c+merHh7ZKc5rBQ/aGPvi055WSm0yg28SV1aXtu5RILCVHIrn6hLFNyHpb4Hd1iVleg399gonjtQWVtg+fBLWffeKNNhU9EI2SOHZcXob+O+8XdZ99QmjsRHCN04cJqzHBVN5WSwmrUb5kE2k2+ViSrbfFcWLaOH7q27GJYp/si+bOcdkisNLY7Bx8Ip2+68fsk7QsJKvz05IMo3H5MdnPLHD18StKnPtY7WN55B915/gHvtHY63wzOh9j5FtnGSNov5Ff2XUD7fn+fDzxctKiLL39rEsclx6m2bHxgYMtTLLrbinG1NlcZPt1sZ3zGCcRP45/RjGA1/m3/PJ4tJZG9lg3jw86/mitsP3VPZiJzqtf754NTEWAgPUjKztvW7pfqYrUvG3Xyd+Pf9T6XS011aNAr8PInkfpLVojrC7q1lnrXwRSROukb8PGCL8GlHw+ss3IrqOx63lTMBWLOeybun2cLcXeZwFTib8A5IECzLwfX1pZlmLBf/iHf0gHncO0unZOVCvtg3Igv7mexXso9LOgJ765k+NksbsFHlk/iNYo2gjlwGvRpl8r0BYBRwRT2QI+u77ZN1ijLbSLa/A3AQF2PCworEAKWjRIgBLHhT74JnnKQwEjGnsgEwLPCERgrEIfvJbF6txDYCxoD9dznDxGObBwn3JAGwRE4RwCgDgHAgAwZxSIoj0wjXBcfHM9jgtoKDMCEQhCMBbBEBwX2hdAxNxcWlxcFHYTjN2CK3Ac3+Mt/5wr/kX/L730khwH89Sf//mfp9u3b6evfOUr6fr16zKHhYUlKSZ/8OCByAv9omgU83j//fdFJyiqBPsV+gSQiPsbC2DinHA950gfw3dob3FhUdhRCDhCkT+KVAGEwRwArACYCoXytLnvfe97MobPfvazAqRaXASrVUf0j3MwT8gMx9Au2tHCWgADFPSL66VoV8ZxIv9ub28PiqoB7EIRO4r8hRkJ7EsNBfDgB8AUyP2NN94QMBX6un79Wrp08UJawHyzrREUZ5mmMD/0BflCLrRz+py95+W6ArY6AJ5wPsa+tAw2L4DQmml7e1MKtZeXV0RWYPNRFgu9xwUQaq45LzYmPnPUT6+99oN09+776ebzt9JFsGkBeJRfrKKxUZmFhFWooXKdm5sXpqbDw32ZLwuLYVP0307nUN8YnYupB2s5wPpgiMk/Nv7u7++mvd2dtLMDUNiJsBAB1Le8vDQAKorvLLble9jbYnshLS8tab8Z+DFAlmSgkQD0up3Uy+C8W7dupS984Qvp0ePH6e3b76Q333orbe/uKEAtA2WkEByF7ydkLkPRtdDdSPzWejSheklHvZ6wCz1Zfyoyv37thrBibGxupIXFxdRaaCfkVxTbcCx2CN3BFugbBCahVcYte1/DWIH5s9ib9sF4i8+wVwClAAzs92H7B+nKlSvp6tWrAxubn9fYCOCYxLSc8wF4BrLEuCDbJ08fSZxYWV4RW4YfoE3EDOidxfIYsx3LAPiFQr9c0C7sVMIIlwEGuehaARtabI3rYGO4Bkx4KFyH3+NHmHwApsosWvRrfAfZQab0G9qkBX/gO7tXpYw5bu6b5H4ugyyUMWo/HRkWRgI+h++nlZ0IfoA+lV3vQGSEdb7dags7FXwdYMGLFy+kC5cuprXz58UnEU0g0y7OB0tfvr+UuNTpDACiAOl0DvbFDrHHBoBImLN68CcFAQEgIPHfMKEooKCT9vcO5bgwIjUV+IXxQK4L7QUF2Qjbyq7oHGCvna3NDH7NTEy4F82mL8VJZGWCX2cQDQB5AOMo4FTziQRaCSBI9p4aGwQkBIao42NhpQOTFABoaIO5DHRHMBVAnLL+zoEBSyl3+pkdDzEJusN71oVBbL4lgHTERsCQ8O98ez71AKYFw9Yc9mLq47Br6ArniS3MgHnxSJhxdg/2BHi5tbMt8ukiznS6AqJBHACzFxjVGMsAPMA5wigFZrFmjpcHh8rsJYAwAAOVSQ1rQ3u+JYDOJxvrAnRKjRMB8fa6RwKK1fgwIxCdOVDFHKe0vbWfVpYW07Ur51N7HmxVDelTAFfiV8rYhbin7FYnAjBDXOuf9NBEOgYYuwXAGcBUGlu4txMbx1V9ZctjrgP7Cfo8AEMCNs3gSJw3DDxXHQPcC5Bh6Z4uykEwJhJYTEAI4yL3tLQTiY2IgfDXzBZXyu0g7gxAnwZMZdscLFIi0eqn2vfrPbWAJ4fAVAC+Kbjs9P2oxjrut8niVbpHq8BUwjEm/ykueLgIk/spy4ZlYxtj7Oj72NPAMOo9kjf7xTy558P5fEmAvSexwB/IHgBCxDzuicHGC6DO4tKiAL6xP4IPNmZn0+7eftrc3knz7YV01O+nR0+fpkePN9KTzd30mc+8KvG0A18RXOmMMFjpfRb28wrM59zbSwvVyws6CpblfoovBgAoG/s55i5XlpbFFwh+x79kzERsxd8Y/8WL52VdBZhKcyHKuIi/Mf8hO8rrrgXac59HP7HrjL2WtkuZVvon26PmDHk9+yY7LHWF6+w+w9s/2iCYCjLEXhs6wr4X1xFMhfHO5Nhyas+X13ebx6j+Ps1KZWNEKV5QFtG9ufc56t3avvVNPy6f/+H31I21eXut7cfmYrnv4JjHmZO9xo675L9eHkOGZmOXewmP3xd5/duxejnZ+bKLki1F8vCyszZMHRCwWppPdNzraXivVuVTONdKdtiznI6rfk5c++ycfFujdF1nE5F9TDJ/27fN3cTyHR9GEfuv9jbKLqPxR+tjyTd4rh0D9cBrIls9vf7qMxTfjm3DtsNYVif/qD0f5/31Uf9+DKXnOfZexcba4fW+PM8e6Jaf4cePeVQTHI/XSxQj7LrnbcDqPor3kigNXgzpdVAXR0vrrLetks3WxfRoD8qxRDouxX4fUyJ/fBY/5B5zlD7/Lb/344z8G+fI/VLO6fq9EeOZX5+jdT5aa+z1JX+cJB55e/dzsjrnd7ymWoN0z+ZtwK81VheRX5bim+/P9mvH68FUvr2oz0in/5Y2U1pT68YyFHsyc7JdB6M47X3Sr9V+HFMw1c9Dy9M2pxKYSmAqgakEfhElMAVT/SJqdTqnqQSmEphKYCqBn4sEvva1b+izR1cMXkoY2+SnT4Dwmiih5RMjUfIkSn6jTZ+sKyUi7E10NBYvwNIcS4lbL6dJkpdREs0neaN+eUwesksBxOm3h/qEQ5S8jpI7YeLT0LuPMz9rD1GSLNKJlaPVk00cRXV451MAACAASURBVEkUHPN6ZSIF47D69H+PsucPmvgcJ2E2yv78HOocftDfmG8xs3oqydnK91kSb96e6/y0ZKO+jWcJeqN0zXki3qA/n0zn3H3swXV1SVMrV29P1K1t24/T+mPJz6OkqffBSIZRX7zOA1pKyU9vHzam0w/r4hOLPqKHOD4m2PFKEZ/5GScu+SIGu4ZwHtSvHRcLmqP1yceq0jjqrmUbNm75GBn5XuS/3jdKMcy2b3U4zvX+2lHXj9KN/77uAWMkx9K6ME6cKPmbtb3SWlpaqyOf97ry+rTjqOaIfU79LKL1zT5M9u1G8Vdtnm8p1/6ieOn9xRZAlORlZaR9VwCxUky2vli3LtXZqp+DjaPefu0DP8gOhYelfUOkW5wbxYiS5rwtlOwolk9V2Be1H8UErmd162usPy0SruvHyzV68FeSPdrG+VHhX2ltYlve9uz4o5jHOaBQD/+JTIQJIDuYvAJeC329zYmvSgeo480MDo0khbTf/va3hfXg4pXLlayEoaHaFxAg4sFGfOCMsbCYnLKwa2fJlikDGy+t/mlX3Mv4Ip1Ir3Y9oy8Q6EM7t2s1z7d654NlW4DBseA8yIHAcO63rI36Y1bnvJb65j7AMkAx/rEPjJFzQFscq2VGIXgK53LcvIZFnSygtKA1nG8LTj0zFcYgAJqlJWkXfds3zrMQGn3ghwAeq0dcgyJVgA/wlvm33347ffOb30wAJqGg/9d//delKFSYqy5clHvCx08eSxEpfgAUwA+YY1qtdlpdPTNgpMBxsnoAiIBCOIx3f/9AQAkAXcHwUTyr9jAr3wnzxsyMALPQ/ubmRjo4OJS2ME7MY3t7J3W6KEbvy2fM9bvf+Y6AVTBmBdyguLMrY8Y5AGSBIQTtgJUJxetgoMAxABAwBujt8EABbChX3t/bS+vr64O1Ev0BwKFALxT+o6A9paXFxQRgE8AMAJaJ7x4dCdgMYImzq6vCZkV/tQWztDscA1jk9ddfl/OkqL7dFvvytg3ZEqhBBiiNPSm1F+ZFbu02WLz0Pl5Ylo7A9ALwlxYVoz+wNkCXOzu7wqL0xk/fTBsbW+nFl15K5y+cz6BFXANmFgVpoN9eLwMHmvNSeI81HvIFaw3jLkAZEt9gl2B5ESxoBcbEZwCeAAJhvMIxFB8D1AFQ2s7OlhQxnz2zkq5evawACLABtVoDgBvAFgiwmEerqUxBYuOSu1DGMBsfBYQq4DHYhtoZAIMASDzdWBfGC7DP9KADAe0ocAfADAWjZaaOPtrXSAdwkMhmbi7t7O6lB48eKQhhdjZduHBJ4jsAsmB8AWCi3VqQ8aFwG3MhMxUZ2GycY3/2/sH6sI2TjAk4BvkJaUrjJG08fSzAw7W1s8LshTkzLsKOGc/AcgN5wd/Wzp2TX7S1sbEusQGAmqtXr6TVlTOit6dPnw7YoSAHzBm2xj0oYxAADbOzTSloxxxhTwC36DwAXqle2tMEuGeuOZDrUa+f3nvvvbS+saE2mzeuws4EJigwKGXmOlxHG2H8JDMObAT92nidzUQZZQS4ZPclWmRJdieyppBNkOBWxCScw3UZuoRMASDEDxiFoGf6AIAzAHoS7NpeaAn7CgrSFxaXRC44V9ivMpgO88P5BFNJPOghdgEgCbHOpGP6XmNW/Bt+R1AvbBmfYa4AkGpRmsajLuKCMPcBMKTgW9i7rmUAFDWEeQ7j2t3dESBi3rIIgGmwdweYKu95hN0lj0E0nIGDtAu9Ro8LyAcFnbktkSWu7SvACcBVOUtAKro2wA5abYypqb4DPwd4K+sQbc3lYv7eCQBFGvMhawFIzCoLFNYcxEX0JbEce7CGArDUdwDSUjAV7AO2iDVlZw/xciv1jrF29JQxKoNolC9KeKBU5tCVyONY54vGEAd7GUyUbRJ2sbC4IGA7rDGIRU/XnyaMn5cJsvAkiX4gJplv7gPtrSwtpUsXzgqT2Bz2BP1eamDfITpQmxD2Hfxm3epYwRWVUh+sbm2A0+aUmUp+FZQu64YwHCqznOxr5gFoVOZL2CbGDr+EHHEtgF/cY6rNqf+BaQjyQpt+r85YyHUR55CVStYH+BJkbsDyjAl2XyZxGWCqvoIa7Z749L2r6l7Ho4xsBIzZ8Q9Asxr2dW5qwQN2NijGxj8BHgvDWVUUyTkT1KR9VMxUvH7oXiUzYMF2yAKnPlbdUw/f21Q3+NbvdP9fgartd4M55by/+sBwcbzde7M/K3fqi/cEds/LGOnPJwMi9mHwr4ODbrp06XL6d//uy7Ln29zaVDDVka4jh91u2js4FCDV7v5BevTkadra2Ut7h0fp1gsvpDOrq6nbg08D2NhMPegg338LG1gGlGP8Ryc9jQlgFQXAMTO8Uu8D8CkYSvOCrzxjKhcywGL/h3OxhwMrFUD0Z1ZWZB149OjRwF54D2HBVFZWtljYysmv//be3t6H2fssu3eQmJ2BA/Yce09LWzDmPQQ0EN0StNrvp89//vMCRKesuM+S9g0In99ru7TL0yAGAgsrz7IjMT4X3EvbXICfk7dr+znuIY/UMDraNmnH9n7S6oPzjfzYt1PXP3Vm/7U+PuzvVUv2XpS2YfeMdfNnTLZz8GP0c+W5UeHxYH+QY72VibVDP9d4vOMxU1kZ897J24f9PGyfaqNkafc+wX2zlUkVz+u16dcd65Oj7CD63o6NbZdswvu01WHJ760OorFHdlTyvZItl9qtm0eku7p2/Hd2vnX+6MfA3Jmft2/fyrYuvvq+rQ5935EdWt+q9i+nAYAcr5cb9g94CUDJtqLrbGyZxGa9fdqx23F5GUR24OdhbUvfFlOx2nm783L0/ZV05+Mhrps0llt/93H2dAw6/bLEcXzbxyUbY31MDdvTm7qiauvWnNJFpWtKz3FL/k2Zcw/l2418LfKbIXsxg/brGtezceTOvsfJr1tdR3Py8akupk7ig/7cKO7H7Q0/LyzZvZVTNIdJYu2zzsuPobRGWWaquvhXZ2PRdVMw1bNqbnrdVAJTCUwlMJXAh00CUzDVh03j0/lOJTCVwFQCUwk8swS+8Y3/c6iC0iZ6fBLId2ITmbjOFvAxCcLj+OyL4ks32fZmO3o4Ukr0MSESJWbHSTawX5vg8gWj9kGIT5b6c6M+oySvTSRx7PZftItiA31L8PDPqWRsfgOnfYhSusb2O0rmlK39N0qwRTKMrrXH/DXR51EPBLysS+dHyfJScs8WrloZ2jaifqPEspWvt9O6xGDdvIbeGRkUQkfJ8cg3Ij8fP6mnV/vEJY6Vkph1bfvk6TiBzV5j/SaKVxwni5PxOXq4WRrjqEQeE7G2bx8nojgVtesT7ZENWh3jexZOeplwvtG4fNwaR+ZW53VxzhZjs4CGawLn7OXPefB7u25EfUXHOF8LFLPFMzbG8E3tLAgad/6lmDDO9VF8GucBwThtl84p+Ya3oShGWpv1sZvj5huxo3hSiukck48f3vbtQ5RniRHR/sTacJ3MRsncj2fUuu/1rDFDC929bP26Ufo8aozD32uRWuknWr8sMMDbi9Xtad1oMWwUT3lu9H3d+KJxM+7a/r2P2biDv6N4MMoOrL16OZVieF0cj3yex2wxn4810dwoA/qhb5tx1vunnlcPpor2EtGa4s+jzFlAgzH4IkoPmiGTE9eBaH2KbNTLBMWyUvSKew95i3+2eSmmrF5KYNcfAcucoOhPi+xRoIpC3fsPHgigBYWZV65fG7zVHAWB+jZ6Bc5wLnZts3PG32SmivzI6sx+T/lZX7E+hXNtUSU+4xotlNd7L7ZHvdEHpFh7fj6zK6CYGYwaWljsf/26733Yxi87FztWHrd+YeWF8dBuWAxo58CiR19Eav2b47Ry4f6DhcD2+sjveb7dw/AaLdBXli2OHecBiAEw1aDYWQrg9RabbFwAOmFcAFBwLmRuIesMwDcoivzHf/zH9I1vfEP0gXY/9alPCYsK2rrx3M20uLgkoIbtnW0pbuUPzkebuIbMAgBLMTbgXJwDveN7fEa7mA8YWnCeAq32U+ewI0XYFy5cEIDSnTs/EyABxk9AGJhylCVAAZOw8R/+8IfC0vTbv/3bwmYCUAhZNdAv2sBnzJUF2ygYR3E4AXMKuuqqHR8r2xFYcZRATm0eQCphmUL5eS6QB+Dsxo0b6eHDB+mHP/zn9Dd/8zcij1deeUVAYwBbISYAVEGmMwvWg2zIVvOtb31LfInyhFzo7ywkl3G0WoN7Hv0ezEYHaW5+Li2vLCUwLikrjrJFwS5a822JNbnUSArGUQz8+MnTdO/+/fT48RM59tKLHxkwXrUXFqQoGfLDD9qUgvpjAAmVlQR/ozgeMhdfAMBj6KU5ailim2KfyuqEwmkUGwv4EEI+PhEb2N7eSgeHB2l7azM9fPgw3bh+LX38Yx/NTGNg21ImBK4lBGKwkErZ21AFXjFr2LUa7DUAU9l4g6J7FJctnllKJ42GzBdgHYAFAOhQZiqEZI3tkJP+AnCgoFjI48nTp+mtd26nxaUlGefKyhkFJ6Bwu68AgmUACY/BfHYwiIM4buO5jUGQnY1Ddp3Dd5Af4yzmjnZQ1A0wHX7fvf0mRpw+8YlfEv3ZNYLrHv5dEjaxvoAjL1+6nK5dvSrjRTE4/AtAqudfuJXOnVkV+dy5c0cAgwok7AtgbHdvV4qxcB3sFf4OH282oeM5sX+McWV1dWATAOfB53H+wtJSmm+1ZT4A/uzt7qe33npL5nPx0iWxX7QBPyTQBgxBAOFhbmTIAiAJoAjmBSyTTbSeD609QhtWRWnOBf1i3gStISYpME1tmzEO8zs43JPPtvCLMWR2Vplb+Ivjyqi1lNoLi7IXkPUgMy6iX8YlAmxlzRywuoHNqS8+15ybF1sD2KrdRqxTefGe5vCwKzJcPXtO5Au5AuSCMQB0JX4708ig1obEdMwN8j04PJR2xX4ykxT+rfZ6+lKDwfqbQVEC4slrE9wfrqTumf3nWAF4uo4mAT8BxCSAVYQFYbnqC9AB9ixMiYtgxQMIrCHzU0ZK3UvNt1oCfoSfHvUwdy3uVwCWAsMkPjQA6FSWOXzEtfBhgoBhr2TcUuZWtHiS9g/20u7ulhSiclwCHOxjjMrAJcxLZAzKpoS4CLskeBc2htiJVjGXlTMrChRNjbS+8TStb6zri/aTArKE5UtiEoCdJ8JUBRuH7pcWWml1ZTmdA3AX8XQWADsAxfCLPk4G4DW8uR/AKB1fSiczJ8oahzUCcm3OCXOcxJQM2hYfoB12jwSoBwC1AJAPDwV8fWZ5JS0uLKgtHfUEYCt6yExFsGnY+aEAofUt84x5/A7tkmmOzJIKWNR4zzUQf1vwud0Tc68JP+gd90W2PJfrkN0X6tqgLyoQ0FxXQWA2F6TAlgpAa/eT2PnDp6WPptokfhT8qHIm+xW+Y6yw4Cy9hiyHFbufHWfGp4iP8OUNQsIQvJdCffA0EErnpP1ETEZ2L4zYATuysZExjHPk+kHgD/REv/T7dXsvYPfMti0c39zcTZcvX0lf+cpvC9MmANVgp4Ktz2J9O07C9raxtZXWN7fTw8dPUwcg3kYjrayupXnY0DHWxXZqttoCvgIwEnsZ7N0AkOY9x/bBbrblVtrf3RvYO2M9967iezneHOwpsAq2z3kgTuJcrJUvvvhiunXrpoAesScD6Nj+2HtQtTldJ9g+ZUp52XtSe49h77GhIy9Hqzf2b3UC/dPvcJw+xH7Zvu0HRHgCx2s00pe//OX0pS99SXyfrF1cbxE/YGN+jOp/6h92T1b5pdo+2QrL551+OUnU3mDf6V7kY2UVyanOPu395Tjn+XtQr6ch43AfeC3/ZX/2tKg92nfpvtPOwctilMwoZ15n71m9PGivdrxV/Bt+WaO1bdt2Zf/xS6D8/KPY5OUWyYzH9N+KgdDKHu3Qxq1uvJ7qxhTpcJJjlOXQntXlPb3Neb1wDjbW+DXRnsPciPdHny+zPhjZmG3T+92w/Ou8ovouaoM2z7n5sXt9jtdTzO7EPmwbnKOPR9yD81xrR16XPl5bn/S+7/0xskvb3sB+NBMrHyn7Uryx6z5i/bPKMBqH7T+KRePqR85j7sFcFPm6H39dfKXsI9mUdDFqzKV5RnL1602p7dKaRvuI7O1UWwGYyo4pGp+N8XXn+mu5vx4VOzl/+I/dT9j5evu1/uL7LcUZLz8bN7yNlmyBudg6+4rWE6sbv556HdXtH57VL/187GfmP33sH8QRl7u3srexyerO64c69jFzlB/Z7/1aULJVkZ+8JGWyMu66Z0Mcx1e/+ruTNTrJBKfnTiUwlcBUAlMJTCXwCySB6YL5C6TM6VSmEphKYCqBqQR+vhL4+tf/LHwd/ajkAG6K7Y149HCJI2fCclIwVd3MSwmuuiRHXXLSJ2aYWPBJM5uI4N82sWT7L/VHefiEaykJgfYBpkJRQZSE8g8qcM6oJEPpwQWvrZsnxxklCv13USKPx+psrE73pbFHsvdJJKtnm+ixOuE5PtEezduPxSee/Pc2IRb9PY79yviCZHvpWpuotHOqS2hHdm9lGcnazz16wGX9KtLxsybuRvk2dWrP0wfEk4GpRkXjUuIU/UTJ0ZIveDnUJZ+9H/q4YuOB7c/Hr1FzG2VfPn55XfOB2qgHvT4Ba33W/x35pPVfFiHwmH94Qf0PinmlEmbyn0ljGddO62d1SXe0X4pH44426svGBvt3VRirrdcl9tl/9NDCzimKlXV2HfU77lzHOc/6ZKmvcfRq5Vayzzrd4jv7xulo7P76D7aGapFY3Y+fU0lPpRiuchCphmCqKL75NWccHfIcXuv3Lb6N0ro2qi+/j/F+4/2j9H0UI6Mx6rGYmapOdoxn1p7Zvn9wxnNUJlp0X6/P4TdXR/piH36dZRzm+Bgr0F8Uo3m9BcPWjc37nax5BkyFgnsUA8uPAVN5exFAFIpK52ZTMzOuPHr8OP3s7p3005/+NDVmZ9OlqxUz1cmpt95rwav98QVwk4Kp2JZdN6M10sqe8uMex9udjR8sGrQAIM7B3kdEsdzaYmkP5u3Et2PlhbFgHOw3AlPhGO3IFwb6tuz4OE8UD9siSStLns9x2LFonNb9IgF/XCe5x0IxJ8FBds3mODF2AILwGcWenCdBTrA//I3vnnvuufT3f//36etf/3p64YUXhK3n6tWr8pZ/FEivnb8ohdAbW5tSPEl2KvRLgBzGg4JSjI/sNxgDzkXfuB72iF98jx+0hR+MEcelYCLNpLW1NQGj3Lt3T4qyAdhAXwLa2N9XFqZ2O62vPxXAE0Ably9flrflz8ziPAVn4Br0i+JYgh0GssJLjPtaoI3+CaYSENZJSvv7e8LKQx0qMG42zQlDnMIlwfhBMNUPf/iD9Nprr6Xvf//7Aob6yEc+ogxb7TYCj/SPtslMBTnhM/pH3xsbG+m73/2unIe54Vr8i7FBLjiXxb3WJhjXpO35ubS0spSef/6m6JVFzigEn50DyEhBAfv7ZOBqpLvv30uv/+SnokcA0m4+ByDWooyL4A7qW8BdmU4PBegomBXmFQFTZTAfimhFq8PpHrHpvFZjDACAkekHMROMLHt7u6JTFFBvb2/KOVcuX0q3bj43KGDGGNEWwFiwAxT/SxE+iv0POyJfjOfwYF/8g+ArjA/9dQ8PBUxF5h60BTYqFGTPNGeEJRANEzgl+/hjBXUoGAyAWQABjlO3e6RMSg21X4Cp7t67L/0K49CZVcmloGgNcoLMyOgGMASK8IX9xrC0cH2Jcl42fnC9YizF+QToKOgAv920ufkktebn0kc/8pLMmT5r4wTmBT+H3AB+evmll9KLL7wo/okC8XfffTeDNxcFpAZQDeYLO4TfQ8adbic93diQY7BnAAkBPoIuAaZCXgl2JDEnfwewgYJWIHeBfAjwAG1ub22n99+/L+MRANXCwgBUqiAeBWqIX4mtAkwF1h6VAxhwhFGsARBLP1O/cDs6gDsLQJnAFykuzAV5XMfQhwV44DjmhzkrM2DFsCOAijmwtwHseTIAlFb7DmWxoR65ZkrszxguAjugk8p/q3W+urYvc1XGrrzd6CvIBKAqMIJJPG2ApU+BnABhCEtTe1HsEToUsHf2VWk7KXBH1iXYOWQJsBIAOMjFZjYlBTvlX7JSNZQtB/9Tf9f/lCVO56Drnu6NlBWsYjMTO8igS71PUaCYruNg1FN7m28pAxL0BruDHUF+AC42ATRt6MughC0vM6XMtwBYn8sMfcooBFYqIcZqKHOZMoSq78svGLfkMwHimJcC2U6SMjzJ3IQlqALbKFCmin8Yv7JbAcgJOerao/rV/bCC3+ZETltbm2lrezvNt5syTtEdgFonx2lWgJ0nApbCvwAVnl09k86fO5fOr51NAhaV8xWAljLQThlT9c39Mn78i1ECPJdZnJotZaZibMG4AT4B05WwbwmbYE/sH6C1+bl5sSGsS4gtzVkAsdReBPwCoJ6wz/UlTsM/RR95zWe84h4IbeBcAuSgfzIHqT4VhAgZEWBu1z/u99SfAGBVwIh9acLpPRhZqfT+EWBhBA2bN6E8YML2fku8RZ5P6B4Gc5T1IynTG4BzsC/u4+y9hgVnibVkkIm/vxt8zrfS4hP5P9gQQVOn990VmIr7SQum8vdCdh8v+spgKp5n9/H2XobfRzlOf29G2fM4c2R27Lu7+wLc/ff/HmCqBdnf7e7tpU4XQNC51Ad72FEvrW9upY3N7fR4fUNY405mZtPSypk0g33EQTc1AIyca6YOQLWzc7InA2sbANKcy/xSe7CHXgdoa3dvAHYbAohlICDkBwYrCJ1Ad4wdbWNtw1r38ssvp+du3JA9KNj8wG7KuEdb5X0FP3MPTdu29zH2b38Pae9NKENr37xXoP45Du496Rvcf7B/WTcY27M95wxBms17agCp8BIGgqk4FvRhwVTWj3SMVU6IdqD2rwD1ys70bJ9L8P5rbee0D2isYZv2e+vHnL89z47NthH5gdWvP9e36dstjZ/t1I2d1/o2uRenvVg/s/ZUN24vNy+vyN54LMoP2PnYe307B2tD9nyu/9F7mfzc7Wf0Y32tJC8vB4Av7fysjihLG6dLNlmSmfXDyCbrxhnFBr9m+OutTKyM2ZbVR2Qz0ffow+vR2pnPTbFdL1eex2sn8Q8/Bh8PqX/GP7se1fld9J3VZSnO+Phsz/PysHbkYzbtoxSD7Pej4lQUP2RceKGBNjQRmIovZ5lUfnWxtdTWpLYQgal8214eNp77OOBjnI+JkZ+NM2a/7pViDfvz/heNc9w1wNraKbk/A5jKj6Vob24dtvuCaI/jZU8fjuJE5Nd2HD5mj7JdLyMfP23bUT8+PtR95j4rWk+itSGyndJ4SvYctettsGqzAjFHth2tR7ZfGxMjnfJ6xu5x/Kfk034sfp6DtnFfX/OSx8g+0Ha0ptlzp2CqUZ41/X4qgakEphKYSmAqAZXAFEw1tYSpBKYSmEpgKoGpBMaUwNe+9o1TYCqfoByVEEJX9obZJu398VICo5Ts8UmKUtKpdBNeOl56eGHn7pPhNvnrz/Pt2cSFH/NwAYMmEOoSIrjeMlP5BKi9lgk+n2CIEjgl2fABbCnhEiV9/ENgnuMTapMkb0s2ET3s9f2VzL9kT1Ze/pxITj6RF8mkzgV9om0c+/c6HGfDOyrxP04CzNpnXVLW23H0gIuxok42kybUxgx1Q6fVJQsjX478J5pLlECNksr+Wj/nSWTuY6r3W85n1IO0Z5HjqGuiWBUlxb3tRHE+kpHvn+fQ9lh84fVn9Y9rUNhT0vuoOZZso+46W4wwTr8YY/Swe5yx8Ry/nvmYZdc0H2PttaV26sDSUXxGfz6e1K3XpbmWYlK01ozaD/i51a01p+JxfhAwafzSPvV31DoQfT9pf7ZwZlQ8t3orySKKeSob/bX2zXO9/TMejuMLkR3Y63z8K+2tSmvRKHmiL+srtONRuqmTdWzb44OpcL3dt0Vz8wVQwzIfDaYaJ85Fe8ao8I8PK31c8+ueLUAq+X9JvwRTybwzs4K0kcFU1rbZbwWmmpPiYBQO3n7v3XT73XcFRIK33K9dvFABBE0Rtl9nvZ2wPzI/sc/SPml4XhVrnV0bq9iRC9GlOLd6Y6/YpipaxzwQogIQ8L0U9GZAh/SSN5an+xnWgPcBO14fR8sxogIJW3ngfH9PQfu1YCoP4LX9WBvDcXxGsSULgWl73CNQXywIJnOCtV+Rl2FXw99W7wQtKBPPzNAb7tEO7AtgBnxHAIddn3GOMCctLUlx9N/+7d+mv/jzP09f/NKX0kc/+lH5TgADAhpYlmLzre0tYaCRIvzM3oACaK7HBN0ACISxsigafxMshn4xHhxDIWZVqKwFnK1ma8BE9eTJYwECkFmLYCzM+dy51fT222+n27dvp4sXLwo7FABMKIDvHyvYg/styhVjoL4bJ8owRB2j0HvA/pQaqXN4mHZ2tqVIXBlNAFrQgnTaMrwdLFrXrl1L//2//236zne+k+7fvy+yu3nzpvwrbB0IBf2+9EVZUUd80zPAVD/5yU9ErpAPwVToC2AyfLbgSMgWRexglwGYDN+BseXsudX03M3nRHcaq8EkBSAPAAEKfkChPlh/MJb33ruTfvDP/5yuXLmabt66mS5duiJ71IP9g9RCgX9T5aJtwH+1HQVT0XfI3AHAkXtAkovnJSIIGKORZufA1NWTAmRlDUppodUWeT989CDdv3dfbGNlZSmdX1tLFy+eT61mU+QCFi8yRwA412opmOdw/yDt7e6K3wHg0O0ciu7IrkPfIZiKTGcShwHqOD5O3eNempmdEaCAgA3AHCOADgAvdPxqU/PCYLK/f5AWhDllVoqmn+J3Y1OOKTuVFncrk4jQ/qgdSSUb2rNg2Oot4XZtGqydmcmHkVUKnwHwkvEA5Dcn9gCmJsh4d28n7e1up0ajl1ZWFtMLt26l5nxTDsb3eQAAIABJREFUbELYWqDHzEIkPtluyZgg95dfejm98PzzwqqBX7BVyfoov8qkQTnTPgFY2t7dkfPQ/oULFyX+YC0TQMZcMx12OmJzkM3e3r7YbLPZ0vE0m2IT8EnIH/2+8/ZtZQLIawtZ7LieMKb0j3qptdBWYJEwEmUWuMzEIkxBA2Y0cqNpNBQAFVl6so0OM1Mpywx9DwAR2BUK6GGPCn7SNY/1OQAeIQ5hPKo/jcc8h7HdriFgKRIZ02cBnsmsjeiDawRjOGIJZCPMaZlJHvMGkKrdamc2l65c1z0Cc91hbgNMPRrL0D8L6NGWxMmTvrIAzigIC0A1jVHas65JCmaD/wHcI/YsxZmQJffhuSC/gZhbgXdkr57tH/bUz8xUXBPB4ES/0P2E0u9gvJCnAKLm5kSJkEHnqKusbzMAsjXTnADq0CdAdN3cFK5VMOzMDBj1MriLt0MDvj4AqjR+CYBKwFQpzTYyO13jOIEYag4ULZioMxSVw/D+SFrL+xxhYOuBTepEwVSZQRGf4ZsAcOHY7s5u2tvfS612S2QKwJgAmYQ9TGOH+GH25bNnzqS1c2fTubOrqXOwnw7BBtkDmArMSDgvA9hyzFEQWeYlEBBjSscNBYgg/gH4xf0w4q6Ck5TR6rh3LGMF+BUyEoDT0VEePxisFDAmgBywlAq4oi8gQ8Q+Ogn0SXAU9xKwO9okYjxjFQHpEqsFgFa9nAjn4Bh+JcTmHAtibrcHQBcYlipmT7vX1DiLtUzDsbANIqYCMCuxo2KdI/jJ3ncQTCX2OaO5Hb7xXPfeCtYTP4W88h5O9zwZmzt4plHlKLi/HYyVcEdhlc4MtaKPYQBKtb/Tv+xc6bsEQdscj71fq/ZK6ucRoDN67mJjWenejGPy+3lhj8s/AEljP/Wbv/mbwn4GMNU2APydjrDHAdAGZqonTzcEUIVfeMXs3HxaBuh+di7t7B2Aak7W3qMe1qOm7APUHisg7fzyQmaDS+nxo8dpd2cnx+jhFxnAhoVBc3Y29TrKaom/oWPuZ7HWYQ8HMNWNG9fTUbcjLzPAvoD3B7ofU9+ijNgW2lcAnjKj0ZYHH9wflCFti7Llv/b5DHVj75vITGV9owSmkuvUQYQZD+seXlzwuc99Tvaeuoerni8BTGUBiVxrbD7Iz09tVeWj31X3ljYf5G3a+4oVE8/1dmfPsfd11oa93H3c8DmO0j1p5Bclndb1WbIJ22/l/9yPnH7m5+do7dDn7f3YqTM/Vytne064j3UvYPSxwOuv+vxszFT0tXFlrmOeHEzl80d+Xl4W9InK3oefskV6pR1TL17udo62fxsbhtavgBHcfs827Fph5+GfE9j8UskmSv7p5TNODLSxjnYXrWWU16gce52NDPanrgi/tO7ZuIR2vW9Fsir5m/VrLxfuKfw5kW0M+b5uxIfAVN6+rC/bnFhdnIxkWDo/Om7Xqon1FTBTWduP5Oj1WhdPo7Yooyg2+v5KPl1ql8eZI/N9RZ/Zp41H6HeUb0pffNuNUaLV0aR697Zgr7e69b5h1yRrx3YeVpbe13y88/uHyFd8XIpi6Ti2He0DIruzfmx9uE7GNkaW1oBofS/ZoV8j4nHmF6MUnjn6/Zjfa0Z94By7P6Udcy9WF4fr9DT2ehjY+ag+69rmnH//939vnFKZUV1Nv59KYCqBqQSmEphK4BdeAtMF8xdexdMJTiUwlcBUAlMJ/FtJ4L/8l68PgalGJZvRr307YPTQxD7Uw/lMyvgk3DgJIRZa8aaZN/ulZGkpQeFv9uuSyqWHDTbRUpc8YBLCjoWJChxjohB/W1n5pJ5NzOhbWPO7pVlBYdiJfIJ9VPKnzn7sQ/HSmLwsosSilYMfDz77B192vpSTH6dN3E3qA1HS1NqTTzhF7fs2ojajJGI0D28f3qbrruFmty4RPImNer+x/uH1RN1ECUI7Hpsotvoclfwdd05+zN7vIv35mBM9pCol6EoJ/ZKcx7EnO2Ybe+uShOPoNfLbUnJ8Uj+a9PxoLNbXrQ7qfKIUfyO9k+mBRRJR/LH6oa1Oant1Y6qTk/WpcXSNcfmHpJPqwcdXe71f8+pic9ROFJcjP48etkw6j2htiPoaFZ8iP6IuuEaPsodoPqOuKcWlcdiBRsl0PFkOM1ONs1fQYs3TxQylNbvyLdHWKZCYt3+7poxaH8ryGy58jmKr13lUNFHSX91aX7cmRvY6qZ5srCrtT/164+VYt46PY3t+vfXjiOK4lYt9kMxCNr9Xsp8xfl4z6QN8uZbFuHhonYFDMgcHpqKdoG/e26D4t9VuS4H2j/71X9Kbb70lRehgCVg5u5oLnLVKQAuttRDP6rrkGyz2Y8ws7ZOGbST7rBR7arWxgAGk+lN9TH+qNCh91spR4xoL4vTt/8N6PZHCXR4ed22y8d/vsbz92+9xnf+McUcPdSknFjZyftF+28qWds83zaNAUkEHCtqxzAo4V9mO5gaFiPYegTbOB8x84E458XoCtlgcSYYlAulwHs6hH9g+AEIiK9Lf/rf/lv6vv/qr9JX/8B/Sp199Va5B0SSAIWCWQWEwwBIAFRAYgHMA9EGbBBygHxzDfFHAz/s1zIeFzZgzjhMExLHDB1aWVwQMALsAUAjnAbgAnwBYBOcuLS0KewGYnP7lX/4l4S35t27dEqANrgMggMAu9sl9DfdpqByRonbxJwBMtDgWhd+4+0U/AlBaWBDfbLfnpaCUIAaADZqzM+ncubV06dLF9I1v/Fn6p3/6H6JvjAOMVQJGAyPC/PwQcIHsG7QJzAsMPGABgkxR+AvwFOX02c9+NuHX2t+DBw8ETIb5A1AGwMva+XPpytUrUoy8tLwkxcdgSABDBlk10CZAP5tbANo00ru330s/eO0H6dXPfiZ96tVPp5XlM8Lkg/HMzwPo0sx22xfQAphthgrDwc6ConH35laWLAvTjBSDV0UZkBHAAYcHh6nbPZSwsLiwmDa3NtLdu3fS3Tt3hWnq1q2baXl5KS0utNOZlZW0srwscoHdCOvabCO12y2xt93tnbS1uZkBjLNp1jAGQY+wA1wLRhcwU0Hv0DfspL24IMxHuwd7UgwPACEAAfjVSIe4rjEM9g3AyuFBJ21tbafV1bMi5/feey9tbG6JjMD8s7C4lBaXlrUAXBBmej3aR5E6WVyU2asCBzCGVPFQwagaQ5TVBu1YYAGBm/AXMp09efww4ffSpXPp4sVz6eqVy9Iv2iE7GvpiO+3mvMwV8rh+7Xq6fOmS2CNsU8B1GUQJpjUABAlSwzWIIYjlcBzYIdq4dPGyALPeffc9AVoAlIdicbS1uLiU9vcO0mGnKwAYGX+rlbqdIwH+4OfRo8eyFoKJDO2T1Qr+CBCBAB6aANWciM8CeAJWHay5YKUCk4kUz2OthXyzHgc8THk9G8B+ZXnL7ELMewmjksYSgjMB3kM8EnaeHFe5tuDcXl+BXDim36NnZcDjHpBxH/MkEASsNuqvAF6BVUyBI/jBC47gh2iPMWAAyDjGOkompp4wr2A/Af/AuHE+mbVaAATgZR7HiHfaHvSK78mKhDFCt/AXMKuAfU1jHoEnar8CpsqMPPCOBFYqylT2CwBTwQ9nB0xIuv+pdhsqL2VY4raCdwyIzXzxg/oMGLcyCLABuamcwCjXA7gBcwPwB+spxiNgKgWBwX8B4BTfShk0dtzT82TTkHdwWBOS2spMAphKUFUZTAXfx8umUmoq4VmOBxoTVB7ZxyVOVLANAT63W8pOBfsWNlOVl81x61CO0wHsrQug4XzFTAX2vz7GpvYEkBTmiH6WFhbSyvKixMqD3d10AICDMFMBcNkfsH0JkxaOC2PScY5LDfHP9qKCohlbYAcY23wGa2PfjuvQnt0fAbgJIKeCwZKAqTTcNVIT7Z00BixxsHG7z4ONizxyfho+hR/GZpzLfY6NVYyX9Dv60CA+Y8+VkgDt7N7N3nMP33dntrgMqiTomPtJ1ZHGBn/vActRdjGwPyqYij7nwVTWdxUQagHJeVftXnjGdVXXEAC2ZsR2ALojmMrn27g/t/NV32Ofw2w93BtyvmhPfVzvU/jL/TPP557U7uuH5VoxeVm9WxkSQKOyxe+MAOO//OUvi009egyWym3xCQAmIQeAqR48eJSebmylLewDmvNpYWklra6dT7PN+bS7ty+sVHPiP9j/KpMgQH/dTnfABrl3pPER89t4ui4AerItwhb5EoJuZmGEnWPfAt/BD2Mn4yjWX4CpwOza73Vl/cN6aPeg1CdlgHbwPfpje1Y+9DW797Oy9PkS+s/Abhx7MduBjr1v2BwmxzC0H+n3ZC+L/dYv//Ivp1dffXUAprL3/Jlsb+i5S3XvlWNuNho7L8tMpesNY+vwNd6uabfVypLDOoH8vH81z7EqfxhmZrH3iLY926f1F57Dedix+Htaq3M/1uiz31NzzP5c27eXBfuMxsL26Mfcb1h/9vOL5hDli609UKal+Dtq/FmbQ3uHSO5ePpH8xpG7Aq6HbYif6Y9+TlYGVkbWlznPYZsfZhf3sohkw3gf2arvw/q7tXkfs6kbnj/kz2QdNi/PoZ3ZtcfKxttb1Le9tuQbfv6R/mxulWNgHLQ2Pan/ef+Prrc6sDHT249foyNZsS2rQ2srlHn0fUmffg6DzwUwFfuwY2Ecxr/P8mwosgUfJ6O4ZZ8DjOO3ETOV95FoLNZmInuz14zyudL1pXhVijM8zn0491W2HR9nrIxsDpz6s7r1divf/ZzBVCUZ+DjAWOFjrJ2HlbP3EWtL0Vrt16HIFr2vj9Kr911vz9FnGxNL+w6vb+8Hfi8U6dWvAT4W18dYvZcv6W5c37A6tWO2sfvnAaYKY/4UTDVWOJ2eNJXAVAJTCUwlMJXAz0sCUzDVz0uy03anEphKYCqBqQR+4SRgwVSlhK+/8R0HTOWTpxCcPeaTGKWkhU0oRA9rODY7xigxZ9svJRpsW3asvt8okW4Nw7bDa6OCPJs88bI/neTR0iGbyOL1tm871lFJ6lIiCvq1iVrfvp8rPtviPDuuuoSQ1xnb9XP0/UVF3aflVV0VJcP5rdWL1cekju7t1M+Fn0sJd//ALNKtl6UHVEV26W19lE1Essc19o2wlHVdAtv6u2+zLkFZn0CMtcI5+kSuT+aW5uZlMsrH6myjJJNR8/J2MSguzZ2VYo6PdTb2RHHBjz2KO+PYvo+nUbt+TlH89n4RxRov00iW/hgTwNa//UOAUsweZ/4lOY57bRQvRq2BoxL7o/oedb33H99eXVyO/N3HwKj90p6gLmZHNhLF21HyLK1/k/h3KZ6i71HyHLYBFMlVbz+O1otoXNFeZ5QdoMCQwOy6WG7bscVBdfsr7+Mo7Izi6aiYO2oO4/jfqPUJ37MAsE7epRjpfTiSi1+DonmdWtcHoBx9K7u1bRvfbdu2bxbh+PnbQgzbphRz5uL60lyjeI9z/QNvb/NW977Ao24v4u3Injtq7RnYdC50xGf75nM5bF5IIN/nYknuYwGaambQzXdf+1766RtvSJEzmDYWlpcGxbYnBhzAFz+wf+tbVg4VG8ZwUVrd+qjqGU5xRvHYyob6KcnSy78qKgcTRAwMK/llyZ+tLPzfJR9GW/RNuw7wOAp92Z990Mt58js+sLdgIctMxT4IcLKFjFG7OJ8+ZP+1eqbMUYRJ0A3aAvAHRfQcO988TwAF7Q5jAKsS2gco5x+//e30rW99SxgBPvnKKwI8keL9XCgOkAhALAAK8B4CfZ8/f1764hvq0R8AEDxGWUphNuw6s0/gewKk0KawMa2ckUJN+A2OKRsMWF5m5Fz84mdxcUHG/v3vv5beeOON9Fu/9VtSgIu+UDSPsIbrKUeyEFlAg5DQZBYVdIjiTQVTobhfmaTgP+hLwVRgK9JieIwHhf1LiwsCLMH3f/Inf5Jee+01KaS9fPmyAKoEjAZmKzDU5MJ5XM+5ce8NFh4U3mK+AGqg8JdywpzBFPbJT34yffzjHxdWn/WnT4XxBwCeH//4xwrk2dhIa+fX0pWrlxWA0m6J7liwrmFI48DO7l7a3tkR9p/3795Ld352J33+i18QEB1AFgBQAEQjYIhZLSxEcX6nm8FFImc9Lqx8wlg0TDxO0ATBVBCq2o2yxEDOncOOstaI/GfSo0cP07vvvpsePXgokIGPf/xjwjyFEHHp4iUBVJHBATbenJ8TvcBWwUy1v7cnuhDWlJmkTCvZdmh/vW5XWCNwHPJWUBZYLGaFmUpAAPNgnlKGFdgQACHCrjQLNpYZKWIHK9XO7m5aXl6RtfPNt99Oe3sHqQ2gjdgLWC8WRAcoACejF8AaALyACYpMFMyD0FchV+a+7P7Ox1fYj2WYEGaqDE54/OhBevrkUXrppZvp6pWLaW1tVfUFdonMNkN2DbQxPwcwhPoAQGsL7QUpYsf5BEfi/I+8/HI6u7oq8ju3tib2uLO9LbIEPOOtN99M9+7fE1De7u6e2CmAVCiMB7hAgaat1DvSIv0TgMwGAHqwIfXS+sa62CYAVWB3gy9gjNATxg75w9fJ/CRzysAmAE663Y4BUynbD+YmoCOyhBn2RAL/KmBVZskAEBHArA5Af0fCrAOfho8OAGmzmf0BjFhHXQEH6ffKRMOicL/HxXcEjSjzWwZsCDhDgSy0AYHyiS8q2IX2QZ/m3lL32/o94wziB7/XMQOARpanpvg5dGfXGfgQfhCTfOEu1x2ueQQNETKprEkKWVMwFeapzFTV/kf36sKaJwBBBVNx7yRwobxvIvgQvoe20D/AcYgfAPf0AHiDbudbwkTTAEBbYvtJBmopgkt9qyHgHmXrg00oq5aC6JRViwAusp8hEMl58i++7qUG4oSwBFX7KspPmY4yE1QGnAOoq2x3xxJHCcQSMA1ZzVQ4Yp8KhOqL38h8eQ2AF2Ahk9OOB6CoObDpzQMc18xgKQDgespOdZzBVLKoKXBTQFYCDqpe5S8MXLlt+JC0LyxzChLDYinsWLI+Qsdqo7ApsArievTZOTiUOQHICMCojB/MVPD7DCwnKIk2TrsQZrm8J7N5XsrWn49z6StkxyGQHWPoHmk85/Vcb0/v9Qyr8YmC7nhvY4tZgUsZ2o8NXnCgYCqsIfQ/BUPqukhmOcYA9Ue8NERB5TouBYjixxaAcsxgT5S1SYBiCqbqg5kqs4id3i9X+2pbsEh2ILt/r2zXsmOpOdpYxLXIxgC717ZypU5Pj0uPVPeUCozktYivzz33XPrVX/1VidePnzxJm1tbsvfTtbSResfH6eGjJ2l9YzNtbu+k2flWWlo5k9YuXkpz8620s7efGjNgO8RLAJRFCjFNWPa6R7oWNBppp3swiOP7u3sC4LZrIsYp4PbFxczmOJNZDDVGY0xYw3EN/sZ6+fzzz6dr165KX3t7u/JCAOjMM5Px3kF9bE76qZg6KyBRdO/KXCNl6++l7T7B68TaNfVIn4vu32gb+K5/1BXg5pUrV9Irr7wi+1Hs+zGeoWclEkcrkFJlI8Mv17H38Nr3MDMVc0GUQTROfx9Kmfh71tJ5lR1mRuWcT7Ny9/1G+Q3rB/zb9lmtfeOXD1EfJR/y+vdzH/YzXX997BvSbwZv1/Xn7dHLxo4pki2+ZzyysbRks1V/AxrJoeFZG/Ixp05+VjfeNpTpczgvwU6Zh7L2xft7Gx+9HLyPcu2yuaooZvr52TlF9jUqJkTtedu1tspxsi9r+1ybvGys/XvZluZT0qM97s9hP3Z9o71QJ1a+No6M8in7vZV5FGu9vOwYOH+vZ2tHkZ36sfpz7Pc+jvo9u4+FMjcyyecXHnl5+Dhh16tJZGf9PYqRUcyiPCmjsftD7B5OQwxd6v0lilVRX6H83InROl2a29jzMcyojC0l//a+EfmE9Uuri8G1sIlgeSrJzesz8k8f07yt2jF53/JxxK/JXhZRTMc1pZqCaI9AOUdrfDR2r+NSfK3TeZ18I337+GLXTtuPt0neU9l45fXjx9mocyizn/CyZ84h0qm1m1Hrwyi51ckuWjtkPbOM0mM6Y2m/YOcyZaYaU5jT06YSmEpgKoGpBD70Ehg/G/KhF9VUAFMJTCUwlcBUAh92CXzta98oMlP5BAA/M1nrE7j83j50xDGbpLdt1t0Ij6MXmxCwCQr/UMsnCXzC3SZG0E70EHPcBwA+mcrrOCaf2PdJjXJiCE+IqwcJPtnh5WqT7OPIkucw2Y3PVg6UYelBAedXmk8poTcqKeO/LyXh7Pj9NdRBXQLJywvnjpNMi8Zfl+TlGKzvWJlH87X2eer7fCBKGlub80l436afq7V3Pjwt+VFJh9EDrnFscVJbsf4eJXZL/o6xWH/18yvJPbKLujHbJGtp/n7c9oGYtdso0WwT9JT5sySPx9FNKX5HdluKhSW/epYx+2v8mmAT2tamS3FsUtur882SPKP5j0o+f5B4FMXDujhj5xTFhVJ7/iHbKD+JfM/bt9dnaWxRzC3tL6I1KtL7OHNnDPF+wXU+so/IZtXfcwGjiem+fX+tfxg8jg/r29r1rfl1PmHbsoVsOF7q1/qbjl16ObWWcp/FPkr+OM58bBy3MXyUbOzcR9lEtHfgMWt7pSKMuvmVYhgK+VDQZn98TLU6pM0xVvg+/YPIav5VQUzJ33wcpcztehPJKFqvvL7q4qSdk42BJd8e2JOUNlY/p8BUQxxO1XnUXxOMGrlI+v/5p/+R3njzzbS2tiZsKfhOijKFVgZ1fGrfpf2O9wn7MoqSTk7ZLtgZ8oTq1slRMSuyn6E4IGxAFWOVt3HrX/bvUWt33fpWF0N5HccNuVjWBL+P5vmMVxa0hOJIFlDyQb4tSsXf9rpoTWHcsvdGkYwANBCmH2ENmpVif4IqWPCPeZPByhbpA5CEz9/73vfSv/7rv6a33norff7zn08f+9jHhFkJfYMp5kSYcPqDN+eLPZ6cSIEq2K1QjI9CUswDfQJ8gWO7e3tSVA1zwtv9BZS0sCA2jc+HnU7a292VIlJcc/bsuXRu9axciyJNxHSMDwWrOEcYX2ZmUhusbSvL6fXXX0937txJX/nKV9LlK5fT/t6+gBgAqDrKDAKQGWSCceF6PuSXQZn7XFTSkzkM7B0s/l9YaAugB2MXmyDrTLOZ1s6dFTmg3T/+4z8WGQL0BGYozIfMZE0UoxvGDcyPwDAcB+AE84X+AB4BmAr9Ye4ANAAchTZ/53d+J62ePZt+/PrrCcxUT548kfnj+vX19XTh4vl06fIlAfOI3TWUYUvtWP0aOgKbC4AuP/3pT9OTJ09Tp9NNX/ziF9MnPvlJWQe6XVwDMJoyRQA4heMdAIwAYhDwSlMWXYkfLMwXB8ugCBRh4FdClzJTwYYgdxTooygfhc1zzVkp3D88PEh37txN77zzTtrc2BQGhE996hXRJ4r/b1y/LqxlGL/GrBMZA3QD/fa6KJTuitzQPtpsZ98gUA3DA5iq3zsSgA7ki2LnHoAsiK3A2mQwCpmpZK5zzdSeb4sNwZ4O9jtpf/9QdIh2IJc33nwrHfX66fyFiwKcwC+uO0lavDEjwAIF0AD0sLy0OAA9EghAljrMkX7q1yUb0zEfxiiMi7rGuMBKtb21nj75yY+ma9cuC3MN+sY5NjbhejmWgTiyvgioQ1mqcC7WI8SCpcWl9KUvfkEAlLDh5196KZ2/eDH97PbttA059vvptde+l95486ep2Wylg/0DscvZudkMDEG8n0nKfi5VfKkvwBu1y/lWW8BUYFqDXg4ODkW38COxqgyMgC2iHciYwBvKDmNAbMH4WMCOYwDiCAhZUJS5qBigFxb2VxSJg72qFN93lJWq3z+SsYC1aWlpWZhbFJyoLDwA3IBNCPq5dBE2MC/MSQRxCcAvX0NmIoBPANIS8FenmwFjmRU+nYi/iL6FiSs7l9lL0z+VQREsbRqjyIyF42BGwQ9BtwBwYNYATUIeBFMpOx/WLWUxRDv4DnrCeRgr9om2ALq0p/Br4yBnpwuwYoYysEcLvACmSGk264MEmDgPfWMNUQZozZUpUKWnjHh6UmoAsAqgGBBPg7Z1neIcxK5zHLYMS4P9hX+hQB4vJY/CsuP+UTo+6gh4iHoXkBYAONmm/QNi3AMhjjF2CXhwACCUgKnsXJSPiEmZK9E2ZQOwE2Kb7gNUDmDagyy5X2jOoW0AmFRGsteQKKQ/AoLi/V/G7+Dc7lEFqBOwVH7pgTAU5f4Qh/tHaPdIwF74AZh4eWlJQFuwu4O9fdEnrsN40S/8AH/DB05O6HP6wi7+cvzcf/nvBnrLTDu0PcY0xlAcFyAyYmMfoLdh5hkCwYf30XqfSX+CL6Md6ktjroI9uG8b7MEzsA1rHcA/3KNZMBVBzLQz9AU/tGAqgH64P7XPNbgWAEAEJkadG5jNEMsBjFPQm92/2liBvy0wjWCqbA6Df6ycaPbcf3HvypM5PrsfteuUbzvqi8fEnzPoDH9jr/PczZvp05/6lMSKJ0+fpo2tzRyLsKeZSbC8J0/XhQkS7FRzrVZaPrOaLly+kpqtdtrZ3ZdYMDs3L/EV7Urshw4h++yrAFMhZoKxD3sHgP7wQ+ZLrI34/sL584N7NMQoGBdkOtiTYk9wcCDAbADBrly+LKx4B5lxFGso9+LUJ+evtgCAMcaqawB+on2/lZm/Z7D3xKX7CatjArhpc7RNe/9k7+Fg/FgLAbQGYAz3CC+++KLoBXOo9i76kgLbLtv2tmfv5dTfbZ5IdWZtzeYb6Jv+vs3aGmNI1f/pcdnvfFtD8zeFw5F9W7lF8qc8/P1rna/YNkf5lP/exwMri8iP7XOAqC877ujvqH0fH0rxnrE20in9QNkxTiMlvDy9TZXkEukrW0cuvp8MTGXXMW/7kbxwzMbtcWUeydleO459RXYVHbNrLPuwMYTj57XjPGv060wpd2rjme07ktNgf+lYHb1N25g6iT9F62skZ7uH8fHUz9Pm8Lws9bwsAAAgAElEQVRO7dz9eZEe7PMQ62OlOCRjkzvy4Xho/dXblPflSeQ3yt6i772djNXf4KUMo8+u85NIDqU11dtm3bWjR3X6DMZE/01d3LO2V1rDvMxlbT39Hq3ikEs6K8WiSN6j1kn7fTReL/soptMnfV91n60fR3L2Y7Gfx4m/Vkaj4nk0b47P6jmyE6t7fG/BVHaN4nmR/PSFIdUdbd3cOS8bd+0Y6mQT2dMof4lkF621PmbKC6BGNe6+HxXDcPpXv/q709rwCeU6PX0qgakEphKYSuDDKYHpgvnh1Pt01lMJTCUwlcBUAs8gga9//c/C+9e6G2wmMUcVstmbePxtk4tMOPCcUTfFNokXJXR9IsSLIkrS2AQnkxhRwsafVydmnySziZX44epwa5I8yw/wrUy00GX4QbdNRnD8dqw2uTNKPlYP7NcnueuSJDYpPW7CvS4RF8mY7ZaKVr1N2TlxfCX92DHznFEPVUp2UEpGUkf0BZvgHfXwwl5r+7XsVN5n7UMVjsknw6Mks7VZjrX0FqmSDGw/dfKo0/O44cz7lZ+jnU8pCRr5h/WDujhV0o33z3FiXhR3rW1Gcczatn0T6bjyG5U4HredIbvMD9BsDIkSy+O0XUro1slqVPyPdPYsieNIx6PmNE7iO5LlBxnfqDGV/HCcseKcks/5dn1S3T4wKMUJH5upu+ghQ3TM+26pvZLNRLHB68efA58c9QDB2o4+6Bhmpoqut8ee1W+fBUzl9WTl7GO9HReZqUpxN9rvRLY0yn6j9aa0plp7sOuijQmldTLSibVb36fXl++jLn5MCqbybXl/8vv1aj2C/+rVdt6Rrdk2/bnWr7zP2XmPux+oa6/Oz2Ve0qGxmvyyfzlSvfh/cIIdE+Q0324JWAqFed/53nfT7XffFeAEwFQNgA7AUAFmB8OiZIuPrA9422fhKOVn92C87nTcrZ6oR+teFI/8w1Pum0t7PjUA1EBXha5RX3Vzi/x01Lrl+4hkYMdMH/N7CzsunM+iP/zrf6tiMC0c9oU/1KWfD69j2z5OcAwESbGgEZ9R2ImiTBSCoh18x2J6FIgSQHH16lUp4Pzrv/7r9PDhQ7E1vHEexZJ4+zw+g31HGI76x+kAjFco4AZTBkBN7XY6v7YmtgswlRSForB1eTkd4k39OzvSL34IPME1ZGYC6AGFqwBVAdh17uzZtLy4LAAiFKYuLi1I8esWGHJQcAtQSi5CO+p105PHT6TvX/u1X5Mi3M2tTWEqas03ld0jg74WMpMMQBGo2JTCTwEKqf1RL5gvABQoGKdeyfgBuQqjSe9ICqsB4rly6bKASABo+q9/9V/TnTs/S5/5zGfTjRvX0+qZVQUWZfyoFPBmXQiYLIOy0A+YpTBfFNySmQpsVABWQT5gDnv06FH63//jf5Rz/vIv/1L6FeawRkPAHmCmunT5ooDKJF7kQnkCxGbmwOhzLLLGOPb29tM3v/nNdHTU1+LYj38iXb9+Q0AdmB+K9qVYG0CMedUhgHXCxnDUFbAIZTdgHCQeQPw7c9VohawyneSiaRRnwIYg7+WVJSm2f//u3fT22++k27ffEX2ApQwsSADOAUzx3I0baXFhUeQhrG8tAGy0kFzm2NUCfwVJ9dLO9tYAXARgDhkkFmCfS4tib5C1+KO0dJKOTvpSgA8bl5/jk8xkMZNazVbW30na2toR0A/k2O100+bWdrpz9/00O9dM167fSM35loKH0oyAtPq0uRkFpcw359LS0qLojQXUaMsyD2kxvtow7RTnkHHIsq3Rn3EM7cFW9na3U7/XTZ/85EfSlSsXU7vVHMhKACpzKOaHjhVshyJxZeBR1g4IRdigZmbSwsKi6K/Vaqdf+eVfFt3AXj/+iY+nK1evpp/85McK2mk00o/+5UfpndvvCJAMc0fbAgaZBcihLX8fdpTN4/9l782fZLuOM7Hsfd/evj+8DQRAgCBIWiJAS6I8pIKypLGscITDGsvW8tv4F88/ox8UMRpRkqUI2Q5SEWOt4GhEihRNSpRJcAEesb597369d3VXt+PLPN+9Wdnn3Kp+oCYURBWi8arucpY8uZ28+d2Ef6hgs1TlBtW8AEwDyI+V0VhNiZXQcD8TwWE7yYOkHQBI4E8kxwMwBF4z8GdV+KcjKddoW4N6Ta9atTVUpWptbioADxniAFJNz0wrqAz3ISlH6ZVkG6AorC/AZ/iA7xToMjiougwyhXFs71jVM/yrYKrtbQXbAMgEvibYTQGHqitQIWtbdVoSpwSqxjqOVAn4oC9oo3pOQSw7OgaMcWx0QoZHhlWWoIuUvQEO3bFqfGgX1ewAGNvaNACZ8sXQsIIWoSdwvbeFpTgrbZMCcYawvgmcAyANgEfQuQnYYLoqgcSBUEo2UuUhVQA04Ans2J4CHpQOoCskDOAigL2wHrgdrJsAJqb/bd21+pxWokoJ+wmUU7lu3m8zh9V0KAE/lmqIxlG2UNvUv1QtS7/TF1S8XgLtMW0rHTPATgKp4l69n9V5bLzqQ2hFKKuQgTxy5LMRmMcEN1T9Y59WOcuAVFZRCCArqxAG2cZxWy8DYmklJfxKunhnp2VAx0FcawAq/UvJdArq0qpWAE2BvwBWHdUqdYfmFxLIbVu2NuF7tPQ6VB6EHK+urFhFy50dGR5CBTysAyt47U/UK/lxPv7kE72pw6gnraKmVTCKNj4Xw2NFHPCXvgzBgakwFrRPuaOsV7FhXcsUl0BVNA/YU3rt91TRpo1/KFWlQpWvbmCqtoIxAe7GlVqdDXwewFT1/qfTtyHtWM0u5z/zXpuD7dXqylk1LanzavtfV16OMfNSPzwOWmDqmAv6gt957tw5tf2YJ8C4j5YW1V/RKteQicFB9QkXl5bl7oOHMjQyJjNzc3L81GkZG5+U1fVNGUAVyWFU3rPqUfBlZqanZHYaQFjoggFZ2lhVOwidCDtOgCXtMv016EPdS+2JjEAu0/MRVprFdfBD4bdi73bs2FFtHxUN4ReDH/GngK6U1Er9SxvL6rK5fX2v+zDP66bC6kducc0I2uI6cC39uni/AwKwtbGuPjqBVKgGC38Q/RjYNWFC3aY42ogSoIo2ot4j1S+cKO2/ap6uZcfzW27/GGnpf/sYDefu911N+8tcrCHSv5bNblLx/s7H/Sl5IR4nXcnnvTwbinMgT8e9dKRz7ryPE1Ee4vM98q3tMTpf+JOjZ249I094Hs/LifFyPIffUb95mjbp1Ny5g8QrOK9u95TG7WmVa8Mf43fGHnI2k7Tx8Qy/nn69c3Llx5mjIefr17OkB0vj6xaX6lXKSu3H+708kZ859yhbno/i/Eu6J+oTf12OnjmdVF2X9rzki5y8ep7xfk2vPNgrfXNy/ER99ACmytHWr29JTnK0bOLRnDzl7MFBaNQk2yWd1sQjvKfSLQcAU+V0apNtzcluiT+9zfV6xveZ0ws5mufG2U0X0+bk+DL6SdFGdPPVuvUd+b7Ed7S77L9kh7xPyGtyY/Tz8m3pHv6AYKqSPivRs7TG3WQj10/k6fgb8/xRgani+H7rt36jnxvebdH65/sU6FOgT4E+BfoUKLxotk+YPgX6FOhToE+BPgX6FMhQ4POf/4PGl4E0BXgZeNSNcHgLo39YwzZKD/lj4IPDLAUp/ebfBzV8P6Xgvd/o+8Ay+/QPiHygvClAEMkaA2W5AHZujvGYn//g4HD1sLAU5GbgxQdn9j8063yYF8eeC7DHBwb+Gt7vg/d+fZqCdX7dm4LzTee6BerYBxNY/fo2rVvk6V54NKdgovz4QK8PqPXywKyDlumBbDfaRH73AdFugVQvTx5MVQq2+vn7fkqBSF7/JIFO3xfa98lt5L8c38ax5wLEca1zuizHO73MJ8puiT+8DMXvfnxetzDxr0k/5OS9xHtPajC9/vPfuU5xPlGGvYzk5hL5LLcWUUd1W3fSNGfveqHDQXi4mzxEPop83Mt4ul3Trc1e5lPi3dL8crqqZFtK8hV5ozTP3DriWBxDNx2Y02NNMks+8glmuTHGcWhSc8jwatLtbPNJ+BXJgJoAlT4H0ee0856WuaQa08eWGM/KVH6sfh2j7EWd3I2Xvbz04g+w7+izeL3UxKs5Pe/1cDf9VOonzhOJTPjz+h7jij5M1JG4ppsN6FxzgiG5Xvv/zc3P69huaxbPez4qrS/n6uff9H1fO/pWz7S9SQ/0lfZIvulAWtVv3tY+kWA+Pi7rGxuaAP+DN16XO3fvCpLUFGSFt8ciIRNJRPoQsPY//Lw8jT0/kZbRNtI++rWr76sr0+Z0Vo5fvb0tJb75sZAvNTcyPajNratvN97fq6z6dYzJPpE3Iu2qcYbqBpFuOTAV2vJAqJwe5ZzjnhbX+qRdfo82AvcRvEUexm8kg+IcEuNxL/YkBF0ReIF/wWdIdv7DP/xDTYo8fvy4PPvss3ocQB4Ab5AMOjwyqqAa/MZ9aBvJkwBvADiFZFUkkuI3/9AejgGwgg/64Rv6cT3+0BaO4zv6npudlZGhEQUAWEUmAyQhoRbzYMLm2tqq3L9/T3U+AA7PPfec9gNABytJMZEKa0UgGQFMqJChifhJx+EaVlxCwjeAOawWAAAEEgoUgKXyaMn/qGZw6uQpufbee/Ktb31L/v7rX1Navfjii5pQC/pZVZldxRXV1VUsQdmACgZquXHjhs4X9MGa4d5XXnlFKwABJIWKV9euXZP/+dd+TRPTf/u3f1vXGOdBf4wHNDt89LAcOXJYNrc2Ndka9CEdhkdR5a6tIBgQFf196dUvyezcvPzMp39WAKybnJxWPoDdBuhNK1G1DYiHPjBmgJmQTD8xOaH6q1MPWbKjARZYLYMAQgMKAKBEEBQuxBqjoth3vv1tuXr1qty8eVPnD5DeqZMnNfkZv0+eOKk0Bz0wNtBpbX1VVldXdO6b6xsKoMFY0f9Wa1MrFBE8iHFppTAA/hTMNKU8g7YAABweHZHNnZbs7FmVqhEkYyew1MAeZBkVsgCw2ZbHj1fVr8H99+49kLv37sny8opMTs/ImTPntJIXaIgEeQCpoL8BtAK9sAZIyB4ft2oYlCfqC+ogX0HO23FWaUPfrLYGXsAf5oSkboDzUA9ranJcrlw5L0eOLMjoSALmtts6L+oNAgixNpAHBSXpfwa2sXEN6zjx/amz55TGkFskvQM49O5778rG1qbS9/qN63Lv/n0dG/UtAEP4YB2x+qtr4DEbAywk9fzA4JBWo0J1MswH4CJNdkei9oBVOMVHwW4DAP+Md4CpcE7nAxlOFbio/3xiZfQnOE7qdeVpgOpAVySL77ZleGhQZQ1/4L1Om2d0AygQH1T1wzju3r2jYCVQEyAs6BK0zWR9AK8wF+WJkRGdj1bvQ7WUVDkNoD0AHKkvzb2wnB3wGMBUNm6zGWif4BKCVoEwwhoaLQHSMTAj15R+HOaFP+gxyDnaos5W4IYDoHqfgjY2+ve076YjTDMQfKQgJYCjkj410JOW+VE5gwxhvKOpghbOAUilf1oVCaCfIRkaHRYZGlQQ5A4gkQPWLsFaxjEGCtJKUqBdKn3F6wiEUq4n1gi3KQjM9JhWrhMAuKzSnl6aQFEmn5WFT83XVXIr/mZHyVU0oJJVM6pA8wpktbmnAnwVIEz9SQXuYT0NnEvwFPWujmJvV9p7ZqfwAe9aJSxfCTSBs1jJq50q4gwM6PW6vkmPa9WyoTTBVEUQOvTE8WNy/NgxrdxjYKu26bQWwHibamseLz2Wx0tLyk+o1DM8aCDT9k4NlqDOow32MTbu/2jL8Nv7RriW9pTXagVByIICguoKI7yWK2XxNjvP6lPGh3VlKrTJN7qjqpb3xSpWQj/qy6JcWQ1iUrm04mj7PtaH6QOVrbT/oh/nx63AKQD4BjsrU4GGtnfbX1XYv+HB76kICvMDIp8YH9v4jWx+7p1gL46T9p9rBhrk9nA539r6Hagqn0IfnT9/Xv/gg+I87P2jxUVZXVu13RRsxuCQrK1vKIj51t17Mgww1fyCnD57TiamZ2R9oyVDI6P6t7a+rjYFOndsZESrVWoFvIEBWd22yovwBwFuBVhQbX6yywqgb1tFVoIBx1LlPvIM+RHnwePQ/fDBoGfhf8A3UfB3AlP5+8i3OJZ7iRj1Ktcq6tzO9TI+pi73e5TcdTVP1zJS2v8wLr25viZHDx+Wl17CCwPOaFVa+BvoC3Os+tSKr7RRpku41p4vO/ur98bwsT0/Uea8nfHz8/Y88rXn7f1SWFcA87aL4/L0ztEztt2tL65DbhylY55Gvd7XWYkuzxOcm/d9/MtX4lhLvEG+9XtYz69xzfy5+Lwj6g2vC39UYCr2H9ezpq3ZZH+dpzvHHH2dbmvTC2/ENjzNe+ED38c+X8zZpZxe8cdIG1Z29WvrYyjep8b9MfYTeYI853krZys8HZrmHXUddTHviXEVz2/d1ivqEe+T5GSBc/I08P1HG+35qElXez8gb6c78/cjPUt8p4Ds9DKIaFdy93AcsbpNr3TMrWMTf5fls6FHPHdpyDLx8/TfDSyfB+R6/eVlxPNy1HdRvnrVFSVezx2Psp6T/SiTTbpYz3Fr1Ouipuua+KVJfnNrHHVEST/keKek/5rGl5tqTk/5NX4Su5/jkdh3rl3PO6QF7WK0USVZ9/6M1705G+fXBN89mKrEY93YpZsOJ19GHdmtXU+bOMfcPKv51k9runVRne9GW1z4m7/5630wVc8U7V/Yp0CfAn0K9CnwQaZA32B+kFe/P/c+BfoU6FOgT4EDUeBJwVS5wAE33fFhR538UQfDuVHPBQ7iMW7IfdDVB2w7E4fsobev0NItGMKxxOAl++D5psCeJ3psx9+f2/yXgk2eRkODw8XKVAxQeJpwPLlAdSkAkZtDvD/emwvmNgVj/ZxKbcUgT1PQx4+5GKB2b530QfUoKDGoGx86dFu7kuD5+3xwqRSQj+vA3x10CG+3zPUdg8X4HWUo3heDhDjPBKsY0GtSND7w2RTk7HVtm/oqBWU9fZv0TdN1nH+TnqL8ZdcpM/AYnMzxR2wz/i6tk0+aiHwUH5KSJgcNlnZbd6+PIh/kdGjk06jP4sPkknx4+seHbJ53uaae93i+F92Ym/+T8nFTMDi2GefQtA7dzkWej9c/6QPOKGf+d68PWkpj72ZXeuHLbjo68qJ/SO3nUpLZKFMlvti/tki8qhP9DqpTuq13p8wgkcbAVDnZK/E3xux9Lcq2T6qJ84+VqZp8KOqhJ+G9KBu5hzg5HcpqClF398Jrvchnt/Vv0hv2VmgbmadbzoeJ88/pipxNJs19NSJPp5yeiLYn5+9GHvJ94xwTPiI/+N+4h7xQslGN+joBgvSalBSpc+sCpsLeYWxiQh4tPtIE8hs3b8ry6oqCMUbGRqXVtof82i4SoBOYKs4rjo004L2eR33yY/6+VN4hJebl6Mt18zzl7aCnJenv92zVuusb/TuTcHx/GF/cc/m16lUXcZ5ex7Jtv945Hoz9RfvN8wQncE/I4932AZgD3/7v6Upd55N3Y1IhdQr9ZupN+jFIyscx/LYKL0zeNcABwBBI9gQ4Bx+AklCZCsAanEciKkA34xOTmsSq1UpQmWp3t3rbPtpFEizOIREfSaMYDxJQ8QcABX4j0RRj8dVwcB+SMdEX+pyanJSdllVTWVtf0+pBeJgPMJWCDRLA4NGjh/LWW28qmOj06dP6B7ojeVsrU42NdlQBI7CD4AGtXOHAI5gPkmF1bQFGaG1rewCssAKJAeMAwDIdiWpNAPu89p3vyKuvvio3b95QsAze2g9gGIAtaBPAgGEAwRKYgWuEsbBiAYCUoBV+g4Zzc3Pymc98RucHcNGdO3d0bkhifffdd+V3fud3dA3YD8bzeGVZ5uZmZXYWycQbmnxdxSYGBmR0dFwr4CA5GeAM0PirX/maXLp0Wf7HX/1VBXAA1IFxAHiB8W9sbklreycl9hsIBOsI0AjAIaie4vWJ1XeyhCYDnSUgQnoBDpKYYWh2NHHf4ieoKIb1/dv//Ldy9Y2r8vDhQzl58oQm6c/OTMuRw0fkxPHjcvjQYQUE4FrwAeh0994dBdWBPkjYX19d03OTkxNafYpjI3AK92ysr8nq8rKCgbAWoPX8woJMz87IxvaW7A0aSAfALawZkqw10X1vQKsUbW6g2sqmVlnC2H/45ttWlWpoSOYXDsnJk2eU31FJELQDmArrM6gAq0EFuQG0BFCXVTkz0IPXF9Qx3nbxGOQFf5gTZY/HwK+Y15tvvikz05Ny4vgROXv2hMzPzcjwcF0BCrKOsbAahibItW1cBhrsKN6kY2NC+jDAH8lPAM+o3K1ZhY+ZxHtbrS1dB1aLQnUQzGVhYQGlcGR1bV31DQEF1OObm1uyvLKqwGIAsHA/+9DKLSkhFHyMxC/qN7Ttk3qpT6nzPMDK+zjUzfwXNCaIDWAqXe/1dQWsoAoPaI4/yCntByu4WAKuJZVDr0L+rl97T4GNuBZ6EDSCrrPk/K1UpcRebgCAFABEWEOC/DAvXL+1hQpWBrwDoEMhCFVFLItBwkWgDsN8AIiCvBooBxWdDBilgBpUYUsVChVgCPDJwEAF5IIMGuhS9H5LlK9BXN4mepu5z8fXnHrjfzuXKp+5ylhqf/lG+VQRbbdtdOSf+hN7AFPtKJjK5MX4d3BkGM3K5vaW7KAaE5SPFcNTUJE5tQBSGeBpSABeMgYHTaDvVR4UPISLmI1pugqlhSD+KotiMoIqV7yuvocOtKtKpWWo0m9Ul9JKXYMqa4YjQZwMlcIGFLQKcB3AGwDIYU1RkQyAr6G0h6ItUtCjgnyHtD2bDqv/WSVT6l+csmsNUGXrRX1j9kynrDoOYLEUu0sv3QB4dHevrfoqYYVkc2NddfNzzz0r58+ekaNHjsjwcAJN7LaltbUh62urCm5efLSotmbl8bLy5IAMye7OnrQ2UQnL/G7KLqv0QQZ9sjH9Hupz3sMYlAdTkWeVzjXCrdoHeH/P+vBgKsiiQv46wC0V0EqrVtUvmSCYag/ANdWpDiyYqdLTud+xvXHthxqwiLqZOpHnkfiM0wrITABdyElV9c05w7bGBLDUQB2zJ/Vej7dEH9j2DyYj3v/m+L1Pmjvv/fbOOdfAtkonoK/BIa30CH115coVrZRJQCp45uGjR1ohFSwK2UPVKdiKpeUVuXH7jgAoPnfosJx76oJMz87LVmtHRsYmZHR8XNbUXm+oHl9bXZGNtTVL+kflviExX2J8XOVMqTYwoPbVwLymg0ZHRipA1fjomMpRrdPMloJ3ode1wurCggISASiEDBAcST6nf45/vc6O+7baxthK+f0v9W5pf9Hpl+2vBJ3bx/j9nGOnil6gHQCUL7/8sr38YG6uAlNZ5dYEoIcTlT77Yyw10MrzRq4yVW4PFfmN9tzbpGiH4j6XY/Pt5/i4c3x8OUBte327uT5K9PS07fY90q80F9+OBzxEnvL08vzkeY3j9uP33zkG7ufQJnWIP+fH5OWF/Xodx3H5f/11VpVqP1Ii0jg3zhyN/Xj8eevz4GCqOI64Tvt8o9RpE4+U6N/EMyXe9/Y0js37cKQ/rmFMo5JrB5jimkd76n3pnEzleCvqorge3WSkaXycK21WL/IT++P4It96XvW2MecTezrh2rgeflyeRqV161WGcu3q2sGHqPzAGmQfZdLrSnz/5wBTlXgi0qwbH8AHjnvX/bJNsHj9b4y/lda/pJsijSJflGQ/9lPSBRFo7WU0fs+NsVOP1i9Ni7r6RwmmytGkia7++m66lLIW+8jZY68bcn002Y/YD3/3qtt71WNR/3oZZF9xHk12Izc+XK+xHbcn8uPL2Q0cY2Viz1fRduZo6P2WEr1i/wfVzTk71ovPZbXoD/Zp8iHZUh9MdTCa9q/uU6BPgT4F+hT44FKgD6b64K59f+Z9CvQp0KdAnwIHpMDv/d7vVzvY3IY3F/TzgVDewwQTdh+DjT7A74MSue9xCrmgHoMIPuDLcTFZJBd08ff5QAT7LAVmIx1ygSUfBGM7uYC4H1cu0JSjyeCAVZPwgfDYX7wvF6zrhd4cX3wgGIM1fh4+qNQtMJSju6e/X/9uPFniFX/cj7u0LnH9cR3uywWOm4JQOf7JiWSpjdx8GwNRuderug67tVfizxK/5/jV95H73kswrpdgW0m1eTlo0lfkV68zcrJY4hfyRJOKzc018kQvAcAmvdAkH0xkyc0h9wA40uIg5qOJt0p6FPKUk8FcIJjtx4fQvco8rqMOw/fcA0Ye57kn5cMnva9kgzxfehvbiyx1W8NedKqnW7f2oq5tsjFRPxz4wVxhMN30btP6eN4jfXO+RM7+Nen2g62VZhkehNR6bbd55xvsTJzpRR+xH58MxGOs9MK+6AsaIKOuklTqJ+ogPmA/CDFyiSpc8yZ+L+nrXvsmDSLflPyZXts1vaArXAGp/HpH+czxZpNOjTSPYKrc+CMd+bA75ydSr3ld720TeQTjwDV+v+BtBI/nHr52ozHeGK9Sxde+J/EimIr23NMCx7S6z8S43Lp9W/7pn/5JQRB40Ic3fg8MDcrmdsu61oTD/WAqtBeTmKI+97Rk/34PRbpU9NOEZyQLKmU7/rXnsDEZwY7VHz6sJzCPydSd7Vm5BVZ32F8FDVf7teNcn0RmySNef6Dt+HZ276OSDzzPsB3SkeeY3Iv2kXzJNzp3GyvvZ7I/18DzOb/7BFZvp8nDTGZEEijOs7ISvqN9zh3XY3wAImCsd+/elT/+4z/W3wBSoTIVEkIBukElKiTzIykVCa8AMbB6BBL+0Q6S8imfBHiwIgr+BeAE/SDRlEmkoB8ToBVwtLurAEIAlFC9YvnxsiZpzi/Ma/IwAF1MSEX/Dx48kDffvKpvx7906ZJWiwF9cM/oKOjf+TIV0hD3gh4KrtIEekvkxnHcy/Vtt1oKmAAwySpGmO7QClWpIgjANtSYEwsAACAASURBVIcXDsnf//3fyxe+8AUZGR2RQ4cW5MKFCzpnJOlq1SEkxw8gEb1+Qz+TaAkKwvwwBowFdMV8kFQMOgFkiWMAVmHc169fl69+9as6PqwTjkGOsFZMtt9KegNJ+dQfw8Oj0tpuaXLvnTt35e7d+3Lr5k156aWPy//0b/6Nzg9AnM3Wto4VYCGrIGaATvAVznMNJybHDRgAjZWSaK06nyU0VbpOz9mf6mVU5mm1tBoEkphBA1Tm+vM/+zN59513tR+s6/Hjx2RqYkIrUp0/d07Gx8a1XYLOwA/Xrr+nYCrM6eGDB/J4cUlBKwsL83Lk8CG9FqAQVjRTMAqq2iSQBfqenZ0V0Ku1sy0TM1MyOz8nR48dTYCwVAVlAMnXQ7IMkN/qmuztDcrIsIH7fvD6Vbl9567q7MOHj8r8wuFUgGtPWvrGa6jHQa2UguR+A28AcFb7YaZWUz0oVxwH1xJACz4CEEurGm21ZHxiXKudKchmZ6eSQ8wX9ASQ6vz5M3Lk0KxMTY2lyjKmi6kzAOTg792dttIX/AQAIPozvWZgGsrrzpaBIMB/rHKHql4K6kjVE8EHpDn6gmxBjqAfkAzf2kZlofRRoIj5iY8eLareWVtbT2O0yo2QC1RvoZ4lmEqrkCX95u037QbBVJAt6ijvh1H/en3Kqlbt7ZZVptrclImxUQXnAaQHsCZoQvtkSb4GWIDeGRsfU7nEuty4cb2q/jQzYzrKKouhYprREaAX9KmgGlRiUnCTAZxoowByBEAGNLC6SOaroTLTsAKkbDwAvHFtV1ZWtW8ACEH77Rb6SCAJ1b8AJu2onAN8CuAg1xAABgAQzK8GYAf61Ow+/YvKr/BvM08gporGAFIBtJRAlVoXSqsxQZ4gCy7ular+QHjAfyOjozKqdMDczB8Bj4Leum6qU1GlBhpoV1o7LWnv7SiwCnodPgyqsymwSv9h1TyTs4EBgqmg20HRBKZKOkwbUjk14JNijZLPAlRRXYnUwEnafoWnMkCXApwUTGbfFWg9Miy7WlEIIC2zxdCFoBHmjTWxJGYAOaGrEmhMKxlZXxAXq6po6wk9oT5EG7rbQL/tXQM9Yy00IW4INLM5kWd1fQHQGRyUEVRJgr5CBaTElwB7gk9BQPA95AC8srW1IUcOLcjHP/ExOQ0QNICriZ/a7W3Z2jQw1camVQsEGEztx+q63Lv7QJYWAa5a0fniAznGhwA/gqlsHHX1TfoelDcPoPTVBQgyMwSd2SLqBALQ/X5B1zfREAAlVqaiijI/0fZJcQ8Cfx2ypDQlb1eVTE047F5W5aX/XIOpctWi2HflsyuPJd8aHJ+qCbOiFeUyGfzKl6EvSD1JMJXfF/g9T+1nmr9Ouvm4lfdFo0/sf/t7OuntAJa6txlW8CzsxIc//FzlQ8HewTd68PChVn4E4FAr26kN2VHg7fVbt2V4dFzmDx2W0+fOy+TUjKyub+gx+K2bW9sKCkfbrc0N2Wm1ku0VebS2XPnJqEQJn45+G/hJgbyq+0THsbmxIQBTYS6e30AP/IZuh592+PAhtRWoTMWqqnHvQfsBucDH09TvE/3+jjT0Ojgei/SP9s6vg98HeluI735Pr3K2t6dAtNOnTsqnP/1prUgJv5R+M/cfan9Ud1obns8YZ+jkVeNYykjdr/leHFeUhxhPIZ/760gL/uvHwutIjxin8OfZl6dJ57w642lZO+leVMO2e/nXr6+fT5ynb4v72ihz8X6OE3T2OqA0/lz/BuTufDmTp11cA/J6XM9c253rlY9bxjWN65Ljk1xfnWOuwYDxfh8/KtGzaZ2iPOZ4oGlO1Bt+jXJteJ718hb5PMdftJd8MYyPnfvryTPsy+swH7/18ud5ssTDkeb+N7832S+e41ypQxgX9PPpRQYjP8f2oy6JOoVr5vvyfJSTn17olOsnRyu//hw79pWsTBV9Gq5Xjld/FGCqnB72Y8z13+s62as+XPwhPLcmzTjn3Nr49c3pL461NI8o/zn74efTTd7JKzmd2Y1WkY+iXvDj6Aamys23pPt7Xa+cfvY6pjReP5a4XnHNSn3k5KKkk0pzL13fi1739za173V2yX5EuxdpgPMRTNUbn2tL1XSa/CRexDhNTnbiWpR4ulf+8bo36pC4NhUv6YUH6yE37rhmfTDVwWjav7pPgT4F+hToU+CDS4EDmuEPLqH6M+9ToE+BPgX6FOhT4D/8h88XwVSlYJIP0vIa/xahuHlmIgETOXKBjtJmPhfAaQqUoJ1cQCeudKm/OPYYlMoFwXKBDB8cbOKybgHpKhCib2XrrAwRA9gxcPMktPNBEAa7/fhzATCcj4HwyDuejqXAU6/S2EsAJRfE4rFSsLvpPMbW68MEH2TN0YFtNfFgDEZ52mibLhjdJDuen3OBwVzAMze+0nVxXJ6GTXLaNL9e+WAfTdwalXiE44sPrP2c4725h8eeH2JgOeoMn7CZGzPXKPKsl6mS3HkZ9/T2Y6AcR33wfgLuJd0Tx+PHTZr78US6+3YpR0wU7SoT6QK0QZtTVQFIOor2gQ8YSQMm88QHJL3yYk62Svc26ZHIC77dJ3nYGHVtlE/Puzna9zr/ko0o6fqSPinRMWcnc7otp3960UM5ecYx/3Avynk32nTT753nrRpMzs6UjnF83cax/3wnmCp3f6Qj5ZoyzLFTjryO87oVIB3KWIl+8XwEZ/Uyv1yiiuePyANRf3XrI/Jfzlfw69TNl8j1t59fOt9k7nWDf9Du6Rd9m5L876d5PnwW5+FpyiRK9hntF3Ut9b1PmvAP/8lDpJ/X9z4xMydPvs+oO5Dgp0mb+tZ3gAtsq6MJrykJmXRAEgO+W3UBA1O9/c7b8pUvf0WT/yanJmV2bk4TJzdaBoyxBEJ7G7oHpPgEqJyNJajH2z6fHBn1sNEXI7bkZb92/lq/Dv477aEfS7TTNub0lu9UmSr6DdF38kk7fg27yVKUxRyYKiZ8et6gbc/5GuQ5Pjgmrf1b6H1/njbkbd6LNfV+QaSvl8GY+GLVSvY0aV6rSa2t6UNzJDfy4TnbRr/4DrAOEv4BpHrnnXfky1/+soJKUJnq8uXL+sZ5VPtBEj+S9ZFMD44GaGNHE4v3tA3MD4n3+I2+AJbAMYwBSaIYD/pBgiqSLgm+oHwSiIVxoTIVkudXl1c0cRX3T01Ppgodrco+os2HDx/I22+/JRcvXpSnn3662odjvfybVLXaiAMxASCC37pWgMcMIkHdEmEBFEpGUXa2Wwr0ASjKgzAApkLiu1bJGh3VSlr/6Utfkj/6oz+SixcvyPmnzisobGoSoJFBqyQD8Jq+oMT0HsZo1Wa2dI2QkOplEuvI6jSgLcBUZ8+eVdAYEnPv37+vf0j0xZopLVFloY02NwVVgZQOGOuIJakrryYwHMA23//+D+T69RvKM6986lPyK7/yP+hYV1F1CgnuCYyHyi2W4I4qZWsKcgNYTcFoWonEQAqmG0znGaArJZErMiLpRDEQBOgJXpgYG5fZmRkF7Vy9elW++IUvyu1bt2R4ZLgCU02OT8i5s+fkyqVLBnzcrRNsAUR4+6035cHDBzrGe3fvyoP797WC1ZEjh+XwoQUFUgFoBVpB766trlr1JQUhDMooQDLT03IH9y4+lJOnT8mps6fl4qULsrGOKlSbBjocHhVU7AbdHz9elvHRCZ0u5OEHP3hDHj5aVD48cvS4jI1NKOgJf9s7bQVSDQ4j4dTAsAr90EpQbdX/qs8Sb0S9SZ1BsGUFaALAMVUTAjCNa4yKbUuLS/JocVGeeuqsPH3lgkxOIEl8SEaGDXyBjyWCi4JxLOl5V9rbqBZmlYgUuLVjAEwA8rDmTI5ubW7peME7lNPZhXldd4DXrPqOJaCT1wlGsJcPAVTGZFUwC22NyK1btxUoiYR/yCkAJV6Hqr5M1Z0ATLMKdMb7CWaSADqozLOn4waAZHvHdCRtWs2rBKiY6BPkqHqq1dI/gKpmpqe0uhd4AW36PYUBnACmGlTAyeQU5HdKQVh37t6pdOP09JTSEDJqFXgMrAYgBgArCqZS+tQ+c6UXTLJcv0Zb3DM8MlpV0dnYAEjLwK0GUjW7AF7d2QFPAixj1YcUALm7q7oZfwAvAcgDUCZAAOARVgJTUEpVqZJVa5If58FU2m4dMlIgEfgdQCEtLAYeRCUmA1OpelB/oK74Y6Apq3yooLJhgKmgN0zPoFfyBPyUnd1tnRf+RW9g6Ypvku5T4EnbwEssPIUpATjD+JZSHdmEVeKYfeeb7vUbhqx/CTyPK1S/2Tzp93X6jwbGwjGd0+iIypYC/HZ3UuWbUYNjtaEzrCIbZLO9DT8RAO1RkyuVlbqyMIBpGAnmhvvAR1hHgPq0OpXOmdU/jYc8+FX5dkBkZGhQxkaGpd0y8K8BtOCTADy9rfI+Nzsjc3MzWpFqdwegkQX5yIsfUT0LgHFra1PBh5jTxsa6rK+uKm9jLHOzc2oHoE/f/OE7cvvGbXlw/4GCQum7QGegChZ0KgFl1GtcbwIdcQ+rZoCn8JvgFvxWOYJPXlWMtUqJ4CH8S/+q3kua7Ov5BFikLNZ+234wla6Z9m0VBgGyU7CggvnSmwJUHuw65bEEtGJVPvIKZICf+lidxGirnkB4qbK0FnVLe43ooxrtrEX6gdT7WjAtVO1in6RrQgPWlfogp278PnEeI+e+RmUB8kYfP91T2bk6+KD3qF4bHFKANSo+fvSjL6ovBbvc3t3T6qgPHjyUpcePZbuFioSK8FQ/1MBUd2QEVSIPHZGTp8/K2PikLC0vy+DIqO6nttuoOmpAJ9hcBUemani3Ht5T+sCWAqw9mXwv8hl0p+ronR31IwD0HwfwD7YfQHlWtUuVqsBDAFPB54WsAEgIn4G609sN8q2vTMV1ivuu6BfUunh/xSnKjG+DfBX3FRg/95MxvuJjgOo37ImCqc6dPSOf/exn1feEPiMYjGAq6DZW9jGeSoBPAk0d7+3fx4NnE+i1kpPa7vm5VcJS2aW6Ahuvi//GfTvp6OnrdXcuztCp2/0o6u+5/TH1SP6O8tHcmP284nf8jjEqH2vOjZ+86Pe7kWe9bmIb3Ld7+nle87Py/VLvRsBN071Up5FSkT5xzfz+vtT+fl6CTbGjkV6kZU5H5+YbxxfbK62vl/HYLtcprlGur9ifj6Xw/sgfvOZJwFTkCb+25A+eK8lhjseiDHve83yrvmHSGXE+7BfHfcz4ILLIMcexx2clPo7vx567zuuzHF808Y7XMTldn5OTDpsPvyX5QjGmlON7tvckYKq8b1J+oRvX9SDro7wMf1ar2NYA+qibPN1KMubttOdJTxc/p6hzorx6XVHSv/t1UH0k137JDpX4KM4pd38JTNVNx3aziU02J9rbSNcS7fyYelmvqPu9POf0EfVXbu5xPk3z70XXeX0eeTLOP+efRPny+sDr3jq+YNTIjW3/XOrYXmy3RNMYo+9mK70ePKjMH8QGVrrANmJP0lXHPZFWv/Vbv/H+G33fo+o30KdAnwJ9CvQp0KfAv3wK9A3mv/w16o+wT4E+BfoU6FPgXwgFfvd3f8/ef+82sU0BDR9Q88HREpgKG1sGJfRtze7jN72lwEe3Bw5+085x58bSFACNwYc4xqbAkg9k+MBsDCD7wFIM4LK/GJD2Y0aygyVTGj19MLIUUC6xWDe6x2TFGDSM42TQxfeXo3cpgNpLALJ0TWnupUCjD3CRlnH8uWBWbo45OuJe8mxTUMzzTRP/FYN+6alSU0CMc41Bvdw65QKRTcHIHG/FgGvk69I971cVst9SgNfTl9f6B9ZeNiOP4l4+1MgFI3MB0ri2JX7y6xP1WIk3I6/ENkr6wSdZkE6lwHQv65HTATk+82vCB2aUkagTSbeoO3N6o0nX4ByTEXygulsCP/r14Kte6NAku036N8dncU5Rtx1UHnN6rbRGcTze7h6EDrHPaDub1i2nP3IyHeng6dSkgzxIo1ebWbJj3WiC+3I6NfoW9e+DganY9pOtU0oqK0wiRxuvN70cU2Yo0zxnQAFLZiVP5Gxe1EW4VpPC8fD1AB+vy6JO9P3zOurbXvuJfFjqIyfD5IUSP+T8CGunTuD1+tbrcvbndSdBETm9mbd19pZ8f640Dy9frCwRH/r7fr0uZ9KEB0KgnzpR0B62x7eL45roW+f0bpRVrq0mFCafGfd5MJXaCk0qtmRD0AGJ4UjOe+PqVfmrv/5rOXT4kMwfOiQTkxN6rVabAb2GrLJNzuZyvPzX8w+SpGlneC/lxvOn9zv8W8X5xn6/D/D86L9b9RADBXkZIc09r9g1ABoQfNH5ZnbPa/SfuNbRN+pFdEmTEpgK530STKdu6azE5WWcY2HSEWmN4x5URdoTFIjfpAuu83Mr0TceRx9oA8mMGC8AOGj/8ePHVYK8Bwgq/7Xbej3eKo8KSt/4xjfk9ddf10o2SABFNSSAgZBEClADEpynpqZlExWKUpI+kljxIZAH12FsSKZkhSgknqIf9IeKPWjPV6vi/pwJqdA+AFOhMhUq/wDYhPuRSI+KGpQrJDojAQgVgm7evCEXL11U8BeSVkFDTaBmdaS0P0JlAVaNUyBBotswgAhJrlAVAQAwMyC7mtQ9MT6hlaa0KkziV+SUGmgCoIoxGRkakr/8i7+QP/iD35ePf+Lj8uwzz8jRo8cUpAMZR2K5ViRB1ZdUeQjj5DqADgp2SAAXjAHH0D5kFzR4+PChgtRAb9AZdAR9aA9V7nZ3tQqIJv8jhxwAnVRRSIEECUiCNQTg5etf/3/lnXfelRdeeEFefvkVefmVTynvbKA6l1bzqB9xgOZIdAYwafHRkszOzcjExLhsbG2YDBvR9P/U7SpLBpeogAZWEWVPaYsKD5jTwvyCApy+99p35Ytf+FMFRk3PTCkvHD16RGanp+XihYvyzIeekbWVVeVz0At8Axpc/eEbsrS0qLQCEOv27Tty6uRJmZmeTjTd1so2H/rQM3L82DHVpehv8dEjuXHzhvIaaP3w0QN5vLIsp86eUUAcQIVIgkaVpOnpGZmcmJTRkTEF+zx8+EimJ2eUVvj+1tvvaEWgl156Sdd+d88SvbdRqQVVTsBnAFCgypT/a7cVWAHeGEo+HPcNysuuOgRBiNSF+BdJY7gOawM+Bh+8+9678ujhQ9ncasnTVy7KM09fkqGhXRke2pORkUEDD4KHkAgOHaTVfSxRmqBM8J8m6FcvC+r0L1HFxlZWTMZ3dxX8C7CHJoZrbUXoGpsvxog2MR9UZAI/DiaAjAJ3URFn12zxjRs3le7oHgAS6jS2AZ5GfAp9Yi01gXvPAH8ErBiNE5hqeFj7xXnjTwOjaIUXAHhYqSnxKauLAEwEnYJKPUi+n5+bVdAIwFLU1+YzYdyQAejzQa3QA36B/Ubi/+LiIwUHAvQF3UjAGe0A5oKxbW5uJNtudMAx0NL0zp7afwCEvK2wflFxiIA4810gF9QjAMKpnRg0ukH2AfwA+CW9v13BcgoOHRvTewHgRJsKeHIZzFrRJkm7VXby76tO3wlYS7WaiAtTYIXeA5tloCCMwPwLgjAtnoU57LTaurb4w9jph3ANFQwLYNHunlbb295pyd5AW23F0LBVjVNgAiqGpupX0DtVkrm6vAMVsMqyLwGm6kyeJjBU+Z1VucBDqOiWgDQ1cMSqBUVfWFJFLPDb2LjNaWd7x4DJAD+NAKw4quxkILjtGuS7bXoA8zGQO66xKkjmQ3B/ZdWR0ObQ8JDKuIKptPqVAffJ63FvpDZtYE+G0T/kBLolAWVBFEB1x8dH5fixo3Li+FE5euSQYpQmxkcVbKyV2lAJKwGKVM7X12RlZVn5GHw0PzenALmNtQ25feuO3L1zT/+FHcCcYQsA2mZlLgC6vN/K2IqBEK3iFv0f+pV+zw39ojZIqxWbfSKQCv/Sl/IxGBwHEKQGR3YCoFlVx+9LyAOqc7AmKZlb9bkHDSVwkeocKytmY+Dr0cFee1btTKEkiY8qABZmoG2yAlqqAemAi35c5qPWnjFp5MFUfj/q/XX6rqjWRl8FYCICYjFkgtChJ5S3CC6kfWOlmgosZcB10/dUHOaX6GcAVUW3FDj18Y9/Qi5fvqR2HmAqVOu9f/+BLC49Nl830QI27vHyity8c0/Gxidk4fAROXHqjAKrAG5WMBV8K5UF+B0AUu3JIIDDyS49XkfF0yHdgwHID1AVeAJ6EH9aZTYBXOFX49hEAlMRBIXh+30F/Gj4LqhECEDtvXv3OvZDXBXSH+1Qr/l2YhzA/65XlgBVD3atz/r9fowjVGub/Hn6k9wH+X0wK+Ktr63LU+fOyc9/7nNqz6BjWZkK9oMyhHU2HsS+KgGoHeCeZQH8Ptr2SKxwVAMjTFV3Ag19jMKfj3GF/bq4pk2pTV7RFHfhfs6vQ1wTf39OR5XuzR2P8Qa/rv477+Ue3O/reS53PdfK0zU3/3hd7VOlinlO6XToyfAMye9L6RNzHffrMeMJw1DuT72KtPG/YwzOr20znQ8GpirRNPLuQda8dC/lNtLL0y3KAdfNx3H8WntbQN7Gv4xhxHg22y/FhejHcW1zfBXnl+Pxkg6M65iLZfn28J2xmvjMvtc1iXzJ+7yepDz4uXEOpeuiPxb1jx9fSZ/3oudIj2rt9lDN1Sp1x7gq+SVHm38OMFVOn5Xo3bRe8Kewt4lgKs8f0V7k9FxJfjxdcvKWo5tfm9I6NemwJt2So0W8vmTHcu0+CZjK82vJLuX68jTuZne8jETbn5O1uA6RvpEHSnye08FoK84nN6aSrYl6iTHzKJ/RP8nZXr+20d56PU76lfrI0aemiYHbm/g4125OhiJN/H3eD+hVJ3sb2GQv9+nYPpjqICTuX9unQJ8CfQr0KdCnwI+cAn0w1Y+cpP0G+xToU6BPgT4Fflwp4CtT+U2131CXAqoxsBCDitzsY0OOa2OiereAFAMRuWBXHJ8PEsQHAbkASim45de5KchW95cCGvrgtn5SysQGvc49wLV3AtqnulrfoFp/9Hx6GKpf9ac9RI7Bk8iXPtD9JIHPXIAnBmBikMqvRWlNm2hZCoLFtYhBmshvpeBZpEMMGHqa5XglJ/u5oBr5vRonHziG9ccTdQ2qWaZRtdZc9+wYqgfciXvIM/7pPPmmbiAlB6QDA3VlM76NVc9oAkH9YZIjx9mL7svpixKNYnu9XNcUWMzpiRIfloKhXLuc/OAen9TL8ftryd8xebo07hjoPAiNyV+le+JDiig3fvwYt39oF3nY99FtLn5cUaY8fbhe3exHczDZ6cvM26wMzNG5bvEhbrQZuYTwnJ3oZa08HffzoiUoaJJtGLvRyefNWoLcfl1ev6070rq+Nloavr08PwOvP83W6Cyqi/2xznP1W25zcpdbx6i7OWYmOHj6Ncmb520vozlfJD447aZTbAys8FDTLjdHr4Zr+tdpjqRjpGnnSpTfClmykfGBexNv1vP12j6XCLG/FcpS54N4S9iy5EFLIAS9av+rM/nG61jqgxwtc7rWy2rTHJseQPskg5IO7UUv05+NbTT5lDmd3F2P5ENazWMkKMr0iCXLU5908jATnTU5U5PqbESleUS97d8679fH+5BRB6vfE14GwARM9q3VF9KH/O39x6inSutQJX6yCksSUp2H83gqMFVKVAE/Iyn6h2/+UL76ta/JocOHZW5hXpP4QFIAR0x71/o72n3P65HvNRkZYBL6gY4eXr5ojzRZe7dOcOa61TSpdxW2RkqRyv7VMkmbY5V/alkxN5S6TttN1R+0PSaZMkHTjzvte/St/0yqij4pF7Pw1kkDeSS4DfdRzi/G4OAr5x7sVmtZmbranwaNFRSBRI6kp/RYSuolL3qgGXnRV1H2fO+/Rz2F9ozfzc/Gd4BCkLyMpE8kouK38bQNWJPUUXlkc1PBVKh09Oqrr8oPvv8D5Q8AQc6cOS1z8/OavP14+bEm2k9Nz8j6xroC+5CgrUnngwAOTGn/qNSDuaI/gGyQXL64tCQtrZC0JwsLC5qsCoAJ+kbyKJOjDYxj+/Ujhw9pfxvrGwpkMJlPOj4lhGMeSK5F5Yu11RU5fea0nD5zRpPA1c/RqhC1T6M2A4nvWmB3zyoTDBjQDcm9BCiAbmtrADRoqQcFRKJSwczMTGVrUPUDlARNQV/INUA5X/27r8hf/dVfysc+9jF5RsFURzVBF9WcAFwAwTB/ghOQcIrjqMqBKiJWOQaggG1ZXV1RkJa2n6o4AdhBuk9MTqrMIfFYx5+AeEikx/1IpB8eMXCFyqVWfTB7iUR7JCMDaPGVr3xVrl+/Lv/9r/yKfPwTn5AzZ86qHgLNkSANUoJXlTcHxAAaq+uyurqm1cIADkEFLIJcURWScm5J7ABLWEa3JuKlREhLVkeFqbbMzszK7OyMXH3jqnzzG9+Qv/2bv9U5HD9xVJP0jxw+LMeOHZVLFy/K5UtX5OGDBzpGnHv8eEkTrO/du6Njw7xRSe3e3Xty/OixqtrX6dOn5PJlAO6eVsAPeAbrAZq++dZbWvXrxvUb8mgRAKQteebZD8nZ8+e0Mta9e6hC9VgOHz6ivAC+v3nrljx8uKjgKvD4tfeuyfLqmoyNjcvzzz8vs3Pzsrm5rVUEsVDb29DfAMNacrHK4PZOFb8BWFB9GgBLUpWIWh8iKcx0kVUbsoR2rRqFamcA0eztVbwAnfj66z9QANj4+IQ8feWSXLl8QYYAMhkE+AjgKdPVBrTYU/AI/Smt2gP+Tgny0LO1neQexwAoXofjGvAhjTrALcpHWvXK5mxgqkFZ39jUe0dSRSkVzASggbwQTAUIB5KzkbCtoKJdq1QEviIoh6BI09cG6kNfBD5C3qGTQVsAaQwPg7lbFavhIbxwySqo8F7TOyYHyiu7bRkfG5WFuVkFhHh7SlNjyYXQwaJ0n5ycUD0GHUC9CHAl1hrzgA4Efx09RKOSwAAAIABJREFUdlQBV1hXrCkAqOCp1ZUV5e+lpcdaaQj3DA2P6B+AgRwfQDeqO4drMBXmjGph4Nvp6VmlIeaH6kbQdaiKxYpjquf29mR8YkL1PeaxurYqK8srCvLzgCTQUMEoaiuTZqkxEQmcZn4KPym92nw8VUemh6q/pKF8RR7lN4BQd9oymgAOqoOgj5LvgqYwZwV9p6pkO+1t1OwRAEAA6tMk4FSdyGxv2+TOAQcs4d9AVNW/hRhXtc9KlbUAblO+S+B5rbyVQFudPm16q3eSGawfwHWoiIV1R0U1yD/WBvNCeziuunQAFXHAm6nSklbOsgpLrPpT09P508nBIZiKvkLlr+mUDdCv5xSeAqCJVe0BXxA8IQO7MorKUnOz8uwzV+TsmdNy9OghrW+F+8DzABSD11G1BzZfgZmtlmxtbKrNx3BGAeobAFBuT3X0nVt35K233pZdVL5MVTQxPvXHE5BTKwwkALiBTAx4aGAqs+P0ixRilPwg9YugG1NcgTTCSqhfl3hAPVe+SEPpjnMEczAunrg5sAn5hcWkCJzaTbKhnEU/MYGZ4fsbhDBVzEovVTBDaRVsQVXcN6DAxTpua0sKikMGbU9gn/QiELed9z657ZUYyyfYL1WzYiw2+RncV4DW0FVaw0yB5SY3Ws1JA0Qm/wqiUr8XvJp8LKWvgVUNsJqGiTXhc4bKAU/yk9YBeg0+CkDJqMSpgNxdALm35d79BwqcwgcJ4Jutbdna2paVtXW59+ChTM7MqP86NTuvlfpaAJqqH4JxGZgK9gX2T4GkaSyrGxs6TugKAKms8tuegk6hK6HP1cdut1WnEkyFKYAPrR27B3IMXkZlKvi8qHIFeQAYXlfYPWdhzBDH/B6VL3fxMYtcIrhvK0m+a98IbG0kLsnsq3xSvF977q8JoKgBXqgstyEXL1yQX/rFX9QXBmglvW2jA8YOfYV1rIGQWIb6RSCqGzvZgpjkStCqPXfFOp2xiVyssBIHtlKBd5JujxfYihgg2MUueBm3j5Qfv51siid1drM/nmpATQKPsoMKBRPqNnh1Lq4XzRb0o+l9i7VwTes29sf/6nb9vt7u4P01T/lYbf0yIm/7PI+W4jzkbfKf9w905RwIi483O4/V/kQcp78/UjrSYz99jOd8X759Tw9P09w8a57KxT/zcbc8ZyRJT3uCqFM4pjgXzsPrGR/XwvkY2yWPc5+eW9cm2mAMjHl0o2ETffy9kbZJhPUfe75Z8yp9Hbp25CuLl1il5PrpeCdQgPatXgOLeVkVUNMb1ZobaqfSs2ZufcyvPueMYWVDuTZKbwL6nY31fLCft2wsVSw1Mo17JODHTf+g8i8CWLUkN6RhKf7YPNbO6oK5PrLrmxrN8XSuP1yHl+QwFs04Y80f/jmJj1XH8fk4Z5I7HTR1gulWk5t6jSk3/ljN3zXv2FzruHnFU25vVesV8LftzTvtEe18zY01SNm4LfJrTZdO/e/lpfxkqJPBvA4p6Zx6DrR53m7k9WH0bby95fdoJ0r2zY/xoLrZX5/jzahDPU9HXdxkfxkTbppTSTZqv8Q/bzFG7dSdncfq8Xj/wj+zrb+b3agBVU36wXNIN5lVaQhx+vjcNKq03O/IL914IYlxJXJNeic3Rj//eG+/MlUvK9a/pk+BPgX6FOhToE8Bv5vqU6NPgT4F+hToU6BPgT4FGinwe7/3+x1xmlxAOx6Lb0FqChhzk5sL4sdgsN8kdz4ocA9T02xi0iwDOj7RNU7cz6P0IMHf0zWQqLHi9FCUbz9N0WMDU7kAL98KiYQRl8wXA31M2vFvCawfLtWjywU8GChngN6/8f+gAZXc9eXgUf3wJF5TCtqTL0rXl5jWAx58QM8HU3hvtwcZ3dY6xy8+uMbvfo5MrMpdFwM+/mFVTMzsJRDqBbejPxOkDhJyjFU1CU2S7Uyk8Tfse1icSbLO8QjHHdcptz45+WzisRJPeF3Ba5qCrjjHpNkYFM49QET7BHkw0bspuEw9FvmjaU09vTEm9sm2PH/kdGOTHB0kMFkKbjcFlXNrG+Xey7unXS/B3fdjwuO4a31bP5T1PIvvcewxQB/1Su5BFsacA1BYW3xwWFc9I30i0MCPvxPs5ZMzaoAC2vEJtFHH+fl7PWlz6kw0oD2x6yxJPI7T8zryeqJNj/T3dPHX8gExxh4rATTZOsqKt3UcN+ca6ZHjzRKPaVKlJonlEgSYgZSfN2lThyb2+zHdfJI4riifEWySk/WcDNTtejvR+XDN08loCAAIwWU1T9gDTPKGgTI8H3cCNyxRiQm2Xrao43p9eON5uSNp3CVIeXvg2wVNOIaor6Pu9XJC/u22Lr3IXc0f9QOsJp/Fz6UkZ1FmrY9qBpmkIVvzXvgw+jRM7PL2yOs80jHaZ9I+rr3XLX5NyOPkG/bB9r1t9LJPnaJvlMfDR1fDoQJypAecViXGkpjxQWWf9669J1fffFOmpqe1qoX6DABGjI66BFJ7oJnzQSJNOX4m5/G35xU+xMW/9FE0IU7f0G8AnV4+pC1p13Rfbl2jnSjSWkEuzJhJI2O2TMdA64RPL0+0t0qLlJygwCd9c7rNFeeYrAvzqUA0TTy25BsvrzX/08ezyiEjo5ZE7/UE5+h1lZ9nTj5xjOvC9riOrM6A5HFWtsC/AB6gghCATgDkoF/oUiT3V1VXWi2Zm5vThNW/+su/lqtXfygLC/Ny6NBhBVkhAR9jQ6UjJHmDTwFgYgUsjEVBBVoBw2wofqM/nEM/S4+XNAkXHwCAkJyLsQOAAxCR9zsxbvyhCg0+SNgkbQB6QUIqQDaoFIWE1/sPAarZVpDD/MKCgmu8zzyKhPXhIa3sprwJ0EhKesGYcK1WAkmVUvhGfVQX0qThvbYm5LBaC87D5qB6DMQaSbMYC0AR3/3Od+SNN16Xt99+S55++mmt9nX8+DGlOcaNhFx8ZqanDPyCqkBbLQMibe9oQirmDRoiURxJvFg7gLhIb4wXFQEAaMM5fACIwn34vbmxqeAY9UsAzhkeTECuHdlu7eh6Yr6bW5t639Liknzta1+Xe/fvy//+7/6dPP/C8xWA0Hh+WHUAQDHKC0ODylNVVSEA1vQPQFAD56F9VmdD0pkCcUB/VEIDeC7R3Kow7MnE+LjMz88pAO8v//zP5W/+09/IG2+8IdPTU/LUhae0X1ZPe+r8eTl75qzcunVL+wNY7eaNG/Lue+9pn/CZ1tbWVY8CSDQ7MyNTk1Paxmc+86/kM5/9jFZXW1leljeuvq5Vr44fP67V2L7+9a/LF7/4RQVqQZV86lMvy4mTJ5RfUKEH4z154pTSFkCyO3fuyqPFRQXB3b1zV95446rMLSzIyVOnVZ5QTWl5ZV31OMAgW1stXQtUqdJKOZCrDeMJ/jbFUwM4SVvVlYj7ODDVLqrPJEDB2MioJkuB/pAtJKJ/73uvKZjmxLETcunSBXnq/BkZGQbGcFd22i2rNpXAXZCNNmQ0Jbpz/TCcnI9bj9+qyWD9WXEKfSJJEXwAHgPvAsyDOWhVqJS0vLMDYNCQjKHqyI5VCMFJ8C+SsG/eui0PHjzS+wBQA3+DfzA/VK4Bf+7o91GVMdXjFajC9DeqFGlsDvPQKusGDKTu3dlpKX9OTkwp72xvb+kY8B08brZgTx7evy+y15aFuTmZnZmWKeixEat4Y/jb2mbgXsgM6QbaopLc+fPnZGJiMlUQBJDUKk79t7/wC/ITn/ykPF5cVDlBdZ+33npL3nrrTblz947cunVTbt28pfpjG4CTEehb6xu0xd/GBsY6qDqEwDXQmmCq+YVDCgZQUGoCQqjeTXoP+gfnIGdYRyT9W0XATW3PKuShsiX6BdDFQDwayyEQyvk09Km8ja/BlmYPKxvM5EDASwaHVQSUH1X/mo2n3lIQXfKh2Z72gXsVWG3JhmoTATQBoEqP216BgHDIDvwH3KuVdQCIgq+mPOg+we/RVXYvAUJ1NFTLgpdnvlwnkGr/vqi+xmhjAEabsyXXMxmetGMFuco3Ih4tuWT79z0GllN/JQFavA+rvJoSNTlTOw+QzLbs7QK4vC0jQza+3d0dBR2227C7I2rTfuqnXpGnzp+VhYU52dnekvb2loCmsMljo6PKP48BAGyhPbMBWiGr3Zb11Q31DwCOvH3rtoJQv/vaa7rGC7NzCrqyioWbeg8rOVL3+QoZHZUlEqBP6ZR8Y/pMcBXBEwRM00eodIGTCfXlAAICHju9fMDvL+jbKjg47Sl9PGBgCErWKkupbsB46D4ToF9VAhxS3tQ9IcDWBBnSt0+8Zq6LlZ7i/NRP2NkyfkyVnky52rUm3wYSIz9g7Kw6iO8AjNUVgEyPgU58YQV8NawnAM/wh7QCE6oJwh8FiBFxK/rDQ4MyohXzrPqnysMOZNCSeQdTjrvWpUu+Ovc/avMUmW++BMCi0PHPffjDCkiC/YWux4zu3r0nq+sbMjUzI2sbm1qlaqe9JxtbLVlaXpa5hUNy4uQpaQEwNQK/8JDstHe1oqr5Mqj+t1n5dABHA9S4tLKqwHyAVmFPjV/B9wYUnJ2dU5quriwrmAq+KfxOA10ZSBi6Em2zYinuQVUqq0BnFU/5YgXzV3ZVf3v+4b4j7tcow36PRf7m/kKBojvb1X7DwHN1XITxNF7PfYvJhu1VuPasfEjAP9YaPprqK60A2ZIrVy7LL//yL+v4YS/AoqAH7JNWcVUbD2BaSuXWinqA5tWghUpHGlO4mJdpJ706qeW4Dc3gXTvUt9e/+3WxtZ5UevruAQ+NpqA6aXo5YQszz958v9TpNWhrf2J5Z6+dMRrez2vi/OO99jvG/+r4odmdqrVg+sp7/hyIi3uo/BjysQqut42j19R9m1MNEmS1qnpPnouBRNp1G6enjR9abpwxzhHjGOzLXxfv8fEET4/YXy90im37uUbfyq/Bfv7qXJPIy/7ebnPsLoulFek8Xpp/BWYOzWRgGh1Ze37O1IeM2Xr/Fc3yeOUDxCGXFFJ8cSlBVmlwlMjax3Mvu3QIKbP9DoFaET3qqvxzWFMHnS9RxSHMx1e6jc+D/NqST6OMkWc5B65TXK+cHPbC07ymibejHlG7U9Ev6doubOa1Y+T3jvaos1IV9PhMBP6SVQKv9xSkHfc/9EP15SnpBRFEPlW858Zrsgsgu1UE9c/SI90pmzn+tpcnWNXouLbx+v0sXn5eE3VY1DueR3LL4Hkr8pef3751CTkFTfdGHimNg23UNruuNNyk33kf96+lOVGfxHnhN/mjidfr8RmL59qhnbZr+SzRZlwCovNae7bWCeBmrLkXGubsQY7Wvch+F5GtThf1cuBzyobOwzyJRBOLveU+/pmGX/+SnuuDqXpdtf51fQr0KdCnQJ8CH3QK9JZl8EGnUn/+fQr0KdCnQJ8CfQqIyOc//wfZyHlTsNlvYH2gw2+MPXF5vSZTZJIBewnKxY0+H0IxmMDgqw+AHHSBu41jX3tKOUsM8A95c3TwNMuBqUqBjFygv9Q+x+CTTWM1sNy9vc47jtEHVdlGLlAfA26kI2kSeSjSOd7vg825YArvb2q3NBfyE/71AaE41xjc5/kcmMrT3Ad8/IOCUtAO/eTGqvNOE/VB19KcO8bn3habC6ij2Y6k6PRgtSnYltMDPqjt6VqSy258WNIdTTyQ6xfXoy1Wh/A6JI4t0ocJ5Fwvf6/n58gfUR/6ceUCwnFNfQAx1yfnFB8k5OZWWvNSMNLPhd+jvvM8XuLBmDxesh05PuvGGzn6+va9fmqyX3Et4lia7KLXa5Hv9utFCxRHPso9PPMPfHJ6x9/j7V/9Jto6QJ3jtTgOriVtKn/7uXfohwRe6RVMxXa9TmViOvroSMwKetjzsw+2M5mFa+ATAL2vEOWupIt4HAlsOd3vaRTXvcn+cMyUV65nyUbm7Kqfg78/J78lGSvxcU6X+rHyvD/mbRfP+4Qj0t/zOtYnB5rL2buS7Pv54hr2w+9RT8a1ZrJU1BM5e9qNT+KaR32U05dRZ+b0Junsr/VrENvI6TY/tqjPPG/ndGjTGL3/QlpHveD9T9+X11nRHkW/iHxDnooPR7O2eBdv8reEMZ2Dm5wmGPI97axkQDDV5IQm/F279p5Wibl5+5Ymm05MTRkYR/8sEZJvQW+ym5EHMQcPwon093NkUh2S+bTyxbZV+sjJ7n77YhMu+SFR33iZifaE7Xj5opzm7Ek3evhxaSKpS4SNY6at8In39P8jn0Q97JMlAWbxgIjoJ0W58bLobRP78DYZxzgHG9OuJiQzCROJr0hwBNAGSZD42Jvhhypbh/twPYAKf/eVr8p7712TI0eOyLFjxxSoolXR9qwaETx/8CH4D2AN8hT743gIPMJYwa9IhMU8MR+Mg0mkGJ8BaoxfPN10vKi0s7GRANVI/LUkXyTDTk9NaYLqrdu39fjc/KzNU6tE1YkFo6NWFQbjIH9xvJQj9GsVOw20gdwXJMQiZIA5oJIGkmO5jpiLggwGBhUYBgDX5sa6fPnLX5Yb169rRanz58/L6dOn5dChBW0D80SSK5KS0RbGjj8Cp3DeAAtIVrWEZoCpFJA3MqLjx3FNygX9t7d1vhgLEnSx7rgX40abCugEaCwlWWjC9O6eVWkZHtb1fPTokVy7dk3efOtt1T3/9n/7t3L58mUFy1H/IwlbQStIth0Z0fZwr4JitEpKXW2OYCqMl2Ab1QMpcRoJQwCV4RzGa/QXrfQEgAoAZn/yJ38iX3r1Vbl9+7YCrEDHqekpBTyh0tfJEyfk8KHDmqyPeQL88e677yr4hD4cxoc/0BTnR0cAQm3Jyy+/LJ/6rz8lY6NjsrG5KXfu3Jbz587JqdOnlQ4AU/3pn/6p8iuAMi9/8pMKHMAgQWPw3fzcvLb78OEjrRyE45Cna9evy3dee02ef+Ej8uHnX1CAIlhqecWSp7EWrRZkxpLhqNOsOoHxWWVf0wty7HhdxUPBow7giWQt8BToiIow2JgruGZzU3nw9Tde1+/nz52Xp546J6dPn1AgleyhuojxE/pFIrlWbEqVYyjHem54WOcLviJv8TjmBT7Ab/AeKzXpiz/2DJgKECYAZCqXCUyldlArHra1Wsjw6FgCL1gCIYCCi4tL8nh5VdbXTf5Vp4yPm++Wql9pDR2tUjUuALUwzkfbj9/bWhHPksY0+SyBqZAUB9qCHzF3VBdD2/itFaAS4Ipz31hfk7GRYa2QNgcw1cSE6kK0p7q32ovUgH1WX2ElLQCqwONINFeA6/i4ysFP/8zPyDPPPKuVxB49Mr6+f/+ePHhwX1ZS4j540iqSWZUVxmCsuhsqcNkYdEwJbAT9ATnAvzOzc6rbqAdrW25AJOaAYoygE3gb97FyoMrsaAJqDRggzfvi3gYqH8eXOykox4BGqjOQkA/dRF5PoCL0zbgmXyCjOnh0VHmAegVt0Zev/IQBzN0So7QSEytdhkrRGJ+OP8WjuIfL+8r+Dd2VR1vlZwJYAD5XMJWr9Bl9Ze/jYoRmbywJLucT1P4I9Kv5ke1UnVH1Qse+wxLjmLxpcp0Aa+nt+ebP+Ao1BqRjaRhbGyR/gsda0t7ZksFBxKuQ5NmWkRHI+KhMTY3LyRNHFWh69MghQSE0AE5QJ2locEDBNJjPg3tWyS8VtzKwQaoe1t5uqyxD719/7z1577335PXXX9eKjXOzswowBvAEvA37ij/FUySQFf1T75uRXgmOVvOmAonMvqMyIO0f9W30Ablu1MuM1cU9I9czt+/YBbgmVZXqyFYNABLz5cx+mi43MGvcB9KvjfxlFdAMrGTybH/0XSmfxt8GrqONxDnzgQEcq8EWOObBVNBXkHssJMaIKmMwbGq/9CUBqNSUXuwAQK1WVzQwFZJ1sYa2CUo7ogSsSriZCnDGBG/Myarv4UUEI/LCCy+q7V/b2JDNLdihltx78EBW1tdkdGxcNre2ZRW2fntXq0kurazI7NyCHD12XI8DnDY3tyA7qdonAFoK2E12BHsq6GDwxfa2AYQwf1Ssgn6APYUOhN6064ZUP8IW4tjUxLjqdPq3+Bdgc/yL6wGEB/AW/UJ+oY/Jg8aX1gc/9I3Vpis4y/wC7+d7vUvdRX8C/gDm4PdMnsdp8/lvze8JgJ9sOo77/Q7Ggzbt5QoG6ka7Tz99Rf71v/4ltT+6R9CCsPULGxQwDZ2ggNH8i/6Mv5NFSxtm8BUf2ekhvjijU5Ee6Jffe1aavMeXhDR1FPe0+2yhA1jEWEtpz5obXy5O0wsBSjGgHD14jPyD9puu6+zfKrOV4ma5seba7mVO9nIlA4zyj3ozG5dxz15oK2I/+Xma7vJr2jQ+zp0xgnhtLobir+mFdu+Xjyv/J/Fl5Cv+jv3E3zl+7IVHfTu981Z3rlAw1QHl2etSv3Y+xuPpwT0Gfbbuo7IryKOe97yd93Lmr83xci99Rj7qRnPaA+/XlGTfr3GOV/z4S2Pthc/9vbRhkWbddMpB+4m6Ier20pr545w/9a7XBd7+8h6vw0q6wNsJz4MlXcd5sI/Iwzmb4K+N6+p/R5sV19uPqbQ+Od3CPni/XztPo9hf1Pu5NfJj7pU/oy7LzbtJFqNdKvFWHBvWxtMA44h9d8pgE5gqAtR7S1eOfMP+4jPSXnVRXEt/X5xbL232qlfYdtQDnn4pnWofjXOyzzXshRd+8zd/vTdiv58J9+/tU6BPgT4F+hToU+DHgAJ9g/ljsIj9KfQp0KdAnwJ9CvyXoUAvYCqOJBfYiYGO0qgRmGDSVAwCNgWIcufQRy54xcCUfwBxECoeNOBnz55SZSpXecoH0PA9BumYiFAK3pUCeZHWuSCXf9BbCniWAholWh0k0J4LyMRgSAzg+CCcD3TxPh9w5EPLHF3j+CO/Rj6O48gFyko8nwuOoj0dqwMNRlrngom4Jhe4jAEjjlf5JkzW99PEx7kAaKQDaVvR64Bgqm7BzxKfNY07d86vTemhWa6vUmCvF10RH+IwwBplOfK0XzuO1a9FlNWcrLOv2BbbYXJdxYdJJ8WHCJ7f/LVx3b28RJ3tg7k5fe7nw/O4h4lZ8Z5I+7hGB9XNJR3K+ca5oX0mhuXkoaQ7cjoWYy/JvbXDN3jWye5en8XEIK9rcg9I0F/uHiaAeP2b0+Ve50b9m3uYWaJhDkzF9jydcrLik357AVNFvm2yC6UHoSVadK5/Z7JilMuczHA9SrwRH+402eOSDSvpsNycYvuRh/z53MOJyD++76jnODefOBQTjUAzrnF8mJijWTwW5+jH0/QAMOoY+qSeR6Ms5GxCydbmjlNnkx6xvZwejHYtPtDz8hdtiOfHHF810a6k93K2KNdPTg/lwFTRPpXW1/MWdZlP3KQdi/JNnkKioOV11P6V9s3KDVUVA/OnMH5U50CFGlRkuXHzpiwuLVoi3vS0DI+OVFUcCKbyCeO5tSBNPW04Xr8Wcc35IJcJfwBSIRm+SVf7vnL2LZ7PyTH5tcmfyelyjsvToEQPzpX7NL9nifJBunn5iWAq3ONlBPdQ5zDxG0gSezluJy94mkTdx3bRhq9uEudFethxSyNmVSAcA68gURNAByRBMpl2L+0d0Q/fRI9EyO98+zW5d+++AqlOnDih/1pypwF2AKCyagtm9zXpdQiJk3U1ERzHb1YQwRiQXIqx4hjGAhrhOpwjSIhrwvkSTLW1semS9k1/4x4ADTEnAA8x7+MnjleVYrzfSTAV6MAXEpBGTJC28RiYCsAMJAej8hSShZEcPDEGgJMljVP/KIhEq2YMydGjRzSR9M/+43+UxcVHMjo6JqdOnVRQGqor4V4DH1lVM7TD6l2kJUELXCccZ5UhfCdACnQhH+BazJUJugRd4RjoiCR4rJHSVpO2LcEe9+MeVHd67bXXtGIDqjf82q/9mgKLlpaWEr9apQImEyJZDQAFVskCLcjnaBdzZMWH6oURqTKH0c3WHEAlzEN1jVYdGpNJ/G7vyOc//3l59dVXdXwLCwty5swZBaSdPXdWnn/+eQUzAYSCijv4QEcCCPX222/rvODn4176+wC6gdagL+7/yEc+UvEfjgHwhnXC/d/85jflS1/6UsVfL330RTly5LDSAvMCmAptPX68LLdv31GgEI4BcPruu+/Jt1/7jvw3/+oz8slPvqx0Q2WM1fVNBz6s/W6MFe2a7Fgsh/zIvR7OEwCkOgJyrhVTIH8APqDyAypntAWwHgD1UE3p8eMlBeMAZAawypXLl+Xs2dNy9NhhkT1Wnmkr7TFOJK0rmCoBJNEeAE0wTgDsra2vycryiuoABdUNo1LRqMqG8deAAtZwLSrOoL1BAHTaogAt5UeUxKr8L+Mjk1OgScBj9sERgPwg16h/Al2luhN6RhPhky4dHlHbiYpzoyPjVkFtL/G6Vp4z8AXWGP96Xa3jAfBj2KqI4DM5PlGBqdbXbZ5YG4CYQM/hwUGV5SMLhxT4B35VsCJ4DiA0VhhSkDRBBAmuwv0w5XhwUI6fOCHzc3Oqx5577jk5euyY/OM//IPcun1Lq8Ypv6nOsgq1tFWqN9MLAQz8ZgnMWBPQEnTFB+N/jGpqWwYmm5ic0oqEpoccMBq2QAa1+g9BsOAvyBfkHNcrjyQgE/Vf5esUqrF6e+rtlF8HtkVZoI2kzaUME1DKl0HxvhgLYIKrykeCc7Ht6KtR1jgeAhtyvlGcS2lu0XfJxYbo57CNThteJ4ZXfK6AG52xAlkg4/hOP6Pav2Ltq4prrLaS9EdKxlMVkqo4K13AlwlgZeuJKp3gNwCZUC1nG7A0QcXLsfFRmZmelPn5aTl18rj8xE98XKanJ6S1taGgK+ipsVRtD23dv3tPVpZXzX9o7xkgfw/A0CEZHkL1yVHlq/fefUduXL+mugo6BMAT1d/gOxnUSlfgPcwNug4V1LRSlwPDk1ZK22SjKAf0KzB3gGXoX/gYRVwnr4vpZ7NaD/kp67Olyj7bqPak7sQGM8C4AAAgAElEQVT+1AD2FfmSe8K45/EyQv6q/FZoQFN1qeLa/ph/vVepq8FxDPR7sD784BjmStmKYKqd1rZ2xpgf2ud4eIy2P+49vf8e94jsf6e9o/4IdCvsyEsvfUxOnzmrvufKyposLi3Lw6VFWV5blb29Qa1W1dppa2W+dYCI19dlZm5eDh0+JsurK+rXTU7OyA6q1bXbqgdZQZGVsCrfWOxFAeA9yBgqhbHyHwFPAJah0hTpMzM1WYGpMAcch/+EuaNd6PdJAG9d5U76zNQ5Wu0rvGiL9ifyKfnO8wl5HMdgL5rAVNR3tVzU/jzGQz8O/Xi/nmAq+D8EsuDap69ckV/4hZ9PYCoAn63S3vCQgeUBskK1QQNTdb6Qo1NflsFUVuYsXy3A6+ImPU05iteX+LDUbu54yWZEe+DnX4o95Np/v2OkfMa2/bh5jsdoX5qu8e3Zdf/lwFQKIi2AqUjbGFNQfzoBSr39jXPfr9uTkk0X5mgS1yh3TeT/bveU1v398oPtH1Kl5jSnaHf8+LvNxY8nZ78ifffzTSdnUm4OIoMp4PZEYCrqRI7dy230z6DfyUcHGZ+fUy808nIYx9WtX78evcpv5M1uei7aodKaNs212zz8efoSvbQX53xQeSnRz+uVHE/H+3x80dOr13b8uvu2uFYx9pizcWijFKeOfq8fF3VnEx94Pelp7vvL8VXOd470Kd3n5ahEU+4D/RpFfVbSad4uNMmRX5tcP/Tnusli5E3P51y70jxII7suX5nKrx/Xt1e587LG7yVfoqlNP4+cXWnih17HGueZkwW/th3tpkrNTXYpp0O8jOT46Td+43/t54Y/yQL27+lToE+BPgX6FPjAUaBvMD9wS96fcJ8CfQr0KdCnwJNS4P2CqWKwpRS08A8pfWDJB1x88JTf/YN5vzH3AQleywADH0YdlCYHDfY9KZjKP0joFrCOY4pBzBjg9TTMBcJyx7oFmnJ0jEGLpuBMt3Xw/JBbV//QgQ+KY+AnF0TJBdpKNCFvxWB7bCMGOuN5HYd7A2Kce27csc0YkMrRuglMlQtolYJcpXX0x3V9XEJCE61zgcJckC7HE93kryQLTxJY5Dr7NnP9R77OrVWUOfKYv5b8lQvs8/oY/Pa8muMz3y/axf1IUMCHweBIGz68933FBwQca0nXMHgZecQH1XPr65M6cgFi3hP5K8dT3XRKE7+Xgv8YHxN9n6T9bnLX2WZ6i7BLgov2L7f+kafYpl/DHN+VaMvjJd7ngx7qaK8n/b3GE0wmqt/CFmWhpGdzYCo+CIk+Qpyzlx9/LidXXr/n9Nh+fW3J8SVZ4Hz8fbRX8R7KZeQ/v86l7032Nt5T4l220aRnSnY8p8NLujDqHyaEeL8s6iffr19v0jA+mNu/Tp2JaNGnya11lPfcesV5l2xQlDnfFvkhPjSN8h379w/0fKIW9W9ObzfpIN4XeTXHP1G353QRZcn76N7ecMw5mczpq6hbqHN8whlp4nVDyZYh4R1BQU877QMJeqxIlUApTLgcHR+T1bU1+fa3vy137t6x6jvT01qVZRhvhk8J0qxOwSTPkg8Q9R2u43hL+scnRVZv/98BAOJgYKqSjY1jLdkUrysxD580EP0RthFtWDc+yvkSXqdSdvxYfGIjeSuOjfsEJp/v7aGSiunxSBc/BvZDWUU7BP14EJf3Ezr7Ng7DPTjO6gJoj8noOGdv5TcfAGsM8AMqSACQcuPGLVlfW9eKVKgGgH+pU1EhZntnW8ETSpuUkEUdS9qhPybfk2eRmI9jSC7l+LgvZ5Km9w85d61SolVXDEwA0Aa+A2hAMBWqWgAwdfnKJR0r6UN5BXAHlVAUVJESMpmUz2studbARhgnEmeXl1eUjkjmnpqYTBUddqrqbmgTyd1IcAfgBhVk/u//8//SRNaTJ09pRaTZ2Rkdm/FSOyXAo5KJVctA+16vEIRGn4SVV5jARd4i7UhfjJdrTH2J36jUAIAmZXkEAJRUzRo0fOedd+Tv/u7v5MTJU3LlQx+Sz33uczI3P69Vn2xdh6vKGfi9jcpgVcK+8TQrxuA71pJj4dxYTanWxQYkUzBV22gCHgS4ZW1lRf79v/9d+Zu/+c8yMjKkNDx58qQC5S5evCAvvPCCVjOxClct7R8Anvv378vdu3e1XdAG4D0k5BMog2o7p06dkmeffVYuXLhQgYZAF1QIwhi+//3vq+7FH9o8duyoXLjwlMxMW+I05k1+uX//gVy7dt2O7bZl+fGK3Lh5Q95+5x35uc/9vLz88itWQbC9Kzu7Vi0KOpRVMUAL8iNBh5bsb5WHqKuVT6E3El9j3qzQoMAHBdpYhQike7a3W7KysqoVtyAXDx48UJl79pln5NTJE7KwMIurtDIV9JLqpEEDBEInAMSDqjCoSASaYj1RYct0gAHzkNiM+8bGxwT8tLa2Kmvr67K2uqr64vCRIzIzPaOyBAAFqvZAVghuUBlFNZRUaQL/4Lfa8oEB2Wq1dC3ffPNNmZqalfGJSQVYkfcrnYeKaQmgPDSICh5WHcjrIwVTJRAlxlyDSfdkcACVqgwkB6GYGAcw0QCoqOqFuYN2kAXQcWFuVkFUU5NTMj01qdejTdyjlXkS4AvrhfWzdbTcTibvg34KkGy3la5YXwDxAOabnJxQQAloPzo2qnpFASVD2Fsb0EnXARVWWtuyBSBqa1vXD3KqSe7wLxLYDvz14OFD5Q3cC4AnaEQwVe0/AHQmMj4+obLAF4+AZ1kBL1bzIY+ST72PFn2LnI2Pvix9Kvpd9I9Z9YyVY/z6RX+sww8gkCoB1dmu9x1yPm70O6iz4nhL8/X359pq8uGj/9LpX5htb2t1xdoWVjKh1UBqW+LfeAT5A4/oRzfKdYWwPVQk6qjOqRwkQ4Pg2QFpbW/I3i70NSoa2bmTJ47J2bOn5MUXn1cwFXTQ2NiwVvIB4AE2EbyDylRrq+taDQ3g5NYWqtVZ1ZrREVT4sao7d27fUuDnvbt3q0qPAFNCbkeHRtT+gv+0OlALFbMApgIgy6r6kN+q9U9gKtVV6aOgRwWb7n95lF8n748RPGU+U+dLOKqG3ZfKf4H/sA1duWdgSwcgyfm/PE9/M9e29w29XwrDMDBUV6LiS2V4vZc9VozxPqjaaAC/EqCOckK/Q33HVJkKID6tnpXAVB6URruI++lb+THn9gP+mJ8z6L6xtSl7aGtkWD7xiZ+Qc+fPqy56uPhY7t69r0AqVKZqtaxKH8C4Dx8tyhp81N1dWTh0RI4eOyGra6uy3Yb+G1N9udXalonJyUqX4vvktFU4xXy2W20FkeIPthSy5tdP6ZPsCM+hMhX8OeoT0AL+NGgLHxW+B3wd9RXTyw1IO4LOYnXWHC+U9mxRvxJk7ffAtEdep/i9K9eK9xDc5Z8XYX7oS4GNALLstpVuqEz1cz/3WeUh7BFMlxtgErYIso/fkf9MHXnwaBOYCkorPnnISUrnsZydiXfldHv3ljuvyO0198/P7snJAlvLrfGPYnwlndKtX28vYxslfgS68yBjLrfTvAp8eUi0s506r37hZGUL0vOknP6J+rm2LTXYn+vaCx91W88cf5Z4yV97EPqW1j4XE4y2qok/Ii+X6Ov7z9GjdOyJ+AJ+zgErU9GHoK7zPoCfE3njRwmm8jSMfMX55/R0N/3k+aNXmufW08tI9E99u018Hu1TSX66zambXOTG80Q8lAH8ej7gfKJs1Lqis4qd94NK7cS5xT78Mwuuk+cL8mykLdvJ8VAuhp/TnU22g+OOOtj3F3m8pA9K69tkd9hvHHe1F0j5EE/CG7k1KNlvP//4HKK0NlFfsm2/L83xWuRpu8YqmDfJKNt/EtuR0wPd5NWfj/xXkp1uOqXXPpv8lhw/sjJVE6/GMeteIL2Yysudn0MfTNXrivWv61OgT4E+BfoU+KBToA+m+qBzQH/+fQr0KdCnQJ8CPVMggql63eRjs5oLhOc20DEAyg0w//Ub5BhI7xaQ5AYa9zGA4t+c2jMhQvCul/sMTFUnkOeCcbm5xbeylYIXce6keY7usZ+m8cc1zvWTC0o2BTl8QK8U1Ij3+z46ExLNlcsFpTBWJqCUgkG5cfKhRS6onOsLxzimfOCsTsrcF+BJB7oF0H2Aj2POrU1sp/p9AIBTjiZR1nI8w/EQTFUKjEee9Hog8kY32crR298TaRSDyHGuOZ1GfdF0bU4uY8DY806Jfj6o7IPnnv+9Tox84cfoaRnlA/cx4dfrQz8PnyxLuvjA8z5ebnjoGXV9LzqgSUeWgq9N+qrESyUeIc0qvtY3TltAlskrbDPydImPc/yVO9bJw52Ao5yd8OvueSLqsMgH8b5Io5wMl+jl9aYPxvuHwDweK1N5OnLMUddyrDFhhDyZm2ukVVyvqCtKD0JLuqyTXpYo5unTbW392KPseh7yNCm1X5IJr/NKupe0jv/Gh2w5/ZKjcZMdjPqe+seS7+0N5kxcx7X+wWTU35rQmz45fZuT+UiPpgcsfqw+AS3agpz+L+l43lta05yOjXwa5bYGLxj9vI/E+Ta1m9ObJV+iG0/nZIxtcb2iP0G9ynu9LuH6e7p53cDj3l55nmKbniZRt+ztWBKe5zv8RoInqmdodZ/k9+u6aULgoCw9XpJ//Md/1MocAFcBZIBEvKERVOGwRG8m3POt4aWkmJwceb8ytx6kI6/TZEskvrs310de9f1EHvU8iXO5B/hcw5ye7kUW45x6sUlN+tfLc+66kh0nz1XAlVRVimAqr8s9ff14Y6UNJpFbAqOBinxFDc9frF5BsBKrB9G+EcyEvSOS8TFeXIvKPrdv31YQSWtrWxPuUREIQBb8S1AW7tH+AeJISczkYSaFev4hfxL8hDkTeGN8Vc+ncx62v1EAAqptoFJAqphDYBIAB0j8xzUABE1MjMvzL3y4ozISxoKk0OFhVM7qTLwmz2FsGCfkzBKKTWZxHyrSAMQwNjqmAAqU9DBwDvaBmAvADZCNtoyNjSrg4k+/8AWtrvGhD31IpqYm9bjXb+gX/aG6AZIBud5cC16L/nmO+oqAhhhjoG4i33l5BCATADi0a5VnDGyEtqFHfvjDN+Wv/+qv5eM/8V/JT37yk1q1CTz3aHGxspugCXgCtN7Y3JSt7VaHPSDgD32gXaM5AGwA6CABe1f20tu8waPoH3QBzQ0sMqTAko31Nblx7Zr80f/xx/KNb35T5uZm5fDhQwrQOXvujFy6dEnBUKhwsLlhSbugJ8aLikn4Q+IyxmHVhB7rv4uLiwrIeuWVVxQgiP5u3rypYCuApsBHGC8qIQHMAhASZOLokSNy7PhRTeYnKAtZKxj/3bv3lO9kYFDBVO+9e02WHj9WsNlP/dRPywsfedHAUgDTDI0k4NSeTAAYlCp7cY1BV/MZDGDFJH6C4wim0uOgZfJr1J7sbCsfqbwAMLi5qdXGUGULFQ5BI1TmApjq2NEjMjM7KXu7qCzSFhmw+/DHtcI8IVtIJr9x44aOBfRnhTzPk5QhXINx4z7QH7QzXhyW4cERpS9sGEE8lU1JoCyADrZ32pakvbcrDx8+krv37ul6zB86IjMzc1UFPKy16mTdNwE8ZZWpBmRIj0EfoW+vewDKUBCaSMWX2gbs8K7JAYg/OjJcgaAwfwJ5INewxyeOHZX5uVnltym1y2PaJviB11IG0b7X5ZQH0Bp0Ar1YYQ6/8R3XgGdxDYBVWnFMq2OZzvCgO1Q8U9nG2BXEZboV/QK0h3+xlnfu3lV6IKkf1UHwwXpxzZHgDlIA9DY1Na1yCDnCmDw4gDqH/rO3Qd5PzvkCtIs5P8/bV+9P0c6xOgt4qLRPox5g+5VtGtAQqatqaHtt+moxaQ3t53yp3Lj9Mepf7/twXn5+/h5+j+2U7qtfnA3wE3wAW2P81bZzqDqGRbWKZZ0A7kSQGsC7Y7HrypfXXGRUbUNVGpHNrXX9feTQvGzvbMni4kP58HPPyOXLF+TChXMyNYWKO4ZnAdhqIIFcN9bX5dGDh7KxvqGVHlENCxWlUGVOhXbP+BV/y8tLqm8ApNWxtNty8+YtWV9dlTFUvxsa1nUDPyuYqt3Wing47v1JpWVqHjqW+ysFHCHWgiR/1O9rSLYmf9NGgr7xJUE5n5B01j2DgqkAOjYwVc4/ze3luvmkfq4d65XAVApc0bWsQSeUPevPki3xKfn33hZQfwFMBRuoVc9YtSnxnQelUw7Jj96P9nuGnBxUekP3SG0F1GKk0Gs/+ZOflDNnz8n6JgC+j+TOnXuy0dqU9c0t2dxqySBAecOjcuv2bVldW9e90uGjx+X4iVN6D8CqMjCsfgt05iQqUyWA3Bgqtk6MV/ZtcGBY/QJUJjS7YWBv6owKZJQSVzGXcVRhTL4P9T7A3OAb+M+wh7AZqvcTQJU0YqyAFfj8erGtqEO66dGk9ap9O8deyUNYf69zuOf1ewfqXfCW+pEKAEZ1y7ZWTf7Q01fk05/+GeW7jVRFFoAaAJypG9U+O33EOfi9j427KoKqycGVqOobAH68wVRN8t+ks3K6JHcsthH7i79LfebGWR+zylTdPt367na/6RP783rG29XcfHP2OGeDO/nS9j9Vdd6GFxZ6PddtDiU57uYzHKSP0hj8/JrW2Y8F3+O1OT/mSXk19tUkD0Xa/jOCqejr/6jBVE1r5G019XiveqIX+jX5MiUf1fsh3fqgX+T/7WUeTbLT6D842fR2ram9Eg0qn8S1GefBuZA3eE+UgRj3jHoqZ+N9G/6ZBfqIeRy5sXre8fsAyn4uFpubX452JVnl8fgcxessb/tL4/Z09f2X6Mr2S7HkXHu98i77p9yX1o7t+eci9LN9/yU76+lCXyu3bt7ecd7mN9pIo+2K65eT624yWdL73XjDywPaKNn9XmW1SY6j7HXzd3xb/nlMjlcjfTBerC3zgSLNOZ8+mKqXFetf06dAnwJ9CvQp0KcAd9l9SvQp0KdAnwJ9CvQp0KdAVwr8/u//4YGfjjQF/2LAxG/QGQj2wSL/kCwX7IhBdk7IBzP8JhrfmTTRdfLv84IIpvLNxQAMzjFJoAlMVRpSTPDzAat4Ty8BqjhWT1f/wC8GNWIQyAef4lqX5pIL5MXgWOQFtm0Bq/yDolKADMd9Iq9fG/brg2/kp1wQjvTwbUSeJ6q/W8A9R7tcwKwU/OIbV8lbMRhcWrsoQzF5JQZze31LQaQJ6XKQIF0ukcbPI8e33QLxucAlA+Oltksy5XnCX3OQtc7N0Scx+fWJ840ylgvqel0Tx+X7ibq3F3XoaRnvjw944thy7edksdf1LLXH41G+vIxz3X1CiwdTeRmI+irXTpTbbrTkQ+hedTfa9/16PZjjCU+Dkr4sjZHt5for6W4mBObWPOoTrxeiTeQ848OQKBNMgOkmd1Guot/QbZ345tVe9YSfW8lGNOnp2E+O3lGv5mxS5H0/75zMlfiwG32jbvX9UMcyOSja09KDxKjz9tmjTCJejldLa91kd3NynPM1c3YoZ/9wrBc9GG01dTjm5XWUH1+u3RxveV1Q8iUOwt+RJ70diHzmdY/3waL9jQm2Xj97vvH34ZqcPeYYdnfa+ypT4RzBVIBT4cPka0vAbMm9+/flW9/6llaoOnzkcJUYPpDAIARB4F//IK9kA6L/4/1/jrXEY3WbyFjq9MQ8vzX5WPG6ij6+akBK+C3pLM/vnuYcH2XczyfayWiXuZY5fZTzkdhXk7/KcXBNqzf0o14KEvdTUgbtZ7SjaDv6Ab4yFcfcDKYSBfmgbQJAkMhJWdZqQLu7sr6+WVWKAtgCwJCvfOUrMj+H5M9ZBUDwD0mgBoSoE7O3AW5ChnTaE0X+iw+acT+uIdAh2tocQAgJ05jrxtp6BcQwoIYlVmMuaOett95S8MFLH/uoJsIikRXX4Rx+43oDVFlSdvQB0A5AIHirPgBjoDkBYAD9TE5MyOTEpFaBWVl5rGMBDUdHDYQ1NTmpIIgb16/Ll179kizMz8lHP/piRxK1X2skJ2O8aAe0xQd9AsiApFoklqMyD+bBBA6MG9dgLTFegIDwLxJ2+ce5sToUaKQVSZLNwvmR4RpMhbbfeOOq/Nn/8xfyi//dL8lnf+6zCqADn66srjqgPyqNGZhjZW1Vq10RsIexE+RFu4H+Cb5RABCAd1qdgDoEYCoDim5tbuq1x44dkzu3b8v/961vyZ//+V/I1TeuyvETR3U8+Ltw8YJcunRRnnrqKQVnra+tVSACH49AOzrOlZWqohDAURcvXpRf/dVfVZpfvXpVq3EBQAjeP3HihAKGcA5AkqWlJW0DYLj5uTmVXYCydJ6pOhDW56233pGh4SFN0P7Hf/iWDA4PyaXLl+WZZ5+T06fP6FoCbDUyBqAebOmQTM/MKI+BXwgQpE6GH6uAAZU1q2YEOg0luinftduaVGyVywBQaOm1ylMT4wpA+N73viff/e539Q/zOnXypFy5fEUOHZqXickx2dnelL29nQSCsJgG+sK6I4kaY8B8QTfwyOnTp3UcuA7yxIpF4F18h6yRH8l7ALChMsXCvIHhcA2u5bxYmUoBLAA9bre1GhNo+fbb7yh4CTx46PBRmZmdV1rZmkxV8jcAMAVsqlboQqU80/JDAFqkdVJ7icR8V1WDdhMJ4TutrRpgYJpBf7OqGWgBfoBMorLXoYU5GU86ASBLXMvqTdR5BHJxfStQwvCw0ok0JAAVCfqsYgg+ga7SCmsKRAQoe38lYRQWZKU070vgfoAHVG9ubCjAAGuHyldWQctsDMZqPAQAjsh2a0d1IJL/AR7DfLnPsTHVuhP3M/nf+0olHyT60Dl/wdtEtOnBVKAF5JRy7u0g7br3C5TeABqlSqA5u8s+4rnoo+bmFI9Fv9D7K/G7v5d0ifQo7WMBLhhTvkZVPqsaxnipVX2pK4JoVdT0u8MvVq8UOEKrGLO7Y/xQz3sPRX5kbw/A6U3Z3FyXsdFhuXz5omysr8rb77wpP/uzPy3PP/+cLMzPyMQEKk0Oy8bGugI7R6APtza1St3y0mPZ3EBVxGEFMhkbDyivra6sq/4Hz+3uWnU9jAFgEwCx3vzhm/J4aUnnO4SqNiIqN5BltZeotDaMyjdWpUvnmKrU6b8EiFmXBiwZGFKAh7f/3i/0Ph55HO1SP3v/0t9HGdD1TOCpzRbAVLuqi+gXxj1nbn/GMfh9juePnP+spK2A2QYIz8mlvhQh0cqD1+HGEYBFH42+KP5F1SWAv1EVDeBn/KET+nIE4mJslGPqDozD22dPNy9r/A4WgT4DoIpz+MlPvqyVMx88eij37j2QB/cfyfZuW1qogNbalqGRUQVUvfvuNVlZW5PJ6Wk5cuyEnDh5WlrQ8fqmnUEBABVg5+kZA8Tiw0qbfG5zaOGIHled3trSqmv4QEeD/2ALUJVpIvme4MuRIQAtavAeaAY/Avx9+PBhtX1of2V5WW2gpxPp4Wnh9yR8cQaPRVpWdOuo0GZVCsh35PccmMrzGdeKewfqfc//OIe5oPoqaAPf7Omnn5ZXXvmk2haAqewDeTPwrj2rAqVM95T2oB9EMBXXP8cHUcdQHuI9vfz2PNXUVzf7F8+TtzrHYHYod22u76brmubWAbZzF0Yd6tuIsZ9IU69fvd0EED3KSmlsvfgMpXtztIg+Qy/r3e2aXtbGz9/7Sd3mV/IDu43Jn8/5QN3ur6qLPEFlKq/7yNO5OeMYY0A+vthtbLk2u90TfdPYRu5+T/snlSsvE16WvP+T84XieHhvjNnheCk+140mUbZzvFbyn3vTXfUIvN/ldXHUpd4GY1487/37Er1yejlHf9KLvGd7t84Xv0Zd7Mfh4168LrcGTboztzbRNy3xgG83rlnOD8zblbqqI2kUX+qR8zVzNqfUvh9/XBvSPkejyCslfdlNv3fTPSU+oi2k3W2S/Tj+bmuYW9MmHV/quxeb002nddMP5IumNcqtPfZPTEbDvb342dz/RL3o2//1X/9fek1h6WVq/Wv6FOhToE+BPgX6FPixpUDfYP7YLm1/Yn0K9CnQp0CfAj9qCjwJmCoGO/g7BrpLAZr3E5jOBR18QArn/6WBqXxwBuMrvdGoaW2ZFOIDFSU6dgvgxiBMDP7mkhXjGnMc/ngpmHWQ4Ewvga6DPijwgRYf3PRzyAVjfCDPjyu24QM3el3mrXm5ALSXlxgkzNGVx6ogoQOV9RKUjesc5xwDvx2BaJd427SeuSBhLiBe4vXIezm+K+mbnF5qkhHfVylon+Pz3Ngj38ZALgOsvciCD8b2GjAtBWNLsn7QgP1B7E5J/0QejYHyaD9KdqYXnvD3+gct5HmuK5Md8G9nYlR4m3R625jX5b6N0thzNtCAVP8/e+/9JNl1nQmeLJflu1x7DzQaIAhPiGYogaBIiVxJo+GEJjSUozSj0R+1OzExsYMYamMkLihRpCjQACAB0IgACA80fDs02nf5rKqs2vjOfV/myVPnvpfVHO0PQhaiUZX57rvm+Hvf+d5Jb3ztxt5Zvc89IPA+hu1sMsdOeIi2ll883LbrxBhtm4G3q+MhZ0qE9LzzvPa2p53MmiorpL46H4pxTn5NXnc5xzKghbXZ5XQpyk/ugHiWR5GP4dg5HYxsVmRfynyS55OVe9Ilsi2RHFtecT25uXt5tzzM0cLLCsezMhP53GiNdn5eLqy8Rnqcs/XRmrqx4zsQGW0a+c7owbCVXa6J93v7FtE2so1+7dHcc7bK8imyGZwv1wL58wk1npc522rX52XR2kn9exOVAToBV7gfSYJI7kNuGcbV/QKS9Pv75cr1a3L23Dl57bXXZKO5IXv37etIEuUY9uUGXp+rbAv1z/tsu7bttEaNg86KbV6ftq2/+MLyx+qyjX+sfkV2ocrW0CaXrcnLFGUlsiVRrODX5+fMz0yot75dakVat/FN5INNcqBc2jcft8B2WrmmnQyL+XgfQ5C0VnSq1aftjPgAACAASURBVDRxE20IoMJ3SExHsj2AQ1ohqV7XZE8Akn74wx/KwQOHZHp6pgXkwL2axKwVhFJyZBJvVIcp5lBU2OTeQ2lRJBVrY8ybibas7suEGuhCAchRWhRtkeyt4JX+fk0KT3vQpoIR8AOgAEERFy5ckOnpKfm1Tz7YAsSwWk6iQYp36Nut3cJ3oBcSX1HRBTxIFV5Qhaqh1WdQ9WpseFTvX1paLGIDgF0GZHxsTOmHKkBvvfWWvP7qqwpcuPPOO1KyesFzJCRjvqwKg/FQXQmgFSTqYu3oB3QGkAFAHyTk4h4LmFLwVjEmqs2wugd5Dtpw7QlMhUoZSXfRV30ogekwJgBHb775pjz++BPyH/7wD+VLX/6y0hyAT1ynLUGSLIBAkJX5RYCpEpCN9LeyzyRszItJ1gCEWDAV+AjAH/pDcjz6OnDggLz2yivyvcf+SZ599jm5ePGSHDy4X2k5NzcrJ06ckGPHjyVQSLMpjdVGC+DDMcFXgEEwNuYPWoL/V65cUZqhWhjozHXjN0AatnIS7mPVIAXraTXANeWJAsQGBvQ65ofKTQDBAlz2oyd/LDOzs/Lwb35eDhw4KJO7plKVI1RdQoWSwtaPjI6p7l26dEnnb/kGUUlApU4wFXQASqI6AHDN1qYMDkDHk0xDttDP5PiYXL96VX70ox/Jiy++qKAxrPnIkSNy+CDmNC7Dw0Oy1ljR6lT9A6iakioJEHyEMVZXV5RGH3xwQZPEAQyDvuE70gYVvgAIS8AzAPoS0G9xcUHXBzqjElp/34BWAwOdUdWMNihVUUnnUdCR9Y1NBaotryzLSy+9rLwD8GxkDFU9RnSd6H8SFcwKcGcNlakAZtpsauUbLV4h7SR/yG8CU6GKRlG9azBVTAP0Qis/FZXR4KsBBqENBh/Ac9iWRmNV2++enZWZqSkZHx+VkeERBXSAxwRTYW0EKfB72mxbYYkgNPIebWyFl+R/CgBTrSYbzQSiazbxNuSU6AO9Tsc9ybYWdS5TfLGRAGTLK5CzyzI8PKI6BPCVArAA9Na5EiDVJ1ubWzIxPqGAzosXL6pdsmDtFjDYVdyycZD39WXXbCxg7UfLvxRgGPId8kNfTX334AB/rxZBKqo3cS7WZ+biQB8r2FjH/62+sJirvy+KZdgmiotyMRS/R/UbrYZW21L+smJkGqem1XFs/1rRDn62qFikYzowVQuMpCX0Eu42uQtUkVpTANXgYL/cduIWaTSW5fSZ9+S3vvgFBVONjg3LyDCqSyUwFcAn0MBGUdluYX5BlhdRGWhDgUxaYap/QBqra3LxwiXV5X1790mzua5zh34DXLtwY15ee/VVuXrlqoKpdF2o2tdotPblAFoP9KXKh/pP4wgC6Aq9gM7DvrEycQ2xRKo+xxgv2sNY+eK+IZIJK98dcoHYax1z2qoEU9HH+hjXjxfFttpG33Ngq4slO2jjT5UBBVIm4Bn+UZ/RTm1xUXmW8StpgN/wL7B1sI8tMBXiib4EUAd91ccXMSG+T/YJFQNB/ySfNscdc+rc2yolWgBI6K36kIEB+bVPfkpmZufk/dPvy9Wr12V5uaFgqnXY9g3spWqCkU6fOauVqnZNT8uefQdk34FDsimbyoeN9S31P6trDRlCdUOpyVpRYRO+VM+AAFasj6qPQ+y0sd5QYlpgLnwC4hfIn9p62FFdWPvMCOuCr0QcgniEQGTIL4GsZbbB2ioC99E+d3ZCW9re0yRaejCV3fPYvqxs8R6sX3mvFSb7W8BaXgeYE/wFEP2O20/KJz7xgMpRo7FW8BWcTwnfyQYlYbX7Jiv7aQ75ylRpC7Xjdy9uU9vcOUJOv7v9Pqe/1s9Z2xz5EdKjzI9UyU1uvtG6q76Lzm+r7knj58FU3d3fNdXbMmPOsHK0jfxr7rzB+oikezdXmepm+NXtPZ6W3d6Xk7OIPpRf3mPjFsulaOydzCfn77qVhGTxCguyw2w80tGfxfB7xvWcC8+udro+S8tu7vXzivhTxoNI13ZCz6it9RXR2JZm1t7Z9dL373R+pB/7ytHQztHybqe2J1qr919WlxhbRfsZa0883ew+qywOtOu3+5gqH+Pp5NtHY/KeKn9paVRGL2+Ty/ovk3MvR/7Mvxu9qtKjnNzmZL9bHSybW5leWVpFvCZt7Xt+y3Qr0h9v58t8ZTfr2AmNf1Wb5O/364tkzdOnB6b6382FXn89CvQo0KNAjwI9CuyMAjvcvu2s817rHgV6FOhRoEeBHgX+NVGgGzBVdGC8k8M0ezBiD75yByBVhzE8dLAPY+0c/Ru2/6X41W1lKnuogXnywJgHMFXrRTsLpvL3VR1o5g46PF9yvLH3Rwe1uG4PwW0/ZQeBPPDMHSxaGfNtSYPc2uy49pCqjOb+MM3S1R92+gcarTFc4oinsT8I5qF2++2226sPeBq2eODe8B7xr+zQztOFfOQDvBbN+YbZzIPU3MGZlftuZIttIntTJcORjndjo6zsWXrYeynb/kAwJy/R916Wrfx2c0Ac6apfs08o8vPuxg5GtiR3KFz2ACCaL5ND/nfZL3+oH9kpb3s9j62s803IEa8iWaYtj97y6uV9+7ipxzLf6sfM6UDuoJ/zq9IDPw71PgJGsC+biM+HSvry4cL+5eylnyv7sTSkHDOJytthJht5flvf5O2s1bFu9S0lHqXkkZwOVOmU9VuRfbN+JPKt0UOIsn5y+mvlzydoRHoU+U/LDytTZfahjNYRv7C26OGc97fefka2yPLNj8VrNlHPjhHR0d6T43uOFhGfu9Vnu9bIJvikrFyiAWONMjtZtu5obLSPHip7Gw+6kNZon3sAG9lnK+9l9PX0xLv0Pd3VtmxtpjelK+AkgamYpP/+mdPyzrvvypkzZzSB7cChgylRe2Nd1pEAXbTnPKOEULuGMh57m5Rbm9JNk6MSIKPMnkdje57auXN+3l76MSI/Zedik/28nHgbUGV/Ix/i9d3KnffXPokVPOND7sgvUX4po0x45Vsv7X7N2xF7LeldSrbnHhRJoegHABzr6wAawhvkIXdI+ARACcCLH/zgB3Li1ttk9+49Kne8TvDCwEACD6AvAHQAJOEbcu3avE3wesrkEftWWc7Z+l8Few3VtQpAAptvSL2OalTSqroF3iDxc9++vfLJT/2a2gMAIQAGwPcJmAa7DiDUkl7Dd3zpCfc+BDphfICkUmJoohGqUw0PDSsgY229kSp+FHxFZY3Z6Rmt6gUQJBLB9+7ZLbfciuTzNBbWz+pNWi1sa0srXSHhFlVgWKUIYCq0RxtUPsJvJOISdENeoh3GtWAq2hHaNwKqLJgK/FNZaAIotirnzp1TEN3zzz8vX/2jP5bf/vKXWzQDXbWKXpGIj2RCW5kK/bACD+0QxqZ8EGyVAECoTJXooP02AcxL4CwAWiB/qH70zFNPyV9//X/K+fPnFdh26NBBBeKg2tTtt5+UQ4cPFfNvysZ6ug/9IOGYSccARrHKEkFoWCt0AXPBvPE9QECgNWhJv69VtIozEtJ8eWlB+ajVg4aGdA3gF0Aq+AfhWlpeksd/+IQcO35c/uMffVXGxic0+RL0QTWMhaUEXAT9Ib/zClRKVbHAQ44POlJm8B0rUyFxG6nJqi/ISjZAG9AWfQNkMTk+Lh9+8IE8+uijWpXq9OnT8qlPfUpuveUWmZ2d1mpoAD6tN5Zlc2tDBgZS0iv+MQbGHFjdDdWl8P3+/ftbwCnQDyDf20+elMuXr8iFCx8o7QlqAF2hZ1pRS0vciOzdu0+TygmmUr6jQhLsSK1Po1zk8uP3jRvz8stf/lLqw8MKoKv1o5IMEv6bMjwyLFPT0wpyShU+aq3KVPgbvNM+C/CEymIBpqL/HxhEYnhqS7lMVUq2FARC+wt+Y/0ASKL92PioTE1MaqWyXbsmZLg+rAn13FcSJKlArcJGWrCPB1Ohf9o8Gyco+AvVXzbWVVZgi2BzFMSw0V5bx56FgKoC6ISqgZB5gNpAT+gJKog00EeT1YwAvklJ8gqK6EtVs/APQD/YJutfrI+1SYOQU7vX93sG7x99PAVaeX9qfTD+VhDd5GSr2gV5RP/B+22MnJKjAIVsVxLAddIN93hwbS7+9DGwb2fPPqL9TC5et7Qqi9tsnIRKULgvyUgC/3J+bbh7e0S0VTkvwIRQMlhhzpk0UJ+uoGiAZEA5gGPWpLG6JEODA3LLrUfV/168eEEeeujX5faTt8ngUL8M1wcTQHNtVQFeANwsLy+pji4uLMni/KLaE8jaiMpzXUHKZ06fldmZWTl69KhW14MugceoSnX96jUFg14G4BSgUUUMJdAi5q6xEQAehU2ETANY04r9zJ7ZximYA2wJwWXRXoX6bOOQaO+Zi4WVj6hktIFYXxQg2j6jSEAmK/Ne1stk0Me2Ku+Qb618SoBYsue0gdRNgqkoM4x/kh5sSnMjgU3RXgHVBfCK4J8h2DrYDuxH1td1PMaoKmPFOS37YCwQ0Slao40fdU0FiAlxxAOfeFDGJiZSfLWwJFIbkPXNVPkLYCrwvrG+Iec/uKDfzSFm2LtfK1PVBvoEVfwajXVZWl5OPqivX2AjF5eXFOCHqlstHkmqDgmgOyqmQS5hE2mrNabUOKEAGiHmUTBv4gHtP+LPqKIewFeMm+j3vX2hTbUxqd0jWX/h5Sd9TmBce9bSlo/Y3tJ20s4zDvFyxD4VYLy1qZVCAaa66667VAbaYCpoZ/Iv+LexkRy8nbv3BaVgKuw9bxJL1SFbJS+by9npbr73ezurq962e5+4k/l1Yx+i+dLWkea+jZ0Dr/mzusj++O8Sf+GJ2s+SovVF43VDZ9sGezoFbBYxbJWfjfQsd892nsF3tH+i+e/E95fNlTbbj7ETOamiJfvi7zKbnJPfndDTz+dm5bhsXaxMWbX26Lqdj/X91hZbvtyM/N7MPZ7GuT6sTaGOW52/WV51I3PeH5XR3+8PdsIre25r1+P79LaYMX9Eu6r1eXtp/bC3fT4GYtvIR/NegpXxmfdbnYz4irY8Q+N9uXl6+lq99zYgJyORjYhoXtZfzjbm/KZfD9fh7Ybn6U7sSpU+Rn7F2sJobH+PlVl7Lmplx8uHXWtZrGd5m9q1itCXqlWORnYeXrbLfFuZDnVrr7zsYTzvd3ZiKyL7YO/3ssoXcfC+bnhvdTfiIb77T//pz3u54TtlXK99jwI9CvQo0KPAR5ICPYf5kWR7b9E9CvQo0KNAjwI3Q4GbAVNVbZJ5COMPaaoO8fwDjuhwit/ZQy9/WMCHUTdDj53cc7NgKntIUPUQgvOxSW/RoZY/nMFnf/AZ3ecPUPA5Sh70hzye5j6h1h8EWbpyrj6J0Y9hD01922jelgZ+fvZQKKKVlbXcYaE/YLXy3HEwVDws9Iewnu+WRlFSAdcYrUXvNa8ZzR2mla0lOogknfkQj3LUeutpRkGitXoZqDo4rdK9ssPgqG8/p6h/ygV1xdsse/jKw0VrgyK59nJsdSOSAY5JGcDnnF0oO6jGfVaO0NaObe1y1QGrXZc/9KRcVs3F05vzy+lBjj/++4ivOTmPZLAj+amo6MAEWPvwq+zA29pSay8jGkcH0kgO9EAdaxcj+uce8EZrtwlD3eiBt3+UddLDP9T3dEqJO8Wb6YukFksja8stjdjGymn0QMvzkbJtv4/ss9XZndqj6MFIpAt2nZaOXk8i/2b9mJ1/WZ+efjuxvd62dCMbdt6Wj9b/5XTU29XID3s7ZWMdbyu61UnLh1wc6hNSvYxGY3keRjYusmN2HVW219LVy4SXP/ZL/cT1mwFme3nLrassZojk0q6FyaLe1npf5+1zN37Lzx994q35rBRg/bwCFJAAVFSMYUIiKp68+vprcurNNzXRHwnEe/fvS1VmUGFlraHgFSQXck5M/vd6H9l8z1drm7ztYiJky6ejxEORHFWms9G4kY3xsYK3Vfaz1YNcnFWmO1ZmvS2xCZ/2ml1HTuZsMruVV+7/bOymYCpXCTLyt9ZeAUjBpEuv9xxje+J+G0yF/iEfaGNlBnMFUAVJjwSMYK4ADTz99NNy4sRJTXJm5SeAJ2xiJaqeJGDJoIJLCKaiPUP/TPTgvNE/1sMYgr/tHtECc5jI27oHlQUKoAtAI/xe9WxgQKupHDlyWO5/4D4FyzAZGNdRdQDpxqguhCozAAkgGRgJslg/+sX6CMACEESBFY1VWVhY1GQ9BBdIDU0/qKCTKnQhsXZmekYO7N8vjz32mLzxxusyNjIqu3fPKQjI0o3JywqmEpGJsXHVcwCaUOEIybcA1mD+mBfmAfqkKlntyhP4zEpKBAuxb9wPcJCCM1FpQavaAIy5obQHOGN8bFz7BR0AWgFwE+CJf/eVfy+//tBDuiYkMjORF/TRqid9qULB0sqyNIpqUqw+xcR+K4+QOcyL1ZRQmYr6tg5AWpG0jaoX4AUqTj323e/Kf/2//k9N7gYd9u/fpyCrQ4cOycnbT8qBA/sTYGajqSAZ0IFjsEoL5kTdY9Uu0BsyC5piXvgH+SYAhnJIP2aBI6sryyoDqo+oztFsyvvvv69AoqWlRIv5hXl57rnn5fbb71AwFZK1oSdYA8BU126kKhWo3gQbDrkCWA4AF4JECKIhKAxzJpgqVXhKQLVUgiklcgNkoFW+BgFoGJbhwUF579135ZFHHlF9hnw99NBDCkqanBhTIFV/P8AVqDoGEFYb/EYaYB6QRQDGMBfMAfPEb8jWfffdJydO3CYzc3Ny5fIlOX/unAICoVugC2QeMgSwGEA6c7O7tXqFAiUK2U9gN4D1kDSfQC8AOaAq1VUFML0tc7Oz8sAnPqEVXtbXUW1pQyuKTExOKDgjVfBKvjRVyUNSe1F9Dj0WyThIfF9rrBkwKTKOUuIa9RpgScwAQA7aHqwBevH6668rkAo6PT46qno7Pj6mNAegw/oKyg+BZRiD/h38VHBova6yx6qBaJPWkkBO6R4AGmD/kw4DfKiVdzbbFWda69PEeSTQJ+ukcgSgwOKiAmYhh5AN2AbEEevNBBgEuALVaDC/ocEhGR0eVRlFv+A9aGx9r43xfLzh/W/V9Wgv4s/wbJ+QF60SV/AUNCKN6XvtPrgVw0NnUIGsANrg/g4QWrFX5L4kip2j2NTH5jaWz8VHudiFtLJ72mhMfgdwHSvS2bWzChVAHdvOkyAfQPboYKnCi/UpnfGfSH8NNINPXJShwT4ZGxvWKoGQR4Cmjh45rODM/oGaVqYaHR2Wej1Vw9xARTQFUy3I4vySoDoVADCwVfVBVHlEBcimfHD+A5mbndOqebgH64KdWVpclCuXL8sLL7wgly5elLqCKYsXpWxuaUwNvYM9hE9Wu4+Ka6n0TfsHROpL/CbQGIq/1YSOJPmJ9jfUQUtD/I212ZjO86glm4WvRjVC2DULprIya/vjvim3N/NyadupfG+ltaR/OTDVptoCrs8COQGkAk3wQ79sdYzfobwQQNEEU/F7/PbARnteRPrZvVbZPgI+ATZsZHRUJqd2ycc/frcMDdXlpZdfkrU1fD8ujfU1rUIF/7oCoNTKily+fFWwij3798vs3B791zc4oN+trq7LympDq1FpdcmNjRQLrq3JZlGpT+fXn3w8FAUgq7HREbWdpBerXa4sL7Xs45rGEqmqIeNhxBqQdcQ1yYajIiDjsHqLX/iestCS8wLQDbtn93ieftHeBn0gJsA/Cxy151pelq08MZa0LwKwz7ToBxAfg0YAVd9xxx1y8uQJ9Sm2MpVspZgR/9bXIKPtl3FQpjt9QUllqn/FYCqr32V+osw/VV3L7c07bIkDmvlzV8uzvE1iFad2i2iMbm1d2boIpkIbqxvUo0530Plymyp6bb+eoMp+3t6HcC477z/dYW1B2Xi/qpx4efAxjR+b7X276L5u1n6z91X1nepT7uzH+iLGRfST9Im0Y2zLdjsbKdaJXB9VPPHybWUvml8VzSPZq9JTq3fWH0Wyy/kyVtop7bgmuw6/pmi+dm9h5+XnG9HTr8PuS9ie/fjnXp42EU8Yn1q5s2uIxsO4/ozN35OjrY8ZovX5e8tsXNSf7bMszovmaPnZjY3zbapk3I65E9m293GvZm2oXaeVN8Zv1K1IFsn7yEdHsWFku5mOYau/7sSukGeRDlfZ/JweRbwp093Ih0c0qbIb/vlwVdycHG9nTouX22iNaMMzzxz9emCqKm71rvco0KNAjwI9CvQokCjQA1P1JKFHgR4FehToUaBHgS4p8Mgj/7N17hkdbJQdduQOTXKbXvtwL3eIkzuQ5/f20GzbA2tzEG4f7HdDiqpDnaiPMjCVP7DxG33259ebO8iqOtCIDkiig0MNlNxpj7/X0s4f1OUO7nwiBtdXdhjHe7g2z097iGnb8uGnXUvZAZ6nXe7wLzp0jNbrD1dt/9q+AMNE8/P85aF2dFjK+/18W58dH3eivzm++ANHfNaHwCbxIadP/sDMy0CVjlUdwubktlvdsOOzL95rf3vdzB2+RgeqvNcmqUYPRO34tA32t7cLOXtpv+d8rBzn7Klfb9kBa0QbPtiyNC2jJa55/Yr0za/H0sTyxdsx21c0XyuLXg6sbenGV/g2kc3eZhPMQ+AE0ukEU5E+PlnI9kM5srLlaWL9TGRTcgfUns5MurV9WL9g50CboYlSav4630Ru7aWnFfu3CXZ8iBrN39PD6pEHYXgd8/FHN/bIVqfK+XArD9ae5/yEX5efZ6SLWR9QDF5lOyMbk4tBvHxzbPy28ultqL3Pyo/XR28LPJ1sUhj13NOkjHeRbY9sOpPVyuxlRIsquYmu+3g0auN5aGU94i/pSP2j7Fk9iGQzsrGRHYl8S+SjfOxn5dvrJz5D121Fgtz9GMs/sI78gV8jPiPhE4nk+O39EhK/kfDBylT0ZUiyf+Gll+TUm6c08b8+XNcqHLgfyaKrjdVSMFXkYyJdj5J2OUfaeOoPZRS2FdWporXm+On9nLcB/jr1kN+TL9ZuWpmM/GCVrbcxPvq14A9vJ3LrorxTNtDO0pTJiDaRsYZXqu/whJgJwJyX9XmUGTv/BHpBcny72gxtpgUyJdAJkmo3NUEddEDiPIAQqAZx24mTMj09own1uIY2rGaAN44jmdSCqZCATxowaZ3zoi/GZ4AIyEvqpV8T2lsgAu7RijwFkAr3AfjAak1M6kXCKsAO+/bv1WugHRNbR4ZHBNVoQJurV6/q3NEP7gEIC38TyJIqGDW0nsn6GpJvVxTEgIoMqISk1QckJWIDEIGqPKicBeDH448/rkCWPbt3y+zsjPaNsQiooDyn6ho1rUwFsAtAJ++++67+jXsAOgFoBf1jHAumQoIrfizNCRjCb6wJ/1gFC2uD7WhupoRdzHV8fEJtCvj7xBNPKBAGYKaHf/M35b77Hygq/iSQBcAXCZA3oGAq/CyvrMjaxrrOAf9Ab9ANvLB8Jx80nkKidgEsQR8AU+GHMj5cr+sc/vE735H//t/+m/a5a9ekAtKQbH/8+HG59cStymOlKZKdt6SD10wWpqx7/0TQHAFKlDXcR1tA+cR3BGeh0gp0CvPD9dVGQwE2165d18c+l65cVhpevnRF7vz4nfI7v/d7WkVwbS0B9lAp48ZCqtSEsTe3aqpvqHoEPiNRmz5JgWymwgfBcqiOAQCB+gyk6NsK45ubqXLa8LCsra7Ka6+8Ko888j8UrIV4+LOf/TdKv/ExzB+ITqSWN6Wvb0v6AaYCMKUAp9COYW7zN27onJEQjnWMT0yonN928qTMze1WEBRAOABBrK6syrvvvSvPPPNMAv+urWnFMwAZDx86oveNjo2pTIPuCpwE+GlLNGkeh4AAoF25ckV1dHFpWath3X///bKyCiAxKiohObxPAZzU15WVhjSxt8O62F9RNYW2B/PRhHmcIShYIO0RWOUGgIyhoQGVp4ZWskvgDKwfYCqsY9fULtm3d49MjE/IxPiYjI2OyqACnbQz5YuCWYoShFi/guKaTZ0vQGwEFECXANoCCA98gwwlUF+aF5LRoau4R+MHrayEyicJMNXyk1o5juCIBKTAD+w69Bb6DXsxVAfQpa66CloraKImCkiEH1DbXNgF0ABzR6I85Dchb1IScoqF9f/FG7BTRRu02b7X6Ew6ttc11bUF/CjWgyp/ReVLxgnUSfpTVBjSCkUqwqhABnACeJqgeKycSV+k+t+fwIIWTMUYB3OirpXFpGnd2yu2+3vIX9ve3kf+2LjHxllRvORjohSTtpO6UyySkte1bQGmS/LSroDEIseIPfE96J98L/4V4CqTT9ZX25KNtRVZWZ2X/XsBhpyTw4cPydjYqNqMkXrSe6nBP6WqeJBUVPKBrkG+F5cWtSrV0iKAjwCsoMJpTe0JgJML84syOTEhu3fvVv9eHxqU2dlZWUS1xkuXNBa5dDFVpqK8aBjF6kkAU9X6UqU1yDLBVCarEHaByaoJrF2T5nobmGx9BOMsxjq8ZuM7G9NF8avaHMYweAFBrU+BO9b3c+9B+ea+ye5JbCzv41z/WeVbEggzzSm9+MDuy6hTBJExNmIMWwWmQl8KJoLuojrn2lqrgiPBQ9SxJKMJQGNjV28j7L7Xrwn+CKCnyV27ZG7Pbjl+7BbV71deexXDy+SuaVleXZGllVWBD1gFgG+1IVeuXVdrsHvvXpnYNSXjE1PSN9CvVmwVYJ5Cl8eKKndavW9xSatQ8QcgOI2lt7ZkZGRYRkcS+Jr+JMUzsLsJGAV9WlpckLWiCimB7LC9iOUAJMZa4Q8AsAJ32J8F1/m9JvpGXxb0xznafS15a2UGeg0bENk6yrU9S7G2iS9xsGAq9oMx+Dd8BFTt43feKXfccbscP34s+Z61VLUsGeoEZNRYEvTfbJ/Dds6X/qscTKWl3n7FH6u3np6/SteR/SZvqAd+POpElb57//OrzLPM13na2PlFdPPftWULgN909hHJp//uZvng1iygYgAAIABJREFUK1NZvYjWYs/B7PXIlnu/D5Bqbi2+bRW/IlpaGviz4kg+flU59jLp1xDJCcesWl+38hn1421bt32x3c2Aqbh2yizPvbgfAj8s+JhyEJ2lVc03Wl/OdpTJsx/H+1P6q1w7+729t5uz4ki3rG5Y2cq1raJTdL2KTjn9zK0p0gGOkbMVPo6xYzIG87FXmR9AW3uO55+v+fG8/+YarG76fQfbRN9X8aGK5mU2vlu7HtmVMhuTm1NuLb6vaM7Rvd4/Wz7av73u2WcK9nmS5aXXbauvll9RjBDrlG7kdBl2vTux1V4fuuW9132vh5yT18MynxP5vCpZ5bhlNI/iEl2nPhhPI1TRzMor9/BeNjjXHpiqG6712vQo0KNAjwI9CvQosONH5T2S9SjQo0CPAj0K9Cjw0aWABVNFG/CyQ2dLtewGuWjEAytPab9pjg6beDBm7+Vhq5+ffUC1E652u07b582CqewBsD308Wuvmn/VQUuUdB8dVPiDn24OPqPDpOjguezQzR5S+QNJu3ZLI3vgFR2MlR0AcS7RAXzZIVukF2y/7VDQvFnQHvBZ2uQOfaKDQ6tX4dpKXoMUHahHY3g99jrEN+1GdPDy5A817T1VOhbdW2Uvyvjt782NX3awa+lleW7lkONYPbJJw/atonYOZePah+fRPZ5nuc+RTbHjlukx+7R2hO2RGOarNjAxirSxv9EXk1eszFTJYxmdowNr6oudc2RnInp5O1NmfyNbF8liTuYI0vH2zPLd9od2lCNLZyt7ke+M9Cc6qPaH+DygtvMnfTxf2/65nWRmbWyZnWa7nYCpuH6vI/6A3coC6IAklZ3aIwumiuxpTu/Q1su2p3Hki3P21MuRXaudQyRvXk/sm5a9LvJzXm47k8Qiv23Xbe2gp5W39+RXZJM8Xcp8iddN25Zzs0mUuXlV2d3IPkS6FbWr4hPusUndVofKdNrKmJ9LZSxR8hArJ/s2WczqlveJuB8P2NjeJtG27UcnEJPfdzPviIeoG+JtqM6Rjzy1WpF5W3KtJi+8+KK8+fZbqVoEgAojwy1AF5IHkayNxGjawOihIXkXyTHWbx/4k2akL32klc+UWLi9MpXViUhWvdyX2T7LA5vA4mMXb/tJX97DfmzSq6UH+Y7fTLK133l/FvlZKxfs2yZrMxnRApgAwLEPukkbb5OtnjEpk3SzMuvBVOgHyZr4QeUZ/thYGv2hfwAa0FdfH5Kgh/Xv8+fPK6gHv1GZamrXlFy8eFHljG3wN5K2CZboHxxoAWowHhND0Y5gJsonPgOQwbVwj2cTRSmbrNCCfgjAQuUAJjQBZICEbFQlAgAJoAF9+39fTRYX51vyTXAP2k1OTsjo6Ihew3oAWjp69KgcOHBA+yHwJwG1hqS/hkTtRMdNgqeWl7W6FeYMsAkq8bzwwi9lcWFRgS7PPvus0uzIoUMKBEIiLn2dTZRFn6DjYP+gVo8BEAdgKqwDyeTT09MyNTWl1YFYGYgJy/iOgCrcC1AO6Io1gCaHDx/WSk4demGSBCADY6PjSkvQ7pvf/KYCoe699165+9575eix46nqRGGLmVBbr4+0QGeoLoSqEFgTK96wUlAEprKglbSOBNhIwL9+AZAKvzHu9/7pMflf/8//konJMZmZmdZEewCBTp48KUeOHpGpqV26ZpVfSUlIlHH+ZmUqtIGs4x9tldUbyhbmR8AQ9ANzS1V9UvUg6BMqVAD0BLogIfr555/XqlQTE5Py2uuvyZmzZ2X33B75+N13ya998pMpwbvRUL4guXt5NVWBQ7UhAHWQcAy6gx8EpGEeWJu1QQTFDQ72CwBVul6ACfTFASlxBm4EYAbw4sK58/KLf/5n+eu//rqCAiFPqCR15PBhnT8SwFNVMACpagqI4FlWAmOmRHgAmlC1Y8+ePQr4wg/lEn/jGqqpPfDAA/LpT39G9e/NN9+Ur3/961qhAzoCEBKAjMePHm9VS2vxDkDWwSH1fwlwuCV9/QMK6Lx2/brs27tPDh85onxfbQBMtaFgCYKoCDC8Nr+gdFBwYQ2+bUv7o96hfQJTNTS53OqFyrnKUQLpI3keAEql0UaqYgcwFUBpWDuAfTNT07ILtmRkREEtNg5uAROaTZUR6g74At7jM6uOgQ74G3YI1yEH0GPwG3qZAIz9CURiKg1x/hrPAPBXVImx+00C+QBMA6hqdm5Oqwiq70S1nK20F27ZcQW6DqssszofdYkvDvKxMfUuVzXF+zXqH/2p359Fe18CLVktKwHO2sAuyq3viz6ZsszYj7zi3Olv/Dll2d7D6mZLmFg1yVWE55rp8/jb9m/jLP99tH/zdGQ8a/0L/SeqCBHoRvommm1odSGlm6tEUjhoBVsCTLW6PC8PPHCP3Pmxk6ka3ey0jI+PysL8DVlZWZbmRgNqp7J64wZAkAuy3lhTcApkHL6xsZp8BarDrS6vqrzXhyDzOMNJ1TeBhYQNm52ekYX5ea1I9fLLL8vVy1ekjn1z8ZIUgsIYY8Dvcr0tObBnkihOVfgI3X9v1WRjPVXusj9Wvq1Mk76M73jmZGWMPGnFNASmwkqjmqMBU7GCY4oBUoI2x/YvccnFiB0TVw6n/wBuhf3zLLUxrFajK0BXBLmgPwXXb8SVqah3Gi9rNbBkYzE/9E19snsR+lkv83bPXbZXhV1DJV7YrkOogjYzpwBlVFus9ffL1NSsLC4vy/zSoswvLGuVqfVmU65cva6RNqomDgFEP1DX6mQK2m1KCxS8/+BBBQeDFgs35hU4y5+r1+fVN2+sr8uIVkFtVyFl7AybNDmRQNCwzzeuXVN9AH9boOnNTfW/AIOD1ujzwwsXVF4RFzBeZtyeqjW2K8ZxD2jjfisTXg467VECSvozKgt4s3sDyycCuPkigMjmYG4AUwHIec/dd8vtt98uhw4daIGpUn/4HwBhQwrGX2ugclf+XCqtrQRMVYA+y9bdzbXIvnd7blJO8zbQy/ZHnkb7YasPOb/j7VQ3a4za+HOObXYk8AWRH7f+zPvAti38/wdMpVWDHZjb2nIbn1l/6nnieWPP6bhG6zKqeJWTJ39fThatzb5Zflfdp/GgWZSlj5ffiM9V/Xdz3dOpbNxu+lM/2E3DTBtLd3s2Yf1cJF87GZJxgveNkZ53+u7ylVlbwr59nEP9LLMp3i9EPIlsGvu0NuNfwtZa+nnfVOUf/fXIvrGN5xPXZ8/o7JotP22bnLxE/MrtmyL9888/7fw4d+q4PfO117r1AbZv/7flsed3lV8t45fdE1o98LLnY5wyXYz6qWpv1xDpU0Qbq2c5mvi52HlwLxDJEeVs+7jlYKoyXlTpTZm9iPQ9kgk+W8j5kiqf2q2NRT/cwzHm8XT0NNS+gf13g1TJcxkP2VUPTNUt53rtehToUaBHgR4FPuoU2OF7Rz/q5Oqtv0eBHgV6FOhR4KNMgZsBU9mHAhHtogMzfxgQHYixjT/QshtybsL5gItt7cGYPZTulrc3c5Bws2Aq+0DN0yF3OJA73Me8cwfiuTWVHaBH9LLtuxnL8r/qMCR3sJM7PLKyER3QlPXHufBg09KOMmYPsm27aB08pKVMan8mITmSQ87fz8EfoHMddowO/QgY5XnjDz3x2R585ngdHjIXD30imfLto3mQRt3qY47/0YFkTjcsvaK/LY2j63YsyopNVrRJQJbXlsfol8kOlh+eN2hn+4iSmC0Nc3zwB/XRoWoVD7qRI5sIkrP30QGxXWM3dhp9RIk3pJfnIfUll+SO9rkHXJ7ffv7ex3DsKJmsSp5QKcPLg7dB1q6gLRPUd5p8bmmUo7mlM+cRfWf9L+dPm1KrpcoJXrbL7DR1iMlo5I9NYIn4QnrYJDbcw7H8wyz0ax9+dWOP2jlhnbzK3cuxKTcRrSNZLvPHOdvGMew6c/rmbYt/07LXyciHUhbI6+iBdLRunyhp55LzEzndjuaV82GRHNqxyx5oet2N7FvEM+8H/dy6tcXsh8leluZexmwM4+cdzdH7jSiuiWjqbRVp2db97W8NtnzE/UwMZhIt+6S9sbbF9m/X4fUhmr/SCHYIb9EukuM61lSAG7b4G20Ku4U3r7/3/vsJRIJkbUnVV5CQubyyrJ8tUIX6zMRM6xPs3Kxdsnri7Sna0fd3JNlvIYk5gVXL6GFtE+nr74nkxD44Z/ImH77aa5HvQX98+Ex5sCALu0Z7P9fqv+P39k3EXItNSqCvx3dMiMT4rNhDMBTaNTc3NLnR+xIfh1v6RzGY9Vf24TTm1wZDtKuh2QR/gkeQ6I+949BQqjqDpEkkLiP5Hsmit5+8Q3btmlJgFa5R3jA3JD+T3pDPgcFBlU9+R9vOxFB+xjyQQIofzJP2j9dpR0hLrhOJ10xY1dpofai6JTpvAI4AQMJ6Tpw4oUmvl69c0vYYn5WF8BtgFNxrE4MBXmD/AFChz6RH/TI0OKDrGh5JQAgFom1t6W/cA1DTBx+cl5/+9KcKLBkaGJT33ntP53Jg316ZmBjX+6x+AsyB8QmqQWJ3Y7WhfZ0+fVp/Y02YB2QIa0NbAEruvPNOBRWBR1oF6fJlOXXqlLzzzjtKU/AI80IbgMQIlEACb314WIbqQ0VFrj4Zrg9rewCGvvGNRxUI9qUvf0kOA6w0PdOuDKZVcgBC2ZTR0XEdB/IAUCeq6uCHwDSCR8hX3GMrhAEANNCXAKJow8pU4BWASpADgEge/+Hj8p1vfVump3fJ3O5ZBenceuutWvkAFR7Gxsd03ugPVY+sf6ddo95pAv/amv7DuAQTUuZYHQJzx9/8DNqBbi07tZkqIqEPAFgw/gsvvKAJ6Hv27JUfP/WUnHrzTfnMZ/6N3H333XL81ltkYyMBXXAP3MDqGmW+VtAuyTLmjN/QDYwLWaK9s7YM8ggQoe57NKEdVXWaiQ6DAzI2OqZjvf7qq/LMUz9WkBz0G9UioBuo8jS1a5cmQCPpe2gIFZ6gJ20wFau8gU6QL8gjZAmAH8gB+AlgFXjCalrWzp45c1Z++tOftNaE+1F9be/uva1KagBYpCppfTKkVfH6FXSGJGskXL9x6pSO+8lPfkoOHT4sc7vnBEXImgoC2FIfqBXcpqbUJ16+fEUBWanC3oBWhcFcQUva9WQH1lqVemirADbTKj0FWAnVRhQIBv43VlW3AKaCfGDdMzMzsnfPXpmZnpLxUVTXaQNI6eMoOwBbQk5AU8wNOs05wY5SX6gj4DWAa6A17qNugdcw1rRlrbM7TfxJlZUYp0E28YMqQMvLKzp3XAMYAXY6ARhTNR/IEeYGWuFvgKkggwsLCdwJ20gbyvjIxu0ESxAcZmNP6mFur+H3deyf/pT+mkBD0A8/GItt6Y8tAMX7VtxDHbP7cRvP2nNcG5eUxaU+ruV8fVwVzcfGsX4tpJeN1aI+LADH070lC3hxgIIEk52hTdHr0I1m0g/1uy1LV1QT02pVGwqmWltdlE9/+kG5+6475dZbb5Gx8XZ1O5whwH7ALuH3Sy+/IOfOnk3yCtlabagsI98dcr2yvCLXrlxTuRobG5c9u/eorELf+/ugw3WZnppWMBUqU73xxhsKUgEgE/YO/RJECn1QsN3AQEclSybDqYwBYgTj2wecZapCChjqlhYdaqfNkT6khwVTMQakbfT7ersPJo1VJ6GLOI/oT3O0FetsTMT+uT+xMbPf89hrhmUKIu9DhcHirKqpgMn2uZXdo7FyN2MGnid2Dabqh+9JcQBsJ+NVjXFR+a94HmDP5/x+IdoD2u+wG9LKVBvr6vOPHT+u9mlltSFnzp6Rvv5BrUy1uLQkNxYW5PqNBdmq9SnI6uKly/r3PoDkxydleGRMAPpvbqGiJoB/KWZV/4EKgSsrCv6DvHIOl65ca1Xn3DUxrnIJ3iImSOBqVoFL8SDWt3DjelHVMPl82k74DICp0Ab3X7l8WfUO/hO/GaeBH7YCKWipsVERW1vbFMU8tBn0Q6zYQ9mmjbLPflrrMNWTcZ3zh8z7Z0W0qQRTIS6695575OTJ22T//n0KplpHBVfd92IPnOImyENjtQ2msns6K+dlYCrd/DoQpNWD3N/eXnv5I8266ausjd9ve3+Su277jObG616PIj9UNr9u6FA2fnQtR0vEYt6fW3pQHjvsWMmL+XLrsmCqvEy1n22QBt622vlYm2b7pF316/BzK+NLZPv8/d3K5075H42Ti9GiuKNq3TejP34NftwyecyNp1HwDrPx7D6d/Vo7a2XCx3s7XTdlimvzft3GdPzbn5lHY1ofwDl6/ka2ztKc8TBjU/bp2zC+YP/0JVaPPO/sunZKszIdK7NrjEcYt3m74+MtK+M5HYhoYnlJGvvY3I7laUE6Rj6Cbe1ZIcawL+fjfZwb9z2WT/jbxwPd2J6cPbK21NsGL4sRvyPa23VQTyKbYO23PSeN/ErkYzpjjrw02nXgHsZD9vtorTnZr7JnXCtfEGFpEPnTTjlCzNUGXPp5deOXdhJ/5HQ9p1NW9rwN9fyI5KBbm4F7eRZu7ZiXJ7tW/bsAU+Xscplel/nG//yf/2KH3qjblfba9SjQo0CPAj0K9Cjwr4sCPYf5r4ufvdX0KNCjQI8CPQr8C1LAg6miTTaH52GA35TnDoT8ppgHa/6g0G6E7aY+am/b+kQ4brbt76rDndwmvOzgo30PHlalT/4QhIeH0UFULtG/7FCy7ODM05+HOLmDGT9ONMeIlv4Ay47rx/KHmzkRzh165fhC+bAHqnb+EZ0i+fI884c+Vg/s4RTpEh30Qh61n+KhlD+wtbJtk0ggK/Yw3NLKHuB5evu3+OTkxx98+gPKnPxYGmlycpSYXAEe83SuOszs1tR5nkcHnd2M1Y2ecw1oy+RYf7DuaUr+4t4ITJWzXZwPk6W8PSyzZ5ThyIZHehbpipVZfyhrdTonr5Esef3zOpTjAcereiDl9Qz9R4BVS7sq2fD2y46Ro1Eku15O24fU2wE6uD86cCYfdgKmiuTE2kw/V6/b9mGQ9cPeLrZ5iYSxGExl12X9CvqlL7Tr9gl2kW5bveJ12l+rB1YP7VutPX/zfii9bc7LYpk+efvt19yWgXRkUeaPc/bQ9sH1Rz7X6wY++4fU3dhA0tEmGkd6bXUb84mSBbz+23njb5tAEc2tTHe9X458lpWPMtvj5+V1KvJBpIn1BzkfWGWDPEAlZxvsmHYsPz/Lr+jvSBa9zbQ0IR1za/U+kWAq759yfsvbDT+/HP24blTT0QTQImm+pTMAhPT3aeI3/kN7JK4hqfzNt96S8xc+0ARsJEkiIR9/IwEQIAbIM/pjEjVtI76zD9etjll59/sC6999OybmKgAFSdiFfc3ZhCqbbq9b2tlkX7RpV1jq76g8w7l6AA7uoaySl/RVPvmVdGnFyn19rXstLZkM6kG2nue0SxYARvANkgg5DyTzo3IAZZJr8XEYaWETHa1/sTKI7zFP2jnOHwmOqD6Bvglq4hvzmRSKtoODdU2gB8Dhxz/+cQs0cPTIMRkdHWuBqTAX2tEEhknJpHj4jKoP9aG6/p0StZsq0wC6tPSsqEAEQMGmJluuFxUZROUbCc8JTiia6I2qPdSLVLUorVEr8hSyD/CTJmivrOi4eDM+Ero/vHhBE1DxDzxB8ivWx6Q7C7CifGNtSAhn5SrMY6iePoM+ABZoJZpaX6sSE0ApADYBVHPj+nVdA0AIqFy1d89uGR9L4BbaAswfQA38Q59Dg3Xdu6+uNhRAA+AD5olrrGgGwAWSbu+66y75whe+IJ/+9Kfl3LlzWr0HlaxQHem1117TJF3QBfM8duyYVqfCd/iHpOeR0REFVKUKTaiyVNd5AZTyrW99W4EiX/3qH8rUzIwM1YeV1qCNVodoNPTz+PiEJsdijqtrDa14A7rBNk1OTur3aGv1jYniKrPYh9T6FFSC75vNNjAC3y0vLSl45ZmnnpGfPP2MzO2ekT17dmtlh9tuu00+9rGPydT0LuUrxhroH1AQFit9WL1kZTjQn2Aq0FGrFxWJ4JADBUc1m5rwr8C54VRJjAnOCRQJEEpD7Tj6xXgLi4vyyiuv6KoOHDgo//jdf5JXXn1V/sMf/IHcdc/dMjU9rTm/sO+qO1s1WW8m4AKSjQEggN5gPNo6zA+yMT+/oPekfwRBICF5QIYGAVoYVDBVfxFHASwBfo5pVaN++flPfypPPv64fP/7P1Dwz1133SkHDx5SANT01C6VieXlRakPoy+MkYCX4GUbjJkqUy0uLsnRo0dUPnAf5jg1Na2fUalpbm5W53vlymWtyIbKdgAUEgSDBH0AIQDiAhASY6ysQl83tVoIEuRRjSpV+wB9h+SVV1+RpeVl+Z3/43dl/4EDMjCEZPV+BSZgntCJK1evyvTsjNqFCxc+VFDVJKpn1WD3NluVqVJCeVob7ApsQPqX5FurzG00ZXNjo2Uva0XVFcjEL3/5S7l48UOVaVRtgr05ePCAzExPy0ghS6onen8aC/KGOYIerCwHvYSMc08I3qoeFYA92nwFvE1N6TW0wT2s2ob5YxwFFKGMjybAtytpruscEBsAqLWsNMJv9HPk6FFVQHwGGBZ0w5gb67C1DRlEBcyhugzV6zJ/Y17t2Nj4eAvkSJ/a4WMLGV3XqmIAjgBsjWFAwaI6ThHf2Nc9M/6HL8T3+NyRiKnnPKnCDnRypKjqBe+AsVr+ExUIALBDhaVECF1jgrG3z0Ot77T+nWuyvpPxSdl+n33YWMbvf3w8nIthGV/yOsflGm28be2bgqkKkF3CBBXAha02sE7jxJooSMnSN+n5ujRhv0k3heXVVK7gnzc3gTZCZaplrUz18Oc+K/fee7ccO3ZU/SL0Zrg+pCCTsbER/Q1ePfnk4/LWm2+qbUYb6PXS4pJeO378FlmcX5Qzp8+oHQNY+8iRo3Lt6jU5c+aMDPTDt9bVrgB0df3aNXnr1Cn1UfXBIQVRgbOIAeBrFUxVyCBjMF1PwXsAqRgjq2CSDuipmWwRYyl71kV9Jp8JzGWVHstrG7t18Ko1hz4ESC0wFfokQAV/Y1wC4zAX218rdjKViqwcUcZ0nn21VHmuWLMCo5SPnYmVNsOcsSPXg3s2ULrJVMwiXblvUjoBmIYqT+upmqDqrwLci319IUstMFXxYokUL1I7C8iM4Zfdh5B3G5ubsv/AfgVTYylLK8tqm/oGBmV0bFJuzM/rv4XFFe1bFEx1RWl++NhRmZycktHxSfUhAOMuLC5r9Sq+oAI0gq1lbKKzq4lcvnq9qP65JRPj4yrr4C9kgJVCYaMaq6stcPjy4oICshhzg1Zo78FU8KuwVfChlDVfmYp0Rx8Ea1l++z0b5bhzv9uuTGVjUJuUH+3nLZjKApKtTcN9Co5qrKp9QXXK2247IbOzMyoTkKU0R+gqwN4JBL7WwJ6kndBtdalt39qVqdJ6Emu1LYCRJWAqvzezdLH22rcjfewao74i/eMYVl+j8wj2x99+TH/dzteOwfv8/b599LnqnmjNOTqU0RNKlPbNnb7Y91XFB+9H47mk81HSnDJl+RHphz0fsfpkfa9/zuwrU+XkLccL2z73dyRjOZ7nZKgbWWCb6Cy2GznJyUXZnKJ+uxmr2/W0dCi9UXLbbWWybPXS2kv7Pfe29NVWL7udI/2rteee5xG/6RMsvew8y+7xehTZOysP9qUF3kdw7aCL9SU2julWNiLed2sTPO0tLSIdsud4OdqX2Xx7zdt3319kr3N6zbgp2nNYeeP9Vl/9y/m8neOc7Zmnf25a5Xe6XVvZ+srsIW2vlT+/js64ZvtLID2YqsyG2vX4sf08vU5R5qP5+Xtt35aP0ZiR7vJsEtfs86jytWHP066+bX1ijgdeb6L+vf2wn3M+3coV//b+1Lexfpjz8Osv8xd2Lhb05p8ZZmOv4hTa64T1Ad7ueH76tmjfA1PlpK/3fY8CPQr0KNCjQI8CnRTogal6EtGjQI8CPQr0KNCjQJcUsGAqbnJbD0fN6TU34kymKjsYjYb2B2DRhjo6ALDtqg417Lj2vtzm3B9c2EMVO9/c5h8Pppob7QemdqNfduAXHaD7QwL/mf1FBx7dHDSWiYOnVdnhBfvxhxi59ZaNu1MZIr+YiBmN6Q/lubboDY+kMdqUHeTadv5vK0Pah3njatSW7S0fMT4OJHdKD00GLsYro78/5MJnnyji++Fn0hqJEz7ZwK7PHxx6mexGDsrkmDYpx1/y0OsHx7Xzs39HNsfeE/HejhHRH99ZGxq9ucuuNeK7Pfi0upajUXQgbGXNyqk/ILVvkYrsjB0/OiD288vRmgfUZbYuOqyN6JOTL0sHb/er/INNVuMarJ5ENPayUCbDbTuTHkBvsx1mgl4+8Dn3ICaScbvWiFYRna1t93/79vyMvtvXUoKhl7ucbcC9TBix8UXkYywvIxkssy+8ZukX2Qury5RRJoFHtMnR3ft3K+/d0L2sjZ9HZH+8P/dyVuWrvd6Qx7ZfP8dIxqxd8DY1Wgf7sEAGS7uy/spiAT4o9b7Bg0g83bxv8HbIjxnpfo7Wkf33/VOO/Dx9DGFtlbfzVTbL88WvOWcz27as3cLagkjn7UNlrzvRg+u2DnbCxst8XWs2SDbY2JD+vn4FOSBBoQUSGuiXgaEhaSCZu9nUJHVUoXn/9Gm5cPFDmV9YaCWgAXSliQA1kbWi2oadu503gTUWJBLJCH2KfYBvHziCjjZ+wN/9fUjAbseIXpZJq4jubBvRn7JlbSPphL58nGhjQDuWtXmRvYvsBWXNJqqgXUdyd0ELtsV87Bvko6RcJsnyd0rEXC0qsiBBsH1U7G2K1yV+ZuIlK5mkKiOpIhGT+ZG0CEARQBVI1Mf3rOrBN+ozcRiJpADyIHkZyf+PPvqo9nX//fdr9ZL1tXUFVGDuSOpnBRLIAMESuqepiSZP4we02GhuaNKjrn1wQAESuoYiwRj9YO5I1kdMr2CdIgEX/eHIjgKYAAAgAElEQVTaCpJUiwpQABHifiTNY+2J9kVFjVpNwUcAOQCEgO+v37iu67d0SbFLkqXWPBW0lZJjVb77AUYc0ORaJAqnuYOWqUIV5ooKBugL/QBoBTpgzqiicf7ceQVEob99e3cX4BZU7UgAHvAD/WKOmPPw8IgM9A3K1avX5MKFC0VFrDSer2wGWn7pS19SQBWqdbz66qvy+uuvy9mzZ3VMgLEwl927E/gIibpIZMdcU1W7fk2+TzIwIBPjEwoEAyjrZz/7uezdu1f++I//SOojo9pOK2oVwBAmVqEyFdaKsbTiR8FP0gd9oy1oQxmjDJJ/G2vrCrwaGUGlmURHtJ2bndV1fPvb35YXX3hRLpw7LwcPHdBKB+AtKnN9/OMfVx5pwj/Ab4NDCjQBDwmA0kolBeAINITdBSgG/zAuq0VQBrQqRVHtBjKOdbP6BHUH/SwtLmhuHoGH12/ckLffflurK6Ey1Xe++0/yxhun5L/85V/KHR+7XVBxsLEG4FwzJcv39csmKqIQtAQwUSvhNFlz0AEgh9XVFdUZ6jL3bgQSql6hIlwfKq0lWzWI6idaYaop33/sMXnih0/ISy+9JIePHJYHH3xA9u5NFY9Gh+GH1jQJGmAq3A+QZ7KzCcCFdSbAV0MBRiMjqFAEMKPIfffdJydO3CbPPfesAqhmZmblwIH9WmXmmWeeUXlCRaaZmWn1aahyBL2BvEH/wTeAfiA/ye5jT7+lFUZYKe+tt9/SNv/u978i0zPTsqjAoiHpH0h2AAC/tfU1BQeCR6dPn1VbAiAS+AmgWkryg43AyyEKe9uq2tJUOrENZBIgHcgj7AZAkJAX6OT3vveYnD9/Tnbv3qNJ8dPTU3Lo0GGZGB+TzfVUaQz/EjArVXnCb9gQ6KZW3OnvV1pAdmx1G8YDkF/0ATvNyoEYH2uF/O6anNT71bcXoGHaMQIzUjUurBsV5Ebl0uVL8vobp2Tf/n0yNzsn09MzsrKyqrwZGRvTvmD7tQIPqs4VwE/YWAC6QUcCC1DFSivfOEC4rr2GSn8JlGPjDN6bqnIq1GdbFWT113j5T+FPrQ/G36ALgAzjAMkRnFJUUoJ/0faFH+iI5YoPBcaoVRnUx4Y2RrAxJv5mkqiNP3wMY/cknjY+prUxsR+LvMzFAT6eSogxhT61AGwpaZ1VUJNv1PlpknkCIpDXkEfoNYAg4CuuNTfWFRADW4eKbACFDPSJrC4vyPWrH8rv/e6X1I7s27tX71lZWVIdGB0bVT84AjDV0KA88cQTahchywsL8wooBCAT9/32b/+2XLt2XZ7/xXMyuWuX+ql9+w7ImfdPy8svvSQDA32qe6jOBrmCTr556pRc+vBDBVdBkFBXitUpsQ7KDGmqL5EqYqumAZZBxhBHp+qSNdnaSIAP3A/602eAZuA9qzFSL3EdbS3Qivxv2fQiNqfMAOCJaoQA8eBv8tECL+2ZA/czjGPZnv0T0MT+KVN6dlYTGayzYih0B74ngemh6xbU7MEslHdWpuK6/B6Y+qIVzZoJPKoGSTFMqepnC8gI8Hxh37W6bkFX9ffqt1J1Uf0ft1a15B80hizmvtVX08pUqOy0voHYcF1fKAEAbv9AXW30jfkFBVetNNZkYWlZrt1YkIGhYTl+6zGZmNgl9ZExGayjouSWLCwsyxrmrs+V2iBiVA4bHqynqo/9fbK63kxxwOqq6spWAcolT5IONaWxutKqFLmB2K54XkV7gLgacn7LLbcojSBXqEyFfuCPfbVByjRjTG/3/F6IexIvE4mHxvcVCkIZ9mfZtl/uKZiozXtoE7mnwXVUuAS9HvqN31AwFYDniInaIF+87C/ZGN3zbCH+Lt//2MpU6b72OvSlC5C7zI8/v/B22O8BIzvNNnZvbIcrs9PRuZufajTH3LyyCzXAS9vG9hP1aX101Hc0N7veDh8f7GHt/QqAr/ip4pfnj23flv0kH9QVfu/7tjJOG8PvuEavT6Qhv2e1Le/Pc+vIzd/S1N8bxSllsUpZbFFFf1z3cp7jcaQDltakFWka2a4yQEuZTlfph+f5VgWYalt7V7GHc/G6br8nT/wL0qpkoRuZz+khxrTndGV2Cdd8dRvPG95v++QZDNfn40/GKV5nbN+eTjneRnz1ay/jPa/5NpF+VclQNEcbg/n15ux4pw3c/rK63JqjdVfNOSefObpQfqyt9OuK+J4bpxv7UjYXa7u4/m58qJcvxtFeH+znMlnj+nwbb/8jW1vlU70t8WPZ+yPfVSUDnWvGHmWj43zZ0j+aazdrLJtXlQ562UF764tpT+iLfHtLL2+Lcj6JPtTPLbITHTKowp96jfyg1RWvNznZQV89MFU3lqLXpkeBHgV6FOhRoEeBHRcW7pGsR4EeBXoU6FGgR4GPLgW6AVPZTXTuwXUVBbmJZzu7+Y0OV7nJ5rVoc102ZtnGPRrPHxSUjdc+eMKbWVPSSO4AwM8R91pgT3Rf2SGEnXt0yFZ1eFbFJ3u4wbnxd9nY3R5qdTN+WRvMAQd+0cGOPxC1B8weMOLp7uXNzsEfiFm6sF2LNkXCCb9nskYkB1a2qVe+v0hf+B3fBFvWxvPTPpS1B3mRnlFWkSRBsFd0OFd2yFY1Nzs/27d/OEC++3l6e2T7yNkOP19/MOd5722BP9TzssTrfGjuD5u9nEaHpdGDF39flU3kQWmOZ5RNykSULJBLnrY2wdOccuUPbZkYEOmP/84fMtu1ezpE93rZtrLg27fteUomIV39/K1cRDzM0dmOl+5rg6m8/Ht9teNED8y8XYnscCQ3kX2z30XJDNanev+a7u0EU0V65GWdADab2OTpbO+Jx/VU2P6Z8Yf3j1ZXIxnxYKqI3l7/owdSNzvvspVF8hbpVrftvO/xdM/5sqo55q7ndNrKeS6Oq/Irufgyt6aIP96uefnIrassfuuGFrQBHN8nW3l/Ze2Vtx+5OCknE5Y+lj/Rmjx9LE9ydsgmYNq5ldmtMntPHxfZ5q3mpiaTswJJq/IHEhyHBmV5ZVkTx5Fwh8TTl195ReYXF7TqiyZB4o3egwmogjlsbKYqDPib9soCf5iMxyRrm4BpfTH1yNoJAiDQjjTqfIs53kqfKgThn703ojv5Zf23lxvcR9my69DEXwe4Jw3oF3Ddyp2dT45fXoZsUiH7w3xs0o9PPMQ1JL2jvX/LO9/Gzz5IUySUKpiq2ex4SOvtnbXjXm+YsA9Z0qTn1VWdAwEiuI7vCaZCQjzoCJAI+rIAtRRLo7rAhibqo/rDN77xDU3E/+xnPyvLy6uawAzgDNrie4yHMQDGYRUfggNIL0sT0ICgINKdFX+QKE+AAP6mb+R1jIV1anW2Qh4xFuYBUEJKhkvgBVTcQQI2xgJIYmV1uSNxmTQGUAKJn9xHoA/cj/HTfjjJE77baEL/2u1ZDQjAC8oJaIBEcoAs3kOVqOeeT1UOajXZt2e3AoYU6DKYkpy13411/VuBO0N16asNqN4DeAEAFEEXpBvBkaAHwVTPPfecAmXeeust5RvGBEhCQUlzcwoqQ/+kq1YDg6xuJsDH6MioAoCQ9P7iiy/KqVOnNFn5T//0T6VvYECTltVWFDYnySzAHglQp0AP0LGoiEYZJx1t4jaT0lVfAJBYbejcIKOgBWQE9AH/Pjh/Xv7mb/5G3nj9dVleXNIKQARToTLVHXfckaoHFdXdAOCDbeVZhn0zNmUVfRNMBblRYBkr/hRVoWxCPQF4rACkFRX6+1tJw6orN24oyBCJ3Am8MiZPPPkjef/0Gfmr//KXcsutt8pKY1XpCB1T3UBFv1pK/k8VQ7Qkz7YzBKwPdGECPO0J9YOAqgSmSkAezC9VMoPsrsp3vvUP8tSPfiznzp2X48ePyicUTLVXgSmoFof+tUrdMECOqKTUSNVFiiopkM9WMnvxAgXaZoCpUCXkySefVJkFPVAJDSC+Z599VmkCngOgCV2FfCI3ZaRe6PEWwJYAYBb7eakpPVIVtYY01tYUgDQyOipf+MIXZWx8QuYX52VgAHwbTEA6FKcoZABjnT9/QXXn4KFDCgqlzFHv1b8UHxLImBWqkr4DOLLeaKj+Q++mp6a0+smbb74p3//+Y7qmgwcPtoCKBw4cUKAkqk6mnM3kL0FTVsnDb+iXVtWp13V+oAd0hH7NVkCzZyLkA/0i9Jk6TTtOfoCWOn+twJcqxcBmXvjwQ3n51Ve0ohvACPUhVKVbVcD26Pi42nDQintNzA2yRoAXAab0z/4swPpeCzwqi/1tzMD+CL5kFUH6R8wLtAIAEv8ojzYG4Lg2Jt4WQwNfZM7D7PXc3xiDsYT1wXb+jGP89SjuKNubWHr5e22s0hmbqtS17Af7aN3fAph17vMhJ6AF/BroqVVlFAQDMBUS8BIwGzwhmGptdVGWFq7IV37/d+XBBz+hYELQBpXthkdQyS/5QNggeAzYAAAqMV/IGvQIfESlxN/5nd+Rq5evys9/9nPlKYCYsPtnTp+VV195RQb6AYwelb179qp+AVAFX3D2zBm5dPGiAkZRpay5nvQOcyW4ycaBBFPBRuj1wt4gBlPfBFArKlOhopmCqBPwmoCpRBsASZtqX1lllGdH9lyCZ3/Uf/oiVB1En8ura1qRUOljqjfZ8y7G8TY+p0+ivCe71Y4dGW9xTmpTBlN1KPydwFRpfVxbupb2EYxP2V7730i+yepTtA9ubqCaXwJqUfbs3oF92v1Jitc2WiBr9uv3gNQx1XfIsYjs279fjh47prEq7Bx+I06p9Q3KufPn5dr1GzIwVJdFBVLdkIWlVRkaHpFjt6C66rgMACQ1NCQbW1uyuLgiANml2CaBPBWcB39U61MAP8BeA8MjLR1Z0+qeCXhq97ZaPa+oBKhr1uvpJQKUC/gBxIfHjx9XuuIzKq7hugVTkZb4nrbHvhiD33lZ8fuuTtt1c2AqxgL0MbrvLPhNeWJ8AjAVYrmHH35YbjtxQvCuAsSKbaBaAlO19jXSrlbUSUvzspJUHKwwcQkkSkCoMg0BgPuxtrNqr25v3eYvTJV2q+eUac7ZjhH5CN8vP/u50Y9GfrPMb5Ttv61MRGuN1lw1lrUJubl6XcYLOXb64+nq1xLxOclcJ5gqkgFry2g3fVzDeIhxD/ulLCBuitK8ovFycQm/z/32a47ilCp575bu23mWTyKP+uT9lGOrC4yLre2y5yplNPNjdcY/7asRDdU6FFWzq+TH3k/bGtklT29+5v7V9hOty6/H+s5IR3P8BR0os/Ys3PLB3uvl3N9j6cN+Gcu0bHahWzYe9XT3bdlvZO+q7K+/J7JX1FMfI0fjdsOPSLatzHn65vq0fiKnx2W+wNMm8iP2fupWtG5LG2uzKQNck++DbSkPXJP1hzkfY+fP/v08cnaEencz/KJe+L67kSU/rqd5JOuRDEd22vIF/XhaW3tp50F7avW1G5uO809bmcryKceHSL+q9Dayz1bGvD30NKStjc4VIlvL77x/8fSN/JGdV5V8JN/RjidyNs+Ok7Md9vsemKob6e216VGgR4EeBXoU6FGgB6bqyUCPAj0K9CjQo0CPAl1TwIOpcgeDdlO80wcCvNe/Gcv2Ex2a4DsLgvEb89zBiz/cCQ99CwSUPyjIjRHOVd/Q2knq6NDEH1AwWZFj2UMKe4hmr9uDoJs5YKo6JIsOGf1aKBs8eLK/uxG4m5Gb6AAmOtzhXOw67WFRTo5I+2ht9kA3OqyLZEL5ZITC9mHXYsfD9/7gLuLXNnk3HeZo62Wl/WAKb8FOCWX+oJYPo3EvkwjwplM/59yBcU4Wqg4OeeBJekSHfeybc+cD8OiwuUomI5mP7rHr9LTx8pbjcdXa/bjdti+zgWXyZm2k1afoIZF/sJ0bMzo8t7bNyk+VLbC8KXtoYeXBy4a1CXaN3sbbeUcyHemQ7a8KaGjHS/elhATzctFWEo33FZaHVTTL+ehubIm3ZTl/Ec2h/d3OwVQ2kcXKJNcdzcPboSo993IRya+3H0luVYJa3efoWOYnI/n8VXlsaVPl16tok/NPEf2jh0vdyGSkh2V2tkrmI321wAprcyxvIr57u5CjbTSmt0s2IcDar9wYVetE//jnk+oi+afuRDbW0sDbsmhdVbofrc334+XKjmvpYXnl7WTuHk83P19+1uohRQKEBW3yTfkLi4taZQPJ7ufPn5ef//znsoEEz0G8Ib1fK8oAtIAfAiJoDcATC96hbvDNsnwrbZl+2ZcqMAkQ7TF/zpdr6ashXksJUuRxxCcfM3EM3zbSC35nk02qHrhyfd3sT0gjOw5lnDxlcm3O/xMgQxrhN2XfJsJTFwkuKatM5eWJa7L6TL4yuRcJv/hhUjHW0a5m01dUQlpX8Ar3veRpShQGKAwVgkQBPd/61rcUHAEw1eLisoKpANTBvUjQByglVesZaQGdkCiNcW0CqfWnrGBFmbHJ+kzgTwCtVBWHAAO0A7CBSfZYK/4xuR6JrPgMsBfAAgA4pDGQKJuSqK09xjUAqZBIrtUpisAH8yeginvi9CZ8kYHBNCfqGcA7cMfYh6APBaTUhxSI9Nyzz8l3vv1tpQtouHtuTobrQ5qobvWStMHa0B8SmAHWADAFABSAUlBhB/1gbFZdwlhf/OIX5XOf+5xW/wCY6oMPPmgBwZC0jvWCPkjSxRwgl0z2go1BxRl8hyo1J249Ib/4xS/kxz/+sXz44Yda+elrX/taqt6wtJQAU7WaDI+MtMBjAwODmqQNEAYqPQzV60pzyj5lAXPHOlk5DbQCGAR2EGC0lKy1VgD1UtUzJByfP3dO/vZv/1bef/ddrZQCvuIfrgGwg+oOWAeSRbAu5fF6StBGH6AfwV6nT59WwFMC6awqj6EnAFRhLugXify4D99jTrSXkDmsicAX0Gxzc0MTrUFXAFVQRQu6sby8oiCgF158Qa5euyZ/9qd/JgcPHZYbC/OCt9jDdiv/Ua2hluRb512c2fjEOALnffyAdmpb+gGgSonfkMOk//0qa5gn+PYP3/x7+dlPf6qJ27fcclzuve8eXS+qviCUTDagKUN16AEAlcmO0NaQFuStBceBDwDsAdAHf4V7IK/4DjQBrTF36DbmCzAREu8BhKBfWcebkwsd0srqRZWhK1euyumzZxVYfPjwEbn73nukPjyigGOtTNU/WLwCIoF5wWuMd+XqdQUrYY2sNOZjXvVXCmQD/VNSPGmK+W2sJd0A72dnZhQQgjU+88zTcvXqFV0j/kFmoKOgJXiQQAipQhXmA93AD+b1yiuvaPU30AJyA1nTKnyFXtLWgd64DzoMWqMtku+hNwCWQach25Bb0BBrbAHfCjmFLGplGU3u75MPL34or586pXqN2KK5kegFmR4uqs/BdqK/BMAtqn4pWCFVtbF+jXJKv2/3KrlYzcZO9M28n2OSHrAZBDBqrFNUAYItA28JkKMM0WdXJfjpHFzyfdl+wccfZfGg9dn0bzdzBuT78bJr59Bqq7FYG6TQEVMr2B2gmGRkaFMAHoIOwGwQtDxY+DieGbZid4AVt5oimw2R5qp85Su/J5944H7VD+jP8goqyaVqjpBvVOVZWV4W2F34M8gt5AtyDVmFj4TvunL5ijz/7POqC5OTuwq7cVlOn35fwVijw8OyB1XgpqdluD6sFRjffustBSZOjk/I3MysjqN2nz7AVKpROVV7W8gQfE2h76CX+vNav/ShxlURSNPH06ewwpz11bjG81vaSR/zUJ8Lp6h6aMFUAFj5s0LaINr7KK6mLjCOpr+lzKk917hnSwAYw3XaAsZmjP+SLyuqhhbVstJ3AAYh5k/7Pfvj9QW+WatTGTAV9yEE4Ni4gPEp6GrjY67VPougHFO/15tNOXDooJw4cULXhH/gZ//AkPQNDMnZc+fkyrVrWkl1fnFRrl67Lqtr62rjDh05IkP1EQUxS3+f+pnllTUBH7C/Kkpj6VLXVxtadRQVqjDHmT172yDZBmII+HlUFk02lCBQ+l3Vn+aGxjiwbZQNrA3xy6FDh9RuQy8gv6AJbBvjO9xPvpLPrHjCmJ0+i+08n+y5cOqvXbGH/CRdyXPLJ7vfYTxu7RptOIFUaANAJqpRff7hh+XEiVsL0W+D9tJRY1GNSqPnVLWK/Xrb15K1doG5lv3SuWoP7aq+uX4in2TluMoHtOxgMUH6HY5n+7exWm4+ORt/s99b/pX5C7/mnK++2Xnk72ufw3bbd0RzvzY7f/5t5dz34e2Y3/d7W2r7Z8yDNpR9xPTRT0RXfmf38NH8ozl7+eqGDt3S2bYr0xMrO2Vyk9MF0o2087T2882N4fUrmn9H/JMMpb54IdKNSIfL5uL79jJC0Ou2OZQwxK81skc5evg9o12P9wmUrchGWbmz171vyOlQlY0t04kyWa2ijZ+fX5uNizlOmV3oVm/YR5mdyvXFOeZ0L0dLLxe2H0uHbmSaffnz1Nweyo9Vxe9Ih6piyZy/LPPPEY0j+ub6tjbBxky+vdXnMpmM5M1+5+Ump3dWVm082K18pvm3931V90WyVXUPrlsfGvmpnI/DvW0/ml4EZH1sjl85fedcPJ8iXc/Jh6W5/o1nrsZvbLtefFHmDyOf8xd/8bXOoLUbQvfa9CjQo0CPAj0K9CjwEaRAz2F+BJneW3KPAj0K9CjQo8DNUQBgqm4P3tiuanOcm0n0QCU6NLbzsQmHVQ9keJ89QO/mkAb32TXlDpP89/p2RfPsM3efP+Bgopk99IkOJXOHQrlDBnvYsn2u6SlatweHlodlPOpWduzcbk5S011lh2H+IIeJdNG6vSzZeyM5j3gbfcfEiDJe+HXgs51rGZ8s7ew7IiMe2X483fzDKtuvfzCsaykaVOmg5y3ad3v41c1BJ/unvrQS+4o3x5Lukfzbgz9cJ82r5mf1kLSxCUXWfkS2sar/X0UfIvvmbUmVbFuaeTnyOpWjq6Wt55Glyc3SIjokztmoMt6X8cfKRIeeFdVA/ME89dY+0Itk2NqCtI70ttfcT9Vay+TFyirb5Wx+pKuUp6pEOcvjdj/tt6H6MUl3LydWd+yDpsjWk464x8YFO9EfrxvRem0bX5nKrsvTmp+jtUc89bSIZLNsbb7PnA5GNtH7OL+WbvQ0krWc/Ud/fJhjZcvS2sqInZ/vM+IB9a7KP3kfEPnwaO12PvQBFvBC28FELitXNvEtslk5OtLHeBp5m+z568crW2OOz2V0tHJeZfetDcrZoSqf6W2qp2E4BxFNzsObzxlvo50myWnlly1ZXEZlqnVNuEMC99PPPCNDw3UZGx9PDxuRgNmfbJqCqUywb6uX2ER4gm5YnSrHW6sP6N+CqXxsofxFGhtAAcyGK4nlKQ/ox75EILJ9kWxYeSrz996vk0/2N/Ug0nMLuqEfsAmfuMf2RR2zSbGkBxMQLR35nSbjNlHVqP02/5xvtPO0uoy5EmREoA36IBiEsoUE51SlJr1NH4nqTHbtrPw0InNzuzXh/7333pOf/exnmuD5yU9+UubnFxVMxQRYJNuj0gQ+IwlaKyvV6wooQZ8EXGDuNhGAMqryW1RvsfSiHaP82uRS9I/EVCShIpEV1wAqgK4goZvJqUhUReWYVIlJZHBooCPhlWMz6U6rDRUgF9ID97KykoJVtLJEArAwQRvAyHpR+QsJpEgURz9Hjx6Vp596Sv7661/XChx79+xR4APANxgz+Zw2cB00Qr9Dg0NaJQpAtjNnziifQH+AH5hIS/6C3g899JA8+OCD8uijjyoQCuAVtCPQDXRFO3zGGq1vUBtSVCebmZ6R22+/Qx5//HEFZoGen/nMZ+Sv/uqvFLyCpOON9Q1prDUUgMUKH6h8s7CwqHKAqnoAClF/qOf4jTmBX2iHOYF+SLhHojGq+STgRgKcoBIJaLW6siKvv/66/N03/04uX7oooyPDmmgPWuAfkvHB59XGio4JuYBdBUAAQDQk7uOHABsAqSAfNp6jnAJQBToBtIK+AcLBWOgXbVjpDcAk8ClVLNlQW457z507J5cuX1Y6X716Td5//7RWq4K8/tt/+/syOzcn125cL6pPFdVC4AO2kOSOylMAU6WdM+We+8BUgYEys6m0B90UfITqKUWytwJ0tQorKtMNyPjYqOr7xQ8/lL//u7+Xl194UaZnpuT48WNa0Qvrw5pZWS3V5ED/SMRvauUUvHWfSfeoYpaqLmH+bd2FrIxPTMiFDy4ozZF4AhlGFTYA7ejnBiEffUi2bijYCCCOZEsTkAMgYdAL1buQwI9xz5w9K8//8gX59Kc/Lffff7/MzO1W+jTW16Svb1BBEEWRC6Xd4tKiVltqNNaVl5gb7UfyH+mf+jn807ESmA39ElgJGWquJ5AfwJEAQr7wwgvy/e9/T6u2QY4ApIJuA7QJHcXc+whMK8Cg0BVUHWHFNlSOW15akpnZWa2oA5lFxUmAse69995WtZrxsXFdz8pq0oF333lHQXGXr1zRijwAVgFICNuHdQCgpvyCDav1yfLKilamw2JRhQd26fr1G3Lx0mU5efI2mZ2dk6Wl5RbQCvNAW4wBOgAUqQlEWI/KZ6IR/aFNerJxAf1Xzn/bmMjGT/gb9IOdAG35mWAqgjAhE6zWx3b2XMjGVGUxDkEzjAPK9jNRrJiLT9lfVTzUzXg5Gvp723sAVLqryZYKeCqzk2icKgulOAMvVTLAKsZtta3E5/X1VhVL3I+qP6jAo2CQvpqsryzLxHhdDuydkc9/7rNy2wmAWaHjST6Aq4eP27VrUmXy/LnzcmM+Ve2D3N64Ma/8rQ/X1cbeddddcu3qNa02Bf6PAxw1t1t9Dez/3NyM2jcATsZHx9SuvPP22/L+e+/pb4Crdk1OysrSstp9yIfqrlYAhIMt7FVfekETvtNqjIUs097CcvZtocpq8u8EAKE9ZZCV2Rjv4TfjWBs/UAYsSKXFs1pNVtc2ZAP2rYg3KL+8z56B+ljT9k0/y7jY9qdi9TUAACAASURBVJPAuU1pbrVB6c1mAZAyQPc0x/Q947LOfVR6lpDbI7fWBRnTN+C3HzxYG+HjbdCXtLW0U/4UPpcxI9enMRsqbG2sy6HDh+X222/XynuoXAgZBJiqf7Au5z44L1euXpON5pbMLyzIlWs3lObDo6Ny9PgxBf7X+hGrDApmu7q6rlU1tQIngFFalXBNgXUDteRjIRfDk7taYKrm+ppWc7TVmRKNAEBLMQN+Y0dHoD1phfXC3iN2QTwE/4C4B/SHbbPxLuWTdGUMSH605Ne8gKxtD9JZMu1s6qN9xudly9pjyzvuCaPnV5yXVmlFtU2tYIlqsSPy8Oc+pxUrt7ZSNU6tvKmCoK8fSAm4WhUtxQDR+UDLBhaVqRChJFlK+q2xZFFBLGcX8/Yy2YSynzI7T/pFNj/a01o/khvTzqds7Oh+vydlG+8H/efoTLXKP3F93of7+ywdOmSgaoDiuu3f2gH7d+RrGedV0dzTG7Sw+wM7vrX7aouKPVzSse0LivjH7/x5nG/r100Z8zytokOXZO5oZufi9cP6Bk9bKxO2Q3sew7MArs9eK6OXX0d7b7Rdf9nPtt9p89LqqipG9bSO5MyPgXvSPqJdrd3zLseTMrrbezydSMNIbq1NiOxBp69nvJh+U7YsnXI0q7KjZfPvhj7Rmn2fEf287Hl92amNzY1p5SCnMzvVxWhudj2WnxEfSddIRiN98nFombyw79wzBEtnT7Ponpzfy8lht7SM7JWXN0tn0MC+ZMDSLvd3mZ5EupOLu9B/JK+W1vRB3a4/3ZvivipZ9/pTJsc5m2BfVhX5tGjeaGf9rt3/lMmulaMo3rK2L+rHx0FeZluyV4Bwc37Fr6nMFtprf/7nf9bLDd+JIPfa9ijQo0CPAj0KfGQp0HOYH1nW9xbeo0CPAj0K9CiwUwoQTJU7OGR/fKiEdv5hTzdjcsMdHUz5++1c/AOI6JCL9/M+e9iZ69tv2H2/uUPFzg18rQNMZQ8J7P1+7XZNZQcN9prvwx5URYcx/tAsOqDyh1PdHE7u5OCmG7nYaRvSoexQh33yQUA0hl9rRN+bkQkkLkUPp8tkHNfsAauXZ3/4xM/BcyW9texgsuyBgJcHHr7xCZY/gIwOUO2hbNWao3VFh7q5g1rOB/TWBJPiQbf97Wlh5adMPnIyQz7ZpAc/Z/8AKpIt2390KGjviQ5Uo0NLPw/SIaf7lv6RPlGWcnPx171t8PKUs4+RvFs/0ZL36EmqY1SVXvt12rVFSQzRGv09HkwV8bZThreDqaJ5l+lPRGvPz27oGs21pfeBEkSy2v5u52AqKyPWvuTiBbRh8tROfEeZ37A208/Hgql2QvNobl5n/edu7JGdQ+TjI7rRv1h7ENmKyB5bGfLrj2Ixz0OrPzbpDX1F9hrfdWMvo7l4m1HlC/lAz/aVG9vGYriPPodrwnUL3uDY9s3Wto/IvvnvbCJXWSyS05tIVyObUsbXiMeRTHi5zPm0Mttor/k5WXn1fUR6hfGHBgY10ZUJwq0HuDUk129qcuBGMwFe3n7nHfnJT34i45MTMjU93QJxAAhBmcA9iLnYj01OxHdMTmR1CST6RTxnf1FCpJUba7OQGNfKx+0yMQ332zn4pEsfV+XiB98u2r/wXrtPLLPhtOMekMhEU5+wYu0y/vb3WTAVZZZ8Un1FpQdNcCx/s7q/l8mo5C2BQOAxfuj78XdKDFYOarIoaMHqUGhHsAlAUBMTk1oBBoABJPG/8847WhUGQIbr125o1R1rU5AkjftnZmYVmIF+kZAP2SZYy/oPSw/wgWCwKAGJ9yH5mmAHJFzjH0AbrDgDUAjmCJDGygoqAy0ryAHJqvgbCdUAduCN+WiDOeInJUKnmMe+WR/0IaCKVbPIM4KpNGm7SLxDknd9aFCrVmE8gE0AtHj88R/KI//3/5C7775LgT/jo6NaeQrzYRIuk7bJXyStIzkcCeaoMoV5AayD5Fvad4J+sOYHP/GgJhX/zd/+jQLfUFEqJaWPK1/QLxNdrX9QgBAqYQ0OKE2mdk3JiRO3yWP/9Jg8/sQTct9998rnP/95+ZM/+RMZG5uQWl+/gitgm5aWFhXIg/UvLa0oL/BvAAm1kKeNdR2bskY6AdABebE+VhP+mwCs1BNIprGicwdI5OyZM/LL55+X7/7jd2V5aVFmZlIlHoCdCJbbs2e3AkdQVQl0AZhqfW1NXnzxRQU4gR/USYxP0JVWAStkH+PC1mJe+Bt9Q37wjzIKHuBvJD8n3Uk2XCtADQ/rWKhChXmjOtOzzz4vE5OTcvDQQfn1z/6Ggo2uXr+mgKkEoqtpcZyNzSQLBFNZPW/v11I1CQJaNreS/VZQ18CgA1OlfTbmh+pF8zduKCjyH//h21rN5cSJW1oVvQjuW2usqT4ACAHeASSGv0EfmyRtE15ow5EEzmpx5DflDG2Y/K1gqQKkgO814Xw9VYOiLhIECAAWwAYY+51331Mw8Ve+8hX5jYcegrYqmAwAoZoAPNKvEDAoMcYFDyAP0LPR0TGVJepaWmSqMKf+APtzBVMlEECqUjeQeAuAQZEUn8BUs/L000/LN77xDa0WhR/oOEBNkBOt9NfXr4ACgFVodyFzAEbSvkA2MBaAJLTZGB9J51/+8pdb1dDAOwBHADpBpTjo9htvvKEASwAm77zzTrnj9ttV3pD8zwpWKRGsT22wjjs0qLRCZSCAzFBpBiAs8P7a9RsaN0D36E9gU6HbuE9j3oIOANrYuM/6bMaa1sfSrtmYzP/tYynKGmSKPgq/WVkO90MP8Q86h3bog3NXuSrOuXzM2hErFAdU9Lh+Hox1bDyHvxlf2DjJx1HcJ5AW3cS6fhwfU0TXbQyT5g+0QZ/qh2IVsI8pKg6ltgnoof8K0Af+1vkpITYVWAggxOAAQMOpahyqBaIK3NjoqFaSW5y/Jgf375YH779T7rnrY7J3z5zafvrn/v5UhQdyCf+FOAL8gx0GuA8AK8gm+Ic2ADwDKIXqVeA/dBZgKujT2MioHD1yWNE8iEUANJ4YH5fzZ8+pvX337bcVSAFAFcAv0Fc9B9OKSum8k7aBdlXhovDvWrkpQTPQB4hW20zVJQlOJc8ZN/s9E32DxvSm8pA9g9u2PxKRxnoCzrIqVbS/tnIT7QPtPs/LOvVAY8PNBFJNOpIALfRzjHWTziQ9skn+Oocivre65fc8ukbAksyLSewY1CfqD9pzzdRz2kLS1FbBa7VXn5nsweGjR+VjH/uYAkKXAZ5da0jfAADxdfngww+1MtXa+obcWFiUq9dvyHpTZHRsXI4ePypDqLyKSmSoPrklCrzF3/2DqLK5plUlAeTDPm1kqN4CU/Wjeh/PeTbaAMKO84Oi0iFfWtFfS1VLsV6uCfYL9h9xBuIh/GsUYCr4K1a5Qr9cO3iJH1YL9LaY8pLbm7ftYieYyto6u6/juOzXnmNb/vMeVu5M42/K5MS4Vp1DFcwEtEwylmxbn/TVUM2nqFalYL2kl9QXa1fbNkpnW/gh2rMEpsJLDap+vJ23uumvlX22c2M7a4+t/d6m/wUAzPsYv27rb6rWZf2qnbe1IXYe3mdZmel2LMoH1+3Xb21Suy32x50V7qrGi+ga2TsfW3gwVc6neztrY1zfJz7buKZNt/z5cm7c6Ey/TOa8zfU0sHT0/qKKxmXXc/GL54u397bPqA97f87XRfT3uhXN3eqk7aOAFBQ2qF3Bs4o+nF9EV88zzs8CMnIywLZl6/Rzi8ZjP/5sij7b32Pbedth9dnzkGuq4otdV04Wc+vI9R3Z7m5oE9lAy8+c3aqSiYinZbY3118ZHXKy5fXJf7Zr8n/n5uH9lKebl1V8jvxGpOtev8tsWc4G5uxQFZ+87lbJI2Ngy1/eY9frbYyP4b2PjeiX853RvWxbRd+YHnyRxvarZb4iJxORbLBnewZQ5Ye8HnK89rlX50vL7Oy9ruVoRjklPyMdjWKjDtuHl8oU5/M5+8j2ZbTxMvC1r/1pLze8SoF713sU6FGgR4EeBXoUMC/P7xGjR4EeBXoU6FGgR4EeBSooYMFU9vCFB/N2884HRfZBYLcERt98UGQ3u35zXnaQ6g8d/Nh+/tHhV3R4w/nwcCHayMcHAdVgquiQzR9i2Dl1c5DBNui7m8MkfzgVHZBEtM0dzvs5RnPIrcnfW3XYG8mXffiZ66/q4CbqNzpIRj/2QM8fUIZr7wL04cf3h5GeftHhEZIUytbhk1LYlrrNPv2DYasHrQfzRYl50tUf3Eb8jtpE8+3m4DLSo4hmufn5A9VWYnW3Bsysn31Fh9x8gOLXXibnkQx5nlibafXfHzbjGueQOywtO2S340Ryb2UoN4/cQWrUd9SHZYn1Q93YijK5zNkEe4AeyWLOZ3A9TDLz8hDpbFoDkx3aK835qpyPy9EikqXIrpXpIdpT73N2yvMofb45MJWVC6vTkT+nPc7NL6fOXJO1D5Gs+OtIHia/qmge6aj3T1bey2x82TrsNR+z5Pos8+/RNT9va3+tDfBya/siza3ttT6J9Crz1Tlb4u1e9OCatPC2H99jHtBbC4Yo8zHer6CtB3TQp1gZZswc2QIvL5EN8Drg5cfS0K63Sha93c3pWs4e+rFysZMfp9t5lcmxtz1eFvAZT89QQQJJyqlqThvsBusLYBSAUoihkGT69ttvy0svvyyTU7sMmCpVJaFcNFt2m9VzUjURq4ME3VjZiHTZ21ifoMGkPl2LJltrDqX+RDbe0svSwyZW0pfmfA3b2gQkr8+e79YW8FpH0qOJUbfb1gSCt3OkTnp6oG9N4DWJ3KQR9Y68sONwLUjs1wog7ieSW47dAUoogD+8xrGZ+ELaIsERSY3sl0AnAkoAqEHC8/T0jIJqnnrqKXn++edVRgFeQSWbK1euaWUqAlEwJipYIXEUCdBIkMZ4SK4mmIrjcB7tdSeQH8FUSBLVqjRa5SK9gIC2DIAE8ALjopoRxsEYSKZHgipARQAHpHEbLUAMElaRuI2U6ZGRuoKGMC+Mg580FmiS3kZOunLsBHJJFTf4QznAfDEW7t01PlmARvhCF7zxXuTJHz0p3/x/H9WqXkgqRTI6EmvBb1a88qADfEbS+JoCwxKtkXyLNVKOwA+Aq1idaW52Tvn1i2d/0UpeZzK8Am606lN6Cz+TltU2FIn0oANoOjszJz/4wQ/lpz/5mXzhi5+XBx54QO677z5N0Efyt4JmhodleCRVywIvkBxJcNDIyKhWtAHfAMpBgjNjT4yNNYMf9G3g6+rKqqwuLyv9wQsk3GNa4NFrr70mzz37rPzkqWcULLVv354WsOzYsWO6fswDyf7gg1Z1aDTkxvUbWkUIwBPYUKwNcwU9MQfMT5PmBwdb13Ad8o82ALKgL9AdP5jLbbfdpjJGYB/GG64Ptd5iDIDLwiIAXzPyxhun5Hvf+758/K675J5775Fbbzmh4BRUydCqTgCmFWAqW5mKhRvsXq0dlycAqtJTEmggycqgAodUNpDzobZ4S4brdfUXFz74QF5+6WX50ZM/kosXLsg993xcwVSonIb1IxEZoKakn0iJTymHyE22lUroa+z+FLQEzegLWAENckJa4m/oD+jG/pT/WuksAT9xPyuEDY+OSGMVFeFQaaRf3j99Rv75n38h//GrX5XPPfywzC8uqt6qvdVEf8ixKDAB7cEH2ChUuEEFklRBjJV5UiI5gGJcj4IuDJgq6QsqR2oZFJ07Pk9P7ZLHHntMHnnkEZ0z5AVgqhMnTigtda+1uSXraw0FuGHdGBfyjCpp+MFcYLNAJ9yL6wQVo5/f+q3fElSugs9nxb2TJ0+qTgNIhWsAo+C+Y0ePajI++gJtL166pGP29fUr7QD6A8AK9ATYCvfj2t49+3RsgFZQOQ1xBOSb9FB7h+oqBRAOVa6kACjxrdPkN21KKw4pqv0whrUJZrk4nX0xfkCfBOXRNmJOAImiP9g9gr8oB3afW7bXbcUiqWBRx4/3t/6zjWNsHMF527iAc+B5YFmsus3xF3GUTVyN4sjOeAf1bwpggtaWS2AqyC/tB+mvlXMU8IfKLkUVDo0/tmRrc0OahS1QYOHggOro0vKSgpgG+/vl8qUP5O47T8of/PvflZmpCRka6Fcbi7Um3wLwbqqwA4DUK6+8ovzENdhqrVZ1/nwL5Av5ha3A91gzPgOYvXv3Hq34duTwIQW2/OTppxXUMjkxKfPXb8jlS5cUJLq8uKQVtQB8wSoUTK5xdqr8CvANZLklq6ioV+yREBckGBq+FNlcT9XRUGmSPsrGzVYmrE1hTGBtGWNHXtOYgpU4USEKMohYwACLrIxZ/kayaWWMMsS4pSMW3WrqfiICU0Fm0U+KdVPsQl1qx6qoddhZ3Yjz6YibtcRQAWArACNW7qkznCv1BX150L2lLePFFv0g31tbanMRk169dl396srqqtT6BrQ61cXLl9W2NdY2ZGFxSa4vLMjQ8IhMTO6S/YcOaiWk1ca6rDU3tAoi/kb1TdhK+Gf4BMg9gFSjwyMyUPBpcCxVBtaXEqAaVmO1VSEVdp1yPjE+lkCdqJSm1f3SuRXjYoAIVbaPHGmBqTRe7u9Xv8I4lbYRPPFgKmtPrZ319o97E8pENyATv09hHE5bZ+0a50EwVapa26fAd1RNPXb0iAIyFSzeJDgMsUp6oYHOq9kGU1l+W7lOBttWTklgKp2TAEzVPuOLbKrXLXz2/sneV+YP7D7X2mZ7j99Tsu+2He6sFGFjPra9mbNEu06rf3a/7PfpXmZy9LPfe98f0df69GSbGHd1M0K7jaWDX1NkM9O4HUWIWrLmR7b9tXWkDfb0/W8HU7WkNDtGFEtYfljZiP72dC/7nKPHzijePssp0yUfl3hf1qG/piNruyI65GQp0q9ofradnWNTwdPtZ5NWR8voQxmJ+o3mivY3A6byvI/iRut7I320c7V+1LaNzqS9XfIyi375YgzPd8tna1vwt9XdHP2qeJijsV+/9XVlc6RdyslZ2fc3q0fezlTpeW4Okb5Efef8UsRXO1bktyI5xD2R34ja+vmVyXDO7+bmUMUPr7s5upAGFkzleWTX260tKpu3l1HGe5HdpH5W0TemR3dgqujeyN9a/fF/5+xIJHd+Ld4esy+/d/DzzPkQyz87LztnP2bIL60Cn04MrO/6/9h78ydJruNM0Ksqs+6qvu8GGkDjRoMACICAwGNJzZCUSK12NBxJMzJK1OxoZ/antfk3xvbXlUZrtofEkcy4orSiSIo4SIkgcRKXQNz3DXSj7+6677XP/X0Rnl7vRWaBkmwlZsIaVZUR8Q6/w8O/8JJfz/Ev910fTNVNe/vH+xToU6BPgT4F+hQwCvTRx31J6FOgT4E+BfoU6FOgRwp8/et/suFvXHkDzIQtb3pZ9MYH+PHtSd2m8zfq/qbcJwVjUoU31X7sUtIkd8Mdb6xjktH/7QsIY0LAj+PXqw8t0gvg4rpyCRyO4x8UlM6L3+doFvfXtIZe9/SzJNNKicwcX3O87SZDPskSkzM4Fh+K5WSrNEe3JBSOdxtf19TLJno4p1sCqaJFZqyYyPT6nUvi+uQl9d7TWpOPqfgkPowsyRXtSK98LvGqSWeb7EIuuRsTs7mHHT2wpiqULdmnThvR+TC3tOa4/2gvPT29Pnn6cwz/oNzrZK8PcyPtvCxwbs6Rs19NsluyEXEcT6emh/FNMlDyazn+cP6mJHruHOpLqegmb5NrQFW04d3kL+pD7nw/Z9N+mmxhtBndfbBaiOq0kj0t+bso/91sVpO/z+0L5/vie+9P4/neBmpBHJ286/rXpMclWSrpVRwrt7fSfv0+utEkJxc5OsRxcjY+Z69zshYfNOf0PF5Hfffn+nV6OnJt3WQ+2mr1aanAriSTXje5Jj+335v3q7TV0f5009Vuut9kKyJNcv6ipBf4nrGN30fck/c70SeU9N3TvanotUl2czKa8yORjyhPRGWRf9u3FgIkeOTYxLiaLLyN/8233tKuEuhMhU4nOmcCZCgfUVrvgEEsiPQxhNcTLxvd9CnSmYWX3tei0wUKMb3e5fQt6upW9ILrjHFRyW75fXEPnL9UYOL3inMZ53h9JEAF58Y5QBN/L4q/sV5fKOppxL0MtfDW+votyTk7xLGqaxJQzvv2qNPcD6+Bv0DXiSgf3Cs7MaGQ+fLLr5Dvfve78thjjyk4BKAVFK+eBZhqwcAABOUALIBr0R2q1TLgggJOVqwjgu3fiqxRzE8wEQQc4BlciwJMgqnQJQcF0LgGxwEMmJ2d0UK88fGxqivJ7MysgXU2NirgC9aCgkusee/evfqTQKxW2zoDaEem1JnKwFw1eCvGp5QBo7MVmBEQYsCIBS2YRYE3QCkoGgXoCeO8+ebr8thjP5FHHn5EbrvtNqXfgHajGJTW0GAFpoIu6wd2Hx0MUIiVwHlYH+ZDoSqK061rzrACOFCICzAF9ojOHM+/8Lw8++yzWrzOPdPWYt0EhflOQ9rNZ8i6MmlHp5VV+cmjP5GXX3lVfv3Xv6IdrwAoWlhckqUEuEL3KewPwCLIweKigZOwtsmpaT1fC1Ja1smKoCUWYmFP6L6Av7Wz2PKydhXBGsHvCxfOqx5hjPvuvVd+dP+P5KdPP62dvy655LDuHzRGdx3d++ioLCwaoAfF+ii8P3vmbNXFB915AI7CNf5DXSUAiB3VUNhP+aZfwHpvuukm7SZB8B+OjY8ZKA/Fz3Pz88pTXPvss8/J3XffK7/4L35RPvmpT8rExKSet6hALmsBhf0CDLQuiTdJxrQ0OAHf6P8IgLCYz5Ag6IilhfqgdQJnwYrAi4A/o6Mj2m0MwBx0Nnzm734qc7OzctttH1dgH7opEbQCABb0U+dFsyetRK07vWt3IgXUQB7b0h4GCGtQuyeyixDkB98r4G54WO0EjgF4hzUvLS6ZPQDoKMk7itZtb+uytr6mXc0g60tLywqowvinz5yRt99+V375y1+W22+/Xc5fvFiBqdDkAP8USAZatFsKpsK8O7bv0k5pVdc/doRIRdmV/0l7MztvdFDbBj1MxYD4HqC1733ve/L1r39dZX/Xrp1y4MDBBKa6VH0gQB2we5BJ/IM8oOsIOvRUdBoYSICRndV30DMAA9D9D/wCaAoALNAFcgtQFPaFn9AZrBX2ZP/+A3pns7C4IOfPX9BxwXuAC/D3+QvnFVC2uLQkTz/9tALMbrzxRu0+CHlHRxd8sF/t1JMAFQqsXVyQ8bEx5aeyK/FIwWeKoGbBMouMLFYzW4mieZNxLV5V2ncWIpVivhiTYD+QAwBzwGfYPcge1sAOYBpOKXDIup/YnGkGbbyUwEIaYKUXhvBbFzv5uXNxH2XGxwa0sTHeyuVJeo2j6aMZo8aYbVPcZlkw6+6iIENs06HcEw/q8WBHDFClPoAAw/U1lWF9UcfAgOoxfofMTU5OqF86ffIDufWWY/K7X/0NWV1elNXlJfUb1BuLVczuo3vUq6++pnowPT0lV111teoD4lr47hXtDGmd+QwEZYDDiclJOXjgoFx26aUyPTWlXQmff+45GRmGTdumsojOjS+98ILMXLyoYNApdA5c31CwLj6widYRxzpQkU/o2qUdqVLsrJ2pEphqbXVDRoet82UEU9EXkIcEFjJmYCEv/QPjRvpb829rqmcA0GrmMtl5n0cijxiX+bi5JJ8+Hu2IXRVYZ4A5/GN3IOyFcSnltAa6GMDK+AgdRkyCrlZGs3hvSblXeUq2XPVdO34ZcNwMCOgOb2d+hp11YU+qlw3AB6V7oOo8BX2bDsNH6LjJDgBoeur0GTl34YLaOOXkYEs7QF64OCPLK2syMzen3akAlprevl0OXnKJDAwMaXewVXS9W1uTxcUVaY+MJF8lqgOIO0fbwzI+Mqqv4lHfiI5Wek+6JmvaeROg3+Wq8y/oAz8xNT1leoQ4Rn3Imso34lPoEgChALTiH15GcC5164SsWEy1WIG+yTvSncB4xgbkE+Uy2p2YF7A4vC4Mpbzx+ngfR9miTHBe5WEC4+EY1o39G1h4VPbv2yt33XWXxmzoCNsJpsJLBRKYSgHLdg/p5dLbyuqeqLpDTvaNLxGhDvdqYNN5Ob3jELl74xyN/P1a7r7Tx3JRl3m+v/eM96tb2VLuHtBf73mbo+9W5sqd2+Qz6/M787Hd5qTNibSnPY/yW9N0M5iq21zUHdo0yr7nkz9GnbT8cqdOdaNvLkfS7Rq/Z/97zIPk+NBt77njuTV6efe0p7/z10R5i9dyD016WNLHEi1yPrLyXQbH1CGjndsKfZriRNKBoOQon3GeEo1K15XkxtsZXlvLZ+esMVaNfMz9jfEjwD/KWbRjGMf7jSab2o3+ubn8NfSTJRvrz/U0LOlKkw416W43/pT8Rbf9l9Yf7WJJP70e5XSUto889HYu2heOlZOvXuxa9JOlvef86Vbo5PU8R/ecHns5j3sp7TfqXtTdJnuRo22T3S3tP3cNv7N11y+EijLTjabdeJqTzaiHpEnO7ua+I838vXZTfNG0xsj7UtwVfUq1LysyaSRT1LucTMQBvva13/77KsvpxsL+8T4F+hToU6BPgT4F/klToO8w/0mzr7/4PgX6FOhToE+Bf0wK9Aqm0kKM6s2yVmCylY9/ANF0o++TUblrfIIilzT215SSGblzmCRkMiJ3DpMAdUJhc2cqT5NSwo0Fcn4u/l76zicNmhLpcX6fbPFz+PNKYzfxNyZVYqLe8zH3e2kt3WQqJmj8+T6hTF75n6V15OYsJc3juTFJj+KgrX5yib6mhFa1jzBRTt5K+uD55ZOXWEs8VhXGpGP1g33/BsvOLlm9Jirjed0S8KX9xHFK+puT+16SmHG8yPcSz3t9WBDH65ZA97z2ck/++SQ911Z66NOLvEY7UnqzWNN+S7oYrynJfs7eRxuP/ce1+nOo117nmvxMbs3RNnDObjyrtcxmVwAAIABJREFUbd5mMFWUy2486Sbf3J9/oJcbM0frrfLQ9m+j1z832wPSydt+Pxfp2qTjvehqaZ8fDUxVdxnxa43rLvErF+v4c5toXZov54Oi/Yjy7WkebXz0Pzn6d/NHJb5En5zzwVGv/dtGc/KR092cD4txTaSRtxPdbEsuvunVbvXiC0tykLu2yWduJcbxckTd8PYx2so4tpeTuH6vy5Q9nBNtZ9N6/T5L1+Vsia5F/xXesJQe2m3fuUMf3v3whz+U995/X+9vALAaTcXSKFD0nalWUVjsCkZzfiD6o5xPiP4pjuML9TCeFdPhzeJ1gUrOj5EW1DnqeTe7m7Nd3exs3EMsHMHxuPeof5yXBbPca+5lE1FWOTb3yGLaeF/KdbUAphra3Dkx2hcfN3Edfh/sWuPtgS/KNuDSihbHE0yE67WI2X0AFDh06BL5xje+IY8++qiCBQAiATgJYCoAHfD2fO1qMzioHVBAJ4Cw8DfG044z6xtVpycPKPMxOsFNfKO/dXta1tVgnfgexZkskGa3IBQ7AzCEjiuoYYNeYA6ADYaH2wq0wT4A7LHuVStWVpw61JAXljtIxeOJBl42vX3ARACDERyEn3Nzs1o0CzAVCrwXFuaVXtjj3/zN9xXc9PZbbymA4dDBg1r0jYL04eFW1YHLz8GiYi1uT/drkAN8jz2zkxJAFygkRoch8AKFxu++964CiACmAk8AiCCACvwBHfCPgEAcg9yhkxTAcigefu/d97QbFAp8f+/3fk+BC/gdABYAL1AwC56gAxNoi7HOnbugPMOet+3YLtPbtimQBAAkgJvAM/wDPxVoMzKiwDscVzApCt8JvNhY1y4lKD7GeH/4h38o3/7Wt+Tll17WovqjRy+vgFyXX365gqRAG4BJQC7Mh65EKE4G+ALF/PgJ0BUKl7Fm0hEyhU4R+BtzgR4odAaN8B1kA2vBMcyDLl0AIIEvzDeNj42q/KAziwLhkvw//fRP5b77fiBf+Tdfkc9/4fMyP7+gxcSwklpMn8CnKKhfF+vQZiAQfOw+l3bMjgH0B+DBuso7u50oLx0oxGhpx8GDbdum5Llnn5Uf/OAH8uZrb6rfufPOT8jRo1dokTPWDX6iAFwL31Ew17ICeNpqrMPLEXiIsQmOI+9xLc7DR8E5qaMb5BPrwd+Ub8im8hjAhgTAQaE9iuTVBiytKBhrFp3LVI7X5BN33CFXXXON8owgjOVV6HSiR7ul4CnYAMjyrt27VV+tUwYAI51vSa/0XBWQRX92/wP6t1tD+g/7X1tdk6XFRQVT/emf/qnSDvKE7iJHjx5VUKN2uVtFi40NlTPoCmwUOu5gTfgJeSIgEjKGveDvX//1X1cbsX/ffgWbvP/B+/LUU09pZzUU4LNbH9ZCm3jFFUcVTAVaQmbxE/NCDk+ePqU2QDvbtUdkdnZOHn/8cdmzd6989nOfrWId0I5ytrS8onKJdUE3sF7tPjcxLsAzKB1SJ0HKP/2ij5V8jOBjV9re6J+j/8RxAgZwDWQGewbIDLSC3cP82K+343H8GO9U/hS6x9Jndyu4lZjZz6Uam0AxMf5n7JqLY5q+wzjUr0o/KqDa5pfgAPCitkQBbyqCCmxJPaoMvJL2rPHPhtkUA1QZcAbdZKx75Yr54I0NGRutOzgCIDE4sCGnT38on7j1Y/J7X/t3cvL4+zI3O1OBT7Fmrhd7P3nylBw/fkLlEDb/jjvuEIBbIYszc7MVABXrA88Zb+H3gwcOyGWXHrHuP3NzcvbMGZmcmJQd27fL5PiEXDh/Xh5/7DGZuTije9i5fbvqH3SN4zG+qO71UncoWlplP+yldl8TWV+1LoS+M1XVDXDD7AI/+B60ZM6cfqEChgUwPe0oYpYNgJMwZ/rEnBjly+uS1zl/nV8TY1sft4LxBDQB9GadJG3dXsZgYym/Hig2NNhSQBXjlHgPQNlXH7Ve5yRMpux5jL+P4O+UFeh27ngVCzlfqLHqwIDGEYhNYHtPnDypwNGl5WX1pQBUnb94QUFUKwBTzc7LBXTDbA8rmOrSyy6TtoKihoC4E9y6LCxaF0SAeeE7YFsgsyNDbRltGegHNmM1+RPlPYQl3XNBXrEf/ET8OTY6anEwXl6AlyysruqYsO3wAYi3EE8DKAuQLGy8vkxgeLgCU+F82haMTZ74ZzSUEy8DHbx33ZcoG9Bz/PNxZ7zX4Lw5G8VxyF/6BPh5HIPPA3DyksOHtCPrwYMH9KUDBFPZ8ywAwA2kqzZr1cBUtP2xq4vu0wGpbH2uw4wDyXaztf7+MeZOPB2a/IG/X/Q+LtLR+wXv9/h7XGu0A3EN3fYWx433yt3unbuN74/7uTw9vA/0MmbXAkhpcWavHy9vUS7jXJzPzuta/7xpCbRtjA15Avng7w3xe33//Y8PpirlLDbTvFdKbz6viU+e/zk59TY90tHPFGnteRjlLa4wN4e/vkM3Tfw6hCLSMLffUp6sZBspo/4ersSB0vqbeBhtj5dNv/6mODvGDKX1RXvC65rskrd5GHcreXauI8eHOGc8h7muaGdz80c6leSstM8Yr+TkMmc7or0q0aZJY0s6mbO7vYzD6xjncm/0RU2yUvJjTfP6+DHnn0p+1+det2LRmvxRyd97P+zXGG1B9Nc419sc6rHPpUTbtxVf2M2OxrH5N2JzfUGG+5RkOK4npwNNcRL5FPUwtzZvy6It5vXd7utLe87RKhdL5HxApAGiT2+bSnFjlO14XlzT7/7u7/QeCG1F6Pvn9inQp0CfAn0K9Cnwz4wCfYf5z4yh/e30KdCnQJ8CfQr8w1Hgj//4v6UX2HbeyMZkHW+Q8dMe1NQPKXtZnb/BjsnNpqSeP9aUgIgPW+IDF7/GXJLCJwmZnPE//U1+x1jr3cOOmPhhcqgXusXEQExK4HiJLjGp0ct8ucRzEy0jf0pJuhzNc3P1skaMVVpnaa29JlRj4ikm7rolm3VdbhNNieLcXksJtKIeuAdmOdrHRKxP4lK+ffISx7186rFUHEm9zyU+I90/SvLS61iJzn5cnpP7LupcSa6a7EvU/9weSU+f1OxFhv05JVqVaNDN1kUech+RJk3z5vTa7zHnA0qy/lH2GmkY9TB3nLYwl2D2ch/lhedHm5KTr+gHcvzv5nvsuL2hPedjmmSVa4963USPpmKG6F96kd0oN8Yb7iW/J0+nnH/t1e98VLsCev19gKm6yTjlNPoo71d6oXHJ9jT5E9KwJN+8NsYfXre8rfD2gjal17U3yWOUuWg7/cPkqJteTngs+i/aAX9uTm5yOtTkd7zucQ6/F78Pz4u45pzO5fx+6brcvprkMncs0sPHR1GOmvxE9EWe9jnaxDi7ZP9yc5Z4GO1JJeepy42XJ92ndggY0i5U6MZwzz33aLEd3tQ/PDqixeJKA0Nb6DasEwG6RVgxWtRn7yt8nJSLC+J3kc/xYSEenAJIxbfa5+Q7FxNgHXzzf/SJ0Ud52np7UPJlcTxvU/xaPG9yfgPHWZiI62KM6R/yRl+LaylPLFr1byr2dBpq2Zv6S7aHY/vihpy+W/GmARZwnIXoyqOqEHtNi4VRjIpzUDSNolGcQ5AQOpmMj0/IX/3lX8rTTz0lx266SXbv2aPgl9kZFKiuasEnCx5RyA/6oNsJfqIIVDvdpHidBbVV9wEHEmKxswJ70r071orfrUPNkhafokATH6yB4DR8hwLL0QTWwHUXL15Q4M71119frZFFrSur1kHJf0z/LN4p2VzSTgtAh6wzFMFh1m1mTaYmJgUdFgCmuu666/W7P/mTr8s7b7+j3QmOXHZEdu3cIRvahcFkv+aJFTfjn42rfTKqD/hEAAYLtVGIC4CPglZW0EXBwEzzC/MdxeTer2rR6tqa0g+/g++wG+3hYe1yg4Lehx96RD788EMd67d+67cUJIICYHSmQgcHgGgAZAHYggApFDKjUFYLitGxKMkbxvBdqby/ROEt6KgyivOGjB74tNu1LH7rL/9SHnroITlx/Ljs2rlTjl5hYCqAPLBmFvCiQwSAYVjT/Ny8gqnAGwBC3nrrLR2Xck+gF2lJ/QANCVoDbUF3gvhwDWgBgB4+lU4PDmjXBQBXxicmdL8ffPCBvPjiS9qd6l9/5Svy2c9+VnkCsMrAUAKfJvtPMFUlC67Y1OzLuuo0O36gph1dJTyYSjvyrNt5kOah1BUG9B0bHdbucnfffbfMXZyVqclJufXWjysI79Chg8pb6Mf4qHU0wmd1bcU6D7l90lZCfmgrqP+gG+hj4ELYB4CXDITEMWi3aZug09jTcLtl3U6S/2Ist7K6pgC006dOS3tkWA4cOKT037VnjxXNp/v+FYCpNgyIoXMMiAKUsM7tO3ZVNq7dRieMuvgVc9IuUdtM/uqXSaAT2uiI2Uns67133lVwM2gJsObhw4fk0CFbF/RRu3ytrcmgWKc32i92LoF+QR49IAnyhXP/4//0HxWECZ2cm59TkBu6UwEI+Pbbb1cgNfAUfMJa0RVr27bteg14j3ViLIz//vEPtDsVzkOHr7NnzynQEuv+lV/979Wu4li7Pay+G2skmApzgIaQDQBgANDaEBRjGRiVNtuD3GMc4+Ne749pg5TnaTzKFr6jv8U+uE/MB3lBpy6s7aqrrtL1emBo9PkdRj79Udl3yyrLIIQl+IOmWNX755yvyMVKvYyXW6sfi3QiTT1tGUeg0511pjJwIQAiBFOpTqV/9CsGpgKIeF3WtRMVgIx2jXWDhI6tKSgE9tlkBeCbQVlfW5Y7br1Jvvpvf03eeO1lOX/2jNpdyBLtIvYNnYHcnTlzVuUecnTzzTerf3niiSdkCV19AEBcW1O+gueUD/xEV729u3fr+mDfF+fn1S+2W20BkBYdCB+4/0cq//Af45D91TW12YzXqGsYr4qZwHZ2ck6xdAud/dAlcE1kuGXAGMifl0mOSd5D3+mzc/LPGLCyq6krJuzXYGtY43zfMasUm1OGsBcC3/EdbaUvMo2yogAU9zhkedk6deF6+mbqInw4P/4+S8EP6HcYOlPRX5OuNUCvjrFizEd59fdaHCfqgQdTUS4IvEL8efDQIQVUoXPhzOyc3g+trosCqC7MzigQF/4BXanOX5hRkPd2dFk9cEDBbKDFxiC6XW3I0vKa3l+NqN2xl/FhzuWFRVmZX6zyzGtDBkCrYjR24kryBFq0Wy3tClm9VCB1iKNOgP4A4bKzJ7oWwjdA19jREDINHfQ8juA9rpGyQPp5u8rr/TGLP80/05Z4O+XvH3PfYyzafvAIv2Nt0G+MB/3bs2e3dr+8+aabZO/ePQqmIpDP+GqdqbiGtTXrLGjxX7uKHzbb9fotJATLqN9HPAAUafjk7stzMk4f5C+PtrsbjaJP8DrkfRzHyfmGeE3ONzR9l1tDLz7I+5te56ScddqK+l7W79Ovy/Sr+7NJvw5vIzxP431wJx/rPHaTHPhruCfeazNu5V68jeY9toUQm+/fm2SJdrDXdZVihMr/hxNy8UmvfG2aK7enyGe/N7+/nGw2rT+uI+of/WqOhlHHqr+7gKk4p58rpz8lneL3MRYs0T6nd6W1e1rl6OrpkeNJTuZytijS0/Mtzuv35f2GX+tHoWUTT739jvNTX3P2PLdWfBfjj6b1ejsQeZejm5enmIds0lGOnTunm83otveSfkYwVbTrftyt8LQXPxrtQG78j+KjcnqYk/ncGmO+l7ISdTw+s8rpL2UsHmuiceSjl4kosznaeDmpX8aT78gXdZf8iPKXo11cJ+P2kg3K6aGnaU4WuI64zpJtavId/v65FG9FHdNnK5onTl11tWNvp8/HWhg/4Hccp03O+U189+///de2Fgj9LE68f22fAn0K9CnQp0CfAv+EKdB3mP+Emddfep8CfQr0KdCnwD8uBQimirP6m1j+HhOtW1kpb4JzCQV/Yx8TLjGJUrphjkmFprU2JXVK4/P7jmv1YbqFHU3Jt5i0irTN0bqU7CjRL66PCZC416ZkJMeIyYkSLWMSrZT8KyXWmBDaqhyRNpuSMan4h+P54/7ttbn9eLqWaBxpiXly9GV3qlJSrLT+Ev1y+6n21vD2QZ8EyyUnOa5/yybGZQEXjmtSzIGpIs998YlPgnna+GticoznxURf7vpcQpUJtciLkszlZK1Jp3LjlJKzOZ1rsgtNcp+7LsrHVtZWonNJh3M08UUB/rqsbcxsLndNt2vj+rrZCq47vjmWSVfPO88v/M7Evtebko57+rAgqKloguu2BH39ADo3fum73IOibvQo+c+cDyyNlZPFvFx7UNXWOlN5vjTJBOfN2eImWvj4IzeXv9YftzeLWwFJkz2Pc0d71s1ve5/QZLtKPiJnkzwd/YOmbvuPdszrRmmfue+pc9xb9GPRP3FvOX3yvsXLQCw2Kc0VZaokP73LemfMF20Jx/EFI55Gkcc5feS1fuzIZ/wd7VVOf/z4fo8lfWqSV3+N30dO5uNxFviV/LW3936dJX5FGfLjanliimd4nurBgCgYoTU8rMCI73//+3Lh4kV9g7kCqQC00Coye8Mur0XPE/7u6cO1wedgfwSBeN7kfHeOJ7RTLEzFGART4a3iXr6jrEaZwnH/Vvwoo97meLr7WKGJp03xQI5fpIe3A6AXi3H5fZR7zpOzWyzW51vr49vWucfBITygtRlydsfbF8YB/lzaMnYiYuchrI33MYw58DZ3gkowFq5B8SOLmVGkiuKwxcUl+f4998grL70kt95xh+yE/OGt/Usr+gb5CryQCuBRcItrMY8Wueub501WqVexOAHr8x1vPO0JakERPdaHMXG9dl5JnYFwDN0E0G1AC18BCFhakt27d2mXF/JP59ECcQN94UMZtqJprLETaOHpSxkYGBhSGqDgFaAqxEoAMuEzMYa38q/r/Cj2RzHs7//+/yYXL1yQfXv3yc6d6JI1rjRhByDTEeitgRTwO8ZFsavv2FN3PBg2sMXcnK4Be8HvLLy1gnbr7gFesDidukadZNcl0BVdktqpkxdAQH/1rW8rfQEO+dKXvqQ/ARRaQTcL13FofmGhAlOhMxXWokCOjXUFWymwJMkf7QZBJZXcJ/BOC12Uhg04h8/U1ITKI2TgvnvvlZ/+9Ke6x3179sgVl19WdYoCiAV70Y4dGwZSA9hubnZWzp09p9cThEHAHzpU7dixQ/bs2aO0wtoAHLHuZata4AxbC5AW5kRnIHywHgC4CCKs7KgAPGigre07dqh8PPPMM/L22+8okODLv/Jl7ah0/IMT1j0LhcRDkDkr2AaYag1F/AA1qGzaG+4huxY/oFDZivbVDiQwFUELCspbta5VKFYekA1pJSAi6Ip2KwCj/fV3/1pGh4dl3969ctNNNykIaN++vQqYQRe58THrHoUVLS4v6XiYj7aC4Ch/78I1gm6gF/gPmSKYKtoe7Jc2EHzBXCMjbe2rRXAD+KjysiEKpgKAZvuOnXLTzbdUgK21VNSP81D/DxoSmLe8ap3sQMPpbQZ8085bwyjeNprSxhIwoTkRzZd1vkiCYCqcBzo99cSTCkwDEOSqq67UQn4CqSAbkG8UhCs4MAFLwD/oNGgDgBRBfgvaSWpR5ubm1ab9z//pP8nevfvklVde1q5voA/OBQjvg+PHdW2Qb/IDgJLJqWkZGR7Rc/Fhp0B08nrn3XcFOgq6nPzwpHz44Ukt2L/h2A3yr37tXyufwLex8XEFQqLYfUmBFgZkhV2B3kNP0JkKMmhvt67BVOxChrm9X6ztZWcnZh8/qM6yI5njCeUL+6TMQT+xdgUcjI0pEJAgYO45FxfQn/CnjzEUYxK6g5biOD+OL8RqOt/78biOrfwd46LcfTztCGTeaJwBUwGAWXUEgc+xN5WrfUkgbPNFxheAl3BsdGREYEegIvCRABfu3rVd7rj9ZvnKr/6SvPTCM3LqwxMyMTGlIBJ0RaNvQkdD2ECAbdGNCrwCyBndqp599hkMWHVMYvyBvRhoaFl9wsT4hLQVmLkuy4uLsjA/r4CpY8eOabefH//wfvUbCnDG/tetcxvliDJGnwPzSrik8k99/6C0YJOBOlofkKHBIY3NKVO+cJFxIoFNPsbK3buQ15XeJODJUGsYgb6sJdn3cVLuHoZ08V2yaE89mMrvu5o7dTPEfgE0ogwxLq1pbrEM44Uq177RmTvxMth572Cd0LyOxJiv8mPp3iHeR/nxGDfiHIyJvRE0jpdLoFsqugOeOXtOFpaWFBRuINwlA1MtzMvq6rqcvzArZ89flB07d8r2Hdtl5549CqBaXFyRAYCKZEBW1jYUSDU6Nq73WaTpwsysLFycNXmCvUpAO7U7Gr7ZumjPjCcGIle90g6tAPIZABuyiX2hwyViFXwQdynYMPlQ2D52GiT9FDSfQI+M73EtZdPTsZQzpy0hmCraX/I+3rtRjuIcvP8jKB37YTwFoPbVV18l1193nXYFXVycr8BU5nehYxZ/wecQx8wxafs33RcO+JeF1E1mFFAORFb4lPbSba9+mCY77+8bo82P94TejnBMPzbXGn9u1V/kzu/UU7sHirqWK/xtmjvmt+J9etbvqn2xl330+snRNcpkbn8xlx3pmuOB31O81+f+vL2t11bbyG6yw3lp83ulQ+RZTi89zbcybjw3J/Mlnnn+8PdcbtH7hZL+5eYtrSU+P8j5zQ65CL3tmvSsl1iwG629bSjxIqczOXp6Xsd1Rx9Qih+iPfK21a/Pr6l0Tm4/vditrfC3m0xuxYZQ3uI+8XfOLkfbFXlNG9C0Bm9f8Hsud1eSbfIg2r5edLoX2Y2ygHEZw8RjcY/dxm+SXxzLzZ2jY7d5eqFFlOWSbY7+w/PLr83HvrQ/8dmnt9NRBuIxT4scz2N8UOeFOoHjOTviv7MY1TrAel3o9neUv5zPjH4pB6bqpsucJycbkQZ+X9TdXmSF9tj7odx8ObnS3FwKWXK+jev395sYJ8ZUcZ19MFUvWtw/p0+BPgX6FOhToE+Brb6GpU+xPgX6FOhToE+BPgV+jilQAlNFkvgb4l5uqnM39vGBaenmn+NjTv9Qq9v5vM7P45MaTUken4TjeU1JyerYhr2SMiaq/N9xnFzignOWkqXxmpLIlpJsPjkS1xaTObEg0fMjJok4Vkzix4RQLkHkC2t7VUG/lkjz3IMEjtsLmMon7JgUKslMlBGuS+XIFQngvJwc5RJzMdmY08EoJ1WFaIGAccxSgtfT1YOp8L3SNb3J3j/8YlLLJ+l8Esw/gCgl8Hht5KuXSV4bH+xEuc2RwMudnyunD03J5ri+mECu6JQKSUt63E2eeLxb8jgnK37OuJdIq5hgztEyymjk9yZZ7FWJ03k5eudknsnSXvwOx+wFTIW5YuLez5WzWbR/nta4hvRrskGcLz6AztmI3F6jTPRKj5wsdJPDJn9W5vvWwVTeRkT9ztElZ5d7EbucPSnJX60b6c3jqbDUr6cb7Us+s2SjMKe3rXHvJVmMsUdpT/F6f16TrfB+rRf76PeH870vaZI5T0/y2OsmrmWMRh31hUq5+C3no3N2MMY0TX6X64jjePrm6JTzXXF9pXlzfsvb75wPjfyO9O2255ycRp+W861x3Lg2xnw5/+Vtq5+ryc/7Y3HPQ9opoPPthpAZFKMOtoa0oB0Fdo8//rjMzc9rkf9Q24pVVf8MhmG/Iw6q/rJ43/MZx+Fz8B1BAHwoG21FlGs/jpdp2gQteluHr+rsHlyyJd4+R38W5TTGAV4mc3Ln58zFA1FGmnwP9+eLvqNce1rxGPdE+8KOQqATO3F5+6nXKUtrXuZ0huvxtoTz4zuMDfCHAQesmwqKHAkYsMJ3K8j33YJQnIoifxRwAhCBwn4U+H/wwXF59OGH5f333pNf+OQnFSiCdaFDgXYqSAWu7IRFcAcAHShuRgG0Bw1F+6gymwpkfSGqlyusE0X/WB/mwd9YH87HHNqRYrgtO3btqv9ut2X//n1y3XXX6fgGrED3NoAAlquCEcxPuqFI3HemUj1MQEWu0Tq/oOi6rV27cJxdIlB8ja4CuLdCd4Z9+/YJCsn/4Pd/XzufXHvtdTI83NZ/6J6BuesOYsZ78ty6DmGeQT0H/MG+wVP8I2AMdMD6AaQgzRivcF+QOYAiQC/KHs5FsTs+oM3a+poWD6PLE7poffObf65dE1CsDtANQCI4D0XK6Eyl9Eh8g7yAJiiYxwfFtKsJuIb9YN0srGchNOYn4EvlaWBAhtttGRsxIA4K+NEVCsXzmPevvvUtBSfhmgP79smllxzWveAcFFJr0bLyRqTVNtDK3OycnD93rgL2AQiDuSDj2BPAbujQAxri8+KLLypoBXQDQAZAI8yNzkD333+/noO9oigYgDWMAz7gHzorAWgCwMe21LUK14AmkJNPffpTcu1118mHJ05qxyHQbnxySsYUfGegIYCprNgFVrx+8y1tGIpg8NF4RYuJ685YBqYCCMYAbJBBABmxRpyn3Vt+/IDc8727Ze+e3XLkyKUKaABIZvv2bdbFadVAE4wD0MEN+gLeYBwCW8hD7JtgOeoHzmFXJIyDv30HOQJvaHOtwwh4hm5v6FRh9ynsegTA2cLCorz55puyZ+8++eSnPl0BLxVEnIw9aIfWK6obK8sKRMI4GHN8YlLlE+sGnwiYpP3Veatu3dBBA4zQdrdbQ3od9oLuIffdc6/KCrpFEUwFeSHIjp1qYPdqezcko2Oj2hEMAFXQGzoL+wXdgw2D7fiN3/xN7bjz4IMPyHvvvy/nz53XTmvgLwFU1OGR4WHtgraxZmBOdqUCvTEuwNfvvfeBrKyuyOTUlLz26qty/PgJ1c+bbr5ZfvlLX5bZ2RnrMKhAKQNTAWiB37EPjIN/ABaCr0vLCxVABfQkn3wMTroSIEtee7/uYwjKjvfV9Gn0l6AjwAb4h/Ggs7CvWCOBFbR/TbEY11b51nV0ptr6g1lfcOjjEe+aqKl3AAAgAElEQVTTY0wV44xcbJT7zueKY0zKY9wP7Ag7ZOBn1ZkKNjYBMKv8l2JA2JlqTVaWAfpYljXtVAVAQt0hbAQd3VQ/bfzpqUm58cZr5Rduv0W++C8/La+++JycPHFcwREaZ66vq23D+gCEBIjqzJlzVbfDq668WuXzzTfelLHJMRkZhZ2qAdc2l8Uu0GzEydunt+k5F86dkwvnL8jS4qJcffXVCpx68vHH9W8FSq6uaUdMjEGAB+la7R12BpCf1A1P4+0EphoaGJIhAUhag+oOUBC+Ih+xN9+dzecVc3FOBNuo/RowEA/AzOQlwfdeb8h3xiNxLNoqH690yAoA3+sGjMU/A66Y9aSOUQ+X0TkxnccOeCZfihlKZMnHqerLBw3cEsE8fj+MrSLPN+lnis98bEO6Y93oMgXbhM55Z8+fl+WVVbWJS0sr2oUKYKq5BdisDTl3YVZOn7so4xNjMjk1KTt270ZfOu1aNTY+JkPtYVnfGNRYEoAs06WkUKvrsgGwMoBM8NGpg6bybCMBrFJHTa5V95s6SuIaIIUQ04GmGBc/AaYCMBRyhE5tiHHHEwAexxnL856UMg3a+kLuOm6s24/lwFSUD4t7Lcb0ttjLGWUg2jdvx8hHAsRgixEbYRz4uMsuOyI33HC9HL3iihRDAthmMQ7BVANiXSk17lH5qnMyOd9hOlg3AbJHGXXbeei//+Tsbjdb3O24t/O0Cd6/ed0jHb3d6NX2e3uzlWty5/r1RT/FY4zBtjIXZc/TLEe/zvmNgb3Q2ctfpCuPRTnp5E/ni8F4bkm2cC11IubseK/i7S3P952pou+P8uL3lMspd6N/bvwmmncbr3Tcx1KRbt1kzGyM5QiizfAyw+Mxtonjl/Yc6ef5mhvTeotUFkOn8evLXuP20kSr3DHa3CYeRBrl/GCTTcH1jJlL8s35I0/IC89r0iT6bO8fflYb24uO9CLTvdiQXs7x+4lr87Txx3I5/Zxd8dfzmtKYOT7hXH8fsFV9ztHa286cfkYZyNnYkgxEmcr5HsY0vfoNbzO3un+v473IHfUPNC/lLMkPrJ/nUA9LshTpEPcRYwVPR88v5u2jTOTsiP/OOlPhGUA9c47+UV9y+tBk/73sNMlNTi68j83ZZU8jHvf3wd1kg/bY+yBP26brffPJks3G9bTFpXEjPftgqm5c6x/vU6BPgT4F+hToU8Ao0PtrWPoU61OgT4E+BfoU6FPg55wCf/RHX7d72PA2lZj8Y5KQBRlNCaRSIiAmLON5MbmBNfk3lDUlGJqSZ0035hjTJxj8HLlkQ+ca8b7fTjBVpCPHz+01l4TslpjMje/niDSMyZNIC57vk8XkdS455a/vTCTVbyPmXnPJHL/Wj/JwqcSfbkmWXELI05JJu7gnn1DLJcH8HvG7PjzXt7xa8V6J/z5pVTqX18d5O/52mbuc7HidK+lf6S2bXLteFx7e4Lv4oDgmRmNCtJvskX5Mmsb1YnzaKi+3lIlcItDrgy8o8vzmmCX6+cRgLsHv6cC1+Icq3ZKlOVvKZHiUjWiXoz6UbJ2/LifrOdvrx/L0zulEyZZ123vJ3pXsXJM+eVrE4mG/Z8qRtxlYZy8PYnL2D995+uX4ybWRdkmUN9mHnM3gd/m3dXYPYHJ2q5tfarQ5xU6MdbFJpAHpFvcX/Y7nTYf9Cdvs5idLsYW3Ef6caGtqPidIhbPlTfz1a/Zr9L9HGlD2yN8mGYhz+4fdTevy8+ceEnkb2ouO5fYQr/MP9LrpR8435Oy1t7/e7sbrvf0o2SBv170PKOkLz+EbnSm7OdnxcuD9WjdtLcUYTfY72m7Ph5K/iHbM611O/qI95t8lvkZ553mefzl5jT7c21bSv7S/uO6WIWiq+F73mLpSoTPVqdOn5cOTH2ox+dLysnaQAJiK9zgoBmVRqK4fZSLasSqBtBQ4bxxF8SQLrlstFKuyeJ1xMS8d0MJ6FMSy5ETvIVLRGsZhdwoUqVdxgIKp6jdlluxfzu7m9DlH5xLPMGbkP/kZY8DcuNHOco2UBRav8nvvK/Cd9xHej2Nc6CKBMAQbRTlgcaDvTBV1l3P6GNbLNr7HPOxQZEAKA/sQPIdiRwNhGO8J8sI5KOREYSfBVACWvPjiy/LC88/LhfPn5a5PflKLV1F8PzpiXZnYmQHXj4yMVp2qWOTeRqcHd99u8sLiKnbQsOLKWqZwfNA6M2mR85DMzFzU9eFvrBEgGqxDO6ksLWlnqompqdShyUCHAAMBLIM9E0xl0EPrXgVdoOyabTE/6ulOmwM6owiU16DjzMTEpBZ/AhSBbhwAA6FDTLvdUvpiTQCh/V//5/+hHX9uvfU2BbtgX9ump/V37aqlHYpQdKZakLpMWqyHcXGeAnbQdUPf5j9YgXhAB8iXAsow/8iI/g6+eDvGjkzs4IR9ePmArRkeGZFdu3fJG6+/KX/x53+hgItPfeqTsnvPHuW3dtxaXpHllRXtOmWy3aq6AZ0+fUblTXkDoMWa0RcgDAVYJVAY1oe94Dx2ggLNh9vDMjk+rjQBvXds3yazc7Ny+tQp+e53visvv/yyTE9Pyf59++Tggf26XxTu7t2zR7v4KahCgSemb8tLSwqoAjgLMkLQG/Z91113yQ033KDdbQCOwnoeffRR7TyEv1HkjAJtgDcAZP3rv/5rlbtdu3brGgDmGB5G54gF3QO6F+FlHkvLS7Jt23a1nXfffbfKEgB9oOWlR47I+QsXFaSI8wYHDRRr9gPdlTZkZQ2AKHQaNR0YGExxewKnQXcMTGPdC1kIr98BGMGOJwr4MwAPvrtw/pw88OMH5Qf3/kCOHLlErrzyCrnmmmtk27Zp5Q9opQXOQzWoCYgEAH3oM8Bb7Af7RaE0AHrUK9ohjMVuaPgJOuEfaI7zcT3W3AkGsAJ8dkjBOZX9aI8IOiy9/trrsnf/fvnc535RtJvT8nL1OM0yGIPWybGNTo4LcvbsGaUTAIKwSzimoIzUXSfacXPCKIzvBBiw8wh8KOwiAFR/9o3/RzuVYT9XXnlUgXcAIeI45uRLccxH1x1eIC+joyNqRwyktKh8h+yZzK/LsWM3Ko3QmQodoQC8GhkdVv0DKA+F/qQf5sL3BoIxICFsJXh47vx5jR1OnDipOghZfvrpp+XEiRMKovvYTTfJnb9wl+4B/B0eHVGZxbrW19ZVx2dmZtMLaoYUcIe5AcqDTNDnEVDl6WmxhgFNqHPev/p4yftmH0v7YiT6tVdeeUVef/11BU/AdkD3o19mXLTZv9aPXn1cAMQEgDfVvUUu+K2AdvUTXNAIa4R+4j9+lC5VXi116cQZECCCM3g657XGhPYJvwMoVMVUGtMl34nhMA+Op46GuqYNxWzofPr7WloPIDsJTMVOkQYUsq5UsB3onoNOUMvLS7KuwBtbEpYOUO8Q9oqmTevrsnvXTvn8v/isfOzYtXLs2svlg/fekfNnz2jcaHxf1Q4/+PnGm28qUOTsmbNy4cJFtXn79u2X+bk5BVmhSxDAfBgXQEiAeWBHADrGfrGm1eUV2b1rl/rDGYCql1d079NTUyqTr7z8soKpsCeAXsAT6IntZ1nHUfugIK0ho08CV0PuGbOhM1V7qC3DrRHVAwXOrCW7kLpXYSzQXsHEqwZirF6ElWSFgCjKo+oJAFPJLw+1Wtq1bhmgRf0HAJvF4aV7Ut5bMA70QMaYM4j6g6gHtIV/tHtDM3W878Oc1GXtbBg6iep4DS9L6Li/YxyDaxJAPOYAGK9zHsaiXo+UxunlDzyPxxUYOzws27fvkG07tsv01LSCqWBbJ6enFUB1+vQ5uTg7I/OLi7K+MSDnLszJmXMzsn3HtExtm9ZYdnVdFIAFcNXwyKjIoPEFfkP1CvZbZcrAVNAR8HBhzTpRKUhKuygme5Doxvw65K+6v11fUzlkJ0zYb8QZ8I2wu3hpBjquwW8SOOvBVPWLCqzjWqSpp5G/J6HcxNyc3Sambpip22Dki7+H9vdolDeuA2sjsBy2GR/ECPCPN954TI5ceqlMTQFIbJ0/DUwF/UZ3oqH0QgXoGUHMrbogNTVgVuPI3zsqaRw0AryCvoZPvBeNf/vnANFXlcaK97re5/h73Kib8f4353L+Pr5rytOQl5VsphwE7dbPOn9uj5tpvvVZIl0rvx1eDuhlte5BWL9gJpeb8DaTdPH3UByT/Iz6RHBqCiE7NpejR/yulC/pRiV/XdTXTjp0G2nzcS8ftCPeD3l77a/2+pSz/RyX641xmx+riXYx1+LX6K/r0E09yYVcoTta6TryfStU7FXX49hRL2nPvbzHPBbj56Z1+mt8biP6i8hj6ka0k36ukvySBrk9duNzjtbd9KabrY92mj4vPtvwuuOviXagid6Rrvg75pfj2JGv+Dvyv1cZLPnvkh3NjduLXfI0oOyWfpJ+PubL2bBou7wc9br/buc16SeOEbQeecZnt5QdHmc8VaJv6XvqlbeVOR+N73gO9d3vMSeL/jvT46117sz5kF5kohdf7WXE+5LcPuJ4nlbRd5f43s025GKmjrE0aC5LVc53NMkgz++Dqbppav94nwJ9CvQp0KdAnwJGgT6Yqi8JfQr0KdCnQJ8CfQr0SIEKTIWCI3dNTDAR+IKb7Fyi4aMmiuJ1PtHJ5EbTzXsuYeATFKWEZEyyxaSJBhQuEZxLEtrb30C3mnJ/30nhmCwtjc/zcokPJkZiMol08klJJtA9PXKJG5+UxLlRJkr09fzNrSfSvYn3uWSmH79b8obHuee4p/j239x4Uf70oSzebp0eoEV55n5y9MvRXOtAXDGrpw+PWfRbv6Eu1pN4feB6/F48mIqFEVxLJX+YInTdAs8jaMUD5LQIIhWp+ISoH9sX+WAu0I/r9Q9Uc/robRTpSZni39yvXyt+90UVkReRD55msVMek8Je/ilPXEvJRkUaez3jg9ec3fHfeRnO6a6XQ78vT6eSrEZb43mVs6vdkvYlXYi8Lemtp0+TXcAx6C7Oz9GHD7potzx/czbFj8G1xv17Hud0LPJhaCgWoOkZWQCmPUA2oCb8jX2sSNSu6aRGeH65iVRNvo80sz1bNwl+Il/8Lbed1wymyukVZYr2AXss6V+UX9LUf9+Lzd+8j83dA2ubYLT2uhrlcPMD/sAQcqwDkFWPi/FiwVPcW45nWKN/SNmrr4ngWa9/OdqUdC3KfJRxFmp6G5xbY7Td/nzGM9Gm4m/KDs/xsutterRj3A99QtTpkp9XCU8gCdp9feOzvvIZb1Cs36KIc/36OgtHar2q5zJF8/qWsylca+6hcc7PNMkE7SBpi5/R3+R0q0SfqBfelnqbyOKOnFyV+Jaz/VEn4l5b6VX/BtIY0oJPBQS021p099rrr8s7774jsyh6RjGeK3ZHqSLsK3i7poV/SaerN2UmwBTsOAohtQCQIAgDqcBWaz8rraxMxUaD8E2piFRLTtMLGVB1rAW4kJs17b4DkBXGQXEowAQoQOzgh0lMST07AP3ehqPYtSocTm+wzvoznZPFdBZfep5W8UDqpIM1VvxTUE9nVzD6LKNHXdiKQthOv2O0t/iPfDBfbrJa7xlFgwDYoEASv1f+Q8FvZmO16D690d/bKH+vxLEZv1IXKFOQWb7NHoWN7DykHaLaNi/BVChKVtBeArugGB/Fj3hDP0ABKOh877335fHHn9DOEiiKBwAFRat46z8AEhiz6l6yuKQdAQCIwZq1oHp1RQimMj0gvXnfmopENlCUCtk0O2U+A0ATkzz8H0AqAKqwp6mpadmxY7sWIC8uLGrBtAJL2i0FICwszMvhw4e1s9D+/ft1zyhKpe0aHBqoOq6AXuSHFcRaMbiBIAi+SMXTaY04H9eBBlg3QAfoEjM6MizD7REFOExMjGpXInSD+eaffUN27tgpd955l4JvUL2/c8cO66Azc0FBNcZTkxnQCuvA/ABomQ9Y1TnBL6yP4KAdO3YorebmZpU24BsAEtqdKL0VHGPiGtwXgLcEl/E+AeMDpDk2PqH25dVXX5XvfPu78tnPfU6++Etf3NTxRudeBSisJSOjY6qnGPP0mTP6Ozr0LKPIXIFjQzongA+4DsW0WB/Wia5IAJFoxyt0UgM4amJSfwfgbNfOnXLy5Ify+muvyQ//5ofyzttvy+49u2Xf3r2ye88upQdAWqAlPgDdKAAvFYyDmijuP3XqlPIf5+MDub3zzju1qwm6WuHftult8sijj+h5l19+uQI2QL/nn39eHn74Ybnvvvt0vYcPX5K6g0Gnh3VPAB+gCN9AghsyPb1dC+e/853vKOjj85//vFxz7TWyD7K4sqpgH+x7ZnZO5ucXUicm6wa0vAqgGmyNmU2NpRNYE2MqmKptxce0Ryyy1qLupHvQOwC8AN6BnH14/IQ89MBD8sCPHpCrrjoq11xztXZVAh+0k5oWy1tsT4BWe7ilwBnromSgMewV8n7u3FnVyfm5eQOUpDgPYMLxCeveBdnE/gFsBP8hI/j4jl4Wg5gvYRcrAjTNbo3I8tKyvPbGm6rLn/vc52R+YVFBRmr31HoOaEca+CB0F5mZnVHwBvQBHUZIHxz3cQHtaRWTIBeA0VLnRgJgja5rKsdvvvGG/NH//UfacQ429GgCU1125DIFG1F/zQeQT5A5013YGJsPnVtW9HuA7wD4g31TUGmaDyAwABwJfNVugLAR1vBEP+AdY2W1ZYghROSDE8flg+Mn5Ny582qPIOMACwK88sUvflGuv+EGueLoldaVDl1O2la8Dr3G+lSfT59WuZ6cnJaJiTHVLQVqJsB0HV+ab2Tch98J9GCXLhrU6J99POhjZLOB5kdwDWQDYLAXXnhBrjx6VLu/1XZ7Q0Et1BnvPxXAlHgKX0Jwh86bQDI+biM0Co3O0t0l6vtTFFP9orqSAqaq86KOnYDmlE0dw4Mi4eM4TNLxdOvMSWxYjJ4AU/AxSlt0kkngdUU4aaeg1CEQOrQKYJR1udtIQD7r9pLu2Yes4xrGsI8VCxJMpb5vZVkWF9DFEPHoQA2iGtiQQfxL3RsBZv03X/lXctklB2ViZFDmZmdkcWFeVpYMDIWOqogFFhaX5JXXXpWTJz6UixcuaBcg5OjAT8je7Oyc7Nmz27oJLVs3NZwHuw59GxkZVp8JkMmeXbu1cx7mQPee8dExBXnDFp04flyWFhYU3AKaqGEAEEtBtEuqF7ADCo5EjgLPCBJwWsFSiIUAQEUHuPaIjA9P1F2nVtLxIbMz+nwhFVoqeCwBYBXIlSjbCaZaV7AjdUtB1yOj6m9n5uZlIQF9Gf/4+M7ns1TfYefSPQB0i3oW7x99XlK7Fm5sKE+Q94X/sByNyZABAkV9FoBUAAyxUxftpfmHuvOs2rck12nLHSB0k//6ZQyd95bGHovvDTTv76+1Yxfva5SXCS6L+ww914DvoOHOXbtkYnJKQcPnzp5X3zmFTotzc3Liw5PaoRAyiGDywsy8nD0/J4cOH5QdO3fIqMrcih4fn5zQWKbVGjHQerstGwkYB+qsLC7J8uJSBaY6D7+ta0v3Tikvpn4wdTiDbi0uLdj9QOpSZfbAOq6BJgcPHFAbD5rjHg88hWzTFxJMxZchMP4DP8gb79NyeUPKTe5+nP5X7yHV/xFw4l96kKyFe/kaY0uC3RS8njpVejAV4oybb75J9wkwMADEBkIDqBoxE3Jp/nmdyRV8NXQGOmH3RYPwfpX/o8zRjml+I4EDAX4rfWJewMsu9+6vzZ3vdYLn5vIIuVwPfVNuLo7F6/y5xQ25Ax1+LOUA/Jgxb5J7DtcNTJXLcfj7DO/P45p93sTiH8awTbvreOJb5ZEjX+qXkJhfM9pV3K0m8Gvws8Z1c5+b7JaLc5jXxJh17OLnrfUmt8OYGzKZ6JC+9EdOnpmL63yuG/XC0yHyLj9XXClz+PX3NQ25v8278zkJi4XNZhPAyziY3clqfnbulc8VOvlZ83jz9XlZ2kRrjaOby/Fy/OlFD6NcFa9J8R9tgb10pjNG1Z2me70qv1fZ6M58l78n5Jg5HVS/63IDOMf8u8shco40gHbwTOsAXXxe1sce3g4az2p+ejsRj+X+5tr9GJEn8X6O+875xpL9437gw3Bd1BPKsl9jtO0l/fZ2JWdTcvbS2yjSLMaBvchhjAlz+8iNE+15jg/xuhxveQ8XaeBtgweklmQ2zh/naqJFTnaazvfyxPXTB/CZgH9mwjjM+wkfe0d55NxePj2dSnTkPrxs+Of5nnabfWOnD639I/1k/SYP/zIvb3OjqczpV5w3PsPLxVLeppRoRb3z8kufQn31x0q2JNqKSOtou7L67vxGN/8QY8Imufvd3/2dfm14L0atf06fAn0K9CnQp8DPPQX6DvPnXgT6BOhToE+BPgX6FOiVAn/89T+x58+dGXNXPmwjsfgOiUIFmeDtyXwrdrq+I/FHMFIY19+855Ifcd3xRt4nBfzDLV7H5AmTLrlkZFyDTwo1JS/92izRUBdexL000T8mlXLnxqQj951bayl5lEsScRw/Z6RxTBSW9hITGrkESC7JExM3vchBpH1MOMVkLnnM/VJWSnvN7YXn+iSbl53ICxxjQcCmJKddaNtIRaE6Lt/ZnoAfmsiCbFWFf/ZWThYT6CMBl6yvgl6+4de96deDrfi73xPX4gsV+EBal5vWrOt0rXQ4Ri5Zx4cJeqm+xpcFsOmhvtuv0i89ROazj6YkWS7J6PmRe/Do5cDbBoylBUOhsxdtIela7RX8EdFCgA6Z5vpZfOYecJC/TTITdZdrjDLHxGZuLH9uTt88Dbyu5RKcUc+8XfVzc86SzsfjuTVEuxJtnrdfuXU32bCc/aQtiDSKdjLKTI4mnnYxwc95/E9Px5pf9m39UJPWoNptNbXWi1SyZed12ph6lVY43AmEKq3Fj+ldtQFEPKA4jldpSJqYRe6dD8wiDz1fSr4sd048lw9fIp9LvMUivQ+IshdliX/XnT7qM/xD6E7+dY4a/Tx1m9fw7cUGOsg/f+4WK3Q7npNdPogp+Xn1QcHe58bxuk9f4B9MsjCetiv6C6+P3oblClGi7Y989tc06au3I1yrp0OOZ55voEurZYXjfGN2To5rkMvmYo28H4u6n96Ov0kPbQdx//zbF8n680q6xnNK9jJHy6g7OR/g6Zynz2YAo78m0sjH80b7+mFlbu3q31MhIwIZFK6jUBnnTgAksHOXPPHkk/LCiy9oMWSr3ZLh0VG1m9aRSqouCOkd8PW2U6GiyY0FNChg0zUriMbKhhVM5Qq860re2uarDWcUmArBVa4AfEGJWwVgqoG2LDROJT8phLG12BosrtSi1NTlht/RL2yKE3ANQQbcaVpPxZf0C2NT73/MdyRiGHYsrd1AO4lb1pFAgTUbVhiJwr7VVS34RRcSjICOOejygS4zY6Ojug+CBUz/rDgddgwFwCiOHAVwofJ7CSyW7lUxPorxtWNCAtJj/yxGR6EHbQG7E3n54htUCVTAdbgG3wO8wkJiUEBtnuuggmswP87znWVef/0Nuf/+HyloAmPd8Yk7FCTBjlQQb5sD4J7lCkhtLyiw4mSu0Xwh9gYZAVAoAaZUFiADdg9hsmhMrMFFYgXViwsyNGidkMbGRrRoXLtFrSxbZ5vhlnakmV+Ylxuuv14BVaA51qAAJAAHtAi1BpHGF7BQF1i0bHbVwE343XdiA8gB+0D3Dywaujw6PCpTk5MK9nr+uefkueeek4cfekD27tmnnamWV9D1Y01phZ8rq8tqqw0YkID16Eakhf7rWvht3TFWtbgcxacA4mA/OB+AFfAWYAzKHXiB39nBy4Bx7yogxnemwvpBahSt7ty9W6amt8l7778vL7/8ijz2k8fkC1/8gvzSL/+ygmnAG9AdxeMAyaGDEoBj4xOTMj8/px2g0C0I+oKOJCgwxzUAi6DDCK6l3UfRPPaLAujqJS9674JCfxTwD6kc7t29S9CN5pFHHpGn/+5pOXvmjHalQves7Tu2yeTEhIJ0JicmVV8BvrHOVCYjALfhd3QTAlAFc6oejo7J7t17tFvP3r17tXvZ4UOHVadx3Z49e1W3MTf4h244AGThmn379nXIpUnqunYHgn1G1yoUecMufPvb31ZA32/+29+UYzcckwMHDyrdUFRvejkvi0uLOsIaOlOtWMcigMKgvzgPdAR/tKsXumKor91QfUMBNo6bHxmS5aVFBRcCpICOU/v37dX9nzt7Vp575ll56qmn5KUXX5Lrr7tWrr32Wrn8siO6Vi2kByBRNpRfqb+hTE1O6Trefe89eeONN+T999/X/RMIAXsBWaQvoc0FndHJCCAhdKPYjp/oxJYAfQAh6r5WDRwGcCNe3GD23vQNhbaQ+cXFZZXbixdn5dDhw/ILd/6CdvdC4bnqHnQbNhadbEZGVF8A9jp56qRMaYH8iMq4dm0bHpblFQOcKGg5vXgFcguwVGvQQJI4d3V1JQEarRNYG0DUlRUFR/7FN7+pgM3JySntSHX48CH1CwYoxp6GdF0GijObAUCTFusNWiE9QAtG77aMjo1bh7OFBfWzlj9JIBwFLKR8zIYVWgIt1RrCPb69XEr5j3/oWqfGbUPeefddOX7ihPIPcyCeePjBB7X7yf/4H/6DXH31NTK9DcDYZdPTYezZ5A90gS878eEJ7agH2wW9gr1CcT9+0o8y7jS7zn8G8LHuTf4t2LEw2romMZFL/4yf4D/WQ/8HW/XYY4+rPt58881q98AjjZfgp/UlHrz/MzkysImBhRTw7V4gVN1f8J7LdW4G/RRMlXwYuxgg9mDXKdK9KkPDMQWla1AjGylQ0fuUFO8oQASdsAjiTnkmpQELZgWgJYWoiwwlsHHqEooYD/3VwAt2WsN42vEo5d8UnJDAPmZvEVPacQLEDDyZOlolkLi9DAm6tyrzczMqx210rxzAmlcUKNVuDcrU5LgcuexSuebqq+TmG/egXcsAACAASURBVI/JtqkJGdwAn5ZUv7Vrz8KCXJi5KCPDY/r7s88/L6dOnZSFuXkVbO0Q1YK8oePiivISugtbgljj4syMTEwYoJsdfiBb26amFViILnojqQsk1rU4P69gLugkAFXwV1gLQEtrK8sKtub9ovf3BlZLAKGqoxBeNNWW4aERoxFiZoLAYaM0Zwiamw1X8FaK9UEzBcCio+QQulO2ZBA+FvYsgcsh1/CRsLNt+AmAiZMOsjCcXWPVs+CeoAIdwE4aEI5AfuvMRvC32VDQCt/xfpOgafoKu29mh7NUkJ0KqrXblsYepuIKzkzdEwmmUhvkbhn5N7vkgq8Ax6p9Td1Fq1g+gRs1vlNZMHCY3p+kzoCMyxnTazyZQL7KP42J1jXOgK8eGxvXcWZm5tQejI6PW2eqs2flwsyMgqWGWm05f3FOzp6flYOH9suOXTvVfsObLi1bB73BoZZMTW/X+IC2Wn2Rxo5LsrRgXZWQMz4/O5eAe5ARPGfaUOApwLt4cQL2s7K8pHEZeIZjw8PWVRR7gZ3FPuFP0V0NPvXM2bParQ1AQnvxAkDyCWA1Pq58hY7wBQDacS29QIFAKA/E40vEWPDr8xcmQylvb5mCjtxddZ8WAB7UI45lsmd2z2J9dFocqe47brzxRrn11o/Lrp27ZGx0zMBoaV67dyQ4rvNeW327PlKAXUr5BO2OTKQp1+zXbkLLznExB+Dv3UvHct+X8g783tO19oeWm8TfsRi7lzk8nX1up7Ru+l5/PN4/xxyIvzfmWnlv2TRPPOZzUxynG+3NRjF/27Hq6o/6fr1zNH5PefNH8zg6M1ab8gnuwlJ+KO4t0pdj1tfzjBo4VMc1dT6a+Vm/Xr8+v/fN8lcXv3cYYvfSmU6aULfTS1tSHqTOXyl1ijTKyZbR02bppHnpxWl2cr0Xn3N0L1n0IWLHcwc/z+Z8Zf0sIbcPv6b0ewUor+1WTnZKPPH7rzlePZDsqE0IWzJbGXyotyGWn+jMpcV8vgUafNkM+WDXlPTGGGzX+FyYt918xumfzdQAOLPvSv2Irki8jfrg6ReBM1GuS3bWy42XRW9/yYPo46j3pbn899VLjjLGK2c7vU3J2ZacTfH+wB/P7b3Wz84XiEXd9nvP2Se/Nm/z/Zx+LvIpnhvtQKdu1Dpc6YMDX5f4FtdGXvv10Bd2s+F+3vh7yYZFVpd8ppfrpr1E+cvJaOSR9++567vJSbc9xPmQc+GcfNklabtZVpQjKU7bNFPwAXzewfPCi9UKNqPTL9R+OtK5JK8ZdQ2+Ju/7WYsR9czL/SZ9yoBwm+wWrvdxtp/Ly/PXvvbb0U2UttX/vk+BPgX6FOhToE+Bn2sK9B3mzzX7+5vvU6BPgT4F+hTYCgW+/t/+tCN7Wkqi+ZtTPBzzb9rzyQKfIO9Ilofix3iTHBMd+JtJidy5/iGK3y/Ojd1ySon+3I19LmHYlGjoqGfYAuFjYjTuoVsSA2viWn3iwtMsrjsmG+IcuX3ynFxijsf8dT45VaJlKXHYbX1+LaVzc0kinMtkbiy69snEOgnGN2KyIHTzW/n9PH6fEbTF8zzgokSXKNO4Vh+epwek5HnF7/AQqynp7HnFcbxOR3nskIX0xlivL/73mJzl39xz6Y1QUf6o83yClNP7aGvwN9fCeSIfvR2ifVC+Dw11FGXHfXiacS98w1qTfnod0PWmkz2YIOqu34c/jzKRSzh7W91ha7dgh3I8iDof9dXzIAeQ4PEceCXKaNRXT4eo7zm9iXIdaZKzTV7uc/YtZ9c8nfweWNQddSn6wSY6x/VEGnl9ivsp+bCoc3F98bqcjnSzt1E/mwA45Gukrbe/Tf4k0g9zUSdLfi7OCR9Qopcf35/j6ej5EvUxykfkIW249z+d9r7uxJKzcU32ZqvqngNTeRqy2L2kiyVaxT2ywNqPk/P9Xq/xO2kUfXzO55I//qFKlMtuupc77vnkf8eaUKyobzkNDzRzMhD9apO92awjVtxdsns5+w/eGhjAYhevk03rYzzfRKuc7Y6y0I3W0c40ya6nHXW9yX/4PRuc1N72DxqgeB7/MA667+zes1ceePAB7ciAYlPtHjMxriASLVZmXJFKHGKJSSoh0geeVsiLt4Fb0bGtQ/9fFcH5ogofp5gM1TFMTudY1GNj1ivJxV2Rvuw+EXmfs7WMu3SMVFcX+VPy15v3tFlufVwGPhCggvtJFP2iOBCfs2fPKsgCnZAA6MB1ADGQvwQyYW8oCsY/dorCuCx6xE8UReIfgHIoCmUXIcyNokt8PAiGHYq8PuB3nE9gFP/GulFcjPWwO1W71VYwFeN2BcmsrWmhJtbIQs6XXnpZvn/fD/QY9vjxj39cASUA9aBIFN8DGAHZQGH76mrdBZbgLe3opQCuVgI1WXE7PuzWgvpSXEvAknufQ2W/2IHB7ImBL4AqsMJ7jAdeiZw7f1aWlhd1rQcPHkzFRWavUZhKu0O/5vWRcgPZAl88DymjLObVgoQkH6CnFtSub2g3jh3btws6d3z/vvvkySeekLffekv2HzigsoPiUy2sXlnRgnvt/tECyMJAjQooHBrQLiMgHAqvaS8hQ+wAwI7E6AKF7yB7XD8BFOAZuinh50svvaRACvDa7xN0QXcGrG96+w554qm/U7kGAOkLX/iCfOHzX5AzZ88o3SAXjCVX1qyTEAqSoQsogudb7fGTssnC38pOohvKutl+fBS8gm5t2D8KuVdWFfQyoSCOXfLUk0/K3XffI2+//bYW0YOnO3dap6Op6SkF/EBmMZ+BtFCojs4fIyqb4+Oj2lkN68OH8r2ysqbnoQMVOlThHzofQbYBGHv66Z/Koz/5iXbpQvcTdFvasWOXAoPQccM6qdkYQ61B1QeMfejQQQUwoKvP3XffLUcuu0y++tWv6vh7du+RlY26wx1zQAqCQZH4wJACHxRss7Ss4B10qkIBMsBa+F2L58Ez7Yi1rD/p+xfnrYMLAAwo0N67d7eBod59Vx5+8CF56cUX5MOTH8qxG26Q6665Ti45fFjXDwUGEAu6hD2gqH11fV2mp7Yp6Ae0hw96+eWX5ejRowqoxIedKHxMxbgN+g95VT5NTSkvcAz0BYAN8gB5t2J6838AWdZxlYEuTp8+o0AqFGgDsHTs2Me025IWqbfaSi/QCXMBOIUPgFboHDU9PanfQd9AY8jEygqAsmLAo/TCF9g9nDPSBkgTdnpEaYguXNAVgGVBFwDqXn7pJbnvnrt1nZAdgOXQ9QnATcge1oPCecwBMJV1NBQFU6kutIasS80KQHBiwJIE3mI3Oca22qVKQTDJnyYwFcA4daerDQWBEfSrnclWVrWb5clTp4y/AOutrcmTjz+uOvS//Of/LJddfrl+T7ASfQDsCOZXMNWJE9pZ7ODBw9pFix3tfJ6IsYCXAR+LxnjY++rc/R15YkAqi4WwRsz95JNPyosvvii33367+mLtkpXAQOBtLI6yTmrLlT+lz6UNw/xq61v2whoFg6TuiNqVRkFq2h7RgqVU4IouoKA3ilIVxK6toNAdNBWzsiJVQVFWuIrxELCpiQfAJIGs9I3/+KcdlbRHaDpmQBMtX0W8nADe6vVSdyKl/fqGAjTVF8Evts2WYI+QPfwzwI11YFd/p/IAwFsNwsL3AANvKJjqov4cRgcj2LrVZQVYAUy1Y/uU3HXXnXLrx2+Wndu26VjLiHu0c9WAgoguzlyUD06cUBlF57pnnntWzpw5q7IHWR8aaqvfM+zFgAL9oDvQW+i1xiGpOw/2qvHK8LD6BZ1vaVGBXsMKyFqWdcTMq6uysDAn83OzcurkKZ0LYFrsA/aT6KAqV5VexFGBqQBwAwgeXSIHW9IaaCv4G8chA/pyKKWPAahgc5SmAMcB4KTdlKybJOiPrnXmGwCsASDHriEI2rq5wm8vVx2rCNRmFyLqLWVceZR4S/+qfE7d5HCc91J8/oHj2o0rgfQ778f8ixDq+N46z1ohpAdXJKxTxzOPjlhbozDkgwFyNMA4dMsXKcd7eMqyj7vxu9dlxqk+vsB3AD3t27df741QFAp7sLq2Ie2RYe32hS5n52cuysLisgy1huX8zJycuzCjYEB0uJycmlJwH7qlnTt3TsfYsXO3oLsi/YPSdwVgQuuGSNs2O79gL9lS4G8NjAWAz7oqraicQpYZS+IFAOwkCNuEsRCfwZ/CzqJrIGJ1+EvaM8asAFiB54jh4EvZgRZ0gs+qQafW5RS2i3rvcxU+V0Q76Avn472r2esa0ER+cRzsXfm9xhckGPgO3y0sLMott9wst9/2Cb2fhX/V7ifs6LtRP7Pw89YyZXfI9fz2O2Uo95Oxu5ezXK4llyejb4rn9zJWzLV5vSCtSnkOyr73jZ7OOM77Fn9OzpfSH+fOy+V54t7oI+PYJdrw+7zclFZrtqaUL2niTV5OyvOU1teNp+onM8Xf3WeqAUN+fz7nQR75NcQ8op+/aa1xjJiH8zFW6Vw/V27PXpa7yUFO10rXxLkijaIs58b297Ld9lGvg1FQsm5OFj1/Iy1Lchn1qokGnhYxNvY+L8bY3eSulzlzY8Q15OQ+2ll7I5JFVP5YaQ2ko/c9OTvVbQ9eluP1Mc/4Ue1S5H9OBuM6t2onSI+SH+vG6yYdjDJa0il/j0ae49wqPg61LfH8nK5FOvRiY70tjPTw69mKbniZ3iS7HYDOTkrn7JHnf84ORl4x/uiVh3H/3ubkfF18zvNRZI/3ELxnJ41Ib792b1+b5srZAdxibXV9JXpH2kd/+VHmKdE6R5dKj5gLcEQq+SWewvGijfK6+Tu/89V+bfhWlKZ/bp8CfQr0KdCnwM8tBfoO8+eW9f2N9ynQp0CfAn0KbJUCJTBVU0LHg5VyibXczbcmE9wbSrslT0rJI3+THh/wc0z/gMsns3KJjJhgiElen5Dx11dJ3vWPFnbEJHFcW46PuMYnVnIJCxwvJRg8T0tykkte5PhZSnrmknZ+rz5p6xMevSaTfFIql8yM/PLJLByLicsmGfKy4+eKiecok34NXiajTsWEHpOtfDCIa/0bMON69G/HyF74VOJ7lMcO/ay6I9jVUQZz68J3LErIJfob5ccBL5vsC+nOsfwDVZ+0o8xEvrEwJpdMzPEb38U3wOXouUmHXPcq0i8m/3Iyg3G8fHLckgxv1faXbEykec5Wkz5cS46fXo5zfCzpapzPy09M9EZ55N/dZK40Tu5BWzzX6zsLbrwOlPYa6e31tfS7HyvyPSbZva3L+TG/j5INI/18MXnJTud43qtf8zob7ZYft1sy3ctK9IfRTnl5LNmfqIdRjqIs5HSDdpy88z7ZF2/RLtm6UMiy+W1zvdj0Jt+Z03GuwdtLTw8Wm/j1R79eOubpgXFYcOrlzc8VeYa/czyPtiL6HD9v6fqolzF+iHKXk0O7BsXJm31hbnyuM+458iXS1/62QqucLudoSBoRnBD3521lHPP/72Aqri+nf57uHQVtayt6z4GiRRTjwn6qTA6jo8uoPPKTR+X55583QM74uHZH0m5OOLcrmIpvr+0EU3kak/deV/B7vUbrFBJtcadNIXiqLrrL+ZFoo6lH2HO0D/7vTbqCmKPuabPJfESfw/1yTO8/o27j3BgvgBYoVkSR45VXXqnzAZwBkAaKf1HoiDlRuI2fGJOAEoxFIBXBVAQ60YZpF5qVFWmhWDgVvbKoDWAJjEcwFa4lmMr7WsqNyhGLp9FxZhXdXRZVvlgYiyJkFH3GQnoUfgLsgPFx7MUXXpS//dv7VRYA2gEYaNeu3bofFoPid9gazI8uE9SBGkyF8lqTb9CGICDQ0Ip8DRBlHUTsBRGkC/+u+WGFmLXdMTtnYKwVWVxakPn5We3kcsMNNyg4hjE21oX9kU6+sJ7yHudn0QGBXOCDFjq3rLgahaG4twGYwYrjB2VgY0Pfwn/kyKXyZ9/4hvzk0UdURtCV6OqrrrauPwANrVtHIRTMqx6kexHtiAbAEcBxMiDjo2P6O7sQQA7AC+wFBcDgF75j5zKcS0AEjm3fvl2LbwGIwTUs0sVecS4AC+jMs2fffpmYmpaHH/2JvP/B+zrGZz79Gfnkpz6lBbwAm1jHHuuSBEAP5ARz4Dj2SBkj3TyPqXPmMdaUfsqDVMCDgnnQDmAGfIfC253bt8ljjz0m3/3ud7W7EuTi8KFDsnPnDu14ZGAp2z/Gxz7Q5QjrwHfj42Pa4QQFyaCfv09FRx7IDnT6qquuUrDTNddco+e88MKLCqJ666235OTJ09rRDIXbnI+dGMA3A4uhK8ZFmZyaVLARwGUAMP34xz9WoM2XvvxllYlhAHtQjJ9sBNaOf9AhFHajoBqgLQBvtI1MAlpgPtAbnUWSx9VKNvyNAnLrwLOqQDTtVoVOGkuLsrS4oGt59ZVX5OGHHlSQHOzWDddep7IIYBqK/oHwwPn4gG46x/q6tIatSB28hQ8CmApAKNABe6f+Qq5AX/AA9MAxAI/wN0AvBGfiHBSOQzf5wg800gHNAYpQIILaP9EC+YnxcXn3vQ/k3LkL2kXs0KHDctmRy7XzFOQT4FOAQtDdaxhdyNpm+9CZ7uKFCzI5OaHzoJOafiBXw6My1MYaDaiCjxaso4NTq111EQQ9UCgOmcM6wCPQ78UXXpAHH/ixyqit6ZB2FwGf2b0JYAyAR/EPRf3ojALbgI4lBmbszPGovminx84uFrRdkt6GzI7atEP0VdAbG986EYIfAEIB6It1w4dADt55+22dH52pAP7y94XUIciS6lK6Bvqxf/8B7e7jwXs+XuC9g7+HoM+lzcdP2lzGFowhcvfnBiQzekDGATQAIBR6ddNNN6mu0J7XemggAlyDsQk4xLoxNzv00PZVsY92i3TFoWBQygXDTind2V0q5Umq+zSAAxRUYcA31e062KtiE40LtALV7H1qLNDR3Z30YOcAdndX/5A6Sfl4hfTWjlAp2Od9HfwM6GcdAi2urLvFE2hRA5jVAymoC8CRWe1GNTgIoN6GDABcubok7SGRsdER+aUv/ku56847pN02YODi3ILqLeQPfAGQEbYCGLOZ2VntdAhAKsBEkDPt4KYkHtTOR4h18QX4vLgMcBG6qVmHOL7sAoBG+AYAmSCLw60hGWknQDjsIsC06F65YGAqAEvVT1s7peq+lYAlBT9VXSet2wI4BJ1tDVpnKnuBQDId2i0OcY513+JLD3BUgXUaDzgwVdtiLIDHdJ41+KclWVE/BEQdbB26lwJMR3tg91GM0/A7ZZW2gDGsj3GbwFQ4j2CqTkBG58u36li8M94nsMtk08BvlS+vcoaqSVZgPZC6dmk3uM7i3HhflLtn5Nj+HolgKuo2fsLOodPRvn0HVX7gVwHeAeiwNTKsscDF2TntcjYP3zYAkN+8XJidlxs/dkx9H/wxaL+8sqoyixh0cnK6esGE6ku6x0K8sLxk8b3ZXQO2ma2xF4rQHkMf0WXQ+LJunQ0VXAe5R5xsIGh84EMQo+EeAjYavgi/048SMAo7DtoQtI0x2UWQL1DA2rzsMNb2OW6f94FMgl6Je8bC7KOiTjAV43PjAzq0WUxI/uA4+IHOXDfffIvcdtvtMjU+Ke0WwFSp06si88p5g3jP13g/6F5W5u2/91GVIU6/xPvNTfeYhfPiONEPNs0T5d9f6+9J8T35RF+WA1NRZ+M+t7KXSIfKJ7qN+PFyY5fmK9HKr7fb/PF4lINe527i91bo1W1PJXmgrfPX+xxKTjairdcYJdM+id95e+qv5Tz+Wj9fSS67yXaOFk38aNJpyt1W+fRRaGjrtg6PpGnUP7+eEn3i9930JOppzEN5n9erXDfZuF5lled52pfsra5Lb9Q6n/N7Pvh5cz6/tOZue/ZzRFn28+TkfKu08HbQx1rdZLiXeXrV65xt7CZjOR562+NtQdQdyl9cX7QfTTyN9q0X+ezGV/p0zuvzniV74XnWzafl5D9e0yQDOXkvjVmymaSB32v0GTk73ou8xfUxpsB4kZbd6JmjJW2o/2nnWT5nq5+cjEf7UrJVvcwV98h7eXzPeaI/qHiRQKRNch1thPfPUS64lj6YqhfO9c/pU6BPgT4F+hToU6CzrrRPjz4F+hToU6BPgT4F+hRooMAff/1P4kvXO87OJTuZKGhKdMQpMY6+IdkBC0pJQn9t9WDdJbp58+1v1GPSwd9kNyXOcomhXKLFJ0bqm3Y8EKwTxz+roOUSnrl9+ORQTMDEJI5PIvea2O8lqRnP8UUcMfHj6eLX5x8+xgRz5IvfM9/G2bSf0vVR5riGXKIr0t4nQmOylDLDn93kPCdjfi1MPvFBPxNQVULQPeSMMhDl0PMqzptLXG1KLAYwVU63uQZPR75Rs5S4zNkPFM40Jchyc/N8L+tVsZTr0NGxL1cYxHNL/PZ78nNE2pFntX1IhURuT73aCOpJt6Svl7smvWuaN85R0gUvR6RDrlirlzV5XcrZbs+LHM270dHvqeRnov3wMpOTzajjXHd8cJdbW862Rzkp/U3dyj2UjHbG66HnY07vI1287fLdbfy1OV/ajRfR/kfa5uQtZ5fid6X153hPu0meNfk4T9Pc3ptogGu9X/My4n0ffq9seaqyYeFQlMsc/XJxQa98oM4yfsJ1XrZY0OPpHX1C9K85u+xpHnU8yrrfc46+nL/4ICYUQ5T0LeoEH355uSjJRm2zOh9i5eaKeyjtqUmmU43pJjBVaT76Hx8rlHQr2ujS25kjvaIs5nx1k/2LeljyWV7voi8v6V/UpzUt9LZCY11nAs5gr7Pz8/LMs8/Im2++ZUCq8XEZHbfOVNrNwHWkUtmrNlUXB7NoFxdhjf5BqpdvdqniTzwENV7xjfUW89T/WNjjb83qorucfHbTn5w8xnH4N3omlB7TRr33NjjnZ30RAeUz2kR7E/6oFs7jHBRyo/gRBY0odMS43h95mdGuKSMjBlRILx+gHKD4kQCVQXbISHzCulDcjnNRXEkZI4gh51toJ1mES3vui/NQ2GldHazzh+9KAqAEZBEAmeefe0Eeeuhh3R+6sFx77XUKhsDfLOA1YBeK2K3oHd+zcF33hk4fCUzFNXnAFXnOtWD9vJ7FoPRD3nYwbrfOTi1ZXl6U8xfOKpAKIIrLL79c10q+sIAVf7NAGDThPrxeYJ64BhaLgvat9pACJ3Qf6xsCWQQdMO76yqrs2rlTjhw5Iv/7f/0DeejBh2R6ekpBF/jO5AJAptSdyRUbQJNALQArNEbCuADBDVkXHRbPomAdv6OwlkAqD/xilyqCnfATsgpZAu+wTnwwBoqO0aVp5+49Ck752/t/pB0dAJoBaAHAF8xDvhK4AxphHIwNgA70QbtMpQJ48oz3wQqOTgZnAEX6KC5GETSKcBXEM6rgMVQpY9/okjLSaskjDz+sYCrwD6CWSy65RMFU4DG7TFE3lleWDYjXMuAEipftX1t1yMsfuoGh2xHoAd5g3Ouvv17pdN9935fjx4/L3Ny8FlCj4J0yQ1Cg11/MOb8wp8Ch666/XkEfL730orz7zrty6ZFL5TOf+e8qoAu62mhXwdQxhB3jsBcAZQ1cNapdqnQO7VRm8gagJYrzQavxMQM9Qlao49olJRXinj93Tk6ePKFF4i88/7x8/757FfyJYuZrr75arrj8Cu2KgQ4vBqayLkyklerlIHySdS8COOKVV15RIBVBZShIB4gIxd84H4XgBHO+9tpr8uGHH+q41FuAeyBXd9xxR+XvAH6D1BtwCcX3A9rRCeA1yPnLL78qp0+fVcDbgQMHZXp6h3aMQuF7q20d9TBHa7il9IENUiDZ0qKuy8CDBlZU+QNIDUYCAMgE6FN9AT8SyNTsCbqQWOcxyB1o/cQTT8hzzz4rzz/7jP6NvYAGoCPsI+ROu21ppyiMj4L3ZQVTgZzsmKY6kQAB5vPTG5wdSJ80UxufjpsNx7gKt7EYAF3+tIPdkOoDaAGeg9b4HWAogC7BP4wJfv3qr/6qFvGzew2+B52oI6AHroVOs7uddeqCrVhxgII6JmC8Hu+1sX6CjD3YknafOhlzl9A5EAb6CZ187rnnFFAFGQOgGXqC9eEDulA/fWcND6byeSvqi66Bb9hPtsnHijFeiXGmtykck3YvF4MqkGdgqDrk45QYs3TGZgnMlfJEHbLhCuKq9aU9VXm5BISpX7JjvkuPa2evFEmurwni0ZXlBVldQafDFRlEx0dtqbUmgwPoyCXylV/7H+Qzn75LFhbmZXUZIE7rNAkZQofDE8ePy+OPP67AKNhQ2AF03IFcqf9U/2Od59RnancfAwwrMC3tk/6FYPSl+fkERlpTvwgwFTqmARQyADD3CuR2Qc6cPJU6Z67KYAVuo08lmM30Rzt0gRaIc5EpV91tyfAQAF51wTBjfaOpdQ/kPUwtW/X9MsHk9LU4l/pTg59g0yEPAxYnqS23blAA6BpAy+J2BcVV3clqIJTGNwCTaaBusRN+gX1k5zF0y4SoA6RWx9NmQ6gDaoVTp6X1NeuWRn/AexOdAqLguh3XtxzpGcMAOk9a90T/og3G2D7Wzt2D8TufT6Os+nsB0GRsbFz27T2gHb6wN9hazNsabsvSyqrMzS/IzPyszC8uCTBDF2fnZWZuUa67/lq13TgPvgC8RwwDWRgbsw5QBK9zHUrPVev+ajbHXg5gsZzpkNqw9I8vgwHd2VELXgigf4JA8T27UsF2U0dg2xhnENzKjqLq61ot5RvkCOshkJ6xrY+po5zSPuIclf1VvhwHfqjzMVunvUt9jlNOmuMQTOVfJGI0Mjm45ZZb5NaP3ybjI2PWsRHuKiM/1C+f4/Dy4dfSdO/e67E4npetXuflGN72a9yeaOTn8Hv2fsXfZ/p5/f2a6n/qPhd9kL/P5PWlveT2FX1c7lr/XbfjTTqdO1bia/w+d17WDmUmKV3bjV7dZK60H66rFEt4GY/xQjf++jHj1tJYkgAAIABJREFU+r0O+XFKzz8oq/5njFty8rVVHvd6vl9/jjcl2cP+ok512xNiMZbjRX5xbq6nSUZ74VfkGf+Oz2T8fL3ocI5XvdK6dF5prx3rsZtMHcLTLrfmyFNvM+MaerUt/rxov/B3vJfw/GyiT27cKIc8hz8/ynO/OEbJjuR8VDdbnJPHqAslexB9cBOtoq3pxrsmeS7tKcdbrCnyN/pZb7NKfOrmO3K62AvfuD7SvMQPL1cxNojxQ9SZXtfRi1zlfFXuOk/zJpvneflRO1N1s/3RZ5ZsfTdbyHGijSr5b5ynL8NKA3eTeT9/zq7qeKlm7Gtf++2to866bbB/vE+BPgX6FOhToE+Bf4YU6DvMf4ZM7W+pT4E+BfoU6FPgH4YCAFM1JWNySVifUOl2U8vj1sE5FSKGzjNN8/uC35iQ88e4pjhWt6R97vyY+GICIBbyImHMwpyfhTtxDd0Sp0304kN+JjOagEe55Cuui10KfOKtlGziQ0if8PI08UkU/I51sqiu6bxc8uWj7im3dl8IQnnifktJrpz8x+Skl8cSv2KiEn/Hzke+kJiJLcqnPlTWB+udLd9LfMV5PkHtz4u02ZRUTQn+Sp/dazb93iMv49qinsZrVceSfYhJZY6d4yOTpP4cX5Dh98oHRCg4oSzyAX1MAsZxc3oeE5BxTxEglrODft6cLfN7ztlBL7NbtUWlhxZ+nqiHvCZ+H2U0jpGTlchPjsmx/FzdfE/J3pdsapTXzTa+1i3K4yb+hjdaNulVr7zp5re8nHt6ef30Y0Q/XtIhJqFj8brfe25tOTudsxVN30X9LvE6Jy9R7nI2kPadPOY4OdpEGfTje5sWbXg8L/qBOG7n3Js7U5Vsnl97rzIVz4tyyjFZCBttZvThUadoK0uy1iTTfj85e+Tjmmj/SPO4ntz6PA38OuPe4nl+Tcnl6ilRx7zM+vn99V4Gcna95oMVQEeZivIf7VKUjZw94v6oEx8FTJUrWPA0ye0zykY3e87j9NlNtjfKH4pBPV+xVxQwX5y5KO++95688dab2uVjYnxSRlFAPzKsRZ8KqKrAVOnN+uxE5gSj4n0q/PO6Hu2w33eUBf8APtrRmpf1m82bfFmOvjkZjX7P/93SwuTN6dQmWfU2NepnqcjTv90dcS+ABPjgexQHIybzne2iLcS4BFP57kGUA4Jg9H4mFf1jnYz5PYiHvOPb5z0feL/BojuMQSAW14frtfhyqFV1psJ5BKOgUBMABHzQAeS5Z5+TJ554Sgs+0eXp6NEr9S36KPb0+q7dHFptLWBGEap2n0hv7V9dM9lkQS726cFU3JMv+mRhPLsJcd0emIO98fuRkbYWdp88dUKmt6GTyj4FOHAv2Bd45WnJexiCA0AX0hO8YQEsgW7UbQW/DLe164WuGQW2G1LxeH15RTtHAaDzv/6X/yIPPfigXH31VXLppZcqDTGHFUeuADZVdSbROVFkrjKQur2icGR1XcbHrCsSim2xF3//xS5lnV2XlqyzlYIvrHgctMRPApDwvQFPUIC8IdPbdyjA5O5779VC6k984hO6ZoAHMSd5RgAG76UxJgAOOAd8t05NBhigjFMW9btB0Bad99oyksAfAFBNjE9YV/C1dZVPFCcvzM7Kgw88IN/73ve0swPASgCk7dq1U7tOsWCdeqX8BdBE5xjSonf8w3XYN++fsPedO3dXYBvYW8g1QBqQ+29+88+rDhDopoACe/r22OWBdmt1bU327N0jH/vYx+T++++XJ598Use/9tpr5fbbb1dd1C4TG+va1QR/g2akJzvLcE+edwCdtUeGdQ/QPcgC5BtyRnCcysSGKJ1w3tmzZ+SD999TmXn22Wfl//3zb6of0U5cVxyVSy+5VMFKAFNB4rAW5jtU9gFy0I4plmsBOAqdmbA+7AtgHIDtbrvtNrnh2DEFHAGshWtxPsAvzzzzjHa0og4BVIEi9k9/+tOqB9qNrwVQBeQUPENxv8jCEmzIqGzfvk2e/rtn5NSpM0rDffv2a1F8bbsNFIJxhtpDqjcAEUG3UMyNdRKcpl1lNjZkbnZeO5EMwAZq90cDqYKPAJi2kt0CGAsyqDQfG9N93XPPPfLMT38qJz54X8eGPuMfC+IBpjJ8jmYSNUWAzj2QDRa9Yzza79UEOsB+vL1XX+viNltf6uST1ofvqPOYC/YXcgEb/MEHH1T6DrkGXx588EHtmnbs2DEFs2H9kEfMjb17mw1gAewlvsd5GIM67uMA/h5/xpiKYCoCabz/oj/w+TzMC9pB7yDj2M8PfvAD60YzNqY0B98ASuB9AH/Sd8DWYF7+oy3ysRptI3TS0zv68FycxJjU213GF6WYnUCdGD/5uMbHZz52rQAZLj/t/RXnVP9CgCWBVipL1gmQRcRqzxRQFcBUayuytrwky0vzsrS8ILK+IgMJSAVAFTpX/da/+w357Gc+JSdPfqgAk5HWiPIG9hwg5nfefVd++Dd/I/MLiwrWxTHIJWyRyrnKsHXKxJoWF5eUT+Yf7DhtETv3QT5nzp/XLoH4AEgFQBXAHNoRCrZqbUVWVpfk7KnTcuH8BY0JIEhm4Qyki/3TZsMeQDfVj+sLCkCnIRkaGJLWYKsC65O2WDv9gI9XGIe0WgZ0xId5Y/pCxowEI1uHTbjclgJ6sA6CbD0wkDz2cQjnY8xCv8Z58dPLpQFkDRRby1RnZyrOo52yAKZKN5AeHM01e/2u7+tquhqYCgC7+qVTtG8ezONl3cuy931eX7lPrg1gqj2796v/gJyRj4PtlgJy0RVwbmE+yeGazMwvyNzCohy+5BK1aUPtlgJyAcYyMDHiuAmNidjdk2uxCsq6G6MBZRlXoiOrAdoQw+CFfLWNs2cIoBO6L0J+YUvxHWQasQnBU3wZge8eSrrQ3kTb4e2a5z/O471LlUtmN9AUE4LP2iUt3UfaHWX9qe9jOztW+fiYYCr6AK5Bbevghtxyy8fl47fcKu2htgyJdcvmCzpyc/nv4j1kvK/OnZu774z2dat/l+5lK/+RgKl1TqSOu82XmT7F/IBfh7f1Xr9pcyr7mOy/v19u2k/uftjTsdbfcmmS33+Jvr2up1fa9zKet0O5cZvG+Ifak58z5p68DtOu9brunC5QtvI6Wz/H9roZ5/Oy4GWF5zXpUy886pXfPI80ys2fWwt1S61z0I3c+jhGDkzVRJvIr6hDfv6o19T7OH5O5z8qTT+q3Yu+vBdbgvvrHJiqFxp1k4e4j2778variuvSvVHUi0hb/3fOlvB4zlZ4W79VnvVqt7wu+Gt6oUk3PsY15O5ZOEZOr+J3Jd3sxY50k4l4vNv+/ZzRJ3sZ7cYHxn690D4neznZLMmcv3f0ufeSDeuVBiX/kuN3pIeXP3+PkbO1OX/GF+1thb+lWKubP/A08/OV6BTtXqRzzt9qLJZyBSX/XVo/899xHzy/D6baipT0z+1ToE+BPgX6FPh5pkAfTPXzzP3+3vsU6FOgT4E+BbZEgW5gKt7cNyXHSonWjpto98a8OFZccExGxCQN19QtIdZrIs7fpOOamDxgUjmbJMPj5Ezh4VaY0EuSkzTplujxBRncC9dS4lNMaH4UMBUf5DYl0XiMa2QRQy5Bw3PjT+yhFzBVHNPzkPLkE3L+ITPpVBfUdBZN55Nb+aLnEj08L7i2+KCb8+SSU7gebx4n77wMNiWqc8nEXELT013Hy4CnSok1XJtLdvpkV9Q5nm9v863f1OltQSlZxrVyb7jGP+TyesBz9btUWMKHsbl54/w5fkYe+L1jzZrMDTSJvPU0YyFH5Avn8bTjnnlNfIjUix3qliz18/J3XuPlxNuZaK9yNOrGT9p56ntu/yXbFnW0ZDebbHe8Jqdjueu9/kXb2gs/up0T56T98Nfl9Cb61dL+8L1/G66PAXLjct6oc5E3cX2lffZCM6yjSR9ytianV03xTbRRkQ78O8pxL/vabB/tTcy0A7kxcna6m6yUjkdZyBbspI6EsaDT266czvuxY9FDL7SJgGLaUB/b5PQ+ynOT/sZ1dLMtdawJ39Lpn0py4PnFPeV4GH1KbWPLYKrc3qJdKPmu6Oew/hjz5XQ3jk9+9OLruUfvi6ONjjxpsq05GcR3dQxgo/FN9wR7oMDu9JnT8vIrr8jp06dlbn5ei/xQVG/di+ytumpTA6BKvw+L1DX2CKainHh/S9vt/WhORnwIlvNl0Td5H5TzW34bHXZORFooulU6dH5ycUBOb6I8RxvL9bDYmzbP0yX6EsoNzuVb41FUiQJwFqXiGoxJeeRDVh2LXTJcHMZCHHY4wNj+pRDcB99kz8J1fM+367NzFvcAwACAA/6t99g//kZBPjvRPP/c8/LC8y/Kvv375fDhw3LZZZdrcTuKP2lrsD4U8rfb1qGInbpIp5VVK1T3+6S9ZcxEmviiT1zPgmWsG3/7GKvzvkdkfn5WTp85KfsP7JMjRy51XWkMNMRuTRjH048ATe93yUfM54uYcc4mMBWAEuuioIux0VEZUVrYvz/8g/8qf/fUkwpgOHz4kHavsTgeBdwrCu6wZkwJzDEyog/rl1etG5nera2LLC8t6R7AF/7DcewDRcEAPIBvjDdIN/zN9ZOG7PaBvSm4Z8066YyMT8jy6qrcd+992v3uS7/yK8prgBYI0KNcY70o+KXM+CLg/4+9N/+y66rORWf1jaSqUqnUWVYv970dQmPaGMIgMJJALgyScMMd5L1331+RX/Nrxni54928R0LuJSY0CRAIEMKLiU0MuMO9ZCRZna1eKqn67lTVHd9c+zvnq6m19zllkveLTw2XdWqfvdeaa7Zrzz2/Pann9HPgGWRFMBeK5QFEQ8eo3r4+lwt809CmIe+fvbSwaCNDw/4CjlMnXrefPvmkPfHEEz4fOn6ljmObvXsT1sf7c9CGAm7Xy/pTltSPCAAirFtBYQBTwS4Yt3E9QDEodD5+/HU/Dpl2dfV4ET4Lk8lH9Q841j+YQB7obvXNb37Tfvazn3lXhnvuucduu+221OkHnVzAi0KOCuhDIT1tW++TPCZ0gWcJJEV6CdDUmL28VPNCbnyHzl7Yq2HeI0eO2Lf+/u98behMtH/PPtu5Y0cq4gaQqSMBT6iHSX97vVsKaAVoBZ26AIYCDa7rAwN24MAB71wGQBWu/9GPfuQAq/vvv98BME899ZR961vfcpqhR+iYBBAWwDwEk/X3AxwM4CfAfh4xHdwHMNXGjZvs8OEjNjk5be973/ttbGyrTU3PFLms1FmDeuYg445V78KUgJZF97Oebtcd2Bq6lwAssSpgHYK/wPueoltV0ll02EvA5v6+BBb5u7/7O3v5pZdsfjZ1IUNXKoDDCDBN3WQSYCMJKr38HnEqdZRK3/tXywByLDmAwv1N0X0MHVBAe/I1CZjoXWlcP+BHE/CsVkvF2Ulm6Vz4AIDJTp065ddj3QDMHTt2zIFgALG9+93vdlAVZAy7Zdyjz8J82nERvgW/OTAVfXDVvoB7B8yjABNeo6AP5pa8aAld1jo6nbdYz7e//W1fH8CdWBPOIeCB/pzXE8gQ/SVtlnE7+QoA0xtgKt2HKO2MCRrjyX8WmsU9Av1xY1+ZOlNx3HjfwT0Bx9W9KwE26uO5r1GglV9bxJUG/Sk3lmJy2js28knL9R1jJ+CI3p1q0RbnZ2x+fsZqSwtWW5y3pcVZ6+xYtb7ebvvUJ3/H3v2ud3gHKnQT3LRxqN51au++ffbGmTP22GOPOYgF8wL4CTDVhQsX6t07u7p7675sbi6B0l2OBegRf0MnIX/GFIBra+jU2WnW29VtPQ7cXPJYgc5UsBvE1uvj43ZtfNwmJq/Xwc4AWsKPkwewQ7AJPsS7DhVgKtiqQyEdzJf2mAoAIk8VqEIb6u3tSV3wMrlFyE3lmjo/pW5YK6sddSAVrqU8NX/FfajqBPdguhdiPNC5CKZ3AHfxjCPpeaPjGeOKg2exZyvOI1g7rTvRTL1du870jAHDwq8hzqVegGu7W9NGde+Pubk+7vNy52kMxvWDgxtsy+hW7+61sJg6K/q9T2enLdaWbX5xyebmAaDC76LNLyzY4vKy7bp5tw0Pj/i9FPauXT29rr9YX1/fQB1MpfbonSx7UufNZIsJgAXQbdq/1hKArXh5WNKZpAsup9VVW1icdzAV4ilB0dhzYEzukTAWeI659T6BvMa4BGA37iMbwDjqBNjAfWDcVzd4L53GnHM3gqnSuY2Ow7zboj+C/SnIjXsY7wja22333/+A3X/vA+4nOrDD+xXBVLn7bdLku4dc1zQ9oeQz+UafyrFyY/IcxpmGL13bvYv6Q5qiv6+im7JNsTC9GIN+Rv+Nn5X+GH9yvCGN5CvnjbTxbx1fz1G9a4HdfkrZWHFNZeM1k3WVruTkHOdppms5ulSPoizi3qKMB7l5I690H8Jx9Dr1rzFPkaObuhL1vlVZtCrzZudFPWomJ8Zjrjf+m5svNYBP8a/KZ8SxcjKg/ZTxCdfE5xRqSzom1/5W9K7Klqp4rvuJKllzfI9DuMcpXvKIa3Q/UGZDyqcqenLraOYnopzoj3We3PzRHnPyzdlDlNl65dWq34o0V/E5rrUZj5WGGAMa95U31gtEmtTPxDmb2W4r/lb1rmqNZXRwndxP6nityEFBMK3QEu1d92jRviItXF9OV6vObeZTc3xWmZMP9KU8X/cCsTNma/a8dj/ZCp2kJRfL1G+q32YsbCVu5nxvLmbkYrfHSOlMpb5B19YsVud8ShtM1Yp2tM9pc6DNgTYH2hxoc0Ae87WZ0eZAmwNtDrQ50OZAmwPVHGgVTKXJipgo0RvmmADld55EkkK3qiSZjqHJ6ngjHR/S5BI4zZJxMYmjD1picuDG8YuHWG9ByWKysSphoIkg0luWjG6WlCpLiOt1TCyWJV1iIk8TLnF+yjKOj7+ZhIuJME3maDKK50V9U95V0awJU+UjaYwPmfVB+npEXCXbHK1MtCkdzRJI+D4Cj1RPYjIqt97cHFF+/ndRVJ/TQ5WVfsZaWHwQbTDnP2jLXFNMQmtCN5e0pT7lztOka33uogCGvFea4tzRD0TeRr7H613vCn1X3xbnjr5HdT/agdqCFoboQ+VWdVYfsuV0N/Ib4+qcOd6RPqU7xgbla47HHEPpq/Jv6heUDzFuRL7k/EnZPGXXRh3Ira1Mb3JyKqO5LDmds6noV6PulckNx3NgqvhAMupK2YPlMp+M47l1xviS4zloycmoytdwvlyManUvkfMNcU7lg+pF1DMdKwGpyh+Q5GywmV5X2b/qAs6Lb+DW2Jzzkbm5c7zRB8pxzmjzGBPnlBWdcCyNZarjkab4d5RTK/YYZZZ4kSjPxahcbIr+MsbM8ngCP9t46JrzqTk6yMcye+f3yruyuFFmu7g2yjb6h1z8ijrQzM/F9cX4Hv2e8hp1digARTE6ijpxLQq1z184b8+/8EK9e0Rf/6AX1LNY0P2EFyT5+9+LskXvr+ByJ6DK/3JgRjria/H/GpArnuOnFud3dXalwu+iOC0Vfxa/XlTZeOu8j4QtWGfShWY236Ap6WidVgXDF3T4/OokChA7Ct9ztqJ6qnxXfVKZR72O8T8VSi7XwUAE37AwHNcTBKcva4A8+fZ5FLWz4JtxS+0yybIAxkkHScaCeK7uFanf7M6DAk+uCQWioAGAAC2QAOAC3X/4gDx1LkjFvqAVxZ4vvPCCHTl8xE6fPO1v8keR9M1ehJq64ZCG1F2mx8EP19E5YmGhDrbCWhVMRXtkcScBYPibtKhPV19KHuieDnLBdQBizMxO2fXr47Zv/147dOhgHXyF9YMP2mkgArswNo5pTMQ8BFNpoS8KXVEkii40TjO6F6+mjgUAU23ZPGrzc3MOPPnG175ux44etQceuN9uumnnGjmsrNRSNxQHRtTcRsH7+YV5m5iadFpQyN3f0+sACXQVIp8I1GOxOWRCQAfo475I164yZnE6uzH09vV7346JqSn7yeNP2Ni2bfb7n/tcHbCgsYAFuigGBj3gK7saUc/1HgGfQQ/OIWAEHYi8YLy724Fi+Nk8POK+Zn52zm7audM7VP3syX+zp596yl588SXbMDjgRfn79u2zzZtHrL+/r+5nqEdu4/BZBUAt7VVW6/oKGqhnQ0MAivX5GgAqwa8WogOckoqau2x1JXVR4g/tnEWumHfL2Jjt2LnDAUZf/vKX7cknn7RPfepTDqbaMrbFu6/Mz885YI1F4ZADeAKAgMe2AiAHngHgsbS45PrgHVM6O9Z0kIv7C/xdW1xyHrpeDA856AwApsOvvmr//MMfujxhGzfv3GVbx8ZSYXgBptJCdcgRvwtLNZudnXOAErsVwZeAL5gPncvuuOMOe+ihh/ycr3zlK/bIhz9sH/vYx2z86lX7yU9+Yl/84hfd9wEIA78CQCG6d7EQvX+g31ZXl21+YS7lCmzVO4U4QLO7x06dOmNLSzUHU20aGrJLl67UQQAO0uzsSuBF79i44kAgrMWBlx0AJnRaf1+/oQsU5uzp7fNuMMvLjX2c2wtADA56Sh1WoDsAR3gHk85Op/1v/uZv7NVXXrH+vl7btnWrA0wBDiNPCKbyMQqwcz14rSbQDgB/SwupKxmK6xPooNO6e7pSpxR0+evpsb5edJra6N1+AAJL/hu86fLuJ+BJApOBCwkgCnAB5HDixAnXedgogG+HDx+2f/zHf3R9fOSRRxyMhDUyVtD/ESgAADe+wz4EcmNM4PmMJYyNMZ6qv1A9VdAP9+u5PX0CuCUkGmhFV7SvfvWrCQi4f7/LG9ezS5+CYzE3/RvjA+Mz9wukn7JmZ6pY+EYaeR3tHucpmCbeU2pOaS1vOhxMRb7pfpbXaIykH8f6CF7g/kG7DEWgFfQs6X8CC/mP58eK7kHQRXQgWoXXZ9ezDuvGfY2DGZdscX7W5uembWFhxuZmpmxyYtyBVNu2brGPfPhDdt+999iVy5e8i9Pw0LDbB+ZER8YzZ844AHZmds4BswBcoivVyZMn3c9inwv7Roc++EXqlYO+zbzLEPci8Pnk98pSAk51dgFM3+UdpxqdqRAv0953enLC/c/lK5fcJ3bIvZB3BwPo0UFt5iAmByYSTMU9L+I69gA43ztOJbtznVgtAFgFeAZ7Y3xHMJXrF0FLvAfDRr/4STqBTlgAVCbwqO6ZNccbdVb3RC5j6UKFMXIAD9oHuydxixn3z762Zex3Uycd/O0xqshjuM4UtEZ6qVsQAQC4AIDy5Qp6vxzvVckTgomo67qH4DWNrl4A8COmbLTRzWOu29AZv7cDgHxl1ePs/MKizS3Oux5OTgPIvIKAYTt27rJNm4a8CyhiDeIB9Be20tPT576V+3fGeMQQ+FfEPn+xQUenLS4s+t4z3VOmfNTS4qL/ruVt4ufCwpzvd7BnQlzBL3wsfghIB18xB37S3rq7rv+YB9+xyypBcuSh6k3UC/ytOQvfK/ndXspRpW52jCeNvAHX1rhLS/eQ9LH+UgDvQpbutfGL7/r6+2xwsN/uu/d+u+fue2wVHWp9+NbfJxzvI3O5m7pRFR9IQ3J5zefifSFtSWMXP9NPkx7+2+g+1rg3Jj0xh8DjMR+x1ic07nQ1Fvl9lICp1IZ0vsgvHZvzasyJtNJONZdNHuhYkefUrdzx/4hjus6yNTeT/b/HGM34oHPkckrcG8Rxonyj3uVsWWWp43EPwzGibOPcSlPVNVW6FmlZjyzWq3tKb8zd5OTToHttPK7SU9LfzB/l7JJ7vZw/inKNucn12E6ZPJqNEfkXZZe1E+wluxL/eH1Ol8v8VDOaov62er7ulcpkpWNFvYy+Mco9t0bNV7VKZ5ndV/mBqCtV8s7Zmx5TmVEvNbbqy3ji9zk9Llt3Kz42jpfbk0Z647OXMv+iPNO8oR6vkgXvi1tZh+qKPpfUfWxca6Sjio85v8x43areRd2PvlZfChJjDL/L7d/L+J/2hfHVbtXUMl5V+fLIN72/yNnFemJVWRytr9ExuGv3la3Mievjefp3G0z1VrS4fU2bA20OtDnQ5sDbkQPNsztvR66019zmQJsDbQ60OdDmQIYDvyqYqioBoDftKObg2wBjwiaX6NIESkz48HwmLKoSJ60mmzmHPmjJJck0IeC1k+t/QUy9CJdjVSUCcufkkiFlSQcmMXNyyhlETIDFBxVKj85Zxud4Pcf3graiuKYqidgsIReTWDFhU5a01XE12any/48EU0Xd0jdllvE8ystlK12c4trLEpXNxo/XOa0VD09zyUjQokUsSntOx2jLcU2qtxhDfUG0e9UnTd7HQp66TRSFDNF2ynS2ShdVh2+guSie0Afyagecn/PG5HRuzaqzUZfWG+j0+rKxcryOvqDMLynfcg+1cv5PecKH8UoDdYF8L9MTPa+MLznfGOeq4mnOD5b5w7Lkcxy/7Ly4zmgTZf4v6meMqSo7fFcWN6p0JRa+RVqin88lwaO8cnyADrFoO/qeXMzW2K78UvrK9hLRNnO6EmWtfNA5os3qWK2AqaL/aVWXcrqLuXXNWihD/mrsbOb7mu0ldO05Xc/FY+Vd9IGRl6qz6pfK9gd6TpRpme3iGha9qd9ZK8cGsCauqYyuMl+mb62Oc+RiaKSbPIq+O8eTZv4m2m7iRWPzS30qs4Wcj2ymvzm55HQyjpPip3M1FVkvA5gB8H6XA1ZOnzljTz/zdCoM70Z3jX5/AzsKfzu9AwaLGQCmKsA4AsS5wccWxWWYo+xHaUwFpHyTOGgsAFRSTOkwp/Sf/+B0Auuq+Ob8YecdyMgL+xoPKetJ0qKjVuJS8VOsEcW0LJ7V9UQ9ytER/XGUu8YZ6hALHFn4y04e+J7HCLDCeCh4dICNdKWi/au/TnxLRc4ExTHm5HRG9yZ+jRS9cl5eDxpQ8IfOIuo7USQM/tE2WBTIdQMU9fTTT9vRo8fs8sXLDqRCETs6saAIFQX6oAMiUR4/AAAgAElEQVTzocivqyvpJwAXKEJFET9pWFpOHVXYWUtjtoKa+LBeC9FpR7GAmMXjmAtrnJ6espmZKZubn7GDhw7YLbcccjrwAxlAPvib68RxFsNzv8v1kD4e16J5HCOYCjbo90NYW9GJBrLev3uPd+BAZ6InHn/cLl+8ZL/2aw96R5W1HcJW3Y4BpiEYCbReuTZuZ8+d9XWhkHvrli02PzfvIAkU/II+ABy0aDoBKQa9MxKKz3EO+Ag5YWyM5d15vKB3of6CEMgORdADgxvs+uSknbtw0V5+9bDL+wtf+ILzDLqgMRjXQO6gAetHxxoCDNnFgjrNGE0wlcvNC5GLTgcAhRRF0KMjm225tmzTk5N26OAhW6nV7Nvf/Ht78YUX7I033nBQxfZt2xxMhc+9vQDEpCJe6gzo6uhK3iMBKdA1oRYKwtkBKhVFUy8bsTvdv9V1zwvL016T61HQJIEaO3fd5MAa/H7l0a/Ys88+Z//7//G/2aFbbvFOY+AlfhPPU1cxfEbhOcfGMcjMgZG26t+hyFptHOfge8gUawTPWeC9UkvF3A6EGRm2HTu2O6jrqZ8/Za++cti2jI7Y3XffadvGtjoAwsEtnQB4NAqhMRfBVHMLizY1lTrKgCeYB+vDv5gDXbjQlWrf/v0OYvrB97/vXanQkevU6dP25L/9m3dzAs0AHIF/6MSBzkjsGgQ5omHF8goK2Be8MHvjxiEv6p+embXr1yYceIEOF/j3zBtvFqDjThvYsKFe1A36kr6OO/Bs0L9D97Me93/4HjTDH6FofnU1yYB+HbEEPrHhc9AZJ3V+A08BMHr00Uft2LGjNjY66p29du/e7euBLbhOFF2j3Hd47DKbm5216ekZW5hfsMWlRQcZ4O+pyUmbmp5ymtw/IlYUgEHo94aNG2xsy5gB9Le8ik7YKcqBJoy/sNDoJAbwAyIoAa0ArYBu2ijAVOga9rnPfc5+8zd/c02HHO6ZsG6CnQDAg17DlxA467wrbJ8FovxXY26MxbQl7r00b8CYxOs5P86BjGB3kM/Ro0e9wxnAe+jyxnlBj94HML7W7aEo7tecLs/BGIx32FPxZTwx/5HjD86hLcf7KN1jahxP/iWBCZR/HJ8+hfsNAsFwnHsIjOeAjaUExmPRo/KN8au3v9f3YimuwqexC1HqyIR9oGtNB/xnus/qQQc8b0QDPzJnC+hONTfjQKqL58/ayMhGu+fuO+z+++61A/v32dzsjHec6e3pc3pAH+zh7Nmzvn+YnJ52AAq6oWFv8Nprr6UOZ/D5HV3ecRUgK8gZPg0+AgCrqelpVyPoL/YcWCc6W/XBX/veFy6jwzqLF6qgm5Y54D2BIdE57urVK3bh/AVbAl2F7SDWJTBVdwK1FfcHDpZGmtK3oBg5deiibtV1wrtIrTigC3vWqL+6x6nrRfGip3p+r9jv4l7au2JBz52+RnchvT/Rz7QT5nwZ9/g3vtc9DmlQkDB30jlAFW1juXYjmCqttRELb9wzw3emFCz8HOQIeVAmupejjyBP8C9k7GDXoqsn7ULzKOmFE6lLH2IUOhcSTIWuUwBHO7BqadEQu+bmF2xuccGmZ2bs2sSU3z/1DQ7Y6Jat1j8wmF4o0QH4YIfrIUBU3d0AUKd7K3aMQgyGHm/auKkeb+YXluogaICGCFZH5ymA6RvFpym2gu5FgGeLrpToaAhgsceXpSXfZ3EvQbAyjhPMRnAXfAH2gfiOHay4d6EPp1/TfTN5Tp+U/B/Agt3F/gJ6mPZTyvuG/jXuozEfgbcAk0GXKUPuSTZsGLRNQ/AX99odd9xpy4s1W6lhjMTbeA+ucYOf4/0P11V1rd7nrGcOfQ4Q7w/pUzXORT+fu+dXXvJ8fV6j95kxhtI2MAa+0wJt5V/ZGpV3XE+ZPmiMo6+LcbxMJqQvJ7+qY63Isuz6sv2G8rsZPZE/ufNb0Z94nT4HuNFH3liETd3K0a46Ffkf9aNs7fTp3IfxXq7K3lT/cZ7OpfKO50VdIP3N+Kh8ivQ1kxO/17lasYnU2T1xIfqZyJucHNRm4jp1fu719PzIwyi7ZvxqxVc20/+y79UnRZ2r81o6U1EHoi7kZN+Mz29lXc18gfI28jXurXLxJupHzk9X2VQrcqhaQ6S5mT3kdCfKQmUW9RjnxhjFc6KelvEr6k0zG1Ody8lE4xfG0lhd5mMin2KsjTzI6SauYY4yt6Yyn6s+vb7vDy97Vb2gj27VJ6vPe6u6R35obi/ez6jf5/4j+rGoG7qGtwKm0vvpnF6orUQ+4Pwox2b2UibDUl/xFsBUrfi9NpiqFU/ZPqfNgTYH2hxoc6DNgXZnqrYOtDnQ5kCbA20OtDnQMgdaBVO1koQsu0muJ1eKh+yaBMklDHMPA3LJZU1WMKnExHZMHOUYEhOzLLyJ85cnAtEdaH1vhylLkFQlKjRhprQ1k0nu4ZdeU5bIVl7lEsBKT7NkRuSlPnTK0RLny43fLNGYS0qp/pQljTQJxsRnWTK2LBFbxq8q/cs9FMjxJiYJnba3AKZSHcwlg+M8sTNVVWIy6o7OVWXr9Amx21ZOx8uStZqgLEu6gh7XQSFU9Sln+0zIaoIxt85S2xYwFcdv5vfUNuO5kcZmfqAqGMS159YVfS99rPoBXheTtPEhc0xQl/npXFK7zBZz+kx6qq6J1zU7NzcPronJ8DI9aDkoN3kImfORufgYfUjOZ+V0nzaiMs351LiemKyP15fZTBynWZJei4CiL8j5SPoCBWA1i3Fx3DKbK/NPkY4Yt/H3jeusRmbnYth6dCraaHzYozanbxNmcWQrc0Ub0jGjb4hxuCyuk1e57+txoyjuvCF2yYEy/Y+yUR8VZZRiQRo0rifnc3IxI66jXBe9QrQ+V0639Rjopo7k9iHRR2jsL6Opah8S58rtJaKMq2y9zD/ouDFe5PwXcd8o9ndAGt6SXhR6okju1OlT9syzz9a7bKB7DApBvV8DihnAx1QOm4pjfZSiYNcF35A//2S3jDIeKO/1rdu4PulUAiKUxSB2puL5zXyr2kwre0nlfZeDsW58N1WVvebiT45WtTXGThYuoqgR3ysQg2Aq+nyMifNQ8AmQCzsDxMJrrof+AS9tTwW9qeAav9p9gEXToAnn4DoWbWIOHNcOOqAB56AAU+eGnnVLpwTSjfFxDboqoRj65MlTNjkx5QCWBKbCG/031UFBjYJvgBL66sAazEfZLqKDykoq8o1+APPxvkK7cFBOWgSsheMs5AStKHS9dm3c3/rf0bFq+w/us3379jrYBGPjXHY0oBzIJ8xJPVdgl/pNrhFjEXzR1Y2C7hQbUXoNMBU+Y90H9+23148f904wR1497AXnDz30oKF4Ft8neSXnDPAFQIsEzKCLx8VLF+3EqdTBA4CMsdEx6yl4h0J00AGwJdaOolrqInQNxwHEwHr5N+gC7wDSwWeMS91JuYQu6+sfsNNvvGknTp2y8esTdsutt9pnP/tZnwNdsRhrcD7Gxhqg1/iXAC+Mqd2vVKdYKI31+TmdyYegIH25VvPxR4aGvTPRzNS07d+7z1CU/NVHH7UjRw47kGzzyIgD0gCo2LgR4JWk+/hRubpcAFD1jnIovE7d/rhm6hY7Ezk4rqfH7YxgERQZJ7tHp/KGv+OaNG5hHoyx/8ABG9ww6Dz7/ve/b8ePHbf/+n/+VwemTUxOFp0fEuAHP66X3lUt8dP1ASDHAnDm3U+WU8dCfsdCc4KpwFcWW7uMAJAoZLRt21bbt3ePff3rX7fHH3/czr151jt+3XvfPbZ5aMQ2btiQiiRTBPE5yJsE0OpzdCw6UwFMhR8ch37hPOjie9/7XvvQhz7k3ZMADnr99dddPgBc/fznP7dnnnnGXn31VV8f5oIOongcHYZo96u27LaEzkwL6MK1smJjY1ttcWHJLl2+bP19g7Zt23a7/fbbvavU5ctXi/iDt6Oju0y6t0Ex/OTkhF27fs11Y8PGjdbdA+AZgJ69bgPuE7xDVIqItGfXjQ6ASRpgKuhOd3cCNk9PTdmbb75p3/nOd+zMmdN20/btvgZ04UFnEfo7rAMAFujS8lLNgVSXLl7yrnIeI4ruc267M7M2OTXpNGENABn29vW6f0XHFRSiAxw5Orol6W4XdCMBriDzubnEK/DVARloutLVZZOTU3b+/HkHtYAu2A46O7344ov2mc98xuXFLihxn0O9BvAFYwNMxS5QsRMT5Vd2PxX3CpiLgKG4p6furd3jdjp4A3yDXkGHAV5D5zfSQpCU2jaO0U6oG4yjnNfBMwDCFn7Bm6VIt9m4f2M8IP34nvEot6co28P7pqwAUzG+kwYtENSYiOME63FeB2EKsIR+Se8J0D2RHfpSNyH4wASqcgC8d/wEeL/TAUqYp9v3oGjYs2q1JYBCpm1udsqujV+xN86csJ07ttkHP/Be233zLtu+dcx9Tdp8plhIWgGmev755x2gC4DfO9/5TgdDQQ+he4voFtXZaTOwgcnJAvg74LoPoNXk1JTThXXD52OtU1OT1gegDQgEGBf4N9+LLidwU61m3Q4O7XQA1fj4VTt37pwtLSwSvuHgkdRhCl1XG52pAOJ1cBQAWvSJRZdD2DPlqXtg6oTuH+PeON578Nykf0U3Tgip6IhX3wfKHjvuoUkD9yOgjcWvPBbtq6Fb8TlArrgf3akae30FDkcwFfehiRcJTAXlAggY4Ni0X026xf1g9Bfc0yaw0eIa21W7w/UEdHL/AaApwFRY1dz8vA0MDLodz8zN2szcvIOp5hcXbGpmxq5cnbDuvl7bOLTJBjds8lgC1juwrrvH4xlk0ts7UO8Ch3hHIB/uNeB/KSN0M2OXS8QXglyxh8FvQ2dW6sDL5eUl/w48wH4QcRLxFOsCWJdxcj1gKtBDX0IfG/c6ev+Jc+hfAKTCmtL1ABQ2OglgXP7y7lL3CI09ODqLJtvnXjkB3TbYyOZhu+vOu+3WW27zbowASDtosAAOavyJNMbYpHvy3Hc8pn5VbTTn09Ve1XfG8ZvRRp1QHQcdarvkZYw9pDE3Rz0+yYujcmtS/8Q5dTyusyxWadzV8cvGWi9/qmQZY6X60yo5V53HMXN8aXVNOT40owffl+Xl9J5B7SjKPZ4X6eX50cYjvbmYxWuqeM7xVVfKgIa6jpwtqxxyc+auj3YY9bhKBpF3uX1Yg5/1x5KtiNXPKZNV1DcdUH2z2lmOz1XjNCOymY9qdr36KtWlHP99HV3IPzbvTKV6mONfM7qarauMjzl9K9PBaGNVuhp1lr6/2Tr0e9XTHP3NdFyvieeW+Y+cLagvUd1UnY10t+J31+NjqWs53Y9xK0ev6mpVHNRYmuN5Ts9UtlV6GOXJ2K/Hq3yT7umjHeZ4WXbOenQQ58b1kd85+rlvj3Kqjt+NZ0Ot0qb3B1E3cjGGx/TeKZ5XJjulXc9RW7iB/wKmyo3b6rFoV20wVasa0j6vzYE2B9ocaHPg7c6Bdmeqt7sGtNff5kCbA20OtDnQMgcApmp2cqs3+fFm94ZkIQqk1jxIarwZLt7o8waeBW9MQsSEtyagmLCICeqq9XFtfAiWu9nXOTRpjjeQ4sHfr/rTSpKA55AvZYlxTSxxTUyc6L/6udlDh+qkTiMRnltH5Kcm8SJfy3hflpjJJT7LdDXqF+fWMXT+mDwk3ZqEwjmt0BD5HvWlTE65JGidZxWdEmLCq+zvmJBUeay5hp0XZM4cbTHxmeNNlD+vqSfsiqLiKpsqS3jnEpgYRx/I4u96MZJMgjG5pvjQjglZnp7jW05H19CZAb2V2YvqWEx6R/0rk9mv4pNy9s7xbvDpYaJow7HwK/qtZr6lme3k1hmT61XJeh0/96BD6cv5B1zDImu1ieg/lM5oO634/3h9ztbUR6muqs5EOeYS3dEvx7FyupDTwyo9yvFjPTqmRU25dZMe2i7jNu0/zp+Lp1VxsWxtuKbMD+XkvtaXrd1LlMW9yOtW+Vy15lx84/nQ8ZzPi3REOeR0q8zeY1zI+drceOS12u567T3GoDJfnmjkm58bhYBVvnY9th19p0N4CnBApCnymtfyePSBag+kt6rIKWfzUXZlvkP5UbYHUN0pi4M5OVTRTBtn4WEqsjbr708F7N1dPV6kd+LkCXvhxRfrnUx6evuLYuQOWwVqqQDe+ONK1LQWfzvN6Z3ra97+3YAepT0E376uPK/rt61aN4oMHXCT9Gmt7hO0tfa2zMdNLx73H92v0L/n/HyZ78Z4ke/8G9MomCqep3tpfhcLOXN2HuMnCwTZdYdF2I1CwwSc4lr1XhDF7OiKQn1gB58YF1wniuIUvhSA+22CkHAtAVy8z2QBI/7Weck3zkegFXmPgmMAqgDW4bk4B0WQKL4/c+aMAyHOnT1ni4s1B0gATLV79x4v/gQoggAl8AMFqSjKBB9AC8Yhb1HQimJ/FuWqXRNMxeJ4fMduAASKkD7Oh2tYLA/bAZgHXShWVmq2cdMG27P3Ztu5c4eDFMgzFjDiOsZWglgIpIlgKvIqgqmwdm914V0YOqyro3MNmGr/nr328ksveRebK5cuOo/RqYdgqgZ4Bp2pIPeuBEhaXXWA0vkL5+3o8WNedA7DG9k07EW3ADawqxGKztEJCKAJFJyD39AprJddS9ipiiBAdsUCX5zuosAZRe3wOS+9etgOv/aaDW8etTvvuss++tGP+lgogld9ZUcU8IFgKvo06pl300NxfnfyITgP8/YPDCRau1I3Oi8CL4A2GzdsxE2PLczN245t273I/tH/8T/sxInXvdh469iYg0sAYBkY6He/RBASQVxugwKmYhEwi54V7DU/jy5Iq04P1gI+gecYA7qc5I5Cffeka96GrPEL64MM7rz7LlteWbHXjrxmzz//C+808cd//Md2065dduXqVQf2wKfOzXOObvfRsBcFhyT/jU5N6BSRwKvOy54e6+vtrXcPon6rDQEgCVAQ5LFnz2675dBB+/M//3P70T//s3dv279vn91/3302ODBo/b2FjbpzT2An9QXgx4aNm9x2Aa5MfEnyxNxY3+9+8pP227/923bxwgXnHfhIoN/XvvY1e/nll/0YgE4oVocvxC/OcbpXV2xubta6ujscJERQ6q6bdrtNnDp1ym655Ta78867HNCJDmpzc6ngHj8zc3NOC34BnADoC+A/ABThC+p73A7MM+c0dPdA/3rq66HOsjNVw1cvOZgK/g5gqOPHjtkTTzxhV69csZt33eSdqQCowlqgQ/4Dn2Cr1tPd4/RfvnTJXj/+uq8DMh4cGHA7hs3jb/CFYCroLXw/+NzT2+NgMOj6tq1bXfaQB2x6eGTEBgYHffxUfN/lYFWAA6FLAKiABwRCnThxwnmDblMf//jHHdiC72k79NPcm2J++gh0TsH37DqEJSpwIwFD1wLpqUM4zjE1XoG/dd9TrFf3ifzc09PrDIXugX/Hjh1zYA06FcEvxVwrxsW1BFNRrqSB/ohrqK8fNgNfGEAzub1obr+qe5d4fxD3lanrUQI/xD1wGZiKXQd1ffTzlAX3IvUxOlKHUIJK5X1GxbyNfKjvKeBfii51wCr1dJstLc7b7Oy0zU5N2NUrF+zEiaN28MA++71P/a4N9PXaYH+fgxThQwGUgA0wlkLfYPvj16+7L7333nvd/tBhEHsEgFawUYQOI77AR6DzD/wowFToTMV1A6wIkCWAh33dCSzl9xsAKyyvpP0mgLNLNf/O4/jysl2/Nu4AyGV0znRwLLQJPg4dV7u8Qw5ce/K/y/WuoO4z/EzEkkaze+4h6vtPeUYAvWCOBf/m9/+wbQB8U2cxdEECYBS23QkALTrbsUNp0fnKwWphH5/2++yu2F0H3lMXAMoEH2iHpIcdYxu78xvvDZPNApAL1qbYR51KnWnTd7k8tfcKK8BUS7UlBwLDf+KXe1P1CaBD9ZZxkF3l6FvcHwKA3dHhfon7J+yBRoY32+bNW3wvMTs35yBUEDExNWXTs7MOpkKXqsnpGbtwadz6Bwds85bN1tkJQHenF4QDCNw/sKGIPR3W378hdR9FvO3rqwPKASpGd0GuvbPe0Qm5lASixXpgR73FtUkvEuDcfWjxygusnZ2psA7YxqVLl+ovT2B8w1oJFGcXPnYb1c5UGE9fNhBzOw2ZN55lcd/e0w0bJpgKL/ZIP5RNGgvXJV2k/vNeBN22cIzAMwL3h4Y22eiWzXb77XfYwQOHbGl+0ZZrDlesA9t1PI0BZfdluo6yz7l7PPXb6pOjv1ZfrjTws/5LXSavOIfqeM5XvBUwFe9ZdM05Hik/ea7eF+tnvc+lj9HYHXUmN14r9DSTWe4eP7eOZuPkaCGPdN3N+PKrrknvlXQdub1Dmc7nZJtbQ1xL2f6ENsH7tGa8jPuWXN55PfqhdEWZKA9oS+sZu8xmqdNxrY21NcBUZbYU+ZuzH50np2/0B2pvuufOybUZPTn5VelHlbzjmlo51+9V5KVY1HPuydWfNNO1MjkpL3M0Rh3V+wFcyz3HengV/XxOd27c07eWY49+JfdsqJkMq/xZld9qFiuibmpsy/niMjrjPGWxJ/K1zG9x7shz/K2yasVe9Jy4ByjT0WZ+uIwGtYOquKS6zxyV+rN4bdTPZvrSTPeV7zme5OQXeZLjK+XGTrWt+ACek7u3qNKPnP+PdLeir1V7ozV6+BbAVK2s/7/8lz9q14a3wqj2OW0OtDnQ5kCbA297DrQD5tteBdoMaHOgzYE2B9ocaJUDzcBUuSRYWSIkJmZIgx8vHhjqgyR+Hx+m8gZfi+piYjgmr/k9/m0VTBWTFbFoOCZBlC58xrLw5s0MrqVV9pcWNJYNQJ5E2rn+mMRhgWJMJJUl59Yj76qEEpNycTwtdqhKaCl9VUklJmMiLTqvJjBzfNMxqFdl/MW5miDVZFDZmnlNmUxjglXPL006BqWrSnq2kvDi9VkblsLQ3BqUH0pHLMrJJRWV38mmGr4izhXXUZWkU3/BB+Acv/5dBgyn9nPD+QVBqlsxGUma1jx4bsEb1Ncuc1TNz3l1nZoIb2HK+imRj830VXU+2rDaBz6TD/St8eFhqX7LwLlzynwCL9N5miXGORaLw5qtSfWdBcGRZ9Gecj5G56nS7Zxvi35e41+O/iiXGE+rfE6Zb4m+osoHkaa4zmg/0Z/nZBd1n+fkbFFpVHuKPMo91K6iNa5Vz9XiWeVzWdxo+Ao8yEqUNeNlzmZbtXleW7a/Uj7SJvTcMvvP+R89pn4z6oPKiXEjxy9ep9+Btmi7rcQ8XhP9uc5xYzxMhV3aCL1MR8vssMpW1+rw+sBUnI++tsrmq3hb5T+qdKwVXx7jVbT3KF/VtUhzzi+yQM3f4o7OIx3o+oGCytRdCIXqb549Wy/Cxph4k3q9sLFelpdAU6kzVdGeSkv23E4JOWIfq9SFIdlwMuT6fqZO7KqDbVBw6PdEN5zDucLqMtnNaE9V/ImyifsNlcOvAqbCuFUFh6qTLH7VYlfSpfEz+lCcj+J3FEuSbhZEanEpHqK73xIwFf7m/SaKFPHDwkr8zUJwFDSyiJZr0iIN+g4FgOE8FNt2exe01DEA37N4GQXIR48e9U4mly9d9qJjFPXv3bvXbrnlVu8sA2AOgAkoEMW6Ey9Tlxj8sAAUn2fn5m2pBsBVo+sLaSUYTLvzsChTC0kxLvhU51VRNA3bQYHt5CSKtrts67Ytho48eCN+KtpOHX+0oJ6yaxTFpgJsgqninoN7Jxwn4Aw9LGAVfh34aZ1efDvQP2AjmzY5777xjW/Y1MR1B8A89NBDDojC2ggKQ0cNt4WuVFSOz+DtpSuX7fWTJ3ytMKfB/kEHbqAjy/333W8333yzzc7NOnAEYKqDBw+6PAD4eO655+yFF15wkAZ0DyA4fAc6VY+86LcAxkBieNnKCy++ZEePHbN7H3zQbrv9Drvzzjudf5QxLR1/4ziKekEj9IDjEdhD2XEOdgUCmKq/H8AvR50kMBG6OJh5BxN0BoJewudcOH/BvvOtb9obZ864LKGDu266yYuQUcSfuk4lAHUdJLWa/iaIAD4OcxHs6F2fCj3kC2bYYQFrSB3CUmEwxvaifwcmpy4N0IF0PHWXcFvqSoCbdz/8sPvtb3/nO96laXDDBvvEJz5hAKQAoMiOU96ZZSnp5pr9igNRvVLDfXO9eJ330EWxNgrpa0tLPjfGhHzpH4DxI0Byy+hm2759m/35//Xf7CdPPGF9fT12yy2H7J577rEegB8BpsSavGg+2SfXiH8dtNjb7zKCfrLLHtaNNQCQ87Hf+i3vdPT8L37hAEysCcAJgIz+8i//0g4fPuzgF+gjfgGkAr3USQh+cXHBQQu9fQmMieXu2nWzA9Beeflle/DBd9gDDzzooCWAjWHS6HDm4I3eBCIEL65cvWITkxMetwYHB2x4ZKhYDzqDLNjM7EzqnLeS9B1zJVDDUvJl8/Mu6zogYxVdSnp83hOvv+7g0l/+8pfebeqmnTsc5ARdhH8nmAqF89AR6FRtadH14NjRow6ogsz6+vtsdPOo6yfmB3AEoAP8wI/hGDsZAhy9ZXSLzw+9AAAOwJLtO3c4oAoycP8GgA46Vq6Yd6tC1x/ICP4G/8InAJiIcQCkuu2221wWOTAVfSx9ONZGG2cHNNV/+krG9FzsyRVYavzVmE/7wr/eZcY67LXXXksdhpaWnNfQIY6pcZKgY/ppfkd6aeeYj8cY57t6ulOnTwJGKrpv0g/q/QnXz+sVCKL7H++IVHS90/vBmC/VuI3v6LuVP/pZ+e/+rRMxPXXlgx9JW0PtsFQA3QuQaAK9dFpXh3mXqv6+HluYn3FA0tTkuIOpzpw6Ybfddsh+/7OfsdXakiP44csBuFlarLlcYAdYO/YQr7zyis3MzjlQDf4Ax6GHDvrwYkiAfwFYrbk/gP/nfmZRgONYD8A5AFR1wOci9gJkCiAVukVCdgDWLoDfpD4AACAASURBVMAnFt0ezWzi+oSDt2qLDTBV2gtDBmkvkvBYyc8DWAVf5/4EFrpSc9AvG3hSZxpyh79svJQA38P28HPjPWtCyCK2AKTkfmcxdRfrQldExGLZH3mnLQEp1u/7ARYEkKroWo+OlWoD+A5gHo5FHeH9Bu/b076/uC/wDq/pnsD112lsdKZK/Egx1Umqv1ihuOcoDAIgGf9BV7NazeXdBbB4ATqjHazJORb7cN4b4xroEPSAgEnQRLA4wVQYH3ulkZHNNjy02feX0zPTtnHjJl/H9ckJ70y1sJRAXZMzs3b2/BXbsHGDjW3bYqurnb6DAy19A4MO0vX9FoDx3Smm4JeAcfhLgN9qS41Okps2DRd7qNSlrlZLscT31gIkB88BGATtvT0pxuIHvhy/8Gn4DmBXxnTuRbnfxXF+ZqdVgkbpS8mvqHt6h0bfR10G0LG3J9ms/64k/VUdTvcqRd9j8YsEU6EjLH5o+wRTDQ8P2djWLXbrrbfZvr37bXFuwcFUyQcyP7H2JXfqE+O9X7w31HXF/Ecch/4R1+i5OX+v/rrsM+MG/byelxuTexSNPaRJY4euiXPEeMO/Iz8iD+JYUQ/0eqVf43Vubs5TNV7V3Lnv4pi5OVSmzcbX9ajMczpT9n3kf7M51W44pq5DdVD5mltXTtfLeBTnIN06hvrceiwpyd9Sf1tdb7RTzl+274syiPMpfVE2Ob1oRa9zcpfGcevKY0f7y9mR0skYrHveaFfN1tWKLN7qGNSN3DrK7MWPI19VsV+ONhj/jnKLa+T5UT+q/F7cU5f5zigf6mzUvTJfpb42Z9fN5FUVj5rxpcpfRd2sGivqi+pnLkbmdKEqJrdqu1V6oWMovfrsJefvyvivOpXz0Ryr7Pocz8rmr9qTxGtAF3NKZTJUnYnraKZvlXZccrHadhlfmu1B3gqYqiz+xLmiv9K/c7zP+UfNV+RidfRBfk49T3djp8JWbLNMVm0w1Xq0uH1umwNtDrQ50ObA25kDbTDV21n67bW3OdDmQJsDbQ6siwP/88uPrnkFelkCWW/6qxLyuZveevKgeLMki0tIKJMd+iCfCQ4WocRxmaCKyQzMxQcsZUkdTaqUJa1iMhN/c876+KupeGS9PzGpUZbM13E1IZdbnyZuyTsmm2PCppUHIrkkTy65r0lW/Z78irzh2nNJO87ZLAnIeZSPOZ0s44MezyW2lL+qQ3GtuYRQTADHteT0TeUUZZ6zuzU2KheUjV2ln7nkYdRPX1NREJOzKa45rp3zViWQo03xzbC5ecoSrjl71jWor1hzPFPko/LKJTRVB/RBrq6VBTucC0UA9GORLuWZ8imno2ofUbdz+t+qX8olO1XvcnqlDxFz/Oc1PI8FkvGhSm79uRhSZUfKN15L2ejacrFNaS+zw5xfUrth8VyO3zkfhWvLAL85Oeb0IvIt+jFdVzP7iOfm7LhlP1FUFVWtQ+UbfW2UfZleawyI6yuz2yoeVT1obsUn59ak8+V8pMbC9HbiG99EX2XD6otatXWcp/usnJ1Q32kPOB/nxaL4bJyQYh7lSc6HRJqVX/hMmeR0L/IzZ2dlPNHxcgUuuesa9KdiJdZhR9+T85tKq64xzq3nJd7dqBMaF3PxkDIr07cyX13GB5VbToZ6LGer8RrGRuVxK9fhnMif6Cv4fXpTPAr6UjE1utSgGBIFlgBJAByBInzGJC8c98I2fyF/KrYvulA1AE840AAq1On3QkkvH2xaOELdiDaX06Hok6t4lJO16niUQZnMOEeXFAfn5BTtVHUyFnjmziW94D87POE6Fm3rvQxBJFpc551dNmzwYkmMT1AWxuCb53GcACsvKE3IDfdhLEhllyfoBd+Wr2AqLQwnaEZpwzgovKdvdACQd6bq9A4qOM6xQe/x48ft1Vdf9WLo69euW09Pn4MGAKa6++57bHR01ItMARzBuElO6aUd5Kv6RAVTUU7ULfyLtRD4hLGwRvKc+w/yT/cwOBe8A1ACYI+BgT7buXO7gygGBhPQR+/ZMWa8p9f9WuyeQFojmMoLbAGasDQeul5AF8E771q1vGIvvfiiffe737WZqSkb6O+zX//1X/fCWayXdBlsEQCZrq46IGnL2JhdGb/qXek8nnV0Wn9PrwOoAG76yIc/Yjtv2mnPPvtsvWPU/fff7zr5i1/8wn7yk5/4dyj+BT3o5gNwhu7jUpFz6hqV9GzZAW8AgJ08ddp+87c+boduvdXpBd9JL30bgW/sToZCYRbW0g4gTx4Djwmm8qL5/n7r6EgdpLD25VotAVC6ur1zz9DGTXb54iU7dfKk/fj/+5EDKQDgAphsz+7dDk5C8T+Kl+kbCTbw+OAgrVQoDR/b1ZV4zljd8Gvu6dbwBnQnHeyt2yz8qXeUKYrNaW/1/UlXpxd1f+hDv2Fnz52z//u//3cb3bLFO7kBvAKQAWyFtoFOGQTyYEw/3pW649C/U/fqe6/VVFzvcRNFz7Ulv44+Bud7MXgBpsJ36N61YXDA/p+/+H/t2aefsdEtI3bbbbe6Hvl56BEBn+PdwZbc7nj/R5vuRnegQn7QI/wSYAfb//BHPmIPP/ywPfvMM3bkyBHvrvH+97/f5/jSl77kxwCkAFgJNorr4c9oh4mnAAQ5ZtNlChpu2nWznT9/wQFM73nPe+3BBx6qgx9qy6m4vq8fwLzU6Qy/49fGbXZuxv0tumKMjAzX11RbTsCFJXTOs04HC+DvdGyp6BA1h6DqNgd5IC5DdzDec88+az/84Q99fbj3375tq41t2eKAJcgXckg+qua+AQBK8HV2ZsZOHD9uJ08kcCToBPDO97erq+4v0C0FdgE7AtiE/hCdVhLIpM/HBu/oh8e2bS067y17l8quLvhMs8nJqfq4sBPYzWOPPeZz33HHHQ6kAigRc9F2GOc4L3iC9eAX8yew6qTTCpum/sf7Buo3dVfthDZHm6EtUv9JA2M0zvMuM9ZhTz/9tO+FwOs6ALTYdxNYgPUpgJf6RV9F4IF2sFMwWScAOWLfes+itKldlnWCifxZu8bUmUr3SboXYTzS3Azm5D2N5iNJr95TMMbj36WlhRSnvAAsQc9TXBYAPYDPRVeq7p4EpupBV7fBAZubnbJLly7YxPWrdvXKRTt/9rTddeft9rk//H2bm5n2zlWu9wWYCuAW6Cr0BSAm7B9gZ8jJQXdBb0Mn2Dk13a9BzwDs8H0LKCz2Wfg7AVxxj4HuU0u2sgxfvuzdqDrQWbC/1wGktYVF3w3D53d3dNnkRANM1Qmeo+NS0XMKYKrUmYrg2FUHU8HXJR8I4MyCg4EAMsvpht6Lc3+CPDvOjXkTzI0l8L6HoEWAagGExHp9vCIvoXL2PUax71eb8phZ+Ow6GKaI7bpv4n1x6qSpO+XUqzbaXlpL0YVK7meSzqZ9ntpB+tzoe6tgKoKZczYU7/HIQwVTcT8N34M1aWcq+Lfh4RHbsGHIFhbQzWwqvbigo8PGr0/Y3MKC1cB3W7GpmTl74+xF27hpk23fuc06OrpteXXVFhYXHJALMFXyB5B/6noImtlVFvOuLCfQHfQR8uvtTd0se3oS8GtpKYFzPZQVjE77jy6PL7gOe0HEFPwA3IpYAJrhc7FH4J7J43Jx36E+gbrFfS39IfeVdVkXzKVv0Hsv3htgDHTKxP5ewVTc56kvYWcq9VvcP87P4x4AnZVTp1IC4kY2j9i2bWN26OAttmf3HlsQMJXGCo0jUScYDyiPG/UuHSm7N83dc+q58b5P7zlVZ+Nn0kNels2vdEffHmmLY+i9ia5RLVg/52gosztdZ9l4ubGr6FB/2MqYubFUv/TzGq+11ollp2qFd/9ec0UCuIeO64uy0Lid0xM9lqNVr8/tV8iDaF9Rx3MMjLqkc0Xe5nSMsV7p0pyA8oY2RDqiHjWTk85BnjXT77QeP9unbeV89U3xs/I656PoU9Xmq/xWK/Ye5VZmL81sUXNFuTVm14ODnr9c27E+0tCKrkT+R1mofuT8cOSjxi+lPafTem3ct5XZRZWvb8Zr5a+ucz2+rpk9RP5F+1Aaq/yG8o770bg+lW/0Z1GHq9a4HvtTf6bzNxtjPfYSfWeZXKN+R/8DWqN/izpAneY933rmalXfcjLPyUPti7TX81zFS2t0rDK/19CreM/RnOJW/FhO7jl7UluNdoPzGWtyMTLHC/ct4EPh+8r8dCtriJxog6ma60b7jDYH2hxoc6DNgTYHfK/VZkObA20OtDnQ5kCbA20OtMaBMjBVLjHMY0xOxCRLVdIFBRB4UMYHmHyICSqZFNEihEZhTnr4GG+u9YadK+WNe7xZzyWjYvKV4+lc8cE75tGiNpC1UjwcbY3b6SxNoOWSA7ljOm9cHx+MxgRejh/NEmM6d06+kTb+rfKqSoSQJpW1b96KBzm6tshTTeZqkqYsCav0x8RVVVKPa+E6WkkI5XjNdeVsSdeW009+n0vgrpGRDJSTbVliL8dblVsszmExmiYxlW6VGz/ndCKulXZX57m8oVOTpc3WQd1QH6X2EJN7LCrhejThqr4hZ2v0A+qDom9U34G33LIYMvLshuKQIknMeXMPxMqSkeTBenxRToZqi2qbUWfjg4CoAznfHh/oxbWoL4/riD47Z0Mq8zIdz9mWrjn6kxxf1daqfHj0HRxLC9T0+mZjUR7qo9RP5WQS1wvacz6nygerv9T51GdEv1nF/5xt5mSf4wd5kNNd0hDlg3NZ+BvHVDtupn+Rl1WxR7+LPlFlkGwcvwnC0Yr9VdHZzP5Z7KiFtzFmgwb6MC0SV3/JzxrncmO26pfILy14U/+Tkxtlp7pQpjM5O9B1R1uN9tCwgRsfdlf5KtIYZR59e5zv/w8wFfWyDBCqdqSfc3GhWYwmr+Ncza6L9pDz+ypbFhqiWBNj4+37M7OzXrh88uRJL8DDTypa67YedCgq9L22vGL4Vb3wMtR6gQjeJN/4Ab5qBQX5K+neJvrVnA6R5zkfnNOj6G8j7zUuajzVNZTJMRd7AGJh0WLkdc73q31rATPXRz+isUnpSW+u76h3IVGABovpY4clFGOiWBJjslgd/K930llZqYOpsNeDjCKYCkWKmJdF7nwDPNZI4BHHZ3cp3mthLlwHnVLAC7tS9fb0+NgousdYoBVAKgBrAISYmpq2/r4BL2RHlyN0iEERK2i6cuWKgyQwB4pMAcoBH6hf5N38ArqvJODRWv1PD7PBR9BI/mKMWHhFPw9ZaeFw4/OSbdg4aDt2bLP+gVSwynMVVEW/r4WiGAPjq12ozhNMRVt0/q+gu8ZKKu7HQ/kVSyCzvn4bv3LFXn3lFXv88cdt4tq49ff12Xve8x7nLfSDuoxCbXSkQGcNgBtA09jWrXb5yhV7/eTrCfzT0Wl93T0OZEPHn3e9610uyz/5kz+xHTt22Ec+8hF78MEHXQ6PPvqodwTx7ju1mhfr4jrIyv0LujQIqIg5DnTHuXZtwg4fPmIXL12yP/ijz9u+AwfqHamgW6Q7ga8SMAkF8NAb6hZlTz1nJxjwDdejmBjdmryrlHf9SN2yHODiwLEOGxkatp3bd9grL79irx0+bC/84jm7eOGizczM2l133mH79+8rQGmwh4UCMNXo3OI+uwBTOf8KMBV1UfcK7M6hcbwBMksdAt2O3M02urrgrzUxsaPDhoaH7Dd+4xE7ceKk/emf/qn92jveYe9697sdUAW5olCaNkk7J18BoO3qTkAqFmJy/PpeY3Wl6KCCblYd3sGLAE/wkDEbPhHgCPAecRndkb7+1a97hyjYBsBUt956q63UAEZIndUAzMIvrtGifayzt3/AgWTqezgvdB9dqd7z8MN2/tw5n+PnP/+5ve/977cHH3jAvv0P/+B2ANpY/A1dxBppt5jD9dNWvLAdhfjQj10377GzZ8/aT3/6M3v4Pe+1e+6513UUYKHpmVnrLkAES0vLTjfAGlfHr3jHNoAAUaSeitXRyWhDvRsW5to4NGT9AwlgiC5W3Z3dtrQMuwTMCmCXFCtnZ2e8QB7r/N73vmdf+qu/Sn6yu9u2bhn1eWDzAC0mfmPvjk4oNevr7bOVWs2mp6fs7Jtv2IVz5+uxA3YDmSE2oKvcgYMHbc++vW636DaHznLo8gUAEbqqgFco5scaAUyD/NDta35xwf0qtuNd3ejUtmrj1665vABsAW3wKwB1Yg0f+MAH3GeAL7BF0Et/SJ3G+vAdaCN4CnQB1I11smNbzDly76g+njLGuewsQxCJApk016p7DoCpEFN+/OMfu/0AoEdQJv036CEojvqrhfpYD2NyAj4kwOAaGy7eNF3vvlkEKc5B0EC8b8T+zDsLSRcajqv84TgeX9AJCR2VQh4x3g/ynoX2j+8196NrpB+hHyO9SzX41RTbAKbqLDrRpbnTvTU+ObC66EzVjW48Pd02PLTRpqev29mzZ+z6+BUbx+/lC3bv3XfaH/7BZ216etLm52b8BQAAmSwtLLvOgcfQF+jvyy+/nOys6DIE3hNwsYROPkvL3mGOYETQBMAlzh8owFeQHwCM8Hno6lZbmHdfhX1sB/y7WepyB/DYAjrLpftSAHOnJiYd1LU4vwAcVtFVKaE2EzgW+63ULQq/zg3nU4ct1xZtbm7SgTL4VRBf3Ityf5B0OoGiFMyUfB86PjXyx75fQ1xdrrmN43v6cO5dOQ74Rv+ic2EM7pX0uAJsqEdJB3zkxh6s6E6le63GXnhtjGvsg5Pu6E/9u1WAwdwC6l1E2dGI9wJleQ+1G4KpYFuMgwls1+3+lyBG7EkBpurt6XcwOLoSbto05MWO4xPXvZPUqrcW67Dp2Vk788Z52zQ8ZDt37bLBDRtdH9DBCjIHaJhyAtCK+0GAV+H3PGbVAPpfcp+a9PKK05RkwE6/qU0wALfw2WmP3u17pORXBz1+gM8YF7qPWIW54U+w9gYwN/l+3YuS1+oX6D8ZY/WeRfcpuselL/H7So8daS6AjqkjHDfJLL00RXW/AaZKXVVh27wPwWeCqQ4cOGg379rtnangKzo7Ujc1zbHmcgxxrbou0lH2b9n9rN5rkq+5+/rcvWs8pjag946MYarreo/J+eL9cFxL1XzN7nf5vcYs5R+/jzxIe+a1slGexc9rHMFb+CPSFH1rbp3kW9V08ZycjKvm4tg5njVbZk5PVR5RB+Ncen20gWb6G3WK56sPya2tjGZeV793CfsW7vuU3xxL9ys8T3W6fm/jeeVGXIrPXprJSb+Pdp+TVVpTnQv+oZmc1War+JezYb02t8/Lyeat2FmZH2umr3FtVbyo0+rJy3IwFc5rRRbNdBHfxximOh7XRvqa+boyX6vPOcv4pte+VZ430znlHc/Nxavc/HHt63lOofFCY4TmRJUvqs9q73pt7rOO0Yo/j+uMOdpm9pvTkzL5Rl/Yioyj/9NcYszlqM7n9ghRN6vmb4V3ZWtXfSqLG9zPYQzmrKv8yY06Cj/QzANVfx/XX7W3K4utOZvVmITvy/yMrsnzlP7So6ILr5Cek1OrxzBMG0z1q+lJ++o2B9ocaHOgzYG3Dwd+xa3F24dR7ZW2OdDmQJsDbQ60OfA3j/7talVSNZd84sMlTVw1Sz54QmgZBSvpgYImlzQpEhN6MWFVJTFNNjdbU1wX6SlLrGkysZ4s8AfG+ZbUkTf6d3zApWuqSuLFxIzSqonjXAIs9yBhPfMymRLnqaIpl2zS5EqUddShskReWdK1Ge9UBroepVNp4lqpg0xkxwQf58V5ZWtoNSmZS3BFXebfKJLDuGUyiXzyhJU80CNNzZKM/sagYh7wqkx/I19y8tekHOWh1+FhOX70wU9MyJXplRYvxHOU/jo/A//UxtVH4Vp9qEu6cw9UlVaOh4f8LNqJfiSXYKae5dYQ/VYuoRzPiTwv45/KI+e/cv4i6k7Oz6h9RBtSHVQ9L7OX3NpIV+766CN5btTVsviViyO5Y9GX5fxl9DPRH+Vim663qjAizhf1LOdXlBdlOhL5rXbUTK9y622me/GBbxkfqx4MR1lEP15lV1G2ZXqRs4WoW6p70Weo3qf4koBUrfA02kYu7uV0iTQomIrr0xgS18a4xgdZKpM4T+6hYY6Wqlhd9pCyys65jqoHbDFW0sdH/5SzlYa+NQomo69X/4m54gO9Kv+Zt33ndJko6w/Vy2S3Jq4KSDnSib/LHurmfFT0CVW+JSezKtnHeKK0kt9qZzxG+sFzdFfBL5oGzC/M2cTEdZuanvZivfGr414EjGI38gfFl+nl+ent8P4m/YL17FClb9td8xSzw2wZBfnLNS8gT30BGmKr/y3H8MCwbsOO06qQMQssvWYzpDiLP/04v9fzwvdrFEnnrZOc+guggDbaSpkNU/fUlsr8keop9wG4jiCCCDgADezYwUJPnM9ORewsgrEIGKKdavzDMYDe2B2BPoKAZvhDAqLo6/yawmb4PcFXOE5gC4qUcS0Lc6EDeBysABiu47nnnvOCfi9EXlyyjRs2OXAA3ZEApkIxPn5Q/ImC0TRPems/u1OwWB9jLiymgmHlqxbQgycK9GkAWlInAvygmJayZkE+5YFxp6YmHDSx/8BeL15FUSgLAXJxFXwjDdSDWAChPpp6wOJZdqYCbQCmAfAE8ALAT0defdUOv/qqd4pCJ43hoU32jne8wwtnvXOBVxekjnTszoTiXIy9eXTULl6+ZMdfP+7FqdiT2/Kq3XXXXfbe977X/8W5X/3qV71LzUMPPeS8ef311+2LX/yi84vzQP8AnmBnM3ynQJgEglt2n3Px4mU7feaMzczN2+c+/3m7efceB1AwPqTOCwmMRVACeAJaMC4BglgDxuR6WICBv6EvAFP19wOMBl3usv6BgaL4eNVqS0u2eWSz7duzx3782I/t+eeesxPHj9m18XGbn1+we+6+2w4ePOB8Bv8WUDxf3INhXvxgXLfB1ZWi+CO9GZe6gzWw6w6KrQHWwDHKOnXASGNxvV2duC9KQED6cYLKYFcjmzfbzptucrDHL1/7pf3Zn/2ZfeSjH7UP/cZvuCxAz+QUOg6l/RP8OH06ALQONOxO3Udoz6ljCm0m+V7qKe6nu4tuW6BJwXK93T0O3gPw5vq1cTt37qz98w9/ZGfffNP2799re/fucSBOtwNRk/9EpxcAFFiErz41dU1JdNXjUOGHMC86HaFjGAAUAD+hGw3APgCRAUyBY/R5tDeXkwMI0j2068zKsi0sztvA4ID1D/R7Z7Br167bG2+86d3w9u0/YLMzsw6kmplBl72CV+4uUywFkGhubtb9ALqf9fahs1K/ATAK3rGrX1dPj3fBoS339/Z7Vyx06egrgAup8xnAs8n3fP/737e//tKXXHcGBwdsdGTEhgvAFnhd76YHXi7XvOPfqoOgZh1odunCRZ8PPGOHr61bt9p73/c+B1MhLoIf8LfXro3biRMnvCMTwI0oxIcugg4ACACQhO0DiAFQyqIDygBQNBsfB+hpo8sE9ANc+YMf/MD996c//Wn3BaADNgt5EqTBuAl9hp2y+yDsll3UsHZcy7jCWIe/1Z9yL6R7JOo15iXIkmAJ6j19DWN0b2+fzc3N25NPPukgm7vvvrsOLItxvm4bIWdLPQNvFUjLmFCn0cEQjTdVc9/DWETbYEzB2tmhRmMZ6dJ9KnmDMQAggow5FwEJjD24jmBV+jbaI3M7yielR++X3D95DATABwVteJt26kiJz9qRQcFUfQAyOdBvwKYmr9nZs6ft4oVzNjlxzXq7O+2O2w7ZBz7wsIM0V9GBra/HlmsrNjsz7yBryBbgJ+wd0OGyC50vC79G/+lxrafX96/kb/Krab8CoCReHIC1Qf+wH4Yduk0CQLtcgwcpuusl/4G6XoAXHciCQt6VVdeZa+PXbH52zhbnAdZecUAT/Dt/MTBAiB7fauj+Z27f6Ew1MzPhnamwnwCQCz+1pRRbsBWGz0qNRBPYFHuc1OmzARr3fTr27Vhb8W/Rk6sAuXXY4tJS3R/Sx2pejzzC/BiL4EDuSXAN9RzHFPxHnanHrtUErkv7T0cd+w/npd6DJwShs4sq5k2g4rR3Ij2MnR3oz+n716KDYv3lK41cqT5X0eupuzhGUKTaqO4jWNiPvc3I8Gbvyoe4cH3iuoOroD9TM9M2v5hi69JKzSanZ+3c+cs2NDJsu3bvsr7+QV+66xYAtb19hd0hp4vue2kN8Jvwu6Ab+4WF+eQPwZupqZk675KNFXyExRVyYs6EvhLdUxG/sQbEAezRFEwF2+D9QvQF6vP0vp17kpiLJn95nd5n148VwMJ63ngVtpV+1C8TTEU94vc4Z3Ex7cNAN7/HXKOjm23fvr22d98+27Fthy0toKsc7t3kvrKYS+8NqI/q/3Tt/Mx1565VXpTlAWIMUD4pDfV74BwRmc4sakt6bW4+pY2xqGSaysNl1+ZkznMZV+K6uXalV8fXNTXjTRXRzda7njWpXr4V/pVdE9fXjGbyrowvZeO1Mm48J3eNyruVucrkSn7qHi76EdXdnE7oc4CcHuocVXSobJrxKa45J4fGGGuBwXHs6DfUJ0Sfk7OhSHduvFZsLOomx6niRZRbjO+573V9ca3qc11u7pzXdjitoicnh9zz2eg78XfueVKkNdKn+qZrjT446p3e50a+l9lfM53UcXKyy/GmzH+04gPK9KXMx2k8iP6rTD/1PPI6ZxMx/pX56WY8aMb7KG9dE77TPKnSEOUfbRTf64s/qnyRroH7Y1xf9uw76nrU85xe5XxU7llkle5GGyjz65yr2XOuaHtrfeFaoGxOB3M8byWGryc2N9unRN3N0UR++HOR4oUsuRgW/Q1thTpYtrbPf/4/t2vDWxF8+5w2B9ocaHOgzYG3PQfaAfNtrwJtBrQ50OZAmwNtDrTKAYCp9KY9l1SIN8ARTBUTitnESPHKqpjowLllyT9+h39jkS6TKbmEBR+w7nrh0wAAIABJREFUVSWS4nccvyxRnZvP30LaBEyl62Vyhg8tmQzQRGAZ/5slgN5K4rGZjsRkkj5Apkz4EDfqkBY96PrK+Bt1TJN4Kqv4EDura2FhuJ5FYTGJyb9zeqkJOx2y7Fycr3S3Qht1oEoWmkTCefwbb8rm35qYizTUH+gWhS9MSJYlZDF+TH6jCE3njnzTdXBc1YFmuqbrwEZeC9BY2BITczG5Fm0t2rjqnvOkkJcW4OI4rmOhBcdgAURMJkc9zSW+Y3GyjhF1JMdX9RNqS+RZmc+IdhPnbSYnvb4qadpqEplv+aVu8V9eX6XDusZIS9XfOnYcI2fHraxT9YjjazFL9Oc5efNBQoxruXhGOmnHqmO6BrUh2gzpyj04u8HGizdZlo3fzLflfH7U3chf2hWO53gY10QfG/mmvIn7hZyPj/482lC081b8l8oO9JHnqte5fUyaq/GmuWhPOfsuixvx3Hge+Ey6+LZIHuNxlfN67E7jQ+Rv5F+MDarHOT2KehN9PwuUtPgtZ0v6AE6LkDFe1KEoz/R3Kg5Nb11PD7Tinkb1mLElV8gZeRLljrdy4zfGFNqK+pkouxy/cnuv3B5A5ZiLATkfSbvM+Qj1waRd9apsbx/P4Vu+ORfkR5kpIAcdOLp7umxxadEmpybs4sXzXpTOt69Dhg58Kgo3Z4tuEqmwkEWxjTfuA2qlcCeu3/8FmKoo1OW+inJVeepn1Ts9t8rHxH12ma1Fu8s9EFbbifNjTfQLahMxzkS/zM4UtD+Nb+pnVBc0NuXik+5PeM+EfSFARwRC5WyAa+L4ANY4so5FmfIWaI1P6ivjuFgDi97xHQqKtRge6/c36WOeorMBC1UJvEJ3meeff74A03Ta0KZhXwtAGPfdd78XgbLjBwEn7O6Azin4fmJiwgtOsbZFB6wAuJI6GoEuFtQz/rBAmPtagsbQkQQ/KGplwbkCe6g3Fy9esI2bBu2uu+70AmiAEwmS0X2z0qD6TXunvtCGSQ/GWFM037HqRdU4D4CnTQMbnEYAgn7y+ON25PAR++Uvf2mD/X02tmWL3X///Q6swfnpoXoqFEdHHlThgi/gydDwsJ2/cN6OvX48AdN6+2xxbt7e+c532sc//nEHtEF+p06dcpns3LHTgVeQ2V//9V/7GCgyxtg4DzShyBW0Qxc4P+0A4Iar4+P2xhtn7SrAU9099tnf/wPbsXOnd8YhSAq8xJjwT5gXMkYhMnSLMiVYD3NgXP4N3gJ4AJ1wgOFAfwF26nYwleufmc3NztroyKgd3L/fvvn337Sf/+yndvHcOZuZnnZZ3nfvvXbo0CEv2gf/AJyhXNQO5ubnfHzQSNAaaCRd7FoEoAaADVgD/YF3OfGuT2kNmLevt9/BN5hDu9zguqtXr9q+/fvslltvtaGhEe/q9ld/9Vf2u5/8pP3mRz/qOj83P2/TM9Oux6ADfHQb6O31Lkbwy6pfBMZSV6mD9b2nvxQ8FWTjGHjKjj39vb22YXCDy+j06VP28ksv2lM/f9omr0/Y7Xfcajt2bLehTUM22D9QBxkBnABghO5t6f9guwAHgJeYjx3KoFvgFXQa3+F86MP58+d9bvwCBASdA23aXYX+Wn06QGWLSwsOJhzcMGiXL1/1uaBDu27e7R3bVlfRjWzJ5mbnE5jKuzX21AEG7P7R3586ONZWlr1DHcBNAAiBj6n4GyCTlDtA8To7MPUBKNU/UO9iBRAFgH/oKPfYv/yLfe1rX3ObRLerzUNDvnb8smsK1gV5AsCCe2kU1AN0cuH8ebt88ZLbIYFU0EHY8u988pN2066b7OjRYw7awPGbbtrlYJR/+Idv26uHD9u5c+dcNqAT32/fvt3pQF5gAR3f5tFVEOCUDgegbd26zR544AEHsqFbGDo7oavgF77whXoXQOgu1g+amIcEb8AngCgxB9Y1Pj7uYmIHHMZXXKN2o/qr92v8zNjCrlfgKfQFMtbYr+Al7HvQGRHAXtjMHXfc4bTQBjkmYwn3VvF+kfFS92lr9uXuJVYd9KPxWvdv9JeYgwBSvT9hbIh7TtoUAS7Qvfm5hbq9E5hKECr9rMZJjKH3C7o+0EBwsYKpUPAFu15ZBSATuaK0X0zXovtaA9CQeN7le1EAqQb6YAe9Njk5bm++ecbOnDlps9OTtm/PLju4f48d2L/H7aqvt8eGNm0wdIebnJh2ncFY6KoKnXUgJbpwdXa63mNtiB8ABG7ctKkArST6AZbFWhxI093t13Df4vdZRVellaWFwlc5/tG7U3ln3KJLFWzOebK4aIsL6Xd2etZmp7GvBgAMYB2AAtMv+ASQK+afA+BqecU2bx62jo5Vm5md9H+7exL9GJcgcciHutvT01fs2Zc9XnvHK7/nSvdh+KGcKMcEAEVXyh7vzAhQJGOz5vSoB5S5+5jiXMY03lvQNpmTTPuMxv0iwF+YA7JL9wAJTBX3OKAXwDOChuAH8ANfjjXB9xJgRd1zf9qRXgxRBxX5/WfSP/yoj6CdMNemusu9vebCcYyxk3vsXbt22ejmLdbR0eWA8GvXr9vmzaMOpJ2dn/df+Ma5hXmbmJq2i1cmbPPoiIOpIPsVwz5x3gF/PQKmAjgLdgr5EiiL+aFL0CH+YN7G+tPelhJ3uHwhK3TQhJ3jfg8+HkwEbxkL4AuxJvhexiPMB7kkAFvjh3GZ/gTnMfZrV1iNsXW6ivsJ9R8O9ltOwLF095hkRV2ib06XNnLrOJ/yrNUST1Rvsb6xsS12x5232+6b99iW0TFbRqewZX8dSHoZSAGmXrPA8AfnIE26Z9A8iPp2vQeN/ph7MP6bu8eM95BlY+iccQ16TbyeMqxa93/Ud5FmXavSqX4jlzfiuTnetEr7W+UDaY7zRFnq+GXX5OJ1Ff25PURO9sqfnC5EOcS8Qvy+TNdy9FcdI0/034Y/a3Tfjd8r/+LnZnJoxs9W5NSqTrV6XuJRo7uI+kuOoX5S1xxtQ/1l9B3Rd6v/0nXnbKFqrDKeU/ZRfvUcUxEDcvLVMcvsum5jadGxSWVT9nNc+u6yfJrS+6v4icj/uG61K9BGmTddiJzQqk/QGBZ1Xm1QY1T8nIslqlM5unUfVaWPkYYyXY3+IsaNaA+RppzM16N7UcdzvOPeAufy3kxtvFncVz1VMFUzv8zvdb9epr/RvlvV86izuVisPFId4hxx75WLUbn9AK6PsTQXmxp21ABT5c7L7T9UTs1ip8oxt6bI4yr7KdPBG+Ip7qEFSEp9jrGV9OA4+EE7LPMtf/RHn2vXhq/H8bbPbXOgzYE2B9oceNtyoB0w37aiby+8zYE2B9ocaHNgvRwgmComIGMiRRML8SGjJnlySSVPFIS3NMaEQlnSUwteckmIXAKq8WB17ZagLJGJMZikyBWcMmmiSYU0VgJTaVIlJg5ySQ0mkSLfqhK/uYRJs2Qjv78haZHpD55L3GkxRkwWcV0xSRqTqlwj+aLfV8lDk1atnBf1Ls7Dgs6YoKmSVy5BnJMn5Z9LiOm6y2wzJvGi7cXr6onFkMCPtqB0cS25B6IxWaX2UJeDgLiq9FTlndPZKv+E872QLby9Ux/ululT9BO55L3atq8hgDSZbCSPqDOYUwu51W5zCde4bteZ8KbNsuuUt/EcTbZqsjM7nxQMl9mkJrZzcsklXMv0uUzWOkaMG1yPriWnw7nigJxPKEsQ5/RbeYnP6uty9qdyiQ8tqA+qc1E+MfmsDxLKEtHR1+R8VzxH/bT6/5zfVV8QfUXkgfIr52tjDMzJIqfzGqvLfCuO53yOPlhR3kRel8V0XWPUX+VdVfwpsxvQxnn1AVSkrbGutZ2plB6lRf2fxsiqOBNlsaY4MHShyfFBfWuMl2WxKR5XGprFj5wPzPE5xk3Vk9x3/F51NR6LtEV5sXgy2hn+5hqpl1o0oGCqMt+vdGE8AKnSm6vXApnpr1T+1LX4XW4PQF7m/FVOjyK9Ob3L+W2ep3aQ42+uSDfnu+ivGKfZmQPHWZSL72q1JZudnbaz5846mAoAEPLBwSqLKLBMhfagEQWXKP5E0RyOo+A/0Q7ms7CheFtsURrHGjjveCRFw8qrqPM5HuX8rNp4Tu9VRrl9AI/FQo8qH6Hz5N7+SZpU9moDBDPmYnmkQ22uLO5wPsqahZ6YByAHBdvTRqPfUNuFnAiIizad86k4pvqGzyiQp86wewZ0m0Aq5xuKGWu1encWfIcCSABe0JkKXWUAZIIfGR4a8eJ9dFLZs2evF3wyVmAe6CO7XQC8g7EAbKAvQYHyctFGjQ+VuY/BOARH4RhoYycl8AnF1/gBOCPZTAJlMR4T4DEzM20jI0N2y60HvaAXXYsIplJdUP+mRRb0R5gLNBFggM88T/WDzT1wHcBUg70J6DA3O2ePP/aYd+VAV5je7i4b3bzZO0ixoDwV7AMUsJiAc50o6F72InLozNlz5+zo8aMO4ujt6bXawqJ98IMftE996lO+JnT+ANjtnnvusQ984AP2xBNPuMzwC7rBPwcB9fU5mIpgOYCDGFOpl9CPixfRCeuErXZ02MjomH3s4x+3LWNjduXKFdcjXI9xMSbGAI2QOYp/FRzKAl/KhGAq8JRALICn0OUj4QY7fO0AnrjsO7tseNMm2751m/3dN75hP//pz2z8ymUHqEEGAKQdOnjQ+YwC5ampSdcNyo62vbAIkNqq04lCbpwLfWRnrnSPtOL86evrr4OCoNcOcFtd9c4lLObv7mp0G6HeYW34HsCTg4cO2YFDB216etbBVN/97nftM5/5jIOpoL+YdwGyLnQLRekAwkDehL9S9zu6Gp3mqIMaY5IOdlhXUWyNtWMd5Dl0ccPAoMv9+PFj9szTT9mLL7zk3VnuvOt22759m+vVQF+/oYuV3+sAdIGOhUUHGbUXdD2CsoI3nAPrIGiTYBBcg3UCfANbxRwEBuM6Al7U79bjLmQEMNXivG3dts3ldvLkaZ9j+7YdNuIAq41erI+ifYA36jS6HS05yIHydUBcd+ryl3w4gIupg17yP0meSc4JQFP32+i6Uvgh7xrZYS7nZ5991h7/1391IAjseXTziG0YHHSbZhF7um9M3cRwLYrHEd8vX7pkE9fQNWW4HhMAOr3lllvsAx/6kOvAD37wT67P4PMnPvEJ1/FTp0/bt771LfvpT39agLiG/PjI5pHCl9S8O1UN3T460WUOHfoAatnhtgIwJ/w4dBJgqt/7vd9b4zsJlKQ/hVwhM9g1AIvQK9gN1qUAjQQ2bHQT5L5b9Yexi/aJc8Bj2BfkA77BDggW4PmMJ+ADwI5Xr467L8X16HaGH40BGJM6SF+kc2vMjDFf/wYQ3X1RF2TeeOM+PpNP+EwAF3RN8y+6r+BegHsVPc874S0mkDF1j9cSWKI8yeUD1+wXilyU3p+mLncd3kXJOyiuojtV6ijktHjwWgum6im6pG4YGLANg/020N9j18Yv25nTJ+21I6/YzNSE/dqD99n+fbttdHTYujo7HEwF4BF8KXzfzbtudr8Jfbt48aL7gqXlNDe7ZUKOACDiPLwcAHYI+YEv+HHgbwGmAo/xC9t2nwObBnDDuyvdCKbq8FvT1AUKMWOpAMTMTE7ZzNSM0wkQGewfOI4EqESXVsh1xeYXFm1xqWaDg/2G5lK12oJZB/bfHU4jaCdIGHIh+AlgKuc/WsN1AESZ9ikJMJLut6gTzC25PAodYM6O4ykwL96Tc2/C+zgdV2Oh7jXr9zXgjQPrijxScVMQ4wvppk6x41ACkrETYOpQpzEK/tn3yYAp1XP3jXwB59X7DfJD16m2wZiJY5iP3ezwGWBUgKdWVzvdZ6EzITpTAaQ8Mz/nIGYA5OaXFrxz1ZXxSRsdG7Pde3d7Zyr4TLzIwvvcdqYuqNADgKkArmN3Tc7t3QyLTsGJrhR7EuisAcj27mgE9TnolGCqPoOdgTXgG+Mk/CHGga+FXyR4jbKO90OMW/QNBHhGMFXuflzvj3jvyBftKZiK9xUNX5Mk6/8vur/RrwGsTL2CriDWYz1bt47ZnXfd6YB/3EOs1JbXgKniPTbXyX9z+qLzRz+rfpE6prqW42MzHiktSl/u/lG/13kjDc3WHfnw7/U3aY50xlit98uR1hhby9bcCs1vlQ+RnzkZU0/03xxNrY4Vdadq3Nz+I+pjlEXM1cfvc7KjLefkWXaMPNd/Vcd176PyiTrSin3FfHaO/zn9Ym6gFR3KyaXV67RDZ/QlN/o/vpwqgbV5PumPvifaP9ekclQfkpOvxuVma9Jz47g52qL8W7WDOp3Y06yzkjGuPedDo16V2Xar/CjTubLr34ruNfMNOVuJthXjTE5PqJNVuhJpqe/1Mgsum4N+hftWpTXqJPml5+r10Ufl/E4znlfpia5BfVfcT+L+tbH3bjAjXp/z07n1R5qivSstjBVRbrm420yvq/Q5jlcWo2KsaXXO+Hwtt0aVfdKJdM9R5qejbyLNKr9WbKMsPuZiZFxvzsdU7d8URBp9bc6n4xj3ylW8boOpWtXE9nltDrQ50OZAmwNvdw6s8xbk7c6u9vrbHGhzoM2BNgfezhz48t98xZ/klCUgc0k4TXTqTXVMAsSkAzu0xDGZhCi7cY9J9JgY0KQAztXC0pgwUFnrmnlTHhPVuURSY82p2LIseaYJDeUTExqaIOGayhJDrST6Ir+jnOJ8ZbLDdZHnuWQdE4rNkoM6lo4Tky2trFF1J/JXecgEH9eiBaKaxFN9yCWg8D3lxbFwLCYqlddV6yrT8ZhMjeuMPsrPL4qsc/6LMom2rcmnaPOqlywa9QfewT9EPYs2lkuiteJjQc9yreanshBGbV31Mtql8k/1ssq3uf4XBdU6D6+nzuA7FkDEeaIvy/HG9Uoelkd/xb85tsoh2mizZHIZj0rpKvxlmQ6V+c9oQ2Uyr0rG6tqq5mdBXhktuXH0IVsrsa1Z4jenR2W6oH5IaaZNUZ+in1U6o46U+Vj6LPVHqkeqLzEekJ7oK6p8UZk9xWvKZJXzjXyYUGYXZbFI+Yn5c3GVx9V3t+Kfomxb8V+RfvI7Fm6VxUO+vbjMZnK+Jtp17tq4XtIT37QdbZq8iw9gmvEv0qB06xxRZ6jD0f+th/fRl9I3KM38nNt35mhXeaXPqWC4bC1xH4G/GT+a+TyVZ3xrdc4nqK+hHbEYLPo9pTf6jSj7yPNWdE95rfxWPuvePLfHycmJesiuOvibHRxYOMvCRBTqTU5O2NWrV+yNN8/Y7PysdXcnYArORdeG2dk5fxs6iyuBR0GRNooFvdPPUq0OpkrdBrx63FmCwjgvEMZL+1my70WU3tYkFVR6t4JU1JleMiupSf9YHCn2BWn44hrXr+IMfl8Io7HdS+V5dZmJLhY3c+kKp6UAhdUF2uixpd226rrFva0UqkbfqfEiPkCOvjrqxJp9pXR1K/MZlD33ALieHUu4l83FsWj3eOwMrqltNrNF6hvWyMJv+ijoGQE0CnxA4S/AVCxeB60obkdnGRTgv/baa17cCR3ZtGnYwRkAEqDrEQAo/MHcKI5OnXvSmkEDivLJi6XasoOpMBdppWzY4Qp2gu9QdM0uECxUxbkAZ/BvjovjKPDFL9RndHTE9u7b7Z8BTGShr/pR9W9aAO/2UBTsQpYEYuEzada9GoBAnV2pk3BfT68N9Pa57YJnTzz2Yzt9+rSDkbo7O23zyLCDqcAbrDcBKlNHAYyD4vf0udMG+vvt7Plz3pkKfNi0caONDA3b+9/3fvvYxz7m3T6OHDninagefvhh+0+/95/sX/7lX+yFF1+wY8eO+fj4UTAV1ol1sJMMPtP3Qk7nzp23I6/90kZGt9jeAwfsXe9+j3fIQjE8C5tZ2EuwFq4nYA7nECyDuXEuATScm34Qvqu3t8d5530QUJEMHnclPRrs73egDzpTPfPUUzblgD5zvXjg/vvtwIEDRWe0efeftHnIz+XZ1en6ABAB+I1C3/n5OQegpc4aAOjN+jkovAY4BbqNX8yPgmqcAx13cIP72EYXQI0L4CeKuNGVCt2pjh5/3V577Zf27HPPOZjqw4884gXePmbhBzHm7FzqEAbgVLLzAuQAPwy+oJvk6orVUKCPwj3v4JD8bfIlHa5Xuj8CzRizG12kBgZ8PYcPv2r/9pMn7NjR47ayvGx3332ng6m8YLu3z3nutrQCIEADTKV6js5UmDsBeJeTnkp3VvopAmygT+AjAFHgMTtZMf7l9piQFcBUAMFt37Hd6Tty5DUbHNhgt99+h/UCHNrVbV2dACHiPr/oqCLdxtD5C/xCFBkYHPQ46bwsYg469HhXVQP4bKAOoKJ+e0E8Omeg43MB0IOeAvB44cIFe+Xllx3ACBAUOs2NbRl1W0U8Zzcjl1WStPV093hXqml0erp61WZnZm1s61jSydqyHTx00O677z578KGH7Nr1a/a3f/tV7wSH7iV/+Iefc6AVBP4Xf/EX9r3vfc+2bd9mm70r1rANDA74HsBpXsacOLXLsD9A5xSAqe6991575pln7MUXX0zd0/bts0ceeWRNF6oI4oF8CV5BoT9kTj9OmSv4TDtTwe4Z5+IeDH8zzwX9wbj4ZQdOfKfXgqfQofHxa+6b4EcxBjoj4oegvhjXNC7ovpD0xH2w7jvdwuCLCzAVz+W6eQ9CMBXW7l2UCgCi5mW5VtV1xn52gqHeKXiLsUnvK+g/c/lexlD6W+4T0GEK3Yc8hsG+68Vsne4f2ZmqEcO7HOQBm0lgqgEb6O+2a1cv26mTr9vLLz5vs7OT9pFHPuhgqi7vPrTqYKrR0VGXLUB8N+/a7eAkAA+hyw5OgVJ2JP/BGIE14cUAExNTfnzTpiEnBcdhH+gQBp3G9dA/ALyx1t7ebltdXnLAVGcnwFSrRWeqlGPscMB2ut/B3gb2DH2bvDbhnfmwboC43DZrK4Z9SWqt0OG2492Iass2oGAq7xyZaHPZLyxYfz/sLwFG8CXAtun+JuFN/EUHDlCFH0fHptQBI4GU4NMTjQlQ1XgOgGtwLsBkeAYBvuH8ZOBpbPAaXfxwnheIFuAx/Fs4AtmXpznh01yfnTeNzkM4P70+rg7fTyrhx3Fd8mbehQpd8BYBZHND8f06729InoNdfa9cc9qTH63fkhRb/cZziLJ7OcZyvsmd/oH7GtrH7t27bWR4s4NJJyen7PrEddcl8G92fs5m5xccIAcg88zcnF2bmLItY1tt9769DqZCTEHsgezxm3wdgKN9rnvYL3A/gzkh9/6+fgFbpk6VCUy15HsNX1Oxp0kgudTBr67/XQ2gJmwHfhb8hS/EXgJxk/tftet4H897QvWHfFFH0rW19/31+ybfbzQ60CQpFR3M6oWvSR/UJ+fu8TkOdCrp9Uq9qyPsDjHrnnvusrGxrR7LV2sFo4vOVPFeSn12vC/S73ivpfqj92txHI7F4+r3yatcvFCe5WijbjSbL47TLIeRG+9XPRbXrDyJ95qqO1FGufwtz4nPmprR3Ez+ZdfrdbncTO66eP9fJlvN60Sdi+OW0R9zC3E/lBs36kQcu2quqLtxDUpPlG3kpe6VVL/X+Az1H5kXXnJM7oOi/cU5Ig1vRY/Wq0u872JrpZxNql1oDoHroh9SXxVtiX6U+7gyHcrRH/PLuXOirHN6U2Yjei4/63hltlD3o0V3llbtQvm1Xp1oRkuOhlb4lfP7650rxpWqmKJ6VMXzMtm04p/KfHaOH2V207hfaewj4rnRPuI9SpSx8kXXXmbvapPRPjVHkYuv8d4L9qf+aL3xvspvRvvn31xj/DfqaplMq/Qw+qMcDTn+UwbRt+RiZhnd5H2ZH1e98PsXAeHn5sntP1R+OfnmbC43drPzYqyOc+X0pLjLvGG6HL+q9Dye//nP/+d2bXiVENvftTnQ5kCbA20OtDlQcKAdMNuq0OZAmwNtDrQ50OZAixz4n19+dLVZUiImD8oSg7kkgN70VoGpqpIQuRvzmEDUpEdMIpclNDSRpA/tlWZdk9KYjhdvrpcJOGZM9CvPIn06R1lirdWEXUwWxsRiTN7nEkPxGtWPSLsm33J6lEuCRx5VJZzid3otxtZCSia0tHhCC6Na4XOOP5rwK0sSRbqU7iiTsu9UFmWJek1i8WF+jsfkBf/NjUe69CGG2hH562MIoErHjvKJicr1JNBBD8FUKlcmk/F9LCzC/Pr2YM7H6yMfbrCj4gFWTsaa+M4ljHM2npO1FwZluutU2Yb6pirZ6Xkq68j3aJuqxznfUuXz8V1ZEVLU7biOXLI+p/eq53wzNo/ldCqndzgW11221tzYyvcyv5qjXXWJ41JvuX5dU/RLZbIv8xuUZXx4kls7juVsJNp0ld3G9XGeVh7WlullzqdEOvk3bZE85bUxNvE4dTXaay7uqN6pL6w6N+cDqXs5v0J5qZzjm+bK/GqMP2/lwTCuwTjseAE+khYdj3yuegAT6WzmS3J7BPI5t5dole9VewrVOcY0/Msi5twcyud4PQsFq9YSfXYsOsnx6UabaxQxKo1Rj6OO5cBUGkOV31xnKw8Bc/aT40GMazF+a6FrtN1owxiLxW8sOMY5OAYfymPQHRTqocD50qWLdvHiBZudn/H9wsZNqdMFPuN7gBVmpmesu6fbbQBFb+jewsLOxAsWx6WOCnUfDTCVV1Kmokj/XABA/G35+OxF/HFvmor2vRiSv7Fbb9HdwDvL1Ism031GuibZafRRLv+iUlO/16LBstjB6+rfs+tIcYDjqd3k4kwqfEwgIvXL6tcxBouk+UZTFm5X7QG4DtCCsVloj88KCFX7Ubr5kDYVxwv/MwVLyieCfUgbi1AxtoIZWMzs/hJF1ujUgM5KPT0OVkKXnaNHj3onkJMnT3pxKYqjN21MgJPt27d7NwAATTg2rk+F931rgHbkF75HUSs6T5APWiSrYCrwC8XUKKSHjOodKYoiaxa4Uj4YB92z8AsgFcAK27aNYde/ruPaAAAgAElEQVRnC4vza8BU9D0EWIFXlDHjDAueWKzP4wpCwzgEQaFoHTQDADTYl4BS6Mjxs3970s6fO+eASHTw2Dw8bA888IADgrAm6gIKDQAqQvF4HRjQ12fnL16wk6dO+tj79u61D73/g3bfvffZbbfdZoePHHZQx1NPPeVgqk9/+tMOmAAADsdAA9YBXoFuFOziJxX2Nn7p21DAe/rMGXvppVfs1ttvtwce+jXbf/CQA1jwHe1J4wLkiL/ZmQpjYW1YF/WNcRvnKsgBa0Whv4Kp2HkKHangq6YnJ+2H//RP9vKLL9nczLT19vS4X7z/vvscFIK50O0B3cjUHvEZdAGcMjObfCr4ge5AkAuKo0HrwgIKoGs2OrrZRkaGvesPipihe+A5xoeOJ5+O4uiGtdF2CQ4Dn2+/4w7btftme+yxf7WTp07b1My0/c5v/469+z3vcSAOaAXYEHsnAH7QMcN5Ih2Hky/tdL9MMJXLqw6mSmkc3J+h60xPAZDjPpn63dPV7SAfgMSef/4X9qN//qEDyfp6e+2eu+/2bhED/QPW6wX7CcQHMBV+FRiCdbqNo9tKAabS+EZes6sRu5+BZtoLdMFBY5L/YPzW+2OACJaWAWRYsq3bt1lff789/4sXbGzLVnvPww87yGFubsF6untTVyl09EJsRce75VWX9fVr162zu9O6e9P6AVAkYBFAA9iqAx1Wlq23B53Rim5wXV31zmtOW9EJEuvZuHGDzc7O2EsvvWSvvPKKHX71VUMB/47t22371rE68FnjHNNt0FmAOQCmQgwHnwBkA4Dt2vXr9uCDD9r73vc+O3jwoP0v9t78O67rOhfcQBWAwkgCnOdBIimJlOTYlsfYlmU7yXrvxXa/obszOavXej33f/Py+pf8EseJlcFx4iQvjp/ddhJbtmQNliyJlChL4kwCJAFiLACFode39/3q7to491aBVn5SFRcWa7j3DPvs6ey7v7MnpyblL//yLxU0Arn79V//NTl9+ozs2bNX/uv/+wfy13/zN1oVEHpWq/rAF9CKXFahD7SoKG36VV8D8PXQQw/Jd77zHXnppZeUF1DVCQAr6hnwuN/jkZ+5npA3Bb00Gk09ius9AIvrSz3JNfU2jXbM6wD/HfvzPhPkEDJ55cpVeeedd1WmIZf4jn4WK9TgPvKbjw8V7bGK9oTmG4FnCHwx3428G4FnBEjwe++fxrheqy0HEMX6icAtv3/hPfQhWa3K7/W4H/K62eholakA2lPZBkhCYYSZfwhwTwbwAb9Cl+Ae/A3WYIMHZHAAlanuaGWqV372gjRW6/Jb/9N/lGNHD8nc7IxWh+rrq2gFM4zt7t0Z2b//oPL8D3/4Q7XJaudVp5n/A57Dn4KklpYUADM0NKxtKCh5oKZ6GNevZlUQYWMAplOg1dCAbK41AH0yvxWaSQEgBmDp9T4nQIYZqPfu1G25exttVKUPwOdBVNY00BPAXvBN1hrrsoYve3rVLgAsNrcIsK5VwaLdhy4aHh6R2sCAzgEyCPvA9URVI16L9q36FQFsBBUab9k5U0hWNSDKGvyBjC/IG5Qb1TGZ/gK9jV4DCnJqxjyz95a7mFURco4i+moCfjIwl/ITwC0EoemeAi+rYKZVh7N9N/jJ7ym5t9Ex91a0uhN8msbqahP4G8FUfo9F26W9ZXLH96QD7UyMR0E+oItR8Wh5paG+yOzcnIyMjDbBVPXlFamvrCpQd2l5WWbnF2Vi1245dPSIVPtQAa1P7YRWJttAVb955YnBQej9uvpv3C8oULnap0A8vqBvc51jldV0/MYwura2d7fKmuZfAhxna7N37171q3Ed/EL0Bx0P3ctDELy+8vqBeoe+HfeYMTbh9aDXHc09sklRxocbYqBje1EHGf9Cd2zd09l6IUaxpmPGPgL2BvM+cGC/PP6Bx3SNFHCoqDXjOPK+Y8/m3tXvj/zvkRbezng9rNwfDnBL7bl4jW/H95d636Sbq14Y+yLt4v28l/No19d79bsfX8ouFs0pXkt+IH39etBObmfMKbp1cj/79eNut1+mTS5aE8/zqTGkxlo0fk8nzwspvo7+CPuObZf1FWUo9lO2bl5W4nX4LfokXi8U8TnH2mK7Mn3i70nxZZHsd8IX270GvnInYCo/Zx/joW/mecfLgedP2Ovt8FCUsZROS/EW7WvkwTJd5vWRp3/pWujJHq2pjEV6xvO0jwuRVlE3k64cV4zTdbLO3ieO69NOJjtpv+yaMrvibYCXrah/imSjbE22q0/LrqfN93wYdUXUBZHmZXbczzfGaT2/eFp6PoW9T40nJTf0vaINiHavSEa4zyJfpngr95FsjxV5IH6OOrtMPsuu9bHzIt2TajvFX0U2J37P9fK8TLpHmwx/t5O5+/s8fVP6qEjPpOL9RetAmng+b7cmHAviSXiesh1bVWT7PQ93wVS/rObt3t+lQJcCXQp0KfB+oUAXTPV+WenuPLsU6FKgS4EuBX5pCngwld+AljWc2ij7QIdvx2/Q8TAsFZxPBVEYUOL/qQADg2Zlm/VU8NMH2vneJ4BxzDEI7vvT37LTB9n/doNuqbnFNjiGorbLAsmptiJd/eeyeaQCN34tfUDO9+uv6ZROqQBJM+CSJdGyXR9s4xj4IJb/41omJaV4M8WTnt/83DiHGKjG9+gvJRup+4vWOdV+im7aZpaUEoPnnr89jxUFnih/qaST5kPkxIPUFO9tJxCW0jH6UCBLmvVrzr58shjv5zoX6QxPv5Yxu2TauEY+gMpgb5E8pWTI85kHU/H7FM/5e4oC6FEPRp2d0l28xs8xym5qLVIBV09z31dR4N7Pg4kcPvGD7Xk5juvlHx6W6YYyOxDnl9JXse0yXvZz5/oXBaP5u9cN/uFXnG+KF6MtKtIfZYHvSIOUbSzTPyk+arHvrspbip/a2cei36MN4YMOJkalZIL+iJfdogB/aqzb4aUUXVN2JuoJjjGna55wU9R/XLOUD9RuPqAJ2iGYKtLK82Oe1JQn/KT0QjveL5M/b8t931G3FdEZ38eH3ZG2nq9pQ5gEH3m+TA+0KQiZfBCU8hVSMu75w+7JTzwv08/e3uM+PhD18up1rqc33xf54EW0iTJX5PN5v5H+UZTDFI95WmA+8N9wHSvb4HfPv0gkRaIpkvunp+/K7Ow9PQm/Njigf0y6wMn+SK4GAMDAMn2aPI7kTPbJubFySsv66Zrkp+UrmAoApF7ki1uScOTnvD0LUfokBvoZqTXxso6EVUtSaX2V2UOCV/wdKbvXIrustpXox88t8jSTtzk3b4e8X8nfQXsPZoxt+/Y9f1BvsR0+0C+zZRnRFVAR6e3XxvMq+YsAJcoVx0IwNPiSlTTAm1jhSgZ6w9iQAAngB4A6qH4E/gSvYi2Hh0YUlIOqVA8+eEoTotEukj/RD5LcAabCtQTTeJ4HmApJyNTnnBv1IZMccA8S45FMj3bQPwFg+B+ygD+8J+gF47x9e0qOHj0ie/fukZHRYU1YXW1YRS5vd2iPo4/OcXkwFZJo8T3WD/PFuPBCm/hNq1L1WULz2MiojI/tkGvXrsk7b78jb5w/L1OTkwpOGxqsye6JCTl79qxeS7AT1KYCTVBhIwNTIWkZ19ydvis3bt3U90ePHJUnP/VpOXTokEyMT2j1BVSMAkDm9OnT8sSHn9AqIAB7/NU3/0rXBHRksj+TdfHZ05tzhS66dPmygqk+8rGPya9++kkZ3bFDE6hBf75AO89bXH/MwYOpMD/QjeuP+1nNCPNRuc7q5ikQYmBAlhS01ytHDh2Wudk5+cXFi/LiCy/Iu2+/I8sAU/X3a5L9o48+KseOHs2qJCF5d7kJSPD8fuPWDaWR8nmPVfMDTyFRGdVtoArr9WVdL4yXNGI1L/Ayq+dA71peuskkbRZoQzDJmYfOyN59++Qvv/HXcmd6Wo4cPapANwBasE6sYkMfb23TKnepbDar/uX6mNeta8UHAwvYC/6QaFWqPlQl0cR385FwDdocHhzSRH+M87nnnpXv/OO3rQrX2Jg8+ug5raqEuVV7KqoDdM8SwFTNRCURWW2gAjOqOWVrl1U187JAABWTjjzwhHbEj5Fypf309CiICjwBmRoZHVUj9frr5+XAgYPy5JNPyvz8oszPGR8gAd6S9gGWAEhYZGF+QcHHA4MD9odKVlm1RawvEsSx/lrta60hA0ikr1SbIGe0q3ypwLkNpa3K9RgAptPy/e9/Xy6++aZcvXpVjh07Jgf275e9u3dLXx8Azq7yYlaJBYRVYOHKqszPzSnABHOdmNil/dy5c1s+8YlPaKWoiV0TcunSZfmrv/ormZufk9pgTb7w+S/IyZMPyOjYqHzrW99ScAqqUdUGBzOwNYALxi/gIVSjAvgB1apQuQqVqQA0+MY3viEvvviinDt3Th588EH9juA2gqnIh9S3tFtefvEb/jz4h/dxz0tfKe7r+D3tkNex1EcEh0Cvgz4AE1hltQv6h/dI0sc6sX3qGdyj/JzJQypp2ttL74Ny7dQvchWmeA1tB+MB5GHMheCF1N7Ox/XYd+43oIKoAak8Pb3v4YEB9CWpv6NfEPlPx1pF+3D0DEhlbRvY3ejXI5tNMFWP9FWhTzIw1UC/VpzC7XfvTMnVK+/KGxdel15Zl9/+rf9RDh/aL3duT0pvz6ZWigIQCj7pwsKiVp/B///yL/+idkgrVvZBZqvNwwSwTvgN1QHBt9D/qCYE+cQaQ0cDcDqfAVlwLewowVQbDVRHQgVOUNEqU+n8sFfUKlBZerQhjPS3yRs3ZfLWLfWhB/oNsA0Qplb+W99Uf5jAqs2eHtm5Y0w2ezZlfmG2edgA9R3WXavDDQ7pYQfLAIo3ACxDlTLog/xQBatA5YDxYiBkfM//TdejOtK6jgfr430nv1+kXaAsasWo8Ert1/weyPYlTHDM/UzaD5Nnq0CbA4B8lSM8TTAgKv84d/h/po/qWlnLeC0r15XpyRhTi3sQtbTZ3oR7IfoYXAPaFOgz8M7S4rIsLC4quA08BBtRX1lWED8AVcsAXtfrMju3KDtwKMDBgwo87Rvo1yqGqFAFQBUOD8D6jYzsUN8HvEc7rz5iJkMkOe6zPRn8TOdrZhsv+kxaJZHg5NUVqzYmov40dJsBvs23hS8NuSFYFPd5fYL7vH4gT3DP6tc68oKnbb5vsYP2tJ2swhSBeF6np0Bx1h4ql5ktBf2wj4AMYzyHDh+SD37wV9R3Qx+oktyzaXooYJ2UHn5vxPF5/526NMVDMd7u9Snb5rrF/ZPfD/hr/H7Tt+HHmZK3LUKZkNF217wXv8fxN+1d1njck3ve8df6vWfcT5P//J7uvRh7URvsj3u21H7cj5Hv/SEavu0iGkRalc2pjE8i76X0dVlfqTUsG4vnTV4X+ZX9edny1/rxkL+jbHqeKJoT9VaRbKfm0brf6ZyT4rw7odt2wVSebtGP9HMsWoOi2UQeTOmpdv2xf/rjXi7Ynl9v/ztlqohXk2sdwFSR3lHHknZ8noTPXmd7fe9lHO99HLJTjkjxUcq+xLVKyUS7PsvsQepe+gJFesPfk7omxS9F/J7yAdrNh2vDcZbpJ88b9yO7ZXbD81CcR/N5f+ZIcA2ij8C5wGfye8MUL0S5ozxwzxr50tPRz8PbUb8uKZkoWuuUDUvJIWOa0UbHa/1atrNBRWOOfpKfZ2yT9PBgqshHRTbEr3WKDqnxefpHOvv2opzEZzxFutjPD89S7AgL81lTcy+Se0+DOM4umKoTzdS9pkuBLgW6FOhSoEsBHoXRpUSXAl0KdCnQpUCXAl0KtKUAwFSpYEdZ0DQVhEttxFs2+S44k0pqTvXXLrBcFtBKBT04T//QiP3eF5hKN/x4iJ+fmJOiZeq7GKQhrToJ8qVo1el3qSBKEZOU8QDv8e2lglo+uOzpEK9NrVfqOyaIFgXtGJjjGvPBq08YKQs+FQVw2W5RoIe8mApipvjU05b3FAVzC4NYWVJ8TGAteyiaCjrFh8qkgZfTPJXeVrET3mirfMIFSqfsBFcfxPXB5NRJmSn6FgXvWujuTkuObRQFkWO7nQQJWZHP083LRUqG4gOzMlp2ojs9/5KH2429TFfEhyOd0Jt86mXUj8XbFa6Hp0NK5xR9h/vb2Q/OIcpiEa3b0atsjeJYIpiKv3PecUyx7yKej/q2nZx2ag9S9j22nbLrUVek7FuZzYw0xXj5oCMmeqToz2vxG5PsyvpLrfEvs+5l9G9ttzPgTJyjtzvt9C3HQh7xiYfeXvp2KH9FMuL5NtLV9xfl1POvtzdF80vpTm+LOU7fltchHIsHYXje8PKZmpOfW/OQ8ezLIrvt5+yTYaMu9tdx/JmVbZ6EXra23j7i/mbSduZzp9Y2PnDv5IFtGY1S+qpMp3l68GFsipfxHRKUkUyG5HUkWiJxEfez2hTGDvACTtoHCASVVRqNVdm3f68MDQ9atRatfNOQqanbWbKmAUqQqLm6stqsRoEENkvetJPlWWmgSf/mKfU4dT7zgzSPbVPWXSZbme3xPkz0A6hDox7HmPDn+QPvU9ez7wim8raF6+X/53v/UDPKbcpe+HZTyd9e1r2vGn15PxfPH0UJHL6tFL29/kHVld6KnQQfed/T1NMD6+TBVLjPJ7viPl8lC4maAFIBdMHkeiRwXrlyRX784x9r8jL4V0FDvahWMaRgKgBRHnnkrCYjExQIHkcCKKpKYN2REIo2cQ3GhL6XV1EJyBLy6U9Qp/ukCOoE3MdKKWwH1yFZE3+QJyRo4n8AYm7cuCFnzpyWffv2SLUPCctITLa+YjKmTzbyfh77pq5lJRAChbQKhKAaTEOTXyGrqGqA7yd2jsu+3Xvk5Zdfltdfe01uT07J7akpHdfuiXHZu2ePghlwLauiIWEVp/mr/FYsyRrjQVWehcUFuTszrdfv37dfPvDY4zI0OKi/8+R/rNf4zvFm5akLb1yQP/zDP2xWBEE/uJ+JrbaWVjGOQAD0CRAKwByvvX5BPvu5z8nnf+3XZG2DCeZGP/I17sf+FDRAe9BzHkwFWuE79MF9LN7jWqwp1gwJ4wZobMhAbUDGduyQ2Xv3NE35xPETcvP6DfnRD38oVy5fVjouLcxrZSqCqY4eOZIBTpEAv9bkMa4b+rp05ZICA8GLtdqAVhp55JFH5OGHH9aKQBgL+Pu//bdvK/+g4hr4CrrZ6wBUTUEVEiSPe3sMXsH1pOmDpx6U8YkJ+aOv/omCj5586rNaRQyVJyBLtAPcm4JvQAdNmE7oYo4BYKpW/9laqFZ6pb/al/GPAdcI8gMvogoV5v7jZ34k//iP31Y7Cx589NxZ5RetjIak5gyABTAVAAqYI3U+9Skqe8DCwLZh3hgP7Tb1IsFUTDqKupffY40oV+wL/aAKTaUPgLeaglpWVhvKk0iW/8xnPiP37s3JvZk54ylNfDd7psDiTZH5+QUFFA6NDqsd9QfSLC/XFagAeUGyOAB4tYFBrRBF3kW7OmbYzPUNvR+6ZWxsRPnom9/8ply+dEn5A5XR9u/fJ3t37coqjbDKDJNrYIpNd0NPzN2b1aotqJaFqikAjt2+c1s+++Rn5Qtf+DUFvbx58U3567/+G5lfmFcw1eee+rwmomNIL7/8irx18S2rWqOVg0wPwEYAGAJ6Iul/bX1D+vtrCkBDFSsk6X/ta19TcCxAW+BH+CaMM2E98SIwiPKMuUPn4oV+qItV52VxCAKStapZVoEl7nHIA7SVXHfQGvcREEL9QFAUPhNM9eKLL+n8QXPwLX5jexgPXqxK5ZPlfMKm98e9ffa+AAgN2rJt3BPjGpwf9Qz6iHNu9b1bZbdpuxW4YGA72ke/T8Q8QAuOhXaQ8035EtGn1WqH4EFdmwimslhwEZgKVRb7qwBFL8vtqZty9coluXr5XakNVOU//cf/QQ7s2yOTkzekr69Xq1jBBmHM4D+Aiu7cuSs/+clP1D+A7RmoDSrIj7YHc0UFIICQAE+h7wLeHB+fUHAWKvfdzcCw9KUBSIG9WF9dzqrobQVTAboDMBWrVmkR1M1NuXHtmty6gTH3K+gb8q90RVWpJlBWpLG2IdC54L9N2ZDFJQMmw9cGuIg8sXPnuF5z7x4OO6hLY9VsLcBaJk8GVuJhBqZbzFM3gBUBVVn1oo01rZhHHyDyht9TUYeiTfp83F9GX5nfk5fs3tWmX2Q+pvE97qU+x/ueHvMpKf8cW1YPrFmtjroftCWYfnl5ScFU0G1WyTrXkXEPGPcV3o/3wEsvD/TVjh49KiPDozI3tyBL9bqsrK4quKra1yf11RUFTC8uLys/zcO+zy3K6I4x2b13r1byA2/u2LlDAX+wK7CZmMPOnbtUd8PGg48JBrdKiLlc9/aan2r60P50flnlV7wH76jtAWBvbU2W6ov6P2iCCoLQ05AH9I0+4UvDx/Pg0+jLU2+ADqSnrdnWxE6vG8gPrXt0B6bKQH0xHmC0N+AUX+wXfaKSHcaLwz8wdoLTjxw5LB9+4kNSqw3KemPDnkBlYKpUGkzcM1IPxzl4fuKc/B7T+0xF+0BvF+Lekb/Ffn1fPmbQSs/2n1Lttr9r+1ek+om2oogO9PX4u18br288rf1euJPR3i8dPO+l9Edqj50CWafkwfPL/Y4vxU9F9LifPsruievkedavNWUojivOP8UvKTn17fCelK73NE/pq6J1KuMnzwO8rh3v47oIpkr1UaZTPe9HPVRE69heSj95/om0jOsR5076Rd80rjfv835ZEY29PDX1nhKw88pUpFWUXe9ze70beWe7uqUoFhd1Q/ycuq8T3kvxf5H9KLM90a60t9/lmjbyaCd6OaUzyubix3w/+qxobWmDUnNIyaUfh19HykIEU7Hf2Fa0abyO33OORboxRePUPf7+sjmm9C3HHPepRfzdbt3jWCKP4nfuqyPdinjDrsvLupfxUJQfXlvmv/kx0v+LetfrlJTcxWet7eiE3xFHYiyvjA+LbGukAz9/5Su/2y200ckCdK/pUqBLgS4FuhR431OgazDf9yzQJUCXAl0KdCnQpUCnFPjan3y9BSdRtCH136c2yqmgRtyAs5IOA32pDTPHnQrcF42tLIjGAFYqqOADLfcHprLTUPkqG18cYzKQmiVQ+LGmgvidBLQjHVP8UBSgi4HHMl6K6xQDYzEo7X/39E/RIxXA8kGuojnFPtCOJjplSSup+1KBNbQTE0VSdPX9McCY4rf4nW8rBr89T0XZatKtAEzFcfv2U0Ex8iSvx1wpL7y+JcjvJtCO1zvVPymaaG5ylmAW1yAmpRXpnSLd0gwmZglukV+jvkjx83bnpry15aTtrVX6/Fy2+/Ahjikll1xfv8adyHaRDi3i56i/Ih9ybp7fUg+pUmtTptf8mkde9nMo0kGpeRbNpUyWfTspXUqeLtI5UbYoi/77Itqk9Oh7tcZeJ7XToZ34EWijTO9RP3k95d8XJd2R/qQRE719kpRvu90al/kp7XRBkY1N83H+gKSo3SK6djJG3ptKHKRdxf+eh6KsRBkp4u9I3yI/weuiaJ+9f5CSCd9mKhGE9/vEKD93/h5p125OTBQs0xfRLnmfOdrnqB/z8djp46m1TekCjsc/pOQ6eBpQ7rzseVoX8V6ZbvH3R5/Pyyznnuqb9/nfmFwL2UViN4AUSL5mVRImoCM5FN8h+ay/v09qtX6pDdUExZyQaM2ku9lZnHq/rA8wWVFouZ5VQ9nY0ARtJIMofZX8AE1Zcmb+pI9AKzuu31ZpUxPWo11IrV3Kr/U0S9kFS860k9j9H2kV/y+yk0X+kucnPNIssjXR7jT9qWxcKZnwfca5R/n3c/f2xo+nE/pFHrZcw9aqYX4fGvtFfwQmeXmhniRfejAVkjYBJhgetKRitIHk+nfeeUf++Z//WZM68WfAn4omHyNBEifpHz9+ogmoQbIp7sVvSC7u6xvQxH5WRVJeRvUlACA2RdukjWPFKSaGernEfJn4gHHRHvL0fiRs4g99oloMKmk98shDsmv3RFYhAMnJeaI/aRwTT/0eiL4Lx8wEWq2IMTioc8YYrfJCDqbCPHaNT8iRg4fke9/7nlZUqvZWtDLVhQsX5Pixo3LowAEFohGQQr5A8i0KhKAKFNdRq1c1VmVhaVH7BOBtuDakegF9ow1W8PCgESSyvvXWW02QAnQHxo5EXtBS17yKdbCkCIwB/9+8eVOuXrsmV69el6c+/3n57Oe+IHMLC9LQte9tJguDhkz0J5iK1fdwHcFTrGblK3nhOowVY9EqN9Bzm+s6lx07d6qeRIQCgLO333pL/u5bf6sVfRbm5mV2ZlqBKOCxxx57TA4fOpQlZ6Myho0RL/oD+P/qtasyOWWV1ZAAPDDQL48//rgCqQAswVgAcvr61/9M+fVLX/qSJv4DrPrSSy/Jq6+9Km+//Y7y1+7du6Va6dNEedCM/IoEaM7r4KFDWjno6af/QgaHhuV//p3f1vZYIWxtfc2qoGxYZSlUGGIlB9Ur3O9nT4Y00KWVIlr1m+mgTU1U79PKSlZtjJXiMN/9+/YpUBIy8cwzP5J/+sH3lV8OHToo5x45Kzt37jC9rFWYsgQZrbphYKpo7wimIsCGdKZ9pEwRkESQDNcF/9P24Vpf8U2/7zEwFUBE4IW5+Xn9w3VHjhzVdVtYqGslGwAh0C/AVtipAkuF6jYAIaES2ejYmIyMDGvFOAAqQEeAp2D1UOVJ711ZUXAe7Ke32ZTJjbV1/d1kvk8uX74kX//615VfqpWKArz27N4tE+M7BRXs415VrSzXcWNTq1JpFT0FY/YoGLq+Updf/8KvKZhqYXFe3rx4Uf7ln38os/OzCqoAIAq8g3ndm7mnYLHGulWGQmK6Hgpf6dWKgcpHC4tKC8gXZAiAAsztL//8z+WNCxfkN7/8Za1ihzXieOnngSagNf7APxirT+Yn+MmqFOZgTFZ68Mw1KnYAACAASURBVL66t0343vtJViXOQL3UH6xERXtBgBcr0f30p8/Lz3/+qlZ4gxwqCDirIIX3aE+rlVXM36DNiD6B9+uin6mfVQZb0QLkbz8P9OH53oPNt9jxTHb9/bhGKyCtbbSAqbyvCRpTr6M/0IrgM3z2IGSOZ4tP3GN6Bl6eAXdYSdhA2npfVmmvtweAOQPO9PVVZOfYqPRXqzIzc0duXL8i165elsWFWRkbGZJf/cTHZHx8VGbv3ZXh4UEZHR5WeQPYemBwUO7enZGpySl5++23da0gQ6gShMqLeLH6mQJFlBdqKr+w63v27FVQK4CAqEp14+bNJrgHMov1AThnDWAq1fsKCWupTFVV+kCH9UglAzBh/pM3b8rUrckm8A4gGPjh+MP4FGBVqynAa7G+LBsba2r/UN3SqkTh0IIcbGRgKqvCBQAZ5Noqpw1k4Buzr6wGpi65VqOy9bD1Mo7RtRd8Z74S1p+VqegHeV8V8svqn+32odH/Nv/FQObGl63VpwjINR2Rj8PbefXtxfwC+piQabP/Vpl0aWmxWZmqBWSUyQR9rejLxs9e39Au0XfBZ1QJBJhqdnZBluGvrq8p+BmV0FCZCmu5uFSXhfqSgqnm5hdlaGRUJnbvEvBAP8BUO3Yo2A8+KvgBc9ixY6IJFmdFOLX7WUWlXOdVzZ9p4JALyGkG4NeKZ1a5C2AqAMG5bisA9wIY29urYCqAp2C7IANoA6BC+B30P6ELcsCW3Uf9QL2R2sv4PYnXTVv3eQamMju+oX6Z35PlPkEOpvL9QtaGhsyfgR+HuWIO6OfYsaPykY8+IQP9NQUcwi/R51AZsDDqzNR+kn1F3ohxgjIaxH1Yyj5w7+Rthb/O08S3l7omzitlG9pd8178nhqb/47ziNfRnhbRuGlDUuXFtjHwLXarw3vjHOL6+rXi+6LnFFEe/Of7WdtyWWudINvn/1tls5wg7fgzxbO+z0j/2H/R7yk59SNlHzHWGWU0Nd9fluapcVCmt+obq9JZ9HuRTkn5Xd7W8nevS2i3Uvzh6RDfR1qmeN/3zXiOjxmldBptMK6jHS/jNt+HtqcKc3tgKtzi90ukb0rmIh+8F7JRJJteD96PTop7Zs9PKX27lQ9zOqZ0cqcyUSRPnd5fRJ+y+/819GWn9jWOi/4ifQbGKtCeP2yDfEf/uZ3ei34274/62697yjcnfYv8j62xhHS1Tq+XvH+UsnuR13B9O1kq8hsIpoq+WNSfrbqi/bPC1BhTNrGdbHiaF9E4JXvt6LFlfLoA+bed6qoif4st/d7v/U43N7zMCHV/61KgS4EuBboU6FIgo0DXYHZZoUuBLgW6FOhSoEuBDinwJ3/6dCw6o3fGTbP/nApyxXti9xpYzJKNYhJbaiPuAxu+7aIgWrsAtu8jXovP7wWYKvaRoiOv8YGtGHT07aQCLPy9KDjj+0gFQmKwKhVITtHcj7lozXhfqk3S3dM/BqFSAfBUUK6IBqlAHK71PBvXIPJaDNozGNcJ7/lEwnZjjOscx1HKT4kH6FxrT2e2WcZHZQ/3mm2GBY+8F/vsUP1suUzH6cBUZUngqYBnqt+UnGgyWpYE6R8Iejql5hTpGPVk5FVuSlJ86YOjqQcPKRqXyV2Z3ijjiRR9UjJRtKZFax8fFHnd4HWAfwDlZYbXpIKy7b5LrWl8QBH1UdnadiKbKVkrWlfSPD54SK0F6ZOyW1GXFsl7ke5mf0VzL+KNlO5K6auUHfHXRXBkbIPzS+momHQX5xLvLbOFfn3L7Fwnei1lJ+Laxf7sdOKkK1bqi3n7mRp31Dv47BMHuT48pZntRX6I8hRtaNSDft09TxbZRO8T+r5SenMr7fLKoCn9zSQ33hcfiLezGa1jsGS+Mh5JjZl9+t+ibG3Vl5a8mdI9RTq33bVeRrzuSfFnytbcr9/Kfrm23k9i32qTs6Re9E2gA8AlSLJHNQtUnmJ1H4KhMCYmJipIY6imiWiVao+sb67JyuoKCkepHBFIxSoGuJffKe30cATjJyRqbm7YOLwtalknTS63BH1UP4p8n6Jhat2jjET+QoKm/RlD0Cak/uc1oCdBCkV6K/ZjGggzan15GqQSqEiTlL2INsrzIBPMynwF0jTafN+uvz/1MF+r0WR08/5G6j7O3PMoedPbFIwdya48qEErBVUqMlQbbCbS4BqAcQCm4jwimAqJzkgARRUCVjHAuCwBdFgT/cH/SH7WahUZ8AgVAHqyRFuuCWSCckEZ4v6FSRH4Hom6BGMg4RQJr0iABXAACdAALULeHnrojOwcH5PVVSRDr2tliajr4zr4vRbpy8Qin9iMMWCseDGxHWCGal9Fx4ZqQIf2H5Bvfetb8txzz8n+PXvk1s1b8uKLL8rDZ87IsaNHFAyE5HK2YzReVyAN2lJZASgJybObG7LasGpOONhlebHerOqFcWItMX+OJyUzmoCuVQOyKhwZEAHXMikCfHD58mWZnJqSpaVl+dRnnpRPfupTcmd6RgEuGCuBD2gLc8WYLIHYgJ94keeo3/Ad7sXv6As0w2ck2qJdTRTuNZDT4NCQLC4sKD8+cPIBOf/6efmLP/szBaGs1Osyc/eujI2OaKL94489pvxnFc6QzG2Jv1hXtEl/4dr1a1r9x2iAsVTl0KFDWp3qC1/4graFMX/3u9/ThPhPfvKTOq+F+QV58aUXtZrP+fMXlM8AbEHSP8CHmJ8HUxkgtl9BPNCr//AP/yh79u6T//3//D9kfWPDkvUrFX0P3Q5AFV5IlsYcICsAGpC/dS4lSRq2zgamqirQraGf0R7ojP4OHzyklS9ef/11efYnP5GfPves7Nm7RxPPH37ojIxmfIMKTPjThCPZ1Lw4r2MoK411gNZ7VdaYEB5tOnkSo6Pse91GMCTu82Aqyl9jfU35YHxiXG7cuqXApYmJXXL48GFB9ZGV1TVZXTVao+rL0mJdK4kAnAbA0cLiooLiAGiAXAAcYuBhAw+A11AVCt9oNbHML/I+pOpGgEzWN1TnmNw05M0335Cnn35aVldWtDoSAKUT4+MyNjKivOUTtkAHAzRnCUTZYqKaVP9Av9Qhx8r7PfLUZ5+ST33qU3J3+q5cvnJF3nzzotSXlxQUAFAH1nJhYV55BvYdcwCgD7zIhHfoXPxm1eB6lF/Pnj2r/AS9+N+/8x25fu2a/Pv/8B/kwVOnmr4B5Zb2BWsGuuB/zBvt4D2u82AqnV8GxowVBGKs1dtO3MdkUvAR9QfBVPiMftC3b+dnP3tZLlx4Q86dO6dgKsoTriHYgCA+9Jey99HH9bzbfE8/IvNZ4jWqm11ZFvZF0EtK/8Z+eT/4FwAcX32I9o/y530hq3pjOpT6zR+45Oed2zcA+jalYifjKDiIwB72AbAM15/Vl/qqFdk1Ma6VqW7euCbXr1+RyVvXZWR4UPbtmZAHThyTocF+qdfnZXRkWMFUWENUUxwaHpHr125oZSqtlJaNW2GaWQwQPIU11HsGalIbHFIdiOqI0M/QtbCT92Zn5fqNG03fRG2ygpA2mpWpACrtQWJgBk7CVPvUj4Q+7aV3rG0YmOqWgqLMb6+oL626KgNTwRbVl1dkqb5sFdBQ/W9goAnWBY9i7PBBoGMGBgb1M+ja34cKkDsVTGUVaW2toDcJVFlfBxjL9IKXDdPoNj/6HFxnrI9PSOe9vrofec/7e54fW/1VA4S17m3M/lCuzbbaOEEvyJoHU1V6rUoX9+FoCzJNMBUqkNbri8ZbPfCXzN4zyZt+RIyJoJ0Yk8Zn7q1oI6lH8Bm2YXRkTCtTAWALGsIHhWJeWq7L/OKSLCwuyWJ9SRaW8LcsQyMjsnNiQnorBqIbGhlWHoB/irXF3EZHdzbBVOif/jOAhz6LslIxoFMOpNpamQpgI+pQBVtB/6tP0qe+DHTt1NRUs6InbDkBp6AVq5kSVImxsEoq/SvSlLogpY+Kv8srU0UwFXVxbsuzXVema8lbw8PwP9aU98EL8POgU44fPyYf+ehHpL+vX1ZXGnrIgIGp0ikwfo/H96n9LOUnFWvz8uX1dq73ckpEHe3jbrSRZXvgTumc2mt2eu8vc12n/cbr4jPGVIza0yrSvNMx+/3Ydu7htZ5f/Fqn5l1EC2/XU3a+aP07HW/ZuDz/pfizkz5S40vNycsT1yvS34/By1iK3pH2fqxRPlNy7dt8L2jciQ+29Zr8gNHU+FNtkkZeP3B+3nf1NGZMwa9LEf3iNXEditab48qB0vmBPJyHH7PX7d6H9P5E2brDiKXUeDudcz8y34kcvBfX3O/YivY+RXuAqGfayVI7msZ1irzc6f3vBQ3vpw0/vlZ/tXXfVTavqLv8/pR+ZZTDVPzV27LUuLh20T8h7/CeaB+j/k3JGeUz9pH6zO/i/iDyQuRBfC7jt6L1w32MG+KaMvvfasvsCLcUj0a+jGMtkhN/X1yj7fJftJVldqQ5h8TBK+3u68S+/+7v/nY3N3y7C9i9vkuBLgW6FOhS4H1Jga7BfF8ue3fSXQp0KdClQJcC90MBgKmKNr5+E+4DYjHI5QMlpUGD7FRmH9hJ9R2DEqlgQAwIcAy8NrZbFGDgeH1gyLfhgzWpoAyTL8s2/WXBjBis6iSIz75SwTz/XUxYjTQqGhcDOjGJoixYxHnE4BfXCb/73xh86iTo4mnbjl73EwQqG0NqPmW8Fx9cdyIbuMYn4nQalENCIMdSFHhuBqpcQotfE88TZcHXVJp/Sqa8jNyPPkLiVQyoxiQlz59MuirrKyUnSLBksoPncx/MjGuPcRUFO4v4bjtgqthfO52V4kOvzzxNvP6O16ToE9u+XxmJ8ur5w+uAeJ3ny6IAetQL/nPqQbWfk6cH37fTLe3spKdrDPKyj6hT44OHJK9mfJeSrahTvbxHPZIKPKdsnddZRbyRon2kaeS/lN1qlzgX6eZ5xifi+zGneI73Fem7SLft2qWiuUZdFvVU7gvpyArVmLfVRXa76MFC1CsRTMXkIT4oo54rkl1PGz+/1PpyrJ08JGJ/fHDteS/yYRxDymZG2Ujpmzj+FG2jbrcKQemEAU+DIpuQkq+UrFpVqtZTFCP/FumLyEiRB/D7dhJ3Im/lfNvq16X0j58vdXDKX2GykU/2Q3Imqry8+eabekI3k5EVNIUT+rPT+ZG0bAmLOL1epLfaI9U+nLFvAIq+ap8CC3L9m/sZaBMvqzDTk512v2H/r+fJxJF/lH69ltSK09sJpoq6yNsd0C3aJk8zXrtV/2C8Oc95+vv3vi/QxlfZ8WuYur/JM71bE0ZSfO15tigBL/K658OoZ/A5JbPeRnn+T+1PfJstY1ZBagU2pPqPdGEbWGsmY3MN8R0rQeG9Jmb3WDUhViIFPwJM9cwzzzTXgmAqnCwPIMGuXbu1cgSBMmgfa4cEysHBIf0DoJBVQ8CvkAskTSNhlX4Bx+gTZLVahQPmUO584jiSl9EeT+/HOO7cuaMn+z/wwEkZHR1WQAJASopKdK/oV0ZejHYLnwkeIu3QXDO5F9U8MjDV6PCI7B6fkG9+85vywvPPy8njJ+TWzZsKZnns0XNy/NgxBXow6Zj8qGIJME01qzCH+SOxGVUwNq3y4vrauiwv1XWdMB7QwCfWUzeCTtAzGLdPXCYgihWD8Dv5EW1dvHhRUAVvZHRUPvyRj8njH/yg3L57VxPCwR8EWnhbTP2FttA//Ru2jXFjPEyiRn8YB8YHMJV+7q9qwjquXcvAFEcPH5HXX3tN/uLP/lznvbq8LNN37sruXRNa5eDc2bMKhDJQKSqPGRiIwD4DBfTJ9ZvXlS+sOooBVpHgDx7++Mc/Lh/96EfloYce1gqCk5NTcuXKFaXDpUuXtG2AeW7dmtS+kLCNymwAspAnMGa0h36R2Ay9Oje/IM8+97wcO35c/q//5/9WOYAdwJyR5F1fWWkmpYMPMDYkHyNhn1W8FIhT6FnlP1R6e5JgKrR56MBBqS8tybPPPqu8eP611+Xw0cNy4sRxOfXAyWaVDIKp1FZkYCryktdtlT6AMA34SHmOiUpMNgddCOKjrJAXyPO+qgplHNWYUK1rbOcOeffSJbk7Pa3AN4ArDDQI+2g6DBUu5ueXFCC3vrEp0zPTUl+2io1I4qatVRlSEAnkpleBy5QN8BZAJt6vUMAkQMYbBk5DW/fuzchrr70q3/jGN5RPD+zfr6CesdFRGR6s6XfgP87D7AKBH1aNBsAEJPgDJAl+wDgHagPy4Q8/IY9/4AOqu2Zm7yk/YXz4/dq1a/ZZpAmgNgCHgTpZ2ZJJ9SbvPVrlBNXbINeosAZQIICKX/ryl+XEiRNNIAVlhnaBwBL0jbkjwR/foV3KMUFwtGtsI/oBXr94P4S6ArxOIAb1v9IkA7ARrAn5AaDxypWr8vDDD6vsWuUYq55GurPaVjyIIOVXepvs7QHk1yDM9oq+dcp3xXfcE8bfU74522ZlKq9Po88bYzukFwFY1LeUMe/TaFuCeNumVOEf4RPAxVk1GLN7rEBn+teAzVWtSAVd21ftlSuX31Ug1b1703L6weNy8sRRGRmqSaUX9mVFRoaGZHDA1hKObG+1T65dva5V1MCr4Bfo0RUFz1qVHgJzYQtRQQi6b3p6RvXw0aPHFFwC+Z25d08rU5EuaiPWGuofC2R6A77zJoyxgqkwV8Tj+uBHaiUpA1PhhIGNzTW5cfWaXL963a7Lqigan25ic6G0AY1WG6houan+BcCc+w8cbAJIIY+YD+SVoCyr/tgnQ4PDCqbC+ty+fbdZBbKnp6LAEVs/VJbMq/74eIoHU9HX876R95Wx1qAj+oLMeHljsmjkfepeu9ZXHsoBdWwnrziHZc3sc1a91GSvIr09tj+hHTC9xMpUq1KvL6l+Bb0JNIr+HXnZyyT9Le/LNv2tbP/kwVRamWpkVBbml3TtYGdhqwBeRmXPuYVFA1Mt12VJwXNrMjRqYCpUUa329UulrwoUu1b2s0qrADuP6hpC39B+YY5WlStP38D9rO5oANosUVVtqvmKBoQk+HxdgdCoeAg+BzAXsoCDNwhC5j6I/poHn/rvKPv4jnqcAMYOXIj8EiuFa7IGHYh5ZFP0ds14MK+U6fc6Q0MGtIaMEBSLeZw4eUI+8pEnFEyFCnTV3qqoZBaAqTyf0z+Pzxv8fpN6L8YbvT72ez9/b9Tzfs/pedJfF8fXKZ1T9qPTe3+Z61L9ehoU2SnuuahPUrHgVDx4u/P0NrjTeXq+4z1+jeO6pnjB9xV5ItInzile38m4vf4t8jEi/3XSbuRN8mdqTnEMnvaepvE6L1spWUrRg+21ix/FOdJfjPG+TmiRonGU463tbB9MRRpHncP14//ep/N+TORZr1NSdtvLaJRXzzN+/mXrGX8r4osU37fwKA6S6GRhEtekeC8lk0Vr2mm3Rfre3+/nuV39xXZSMeKidqOuamdTtqMji2TxfufVKZ1/2etSNj5Fp7huUbdjHUgvH6NAW/Atoz4q6iOuHfVSlHGOh3bSr5XniSIZL7K/8foyWhTxR0quvb3Yrr2J/Xg9F+2Qp5NV4s01RZlMpujhry+zoykeTMnD/djvLbowgKmiTS/63M6udcFUv6wm6d7fpUCXAl0KdCnwfqFAF0z1flnp7jy7FOhSoEuBLgV+aQr86df/rPm022+IY7AxFdAoC1rEwIXej4e0GVjCBx1SQamisXDC+D2VDJpqKxWwiONjW0WBIbQRA+D2ADA7/dqdGO+DIKmgbQz0pQK2fp5lgYqygB5plApixcCEDwanQCYccwwWkbapYHfqHl6P/2NgrChYEpkcfaWC0qngUzse9WtRRMtUYK0dHSJ/+fWM80H7PJ0oBvgKg3OWxdHyKgr6err6dU7NwTfYXNPEqa+R1n5dYzB2O0qKVam4xlHvMOmH8sgkgPsJCCLBMiYveZ1S9rCT8+8kUOkrbaX4tihAW/R9ao38eLyOjbootf7xAVaKVzvhrdQ6+/t8UopPKCizO2gz6vlOgrnxJMEiefT0iTos8nike6Rt1NlRvmKSQkq2i2whro0PR7xcR16NbUeeiPxb9Hu8rmyNo51J6bn4HZPf/PdRplL6l3wRE+S4zpHvog4sajNFh+3or5Qc+u+ibsz706uS+jzlQ0QaxXFHn8LP15/QTT3LhCHwEf0GLzNF9jZFmzjeIhuG6/y4+Z5J69uhu+/Dz3U7/lHRfZ6XjDZWTcPzVIp/tzP+9LUGpkol2PhEzyJ9HfWkt9Fl+rBMxiMtqJeiPJWteeQr3kvbjnuRzIakSiTi4YRxJObjhPP4MJfjaaGHGlxUnUDS57oCnQb6+xVQlScyGe+hb62qkQFj4FbhGSX2KkgK1Xbxv/5glFEeIOi7t0eTDNeQWOt4wtOQYyRNUgkjcQ3j2rEyVVybrdflfElAhm87JW9bdCZAR715QmjkP9+G98d8O1E+UnLIZObIK/TtUroS3zExtSjJNaXrq/19CqgpWpfoj0T9Sf4g4I/+OnUp/tfvkEfsKj8hcfSdd97RakpWZaBXEzyRQDpYG9JkdgAJkGRM8AerRqE9JNMCNOATOikb/QO1JpiK6+ABOATd0FayYpWfK94z6R9AB1YkgaxhnIcPH5LBwQFZqi8CRtEEd3Zi03iNl03Siwnz0X6zMhWSXQFM21xbl+9+97vy2quvyfGjR+X21JS88MILcu6RR7QyFQAKoBer9KBigf5lYKoWWcPDeoAfM5mWrFIE9Q3tDhOqMQb8Bv1AXvN8Tf71/MbkV1QwQjWJU6fPyJmHH5HjDzwgd6dntIIO1gE0R7uWTGzJKr49AiHJ60zE5Hi47yHQyaozbcpArV/Hiko8g7WaAs1qAzUF//zD3/+9VqYCmGpuZkb27t0jJ0+elIcfekjBfFaJBxUjrEIG+awJprpxXe7cvaPfI3EZfwBX4d4vfvGLCqg6ffq0XL16XUFUABAioRnJwOAn/I+KVUjuB5gKideIoRDEhrnZGDaVLrfv3JWbtyblzvS0nDp1Wn7rt39Hq2HMzs5aEs/mhlYYIggNlYa10snSUiuYKoA6tupQ+wbsgcpUlhhvoA7y566JCbk3PSP/9E//JD9/5RW5/O4leeDBB+SBB08qH4LWuudYg73IKov1iACgxRdtl84PQEitArWhNo4gMu9/gU8AwoFMel1InvDAEX7XtE+YB4Ap/VWtcHPpyhUFmWGN9u7dZ3asFwCJPqUlKlQtLi5LX7/ZyKnbtxX4h4o0BkzrUxAAaLO23sgAkQA+AoBsye3AYeR21PS0Ah1RfW5TZHhoSOdz+fIl+dnPXpJvf/vbMjQ4qIAkyDHe1/qtUh3m6+ND6BfrjTHAHq+tbei8UAUFVXjQP+iESjx79u5VgBX9BVSswpz0ugyAiN/AK6h+pnq3R6Sx2pDGWkMqvQa8xD3Dg8Oyd+9ereIEUDfGTDDf5z//eTl48GATzEf5JQ3QB8FSmDfAJOBv9AteN0AAAFuWTM+/uM/z31OXRh+dIBHSDdehbcgRwabgM1TWunHjpszNzcvx48d1TNBFfHn9zPFF3yTKT/Sbm/5/BmL0uxpvV7nOsb2YROn1q7/Wy4T6bCgclcWFKbf0JSJN8TtphPdev+Y+YmtaqyawyYb0AayKuWmlRviQxvf00WiL4W/29wGIWpXxHWPS27sply+9I9N3Ud1vST75iY/K4+cels0NAGEbsrHeUCBVtdIry6jWBP93aVlu3ZxUWTxy5IjyD3xhVAyCLfHybsDiQbV9WF/oScjD2NgOvQ9gqumZmSaf4V4FU2nlVhAQ4DCUYl3PgFUGmByoGCisWu21ilUb6wqonLo1KbdvTaoOBt0VsAKwi9oyHGJgPjyAVKhQBDnau2+fHDp0RHkTv0Hv3b07rXbE+EhUZqoVAGNGVF+gbQCTWZlKNg2oRTCVgreaVUeZyG3gN7URWrXInheQL+i/eT5hJTf0ybggeaFsH2nj9rzSujfMZdt4NO6VzPbYAR3kV/P9+jIAfyWzxWafYV8AerY/oz3+UqBAtJ0CU9HfoKylwFTzc4vKY1bRtVd149zCgoKpUJ2qvlJXPlzbEBkeHVUw1cjImIKpcO06wHSbVlURCrZWG5J6fTmrVJVX5IS+bTmcpKeSzTHjxwxMZfAkVsw03qJvVqv1qw3G2oHPADyE74H1A8AKL8o76KTVPLOqgfQ/CJqn7wO6QX9i/AStxf1WSheaATO9YK+sikB2mIPXb/yN/EVfEGPFnPBC/xgz7BTmd/LkCfnQhz8ofVUDU/UBTJVVa/OPBdhm3LP7Maf26TG2EPdClLVc5lpTb6KsxL1gkT4vGldK9srkMa7Je/057ks9Pfzcopxz70j6xjiA54sUzTudR0q/dHovr/Mxi2hzO6F9WVyiaHwp2Yr+Qtk8mn5HJgTRh0zdm+ozNb6UnKS+o/6OfaX8niifvr2icVGPFbUf10q1j4uzbocPvI8Z1zzSqFUmzBcqk/O4VkU6hjQpol8Zn0VeJi1SNCqiS6f81453cx8gB856/dm8vwRMVaTHU3yfklEv03gf9U+nvOF9pqI17kRHtOsvxobKec5sUJGcxr78+MrGWsRfRXKe4rnt8FsnOqpovHGsfn2jbinyYyKNvQ7wPjFp7deoE53Efn08zcs43nN+KTuZ0pGer4vWtWi+KdtNPeH3jHFdo8zd77pHX8KPM+VHcf6MUbWzh52MM6XjOpWJTvRvqq2kfsIhJTgJy+WbtNPZKXmPNOmCqdpp2u7vXQp0KdClQJcCXQoYBbpgqi4ndCnQpUCXAl0KdCnQIQW2C6aKAeqiwDODFC3BAQemahcoi8NPPXhgAgGvTY3FBzF9wCMGcHwAxQe5faAhBqfU5dhsPcU9Bhf8mIoCnKlAchyrD/p0HJwIVX4iTVOBFgbPGCz04/dJeEU0LwsAMVCWoq9vr9MAkeexFN07bbPsuiIaef6JPOaDe34d/Rr66TrJzwAAIABJREFU93zIG2WmLACIa5HQmxq7DzD5sfmHpFzL1ge7+enBcaxIkGgXgC3TBR2po+whWBw/x8JkCP/AmYkSKTq0CwiiHSSC+ASleBo89QLlgvTydC2Sa44Jp6ZG3k/xBcfh51umP1J8xmS8Mj0U+azooYpvo5P2UmvsaeOTl/hguYieMcgc6eX7SvFlpGWkVeqelB5O8XSUDfJI5IOoL1M8E8fhxx1tANep03bj+hXpBc9vRdek+LCTQLpfp5SckA8iDcvWn7bJJ0fxO44/5V/4PsrWtZMAfSc2qoyWqr8dYAFJNSa71nLk12iHUjbH9xd5Odpx0p16iYmgKf2Be1M0ScmQXzffZ9F8UrzHxOB2+sfr/NR8Ix05V792tCWRnin9TBroyejbeOATeSU1r9T6GpAq9y/9HAkWLZITryP8fSn9ktKtqXZT9oZ04MNRb1uK+MPbG//A1OsCJH8iGXl2bk7mZmdlbn5eK62oDUEScgNJoDnIoekbaFUWuOVI6FwVVOcAoAqneKMyFZID1/G3bqBBvCy5uVcTyXEsrAGqLEESiZp2CmSWrJuFGZUXbLJa7QZgqvUEwD0ly553yuyS/eaTBIqroaV9EO29yX7Gv9QtebutY7T0PjzUBE01uTrTU3Z/ryA5nfTGb0jebX7O3vu9WZPnoEdwPdqB79VoyMrqapOOlM+m3rDs6DwRFg/akQCMCmQKdsMf/LfWZHRfWQfrjPb6awMCsIW1rSvQIpZWVYLVJXKaGaDOElaRzEhAUl5pAJWWrGqD2iBUS2isydjYqCb6L8zPy6XLlwXgGoKptBJIT68MDg7L7t27tDIVKjAQWIMEdyRPIhka4xoYqLUkArMSRV//gPRUqs1DSrgGGCtog4RWgGdAYCSsAvhQrRhAhHoe/WANVldWNOmeoDC0gfcA3PT1VWSpjoouqBaztXJs5D3P00zA4DVMECb4yet/1Vm9ojQeGR2R5aUlmbxxS55//nl595135MDefXL37l2l5UOnT8mRw4cVjEYAGPVzpQIwlfGl8kh2kEtvtaIVEyD/eA309cuGVrZYa1a4A20JYkHCLe5Hojf+974qrvP7Kc4Z3wG0guo14ItPffrTcvDwERnftVtm5vKEcCYCow/dh6hOsr0IXkyeZSJvszLQ5qYm1zLZmvsVXc/eHq3Og0ojAI7s27tX1xQgoAvnz8szP/yRrK6sKpiqvrCgawsgy0MPPSS7d+3KKkaIAmcwHvQDHcyxXM/AVOiboDX8jjZ+/yu/L+cePafAqvPn35CXX35ZQXBYd8wR64bqKtDZAKAcOnTYwETrG9ovdT/oihfW9OJbv5C3331Xdu3aIw89clY+97nPa0WWxaVFTaRG26Cd8vkagA0GSGNFHqwjdQlgECl/JFcCqMICMJXpSPpjrPw1VKvJzRs35Xvf+568ceGCTN2clEfOPSynTj2olZVIM1SmQgY5dBzGVq1YchDlgGsMMBUEE9VGZmbuqayTn6h30TeqIoF+1A0YGddf29eKMQbkZNtNX81O8VCU2LXrN2R5ZVlpCH2ztLQolSqqY/UbYLCxLvXlVaU7xnHz5i0dN5LSTZbM9kB2VhsrWTWnqtLc7OOm2gkASMBzGAvWaGgQYLA+BVohERx8/Oqrr8hzzz0nP/rRj2RifFzOnD4jw8NDBopUoEprAqjRxeQY+gv6G+sNMCkS91mtEvSiP+cr+Zk969H2Aezq6+/XscEXGB4ZVj1B+TO/Cv2bfdm7e48cPXJEzpw5o9Uxv/rVr8r4+LigessTTzwhu3bt0rbo/3i9ijGwwgnmDlpS7skTvI+fI496veKvxffc4/Aa8g3aID9gPQmoQgUgzGFxcUllD6ADrWqX+VG4z+tnjJ3jjz6s/5zyXfn7pgMTpvYQcZ/ufZGiPVqqb6vKktsmv/8jLfA/wWLUDQZszqtOUk5J69znV64EJCPn0Q0ATeCTZP6QVhwyvwl/4DXlt76qjAwPKmgKYKq5WQCa1uU3/+1vyMc/+mGpL81LYxX6bE36+ypaL05BRtMzcvPWlEzfnVHwNSqJ4fvz589LYw1+LWSuotXnmvLTB3k2wDb+AJzEWFCVDesPgJbf69gar9gJAupLrcnmelalCpX6Kr1S6wOYElVOK3bN+pqCsJYAkl1YzMDt0MU9KlPgJwCJm2CV9U2VMdiGiV27dUwGtFqR5fqygbzuTqtPjrGpDa72K5jKfJVNvZY2eHMD/g1B9QRSESgFPZVVDXNgKvAMbSXe085yrdAvwYeQCfKMB6n6vU2TvzMQJP1J871M3/t9jvGjAWz4G3nU9tfwi62SJnnQbCKARhldV0zP6EEPAL5lvg0Pa6ItyGNrJhPUC97Xoo4gTcymm78PoDMqU83OLhiISBNcRf1EA1MtaGWq+uqK8qH0VmR4dEzBVOMTuxTgv7C4oCA6rU6lvlNF+vsHm6Bq7yPa3PO9zfp6rr8gJ0af7ACLJpgK/gmqYsEXWpORYQPqwlZCJ2MNUZkNc4K+xjzAj/SboIspI6xI5kF0CuirVtWWsZpgaj+b0ovcYzTxdZk/wYNR6EfaPtBsG+eIPsl7ADJDptS2Vio6HuwNAKb6wK88roBD+HNamSqr1tZOZ8Y5eJ3s9Tjfe/3nebp1/dKpN0X7Ai878b3v1+vw2Fb8XGaf/jV/K4qJeLvGsXpdE9fJ0zna0+2O/72iTZxbalxFfaX4bKvObJ1Zu3uK6ODHEMfo/SR/v+8r9uvXjvekfJfUd9Tfcay+jyIZ9e2ldE07vsA9kRb+c6f6y8/Zy6Dpq/JKozaHVjBVJ/Ke8um8THDs3nfBPXF8ncoK9W27670+ivoxjo/0jzrMxwlS/NGig9XDTB+qVsQfkS/ayb+nZbv5p34v46N2fW+nv6j/49oXjS2lk1NzTslTam4pXYF7Ccj38pJ6H3nb80cZPSIfeb2RonPUR97/TPmu7fSp52/Kvj/UifaMbadkOPZLWhb5EtFGpHRl9D1Sejjqqu3wHe8l/Trlp0iHlC5uZy9TPO9pmPOxVWwt4jcvK0W8Eu9N6fYyfm5nT6LNK+KP5vcutpxar3Y8H3/n59/7vd/p5oZvVwC613cp0KVAlwJdCrwvKdA1mO/LZe9OukuBLgW6FOhS4H4o0CmYioEFbFB9UlHZRr0l2BgShGNwNBXATgVWGFjgg79UkDX1nR8nx8//GQT1yQoxCBSDoNaHgalSwQ4/dgZnOgkGxGtSAdRUO+2CNNsNTnC+Ppjl6eXn54N2fhypYHO8LzXfVADHB+EQ0PNjieNKBZL8A8wiWqSCq3HtUgH+ovWNQdgYlIuBRfRfFKCKYwPXITmUiUcpunOePtEnJmxFuqTWQ+npiBaDZEWBu6IgZ5GeagaPna7gtQzcRrATTwz1bRato78Gybw+CY16zSdcMGE96py43jHgG9eZoLd4XeRzT0f/4LUdf5HOuN+fVJvSg5yL/z8G3cvkz/OU59fUWvv5Up8wcZWJH37sPsAe+TnyTOoBh7+mLEkrpVM9PSI/l9k43sd7fL9cQz/HMt70bXDNvW2JCUA+8O4f2HkdxTb5nU/g8evjf4/jjbagiB5edjq1N9GXKHoAhDHxWlzjbQD6islv0bZ7uvv1TfHVdvVWbCPSvMjmcU4YqyVvWtK+X/OUPfDj9w98inyFON+oS9EfE3HjAySuPcfaokMTlXg8b6T4K+ppz6tcM6/Toy71clG0pn7Mnm/w3t/j6RVl3vfbyksGqikaR5Ft8zo1NaeUTTHgS37apvGJJYVHX9XzDN57H9frKK8nytaSdErp2ZT9j/67X1fP/142/JzxfRXJ0Fky9dJSXRPyUAUCp5m3nvxuSR3UAzixHsmdmvi4viEbgqRQq6CBRLu1jTWtcgPJqi+jMgSu25QKwBW9duq70gyAGK1KxcT7LHlE/Z8MhNME4gBM1aOgLUuxtf958nwGSWo+8MxP6rV2cvraqe+2RvF9DqbyicIpfbOV7/Ik0/yha2uSRhr7ZfPIdZMBpfIXkmWQPmyAKNMlAN4YUKev3/7HWmZS0kySBXF7FXiExEAAEk0ejVfyuYNA+Kd9QO9XzFfjnk+BOKhMoIm9llhq8oCKCRuyvmbVyFBpRIF3+ExQjQJrrNJY9DGaYCoFjOmKWAWEtYYm46OSTn+/jb+xCp5b037AQ0qjHru2sbKsCZ1IzpybnZMrV6/KW29dzCpP9WglGqz50NCw7Nm9VwFBSO5GFSokviPpGEnwAKCgf4Cp8Bn9YsyasNxoaBUK0B2fMX9wiwIfMJasckMDidGgMZJqQXeA4wAe0IoGIgP9Br5BoizARXitrjVksDYoI8PDMjExrhUpFhfnZbNnK5iqKPGMOocyinFjXJgHfT+vCzAm0AAD10oeO3fIzPS0goBQ5QhAlrGREZm9NyuX3n1XThw/LocOHlBAABJec17KEm8zOjRBdwAK9Pcp2MjAVD1Sy0AVWA8kqYL+BPZgLKx4RF+DOhW2Eom40ZZwPwFgzAsvvCiDQ0Py7/7db8r4rl3SXxuUOQVXGJBLwRyNhvaLdpnoS71GABPGg/6Q/MtEW4JpCLBp2mzwaH9V2wL4FDSqDQzIhfMXFAD085dfUSAi/horK7J7YkIrlzzyyCPKcwBGgSf6B/r0GiSwA3QDuiA5eXLyltybvae8hrmicgIqW509e1aeeuopTWQGrW7fviMXL76lYCrME+PGmNA+gBz79u3T6lSInSDpHvSnT6J8nFU5efmVV+TNi2/J4x/8kDxy9pw89vgHdN1WVlfkzt27Og5UozAZX1N9QL4jj6legK3IEpZTvqt9B2BCj1adMWCkgbwwb1RNgjq4cvmKgql+cfEtmbk7LY9/4DE5ffpB2bNnt+o8rTKUVacDsAjtNUGWqpeoMwx4i+phAArfuXNXAVXeBwd9sb6oWodkcPAJxgK+9NWNCH5RXZT9Nf0aVGTCnnBjQ27fuaP/f/7zX1DdBMAfKmxCHys4CTzdAJijX/UlwBdYk/HxCdVrBhzGddCrKzKkVez61L6abQaIYF11IcaJsWCc0CE1gD57emR4aFhqtQF5/vmfyk9+8mOt1rdn9x6tjGZzqyogywMT0K3tw83CgheReI+Ee03Ux9izSk8ASZHGiI3QbumBKZsbWqENaw1QGfQQKm4BaIb2V5dXFWwKn8DAWmvSaKzKoQMHVY7A5wBI/sEf/IGCDx999FHle1QDAl/7vSv9LwBfCM6EbOAPsovvlFcy24d7MYYI3KBM0E/yYEvaZ+8Pkhc8eAjfgY9AX1T4fOWVV3StAN4FX+N38g3GAV1K2SGYisDomDzo/Urv43G85lRlTqw7Nd77j6l9a9H+rGhfpvKbVYLxfiv7iWAqzBnzVF5YXlbe5Bxpr7ieXAOz75meUHkwwA74DxVJAWbQa1FhSGW/VwYApuqvSl+1KkODA7LWWJZL7/5CZmeguxry5S/+W/nkJz6WgalgT9akNgA736M8NXlrUt5+55ICYwEuOnv2nIIuAVRFpSfwOADbO8Z2yM7xceUhzAN2h3vxnTvHVQ5fffVVrUoFHYAXeU59JugNAE3Uj4BvvCabG4ixiupDjGkA8+hDxSCANmFDVmTn2JhM7NxpYJ/GmoJcpyantKqd+deY97DUUYEKVdpWVtW3BIATMgnwFEA28NPg76sPCd9OK3vWZLA2kskhgFmZj6MV3SAvm+rnUYbQjsm7gXeglzQ8L+nKVLzPH+BAQBHG4PUpeaqFF7LEctoOgvHRqQdiURdgbvTzKefoB36ZHeyQHbiEMW9gbhi/HVyANqGTUUFMq6GpjcyqHRmEsKXyFqusGXCQVS+zaomhOhfnD9sJvoV/ePTocdXVsEnoV0HpGZgKezL4MQuLdVkGmArg4d6qjIyOyo7xcRndsUPHjUpi8DqxD6iiQlv/gK4p7D/0IuVL9aDut0yDmMxaBUTqfdJQAcpZzIFgV/gn0FMjI8Na2RB6DgBk6Dz4z9Dz8BG1YmW9rvKOOUNvE0xF4BTB8/TvQEeCTRlX9fss6pfoU6j+UkBdUysqL/IgAh9zJ5gK9KB/bLanofKH77ieWBvI+QMnT8hjjz+m8gKZqvT4ylSt+xo/3tTY/XfUu/47z/PUjfw9tceP7XXSJ+2F79/bvhZ7kjWY8uOK5vqv9X1RHCfOx+uPshiU5ydPi1QMsGxO7wVtyubm+07t/3I5zq9MxYziHOI84z1Fc/b7sMgr9JPK+or9Fu1pU+OL35X5Lk1tEGIPUZ5S9EvNqxN6xBjHdmXBx34inf2YfD8GAN568I+/JqVrou7w+6EiPbVd2fBj7uRe70+W6amU7FKHeZ6I+4S49nogiAvMRTks0rn+uUk7+S+yW53yRhndivruhNYpGY36skzWKTcp3ZWac6d0Sskj7k3FvP16pmwf7/H0SOkQryta/YXWQ2FiH+SPKF/3u2Zsj7zvwVT4jfsMv04pXeXbwXvuP9rpsNgW/XYvB77t2F47PZO63st5EU8V0bPIzkV+iXrF82zUJX4Meft5JdzUWLzOSfF5iv+ifi7i5Xbfp35P+chb1p6H/2Q/FMlF/L5In5EGX/nK73ZzwztV7t3ruhToUqBLgS4F3tcU6BrM9/XydyffpUCXAl0KdCmwHQr8yZ8+rY+xtgQkmLSZ/a+b4QxUoQ/gssRUSyBMn6SkJ5BnGaE0zjEYGDf9RZvuGBT2ASYf/MB1/C0VUIhBGAaLcS3BEz7Q4YNEPmBpG/itYKoU7dsF7XhPWQCsNaHR7kgFP4oCDWU8Ecfnk3Y5prhuvn9PZ99PWcCL9G4mgrkkcvJjbAufGYRD21xnvvf3xeBVin6pwFdqrSLvJeUlIQcxqOQDZnGsqUQVzxep9/Yw3vigZdyUu0wueTI7A/mQVp6c3ZQjLedgctwCnGL72QDiHKLseRlJ0bydbkKigKdvc42yB+lN2c7GhUoAlt/sxp54H/tFO9Bjyk968rUlYWoyV0YLn3Cr0p4lyTTLx2T6kLRnG811t4k0a0OkArueBxloZ7Ii1tcnG6UCsEUBxzjfMh3ULtiakkeOy8ug54Wo0yiPnBuTOKgjSBvPP2W8UhTM9msR5S/12du9In1QRjvqHj/+aD/K1igGzqMujTzFtSijO9vENfG0+qKHo1FXp9Yvxb+epmy7k2A3aVRmqzl3PzbOiYlPnn7elnj7EHnC0zjq9pSdS/F1Ef/xWi8z3ofwfbeuoT2c8y+va1M8hEQcJGLlPMFTQfNWrD/6CvY+T5DJT3LnadoetML7bB1agR7WA6s45AAj13OzXzPteV9xjvwdyUaWlMtT99g+vce8qkwEgliFGtPjXAOuZXwYid9xrZd9v25e5nwbHDeGl+KpMn2V+i0lc63ybwlz8Trq0qgrIr9EXi7ie/JPEU/7730fUedFPRnpa1xgL/oYuMYAD+uafInkOyS7AkQ1PTMtSwATbGxoQirtLpKpkWSItvTE8axKFarwINkQidOWjIcEewPbqB5cQ9WSVVnDCfgbOV2pIzF+JA8CoEMeob/pE5mNV1jBal3PU+ip9OoJ4XbyPBI/c171Nk5nrsAuVjowqpjc2Qn1prsIpCLgyPZoRuMM8JTJYIvHpv6GAZ4U5IUsSIN55XRPo6i80shSNNXpsT1c8x5MFmmS9ptVmYJOIYgKCZxIiu3ThGNNZ20mSopWLsE6I3Gec9VEQ52zJcSivTyYi/aNHkjU10TowZrtP5sjxlxtTbH2zeRpBTsZmGBZwU+WkK9FGJqVx/LqYwq4yGQb7aEDAxoAbIcqDeBPJOlbcquCttZWM642mgNosFxfkqNHjygA4vqVq3L9xg25NTWpSZFob2HBwCMAyOya2KNJ7XgZaGVIwQ4A/SBxGtcryKoflbWQzJyDqZA0jd9QGQ0VcVT/ZaA/TTrN9K7KKeRArGKOAguzRFvQlGAUJN5CnpDIPb5zXIEcQ0ODmtS5isoZoEnGfU1dAjo2gW+ZhGvXPTpejMmSqE3eANbA9+orZAtovjiroPVo8vbuXRNy5fIl+cH3fyDzc3MKuMEcAE6bujWp9N2//4Ds27dHE+NzQKLJncmcFgmyRNYMXEVbgDWs9lYUmIPqGAC+ocqNJfcaLbXiTVatJfpUSMpFB9BFtNvwaQHUQAWQN954U0EwX/zSl6U2NKTjWFyqyyqAnOBRTVy3qk1oG1UW/OENBJetrKD63rryBcaMa6wq1qb0DxiwBO1ZHgKSl6sKjgO9Tp86rcnRP/jBD+TtX/xCbly7LkuLiwps6u3ZlF0Tu+TAvv1y9txZBVMtLMxrOwBkgSdQrQyJ8FqhYWBAZu7NyNLiksrn3j175PjxY1qx59jRo1ptCkn/qDICkCCqqTzzzI9kcmpKx4JxA5yF9+ArJDhDhjA/gGUxTiRtN1AlRysQVeSFF1+St37xC/k3X/yinHn4Ea1qgkov+P3O9F2tAqcAGSSgQcbrdV0T8Jjqz0xf6r43qy4YK9JRhVgBJ/CE6RroY9AJMgqw4+zMjLx18S2tpnT53UsyNzMrT3zkQ3LmzGnZuXOHjleTjVcbqjQG+vu12ksO4tmQhbl5rTYzMztrNN5Yl9m5WZmZvqd8jf0ldTySwcEb4CHoh5HhEa2ihORu2Cf1UVzlwGYCP8BcjOf19ihga35hUSV0eGREPvKRj6peQkI7gFSQGwAhVEzUpvbqOt24cUNlBpWjlPczfasg5caqDA4N6xw2wMeZbTCf3CpAKUBpdVUGB2pKC/DQyNCwrt/3f/D/yY9//Iy8/fbbyn8AU8Hu254w909pg1Uu1G5ahT0FMSuY1vw46GyMEXoFPoDKCwAlqPKhQFqr4gNwCz4vLC3quuIa+A4Ao66tNGRgcEABl2hPQWONVTl+7Jj+gWefffZZ+a//5b/Ir3760/Lxj39cjhw5onOFvoz+Iz5DHqBP0BeuI0CTQA2ukwdfeB8q+q3N+I2rFOv3ZKxe4n0W9AlAAfjm5s2b8sILL2jVGehOVkr0MQZ+h7ER9GV2yyoGpXy66D/iWvWXoJcynuZeIb/fLDz9GZND7hHyPUvr73nFXovRZNYo29+0gtTziq7qAwK8k4FAMR+VTwCHV81+swIM18LHN7hfYsU6+JiU7cz5Uf9H/Rmh/9YrNYB3s7+hgT5ZqS/I66+9IkuLszI2MiSfe+oz8sFfeUwPAkAVVfiNA7V+9XVB61u3JuXimxdVVsH3J088oJVaL1x4Q1CVsr+/proWwDjoCSThguex1gBDwy5iPaenp+VnP3tJDycAP4DnWZ0RdNEKocsrKjvmPwOwA2AW/LUeqdUwj6r098HWobLrqlazOnzooBw9fMjA5Y2GzM/Ny/XrN+T6tRuq2yuVPuW1xaUluXdvTm3BSt0qgcEewpvAvGDLoIMADtc/BY8PSLVqsgUQjPpuTfAh9soAHJm/o76G2g+r/mT8b/60VSv0e+TMn838EZMxA3CyMpbpHQN72T7R9r7wUfIEaR7oYPrWYh/mn+c8hN9YGcr4Qz1VPQAAe5o+q2ybzU25mT6++nI4rMH4HHsZ0LgJptIwpfk4uptw8VHVA/DvcFhExWJAAC2bnPaq7237FANFQ4ygA+FPgJ8Adq4NDMrc3KzZhs0e8wcaawqgWtCDLpakvrwijY0NqfYPyODwsIyMjukf7ArWHHMHP2JNAaTC/1hL8DP8JwJLlc6ZTTO7Vsn2G0wctrWHr6Mg5eY6AIy9ojoW/gn4HiApVvG8d29GZUAroa1alU34GqAVAb/UxQYOrzVBXqzIB/nh3i/3HclD+SE+8dmQ6qIsnMPjNlL7fW4ybN49aichh6i2CTC2Hi6ifgn2PlU5cOCgPPDASfU7MB74TxVXmYo6Ne7Fm1ulkjcxFka+5rzVv8mquhbZgU76idf4WArfe9tX1KaP03j7u90xsM+i+Idvj33G+fPeOBf/OdV+qp0Y12H/qfvjOvvxldEt9VukQyf0aEf3ojZScf54bfyc4k9P39RYyvyVMvqk+vLXp8aax2da44N+DN5fS/XRKc39dUWyXjSH1PUp/s3tms08xWukSf5b7neleax5R0uF8FRIqlVfqvUym575e4wbt/bTmotQrgt8DI5z1Jnm4a4sSMH4QpRntbvZYUNcfy9H/jsv15GWfj19Zao8dm7zb/2cz87azj6nMiFbyMIYuZlZ+hE+6pbToLXR/NoCqif6Sa1Bcu2ycWfHybXcZvTKD7lK2RDa0DwWVJ4S2s5G+jVJ6SK9vzSWmj8fsfFaXKHVbrVeY821Pudg7CplF8r4KKWvWvgse95UZEc9b7NvHwfP90Um834sRbqN/XMvW6RTU2vTrs0i+0jeKdcFXv5ZMdSCh1HmuOT5WYI8DMxi9kV2ICX/XscphzQPC8ifY/H7VluWx/TjPVFXt+PzdnRpZ2tSclJmP4tsth4ckRO15QlJC59kspQf8uOfT1AkM10hIl0wVbsV7v7epUCXAl0KdCnQpQA91S4luhToUqBLgS4FuhToUqAjCnzta3+6yU26f4DhARgaBHCJkP5k6ZjA6gMCenJ5BuzggxgGaNol4TMgER9Scaw+MOGTDPC9H18RERgASAV3fDDU378lcGVngbd0URaoJm0YfI3BMX5O9cnAFQMlqWtjYKYjBkiAcTyNi4L7MXBWlgjOcUSa++Sx+FuKBgz6+eCRv6812JS3gPvaPbzx9CwK2nne9u/j9angVkswyAWMuJ7txpday5a1CdWj2C7vS83P80vROuN+ynjqej9XrwuK6NNOHn1fMZkoRWfqiRa5S4DCYr+awOkqfaTkqUk7yEiWfB/1FoFXqXlFXRD78MFq3M9ANf63SgV97gThHCjgxxADmQSIxWB11A2UCcpUGX+meMMnkFI3+fFH+S2SkShTqc9l9/rAbJlOjHrT6/h2DwXKgtFlOsfLYAwg+wdwUVaLdDwwH7gAAAAgAElEQVRPgSsaD9fJtx1PkivTs16Wt9i6oLNS7aT0RNQD0eZZIjWqlLTqa1wXwc2RN4p8iLi2cV5xDJH3U3bU+xi4fosecHa0E1vGPqNsebnkNd7253MxEABPTEYyYH46d665CKbwz/xSiSpb7UPrA730g2uX3Jh16dmEDwbtp+wRqQNNxza9L2ZrbXd6UJcfp18nA1NZZa8iu+Zp63nE81VK1239zpJ54yv6RJGv2L9P1LTTw7NT7bdUnmqdU2rdfCJsO5ndOuLWb1J8H2WuleaWbEh9VeTDeB2pCXE9PZrgDBLCxqEqDkAN2C8g6Xh05w65dv2aVvTpryGpsqq/qX3RhG0kNYJmALVYRQ6zY73SV8GpuEzUtYoZuB5JfEioQ392ci6qw6BKBJLRKppMuMIEv7U15VYmhANQgOQ/At6xp8G0Ddiwqvm0AA+NDAwpXyDRVME2evI+gVF59TkAYOykequQhFP8kVBriZs2Xl+5iUnqeNgIHvcP5HWuDrBNXcEkSiTbWcIpUJThYeUWWUHinkjPuoFvjF+ZvELwYXaNocszqTba24Nkzc5AGqVVsMpAUpbojUROW0/Mz0AQGWAQiYQV83lQAYF+HZI4DWBvVQyQUAigEdtgNQ5LsPSAzex9Vq1gbR1VWkAF269ZMqlVA0HCKMAsluC5qgnWXA/TscZfMfFEQXtaYSE7RX9jTVaX61KvL8ijj57Tqk7PP/e8JkVnBYyVJ1CFAcAsgBrGxnZqsj0IiQRpVHIYqNWkgoRXAP4yva57Wk08zgCEACoMDymwDBVZsLwYC3gVYBosAyqv4Hfl5bV1qa8s6zW4dsf4TgWdELySaVodG0CM+/ftl8MHD2m1Hywt1oR7eKusAN3E9bUkY5XzTNWDH5icCtmjnqIPg8uY/G/fwcdel6GBfk0037NrQl55+WX54699TcEsqECESgOoTHVvZkaOHz8hBw7sl/FxVCGoNdsi4Mj3B4BEbXBQk3cB5hmqDSroCEmrCuKqQj+ANpuaZAsAyuLCQhMA0QuQRqZnIOfgBU3CB5gQYLSsMhj6RjWHO3fuaOWfg4cOymc/9zlNLkYyM2iL/+nfE7igQKOVlaa/Y2udJ+xyj0GfiFqboDTVAVlSlK9ederUKR3bn//Fn8vN6zc0u/fWrVuazIx57t+3Tw4eOCCPPPKw7N5t1Yqwriqbmf9F3Yo+WakL9PrExz8m/+Y3fkPlEHIzOTmpbQNA8qEPPaHJ/OcvnJfXz59X0AyuoXwBLDgxsUtpjsR+jJ+0AIgW14Gffv7Kq3Lt+nX5/f/8n+X4yZPaNtYR/E59TNAedAlAbBg3gGfgQ1ajog8UfXXKs+loxKqAE4XOs+ph0C0AMqHSxZsX3pDXXn1Vfv7KK0rL+dl5+cQnPyYPP3RGhoeHDCTYiwpuBvobHRlRMBqAlUhOx+valSvy8iuvyRsXfyHHThyRkbFhqa8sSX3J9A7GZ6CzZe0XYDckuNM/xryGh0dkdGRU6WAV+giaNX3dslfq7ZXpmXty/eZNOX7ipMoMxmJgpzWtEIMXqoWwWgdkdU5BX3eVhgB0gQ4KTDKkqSIUoZ8AfgO9tBqgVtYwW9fifwEMigo1tUEZHhrSeODf/PU35Zkf/UjX89Dhw3Lm9OkmqAb3awU5jNFVbFKgV2+vVrHRA1QM/aUJ9tClanc1Ab2i/aENmBbQVsHOWF/qfdnU9kE/+B5qd6VX+msG+lJAFoBAPSKnTj0ohw8fUt7/8TPPyNf+6I/ki1/+sjz51FOauI+5Qq9Q/3kfz+RpQ4GDvI6/+9iXgSPz/T3lO+5bYpyT643rrKqfJbwqQEKB4Wv6vVbh6u9vgqn27Nkrx44dbwFv0o6SB1kpj4AL/E+AgY9f4nvu4VhViH4T+vd7l5Z5ZeCPlK9u1Ulhrw1k4X1cnSMbyipYqu0jwJwHCbnENNKFvqz6JBlim3bd1iU/kMHvD2yMph/QEwDT6usq2AEgQFRUrSrwRd2ZDfMyAPAYquGvX0YG+2Vhdkb+5Z++J5WedXns3MNy6tRJOXz4oAwO9itAfbWxojab1RtvT92Wt996S+Zn55QnAUxaqi/L5NRdGciAR8PDowqSBAhmaGRUbSFkASDokdFhBQpPTk3KxYtvasWp0ZFh1fPg2YGBfm0X1yzX4fNsqDwrWL5nQ1A8tK8PYCpUwIJPivmtysb6qgIq9+7dLfv37lW6gB6wbfem78ndO9OyML8oy8uQLVT/WpWF+SW5dWtK1w4ATcgkfLvl+koG7trQOWA+O3fszGzmuh6qYJWMMrCwHqpgvqaPD5DPeivcNBrg3XgnP8KhCeB3Wx+7xvbTfJ+D/zKQt9unmW9qgC1/vQfikdeaezb1PQ1ARnCW2VkbZ0ucJjs4wMBXPEBsrbn/Qd/WhulaTFl1r4KNsv0DwekKkDdgq+2RYGsHdBBqF/Uwi3VZqq/Ijp07Zf/+/eq3YdyQd+yR+NdANdPeioKorDrVkqxtbMrQyJj0AwA3UJOxHTulBuB3BYA5oyerUrEyH0BN8OVgK23eJuf0LzAmA4MZUB3fq47NQEWDgwDboeKVVR/EH+YG+7J37x5dG9wDvoGeh/8Imwp/w8Bh+YF71LHcd1Gn+r0sdQEB7uyXOpYV/EhfO2wQ/pvpYfNDrIpa1Cu6Xk5ngYfoTwJYCW2nlbNQ8bFW06qIAFMdOnxI9wcrKw2jQ49V+iWgr91eP47F62Yf7/A+E21XUdsx/hCvY5+RBv46/xvtTKo/v25872Pefg7xfv+bn1PZPbnJMevj9zGp8UdfjDYoRaNI79hX9AfK+iMP0han+ovfxXUpik3H+ygzlL+idUyN38eNivipbD28D5Li5bjG98uzqftIB0+PVBzb+x1Faxqv6YQHI51TvBb3Oin/1PtD3tf0vmgq5lg2l3Z6p3Xs+SeLa+XgBe8X+nEavey+IjBVHptNA6ty3tHWmnrZ07E1dm0g5Fhty+sgjjGuTSom2k5P2qFKeUs5T6TAX/kc7ToeohNWwtke9s9zllSXZf4D71Jdmt3Dg1rwm+cHPw/bhZpzno/IPhhd80M+mrRqxosYN2qFUekhHbZJt32u2tL8O9pNjSBme0UcEqRg7OD/l8mx52c/p8iDke9xrIeX36ZecJ01l1HXxipW8qXr5WK3bMsOfLKDADRsi8OHsmdkXvdEve1/U78wPFejvmY/KTn3FZO9zqCdjLa7yEZHOkb6R53t9ZXXRVGe4hqk1jXqUB5UtvVaPpPa+ktKp/IALk93zyP587dceKMdasqeOzhRn2/wcOqEnPo+8vZaDw4sswFb6ZHWeZQZ8klch8hv/vo4Rh/fSPkTvi2+97GClI3dskrZoV2p+WWaXW/5vW5lqpSYdL/rUqBLgS4FuhToUiBlWrtU6VKgS4EuBboU6FKgS4FOKPDHf/wnGt3hRtZvoOPmmRvmGGRhcCb25zfYaIuJvz6owyCCv9cHVpjAyN+LxueDCakH+LH92J5/ENMJ3ewaO8k3zr8okMSxFz0IKAuyepqkgho6GpccmVqL+F0MzLWjkZ9nSyA1kVkcAxz+M9/HQDO/TwVx/Nj48KbTwGdRoIk047zinFJjjvfEtU89fEitawyypYLuvq/4vmgt/fepNYpjKeMZttWOzqSvT3pBuwzmlgXG4ppT3uO4UroopYc6lV3VQYkAptcLUdd4Gbvf9SiiJYPVpCEBodRLqcB31AmkuQ98x+C3p08Rz6XmFuWZ6+QrTKE9n+DidbsmrBUkOqXWrEh/pHRE1GPtaOyvpy0qekgU5Tt+jrYs6sjI+/xc9pDS6yM/F8/vRTSL9Il2za9BSpelZL7ILnhZiTo2tdb+msiXftyef1M2wt8b6ejlpEiHpPR9Su79HEjHsr45v0jjTnVSXHfPK3GeXl9EHo56q0jnl9mHlM6OMtlOT3CMKf7pVBdQh3j9n+IdPKyljol62vN0Sh6jzKTmmc8hP30wJSuR1tEep2wkEzH8uhm/vTcAsU75r0hmvU7zMhV1S2rukZZICkPSOcFUsHMAfyCpGQ+MNZF6aEhu3LyhFX2QXFrtR7KqgamYoIukadDNg6k02a5SzabLB9eWXIhkOiSlMVEV4+LJ6LBhaAfX8GGyT5bCfUx4Jm9pAiSS/FZX9EE/khn7e1BJEslvAGk1NInRaJIDkqJ+QnuWxGnX8gR8+k78jZV7kOjPxAVve7hG9p39oS8k6VtyhpZecYfP+ge+Oqvsn2iVI2SvZoekGj2z5E1LEmytGNdMpGhhNJ4WaZW4rPIUko9z4KAmqGTjxK14GI0E0zwJAIn6AP9kVUmaCaJ24j6uBbjF7rG2mGBB2iCxogcnt1cGpKcHlQCs8ijrhaqOypI+Vd5c8jaqkyDZGGPA96xgivHYPRmQCsA5rJ9WbVmW1ZW6PPjgSa129NxPnlOgCRIiABwDXwBUA/5FcvTOnVZ5BgARTToFkKoKfifAmJUNADhCNSdLIsbf0PCwgqUgH1q9YG2tCaZCQreBEmq6KrgegDGQEvI3NDKsSZio1kagAua4MD8vU3dua+UhVBsCeE2rtWZVHrz+KtKz/B5yZzxoYAP05yuftOhG9R0bMrFjVCbGRmWwNiA/e+klefrppxWMAFqCjqh+sbi4oGCA/fv3Ke3QJmiDBFsCCXzb2nefVfuAjANIhKoQ62sG5AFfAkwJfkciMZLC60t1BSJoooPTPeiHCb7gLfCsVozIEnRv374tU1OWNH74yBH5+Cc+rgeuLGsFprom82ItMGa0j/6hc7QKVgaoMMCnxRXKkuB8zMZ0h+k/SyZek2PHjul8v/71r8vU1KTS9Pr16wpiAT0P7N8vhw8flocePiO7dk0oba1CYBbT2NjUCj3attg40TZofOzIETlz+pQMoVLSxobcm72n12Fep0+d0cR4gKteP/+6vPHmm82qEKAV1gx/SLIH3fFi8ieS55FkDZDVxbfeUnDa//K//m9y9PhxmZ6ZyehWVfAZ+BVqDVWN8CKYisng0Wco1pcGxFTdEcBUADxO7ByXl3/2MwVSvfHGG1oZbWFuTn71U5+Uh86ckVptQAE80I0AUCGxC0ncsA8AXkCWoG1RGejlV34uF964KHsO7JHRsRGp9qOSzJAMDw1rgvTY6JjKKKrJgJeQeM6KQKYf+5oVOKA76B95fmcyNvQIaHbl6nV5+OxZOX36jFawYcVjk89NpTfBVEhAB38AcIHfVVYyOYD+YyajAfksnQzfw54TPMtDlFTnCyqF9cnw4JAB7+p1+fu/+1t5/qc/VVodOnRIHjx1StvFXMB7kGPYfeo5gC5URwEYoNVzMA5UdDG9rFUQs7lQ/+vcFPTYyKpd9isIiwmC0LfQyazyBv6GvgQdrIoLqvz0ysMPn1GAAdbiuWeflb//u7+TL335y/KZJ59s8qxPDCbPYeygJT5Df+FFGff7ZHzP9Sry0yIf+8+8h3qPeoB+GuMIuA789/Of/1z27dsvJ06czMELmfwRkGUg8RzgRV2E7wn+R/uYh69U4uM9BGOV7YXi/oyf/aEhjCd4v8n7o/Q5Caai7SFdov8Zx1O2v/B2rOnzbG4okEjHoxUPYR+grwGmAqjDEkrBh4MD/TLY3yeDA30yXKvK3Mwd+efvf1dq/b3yxId/RU4cPyL79+2W2hBs9KYsry4r3wNUXa30ytStW/Lm+TdUfqBbAGIBmGp+oa6go5GRMa3WBz8AVaog7wA9AqiPKnYjI8OqR25cvy7vXnpb/ZPhwUGZm59T2YNtVyD58oqsLKPilCV69gDyAzBVlWAqyCTsN8TUqmitra3I+I4x2QVQdlYhUYFZGONCXcFUqEY1ffeezM4uyPzcotIMvAQQF+QQIBrINvwi4DQBFB0aGlEgrvTAJ99QGVpYWGpWVlIec2Aq4wtUQMsAsWq6bI+21jDAtwFMMjc2ESNP7e09/9DO+j2B33+TTygP1Admuw0YqDnAzdqePISEMrRudMiqCub7QbPDBla1gyRM92Uge/rUmWsPHtHKoxX8AWRqvjT1jYHfrdKpgqmUNAaqAm/tHJ+QAwcOqC8KCmIfAzsLvQVbrWC7SkWWAKaCnVisy9rGhoKpwLP4Gx3doT5sb5YgivEbmMoqR9HXgX2Bb8I9CngQOkPXU3Agno0ddOY9eqCVVgrFYQzg86ySrVb3aqhPs2+f6VrQEnYN/QIMDX1mOgn80vqsxO//fXwgFWeIz8m4J/Vxa+MTq1Jn+4tiMJVW3HVxUdoC0AFV7QBsxNixb4Zfc+7cOXnggQdk/7692jbAVLrHcVXxog6kviyaW9SVXmdG2sQ9fiqGFO1YSsdyjF4f+/G1i4/6Ofrxtou/xLn6GFXKVhTNlzYxzrWMHkVjS9Gb7dLW+3XwfcY1pf33NrRsjLEfvy6xnzj+5h67pCpJGW+14524Ht634ThJH+8TRBu/XZ6I9Cqin29XfVd3kI8fT3zvad6ur7LfU3P39C7zdWijog8Wfcsy/y01tjJal82F/p3n8yKej3NMyUMRzaNujPNNjd/GYYD6lG4r+i76rJ2t9daKM36+Zfq3jF4pXjGfiH6TgZJJt1ScB7+VPScr4nnruxVM5dehnW7z8uKfB/mx0MeBfwKf/H5fnk6RVzg/rkHV8UO8L9V/1Gdl7bfoFhwUVQKmiuPyNoC/UY79GkfAC/d0Xs92artTc+tUd3n+3u66Fctr3lIRmKoTuxt5L7XOuQ61w5X8K+WbeJ3j7UaRPo/yYWti+x4/vnY8x3Z8/yl+p1zFsUddSf71NoT3eN6KNgb3ef3CdunPez3Szp6k7FO853e/8jsOmrpdDute36VAlwJdCnQp0KXA+4cCXYP5/lnr7ky7FOhSoEuBLgV+SQp89atfa4KpyoLQqQ1xDOLEoRS1Fzf1qYAPgz4+IFkUSCzbcBcFTGLwB234QF1nZLUAq0/MKwrupIJNZYFRBipS4+B98f52wefYpm+niIbtxs372gXdOwm2FV3TEljMHjyWBXYiX/oxkp6RVr6P2F9cg3itD0ilAkJFvOTloIj3igKw7YJMRUE2P1a/ZmXr3Ml1PiGBwdiy0xFTusIH2dCnf2AZ19vro05p4fvkaWsxgJkKDPr7Iv3K9MR2x+XlkQ/tqf+KHiK0zCmjWUo22o2zHc9H/uB6e35PPYDhWJhIk3oI3U5/xwfrKd0ddWJKL3m6+N9TD+5TYyrT7UXyUzQu0qFM58V7y3RsbMfrlsgj3g4U6b12/JL6vRP7E/VSkf0o0+/+wWvKx/Bzig/ctiOTvu2y8UR/pp0tbEdbr2O4VpFHvVxRV6b4uJ1Pk1r/2H+0mSl+Sl3DB5zx+sgnKR+tSMbj+uW0bj3Zv2idfbvetywb01bd6KqGZNUAiuwtfRH/O+nr1y21vgRTkQdSfBXtF64tSvRp59MWtR+TAiK/+/EV+aukIRL8+ipVaWTgIYy1sb6mSfV6wjYS6HpFJu/clqnbtzURGkAI/M8kX5/cCACJJlhnydj4TWmiACUDAWC8SAhEohrBVNqvAp5QnSYHU+FeS/gcaKkOGXmFp5FrgjSSvZGAuoYqUxsKBDAA1qomfBvQJjsNUjY1eRXJk1rFQxMt89/0eAYkYfb26D2aSKm0MaDRhiYl2GmtALk0H45np7OS/gamwon0AIxkyZtIltD3PsHUkgtxQj7OzsdPCqbKsk9zfyiv/ORlKB+79dw8O5cn0trRtDZHFYa8xLFVl6pmCY72YFj7y5I6rOpKloQBQAwAU1niFv43gBkSDTIwhKuKYjxiJ7oi0XlgYEQqVZzIDwAA+shBSgA2aXKmJnBakibatapVSB52Faiy6hUEVzUBWHi4LRuyjqpkq3XZq0mdm/LTnz4vqDCBRPXVtXUFDQIggX3jYG1ItErPrl0yNDyS8yaSQbJEDd1bNhOAs8TcjI5ImDbwVVZJqLGuCdlYcySeIrEassOqVatZ5ZZ+gLUUDGHVDGzuqMjSkHuzs3Jr8paM7xzXykVjO0aV77QCW+ZfGm3zKmC+cqCXf6v8ZQBIyB1kCgmvTJL1lRyQDItqYIf27ZZdO8ZkdXlZXnzxRfnbv/1braaD+27cuGFAm9VVOXr0qIIUAHYhKImgD5/w6oEKfMBvsl2VHq1GYQcAWJURVD6DnkH1kbUc/N9LAJvxKJOmWZmKYCrMC4CFW5OTMrZjTI4eOyaPPvqoVtWoL69qYrICkjY2DOCB7HSAKdbXNbldwSpZRSQFsGmSdG5r6HOrnGSVdVUWIRNaXccqOlBGAOJB4vzTT///7L3pk2XHdSd26u21L93V+w50A4OVICgSBAlAQ1JWhCKkcZgxoy/SjKzlixfJS/iv0EdFeORRjG3tEmWLnBj5gzmkABIUSAAEia0bQAO9d6PR6Kquvd5aVY7fOXneO+9U5r2vWrb8ga/IDlS9d2/ezJNny7znl7+/onv3FmlqcoLBVChkRgE+wHKQ47mHzjJbyNq6gKkw32rHtkiYfwfzd7HAPgL/ZmemGPzSandY5wE8mZ2Z4wJqXH/xw4v0wcWLDCRTHywMJOPUbm+x39e1Af6LvgFQtbS6wmAssGH8m//yt+jYiZPMlqRzq8AU/K0n+66srHBbKDrWwkbvt20xkY1bKEDXo3EgAwbTFIs0NTlJs9Mz9Nqrr9Kbb75JV65cocWFu7S5vk7PPfccsypVAkMGyx3F4MrWyH5/m2ULeYKNA0xdkMfY1DhNTE7QzNwsnTlzhv+BdeLQocNUq43SO2+/Q6+99hrduHGDZYK+CGtem3+fnZ1jsByeiTHa2C3Meh0qlasMprp2/SY99dmn6dHHHmO5a4E9fDKugz+CXPCdgBfWeb7wmYKp7D2Qm4Jq2B4AMAngb7gt+BIuJQdws1hkhp6JsTFqNVu0uLBA/+nb36Z33n6LYwLAVCgO17yF2QvBOhLiPWwDfVQwFcd5PH+kwKw2zUarB3ocEeCAAJOlX/hXq41RrYpC/uDLARgsV7joTlkHJZ5IUToz+4HtqVKmxx57hFnbAKL76U9/Sq+//jr98i//Mj377LNdkJuywamtaIE9ZIh29u/fz/+1bE+W8Q3X+2JSn0fZtaDN+dTWbZ6P3zEW+DnVdwAX4JsuXrxIhw8fYZYyZYLR6+1+jfWb1pY8g5W2oXmT9tveb/PFrBxUr1Mwqfo7v69gc2qbfygBkV1TZuWm1mZSa+1e/hMA5MyWJT6L4eYBrE0F+PIeUBv+uwZGxHKJRstFqpZHaOXep/T9F/8TTYxV6MvPPkMnjh+m+f1zVB2tsp6CObJcFaZJ4N7vfPwxvf/uBTqwf55BVncXFjiOdLaIGS2np2fpwKFDND6OGFjlvBPsWJj3iclJZqe6cf0GXbt6hT6+fZO2Ox2qViq0ublOzVaDbVSAKm3qtJBnKuII/gQ6BKDqCI3WwGY0wr/v7ACQIrntxFiVpieFFQvxFMBs5JFoZ3Vlje7eWaAbNz+mewsrtLa2SXNzM+yrNe/mw9UYdCPAEwDEYKucuwsBHoOzwC63uSnAGwHscaYqIMQAVOnNk2oY+gFfoFmpnkLfz5yn8Vx1DPZigYlWf+waza+/cY/NZ7r3mcPWGIBvDIDBZMpKpcwKIcdCHqq2C0ZA5AZs4xzn9fA75G/4vXesmxxaAHBysQumUrtSHwHQHRpBfwo4AGJnhJrtFoOpEH/ED4BRDDFb2CObjTZ1sC4AmKrepNW1NQFTbYGZCqDgChXLYFZFHlulkQCGQlvQR2XHU9+oMQriADPixrrkdawTiCEBCIbv8RkDrTDfWwK+9ut1gJbBWIVcUf0Y4hqeC+C25GzqZ3ffH/NL6hN0jzO2X4Br7Ofd3JOBVMrKIWuD2N4FzxfPoaxbbSwoI0cPrG8cR2s1+sxnPkNnzpymfXNzfD3yVNEpsSHVUe/brA+N+ceu1TgGeitr63f1+tj+kZel9f82TqX2G2I+O2s/x+uCfb7367F2vDysLPz1qX6k4lrW9XYdnZK/j/Wp+bDj1HVaVqyNyUjnxu9N2z7Y+3z/vaz9tXaeNG+J6VGWLFK6EbMtfUZsDrJkb6+PXRcbp8rcjytrfHvVpfuxOdv/1PzYawbN1QbVrUGvUx3LsmXvf2J6nuePsuw/pdvSJ/0XH9Gg7ebL4/8/MJXVA7/na20yZhN+XH4elO05pmtZscf7KfVRNi/HNbqPY5mp8tq1fdH4mxq36p7Ge16DhsNE7HdZ8+v7HLs26luQ0AktLv/EYpqXt4+t+nd3fzzkGnqfXePF5Oaf6X35IDrh59LGlVT76u/tf307Xo674xIyJM/g1n9Xnp/P0gttiQ+XMft13l+l5k/WNL2fQeKVB1Ol5J+KZSr7VNyMyTt2T0oPYmCq1Pxruzbnz8olbDtZOaReNwRTZXml4XdDCQwlMJTAUAJDCfQkMARTDbVhKIGhBIYSGEpgKIEBJQAwld3kSW0G+42gvSx2dWFuN7d1U0oX3fhbN0ftiYOxBbjfpPAbsLGXXv6a3Rsu9wemKoz0NkJSm+xZGzWpaYqNKbUZo5/nbUT7DRLbX7/pkrXpGduw3utmWmyzZhCVVT20GzvaH7ux4r+33w2iC17Wsc0ufa5u8OLv2IZQ3hyrLcSui8nV2pHfWMqTobeNLJ2JyTVmNypr37ZuEsY2B30/tV2/WW7nwW6+qv7o5nDeuKOyjWxM201nX5Su8zTIeGL6krI/b7/2utQGZmwe1H96/5jyS162g+oSnmOLT2LtaF9UZrheCx/z/Jj3RXYesjaNUzHJ3uN1yMYmL7fUHHo5xTZ0tS3fJ29TexlPlk8e1P96ex9UZilZ2PHsFcSBvmj8j8nQ64HOlRbZ2blL+UTbJ1vIMai/sMW3VnesHPV3/T6lD4M+09q8tpWSD8ZkfZaNj14HVV4xG0jlAnk+weud/dvOk/VpMT1Oxbks/99vu8oAJC/N8lYqY94AACAASURBVOxcfZgv7vH93O3rA4DeFB3F8qE8e7E+3xZA9c+RFAbH4kOWbxrUF3h99Drmcyj8bfXe24PVVTsH9jq8gC4Xi1wkj0JI9gGhWBBFtIDPbDTqtLSyQitrqwIaKpW4sNmCqTTPYrASM6bIvEOW3SLcLT4Onj/T4j0LuNCCX3yvp58r04IWAKIwz4/TFr7x9RgH7VC1VA0FcQBoCECMn4ET5cNp6AChaMEc+gvAF8BWALIoy5YUHG5xUXe71ebCVRlbeJEeiu9YBvwCVz6XwlIBLynjE7OacPGhALT4HxNUSXEIl3fKLXIfnsPFrRhWD+QluiJ3KROVFL3iGontuE8ZrOSlcu8E/r77AqoK/ddCdGUM0fuDEXdP3+R8ggEPAj5hoi0FT/F/A6tCAB7xKf0MshIwVaEAFiCs1XqnC1sWMPRDdUNPve/aQ2AVED1gzTY22QMWYX7q9U1aW12m0bFRBo+8/dbbBJAHCiEbLQHUMFvYDgpeKzQ/P0/79u+n0TFhipJiTD11HywMASwTAGlyQrL8A7MV2mUwDYojOgCntPnfzpawpXFxSbgXcoPMwcoExiG0Ua1UmVmCGeKaLQayfMIsRjWanZmh/fP7qDZa7TLCCaivxwqgrGs9mUjfdG6gyyiI1rnusQbBRqTIQXQFurdDR+bnaWK0Sp/cvs3MVC+++CIDdADquHbtGoM80D5AGJDdxMQEy0ABVeqftKjVFjhrH3ANir9Hq1VmX0CbKHdlgFIAVODQV7ZT/BLYoxigwoXGkv+i6hd9VzAVvrt+/TqD0U6cPEWnTp9isNLW1g41mmCxawmwkudegHuwHbb1VjP4MBSu72amUn8qTBtiV8zGFuIQbBENA2QCJpNaFYCiAt359A5961vfZEAOWIlu3bzJzENgLTl2/BidOnmKzjxwhguOhUkHjCQCyBL/JD4a8hSwCMBURQZ/NTbrVAkAz416nebm5hg4gvGCIQvgnHtL9xgE0CuuwPjAwlbhwnsFy7D+bm1x3xYWF5iVsNlu0+TUFH39X/4qHTx0mBYWF7u+B+AQjUc697gXn8F3pwqgbT6o94uuCDMVWCL0FO0SGNzGxmhifIJeeeUVeuvNNxnctLayQq1mg7785S/T2QcfFABb8AjMdry9zfFG4gKxjuK/K8vLzLZ1+coVmpqdpsnpSZqcmqSv/cIv0AsvvMCMZmCKmRifZDkAPAgmIYBg0Me1tXVaXV1jOQGE+dBDD0tBNXy8OWQGssFn8CP3lpbp5se36ZkvPktPfuYzXeAZuqtgUVyvwCnoCQCLuF8LuNUv2VzJ7tExywwDEwUgXK5WBJTbEQa2sdExmhwfo+WlZbpy+TL94OWX6cOLH/B3YEYDkEx0Ovh0ZlAc6YIuhDWO6X54nACD1irVwJjSlPkuAGhM1GYQMwDSAmzBfdijA3DKxm1h/wOTpOi3jEdiIvwnwFwAozzyyD+j8fExevnllxmIBPazr33ta/TUU0+xveBe6LnmF/hbGfBkDgo8V/q5+iMLptJ8JbW+UNuP/VfHpD4Iz1E/Bb1TuwWQD+BE6BTAVCdOnOzKV9fmmofa/qhsVF+UUU/bVdZOBkEY1p/YWHbn0v0ZqPoc1S3OaQKIJLVm6X4emDf1nlh+rZ8Nsk6zuXAv55XYDxAu/rvFYG/oWZFBVfxf5B0AeAKQXy5RrVykWrlARdqipYXb9IOX/p7mpsfpKz//PB05coBmZ6epUqsws9tmfZMq1Zow7e1s09LCIt24ek1AntDRcoVZaHaoSJMT0wzAHh2foLm5/bRv3zzHF4Aa8fyx8TG2i/PvnqePPrxI95YWmL0HIK9ms87xBuAnBfN0xF1J2sUAdoCxdwhY7FqtKMxUIAAMzFTtTpMmxmo0NQFWrArHMhggwiLAWR/f/JiWFpep2RTGK3yuIFc8ATEXugMGI4mnxKxUYNhaZ2ANmNGEeQesSAwQDwcdxMBUGhO7cwzcUbcuuVcIrbHMrmMs0ET13X5mdUnvs7qk98TAVGKzIT8P+TI7Ova/AuTmf0HPpX9ycIIWZlow1U4ANEvur3lW8J3iIoV9ig8qkFytmyOEPBA61PONAgKE/k3PzNL8gYMBTLbNYCpm2e10qNXCWoYXU4RYv7K2TusGTFWEDpQqVCkj7yjxdQDy6zpKAWoKprLyRd6JHBF+C98j39T8TXMQzj2YlUv8Ne5Hfi3yFbY4YaY6yHqG+wGmwnPhn/Ej60cAIXv5u/dJdn71O5WhBTqpr/Q+uec3sCiTvFxZXSVX7l9Dy3qrB+6y/q5o1jjoA8b1uc99jk6fPsXAeDQN9jUwu2FIHOeYDS1+EJlt2/bfemGv3/0eevdfeXsfNi+x+wlqr9bP2rZidpbVF2/Xfl607VgcsfbtZeH1Q//OklNMh7Q/WWP0PizrHmvTts92HyRv7vz3fmx4hpWb9sf6Tv+9lXtMr/RezVusH/X98TK2e50qKzuftv+qV+pnfFv27yxdS93nx+1zn5RsY3N1v/M0qKzVX9p3a1k6b/XwfvbM9zqevHn3tmz77t855PmjLPu3PsnKQOyAP+l2NeUX8nLcwWTTO1jofvxRzDfF7EQBYqq7qXcdMTvO+8zrua6ps8afF3tsbm/9vX7OaxCsxTPYgWJ6nxWjdo9D1iQeTBXz1TG99nE3pUd995q1Tcx/pHTe+m+Vl/pdmwugTQVTZbWVmjsbwwfT735AmM8L/BxltR+zt93+/P7AVOiHxg/rB2NzKHndbmaqWP/8Zzae5smvF3cCI29YS8Rk5G1+0JwqFRtTOZTtv/4ue4Xyk9U3O/e6z5Ty9zHZpNq21w7BVHlaNfx+KIGhBIYSGEpgKIEQs4eCGEpgKIGhBIYSGEpgKIHBJPCnf/rnsk3oTqSLLfjtptNgrfeuwr3YsNFNHFtUYDe8+UV0KCrTl+raSmwjNLaQ1yLJ2Hd+8a3X2I26wceGl9y7wVT+/tTmZuo5sc2V+GZovAU7Jruh4ec5tTniN4tSm5yDbBzHXrZon1IvJO2ovCzs2LL0wW7SyEZX7yT11O9emqqXKjc/Fr8JiL8HPV3H9iGme3kby+iTHX9qA8zPvx2T1YdBdDS16ed108ob92TpgG/TvvCxfYptuMY20ga23VB8beWo7emLfN8++mZPXBr4WebC2Ji8PeD5dp5SvtjrAP7WFyKx53jZ6vhSY0rpID6PvZizn6kMVbfxDC1m1X7b/1ofbz/XPmbZQ8wuvQ/xfiPmF+8nBmT1L+Zf9bO8ce3FZmJ+3T4n5k9T8lbbHeQlpddLfSGTNb8+JttYnWfP+r3aoY7b63pq7u0LkUH0ydpTLNb451t5DOK/U/7Dzr3XE6vHuF/HpLFUr4/lC3qvjwEpXfD9i43Jf+bnIiXzWLyyscLbZ8z/6/xIWwLqsD4x5TetHHyxgNfBeBu9YnPvw2I5USpPSsmgp+covLdnmfdeQmbZdJ5epb6P2V9W3NXvdBw+9sTyIylYR/GesEawbJAjjBAXZeIU9IWlRS7Yw2npclK5sFWg8F6LvDWWAKgEliDr79Q/bAcwFcarhXqan2mM1fnH91oYjOu1aDgGplI/142DDELaphIDdiTP1FiCPndfvlvwEIMxGAXVPVVV+6gFh9ofYX8AYExOp0cJrzJucR+YLUEYPHAdQCpoWsFn1k8xyCUwYuHlr4JgFEyFT/Rkd16rBdnGfFvXTzEaS7RKx+/9EdtJKHyESuNeXANZolhU2hLaqp5dCEAsIL20BjUAWUR88gOJhA6YXL+Xx8mp7Vw80i1wlOp96COep3ph9UMBVrZAseePhRVLAVjCalWkjfU1WlxcYMwWijk/+vAS/xcFnZuNemAnEkANLprfP88gFBRRQ8/RfqlYplKpzDqI4hAF8+gLah3XOBcfV2X0AL7h9H1lZtGCUR6fwOBwHUAuGFej2WDJAejAxaIosm40GHRzF/0HKKVcobn5OQIDFsaK4lyAkFQu1g60T7pm14MUFKRowVRqN5p3yr3wC0RHDx5gNo/3L1ygt956i/+hQBay+PDDD7mAFgW6YFUCSAEFtPiHQlObx/pcE7qMuUI7aAO2NDEGtpoOMTAH6hDmk1ltAIAKgJ1SpdxlDeBCbgNsQ/E8A2dCQQqYiwBgeuLJz9DpM6eZOavd2aZmG8XIPQCpygv9Ut+j8UyZWdRGfJGT2llfjsZUHsJONTE+Tvtm5+jOndt05eoVeumll7h4fWZmhpmpNtbXaXpmmk6cOE6nTgngC8ALgENgS8zapSAtY6fiK3e4IB9gqvrmJhcxA+y52WiwjuMfmETgWzB2FIkDnNKzoRA7mVkPrBg7XSAK/ByAPGD2+ujSRzQ1PU0nT52if/61/4xm5uYYTKX7R8pMhX4qmAr34kfBVKpnOl/WJ2nc1s/ATIW4hLFBNzB8gHZQlA5d+uErrzCwCWCUZqPO3uSZZ55hIBAAWOrHAazC76w7ADaMACQwxp+trqwwkOr6zRs0NjFG8wcP0MOP/DMG56BI+u/+7u/o5s1btH/fPM/L5OQkz92lS5dY5wCkWllZZXnNze2jRx99tKu/Ol/q81E0jli6tLxKCwuL9NwLP0+feeopYUYLPlLBVAxqCGyMAH6KHkgcEKCEFGnbXMmCqZg/sAuqHaFqrcqsZZ1WuwtGA5jq5o2bLMOf/Ph1unnjBuscwFSnT58260nx5vD7CjJQUCNyBO4TfGOpzDqNf5AvAKKwTegF9Aj+k1ku0Rb7ROzNBCa4ToeBVFJ0hzgkoAPVCQAL4E8AMHzooXPsm/72b/+WPr1zhw4cPEif//zn6ezZsww8hdyh5/pctAF5qi6iXdgdrusHS/cA4Jor2AIktXH731geqcVxzNwSGNHQDubNgqkARAVYD/06ePAQM9AoqxSu93t+di2vQAg8w4Op1Hcxe5hhLrT+I5VvxsaoPtDabtZ6pZuDInYWDZDeHTKh47PFcdpf2z+/nunvu+QoiFP4kUwMnqBAOwFQJQBtyQUESAVWqgLttOp095Ob9OorL9PB/bP0i7/wFTowP0cTk+NUrgq4eUPBVCUcHNCh1eVlunv7E2rUG5waTc3MEECAW9sA7G1xnrD/ANgjZ5nVCeBTMFgxY+P0FM/paz96ld577wJt1tcZTMV2CWapVkvYEBnMs03bbcGqSDaFX7aoUASwdoRq1SJVqsh1EPvatL0F4EuLyqUCs/IJsAcsOsIaBba4K5eu0uZGnWamJbcpFXtxF7mEst8VObYKsGhycpoZ5JbuLVOj2eLPAaTCP4ntgcGHY7CCnWNrJAWGaYIoYKpe7tb7XW1ebVB1QvXErqNVN/x/VY+7644gSGsD/F0AvcjnsofGsg9AKmaKCmyzcgiA5IOdkPfzdcpsyXJHvNL8DiA/WRcA1I+4pbma7QePJ7CdCvMlWFCLvP6anp6huX3Coof1RKNZFx/BDLfIX8DGNkIb9QYzU61vNghLrPGJSQKYqlAsc54Nm4ClAKQP34x4jDbVR2EcOjbuT2AR1r2gUgVsqr3D7bprO0alyVpB80qdHzBWAfR6+PBhfib8rvpg+Cy2V+QibVmP2XnX360/sr9rnqX5JZ7ZF/+UebebF2J2Zb0h61uxKl0kWR+jR1rYz1QXMVbMr64xcKDAF77wBTp18iRVqwBc4mAO2DPW0nsHU/k9vpSfjq39/LWpPQ4fv7w9WVvKaqO71jT79t5vq+3o5/ae2O8pvx+LAbG+pWJF6nO7Poldk3quf7b6sdh8pWTYp3MR9rGYDeAeO19dOzQF3PZ720bsWu2v7X/WnHvdsTmJt5eUjLr5gRlznizsPYNca8eVsiGvk6m/8+73fstfn4pRGpt8DLTt2XutzxukTylb2uu93gfHdMrq1iDvKWwfvL76flsZ9Otpl6y9GzsGbTdPBv1234sTWXq1F38Uk6F8xtLuy4usXg5qm7E587Yr+9g9EHOeTFK+zdpmXw4RDmNB8pMFpsqyZ2075kusnfD3yAEMM5W3S+//VB52nRXzrVH9x/ZCRCC+n7H5sv3Q3BZNac6p39t3d36sWT4D92fFo0HmOU/ue7VxH0et7g0ad7Xf3dw8sp6016gckLdripLKWXb3rx9g73XAtyPy6tmTndeYT9qrr7D+IharYz7Ux51YDNVr7HhsWzZ/S8nO61NM9/x4h2CqQaxweM1QAkMJDCUwlMBQAvbYiKE0hhIYSmAogaEEhhIYSiBTAn/xF3/V3aexmxqpBfheXiDYNrRwTjd18ZJOizn0JYNuCujJ11oQZTdTUptUdgNCixJjG8t2Y8jeg3Z9YW2+6vTAVHvZeLSbFaln+L7bvg36LHudb8/2wW5oePnENvey5JLa4IttwPjNk9Qmjd0wsRsyWZs6XpdTm+RZG4G2iAPXxTe1ekwYkIvquZdv1iZQbDMxZWfajh973ksfKzf7Uiprfv2ml17rdSSmjyk9yNN33ZTUZ9l2vPxjOp1vs+GKsOPp5RgvnO29VLwfMJX1WXaevM+xhah6CqrVo9gcx/QgNj+6KazyUdvDtfZZVn5Zvt7Ok/ZRx6nj0EIvLRiN2UbKF3o/7+Vm+5mna97G/fUx2xhUj2L+0tpoyl6tLaWe5fXd2mqW7mf5Bi+3mE9D27GXK35cPr7YF0W2YMXrlJXZ/xtgKh/HB9XhmH6nfIzXcX2G1a1YvB1Uj2LXxfyG77MtsI/peUzXY8WJMT8bi1l5n3k7VV30/Y75MhtjrXxjccjHov8vwFQxv4I+gvEh5Y8GiYVZsV3alyI6Ac/0TvhL+UrfXqwPMZ8U0znNta1PjPliP1cpf+TnTurKwMYkBdNcWIdibQZqlKneqNONj29RC8w5KNpvt/lFMsAqWoysxaq4novumOGm/3RvjmlbUqiHHz28QeVrY5MU2bW52E/jOwrwdB1iXzyrb7TFdFzgt71Fjc0mjwX9QlG+xlbuP5/UXubv9DkcDwOgCPfxeodPVtX5F4AMAxJaTT4lHuAsBkyBVSD8Lie7N/ifALCksFoKndt9hXwS94VdzRdQyynp4vvxw+NWsJqy4eB+ZnwK/wDIKoxQu4nntru7sMwhxZMd2KwwTyjTZXAZ1lr6Eh6FyKKJDGziYogCM5twWe+OFD9CDvgffsBsJrgoAZAw+EXptdA2fkehqAV3YbzKSmUYptQ/cX1EaEN1lkFDQQ8YhFQOzFGhYBrFqiheBhMQ5hbXr2+s0QKYeJhpokGf3P6E5wGF7Rubm1RvAmiCQloUhG7R3Ow+mpqe6SsAqVZqVK3WuCgUrGwoEFFgnRaiCtABjCwCSJFCWshEhMlsVJhDLvoQPQMwC/qFf5v1Ol8H8Avrf6dDzXqd1jc2aG19nTY3NrjYemxyjEEdAAxUqhinAA+gx1rkqSAl/BeFs3oYil3j43P8w/Mwfl37s84EjrTCzg6dOHqEKsUReu1VFIG/Rzdv3mS2I+jk+fPnWccgSwCswLQEGaHIFP903Q/d1L6wLTLblBSl4newtGB8FQaGFVnG0GnMIUAUsBkUgnMxbigyRmEw2gBrhoCxBPgHqWNu8Deee/nyZbq7cJe+/NxzdAogETAHdbap7QCfGqsVOMkMd2H9qOAgbdPvf2ju3fc5fCAzNxDtm5ujUydO0o9e/SG9887bzKiDPkJWYPyCj92/fx+DqE6ePNktQBamHQBJAUyRHzwLMkOfNG9AgS9iE4rz6xsAVLVZ7xjUx/5YZMOAgtFRqo3WTLzsMQ6hyB5iVCAK/gvgIVipzr93gc488ACzKT32xFM0Oj5OS8tLXT+uhdk2XirDErO1mcNG7HrXFmBpzBAfDHCX2AbGhjGOj46xvqFPP3njDbpw4QKDqSDnsdEaffazn6WTJ04EFj8p8lYwlejENnsctrGtLbq3uEjXb9ygjz+5Te2tDp196Cz91u/8Nh0/fpxl+/u///v03nvv08mTp+hf/ct/Rc899xx961vfYgAS+gFGOzB4oG0AdM6de4h9PvRU45myVKG9hcUlWl1bp3qjSc+/8PMsS8yxHmyhuqdgGswxAEK4Bu3Bji1Ln80r+sFUwf8CaFIsUKVWpS2AueoN9htTk1M0MTZGFz/4gBm+3jt/nhYX7jIYEqBIjL+3ByhgDvZbwW4RD+BPAbrF3CKibLXaDPzE3MA/MaCqXKFOp02ddod/FzBVj4FLYxpAAVB0tCs2B/2uCLhhW+LNxOQk+50zZ05Ts9mg/+3f/3vORZ5/4QV64IEHGLACWeEHz7f+GXqMOYHs1OdBntbW7T4C20yI134NkbXOUx+CexQYhXbwOTOCIX6EA6zeffddunfvHn8OIN7s7Fw3n9J7Yjmt5jvoL3RNfb/mf5qTaRt27a822HUm5hd9ls03fc7Zi83iV/yPXedyTlIqdfcyrM1bXbXFcWjPr3PtM/zzGWTJYCrJbSRvEWYqYahCLhTyuFKJRivyD8xU9bVlunPrOr35k1fp6KED9Eu/+DWamZ2iWq3CoJf2VpsZWau1UQYCQp/AgLd45w4zSEE2tdEx6mzv0MZmkz68eIla7Q498+yz3IdPP13kfPDYiRMMzjx85DDP70svvkjn332Xtnc6DHwFwFF+b1OjXu+ClLba6rfh87eYnapQ2KZSGeyVPTAVmKm2t7F336JGfYNzBtYRZpxFzgwb3KKrl68RbY/Qg2fPEUDfWDOBYQ/MnTA7MO8BCAkWO2aUa7dp374DNDkxFQCjOEShSBsbmwzOZZsN8ZE5LAOYCnMi4K/eD+eXzMwp7E7yI3mRzXlV3zSuWZ2xc2/bVpvTtlTHrV5pO36NAZ+2vWOBXJIHsv0HII70Txky5VqAO7EGwHVbiLXb2+FgIsQrORCBMxHLTIXcNOSkkm/2ZIS1F48DzJaEtSxsp0gTk1M0MzsXfFGb2RcB8mPAcxNMu/DBxAddIK5sNloMrpqcmqYSA//Bbop1yTb7auRk8I3KFAX/oTEXfhFjRb8qZdgA9AasUdu0WQczGdjIJK/SGI81FsBk8K8emFIY2eFnAUyFeMu5+Po6t6m+Sua0xxSWNcfaT5179dE6/zYuctwIh2b05MywtnC7rEdiGBYFU+nzVCY8vu0O5xPKvAp5Pvvss3T8+DGebzkYgvgABbB84nmq31ZPte92vH7tF/PRduz6u99riF3j21Ifr3Zm9xNsDpvVlvX1qb5mvXux8SPWlh1XbIyx+BO7Lite2332rHtjMSjlg1Ky8P3NG59vx+cCKjPVq1iuoL7Q/jdLHva61Djsc3Sv07fp7dj20edTWeO0+md1VG0zTy9StuHnM+vvLDvU76wv93rh/ZaNcZCf+lK1u5gP1L0dtBXbK87q4yAyyBtjno+xc+r9h7dz/yz9PmXPXr+1Lxo3Uj5qEP80iI7LNf35TJ7e5flmb2c9GcQPGM2SUUzfvM7F+9M78GpQnxWbOz/3Vr9ZV3ld1zvgNmUP9vPUOiPl67QPOHyF99zMu+SUT7Nt9XRqN2Dc9qs7tt5RUX0iiemw9y3Wj6ntq11b29Y1ktVv/V7vS+UUefYc+9635a/xPt7Oc56N77aX/sPWUs+K9dPmddpn3d/E35pbiU/GnlfvUJaUT/Bjs+sOK5fYXPZ07Z8GTIU+2Fhh9Tsrx4jpcZ4v9vucKVvyPsjPt+/XEEx1PxY6vGcogaEEhhIYSuBnUQI9Dt6fxdEPxzyUwFACQwkMJTCUwB4k8Jd/+ddStuZO18t7eeAXsLHNEb/xhU0ILWrUQistgNIiMQVQacFkbHPTb0b4TQd9KacLent9arN0r5vG8kz7wizOGqB9833O2xCymxF7mM6+S1ObHXYzT29IbaCmNrVibft2Y5uM9j67gRfb1LfzF9swsZtVKZ3Qa2IbVqmxqT1YnbDPj82dfuZfUqY2PPM2gPLm3G/U2fayfvd6Poheejlnyc3qk8o8b9PX6vrujdB+SQwqzzz56fFRMTmqj7CFPrEN97xxeXvwG6W6Eat9VZ+nhVf+5aGVU5b/wHOsHvZv+MrT9IUZrr0/37d7XqwN6Fj02RYwmzs3kQvy7C+rTSv3VDu4/37l4F/oxZ4R86+xjfOUD7Xj8zHMxz//rJhNZflmrz+Dzpd9TkqWtu+qe7aYD59lxSJ7j4+Reb7DxmKvE/aZ9ve9+OlBn5+nq3k+zj7Hgqm8PLxv0+/z9Dzv+V4XU39rgZnPge737yxfzUV1hsVpkDF4/2vzDc0B7H/1+38MmCoWA9K2jZet/3RgqpRfsbK01+TFv6ieBwYdFNuhQBA6AhBDMQBVADi5evM6F0GDEYaL5gFUKBa4WBS5vQVTKSOP1SktbtsBmIqL5+SldSyPwWcW2KE5izIwWBCBLWLpn0cpZuy0hOEBLFp8snwAKiuYisEnlTIXmnNbgTGIQUQKUELxZwAmoMqU+66MVKbYm8cdXrKj2Harg2LHTgAroe1QoM0nsQsAyzJfMTjJ/RPgmRQv4rlcwKkn5wfmKGXEAoAqwHYCcEkKM7qgJsFTCPuTgXPhuXwSPY9LvugDU6FAocucJcAo7iuKFblwFsXMkFFgUBAUlDyXfwlgKlYIARlxvoNSw9AX8Z/928WiG8JgonoC0JmACgCUkiJpaU7aRBGqfs45QAAJNVpNHgPYYVDADr1FQSSK/+v1hgBTdnao2WrT1NQ0TUxMsr7ISfYAswB4VGPQUJc1CowrodgU4B9+oR+KNTl+6vhQIKtFHkE/FLCH+7j4A+ApMIUWCjQ+Ni5AqlZTmHTCeFH0vLmxKSCjCkBlYHoJLAgBSNdtF0BAZagILDb4TkFB0KPRWo2La8fDmBgEGSqUGEjIc7NDM1MT1Kpv0o9eeYXA8oSia4Cm8AOWKugwgCTz8/PMHKNgKhTnqn2qf4CMVOfVB+BvMLSsrCyzbldQ7F6rUbFcZgYuACjA+CFsGQLoxDOEnUHYMrprgTBfCmRAH2/cuEFg9/nyRaaibwAAIABJREFU88/T8RPHGbTW2drhIvhe/Ag2DhtjNjnYZ6/QDf4QP9D5bmFbYD/q+tzAqqYVuhiLMFMRHTpwgM4++CB985vfpB//+HWWoYK17n76KYMtDx46xMxUALIcODDPMgAwBY9hkGr4gU0ogEJ9KOwIhc3wKShuhj2Vq9UAFtmi0doYf4biaegFgGj6A/tS0CeAA9B5/I0CaRTXA4QCMNX7H7xPTzz5JH3hmS/SkeMnGdS4tiFAIMhAZY7fu/4qsN9iLN0YYNkiwrrIx1vW+QCmAqMHxoYi5ukpFPavMAgArGiXPvqIwPBTLhVp/9wcPfbYYwwGotAn8TM9dj7MH9qCnuJ3ALFuf3Kb7i4s0hZt0SOPPUL/7e/+LvcfjGHf/e536cb1G1StjtLXv/51euH5F+hv/o+/oddflzkU3yTtw2+A1UnlhjnCmKGjsAX8XLl6jRrNNoMwnvnis/TQww8zAAi6oHtxdl8En8FfoQhdgZLsfwyrt8quC3QKrJLhSBn2Ebi33WpTc7POtjuFgvpKhc6/e56+//3vsRwBFAEg8ujRozwOYcwSRjD4BdgbM7QFYO9mXYCoiMvQv+12hxYX7/F4BExZ44J86DbAkNVKlUbHxtjfQB4KYmZ2ONii9hvAAviqUqULdsLzwdx26NAhOnLkMK2trtKf/PEfU7VWo//i61/vgjghJ+gf2ldQkYDeRJehh/inzCyqt9Yn9exCwM8+p9JcP/Zff63uqep4FQSJ69544w2OP/Bvk5MA8Yx2/Y7aUGptrPsRaF8L1tXmbF6lvsquh23OFMtz1Sfa8XX9q9mT9vfaa9juAiBfi9/Un6LdPl0NJ9jr9/Y7n6/qM3pjlDUGQL+cuzEovcSsVML2I4AqBjqXSzRaqwQwVZGWFz6h2zeu0EcfXKDjRw/RL3z152lycozjD3IIxMh6u8nzAvYp9oVra7S2tMT6jpQDIBWAclvtbarXmzQ2NkFPf+7nGCx59eoNBgAePX6cnnzqKZpkpsE1+t5LL9F7Fy7QSEGAOABII1vqbLWZWVAPIui0kWNp7gMfCzDTDgHLzcxUlSIDq2gHuWub2a0qANkWC5I/NJq0uQ6wXRlnC9DHN29z/gOWva0tolYTrIPr/FyYNOwUNj46Ns72DpDofoCpJmc4DuEesMetra4zgBlteWYqmRcBU6n+8Jxt79DWloIxwTQYMlXDqGLnWvNgtQNfPOj1Qv+2z0SO3WunFwM4jnfzbIF9cX7GObZ97xJ4WYOvlT5IvxVMxbbEgGkZG/QGYKoROXmACgFMhbwVAD3EMvXfOjb4PWGuHeE118429LbI6xLkoQBGsR/hwyWaPEfIuZuNNoP3GMxXr9MaQOVt5EdlmpyZoVJZWFT1OugEDhqAb1ZmKAWhY2yccwWgJw4qQP6rtru+uS4A7Z0dvlf96A7Wf2DB3NzsHkjB/gMHLJSLDKZCTNG2kUto3tPbf5RC65SP8ftTfr9JfZx9d6G5Rt++SgA6SdInQCr558pUusy78p3Gce438pBSkeOHgnIBpjp69AjLQd4/FaX0nlVA9Cqmnzpm/11Kt+3nfv0/yD3eX3uZx/y+76O2EdunifXBgkBiexODfOblZ+/R32PtxOTu5zprT9SPR++N3RPLx2LPis1BrJ9582n3TVjLAgjd+r+UvmTpW5Y8Y/fdD5hql725waZ0ousvTT6vOps11rzn+Xtjz9/rfAyqe9Al+95H7c3u06puDRoDU33dixxidu/z3Zgd5s3H/cjWtmn7oGuvvLkZZH5TspHPlXVGWhrEH8VsJWabu+1NDlXay08qFvgx+b+RT6Z+Bp0n64fQvr7j1M/ZP/A+XP+YBrUP7+dsLrDL5pGDmecM6sus77ZxLSbXbgzgQ6V6+0eDzJcdi/oylZnamwWk/1ODqXS81sZi8rZzp/JK+YJ0rOkHJ2bFJGs3eI7mpFaG/xgwlR+v1QE/ft+Xfv3EvtcgmtC7xtuPl0NKrlkgJ2+7ebbmx2RH4Oc6Fhf8iK096Xe+T0Mw1d70ZHj1UAJDCQwlMJTAz64E9pha/OwKajjyoQSGEhhKYCiBoQQAptJFtv1vbNGaWvji89gGoV3USpGWFHxgg0KLYbSwAG3oi3o99Q9/22IPu4Gmi2i/aWQ3QPyGbGzjxi7AB93U65dNoY+DPdZGbIMhtvDPen5s08DKPXZvbPMktflgNwNjLy28LP3z/Issv7noNyrRdwu4SG1G+ufqBkvexmd3I1JP9MRGa/ixm1YxvdXr/IusLBnYzUG7YZTlYWKbR1nXe5nHNmBTtpjqkx9/bENNZZ2yJytXq9defoPYRpZMsvqaNY8pmeqpYr7gJ7apq3qH76yuZo1J2/E+zMtI/9YNbfxXCyztfNpna39iPsD33/t3/V5fRqQKnqzc8nyjtUdbcIA2osUGpvHY3OXNZ8oWYr425ff9PMZ81CAZQsxHeXuL+beYLx7UJ6TiQcqPxsYR02N8ltWvmHx9LLP6FssjUn3Xz72+xvqUZ3d5fjdLfoPoQer53kYH0Z+8a3T83hfgbw+msm3F/JqNn6nnpmx9EDu116jd2+cM2kbMplIxX/JEAY2k4l/Ml9n2Ynqdstm9gqmyxp+lR/7FuvX5eTL1cxuL6/YaC771duhjjZ+brHho7YxtA4WFfMJ5DySEQnk+oX57m1bX1ujqjWs0UhJWkybYorgIZCQwMQnAQFkzBGjTO3lS1wyce2wJA5IduwX1KgOTnoKuxcxahKyAKh2/PaXS+igU1YLZZGSnQAWcKl8uCRMQGDS4GJH4xTuYjRgoEQo+BSiEikphymC2jFBgCbCZgKmUpaPEBf4CKGKsVI8hCvfJWeXC7oRCyZKcmrrVQZF2m4tXUcyIfxgvihXBUqBsGXZs/DvAbuhnAFOhP5A1+qRzh8JOyJcZQ5ihqSLj5fGhnwK+gUwUWKVHw3MbgaEqoMrEdsWAA0tVYIAIzFQMvmN2CPlRJilegLHgup/2gHPc5y0GOfA/LsKQIpL+GNDTFdYpBWGAbUaZxgy7iOiRsGKJnYovxtxXQgE9OooCdhSWQqeWlpapvilF9pBNvdnkU/SZQaQAAIvkluVylcDag+8UkMTMJwBTAWQYmKEYlId1TYjZYIfgonJmHAiFOcyKpmxSJS5KRkE1mN5gd2DfAZCq3mhQrVKlmdlZOnjoIIMhNtbXqQlwQrvFTDpb2yikDkxhieKOLuCmUODiVvQfY1L2KB2TrvW7DFcAEzLr2AitLt1jMNUnn3zCto52YJtvvvkmyxiMNnNzc10wlYIHtE21a/QFYAsU3+J+ZYxhwMjaWijCBZiqyqwmE5MTDI5BUfHY6DgX8gqbHBjHNhjoMzo6xvIX+xdOCHswzN27d/k5X/zSl+jQkcP8fBTAMyOFsrkVUOAtfkkPfrGFbgLak0IOu662sRu6a4saVQ/KhQIdPniQHn7oIfrDP/xDZgICOxDaAiBneWmJ/eyx40cZSAUwy759c1StVriAHz8KpuI+EvRRmMi6c0s4gAHMfx0qF8GQVqbamLA44R/Y1lAcDTkza1oAJUq+AiBAnQFUCqbSvzFPsJePb9+mS1cu0zNf/CI9//wLNDoxySdONwIjmMpG10h2nYl+wr4sY47GOS8zzRWEja/HTDWys82F6NAxAKDAkAYA3s0bN5h5bKxWo2NHj9C5c+fo4IEDDCjr5mihYBE6yUC5DhhX9nF/AA4EaxliXLFcpMefeJx+97/7PW4b7FOwcTCxrCyv0lf++Vfoqaeeom984xv0wx/9kJaWlronHwvjxxSDCpVREboKOUCWAGFCN9555zyf0n3sxEkGph0/cZLnBPeojqHfGvshHwVTQYaWfcPnbX16CQCUuO1AzlOkDli0NsGAtp8mxsfZtt968y166aWX6Ob169Rs1Fn3FEyFPokNEMcQAFAZOFUQEPXi0j1mJuM+wY52iBnmIBfIGtdiTKpLAKUAxLZ/fp7nET5EQBrIEYVNUYAFW+wrhVGnzT4WOg/2JoC8cB9s+v/8xjdo/sAB+s3f/u0uOFvZ0aBHmutqjEU/cC/myuZW6itUZ23uFANT+ZzfzwPawWfQe43teC7khGdBLvj+Rz/6Ecvm1KlTDNRlNsewN6bP8G3b/Bi/67Nia5wUkCq1lvI5pP07L59Ue9Y+4W/LTKW5DH8efK7Gei0c1nUT5GT9g/ZD+6Aykv+GAxsY+BpYrYol2ikgHiD/gl4VGEhVLZdpbLRCo9UyM1MBSHXz6iVauHOLTh4/Qs9/+VkaGwWLI3K1EttPa6vN4KJiscxAqMbmJrXrdQaCo78ra2sCMipV6MiRY3Tk8DE6deYMra5t0PXrN+nQkSN06PBh2n/gAM/93U/v0D/84B/ow4sfUKlcEIAM2IFGsAffYfvUNeIWwFQhn0PhKxhBR0YApLXMVNjrRvwHALhFM2Cdm5hgvVpeWqY7n9xlIHJhpEiLC2B/RDwp0OrqBq2vbXAcYWxkaBcA7cnpGc4DEVtnZwD0m2YwJGQJOcAXrqyucT6C6zCfykwl8UlOaLfF3wCFIc4IUK4HpvJrIo2nqhPqC1NsZSldFj2UAxJEb3rMr6qj/IzATGX33VT+mkv4fQkFliL35XwggOZl7xwgYOSx4s7kO+glwKGI2ZC3sHLiOQKsKnRB4nywQ4dXDVQdrdHY+AT/k/VQk/UFeoArGvUWg/+RywBMtQ5Gym2iYrlC07NzAqYqFKndBstvhxqtlgDxA8gez7fMVAp4Et8T1koBlLyxuR5iQYFzYPxDTAOYCgy90BX4OvWXGN9orUpTU5McazV/wfMUTKV5lq7drf+160OVv/7XriftZypXm4uofsk9PaY3zhIZPx8rUekd+KB+XNdkyEMApoIPRxxBHvfFL36RDh06SI36JjNRMRMCdLxHlbfrMKKUr43tPaRsxPrI2DWpz+yY7ZrZxxzvd9U2ra/P66+3nUH6bG3ay8mOycekVF9ifdB2U/tx9jlZMTjrOvvclJ9KxflUu7E47O3DzpOVif5ux+N1IXVvKh7fD5hK47/vW2xssTm1OhG337Q15F2fNU9ZNub76Z8TsyWVtc31NW/V+Gf9V17f83zAXu9P2WGsnSw/ENNB39e99K1nu7I/5H1KSr9Vtlk6pfbY378emGpQf5TVp5j/7NlmD7C9Vz/o+x6Tae8zZWDazS7r/XzWXPk+Wtvu6jCzw+4GiGX3bze42vrKWAxDJMe+po3otn8x/4c27VpQc0MvAz/vnDd2D3BKl7lmxdrUs7Wffp/J5kdo1/sN7XteTE75CZ0vbduuH1Mx0OcPKd3ZPdfhoK3QmTxd0Ha1jyoLjX0xMJUczhHyMQfWj9mn7YONa7H8QfvTr/89plOrRz6W2/b8en+QGGPjvY2ZeXYb822xefX9tf5q0GfktTsEU+VF6+H3QwkMJTCUwFACQwmIBIZgqqEmDCUwlMBQAkMJDCUwoAT+7M/+gsFUdsGuC2G7kLaL3L1sRup9sY0vLUCwGzqWmQqfy2nQUuDtX4z7TQbdbLCbBnZRbzep/IbV/W5sc2FG2CPM2lhKbYz6DYrUtKU2WbTd2LMH3aD2m4B+8yhrU1f7q/Pj9SimW3qPgqnspknWiwI8w26o2WutrsY2Fe0pTDG9Vj2xbVo5xPTI91X1NGtO7Pz6fuaZbOx5Vv6x3/1nWfK18+B/z7P5PP3z7Q3Sb78hbW3A201e/2KyVTBVzPZjz0Ibtmgj5TO8fnk9tb7Ufmc3rO0GqbW/VF+9f05tSFvf7seSpX9Zuqf3qb2on9aiVh2L98vWprw+pDZI8/ylvc+34V8IpOJHnh3672P+0fuAWL9jPj3PJ2SNL082MXnH7onZctYYvT5n9cP3PxaTvY+3fiClF1av7ThTtpeKp96+YvdnzaWNUXvRo1Q/Y37Y9l0LNFL2HvOhKb9l5zHqLyPFQP65Xn99AckgMrHji8VyO9d67f2CqVK2bOXu5+Z+wFTaT9tWzM76bbT/JeCgMTTPd8Z0yr5MtTrsbdH2z44p5ttj88QgG4ALzGmbKOoDaAHFbyurq3Tzk4+pgBO5R0e5KFSZqbR4vo/BsYPTyuUUc43P3djJB7kLaEF9P9rTv5n5olDoMqXIC1FhMrDAZpWBLbrs91tSRI5T3pnzKBQw4pW+vgQHVATFhQCx8FUASzBAyfQPoIMAigp0waKehRGqlMtUKZWpE065Z2BTOMSCxx7AGQwW4pe64fR7PqVfmakEPIVxANwlwKJCH2ADbaHoXIA7vXb5hX5giMJ3eno9fu8yXgE8EIo++/JtoeCSnwBCASgKRcRgBJG2Q/sM1pFTN9E3jENoqAR8h/71DoQNhasMptKXyz2oFRe/MChti/+NMHMPlx3Kj/qzwDQh/QvdDAApYLQAguvqD48XJ/dL8SyPl0ETHWp12lSuVGmcT/if5PEtrSyzfqHfS/eWaHOzzsWh0JF2Z4uLJFH4jyJk/HDBbLHE7BS1Kk7vF2YYBRugGpl1AcA1BVOZonEGUrEyKlcMwFQ98CH6gvmV5wprioIJASY6dvQYnT13lsAWgM/rjTpt1jdoY3OD2lvt7vzaYgtdxyvDmwJZ1A4VFGRPv8V3sD8UijIQAlXA29s0PzdLIztb9OZPfsKsQJAV+ol+A3CC+8BKBcYbgAYARLNgCrVdBU6BSWhhYaELXFKAwYH5eXr8sUf4c4CMwCYGFinIplwqM+vHgQMHGJAxOj7GOo4ib/zoeBn8RiPhuxb3Ef9QbPH4k0/S7NwsLRkwFQPdgr3huRbAqLbs90kw96k83eaz6BMsZbRSofl9++j4sWP0B3/wBwyiAIAC475z5w6PFaI+cfIEg0UOHz5M+/bNsgwtmEp8ntgb9J/BQaHYmYGcbJ8jzDgEfWt32gx8hZwmxoVpjRkkmIFk2wADC/wczA9sBWqqABgw/WCuPr17lz5duEtf+vKX6bnnnqPOzgj7Pfga+4P+6KE8GD9kBV3SvmoBtY0NPu9T+YKZCn6TgVUjxDYGHfvoo4/otdde4/4u3l1gVqWJiXE6eeI4PfjAA6yLDOIODHko+Ma8QGfbAEC2mgwogi2B3Wp5ZZnlND45zmCq3/qd3+YxX7x4kYF8AElBntNT0yzv//Ct/0AX3rvAOgWGFjC4QCcB+AMIEKABjB22hPGi0Bw2gZ8333qHpqan6anPfo5OnDzFQEkGd7bbUQYL3AMwFeYNdmdZqXxOZv8G8QuX5DNoTir7AdRtg21m/34G2tY3Nuntt96if/jBD+iT27cZZAa9xJihgxKX5eR86BL0RkGL6M/1Wzfp1se3ZI4BVAHYqyggP8gD/4XtAVyFMWoBOsAB1j/gOvxdKJUZ3Ki+Cf6U/VbIAQDCOnnyFLN0AQT38ssv05kzZ+h3fud3WD54FgM7gh2r71ZWKtwH/YGf1YJ++Carr908JcKU0qfo3XDVz7CDj5k9D2CC0VHWMTwf8lBgma7Bf/zjH/OzAQCEbTJgJcQI9T15awgdr80JNV+y+aOOK5brpnJeO17rA2PrF73W5mWYS7B72hyNc4UALtexad/83t5gMoBPRC6xLX4CeR7ADABTKTNVocg+Ef/ATFWrFKlaIrr0wQW6cfUS7XQadOrEUXr6qcepVqswQJ4BXcURAmxldAxASACv7zFIs1IoMAAWYCRhZhulqRmw4j1BB+YP0r3lFQaxVKtjbN9TMzM0NjFB9xYX6fLlS/T2W2/TjevXCMSXyky1A168rQ61m60uAGgkMOnABgUQD9AhAEnKTAVb4ySXmam2ttrMuoc+gsESvgksUmAlBLPm8r1latSbDKzqdAAEQgwYYxDWyuo9Gp8AIHSCZmbnmHFrZWWNalWwGFWp3cbzAT6GHFZodXWN0zjE2y6DZwCeW6AK5ljmH4yPiAfKANU7AMnqmdUf1Qs9SEH1QVLWHrNt/N1CL1aKzgV20JBfar7AAP0AtEJfNT6FtDh8J4chaJ6Be+CTMCcc4zk+ac4OADByZPG7JeT9nOsBZBWYqwLwG35Omf5g+7AXMEa2WwIuHZ0AqH+cwXwKygRYWsFU9c0msxy2trYYeL9RbzDgrVytMZgK+Spy2smJGc5ZcVCA9hn9hu+Bz9TCUfRFAUkAd4JJUPMLsJcpMNvaP2Ir4gb8nPo83V+YmhTAFbNAmjWI+idpT9jNdE6tH1O90HzA+g3rO+x1fl2ofotZHzsCKtPVhJLheh/LByGYQmmN41hj8FwGQBpyXcSTL3zhCzS/fz9tbCCPwxwjjgkznhJz27hi/Zodk/Y9Fmf8Zz5ODHKPlZP113Y/KLbPE4sZOl/2v74Pdj2e+i7Vb7+HtmuOgg/YSz/ss6z+5MlykGdb32TlnHqO70vsGan5srbidSmWD2Tphs73oHlBX45p8iyfw8d0We3Yg6m8zcd8QGzu/DPtNT5HickyT/f2YlMxHcrSm5iO4Ho7dvUZfpxZupI313sdUyzXG2RcsbnI8hWaEw9iz9q2Z6aK+Rvf16w90ZgNy7PuD0xln52Smcq3J2cBWqfiYJ7s857Z80cC3t/rj5extXNr32hX8345zWNvbFvWL9ln6PpB+23lhAxND8yK6VHKJ3gwlZ+TmF4gZblfMJX2Tcdo95LsHq0Fh1uf79dQPsZ4GQ06x13AeNjfsvvtKgPvn+w8xH5P+937A1OpfLQfPqbgb9U72X9CXi7Mpyn/E4sjPifyOuB1BH9bFff5nvf3ds5S7wv9vFn9zYrbsflO5ZYxf5LyITG7iD0rJk8bH3HPEEw1qFUOrxtKYCiBoQSGEvhZl8AQTPWzrgHD8Q8lMJTAUAJDCQwsgT/5kz8LdXs9QJXdePELabu5ktowsA+3G2K6caf3+U0AfK/FUHpyLl7AaaGMBVPZZ8Q2hf0mj9+Yy9qoG1h4XBYpBRV5sohtvg5yn98YsX+nNjL0c7/5qJs0flPDbj7E5iTWd/9su6kR2/yJjVXn2m9+pOTvN37tfX6z0MsgBqZSeXhd8vemdMf3O7WxGBtf3iZSqk9ZuhnbrIpdn3Wd1wW9327CWvlk9SfWlp+z2BxY/2B1Vvvg/cjg9tp/5SBgKqu3upmqrejGpJ9f1UW/Se/HGrvPz3tsrrxdx2wvT0+sTsc2P7Ns0l5v9cIWKEkhdG9j2Rbfeh/mxxjzTzGfEvNBWb5D58/KS/uVevGV52/t82I2nefjY2O3+p2n27F5itlYSuax/nl9SPkqr88pGeozYrpsbUrnxepKVgzzffd2F/MjqflK+TTf91QM8kDIQWNaXqxJ+UIrKzsPqf55e4/p1V77HPPddo4HbS8rPma1Z+cbBc0oBPTzqPfHdDDVPx9fvD3dD5hK9UP1OaXXOt8yjvyXgP3X907i93HEX+fHboEOVoa+ONX6ESvbWAxR/bD+ljfpAJwRXiH+AZgKwBOAJ1ZWV+jTxQVmpgJzDudtqM8GK1MoktO+cuE1irZbUhSKHwvghToArITv9DRJFAqir7gXRdX4HMX8zNbU6XDBoWUr4O6GE+d1jOqzuoU6GA0zSIWq8oAdYvloMS/WCmBEQlw0rFXcb8cyJbOOE8tZgnwfM3EVi1x4yroeTsnt2kdgSNJiS5ERCuwA2gAACAW0wv6BAj5mK+KT7UsC8sJLYMYsyQEWAEBgOKF8u/sd2uugvbYAqlD4zmAqgNr4OQIsQiGhAByF3Yb1TQFZ6BNePhcAWrNsxT1gVg9M1cshumwSZfms3y53MyrKfGG8WwT+CZzfzhWHCj7TNrjINfwYEJJWXgLox3MNUJOCxwA2C2wDzPLV6TBzDq4dGx+nmblZ1t+FxUUuvgd7GoA1YKYCUAGAqa1tMDYB0ATQlDA4MaCPATclLpSU/Epe2uN7FKx2wVRgUWG2hgAE6TJS9ctGczHoBFiosKZGH1DAyp8FtjKAMABuOPfQuW5xa70J4EtDQDHMWNHP9BYIsBjoBnYkzLsUSrSp2WyFAlkpNBBbwneiHwDKofgAcw0ZNut1OnLoANUqZXr/vfeoUa93gQEAibz77rtc/KMgJxTPAkSgzFR27wBjAqDh/fffZ+YfLd7Ff0+fPk0PnDlDp0+d4P4xuGx8nNmn3nnnbdpY30C9PLMcAGBWCcw34hdkLgQgIVQ8PPcoMN4A+0aZASynTp9iPQALURvF5DvEPo4ZVEak6F/BVKHEWuadfYaq6E6XaU71HXIOXkEAfvApobC8VCjQ1Pg4TfK/Cfp3/+5/oZ/85CcMoIBN37hxg+r1TZ7z4yeOM+AKQJbZuRkGn0DeaA9gMtFt0TkwiEBX1J4ZMAoGDAZTVbk/AKLB/nFftVLrMmAAOAQfgWJgzBMGp+A96Dz8gAJQAPQCGxnbSbNBX/rSl+iZZ5+ljXqTWtCr0B+NKzoPClDBuBScp8U6NieN7R+JLx8Rhg/ezSH+vVqpcJ/ffecd+v7LL7PPXl9doyuXrzAI4NSpE6xD8/P7A2BXQMLKEsdF0WB0a7WYGQn/BZhqA75gZ5umZ6fp3MPn6Fd+5V/Q2rqM+6GHHqLDh4/Q+NgEA6yuXr1K77zzDgEQCF1eW1tnm0JRNfsQFFEHe1QmIsgQcsa4L7z3Ph06dIS+/PwLND0j/siydfgcAW2BSU39g4KpVN62EKwvLwvFXijih/5w/EKcanfYhqDv9+7e5bG8/vrrtPDpHZbTgw8+SAcPHuRrxLfvMBOHAvOUDQ12eeXqFbp247oU0ddqwoozOclzBMYO7fvCwiKtrq4EAFWVxyxFTthbFBa6iclJZv6Dr0ZclFwAYCoBLeB69OvUqTMMSHnvvfcZUPXII4/Qr//6r3OeAp+hrE+aI2EMFkyFccE/KUhR58iuOW0hlc2hYusynQc7b9B99B++W+0K8sBnCuKFf4Ls0SZ0TACMDdvMLtBR199o3Al7s2hDx6t5nfpdzZttgZnuD2h7flw+t8aonL/vAAAgAElEQVR1FphlO2nzSN8/peeJ7TN4Pff5nH5v10i9dMDu7UpZI1jRRJ+KSExpZwS5kxRxAlQyWq0ygLBaKVG1NELlkW06//ZP6cbVj2hmcoxOnzhKD507zWw6YBACmyUODwAYrDY6wW3dvXuHdjodqpXLzKIIEDbmbGJymg4dgd8+yoDfpZVVmpqaoUOHj7Iv5fgzM8PAQ/iuq1eu0qeffsLgKABRhI0U/4TVkoFTANcXSuz/OC4FBkoFU1UBCKsCTFUMYCrE+DYt3r3H/9rtBrMU4n4GhpcqtLy4RM1mm0HfIyMCIka8b7UbtL6+TNPTEzQ9M819BdAKYCr0QfIguAdh+gKbJ/wesjeARzyYKqTYHDsxf4hRaE/AVBypDIBGZrWHoZdcpqev4n8YoGKqCaw++3Vbzw9KW5yjBTAVdEQPCeBY3wemEiAk+trtVJfpwICpAETiMfWDqThuBUAz5MpsVIUilbn/kturXSroGHEBOQh8FOQF39hqbrFAJqamaHx8woGpZL2AtZqAqVrU7HSo3mgxWIpGilQBA+DsHOel0NvpKcSZKrV4bNJvjcW8rtBxhP1BjtnlCsu8G8vKAHsKON2uzZC7j4T8HPdpnMNczTG4foLjIu7D/dA5BewrYyD0yvoi73/8HpL1RXYtbP2D9tvm2ZjXdqsHpsJiLrr/JRoaVEDWecJe2KYqDhkJe6iI+QBuP/3008wkurEuYKpyudJlprJgqpie9u+X9NicvY/tCwx7+CM2vpicsny6zo1/bGqvxvvuWHfz+uXviV2f93z9fq/P2ovsbR9iejvoVPk9MSvD2H6b+kj9TvNABVP5fd+YrGKxNTXXMZloH8R/90DlsZzJ6nkWSCDlB/wz7N95ehm18cQhVHZMg85dln77fUsrX92zsvdn5WIpncjrZ56dpO6P2U+WLeW1k6Vbdn8vpj+xtgcBU3k9ib0PsWNK55u9feyU7mXZmL0nO9+WvSWVga5FfAzMs9O8eWKAfgJMlXevzfl9TFPbRv80NiMHx75inn5Y+VnApT4jJt++73DIUsg5rR/xsvLji61hYjbZ95luuLhB+bZTfVZ9UB9g51vv8e8n8saR5wfyvtecUGVv/2vjU9Z8pPSy38b4qszupOK9rRnxMvR9FNsRRtqUzdrPva+WdUN+CXPPT/bXHFnbiPlufV4qh7ACiulszKdk2Zjd14hdN5gf7N/HTrWTZwdDMFWeNQ6/H0pgKIGhBIYSGEpAJJCfiQwlNZTAUAJDCQwlMJTAUAIsAYCp/IabbvjECoRxrX3B5O/1i/LY5nxq88I+V1/Ca/Gj3czwmxW2D37zJbZo95sa+Du2GZGvIlp+01v0D/oiIWtTw2+45W1G2O99u36TOtZ27B670Rvb9M2STWxssc9SRRP5co/Ply320TZs4YrXzZQe6XW2zzE9iul+Srf9mFJ6mbUhmtVGSma+vTzdSuml2uMgm3F5fbE6GdsIi9mwLYSLbbYOojO75OdOhNbvsza8+4q1Q/GE15OY7cTm1ffH+qDUPKVko9enNp9tezGfnPIhMVtQf4n/Wnl0X2iEF572ZUdqfgbdQLayuR+7w3PsS2B9rvUPqTmK9TEvrlkdtfLKs2E7jzGZ+bHn6VVMj+xnKXveiyxS8XMQX6jzYuO7L3bzMSz24kdl5WOKtYc8vffxIWXXtk29JpYr7cUnZdm+fzHhn2X9lp2LVJt5OpPnv2Nx1Pch9XeWTtuYbfUh5YNUj/FfYdGQl9B5PtDHj9R4rK1ZHbwfMJX3kynd0v7LnAtDj5VFVrzEdVrQFfPnWbFbfbWXTco/+pzQ6lpMnno9StYBGFAwFT5HMSmK+wB6WF5ZodWNddpBbWoRJ26jVmykC6ZCfyxjRqvZpGaj2T1wwYLCtrd2GMSCexRMgfUE/sZ1KHRGW8ygEgr9wCiCImlbCGiLItRf4X4GOOEU8q0OtdpNKaoNjFOYNmY6CYARBkmE17oAwwgrBsAHAjLqstaEk2IBHAiES1xkywxWDELqAal0rrsvoklOqi+HvuGJAqSSk97BZMQsSgDshKJSZhIJP6of5Wqle2q8tC0Fmux3AO7hLotcWU6QLwNFigyKYYYMgNMCyEivEbCNAI8AMGm2he1HZY379ER61XnNO/VZ+BxzBHFKgUsoCgzFirZ4m+XNbFTbND5apTJYrpCzoUA8sErx3AZQFIpdUdgoxbw9ABiK7lmvwCYQxouiTn1FD5liTDixH7WapXKRAQIo9rx9+xMG6eBisK41mg0BTwU2CwADGGSCv0Nhr2xli84zUCYUvLCtYG7LZZa3jA2glqIA9MCUEpjLMBaWoSlOx/2aoynzjDIGAAiGgc/MzNCx48cZsIVrURQ7Uhyh2iiAVwGUwIxiAvYCaxEXhAfWJQYPBh+M+cSPMJCJjQNUogxOeDbAIZubG8y+sbh4lw7Nz9NotUI3rl9nvQDTAGQLthmw92B+AaYCYAAAArVX9V/4Xu0Xzzl//jwtLi5yO7gHTDlf/epXGQjz8a0bPEa08/lnnmF5//Vf/xV98MFF+vjW7WCvALhtM8sU5lRBLDI2Yc9AG/AhAFmgfWYYmp7icTPICABEFN8AHBcY43APxoU559lmIFWhC1rs6r9Wi9uCIc2vw5yzb93ZoWqpTPNzc8ycsrm2Tn/zN9+g9z94n86dPcsyBzin1W7zXKCPx44fpaNHj7BsGEzFbDso6MXcS/E32lU2H5vfC0hxuwumAvipG3vAKhLYM+AHAMQD8A2+UsYNQJ0UcUO2WugMIBAAXwAO1cbHmIXhs5/7HC2trHEhN7MZBnCHHrYDHfFAWPRXfYr13XYNafMTZvcoFRgkMbK9Q7Uq2NLKPO433niDvvvd79I4wCqNJvdvamqSTpw4TmcffJAOHJjvsp7hmZhD1n/2jQA7brHeoY8ARUHn0XeAqQ4fPUKPPvYoyw33Pvzww3Ti+AmanZmjn/z0p/Tmm28yEOvu3bv0ve99jwGIKJ5mtrTR0V2vvPAMyA46BdDnrVu36fSZB+grX/0a+6pmYFbz+ZGN8ZgDzAf03OYEdv3k1zYay9k/FKU0HFKA94I/QRy4duUKXTh/gc6/+y4tLi5wIRrGiyJx6IbEZAU1dajZbgU/P8I2pGAq6NDU5ASzr00zAGCc5wlAxtu3b9PiIpi1hJ2rWqsxaBU/aB+sXgBNwUbBHgiQJM9ZAFZroT9QCgcPHqIzpx+gV175Ib311tusu08++ST90i/9Ets5ivzhe7QwE/OqOQS+wzyg+B3zBJlC5so6ovm8jWk+X/PrXb8G0jzRMlMpMyCeibnD38rQd/nyZf4MALYYmCqWY2o8Qj8x52q/2n/NvxW0oX1S28P9mvfavFx/t//V52sO6+O47Z/NV7q6DJsLYPBY3h77zO9X2DmI5c+cj9MOVUIuxPBs5Guw+EKRCqUSMyuNMetjhfONEm1RYadDP371FWameuDUcTpz8igdOTRPY2OI/cLKWgKgBKDV2hjPz8cf36JWs0GlkRFuD35lZW2dZuf20QMPPkS3bt6mer1Jh+DHT5yiY8dO0KXLlznvOnnyJF29do1effVHtLK8QmurKwxiAphqu7NFzVad80DkM5wfbnUYLNsD+SJH7MAZElKmKhgkA5iKM/cdyXfOv/MRvXf+MtVqOzQ1WaN9c7PMsAmfvvDpIoNJYNuILZhPsN6hH6XyDs3OTtH09BQzcSF/3NioM+gKeVG5DNBtgcHmAFOtr29yDhoHUwmTk6yJiYFgeH6nLaDIfl0RIFXPf2keK3mkrgt8sbXaqV8HKEhT1p89MJVdn6uOCQsVDpHQ2AhmKjlsgHUbeXg4eEGSAAW2bVN7S3J2tkNmheweccAn1DOQqlSkCudZiFsAU+GgAgGYKdhb/VW9ATDVCIOpmg2wbRYY/D8xifkY74IyAQbm9Qbt0OZGg3Bfq7NFDc7v28zKVqmO0eTMNO0AVL61Q+USAFtlBgfG7FxZbDkvDOBnmS/JhfAzMzvNcRJ+FL4Tvh1+DAAxjFHyf2FrRXuQ9+HDBxlci++QK+Ie/I44AH+IvyW/Qb92r3m669NQIG33FjQOat+t/7P6pXqI/mDdCUY2+QmHohjd6+YfDkyFZ+k6aGIcjLVFnnvNKxGDZmdnGEwltgJmXz6fRBxghEXJr9V1HRCLKbE9u0H3zWL3xny19a2xfYSYH87aj8x7bmzPJOXrbRyKxwD5dNc607A8pvqft+82qOxjey2qr77/sWf6/K2ri13/E7TW+LT+/S/xK6znYb2ZJSvfp0H1yd+nh6nYsaq++3Gm8lWbB6Tu1efafqb6HHuun//UvPbW+1naGP/Ot+n753N8fK9rpiyd8DLxss7raZ6Op+7ndbADE8Rk7tvPssNUX+4HTBWWwru6n+d7svTD+z6NFfZQsEH9UcrGvL7b+KCgb7Vh21ebw9h7Uv3xgrFtSW6FwzJ2/8Rl0H+d9VfWD9n3i/hcDiLCoQS7D1vSFmPy8LYR8696v+aAuu+mmYS9x449S6dTccLLm1HzCUBmnt/1vt3K0oKFVJb2szz726tvsH1VnfN+2tqz9WGxXGWXnMID+v02X5XptmI2rPpkY0EsHvTPe1famb5M24zp4iBjkmvk/ZDXaz/QlH/y8cHeF6ujGdTutf8aq1OCj8kyT99S/sOP0fvcIZgqU/2HXw4lMJTAUAJDCQwl0JXAEEw1VIahBIYSGEpgKIGhBAaUwJ/+6Z93manshoVucmgzuvmB/+rp7akNpO6Wgp7KrgWC2Owyn9mNgNSmo99Eydqs1UW1vuwaZCFvr9n7RjAKQ+MvDW27fsMwq392g8re51/8xzay/AZJTKapDTC7seM3A33/Y5sXqQ0pPwf9m6y9ExmzNmts37RgC595Ocb6ldoYzeqvt4O8MdhnxDaiYnoV20xK6WJKL+1cxq6Jydr2L7Z5FbPJvP7r3Fk98fdkzYPd4LUb+9pGt1iYC3vlRV5so3VAl9e3YIhtKsZ8lN6E5/tnx+zFtpFnWzoeO/ZY4Z8+1xcI2gLy2DXou305YuWdmpfY/Hn5oh37QkMLPvReW+Ca0uG8z/NsGvd7/4R++nnVeOblauNaTH+y7NTqoff3VsZ5Mcb75NTmsNej1NzFfGmeD4/NrfUF/xjf5PVN58f6De87vI3Z73UuU3Ps/aKNEylb9DlLTB52XtQGrY/Sfln7HNQnaTzzvmeQMfr59n3zcs7rXyo2DhoHBh2z1YOYfnmd9c/vl1Xg8zEnjVv70GvVD6ofj+Viate2f9qWzHGp72VZLM56GegLfO9vVGdiMVDBVHac3leo3mj/ugXtpgPeT1gbsHEtpnsxXVJ98nEv5nf8s1C4XioUhWVEwV8AhowQ3bp1i5ZWlqnRbskp7gHxw3MGQFEo7rHxzoOpsDZhHz+CAnWcUC8no6OgE/cpWwOuQZGdFmJrIbRd21jdiMWYnl2hIg79RXGRMDcpQwkzYgEUg5wFxZQ7AuTC3/riml/MA4zCgB0ZJ8tdynQDU5EUk8o9AiBCUWU3rgeKIBSwMziACynDia0MoBImAh4TWHICG0u3YJ7LhLf5pT0XoSPPQeEsk61YhjSGCoS5kO+2dwAikHUQii+5mBpgie6J65KzQUYMcAOgguUEUAUKLaQQQoFU+K8COVROKGQEEASF+VzciiIu3M9jgkwEeCg6LFqtoCgMolIC+1b4PpRT8qiUpYrHIeARGVP/afEsZyIBUwUwmha/om/oV71R5+eWKyUupIfO3bhxiws5cT8KQ3ENM8qgwH9rh5kcAK6SAhA9cRvyklyXGS8CmAptq31jjlGwiTsUzKSy0mJ261us/iqQEP9FkaoCAQAIgr4CrIHvWFfAQASmgwoAUwoO7LEeaCG9AgsVtIjnMQPCCNgqavwP39l4pmxxsD2wydxbXKAqADedNt399FN+PphnYLNLS0ukgACAqQCiUFYqy0aE5+FzLcoAIwvAVAB1ANSCefnVX/1V2r9vH/3x//6/8pwAsPKvf+M3aP7AAfq3//Z/psuXrnARtzApETVaTTp06BADkNB/gFoYTBUYKHAN5hh9PHHiBJ154AG2I9g6M5lB17cBsuuBqSzgAH22eTQXTQfb1nGo3GxBofpBntudHRqtVOnowYO0ub5OVy9foRdf/C5dv36d+4TCZIB5cD/mYf7Afjp+/BgdP36cZYzPFEyljEDq+yFfzF/f+gR6EfqI8cNemOGOi38F+Cl2BIYrAZLgB+BJHQvUC/ak+oe5AOALgMP5gwfp6c99jp544km6t7JKdbCcGYYOBWmgT1pUrTqouuvXI3YdqbFdPoP8e2CqifExBlPh/tdee42+853vMNMXAAh37txhMA9AaGD5gS6K7xJmQzB1dXUfTEvFAgMK8B3uhV5UqhWanJqg2miNC9rRBpiQ8N8jh4/S0SNHGRQEcBDGfOHCBfrmN7/JPgHsIQwUquI5AhZQeUInMc8izzaDkB48+xA999zztLqxwQwvmEeMWfUI96qcIEv4ANyvgBybO9q1k8Z1iVNSx624P8QtMB4C3AdfsrmxSe9fuMBscx999CEtLd6jSrlEjz76KNslxsPxrDDCYCceR7PRtWMAPcFKdfPWTWbyAwPJ7NSU+L1SkSbGJwK7n/gsLcRfX9+g5dVViWWBdQt6CDa2yakpqtZG+VrMFz5XPcJYMBcAU333u39P77xzngEqKGQHwA9AKchZcwXonX6G53CsarW4DcgbbF/4XMFUEqsCWILjeX+xl/WRmoP4a3TeFUwFG1X7VJ+sMQfPhy7h+fAF0BuAWH3O7fM/fYb6I1+Mq35L9YL9gIJ5A+jR5/ixcfj1hs2Fbdyy/ev5EMmFNFfUMfXpZ6Qo3OaqqXzf9l3zBNQ1VgH+R67HwHn4OISCEpUqFdbZsTEBUxWBfNlqE3Wa9MMffI9uXrtMn3niETp94gjNTU0Q/Az0mcHRYD8cBZC/xuyjN25cp/rGBsdCgEQAkllb36DJaYCdT9GVy9eo0WjRw48+QgcOHKbxiSn64OJFtsWnf+7n6Pq1a/T973+PfRaYJTc31xhMD5BnvbFJnU6LymDH3AKwvcXtC7hKQKDCJACg4YgBU4G9CvIWltP3z39IH314hfbvm2afCB2Era+trlOj3ugyVan9gRWxVB6h6ZlxGhursq0jZ0Y8xVgAxAKr0djoBLNSwYfduyfMVOAMFIYr5E4CNtc57u5pcr4bWFKZmaq3V2h1XfXI6ojGOui4rtVszLWxT/XegggVGG39pdoD/CsDcRi038vZOU4GX6CstaLvAqZSv9wODGIM/GSl7Go5Z+046AD+tFquMJtRuVziNQDmDu0pYF4OjyhzXICzBuNkow7/V6C5/ftocmqaxsYnJH40m1Svb3C/4eE3Nxs8R2CmApAKTJEAU5WrozQxNc02AOB9YaTEwMDa2BjL0eYoGheVCRWjEHapHV4vqLwByFUfqixTDJoKOYfmEgJQk/dRJ08ep9mZGW4PoD0AqpAj6j/8jXgAdkLvb+ycqW5o3mVzaGXAxDNjuYTqiATlMI/yh/xzFSr8rKDN2ge0qzn59BTsvsjzgVhy7Ngxevzxx2lmZprBVGwv5Qr7CwAP8czY2LxPtDmDvd76Wr3Hfqbz0xc4DFOQv8f7TxvXvJ1Yn+/bT/3tY0NqnLv8eKRBnXfvJ2KxOWucPt75PqV0L0umPj5lzYO2b9cNvu3UmLp+1AHy/D5IbA9tUDl5fYrNWUy+6ktVb/S/VhbaB5sneHnrNXn9jdmC72tsHvLm136P+2P7j4Pof0xfbf+srUluLWszv59n/Zu1wdje1yD9iuV3g9xn59Veb+fLz53G4dj1KTvE57rWTulCTP8C8T1/lcrFs3TZt+n9rpU98quYPKwfiD0r5sttX/14FVhscxtt174vtGO2eje4HJTNPP6+P2Vrqqv9spE2fPzlPUHkR4jvETCV9xO272oDMX2IxT/O2aBHDqyfpXMp3Yj5J99X3j/G5mXiJ2VzVm46bzYuWOCUznf3gB9Xu5OK3aqTe7V7r18xv+l9WMwmYs/ttwOelajksny12kQslmTFEN4yNcyJ2ufU+LzvytNBbUf2vHsMdv6Zvh2NAXa+/JxqX7NsP+YbvXA1ruXppZ1Pq6vWjvL0KhYH/T1DMFXSdQy/GEpgKIGhBIYSGEqgTwJDMNVQIYYSGEpgKIGhBIYSGFACf/7nf8nMVHbxbTcQdGFrX5LjpakvjLJt6MLYLsq5gA6nXGeAqWKbpbENfu2T36BILci9KPwmU2qjK0+EeBWGF7x28W9/z+pf1iaQlxH+7p6aG15e+U0Ev+mcaj+2+eA3L/xGemxzKCVTvzmUJUO/WRrbcPJ9gz7gJa3Vt9QzU9eknuPnMbVRE9uo0mfpSwsrfz8XKb1I6VFKhqkXZv7ZVt9t4Utqo8rLTTfH0I/URqGVVW/Dr7fZl7expvfoC3IrY7txjuu0OMP7rb3oHvc3wUgX81HatpVlbDNSZaT9TG1e6jPUv6EtW9SmemR1RZ9n7dPLRm3Kvti3z7I6k7KPmB76+fPPtT5K+2eL76yP9W3FbEU/Q7taOOnlba+xuonf7UtDO5+2T1aeWjCW5a/y/JPXEd9WbJxZuha737eh44zZZsrvWBtOjcl/HpuzLJv2fsLPv5272LUx29LrrM1YHbb5hrVTK6NUP6z81Eas/H0s8C+lbYFBX1FNThJhfaXqoC3k8XLwfsPrvdpu7CW93hvz76lu6j0xGcae7f1Vlg2k7MXqlZV7TJ973/fAVLaI2uuZ9Vs2rqXymd0xRv1R/BTolBwtgMbbrM+T9cWwFifH5lyfY/UQfbX+0udO+rfGpNiYvZ6n9A/X2fzN3pcVIwGkwmnbHT7xHGwtAjZCwR4K6ZeWlwnfdFCwGYrW8CKZWXcMmErlCVYqFP6p7Vgwx3anF1MVZKVgKtyPwjs8H0AIFKyhfZsf6ZhSYGUdP0AEOA1+m8FUUsytc6EFhQyu0Bf+4WUrxmdBV/oc1kuzJkORa6lUkVP/+Z7eief8HAUHof/KCsKFlAH0BJYZFG0rw0RgmkKhHp+Iz8iebQaBYR4A8MHnXFQbGLEAmJJ30gKK6p6NH8BLzACmoCvBJAlIoVSkcglAtsBaIkOWR3IxsgwHz+HC3rawHojdyktwKawMjFfNBtXrDWbbEoab3qn9QpmF/4cC68AwJfICG5cA0Fg/Nf8LRtC1cyN7XMfrjQB+474AvLUVTgUNbaFgGaCZZgPsCsTFrADrAChx69bHtLlZ5xwGeoYifB43gCGdbQYBoCASzBY9O5dibWENA6itt7WtADr0C8XREKbqmOZgaTAV9FuKhVFYi+tRuCnsZVu0srzM46hWKt2TcFGoC9YeLvYtCqsC/x7kp4xKPM9gsAh7A2DLaraaDA7Es/APIBJhARJGN4BMADbAT52ZnZaoWd9kMNDG2hp/jmJYgGwAiAIwCPehsBTtKSsV7Bj/oAv4sYxVb7/9NjP7KJgK9/7mb/4m1WpV+u9/7/doYeEut/df/Tf/NZ04eZL+6I/+iD7++Da1mm0GGUHOm/VNOnL0KBezYv6gf/AjAFNBnjq3CwsL9MADD9C5c+eo2W4zowTve0C/wUxVEYYznqeguwyYNGAqrEpQKAG5sj9QtioGKaD4TgutesA2zhd2dmisWqNTR4/S3Tt36I0f/5jeeUfGjvFB98CqhB8Aheb2zTKQSsFUkKuC3zDnag+iz2BqqgT2DrFJMAuBeYXtlIlZwDwmeoouqq9jOwv6Ah1TpnGMGUXA+ExBLOjjhx9+yACsB8+epUcff5zOnjtHy6sbDGiD72OgZWAW1HimRc4WRGL3qzQH8AVYmr/ANwFcyqyJO0RTk+MMBlpbX6PXX3+dWaHGR8fYhzLL2dQUHTt2hOcZ4Dxl/kM/xkbHWMcBSkKbAAyAfQ79QUG3sM/UqFqrULvTJujMqVOn6OzZs6zTBw4cpNOnzjBTDAA5n9z5hAFd3/rWt7gQfmpquhu3bHU2AzoDiAfPhpwr1RqdPfcw/dznv0CL95Y4tipDGGRi15ta8K+gYtiTzUPtelTzB82fFEzFxT0hGFVKZQb3wYbWVlfpJz9+gy5+8AHb8OryMo3WqqEwfIbHrfG7Uikxuw5Ap+gD5hQ+9/rNG3Tz1g2amp5i4MbE6Di1wQa5s03Hjh6nw4ePMMuVMEVusb5/cucOXbp8pQvwgazho44ePcosLJgHzJnqgQVTgQkEtvHt//s79P77F+npp5+mJ554gtm0lClF96LwTGVDsfmmshMCzITxad80N9A5sPeoTqts/TrD52wKitP9WM37ITfYLMYMEJ8ytQC0Bx/OzHCR/Q+NQT6Hw7W676J90HzFFqfafNGOL5W7q+ztf31ebvvk1xdd+QTgvZWP9sXuidjvVaf1M993m/ujDc6tGEyF+BiA1chbkOuwvKs0OjbGYCrYdwGZLNh9WnV65fsv0sc3r9CXv/h5Onn8MI2WizQ5Mc6MdwBhMZgKgOMqdHKLrl27SutrK9RpNmlqckqYA5tg+Juig4eP0o3rtxiI/vhnPsOfIS386NIlbudLzz1HV69eoe9+5ztUAXPNdofWVpfZTwH1wiCZrTZ/B1AUgKDwWcidxCeEnGpnS3xYBXE9gHQAiN9G3tWiy5cu0a3rNxloPDE+zmxQCwuLdO/eEgNtAdACOEx8MZgOOwyi2j8/S0VmsAM7qQA/W80OX1utjtL42CTnPAD8LSws0erqujD+jSB2Sj5k8YdWP4SZSnIrWVf1AKc6z1aHOF4F4J/aqAVTaRzxhacKutK9KfhN1Rd5rjyNWZdCjspANRxkwAcdyMELHD5DjMRN3b0Hw0ylbKicFwisLByKgNwB7G9Yf5SoVi5z7oa5Qu6oDFbKTMUA2VKJ8xfoL/LTzU0A3ot04JD0diAAACAASURBVOABBlOBmYoZ7RoNWl9f4xiFHAXMYfV6iwDsApgKrLJgoCrXRpnlD4BxYT4sMJhqfHKS/Tf0FvJUmSMuIXdCHoXn8HchaOg8AOynOayVP+fxYQ1jbRa+7/TpkzQ3O8u5H3IesAci1iF/xH8BdAfgtViUwzbsj/d5mverT9K+9+Zxq5tz271JjcHsK8CyVpT3FAKkihf0MulE6Iz2Q5mpZqYmGSiHvwEABqD3kUce4UMBNjd6YCqA2ADMUzCV9tfrud/L8Hsj1j7svbFY4OXn45L3wzbWxJ6b9Qw/Dj8vse9tvPF7GFZ3fFs2DsXG5OOYv0a/9/+NPcffG5s3H++y5tA+w+p4rC+xOKn7ULF4aHXD7nXaWJ2STWx+/BzEZK15pt6vOaIdZ2pus2zA625WbpLSazsPdix+rKm/9ZmxfdosW7JjV/nE5tLria59ujm7gnjNoR02r4+NL6tfXk/zxhDTfesDvH74ecbfdq9uL7bq9Vx9k/43pjuemSplU3n+IcvGe/LfDaZKydc+L8vO/BhFfqXuwRrWjjUO+fcs3ofhnpQO9s+fHHTk7S7lE2281Wd4fdAYrX5O8wQAqcBONYj+xPqT8gUx+ePgqpgfy9IBv/evMrDzo79388k9gKlSMV2fo/KyfgDf6edZYCrrq6yO2DENave6dvbXx+Jnnk3F5kzbFb3bnXvF/LJtR2Wv49T/+rnp971IT3uAQXuPf54dp/1OZZynh8x6viOHLtnnxGKB9ln9pX9nZHXG2qTVFaun+rzUvFhfktKHQfucp09+XmL2+Ov/5teGteF5ghx+P5TAUAJDCQwlMJRAH3f7UBxDCQwlMJTAUAJDCQwlkCmBv/qrb3TBVHkbqLp4tkV/fpOzt4nRW+SnNklTi3G7uaAFUn4xb/+2z9SNA/zXbkzYTUzbH+2Dvli3mxypDQ19tpyo2AOM+H7E+ug/y3tebEPTbxik2vAbQfFNYtn8sfPoN2jtfMQ2bGVjdjdjUEzxYpsffjMp9Xx9maIn5MbkHduMs+Pz9/jNKCujlD34TTerc1YO9nOd99SmWmpOvb7ENt5ibXoZ5r1AyHISulHt+xjTL7vRZk9Rt+17fbI6YUGDMf8Q0z9ru7qR5/vs/YfU3vQXxMf0yfc7pucxffWbhbZf+B3f6+amXmsLB/T7mNzs5qe3J+sv9Tkx32nH6l+8ep8e+1sLF2P2Enuu2oJ/eZiKAXn9i9nToPqS8kveXlN+1X6eKsiythLTWfVl3v9kxWB9rjI64BlaXIrf8bllFUARhrVHrzeqyz4eZsU9Oy7fV+tjvB+O+cIs35alF/a5sbgei+9+7DF99P2398R0xtu9vSYVI3wM1r+hDwo21/xqL74m9jzf55iupQoN9dpU/pGaH6/r+DtlR9bGYzmAjy9e96xOdYEj5hR67xvVL1mbSL0gjN2r96MgCz/2pZQv9PCyt9fG4qbXHZFZj23H+zsvU7UJGzf8Nd5WfNyN6YvKODavMZuwNm3jhvYFp+EDnLJR32RQCYrdABxoddp06dIlLvguVcvUCawukAL3syhsGvhnWXCYeSqcUI5nQF/5uduQHcoOJc7a2KovcnEdFw42mzwU+E5lm0jppsqjz/ehIK5A1Amn5QO0pK9vuaDRVhIYBiRlNtI549PkAaBgZq0AvgoMTFpIqn5+bLRGjXqdi6QrZYA0CgIGADADhEah8BfFepAP/qEYEWweE2MAC6CgcIcLDFE0CSDN0vI92tjcZIAPqoY72x2qVQFaARhGACsoGEbhphRIooizzOwKAEFhPnFCPsaD4j4GfozgM2H4QZEuCi650JWBGABRCZCKC0vD8b+4v3uqPU6Z3RHgFUBMACFhLrvFlgBxBTYMZojpoDhX2Ja4TygO3gE8T9m0ZM6lcF4AWXLCp33fKv3R2K7Fr+rL9HnQAWvXjCLhtgCSAvgNgCI8Ay++EasF8NAbi6wd+Tv0I7yIR7EwHzTP7G2CTuC+FABYqjCTBdpuNRrUabe6tQKiar1CXik4DnYAYBsXkco4BVwoh3SgX5CHAl1KZckjenMgCgUZMshP2UcMkxcAMyh4hv4KK0IoWA1gOzl4RJ7N+s1gRhT+CqCRcTg7W7S2usKFvGMAS1Wha2UuhEWBLNhVUJwLcJACqFA8axkQFESAAloAOX7605/yffAzAEicPHWKfu3Xfo1t5n/6H/8HWltbpfkD8wyWQnExAEcAv0FHGUwFNrtmg4EaAEfgh1l/NuG/MJYiF7eiOPjmTSksR9EritohE7CpgY1ip1Ckaq0qDCBFsHGggFzYjDBNwibXAzfiGoBnoBysL/Apoei7J2sBczEDBY3QWLVKJ44coQ8vfkD/13/8j9xHtA+ZLa+s0K2bt6haLXOx/9y+OWbaArAE/cdcCCgJQEQp0kAhLz6XE6x7J3Kjn+Xwj79gIo0RLvrFPxTFQ1dhHwDnwWYFjLVDjYYAXwUYJeBJzWHhy8DCBEDCV772VZ4vgF7qsCHYOfTPMN5Yu/f5dCxX0Nhk111dQEgBALEiVQslBvrArq5cvUoffPABffjhRfY9kCfAAgcPztO5sw+y7KanAWQQH4TxIb6J/xNmPphBF2xiYgwKxgEYgv+FjgMYCB07dOgwg4Og0yg6h96DsRF6iXmAb0ZRPJ61sbHJbeMfrkUfMLZPP/2U48KRo8fogQfP0bmHHqZ6o0EbmwB7jvBc4HkAKcLmYUOYN9iZ2pK2xXMdfIEtrlFwAcfBAGRBgQ90sQzfB9DmSIF1a+HuXXrp71+kSx99xOCe+sY6TU5M0Gc/+1lmroItK6gJOgcwHYC9zEZSKNDY+Dh9+NGH9OGlj+jI0cM0NzNDo9Uqra+tMdDzX/zKf05nzjzAQDfICYX0AD9Bx17+wT+w/CATjBV+APPGcNgd8YOil40uALo6WuPrYP8v/v336Nq1G/T8888z+AuASlyrjFaaB1ogG2SI+xWUAdnaPDuWD6tOWhlrnNN7NU+wuZiuGSBDBcTZ/OjixYsMUASICoBSzLsCOSxgQdv2+b7Pj31fdC3qC6/U1jRG6iE56v/1eXaNpTKwhyHYfNLmZD73hA5qzuXzzr4YHUla7Xoglt9pHxVMBR8O5WHQPAycAbVgSQM7VZn9BwBIJTAlbTWp09ykN179B1q59yn90i9+jY4cmqfNtRVmpgIwsAomRTAy7hDVABLc2mYWRtgJbXcYyMnA4doo7ds/z8xUAFKVS1U6cPgw37exXqf1jQ0GZh07fpyBtN/+9rdpfGycQeQrK/eYoWob4NWOgBDBogdbA6AKIBXka2yHIWXF9TBt5JoKpkLcRC65ubnOoF2wzCGeAHyKmIk4CFYqxDMAQuFbRKeQ/zSoUALYuUqNxgY1mnXOb5D7tFodqtXGqFqp0c42ckPkQCN09+4ira1tcB6KeAjdxfXIz3QfGH3WQxQY/MMHDCjbo2F6NazFWWsXux/m9UHXgNZeOc7xAQqSz8G/op8KUtd9UAHRC6gSuqIsrRw/Qo4rutjLn3iNomyvW9ssU8QYnide70ieCO0vIz4ArFuthEMaZE8I7cMHSX4BIGWHwc/IR1ZW1vl5J0+fptHRMZ4PyQnb1ASDGeLYCNHy0irHD2B2Gq02NVotBl7VxiZYLzEnAPsBTMWMnchVuS+iAxgXA4wD8xd8MWIU4h+DEGsS0/CDOeT1TFjLqW/dQn4CQGBgF8Gcq2xnZ6ZpdnaGc0PEMYBblREV/8Wz4LcVTGXXvja3sf7I75fE/KXmDxrze/kJ8mHJgSRz7h0OYf0Y7IKzcldtzmtZBlpJzoOc8syZMwy6BjPj5sY6FcGGVyozwA26BJvxewt2T8vv9dixWnvwsvF7M9529Hsb11L25Z+zy4+bQ0Sy/L3vo71W+xGbV/ud/T5vf8OP0T4vtY9q80I8V2OljUd2H8HGd21T20jJyY7Hrq+sHvj4Z5+D++3hG14OGn/1cyt3/G7z8dicx9qzPjVL7/x1Xs66Hvf5lM1ZYvpm+6RtZOmrHbvKw1+v8+TlZJ+V0suUHaZsxeYrPtfxbfncxuq8t6+Ujut1Vlf7fVi/34n5gZiepuzb35/yKykfYPub0knv23VsXnfUVhRMFZvDQfQ+zzf29IZniJv0tubHZeejm6OGfRerF7YtO07krMz0GeJubI5i9oHrsmzCP1v2oHiDZ5eo/Bx6Wx40BnTvw/sGs5cXs7/d/cuyfvnO6guPn7c9BAbubSpLR1L+0svBypf3PYzMvUxSz/N5bGyU3l+obPz8pnQD19l39vmS7Jdnyp9amWb5jsGe18/g5Memz8qz0Zhf8fHNMtjl9U3tyPbHjjXbj/XXHcXirG9LfZndu7F6h+ut/7N7AXqvjz02x4nJNSWDVH9j4/dt2HtT9m3151//xv/D3nsGSZZdZ2InK21lZfnunvZmerp7ZnoM3MCIQ8IRA2CJBSiSocUSNPqlXf3U/lcoFME/q5BC/yUFIrg0a0gsIYpakYslyA1iABB+DICxbaZNVbtyWZXeKL5z3sk8eerel1lNcn9gsoGKqcp87757zz3u3ne++/3mFEw1Thmn308lMJXAVAJTCUwlMAVTTXVgKoGpBKYSmEpgKoHJJQAwld1MSNu4tBsfdpMtthkX23ALbQL6trV9e8p7aHMxtCjX8fiNq9gGKvqjRSl+YyW0kNdnovgNL7X1X6gvk34W2uAL9df2x98T2zzxchv032yixjYx7fNimxh27tLa8f2wG3natj0B1G8w6kaPB1NNou3jNjGtrL18YptaoY0fv9kUkp+1HR2Tvji2m0CxDUxt0xa2+E0le69uig0Kje2xrqZILrZp5V/o+X6FZIe2dGwhfbM2Y++38zTp5qa+oLcvi22fQ3o2YCiYRHmSa2w/J/VhtnntE/6rm5O2sE+/hw3o9zH7szZn9WESAJv3V7HiEe8L7XxoEcEBxBdlkxvXhi3UCumet0/dpA7JyM6bfh/zs9a/hnytxg0UdVhZxeKh993++aE2vG9FX7U4E9/ZIjUtosPnWhDj/ZHdwLe6Z59tbdDLxo/BytP2y9tHmi+L+duYXli/F5Kh1YdYTNTxhl4eqO+yfmOcjvrv/XNjbdm4p3ZvwVTWZ4dyhFARY0jWVo/sSxKM375c8fL0xZXe1vy4Y/mY9yXer9n71Iel2ed+WQjwyOquLSTC9TYeqVz9s2ystGMd6hwAJFIYrm1aXY/5klBe4/MbL1uLw/FytXNsZWHbjPkhG3v0mbZ/fm7077S5TfO1tq8osgeryW6txgVmAD3gRXG92aCrV6/SdnWH8qWiFNuD2SXJVRiAkJzwrgXeXKDPYKNhMbv6PuTmXODKYIMhEEt9NnylAG7kB9foKerWj/lxhWQqpXI96uLUfJdbedlBhipr63913qztq21KwbSezJ9hIM1ceZbZfFAkiGJX3NfDdSjgZ3AGc9xQv9clMFDhHvwOFq/63h4DVlAsi/8CfITflSWHi8Bn+G4u3odcJGcRsA4Ka/nUdQCOsvI3QEm4Bow/YlsCvkBxPcBYUkgmjAIi6yIX/wF0xaxUfEp/ctJmwgYlxR772QWkGFyAdQz+4GJUKQoToJSAVBQoJbMzKFGR61Csn4CbAPbAWATkJO0KAxWAWD0pmeDXsZnkWUOdw71aIwLOhH4PAC4pBgVgjYtVkvsw3tGC74Sdq4tiYjDuJCf9MpuCFqpJ0f/QFyZgOwB1UNQPRgT0P7lmtHhSxiLsBzJ3DLzJALijh18gh0iAZwkYA2A5YZgq8PzqD+YTdslyh3wTtjP2jYmiW/8nrAMAy0Feoh9aFMKgv6SwFuAw0dEZLhLtdTsDlgG0AZAEQCUAYqBfYANSFiwAS5T5QNfw+BsFvABDgJkKQAqAOgAoQEHqF7/4RW7nf/6f/kcuuH3q6acJADJlv7ty5Sr99CevMSACRc/QFbQF4AfmRZkeWK4zWX4WioPBAIPrALoqlWcZiMWgi2yesmB3SsBh6Kf6HY0/FhAmdiOMaBxjDGgPYraF3AMfQkSlQp4eWV2ln/74x/TVP/kTHpvmpmDHuXnrFpXLAIqUaWVlhYFfYDwAGBLy0JiosQ79hD0D4KLfcexgwOYMZZnhBnoguqDMGmAXgd9lOTWb1Gq3GAAE2UFOGoexdwKfzsCyVosLoF977TVaXlmhf/yFzzOIBs9tdsDuJTpmY536R7vWS8vl1Yas/MTfypjyAABk88xMBb8IVqrr16+z3qHoG/0DUOfE8eP05JOPc+E2x68BW5i0oyVWAuCUU8bxTAtQ3K3tss9VYCf0APq2tLhEy8sC2oOsFPAk+ZP4IBSoY8w7O9WBDVnGRYAH0d9Ljz9B586dp+MnT3KxuwI70Q/oLMaDZ2AMCtxiBrkCGGtkDaoHNKiNac4zsk43YCoA/UqzJQZTgeULz1lfW6O//I9f4/iOZzZqNVpaXKAPfOADbC+Yg6EdZNnXwu/yYRAzMywXAKneevtNOnHyBC0tLBBOBYceA9z0+c9/nsrlOXrxxRf5GdCnj3/84wzK+853v8fAFDBi4RkYK0CELYD4OgBwCHMO4qjmBnPzlQRkRfTtb32H7t27T7/4i79Ily9fZt8DWaFvNqdFG3gu5A5ZYVxWVlpwpnIL5Yy2MF/vtcAiX0xs10EKVsRn7DsS9r9XX32VAYqXLl1icKLYgMSXESaVBADr19p2fQR98Pm1Foj7/Se/p6P7uCpjzUH9+ovzmASYGMul7LpAf2cfaQDTPjcP5W06fz4Ptz7G9oH9XobY7+l84yT8GYDZGSSb4zjCTE75LBVwAEC7TvW9bfrxSz+gVr1Kv/KFz9Ejh1fowb07VMhl2fcCTIX7Yd+zlXkGmONggU6rSeWSAGOYlW5xiY6fOEUXLj1BuTyAxkVhV2t1qVZrMLAL84eY9YMffJ++/vWvM/MV7t/Z2UzAVND7FueJALAwj2e/w8AN5FHMsJQAPwCMYsZDgIAZUCl5JK6pVrepur1Djb0a5fLCdglAlXo/YVNFHiEAKLTTbIGVs00zmR5t72zSXh1AmhKPF/nPI0eO0fz8It28cZsajTYzHG1tVRncjDwUzKxoq9kCE09vcHCMAHjBfipxVf2t6OTwwCQ/r6H1tI8fdm/Cr6tVhzkv4pPiJQsSwGJmwLiIvmJeoKMARmkcQPzDYRCaFyVY+n17f5xzJYDd2eIsM4oJE1aP83w8GzkTs0XmAGDKJwcT9Ae5u65xOK/EfdkcFQCm2qoyQ8X5ixdYxogT7BcYXF+XHI/6tLmxTTUwWs1kGUgF4NTsXIVmy/Osvx0GTmOtIWDNFgNrJeZBHvBjyOOgE4hfkBX8KPvLLMD7wzU12MU0N9S8g/e5MM6EfVT3wXQttbhQYbAoYjJitIC0CgPQPeIcZIZ8XNZSQ3C/9eN2vebX0taHq455n61+R0qtlRVNVh9iV8NcnttIlhbWf+pzsY7gQzFmZujcuXP02GOPMYsl4h7yZGa/ygFQJmA8JSzW+9kX4DCKpBhc/ardB0F/Q+t6/xn+Ho5tP/hLZRiSpT5/MPgIeEy/D/n9UH9se1au9v5QW+PW6JP01+8l2XUX7ldZ2701jZU+h1I/ZOdt1LdILuZjrPVf+p31XwM9Msx7dp9B43kamMq2G5LLJLL094X8rtqTvVavU1nbfZmQzob8e0jnvK15vfN+PpRveN2TGCDzZK/3c5am4yF9Dn3mczSf64R0wOabkz7HXmfvV/mEnmPj5UHsOTYHaTlgSB8nHZuP81bX9o9P9rOsj/O/+76E5j2m9/v16+HAVN5H2FzdxzJZJ2DtO2RxmkR2Vg9smzHfJGMbnifl59P3S+U6qV/Z51sMmMr7Lm3Tz8M4HbOxZdDmgE9zKDXfjn2e1e/Q516WVj85/0v2Rm1fvH16G/L6MG5+Dxp3VRZ2/2XcM0Lfh/xxLIY/3JiGQPbY/aE5Cfl4/9loHBquN0L+IfaZt//Qc33//Bltk8hdx+7fRWk80f00bcu++8O9dv/B5jDez+B+nw9N0r9YjPKxPhT7ve5bWU+ZqSaR/vSaqQSmEphKYCqBqQRGjxadymMqgakEphKYSmAqgakEUiSgzFS6+Ixt9OiCP9TUpBtf+mLMLnTtxqW2bRfLMXBN2oLajiW0+ec3/rQAQV88jdtcG24YJ7TeptjNyifWR79Za+/RFweha0L98huEti1ffOE3bWKbfX5jwj439rLAb4Ts3/wZvmTQftiiLbsJb19UhT5XMFVs88WOU+9PKxb2m67jNtxCGzdWd3H/uI0hu6GrG1Uhu/CyHycnb8f4W/VA7S+26ett29uJ7V/ID3i56Sad3qebrqFN/pAMQvIIPVdfaFuZjhR7JW9C7Hi4oM6dBnrQQDGpn/CbznqfLeqzMoKu6nfj/InfdFYZTLIBOc6Hps33QTe1x+lOmuytPdnx2g1b7298XIm1oePwvlLv98VvVsfQZy3s9zHHjzdN1tZOcJ8tMFNf5uWj/bAFdXbDexJf4nXMxxL8rfIJ9T/kw6x/sn7S24ptL3ZPTCesjvt4ZO8J+WDvZ3wxn7VVr0MH8Q8h/QvFDatn6Iv2T+fG622aHCfxR3Y+cb36ZCsre421c29jMXnY+fRyCPXRz38s5oXaHbYvL2x9sWcsXmostGAqtbWQPaqsBEyiTDvCRuF9krXZcTJL030BPoiUQ7E4Zl+TyNPbvmU0jMWccfHCf29lo3JAISoK8QGeQtrMrBjtNjNVgUGiihO3ceI4mKkUTIUXedmkcL8zLLQTMJUAYKwdi073hQUmKZxTPbf2pcXEGm99YXCajxqJuwZMFcqhrI9S/477tTjI+zD7ElMLnVDwiAJI/EPegkJcBWRUKnNctlev71Gv3aFMv8cMUWD6aTbqtLS0wMXrvU6b1m7fppdf+hGzCoCNCqfYg1lgYWGezp45S0ePPiJMI8weNCy6vnfvLhcporAVRbVcMNlq8SnyCkBCmoX2GMQGxhQw2xQKXMCOYnf0EwCJ8myZ5ubmudC13UahgICpAEoYsX0GMaEQV0611XgkxffC5CcFjsnp74aVjhnNUM6YzXBBPk7UZwYJBnWh/5Kjq3xVllJ0KYWXYH4BYI3ZmBJfOSyoTIpgGQTGyDFmpOpzwWeTZQSAEOZN/QkXcSbgPilkEfAdiiXAzKD5xAz0NilywdjwI0xaAJ4AINVhWXWY5avDAC7tgvoLkQ9AUi0ptuQjU+V09FwOwBkpzsN9AkwTwJ6AJ1AELQXUqPbEWAAEQl8ZZMZAtU5yIr6AzjCH7KcSA4DMwYKGZyiYCsXa+J2nQpwazw0KtKHTOFQZ/cjNZGhpcZF9A2wcRbj4ASAIfQIQSMECKMy1RYp4HvRDmavALAQAB0AQAA+hGPXXfu3XWOf/9//tf+WT/r/whS/QCrMgVVgfvvrV/5v+z//j/2IAEIrj0U+AsfAj8yB6qucTQ7aiL3v8bAaiFQuEQnt8lysUqVCcZeYrBk1BHxNQGuTFOSSKwZNieHzHfooLgxJGKH6e/BuyWEnxPJsrWI+yM1Qpz9Lrr71Gf/H//Tn3F4XMaH9ra5Nu3rrBMsUPCo8BLsMPdEYBaOqTpCi9nxRDCyvdIDcCcIrVXUAoYD1qtpq0sAh2iGXK51AYTVwsDaY7fAdADLQDn6HPzJgBZrqugFAAGgJoCeClQ4cP0+c+/4/ZV6Bz9WaHi9AtmMquJWNFY6F8S/MZLTTWeABXByalfCZLRx85zGCqv/iLv2C2MYAKNjY22P9hvKdOnaQnn3icZQffBjtjv5ysKc151cyKp/FbwX64rtVuclE7flcfpAVuiFvQMQWgQJ/wHAAO8KNgJ/gnjeNSXC8gvPX1darV6/TMM8/S6TPnaGX1ENsqWMA01qENZViCjuB32Bh0HnM9GE9SkG1zon3FU9BTMCAmzFRgdmIGyoRh5dbNm8xM9c7167S3u0uNOsBUi/Tcc8+xLuo/zAV8D7v85KAI/qxQoKvXrtK1d66zzGdRnN9qMrOVMkaBkerLX/4yzxNAj/gO+njr9hrrFMBUkBGeB2YqBvF1ujxWyASsKVoMu7C4wEBfxLqXXnqFC/NfeOEFevLJJ9lumH3HMFkpiAPtK/sKnmPz65C++jw3Bqby12lepfM90OGEpUznGL4SYCoAFNF3gKnkO4nfGj9tXPX5sn5nbUlzLbUhv89j51PBUcLOKB4sVJSlNjJJEZbPpzinQhwFk6PJAayeTpqHa9+tT9HPGEzF3lZyTgaoAEiVgKkAeAIzVT4HEEmWZgs5ataqtL1xj95+8yeU7Xfo137l83T08ArdXV9j9ju0BhbDAoPWi1SuLHCuAjAVgBZHVpepulPl5y0tr9C58xfo2fe+nyhXIALzDcA4AKR3+5QDw1uvR9XtbQZTffOb36RivsA+COCndqtJ/W6PQU2ILMxaNSOAzxLiVQagJgWid0THe2BDwpiQ081wP6Dj8IWtOpiuOhwjAQpbqMwLOAxtJfOg+ZKwC9Wp3W5Su9Ogjc37tLdXpcrCogCkmh166vIzdOTIUfrG33yTHmxsUak0x/5OYpGA6gEgETDVECiEnM2CqdQumO3UsMD7tWzIJtWW7BoY8+/1Z//3onv4p2AqkaXkiZxrwacZMFWrKbmE6G+ItyEJs0anAaZCfLBgKsQf5HDQTcwTwFQAHqE/yrynYCr0g0H7nHPkabdao2yuQBcuXqACgHnthJWq2WRmKuT3yEe2tnao0WgxKLzZblO90aLibJkBVeW5CreH/Hq+ssjsT1jf4T7NaeEzAfLVPqFfmoO3k7im8mu2m5zjWCCv5Dl91iuWV8LkreyFhw+t0tLSIuc8yPcQpzEP8O/4r+b3Ckj2PsT7WJsnqJ5YMJV+r/mS3VsX/yhgKmk3WZ8YxpGhj0xy4UEUVBYMATcCLAdZKSsVwMOIf7AdBlNlJY8SWN+zGAAAIABJREFUJtsh+YfVY/XPobhhx226EPxV45n6an+RtZFQu35/wO9TWDvzbcfuDXV03Jj89zZ+hdb89hmqs3bf1casQY5sAMEqN2EDHjLlWaCV9snvBfi/bRzW+fT9C+m29sHqtY5luMcgIMPQv9jnMZ1Jmy+rh/b+4Tp5FABr3weq7llfbp9l59bqa0xnQ/d6X2Cf6dtJ03nbx5Ct+HgUs6c0W1BZ+jWQl1NIV8bZu/0+lD+FdHVSm/b6EWp/Eh9ykDH4a/37I9UXa4syRwqKHbYQygfS/OJB9CSTGYKpvO7553pdtb4+ti7Wceo64CAytHrk/YzXl6EcHw5MFfPjIV80+AybSMl8xXyW9z+T2saIzzkAmComF413Puboc/RzrGv0ULFxftjLbNz1IRv38WTc3/v2Aw6iUO7dxjj/keZT47nAKJhK5X7AbgYPShudO9kvn8SPH8S3Wf0M2dRBxoH+er+gPsO+C8R19j0EnuHjc+jdofZlknV8SE4h/U3LJSaZyy/95q9PmakOoiTTa6cSmEpgKoGpBN61EpgGzHft1E8HPpXAVAJTCUwlcFAJ/OEf/pvBcXmxzSu0aTfO7Ma8/84ubmMbO5Ns8EzSl9hY7WaZ/u43fvVeOxZfRDteljjOczTtSN3oS17K2mIEvzkU3jgJpzZWRiF5PcyGhh2zl6N+ZzdatP8xsFKaDHUzxheR2HswBt380cJnD6byc6zjtps/KvNJ9Mpvblpd8fLx41N5+A1bayfeRnCPBfLFNt69btmXTPY7e7/dmMXv43TGjsdvlodk5zf3dWyqI9qezqH+F/dp33T+7VwfVOb2Zbb2Ydxc44X9Qf+pzA9yX2yz0tuRlZEWycX0LTaPD+tbx/ktrxeTvoA4iJxC19rNdftM/8LBz/lw03kI4ozZpC3uChUehOKJtq8n6Fp9DdmE9fN27vw4fB/tfWq/ftPby0j1yr64tz5Hr7fj9j7J99H6/pjuxeKNt8M0u0zzT6E+xeK6HY8fu3/hqGOz/Q+9nD6ILqt/U7/v/XNIp/RaPy8xfxZqM9ZHLyfVpZBN2LmOxRXvn73/sLrqddj30dq1lVsoFsXiggKPrH+2MQjt2u/UNnzeEvIr1t7wsgynaMfmxOeQ1g9ZOw3JwH+GuhaMK6bL4/TR+yGvA1bfJwFTWb3wfVLdTRsX+sOgCYBocIrvTIaLIAGg2t7Z4ULoBkBWKDAH0xOKCFGU5MBU6LeCKQCm4muSgkOMkW0XYCow62SkWD2UB/mXwCE9jcXTET+FIrlMn7p4kZqAHoTISAAr1p7xt+pcMO9NaIQG9pkAUBiUk4Cp8AxmQUqq58BSBRnUdqt8PDmKeVEcC1BKv9sWRqpWg+7cvk3bWxvUbjVoZXmFjhw+TAvzFT7pvDJX5kLE2fIsMzwANINCSjwDp+dXd6vUbDS57yiWReEwCjjRTwCUwHjVaDR5/gBE4IJzAJOaLWauGc5RUlrYA1BKTsbNgIEqK8wHmDOwGeD0ffwO1iJmFwOTEuFZWSoVS1LQzCAqOQ1UWa8AUEDhJDMn4TR7ZvYh6g+eg2dJYa4wWomu8CLYgKa4WDNhYGIwVcIMwJ8xA1abma0ABGQmLAAVUHjablKn3eT+oBAS/9BPAA1QAKzsA3rSsRT8YghSyMZ5HzNyZbmglAtDEsYz8WHC4MX6zkAyyFaZqYbgS32mFNoOAZ88rwDcJSfl4zR7iXUosgfQCnOA/6LwL8ecXuKHhsAvPFfZEjAg7ktywj4fUJDoPeaLWcEYsSX9FmAac3yJzBPQkK5wc7kZKjJzjoA6UIAIZikAPVDEjb+hp8ruoEwHuFYY3DIJeK/M94OVBfcCzANA1ZkzZ+hLX/oSA2L+5N9/hef8GJiGLj/J4J2XXnqJvvvd79Hffvs7A1Yn2EFlfp4qYA1JgJs8ZmYP6zO7D/oBEAf7Hwg1AZFB3gCvAVAFpir2MX0S3ep1ExBZlrIAkXBBrLA1QecBRIRcWT1ESfj/rCOJvkhtvxQZZzMZKhcLdPXKFXrxxW/Q8tISjwnPBJgKYFUUuwPMCMAIWBwAToEsYdNgpsjmBJzFDGKMPxTAFp5Rre4woG1zc5NaDeh/j3I56RMKfgDWgIzBTMVAVvhpMJrkc6wjkBMAQJozK5gKMsUcYZ7R/vETJ+iFz3yaQTQAW7W6SSwwzFS2sNmvg21u43MIGwfsPgFMFcwehUyWThw7yswP//bf/jsGeIGdC7J78GCDGTtOnzlFTzzxOI8VegX7xz/25wn7m2g47GpYZC+AQdhzhpqtBn+nILVBnsC+LDdglsU40S5ATrBbFN/rOhn+Vsdj5YE+wwd+8EMfpuMnTjKQD2BV9V0aqzXHRXsATkD2AAHhWT4HVZmKP3Ns7AmYCr4I14HxBCCOUr7AILlrV6/Sd771bZYhitxbzQatLC0xmArP4ryAgYTYB+HINijEx7Pga9bvrNOde3cTsF6OWfk+/KEP08c+9lG2abBP/d7v/T4DYQHog4+A7tx/8IDjEljAEI/Ks7N07NhxZjqDPIQRpcfjbzaF7WV5ZZmZftbX79CtW7fZtj/1qU8xMwj6Cz+E6yFz9T+Id/iBD8J8oYBfcxLNM+x/ff7PcZRZ0rRwU/yqBfvbnJrl0u1y/qQ5jwJIAbTA9/gcYFIAc55++mkGoQqjlsTMtOIpm5Nbm7H36B6Ffh/a2wnl2Va3Qutdn0PH1gEjaxOBMo/IXHP+2HrT5ow+zwvlzvCMzCSTAJAZyAFwMlj9AKQCwyJYOwFAzmZobrZAu9sbtHbrHbr+9uuUow597rMv0JFDS7Rx/x4DX6AnpXKZYwT8wlxlgWZyAiAGM1UGmTAYfwoFOnrsOJ08dZrOnb/IYJZ2p8esPrgXLFW9TIbBq2BIRNx79dVXOGdCXrJXqwqrT79Ptfou/3dxYUHAVL0ODwo5DvIFZfGReEpUzAm7EHQNTJi1vT3OB2vVXQabo33YLWJLCcAwMJUCxI38q9djmeAzyK7bQ/s1Zj1qIb8kYia+48dP0BOPP0VLS6v0l//p6/TGm1doe2dXWDQZWD4EU7UYUD4EUykzFfRGAaiSZ4vvZeZB5FMJG6fov+RSakdDIP8wX1cWT8UXSM6W5GsJ44K2Ze1FbRL9EqCCgGb3gakAhsfahFtFXBBAzL69AY77kiEhL87NCKsuLs5mMU450ADxHzoFWWNO0A78E/6Lvqh/YZAT4lR2hpqNNscHBlMVS8xeiPmHv4SfRu4DP7m9XWXAG4B/AFPt1eqUL85SaXaO5hYW2AYAymI97meoyTohwHJl6QO7qPomPoghYaRMEsHB3jSYqXSNh9wEP7znz2yxkterX1SQ2Injx/iwBowXMQZjUGAwPtPniR6Nsvz4tax+r34q5L/1mhCYiuevZxllOYEbuDHraxhip4sBt3ieyfSpkM/zOBB7APxHzob8fMBMlc0nIHM0M7q/b9eefr9Cv/O+cWRd6/oV8qMjPji53vpOe49eG1pTh547IqcAyCfks2O+PrZX4mWUtudkv7P7RjY+6jUhGWi8tHHJx79Qvqrx0Oqt9xGa08VkpjpsdVufpbmj6rLtQ0wfBvlqwJZCe0FeT3x8xT12nFZf9+WbyftoK4+YTtkYH9OB0JzpZ2k6G5NTmq75dkO5jtedmN2l2arXAxufxsnByyPtei+fcbbtx2+fNe7dmrezhxmTfb7t+76Yu+8guf2sM+N8m+1fSN+tnQzlZhCxAQa/NJ2z+7nqY0Lj1TxdGBoP9g40Tee8nozqIFv0PkCK92nW7mO+PKRj+hmzwEd8ktW12HyEdD3kU5WB9aBFp5M81+cnelDEJL7I20RIVjF7Hhc709oad69/Zsh2rD3E9MzLZrwv07xL/huLt2kxPM0fjspk1Eek3WfjZ8wnpunrwzBTqXztu03vM2y8VJmkzW0sVtl2x8+RXBGLcyE/qXL373Dss/SaKZhq0hmYXjeVwFQCUwlMJfBul8BB89p3u7ym459KYCqBqQSmEngXS+AP/uBfD9/yROTgN3F8oXFsg8Nepwvi2Obr39fmSWhT1G9WxDb2064LbWzwZqScsb3vX9rGky3u1Bcsvn2/2fQwm2TogxYzhOQb2iQM9cM/2xYh6dxz4WJSZBPTB7+RqBshemLzYEPUMAnhM90Y1heodkx+c0zHbAs97JhimzZ+7kN/+82etM1e/c7KxG4K2X6jz3jha/vmZe4VLDQnfpx2DF7n066d1A5iuhKTXWiudO71RZ59SRmS76SbtuPuhTz+PsBUMTu3z9cXZrFiI6v3tsDNtx3aiPfjtMVYIZ2xn/kNXf+81JcWjpFlkhA66dzZtmK+2m9++03dkA6HNtK1HV88iPvVdv191va06MPb7qQxwfvKkN3bseJ7f8q3zrmeMKrXayFN6CVl6OVBOMaNX1ar7O2L4ZDu+Bg0zkZDuhrzTbFY5m1G44POl5WNfQHgc5w0/Q7ZKZ5r59brsfUF1g5j8+JlFfLn4+wr1HbIp8TGmuZ/Qr4D12tRp3+2xnWdB2tjoRc8vk/6PP3vODCVz0XxDFsY6n2O9lf7ZYtRhCFoWLhk5zrms0N2bn1G2NeOnugZmyvftpVpmtysvdqiXZunpOm91beY/e3LM7jwn+mVmJUGfdjY2kyKnpPiPegNih1RXJiAqQC8UiYp3KMF+Qxy6Y4Wd+tcF/JFRiLo6eWaa6DfNs/QfDKUq00S35VAqWNAKxi3jSk2Z1bgmgVTWX/g/R7bEDMcaY4oDEjQeQAASqUCFxnWdncZ3DBbLDCYCkW9vU6LAVT37qzRrRs3uDj3zOlT9PRTl+mpy0/R0oKwCaAAE6AcADwgexSeo2ic5ziJOTomgC5QIAvZAPCBAnwUkoPBY3Nzi0+G397eouruLv9exUnxtRoX4UrReYN29+rUJ5yOD5BJngsxBdRRpGKhSEUU5IMdCSw/YEVIWI4A0kB/GQyFFsCCxSAgYUHCZzjpXk+i7zArU5/6sFmAlCwzFYOpZHwoLGX9AOgKp+BnwAAkxe0AxwwKbwHS6oIhqs3PabZaXLiJIuMuA6sazADBp+gnTHlaNIpT/7kQNAFmMbiKgUwZLsQeFrbIacicE3N/pB/+BXWGULGJvu0HU2n+AhAX2pe5A1uQzutwTKL3KDpGwXGWAVXK3oW2R2JVwvpmQSKMJUyYrhjkwyCyDBf4sv/kgtGkkIF7In/LabtDSgZcC2DfXLkkDE4J0wqYdhQgguJcAFjwX51zFHpDBzEPkBFALijgxecoKsf9aAufHT9+nH7rt36Lnnn6afrJT15lpjaAg973gfezs/3KV75CN2/cou3tHb4HYwfLAgpa5+Yq0vsBO4IwqsFOAN44d+4cPx86wTrCbBwt0e+ssHwpkx6+h24qwAZAK2bY63ap0WpykTwYCNAngW0leRhjl+SvAVMTg0cBzCIqF4t0+9ZNeulHP2TwhDLkACgDMAtkgrEsJmAqyEqLjvnkfDC5JY/S+A39hWzBTncHoJY7d6jZ6FC/O0Pz87PMwtLp92h1dZUBVaXiLDPRQSYApgCIhgJn/Ozu7iWF0vnEDsQG0CbAVPj9zNmz9LGPf4yLogBw6WVmAOnjYnONwxY85PMnH/9srmDzkGHuLyCJPABs2TwdPXKY2V1+93d/l30axgRACorBcc+ZM6fp0uMXebyQHQAI+NweCjLsw5Btz8YSgFsxHvg7C6IR8ICAqTTeYXyii4hbApJRZj6bE+g90Gf8e/7nP0pHHjkqrH8D9j8B4SgQCPqK5wAchLHCtjAmXY/7dVUw5idgKvgE1OZBj2ZLszRXmmVmr7fefJNeffkVWl9b42cA1HFodYXe//73s35iTkUGonuIQSjgR9/gKxEztna2aae6w/0DuyUAux987jl6/vnnGRB49epV+qM/+iOWDfQeY6pWd+ne/fvcH/gLLbAHQx1iNdrWfRfoOJio4C9XVlZpc2uT3nzzbZYL5vkTn/gEnT59mvuEz/CDZ6Bt9AlxDn4A//R5NndUW1L9tbmnytQWM+v1Vrc1L9B5xn9hz+iTsm6hL+ibMgwBZIY5eOqppxhkBlkqO4v162mFmPod+mfBpLqWUr0O7W9onq/51tDmBNRg836bd8byrmieOdDBIYukytjn2dqGylifG8vd9fsBmAq+N2HGyTKIqsAMVQCNFkoFjv2ItfPlEm09uENX33qdbl2/QvlMhz75sZ+nwyuLtLO1yf5xcWmJ5irzHOMBzC7PzTO4hfVxb5d2tjd4nwosUqfPnqOjx07QseMnaWtzmxrNNpXKsNc5KpXKHG82t7eZie3tK1fo+vVrDPJGPtJo1rjP2K3e3dvh3wG2ZTbIHvKWZgJ+6lK9LmBBzhkSgA6eD5uG/tRqe/xT3dqm6vYO1cCI2u0wg1WhgFwtS816jfMjyLhSKdP8QoUBu8jsAaYSdtMMbW3vsL//8Ic/Qo+eu8Dj+Ku/+s/0/e+/RG++dZVZDpFvMmCei3/ByAqAZZ99J+YYuq6AG9i4rsdUH71vtnqHa6xO27zd5u9+verXRdZe4WvwT9lE8Qxea2UyDOLUvjLoPznoQdgUhvYwknMx0EoAQPmssO3iXugZ5Ij4g/gPvwg2VAaz8Wfi39AWrlcGT+QdnJMhjnT6DIi6cOki5+KIt/BjAFMhp+10BUy1s71LrTbAVCVqtFq0C1B0vsjsVGAXAxAL9yPXxHIMuog1AmIJcgz4DrCZKVAPcUBBqcI4Zt6jZARci3ssmApxA7qMNjRmcH41k+E1DZ6Fv/E95ApfqAxY8lwAvIZMsXZt6uOanXudC79foHpl198Df8ZAvSHLlMHD8WMHvobXH7J+Hdm/QcyfyTCQG3nrxYsX+QeAffStXtsVZqpcXvQGPwzgGn2dF9t30M/99X6PwX+vMrM5lZWjHYfKIu2e2L0xn2ztLuSv/Rre26m/R2OYv25kjtyXPjb78YXastf4mOdl7scYe5fl21HfFepPKNZ5PxgCc6fNZ9ocheQcmmtvdyFbCs2pvS6ki962Y/lESPahHNfeH7IJjTn77NhMZqjPfk0fyrdjNpqmdyHbiNlyTF+DuX7g4mhOllwbeq7vn9+fjdmt3bP0/iXN7mLt+XkN+Sy5Zj+YapzPsDYX65vXXZHVcD/zoGPye7oqe29XvKeYkRzsIP7LzuU4vzXaNlvGPwiYyj5HdrImf2cVG/s4HzAOTBXzN94HhvzFPttI9sN9TNLrQnNyEL0J9ekg948ba6gta2chHYyNyecz4/s5CqYK7bNrm7G2x/nN4TyEcfFp/ts+O80P7++D7C8/zL9QzA3pQMg32ueFvtdY7ePaJP30Y/S+MRQ/de2W1v5v/NaXHlJSk/R6es1UAlMJTCUwlcBUAj87EpgGzJ+duZyOZCqBqQSmEphK4B9YAuPAVLGNDrvBHduE8BukdnEcusdvJOMaXZSP29CwYvIbJnaj229IhTZkYxsc+19eYEttP5hq3OaS33DwYwxtNIU2edNUw47B9zu0mRLbOBknH70vdFKf75/ffNV7bBFSbKPHv8iMbeRanXmYzbG0uUvbFAuN1c+j39C27UEG+HeQjVHVI9VpP4faJ//c0MaZvTb0e2hzWftr9cv+7jfD/JzpC3NbVDwOTBXquz4z5KvsvPj54FP0D/jP+hI/Pjt/dqx2btNsLyQ73//Y+L0OhPxlTH9jL/S8LRzEB4fEGvIl48Qf092Yzsf8R2hubBvDDfHRYgSvs14GuI9PzTVFDDE5hXyL1aH98UWLMaSQJmQ/NnZoYZDqqAcJWFmnbeJ7Oxk3RyHfMEl89/5u3HNC34dsMOYHrVz02daHWjuwucu4eB76XmUSsyHbvr02TW4hfz5pzAjJKWajoViW5ndC8cJeb5/t9d3GEP099MI8ZHdWVn9fYCprF6GcSGxjP1tU6D5rz6EcL2aPw+cKm4uPs35+YjoT8kNW/irnmN8ZZ48+7qbp2KAvCUsNM7EkgLY7d+8y6wT+oei7BbYd5EIonhcaG77Wgqm0wEjBVCoDLsBOQBwAUwG8gAI7BWfY4kL1/wo61VPOVS6T2AyPi/tHXKBtZWJ1Qudfi9fxbC1uxHW2yFr7NSp/KSQVZQAQpsfFdnzqfh8F+10+ub0yN0uVCpiqulTd3qS1mzfowf07VK9V6dzZ03Txscfo0sXHqAIGkhIATDkGEhCKMRNmDMi82WpSrV7nQl6AigbAtoQFDOWYYBsqlkpc7McF3q027dUFgJUDMAcFs5i3thRkMjMKn0bfpp3dPWq28FmGagyuqnGh/e5uldlrGKCUFJsKA5WeLDo8vR8facElinBRTKnAEBS04geMDWCNaCeAKhQ+g3Uph8JwBgZ1mXmL5Z+wVAmbVY/yAGrxdQI+wHUAweDvfjfJExjQJiAsAFEYkNZpCbgoyeehtwLuEmYZjtNcbCmgPv0bAAlc02wKGEyAV8JmtV8XAS+RQsxhsafIaZgnsLJwIRDuF+YXAUoxS1RSSKzgipDfV+YEjA/tMrCMAWrmuYmPYr1NnsW2nOiKjx3aP2GpQgWoMDKhwPf4sWO0urKSMHmJbAAGAJAF92FOMcfKlKG2wiCmZpOLZ0+dOkVLYGUql7mwHCwfCkCAzb3wwgv0888/T+cfPcc6isJftHnl6hX68pe/TDdu3KS9XWHBEkBHl8F8yobFQD5lPOsTPxdABTAH4BroOTOkdTCXzYRVI8vgIPZX0CMGLvYYWMp+IjvDQCroWKudMMsYwNSANY1ZDwSAxG1AR8CK1gWbVYaWFxdoc+MBvf3Wm1x4i4Jz+D+w/t2+fXsAplpeXuIiZzAd6DqMwWm8nSGAfYCfcB/sUsAjKI4X4MvK8iodOfQI28/e3i7dWl/jdoS9pMvsYJDH6qFVmqtUEuYfKWiWfxkGDyg4CGAqAObQ5/OPPUbPfeiDLLvq3h4ztXDVv/GTyk4RWwOr7vncIxSnsQ6ELc2VSrQEZhgiWl+7TX/8x3/McoY+AZSHPmJ8p0+fogsXH2MwBIqdhXlEDkQZXUsN47f36bm8gIfwT3VTCtxQEF8YnNI/8APdbmLHQ6ZuDqWJHeK5uFbADqK7H/3Yx2ll9TD7Vy62Tp6l4DjYB65TViXIW8FUGgPtXprPU3VMGqszmeQAgewMzZfnaHF+gX70ox/RT3/yE7p94ybLD/pUyGXpkSNH6D3veQ/bKP6J3GQ8YEPBD2SNvwHKxd9gP4M+wxZajSZduniRnnnmGTpx4gS988479NWvfpVlAHDVU089zUBcMDMBpKcAM4D8AI4D66WCqST+Eus7ACBLK8u0trbGfQcwC3r8oQ99iO1lANJN2FEUTAUfAzuBHxmwZiYHjrCvSHyh5iYeDGjXXPZ60YmEsTBhrdI8CG3AzmCPmDvIUpjS2jwWACghc/wXhfjQV+gG9NUCN2zupM+2+7uaa2Fctt/aL+vfrd2p7fm9O/u8UC7rbVqvSVuHMQAarGaOXdLHIJsr41oFs/j4GlpvCJhKgJfQQdwLFkkAZYWhKk+lMhjJwOjUp/lyke7duUWv/+QV2r5/h8qFLH34g++j1aUFauzt0uHDwuQHkC5yR+REuXyRgeWYUwBH9na3GYyOmP3o+cfozNlz9Oj5i1St7lGn06PywqIAdZlsaIYPJXjplVc4Zm5ubjDoED/tDgDexOxF1eo2gf1nZWmZ+9nptqjTaXFsgg3Cn0N/Bvbe6w8Y63aruwyKB9hmr7pLe7tVajTqXABcKoJFCOD2DIOt2gA2UU+YTyvlBIAPubVpZWWZQVJvXblGlx5/gn75C79Mi4sr1Ov26fXX36Lvf/+H9Lff+T4D/3JZsKDyCQwMIAEovdcXVlv0UeM+9NSysvk59WtPu59i7U/9kQUx4F5/vdVda7PwCfingEbO1bG/68BUlmEpBKbiSMxgdIl93C8AyvpysAQ+AnhK2El7fLDCkJkKh5sJcx77VAVTZQG+ktwDOUomk6NKZYEeu/AYZfMFPugAc4943wPjFa6jPm1vVanRbPE1tUaTdvf2BmCqcmVeGGTzBZqvLDJ4HAB0PfQHPgqyhH/EfyEfa+MAvVZ3qgNxIo/WOVBgKt+DgwzaLelbAhST/Iro7JnTDCIDEyJkBnnD32H8mstABqUSgMJyKMVAvsY/6+cax3XebRxUn6z+T32K1SE+wCGpiefvkync58MSCivrb7QdsNuBSRG57BNPPME+HPEFRtFo1NgWsJZh5loDpgr5Lu9nQ3+H9gtCn9lcxu+RqEz9f+11IT/uxx/a0xgXB9QGbf/sOP1zU+PJmHcDVn9t30Nt2jgYm4e0voTkrTri/VYov7V6HpKhtuHB3NbfhdrQfqWNOfa8WJ98fLbji+lETHa4d5xcQ/0Izec4Pff9tv7FysDPT+g+nwt6G9TvY/EtZtsxW07zDYMcwNnDQWwn9Fx/v7XdUH/sWPV3r/uT+LiQPvrY7tuR5w3BVOPkaPtn/UTMF9mxyZiw1pv8n50ju6drc1+7/6yylgNzhvULk9iK9+uhObA6Lj5iYA0HAlOF52H0U99npImTQNHGxchxPuAgYKq0eOd9bCh28X5ksv8ZiwV2XibXnNErx+n1w8aucf4olBv4fMD70MnH6PdE44C+tDiS9ryhve8HU4V8t29rHPAorCNjz8COdtnrdmzcPuZZf+JtXH2K+oNxY4rpRMhHhny/zal8vPSx9zd/+zcOXugxuYJNr5xKYCqBqQSmEphK4GdGAtOA+TMzldOBTCUwlcBUAlMJ/ENL4Pd//w8Hq3K/qPabtXaROu4FQtrmjt9QttfalwT43G/wj2sX39tF/7h++k2b/RuBw7TC903qKA/GTOVfDtjCTbtp4jcQtCAB45t0nvym8yQbnyq/STaPbD9ixUt+Y8OOUTea9aW1vxbthzaH/QZ1bLMltGE/blx+A8leP8nG2H6oLXgfAAAgAElEQVQdGb7Q8RtMk2xepm3whYpOxm2IH+SZsZcWIbnacY/biNZr1dbsi2tr32ljsc9Q20izXW13pG8BW0rTD/vSQu3Q+8jQ/NtTvr38PXAgzb+N+y7U99imtG1rko3PkN6M0zXfn5D/GRffdE79/IVs3sre60Ja7NJrrY8N+dlYLHkYOdj2Q35a+2ttw/pL7bOOOfTSbpytx+LIuPtiembtIyT/kG14nbZ9epj+pd2D54diipe1zyFC8xub81jMsXEvFEdi47b3WZ8Ter6/NqRjobmz+pcWr/13MdudZA7T4iru17HYIia9x+rW8HfWpEExpY7d5w92rvGMULGlj0fW98g98ROgvT9XnQ/5eSsDGwu178L+gh8Fkux/Eeh1IqQDsTm38/QwNh8qnE2be7YrFPLidPZikQEnKIa7vb5GAFTxie4ZogaK9hMAFQMuEKdnwMYhbB1qw/gv2uMT97kYW/JFLfhVZio8QwuclV0BhY56vRb34TNlw4nZTkhmcsq7gF74oPHB2agCYpHnDH+XYmYPppICR4xFT6HnexNGFhSSYq0hfr7PBb0MpMoQtVsNfEOlQp6LVkuFHO1sb9LtWzfoypuv09JihU4ef4QuXjhPZ8+cosOHDlExP0M5qQoWQFG7Zd4EZ1j+GEcJJ87n81zM3mq2hIEJ/RSjEGaqSoWBXJA7GK0gw3JplvJgx+KiYLkHd+H0fNxXb7ao2epRq0NUbzSYFQSF3ijklBPrm/yDOUGbLQZXCfstQGV4lgINAC5hlmAGfkEPwOKUHMQxk6NMNkeZHIo9i6x3KOJl3UCBo7gNAT8xAApyBpCvz+xADCRLgEfQNWEUEgYhXv/NoNg3J9fmsgymanda3A8uVgFDUwJAQgG/FAUrq5CA6MT2cKK/gqla1GoBeAUQWsKsxUU24neYLYrbhDxEJqEfH2/xXF1rWbYoBZEF/bso9JBZKvGZtkA+lu9rTuL9l+3X8HfofZ9OnxL9RMEs7Bb2fuPGDQZTaSEuABUKBLH+D9fCh5w8eZJBBvgdQBHoCn4HoAKAnbNnzzIQ4/KTj1N5bo71Bnp37fo1+sY3vkGbG1sM+hF/lBHmi4KwpikYjnOJpBgJeogiV4A4lOlmBkXOCaNbLgs7yAvjWTL5CV+XYaaCXSSMJwrwY1CW+D8GUwH8pv+F/nNxsTCkoUAdZUSzhSLt7u4wGAggR/QHRcwAsayt3aHZWZEdwF9azC++EWBAsU2AxzAmsMvdvHmLAY6YSwDY5ucrDDC5fPkpevbpZxko886NG3T3/r2EEaJH7VaHn/34449z/+uNOt+LImaN7Wiv0QDzhYA4AV4BIAVzd+HiBXrqmWeYzQ6MP5lcgTLM0jZkk1RAiS1stnEuth/hY7v4Z3YFtDS/QCeOPEK3bt6gt996i/7zX/81y+/U6dP08ssvMygHsgMz1fnHHuXfmdEPzHYzMyNgKtF5iQvsm5LnSCgXRhH4KFxnmYbwPTNOKLDVAB6VUQjXiy2LH2RQRwKmgrwwduj/zz3/C8x8s1PdY9nBWeFa2BXsAnMEncY9WqCOMWGuQjZqbW0kn+FYIfEIPhQau1CZp5XFJfqrv/orevWVV6m+t0t31u/wPC/MIx4dZ7YkPEv9koCpRK8Rb2BT6Mf2zg4BfF0oCsgM7ISlfIGBd0eOHKZHH32Ux/Diiy/SxsYmt/ncB55jMNVLybzB9jGXaHNhYYl9LcBZDIDjgkIp9odsKvMV1unvf++7XMT+3ve9j3UZMkVs0hwAssT9eB78E+5HnyzLuF2fab6pvtMy4ujaxF+juoVx6z6C1RfMl4JIMJdcbE/EACoAapgJLAEEKoOkxCDRPR2LL7ZUHdMcCc9WMJU98MbuHdhcXfMezZ1tvPA5q/bBr0N8Lpm25rFgKu2Hf6Z9rvbLjjO2dhusMbAfzYCqIZiKGUMBpkr0s1yepT51KZPpch525/YNeu0nL1Gjuk0L5QK995nLtLI0T+1mgw4fWqVDq4cYTAVoNHIimgE7oIC467U92t56wGAqAIouPfE4nTl7ns49+hjt7OwymGp+eYVPHYDPLc7O0t3799kOAKJrtZpUr9Wp2agz+xSAYAym2t1m8O3y4hLnD612nUEqsD/4M83DWBe7PQbrQrcQD3e2txlMxcxZYBfa2+XYk81maHa2wCB1tNNgtip8PkOz5RKDQnAWgDAxEh155BEqz5bptTfeorPnHqXPfuazlJ3JU6PRpo2NLXrjjbfo5Vd+THt7dQbnIu7iEAuw9rUApuoJqx/mWJmpoIuWmSq2r+XXSDZ/ses1e8iTXZOG1+RDYCvyZVzDYOEO8jMB98DqhJlKmFSRz6otMRjG1UcO1sCagiE2IFIp2y6YqvIAU3UZVA9QP8BUxWKe8wIFU6EdxEsF+7aTQwHgZ4uFWZpfWKJzjz5KYMfkgw0YPF3nvnP8mplhMFW90QJdK9XqAqYqlMrMalUql6nP7JFElbkFYagya3gFxYKZSg8/gDx1rYV1BRixdLyttuR9GtfQb87FsBbudnm+1XcpM9W5s2d4fMhzMO+4Hr4Yz1AwFf6LQxcGLLYO7Or30+160sfD0B6EXsPr3AiYyu5HyEIgWfMlyQuvaZM1AdKxuXI5ybcu06VLlxKGyi6vqSQmJIy2AFQl+xK2H37tH/Khof2B0Ge+3Zjf9vZk19L+99CaQ2NerF+xMdj3AHpv2n6EfhfaOx0np5DPSHumnVcrAxsnffzTGBVq1+qjlZPXSytf2+eQbG0OYJ8dmk//zHF6Fovdvk8+b9B+qE6MmxevT7a9NJ0eJxv7XOv/7X3ettPGNi42+bn386Ftx+bby2Hc+MbZu7d1q8Ohcdr2Qs+O5VohfxDSNY3HDzOumA8KPXvYTwFT+dgf03tv7+N84PA5sr9zkH8hXcBndm/b25Wsm2WPapzthubax8NQG2oPDwOmCo0/ZPv+s0nBVGnyjenUSCxJ2MFDRaehmGPzx5BPTtPjcWCqmK8ep+deBn8XW5rUL+szvW7q55PEwIM8S8Y0PIwrNu8h/zYu7vk+i3/Y/4Rx7fgYlSaDoa1bkOJk3iKWv1k9idlYbC1t94HsNZPUFIT0z/oy36/QHIXijB0nfp8yU02mH9OrphKYSmAqgakEphKYgqmmOjCVwFQCUwlMJTCVwIQSiIGpQhtCdhMotIj1j4xtmIY2gP0Gtf497rQ0v+COvWSYRBy4N/Ryw4912Nfk+PxA47ENn9jGc2ijQwvf0JYWXuzfwJFP0l4apG182rnQtn2BQdrmVWyjPHSP34jWv0MFyDomuymjG8Sh/k0y/pgO2E0a228/tnF/o/1Q8bcfi3+GnXsvtzTZqxxim04xvR1nC37TSuXun+PbsddZPfUb+X6j37ajBQz2Wf53r0f2JWpIn63fsnPIr0cOwE41cm9SJB2SlfdBXoe9DdvNUz82P/ZJfGxs8zamv5NsfMbsfJwu/V2/t/PjX3qHbF5lH/Pjdm58HPIMDbHN27S4Nsl4vR7hHh//tB0PEsDnKNbRPuhJ6bhfi43xHf62fjLUr5ivCc31uHF5HxGSv/VzIT0P+ZfQHPhYmWYT3rbwt33pbXUqVBgYs7+Q39DPbFGCLeyz8xwaa0juobH6gmCvPzF5WFnYa0Kfx2K1H0OaXnlZx+5Nm+NQPPV2K38L0MgXRKXNNfoTKqSJyVfn4u8KpgrJITQmYY+RF+sxe8F33n+Psw/VvZg+jLN1/T72sj7mN1neAKF0e1ScLfErThTurd1Zp7v37nFRMtgFGgD2cGH2jDBT8SAlB/ZMAspMpbky/su5chdFiyjAkxPiLZgKRXUoutR74E+1yFzZZ3SMfizW7nVOGIyCctjMkKEwgYDJebYmV8DvqnMA3wjgZliIiTbVbvg+Lk5HG1zGy4WBGFQhYQAAgKK+V6V8NkNLCyiOz3ER6813rtHVt9+kK2++Ri+88En63C99hsrFPKA9XKS7vDjPPwNQTrtNjSYKV8GqlOUT3FFUvrCwSMWSFNzvVqtU36sx6AIFvygqhlwBUELBLTOetESuRcg+QwyWwH3MMtXr0WwJ4Cx8h7kF688MF2JKYQeKA6XAg1lUOgLO2q3u0c5OlYt8Ibu5uXnuJwo6UdwL5pLqzi7/F/1E0eYeWK7AoNBqU7vbp8riEuEE/UIJhb1zXHSOolZmsMoXqThbZP0rFUoMnMnmhAVBQFqJNoARoCusKe2G/Bd/M/IsAfwJ60uDgSPC0gC2GrQDxAYAK5jzpIglYTjC35C36gYAVADciX0Jxk3+7lKnLYBCMEs0mg1qgVGin7BbJcxG3K+kGBUyVGYttKesNMxwkADO7DpTdVU/A9tBr9OjVlNYCmJ5io196l/8tTYW2jxM7EGAJydPnKTVlWUGNwHwgf4CFAAQlBbioogac6VFy8pegOdiPsH2oYwMAA2BiQafra+vM8MQM9C0WzRbFPYytPtgc5NBP2hbDkgR5gv4ha2dbWZ8Afhkc3OLgScYL1gBsmA9SxjU1HZh1yhsV4aK2RL0bW7AjpdXPchluQCafRN0DnoBnQCoBPPd6SSgRqIM2KjgZRIwFfwoiqIxDjDCsV6CtaFe4yJ3sI+gz+gngBUPHmzQ3bv3aHa2xIBLlcvq6iqV52apWCwM9S9hUgOzyfXr1wbMH3rPsWPH6BOf+EX69Kc/Q3/wr/4VvfTSS9TpAxzV4B/Yzfz8AoPW3r7yNr3+xhvM7rS8vCJF0SgqB/CygaJpAQKBNQuF0OfPn6eLly7RhUsXeZ62wTQBO4QNGeYZBVJKUdgwp9NY6eO6jen7Y62AqY6srtKFs4/St7/5Ir380kvMagQ9w3gxRsQosF2cPXuGHj1/jnUFoCiNwVqsPojXTDsmBwL5nBBASAbFJmxDLJOBzUoM0GLzYT7fG4D55HthCsJ9yk6EuUa/MFcf+MAHaW5+gXaquyw/+B4GvDYabFsYi4IMpSh9JgGIFVinfR5h49JIEQ3DpzBO8SmIKQtzFWa++dM//VN65eVXqJDL0fraGjPFHTm0SmdOn2aAkrLLiL+RdYsAVjusv0BmAExSLM/SXGWOvwfj1fGjx1g/EMcvX77M84S2r127lujRBZYLwFS4BvogfkLAhAIo6Cbsc+LnARoEM0uhVKTr167RD7/3Pfqvnv85/oEOYH4RX4TxUNhVdM0F8Ar6Az+DudCCf+vndE2m+xW2+EjnW3NSC7QSXyMAGzxP21EwF+7BfKkfZH/24AG99tprrEcYL+wc/RYmF+TLoyfS+7WPB1Phew+msnakOq8+336nebkdt81bVZdCuVZaLjmSR2PNC1BfBCDh+6X3Sj41mqPF8nOBs8NXJGsNgBoZrA2gdo7zpPIcwG3gEurRTKZL67eu0+s/fZU6jT1aqpTo6cuXGEzVazdpcWGRlhYXabYM4G+JGTQBpoK/g6y2tzZo7fY7nAdV5ubo6WeepZOnz9Cx46doc2ObWu0OLa2sMrAIwNT5pSW6c/8+/eXXvpbEyxmqgeWzUadeX5gLAWYH2BZgqoX5eQZ+1+u71Gk32P4qlTnWXdgB59uIMU34BgA8Z2hrY5NZp/DdXrXKsSaXy1ChmKPybImBUshJO+0mzWT6VJoFwA8A9gKDw8E6BP8EOwFL3NtXrtHyyio9+8x7GByGcbRbPdrc3KE7d+/RvbsP+HcAjw4KpgodxObXUt7HWT3xYCp/r64RhPET+azkbAOmW47LXQa5DMBUAGAiL0wYoqB/YhdyGIPqovWvAH0yQ2kXhygATiUshHgu1gFhMJWwW+I5+Ke+Au1y3oDDEdptKs9WaHFxmU6dOcPsjzjUgMFUnHs1eQ2G/u5s7zKICpkaAFd79TqV5+apNFehQmmW2wQYMENZKhRLtLi0SKVZ5BXFQWxCDqfrNxu3K5V5qsxVuJ+Q//0H96ler3GM0ut4XZadYTCg+kZdD+K7R8+d5ViMZ8BnwNeB0UmZqRDzcH2xKMyB+m+4ppe503/Wf+kc2fnX763vsLr0sGAqzI/6SayvKnMCpnr66acFnJ6w6SJ/gA/H+gKxnRcpfYmf9mcwoOSXNH9q17ZWDvo7nm3fOdixe5/p97Js26HnpF3vxxD7W+NM7Fmhz/2e0aTPstfF9lusrHVtp2sEu15Kk4dt214XmmP/PH+913mv6zqf4+ZyEhn5McXGGJp3vdauH/FM6xPH9UHlbMcUuifNVuz1IVn6ebd7jV6G3lb8tePGY9vzOmHzcjvH/p5JnhHT65Df8PMU8hkhOYybk3H9jj33IOMLtRHSUenLYGT8i9dLP27bts0nYvIZfe5/OTCVZ6aK9S/kFyaJM8O8fqCVEzNTheZyXHziuQGgZYJ3uuN8qfdLXmfTmKlCcQaf+TbHyVBloPs+tg+T+FObo0xiG6ExT3LfQZ+DNv27A697ti/294M+S2Sc7C8G1nlp4wvNl79+dK5l39D/i40l9uyQb/I+Byo+gZqPPCKWS1jZx2zM7lXY621M1lzK5ziT6JDqRMgH+bzG20EsNquv/qdf+uK0NnzSSZheN5XAVAJTCUwl8K6WwDRgvqunfzr4qQSmEphKYCqBg0ggBKbym0FpLzrSNqPtC3q9zm/Kpm1S68aJ3Yjav6mQFLIlBYsYu572aDdeDrI5k7ZhM/p8Ocn8IJtQoQ0N+5ndiNBN8kGBqHvZZ+c51Gffrm4uxDaEVM76UtFu0ntZ+nn3OhPb7Av1wbbtT731OqQv9PQe/d4WZPhxhwqy/aaN1bWY/UyyuRZ6lsrCFi1aOYzbWAxtrqmeh3TA60La+EO64G3UvzTy7cfsU1+c20I23TSL+Q1/bUyvQ/Kz14Zs39seTsk96D8/V5PouR+D2vg4PfNt+3mxm4oqD7XdkE+K6W9oDGl+Wvt9EL/3sPeE/I613bTvvXxURjYWWbsPgalCcrDy0g1k7//S9Mq/HLAxxeuojwFoV4t00V8UnKD4SYsFpcBTGABUV2N9S4vrvv+hufZ648GdIb3yehDrg5W7nwNrg2lyDumGytPbC/72BYXat0nsw/bDsgqgDY1psWId9Z827npdtX2xOut1MSYPK0NfaOzHNy5vGGf39llazBXz92qjobmy98TsYth3eWlmdSOUO+jz7HdW1t63+HmQ+5HzyZWxefH3hQr7fFz1/krC05CVyj4v5gPtNZPYbJr9jPMB1o/avsfsnvuDn16fC5YBrgFjBFhNNjY3BcgAtqpOm09AR/E3zycbZxhMxeCsnhSl648UpfeogOJUwIeSomfVRfwtxYgK4BkyHVlmKquboViiswOYgxTG5/YVoIfkovFfn49rbI5m+zV4N8uFcmDJaQpjVAEsAMxbRa1mjfK5DC0uVKhZ36Otjfv0zvUrlJ8huvzERTpz5iSdOX2cFitlKuaz1O0AXDZDeRS/Z+S0916nLewD+ZywSHFxpzATIL7cvXuHi9SrO1UG53Ae3hGgH8Ajc+U5YTShPjM/gZkEhcUoMMb8sK4wG1eWwRYoeMjM5CmThR6ADUeYdxKSpmRdRfwsnFyPIttBnMuhkF38KhctDpidADbqcLEvikL39moJA1abdvfq1AS7AYr9wTDV7lCjJYxX+F3Zz8BExb4Bhf1MNUaULwjoCixdWS5qF/AX/wNGCgWuCTMWtBVjET1CHJZiVn4ZjUIPBfCzcUvhJPov65ckHzXgMlvwwuaDeUFb/S51+92E+WZ4KIC+9NZcRhl88F8FoOB3tV29Hv+119hYBEwIgfwgKdT0fsjHI7X/UF4TiwMsjkxfistLpUFeg3GA9QUgEWVH0QJdXfPp51rwDwYZzY2OHDnCQIijR49ykTBAOwBEAGwHNg4ptCD2Rwo2kY+kIBdjgZ5oAS/bRcIEhrkBqBDfAeiHPqIPYNApzZa5CJnnFkxDM3lm1GGWhXxe9COHz4WFCHoFVg/OHVA0zGxnwsakOQuzrnFBsbCw8TwkfQGgbm9vl65duUJ7e1UulleWGtgt/CwAVXNzZS6YB2sDADcoOC4U8wO2DM1X0DbAIWtrt3h8aMuutX/lv/4V+o0v/Sb9L//yX9LVa1fp45/4JN29d5cBLRcvXKKlpWUG7Xznu9+hH/zwh3ThwgVaXT00YNfBc9oABjLDW38AmHvsscfo0fPn6fTZM1zsDdY6gAsARIS8VPcsgM2uqzUfT4vNdo3JsuUfokdWD9FjZ8/R//v//Cn98Ac/YFAm5gv69NOfvkabW1u0vLw0AFMpEA/F7Kp7I0WSzOohQBh9JusOAFAMwhTQFPL5YdG7ABc1Rtj8CcAzYWhRsFWObRY/aB/yxjwDPHj06DG6cPEiFUuztFerExh0oDO4Fn4UoBqAldA33KOsbvDh+EwBSNa27fyP5J0JM5WCqeDGwJAGdsKvfvWrzF62OD9P62vrdOXK23T86FE6e+YM64SylmjbYLhhX9QTncM/ZkEpFggAbOgiQC2I7egj+oFCcwDD7t97QLdu3eKCeoD5MKY79+4K4BcA3oTNS5gWhQlyuFbqs38AGxqef+PGOwy8/PRnPk0f/egvMCCJASR7exznFASmORKeCfmDnQ5jwbrM56/W16qe6jWqP7oWGPobAWxZH4drLNhK21I/gfGBRe2VV17hOYYPhM9EO8Lsuf9EepuLWB+g+YvmRRpXMBbv932Obu3SxyWVm7VFKwu1I/uMtHwU2QVnYY7F1ccbq7ecwyQsb3b94eObyoDBVPAVQgEjzwLQM5unfKkwAFMVCshxelSrbtHarXfonatv0VNPPEZPP3mRjh05RIUsUaO2S8VCkW0fIKJut08d5DKZHGBY3Pbmxn26dfMaLS8t8xw+/sSTDDwqzVaYiQr5YLE8x+w0yCVKlQrdWlujv/jzP6eNBw+YZQrMVK1mQ5ipkgwDoHnEC9gnfq9WN2m3us0HUgDwiqQHfoZ9LHwO8qMk39ra2KA6WKewrsW+Q6fN+RHySYCnAOgFUxVcdWWuRMurixxzAOJFTIIewa4RjyuVBVq/c5eZvQ6tHqb79xGndjhWgrwV8WFt7S7duwvbQrv9hJkKACQAp/czU1nWIr+HYP9Wm/E2aXN+q7+xdbbYXIbB96pPCvIW+UlOi7aQRrW7whClwETIWfNYBVONxDOkXmCqTAD2YCjLZoRtCTlTHgyYPcSEHuUyYO3Lciy3zFSqz7oGFTAVGMlatDC/RItLK3Ts+HG2H86Z63UGUzUaODghS6XZEh9WUKu3mBkToCkccjDPBxQsMJgKhxbs1mrMIpbNFWhpZTkBG8teFOYFcYbXCwmoV+MYgFRgZ9N/0En0ATmVApkkTgvo2c4dZA0fd/rUSc7LASKF3HG9MnOqPxOfJbm714VYTou50FxDdcP+1/+u/kfBVPycpPBVt5tH1sfGl6j/HuSXmT4zUyFPe+aZZ+jJJ5/kviB/AGCRWXQxFmaDyw4OdfBxx/pN9XPaT/9d2th0jeDl4Nf71gcfRGahnM37fP071P+0MYXGqc8L3WevT2vXx5vYc2IyC+2VePmFZOjn2OpzSGZ2TWbv9fHVjjXUN21bv/N7if77tL99bLbXen+rvsLrSKj9mK9O0yU77pAM0trU662M0+bA5hqTys+2p3sGPv8K2WFIl2JyCH3udd8+I00/JrUfP+eh/O0g/T3otX7u7NwM+yKtWtaZmM+YxGbSrhGbOBgzlY7Z72lrHMH39juNn7LfNHwHGvIh43QqTQ6jusISnBhMFYshaf6Vv0sYmMfpgZ9na4cxmxkZTwozlfXXaT5Hfdm4+DOOmSqtv5PaqPWr42Tnv7eynPRe+54m5FPS/PFBxwR70vhh15s6T+N8ZNr3+8c+PKREZREbS0iOMR+83x4eHkwVy9c0//T95rWLYbqzPtPbkcb0SWzAj3WcTw3Ne0z3bB+/+Ov/5OCFHpMq8vS6qQSmEphKYCqBqQR+hiQwDZg/Q5M5HcpUAlMJTCUwlcA/rAQUTOU30kIbw34RbTeDQpuuvk2/cZk2stC1dqFu7/WbylpoYD+39/rNcnvdwaSdbEYGqL1jm1N+syG2eawbG/pf3Rj1Gwppm9vDTdPhqELz5MesIBjfB7vJouPQ//qN3IPI0Y7BjtM+X+UZ+t5vkNm+2SLVSTZrQhvKoU2xcfMbknNaP3Wzz25CpdlgyBasHtuiLpWBLZCMzY/dnLLzEtObmD7iWXiBjn++KMHrfKgv3qbtNaH7vb8Ibbx52+PixAMAqnC/BfsdRMcPem1okzCkm36O/Mmhoef6uUyb25hvjPnicT49ZoNp+jhSoBgBMIRiUZoOqL3Z8dniKm+HaXbh7So0d3bcPv742OTjrNqP+uXBycftNhecoIgPfUBhCQqVUOinG+AqFz+P1keGxmr9W9qced/tx+bn1fu0tHjk9T3t3tBz/TxoAaD3jdpHG8PGvezRe0JzrfOlbcTAVL7YMGa7ti86Vz42+hjldSjkP7Wt0PxaH3uQ+Gf1wRdoxnyG9/V2vDZ+e5lb2aOYTMFU9jqday9D7ZvaibcHLy/9Hs9EoTteQofGo8/zMtNCNh+7Qn5BP0OR3rjwFIoJB/Gx6getD0jThzQ9snIP5Uf8LOFFYPYfFMsDKIEi9Z3dqpzoniFqozgdBWI47Z1BKPLOP5QDo7AM4BjL4qEF5ig8ZJCLYYZCHwbFakn8x/fq+60PCMW+EZ1LGDkE8AbQRG7wyUBOI2uDwdHz+9hUBgUyyJcUVJH0j/Wsh/ETNVsN1nMBU6GAFSw2LQZTzZVLdP/uGt26cZ0e3FunC4+dpd/+zS9RJtOlTqtGy/MVKpcQG/rMHICf7Ayf5cqAKhS9FvKFAbsTWJ/ACIWfe/fu0tb2Fu3t1rgoVti9kN/1GSAF8AQK2FEMPztb5t8BPMAJ9fgbABIuukUxaC7PIJRMtsBMDCiaZaaQtpzkb4seRY8AGhnOPwoV2Q5n5BR8FNI4Cv4AACAASURBVLej2B1xL5fNcaEomKvq9SY1Wyj8bNHNW+u0ubND7W6PT73f3QXb1Y4AaxKGE5zWD9Y01gUwpHAxbIdZgyCXUrFIeTwjn6M8mLkY3AJADE6In2HAB4MWAJ7A9wymwonxCqaSk3NFxxKOC2YdEMYZtUG+V0E2ye98jyl+4dJxfiQYQ2YEmMN+SQTGeg5wabcn8mi3WSaqZ5AzF8YnYAyeT4AsGg0GKdjT+PnIEKH9EDCXOf1ewZ7yYOmh1udw8VECopP/ol+jGYGcsJr4uQwJ0GhmhtcOuo6vVqs8R7gOPgLAgFBBmfoA6AFyItwHBgz8AGACGWJsaBvFwrW9XWYRw9+Ly8tcDI98CoXL0Dfx9dCxIm3vbDO4BkW/+EyYe5iOjAcEPQI7jRaLl8qzbMcM7GwDsJiwuMEOEvAMxyAGFQ5BnTqGYgHF+SVhq0r8Ae5T9pk8QH0GpAMb3tnZplde/hGDCcEEonK6DzDaNvq/xcAgsJwAfDKPn/kKxxjYMIrTEXPwD8+BbNbvrHMfy3NzVK/VhP1te5u++E++SP/8n/339Du/8zvsv/+Hf/Ev6K2336Lvfve79NFf+Bgz2v34xz+mb7z4Ir308kt06dIlZlhQ22WfmzCuYZ5v3LjBAJBHH32UTp0+TUeOPsL9YEaOjLAqgf1F4ysXFSeHy1jfr2s0G8/0d/XdNvZzHoV5zhAzKZ05foK+8kf/jsFUCpjBc65cvcZgm9XVFTp77gydO3d2kGfDH6LNATMVxyr4KNjnEEyFfmicAXBBGQkF7JPnNmCvzWZ7sM60zCLQS/iJ4ThEv6SwPjMAU507d47OnD1Lhw6BJSnPxe+QH3RVAZOQH4OXMxnWa/RLfSg+UzDVPlmZmDmQMVxDYsPsj/I54CIxefRnf/Zn9OYbb9ChlRW6s36H3n7rLTp54jiDqTDXFpSEZxUKOQFq9MAiUmQ/VqvX2b/BD8NWAYBt1QFw7FGpVKQLFy7SfGWetrZ3aHtri+0ecmL/1+/zmqhUnOU2Gf/CjInC9qJrKcgF9wG4BR+wti4sWl/4wucZTAUdZb/RaAzAVJpH4L8AUuJ7gEQgP7Rhc0q9VvOP0PrLAu5t2+qHvJ7bNlW30C5kCha+H/3oR+z3Tp8+PfCXuIdBoGB/TPy4riVU19juEpDjICYlPkrBVHZ94dfn9h47Jr3Xtm33xGxeZj8P5biaX2o/AGLW0OLXLml/271Ou74M5cDsJwTmzbbL+WzCTFWYBYC2RLPlMpXLAOF2ae3mO7R++wbdW79Fv/L5z9InP/Y8FbIZ6jTrtLe7Q8z62O3T1tY2VQFiAWCIWxcmy63NB3TzxlU6fuw4HTt6lE6cOk2zZbC15RgAAzYrgMYLxVkGJmWLRbp56xZ97Wtfo63NDUIM4XiHeN5tUR8stwwG7jBwGYDEvVqVNjfB/nSfWUuF1RHgLLBdNQRI1e0PAJjbm5vUaNRZ2rkZojzANiWMt8+gLeRWrXaD5islWl1ZoKPHjlC5PMvXQNbwDXPlCh07dpyWllZoa2eHWq0OUX+G3n77Kt2+vU7FQpny+SKDctYBprr3gFotgEiwl5jjdQPAVmAU1X1GjakKpmJfmsQHZuBMmE811+AzHRKWH845k7wTyYusuxLmTrN+4GLgJH1hZoJB7pJhP6/5ijIfCQhHcgnYAe5uJSyCwpwpaxG2C/5dWkffR2yx3+O8GNcVckXKcc7cTphhEzBVr8sga6wJPJhK9VrtFL5PmamWlw/xPBw6cpj7urtXS/wcdBSsY1lCLrO3W+c8utsnarTa1Gy3mdEKjK8A7OKzKnznXoPjzPzi4gCoiucq4By/S24hOSb+4ZACHMAwsPMZ4u/1mkEu2u9RxoAlITsApgAMP3YUIFZh4VQQloKF7R4A1hqw25B/sZmp/d7mGnb9Z/3FaFYr6xXNdfWgAL3G7pHIeSkC6Ne21S/DEwCECDDVs88+y2AqjsvdLq+z9Bm8zgA7VR86KfmbjS/Wl9ln6H6Y71fM36qu2tzKykPbie0/xNrV/tr/2n562aY9x8o2dp//3N4z6d6HbcPHl1j/+KAEw0QaaiN0r97j++n3n/zYbXz3827XT3a/0vbJtzeit4me+X21kI5bfdHv1T/7MVg78LKYRK+8Pob2jMbpk7eXUP/T5i5N76wNhMYek59/nu7bhexvnB1OahdpthDShZgdhdoJ6dY43zVpvw9ynZ/r0P6tXIP9Xmk5pod27kJ+aJI8VtoYMiSmPcs/w8Ysu87wNjXcU+dvBuIK9c9/Zu19EjkMZcKSOxCYapy9B30V9mMS8EdMD0LjjK0Rom0kkkt2vA6icoNr0+zfNvhfCkyVNoiD6OEkwrBjD/kS+7xQ/jLJM9RWLZhK/aX9r7Xph4n/Q781ak8hPxzzhWkyCMfIg4Op/HsPHfdgnRRgeMc1/h2Zl33I143zDZPOX9DGJ7xZ+zVlpppQYNPLphKYSmAqgakE3vUSmIKp3vUqMBXAVAJTCUwlMJXApBIAmCptEy20yeQ3cCfd9Apt9k+yMNdrdNHvF9h+g8SeZmj7qpsSoQ3Uh3kJMzjZ6YBgqtDc+L5pf3SD9GE2s3RDNU3G4zbM7QatbSfUX/R50k0Ue63dwLabtXZe7eaw1ddQ/+zmU2jO0/Q1tuFtN9xCm2RextZubJs6Jvs9fh/33NA4QnqkL8asPttTjHm7L6VC29pL2iZZaPPPto15xItf/SzUL3u9tueBkLEXiTofk/oefz2fMPz3BKbyfYj5uUk3Hf1Gr85z6H77GfrhARmT+LXQxrbXR+/zYy9R0+LOpC8PvH+3/mHcxrp/hpePj2c6Ln2562NMSA7eD9rN6NjcjfOL1r71WrRl7cYWj+J3xDkUPGnhMbMeFAr8Y8Eb6l+8HEOy8vEy5Pf8/Nj47OcnLfZoDBgnm5D++1gTem5IZ1WmOi4739Yf+DgUs0H/DOvTVL7Dl5fDREH7ofeHClXGydXHPq/bts/eDux3Xv7279jvMb3wccEXWobmOhT7fHwcN78PC6aCndj5CfXP2iaK7OTk8dGCJZVnqFgG9/tY48fn45PcMyzYS7Mjr3NpPjiWp4Ts3vu52L0+p9D5DOnj4HT/XJZZR1D0u1vb45POcT0XUgOYlLNgKilitAVAav8hMBUz8LRR4C7ML1rcaOOjLzyIxcC0OCjwEJ45Ab31Mbrkn/4i5EbyL6nGYPCEVGKOAF9wIZ6nrDUoAGUQGTNEIbajCLLF9wBMASYA/KBOHoWtAEbdfOcq3b5xnSrlEl1+8iL9o89+ihbmwUg1QzNAdPRQ4Nki6nUo0+9SIQ8ZIc4Q7Wxv0YP7D+j111+nGzdu0oONB9SoN6mNgto+2Fdw6r2w66BoHoX/+BvFsmoPOCVf9CFL5XKJT41fXFzioselpQVmp1laXqGVlUPUbPdou1pnUIWUJysRGySmPAqJjJmZS8A4ws4khaiwR4BKUDgsrFG5AYsCCnCRD6GAcru6S00U7eopmwAtoDC/1WLQFAp0B8xNyd8A3OCEfAYZNZvUqNWo1sCJ/U0GJjGQAafEa78wnwA/oRA4D9BVMWEjEuaZfKFIhZKAv0qlWSoWSgPmIQCq1F5QA8xjVeBSIptBbsFH3RM1201mp0LxLIqUeV64aHhYDAypom1mmABYjGWtrF7yTC4IkerwQXEvdA5/cyFsu0PNWoOBV5hzZkpAe90O/xdgEikIFiCaymN/zBkFU6n1WJthvTaF0FAJLaxF2xgjwBE8bwkjj/W9yuCCe1BUC/2DvPE5fgeICP/Fc+q1XQZpAUSxXd1h0Bm+hx2iwBsAKfTlyCOPUHW3yoW6AAZiXJxzMSua2Cz0BMwL6B9AKflige2b2dQ6qNzODJinbFGljS24nu0/KabW69AHBdwomAo5nhaQc+F1ps9gp6tX3qJet0PzlSHo686ddQbM7O5W2Q7nKnP8PeSAvjKrhfa7APsGsKrAYwLICf8AwgLrCPJNsFf88hd+mX77t/9b+r3f+z22nf/un/8z+uEPf0h//dd/TR/+0EfYDv/mb/6G3njzDbpz9y4B4INnA4Cp+SiKrmHHsDtlFDp58iTLGyBMBgAxYDFPWQZjyiEBkJECMvC7Mn0MYoIW0Zt1rs3LBz6WGR0SeQMwVirS0tw8/fl/+A/0+ms/ZV3A/EE/bt9eYz08dGiVTp0+RafPnErAVNIX9AsAYWGSk1jFrHWGmQrjlr2pLjOwgUkD+qdjEb3vM+uMFjpbMJX4PGG90yI4BVNhjjA3mGcwNV28eJFy+QL71la7K8XWmcyAZUNzEjxb9RxzrM+zoASrhz6nZLmCqY/7DlaSGQaUNOt1qm7t0Ne//nW6fu0aLS8u0d31dbpy9SqdPH5sAKZSQJfIMMMgQAVTMQCBGczaDLLGD/oFf1XMF9j3wEeimB52uLkpzHDC9iNsgxoTZF6EQovzgAFTIpjleiw72AfAgrDzza1NBh9+7nP/iD784Q+zL1GGErU7YcAU8K/OI8Ao6g9s/q+5S2gtAJlqodMwVUgAsYYBSufBrpt0nWd1H78jrwIzFcBdsD2NbTLvAqayoCYFamn+qv3RmKQ+SAFRfs1r1wPW1jQ3tMXT1nbt/qaugbytTrIHBN2InTwwjKtSpGrzUrUzn//afHAQX7AepwzlknDJ9yRgqlIZsb3IANhKBcCQLr3241fozu0btLu9Qb/6y79EH/v5j1CrvkftZp06zQaVZ2c57N69e582t3dorwYWPoDM8wwk3N7aYDDV3GyZwSa5QoHKcxVaXFql97z/g5xHvfzSy5xHnDhxir+/c+8effvb32Y/gLwAeQrAVO0OwPOIRQA0AawjOSgAuA8e3GFmKtjf4cOHBusb+D3Y2wzNUKMOv79Hu9Udbg/xppjP0WyxwHkeDKteq1K9ATByi1aXF+nQ4WU6fHiZ2wX4G3lWLp+n+coC93dlZZV2a3XOz+DPXn75Vbry9jUqFpBPzlC706ONB4hbNWaWAzAUBxYAyAOWKgum0j0P5HySj8sBCQBUyl5fAlpO8u5B3EVulDA/geVRWIQU5JzkUazEdvUjcXr4k/iUBPCkzOHKkAvQC+t/H2Cq9oBlTpcEYmuy9lF7GTCfIn9TYHwPbLtDMBWDoPnACfigLgP9BsxUHWEwGgB8k31f9n29PuduyHdWV4/Q8tIKLa4scy67t1dnvwBQfZV1YobBVABJaf7c4AMK2sxMVVlYZIBfu9ejeqNJO9t73E4xYRXE85CvKWhV/Qx0C/kF+/2EKU/zRbA2qmzVD7HfZBbiUdYOMGvyz+L8gBEQegq9RW6jzIOQK/y85h+6r2bX5epDh3Mgcxx6n7Q/t7X6kSz12CklixpGFw//DdaVw5WPmXtOxvmQC7C0YnwAU12+fJllxvOaz1KvA5AdDhKRwxew5lK52dijPs/6OLuWHu356F9+nNbvWznZu0J7KHqtzR9srPO/j5Ov9eO2TXtf2rhCMkkbgx9TqH9+v8Pf4/P+tP7pvXbO/DN9jPJj1++tr9LPfAy2+2ChOYrNX+w9gO+L/9vmAyHZhsYS0hffV5972PdJfgxe/n7+7PUDew28OwvdF5Oh/TxmJ+P01n8f0/m/a/uh++1nXiYxmw21k6YfVp6T2N3DyMvnhKo3Nh4McgSlS08O0Ar5njQflKY72taoXJNdRQMcjs25laO3c/8OQ6/Fs+Q71vBB06F++s9i9j5uDsRs/uHBVIiaQyhavFfeT3jfMontyA7l/rLTtHtDPnyc7HBQhM0NQ37M+6BxOhd7ptWRmH8M3XuQuOt13uuwty/vcw7yLLFhOWjPyiQtrh5k3HYuki3Twe3j/Kde6N8N+TkIx6W/XzAVnoHn+vU4+mgPdhgX67Tv9r3qOP223x9kbsf5YW3313/jn05rww8yCdNrpxKYSmAqgakE3rUSmAbMd+3UTwc+lcBUAlMJTCVwUAn8wR/8a9lSSzaJYxvydhFtNyJCGzvaB78JgoV62gsHv9nh2wkt0P0mKP7WkwRDBaz+BYQtqrSbGLENsZGxc2HGaNrh74v97TdzRjduhy/8YzKZZAPCFmikza/flAht0Pp5jm1yxzbC/fPxt27M2tNrrRxURvqZniJrN3dC47J9099jG1Qhe4lt6IybW5WR6rnXtdGNN9kw12IOr6tW94eb37IZrf0IFW7bl8Q6r1qkMskmb2iTMWYXugGnfbVzge9ghzpm7zO8z9Hv5cT34Qmt+rmdEysDP7+h+QyNG1Ybkl+a/4zZqPdzXh56X0ivYnYU0oe0+bNzHfLJoWd7m/BjT9vYDOn2QWPPpNfrPPlnet3wviPks3z8QRt2AznNZn1/Q22F9NX715gv9S+qtG/aPx//8LcWUyqITovetMBUY4CNc1ZOVjf1eXacXud93LF2PcmLttic+Vgf8uF6jfo4K9eQDdpnqQ+1Y9TPbLuq8/5FpLdp77/s3zbuhuQXium2f1amfq5sP/x8eX0M9TGmeyEd9Xrg5yhmv2l+4yA+MDa/oXE9DJhKi1tsgWvMlw/tBIXtcnJ76L6Qfk/i53xMk9gqL8zSYvKkcxLzXV6fYu2Niz12TkK2a2M6s/gk7A23bt+mZgugEJx+jxP0E8adHIpKE2aqhNUGBYf4n4KMGGySFDNr0SBkxQWkyD36ADAIkw2er4XAuMYWGarvtLoZk7nXXwVTMVNQb7TI0tuUlYGNadZf4HMFhOBZGC8Xl3dwgj2/VucpApMKCgsz/Q6f+j+DYtVWja5ffZs27q3Te599ip595kl64tJ5mq+AmSNLnVaDum2A1tqUmwEbCwr3USS7SxubD2jt9m1aW1unWzdv0vb2DrVbbQaPoChxtjxLc+UyM/MAPAUWG4wdoBScns4AI5yWD/BNDwAmsCEJ4AXj5riUzdIhMAUdOkwnT53mQuR6o02ZLEBQUuCtRaTMRJUUvgsLgDAFyPcZBvVI25LHwSaZnWkGJ/5LgawyXUF2YGdBESmeqYykKLSFDqGRLhiiABQCQKrdpiaKURmA1GHQHzMZJSyQ0FeA9ZjlBSxdrTYzobS7XWq0u1RvdqifARAkmzBqJYymsOUE3Ae9FD+SAKYtyxDGqkUaDKgD84EwYEFv1W8xmIoAhMny2BXIIcXAYDRKGA6A5WEdksJ/YcICMEpO6ZcCV2lXdU5BB7yWwdgACkpY4HQ9YZlGtGhNbVQKCwCsEvAW5CwxLmGMSYBXrNNgkEls266mOb4BOMNgsA7bNPSNWZLqdZ4ngCXUJjUvwN88h0lBLeSGOUTxOgpTob+QY6eDQvMW1eo12tjY4GtQ+AtZoGweIBPoCO5BcS6eCdlibFKMKEBJyBZAGzAXQYYAhADIogATYBi1oBrzov5PmYl0ThKqK9ZzHosGAMNWob7B6oH4Q8xvm6q721TM5xmsg/bQ51u3YM/btFfbY0BTpTLHP8zYUypy8bz+iP+ZYaAV7BegSoyyMlcRNguwUjSb9MlPfpJ+9Vd/jQFUkMHPPf88vfb66/z38eMnqLZXoxe/+S168OA+F20DgFSeTeYt0UMBU/Wo1e7Q3bt3aGtzi4FUkDfYwKDzzFAI287nmTlMCoflPhGPgGfUn6uf31+gwhFqUDCiRd0YKwC3WRxoDf/Q7dLffutb7APBQgUGO7DyPXjwgP0DwFTHTxznnwGbVE+K1gsAUyU2BL2RNWaGbRM6CUBsCz6RWaHyPAboDL5Df1j3ZsA2NQRWejAVdE7AwQLisoAezAt09iMf+QgXXtfqUgDfgY9jRgSJjZxbMCuOsC2BjQm+GeAx6B6egT7in/od+BK2s8QnK/AP9ymLJOwJfQMQbmtjk27duMlMZbdv3mI2tHt379I777zDLCJnTp2i8+fP85gxV7BtyAuxTEitkqJ59QEAgLLfAiPLTAKmEr+B+ATftrm1zbaHNtnXJQVC8LnCECixlNdRrDxD4BXmQX/Alllv1NmmXnjhU/Te976Htnd2xN8wcFGAvRxfAKhKWLghH7CIoGmAT9jfMShWQKYabzjXSxKtQbm92S+x+xJ2zefXPeq77fX4DHF4bW2N3njjDTp+/DgzgDHL0CAWizzUZ3M+kRXQueqb5iR2jw6AFQumkhx1PxuK/cyuS9VPax6kes+2kTD0KMuazaN9Tu3XBQN5Jqx6mova54XWUcOcfpi3aduhdRuDckhY7Ph3pp4ThsAicqJigZkV5+cBUG3Td//2RVq/9Q7nZb/06V+kj3zwfdRq7FGmB4ahDPtUzP/a2h3a3tmlVqfHQKrMjLDU7VS36O76LVpcWGRmTLAGIVcqzVbok5/+LC2trNJXv/LvGZz0nve8j+3wwcYGvfzKKwwAhe+BPJFXN5s1YahqI6crMQMcYvLW1gbdu7fOwGKw3ayurrIfgw+AP4a/AKsbwDXIf9AGA3fAQFosMhsqwFS9Xpu2tzeoXt9lptQjh1fp8OEVWlyap3Ybz69z/MA4AK4/+sgxBoMB6AlgFJ734x+/RlevXKd+Dyx7bdqtIabWqd0ES12J86UMwFQMkhcGNvhk+DBmJc3lOD4xS2zChsS6BhZA6KkoxnAplKwr7Jz79ZDP9+3a3cYYmwtZMBV8vuao0PFmuyWHPOSGgNjB80eAfsN+KusaxlLIFSibEXYuXAEwFdYB8DFZrGvyAELnqZswN1owkT4HPhM+C7nrkcNHaWl5lSoL85zD7tXqLALMN5ho8U8YOxvMHgsWJICp9upNmqvM09z8Is3Nz1OfWQ97tL1T5XjOjIOJMBFXsAbT50NWyLcUgKr5vdptq93c54skXwVL2pDBVf0twLTFQsIUmzA04hkMas/LWl1jJTOcJYBkXWvtW9MZ+lR8FzvgK3XtLejOZC+bKVoHR2/Y58FljeJAAfoT36JgKowPYKqnnnqKZQb7g5/hNVarw0y/nLMa9rXhXA9zCbtG92vToVHIb6H1vt2jsD42tKfjfXTMjkIy1LiSJl/fP11j+j39tH0LfU7oPUBoD8PKyMa4YDwaYe+VO238tvf4fQfrg2w/9Jn6mY9R1jcNfIqJ0byWS/IfzQU0BitwPSSv2PzaZ3j9GTffti/+mT7e23whJOu0edE8xsvGytjrmZe51XVvQ1YG+i7PXjPONg6ie1YOXmfG6aufn4P+7XXOyjM0X+P6k6ZTab7JPneS9w2hcaKNkO3gcxvTR6+R9Y+VQ6xtryMx3QvZMaeUvAYbAqpiNmnb1Wv8uzJdP+jY0LfhfqPEKG8LIX+kn9m9Su8DrTxsrDDbGAdipvJ6ENKZfbHbgalCvsXac6hNH+dituLBVKGYFPKL+sw0XbL9smCqmG+JtTXOzmL9SxvLQWNESH6j+rFfB2P+I03n4s/Bnnn4xGPvu6y8Jp3P4XOH7HUxHzbOlu38hmQwjAF/NzCV+gnNbdGu5gI6Hl272/ocGyv9HFr/aQ9qmTTWWB81iexDMTz0rCkz1aQzML1uKoGpBKYSmErg3S6BKZjq3a4B0/FPJTCVwFQCUwlMLIE//MN/M9hlsBsVoY2+tE3m0L2+IFlPJ/QbmbazdkFtF+743ReT240QWyyuJ8j6gprYBqp/Zlr/RtpEkZo7BiltE9l+p+2ENm+t3OwmqQURTTLBtljCyiq0mRfadA09w2/OhTaf0Gc/V7pJZPVEN2ZDJ+7aZ2t7gxOgkxekoY2pmFz86TppG5mTboSFnq9jsToUuk7HhP9KMeiwKNA+3xe1WN0IbXLpCzu7qa6FKmnyshvzfvPf6ss4243dq2PS+61+WPsLnVrsN1Bjdux1xvsPrxvyEvvhlw2xlzl+g9b7QS9P7//wt/cLXidD+hvyz9q2HWfo97Q+2U3TSfxO2jWhl4eTtBnqQyxeWV+jv/t4ZuUSaiekO2m+3fu3mF4NN8P3F6H5MapdqE3bF1lWR3CfFlVawKkw6Eght42PGkutHakMYi8TQ77D67nt/7jr9d5QrAv5TtueFv7Fnmd9kNU3lY33jTrXduzeZr0deT+n84//WraASWKot3/v77QvXqZpuVLIp3i7sD45ZoPj/MI+n+r8qc0r7Ljwu7dJ/dvnOTFdGvX3WpQ/TMisfLyvVpuyJ/Ja27TzafsqbeYGRSk2jnsfYH1ILAbE8ie5V4qwYr4lbW5i8x+KGzG9GJVv/GWk14GYr1WfxTKnPhcv37x5Uwrjs1naA/sDTiVHQb8HU5niJGu/muMOwFREXEyMwnIUMqIAk4utk1Pj8Z0AHooDMLWCvn0+5fU1JCd8xifb9zoMplK90ntDPsqeUK39UplpLjhg0xq0L4XjkidiMdRhYFSv06b5SpkZp6o7m3Tz2hVq1Xfpi//Nr9J733MZ5fM0Q0BzoBgRLANdyudmGESBQr7bt2/RW2+9Sd/73vfo9u3btLO9w6CpleUVOnToMBdinzhxIgFhVLhQfX5+gUFW6LPaGIq1MY/M7EPCILK+vsZAjuvXr9OdO3f4ByANFJyj3dVDh6kyv5CAIVAMi2JZFL3jQAywfmDMqHkHwEOYl2SeBTClvgUyU7YQ/K7+t9WSAlD8AOyFE/OFFUzKIABMQ8niTAaAAAFrMSYOQKxeh2ZLAKHN8tzK/ACEJ0XnYEpAwWOPelw4DwavWqNBd+5t0K3b96jWalOj0WIwxtbWNrMWgf1ITuRHcbGAz7R4fG5eCk6HzENF+RtsVgnbJP4uFgFkA/glRz2cds+YrWQ8gxOHhdlLAFtSZMkANBTQgmWqmTByJcwqCuxSGdr8AL8D/AOAzqjPjkYMeVZS1K8v5MVOMRcYs7CAjbCBMWNPTwq+E8Yp1S38F98BGIQ+AhCEolK0AdkMfbkUPNk109LiEts7Fwb3iRnMGo06gf3AApJwD3QYrDSY84WFRW5ffYleC1YmjEWANABWzLCu417MKevUTIbyYCVLQD6MKQOgBaX4SUE+9JDrmJiRQgBu92w8nQAAIABJREFUjB5kJyP5P4A1DP5g0N8QcGbrQlgvE5BaLjdD8wtggptnG0Mh/G61SteuXWMdrNXqtLAgQCph7II+Ffha6JaynKJNAIlQ1LW+ts5dmpsrc6E6fgCOeu655+hTn/qUML2R5J871V0GYT64f5+ZnH762mtcoI22T546yT6jXqszgwV0UHwn2PZ6tLW5SXu7u7SyusrMRmzbDKAE5V6Wmd5KsyioHwI+VD+UpUsLNDXf9WsNm+NqDsn+loGKGWrV9qi6uUFX3n6Ldra26NChQ6wPYM2C3eL+lZUVBnwdeeQI26A+A37h/2fvzX8kz447scj7rMq6q7qrqq/pnp6bM8MxJVIrUpR2RcqSKNk/rHYXhrU/WYL+CRuwDawBe21YMPYXY4XdH1aSIcjapQQBpA5yeI5IDmdITk/PTJ/VR1XXfWTlfRifeC8yI6PeNzOb0tKAlDXoqcr8Xu/FixcRL77xeR/IsgfQ9owTDtTo1pgAddYbNda/3d1d9n/QHTBCoWAaz4OMML4MLvS5AVzr2DFcYb4wYwojrTBnCKDvs5/9LL366mu0s7vLRe9tNl1unJqQO4ru0ylq1Oo8pyrVKtsUsEdJ4RYAlAziBFDTF2mzdnp9Q604A9lwHAC3ZILq9RrfB/3Y2tykD96/STdvvE/b29s8T6EXAOwuzs/T2toqXbt2jfUQMkM70N9c3gOffWINx8Ash3bBfvPcZtCrY6WCPoDhBnNRxkj0ALYOdhlsOAAvoO+4B4Czzp84ECHkiHEGWARjsrkFne/S1HSRPv3pT9Pzzz9P+0f7DD7LZ3PUAIi22eixEwIIDkeFe05NTzn/V4PcAaAC8rLT/9vvCM9Dgnnuixn1Ok3HIaE1mrXPYonFPsM2gpkK8x6+W8BUslGNgJZFb9jGKzCV3EfHJpAzxsGCqSQmCq1d8R1sCn5LfCaxPZ6h834YV71u0mtLu3Z1aji4sRBHyj6VY9el9vzQWkDH0nJ+MN8MWfkSVPY7ABNCNvk8pcEOGY/T9FSBOu06/fVffok2H9/nmOsfffIN+thLzxMi32IhS7OlKSrkC2zXHz/eolq9QalsnuJxrNnjzIAJprSjwwMGHQKAtLO9yza2XKnR53/lV5ml6v/43/41LS8t0y/9l7/MoMn9/QO6desWzwVem3QBmARLY5mqVbCrNag0PU3ZTIb98MH+Hm1vb1KtVmFgzuzsTA+AcrDndB7PxnxrNupsA2EvAeZAPwqFHOWyaWo0qrSzu0mn5RNqt+p0bmWR5ucBXM7SafWEyuVj9qXwOZivYEMqFsEmBPY5APCJNjYe0+ZjsCgiZirT4VGZmg2A3MEeiDjG+dt63cWGYCrkmMGDqaBPEsuLDbC5hIG8o2dk1XGGrOdCsb+OeHSeFdfIOweJDcRms+/3gH8cY2Y9jjWhRd7dK0Aigy/ZnxtAC1ckY54mmSkMz3NgKoDiHFobPgw+CX4I4HOxjzKf+3kE9y4FvneJQW3zlC/kOU6uVms8xgCiA/CENsN2w0eAfSqZTFO11qDj0yplcznWwWJphr/H2ByXPTOVX19BTgBHIwYQJnXYJ/gE/Ha2J8n9kB+w74p82W96uXU8oErGS+4N/9nptBzQ3scOOAdrEcmBwTc6f4n8QH+dZtd8oZyuZaaycUUoP8GD5Q2S51UOFJIDlOmAmb2adugKb4KAUSbKZrLcj1dffZUB0gymand4/qE/iKMgewCqonL/2jaLnQvll8Xu6d/6byubkJ3Vc0TbXfET+rheT8j3YVmeBXfp83TeaNjYhK7Rcz/UBtse/ayo3I3OCVnZR+W/dWyqZSX3svKz/k8ft+3S95b7CZgK10lMHSV7O6b6s/WR2qbZsdbHIAdZp9nnWr2S45ITwX30tXJc30d0y8pfZGN/67aG5kvIH2g5sz1FfkHZct0P28Zx9Siks3rujqOzw8Zv1DHpYygHrfsn80jGJtTuKH2w9ibUJj1eOlaT/MKofoTsjh5nHOc1N7P+9n+k35JDGWantD7Y+arbH9KFfp7cgalEJsPmpNY1m2fXNkjaIrannzuTzYlcr0Jzwn6n8252/PU4arvlZOueETXX7bXDdGCYHjnYTF9+9pkh/2fn/jiy5z4ZZqqQr7Df2bkbGl+rRyFmKj1eo+ba08yNUbHNj+MjQs8P2dhx+qR1fpx+ufb2AeV2zsu813GAtnkh3YjSP3fdIEAxJK8oGdpx17bG2gwNUBxHDjhH5q6NrcWGahngeRpMFdLb0Dpa4mkdX4zbPm1/Qz499J28LwnZDzn/N/75P/3xizzGbfzkvIkEJhKYSGAigYkE/h5IYOIw/x4M4qQLEwlMJDCRwEQCPxkJ/P7v/2GQmUovXCUBId/ZZLdNAujz5W+dbNVJk6hEi3yvd0zrJzb7OwxLW3R7BZBhXxjp9ksbJOkelaC2SWTdD9mhugfKkEJifiHq9iLUW9Dy3pi8o7xnHfCFfVzEJ4nG3m62fidDV8HCL19RmKMTyTqZoRMhci9JaNrxskkandzBuaFd6vQYh/QgNObynFEJMHs8KgGliye1HHR/tG5JYlDGeNiMCiW4dbtCiZxQMhkDL0VHvd9qJ2I5ruWFYkXeyXOgGNJX2/hr+fn+RTv3fcQuaVFzMiQDnTAP/d3To/6Aurao5LjMAVesikJVcjvfS3pRFdn3yrJlB1B1zOq0Hs+oZGPInoyTYNa7QkvXbOFOlO3rzVd/oU3Sat2xdiukV/Z+0g5rh6N0ODQf9LmhJLLILQpoOExXQvez8zY0XqG5qOWhj4/q+zB9wLXDjofGW78oivJRUW2SPojNEfnYl1whnzSqn7at0jfdP+2ndFsc6wN28YfP5F71fY15uSX3w8s89/LQ+7HALqvaf8p91Ya+QTUN2XXtqyXJL7LTu5uJf3PyG9BsR+hgfqRN/bb1Ab56rljfF5pH/ecN7qBn7b98lmJxFL+6H7GCgyBJPefdte6No7U5w/yWPjZK33V75To9j0PjEzpP+wjbtkG70GdRtM8O+Se5V/+Y7M7Za4WXT5REBgsso/orMtYvlWxsGLKdMu8SCbfbtfbXw2QXktHg/Onr1WCcIexU/Xg31K6o70L91zqnxyqkOyEfqr+TF2chfdX3YzmxDUExXoqLm6v1OrOlPHjwgMFIHHP64noGU6CYLJHggj+GIXjGDPeq3MUXwjSB38xa5Pl8mMmGC6/7QHU9VvICTuSjXyZGaZb1UXoOoF/tbts9n3cU9zZWgn8xA36Yez6A4z1nl4SrgmN8z0wjrD7MsAHGkwRYS5pcgBsHo1CsS6l4jGamCnS4t0Pv/fAdmspn6OrldfrkT71OVy6tUTIBwJADUzWbVS66TKUAXDul3d09eu/GDS5gPTg4pEw2S1NTRTq/cp5BAyhSBFMBimkBosqkMzx26VSGi/ecWfPsQX7HeN6BHpikdpsZr05OjhnIcnR4SHv7u3RyUmYwQbfbpqXFBVpfXWXGIBT3Ytd7sBI4tgHEjgB95fhzrQ5GBceIhTIGFBLiX5ZZslBI6NZWsNX4jMaBDQEAEjAOiS6gAJfBCm0AG+os61wmx/qGMQBTEfQplUlTCju+gymm7Xazj3VjFEugENONMcYN4CAGffkizdNKg44OUVAKnXdtQoEqGGNQyA9mGgHeoGAVhc4AqOAY/8QcKwCDVpruO44pPCsM2sEMQc06xZIAmsSoy8wLcT4PbQYAK5vOc7Ex5OWK5zG/pMDTM315dhanr/6f8vUyb9FfgCacHwSrgf8HwAUjf2KUjANYAlCaK4qFarTAJAC8F7PXuPbFYm5d6wBrYKUAENHNVayLUbQN0AkDJgQ84Qvt67Uq6xWeWatXuWAYNsKBiQC+EZvgWGnQ/lwmy2MIuWNuomCc4wpCgb9jDHKXueIB6BRkCJ3AZ2YcA5uBZ9lie+SBdbz+6QDkgeLuNo+h613f3/NfXUAm0HcHnejJmx/spCXgCv5Kvu/ZTb/288ZJ2sxWQ8AlKCZOJWlxCYAczE9XrFgpn9Lde3fo+OiE59DiwixNTxfZDmczacpk08waxExzAD9Uq6yfa+urzCLyYOMBf18s5pl5AseOT47p9TfeoF/8/Oe4eBn9RnH0zOwslWZm6J3vv0vvvfcevfPOD9hezJTwfYmfgfEFiA6MJBAjgIWHR0fM0gJbs7KywqxUx8cnXNCNc5njCbrjC9B5rLiA3BlWAG8dGMSNp1PJPrCOwa4t+BgPzgI4TfIqPs5t1uqUihPlUwm6f/cOnRwfMZj08PCAfdTJySlfv7y8RAuLCww6QDsBznMsHE6nc9ks9xk6Ua/V2dbBxrCtaDQZVHlweNADUwLwk8/l2dbiH+wdisshC9hgZsvz+uVTANxH6Fu95orO0V8AgdBHfP7EJz5Bz15/lnZ296gGppZ4kpqwUd0Ot5cBDDGi05MyX4e2Q+dhhxmwxAwoSQdkY3E6v9Zby7NRct85lj/I1TElAiyxtLhI79+4QW9+9ausLwxSOjlhcNfB3h6dWzlH62trdOHiBe4z/AqAHuL3MZZiMzgmlp3kPeMMxr/VROGqs40AtqItsBlsg+IObODAqmBTSXBfAKbCMfgMfI9/8N2uyL/B8QjGB+C5mZkSPff8dXrp5Zfo/OoqlStlZvXB1OT4gtlg4C/qdFqt8BjChzGbJlgTYTNkXss8ZsfTzw2yHZHFi0umDBTjhmIRG1cJGFeYX/AZ7QeTGuS+vLzM//A3jllwrY57o3If4oMEmBACHOh1gsS2YlN5jnrGNh4nD5TT8amcqwuSQ2sxHb/qZ0LuGOdh6zkbpw6uVQalPRiH949Bj9LMAul2IecCMAZSZiifzdJ0oUDxWIfKx4f0lb/6Eh0d7NDMdJ7eeP1leu7aZQa0A3xUmi6y/0JscHJ8Qrl8kc6trlOnE6NGs0NHRydsF/f39ujFF1+i1fV1ymTzdH/jAX3nrbeoNDtH2RxscouuPXud7fG9u/fo3t27dP/+hgMaZ2GbwFoDuTggIuYMwC0A/aHNYDMsnxzRX375S/TowQZNT095HQfrqbDmAHDq8nqYxww0BAgyidgP1hk2qk71WoVS6QSDrJaW5tnXzM6V6PgINm+P5xoYseBL1tbW2b5CFU7LADGX6fikwr/v3X1Ijx/t0O4emLEQRwHsmiLiGAZgefTFgU7EFwhYT+faeHr5vTXcWDsgjRQi9mofhbBKcvac97BrSe+3fbG8S6UMlhww66bPtYg+8/SGsUV8yn7L5WJwrYv9FUudzpGyqXAAavFpuCYRS3AsARZAPAMZA2ZJQwwGH8h+EGxVzrbAPjPgD/YPrKs+ZkM7YevPnV+j2bkFyuSyfAybDsDnwvcCgMTg006XGavAOAUfjPvAryDWS2WyVJwqMXMY4s5KDYByMAzm3OYEDNZIcbukSJzjktNTjn0Rv4BpDM/rzWeOGz2LoI+rGDzrkWnaTrEuT0GX09xn+Bve7CDt/JmwR7I/YICZ6ECfjU7Pdfyt7RKeJWAqyZNqIIe1a6I3vEGDilcophminG4hFvYhf2/jlG4X719cUT/GFoBLxAIvvfQyXb9+nQDmRz/hx3lDgkaDx8HF+IMMe2IrtU20PkXb2JC9tf5GXx91TD9P5Ck+IXS9PT+qjfZ7O246n6N90DA5iMy0L5C/9Ro/1CaOiUzy0fqNKH8k97N5F3tP7Z+lrRbQ8DQF+jyv/EYkcm+dd7X+Vec9tIxCchvWp2F6o/uo72H10epblOxDcdOoWErf28o3qu36+5BsRAe1DG075H1B6F5Wv2Vsot5VD+v3MBswjrzs/NDzeZjd0df17Lth/kN/7DwZR5dEl8e1F6F+Wvtk52O//VE5WndXJwP+q/fZ2pGo5+s550KDs896mu/kuVp/tC3ry3oQTDWOHoTsw6jr+t3pv6gJzXlrO0PvQLUOaZn0bIUGs/Re8OpaDN8Gn6c9M969mg23Thv48fdTaZte3mZw/rKUBnXa135I/NmfP727eRZ30SfRKdkcyOcH3a39utydK7nw3t/qnftAF3zOo9/WPojba63qRuClWu/oYNzb13Ov/z5noAHiXiL9fJcw13u5yPN7JTS+MwM1NAObn6qkuspR9PRDj2Mvw9bvntU/baPFB+t1an+8lPSC/v/sbAjZ3lBcEBVvOPm6tYC8kzVLj57Nsb7GzinbOm0rrK+X/uu+a78v95J2a7+k392G7EOor8P8pPU/8pnX3woAG+rvhJlqlIWeHJ9IYCKBiQQmEphIwMefE0FMJDCRwEQCEwlMJDCRwHgSAJhq2CKecxqmwErv5hdK8tnzdeLCLrxDCXK9cJbdyPQLAFwjLwB0wl2Kr6TnenGvEwP2pYu8AJXEtn5pIQlb/ZJW7ssvJFut3u7s9gWD7keoLdKPkAx0e12KyhWtSBtxb72zrC4QxfkWlGKTqTbhqmUmyW0rM5tkwjX6RYwdd31PSchomQxLnoSSPqKLNokTSqBo2eJvvYNZ6Lmhtusx0+22+qVf7rIOSmGkP9G2LzSfUJAl+iTn2+eLDKX9eDEvYxQ1nlFz28pXn2cTi3gGCj/kez3n+onUQYAj7i+7xNrrQjajZ2cCu5eNaqs+rpOUNok5kMD0iVk9NlF2RWwAfusxCclB+mETk7hWvtN2RtpudcLOKz3OWv/tPUPn6T5a+eB6YUWzOmTttu2TtVFW3nqcdT/1PNa6EWU/7X1lHuhxt8+ybbM2wz5XbKbdpUs/y8pxQJ9MIQOOSUJZxl524sbYin2OmrehZ2lGk3Fk4OTs9up7mh+ZB7056f1/lP3ty16Kst3TxF/osdd+SeYVjksBpQbyavnp41zQ3W5FdilK76wNH0evomyP9E/sgfYB8MuyC3yUfRTZ9I879hWJcyyQzPos25dRvtT6AT021j+FBBuKJ6w9sPri7uuq2UI+IDROoWcPs+PaRunn62eG/HhUzKf1Vs/NfvznxsmOn54bo/RqmN0YnGPRYCppm33hJ3MqZN+sDbby0rKPkrn+XoOpovRD7CrbQ4CpUmkufj4qn/DO5w8fPeJ4CQXxiIHwg4I4tB9FqszYwkXb2JXeFRz3+qH+wEtXX5vG3wqkIeSTomQTmgdRY6Xvwc/qukJ2LWM990NzQMbK6rAdB/Q4gSL4VIoBQp1Wm5KxGGVTScqlkjSVz9Kj+3fpzb/+C3r9Yy/SL/7Cp+nC6jLNzRYZTBWP4UV8m5rNOmHXdwCyHjx8RB/dvkPv3/yQC8lLpTm6cuUZunjpEl26eJGZUrDTO8YE4AAURKJAsL9DrwMrcCG9B/o4zIMDu2KowIrgCkxRpFmhk/IJM5FtbT6mx48e0Ox0gS6unaOpQp7ZsMC6BMAPQBvVKux7gvL5AgMvUMxZLIK9KcvngMkE/0qzJWasQWEiGKTwLBTrotAXTCkoIgegwe2+7VltQBaCXfhrVS7wLOaLlADTUxdF0GW2wflinvUJL7ABuuK4AMAgMLHgH8X5/AaD2xzQyrEEJAiuCX0A6CtfKDidrtcc8CdOzGiCcUBxJwBnYK9CO13xf5OBJNzuKsYLjGIuzndgnybL8fD4iOKpGHVxP198ymxUyRSl01lKp3L8N4CfKICNxQCOSPI6EkATAFswF7GrPVtpECO1+wWfPdvOxT0OrMh4NQBDmGwFwCc3N3F/fhbu79mUWPf9Op2BLqkky5iBaIyP6MOOBLDBBcYtonazw2AJBlZ5QBX8fbMORiMw+9SYYcMV3vdBraJrTg9cXwaLRPBZCllhXzxgnGkg+kVMsDUoWsa4ovgWgBYUGuN5AtxgEBgXGrvnMAMN2gJQjY/9BNTJg9Tx88Wt5B1gilmq3A9k5eAqnsfA35/l2CvR6oMXMT6sE1gDoki606J0Jk0XLqxRMpWgaq3CtrJSOaU7DA4Ck1eHVlYWmLkq1u1yMX0ul2XgjLCfMVNRpUKXL19ikMud23c41gIzFQp2Uby7u79Hr338dfrFX/oczc7OMVjxxo336fkXXqAXXnyB/uyLf0bffutv6L0f3aB0JkszM7OUzmYomUhx31uQJ3SN4nRartCT7W26fPkKvfD8C7S6tsYF0NvbOwxSqVRrTte4EN2xEwmDjYyBs62IIZEfcbkhiS0gI8whzDkpuAc40gHlWlyIjr/LR0c0lcvS6vICPdy4zwwrCwvz7KPArIciZtjB1fMrNDc/xwXcAA6haNwx9oDxrcbgIMiy3mzQMcA5+wcMdoSPA5hqewcggb0esxnCc4wD7oF54tjMMI4XaG1trccEJCATKdZzrEsoHHdgCTAroc+w2y+//DJdvHiRwUt1AGgAVqo3qdXpMCsNM7i0WgxwxVgDFAamCwCqANSE/oIRA7JkvVZFWLw28IxhPQAzO94us/IU8jlamJ+jb3/7W/Qnf/InzFIFHQbAB2xcYNZYW12l9bV1OnfunAeQZXuMdDgX48SMc8kkd1d2OeaYwBfOaNCN/O3iEWE2dGPMusGGK0aNepPlO10qsQ1xdsQBrmDLMNY7Ozu0sbFBFy9eoJ/77GdodX2NpkrTPLbwAxhDrKnQY8gBvgWgl9mZWQYl1hqOWQ8+msXmfeHA5kqwFx4IyTbGxzSYG4Nlav1IICp+Z6abWIzliPugTx988AGDdwF0BCBPmPxw3IGuHBAoFKfKE3VsL3/bolcdpwz7264nbawocaisfUIgfR2L62eJXBxDlANT6XhKjodiLftdVB8GYkCwNGbhU8Gm5NiA4C/A3AiA0fLcLFUrZdrd3qI3/+pLVK+e0Nr5JXr5xWfp0sXzDDoCgxXmCWwz7Ap8+vz8Il27dp3anRjVai3a2z+k/f1D2t07oI9//A169vpztLK2Tjdv3qT/+Md/zABP+PAv/Nqv0Usfe4XOra/TW9/8FrPBAcAOeYBtKJfPsm0B0BY+mJkdp6eZ7QaAKgBOwG76v/4v/4q++zdv0cz0NNsyzItivsC6Va2csn1AuzFHECwAkNtuA3ADpsYGg6oy6QQtLMzS8soiLc7POEDV0hyzX+3t7VAsDhBIggqFDK1fWKfFxWUGj+3vHdPjR9tEBLadDv3ohx/QrVsb9PDRNrVamBGIG1LUBa9X14OQehsx+TnmwZ1+yvGXYKYFON8vHDyABf7B46B6k20QOIXjThdd7GrnhFv7CUmfW6PB9+g1mehyD6Tug2Ktj7A5DpjpUWueMUnOkdinVzbKthdgKg9UR9uYnQ9+w7E7MXjKr5NciOFsJuwp2M8YEAWfB5/abtP51XWam1tg4D38A3QRDMEANyFaArCq1mjQ6WmVAVT4juMbD6jHpgqFwhRlsNlCNsfsVtj0AQyLEqMwi1bMsYL22DoBPPdg+uNymU7KjqUKP4DMiW8XxnVZ5+p3N/gOYCr4PNg4PAf2G5su4J88C/2X+8j6UecedC5O1mmSa5NrcQ7ux/FE0/kWjLdlxJV7IVZCvMO2zcd1/QJrFzP2cnMOcdcrlJV1Ctwq/DX85HPPvcDrswqDqRAzpB3QH7LVuq+qbLWu6XWp2Fut16G/7XfaJ2ibaNfN9rNeK4eeE7qXtfH62bovUfZej+8o36H9T+h+tt/23rqtobW89d0huern6vZq2en3cjrvI/l7mW9R+QTt76zv17qij0W9AxOfHvLlIf9s+xz1/GF6aHP6ehysfsuYht6hRT1b7te33cOimsFjoXvqcdfjGGq3fVKUPuD70FwYp6XD4r3Q9aPmpb3GtitKjnaO6WJ4sb/ye9gYR/XHXjNsvurnheaxtZXWtml9teOt58Y446Ofpds8Ss9tH6y9G4hfvX9w9xzcnDWkg6F249phumTlIL5t2P1DuqbrTMR22fE4O9aOL2qUTKyejdN3+6yWR+pb+27lr+e+ttt2vthxkuOIk7p+LRuSe+g767NG6Z+2/1FjHmWbh+X+7ZzS8ydaL/tr0yg90z7O2lZrO13iMmplHZZM/32Puy70zl77nFHttHqrP+t3hyHbLm2x9iRk58Qv27Zpv2H1c9hc0bLUNjnkz3R7Rtk+20+xKSG7Z3VG5pD0Sb93Ccn5X/w3//zpBn/UZJkcn0hgIoGJBCYSmEjg76kEJg7z7+nATro1kcBEAhMJTCTwdy8BYaaKSpTohbcsavULrahEpV7w6nvoRbgFNYWSE/ICQZJpug06CSuJW/yWZ+hFtk7E6+fqJJ1um7RFJzJ0MkHapYs6NNBpWELNFuzbRFb4BQUKLQbBVBo8hmdbeegxtcm1qISKJGO0XCSZJAmPkCytnoSSXXZ8Q4mjKA0PJVut3ELJSBmTYS9idLJGJ2N0UQe+D93jTCJPAZxsX0LP0Qkh0WH9ndYpm4iVl+yhBKXcw87rqKTp2QR4v7iQ7++LF0IJM514tIVsOlGnx1t0ySYhLexD65FN+tlk4pl7RewayfdRu1yNk5i1YzdqPml5Rs1DPR9Ev2QeyXzWds/2L5TQDM0T+xyt4zLf7XhEPUvGQNqpdTx0jT0eJUfdF2tL9D3smFudCPmQ0PVWF/EZemx3xg7pmO27nqMheYQSxLqAI2S3ZDxkrOx8jvLXZ+UjhRpPFzuEgAFab87K3RU5jbLfWnb4W3xxyBdEycUVpfgtpwd2q3NPD+mI1qnQfIiSp+1PaCztXNdzVmQm52j7ODi2zrcLU00ITKX7NswuRo2Bbrudh6FrrK3XsVXUeA2Ory9olx0dPeBQ+hEap1A7rF2xemjHc5g91/NO276QvdbjM9iGs6CZcWdXyG5KO87aDleoJ/IKxbNWD4a1I3RulB6M8qV6DO3cCs0HnhMouE45UNDe/j4XZoLRBMccs4hjteHdtlEUqHes1UVi/HDV0169t7M/8n9mp1GnWZsfmvNWHlE2aMBfoWddsGK44gRr4/S8Da0R9JhF2a427hv3TAjxOEFSYFJJcWVli7Ye3qf33nmb/tGn/gv6lc//Ai3NlyibiVO8etN4AAAgAElEQVS9fkIJnJeKMcji4HCfPvjwQ/rgw1t0994DyuQKtLC4TJevXKMrz1yl1dU1KhbyXCTIIu7JHUgRV6ju2D/AHtIHKHFRervFhcVux38HRMGoM9CJC3QbzMpyfHRIB3vbVDs9onb9hLLpFJWmS7Syssrgi3YbDDlgbWgwc003BjAOgB95yqSzXKyJInYAAQRMlUjE+P71RpWSKc+A1HVsNNArgB5QKHpwsE8JgIlSKWoyGCdG2XSGwR4oStzfdYweYLoAmAdsJienZWY2onaHiihELk3T3MwsFymjqJqZpqo1bitGJpvK0/7eAQPAwPQgQAlGzjDACKwKDmC0s7PNhe8ALwAoUhVwQzrNwDH4ATAEAMSDMcmk0gym2j/Yoxa1qdFqULVRZ0AW2HPA/HV0XKaTo1MGoqBNjAPDuCVTDNCqlAEMybh7pjM9kBnGDrICaAQMO2AqQwEs5NLsNLloF2xFCYCwUmADgx44kBYmJDOKMasBdKHD9xB2OYB9wOYCsBhAdtALMEtAJ3FPFPOmkmmqVhrUqLcoTg6ghT6jUBjMWPjBpg4OAOGAc5h3LBewbDAAqUWtZqPHTCMMZgBCQI5gkpFrGZ8JPYWd8MxY7B/wd9sx4DnWB6fvmLtoK/tpD5jiNVuPecYXdgua0M+dWrVBtUrdsZj4eaMLYOHzHftQi/snICy9AUjIVkm8ynmAbpsL569evcIyLZdPWAYnJyd0F2Cqk1OCCi8ulmh6CsCoOBfSAwACK4n5MOUBGVxkfe4cgwk//BBgyxplshmaKk4x40O1XqNXX3uVPvsLn6X5xQU6ODqir37lTXrttdfojTfeoH/37/49ffe732P9A9MFGNaKuDaVdqw9LDOwnWUIoCAAgS5dukzXrz9Hy2CmSqfp8PDIga44JndgKvwnRdbCysC/oQ9c4Ox0gpn8/G7FDBQEkMmz8gAgBDYWZtzwG4TgnidHR5TPpGh5tkR7u9tsX0oz0zw/7969xwwyaNe5cyu0sDDH8xqf+8BqB3gsFgusrwClwcdtP9nusWhB5gCeQZ75fJHBo7iHFGRLkTb6C3AMAA9iO3Bvnptg+UgCdN+laqXGaoFjGGfcZ2lpiV555RVaX1+n7Z1dqrVaDMStYhxabSoUHEAC8wJ2Byx4WTADYq5nMgOsBQMxgNoNm9mnva9jZioPtMym05TPZalQyNHXv/51+n//+I9pdXWVz7137x6PM2QO9rHz51e5SByANACpAdx1bFQOLOCDnt5GReJTdc6L2xeLeRvlGEQAmIIccU8GF3i2MpwLPcR8BngM/ZfNXhhAUD5lnUNMgrZevXaVfvmXf4nmFub5/Hqjxj6g1ezrGPrFTG3HxzQ7O8uyhY3hOexZuUOx6UC8JGBJAHX9bula7qGYTWIE1ycAFWIMnMJnPB+scPBhALIx81cG86zJTXHsUg4kHPqxsVtozTBurMuxmC/+DeWFcNzGTNDlqDjKxqQDbUV85IG1Nv63umPbFLUOORMD+7gznnQ675ipYpSKJygLkF6hQEvzc3R6fEjbm4/o61/9C2o3qnTxwnl69toFWl9bpkwawCAXGwEQAfDf8UmZbQHARZlMnpmYAKI6OirT8dEpffJTP8NgqmKpxCCqv3nr27Sx8YDny+c+9zlau7BOuXye59zW5iadO3+edZGBIGBMjblxhx7DfnP/4csyGSpNT7Fv/Z//h/+ewVTnV5bZXoJVDz+wq2ARcqAiVhyOqdAPMFHhXzIVo0I+S7OzU7Syskir55dobq5E8/Mz/BugzcODPYonYNeytLQ4wzoJn5/NTdHh4Sk93NikdBqAwCR99OE9unHjFt384A5/jsWw0RQAQDFqcxPgP5QWenCUI3YWQGKcOi1h1haL4i5yjHZiYjCOjkMOcnFgXBfDu3ysY0kK/SCmYlmyHrsz+DoF6BsAU6kd8nFLBxZ38YMDpfftKu6jAdvyfMe4SB7c75ipXIyUopSwP/WRXtweZmpCvMsxOmKvhNu4C37+/DoDohHPQaaIidlHAbjeAAOVY4esVB2DquPedGsB3i6AY+u8iwdhWzoxtuHwKZJTg12G7oiN5+8RB3pAEnxTpVbryTmXTvWuFRno3Df0Gp9h68DaBNsL+4f+wX7D5on+yzjC3ktuDz7A5i/kPKcffUC29EHkKDGX65OTvQCv8HzJL2BjAfhqpzsYXwF5CpDKbzSjNpwRPZONgyBggHQBrAbQ8sL6JY4r8AzEyszeinmpaoVD+amQP7Hr2lB8GfrO5jrlPlHP0LLUc8jaXHt9lK2389D2I5TH0e/Totog4x+Si9aVKFsgcz/q/lFy0OdbWepnaZ8oOmh1FZ9lntg8o7RPfKFtr44pQs/V1+vn2nljx2eUbw0dj9Jh/Z5J2hClDzoGCBrvEV8OG+eoS6N0Udoa6ldIX0JzQY+btV3j9O9v259xrrexon5faueQziUP5PlU/j6qnyGbM8y2jIpho3Jucs9hNk7bSGmv3C/K7gwbr3HscsjWavtg52pINq6NLoYN2a6o70J+M+Qnztrh/vsaK9eoZ9l3UKJPUTJy8+z/HzCV1bGQ/8I5Mo+trkSdz9coMFVIVqG5Oa7PsmMXNc+H2S6t5/q5IR+v51LIRms/FKUnto2i+6ExwLnI5TLL9lP86HHSvsa2z9qGUXFNyF9pXbB6oeeytClqjEJyCL3vCtmlqLGK8mmhcdb30O8vo8SubYTMDWtPtb7r/tsYRT/DymcCpnoKxZ+cOpHARAITCUwk8A9aAhMw1T/o4Z90fiKBiQQmEphI4Gkk8B/+wx/03hSGkop2MY/PoUW7TjjYRb981i/E5B6hpL9eQOsElE4CSLGl9NW9+HT/5JgtPpVFtn6mTlLrvulEju4P2qMTl6Hi+9CiXycftByGJZy0TP1W1gO731swlS3UtEkgnbQOJWakjVwsZkBB9mWOyCcky2EJGCvvkK5G6aHWRatvoWM6MRWVgAp9L9+N2hnLJsG4LxEv3rU+af3WCUUtc9xbno+/JTmlX0KwnCKKdzmJaHZj0jqo22DHQCe55JgGH2lZS5vleTaJG7yXb5dNRPbG1BzvtWFgVzX3rbYPw8byTB8jQBehpLFOoOq5q+85bD5JO0OysLZCPosNC9lSLQ+bfNUysPPQttfeR49H6Frbfitv+zlk2/QLNqsz0hcrE23HB2yi6tAoOzpKx3F96GWt1Wet+2injJOeB9JG7Se1D7R6r22AHU9tN7TsdH9COts//uODqaJ0ydoy6S8IHkI/w/REClGsj7VzRsvdmYF+gdPw/itJDBQ5hXdmH+Z7QvPXysLaXT22Ubrb/77vd0e9oJL7ytwY5TP1XNc+OGQztc7LfUW/tQxGzQ3ZiVkDgqwtD2vM038b6pP1z3qOR8nP6tJZ3R3p4iMbb+2a1nHrm91NHGgwZOO1DQmNSciWR+milp1tfEg/ovzIqFFDsSsAHbFkkra2trjwDYXIeIZsBIC/e0VvimEkypdp3yw2Qn6DCUushLXF+tzQ3LE2OjRWfX/lQEN6M4OQTO0YR52j7QRbbxRNA4jS7fCO62CSScSwX3+X4p02nWDn/yebtLP5kH7+05+kz//iZ2kqhyK/DjXqp5RM4C5tOjo+pAePHtL7N2/S/uEx1estWr94mdbWL9GVZ56lhcUlLuAHGGBwLeHMrSsedWxUPUCVB5oIEACFtr5Ow4Nd2sxE5Ox1h9lUwFJVPT2mo70ndLi3Sa1GncFE51bOU6E4zcwsYNE5Pa3TweExsyvhe/zGzbEju/O9McoXcgweAZgEwBgGKoFZoAsQUpWLhx3QpkNHR8fMgjNdnKK52VlmEWEQ0tERgy1QNLq7s8PsKcxmgirFToeLS1G0COYQsDrg3/zsHBdsZnJZBmfx2FKMMqkc5bNFOjo8ZmAUAFGOAYkokQIAzYHNUOQPMBXmQLVaoenpEscfYKoqFIqe8cYV/TN7DABf6Qzlsjk+//DokOLJGHUg06YDnVUqAJjV6KRcYYYtsAmcVmqO5QksDbE4NeoO2COMCCigBXiIi5MxXzzoESAJBv4AuNHtUL1Zc2AgBnNAtxyQzoGyslxMC71g1ioUefpd+1mPUHsr4uRnYL74slxmu3JsWcxq1YlRtw15uec7RjHs8u/AVI4pyo2/myfUKxYWthUG8XV9PoBZkBwLEXQUDEUA/bXBTtQFy4wDZDHIpwVGLABzwGTU4t2AIRsu0BYgMPS/xywlVhr65sCi7geGDsXRjsUHbDZNAMSYQcABs/zSjecT5NvhNvWZuNjf2s0gnNFyxdrMDIHr2q5AuttmhrZnrlykeCLG4JpGo86/79+/R+VyhVoNovn5aSoWcyxTsMEBIIX5iUJngN+ckLsMpgLA6tGjxyw3FP6jYBlyODo5puvPXaef+uQnmLUHoKGvfvVr9OKLL9LHXvkY/dEf/RHdvPkBA2ehk2Bf4YJrX1zMTBwUo3Q6x20/PjphcM3Fi5doZnaWda5cLjvWuzh4Ktw6t2frYW2ZLRl9d+MKAAv+hjwE6AY9cKAHdz7rUjzhxx/ANdimOF9TBtMbdaiQTjATC4BZAKfBT925c4cLyWFHVlaWaGF+nkozJQbrABAI28bAu0Sc8nnIFiDWOjMx4XrYFciUWYF8P3L5KSqVZhhYBLmiKNsxbjkd2N8/YPARrhHmAfzN9iSR4DkGWyrge9gI174VeuGFFxgUi3GpAzCaSjEYDO0AIBXtRfsAvISOwKcATIV/ep3S9+cajIBxcEVr0Gcu/GYQQIymwC6IQnjq0Fe/+iYzU126dJHbf/v27d6YLi0tcjvPrZxjNjXcw7HngN1OCv0BYnBgFek/2gM7LfOfY+14nK+FnYGtxNzFvMC9MPcgp95a2vtSnjvMeAdwd5LluLu7T0dHRwz8AGAFDGv/1X/965QvFnheN8Dq6BlJdN4Nz4S/ADuKFPT3WFDkeX4e25hMf4ZvGQamCsU/+A7PwrzA2OMzxvVHP/oR/wagjgG/fm0LOQgQD3IJ/djY38ZXo2I8GxtKvsrmCW08JfGYnG9juai29mKlCDCV5DzZXniWQ9umYWungf7IB7giz4CHMUvGE5RPpxlMNT8zQ0cHu7T5aIO+9eZfU6zboKtXLtDFCyu0sjLPtjce6zKo1wEyM3R4hBgnSTOlOQemogTt7OxTtQbASZx+6qc/yUB36Oq9+/fprbfe4vEFw9rP/uzP0sLiIrNy/ekX/xM92XpCr3/8dQaZYF6B3Q9scxh3AGIBoAIgA7YS30FvEU/+q//pf6R33/4eXVhfY1uK2MWBjxvUqMF21NlHAXwL8BVARmDgAjNVJpOi6ek8LXg2quXleZoq5qk0XaDpUpEZuCqnZUqn41QqFWh1dcn74TZNTc1Svd6m3Z0jKs0tUzY7TQ/uPaZ337lB3/nOu3RwcEq1eofjDjgqqK1bi/qNEnxc4dguPQOy2yqJ2gBTgXSSgw/vmcGyacAnITCV0z8fq/i8weCaQN8T6uA+99Z4/m/NAiesle4cFycJGyjsGDYJsO8W2CcoxlD9HISo0D8Acpn1KZngdvD9GRTu4jncU/wLM/0yw5eLH7CBAZgjAYACOyZcM4BUADjhH8BUYD6t1wBablMbCJ8YbH6SA22AqRCvY2xwPWIo+AZsTiDyYFA4g7oQ9ziwGwqE8R3aVvcAfJFvMefiEFkLanuK6+X9BPRzcXGR2fcgA9hi+ExmXZuacgxczOba4H/424HjXbw+7N2FXnNL3g3zSdokQHdmUPT3k3a69SzAvAKmgjo6XeqzU/XBVaykPf30PhXPandpfm6erl69SleuXKVzK6sOrNvuMHOq6KiLOyUe1nrZ10m5/7D1/Cg7KDLTej7KTtscjLanOGbb05s/Jlc3jt+x7wQH5mOAsVDntvRztW/q+ZfefO4DhK1MR+UoJNepZRY1LjZW0Loaeuci99G6asczlNMIyVXnmaPelYouhHIY44xV1Dm2zTr+sO9exs3bWJ2zzw7NiVFzIdR+e5+ovozbd6u/2kY8bfuGzfuo9uhrxrlez2c9n7StlVi0v353dljrkfRNx6K6jaP0eJjcrb4Ok2PINoXmq22vtNu+Qx9nXkj7dLuG6bncU8cNIfuidUdsmluWhFmmQuON76wPsH0Ktdu+r7Hti9ItPff1uIXsbP+5PiA073etfdd2fRz56vOlz8gvy3retlX30cYSIket31G2g++L56iXa+POyyj7P8wejhqLkBxC701DflPLZJStjJrvIX8jctQ5a207f1wwVUhHQrLXc1a/qx5mP7Qdsfqg9UJsqo0HQrYk6jrdPnu/kE8JPUvbuCg/pPVNv78cpVP6Oi2LKD8tccCwc7WuTcBU43ieyTkTCUwkMJHARAITCQzuVTuRx0QCEwlMJDCRwEQCEwkMkYAGU4USJaEklk6ohZJnoWSnBYrYBEhU4kcv/m2BsU5c6BcM8lLFAoBsAlcW3FEv1+XZwxJjUsygE2Y4X7dVJx/kmP1OJ39ssoLbwe/b+gVFoWfopLT0VReRRiUntXrI2OJ6vTO2laVco19gjZuwHHZeSAdtssW+VJG+WrCBHRNp86hkpDzPvkjSSRw7fjrZJK8zQ0la3QabZNI6w4WLXHjp7ib6rfuod1sKJRnttLfyGJWg031CwZT+wbXS3lDhf6jvdhz1vOrJM6KAOjRftD7bsQ/de0DPfbI9lNC2yXqtB7Ijache2THQ8g4lI7XeigztvNX9CCUldfuHObqQnQ7JKEqPQu23zxuVINc6Y22O7YdO0Gv52+tCOh7yP1Gyi5LZwHwOgP+0L3HFjf1CWNxT5q8UAoo9lYIL7busvdc2W48RrrW6Ger/4Hd9dpth+vE0x0LydXbbFXhoGzdKvlJg4NgiXAG06ILYP8hDCuGcvyUuWB3V96g5Oqx9UfPE9W/Q/8rY6NhDzpPx1Xo0fP6KnZcdsQeLHaPm3zjzP+RnRtmKUDwTKmbQNljk0X/eWSBfyC+E5DKqfSHbM0y+0h9tZ6PmkpX1oI84C6Z6Gl8XsoG4Xtu4vkxdAZb1UcP6qeM0HWeFfJONn0fNVXs8ij0t0tZ6MFU3Hqf7GxsMJBHGBPRR2zeRgfQnqpAmKqZAGwBAwm+xxdJfHbdo2ytzd5T9svaZC+Q8mErPh5A/tO2NOmfgPkRUbzW5qJHZSjJp3pE+iUVBs0n373xEp0f7lE3F6B//3M/SZz/9KaJ2jajbpHisQ4l4h6qVE/ru29+l995/nx5vPqbllVW6/Mw1eu75l+jChUt0fu0CM5f0GVycfe231wGpHKgKlWVStMD78vdiwSRYGzwzFbMQ+Z3TwRyFYkrWQ7DHtBoMptrfeUw7TzapWa9TqTRHs7MAKsyitJyLiVFUnEpnueAT7QM44+DgkKamilxI6Xbpb1K1dsqFyrNzM+wbABLY29tlABOAPltbT2hra5vZWi5euMhF/gDyASjx7jvv0taTLQYf7ILNpVqlZNqxMwHkhcJpgHnASpTN5xh8ACBKsVCk6ZkSLS8t0eLCIi0sLFFpqkT5bJ66rS4X9rdaDarUAGqqMNAik00zUIPHPRajer3G2jNTmuHvqrUKs2+BxQc/KNQHIAbFmSiIRXE85gkKootTeQa5wFP0AG4JB2rqtokazRbV6ygkbTEYBMAVsBujnPXo+JgZrgAwK59WqFKtcgE1GI3wPUBdtUqVGq0WgdUJDCwAwaCmQ4pwAFbI5goEYAjAYPlCgQEFDKyKxx1rSjxG6WyWmTMA9kmnwWjl2CD4vg3H1FNnBgQUa5comy1QC2xEAJYIe4MBUQmTXTKR7hW4CsAL7F0ocnX/HANXj2WYi04BrmpQpXpCTYCqwJrFLGRNbgvYlMDgBdYeFL2D7YbjNq9/sHsA/CRSYL5Jug0tsEYTABePrbCQxRmoBPaS3tyRomseeZGnK3we/JFKcX9/Hx8BcCOgm37c2aZsNk1r51eYBeHkBGBJgAVP6PHjx1Q5rVCz0WX2kGIxz/Jg9qMpYVhKMPMadBNz6sI6GCtmHcsPdD/t9BEgp4cPN+jc+XP03PPPEVhadvf26O2336b19Qt0+fJl+va336InW9vMRgVZgqHN5S4cmINBb0QMDELxNXRwdmaO5ucXKAVQCHUZFMhF4hkwFzn2B8fM5P7pwtR+3NGPmTA/UECtzxMWCYklubiaC/k6dHJ8TLXKCdUrJ5RMAMjnWEIePXpEt27d4nNyuSzbHDD+QDbil7E0RptY3zJoq9P9vb09BlOhLfjB3HDzAP8KdO7ceXr9dQd8gE1xzIyO4e2b3/wmfetb3+Lr0A60PZ8v8Hn4AaMXmKnEr+N5OLa8vEzXrl1jsNLRSZmZRiiZpFMvD9gP+D/oOWwLZITrHFDLFcDjR8feWifleRKzCNARv2cBxI3HmXnwK1/5a/rTP/1TLgSHXD744AOWA56P/oJBC23k8VVgKokDoLtoJ/ou7F34u9VxPkoYmXCttFt0VcYZNg9APQaSgAkH7CudDoNTnfkF+C3PctjYeMj+ALYWbJmvvf4a/cY/+6fs5mAbmy0HwsT1eq0nDGmYS5Ajjumieh2DnY2P+5LFTAcnFwM1I8BXoXGQ9ZL0DeP6gx/8gO9x/fr1HshM2E4EiAf7MSzes/F/KMaNvIE/ILLS+iQykNhC9AifQ3FZ1NrgTIzOKOrBwlCbs5R5r9futg/D+tlbzYDR0IP8AKSGzuezWZrK5Wh2eop2n2zSw4279NY336R0okvPX79Ky8sztDA/TTOlIprJzHezszPM4HN0dELxWIKmpxG7ZKjZ7tKTJ7sUj6eoVFqgV199nVbX1zj+ufH+DfrLv/xLunTpEl2+coU+9tprND1bItCP/t//5t/Qg40N+vznP0/rF9ZZ3w+Pjlh/8YNn5fI51nPoCewU2Ajhn/7P//1f0/s/+iFdvniJAcWYB+Wy8yHwC2BmQzy3srTEYPvyyQlVTo+pUa9SNgcwVYHBVDMzU1SawT0TlMumKF/IuJ31u23K5zH3S3ThwjkGLmLezZQWKJXKUacdo7XLz9Hc0iodbO7S33zrbfryl79KP/zRR7T15IBmAF5Np30M4sBUjtHJjQUDpHqAKraa1Gp2qeMIhHpUtgKk0oAqhkF7sMXZ3IIHmHtgkl0z9nyABlMpUJVjnXR5DQDyAWBya0ABenkQjAdT6ZyvMHA2W66/0gvZnCSZiDEblWMVTDtmKskXAzjoQecyxzhPwbYlwTEj2rG8fI71TpixKJ7gMa/W68xGhbgM6yhsbgBfDTBVHLFoMsPjATAV1gUAfDXaLQILJ+JEZsDzoGdZu8GvuvnlGLUQUzPIqwNG095A0XTBsezhOgbAeyZSGUnMaxyDnYW/gz/Bj7AEAlyFdRJ+uC+w3541SsBUYhts8WtoPSbtFzCV5Htwf/gVuYeAbVn7sBEANn/osZH1wVR9G+jAVQKmknGCv+KcV7NNy0vL9NJLL9H6+kWan1tkfw0AHpNd+U0cEL9qDuZxcyw2dxOy51bfXfzm2VwVQCkkN7Hx2tbrZ+D59rpx7h1ls/W7KDknKt8istbHbVvs+59QDkXGMjLnodbQITBVlH+z7Q/5SSsH6YvNJ4XOC421fKffpWiZ2vc8LnYWUOCwO57duGqYnx2lv/Z4SI9t3GV1MJSn0XFBKD8/rIejxnGcMdD9epo80nDJu6NP2z57zTjX6/ksuihyt7qv7yf23MZl4lujZDcqNpTrxsm5DRufcftuY2btJ8YZI2tLbIyr7yFtkt96I6eoZ1n9EgLLcXTTjleUToV0eBSYStu6qLaPsjP95/4EwVQewGxthR0bbXt0P7R+R/kPPocHyuU2QucNmwchHxuSsZw3StdDtnmgJkFt4Grt8jjzNcqW67kRJSsZBy1//P3jgKlkzEbZHjuees057rzS7za0DQnph+77qJhD+0BrW+211tYOu7fuV8gXW/2PavNZezS4Qaa9d2hejbKruMc/+xe/MSHaGCWoyfGJBCYSmEhgIoGJBHrZ0okoJhKYSGAigYkEJhKYSGCkBJ4GTGVvFkqcjZMM00lCm+i0CSNJElqwQWjxL+fICwCdXAkBPuRZUrQhz9Lts4kA/Vx52ReVANF90f20bbHJH0nk6KJNt8OmLm7s74IpMtcJMbmnvkcoqaz7p/uB7wVMZb+PetmiE0ucxFJMQjpJZpM84QTs2R0WcZ5OUNvEm5arTmDivKiXpqGkkk6k6WRkVEJX95OvNbtihRKQVs/xWfdNCoDlWjk20F6VuNT3G5a0HPaCMCrpxW0JgKnOJC3NeA9LzA5NsJl+RdkdK5uRxk6dIGNkE5bazsgxGQtcrueEfp7WaT0fQ8lGOa7lZ+2bHaeQvmgdH9X3KB20142r46HnRc0l3V87R+08lX7qdmhZaNkO80chGQ+TkZ7ndj6HZCTtxLnwG1JAJ8Vt+F4KP8VuSaEdztG7retEt7a1Vr9C9m20DJ6emWrUOOox0noJ5hBrk0P+xdpXXBMFppKxHwdMFTW+1u9Z3dDXWV90xrZHAOv02Ijvs2MZ8o9934TCErWztSlSiNJJK+9hOi7PH2ULtE20Nla3w9rO0NwFW0yUfEM+YJjPGGZLrX207RSd03Y6yhaF7Hf/2T2odK9bo+Qp+iDPtjGM9jODuioFWIOjqv0GjugYL+TfrW7a+WdlN8ym6PbJnNXPt7ZhwL6j2DWeYNaaO3fv0sHBwQBQTBdQSxskJh/HRup+cGwO0IoCtkoMKPKX33qe2rEM2UJ7vivGdMxU2o9ExdZ6XWL9rZ5TPVkScRE5uHzy2RylAeKIEaVQQNpu0fs/epe6rRo9c3GdfurjH6OXX3iWGrUyxWMtKuazVC4f0tbWI3r33Xdo68kTSqXTdPXZ5+i5F16mpZVzND0zS8XiNBfrosjajSdYYRxjELMGoRCSSwNjqxEAACAASURBVCBdsYK83+dNUyFlX+wJhgQmdSIHzEChn1u4EDPmsEwApmo3qF2vUKt+Stubj+jgAMC6NpVKs7S0tMKsNcABnJyAJQpgjiwDggAOQtEkCtfd7vMoqgVYqE7pTJJyOQACUHyK7xqUmypSKpejGz+8Qe/fuEm3bt3m4lMwMqD4sXxapqODQyoUi8yKIwWeKODPF/LMBIXifRQSO3CUY0ZxhZOOSUbiQ4CgZtH++SUGR+UZ+AC2ELBFnTAADGCqZrPBxY8A4kihCcSCfgEEg0JmACXw3FQyxSAktAMyYFAFwFyFgmNVgl6AuYAnDNhxUIgpoIyuAx40Wj1GFxRichwC8LcHGzKrUqfD7QSYC8WnHMcQMXMMCnkBigEoCyAO/A2mGwDbGKjlma+4cBhFwqwOHX4mF3li/YW5ATaPhAOpAAvNuuI/83Hs5p8EeAbAHcfgBKYaNydQuOeQR7IOFgCZsPOIbkJPRW8hD9yjZxdZ4G3qxtrUiaF9niHLb1SC6xyVFjkWr2qNTsunDMCo1+o8Dgx048Jgx8YAOTKzGfSz2XC6AR0XcJRniQASjVmw2M8r5inun7bjjlEHsuY56Oejb5ZnI5KCVtyTLQUXsM+UpqjbbtFpuexAd7UqgwpZnxotKhQAnEGRb4znQaGQp0zKFQSDkUSAfgvzc8xCAj1BrJrNZByrUbdLewe7DIrDvcB6cnJapq3NLZouTdPs7Bzt7e6x7NJgUfK6iOJsyEcYgSA3MF/V6wAd7fO9AU4EOwfGE74Aug5bhbiSwSB+gxHoCud4fEW80w8PdueCegdKwTkCrMHfmNOOmQeyB3OHm4MYi/LxMR0fHdDB3g5NFQvM9IG2gqUIYCoADyArFG7j38yMAz/iWTgGgAGeBfUBWBDPA2gB7FTQHTwThdeYtwA11OpNWl27QL/+67/O4B2AjcCqAYauT3/6M3Tz5k36xje+QTs7O2zHHNvGNF/vADzunwPodXnOoi0AB62trTFbDfu+ZIrimQwXxaM/sJs4D/dwLBcA4QHk6GQjPkdyPFHxhMStfea4OC3Nz7OH2Hr8iMFgX/nKVxhch7H76KOPuI2QAQBpAFPhNzMtenYPu87TcVF//no6Os86IoA48btyDWQC2wxWOMxX0QPMCQFTwb6g72AnvH9/g8FvsL34+fgbH6df/cKvUIP1+6QHpIJcNGBKgFXMUpjJ9Ir8BRiu482otTVbbrBwuWk88GNjPRszy3oT/YP/ANgRsobMAabCjwPOOFZEjBfLRYEXdLw7EK+pzSNsXGJjRHsP0SPJl+ix1flDu4aweZBQbBpcBzAToCvulj5IHli3Rcd8HKVE0CmHYnq/kT/ogNhvsU7FYgyULebASJklsOpsPdqgjbu36fvf+TblMwl68cVnaXlphuZmADbOcPyGdJqLbWPsO/L5KVpaWqZms0vl0xptbm5TMgXw5nm6du1Zmpou0f0HG3Tjxg1mpsLcAaDqMz/3c3Ru9TzlCjn6v373d+nunTv0Tz73iwxiLM3M8JwDaBn+BO0FM1UNAO5uh8GZgOkCcPvv/+2/pQ/ff5+WFhepXq3yPGC71W4zcxXsJQo6AWrqdlq0v7/Hv5MJonQ6wUApAKoQf2UySep2mtzHTBrA1xilUrCfOe7/1JRjS8N/AFKlkgCS5mhxeY2mSwtUOanRrY/u07vvvkc/+OEH9OjREyoUpxhUi/iCwUmeRZPjC29znQ91cRCDUpscag789PyE9xduyvXBVG4COrvu/jl9gl6F9Lan12q9LvGU0zXXXrYT/NnFBaynzPTqmW7g0/wcFVsmdgYgJokl+u8BiFKQK0BrOYCpMpT2zFTcXs/CpuePsz+Ijh3qDM9ZXj7PfoXnnXNebC8qiHsqNWY9xToKLF8AuANYBYbJTCZHmTxYYR2LLLNLNRu8CYKLWRIcAzm2RQdCxbrA9btLiXiMfSwz52EeOPpaPp6KO0YpuVZ+WxuDc8+dO8f+mNtcqbDPBZgK8T2Ow3fiWM8u+JvYNavcO7Tek3HXYCrx/fBdYissmAoASWeM2NJ4VioBfDvWacdqOWizNJjqvAdcg5VqaqrUY6/stNx6k3OPAFMZditrn0N5FWl36FgoNwOZhcBUUWvYqLxI0LaqjQRCPs9+J/fQ/iOUJ7b+F3KR8/Abx8VH2RyD+BHRS30vWcPb+RXyg9LWqJx+KE8gzw7lKOSZWgZyj1BOS+tC1Jjoc7Sd0z5U31viv6iYxupUVB+tnmqZh47Z47o/IZ2VNvfteXhDLD220reo54e+D82hYddbfdb9smMUsklP07a/q3OjxtrGcGztPGhY+mXBVFbH7Ply3TBbESXzYHzohaD9eNR5IT0aNga6//pvnecddwxExrpt49jLcW2tthmSxxvHV0TJ2s5ra//67TrLhDtqzlj/NOz8/nN+cmAqzrqZNZKeIyF/oo/beROSJfsMBaaKilNC+hnyUaPsrd5Ad9S5ui26r1G6Hhq/YXo+bB6G/In1BT1ZQ4YuKf1UP+PYHm3HxW/g9yjd1rILrSu0buhGh+4bNQclTrA6Z9usba2ec+P2ISRU/Y5D2qF/Wz8+rq7Ze4waUPRnAqYaJaXJ8YkEJhKYSGAigYkEnASePlqaSG4igYkEJhKYSGAigX+gEhgHTGVFYxfnwxbGoYTEsGSxTWrrAo9RiSg5rl+WyOLbJmt10oBf9PlCHenrqIQ2zuOCTey+3Xvx6hL1US/qdFu0THWf9fPlRQZ+d9puN8uQrHVyRMsI5+q2SDtDz9PPlWSQTfLIOVqW+mVLKNFhk0L62aH762RvKNGG60OAFn1fm8TEffTOXVHnatmKDEIJPTsfBhPUruDPJthD5sUmq3TyXdos99ZFJgO6aYr7Q2Ogn20LTEKysPeQ3TxDdkB/d0YO5gKtp3LIysDuzT5M1lo2UUUxUWZdg6l0W2QM0C6Zy2IbuOAQFb4GLCfysnPPJnftdVa39FjIOIVkNlL/Ijo9LDmq7WGUzEL9tnYspA9WvrYd2n5qWUqhmH4pENUGa69Dsh8nOSzjPqyvNhkteqGZWkRndIG9FIXgeikgtOMrOheSa1T7h/lYFFnoQothY6vHydrQ0Nwf9CMojEr7nf77u5XqNttx1jonYCk95jIHcJ5mE3BFU+Hl/jg6HmV77JjbsdDtDc1d0V2x1TYOsH5X5OH02xVWaf2PtF0BsGnIToRiGJwXKuoYZcdDRR1R95d+9ncBPztWw+Q3rN/D5nlUH6JswbCX3daXDX7uv7DVOhPSPflObJg808Y+Wtf7fq3tmH2Uv9E+Rt87dH3It1u5h2xHlA23MkHsa/1k6Jmsbx4U0Op2qNpoMiMQdqfXdhCFn5jnvKu5LzgU0KnYBW1DotqOa1F82ED7AFrxRWcyBppZQtqv5yL+1nK28rB2TJipZF6FbLqMIa6VYjkda8gzIucU7B2K2fAPhbyJOKXjKJps0rtvf4cKmST97Cc/Qc9dvUQri7PMRJVMdGmuNEX37t+hDz58nx49fMAv/y9evEzXX3iRrj/3AmWLRQbgtNuu0BK7zLMdwpqGQS8O0OLAMHHAVPy+8m6zVC4WRVFB24FvALpCvIgCgFYXRZQO8MMyQjElF9k4MFUq3qFMIkZ721u0/WSLnmzvUKEwRSvL513xbCLNDEEMFurGPBjDrdUgQwAYYnHmBGIQCH7jM+6P52HcU/kcdRJJ+uab36R3v/8DunPvHrcT4A0UoKIQFeCGK5cv0zNXr3IhZhFsPckkMy2BnQrAIYBSUKyJf9DT45MTLjg+Ojyk46MjKoPlpdagYq5AC3MLzOCAewF0gvYAqFQoFvgzWB7Qh1w+60AsbQcoAZgCbG1PnjzhongwLS0uLdO51VUCA0a37UBNC/PztLa2Sh2AdgDyasFOMD8VjxPAVPiN8UEBr4s7HHiqZ8eFbSvrASvJBIO8mk2AXhqUSCYok0bh8xQXxtZrAG84MBXkcXJSpqPDYzrm3yf8+/S0ykW4eB4D0Dxoq1cUC/AZ6wLKeWOUTCeZAQxFtQyaSWccI1UnxoXTyaRjl3KMU+BtcQAmVE/Lrvxom4Cfuh0pTu4zpwkAsOe7WTPaFEt0KJlB8bCLj5xOuSJhAIccmAYAswad8liXud9zs3OUzef5mViOo7gbfUUhMQP9GnW2Oyxr1tsONfFdo4bJwvqPQnCMS9sXhLNtENZpR+vm7lmvM2MJA8IA3kLxJxckCzuc67qzR8B3xSiTTFGnBYaIKk9QyB66hIJ6gAEZAODXMcJ0lkw4UB8XPYP1gLqs9wAWwlYKcxD6ns9lmU2sXq9SvXZKlWqF28mMvdwWMAWlGQQIPcx68NlxGcX5AN812TYLS1W1VqOd7V0eY54rkCvsSrvlxp1ZGhzjhgN49oshITMGafrvISMG58Vijmkpi3F0jETQZwcYcr7FFc07WwyBlk+OGdC5s/2EFuZmGeSDfj3YeEC3bt9mAFqxWGCw2NzsLAPHMJYQHNj48Azci5m94kT5XJ5OK6d0eHDArHTi18BgBJns7R/SpctX6Ld++7fp+9//Pv35n/85PXz4kFkofvu3f4fu3btHb775JgO5YHMAnkDRO8BSKA5nObZdwIg5jTHGvEXfuJh8pkSFQpHSYIoDAxhYSogYjCVF4cKqjoJ2BoKpXIIwMHNcIYGc96vsMyE9scNJsHDEaXF+gdrNJt259RH36Z133qHz589zG+Hv0Q+MAdhE8A/tRH+ELQvn9W27A9ChTTZmYtBBCvbKgVzdOILlBMBPp/PMeNkFKVeadcJtBuPWEbDfwkyF9mBu379/nzY3t1iO58+fozfeeIM+/XOfpkqtQscnx31wJBgvYduasHEu/kGbBZCGz/x8jIViqAFwj2MKRr95b8/q62JjLpjz+b3Q2s+uWSQ+kdwl+oF4StjQ0J5nnnmGnwl9kbhjGJhKxyj673FiLrt20mshvY4KrYGkb1Hx+LA1XU9WvCjsF7HpnI1uiy6uxvdRxYORsSVTiAmA0tnSdCJJU2CdAzNdIk4P79+l+3dv0Xvvvk3ThQy98vJztLQ0Q6VpAIdiDDgqFvIOoFtvUCqdYbuycm6VqlWwqZ3So80nlMsV6fz5i7S6us52EKxUt+/cYZuA8V5ZWabPfvbnaW19lWOL3/3d36WPbn1En/nMZ+i5559n5jeOjuAHYJcYYJqgTrfN/hYglJPjI7p//x792X/8T3T31m227xWwYR6fcDwAOQAkhvkF+wogWK1aoZ3dbQZKgQ0UDEnZDFio4DPgm+E3K9RuNRhAk8mmKJdL873jccyfGjMi5nMFBumkUnkqFGCvZiibKYKziHb3junBgy1678ZNevRwi5n8YvFkH0wFP+oBKkAiMlDbM1MJmIpx/D4m6MfXfYbpfkzQB1NJvkR0tr/UHgRT6dw822DPAsV/e+AVdM0BqRwzFf+DBfCgJlcj640B7GwATCUgLMkNIE6H3Ue7GEyVAgPYWTCVA26fBYLhG7h4bFAAWwAwFRgkEbNwU+Jx9ldgk6xW6z0wFcI2xGaNdpNtai5XoMLUFLNT1WpNqoEBqlHn+AmMTIhTxA47MJVbx3L83+kwCAxxFuw/2CgR78k8bdVrPTYqvUmRXpPJ+AA4DD0GiAq2GzE5WCMRt+JHQMNSzM8+W/2Mk0+QtboGU4mv0n4T/hfjxfayF6tKZYpbp4jxd2MzCKbCPXsMgvEE+5j1tXX66Z/+aWa9zWbyDpSHTS+aDuTOMUen5cCO4lbUpmYiU/07ZKvtcZsnkP6OC6bSOVu5V0jW1raHnmt9hu5nyDfpOCZ0rc6V4HjIB9g1vvgN0QW71rfyszKW+0nbx+kT2xJvN2w/bS5Gnq/jgqg22Xy6HQPpY98GuhglNP9CeZKo7/S8s20YNiej9Np+H9Idycnb/I7WEf1uTeeDBgzFf6YP+l2q1pGo+ONv04y/7T1tXkvruL43zrP90mAq+47N5tu0bofaHGrHuDZd2haygVon7Dy1cg+10c5JLYNxx83OMavjUXbazmEtt2gfJ0yR/daFYu0omzysT9beOV/3k/j5CYGpYv0eRdn2kE7a8Q35KtHNns3vZVzD4xQaM7HdUfoS8k/4Tr/DHNdehHQv5AOGzaFxbLmek6F7iU/RvpXbhkXIiA1an1YzQ3GLjRnGuaeNA87Om7N3wTU2voqKsUL3D+mgbru2ryHdCvXLnmfrbawejiObcfQvqn362gmYahxpT86ZSGAigYkEJhKYSGACpprowEQCEwlMJDCRwEQCY0vg93//D0fhF87ca1iS0CYUhyX1bHJEL/IlqS3FlKOSMzbBapNJUUlrSa7q84clC2yiRu+8Ki9YpAgk9MLAJjckyWD7h/ZIAtoV3OElqktIRiWYoxIzOlGiE9ehJJici2P6JZN+ppalvJgKJUtCiSHdRltQrPtmr9VJR3lhqcfJ9l30B+dIgY5uY0hW8nx5lhTwW30YpuN8rtodV66NSgzpJJg8T77TRe+67QOyCYCpQmMh7bDjFZKbvV7AVHaO2b7ZPurkZmiuh+ZZbzd3//JOnxMl9x/npUUITKWLtkR/pChHF3aF5mBoXttE+TBdCM3FYXYo1IYouzBK9uMkcMdxKKP6YO27ne+6nTbhG9KDYd9FFbYPSw7LM8dJ4tr5qMdf5KnnmtUtW7yodSPqZfc4iWOrY38XYKpR+i7tQqGqY5CQgqGzrERa16wv0v0LvZjo64QrJrJ6LWOi76Pt66giAttPGxOE9DckGwFr6KINaZv1efoZus5nmJ5a/dR2Wfu90Hk4Lu2KsudRdkcALTgustTP0OPu2uFAb8PsUpRMbRui4oFh541rD/Vc1voSttfRzFR2HPQYRhUGi/5oXZF28y7mEWAqfW9b2KfbHZoLdpykDSF56e+s/xX2BbG1US8ze31LxKlSq9PRyQnd39ig09NTLkKWF28oLsXcQaGojIlle9J2YVhMFQWmQt+l4FoX1so81DGX1k0tUy0HtmFSFKd2KQ35Qmm7sGToAq3QfO+NE4rsACpA4VyrRQlmqEpTItahVqNGP3r3e7Q0V6Iv/PLnaXl+hkFK1GlRKoGi/gx9+9vfoO9+7zu0unqeC/ivXnuWZmbnaGpmlqZmZwFBotPjMmWyABhlGSDFheCYvz3gigOwMKgBABb888w8OKvTaDCIA+xTXHvvi3ghG2zuz0w8+A+FpbzTfZ3i3SYlCIXpdTo+PqKtx1tchFgoOIYbFMefnlaoUQdjjgML4TsAEhik0mxw8S6KaPEcsFMBtJLOOBYkyGpze4c2Hj2ir/z112nzyQ6VSnPM6HDlmSu0suJ2tQegaqo4xSCqZDbLfWw3Go4ZJ5Xi+zIYqe1ZuxJxQmlyq9mkZqXCDGsAVZUBrto/oIP9fUrGE8wgNTtbolJpmopTADFAhkSNZp31fm5ulsrlY2YOAjPK1tYmPX78mOWPPr744kt05bnnafWZq7TxwQd0/9Ztuvn+TZqemmbGl/PLy1QqFrmQ122SG2N2JxRMM/CGmaIgb8eKAJmBaSqbAztFlcEAGAuMGa8xOw6cgP7ihrDdKI4FoKfVwuckJRMO3ARdQDsBaADQCkXhjaZjqXJzDEXTTWY1QFEowDwMTKpWuFgbBdkn5TKVK6eOPaNep3qzRacMSGpRLJZk/UJZKrTRzc8kpZJp1tEc6ypYlgAEcexFKOJFoS+zNKTc97iGYxIPegJTTavToA41KZbqUrNdZ6YOBkaAqSiRckW+YMxhxiYwJQlAo81yZeAzFzo6/APaJ2WxDDhkUA+YtqCbMapXT/lfjwED92OgGdisALxosnxQjIvi3yazMrjjACfxeGqgCwq0fZElyxr+GKCeWJyyAMUA5NUEGAlz1IOkfBEz5xQ8qATtZKamHhjP+XW+ruNAIbWaYynDmIO1ZKY0zUwjySTyE+T0yLcbwCiAHx2LiQPbSDE5mNlQAIz7MOAP4Jck2HTqtLO7y+0A8Al2zo2lazuT3vnCcIaieFBKr/845uuVnZ9xoKtkKknpVJoBVfjNwMq0AzxxbOLzKMlUitfrYISrQhcrpzQ/B5uQY0DagwcP6fbte1QogHmlyIxUYIkCsAr9xLg4II8D/DEALh5nMBOuPzg8oCr8WqfN7QADXq6Qp5Nyha5efZZ+53d+hwES3/rWt9iOXLnyDH3hC1+g73//nR7ACuMA8JFjwYjzM2BHoRuQDXQGvhT6g3/Qf9iXqdI0pbM5iiVSDNyDoZwqFon7LDoD0Gg+399sBvPMbwgkusBF/oJU8LG9+HTcKwXGo0ScMqk0nRwd0c2bN+j2rVsMDoOs0H78Df+O61ZXV5lRBMfQTrRXYkpmz0m7OSy5P/QPNkL+NZqYv072kLmwFOJ+bGNOK/xM3AvfgV0O12J9wiBIns+IrVwsfHx8Qo8ePWQbXKmccvH6q6+9Ss9ev07VepXZC3WOgecos4M1+Hq0VQB7UEY8W4BtWmcdgZzzrRxzucDL/cY8bvVpdIbFNnqdg3ahDZDj1tYWbW5u8rMxppAx7oPPch7aKXMyFOfrWDC0VtPX2DZGtdmuo2wuVu4pa2Sb95Ljdr0yEG8zNKG/iYfohsSWOFcKBWUNFFo7RPXPxXne1gN865mpYKcyqRT7YQDcqdWiB/fu0Ma923T7gxs0W8rTKy89T0tLJZpmRqYOFXJgxpxi8DQAumDEnJqeYSB5PJZidqqtJztUKJbo4sWrtLS8Qrl8ngEjYJiDfgH4CX+OWAZsU/AVv/d7v0cffvQhvfKxV5iZCkATZkzLZthHweeAnRAOAt/j+MMHG/T9771N3/vud+nRw4fsi6qnsINV9nLoJxgEswxMTbF9BAALIFEApKamCw5MlUVcBtZGAF+7VK8BOAtgdYOyHHOkWT747vh4n0rTAE8VGIiTyeRppjRP1AWwFQCtGSqfNmhzC3HRQ9rd3efYFPYO+NHexit+RCjmWI8cqaR4gxh1O/D7HBz2NirpM1P5dSmDk4eBqWS9J2Cq/oZmPYAOAJYeyMpzU4EgGCOpQZJ+PYxZDyZYjocRSHj7Kusd6Fu/6NwZC8wLzGXEU/jhjRUY9O5A55AvbHfPv3llljWP6HCTWY2SlMlmaWXlPOsd7GOTgd7EGwUA+IyQu454kEGjcQJDVrUBlrsU5fNF9i/JdIZBV1UPJJf4EAOC9uscOsDeYrvAoiVgKqxreC3h8+Ynhwc9Blht66QfkuOAPC5cuEALCwsMIgWYCv0AkAq6hR8B8guDotvMYfhmP2ID5bfkbPA8sSNi0ySPh+/FzjrbLsB/rxGsl/LPM3QFwFTaboF96tLFS/SpT32KZmfmWe4sU2ZcdP4NcQ5vWKHYrcSG6ZjR2tAfJzci71FEftqO67yJXqPjuSK/kL+w696oz3Ytbtfgesy0DQ+Ntc5XaJ2yctP5Qn0e/rZ5CdFTe49Qu6L0z/peuad+3yV6Z2Vp5daLmZWuy7hE5TjYPqjcrX2WbrccC+VIor7TsrG52KhYJOSjo+IOLQOro7bvem5EyWrcNkXFDFYXQnNO20c9LqPiv7+rto26zzAbYnVbn6t9jtUj8Qtix0XvQvIaZqeszofmnm2jtCs0L6P6ap8zyvbI8R/nvaS2o1F6FbKR+r2C9V+hOeS+c2tlay/t+XZeWVsX0iGZb/1jTwemipL5KH0VIH1o3If5kGF9DurVf2YwlfYFvI+WaWBoTGwfrP+Kkp2eYyHbPVrm7gytu+PcR88jK+NR/QvpR9T7hx8HTBVlW8axMePKS84b9SwtWzlXxx9Rei3XyfHQOOtYTc9Zec444xiyBzY+0vcbVz5RPvBp5+oETDWuxCfnTSQwkcBEAhMJ/EOXwISZ6h+6Bkz6P5HARAITCUwkMLYE/uAP/p9exfO4yUl5yTcqOXM2oRbdrFCCENfLojy0YNd3CyVfdHLFvsC3yXRJ+A5bqNsEPT73diJUBShShBLqv9wjlPjXfdQFspBBu4WXrv2XgDg3lByxyVhJWNsChWGJRUluh8BUOhmNNoTuK23T/bcvaqIKKoYl2HBMdM/KVstVy1bOs6A8m9zRspS/3Y6a4R0fQwn13vjJNqJemYYlhWR8pG/yckUnuaxOyjENVbC6YBN1OgknL4Vtss1eI595bpgXbXJt1ByXuWvn7ajEIY+vkZ/uf0g/xk342fvwjtv+R89tXWTdKygDu4bXPz33rF7b+aev0fIcZaCjdMbqdkg3osZey0nfx87h0LNHjVvIPg+7T2iO2rEIjWvonqHvrN8YR0fGOWfUuGnbJ3+HbJPI3MpV7L6+NmqehmzWWf/19MxUeiztM6zd7MtMfHU0mCrkF7TMh9nJwXZwC7mr0e3pH5Pn2hf4IZ22/ZXPo/yLtgnysljGWN/T+pOeLVdFV1YOtp3aBur+66IV6z+0fQvNjdD81bpkxylk97WMnDzOMohZeYbGcJhPCfkCq69R11vbHJrvUXZucEzc7pehcbLjIZ91/KHjZz1O1g4LmCpKHyR20MVBobmrZY7jwwptQvYtys5YPxk1tr15EI/R0UmZtvf2aOvJE2ZMEDAVrkUhHO7pisY9Y0NgR0k7vuKDrb5yEaCPUcWuQmYCdpTxl/vJOVZeIZ872D4gBxzgw7ZB+3x5DoqvMQdFfqGii95c8jbOgQySXLSJmt3pQo5ajSpVT4/pwb1bdOH8Mv3ar/wSTeXT1G5UKZsG8KpBx0cH9O6736dbtz+il19+hV548UW6fPkK7waPQsjC7CyzwZSPAKbKUtqDqTzNDANpuOCC2aZ8b/izpwHwf3dbLepiV3b/1t+ViGMLfMFEuLULA6k8mIo6DcI/FFnWq1Xa2d6h8skp1WsNWl1dY+YCFLozgwoB5AE2KhT25hyACkWwnvUqFgNwCPdGoXudWWH29/fozr37dG/jAT3ZOaR0tkAXL12hixcvTumxrgAAIABJREFU0YX1dVpcWqLpUsmxH3n2tIQv7G/VavwddIJZhnzfewW0iAUBUkKhv2ergj4f7O7RztYmsxkB7IUi4+mpIs3OzjDgAsAl9z3YKEq0vf2EmSHeffddnhNHR4fMaoMC6yuXn6HVi5dpcXWNdh49ou3Hm3Tv7j0uFkX7r166TAuzs9TyO+IzGIgBYGkPJHJ2CkXUkHmr03J9SsapXD6hag3MGDUeM4AhEkkw/wizrmN7wL2oG2cGiXg8RakkgAMOvATZgCUBRbYCToCc2M/GUHyL8XBALoC0GHgFwEcdwKE6sxqB8QuAGnxfb7Vo/+iYjk+rDNjrggXNgxOYCabZYmYK4EIYZISCVQCNUGrCwCv3L54AY4ibLwBQMMORB1UxECrWZkaqRJqoRQAvAUjl1nk4H6CXLDMaORCOA2BAvxwrTY/FjQGDiET8zrceaAgQFYBEjkWpy/Ow06o7kKHfOFlYa7Cu5yJ3BmiAzQv/3HdchC0XeLsNWeI8FGLzPAKwCuAgj+7qNDAPMS9cwSfARa6Y2zHPyZoHugt7xGOljjPoKJV0QDwU7TbBtuCAK6VpMCPleF6nU3FKpzHGTW4HnoECbIxpb9OXeIx1w7GZVT17lQNriT0DMAiF0PgMRivIH6wpAFbx/IIcwPrhAZ7SD2czXU5EYkHHUOXWaRhP/AaQAPeUQmAAGpnEwTN6CQsiwJy4BswrU1NFD/Sq0cOHj+nO3fs0VcwzAAJgqkIBbEoZB14EwxuDqTDvkuzT8CwUeJ+elml3d4e/ww9APwBsAhhxdHLKwKn/7rd+i9k0wNwEQFSpVKJnnrlG3/jGN+hLX/oSAy5wPzBTORZHB9jCfEN/HWufG2vH1pdy867TdiAlMFx4BjWAY9EGnrcehINr4IPZznmwKP52jHDunjxerEvOuIsfk+OwHSjsh/wOdnfp5s33aXt7m4vbcT36D5APdAD3WF9fZ9Yc2DEGPvpn6WfYeBqywf3AvsTAsWaTsvmMA4tkMgw+xf0cgBJzFnM5yf3Fc6GbDOQDIDge96xWjqkP8kf7wAZWr9XoV371V+nFF1+k+YUFZmEDYNCBUZ0PE7AUxgHPwLP1eg5yRGG9xGI6zoyK5aHfACPbeMHGYzq+lPvi2ZDBxsYG/wOQCrKALmGsxA7jb6fvBuBhHqLjKx3TDFuH6HbbGAj30KCm0FpCvhMmPL1W08+1spRjDKRS7Bli2+Q+EvfpNUAojozqRy8mBK9hB3GO6xOALACFzExNEbSuXjllMNXDjbv0eOMuzc8W6aUXnqXZmTzl8wCJEuWy0Nsc6zPm8cLiErMPVio1mp9fplx+ivb3DxlUtLZ+haZnZiifd4xy0i/EDQC6wh7BZ4AZ8w//8A/o9u07dP356wwyAXMVWHoAKMzkAJIHQ2aDz8e8ASD7ow8+pK9/7Wt05/Zt2tneZiBiswYWwyaDv+E/4DMYTJVJM5AKLH4ARIORD4x9YJvCb9jINNgmEwDwOWB7s1GjXD7HrFTdTosa9SpVTk/4XvCznW6MpooztLCwTO0WfFWcpqZnaW/vmD766C6DysonFcrm8uzX4YNdjlDyhLDzYCT1QCoPwGWf3Elw7DJIBufWbeyb2cj0GVf6uuUAilb3wTCq9UevKSAv+RE9dOs853f5XvC3LFN3b2wSIDnmrhz3x2RNw89T7xYQJ2CTAHyPcUE8l4Ldh52WPnmgpgCGxQ65/sQYtJ5MpdlOgJkKDIYAtjeQ7+4SHQDkV4NtS1Oj3WK2TcK2B60OndYqrKu5bIH1EusI6G3dg8Az6RyDdQHAlTyI9BHgPFl7gYkP7FQMmoX97zFGElXABMjxj/Ph0n65n7xzge29ePEi+1owugKsC7sL3YZP02s98S2sHoo5xa4BxSZo26DtrF67i5+UNTWPjTBT+XjU6YSPUXqAquFgKvG5WD5dvnSZfuZnfoamp2Z64GnEZYgbe8xUrJf9jfbsOlTkp38Ps+v6PP235ML1eGh/pGMDKz/tE4a1zz471HYdG4TW3KPur8dYxi5qja/1T/QG10QVC0f1c2A++5OsP9Xyk791rkYf136tlyvgDYzOvtOwPi9s2/rX6hylzkfbd3Y4pv1xz/6Z9zehfko8YEKPnn2N+l73b9Q4W7nYcdft1edq/bLtGPU5qn021pD7yIZEdu6E2mDn2qi22OMheY26R2h+jXNfPVckZpE5IDZU62Vo3kTJbJQcbJvtnNB58tBzbbwZkpFuW5RcQ3NjlLyH2Y/Q/OrFvz5/Eeq7yP3ss/ssTvpYaL6GvgvZann+4G/EQMPBVCE90755/Dn5E2Km8ps3cF7UbKIV5RNFXlF6HwLE8dzhjU8GR28cHR3Htv44NiFqPtg2RemMXG91RY/xqP7puWXturblfB+fi3uauRf1/LB+u/g+NN9D8rX2aNg4RbVjGJjKzhU7j6L0M0qPR8ktNM46H6LtxDCdGOXPrd6E7GHIN03AVKNGcHJ8IoGJBCYSmEhgIgEngQmYaqIJEwlMJDCRwEQCEwmMKYGnAVPJYldeakU9QiccRiUOhiU+JSnwNAkfSeLit17Qh14EyCJfXtrpFxShvsm9JRlsi2LlxYMuPrH9DyVcQslhXCcvAF2hC3YYl90xfcAjxVCqQFbLTNqrk006saoTG3bMcGwcMBUn+3yRzbD7yXPty6FQgmScZHgomR0qShV54MWjTr6MSvRJ/23xu5ZvqA2y86XWn6g5oJOqvEO43wHdFsVbXRS91qCjqESU1S39ciykd5FzOqIIW+ShZSvf6V07Za4Nsxm9+TUETKWfJ30Ozako+ff0TRWFyfW6uFnOkxfIMtZRL2J0Ajek0+N+9zS2bpQstcxFtqFxsC9XbcJ4lHzt2Ef1NWq8Qs+LshNW36KeZfXcvqiIsu+j7MIwmUcl9UPXhGyV2FK9O7EeL/vi1d43rDujX2RF9Snq+yi7gQLnp52TIgcZL/2C3r4wET119QKDwOIzL1B847WN1QV6UfZoWEJfzyGtdyH/qp8rOhvSrb5dgb91xUN2PkS9ZNPxmG6b6JGe1zousj5b7j9M9+1YSJ/0eItM9X3chtv91ExIP6w+abDXKDsux63PtDFJKDYZZteG2wFXDGd1xeqgnuPw76Lbdu7LeJwd97PMVBJHWbnoWFfrnm1nqI12LMezK4Nn6edE6TkydABSPXj0mHc/hz0TYBGulwJkxA32ZdzT2CiREVhxECOF9N2uB6T9ds6E7IQdJ66DZHBPvyDJykDbCBSPC0OKLSyxvlTGy7ENJajVbFAqGaPZUpGOD/dof/cJtWqn9OwzF+nz/+TnKZnoUq1SprnSFB0d7tPbb3+Xdnd2WNavv/46Pf/8C3Tu/HnPKhWnbKnExZr1CkA1KPR04BG25VxE74Ao+GGZYWd0BrQwisSBEvCy2oMLuaQZ9Z+sVE4uDODwNqANNiSAngAwadep264z8wEKyY+Pjujhg4e0sfGAnrv+PM3OzNL+/gHFujHKZcE05PQCfcnlswxqqJTL1GyBISRG6bQDNIBlZGPjHt14/z26c2+DdvcO6PVP/Ay99MrrdPnqVZqZnuH7pQG0YJYWFJw3GcCSyuUoARm0mh4p0wXSqMdIBCQGQGNgcOCCT+o6ZpZkkmJgsapUqHJwQA8fbtDm48cMWkJx8UxpitlswAoFtgYAMABM2di4Tz9674f05S9/mZlpMB/m5uaokMfO+o4ZCsWuxSKAB1l+JlgdFhcW6Nkrz9D8zCxVT8sMAkAxJ8BwKLxGMb3omRT/15qOoQVghMPjQzo9BQNBmQFeKIIuFvOUL+S4cJqZdpJxHvtuJ0bNBtivYPfAPOEBdh7sxGtTxs05piMwAAEcg/WqhPKi/z0ARhJAJ4BqHCAKBQ/deIwePN6inf0DBoX5CmmqVmp0cnLK8jk8PKaDg0M6PDjiYvRKpU7VimO9YnarepNqVTA8AYjTYZ2BDAHMgwzxL51NUTqbpFQuTolUnBJpVxTfY5hROs/zGOtuD5xq1KEnjg0JBdsoBnfF044ZBXMD/1pcSA373aJ0OsH/UEiPAnXonCuExW+n02x3IAMwNPBcc+xeDBLAPQGwarWY6avBTFZNBpQIUKLb7lK9WqfdrW1q1BsMK9P+Sdsj1ycHDsEPwAC8YUsbzFEGQONfq7hzHTCjVqtQIt6hdBJF6Y7BLBFPUa3uWL742Z6hix/lwWEMmKsDVCa5DQcM2j884OeKvgqzEuYYgHesXL4gXcf11v9qGyuF1QLUYY49Bre52+EHsQnkj74BtISCf4B8cB6+Q9sePdqke/cfUGm6QDMzYJkr8fxg3fUgIwZVZKE/ac+AlGQmKQAjNzcfs1/DObh2arrEwICd3T1aW1+n3/yX/5IBEZi7kC3Aozs7u/RXf/VX9LWvfc2NTzbrQVwADmUdi0izxaAw2GToElhm8Ez8Q1/wD+NRxT8whzGo0YGuNNgH8hRAGdqAzwKwkmJtPWd1rCLnoogfYKpGtUq7O9v00UcfcRshe8gQYKWdnR2Wg7QVckbRu4w5QE94DmQA+wQWHlnv4HvcD/cBSOvo8Ig/zy3M0fziPMtI2gwQ7vnzqzyX0VYHPANowbH3wb+hv5Af5hHahGfhvhv377Ns/tvf/E26du0a60Cj1WDWOmZC8wWBwkoFkBieA8CKZhjA39J2GwdExZXsV7mNLoaw6wAbI+s4DuMAOd6+fZtBeWD+gq7pOBptxo/LyTh2vVE/NqYLxTQSO+r1kL6v5FYtmEqfL7G6xEJ6jut72dh1IH7nnRvOFrTp9YYwU7m53wfLWDsSGQ/7gjmAthHn4B6II4r5PM2VSgRA+dHeHgOpNh8/oMPdJ7QwN0XPPfsM5bIYI9jaFGXgC5JuHsIXgHnq+KRMH9z8iF548RVav3iFASr5QolWVtYdW6K3AXgmxhJAcYCpoH+YL7ChX/ziF+nBgw26+uw1Wl5eYnsF5s2lpSUGnOBaMCAC8Arg/NVnrtEPf/hD+osvfYn2d/c4/sIcgw4mYrALYHVEKAT2KAC0kwykAusUALQA2jYZaNPmY0UGmaYplU5wPIc4B4AqgFMRq9VrFY774CkbtRrre7E4TYuLK7SyskrdToI63Tjl89N06/Y9+sbXv00HB8cEJiX4bQCAEHb25yJ7ZfZBzkEwD1wv5gCYKsYQN+iF0yQ9t+xa1MXvZzcA6a+dBzemObMO8MoaAlOJzoGRUeYlYpV+HOnC6X6OQ+UBfHyA63iOCNDIz2IAqhj45hYrA8xU+n68/gTgr95iwDKAvcvL5yiXKzCACsyikOju3h7bxkJxmpqdNlVqVWYKBZiqXD1FKzmmKs3O9sBUiHcACAPoB5sd/H/svfmTZNd1JnZyXytrr+qq3jc0VgIgQFoiCVIaWbRHIWkcIYmkaCso2eGwbP0gT/hPmR80spYJx0jcZFGOESnSGlIkNVxAUgBILA2AaHSjl+qqrn3NPSsd37nvZJ46de/LLEghRwjZjCKqMt9y77lne+ed736pTJr1G7oKP8nxjX8HeL7O64+NFSDD0tgYFUvlnqm3G/UjoDV5BhOWKYlT8HlgZgPQGLkhfD3+SR4n/kTeY3DeoQAg2mdrn2DXQPs9DfLSsRP3wrjwXz6f/avwSRwHU/VZqpBF9rdF68VU5GHJNIOpwEwFO0Ee7tYfz2EO0IPjxR+FfLDIL+TvB9V99HVxT+2H5TtbX7G2YeOE/O2Lj8PGTDtfeaYPxU49/1DtRl/TV9OQOpMGA8XXivo+Z5gatJVb3/ccZV0MxTVdx8BcbJ2j96yhQIqynnJNXUuz9RA9V6ln+XTAp2v23EHH+GK/bw2tHw+Nx+qF2IXNrXy6GrId+7nWK72WPnvAuT4w1aD7D9K30Fh9ec4w88J5PhlZ+7PPm1rfde0dn9tcLLSuvjHHjSXkZ7ROhPJYq29xsgmt50muMYzs9XxC6+CbT9xa94/v50WDxu2zXZ8e+vTf2VmfdTek31Z/tI74bFfs96gc//nAVOCDxD+t23pMvpion1nsfEPyTPFmpkdnqY/1neezkWHWS8t5kE5Y+9dzfzexTutF3PyOPPdFg7CxWucosrnRsPZm9cquo7XJUPwZRs/tmPTc4mQwDJhKj0v7Pzs/kV1oHiGd8NufX8qDYpYvH4u7vrWd0NriuBGY6iSaPzp2JIGRBEYSGEngvSyBwW8H3svSGc19JIGRBEYSGElgJAElgc997gtDMVPZYkVcA64tNEoRMO6BOlSE04sVKhDaz6UIZwu4cn/fCwJcw74csEUTebGhX9LpF3VyDR+YKgQO0AVSKR6IrOXFB78wU2AqKbjoZgn9QkTGIS/4fC9obbFNF1RwvG3y1IUWXSizhRa5rr6eXh+5bu+lY4B5IGSksgYyR19RJVRcHlSAscUrX9NzqJDWG2/0Mlv+HlQkwj3lBarvJYOvICayld2Srb3pwpktzolOnbS4hZf0Ig/f+ms9xrXt+oQKoLbgiOZn37FWnnrOdp0G+QyRn36xru0zTof1d/o+unirxxq3NiEdGfR5nG34vtO2PowPDtm0vo59gSC+K072WpfjCtRi4yE98MUB+1ncS+A4+Vn5+ORlY1UoLlmZWD9o5ydj1v5aX8O+GLfz8I2D2TsG7Arok4fP72i/cvwcAdX2m4BsjLH2ouem56xtSX4/KhPX9BSny4PWzaev1hfpY+LmYvUhpF82dujjmPlCgam0fVk90fYp31nd6O3EHDVmik1Jc6PPd4XGjfvZ61sfIbI6rtP9qw4TC31x3ac3dqxWT3zyk7jUi58R84Vdl9A43T2h332GBp/O2FiC+4ZefoXyJFxXM1NpeetYK/eX77X8fbHHFwtCMS1kIyJ7nw4EfSt/0aXlB6v0zt27PfZJvd6SS2PtJIdGg5rIz9pjXAzBsW1mFNL8nUd3obfz8MU9a/dWpv31w+z6u4Nb/6P9l+w8ruOczM3nw9lmmX0H/99lYMZ4uUD37t6ipbu36PLFs/TYw1fpySceoRQdUqtRpVI+R/fu3qG/+8bXubn62rWH6czpMzR/6hTvKI/d5dH82GQ2KQAZchEbEEBtbQayYLd4x+yDHf4dIwcaIgHkAFNQT8/RwJjJRsAkh4FBMy5eYgOo49o8nXTAJIUfgEySYAfCV50WtZsAxdTo9ju36cZbN+jaQ9doanKKqgdVyqTSVIya7SEn6AkYZNDgu7O77QBmWTCytJgNBgAygJT2DvZobm6BFs+cp1NnLtD8wlmanjtF+VzegZ8Y6YkxuY0j0CwPsIJrGHTsPujeBbmBOzACiLnFYjANvhNOJDT2wmYByqrubNH2xhot31+inZ0tajbqzEQ1XgHIKU25LEA+Gbr++nX68Usv0veff542Nrao0yEqlfIMDGu3EOeExSdiismk6PKli/TYI4/StSuXaX56hgBQE2YlrCsWAPNBYzSaTMH4tbq+RlvbW45p6BBydywJqTSALY5FqUtgK3LNxJAtGqPRaDtemaCZqRnKZiAbx9wEfckChBMBqMFcBVNzmBsHnpO/ZWwsRWkM7gGIXPMLdPEw0aV6s01NAEQYOOdAW9BHgKUADmH2JmZlAsuZA3EBbHVw4JiP8H292aR6vckMZ2iwZeYr/ABwBd1Fk3e7QY12nTpdNBC7tRamI8de41gToCvFfJGbzzM5MOY5UCOYFyBrZsZiFi3Iz7XFCs7QeR7YLuQaMWiwDAQs4cBp7EPQLROxvTmmK9eQCzYhJ0fX0NZnYHGAK+fvkeMBJdSlw+Yhs1RhXYQFwgGuwHjlWJ5cLcGBs3rMGDgXeaKwaETPe/C/3BYMwBvnErxabj4E8AfmRczkhKbraq1GJbCIoHG/BZCjY5QDmwsYtNgvsu0A+5DiBuS9g/1ek7swagE8ABY+gKlgU5gTQJnQBxd/+8ykNg5IvgLpO0ZIVz+RcyA30XP4N/y9tbVJU1MTdPXKFQZAgskIQJv795fp9u27VBkv0+TEOIOa0MSNa8FGpMEd9gp9aTTr/D187vb2Ft29e5dljHEAdJMvFNinbu/u0fkLF+i3f+d3GGj02muv0RtvvMUsXbA/x6bkmDZwLthlYHO4n/u8xdPB2AGQeeihh5ilA4w0uB4a4gFsQ4M8M6pFjGc4CddEQ7vbtBnMWmnWDQAy2Sd2if2E+94B/ZhRRWgHo1juQqtbB+hIPpuhRq3K7Eg4uVQu08H+PvsggJUQL4olsKHMM7ijXCqzrDB+gKmwbpj3xuYGPXjwgH0/zsnmwI4HEIXzaWCfwvmFQp7tEPJ1dg6mnklurgf4AuPGOoI5Cj84BvLiehpY19qOQQpsV8v3l2n1wSqDQD/zmc/QhYsXWJcBpGojPkW5BHQNOuvuV+dx434ChtO1wVAuZPOqnk2w4zgOppLr+J6LJKfFGt64cYNu3bpFVwAYBmNRxGCj7+fyLTThu6Z4/c/+Hfdc63vm8eWb8rwRep6xeascH8otdX6r5cH+OB2BTdQu/ZIrS64l85Xx+Jr+fDlebw1kI49oM49ivkCVcpkmxyvUajTowdIS3b/7Dq2tLlN9f4emJ8fo8sUzDKTKpLtULICRyTFUYgyIKzMzs8xE9eqr1+nxJ56ii5cfIhBu5vIlGqtMU6UyznqGfw4cnGPAOMCpZy9cYADVSy+8QN/73ncZRPnoo4/S9Mw0A7cBWJyenqIzp09TZbzCsXt3f5fSmTSdO3+JfvzSS/S1r3yFgd87W9tUr9U5H4A/57ygx/Lnwno2A4AScrA2VasHnG+BCRThC/kC/GA6kyJMAPlYs9WgyYkJqoyPMegbYKokclT4L0rQ1OQ0jU9MUbk8zvlOq8UwNbpze4leeeU6g5WFBdOBlxHmNCsVApb4dhfDBFAFIFWiCz0XUIsAG45uhnFEjyJgUv+zPiMdw6Ujm4l40CLfh2bXPuOUBlM5oLkguUAU6AAwkGurGbFtMij/OJiq93yinoekyYH1lhkp+5vGJTh+uzotYiX/RBud6VhYb7Yok80x4B5ANuS8m1tbHCuAMN7Y3ORcK5crUqPdov3qAWUyYDbr0l61yrlJLpun8alJBu8D0A4FwPOCAy2neKMCsbkeyCjhcnfkIMjZ8V+XIUXsntGEk5zP9OvAunYhOQ0DmHM5jncADCLGwN9JPLGbVXCeA/Ai5wMRKCliG+T4FdVJdN3QPh9iHD1mrUi2AkQW4FjvWX8gmEpywz6zpjwLC3g5n80zmOqDH/wglUsVzvHcuy2Wcg8s/27AVNqP6nnGxSyRk45HoeNt7PD5c1vHkDjlG9ugcbE0eQMDB2bT66hjgL2OjT++XNIXI/V5Np775Ck6J/HayjJuDbT+y3nyrlJ0Usc1/Y5H16IwBl0XFJnJ9W1M1LUZvTb6XlpeNn/wzUmO8a29T46h68flJnF5jO+80LiH0Tl9jE/n477X8tc+6CR2dpIxxsnMdx2fXHyf+eZt8y1fnqd12b5TtPLw2eAw+uaTpbXxkAzj5jpIj7Sen2SNQmPT9xtkE6F1Pn5eVHvxbF4ZWnvxCcP6PJm7BVOFfGT/+KgmF7FT6vgRkoU7958RTOUo0odmppIYEPKLNu71chIPM1VI/nbdBvlnLUu53yDdtvpsbdv6tZAPHOQv4+bo8/FyPZs7vhswldZDPQ4rL+2nfD5vkP+3shy0XnK85Dd6rvZecX5A65pdd33NOJ0IrU/cnHy6Y8ctMoibm8g9LnbLd5/+H35z1Bt+kiA0OnYkgZEERhIYSeA9K4FRwHzPLv1o4iMJjCQwksBIAieVwGc/+/kjb9RDRQpdzJKHaP3QG3pI9hVaBj2E+4pl9v5yP1+RTRqE9ItEXayVlw0yDv3C3zd/ex3ZnRDn4V66wCHXlmZQfQ95sTFMYVCKllI04V2qO67AKEUGeTGi10POk11+0Syim/T1OoXmKi9q7M5Qei4++dtCsG/N5IUXjtXrMEhvbYFF5qnvEdJHHIPvfMUlXwHO6reeqxRxQuO1SajcW46385DrCTOV1hGrp7LuMmY0Rdqx2fW19/O9LLZzkuv3bDd6SSn3F1vqFXuj5oA4f6C/09eXe+t1sA3Qg3yL6JQ+zlf01N+73Vz7zTcWkOXTXZ9+a12xBUqZmy58Wj0I+cLQ+LWchr2W77iQHwj5WT03sV1rTz5/4lsTfS2f/h4rhg8JuIxb87iia8gH+NbGztkXF33y1jpv52d9qbXRYcYe0n0BZAzyr/Z8iQE+XyjjOW7H0uh69G56/L4CucjQxn2fTTqb6hGdHPN/Ph8f0nWfXH06HSd/37V7ftPzktK3tn2/ihjlmmRCzYfWX4qMfGAqAfBIDPL5yWH9jz5Xr5f1R3Z9E+iCjpqVrI7FxWvfOsatg45JNq+Q7yQHkPELg4D101avj+ovH32EPcznAyygyr788tmb1SWxXZu/2ZzCJ1+9rr6YYf2Ble2gv3G+1mXr0312hDbHpeVlunX7DjeRCkuGHr9cR1gx0LSMz9C0pn0RPrMNGHbd0LwvbBJ6PazstT77fJVPlvpePXtn0IS/DCnHQGZxu0paX9i3J2y8n6BsBo2MaSoXs/Tm66/Q2zfepF/8hY/SU+97lBbmZyjZbVO7WSc0JL5z6yZ98+/+jp599oP0sY9+jMbGKtzgns3nKQlGlkSSDqr7DAYpj4+z70FKiR3z0dAKdiBmzuHPXeM5Gu4BTgErDu+QDh/HTbY5ZpjipspUkrJgYhP2FuTf3DQZgZO44bXDQKpMOsngL4CpANC6e/sOvfXTt+jC+fM0NTFJnXabG3sLEdMIg2i5IR4+kmhvb5cb/1PpVMQEs0QvvvgiN+RPTI7Tk089Q088+TTlSpOUL1W4QTmdBggCLb1Ohw7bEegO82CmIIBjItAHACtgPIjoh3h9es16jBqLukEPiTptdyyAB50W1fd3aeneXVq+f49WV5ZprFxkMBV8wlzHAAAgAElEQVQYI8rlArPZPP/979EPf/A83bjxNgOAMhkwQ2EMCTo4qHNzqmNkQCMldr+v04UL5+mJRx+lxx95mE4vnOKGWrGHRrNNB9UaAznAcLO8vEzr6+u0ublJ+wcHPHaAQMAUAWYsMFEBKIF/YJFwYKu2a6gGYC2bo4nxSTo1DxBagdcCzANo0gZAAd9n0lnHktPpMmuTa3Z2ftI19x7fVf2Iz2TyJwCFDikFwEgOjGEOqAJ7AXiKAVQMgklSOgUGMrBfZZg5CyApMHnw8zhAIRFYpFZr0P7+AQMwwPgDBhr8tw52rtoB7df2qAl2DTR9NxsM3MG1XKMyGtezzFhVAJgKY8pmKZlEIzx0O80gITRHE7O5QZ8cu5RjZcL3jnmrCyaTbrPHQOBcRBRDIpYY1mu2k6gZCAxgEZOEw/A5MCXsS8AQDMASOAuazhMpyqVzlIV80gDjObAUM+tAhsxogWZmsMsRg5XAVIJmZ3zPG1n02OdcwzsAI/jnnpUcCCmTQYM6QFlgb0NDdJd9BMBUaMIeK5V47Ae1KsuIG44xM/YNEbCqA0CfuybO4WmDDaoJOSUYKANgHAAKaMqHgjm2rQhkZpqtI5zjkeYmXB9+AbrZYmBJ1KTN83B+yo3nkMFUC6fm6OmnnmQAFewHcoH9MJiqUma7BWscYhNyB9gPGGZwHD6DjsB+8oU8A5twTQCLcCxkAIALN3kTUatzSJevXqXf+q3fYgDM97//fXr++X+gpaUl9pS4D44HuAiyBJgK/2V51etsDwCjCVALTEpoLMcPgEsAZWE9pVEdaw8wEvyEAIGcDBwTGa4j94L+A7CFcfueW/C9NJXLf6E38G3wgSsPViiTTvP4Ae5YXwc4aoX1VmSI79DMD7ngB+A53Av3xfjv37/fY6fCd8I2gnEuLCzQU08/zXIHEArjh0wwZ2G3xLVxv1qtzmAngK+kqd/lsm7zAny2vbVNd+8C9LpDxWKR1+T02TO0A3YsAKnAwhPJz/lJAWnW2Q+CZYvZVprOd+jcxOYkOpc4kv8yMKLP4mrlLufpPEbqlpLPAEx1+/ZtBtMAuIcxSQ1Pcg7XbO7AVDqfkmvEPcPb3Eb/rf25LweyNVTJa/Szkq8+6stttdzkOj4wleSox59J+htnCYBf5m/zOpsrcvMk4w0duLxULNJ4eYzBVPWDA7pz6xYtL92hrfUH1GnWaHqyTOfOnKJcFuyPRIW8A1G7+nCS9X5yapo2t7bp+vU36ZFHn6CLF69ybMvmSlQsjtPk5BTH3EajxroOnbt37x7784efeJxeffUV+tu/+Rt6/Y3X2Wfz+k/B17gYAps7d+4s2w30Ymdvm2PU4umz9MKPfkRf/k//ie7duct20Gm1Oe4j9rnnbMfm42ynzYyY+VyW4+Xu7g7t7m4ziPGw26Ec2zIYF9PsrwG4Qk4xNT3FQFSwWiHPoy78kPP/kxPTVCiWKZXOcShpt7sMzllZAVPcEo8DwB/OK4SpkcG4wvYDMK/7Hdfs8LWRcziwLm8/ADAVwMb8HCpAKvzXxWGtH1K3FxtGvHT6pn9c1GVoc8TYCHBL77kzqjfjO/gY/PSePZEbCpgK7JkMDI9ir2nM7emkAlPxPSIwkKDVGWSMmUTAarZxA6bC/QE0wrrXGy0G5o5VKjQ9Pce/r62vs4yR1wBYBb+ZymSZ2RBgqnyuyM8EzEzFYKoCg6ly+QIhz4K+ZvI5ajbwPiTBYCr8E5ARxgQ9ksejTgSmwudNzlH6zBVpZo90wBhb3xDbl3gL0DJ0GvktjoVtCAu09mmIbdgIAoxcIj/t66Dnsi7yfC16IXko/hYAuhwvYCr5HMc4X+u2WHD/HGsaQ8Z6j4d9fdLMVLgus7umMwziB/PWM888w2Aq5JjufROYIIUt2G0C4ewhzAJu/butF1n/d8zvyUxMTSv0vKvjnK2PxPl0HZNkfXzn++Ko6IvYYWg97dgkNoXrjf1nej0mfR0rXxsb8b2ObyKDOPlpOWkWNS0P8VPiX2x9wdbt5Hs9Xi03GafcO67Go2vEWl/s73aOYlc++dnPbD4S0ksrf63Pg2QcN/aTfOeb56DzrQ8KjTUuLxt0jzjbjjtXr1NIvj5btv4T1/HVs3VNzOePhrX7QfqmZerTJ5/MQ3rny+e1z9K/h8Y/jMx9/kOfp8fXyy2i4BKnQzp31sAj33xDsgrJ0zdm9xnysaPMVFZvfGPWm0FoPxS/nv98YKp2tEmhXWef3ejnHJ892mcULR/NTDXsOsXpiu/+ItNB7x7jdELP28bSOB/k0xur31Zf9L2sTWpZsm3wZlH9DRVO4i+P2kt/A0d7T/F5+j1UaM6D4sQwPkrrk/Wd8l3ID/jWJi5Ga989rOxCsd0Xv+362/UbRh4hfcfnIzDVSVZtdOxIAiMJjCQwksB7WQIjMNV7efVHcx9JYCSBkQRGEjiRBACmsgUDWwTQD+e6iKDPiyuy+IpfvuJR3Dh0wco++Nvv3E7MnSPNnrrx0tds6yve6CZWuac0kuiXfVpecm0NdNLHumaG/s6YviKGlbc00QiYSuYi95JCjhRVpUFGdtDF9/qeoUKHHCcvSWyjgZynZekrEmp56LXB+PTLUS2jQUprdU2uO6j4J9e1RS5bDNNNKnIvX5HPN06tO2737OOpqK8oJzZgC2Pyt2Uesy/GBAVp5yJjtEUpKUj6imO+4qCMg+/LjXj9nVnlWrKG9mWJ2InPzuVcfU8tA9nZ1Sdrew6O0XKxvkvuZT/HeNMeMBXG67MVvcZWVnaOYodyXKh5OuTvfP7XfubzV7rA7JODT69xnDRc2SKsjN83P+tDfT7F56fluLgCqdzPV5i26+n72/eZ734+mfrWJCQ369u0f9M6bo+T7/R6ic5Y29Cyt/7S52fsZ2ho8r3IivO3Egf0WsXplrun+L2+79P6Y68lvkSDjq1uWPn018vtqO+zEy1rqwfWf8XpYEg+vnht/ewRXxY1/dp4hb/1ea7h3DXDWNuystdz1MBumY80TFiwtY5xg9Zfyw73E3+ufUScLGQt3w2Yyje2kK+0a6gbaXz6q9fB7jKtZe+bm1wPrCjaTiX2+fylz25sLLE6K9/7wFShcYViks8vW98kMUDL3crVJ3/RL53T+eKz+EU0dzOY6s4dqoyPcxO1Y8hw8tR5p+SwaK7GP2m21j427iUixiFgKpyjNyGw87e5y0n8ntYnx+wzGEzl84tWbsfGhE1QuwAZAOAB0ATRSy/+kN54/WX6X/7nz9Cz738f8c70hy3qNOu0t7tDqw8e0N07d+mJJ95Hz7z/A1QCE0gu7xiu0g4EAsYN/J4rFqLNGuDK0QzYb7iGb2o06txsX6tWGfDAjfZoIFXN+AA5gfEA7AT5fM7tEp8F4MW9yGaQvPQQgk2g26buYYtazTp1sWt8Kknrq2u0dG+JyqUSgfUBAC3XGMo4Er4WGg0B5EBDLwACAIUcVA/o1q2b9Oabb1Cne0gzM9P07LPP0PypRSqPT1GmOEHdZJYazQ7vxA8wn2NP6tIh2HcwRrx0R+MrN+0KeEMhdyNGHR13GNASAa0cwKTpmLLAYpRKULN+QKtL9+jWWz+l/f1dSia6dOH8WZo/NUeVqUn6yy98jr79zW8wA9KFixfp2Wc+wCAD/Ftauk/FUonZxCiVoZ2dffqHH/6Idre3WRYf+dDP0JVLFzk3Pzg4YODC/eUVunPnHt25e5dZYcBgMzU1TXNzc3RqcZF/B1ADTaVgyHBMEg74hgDUagMwV6MdNErv7NLe7i7t7+3xuuMfwGbFYokmxidoanqaKmMVZoFJg6UpAeBQxP7GYDQRDSBCwip0NL6xrAHOABAKgBmAlADiw7qjKRXghVabG27ReMyMaakUgzUAhBGWKOgFmpYBMmE2GbAuCQtT9NzC6sfji+7HrDNo5MWcHbONYwSq0f5+lfYw/71dBlngbzDV7B9UqdFqu7k6bCC1ePwMKWIQGHSrWCozcLFUAuMOdOmQgYNoNoddYH74AesG5wIcY7vOZzmCCcdwJSwcaAaXZmtht2CwVZRHADXDPgJARgcAc0GKM7OIIcrJTsAUqA8AyOTsE9fpg2Rwf4CxIAusD8YIHQMQh5lJYLftJt8UTcoA8CHXhD05P47GeMcq6ACBKdYzrBnWB0xJGCevIew7WmsAsHAD+Cow2OHaTVxbNq3hfMqxk/C1o2Z2x4iBH8cS4sB3hz3ALoAumn0M9p4B2DMCRgH4dP7sGfrIhz5EN278lAFB8HEOTHWHxsbKNDk5wSwYuA9kV6kADJR1YE4GH4Idr03lcomuXL3M9ggwFcaJBmnYNc4DEHV+YYEeffwJ+u/+zb9hPQUT09tv36Sf/ORleuGFF3rAJsRHXBc2i/EI2A9ywxpDX7EmaCgfHx/nHzSWY62mZ2fY3wtTGuTqakkORASAkvzgM1xLWBPFx/VidwSgcuxv8L3NHqgI/hego2IOgIg23x8gRIwFMliFT19aZhDJ7OwMN7wDHAYwptwP8R1jE6YosGvB7nAvzB/HQn4AOz3zzLP067/+6wwcAoDk2rVr/DlAo9/5znfo+eef7+UTiGMYh4DToP+QlzQSQqabG5t08+Yt9pUAeX3iE5+gU4sLDKYSZqpmx9UUIQ/NTIVxLS4usuwEvKTzKJuXabnqnIrZ3xgUcRSor4/ReZb8Ls8RGNvNmzeZCe2JJ57g+WJMkCe+k/wJ6wffJcxU+vo657M5qs4j7Zx8OZ/kWLo+JLmw1Gvs/eQZw7Jn2PxY52e9cUVAU910rvM8vSa6bjoMmErndPgdAFn4H8i2XABAukITlQrt7+7Q22++SSv379L25joluk2aGi/RwqkZqozlqFTMMKtokRmjii6HSgHsBOBbk5ZXVunUwlmanVugfKFEpRKYLKepUCgyqB05j8hsf3+ffeb5yxfpB88/T//3F7/IAFDEl4sXLzILFcBUiGkAT585c4YuXbrIYMu9/V0Wx9z8PD3/ve/RX33pr2jl/jLt7e2zb2cQahRP4U+Ryzk/U6eHrl5lABniInwm7lmrVxlcy2CqrAPyAiAC/4/7T01Nsl3t4NjqATUbtR6DUCqJ+OfAyKXiGAPdt7b3aG93n9kmwUoJEDVAsRxzGTTloEwAqAiQykH1EYdR74iepcFMBTDVoWamioAuvTqtH0zldNTVPHvse1EqyDbHQKoIOBnlHYg7Pd2VnJfzGwcmZz0WMBUlIoZNF3PlLlrXZa0FvM96G42bY3LkxQQ4JWAqjsERmEo2jILdMyA8nWEwFfK/8tgYTU3NcgxbXVtjOQMwvr2zw2AqPB9U63UGUxULZUqk0vw3ci4A68cnJylXAMivRZlcngqlknsmSKYonc2wn4TeAMyOTRhEluxDG3XO2zEuBsVHm2WwYka+tgfUjZ4P5ZlQ/xcsh4gl8P24Ln6Xequuf0jugtwLsvE9g+t3CdrXIv5I3PSBqcRvSfO35Fg9MFXEZufAVFK1Pw6mEv8oYKpyscxgqieffJLK5QqBaY2ZQgFmy2QjoB6YhR3bqfg7/Xyi/bb+3T4723N8Mcxey95PnzPoWO1TfXFHZCHH+d5ZyDH9ekmfmUrHEP28LTXlnm1FgHJdV7BzDz3T63EPM1+JTb4amsRxex05VnRMx1U5VvJzjk3Rs4Ev1nKe7dnMReKxyFjX3bVNyDVlDFKvsXLw6ZJdbxt3B8ly0DV1XuWL9Vqu9l6+2pnIwOp06G+fjoTmNOj+2q58tuHLh4YZZ0iPQ+da+/LpeJzPCdXntO2JzlqwoFw3Tq7D6J0dn++cYdZOXyd0vJaXxHuf34pbK2tjPr336UScvKzu931rf/M7n1zi5Bv6zspJ/Jp7B3V0Q1ObV1u5yPMWPtd+KBQ73Pn//4CprM3adRSbtXmH9lv6HL3u7xZMJf5ZyzV0/9BaDOOXbc4aiqXWFuN8esjviT1ZWVmbPPKuizc4Oll7sF0vmzdomepjtW/zzc/nj+JsyWfXOp/x+Wjbv2DtyndOSH7DrJnvmJPOySeXQe8rh83LRmCqYbKD0TEjCYwkMJLASAIjCbgsevRvJIGRBEYSGElgJIGRBIaQwJ/92WePMFMNUwB4t8Vc30O9fCYP37aIIkVJ/QJi2Id3W3SzRVxcp19Y7Dcx6M9sMcNXiJDr6GN9BSZ7XRzva8S1a8AFyajBSl5C4Fq6wKjP0QVq9/LtKBW9lbnv+1CxyhaMfWuhP7NFKX2+b/yDVDZUpLRzGnQdW4iJKzDZwpBP//Xa4mWt75/WcXs/PR6Riy6G6sJSr5gW3UT+9hWZ7XrpsfsKqPZaTvf6O4SKrst1dOHOFvnk5bKWn305Z/WWr6/s0uqXLVbapmOrH9omtfz5pSI3/fUBfnZuWqd8RVL7vbUZubfeKdVXZPT5PJGTT9+137LjGlTEtLaJ4/WLzZBu4zxdUPb5Y5+daJmH4obWOZ9/ibNla8daB7Vf9l3D6rot3vqKtSH7sfYcpy96DbTMfPao19+CK+2cfGNDgyt+rB35fIbPh+r10/c7PlbXLK11M7RuoRgwjO66a+odfo/fxcqBfZgCVGifE6dbVmah+YttHIkBUdOq/kyfr/VDZImmKwGlWVsJ6YluTJRjpFlQ9AXXkuN8TQJxuqB1wjIVxMUdWSdpRDuJDfv8qPUj2rb1OHw2FLq3biLR/izOB7p44a5oz7F+XMvOzsm3vlonXPOW28E9bmw++xR9D/k/67txnH5xHbJ5K0ftj3QjrL6/yAlNyXv7+7S+uUmr6xvc/IxmUOSnet5ip6LDwjSBRkDtW7Q88fsxXYTORzvY68Y4K0t7Tfne+nOf7R9drxRR4iiTh09HxBatr9MNvlo3+DgwqaBNMZGiQi5DGSaVaNL1V1+id279lP63//V/Ymaq2v4uM1dhi/+33nyTWXgmKpN04cJFunjxMhWLZcpkctw06dBJSUqm8ZOiVBbNugDNYydPNA86hiY0VdZrdW6YBWiHmXfkeQJjYnYXrCPALm2XuzG4pE2FfIEKxQL/F+e55lPHVsTNr10w2wBM1eAmfIDbd3d2aGNtjfLMeJTmxkfXPXtIecydWQ+6DO4BqxaaxPf39+j69eu0vrHOIIJTCwt07vxZeuyxx6g0NkGJbJ6SuTK1O0lmMMJu+vlC0bGWRYwgUj3uRPrIjEMR+AsAH95dFyAaeTEfMRzgPJwDdqtUJkldMJk065QG+wQWqtOi/Z0tWn+wQkt3b9P+3g6dPbNIs7PTNDZeob/8iy/Q97/7HWaNeN+T76OP/aufp3w2T/VqjV599TUG0AC0NDk1Q7V6k771zW8zyABAqGfe/yTNz83Qxvo6Ld9fpqX792l7Z5fniDgC0MLExBTNzs7T7Pw8zUzP0FhlnMpjjuUG6+vYeRyDBeYCnwNwCOQIJqvqwT7t7ezQ7vYW1WtVBr6hwRnsRjhhZnaGFk4t8LWxNvWGa96HruAfGrPR4I1maegw9Fka+rhZFoxJ0B34OjCDRQxQ0E9pIgYoBscCIIN7ypihh2CMcc21aMpWUYdBSP3nFmdvAlaIgFARasn5dHcPBxRpRQxsdaoBWAVmq7199l8bm1vU7nQZLIXm8+3tHaphzmDCSGeo0QRYBsxeaW6c5rZv9uNtx67EZpeKgJ5gdMu6RnFs7gBWtHSaRwmQDxrLoYcMOEfDMQPI0AzubLffOBTxMnXxrIY8DM3w6aiB27FKYR0YsMRN1n0whfON7Kl6TB3u8k5GsGuAkPCP2XdaLf7dsSF0eE5YF/gJfMZt5iBpOwSwsA9oYzYXuLJDB9gDmAr+LKKkcrpBXao3AdDqcuM3++ZOmxoM1AJ4M4q5vbFGriQCmrkmZMeMAvY8NHmLv2Vgl3P2PfwV5CCx72B/jxYX5unpJ5+gu3dvE8A8sAE0aYMpCX4G9jQ+XmFwD66LGAYwotu4xzWq4neM/dSpeZYHZMasSljXZILZlvYODmhh8TSdPX+eHn/sMV5XAHzArHTr1jt0/frrBLCENG4LEAuxEPPCvaEraGh34L9qD/AmYCEAtABgKJSKlM44WTowVaQ/sLWsY14T24H/ZxkKuwznBRpM0AclOOCdA5SAMQdAiyZYC2tV9sfFQoFBIpDfgwdgmlphUMfcHMBURQZGCdsWhgZ2FGYLZFYs14APecAecTzmDJsCUOi5556jj3/84/T1b3ydvva1/5eeefYZluPi4mn60pe+RF/4whd4vSAL6CYATwCbzc7O8WeQl6sbJFh+Tu63qVwq08LiAn38Fz9Ok1NTtL27w2BL1uXIl2B8YP9hRrtmi3L5HF8b44QfcyA/0ep+aZVjZo+NLvJTTiEjUGAEpjKb8eg8xP4uuQt0DusAcBnAf+973/t4TNBfDaYSQIDdkT4u35O8SvIyyYPYj3g2hbL5t65v6vuIz9UNt/K9fm6RHEr+a3Ps3t8KTKVzQ1+uq3M8X8OvrSnJnFzcSlI663wrbLaUL1ClVGZWtp2tLXrj1Vdo7cEy7e9tUTbVpcnxMp2am6RyCWyQGSoVAWCEL3cscwAfQS8TyTTt7Vcpm0VuMkZjlQmqVKZoanKOmZkYFIONUSI9xL3hh05fOE/f/MY36P/60z/lnAu2cvbsWZqZmeLfAQiEbzq9uEhnz53l/8Lt4XrwSwAefuXLX6aN1Q2qHhzwmASI4+pCLrcGEBa+AqyY8GVra6v8s7W1xSAvyKWQz7Pd4TjYB3I0ALfmZucYhLq9tcmx9GB/l/0Ms/QxYxRAQkkqlSqUzeRpb/+A6rUmx1HOKzm4Jni+GLNjU2xGwCoXhxwLV4KarYY7nm3QgbSQWGAq+LwPJu7HT51vC3NVj8XwGCtV9KwRMQ1xLAQImpkCFat0lIxIzHOW7kAvcj/ESeRRrIP4PrIpsTXXYC6MjsijXNyR6jID35QdJqOx8vNQBM4Um0csEWYq5JGl8hgBiJTLFThewwe2sdFbOsO+F3kcNlVogZG2jfXN8liqjTqzc+K8cqXCYCqcDxAWb9QQganATCXzgB8CcAoiETBum1luHXidn25SYLuMNik5PL4phX1uw1wQj8E4iFji2BpdnQv/MG+eb1T7EDAVM5p6WAq0P3Nr2mfG4nNSqSgHdaBaOV5q9LoOw/6LWalkpYSZCvlLH0wFHWP7UqxSPX9JCZqanKLLly7TU089xWA2yFlA4WCDdcdG7MvRrY49B0fysM/L2q9KHOkJz/OL9uv669Dn+ppxx+jvbBzSz9e+a9jjxZeHYpOdp64bxM099J19ho+bs37uP+pvjr4rsnPq+4qIVVVAmZ53TFJDkHH4mpF1zPblE3auWp/0fEXGOn7q3MDql13nuOZ0PQYrY52P2HvY+4sfkM99NR3rV2SdhgFT2TnF6ZNPt63PGcYOB+mptRMrr2FtV8ai/YaWo0/Wsh5yz1Ct2do1jvetjV5fOy+fP/PJJiSPkJ4PuwaD/JHoQpzvO4lfEVlYe5C/bR+BvbaVrxufjlF91p04+/Ppj56jz587mbp6kPUhVo9sfu9bJ+0/rZ66/M3PQqTtU9s9Pg/Zu2+8oq/YiIpzusAGqj4bCemDzxfLsbyJVC+f7LO8++xR31M/x4T0ehj9tL7Lzkvmb23S5zv0ub57++KNXEf8pZ5LSJ+OjDmpuT/DHtReS/vOkAx8dqb9lvWJIb/hyyVCdiX6Z+WgZWf9xaA1tDbvWzt9fd+9tD768gKfXPRnPtuP0yF7vZA9jMBUYZ0ffTOSwEgCIwmMJDCSgJbACEw10oeRBEYSGElgJIGRBIaUwH/8j3/ee+Ovi0JxhQRd1NBFKVu4PckDta9IqItc+iWAr1Cgi1G+3XVt4cEWF+QcW9Sy47IykoKVr1hpi06+h/04mR8pLnAD7/EUJ1RwkfnKNXxFKj0+Dd5AY4guVOgx+uSDz/SLnCFVL3iYLTjZAq2v8BQqpMjngwqLccUsq8e68VXfVwqydpV8BWZfAVeuK2uBa+uXtHYuvNN/9M+ukV7/UEEqrlh3ZHHUfY4k3OaFnp2nHrv4DNiZHGd3o2N2gKjgbptctJz1WkFWAlbyAQa0fxI54LheY14Mi5i1Ifzts3dfIVz7G96Jnhty+/+s3dtriA6EdmeT5k+tEz49G2a9QrK2MrfFcvERNh7ouesXuvY469N9tuS750nnFHI0WjdwjN3VWs9P/67XTs/Vp//DFsltcTo0Zp+MtA+wDW5ojhYwlW8O1tfiGKyZbkwJydv6DzTxil8bpklN7uV7IeLLK/r5hWtCCdmdlYeskY5rvrir11LGJI19Nr6LLts8CfMWP+7Lf2S3ZdeAG7Fs8K7MaPiKUDrGT4Tkr3MYK0O5tsxJdLsXoyK/F8rfbH4U8hFWb4/Kle/Ow7fXE120Oik6oV9uDrIhnKPzF91Uo9cJv8t39uWpLxYeyb+OxMA+oETPwxdndazTuZjOl8SXS5OW7Lzdp/E56g2szG2O4LNpbRPWr2FcFkwVJ3OrM/jbgR1cwx7mpn2pa26v0737S3SAHe4ZFNH/5/Px+jNcHzKx52hfeOx6vHf8cb3z2a3YJOTIwIOosS/kl7TfwjHumn0wlcjH+mL5HH5I65/Yqt5N+4hvRBNoMs3sP7k0QCkAfezTnXfeovW1+/Q//s6n6ZFrl2l3a4PGx8vM8PTtb36Lmo0WffhDz/Hu8+PjE1QogAkkG7HoMA0eZfJo7AVLFQAQaCBEwydYgcCslKGtzS1mFKhWD3qN44VCgddZ67PEDKwzmjHBSAKwARrm0dTvGmcBLIk2sDhs8zySyUNqNurUabc4J3PgnV0q5vOUTiSYMQjxC6/D0bCcy2a4SRegq93dHZqanqLVtVX667/+a242BfPCw48+SmfOnmF2jjR21M/miVJ5ara7VDuoUxZgqnyBGaTQ+Q6GII5bYF1pAoBBlM3nGRwGkFSmUHCMJLVaxJqURjdyr2mjtl+KgDUAACAASURBVL/PO+0XS0VmnjpsoeEU4kW3rAPRJJJdevP6a/Tg/j2anpqgSrlIhUKOvva1v6GfvPwTunDuHL3vqafpuV/4eeq22rS5vk7f/c73mSUAYIuHrl7jtfv773yP9fP0mUW6ePEcJVNdevP11+mN19+gt9++xQ2ts3Pz9NhjT9DVK1fp6tVrVChXKJsrYIGZbQCN27qh/ohh6YeX6Pd2q06Ngz3a2dqg9bVVZpkBe9j9+/fp9OnTdOXKFXr42jVudMa6C7AAp4NZDE2vDJZB03HUiAp9EIabRq3JTeJoMAcTFwAKAIOwfqKBOGqGkJzEPUM4fT2oVrmpmpuzI/Yj13TsYo/cA//t+zi3OUmn3WWQERiScI48RzhgTIIBfeJ3AGI5OKjSg9U1SqbSNL+wSPeXlunmzXdo76BKICvM5Yu0trZB91dW2M8BzLi9vcl6hmbier3KzbCYx95BjQ6qdcrnM717gykCrF8YR6FYYsYv2FqhWGTwHxivME7HqBYBiXqxD7vv4vkJzE8datTdffCv71fA2ATmDgB0AUADcCbDx/aBNGBPcfIAeEXAN734HSkLQJQAZwlDBzaedixaANJ1ef0AoAX4Cg3x7bYDAqF5ugWWsUPXKO9+3NpwzHCcI/yPgZQAXzUaDEjD31Kn0c+R7LOo32zvAJYHDMqxMVlio7CFMGAJQJh2m6bGx+jc2QX2dzs72wwEAnAR4Bucx+tSKFARANFCobdu7prIR10DNv6G/OD3ZmdnGdiCcw+qe/RgdZUb1yemplnXBeCG+TqwFBgA6ywryVflGdcBl5o9IGQ6leFzMD5cUzeMs5zSKWYLKY+N93IwmYc0iGsWD7EB+a/kBbi/ABmEyQo64sBKbarVHLD1wfIyAybAGDhWLrP/XVlZoeXlFVpZWWMw1ezsFIObEBfAGIV/WHe5Hv7GNQEWAYgNvzMQY3ubAWa/8Ru/QR/7uY/R1Yceoj/4g39Pf/RH/yd98IMfpF/9lV+lT37ik/S5z32O/v0f/iEz8WHMOM+BSidoZmaW9ZlZfaKNVPD92to63bu3xLHj8uXL9Oyzz7LNbQIowg3vrmFO5CE2LLm+6KJ+FjgSv0WfI/CRru/IcTo/8z1HhvJVASdAb5aWllhmAFNBtojDkmtIDcJd27HgsYeM8lpfvqfHKYAtkYWugdk8R+dlvucmuS++kw135Lriq2y9To9Vn9+LXRH4Vp4/rTy1TPUzgN5IRuahazwid7FBrHU2j+c1Z6+IEeV8gcbHyrS1vk4vv/gibW+uUb22T8V8mqYmyzQ3M0n5HFGhgL8BZCaq1WsMRIctnDlzjsG5AOnu7dWo1enS9MwcTUzM0PTkPLMIwU8IuAn3BngR+r144QJ99ctfpj/4d/+OQZATExWOyadPL9Ds3AyzxMEvnTp1itk6wRIFu4SPhN/44Q9/SN/4xjdod2uHAdy8+RYDPPp1APjs+fk5WlxcYFuEfd9buksry8vM6gYgE9irYGcAtuDa0L2t7S3a3NxgANep+VMMvELetrO9GS2PY/VEnAGgM5crEkAirRbYRtsM2kasQ0yAnuC6GPv2zjbtH+xFzFEdjjnwyZg/5tRfUwG1QF6H1Gh0KJMBq6WwrjrAMD9vRbGuFy+OEJIKC1UfWOqAqW4aDG/qAZJd0tTfEMqBrXr25QqPUQ0UQK9ok6IIIC3PqOLrmUkuApIJuxwDpSKWKgFTcc6i3xBEgCrth8TnVWtNBuhfuXqVGo021eoN2t7aoiaey5JJzqkAKEeuyCDubJrqtRbVGg2qCZgqX6R8scAbEyAvBVtVN5ngnAq6Cv8pscJtiNGNco06rxFA0sjjEV9xfzCPyr90gvhYnZPJPARgjPgLIBX0Eb6O85hGo8dQhbni+QNyx/2ZpQ8snNHzna3j4vraj8kzNXRJmKkkR5FnPuuntc8RFlT3mUPXAkjVA/xHG0pwIhplPAJwhA3iZ/HUIj187WF6//vfT9lsnlpNgNbB0tnh50FmGssgjwaY3z1Ta59ta1M6F9L1B18dKfT87/PLvYUL/BKSk4zXxgvfZYapAfnqLxJXjtal+g85ss62TqRjjO/eg+Yc+t7WbvRxvnUIfa91Teao10bHtWHGGpKdPdeOPyQbW4Py1aR8uYFeJ19uEspX9Lh0fcquo63JyrrrfMa+W7Gy9v0teiRrYf9rxy0+RACy2k/LmH1rLLU2mw/a+/nWSddr9PH6d72ew+qE1RGb31odsffQNmp1Qn8nv1s7GWacVh4+fQzZSZz96+vYa74b2/Cd45OXHave2CrkP62cZBMVn4+xOqh9tPWpYkP2On0ddSyMNjf32ZGNUdp+9fFax3Q+7+oVfjCV9vHa3mUTHZ/thp67UKVAnQX/tf4mFGuszWkZ+/Re1t0HphomJlk7HBQH7DXlmTe0BiJPn34O+gznSp1dj8vnu+PeTw/MC5hF1ts607utT/Yhn2jtIGQ7Wlfj9GMY3zVo3UJ6Zeel7+XLd/Q6+8al56HPt/fHuXqTPLu+dj7iN30xbdi5x/nIEZhqGCmOjhlJYCSBkQRGEhhJYMRMNdKBkQRGEhhJYCSBkQSGlsBnP/v5I2CquAdz30VtoUAf42smttfXL3xsYcIWf0PFIV00kCK1LmiFhKGLsvISP/RQrj+3hXtdhLC/+14q+BrNtVx0IaN/X7ezd6gQMWjd9DhsocSuobyI8RUFZTwyB7nWSQt3Mg9fUdsnMzk+VETUaylroGWlxzeoON0rYkZvy33rZa8ncrAgnVCB3eqsNObol5wyD98LIP4uaoaxLwr0/EO2EZK/dz0CBjRonaR5UTek6KK/buDuFeSjpiVdWNN6aGUhjcj4ry6q6/mFdF/Wyk7P6of+W5orfYXKUDFQM1OJncYVjbUP0y/pRDfwvXwux+oXqSEbiZOJloFPZ33ztcXVYc7T8x/04t/nV4fxfxiHXgsrD5//xnX1i3VrH1aHfOOw8/fFvzh/5/vOty52Ley66nUBmAo/ofn44i+ub21zsL92zFSim/JfWW/dqGJ9dUj3tDyOysY1ruqY4NN57Tf0eHSsfDcyl+uKzeFvPW/xZfYFu9xLXtbLdcQnCuOR9t++8cXZty8WhOKBtkW9Bnp9dHzXgJZBMbSvL33Ar76utcGQj9Zjj/NRIkttG757xNmO1fHwHN3LWq1f1leFdEz8kuiI6I6Aj8SfO1m75is9Dutztd8aZk1Cvs/qiJV7SK9wHOxAGs0k1tkmVTTQ3V26xw15rY7biT2kc1aWIivrc0N2IJ/zq25mIjkOOtd+T+wU/9XPATrHtXKzuoyX+F1q93Ys1+ur9QS/67XW/lFyGTmedSVipsok05RJZaiYz1C7XaPVB3epUd+jbLpLv/zLv0jnz51isMvYWInBVD/43vPMUvPcR36exiemqFis8G7y2FUezZ0CWgDLAtipQBLDTZ9wq8kMHWI3/8Mu7WzvcPM5/C1YpiYmXOOifhEu688gmnabj0fjLJo/wfYBlg/oBe/CH82HCHEJu7y3CFguZrRptwkMMWBCQpMoPgOgKdEF6IUon8tywyh0CY2TaChGc+Hq+hpdf/11brQFsOfc+fM0NTNLxUqFd9fHXJKZIh1SmtptgKdcczLugzGDXQZAFTScg1EJoB80sPaUVPw7WJAyAJoBRICm4wTvyM+MXPwdmncPqdtpUgI78fJuvO6/+Pvendu0ubbCDFtj5QJNjI/RD37wPF1/7VW+7+TUJLPVpJMpBpHdvPUOra1vMCPSuXMXaWp6hueD4+ZmZ2h98wE9WF2hlQcrVD2o8tqdOXuezl24SGfPXaAxgHFyYKbJUzqbp0weDC8pSjAbBObn5uh0OQKx4O8jhuaYH8Cs1KzuU3Vvh/b3sL4Am6wx0w4a+dFsPT83R4sLi1Sv1VgHIBfoBuTbaziOmpfBbsExs+MYoaDzaAxFU3Ym54B6HCeZtcE1o4L5AXrIbDEdsKChcTfB7Ai5YpEA+nKAlBqzHoDBgm1NGAAUK1MykaF0Mkv5bIFlBNYPgGrqjZobcwagIozbNc07fQMYqMGANawFmr2rtQaDNqFXjWab/RsAL2guBkAJY2E/wrsYI69qM8AIYB8wf0H/wPy2t7/HzTlg0oE8AdxCUzPPX60J5MQMVREQKpPJUgaMVikwV+QoXyxzAzToR6BHYHsD25Vm5HBgXbfBA34ApgLAif/xvSINiABbx3w1mpWipnD3TOJYrxhgFQFGOC7xGkZNVMxkBBaylvMBQjiHXBM/bbCUtbmpGiAsAYHgs3az4djLIv+iAenOl7qhoyGf2ZZyOapV67xeuJE8N/F/Mc4oT4WOAfTFoMlOm/LZNIMcm40qAzzhW3ANrJc8K3IzdtrJtbf5BwBUSawL7L+fF6DhG6CiyjjAjFkGVWJN4b/QuA5WNfhLiQe8tgwsAFjQAbZlrgIwgm65mOvYx1h/6nW2Q4wVxzM7TNRoncvlGYgH1hGOyYoZzsnCMThyHDI5DfQW8gGTB+tMBDjE3LnBPGLvg47XagfM5sYAVQBfx8e52R0AHwCqNje3eG0A5nCAtCKDLySW6Pgqzx8PHjzg+QEIxU3knQ595jOfoQ9/+MM0MztLf/uf/5a+/e1v0wc+8AF6+umn6crlK/Sn/+E/0J/88Z/Q4uIirzuuAXDJ+fPnWbawL4DOBACFZv719Q1aWrrPQKpr164x+xVkyDIFEDJqmmP9hT72AImuIUya7SUXc+uY6tUjdP7hazSVHMWXY+l81eY7IiesO0Bh+IGcMA/IFvPEGuK6wtLi8jIHxvTlfNr12zUJNRb6cmGd/+ocTOf58hyk60P6OVFfw+Z+Nj/lRBmg2yjfE1npfFmuYY+RY+299TOd+BDYOGIOBAj/ns9kmZ0KQO/tjXV6+aWXaG9nk9rNGhULaZqerND83CQV8mBuSlFlrMjMUGDnwz/kHTOzc1QuV5iBqsVuOM0AyGJxjErFcc5XsGYA42IdYVvIfWCXs/Nz9NWvfpX+6A//kNLpJE1OTtClSxdpfKLCICfYD2zt/PlztLe3y7b43M99jC5cuEAPlpboJz/+MbNTbW1sUg2gYDBrRixriLPwDalEkhko5+ZnqVwqMeAcsX9lZZnBK4hp8G+wU+R7AKpDJwVQNTkxQfgBQHRvd5dW19Y4twMACBAgAVPlAabKZNlGwSqI4xH/sIb4HPPB75AdYnoun+X5LiycYoAX8knIB/76gAGTGc6BAQxqt91GAVhHjH9nZ5c/l8/Y31K/fsF6GgGqhEFI2KrAqspfM8tUFDNlszPFIOB01A+mcgHQfcf679D3PD72u4iFzSaDjQVMBZ8Ofy3PFvi9B6aK8mXNWtXjRYpsgq8NVtd6k6ampunylSucw9TrTWYwYwA72GjrdWbYbAN8j+umU8wUBgbOeqvJuUMhX6QcAGzZHCUSabdxBZsgANpZB7RCDAKImPOcJscX6AXiFfJ4MNJCR3Af5jmNZJeJWB61rxDfKs9qAqYCKBf6jfvIs4fIRzZ8kOeSnp+J5GyfM7X9y33gL+WZVvw+/ILPV4h/ceN2gH0JrI6RSn7kyAhIFR3ocmUwgDkWooX5Bbr20DUGx0LmjbrbhIOfT6i/iVi702Iwlc/XWZ8nc9Z1eP0sq3+3sUA/x/r8cdxnvuva69k4odff96xv9UP8tW/coRgl5+jndS2zY3Em+tLWFIaVB86z47b303qpZRSSoZ4bjrc1j2HGZmOi7xybn8i99LE67sbdV4/TnuOze5mjT1ZH7c7PFBPKo0S+Ptu347fjsrmM5Fp6rD4d1rojviWUk/iu5XuvoGXgWycrP7121v59tjaMDskxUhePu479TtZB665Pl3w2H6cTVjdOMg+fXsfpRNzYrE8K/e2Tmf4sJFP9/i80juN+IaoDqcEMupdeEx1vrJ+y90L8C/kYayN23bV+anvV6y7xWoOp7Fy0j9e/S77l0xUbk8SOUCPBM7XP9/jW1sotpFs++TObuVmjQTYalwuEbMBnk9Y3WD8j+ar4Pn2NUJyz9/f5fznX6ozWc1zHJ4cj943KuFLD8o3J53O0vxxkkz7/M8gHD8ptBvkpK2efzdu10++3tf6HZCpy0e+sQjZv53PSd9+yloP0OqQ7PnuSMf3mf/+pEdHGIIUafT+SwEgCIwmMJDCSQDz2fCSfkQRGEhhJYCSBkQRGEtAS+Pznv3hiMJWv6OIrPoQKc/rBWxdN4h6I7UO8LmDYgov8rQt8trhhCzG+MfnGFpp7qOjkK6yFmhJsAemoproXz7qYZTU5VFDxFW50scMW3nwFU1swwjG+a5zUunzFLftZ3N8+udvimBSOfPrlK4RpGeNcrV++YpL+Hi+4dZO9tgvROTs+X5FLj8sWpnp6YoQdWn9bEPbpepxe8Rw8Cxu3drhnqGlYztOAjd7LLAVgk1seadBj9gT3slnWQjdA67kOo4t6XnFFU7mfHYtvTe19bQOVjFt/LvISuxKdFRnhc2no0UVOLYdhCrTaD4Z87zB6ZG3E50O0XWg79dmQ2InPl1tf7fOp1s7ibN3GAvlb65XvHnE+XscaG5usbYlPGeS/Q9/HFZxtzAOQSgOPQnKysVqDIeL8hb6eA1O5Fxyh+GJjnJWbT/eOj/komGoYO/fp0KB5WR3ScVvs084Hx4j/FxlAHpZ1RuQrdm2ZQuwa2/Xx2V9I70R+2qfoF/8+W7G2KywW9h4hG3f3dD8hWwzZoY1XofXVMvHFIp/9xNnOcLbBRx0DUuk4cNQm+s1v+NzGPK0rWl+cXTj52XnKOuq10OcOYw/WT4R0wPpBLWexB2kcxtz6wMCjjA4AVwBMVW82mcWF5eUZqM2N5BD7wm/QHDmeGvY6bQd2HuKzxE4lJzu+Jr61j3aaT/Qb2nRzTig22ucA3fQvMYLbHbpEmUSasqkMlUsACuzQT3/6Kk1Plej8uQX6wAeeoOmpMdrb2aJiMc9Nti+/9DJl0jn66Ed/gUqlccoCVJNC4yPARWgHRTtAl4FU3McZEX91uwnqJtLcZAngCLOdNBvcGFkqFWlsrOyARli/qNEVwA7XsNhi/39wsE+bG1uUyWa40XF6aoaBDixTAOnQPJjocuN9s1WnYj5L6VSCm3ir+3u0v7vTAzgkAHBLEqUZtAE2oTaPSfTk1q1btLG5yU3vZ86eo4cffpgmwfoyNkZpBth0qNPoUCpbpEQ6xxNNpjLcpPtgZYXqtSrPbXxigsYAvmL2LAfi4T7ZbpcbQMWvYyd+zBe76mONsAM/Myd1MTYw+nYo1WOkwt8IiB1mqNraWGP2sE67QcVCjmamJ+jtG2/RO7du0s7WJt8HDZsAvLEca3VmpsLP2fMX6fTpswyWKhTyvHavXn+Z7q8ssZNAI/Op+QU6f+ESnT5znplvIOZWA93ZaWYaSxdKDCRxYCqwIoD5RxiOomYXB+FUxtlh3UhlEtRtN+gQLGIdNOACALRPN2/coHdu3uSz5uZm6YnHH2dgGABVzDrCDSe4ovsf7g/9BCBDxzDoPgBWaJDOZt38hd2Ij0s4BgnkM9CzZguN1g68CD6jFpqED/aoWt1nxrKD6gEDo/AP105nwUiRoSyAR8k0ZdN5KmbHCA3cAFSxSjPgp80NyykGBrlOaQb6MCjdNbKiub1QKDGoKgUwUyZHzVaHmajA+pXJ5Zhhg9nq1IYXmWya9QqyqzfqDKICK8P+3h4ziFSjv9l+NjdpfW2d6o0m6zZ0QxicuME5ArhAlkksED93pimVyVESoBeMC2AZZsxD4zcY9xybARp2sxmwbqUdsChq+mYfyPqvPHPUGMzX4BZ4qE3EXYJ7MogKrHkpSkQAI4iNwXPcbI7xKRoPXNtRa7jPcS2MgX1DH2AEQJUD2gFM1WTf0Gw0uWneNcc7UAsD69ryPOhAP6lUhmUrYKqj/jdqdI4azJ2fh32C+apLaZRYGAiJtQb4sw8AZeYpt6DON0QNYhgnQBaOldFteQPddTodsXTkc8yqxznA4SHtH1S5ab0OsBY3zbe4aRvXABgB/pIb/1utHpDPzRn5PJ593boj5uJ8xFdhIkOjOcBAzOzBDB9ZBsu1AEDsOHAC1s3pToLBbKzbAJbJ77AzBg9hHgk+FjrnrBj+IGItY7Bhg8GLYIaRH7BxgTXk1s2bzEwFnc7Cz1bGmXkO48tHugjmHZ1LgCUGPhX+GWsI9h7IDPP53d/9XWbqwFzB6Af//+GPfIQWFxZod2+P/vzP/py+9JdfYgAV5Ld0/z5dvHiRLl26xMAEgNHApAWZ4PvdnV1a33BgqkcfeYQeeeQRBhnAThBnmFkNoJLDQydDgAEBuBVQaNYB+JxUXM0DOt0DU/VYaSKb6rHSRAyNAvZmgKEw1hzNbnzPnTrvxjjBEojPMBawoeG/8DNYawF8SSxzQD0HHBH/pP9rcz6dz+qcU+dq9hib28u9xBblXKkRiZ+2ed7Qz2jsR4xMFThQX0ePG/ezY5Pci3NIXmtXa5LckBOyqCaWy2SpmMszCHNrfYNe+cmPqbq3zTG+XMzSzHSF5mfBBJWgfA5sOQCYAKjurgs7LFcqDKYqlsYokQTjG3x0jnK5EoPgwUqDcTITVj7nGN24HpTgv7/ylS/Tn/zJn1A+79b+oYeucBwFWAWgOtjhwuICvfHG6/SjH/2IPvnpT9OTT76P7t66SW++8Qa98vLLtLr8gIHs8HEMIEUucthhv14ZqzCr1eTUBMdQ2MD+/h6zoK2tg4WrxjnRxAQYuOB3nD0DXAmbhK0XCwWWGcB+AFbCVji+cjxArE1TDoDvTIYZumCn8OHw77AtyAM5D3wN/gsfcnpxgRk6L1w4T/v7u9RsNalSGePxIQdIJTGOBO3vVzmfgU8FAA5Aqrt37vHnwvDY+y/ba/Tc2nt+7dcbHN+tBq64eOD2q+k/7GpmKqmJyA75vZoBiEsjMBViqoCpOEZEfp2ZqRho7pia2GcLwx10MvLhDLJyyPiebvpqtvi61mjxxgMXL12iZhPANRc/4PsTqTQ1IgbEerPFnyGO16oNl4u02wygKhbLlM2DGSlLcHnwz+3uIWUz2JQAoO4+cyNAntAFYQrFnDKpJOfyABYjF2AAuNhrlGvJM5j2deKnEOOg13i+EDZkHOfyZ5cHiB3LZzgXvlt8jVxL7D8OTIVrCZhKxmnruuIb3fpGmxVEH4KZ9iiYKvpbMVNpH4Pxn5o7xeyyjz/+OCUoxc9jArTudqL6N9jAVI1PP9drP259va09DxMHQtc+Gq2Oxy5f/OqttSoQ6eOsbH11G1vzsXriq3HouBR3vI5zR9fV/WWf3X3HaEngvqH3fnZucXFVr5OOue9mbax+2Pvqe2m5Wbn7ZBX3mYw19F7LXl/kJjphddnKWcvFp9da3rY2I+tk18Q3Z5tT6JqqzX/sOHRO0YsHauMfO0atXyeZv1xbakuhNde2oPX0pHU3n8+J8w++tbO6E7dew97PrtWwY9JjGeSDfP7Idx97XGhsvvv5PrP6HhrHcb1xG3YMkmHcPX0+1vooNz4/mMrnj+V8id/WD2mbtXorYKpBMcdeQ97HWD8a8tkYE+dGJsmKk6fYfMh/hnTSMY4efVbzydja0kljgs/nDZIj/IN+htNz8/lA6+t894yL0e/GH8k+B9qH+vyglek/1jZC9zvp+vv0Ii4+hGIedFk2rhLdsO8pfHHKvvcUf+NbX+u7QzKwPkvuG/I1Idvw5SzWDj716U+OwFQnDXij40cSGElgJIGRBN6TEhgFzPfkso8mPZLASAIjCYwk8G4k8IUv/MW7AlP5HuZ1ocQWJoZ9+NcP4/ZhPfTyShfU8LsFW+jrhApM+qFcF9psodP3oiNUcIorANgHfl1c8BcI3h2YyhYtfEVzPV9ZNyszWyTR17HFlXejhz55hAoxuqBmx+H7G9fxvTzU9xxUKJfrWt2Qgq98zy8togJ1qNhkxygvje06YHyhJmm+rxG0r/hnC+j2mEF/99bAs6i+oqD2AbohWXREN6+EwAnSiKDPETnrF+yyrvpFkV5Hnx0dsX/FWGH9lU/fca7Vo7hic8gO9HVkXrLWVhf0C0c9dvFz2kYG6bj2BfpacS8MRC52nj7/YMdnzxnGx9r72XWw/sz3t0/uMhats9Y+RaahGKHHFrKrkAysj4wrGvvsyqefcfbXl1u0+60Sir237+9B/tDK2M273zzs01ufbEIx3bfuRz/r7woY0gE7h5Bc43TK5hba3rT+6OPkcw2ccWwQjiFC23rfJlzjsf5nfVlIB8SfyLk+vyuNgNLkqV/86+v65ovPhMXC2oA9/qiNI+6GX9Za+7OxVOtLKLb51lgfa2Xos38tc5+OHL0GawufYl/s2Xgj45f1wfe+5lGJibZ5zPWgOzC31Tt9bW1rvpjn84fWx/l0LXSetkNch1mH1Is6O1bX3LjLYCowj2D3cx+Qyudf9bUGjcfaTkca4c0OltZetA5rMJislcRH0Q3ts/r6gmbIo7uDi37otRIdl7mGcqCebQCA0iXKotk0naVyMUd7O+v0wovfp8cevUz/1c88TWfPzFI+n6TqwQ4z6uBJ4cZbN6lUrNBzz/085XNlSiay/ANkjANMOTAVLs5EM6lox2xu+krS/kGddrZdg6owjZTKJcoDyINmR2aEAXDUrT8a1dHUh+ZOsOqA7QOyBDAADCXSYAvgAwAKAEY1mzWq1atUKuQok0kxM1W9esCAKjDDAECBLtVUMkEZ3rG/ww3CaPyUHZ1ffPFF3lV/YfE0Xbpyla498ohjnspkKZHPUbvRpnajRSkAZtI5SiQdowoAGbdvv8NAFjRmogkZDabCNoP5SUMrmkHxOxrsxyrjlC8UaH9vlxtRymNjjk2gc0jVgz1K0iEzT4HJibpoBIamO7BGo7pPB3s7tL29Qdl0gsFUW1ubtLezzd+jOfnGjRvMCdkmqAAAIABJREFUygCTzxeL3GgMgMu1Rx6jxdNnKZ8v0t27d+n6G6/T/ZV7dJjs0sXLl5mV5eKFi1QojlE+X2IZgDGgm0CTKkBIAKu1KZUA8CVDXUIcSnBfOKAhETwk+u9RMFUy1aVkBj7vEIgx6jK4oINZ0fLdO3Tn5tt0794dXvuzZ89QZWyMSlHzNBh/0AAdoXAcUxIzo0SMDLJJALNGJahULlIuB/Y1tws/1kNANw7KgiZsYhBKtVal7e1NehtN4W/9lJk7AFKq1hwTQhtMFWCYymUpm88yeCOXzVEqmaF8tkiV4hTLI0lJmpmeprnZWZqZmWIgDXQT8oIPLgrLQsbpOT4/7KARPsNNwADvAHy4u7dP2XyBCsUSA3ywdmgy59baZILBVwAHAYTmPovYh8BGBaYRgJuSSW7aBRACoA9mamo5GYKpw7FjValWBRtQjZuR8YNjAL5b29iiRgsME65ZmRmN0IAOdrZkipuPocewR6AP0MxdGR9ncBiYpdBwjoZ5HMPHZR27hLAQMU8ZmBEYRAV/4pYWa4Xme2ZSYsAPjnQABIBjkmAVwXzRQK6BtI7ioweywxgcIAqycIBirKWzRwdw4ljlUMbsS1pNyEhYntz3aJSvVsEK5gBBYCNBHHI/znf1NwzogpOEQDiTSjr9ckQ3Ls47gBkY6w5dAxVmhv9E7CQMDgTLVzbLTCG4P4OG2y3+wdzRCF/Mg8kjywxs0AtcQljP8N/+xhmu8Vb8D4Mbmk1eM1zHxQwHTIRM8B10QBplAF5Ag7mTI5i0HGsHwEAaAAvwIjMMghUQwLUINMjAQf7dscAJI7qsM9aC42Rkm5ApwBeFYp5tBcCJ8fEKgz6uv3adlu4v8bUBgABbHjNngYEuk3UgrYgdCwDGQr7AMQbjX15e5nmxzaZTfO7v/++/T5evXKYbN96i1157jTa3tuiXf/lXmBHnBz/4AX39G9+gl158kRYWFliHwJwzPTPDrHmQGeYD2wKYEPawy8xU68ygBQaQxx57jOZPLbAd1Oo11nvMk+WHebaaDmyYIF4LBiZmc6wT+Fyzl0A3XW7B0T5KT/r88vwd5ybuWYbzhUh/fM8kOk/RDcbIrd566y0aGxvjOAa7hUwxXgFSCXMLfAaeMzA/+ww76JnU1m70ePR4dV4vv8u1dd4pOi7PIlLHCT23xeXuEckiy9HmwL48XXJFmRPOsc9zvlqTe45y/hz2l8/mqAAAZCZDm2DIfOVVzsMAPB4r5xlMNTczSdkMgG5EhSJsGL6tv7FCGtcolqhUBptUnvMU6iapUCzT5MQslctjDIoCyxxcEuwcoCEANbH2X/rSX9If//Ef0/T0FJ09c5oeeugqZTPIcRp0/sJ5Zo3EPcGC+a1vf5s+9alP0dNPP0UrS/fpzp3bdOPtt+j2zVu0s73NPpeB8c0W54XFUpFOLyzS1PQUjVXK7D8cS16Tc5fNzQ1mWYT8SsUyMz0hpsCW8V/4LgG3CBuc2+DFAXcBkIV/RkwB8ypyE5gXQIz4Dr4I8+W4yyx++Dlk//IzP/sBOnVqnsrlEoOr4aPBngpbg09Mp/I8HoCncF0AgAA8XFl5QG++cYPBzwyC72BOAvR3mtHDEHNdw4KpImaqaMMLZimLiB17+t7TQ4dvEluX5luGPkXMVOz3IzCVrg84sHDHYY+FAU8xUzFjYPQ3ny6IsOgJVeKX5FriZ8GgOTk5RecvXOBYiNwFjIkc0pi9DzlDi6p1sAgDqt6NwFQtajL7V57XOp3LMkgbsgN7X+uwwxs4IMaBcU1YB8FSi/jgnq0cc0wuA9Ywx8IJtlfkRiK7g92dIwyA+n2OPHshZwdgVwOp8J1mOhT7hXxxHHJP6IV7bnG1Fu0rdGOpPKvLBiGcB0QbeYmv89Wde/4Nz1h9/CxvHuHSCYkDwpiM3QyOMlwIqBrMVJcvXaZHH32UOp0uVQ/qnL+lIHPkeDwQd01hE7XP9fpZXeYrscb65kH+3xeTfM/koc90vNDPxL4x+uo99rqhmpAvToRiR+85RDGjWbnIfW3s8snLjkmfG6qz2+v46kh67rYeJOsSuvcwa2Rjue8cHR8HXdPmFnqNpf6i61a+/EHOEbmF2NTixjqoruWbk5V/SO+1vOWcYWSkxxT3Pknrju93azf2GD2+dwumkng0aL2tfsb5krhrWf8l9qnzR+2nQ/5N38OuiW99B80vdE5sTmreL4bW0OpRaF21/47Tea2vPv3vfxb/zmGQfsXZ7FH59zdVszHA2pbYeshutX7gd309/G7BVPZ69ny5hjyDWB8afDfq9iEa+M/nB31+Os53/0sFU2n9ss9fOgZr2wvlN3EL8c8FpoqL/T5/NFB5Yg6w/tXn46z9cm0u2kxAYnAcmEr8TcgGTuL7htH5fyq/bO81AlP9YzRtdO5IAiMJjCQwksB7SQIjMNV7abVHcx1JYCSBkQRGEvhHSUCDqWxhS1/YFrd0cTNuAMO8oAndRz7XhYJQYVQXrWwjd6ipUd9XXpRJsUb/1xYlfA/9oZcHwy6OLQAckxvvJu5SnGEKE3HFG5GPfgGgi1R6bX33sgVM3GtQU7xPDiHdsPe0RRvd1CEFH70menxWh0Lr4RuLb018uqjP5VUaEkwlY5f/xhX9vYUmS/sRmNywLzaCxUDPdeOKv9pe5GWIvYSvGMjXjOakdVDvMuoDCugXRXpccm+rz+wPol0AfbIZ5LN0oVevoZ2jPc7apLU5WWMNdAgVkrWOy31CzUg+X6DvrVmIhrEPW/jWPikkG99ayHkhHxMai7WTQT52GD+Da2pd1fKJ812+BgsbL7QP8umEzxZ8umR1YZBvc9eVn/4VB/kDr6+JTg/bvWvWtT7NpxtaPr64ocfnt8+I3USNKS5Oyf3kXnLNI37b7Aqv18n3gs/GJHtNfK/zkF5jq2LkkOZZaY5114xYX2KAntqfiXxtc5DWSxyjwVRWpnbsNn7ib1/jkD7P9zvmIw3Rg2zQJ2+MO/TiXI/R+nexXflcr598Z+0wzqcctQe3Rj7/YO3Gdy8fM5U0LGj/r23Xp6f62iF79dmRLzfxrfcg36t9DxrYcI1+M7hrTJW1QwMvGuru3V+iNhrZ0Mhr/Ikdq8/X+Ww8Lg9Bcz8aNm2MDq2d2InYrjT7yli0zO01uI+R3C7y9gWlPlaP17duVt95C4UuUS6VoXwqS/lskrY2H9CLL36PPvThZ+jjH/8o5QuAp6D5tOrAd4ddWlleo/HKFP3MB5/jBt3DQ4A6oh/46YiYCPxdDlB16BrH0YTd7tLO9j6tr29y0y/AKAAaoVEeYAcAZNxaOzAVmvX5b7D2pNPcXAtgEJq20QA8NzfnmAV453jHLJpMdqnVwm73VWalyqQSDLqoV/cZXIR7AFwFkBFDfdDQiqbaJtiyqrymuOcrr75KzVabHn3scTp36TKduXiRgQCYYDKXc8297UNKpNH4mY72eE0wMOXWrZsMpiqVyjQ7N8s73Tv5uwZ/sE/t7u3Sxvo6N3cCGDY3P0/jE+NUr6Ip3TFTCfhlfX2Vd9yfnprkOSWY9glj6VAS/EntJtUOdmllGeCCBlXKBZ4TmikBGNve3mKgFBN3JZOUKzgwFRqNL1y8zM3WKw9W6a0bN+jNt96iwliRZudn6dKVK3Tu/AU6Nb8YMY4kqNMG4AVgHwcgo8MkA0qww30KzFfMcuyYZhhIFQF5+7wGjhGN0S8JrJf7L7M3MQPXIYMVDvZ3uYn89q2btLW5wYCmhfl5Wlw45Rq/W2A4q/Kd4OfA5MGwrAiswQwb0DvOx8FsAOAJGtYlFkI3XW4GtqKdvR1aW1tjRgw0kqOJGmu0vbvNIBX8gK0jV8gxYIObaDMA0EU+mwmoMLAkdVtJWR5u/gYjFtjXyqUCVcpgBSkwAAvjERuGfmMsjh3JNWFDjtCzdueQQQpoMN7d3ecG40wOzA1O57P5PIM5MO5ioUhj5TID+XBtgMcALsH1NfACx+OHQUBgMGqCnanJzcn8X7ACoSG906FqvRmBqVoEXjUcg2Z2NEozq1U7snGwsYC1DACRJnwWoEQJx8IEZo5DgIqSlATYJp1xIHCAwjg1gVZ3GWSVyxcjZioAdhwLFtaK/8fsWS4n5B/kPdAx9sfRRiDMptEHU7Ht8Tl99g15xHW+MmKJYixVn8WH5cssVgDouSZlfOZ8FFwIfj/khnwBVKGBn5nToudAjKjThlzhW1zODH/GYCwGiLVcI7+AuXpMQg505Ri6Ug5MBWYqafwHW1/EqpZj4E2WQVc9Vq4IVAj90GAvx/TnGJF0M4trwHdgKrbj6HysM36HXBCP8SP5E+TJDF6Rj2ZWMzBpRWvL9hUxpDjwgpMds4KxL41kwXJ1YEJZK6wfg4yYBccxFwJMCWAPGr9//OOf0L1791iHwKiHz6DzAPxIToprSYO7ZtUCmArgB8fWlWf//Pu///s0MzdDf//336aXXnqJdnZ26Ld/+3fo3LnzdP36dfrqV79K3/3udxnAi5gDMFal4oBduI8A1JiZKpHi8zeYmWqJGa8ApgJ4BTICoAPAAIyTWfIiMJ7k3CJnyX8wB2EH0zUqWZfQ8xrroOw8bhIvna/Z/BB/497IrQAqXlxcpCtXrvTGifHoTRwwd8gD9oj565zd5ki+/E/nzPZckUlcfinfiWx0zqh11Zf76fH4cnULprLH23xf1gSfh+6n8z8ZH+JEOh2BFJNJKuTyHNPajTptrK7SzRtv0d7OJrVbdZqaKNP0VIVZQ1OJNqXTh1QqgzUOgCrHKof8FAAWsBtmcmCgQp6CfBpMVB2qVZv08MOP0Pz8PK/r3t4ebWys08ULFzgng919/ev/mf7iL/6CpqbGaWHhFF26cIEKBQDqiMFUAB6BqenHL71EL7z4An3oZ3+Grl69wgDHnZ1tWl19QMv37tEu8i7YP3wXb3pAVC6V6MyZ02xDADnydxGQfnsbwPAtZjKC300nM1RjdsU6M1TBhgDW0edgnZy/dHmWA3A6wCFiJ3JABmE1m5yjCSCY4xf8XpTPz83P0i/90n9L4+NjDlyfwZqAZcwBPR1YGCDIQ9oDyDmbp8rYON2/v0J3796jO7fv0v4+wLaOBQvxnIH+iplKNrNwiZD6QR4UAa5Yr5iZKkLXcjzTTb59MFWPxaD3nO/8rg9Mhev3gJnRczDXQSPF5nqCBlOxAffl45iqXJwUPeZDCHH/kCYmp+js2bM9MBXA6RxVkimWM3xftdZgMDc2pXDMVC1qdzuUyYJprMQgKIDAsMYtANKY3RHAa5eHiX+Ej8VcioU8+3EA3AHkBZgKz4Z4JhQyTM6FmP1UwNERI2gU2yQ3QJyA/gtAD9eHTBhsFNVYXAx2DaS4rwZT+XyZfnaTuIpzpbZin93leO07JS9xpTdZrQhI1dMj8U4CpOo/o4pPR3xcPLXImySALbHdOmSAOOIq8u5mHZtcCAD3KEOG75lYP19bX22/s74/7hnbFydC59vn3dBzuG88vs9C8/Rd1x6r1183GNuxy321bsizp87LfDHJ3lPXEUJy88XVYWWs7zdoTX3XHCR3LVcbT0NyC+UVOgcIxWo5V8ZlwVR2vD4dHzaXCF3Lp2Mhe9B5XpzN6HtpmVr7CK271e9hbGOY8ej7yzXF9w2jgz2vJs9IgXfV4n/0NeXetv4lzz/6+7hadJzMTjIH39jizh/G58r5IV9k9T3ufoPW3Gef+hynqw6mE2e78p32g4Pigc8XuleufXYqLQsbi+04Q/EE51mdZcZm9R7KZ1N2fNovh3z2sbXj53x5avP3ZFhfHueT42SqwVR6PXz+Ls6XDtL/kP/06aX4IHl2P2m8CcUPua7+3vbzDNK/I7YbrZF+3xC3xj49HxQXrcwHydn3/Unm5Iupw5wvObVeOyvvYfOCQXO2ACyfz7efnVSHQnppr/vJ3/zEqDf83Sjl6JyRBEYSGElgJIH3nARGAfM9t+SjCY8kMJLASAIjCbxbCXz+81/sbRI/6IH83Tzs6uKPryhmiyrDFgmlkGYLCzjfB6ayLwJsQU1eEMuDeFyRwRbJfMWNQesxSNb2fLd54fEUx3cd/ZmvcKjBVHIf3dQuhRBfUdQWRHXR/aSFd71OccUZOx8fmMoWVgYVZI/J17OLmNYZ+wIkuL6GRULrk9YTW+QNgdF8LziO3PufGFDlXYfADmvD6LjYo517rC+IdgzVRT/9Qtvaqq95WeTm8wW9F3nqpY8ez7BrPcgfar31+QyrG3E6LOMLFaHlWsPYoLXrkB361tcnG20nPruScyzwyDf/ULzw3SNkn3ZdQus06MWJjM/KXt/X7Zrc6jV3xvkM/d3RBkk/T4v1e7ZAHfLPR+OR7IjrXmYN++8kx8o10eThi1GD7ulbh5Ae4HO3s7U0NPWBLb5cQscyDaYK5RlxtjHIL8TJTF4A2zjbj8U9LRskLu/3eu46Rtv4LP4hzjfZ2GT90kkG6DbbH640IzmdNC3hb+vb3frLjv/HX87K8bpZw/cyzjZz+GxJ6+DRtXVgi1Bupf2FHBPKuXTjuL0fNzbKlufRlzom+tbQ+qyjvqC/ctZP6UaxYdZX7o3xOwCAWxe5jm54QLMjNywv3+emuVQOTA7+fzpOWnuz/tDnl7UMsVO6BtLZO/piimamknhlm6aON3xEehiBqfQayXr49CUkgyPHRmCqAoBUqQwlum3a2lyhV175Ef3X/81z9Cu/+ovUaOxSu1Wjww4YjRzDyN5ulSYn5uj9T32QEokctVpo+kwzoCiVzjK4BI8Th9QGLwmDqdBgD9YwMCNtbe7Q6oM1yhdyvPO/a04HK4rTSfxX5pZKO3AGxg3QBRp+V5aXORagifXUqVMRqwIaLx2rD/o4Oh2AQBoOBJYgGiuVqXawT1sba5RmpiIAIcBQhHMArDpktio0YKIBFswz79y5w42z73/mWZo7e5bG505Rq1oj6nS5OTmRzgBJ6gAvEQsBwALVgxq9885NBppUxio8v8mpCW6wRxxLZzO0vbVNa6urtLa+yvcFK9S582eZ6UGYh9A0erB/wI3Id+7eoUI+R+fOnuHGUQCkANBIUIfSAKx12wymunvnFlX3wZZAVALAIJ/juUKuAMjkC0VurkaEw1rU6k2amJqmRqtFz3//R3T73l3a2tmhJ595Pz30yMM0Nz9H4+NTlC+WqRsxzDTqYJZAU2uO0hnXpI0l6zd5SiMN02z0wFTKQ0SttxgFmLXAUIOmVwBSmty4C2YMNNSi2XZ16S43kr/04xfo/LmzdOXyJWb6gdyq+wfsI8BGALmgzbcTsQNhQMyOw0CNFrVbDYbaQOfQHM0NxYApdsCgUKebt27SP7zwAv30pz+lza1NmpicoMUzp+nsubM0PTNFM7MzdPr0aQa9Tc1MM5AKzc0Yc73u2Jya9Tbt7x7Q2vIGdZodltnS0j168GCF2cXOnF6kxx59hC6cP0eVsTKzpAGE0GjUuYEX4A6Ma3+vysDBdqfLoCOwO0G3oZfLK6tUrdUYQIVGZYBdNJhqenKK2XIA8sD8se4CuMYa4B5oGO4corEdjd7wZS7v4SZq/AjzELMLJahzSFRtNKmFhnAiZn3AD+wRTFbVap1qGEsT7FZguqrzuFZWVmlrc4tq9QbtH1RZn/E5wFYMFUv2WTU5f0gCRFhi0AmYuAAyLJbxtwOHOeYrgLCc7IXmQxg6HFgRwCkXR7lrP3rmE5+rn/EASMNx8APMTtVjfHAxGAwx0kQFdlT87sYBG4zAXAzYcSArxzLkgFX93XrBZrVLmxtrEfsJQEMACTUjlpS6YzuLgAQ8CCFwQz7CzpBh1g4oxaAyBwDjNnv4xihWAnQl4CdpOIdchfEFIAIZG+xGGJAAIkUsZeARsws5oA+ureOusPbp3Fc31ONeOI+BXYotVWK4gIKk+UZyF5GVft7BOQzoa9apVCzSeKUSAW8dA9oPf/gCA5VKpQKDqbAuoiMYt8wPc8ffojsY4/3799nuME6AOQAo+b3f+z2+zl/9P39F/+U7/4WBRP/23/4f9JGPfITX6rOf/Sx98YtfZLvCfbAi0Ev84J88r1kwFYBbzz77LLOAQN85VhxGjCaZDK+7NOfjOpL3CFhJ5Ivr4zN376P/JK77ck0AGQVco8+y50g9RdYEIAGAS7/zne/Q1atX6amnniIwKcK2ZZwCWhPQL8c32KZi7By2XhZ6Boqbm36eiMs7RS99jVhx9+V5aOyCJ7GKy5V9zzsiG50Xsw0DEJwD6AfAySTrPECJABSvP3hA9xGbN1apUT+g+bkpmpkao/GxAnUPG5RMtWl8vMy2wLkUatUR65DjxgNwGg2iDvC8dG+FXn75Ov3rf/1LDJIDKBE/77xzi5555hm6fOkSVSpl+slPfkzf+tY3mRluanKCTi8uMIAKYGAwN6VSCbpz5w7dvPk23b19h/Oc2dkZzsuQU9VrNdrd2eTYVwfDnYA4ux2+Blje8F9hN4MfxT+AZPADfwbmw07rkLZ3dmh3f4/KYC4CY2O7Q816g+PPfvWAmgCXEli6HLDU+WcwdfX9EQBQ0F/YPmxaAIqizwCigQHz137t15hx6+att3m+uVyW9vZ2OB+cmJjk3KnZaHHcKxSKND4+QW+8/ia9885dAhCsXgfjITFIBfcD24/EFwlbTl+RHgmfYgSqipiGWK8YsOvAVMIu7RjnHEhM5OUSZofCkrgnIFbNTCW6KjFQ4kev7h3lTMfAVAyy7cPhGVAVgangs92/BFJjls/pM2eo0XCxEOA1PhO+D2CqNoBODWog9+geUrWKHKaFLQE4N0UuDHZKAVMBENVmQG40BDBxRmuMmAUxwScDaAvAU5pzYwDta7S9s0u7+/tudGAnzWMTBAH0umc4/OjnKlwDObs8ezLDVSrFcUJqHAJIhhwRV5hBVzFT6TqJ3FvXiOx9BXwteqhrOcf8k2Km4jXhNEhvbBT9znWso2AqzpVzOTqzeIauXrnKYCqwh+3tHrh8MZli0CJyAH5mi64vc/C4v95HMk7rh0Pn+J6R467v+0702fpZ37X1MYNikvbpdu6+GGvjqvbxvnHr++u6Eo4VoKOc57uf/WzY+mFIBnGy1fMPxbNB62blGaqR2nsNuq7IWR9n629ajnYckg9YextU57ffa32z+cAw9W47rpC9+Y6zMvLpwiB9l2uE/E6cfkneqMesxxnKj4ZZW32Mvk/IJn1yE18rzzNaP/SzoNQVpWYQV9/z2bu112Hm5/Nbw543yGatLN6t7dr7xNlyX09UvuJ5NxSyiV4eEiMEa2vCyujL7XV8EF8RZ48+Xe3HtaNgKp/vEZn74pL12aF3bq52evSfz+5lXDbXGEZ/evbe336md1pIPnExcdA9ff7Sjt/6acm1fL54kH/26ZHojV4b3/ubYX0ss26riQ/KOQb5h0Fxwl4/zqf7crFBayTf+9Yq5APk2EE9TiGZypwGzV2PTa9ZnB/W/m/Y6w+SkY1rn/jUbwz3AnLQhUffjyQwksBIAiMJjCTwL1wCo4D5L3yBR9MbSWAkgZEERhL4p5MAwFQnfYgdppBhRxh6+LeFNJwXVxTWxS5d6NH3s82PtsARKnrZ80LFiX+qwvNJVvHdgKl0sUaKFrpYa4s5UtwKFhBN84Vdp5PqRahwPKggiO9DOhv63FfE1fL3necrvIXO6elx1Ohti4JWZ7Tu4jvNThFnO8fGOWSj+kl07dixJwBh2MKZLcbGFdN7MhwCTOXTPd3kLLplC7HyMoa/V035IfnE6XRIZ+Ra9lwZi/xX68hJbSc03pBPtGPSun1S/x/yi+JjrA/XY/L55jjdlHW0Lzns3/qeg4r4+N4WXO3YbRFcjrfgDtnp3LeWPh2V42yxOW4N9DnWvnyyO6oDfTDVIB3XRfNB/lKu1R+3A77EsSfGjTVOp+x3aCrWzfzW14b0TTfKWP8r66/tAr+HQCa+vCXOxuLmjmuh4Uo3Xfn00+dXfPF8kJzjbF/nBNYGrI4OM0ZFNjhUCMI99E7B1t5wEbEdmbsvj9Hro4/H5zoG+HI+u7bHbbMPpvLFdTserUc+PxHybWArAcDCJ3cL6LG+ZpjcRh8zrL3b60pTMeaAMUjDmcgY10Vz7/r6Oj1YW+XmuzRYigZog9ZrHCovbbWf1r/b+InzWwD9eJipQr5GdMPZowPsxemHxJxeepToA4zkWtqv+Mau196bA3SZOIpKmRwBULW/u0m7u+u0uXWfPvrRD9LP/aufpWoVTAhVSiRdToNm1GbjkKYm5uiRh58ENIPaLawPmlazvLN8IiKK6XTR3NqhRKLNTDQYQ/WgwWCqjY1NqlTGaHyiQmPcxJekdrPBlEW62ZR3nWVAhNsNHw22AFMB2ACgxfz8KcrlHVMB7/4P1AdecWOH/+Qh7e9u02G3w82uaw9W6J233qSp8QqNlYrMFgQgFYA0YDlCAybWZXVtje4vLzNYa2p6hh669giNTU1TfqxCLTR9dsB4lKZUNkepLFgK+sBL7KSPBs+bb79N1VqVJiamaG5ulqamJns+GPoGAODq6hqDLKAHaCK9cOEcNyHzfFmJD2n1wSqPZ3Nzg5t6L168yE3WkFerUWUwFRiXqNOg+sEuPVheop2tdWrU92miMsYsSJAhGocdc0iaG1WTYJZKgVUpy82mq2sb9Oqrr7H9zC8s0NXHHqeFM2ccUwazzAAc4RhXMH9mTuqAnSRL6RRAVdkecMUBWIT9KQK8MENKvwnY2QmaWIEN+f/Ye88mSbPrTOykd+W966723eMwBgABAiBX3P2wIhkyIYlGG/tJoZAiFPpV2lXEkmJoN6QIibsQAQFDwhCYGUxPT89Mm2pb3lelt4rnnHsyT96+b2b1UPuFyAkUuirzNfeee9w973neRxtBpbEVILdWo8bNnACNVSsl2tvdpgdffUHpVJLZnQAsA/tAtVTugqnAGoW7tuqzcWleAAAgAElEQVRim/id9z7sO+osB7CWMasVA6gadHh8xICBnd0dXrdytUKTE1PcOAvA1CxYxebmKZPLMXtGvlBgZgwwAYmiylK1EFtc43Oz1qQqM1PILMvFczo5PqTdzZdULhWpVa/R3NwMTU9N0NTkBAN54NvQDAygBAAuaHCtoVG82mB2BjRU7+zu0ubmFh0eHlOpXGWmJQYwNeqUK4DJSdg4wNy1fvkyA79wPbBu8Yq4+IRmfTTVdnMdMHg5pkesd9K9fRlrgTgBFiysNRip8MPzdQxDAAFBjszAAbYGB8Zh+wCT3HmJAWByDOajrFcNamANmBXLAYvquFfD+dUOs8Lh+xozdQkTBPsBB/jCPcB2gSZzAD/ArIBmd4AFEmCvSIKlJcWgt1QS+g5mCzBcxbugJF0/ZqZyeVJ//ixNYRIT8ZNw4DMwakI/YUtO39HkDOnw/wSI1YtVTWo068zQxfEUDd3KHOWYnZjt0P0ushfQFbN8MTjLMbfwecLKgkZ1juWWCcs1umtc0/gpgDPRSd2n9Oe3mpOCPQz+XIBouLefu+Ezjc8aTzWeqZ4p0MbP/XssWXJdjYU4H2ussQp/A2RYqZaZaW1qcpJmZ2cY8IRrf/TRb2hnZ4fGJ8YoB1aSdIr1AIxP+I/1HIBHAASSScoDBMfHpRkoBX2EXigA44//+I9pamqKvvzqS27ER3P5P//n/ylf++e/+AX97Gc/p88++6zLWIJ7aFO/7k0wflwTcwDQEMCK/f0Dev/99+n27dsOUCHvHRfAX/yVhiw/L1X54F8FqoXyOn+v0o35zk/5Ob7Vj16+IeuB/3AvsEB++OGHdOfOHQbZHB0dsWxszqS/i930dCyUhvXvH189QufgyyCUv9jc2+ZCvk5pjqd1MJ1raM52RN17ArzobCE0p6jPMAeOZy4Q2L0RRz9TI8J3AoiUmAffMT42znHm6eNHdLi/R6WzMzrY3WbQ9PrlFWalyucAiOzwv2CPyubBFikjgn8EuyXyiVod/gc+K0XT03Ocgz34aoPef/8D9pu/+MUvGLg4PT1Nt27eZNBiqXRO9+59Rr/+9a+4bRBMTdevXOWcDbYGbwf/f35+RsdHR3R6csS2MTE5QWurqwySSicTVC6dcR52gBydGUfBKlVnsJKykgLgIQBM+OkEs9bB7+HY8/MSbb3cou3dPc6b8lnkNAmOC/DpyAzPi0Wq1qoM0IH9g6EI38HuwUgFm8S1EIeQB4GVDkAf6AoDYRodKpWadO3aCt154zq9//57LHswPWYzAJbGqVwBcCdO2UyOY5OCo5LJDINrf/HzX9LLl1s0Pj7BDJUAEyHPBXsVclMBjEr+IazKAqbiXJWjKvJWyYUkB+4HUznUTFfdIsFULvfqMg3KDbsvD1Hd68Y5lxe0mW1RmKJT8J0OTMtjdMxd/L3JJTROyVyQYCU4115eWaFqFXG9wTFcGaIwO/yN/EWZqeS4JrWow3kkZIm4jjG32zGKIb7G4wzAQt6JvAd5DUBPyNkwpnFm+xSQLcfWpuQb56USlfACBAOm0vkroFf3lWqnAMciD0csEf0774KprOw0J9E4B+dnY53dZ9r9n36uzFS6h9f7h2rNGq9l8aEXvZYU7M36WeIVTOV0yqyXxuwrl6/Q7Vu3OSbxnuW8TIVCgdewWq4K81c6xaBffbnQ6/g+9Z2v1jd6V/H94etc3x7r12psLAgdF9rP+/cOxRs/Z9JzQjUUPV/rTf717Tm63hpHXwdMFZJZ1NhtvLMx8CLXsOs5aE2j1vDryNyv0/g5j66zzsV+H8ozfH3z7dPXlZDuRMkqNDYrbyuz0PoM+yz0/evYi79mUWuofsrqx6BjrS+1dmdlbceO34flgFHzGrRe/j30Gvhc7el1wVTWdof5sddZi4v4mmHXG7Ymdv7WT30d27Vj8fXQrme/T9H6T/hFe1HjgA8cNsZ+3ZIyTCgGWP8QZYv+MaG4peOJYtvyZe37oaj8P+TfWJ6omupLVAwD26B4GbIpK8co+8eLltx2obvMIfkP80+vq6++H/D9Y8gP+fF20Pz8Y+2a+LFMr+M/9xg0J147D0xldcnXo2H+3x9v6N52z91va6/aWE9ney/mG7ZGUWO4SOzB/aL0PHRfzaX83pRhflbv87o6OsynRMkmau56vT//F3826g2/qGKNjhtJYCSBkQRGEvitlsAoYP5WL/9o8iMJjCQwksBIAq8jAWWmuuhGdtjG1d7bHhsqVISu5Rec/OJEqPjmz1cLYH7xPGo8tujh318LCnpfLZbptWxxwh9bVIHCL7JcaL34wZx5OBcA0fjy9AvbUUVynZNtuIgaU6ggeKHxBw76usXmQfcLFexxn6gHZsPGPuwhg9UPvpZrPPL1JKR7Vk/1TWsX0Y2+AuWwCZhC70X0016ub30uAKgaVDzTudomuFDhmeVkHuZowdbam/+2YJ1XqPHI3s8+EOXxeGAqf/z+Gkatje8jonygNu3447dz9PXEyig0Pr1XSL4h1RjkEwfpXsiu7L1DumWLxfjeBxD5Y4nylxZcESq4+zLQv/2CfJSp6HHaVOnL0s7D6hDOGwSm8vXAX0vrS4f5QvXdr/gbc5M+v9C118FgKqvj+vvr+Mv+cUuMCtn1RfMLf+1CemUZe0I26uuDyszqg6/rvl5Zf3NRmfs2ovqk91L793MhaejTGCUxPmo8vjx8YJF+7+ua3hv/+uMa5Cd8Gx92rJWBjGUYbKZ3RZWL3/Dr65Pap/3XxoDQ3K0Nq7/FZxYsExUfX9XdV8FU1pZDdq/NYNrUpQ+kdQ6hdeuxAPW/A9OPieobQrYTGpe/RlF+cdDnVp7dRjXzxmY0P6ofAZDq4PCAjo9PqBOPUSKV7gNT+TEvpHPqd0NzDMYeNJE64MCw61tb0xzC6lZUnOrpj3sYGpMmc98n+bZs/ZHfkGz9Eh/nwFRj6RyDqXa2nlGlckr5Qpy+9e236f0P3qRy+ZCarYoQMAkGgDrtBE1NLdL1q28QdQCmAjNTkoE1AFOhDxINfq12g9mpiBqUSAnDTemsTKcnZ3R8fMoAo+mZacoW8pzbNqoVAhMVGoqFicXFl5g0WEDPT09OaXd3j5tuc9k8zc8vSPMl3mTfEpsDOAVjSKTidHZySM12k8YnJunpo4d096Nf0eryEi0uzNHkxDgDciqVEtWrVY636VSaGakePHxIt27foUuXr9Dyyhpl8mMUT2X4DfloiG21O5RMZymZSVOHQR7ShIoGXTRfgt2oUinT7Ow8MzjMzM4waETeaN+go6NjbgwWdji88CBJ6+sAUy0y6xPGUquW6cULsBrt8XFzc/N0Zf0KN0ijGbdeLjKYKpNJUqdRpVpJ2G9Ojvbo7OSAZmemmP0Ic0RjKRqIsQZoCoGdpNM5Smdy9NWDR/Ric4vX5PLVa/T2e+/T4uolGpucdI1IePt9jFLJDAOwYhRngA0aYGMxrHuKQSzS1SLsCGjREN10DcNdIJWAqhTVIX2+2s4hTaDtJpprKwyySsQA9CFu7N7d3eam7Eq5yGA4+P96tcLgH/gENFAzcKrR5H8BEEIjNTencJM1GoqJmW4gi7OzcwbN4efo8IgBU4tLS3Tr1m1aXb1Ek1OTNDY5RfnxScOC1Ot7ZhINxwbBChcHi4Z8j/5WaS7Ga4abDKgC0G1n8yXtbL4Alxll0knWwWQCsiIGyaEBHeANgHZwrWqlTmdnRV6bxxsbtLHxxDE51BnQWalVqd5q0thEQYAkqRQtLSzSpUuX6PqNazQ+PkZoku7JQ9iGeH/ioFFxrCh8Z8KxUjngugCMWqzrAP5gPGggx9pzsw+cgdtPgQUDxwhjXIYyYJUC+xVAd64xngFVjbqAp8DMBLCUA1kBjAWWLYD+0GjfaNSk6b1cptOzIv9egY0yixZYzDCeGLP84N6YNxhCuLmemamEBY7ZfdAYnEpzQz1+xw9AVRwnlc0jIW+dZuan7n8AUeCzHigKet2oA/wGf2xZJNEkKCcqkxV0jwGBAHGheT4BhhjRGcgcTeEM0lCWEWYQEqY8bdTGPOEzhEVFfIeAjgRsBbuug9WqXnNygYPuMTn2vzFY5qgxXdmg2O8x0wdYBgXgBNCkMqFY1gwVDcaD61iAiuaL+FfjlDKc2dgnayxz8mOSnovPMS740HKlxKxU09NTNDMzxbaO7z799DP2jWDkUXYQtQGcj3tq/oD5oVkcDff4wb1xL+gNABPQr3feeYemZ2aoVq3S5NQUN9RfvnyZDg8O6Uc//hE9e/acTk/P+hi7NN+FPmjeovUW+BgAKU6OT+ntt99mICzmzUDPuOgL+2PDBGfz5xBYSL+/SC7QPYZtG8DDfsZTP/f19zC4/+7uLv3yl79kBpMPPviAwVRgahEwZo/VRddZ9FKA31H/DcpndX7+PH098ffRNg/S70LMTzpnm4P5cvbzQAa9MWDyVSbcQXtr3MsHU9lc088D2Z4YXCwvZZiamGRAz727n9LxwQHF2i3ad2CqWzfWaWZ6nNLpGGUzcRobS9Ps3BSl0klq4iUJDExJMbAF6HaAVwAYSqVztH75CtWqTdrc3GWbAFvdp59+ykDCb33rm8xGifs//OpL+uyzu3T//ucMBAVT1a0b12msUGBQaKNe47gKEBBAj2Cegq9ADIPdTE9NMlMW8pGjwz3a3nzJMQY2CuAWfCPuWSjkGSAJFk/kNvDVmVyemQmRo+7u7NCnn9yljSdPGUwMkCwcd7XeoPGxCSrkC1QsAUxVo1pLAFa4trAewvcLmAqgKwB7YZMA4ahfg2+oVjt0fFyn3/3eN+ibH7zBeSkAY+ynucFV5gu5MqC8jdw0TulMlplTG402/fhHP6Hd3X1mcUMuXCpW6OXLTd6bMFCXAcg9MBX7RH55gLAM+mAqcY49ZqoQmKoLjnVxRXMuzUNYPx2Yyup+n867fQXbSxsA+QSlkE8lBVDLEREgYH2ZF3yrArAc6FftNZHK0MTkFDP9MftUTXJesFEBPI2xIPafFyvCTokcDgxWDNYGsA1xKMvgKQb9xwHqSVMinaLTk3Oq1ursxwAABOAduTaAxADSMxtZIsH5ozKglSoVKleESQ//jYG91MV4C6bqxtt2m68NIDpAVbgegLc4B+BaW7/S+Kl7Lo41Ri7+/tvavvoF/cxnSNG18msw3ZxaW6D7WKlsPcQB9BzLOu6DWMexPR6nm9dvMpgKugqAGnSVgWicc9b490w2I0BtxxQ80KmbL6P2xP75/t43ypcOu2+oVqO+2sY0Pa6335Arh+7r1zH0XF0Xv8Ziaxb+Otu4EVUzsecMe8nSIHn449Zj/fv6f4fqEFHr+HXWyeYa1i6s3Oy8NHb639vrROUvuqb+OP0xRB0Xkq8ds/+96lNIn33dDOUQoTXzP7P58zB78HXev6eVi68Hfi1s0FrrfWQ/0nsJQjfv7LIkyoh9fRok04vOUY+z1/Zlp376omAqlfU/RjDVRWrSIdkPkq89vqdPvOJ9lwrpUshGL+LferbGVtwFU1l/HuXDB/mUkG30xtPfJ+H7Kz/mqA+z++GQbdrx6PfIlfiFGy5XibKpKFmF/H3I3i4CpgrFhmH26X8fWmc7Rvu9H2ND+jXss1BcD80j9Ax/0Hz9MUuW5Rhbjb8Lxc7QOg+bh38OruvLMrSuw+71Out3kRjgy9vqud4rpAMab0JxMmRf+Mx/1h+KqaHPXjdv8fOLkG8YgaleR5NGx44kMJLASAIjCfw2S2AEpvptXv3R3EcSGElgJIGRBF5LAgqmitpM6+ehYvKwIkOoUGY30KFr2kIIvvcfqlxkcrrpH1Rc9AtZ/lyCRS1+S23/W2RCRb9BY4wqSPiFqleKFF8DTGUbKfzCRagA5DeShuYRVcj8ukX3izykCBX4/bGFimu2WDQMTDVMv4c9ZOh+78BU9uGNPza/2Kc6FdKN0Ly65wceMkbp49cptvYVtl4TTGVtUIuL+Mw+KAjZEhrobNFPfYCOXx8KhfySfz29jpVJX2HwNcBUg3zVK7bqPvB1Rsceat7Rcfnn2Dn5hUbrG1W2Fyl4XqQQfRH7GhYz/DWK8hG+bO3fkBWaKOy1rExUt6zO4D6hhqhBfhnX0WYz23AYpbM6BquP/kNOXy/0HGsPF1kv9d3DCs0h3yzPeaIBLTomq3+4ziB/GTUOYVZ6FUwQNcdBemh1wNcPn5nKj21WLwfJLBRzfR9igT2+bVqd0zHYY9DMqNezTbGh2KtN0H5+ZHUmlDupL7G25ftMXU/7wHoQE+I/JFa8KiMBAoX8p2+zIT9qbUqvYfXJjzMhG7NxIOr7UDyJ9m8CdvDnZOO6rw/qw6ATOiddO2tr/estDXxR1/XnYufgnxOyg6g1uch62XvZploLGsP80EgOVhmAUorlEjNTxZMpOd00xdu19e0Kf/u+NWrs9jp1x6ASOtbqkNV3lakfq3y/YOMtfB6zCcUBXOmBIX07sjFDbdTKztdvlhGYLtpE4+k8g6keP7pPrVaFbt66RHfevEJXry1TrXZKrRZYcKTJMhFHQ16Kpibmaf3SbeqAmaoJ9h8AFNC4muJmR/RRNDtgYkGzbYPiSQHaFM/KdHZa5Ab2ubk5BlSlMmkGbdRrFUplBOxAHcfE5ZQBeowm7vOzc37bPwBUaKKdnp7l5luxGQFdCWsKmonRPItmywalM2n6/O6n9LOf/pSuXrlM65fXaHlxngFbpSKaa884LqE599HGBn1+/z59//d+n67fuEXjk9OEJlFKpqkDoFObmIkH+SQadwF+wJwBRsA1zs9O6f79+9ygv7CwSCsrKzQ7O8fAgFKpyA2g+EGzPWxWG/7RwLmwsMBgqmqlQkdHB7S5iWbcY26KXlxYpKWlFUqj6ZE6VC2fU7zTomwmQc1qmWrlIpWKpwykOj3ep5npKWZxqpRLVHdAFWbycYwNHQJgJ0a//PVHtLt7QJcurdOdd96l2+++xw3DzE6TSHJjK+guAFZDLMF3Qj+WdGAa4IWa3DCM6wFAZOOEgEu0twY6bHIGhy7p2hH7JDSStKndqFG7Wes2G7c6Tdrb3qLD3W3K5zJ8zRbWGnbPuYFrWG7AVsCuIyAreXNxm8Q1tKlSq9D+3h49f/6C9g4OqVgs0dT0NK2urNGNm7dofmGJJiamWA8T2TwlcgD74VR0NuMXTAZAHMjFsUe4hjKAfTCXNFgN0IDP0wWLRZ1BL/VKmarFM9p5+ZyO9veEzSORoFw2zcw5YMFA43c+l2fmNTS67u8f0uONp/TkyVPa3tllfYesy5UKVRs1AqfDxNQEN7mP5QvcmI7G3xs3rjMIRbjdpN6B6wNsiOZ3yA1sKDDXbrM0gDAU46Z8XAfN9slcjhubK2dF1lk0o1cqVc6d0azODevpFOuIgJgEwASWCegQMFfwl/DXaNxHE7UCLhT4BMAS+w1WE+a+kuMajn2JWT3AONFiwCJ8QbFU4eZ4jOUMLEDHJwLIAkirhvPAelXn87BsrCfOZjEfNNzD9+AH6wW2CzT6Z9IZbuBmAFaqx5aCMWJ0/FkCfhDqIMAmBY0xGAp4Jnc/BmIA0N4hZueAebBtdMcioK5ufYSBYphri+WIMeF42Teg3VwarDRG6H4Cui9AsBidnZ6y74G89UeatcV+cQ58pH4HYJH4oISAfdoCGLD7WdzT+ip927vdc2tc089YD8AM43503AIoBZBOAFk2J9D9FT7DMewzy0WanZlhMNXYWIEbvDG/e/e+4PgPwAYAEyovrKF9gYyyOUGXtQlfGaXQNA72JYCGwMqDBn2AAPV8jBG+GiAi6D30FnEL50EHpamaOJ5hvLYRE2OEfpaKZbp27Ro36DNYzbBSwWbUXjAm1QWbV2uOomPSxlWbo6lsbW6o30PnkynJDe1ezM9drM/G/cFABdl8+eWXdOvWLQaEgQkUMkGct020WGPIhIGTALOa/6JyWT9H1/HZf+25oTpET/97eqTHhcBUVqctUCHUoNXVSzBFudqRzdWG1RzUbu0YtaFX1+uVPQaYmwBcTiSZiQ0A4U8++jWdHB9RLpWio4M9qldLdOfWVQZTJZMdSiU7lMslaHpmglmpSpUSNVst9sEz0zOcT5QrNWq1Y5TPT9DtW3comcxSqVilu3cBSNxl4AhYan7wg+9TdqzAbFM//dHf0McffURfffUlx9apqXG6fu0aJRIxjgOFfI7yuSylMylq1GrMugjdgM9aX1+nqclxymZS9Ojhfdp88ZR2tjYZODU1OcWgUeR6s7OzDPgdw+fTM2yfYH6cWlqmifkFIJ/p2eMN+vAnH9Lnn9+nhw8esX9FXKxVWzQ/P8fXACsVmP3IAVYFsE0OTCXMhPgP+SPY4s7OTh1gVfxptUZ0ft6hP/rDH9B3vvsNBnsBAJtJZdjv8n6qI0xWbCeJFIN3xgrjDFQ7Pjqhv/mbv6WT4zP69re/xfcF+9fjxxvMTIcMRZmkRL8FwMwvBDFgKjC59m1fAGBuYp/rmJ/Ml8oC191/GbBkqykNxmw/LgapvXVjh17AgIswSAWmZwA6ds8lCAxFHphK9Vv9EVjAANCfmJykufl5KperVK3WOY7XHMMkzkF8Pi+WGQSOeNhsgKUR+LiYAz4DTAUZ43pZygJYl8sxk2u5VOF4CqA71h1MtYhjLEtXs0ZOiBwCtgYgVbFc7nqjCTB4ujmp/1Iglf6LGAAwOv6FLBBj8B+Af3qM+H15wQPvsSE35Ivm2ipn9d9+3RDn6WfqqzT+2ecltqYry4+cTWrZ/NKJLrPrYDAV9FUbu9+88yaDqWCnMBsA3xgg22pzjgYbRBxtgiX2PxKYShfFjw99weOCfwyqY1i979qEue5F6heqKzaG6nVtHLF776j5Re3/VQ4DY1GEPPw5+HFTT/Pl5I/Rnhd1jQsuySuHhWoQdtyhPMH/3sZfm/90Y7V9aYf3XMme6+uE3idKF0Ox3uauIbnZOtCgeYbu6V/Pym6Y/K0ehXTQjiVkN9b3RN3L1w21KyuTqHOtXIbNxf9+mKysHui5ClT1n0P4+aTNO3Guv7cJjXVQbnvRuX0d/xfyWaG5h/JnO66L3jvKL4TmKGPrvVzE9z32nEF+a9Da98Yj4PQonQrp6SCfYu3B9wmav4V03P/M2qvGXOt/rD+x98ExkB4YujWa63mhZ4CD1iU0F6vTkO8wMNVF7Pkieh5a59D4VIdxX8zXj4W+vg7S39A9Q2tg18KPL/7c/DFLRUb+izo3KjeJunbIPvTarB9eXAvFJvXHIZ8wbL38WBPla/zYEjU2jbUhe76IfYbmMCheX9SnDZNDtG/rAfBHYKqvI8XROSMJjCQwksBIAr+NEhiBqX4bV30055EERhIYSWAkga8lgb/4i/+t+3QntOG3m2R/U603vGjRMLRRH1as8B9uDZqkFgoGFcVDYw4VPl6nuBBVpIva6IeKdFHz6hV/8CDSJ3vvnRUqTuA+tqnD3iNUrNQC/bA1Cckm6uHSMKUMjXtQMS5KR6P0VMdqC5QXuaeeZx9AWP2yheFXimjuAblfuLMFML94Z+8XVUi2hTC+vwemCun9RXQzyn7t5/o28NCxUZ/ZArXqgW1asU0zKk9u8neNabqmfnONXcsonQ3pnV0PZRCz6xjyT3Ztfb2x8w4VDu3x+rD91YfuYSYLlZM29vh6bJv78J19WBzycaGCvl+QtTpoZWFloGvi2+HXjQHD1kmbCn079Avu/thDcWNYwVnBVFYnrF+LKg77Yxs0p6jC9KDYG1V4HuQLdQwKporSVbu21pb8BzqDYr1eG2909m3W92tWhn326AltULFdACavsvUMi1uvo6O+bfhjDfkN66cwFm3Ax7na2BoFUuv1TPWzT4Zsz8Y6HYeuV0gX8Zk+rMZxCuixcfwisWOQ7w/L1lGAmIUJ5ZC+HlvbDfktvZf9d5Au+flKKA4Pus+r+U6Ygc2fh429uu5WJ+ya9OxV1h/XUiYSf439mGTzAmsDvpxCfmlQrIhaKztWPQZrhrlpwxl+h86jWXlnZ4fBJmBpQTOe0CINZln19Sn0kHrYfBpoLjS5mJ0rPre+Xeeh8da3bz+P0vFJjoPGuSTFEtKgbI8N5V9qqyozv4HE6ht68JKdGIGZKhNL0P17n1A83qTv/9436crVRZqdH6dWs0iNZoWazSo3medyY9RpJWh8bI7WVm8QUYbabTSqphxLEQA2eErP7/LnHyIwRXHHA5XOKwKmOgWYapYZAADcAHsSGGmSYANIJqgFFgA0FjPAAiyNTQa9lEtl/ndsbJx/CoUxBpuBnQYMSVh7YRBAo6IAE5rNOtUqZbp/7y599Ktf0bUrl+nK5TVaWlxgEEnp/IzOi+d8j7GxCXr+4iWzAP3+H/xTunr9JqUyAJOkiOIpBlS1OzFm1FFmok6ryYwLAHgBWIVGXYCpKuUKLa8s0/LyKoN1ALJCM/rx8RHVawB5tLgpXVhyYrS6ssqN+rguGvi3tzdpf2+fKtUKXb68TgsLSzQ5Me3AFS1q1MoUJ7BpxanhwFTl0imVzo+pdHbMzcy5TJrvq0BEBlPxW/9T3Gh6fl6mR0+eUq3epHe/8R5duXGbli5fIekPjXNDK84BeAiMKuh+ZcYax1wjsUVBLnWelzTvCoAcgCL+nVl4BGRnrFO6QTsAwgljDhh2YL5otG636gym6rQaFIsBzBejo4NdOtjbYUYqAO7A6sRAKsYDMW0aN1GjGR3sCgARYG0AvEqk41SplWnj8SN68eIFs0jkCgWampqm5eU1WlxaoeW1NcoVJrgpmJAGYN2TGeq0wMwAsJZjnALYBCxdcQGUCfNEi9cfg8H4YQEAgAFMFQMLFIiqkF+0GnR4sEfHh/t0sL1F56cnVKtWaG52lhvUsR/K5wrcRAzw0PPnL+njT35DW5vbzKYFfcdaoEE5nopTppCl5dUlWliYZ1aqcrnEDcbrl9e5UelRidUAACAASURBVJ35kNhXEWUAenKsIgykYuYsYd2oVstsXwCJ4Bgwc4DFJwMmtGSSKuewvxLbX61e5z0iQF+wQTQeg6Uj4ZrWZf9IlMkAmJJkIBGAFmBNAasHZMmsPNINbBpROuiHp2Rc9h0AK+FYBmqx3uFzACabVKnWmLkLzb8AVAG4IoxXDQZT8efVKgMf8QNgFkAGAq7q8JiqjTozYsDnAHyngC5tXpd8JslrgvFCvQRwlWXwEeYmICP5EX/rfrifP8ZxCcC7NgCJ7joaZ3FdYagSWdgXFOCYbj7l7EZbd7rxxTGPSDwXZgzoIZg5YPMKXBKwu4CnldXKfq+fQ2+wTm0GTkoc0/zSxh8BXbkY6OCRsD8wluH+GDtkwbLBD/uQ3jV5DAChuuO6eROAXOwnZB7QxXKlTPNzszQ1NUmZTJoBVmiif/z4CR0fHTOYQ1jVEpTNZbkRnEG9Ng+IiywBlMMxAFYBQIIGeTDHAJCNzwFUxXH4DzJjRrQK4h+AUgkGUOBczE0BhQCQAFyCOSlrFuSD82pVYWcBy9XMzIw0sysjmQNIwLYwXmVWwbhto7/ux3FML3/rZzD19zQa97u5DUTq8qhQPquf2fwdQCrkVgCSXblyhZm1EJcgCx2L6iHO4+Z7A6by9xfD9lB6vGUQsOfYOoTNP/39hdVbuyfUnEjla3Pf0H63m18xq5yAF1Rf/b2nn2PruVqT0VzR5ug2D+S580XblIzHWU/Hx+C7iT7++CM6PTqiXDpFpbMTjok3b6zT9BRynzblsnEqFFI0MVngmFOultkHYr4TE5MCzq4hhqaoMDZJN67f5PgGMNLPfvYzBqcDALS+foVWV1com8/R6dkp/c1/+Gv67O5devrkKbXbdSqM5eny2hrbMWLM2soyzc7OMJsoQKtVsMiVywymunP7NuXzWaJOg778/FN6+fwJ7e/v0MT4OE1PTTH4CQDc5eVlnifOGZ8YZ3Yq5HVza2s0s7RM1GzRi6fP6Ocf/h199KuP6NNP71KjAcARbDFPy0vLHPcAmEEDajseo1q9xj/NRksYTHNg4ExzngCGR/iM45NjjiFIGSTHBNttiv7wD/8p/c7vvEdFlw8yeyv7dLBP4eUAwrqHOId8D6Drg4Mjevb0Of3ylx9Trdqg3/3e9ygRS9Le3gHdv/8ls+eB8VQbjHu26bYqDIZRELmwnHb/Y2YqJCIOjW58mu7ru8c6G8fniHWIk2xLSH4c+6f6lb5aobsm7gOdRNwHIxrAVKqvCqZi/+WYqayfkliVYkax8fEJmpmdpWKxwjEYMQGMUpVajccCH2HBVEiZeMaJOAOwwYDKLMNJ+MQc5ccKlM0XaG93nwGtAPeAOdCCqbih2jHltRp1BjXBH+G+YKfS/zJJyTN9+7T7ZQDRATJCToP544UGkAv8N3yfgma19qH7UoDio+rJoUZ9rWFrrFFfZQE71n90v2egswNTQatAgyoVe+Mu+5mpMA+AXfWe777zLt28cZMZxDpt7GckFkMH6rVGNx7Bn2jOEa7D9G7pxyC717zIuaHzB+3DbT5i76Wf+zUGO4ao330/rn+r3di4GooffgwbNBY/bvnjjZr7MFlaufjHhuKcPT6UG4Tu93XWype5jeGDdCdqfH5+gb9tTPXHHZqb/2xx2Lz8MdtrdnNY0+xu5a05wKB7hL6z97D39/Wjm6+oP0dwM//51/bHFspvht1DZR5lN/54B43/orY+bI3869jngjpHqyfqO2ytzJ/XIJuz44l6tjFobiG99P2Zf37UeHzZ+D4lanxReheyId/vhub2Sm7iDhokx697L/scKuoaKk9/3TFv/3mePcba1CAwlS8T6wui7N73xaoH+Bz1bGYwNrWRKD1R+fvPiPz4G/L9ITBVaD1DPmiYvdrvQ+tifUEoFl4UTDXIH4Su669NaB2i4ravR68DprI+MuSLh9l41DxDMX6Q3x+2bv5a+zYTiglR+jEsXoXW4nWuH+WLXjdGDJOJn7vo8X/23/7pqDd8mPBG348kMJLASAIjCYwk8Apf7UgkIwmMJDCSwEgCIwmMJBApAQVTRRVUQ4VovwATKgDhmCgglN1Eh4rbtsDkgyVChb5hRQ+/gB216Y4qIg4rLoZk5BdIVWZRco5aoN61w2CqqAIrruc3i9ris1+wtUVqLX5ctKgetf7DzO7rFpsHrcewe+r3IR30z7UFfltEtYUrW4Tla5qHNH6RNWQ39jP7UFbXwBaS/aIWCrlRuuzr/LBCmq+fdlz8YN496A8dF1oPfNZ9G6prclGd1GsoO4p+jvmjqQtjtfrpgzz0Oytf9RlWF4fJfxCgyp6r9w/ZtC//KN/m64zVw6jr4hx9aG9lpDrxOuCX0Lj0M/9hZaio7suyr9HDTSZ0Xp8e9TWZvMqW5Ousrima3qw9RK27Hzd8exnmG6yN2GtZ3fJ/9+USZWf++O11rPz9Bwv2vJD/GPSQQc7lO3UfYPvzCo1/mI1H2btlphr08MuXherxsAcO+j3mpKr0Og8CrN+w9qfjCa25Pc7aG+4biq8aY/F9t8nJxWL7FnZcS68hrEV4YNjfRBTSmdC4QzLw/ZLVEzsu+3mU3fv6EIo5dgx2nXo6KFexcdTaQNT4/DXx5+/bhL2mb882/9H7hXyO9Ruvzr07gu587Bh8HbPXsrEc59g3XVu5aOwEk0MyCWaaXoOznb+1Xd9vhNbDjjPkS+xnUb4w5J80TvFbs11zCBqn0RyPxl4GU52ccEMkGtbRhGfhGtqoH2V/KrcoXQjpAMuXWUJ6zbW6/mq3oRjGwBlnm2qfw+UCMBWaIYczU+FaKiPbvBfSOZ43WFYoRvlEhkFVdz/5FYH06D/7z/8ZLa/MUH4sQW0CGKFIxdIps91MT81SswGGg2laWblO8ViWOm00igqYips+9W37cQBLWsKqhXUB20WpRmcnYJE5pZnZaW6sBZgK5wCIgsbyTgzHFZlBBzoKgAD0+fT03IEiWjQ9PcNvwGeGGAZXtCiVAcAhziwJrRaaOBuULWSoXq8yK8LGo4f09PFDunJpjVZXlpjtpN1q0PnpGZWZzaFJmWyem4v3Dw7ou9/7PVpbXxdATSxJHUpSLJmiTixBzVZHgBntFsUwzkScG/HBggVmGLB5AJiwtrZGC4tL3CB8fHRIh4cHdHBw0AUaqP7Bb4LBCmAq5CRoYn/27BnrOPTszTfepLn5RUqnstwo3azXGaQTj7UpmSAHpjqn4vkRVYqn1KiWaHwsT+lkgs5OT7ixFjYvLZYAb6To4PCYtrZ2iBJJmpiconfeeZdmZhcpnc1TJ5Fj8BgaLbusCGjgdCxVPSYj3SeABQxAm3Nea25cx9ol0IiuTAyMielhHQGigkxjsAvoToxBRVCV/FieAVSddoPajaoAqqhJ1TKAeMe09fI5A4DAaIHmc8RssGMxqwca+9MZbkhnVpxUglKpOFEqRvtH+/STH/+Ynj97zk2933jvfXrr7XdoYWGZcoVxSmULRKksdaDLaNpuo4lZwHpg5mpCHtzMCpBImmLJNJEDVPH+DGibGDq0ARyqUaNeYZYEBoOBPQigLgAL4zFmYjvf32W9fPHiOV1aWaGJiXFuVsbY06kM68KDB4/opz/9kEEfjXpLQBxgNUglaXxqnOaW5ujWnVt07dpVunnjBj1//oyeP39OS4uLVMgBnIVhCbMEg89gn2gKdwA0ANjAzIYG+qPDQzo5PqZqtSJsXgkAUNK8d0LDPECE8L2YKmwTDccAo83NLzAQMZPNsksToE6T8vkCg6wUDMW+CH5acAM8j4YD/wDMiHFCTkn4cwa1C+QK92cWrDQavAFaQuyK8zUExJKifGGs+7IMsF2AAQMN3NVKlUolYQlSJivMA8xe2/u7dF4uMXsGQDsAwAAYU63UePzcSOwIydBorPdKpWR9BExWYEBZYWyM/2ZWK/gJzo0RK2IUA5tVNkdthrbJi2v4ewaKQWegEgAvClsYYhwD5mo1Ppab4pV5w/kdjEXzHgZloaE9HmcGp5xbBy0bSJwXIBr/7qKkxgZZ15owe9Xq1KgLEAtAIQAk8K9l8MCx0CfosuYQ9nuJ8TIPzW2VHYtjtdvD60smbPy0+b0A4ao0PztLExNjLAf4GIBSEfvhH3Wvj2ugYRw/PWBSnEGywoQlADD8hzVDPAOYQxiwKgwiAdhNGadwXcRTZfFSVitlWANQALKBvuAamC/uC1nJMVUHaiAGboGVRwCmAjJl7Cd0m1nSBFCFhnwADpTpVRv34cf0ewHfqk9VFtN+1sru987WADSBk/TlbXNVfId7wH/i2MePHzPjFkAJAIOBNRFzhUwUrGbXEcdBv3qscxIHbG7u57xROafVAZt321w+ag9u9z5R+ZDNe/1c7JW8HboMUHAf6DP8Nnx/z6sgDdxDY73mZq80cvNE25ROpqgAEGs6Tc1Gg+5+8gmdHB2y727WKpSItenK5WWanIA+tWl8LEMTE1kqjMHPAmQLdr4G21gmC2a7BDWa8JFZyo9N0OrqZUom0lSvthw4qUF/9Ed/xMBb2BXY30rFc/rJT35MD796QDvb21SpliiVStDiwjzHWrDD3b51k5aXFp19NRhsBHuEnn/w/nuUTMapXDqjR1/eo+3NF3R6esjxenxsnE5OjxnoDJAebBF2A7tFPAFb6fzSCk2DmSqZov2dPbr30Sf0tx/+Hf38Z790cWWcVlfXaHX1EudXJ6enVKlVqdZq8rXPzs+oVKqwvgMQnM/nGGx5dATg5BEDBMFuBSZNgNHBwgj7/oM/+AN6//332B8gBlZKAIcBJBxnW++9uCLF+R4YQ18836R79+7TgwcPOS/47ne+T512nLa3d+jTT+/Rzs4er6cypyrzMKdS3e0KgKn4cTGnaygAUykrt02epBzc95J6vpb4AQBiYIsMjkSN1L3lHzqnfrpbB+0230usy2RSlM1kKJsGKyOAsIxsZt+pYCq5Vc+P43f4sFx+jMbGkRNMMVC/C6aq1xn8DN1vttrMKglmKuyi4JKZOxNMkcwImZX4xAAggKnGGVB1eHDMYPJSpcxrBSZB6Bv8M8D6uArPr15nPwqf22i2qArgtxNUu1GX2OsBHqyPwXXBJIjzMS/k4bju/Pw8+3bcz85dr6WsVPhO938h/6P7NOvLbP3GB1z6e0mwUjGwXJe7j51KFce9FMi9GEjBrrgn7OBb3/wWXbt6jeWIPRuYzHhcADk3hDGLY7eyqxrGH7tnVd/u+3hbI7Cy9WVvfa3+7l8/6m/WOVf/9+83qMZg5e6Px8Yje1+sgTKJ2djkr7Pe176ozI9l/vr3alqvvvwsaqzD5hva8/vrYOc3aB1CMfeiaxQ6zl7P2mGUXlkd8/XN17uQbdk1tTqm4/DlH7qH1ZNQnUr9gZ1DyMf4c4nSt6g5h+zKz1f071AN2R+fvR77BuSf5llKaE18XfF1dNA9/Gdvr2vz/ngG6U/Itv018e8fsgNf5lF2o7r3urYR5av0OqE5Rs07aj4qC//ZfEj/QjYSZUPRc+3VYS86fs3D/Rzan1O/P9IXTPU/h/L9gl1DG0/93gTrP16VTX9teZDuWp/iX8f6ZrseOm9mpkItRJlFI16iZedkZRalG6HPUZuKfo1ub3WH6egwnffvbf2l7z/0XhcFU/n26Mc+X472ez8GWL2xvsD3k3reRcBUvh3julHPJUM+a5hso2LO65xnj/Wfr2ocGeQHQznORX2U9ZtBHfUAj35cC8Worzv3qPNCPgjH/umf/8kITPX/t7BH1xtJYCSBkQRGEvhHKYFRwPxHuayjSY0kMJLASAIjCfzHkMC/+Td/yU9oQgVgLVrY4oX9TM+LKtSGHrb75w96oBC61yAZ+NeKKmBHFQ5DxTW/CDKsUG4LWn7x3r/+oAK3L3O8bbyvAdUNLFQsHFb8tsUpLWL5xdGQTgzTv2FFc//8qPkPKzYPu09Uscfe394j6n768NTXYy302vt0j3GNz1ae/lqG5o3j/etqQc8vJvP5Q9iI/AcOUcVhu84qHzsv/M4Pbb8GmIof6ruHqXp/W5i2LBA6d24q8B4KdwvYXlO5ysdeG+PV++I62hTjF2e1w8G3BZWBXT+/cDnIX/o+y5+Lvf4gX6rFSJWR1Q+dlw9GU1seZh9+0d3XgVBR3fcPoUb00HlRNjfMRu16aXOMPwbf31u7snP0i+xRfkzPD/lCP9ZZPbNrFFXQtT7A18WL6KDVFf94K0s//vhgKnuuP6aQXkT5hJAvR+OhtcmoeVrf9Dq2pfNEo6c2e0bZlz83nGv1KGo9ouKe9cEh+dvv1TbsQ++QbmrTlDT+gCGg96b+i8Qnf62tLPyHKxfVaT9H8fVuULx41f4VPNVj69Hr+TZp5eM3CwzzFVZHh+l36HvfD/t+xdcJ6fHqNcb69w/5eNt8pd9bfbTNm6oXzOSQ6IHuQg91bWzU6/oPAUP5xqv2q2/I7b0RXJvBkHtyU7kIotu8Lo3ownIhTb4WTJXgRmU01m1tbXHDL95yz2wWuIzPTOUaz/zcw9qphd9q07qdR9+5aNrrMoJIszhkpX5bG6982aBZVEFhoTzP2lFPl0UfYnFpAg/ZpdUxXUf1lbpeqmeqf5x3xeKUisUoi+a8Zos+/fjvKZ9L0H/1X/8xLa9MUzaPxv8alcqndHS0z0CfhfklqtfBhoBG9KuUiOeIKE0dAmsGAA4AtWGgHYol2hRLoEGn0wVTVct1Oj0BaOOIgVSTYBtJg+FHwBP4F426p6cn3KSLt+QDPIHGfTTMolEboIOZuXk+N+aat8EIAOYs6Eq9UaVWE8xPdcoVctwI/OzxIzrc36Ny8ZzWlpdobnaaG0ZrrEfC3IT7otETDfwAV7zxzrs0v7jCYKN2B83vMWrH0JgKYEeGgVStdpNiHYxJAA9o/AeYauPJE9bdS5cu0ezsHKWzGdrb2WEgFVhVADrB/dGcCd1DDnzp8mVu2MSY0Oz7/MULqpTLrDNvvPkWzczMUzyRZnager1GmVScUiBioxa16mj8PaWjgz2qlk6p06xRPpehVCJBZQamtbmpFmAJsDyCbWtre48ebTylN996h65cvUbz80uUHZ+kRCZPnU6SqAMAmfI+ObtyIAlt2gUATllwuPm4UhEdRd8vM7AIgIr1j92aAGSkERiNzFkaK0wK85WyHjDLTpyZqQCiQiMzgGPUANtEjcrFM3ry+CGDqWamAajDGDv8N26RZuBBUoAJABIDoJKM04vtTXr68hltbm1xQ+ni4gpdu3Wb1q5cpVwWoKwUoVGV0jnqgIWsDgCSMGcBTAcQVYcgcDSc4dqYWJwBMl2vjcOpRc02GLbArIbVhe0CmAXAhTAv4ZRWq0GN4jmdHh9xs/zR4QE3LU9OTHCDOZgvAOh5+PAR/fQnP6VKucrgm5cvN7lJeGF5iTK5NE1Mj9G7779LN27domu3btKXn39OX35+zzFdoSk/JQCdeJwb4qHn1XKJ9fDk5IiOHYCK2dma4mfSaWGaASiHQRx4EQX0v91hpol6DWCjBuc9aKIGCHF6ZoamJicZXJUDGCAjbBzCKNVrFBVf75rBLRgfzUPcXN2kFsAAbWkIxj3FnyUoAaaxZIJBXswYFU92wVapdEbYPzDGVodl1Gg1CMAqyBFjRQM9+2eeR4uqjRo3LjXbLbZFBsJUa2z/2sSO4eJaAOPge6wDAFoAHIH5ArEIshC2ph7ACYvMcQHzByAzBVBahtk3BPAjcgUoTUF/ABXI5/IdbJbZr1yTI2sTGNAcOEpzBZ6za3YXwFwfBZzLKQzwhm1RH2u5uNxxLKe8DnqsAOOUhUpiXIf9D+yeG+wdWAl+E7IAkMiCSODHIX+cIy+v0PsiNoDRS/flwl6mQCDojYDy6pRnximRGf6GnwEYDiAhxANZ07YA0gyTJe4nMTDGrDIAp2AdBWSRo7n5edYX3GdsfIzZqfAdrot5CIBQGugVxKRAwVajxaBq1quGgJ0z2QzHD9gHs7c5dhhebwAUkAM4UDWz2THpGgB0AqjSXELAVIhJIg/oCHQDdsNASmfPymqoAA0m52RQHuQAtjWxPYwT94HdcA7sAG1M5OfsC3aFe6RSaV6hu3fv0nmx6EC+s8w4A8AhxibXAetgvAsugJ9g8GBLajNRe2qb0+J3XS+7d/PznFCerrmN2pytUSgYzebBdi+tuZm/l+nLsRScEvF2+L69mgEnQia6PqqXLBjXFKbAR3u+zB2+r03pVIomCmO8BpVyiT6/e5eZDDuwnXaD0skYLS/N0nghQ6kkUS4HXU5RoZCjVAZMkjG2hRaDeBPykoFOjJIpAA0BIpxmxp9EPEOlYon9MxipwPzGbFgxooODffrhD/89PXzwFe3v7rLNYV8MoFUuC/+VotmZaRofL/By4jvMAXYCBp/f+fY3mY3x9PSIDne36ORon87Ojhj0gp/N7U3W0du3brHdCRtShmPIyvIKTc/MUmFikuLZHDNJPbx7n/7v/+vH9MMffshx9cqVNfr93/8+XX/jDVq9epXqZWGPa3U69OzpU3r27CltPN7gnBH6CJliTUplsC8iT6mynkMncB70HsCS73znO/Tmm2+y7bFegakpk5FzwYwK8GS55ECbObaJJxtP6JNPPqX9vUPKZvP03nsfcJzZ3tqhTz75nPb29rsgafgetXGRmSPnBIgKYCqsGm8C3Y7EAXnFHyPP6QGmIsFUHaJaHfETAPoUg5IsQFPitsTBnr7DbiUvy2ZSzGiK+A9gJQNm4asc66BGjr56FIC8iSQDmgtj48zYBRapShVsXh2q1oU9Ej4O9ymWylRz68X35VpukpLwP+mMY31FvpKhPEDKY+Ps84vFIh0cHvHYsF4C7mxxniL+oMMvU4DfQw6F5BP315eDVUvFbt4StXcF49WdO3cYhAf/sbGxwf+CxUmBsr7tcn5i/ITu71TGuge3Pkv3i/qv+kUfTPWqn+i9/E70R/Slt+2VvbMkWbLGyCUUHIbfv/s732XmUokpAuyVPSLSVNEN3BcvIoCd+rUNHWvUntTWYHTv6X/mX8PuVe13g37397caA6JqtH7s0bH59/Brrd1nCM634742hqi87L47Kp6FYo+tjYVqVH5Nyx+3rXX6Yw/VPV7VqV5tIXR+KP5edI1URy6iB1F6Za+hx0TVMXUtfBlZnfDHYvXYrpt/X99n2DH4MgrJPTSPi3xm64YhO/J1Dde0cvDnbudvr6d+yl8HO0a/ToXzNc/ydaIvRzIvaMQ17DOm19Ele2xIL32563hDPsxfa6tbvHcLgG4HycbWUS86p5Bevs4cQ+MJ2YgfZ6LO83Xa6ryfl0fP8fXBVNaHRu0d/DXk/Q4DqV99uUGUvVt9DT3/9u1GdV9eSPcq9CjKv1qf4v/uj9fqIaI56hE2JoR8hO8HfL99Ef27CJgqyndc5Pp6jG+n1rZCPlXj6DD7jhpDlI+Mim043uqCr+d+/O3G8C5vZ3Rt3peBzk11IOQzX0e2w3zF617L9k74uUrUmEM64t83yteGZGvtRa+tuZ5lSg/ZRdRnryuHqPzCXudP/uy/GfWGv65gR8ePJDCSwEgCIwn8VkpgFDB/K5d9NOmRBEYSGElgJIGvIwEwU0VtlO2G1y+c2eKDfVBux2DPCRVcQkWTqM19qPASdaw/hots3LUgMaiY4MspdN3Q+aEilRaqQnLR8dvihzy7dSmOn+lol6n3OR4cygMlLq+45jh9S7n8rQ+E7bhRkORvXJF6ULE6Sl4hXfTnaguioTWL0me/gG7HGvW7fZA1yE7sfGzhWNfaFq70Xr6eo8HMXod/x0Ncd2NtSrbrjPHxw2R+u6h5mzWagPFwsJ+ORZqCzYOPULFTx2ztzJe5L0u/EC4FTDyEF53o2X3/m0O7jQVmltx46RqnREby1m0ZF37kbfXyNm6ZN+YqLSvuqbEebOaLMfFjAPfQlA/BgyknD1vgtmvTG7t0Cfp6bWUY5e8G6dogvYryAbo2Vu7Wn9oHZ10ZuYYAv0E8ZKd+wdm3M3wfZYchP2THax9K+Xrk+/aQzfryChVGWc99e3AdCXYsui527fv1NZrFTY/z5YvrW79h10jHZY/RQnIortl1ULu0Y/btztpu6HpWV6N0y1hr1/PIeWq7aou2YVOBL66JSKzVnM+jdk0K/SsovWjSsOXLLeR3fNscZI/2O5ynb9v3ZejrrJVdCJTn24P1ETYnuMh8/HP9xhP2W6aZR5sJ9S3KyWTaPXTsyd6+1Vp8pjwAlWuJD9UmOY3ntkmoZw+9t+SrDsh4e3mAzRN6/rxPQoYRrDvbvvxC3bU0aKuffxV4FJKzjjXUsOOvv13nkB2F/Jz1QcOuF+XLubmW/ZGuUf9ayXV7CZnYgjQl2Hgnb+jurSE3vXJDpTBroFFQzx2k436jEo61figUz21u0tUBZoNQyjfRMQEiyO8OXiG9X/iLQVVo5hI2Fck15WrcWJxK0fnZOe3vHdD+/j43OAJIw43meAjtHq6LPcjcoTB8Vc6Dev6aj+GGY5MX9L3u3c1CP3N5LfNSwVfgATuaIp3doGEbDbH4l+/j/Jm88T3DzY3SYCtveTfLydeQ8Tg/p42Ahr2Ev+/qfy8pd1ZA7Y6AIXrj0qYvjAmAnzg3PaLZFgQ5OTSZNhvUKpfp6cYDmprM03/xX/4hzS1MUjKFBn00MAJMdUCzM7O0sLBIjWaHCvlJWlm9SvFYmtoA3XQApEIeh+Zd2U4w7ighTDy4L+TVqAmY6vDggPK5HDPX5AD6SQE0lWC5AZAEhgQ08HLTNqiXiBjAgHVCE+z07AyNT0xQB8w29TozyQDAgaZzgGrATIW3/EPNzs9P6cXGY6pXK5RKJhhINV4osPYJaw1Yqdx1qmj4TPG41q5co4mpWW5GbhPGlmAQRiyeoHSmIPbEABmw/MhaVysVBlO92HzJa7l+6TIzPNZcCQAAIABJREFU1uC/7e0tmVezRWOFAjeEAtCCh8NoWr28vk6zc3PMDASGoJ3dXW4CBqvVpfV1KjDoKEEVZjypUzYNQFybG6yp02AQ1daLZ1Qtn1E2CaASWAXA9lRzYAg02QIo1ub57Owd0vOXW/RP/pN/RrfvvMlArXgmJ2CqFlh/BAmluwsHeRSbQjM+9n8AqwBgAiaHWpVZbQBkwpqBzUMUXHRPbFrAMew72sTMGVOT08zQgpgFObAvRTNzEw3BTUpl0gxYa1crRJ0W1aplevTgS2rWq7yWYFoCoxEAdDBlgKm4mbQjvgNgmWq9SvcfPKTn21vcnLuyeolu3bxDM4tLNDE9KzYFpQVLQiItyosm3xZy2BjFwUKVSDJbFxrUoVidpszB7RhcKgMfA3BOjRLJmDBiMeMEfBnYtbDn6RDhBz4FttdssG5+ee8eFc9OaWIczcgAVOUZ+LHx6DH9/Oc/Z7uBnm9vb1M6naE7b96hWqPK93vjrTfo6o0bdO32LXr45Rf06KsvaWlhkQEjHCO4EQhAjCbrJ5rlweoAlh80iQM4An+Uy+W46RYsJWhGhk0x0AOgHtI4E2fQDPTw/PSUAXq1RoPZN/KFAgOq0IiczYK9KdVlu+k1PUmjruJ9NBaxnnXaVDwvMnMdgF3KLILxwc+L/YOFShihcrm8A8w5MAoD3ZDDIBa0mfXKqYIDdLl44JihEmk5HhYB4AoAQgyk4r0kGqQBngNTUFsANvUGlc6LPEY05p+dCksS5IhGbwYSoUkcgCdmM+hwg3+zTVRvg2gFvg6AKQCrBOwicUqawhhEBRarZIrjRS6fE9/IQBth5BL7Q5OzA5O5Bi8GUPBetynxxzb6mLUTsHGv2Y1z3qQDrfK6CPhe94eIZzgFvhW6IH4cPhZMYg78BhurChsTQJXarA87BJAKcoGPgG/nPYJD00k+ARsD0A2AKzCzKCOZMDQB/Ae7QQyBT8O5DPrrxkkBj8CH87rx0gmwA83vzK4CNid8xveod3ULus4eqtN28ShHOQCiuoxcwlDGwNmGMFzZ+wgwKc4gLawfQLP1qjBT1epgFYsxS14qk2LWlVwmy+Nh4DfXHfQlEbAx8bU8PwZTyQ8DcxICdMK8IeN0BkAQAF4dyxivjwNKgREM9QsA5llPeow2WGtmyGTWLQDhkCsKEFjZr/A91OPjjz9hMO+t27fZJyHvAoANeg32JPbxDkzFOQfHaVsoDAGqXs1+ZX7w+/Kd7kPsnkS+s3kxQLKO4c3lWTbvF9uD7YsV2H0j+xmuDfVYWfX3vmZizhlNk3nXVqWwxDmgi2X4nbNatzGRlxUICBy62d0r4WUdDhTD53NKL74G/wGAjXWeGpvgeHZ+dkpf3f+c9na2qXRyTPlcisbyGZqayFMhl6J0GvUz+ESidDZF4xNjzArUhN3Bdtgu4As7zKQIEHgikaZ8bpwmJ2cY/AN7x33ACHXzxnXmztvf36P/8O//mh49fECHh/tUryKfalMmm6KxQo5/ANpErIdec3xIxNlnAZj13e98hwHEp8eHVCmeUKl4Smdnh5wrNJt12mIwVYxu377FAC1cBzEN+c/65cs0VhindDZH6QJYrM7o0b0v6P/8P35Ef/3XHzJ76gcfvEn/8l/+CV158w1avHKFqA6gGcSYoGdPntGjBw/ow5/+lJ4/e8YgHlnzGMc/sJjCpgFWhs7DbwHcjvz27XfeoevXbzg/K0sjdiZ5FADHR8fHDORBbIUv/+rLB/TrX3/ErJFg+Lxz+w2+x+7uHv3mk3u0u3vArHpYa/geZu7kPYlqrNvrOL+HidgajORgLg8z5sVxzdl/16pcAzjGgu8UkAt7F1/aYrAn6yQINEF6y+4B+Zfs13NgpsqmKQv5pCRGaU1KAM692g7blQOzIkYhl8vlkdvmqViGv69Tsy0Mi8i1AZaCLhbBdgi/2gHoWVh+EffAYpl2DHcA8nMujnxkYpL9OcCdYCSEvuWyeFGC+COwaEGHYL/QMfzLjGIJvKjB1b+ZGfe8C5ru1Y109yT7y4XFRXr77bfYJiuVMjNTQX+WV5Z5PohhmsNCYLbuor/79Ty7L/brRpaVCuvIa2Ze0GF1QXMb6KPmDQqm6m0mtU7gwOmOSRA6i2vDRr/33e/R2uqa24M6dL/bmePaDExstzjmM6twgJlKa07qs+3c9Xjrk+1nobqiX5uxcoqqmdjr+3ppz9Hv7DHDrumfj3M1PujYunbhvehO5+LX5awcfR3R+9lmZl9mVm72dx8UEJqb1SMb+3TdQs+xfLn5141aI3+cVl6+Tujf/rV0XPaew3QiVJPy9TOkh7592r9DemCvGaXXfT7cXCQ0h0HzirKrkA3Z69jvQ9f39QFDVP32rx2SoV1T/2ViIV3zx3NRMJU/9igb8H2O/u375JA+iV+1r1TqO8rlpvL0MHSY5qe9a/SO83NXubLcy2Hsvby59509NspfDRqPrJu7inneFWVTIT0JPcOzthmy7f59AI/C1K6VUbNflvbFKT2fpC/gktw/9BxBfK3IzAez2bFZX2af+/k2E7IrsQ0wAvc/qw7Zvr1PSE4h/2ePw/l4+YVcR/YqfqVX98/6LPvVNg37jO0Vr939gFnTu0Xo3ovpfFv1/WGUb4vS0UGf+9dSWQzz9b7s+9bXf9OAq7HoPqA7Hn2BGzJsV8e3L/5R2/V7XPhevAd0tQyzT1RfGTVnf61D+vB15Bi6zkVigH8vzT9tLFUfEO0je7rzOr7FHhvSKasLqg/ITYflJXYNQr7dvG+v64d7Y+l/xtbTATnC6uUITPUP0dTRuSMJjCQwksBIAr9NEhiBqX6bVns015EERhIYSWAkgX+QBP7qr/53BlOFfnRTio1p6EFAqChuN9uhwvvrDtY+sNLCzLBNelQhJHRvvwiux/ib+1BxWBsodM6hhvFBxRqdz7BjesWB/uJb1JppQ4M8PAdbgDQN2eN53q78p82k+B4P7VNoSnOF61AxP1TI1Dc1+oVSvxBzkTUc9tDCPgTz1yWqiB/1EOoVmdi3c3uAG7teIitTPnW/4/OoYrGVhfSdyPlo7sBDbn89rf31FcO7zTn9D1B17lb//TH71/SL1LYRX3VG35Yu4+8BK6SZzT7cUCCFHNP/8MbXXR4ZH6fXkfn3gzEwPh2TNBe4Jj8HMLMPe3guDrSmsmB2CreOqgP4l5ukWq3uQ3Zrw9YHqHxUFiE9GubTdD0sSErPCQEuMJZBD039+1l/qPqn+qk+KmQzKjs0j/jAqJ7PebUA69sM67BrLLDn6Tj98Q26tpW99RX+gwJfb/17Rclo0HEWTDVsTa1d6Xysfvk26F+vz54DTRD+fMVOHODQrzKbi/u+uecTerbrP1SUY3oAKQvSkYdTPdCjPkzrxbpek5m/doPW4CK5gR/n7VyUmWpYLmB1zdqElaceI/FSG317TXyq37rm9o3+Vu91ffxmDqsrdn38hx96nrXVMJCwB4BUIJXcg//fxBF8Bn8pn+s8/TgRihd+LOrNSXTB5ge9efTAUzqHUCz01z4U90L2F4q3epyOwT7YsdfVNbBrg3Pw0Ec/C9loaH17c1KQWM+2uG0/kBf01qfrgcztomKjPDwMjUF10sa/KLCg6qXe0MpA9AMdf0Ao8FX50S1YfgS8j7/x03sgKW/UbvHbtvGMPJmIMdigVq8ysAZsJ/lcngEFjx48YnABYjy/RbzTonqj7t7E7vIfBjslKO4AOQBWcHN0E6xJ0qSMHwxH4rkDc5kmOZlbR3rWnD9FvsAzcCAFnoPmwSaTkVwAvrXFTafMTOXAVr1GPNF7tSQBj6GJUUBPdYBK3Pdqk+hvkzy7iw5nGaMpHOfjTf/84B8NpE1pVEcTI5pGAZg4Oz3juc5NjVH19JiKxweUS8dobW2RfvCD36VCIUvtTp1ZqcqVIrMlQe4AIcWTKZqanaO1KzdYXI0amr4xkiQ3RHaYDSHGjbyiSwlmMkiCXazZ5Mbdo6NDBopA5GjUBuAonyvwONEsjqZV/CsPTtvcqDtWGHON4HFhSMhnefJoZAeQB82VOA7sRTFqMiPW3t4WszqcY75Yg1SS8mjYREM5539gJWkxUAP3Q7M63qw/MztHcwsrlMuNUaPVoXg6S4lMjlpo9u+AZCbjWHpaFIuDNlGaqwGmwr22d9HwmaT1S5d4DYrlEu3v7jEwYGJqigo5AX5tbW9zg2Yuk6FLly5zM+6jh1/R4eEhVWo1un7tGq2trvJDe9gNAE7pFBqiY9RsVKhZL1O7UaVsLkX1epke3f+MmpUSzU2PM1wRshPWLWFPSaazPJ/t3QOqouE2lqB33/82rV5a58+TqRyls2PUbqG5SFotdI+urFJdX883aDN4DeASNLaiaRZgGjTUonEW3wPoxIAjlysz0AJN/A6gkc6mXYO5gh3bDKYSlhmAnICMaVKnXmdgVqNWoecbj3mdp6cmqF4tU6NRo0w6Tql0gtKpBBXPz6her3LD8/HZKT1+8pR2jk6pTgm6/ebbdPXaDVpdXWWgDPQzmQKzQZJ9EnwDBA6wCrORwR3xiyfgR8DaImCqdhMNy3Kc0m+hAR4gPsFb8apRzKF5WJpgbFMcqXo+BmA26XDzJR3v7THYaWZ6imZnZxig8/z5M/r8s8/o/uf36fmz5wx0unL1Kn3zmx/Q8+dP6MnTx1QYK9Di8hLdvnOHimdnDFwBuwJAF4dHR1SHjVQqzOT39NkzevrsOU1NT9HS0hItr6zS8vIqs6JNTk7S2Pi4NJqn0s5vwl8Ds4cXUiQons5wHgC9qpyf09nJCR0c7tPx8TGzBGL8YEOrVSp05cplWl1ZosnJCUqzDwZgSUByHH/cVhUMargmbPDlix3aePycavUmM3+89dabDETcePKY5wF2n9XVJW7an5ufNcw4wvjUBWbCdzYazBKCRnGJnYL0RFM9QEdwkQzyigHAImBjnMOxgAA8QZN2hn0364djoMDCA1QD3yMsVgCmQB/awtTWaFCpVOT1K5XKVCxW6OSsxD4Y59VrVWY4AZDz/PxM7IfBRgBtCRgMvmps3N07kWIWt2wWfm+Mm9WzuYIADtJgpMlSEoxWAK9lwEYSY0AF52P4H8DUDPgFsIIJ0Hq2jZeZcOKlb912wINGk4GqmA/26WBtyqQyHIfrjRolwMTE7C5ipyI/yKTONoFYBz8LScL/oDEdQCsGrTHwSYANiAPVKr4T9pJatSIN78wmpj/QGdlTa2OTMN8Jw2K34VtrCK5LET4e90dewoxQ7m/cE+NAzMZbwLEm0EsIJsngAceIJnAaURsAZxS05V66wrkogAhNgGqJgZ8ADGMupUqJR5PP5qgwPsZxV4EJyEPgQ3gPBKAX8hAHWlDAuzKQwQ8yCDqZ5NwFcgRgBqAb6A+Dw1otBkHCbrt5IoBTzHyWpFQSjF7CtoVcCbG4y1DT6jAYnYHeDMAQwN79L76gRr1Bt2/fZv3HPcBMBatFLoAxM/4UtQ54ReRTSWUy6aWg/SCpHjhJ6z22WckHVEm+I4BDzX26eTiDqVydSmtFCtRzeZECgCWLdo2JYNEBoM3lcswoB6MAIAygspSw3bGPA5iNgWYCMNPaJtdCsB9SYDDnrS4fU5CfQqy5TKQ1UpELa7FrknTweP6UAcYAUwE8UkMucURPHj6gzRfPaOvFE1pbXqClxVlKUIvjXS6XYjA1wOPQqaXlJQa/Vet1KlUr1Gi1mR2oWKowGBh+oFZv09TkDF1au8Lg7HKpzKCp6ekpeu/dt2luZoZjxf/7ox/S0ycbdHJ8RIcHpxznJybArgbWPOgu8iAwYgmwHPEAMeTmrZv0vd/9XdYHgKhK58dUPD+m0xOAsip8nUqtxICdy5cvcW4IgDFyKrB4rq2tUTaTpyRAX5OTdHx0Qp99/DH96Ec/p7/7u48olyP6/ve/Sf/T//w/0uTiPCXBQIT1w74inqV6rUn7O3v0F//qX9GjB1+5HA8+Gjl/ggGb5XJFAN7AMzebzIQFds6rV2/Q2qV1BunCRwAsC/A78sRUIs3+6/j0mOMm5l0qF+mzu/fo7//+V3zO7Ow8XVm/yv715OSUPv3NXdra3qFsJiegXfcyrN7LF4TdVGwWrJXwJ7LPRi4K78OAoG4jce9FU7wvVTCfeZFNt4/U7VcYZMn7DuyP4IfhS0UPAcZDLqljww2zWQHy4kdexCG2IHt7eQGENPPqS6eEKRiyvbR2meOl+FcB9MHHM8gWbGDZHO8NIH/ETYCp4OexmwKYDsxWAE8hTrJ/TCQZSDU5Pc2xFPnF3t4ejx3+Cv4MLIAA8QNoi30PbAt+iNmKHVOlNh3DZSC+4xwFMemLRnBNzHl5eYXe+cY7zCK7t7vHLLl48QFYZoWZqt7XoM7g2hZYSB17mMdk160xc34g9VcFr+J6+qZ99WsKilX/ZOscXF8GC2UTeyLUzxQYCh3tsRdjTWWhJCYrMxXmAb39wfd+QEuLSxw/kM8it+GxuWc0rH+Yl2NKCz036emEAZx6oITQeTovjRBaO7P1Fft7L5L0v4TPr0frvsQer/eyY9XvQ/fzj9fz/GMH3cu/vz3W1uiifrdjsL+H6r72Gvb7UB0sam62NujXB/2ar52b7gtDdTH/meAgmVj52HGH7h2lT3p93DeqVjXs2jqOkBz9ep/mCqFnH6Gao18X9eUYko+1k2Hz9m1Kx6e+O/S9L18771DzfJRNRs0lSgf0Ovb5VKjWHrI5345DOuJ/dhEb8a/LPtb5dNnfSO3exsLeOf3PKfz11xxWa60Sy3u1dJGfbTGMAnX1JK0vkvSv0z9XuW7vmYzUIaPWS3XM1zV/Ha2/tvXjkI1YXxvyg3a8AlB2iYkDt+j4+3Wv/2V8Fixm1zHk83U89hmC7a3wda5fnqIH9r+QDw/ZVcgnWDvwdasb893kutrRm2zvVSkuH+vubyz0yjwv0BxIxy9aK9X3nm72cj1fLvaY7jUMks+3M3/tL2Krvs8L2W4otln5Yg+LunkXhKb9KMza7J7jd+Xq6gluL9i1RM3hurbZe8Gs1asovzzIX1s/G/J7w2JlVKxQ2dlraiy0z2WsD7NrrPapYKrQ9UJr6MeWi+ZuoXwmam6h2B2yKf/8nl05plZ3wKD8SOej+U3omvrZn/75n416wwcp5Oi7kQRGEhhJYCSBkQQ09o4kMZLASAIjCYwkMJLASAIXk4AFU9mNuV9YDm2+o4piUZv5ixSb/VHbZtFBRUl7XqgQcpECQNTm3S9E6LVwPL+p3TVoRhX8LrYSg4/yi6j4O1RAtWPTB4L6oNAvMPnFD3mIDDCVPOC0+uD/7svbb0L3v7d/DyroDpOVLZ74Ra5BRVO/yOgXeUL6rmMJXdfKGb+rLHGsPoz35xKl/1pEiyrm+tfXtfAfEvlzsOPXa1s98gtROnbVF/1X324bmqc/R1u4xwPokJzsuvk+RArz8iDbFq/1AZydo22Cx+e+jeh8/HO0UKlvlPbXTsfsN7HbewzT05A/8vXeyt+OIeravl8N/W3vode3stTCLe6h8+NGJcP+ZNc5pLNWrjYuWL8bmk+oKGyvHyWDkNxDhVvfXi9yTMgvvc7a4thu843XoGHlEWXDw3yE6qrex+qyb1uD/F/UmoZsUcftF/fV74QewH6d2B6Sc0gHrI+QebjmWvNwxT/Gtz/93vcZ9qF+6AGFfq95iPWRakO4pl5ffYp9CK1y8/+1Y1aZq63qeluQUMgf2eNf9aW9B8K+nvtxwNdPXy/Ul1h7t37A+g89Vr/Xa/v2EFqzYevo67z+HQWmUpmHYoCCqfxYY+9h19HmeVZeUWMK2fzr+Bb1e3Z8FhgFedr82PpX1RWVp12fV8FULQZGSG8zgMYCoELjI//rgakEsIGmfTQWAniApv06N3Vn0ngTf5qbube3tmnj8Qa1GgLUQqO0ME+1GQDAbFMOZ8TPe2FHaOVXFkrcBo2CzFZpWKu6NCb9QF9uw/deDIF8ImQ3vj1ofsFjR1Ojebt7qBlB1lZYJfBgGKAkvKm06xOcj+raCz8PV/A4Gs6VpQINw5LLc7N4Cw2raW4MRGMi+u1mJwt0sr9FJ/ubtLo0R1fX1+i997/BTYmtFt5gX2fQCkBqYBBF/p5IJWlyeoZWLl2meAxv7Y8zKCcWR1NsihsjWx388EyY3UUaOiHrNjeDn52fUgUNlfUmN1GiiTGdzvJYlckEzFSc53U6PJ6Z2RlefwGLAbgFAAaOrzPYDvMC8xTG3W6CIaZK9+/9hvb2dpg1p5AvUD6XpRQa/XkuaChHo6e8NR9sJFCSfH6M5ze/sGzAVBlKZvLUYgBYjIEmwiyCJkrp40V7NRqTASbZ3dvjnHFpaZGbcgCsABMQ5DC/sEBpnN9q0bMXz7lhHYCyxcVFBiGhsfns/JwbQq9dvUrLy8uOHQX3SLD+o4eyBVaiZo1ibbCvxKhWOaeNB19Qq1ah+ZkJBh9wAy3YqJgdpkF5MF60iZ4836RYMkPjU3N06/abNL+4QjAlsFak0jkGEWGekjMDtCDAKW12YfACky6B6aBKZ2fCsAU1nJyaEuAA9nrdJly9noILHaMKmMuSjtGD8x0BOMDWGGiAG8N/4NoASlKHwRaPv7pPleK5sJolhZ0DDFWZbJLy+QydnBxR8fyU1+bg+Jg2nr+gWGacxueW6Nadt2hl9TKPEw3L3CidylAsnmSwkALm5CUUALC55+Xc0A8GFWFgYdAVg6mwn3CATACFOi0QWLEfg04wGIzBF67Bg1GZ2jAlDcqYc+X0hM6ODunoYJ/Gx8ZoemqSGY92d7fp2ZMn9Pm9e7Tx+DGDiRYWFujmzRu0sfGIHm88ZODV6toq3XnjDoP4AIiYm5vnhuWtnR1uQD4+ORU/4PzJ7Nw8LS4t0dLSCs0vLNLU9AyvGwAZuEYPJCZrx/0pMQDKUsJyDOAMGIeqFSqyfp/R+dkZj//4+JDOT08ol03TWD5LY2N5Br5NTYxTpXTGPgUMYli/XEaa1M9OT2h7a5c2N/dpa/OApqZnmZUNgLjNrZf04uULli18xfz8DK1dWqWVlSUG2ML2MXZtVOvprQMRARTH7GUCmOJ1iWHdwR7TpGqtQs2G6AL8m86fQYBu3cWHpYT1xzXEsYdj5q84c4dgfAywqtc4Zun+p1Kp09lZiRvJGdDUkoZugEDhG8rFErP+VKtgU4K/7rBfq1TBmge7gwEC9AQdhXIlqI3YqXEU/hfxDA3WaTShxwgOHuMFKymzx4BtyrFZYQ3hw6D38L+QiOBJ0FAtLF8c3906M+sSjnfzx9hgFfClEsOAVRVABRi8ELsQk5mBCx3snRgDsCAPeb+CMAZJbGw7H1XnpngwOjHQB6ArjpUAqDUYdKAMVnwfxxTFDE5YWwYpy5gxdgBg0HDPYDf7EhEwtDXkeGXvwr9NZrdpMZsfjw8shIwYcG9Hd6AYZabS7yA1gE/wH4Bs8OeYB+wCcgMDI8COADLD9DFWjInHB8ZYboqXXISZjGBXXXAeGLkE8A39w7wgk8mJCf776OiIG+IVJIX5aj6Ka2pjPgBnkCnWDWxz0AfJ9xwbTQ6gvDSzfSG+4L8vvviSZXzr9i2+DoMnwfITizFzI4MQWG96oGkm3AFroctH/L3AsD29zWtDx/Z95oAeXWSDS7zsPW0upvtd/Iv56HECKpMmU2Xn0mMxZ2WCEz0QyJSynGp8055CjpjM5OLADF2su4BPhMHKfci/6Gun5Jx2s8P+fXpykirlczo9OqDN509p++VzevnsEV29vEprK4sU7zQokwKYCoBlAA7FbhaWFhlMBSB2qVIlwNzqYDOrNSiNNc5kOYcYG5uk2dklBiwh93n86CFNTY7TW2/eYf0HQPbXf/8LBiNtbr5ge8EIs1kwmwpTLIMHU0kGZ0CnkWcgh7l16xZ95zvfYcBVuXROldIJ+/zzsyMql8HeB4ZBgP/ydPnSGrM3wh9Dp6anZ2hxEfkRWKMylJ+epe2dHfrbH/4/9NGv79L9+w9ocjJF3/v+t+m//x/+OyqA8YlBuvCFCaJ2iiiVpZOzIv3b//Vf0/ONJwyOY9/eEdAgjoVenxdLdHYugNbC+ARdurROi0sAFS9SJpNjX3x6csb+FwBCBlg14MfPON4i5iBuffaZgKkARF5YWKLLl9Y51wZj4aeffkY727ti+7AXZgwWPeL8kV9GpmAqx+DqQPAC9hGA36CaeW8f5rSdQU4J1izYuH0ZGeaNeam+QvbKGCk5CgBFAFO5mMH37u6k5Dfnu2UuiDUJ9guImZfXr3C8QU4Nt8Avg6gra2GN9Q/eoggQqANTQb5IMNOZDAOEc7kC73eAp0K+lSsUaGx8gucCUBZ8HnwbfB0zZJYrDJ7HvoBZUfm7JAPJZR/eY9NCrGfWwBqY1nqMdfgd1wR7E8B83/jGN/iFHfhB3o61BvhewFS1vpq8vgCHGZDNywfUV7HPdiyDdt+N8SsQ1u6hLwKmgj4L6xhirzShA3gs/lMYiAUuLfeGDgiTZ47Gx8YZTAVbhe4jt8M+DmPDGiLOY20Z5NVlS4t+8ZX6WFuDed1aovr9ULzQ7/wapMrV3t/GD/3crzf547Uxpavf3l7f1qj8++k5/v3w97BanX+uvYbatZVlVJ3L1kj9Y+w97DVt3VJ9hF5nUB3W1qT9Z18aN/372Djsx+So70Kfh3TMnx+Du/Vlgq4OZOVjr2t1yupOSM5WN/C7ymyQfP1zbL0nakwhPfLX15eN1XGdR1Rt6SJrYeuvIXuxY/RtVr8L6ZC1cz3PH3uUfUbNOSR/f42j/ErUuf1gKn3pW/9za6s7di7D6qK+j7F6d1Fb8O0gSob919bnx727+Dro65nqgcYnnZvefxiYapDehvy5fb4d0ivfV+v8/Pn7vtOXqwVT6Rx9u7G+TL67GJjKv5dex9Z9NQ8IxR6rk1Hr48vO2oyvT76cq4e7AAAgAElEQVSd2esLiL8X20P+OySXkI+6qF8ZZMeDvrM6H/IdKhPOqwNsWyE7s/L1cxZf9qGYFoq1w2w4FMP8OBS6hrWHKDnpGHWNZf8qzyn855NRPn5QXAvptvVnvn8PrZP6Ehzr50e+HofkEPIbdt52nXv37wdThe5z0TWwejECUw3T9tH3IwmMJDCSwEgCIwmIBEbo45EmjCQwksBIAiMJjCRwQQn85V/+lXsZjjy0Cm1W9fNBheWowlGomHnBofFhtonZFgQGbar94knUuKOK9HZ8F9m8h4qCWhz5OoWcYcWJUFE4NE6/odZfC18uWiRNSJfZKzTdg2Th38sWQnwZDCuiDtOPUOFRz/HHaItvgwpv9p66diE9iNIZf02iCqyhual8bOFs2Lg54XUPo3x5+gU9+71f7AzpgI5DC8t46IsGWP+etuCm87KFe2nKepWpQ+fmFxXlGr2Cot8E7Tc443v4B31QbscX8hXWJnFvfaCnxUI7HhzrAxv8YuAwPb2IHfsPOvUcO6fXvY8vJzsPfdOr+lbM0352UX/Va05wjbwGSBQ1Xh8IoOsV8s8X8bvD5GKvG+UX/GsMinFR6+nbgbU/3xY1llpQm8rcHhsab1QsDfnDYfHR95e+blvAhT/vf6j/joqvg/TAjk/fsu/HqNCcrWywTv1Akh6LoPUNuK7qqsbEKECGfahh9XuQbob8n94/5PNUv6yf0s/Q7OPHASuXYTYSdWzUWlj/oGti/c0gHzvIn7Pnd00Vobji+3adl47TH8MgO47SCRszbDzT33V9Xye2X0T+g/yl+mkrG6sPUQ/K7Tr5srE6y/ASbmAXkIq8BzPhQFQJQaBwQ675LybMVABYxGJo2EcTNWJ9k3LZDDdpg/kBbwzferlJoLdB4xe/RRagjKQ0HaOxnNmRuMG7xSAqBnThoWIC3zP6ghsaW00BxQgbib4ZVYp+3ZZYx1oljdr6Jm55a3tIT6wP1LVVMJWff9nz/XiJJ90AneEN7/rQG82PYAXhuTh2FxWiNNRJY6C8TVdAZTxPMCw5Ni7IK5WI0eRYhvY2N2h/6ym9dfs6Xb+2TjduXCeA3NHAnstnGDhQr9ccm4s0Z4K9Zn5xgZsfM9k8JdMZiiXQhJegJhrx0KTNzf9o6uzld8DXABwHEAGaIKtVgLXQ7C76weAZxwoBuXEjYDxOuWyW5pcWGFDH4BRCcywa4sG61OBGfTAdAEQCJrRK+ZSKZ0f0tz/9ER3s79L16zdpcWGBJsYn+HzokTTD1ujs7JxBXZAJ5IWGz1x+nJaWVqngwEexBEBkGdd0jfwtzcqBWULX5Pc2M2qhiXZ/f5/9PBhEkKuCdQbrDvaQlZUVbmIvl0v05MkTvubc3Bw340K2L1684HPwNxoep6enHcOqsCMxyACMGZ0mQyqS8TazU5XPj+nli6fUbtRodmqMGWIA6JDm0QaVqzUGqADQ+HDjGeXHp2n18nVavXyFpqbnqNWGPgMcgYZ8A6Ry82RwlmOH4aZ5ZsdqUKVcptPTY9a5bDbHugEZMtqq+1+vIRiLzf6dgQpt6sQE2MI+khvzofGwK2kIJuT6YI1pNJi1ASw2n338ER0f7lM81qb5uWmamhxjth8wdE1NjdPx8QEdHu0zoApgqt3DY7p04y1av/k2rV6+RhOT09z0q6wkAnYGIFAar2HkAJRA3gxcAaCLwRXCPgC/BX1hMBUDCaW7XFi4WhRPWrCUgh3RlK1AKmHAkx/8DrqgFpWhPwd7zLIAna8CeHh6TEeHB9zwDjAV5A2bmJiYoGfPN2hr6yVdv36Vrl69yo3sUzMzDN4oFSvMSvXi5Ut6+HiDDg4P6fL6Ot24dYtu3LrNzFRjE5Os47DhRCrtPJ4+7nBzZYYysH6AnUXss421UPZdgMlSaGRvUaNWpeOjAzo63KeT40PafPGczo4PKZno0KW1Fbp+9QqdHh9QvVqiTCpFszNT/LOztclzu3fvC9o/OKNyuU1vv/Uu69HDh1/R7t4OAzDzuQxlsmCgStPS8gKDqcASMjM7zYBJAAogH9gewCpZsPAARARGFgB1amA8anDjNZr94TOgN5BvDWAaIrZZMGQA3FkBo0Zd2A8BPoLPYN3lfE/AF/Dr8EviM5vUBKtSvcpAI7DMACSA8yvlGiVSjj3KsUpA7wXkIqxBYPSAL4K/B/jtydNndHpWokajTbVqk8qVOhXLNTovVhgIgH/LlRo3yOMcZlmiJhEzvSQpkytQNpdngCj+RcM62Kzks3GeJ2TEDH0tacpGQzWYVNIZsGGhXsP8dMKoweBj4BsdI7k4btZjATgJUxezgwCwmgYAS9iREGOh/pojcCxy7LSCrxJG516uq7xCYldgE2sgdqCBvlLhRnCwfuF3Zj5xbCO8fwQAN5Vm/anUqo6FSZhBZH8ucxLgnDRLMps0QFgAojkQWbfJ3c1bzhUWXwaW8qFtZhaDb4QuCKBM2MkwRzAowpaRT2tTPcBS2XSWgYt2n64xT5myNUeD/Biclkp1gYMYC4Mkj4/pvFhkOeNa3dqDAwwjv8DcOLdotxnYAT3Qt6zje2aiyQoLGsBUcEv373/BtgKmIR075Aw/BxZIBWoL0Fv0A2us4CrNqzVHsvO0vwsASWIFHyu/vPICG/2O36iuNRT2u73ju/diH/3q9Ti+OMYuvSfyD4CBcK4FU2EYwhqD/FDvoWCqHjuPAgMlfxHwpdqES2vcA2RHRYWwZ+C0/LsLBa1Gm7KZLM1OT9H56TEd7m/Twd4O7W+/pJfPN+j6+hqtry1REsDhdJyymSQ4EqndabLvm5kVhqVyrUrlah1vGQDal3NhsF6OgxWzMEHpdJ4SyRwVcgWOa1ubL2iskKer6+u0u7NF21sv6asvPqf7n9+jr778guZmpiifz0ocBNMsg1GBY0owQAP6zmCuhQW6fv06fetb32J/WKkUqVEDs2lJAFXFEwZUAfQMcO2VK2ucw8J2JienaGpqkiYnJoUNMJOj3NwCPX78hP7d//KvaWPjCedVC/MT9N3vfkB/9i/+lLIZYb8kxC6Aqeoxio1P03m9RX/z7/4tHe7sMEBGdDJOk1OTEusSKdrc2qaXLzdpZ2+P4okUzc0v0cQ45DPJIB4A0AC4wnkAnQHYi3yzWCyxLBS4+Pnn9xlMhRxueWmZLl26wv4G7KKfffY57ezssYxgb+wylF0P68aARmUU0mcSCo4RMJXm8HZP0fudnW9Xf9SGksxmJb5AP8O9sBeytVN9BsL5JGzKsdri5QVgOuw1O0rewr7EAGHF7hNUrzU4zl5aX2c2R+Sb2pAOMBX+RnyFD8PLIc7Oi/zyArAnQr4A+oLVDzEXLKEMjmWjSPDn8FkAA+H+8PuwU/gsMMoCcH5yeCg5MQCkiXgXYA1WMcR8/a9SLnKsAIjJbzDFes7OztL6+jq9++67zOK5ubnJYCr4deQZCsSyW9benq3H4uXXKrQmrDVrW1/2651+M6vffMrMhU3kNxK74Opgk/wiAoeSU7Aj9m44H8dBBxlMNS5gKjBTQX6Scov/xRqCfRJjgp4w+tdrtpZw7zOriF5zDHDgWiujYb/7e2LVWfuv3tfagdVvew9bR/FrWH6t0+7h7bVtXdA2Itvr+cfbMWqMCo3bfubXFv0akt5Dx2nnFlWL9etIobqgzs/aAc6za+vXbjGWbk7k1eVDcgzVykLXDH1mrxe1niHZDlpfX15Rso8at72fXx+zdhG1vlaPhtlElD4Psgl7Ts93h1985d/fyptzcfPSH72nf4xeQ+9l5abn27UNyTUkB/+4kO77MvZ9UpRPuYht6EsGrB8P2To+C9XvVX6+3Hzb1XhwUbkM0hmryyG/YFPT17mfrUkO853+976uRvlO9St2zazfG+bbQ3IZJA9b8/b10/dj+v3XAVPptXyf6s/N+mff34fmHjU3le8gf9nvMwVM9f+x9yZNkl3ZmdiJ8Cl8iHkeMhNIAIWhUIUCWEAVWcVmUwuZqB8gNv+PFrJeSNppoYW0arJptO6dzNpEY5usqSZrQg0ojDlHjjFHePjsHu6y7zvvhJ+4eZ97JLiSlScsDBHu793h3DPcd9757hf+i/nFWNveJmL+5Lr6GvrxUb5vnN/kTjWYU0xe43TZ9zMqbryKLYX2kOZT0mQZW9fQD9rfGHMIpgr9T+z9ckz/w/UJdSHNhkJ7934xJou0+dm1oY8fpTdX1280mCrWbxj/vC+3tidgqnHWOPl+IoGJBCYSmEhgIgGVwARMNdGEiQQmEphIYCKBiQSuKYG/+Zu/HVwnueMTSddNTITJp+ve54eelmyOJSLtvliCf1Ry1t93TbFdXjYqAeeLEV613fB6Sxr4hHUsMR2uJf4OkyM+4RAmbnQjZSddvgyoSptHrBDajzUmf5/c+ZfKx+4fpRc2b39tbAyWnA/HlKbPseT7KJ2K2YG94By1VmgzTIiFn8X6Ded4nYSrT1KhkAIvv738YgkzfO9fWhgzVZrd+3Hp78lGfkpfePuXWr4//x2uQT/hC1tbK5+IDG3HAyVMbv4lZMj6EkvcXUdvfbLSxhXahtmpreewWO3lHkb5UWvH92NrYroVjiEE9oR24kfgbcDkN8rO/b1+Tl4H03zzdWQ76pqYbxvlJ3zcuG7fMR9saxjGIfORuMcXy5iex3x7ms3HEsuxlxGxecTkEvoVz3hjYwjt339+XXml+dQ0f+n1zX4nUAFAjMRhjIoj3vaskCe061jfYfFM2j4k9FHjfERszPgsLJbAmMxebH5+3cxPeTCVfRaLgd7eQj0Zd30sxng/E4svFs+8zH1s8KdAW9yw770/8voS83v22biigpjdD/VJ403aPG2u1ofXhTS9D2U6ymentWE6aIxp4TgsDno/YzoTFpGYbliBmN2DYmOCqS46LCLUqiw9RZ6Fj/g//07+sdb0ggCLqWncoCfuE1w1jeLRglygSPHwQA4PDuXk+EQyYOrgSfNdglqms9MswkOhbC6P4uACi+AxXxTxoeiT53Wz2gx2DkxAwmhxFdZFKMiw0NUYL/SUc5WBgrPtX0xPLC7iOyt+w2fhPgOfmd5eaceAGwkzFe5DQTuZUOwnqdHFOFDsiUIQZdgzQJUW+LIoGAUyKKhGUX0uI/npgew9vStHL3blTz75SL7z5m0yA6AdsKssLMyx2LXRrJNRCkWIYEwqVyqyvLyiBbpzC5IDU8V0TnpdyBggKDAO5clig0JU1kUmbDBYX/yFwk6AB1pNMJGgSFfZiLCekAWKc3Hyvxbszsj6xjoZqgDaQLElwFQ8eb0PQFWbfhtjBQPQi+e78ujBXameHUlmakDGgHw2RxAAgGG4qlQskYEABYTtVpsn2JORhXqZlZ2dmzI7Ny99PrMo+xaLvAGoIYsRhAzZDpKX9wM5AzPP8bGcnBxzbpCzMkN1CaRCsSaKGPH3WfVM7t69w3XZ2tqktmG/ieJN3Le5uSHlcoW/U98E4LgsZQJmn0IWhaNY5740qidSOz0iUGWq35NKqZCAOtrSBvigpUwVyysbMpjKytd37snK+o68+/6HMre4LIXS7CX7jTLH0XMq6xJXqy99si6hiHqKQCqoJth1mo26nJ4amEqLXmF3ZGtKii4BPstMZ7XQnIXjWqTJM2QBqALrFVmctCDditIJnOt2FEwFlrIpgFLq8unP/ln2Xzyljt68sSlrqyvS7bakUMjK7FyZTGVnpyfy5Mmu1BoNUMYQSHXjjfdkbmFF8jMlyhRrA6AB9IprOpWRPpkMRBnuEn8FwA2K7rUYGgctKMMc1k7ZCKATAH0oq142D/3Q6Sqbif5TMFUCniKAyv0+GEirUZPq8THZ/AC00X7hP/sE/Ozv75H9CePGc1OjeS6dbou6srS0JHMsRFd2mmfPX/Bn9/FjWV5dJfvU6uqarG9tyfrmluQBNCqAASSvjFuG+UqY/AhmA5iMYCrMDeuWxDLMm/aqoM4pghghjx7H3G7WpNWoy4unT+Rg77lUz46lOJOT5cV5Kc3kJSMXUq/VWKS/ubEuX3z+mfz+d7+Tzz//SppNrHNBZmcX6A/qDQWqABz0/e+/Lysry2RDwxrDB9y6dVMqlbLKBIwUYENC4fpAwRAKVNA5wM+AMYhAnNq5oLiaxdgnJ2TDgP1DjpXKnOQLxQRM0SebD5jMAFYAWAt6r4xYBYJ8sRZgdBkQYIeiZoAcDSyUJdMQAE+MUQ6UpIBjLapXAM2wMF55JZBjAUgFvmFAlo96s0MAVa0BUBEYaZSliayL/b6cN6pSb9aUDa/WkHqjqdckTE+4jsM0kByYhsoVsuIZYwcK4sEIBlsG6A06BcYSgGgA9sDf9In9gUyzqFvZ/hgPE0AM9xSm9wkjJOYIkBFjIGSWPI+zQB8LBRkkRbpoj4XlCUO7nTZNGCZB0Aqwgl0SvJSstRb76x4Xn9UbjUugGsEEPQDXlPXQbBh7AOgUwCKI6Pg/YqAxyRDMlNXxeJYYQ8UYyBTXWBwnEDiTIUMKnwsEoGTt1wBP3EMk+QjIS9lqNEbb3tUAPpA5gKqIIQDpQadePH9O0AbiDveByfOf3Xv5PII2EyCn7tN0zbg/AYAsp+AErDd920Vf7t67xz7efPNN2hR0ugX2RoCv8oUk96fANURFMmsZNpROfrivM5klZEwJaGoILlIvqoClS99/+db16utXApj9gTSuqBv3wg/TH19hc072nwkQS/e92i4ZypK4RllnEQuUdYsMYQRPXgVscT9vY070jXu6AExlzh9gzvCZ3T+vUVzE0w4IlltZWpKDvWfy7Mmu1M9P5Hj/uew+vCtvvn5TXtvZJDg1nwFb3DT3AogR2BMtr67Irddel0arKY12W7KFogzAStbv08bLlXmpzM5LsQjGvzmyLWFs9fo5GQIJbH3+VB7vPpTf/vpXsvvwgezv7cnO9qbMzylAG+B1MOsBbG97YYBOG80GdROg3o8+/IjsQJ1OU7rtunQ6DWk1zuX8/EQa9ZrMzpVkZWVRbr12g3EOtra8tEygB3SLQM/ZOckvLstvf/Nb+d//5/9VTo+PKfWdnXX54ccfyl/89/8tYykAvDnuZ2ekkC/LVGlO6p2e/PM//IP0Wi25ceOGAqMzWSkvLEhupiQAx9/96mu58+WXsvv4KX0jANa5bIH7VgDO4WvhZxFLAO6qlGepD2B1hR8EEBJrBQa3f/7nnxFss7W1LTvbNwlSAavRZ599KXt7h1IuAzSpsVT/6QEO+oykwDTbs6sZG9AqAZlf5i+9LVw57sHlOPGMoIBInwuyZzwePJEcFoX/Yw1ZdIl4nrA70T6y8Ofan4HdL31UMj7b+2DvDPDqDsBUWYCpOgrQ7YGZSoFUkCd8OWRYrdUJUgYAGMA2MijmczykAHuRPsH1sBndg2As8E/oHzEKvhA+Cb+DFRCslgTDAsSbnSboFNeHYCowUxlbpD37mr+Gr8QaQn/BTPXkyRP+YL1xLXQbQCzPTAXZDJ/XEjZkx8o3fBa+Ck6wZzd7PvTP9D7vE3umJEjNwFTJGqm+6DOU2qQ+mtj6MQ4R2F3iIQ1/8uM/4XMI5gN2XuD5MFb4PsR3Mtl22gQDc4+X5DBMh6jBl6yzdriIXjcuTxXLSYR5KO8rw+tjOaZR+ZvwOz++cbkTn8exZ32fz/FysDnYPRajRo3f7vfXhPkiyxdcjWfDnFK4FmqvQcwckc8Mcz1+Hv4dR6yfsK9wjDH5hjm9Ue16vTMZxeRv33nd8H2H98Suj80ldp1f35icQ/30a+tzZzE7iH02Srdj+mNtpOWV0/r1NmdrZO9hTDax+Yb7Gmvf7Cz0E6PmnWaPMT0I9ebKfsod2On9aVrf/l4drwLcQz8U9uFtx8cCb0PeJrw+DX311TzidfXC69l1fAwPXnK+PM0GfFt8zkoA2aH9jdPVUHZ+bcOxh77zujLwNjtKR7ydmD+N2U7aeqsdfDtmKttjhbpjY/ef+1x66I/83zEfE/N34++hFCjutPHFxhH6llE+ZZzNjdPDNN8dtnt5XXK4Rthumn+w+fl32aENvIo+jrt2XMwYZVdpaxybGz4bB6YK7TAtXqfJOtyrmCxDnxfT8VH6nfad+SMfg8fJW3U7DqaKjdfmxJxcxPd5GU3AVNeR/uSaiQQmEphIYCKBiQQmYKqJDkwkMJHARAITCUwkcG0J/PVf/3s9mNMVC4QJNZ9E80ku/zA96gF/VEJx3EDTks2j2gwTx6OSrWmJ/bTERJjACROMJp+05GwsATFOBvjeEnjXSRyHfYRJY5+cCPvm+5zgyKA0WV8nqRMmsq2/f0li9lWTNJqo0WRkmm7buGLr5sccW6uwTf9yKyaj8DPrE2P0LzfS1imci8nSjy02Tz/HcTrn22SC3518Ga6hb8u/iApf8r2say8niO3ATA8u8OtnbfjvkYw04FbMPmNra7IOX5x5Owvn8m30LhxPKIM0/xZ72Z2WpA3XPfRp/r7YS+rYZzG99esQyiL0S7H7rSBxXNwI1zttLON0OLSBcWsRzmFc+zFfFibMvT+x3yEHFOyZHEyX/bXWjumjjyuhH/PJ8pivGiW/WIIf16MwJeajvYz8vd/WNtJeFPjPX5YpToe+CqaK+QgvJ2/vZteYS1pcMF21a0NARuhTrP9xcS0m75ge4LNYLAjvJ8NP5KTamM+zfrxvj8WOmH3Grkubq49nBqaywjAblwdT2fVmB7HipHG2GBufX2e7PybTtBgQ2lm4B4vti8LP7O9vU6BhBb0hmMrP1e+v8LvprX1ueunHbsW7qjcJmCop8sLeT8EJSVFh8rvV/WjBHtAKYHdBoab+TE8NBMQnKM5sNRry9MljAqlajZbkc2CryrIQHSAfME2g4JcFwlllpgCYiqwdPG37gkAqFssCOMEXjgkrlRX/JgvKfYljSfLr6/cIZiNpRVpebuYv7f6Qfc7W5XKtEzCVFZLjfgVTaeG6slTpgPGdgeTwdzhGfIZCQvSBotVcdlp67bocv3gk9dN9+fM//bG89eZtmZ2tEKQCdpXFxQUWeZ6fgy0GRbFtni4PcMHs7JwsLi7J4vKKFCpzPN0frD7dHgowQBagss9mC6o7fKHZl+nMFIu3ySjW60uz2boshFe2jITxqFknsIhgqtKMrK6uUAdQuK6nsGPNcRL6BcFUWkwIVqG+PH+2Kw/v3xHpq/4AMIWi+06zRSAF1n95aUU21jdlbW1dGo0mCwgx3k73gj83dm7J3MISUDUEH+BHT4JXHQa7GUBFHMsUAHxTcnZ2JkdHx3J2dspCRawJ2kXBwurKqqyurhKEBmYuMIrcufMNZbO9vcNifrsHoJidnR3OHQugQAUU5Gel2ayzgHoG7AHTKPzpytnRvlRPDuWi05KpwYXks1Msdu4BrJawthBMtbpBhqGvv7kvWzdvyw9++MeSK5RkOlfg6fQoIkZpPM0QxSOYY1Lcq8XTADZCBqjUFGmjaLte43wxVxS54vR7BVsYmErIOIAiW7SXoKj0URBANOnLBU/W7yfsCCj2B3gMFU0XCZiqJ9KHHEVazbp89qtfyv6LZ2Ru2t7ekNWVJTLYZVBgntdCeYBkwGrUGwxkdXNHdl5/W9ZvvCn5YoW6iua7XRT99lloSt2DTwCDC8BUZHbDZ9OcIwA0YLGDDsC3mF37gxowF/SdK+So5zBfAh8vi+kdE5UxUtn/AbZoNaVZPZN2s3FpgyjRnSkUCKI7Pz+T8+o5AXJYJDD4KYCsojIfTJGhp1qtysNHu3Jyesq/33nvu/LGm2/K7MIiwY8AZUzn8jLIZBXUSkyXgsNYRJboOcB7ZNzCsHvKQKNMGQqEoO82sHCCCACjIMBgYBU8OTyQg/3nXCswk2ANd7Y2pDyTl6ODfRbvg13qt5/+Sn796afyxRdfSbsDhgllNgOwA6ClymxFFpcW5Kc//YlsbW9Jo9WQBw/uMRaAjQs+C74CxcKzc3MspgZwBiwiYC+q15sE3IAJT1mNAKLCmjYvWfIA7snlcyw2LswUWditAJ0+2aXAWLW4vCSNep26AADX3GyZfecA/IFNsCBdi9LxtzHtgQkJhd0s6SA4Ywia8ftE9dnKKIjYBgAEgIlgi6NfvBBpd3vS6vTInEKA1EXCnENg1kBOq8fUEzB5nZ5WyWAF2wfgAYXtzXaHPyhuh58jSxJYq/IF+kYFVAnljoJ0AJ5gjwAKATwwk4CUybSSsIogJqAIm+yLOQCrlCXJWC0oh2QvCbY8hFq0OWSmSpguyGioKsU2DExlzEAORGx7FY27qrsKatS+AJoC8yDWG/NWBqI+54s5WlE99AQ/YLzrdrq0A7L6AaDSw15EmQy5v6Dv1zUEeEXBb+r7dR8KgJnFOo0XkCvBExd92qLpFP5GrPL7rHAPiTavgKkSQC7kjFi/t7fHOAJdtnERWH55YIyCV8GYRmaZaYCHwFaD5zAFXXLvlNG1hY4DeIJ5339wn7J64/ZtMlnh2k5P2wbYjixUUMhkvSh7AOzIcmIFqfFCvfD5WYsVRzNRX3k+IVBA4xDv4xgU0Bprh1ck2C3oB/ddCYKF+9ekcBY6Dl3Gdxg5APjarzo7ylWdHuPXEBoD8IIDU+FarcYdroWiZRR4RleRMK8p0vyygBdAHYCpwDK5++Cu9NoNOTnal90HdxRMdWNL98NgxstgbaGnPcCdCfa8cfOWnFarUms2pFieJTNVu9eTYqkipcocAVVgqgNgqYA9GgAuva7MFHIyP1sm0+Huowfyq1/8XM5OjqmjW5vrMjdbIauo2QbsA8BIyA+MnNXzc+rPjZ0b8r3vfS/xwW3pdgBmrEujXuVPu9Uge+Ty6qLcvLl9CaZaWlqWcqlMG5ubW5T5hSXJzs7Kz372S/lf/sd/K71uU+bmivL66zflw48+kD/7s5/ysAXsB2APM+WKzC6sEixer7fkt7/8BYGg33n7bcYRrDV0aL4AACAASURBVHu+XJGpfF76U9Py9Wefy9e//5xgKoB9SpBVor8wTQXi9DieLHxxsZzEFICpSlIslskO+fXX38jPfvZz2dzc5D5ue2uHbKdgGP3ss69kf/9QKpUhM5Xu1odgKvoPB6bS4lYD2Q4PggqfGYex+OoTrOqXMmdaLsieB/RZRRkVYQP4wfoZmAr6zGdCgGiwf7kE0QwPgIC/oO0nfgR9wffiYIKdGze4NwKYCnEJfpWMkGBcBOMn/fKF1JtNaYKJsaeMVgCw4dmN+w2AqLLKIIyDGKwMUtm9FABvfhG+zgD9xmpKQJVj4EV/5hsRm83HIrbhnx12gDZv3rxJMNX777/P9QOYCsA4yAn7AgNTeYkPn8tVtuGzvM/NhbHexuWfu0eBIPgcfqHsiAbwxTqpviTsg4k+4YwyPWBCf3A9DnSAjf74kx8TTGWstTgEA9cAEIc4rmvWZsyHLvjcnI3Z/9/7XJ+LHZdbse/DvMPLuj5sKZYb8e34e4f6OwQXhfmcWHs+PnnbCefjY5LPWalN654gbGvU+P3YY/nZMO9kbdm1afK+EjuDd1Z+7cL1iL0rCGXt+xwXw73OxG0o8GUOxGffmDxD2Yc6E8o91ne4FrF70tY8tInrtO/14bp6cF0bCsce7rGu25/GiKvMc96O7PvQ/k3+4f2hvYXrF7Ydm2/a2K/zufm/UfoWsw87OCRt/W2+4ZrG/IBdG9PZ2PjCPmM+xM89XOs0Hw025lHXhrbN5wPHbul1Prau/vuY7w3XPhxnuJ7jdDb0CWm+zPoZ154fs18rfT75dmCqmN6FsjFZhnuHcH7jfKZf2+v4P2UbHQKjfRwJZWljtLj2LxmLX4frrkmob7G4w3VOAVPFbML6xpz8IY9pe4RQvuPGHvNl17G/UfYfs6u4/xrart83xPr3ejZKzjF7C20rZoNpdj4qZoXra214prw0HxPql24jXs5F+LF6vcbv9lyUNmd8PgFTXXd3MrluIoGJBCYSmEjgD10CV495+UOXxmT+EwlMJDCRwEQCEwmMkMC/+3d/o+dbuwKIWIJ3WJR0FZSS9lBuXb5KQiY2zLSXVqMSJGGyMEwshYnU8EF8XHIl/D5MauPvMKHpkxnfprDWJ8nS2rZ1DJOhMVmlJvEUWnf1ZN+IQGL3+2SMl2lawi92/XWM1SfXrnO97ycmmzDh7eUb0+NR+oG2Yi/NYvLyn0En7F6fKIuNxdo3PQr1L21tTS+vK7PLNUySudQMd5pimBwM9W9UP2l+AUXT+M77o1BPzJ5NNmS0YCHS8F9sbKEsrR+bU6xIylq07zyrzXXl6HUuTIL673z/sXX3sk+zP3we02cvQ+9L8Hn4MjaW/Ax9SKhL4T2x8fkX+LE+YusX6tx1ZZ6mq6PsOSbz6/SXliT3Y/BtWwLYZBgm0W0NY3Zt8TCmC2k2laYroU54n42iDh/zfUyLxeRv45PT4kVsXFd1+rI2mEMObSptzUJ5h+sTs5FYYYTvL5R5LNaG44npi/dpsetH2bvX6bB/H3tDXzPOFrw+xOYc87Gh3fkCTB+vwmIeG6fFwdCHjbPDmA6YTL2+Wr8+hsZetFt/dq+3Rf9Z2tqGsv02ez4DCVtBXRhH/BgtXtr8vL/xYw9jpwFeruqNsvxo+SuAGwrW4D8wUoGZSlDg3SSgCsWi+AEzFRiGaudV2X30UOrndeAwpDhT5inxZM4ozkh+Zkaq9TqZeLpg4wCACqwTHRRSD1igl2PRd0FwjrmdnA62DhRPDHenw/0Ixu/XFr8bCC3Uu5ivsvv9S0Dcp6AMLWqE7NCugaGGMkPRLoBfQ20wMBXuUaCGMeAomMrsxNbD/kafKIDFD0BQKBc+OXgm3fqx5AYt+bOf/rHcfu0Gi+G7YDvodKRcKbFI7/TslIwz+D0PJhayN2RkaXFJVlbXpAJ2qkJRLlC43cdcplmAihPn8UP2Lxx/jhUHo1IulwDVUAysxd0AM6BgAQXqYBuonZ+zUFyL+PMsZgRYhowhKOOfnpLCTF4GfbBNKUCi3W4KTp8HC0KjdibPnj6Wp08fy/Nnz1g4CGDA2dk5C8cBwvjBBx/Kd7/7PRajt9tdgqnqjZbU6i3Z2bnFgt6pfIF60utcaKE1mDsGYEHTotMOmIOkT6DXKcBUh0cKPms2L4vN84WcbG1u83R7ML4AQEYw1d07XLP19Q0yLrU7HZmfmxcUFm9ubLDQHXJT0J0WgAPo1u/1JJ+FrLrSbdXl6OCFnJ8dywwYkQY96XVaWvTdHyhIq93hz8LyGlm37tx/LNuvvyUf/ugnlwWs/QtlwiFj20XC/kFAbQIeADsUAGyo5E5eTgPMBKAR5KcggYEyAxGkQ83jmqL4GMW2KMK/BOMkYAsYMhhmCI4liEKBGwCFEUCFdqE7+BteodOUJw/us9AboKNKuSilEpgfUBjblgaYI8ol6fY68uWXn8tMsSzf/eAjWVjdltnlDcnki5wjQFPmq7HuBvi4SFjSoLcGpgLzARiJUHQK3UchrrFH2HMFYzwKKBOwIPScIBQUBaNIPwGmKYWEMVRhXnYMNqbblT4AarWq1GtVsi4AmoBCYgCUUDgMUJUyNWWkUilJqQwGJYBjABxpyYsXe7K7+5iMVABN/eCjP5Kt7W1ZWl6RXGWe9jhNBq0MfQv5AAFsvAA7Estr9BmJrBDK4EfwwIX6z2w+757jARIBOxBAKLo+2VxSRDqNgu6O1M9P5ejFU3l47448ffxI3nvnO2SkOj48kIW5iqytrchXX3yuzFRffCHVMwB6+pIjk0KZTFFgy9vY3JCP/ugj2bixLf18Tv7r//Of5Rf/+F/kww8/lJWVFRY6AxRk7CbQx+PTM3ny+Ik8ePBInr/Yk9NT+DGA7jJSKBZkfW1NypUy7bowo2Ag2HQPhejtLtlWCC5i7IBegt2uS9+ztLQgaysrZEWDf0LhfmJBBFTRv3PtlfEMet/poqi8S1BNB+xIia4h8igDSo7F6NAXyB32j7+VQQ9jy9LHghgMGBCygqEoPgG+Qwer1VP6QY6FYCTtHzFOmbk60mglBe5kZxrIeQ3scmf0SQCEnp9jDcB81aAfhu7jd4KLUMxNZqmsZLIF7Z+gtxmZKRalVJzhukFnydxVLPFv+GqA3KBLGG+eLGIFypysboizF33GJzICAaiUgKsGADE5IBNsBtcQOE/foOAaFpjncizMR3so5te4q8Am9KuMTB4YqCYI+8Fao7gedtdsNGlrWCcyIcI+CMgG0wrsUAFZzA8QUIUhgtVPdxHZ3DTXcyZfJIMafFy7peBNAsdJzgfgXXyvYXsA26PZfkFZwpSlBWul7CKq07aPsP0F/oZtAgCIMUBvMUeMAb5YGbw0JwJWqrW1NY3/vZ7cvXuXsrh16xbBVAgEYIGErsIOCGIGg17i44c+AyBaBXGFeY/YM4zte/w+3e8xX3pmTVivuGc1JiqNNAl4afg7PsJuU1kQLfs4paw7CdAJgHr8I/cj/DT9vm64FACeAEgTFj5yjCEXonjiS2DVEEyloK7MJS2hsS06sFfCUZjcncBnKEkyZq4sL8r9u9/IvW++JItf9eRIHt0HM9UNuXVjk2Aq7IcBXC3kc5LLKJvn3MK8rG9sytNnz+Xo9FTmF5ckky9Ip9eT0qyyUgE0hLUHI1A2A+DYNPdb5VKRoOTnz57K7u5D+fSXPyfA6sbODkGj6Ad7K+y/AL7CD4CR0Cf4jaOTY9o8AONvvfkd2jf8f6ddl1azJmfVU7notoDKlbm5siwszsnG5hr3dLDHudl5mSkoYAaA8+XlVfquf/qvn8q//Z/+N8lm2rKxUZE337otP/jwe/LjH39MIBlAkIi5pflFWbrxujRPzuRsf1/u37svswvz8u7778sFwDztNsFs3YuBdLqq37jm4OCQIFUAz8jeegGGOOg6gJcIiCiizZKdCqDM2nldyuVZHiawsrwid+/el5///BdkNdre2patrR05OTmVhw8fyu9//5UcHBxJuaxMmADC8JmJYEP4JXvnMdzDezCVfh0vP7jcR7nc6eVzXB/bJuyLOwr29ExutF+NS/AZ6ieVkU+BSAZSHHatOECN65AL/OHwWUPZZOHnN3kAQI4sjGQBBPC3CRbJBPib+G3GIfjZDhhl8YwAJiz4ZeSqpyQ3U2A8nimUdG8y6BMEBN8HcJMdmEJ2Qfh3xgDdRzF+kD0N4K3kmcKYeZKDPSAPPAPA9wBATMbdTEbeeustuX37trz99tuyu7srT58+vfwO/lHBR+0rj+ZDn3Y1z46Lrh4ukrAvJnf7/I8HznAf6ZiErLNLnxSAqbDP1Odwi3XKagi7ImNmwhiJ+wH+w17phx/9UNbX1jXWtWCjPeoDwFQAWJLxq9UiGyh8Ypi/9OPz+VaLP+PAPWFug742Oe0sln+068P4EcuhhG3HYkmajENZh3ML2/Zy8LmQ2Px8W/77WP4t1pblYcL8i81lVH5wVD4tNi4ft0fJPOx71NrF5hzOPfw7lk/xuapY/zF5pulPOLdR94ZthDYRW/OYLqaNZdS1r9p2TI6j9INRJsJmFsrf5mz66e3I61HMLkLb8n+HNhrKyPrz75NiehvTv9g6eVmEY9U5USJRsVs8NZmlzTv0MbguJjez61FrPG49r+NDEL/5XOn+hX4hlAufyZxf9rnm2Lu9WC46tibj5H9dGzEZ2xqH//fteJ/q+4/ph18ru+/bgKn8esf0PbSn2PUx2/S6lRZL0nTiqp4pmMrW0sftUC/92Dzw6NuMJbb+Mf33c0iLr37NORYeM/TyAbdp4zT5xvYSafEhHNd1/HPM/6XF5VGyiPm9NDuOASHHxbg0HQzH7+3G/EQ4tjBWh2swbiyhHNCP5ZnDdR/lh68SRr8MFMa94btyy0uEY/BjnoCpXkXzJ9dOJDCRwEQCEwn8IUtgAqb6Q179ydwnEphIYCKBiQReSQIGpsLDp3+h4x+wfZFiWuI2lozzD+XjHv7TBh0r3LZrY0n8WDIhVhAdFhBYssaP41WSCOGLtlgixxfwvkrbGJNPloaJxVjSMUwKj1KKl5NFWkg7KrEfSxaF620yjSVQfJH1qyis16NXkWHaXEK9fCnpZ0eau5enaYkbk3nshWMsSRf7LNTLWBLZ2rdkaVoy2NvJMNmsJ5mOWltvC3rt8HTmMDnndcd/l7Y2Yb/h3ygW1MOC4ydGepnZNfbS3utfmk6F44olG71fsest4fltiuKtj7REs43bJ8vDJHmaf/VrlabL4+zL+h3VR0y26C8mzzT7iL3YiY0t1IkwBlx3bf114/RulH2Ok9915hCOJfQRMXsJ/bLXvdhapb38CH112nX2uRX5+bhv4w9jqcWmUbH4OrEnlH84xqsxbgimejl2jV+tUHaxWDbOf4W2PM6fhqOKjTvm668b49L2Vz6e2e+eGWdc+7F19WMP5x22d3XdrqZoYjJL21eMW9W0GOiLW9CGzd2/wPLX+Ha87Px6j5pjmp/5NnGDRWhggklOTk7bC9v3VnQX7q0wpvAFrM3BwFRX5sTCfCs4Tn5PSkkNTDUlPeldtESmulLIoZARIKsewRXNek0O9vZYQDeTn2HhablUIWgAQCoApcDcgeK9RqPFYvqTszM5q9b4ORhplC0pLx0AZAggwCnxCYyKBc7KHMBCXcdMpYAgZcFAgVkYR8MTE02m5utC2wjBVCZL0wfKDcAWQXGnATCwd9HCe92jKLOn1X2g+PyyIDJhbOA64MR5FOInxbAoXL3oduTZ7j2ZLYisLZXko++/JxvrqzI1rUWJYFZAAfzFRZesLyjGBngLRY4oOgXjy9z8vCwurcj8wqKUynMs3AXj10DATKLMPhgRCjAhN+oTAQBJdTNZWhQUYIAh2hIABwmDDEAoKOorzBRYggzwxgBQOABvshkyJTQbWqyLgn+8SgcYpVY9kQcP7srj3Udk8ADIYntri0XwAIoAnFWpzEqlPCfLK1q8u7C4LM1mW6q1umxu7JCZKktGgr50210CPAAigL6g0BfMKZ1um/JHoSfAGocAU9WqCr7p9cnwAvaa9fVNFjOCTahRb8rxyYk8fHCfhfALC4ssAMW/1bV1WVxYYPEode4CYCqWhBPMpP8AQxxIp3ku56fHcnJ8QADZXKVEAFL9vCoFsMRkMsrMAlau7oVU5hdlMJ2VJ0/3Zeu1N+X9jz4hgxSLh7tYCIAvcjJIQHlWSIlT/1FETTYkVHLT7i+k0aixUB99mH+CHIytAILBmoPFAYXSBE4kOs1iYKV/Y/E+CvOzzBWg6GdawVQX3YSRSlnN5KIn3XZT9p49lUbtnOAj4H3AAgQZQeanJ6cEymB8YBdYWF6RDz/+sRQqi1IoL8hUFowEsCllJME/z5gFlg/MRdkslIns7BRgqjrXo5AvyEwRzElTZKEB8wHsjqtCUi/1iQBWAGAHeeST4uXhS33HUEVaKLVvFgX3utKsVanD3TZYRgcEocAmup0WATkQ20wJ4BSAR6bJwlOv1ciK9vjxE3n2/IWUKxXZ3NqSd997n3YKoNEUi9UzROMomEqZwihdsuzgmQyMWlqEjCJpAyJgcrgXOmFgCQDh6BMJWFEwleGv1O/3yaxSr57I44f3ZffBfVlcmJNysSCDi44szM/y7wf37snvP/ud/PxnP5dmsyP5Qkne++77ZPsAKxeAPdC/H//JH8vy+pocnBzLF7/7rdz7+it5+513CFI0NjH4m1ZD7ev53p6cnVYJDsIaA/BTIdsTwFMFWVhclHK5IjOlImMHQDhoCKAhrKuxVoAJDEA2ACfrNTCDNVl8XCoWZK4MdqqyzFbKUpopkKVK/bI+D9Ov0VdkCWpAITmAOz0AfMH2lTyTwreiEB16B5uBRkDfCMiZKSVAzgzBwVgrBTRpHKKdJnmEfg+AnaTAPCkmh8+Cw4Sa9noDtgHmELSBBUbhdL0BBq+6NBta/A5/pODEOkFF8K2dVocACmW36koLLH5gdkraA0iAIC5jL4M+EFCIuKvgMqxDDoXbXINiwmilICfOPaMgYcRoFtlDXzF+2qKW/CM2gTVoyEKqcZvsUQAJUEcVIEgGqIQR18BUBpIh41QiQ4CzjBkSoCfIBOs/PExFwdYEVHEd9TuspwKUlP0JstA+AZTS08whR7ARQrZkiYLdwMcSQAp7UxYzBVkYiAyy1O8Imk7AUtApsIfg80a9Qds3sB++g+5yb0CGXY0fZJ5JABGYF+Ix9MpkhOvBNrm2tkrZISbduXOH89ra2VZ2LRbdWdsAyiiohkWGia8w0OAU/AgdR0D3GQN+JHtIvyeOPQumPRcBwKrbNWOfUttT5qhkL2eAKmOhSlg9GYsScAu9HQF3sCUDU6l90B+S9QpzTfJcaD/ZL4KMi2tt7FpkD1WGNMYXjgMLkDBVGbMV1ikB4SpGa1pKxSIZ++7f+Ubu3flK8hnhXubxg3vyxus35ObOluRwuAD3xQPJZnS+WGP4eYCpHu7uyuHRiaysr0t+piTdfl9m5+alPDuv++RsnoAqsN9hXK1GXSrlsmxursnXX31FZqoXz57IyvISmcmyDAOwJ7BTas4Ougpdhj4dHh7K/sEBbQ97HLJqZjMEnnbbdQKDDw/3JJudkuJMXmaKeSmXZ2RpeZ5MkmRGy+shB7lsjmD/ubkFAnF+8YvP5P/8P/6j5HIdWV8vy9tvvykffvh9+fiTP5LpaYwBYMeezMwvyMqt23L05KkcPnkiJyfHsrC4JG985y2pVc+lVq0yznF/V6/J8+cv5MWLfQKfIEnsX/tkVYVfxIEAeC5AnMYKKcgO7EqNektmZooEVK2urBO4/Jvf/JYgFYDiAZo/Psbe84F89dUdOTw8JpiKbFHJgU60S+7lroKpbG+nzG72ncGckm8vTWrIHKXfuL9xqIFjpjLbMuYkBWgqoAp9wadlE53VPXqi3MluU/ctupcjK1XCZqX5VPXvJejP1hb3j+0WQMOIc136POw/cQ/9ZgKUBYNwo926BFNNEUyFPdWU5IsFxrzCDMBUyiYIvcJ4sdc0hijICLoPMKE9b3WwR0pAsfSgiY3TDpP9Cn4HINXAVJg/9qbvvfcewaM3btyQR48eybNnzygB9Avwle0HuNdL2Fv0d5WDf4YzeZkvC5/z/ffhs1+Yc/DP0Ar4A9tuwi6WVWYq6JQ+YyaHVjDuKiMV48LFBfdJAP394Ps/IBAQ8wGQCiyViAfwCQWCBnH4QuslZiq0Myq/hO/DXKzJKsyz+DmNyjH5+8Kcz3UKoGkZjuEo1m8s12Q2E47b/vay8HO8qhfD+Of7DfM8YR9hGzaWWFwMddHa9nOK/T5qfrFYi89MZ9PWxD4f+q40IKh+HpNJbPxe5mEfYV7N57JC3UvLocXaT1t3P7dXWdPYGqf1EcomHHeaLXk9D9foum14+7Y1t/H4tQn9QKhPoQ6lydjv+0K7CMcSe88TzjlNBmk6G/Nndr5JOOZxduv9kdfTsI80P+bHmNZX6GNjdhzKjXEyAFPFxhT6CW9babUOXkaWE43505iuh/35XPJ1bTKsffD6FK6B10nT7TQ/+LIPfnVmKt+Gt6FQ5+26WOyM+ZiYzl7Xn17VPXrIa4OpLP///1cw1ahYHvq2cO28fMf5gVF+PeaHxvnmND80Ktajzdi74HH+8Tp+29uM7YNG1abE5hyLF2FsD+M3/rb3LLYXGRXz7H74Ps/ANsouw/36qDH95V/9m0lt+HWVfXLdRAITCUwkMJHAH7QEJgHzD3r5J5OfSGAigYkEJhJ4FQmkganCBJcVG/rklu8nfHAPEwt2/6uMDdemFdKHic5RCZiwkDVM1lkCJpZ8GZVAGZe0Dh/wrd9vU1gbgqliCeHYPGKgpVgS94o8yUSg26m0+YfJQ/93WoIr7DctQTpOR6ydV0mWpSWRRiVswu9ishg1hth3o5Lvlljz/cZk5MFUliRLS4zHZB7KN7SlMPGFF8AoIAwT4LFkcagXvu1xyUh9OYIXzjrCtBdufnxhkvBV18jbovdxYf8ecPQqeudt0ssrtBdc5xkvDNAS+tjQr/rvw8Rsmo3G/FZaPzEfNkp/Yu2M6i8mh1Af02JAzE+k+a1QL67j18b5IS+btPgX87WxuBazpVGyDNc29NXeR7LoMwCFjotrLMgh44YyxXm9C+NX7OXaq8hunE7b3IZz0hOYvZ8c51tiOhj6Ee/fxhWA+PXy8w99Q8wfpuniqHgxyr+HccrLM6aXIWDE5hrKyLfrX8CO8/te99BmTI9CkIv1hf9fZ38UW++YjMJ+PGjG9MofIuDtCGOPFVmFPjH0wbG/w1h2HfsI/bmXi18bW2OvszZ29BPuvb2eGZjqyovXBEiBSlcW5LNo1cAEYGwA0wHADC3JTF9IIY9CQpwy3iao4qLTYuFnsTAjCwAIFIoyW5mTpeVlMiNlwIaUz0uvDxarhjx++kyePH0qz57vEyDTY58oWp4mQwdqnjNZMK0YsEsBVBpbE0aWgJmKepTFi/WrxYwh81So8wZgw/34zjNOxGILZY4xTE1fYcf0uoMxGEsQdbSPIltlxFAsgzJ9oAAPxYIsupM+mYIATHvwzedy+8aafPftW3Jza1VmK0UtTM3nZaagjCEooEUxPYryUICIHwCS9vf2pVAsydw8gD9LBB6V5+ZlGmAVsH/0hUV/LC5nwTIAR1kFV2HfxxPltViZbFtJcSDnzYJyLQ7U4vphwSAANhgjQVX9C46tWj2T07NjFvzjfoCL9l88lQcP7snz588I+PnO22/Ljz7+mIwujUaTBcB37twla81Pfvqn8vHHP5LXb7/BglnoysryOsFHMwCe9QYEEgBMRWYqlEeDKWp6mgAJyAmAlxOCqQ7ITAWWIBS0zs/PyfLykiwvrRKEAxahWq1ONocnT54QKAKQB2SDIt3t7W2yHqDImIWT/QGLmTHXfrcr2QIYvzIinbacnx7K/t4zglUuem1ZWVygXI4PD6VSKXOtcJJ/t6esQ4VShcxUx6c1Wb/xmrz13vf5N8BUYOYCS0A+XyTQDgsItgD+uwRTDQg4AXAAILZa7ZwyN2YU6J3aO4q7E8YxFIiXAKbCHJWZhj8E22nBeSdhuuBJ+gRGoc+eSB8AM/gFgBP6Mui0pduoycH+nnSgk5kMmbrIFpTJcJ1Pj0+08H+AwumWbGzfkB98/CORXFEkO8P5KttS8i/ZgtDvuX0JfWICpjo/O+M8cQ2KasFSYHufXjdh0cH9CTAMwBQU4BO0ky8oe0guq2xh/GfMVFqYrjQuYLjR39v1urTr5wpQSk6GBjMcQDzwuShUr8wWCdLodFsEMKEo/N79BywSh35Dp19//bYsLC1TZwnMJLgmkXsmR2CgAjYTeZhP5nXqK7Xom1Z6OXbaLebL5VMgCGFk3M9h3QCuQok6nQDZSI4O9uTZk105PtiTXqcpSwvzsrQ4J7OVkjx9/Fg++93v5O///u/pf7e2b8hf/tVfydvvvC21s6r85je/lm+++Vr+7M//nEXVv//st3Jeq3G91jc26IOgWyiUhw0+2X1KZq7HT56yKBuFw9955x2y0d26eUuBSbAhrlFeiqWyTOXyQOUR4KI0Ngokg/01azWBDoD1aX9/Tw739+hzwMwGkNsCbHxpQVaXFhVQBaAKAU3q99AX4xJBR32CEChDilbBKArEgKEn/o8F0kK/DcYXMAYBOAL2OgMfks0vAXkQiNfvS2kmL8CqtlvQDWUIAWiOQBEABLHu0wnYlSwk6sf0eRe2BrATAMca48CeBftC/Oq0lLGiel6Xg5Mz2Ts+I6tVrdGU82pNzmvnBJvxs1qNbIGwwXYbDCkKqEX70F/YA9mswEAyg+L5GYIuATwAS06lMiczpZLkC0XqKX6gx4ybAAIiLiexGbKEOCnDpLAe3zEmJzGGReVkP1TgCdYlA8aZPIAlCizigjPeKquKAs6Vz8I/kAAAIABJREFUiQnroHF1mL/C92gLYGMAjwAwMnYr+EQFHPXpJyEL+P1uBz5N2RfhQ7H2BEsRKJZ4B1eo758d7Hv4dVxP1jRjVkqexdAv/kFOBOhOIfaD8UyL6nWcCh6w8UNLAS5EnMI1KKa/d++eNFstWVsHW5XuJ9gX3TdkpIA7gqYRDwk6wUV6YNJwH3X11GfTNf/84HOJtq/28w6fC2z/avsKrnsCSqI/0g0c5UCfC92GhzI2QvqsBHSVeGOO3sDebh20natgqgS9RTBV0knSnl7HHAtAgAlmXFnIEoB+0i+AVToGjYF6H5ipZmRxcV4e3LtLdqpiISON8zN5svtA3rh1Q27sbEpuqp8wUw0IKIaekZlqfoFgqgePHsnh8YlsbG2TcQmRmGCq8iwBmAAtKXMcwLVTBOLOlsuytbUhP/vnfyL7KwCvN25sy+3XXycDJOIP9BWSJONiAlgEuOXg4IDMf1gX6NXSyjJ1GuMCc2b17FiePnlMRqrllUXGCoCAy+WCFEsz3KdAawCkgk+YnZ1n3NzfP5DPfveN/Od/+KXkcl1ZXinJO++8RTDVDz/+UErFPGMfYnO+UpGlW6/Lk2++lhePHlKPwfC5vb3Fvd7R8TGfOc6qVdnnHg0+qi7n5zXuRcqVOTJPAmyKAxbs+QTgHqw/fEAPrFYdAAhzZE1aW9uQvRf78s03d7gnAKPW5gbAVMcEU4G16uTkTEqlku6JuspGpQccJHH1srrAlEmBMfYMoocSwDebbxj6CPMHxvTr8w5m25cnLRgQtIvxKzDa/BkZZxPQtz53YLhxJiX61YSZCrERmx6sHw60QCwGixeYqSAn/GAvQvZOETIyInZhH9LGIQjtNq8ns6IHU80UCPor5EsEUmF/CBmaz8OeFsBfzAPjhs0o8+cUWXUBflY/h2eP4VavkAcIVBmcMHfICG3hPqzfBx98IFtbW7K4uEhmsRcvXlz6fei1MTqjRctfDf0vYpLmWu2fMVNZzsvnESwPa2tm7YU5Db+m2q8eQKEgbRxCEYKp9OAB2GiOTHu6h0fcBjj95o2b8u4778riwiL37Xjegd4T9J/LM/bjcwDH9TwPfc71z/Y+TvnxqZ4OBR7L51zqrGszds9w1dJ/s7lZPPC5nthd/tkZ36ddH8bcMCfi5+D7CecRyyVZv16Gvo0wb2Df+bgYzi2Uu59bmvT8msbWyX/m5x/m0EK98NeO6lv929XSqnF/h7IL52nrG65J2jpcR8euc03MNmKfXaet2DWhTP18Ql2N2ep118RfF/Zh64X200Af4ZxjOf5wfj5HnOZjbJ3T2vNzHtWG159ROqEHi+hIvXzDXKvJy/L0tscObdv7mbDfNN/q5zHKxsL4EM5x+H4aMcPlPQIGxNge2z6zMcaeUYbxT59hzBf5e0N/mRYjYu/SY/PzPjI8jDK0By8PH2MxhjAexPRjOI9vB6aK+Wr/DGTf+7GF8hpnF7Hrr3OPut/rg6lMFv9SMFWaH4/JyttSzI+9FKvtmSvF2abZXxh30/qKxa1/iV+PySJcT3+Nt4eYXwhjYmxsaTEivDYWA/z8Q5m9qhz8e6XQ9tL2JN7fhH7ffE8oU9NzL5vw3bLXo5d0KmCKtXsnYKpXXfHJ9RMJTCQwkcBEAn+oEpiAqf5QV34y74kEJhKYSGAigVeWwF//9b9nOtInrPzDf5hgtORWLAkUe4C368KCzusO1Cf+fMImvD8cs090hEmJ8AWEjXtcgjeWUAmTCaOSKD4JmSa/NLmE9/oEib/Hz9XWLi0p49fkMhnJU8qT4ryk4bSEtp/DqKJjk2+oS9cpmo7JI5YAHqVPPuEWS2yFyWiTFz43uY9K6l9nLWPX+M8swRS+/B2VUIslxb0NensJdSGcj9l1zIZZcMYCq5df2MaSmd6fxJL/sbUa+omrL0hiNhfqe0y/vP2HMvFjspef1o+3M/8CKQYIuK4PS5tvqBOxtY/NNbbGNn68tIitk1+TUC9G+VIvfy+3NH+btjbWTlri14/J94l+PAPbKH3wthImYWP6PkoPX2Vtw5gYizd+bW1OZvOxGDtu3UPfEcrF+7RYMvw6/syPy/THz82P/1Xk5a+9ji8P4zVZX3ii+9VColFz8vrldSO0FfvbCmw8uCL0KaFOx3x1zFb9OP3vVvjtffWocY+zhTQ/EQJKvJ/zc7L4h/8bqCTUiTSZeH8DeXugqOm/9702Jlxrsh+lU9exZ/QT7jG8HdrvaQUw4f1hkUBM39LGlaYb17GbMHZ7ew73LrZ+Xrbh3tv7Dn3JrSeiXu4pWYqJIia88dQCwaTMFRAbAqempCvZbF+ymQsFVvUBlmgRWIFrwF6zMDcnK0tLPEUbJ6LjBPpcsSTTKLxO2JF63YGcV6tydnIqDx89kSdPn8vD3adycnoujWZbsjkwkQAcA4BHAihIwARkZXFgKq+vABdwTknRrMnJr38Y+0M/43XY61Fosyh0NzCVxYIrL+KTl+GXJ9mj+HtqWhmASGQEdhWwZlxIvpBngS8ZEwaQzans3v9GPv7gbfnJJx/ITA5rccFT3cvlIpkKplBQCZBEwo6Eomr8YG3rtQbHBhmC9aZUnpXK7DxBbdlcQYsYk0JkgHJQvMnWuPdN6jWDIj3OkSxaGRa+D8jIpGwnYOzRIlMUojel02pIE0wqCWsKitU73TbBOHt7z+TRw/tyenrCInawdYBh4fvf+558+eVXcv/+AxYAg0EAwLAffPiRfPTDT+SDDz6kPrTaHSmX56Q0Oy/zi6sEG3U7PckAhAGkT8K4Re0lQwwKF/NyfHrMdgGmQvEi9FsZC9akUp5l0SjWA0ADsFgdHOwTbAD7AEhkYWFe1tc2ZKZYTJh+tEyWRF4omO50JFsAGGJKuo1zOTs6kIO959JtN2Rq0JfFBQC/unICMNVsRcFUzSZZdlAgnCuURaZz0u72ZXXrhtx8420gPTi/TueCz2f5/AwLtFGxiXmRhQpF6AnzEIqoMQcUswIkADAYxo9iWrB9WewGGMGADABKgBEO7SsQp89+lWkmQ1Yq/CjDANQGQJOOyEUHXyuYSnrSrtekfnJE8A2Ku0ulGckkdqrF/RfS7/Xl5PSMhbwobt648ZrsvPmWyHReZApKzgYTUFdCK8B4b2CghOHEAFcDkep5lQW6mFuRug7bgFYmLDKuYBdgF7DhoQ8UrYOZDCxhKGylr9a7VL5kEUhYtwi+UXBVvVolmwfuIY6wj4JXBS9gPbAGM6WCNJtgDWrwdxT//qf/9H/Lzo2b8t5735XXXnudjHEEoxAoBNYlMD/omKemocsAU4GhKinWJp1Lwh7n/J/GEgXbXAKmASrleim7j7EjDAZgygEQ5YJelfY7Dexfkwwrd7/+Uo73X0i5NCMbqyuysrwo9+7ekc9//5n86le/ZFsb6+vy3/3FX5Cd7dNf/YpAKzBFvPPeu/wMrHgbG+tkQFleXeW6v3ixR6aRw4ND2hR8EL7b3NyS7a1tygIgRQD7AGyaLqhM4GNZzJ2AGhT8lUTPpDAH4KceQEydjrTB1lSvydnxEYFhh3t7BEhirgtzszI/NytLCwsKPulfEJCSKxRkbnGRYCoyIME2gG5MwFSQLRlqEuwZZMei7x78NmIcmKmwVgOCqXqUL/yRAqGgJBgj7Zb/B4gHoGRdNwABADTG/wEcAHiO2FuumvowFsYDKIEi+zxYaxIAIO4HACOnYBz4bwCR662e1Ns9aYNtBCxeXbA0dQm4IBMeWC8A9mvj/wr4gK8Gcx8AGAD5ouAda9Vo1Pk7GKEAlMV4oFf8SQBg0yj0zuWlmLBZAZgKABAZdvKFy6J3ABgxT2OxggTQDgBF/GwKughALsB+05QriiATLDJBp1pwr6xhZNZKmOUIRkssmCacKMpw/zYgYAK+TOO19s3idMqjoyxS01OMXQCp2N6CjFfJdca8gv8r+1X3yinTBoLA574on+uT7HOt+N+AG8Yuw3klwGasOcENA4BbMgQUYDwY58HhIecBYIGyXDmwB0ELnQREC5lMU5kIqlIepkv/Gj7X+f2LxQqM2T8vhcWGdp1/ZrF9PcGKLn/k2wmfwei7kiJK9cVD0BVHPKQOvGTVUoatIatUdL9tzD2JDzH2UO6ZVVGG/5KxEkiVFJ8akAp+vQi2u7mKPNndlSe7D6WQBdjpTJ4/fiiv3dyR7c11mR70CKYC+NgOJII+z88v0N/tHx5JtVYjwB2Me4gyiL+ZbI6+HkAlrDV0BHYO4Hw2AXcBqHp8dCg3drZla3Nd1lZXpYb9TBPMjIjp6jUItOz1CEYBIyL0BbJBrF9cXmK7iF2IYyeHB/Lw4X1ZXl6Uzc116fZaZBcFzqNUKvJncDEgmAp7SYwPQPxHu4/l3t1dufvNE4KpK5W8vPHGDXnvu9+RDz74rszNViRfyEqtVpXpXFZmF5fk4d278uLZU+5FVlZXCQaED4IuA1AGxsJ79+4TXAVgFfZ/OFABYCqAPttt2BskpsBjrD1iBEBeZFrFXrALP5mXlZU1qZ3XZW9vnz4D16yurjMG3b9/Xx49eiLV6jllwv0v/DsB27qfUl261Ook72CgUwXXKmBE4/PwUCivUOrjaXcOnGDPxmRTSw6wwRhh2/r8CZ+IPZnGbvh4slNdAnTJA/vSgTfcv1/uA5QlCXsi7F9X1wGmykirpT7fwFTc709Pcy/ahi8bCIG+rW4nYabKSRb+eQqHLSTMWLANyUoXgLxeTwHFCTAI8cPAVGA5BIB5+OyKuKnxh3sZB5wHuNvkomDTHmMR7gVYC8xU6+vrnAv2G2C0rVR0H43rfa7W2lG/qPLEvzDPa/4izA2FuQEfB9JO39dn8GT7bKzS7FZj93B8YBFG3FfAHNqGnYJ1680335Tbr92W2cosZaRbzileB+ZIxDjEKAKByQKsReeh3/PPqv77WA4qls+I+VH/nDwuf2E5FLsuzHGn5ex8DsjyHz7fZTbkx+ev87kvb28+NoW5q/D5P+1vP6dQFj6nEPZrf4eyT5OBzcHH1VGyt/mHOaFQL8I47eX6Kjk3nx8J7wvH6f9G/8aiHvYd6qtvNya/UeO1eVpOZpyuen1IW7uY/vg5jFqf2J7HjynU39h4/ZxCvQltInznEPYf6ndoD+PsLRx7mj29ir5d17egTTvEJiZX+8xk6mXhwVRep/w1MT2M+REv89h6pa1RqDP+OgXe6r/YGsV8d6i7fl6xGODfNXhf6X+P9eNz4F4eoRz8d2jHg6nG+Q2/ZjavMP8a6smw/6t7iVH+JWbvo9Y91KVRc46tX0zOo2LT0I9zFpfvu0a9v7IxhnE3lEPM1mNjSbsvzU+P8mE+VutD9/DAkzR5hT7I9o/2eUxHY3oZs81Rn4WxJs3mQpn52GvrnXZNeG0ouyvyCvzBdeYT6ud14kus3VcFU4Xz9vMI/cLV/obPMTbWmEx8+17PQ59gdjIBU11HWybXTCQwkcBEAhMJTCTgj3aaSGMigYkEJhKYSGAigYkERkrgb/7mby/BVGmJQf9Ai9/9w3F6Umv4YkcTn1rg86r/wtN1rpMUCpNN9vDt+46NOy3pEfY5KplpfYVFvF6GsSTJOLlYEtMnju2eWLLUxhwWQNg91l5YIKzJCS1G8fMOk8J+vGFCI5yrySRMkMQSfuPkMO77tHGGiauY7GycYSL+Okmo8J5QPuG4w4SfvUhHX15//ZhCnY0B2NJ0y9q9boLuatJLmaliBTZpsgnXNhx7bB3VT1jB2LiVHn5vfYUvakcl8WzcaQXV1qa1YS/Av40P83M3uYayxGzC8YcSSNNhr8tm77Hi73BNQtuP+cnQB9gYvO6l2VJae3Z96G+tr1BeHkwV0yMft+z30IZCvxDzE9/GL8f8elp89NfaCz37zMY7yp7SfIrNORaXYnoQ6yNMcqfJJ1zTUXHh+hb88umnoU75dfdgqrTrYjrmZe312McnWzvzC3ZCsp9n2os9s69Y/EuThbdp3B/6f/vMPjc9CV9whPEkzba8n8HvYUGkl6f1if+HYKrYHsvPEfdYAant/XzxkbXn7dX8UeiT0/xg2F9oH6NinZenFe6EMsPffv85zj+PGs+r2IJda2tjsSe2XjFdw/V+TjGdsj5sTcAsNORjUejUkJmKWqMF9wMFUslUV1jnPg32m4bIAOwNYDvpsIAUrElgNQGYqpifYXE8iiSz5YpkwLwDpikUtvWnWbSOAm0wldy7/1A+/c1n8uTpnpyencvcwjKBBqxpH2jZPxmqUDyZMEL5vSrnaiDL6eGpphZb/BqGMjKd1X3I8MWe10ezH/MZukbKJmN7A793IJtBAsygrSfMOijSVTCVgmBwUjuKH7U4Pie5TEZaTbA5ncj+00fyr378ofw3P/1Euu2adDsNaTebUq6UZLZSSViBVDIsu5+aklxeCwtZVNpD4fgFmU5yWIsyCg+LLOAFKgaF8Chsx98o5EVhpBbtg21K2VJY4G5MVGRs6SuIBMX7eRT2XcgA4IB2C4gijgHsZI1aVc6rAM0oWAwMVQCbgM3n0aMH8vXXX/K9OgorUTCJouDXbr0mv/nt7wg8QaE6CiDBXLO5tSXfeftd+dGP/kSK5YqynGTAWDMrK2ubnB9YCTBePsOAnSoBILBYFYWo2RzBW4dHRwoyQtGqiKyurcn62poW+KMIvdclEwQKeU9PFMyF8S+vrMjy0rIsLS1xnQicSQq8WQMDMBVOiwd5Tr8rreqZVE+O5OT4UAa9LgFXKC7GfWcnx5fF0jj9H+sEdqpsHuxtMzKYysry5o5s3Xz9kpkK32NuACcAuMVDDlCsDWBHL2FNmhIWaKIw8+zsjPNEQSaKTReXFmVlZZVjho7D9syXq86gKBislBcEkoAhA8WzAPNoLOyx7UxGWZv6AFBetGUqp6xHsP/a6ZEc7+/J3rNnBI1VZsF4VaQu1ep11pQCDPb0yTOCNN566x3ZvHlLZlc3EiCVsVIlNn55Oj0ANFqQSjaqpACX/vGiR/Ab5gmbNDCV2p/aRWId/D/YF46OTxVMlTC5kZmKYCriYZSVIkHOkL0JvyfMPZD3+empnJ+dssgddSFgh1MmN4AlpxTgkZuSJgCFrQYBKA8fPZJ//C//KB/98GP5yZ/+KzL25XMFZViCT7wEU6ErzBMAR5UH9B3F+EmdPG3XA86gtyi2hp9Rv66ADPVfypBgzENgocI4YYf0qlMAG0JWF9LrtAim2nvymGxV6ytg8liT+/fuyr17d8iIAqYxsBZ99733WLD/6aefyoOHD+Xo6Ehee+01WVpckmw+L7dv3ybzFkCiAM/du/dATo5PFQhZKsvaxpbcfus7tO31tXWCTNVjTsl0viBT+bxckFhDi+U5F6XfuQQ/KFhG11dZaLSQHIChxnlVTgBmfPFCjg8PCBQD0LdSLpGlqlgA0CfLQvBCqSgLi8tkscPf3XZHLnrQLYxGgSfED15ocTpAVARwXfRoWwqmAgiqTzBXr9+VgfTYPvznYGpAcAsAXxlMis+6WIMkGifsY/DZF2QWSVhyErAS8R4J4wjkBIARmUpQYA0gQT6vjFsAXSQMLT2ZloupHAFZ7JIF2GrH+nsCGgAQEMx4AFM1G7K3d0CAK0CY8CNgiDk/hy+p8Xdcg+8AxjRmkQuAAAnyy0guoyxLBEFhfFn4LMS2BACWB2hEvwPAlbqbBesfYlCWLGHGEIM1x30s0gdjFcBF3YRJEfvMKQUKQvbwX/j7pb1gUrhFdjGy8YCpTu0D91oxu9kO+oEtIQZ3CLhVuZH5C2C9trJ/IWbh/wawsucFO9QE7RMwkNih7cXwPfr1TCpgkqFNJjEc48QYEMMQv6F8Kgtla0GfYNfD9bOzZcqGz/+6daNFUN96XRbgA8iBNc/gP/gUgtKvYBJVbPSZlr/VvzlujsF/lwDwiWtVwImHjwz9UGKbrtjfGN48o4q1AR9H35eAn9jnpR/nAPVtrwPKKb3UVTCV14Eh7nI4LwOw6HUGuUtEcMl2kLCbcp+nbjqXw34kTx+yv/dC9l88k8xUX+rnZ7L37LHc3N6SzfVVGVxgLywEOCprJ2JEj2xuAA812x36QQCWYTeD6elLhlDYAHQD9oCYNFMoyNLiIuMPmB2fPwNQuS2v3bopK0uLZA7EPgt2iVho7DxYA+gAQC1gAzw9PaP+AGiMPQzY5gB0qZ6dyOH+vty/d0dWV5dka3tD2m0AvLHvAeMQ9vBFhnj4FsRz7BsBgHrw4KE8efxCDvdr1NVCISs7N1bkjTd25K233pD5+VkpFvP0H9hXAFz56NEugV2rKyuysroiSwB2FZT5bmNzQ46OTuSLL76UF3t7clY945pjz4qDAJqtNn/gH8gYOJ3j2iPGFeg/EI+z0m71uHdZWlpl6MZeA0yj8FeLC0sEV4HZ7dmzF1KrNShv2kmy1zEwldqu5cMV6GOgZNvrgy2UWhSCqUKAngNTKbNGwuyaxGh7VlYwFUBTChC7ZE8iU58eJqP7cgVPD0HmQ2021r8+wME9gNwqZEVbWV1n29jTGpiq2Wgy5mL/jz0a9qMAFSMOdi56BFMB6JebKUg2AzbcjPSwf+SzC9q/IJMtwHEAPMFXwzciXmj+YFqK+cIlmIh7x8SfKiuVY0saGDOYgjehy/Cx+B1gLQCN1tbW2Nfu7q7s7+8TTGpMgD5v4fM3mg8wBrGhT/L5HIsJljsIcwP2XIgxhfkMu0ef84YsZZfYT/ozLYqmbjGnjjijPh2fI9a+9dZb8u6778r25raUiiXOXZkxFVBMFjQ+/6pO4nAKxA7rP5b7Ubc++jC0tJxfmEfxOQeflzN/OyoXNe5ea8PkHms/jO02N992OJYwv+m/t+98X9aWz53YZ7ZXUXu/eqCT+QMbU2ysdl/a/bF7/HjsPr8uNnafR/br7a8N18ePx/qOyTL2WZgb8fenzdPLKK0fG6P/f7hOsXGHc/N5nDS7CPU+lFU4Fr9u4b2j9NXmHdrTKJl7XQj1fNy4fa4rre9RNjNOvjF711h5lb01Nr9Yv6HuxObu++TBCo7S0Ot7OIYwh2rfe53yccNkm7ZWoS7Frhs1xzQ7sViB9kJdiumWH2faeozyl2k+O1x737e9Y0xrN/R93ofG7Nm3E/PBYdwKfeFV+xzmjGL6FItx9p4ibDfUP5OJ2VW45jH/Eusv5n9jMhiOP2FFj8QbL2uvy97Hxuw4tnbhuo2yx9i8xvVzpX0HpkqzhVGxNc3vxtYszYZj14ZyGWVzoe348Y7S83Ds0L803Qvf89l1sdifNneTe1qsHeVnY7bs19nPxfsiv6ce5ZeuykLfuYQ+IG18JgOTXzgua2cCphqn6ZPvJxKYSGAigYkEJhJQCUyYqSaaMJHARAITCUwkMJHANSXwt3/7d1p+koCk/AOpfwj239tDrE8AxBIEPqFjLwmvOazLy8KXKvbFqGRnCBK4ThI9LRlq8oglVdLm4hPXfrwmr1iiYZxcwpd8/vpQ9jYXFsv1ekkxlZ6IaUlaS3CGCRYUm2hBXXoyNzZWn/RJG0+YJPmXJLliehr7LFw3n2RP0/VQTqEOhPMPE1tpiUZuUt2ppNaOvZCKrUkoI9+2bytM5PnEqh//KD1P00EW5SXMVL74flTSC/2kMQrF5GPj/TZgKpOff3lk/iq0tdBnhYX73q/Y+DE2exkT+pZxdhvTHZ8EDF/6mA7E2h2lV74fm5O3da9rJmvPUBPTzdB2fP8xwEPa+K6+7BgvsZd8kns5518W+5ZMpqHeh/Ei7W+bf1qsSLeNYfLX3xu242Xp42JsPNeJNbG+vPztd6//4+zVjwVxw8ex0NeMX8XrXzFO5i/7cBROXX3cD3Vm1Hp5QGQI1PNyM9v0L2LRrtf9GOjCXz8qxoW+3PsZr482t1i73l+FNhDqlvd99p0fX1rMsDmbP4ntr2KxyL+ktLGH8vV92vhiOuvXM+ZnYrJM04FhrNFCtrBgysvU+2cfX0LfM07bx/nu2P0YF/o3djT0bzL1+y2/HhY/fAyw2BDzcVwXxnafQUsKU61AlYNDsRYKdcFE1SGoqlBA0VhLGvUTAqtmywUZ9AFOATPVtMxXymThmStXpFyZlZmZomRn5yU7v6id9adEegMZZFDsnZXq0ak8fPhI/vH//Zncu/9IDo5OZWv7JsElZ9UGi/sGAFSxCDhhV7BTzTkBZbVMeJoS0MWw6Cxcv7AQCLIzmYd27XXG+xquA4vgE/YjYzJA8a2xfSnN12XBo4ItUJSKAmcw0CjDCQoMUcxpoA4UftbOT6V1fiJ/9scfyb/+yQ+l1TiVTrNOBh4U9BaLMyzKQ5EefCKKvLudrpTLFalUZgm2QsFuHafNdwC+UaAVfwrKRITfAVaaQRFkIU/GEoIZCNpRlitJWG0Ehfg4KZ3xQRlBMvms9MGA0WqRHQEADRQAg3GsWj1jkS/mWyzNJKwxLanXz+WLLz6XX//6UzJCYY/54MEDfo+iyGq1zueQza1N2draltWVNdk/PJRiqSI/+em/ksWlZSnMFMlQkAfQinoyQwYlMpYBIJYraLFnr3d5mjvWC8Wi1TMUHoN5pcs4t7S8zGJlZRdJWElaLQKqzglGApNPX1ZXV1mEXCgCHAQQk/oQsoZkp8k8BUBVp1mTZq0qNRQ4g9Gl1ZSpwQWBhgA9oOAZhc+QLwqnAQLrdHrSaHWkMFOS3EyJer+0sS1rOzdpKziZHoAFY+kBmEppWaa0gBogLoIFtNi2Wq0S3IKCVowRJ/kvLi3J0tIyLZp6TNZZ3cNMZ8FSgUIo7Hd7LHadngJTjIGp+gTzZLNoX33CRadBQFWmgALPngw6TTnYeyZ7L55Kq441nGYRL/QR63l0eEQdLJdn5d7dByxi/qOPPtb1KxRFsgUR+gNUnhqbEsbaJ3hFAQWQQcJSBLhKT9mIUIiK9UOf8DUo/mbBceIblF9P7RQ2cXKoU4RIAAAgAElEQVRaJSAJ4BPoXAG2AJ9LJJV6kUsaogRMSgATq/gv5OzwQM6OjmivuA6sTugLxbEAjmHMKHTty4U0Ow358quvpN6oE1j6znffl++8+75MYz2TVxdgHoN/Y2F2AqCSqWSeA1FmITBJdAHgSdbNuW3IF0x1/rlF43sCFYC7TRhuyKRG1j6sYzJP6WHlGQ9qJ4dkpgKjGhgGt7c3CRyonp5w7gBUff3VF9TtDgAbLA7uc95vvfUdso2hbxQ8Y+2fv9iTp8+ey/Nne7K4tCK3br0mr9++LZs3bkp5eVXtACCYTheIMWWryGalP52h70LNHJij8oUZXptw5l3qKli2CMPCZDPT0mk1CWrMAugJfpVuR54/eiDPHj4gyK9/0aX/XF9dkbW1VZlfXJBCqUSfCN0A+wmK77ttsDhBLgBSJUyNEBcBVVoQDXkB7FAqo+gdoLeeNNqIVx3pX4KppgimI5i005HVhWUpFcBsB8CLsh1VqzU5pc+sSQNsRxd9+mWAX8HWhXnDfwHEhHXEP4KUAGpNmKnAFgPgA0EFKIAHiLFQIlADMgT4iUCgNkCtAO9ooTvjHtguUJhPn6bxSuExutcm0wkAn131XZhLo9EiMBG+q1prSK3RpNzOz8+lVj2XU4BJq1XaJmMT4gZtW+MjwBNkIUuARQAXzpSKjEUGcsI1YLoCqIAMkP2BtNtdAuygbwQCM04BtKL+n4AkxjCdG/QC/h5zIMPVJZBN2bXAlMV9JywArJYEQ0KuAWuKO/DA9lph3gH9KGhD1xVAFoAj8Dd+NxCW7TcgF33ewl4PgK2uzgfAToIllCWPQLGk8MqK8QFoABAeoBj4ZqyP7Z9xT++iq2yCAKxhbhd9At3wtxb8J6x97uTzIUhpCLAnKDk4DOtyz5+Aqagk7rGM8gFYLwF1KpNoAkskOFKBkWznEpCVjClBGF4+08Dnm327E/sZx3hvsk6+HQ1yycEAKkPVPT8Gx87lxm/XDceXoLemBwTtFfJZKc7kpVo9lbPTY+l32wRTHe49l53NDVlbWZKLTos+dqaQkyLtEQCWFoGBs3NzUiyXGVUODo6k1enKdD4v57U67Qt+E+sP2WkbBVldXaF4wXSImFMqFmRxfp7tYy/SbNS4L4T9oh/YHHTJGIJqNTCEtgjgRvtLKysEtAIMfHJ8JPt7ewRTLS3NyfrGqnQ6Tel0YN8AGuUS4JUCjgjOncrSd+3uPpa9F4dyfgbgHraK07KyWpT19XlZXVsi0K84U5BaTUH1sIODwxPOFX0tLC7I/MI8geoAV9167ZacnJzK559/Lk+fPZPz8xr3snNzCzI7PwRTAeiKcWSzhaSoeppsffB7memcgPUWY1xYWOZ+A3sCMFGdnZ7x7+fPX8idO3fk4OBYGo2mgj2zuD87BJyS6dPAVLpPGgKV7WA59TGaMx8eiKLPfBoz9PlqKtlf6dMeQF0G6vS5FnwOHSBANJvl3uSSTYNgSfVhGfh9gqcV4KW5MQUJEZKZHMwFOcGvzIKVdGFRlpYBpp+6BFMx1jVaHB+eB7AuiLnYayCuX5DhDAcxFOibcbhFLluQVkdBbYgBYFQFABZAarC8wmfD14HZVZ9tBtxbgblTmf8U0Av/iHhBUGFi1znso5M8ucmb9wwGXKMtAK/X1/l/gKnAMot9Ofr0OQ67V/c8yeEQjAVavBp7Rrb7bT2MZcs//0HOGLdn2whzrsZCprEB+xkDhxoAx5jNdB9mYCrEgvfff18++OADWV5cpq3Bjin/rDJ7kZEKhy5ABzIZaXdbHEta/sdyC6PyQ/6Z1uciYu+q/LWW1wjzL74Nn09Jy5OE+RGflxqXOwnzVr6PWN4yHGvsnZDXo8tnpUvUe/LsnrwXiOVXYjnNtLGMkp2fWyzv5vNAaWsYjsXrgZez5dZj8037LMyhmOxDvQjH5sft5ReuXThWf23Yh59LaK8M7ZF3b6/St78/3PP59tNswsYXeyeVJt/QXtBGzP5itm3+H/83f+bHGbbl/UTY7ygbNrmE/w/XysslpqvXsWM/Tw+m8jZk8g1zpF6/Y37N1tRf53Uqza+YTEP9is0xphtX29XzUWxt0uwp1NuYb/HjSvs+tuaxdRg37nG6E9OfNHuM2WQ4fi9bW0uVGWd9RX29bsRiCe5X1mM73CRkFB02F8YFP67YfGL9veo9w+fwq1YZi5lpujjKz41aO99j2N+4uBz6kCt/M4U/BF3G/Po4PUjzUaHNxGx95NiSL9PitR9XTC9DHxvzC75/y9fF3i/5vYnXPe+X0vR7lH2FMhrl20atc5p+X+Yg3J5plM/S7zSnGRtb2lxG2Zy1NQFTXUfbJ9dMJDCRwEQCEwlMJDABU010YCKBiQQmEphIYCKBa0vg7/7uPwzC5GwsSeMTpWECP0wC+KSxPVQbsOfaA7PTvpNCiHEP2WGi2ydEr9OnT7ikJX1jydHwRYwlUsJkh5eRFXdcZ1xhYiFMmqclpXGdFXPYCw8/x7SXATwNE4Vcyb9xumHX2bjC8YTj9QmVb5OMQ3tWUBLKJqYjoxKOYXInbe1GJZLDxOi4OcWSP6HsvAy93dl4w8R0LMGblnz2ehnTv7idsQTxJXBFaCe+vVD/0659eX7J4fNBwUxs3NamL4AOXzheTbQnp9MnxaO4P7R78xuh3obtvortpoEPwr4xHiuKSFunmH75z3CfycP0Ja0w3Ao5xvmj0Aeg3VH+0vsEsylvW6NkF+pJTI9G+RjTp1BO4/4Ox/wq6xuzmdDOxyWD0xLuMf/uZep/j43DfH9aTAv9N/62YhHzteEL85g+v4q80vxEWhuh/qGYenhS9NCmQ38eW4Nh0ZG+sPRgKgOtmEwxb7MNfwpxGEc9Iw2uRx/+s3C9wrjlbcOPz6+d+QZbR7+vCuPWKJsJY8errBvatfGFPicWb/CZFSPZ+K+79mF7/r5RPtD77VjM8fHA5uL1O4y9fhx+bWJrmhbbzabG7Q3CtWCBeSZzWYiL/u3Fr9+De5YF9GEAsdhLRD9/GxdjHgAEl++gFVChBWH2MUBUKDJG0RYAU13JTKPQvC6180NZnC/K9tYKmWkuum0Ca1CkOT9bkbWVVRbxZfMF6U1NS3cqIzPlWcmBkYWHy+dkMJWTTqcv+3uH8umvfiOff/GNPNx9KqXyvExN56XZ7spFH4XOWrA4BFMl4BlXKKOcOZiPzsn2izEb8i/98L0/vAF/mw+0tQ31n20nxeHeb7AQO+NeFvMU+gR4C/AaCxSNYUWZYfAnGatY1JmR/f09aTbOJT/Vkx999F355MP3ZNBrSr+HU/nBNoEigAwLplFFgHvBQoTiRABmeEp8sUT2pUazJW0ChQCA0lPmwRyTYdG2Aqry+ULyWZ6F9XYyPmVCkAlKloEbUaCNMdsQrNDrSgdF5CgsvlAwVfXslGCqRqNG0NfKyrK0mmA5OZdnz5/K7u4j2X28y+ubrSYZoPAPxaMoqt++cVPe//BD2dzeYSH9L/7pn+Xs5FQ++qNPZHVtXebm5lnADxDVzs3XZaZYJlPVACXwmSzBFyhKBdAGBcw4dR/rhcJMMo64gshypcJT78H6gDVG8TO+t0JkHkoxNUUQFwqhsVb0NdPTbB8MNXkwo3DJB3J68ELODva4Hpgfvpvqg1lJgXSXICzuqxVAg4Lq6nldiuVZKZQqksuXZHFjU1a3b8qgB5AD0WsJO5ueck+1n55ShhwCiVTvUGR8dnYqB/v7LGqF7i0vL8vc/Dzldknuk4CpuKejfJTVRddX2cymJKNArgSAkM1jngAUdaXXachFtym5GVzTlV7zXJ4+2ZXnTx+zSBTAMRTxgikKbR8eQj9EisWK7O4+IRjuo0/+WNY3d2QKICKwYIGpI7EprCOhQElMpd1AyEkhRp9sXh0CybBWengIWCyU5UIBjepZrUAe82hD1vUmQXfKTJWXAuyOYAy4jgRMRbYttVeCjhLwI2zg7PhIqscnBOVgXcEWB70HCxOK26EX1fMz6Q26Um/V5KtvvmHR7DvvvCsb2zuysrohF10tgoVuovgb9pnLFzkuRRgoUwb+XYKpOl2CUghSgItLJgjdRtG97Y04dwIWlFWFdpqwmZHZCCAaFC6jXBqFDBddMq/gvl67KdWTQ3n26BFBgLOVMucGwCDAZkeHe/Lsya4cHx9Ks9GgvwWzB+x0bW1DKuUKq8LarbbU6w3ZffxUWu0ui+I3t7Zle+emrG5sytzCkmTAspYATunXE8ZBBamKdKD7gEtQP5V9BsxQLE7n/Awml4DuyGyjtqYgUxQsT8v52QkZ054+eEC2qrOTI1laWpSNjXV57fVbZLsDShBAHRSSK8jlgn0B6EVWI/B4JcxUADDCV0C2eQAmigWSJgLcV2tUpdMFIKojmSz5BwmsazTq0qw3RHoi3VZXamR8qpFhqNMFOAvzcgDdBPyB9c8CJJBRhjjsqwCUXVxYkMXFeZnJzyRxI0tfS8aZwoxMZRFbs/TrkB/1qNMlmEpZpVT/CFAEuyLQEFNC4AHm24deIHYFmxP4B7BhgB0GegkAABm9CAxTJhGsPYCr8D8oCMdPnYxWHTLaQIeNQYfF6QQDKBAK/gqfWUxmvMrCt5OXjj4eNgO/jrHC1mHDAFYZgBKsTsaGBaAVcacJC4gd2oJ5wEZsrwUfz30aZQK7S/ZCAavHMG8xZHIiY1rCpALdUbCAyoLPDzKQVqNJ8Bm+h+6CFQhAAlyHbhG7IS/EdYwD1yEOESSaVRCAtq0AXqwB1guAZ/QHeV4+/4MtL2FAgZy4nhcAbIP5EgDQBBfq8iHXeQYLrwmfBfzzjT+wxe+P/TNK2rOvtWN7tFiu9XIsBqoPiqZtz2X/9/mmMMcTjumlcdHZYq8MGU6TgQkAWjBwdttNsnCeHh3IVgKm6rYQD6alXFLgNRYYwFPoKuLwa7ff4CEDX39zR07PqjKdyxFwWq2ekykT61urVbmPhu8FoA2slpvr67K2uixzcxXJATjabtEHw98BPNVqAkildmdMaoiN2PcAoFmZnWX/8/ML3OcAKAVw+eHBgTx8cE/KlaIsLc3LRa9DQFW9UVPwfy4r5VKFAA/4RegR9uIvXuzLwf6JnB2DIUdx9/PzWanMKti/WEJcyBCwo2BG7FMbZD8CYxXiLxhTwWC1uDAnW9vb9BUPHz0k8AnA4YXFJVlcXOb/CSgmCyf6gg+YIeAVPoi+kzYL0An2xwVZmF+UtbV1xqXPPvtMXrzYI7PWs2fPCaY6OTmTVqvD+GXMdso8hBg7BKmQTSkBLWmeEL5f45WyZA4L3YfPkQamGrICmZ5pnkAPPLPnDOizgqn0kA/4AR2X7gE4symwoyXg0cRPGLjS8pcKHdRcDvvoKph+YWFJFpaWCNqGr4EvBiswwGT0g/mCnFXPGY/w3NADuJbPUACcFggALAGYVihJow3daEq91iSwFUA2gJrQD/bSBqaCLOCLwZoIf2BgKugqYyxBZcoSyPn3FDgVvqOAjCALgLXATOXBVABXYc9neReTv8UX2wHq850+l/n3Ina99Wm5CyuyDn1aCKYyn2s5EuoEWCEBuCaYVPcJiLNDnwTd0vVUxim9/sMPP5SPPvpIZsuzjL04DAFsYHxeFuwvLhg/8zwII0fmueswU4XP/uNygiajmH8Oc3JhXsnu8XmfmO+NxZswTzIubzIq7+LvjeWD0uY4Lsb5/Es4Ph9H0I6XDb5Lkx2fUZK9fDgn08vw/YSPib7dcHxpYwxzmeNkHcolFsfD+ZkMYvsEvybWtpeBzcP7x1j7MdmZLY6aU+w7v17mI/w8/Z4ifLcSzhXX+uczm4e3jzS9jNmG6Y/XK5t7qHdpOuPl62UZk78fZ6zPWN9eJtexP99G2Ef4nfdhBqby6+GvD99R+Xhidm/Xp8WbUKahjNL0zuZxGY8TkMAoeVtbAcaEXV7HJ4Z6ZGMP5WBjiPmamK/3sc/Pd5TtxHT3VT4LxxHaS+jrzE6V7fNqTzEd9FfYex6vA/57k2M4Bu+Lw+vDNYv5Pj/H0M78/Qamitmtl4P3Lb7t6/j0tLgTrn3s73AMYVsx/8YUfgq4ddTahzKPzTOMD/79znV1MPT3V9djqGBh/za+NJ/s+7fY4N9Bhu8nffvef8VsOs0/x3QzbV29fYc+LPR9Mf2N+cfQP4drMNT94WEQoV8NdcKP38s8HD/+/h/+zV9OiDauq/iT6yYSmEhgIoGJBP6gJTAJmH/Qyz+Z/EQCEwlMJDCRwKtIAGAqe2gOk0n2sO8TmD6xZNeHRab2QBu+YLLTdK87PvTlixtjCYBYEsiPZ1wiyc8nljgOEwFh4ig2vrSEhCVDPNghTIDEkhGjkhix+20eHkzl18LPKZQPC4ZYRKLbqTAxlTbetDUNE5H+ujAJMqptv87+RVFaez6B569JS/R5GY9KpI2aZ6yf8Pq0pJCXdVpyMqb/aS9iRr1MG5U4DeVGH5BU3YQvlsK+zV/4OYf6E7NHL28r4vZtx2zU68owka408T7h6l/GhTI2OzV5hC9bYolMS3xed11jCfqYTZiczHf5BP+odfffWTI9BFP5gib/8tU+vzz1doRjDtfa5uDXMy2p6fVtlP77NQ1fPtjf4cupNLuNTcW3mRYXxo0vTUSjEsYmq1D2aCuMraHtjNLJcb7E2o/5glC+Zgv4P/pEwYvZ1Shwnl/bUKb2d2yc9p1/KTBKtl43kppFXp7m52P2ib7MvsI1QTtWIGN+DNejeMeKXMIxm22HQKu0/dAonTTb9feGL4HCF/e4xz5L06Mw1tvc/F5nvE/WkYc+KmZ73k7Nh4U67dfN+2CvJ7ExpdnsVd0YFq2Fc/f24HUh7cWUH1vMj/v5h7+HOh/TCW9zMd3wYCoD+sEW7cfmbWAqr49ms97neJ2/GvN4jrnW7rPq3goStUgdVYsooFcgFdhqwObTlYteQ7rtqjTqx7K5sShv3t4R6Xel06pL7exUstNTZErZ2d6WpeUVGUxneOp59awqy9s3pFiZT/pCgVtWJFciA9WdL+/Ip7/+TL744mvp9ADimJbBFEAkGekD2EHimATsxSJ3AA60kJlMBAQOYAs7nJPXXZN1zL5MF7yte/2wdbT2tF8tfieuJWETQ9E2ihMv7QxF8gGYCoX+Kl4UG4JlAyfXCwusUXz79NljFukuz5fkg3dvy/tvvyb5acg/OYWegkAxZod+AMXcZ2dnBAShuBDFsihA76Jo8RKAAcIfnGiOk+1zBEmB6QigFez78Vllbo6Fk5yXUn1pYSeLO3WeeMGPYkiAWLpg3+n3yYpwfHxEYBWKiFGgC3YqgArm5mZla2tDwI6Aa+7evStHx4cs+n306JGcnVVZeAvgDX62t3bkve99X378538uS2tr0mw05f/6D/9RHt65J+9/7wNZW98gQO/49Fwy2bzcuPmalCpzkgPbi+h8sgUU2XYJasnnCpLJZbkmZCUhq4zKEWuJYn2sHQBgAO5gDFb4icJeXIdi4sosCkVLZLqBvkFemHev25YZMMdkQEQwkP3dh3L47Annh0Lo+blZIJRkABACGKUgUwBucGq+DFic2mx35Pj0TEqz8zJTqki+UJLF9S1Z2dqRPsFUAwKOMF4Un2YyYE+B7imYShm4sIY6z9PTEznY20tOtp9moStYokql0qVeetAvQHa4T529MtQATIXC235PWUYwVrD9KJiqLV0w8HQbkitkZHDRllbtTHbBAPT0sVRKRbJgoE8A9eBNjo7BVCBSyJdlb+9A+oNp+eCTP5bVjS2yig0GHsAAG8LfypJD4ANtTG0dxeVg+YH+sYg8AS2gYBW+E7HbEAN+nwJmm85FX5rtHgEmAACB6QMgxqyxpbAiR4tg9V/y+0VX+r0umY0A7Ds/PZNiqUCgaafZYmE69BhSBECQOt6uS7UOAOFzWVxalE8++bGUK3NkTgOwBXMszJSl2wErzUAKBJ5B7jBBsIIpsMoKr1FMDpsm8EbRVAp6teKUhFGIQKqEdWjo75UlIgMwFcBRuQRMBdDFRYfrD8YLoFzr1VN5+uC+1M5OON8bN3ZkeXFBLi4AHmwTSHd6esxiXxRFQ44AtsDWCIKbmpInT57J490nsn9wJHPzi/L9738gG5tbCq4tVThP6QKcmQCmCjMyncuL4H4URmGOAAHR/6PQGqxcChohkwYAMwlDA+ZFUGenreDJzJT0Wg1l8gCb1fQUwQ/7Dx/I4wf35c43XxFMsLK6LN/7/vtSmZslUwyYv4wtijYnAJ4pcxbyI/QfPdVHAra4T8xKfiZHViqwuVTJwtKUbq9FZrJuT4FU/x97b/bl+nGkiQX2HQXUvt2VIi8papd6k/v0nB77jO3HeRj7j/OLffrJM+Mz9rEfZroPZ1o9zV5GrZZEtbjcnby8dWtFAYXCvvl8ERlAVDJ/AIrqN+JSUFXht2VGxpIZv/jyazavqNlo0tnxOV2c1ejs9JxqtTo1r68pk8lRsbzGQFhma0qmuFgdzHiNqyuKx+CDIQviuLq9tUX7e2Du26MyAIsAJaSSlM/lmMkpnctykTtAWmDdApMf5AWbR6F8H0xRg4FotwMr4nv4l8oaAJcxmRMzOE3sAPoEMAUXf3OsY/4nBjjJfAXgSwd2Bvkks6MDYNUXRsBmU5hPwJLT6VC90aDaxQX3HwX8iA84xuc1m8zCJUCkGPcF94K9AHDIAOBMlgv34dMAUgGYCn1EzMaYs21nALgSdisGToIZcIK2CfBc/AWAWLgODlwAbRhXAXBrOszZmYIU0VPHQAlfzqBFZgUUnWSmKPSf2Q/FrhCLAPwA4wvOAZOYsM1BRiMG1iGGq+zB6gU5wbcJUG8wZRoU2QrgLJZALHGgK9d/uAMU8sNPyjomRgCfYrOkZBxgKjf/EA+rpDaRBd0S+F14cOfb6/w5sMSpm7tNh+a5/npA51Z2/m3XN6H1g0xeZ/MtfY6/BuCspgHG+bklm4vC7zfXlxMG18D/Ye4GhioGoo6G1Ou0qN1q0nW9Rvt7O7S5sc5zt0wKoMfCFOwM0AtiIlihfvwTAYX//B9+QadnZzwve/z4CZ2cndHe/j4N+l06PT3muQPGDgw8B/v79Ie//3t053Cfv4c/u6zVqHZxTtlclv0RwFjXzSaDWTQHzMxoDPyMMxgcH8RlzA/BJNW+btHlZY2++OIl+7JiMcfg6EG/x4AuMFXGEjEGJiViSZ6PpdNgCUzTxTn82BVdnLVZPYD7KRSIEH5hO+kM7AusqQBSJahYTAvwcqi+BwAigOgTDLwCQxX8Ds8lwaSWSjNz6MbmFgPCwZqH+/J8lVnWHGgeftsBO3l+FAcAJUtr5TU6PLxDd+/ep1/+8pf0+vURA1Nef/maHj9+TM0mGC2HjvmPJ3AcXwQII0AniZ8yX1SdxpwEbbBAKpk6CZSJdWe6TvkqmArnakwXfRUDQ/+GQ8zvALIH0FNsF/8SjvkS9oz5KD46j2U2UeenlZkKTWAd6A+pUqlStVrlOIxNKTqdHgNeuwx4BpgK4NM0NZpX7Kt7AzArYj2FtguYKl8qUqm4Rvl8UcBUrQ5dXwOUHhdQHPvcjGxM0G6zL4M/hM8tFwtTZi9mUnVgKjwXfltttXV95ZjBxHdA9gIsE5YuMMNCD3Z3d6fMVAqmmrFQzWKavneSHMtNMJV9f2PXA/o89Mfmd9SnWTCVrsdVT3AfZoiNSayV+OWAU1NGdeSpZ2Aqu67/yU9+QvhkwKw7GHIcBJgK9sa5uR42g+ixTwdoesCg7hkjYVRe0Po660Otj/T9s3+NXudfo37SzrNtfsLm1Px7hvI+NtelcSAUO2xOyPfdoT767ec5jVvz+G2397OxzX6vOZeQ3Pzn+7mFUC7bb4Ntr5WJzeX4sQ7HfKaVUB7Zzxn6sTrUFjtWvp5Ncx0B4IiN6TqeN2PrTIL2uXZs/Pd+oXuG9M8fG6szUXlGq6/+3AP3m/lcyR+Ib5G1c6hfdrys/vvjEmqPbb8vY6uXvp3YnJe1TysjX4b2Hov6pOf69qw+z7Z7mX5F+S3/OTM7kjm82qDti+b2/DGxeVjfvq3/12f6NuuPRcgG7BhZGw/52ZDPWQZMZfXMl7M+U31bKL/N+UKTn/T1yPqUkN8Nje08u/LlNE8frExC9uz7XDvWsqZD/J2Vg/r2GIoZuEfU+ITsX+cBavtRMgr1M8pvRvkpC6ZSnbVt1fFWe/X12m9DqM2hWLfIfq1crX+x7xz82DS9Rnjfb/yzfiRkF7jWzuV8X6V+2R9HneOFxihKD+e9E/Lvo2313/Eskqm2XzcctDElSu+1b6ExXsbHWj33bdx/pvoYzRFbH+H7/JDv1vb4MS4Uz3B9CDToP8eXva7H5vnlFZhqkQdfHV9JYCWBlQRWElhJQCSwAlOtNGElgZUEVhJYSWAlgSUl8G//7b+fbrMiC9qbyUm9jSYXbHI7lMT0F9w2sRJKMi9KNs1bpEd10Sac/ISBbZ//+7xkhJ8o1ISU3VUmlKTThISf6LXtipKBn/T2+2uTtjwB8nb60aS2FjXbsdAEh03EyfUxKWAKTKfmJbsXqVvUOIYSfaF7WVn4CXJ/jBcllW7T1q9zLz/RpUky/d62X8cBehR6gRiSm03w+3pp+xZ1bJlxvHmt7PTtv6BQ3fZf8mkbbFLf9wuqr1+VlSTD1bfIi2kpRAg9X9vg67+f6LXJXvtsX17WTq2c/AStbfeipKm9p22nf3/rK3wf5vuW0DjbPvpjHDqm7Qolv61c/d/9v0P+1h9vG1tC9heSeyiRGoohUX7R94+LYs3XsfWoa0I2FtKnKFv09W2RT1wUC0Mv0329tbLVl22+r9LnqC3quOJ7Pde+FAjZuZ03+EAtqwfR8RT+QV7F2LgwzybQNhTGWLlG+Qiru35s8f2M2oJtR+hl8rxxVtnpSxXrB6L8ke9jo+Rg7xWy4yi9ibKpKPuL6nZSQtsAACAASURBVN+88QmNhcpinm76OhXydSH7sf4E+uC/WLd9tve0Oj5PP227fPlFFZXOi8VRPnyRTaGNUTFJ4+hNn43iROzq7licUEAMQhYGLzBHDO8mn0iA5QOgnQFKzqnZOKF4rEdbm2Var+SoXAJDy5Bo1KfxoEcp7Eaey9J6dZ0Lv1Ckd3R0TG9OzugHP/1jZqMZtHuUSGUpmS0QJfPUbHboxZMX9Ld/83P6x1/+EzNTgbkKwAc+D7vQjybU76NoHUAEAIOk2FB2qkVxu2Ouc2wsvj2F/IaOqx/X/XWPb0/OCXE7AGaaAqj42bNiXH6m+z8U/EOuKLRlJgyu7AbzEUAmKWbCQRHrixfPKBGb0Pe/84jeebBHd/bWKUF9ZooR5iABmfCu51xoGeeidRRvo7ARABYUHzIjUyLJBapc+A/GkhiAacRF9SiWZNDVaMQsACi0TKOwv1jiYnZmdkLxJhiPMA8DmGUigFv0BUWczMoBQGq/x7qEYuN+F9cK0ApFtJlsmgvBAbBC8fDnX7xk9oGTkwsuhv/JT37IgI1KpUL1Wp3KaxX6/T/6IwZonJ2d05//p/9EV1fX9K//zf/KhfEt3KsFtoMY5fIlKpUrtFZdZzASWNBEPmKJKCCHXjjSERkNAO8ZpDNmYABiEYNU3C75Ol6yHMLYxigJ4Bl8B4OgJP5w0e1oSLHJmNkpruoX1L6qU6/VZOAHCu3BLgG2I4w72oXv4O9R8I8CT4AEev0htZmBTQBvhVKFNvYPaOvgDoMHuVAETEaOMVFp4xgghnU7gB9uDYjiSsgHxfjMIpFMUrVakYJXBqfYzTIccIrn2QIImK7/lHFhHKNhf8hAohTAVEkUr49oPOjQaNCm4RBMNNfUaoIN6w1d1s5prSQF2wCmgX0A9lpvoDAUbBHrdHR0Sr3hmL7zo99jliYaxWg0ATBDQFRS+JpgUOS0aF/ZuBygD+PQ7oCF45oLLSAHFCCzbAFoGAnDhBQECKsVwHcApY1iUowNIF06lWRwgzA/xBwzlQPLsNK4D/Rl2OdC+cZFja7qdcYcppMJyjpABv4GUAWMIb1Bj16/eU0n5ydU3dyg3f0Devutd7gwmZmAMNZoRyoLk2JdZoBRDIX6wsAzY9uY+TiOXQ4oITETbE0jti30E0XRANZIfkL0XJh/hAEPskF/Zc4BXwJw7EDYyABZTcWp276mky+/pGajxmyDh4cHVCoVqHlVp0QMzCQTLuLvdjtsE/A30i/R5+tWmz777Cm9fPkFvfPoXXrw1rdo9/Aus+VBB+NJMDmheJ1ogjUfs+YlmE2JAVSM74gxCBf6A1+VSgr7EPQbtoWxBSAF9xN2Dikshr+BFo/6XfaXzAwTh2sdUu+6SefHb+iL58/ozdFrGo2H9NOf/pTHB8/HGACYCFliDAAOQ1F8DB/2G1IwifimTEboBsa91wcDTJcGox6DuYAJOzk7pi+PvqTHn31KtdolM4IU82XK50pUyJeoWCxTsVRkf1solCiXz7M/hn6gz51ul1qdDoOY4Me6vS7bdqNep+ZVg1rXTUrEE1QCa83uLt05PKCd7W0Hik2zrWNc0Df4cmY1G4/5Hiimh00ArIPCd4C2AN5B8Tv6CH9YLq1RpbLGbDb4Xm2LwUZD2IiwoECf8DvuyWxJjm0DP6Eb6Av8v8y7JsymAZAvivkhR4B+wArGoKpmU+KLK/pD7AKjE0C3nW6PhgADdHvMuKjzbfwEwwqY0BAH8QxlIpEcWFKK/V1cFCY1ALIyzFQDwJV+h3gHwAXAufAViI3sQ+BfHHgPOsVgBWaIEzCSzD2EcUrlzEArBi0LW52yYXExfAZyAQgK9wdYSuIRt1vnqO7ZkAWYjTA+GBcFUsEOAGaEbIVRRkByLJexsIYxEIQZYOAHxZ3xXN6Nnc570FZhs3PxwRUHM2QOPsbFGZl3OIAIg8CF/U5ATQ4W4orfJJ9489+8ea+uVe363Z+f2XwC+sTgBTbCGbCUr/f+ns7v3PdRa63pvM41W3owptEEzDodGo8BBBpTuVSgQi7HrHfXV7DHS9pcr1J1rcx+B3Ehl83w3AnyB8CpVC7RweEhffd7P2Cb+vBv/o7Ozi8om8/T4ydP6fT0lLa2t6jX69DJ8RFVKmUGTgFEcu/uHfr2u+/yvBpzrHqtxvYPnQBTHWIzABiIh4j9AGLAZqAb8MnQQ2xsAMASQJtoU7vTYWYrgPCbzQaNRgMGf0hMgP9pCQA3kaBCochMfddX17SxvsnAnM9ffkFHr8/o4rzLrJMYhrU1MDQKiw58IL7rdgC0ilGplKRef0T9wZiyWcRqGTuwI+I5uXzOtatLvT5Aaxk6PNym7e1NqlbXhVUVGwHwfHdEnU6fSsUSg0Wh92BagjwQR5lZMxanYqHEmwvUajX2N/CvL56/YKaqfl9sBLoBHwHAqmxQAfuROYV8Zjun694NAqTCWlLBiD471U1WCTv/9NfSCnziAvGxAoiEXY83Z2A8lwDKfWYqzanI2gbzCNlUSsCc8A99Bh9h3IXhD/NW4mOYlwEUhedi3lWr1xkIjokCsGAjsN7GkxxDMvkc5XMFygL8PYYtDKjdgb8RgCivNxyLlm7yAf/P812uEhdZQnenbKNurqdrZMwvdPMQm2fCvQFERD8ACsM64eVLrB9OmK2KmUgdMyDupYW3NwtjxVXbNaC/7sc9uM0OwIU4JGsYANwFIAo9w3d6jubvtc/iLwXoxrrDzFTCJDvzfRgF0Sl8hzHFfPnHP/4xs1P1u30G2+Oeykwl/Rpx3FVQM3wSdHOeT43qr/3ez8fYPILNndi8nK/DNleicvXzePr9vPZaAJvNd9ixCuV4bOG7vb/NOdrn27ZFtcvPCch8ewacCeURbezSGGPf2/j9WCSTeXm3kBz9nJW2wdd1O/42pup5an8c/dzmI3qNFmZHtT0kF9Up/51DaBz8tqlf0QJqm4vTMbF6qnIJjUVIHvPGPzReoeeHdNLqb1ROT+Vi22DPDelyqE1RNmXnT4v037bX1/OQveOZUXUBKmcLKgr5oijb8HXA9lnuLfHWfwdp44a2ITRetn163PoQX0+i9NTKTH/3dcH3g2G9dGzjfkfd37YPVqaLNnkMPcv6tYjHBb9GG27GVDc71lhn2NiifJOvzyH/Zp+hDfHPs3Yj/oulf+O9kF5j34H5viEUt6L8wbKymqcr/j1C7ZmNGdbLbt0WARIL6Zbvn31d9sfG+v/QuFnds+3VZ4f8rX+N6pxueKa26/tv+70ew8/p+nW6wcHNd4B+zLH3tf0PnWePh3QvaszU3pcB9kTFcd8nRtmmlaevX4v0TX1iFLgp9Ewdh3n24j/Xv4/vB+29bv4ufiTkz6Pu6et0yGZXYKplPdbqvJUEVhJYSWAlgW+6BFZgqm+6Bqz6v5LASgIrCawksLQEfDAVLrRAG10oh4oKQ8kJ+2B/ARxKWC1KACzTkVAiad6z5iWRohIm4cRn+KWKJkb8hKHKa5pQmr6kDRcbhBJWixI69vj0xZ4Bomgb/MSytpkTGSMpQgyN3zLj8XXPiUo0WTnOSzLpc6N0KpQgjGrr76qXPghBE99S1IMCt9nOmXgWXtSGXgjouFjQm91NM0pmyybtlhkrFIrqzpf25Zr1Fb4NWj2z9mDHz/9dkmgCpgoBMiy7mm9buNZ/oaNJOb84x39Z4rd1nk5YgJi2f5Gd+Nfo/X2fYv2pyizUNl+P/WSlvdZ/VuiY399lkrRWpmiP/3LUPlflEwIvhJLavlytLdm22naGErqhc/U8Pzm8yHfM04lQ/Jk3xv44h/6O+s62I9SHkI/Ddzamq3z9F2J+TLAvOO2LAlyvhZJcWO52Q4Z94h5a3Gh9ln2W6gHO9Vl2ovThpj3cfLkUigm+TXCBI9gJvGS9fSHpy1PlFqVzofOtX1/Gt+o5Ghf8uGFBOPPGKzSnifJrv2tsu02/7LiF/FZormkBdvNkr37Hjr99EWP12Y6V9btWR22cmmfvUXK1fsv3Jza2h3xyyC/rNXZnRX+OYF+i67FQoY/vN2621YKpEkQMphI7xkQQZUPJFIr7AEpBMV+fWWnqtSNKp0f0ztt3aa2Ypnisz0X2idiYQUDpZJwyKBArlfnxF2dndHZxQbWra/rOH/wRbe7s0aAlYKpEJk+9HtH1dZfO3pzTz372N/S3f/cLWt/YpXgqR61Oj5LpPKUyeS44BpgKxdQoWGOGJS5qlJetbCf84ZH6ysu5kKx1TP25pp0r+PY+jSX8LDByoJjaFVnNSBymomcWD7B99HsMRkJhOtiomAVoNGR+j2w6xcXWvW6bnj99StlMkv70T/6I7uxWqFJMUXwC2Q+FtcWtHxh+AkYM7vDshSTvCJ/Juh3jM1yADTkBTAXhoMSvB2YSfIdidxSi9gd03RLWAbDHdDptBlQJ6EfaijbjnT4KMQFOQKEgCiUBYmEcjmP1AYsMg74YQCTgD2XZwK71T54+oX/67T/RZb1JGxub9Kd/+id0984h5QsF+uUv/pGaV9f0zjvvMHsMiuSfPntO2UKB/vW/+V8Y3HB6fMLgowEK0CdgXFijjc1tWt/a5sJatE9YKMDAA3CCxEEGy7jCC4lrQ9YZLbxHO1H0rv6FWXaYgcVRc7gCdCncmPBzwFQFloiry3O6PDtm8AkAcviHQlL2aVx2y9rH4AeAXVDIj8JgZsIZjWkwmjBzS384Zqatrb0D2j64I2w98TgNewNhXQG7iou7CuAT2KPIGoA6yBrF27BlxGthohBGGS2YZ52eFgq7NZ/T0ykYkIEkApxAcT5Y1OJgpooB/dNnMFWrWeNC8vrlBTN0DPodZoQASA4sBWCMQBFzA2CqZIbW1jbo9KxGw3GM3vveD2ljc4f9DrPQkWNLm7IIaPWrw3hxNwVQDf1CMflVE8AXATNArlIMCzCVsLWArYgLTgGIS2UomQYDEgp/UwyO4MJUFCzLdiICNiAUUo8pzoth3FvaMeh1qXt9RXUw6jCLzIQL5tdKJdZ/gBs6rRY/c0xjevnqc3pzdkLvvPuIDg7v0t7+oWPAATgBNwaTWhpaweAp0Su0BbJg+JNbizsNcmoIPWUZCOTKsXnUuA+QObNX8LpSxg3twnAzE49jFwLoCEXsE9jxGEDCIU3gJxLEoIHG+Tld1WvUbbfo4GCPCoUc1esXlIpPKJOOU612xsAx+Bn2EWBOmsSoed2mL159ScfHp3TdbNMf/vS/o4dvv0OFcsWxOwnrFkCD7Iu4gFz8J7ORJaRwmWXBIMcxtbsdZnCDr0LfUSwNVj6AndLJFPeR+8KMISI9+FUuQEcxEhcyA/gyolajTudvjuizzz6jWu2c3n3vXWaJqaxXuU24Nxhf4gQgJFhaHFiRq4BkVADggs+TdsqzwcI3AFPgZMjAKrC6PHv5jI4AqDs55vsApLO/f5e2NndpE5+tbaqur7PfQ9+gi2iDFLyPGZTTHwzYZ8AHAfhQb1wyq9Xp6Qnft3V1xax3YGHa39ul3Z1dLjpfX69SoVhwDHbExdlaqA6wBUAWiAuXl5d0fPRGwFTdDrNboVAedlVZq3Cx+v7+PjOrrVeq7EPg1/scgwU8xOFhNGJ9QPG/sroqQxSK0tuttvhCBQsxOAfzC8RwMOyNGSwGAJkWTuF8tBnXN1st6vYGbDfNVpt9JYBEOAb9bjNTSov7hRgDFg/4P/HzsBfRfwakOoAVF8QnAJ5KTYvopX0JBuamcwX2X3wtit4zYAkBAFOAsJCDMLoL84kwyiS5PfiXZpY0YRDkInyApZIJvh7H+symAzngHGHa5Fjq7qXzDgAkGBzBrDmOoQ2AKbD8wN93O9TtCPAOgCrN/8EeAC7DOQyyYjCdMDPqWs1fL/nrOF3z6TX+2s4vXp22mUGSsvHFvJyUnZOF5rF23qvP0rk+g8TB/AVf4gDO/nzfrhX8NYmfJ/LnytP5Pry5s/HxGAxuI1oHyLBYpIvzUwFUNev8HcBPYGbNppOUywCIjrYBaNhle9za3qbDO3c5jv/qVx8xExCASQBTvTk+prVKmdkuG40aVStrtLm5Tg/uP6CD/T3+ANTc7bSZrarb6fA4ggELzIjQc8zZMHdrNgGQEpYq6A98D54NlieAiwA8BMBIcDoAx/So1QY4q8XzTIDG4GM5biYSDGyHjWJudnhwl7a3d+jTTz6jF89f0/l5m0ZDrOljtL6eoVw+zn4afwvQFAysCSoV09S8ho0DqJmhTE5Y4Rg4gtgTF78H/9PpAYyVpsPDLQZTVSrrwj6XEiDkcDCmdqtLxVKJ/TT8JDP3MEgUeVYBxgIghRglegxAZZY++eRT+vu//3vHiCn5WNgczhV7kDwDg5ZZh2csJBpHlZVKcMpazDtjcbZ2JdjFWa7/Zi5KrpX1PpcDC7DLgXp47s3+FaymYOuSeQv8LNqpz9F1HduvAz8wwKzXp4ODA9ra2qaRY/ZFITozYzH4DjrEAZhq9Uv2v3HMDQRqzfMkrBsApsoBTJXJM9BqCEbaHmJdnz8yr8ZmF302I56rOjAVx2GXK9Q1BMvVAfbVX103G1MwqM11AyxVLpe5H2trazzH+fLLL+ni4oKBhgqmQn9lbiDzeruJjnNFN/yRtXfNPTCAzc3bFUyF79BekadsEoHv9KPtF10BwFTyYcL7p6Apfa8iawdBZsv4IaagHwBTffe736VWs8W6zDJMIIY4kJ+LY5gPcP7N3dv2Y9Hvvr74ORHr322uQMfXv38op+TnRRe1SY/bHI7/bHvO1C8r47Pz/TYWaXvtPW2M8HOeoTaG8nxWXn5sm5df83Ngy8rEnhe6/z/HfTVvZAvW7fsePweMY1aPbFwNycT6Ox/8EfKLvmws25bamj0nNAfxc4NWZ6JkH3qXsUz7rDz83KNtx7y5kD3P/13ba9+j+Pagf4f04Wa8Wax5uIfm9EPzQ2tHof7djH2OqTHisXZOZ+Vjn/FVucnmLzo3tP2zemvlhnOsT8ExX5425xfyD1HzWH+87LW2bfNkpfk7uy+q72tsf/W+Nke8eGRnZ9zWb4T6od+FxsHOR/yxtP3ydQXn2j4tii+z45LBsWMcap+vA/N8dpQ8Q75lkZ/27+XHSD/e4W9ZqwmYyv7z5WftQ+dZvi3N64vago6T/enbf0i+9ruQjmqb2L9inuiYq+16z767sO++bM1ElB7ZuYm10Xn+PGTL1kdEydzKxvpgjZ3L+GHrl0K+dJ5+hd4nLbJ79Wu+ndq2+vZq47s/D/LnVPY+VuYhH+rrufTfbQTh1i06B/VlE9LFeX1fgakWacbq+EoCKwmsJLCSwEoCIoEVmGqlCSsJrCSwksBKAisJLCmBKGYqu1C2C99QYmLJR33lNJvI85MaftLu6z7DJjrsPeyzJWGlL0zdZMIV3PmJT/9+msCZlzyPSr7iXvOSeH7yIiQDvx/2HL/wdp4MZ22c1grJpMpkdf2krm1/lJzmPdNP5Ppy8o9HJX6tDJeR5zK69HWSq1H6pbp1I5noxl53z9SdLa3e+8Xzen9NMvsJtUUJZ70+So5RclEwlW2/1Xub9PJ1JiST+Tp7c2ciP5lnZRLSRz/BHJV4C8l2mTEPnePbqf93lB0usqd5L+esH1JfrbIPje88mfvj7vcx1OfQy/Yo/bEJWly3jN3bmBN133l2H5Ukj7KBeTYx71goblgbCMW4eX7/trYZ5aN9u5v3MkTbY89RW9f26It0fdGgRSf+C3Uct0UlOo5+cl3lxkVBDly6rB5qkZONOSE5+0l8+6JG+6x6rP3y9cOf70T5CP/5vk9cFHP8AhCVj/Ud9iWv7/ujYmXoRcaitoSOf937RPlGX+ei+mnb4ste5RF6cTNvzmV9pz/eoXlM1L389iy61sZ2X8Yhu1eZzANT2TimOqf2ZO05Km7Jc1HqBb/sgN5gh3EFyKjsA7AApBPxxJjihGI+FJJ1qXl1Qvks0aNH9wRMRT1KJ8FQQZRicI8ASXKlMhdIXp2fc4FeulCk7MY2JXIFmgxR3IDixQSdvzmn66sODUdx+uA//1f6Lz/7G9ra3qdUpkid7oiZTBKpHHBEAqgaDA2DDeAEMo9nn4jCZhQwe2AqOwah8VoUw2xcmuo2itzjCQYioDCQv9ePKe7VsUKxORhgAN6AjABMAWADxf9JvGdmgM6AXj5/RsV8lv7H/+Ff0GYlQ6lYn+WP8jkuGXBzc+HykX8K2OICPMcIogCa4QCFoWDnccXsXLAt7EjpbJaLL3uDIdUbVxSPp6hULHNxLRdGcnZViktR16mAJPluLH0Bw4BjpQALE1iuULgtIIcZ26gWcD95+pQ++s1vuNi3VCrTD3/4A1qrrLHu/cWf/wU9ffKEisUCMyhsbW5xQf/9Bw/pBz/+MY//Ra1OnV6fi9Hxd6FYpur6Fm3v7lI+X2A2ESEwjFM2X5Cd5ZmZQxrJMQ3XOjAVM784Jh9lOVL2KQZSQZ+d7NgguLp1TN1Wi8EzKAJtXdWo1bwkckxVKLKX4nqAqQSOxT+drQnLixQHY1QBprqoXXJBPAA2ABzuH9ylTLlECbBtORYOBlswIwpTKTkWI8e25QruASaYMlLE4wxs0rjNBa4MIkJBpqTOWbfdAApeSQpyUavJrDwAueBZYJAYg8UIhc8A6vSodvqGauendHbyBpgvyqQFvIUCUS7IohjvqF+7qNNoEqNMtsjABwApH33ne7QOMFUsSZMxmIoclYWT14xKwGX50UbeBRn6NWDQBPoJhotkKslFtdBp9A82iXNQXC4gBKHOSKAYO5unOBckAwiSoASzlQh7GBe4ouMAYDmAooKpeu0WNS9r1KhdMHtRNpOiYgHMfEX2NwDioU1ccDsZ0euTY7po1Oitt9+mvYND2trZY8AEqkmk7hZjADAJADRxV0/lWKlQceIgXjO/4mpwubgbBf4CoEORL9iKcB7GGsXmAJZJkbaAL8Q3kgM/CvBjDCYSAJCYLWJA40GfRiOAA7vU67SoflmjZqNOe7s7VCyCEa5BiTjAshOqXZ4zUCOXzYsP5DGL09lZjX7xj79iJpO9vQN6+x0BKyXARsVATvjnNMXBQMVFma6f7EudL2cw5phBb2DH6PT7YiuJ5LTAHf6cGbbA5uX8E3wUS09ZIOB/BgChQtjwXxMBxDUb9PnLl/TmzRuWzfbuDr3z3nvCfDUaUb12ybJHET6z1Y1xT2EStEzNzAQyhp8b8nPHNKL+sE8vXsC//YqePX/GgKX79+/RvXv36eDgDm1t7VO5DABViVK5PDPpse/WsQb4gm3cMZ0wIEwYvKDL8KnQ2+EEzCxt+vLZc3r57Bl9+vFv2d7KpRI9eucdevjwPh0e7kuE5yJ8gDABeOozE9XlZY2L0VGUDpYPMFShzzs72wxK+uKLzxnEBeasBw8e0MOHD+ndd9+d6hQAm2BXAgsdAKUomEehfDoD1qUss5XwPGZMDHBgxhjEHY1BjukLfoY/YE/i30fCVgbd5nmExCwGGDADWo7PwxwAdo0xQN9wHoBJAIehX+fnNQETjsbUaXcYJIA2MJCseU3N6yZ1wazSd+AkgD47HWp3u9Tu9alcXWcAIB4AvQDIOJfPUoFBonn2NWBcBDiD7S0N/URbAa4G00ucAVNSQIa4Dn+JuZb0Cf1hsNcEUQE6nGBWGp4fuw8DNwDWQv+TwqCoBWkClgWILjstPuyBnRKgSFM4CgA3xpZZrQCsGvanADX4KQWk4aeAT/v8nf6N56GvGrsVkKdxQ9cvdsMbnu847IjmKHRd469H7TpW223XRHb+qvMovafk0ATIdpt/uI9fpGefY/Mz0l6JOWOAbEkY/ABggv8/PT6iq/oltVpXtFmtMgAKmwnks2DTyXO8wqgC7Mg64uIvwD9vTk45/gBU+elnj+nL168pmwWTHHJhI1qvrtHGeoX2dveoslamcrFA7dY1s7dd1C4YoAW5AtALHwI7U6Ya8f1jnothjgFWoc2tTSpXKsxQdFGr0cnxMVUr6wxI7XTbdNW4ZIYqwlyfg7+b3zlwPmJW67pDDx+8Rfu7B/TrX39ETx6/oJOTBg2HAEzFaWurQOW1LIOkUtiIIQmgNPwP5FGi07Nzumo2ab1aoVwuS/FknEZsywP2GZh3oh/QP8yVNjbXaXND2LR43h9L0MbGhrAsjQWEhDkgGJKYYWnKEgvRA0QmtgsbBSAMTFW//OWv6IMPPuA24X4MygN8dqpHwog5AythHqtgKGUZklglc0EFQs/y+nZdKzo009CbOTS7fhEgjm40M1unYKMzYctMpcQfQocVVK1t45yM2TRGgKgDOjg4pM3NLWb2FeYqYQ6D74NfEFxTgi4bdWYrwz0wCwKYCrLL5vKULxY5pudyRZ4LYi0mGwGMGLSG+6jfsOtXZgu1jE+OaYv9ATMKz9hFFEwlfl3iH8YX4CmwnALUi58YS/h4zP0AQsIYq3/SQly1cfl+xqYXtf5WnzMDsc2K9TEezJDY7fIH7RO9EnCtXRsycI4JCy2YCmFkxh7LtmXAVOgP1jhgpXr//fcZTAWAIe4LMJUyXWEuwiyezHiIsZY1723+6djY/JyfL7B+2OZxQrmERd/dJq9p2xGV49P8kf701/U2VxbKg/i+fd66388R2XOj+h3Ke902JxjVpqhczm3GP0r/8f08MJX1WTb3G7qfbaeOgcb5rwOmsvlbm3e3svZzOvq3fX5Ifrb9Nqem3/t9CfVXfZWe6+ukf82i86Jyp/47B2sLy+jqsraI86zMQzIM2ac9z2+b32dtr/rdKHsO2ats+Hl7MJWds2pbrW2G+u3LLNQPf7x8H6XP9c+z/gnnCNbkZjnjV+eis82U5BrJO0bJV59tfy6yg5A/Cem0fab93bdFvw3L9Ml/ZxPle2fPlbmE/27Al7GOscrs6/hm/71DlH3P88t2DHw/pvLC+k5YUeVfSH98P2Vlv8w4id+GggAAIABJREFU+77LHzvfpq0u+zqBa3V+4fv9qW+V5Mz0XaGNC3qNBSbpdTb+WFn4/ff1MOQXtc8hu/Xfr0Vd7+vjMrL29cHqno0988YwNB7z9MyOlx0b2y8rB9+mo/x8SE56bshnRz1PrmGPOa3F8m3Dl8eysl6BqRZpxur4SgIrCawksJLASgJujrkSxEoCKwmsJLCSwEoCKwksJ4F5YCq7YLcvJ3jJa17Uh5Iaes68JIwujnVRHErA+M8NJTXsd37SbF7S07Yb54USNaGEoPZNnxtK1M1LRtlEaVRSJJTg8ROsUXL3z/OTJzbZYZNo0ha+q5axfUWJfHnq36EXEIs0MNSfUILEPy90jv+d/3fUOEa1cdlEjX+9TSxa/cAYaALXJojt7ss2MWWTvdaW7Peh3fm+jswXXcPJXLOrqLXbefobGt8oec1kNXuJsMg2ovQ/ZJ/+cxclKkMyWSaZZ+1Wz7c7bFmZ2GSj1RX8ri+X1C9F6bfve6LsMMp3fB1bsvqouuz7NN9P2xevUfZsbSfkP0NjEtV+X3eW8StR+up/b//mgmwu0P7qS44omeBc/+WNrze+/JaxpSidtfZws4Dnq7Zm/bl9WWT7ifspwEPjh/Zf9dUWa/gxXF8G46cWDOn183RjNqZaZjjrcUjWvg7Ms7d59m77GOWTFvnQZY/7L69tTLBy9GOFry/2ecvo/qL2Rb1cWnSdbZfVcetDQvMnXx9C87iouaHvS/1nhWKBfZ6vJ7Z98+JGqM3Lyj5k32on1qdb/fPnCHaOYfvs/x7SFRTkCbNCkgsUMANkX+HAVPE45i8oIAWIAsWbXer36lQuJundR/epkE/QeNiiTCpO2TQ+SWF0AQNTocjrhavzM8rkslRcrxIlwbSTYiAB2GiGA6KrOthcJpRKF+mDv/yQ/vNf/jWlsyWKxbM0GGEnyxTF3DXM2sHvl3UnUkYh8T8UCqJGLZlKTNmIZiwNs2I2jbFRMdnXOR17vW5awKAQDH7h7RoxLeYUFgwUQ8v1wNkMBdQzkcJ+YL5QaChMKpAvmI4GdHz0mqqVEv3P/+pfUqWUpPi4w2AqFPEy8ENfQILJcyRF62gTAGwCUhVwEBevM2BBZIOiVnyXSCUpk8lRwu3CPuRC9gkXxALwANBCH4XZKDIFxsMxTjFYIUZcRI/7AjAyxHnol3vpr2AvBl05ti7m+hnKLqsYj1rtkk7OTrnwHX+jIBL3Q8HiJx9/TOdn51QoFGhrc5NZVu7du0f7+wdULq9Rrz9kZhIAqVBc2+sNKJXOUL5QZtaFQrHIgBlmekmhgBlt5erkKdANABQushwI2xPv9M8gKWFpmBhAHH/JAhSmDRSPokAZskHxfa/Tpk77mga9No0HXYrBnlBMj3F1Y8VcQ/w3dEF0QmJpkjLZLDP1TGJxuris03WrzUxV6xtbtLt3QPn1dcrkCw5EhBJfBewJC5sU84r+Y5xQOIqCTxTbo8AY/1CsyX1zcVf0eAakEhlIgTnrjSvO4dVgDMxUQxoPhwIARN06SOwGHeq2rujN68+5mLzbbVOlUqK1cpFZInS+gQJm7Kx/edngsQNwCrYPMMnBg4dULFWJJgmiGHxCWji8GGADF+IKSZhRRrcvhR4NHQNXm8FL6QzYJwCSyspYQud5kxTRTwUJgE0BbHYA3wmrnTD+yMt88XnCQiFAKowlimDVtNvXTaqdnlATDA7tFhfU41Ms5tmuUUzcBoNOt8OgmsvmFbX7Pbr/8CFtbe9SZWPLsRawC2A5wK+hHdpvBtFY3+bGVcB9AhZVFrIR2x8KpnvUvm4xSANgqnRWWM9kzMXu2IYdGJKLtlAQDecLBhEgOQEWGPSo24Eud9nXNBiYckY7W5vcR7Dm0QSF52A/u2a9AHgEdgYbOz+/pJPTc3rx4gu6d+8BPXr0Hq1v71IuX3TgCn4wxZJpx0wF3VUwFfyJ+EguzO72KQdGtXSGC73RXp2PMYgM8cntRM12JuXvvF7FOKKYHwCfkesLxlEYlAY06vcYKAZGpk8/+5TKlTV6/7vfY1Ym2BSzjlGMC6UBoIL9KthS7w/9HjowGvwggHSX9Ut6+fkLOjk9pvOLc6puVGlre4vu3rtHGxtghFmjQnmDstkSJVDID+ANxt6NDw+RY6diaC0XmsPnApyCAiTY84SBNZAaAAj1Wo3Ojo/p8xfP6fzsjEF+AGLcu3NA3//ut2mtWqFUNk091kvE7h5/apeX9Oknn9Dx8TEX0IP1CjLd3Npi+cF/oGgf8QQ6defwkL79/vvCRJVIsH2DaWetUqFhp01jsLFB1xy7NHsq7HAfl/MZOOdsEsX3ygQTBzMVxxIwovWZdafb7gj7IUDGDDoVFkrYAJjKcg7QBD/M/noyEdaUbI5tHT6hXgcoRGyl0+4yewrur8CqXrfnmLoUkDGkZvOaGldNurpuUQd2xYwtzu8wc5w8a8Y0I8V76AtOQzsB0ADgQYrtBdQIXWQmPJYnzgGrCVh58MlQIg7/DKCgA8WyJku9Pc/InF/GuPOz4sJ0JeCsWc6O7YJBIBIPboQxzD/gNwFaAQDCsVUpk4sCTvHTHlM2Fj1uQQt28wz9ntcLALWIB5/KSuYQ0jCZv0gMkp/y+wwIIfM3fGT9Icxi4qed/3OxTphgFFLuZriOddH9NROGE4wCTm4gXKagYsRnf30szFRgpcKj0ukEFfJZBs+dHL2m5lWdfeNGtULVtTKlAKbKZTk2APCIuUI+n+P+ANCmuog4CSZNAJqev3jBzFSiHwlKpeO0ubHOYCoALcDSCRbQ5lWDQej4CaAcZA39snkWCCqVxNxHPrAdsC7l8jkGz0MXuz2xh4f3H1A+l6dGo05HR2AUfE3dXouZHQXwD/ArfGGWY9SgP6JvvfUO7e/u03/7b/9AH//2Kb1506DxCODWOO3sFml9vUB5yCcFICIAVegTwIcF+vyLV3R+fk472zsMpkK4Z+A9GLcYSNVhPwXWI8Swg4Nd9qGVSpWLZTHesCuwEgrjlDBnXtbBFBnjeSMDAYeOyZP9R5oqlQpVq+tULq3Rhx/+Hf2H//D/8LmwWWEgQnyY6d1NdlspapU5jeixMlMxGNgwU+k8zPoItUddV0g/tBBamCjVLoSVTtqhczae3wt2XjYucHMhzrm4zQqEMcvZgbMbBtMNhwymQvzpM6gcc18AvwGcRBzvsUyhI2AnBJiU2R8BWHeMZtlcjsFUmLPlsgVuCObIAH/yTyL2uQo2gjzhN7iPAAQxa6gDErr5i8jSQdhdPO92sA7U9YTEeAVTgZkKawEAq/AdnoV7YFzRbwEDf3UTOPFvjrVYN7wInMexSue/DmyJPqAN0BFlSIRu4Xfx9cJOpf9kzCAX+Ua8uNUZ9SsC1lewHvq0t7dH3//+9xmwbMFUsFUA8HmsObZi3ejsnQGPN7zcwj/83ILNedichfrfqOP6oKg87MzPL99A/15R63P/2XqdnxeZ2eKMHcf2x3/vZ/UnlDOc12c/x2XzRb9rDm2Z5/q6v1AR3Ak216F5JPVN6k9C76c037vsc2b+7WastmMe0iXbr1C+MJSXw3lRubN57Y16hxLVLr2Xjb2+DfnjsuheoXygjQWLrg/1T9dNoWNR97MbM6kd3fRzs7tp+3T+ZsfEPtMfPxxTEL6fc1MdDF2vuT/frqzP8v2WPlt9hPbJvo+xx/z3GL4Mlh2HkE8N9wmykDmv/ef7Ie1HaCy0zVF+/Oac2qC7b2PEnt+Y55tsG0P+0eqD7dfXqSnAvMaCqbSvIXnpONt3W377/DHS8bcxZl7s86+34+q3KcquZP10E0wVZVv+EC7yq76e4fxQzNd+2xjry9Zep33z7UrlxrNnrEXdut3GhXnX+v0L2YW1Udte64PtOIfGXOdHUc8L2aZvA/N8g5W7nX+E7CPUn69hqnyJxgA/blt9snHC+ktf5/Qei2Kd7zO1HV8dA7fxgKvFsve17/psjFjG/67AVF9XW1bXrSSwksBKAisJfNMksHy25psmmVV/VxJYSWAlgZUEVhLwJGDBVDYZ4Cc1/USJXRCHEjtRCTI/0eknFTQRqAl9n74+lPiw3+kCXxMUoeRsKKlikwb+8WWSZTYxNi8ZpTK2SaDQ/ef107ZvnkJr4soWO+i1tpDUJkV0ty/ZIfnmPz+JEUp23NbAbOLG6l9ojPzjUX/je1+myyYf591zmb7N0xWbgNU2qp7eKIKYFprMkur2vvqCAy95/WSlr1+hv0MJ1Hl9Q/ETCoh827VyjpK3n5jz5Xsz2cujzqfY8bK+xD7TtzM9FpVAtfob5bN83fFlZV8uRb0c9eX0u4Kp/P77crcvfHx/acfV70vITkLfLdLpeWMV8oWhpKz/DPsi5bYvoaP0JaSjUb40JKuQT/ZfxPjXRfm3KACW7fdXk81hK12UUPZjjW8fIbvxX2TpywW9VuOHb4/2XjhXfV4IJKQxft6cIDyPwEvy8HL/pj+ZFU9E+cVFPt2O5zw79O8T0p+5PlYLg13xIM71X+j4xVXznum3e1E/Fx2385tF54ZiaMhX2/Oi7h/qh+pVlG8JtU/v7xeE+DYW5ctsnI0qMPD9g9UX356W0Q+dl/ltsv2bFs6ZDQ58W4uK075fEFt1hbr6Mt+BqWSXerBS9adgKpqgcDRH7z56QJn0hHrdK8qkYpTPJqmAXfJReIjdu7NZLty9PD1mAE+uVKAUF6ylKZkSoFRvQDQcJ2g0ATtLmv7rhz+nv/rw59QfEI0mCZrE0jQco9gau3Gn+IPiehQS39iJHgXZDliEAjf0Se3IL/Kwc2CVhY6TXYfoOOo42GI7AROhuFsYm1yZMFf8onicr+FdY1Es6QqBmUkGIJ4+gxVSYNVAISyNadDr0BBsUL0uta4atL21Tv/Tv/qXVC4kiIZtBjDEYw74poXG2NG/PxCGDkIBbZIBACj0435xW4SpCgWSHez2D+aqFAAlRR5zLjbEjucU40JJ/JwWNDJIC/eRl529XofvUyoV+Z4o7p/t1i5zUshM5CSgFo2TKNzUgmxmD0smqH55yUwhnU6Xn4n7DXpgoUlStVqljXWwEqzT3t4+MwqgiBhFwADlMEvZaESdbt+x3aSoVC5THrvnF4pULJb4dwFiCEgQRen4oIga4BeASbiYG9+BVg0jhZf8KErVwlQHpBp0u4QPgB7cZ4ASUPjJYLI+szalwDSGHegZiDNjWgXILcn2BSYkA1iMgf0mJ2xKqTQX8gNMhXEqltdoa3OHSltblCuWHIBGmIgINjDti8OJOQAOmsugBLSX1wnCzqBF8qLvMzYA+AiwB6TT0B0U/0vRq+6SDPn0Oy0adDqsX4l0kmKpBPWadbq6OKWjo1fU73UYzLS1tU6VyhrVahf8fGjN2hoYKArct3a7R90+CsuLVF5bp8rODmVRnDtElXCOJokMszxI/amL4VA/ZjMQfZ6AeWUMABH62OHxAGMM2FPSGQBvhJWO/zl7m7KtwO7iSapU1rl4eFqJqiCqG0AqN44M6ZCCluvmFZ0dvaZW84oGvR73FaxU+VyG/R36DDBVq92idqdNfQB7kkk6vHuXgVSFUlX6Ad1gHD4AccJKw1X6+InCbGaKYOTUjR1bUdQu8x8psgGTB9iKGBjS61MqkXQF8zkeQ55LOBkw0JSLwFkwwtAGMBUAK2C7AIPRsEfXV3UGU2VSKWo0Luni/JQ21qtUyOdoBFabARhu4I8EXAgQZprZcZL06adPhBFoEqN3332fHr33HUqAuQqAoSE6jP4mgHalCQMcHVAR1TXxOBfYgG0FQBgAJsvVKhVLZbZ9bq8rLGK/jKg0EgYrYVmDjrjd9Zm1CiClIY36Xf5eWPUYLcksXGA/Oj8/o5/95X9hYMujd99jsBP8Z/v62jEegUUMNg37AAOF89/wU0Nh8QEQAKAqAEO/ePWKPvrNR9zW6vo6/fGf/DF96513aK26IWOBgv10gWIJMKJwefzM5zDTmMRhlpEDNcNulZmJYwoPH9ibRuyrIDcAZADofP7kKb149ow++fg3VCkX6Ifff5/uf+shrW+s08XxMbWurrjNkN/Z2Rl9+OGH7H8B1gBbFQrFUbQOOQDgiiJ6/AMLSGVtjb71rW8x6xyKvwHQzBUL/Bm2WjTsthmcCntstdvCEBlPsE5mcnnK5HPUZ2aPDhfeA4QHVqcsA+bSzMzGLH9XDf6JAnjMGSB3LliPxZhdqt5oULW6wW2GbHqIB67dsGu0C/1rtzsyp4kBpAvWGsd2xX5Z3AODSBMp/gKxpHklYKpG85peH5/QWf2Sx1LYMAfUal1zDGrBRzMTC1hKBCCM2MXzqFiCGavYjzLQUMBgLDNm1hIgFVirADLMZvKUTDhALVkwxwx4y6Bs9+FYBkA02OAmEwbGcRsYWMVb209BTOgj5Ae2o2wOzHAAVMu5+Ng1k52Xws4UFAdQHcAvOoeCHDWOWxarThcASImJDEJwgHy1VQtc0r74PzWvZee2oRwm+jVbXwsjnv5bZn6NPijYw17nzwtVPgBSCRtinwFCYOljQDkRA99b11c8p1t38SCVAEOggKmuoM+IUTmwew2pjdjQbgu7DcYGQJV8gY6OjtjOEIsRSwvFLO1sb9D6OtiuKvw9GJzAQNi6vmYwL4PzHeAYcy7EQLQZ905ncpQvFKhYLrH/BTMaQ5EScUrB7rI5Bqe//963qVQs0unpKT158hk9e/6EGo0a9fodBlNJrIA/zbCt4F5vv/UO7Wzv0Ycf/i199NFjenN0zaCudDpOe7t52twq0dpakUFYKBAGk1s6nWNWuU8/e8KgscODg6lMhD0RvqNNrEc8txpTJpOntx7epb39HQHNgNlwAqa7PtsQ5njc5/GEjo9P2N7hu+oAt/W6bIMKerpz5w7t7OzSWrlCH3zwV/Rnf/Z/UqVSpEwmxc9DMa6wUwmjKNquOqaAZLEBBceIzsm+EWCGmK3OZvnGWT7a5iB14zLWNwZwyfxGnq2xTMCFCnZMg+nLzcskkLn55bQ9Dkzl5RHQr/19gKk2eN6M9Qr8Yb8n8QssYBjTZCpDzdY1+1jY/wBzLAYNAaSeE18PwGomz1M0xKh4DMyqmLsmHQBuxoKnOs7AZt7kIcntt7vQC5vvzHaHA2HHU/Y7Xb8BzItx3dnZYfnAB+MnfBviFWQLliq7QY/Kh0GnI4CpRM7qW0Lrf1/+zDA6Hguo2tmVAO9mmwHpGmeam3ActLO1N+aPAqqa+SaZACqYCqA+bBjxne98h2Ns5xpzLGGmwtgwm6mbP4yHsnHGlH1Z57oz9Zv7m80Z2zxKKEeqxzUfMevTzUdE5SFt/mLJ5vFpNj8x7zo9L9Qne12ofbZPvi7411rbjYovIX3S+9w2jx3V51A/bHuWiX3+vf08q8rfHzs/92b7ZOVj46mViX5vY7uvT1F6FDWW6jP1PrYvNmcaap+9Z2j8o9oSshPtkz/OUfqvspyn21E6exs7sjK39wvJw3+eP04hPfOvCeXZ/PbO5uESMKdsq7ppiAukIdnZuKrrI//+UdepvVudEZ86A6vYPms77fuOkB6qzlldtm2wMvLtweorM9ZqnsM9yLdnf9zsc/y8pW+Hmt/ENf77hWV1SudDts/2OdYO/eeHfEHIbq3/n/e7/1wFU6lMbC48NDa+HKJigD++OM9n19O2LGuzi/zRbDxubh5o4/UyvmMZf+rrmD8niPLtkK/KxsrO6nRIB9x2RdP1uB8XbFzW8Z83j/DbN083o2K0/T5qo9pQbPV9YsgX+HHGXqNtXyZuLzOWy9hxlHy0DVaeGqdCcwHrN31bXNSOr/qCGZjKtm+evof64T93BaZaNBKr4ysJrCSwksBKAisJiARWYKqVJqwksJLASgIrCawksKQEosBUNvFkk1maSAslOKIW4n4SK3StTb7YZPQiMFUoOWcTIaHksZ/88BMd2j4/oeDfKypZavun9/YX/b6sooYrqq3LJF5wDpJddld+mxixBb7T9nFu29vh1WvcosTxkqrHp4XGR6+PSrz69182wbSMzOx43aYfUdf5SfSgzF1Bj00g6tiF7qtJXH2h69un/XsZWS6UnysyXCaZ6T/b+ovQWPvfyU6uM2Ymvd7KxiYfbaLNvqDRsfaL2P0XrnaMoxLGVoZ+EnRe0lZlYROOIXsOyUVf3uj9/aSlbasew72jEvwhnfDtbxkdtueEkpzWj0fJzfrHkMzZA3FRpCzpFHi0rD36YxL1jFBy2LeX0N++Dlj5LyNntMf2yfo5X6a2jb7/iuqXLydrQ/N8rsoNstciXD3ftz9bjGLt0dch9WOhF5TzgC2+XVq9kt2X54Op5tnlMnEl5BNDcS/U92X11O8j5KF679u9ylHbHnqJEYoDIRtf6O8jOhClf6HTo3xpKIb45/ox09cpK3NfXovsz9cLa29RbdOXzrgW58A2Qn7Of7Y9x38Zv8xcRG3OtsuXje+LbBvmjXPYhymYalbcJoQsCMoAU4HtA0XYwkyViPdoc6NA7z16QOnUmDrtOqUSE8pix/5slgvzJ8MBAxZQHP/mzZdUb9So1b4mFDVubm1TqbxOFE/TGCCqVIEuLlv00a8/pl//5jN68uwVUQzMHVmKJ7MEgp3BCBiSDLMpoagTRYEoIuZCYwcY0sJmLjo0RQPWT6tMbXGBxh19QWwLE1QHbaHdbDddAMHAWiTgHuzSzoWRGsN0p3IHZEBRYQxFeYM+yxXwsUw6yUWrw36XWs0GNRt1ymXSdPdwl/7kj/+QirkETUZtijEjDIBbAqhAP1BcC9YDsKKAuQSgAhT+6Yd9RwLF3RkunkaxJP6BKQDAI7QTABAAIjDamRQKfoXZSAsTE6mEADeGA7qs1xgkUiwW+Di+QyEwin9ReIjrUDiMQkqwfNTrdS7SZ1YiV/SNNgH0AqaydCbNBSQAwXFxZDJFa+USF86imB/FyGBkyGbAikDUbLYIrCZgQYiDWSiRYCAV6mF4HLgQDyxLYFMpUC4vbCUoWgaQCYX2qUxamJfGiMWuAB6FoXwvYaZiABizEjmmkNGY9bjHQIDOrGDcjSsAVJMJWMf6wkrFDDlSqIN4DyAVCuvT6ZQwtYBNAc+ZoIAmJQX2mSy1O10uZm13e1yAXF6r0Nr6OjP08PwOIAsUFDOjUQIDKTvhcztcUXnMAdiYYQSMYbKzvrZFfQvGTteHKHhG0X8G7WAwHoqQHeBsABAlwJSQOe4zpH67RY3aOTUuz2kMBgsumM4y8wkYJhjE5AynVF7jMWi3u3TlmF8wLpX1DdoC81ahzKwssHcAJ8FSxexMDA4QOgZrTwBT4RlgY5Ki6x4DiFDcnsykhLdEgVhufLh4GKw0YCmKJxiMARuwLCcMsmHgFGAdWAk78JFjEEAhPYAe5ycnzEICUCQAJsVCjtKpFIOpen0BU101m1S/alASgBMwKuztU2ltnbJ5gOJkvCYjYTGIcaGsPFF+d2Aq0NZNgW8C1hCmOWHSQoG/FOe3qdvpUsyB5nLQ9wxYQQAWE9AV7IX7xmxOrnDBgaEwzsx4w2CqPnVaTer12swueH19xf4I/QTTynAIxpA29XtgwdK5utggwJIff/wZ9ftDevudd2nv4C5VN3ZET5l5S8Bh/DeY2BgdJSw2wsiUYH1tXbfovHbBLBnVjQ1aqwBUucnjwiyKU8BIjHp9YSABWBE34SJntjWw64EJCYDJnrDxOWAAQA+DbpvHBqC3X//DPzBwZGtrmwvOAXrptlssN2bLYaAqWBOhW2CHgF0JQw0K+S8v6/Tl6y/p5cuX7O8AUt07OKD7Dx4yy1NxrULZIlgW0R7BlEHDGFjpCrylEt/Jx/UPXymziMYv+C/4eBRmC1scALa4ToBmjYsaXZ6f0asvXtLlxQn12g1699136P79eyxrxArYTK1Wo2fPntFf/dVfsY8DI8arV8IYAwDC3bt36Qc/+AFtbG9zvP3s4485bgHAxOxaBRTW51hGkH+v3WIWt2IBwCAp/EZB/HXrms7OLqgJ8Ee3Q9fNawGSwO8yo1CCEmkwVcaYcQrtg/8tl8rs/w8ODxhUC5mivwCwXrda7BsL+TzrC8BBkBV8JT6QBwBGjXpTGOYAhEulnfyhQ/DN0JXZR0ALI9ZhgKZ68BcAHYEFzAEyMELwIbg3xyBThKk+9arRoOOTE1m7Dkdc4A8dA+sXxhLXMWudY1/JpHOUSIL9TJirADBnkJoD2KCf+H3KMAQArZtbAIjGPszFMvQHgDDGvnAMTDgGMymeBPAyBjBmArMIB1TVfEsCNqNMltAvQYlAVgCSzAr7BbDI+OLJmOcfzPoHtqWu+mOREeSI8ZwCQiBXB7TCfAWyYNAEgGgAxjuAM8cyA+ifgr7gu3iuJ21VACUrPzMDzdAsoTVIaP5sz/PnzHYdJqCHEVFsTLlMitYqJUpjLTAeMZiq3QKYaMBzl1Ixz34jn81SuVhw4435FECPAP8B5Iz+D1gGPB9LJNkmG40rnutWq2W6f3eH1jcqtLaGe5bY/sBEBfAjYgzuA1+ESYTGeIBOoMeYg2HTAQC1iiWAqeJsX7y+T2V4XrS+scFMP3cODjl+AUz12eNP6OnTz+jyskZ9gKkSMX4Gz2HAbsVMail6+OBt2trYoQ//+m/oN//0lI5Puqx32FBheztLmxuYuxSn4N08A3GKlMuX6ZNPntDRmzd0984hA5ngF/gZ4yH/Dt1g5rQ+QCwZunf/gO7ePWTwFViUYDuIlTiWzxVugPV13o51BuQL/wy7A+Dyvffeo8PDOwwG+ou/+Bn92Z/9e1pfz1M2m5oyU0GPZN4rgCqtLECcVVZVH0wlZFUzMNVs7Tebh8z0TExL1iCOsZbj/k0wla5RhCFObAxrgmwGgF7MhyRcTJ/lQNLTtZ1bd+BZaN/+/j6tr29QF2AqB6RidrTeQMBUAL2mMnTdblG3BxD8hPoj+EFD7H4RAAAgAElEQVSwewnQCvN1AP/BMAYwFeIXrgEbKNjOFASlzIDwfcwehbl9XNYm/E7HzUnEzmd9F58jwFQ7V8XXAPAiDmxvb/Mx6Kr4yDwfw3ewC2WKsu+BBOgqcUBzKbMxmG1apsf0vRNshddGo9ENZtfZnHkGfFXwl64/ENdkzGXepWxmchzj5lipHCMlAGFvv/026+j9+/ep0xJmRjkfMlOm5QmNBsKyBf8us+zbMYyozvj5Rd//+bmHkE/VtXFUviGUV9Fr5v1UPZ6Xx9AxFB2fAYOXfSbujbH080D2vjaPo23x3+NE9SNKfsv0P+qckDxsPmeZ3FLo3j7AxcrEnm+/t4CMkG7494gal1Dc9tuIa6OeYUET03Wfe48QBajQ+99GXvN0/DZgKr3PomeHnrfIHkJjG8ohzpsf4Vho/EN65o+d/74rNOZ2jPC7/74rpG8yHRU/N3vmDMwRdY31T7hO2xe1OZm2V8/l9aQDN4dkG/IP2qeQD9Pv7DF9Fr7DfMv6n2V8hX8vK197L992v64uaXvt9fbe/nF9L+n33R8bO75RPi1kM7P+zzbJsOeFdF3lorKybfN11o6xtvmfC0x1U5+DGubm0F/daDRKH+33y4xxSNbWDrSN1m9F+XI7piEfjut4Tek2c9J7+z7K6rAe88GdoWf5Yz3Pxy7yv8vYno0jGqNC+uKfp32KepfnP9v3s7dpm+9PQv4hyl6iYkFUH5eV6Vf94IylNcqX+/f2+xGSyQpMdVtNWZ2/ksBKAisJrCTwTZXACkz1TR35Vb9XElhJYCWBlQRuLYEQmCoquTMviRX1YD+RE5Ug85Orep1NnvjJLpsgsPe1xa+hZIvfD79NocSkfWlgkyJIqEUlb6KSUcsmG6ISCrcZZMjPf0miyRGV380klktGci1D9JTqNgmrqPbal1/z+rQoaXcbeSx77jIJyNC9fLlYWfuFuzaJa8dJ7xsqFMexEJjKtwU/UeUfj+pf+Hvsyr2s5MLn+feNSgxi92ccs0XL6o+sHmv/7EvN0MtAK3OVN84L6VSUTJaxg5CfsfebNx4hWeB8LerGcf8FlX2ePTaPmWqevtpj88bKv4fKcV4S2U+SfzWJevMFmfZdz/s6YKpQf0KxyE8gW3uNii/2ex2b0PhGyVSv8f2w9cehZ/tyvM04hfxSSO/U9ngXeO/lZShxbWNllG74gEbb/5CNLNJTBVNF+RC/r34c9eV8G92PslVfJ27rLXV+4Y+x+irczy/g8F/C+DoYevFgx/S2bfRfZEXJ3/omf3yj5n+2XaGX8Vb39J4h36PPVn9kx0WfEZr/WblHzf/0uVO2D29X/5AOaLt9MNUyso+KR36flrmXlctXzkdBETMISMwRFiUpMJNSf/xDgS5YRVDE2KPJpEc06dDGep6+/d5blM/FadC7pkRsRKkEcbEpM1Oh+J/iXPj55evP6fjkNZ2fH9ODhw9oZ3ePKtUtyhcqlMmVKJar0OevTuj//r/+X3r24jXV6i1KpsBYUaBkOk99A6ZKptIMpOEi3v5QWBrAyOTYdxAzUFzPPXCgipDe+PYmbDyzAg3f5+k46vyE9QxAHt5kfCAFxoaNSgqCpQhI5ieOQYULrfsMwEpMxpTNpimdjBMNB1Q7P6Wz02N6ePcOvfXwHv3ge+9RNj2h8RDgDQCmACaYAc7HYKQAaKY/4GJbAAlQ9A9ZoEAXbWSmAzCEjYd02WhMmaMq1QqDY1Bcz2OOosl4iovA8R0XcIOtCWwvYwEQ1C5r1O62mckAzCMooM4X8tNiYLCzoCAfBe/X1ygi71Cn22OQEIq9FSwPoAfAO9Vqha+HpFCEDxAcipGLhQIVClIwD0YcLWhhUAiPaYzHHOwm+AAMBnCdALYE2IaiX7AXZHMAe2X4bylOzwoTlSmmYwYTFM/y2KCwF/orTA7MvoNCeBRAo7AVIKQhCj6ZWojlw8xkABKNesI1w3+jWE/uAzBVKpmSdvC4xPkebHskTGEAvIE5AEXoAFOhf2AUATNPrpCnTC5HyUyOEhmwT6DQNylgKldML7QTwnSkgCLZKXq2bhAQARjdRgxo4OMOtKSAKgbWMPBjxDo56XeFpSEp68kuwEIXZ3QNRrF2i9JpFHoKeAJF2PX6JaWZjUVYCwCGQbEoCrhRwIuCcQBn8sUibe/uMVtTPAVgBoBUKfAkTYuToWPM0ORYh3h8uEhf2GgACENfUFTLwDwUmDJYQosrpTAMY9rrD7hYG42tVDemoHEuSIW/Qn+5kMywGDlWJwC4uu1ral7V6apeZ9+GAmGwUqHAGf4G8kK7wORyWa8zIKhYqdL6zg5tbG5TvlimZCbvWNGgwwAAKTsRUz1wgbIWZjPDFrNsiS8djgU0JIwZKCAFAKTPQJVep0tpMEik0qJj6QzbNq5lsBI+7j/4iWmBL4NNhAALzGro52DQY7BYp3VN3U6bwBZRLpYY9ClAKvkAQIjxRb8a9Su2++OTc2bb+fHv/QGVKhuUwLgOoeNghRNGQaE8wzjBb4p+shk5MFW71aazi3O6rF8y80iFi6h3HJhKgIHM5kFx6vaF0Q4FxcK81ieAyXLZjPK0MQgCYyXrWDAAdqnTbFK2mKfRZEJHL19Sq3nNzC0AF4B1D+dAvgCaAcAA351moJ7Yc3/gvkun6fXRET1+/JjZtFLpDD1679t05+59OrxzF9BX0V1mQZMK+BH7MOAiZ2AqFgETrzlQnYO8AeQFH6IF3ADJMviU2bVGXCmvOkGJBI0AUul0qHF5Rl9+8YxePv2U1isl2tpYZ1YPXA95HR8f0/Pnz+mjjz7iovQf/vCH9Otf/5oBVjgHhd0//elP6eDhQ8oWCvSbn/+cWs0mF6sD6FoqgXlmjeXdum4yaAZzBIwNwBDKLgNbPzk5ZSYnBl05QG0yKWBQBR7DZuFbAaKAfFEgD0a7nV0w0lT5b/gBBaSizQBKSEyRgvJMNs8MKoj80IVOWwrhcRhgXDyPgbIcP9jkHVgN8wj4FPHn0EPYTgx+EGwq6RT/DZCWsDhKsb/EVgEeoQ3wMWBMgR3gH84FqBIsQgCQgeUF/QfgCucxk0oc4NQYdbsDGo4AXpIZF4NeEsJuhedjzsPx3LEl4iwAGzKZLMcF6Dx+F8ALPohniI0AKguIqzfoM4NMMp2agqkYMM8sPGAQE2bSeBKAb8de6ABMfMwBuRI873GMd4hvDnjMcZMB7gCACOsNAAHMhOUAIV2AHxnE0WdgHAMwHBMNYiEDfBFbdc4EBimWOYDKArhS+bDeMxsp7MOBCpwvUXhBVBpzxlAj+gM9EuCpnSHPjgmABkD2CeVyGaqslSkZj3HbT46POA7iOOYuhXyWdSWfzTAYHGBf+FC0RZiA2vwTQFAApwEOxZwE8kB8HA5jVK0U6c7hFhVLecpD19NgWxsxSA2seQDkwfagz4qlwJin0wC8jgTEAgiGA1RhXOFgmLUzX2Cw+VqlwuDIElj/iKhRv6TnL5/R558/p1aryYBlsFXqeDKoBnOqZJrBVJvr2/S3f/v39PHHz+nkFP0gyqRjtF5NU6WS5bbLHGnC7FiFQpmKxQo9fvyc3hyf0N07BxzLwNwldin2IX4X4NwRA6bu3t2nvb0dbqvg7MByJKAutAW6BDAf5obQNehju9Pi3+EjAKTCXPRHP/oR3blzF5hp+uCDD+nf/bv/j6rVHOVyYFiFP51t5sSAquQs8algKp3Hi9DFn4v7wU98lP3O6o7OWUW3pA9ujcUTRQVVKzMV4oJ8pzEN/qmQy0pc42vtvmcS2WX+p4HE/XRRcG9vT8BUPYDKxd8Jo5+AqZhBMC3MVLBRzA/YXwE0DMArZJ0FaynYycAiOGH/An3L5vKUzefYljVfB/3DPAgf2AhqxKdF6YZJi9dORh6Ygut6CX1XW8f8EeDara0tfs6bN284JihLIp4Lf8qbJaSEaUyv10m6xImZ3G+MgQO42TUefrfMVDx7cJsjaK5M8wV41myNiQikrGXsKafMvjPvgnmZrCFwTwDF3n//fY67BwcH1G13Z2AqsJU6xjTM4wb9IcsS9o6i5NuCqayH09/9vIh/zjL5nqj7Lrp36LobXvimU54eCuVv7XWLnqt6ZvXA5gQ0rmseQGVg8zmhvKjfBpuPWtTXeXLX9vjnhPJqi/ruy9fvI3sPw3Bn84v6fWjjyqg8i94v1P9FuqU+YF4eMKQvodzzPNnZ8V7UTn+M9V2wL0ffx8zLifo5v2V0a54+2bGweS29xr9/KN/l+werB74+RrV3ni7iGpWRtjdKRjePCxjZl9k8f8ZzdAeejAJE2vyv5uUtmMr3OSoD//2jBYhZOYXkp9f6G8XdxoYX+Uv/XlFyW+Sf9F21//4e97fARfWtuF/Uprghuw+1K+Tfwv5klrGep+NRfbT+zu+L1T3ta0gXosYh1K/lxkCZxG/WZFg9DcnRHl80piH52vc9IbsOxQYr83l+loFUutmRO1H9gLUV3w9Eganmxcx5eh8Vd6wuL5KdHwes/4/S5SjfE/Kn82R6m7ZZe7Hj6Y/johjr+0e/j4t8ln9c/1bm35D/9n3mbWSyAlPdVktW568ksJLASgIrCXxTJfA7lnt+U8W26vdKAisJrCSwksA3UQJRYKpFsvATNVEL6tAiOJQwXvQ8f4EdleSfl8iwiWX/fvaYnyDThKpfvKwFlYsSTX5yaFGyIUoWX/e6UBLFtlmTvnr/0VB3d19uh6zlEoJf7VUIoBbq+7yk3bJ6c9s23vZ8P7kTSlZpP/AzlJj1k9NRYCpNKOKFcqjw3NpcVOLKT9rNT07NwFSLEt32PvOSbCFbxPtSvOBHn9S27O5fNjmvOm11wwdb+QlvHZPbgKl8+am8o/ya73/wt33xGkpaRyXCcW4IcBhKDus9/JeHi+wjNJ638c++Ttv+Wx/rx4t5CW5/3H5XMFWUrof8qU3o+zEi6m8LeLG+1srejxGL7CikJ1bXQzEnaiyjxjOkW2gzF/FxEa78s74qSpb4fvZC8OYOeqEX2tp+P9aG7m/7LfLVnX2X34Xcv29Ucj7q+VH+0b9PlM0uskMLprIv8ay/8V9u+fMRq3u+zELjuKhN/nH/RVbIb83TeeuzQ3ai97P9Cr3Qs8/1bSLUTx0jq4e2sMD6ML/PGnNsmzQmzfPN1mb8GPB15xZR/uc24xicQzqWBinIFOMSYA0KwpgrRYrBaEQxGlAsBkaOAXU7dSqvZei7779N69U8pRKg4elTgkaUROWcKxSj0YSLP4+OXlGtdkyXjTNaq6xxkTyAVDu7d2hz+4BihSo9fvaK/o//7X+n10cX1B3EKJUp8geAquE4RoNRjEECYHJAwTPAEdhZnVmpAEbJZLiAjplEFAxmimOjxlr9EfxeaIMEq7san1SfmJQKhfFcnhyjCaMSpMgX8uTjDryCF4YJHGORohAeAKghF9/mUDAdm9Dx6y/p9asv6A9//yf03qO36N7dfYpTn4b9axqPwWaFe8QYNIUPs0e4YnuUOKMwF4AktBNy0ELFVCbFBae1+iW3B33d2NzgHeXxNwoQUagO8BsXpQIsAnnE49QfCvsLZNvutpiRAkw1EC0KxVEQXKvX6fmz5/Tq1Zf08ovP+bkoeN3a3KFKdZ2q6xvCEJVKs46hEBjMCsVSUXZ9n6D4HEXYfWo1rxjEgWJePGd3Z5vBOCjir4J5JC6AmeFISglRVAM5A1CFImUtygc4H0AEZloCMIzBVDlmMbLsKTrfZIAVgzIEVIP/GPDEO9tLga+eq7akxyAvYW/CrvEao4RdCeOTxC7+DkwlIDdhqZD5jRTlY0xQUI/i8Q4XFQvQBWOEgtXyWplylSplyms0GaPqdMZMxb6P2YfAPOLYmRgI5tZzTh9dUBdzd4W/ums+gCPEDFuu0BPsaQz4G1Ic7GSJGPWvm9S8qNHZySm3DUxro9GAWYSOXr+m84tzql1csP6gP4UCAFO7tLe/T48ePaJ8ocDsUM2W6NHGxiYV1tYplS/TZASGFoBOUoLucQV9KlApjJ/QAEX4AGx0Ovw3ikpRNA0QCOiSGDiE8XDFxcwuBABMDyC1NtcuA+AlRT5SzcsgM4wdz4G04FYQF8yE1e9TvXbButnvddnHATAGtibYm6Az5LmtdptBh8enJ7S+s0e7h3dprbpOmVyBYsmMY2NC0bUAp6QCWsBBMYDjHMvKFEzFQC8w9sDXYXyFMQNyH/S7zADX7/apANCgY6Vj1jbH1sTMVNCDG29JhIFL+o/xhv5CF4WNqdtp0dnxGwaHZVIJKqAAPx6jdhvAGYBUejTs9xmkub13SM+fvaAnjx9TqVSlrd19+tZ771MWRfrxJI060COiRBpMg45dDbxfzD6mgEQBc0InUBwPIFqtdsH+DOCmnb29KQsH2zNsiBLUGwhTiQAIOtTptNlHAOyJezMAh8dnxEBUON8+2OWuGsL4k0owEO389Jy++PwLunt4h6qVCo1GAGgJmApgCMgIwIJYXJh6+n1h4APz0svPP6cXL17SweEdunf/LXrwrXeYbS2VzhElU9zPEda2LsZCDihEZ+CUA9zyaLiiYQE0OzCwK74XoIcAIeEn8QHzFjMwMshGwC+igyMa9dt0VTum8+NX9MWLp8wu9t3vfpd9KPwOWHDwAZsHgIgo4P7ggw/oV7/6FYOkHj58yOCDu48eUbFSoce/+hU1amCr6U+BVABn4amQA2wQ8j85Pqanz58xKAsF9VjTwwfDfwMMAcAP/C/8AOwV8UB9KfqGWCJgxAYzlOEeiO1gnQOAC2C3+/fvcmE9CukRtyAXsAYCWI1nAYAB1ibce+a7E0528NECOmUgE4O4BgwKRtyAbwaoNZfPU2/YpwEAjAz8AuiB+FwFDeh4AbQBmUJv0R6wdgl4F+xrEpO5IDOdYh1oX11Ro15nFjOoJIBUl40mXdavqN5o0MXFBZ2fX1D9ssEsiMIcOeZ4h1iic0+wBIF5CL5sZ2ePdnZ2mbmlXF5j2aJvAhKRuADdT2QylACYilmnMGdzDIKYU7jiabBrik+YTNkZAQZmf4JzHAAf/WbvxaAymTsxqNQVyjEYecomoExX4osQFxXMy/MXBcG02zwWOAaAOGQNYB70ot/tMvADYA8G3yD+M1sTGK/A2ikLRDvPg+wZkGvBK2ZtO11La7BQoDqz2LgFp0BmGEgJPwL2xrVymWWEWHB2ekLdbouP81wum+a4COALgOC9HtiWes5G2gw2ho6jX/3BkMqlEu3v7/J8CwBzANhTSQCGYN8A1SV4bMT2AcbqcgyEb4YcZf6gjLIC7oGMmbl1DB8va3qA7/b29qlYXqNWpzvduAh6DbsBQPTs7ITOz08x82H/gvgmcaYvcwtm/RNmqu3NPfrFL35Bn376gk6P25QAM202RsUibAA2lGEWS2gY7L9YLFOhUKXPP39FZ+fn3GeMu8wXsBkB+jfk+AN/MhgATJWmu3cPKJ/P8THo+ObmFtsZjwrw3kMBBDFIOx5nfwZmKugQ5gUAcgLo+gd/8Ad0cHBIV41r+uu//jn9x//4M1pbAwscWDiFqRTinAJqpgRt4vMZwMq6LUxDM+CrMGnaPIjNR+rvSmT3lTWgYbWS+WXKtQHzFoD4ZV58A0zFIPNZgS23y8QQZXaTNsYIYKpqdZ2ZqRhM1ZsBqpiZKubAVJjPA0g8GdFgNKQ+M7c6MBV8RzJF8ViSQTzKZgUAK1irEAfQV/g+tBl6CoAT2g5RSlH6jHEUfYX+w+/qeorXji7vpAAl6C7iFlgj4ffx/cnJyRRMBR2BnwNgFeMN3ZDnYr0q8R96izmCrsetP7B5nOnYO6CmgHFnzK4MpnWshFokrnkftFvWjwLUlX8yLjzP4p8OpMpgfwFEQ2boF9ghHzx4wD4c8zllpmLQ3kRsmO26ByZYWS+Mp6xXy2cCtO+LchFRx6NyjaEWhHJRy7fUstCEr9Kx07lR1L2jcmKzOddXY4Sfx9Fcr83pT+NHxIOXlXVUu31Zh2Rv8zrzcpvznhHVD3s/Xf/qfew7vND1vo3ZsbJtsX2K0rkosJLNzfj9m5ez1HP9nNgiPYrScZtT9Pvg654eD+XGfbnMs9FgPs/cwOq2bd/UMwUADfZ5frvt36GxXGYcp2t6XdsHNm2zMrDPtPaImCYA8eX/4Xqbx7G5djsmGn9Uv6Pe4dn22HiP630foff07VP1bfZ8B5Se0y077tbu5tn+TdnJzRfpT6gJ6JfKJeQ7rW/Q4z6L0zzdWda/hdqvcx2Vtf5cJl75uu230fdvi2zXtiHUjmVlr++7lvXdaGfIZuZZSSh+hN69hOwy2j6jdUzBVFExIOr7kMyi5Bj1vR/TQ3ZhbXd57yL2pHoyL57O051Qe+bFgNu2z9dLtSOr734bbBy3sUPfi1k/sKye6Xn6XN2swm+Pf95t+otzV2Cq20psdf5KAisJrCSwksA3VQIrMNU3deRX/V5JYCWBlQRWEri1BACmCiV+dUFrF866CNdEwLykgZ9E1/v5i/RFibNFbQslgW77DNwDSQEkWbVv9r7zEoehBIRNBmhyxU9gzEsK/S6Jkyh52oRXqD+z5BEKMGUn36jkoq9kX7e9+pJyUfJlXoJ40bUq91Dh+bxrv26f9J620Frl6CcnbZJIX3QsKiTHNaqj+kLX2qqf9JpnH75t+zo6kw+XCH8FVOH7CKvr8/Td1337N3ZKRfHAtLiVd6OfvVy397X6qd+rT9JrQi/TohJ/i3wNjiuwJ+Tf0AZrW6oDUbva+f0KySyUkPWT17bPvkxCY7woSPhymPciQuXr+0Ffxla/fXsOyd0mm28LpgrpcZQ9z9NFX04hn23H5zaxKGqcFvmzRTrjXx8CfPi2EhorLgL0XrRGxTr1A3aclo3/VmZ2PmF9o+/TpKhUWSeMlwrsXhull77vWiT3qOO+LuNvnUsssjN7HH3HdaEiDRzzZeDHcO2PbY+vr79rTPP7Y+/nz7mWlVdoHEI+NmquGfIlti1WdnZuZwsL5s0v9Lkal3UcrG1YOYT0WWP2PH2ImreFYoL/DH/so3Q71GaWzxQw5XZY54YC8CPFRfiJwkoUisZjmCMPKZ4YUr1+QrlsjN59dJ8OD7Zoo1okig3Bu0Ex3i3fFdIOhsxkU7s4pbPz13Ry+opZjrALOpip1qrblC9U6bTRpifPvqAP/vxndN0ZUSJVpEx+jRKpPI0JRckponjKFeSjiAzgaym4jScTXEDHBcRccOoYZlz/hGNrNncK+QVcx8XAjmnCl6Pv02b3IODFKBnHpDnOYCoUGbKOuV3rxb6lGJPlikIGVIECTDUeUj6XoWw6SegVwFRvjr6k//5P/wW9987btF4pMJhqPOoS0YDBDgy7YFCWY95ybEMKy2BdZ7yWVPTxfCqVYEBUo3k1LQ4EM0E6K8XsDCRD+9EZB0BTXwbAAgoCE0kUSo8Y/wE5oRD/6OiIXr1+Tccnp7zTPQq4UeRSXlujanWDtrd2qQxwQ7lCmXSGC+PBhDHkYmqAV0QH8Q872IMVB6CVxmWNrhp1LkpGIS18PorU7xwcchElivJRDI7iQimYF+CUMFcIGBCFmtARBVwBhIJCT7RDfYCu+1AwPwVYgdkMbB0APDmmlKl+QNdQUOoYQrRYn5kzUDgM0AaDrmQ0pEDXFdRzITJAIGJrs6JMYUTje2IMAOgajQTANhiyvDE+pVKZCtUq5StViifAPJSleDLDfZUCTt15f8aYwL6FVdMxNjnmJRM5XZEn1nwCuJECzyGNwKYxASiKqN9pUee6SR2wILVRHA5wjzBlvHlzRKcnp3QM8I1jbUGfJU6NGMxWrqzRD3/0I9o72OdiZ+gh9Ao78lc2t2ltc48mI4DqMkSxtNAuuEqSmc+TglQU1YMxAMW6kHMmI2xMXGBtivllIStrWWamYoa0thR3r8G3JMSGxNGyjkEG/B3/D1XmQwYNgano4vSUGUgwtLDXTAYMcGI3wmglIAEU9YKZ6vjsjLb29mn3zn0qliuUTGeJEimptOWxUrYifOUYiVyBGMZSQQDMTOXGhMFUPLwAgUAGbbpmVqUhVUtVtosEbCyWEPCU6xfrgevXtL/s02W8cS8GH8UmBOBlu31Nr1+8YD9eLhYYzALZt64brBuIByhih89d39ymx589pcePn9CjR9+m3f1DKlU3KJ0vUSKdo/FAACwM8OJ2CRWW6Kz4KB5j6Ch2LR6NqHHVoIvaBTUbDWZnOzg8ZBYMLowG+9h4wn0GmwtAosL4JG0COAGMdsy4Fo+xXoyHwpwE34Pfwd6ERzKDYSJBJ0fH9Nlvfkv37t6l9WoV3oiL1REOAFiDXYOBDewpKPzvdNsMRvri1Su6brUZ2HV49x4d3n1Iu3fuUSoF9jj0Bx/oh/hj2EUyA2ZFLQQ0LD+OMWkKCAGgioFVbm05EjYk3IzBriC9QnxmUKnsYM2+h/W2T4NukzrtOr148gmdnxzT4eEhA8i00B2ADhSd4x9sEsCIp0+f8u8oXAfA6u5bb1F1Y4POXr9mQAX8PkBNykwFcFWj0aCjN0fMyAQgIe4JGwCop1QuMxBvbX2dKhvrLk5nKJXNsi/keDulDxJ2KsQRZjW5vmYWOLCGASSHuM72nk7yGAGctbO9zQw7GGOOAUMAgwWkBeA17H7YF9ZIBlQyixnip4AHmCFwNKZuBz4FYGXg3wCoStNg1Gc2OMQN6BEzUyHWOAY7xq4xbhzskGArGzAQJp/LTxmkcAzXAygD2wTDFZj14DfxAQgJoJd6o8l61AJAr3nNAEmw6TB4qNsVdsd2h8Daxt8x8wqAFrABsMcIWw+AJltb2ywbZQPkeJVI0iQepwEAQJCT2x1ckOAy12NbgNKzUxCU+AhMmPE4pRSwBzAE29mQmWsYfQLtT8rcCaArC+pArJM5jzxjGuwZ/CxAAmF5ROweC5MVwKuOGZLjO5itWL6bQeEAACAASURBVMYOCDJwjFejIV8HphbdiEfnLAp6YOYrB4DQWG3n86EcS7B4lmmL0IYB+3wwTkFMY2YjawjzFNjRMmBIBQid+Cd0VYDhfWa0gv5dNRsMPBTAcZqKxQJVKmXq9jGORFubAAoKw5V4B3gQsXv4aOgDAKDt1jXHQfRR/2E4oFPMEOcYu3j+wSxCGdo/gA8o0Mn5+YzF0zEXAkBzdVXn/iAMAWiaywCoIox/8HHsj2IJenj/W7S7c0C//e1v6emTz+nNUYNSqRjlcnH2kyl8QFMbg/4QFYpgpipRqVihk9NzBj5V14XZDn5UwOgAJWIeHqN0OsXjBrsG6AospRgrsNQBWAPQDHQK9i4yACBHfCp0VpiqYHsJtpurqyb9+Mc/ZvD2m6Nj+uUv/4l+8YuPKJ/PMDOsgmCwkYDqqQBgBNDB895pTkTZgGAnyiwpczpdy9viapkHzVjPZG40+1sZsTQOYu6peUPcT/W3mHeMixw+BUzlv4/h5/KNNIcvNr0LJuBKlboORKXsVJgfM5iKN9FJ0xVvjtBmFlvIEdYtDKNpmVcw62mChrBdnlII0AqMdxgHtAd+B+2GriMWAIzMvGjOz8v8QdYQAIjCr+sxxom7PAqux30wx1AwFYC+6CN0BusBxCrcB9/hfOgFdB9AVdgFfsf10A3oiJ9P8XMmavv6U8dRi8hnGyDInFyvV+AXz+FZD3RV43QlNovPOEHuOwNTwV//5Cc/oTt37vCcGIApXb9NxsJ6JsBhYtAuYieeP2K9nCK35qUZpscUBBbyffYG83KA/oOi8ku6bl6qYQZYsez5el5UTkZtys+h2ZySrwP4288jqR+w95vXRttvvd/XycH518zLFU3n0bcVnpG7nxvRe6qf0XWv9XO+zujf8+QadU2UjCwDqOY/o8Y21P15+mnl5t97GVHasfZz7iH9Vx80r6h+FnduUGXeaM4827L2oOdZGVj9tja0SM9vY8/WxubphI2V9vn4PeodnjCLSryf5QfkKfP8Fp4l+ZnZu8XQe1fVbztWUXoV6qfGD1/OobZq/3k96tjR5/kK/x5R7yV9W9Y+LevDQv3VOOjrlz8Osz7dlLU/vv8c/m0mD5dzm27gMLMdq7ch3bcy9eXrt3menw2N27znhZ5l5W7ZyqLs1+qf6qv1l759++23euL77FBctbHU+pao2GTvj2cz67BLMofijW2fb8v+M/xxs+0PjdsiH7iMbSzTT7/d1v9F+dCQrKPizyK9mRe3tP2+rPQa9Yf2PL/N1pf4z7LyCfXVtl3P5fUf518NY6+58bxxn9fXFZhqnnRWx1YSWElgJYGVBFYSmElgBaZaacNKAisJrCSwksBKAktKIApMFVo460Lff3kXShqEki02oROVaPCTPFEL6FAiISoBFpX4sM/Sl5X2RRruF0pSaSLWJmr8ZFkoSb4oAWOHzL9fKBEYOj/0nfbJ9scmr7U/+hIQL7OtbKKSG/6zQv1blNCZd42f1PMTPfr3MrpwW0DGbfvit8V/IWP1weq+ylYT1H7Rtm8z+FtfhPpgNKsjoSSZjr8/JiFbvNn/GZjKvnSwffaTY34yzdcnX156ve5ibeUSlXi09/DtJUrvQu2ap6P22VKkPZzahtqN33ct5tFkoy3Q9hO/1of4v1t7tW309T2UuAzp7zK25rch9Lf9LjQ2IZ+tfbH6bXXCXmNBDzhnnu2GbB/XWD1dZMtRfsba3iI/Nu+4ysu2w9+pb9H1X/d46KWztsN/gWn9vN0FVMdJj/tJdJWf+pEoefp2Ehr/kC+y+iB6hKJ5sUMrU/099Hx730X64Mt6XrtDz4K+hvzkIh1Cu2wRn5174NqoIgac58foRX4mym7m+U1fbovjxk1A9jy5Wl2wxUtW53x5+D7R+kt7rpWNLQhZVg+ifGno+6g4uEje8+5l5RzSD98+fZ8csvcb8kGxnAN4MHuJRDguNuZCWMYJjLgoMhEfUSKOYscJnZ9/SbFYj+7d2aG3Hh7S/Xt7FE/hRdj4/2fvTZskTY7zQM/jzbvuu6/q7pnp6R4MCIAgCQLLJUiRXEHGD/wiUfqRsv0ok2m1sj2M1EpLACTBmZ7umT6mjq67Ku/7WHvcwzO9ouPNzB6u2a4ZssZyOo/3iPBw9/Dw1594KIEdwRnBAbIqFK43qdmo0uXFER2/e0UXVxdcTLi5vUfJVJ463RF9+eI1vfn2hI6OLykZlShfXKMM2GoSWep0hpSK8hTlCpSOsjRKpqgLsEkPu4QPuZBXdvQXlgoU+6IQDQwKUsY70UUrH/VlVufUN1vbtjK2uso+yHEWAEyFwsIRQDhgcXA7wgugSgGgQ2kLzsKDQxQVDnsCysCO7IMuXZ6f0vXFOf3iL/6CnnzymLIRipz7lEr0KJl0YA9GvMjdGUDDhZm4ptYqOwCN7pDLbQKAaUCtDth8gFtIUaFYoCiDQmsp1cX5w54ALMB61el2uRASO9RDxigwR7cAHEKR5OHREb18+ZIOj47pplJl1gCAHj766GPa3btL27t7tFQCS0aOi8khF5YNmD5QiAh2sUad+q4IE34dbAv1SpnKN9d0dXXJQDywPwBYgWLbe3fvyQ71awAUCSADxZjjIkcAw1A4nM1JoXm3ywW3eIAPxg0wuYDpAVXLHKuhQB/MZmmwQaT5exTM4xhch4sVIWNXZI/jtIhyrD/QNxKwHF5jHWGQjcxTzDTjxge1jwz84oLKkYvphYkJOsw6mCQuzgfjCsYBBeoAQhQBqAIQKL9M6dwSRdkCF7OyvikYw7EdaXEv/sX44164r9iA6I+8hiwDJa9iJiPMY/020ahHidSIahenVD45oXYbBd8JKhSKDHa4OLvggurT01OqVirMOFdaXmb7Q8E/CrPrjQYlUgkGUz15+indf3CPGs0GtbtgJluizd07tHf/MdEoRzTKC5gqgbEQXyR/rq1jFhphphJWqixlHBPMmLpSJwjn0lC0DRAWQB4o2gfLVzoDVh+n+zgeY+eYL8W2hjQCg1q7xQXxsEswgqDAHKwjsFvYCl48tmyWQ2o1mszUdXF9Q5u7d2nn/j6zNKWiLAOGEqxPOFHBVMKw4VCK0lseJ+2+jBEXGzCQSpgCwY4E0FOj3uTjN9e3mH0EzGTjPwc853ng1jbHUiAOXzQEA0WvzfaFvkS5DDUadTr45htmy1tfW2F7gG43GlU+J83AStHdbLZAr1+/oW8PDun3/+CntLt3j7q9IUUFAGKXXFNQJc0l1W6KYciPYUcTAKR0esT3vynf0PHBt3yPBw8eMCgzly+yHAAoAONIu9NmMAqAAgCNwE9hbDJRho+D3jODQ78rYFYe7xElACDr4rshRdk8nR2/oy9/9Q+0f/8era+vyXyXBsgULHotGjFDEd63qd0RwBDYMb7+5mtaWlqlxx99QuubO7S2uUOl9W1KpTJEwxQNB1w2TskILC1gOQNQWMA5I2aBc5rtbJeLsJ3eC3BBiv4A4oCvQr+k4A4nDvh6vQ4YalCQTsxgwzhOgMEYfNulc7BCXpzxZQFIQZE5F7L3+3RxcUG1Wo0L4Q8PDxkQJYxREcsNgKqtrS1uOwrXUegtYNYsjz+K2s/Pz+k3X35J5xcXzDgF/7y5sUkPHz3m+QDnFJaXKSoUnB0DBeAYPFinhWlNFH/yKA8gRrA4nZ+e0fn5GV2eX9DZ2Qmdnb6jXDYj99jfpwf7+7S9s0M5gJVgX/C1uD50Fux/3b4wFwKoxSxj8H9JZq+SgsyEAFQcQAkgCsh4RADiDjB8DOJidiDXTMZZIL5hFca4Dnl+xVgBUATfzWBYALkYJ5ikPNiyeL4V4BEASmAdZIZHzHNoK6O+hCEHYAYBaYHtrsUAqwozdjWZ2a9RbzFo8+j4HZ2entH11TXbARho7ty5Q3fvPWAQxcryCoE9BqjYWqvFL6ygGHis6w5mlUK7RHa6gQ6Do92cinaz3oItpw82KGx+A1A4wDoSYwCAfKuQkvURLGDyO8dVboiFkUo2smLWH1zHHQOZ4L74zHNiGsBXuTbiD2EgnYCx+j2JAaDbAFUwAK0FpjphtWq3WjwfweYxvzPQ0mzUM46JJ55T4jY3R8O+AJaGTkJGxTzYLWXOBFAKvjQJoDuAMAy8GzGgCv6612mxnRaLAFgOmJEKoE8cC+AJgEOw5+ubMs9NTz75iHa2N2ljfUXkCxtxcSw0rs2gugbdAHBerTLojoHZDKoEECnDLKDMpQVWPBfXJ5MR7e7tcbzw7eER67uc48wSfrdZ4zkFZgFQU5QC2FAAbik3XyF2f7T/Ed3Zu89+/+2bIzo8vKRcLknFAvrimJvEzHmuQHsKxRKtLK9Trd6gZrNN2VzEbajVqjwHCSsh4lwApNMMooMP2trcYDkxYDoTMRieATIOkAuQNMZyfX2T5VWulsfzDFg+AZIEYOizzz5joOM337zm17ffHjDAETbDMRcDLhVAJQBV2bxFmYU056DxvJugR8KyyCGE0xebX5H3Sl4p1+v1xMbdFDj+XYpnpahaC6slpzikpWKBmcJ41cG6pYxkk3tzXtiFTbJelLXI7s4eraysUrMNJkdhpQLzl4JXcQz0olKrUbPVoB6YwmB/6ZSAmKMMJSMAqcACm+TfMe8ywa5TH9wb4wJgEO6Nz9BP2ByvBx0YDTE++iCb9gijrP7BbvCHc6EbkBXGHXOIshHiO8xZzDKbz9/aGAHH4t4C0JP2hMBULCJn/36OQIFsvGZidl/JsdjcLj4zE6rLQ8HnTHKVvHKeeBKsiV1cKfcU/RGfJz4MbFQ/+9nPmEEMQOU+5iy3GQb0BIAqmXOJWat0HQLQ23cBU+l6wM+VWLno+kb7r+cYFznuf9x3fj7CP26ea806R8dA//XzKX5O2c8V+bqg99Pr+P/a423bQvrkX2uevthz/L7MyjvNyjXNur+dE32QiT578v2crzP+PfxcyrQxD/UPx/tgKtVba7t+323uLK7ffttU5+PGOO57tQ31+3q/kP5rH2c9BwjJwn5nr23HLWQH/u9WHtN0TG0lzkamja3K38+H+2Nm50q/LX6+Tn/H90kAe13xve2PPwa27fhNzp34Z3u8D7JS3xcnv5BvwP0smMofM7+tk/yjzOdx/ifOrnwwVVz9gZWzL4NZfsHqs/W3ceeF7HMeXzbLTqe3c7IhmC9zOwfM8guzfOw024mTzTS9ntYnYUm/fYRtv52/rcx93zJPn6xtWV8akpfa3Xi95jYEVHtRmwv5ZGWm8m3NPh+251n7jJsfrE/x56N5+j5Nj6fNVyE/H+cT4nyo1Zlpuml9rfVf89hu3HWnzX++Pvg6Efecc9YcFbIRC6aK819x/m9a/xdgqnm0Y3HMQgILCSwksJDAQgKTRzELWSwksJDAQgILCSwksJDADAlMA1PZxbommDVRYh+qTEtuhJIH9vjQ+3keBsQd4y/24xJb9ji8191L7UM0TSJr37UvtqA1LsljEzs2sWITTXHJJj+x4h8XknfcGNhzbTLYT6xoe3kzWvcw2U+yhGSr6jXt/h+SpLLH2vv7bZ+VVJk36fNd2xZ3niaofdYom1i3OqPH43cLfMD1/WS/3lOvFXpAocfMesBh2x9Kst1KhnFbbrMu2fv4DztUf20iLuQH/O9052gt6NY+2MSa2uQsx+4nM79rMtXvm32w7j+g1X7rOKpcrb/w/Y7vn/zkpU2U+2Mb8hM2se2PsS+zaYnzec5VX2Zl5PfH+kGVyzTdtD5Wj1MA2yybt/o0T/I9ZCuheSVuvrJ9nTZnWfuy8+c889yscQj5S/udlfnEx0uxiv9gzY4V3of8lLY5xEI1z/jYMbJ+Yp75S8+VPgmYytc336dY3bTz+bSHHfYafrv8hwQhHfL9+CxfZeVgfYVv+3YO9O8Rmit9O4tr+4e0z9fHafLBsdMe+Pj6b8dHx8D3vyF/qPfxz4+LcUI6EdKlUPum6WxI3v4cGKezcXrs22FIP/SacfOMH3/6hQso+8qkUQCpDBfM60PJhNt1m0kKUOkvrFRpB6a6KZ9St1ujfC5J+w926cnHD6hQzFIum6YECtQjYfABAwiKSfu9Fh/faFzRi5fPeWf6YmmVKtUWXVxW6dW376hcaVEyXeQXpfLU7hF1ekTdPlG+uEJFx+6C0tIOGAdQCIoCXDABcIGyFCIArKAgI1eb917hnB3LSTGD7Ahv/3zb8seZC49RMQqWKRRwMzOVMAM55MMYIMBF/Cj+AMBh0KfkaEApGlAGwIRBn1q1MrUadRr2OvTHf/Qzerh/n9KpIWXSI8pEI0pHAAoJ0G3YF6YGLp4E8MKBobhfrqCT2WC4KBP+XFgm8CCbC8OZLSPFTC0oyuRr9QeUpiSDilAoCKYoFB5HGQG24HwUql5eXdLZ6SmDqQ4ODujBw4d0/8E+rW+AFWOLdvfuUGF5lQrFJYoAKhgDylyxgyvSBMAKTD8ACuCe+BfAKVRoCntHm/pdMHi06eLygq6vL5mlZKlUos2tTS6MxU70uVyBCzXRVhRMYzyxmz4KaVHUngPABIAKgD/A0sXjJLvDo8Cei9sNMxXO0+pWLigFuw12gs8AYBAxWxbsCuxazKzDQC0ukSSwO0iROmuiFPY7Zg4FCsi38j2ug53muaB8NBwzLEHmeMCM4n8UgyMOYtAX2L2yeRpFBYryAC6tU75YYiCB+Dwtu3bMP65OFTrDujH+v7AlKEhHGI+E7WAMpuq1md2m3SxT7fqCmpUKpZJg3ZDC9uPjE3rz5g29ffst1ao1rqrNgHUnlaKrq2su2E1HYDHoM9jx4eNH9OyzZ/Tse89Y/ugfQFYr61t0h8FUeSLKEyXBTiXANjfL62TP/6I4V4vmYa8oRse4CAhtjIYyp474HLDPgOEGgKellSVmkUGxsEiMF78TMBUDGXrUbaFwvc52CV2F7RZyGcpEEUV8LsAGAB8yxRP3CWAqgB0q9Satb+/R5p17lM0XKZUWxi2Bd6LSHKAxAXOMGeFSaWk3iuhZhSbMBoLYwmcUMXep02lRo1lnoACKbbc3dxhMBfaIcecZTOUGfgymEr0VPyHxFNiWpGgfwAiiZqNG7w4PKZUY0fJSSYqJB2CxaHJfITtlMO20e3R+cckAss9/50e0ub1LuBwARGM2Lm6TgoC4ktkV8YN5RtoCcCV8Ef7Qt2q1Qt++ec32tbe3S+ubW+xTel0U4NepXK7wufC3YD4B2CefzQurXFJiWPF1YLIS5hPYGfqCAv8BgC4ACaQiujq7oNcvvqZ7eyg6X6YhMxKh4DtB7U6dAVWDYY9q9TJVKjd0Dfa8aoVZTx48fESff/+HlC2uUjpbdGoE0EyO0hkAiCIaAKQK9j+wajEvEBglBm6HZt2NV1hfxG+ojKT4mtFAsO8xk5/oHYaUARGYB/o9ljAX2kPcww5Rr0ntrujJ6du3rMconAfTB+Tw9u0bOjw8orOzUwbkACS2tYVi+BQXs6OAHeAoFLPv7u7Q/v5Djus6nTYdHBzS27dv6eDokNnJ1jc2aXl1lYFNeJVWVtk3wScAjMdsfY6VDI0E+wZ8O4rEMRcwwNUxDHLhLiBhwyEzygEUUytf0831Jb/OT0/o+uqKdXB7e4cBvHfv3aeNzU1hVGLAz8AxqgDYBtDLgAbwHV2wFSlYYoxYdCYz8YOJBNYZEvswsAJgVAf+wbUAiAHQiYvZEXMkwEaUYSZFgBTgzzHfAAwEdj5hfhK9l3glzYwuaAkAm/BpPWYEHBCDg5hxUVhs8B5tFuamIXX7A6rXGsxYhTacn13Qyckpg0TAEggACWQB8Myjh49pZ2ePQbid4Yia6L8BU2Es1E44hyAIesOyI6Ai+HC0GcMIOaC9moeCz1c2U91QQrycXFvj0/E6xjFnMrvkGFgs4Efo/6ToVUAEAqhKyxg4BjqAqPn+zi3yjucM0BKmMN4kC0Agy0zlfA10G2BMYZQUsMqYZRLMdT1hYwJIgjf5YTBjj/0yA04d2AWxgGAB4UsBYBQGGsRp/B0NKUpJ3CYxtMReAKnjOPgafG53WjxmACn//u//LrNT5XMAhArLKl5iG32qVatUq1Tp4uJc/FAZTFcdjncYJJjNsS9MJMEkJP4EsTL0aGt7h1mqwCaKY/P5goDURhjP7piZqj9ATNLj+2F+QGyRjcAGhbb3aP/BY7p35wHr3OHBCb19e0rFYoaWlrJsF3hBnhiyNINHk1QqLtHW1h7bJZij8DuOgx4BwIjYCf4H44H1A+wKdgI2IjBTQQ8AnsF3YJqCRBH3AFyFPkdRlkF+AG/jM3QNIEWAyqC3AIZClC++eknv3p3QzU3ZsR068DHcLIdzDiw1hk7exiEzCMaxojIgisFUE7CUri2UfcrPAeEzwFRMKKTuHS7EEAxxKOPmQjmfmCESbGXszBw7lc35yUYzEsNAuZjFkQGSaWarW15aZeY73iShg/HBBlFgdIL8FUxVZaB7t9/l+RgxL2IKgKkEbS/AMQBHexi/nvNNLBMB/O/s7AiAeThk1kJsCIAzITdhBwRwW8ZW9XOcL2WAsbDNwkbxhxhfwVTQa1wXIC2e7/N5w3gFvRHW2JubG74OzpU1nea03mcysbkvnCtyk7WggqR0La7xg4DIwdYpwC+AN6HHnONjn6frSGVHlXWXm9ZvMVPh/N3dXfrjP/5jlh36BTCVMM06nXRgKvi6jgNToa/9QY9t90P+tG82FyDtcuyB7r2Oifpim4Py7xfK4dkc8bztC10nLpcVd09rb9onP18fl0ua1i/tj8rKv7/NGU3LM32ILGbl2LQtek0/bzXvvfQ4fbarNqj3t89GRSdlIxA/xxUaE/WH2jY/L2jPiTs/7nkYrh3KM9q2TZPBtLydL9tpMrb5x5D+hWxnVkF8nH7bdlg90+/n1W17/DQZxem59ZtW7/zxDI2Fr6f+HGn10bZNj1NmKtsGve80vzaJKyWHY3VZdcmOle/D9Jw4PbXtnqdOAtfR9nLc6BiL4+RhZaHt9EEocTrtj8N38RVx58T5Kauf8/iyUP/idPN9vVRG9olfUhuO8/++jcf5Dd/O4o6bZbO+7cbNN3odXS+EbED9qm/vaKvNY0/TVTueVo/sHOfrvG/3GhupLls/7/sFbiuviiaAQ7XBiR2EwY7qY7XfIV3x512/TuJD58l5xzOkR3F668cJVr7TbNTa9ay5I6RXob7E6fW0OczXuzgdVpn4/ig0frqmUjvV/lndtu2f13ctwFTTZvbFbwsJLCSwkMBCAgsJTCTgYfcXollIYCGBhQQWElhIYCGBOAlYMNUkeSMP/C2IQZMc/kOVuMRE3KLdP94eF0pSfmjCwE84hT77i3B8VmYqZZHxF/J+kkdlo0XloQSIn0TUY2xiwU+q2CSDlYeOR1z/4pJlob6GdOFW4naoD/zeD6k0meWP27yJjWnjY3/zky8qS03WhY6N00V8H5dQi7OLacnHad7E6oXqhi0i0farvG3iyP42LXFri6ZDfQ4lrvS4afYW+g3ncaFgagL2srag7fQfGsyTEMS139cbKbb1E3nWF6mNxNmc//u046aNZUiOFthjE8q+3cb1f5q922uovdtE4jTb17GbthtZXFI4JNtZdhr38CYkT992p+mn6oRtkwLYpum67w981rZ5/KP1sf5cFPfZt9OZvtU9vPNlHic3+/08DwV8e1LQTchO7QNH+7vqoT1Xiy+0PXquHa+4vvt6be0mxOI0S6YoGJLXZDdjf/ztPex7PzEfkmloLgvFJn5/9bzQHDXNz/htDz1EUDlr+3Vs9Pu4+TLkY7/r3Ob34VbMYMZCr+/LPU4Gvrz1/GnFL34frL/0fbH9PEvWoTGNm4tDbbDHWp2xfYzzw3H6ZG3N2qGvA3EgIL2u1X1r+yikRAFwYoRCZlfAj+JDFL+Pd+5HMSWK0HtjZqpm84aq1Usq35zT9vYqPfl4nzbWl2llucggg2IhT8V8gZr1GnXbYEPq0WjYpm6nSr/89d/R2fkZRZkCnZxe0fHxBV2Vm9QbJClfWGMg1ZAiandH1O6NqNMb0craJrN+oDgfNWbYYZ1rzfDgGKAIx24hj9OFMgLMVHLQhMXOtxUrCy0YmqYHdoz5WrJFPCUJ8knSELvlO/4p+U0YV5TBBgXHqJrs9zqEMuoM2E/AXtBu0tX5CaUTRMtLBfrxD35Ad+9sUzo9YgAbQFW5XESZTJrSybQUXoNlAQV8A2GP4GJmLhpEYaPEV1LAjmJtyAtsK2kuikbRBpOguOJeZuXo9iibxs7/GX7hHihMzhdy1O526KZcoYOjAzp+d8RABgCV0Lff+cEP6Omzz2hpeYVKS8v8L6XAYpXmgkCpNXdsPI63QHUZ4Ba0F4WJQ7BdtJqURdE2AEvYtR3F0FzkW+Hi4aPDAy6eBhsRAFgoPsZO+GAXQH+rtSq3G8WMaiO5fIELShlI5lgy0Hf8jkJrjqlR3M4gYugbdtJ3da6uMCEbRcwiAuBOKpFiuQC4xcxRYLwAA0KvQy0AwBw7IcaCwUdcgA7mDymyBMgwG6EAOMPv8Ye5EO3mwvsIzFoA3ggbKgBVYAdjeUDTEimqtYaUiPK0vrVDa+sbtLy0wvonTATKjCZFvtBBBVMpwxOXNHAxnBQGo5gZ98M4gTmg1+tQr9OkTr1Mreol9doNGva64isoSb1un0EYr169ZkabWrUugBFm/SIGS4KlZv/RQyqUisx2BCaPe/fvMjsV9BisX812i0rLa3T3wWNKJoqUTBYFTIVdpxmgdMtrj2Ulhdgydlr8OmG4maxd+R2Klx1bCUA66HsRbcpgbBxbCgOOmB5KNNQxFzVrNWbXAqAqnUiwbsIOUUTP9s+ACTCeCYMHmKtQwN1sdajd69PK5g6tb+8yqx5AO8JYIGiXRBo6K4wYDGyDzbrCX/gIBmkoKwZOY9FijGATYFsBw0edi/Ax9tubu1z4gbgGvQAAIABJREFULEga7vi4EF9RYsJC4phgGHjgwCBgT4AejOCbugymur66ZIYVMD0BrINjASiA74B/gB9BQXa1UqdqrU6dbo+efPY5MzSNhtJPZkxLZ4nAljVmTwPgwLFQceF0X0BRDgQFuaLIHn07fPuWdXF5aYnBOgBTtZpNLqavVGvsN3KFAoOpisUi5cHA49b8yhLHYA629wGzk0FPmOWBaTWE9eX6/JIOvn5FezsoOi8RwAQAAkQZMPQ1+IUi8Kvrc7q4OOP5C/a6sbnFrFQff/KUEtkCjRIZ6rYAVYkomQYTEYBoaep1wYoF35uCVTPTlQAWhJ1H/CH0UYrBJQ4U4A30VSB4UrjOLDkOqDNeS0BfAPZQfYGuDLtEvRZRlKBOv0vfPv+SmZ5gLwBTAeAERrmjYzDLHNLV1RX7M7AaYQzA4obC7uWVFWbOYKDs7i4XyIPB6uuvv6Gr62tqtlr0Oz/6MT36+AmVlldodX2di98Zmsc+Cax8Di0Avw5AEQBCPIf1xKcC8MbjJqARnovBDsX+TOwZcUS7WadmvUpHB98yEOzy4oLlhPY9fvwR7T98yDoAwCfANgCfghGONwkCyxIDGQAC6LHdSJ4mYYBCAuKAjTETZwK2IjYiYAUwI0m7AYjRgn+0EXIVVqAsNZpNLsRnm3YxAHwQF+MnHVNPoSB+EYwvKKpkIC7mJHkxmIo3j1AIHeIIABDEtgCgAUgGPgX2d31dpq++esnjAqAb2gZ/vP9gn+4/eEh79+5TKlekQTI9BlPZeJ3HSQFfrlha7i/zZNqxlaE/Ol/hfIwO4gpln+L1t0OGcERi8sl2nWRzXhqHqT7bdT9sVdnScD7OUyZKub+Ak0Oxv41/7e+QDYA7mivQWEHnFQFRCcMVz++ItfDC/I75kUHbwhrFLGYj6BTGWxji8lnEpLIRQQFxW4SYoUtrayt07+4dZjqEPwHYo9vrsE1hnJeXlul3fvB9Wl4uyrWc3qF90NkumJyqNQZU3dwIkKpeq3EsAn2HXsBmwRCJORTSgc7CN+P37R1hpjo4OuJYAQCnXF6AR4jFqlXE9WUGd4l+t13sn6BCrsCgXbBK7T94SA/u7dPNTYXevTuj16+PuM2rK0U+B3LDC+ENAKnd3oiKxRLd2dtjHYOca/U62ySAhjgGsrq+uWJwj26MAB9VKhW5T3gpgAW+Cva2trrGugEWUQAQEZNCFktLK+xP4Z8QG8LfQSYA0D3/8jnbCuYYALAwB7P+MSZFQDewQ9lEQuxX4gTRJgEFCSsuh7U818lUe3u99f53fBzAno7OSfWZmegc4E1JJJU8Q4Faq8tFKhXz7CfGRJNsrzLXj9eEDrwI+UAGAJpvbm5RqbRMtUaT/R78lwA1hwzG5PgUzFQA6jXrDHZjVirEvNkcX2PEYCAHqEKsjLm7PxIGVQZWDpiBDPMH4lhcu1wus87y/Otitna7xXH9mMHX+RNmwXMANpwL/YF8AJhSUC/sBbYPe1EwFc8drigd98UfwFY4FzHBZK3sYjYbUrr36qM0ntS1oPUzvOZi4J8UK6MteI/rs48wYCphJnZ7ajCGWMBUE/8nPhI6BlsAI9Wf/Mmf8FoGAEGAQcdgKglTWA6YT+D3sW5AX3tg3PwOYCr0M5QD9PM2fi5+3vyFPc7P8QTEf8tu9INdq4fyRH6ORcdCdcH2xX9uEsqtz5PnQ9v855K2rzwfGSqRuPfTZHDbh9zOc4bk/yHynXZftQHxccoYKUA9C6by86h+H315+Lrwoc8p1AeH2q5jbGU27/M+e64fl/g6aO/tyzsU09jz7X2sjn3I8+2Qbtrxsm3Q8Ys7Zx7dk/nsdu7MxopqB9bGdC6b5iOsP9F76DWsXoVs/3Z7kNuStYEvX5sbVd3R6+E3/3i7OZzNO2t7Qr7Hyse/h8rGfy4akrv6YPxrgTO2r7OeU8zyNyE9CI3RPHoRZzM2Tx2SR0ifZvkiX6ft8b6PEZlL3iukR6FxVV+t8YPv13wbtvZq+zvvnOj7MTtudoxsO5BrsWxl1s/584S1zw8FU+mcqTLx22bb59u89TdWFnEy55wG1xVM1vZqs3p/Pde2y+/TtLlwmu5Mm0+m6WRI5+axmVl6rrZhx93XPdtmf86btw1x8prlP+3zaitX3+ZDuhnyF2FfIHGGzmlW/3zd0OPm8WELMNW82rE4biGBhQQWElhI4LddAgsw1W+7Biz6v5DAQgILCSwkMLcE/rlgKj+RGZfcsUmeaefYxCKO02TLPItm22n/eP+znxzVom5/9zVN5OhiXhf6cQXPoQRIKJGpyYC4xKSfVPEfBNlkhP/eb4Ney7+n7YP2nx/QuqKEaQlkv0/fJblj22XHLpREDyUdQ+fYvvu6OLdRmIcIH3IOjtVxUmYq9NEWQOOzBXpYfdLf9J6+jtnv/ULzabLw++CPXShBaL9DgQx28VYbsAk07a+fuAwlv0Jj438nu3lKsYx9gKBy8sfUHmMTfqpbth2q//M+wArpdOiBQZx8bVtDfQ8le1XuKlfrB+LGSdtk/WXo3nE+0cot5EtCvtfe0x8bXxdVjqrf/v18+fnJVC1QmCZD/zd/nObxV35CWWXh+2Irj2l99+ejWXOQ6mecncTpnvWNvs/2x8nqnO9/7bhYW1e/hsIc/fN9AK4bp5+hfqvctFBFZR/n19TO5Vqy83dcTGDji9D1bAHJPDINzSPT4pFpv82aT6w++Xpn2zHe+d17kDxr7sQ15i008O3Yzke+f7G6pP0P2VOo/77OWv0PFa2EHuDE+RRti40rta2I9ZRZIyTrkB6p/EKxS5wvmFdX4vyDb2v6QFFtVP2GfSBsfUkodrLtF2aqDBdpoWAWD6N1LtGxQBE9mDoogaK7AaVTKKIDo9Q7+uKLf6BCPqLHj+7R3s4mbW+uc/Hjxtoara8sU/mmTK1mnVLJEbXbVapUzujvfvV/08npGaVSWTo5u6TT0yuKskUajNJUa+I+WUqm85TJLdFglKJWu0cb27u0s3uXomyeUBeNHda5xBzxSYQd+KVAm8eBQUUOtYOiSBRom23f42JbBWVY36+yjPMrKDbu9gZUzAvzygCgtBH8IXMUcPtkXSHAJmawGfS5MDxKERWyaUolhtSq1+j48A2tLpfo4YO79OSjRyzLXDZJg36HBv02LZWwE3uWmcRQ6KtFvgCMcdEk30diNbQXxXYYa/hZFBeieBSF3hkUJ2czwtSURmF3lgsXUSycxy7/rmga3zGzUyFLF9dX9PrVG/rq5Vd0en5GS0vL9OTZM/rJT/+Qi1TxyuTywhDErFBgBpHicx4jMDqlM9xO+4d7oFQ8VyzSCEwQzQZlAI4DY3C3w8ABYXsAIKxNN1dXDPK4uLhggBWKCvf3HzB7AYorUbzJReRjuUuhJc8cI1lTyrpSGJh0p3ll44Cs0CYU6KJwF+1nZqooYuBWPo+d7gFm61KtVqPz83MGIdxUynRxdUUXV5csM9U39BvFvGAyykWQe45KxRKDQ0qlEq2trtLuzi7fA+AF1rekFPdzHCgQJymYRNEmwIX9Ib05PKNWb0R7d+7Rzu4ebW5tUyYCg4cAtHjHf2YDcoA/sLZJxa4wDLhd8pl5BeABZojoMGiuUa8zmKZZr1C3VaNRt0H5KEn5KC361O1Tq9XmgmSAMV6+/IaZHsCOghgecisulejp06f0F//yX9Le/j5lCwX65vmXXDy6ubXFQKbeoEfXNzfMXnN//yPKZFYoyi5TIpllIJ6yFIm+OPANgxWVrEcLo1zhKo/x5KG8wCqFbmLCMtJlfYMdwd55J2gufnTMVAxg6tMQrGbtNtUqFWYiAphqdXmZi5kB/sA1hSETtpdkkBVsEmPYaNSp3enRkFK0vL5BKxtblM7kKalgKgAiUhGlopwwGLhCatya/bsop4AiXbzD2CMFUw1R6A9gSYNf0DcA/DY3AKYq4CITE9NKbPcN2wFAefDpADEN+gy2xBoPkh31+9SoV3n8mSWO17DEQAEcj3YAUJfLgKlCGE9azQ5Vaw1qd7r08bPvM3gM4KkRis37AI9ElIDdpwVcCdAAz9kM9IRKCsOe4FJT7Mcwjr1Om85Pj6kJ0EO/z0DNbC5PjXqTmq02AwTWNzYYvJPNgZkERfmOZZFBM10HFMSt5d71WoXvDaCvMGGJXVy+O6E3z7+ine1N9rOQTyaXonwBPgBgSdyvTefnJ3Rycsz6Drv+wQ9/RDs7dyhXXJLxjPKUjAqUSKAdAERiLPByO6HDN6cFrAPGRgZkAnRDaGNEEbPwZBhQybkYV5StD7hQkC7xX58BVsooJLYi4D5+gVkEkJmUAAT7/S6Vz06p125JMSFaxbaaoVarQefnF1Qp3/CYg4kKeghfiLk1k8tSsQCGrQR1u3168fKFgK+ur2lnd5eePHlKDz/6lDb37lIyk2XQGPQarG4A4QEsoawc8EkAtYIhCvJPokjfAcR4rnDAGzFxmbdlTk9ycT/6Nhp0qdtqUrl8Qy9evKA3r1/T1cUlA70+/vhj2t8HsHuD2zAAcIHZV7rcp3wegE0wlY3YVpl1aDCg1Jj5KMG6DqaoKDWgdFIYxARpIXtqMyjPgW0AOIH9wyfkUOzOsu7xvAB2lEqlxmCXOgCAlQqzEEKHwawIvw+Qx/LKMsdMuIYwPIkPYDZJBiAAVAWwFb4WsCzLAwCSwZABIvgOfYCeYSxffPWC/u6Xv6QvvnzOzD137t6jp599Tqvbe5QtrTLfVp+BIBNWExuzc3xpds3HeGh+FL8xOLXTcUwsNAY7jdeJY3ZGcTx+PsXPbehnnI9jGdzdR9wpbDOYj/HSNYFdxwkzlQHQumJ2G7PZmNiuX+za018D4/46zgy+a7WpDCaomxsGMgGMBR2CfgjzYZMBUAAGAfiSzYBdbUiZCCBcxKkJ+v73ntHPf/5H1KgJGArzKPTk7PyCZQkfsLGxzvFOu90QnwygFtrS6TALIcCkaAt0D+2Cjii7H2Kc0tISrayu83fwyfDN8Jf9/ojBhohBvnn9htm3cD+AJCHbZrPB/rFeq1K7KyAysDkCUJuKkgymQvhQrTbp4f4+v5qNNp2dXdCrb97S6toKbayvUKvdoka9weyBqbTMH8BNAbR158466znGD+yVYOpbWVllgDLmmpOzE2ahg/rgPIw9bAPx0vLy8i3WInwGcAfgZdwP58E/oV8bm9iIIMPMWTiOWamGRJeXV/T8+XO2GcRx8LXi1zBXYEpTED6AjcJiqLGkrBsE/KsbsMFGEyQ66+/vIms6j/nO5ZfVp8FucRzkIdeEf7/NNDQGU62UqFTKM2OYsIqikFwYrPga/FJgLta3mA+FQRKssQCzAcDWbguYCqavrHdoB3ShUqtSDfEL/CVA/Xlh/kJMr+sZ+CgwVcH/QKbYSIDjxkaT5Xnv3r0xmAqgJ+ht2jFFQlehv+irguoYmOmYWVMM7BeAEsaE5+pikeckvBBb4nvYjALs7JpY38M20W/E2AJ0El23OYVQLk8AaLJGsNdFHhL6BXtH23AdZUnDe/VVrCNYA7pNPMb7bThSxkkeRYBUEosNee760z/9UwaNMRANsZNbzzrMt7BwUYLarQ73LcpgnSUgtg/5U5/n5zFU130Z6XF+ns/PA9k2+LKdt302f2Tnjbg2+fmmW/OCmXc0p27b4R8byuv47dbciJWFP5dp/sCeG7r/LJmE2hPKJ8Xl0GZdP9Q3O7+qTuvc7xe/h8bYlwvO9XNYNpfsy2pW/tTPcb4XszjwN64T9/zYXsOPC+JyeyorX9b6ORTP8KpVN93whI3jP2TcVC4hn2X7oL9bmX9XW9Sxibu3jZ30vZ9ftn1UGVm7w3fWNqz8/Zjxtq5g7pts/Gp9kc2NWh+C69lNLvVePpjK9zV+H+Ls246D/zwydI5+N3lOIxtXWrlbvQrZc8gf+boaGv9QHn0ef+GPuR1TO/ah54ohPYrrU0jmcfOLXlc2IxFGTI2p/PG3Msdxcc8BfJnp3KjtshtrhnzWPH7a+g475tY+kJ9StjI7rv71fbsJPTsJ+Xv7nV+bEPJtIXlaH686oHqicrs113LQOmErxvl2Y0U9x44VvlOg/LT51vftcXY3zfdav2PlHPfe95Nxc0VcW6zvitMb26YPmTdm2bTqiR1r339aW/aPC7U3pAPWN1o5TM6X57p6L/u8MWTPVmbT+rgAU83SgMXvCwksJLCQwEICCwmIBBZgqoUmLCSwkMBCAgsJLCQwpwQsmEpPsYvrUCLUXjq0qA99p8kPm2DxEwj+onxWwiCUTNIF+6xEnH9tTR7oQt4/f5LsDLM2zdP20DH2PqHE2nhM3I7jNmmDndE5Ic8FmxNadJa1FpVix1Tsass7kDNSalyYomPBO5RzoYbssqk7gfsB1TiBJY2YqIHHYobfxklToyzj67lCBzwA9BPv3D75X/BfLonUW5sGxuoKH44iORckmh0DrSzt3n/86Nsep4W5rsBNijLdjt+icBJ8uiJeKYKR3XxlfCbXk0I2r3gFRZ/YrdkWrmiRfMiO3W9cMOxkIMWFt8dkHBSb9nGbzP3t5fUa2j8dQ2ZUcO2bpsM2wal2iH/9MQ49XNJzdac5P+luE4k6bvZf3+5tW0IPd+R6t3cwU1n4yVibpJ7n3nEJ8pDvu6WDzm7QXi2AuKUTroF+ote2T2UbSvrG9WPehz63dMXpWlyf/DnCt8+4hLE/ptp/q0+hZLlvJvb6ON723f/Nyiw0p/i66J8/qz2hsZg1t4VkbecgnO8/LAnphZWbf81QP+yDdJtQ1/tZ3bYyte3x9czXBd+GQu3wZXq76CEMprK6OE2+cbrgyyrOjqfprvZt2gPlkL5M/N9k52Rr+3hvx9s+CA3FEHHjrmPh62SoT/64hfQtdB39ztdH37an+Vv72zy+IzRNhmzI95XTdqSM06dpviSurfb7abIOjaWdy+LmQWt/9kGWL2N7rbHOOWYqhEkozJQ/sCxMivxQ7z+iAXU6TcpmsZt9jiqVazo7O6Y3r19Ss1Eh1Dmvr63Q2uoKlQoFWltZZoaP8s0N1aoV6vVQnAkmlQqdX5xzIW4mm6dOZ0Cdbp9yhSVKpLK8g32vT9QfJKiHF3Y+HwxpaXmdVtc2GLAjRcSOrcGxPli7Yp8uCjcGUvnFA6Ex0UI6f1729VGLPzguws7/wxHlMrJre59ZmARMBWAAYprJumJEETMu9andqFMuk6KlUpZo0KXKzQW9evmc7t/dpd/94ffpwb09WlkCOwGAHV0aDfq0tATmFRTbR8KMgYJjjNloUuiMfin7BQrlMVWj+BO7maM4FEX63M80GFIkNsVYg3EGhfqI98C6g0J7rCtQoFlvNujV69f0m3/6gtky8qUi3b13nx5//DF99OSJgIUyOS4EZxBPAswDYNYQVg3eooGLE8FeIdfFzRkwgd3ciYRxAKAeZpWSmBpjBjCM4H6EmaHdaFC1Uqbra4CqrqSAmYZcEHz37h0u1GS59PuO5SmSQnQAVtxaCH0GMxLuwzvAu3gGssF5AEmhPYV8nkFnYD3AOSikrDfqdHONIvkKlStlLhhutprCDIH4mpm+sMu/k7MDuAmFgWiSgOqkWLOQz9HOzg4zUgBkhYJjFDYruAsV9Fwnjs1FEMswYC9JVzdgAhpSLl+kXK7ABfoAUfFY5AAUAuOJMCHxtSB3ZSpyIBZhYBHGIQAIuHC832X5gXmj321TctilDJjRcGcc74pcm40mnV9c0LffHtIvf/mPXNyazaZpqVRiZjKwUn3y9Bn92b/6Vwx2wa1ffPEFjyEKRgF+gf7hPAAqVtc3qLS0QYXSOiVTUqibgFMZFyMrmErsTFZWWGsGl4RmDQcfIAxnDN7GeBOK1kUXmXECBUyscAO2tT5ALtCjdouZ0gBEgW3kshGz7ql+KrAb18BYQjYAUqBAvtXqUKvbo9LKGi2tg1FpmQuQuXhaoCwTMBV8L4CHDIrU3XodmIqLAgUkMxiCsQOxH2y6S/VqmW4uz7nQGTqwurJF6SjHbEAqFac6E0YERm5BDgBT9casZFzEhf6DXa3VYLsa9MGkI6ArjJuAqRKUy2SZ/Qf61esP6KZck7anM7S7/4iKy2tuOepYuBQUxCApWT/LXCbcS6yHKAjW/AQzko0Y4FcrXzOgDXoC+TFQE4XRUcTAmKWVVSqUSvw9+x8Gm0hh+3gdDsAb71pNrNv40zU3vsSYXp68o1df/BPt7WwxMyCAU+koSbl8BvAYxyDRp8OjQ3r9+jXrJQrUnz77nFbWNiiVBogoQwm8mHEMQEZMnFpM7zYcADAnATjRkHWq0RQQAMYdtgu7kPlCwDLMcIGKdbfYB6sIdAwyBDMf5oKxT+WeufzLAAAtACchxw6z+/W7Hbq+OKeT42Oep9fWVhm4yvMDgzTqDGAF2Bb6Ab+G+6JN2zs7dHV1Q1988SUDIPtDsGncob29uwyoWt3YpUIJrJJgtBRWrQHmJhSe87zgkhXsw4A5ESZHZi90iSfMNSotjU8GKK6XbBBfAyCTBA1oAOBnq0lXl5d0fnZGFw7UCh/22bNnzFIFgGmvA2BU2zG0QF4Axw14boKS4D2YWWBUuD5YqxicjPsMOpQYAagIRjCwFIFhE/0R8FCv32HgyfnFGV1dXzCzD4C4rTbYXzA3AwwkrIx4AUgFYBfkAQYXAPoANAMAgYFKLi8BBhn4SMgcQBCAIAAg5zkVAYaTEoAywkaU4N8x1WIeAAAGgKqvv3nF8/bb12+YOWZtc5s++vRzevD4Ewbk9nh+ljzVOC51ejZwbYadsD2ZgJqZdcCoBhAcg/dkTkOso8Bxjq9upaSmM1TZNRDeQ35a3KdgKgW7+2sjjn81n+NymeM8JseH8rubMsT/uHma/ZBjz+I2u4062HcY+fBsMxg6kHGdarWqiymEQQf2AzBSv9dm1rlclKRuu0616hVl00TZTILZRT998pj+8A9+jwFK0BcwOJ6cnNHB4RHHtGCmg10WCjnK5gBWUf/bZ9sE61MLgBgAhzpdyqTTDPBmFlEwlCaTPPcWl5bZJyL+wsYDVQagdmh9fYPnhzcHB9TtYOOCBBULRY5xhO0ULFwdAdQAYI/4TAJFyucAPAIzTo92d3ZoZ2eXWY7AEgiQEph6EM8gN63Mb7AXgEZa7QGDcNfXl4R9DQAwB9bM5ws8H2MOODs/d4xEwriE74tFYaVCPMbjg9VIf0DZXJaWl5c4FgZwVoFIkMPSEpj3slSvNxgEv7a+xmuB62sBYKJvAr6VjSTwmdkRx6UETnnHcxJY4YTlVeZ5iSckRtU52y+Edqxynh3o+lz0ToDPE6ZQF9O4HLP4DwHWQCfyecQQAqK9ncMU8OP42sxghzklwyCc1bV1gpwB7oSPlDgObGUyt7DtJtNUrlWpDtY09I1DLYCGCnwd+HXMu4iN84Ui+1TEOmAmRGzMvi0JwGqeX4hlAWqCH0RsPfa3jkUN7VXmRQYDwrt2BOyLP2X9w/3gD/GCPqD9iL+X3IYEul5Dn3StNQHP5vl4Bm+5ecnmBmzxpq6v/edA8BewDQVWaj6G514X39tiYFFSfUChADess5RxUtjNZBEktgAA2i9+8QvuE/tkZlKU3DsOhU5LMXGCgVayBoXfdwymMUmQWfkqe1oo56Hnq8+16+xQns3mGObNy4SOC93H5uRsu+z5oftPa/Os3JcvH1m/2c0bJs/X3nueZcBcfu7G7/O87Zh1nP09lC+a9rv6DmtPerwFvNjf0Wdds0jcbWIJ13/VHT1WN3nR68SN5TQZac7Lf36hdqi+wI6V1R+9ttWNWfebZ8w+xN5m2Yf/O9pqdczaqx6r97f5Ln/M573vNF3z5aafmUV1vL6bsEb5tmvtNORHJvPY7SfR2ibte0jfbEzr+3SNKe09Z9mM6uk0ucXJwz/X76vffrlHmBEs7v4W5Oj7Qnt/20+1GysrX7Yh/xHyh1b3bP7ZPk/yfYtv+6HrWpmG5OTrlORa3eZJHrI9Tu7q16wPitP7sc4pQNQbp/fs1atliNUfFx9qDChlDjL/Y/0VYqby7d3XYQtGmdcn8eY9JoYM6ZLvN/2x9+9ldWgsY8dM5ftuX/98HVFwu9WFaWMV8p9x7bd2EponZs27cT4idC0rM1/evh+Jmxun2easWCNka77+23nf2k6c3/R1JTSWfr/tPXlpZTaH1Fhimp8I+RTfLv763/31ojZ82sS1+G0hgYUEFhJYSGAhASeBxYS5UIWFBBYSWEhgIYGFBOaUAMBUoYW1n3DwF9B+YiGUrLULY01+hL7DbzYBp0ly/Gt3jPIXyX7yIrT4j0vS+uKZlqiz9/GP8wuM5xT7zB3JfPniIaew9kwKhPRBLtqguyvp77rbugXBzEqUcj8dCMgmKeISIFZHdDdZlU8oAeQniVDAh4fuoT//2GnH2LYG9XIMEHsfgDAutooBh4SSO6qv2tfQg1fVGV8evq3ZRL+One2DTTb6STl9nheXbFO52D5wAQO2lg3sFBzS89vJrvcfjIT6iXNwT9190H+wYeWl19dxCPU3zqbiEq9xfuG2j4LNSBGXBY34eq/jp32IS1DbPvkJ/ml2Z69vdREPG3l3Uq/QyeqLfx9rj75OWB/r24j/YNiXny9/a5uhBxRx84n6dWsTqiv2OlYOVna47jT98Pts9V77FPeQTQth/YfhVla+3Kyc4pLNcbKclZAO3VcfAmrxhvp2387tHKFzg9WzULtDsgr5Lv/hh7UdOweonH3/acfBFr7YeXXWOaIH7zNT2bhBdVDHM9QXX3dnxQpxvtyXHe5p4xZ/LvOPtzLR33QM7U6BcfNMnH+c53vfv8XZuj9f2HaGZG19EY6ddx60emCv4ftlf6ysHsbZYmi8/fhonvvP6xPi/KDvR3x/GpLtLN1T+fjt93XPH2+2wUSScpkcj5Hszi5gRTzAFbBLn7ISSecFAAAgAElEQVQ5MN2MqFarULGYo/WNNTo+PKCTk0O6ujyjd+8O6fTkHQN98MpmIgZUFQp5qpbLDH4Bs0tvgCK+Phdro0AumwPTUlEAIYUiRcxqEVG73acm2E7qTQZaoXo5kyswYADsD5lMnlIRitwB9kHc6ooIHTCdwSOuqFx1w/ftfjyFfmtxnJ1LQnOG3bmcC/TAppLso2Sfd+5nMBVKLFPYCV2AOLLJwJAyAIgM+9Rq1KiQS9PqcoF6nTpdnR/T8y//gZ59+hH9i5//EW1trlE+m6YOmA8AcqIRlYpFymVzzFqE+J8LaPv9MZhKbQ2F7tBtFLfy3G/B/4xJkQJjXfzxmHOLUaTa5bbiGACJ8Nvbbw/oi+df0W+++JIePn5Mn33+OX3y6TPa2t2lHBfCCiMMQwRcUbf0V3a+x/e4F89HCYm9cCDABDouEa9x0C4pGscZCnYR0FOP2YLA/NBpgfmgRleXF3RxfkoHB29pd2ebnjz5mIv3GdDSaErhZyZDqJsH2EMAK1I8ns0BJJWkYX/Shlwuw2sgFICieBT6CxlCFijsPDo64tfbt2+ZjQqgK+gaGFMA9FheWaH1zU0qlIqULxSY9QXnokgB56MQmtkl2i1mb8B76MRSsUhbW9t0//4DWl1Z5XO5MIS5ZyawGDD2sE6l0M4k9Xtgr+gx0wCzE6VSvFs9bARF+gBnwL7RRgEuSAyPOk8eFcxVoz4DI1DwCqYovIcMEwDwgsEpSlIpm2HwAsBFGC+0H0xnJycn9OrVG/qbv/k7Xss9++wjBoatrW+w37jz4CH94Z/9GUWJJHUaTXrzzWu21c3NTSqWlhksUi5XGcwAGa6tb9HyKoApGUpGESUzwrDFBccjAWjAObGmumJ9tn+te3YP48ebcbhiVciYN5FwhX5yvGO7wTkphvQw6KrbalCnXqV6tcLMVInRgLJZFBAjHkdhO/QF9jXZWVcYluQz5Iy+gwmkWq9RtrBEpVUBgmbBhgRmngHACETpCAxcAhhTFjeAHHmsHAMGRgpgH7BRQP6ZbJrtH0CZyvUlvTt8y4XjS8trVFxao2QS7dTZB0BEBybgHa8hrAGQW2xPeGGMk0kBFyiQDEAisEIBPMWMXr0ODcBkwexRScrnclyAn83meezOLq64b8sra1Tc3KYoW6Bht0cJgMcA7mKbw90dIM6VUMtIcrQjQD985sGRDrB+dsAGc81MSAArwkHAfwCgt7t7h8G1ysjDIDsGVYiqMMuIA8wwk48rQGcmjB6ALfAnI8oXcnR5ckwvf/Nrun8HwMYitdoN9kVpBl3KRjQ49s3bA3r+1Vd09+4Duv/gEd178JgKxSVHGwYgkQNRcUG47naiSQjXNwccA0q0Xquzv5H5MMcgG83DpFg/kgI8QlH1aMQAJ4AH0DicA//EuSH7BIznxB4lEpDXiHrtBjNBZfJZOnj7hn793/8bPdx/QPv373EsDdWALwQAAsBBACsB8oKN457ZbI52792j12/e0n/+X/4z+7fdvTv0R3/8c9rc3GYdTqWLlEjlHNBxnuhTKqoYvIBGqLxk0nCb+8jcIaohskOfAEQBEBD6CZvDfFAuX9Pf/u3f0m/+8R/ps6fP6Hvf+x49/ewzZvABABdgDIAnYFsAgIBNBfLDVdtdAHplnuy0u5ROpqiQy9Kw06RhtwX4KnW7bWq04O9ht7ABMHrV6fzilL7+5iv65vXXdHFxxoAa+HoFFKA4Pl8ASLbA7HEAt/aY2anHPrffG1Cv06dOu8PgFsx9K6urdOfOPXr67CnPCXfv3mNwLqxFmJrFQq5vyuxr0Dcw4QFcBeADYij46WqtTlfXV/Rf/tf/Qs+ff0XlWoN+9Hs/pR//5H9wYKpJ/oPXGm6uwb8AU+FPWMWEDVAKlWUDJ55XXGzPMZbmlRD3pAHMAGjUgjsmYCotYLQxmC3+xXuNRTFXYy5GbKY5Jc1n2LwMrqmxnq6bNL9gC8H1XAEvCjho7C1dn7UgW8/HfcEGCvCiAkuhc4hbsSEA4oBmsyWg6maNep0mjfptur58R+8OX1MmPaBcBnNqj+7f3aLPnn7CDIf4q5RrdHx8Sm/fHlAXAIpERCurK7S6tkwbGysCaGXga5+ZQxFDgNUKcSHsdalYovW1VQbLQ3cYeAbm0VyeQUTpTIa6gwFVag0qV2s85yBWODkH+A8bHACoLzaG8WDwHCXopnzDACMoGxit4CqzWfheKeheXl5hoB8ATNBB2alf4kb4Z/G1ojMCPEJ8InMHwKPQY7AGIUbhOR5Mab0+XVwKsyeuIWt6AA8FYA5ATjIFkOkEqMKziov7hf1OgNaZqECpZJY/w3/BHiEfgHJfv37FNsqMS8xkgDgKzF0AzU6YMmxuTOZ2cenKaGqZW2TOnoAsNA/AsazbqMxf24n+T+Ylf40vzHQCNMYL/Y8i0Vvd+EFBjTbnIhBlmS8wn4C1FeMFWZdvKtRnNsoENRoyDgJSFN9Uqdeo0Wkzc12n32cQJpjOsO7A79CtQrHAbGKI+cEEC/3HK0pnWJYAVmFsAX5SJifeIECBmsq2h8Cc4y/HNgpfXCuPiyqZtZbZ2tJjMJWuU3E/sPop+Eht38qY4+EoGjN+yTG3fZKu5WxuV3My+i/uaUEaut7WXJz1g/LsBcA797yGwVKi+xg/KQgWdjPWXewrMRzSgwcP6K/+6q94ToJ9wMHDx3Ju0oGpZJ0G3+sAePBXOnU6J+bnF/zPtm82r2LlFsqhqD7rcb6uWllxROdt2jarHfb3UA5knojC5j/myZn4eSVfHn4OKtQGP6dij1EZqW75OahZuSR7Lf/ckI7a7+w42bHx5axttPNv6F6h7/R5koKc1Q70HtoGnXNxvM67dnz09zjd9Puq42TjCL23tVNfBjbe8PVRj7X9tHkg/T4uZvkuOjtNH0K6Z+Xrt8ePYWzuex7bidPtWTZxW4cl36NzqMzfAiAN9VXPjcvNhWQ+kYsA+FUHNVbzx1jHRQFHllEoPB+/Hw9a24izyWn9ixvLkMx9WcwzdlZ3Q/7ftzVcE/MxZKL2YmNmHTMfpGXjbtsnGyfZ9uv3Wo/gj6fNrYb66ffL+nfVLfUNuJYwlU1isHn8d+iYWX55sk66DXrzdcO2H++/y9hyVOnippntMnUM/rMN28/4ueQ2I+o8umf9juqH9ZvqP6wseHMRb20YsqtQzBCaC/x2xs1f1t7jZBAn47i22DnuQ+Rl9TY0n4Xkate7vv5b2witr+Pa5o9VnI3F2ZKVo/W9/v2mxWa+754lR23ztHlFj/nrf/dvFrXhswS6+H0hgYUEFhJYSGAhgQUz1UIHFhJYSGAhgYUEFhKYXwI+mEoX9XFXiFss+wl6ex1NAMctxv0k/rTEoE2k2DaG7j+rL/75oeS6TWjovf0HBfNLW44MJSj9a/ttkR3dUaQjReSQmT741aSK7tqjD730XjaRquNnH+7cSqaYXeWmJYf95Ifee1o/3kuM42nhuNZogukLJa1C382TxOHzPDCVn2yP0z+rr6qTNvmrcrX6avXFylXl5duFftY2+Q9A4h5Y6o7ovn76uugnc28//JfiltBfXDI0ZFNWv/yEnrXXuHvN8jVxv4fs0G+3vf9tH4EHPJMdzPwEoj+O9l6+jtsxtMnaacnXkF+x19UH/KGHDfYBbai/1t/a3+Merqk/8pOd0/yan8T0dT0kI+2T1RffxvBZiyLUz4XsMCTnWXNA3H1tX+b1PSG5+v4tZJvqBz7knnovHb9QotyfM21hiS0SidMX23bfP1qZ+O22+mkL3Xx78sfLFv7Yhz5xY63HT2QQBlP5crBjrufGPWix957mc0J6Zq9p519fJ6wc7Dm4pg+AtnaA3+N2f/2ufjXOb0/re1z7fT+rem53EpzmN0PzyjT/48ehVp/seaEYwY6z6t40fxyaU/3vZvmNefyVH0fo+Ph9jWtP3JwdiuNUt/gBNIFpBEXQWiyLMroRFyyyXg5RoImKLRQcthiEAoakly+e08nJERdeg3kKxcxcfA+wSKvJRZkAsuB3FO0jFAPQI5PL8K7yyg7B/UbBBYNEUNQHkLNjWkDhbipNUSbHhftgXUDBOViQBEwlhZPSd9mpXcAjAFnJLpv+HOrHRLPG1x9b9YGTQjoFU0FuwkwFoAvaxkAqB7AQNMGQ0qkEAzR6nRbls0laKkTUapTp+vKEDt5+Q59/9gn96c9/RqVCjo8FowiQF6iLR/FnxgGttW/vFUE5BhAUX0P+XILuAESuYlbiPgcskBBQGD9wKgrrwSSA8QEDCYpbX71+Q/VGi8fi8Udgo/qU7j/6iPKlkrAjZIQJSUFTck8pqtF/RaeE8QprGZRuoh0owoZoUGjOtagJYD0GDCjA71zc68BUDEbLRCyTTrNB5Zsrurm6pNOTYwbwra4uMzNCCgwj3Q4zS7AdoRyeC1MBDBBmLyno7VKCrwngkRRd4t/VlRX2t/gMwNDZ2SkdHx9TrV7jomXogICtCrS6tkbLq6u0zCCoIqUwRihmBqMVA2NkF3oUE/OLd7jvMECFGSBqVQaKYKDATgUBQJ4bm1u0vblFWxubzHKE+6L4GfKEXuWzKM5PU7/bpy4K8nsA80kxM4BJDMbiwk35U4AJ5CusxkMGVaGNKcdWhvHhDfVRtMlFpwOKkgnKp5M0BKimg+LrDoMsLq8u6Ob6mpkkXr/+lgvAf/rTnzDoIlso0N/8b/8HA20+fvqMmS1QHN+st5kZ49Gjx7S2tsGF3Tc3FQYeYXyKpRIVSksMTItg58x+lGFbp2QkgIsRbExAcdBR+AzZ6Vz7Kegq9ghMqSEAHQNtEeYcBlw6BjQASLodaoElqFGjZq1K3Q4KWvuUjdLMCJHLZfl6ahsyZ8HOBYQBhgCVOdoCsEYDYKxURFGuSJvbOwyqwGcwC6AIGj4P4CqMpzDLgBFHWS5gBwC3DhlMBRAUCuu5mBw2OuhS+eaSTt8d0draJq2ubVImv0yJJGQhTFYCTHJASbZz8UGozgXjiQDMBiInsO9029QBK1UbgB0wrAgwUYBHPfYjsEcUVpcKRR4fMFNdXN4wmGqJwVQ7FOUApupTIg0wVdbpm8pL4YEK4GSuBX5NwFTSbtbRfp8q19f07Zs3jv0qzawrYNoAaA/AO4BZhQAPOp92DHTwZQIysptUC5vH0M1Jch+AJM6PD+jFP/6SHtzbpfVVsKcMaAR2oiSABAJcRWH5yckpfXtwRI8fP6H79x/RxvYeZbMFB6JyQCoHrpskHwTIN/nsEICjIdUbDWo2GsziAXAx9F4QqQNKpCPdOYCBR5C/+C1hUlIAlhSR6VresXoNUTAP4BHRoNdmlq90JqJ3R4f05T/+A4N1d7c2qZDLUJTG+Y4hbADgZ5vnegCD4Mugl2cXl3R+cUknp+cMqL23v0/7jz+iTARWnCFls0uUSucZUHwb2TUtknMWaPIQPN8q6HHsu5TtADqCPgmrB+tNMiUsOI06ffPN1/Tq1Svqdbu0vbVFv/ujHzIwCnMMxg9+G+ACBlszI1GSmRbb3Y7EHly4Lmhgjiz6Heo2a3R9ccaAuvWNFYryWWp1W/Tiy9/Qy5fP6c2bV1QoAmCQY1De6uoKg0UxNsIKA1BtjiKAERyYSkAS8oIv6HUBrm5R+QZxwBVdl8vM9gKmQVwLLJB37tylrZ0dKpWWBGA3GjF4qgOGyl6PfSg+yzpB2CERb0EvfvOb39B//a//jf73//Nv6PGT79GP/+BnVFpeo3QmywBjgCsgB433egwWFVsCKw7+IBuJSV2Rv2PcZAY5vHA+4rWRMDNybJ1wIERv8x4/pvXX5vhs85s+mArtsXGP2qcfQ+u6IhQDY72KMdJ8iW2Dz27BBeAK5gIQxMm74DYCwBgIYAi/tZgJLkldqpXP6fL0gJLUohR1aDRo0epSjva2N6jTaTF4qFAo0WCQ4PiqN8DcpuxYYD0CMyDYYoeUAXNUp81MaOXrG46zwfxaBAtQLkutZovlz+Bvln2CNyjIAUSYzVG716N6E/MR4iywkibp8vKSjo/fUaPW5DgC4BiwR0E2AKtgzoZ8BCwFMI/EM3jPvge+wcV5CqSCLwJwRPMUE7kOhI8xkWBWLcyPmO+xgQL75CHYf/p0eXUlzINp6C7WBckxAx/meejhGEwF/8wvZWqSWX40AmhriVLJDG/KsLqyRnt7u9zf09MzOjo+Yh/BTD8KynbxBPQqVAAu6xQpbGX75ZjOzaHQc2U34/tP8vRWT/WY2+vNCQjbB1+o7GS9JgBuAQgJ6ymOt2s5tk0GPsI/YA00ZFa7jY0tjlVxbrlS5bgJ78HaBTAd25Oz7SZY1gC2Fl5DBlUyKC8dsd7jPKzB1tbW2K9JXCrMVPgD21WtWqUMYoRiaQym0rhb/JMUPIscAeh34Gki6jVr4wJ56B/6CcAU/CDuifgTICvcT8FUPoBC5QtZ4HxmJAVwy8XBuqYTvZnoaiiXYuVr82p6rvocO1Yyq+mcDP8oYyfrAVmvIq6C7mKtgjbs7+/TX/7lX94CU+EqkNdoCNCAzoFgqJ2wmbn9BUycP3mWIv29/dn/zuao4vIlvE5z9uH72Lj8k59fmrXOnh4lzPer9eVxfZ+3HXH90jnF2rDNrVvdUlnZ5232/nZsQuNkjw21x+Z8/PehPIc/z9rnS/qb3z9tQ+j+anc+qNCXgV5bc5zCsDbxkfrel4GNE0JyjZOJvY7KQftl5aT3DcUNVh5WJrZN1rdbQMl82irg5Th9CMl9mk7615mlT7Pa6OuD9RNx58o+CLJxhtV9OwbWbkL6G7qPlflELgKmsnlyX3c5v+k2WNFctN2gzG9X3HjcnsMnvY/zl3H6PMu2fJ2bNUZ6PbXjUBwdpwfh+EHmitAzRutPfd2wuq++UK+Df+2zF3++DPVZ/bi9hl5H+xN6FvX/FZhqmh7MM4bTjvl/G0ylOmPbLDIdF0p8UJPjxtP3wfa+mi/zbX1aLOHrn9/IuGtZffTngnl9ZsiG7P1UX+295hFinIxC58bN73qs/0zVt8mQDw7J1LdHex1/fOI+x/nR0Nxr+2rt3s4TvjxsLGDbZ9uuxyzAVPNo4uKYhQQWElhIYCGBhQQ+5OnNQloLCSwksJDAQgILCfyWSyAEppomknmTuaFrzEqU6DnTEiyhpEZcAj6uH3HXsAt0vy1+EkB/9xfy05IgmkxSBg+bLPATJX4blZnKJm3sgz20gx+6ueJRZcawhfS2T6Fkx60EqSt+8JNNNvlikzOzEhra91uJE7cLfSihM+s7/3qhZPv4GpwjDLMqhZLkNjmo97HXVxnHPbCx4+rLy14vZA+hBzjaHh37yX2FQcLew9c/ey5+04dffr/ikl9xNunrrrbbPlS09/YTt6EHNX4izfcDIZ3AdXCcr+d2bMK2Kzvexl0zNIZ6n1DCLpSk1ePsb6F2WV22crLj7T+M8B8k3LIr97De75sdG3u8BVPpOSEfGbI5/7iQrPU766NC429lbgvgrV+OS4Z/yBzg2+0sv+jblD1fCwzixtC3Tauvs+ZSv086frbQJyRHOwfE6UlIBtbe3vc1IgUrf+2btssCZ2aNr28bofGz7bntc9/3e37bbfv1XvPodEjHfd8f8rH2POtjQ3oR59fs7o3aZn3wq77Hb8ssHfLbis+hudqfd0I6r7ob0gPfX+rnUHw0S/em2Vvcb9ZHxI2PtXP/vT8/WT8YN1fF9dm3eV9e02Rt50z7cMzXS9tH3+fqOIXmX723LRBDwRYKKAFCEjsDQ4EwhTCwgosI5UEr2ETTaeywHTGY6uzshIvzG/U6VSs31Gm3qdWsU7Ne54LKHIotmflHCm1RzB2B5cYxEjGIhosjUfyL+JUYaNUfjMYsJCjcK5ZWGEwFkAmKu6MswDsohAT7ge5EKmAq7feAwVQOTOOKs32Z+AUwVub+XGx1xvpgKcxOUZSE3ByYCiw6I4CAHMsMigddG1JJ3jOeaNijXJSgfDZBlZsLKl+fUfX6nL7/+RP6H//oJ5QCuMkx6wDYAjAVCsOxfrA7Qd8qJkEsBMBSyh3HIJMAoAxtNsw6ol/yAguHgn/eHhzQweERvTs5ZZDL/sOP6P6Dfbpz/wGt7+5RKh0xEECZqcaP5BlA5MBUKAJ0D+oZUM0sAikuCITOYYd2KdCWQl1mUoHO8K71+B4FrET9QY+LcQFqAYMQgB/1aplqlTJdX11Sp9WkQb9Da6srfAzACCi6RLEnjwODVoSlAPIDIwzYRlAHi+NR7Im2oHB7fW2NC0Svb67p7dtvGUx1fn7Oeg/WqM3NLWYPQTEnwFRLKyu0tLrOxekoYgWQDewcwpQAOQy4sFUZBgBMQTElwDEAIr5+/YZtCAXprXaHbaVYXKLd7R3a271DaceeUKvVuSgUep7P5ClKRUw0BB3oDwRchPvw/vXKQuV2gWW2GzcSFnfBBcKpBDOQMPsHCpZRYMp4nD6NUMzd71MSNxoNuQAcoLKrqwsGVYGZ4OTslAFov/vjH9Py+jrb7n/6D/+RqtUa6wsKa2GvUZSjrc0dunfvPvcPY16rN6nb7zMAIMm6HTF4KpPLURYsdNk8Rbk8JcHS40AC6Kv0GUXBAFtmHYBKdI59ItcFobjfgQG4Rl0WTGzbzHyN/vSo22pSp1lnMBVAVChaR7/hA8HYA5+HfwGsgukIo7Kw6qDYmJm9IKMxc5iwsnRQhD4CuC3LLG5gMEpFOdZt+DnoJHQTbFIofmcAprsuzoeOMCMFCqcTYNfqMw4M+tTvtKhSvqaL8xPa3AQb2BalsyUiBqMmpd/s/+Br5L3w2TiZAGwFIY2BVWDHabL/BhgWYCoYJmyCX8zaMWTbAaizwMDWPOvd1XWFwVTF5VUqbe0KmKrnwFTpjAA1HNhVjNyxQ7giHvi5EJhKwF8jurm6ojfffMN+AnPA5vY2s2DloUPYFCOR4HZAngBXoUAb/meycY0AqCaxhwDs3L7SlBwN6fzdIX39T7+me3d3aH1tmeevIQ1oMASYrEetdpsajSZdXZfp8uqGnjx5RvfuPaIiQCkRwMgOSAUwEeuX+DKV+eRfd1e0sd9n/wmWOhS7M3tRFmAqN2ZgZ3EU1PAJ0Bv4JcgTgAgFNEApJvMV084xi5oAj+D/e+wz0afz01N6/fULKuYytLpcopXlEuUyaQHVJaEOA2o1mwKo6rZ5vAHU+fLFC+p0eszG8/HTp7R37z4DSKGzvS4AqUVKpT4cTBWKUf3yb7ZpZrqQF7NT8b+YOACA6lO/3aKb6ys6PQXLzxtKJ5P0vWdPaXlpiX0++oTrSFF/hm1V2AqFfQVzGfw2iuAHvR4DXanXpkG7QfXaDY1GfZ4n2r0OXZWv6OsXXzKYvFot0507u3Tn3h5tbm/RxuYGA7ngxyC7KMqyPxOmHeiIMKdx4SkCLLAm9gccO1XLFdb1i/Nzurq8omqtyucBkLW+ucHzzvr6pmM9BEgRcyVYPJvUh36MQRyI1aSveIFF8Ve//gf6D//xP1GUW6L7+x/T/YePaHllnefaHkDwzCwE3zakTr/HdgY5tTsdBxSVOAt6BhCvbo6icQ2vVRiIJmsMAeYK452/TgnFJDa+0t/1fspKZfM8dh0B0AVAFppjsOteq1927cVsU46Zyq4R8T7ETKVtALgTQBzYBJhS87misHgJnoaGA4Dfe5RK9KhZv6Ty5TuKkh3KJLs07DcpFxEtFbJ0fX3J4/7xx5/S8toWjVIZGoxS1AdxYLfLsUmn22QGNug5QN71SoXOj4/o+OiImTd3tjYpyzHekD9jTgQDE5qCORig0wLYn7I5novqYKKCHwcbbSFPF5dg/Dum6k2NwVRYB8BWIJdGozEGICpYTUDLAD0JMFH9qy3Kt8AB+55BT8jXAQTYbvM10DZhiwNDgrCRXQMo1h+w/TCgj8EuwnbFzFQcVwnLosaLgo0UJizEXwCfLC+tUzKZoeurMm1v79Ann3xCr1+/poODAwZVoU+aM4eO6Hu7qYnmEewaTr/j+AOMYSgeZ1+kxfGYoEXrbB5rDLYyLAMTHZZ8pK7z/byNzF0yf+EYYaWaMMOJ/so9ce5wJJtM4P4AX6L/AhxMsk/hjS2iiGo1AKcB0JfYEToDFjNmpELfGMyWYjAV5A8bw/05Rl5fZ6AW5lnVD54nmSWwzP3JRFn2Tbi2BURyHOfkI2AqxFPOhPpd1g194TzE2VtbW/wvri9xfZsZt8CAZdk1bI4EsrBgKj/nq+Nq13P+mlCAWLc35gjlm2zOAAtnBbYJVg8APeiwgsigO12Ov/Ad+vjw4UP6xS9+we+VmUrBVBwOuDifv3Mb64lDngBWtQ2h/EBonvV9Y1w+yeq89dPjWDrm4taP+4fEra/9fMasdtv2xOVxpl1jWg4tLmdodcQ+Q9J5JKQfmnsIjVHcd6G5KzS2Nqdk22DveUs/3UVsXjGuEDwkH/3uu4KpYJN2nONyYn6+U/3btH5Z2du8oK8b0/KQIR2017Wy1GN9vzGv3s6y1ZCdhMbE19U43Z23Xf6YWJnH2YyAqSbRu54TGi+r835bQ7LWdk/kLf7Uj9XidEbHx+bUQ/4vJMdZ+hnyg3HPlqf5wXnHxm+3xgs2rvaf9/ky9TdRDIFO1O/7PsX2TX2Itsl/Vonv7Xdxzx/8ecU+74qbf+x6AMfHganmkWto7oizTbM/Kx/i63ecj541X4bayflPl7cK+SXr43wZhvyUtcn3bXDybG0emdm++2so379a/fOZqabJ0J8nbJttf0NzLn737X2Wb9EYe1b/Q9eJm0OnXUvHY1rc499L++Svh+1cZH1CSEdU5nac/DjC19fQXBTyZ7Oe+4XG0Pfv/jFxc7I/7/r++9/823+9YKaapcyL3xcSWEhgIYGFBBYS+KCt8BbiWkhgIYGFBBYSWEjgt1wCs8BUcQlZf3FvxegvznVBjkVvKEHrL9jtImKSH5oAACAASURBVNp/KB5qT1zSJm7BHmpfKLFu2xXXJz+pPKt9uKYWQmr7/CRBKHErO+5PdjXEuTZxow8DNZlqk5ehRLWfOLQPfZG8i0sOhmQdkkFc4sPqCRdZuDrYaUnCkOzjkjx+X+WzFBdx6Zvrm03c+Ikmm4zX4zSZq2MWSpTjt1ASybY1LuFnE5FWRqGikIl+TAdThR5+zAuminOLvt7Ydt8uHJgkmH1GFVv8q23Uflq5xhXE+LKyyfx59WiyQ+ztQh+/D7f01YC2Zj2osLZt+xG6vrbfysLKyPoDPxFu9VL1zNdVq7MhnxjHKhfSAR1/bZ+1D1/P/cRraGxCtqE+bNZcMe3hh9X9WfODtX/fl82aQ7QI5cP80WTnP19+08IRlcekQFR29vT7p/Kz4JwPCXNmyc6XUeihl6+z/v21jSF5h3Titr8Vvxc3r9lrTrNn37ZDMnq/qOn9XX79WMi3jTjd8PVXx0vb4ftJ3498iO74ffVlZPU8LhaSh5UTfzktBrT3i5u/Q+2fZn/TrjNLj+LG2u+DPyaqP/qv9dV6TV8PQz7Dt6nQOX4b1Yasz/f7aefCuNjMv7fVK7ZdFNahkBgAFzAzDAGm6TNggAvAoohBVDgwHaEAWVg6Dg++pcuLc2aeqpRv6Prqgnec76I4b9CnfD5HS6UidTsd6rRaUpwJRioC01XEu5svLy8zGw+AFSiIx67mAGCgyK+BovH+kPLFIm1t7XDhPoAeKL7EC2w6AkYQxlZXvT4u3GXoiAFTqXzVjmwBqP6mhXO2uC5O58fnOzBVOgFmIAVTCYMOF7mDWQmALwMcAKAqSicomyZKJwZ0dnJItcolZVIj+p3Pn9Af/uRHzBAzGvQpjTFA7IoNARBjJqRAUAoqZQMFLoQEIAXFg5Ew9fA6Y8wmIYCq8ZoBdmzYA6SPAtIAoAJjimO/evmS3h4cUrvbo0ePP6I/+MlPaX1zi4rLYOgocvF2xzE18W7zDHZxsAE3NzHTBw/PiMFgAFOx7AAcAQgCLFQjsC0B8CTt6PXAjAUwFUAWjPtiJhn8BhYGbiuKvps1ajcbVK/X6ezkmE7fHdLuzhYtLy9RJp1isE+lUqFUlGVGkmKxyPoBeaFwFwAR1CJCXlrsid/Rd7BFvX7zmtm5wLCUTqbp/oP7DAS6d/8+rayusY6jUD4ZRZTIF0QXGWfjkGmu+J8RT2OAhciZqyMBqup2GcRzc3ND52dnzAgBG7i+uiEwX2xubAmT0+oaNQAIAHMCyitQtE4oaBbwE/5gl8wy4nw1r7mZdQDFsij8FVkDpKQFbe1Oi9qdthTJZjNUKBaY3QIAnsGgy0xN1fI15aKISmC5iCJmKqpUymzTKM49OXnHxfO7u7sMTLi6vqa///Xfs73vP3hId+/do+2dXVpb3eTiXhRsdzt96nbRppGwGCwtU7PV4e8SACEwcDLHAJNsoUjZfJGSzNST5kJhAYy4ApoUwCA6N9s52mMDUk/BQhmwv2rU6gxoazZQUN5hewNoCqxwYg8CEIVfA+tMLgsGtsG4cAfFwAC3QPYARsFHQZcYrDEi6gJMmEjT9u4uFZdWmKUKoBiATMVe4CMEVCXMNfLsH1Af6Cj6CNY1HmLoTGLIBfuthgBYwc62vbNH6xvblEjn5ZrwPY6FasSMMe4FwAxzkgg5F4NRoBeDHg16HQb2gPmk00YhfZePgw9VECBahvHHfJHLZNimMIVcV6qUyQFMtUKlzV32DYwKSEX8gj4COMLFzLfAVNLTWDAVA5KSdH11Ra9efMVFRQAz3t/fp9LSKusC5AU/1IN/SAqLIXwHxoWBugw0AoOHgESZzSwJthNpC4MM2y26PDumb795TjvbG7S6WmIGRgCpOt0Ojy1s76ZcpkYT9tKnZ08/pzt3HlAqA6ajzARMxUkNCBdtF/DaLYYqV2nPbEnQLQD5ul1m3wAgLQkWtgCYilk8en0uaIe+gSWQ2Y+yWXGvt5ip4MMAfsN4DxhQ5ZIgVAbg6PCQhv0ug6i2NtaZnQrHQsdwXr1W436D8Qj3Q78BpiqVlunTp5/R3UePaXVjUzQVhfsA7yVyRAkwDgBI+GF//jpmHOta4IGCFhggZsCBANNhXAF+Gg2p2WrS3//qV1S5uWawCXwSCvERhygjJuwT/q/LDJlD1k9mf2dmzBSzBtWrFRp0Gjw/r60uUa1WptevX9Hz58/p6OiAff/27jbtP9qn7e1N2t7ZobXtLQYaYl4TAxPblkQXXgAROPpF97ubeFn+mO/BIDaEXtRqzAp5cnpKR0fv2M9CB9bW1hkcgX5hvkdhGgNTiiUqlpZYvwEgrtUbY10H8OHs/IL+5v/67/T8xWu6rjTpd3/vJ3Tn7n0GIXbBPgcwaDLJwCmAWwGggJ+u1evU7XUFK8TAZgBLozGYSogMJQZRMBXrI+ZysHA60LbGxXZ9auNqjbNskafqtDJf4Bp+bgTHMGtcpzNuk59zUv3SuA7/agzlx9B+/gHHChtQRGmwVSKe7XTYD4AhNZeF/SPWSjKAj0aIlfuUoh61G9dUvTml1WKKlgpA4bYoMepSKgHGy3ccC/3Zn/1PtP/p9yi9vI4ImwjMVB3Ie0AjbGIAcBbAOlFEp4cH9PyXv2SmsevLS7qzs8O+otGocwyEGBBgKjgf+L/1zU0GwcM/NlptqtTrdFUuU6vToVw+z4Cwm5sq1auI+YaUjbJ8vgI6FHAkrFvYSEGK4DEv6XpjDNxPaxw+GSP1SyJDRCuCIoQt4nrMmuXAVGCjAkvSzU2Z/ZuCEcV3C1sUx7wAUzHjpvi0samNN5YS3PDmxi4zUx0entD9+/fphz/8If3qV79i5jrELbqe1fkAMY/qcdx6Tdd/qoeSTwXgFmBwXRsLHNrq+2StOwG93s5pOFZdw5KkMZ3YgLAGTsALLob2mE0w7jgPcy2/hkNeY+3s7LmxI2ZCxDXRXzBTwVfw+GINgf4kEtTqdummWhP2w3yeYzYFU6EvsIWNjQ0GM8EG1F9DrtDD62uwFEvuHd8x0Nz0jbkoHQiLt1rg+Un+8lH6PTAVGKnATAUwFcBZsD/oIPqGmF7XbeP1jfMTarsqN2z6gL5bm8c9tW2WYUfbg/vAv4TH04DzzZTnSIjHQEAsMnijCscajPb0eh3WEgD1AQh79OgR/fmf/zmPE8BU8KU+mArtvgWmUrZRUy7q5xZm5Romuvk+6NXO4v4cfTvmmBzp51BC5/nnhs75sAhiekG7jp1e08pkWjGuHufL0ObMrR2Hcmeh/M08OSO//7NyY7atrCeBXJ0/Fr6fm2dMrb7Yom6Vo983bbf1rf6xcTpq+2xBrqFnKurPbe7Gjy/s+Me1M6QjKpdpeurr0bz6a9sRkoO9p9WlaToduve8fsD2X/2ptsG/f/g+LC3+yeqX70ts+0N2Y3UxZIe4Nnxn3OZl9vp23v7/O5gqZOfTdMn2TWPXuGcQIV/kz2u+vtlnKHov6/Ps/XEtqzN6Lcgcf37OddqcovfQc7Rv1v9YPzLOBWlRwbwG6I7zbds//Zad6nYwDkBv/ZHvY2ysEWcP05o6DUzl201Id27HmWGblOu4DW7+GdAT29e4udA5Bt7Yydr4PL7CxndWZr5e22tZW/B129f9OD/kj4/1hyF/+SGqFwI1hsbV6phu4qD9tHJXmfoxitqfLzd/XoiL1/zz4vro+4O4GMqXoW/f6kv88217Nb4PzS363QJM9SHauDh2IYGFBBYSWEjgt1kC/4wQ8LdZbIu+LySwkMBCAgsJ/DZK4N//+/95FFpM+wmhUOIibnHtJ/V1cY+HRDYxp9/bRIifjLEJgbjx8RMPNvmmyRLbn7jv9JhQwiW0WA89iPDv49/L9jnUn7hkOm/KC0DQew9PJ8kx+9BiWkLEb7dNwKJN/DAiBlAVSvLgev4DgbkS996OivPY37Tka2iMRP5uQ+MZO0jp2ExrRyhZ6Cd3uIBxXNh3+2pW9v5YWruJe3gx6f/7hYNxumNbYB8uhfob0q9pY+nLw37WpJpNoKuu2XHU4/CvTfza5GFIt7VdoSSsr4/v2yFXuo0f9tjr22KdUJJ2VnJQ76V91Id7vp1Zf6P30T77BUO+b4pLPNvkqu2zTVT64zntnDgfr+2z8gn5c6tjuK8+VJk2n1jdwPtQ4jqkp7a/vr7YttmHnqpvWqxj2ZVCvtz3DTjPgmDi2uWPRahPcf5Hj9UHCdYu7Ljae4cepoXmt1AfbTI8TldC/Zz2gNyOh5VF6EFPqJ23/f58YKqQr47z7XHjFmdn88wR/jH+PULjFTeGdkxw3bgigXnmUNsn39Y+9Pw4PbY+8H3fG74LrhWaa0L+1j8u9DAzznf5Om/lYeUfmtvibHRau30dCs1NoTbN8qf+PGOvG/LLcXM1rpPCf6kUF1EqE0lv0OOixWw2Q91ehwNQ7GbfbreoVqvSu+MjKt9cczFhs16jqgNXtACa6nYoE6UdQxAYNQRsYHekRPEpivIBmsC/AFOhAA+F5b0BChQR8CYpXyjS6uoaM+dwwTMzPgiDjhSxgvFB5nNLUI8CvWnMVCGdsYUWOm/7Y25lyz7PFUWjQJZ5nbiIUdsiv+vOotiVPwkgVYooEyX43+SwR9++fUmtRpn27+7QZ08/os+/94Sa9SoXvGcijA5Dj7iQDsXMWvSnseZ4HkLRaloKf8Gy4RcbjO3dgKkm8z9AGn1qNGpUr9e4CPLw6JhuKhXa2btDH3/yKX362ecMZkAhf7cPJpgUF/MLUxD6hsJxARLx3DRmCJKvGUjl1jD93oC6na4DTQHQl2EgWDotLAWyw7Hu+I8dRntcOJxyO7yDKajbbjKLEIrf3x0d0sHbN7S+tkLLS0UqFQtUrVaoUq6w7gCYg0JhBZ4JQ7CMDG9W4Yo9AWQ6PDxghgQwQQHMg6JRFMvv3LlL69vbtLSyykXzKakkF2BPMmK5JAEoGIMAXNE/iv+VuYBJa3COAKqYZQgsRs0WNSoVajZbVKtW6ejomItdATYDIGlrc4ty+RyzVoFFAqw2aD0KoFUfYGMAQWK5iOJl9FHGAoAfx6KA9jKDxoCLUlsAU3U7bIP5AljgSswoh3HA7vlgamo361yhDP2FfcL+r66E3QGvVrvJ52zvbHMhaLUm+gO5Aii5vrFJKIhdXVnncYA2dzp9gg5A/1DkCj0aOaY5MGfIBiJpSoMxC2wZAFNmspTOCLOYsAwkHKOTKRKBbrPR8kQ5ZmZCfyEbgGfQttOTdwymg07KGAqYAfWuAFQBTIVxAoiv024xGwmAVKk0SsLBKCBgRsgX9gfGrgSYqdAXB6YCFJABG6MEraxtMOABoDAGHjLgRgCIAFEBUjRmb3JgKrBmYezYnrmZ0CcAQLrMHtWo1xj8JExpG0RJAbMomkVZqRioYdipAK4RbN+I+r0ODbptBlACUCZgqhbbG2TDDIV8X9i3sBIyQ14yxQX5MNNKrcFgqnxpiUqbO5QpFAUUgDFKppk15zYzlSu2c0U8uMeYmcqAj/ShDoOpXr5kmYMN4+7+PssS2DL1wQA8AlyC4nxh6DEbeiQxtwigEGxfwgYhbGbod71yTbWbSypfnNLyUoEKBTD6RNSHnDttHg0wUwFY2esBxZimjz5+Sts7d4iSAHcCSOCYqcZjiwYoiMn9Oy5agg13mcERNgi9RGF4rlBk0AQBSOrYpxjhhAJ5MDb2AEDssl8FsBB6hpcFL7Fu8RwEMFWf9YU1i6u5iWrlG7o4eUfddovnn+3NdSrkURAvIE/4UxTDM6AhStPh0RGdn1/AedP29i7PAyXMx/kCg7sSSTDJAdClgDIHFponmHRAHLveVT/M8/OYlUsZJgEmHLGNAgCIPiIeYP/WafPcgDE+Pjqkk+NjBntvrK/T3t4ubWxtsz43qlUGikKP0UcBQwogEsOTB0Cw36Nmq04pgp9tU/n6ko6OD+nN29c8r4FF7OHDfZ4PVrc2KZ+JKJ/LUW4JjGawQXVA0GDYo4A/herT2T4DC5P/D3vv2SRrdpyJZXnX1d5cf+e6GYw3mCEXS7erWFLSxq4UEsnVD1PIfNB+0BdJQRAkd8mAlkYgQYJYElguMAYzGAAz17a5t31Xl3eKJ/NkVXbe81Z1X0bsl6me6Km+b73mnDxpzsk3n/MQBxEGh/Vp2OsQ9dp8HDGwgbnW0REdPNtlcO+z3V0GmM9Vq+xPldUT/cIxgB5knS39AVACMQFgKsynnu4d0J/9xXfpB//wEf2Tf/qrzDSJGA7/D7+u8QLgMoDdYSONZpPa3Y6AtUdgKgWeCYiXAYnwtYGZajR3zY7BVHYNyP6Sme5Ec8+Muclx+jma5hB0nhabd1u183NeBf54cJafO9s1i8QnAa8DTIW4C7/c7sCPAFiaZ6YnPg/AMWZNQyxpUKO2R0cH2zRfSlO1DFC8MFalqcfA6XypSP/Nf/c/0K07X2MWJQYjwodr0hL2i40M4EfyOXr65Al9/g//QPfvf0mnJyd0eWODgYSYr4HNrAYADMAu+TzH8Vu3bzP4HW0FIL7RbtPm9jY92nzCc7su5nCpDDXrbep3B5TLFkagcgXBQFaQN35hM/jRsbOy0dyJzkVtwZ+OL8/dAugb9xNQd55jOXS12WxzH8D0KEyW+C7NPg8/uoEA1g4KDlXcujAAgcFO2DEAdM3nSvTwwWPa2LhEr7/+Ov3oRz+i+/fvj8AxuLfmbxRMpXqueuTX2nZObcFUavMy+0gqRxgDVqxu6trF2oH+LXYj8UNlClCOX7fKv0UPoYFg6ELbq1WAqS7JXIWI7RnPE/YxAJMEGAcwJX5R9gw9AUAa8xlsZgFmPMReBXejbfCB+AWYSjcjQPvAGAVmKsSqfl9YyHDc2jnuJYAqgKzHzFR8DrN+CkATvgtjDrARwFsAUym4CZ8AIKMNFkxl82X4G/1WfbUbD8QKwj2YCm3Ac7T9Po9lfc2ZdT4D/cP8g8Gk3KMA/pP5OMDqUFbMReDLb9++Tb/xG7/xHJiK13gDxDUtPhZm3zHoXtYW+uN9YpKPTMp5JYVtzTX6nE/sPvrMabmPaXmTpLZMOu6f6eVyNpcojHQ+ZsSu0WNJuTjfJi+XpHb56y4yXjY3FsuT+bHy97ZtmlSontQ3D3jA/WLPOOvr4u8xp8nP57/1Wf7e1m/GWEns+Fs9xfPtmCXl06wP0Hudd2xjemufExt72yZ9jvdDXqe1L76tF7EnnWtZvffPj/uQ8bs1e621qZiuxsbfy8b+W5n+/LsOG5/t+OrxSWCqi/rQWP/02KR3G5Ouu6hfxr3seyv7Tsvrt38XG+tvzGd4PffvaX2e0eufvvdL0l8fR/Fv71s0/sT88Dg2Sd5o2k/MtqfZ5nMxIWyO5OXl9dza5ov4CQ+mitm6lXfMP8XaEPMNoz2gpgnQfB+z0Wl+TDfcsj53khz1cbH3x77vVsY2Rnibi/mg8/olr9/6nKQYmiROXBezXS8/tVv9xLwY51hfkWSTaktW1jG5J8Wh2Fj6e8V8t4/POEfbbP2A/h17Zx2L1UlxOUnGMzDVBYx5dupMAjMJzCQwk8BXWgIzMNVXevhnnZ9JYCaBmQRmEriIBL71rT+Mgql8UmFa8imWhPaLe91F3R/HtT4BqudYFg7fr6RFvmfu8MktXdTbT3vvWFLHJ699YsY+w9/3osnyWNIDBXUoNE1KZvskXVLCDfe2YAJNQo7AEWb3KJt4TZKVL6Cf1Pfnxg8lf2bW5pPIscSjT/CrrGIvF8ZjMgZTxWSbNJaxpLbKNZbkUdla+Z7HFrWfXp99wsk+W/oxLqFKSgIm2cg0/T1Pu+1YaxIxKWk76eWP7WfMN8TsPilBHetv/JjcVYsP7FjrTnd63dmihnFrYuOlMrFjpderrcVsMzbWVqZ+vGx7/d+axPR+LnY/f99JfsOOg55nfaX/2/tRLbKZZIPej1r7jtljTE/tuNjktsrY2qf6PXziuH2x7sc3Sbf0eCxuJMUFf03MHv246ktAG9/8CzsuvAiMIEnANSv/mN+wupjkk+w9tJ0+rsTs1h+btKtk8vWTwVT2Oi+fJL+WpFvn1bnz+suk87w/03+r/to5Eu5hXwhftI3+/El6nqTbNjYn6b36u4vI5vkY93xxRswO1ce+yLPOY7fWl8Z81KRj3t/Z9if9jWtsnybJONY2/0wfl858j8LzwZCygemCC877PWYrQKFXsVigdkcKylGwWzs9od3dXXr2dIdBH5iHYKd5sLegEBLHwBYkhWIZLlxG8Rf7JhKAjTCECOMJinylphaFt1I4DqAUiilRMF4slrmYTsBTaQZPSXEr2F/GYCqREfRFiiq5plzZkXg3AvmxccDbgn+B7+dy1teNbCACpkIhI+ABDCAAawfDXgQugTpQsFLl82nKpcFQ06ZffP4J9Tqn9P47b9DdOzfp9s2rVD895u8KeQB00pQGswv+Y9DPuADsjO9gMJWCrcD0hOIC6TfLheXBVX4sZ4yvzBdQvIAx6TJAY29vn57uPqOj4xOW6dvvvEu3771M61eucVEl1iMntTqzli0sLTOjGFiI8B0XM6THu7+jeFxe0qPQWBhi0YZGHaC808A6ANBekQpFgBjyrI+iE/D1Q64/RxEzwF74BasM2Hq6nRb1u2CYatP21iY9evCAigUwKBVpaWmR6rUaM1Pl8sLUBYCZxhwUiEpxsOySj/6DFWl7e4c++cknDMgoFcvMRHX16nW6cfsWLaysUHGuymAKbiAAD9wuyA4iBbCgyAXzXDoJWfM6J4BXBLkVgCN9thEG/QH0BJalTpdtCbv7P9ncpK2tLXr2dJeWl5ZpeWmF2UhQOA82MIAxAG4qMhhRgHNcVMpVnCioBtgCNgOWAilMRZvRLuyKz+wa9bow7/S6XDxfKoO9qyTzoMGQmu0Ggye77SZ12i0ujAVrzSGY6A72hC2CWZwyNDcHBrk1Zg7ALwBokC+KQAGAge+Yn18UsAtwZDzGKcqAXSiFeQsxM082X2KfgPUusxvAd2SzXNjPoCpmzgDYS8BrImcB+gizmbICDbm4n5mZ4NO6XZYB/BtYwH7+s8+ZTYTZDUpF1iepxBaQGwq/UbAF1iSArvDLoKQgQ+gTyz20gYuywbzGReA5BqJi9AE6BJioVAbbUZnBiFkA4LJ5ARuBSQpPGQicaFwMFNhehkPKgYVP9WkAUJwwsbRaDWbXAtgUrEHMCgTfE2wHbYWOiB6GXUUAijPgpXazQZ12QxjS6jW2/06nzUAV2FkgU2AfAt1joBhaPEwJmIpSdFpvUrZQomJljqqr61QozwXWLQGJYRiZTUxpREYL/1BgjG+ZdWHM4iSkCyiOH9DhwT59+cUXrDsAjFy+cYMZYQAqhA+CrMFmh/sLIET0SfwHdCzFesBASjBuAUwFJhIw1IGV6tk2tes1GrQblM+lmdUul89Sr98mMLfBHuDjwLgGwF+xVKFrN+/Q8uoGoAuBcSiAqUbMQ8LG5wFVHPNRTN1u0cnRsRRqp4gWFhaZqYXAvgZngl/2pfILVqUu/CwKaQAsAEMjgIa53AhMJSBCB6YCa4q4HWYjPD0+ov2dbQaiIhatLi+yzWOXd8gGYOhnz55xmypzFfrkJz+hnadP6c69l+nqtRt0/fpNoBoYQAKZZLKwy4qRwfnBVBq7FCSA+KuAF7HnANYJejBkC4Gtw+12OCZk2W6HHAsyGOsUMdvXw4cP6D/94O+pUirRpUsb9NpbbzMby9GzZ5QPYCr4RegEAI/Ndov/np+rsh52Ok1KUY/qtUP67LNP6NGjB8wU9dLtW/TKK1+jV195lYG1BBBop0dDAOAApALAW+OzgqdCGBAwVQBU8dhmiTLwcTihR8Nuk4YA7+XzrAfwZ0PEhPopffHFl/TwwUNuA8af51XwizmAYMs0z2CqOQHaAXCdzbG/hp8Aewt0Nl8q0//ze39Ef/ztP6Nv/NNfo1t37wlgCkxYrRbbNrNdsX6BfSrLsQEMZa12W2I4Aykl3vD8yMyxELcZjaHzrGyKbc3OZTHmPseCMddfW3hpcyd6nQJ77LyHfTHHGrFxXR/59Z8+Q0FBth1+Xqh5FHyOmECFuo19EmIUgEjpVIZZgMQ/EoHwLpPqU69do9rxUzrc26JKcUhzRaJ8dkC5TJ+/B0C0PDdP//Vv/y7dvHGLBqcdokyBKFugNOI2I7QBIA9gqkKBdrc26Ysff8j+EGCM1ZVltoFG/ZQe3H/AgCr4B8TajUsb9Orrr9Oly1eYiQoxqNMf0OPNx/TJp5/S33zv+9Tp9nmzgm4T+WW0H/NqYR3DHAT3wt+aJwETHuRhwTEKcFLWKpyrIGs/logfuTBPwXkAVkNPoVPNZovnhGBOYj/AMV9Yj6DH0C3eICDok/pVZfzBp8zjBIh/8+YdKhcrdP/+I2ZzA1jlo48+os3NzdF8AfdWMBWDUt2GP7qG1fyQXYePvxN2KplZMTfUBDCVnGHXi6LHMp3UnLvdLEH0UmKZLTjUeb18P2aqwj2UmQr3BpgKTHaS20oxOBjPwr8B3IcPxzVq473hkMFUYKbCvAtgKszNMUbqp3Ff9dM5Zn2VjQoUuARGWGyUgPk0s6VijhxybHgWrtFcWy+wIKtMus3GaHMAjA3Oh94BTAXQkdq3gqnwXJnXydxM12iqewoGhE5I7kzXPGdZ3TX/p2Og48ubgIT1o10vJuXG+JzRHEzGLS27LvA8TNaUmI93GAiJOebGxgbr56/8yq/w956ZyoOp4H9HOuTeo0zK59g18OgGkT9iORaVh8/9xPJJNm/k38fpdzbXY4/ZNfqkNk76LpYvsc9Iyqv5e8bkwH4+ALBUJvY8/2ztp+rVRfoUu6+93ssy6d5JOUJ7PKkQPHatHtO+WZ3Q8ZPp+9l3VFYvfFvtc2LPRPtisrXP0Xbop8Z3e52dN0waN9s+f1/9zsssSc7ntbWYvnm5WFnHFhGwuwAAIABJREFUbEif5XNXSbqc1LbY+5qYHJ7vs/jXmCy8nV9Ev70+4f4ZZo+WuBjzbfb+Kg87J/FjHNPZSXo6bVyn9e9F9CX2TJX3eXxqLIZ5u5zWLv+eVmVrbQvt1PdRClC3+uNlbf0G/rY+GtfZvum59rniH14cTKXPOE8MCOnq0aZJsTGJ+Zkku5ikR5w9tgzNYb2V5J/0uD7fr4FibRiP/8QuRZuZZNPe35zRO91XxNzRtsvGF9ufpBil+hC7h9dlH5Nsp3xfYj7H+hkvy4v6WLURfU7S+0o8R+cP+DsGCLXX6vlWdpP8RkwGMfucpKeTbMDLxfZF22rXNkntniRfHyf1Hr/zb357Vht+0YGbnT+TwEwCMwnMJPCVlMAsYH4lh33W6ZkEZhKYSWAmgReRwB/8wR9JyUlIeseS8/67WDImlqDzi3vPTKX3sS8ZNAFkX4QlJfaSEs/+fnZhPimZqwkZmyzxf09KEMXkGEtIxF7MaR/9p7ap39Od2p9norrouNskuyaiNZHBZR5cgHk2eZOUWLHJzIsmQPjlcwAE+TFO0jGb4LfjlZR8k3afBVP5MY3JHOfYl6pJNuKPa7FGTF4x29I++Bcfetwmn88mk1FQdPalvD7TJ3Htc/UlvW/feV5yxMboPPeZZjO23VaXk14+xpLqsfFP0seRTiSAqdQW7AuGWFuSXpT4JLYvCIolbL0Nx/xpkn+K+Y7YeKrfmZjkjiTqY/7F6tF5bMPrSZLN+THzSeHz+DqrH1YOei9razrWiDfWdv1zJiXgk8Ylpn96n1gMmHQfn0BXv2Bt3fpM9evnsb1YO+39rSxiumaPXdQOLZgqKc4/70uTwVRWhjE/cR79+ceeM6kf9t5J8xftr86f7DxJv7NFAud93nn7laTr1h/a+GRl7tsS6+Okdqje6jm4n39uTB+97Zynr14/Yj7Y9kfbMsl/T+rvpDnK8zou8w9btDOpT9Nsx/uDM74Q9a/M0AJmqhyDMcCUgV3KhcEjR10wJqC4ulJhIMLW1iYdHR8xOwpmIQAodNttOjk+oeOjQ6odH1Gz0WA2FxTrMmtDqcRF+vWGFMuxPHFtYDXAruEojEZhHgrFUcjbHw6oUChxoTlAG/yynAtvBVDFhZiBmcrKl8eB7y8Fcz5We5uaNvZ2fKzsJJaAHQcwJxS9Ql8FRMHQgMBGITAoxhgR6rBymRSIBpj5ottq0M8+/4RZC37rv/p1un5tg1YWq9Ru1bmYtpDLMCgEzCr5XJ6BK5CDFBUC4AFdkYJfgApQbMqsToyXkoJ0mSvKXuZSCKCMEbiXrP8AkML9UBj6+PET+slPPuVi15WVVXr/l36ZLl+9xmCXdL7A4AgwOGHMFhaXAnNFAFMxQESLBy3rE1e7clEsnnN0dEz7+4fC8pPN8Q7z0K9ypRQKUlnqYzAY97dL/W6bwSUAv/QApuKi+g4zox3s7VH99IRZhTbW15hhB0XBaA6eicJyMDBxUbAB5gGIcVpv0JPNLXr69BkdH5/Q1WvX6fbtO3Tp0mVaWF6l6soqs/GguAFMJiPgBiqoAd7ooSIW8gQzlbIOGUBFAFEw21ZgGML6ZwA2mE6b9RpgoVatxrY0SKXo8OCAdnd2aHtzmzrtLt269RItzM+zTbbqDWZQQTE9iu4ZUBCKVgEeAZgK/RTmJDyjw7JGYQY+mZGlB7Y4KQRmpi1UgqeGzCxwsLdPm9ubtLm1STs7mwy0YN0PADyMDRhtysUSpbPiJ8qlMtVqwmwGcFY2k+PC/qXlFWZHAYMSwDDiE8rMeFDIF3kXfx6bPApy84EpBu0TxhMhqQOoCmA1YeNh21fGEGYZCwVco5gxZOYc+Da0Hf1HASsKezqdFjUadQbvAYTAjFPpFI8DzgXrDewsyz4YeiugLLRR2b/gLyEvtIHHH8U8aCOuA/MCih7gCNIZGqZRkA7sRJYKxRKVy3NUrFSJFFCF4lshf5JiawUdsrXKWpx9WV+YhoBY4KL1flcYswAwAzvQQO/DZwc2a/GFvGFz0MHhoBtAZn0GbTabde53u9GgZqPOtgIQI0An4jsYChUKm3MjjBD6gm8azTalcwVm3ZpfXaNCZY6ImVaEbWtIGdZnsWhbbK4F6FJNrmcEKbC/aLdbHFM2N59wUTcXh1++wkX/7WaTGcsAKmLwXbgQOscgSQaOAeAAucD3ADQgDFYAYfU7HWrVa7SzvUmDTptKXKM8YD+dy6VZvgBTwbei2ByMTbDRhcVlWr18naoLK2zzNFQglQDjhHVMfLCCKeXvEIsGfWo3W3R0KP4P92e2u1JJAHZQFoCp8BPAVMxK1Q4MQQAxBiAV5HDmRyhapBht2KcUWHL47yGlcxk6ATPV5iYDOhFbqpUSM9Lli3lq1U/p9PiY9vYEKDk3X6VPP/uMDg+P6N3336f1S1eourAUQIBpHlOwcjEjIXPO4HMamGDcWl1/KbMI4pACVziWOTBV4J5huSIWYDw57sHHoa8BCDmgIT1+/JD+/nt/w3OUcqlEv/Yb/4yWFhfp+GCPAagA7cIHAgQMdpZmq8lsTovzi6wvvX6Lvvjyc3rw4Od0cLDLYJ21tQ0GIF1/6RZVynMcj2mYZoDdoJ+idqNF6UxOQHEsj6ALZ5ipAkuVAgsBpOLfPg16TRq00Q6GVfIzU9kMzy8AUD0+PKCnm5sMZH/69CnHbfj41dXVAKicYx8FuWKOhdgA+SAGAry5tLJGf/TH/4G+/affoTfefpdu3LzFYJrTRp3nZQoChQEo2yRAVZAnwAviY9OUYQBo+AnzK55jQeWZlXOMGUO80PmenUPb/LAFUzFTW1iPK1DH5lT8Bhx4FM5DTIBvtuANP6/TXIzOq7UoTdcP2g67/rXzPYCBEAcwB4D/AJiK2UiZCg/zO4CbM5TLDKnVOKTjg2062H1CxVyPwVSVYpoKOfijAY/J3MIi/fp/+69off0ytfaOaZDKUTpXpPJclee7lMbkHKxMQBrnaW97m+5/9DEVi3ke21wGwOoW++wPf/xjBoJj84PV9XW6ev0a3bp1m9Y21jl+EubP2QzPbT777Kf07/74T2h75ynVThuU6mcpjbkLwFRhPq1gKs3bY7wUTKX5eSvP0Zw+FDf7tT3kCPllw9wV92PAHseYLLMk4RegKsRCBVDDlwPoBx/GYH0ApkNM4jmugo14CiTzBWzUcPvWPapU5unJ4y3WD7AaPXz4kH24rq3QZru+1HWSriXUP2khv+qC6rHMTRSoHDYACMA6q3tn14Vn87ZiBxr7n2dpk9xjMCkbQ8IDdAzsxlCybYNsrIP51traOssAcQ9AfGag6vcZTNXt9nhcYXenjQa1AKrudKnZ7VI6l+O5BYMGw3sBlY2wPSFO5nnuDiAn7oP+AKTfbLR4LPEc2CQAcRLOsEFHia9j8BXWjmCdDT+tU6wrMtxeXItPAKY8mArfMUi0WBTWY5bjeMM5q6PjcQybOoS4whHZXKN5TdUDmwv2ua9Ybk39xpgdUphRZWMP+Zt9LAMKwcoLoPOQrl27Rnfu3KEPPvhAwFSNJq+TsGJjHT3DTAXAsLIxh3meqX7x7UrKSUzLGXjfqe9erD8czblHoWC83tbncgxzxeAqd5+D0WuScv++Tf7f1pZj/bPPs8+K3XeSfHwR/6Tn6jNVbtP6kOQ3kvpjZanXJrXd67B91qRCbt/mWC5LY6j9nJQr822d1LbxVCM5n2OfqzKxxfdWJrHc36Tnj+36LEjI3t8//7zjbO0zZqu23bYdMV2O6aHGqvO2R8/zxe3W1v3f9t6IFdN0Vcfn7HXPl/B5/Tmbx5O8l68ziPkajTv4nPbuJaazk3xBklynjWWSrSb56/OMX9JYT7tnUlu93tu4aP2nf6embdXjltnR+/azYzq2L52b+3vHYoS2678omCrh/bv1VTG/eVFdUjCV2ru3Heu3Yj7O+3Ufs+39XoSZ6qL+nm0QawTdfCDMDbyf8/1MmtdYnxeLQb62YlJMin3n9TMWt17Ux1r9mNQuP8Z+7qL6b2Xh63wm2XisHefxN5Ous/3xz9a5kOoi2nqR+YeOc9L7Y6tLMzDVRUdydv5MAjMJzCQwk8BXVQIzMNVXdeRn/Z5JYCaBmQRmEriwBP7wD//diJkqlrhMWuD7hJBP4mgiRBNAFlCg3+k1Nrmm558HTBVLVOki2yY37EJ+UrIklmSKvTSIJayTkpWx40nnxpJJ48ScbOWDa2NJf5toswmlmELYfup1NnHOtPLuxem4HeOd5mKJff/sibIfFRs938qkhKPtZ0wOvp38fH1RPW766IGxMdcvk3ZUTEqA4VkekOH7r+33/dDiDr13zDbw3TjhFHZiD7Nen7jyz9F/a3GK2qC305h9JL04mZQUts/3STKvW7FE4DQdTrKhSQ7w7FjwE55jerP2oLZm9TxmB97n+Ht4/2Zlb+Vvj2uycZpDj7Ut5vtUxv7Z+LdPunrd8DqJf9sip5gO2fH3/fJ2a32s9a363KRk+LSx9rpsE7d6reqmFstMAi9M0rnJvvt5BrlpL/Rs3/Te9uVSTGYaY1Xe+oyYTGOyO895Pvb5GBCzW+vr/PWxgquYjVnZ6wufpJjnZeOf6fueNK6x4zGf58+LxZTYvc726exLems/6gtsv3Sn50nxK8k+Yu2NxbQkP2DHOGbLMd2M+ZAkX6p997KOxfvY/CypL0nj7n2V7V9sHuQLKKaNbcwmziNvnUtM8qU29ujfvj3Wx+l3WkyovrXf7Y4Ltxg7IOwBkG82ByAAWDKICzXBWvTkyRMGJKDAlnehB1ih3Q7MVMe8U369dsqAKhRMotC1GAr2UBScA3gh7O6MAmb85vLY4bxE1fkqF80DiNHt9/h6FOqhkBJFviiyVjCVZ6Y6I6tQsxzzE+MCxLN2d965tV7P8lPgzBCAMxRPg41FgGK8YS7X1KMATnYYFfaCIWpbadhrU6t+Qg/v/4wqxQz963/5W7S+ukjFfJr63dao4B2gkF63zzIEGAjthNyZbSjslI1CRgHDyM6VPKcHjCGwPpwpYmBwxVmwni1CfvDgIX344cd09do1unX7Dr36xpu0uLQsTEJg4khjV/sWF1mCFQPjh8J0ZhlCwXEAUwkQBIWYwvIz6IEZBmCWDh0eHdH+/oGwbORyzF6EsZ+rzjEAhxmsDJgK7E8AuQA8JcxUWeqBTQRgKoBK2lJUvPXkMf/72tUrXLAI0MwYTNPluQvAF3gu61EuT7VanZ7t7tPDR4+5AHR+YZHu3LlHd++9zP0G406mNEcpFGyiDz3ZBTfDBcrQSwAggF0AcwV0IgDKmCkp1NRzsaewHvEniv+5yFLAVNDlXLlErZMaDbpdypeKXEQMprfPP/2MDnb3uSB4Y2ONLq2vU712wtdlAwsYxpvBUShSzgowEnYnzFt96nTbLFOMA+yK/RjAfaE4GUCj2mmNDg4PaW93l4FcJ6c1OqmdMDgKbcU9K3NzVKkACFWgUqHIOslgm7QUfqKQtn5aZ9AVCkIx3tBN2DTsuFxGAWyJlpZWaGlhiccdsgRDAtjmUulcwJLIBiIC7lRmozGYEn6AAWgoKkfBZgAhKVMKz3n7AFNhvMCO0OW2gHEJd8vlREYAVMFqWUatJvXxPVgzANYECwagS4GZCrbGIDS2O1kno+gb7YfPFOBihovG4QMASAD4BgCwZqvNx+Dn5qoLNDe/QKlckdm1hFEvMBqwRcvCbhzfBRjEQCCmfhF5ozgXwFdl/gOYioFfIwBpKC7GGDMoTABFwubWZT2rnRxRo3HK/wb7GJiqcH/oRT4nYCqJGziWpkJgpkL7AMAD0KPZ6lAKYNhiiRZXVqlQmScCuCsAa4ZpMIjBLyosy7+uEWaq8Y8AqwBcgP2eMMBnV4q2q/O0vLImjCXNJoPT8vBJgZFQmHmEBYtjGMBKgQ0CRor+4ztc3201qVE7oWc720T9Ls0B6cB2KfoBMBWY23A7FJsfHB5RuTJHa+uXaH7tEpXmFolg8wDOjABVBkykzFSjXIcUP8OHoO2wMdgM7KMCkGShyEPPDD+623pgEWSmj3aH7RZ6li/kR+xBIjeVaYCkoZ/MGxbY2cCKkcvS0cE+7Tx+RKVCjiqlAhXgS/FZLjJr1enREdVPT9mnY0S2trep3e3S2+++RytrG4F1LMQ9FHpjjHnoxuASy76SNA/FcS3QtuwfkIeCekZzQAuI5rguIFT4TvFpmBrA98K/CtMXAEc/+fBHtL/7jO33137915mtsHZ8yEAU/LJvYbYy+Mcug7cBDgVQq9Gs0U8++5AePf6S8oVcYA+5SxtXrtHy2jozTg77iGkYjzwNhlnqtsHkk2VQ4QhIxfIRhq2RXFTVWU8RpXs0oA7REGwlHep3hWUlB+ZNxBeOMWkGDx483aatJ08YGALAC/R4dXWF1tfWmLlFwKIdBtmIvy0z8AoxaePyVfp//+wv6c++89d05+4rdOnqNWa0AxsQAFXK3ohJirBN9ji+YxzaAUzF84gw5qPcTrDd1BCjoWAxpCzHccGuVfQ69FHXNwpkgJ2hDyM2qAB4YX8eABN+bavMVBZMpf5T57h2za1zIb8G83Ml+71eA5/JfrAoIBP4bfgcnItRLhUFTFU/2aPj/S062NukfLpN5cKQ5itZBlOlwVzV7bKv/Ma/+C1aXV6nxv4xDQjziSJV5xcpnQXjVY9S+IWaFIu08/gxffbDH9L62irHYMy54bMBqP3wwx/zOFerVbpy9SrdeOkmXbp8mZZWVylTLFImj40HwEDUowcPH9H/9+d/Tp988il9/rMvKDUAmEpATdBf9BW6hXGALaqdMnNZmHviU8fMzqd13ajjZdd+8MsAU2m+GXMegKkAygdLKcBU7OOYkBJ+oMDMXwDi4BpeM4Q5FYNUAoCap+DsNxEPBUz10s3brNtPd3ZHDFv7+/vM+qPrHwYYBfB10m7v2tZY/kjeUyjzUGB+DWBCvw6TmHzWG6qMhKUzeIjQJ7vGUGYqOXaWrXkse9kEjeUfwFT4N3zA6uq6ABrhQxBHOvILMBWeDR+BueZJrUb1VosBVV2wV+XzHFt5cwYyDG3M1CixCGMEUBMYPpXxDePVarZ5Lo0f2CVA9gLAGo6YRbmIEnMYBojLT6/VHM19cH/oHO4NMBXmv7i3rk3RboCp0BYLnsINYmAqsKSq3qp/sPkhC6aSzSrED1sdTopnNhfGRd3YXoP7OwZTYY7J67RMhmMM5qSYj9y6dYvu3r1L77zzDrcPOiqEU2MwleChA8DKMFONQdvSspjeTYrB5/1OfYD6a/WH6l/1uda34972Pcqk9k3Kh52njdOut3kAnxOw95+UZ/J6YGOSjzfeD55Zf4e5/bR+TdM9/d73x+fMff98bs33IyaPSceSZB+T87S8nv/ePtfHf3znYw+OxQAE1t5tnkjnIPp9LKd41raDjz3nxnPTxth+721X2+T1TmOW1bEkXZkkz0lts/Hb20TMRsZtPAumsu2y+jpNLr6P3nfY9wB+bheTy2j+FmEZ9G25iD1N64f/PjYeVud8fvm897f3jdm3l19M1+w5dr5j58s6H/JxU6+1Y6Ht0HitsSNJ5227/fuu6HzSbLYhz5VNo84jc2tTSfKaaJuYh4V4a2NfzE9OGptp4yvpw7NzvqT+2edYH2d1yvoyayfiay7OTOV91Hn0jDdzcrUsF/FT3o9YXfTyj73f9m2M2f+ksY/5wyR7mja+1tdMkoHtox9DPMPGPGtnVg8m6WbMT+tzpvUhacyTxsm+V7N+2fu+pLijOqdzdK+D9rrf/t3/cVYbfp4BnJ0zk8BMAjMJzCTwlZfALGB+5VVgJoCZBGYSmElgJoHzSiAGprILY/8CQu+blBD319p2YNEcS7rHEkC6qPYvYiYlG/x99NnnTeZOShAnJYEvkgDysoslX3xSSP/NBYn84n68y74+W5ObsYRyTA98gkSTlHq97PQ5LjK1iV47vkmJlmnjMJKlvC3kHy+LmLxxTF+c2ORJbAzOXq9Vtc8/B/fxL570Wn2xqu1LStjZ7237rOxtQkv/tuPl9Vz7Z1/A+euwY7ofG22LfelkdQYvuy1gRMc+KeGWZO8x+cfGQV/Aet20yXnbhvMmnV8kcXn2mnHhWSyR7u8/zc7VFvQ6/0J5WpLUvyTUYg8r55id2KRqzO6sHfgCJB1bu6NwTGdjOmD13D4j9jzvh/1LZft9zMasnzlPPPLn2/Yn+QqrnzE5Jx2b5l+T/Jjeb1Ic9XK/CJgK177oS7lJfY3Fb5sMx/c2jnq/58fCvwCI2aKXlRYWJdmDHZNp95/W11h//Zj7MY7pt71PTCfsyw9rD2i/LapSX6kvESYVTcR08zwyi7U16V6xlx12DJNejng/4/8ds4vY/MzOgWIxYVKc8H7L+hb1uzouSXME79sm9SvJ1n0btR067kk2ZNuY5PPUD9gYq9cxo0MAzQOsw+wVTKQiBYtsO4E91L782t3dZTAVitygh7XaCRdfA8gC8FSn3eYCslajQY3TetgtXgph9TdfBPAHaKIhFzGjaBcACxSqL68uM+sDwBdgjWDmosBSkQK4IYCAZKd1MMHoLt0ife4rdgGPMO5y/7ggUYBESbHIj2OS3+N7MRtUjnq9Bhcsp5iRArwfKO6UHecx2wCYCkW46RRAR0MGVHWaYALZp8P9p7S6NEf//b/8LapWSzTotSg1AFvYkAENPRQ2d3rM8AUwFZ5rwVSY16GokGWaIimoZrmiuFt2ebf9RVElfnFcdQQFjyhKREHro8dP6Gc/+zm99/4H9PY779DS6hoDXTqdHoNBUGQ5GArzDrMyjApABUQ03px/XHALHe22AQhoC8vGSY2OT074+Wg/ij4XFheoOj9/lhU2bIiAQkQU0KNYPptJUy6bZgAVmKoAnmJQEA3o008+ZkAIWJyGgx61Gqd0WqsxiAaFjLJTfo+L09En9Ofxk0364suHdHh0TAtLS/T19z6gK9eu0/rGFWGgyIBGLC8AjxHTLWgRUKCqBRwpLq4HuIKhICio5A+cxygcYcYZCBuUMuBIPQhTLDDgpdtsMciFS2IBXCkW6OHPf0Hbjx/Ts6dP6fq1q/TWG2/Qae2Y+wmAF3a4Z1BjT66T4nKwdQhrDewO7HLqJ2CzAE8BDKbFnY8ePaTPP/8pffLJJ3RycsLXXLl2ja5dv8bF2ZW5MpXKJWaYWliYp7lqRUArQ2JQF0A9kA3Y51AQDTnDL4DhCj4DjHYYdxSaQlcvbVymjY1LtLS4xMwDWN+y/fCu+1L4Kyxaym4kRetauC72nWKdF3Yeuyu+sAAo5cPItzOAbMgA0bkKWJXAyNahVqPJRbpgQcK6qpDLMnsNABqQU6Ne5+9R0Au/x8XdoGdDySz8JTPjKPgJ7RYmKfgvsIwAXHFSA0BF2Diq8wsM2MvkweoFJjNhrxJFCUzKfPvxGo/1PwDBWF1CITj3m0EkAM4IQ5l0XYA0kCPrFj4BousBeNimbgdF+ADAgkWwzkCtbrdNPYAmAPgEyIZBalKkjvvBfxWhkwyoIAYlQgatTpeGYCjKgf1mlUpz80SFkvQHziCb5++FwCVW8AQw1Rmvy+MJAGXt+JgL+1GMDaAAfivVKj8XwAvECTCdMSCNQTYoshdDBYgGnwoYZKwr764i7HBNAP9Ojulof49ZjcqFHGWgHxmA3jKs052eFJ4DJHh0fMJMfFev3qDi4grlSnNEfYwbwFThU8eQzTo4f/PJbIxgxGo0mZkK9leuVKhQLrNuMBjOT7gAZmm1+VdjNMdQgBEYbCIXyBwjrG2NrjAwC0qRydDB7i5tPvySluertDA/J/40n6PSXImOwOx3cky5bJaOjo/pyeYmP6NSnaebt2/T/NIKFcCoplVXAUyCWwMECdtNKmjzXcK/dR6rmwPgGPoDG+M5l9AmnmWPCcx6Yu8AkIpMAH7k/iP2M0j5lJmcnjx+RIcHe/TG629Qda5C9cbpaFhgU7iGGW+YYZA41h4c7tPOs216+PgLarZO6d4rd+nmS7fo8uUrlMti7lKkTDpH/R50sE9p6H6mQNlihdKQA/RBx4KDYQDYxd5SplC036Ze+5TSmSFli5gXhUAT7DogjlleYG4BA+PO9jY9fvKE51zVSpnZTa5evUqFQo797tbWlsTUhQWer8GoL125Tt/93t/TX33v72jj8jVaWV2nuWqVGs0W1ZuNEbslGIwAukCcBLgZvgPzidE8k5n0BHAvviHk5piBU3wYz8NSkuOz88fRdwoWDHqr8zIF1lkwla7jdA1s58T4Ts9VQLi2x24e5MERCpxCn0btD/NC7addP7I+gv2x02bwKgAkiE2YB4UOMyC0VACjYZ9ODp/S0cEWHR/uUGZQp2K2TwvVPOUyA+r32jyv27h0hX75N/4Zra1donatRX2AqTJ5KlfmWa5gJwVYOpPLUKZYoi9+9jn97V/8Od24fo2q1TmqHZ+w789lMvSLX/yc2WLhH6/fvEG3795hVqLK8hKVAagC0B7+MJtj0Mz9zz+jv/rOX9O3v/2nBOLZ4QAg4MD6mAFYvsHja8FUylIFf6gANpWVrpF0nRPL1SCe55ilEYxOyBWA3RHxO8+stqenYEUMTJQpmZ/hvtBF2Dq/Q+C5ldi++jwGU6nO8XxoyLZaqVTp+Aj3PeX+QD90rHVerO8llDlJ58RWT2O5dV1T4cEA3ur542nHWS8u559lydV74LgAluRH7WVsN+JOdM0W0Kujc+W8sd0xrA+yzUBP55hdVu/V7nQ5bsp8B6xnKQYrNQDUPDyk02aT4/lA2Q95EwwApwCCyvPcDTFLZQnmYPgZ3EN/IC8wqQKQCf2BfwcjGGIoni3gcZmXQi+h3/qTSwn4CjoG+WBuuLa2xnMvPAOsqaqXAFOhTRZMpflM3WgC/R6vPceMz9bGVY9Uvjhf5tMC/or9xHIfI310RkCaAAAgAElEQVRE+XNK1miIMemMbGiAX2ZezmZ5Loe5JeZdr7zyCjNTvfbaa/yoFkBozHQnazS4SoQCzq8huozAVDq/GLcwlk+IduCCB3Ff9Mfrptq9zaecJ+82LZ9zweaNfMGk63zuzed8dPzsZ+xvjRk+r+LjnOodj1sA8Gv7YrnoWNu1zUm565HfMXqatCmY6ry9l8rAjpltR+y5SXnakf5HmMi8HGOyniYT/15L5m6Sx1E9tHkme9zHJTuHiLVb5Wq/83k2m9+c1vbz6HPM19j7Jsk9lrv0Y/gi7fN5r0m6qzrO0A8z/nqNvVeST/VtjvmysT1ITPS+xvojPz5qtzFdtO30z7Xjfp5xTDpnmi2N5hQv+JCYT/Xy9z7QP8r2Xe1HP61t6XnWxqxNWV9jfZiOT1K7tA8ae9WnetlYfzr+7r8QmIrXv7pMG2/ykKQ3/xj9mbDn7HMxL+bXY34uPgaBJfwFKmknxYOYrfPyNjwnaR7l9cP3LRb3vC57ucfifczUJvnZSXMDGzPOa8IK+o/FZu+TVJb+3YWN4do+O8Y+tsdiSswv+DnLJF8R+y7J19j7ar+VndzHGDuGMb218otdOwNTnVcTZ+fNJDCTwEwCMwl81SXwAlPAr7rIZv2fSWAmgZkEZhL4qkrgW9/6w7MlLCYhPynxcNHErN7LJgx8Yto+zyYNpiUgJy3iY+OalLCOPccnA86TtPbJFtsGm8z1yaJJbQWYCjsd2ufbhLXuRK9JCg+Y8W2IJabOJJ4jO+d5WfhEVSxB45NBNtkkRO+ifrFEe+wYkin2ZXeSrM+MMb9vNC+aQ3FOLHllE4/6YtUniPWZer1NZNnEspW5tkeTWv6ePkmk9/bH7fVSaxSf9to2WZ3xzFQ2yTbJ3mNJYq9TPpGl4+r76uUek6+3DX1+LPF63gTp8/YlifckfxBNAkfAjLH+2HGyOjopIWzloHoUS8J7H6A2b31LzG+pfft+6e68Z2wzxAEv95g9T4oFvr+436Txt22LnRdro/cBk5LSMR+rcvN6lDT+sXgTa0PMv/v+TZp3xJ5vfQ/+TnqRqN/ZpHXS/WJ2a4uHYnas7fAvsZN8QKy4Am3T49bfWd2N+R0FU9nzvF/QNvvnJsk7Fmv8uTFbjOmjvvxL0tWYv8K9NWZ7edsXmrhWC30Q82Mg3Ek6pXoRGyc7n/BtVz1KkpOVv71PUrGB9VX2WZPsaFqbvc+L2Z895uP3eewtSc+SfEKSv/H9tO3yPjepX14eKlPI3PpA1bezcwcpPhnZL9hKGGTSZaYeBuUw/qPPgBwUgOFc7F6+++wZbW9vcwEyCtdRlMc75Hc7zEaFInEBUzWZoUraJfdi/4/C51BQhu8UTKVF1GC+YWaqLJgjUIiWFsAHwF8ZgKBQfAkAE4poBHTBP4GxQoqvwzabbudQnKZ9Vtuxdm39kR2jmB8aFZXx7vo56nYBpgKQAoAmFH2iAA6FxlLoCXYUgIBQFZdOg/mGqHa0TwfPtgmYlxvXNuif/9o3qFwAw0WdUsMugUymkM9J0Xl3wEwwOi/V4mC0H8e4AJ0LwoWRBXJttVtnGB5URyyYCsf4/E6Xd0R/8mSLQQMooHzvn3yDvvbmW1TI5WnYRyFxl1l20F8BU4E5CDvzy3gIM5cwmzFsAm0zoLVGvcFMMwBGgKkHbcSpwj5WofmFBS6YZDsLhTI8DgEgJ6AAMPGgoDBFnVaDwSECUMMFPfrowx8zg8fLL9+jfh86eUyntSOGWqAAGf3CjvzoBwpOAXB5vLlN29vPGMx39fpNev2tdxjwUipVKMVsW+ibjiuew5iHkZ4J8Ad9RyE8gBXBOnm+A6XjUl9ZvzHIYcDFBCkUm2Nn/m5XWJQGfQFU0JDBALlCgUrzVTo5Oqa9p0/ppx9/TOVSgQFVBQDkoPO8w70AqQQcAOYzsREAqhQBBsYlXSfiOGwUBcabW1u0tbVJm5tP6OSkxs9eXl6h1dVVWllbo9WNdVpd26AcgCbZLJUqFSqWilwMzmxhoWBU8GMoLhdb7zWaXCyKMa6D8aB2QgcHhzz28A1oGEAwC/ML/Ky19fVQMMpcM8JOFsCKDJpMK7MR5j0CqtICZNZrBskIa43IX+eask5iOAMzso1BGBgyFLqi0ZAd2JkwqCpDBicBiNaFjPvM4IB7oCAYeivFrjlhY1OgEKuuMFVhXAqlEuXyRao3GtTrD1mGYDUpFMsMvEgD0Af2KvwCWMVgGlcUpP1KSfznDsLXMFNfiscBwpOCalQpj+mYpV0CeGBGKoxJu8W/YGxrNRvMMoiifLClAIAEW8pmAViEnggoScBUKWYjA6gKjwKwE21td3oCKshkaXF5lUrVecqWATaALaQplQObnYCpBPQ03szi+RgZjCcwi4G9CUXYiDOLCwK2BIMTs4EFIMUo3xFsjLUhXC8gsyGls2nKZEU+ADN1mwD7nlKzXqN2q8m8WYUMxlP8dDaXJnD79fo9fj6z95zWaWl5la5eu0656hJlCxVholMgFX8qC5HiijBW46Jn9K4D5o5Gk46PjqlcKbPPy+YLwjbW6zPQk9f+8BdBQMz20QIbIMYmxzESusTxLwBORW0UkIfq6xE1okh8OKS9Z0/p8YMvaW1lmZYX5hmMBAAhWCcPwdxSr7OMwXLz8cefcF8vX71GSysrVKzOU2FunvWN4xr7RQAgQ7+Zas/0f8pkFOMHn2SZVkcgDd11PIB1NHYzcFGlAjB2B7bY5zEDkxzGGuwmYCyE9PaebtHx/h5duXyFwaUYawZ/guUNKgsGHDDiccH7gA72D2h7Z5u2djapWMnR0toSXb+hwKNFZqTiXByBbQ32gb6D0QxsIwAVgSkPDGOBpYkd4zjXMAZ5KwIOsuzRsN+mVAb+YWzDiAki6wGDxhmoPOgz6xQAImBhPNjbZeY22AbYqa5cvcLjDLAVWOQARniy+YRtbv3SFfrbv/sH+pv/+ENaXb9MC2BdLJYZzN5BHA0AtiGD6WUeBdAe62y7zbrGrCtgYwpjNwLhA4iUyozAVMo4gzGwayK/zrDzWJ2L4JjmqjA+vohT10E6B1KdsQVZPK4AgwawlOoYrkV7FExj1x+6DrNrA23faL6H+Uo2w+B/mf9IW9nL9rqURUwftOl4b4tOT55Rs75PxUyXyvkBlUtga2xTq3lKy0tLdOOll+jNr39AKysb1O8MqQNSxCHmu+UA0h4wQxXAbWAw/PA//ZD+/f/9f9GljXVmpmqCWajf4+mFsC4BEJej6zeu072XX6aFpQVa3tig5atXmc0Tfg8wbswLATT83ve+T9/+kz+lvWfH1GoCkC5gKvQHc0HIVzdNwN+QAcYC4BUcx7x8vNYI8yEz5/bz5kwqzWxrOn6IGYh5mAcomIqBIxy+sIkCNg7IBP8g8VwAswqmUpCCMG6O18dDZmkr5Is818M8B/3R/JOd+6OvOI4+qd7p3N8W7+sxyMCuqTyYSkEvsTWhAoi0HdpeOT4ZTKUgeckJa+FrYMfU+YfmJxmMjjlglgF1q6trYq9hLgOQJPqLT9gzAJeIb3v7+9RotajTH1Aql2OAL5jpwBrWCkBeHXdhpgKDo+gB/Iy12X5PGMIUZHV8fDyK47gO8ynYJHy2MOpKn+BNmVmv3eY2Y86lYCoABQHKhy7qM9EenKtFlZoz92Aq0UWxe7uBlM11aftxrm5WoWNtP1Xn1SeoT1NfEmabgdlKAGMAT2GOLnJCrBAwFWL0G2+8wcxUAFThORznYRtp2QhjOMAaTYF4YDhWNkhMQs++B/A2F8traF9su+161+cWtF9WVrFciNV5fYa3A58rit1H/f2U6cOZr3mOb5hK9Muk/k/6PiYLKxPvA9SetQ02F6N9SXo35MfAPtvKMHaezQ3p314O9vjYV8v8O0m3k8bMHrftScpDq3/TPiXpm7Yr5jNtfLb9tf44Vjiucd7OPWyfY+9DvB3H+mvnL3Z8/HPOq7tWP2O6atsU0wErH/+319nztil2n6RnP3+ugKnO44eSbND7hCQZpcJ62Oq4ffdt9VLHx7/biOmc17OkPHtsvCbJeJKtW928yDjFzp3kK/T8mC+PtcH6NP3ey9X6XSsTtWufk06yIev7XoSZipfBYVMbq/v2vtNinpVn0vgKv/QYTOX1xfu7SbYzdaxDLicpbk5rr/Xxtl12DMY2HPKVUxs1PmGSDcTkwldibYxcdfjx/t+3LeaPJj03Sf/Pc42Vs2//eez9ImNt42OSzvjxw3m2PiBmk34OkOTzvJ/2czZ8fxHfFxvvpJjm49okMJWXTZLOx2x7Bqa6gDHPTp1JYCaBmQRmEvhKS2AGpvpKD/+s8zMJzCQwk8BMAheRwO///h9MBFPFkhge4OHP8YlQ/FtfvHuQgC7mYwkDTRrY/pwnEXbeAmp/X39vm1jwLx1sEkgX+rFPe0yvsQXGeswnHJ7rZ9jZNlacrAkZfKfytTvOxxIkSQkjbkcAUkySR1L/k5IeMVny7qKh6CkpOeJ1S4sgvFxjyTd7Le96Hl7QJ70A0TFQ/dHdf1S++LQvTzUBaHXDJwW9LXo9mpRo0nvZvtmC6NHm0AZQFUtS2/7qi2TbVysnnwjX786TRIzpuh5L6meS79Dj/oWXlYlN1J+3fePxkB3fRd3PAvqSwBDeR8XaYttt5T4twertwyZDrU4l2bJ/iez7ZJO2XlYWTOV1AefG2m7Bm97v2fbav22heqxP1m9bP6IvrmNt837IXudtcdr42efH9CnpmB73yeFY7LTnJvksf52/xo61LTrwL3M1HmixkO+/9U2xa+24qv7EXprbl5TqI63dW/+pz4xdozrvfeTzsUY3rD+7y7Ofd8QKoWJjkiTvWCzzz/B2FvOBMVv0uoT7JoGp7M6ruM4Wn+p3Ps5M+rcfw2l9Uh+QZId2fPy8wu8aF/Ml3qfF5pe+P0n3sedZGSfFn1ifpunDtPmvtiEpJvm47vvm5aHtSYoh1j/YebZ/Caa+QsdT7Y3ZktLEhfQoOMwXSgzowPUosm22mrzzOP4Ntopnz55xobXET7CHCGsJ7o/icGajGgyo1QSYqhFexglbkjC5CDhKQUFdgLgYCIL5FQAWUswJcA7mhyiILZXA2iHHhIVAwDtS3KupvzCfDIWGKMJkhihTjK2yj61DIGfL+OZjsB3PM7E/sGP1ek1hymLQjQAGRjGPwVQZymXSDH4B+KeQS9H+7g49ffKQrl5Zo5fvvUTvv/MmFbLEjFUoyGUwVSEvc9c+GIekuNTGgNE4BnkIOQ1YcWTstKhYr+E5FYNKZGMCXK9gKoAFPv3scy7cW1tbpzc/+GV66ZVXiLo9AnsZ2LFQ/IrCXoCQuP4zhWJIGRuWdwB8CgdNiot49dlgPEIROAoiebxRZDgEBiPLTA8ovKxW50Mh8ZD6YHAKWASh2xFGGQw5ytkBpgI4CQAI/BtAkY9+/CNqd1r0+muvUbcDwMI+NU6PKZ0ag6kA5MqAaas3oJNanXb3D6leb9GNl27RS3fu0c1bd/h7qVQMYAGwsDBQQYppueg3sHKhuJGBfTz2OWbtwAlDgFzQAWWRZV0F6IWROAKqQlFlq8nAFhRbFisopE5T4+SIGWPKVdnxHww9H//nf2CQVT6fpUsrq1QtlxgAhOvwy4XrAUzFRaoAF4xqFhQU1KNqtcJjDjv+6OOP6NOffMpsVLDz23fu0Csvf42ZWEqVMpWrVSrPLzD4C2ML38C2xSwuAOegCB9iSnPxJ2UAQiHq1+sCIiwVaIjC3VaL9g8OaH93l/b39mj32R7rAorSL1++zIWkeIhsGoLbyxwdIAJhrwjAEc4nBKY71kEBCimGir0BA5qg41J4yu0LTFeQR7fXpuOTA5YPQCT5bI7BGAyoAqgNjHjhngJCkZtqYX+70+H7AtjJQM80CrLlNAF6CNAQBcPCBpylFtgdsIYECw7rCgpsoft5Ya+qVClbLDGDmSh4WLOykYm+QMbwrcJygHvBhjOsZ8xExQAOaQWDshi8p8xlYLcDI1WbwTz4ZPBUH0A+XA8wmYA3GEyFe2dQ9Csg2xGYqlgS4AoDrsCKlKJOp09djEkqRYtLq6wv+TmwRwFAlaJ0vsQ+Q+qCBFwyBlQ9F93DAdhzl3VFWUVQIA/AJXwNZHo2FgtTiYyUFNuzXJjdpy/sLgxUIeo06tQ4OqT6aY3jFOp6ssyaIiAynAfdkBzFgBn0oKvwG8srAFPdoEypSqkc2LeylBqBKMU/aCsE3BQYuAM+DqMD1sZmvcHgRfi8xcVFSilwDfak4FRJWowKrBVMlc+BIaQ8ioGsSPrD7C2M5BW2SegF9wWK36W9Zzv06OF92lhdoeWlBWYowxXwKQASMQPb6gptbW7TD37wQ3r9zbfo7r2XKQdWxFKZcpU56neEyZKBphmJB6OtuqPMY/EZqcZbLZyD/sJe8KvzHpvz4vkas8CFdWlgwkOhurA9AoSJ+NngccsX83RysEenhwdUnavy970uwCwN6oJdBzoBXQLTRwosmR3afLJFm1ubtLO7Qy+/9jLde/UuLS0vUbE0R+lMUZAeA7QBDJ55yuAYZUH6Rs16k9LpLINwY2xUmu9SsLEEN4D9IEvoCWxYWNrEboXNBH/znAV2l4O+wb/0aW9ni55ubdGXX37BYO356jy9+urXuGB//9nuCCy2vb3J9ra6cZn+4w9+RN//+/9MK2sbNDe/yPEcJqkgL/jTLoMUc8L4Bz/f7xP7vADyA6BM55o8nwwFXh5M1Rv0OCYl5Upic2UtvFRgA56pc1ebD1LdwbxSwVQeYK55UJ4PAbAc7ESBVLo2trkJm+Mb+ZNQqI/zwdYHECl0FMyD3d6A5Q2fA5867LWo16nT4bMn1KrvU79bo0phQJXCkPLZAQPlAe6+cVMAT3dffYMWl9YZjNdsAWAB9sICs/7linkgo2mIADYY0t9996/o//zf/1daW12luUo5+OaOMH7CnwcmnUtXJJ4urSzR2qVLtH7tGgMJEa/b3bbMt4dD+tGPPqS//M7f0KP723RyXGe2NQumglwUTKWsNDJX7IzALH7NZ9f7PneB+UGOY2XYFISBaAIMPQYzVa0u81EwnvYHwhjHcRKsnjIa0E/5xdwKoURiEeNLAtsRri0Vy3w92irAIbB2CvDE5sf1b3yv39ncTNJ62eZeALwd+SsGvYQIYHKz0ucxe6Y+Q+4zvgZXPr8+4buPWFjGQHEBkMhaTDbXYftJYz4O+83S/PwCra9vjOTQwVwemzPwL/xKhtnMaqen9Gx3l5oBcJctFKmC+fj8PB0cHHH8g4x00wv8rdfrGgNzIdUfnqP1hwyURzswv8T6UlikMBeFrkPmAdAeypPh+3S80BfYFu4BRlS0E8xUOI4NPhTAZcFUKle1d/UfIleZR9qCe1u0LWvLACAfzXvOsirb9XMSQ4DQLqTYHtG/XD47Ak8pMxXmXZjzYyzfffddunfvHl2/fp37BgZKYaASQOgZMFXYHG5kWxzax+UvPu8Qy0PYmGp9nP9b/bbq9nlyKv4a61vV/vTT50J07FQ/47OG+FGfw4zl5i5yP+2zv8bmBayv0+N2Tqp5cs3FxnJHNq/jczw2FzQp5+VzRtBLPeZ9sH+/Yf1bTBemHVMZqE6p72JfHXIvajPW7mK6YGVt++TlMCmHZs+1bfH3tm3zbYnpu41zI18f+ofvLrqxVUw/Y7Y6ST9suyfZqLXJi9rApPH3feANRhjQOBlMdR49j/X7rHwE+OHjs/ft2n7/jixJDl7vcJ7Ps5/Hx9pzYrYbO/aiY+N1O+k+9pkqNzvf1TZ7u9U5ieqblbm3MRtbVO/0mLdb66PUR2jbdR2g18T8mX8XZsoXRiLwaw9vM1YmMftLOjbeCjYuba+/sfucZ7x5DT84u4bysc76I2+vPjZo/5/vt8LDztOq8Tn+/jF5PjdvCEzp1i9Nswf/nCRfGfPT1k/563wbJvmmmCy9vKf1IynGJd0nafxicdzGYG/r1oZj/iImIzxD10d6zXNj6dRlkowmxRKdh8e0z4+pPcfL2/97Bqa6mD3Pzp5JYCaBmQRmEvjqSmAGpvrqjv2s5zMJzCQwk8BMAheUwDe/+a1EMJUmaPwtY4nZWOLQJrGwyNeXsf4FlCbmfBJOnz9psZz0gkHbc97ERlKy2Sf7fELPvhyxC/7Y39of3SE1ljxJShroi0kr5/FL1PELWl8koC/XbYIjllzUtvF5oeAgKak0aaxxnyT98LKTnczPaldsvHxyLja2ek48yZ2iLIpl3Msd21Zcr+2zSWZ9EWufiXN9AjopoXiexByu1cSxb5OVpZ43fjk53p3U643tjx1bCxA7M+aGkU7bYD+9D7CJtySXg3Osrul5/uVd7Bw/FtZWvP7GXgZOd4Mo1NSi2FCMGXQ3aWxjL9+0LT6xqWOlMpjenvgZtq/P2Y9rr/XXfny0PTGfbl8CThpXn5z1tjZJX+x3vljJ67Uda/+ixsvAyte2z4M4tN9eV/T+sZfc2o5pyWNruzEZTJNT7PvYM22BjfZHX9Z7v6sytcUhMf3RPnqd932KjZH6Qb029sJMn6nj4f2bLWSJ2VA8bnHvuen+eyt/a4MxGXtbSBonH8unxUUfr7xdxmzMjq0fJ6uj2ictFNKd1y/iX2IvO6fFKXv/SXrkY3/SS9RJ97PzmpgNxo4lvVxMuh598PZk22R9vfflvmjC680ke47NvZLmNyrnpLmk139tJ2xKQdO2reiTf2GFe6NoPJ9F0WGbdw4vlMqBGSrLBbSn9VNaWFzkwnoU2wFMtbe3F1hQEEcFuIACRxRjn9YABBoykwEYFBSAgF30sUM3s04BYJBFEXOGATMoDB70BIaA9qCQFMWfAJNoHwQckgnXAmABQIIpIpM968MwCnsHvk8qForpjO6OiO9UhrH5rI1RXFsNvExmKIANLszGfHL8bHBZCDghTcNehzKpATNQ7Ww9pEf3f0Fvvfkqvf36K3Tvzg3KpVGUW6d+p8kAoFKxyIwPAjIRgIn1vWd0nGv45HsUy6I4XNcEqi+8JhBH+RyYCjvQf/Txp1SuVOn119+kG7du0wozBmFXe2FhyAHwkc7wOGMOBaYiBoeMdscf6xmaA3YbHSYUQmKH+oODAwYClMpz1AfjTSZD5VKFgVRgj0JFPI8m2Ha4NEeYnQCkUkAVQEmddpP/XSzmmRWiVa/RTz75hEEhb7/9FjUbNQas9btg4mkwcALMZ5XKHDXbXdo7OKLN7R0qFudodf0S3bh1h9bWL1G+WKF0BkxfYCyRgl6AqhgMwgLHiHIJeUD2ChCPd75P5bhQn3+5gDcwYTBAAyBAxhsxcFAIS4YC+gAPDgrXwXrE4A9huwAoQmy3x/a4+egRPfji53Tn5g1aWVxkABkDsQLTCts064DcWzZdEOYGZW94svmYNjc36cGDB2zzYCy4cvkq3bxxg9kyllfXqDK/QGncC0xkRRRuDwRok0MxalZAU9Clfp9SAKlgDaGFumDYArCBwVxpGnQ7NEDxLYraUdzcatH9L76khw8fMlClXCrR1ctXaH19nRYXFgMrQI963R7LF/bIoCQtdmWwjBRSSdEpxoGVWjBqutPECGQVgJbM+oT5fpd6YIIBiAZjAraVUKgN3cG4jX47+FvGoFIuUzaTo94ALHF5KhaKVCpXCOAWBjhwkbe0DfIS5gWMuRToCpgUfrXH4KpWC4COPM0vLFF1cZlKlTm2NTA8pfMFBuQxXRd+oDSQOwNX+8wSp+BTYeNixOVZMBX0hvsDpocWM7bBJ8M3Q2egUzkASmBv0DOAN8BAEvQFcpXieWGJwHnlUnHky5gtbEjcny58BBEtLK1QZX6R2anA3MPsI8Uyg27gnhlkygt/gX2d/bGMXENu496zXQZTQZYrKyvMooHxFYZCsPb1WPfZzrSoMfgKAMQAVoS8BCAlTGNgqzvcfcpgKrAqzpXLVMhlKadgEc5L9Fk/oMPHJ2DVaBCAv8vLq3T58lUaZoqUyhYZUJVKCTORsDI5Zqr0mJVKiwwBOG4w01WNFhYWaWl5mdmoIGO0R+Mc86yF/ABATigahy2AyQVggRQAtFJROBbjCEzVo2FPgIHpAETut5rMcLf5+CGtA0y1uEDdbvA3aeJCdTwHgLX9g0P62c9+Tq+9/Q7dvveybOcDpphcXor/AVLEmHLhJH9p4vH5XsfpnMSuA2DjiBkar/CdxHnxA+gpwD0KKhbAGJjToLfwdwBeQO871Os06eTwkOonYG6qss1m0ykGVGHOAYZMyLfTbPL4Yjy2d3bopHZC7V6HXnvrdbr1MoC1Ak4A61SKuVOg94jJOUpj7FPCUtXvBaYcBpeNlikBRAi/0xfwJ8BTABHw/8RHw28xADCARMSbjaK7xEGN7wEs2AIweX+P7t//khnF4IMApqrOVZjpB74WINuDwwNmkNm4cpWBVGCnWrt0hUGcAE4zwxmAZmCo6nap0W5RuVxhoGsDTF7w3bB/Bp7pXEQ2dhAmPxkbBVOpzvaGYKwbM6XaObddc9s1hQA3BURvi1h1Xq3zHwum0jmOza3qHA46xnYVwDQ4zgDYUHDu58U6L7Sf2g7oZRnA/mB38HsAzALkAdcCH9tpnlCzfkwHu4+p1zqibKpDhXSHcuk20bBFnVaNmqcn9Obbb9Jb77xLV2/dpWp1if1H7bRNrXaP8vkiFUpFBlazGkHHuz367l9+h/63/+V/putXrzKgCuOM+RRA0RhryAhrfrDdVefnmBWxXKlQaa5C+QLmM3jGCbUYSAjw5BE9ebJNm4+eUe0EoFLxqegvfC5kjHFQWetcHn4IoBkAQ+xcVMfRzrlHuhHibNrMi7thgwDo2fERAKuNwDiI7o5tXMgYJVpAD/GrdoI5KNgZlaBPx5s30KJUAOzIXNfqFtqq7yQ0XyrrobEfs/3xuTjVGwY5ZS1b1djuZRYIyYEAACAASURBVJqtLDDjfAWutXkTWwSs8rKfysY9XrOMbc7eB3MO9pdpzJUEGLe4uERXrlzleR7YMTFvgPxYlmCgSqWZ/enw6Ih2nj6lDmwaNlKZYzZCsJOCURRgN8QGtR/JPUk7FNyODRHwTPw0my1qNloMgoLswUgqQCr4cwF7MJAb9qkMirwhAgBIutnVkHUMMR/3wSf0Ej+wYQUmoV2yWYcU87NPD/YwXgNijTYGU418VAAg4jwFguE+1meoTunnGZ0Oc4azui+kkDLOKSoU8zxPwTxKfU8P8YlZdYk++OADBlNhUwHIh+M81hIKpoLNABPOsU6YT/V50P0XAVPhep/3sbkG1V1/zNu498s+rxLLOWhU8/fW45MKa5+bMoYDOiY2lsRyMdYm/do+KZdjj6uP0PnJ+H3MmCVO+6V+U+09lme2Y+DHQ/ti22z7r+2y56kN2Pbp9dPy6X5c7LN822ybbB7aPkPtRc/1YCqrY/b+sTHUnLTGdesj7Pm2DzF9Vru319jzYu3wOhMbe190nqSnfvysbsX0dZJ+xOznPPp/nrZ52/DXJOkefPs45j2/wovpstff2LipzMfjy0dG6yNtr7Uxm8f17ymSZKA5azsW/1gwVZIdxWzqPGPjz7HytrL0vlllhE+75lKfZn272q6/h84B9bj3Kfb9go6Fxmb7fPTBjk9MRurT9Ts7r/Tvi+Q72eDI24x/blLcidlf0rFeQPd73xHz4V53LzLGQ2xWhjxXWGNpv619+pgci4Xet8fbafIIF2lkODemz9ZPqBwYthXykjHf6n3k6Dq38WnsWj/W6u+TxsCenxR/vU0l+enYO4VJYkyan9h+TZrD2PaqPeN8HX98av+9LWm7ouMT5Iz+vAiYys6JvN5NGgc/P/J9TxqfJP+K4zMw1QsY8uySmQRmEphJYCaBr6QEzvf25ispmlmnZxKYSWAmgZkEZhI4K4Hf+73fH2U7k5JAPmFhz/MLcbtwtskeLK5ll77nXzgkJcKTFt1JC2efUExKyPokQkwn7L1sO5KSvv6ePsFmkwRJYKpYYkjvix0edVdLPaaJGzsGtogW52mCxSYh9Tl2fGz75YXdOCGpCRnfdz8OPsnnE3w+KcsFYFz8Ii9Ore74e9vx8ECJWALP9kd2OEex39nie6+rOs7abm2X7bdP1F3EnyTZik32xXTA29vYXkKRnQGwTbJhXKeJb9uWWMLK6m+SPOx1qt9WV7QIyhefj4sQRHr+5av1B/Zvn/S0L0dsAv98YyLFWTHfY/XYy0lf6MV0zuqxjqk//zzJU6uHvi22Pfo86wesbXi79QUuMV2OySNml94/Jsnc9tePn/c53kepbqj++LGweun9RUzOen87JknxaFrs8ePg+x+LkfYctRfbztjf3sb8i0L7str6dW2/xgPri5PGKkmntQ3+xZfVP4012garkzGd8r7V6oaPM/j3WV2VIns/5vbf3tcmydn2OeZDfByPyc77q0kxwsvQ9k0LDaz9J8nTvwidpK+2DzjPv+jw8TdJVj4+xuKG1UFv+/pdkh2rbL29Wz8xSXe1iMqeP6kvfpxisdPajd5r2gufSfEnyed6Xba+W+VmP72uWxu1hTv+hbO3RfZ/KCDkonkUe6HIUgrxMA5gN0KhGnYnx0LhyZMnDITBLubyM5634bm1kxo1Gw1mUWLQBIAhzArQE9arfJ4LPXk+FgAfIz6pfgCHZ4SdAueiABSgKfxoEQ3YjMZzBgUPSWuU+QHTSQFTSYH6eeIQrpfd1vuB/Up2ME+KdWNZAiOQokJBmHN47EKBOT+XSWVQGAd2qhQN+x1KU5/yGaKn249p+8kD+pVvfEDvvvUara8sUDaNDQ3a1G7UGOBQKhYokwIbhRbpA7AlRZ927iQF7Tyr5h+AOjB+AqJBP2T+yzEDn2aOL8eJ6o0mffjhp7S4tELvf/BLtLZxiSrVKhcpgIkKLAz5UplZVBqnDR7DYqnMuyIwkAzsM7yjeycAXYRZa9AXPYLunNZqXCxYLFeoOr9AjWaT1zYA2YGlBb8CpgqFoSNwUGBpQSE9s10MqNNpUWrYl2d0O9Ssn9Knn3zMRYpvvvkGtZqndHTwjAbMRjIGL+C5+0fHtLt3yKxUl65co9t3X6H1K9eoUl0gqScVMNUwMFJxAeiIdYVXFQwiU0YWANf6XbD7DBgspAAUjAXsSxg6gIdJUyGfpSKAgjkAbVAYKcX1KIrstlsEphUACRngAhYJBosQZQt5evDll/Tphx/S7RsCpkKVJbNTgfGMx1qYGtgWcH24N16KQy71OgBzH7MtnxzXaH19ja5eu0bXbt7iYs7lxUXKg/UGzFwABsGGIAfebR/gErEJZjMJu+amA+PPEGCqXod1IAcGFd6lesAMQwBdZfJ5ARAM+rS9vU3bW5u0u7vHrFvtZouuX79GV65cZsYBgIrgS+CPlKlOIHUAzQh4CnoJRpYsAEpB54r5AsuRIQs9KfYHAAzr7nYHzAqQM4CP0C+wNXUYZIdCYwAEUayLvzF+8FsoOFZWjHwWTDTSLwZSlUo0V52nubkqA3JQuF4slfgc2CEXb4/YUIS9DUXeaAdYjgCmgg6VK3NUnpunQrHE4AYAVvKlEkP2GNgEUBoAJgA9MMgw5FOgEzguVDbMesfeJ0XcLwCpwD7VajUZKIJCZTmGwnsBKoJdCvrCkhW6tVF4wbMx19KcBU7L58CWkGUArsQpok6vz/4BLhz2U6zMUWlunu2HwJKRLwoQB5aLTSz4U4FTY1CVwM1EzxjcNuhzTIG/QJ/nqnMMvIPuQY4MbOvDZwNMMwaoBA/M4BoGn/V7XHA/HPYIABSAqU4OD9g+hLkq9BtMHcq6lUszc1E2n2WdaLc71BsMaX5hkVZW1ilbrFKmUKFUpsBgquEAvgB5hsC6pZvFBLwl62uYf9VrpwRwMcfWuaqwbQUAEcZLYh1sR8YaMQnnIj5zXMwX2F8GDi5pf2AbHM1jLDiOfcyQGifHVDs+Yntbmq8Ku01PQBgAmh0c7LN/Bjsl/DKY5O5+7VW6duMlaTz8HZiMWMvSPKaCbwUbCmKfPGfaj7YR/dINf3RuJOBDAHbGbEmCk1SQsAAqNObw7GAAQB0K04ccZzEMvXaLGieHdHpyQu1Wg5ZXlqhYyFFakBk05NxTmn1Ts1Gn46MjBpPt7Dxlf7G8ukLX79yitcsbrNe4KQM0EIsDeA6MZMxGCHAVf8r4S/wVACb8mLLpAKDH3HXQyyBFaQc2/JH5CrMWqt2bt5oMFEfMZto+iYXQa4Co9naf0ibmZnt7HPdWlpep02pTAwxsjTqdHB+zX7p64yZ957vfp+/89ffppdv3qLqwSK1mm4GaGD+MB8/5uh0GUuG31W4xiHA8bxfiO51LCL4r5HUBbBnqHGhIYKZSMJXOX/260c91oeOQmwVTxeZvPN8LTL2qb76QE3aka2TNP+N5uLeuF/yGJDrn03bpvBN+FrZXQnxJCesMcK+whXIBx8DuCta/GrUax3Tw7DF1m4eUA5gq16V8ukODXp2/AzPVe19/j979+vt09aW7VF1YYXaz03qbOu0+b2jAGwqAlRT23+lS4+SEvvvdv6J/+2//D3r57l26tHGJ8rks7e/v09b2lvhoNAgA9nyO8sWcxJvAIglgFZgmGUwcmA5rtQYDqnZ3jqlZB1BTgNLos/pc9FV9kMoMz4IMAQzRcbU5DQuGUPnJWgOAO7ArApiPGAamSwFlHR/X6LQmYCpldRRmqjQzHI3WOIGZSv6tGwvI3Mmu1xiHHhgsMabMJBbYyVQv0E6ft7brO7tesuvo0TwaawtmjBo/m/2/Y6aS+4zzz3bdr/2w16g96afI+GyRsIDxldF6XBzN44VNF9LK9rpAS0vLHDsQw3ieCp/EfhBrCYBz8wxqZ2YqxFpsklCt0vLaGq2urdHe3j4dHR3zGg7nY7xETniuzEUgS4CyYCe4d6fd5ecpq7ECnuS5WuQpfoXXJoGZSsFUatNoG8CKWBcArIXnYDyVBQt/q8+wuQUFzqkdKxhXQbjqFzRniv5ARyxrmfoGPVf1QcdF12D6jFF+R1x1AFOlKV/ICfNnX8D1gn+WeTvi/K/+6q/S3bt3uY+4B9quYCphygLYXezwDJiKN2qYDKaKxWKfC7bn2DxI0t8c38K62uZTY7l8la8+w9pR0jzB5zVj7fP5Gr9O17Gy16rd2bb4+8Ta5Oc03kck3c/m+5Lae57nJ8lprNvjM5JyXj7uWt9m7Ub9uf30Y6f/jt1DdUDjs4/Jfiwn9V/9rLbP90GfYT/1nGn39XMK32/bt5ju+u/Po9e+bf4efhxiYxBri97XyyNmA0m6FJu3n1c3bbs5t2fygkl98M/zthlr51kZB/bhEDhj4277b/1DTM7aTnuNnufBVFbOSfK0NpJkP5OutfKw4+D7pP3WtlqfY+3G+mb8rXM0Kzerj5Pypl6vYvpn5WljwDS7jPkH79v13n5MLcPnNH8bs0VvP7Zftl3InfbCOyh7n0l9w3deptN0h/splMF8qm2P1wnvA+183PtRf69xO14MTBXrd8y+RzYRGNyT+hOznaS4Ns0fTpO59Sm+H94XxHyk11c/puf1oZP8nf/O2rWOu59r6Pjj+f78JP/l+4t7JIGp/LkxfYz1KSnG2XlDbPzPG7f8GP3Ov/ntWW34eRzN7JyZBGYSmElgJoGvvARmAfMrrwIzAcwkMJPATAIzCZxXAh5M5RfENlHkC6R1QZ6UNLGJEt2hzSc+YomQSW2flvDVhJVNFtmXpXaRbpMB+vLmbLJ2vKvktISITUL6ZKcmCXxyy/ZzWpKGc2n8knbyTl+xxJ4m0iYlR8/Ixe5yfGZnzfELbZ/ssH3UNugLeH2piXZoUpp3twq79E5LRvpkr4J0/FhN1BuuqUsu8klKmvqkk9UDlSeOJSWCvF7YNsYSxNPaOL4eu3qigOx59qdp97B6mNQ/Kw9bSKHX6ktm7TsSbvq3L15R+9O26/3037EXsFZuXmb+/EkvXpN14uxusVaf7RjH7F6fr22MvZTA/bSfsQTtNP9sk59Wz31S1MoC7UBRgbVFbaOVuY6T2qItfLE+IsnX6vXTEuj++liyVc+JPVd12xY32XGyyWOvI6qPk/yy7Ye1RX9f639szNMiAvtifdq4alzyNmjt0Ceb9d8+/qpft3L2bY1dE2ujtzcPgPR+wssb19uiSG/zseu9z43ZvJ5jYzgzEfS6ZwBWdvy8PHyctTZkx876Eds2e37S2PjiFFyvMow9I3b+JD2K2Y6ff2nRgvcdPr6q3iTNxWLzEv98P1bWR3nZ+TitfbdAb9sWLpwPu0tPa0tsDhCLuTFf5n2pt53Ys18s1oxfgnrZeBtGv9Uvaz9ic4ZY2/ycTH2N/Yz6JyY0EfYHAJdQ5CjsKijaFfadfKHARXhffPEFM1WBmUWLqDm2hIJvFCaDTYYBJW0BU0kRn3wWS0UurgOzBMsSRbqh6BxgIRRbougdu+Yzq14+OwJTAJCiYKVRP8K1I38VQEJoewyUZ8c4Zm9alIcCPi2sszHUxx+Zi6Ypnc1RqZRjYIToCMBK43HnIlIGgaAYukc06DCo6mB3m472n9G/+Oe/Ru+8+RoVskS5zJCy6T7Vjg+ZdQhFgwykGgagjAFRoQ/aTvSXi/WHUnwPGQtji/xI3wWIxYWsASSB/rHeZfPU6fTpo48+o8XlNfrgg1+ixdVVKlYqXLiOHe3bzTblwCyWz1MPTGJh8ISYJMNAKxR4t5vCJINnViolZsM52N+nvd09YYeqztHC4hL/7u0dcOE+xlt3oMdtoYMAuwDQASYI2Q1hwGxIwO5ks2nqtFsMhsgHxhkwVX300Y+p3WrS1155mfq9NtVrR9RtN6jbblK312XGjWy+SNs7z+jo5JT6wxQXlt95+VUqLSzzd3hGKp3nHf7BngDgAAqNmYGLAXoiU4lLKA4m1u9GvUH101N+PkArAKrIfCzFrBWIW7CxSrlEC/PzDAIDYAOFlQIEANpKgGS9DpgssLM9sEcoOgUwasjMVF/8/Od0eW2DlpgRA0UaKGYVEAaeCbAL1ldoA+wWPwDl7R/s06NHj+jDjz+m4+MjWllaofe+/j69/e67VFpYpGw2T6kuYmtgWBumqE8Z6rOOA0gEcAwKO8P6IwgCLFSyOz7AgmCr6glDVGBQAUAEgItcEWAqYbFipq1Wk46ODulnP/0p/fAHP6CrVy7TzRvX6aWXbrJeA+AAf8HgKhTodjpc0KsxAvoFIFUuk6HD4yPqdLq0uDDPBeTQ7267wy6sMlcRlr3TOhUKOcrl0T+wJ5zS0fERPXv2lLa2tmnzyRbt7e+znHAv2EYum2fmKYC62i2AQ1GMn2cwS7FQYHDN+to6Xblyha7fuE6XL1/homKMBda+0H18wo6l3QB2AbQA0CHWcAJSQfGz+A8S5qES9DTPRfX4BRAtFdj4eCUrSYFg3QADwe+2GWyBAl0wUXABc7dLp2CwOdynfBYgArAciG6iGB/jonNtHsHg+/kY312eI35QQEcMBiwURsXrAJuAdQyg0myuyD6iWJqjXKHE9kSZHANvBIgG4EkAHjEoL7AsGKcuG6AoH530Vdh8xhuv8Ld8rbCU8HxCwVGwmxQJoI9RWWA4G7IP2NvapGa9Rt1Om+bmKgxwfbqzQ3WAtppNjhvQvblqiUrlIuWLefalwogypGKpQnNzizS3eokKlQWiQYZSQ2EqogHDPMX3o8gZrBFZ+AiRo/jmgQBKWwAdCvMG9BssSQA/iMgD0xjY6qDH0COwifV6ci6YdQBqQp8D0IXBrDkwJwUYkoKI8U/Egk6bQTeI0UWwyuRzbDcKNAMA49nODvvpULPNsfnK1eu0ur4BWg8eR8oVBFQKFi5mGAnzBwUSJ+RZ/LwUQoFuwqZtUfpzc0ku2g9iGWl8mlngcE+AKeFvIJ8cA7FBJ0bUaTWpdrhH7UadhoMerVxap3w2Q736KWXy0Mc0tU9PGbyKNhweHjIDy9OnO7S6vk5vvv02leFLCgVwlHF/BcSJOA9Qo4Co5FPAZXiwgk67gXkEwEXOdRF8OfI1QxoCMM2saX32UwDqFnNlyuWCj0hlAnRa7FuBsQKADJBe9a88j+rSxz/+MX3+2af09fffoyuXr7Ad12on7OdPjo4ZsPnS7Tv077/9Z/TtP/0OvfXue7Syuk4ntTq3AbElTBSY/UtYAAGcE+A1M10y0xXAmLC1cYEfYjSvp8McjtmrMM9QJq7IjuLjOYmx6VRqBIyAr9TNQHTebXXIFrjCPjT3EdMlu+bx836d30nslHknfmzORMEb7MMB9gngRgCBsrkxgyCPaa9F3XaNDp49onZ9n1KDBs2ViEo5xOM6NWpg+dln5sx33nuPXrr7Ki2sbBBli9RqAgA7pEK5ygBsBs7hWc0G7Wxt0ff/9m/pm9/8Jr395lt0aWODTk6OGegCQBXaCzk0mwJALs+VJc4ibva6VCqXaWl5iVbWVqlcKXFseLa7R0+e7FDtCGyFmIOIzCELu06zgDO1RfhI/Oq60+Y0FHyr62C9H/SimCsEpiv4U2AzLZiqzvYj6wmwbCFeZVjf9DnCX6uqqkytYw9hQUt6VPMHOqbaH417No+GNsdyEaOHGkZsbhOAvSMXJSB7LSb3a1G/IZragJx/dkOx53Mftt/jtYWuc2S+LcAoMKbBN4PNCfMUZWTCPQHkVnvBPEOZyE7rdWanOjo5oc5gQOXqPC2trtLyygoDTA8Pj9jHqi0gDuG+DDIGkM8AIGWsIAlZn+h6XsGzWDvI+n+8cQWDTBkBJ4x3+t4A/QHISNdkGp91juVzPxYAZcd/xKCosSRsLKFjgPvqvFJCsLRDgWJ2/FWfbF7K5g1ZB8MaQTdQUGbYce5cNgXC3Pk3f/M36c6dO+N3FMw+JeBD7l9gvGTfxWoQkNk8dWRq6HGMdPE3KUei9mT75f9WW1B54NPm9tSvsu8PuQsru1ieK9aekfWauafPtfl4EcvR2ftM+9v6EO9PJslEY0Msr+btXeWCTyuLsd2P3zHG2qvXW/nH2urzc8oEY8fLn+Pb6vNNsXGy98Df1s97f2Xb7O9t7UfPszk6G0tUbkntT9ILe35MfknXxeQybbzQRgvWTtJNm9/D35oD9boey/1N0g/7PKu7VqaTjtvn+fnRJN2LjYl9fWxtxD/fPjPJJ8R0Uu+JdZ9uquZt0duvlYOVtZdPrD+4V+x9yDQfMW7n2ffO/plJbbP6GbMH74u1PWfj0FkQjt2Ayc+Jk3TO2nWSbcR8aZJOW/2y8y7rB+xzvG5M1hVZOp/XV/hYFtO36LssGnJOQEc26d2N94mxefQ0PcLmA1hfnUf2VjbWJnT9pP4a9/I+WPRt+kYovr1e1km+9sx1yO86cFiSHJLigvdZsb7jnknv5207p81JvO/1sUXju59Txfyyv/a8sSlmTzGbicU12/6YncdiJc7D8RjjovqOJB/u+z1Jd62NTPLbNgZPi2VWpr/7P/3OrDZ8mpOZfT+TwEwCMwnMJDCTwHNbYcxEMpPATAIzCcwkMJPATAKJEvjmN781nJSc0gvtSyOfxIglA2MLX5tosIv3WHJBnxtL1MQ6E0ue+URuUsLAJiRiSZKkBb5NltqX/ZqESErwxhINk5ID/J3Z7XJS/2Ny9YkMOzZ6/pkEi3kZF5OZTVRY/bA6guP2xbXqiAVT9bmAQ4p4J8nEfh9L3kwy71ECinc2ff7MSXpoE9hJ+qxjbZPCVt4qq9iLyyTZxuQbez6KEXlfXCM//2xrRz5plZQ8t1LCNZo4sy8UbKGJviDS+9tx9zaQpIt6XgwEY+VhfZX+/WIF7meLF84rczvedmztcS+HJP+hx63/9Od63+zPxfdqd/jOsv95+djd4eyYxfx5UpusnU7y20k2qfpkE8P+b2/jtjjKysy+nNZ7aJtsIf00nfN+3J5vbcae58+56BQD7Uvy+VYe3hZtrIrZurcPqxuT7F1tXJ930ZeHuN6+tPDzhZh9Wf3xOhjzW2P5y0tU29dpY2zlBr3x46r9t3qkuhobJz9GsbhkwVRW75OKKi6qQ7ZPGm+t3Xrfa/3SizzLjmFMR71vsDoVi1EaE73t+heTk3yR1RPrG5L0aVK/bRuTfLa3kyR/HXtOzJdP8jVJbZ0UL/R+Md9sjz1newAFkQAAmdGFi+dREK4gkhQ1Wk16cP8BnTbqUngb6r05/qLYHMwk+ERhHYACKNpjdiopdEVxHIo880UpphQ7AKMFdtYGm47skg5mEClqzTCoSplwlI3pjJ6BiSczZmmK2YHXET/OVhbaLi3k1SJQa7O+sAFsTCgIzeW0uB8FrEF+zKCS4t34GUhFAyoVsjTstenocJcaJ0eUGnToV7/xAX3t3i3QaVA+R1TMAbzUElBKAOwIW4UUuqLNdi6tx6TgPwALUN6dyYTCVWHy00JEZgxCsXMoFpSX7ETNVpd+8cUjWl2/RO+//8tUXVigXLHIoAUGyHUwhmALyzF4Av1ETbWwH6Sl6JqBdrIDO8YUr80BHtjd3WVwHQoEwfoBpox0Jke7e/tUrze46HJpaYlWVlZYH1BYiYJ0hvNhHgq/TSiex5wUxdwC2kHVIrORAHTQatHHH/+Yi49RnDjot6lZP6EhsyUBHDPg9qPwfXP7KbW7faouLtG1G7fp6o2XKFuao3QWIBEpjh8O09TjzeChl1LYq+Ap3emefQJYlJpNatRPmfkJ7c0BrJKXne5RMNnpij20O20GVwDIAjBHuVwUsAV0BUYFFhmwObWbXNzA4BeAREJ1JoqqH375Jc2XK8ySwdxYoQhCgVQAkUAPej2wEAhTWL1Zp83NTbp//z4DeUqlMt24cYPu3nuZbty6RZl8SUB7na4UbDJwIMvAlz70LgMwVY4rh0d+8AyLcSi6ZzAVimShq2J9AGxAL8D4wlAPnMN62mOd2HryhH7600/xBZVLRWaoWlxcoFxG+gH/ogVr6FOeQQcAcoBNSRiVuMlgpMtkmV0FcsbfkB++E3lgw4EWA4u++PLndHp6wiA3AK3gtwD0AVAFsgHoLl8oSjFw2G2bAYSCkhz5O/g5nVOAOQEsQ8tLS6zL89UqFfJ51gHdUIbPhZzDPblenu0Iei1sZ8xQk86wncFnchsgO8wbQ3+UhQ8yYB4usMB028JiNhwwIw37XGYkE+Aa2LQgN/QVfhbsUmL7Qb+YTkHZ6wCcOrv7t1gCitwFiMU/QhvEhfECqpI+AFRVqlSZpSpfnqMsM7pI31DoLQCUMYsfxxMGUGk+ILCPMUBKCq0lvgVbCeBQjh+BdY9thO1EACcAr8AvUK9Dtdox1U6OqFU7YZY6/ALoBvAB2H0AJLr/xZf0xutv0LVrVxl0l84K6wOACIhb6FehWKFSqUrl1Q3KF6s06CCGAegGpiggH8UPcpyG/QJMhYLnoIMMxGg0OS7Cbwgwr0BgjhkVrgTgGmwEgFjET12/AXwFcB2z4rH+j6u22a+z/wVLWV98CuwEYJNWg3af7vDYA1hZKhTYR0E+AHhC7wEqYzAVBhLyzWRo4/IVBt0wK5WCqQJTE1jHlPFbycWT5id+bo37K9jQxls/TxmxPSoghwvdx2xmQqomcw+A5tIA3WXBONWm5skRnRwf8livra8yCLDfbrNfhv7Xayfsk/Gzs7PDQErIZ+PyZbr3ta9RtlRhJi5wIfLYcgwWNir5FVAgt4cZqcb5kj7AjbBJ+DowUqWgJzgdsgVgHX4tMN8NwdiTp2wGfg2fWZkPCT/bCEyFfgoTVNiyPPhfNO3zT39Cv/j8p3Tv3j1aW1lmnwVGOvgBsLsBVIGx/JP/8Bf0p3/xXQFTra1TrSbzOTyF1yl4IgNEhCGM+xTKkTBe+LVgKgVScS7CgKnQ0G6/ywBCqxN+vu/XKarrykzFc1IGqMuvFPx+DAAAIABJREFUXbvpvEfBhpqH87lIu17x+qVzZgVTWDCVbhCC75gRDnMf9v3CFJfLFzhGwPkJkLNLvU6d2amO9p5Qr3VImWGLitku5TNgm2lT8/9n782eJD+SMzHP+6r7ru5GN47BNRgAA2AGHK7xEEWZTA8y8dBhtg/7wJf9x9aM4vKYlYm7otZ2NcsRjSsO5yBnMDgGRwPo7uruuivvO1P2uYdnenrHL7MalMlsDYmZsq7K/B0RHu4eHh7+xdeqUq12QW+/9Ra99Z3v0K3nX6LVjV2idJ4ZMUcM2gu+FSDrXJ7BsO//7Gf0s5/8hH74wx8yK9VKucKfC8BNGMUwl4FFD8DIysoK27UCNMsrFdrY3JB5tZCjWr1Ox8cndPTgETXrXer3APYXJiu7Xo2BU/C92qyu42zORYs2NebUOBo6Wcyhn2GtMAJoT8BUYMkE2Bl2BLXGnAjf6MFUFkIsujCzQn8CCGV1QXOTNl/PemuAIPjbFiTH1mGzuRdGvkg7FOgS/IBdo0vMFMCRk9+12FlA+T5/M9V16ad+j5hG/1O5A5iNflgwFWJpD6bqdLsMgAIwCt8JYE3A19V63YCpVml9a5s2Njfp0SOAqS4n8QTGCyB33I+x1H4q8EjkJ/sWXv6T7+QuYe3DHM2AacT3smbRXCZAW4ilFOiI5+F3fK7y0PGwfoLjoqAc0zyYyM3qt17nC801XlO2Yr1P9UXXYPq39TGIEcU1T9lohUnMFvdCbUY8FwFM9dxzz80AbsT7h3EeT0G6gm03wDssvQz7gOpFzM/672YsZ85hc1aPfQG6+mRrQ3i3Lxz3+Q87dvp8/Vf13uZxYvL3/fGxx6K/vW3P5BZmHctEx22bdOxtO2Lfe33Tvth+x8bGPt/3ZZ48NRdrZWbnva+SH7Nt9v1NakusT9qPpD1lOwa4X32xt3Wf67Jxge3rPJ238vU6N1njGiXxbdPx03nFtiH2Xh+f+D0M60NiunFdffXP8ff5v5Nidqu39h7rA57UfdaUmbnM63tS+/y4Jdn/tF2S10rS83lj75/t9dvO8bH+LpLpPNv1YxuLj/FZLI61th07MGo2NtE5SBk8Q441JGbstf53H4tYGdv51sohycdof63Nqnz8fGKfbeewRb5Z3jEhcXoiNrAytnN4zO7te5N0fRDWNTGfELMVPMeO3SL9meg1rzDDsTbuUIp5c4K2S8dE45mY35z65CfBvddpp48/Yvps7Yv3GEx8FvPXMf9n3xPzIX4ewjN0feLl4Z8f03fb95iP9Pp+nTqPmO/1z1adS1rH+nkj6b1WN719z/Ob3k6T/LKXrY6xtR9v+1bui8bEXxvzNX4MvM9fMlNdx4KX1ywlsJTAUgJLCSwl4HmFlxJZSmApgaUElhJYSmApgUQJ/MVf/BvZ/nMbB3bhbRe8Prl63aTtooRTUgN9MmDedfqdTTTEkitfRR1s4tUmCnSj3550iedr0lzfb+VpT1T1CZ3Y39zeUKgxr+2+r0kJLT/euG6mWNTpgu2Db5++Q5O6Vo/sxqa+UzfcOLHIxSZPgql8MtgnXGJJLSuXJ/ptTon0fU9K4ukY2uSdv9Zu8uh4azu8vsxLssX6syhxh/fgNHrtj00I20IB2495OmnbHdMxm3yWd0thC9oZ+85upCbZfiwRjEIA6JL1K1aWsbZZ3b2+bX81MBX6pf21/sbqty22tgCmJNu5rk3HkqGxZKT1A9a27XjF7rPtm6d/fg7Q9nv7mGdbfnz13X6s8YwkMJX3E9a2Y/OU7ZOVkcrC6rT18TreSZs+i/xRbHyvA6aapxfzEuPWJ0yLSLQQNX7ynJ/vVYevb0/TTW+7ETBPp64bS1j/Ib9L4ZKdl1S3/dxv/XLML9ox9ffG9Dwp3vE6gL+tv7XPivk99alPI2/vsxdtqFg9f9r3zIslkuYLLTCwc1CST7D26P15kn3ZZ9nf/dyb1NdYW+b5LO+/k/od+9z7niR5+rnS6rh/bpJcnlZeQviDYjZ5w7RgHzosBf29wYAZqe7fv88sQlJAJUgJtisujgygqoGAH8BQBeYJFPn1e8ImJwXaiP1C7BAAPyg4RxEdn8afAUtShtmIGFzN4BmwOkwLAdQ/oSAaP2BikWLE2djEzwlWhn4OsHOQ3cT0sYwFmrKdgxmHgQI4pR4sRcLsJSAjBVOh0JjLlGl9tUyDbovuf/kZpUZ92t5YpXfe/BbdubVP3VadCrkUVYpZEBRxkTiK6bmwGcXsocDOzosqC4wDrlXWL8ilUCxyUSIKbtFWPVWemU3AXmTYfjqdPjVbHXr4+Iz2D5+h73z3XWbHQf+YMYeIBiPRCfwwcxQA3IFBAH1vNZtcEIkifRRcotC6Vruiq8tLZk8Am81KZYV29/f4mTgl//T0jJqtNheBomhyZ2dHYkAGUwkACgwN0CnUkBaLBRr0u9TttCZsXww4GvSZheRXH33AReQA5IwGPeq2G8wGxrANPtAdp/MP6OHjE2ZbeubZ52n/xjO0sbNHKTAvZfL8L8ZPipsZljHDTMU4iQBuwxoGYCUAxgDM6PfazEyEHwBOcoHtAtcBOFStVvm64aBPm5sbtL6+yiwgsuwSpgMGB/Q7DJKCbuNeHb+z42M6uvclZaBf+EEBarAVgKhyObEbyA7AIfQYtnvvwX168OCIHj1+RM8+9zzdfuY2Pfv887S5vUMrq2vMwsUgHxSGA0yBfoOZJA12ElRsCqsSD4IIMrAYobliz+ILwLY05H6zbsJ+GTw1YmAJ2wfAbQHAg0KRZqNGpyeP+QcAJxR87+3u0CHYN+o11iu2zwAUFCCI6C8zpQwGLG/0H4XlnW6HGdCKRQD20tTt97n4HYXmFxfndP/+l/T+h+/xeEBWYK7a2NikvYMD2t/bp8PDm7SxtUXlSkXYWcCWgKEJgEEALtrtDrVbbbq8uqTLi0u6vLzgd0AOYB0DK8Te9g5tbW3y3woSQJvB0AFgGuQDPQNIi9ns2IXAtuQz9oUAJYaiePwNwJEyt6nMGXABHz7q03jYZ91C+yDjcgksWQAjDkPxNMBUQ9YryEuBrviei72HAFbI8+DXNW7CkDMwNBQFK9OCrulhV1Cbbl8YnAA0AZiqvLJG5fV1yhfRDvElUyCZAlCmRVD4DnooTGewQdEdPok8gJQYcAUgLYNv5V+5T3wsz4FcpN2nYa9Dw06bLs5PqHp1yYAbgGsArKpXqwxIABPdF3c/p5/8/Y/p937/D+iNb7/Jsux022yrewf7tLaxwWOWL5Qoly9TcWOHcoUVGgNMlStSprjCTEUMqmECL8hzwGAmlj9Mi0HHYEwDsBJzI8ZB7BW6CvBwQIYxKIpZqeDDur3AOJejHIrf4R8Dc9ck3udfgI0SIJUcOAAAbZoGKKBvNydgKvjQcrFABTA0sf/IMpjq5PiYLi8uWP8gT/j53cND2tre5b5RBtSJAJsKrC6FuWFS6BVAXYHVY16MyXMvWIi6XQGl5AR0GjvEgcFUnALTgjLG+Mk6PCAYZNzHNMBYD3qUBSJ51Kdeo07nZxj3C9rZ3qRiIU+p8YgZAaHHYPbBfAlf8uW9L+n07Ix2trcZdLR/4yal82UaYy4IwFq0WdhCADgJ/pLBF+IPWfuYJQ0AKoGlEwOpYA8BTAXgK8BU0E2ArQAcGWD+grwBpiowyBE+XUCcwmKlIEEusQe7FX764UCdXJa+vPsZ3f/8LvvN1ZUVyoHRB3MAz00NnsfXNjbp3//Hv6Yf/N//mb71xpsMkmu2WtxKRaUomEpAjwENG9ZbAOwwYKJv2OyMHgoDpwC+ef6GLwpzl9eH2BocnwHkAZ8zD0zl15iWmUrX6/PWGjb/oeuFGJhK2XFwvTIxMZhqMOR2AkgFQIkChAHg63Zq1AVg6vIRjfs1KqR7lKE2ZalDuQxigDrV65f0ne98h976znfp4M4LVF7dDPZVhDXSoNNn+4cLTFcqdFmt0t/81f9JH73/Pn366ac8fwDwiJgDgKNKZYXaXQBD29RqCzAdYKoCbByA4EKegdur66sMQoEvvbi6oJPjU3r48Jg6LcwZAFMhDhHfy4AQ+FCeA2RuEBOUwlyNuWUtAD8jwGV8j9gD9/GcwfGixDA4VKAAcGJYL2CewPqiUCgx4K/RaMmaggFVwgDJYCpeU4h/YajslERtBkw1zWNMfZGN5W1OWq+16wq7BvC5KK+/uk5lNqXJD34Vm/G5AnmefI4fXi8FmQoTqICp4j9inrM5XBGC3gdd9cxUiKUxr0COElODjbPDusv6CzA+fHgqxes6AOxqAOiNRgyCXt/c5B+A7qrVGtu+zFUCpsKzpZ/im6F/E/AR93W2P9p3BY4xY2sP7ZE4Ff/H/KbzJNYEeA9AYXbfRNugcrb5H58/UH+g7F/eL6BNeo3OP/p+jS01j6v3+rWoz5cxAxnHAGobsCkZw2keFjaTYpba3/3d36U7d+6wfPW/FGQ3mVthj9P5Txx2AJVzPD6rnV8lJzlvvrZ2YXMUak+qg3b+XgSm8jZi26xjrTktHSOr7z43ssheYzLxeRmNpey/tp1W3/Qan7Pxz1Td8v7AytS/Y6IDhonVtz+W/8Jn4lumIBPfF3127Hkx24jphd7r+36dflidsXbjn6ltie3vTP38lHknphtJ7fHytf2wz7Y6Zf2ylaG93vtur5P++yQbiOlK0jjGxsy+N6b3/p6YLun7vKytnJ+Ug+blp6DVeX7F9lNtfJ4OzupbYEo2L0iK+WwbrN9IsinfriTZz+vbdN6Z71l9G2I6x/H0JG6QXBD+U3/rc/8x/VHZJe0D2znUt9jOe1rzENOLJNmqX/J9822xPjG2H2N9btwvmTxCuGCeLKxMcF0sdojplKzz9ACfWV1PGj88J+bL5msHLx0n03u0LQZg5X2o3f/SeWEaf0yDBm0zp1EiIOJFeu6/tzptf9dng1UaewDWrpL6FvNfi2Rmv7cy8Xu4Vt+sb4ldl/TOef4k1o6YrHwf/d6hn590DrX+N9Y+K1M/r1lb8nObt5nrjI2dy9Uf+ffb+c6/f9GcFfPh6mOT9A2fL8FUT2Mty2uXElhKYCmBpQS+zhJw6aSvsyiWfV9KYCmBpQSWElhKYL4Evv/9/y1aXe0TZT7p5BfbixIes0nQ2TYl3RtLRsauTUomL0ou6PextsX65xf7SB5gU0+Lhi0zhwUAaJJOv+dTpvXI7kjhSVweKNaIhzhJiXHbXttXm8DSa2ySjxNJc9Qmlpz0Babz9EfHVcFUfiMyKUl7nSRfNCETCh/9aWn6PE30+kSPtssm46xYbFLSJi31OVZOPtntxyCWYPOfzfZfEr+6wa7P0ySbPQFL2+Z1EvfYzUrff5+8sgnGSSFB2Ii2bbMFC0l6Z59txwwndFugSUzXfOIspueL/f5XB1Ph2UmbgD4JGxv3mH37z5J8kk+IWh2elxD1MrL3+bFI8puxMfbja/V6nr3acY39bp9rgZo+cW37ZWXmk81et+clh+1Y2HnPj8lX0zvpWZJs5s2j8/rubVWvVX2M+dSYDeK62Ly7yJ78OCRtWnh9ifnrmC3Y96OIC8wI1s/6Iim1UdsX9Yn6fL+RF9u882Mc80d+PLUtVne0/TF91fln3tjPk/8i+7F+Ab/HfNLTjO+ia/V7jYtUPrZYLDYvqM7acbqOPcTiv3lzmX130r2+j9b2kvqf5FOv2xavW9bfeDn4OfC6Y5Lkd1LMQCJFOFmwXgRAM4q2wYJRbzaoWqvR8fExF8zpqZLMiaIFlyjgZkBVAFehAJKLb+WUcQB9UGQ2RKl+2ABGpAmgAMAkYO9hJiMwTTHYQOJrAVMJONGD9sW+UbAnQKrpSefTjVo/L1q/Yf2Elbf+jvf6OM/HJygGRVHtYNjn4mcupAtsEtw+ZqYC6AVtGtFqpUitRpU+/uA92lir0GuvvEivfOM52ttep2btgnLpMZWLWcoDODEcUrPVYLAWCk5RfIqCQ1172OI/kbEwmeA/rDNKlfIETIV+KJgKICsU2OIzFFUCZAIgVbPVpfOLBt24dYfefvfXKAsmksBQJiA7gAVCwQIXyALwNBR2BgZOVbkAuMQFnDkurDx6cI8L9Gu1Gheqg7Vne2eHQRW9wZBOTk4CM5WAqfBdJisFqSgGZyYg1k2AylLMaAXAUqdZZ5mCqSpfyFEHOnpxQY8fH9Gg1+P3gK0H16KwXoBJAuCqN9t0cnpBlbUNeu31N2lzd58K5VUaMiVHjrKFEhf0AjzG4AhmFpNCYy5twBjw2Ga4WB3FoFdXOLm/ywC6jfU1LgLF96xLMluxrM/OTqlerzErzu7uDm1vbwnrjVRkh6LSEQ0HwmCFgksUIrOuZnNUPT+ns8cPqd/q0IhZpEaUz+WoWALLgIALYTNgZgJDF4r7zy/O6YMPPqA6mB+I6O2336Znn3+Bdg5uMJACqpkrFJklggGBAwHVADgh7DMA/QhbF/cHa0ReJwqzkNQSK2Bb2IFSYX3CTFZcXA0GHAFGDlFkz6ArsE9kGWzV7bbo5NFDOjl+RI1GlTbW1+kbL7zATF+QbyGHIlsAYTqUD2BLti8AKgPwBn8roApADQb/ZTJcQP7ZZ3fppz/9KZ2cnlCn26KtzXXa2Nigre0t2tvdo+3dXVrZ2qRSoUSFfCEUgWfZP6UyOQaOEBckp2gMNqf+gIvq+9z2rujf1RUzOKDIvdUEsK5HezvbdLC/R2CtQjvww2wv8IVcVD4tsoaqo0iebSwAToQdMMPyZmBaEDdDNZSxZQzuHOgBxkTANAqgBEvJeDgSVjgeN5ktinkwcBXZ9vEd6xjbmoA1MKjMdDcQcAh8G3y0MIIJKEh9NIqywfiWZhAfQJ0AWY4oky2w7ypVVqhYrjCrE65hlqMUZCnMNwGdE9gpDPMCGwAqfMQHMAuTOqCJfKYFfBMwFUB3AwDoWuwnWvUa9Xpt6nfbNOh1Gbx3eXHGOgaA5+X5GX380cf04x/9Pf3zP/ojeufdd6lbvaRHj47owYP79MKLL9LO3m4AiYEtMU+F8joVymuUy5UpDVa3HMYVsgnF9MwQJexQwCjyuAVGEgCpel3RGwZmplIMJmVdC8AVwVRC/gKGLZVLDBhkYBkzEApLD/yQsMAB7ISiO/E1HCME9r5eYN86Oz1hsGOpWKRyqUBFMDSlhWWmkMsze+DV1RXrOM+pmSzt7B/QxvaOgATgC7IFAbUFtr7Z2GjKvHKdmITtptPhviugyj6Pfw/+czGYasTsWwBU5UsFtoNBq0FnJwCIndHaKor/8wycAusY5uSrapX9EsABn979jM7OzujVV16hvYNDKq2sE2WKNE4XuK8MZGYnLcBtBu+Ff5kdL7A7wVYwb8GGUmn4nwCE4JSDsKbB4Y5oQKMxYiKAcwAsw3UAywFQJcycDNzisZTYQQvrFEzF/h+ty+Xo+NERHR89YGY/gE3z2VxgNesy6wzGtFAq0w9++J/pP//dT+mV115jIG273WW/wmyQoQ8hegp+SEYS3yvzDFgqOS6YANrCNYBBglkp5Df7DBibLez28bePz6Dr8GsKrrPFm5Lzmp6yr89S0EMs1rPvs2sQH9MzaDX84B68SxmWcO2EGScwU6GdhXyRYx0Bqw5oAGaoxiW1m5fUqp9QetikUm5I6VGTAVUAU/V7TWo2q/TOO+/Qt99+h3Zv3KZiZY1GowylwXSXzlPzqsaesYK4qlyi47Mz+sv/9U/o0YMHEs91+wyQe3D0kN+/u7tHjWaTmq0m2xP8CJjuMNcosBuA4fJKmf0FxyHnZ6zvp6dgY4OvCfMM67gwgSK2xxylBwRM420BenCky4CgwFQl1ZgTtkOJrwVMivkCbDsAU8nacMTzMwCqAHzVa2D1bAnzZ4g3FEyFAxkYJMr6aQtmFeAlo/xkfizoqGNisPlLC4yxz5i3Tp55T7Bn1TOOF8Ouil+nKQgMn/d6U4DajFwN2/xUX8WnTwGn075ObC3CTAUwFRg2GfAXgBatdod1BDogICthQQOYqt5oUL3ZpN5wRNlikYFUm9vbdHFxxes+/KegQ/hsjBWegzWeZT7Qcc+k4ccCqJ6B0cpIHPwF2Ov6XZ7fFJAGILVeB/1dX1+n3d3dSV5Y4o4Mx1O6PrPsaTo2fj0nNi2xlfcDurZUXVDbV/u3+sK+MAJ6m45/AJcxIFD8vcSoUzCVPIOYKXFtbZV+53d+h1liJR4IAJEImIq/M4fDcf4/xPtPmyNIygXMm7c1P+jtRPR3FhBo98OSnunzf9oH3SPz+bck/27t8Tpxhx2ribxDEbnKxcrH27EtFrZ6pnJJ0hHfTr//4tvuxyiWD7PtVRv3clskEx0/vX9Wl6fAUP+5jnnSOHo5qHx4Lgj64p+pbdHPbf7F6p2VdUze/rkxGXg79npt5R2Ts73efu/3h6xP0rbaf5P65cc7pptWDn7+i+mLysH7R/9sGx/pc/TfpPy++AfJecyTv9drP8ZJej9r/0+CqZL6a5+Htnt99WNhx8P7h0W2FJOv/WzR/bZttr/6ud/bxTVefvYdtv2xecvqjN0DifkinSf1Hn+91xmrL17Hrc/x+oL7Yvsx3tf6Nk5TA0/qn5erjwG87Vif4uUp2RFhb55nx/qdvuur7L14MJW3Uz9+2lYb16pf13yRn8c1TrGHFC7S00U6Pc/3cF6J17TTvVBv815frJ+LXfukLswCbWd9h1zt52N7ja//SJKH1fmY3Xk/GJNLzM/7/Un7HD+/X8fv4X4bb6gOqB0m+XQb6zxhBxqrmnhY32Ofb8fO+0eVuQXfz9MdrzPqz5PkvARTXdeSl9ctJbCUwFICSwl83SWwBFN93TVg2f+lBJYSWEpgKYFrSyDGTKULWZv4iSUi5iU77II59nvSotx+7pPqsQW5XVj7TvsEsF+E698+QWfviyXYbIIQmz6+kNsnJ/R7TRZ4MJVPAkQHbw4z1bzEkk/exZKRmrTUa5kdYM7pRDG5ziva9wlclTufWIsCkci7/CaTbfe85HYsSS6Fj9MEf6w985LrSe+zCWy7MRRLdM1LDi1KHMX0Qe6RQgKbBNMNbZ9wt6c+a2LV2m9sTL2N2uRzLPlnn6c679ses2mb4LW24fUi1u5r2U7UoL4amCqWWLSy8HrqE4oxHxYb/5idql4lbex7X/g0z421y8rfJ/CTTh21vv5pfEhM/1R2MTCV113fPi2CmDc/zNMdb/OaWI8lzq+T2E+am649UZsCDj8/2bHzcrBt837JysbOc3ZevG777LN9rODfa9to56dFflC/R5HhPxVMpW20vjO2eWfbFJOfj23wXC04jMVMMV8R06nryt2OfdL4WnlbH/o07/CySbIrP48qk5+Vd+y91t/ZuWORTiTZ3rz7vDysH4j5If+OJL/qZZJ0n/Ut3s/jOxtXLHpGkg9LkkvS5yjZxVhxgWgRoIocF0yDVQNFc2cX53QZgALdXm9SyC0ndII1yDCZKJsJ/kWRXWA44dgEBaoc93G5tgCk2J4DE0NgvdE4YXoauQBhfAHOjC5xsbqcoq9zR2xD2coY9/tiytjcq9dpu+xcDMYHgIlQRC2FoOgd0/YEYCpzeqBEkAuii/ks1asX9OEvf07PPnODfuvXf41uHGzTarlArdolZVJDKubSlAOIZoCi2To/v1SuTBhs0GZlSkCbmO2kL4XLkDF/n8/xWOI7+CSVCRft5wASkYMgcB8KJTtdgA/6dFlt0+Ht5+jb332X0igIHAy5kBpAnnQuz8X9KITl+8fEYCoA8BCMtlpNBsSBDQfj0Gw06MsvPud/IZ8bN24yWIoLIYmYneX45JSLvcEAtAFmqu1tLhDEfwq4EWCBsILmCjkGRHRbDVB6MNioWClR9fyMTo4e0KAvhZkA3Cg7DQrsUUWZhezrTbqs1qnR7tDO7gG98e23aWVzh1L5IgMcxqksFUoVZiMRHJeAqZi1SYFDKJAECwfYtbpdarebdH5+xiATAFTArAQwlYJmUIwMgBNkfXlxzmOKgtadnW3a3NpkJhWUJo+G/QC8AiCxz8AXBlMx8Igok8tTo3pFlyePqV1rUL/dZqYVgAHKFWEgYhAMjfj5AOKBWef09IQ++vhjBqId3rhJr7/xBt249QwVV9ZoAJacTp/BLgCRgX1mBOaR/ojS+SIDKMBUBaYkAGTEz4ndonBK2FP4U2GKCcAmAKjAKAaAB1jDAOLgmuYAKgGgCvJiu+YK0QGzBZ0cP6S7n33KrDkvfeNFGgx6PI5gk+l3u8LGEfwF2GWkuDdNYE2B/UO/2ZeBGY9ZqrpUrzfo7t3P6Vcff8zgMhSwvvTyiwxmQ8Hx5s4urW1uUa6MYnOwZ41p2AcjkoxzKjsFU/EAgUEqsCUxuAqnFA8H1Gg0mXns4vSULs7O6OL8HOgoLpo92Ntjtir8oLuwoV5PGDyUNYF1HoxUAGBms8JCFeTNymDAVPAx7E+5QBnV8EPKAe/IQChhlMJzIA9535BtU8CnKcrn8szUA9uD/XPMPBwKeJELTeQZGs+AKUeAKABhDpiNjf0iGK6yOQbdQj9TqSx7d+gKuobfUVBfLJVpZW2dsvmisHKxTHOsbww31AL0UPA8ia0y0l6pIhYekCmLjgK/ggYyg8+QWcnarSa1of+tBvsKAMHGoz7Vry7p6uqCGYsAKNk/OKD7n31Gv3r/A/rp3/+E/vm//Jf0zvd+jXoX53R0/0v64ssv6NbtZwTkCUDfCHY8plJ5nYqVdcpXNiiTLbLfGI/h6QG+U7C/MGoxuJYJJIRFot8HuE38LrOuBPCI2u9kTgqgBoxdGWCqioCpbIwEc5NxhX4EIJcMIIEpBwCjLvx7u8XMXPAX8FETZqo0MSskxhDsgQC9AugGsCuAiFv7h7S+uS1osBTAVHkB9WJcs3kB+QXgl8wx01nZx0o2/kQfFEyFQ1QUUMXXhPZPnjTD0DBlphL8tOg7y7UbwFRXcso7AAAgAElEQVTFAoNbOvUrql1dUrNRZdBcHnNiIce+Bb7q4vKC7QI6/cWXX9Jl9Yreeutt2tndZ6Y+SgMkDDAVGMOmeTEBUcm8gH8FTAV9B6gAjGM9xp2BNY0Brgw6QmMFFMXMb4Q4CPYGkBLAVLCUHGUzecrmBNijzFTTCnqGrgYYy5hBnczamUnzvHJ1fs7vgZ2ivz2w8bVbDNwdwB9ksvS3f/cT+sk//JJeePEl2tjc4nlfgZoce0JbuUBTgDI87AHUxut+ZdQJDEXcngDU4FzbOMgpBSZLAMamLEE2XrPrI7u+VgY/ZabSYqlYPlqGX2JmZeNIjHENs6kC4u26Rm1Ov8NzbdykIBIexcDoWcwXCT+5PADJA9a/Ru2cWvUL6rbOKUcdKhfGlB41KDVqUmrcpeGgTYN+h9588w365utv0PbeDfYjlM5TprRGw3SeqqcXzEy2sbZOo3SKjh4c0Z/+q39FrUaTbt26xSw1mGd++tN/YP3b2d5loLT6cowi5g/EBZVKmVZWVvnfQqnAfWqDofHygtmGYO8pjlAlvtZz8G1e2+a9VE72e41HNVdj8y+6xsZnykwluoW1AHQ3y6C0eg1gsDbnaplvc5yibE5AzawTgwCmCgxw03XULIBT9UEnFKtbNm5X3dH22eJJnw+ZWWeEP2auYZCk/GfBVPY+BVLpe7tdxNFTf6mFrML4OMvCqwdFzAdTCTMVfGmvj5g9y7ENwFRgkJJ1wohBU+p3FayGviiYqtFqUX88pnyxRKsbGwyoqtUQr3Zn1mCwT/zX7fYnMQJiTgVKIJ7P5wq8TlHZTpmetBAeNtafxOwyZgKmQpsQQzPD594ev0vXK5ADvlMdtKCnSdzg9hUgf/SfY5awx6H/WiAlPlN/okxRdqz9noqEI3Lgh44tM42lMsEnAUw1ZVSf6i1RuVyk7a1N+u3f/m26efMmA9sntubAVAAzczvCgRpqp5mcgBVndS2Aqd1hfTb34H1xTMfnfaa+E/96eUIeMTn558XsDJ8lgalU1rG8iPXlsXbbe/T3qa94sqjbXu/zQtYfJuULbFv9s2y/9Xevt7aNfmyTro3NffNyWl4mVo+n/uxJgLw+U3MyNqcS64++R5+vOuP3DVVm1hfruOpnamP23yRZ+2u8Xtixs/KO6aXtg5WNtynNESXZo/3c9lPb6mPmeW22Y+t/Vx1Nep5tp+2b/32eLOJymO61ztM9HTP8q37cxoRJ+j9rb7NsuNd5n5/nY34wJten9Y8xf2P7nOR/rbytPFROdu9N4wQLXPX+yNqjH1s/byX5ImuXNh6fd33svarjth3Wrq29+j0Hb39xX2dZS5XJceq/rK16XfM+OTbXzOiFOcBnnq3b9yyy7ei85ZipvBxic4m+k/PrGbFHXGcPqrPvmu45TFIrT6XusbHw88fM2IZDO5Lswcsz5uv1Gj+3+vf6cbY6r/2GbLxtxHzzdXxxrO22/V4HvJ/Ttnjbt/ODl3dMr5LGxNul1RUvS9WZ2DglPQfP8P7oOmOic4DtS5KsfHv8dfbvJZjqqUx5efFSAksJLCWwlMDXWAJLMNXXePCXXV9KYCmBpQSWEng6Cfz5n39/wkwVW0jbp9lF97xEib/Htyi28J2X8E1KqsYSG7FFdmxB7hMVsYQM7rPJFt9n3UDG537jyCY0NUmgCYZpgejisZq03YGpfKIknliMnxIcS8TYZLYHU1n5x5LVVuax5KpumFj58XWhAMber4mu2HPsd36cbYIslrhKo8Apcpqk75tPZNtneblNE5DTze+YLvi+LLKHxVrBreLLtDBO26aFszbhrkUg2IC2/80khs1GcKx9sQSfT+qqrGLJXX2mLRJQWdmiDDuuqjfWlmL6Yb+/nuymCXdf4JDkU2Kf23GN+S/93tv7vMSfvifWJ/VHftM4Zs/2Hfjeb3ZbW7TAuyTf7cd60ca1t8+kcYnZhpdPTA+sXcbajKJlv+Gd5Kf0fSqnpGdbmdlx8v5tkQ7aBLV9zqL77HuSdC82L8Ts3L/X2qzKKSkZH2un6qa9NzZveP2elyy342D7KyfpS7Gq/mcLO+wzYzLz460+xW/eXWczxeqU9cFa2DdvTL+K30qS/TydjfnpRbrmv/ey8TqSNJfE5g1tayxmitlYzLfO083Y9TF/pHORn69isrTvSyrajI2nl73VY73e6qgWcdkCJTsW1/GXsb7O8zNInAEUgqK2VqdDxWKZi5lQ6ou5C78/fPyIzi8vhcUEwIhJvDBbzAoGFGbN4KJ8YahS38B+jxk1hKlA/e3kxH8D4veyEYaeUGDsTpmf6p4UrWs8Ya9PkjHaoXpgGads++z3sTgLBdXMyhIYslh/FEwFMAwAH1yiin4PKUMjql6e08cfvk9vvPoS/ff/3X9DlVKOGam6rTqlxwPKZnCKP4rh+1xAC1YqgBEAEEEhO9qEokn8oE3oM895KFxWlgBmknoyLcr+LhVAcGGsGDAxAjBqzGCqg2eepde/811KDcc0BPsFEzYVKFssUa/TpUG/z+AJvAsFoVLhLe/CSfcAf4H95YoBCfe54BvFjzdu36bNrW2+DuxRg26XHp+cMggFesBMQVtbk41tAajhmcKWK2X2YwaZ8f29Dsu9tL5Cxw8e0P1PPqbtrQ0q5LLMSiNcSmMGeQEoks3lWI/PL68oky/Q4a3b9Oprb1B5fYtG6RyzdOCOYnmFgQNyt/4nIBtmx4HepAAiwXvaDFoC4xRku76+Smurq8wIgf+4IH0ogDSMU6vZlNP8+31aW18jMEbIdWA66gXI1phZSwDAQt8BEIOeZwp5atVqVDs/pcblJfVaLb4eQIvKyooUTKCoe9CndleYBgDyOjk5pkfHj+nOc8/RW2+/Q4e3nqGV1XVeRnTafS6ILa+sUb5YZmauYX9Io96QMvgboLI+WHR6BCCl+G3MwSj8zzAQQ1h/hUkOLCnMkAOwDRiqGEwFoM6AAYZ8Sn8mQ6NRP4Cs4CsEaIhpHUBDMEhBFs/evi0AiLyALbsMCLkS4AWYW3gcJL6F/wJQinWLwVRy+vmjx4/pb//2/6F6vc6yfuEb36DnX3iebt26Saurqyy3TGWFMkVhjBI9BjJjwIxOAc0kwAlxDAxaAVBMfR0+A0ARIBrUuvbqdapDz85O6ZNffUj3vrjLfTk8OKCDgwMuEIdvBCMU9BIyZtAW2zKxHNFHtlN5aQBvyL8CH8FYgxkLYMk+y4vZzOBjGIQnIFWwO+BZ+sOFqjJirJMAOgLUA51E0fqgB5CbFN5o8TPGHOxnpWKBdQ122euBkUIAnHA76D/8IOaPLBjOKEWdXp863R4D+8BQtbW1TcVihfK5IuUL8CdFonyRgTsA8PB/yuzBzEojBqMFKjgBCzF7YaD7EcuRBZ1eO+7TxekZXVycM8hxALa48ZAqZYzvkI7ufUFgaMLY/Prv/tf0/Esv0ac/+wf61S/fp1/87B/pD//oj+itd9+lce2Kzk+O6fjkMeULeVpZW6OtnV32kbVGiyorG1Ra3aLcyhalKUvjPmQmzHYZ+GWcgI7xDKBBBjgwSwt0H8wkA2ZiYZkPhE1QGKWEQRCMcfAvzNZIYLEAEEhYIxXAJP0Go9gsYIXnxBEAlU32wwAhggEEIAow+ZVLJWZpygN9x4eypCmbzjKrGoCHsE8BU2Vpc/+Q1rZ2IDoZowwAZQKSA+ha28J+IYCpdJ6MxXgaw0C/tKgfoA/MZdBNZUgKFFsTm3sy5pMCMYB2mf0jnaJRr8sAsmwhR71um67OjmkI3zkasE1g3cD+BKA/Ijq7PGP5w04enzzm+Of1t9+hrc0dIrDzUYHGKQCqcgIwY98QZA1ZKOtYAFYKQ0uP+oMusyviR1jDlJ1QmEoAppLnCKwcegN3mRojxgFbjMQ6Oq1KjDO9R4jjhKJEgZxNgGkAWh4hfhA2vla9TrXqFesX+4nRiH7yD+/Re+9/Qs/ceZbBjWBq5PHGPAM/Db+WIo4zGHwQwJcYCMRvtpifY7gw78v4ow/4LIChOYqM5yH9ul5jPugEnhVjpprMxJEYcFFeRQsLLfuUgqV0naKxHluiO9hA41SWQwCv57N5BlPBllLjIfW6LapfnVKzfk6j7hXl0z0qF4ky4yaNB3XqtWuUGkPfiF5+5WX6xksv08b2PlXWNilfWqNUYYUGlKXLkzNmitza26NBrU73796lP/7jPyYwAH7ve79O6+ubVKs26H//y7+kq6saVSor1Gi2GFDVaDRYpyFD2BPiEMxzpXKZ/RhYHhEPYT6EX8a16TTYg6DfARhp+u4PZrIFvIg5ORZKp4VZLxx44A+zwdgqmKqYy09k22cgRoZBNwC5t1odjh8RMcMuMI8I+1GPBn0AbARIqesPZTPS8ZrNY0wjN9Utm8+3eQC7dvtK+ZKArQxnXE0Aaaqvs/8KUBH+HwB1/59Mb1IEOy2GlavgS6ZgP1lbaZ4C8oUsFUyVzuQYTAXdKJXKkzm91cLBCTLXM6gZDLPMgNsSdjMwD6fSVFpdpZX1dVpZXWXQHcBUyjIFeWG8EQNqDhWyBcss1ogcv+SwPilO9ALth77IfAc/Kf6MY/kB9EhkgTHHdegbWKnQB4Cp8Hzci+/wfOi0jVNiOQqV7TQ/FEDAwX/oGlRjJZsT0IPJtBjZ5qlj+c/ZtX0cTDVBjIcwcn1thfb39+g3fuM3OC4EsHHiRyVCk6gArLBgzZUQITxGgNlZHIwRDp9QO/D/Wp3Gd9fNPfk5F/LxuTab47E+PSkPYz9P8tkWpONzHr7t+gwdH29PsfzXotykykiftcgnzMtHxWRtZRhrr33evHnNXmf7aXOXsZyR1YF577J65H/3emR9b2zsfVvV9qzvVllo+/G3zj92/ypJt6wMkvrtxzY2djH79no0O9dIyxftVXg7tP2c116rI4vmqtg4WHnZ/ur7bd9i3/s43rbH2wZiiXn2ZeVv1wl4h/Ztnn+atlWWxIv669/nbcPLNuY7r+svY3JZpG8x/dM++ffa/LDVNwte8DEsrpuXa/f+x/4d0w993nX98rznJ8nVxt7eV8V83lQHnwRT+fH0fkvbELNnO3bedjm3OnPIx5OgrSQ/O08mT3yHNfU0lOWvF/kAvcbuPVuZal+s/dlY+qnaZ9ilYvfF5nsOYVxqOskO9JkxH+b9/aKxjvnbmN/1+4b2uYt8cZIPSJqzbJuS/OyTPnbK/vw0Y2X9csyu/Pfqb7wPU3n4MdG++FjcP9e/G/fFxsHLzOuI6nSSzPH5Ekz1NBqyvHYpgaUElhJYSuDrLIElmOrrPPrLvi8lsJTAUgJLCTyVBP70T/88HPQ7pSv3SSOf4ExKvi9KoOuC+WmSDdFEjEFA+AQ3nq2JEF2cxxKJmsi3iTSfiElKrmn7ca9utPlkg7Y7tnlrEzXXHSwUK2m3fQIylmCwbVyUJPSJES3esc/Q323CwydSYslVm9jFMxTkg39RKCgnNk51z77Hvl/77DfMYvf6xI3UnMhxpn7cfb+srKwe+fHF3zq2+kzV71hCLCmR5mUfSyh6HdFnYT/Y2qYmlvQkcb1Oi0ewGbXInmL6qM/VttkNo6S2+fdM2yxJQDtGfpNaZR0rtrHy0rHyOnYdm1Jb+qpgKusrYrZhP/sqYCqrb1ZWNiGu11gfZv2NfYbK0vsePE8Liry9xzYtkmQb0yvv52MbJ36uiT3f2rjf+LDX2+u0mMff69tkfVasfTF/dB39WnTNoiRxkhz83DvPr3ifFfPPMXl4PVjUl5gPi7VT2+p9Vsy3PunDbUGenOYcG69Fm+DWl6nf1vZb27FtXKQDfg7yc2TSGNn7Fo1jkl+2fmjRe2K2cp2xxTXqo31fk/TRxwZ+rK5T1Bbzsb69Ni647jjpdbZwysdI8+zTA+WS/KT9PLaBr223Ptlullv9XDTHWJu9TgwxowvgQ8hkmdml1WlzARxiBS5tC8yXR48eMjNVr99nZikuuBX6iPB7OPUSrAWBgUqBVRPZoqwWBbooyA3YABT/zYKpZuNckZswXwGEgQJzBfvbuUNkGbaDubB5HEgjJEa3sZwWyfn4AdfFfKQ9tVzlpuMkp7BnKJsHe4UUpUu7hJkKGAFmDmFRQqJDGg971Kpd0eOHD+jN116m//Z3foto2CMa9QRIlRpRNj2iNAf9Ik9lcmEw1VBYjhQcgb6jPQOAP9CGTJpZZ3ANZI3/5OTyICOc0B4YwlQW3J8RCl7HdFXv0sHN2/Stt94GxEOYKMB+kc0zcxFYX1DQCDAECu7ZpyqIC0ANFOSOx3RxcUEX52fMmIHibrABMSsVQD9cqD1k0M7Z+Rmfio82g5lqG8xUYdx5nRDWWdwRsH9wcbww0IyHoQgzTXT88IiOvvic9nZ2uLi51+3wdfjptjsMtAFbw+nZBV1Ua7Szd0A3bt2mw5u3qbC6QZQDM1WPAVQMKmIglYyamIIwkEh8L4xFYHPp97oM3AJ4oz9AgWqGQSdgBUOxKQAUysKm+sH2MxpTPp+lXA6sJwBdDGkE4AcX3guoAmOYyqYYOMYsTnkwU13S5ckxNa+uaNBpUzaVZsaaldWVAH7pU2/QYzBVo9mgh48eUrVWZTDL7WefpZe/+U1aXdugQrHM7AXA8gDnBBYIjCf0YASA3CjFeo3fMebdDgAZPdE/HpOsAIC4wFJZ2DIMsJBC+BSzAaHYU3w57FLXfbCIwOKC4tp+j0EnAE31u2367NNPGQyxsbbGLDr5bJa6nSYzrABQtba2RsV8nmWPsYDMAQgStiRZT44oRR988AF9ee8eg/UODg/p5Zdfpu3dXdrc3aHVtXUGq+QAwkhlaMyAHqxPhJFHiJCgp+KzeNgBbmNAhoAY+T0QHsYKPogBjGka9roMdGvWqvTwwX06fviAcqHgHP0pFUtUhJ8N72E9Z2YvgC+kwJl90aRuNhTuTNiHoJfCStUfwicATIUC5D4D0gCSgT2x/gGIGIrkUYyMAvo6AHm1GrN8oYAa7GVgiVPmGbwf94FdgWWUzzOb3OpKhUGRpXKRxwU2pb6QuQZTKWYZAagK7wY7Vb8/oHany/MF5MZAqnyRmS/wkyuWpJ1AGMBWeGErHlNYwMTeZv+TeUfeDSAogIgDBucNwT5VrVGjVqN2u8Gy2FxfZRmBperxwyNq1Ktss2++/Tbrxa9+8Utmpvr5z/6R/pd/8S/oO9/7HvvvTq9DzW6b7n/6KQPnXvzmt7g5FycXtLK2ReXVTSqUNyidKTJz3ZgAJMxTCqCgCcMSQACBjZEBcxhbFLCPGGjGTH9g3WOWR/H3AkzEGApgUfyPxL2QE+unBGbBxwXIHfIpzJQmIKtmvUoXF2cTnwlfWMjlGFiWzwFAIaxqAswh1olmsx3AVHhPljYUTMUYygCmGsI/gZkK4KdQ8K1gmglwaLaIj+2FWZwEbI01GvQRP18FTDUFtoqV8LQzApvcgNnZ6tVLevDll1Qq5ml1pSS4J8biCSsbmoM5qt1ps/zb3Q7b93MvvUKrK+tEfQCTS+FHwVQyB03AfRZMxaxUsEWMZ5+BVByzMINfAGgyS1mYLyf4Y/hPol6X0WqUScN3BjBViJM01pJ3j6S4Dh+yjo3YgQOkC+B1u9Pk91VKZf6s0aixP0HsALDNex98TJ/cvUf7BzeoVKkwmIrBjOnAqot3MDhVAA/MQCjJpmnOiwBuFnvXjVeO6QH0NsxUQ/iHazBT2fUWM2wC+MxziMRu84qzfOyetA4QnyZyVUCK5gk4XjSHLdlnaByu9+kaEu3MZXIEQFW5VKR0akSDXptqVyfUrJ0T9WuUT3eZmSo1atCge8VAq0KOaHNrlZ574Xm6fec52tw5oJWtPSqs71AqlSPgSmpXNZ5717e3qH5ySl98/DF9//vfp0pllX7zN3+Ldnf3GXj0V3/17+n+/Qf8O2wTIJnz8wtmqEL7MEfDthAbAFwHcFWv32VAFcAxyuIqsaEAomWuFt9qi+kkjpT8HWTBAL1rgKl07cOxcipFxVyO1Rj+G/MXdC+XzU/AVNkMfKeAqRD34ncwOMoBDcHvT6aD2bwAA9c5zvDzhYyo1RX93a5Nbd7B56bsdTM6J9jq6X/u4LOpLplLOO8GH4i2yhSnTRYwlTJuTtl4BcOt46TuX4C3aBvmWfyO8WYgeQBTgZkKazq0GfJutwVAp/qBMcfvAFMBfN/qdmmcTlMFsdfKKrOZAmCL52PNwfNaYA/CvM0sTCGnC2ZDgKk0PsRYWmDMdL3Bo8E+mP0lxy7iVzHempPcBFPtzg7t7u5O5gsFU1lmKsu44HMSds9AQINTHbc5qdg6Ee1QAJm1CRuL+NyGKJr4e+0H5oIUMxVPtIFluLW1Qbdu3qDvfe97DBi7urqaFL5j7TX1rpjcgpLZSuRw0IQy+aqOW/8Vy20k7UEl5TL0eeqLVabehlS2fgysnF0gF/3Tj1Esn2RvTBobjptMwbveY+3cj6W9xr53Xk4o1omk670P8u+P5ej9uMbep33S9XLM19m+2fkOvycdquZltmj8vN/0bdf5NLYPFBsf3U+ze61J/t3q3TyZ+et8n3weKKZHsXH0Mk1qj7Zf9VzbmtSvJH/jZT1P9jF99O3z9q/tezowlYCyrQznvRvvVH/i9/xiYzjV868GporN8TEdt+Ob5C/n2YL3WUl2FNNF71d1zl0EprL7fFZ2fl8kOmeFBlo/Yn+3OurnFK/3dv55Wju0fbXzhn1Hkh/nZWwI/WLxmrbFfqe/+z6pzcf6wpmZEPP4ucT7jli7F/nQme8NmGqRf4jZr35m99mT/NnkoJCnaOB15vYn/JQ5fMvLOeaL7Rh4/bR9jsU6dqxj/jbm6+11T6O/SfPGPHFqrg/XxOzUyk6f72sKrjNcXs+tDVkdjb0vNo/hOjsv6Lxu+zFvPrbjaP2W1fGkGEp1xtcDxezjf/yf/3BZG34dBVles5TAUgJLCSwl8LWXwHLC/NqrwFIASwksJbCUwFIC15XAn/zJn45jyTOfCNTFtk9G+ERDUgLRFq7ats1bOOuiPJbMsokAn4yxhZN+wW+TSDZxq9fFEgm2vT4JqX/HTgCyG072vb69i8aKk81cvCJX+kRgkjw1ueE3vpJkh75LjmsKcPJtm5es97qgY243xvSka95Yx+mbvMkYB1TZduo1fnM/lsSNJXBwqqmCqWLJTU1S2WSWbt4kJQv1WpWz3WhcNMZe7/Esa4f+/iflLicx+7GyRb4qPy1+sOPgx8rruJV9EsjAJgHnJRF9ws0m3azcrZ7qNX58bbJUf1c9W2RHs9/riZ/TT2OJOK9L1hfF9CIpkR7zm96vxdqflMSM2QbebYsKYtf4pKm9Z55P9W2Lbfjavsf8BJ7hk9Tz9NC/0+t6kqxxnz2pL+Zfkvx8ku9L0o3Y/PJ0ejj16de5z+pDkoy9Les9Vl7e11i7WuS7ktpp7cG/0787JuckW/M6ggIwFOCo3cd0Okk3fDusT7SJ+adt3yKZW/2xsrnOmM+Td8zvLrKpefN70ru8bJJ0JGkeiM1Tdl6xvuc6RRP2/RwfBQDNPJ8am19jehqTn9VNX9jpxz72t/Y/Zgc2XrUbnovGKeaTVC4xW5p3fT6Tn4Cp+IT5bEZYNULh89GjR3RVvZLPAGjhAmw9yxKxaSi+BEAGoJDAUMUsPgF0JfW/ge2VJwMUDgubDQMzeHP6STAV2oACOnzPwCuAHUJBn9UbH/dz0TEA+6EAFNfaAlEdRxun+jkMctQiWjvn6b34F4XtmWw+sFGJzLRQMGArGEzF1B7jEXWaNeq1G9TvtujN116h3/r1d6lVv6Jhv02VQo5AFgJAFYFNIwUAQo4BPlxwzYX3UjiPwlj8aL+Y3QQFlxmAPaToEXJDIbRvuwdTcXH7UJip6q0B7R3cpFde+xYDIwAqAoAOwBsU+Apopc9ACAWgMVMATqsvAHwD8FKbTk9PGWAE9h0U7q9yQW+RAQKsi1x0nabzi0vq9rpcBApWKhROKtsJgAboBwMKwNID8Ei3wxCnDCrKU2Cp6lGrUaOzk2M6OX5Mu9tbVCoWGeQCkA4KNfsASY2FPef45Iwuaw168eVXGEhVqqxSbmWNMoWKMMSM08xahdWQMCHIwktBCtL2UQC+ZBkEBFBPrValZktYpxCbAyQlwMQ8SYEw+oHPSsyQBaACF/8zaCrD4IdRHywRgRwJ7wFQIZticA6AEGh/9eKcTh8fUbfRYCaWfCZD5UqJypUKswVBlv1hn1rtFtUaVXrw4IjZ5J574Rt06/Ydunn7tjBRoNA1F1hXwASBmvwhinzRXxRESdE5+gZwCp4Nhin0H8AR2CwaK8wqsr6CrgA8gP4BKMYsMIW8sDahKJ7BbwD8YTwBKAPjVYffMRj0qFwosBxOARZr1Hns1hk4lWM2NwCsoAM6xq1mg+UH/WZ2pZ6AU4QNqUs//vGP6ez8nG7eeobeePMN+va336JsocDjSwC8wJb6YIgYMhMLg6kA2GRgD/qW5s8BClKWFvSNGYJQMIb/gT0tAFKYNQjgA4BiwJQF2V1d0uX5OVXPTwntBWCvUq7QOpgfKpVJYTqUDQW00BnIEsDVCYgIa2Sussa/AvqCXgozlYCpwGyWyYwYkAYACZgh8B+YKKALYK65vLzggt3Li0sGklSrV8z6oQAGnSPgZwEUBOgEoC/YJsBUKGBeWSnTxuYGbe1sBd8ta3jxncTgK8goBwYSxnmMqM1MGAIERYF8Lldg9jr0tQBAVS7PP2noCQq0YS8AgWFOQL+ZmEeBQ0MaMdBjIGCyPpiA+vwv2N4GI2Gtg99pNetUqRTp5o0DZmiqXl2wjwBbFYB+L3zjBQbmffiL9+mjDz6iX/78Pfr93/8Deufd71JhZ5PS+SyNUmP60X/6T9SqN+jtf/YblEll6PzRKRVKq1QorlIeP6VVyhcqlMoWKZXJM3OWzncMx+TlZuDoYT7GjgcAACAASURBVFeZpdEYxdYAWk3BYjzfBp8HnYb9KJgKtoCfjAK1GJEAYI3MvwK8zDCbGsum26FG7YouL88FYERj9r0AfqyUy8yYKEBljIsAZwC+gd1Ax+QnRxv7B7QKpiYm9cgSZfM8pgymMgxhADpw/ugaYCoFYkDv8Dv0i9nmHDNVbE0xAUsizhggjyQgYUohh4JmDhlken7ymO5++gnt7GzRwf4ut02AFmDsEYAnbIHBhJ025YsFqqxWaPfgBhULlcBMVaJUCmx9eUFMMOJNWPSUlUoeDOCJzDcANzFujPUXMc6U8UdA6AKmUvAk/AhkDzvEdxJvpAOLWQBRTgJbAVjD0IT9UtlKhtQGM1W9TlfVSwaswbcAOAmgJNiJ2p0OPXp0Qp99fo+OHp/R+tY226CAqYAySwmjEU+UUzBVNi/gTgZuBRvnMv/ApMeaHYA3LBboRZCVB1P5dZDP72jMguticRnreWAiVJH4PKuNv63+6PMsmEoPd9IcVdIawcaANoaEvwagCuDETHpMg36bapfH1KqfU3rYZDBVMTeg1LBJvfYFXZw+oNWVAt159ibPSQc3bjIz1eruIRV3DmjUHVG/DWBch+ep1Y11Orl3jz778CP6d//u/6C1tXX6zd/8bdrZ3aN+f0h/+7d/Rx99+Cu6d/+IwcEAEz1+fEzVGlinEIcIsL6yUmbGIszNsDn4S11D8zz+BFh1NlZWmWoukeMCPCeAqfA3bFeBJ0nMVHA5hazGrDKvws8AlFOvCTPVLJgKLBcA14h/kvWDAKqeHOewtghrjFiuxK45Y+sh1S2/nvTrzSfyJelpjBhoWiPtm65tNGZHnxisbcgFhYlVWKiUiUp0d/rIidkHf4F2Q0YM5C+VZsBUYKXC3Io+Yb6ETwAwipnCeOxTHLPCDwJM1cWYZrJURtxVLlOuUGAGRbQVfppXMnzAg4wbnqHjXq0CpNyZsJciTvRrD7E1ARuhT8jnMCAdXJs8dsJghf9wsALAVPgXn+HZuEYZNyfryeBX7XoQ39nD2/A+gLkna5bgs6zt2zWkAr+0bz5fobpi1+nTfIK4aQVTZXOytpV14ZRRcW93m5599g6988473E/MR3qAhIKp+Pm8ghQFYIDVhNZB1ghTkNaM2kXBg9a3Wr32vyf9rTkBu/8R85uTKcuMTSwvMe/emMxj7VJ7tHsNVhdi98xKSva9/HXqI+y/fv5JyqvYe3TeYg0Ivsvfp3rk9yWTrvdzqe2vPRgmJhv7Du13EpgqJhefN1O5xXyu9ZWqe7ApazexXKD2Rw8vUju0MvRjaOd7vc5/ljTGT84ns0+3sYo+O6ndsbgmZg9+XyhJl5Ls1F4/714dgySdT5oL/QFDMVl6PcdhJBqjz9N12ydtn7UB/T7WdrlO/Kkd5+u8L6a73lfEbDfmu7w8k/62987zgV5HrB7pXGftVL9XG7F2bZ/l4xmvy77/dmy8TXt7trbv9wWtncR8cMwHalt8nt36i9iz8JmA6WcPGY3Z3bz+aZu933vCj/IhNU+WnXp9TZL1dXVnQscabojpuH+HtsvvLVgmXr9/Ju2OHVwzv6XzxlBlaW2Un8YnAzw538belOTX1HfOm3Ps87wtib5IzOn9mtW1eX415sP8vOx1JPZ3zKas//M+zu6RLfJLtm+QmX2XtV37Pu+Pk3yAj7dUbkkym2cbHiCW9AzfFtuG2D1/+D/9wbI2/NrOZnnhUgJLCSwlsJTA11kCywnz6zz6y74vJbCUwFICSwk8lQQAprILapto1AfhM03KxBbjSQlMe78+42mSJT4Ro/f6ZIV9j01u6P1JC36bePQb8vOSzzZhwMWUocjTJq6UHSi2UefbuGjA8D5suHKxSkjexRJJXl6aLLOFnzHZPZHcmUPbHhvreck9X8iqchEwFYpxpmAqnyyN6R9vCKPg0YC+bJIs9gzIDRvNFkyVpIc6XuiTHc/YmNnNRCtrX5ixSOc1SR6zQ3uvT4LJiePTTUCb7PUJQm3fIlv1/YwlKm07/Tv9mCUl7uYl6O3zrZ7bZ/lEu92UWmRP8n04KdpcHEvEedvw/cHtdgNhXhIy5r+szSa1O2kMYvqimyrzxtn3Se+Z50d922OJz1hC2LYjaQ5I8uf+nUmbGzZZrPbvN/qTEs6+zWr383y09TdaWHA9nfunXZWUXPY6ZK+z/tf7BN/HpDnvuq3246Pt8jaTVCwwb1PAfjcIhbOqg7HnxfpiYxftu/oN9cHWdy/aBEmyZztvJM2NXjbWlq8r75gvSmqTfWbSPDvvvRofWZ2JjVdM7vZ9ek+sqE2v8/70un7R6r2Xu21rTE/teHh7mqeXvm3eRpNsIua79b1+bruuPvgxXtS2ib9nZqocF+Z3esKsgyJp/KDoEiCFR8ePqVqvUzqbkSL+UAystART+wFTiYCp2JYsmIqBUihwC1w/YV2BYnGAt3jcUfIdNsPRPrQFz5FT1DNcWM7MVIDTGACdXaNM+h1OArf6pHrsTzK39+N3q+/qQ+1z7ByA9g5GY2Zv4RJnsJCEOmcuikSciziNN6oHdPLoiPqdJm2vr9Ibr71Cb7/xGjWqFzTut2ljpUw5vj6wFKXGXByJQjqIrR9Yv9BH69uV6UPBVJPT1F2cPPEPgcVLZYtiyna3T93ekNp9ou2dA3r2hRdpdXWdAQ/QAwGa5LjoG/E0gFPKkMIF9OGk1narTVeXlwzUaDYb3HeA3xDvC7gOsXWGQUWlYpkuL694fMGutLO7yye0pwFmQdHmoM8qlmHGBCn8R8E6ZMkyzaao027S8dF9LiTvtVtUKhWokAcQJMPAFYB1wNoF3QI70+OTU6o2mvT6W+/Q4c1nmMEoV16lbGlVQIDQrgwAX1L8KrqOPkDvpCCfQQzMEgMGI4BaBsyYhP6CBYmLFgLgDUwjAC9hHYLfAUoplit84j8X3wNgAvAb7mA5K5gKDCF4SYrGA7BxDVjGF6fH9PjoHio1KQNgQCZFRWbCKjBoBmw6aE+9Uafzi3M6OTtjoMA773yXdg8OaW1jkwZgnqIM5QpFSqUBuslSrwfbxTCjvXlKp8Ba1WdAytXlOYODMApaPItCWugEA46GAylk4fsDCAY4sCzGOc9FufkCCnrBHIRrAaqRgihhu8JnwpoDgFPt6pLOTk/o+PEjunF4QBtrq/wZgHQALWxvbnKfO60mj608D6C/AVWvavTJp5/Shx99RNvbO3Tz1i164cWXaH9vn1ZXV7mgGEAWMGhxkTyzsghAiQF0ApVgm0OhN8BV/J2yy7DtYB2KonSAVHiIGEAHPYeqMosQnygMkOKQdfDy0UOqXZxT9eqK/RhASquVCoNIoN/CnqzFtsJSNPHRal8B9KA8d7hGmAJhDyh2Fla0chk+Y8xF0Hfv3qV79+7R53c/p5PTU9bRQi4/YbYrl1f49ydiBNjBWAt/A/NR0M3KSoU2tjZoY2OdZbqxscGF1ux32E5kOwZ+AoXbYBZB8T9AOAzSYYZBKcIGuAq6BACW/OT5B4A2AIdyzPqSpjGYUJhRQ9iMmCWRY0EBk0luAaCyITNnYZ6oXl1SLpeh3Z0t6vfaDKg6Pn7E47NaKdON55+jQqlE7/3ox/TZRx/TJx99Su+++y69+q3X6ObLL1Ium6Z+q0k//fGPGYzy9rvvMtCm2WhRswUGOPiKIq1v7tH23iGl82VKZwsCdoOvho3mArMPtAYHAXDOKMegTQD1WG+U3YkZ66bMKtCT6XcCJuO5aYBi+OAbwRRTyHMuBQbVbbao3WywzXY7LQblplIjBk9hLqngp1xivYUvQxs1L4NidYyVwKJgExna2AOYalvqFtMAUxUkHxXAVAwaU1aqwGQ5w1ZkWH+U3QigN4yhFrsD6KHgYPiPSRypQNYnDvhJcbuhE4hJUjDAYL3DYY9qF2d0+ughPbj3JR0c7tOtWzcCAFuAZvBLAHNeVavUaDSo3mzS9vYWbW5t0crqKmUxhiMUhQJMVXJgKmGYlBQCitnxagEEQDdh/9BrKRiTmEbiQMQVUuyH/gkYSXI4aBNAT5BjFsAJgKkm7FQBSMnodWURkwIwKX7DPJihRrVKtYsLOj094fl0pVIOccyQNje3qFav00cff0KPHp9RrdGm8soaM4sBTMXzeFpAFYjvAARTACniGszvCmDhNTL3SYAS3I4Auucc2yjki3EPABIcE1kGIfE0Nja28ZQW/Pl1na7NbNyD52isZvO8sZjdxnF23aex6xP+L+gcrrWsNTOxI+aRVIYqZTAVjmjQFWYqgKmy4zaDqQqZHmXGLep3Luns5D5tb63Sq6++RAeHB7S9u08b23tU3tqn3NYedeod6jS7DIYpgJlqbY3uffYZffzBB/Qf/sN/pFKpQm+//R3KF0o8PkdHj+nDDz+mD97/iBn2AJp59PiYmYS6XfgHzHNgpxIgFfoiAEZhAsKcKboq6mrlZmNllY2VhR6MBflBPjyPBSYxC6aScRRgCfxungE8EluhDzAYtKEGMBVAZBpXwL+kBNStsZiC29WG7JipPfg1aCzHk7R29mt3sdPZok/8PXu/gPpZpyd5xekBYdNrZ4EU+hwBisEHiEyUfHIWTKWssuE9ptpBgQmzYCoc8pBlgE6RDz1ALCdsgGAvk3cCEJXld8LuAaTCTw9sYdkslVfXeG7M5vMMzMN1ygYF3z1dg0yZ9MBKxYDMAJgS0L3ondqq+HzWAPkJbHtaGN/pYH0hhygARIUfMFThuWinAvcwZ4gezfoW/dvqr7YHOoq1h9q8L0y3B6jpXoP9zOfQ7JrQ+jQ2KAZLC1swYhA5KET2i2Qd3Kf9/T36xgvP05tvvskHSYAZUv0Y/Iqy/3EsGo7kmOhYwBOCHTTAtJ8o7rbttTkXOyax3Mgk7owUi88DoKrsbc7H+mXvY63MYjl822Y/X+iz7PjPmwMW5XHm5WrsO3Ad5Ke653M+tl3WT/j32/vs/Ke5iFj//LusvO2Y6bvs+71s7PyKe+0BZPPGyY6ZPt+2P/a9l4PaVCwfaN+t7cK/TwOm8rKbtc3ZeS42fv4z3z8de6ufvt2xfKbXGWsnft6KPc/3I0n3YvYbi8Fin2kb5+l5TJenughfr4cVTkHPSbpqfbiVmbcjf53IYvb5sf54/+ZtI6br9jkaAyzyH368Ys/14xcbJ6sjs3lGiaPV/+I6tWHdw1ukp/Z9Po5Oan+SfVjbt22J6YYChJN8YNK8Efs85qe17U8DprJjobFYXMemuqxxA7+PE5BPHjzr7Tg2JvN05YnvJOjlj+2zvWxi79HPVG+87qgOaP+/KphKbSSm39pOnX/475DPStJ/a/tJsppnj0l+LeZvvR57OV7Xx87oRmi0fd8iW1+kN7Hvk/yJlZltv9VzjEeSLVmZ8PrQ/afznt+Dsf31z56nu36tb+3Qv9s+d97Y6He//4e/t6wNfyqHs7x4KYGlBJYSWErg6yqB5YT5dR35Zb+XElhKYCmBpQSeWgL/+l//2QyYyi/CdeHqky4ziRGzoTUv8bEo+RH73i7+YwkWf09Skjcp8aTJCJsI0UW/X6jbJAt+hwwYFBQ22+0Gi55qaN97neRlkoxQhIREoW9DTN7afm2XTXxokmJeQpLLPhKOOvRJKi8jL2dfGD2zEYfDcA27UtI78bk+Rzc4vRzmJiyRi+Tiwel/SXpl+6ftsX2yz1C5avvQRtUJ2xefwPOJIqt7vh+2nV4vs4HVa9GYaJttm66bINT2aN/U7vVzbfu8pJpPAsbak2T7SfbsN1ljG7HzneH/d2Aqe0qU7avau5WN96++jT7xqf4p5vv0O9W/WDLX6ox/tsrW6rF/X1L71LdYXY69y8rD2sE8W/cywjNi/irWX29r8/yCT+5q8YUvmvcysDaBZySd6PnUk/GCefQ6iWPvW+yc48cipltJvu46fUkaI++3vE9J6pd/nv4tp9rLqds2LvH6HJu/VWe0DTpno3+xEx+TbMbao9cjX5Dl5x17r59DriPneT4kJks/P/gCoOu8M8mHXede66d0Pov5CqsXfu5Neo+/bt5cmORzFvnkRT4xyTfH/MZ15LVobr5Oe5KeEfucCy4B9iA5KZ6fnwHwJMcngeO07JPzM2q0mlzczgX8HPeGjeRAJyUFjgKmEltC8bfQVzFEgU8hD+xUpkhaAA0KwJAiNP5fYHVA5DYEA4UeWhDexyfVh8Jz0R09BV2kzPgIF8f6eMXbtxbsaJyK72M+RovRZKMRRcP4keJm9F/nLACpULfNshqjWnJIdz/5iIb9Dr360gv0rVdepBefv0Pt+hXRoEvrlRLlua55RMOeMDAx0AEFpQCtMCOFFmNLylNjTpZ5YAbh+RkMMYY5RHWP4wUw6GSkqE9PfG+0Ogyo6g0ztLK+RfuHN2kXhfRr61zIKLLIciEmxnHCkIKWheIyXIfi9KuLCwY7oPi/XAS4APPkgLqdLoMMwJaQz4ONpMgsOWBTKpcETLV/sE9pZV/BifWsP6JbY/QRTED8IcAJA2rUq3R07wsa9nsCamEQT5pKhTz3De9EYTEKc1EcCmYqgKne+u736PDWM9THif6FMmWLZa5ZgJzHqenpyszKhWIuyIyFOGZgETOf8dqEOaukfwCldXrU74H5AQwmwm7F9RBDgGtSDE4rlcv8w7YGvc5kpU+4J43f+AZhIgJIYtgLjChEJ48f0v0v79IKWJ9yaWboAtMKgF31Zp063TYL7Oz8jI4ePWTwxtbuLn333V+j9c1tyhXLzBKkgCJKAQSIcRWAVTZbpEwGzEsZ6vXaVK9d0uXZMbjRqAjGqUKRgXTMisZ6CeZkWZ9qwT1+R9EuF49m0rS2vkaVSpnG0GvM34MesxJDdtAHgJMARALrHFCDjXqNju7fo08+/hU9e+c27e/tMlBuANatfo/WVsrM2sOMVj0B0uBZKOb95JNP6ejhQzq7OGcmqlde/SYdHN5gdhb4iB7aCRALM6gIWArgHmF8Yh4hGTPWAwAbwNIXgFYBwID2ip0LQxn0Dv4K+o4fFHnhM7AfMVfOYECt6iU1r66oCttAQXN/QMV8nsFmpWIAtwA4ymCWMeuEFmmj4BzPDxXvAuwCs9ekJBkF7SmqlHMcG1XrVbq8uKCzszO69+V9Bo1ANpA1fNbO9jYzMpXLFQZDFYtlZqNhGYRiXxgDsxxBvr0eg2o7HfnpgQVqNOBnAFCFou319XUuts6xLkshMYCXzHyFPjHhjQDTApWQANa4b9AFgKugf8JSJWCqLOWKRbYzAIiUDYUZ+hTAx2xDkIWeqjym1bUVtomrywsGZBaLOXSPGamOHz9kH7G2UqH9556ldD5PP/7BX9MXH39GD+4/pFs3b9Izt2/TK2++zjJt1a6Y3QxF5d94+WUqr2yAF4/Oz6tUq4ENbUwbm/t0ePMO5Str7EdggBhztBl9YKAT5jEGU8EvoIhdwDUCTpTCaS0w53iLQVcyx8p8Ir6Hn9vvM3iH5Yb5M58TQE6rRZenZ3R5fkYnJ8dULGTpcH9HSJXSY/axlVKRmfuY3YjZOQAEEpYngAPxA1+AlAnauLG7TysbW8KGkc5RKleg0UjWz8w2x7VeYMhS/ND0xG62bQ+mYjaxPvtK/U6BVBhznrMXsFkwSxLkgDiEQSIiOxSod1oNenj/S7o4PaFep037+7t0gDklANYwZ0hB+4iqtRo1WgKmOjg4oJ3dHZ6bGOxGALwVKUUlTHYSUPAQyDwuHRbMGQBrGI9eWJcAOMp6PqGvkt8FC6VblRo/we0DtN5gwGwWebEApOLcAoNRxI8wzJML6wKAidkoUwymuzo/p4uTE7Z52B4AcwpQAED54vKS/v4nP6NqvUmjcYayYMBLATA/EMCoBVNlp2xAAOJiTHCdxktpZi6UvBzbnoKpAjOVtDtFY/ZRs2Cq2JrKrvXsmsiu6bT4y8ZjPv7RNsVifb++sNfE1or2ertm4oOZOB7IsngxMsUCdGXIjKPVy2NqNy6okO5SPtWlLP/boWG/ShdnR7S/t0lvvPEa7e7t0sbWNq1u7FBhbYvSlQ1q1trUaoHdLE3lYok21tbplz//R3r/F7+gH/3djzheeumlVxlsBRsdU4Y++eQz+vnP36ObN28xy9/Z2QW1mm0eLzlAStgi1Y8ASCWxInwPvpN5eOKWQ6AohamS49b/RPYCjpnG+QKOx3ysubAp496UJUDBVDlmapsFU8EH1moNbjf8P6Qq9aNgoYX+K3hB1F/Wj9IqfRbbRPAbsXWgxv5swhFwn/qiiU47H2R1dHbNPxL/NwGjCZhY5a06Ku+f2oLmHgTIKuxU00MYlBHXrmmmOWz1ZayHADCnhUkOzwSouc+gZQVTFUPcLvNnu9Od5DoEWES8zgMzFX4GYH7K52llY5NZqTB5gN3SgqmmoKY8gflKwbDwPc1mk9ckAiJNc5yoeqH7Imir6IjESwJfF7/W6Yh+ok8AUgFkhBgFawu0X1kMPQDc5xQ0nzfN60CmIisdE59/0XWd6oqCulRnVG+sLsT8CK9FmVENB7/hoA0w00r/NJeOOO3w8IBeevEb9NprrzFgDGuniZ8DZJX9PmYOYaaSdwnIXdvEhxOw/s2C/tRmtc02Z+59qF0b2v7E1s92D0d9pM3DWBldJ49jn+Fl6fNO/n2+j9fJnUycWcI+V2w8rb/A9x5M5ec0fYffp4jNS+LDpmOnfUzq23X66MfD+it9n5elBVtZffDts/KLzeX2ems3vt1+b9CDvfRe/dzus9g2XFcHvFzn3efHKWbvfl81yQa0n/aZdh8tSZ5+DPw4WHnG4pfYOPi5L2ke1Hshcz+n4jufQ7bXSKz69OV4eIY+1+7nWRvS9ossdU00lWCSbcR8mreJeXqbpDsxPYyN27zP5ulyzEbtPoXKKwlM5edE+y67NzSvDVZn0B6dv+bFzF7P/L6xtT07Dra/sf2YpDlu+jxhp4rZXGy87bgk9SfWVn6W5r/dPOLfE2vLPL3x3/FBJREwlb1O5WbtRuNZfKfxTBKYSp41PZzjqdqnzNgJhw6oLsz4kWuCqawePU2b7LV+Pennd21XzMfb58R8i58nYnNYbM5fND9bH+tjqHntuM61s756Nu6wY2XngFg/Vad8vBeL51QH/XxjbcN/t8iXJ8VSXk9+7w/+h6efjL6qsi3vW0pgKYGlBJYSWErgv2AJLCfM/4IHb9n0pQSWElhKYCmB/38l8Gd/9hdRMFVS4tsmZmyi4zoJ/uv0zC+QbXIoKbEyb1GdlDBNSo77xI9vs98A0BOXfGLSJq30GYuSl7GEr947wKnOQ9kw04SmJjt8wkf7rMWnPhmt18eS/5zEiZy2pPd81YSH6o0dQ5xaKwnx6elO9jrbTr1GEzi27/Pkwc8QDZ+clh3TI6+/sSR0UkJJ369JZpvY1nb6e61e+j4lyWMmGcmb6FqUgE16c4p5SHh7+7TJ1evYrrZZ9cieNmvlr8W8drx8UjfWFn1G0sZukn7H9Pm6ibWprXw1MBXu9xu8ejIs2uBBZUkbD0m+zOqh9VHe/mK2oW2z+qM6M2+M/DsX6Sr7iABkSRpX7ye8z5mXYLbfxeSh77R24+XhdSf2Pm/zejq7TfAmtVNtPtYG64+v87ttR9Lv131O0rzt50Gb8LbytO95epuaLQrwPtQn3dU2Ypv43pfY9qJolE+ANyBbP5f5/lp91N/xfrtB730onmlPa/UbyCo3LdrRd9q2xOxUv9f7tHhmUbGA14F5MVdMj6z8fVy1SL9ieh57fyyG8bpm5eafEdPLeW2bZ9deB64jP+s7k3xuUkx6Xdu1MU5S/5Pebf1a0vyQ1O957UOxohSAgd0FYIAUFcslLoxDUfb51SW1Oh3K5rI0QMH/AExRsrHOp0wihlMwVSjA5HaETWAB6Euv5KBNQI/kP2vHcqK3sABN7ROsLcJSZYuY+NRvBlTpae1T0L2wBsmJ+Na/WZ/k53Fcp4V/apu2fVb2zJKVzQY2jTwz/FxWryYFphrXCpgKYDUur6f0eES/+PnPGBzzm//sXXrlxefpcG+LBp0WpUc9KuezlAOzBYBCAwCPAgtrGoAPFHQrEEH6pfP6BPw1OaOcmOUFhYfev0Pe+A5F/vgPcgRQotHuUKvTp/4wQ/lihVbWN+iZO8/S9u4e9QCC4sMcRE94nMIJ72BuwlihDThZHQWBzUadCyzLpRKtr61yISF8NoBNKA4o5nGqPApyiU5OThjogeJIgDL2Dw64mBOF9VxhGopf4fdRbM5v58LEEQMdalcXzDYDuEsB7GAjFGIS5XNZ1g+AVhqNFrd3ZXVNwFT1Jr317q/R4a3bDHJKZ/OUyuYxQgyMA3iGGXRSKbGHAKbitRGhL20aDQEWAzMUwFACxBEEn7AADJmRRwpYObbog1EG4AXRM7DEFCoVKmCMGJEQWEcYTwjahoGAqSCHUZ8L9mE8jx7coy/ufkJ7m2u0Wi4ExioZkqvaFYOpULx5/+g+ffrZZ7S7f0DPPv88vfb6G1RaWSPK5FkmYKcaMPMQCqagV2AIKlI+V+ZCXBT997otqlfP6OL0ERWyaWbzKYFZCyxEYCzhImcp+NQDdKEn6PPl5SW1AbwZ9Jn1BaAb2OQAgIdOm8FfKObGOEJ/ctmcMM71h9Ss1+jzzz6ln//jP9ALzz9Hz9y6SflsmgFznVaLclmxK9ZfMBOhSLjdpsePj+mHP/xrqqys0suvvkKvfet1unHzFl+XzYO9q0SULwg4qg22L5SUY7xRCQ0AQAAvgBEPbRmDDW7EDEJYf6NwFbYN2wcICgXkofcM5gG4q88gSKJsOkX5fIZGvT6NmPEvtL9ep4uzMzo/O+exg86iaJ51aDymZqPB9zMjnTxcgBgK5RO8qbCJhBgGv2dzKSqXC3T/3uf0o7//O3r//ffp6MERM8/cOLxBr7/+Ot25c4du3LjBwBGAy9SngqGGMJ650KkqhQAAIABJREFUvABHdDBhf2h/p8O2DbY5/Hx570v69O6nLIdSqciFwABswH5XKhXuS6/bZ7vGT783YPABiqJRwM3AO64Rkn+1MF7WFRlmzLH+nq/jeUXsR0Gj7IdzwmwoLFcCDABwDwCm6uUF1etVaneazNQDYOvJ8SMBeZYKdPjcc2yzP/i3/5buffYFXV1UmSVsfWOd3nzzDQbKXFWv6NbtZxiQt765RaWNbSqsbtL54zO6OLmiy8sGVVa2aP/GM7SytUtF2BjjayzYR/w294GBJ2LuKKJXIJEUTotf0/knQHD4b2bxzqQZSIWbhZkvyyA43Neo1ej46Ii+/OILOjo6orOzY7p144De/e7blE4L8BQgqmKhwCA+AToL6x5PsNBx2O5wxDoDkCnaB+YcgGtxeSqTp3ShFABBjNDiGYdBlDw/zBZazgNTwV55LgLoN/zE4lKNyWxcA71nsCkEGRi6IQMALqsXZ/TRh+8zo97B3h5tgUFtfW16EFGay8bYR9frdWpCR9st2j88ZDCVxOGYG8GSh/mzMAum4uJ//AQkzQRMJcBBjBNAu1MglfpItFmNV+1a/h0McW+DxuM+ZdJSDKj6z30NxaOWogdzD5ja8J5cuUhnx8d0/PAhz7/4DgBNZi0Zj+jw8JCOT07pr3/4N9QbjKlYXmGWMYw+APQMYsukJ8xU6VyWGd8AeCiWiqyV3QCoRnsVTKWxrIDyoEOSaQPbH4M/g6x9DGZ7b+NYGxvrNRh3vw7z6zaNfzSW9AWMsTxCbP048bYhJ2nXA6p/ONgKoAyOrQAUBCtpLk3DQZfajRpVLx5Ru35B5dyA8ukeZahDhWyXaNSgRv2UDg+26Y3XX6PtnW1a29ig8uomZQsrNM4UqdroUbs7pEwuTyuVFdra3KK/+cEP6B9/+lP6+FefMNDo5s1n6OqqwWCqrZ09unfvAb333vu0v3/IoFiAksAuJzKbAocUyKIHHfCskkZcDeA97HaW9WjSXwemiuU+eP42oJknmakEXAu2RsyLOuZgdIWSwOfXqg1qGjAVn+vAEx1sQUCWsg5ViGCYGR1TVNLaNyknoLppxz6WL2F5mcMZpjkFiQsma9cAIrL6K/5c8rR6H+SlOQbMa4PBlP1R7X/qD6XQdaqz07bEwFRgmFVmKoD3IT/EZAAktdqdCUDOgqnED7Y5K18ol2lrd4/nF7DhVqs19gWIGdAHPAvxyerqGs/5a2vrbA8fffQRnZ6eBkBQmsHTCrTSNQKzY3WEXVKAfT0a4bCAcGrCcCB5VNg4gFQAaeO9cv0ggL+LrG9+PNRX+JzM1N8EMFLQGTvmEj9MWbTUXuyYJfkRnu/D2OIayBV9572AFFGhgLaypgU9HnEMfPPGIb388kv0yiuvMLsnYiXcz+PMbFSh2DWAqSQSDLTCfFDDmEHtylBoc1Q2D2XXvfr8WP7Af+b9H96vctHn2AOJrAxm1/Ui6aTchM/7zJsvvG+fnUmn74l9bm3Sf78ol2T9hM4/sbyY2mxM5knxjdVD62esvKb+ZvZgwOv00+eZ7DtiOa/Y/DzvPUnXWx3UayaxrdtDsG20clKdiuVf7XuTdMvP6b4fsfu8LsTsKpa/VX3wffEytuAS34d5eumfk6QTMdv218Z0y+q42q/6NtuupFy4vGN6mIKVY0wXfJv83ou2Mb6H/SSYKqbLXve9fcZ017bL+8unsYNYn2P6N++ZfhzsfKTy0s9i+jFPv2N64n2k12X4vvh4TGMSr1v6DK83Ns+qPknHx++lxuYmL7cYM5WfB592/Pz93K5pWcETIGavb3YejPnhRe2xYKrYtUk2NokjHCuotuHJOXfSq0VNmvne9snqX1Ru5gQEPiTKxdTzfITXS+ur5s1XSXt4Md95HXv4p8yNSXNPTC/sHruXi98zjcUVMbu3MYmfF60ezZu/7DP8nmlsnozFkPpuvR7/2jXjIjuJ6XyS0i7BVE9lzsuLlxJYSmApgaUEvsYSWIKpvsaDv+z6UgJLCSwlsJTA00ngL/7i34z9wjS24LZJTp9oTEpq2MW6XdjHNi2SkiqLEij+WYuSMbGEnE8i2P7HErH2ep8Ux3dPm6Sxcor9js9Q2IBNfJ9sntd23ZC17UlKsj+RoDVqFEuy+D4mJY3t+3zyDic0o9jDfh7TLZ8g9smspO8nSUPekNQNyPippElWM09vbQJbE19a3Gr1OdY+n2y2euQTkl4m+reCqWKFvza5huvnbWBZHY8lsbSox7I1+ASZTarpRqPtk0/AaaIXz9ENbPyu7YzZqfUFi5Jt1/OCwhoQ8zFJNqn2bcfeFvbETv6ysom1O6kvXgZJtqE+QccZ99nP9HN/wrAdJx0Pq7deL7wtLPK1sXlhXrI66btY2+xmjpef9zPX04VpkYBN8GofdAy1LTZp7BPb13lfUvLbyizWLz9P2nd5n2xtzI6dPsP7pXm+7jp9il0T23Tz/j5mH1YX1LeqXqOoHj8xv5q0yYe26aaKHUNbPGPlreOLoiErRzvuKi/rF/F+bWfseTru1tdZQPZXlbO/L2a71qfF9G/eu63/Vh1NsjuvX7bP9t6ksfJti/lHG5PgmX6+i/nKmIx0vJJsIjY3JLXP2o+3RR8HWTnY+6yuq9/2Nu/jA/u9zp9eZov+RnyEArBsNidFj+k0lStlLjY+enhE1XqdOr0upZixAAwMAg7gAu9QHAmgiTC2CKuGPYVdwFSBxSeV5oJyBlQZhiqN0fARnqXxK8NXwGqSkWI3nYPZnoUWY7b4mAthQy0zg7amRYxeL6xe43eV/zwfgf5p2wBKYpandIZPd5dCeWFwQLsB+sgx6IyhQwyo+vjDX1I+R/S7/9Vv0fO3b9JapUCjfofG/Q6lx0MqZFNUQnE518hL4SLgPCMw4GTlfayDDDCYxnYsc3M6P64TVqvpKebcXz4dHYw8AljDZ8xO1RvwT7sHYecpXyzTcy+8QPuHN6jXDmAqFAkGFh+MiQLrUIiI8QCLGdhRAJqqrJQZWAEQQyYNYOqAgS9oJzMxMRVCmh49fETVapV1DqAMFGcWSkUGfDFmKpQugGEGIAjmcMmmaZQa0fG9L6l2eU79focLdTMpAFjwbGLgTTYwnl1cVBkss76xxUXlV9U6vfH2O3Tj9rNA2RCNIQeR8UhBNUHX+HT5FFEODAChILDfbTEDEJhucpkM5QAMQkE6gCJoIY9PYKdRWxgR9bsDqjcavJ6D7Ld2dmltfZ3ZmKRKGNXowkw16ne5wB2F7RM2lNGIHt77gu5++hEd7mzSaqVIo4EUogKAdVWrUrffY9u9+8Xn9OGvPqJvvvYteunVb9LNO3conckRanZxaj7kMUqBkQ5gKuhUjtIpYWUZBtYcPLvZuKKrs0dUyGWYzadYrhDYSljvQ7Ezt5nXvrK+wuEf9boA62r1Gm1tb9Lm1iYDkNC3HhhcWP9kXkbdPfQKADQw5EBjHx0d0Ye/fI92tjdpa3OdCpAv/MsQgIMU3wOZaSH/5wCRPDyiRw8f0/7hAb386qt0+86ztLG5zXaCAvVsocCAEYg6PZKiL9VDoZYQ4AKzUvHbBPDDgCu4GmYjA35DgGAA7ghDEj7nq0JNMHwbWNT6lEL/xigOBphqQN1mky7Pz+ny4pwZn6A/qysrVMjnGIQEgAQzXgUmHTEBeFYBFIWSd/a7GAPxQSlqthr0/i9/QQ8e3qfHx4+4b/l8gQvywcD23Esv0UqhQJVikUGFYJ1IAcAWDmkh/M7+ACxQQPuM5WAVfAZGr26XgWydhrD5XDZqdPr4EdUAtG01aW11jba3tmhvd5cZqiCjQb/PvoWZoScMRSgSVpiQ+iaexWQ8AqBKGHlSMldwAZOAc8PpPxMgmc5D07kI4wP7G1Gv12E7BfMPY1IIzGh9BuJB3t1Bny6uLumjX7xPtasaAx5RpI3ibTDklSslPrTk8KYAqTKZHMEDgRuv2x5Spz2gVrtPmVyRShUAI9blp7IiPmCSDxLaJtE1gKoESApGNy68Zp8+RRszy5ayUTHmSfSO0xjh4BSOKcAS2e/R6ekJHT9+TA/ufUntVpttamWlRDcO9+nZO8/QYNDj6/JglssBNAnbDcRKmJ8UDA1wzWjEBfcMBB2MaH1rl1bWNpmpCmAqMBrBZ4itgJkunGjNaCtlG5fICf2TuTQUWKLvwyEXxgNMJYw2+QAckvnIroGmawUBQMlaQWIVAYAxemfC+gEg1eMH9+mD93/B/uE777xFK2B7BIsebBcgpXyO2wBwb73eoHanw+CxrZ0d2tjcZJAoM1MBYDoqEI0LQCqGsVPQK1MwEQGAwnhQsHsJ2xb0EOx9zCbHXwYwFY8X9DIgJJVoKoVuALzWBqyKUukRA/omsaAy0rFzlT4rIyf6ocxUJ48eMZgK/wGYWigWqN1uUafdYfDk48eP6f/66x/SYJQK7GrBv43G4kOymcAmKH+DWRKAOoCp8I4JmCqwHXGpP3xDsE/OL7A4AHSVOTBY7Qy7gY3BYmt+G9trDGzzkxOQmYlrbH7L5pM0Voytq1W+vgDMx9caIzKDG8etAoCswMYhC7DLASzea1OzeklX54+o3TinSn5EhUyfwVSZVIv+X/betEnW5TgPy973Wc/M2dd7z91XEKAIEiBIiRIpfrBIyb9KP0ARCtMK+4sjTJokJFsRtoOmKNEUF4AACODiLueefZ19eqb31fFkVnbn5Km3u8+1I/zh9gWHM6f7feutysqlKt986kmNGtTr1OnixU16++03aBNsfgBnVteJMkXq9lPUHYKRKcdgvHK1Rivr6/S//tEf0d//9d/Q/v4Bg6XOb1+kRhM2TlRbXadnz17Q55/foWoVQNUcA5KE9UfYm/Bb96gYg+4XZPxswoFpLcSw4Gjs/lbnzMrM7mHwOWSisoyBqcCoh//gewWQL1hI2RdkqH58OgFTIQYB7K2oYbAW6p4Z33l2Vr+fsns9v3edtc+1+z27L4vllGy7o7EBU6WETcu2pXlhAQMzFJgBNpCXygrf6V5W2L+msVEYb2UNoXsgZcJSMBXWlPgO4KluD34kw8xOYI4C0yN8LvyTgql4v5MBaF6YqQCkgi8cpwEGLdPa5iYzdoIFEn4SOoS4iN/tdof9Nv69vr7B8R7gKoB4AbrmvAmzcKVYLxSoxDGBwVgA6koeB2togEl1nQ/SVxlrhvcDYL8EIAv9x7MBOgJwyx8+oz5gqutn95fiV3TNN90TTWWuLGDyDgft8NrFAODUdjTHo/oe8zNQUjA44zsAmEUlsPeSQ3rgmy9fvkxvv/UmvfHGbQaNQa66dwywL7EVXWdPtkOh/xp7AytaLDfg8xJJ+cpZeQU7btVX3S9bMFVSjs3bp89H2PaTbNBeE8v9+ZzQ/JzH9F2Qtu19g88X6Pf2UBcrT9ULPwbVZ9tH398kv2T7YOWYdL2Xjb/fjtXHX/13bH68T02Slf08plOQhTAJT+1Nx6V9szk2+64lJrOYfHwfYvplnxnz9dqG9f32+TbXhs/h52ysjd3v7cDKJ0nmXmf0Hm/X9v6YfcTsPqYb+pnqsn2Ojsmumc7qujBh+ucn2aa3L68TGi/i73sE/GF1ODZuO8/q6719ev3wa4akdpNs0PuT2Nzaz/zc2TmwPkX1y6/H9N1eTM6x+dN4xbHGAMS9P/Dj07yntuljY5Lv1ufYdwH4zM6rtzONJd7vJ/lq0RVZ89q4bH1aTBaxOYzZvNUJyQlJLmKWbth20Kev8q6QDyQxB+km+bKYP8PzfazSccTjxMsAxVk67v229/dWZvZvzmvi8KDw36xYmOTfk+bS6/CiYKq4PKajj9lwzHasDVjZxezd3u/bt3afFKtUF2Lv87wPS+qLPicWi6yu6LO8z47FBCvzJPuwz1XbUPtIioUxfZl37e//q99b1obPM+Ll90sJLCWwlMBSAksJfCVe4aXYlhJYSmApgaUElhL4mkrgT/7k+xNmKrtZ9omKWHLUXzMr2eA35fOSKJpkmLe5TkpmJG2wfdLGJ2JjyR+rGjY5tkhiblayxLer8veqyEnHIRKPL7M4+UShJl188tLK2/fJJ13OMFPxSezynxZ1+d+z+m0TLTZRjj7gNE8AqvgJNt2hRQChME2/0+umPQqnc/v7RQhT5gN+wtkinUXmTvuuuhRLVGsxtiaG5AWLvECV4jCWzoQhYdqmSFSLHewzpjo51QR7ncytnCir8612ovppX3bYlz46B3rfrN9+7rQdnW8rD32+nWML3jmTiDYsWnq9vhjXF7WzEtQx3+HnaFaCDW2LPCezoZXXk8903qaaP2WEY3vkMUgD0wIwKQKYymJaNKLX2pOCzeyeAXVZ+dp+yJjED0zP5tUCdS0AkCJMmX/RD3lhEQoSuRBKvlcdmb6stLoKxRX9lN/6o55gerqw1aHpmILkDFpNiz/OGvvZO7y9WHmJTkzblT6dfSE+lZ2M5ex/s070nLKKWR9v7cvGsFji2Y89SRa4F8Ul2nZMV71Ptoln227Ml8fmIymeJ93vfd28scXGap9px2hjbtIawl7j44bo8hSEa+XoX86pPuA5zGRjwBt4xrQw6ayu6Px6f+T9kj7Pv1gXHzN9Uam2Zl8m6j3Wd3vfNu9Fwax5sfdaOWtfFlkj+Wv8+kjla32WHYN9qWn7auXldWBe//yYrW3E+uflYO1D58jbfJJd2PHafugzknTeysf7jlh81tM/FWhnZWrvt3aCa2xbeo+Xb0xnAANAASCeyy+jM2kujgMrx4OHD6jd7VIfxZDpFPWZGa4vxfwMpApFmWkBgfD/ccGvxAz+LxR7SeF4AFMFQNWkP8ySg3tlfTOZVwAbxmDiFAYLtS22m8BKBSAGM0UB8MLFx8JYI4AtgPZDX7h7EvxVLsyq4daL6BNkgKJgtI2/cRueqWtWjJ/Zkxh8gSJx+W4IMAh8C8uTGEyVzaZoPOzRoNemZ08f0vpKmX7nn/4TZqVKj/sMphr28NOmUi5HtXKRCqBRIaIe2G7AYoKy7AmYCpCiUH4Y1gUyDCn2xbiZIQJtiDBZVvh+qCefYw0AMBz6jgJHMJL0R9Ro92k4TlM6W6Cbr91iRhbIUovYuQ/pDINSUCwIfQAID20DTIWCTYAxUGBZrVaoVACDkRTRj5ktYSx+NwC6nj55RodHh1xgiMLJzc1zXMCN4iSxG/kBIICZoNJZ6g371Gg36e6nn1Dj6IAqlSKzreBZ+QLAUUNqNxpchImfvf1DGo5StLK6ToeHR3TabNHb77xHF65ep3SpxjoHRqRRGhQN6BuAUQIU5LEzmIphXDzOTqtB3XaL2u0m5XMZZhdCn1GcOhqnuAgV4xPmF9gWTvNF0WqX9vf3qdls8Z7uwqWLtLG5iapLAQbw6fwyswCDpcBqxgxbYGEb0LDXpRdPH9Gj+1/Sxa0NBlP1uyjAHE3BVIM+VapVuvfwAX1+5wv69q9+h955/wMqr6zy2rHXH1Auj77miQAaSMGmAFTCmgTgCOzNhDUHYKpO85RO6vtUymepVq1woW2OQXpiq1zoGYBnbAvQCxTgnpzSaeOU6sfHtL65Tmsba1QqgvUKw+0HcAjWsyjCF/Bhv9tlHUGxLNibvvzsUwZDlAHeYpBAmuUNubJdh5gOnfrhj35Ez54/p7W1dbp+8xa9dvs2g+fQXwByABwCOxVAQWAIy2ULgWktrNMD+IV1GqA/PJGVj0u2gv4HkCezlmHoAnaU9YgA7nKg+SAUDPaoBwYusHEEFimMbdjt0Un9mI6PD6lRr/O4asz2VWA2NQAC0V4f+g7wBAcsouFYCpAVbIRiFNg6WALxs7O7Q3/+n/6c6qd1KpVLdOvWa3T12lW6du0abV28SJuXrtCw1aYxWAWh52Cjgv/qDcSPMgCJ0WPsw/A322kuT2MwycF/ANDYbQuYMZume5//ggE8L54/YwBTuVhiFrLVlVVmkCiArQQF4/0Bg8RQEM3xBUXNAegoheeKfg3RIACp4DcA7oHvUFAVOga/ix/4Z/bjgdVCYxJAl1yszcwXff4NAB90plIqMuAS9vzs2VN6AUBY/TQUuJepkC+wfgOAs7Jao/W1VdrYgk8qM8NWq92lVqtDlM7TGCx0I9gLgCNZyhdKVKrWaG11g7Io+IadcDoiFMNnwbgHVr4AzoOhcfGhAPMmG1MA80LuQAKPzIfELAB2h+x7B902tU5O6P79+/T82TN6/uIZVSoVLkK/dfMmbW+fo2q1zIXbXTBLptIMpAJDHLwZg5ZRoI9YgD4ERrZWq80Ao253QNWVNSpVVmgMkEAWLIwlBtcxCoN/QmGZ2jGvCRT4JXs0LrCURcCkSB0F/ADcoShf1vgCzgkCmywLGKwdwKLCQgkbBMAU4DoBgLAvGA3o8f27dO/OZ/Ti2RPa2Fil7/3GdynPDIdYCwwZnApA5aDXp163x6xUHWbhGtHq2jpVV1cpVywy89KYyacQu8DWhjiPMVswlbLDwR0BTDWYgKkQcwRWJIx3jLgKYCr2Kzyn7Cb4F9hF+oMOswNlc5aTBI+VdZaMFzHU7GPC3rw/GtH+7i4d7O4ywAH+E3IFmBU/62vr9OTpU/rzv/gLGqdzVF0FwBSgPpkfxBjMfbcHG5G1FtZ70DEAZ/Ef/i0gLlnQ8fqMxyRMoxPgHKJIyD8wAC7ov+7XJw5NlophFROyerqoCWtGvgexmf194PpifYXeya1+b4Nx8PMDyF+WR9P1nj4RfZd1CHRfdFNzDJOcZOgjA8Z4bSVMM/APYL/LYI4BzAVws91kVjQBUx1StTCiYrZPuXSPRoM6jYenlKYuXbq4RW+8+RqtbWxQbWWdipU1GqUK1O7AMRYonatQpVKjItZOKzX6n/7gD+hv//IveXkAANfm5jaDZfDvbL5IOzt79PDBI8pk8+zGO22ATqZM9Yj5AlyBjYC1U9b5AsKBfoGRLsQwwPYZyIPCT7Ev+F1dH0NM6id07wH54zMG5IV4KftmAePqfk7BVMIYK7IGmAprI6wfDw+O6eSkKWsLgDoH2EOIIrC9h7UXr3MDK4+uD8/mqcKWI5yfJQDcibJN1pSxPNQklgS7EA2VNQB0wucFcb0caCDxX66RAx90n8LXTACHUzAVYpDIGfMi14gaQj6yvtB8nxQJg0Fuys4LnwA70D0R1iECTi0wWAl6jbWlgqnwPdbm7U5XmFLBSAcmylRKwFStFjVbTUqB0bZUodrqGvv5bh9MUh3uC9rCva1mm2Waz+VpbX1t4nMAugLjkrBIwSdOD6iwuRYGpodcuR5KAE8Iafe60z0C4hj2EfBlCqYSgFjpTBG4ytiyJr2cc1L7njKnaJCxuSB8xvuhAAS3OQXdkypg0wO6NGfK+0RmdBMgcQ7+VRmccdDDUNiAwRT64Qcf0LVrV3mc2B9wTiJwUsnvADwPW+mw3ZuwVikq2udaYjmMyZ43AMTsNT6X4HOAOnZ7YJjKTeUYA1PZfE4sTzIJ9O4Pe63Yuc7fNPesNma/t83Mep71X7F7/Gfals2/WDCBfm7fvVh523cv2t95Y5e14zRv7WWS1O+k4mqr7/5vO/+xZ/q+JMnHy8nPm4IUY8AZlUtMhrNklSSXeTrt7+NYFvYeVj6+HfUROv+4R8FUsbyutyXVC2+jfoyx51r9s75J5yd2j53PJJ2JXROzETufsbYmBye89P5z+iZ5Gq+nMU595bR93Q7pwUwCjj373m4xMJXVXWsbL8eI6Yi8PPwcJunjrM+T7Mr2L+bT7DxYn5OUK4/ptfU5svaSwwGsvsR8rB2P2qyPIxyzDCjL6qV+x20zQHx6aIjsP3RPoT5e1lF2zS+36B7BvFeXjyff8ToqrEd1/Z/kp/hz90pQqwY41jE7fYg1Zp8hh4eMOY/qfYSXg7VVO68x/59oo4jVAFNNDi3Tg0nC/kdz7maNi7YgP16ryykyk30aP2eyrA21F5oX9wJZQMmndRmSrD1jJ+YdLc+zKDqlsEfLSu7mVf6zuq86Zu/3uqx+2upgkv9L8tFJ/fPXe7+sNj3L5nHNtH7gZVnEbMqPd5a/tzLS/lnf4O3dP8/KO0ln9R7ri+whlLH7/HNxb2w+Z+mH2tM8HfqX/+3vL8FUr2Jky2uXElhKYCmBpQS+thJYBsyv7dQvB76UwFICSwksJfCqEvjDP/xfJmCqpCSptqmbVp9QWzSRPWvTm/SdFhrbpJVuzn2iSq/xCQC/mY8lRX2iQRMhSYkaTdJ4Vgmf3LbPsol33z4n71wSnxNi4SVsNpPjok57n00++L9j8vL3zhqblW146OQ00FlJZpv05cKLkOucFjjYEzvlJHb7olvTSfpimgvZtBjCwKPO6vnZF+UvvTjHi46sFHSqTH2yN2Y3sURULOFmdVRkI6dPyvPOFntMX5bLEwUgZ5k1ptUk/oWD9IdnMZy+NU1cWhtMSt7F7NuOJ2YXqjO2Ta8bSd9ZYINPlCUl8fwJa7jOAha0Hb3fghOsnXs79D4jNrcW9GblrHM6r31vTyLPM1BE8zLo7Fz6rL4Wnb+c3NSXDy8n8qf2fRa8d1Y3pJfmvccZIJcHM0mbqnPTZ9oXw15Pp/Fiqqv4S0BefAyyAUFN5TB91lSSYq8ortCiapXndIwq55fHFEq1Qv9j7Z+VhQIg5RnWl83ynbP8qLUf9T34jBlDUEQXTmvG37YwIwbO0aIZa1e2QEXv0f6o7Xiwzku+3bywXzRGx67zL8CtXOzfSb4qKZ77dhRMhZfX9tQ9X+RhY7qVvbcpu66Z6q68MIuNKTb22EsIOw/+b41F9nmYpxj4yM632NG0GMgCVmPPi8UC7av1q9afxuSm6xPbl3n3zLILrwPWHyf5dCsrb4+eZS+m87jHjlmLCtXWbUxK6l+seMbqrZe3/tteoyfr6wskLozm4jYB4Wi/pgVZMvJY/Pa2YefOx1/r0/Rv9I+fmcnQYChFc5UyitfO/mvFAAAgAElEQVQANBjTzu4ufXHnDmXzYD8REBTPFdfcC0h3+pI7gHvwib4knbykFcyFFo1bAFPwtlJwLBN7BvzEbBdcBC6AKZUbz3HoPwo5wcaQzU3BVmBIYgBYqMKVQkcBfHGBrgFzSTyT2MR1+QGQzCfEK5pn0i88N0RsrpUGY1SWxnzauhR+oMiwVCwyICaTHlOlXKDT+gHt7Tyj1KhLN65fot/97X/CrFQnx/s0DGCqUb9HtVKJ1mo1YdJT4DlQWZkM9RiwJeNWRhOA02JrzWnNgrDaKPAMgDjVM/VDkAWYALr9IZ2ctGmczlKpVKXNrS1m6wCQIJvLsw5IIauwA8jiFWAxYe6A/rAu9wfMQoQ4l4PeDAbUabcZFIFnouCb2xoT7e3vMmiv0+sxmGp7e4tyuYIAtoYD1s1cPsegIegcdPPp44f06Sc/pTuff0bNkzqtr63Qa7du0ttvvkGdDoADbeq2Wlx0WS5XqH7SoE63J6C3MQp/C3Tl6nVa3zpP2TLAVAICSmUALgK7lBYhAEzVZ72YsqINqQV2ntMTBsQUC3mqlMu0urHOjCSQC8sAhcso2E5Db/PM8oGT54+Ojqjb7bG8zm1u0kqtJsUSgQ+JMpDpZOElOLhOiwatBgOTjg/3qX50QOc316lcyFGn3RBbTBEdn5xSu9uhdDZL+0eHtHd4RL/8K9+m1954S8bFOkwMiqA0WAmguwX+gSkLABL6L+AByLbTbNCg12WwDwrIwWjEIEJlDELRNDPUgX5NXooDrAC2HBSMol9ra6tUW6lRLl+QQhQGCuFBEmMhKzDnAHgUNIz2dnfo7p07dPHCFq1Uq3R0sM9Aqs2NNep1wZzTDb971Bv06e9//GM6OWnQt/7Rr9C1Gzdp49w2pXFaeCrDQEEAqQrFcgA/jRmUNx4KAwH7ZAA1szlmVgBzlLBDYEyBMTcwkmDdAdAU+6JwoIWaAoNSlF0nACyUSUaYnoiyabBPdei0fkz3vrzDQJ/tc+eYsQOMW+VykffF0GFmuQNMByC90ZABQWAngf1A1wDM++zzz+nh44f0bOcFF/icv3CR3nznHS7U3draEhssFCjHugllEsBUcMhTp83OV9jiGADC40hzra6CY0MZO+hYaJwa0snxIbVbDZ6Lk+Njqh8f0uHBEQPCLl+6RBfPbzOTBIBxrWZTivNRxMUgIoAZAGoCI5YAFdnnoZem4B9/s//odMS/DIdUAUMaAJf5PDWbDeq0W2w/+XyOSqUCzw1s8OBgj3/AAjaRJYBEDNARkBPGBN9WABCqVBF5gU0D8xyYnMDyA3YPxCH49/4QIDb4YvhAsSOwueEH7DAA8IHBrVitUqW2wmNtNk6pUKxSqSLgTZ4HDm4C3hRkDQCCUpjPusUgmhGQwTwvuKXfblKjfkJHh4d0fHRIh/t77FNQbI77zm2dY3awSxcvU7VWY18A2bMtAoyazbItA4gGuI8CAVCYDyARAGAogu91+8xyBT8B4CXGlC2UKJcvMccil3xz35l2kYZD2DSK+CV+8lrEMGpM2N0YHKdsY6FcPLC88do2iGWyJgxAUdE9hghLbECx/mDAwLDhoEvtRp3+5r/+JX3y0x/RO2/fpjfeuk3XXr9JGQBgGEgXir0yaep3AewDaxrApUNqd/u0BpbAtQ2OAQCSwofBbwOkIoPixcmk6EfBYfDxCqJGERGzwxSLsmYz/18Bg5LOCu0w0ENYn8D+CVaZtdVVvg/zwgC4bIaZTaAf8BWIgxwTGTQ8pnaryYxUiK+wEwC5VIexVgDQEmO5e/ce/dXf/A1lCxVaP3dB2Ad5fy05K3YLk7225MrUFjGN0FndY/G6MYDxBLgkfp8B5QG4g6HnwcgC+YApKeTv7B6H16gBoMXLrHSaQZdYR03XYFPwjQWQc/8CUxTv3IPvZR8M3Q6FfZO1piYjw1pa19kWvxWq/XTBPV2PQ8/BqIQlYlaKQmGa+UyOcukcZUYj6jYadLS3Q/XDHeo0DqmUG1C5MKRycUyt5g71u0dULWfp+vVL9OZbtxnQDEa7YmWdstkqjVOIjQA5V6hcBRsPWOTS9N//d/+W/vqv/oqBLNXqCq2tb1CaQZzEYMCdnX16/nyHCsUS2yPkBzAwwCwC9Jf/AGCGLmC8UvytAI8pGBH6pQcTTIrCTcEj9AvzCV84AUiG9hhQH/ZYnNcIoDxmoEylOe5KblSKVAV4DfbEIo/tyZMd2t875PjHawL4CLBTAebN+Vv5zOYA1R5lryMAssleVdkDTM5UbZL3wOFwnrO5PjkEYlKgG4Dtst43eWZTwMvrGfRrskGd7sri+0j5XnPEYcszyYvpv7H/CooYclEpSjNdbYpBrvDj1UqR5YLnwP/jO8ktgRU3zwBRrJcB8hcALkCbWEf0mYWuVK7wAQ1gGj44PKS9/X0qlstUqlSpVK7SYDTm63jNk8N6Pseso1jHgrUY/21vb1OxWGJ9QmyGjqD9iY8P7zHwfLU5PbSDmamYNRH+WYqqOx3EMWF6wdoBoGyAQzE+zDMz1xYKk0OrRP7Ye8k+WvfANp8m3yvA8OV3Ldov9U1oB/qKZ+pnNs+vTFv4bmIn4TAEqIz2p4QDFtJpBrGhP5gb6ae0/f5779F3v/tdYfIEmLUjNsI6zAfZsbUGMGgA1sjGa3IInaaZbX7A5qNEn+yBWCaGGYCS2o7ea3V3qtHyl81z+NyXv9b+O9Yv2z+91l5ncydJ49K+x8aguT+Vgc6nLf61Y7K5qFh/8FlSkbH6HtsfbcPmZ3UcPqfjxzdxKa7oPEkOsXefSWNImgsr79jczNITrxd2nLovsnktP8++7UV0y+q21z3/TnWWbibpaawPXqdwjWVom2Uj9jufT0zSf/v5LLtMGp+dB6+bsRhln+f1ZL6O+sMjk/89SRMalvqXQc4vv8dJ0umY3c2yoaSx+PZn6Zi/NqYv1qZ8W3ZurO/R3KzXJe+frM/x7wqSYkLSeLStef2NjcH7jYnvCGtzeziI7oHsIQeTdVgQKIOZFBAvL9Llm3DAqx6CoAzWeD72GVjjaF/4oJYAco/pwfTIVc19BXZlBVLJMR6Tg8Hwt7KO4jApazs6j0l1HDqf+u7Uv1vyczfR5QA4s/dNAF0BEDdp2/QbOUG7bmWfpWvkkAuf6E6QkeyVFvWScp2s53WNEg5W0UMuzSFldv6YWZ7zvyJD+17G+x6rV0lxdxEbtKOK+VAbu/Rv7zdnPUdlmbTWsnYci3vzpG7759cuE1uLgNOsXsq6++zBIjqH+nxfb2HlH/vbf4Z2LDPxLJ887zvv+2IysnKJfb8EU83TrOX3SwksJbCUwFICSwmEJfZSEEsJLCWwlMBSAksJLCWwmARiYKrYBtcmH/RUvllJWG1jXjI8lsCIJT1sn2yCI5bssC+9bFuLJDD8xnxWUgXfxcBU9vmTwqpwLe6xBeB2XJos02fal3R4kQlAlf1unvxjMktKotoCB5WZTzRr0svLFNd5OdkEmb5o0PFNEyThxNOQALJtzEvmJulILLGCtiA/OdnUMBKEwmCfsNFx23m0SWn/7LMy9eCol1+82SSqPsMnVn2fYsk/3yefmIzprk94x+wnZgPop0/M+z7F+pNU0B27Vsfs+6S6lFTIPktf7Vj8M23BfdKLAO1TTL9jtmQTl96Penu1c+xlrrbi7SCWcPfPSfK5Sb7NR4qY/L0+Wlv2Mkoap56GbK9XGfr2tU/W5yT571kxIOYPkuV1FkwV65PtbyzCxmKTtUu1IxRV4HNlS1IfqfN9pmjNMYnp6a94vsZi/K0vqXXMmCOVn5dRTEe8rSzqY/W+l0/pPSshjRPWbrxdabyMxZ7pfAigUAtacK2OPcmfWjnYmGx9in6ussQ9dkyz5t7a6ayChpjOWHuIxRlr80k+LMkHxnRYZasysXOQFFPUZmI+2K4dvL+PxSBr294X6HNidmTv87FH/ZF/Kef9uv0e9yhDXEzuXk9tHLL9jMWOJH+mdm7tVovAFFiphV22+MbLxeqR94tqZ3q/jsPLVK/D73Q2w8VjKLiuVmsMBkLh/s7ODt29d49QTA6wAQN5wgmjAMZIIa45bDR0zJ9sFM6GD4D8aVGYlBLrye9TkKCVPfcvzJUHnKrspdhvCq7E2HHSuso0ZjcqH9u+lZVdk6ms/LxyrTjkgYJRBmbgFFFipiIAeQCmAttEtZSnw/0X9OTRPVqtFenN2zfot/7xr1OtnGMw1WjQZdahYbfLbC5gT2HgEaWlOBKneKZT1ONiASkojb2U13HqHoPHqEyaYZ3Nhe6BiUTZhaTQcsSF5fXTNgOOUOxbA8PMCgp417nAEqwezDbBJ8CGsXPBv8ROjTnCICKYIBSNouiZY91QCgULxTyXCaIIvdFqUAsAqF6PZba6uhoUSvw6s8SATaTf5cJxsF89enCP7nz2C3r86CEzRK2u1Ojtt96gjz98n/p9FGeCBaxHxUKRC9SPT064SBMiAOsWwFqXAaY6t03ZYoXBYVBtsHEB2MD1tKFKkfuNGuosivgxliG1mw06Pa3T0dEhFXJZKpdLtH5uk/uJ/1BUKifDCisVmKo67Q41Wi1mbIKeYE+ygWLRalUYRxgkFxgOGM8S2AnGIxo0TqjXOGVQSOOkzs8/t7ZCpQLabfIco7q7fgpZdlhXThoNOm216eNv/TJdv/l60BtMFQoZABAAuCrFwDKAqZhZJJBjofgW39cPD/hZw36fxwjGKwZcANyHvRQzjY2kr4HZCY2AYerFixdcRIqi/9XVFQbAMBMC9AfMT7iPC+gFjNDvdZnBKYPxDnq0v7tDD+/fo4sXz9NKrcqgkXw2Qxsba6wHAFShcObk9ISOjsGg94jH8+3vfJcuXL5C5WqNUtk8jVGgD4YEsOrki1KEi0JvgFNQsD0YTICJqWyWQSrwe+pPtGAWvg/ARYBOuFhfGU24WAhAKGHnQJGz+PfgBcPJwij0wUf4HuwyrWaDwYAY99bmOn+XTo2pWATDBwXWLWET0XVNJhMK2VGg2+vRkydP6JNPPqEDMML1B3TxyhW6cv063br9BgOp4MvhK9gvKOMaCoyG4RADKDaDSPFAPSE6zfrKn0N3eZ5DMRPrGQqPwPgEhosu9w/FMfXjIzra36NHDx9Rp9XkObtwfpsBgwxe6XQYIMZMXgBLMENrjou9xa+HwmT0lwGaAlhTYBT8ubJTgH0OJxtjDmDv+GF2ILBdQydOAHQ8oqOjA6rXjxn4iLmDDQNwq4c149/wr8VSiQFVrJ8MJkxzwXa1UuViboylDDAR5o4BSCiYBssf/ESWGTwAqIJ/BlMV7CedA4itSCvrG5TJ5Qjg3mKpykAJsBaCfYQBvGDBY3auACwJYKoJeAfj6guL0gnY3o4O6BhAqsMjLsrGuNEvjAPF2ysrNQZRraysMkAMfQHTVLvT4ZgCEFWxCJBrlnXWHmCSzecJPwCAAozRaXeZgRCAsUKpQrliifLFMoNNGWCEnAoXvOEaMPhhfWAZ1AHGk9jAPlZwOxNANjtLBqDpGmC6gJA1nhy2I5AQYflIjSFrAb8K2HhIp/VDev7kIcdXsOgBTHXx0jZlCjlKj/pEAJL0+lzABbAAAFNjytCgN6Rms0MHxye0uXVB4kG+JOx8/SGvi4QBXNnThZlQ8NnCNgU9tms46KSATaSIlH+HU/qliDAwOQWfD5kAmNfpguERc1jmecF4EcMYgMmA6cAUBFa/AErBeJqNBj26d4/VBToL4AH6IHELrEMjqh/X6e69+/Sjn/yU8qUKrW5us68EvmDKuvRykdWEmc8c7GTXSNBjmwvQfZjuUaGTGL/d59rchl2j6jpMbdyub+xaTPdnNj/qr7V7EruWtOton8OIrdn1GvbnYFRC2GOSJEaYUiGbp3wmT2nM3+kpHe2+oNOjXeq2jqdgqtKYmqcvaNiv08Z6hW7cuEyvvX4z+Nc8laobVCwCiA3mSKw/ylSqrXKM6DXr9D/8j/+OfviDH9DqKoAlK7SyukZ5ABpHY9rbP2DWTQBYAVSWeRewDMCCOn88BwykAeBGwVTCoCQGifUHQB694HMBKJS4IwfZiJ4zI20AusB3CWuOHJKgh33hHl13W9CJgH2QswBrp/gE6H4hX2Rw8MOHz2l354Cq1RLHA2F6FdAv4gSuVzDVdP8juQC7V9JDe8RjnC141fvsns3nq/x+WO/RGKzxVHUJv4cDLfieVqL6fIHfs9p9m+qe1gxP+6CgK2Hugy/H+q3d7gpzYrUS/I8wKeE/rFvA5AW5IgZg/YzYz4DPIQ5NGDLrINaJAFNhzdLt92j/4IAPz8AaD8xUYCAE8AqHEMCOsaeRvBUxWA+Md/gP4Cbdb1hQkx2vstGojes+AToJALH4VNnXMKtWSkBhAFMBaAS/hvGhHTBTKZhKZazP1fcxsraYHqyh38uBWVPAu86t7rnVbyiYCutXPcDDHlwTyz1N/aKAUvGDwwcwb81mk/Ue/Ubb+vPxxx/Tb/7Gb04OV+p2xEY4T6Bsju69BY8B7LeBBc6e2WX1emoj8pfVR/u33xvH9NLf79ue9e+Yvfj9tO+bHYfvn/XTsXFYu7Q5Lt+PpHcuMTtVmWi/NY9kZZUkR70mls+x/sjK0LdrxxybY5ub0v77OYm1aa9J8nvej1lZ6N9eZn4s3t/OOgQq1j7aU//r59frZtL9r6KzSfNin+XlYvPHiz4rSbZJurBou7HrrFxivsGPTeUc0zdrv9pWkt7Z+UqSq5fDouP0vmrefWonMZ9ibcyPfZGcvpdv0rNm+Trv25LmyX+uumfX07hGfdw8X2fnRWO0nVe7ho7NvZXXS33mjsTPuk9ae2nffR9s235s6Nc0zseZDGfpqn8XpDK1McSOU9hCXwYWW/l5v6zf6W//jJgOyoEBctCe/th1j41Fdt8TexeTFAPVHvTsLt+Pef5kkvd1oO2k++QA2Wk9hu2r9xHWry7iL3WOYvHM3+/jVsyHebuOxXzb56R1lm3btmH76eWV5N+8TKzvjrWh8+vnKWa3Vme977axwPpQKyNvL/N88iI+7lVii2/v9//V7y2JNl51EpbXLyWwlMBSAksJfC0lsAyYX8tpXw56KYGlBJYSWErgq0jgj//4T8+cQ+M377Ekp30J7ZNhtg8+gT5r07zoZjmWXIglJmYlf3yCICkRkZRYsS8QkATy47TJEZss05fTSUXnmmCziUv9m0+h59OLXz5lUD+bNWbb59iLD5uEs4kh26YmSexnNolr5eqvVTYG2w8tkElKkPl5TUo62XmK65G8WNUTz3ySMclufPIrlix/WZbyCt8mu3wi3ia27Quiefbrx2bb0QS3TWT5/sfmWJ8ZSyr6z/wLiJisddx27mIvIpL8jB2T1eukvnjbneULbP+tzvnkaMyevO7NShjGkoxWzrYoY9acx+RtfYO/1+tnkl+Y5WtjvjHWTuzlTMyu7NxrwZ+VfSy+zPPd8+x9nozsC42zPov/NfGxftzznuv9Ysx/abxQEIfGBNwbY5nCM31cUP3ROKy2rwV9se99XJ4Vi/Gdzq/XlZju6Gf+ZM6YfvrY5vsV02Hvo6R/0kf1N/oSzY7dxzwrS51b/wJN77EvqGw78+zV+6NY32fJMGZ//vrYGkifE/sudr9dl7wcw15mQdIiyUXma5Z/i/nnpOerLGatSfVe/5IxycdZ/UO7qrNW72ws9fM5z7ckzYPKRJ9pDyTQ4kNb1GxPEEzy8/Pm3BfvWHnaNSvbUzbDBV4oeASgBfJEsRyYT548fSrAgiwYe8zJ7waMzn1JeGFu+w/ADgr0vBxtrPNrAJWZtXedF3ymIF1/EjkK4axM7ZjxfC34Vf/qZe5l5OXNOoNTyAGKRWEtwClDYWfIZ3MM5BmPBoRa7GI+Q7s7T+jRgy/p0vkNevet1+jXvv1NBlb12qeUGg9p2O8yCAFAE1Trg8EG4BywEQAc0x8P+aT4CYAt4owQV5hNxRQxqx54HbS+Tor7BEzVaHap0wOzEnGxZaVWo/MXLtDa5iaVVsCagTEOGTgAEA/aAVAI/QLwQFkLuu0OsyQgogLAAKYqogDcGEtB4RCF4VkpyNcCXD6hvSvsFPgbLB/4QXHxzs5z+sHf/i3t7Dyjo8N9atTrNBr0qVwq0O3Xb9H7773LTFEADOA/Zl9Jp2l//5CLiyHPZqvLjCS3Xr9NW+cvUjpXCIXlABYVBUylh9iDCSbs8XDyvviGEfU7bQbDHNeFhaeQz9Haxhrli3lh4+UTYqXQmOuBx2Oq10+oDuaodpvBOGCAAwtJrVJhQAAAS4Neh+cehQaZQl7IgcZj6taPqHNywoCVdqNBvU6L1moV1iuwHDGgIZVmsFYbsiOiZrtD7V6P3v3oG3T52nUugBU2IrBRAUwl7BYAkICdYDSQwy2AlkExLto73oeMT6jX7VK1VqXVtVXKMfAkF1ABYNNBIwCFKHhoSP1Oh56/eM4FsCjurwGMUikz6w3r3XAoYCwGYUjxKVgx0gBYoYi816aD/V169uQRndvcoGqlwmxgAL/UqmUGx/R6Hdar5y9e0P0HD1nO1ZU1+uAb36C1jXOUyRcoD+aFXIEwNAGAiD6gUJV56AJDjvU/h4eHDARD4SszFGWhD8KopCeuqv9QH4I2cS2KwuE/lR2G/TwPcMy2gPuYOYXA/NOmBw/usaxWqmUGUkEPUgT2ILDRYP4BROjTab3OzA8bG+vMwnVcr9OjR4/o/v379PDhQx7vhctX6c1336XN7fNUXV1lO0TOQAqMpdgdP8LAJ8XsjIxKZ4SxCsXzA2HWY1YuAKq48B0IgkARzfoxpH4ftt1igAfAJhh7v9um1ukpA+DAKnZSP6TVao02NzbowoXzXHZ/sLfLugR5QscA2oV+SMFyZlowacBUkCHG0G632J4gQ/h2sGEBRAV5A1zV73fp4AAsLc/op//wE/ryyy84nuH6bDZNlUqFf0plgLfk1GuNLQD8oXC/0+9TqwlGsBHP5ZUrV+jG9et09fIVHgev2wOQhwEBLEuRIWQM/9kbjBi8B3BbbzBgJhkwokHGYPhDoTrYxfK5IjOniZ8ItsNIm8DYjd/wkQMBi2G+7375JT1/+pQOD/aZiej8+W26du0q3QQT2/oas3WJnoIJSIAL8GkoiEcBvQAHkQ/JcIyCnjG4MRSGydo6QyXuL1GvDx89Zl+Qy5fZ9gvlKpwGM75BZ1AQj59cIUXp3JTnB0ALIYUJuga56d8TEIYAcPmyYGPiFcB9FRiUmaCLNZRlDRDVoI/YAN1MU799So8f3KV/+MmP6NqV8/T2W7eoUMxSt92gnWeP2J4AFgHADsCCrfMXqLZ9gQrVVeo3WnSwd0T3Hjyh8xev0PkLl6lcW2MWOwF7MF8TP5l9BIEdTIODsKnhPwAUIHMFNOhaBGOD7gmoFvKQwrgh4v0Q4ADIDjLPUSFfZXZI+G8GLsD3MBCpxz4ecQZtZXIZGoCZr91itjCADO9+8QWVSyXa2NhgHYefgh9TUO/u7j49fPSIvvjyHmULZaqurIunYXU7C0bxa3yOYQYgo7LQdVosZ2P3Yeo7dU2uIAfc59eo+EyBV/45fu9g+63rQLu3t+t4ux+wvt6uiSPLqcnem8cIU8mMaZQe0pgBg0TFbIHy6TyNweIGAOfuDrVO9qnfOaFibkCl/JBKBYCvdyg1btKlS5t07folunzlEgMxKZWj6soW1WrnqVrdpuEQjJFlKqys0enxET279wX90R/9z/Szn/+UzoE5rbbKAJlypcr+6smTZ3R4eEyNJnyxAEXQLvwewLaiuKK7zP44FMCN6CXAsqKPDGhhsM1gEvNkfSa6LnFD2aUUsCNgqum+epqf1nW3BZ0wmIpBMsJWpq4OQCnEgEePXtDe7uEETMXdCqYGnyTXi65O/5N8q8RhQYJP9nXMynX2AK2Ybift6eyeMHbNdH8AYOfZolq7p43tb72u4ZppcW4g0xXyLAKAWm0MoFz4PDBDgdGxVqnyeCETC3TLwJ8USsz0qmAq9lFhDcNgqm6H8gBeZrIcTw+PjxhQBd3KF8q8DgawCdfiGQLWLU1ASpA5/BzATvgbrJGYY8uybEFWDKI2cyesVH1e12AsWANK4bDsy7GmwMEK8Gd4trYNH6eHEakc1cf4PbR+r+s2YRsNjKNmEqzfYH8emKnQZwGnnQUd6/5dfYzVS2HgAAh4xOBm/Ltx2jrDTKV5v48/+ph+43u/yc/Af5DhxO9hHc6AZdEtKzvYnQJ0J0u5MJ5Y7sP6TvXnep3Pfejz7W+9JwaCiflNb2dJe2lvG0l99/1Xmdjffn+flAPy/dX71Mb1ex8zrDxi3+n3vq8+btnn22cmjd2+S9J7/Weqf0ljtn2IyTJJjvq5b1fbiL0HmNcH1eWkNmP6aPM1sXdMs+Z0nn7GfPEs27D6saiOzerDLP2I3ZdkS686Tjvns8YUe576Pa/Li45Tr5tl10lt6T1fRfaqR2jb65G3f7VnmytfZHzaP7VJL7/YeiAm41nji9mzvrM4EycCCP5V7dT2R9uN2cQi8mCZB7qjmG+ctT6ycz0rNtjrbJ5Tx+GfG2vLvwuy826/kzax7p2u+Xw8sP7Zy8/qfsy3vyzTaU2Bn5eX+xVA1oY9MUm+VjYiH1mTz/Nv1j97O541l2fjZzi16as4LceMmRSjtC/24Do7T7avi/gSK/tZ8TTmR+wwva3bA9+sPGPPS/KXST4lFttisd73ye+zksY7y55fdWqtLi8aV/D8eTb0e//yXyxrw191MpbXLyWwlMBSAksJfC0lsAyYX8tpXw56KYGlBJYSWErgq0jgT/7k+2fAVLFkg2/XFjXOSkjMSjjYhE3SxjmWOEgaY1Ji3icxfPJnVuJokZcCuEYTEZpE0c+8nPQFmiY2k+TjEyPS3rRwI6nPScnGs0msl0/qTEo4xpLAOkaf6LEvMdeRBEIAACAASURBVDVZY5O6tthBv7dgKpvg0f7G5IrvfPJkMZ3VArI4GC2mJz5BmpTIOqu/kiSMJVN1XPY7qzMx3Z5lA76IxcrdJvSS5tc/z94zK+FvE9e+Da8z2qckWXr/4WWziP36hHKSb9HEG37HEp6z7GcRWVnfEpODl0VS0tX2LzZ3STqTJPtY3+fpmtU7Lxf8W3XPz5/XIfu9Fr37+Zkn96SXWTE/6WOJ+iDvk+Pzoy8UpqcMz5K19Vmx+BMrMtPr+IR7U9Cvfk37lfQCa+I7pWIjnCwtPs0Cs9COAra8TGJzn2Rn3i8n2VbML8d8g5Vnkk9I8nl6vRTBnh27LSawdo4+WFna5Dva8zHK+razRVvzpHb2+5j9eFuxspwVWxZZB8Veavi5m8rvrO5YvxSL2VpI5Fl+kuZ3lr7Nk4v1of5vOzc+5utaK+arYjFIbSdJbklj8P4g5sPVhm0siwF38L3qoD9RM/by286n9tv/1musPajvs7HEr6HArITrUGyHwi705+DggFmAjo6OpidigtUovMBSfzOZF2OTE/kFP6WbDBnv1Cb9i38dt/edsXGqz7Gn3+Mz7Ze3ezt+lbuPC/4lYsxmJuv3IAucFI8a8Qz+Hwq9ewBQZaQYGkWraQAohvT86UO6f/cL+uD9N+ijD96i9999i6rlHA27TWZ6odEAR9yDronbQbE7FyMCUDEaUW80YJARQDEojEUBYi6fo1KxxHOG4n4UmssJ9PIDm0VB3kSejIk4y0ABuXDxNw5rSGWp1xOWjHZXmA3A2LIKBqW1NaqgOBPFhRkBYDDDFYMguDI4MBZhfqfxSNgrwjO4mJ698gTLAUDWcDSYMIcABILifYB+ULQA5p5W85R2XjynB/fv06ef/oJZiVBgDyAV2JEgu+2tc3T16iUuKi+VClQplbgQE4W6p6cNkUUG4Js9Oq436N1336cr129SAWC1MQq7UbiKYuYMDXHye6hSZMAYsw5JsbAwL3WYHal+ckwjzBmNqVQuMZgBLG6QWRZgFCIuam6129wHMMRAx1DgCtabarXCBapg9hkD0NbrTNi8Unge2u516fhgj07BsANWq16Xx7tSLVExnxVWK6gepajZblMbDGdjsJgNuLD6tXfeoe2Ll2nQ7QtoJpVhBhTsKQEyYhYdzCdvXWDfAgyBnhzs7lGr0eRCVzCUAUwFQBTAl8JMFSqemQVAZANWsG67zUBM6CCKbQGkKpQAYlFWCgGJCSuKMGPg3hSYhXodOj09ZhYuMB2BdaxSLjLYDLgLFN+entRZLyBrgAQ++cWndOPW63T1+nW6dvMWs+gMxikqVmsTphmwv+AHhbgA2aUE5cbEHDzVwf8dHx0zKKccdIdBkVqwzcXcYGUbMaBQmDJGoh/ZLBULBWZCg64Iu0yAyRgwFdsbWGf6HXr86AGD8rIAXBbyDG4ZD/uUz2VZhyF3FByjyBZtr6+v0cnpKT19+pR+9rOf0cHhIdv2tZs36cZrt+nijVvCvMO2iHkVkBLsTxgApQgXoBTxqWlhCwqfMthFi4RYNFKQzuBABbcw+AZAELDuCYaOmbS4rwMG4B3s7dDTxw8ZIAc/dv3aNaqUS8wipwwTKAiGn9RiZWEeAbOTgDQ5piMu8RpuWuiP63m9C/Bvv8eyePbsGT14cJ/anRbPLxg7wKSGNiBX/A22JrCjAVCJdiX/EMDBYPhpt+ng8Ih9HoAxpycndHJSZ5tbXVmh7a1tun79Gm1vnae11TVmf2GWQG4D/jPDYCoAXuFD2p0etTrQ0ZKwPWXgN2EnAIdx9AqF7qInrP+a34AxQhYMaBiwje/u7PAP9E3AdsJCBUCmsHcI+G6yTlDmKMg1FOtDZ8XmhlyOzTAuMJ4EBj0BXijLDMOQaDRiHiRm0AJbCTNUgT2JAUeh0BsnZwObkT6TTpTirKBfDEILrBrCaCU6KL4m9Av9Y4AlYmYoDEMoOLMgE/BCp9Wm48MDunvnCzo+3KVsZkznt9ZopVqke/e+oN2dZ9TtNKhcgr2n6fHjx9yV7fMX6I133qPrt27Tyvo5GgzGtLdzSLWVdarU1hhoChY7BhMGxiyJn2I70xEy76JEM7DoDAGmGgRWEj0EA2wywrwFGU/lJTGc9ZrBizkqlWos6/5gwP4JYBcAqJh5ByCY0ZBSgc2PWVwYJEm8Pvv0k0+Y4XB7e5tW1lZp0O/T7u4eA+Dhl7648yUz973Y3adMvkTFygrHCAum8vtpu16SsQmoQtfasTymTpOu1xTkYHM0Hoig6xF9ns8h2H7YfbstHrV7Pr+mj613bDu2ffUHVt0m34ORLz2mQWrAwKpcLkOFTJ5yWDM12tSqHzOYqts8pnG/SaXckArZHuWzXTo9eU7pVItu375OV69dpI1z67zMS6WxtrpAq+sXaW39EvV7ADEXKb++SfvPn9EXP/4h/R//5/9OX3zxBa1vbDBrWT5fZMZBxJ579x7wmgL2KeOWOYVvQsxQ08N3iFnwJbJ3BqBa2M/gCwCyhI/BKkIBxMoQhjYBeFKGQMhTDsdCjBOwrrCSCoCd7SEA0JXVB5+hPTwXwHj0B74BAH7ch2c+fbJH+/vHVK0Wee2kLE26UPT5EhmvZ6aSw81YN9khTYFOfm/Itsj+SxiRmE2Vz0cQv8PtT5i7DJueMrzqNRPAlo4+sD5y34JrD47QFqtOrg7rcV5XBDy7sIHJTzY7tTmA2LFXw9xCRpWSMFOh/2qfiH9gXi0Wyny4AQPfAbID+yeDhAbU6fWoDdYlMDGC6arbpTrAgPVjKldqzEi7srrB/g1gKhwAoO1jbvVvzC/Wr4j7AGTZPZce7KCHVFggOsbO4L4BmPewDkAMkLUUnsmHKBQKEzAV/q36CLYq6IvqGOu2AYR6f6L6yBE3gKm8j/B7Qwum4vUiWJkZsCcTan2YbV/2kwK0xG/sz/BZs9FinURbFoAPMNWvf/d7wsSGPV4AQLIOB8DUJJ6bImKwM07GYGKu93XWH8d8p/d33i/a79WXW9+4yN92Lx/zzTo+n9Oxz/b3WZno3/ocm/vQNjTfobai1/BaPBy84eOfjwExWcXGH+urv84/KzZ20VfZu9vvfbzSObe25/M7Vg9mzZmff9t2TB4KGp81ntjYbYz3fVP52b5Y32/nMmksdi2xiI7aa2zfYn2xfjtmm6/yvNgBZEl66HNRr/IcL0s/hnltxfylj6eL2E9Mh9Su1Da9bSfZYUyH5o3DxgZvz749O/ez+pSkvzaX6OVvZRXzufNk4PXS53slDk3z/En55NhzbH/0e7Rn422SD/Kxl+cUuQ7e103f2bzqmOfNtdVPHfsitmv1xe5R1O/q+P07ZmGSlnWXlZHqlH+PbfvvfbnV/7idhRzTZL057bXXI21L52ueHlkbkGdP34HG1hJ+3tVm/Zjm+Srse2Wt9/LBfSqDpOfHxhTTD+3D/x9gqiQ/5H0KrrOszdaXzFqLWRn5GGRt3/fD+2g7n1b3kmoqbHve/3s/vcg6aNH2kmKN91UxuS/BVPOi4vL7pQSWElhKYCmBpQREAksw1VITlhJYSmApgaUElhJYUALf//5/mNQGLJKAQbM+0TQrYeOTA4tunv3G3D/Dbq5jm/rYRt5+5r9Pam9e2/4+m0SCnOyLmunpiPIizL8UiCXcJv2cnOg7lUxSgiE29UnJl9j8xJKRKn+fNNN2FUylL358IkxlcaYf4SRR33ZSolb76l8UzdMFuS8ULIVGfFLJyiHJdBZJDtnTUfV6n1TXxLaV0Tw94wVuSI7Ps6mkJKSdm1nuwSeIfVLaJzu9rS7yfSxhiufq3NoxJCX89LlJiT8vU1/8E7O3WBLYJ0C9fLwsY0l82xctIJ+VjFSdsX1WOdiXpjHZa4I7NsfzEqCv4ndn+RRvXzq3SS95k2So8SYWY2LP8PFFY5r6NF8IZtvgYrlQRKy6YXUrJpuYX1RbtT5e79XnqS36FzjzXiTEfJAdo8pZgWv6nX/+PB+X5B9ntTPPP6peev9kE+Le1pKehyJe7aMvqvNyT3qpibbVFvUe67OtXO2cJtmVndvYyzSrKz5mWRlYvxR7buz7WfEryebtM30xEr6Tgjn50eIi749i+j9PD/ycxnTNtjGrPeuvvd+1eqZzGdM1K5/Ys+xnXnf9v73t6732hZn6IKtrHghp9dHOt/7tx+H9RqygSO+xL9Z5/nhNL5V7+sIbhXFgZwE7FQrpJvqFInQuLEbB+WBa5DOttD+7TgltTrNzgd3BFb/F5OblHosRqp92TaVAIrVBWwQQW3uprPGdzoO3MY1D9loUoQsDEQqmM4FRJEX9TpcLMlEQXUIhXhqYmDY9e3Kf7t/9nL7za9+ib3zjXbpx9RKVCmka9Ts0BjCBwGgVQB6jERVycoI/M7Cg8HA84oLF/qDPxdsA5ABgAcAQCg8BENCCbhTT8knwDCASGxZ5CMhJmKikOBCfozgRBZgoIh+NwQw1pFa7y4AcFHkWSyUqV6vMUgWwRiGwE6HwHKxGynYjxf9SWM5lqQBamNQs6v70RPU0GDuymcCYIMXafCI92IvADjUmHmv96JD2Xjyne/fu0ZPHj7h4PJ/PUhVMR4xBGFKv02bAzdpqLYAnigzCAdCgUq1ykSKKSAF+uHv/Ae3s7NP7H3xEt26/RSvntpklB7XEqRQAZZgJKZQXHQygMQCGQvHuoNdlZpjTRp2ZdsD4ALYbMOQAUAX2hQyz2Mhp86eNBnU6PS5mzYUCVPQL8wYWEp4bFBhwcakU34PSbNhp07DZYKafev2Iuq02873kMimqlAtUyGW43h92O6AxA0JQKAsQFaAZ6WyOrr5+mza2thlMJWnyTCiihewZTSHsOGMU/ANIBaCUgBL3d/fY/lHsurIKVowVYpCXoGcEyIbCHRT5ckAdsDxazSbPE+QHdgHIJFfITfe9PF5hmRBdARMb2uxTr9Ok/b0dBo91Wy2e12Ixz3PNxdM0osYJmKm6DIy5d+8+/cPPfkbf/rXv0JvvvEMbm9sM/AAzULG6StlCSYqCUWDe7VGxUOI5ANMZg44C6An9gH2BwaZer3MhMgBV5RJYegLwOgCNGEwV+o8ibGGQkKJwBjaGvRraZA3iwvE+A1kYMJMaMyjuyZOHdHpyzCC6lVqVAUcACDJYppjne2AX2FcCFAj5P3/+nO7evUuffPIJ286ly5fp1u036Pqt12hl6wLPJ+ZAmKhyDORhIAcKogJ4DIXmAUozYf/gz7gwOzVh7JL1UfBzXMwjoB+wU+G8aQHvjBgIyExNqRT1222qHx3Qw3tfUv34mEFvVy5dZnuEVaGgfwg6Hi4YFxCavr5RVoshg0akoH0AoCUDyto8fvg7/IfYBB378ssv6f6D+/TkyWOe1wsXLtBbb71JN65fY/sCwxRY1YSVqsRMbNLvcLAMB0Ci00aT9g4OGciGfgC4BOavB/fuMXAOYJXrN67TtSvX6OL5C0KPqgVraYAEAUTts02B2agD9g+AJ9l/wOYKDCaCf+x0MKckDILiVdiPCWtUllIBaCg5oyGb20m9Tq1Gg8cCENUqCuWzWWGYCcX3AbnE8gFIh/GCeKr2FTrA/j/oYvD/rLsA04Y5nMw5gxoAxJAfxIccwDjVKuWLJUoFxhqe+wCCmsZpeb5+zHol3n/CkAf5YY4B6IBtsE/hYMvuT/TW5j244B6qnKKTwyN68fQx/fyn/0CNxjFd2N6kcilL/W6TfvKTH9LR4R5tbqxSHkxOgy59/rkwlW1sbtGHH3+D3nn3A7rx5ttULK9Qp9mlXA66UQzjzPHfmGOO77zmsQcaBUAis90JeBgxWeMqfuuBD4wLPjMMAYDwD3iuAqCV2WCw/8S/GXwl49dDhwCogs/CBSoX+MidFy/os09/Qevr6+wLwF6H2L67u8PAFfiNH/79j+jBw8fUgC/PlShbqAgbY2D7mbWO5fkxAApdS/h1pN2D2HWvXVOdWT8ZcFls/2L7ZNfDPkdk13e6jrR7jNhazq+fY/ual/Z5rLYCpkpnU1Qo5qiQRlxKUbt+So2jIzrafUGjboNSww6VcwPKpbuUSbXo+OgJZTJd+uCDN+nK1QtUqZVZ9plMkdY2LtL6xmVa37xMvS7WHkUqbG7R0wf36Uf/5T/RX//1f6VHjx9RrQaWIQEkl8tVGvSH9OWXd5k9CIBNXavA30DPse4I1hQK8qFrjOIUfc4EoB6zovYZ0Ay9UzAV7oceQcEFoJM7U/jHAKuMfiZAFbsPwd8KpsIcMJgK4NbQV9gx+s4g/HSGnj8/oMPDE6pUioExL8SiAMAXsJEAn6bz7MFUEot5fILuZJCUsgjE9sI2n6Z6YX/7/enLe86XD2fy+3vdJ1udsu3K2JLBVFhbcg4d7KjpNMsSMsNBCsx4ByA4+xyZq0KhzOyCANnyOjSV5oJmxNFut0/dvoCpABhFNG93OtRoNnidWqnWaHV9k7a2LjCwFPEKcRYMeJAV1oP4W5nmEWPVP9hcizLk6npI33+oDBRMFVbYE2Yx+EPcA78F4JQyJSuzFdYACm6ydmxzGL7wW58pOjp9F2D3mDY/Ln4cwLM+ryE8mMrv4e38AkTFMPS0MOMitoHtUkGD2jeM8aMPP6bvfue73D18rmAqPgBjsv+YHoARlsAB/B7WY7z+nxZ1+5yl12nt6yJ5IS/fV2Wmsn77JX9qwGExe/G+3P7b9x3/1r5aPYjFG/2e1+YGTGVjhu+rlYP2w+rOrHu9zcsaewrJjs2DfrZIjNX4lpRLjo0lNhdWvtaPa+5M9Ua/s7K1viyWz/PPS9K9WB9UXvbARi97n8PT+YrF/qSxx+YppoNJY5k1pqRnejCa16N5erLIWHCN+qtYLtG24fV8Ed3xfZzlV5Las8/1ffQ6YXVT8/fabswmZ+m613Pfd9vevPm1dqH+XH291yO/tk2Se1J/vF+1+WMrvyTfb+XlbcT3JbY+ir1L9e9hJrlWsLtjv5kAnPFys/Fpnv7H5OPbW1QnvP+0+wy/7pTvpkxO/nsvQ+8fY/2OrSlEj6bAo1kx0fsvG6uTZHD2c61Jma5n560lcL8FmcfiZMyn8QEhdi+iByCYvX5SXPPjnBd7bQyN6dM8u/b+0c/BovoVawefWfnF4l9szu17DLUXazfz+pQUL2O2N2udE5On902LxqhZsXaeH5j1jCWY6lVmYHntUgJLCSwlsJTA11kCSzDV13n2l2NfSmApgaUElhJ4JQnEwFTzkqGx5MQiCQlbYGwTAPM6bBOescRJ7NmxBID9bNb3i7wM0AS/TebapKQmxhRMhessmCr28t4mLdGWTYTKwZZnlzizXijYpIhPUsReMGgCBNfqmHS+fMJZ27P904SQT3SrLP1Jjvx5AFMl9cfPu8pklh7FdEHeW8WXhz6plJTwmqWjNnmriU+bVLQvmH2iyb8MmGcLsf7F5BRLkENuvi+xRLZ9Rkw+Vu984l51A58rk4nVP5sw9npl7W5SqGjswNqMfRmhehHTczsWvV/1R2Vv20qSrx+zt6959/lk+jz/p+O3ffbzbPvvbXKWP57nL2clT2f1e5Z/xXc+MZ+k614nF4ktvi3rn2MvSbzu4Ro+yT+crmxfDMVefCT5VL3W+kavO/odrvUvYWy73obVdqzuaRu2eEQLn/AbxSBSjHuWjcT20z7Tx7WvIvtZ8xqz25jezIptWpgYs1vvX1U+lkXHxg+1oaT75r0k83OBf3PRUzjt1tqLn0/vW63s7fz4ggqvN/Ni1iJzaPVI9UHHgd96Mr3qoJWh3ut90DwfZ32ijsHrpbczr1sxGVr7srLSOGFj8yL+zPojr7+xOGBtX/tr10fWjvG9Lf6xMvTrbK/v3sfEfJ6Xz0svwUMZluo/Cu/QVxTLgckBBZX4b9J/VDhrkbsFU7Hiv8x4JlXE0xJv+FecZm/HbNdAdm50PDF/otf5F9Boy578rfOjc2jHb5+r7dj1kcrbyllt4sxnGSlyBEsPAAq9dof9LRiZKqUiZdIj6rROGEz1+MGX9M/+6ffoow/fplq1QNnUkGjYJRqj8DbFbEqoxgcoqRwKJVHoiNPopZASYhb/wn3OCDhN/k4zWxWfNp+TAvtxDwAaOXEfRaV8gnyvS70uim271O93acgADyk+lQLUPA3HsPkxMxwAAISi+Ewux8XZtTWcWr/GRZeFcpmy+aIA8bDm6/blJTmTswDok2bgBPvf4ZCymP/AasBgNPQORb2B3QsDREEvQEMn9RPa29ujF8+f04vnz2h3d5cLy9+4fZtqYJjJ5ygFdo9hn8EjKGIEk8cIwLRUisoMrhIAELYAKAI9rtfps8+/oMdPn9Nbb71Db7z9Hl25+TrlSxVmdxgPECfRHzDITIGDUlSPsmlhMhj2ewIaareo22lTD3IcAqwlTDIKtEOBLIpYwRSC4mOwFoGRCgw5AHmIPo5p1BfABIpm8YeCVtondWoeHtD+7i41Tk8YbFAq5BhglMtivqELsrbqDgbCTNXtEUqUeb5KZbpw7QatbmxywTTGBsAYQBEYj7Asyd4yjc8BCgGIqz+kXrdPB/v7vH4oY95XagyoA8qBiyHQHoNtiDIA80E4gwHLpNlo0OnpKRehbm5uUh5gKLAuhSJC6IYwOwX2tDQJkDAzpk67Qc8f3KdOs0GFfJYZd/CTZZYJFAT3qNk4ZfmDcefBg4f06Wef0W/9839O77z/IWULZQYoDPoDyhXLlAaIJZVhhgWAqZg5KpNheYA5DgAcGAjAdq0W2MNaDIIBCAwAnHyxzHbHTFrTQCV/8548AIMCeFB9joytzzrJPEjY7wbmAvzud9vMTHV0uE/N0zqd396izY31wAXFHGLM3AB7kgLpPP/++c9/Tp9//jk1Wy3a2t6i9957j8FyK+ublMoWqD8cMascipABNssAlCmBhm0R/QagiH0ifATAc4z4EKAjs1MxsCWMlwE2aQaEYb7HA/gUIA/BRhSAFrA/QBAx1gzAXB062t2h/d0dOjo6pDwAhAB+lkrcBhf6wEekBMgpdhCYGlnOAHlK7OgPB9zGgwcP6Nq1a3T+/HkGvP3iF7+gv/u7v+PicoCLbr9xm65cuUpb584JEK4MFheAyQqUBWtT8Jk2xoQSZIlxOEEb84NTtAPLEPSseXpCjx48oGdPntLh0QGDATY2Nun1W69zX8CUBkAp7KnRajPrVLlSFWDZYESNZov6wyFfg1llixkJA5ywbIWYhT1IGsXwOZYjr12EwoqyQOSibwxsyDEAEN91ux3qdDs8V5Ah+gLZoigbhfHoA4CwAK7CJ+E+1gVuK3C+8OcZtgUFB6NvKLQX5hKwl4HpDixKAmTKFaFbRSqWygzwYPYTpSnjHgfJClG32EkggZvmsQKITFlYePET1hF8sIX0MTQgLHJgchoMadAd0En9iI4O9ulgf5cODwC+PKSjQ/y9S63mCTMA/fZv/xbtgOHns0/p5z//hGUCgOSlK9fo6vVb9NEvfYu2L1ymYrHGAEwigAsQa4vsOxTkgLlVHRUXILxeXJgfWHZ4vcB5PvFp4usC682EoktYtwTwoSBFYYCDySFG5HMFQV8CbMUACbleECGYAKCtADIc0s9//GMG+z1//owuXbpEN2/eoo2NDZZj/bjOQGIAWf+vP/tzevDoMWULRUpli0QZgKYFTBVb09o1r67DoFc+H6Hf2bWSrmHxmQLb7TrU52H8Ok+fbffgek8sj2jX+LG1d2yNbvcCdk/j19xn9gdwi6kRDdMjyuYyVC4VmJUqNRzTyeEhnYDJdXeHUsMWZcY9BlNlqE3jYYPBVNlsj771rffp0uVtyuaFCTRfqNAas1JdoNW189TtpmmYKlFl+yJ9+dmn9Of/4U/pizt3mOWxwCBgsJUCsJtnltJ79x+wWlQq1Yl+wuTwHYOpoCuhUFELGFlG0L20sFVh/QQGQTTEgHD4zGx2wkYEe2fQd6HAeq3r60K+yP2QvDZ0VJnmxGrtWhnyBlBZmKkKvM7QmDsaypprb++ITk4avG5DfJZi1RCPOHydZZIWPfFgqsA0GMCjcn8AzRrwht1TWP2P7am8/qju6BhF/6bPOKMz7pnWDmy/9P4YMxWT0waGGhw+gHjHBw+kM3zgAr5TW0P/sUYol6oMuOM1Jhj2OBYJkyN0A8By/GDdDbBUq9NhQBX2BuVqjWq1VWbqKxbLHLcQb/VQDazrAK6CjkAneI0U2JvAZIzrYLvKTKXx3R6+IX0eMRhcfJrMI/4DWxnaQ7sKpsK4VO8Q25WpSvetsryZgvMn68yQi5F8BXysBeJNWRGsz+J9TABT4TfGqMxRfk/oczOiV+L3FVDFa/MOWDxlrSO5xgzPzYcffES/+u1fndiVAuJ4XPhfAH6d3fsLIFkPpZD99VmGDL/v1/FZv2712l6vthHzpV/lfYXPt3jb8/Ziv9f+2s9if8fsyvt4vc/nW2LsQP4Zth+LjCc2xliuV+fFz8+88Xq52BiofilJdrNkmqQfsdx9TD/8PMwbR9L3vh9WR2z/9XnWl3qZvmof/Px627DPTOrXIs+0vstf758xy0YWfZYyBJ71JWfvnqXbVq4x/bb+JNanmN75deYsn+T1TXX+Vf2FHaM+P7YG9uON+cjYs22b+l4m1paPJYv45qT1iY2t83y/fu/tyH+u36vt25hq18w6Dzb3qrrNcf4rgql8TcE8v299qPfXi9hI7D2h6qP33bKeEFC2970xX+5138sU3/u9zbRtAVNZn6Dt+fWHvcaDT2f5fY2VeAeqjFt2XFY3/B7QguRjMUFlb99X62EiqidJscTuAReNa2hLx+P9ZlJ8mmfb3n6T9EvX4jH/mPSMV/1c5aDv4BaNuT7ezIpr1jfpc3RMi8QmBQkvYnd6TZIuz4p9Pu7HnrcEU73KLCyvXUpgKYGlBJYS+DpLYAmm+jrP/nLsSwksJbCUwFICryQBoHXl5wAAIABJREFUgKl8QtpvsmMJT5swjCUOFu1ELJHgkz5JSaBFEiC2H7MSbLEE+rz28b2ebmc3/Phck43zmKn0uTYhaRNXmgDhl638XvxswWrSPKA/mojy8oslQ2wiQ5NemkRJeoZNzvhn+QRjvAhCTiP2/fFzobKdJvzkjHKf3ElKukwPAZy9RJynd4vYBQrf+CTpcNq5zsOson2b+IvZzTw9jCXFfeJV5yp2ipTXqVn2bOcmlsiyumLZOPQ+X0hj59D22b7wtIlWay+qYz4Rq8lUL0vbB6tTOo4kX2Tn0o551rx4mXodnzen1p7UlyTNs/UXGNf/G38Z85GxZK1/pj43pkv6mb5smRUbfKzROY7N5ax2NKmtemT76wum9BkKprL64F8iW/23f/uXI14eSX2dZUNWR2171sZs3MDnlh1BT5L2YCr/zNiczdPPWeNJ+k7t0srX267em6TDIgf5ibXj45jqnLcnfc4sv2yBFTH5+5iv/ZmywEzZs5Jj01nQdJK++nji4+ssucXiltUh+5LLtqMxA789mMqua6yNxubTxreYL4nF8UV8RCxO2T7rfFiZ2u+T5sS268djx7qIjajOz4v/MT+gft/qub1O51B1PmZfto/WX01kHrhe8G8+abxQECad01N68uQJg2kUlInCN2Zg0hfIgSWCP2CbNOsr/Zs/kqJ4sSEUiAHEIes+6ze9zetY/ZzZ8Xpf6H0CnullH3sJqc/wNm3t3hYQnImTAcjEQAIw4ABMBWBViqhaKlJqjMJvAGKe0v7eU/rd3/nH9N67tyk1BhvVIPwMKZdJU6VYol6ny4COFYCV8nkuAARAgYE2fOq51B/2Bj0pjmwDFAVGFFl3gi2Asij+TlFaWS6yacqDVSQHxo0MZVAsj9PqR8ISw6xNKJbH3iUDcBSAL/h+GE60B9RAgBJgpgKoBj/FsoJNcKppaBeghYycoI8if4BeAOSCfJTFKjVhnhEQBwBd/SGYXFrUaDTpcH+f9vf2uYgY7DbNRpPZnwCaePuNN6kEuUKtwKZAxKCibEZ+UBisLC/lcmkCqkCx6P7BPt2994CePtuhzc0tun7rdQZUVdc3KVMoCZgKtZ2hUJ5ZmgJbC/+dCqBkLeof9IU5rA/WqR7/3e11GOggsUeYVKAvpVKZKuUKFz4zU1M+L0WkYN7hYksBSgjTyZD6nTadHh3SyeEBnZ7Uqd/tUiEnQKpqpSTglbSATgDYAiPVyekptTpdLpIFcwyYxLYvX6WV9Q0aDYSnYkyYHwF/oLZUGRGgN+k0Pk9Tt9OldqtDx0dHXMgBVh4AwADQgTwYEAM2i7DeTDPDDoipAHQCkOqEi3NRiLp1botZqQRANeB7oKdaaI/fAISBbWw87lOjfkB3fvFzHv/G+gYzNIEtCGw9ACdBxtApMBUd10/o8OiIDo+O6dd/67fo9tvvAJ0XmHTQuQyNARBMZ6k/xP1DymWFmWjUH/B6CW1DMACgnJzU2f/1egNaWUExcoUBI/ArsC/1ocwYMzmdGPtY0Ysp+COAYXAPPjdgCmaaGY+o3+vQ40cP6ehgj07rR3TxwgXa3toUcF0A4OERDICBzMdyIMsPf/j39PDhQ7p85TLduHmTbt26xaC5XKFM40yex9nrD5g9DkAXsAdhvka9nuy1wQZVAMBK2apEBxj8FQBucDN4bhZAoRyAcKKrmD8wanGxcApFwVJQBPAns+YEHwT97bUaDHYBEApMYoAirtRqDBaTvaEw7wiDFkC2sK8QmQJgF/YGPwdQ5Rd3PmcgE+JRvX5Mh4dH/HPt+jW6fuMGA63ObW1TbXVV/AzazAIgGOTHORQ2bgEYIJZpfArlyFzOPRxMQIIAVWFcu3u7zAC0G9ga4W+rlQrr56VLF2ltTQrPT5tN6oEpplCc+Lrjk1OOo9In8Yta1I2x6/oEOgKZ5wASlUA0iV3MTII+wzegCB2F8b0+DYLfYWgP5ouBgYHlYtBnf83MIQHUgzbgI5m5lgv0w+naQt0SFtbCaoV+ap9hR/hsMIQdjFmnAPzBmAvFMuWLhQDGVbauEPMDiGp6incAVSkqMQDnlO2SiZ6YzRIDhV0NhbVKgYgBbQB7qx8eUv3wgAb9Dh3s79DjR/fo4cN7tL/7nGrVEl25coHefudNBqEe7O8xuAjPWV1bZ38AkOTtN9+mrfOXqba6yX4RMQ9A00yhLGCqgbDFMMg0AA4FmRyYqZTVT+FjDE6FLUGeoQiOPxMmKmYtCUAqBlMxgE1EjxjIBfRhPcFQMwa6DJitLgsQHbOQjajROGWA7f/9n/8LPXr4gHFst2+/SW+++SZVYWOpFANCEWfg5//j//Yf6cmz57S5fZ5SmQL1AZZmtrHFwFR+rbzIntGv73TNOfGhgeHUr+N1fRfLAdk1mPbJ74HtelGflbSGRnuWacvnBs6sBxH78QPGmXyWygDKw5v1hnS0t0v1g32q771gIFU+3adSFv6wQcNenVqtPSqXiL75zfdp+/wGjWjIvrlYWqGV1W2q1raoUt2k4TBHqVyVwVQ//uEP6Q//3R/Q8bHEJAVjw+YwHsTnJ0+fs4+Av2HfAkAqSSwDqIVBFgFMBccHv8wyYWyJMMIB/A3QHr4HaFOZqbAWg4+BboIlCH6E15nwieMxPxOAKvlMmASxBrR5Y8u8ATAV/oNPgd/DeorXnEMAusZ0dFSnRqPFz+L9JQOhZP+goChdy+u6Q3RH11kCxtH1BWMvg34n6a/VId2n2v7b/UWsDbu/U/Yrq89et/XfSft3dcN23ya4MPHvCqZC/GQgMq/ZpkzB+FuASDWqlGssS8Q5+FNmpQKgHIcoDAcM8GX2Vxye0caBALKHABCYWfLSWSqVKnxoAuYOsodugBHy8PCQh4J4A1AQgE/4jfU6vodO6DxorsAWfIteSCyTmKzvAcbCtFYoMKsW2PZ4zRn2nJADPsc4lcXJ5zJsjpvjHLM3Qt/A2IbDHqaAqlg+QHNGuj5VMJjPk3g/M53rwDoYmAcZYDsEUFrB07CzLAO+P/zgQ/pHv/wrwjgMJuFwOAHaxh5Njpt4mZlKgLy6qZaY4vUzpofWb2uO1PtGe1/Mzyfp96zPvR0l2UXs2Ys+L5YbScop+Gv9dXhm7LOkzxfJayW9e9EYpb/1Gfi3zz+rLGLjmqwjIywfi8gwaa59TtL2wd6zSD5skX7E2o/phT7P6u//F7pr58H6a29fsbzqq4xvlo4tYh+v8iy7DnrJn5iGrC768Vqd07iXJB+VjdfTWTalbVrbjOUvrS+J6dwsW/b98m35/GFSf+f5Vi9jq1NeX2N2b++P6ZnXURtb5/my2DxamXu9jPXXr8NtzLTrKF5LpYjzCrrl8zoW6y/nW8I60/c3JnuVkV2/v8rcoU3ra3V8Og/2O7Qra0RZnyb5H+vH/ZhVXlYfY+955bn6MwVM69h87t/qjV1L+OfH7RZMssKq7vduXr4qA/yOgan8HPn1rmVq9vrv/bpd89v3YF5PY35b53WWP/X25X1OLKYkxeEkXba+dF7ciK0l/D1J7xi9z/Z9t+/tvExi68Akmcaeo3aP774KmCrmd7yevkrM02v/xe//N8va8K8iuOU9SwksJbCUwFICXzsJLAPm127KlwNeSmApgaUElhL4qhL40z/99y+BqfwGPCkRE0uYJCUtfLJuVn9nJWDnJQpnPWdWUm7WS/SkvmpCzLbrk2M2eaHsGDYBZgs7Y4XUmrSS0zulJz75tIjMYwlom6Cx49fkle1nUpJG+28Td3qtT4J5GTOLE1PYnz3VU/vq5arJGn+SYCz5dFYm+i+cBHx2mTgr4bpIMtbbBgoTtGBBn+pfiMV0TduJJfZsctHropWVT0JaXZzokQGvxfQoKRmoso/NifcXOv/KTGX7GEsY6/U2GWcLaSazpwV25uUyrrOJ75gt+vutzcUSiH48NoFrddrPVdLceNuZd5+Vh+qK1Rn7/SJtLdovK6dX8e1JeuR1SYsTkvyp1RN7r56wNmsc/jvrl+bZn+qAFAIJe4L++Hutvdtx+5cFSbKMzZf3f1bfYvr5sh+VE3nRHwVTaQGJgmDsM5JiZMzvLhqnZ/koKws/Hmu78/RCv2eQAIqhnS/zMUxZL+IvwqQ1G7dicrXzFdNzL1cfn2fJL8lvxvrrdcL7x6S4FouN0A20p+sRH6c1Vli/pSeS+5eofj5VRr6/OtZ5sdr7ypj87Dzo9yoz6y/1M/1tY5iNAfPmyMvDnvio862/vR3E1jYx2cRsUsfiZex10uqtX+d5f2O/Z/3nk91lYQl2CRSuoRiuXq/Ts2fPGExTKpe52EuZCdTXMUNVYKOycpgQgbq1Fj8EBbyhmC02Zis/1XGMj0FAXIAXigpDAaH2JVZ0ZH24zrG2gXZitu1f1uq48Ll9vtVTHS8YbgAUA6sSivDxur1czNN42KPD/Rd0erJP7Vadfvd3fpPefvMm/w2gVS4LRqUxA4IAlmmcnNLx4RGtr21QtSoFkVxYDWDTCKCnAXVaHTppnNDJ6QmdHJ8w+K3dacuLbQB4UBoOoAgAVHkwShVopbbCrBWb5zaZdWelusKMJbin3WpTs4WT6fuUyxUZVMMnuXPBI4ropSAQ+sDFuWBZKpYYxAH94GcVCnyifa5UpmyxFJhwBtRpthgIgHEQQBlggOq1uX0+NX8woH6vy3r34sUL1rtHj5/Qzs4ujwvzhOLK1bUVOre5Qdtb29weGBUg42I+R+trK1StlJkJDIWZAKOAdQvzxgWf1TKDcHb39+n5i13a3T2gbn9AW9sX6P0PPqaNS1eotLLOGBE+IJ91NC2sPaIE4Uf/Od1LAOAzHIIBUsBUGAsKPfHDRa+hwBXAHACp+KR7gB5QkAHwSn9AvU6Lr8M8oQMASTSPjun46IDqx0fMbAVTq5XLDKSqVEs0HPRYJ9C13qBP7U6XGQPATpXKZhnoBmDJ1sXLtLK2wSASsJEwlgTzG1g4UfgPm8xmC8wahwZbzTadnjR4ThBrV1dWCMA09J2LYAPT8sQusgBCAWDVZRYD/GDs8CdbW1sMHAPjFUABws4k8Xty+AQYMQo5GnabdLjzjH78939Hg16Hrl65yjIB4GnAshW54l4Ui4M9D4XCKPj96Fe+TVdv3iIaoLg0A4dG3d6AwR/E7AyYSwD+hJ1nNABbEApcBUzV7XTo8PCAmRsgj0qlzGPGvGEsmF8Uq0uBrqwV8e8RAIkoCGd2DmGcAfiCfYk8aFKsLhw0EPGIer0OPX30iMFUjZNjunThAm1tbTJgD/PfabepAnalQo7HjLmAXH/wgx9w0fL3vvc9uv3GG7S6vs6AD+hqulBhZh3MaSYPEJTMJ/Sn326HguwsZfMA46FvwpqGQl74eAGSYZyB4aJcpkIATDK4Z9BnENgYQBGCzwIISgA0YCrDHEGnAZbEx83mKZ3Uj+nZkyc07PVpbWWF27YFOGqjZw9ckTUebL/bh93u0pd377Bv0ILtCxcu0nvvvU+/9M1v0uu3b3MRNvxStlSiFIrxGfgrjE4YJ8BkmHPGFwBoBTalKTJfwH3M3hacAB+KgzW1gLHQ59Zpg548fkQPHtyne3fvMoPKL/3SL9GN6zdobW2DwVRtBg1AfgAgFBnwB3AeYhjsAHEWMuZ1hGVtNIAoAVPJul7XLQAQAVjT6baZkQr9Qd+gi+iHslgoM20RDC9gKOQi8h7rFMd5+AYAFAHuCutA0W9hsIUuQxcY7AagG8AP7K9g48SA2wEXfaepkC8x2BA/iH3M7Bv0gX8L1VQIvwGExIjOkMzS30y/osXhoUCtj/nqM4hWGL8BcZVCHciyDqDt/i7HzcPDPbrzxad098vPaW/vOV29cpGKhSz7z9pKlTY3N5hFbHv7Al28dIWevdilw6M6rZ/bopW1TVpZO0fjMUAHGcoDmFisMKBKiFPA3IUiMxkHD31SGSjA4bP/CZMbg8ECWEAL4gR0HkTETF5ocwoCgS0Oej2O2RmwkYF9rN2iTqtFpVqV8qUCP/zZw4f02U9/Rn/2Z3/GjI1Xrl6mjz/6mN599z3KFYRNjPMvKQEdfP/7/5529w7oxmuv0zido3YPcJ6zYCq7D8B4YuvK2DrL75sm60MnFbve0n2E30PjGvUDr7I/0Wvt+tCu2XS9pjlbu1+eB6aa7F3g8QRlSrk8gCZFSsEmuz3af/Gc6vt7dLK/Q/lUnwrZERWzfRoNTqjbPqQUNWhttUAfffQOrW/UqNvvULFUoXJ1larVTSqW1ilfWKV0pkz50iqVty7SX/7Ff6Z/86//dYg3AjgFq9rq6joDYhCj9/cP2LfwHBhmbfXlCqbCvV4H2WcDFD7ss1IzsyfGFtbaFkylzFQWTAVgK8BUE19GstbSNbTOha61BfAvup4FYDEDFj0AhLHeGcoatt1hv8l+hIHeE3TthP1J9ciu1RkQFpiNVHcR92N7DZvDUb3wuhnb1yXtpXAtxmH3BE71X/pO/Kz4tKT+RPcnwU+y/pIAbqy96F6pxnq1wnPJoG/4ARy8wCC7Lvtv4EGxpu+B0bTVEjAnDksAeJwy1Gi0qVSu0PoGAN7CTgYgE9ZdWGcqmAnrerC/4ufg4IDnEbqjNik+czSJLxqDmHkyMIsJw6k4Vegz2sSzwEwFkJb+h7ECuIX+LAKm4gNC8sLoiVgEgKllf9Kcmc6B7jm173Z+YvNr/c3ETwQQLa9tFQgM22AAMmLomPuDsX3w/gf0rW/+MssL49E553YTmal45yRAK1komMNKpvsSnwuw/VedsbmFmG+3ehzLu8T0PPZZrC/z7vW5iqTrfds2B6W+x+aA5rWj3yeN1/sB+2+bv5jqg+i1B1Np3LT2bz9Tu/Fx2fom+wzVXet3/Vh935Pm1+ZHNJ7bfI3KXH/7PtnP/XcxeSXpjG/HtmVlHcslxfo4T+e0ff/cWPu+rVe1D79OmiWzefKdNy4vq5gv02fE8pOzZBnT+Vn9iemMle+s9ryMY/o8T/esj7X2Y32h9wExPYzNv9dP+6xZPtDK1+am5+md3hcDas7zc74/Seub2Nz49wB2Xa1ra7vGn0KppFcxffJ+IWlMs3TxVW3QysjGP+272ol/J6N7wek29mwNQ8yvWt++6N5GZC9gKm+zNm6oTK3t2Hdb9lqry2d1PiXrRWUID7mH2DrUxli7zpvln8/KF8Ct+KG4Xt/s8+1ec1bs8nHRXjsrBi7iT/xzk/yAn68kv2Z1Nmkt4ftlwVRJY4vZs6+d0T5aPZgln3ljt/FzEZ/pZRd79rz+zHvOEkw1b3Ww/H4pgaUElhJYSmApgbA+XwpiKYGlBJYSWEpgKYGlBBaTwB//8Z9qWcDMZE0suWwTJz5xYDfpi2zAfVs2GTLvft+32MsH334s4RpLds7ayNtiT5+g0ufZglhbGGNfOOsz/AsfmzRELk2Ktc6+LIs9d15CyCeNbWIM/bZJuFhi3c8H7tdn4nptP5actDK2YCqrP7GEqLaJ774amOrll4wx2SVZzawEve3vPDAVrp31ssLKYVZSUfXLyyqW+Lbz6xOjsfHGEnr2edY2fbI/KdGN6+x3sUQ+rtFiDLUt235SEjiWVI75H39dTFYx+eh9+C7Jtyzmbc8y1Sxyj7dNP655iUb/jFji0Y7Jfm/nyPvjmD1oX2L3qY+YJb+Yflh/lBRj7Bh9H/w93n+elY+ehBw/bW6e7435Vd8327+YDXi7Vp1Te8D3fIp/+LHf+3uTfIPXmZjMFtGbRWOPtqU6YOVkX1ot4ntlTDyrL4GptD/6Yk8BQPpyT32L9b8+1tk2knzBLJ+p9yTZZcz+kvzaPB/vfa+Vc8wm1BYUFKI6ZWXgwSaqX/pb45d94Ruzy5ju+diWNN/zfFrMhm0hifXX1n/YGKTrlEV9sL1O9Wne/PjiJF8okzR/dq1j11NWt2Lx1MfeWf5I2wJQRv6nRdZFOj4+ZjAVCuNwcni+qKfPC/OR2pcHU01iBAtmWm981v4FUDVLZ7Tfdr3sC15VltqXWKGSPsPOgy3Y92sLq1dW1uqjYrbB88AMHgIqQHFjF4wAAUxVyKep323R7s5TZqKqlLL03e98k16/dYVGww5lUkMGUvW7bWZZKhcBkgHrSI+KBSlQR4E1mH7ATnRUB8DmiAuoj+un1Gy2uOieGQVQNBgKYTGfAHfxqe7sMMEMJcWu+UKeyqUyFyuiALJaq1KtukKlojDZAAgCMAbYbYZ8ujqK6sH2M+ZT7MGA1B8MmPEiXyhywSUKHsGEI7iVHLMi5XJ5ft6wL2wIkB+YTQCIadTr1ETRZbMlwBTeQ4zoFICRep2BQQC1oAC32WwGUJUW4mYZxIGfPMZYyNPqSo3KxQIViwWqlEsshzSKg9NyMn11pUrpTIqBDq12l+onDQZspTN5uvX6bbp09QZtbF+gVFZYuQigC2bKwQt/ASCpnUCvRP9QDA/xy+n6w5EcpCC+UpippgAbyD4XQA+BiiQQwaA9ABQAQMmMR9RqNakFQOPhAbUap8zABDARWMoqJRQw55jFiWgocMjAWNTu9mhvf5+arTbbLIBu5VqNzl+4yMxUqVSWx8FsDcyypWAgOagjm5UiZozl5OSU6gCBgA2rUKCN9XUqlIo8Bi7gDGthtpnA3AVGsE67xfOHgloUZgCQBHaBLMBU2BuCvWhCFRwkyow4mCtiMNXR3gv65Oc/YaDY9WvXqFgostx63TbrDgrFoUsoQP3s8y8Y1Hfx4kW6+cZbdG77PA0HY0oBGFYsUacL0AqAPTkG2mC+uc8yoYKlYbqfEbVbLdrf32OWNsxhoQAmt3xg5BAQF/6NQljoGewNus6+ghnGRD8FnxMYevAgIDLA6ATGNLDTwBYzYHsc0M7Tpwyk6nc7tLa6QrVqmcEjAPVg/VKtlrkfKGAGU+CdO3eo0+4w+8yHH35EFy5dpEKxSEMUnaeylC7VeF6FTUf6MIaOAGAJ9pBshseL/2E88FUAaKF99ZMa33SNCZAkfrigPo9xC8sDxo1CfKhDFrYCnR/2qdfp8NzlcxkeV6vZZAASwDyb6+v8bPg4BVTZNcV0TSz2hr6WykXaO9ijn/zkx1LE3e/T+voGXbt+g15//XXavnSJqiur1GsBRJijfK3GSi7sgMhHiL6KvwdmBzIQ8IHECNhwYD+CUrA+c/Urg3mYgY2BTcLiclqv0/HRIbNlgSEIfnV7e5uuXLnK9gP7gmwBGIDMUKgOBpZMJicMGZk0A+MYFDgesZ+GLhULhQmDBveL/QdYVwbMKsLsZ8gBBU/0/7D3Zk2SZcl5mMe+Z0TuWVl7d3X3TPd0z0wPCAxNpBECTUY+EYv0i/hGw4MoPelBi+lJMpmR2KgHAQNAMyAhCYNpYjAzvVdV15KVWblnxr7LPvfrEZ5e597IaupBZh1VFpaZN+5yjm/nHL/+nQ/9AagK8fH05ITOz8DWdUqDoQCfwSrGNsBF68KUCF+CT8KuyiVhmkNcKVfKtFKrM5MdAGB9BuaCqQw2LQggjAGI+QwUYr/PUj5X4FiPD+I8gEc4B/KVGCkxZsYAxjRMUd08uw2Aa5C5AJUYkIn+Doc06PcYwCibsiB/MBU2LT5vTP12i0b9HjPI7e09o7/6yV8CRkgrtTKNR30G8p2eHFG9Uaft7S26fecObd/Ype3dW3Rw8JIZfxrrm8xKVa1v0KAPQOGI4z5Y3oqlGqUzBWHxSwmTDgOMGSDFQZSBYjNWrRk9yJXZdzQXkhgXTY0ikRpAWfQdMxqCUSxiDeOxAbFjPKJMLstA3eOX+/TFJ5/SL3/+dxyjYVO3b9+mt956i+7evcvjM8ZqtBvsgOfnZ/Snf/ojOju/pHtvvMnsdR5MFco9+vmkP0fnv3HzWjtHnc0No9gf8nm9vzLB6JpD53Z+XRBaN9n72jmjnQvatbQtCvX9eGU9pXEB87xchsdhzBMG3R6dHLygy5Mjujw9pGJ2TMXshPKZPo0H59TtnFBjJUe7Nxr01lv3qFzJU6fXlvG5UqdSeZUKBbDpValaW2OGqnylTn/x539O//W/+n1msGEgOgCa7L9V6nR6DDxqt4Q9Cn6KcYlZiKZTji29fi8i4RNgqjJTqREKQx5iNvwL45K4oW7EgjFBAJY0G/cUTIV7FAtgCSxEYCqJtbrGVt3bOTX8WJgPBUyCuQTG5uFgzH0A0IXH2CwA25GvRYyPytgUyqHLGk/mW/JcKdYNgam0PXFz/bg1nV1HvmIX/Pz4YtrQGlPGzgggGm0MsSgPwG1jYG8ETuWQgqJUifPoP37i7/rKKoOpOFcukxwGU/X6fbYbhC/MBTCfxzwfYwjYTDFmwMYQ20ejKQP+ait1vreyUMEGMH4pAIhBfgD5V6szUDbmf9ClMlTpOk3tQtrM1LIyzvE4I/rr9QY8LsHuATjC7zonQWzAsyAry8ah/m3zFbrmmIOpiFlvMb/TOTzkZdeEtsjZrg99LNNY5IvK5Zr5XAJzORwDGyr6jGehL2jTxsYGvf+dD+jXfvBrPF9W9i+1zf8UMJW3b58LCIGp/Dl+jR7KXYVs2x6z/mZ15O9tfcrHef+3f6Zvly3i13M9OE7173MAth1J/fV5bNvGuPbb43Zs9fks+53ac6jP87myxB6b54grOr+uLP29vW34uYHvTyhG2jmAtiOpPSEb1vjs5RGaG+gaZZGNfp3vff+/zj1wTYh9x45B3pe+7nNC9hknMz8OWZmHfOI6uozrh97P50qT4oO9V1wfkuRm893+XqF4cN24521CfTJkK/Y5Vt86f/Wx0svD99v2yfpNSI6hdob8O2k+ovHFv++387NZX5AriNnq3vqol4m1CR8j42xSz0uKx3GxycdP+44j1JY5mfO8/iEUz+wY6O3d6037ddWndMH8qvdbHXl92fcUdjwI6VXvLMxUUsMRt96z/cF9/fospNNX5x+yCYztp9W/Hve+58eEuHjRkMTtAAAgAElEQVQYigt2/LnudXHjTciGvP3GxfEkn/T9jhsfvY/H6fQ6cw6vAx8T/VwnbuxfJKtFY5fX9XV8eNE98f3v/N5vL4k2riOo5TlLCSwlsJTAUgLfeAksB8xvvAksBbCUwFICSwksJXBdCXgwlb0ulMAKJQL8Ijq0OLcJmLi2hZKWPol1nWv94j+U+Ag9Ky6xF5fQ0OSJf3njk3I2iYNrbGIrLpnk26w1JzZBE0os2aRVkv58n0JtsjoLJVu93n17QkULV5OJsgP0oiSUlZFNNlu5hn6/aiu8H/grO2Jpe3wbQkkoK/u4xJHutG5lYeWg7VdbC9lWyH+uJlelZ6Hij9B5cb7nE3DWt708fAJNz407T19Sh86zMtfv1WdtIY23OS8rryPbRnutTVAmJWNDuvBxIi62XDfexsWSUIzyvu7jyKJ7xdloKOnu477vj39WnBwXJUBDNuf77hPFcb4ZsvUkHcYl5tWPlF0gTq7ej0LjRVzc8PZofVe/sy9W9Ht8p4Uo+r0WO8lu0/MX6d4+cL6wKGjR6LzgZ5Ge4voRZ1OL468UOIXkoODYJLlfjb3ycsm+xFHdqKwUSKUsQpAnClt1rPZxx8ZT+11cUUKSv2u8D80xQtcl+UTIL0Pjg71H3P1sHMR9/csyP49R27MxL+QDcbpfNL6EYl6cr1s5+BeDeI4fY69jj3a8C+nK+nec3nyssuOdyg190vO8X6tO7HEcUxao0Fhp22390erGj53eb/W5KAxWXgQAglDkdXJ8wmAqAFtQ0A4mDS1816I9LnA2rFRWPuydUTZutlPDrIg2zcXsVj923Lb9VfuzvonvrZ2qv9vdMW2BnMpSdWCL37yM9N7W/3GO6kbBVCoD9R8GKDGjEBim0sxwk0JhI4MMANK4oIMXT2mlVqQ7t3bo/fce0K2bm5RNjymTBj/EmNrNSy6irlUqwvRCYJOZUK/bp7PTM9rb26P9gwMuEEcBPwAQ2MEdoIlyuUi1WoWBUQxqYvYgKbJEES76oMwjypikMsUu77gOjFX1lQZVK1UBYAFsERUdQs/KdoExstPrclGmAqeEoQoFmGk6Oz/nNuVyBVqpN7g4P8usHlKQP+gJ487Z2Sldnp4xMAEsKWgz5n7MujUYUJ6BWNhVP8W2eHR0zMABMOeAlQHgIvS7kBWQUalYoAwAW2miRqMugKqs7ASvzFQAkSkgoNcb0seffsZsXJtbN2j31m3a3rnJRcyZXIHBGAy2YPYmGbeExU2wAMwCA1DKjH2NERkRLFGsWxiIBJgBAAn7Agp+UUTLVEIoeEdxrLCyMHCj16ULyObiXBipeLf6CfenVCwy4AL2ISwSqJGdMgsXWAWGozHtv3xJrXaH5Y6iWOhma2eHGqvrlM7mmRcJemOGKmZZErYZBVOh6BZAF4BWADbAF7Cp9bW1GbsUd447M9+HBXFiCKBaW9iTUGi7slJjFoFarcqgIxQCA6DC4DMGygBwIcAysDtNxgMadC7p/OSQvnr8JYGYBcxUsAX0GeAKMH/BBhCnUHz9i199TCsrdQbVbG7foEptBURnlC4UKVeuUr8P1jAUGYNhJy+6ne2MLKAqaHYC1qF2mwEykCfsBCwdMn8SJiF8BEhVFBBKscggowhdFgF2sOuJgFMFKjahNABUUzAzCMgIdoFYi7Xi4Ys96nXblAHQJZ9ngCAY1bjAHbKvlJk5C/L87PPP6KOffUR37tylB2+9TTdv3aSVOuw1xwweU8pSqgjWBsz3hJFJ4rwAYtTO0KpRpCsUF8O/4Fs6V7TzRYA4GIiZTjNLHp5XraNIO8sMbv1ehwFyuUxWLHw6ZkAd+lnMZdmWAMxhMNWgz76pYCp8p2PkKzkUZiUZQzMsq6PjQ/rFL3/BuoNNvfnW23T7zl3a3t6hTLFIk3SGhmAETKVZ94i/qTGsHexysvaHL0MGPP5EbB0sHzCYRIACyCYNwBN8G8AeFISDpWkigAOAPgEKgy0iDh8fHtGTJ0/YR27fusWsMbAPxCj0CbYDUAOK7QGm4uIzmtLFxTl1ugBZDRnECj1DvoiB7B86rweAddindqctjINgwmHWvQH7AYqwoT8AqVrNJo/Z+A7ATo3xYB9EnMmCdaRQZCAgAwWzuQgsmOMxYH19k1bX1jhug+0PomHwA7dHY5mASFmOYIhicF2RsoUCjTAeMXGhFPfzZwamiiiZZgO//MJjKC5i9LWAUAEcE2YdAXOgvwi3mXSK8gDeIs4yw92YpyClUoGePnlMP/7xX9DqSpV2djbp4GCPzs5O2BbX1hq0tb1F6xubtLq+Qaub2wxC6nZ6tLG1Q7X6GpVX1qjXhUz71B+OKZcD+1+dsvkyZbICLmCQGOwpAlNNpwJKZGAZj/YM85qBKwXEIGBNJrUSPEv0T8ADcx+dMkhLmOsArBUGu2gQYUYkAB9Pj4/o8Ref06Mvv6CvHj2i3d2btLW1TZtbm7Szs8MgQ4zBYJ4BEALgOrC5/T9/81Nqtbt08/YdBlP1RlMagyWUY7+sMZOKpvQcOz/3c9q4nIDGW7tu0WM6p1JbQBsQY/3aVttn52x+LaL3tHNEG1dsP23c8f2w99HfubCS9SgsP+xP2TRNBkPqt9sMpmqeHVHr4phK2QmV8lPKpbo07J9Tp3VEt2+t0/17O3Tr1hZlcylqtpvMAFQqr1CxVKdcfoUy2Qqtbtyg2soGY7n//M/+gv6bf/3f0vr6Ose8CeJZxEQEsDnAf+PRmBk2AUZC3GHwOgAyAMoOBhFoT1n+AFSEgwqKmNk92ZYxJuk4IRsa4QMfFMAKAFYCBIU/QnaQB4BUAIkoUySApBgXOMbNxp4I1Bv5OkBfYBDU+R6AVQDNY57L7HkAnaYBeEZuQ21T5l0SKyIH4nXAfP4l9iEgFtWnB1Op583tVDZm8Xbp9S/rgQj4qTcx7Ao4hH683j9hANSx1bZJQG/RDGI2z4o2kYlskOeVPOUEUEdYe7V4FnpqNNZ5g4RossM2C3vAWAQgHjqeLeR5ztgHOKrdZtvGHJnnSRHwvFiEjVZmoCj4JuSlgCqMQWiLzovwbNiMzClEpyK/qxtRMaiYuxDFQAajycYAYM7C/ArsuQBTwa6FhVEYCfEdnhkHsrS2p3MaYaYSMBV8RcdG/Z79O7JRn1fStaWeY/MC+N1ubIT2ww4F/Es0HA3YeAqF0hUGMbQHTIkAU/3gwx/M5KU65Pti7IwAulfiHh+dv89gGSqpY7TZno/Ffq3r81pWZv53a9ehPMkiuw+9W/J5HvU5vZf1Sf097jk+B5OUx9I8gL2G5xfROs4eTxrP/FgZiiG+L76dvs9JsrUy8G20Y7Paj9qql9kiWdoYadvvx93QGGmPxfUlzrZC7fL3sLlcLzvfT5XRdftrrw/Z5qtjx1XmTo0di3zBf699CvmYtcmvq0ffr6T2JT0vZBfevjXO258hOwgds+PDohiTpNM4H9N7+ufYZ103JiXFIWuXSc9KmmuH4o4dc0I+pDLBeXHxNmTDqis/PmsbQs/VGOpz1l5+s34YMFWc7v21oXt5G/Rx0MafuPEsTgbqvyrH0HsiK2M8W+ZoNgcod4+Tg7VB6yMhe7pq4zIX9P5pz7Hjmm+D1aWX4dVxS3LGmu+Mi4P2fiIHyVf4PsXpAMeVUdueY9+XWF2GdOb7Hnp2kq5fJy6GYnNIZ6F3UP5d1WJdz89Iip22/0k+FZKLtsnHmdA9ccxvVGdjnI+33sbjYmXoeCju6XlxMf864/sSTPU6Wlieu5TAUgJLCSwl8E2WwBJM9U3W/rLvSwksJbCUwFICryUBC6byi/JFSc24JINNrNgEVIhi2j7DP08TLaHESVIn4xbYSc/yi3b77EULdlu8ifv4XfA0SWATXpqk9AXNcf2S3ZVliuOTWTZhYu+niVWb/NBzfZ98AtYn4EK68Mk93Nu+SLdJNpucnLfhemAq22bbp1CiJV5XKAKay0+vtckfnxDUPnt52/t429QXwjYx5JNsVtZWRlb3cclJe04oUef15NselzDzskxK9ttzfcJVZYO24cU3/tlCGG/fvr2eOcLqPqTbOJ+O899Qwu46cS6kj6TrkmJGUnwKxWB7LCkuJSVf42K1xquk7218sX7jE6ch/7G2ssh3rV+F/DIUo0MxQG1O456PbbZgwRbX807sqGIy/3ybrP2oXEI+vOg8bZPGS38PCzBSwICOH5ZhydqDlZleY8FUId+L8y9vo9cZO0N24mXp7Vf9Pe7akE3o1vZ2nNXnaL8V/GFlpjsD2774MUq/0+O+6MTLMPQ3nunj53WvU5uN05X/PhTP49pkZRSK26HYqH3xvhvWizwhFN+SYoOPW1Z2oXv5cQ/XW5nHyUTPszFDzw3NDaxv6O8qh+vEft9ne622V8/xcwIt8NGiGD/PSLKnUOwM9Y/bEDEPcXElip+zGXp5eMjFXbIrvbzEVZ3IbvYTGnHx+fyfwAbM3+7lqpYaZjNgFZLCNm+DvljNf69/qxxt7LSxQOfjCgqwBSu20MrfH236OqxtKIwrlcsCwkiluPgeBd8A99BkQK3mGb14/hXdurlB333/23Rje5XWGmVCfV86BWaAAbWbF8xcs1KtEWSEQsmTk3M6Pj6hF3sv6NNPv6THj59RY7VMq40V3tUche/1eoNZmbCLOwpu0Q4Uy8/mUVGxNwr6UKQOAAqYg8A+BsAMdpjHcfzDc1HYf/vmLb4fimNzeRTc5/hnCugdIi7URoE92C+4Sjyd4V3vLy6b9Pirr5j5CcWwN1Dovb3DTApSHE00HAwFBAAwWLdD40GfgVAomEShP+6L4k60A2AVPBs76QM0gBfwsD0AS/L5HFXKZS5fZ0BMBOLotlvCUlUuUZGZhaQIGIAMsL8UigXK54tcrPzlw8d0cdFiRq3VtU1a29iixtoGlSs1SgEABhamjMxhxZzhLwKU0epF/isisuEzwF4TyRPFvgDXMfCAC4yFwYrnHwzISkHoUqA9mdCg26Vu85LOTk+odXnBDFUocgZQpRT1BwxADP6ZDJkZI5VJiS9GxbV7+/vMhNNYXZOC2GyOi+0ba+uUzRcAFeE+jNhZwaiG/gnDSiZb4H5Clycnpwzig/yqlQqtNuq8k6xIQRBlKgn8Pp6MmcUKgCS0G4COjY1NtknoitvC/RyxjFCIks4JIINtc9CjfrdNrfNjujg9pIvzYwbMbW9uzYqD4F94BhgzAOJAQfknn3zMIJBvv/se1Wp1ZsgZTVKUyZcoXypzkbOQyEAPAERIO5TdQWxnygCZdqtFx0fHDH5gQCIgEryOyXIBLgqDYccoOIZ9FksRmIqREoJIA+BF2D4AQsFnyACQbBpMUF22U9hEhpmphvTi+TOOF9VyCTANYeaJGKxwVy4CThHrVMFUP/zhD+n73/+QQa45sEaVS8wINJlmaJpCUAFgCCC5eREO+y50Hd2/dXFJreYlF1EDMAXzQZ9LJYBtwIJCEStci7rdDusTTBf11VVa3djk4nrcvt9pc3thGQC24APQFJ6Tz6aZVQ9gqoP9Pf4JQCD+CTBI/ADxXAv42UaiQiXIr9vv0pMnj+ng8IAOj47o5s1dBlE9+Na3aW1tnRnoUrBrtGcCsGafuu2OxCzur/ifgH/ATJY1bHNStM7ARoxpoyENhj0GGAHUhngDQJWAXOQDOY0BVkJherdLR4eH9OUXnzNobKVWo93dWwxo0bEFvg7gKYreAT6AzwAAcX5xxsBYFLcLoBWF43XWKdjXtJgeyu/1uwy+wnWwQ7CnHRzs0/Pne8wognY3GmsMugBDmzDZFDjOZLJSIC/zC5E7QErwUbDPCUOWAL+KAHWVK7S+sUHfeudtBnfx2M/zWSmqAQAAHwDUeHwA6BUsM7k8y5qZmqbCRsUgIvyMCr9nxE0zZjrJlbG9R0GW5xashyHLgZm+ufgKRetp9qVcOkXZ1JTyBWE3aZ6f0d6zp/To4ecCeEtPaW/vKQPeVlcbtL6xxrLFOALfAMgIdpDPl+jGrTtUX92gcnmFY+JwNGHQUTZXpNrKKqWz2IAhH7HaIXZEu2nP8nHC+iJgMEFLMRgOQInIIcSk4RwGhMq7I8lH5DtmBjTERIAcYI8ABPI5AA7QhA739ujZ48f0xRefs+/inO997/sMqAJrFfQHfRweHzFTUbVWZxD2o0eP6OGjx9QbDGltfZMm6RwNJ+DwEvYenYuG1ix2LqnzKLtOCP2ux/DTF0DbXJjO0+yaC+fDd22uWNtnWWN49IoYfSwgS2egtg2h9b/2NVRYxqO7ASXM2slsdlAm7BtgJGJmNB6zD/epdXFC3ctTKuenDKbKAkzVO6V284jeeusWfzbW60SpCbU6TSowUGWFCqUVykdgqvXdO1SqrtHp4Qn9+C9/Qv/T//g/sz9WylUGUwEQg/GPfZDphRBjAaYaMchENj4QMBU+yrwIPxFmvbEAmVMCkBXwB0CiageQv4CpFMgI0KDOJ5UNSOJ1jjJpjI0SrwCkUmCJBaTonFvW5gB9TyIwVZ7/BoARDKUAWfG8QMHAAH4D6Mo2KsAhZrKLClhlrIjmZTMwoLJDYk0YMYpGY7xdr4h+ZR43XwfIcyS/IEWyipVXYNccDWmvRxybs1La58T9bu/HMfKVZwmA9WpbAICX+Sb7BwBmo8lsjqt5LXynYCo5BrvNCJCqCzBVl+ddhXKJBgA79wcMwsU5mNNgrASgKpcvMQgIgHzM2YUhUJ4N/WMeDsCU+ofmfHEe1hf4Djbk/U/9S9afI54H82YDEZi03e7ymAggFVhNMS+xYCrdFMduoKFy9vk0bRuDlKfEfVe2LLVVzafhHjLGCcuZxhi7kYjGBbtutzksZa/EeRizBgNhhysVyzL/xfppNOJ5HcbqD97/gD78voCpIGMbe8BMpWAqGR4VHA+gtynihu/qqiTwjiOUO4jLB6gcXyffkGTvPueh/bD9sbkUn7vwORT/rKSxyPYlLt9l80ZWJjb+2zZf1cO8NUk5L2ubSXmjkOzt+TZXZftt55p6jn/X+rr69O1Uf9B8kH9+nB58n+LaEZKfb8P/H8BUV/wzmn9oH1835xvKP+n9rZ17OcRdl+SHVr7+fov+TmrLdXwjZPMh+4qz7yQ/TooH+l3IV6we/f39dbjezlvj5OxjqsaWUCyxOgxd54/ZuGhjkN7H+qV/ZxEX+0L3CfXd+6zXk7eBkL2AODtk26HxIE6+9rlefz52J/UtpHsc8++CbO7dfqf6RG7J6tbqKPT+HN97vYfi+6v9l3mvtyPb5lBctm2wPmD1YMdXOUfWNotijJV3KKb7cdvHd14Op+eMXiEbCvXX+qr/PW5s8X338g2NPYt8PPS9jRHeLuLakCTnpLg5ex8TmO8tsn2ND2rf9nzv//o+NeTTPkaF7CpOjqHjoXVCSN9Jeg/ddwmmeh0tLM9dSmApgaUElhL4JktgCab6Jmt/2felBJYSWEpgKYHXksC//bd/ONtSMbR4t0mOUEI2tKC2iRRNFuA8u3i3C2//e1IH4hJ71+m07V+or6EEUFKyQ8+3hUCaQNUXcGiXTRJYOWjyxSe9VB5Xny273/oEkya+QgmUkMxDiRPfRn2+l5H2zSdWQnLFuXZHm3ARa7Sbuyu8DSWekuwoLol21SbCYKpQYsYmqPV7X3Thk6Bz25nvNqrX2kSsl7X/zrZ5UZJvUQLZ6nGeAMburfNdVJN8Pil57e3N2wTkBb9Qm/EyjZNfKIFqr9U2WX3os0P39PLV+1t7svEnlNy2frgohnh7CsWlOL3GJVz1mdqOkM3Ya5OSsF5P3k/jfNn3a9FYofZh227jUZJt+3v73Rvjnm2fpbFH444tstDvtD1aVGHBVN63QnEXfdRks/ep0Aut0Msajd8+tmqBmOrHFrLZe/t7ehBWXCy3+gz5V8inrjNmL9Krf5bd1TfkO96uRS+y628SmMrqWItl8Gxvg15+tg1cjJqRQvi4cdPKydpfXBz3c4yQX1nb8/LydnidWK5t12dpQZzey79UUbsOxXQfC/09QnHe9jnUf9tfPNP6e8ie4gogVZdeJlZmXp52jPPtCJ2Lc2RXbUk3hfrjx017npV1aH6ksoeONHYlzQmsPvxYEyeHKzbO4BBhiYFToR54f3+fi7s0NmlbWI4Z2XVeC+v4XijStuAKU/g1k0/0UACpAJpRXSXtemjHaN153cZBHyN1Po126i7mak/ajtA81OoLRW66u7+y29m44V/44Ts8i8EX6TQDqEaDHqWnAMGkaTToMDDkxfNH9M5b9+gf/6PfoFoFMsB8HruWg4FmRBPsYE5Tymdz1G51GMzy9MlzOjo6oYvzC+oPUOCXoq2dddra2qSbN2/S+voaF+EDoACQEAqpAVwRdk8AKuYpUR1HUPiKor0WMwg1uegRQCV8wHwBhpZqGYCtBq2vrjITTbFUkkJcBlBNuNgSdjIcjajb61G706WDw0Pae/GCnj17Tv3BkIsxAaba3rlBK7U6724PQBAABSgRxLPGwz6QCcyYgnYDoIJCZTwDheEoDIZxgcEFoAEU989AAtilPptlRiEUnKOr3Xab2q0mVStlZqtCsfNs/IBNgEGM9ZtnZqZTsLm0ujQag32tQKVKjcFfjdUNLrhPgckJYCqlCInYtdB3walExb2m8BogGjBMRacKg5WSkmgxJNdAR+vhNAraJ9RvtajbalKreUGty0sGagB0BF2CjQqACICZuB6fdTGiXB7AEOgB8s4yGA7F8+1ulzY2t7iIFoQJm9vbtLq6TrlCkUFF8NXRCOxQaQZBMNgEbBvpvLRl0GdQ0enpGYPzygx0AwBS2QM4ol0JNzIPGjFYDsAbtAs774Oxh6FaUeEZA6lQ0A2wIewUAK3JlHqdFl2en9DZyUtm90jThO0aABX2T/gZ2KkGA2beAjCu1x/Ql198SVvb2/Tuu+9TsVxhkBUYV8DCxSxUrD+wNKVmTCzQfzYCcWnMAAMYbAwAQ8gcgBSdK8AOEXcADJoV5zKAZF70r23UWM+gO/R1OmSGrUwKbA69iI0MegSTV5e+evyIQRRrqw0+n1lCYLeRbcHGwQ50dHxMz/ae0/Pnz+nDD39A7777nrQF/g69gpkKYKp0jghAQPSbmTzEN1AonQJQp99n3wPrWTcqhq7WqlQqF1kmsDNm2UPR73DIzD4APjabl1w8DzaVGpiLSmUqFkoChMHO/sJ5JmCtobAGAUCmLE4ACOK5TGYYgXgjWpyZTOfxnGgIeY9H1Gxd0t//4u8YVLWxuUl3792jmzdv0/rWFoE1A7ebwM4jsBxIIYbDEfuCADgjgA+zpkAuwtolABYUrEuMRLuUFSmLYnUGAkV2zoAWAVMxIBIAH7DIDYcMwDs5PqbjoyMGqd6+fZu2Nrc4zmD86Hd7XMQOhwBQCbcESKwJP2836bLZpEq1MmPhQMwGcM6OcwA/AVSrAFgAoRDD4QuIzbXaCm1sbTG4bGN9jSqlijCmKSPVjFFHwC1gTgQgA/YOEAPYxbidfE/YeIpl3ajXOf7DhxG3IS8BbgD8JCw97ANZgJoArkDMBRB4TksZhckZA5MFYjIXzmjE4CkFWjFAQEHeM4YPGc/BBISxIgNQ2wRMJax9al9eUPPygsFpl5fndHJyRF89fki9Xoc2NzeosdrgsWdv7wXbRqW6Qrfu3KXd3du0ubNLpXIVUGLKFMs0zWTp8uySMUz5QplBVZkcxiIZN3RMiiijhI2KgawR8yADpAT4YTFkAK9ENHhR7BSg44y/DmPrCAxcKcrmhEmYB5nxmC6bl3R8dEhPHn5JL/aes94Abr25e5Pu37/PrGIA2aB9AK0iVgBMVanW6LPPP6ePP/mYQcPQWalao0kqS8MpfAAxcb7ZjS2Y5jHLFGrpOldjYmgexH4UMZKpL+taQ9ffOg/R++v6Csf1GXbNruO3xmkL0tG1oz7Lr6W1/Xa94Ncnfp2ug5pd1yh4BHMqBqUqsyrYIHsd6jYv6Oz4gDqXp9Rvn1G5EIGpqEuDLsBUh/Teu2/Q2+/cpfpKGRGA2T1hX6VyjQoAVBVWKJurUuPGHcoUq/TV5w/pJ3/5V/S//i//G4OSq7UVyqYBYAGr55kAmcAGCPA+fLIvzFRo65DZnzAOyzwE/owPxmfWRwSmAjhR5CFjBIwevoj5r7KEyvdztgOd9yO+QR6we910AfFV19oKStH5sehfbA22CZAO5qsAiKJPYAxigBi7DUNzWRURgafgDg3bldqh5gPYPqbz3CYfn9HBhdkCrqyDIvCMXXOo/djz/NpuvkaS3fn9NX5NFve3X0/6dwJqp2BqZLZgMAggPDCLnsz59RrYwGpjncHPfAzvXjJZnqtjLs1gqmyWytUqg1Yxj7rAZgVZgKlKUWzPcuzDGIuxHjrGeIOfArouMZgKx9A2zcUgFuGfgqlgLzb/Yv0Y4/toNJhtLCDtnzIzFeZfYMtVMBWeq3YJ24O8NLao3NUmVIe24FRy0RSxrcmGSZqjtjkev+azz/FrR73H1RiGDZlkbMJ4hbEf7SljPREV5UNmkCHWcO+//wH94Ps/mMnLxqpFYCqNoQywi+bjoXyJtTlrZ1ZuSXa66J5J1+paXOfFPl/ifcb6j/V3n+ewY5P/3cZ4nwOxvuzbZPNEs3Wj6Zy913Vk4s+JG2tC97JxRmOMH5us3HX8hM1fjY06lTAswub9j5eHH/e9jHwbQvKNi5v2XJ0PhJ4fsldth22f77+/7uvGYvss/7s+P2R/Nma/bty/zvnXsbm4+6h9xPnN68rS26S1kzhftbbj2+nH3Tj/8/M3f5/QdfYYrteNqqwsQrEAx2zuf5F+/f30njau2PjnfUfHh9C7nlBcDMU5O3f2OonzXZ8393HQ20bIDm37Qv4PCH/Id60d+bFhljOK5n3++1A7/buMOHsJtTf0fk5laL/T5yqYyo7ZSefjOzsn8ZHXjUkAACAASURBVPl96zfWlnhznsl4lkOzNmnfgWm79HtrR3Ex9dV4IfPuUNwL+VrIj+21dhyz9qebzoZigtWrtxlve9eJidc55zrxd9E5Xn+hfoTmEEnti/vOzw+uynbOEmbtX+3UzmP1Op2X43wfx3zcC/lO3Ji/SGb2e+vvcXblY9F17PR3/8vfWdaGv44ilucuJbCUwFICSwl8YyWwHDC/sapfdnwpgaUElhJYSuB1JfAHf/BHV8BUuij2ST+7KNdkvU10+GQfvrMJKNuuUJI7lIjENXbXUZus0ORw3GI66Rk+QaNt88k6/7y4Bb6+5JPiHUnW6ks5fZZNrOh5WjxgkxWhIgXcM51CUbfsDG7lb9uuMrEJGE2sWb3afun1PiGI4zZpp3IOJVbiEpNxycm5zvgNOTfBJ418AjzUJ6+3OFuQ8+ZgqpD+fWI6ZO8hGXmb0QIZm9T1fmB1/HV8JE5eIXnoMbUZ3W3W2mWcH3ufDenE25LagibsrE1aHXp/1/v4ZLP21epDbTOUFNQ2q1y9fENxKpSUD8U/78uhmBZKlsbFjdD1Pv5a3diEZ5wsrY5C9w/ZvhYl+O9CbYlL7obirbU9+/siGXkdaQGPtxnrR/Y73H9e4CNgGHyv8rNFGPhOi6VQzKPMVPbFRFJyH/fUnW6tfYResFhf0AIMfamM77Sf3q61MMnqR8cZCxrTccj21+6y62XkfcsX8IRsKRTrrZ3F2Ye23cdZLYizMc3btpf/vDhsvoOwtkH7qy9McX8tvrE7/+rz/Bjl44cHzoReqIbsI24e5fvpxw+N01bO/kWHHz8WxW//DLV/tUEPwPMvDq1dh14q2peCauMqJzuHiJtPeb+2zwjZk/Utb9OhF8O22NKPC3p/PwZ4O9Xr8Gy1J/usUDut/4TkETc/wvE4MFXI16xNvjofkStCdsW6il5yY6dyFDGPpxMu2AeYCgVf8CNlZGF7yWau7tIKAJaWBHs2Ki6Kvjq/y+cKMzCV3QU8NP/TY+rDGmvxE/3RIj38rn5v5w8oMLTf4X5q8zju5xyQE3ZE153QoQPEdr2njdk2duJeCqhSZhaAJ/KZDPW7l3R+ekh7zx/Rdz/4Fv3zf/ZblAe+Y9KnXveSpmOw3aDYrkg5FMIOh/Tkq2f08cef0meffsGAFhSpgnnn3ffeo7WNDS4yBDMV2qrsn96O7RwJ7ffgUh0PUZgNXR8eHtLpyTFdnJ3S2fERra2s0IM37jNQpVKrcgE3CvBRtA0gC0B13V6XTk5P6eDlS/r088/py4ePGKCEcliAp9Y3N2ljY4sZPtDm7Z0dKQyuVInGI5oOB9x/ZrbJpCJmBbBqCegJlgP2IQAO8Hxm41pd5eJ+Hf+GvR6DOACyAlAErDRg18EYAWYS6BBgFGEaAGAIzE7QPdY3WRoMAWyQfqFIemf3Fm1u32CmFwBypmkAlrgimVlNuJgaStYCj8gWOQ5xcfGEC+C5cF4ZnJipZF7oy0XZSuMznTLb0vnLAwYEAGDR7/X5fABbyqUSy4XHPMYORIAmAFdA9DTF/GPAYAcAKACmAgPL9o0bzOjQH44MmKrAO8+iiH4wRFE1WJcKXFgr7D1ZBlmBCecoAlOhqFVBa2BZYjviTfsFLIB2XZlnRoxbYDJDG0qFAk0Aron+yVgm4zbOARCDxhPu+/HxPp0c7lG3dU6N+gpVyiUq5Asyl5sImwWAHM1Wm+0ejApPnj6lre0b9O6732FWKrDkQDBTFLyns5QplFiPFIFs0G9mPANrUeQX6uewb/gC7At2xnNDsJoB1CeV4LNYyvYQrVsBDtN1LAAmPObx97CBMdEEgKO+ACYhs2yOUpMx9dot+uLTTxm0tLOzFTF2jalYwPNQKD2kbD7HzEaPHz+my8tLtsV79+7TzVu3xV9Q1J4BKxNMPEOUKTIIkAAkg9zY7sbcnnQuR51mkzqtFhfky7x1Sru3b1K9URe7BRsTdBKB9mg0oItzAFROuBAZNgVbq9dXaXVtIwJPCH/CZDzkvkzRzykAVsLiNBz0mQlp0AOAEroEyEzYoBSTZ8dK+CsAmcJ2d04f/fxnDDj6J7/5m9zvemOVGZYgTPgSdAq2E8ghWyxTrlwV3AqzmkA1jCbjc2HjjFFhdj0Ujoi+EHMilYJai6boC+TBgB6MkiiWh+2DWW0U2cKUWcYwDj368gv61S9/wQXSABGCYRAsWa1mk+MmnlOv1yPGHbDrtajZbtLJ2SnbG75DITr8glkhAXqIxitcj/gMG8DYDL0jFt65c4fuv/EG3b3/BpXrdcqCNXIwEFtAn8oliTPQMzoXMQuqrQory4RoMKCLszM6ODjgz8uXL7m4G75/9+5d7g/iN/4BTNXrAfjLkwoG/gjLG+ZFAOTlhUUmYh4DiyHPcwAyVRCdsvzBPkYCTENw43GUWVTSzJwCMF5af8ffvLEBsMcDBrGMR5FPTScMNC0U87S/v0cPv/ycPv30E5Zjo7FC1VqNgQKff/4F2wrGoB/+w/+MvvPB96hWX2PQBdioSqsbbDsXh8fUbYP9Z0qFUpUKxSqDNDXGKhvjDEgVAT/mMcKMBYICkXGBjT3i72RKNpGhsutIuBhzPCT4IO8YMaInjx/Rr37+d/TlF5+xL+7s7NB7771HH374IdsTYjLA0PlCiT8Yg2G7YFz8j3/3c/roP35EWfhGrsDshGOAqSJmKmC+dH2hxXeh3IKOt7peDgHZdc6h62noE3NHXGvXuSFAPK6161z8rfM73M+20c4Ldc2r6wDfF7t20Rij8764ObGOVTqv082yhHlJmO14OBiNaNBtU6d1TucnL6nbOqNh54LKhQmVChPKKpjq8oje/84D+tY796lSLTAwE/MNgKmK5RqVynUqFFcoX6hRZesmjdN5+tXPfk4/+Yuf0L/5N3/I9op4izgB5seXL4+Y7RPjIf4BSIWxUEH00D3ih6whBEgFv9G5vAVTab5SMK4yl9D+ipzU1eesOpALbx4AYPZYcy3QV8QCmsnM8t/Qh13jIx4j7gJMlc/lGQjWbncY2C9sfMKSqWx22EBAx4g5m9Or6xkAVDGvsLoTkPh80wu7/rRzlrh1nF9bhtYoOgdAPyxGwa7fr0yQ3B/2PL/mVNu1612Mm/jPTEtgCxyOow0CssJ4Gm1ap2Aq9jXeSCDH83VsfAAQFP6urNSYBRbMYAymymSoVCnTiOeYiEtZKleqzPipay+MRdA9xgYFU7ENRkxoiE2YuyuYCs8Xu5zbjwKz+v0e9QcCMGcQbQSeBcsaxkOMcRh3ZN4ndqnAMR6LMHaYOZnPQ9i8pj4felIWMRxTtnLbPrvZDI7rczQXpLHMxjuNUQJYxHoGc+sMyxx+VQZgl7GxY55HoU+3bt2aMVNBXrrOVn0DTKWbMWheRSZmbBniIxHgW5mprpxnbM3nqDRO+ryHz8V4n7muXVsz1/wSjsXlduxzrc+qf8XlFe280Y4BNu+pevL5GOtvoXHCnh/3/CTf9t/9f3k/ryfVp8YA+95UZajtCfXF6tnbSihu+rFU5ac/fR7Kxlhcq6zhcfkqG8etHEMy9Hq8MgYENvF8HZ3Z9oXi/9fxB+8bfoyy39tnhnI81+2Lfw/gdZzUBitzK1svj1A+zesuTq82juvzbJ7b3jtuHLc+HGczNhemMd/HG28/+D7pmb5P3je9/EI2b2OXMIrKemg2FhgWNGvvNp+t5/txMBTDcY6f91h92ueG7NHmnH3stDFAn61gqpCsQnZkY7bGL9veULzWa2ycS4oNvi1x+XgdU73/KZhKY63ak9VJ6Bk45t+9aB/9M6BTnVOoXu1zbN7b6h/303WWjxE2Ztnfoz2LrhtSgufFxXPva8rgqXrUn/7djo/3SQAxH4vVbzX3/Z/Usde42M9JfGz1MvJ99GNOXOyxccb33dq93m++KcjVWhi1b51DeJ0k2U8onl8nVsaJMy4Wq3+8hhpmpy7BVF9HastrlhJYSmApgaUEvokSWIKpvolaX/Z5KYGlBJYSWErga0ngj//4301DC2+/SLbnaNIm9ECfGLP30eSGLox9QleP22f5lwJ6P99mm4CwycTQYj+0YA8l3fx5ob7ZBJY93ybmbHICv/sC41Bi0vaTr4mKgUJt8Md8MtcmN0KJjpAefJt9e+wzQ8m5JHnO7GZWYBI23VCCyB/z7VIbunpHrVyRozZhafvp5eTlGCeTq88U1pSrSUq8nL66M1dcP+y9FiWl7MuGRXKwyXpvb9ovf784eej5If1Y37YFNLZ9SUlA+yJbr/Ev4ry9aoHPoqKIUBtClhfSHWSB4xZ4EJeof8V3owJLn0QN2YR/to93cbHCxp6Q3Xq/sAlcm2z2bfL+YfWbpP+QH/ok8yLZh/SvMrd9XOQHSTK0LyhQzCMFPVdjhLbbxm09x7/gsb5h+6vnW/nq2JEU03C+Lwyw9/Vx2L6MsEny0DOsPcbFGn88zraSYmOSndhdgb1/xMlSd7XztmBlrP6qMsZ3CrCLk4Xq18cJ61t+3hFqo9qUvpywMowbm/Vcqz9vt/q3nqO24W0qNB5bm7bAitBcKW6O4McmPw7guXHzk1BstrqxbbYAwVD8sXHD+1gopoRikZetl6H3DW2HjjUqe3sfq8OrBYRSUGz7YmUVihO2MM7LPcknfbu8rPTvmbzx0j4trD3YpbzZbnExdavVEgauqMhZrpPi5lkhFrNZERfuXimGUKBBVEjNO6NHhWtc1JvJsi9q8ayPg9o/vaeVuZ1XL4qvITCV91cvH11vKIhK26bjvi3eRVtQXIj28gYJNGFmqnIxT8VclgrZLL3cf0rnZ4fMUPXeu2/SD3/j+5TLTChFQ5qM+gScRiGf4aLyy/NzevLkKT1//oKeP9+nXLZI1Wqddndv0a27d+nGzZvMFISd4ivlMoOaUGCuJagiZy3AwAtTGccAPAB4QG0aDD8RFQGDU1Dcxyw1vQ6DLV48eUzddpOyqRStb6zR6toqF/ozU0zzkoviAfA4PDqip8+e0sNHjwhF87ADsA6giBWFtW+8+YDWNzbpxd4Bdft9bucdFOdvbVOjVqNqOU+lQobarUsaDgAqy1KpVKZypcLFnAAFgZHl9OyMAVUoJgZjVS4HFpQsA2LyWWGoKjAAZUrTEYpLUTiOYnwplmTAxWDERf+4HmM8iuoBnAYIYzxO0XAEticARUrMVFKurlCpAsaeKgNW+FMAUAXMP6joj1iprF8zE4KwKM2K5nUuwVXEAGNA9/h1RINhn4ujwfxzfnoqoDIwk2TAooN+ZZiNiefRtqI4gi9yDT/XGk+ZeSCTznBRPYpxclxoLQAwgE/AYAa5MrAonWNQBPrLRZlgLQKzDDOiCMsAim7xgT2hzWAY0sJrFFALAKkfsUkAzJBlNrByqSzsRgWwrxW4/QxIiWQDsA0DaVAsz2BHMIp16ejlAT1/9pgyqTEV8ymqr1RZf7BPPAuFo5VqleMMmBVQPI5i3qPjE9re2aV33vk2FWAbhQKlM3ki9BNgOMbsoL0TtoNMDowa0J8UwysjH1iFAHyBL6BQeH19PQp5EXNRxFCpwCkGoKlEDFCOwVTMXgLF4OEALAHQBBDRiI8DrNQ+P6Pz4yM63N/n+2xurs/YQZhxh5mtwJgGNpIOffbZ59xvgIrefPsdZmfC/eEzAEiAcQzFz5QGQx4K/pW1bUopUGPBSiYTOjp8yQxK0DEKeiuVMtVWwT5XFICQ1udC74IYYLmcn50xcxF8BowisKm1tU0uhmdGPQQyvmZC416HgZLCQoWxb0TNiwvqdtoMruJj0wkzJAk4Sxi+EGtljibFRo+/ekxfPX1C1XqVtm/s0Ftvv0WrG1vMuMPsZij6BlaFGRXhJ+h/liYpxJ8CjUZTOjk+ofFowkxzldoKlUqVaLyK3BTgHeiEIZaCk0ynxbfBVsZMYTQWBrUU4ouAPwG2Yka8KJ9zfnpCB/v73Cf47+bGBtt/Np3hwnL4G1g+ELsyWcSbAQ1HfS5kR/9RgA5GKtwQYCnEvtPTUwYLHh0dsezhv/V6Q8C0W1u0eWOHait1qlZqDCbiOQVbrQSGeR4iskV8yUC/iLWF5QcdjxlEgRiN8Qz6vjg5odOTEwZx1RsN2traonv37nGfwCaD+QF0xYBI9g1sWlCkDAMyAS6Ucm+MiWJT0es5MIDpfEHowFjGaBez9XFIEoZMtlpsMoHv+X5TymXB/ogYC0AbWAnHHGMyYK3KZanVvKST4yPa339B5+dnHGc5Rk6n1Gy1WAcA5OGztr4lsS+DPuQpV5L42Gm2aDgA2BQw3QyNp2mOlZhPgF0MwCqMbwCTCMA2Ah/CcMGUyIAwgDUBvAMTH0AO2BDJgqciUBWrK8pPYcOPwYBGnS4dn57S4dEhHR0c0OXFOX8wVoAh8M0332Qg3e07d1gHkDfiIsYygIMB1EHb0c6f/u3P6Kc/+xk1Gqs8b4B/jKZpGk5TscxUOkey60duZjQW+SJXXZ/auZICDwSAOQd5hNZYfg5m8xGhZ87mn9G8kude0To5tDbQeWLcnN6u7/3zrq79JUqgiBL2wADBYY8GnSaDgHutM5oO21TKj6mYG9F01KTUpEPpVJ++/c59un9vl2AqiIeD0Ygaq+tUZ8ZIAPZWqFBaoVJ9g9r9Cf31j/8D/c3//VP68Y//A62tAThfY4BGr9uny4tLngcyG9F4Qv0+2IX6PK9Ge3U+jv7OpnokeQQpRhSWNNEj3C1i6TM74KtM5wxsIlldVyvTj7LQidzmfuB1KPFd4hID2dlnALbD+AJAf1NArWmAA4UxkMFaEbCHr1fQ4pVFnuRW+T9YA83mDVEq5wrDbyiXaNdwto92vebXi7YJCvKSts4/V5oZ+CMu72Pb8Eq+hUnwolwk5tkY76K5/Rz0l6FGfY0BPLyOYbqvNHX7YB/s85wK89lytcKgZcT9CwZqg42vwFhOjGwpsPXlAJADQF10D73y3NQwYdkNZ/A9MzL2+yx3nId5hoI+MTfFdwKo6vMcWMZdMJcJ4HQ4HPMYiDXH5uYmM67hOoyRAuKbA+S07xpX8Hych+faYmKJkwC8zctEdI2u7cd91UfwU33f56R9fkXjnuhe1vqCpwerbpvnXWCPFHueyPw8l+O+ffD+d+kf/No/mM3b7fsuBVP5nN5sicFLDeEq80yxcTm3kE0uskNr+1fW+Ya5MJSH0RyHzcXZ85J8xeb2bE7JtzXUz6T8lT0/7vkh/V71d4mXdkwM3VevidOFf76VjZeTvZdvn/qmjX3WR+xxfx/7nLii85A89Dqbw9FjcTK2OrVgqrj2afx9JQZGscjLz9pJ0rU+3qv8rGx8rt+fk+RHIV8I6UjtJ8l2fJ/smOSvC/VD22LnTHF2Gden0HPsuUntv86z7DxTY92id5Gh58fZX5zvWln6vnubuy7QwLcrLrbG6c7GrlDctH7t5zKh/oTup2207xHibMfLRXW1SF72e92ka5E/ex9Jsp1Fck2KQXH3VV9LimPzfgnYTdbZMqfAz9Aaw9uf9Xu/lgrFGX3ftahP+N6/P/L692Pj1Vg171Mo7oTbJusI/Wdjckie+jz7Di8Ud7yOvC8siiu2/aF6h7j4YfuR1K6k2BHnG16m/m875lg9+bE8bkwI+YQ9177r8+eG5kJqz37OZ9sT11dvD6H4YmUYZ9uh+/t5Ttx4q9f+zu/99rI2fJExL79fSmApgaUElhJYSiDa0mopiKUElhJYSmApgaUElhK4hgT+5E/+dwZTaSLdJh5sUskutn2iM5Rk8ckGTfSEkjk+iWCLkPXlkk1U2eeFkjf2hVQoEe+v179t4sFfF0r4ax9tImBRQgPXhJJPi1SFHcXlhWP8C1urr0WJN/s81Y1NgCQlSUJJIZ/QCJ3zahKI94iP7XpIlovkG5cE1Jf4eFhccsjbQVyf4hK50pFXX2wm6dYnbn0yNpTkUrsLvXBYZEd6f5WBTVL6l7ava2t6vn3RGNce71/6twc84J6+gNq+BMD3uuOSxg0bw5KSy1ykGih+sHq33+O4vgTUNlk5+r6qrPWlfZwu9Tofb+PinD3f/q6yskl1a9M+vs0T2+GYEkpSah/ifMP30T9TY9+imBmKX3Zc8DLzRVo24RunY+9HUocjDFZ2nPLy1BjixzIfU0Pjp9Wpva/3ZdtX+7ve0ybG7T29bcS10Y9nVk+hGBTqW2iMSIqNcd95XcfJUfVld7XTY0njlcrHFgsk2V9SH3xMVFl5XUI/0JsWGobO0zar34YKVeJ0i+fhOt8n65dx/fDx1MfipDEkNK7HxSMbe7zvWju2z1dZqF7jYrH3f21XaEwMFdBZ2agM7Vho227jhN5fdWvjjBaW6HikBWdxfQ/F11B88P7o45MtQFCbCMUBvbeNSwzAidgfOt0unZ6fMQsJCvi5uBGglXxuFg/V7lAMj4JIFDEyMCqKmRYcqTLi+0QMccwOMpWiefUNvUZjeJy8QuOh9X9v736e4Mcua3f6uz5bi+lQmKftw3daSKj+DTnp8cGox+WejZUalfM5yqVT9PDLT6l1eULrq1UuqH3v3QeUTY8onRKGE2AQstkUnR6f0N7zPfriiy+pedmm0XBKN2/epVu379KbD96m1c0tqqysMHgCOrmyo7ruYsvAOGFfUsYgFKYyE1AE+OC6yhnYf87WiHOm4xEzfuw/eUxHB3t0dnJM5XKRais12t7aYjxMs9VkvQHc9PDhl/To8WN6+uwZbW5vcdF9r48d5HNc/AvWlPX1Tdo/eMnF4ccnp8yo0Gg06O7tW7SxtkIr1SJ1Ok0GU0GmKHYHq1W306XT03Pa23tBh8fHdHF5IRtKZKTgFiwhKLKslIpURPFkPsvAhRyY4wo5ZqoC4AwALLAgYFwHCxOKkFF8jqJSfFBbnM6igHRKoyFY2CLGpkKRQRvV6grlSyUG6hTKFcoArJPNUToqoBBARYRAmR3DfAoAGgAJBHjFLEjDAU2GAGOMmTWr1+3QBQrlLy+p1+1SNpNmhrJiCawNOQZWaXGmLdQV+NREWGGUbYYLzGRtg2JqACOxukKBM/qBYs4VsNfkiww2gl3AZxk/AzYisDjlADyTgmeA4hhgNpIiVIASBAuQYlsaDsBo0GWAHYpFwTIBmVcrFS7IFeYEYYqALSJeCFOQHENhKfoAwAqKw48O9mlv7yk1Vsr8qVZK3PduB4AbAUIByAAfBrAEbBYAe4HRAsxUDx68LcxUuTz3JQXGrXyRmRsg7+F4zMwshWKZ28uAjvGYgU+Q4cnREYOMcH/Y8cb6+hXmOoCn4HcAPULQDK7Uol4HphKmHpwGlpkITEUjSqUAKkDn03T88iUd7e9Ru9lkRrrV1UZEZiW2oyAdPKfVatMnn3zKwKX1jQ168K1v0Y3dW8zEBjnmi0VhpWIQFQqfwZCG+YfsB51G/EYMGPTpxYs9ury84ILjlfoKrTZWKVsA4wpYryMgIOw2AsrCvqHndqvFNoo2QA61WoPqjXUBk06mVCrkKQUwXppo2GoymCoT4XZwj/OzU2bimgDcAs1Pxsw2h1gCP7ZgKo29n3z6KYOJvveD79GtO7dpdXODKvBHACLHIwZJ4YOCbzBtpNI5ELcxqCSXL9FgOKGnT54xMAagIzBp4SfsWuKgMCrxmAbQFDbMAHwmK8DYPvoGu09NKF8ESA/YuAEzjE3ANsa0V/IBCxVktPf8Gfv1DgCj9TrVqlUGdCHWAPyJsRSMFQxgmAJ8OowYlzJ0fnnJfgbmNACw9vf36eHDR1zojjh25+49uv/Gm7SxuUmNjXWqNFZnOSECqA1Gw8w5UXETbBUKwTEAnBDsAAKErvFB1TwzfEWAHoDuAF4aDKl1fk7Pnz6ljz/5mOVTrVbprQcPuE8AVAH4BWYR+APiMYCRYJ2En8LfcA2OMwsOmsDjEg88DMzkORdAATPWTAFPCAALskFFv6xLmdGKQVfCDpaajimdAmtYxBImAYWfg/bAL8D81el2WO6QM+4DX1+pNxiICKARcmpg7gOjGeI84jpAeYMe9AuXylB/MKLuYMQAJYlBZSrkiwxkRj6Ox4J8YcYgwoBZ9AHfRaxU6IuAqYAQi8YKjocyRrDNDsfsS6Nen8FURwBaIkYcHbKMYDdoVK1Wpfv37zPYE+wtYG5ELIdPtjs9ZthicAfLI0N/89O/pb/9249oa2eHygAhYu41If5MKM3P9nkTnR/qcQazpjB+CtOnfuy6xec61J8BHFB/1nmUAtP9+kXniTovxPN1XaXzHR5/onWVnZcriMOvj22+wa/d7BxZn625Gru+nl8neFOMjQAUwx7Hgy4NOpd0/PIZ9dvnlJl2GUyVzwxp1DunfG5E1UqG3rx/i3Z3weQX+f1ozAyYaxtblM6WqFiuU7m6SrnyCp2ctehP/uDf0S9/8Qk9fPiE2YEwd8HzAIThWBKx/SD+CbBZfA7/FEQi8zweicw8ImJIYzCVAi4F3M1A72huOJ9LX92I6qr+cWvZYAjzUgWL2DWvynEGpuJ1q9wTskRsbjbbdH5+Ec1pswJkjJhDeXMbBtcKKF7yuJoz1ryV9In1pD8Rx3hcFoYztUdrW9o2a88+X+XXFD6XND9/nksM5Y/smtrmAkJr9MRjEYAez8B4UiqUGJwEG8A4qkCilZUGlYoVBu7wPG9K1GMmKPjjlONXqVrh+Xqn16NzzH2iOMOjIOYPAFwyeeScJcO+j1H/0zURfgLMj/kZ5KxAKh3flQFUgU0A8A5HwwjIDJuQsQjPBGgKYw5AvPgdsRH3wcf+0xiFZ+N39Fc2XSjO8niQJ64X5idhydK4gt+VAU99x9ovzrsuyETapfl/2VCh3Wmz763U6sKKCybaiGULoGgFU2EuBLlofpmH5IiZSu10/p5MWDdlPi2smTOschSfrwjJgE9szAvZtn7v8zyiF8ln+XWzzbmEbFfHD7/O1/FDfcr7Hg2hlAAAIABJREFUiOZjbJtDvye12cvBX+/9OXS+z1njGvSJdRTlNmz+2d/TysuPQbbvNrba3FAoJuk9Q3ry+SL7t/qs2r99jrVzf99Q23BM8zhxbWePMO9weB4W+Zxvp5W9vV+SLYdsx59v5R+yMW2jfudz6/770N9qC1a+ce22bba+Y4+H9Op9y/4dsmOr4+vIKWT7IX8O2Yb1K32WvXZRrFHbs7FZZRnXN/3e//RyUX2FZOptLi5e6DjjY1/c+SHdx7XT9w8yCMWQpHdEPv7E2ahtl7/fdfqivhznY7aPeg7mZLz5AGYSZnyK05PXl48Fcba0KE6qDq2PhuJoKF68Gqt0Y805sDtO514XIRvy7bjqr7JBq4/jof7avnk78vNSH6tEzrrhwdW6jKRxRuNMaGzzsp7rX+ZJoTHA99PGFlvbE7LXkIxCMSzk96FxOi4+xN1zUYyJGxNUhvq9vgvE3/Y9RkiH14nbSeNpkt/bOZ+/R2hMsf498/+YDSbi/Nr2UeXpdaM+FRdPrH5++3f/xRJMdZ3gvjxnKYGlBJYSWErgGy+B5YD5jTeBpQCWElhKYCmBpQSuK4E/+qM/YTBVUgEjFqY2URJ6eRKX/LWLYSRC/ALcLqj1O5v0sskTTTCEEjC2v9dJEoaSlTZp43+3/Qst8EPX2mSCb59PNCzSl+zKeVUPVpZWjv53TU5oAsI/yyfdbSIH5143oR5Kjib3U3Z2jvsXeu6itsQns7TAbZ7A076FkrNex7aNSck53V1zkT6tvdhEWlJy0d8zzufidGavt/Yfsp24xKiXg15rz1f7sXKK+93KQeMQftrksrVHa6u4VguZ9WW63sPqNtRGK6OQLEKywjHdxdTHj5Bu9BxfmPM69h6KIUmJbZWdT2qG4p2X5aLkqLcJLyMbX6wdWx37F9NxtupjSWhsiNNxnG693LzdK+AyJAf7skr7GRdrXr2vvAjxHz1Px6tQn0OFOfa6kMytXEJ9sdckXa/98/4cGl+tz4bsOy5mhsbVUIyxOmVwwKwo++oIYpPu3j7tTsW236H47+NzXOz051ndq+6SXuJZ/7Zjjp9zeZ3Z+Oivi/Op0LPssZDsQjYZikn+mb59dg5i7dP6lfbZyjRO7t7H9P72uI0Z1s7sObh/SD/ex63Poc24RouEtK8eTIWxQl9G2f7b2OzjtNWz9zMfA32fQvNyrwfrpyx7rp6UErBWu00nZ6cC7uj1WPRcKIdC+egluBRvydZF/LKWaF6wF4GN9Jn2RZwW3PE8dioFn3Hj47wYdL7Tpo1jPqaF7NbPJby9hOIRrrEALxQmoigP52qhnspPC8N013LIYjjucSVgtVQS9ozxkL749Fc06Lfonbfv0bffuUcP3rhN+SzmvSMaD/s0Gvao32vTl19+SU+fPqOL8yY1Gut0c/cObW3eoM2tG7R76zYVa3XKFgGEAaAIxatg0wBITcBTDKLiYm0UCgpjmNgSyDsQL0fMYiA2IzvVc/lixB7GbADjIU2HPepdntP58Us6Ptzn3eNxTrEIUBnuK0W4ADd99NFH9GJ/nwsi7967R7WVFfry4UNmf3nj/gOq1Kq0tr7JoCoUfT95+oz+/u9/waCV9979Nm1t1KlSxs73acrnsgyQQoE7Cj/BxvJi/4CeP9+jl4fHDC5AUSh0gaJ9FGpysWYuz8xUfI9shgo5ALnKVK1WIjBDjcFEmxtbVK2tMKuOFiSD3WgySTEbCRdJA2TV7TMYA6WM2L0fQBWANwBwAkCsAOalYpHvw0XhmagAwQCpIPQxABcMQIoAUeMxgzMAtAB7DQAq+ICtBzJGu4WhBqCEPAM6hM3l6ryBY8xkzGwtkDfOl4J1FMyiYB9FsFKwORyBfWvCICQwU61tbFKOwVRZLpTlIlnYCwqhGVAVFSszi5GwdM4YsebcMtyv0QjMAoOITYAYEMRF1bBFJaGJYkQ6n6dht8dgslypKCw/lKJu85Ja5xfMdta8BDPUBYPrqpUis3LhNugvwHlSTJ3m4j0Uk6NQGowcl80WbW5u0937b0ZAqjTrDwCJDPqaAqAjTWMGUwAQBSCZFI5n2E/Et4+Pj5mRB30A6AyFrhxnIv9gvzM78M7GJbfZA4M6pPJFmDIYdAO2pSFlMgIegWyPjl7S4cEBDXpdymezDIwAuAJyRZ/ha/AJtLndatPnn3/OsRYsXPfefMDgiPFgyH6MwmgGU4GZKpWbgakY0If2gEViNGSgJJiGOp02lcvC/IC+zoruo8J7oYaKKvEZPDdiAMyAmalGwkJULFOhWKVet8cyKuRzDHREfBi22/y8HPuGsFOdnx7ToAeWFglK0AEKiHE/LWbWGI3CZ7AyHZ0cc6H3+9/9gLZ3b1BlpUb5QonAboiYI6AGAE3yrHvoHHaNYnHoudcf0tMnz5mFrlqDTjcYVIjv0TAFADCgCiXJAGgNAQZFMduY7WE8AfB1yqDSXC5Nk/FQ5p6QLcZCBnUNacDsfm3a33vBP9fX16heW2Fw4dnpGX8PO+ZYBdY83GsyYtAPjhcKRSoUCwxSBYAMcfX05JTbCVYhxNe19Q1aW1un0soKFSoVyiBews4wljJDmACAIsSegL0IY0OOGftwHoMHs1kBWKEfMzBVmghgKvg9YkwPrHktjvOwmYvzc2a/WltbpZu7uwyYxHkvD/ZF/4WixC3cl4EQAqBGoTcDiSIwFXTMjCRgYBoLgFZ8W0DdYNeRecOI4w/uAbZCBmROAMo7o26nSeNRnwb9LvV7YKnr0YABWiOYHwO3AEwFO16hXGLwF9oLwBHYmcCqxux6wxH1BiMeSzFGKFsOxgX4FUB6vcGQOn0wqICJDKyB8EkBj4CFC6AsgN80RmH8nQC8CfYR+ARkrcRTQq8V1duL3QCcB4Di2dkFPXn8hHrtDmVTKPAHYDjPwIBypcxMLQAk4r6IFZVKhT+wbRQqAjTLzGIAVzGgFgXfU/rbjz6iv/v5z2l75waDckZTosEYYCrmM2Rgi84BfAGXHg+BqeLm1ra4XOdNdm7ucyGh7+zcTdcKNkb4+brOx+06NW5t7dczuAbHtF0KprLz8vm6XYAe06nMYfFHt31BzYsjOjvco1HvgrKpHpXyE8qnh9TvnFApP6W11TLt3linzc1VKpWFGRExfmNrhxprm8wmWKo2qLG2RelClZ69OKT//r/7H+jJV89oMs2yrcIXMMYzIGUgmxcw0ChilxSg0Zw9SOQ2W6lxPJvlEiLQymz6z8R1wlj16nrkemAqWXsIk5TOofF0lSvPUXlYBFAHz5E5AMBgAqY6p3QKTLjCIioAKrCNyhwWx2fsdmZRqPlW0RHWJvP8LsYHHLe2o2s0HNe2aZ9tfia0pvDr5/k6RGTk8ztJ61i7BrZr3Li1+8xuI2YqPAtgqmK+eAVMBeARA6UtmArAeYDQo7hrwVSIF7KJxjkbDGImAKIYR/v9Ec+lNA7jvvgo4Idj+AhxGmD3KN5HaygAvFT/CvxT+5znRTCXRRzEB/YnYCowHCK2YX4C0KiCtHQ9Zt8J2fUafkebECshB1ugz0DVkbBxqq/MbVPYX/FPNg6Y+4rGsFCuz8aS+e9aJAzbmwgz1XRCtaowU+E+lpnq/e+8Tz/48NdmcyH0UfMgAFPB5m18mq/pDANatIy3eSBvUz5X4L+3eQf/u7V7n4v3uYzQc22M9XE1Li8Sal9Y3lfPVNnZNtsz4mQU0q/1Xz9uqG35vIL6r97PxgS1Wzt2WlnrM3w+OKQ7m9ex9/D9SLLbV2P9XFI+xxKKZbjexvqQLPT5IT2HcjD+mO2nv0fIRrztJtmM1ZG9TnM7cTYUsvE4WYbk7/XpdbnI9uNs1dqaxl5fiB8ns0XH7TPjYonvR5zsQzaqbbdjspV/yB5Dscfbj/fDkB0nHdPvfH5Z/dz+DNnFonar3el5aL+wfr66wWEoHzyb00Xn2zZ4+SfNaRbp3+tikY1eiZfI40Rs5OhXyO/t/UP+ELIl77+4h10DWHl531Db0XE/Kf57XWgf5vmDOdApNNb4OHKdcexqe65u0BqSoT+m/QuNQ2pz1h7kd10wvFqVkRTHkuTsx9B536+CqXzcjvOb0LvH0Phnr7cxMMnO4/zlujEDz7Tzo+v4lPV72zc71vnjOp8KjU9JdmzX3tdpm/qTAujt+G7jlo85oRjsfTUUu5PivT0/ZBtxOsK5v/df/e6yNvy6Cl+et5TAUgJLCSwl8I2WwHLA/Earf9n5pQSWElhKYCmB15HAH/7hHzOYyicCfOLNJpSuk8T0i21cY3ck1cW1XaDbZ2hSwoIXFiUOX00OvSqJuORS0uLe3yWUsPAJBPztz9O/VQ5xCQn/PLmX7AIaSrLGJaxsEikuAWHlr32wReeLEp/67FBCzfYj+HxOsL7KTBWSpU/YqOyuoxucIy8y56AGOSZTxlCiJi4ptahtSl//Oj6oL6Jtn6y8khKZcc+J05tNstpEnpWD2m7I1qzfWhni9/lLcnkpHuePobaFkm0qD1/k4+06ZOdxzw7ZoT0WinvaN/yM2xnL9snGU/xu7et17MInd70/2fjhbQTX2hcFoX6r3OLO8+229nAdvwu1aZH/hOSj9qhFVNZuvb5UJiF9xLVnfm4UZ6OipFDM0WNx8UHt3r8Qt75hrw3F31AcsHYUslHrP35MTbI573fev73d2H6FZHydeGT7f904a+MJMy5EL+d8DPKy0b/xHI0jvs9e3vbvJP0k2XdSDPWx0dtUXCxJskf9zseMuHHfxg77u++vHS/8i6KQ7rx/h8YQvWfcizErH6srH6c1xmlxIuYtGstC8rfys+fZ4kzfJv8SXa/DcSksnxdi4Zi2AcctmCqkn6RjKgMrf6snOxf2Y13SC8dXYg/Yb1AUMxlTs9WioxOwaGAXbxT1jxhsgWI4nYdjZ3MuRM8KeAL3A2jD7ywrtabjOSsBWIOYrQbF2vM5n7U31YOVIa7BPwu+CtmBtxmcY9tkizRCY5AeU2ZM3QUdxXeqVxQIavGQjYPMlpTJ0Gjc5wLpciFPk2GfBt02PfriU8qmx/QPf/ghvfXmbdrabFCahkQTFCL26fT4kF7sPaMXL17Q5WWLSqUq3bp5hx48+BZt7dymemON2ZrAspPK5VEpzoWlUsydpnQmJYxNKGbl/RZQWYdfGCojRZ4R+PQqmIrL9KT4lO0WRfkDovGAMuMBdZtndHF6TJcX59RuNanb7XCxIxigAOA5Oz+jf//vf8I70W/v7NB73/kONVZX6a//r7/mZ965fY8LOBtr6/SPf+uf8rGnj7+iH/3Zj2j/YJ9++Bu/Tlubq1RAvexEwDn9wZALay+aTTo7PWdGlg6DNVD7L4XrAFwV8gVhecll+SeAJ4IDAd0G5p7CsABgDz4APq2vbzCgCAxTlXKVwVFYT6HAEqAcITsAIC3DRctgJGFGFGZuA1gLQKcCZcG6xEWlUpyPDwAMXOzLbCxSyA/mqeGgz5XAwr47ZWYf9i0wCYDhBqAFgDMi1qcsgItgrjFMCsLSIgAUtukoxgBMBYAA0Cm4nwCpUgxqQFthsyjSxwdtLZerVF9dZaAbM3Ux8A7APAArwGokhfU8TjLbltAKcbyLwEHRHrwRwAhtlx3xsbZilgsFfzHLGQAnU0ohTqCwFb4zHLK8wGYFQNnLFy/o4vSMCoW8sHBNxlTIZyiXTfH1qsMys10VuQh10B9Qtwe2qinby+nZOTVW1+jmrTsMiAAADiwd6Fsmk6cMmKoYoBEBCLngm+kWZkxTkN/p2RnrB4CWFbB4NRpsTxJr2Lg4Dkn817W9sGbMopkCJRQAx88ByAWFwgDlgElpSINujw6PDoV1ZjJhVqd6o84gDPgBnsnjRwZg1RQX2j569IgBQ3fu3KMbt27R6to6gyMlFoMhEO0CMxQcCsX+0esQoJeyYPvoUefygovWIcd6fYVq9RUqV6sMqtF1KwOKoDvoleNaVgBQ2F0a4A/IEbEnA/BSgW0PelPwG3xvGDE6gYEJQCTo8vz0iEaDHhXyAC4CEDBgwC7irUoX/gNGNrTx8y++YD9rrK3Rm2+/RY31dcpxITTAKWBOQ8EzdIPxCXoG44QwC+E4ivW73T49f/6CC8IBpmo01qhaq3Gsg81KMRQ6J2AqjpOjIbPHoK8C4ATYJsVMaYUCGBoj0AGfD4AqmNuGNBoOmRHp5cEBdVotZqTCp1quMHgUdquxCraezsCXR9Trd7kdCkSCXXz8ySd02WpxG8HMcePWbbp17z6VAGADKAgfjIvIaUS+NhnJxjQMimRgHfwJlom4lKXJED4JkCHAVBlhqIJ9crxkw+axBX8L4xZwVvDxEZ0eHdHx4Us6PT1hFq1GvUE7N7apVCzS6fER6xBizGXzDDa6MqZH8kJ8AEhN5moo0h9yfMTYKcX2Yq+iUxTwCxsdzy+GoouzszNuA8akbqfFcmeQMI9vEmM53iOOApxbyHOMxNyFgUlVASDVanVml2J2wxJkCjbAMnU6Xep2ewQwFa4DWBWxEfMj8BUym90QjH7yvBRh3AWzHcreZaxJoy8AME6nVCgVmbELMXwwGjDoC3YP8ADsiP0J415/QK1mm04PT/getUqNAQEAPJZKRWZTxN8AnMKOGPDA431EU8NjPkAoQwZ/QRSdXp/nE3//i1/SJ599Tlvb2wZMNaUBz8HmOTE7B9Y4p2smzQfqXMzP6XVtqnMwO9fSOavP4ejcN5Tb8d/Zeb5ft+h3YjuRLZuJvl/P2Hmbzuvs/bWQWq+zz9McLOIMs5KliM6OD+j48Dk1Tw9oOmxRIYv534Ry6SF1mkdUr2bp1i4Y8UpUBVC4Wpa54mhMWzu7tLaxTalMkcr1dapv3qBUKsdsVL//r/41vTw4ovWNLWq3ARgEcJklzL2DnQIMiDEXPgc7wz2FgVTzbxJZRV+yeYHISFkCMGdQ0NU8Z2f7LqKcF1pe+S5imJqvgWRstWsmawvCnAnGKDC8YgzJ8pQNzItnZ+cyblGa52N4JuYxszmsjmdGt6objDkzm1T0FRfwQmB47xBtMBCtIzReMIAzmrfpbf162a8VRJ42j4y/I/nwXCACc8mjJRYqc6nmlaLrr3RFAegzec9rW2eFDTJUUYoZS6esd8yFEROwFsXYgHULYsVKrcFzPWatYgD+dMZMBR1gLMXYD3ZP2UTjjGMxYg3mWgAmD0dgAR0wexX+wW6V/UpseA6kQmxAjMUxzC/A2KtgK/U5z2olaw9ZI8JuFUwFFjYARldXVxlQhX+I/Qqmwk9dh9v1GH5Hf9FGtMeu/6QtY5m3R+vWUB5CwXa2KDuuQNbnWkSfMg4pQB3zfcynseZAm3EvtAV92N3dpffefY+++8H3WF4KLFe7AIMz42+jXK7NZQkhpjxLQOyvMldY+/I5glBe6Dp5uVDOy7nkK3/qNeGYKv5i47TqNnTfV/1xfpa//zw+LJZNUt+9nu3452VsxyONtxoTFVTor7fy4Whr2B/jZBBqr8+L+GvjZBfSj5WdvY/Xfyhe+ueEbG1m466voWu1LcoG5sd03z4vB2tP1ofiYr7N6S2y7ZCP+fmR7Wvo9+vYuZWL3t8fUzmpjuxcZz72v06PxBYXxQXvHzZehmJk3P3i9GpznSF/U5/xPdPn+J8+vsTZXJzd2zhj46p/vp0Leb3H+QiOc57Usbn5uGD7FHqOPz8k2yS/jLOS0DWhuHLFNmczzqvv3+Ps/jr6CMV2a//+/ZuPZ4tirI8N3qclzmv+4Ho+5WPn9a6CzK7WSVj7s+0M9TEpdlu/UZkHllALm+nbE9fPq3qdA8RC53uftfZs2+1jib1Of9c1XVw88B3UMTw0D0mydb+GXig4wxiK+9q6IB9D5/rR3Iiwq1qbX+TPX2dcs2tk7zNxseC6439c7Fw0p7DfX8enlmCq61ji8pylBJYSWEpgKYGlBOaw+qUslhJYSmApgaUElhJYSmCBBP7gD/6IwVQ2EeMXuaHksD0nlNzB/TQJqskPC6ayzQotvnEtjusuiJpcDCVWNflhF/s+EeIX4LZPcYmapKSNT1xpf0LJFr/gt8WuixIgs4QJ74gqT/Ft98/2ulnUVpWf3se/PLxOnxYlQIP9jAFThWQZakOSaXuZy06oryZz4xKT1nbjdBu+VnakXPTPtk8Lr62eQj73ap/i9w+ISzLZxGLonCtJ8ACbTpLfauJN72v9MS55HUp+4hnqv1YOoSSn74N/tvdha4d4RigOhPxefcIXqvuYo/fzLzhC7bKyDMXgpBhr2+3jrI9ncXav56msfWyN83spdJsnc0O2HuevNgHsr7O6tPJSPV3n5ZS9Tu/vZRuKl2iXFPLJt9a3Q7HL+4nti32Ro+epbG2hUZIvhWzDtgm/e98J+V2cbkJ+c51jvlDO3j8UM+PiYFx8Skqwz/WJFwootp7Hv9CYF2e/3h7wt/p3yFZ8HPO6wTV+LAiNh14+9r7WxkIxOPSCOk5WofbZscX6oPbd6kPjrP3p46S9X9z4iONxNmFf7PiYcJ0xSNtmGYJ0B72kuGrb6uWg444de3xsVb/ToivthxZK2V38lC0R97C73Vpdx/mBjUHXtaVF14RsDAW5qNkaTsZ02bykw6OjK+Ah3BNzcBTqoUKs1WkLO5DZoRxgKhvXuNjPMX5xkXM2ywCM8VBAb1cLLcGkMN8VHPKaPZeIC6o9oMqPX16fWgSsso97OWrbImw7U6pWq9xnFDZou9AGZgYYCuABz1OgWTaP81DgOqBSLkv9botaF2e09+Qh1WtF+uf/7Lfo9q0tKuaIRsMujUf4DOjRwy/o41/9MmIQqtKdu/fp9u17dO/eA9q984CK5Rp1mi0aY/6aydGUwVRpZsVgAAs+YJnioiQt3hSGGJYPCqYpKnDl8Q3VeVLpyYAZgB0Q/1BcPR5QajKiYmZC02GX+p0WnZ0ccwE7GEiGwz7lC7CFPJ2dndCPfvRnXCbx/e9/n379N36dNja36P/40z+li4sLLlpHoWa1sUr/xb/4XWaQOnz2jH70ox8x69Rv/uY/oY31OqVowIwbx0fH9OLggPYPXtLLwyMufEQxLVhEbtzYpZs3b1FjdZ2BLgKkwic/K8RHUSZYcgBkOD8/o8vLC2ZT6balqBNFp8WSFNPfuXuP7ty5y0WnYHk4PT7lcR8F9mCuAUih1e4QgIMA7IwiACAKUrmueAYwzBH0nomYk6AXyKZYLDA7DcA5uDGK6xlgNeizDFFEj9uASQuFvhjLwAaHc3G9+JaAs5R8wsZfZqUwTAPDMYA6KZZLpVJlJhew93Dh8gi+hnV0ngED6F+93hAGMxT/Z3MMPEKfef7OYC2ALrLMqgKgDpcIT8DMIsxKV+YtuBZgrNk/2NEIW/wzaIpttQAGnYkwtnS7dAlgxOkZPXz4kIEmb9y/x0w+xUJeGDRGwoKEf5AFwFKlSplarRYXkXc7PRqOxsxa9PLlEdVW6nRjd5c2t7epUl3hwmEGhoFdjNncULQtFBcRLm3GPANQV7vZZFAgfLtWq7IMKwAZzSeDs4Jfv7v8bIyMmA1YT1FBOVeKE+Q/pVQaleQj6nc7dHF2xj5wenpMpVyeKuWSgKmiomKdP+p6Cv1++vQ5t+vBW2/T6vo6lSu1qMZdwJNS0J2mVLYgm64AMMSsYwKUgz0CHIl7QZ+bmxtUrtUoVywymAogKgF29Bn0gTUs+ooYqLbIMQbF5wB1ggWLMjQCuHYyZhwOMzUBZDzos74BvEyh0H00pLOTQwYe1SoVGg4FSMUAJGbmAQBE4hUKocGE9NOf/pTu3LtH33r3Xdq6eZNKlUoElJIiYjkfMS8j/gdwEIBWEYM3bKDT7tHBy5fM0gMwFeweMsTfUmSP85XvZMphEeCvyQRMUz0u4AbgCSAgMN2VigX+XvCqKbZT9AnncFH4aEQnR0fUbrYon8lSpVxhZiowXAH4AKCYAivHEwECQc4avy8uLmnvxR598fBLKpUrHPfu3r1PO7duU21rO2I8M5QzzEoFdi4AJaKia4ClUvgooA52keExF/7H9gubgLwYFRDlKhi5mImYqpgWJsLjTWnY7VDr/IyefPV4FlPfeusBbW1tcL8R58D8wXE5Kwxy8AOeI00AJsR6UXJ5ADmBqQoF5oiFaA9iOR4PkBX8W3J/MNssg3ifPXvOzI1PnjyhVrvFvtq8vGQgsQAIBGSbBbg2AhkL6EHA7cIeScw2h+J8xMDNzS3a2Nykmzdv8t8YS/b3D+jo6Jh9oFarMUh4ZbVB5VqVUrkss+gMALjq9XhsQLE7gJtgfAGYDcEFAMBioUhlsKMwmCrLYMJm+5JZvmAb8C/YLwPzpiiuB6B2Svl0ntYaa8yiyDJJ4/4A4QE0IUAFRDAAZzCmwYfA4iLsV2kaDMHMMqZpOkXnF016/uKAQYlPnj6nza0tKpYrBNMfoB+gqIp2I7drUzuH1DFH57S6Y/6idbhdl2j+1rO96NonVDRm45/Oj32+wa65fD41Lndn55tqo8q6ZeeAer9Xc1ACHM5mi2xn+Uya9ve+oudPvqBe64TS0y5VClMqAUyVGVD7/JA216v0ztt3KJWaMJgWLGO472g4phs379Dmzi7lChUqNTaptnOLJr0hffbLz+hf/svfp+PTc7p79y6dXwioHH4NH4PNX142qd/rM7iRQYzZnABnGJwqYA75p0AqyUsids6LM6NYNichXMhMdVUPMocUOV1lZ7Jz8/m8HD4+YTY1nrtl8xyvARY+PT0XkNIkxcyTOI5zGOwEBitmmXKTj6h/nr1Tz4rgYbNclcYku1YJ2VVS/tvnXGZNMIAzm4fxtskaCRRKq7x8D+drP5m3p8D2GAFPs2kB4QozKYBCeZ7TYu1Sq9Z5Ewa2idGYBqMR9Qd9jlsomAVYFHGt2WozcPfk9JTH0AoAp7UVKhTLDMLtdHrM/oln4J8yXymDEvxbgJ9l/mAr8lIOAAAgAElEQVQeizkGPgAIYVzQfCHOVea3mW2CjYoVjyMCikPcByMVPrgnfBRMlYiJusmFzsMU0IW/IQM8D23DuQrUxneyfpxEY43MdTUG2XVhKIe9KFd1VXdSJIw5Ez79QcTcWSwxABP3gizRD/j2t975NgOqFEw10zcvoOfW8EouaxJtrBc9SwF2cfkWn8OKOy8pHxH0vrBThk6drxDMewV7os2bhm4QyudZ2fscnPfVUN7F55pmUTOmX6Gcnd7Xji82T6Q2Bbv070C9vK+T07OyCcaj6AQrj1AOyV7r5RinQH9NoqJjvlR5eZsM6U9jscrQjyv2GrtG9jqJi69x/fFtWWSPPvdk22KvtX3WscCOF15PoXaEbCbOtvV6HXNeV182NibFBttu/44jzm9tm3Ud7e0wbqy0dhAXl7xu9W+/IWJSv+x3Xk9J/sWjmQGWexvw9qgyg7xDYCo828cG2zZZ44Q3qZrlKBxwUdv3ujahPhnSa1DXnJhUMtc58N0/18cDH+fi9KnnacxVWcWNByp7HzuSYt6r/iVA/JBek2JNyJ7injuPKfOagjgZafuS3hPFtdUe5021Iju6jn5D8SnJ3+fP0nXI61qfnG/jrY+jPvYqM23oPD3mW+HZCeN0avv6dWKsHQvtWsHOz/xxzHNt+/Rca6M+jsa1f5H0cU99j+LnZ6G4GdJ9UnwN6dLqJGTvVja+z6H+LMFUi7S8/H4pgaUElhJYSmApgWh+tRTEUgJLCSwlsJTAUgJLCVxPAgBT+TNDSTuboLAJAJ8ctveyi3xbPHudlukC3IKpbGJVF9xxCflFCdyk5LO2z98jlAjziYLrJBP8C9ZrJamj3S/1XE2a+cSX1532JS7xEdKfT8om6csnOOPODT0fhTghZqqQ/OP0eb3nScGpTdKEEuP6vU1MxslXk0Cv2sjXA1OFdv21/uPbjueGXgpYfYSSz3iO7syZZHdJ94nzj7iiHJuE88lH74f6XL3GJ8tw3O7g5GOCbVsomW5jl5VDks3HJSn1Wbb4xsrNysO+vI+LEfZaGyP8S5uQzLydqn0m+X/oHHvvUPzT730Rij93USI+GA/MyyD7vRY+eV0nxbrQS8A4Hat8UXyMTyhpbBO4NmaqPPy9fVy15+F32z4bw5LkEir88ffVe3ubsc/Ad3HPsce93eMeSb7si5AW9cvGNK/LONvDNXHMVKF7JI3H3ld9jLX99wV2oXhsx4S42BOyI9zbFwuE4mRSbPPjoI/fPrb4sS7JftX/bJ/97z6W6PeW5dK2P1Q4k2ST3s+sPvC7Fmt6uYXa6ccvOybYeaqNN/hddYrfFUylxWEhHeox6Nbupu1ffoX67X0Dz46LaT4ehV6oel+e2We0y3lvOKSL5gUdHR/PnoPCNFynBXMozr9sNnknbAZXwRenAoK6Mi4wm80cSKdtx07qYwAq+sPZy0BbXKSgJX2mMkrgOVow6O1A7x3nL0lxWHUtRd4yL+LCfrDFlErcb9U1jik4Tgu0Zy81I4DTaNThgvpqsUCd5jmdHr2kXvucdrbW6J/+5/+INtZqNB52KZ0e0aDXYjDFV48e0pOvvqLdm7cYSAUQ1UptlSrVBm3cuEOFYoU6rTZNAaYCG0kWbEIZyqLIlAExUZVCtPurMCbM6AYi9hqZZTNxTsQ8pAWMvKzgIlYBe6QnI8rRiFJjAAX61Lq8ZCaQl4f7zFA1Gg8YBHR+fkp/9Vf/Jxfmvvfee/Sd97/Dxecoet/b26O953vMkoEd8O89eIeLfQFsOj07Zbl+97sfMGvP6TEK2A/p6PiIWYaUtWBre4e2t2/Q5tY2ra2tMxACzFS4jwIhoLNCpDdUDwNUwIw33Q71UMgJQFS/FwEjLrgAud3p8K7321vbdOPGDapWqiyj4QDsWAAlZRjAhAJ3PAsFpij+lc+QQTwAHOF50AMz9wBAgA8zNEmNOsATytgD1h4UVoLFB4AqHAc7TZGLPjMMrjo42Gf9VGtVqlbBTFKMGIeEPEbZUNj+ozpLtId9RoukJ1MpVk0LCIqZUnQTCdZ9itm5wGoE22HGrVyBMtjpn9mNxGfho2BjYfYesNjAxCZjZrHQGMTtAHhGSLP4HzOyMD4vAi5FxfpcZg0GreGQ9h4/poO9PQYTHezv83W/9oMPaffGjjD5jSE3fOZMGQDAoH3HJycEwMnFRZPBbohFh0fHtL1zg9759rfp9t37zGCEx6OAGDrIFUSOytQ0by8YnXLU6bQZ0AVWGjS30agzGK1YLPE8g+GIAIFCzqMBZTIC/JCCdAExMtsPFziLDXIfIhkATARWqukUYLQx2+X56SkDVwFwWqlUqFQqcDyFfQDcp8UfkDXssNls0YsX+7RSb9Db77zDQCr4FQObZiAuwHQAjlMw1SRiTBODbDUv6fjwgAEYuO+NG9vMTAGgG8BvAEUBFNNutxiwImB1AdJKbMU4kBNmN4BP8pBrnm0FBjpjdopAWQDMMJhqMqLxcMAMfABdNeor8pxWMwLQjGdAWYwleBbAVD//+c8ZSPXB975PpZU6ZfIFqS1WNpSIoU+YRSI54KegHZktEYXgJydnDKqD7CrM+FOeMbzgWUzCFAFbYL8AN07HCqY6ZdAPfBSMMgDtCPufxNLJCMBIACRRaC5AQ+gWMRPApXKxxPGl2+nwfAGxigF9YOIDcDU15XmBFIH36ONPPpWi9lyW7ty7T/feeEDVlTqBmQ1sHcw2FdWdy9PmAFowE+F7AVGAaSuiMWFwGcBUI5qOok0w4A8AawpVTOS8YKLLsI4YYAXABxik+gA8pdmmL89O6OX+C/rq0WPa3FynjfV12t7ZYgDx5fkFAz0wxkMnwkopYDFKCThKyPCEoUpkP5qxbkCGskYGM02Pi/EfP/6KGRv3919wITxiLeIj5FE0jE2lYonlyPmQCO6JeIWxAMAn2Dx0ANAGA5cmAPrlCddtbGww+ADF7ScnpwygA1gT7E+N1QbdvH2LdnZ3GVQFXwC7HsYAZnfJ5HhcwH37vTmggX2SAQsCioUMwFDS7rb5ekRw+LsAZ4V9ByASsF4V82BOrNi93COGxTR1ul3WCQAU/AzYQ6RnAOR6/SF/wGB3dHxC/y97b/4kWXKcB3reZ91nV/XdPd1zYAYccIAltZTJSDOJy+Uh0faf2/1JtpfJ1mxJcbHa1UoARIoyCSBICuBgMDN9d1d3dd1XVt7n2uf+PNPTK15WNaifNNltZVX58r14ER7uHhEe/sX3y68e0evtt3Ryesr6n80XGJDYBrgC7H2RMuucyiZJ6nxKEy7xGTLWzwpsD6157HzaMovahFE7l7b323WTnbOG1rM697NrCT9n9+saf68//MAC7y/Ot8WmUokMg6ny2TS9evGEXj7/knrtCmWSbSrniUq5HmVSHWpUj+jGxhJ9++P3qd9rU7sNQBQxU1Cn3aP1zZu0vnmDZuaWqbi4SvmlNTrdO6Rf/uxz+h//p39OJ6fntL6+STUwWoI9k2MTAj7EmMAsZdB7BhzBbgRMxbJiShsZp+SnJ+N1xLbICgpwjgLw+W9BYI2vXUesVBf7Gn4mHkyl82uNN8BmYMewn0xa5nKw91qtzsxUsAG4JLAhofIAW2nCajyYigeFYbvG1lJ84I/EfXU9ZROcQzql+uPX07aM4No3AvHqd3bdoXK1axcbBwi9y65ndPxltC87UfklLHwCGoIeQy9wWAAAo+XSLDOQ4jvMu3AoAECfWEcxmCovzFSYQ51VqnR4fMJA15m5GfYVhdIMpdM5ZqUSZjRh5fUHU6BuPA9nf5YbHjaBtSN+ABJCW6ELusbSdTHrYsSMqyygMs/IMvAVYCqUifcCpKVgMS0H77bsWMpMpQdcKJgKflvWlrKG43laAEwlY5IcPKH/NLYQWqNf7CPRRWaLSspcotNts91h/FY7QB8AJPbgwQN67/579N79Bywrla8oq/kxCsLv5O/MQUIA2EXMVH6dr496XY+7Ly4WcZk9xH0/6XrIv/t1vH3efhdnM3Z9oraobfK/rWysTcfJxt5v4xZaro814H6NS/GcQ9eqylBnfvu6xMnBy8C2yY916q9Dsgo9Z9uhz9oxwZbv33VVvVEbwP1eXqE2W58ZkrN/xsfWbNJ5nP7EtWuS/HxZvh623l6HQ/eGfEnYv4xY1nzfeP228r1sXLvMnkJjXpxthuKPl+lgaCwezRvGATh+bA3pnrVhL5dfBUx12Vz0svZN0gF8Z+fGoUMLvG163fQ67HXH6oo+e5mfi2vTZf0btDMcsKGsnZccamp1Qevg7emqvk51yPt3L79QnfVaWL+4hDERxdmrvemysSg0Duh+l+1DKyPvy0N+3Jfr+1afsQdKhvxfnN97l7aP+uLyQ2dDOmjr5fU+pCcaTwv5hDi/5vfffT1C+nLVMdDrg85FbV6DtzF9n85Pbf1C7fI+0o67cTINXbfzYZTh3/tfQi4hO7M67PtCxzLb13FjO+r3x//DP4s/dfhdhDG9dyqBqQSmEphKYCqB/8olMB0w/yvv4GnzphKYSmAqgakE/stJQMFUPlDjF/x24aqBv9CC3QYnbGBbF+KhAI0PQujC3y7e4wIhWp4PFtr6+8W6Dz7pvaEyJi30Q8HIqwRZfCJ9XBBmrD5REpHK1wflQnL1fRgKfNig3FUCZVpGKIB3WTv8+5HwMonF6SoBuqtbwvimun3OJ01ov/oN75CNeJ3R5AUvpwttN8AR3Wi2fRsKGNky8V450TlM9W7t1fYVAosarLe2GqcrIT2z9mL7yNfZAy+sD9B3Wx9h6xMXtPMJGvpOTdr3PinOj6Gc0Iao9wW+T0Jy0naF7Br10w1/WzdrryFbskn9vk6hPvEB9KvbhSTPXOYTvT5Zv+F9zyQ/Yt/l9c8Hxm27fZA8Tge1zBDwIE4mIxvCptZkMBXqEQoq+/qFfIXeE7KDSeOb1tsDPbyfsjoQsoPQ2BTy59qfIZmHyg2Ng34siBsb7PW4scjXw4OptL7eF4d01NtOSO/tNU0aVNlfZewO+T1tg2XX0fs0uQh+wrYlNPfwPiROp7292s9xGzG2rJD+ThrD4vymtsk+a9sd559D77L2o3LSsuKS00J6532l/extzCbf2b63YCodU3GvPSEU9+v4pGAq/Wx/TxqH1d9YnxOyY9ULrYO3CS+HoQ9KJBiMAcap08oZAxaQWIzvkQiHf3xieanEG2lgVwB4AMlgCuawG27cHxGYSvvL2g4YMiyYSmWEe22CrjJT6WEKmjDo5wt2PqBji3+v9XFaV03ww/PKQKWnmeM7BYvpe1EG5KK2ioQ4fMc6EeW39Xp1ZvYoF3J0dnxAu9tbNFsu0N3bm/Sb3/uUyoUM1WtnlM0SnZ+DmecJHeztMbjgWx9/Qu9/8C26vnmb0qk8AyMKM4uUzhQYGAJwC1ipkhkB7mTAwhIxgIH5gtuFJD4AYLQPQBIUsQMBAMcptpAz5t1gKEByLQMDEpKnOegxo0yy3+EfgJ2a9RrVa1U6OTlkNqqz02Pk4dP5+Rn9/Gd/wwnCGxsbdOfOHVq/ts76D8ahH//4xwz2AGAFSZ2FUpnKESsIWD8WF+dpf2+Xnj19TI1mnTpga0qmaWFxkVk0bt68Qxsb12lhYZGKpTIzcCDBH0AnMIQA+AA9zDB4CGwrMr8HQIDl0ekyMKWHJOZOm95u79De7i4dHh0yMAaJ/2tra7SyvExzM3NyYnwLbB8CaAGoS0E1AGbgB4nzqCeSoZncBv8ihicGthkwFRIeU5yADpBegoFISKgHYIZZezIpKuTzBKAVwBVHh4cMyEFiP2wNzAF4SBKQhclFXiegB7xPGeGQScngoXaXk2VRPyQhZ9NZZuTipPv+gOtfLJaEmYqBUgDH5ClXLFIWDEUpAZIxIChiMRPmM0FMQYeQICrlCSMO/4BdB2nV3CeiZ+yjwBYA2QFMQgNmKvvy5z+nN69eMtMAQAilYpH+m+99j27euME+5WB/j1nF8gwWAkhWbBH9s394xIC4SrXGyeTntRqdVc7pxs2b9OFH36L7739Aq+vXuH7oS7BbgbEmxeukKAOZAU+wlASzxtSqNTo9PWVbBlhjcXGBZc/ATzBs4b5sjgFvAI1IAjjsSJkN1N9FbHwMJhImHBYBMx21qdcF405XbOnoiAEemMcszs0yYxH+wQ9A99QfwQdCH9FmgMbm5xfpwfvvM1gCtiW/Re/7HB9IURKsUWCm6vYowWxNYCgiBkTu7mxzO5E0DZstlkuUxLsBPGm1uD/A+AMgi13HQucBdoEulWdmaXl5hXLFEmWyAJz18XJhHkPbI5Ym6Dt0HOxN3VaDjo8OOcF/aXGBaucAxJ1GQBLicUQBqs1Wkw4PD+nVy1f00ccf08effkqDVJb6ADkyYC/FNgB2HmZPS6a4L2U5rSx9AJa0qF5rsOySqQzrPOwZvkj+CboHjEA8plDEhJ5KMvgLzFRnpycMOIANg1EmB1pBVSNA5NoN6naaLBtlnzs/q9A5wHm1GhVyeZopz7Aewv4AgkHMA3KCX0LXALQHQN/xyQn97Gd/x0CDe/fv032AA+/cFaYtNI51ViBbDABTlrAU5AH2MQFTMVhryK4rQCqwiA3aXfaLDD6DAwfzFIMwIVWsaZLMfDgCU6F9HWZSQ+I9/FS/06T93R168vgxs5gB8Pnew/e4/89PT5kND3YjLCEAp3YoxcAp1lC+BkYuyBMgI1zTuQwAVGBNAQAKwIq9vV16/vwFHR0dsc4uLS3T2to6LS0vM6PU4soKlWbKlAcDVCYCZpgkPfQpbKnRbDBjYbV6zoyH0G8AqzC3gc7z3C1ixwKQEMAOgKmgHtlchtnRbt25zfbCbHXcA+o7CwzYPK+cczI86gkbYTBnp8dtB3gMvktZ2FAufChkVyjmuf8hM+onqN2EHsFvg+VSQFcKZoT+AOQIMBj8BcCU8G0ARcFnY45Wa7So3mxRoVCiN2936Md/9VM6Oa0w+BdAKvYXAAe3wVIjrIGaEOiTpuzaQ+dKCmzQua/OKe38zq5JUYYFU+l3FpCh8zlNHrssFmHnwXbup3/b91+2ftU2a5larxBgZOgz4Fv7CQIrUCGboedPv6TnT7+g5KBOuXSXygWiYq5PuXSHuq0K3bu9Qd/77NvsT6rVCoEJEQAVMIgtr15jMNXqtRtUXtmgzMIyPfviK/rPP/lr+n/+9b+haq1FS0vrzLSI+UijAfCmjLe1ap06PJ4X2N8LIFwAfQyml1EhCKaKOAIErRHdKtg8+WDXh8N2m8RRXWuILxYGTS1IMMTigHyMjVlpmflyQOkUwI8CjIfNgc2UBqKPrRbYYcHmGY3bDErQE/MVMKqzegXDCsR8LJ7ALH3j7PNx60Sv76PS5S+/fhr/jLnPyJb0WR9/8LrJo9CIQmzslf66iDhiZMTQBbAOAPGJpOhEdNgD5o8AIhWLM8y0ivngEEyFgwWYVRcMejkqlEt0WhFwOljQAP6cm58RJtAifF1KWOzaHZlXRgzEtqI8FkeMUzYJHL4QACxlpkJ74D9UtxRkwm3CfJpjHzLHxVx/YWGBf7RMlKWsVNbu1RfpugzzKg+mwmd5n8T2rI76eJbVD/ULoXb7vhv1VzRKR+BhZq0cDPiAA/VtkCXWQB9//DHdvXOXbt64NQZW0/vAfCiMXeP/eH5tmNCYXdjcGIp5xOnZxdIvXrHlhcq2T4TeE4o96DOXlRdXv9Bz3m/pPZNtdwQeDY0Xce9XQMak+tvyWAd4rjbah3pX2U/yF95H+X6Y1If63WX7ura++ox9z2V9qfdeRRfj+i6uDC9rfd4CZ+x7rb/3uqhlxdt4NCrG+O6QrHFtkm2E6mbnQiFd8bKw9db3qX+7rG/idNGOYZPKiNODd5G5ytvLKbQPa/12nLzVJqwuqU+/iu1Zm7Kyvaod6rv8+307re7iGT3k0caeQz7U9v+vYodXlYG9L27+pPfE2nYUn7uKHsbpdcgnWP0MPWdt2/fhhXHV2HOcPY7Kk73CuLFvkp8K6WWonJHtXjyg9SrjbFyZXq/tZ4Mj58f9e6y8J/mkON0a9X88M9Wk8SHuO6sbfhz3Y/VVdHCSPl82fl32vR9HYVPeL+l62PsK9Ql+Dy+ky9pXOudAu225V7F/3G8PHLlK/4fGrZDMvZzi7rG+Hn/bPSBtk7c3W/Y//eM/muaGX6Wzp/dMJTCVwFQCUwl84yUwHTC/8SowFcBUAlMJTCUwlcBVJWDBVHELZR/ECp1K6jcJdJFrF8h6z2WL6EkL41CAxwaD8LffFLg8sCN3hAJgei0uYBsKcvr3+XusrOICOxeDeXrasN08ljddJTh0WTA2FDyKCwjad2rgyuqEl2Uo4Mn9xMlXOP07/C8U0LyqXl+87+8HprKymKQnekpqnA7EBYwsA5vK1wcFbZmog90osoFia3s+yBi3oRcKVOv7JumotWlv87bfLyZojHQ3zld429OA4yjILAkWuqGueucDk7Yd2haf6GHl5/2gBiC9jGwCkL4z1E5lu4jzMSF70oQB/5397P3ouwRxrb1bOU/yZ1YfQ0wwk+1C/KtuFIV0K+Rj/X32HhtktbaBey4bY2xfjN7x7mAqfY9NCrusjlaPVaYeJBCyOWu7ti/8sz74PMmPe7mpXCxrm9X/UFla10kyD7XH+7dQf3r/xeNGAIQbGmPstbj3T9IvfGdPPrY2Ock3qhzUF+Cz+jifrKO6ENq0iOubSXLyvs5vPOD7OF88aWwN+Za4sczWITQv0PpPmjOi7NCGkdUHr4uX9XGoz1CG9eMXEwAB+JZxxtYbz0A3lNUICVt6TWWuCV6a6KZ6YPXejylWzj7Z0/oN31daN61DyB68zxdgRoIBIgfHx5zQeHJ2ymAOtIuZqZBSl0kzyANJx2eVCn8H4AMSkpEAPdSxiIGGEwujk7L9mAwwFUAf1jbsfEfvtwm6uGZPeLZjtfaXbb9+H2d/Wpa+A0A39B9+FAzHLDn9/jDJDeWrXPA3swB0hVlDwVQJahFS+5Fku7fzhl4+e0IfvH+PPnp4nx7cv0W5TIJajQplMgk6ONihv/7pT/gE85s3btL7739It2/fo1kGUBUpmcxSs9HnBPfi/CIhKa/daTGLEEAgGWbNEsYiJGrzyes4AR5jLBiJwGCFfkASF5IdM6NkPm4/EjB7Pe5/HpcTWF/gI4ARYDFpU7/dolazRq0WQB5NOjzYozevX1EygQTLBr15/ZJOT475+5WVFVpbXaWFpUUGU/3whz/kpMzZuTlKJtN0/foN+viTbzMwBSCg169f0y9/+QX94hef0+07t+je/ffo4YOHdPv2HWYCAWMSACPcpiQOAMhRplBgYASAUkge5nEAQAgG/nBThB0KoJ5Rei/1Bz1q1GoMWkBdd8B2sv2W+3CmVKbr16/T/NwcJ3siMb7OjFYAzuC9GU5wH7KAMYAtwYxsSP3k30LExHqAhE/YCurCqpEE0ElACfVqldrNBn+Xy2Y4oR5/A1iApGidz4N9BEmv9SYYAQDaQ2I+wDMZLl8BQp2e+CYGL0RJrwBxgOUGn8HswKwtOBE90hcGfCVSDMYAmApghJm5OWbAIYCWcHI/A9L6DL7gAy/4pH1ipiMA2ADEYhAGJ6gKi5SwUsGfiOTVLhq1Kp3u7bFcAaD65RdfMGAKid9oN5iy7ty6Rbdv36Yb12/QD3/wA/rF55/T6uoqg5ogB2UjAxiry4kHKQaMMZNRKkVgMWNA1bc+ZoY3Smc4+bdVrzMDTSaTZeBNhOpge5GE4iwzUgG8xUwz2RwtLMzLHLU/EMYhAOLyRQaPgJkKgATo2OgQEIBFZHwQZlNJbBZgHRLCEwyk6nTqbENgiDrYP+DkYchoYXaG/SonK7dRrwHrD3wS2gkffH5+TkfHpwwsvP/gATqC2ZYAqNADIRhMhXemsuzm0X+QjTDXDdi37+3shMFUPM/pUAu6A0a3BtjzpI1Yu5yfV6hyDuahHPfXtc1NyhdKbKM8fqEfGJiDtvcYNMWsVkkAcprUatQYiJlKEK0sLTKQ6uT4iHVeWSPwLrC27R/sc3uRIH7vwQO6+95DavcT1B0kqZdIMhMHwCfprICp0GYF/jGLGAMNUww2qJ5XuS3QH4Cp8oUi286Qpw9y5HwoTYoSnp8OQI+NJp1XKwyEzBdyzISUzuF90jb8g2/sdGBrmAck2Sc3qmA6qzBDFQCBszOz3K8AeWYzuShxHP3cZTlBzvtgadvdZbAPAHOffuc7tLixQYWZWaJOl8FKAEspaAy/2R+h/Qqkogi4zQw04o/Yp0fMXQDXAZAF0Cn0goGpERiS5zYAvmYykV4LkxTsGiDCJL7nPu0xMKxWrTIItnp+Trdv3eB2d1ptThhXMBX6E+ApyA6ywZjTbNao0ayxbgPQB7vRMRj3grXw66++phcvX9DW1hatra6zb3748CED+MBQh5qAbQ6ySeeyDC5mbw/bA+g44mDE+Md+ihnEBOCISBPPRztdOtzbo4PdPdrZ2WZmOiTho848fwIotdNmVpH5xUW6trFBd+/e5eR++GGAFKBLufIsj0PNyjk/D78NMBWfhA0A26BHDHHm8anP45AoHCOXh21nW4O/aQnIN5/Lsz3CP2BMwm/UmwFgAH1CzpksZbJgxsIbwPaVofNag6r1OpXKs/Ty1Rb94Ed/Tu1ej8HIAP+i3+ELmaWmBWY0BcJIzNTGTe3cXOevITCVzkntXF3Lgo0omMomcVnmvdC62cYWQmtpZl+MEtP1vX5tNmmObefO4qujOZApU8sbX/fAKBLMKoVRLpdJ04tnX9KLp19QLtWmXKZHhWyPwVT5TI/SiRY9fO8W/eb3fp3ZMs9OT+m8CuAd2Oz6VCjP0dLKOt2++4AWNm5SZnGV/sMPfkT/8c//kh49fkb9QZLmF1cZHAe9Pzo85vk3AIFg3YPOzMyU2f+BGY19k0JmZmoAACAASURBVM57WM8ELKnMVAK0FPCkAFdGIAyMVfgJrw/D7FQ8L4KPieQH/6tAFasXsmYX/RKWTcxRYf/wvwMGU4F5KJnM8Ny1BRYuns8JM6zogM7o7Da/2NJoDaVgKrmG+Q38pNUxXWtMWr/7eJ9/xn/m9gO0Gvin+hOK86gdTHpu+B3PJwGqk3kPQJoyzxXfqutlgHQwF4fOZDN5nuMqmKoFZiqe+yR47pMvFenk7CwCU51RLi9gKjCXptI5Oj+vUbcnY4PGJ+B/dC0MPw6fYFmXAcTGPWg31iTKKAx70vvwnbBGSTswHwP4XcFUADyDPRY/dh0ItmDMf/XgLPgAZTPWtTbai/dAtng33qWALB4TDTOVytbHGaxPwHf2QA3bV9Y3jP5WnYzsDKdUsMKIj9G14/z8PH33u9+lG9dv0vra+pichnGNiWAqsTteG2PMj8D9un72OmX9qI1lBJU25qJdd8c95+MOGvfSd2r9xv3qaE/Lx1ri3hMXe/LlhmzX96Ed6+y4MUk2wz6K+hSf/ZijdQzrSTyQ0veV6qOVnX3/pHp6v6P3hurkY5Mql0kyDfXjZf5MbdrGvi6Tu44ntmwfOwvphLWHUJu9rFVfLus7b2fWNkLy0nr7dlrd8895nfJ6q/fLWs2OgyOQh7XHd7H10L1x8vWyuEzfJ8lc66ttD/WHjx1aGw/JIc5XXEUeXke9/cTpIM8/onmqrV+c3dp62/70PsXW2cpB5XZVmwj5gavKw87l/TNBXyEKEp1fYhgVDXgppBOTbN37wkk+6qoyuUxvfd+NAP5S01DfXlYvXzc/rkjJ4/Ncq0/eJ3hbjOtT74dG9eASho+FfNIk/zbp/eN9rOuQcA3j3nGZb7X+IuTDJ+m49ZXWHkMyntTOy+Tj9VrBSn7Nrff566ibn7OG7ND6Uvxtx/er2DruCe1LTmqf1nXSWDFJJ6/SDqu7NtZg22v754/+2R9Oc8Ov2uHT+6YSmEpgKoGpBL7REpgOmN/o7p82fiqBqQSmEphK4F0k8Kd/+mcceQ0lN2o5fmFskzz9gt0HM+yzkwKJPmARWrD7xbIPSui7bVLApKCHbd9lgbRfNegees5v3oT666Ks+OzvMQaZUP+E5B2nD3Ey9n1xWfAD7wwB7FT2cUGOXq8jCZ3mXyh459/v9fFqwSsBU/kgma+bD9Tou+MCpRffHSXLuEr7oKnXPUvxrvWcpBeh70KB/6tsgMRtGFjbCck85DOs/EKBYSsvv1Fgg5+hYKH2lQ3YabDPboDboGjIR8T1ue9r20daVzzr623r5Tc4cK8/2dTrUijYbzccff9YOfm2evnGtcnKxcpzkr+27R6eLBuw3Um+VL8L6WXIV/o+sO0JjQdxQfA4HzauHxfBVFonv9Hsxz3cZxPS4uqJ+/Csl7k+H+cnUF5oc24IZIg2U7X80LgcN/76cUTrN8k+Q/0SF+Cf5Pu87/f+NGQbck1OMQ6NHXHtnLQJGOcnFVwRTq4bjSf2ndZXaD/oNa9HqL/qgvdhv4ru2zHO9p9NELOJh3Fjp5e7bYfXl0k+JpSYFtJNrXdcQkfIF9vxKeTnLxsj9Xmto+q9H19C3yuThgVTqa+3LIlq115mIX2zvhx/26TS0Jjl5a5jkz1J0MrI9vVQBwAM6rRpd39PEjVrVQZKwdcgMQ3plkjC1WtIlsN3SGpjJokouU7TMuP0Sevf7/YJgCrbHuuzJ/mtUUKm2L72l4JQtP1x6xNrg7ZP9WR1lKP6hyRg3G8T6ZA4qEm8Q0AWktORFJBMUCbZ4ZTPVKJP21uv6Nnjr+m//c3v0re/9ZDWVxcJufiDXpNZqXZ23tDjx19xgvaHH35It27dpdWVa5RMIjmxRLlcmZpNsJGkKcfJ0D3q9FoMikJCN5JOAaQCMKnVaHJfARTH/oRBFQBzyMn1ANIMGS6iubrSlwCgA1ALkrgZAMRyHTCYqtduMgAEjDxIpN/b2aanTx5Rr9tiNqVOu0FnZyd0cLBHhXyOkOwIgNDOzg793eefM8PUysoqg6oApnrvwUPafrtDu3t79PrNNifQgokGAKo7d+/y79XVdZqdn2OwSJTCz4xVzFLArEApYRaKEtTxm3PTlWHLAKmEfUsAP+12nYEeSN4EAAyJ9Ltvdxg8gn5dW1nhJFTIFWwjmhQKUAeuMSANMsIJu0he0pRkB6aCPHP5CLDBm97CYgQwDn6YlYr7DxUeMBsRWCvYd/Q6zKZSa9So3mgwk5OwTw0YWIQE2FwuL6w86TQDW0rlGbZFTuJPpbnuKIPZHbj9JAwGANgx0ElO5gcQS1iXsjQzK2CqbKlI6TzYA1KSTgHRRowIAqYQPefrjOQDOECQGxEpDrNoQM4YN9E2gMia1RoDMAD0Qp8DSIXyFAjYarbo2vo1+va3v00//elf07Onz2h5eZkThw8OD4XppdfnRGCwR+UKRQHAgvkkl2e5AFzwa59+Srfv3qPy3HzEatUTe+U5++gEel5zAkyWybHdoF4MrspkqDQzw/fjHoB7ICN+H1h1uh0BUzHbExK37XoyYgSKEoTUj+HWVuOcmvUzwnoXzFTHR8ec5I5+mSkVWdYM5gBzQkLYyQCOQPm4XgVzR+WcAUG379zl5GawRmTyeZYH+70ojZ6BMpyEi2z0iDVrMGCAEljwkGAMmayvrzEzFcCZwtDUoy58SEeYzbivI0Yd2AsY3aBfYKbavH6d5Z7gZHdRlATTJUEmYEbhtHrW9XazRs1GlZmxACxbXFigyukJnZwcUwn6lgYDGN4H3FCbXr16xX2C/r92Hawtm9TuJ6lHKWangh/geTBYtxgsM1qP8fyTwUNpBsgA1ISy0K8zAN9kwIYCJ4wEcbCspYdTBGEWQTsAkqozg0wDrEy5DJVKBcrms5TKANAkQCOA1BoNJI63uK3MbpROsS8GO9X+3h6DqQDS7AEQNQD4IssgMehRAjCbfo/r9+bNG9rZ3Y2Aajfo7v377PMBluKEea5bkgGQQ1ABFIv7HsBIZSfTOAyPjpHdAySbZKYyBj1GQCphswN7FMCQSGoXsKYQdkXeLQJRgV1s0AMAGiLqM5Plk6++otPjQ1peXqIcmN8Y/ABbQx8JqxtkUygWKJuVcbXZqlOzWecxAuxUDA7ogj2qSbu7O7S/v89jB/QB/m4TiebXrtHm+joDqTLZPPWZQSvNQDpmXov0n31SdKw22itAwugAHQBKADjgxqF9SapCP05P6Whvl06Pj+j4+CgC2zY5sR8+FOPp3MI8g6nu3btHc/Pz3I9I1gfTU644w0C62mlF5glggIIvYnauNLdNWCD7wHXxWCDzIwBwI1b2KDEK5WJeBF9TLJfZFoXhTtaVug5B3dnmGd2aBD6Ox0r0HcBUlWqdAbJPn7+kf/vDH1EynaH5xSVqtgFWAIgix4xGAFQpqxDqpHEUv37UORNsSw8MsMxUds6scz+b4KTzDru2sWAqjRvaeb8CJOx82K6bYf86Z7Ox1NA6xM+zfYzBttfGbuxadrSOEDAVMHEARwJ4vvXia9p6+RXlM13KpbqUS7cZUFXIDqhcTDKY6rPvfCK6dnjI4N1OF34SgMYMzcwt0r0HH9LKzbtUXN2g//v//BP683/7Qzo9rTIwtjQzT4uLK9y/+/uHDEjGT71aZ9bG2dlZ7k8wLMqcHsB40TFlF2RAdASiivgTI9DhiMmJ2TOZXVN1dCjNC8mVo3skJi2fDXzdMFPZtRTqCyAP9FXh7rgGkCDYkQD+BlsV2oPq8lyPAViYRwlwyyZ6Sl+OTriX9o4STzFHwjNWH/06MaQfoXiF15sLusasWuPxZbsWCq3/48BUoTWUkn8JmKpP6UzEAApWMvV7iQTrA4Do+RzG1uyQmQqspAIQxXwSZzRkKFfI0+lZhc7Oz+n45IznwbPzMzQ7t8B+otHsMHAbcxHYJM+VIkAn3snzTsxLI2ZNXMP8Am3VgymUwReygW9UGQlj9YDSGZlvY06ozGJgpkI78IOydL2JNSivO8HuGrHe6foMeqbvR50gWwFs4bACBeXBBwvozcdDtD9D8QfLNm31x/bT6O9xMBXWG+xfe6MEWNQf7GG/9Vu/RRvXNmhxYWkIplJ/xOs4thOZ34y9V3hgh8nbXWa/GoFCtS7628aBVP7qt8cKvsIHH0OzdfNrd12Pj8YuSdEJvVvHOf1tD4qLq9YFuVzwXeNPTopNqFzs70nisOORtlvrbmOy1qeG4hyhd9j7tEzbp5NiJCH/5mPE2ge+HH2v1x9fppdRSK7aN6HvIBN7WJf1jaGy4+rj+9+2y9tz2FbHpe/9/mX6EpJ1qA56n7VDfZfXcz9mqDysTmh52n+Qp9eZkJ+Ka88VzH54S5zM4/yiyiNOz0P9ZO3J64PfX1Mf4/suJK+r2HacjLxtxPW9rYfu14T8lJWL98+heUNIN+0cVeXg2xj37nfpc39vSAcm+kpeNY/iLyEb8frr3zFJhqov1laszVl7ibtu5RdqS8gHeRYnb5dxMrFtifM54/6KWzaW++HHEivTSToc8kXjOjN+cELIfr0vfVd9kPdNBlPF9cFlY4GV51XrZfXHzpl0zerrcpkfvex77zt+VTCV+n1fnu0zX5erysTqid3PivM53qbj3mPlG9fH3neH5imqsxq3iJsf4b4pmOrv4+2nz04lMJXAVAJTCXyTJDAFU32Tenva1qkEphKYSmAqgb+XBP7kT/4l79RgMRpKhraLYl3U2g0nv4i2lfEbL/rdZQt8Ww9bRnizd/RGH6z2gZdJQf+rBInHg07jjFChYP1lAcFJHeeDA3racChwovXygTmbNB1612WBlasEhbQM1YmQzG0wxAZ6PDNV6H0hXblqX40CN/xWFoHXyVBwDuXb+3wdQn09ujY6uXpS0NTrUjh5IxyA1ndZxiMr11Bf6zMWBKP94u3G2mmcDlh/Ye+xG3eT5Bans6iLBy5YOXrfgO8s04TVtUl6gvv8JobeP0nnNIAZ8oFab9+XIeDRZU5b5ev7xgcafXDTBitDvjvkP6weaL/oNa9Xahu+/d63x/nDy3yOtwst17cb172cfX/atk7y/aN3RAeHm1Pm7PtD5Wmfx8nF+z4vJx/8n9QGm3zj9dc/p+8N+RXbt3HjidfzkPz1WfWVof7w8vM+8V3GqNGzIx87ydf5tsXNR+Js0crU+juro97GdIyxCU5eh0PP+E1iWyefDGbHLJ9M6PUplEhhZR43/vm5REhGl43Dcb5IfUqcn0W5cfrrx2brn65i//4eTcLStljZ6Lv8d7hHE5GxYY7EMSSK4T5NBNU26PtsH4Z8Y6j/456Js3U7psb5byt7fmcyQc1Wi17vvOVT8/G3goaQCAc4DxKvlSEBTB8oW9s74vRAgrB88jY+NoYg+Rc0CcbHWt+idqblQAaop03ktbZlWQrsM/aekO36eYofA/E+9YEW1Kb9pHoCYJMw9iSZjQBJtt1Wg16/eEZPHn1Nf/B7/5i+8+0PqZgDo0WCsmmiJ4+/ou3tV1SrV+nWrZsMIlleWqNicY4BVABSFcsL1O8jCVDYU/qJPvWTAIdIn6G+6B8APnCyP0BBACZJu/G9JA5y4jGDDySJELJGeyQhOcPsMOhbgHSYXSg6RHbQ61C302IQCTJbwaa1s/2Kvvzic6rXzimZ7NPy0gI16lV6s/WKOmCxajWp2QQIqEbn1aoAIjY26M6du7S0vMLMOv/+L/8DffXVIzqv1+nGjZv04Ucf0fLKGi0tLTNYBIAHBgcwi2WWsrk8pRjAguT0HuE0WE3EZVBDlMg7NvZw8jxYVbrU67QZxAJmoGSaqFguMNNKs1ajJ48f04tnz2lvZ5dZte7cvs3JjWCNOjk5ZUAG2FeQvM6ANAZjoL+lfgL2Go7ojGGBvcAONEk8nUpSNp2ibCZN+WyaCrkMM0XhNP5qrUKHBwe0v7/Hv6s1MOnUqALgEYBIzTYDKMCyks8XOMFV+jHJySl3796jjc1NmpmZo8WFRQaqALCBfmw2ARJqMEMPgA1yKj8Ac5KQDABDm5P1iQrlMoNkZuZmqVAsMTgJicgAWCQAeoC+gUE4WoSifQAICAsRY8IYHAKgCFgloAvNeo2Ojo4ZOAJQCcBdeNn62hrNlMvMTANGqDevX9Pf/M3f0vz8Av32b/827e8d0vl5lQFFR8fH9PjJY2o0W8ykgsTrbD7P4C/e4GfWqAKdAbyyf0jf+ewzevjB+3T9xk0qz4K5Ji/gDwA7Wi0GQkB+kAGDbgBuGSbyguQnJSAhJK4wk06TOzdfBJgKIJiuMCIhIRdrRGbmEsYN9TGcwB0l7CojSOXkgCqnhwS1ATCxWjnnPoJdQi8gS/hVgPbA8gNQIpLA0V7IE+0H4wz6CP0NuwCzRzYPfUD/QCciKjRBjYmNiIHwT61Wo5PDQ24TLsE2izNlSucA/GPHgMWx3I+KykSGBt0uHR8eMnMSbAzgvWvXUYcM2yIDVJhoB/w48sMEJwwgbFOzXmUfgR8ACOdmZ+i8AqDT6ZCNDWNmJisAnEePHvGrP/roI5pdWGT2lg6lqQ/gVlJkDxAa2jw+DsJfpKVvEkkGrIEJBmtkzJvBKhhBRTmRB/dycjezaoleJMAe0SdqNOvsVwEsKxShbzOUzsIesGbsUQLAg1SS6vUKA8DSSQV3JJmF6vzsjN6+2Wa9X5ifZ7vAO2D3YE+C7QO8gARy2MjW1isGEn33e79Bt+/do8LcnNzX7lK2WGRADKNmuG0AgLFzjz4rQBLgxD6Dd+AfBHQjQEKMSczaBAAfg6nEbwFQA4AiwAq4zswhnPwNsQAUJ0zCnVaDep0WpcFek04yoPfl0yd0enTAvjIPcFEmi0GK9S6dBDNci+VYKuYZkAYlAbiq3WlSuVyifB6sZj06q5zR3t4u/fznP2cZoA5govr1zz6j+dU19nsUAYG4/bkCgRcIskE/M+AsApHIuCfyGIEuoNf46QmoDXLJSVI/rnXrVaocH9PO222uBxjUGjVhgIJdLy4tyRh29y6VZ2ao0+7K2AkwQq7Ifg16BhliAABrJOoDWwZ4QRLJewJYzgJkJWxQ0HXL6scm2BtQfnaWSguL1KvXqM0sgw0e51EfZWZJpbMMWgUoh5mBkmn21+f1Bp1X69zGx8+e04/+3V9QvliilbU1BmTiGYyn8CsYSy0IXZOS1KbsukLnsjpX1vmQvW4PA9I5BtpkQdzqIxWQjs/qP208wYOpdK2rzwtjpMjSrlPtIQJ23W3XIXZ+6tdhk2Ie3NYIxJAB+x+A7K0Gbb9+Sm/fPGU2qmyqTalEnfLpLpVyYOGbYUbSjz96wGDBvd1dZoxMJMCCmqdGu0fZfInee/gtunb3Ac1t3KD//Z//z/SD//f/o3QGoOk8ZXJFZlssFsu0v3/AQKrDw0OqMICvS2AiajaaPAbKXDjJ4wosXBicBVBOzMsmzKMjRioBH+EH7HHxa9BRgqWVkcakR/E6AWprmXYuL8NJNF6AxQmgKoCku72ImeqcmfvAnAbWLoCu8B+6Kv5J5uP6b7Q+laTMkf6M2oSxEc5M52J4xs4T7drM64Jdk4TWucOKyEommhoJoFrG/dEdSsBg15P4Hj7Br9/tusi+Q3UYhyqAiw7zBraLaC2leg02p2vXrjErFebMzKDbw6ELOIxBwLMYtzGnBJAeQCrMt04rFcrmAKyf5TE+myvKIQZRn8AHYQ4BhksAqlAOg0ojFigFWOrhIsoghfkGftA/ekAF7hX2KuKxAeMjxkQFU6HeaIcABWX8xnwQYzjK1TUo/sb3+FHfhHrhOt6FOqsPGvVnxOAYyITW/rG+SPsnFD8MreNHLBKil/D5GEeh53qgAeQBwNvv/M7v0NrqGpWKZW6DxhSGsQ/AqSKgtNVHZuCMwFSwKB5LBrJOnhTbs/Oly+Juofb6uIP1paq31u+qb1aAnY9b2XfomKGyV//u7d3ahLfLuLaH2hIqJxS3GLfzEfuIHfts7MCOZ+xveW4iP5MOHPTjktbF6mJIfr5tXqbex2m5NiZifaJ/Pq5e3l+qnOJkbe/n+RHYf80BYDYeY2Vu7W/k88eZl0K6p/XQuYS9x/vVkH+3svY6EPqsvsPXxeuZbbOMu+LH4/y+v9/LXfvxsvHKj8VXaZOv07gPsuPbCIAduifOl9g6TNpv9foQaovVjUl6Ysdg3744/xGS1WVzSrzHx5KtjcTZaahOobZZ+8UzcfYTGqN83a+qC3E2Hjc/svXGURbqD686Rlnf423W24x+tjFz6+vsuOTbb+vjdSfOz0l9LgKPvIziZPMuMhf3MIqth8Zhrw+/ih+3bbpszLR6+qu18eKhs1cp5yo2epVx3PeT1yfrx0KyuIpPu0of4z0hMFWc3qmdx4HNQ77C+8+r1Evv0biAyj1urnCZ3l9FXvoOlb3fwwmVofWz+ujHh3/6x380zQ1/l06f3juVwFQCUwlMJfCNlcB0wPzGdv204VMJTCUwlcBUAu8qAYCp4gJNocAt7rUBfr+Itu/3wRF8nhS00AWxDULKCYajfz6YclnQJxRMDAVbf9UgsK9bnPxDspjUV1ZO+HsSmCoUSNdgrk1y8O+LCzqFZBaq62VBq7iAp5aFJJPhacK64xx9GdevkwL6vo6joClr1gXwTKh+NlB5WeAuLKfxRP9JwVkb7A1tqlvbuqAPUeL25GCvlGDrqSxJ1uZxj2232qkGpXwbvL8YyVkSMzQIpm2y7dR3jXRgPAFb3203hu1Gi163ATf9228me5uzAUENYtp2x/myUGDVXwsFG7W8kL+8zE/7wKKVW1yf2yCi7Qff175etv+8DOyzlwVqva75z3ajY9K4McmHTtJ322b/7qsEcyUBRpaRId2x9QrZrvdN/p0hPQqVGTdW2OQ3b3Peb2m5Y0nmxrdeTR6jJKU4uU9q01V832VJE14W0oTJYKqQ/njduMz+rA74ccL6S1uO2kpoQ8/qo22T9V1xGyR+o9SPBTw/MNlbtk/ss3qPJiF6GfgyLpNRqG/8mGj11PpxlYe9P86n2rEizqd73xTSV5WTfY8mYcXZc2jsQTkYR5EkpImdAKSgDE3ewHOaTIT6ayKNnVPE/R3yCf6a1gvv9D7atiWuLB0rmGEDYKrtN1Sr15l1gkEUSUkAY1nhLPkokZFP+44OXkDiPzNdRG6TQRYBQNWYHiHHDHnhJvHL26ZPkMVnla9P5PUMBVpWKLHWJ2OG6qpy0YQf2IomCqJv9fuh34ronNCsXKpD/U6HGrUK7e+8pZ03r+kP//t/Qr/28fuUGHQonexRJjWgz//ub+n05JA2Nq4xmOrGzVs0N79E+fwMddsJSiTBgFWgZH6W+oMkNatVSufTlC1lKZGMEomYyaLN4IwGmKmaLWq1mwIsR4JlAr5bfhjYMJAEamkLEiFzVCwUaXZuRpK0cwBw6Bx5xDYE2E4iIcwaB7vb9PzJIzo42KFup0k3Nq9RJp2g87MTZldqtRqcOAmZFUtgDwLjiQAw6o0mHR4e0ZOnz6hardOt23fo7v336PadezQzt0Dl8iwzagAkIUm3YNfKcDKngkXabWFpSqcFACKAHklgFRBYBCLjNNwIIAIaCepRP4WE0gY1qxXKppKUSaUZsAS2nq0XL6jdbDLYAaCq2XKZSwAgoA12Ns6Tl+Re/h0BVOQ3AA6CQGNCIKg3kmlxKQnQYYYySHBOJqgDsFm9RtXqOR0d7tPe3g7tI4H/6IjnzJAVkvQBkgG4LV8sMJgAACIwsaBM1AfgGtgs5IHEUyRULy8t0eryCgPSZsuzbC+ciNmP6sMyUpBBglmvwFaCBFuAtPCOXD7PCbaQNzOgMcsWrucoDxARgywATuozm0C3K2ABgBTAwgJ/CGYe1JHZtvoDZusp5vOczA+2l7XVZbHl/oD1BW1/9OgJg3v+4T/8R1SpgMGqwcwrYDD76tEjAqsCA4pgB5kMA6XENwFbkqJms03Vao3u3LtL12/coOs3b9D6tQ1aXllh0AmSiVv1GusMkmw5MRusRDjRm9m7xD6g5ADMoWAwr4GhBjKHDBhM1QOQAmAJPZhDnwXTUYLBicwYM0gwEKfZqFPtvELbb17S/u42LS/NMytPOplk8Al0Y8SC1RbQIxjnItYwACXAyIVEaIDjAOpaXFqmXBbAOmHkEvYN6GC0/aFgKq4HayG3EyDH89MzZqhC+fPzYDUrU6FYHLLeCEhJWH3gM9DHaMPJ8QkdHR1x+8DwtL5xjTKZHGBToxPRwfqWAFsLi5ET+LvNOoOpwEwFgB2+y+eyzE4E1ie0F7KHzyiWCizXx48fs//49Nd/nQqlGUrnCtQZpKmfzNCAQWTC6oZkez9HY/aSiH3t6PCAzk5OhywZYLWArwDgCMx28O8M0AVjESfrIz1ZGFMAChVWiz6VykVm6xBGOmAougymBKNGvXEeMVNFhxEhcb/bZTlvbW1RMZenpYUFliP6IgMAGuyl26VcNsvv2d7e5mR22P8n3/kOrW9sMlhMAKUpSgKkDYhau8PgqURSAAL4bgBAGbs5TeoS5jgG2HCyNfNZSZI62skJfuKv4GHhkwFSxLsxnimjB/qh1+9yfyHhH8Ba0PGwB0xgvtGn44M9qp6dMnMhmJjy2Tz1OgJ0zWXzEaPaOeUAHgWICMnEgy7Lr1AE+x2xH3zx4jk9evyIk/LLpRItLS8z4BKgwfz8AoMbGeQHm8BYls4xqK5P8IeQk0w+huEjdsKj+bBIBuxeUZo7+h/jeAQaxh/wXdDJs4N9OjsSlqrzSoVBAwAwgmHxzu07VCyVqN0WdjzoDgAx8HkA3XKifEL0DzKDfXcZvAC/AV0SH8GAF7YzWccogEBsrcn+FzaJsQK+FjYP/ey2AO4CeHPAYxD8IPx2twedZhwbNVodqjdadFap0uOnz+mnf/O3lC8UaWllhfu6y2OnMN7hn42zalJSXFKrC9hqyAAAIABJREFUzjN9sridL9l5uo0B6bxC56k2JmmBLvq9xqj8HFHrbMFUWrbO0ey6ws+vw2vJaPp6SUKzOBvYU4oK+SL1Oh2qnB7R3s5LOtx/ReUC7LtNyUFVwFSFJN3cXKa7tzbo9q1NevvmDe3u7rGOZLNFKhRmqN0dUDpXopu336P1m3docf06/W//y/9KP/rhv6PyzDwzJw4SKbq2cYPnUBgbq+dVqpxXaHd7h/+GroABEix8Ih8A9gG4jJipAIjlU+Aj4HPEPMezegb9COiD/Z+Zk4/HB8JgKswzFYgpa0phAPIAgNEakK2AWRV5TtUXMBXmg5XKOc9JwU7V7WL+KX5M2awk6XwEplLfr20YrXO1TXCRwmZlmYVCQD67NlP9GZU/WtOMrWOiD9y2CK+pMfrR+lLGXxvaHsVpRvPV8XLt/aOUBmELjOZyCYAi0+zXwPRr19gAIW1ubjIrVTKRZj8MGYOJFPMg/ECm8FNJANqrVZ474fADzCdKM2UGXGKcgW9BOfiMf8w2yuVhHi5jhq7VFNQEIBN+sKbAfQA+wY/ifj0QQ1muoAqYA2E8VDAV3pPPF5m5aX5+np/HP4zfykwFn4v34h1yoIR8Vh+G6wqmgryV/ZLXQhGoL+TncK9dX6ouxAGPfKxD+lGShDGmYA6YA6NlMsnAR4wRqAtkuL6+Tr/7u79Ly0vLDCJU8K5dz6eY6XHEeDayKwCkRwAGgOskJjYZlKE6bX1kSKetDYS+H+nweOzexiH0b5VpXGzHx4fUf+ghKXZM8XUJxYL8Gv9d22LfN+4D5ZvLrtl2WjnjOe0/LyffRitf+4wvb1I/hmJdPiZm64Gy/B5UqJ+9zH2sKSQfq3eq335vyOuH7Wst048rvv2+PeqzvK17uw3pUVw74uwhdN2X4eUZ158hPbfPWpn7+P5V3hFn86HrIZ3w9/l2+v2ukCxDeqS6McnOdb5p53aqX6F4npZl/Ywf70P94G1d5TrJx1o9t+/19fJ6qmWH9NT60Tj7xbviDmz09bWfva+6il7Y+lzmj4ftllXO0H9Osi0rq5BPuIpdxtmAH8dtn4b8ke/Pi30/GpvjbCLOX3q9tM9f9Edck+EtIT339mA/WzlO6nNp30WAmK/PpLqHbCB8fzyYKu59cTIO+dnLdNn7mpBde3u7SruvWnctC/fD7q1fw3chX2D9RKi/bZmhPo+bx06Slc6p9X1XAVPpXMeWe5UxwOZ2aJzBjnWh8V3v82O6/TwFU11mDdPvpxKYSmAqgakEphIQCUzBVFNNmEpgKoGpBKYSmErgihL40z/9M+zNSwJGlIxmT5fUYnQhrgtlnxh72etCgUC95hNW7aJfN+5CgRQbAPHBhUmBDx9o0ACQXbj75239/X3vEmCdFPD1wYexwKfkN47984FHbYf+hhyxeef/+Tr4AJsNoF8l8Dmp7ycGPx3Vu783LgAT0r1Jz4o+jwASIV3UNlhZhIAIIT0c7zeW/oV+Csnc6pgmmMTphw8W4dmrbFrwxNjs5muyt7ZNN8N9ANoGz7x9aJne5mywD/eo7l0WULbfhwKLoT7Ra5aC3gfb/HvxvQIW8J0mWYQCzCoz76P8dbQzPgnlIign9C6rB1cJDMfJU9vn+zLUXxrEDfk1f39og9rXIc4H2PZo4NPrZMjOvb6H2uRt1t5j++SysWnkN2UjIWSDcRvNqnOTxgRrF/q3ljfRP0YVt2VbHcffVj+tbvmx0Y9nfswK6ZTVEV+HkL+01/zfIZniGpJevJ+Is5GRrMLsf6H3T6qn1Ys4fQ7NKy6zL/u9/h3qj1ECmCTChHQ2Tu9Dvjckc18X3GPBVHH94vVFbTbO94RsWtvk9QifL5sz+fJCfjjk7728rJzUXmyCiiZh2X6yG6s617D9g7oh+UnBVNBhJCLrxpOOK973hezYy9nKN+QbQv1p66ayDo0j3j+wbBhM1aSXW1v8G0l2siC4OF/i5w3QVIAJIzAVz7E4SZP/iMhSJNlQnoxYbAbROIzkzcjfyin6Ig3bT5Al+iMEpsJ1YViSpD7145ZJyo8jcfJWuVvbwN+WEQunvKv9aNvBBMLyQqL0oEmdZpNq5yd0fnLMICMwU33rg/eo267RoNdiUNXnf/efqdms0Scff0Q3b92i5ZVVTq7NZko0GCAhNUMDylIyV2bAQqtWpUwhQznQHYA6JZIvM7sy6xKAQl1mSQHzgei3/MYp9L2uJBwCkAGgS7cHtqAClcszNL8wx0mKuVxBQCTmpExmOACQilkN+nR6fEh7b1/T1qvnVKue0o3NdSqX8jTodRkYAwAN+hGJ8QD4HJ+cUKV6zjnwBweH9OzZc+oPEnz6/Sff/g7dvH2XVtau8Sn42SwYqIQ5SRif8G6wQGH9IpAAJNkCOJBOQT5gBooSd5FLGCUTImkeZQCkAu2CvBLJPoOpWq0a1SvHlEmCRQwsLCmqnldob3ubQVXnZ6dUKhaZPYcZZToCmAQAQ+xKMvBhM+yrOfk4dQFExVAw1kskTmc4axhgkqODfTrY26Wjo0M6PTmiSuWUGcWQSIpT95GsD4DL7Pw8lWZnmREHALNcNift7wmDEUBgjUaLDg6OqF5vsLwL+TyVCgUuZ7Y8wyf7l0tlKhdKYtODBPU6wlqDNgCc1MJp+GCgSQnTB3S4NwDjSY8G3MYUA6kgE7DJABgFVQcYhcGknTaz6wB0hMRRtKMDZqpuh0EqBTCecd1yDJACmGp2tsz9g2fRy9CZ/b0Dmp2dpw8++ICBUe1WlzUO4LuXr16xfYFFB8w1+BsyQryCAQwZYSwDyKFQKvJ3S0tLdOPWTbatXAEMC0lqgVEvWpMkkWjMQJ6IxSlir2DbBpsFA/WEPQH/AFqAXiPpV/sd+oXnGTjXB1BCgHBwerivWq0wUAz9/XrrJR3s79CN6xu0MD9HxUKBgXsMVImYkaBTkDPkxQnLQEgwWEnWee1OjzK5HLPjFAtlyuWFsYiBrxGTG/ts1AU6GgGVIkoy7qf6+TmdnJywTkNPwPaAHwaSAXDCCfGyjQKGJdQDALZKpcK/kSSNflq7do1BjkCEsK9hJjjIBqRWkgwOv9SOGKlazVrEjgLWKsgHOtJmkAz8ERgvZmfBhpGlJ0+ecFL3Z9/9jHKFMlE6S+1+ipmpEplcBKaSZPzhP9i6ghwjDOUR2FuYrUXGDtgW9BaJ5BgfdOwAKALMGNyvLMAEs3kAOIdr5dkSg6kYIAb2teg6GMoazSqDqaQyEmSA3gNc8+rFSyrmC7S8uMiyR7+kk2kG8uB9YHSq12v07PlzKuQLzIB06959ZmgD2whY0xIAe0WJ+vhDWIjALCXsWwxm4wT7CEAFm+DxOGpLxBQGtjD4INY1ZjETPw/wNIC4AFADZAOgXybSqV6/wwAkZkLkcqI2YrzrdQh9Wgco9GCP0okU+5p2EyAlsICVuV/PqxXKZMQPiq73COWCBQfjBdh6Xm29otdbW3Tn7h3avH6d1jc2eOwoFkuUyheElQs6BRY0ZedKZomSeU4hN8QsovcR4w3P25hNCDopQBFuATNUdQRWirECTH/Ryd/N8wrVK2fM4Ab2H7AAQS4AqN6+fZttBX4GQCnoKEC9CqYC6EDZFpTlS+diwkIFIJTqHXwFwCE63nYZDA07wLwCfgD2AQDfzMICg8i6TWGnQlJ+F0AGgG5zedYPME61e33+abW7tP12l548fU5ffPU15fIFml9YZP8JMJXMk8TG7VxH566hhGW/TvL3+LmxnaP6JEU7H9e5hs6x1SZ1/uxjzqiHxjR1zqdzRQVT+fleaP1m2+O/j5tzy6AgYKpioUTtZoP2997S0f5rOjvepnIxwcxUif455TJdmimm6P6dTbq5uUqrKwu0u7NDhwdHPGYV8jNUKs9Rj9KUyZVo/dpNWl7fpPnlNfoX/+L/oL/4939Ji0urDCQFE93y6joVimVqNloMuAMQ9emTZ3R8dMQ+mXWnKoBM6DQOORgxU4ntY/6GXhf/LrYMfyZgJAFTST96QMZ4cqVdc8lcU1jtpD9GYCq7brIyHQxghwI4htuEPoNZ9exsxEzFYKqIlUfA8hFQ2cQxRceUhWo05x1dGwgomNmtBEiqOq8xQI1H+fWC1je01rLrB7kvAvXqtNwwc01a59q1mNVHXf/4dYr2GZipcFACxkq8WcFUqAvaAwDS5uZ1BoxDhgIM7vJ8AmsV/AagikFe6RSdV2s8DoD5Ej6lVMZ8EYdkgGETc5SsAMyjhG0F/ags9b2wWWWIYmBsWdiWMF/FD+qma2QFWUEDAbTlcZkPzZO4Tqk0w8xNAFQp+BvPKjOfjt+s+3yoQHu4ZsR3uA/34zvIGT5jlGwueheXrBoCU6l/e5d+4oMY2i0qFIRNFnNatRPUC+xhv//7v8+MsmAZhaz8ASAWTKU+V35DBYydRiSkWj8fo/E65dvh/eGkz/YddhwIxTYm2ZH6ETs+2DhRaO8l1C57ze4bsrv2G2ZR5S8rJ679434sfHBMKK7l5WDHS1+m1tvGBr1sbX+Gxiv7vW/rpHhIqH36/CRZ6p6NHRu8jvm9qov+Ta7EtUf9j/e/IXl7HbVjkb5j0jjvdS+u7fY9oXnGVfRskt3Y8kNjkd3DU70JjSuTZDTJF+A7v+8Rsisvy9Ac0t/j62nlEGq373e7f+J1NKTz1gbjDmi1fehlFgJcXyZX22cqN33G76n5e61/9P7D6rB+9y5gqlB5l+mBl3+cf7WyH/6tB1mY2G7c+0JjRpy/C/mmSc/b8cHK24/vceWO2/j4XmGoPSFZ2GshXxz2t+OHB9o2ej9q7ciPrSHfcNEfjh9YENfPfoxEnWzdJ9mg1F/m7/5fnF+Y5HcmjRm2fUHdDIw5k8rz39nPcWPcJNvS9qoOanlx81PcH8r78OOPHy/wGfdMOlw5VE+NC+hYYMfGkJxU50IxAnt/SFcs07Sdh2vdtY22rZPGO23PFEx1Ve8+vW8qgakEphKYSuCbLoEpmOqbrgHT9k8lMJXAVAJTCVxZAn/2ZwBTySl344EB3SyQ6xqI0o0pBTFMCrb4xbNdFGsFfRDRvgf3WDCVD4DZgKMu8m1QxwohFHANlWcDd/bvSYEYL7uQ8CcFmkL32zK5TQEwlZW9DSrouzQ5IRSwCj2r/eM3E0JBk1CwLCRv28/2ncOTgc2JVb6ece+1gSZ9ZlKQy4OpfKDKJ3xY+V22mXDxvdzKsaaE+sYHVS2gIBQIC9lZHJOJl7mtjAap7EZMSDf996Egr2+73QDEd0gMiguyxumPbnRYHfSyQpn6Lt1Yt/Yf1361B/VhcWAq3y7vo6w8bRA05O+8z4sry/tgqzNa7qR6+WDpVYKZIb209mT9q7dtTUS58kDjbrRtCdm5bTP6K84mUKxNNNC/xxL9o3eH5Gd1RU4+lk0BKz+rW6rP/h4dK6zM9H24V5O9tFzLMmWf9eOPFZs+a3XO1j8UzPfjyFXGN1um11evp+qXQnod8hlW5/Cs7Sffx97Oxj+Pn4obGp+9j5mkq3H3+rFd6xi3oWF1xeqltyX1Yd6O4uTrxznVLT8WepmHEl7sidKXtcfaodVn72ND4y+uQc+1jXZ8sHoYsn9fvrU3K8tQ4sMk32fbq3NN3wd+E1LravtWwVQKuLHMVBZMZfvJjwXep3r995u/dg6g/Wx9gdZbk7Ls/V72Q/kniGqNBj178Zya7RYnCfMpogZ4bMfwVATOtwmKY+OeaRT3ExKhuSKS3KRMEUgmVjaH/gBsSki0BtOLbPppf+v4jgQ93djTtqC9ylKgOqG+FvfYcWPSBqS1cfgjnR/gOj7rGGPBVHJSvgDRkMCeL+Sp26pQs1alWuWUBt0WpahH/90//m16eP82Nepn1KyfU6tRpefPnjBTwMeffEy3bt2ipaVVZqBKJMBWU+LfAwJIRBhYIPNEConw6JleBEzTdRnyUgHoQfqsgNhYN6KNanzXAWNUrUqVs3NO2AaDFRiPAKZaXJxn9op0Ns+J/mAwgawwFiIBHkCsXg/Ahy512nVqNWr0+OsvaW/3DS3Oz9DsTJFKhRwz3yBpvFjI81iH0+jfbG/T7v4etVodOjk9o929ffrsu9+j9z/8kG7eukOzc0uUzZeYWQNJtnxye5SonkikGSQAMBi0hk/SB/MP2Aq6qONomi2cUZIoPDwUhHtNwFREAHud47x4SucyRJ029QGY6HQ4uT6VSNDO223a3tqi88opgwru3r7DjA/V8/Ph3INtLQ3gkQCABciSoi4nqfaYqUmAVGCkyjGQCjKsVc9pb2+Xnjx+RM+fPaXK2Snl8zlaX1+jjY1N2tjYYMYhsP6gT7IzM5QuFKTf0YoINCYJ+WBRwpxnwOA4gKnAUHF4sEf7ezv8LghncX6e1lbXaGN9g5liwAZRqzZYPmBW6SIRGWCJdIoBBahzo9mk81qVTitn1KgjGRQsLCkqFgs0Pz/LSapI4mXmHICuADbrCFAPQAdmgGHmoCSzDqGNSOxmJhYGMsgzAJa1my0qFPMMLMI7AIgCQEzIlAA2yPE1MKqAlQMgrydPn3LSKRi7ICsAp5gBjQYM1ALLDwAQ7U6HNm/coAcPH9DqxnUG7/XBDsT1S4utAIQAhhroVcQ+B41hu+Y5IMBrSFyWOQrP35DwC78IECdYgSLGNwa6sH6m2X5a9Qa93dmmrZcv6MXzZ3RyfETNRo1Z6Obn5igP4C0zfHWp3+1RPpenhYUF2ty8xgnESMJF4jwAb/IvwUAIJEgDQAEdKRRKzDiFH/Qpz4Y0Tx4sIykB7kAXEuk0dQGmrNfp4OCAbRPj1cxMmYErYCUDIw4zdaGdYNupVBgUBNYK+D3oHe5dWFyipfV1tgG8lMcB+AwGmo3AVPAbrdo5NepVajXrEZtUj+shOegDZoMDCADvQvsB8Hr+8gVlczn69NNPKVcsUSKdpTrcTyJNqWyOgZTQX/0nY3KUTYwEe2be6DFoDEn6sEMkiM/MzgnoKwJG4nnoHfQQYCfYNvxKpy0AStgadKE0W6aZhVlmZhoMhIGNx51shgFB8I2iL0joF1lAbi9fvGCA48rCEvcn7APJ0cpMBczC6dkpffnVl/TgvYf0ySffphSD/ACQy1AyXyBKZ6hRrXLHFmZmpckgUANIAGCqCLMMP8msXMxIFbFVcTIx2GgGlOIBWB1mlPwPMFWtyonuDKbKZJjlJgvfBt0Zsl1EgzdDt/o06Hao226yz6jXq/Tky19QJpGipcUlajY6lEpmaHFhicfzWr1KqRSAEJgHgmWtQ21mL2zQ/sEeff3Vl9wk6BVY5dY3N2lpY4PBiyxTsHHBZgEsAzMf7JaBFgDZ5qjDNipjFTOWAQAgtFvMrMXjmIKGMG5E4EjUXfK5+jToCKiPCWaSCQK7ZrdWo72dHdp69YrqtRr78Tt37tAs/Eh/wMxEGD8xHrXabaqenVEG4NxkinUH/6AjOpeAr1SmEgZwgZkOIFvAWQZgnQNApsHAWoAKV5ZXWFbM3JLPi142hX0FfolBsDxfAmseADdJarQ73EPdwYAeP3pCT569oJev3zCDHPwkrjODVcTOovNGndPq+tQmjdr5vs7ldU5p55+T1ix6n65TQmtiG7tQFhlc8yxCOmfVOZ/Od0PxwKus/ez8OrROtvNz/jsCUwFMB8bBN69f0MnhDtUqezRbTjKYKtk7p1y2S7PlDH3w4A5trC3RTClPlQpYAas8p8nlAWSdp3S2RPniLM3NL1N5doEKpVn6l3/2ffrxX/2UVlY3qDgzR/nCDBXB0JcBkx3AywAst+lnP/85vd3ejlgeAdYGGKPL4zKYDxlUxAcURFSwEVBFQKfSGGV14hlWdF0OVhvfC2AAto5EEaAJssP4DEC7HIgiftmv9bTPRmsqeCSAqQTgjYMAMMacnVaEmQqMbl0B+wBkIrFb+BBhprLrW/i30XpOwIrDz4ZNV9itpAGWyVbXE5a5Su3C6rmPWWibRJejn+GBXTL/tvZh79e1jV3redmGP0eMR/Brgz4zHsHbD4HAUUwUwM/N6zeEyXRA7FsYTNXBc8LMCKZPFkdSGEoBzscPDjMoFAusowDvra5dYzCVMGM2+YcPF2Awloyf/iCL09PT4VwB92HugB+0G4c2iC/s8hwE4C6AbVknh/olYCqwa4Gt9OzsjN+L5zH/xI/1r/hOy9e1H96D9aKM43Lq/yjuLXMHvW59AK77pHQ8G/Iv2qcX+0r6CYcL4AeMm1gDtJsdns/DVlDfzY0N+sM//EOan1uQuSZA1sO1F8DhMqapZMbsigd+BVMJIBhrn5BO2fqp77U66H2cj8X4z6E1tbcP6z9Uvrqet7K0sQs/roRszvr00N+Wzcr6CS079Fv3BOx3vk+t3PQ7H4uwsR1ts7d17wesrwn5G9+foXrY8dT2pb3XP2f7NCTHcR872ssKlRkCovrxQ/vetkftz+rAZfMIu+cct99j3xGaA4TaoHLzcxorzzjd037TWNRVxg3VA/VX1hdZGcSNFaprl8kg3kd5q4//rHWIk0XIX2j9QvroZR2ySXvPVeJ2cfrq7U3f5Q+7sjqh8xRvM5qH4PvH66yVhwfmel9sbdfGZzV2af1ISG429m3jsVamtj5e90M+9jLN8P3t/WbI5qLgHBd9lTFK3+Hj+L5u3tbxWed3+qxdd1i/ZH1SyA9b27F9bGUuQP+rgXZ9XeP0RuWn9RZbGhGPh3yktyHrH+L8kdf5kS6Op9FO8nvaH3aMV7mGdHDcX43AVFcdg2zZk8Y3ryf2ANVJ/sY/F9L1kL/T57yvusyWvIysblnb9PtReI/fY9Jn/b1W77yeX6V++i591tYxJB+7Jtd+tc/4ccS2U21X/ab1n6r3oTHP1iOkS1Mw1VV6enrPVAJTCUwlMJXAVAJTZqqpDkwlMJXAVAJTCUwlcGUJfP/7/5fjO5JH5fQ+CRZhc0gDJqPNlPFXhANzUZobn3I/OhHYB7V8ENsGBOzmiw80+QW21kgX1yhHNz30XhtEC23G62LdLsr1WRvw1OCCDYhqcCQU6LEBX62nf0eo0/TdvCGMRJoA8C2ubC9n/15b97EgaEI310eb6PK96AOXi8I4A0U2jjWAx6e12xOoIjaDYdvM/aJToxONfHBJXjEK7vmApH5v+0zrod+N+uyidG0/Wdmozk+StZWt2gt0XK6PTr5UHdR64TcCYTawhb8tuMJu1MXpRFyAyt4fCiypPPzztg+t3FE3K3cr89DGqn5v2zemW+bESB8wxDO6YWZlrzbrN8CtLeO9NtAW0pVQm1XnbF1Ctm1t38vHttnblN00DMlSZWh13wdV7XdeH7zfVX3TDRnrk9SH45qVsw3cWx8ap//eh1rf6vva+xzr663cQrbuv/dy8H1s/aAmu1v5a130murMSIaSGGM3pqzMvOxDwXMrM+u7/Oa7H7su+pPxTWzVnThdiJO7uM9R4oXt35AuqS8T1z5KCho9N2Kw9LbjmWXwvU9EsX2G7zwzlfc13rZEDnKito5H4+BV8b8jXRhvpZaPxEe1A7V33aDQ09s08TFkt3ac8Tqudbb6GBprrPziyrC1t+/0c5eQ3wnpBK6Jfxk/gXC8r804H42/8WNlxDg0nJeIvmldkUSruu/boveo7uM+/NjNr5AfV/mqbfr+8T4m1FcK0rFgLy8vLde2XeWuyac6dqvO+Lb6fhnJfwQItjoeGv9CfRuyC62vtTl91m4qj/omRdVajZO6d/b3qd3tUiqDZGyxIUnQHmepkvEKZAmSqCy2I7bEfRX955l/9GwimjOCaUHni0MmIbB1gC2i15UEMQYrCABP/TDeCdAHwBjMEhQlBGuyrR8vdf7Gp69H00fVLW279qP1h7gGkAHK1RPYcU2TopHwbPsPf3cjppJMLkuDXoNa9Srtv31Nc+UcXV9foc++8wn/BpPT0eEeHezv8mnxc3Mz9OG3PqL1a5s0MzMvCaaJDKWSSMrGT4a6XbHDVCYtlF6cSa+neYKlJJofK5iAGzNMv+P1G0AYYBA5r5wxuAA+Dsl9YA8pz8wyUIZZMsBywrKVBFnMy1PpJHXbYLJqUyoxoF67Sc1Glf7mp39FL58/oZXleVpamKP52RlmOYCskSSOJEKAtnb39vjn4OiYE74Bivn2r31Kd+/dZ+YFAKmSSQBLhK2AwTipFLMDCYNKgpPlGTiF+R2zH6Q4KVSZDbTFI130J6sKAK3bQUJmn0EQg26buq0mg0aQ2ptNp+js5IR2d97Qs6dPQKtD792/z6xJSKZnhhNmQRMgFXSRWbNY7snoxP8eAwUAHAAYC/0F0BBs6+Bgn1lY0O8AGYAlZ3FxidbWr9HSyiotLq1QqTxL+ZwwhCVzeUoArBKtr4CakERhtEXnBZinIDEWLDENOjk+oMP9t3R2ckj18zMGdWRTGSrkirS8uMrJ20hghiwBTIKpAUCVziYpkYI992jvYJfZxNB3AGUkE2k6PTujbqdNmUya+xbJrAC+zM3PUalYFkY0gBQitjkAIWCfsA2xpYh9jvsxYsJgHZOxHww9SE5HGUg2R78D8ARQ5yABAEafwRVA6iDpGvYGucBfAKi1srbK7wAgBgAa/Ozt7TPgBDp+8849Wt/YpNnZOcpmC5RgVrPIVwFdAJcDEEVUZwHIyTyQ9Sw6SAb+DnVmPeREV+hZBFpEckOnS612i44PDml/d5f29nbo8PCAwXhgDkG95+ZmWSZ4HvXn5Pden7KZNJWhE0uLzNzFdot+BdAjAqhBBsXIZsFkNze/wHCXYTJ3BFwVn5dkANUAYCrMk6I4CMo8Oz2leq3K70YbGMwOYCszUSSEdQwsVo06s6Ag8VoPuABbxNLyMhVnZykJpYlOKWH/3elSkuMGeGWXWo06nRwfMggTbFVp1gMwNwF0xVAZlguSqsHQBCAPAD3bb7eZbeXjTz6hbK5Ag2SaWt0E9RMZSmcF8eLsAAAgAElEQVRzXE+dvwhQN0pmjxw9y63Z4iRsgAFn5+Y4ORtg1xGQSgYFAJqQuM9jbgSugx5B/9Fm2HFxpkylmTIDqdAuJIDzG8Hi1utQvw8ZR8CEXo8BmABLHuzvM7B0aX6BE94hH9RN2ATBetaiyvkZbb3eoofvf0iffPIp9QkgKYAGUpQAADKVoXajwX2cK5W4zqqTPMfS/ue5lyReM1wZrC8Rso6hCyybCEylLFpEVK0C7FbnsRwAttLsjCRwKzhPJhnyJj7NR1ip4D9TmSQ16jV68tUXlOj1aW52lmCaqVSWykUwx+EACQDP2EUKCxPY3tpNBpZub7+hra0tWllZpvvvvUcr6+s0u7BIxfkF9vH8OgZOgWUNvlAKYpPEWJkEIFTmA8wXxCBOtV2sO3rS39x+me9C9vg3Op25DwUQPYbu4r2IR7U7PF4eH8GWd6hVr9P6tXVuI5L0YcMM+GJwHAADTX43ZAVQCzO9MQAEvkzGI+gN7kW3oD+4DhEzFfSi3WlRs9VkVqqFublofT5gm4B+gvFPWD955hQxzQDIAvA7Ub3Zpn4iSZ1en/7u8y/o5cstOqmcc5tQVwDV5YeDiBGzn67lxmM8ofmyznN1Pu6TFEPxKL6X5/QWXDJaH8i8DyCYcdYgnYcz0HcIWBGqU40ZjtbWwqY0HoOIZnURuFTg2BIfUt/BjKIK7mfGNwHhyeui90SgW9STAT4AUyWSDKarVk7p+bPHVD3bp1b9mMp5oly6Q5lEnZKJJpULKfrOr31IG+vLVMxn6ejkmCrnVQZKZrJgzilRrjBLxfIcg8pTAAd2+/SDH/yIfvbzz2lhaY1KM3NULM/zPA2+cIgI6hP95Cc/oZcvX/B8BL4cACtpgPDS8fwtFY0zYIrsi9+FTopYwFgKUAz0XoDokAePCwDjDhnsBMzEc3DYx9DryPwDfQebEICrgkolDirljVDvAObAdgXUJ4xqqEO9DgbEGoOFGcjJ4HphApU+gx0JGyHmQKprCh7jWADuH4ySDLUPUQ/4TNEezC8jHeDxXcZ0XVPo3J7XhNBLTmTVg3wiXxTphuxngGlRbAjvkzMMRvFwXaPxHEPXx9HaWNon/kmA2fLcMJZtGH5RZ+4z9ncAzPV5bq6gbz1AAOUxw+HtOzw+o/4ASWE8BBAPYxpY7WT6LHXG+g+AdYBCETPL5nN8gAEOWFheWWfwNqwHYyIzZjKDlPSL+gkFN0JuR0dHDBbCGI57lR1K/YeuE1EW2oG1h4KcI1dJCwtLtLa2xgyjOhZrnEgBXLr2w/xBwVYax1GAl9YV1zG/RH0B2NM+VR+msUJ8r2Ax7Qcf4/Z+UH2Vxl1lfMFY02EAbS4HgDTWUV1e26AdmGMALPYHf/AHNDszJ/O9CEw1iomMg6mG+sJ6MlrlSZtlja6yDa3/Vf90vWvjKnYNbGMNel31eNzHjh84ZWMnNl6ifcJzFwNk9/XRutt4hdYxVD+938Z61L/rNf+8raMd42x94941Gm/UNwkrnq+HlZWO/b4e9h0XYxfjQMy4Z23f+L99e2zdbf2svlh5+Li2fd7/rXo59G9mv87ro5W/1UOtk4+127bLWNIb7puF9Mf2hbbB10vHpTidVx/s40MaP7LP2TZ4/2bty+qo75s4mwjZa0jn7X1xtjvUjzGcRDQLiPb3x4h+ecCKnrqQHRBKFxgHYODJcabg8b0Mazfep1hZab2tP7M2xXpj1u7RsTuypueHo3rx5+iiYyUc9mF0EJHcNppPav1weAHvqUXj5gj+K3NGuc/vl0f8n1HMUkHrIhvMG3QJLXMXOQhJDvxAO3VcUp219jDJn4fsTG3M+grtFY7LakwkmouLX5K7Wfd1cycqQNdavCaJ5jy8HudGRT6SY8SRLJklVP7JwSMyfmi9rJ2G/Kptr7VFO17AP2B8RaxKAPQX1x3azqgm0fsR2xvNwcQXok9FLvIOmUFaOTqRBEH0VodDe5HeN4fGLOtStV5+PJI9sejAMueDrZ5p23QtFR6HrZZI+7VPQv5qOGcNsCbZ/vU6qMzMYzpp8kPGaxHNfyNWcVsnO4aqjHXexjZr4gKhMnUf0c9hfN+EbGi8vNHcP84GdZwNjUu+bpM+6/6ElqMysGOAtSOtu8pl3A7ULoOpYMN5flxf+rbazyJ/WXN53+3vs8xUOq/wZYf01c7RQ3KfgqneRbOm904lMJXAVAJTCXyTJXBxRfdNlsa07VMJTCUwlcBUAlMJTJDAv/pX3x/YwK+9FbEuG7jSBbEuekf3jpKRxoNBvH3JwRg5ibkzFgy3C3rc44MiNvBgF+I+oKPf2WRcPaUOm1TYILMsPpoIi01gvFeTNvE+m4SvbbHX9LQUm8ipgX4f9PWbA/q9XfyrDENttwGQdrvLG8/6Xs9KFLdRYZNIbd/GbX5wP/UF7KNJJ9o+fcdwozEK2uEdChDi02Ww+W1AOF79fD9pf/pAot148IEhlaX2M37bUyVVnyyzmQ0G2bJtsFp1MhS4tjLWvrXBK93swTUrD9U3yAb1xuavMlpY2ShLC296R0mK9j36LtUBv+nl+9e3xbbpMn3TZ+07bKBSTxFS3eCESnMis8ogFAwLlR0Ktmkd8V5OKOrISfl4t2WM0I1o65c0GGdtUtuPa1qO9r1tp9ZF2cJQX9UjKwOVt7bR25QP+qM8a0u4316zJ76qfWu9fF/7YLrte9U3lZHqpeoc6qCyRFv9aaxalt/gsOOEtlkTF1CO9zUhnx3Sh6E/ibIp4gKpoYCx7V9fb5RjgYva1/aa+jiRkSTraeKFbmhp23w/X2Z/NvBrdU/bpz7W6r7tb+uvbNtVzvakTjtWjPsBtrbYGYD1X1dpj/UbF21slJxnbTzk/62Oqp6qfEO6rv5c+kJOoUaCqPfJ4zIfbVZqHdSXIAkRG0roa5SJOsAv43sFT+CZdFo21Kxu27qo/LTcUJ94PxGyL73mbdHakNU/7Qdr2ypz9VU6f9IyRn0ibwvZnR0zQkrjxw07p/HfCSBHQEMKXtL+UXlaH2N1wso1NLfxvlbtS+VvE6R0fmd1Q+uDvrb2ZN8VN0eyNqPyijUwAwjXeZKdm6r8dDzVBDA79ngbtT4vZI8qCzuHQ3vtZhX+xvwXyes7e3tUR7IdZy+Os9Tad1v/j/bqGKp15f6LEhuRZBjB74UdIpmibC4zPFSh3RZbQwKlgqmY1SYlY7vOgfy8QIBU48nAvg9081TB7ZwcGekgfqNMu3lurwEsgvZgzQDfgDaBMQWy4tPUo81cnXOInnE+N4G0q9Oo0tOvf0G3r6/Rb3z2a3RzY41mSllOvn318jk9ffaU1q9do9u3b9OD99+n+cVlSufynEwLNiYAqMC+wknSSFIYOovRwQKjDXUFvI58vOis+KxOt8OAiNPTEzo+PuH2IBF8CaCN+XkqzwrbCSeOMnNPtBkcJY0gYRP9BJYZgF46zTrVzk7ohz/4N/TLX35ONzbX6drqCi0vLVK+IExMMk8TtqKTs1PaOzigp89f0MrqGn33e9/jU/MBHkIyMdhFiADkwDpM5kaiM5psLsxU4hckQZdth9nCJHnV/7P+UvRCknmZcxIJ8+zLO9ymfrfDWb1pHH7Qa9Pp6RH95D/9R2anenD/PiffA1Al40CGctxPkiAPwJmoIhhiJAm5Wa9SIZ+lpcU5ZiLaP9ylrx99TVtbr5gR6P579+mDDz+i9z/4iK5t3qCZuQWiVJYIckggGRkJJ+kIDKGJORLWBlPMiGUiavUwKR5kW+fUrB7R6fE+He69pd03W3S4d0gnR2d0/85DurF5h2ZnFqiN5OVmixOoU5kEZfIoGwxTDXr8+Gs6ONynbrdPC/NLNFuep8ePn9Le7g41GgBYEbML3L9/n+7eu0c3b95iGYD5AIgs2G0+X2SGK/yAFUXXumAAAitPPg/2NUmaZr8M+XPycp/1k8FUPL8HUxK43aDHPT7Vf3VtnfNZYIfbr7eY8ef+/busmz0GfGWY4eXRoyf08tUW7ezs0b33HtL9hx/Q3fsPaWZukZmONOkkGtmHdjayNTChCTjCqthw/GV/JuAgzvju96lerdLx4RE9+upLZtwBGxXaBqapBACjlGDgG9rYBeCCAWWSmKzQF8w1kOwujL5i05AvZDG3ME/Lq2u0srJKt+7cpZW19SETB6fPoz48fxbgCLMXcVa6AMYYOZRMUateY5a605MTajTqUfKw2L6sBfoMqh3OHTi5XQ5Xgc9aXlmR8sRQh0n4AIQkIhYUAGbOz87ozZstKhZyND87y/MoAKoArOKEtL4kLusPwH0A5h0eHjKw6sOPPmJWjH4/QR3YRRJgqvwQ6JaMWI8FyCRS5PY1m8zUdg5GOSJaW99gUB0ECj/HwEgA5sQ5KHqC/+51O0NQHuoFxqRiGewxBfYZABNxn3BiHdYLwm7EoIQIbHRyfMxgqnazQaVCkRZm58QXt9sM0NGDAKrVU2ZuAhPcvfsP6cHDD4lSeRrAD/RBGQf9B7uYgF+SDKgVYAAn3kWaKUADZdSNwFYD0YPxuYHoAvpItbparTBYFH2dLxZpbmFBAAYR4xUPaigf0uW4EPxll5JgvEoOGFi79fQJdVpNtsFMGv4R82qibCZFuSx8GgADAtJVMN2jR1/Tq62XVK1W6f3336ff+I3fpHSxSMkMQJPCeMY/SZQloFplZgfIVPQcoFBJyuPeT4yAMtK3sjbQudJwvRwNGnazUG0tKihyrlKJ54++ov2dbQY5Akw1NzcXjQEAE4re2fiRzr0xbtn5pl2v2zFL7hEwK8bNTApyg4+Sdun6XOOYuIxxSEC8UgUkesKn98Ba1e7ST//6b+nN210BUYLd0QCpMMdj/xAlmGkdra6EYgs69upc2a7RbCx0bL6IhMkoCdWvnXUuaeNzdr6Kv/0c2M7b7MncGjfDM1ovbZfqgK7xNF4B+9Z36xzT1lHL1LiTgD8E+DI3M0eVyik9+voLatVOqNeuUDHTo3y6S/ks/HuF8lmi3/oHn9H1zTXKZ9P0dnePjs/OKF8oUSot432hNEczM4s0N79IrVaPDvaP6Mf/6Sf01ddPmKkKQCv8nl9YEsbKbJaBx2A2/Iu/+At68gQMp0TtVovnKXZ+DxAHmCGZBbINRqEWgzpwXcxDYkAYFhg8lYLshIFI42vDWERP2Bl1raT6q4xPDBBWpqooQVb7TuWM9xXBNAgQZHfAvp7Z1bp9Zi5tNAB2j4BTYPtkkGKb24zxTw53k3XkqG8wjoqdiw2iLLBbGlYzRnMKcMjb4DAmw8yfMvfVtZkkK2I/YLQ+VD1B29Qe7Ro6Lm4Vt1bVOJTKVdum9VQdl/lAxJDEjjACpjNj6whAin5ZWV2l9957KP6x36cqg5UbVK81qNkSUDfmZexDE0RnlSrP1XR9KGuvHqUyWSrPzVOxWGb2O4yn0A380ziiMj8xKD6X4x+AqTA/4zEPING29CH+4XmVoaxzAQZNy3qhhT0aOVxtdXWdgVRgAsR9eB/mndr/AGpp3A71wvs0Voc6aBxBxgXpd2ZPHUAHy8O1n9Zf94HwPcrCdT1UQ99j1+64PxQPlv7EgRJZmRf0EK8WwHev05ODIjIY03t0fXOTfu/3fo/tGnakfW3rDECcruUuxkDGDzUart3cAUgh3ZOpj+i7jSXgXl0/+RicjzNofUKxGT++6RogFL/y9bB+G9/ZeJrfc/N1D41bl9VPZeDH6svkZvtJx/+4GKHKw36v12x8Q/tFy1a52Xbae7yc9bPKwcvDy1/LsvtTuKZ9j/ttv/t3exnp++zz2r+2rho30hgK7tex34/bVs9snCY0n7JzDxtfVBnb+llZ+efs3pCVkcbmcM3HOrXPrG2FbMT2jbW3kJy87EfjrgDBrQ7a91sZ6jN8NwZ798/buS/zwvw5el513hbHdRI8N6/x7N6W9rH3L+q37XxQ5Wv3wLxNsL+Ef2fAuACd9B712SFb8To7nONE8whvI9oHzJBuwc4O9OH7UmKbiGdiLiMsuaq/PqY51gcY383+pPUB9j7rr6yeeZ/ufYKVCVZmGLDsXqqNn2tfKXDD9rXOwex6QNuL+9SnqFxwQI61Px3Lbb9a3VB9UX9kbQFl2z08jseBcTOaa2D89b7Y+yarK1pvrZPOJ7U+3idaW1NdVf31dql2Yvc2tFxr85N8hfUpVl56Xduq/aPlQ0Ze12z91L60fd6WQ2Og7qXE2Zr3Y3HjqMjtgju6MCex/ghl63xQ7QrXdK8H99o59WgeyCdk8MtCPlVtxtbdj8sXaxq+wmt53p8Ue9d32j4c2cQIZGTrYNvs+0bXwLo3ofK1OhVX19AcLqSD9nkdl63f0O/9/MLanO6v2P6y+Qiqh3Zu6Odgvh3ez1l9t37c1g9lTsFUV9Xe6X1TCUwlMJXAVALfdAlMwVTfdA2Ytn8qgakEphKYSuDKEvj+978/zBfyC+u4YE8o0DApuC2VkYCGDTrZQIAPMOni2AZKfMBKF9d+8a/BCBvAmHQP6uEDlXEBAx9U8AGFOMGH5BN6R9zzEmMdJWjYIJUvW+WiQUcrD/u3fW70NxIa9fT7K6vRlU6v8cEQJKTpyZ4aTPIboRoA0qCk73O7ORGqrQ9S2udDgT6rY8PEySgwpkFWDYbpu/UZu2Hg9ckHim0gyAe5rI75+lqd8e/XetiglN7vbccGiq2dhzYFJm1MhezBBq7fxR58PbxtqfxRptcLDVxaeYUC1DaIZwN5Xq5WttaP6Iaa1wErZ6uToXLsvXHyeZfAZ9iOR+w8IT9jn7G+126Eetvy8vTBT/s55KtD/tr7Jv9Z/II52dclxdggtLU5u1EQ8hkh3fK24n1lnL3F3ef73pavyZhxvkR1zso05EPiNksm+cK471SWeKduhHr7DvWXLS9O361te1vxvn2Sjx+VP85oqPUKjYV+I9f719C8R+vIzBqByIK1Dev/7Rhh/cZluu/9rrUffTbkV0LtDfVZyC/6cUL73+qe1+04f/Uu1yf5ZduP3kZtu7TuKjfdUPfy8L7Wvluftde83/I+DuWFEgxCdfX1Dfl972PtuAwyIiTkS+KAJIHrP9305s01MIsYFlYF/HBSQTS31Wu4j59FfmEqRW93dxjogYQ2SU5AApe8RWQx7ns5mTximFGGFj6lNErUkNPqAZKQuaokyI2Y0Iab6HLUOt8nJ8dLoirmhGgPtz1insBvBucrM0fEiMLsOkgA4+RgSS7Tk2NluYFn5HT8KM9DWC0iPhOB1vAZnfw86mlB4nKifJQdEpWDZEQkyQlQS0AVUgeiVLdNzdoZbT1/Qh89vEu/84/+Ac3PFqmQR4J4n54/f05f/PKXdPvefbp5+y5du36d5ueXqFCcYVYCtC+Txin/Uhck6fNJ/JzsKgAJvHuk66PNWPWho3UWMbvM0eEhA0yQZAqgWqlYYmahYrnMp89zsjMntaJNCuwY8PsA7ACjAYBG/VaDuq06dVoN+uEP/jV98fnPGEi1sbFGG9fWpK8BSkUiQ69PrWaXHj1+Qm939mhmdoE2Nm9wkifAY+XZOcoXy4w+60LIYDWI2EPU/nX+g74HwwySbdEOvAcJ7bl8ntIA3GBuHiUjCqsVwEiiV0jYVVYAPsgDgLdshpmnAL5BojH+BsgDbCu1yhk9+vorOjs+oplSgbKZDOtWo17lts2WS8JwAvBMrcZJKADLgH0KJ+jPzs0wyKDVbtCrrS16vf2Gzk4rlM8X6Nrmdbp39z7dunWXZmbnKZ8vcV8n8gVKoh0ATTAzW8TAgt+R/Sn4R6FmzKLCegmdEWCYog3AjAJgz+HePh0dHvBPJpWmcqHAoLcRsFAYygAY2d3dpTfbr6lSPWcmA2zUA4jX7rQ5ofn/Z+/NnyRLjjMxz8o7s+67+pzpmZ4ezIXBgABxcYFdEkazteWhNe0vWpOtSf+Z9JNMEo0CYdLKbA9yAQJYEgQwxBw9Mz3dPX1Ud9135X3IPvfwfJ5e8TKrAeqXRXZbWWVlvowX4eFHhD//4gMQIpeZYiYoLuYuFWl9fYPu3PmSMArlcswsAWAHCmBR1AJ909Ob2QYDkKgOQN75GbPaAMzTBFgPDE1chzVF1dl5KpaqDKDCvKMIHH0Ek9eVK1e4qBbMZSggh11D3xS4CcYQtLOzu0dPnjylJ082uX/V6WmamZ2jjStX6Nr166z3ORTEwq8AHAegiv7jk6nFX4GFB/rBvgygSdhfs8nzgu+cn5zQ8cEhg+UO9vaoCVaikxM6OT6h87MzKd6dnmaGL7CCQZZajDIAFRFOu4YJiK+ET+EChFyWSsUSs1Oh6LxQLnNRM5gjvvyVr9Crd+5woTeKlAB44WJwZvKAzmYJcCGptwu8LPBTOTDpCENSu9HgeQA7EQqZodNgiRj4TxLWPeg5WFygN+tra8x8gb7wqcLMlAegS4+6LfgPAcfVTk7p/PSUjg72GRwCfQHjTpHtKfhMFN9329TqtFgH0A5kg2Js9OP6jeuUy5cYaDmVqzBbHxiKmEErAMU4buMHNo/41+rQ+dk5nZwcc1tg9QHbFwB+wiInRfXCItLjomYBoSFOAogCmZxy4Th84sICisnBFlcS4CUgcbiWK/u71Ou0qA8gFReDShHN1uYmg6YAeKiUy1QuFdkP416wH4ASIfPj0yMeO/p4/eZLdO3GTZoqCXMaxCrFe8AWAWAkTCkAIgB02gYIEYyF0N0AIkq4VwbBm2M6LswFoJ0WZut+/vT0hH0qgI3lSpVm5uZDUTfmOynWxpwKKK9PGQDKYBNT0OcGbW8+o9rpCTP/FQtZKhbhI7LM9od2uaimh3ggrCZgQPn1B7+mo6MjunXrVbp68yXauPES+3Kw9jBNXl8OZwIQCH9PBaZCZk8ccMwAoNZkkBr+KTvKYP2k7OkBVMAxLjAbQOa6pLfFYYgd8AeCkewyeOxwb4v2d57R/v4Ozc7M0Gu3b7MNMdtYp8e+FaA5xCD9Yb3sydpDQSC8xuE5C4CRnKzlMM52F4wxAmAEqAUAg6zOa+SkbjD26foM4KlWG0AssKYRNZot+tFPfkZPN58zkxv0G/C5dlsYoLSoVtiIksMv7P4jbS2ra19dI+vaWIsRh4sPRYdbTeiq7Cd5OTolIINeX34YSMpzJesyYZxE7ANIEEyd2cCaFxiAWKoBoNfvMAgNoDoBdJQlDAY0Hq9tOrK+Qd8AwhAg7xTrIdgE1Qdg3pX1Tdi8CtxnMCMintUApkIcoCmaqczQyeEh3bv7AbUaB0SdY6qWAKZqUilbo6neOU1Xc/Td736D1tdWWO929w7p5LTObFStzhSdnrZodm6ZlpbWaXFhmY6OT3m99ME//pqePt2kK1dv0NziElVnF2h2DuxUM4PYCtv5yd/+LT18cJ9BHwIElQJTOWQEIBUwPgq4nQ8m4ENDdB6UlRnyU5C2rve7A1uyp58LqEkOOWA9NQBOea0sVBJItaBZ16oMAgRrJQGgL8yi0Md6vUmNwJyUnYKOwMcF9tuwh2Bd55S0MgPIMinZXyXASWHwlD2KPDsQBiU9gEH9mtqe2D9uoCy2cg/d+8hdEkaCaA6I2b3E3m3+bLCkMAkEu9f09qfX23yE3efiNXwPdFa6lWH2Ts05YF20vr5Ot2/f5vVTvdHk9QhAVGCY1LU1rsOYMZfHACPV67LmgN7nixx/C6UyladnEibY0Dmde/QF7I/QEcRIzaXqfOM3wFMcX3geRIasiwEgJXszgJSVyUTC88rKGs3Pz/MhFlhHQveWl5eHDqLSOcY9YJ9aZAp7sIWVKj/VATlER4q99Tq9RseQzL88GrO5BZsPiOcKAj4besh+J4BlewDqgd1VDvC7fv06ff/73x+AqWwh6iDfoz7RHMii+piwoCgbwuhnNj7PYHUsLTeV2NfFXLLqqv0dy0/Frhv1HW3DxmVrF/a7vt+xuVGdT/vM2qjPHSV76uSuPhfnc0f+fva+CqrQWOvjbGw8MZ+Q1mc7pzYWX3YOxl0X+9yvBazt2Hy8lYvmrNWGNZ+Ga2LPPdKeBXu98Dpu9Xd4bZIcwmX9qx1L2vOxNL3nXBXyau6f16kLn/OiKMkpqgz0OluU7/XGgobSnjeqjFX+aXM8ygeMG8NQmyFdllaMl3YfryvaX9WH2HzwwRIX2ILEZ4+KoTGbsv3yMRd/2/7FxhDTPW3HxhrVffssR/vL72G9Hxiwre+wuuztX/2Uj0f2OqtPAz3nA1YSWXkZePvS2K96F5NDfH4B0hXQt/WX4/yNb2vc32o7GsdHycPPsX0G6vuY5pf9WtCOJ+bb0Y7VE++TYmvH2BzGdCHWRzumNL/l24/JbFTs9HEmze68TeqJKd5urEx9n9WXqRzT1hu+jcFhO+MU7rf+PDCUB6BrzKfEfI8elnBRRukdsjUZ1rfHfPVlfbvVe32N9vRZekwPvL6kzV+af/R9vzh3CbtcTBpW39Ji3J/++Z9MasN/a92eNDCRwEQCEwlMJPC7IIFJwPxdmOXJGCcSmEhgIoGJBP5JJDAOTOUTN5pQi22O0xI/8r4k1PxDLC1g1KSpFlsqaEFPErWJhrTkwKhEjBeW779PTsTGYu9rkw3/FBMxLmE9OJk3PJT0ycBYHyBDPu07ABDs77TEg0zVbwamiiW5bL9s4gOvlcFKk6yYA33gpG3ZB85pSU0/V+PmySc1rSw0YYf3rE7q+ypD2y/VHQ+msv2y8xt7eDQqMZs2V/Y7/mFEWpJTZWMfWo16EBOzV5/kt3NsP4s9IBmpd6ahUQlcbUOvsXPm/ZU2mZZs9sk427b9rl5nC+mtPcV8kh+D74tPtsbk6JOV4xKjPok/zjfhetUFm6z2/s0nWvV7Xl6jkqExWfsxx2xZT/nWB1HeVvTBu5WNJoBjyVbr+718Y/rj9d1+JzaHo2JjEsekANP7ZCtnaytpdhX7fpqOxN6397PFJdY/eP+Ypn1Oh3UAACAASURBVFOxB+FWnmnzr/7fjz3Nr1hgdkx/vH6ov489BIzNpfXPWuA8ap51jCo/Wyxg/UbMB1ld8Q/0Yrpp7XuUH/ZxN/Z3mh34sY5bm6Tpwzg9tJ9bf2P1aFRctL7LFh34/ni9UrmO01dvf9qujQGj4kVi68kJvy/iv4fBVHIKq8pjCEzFRcDJCa3onwLBtUjdMhGyn8cpjyj+3t6ivf19PsVcyD0SwFZcD+TERb4HgE9a1RiE4+fR6jQDSPk09fBQHf1AETKzYfS5LS42RvFdAFOhoJ8PEWBBSwEhOGF4Gazr2tAm2wOjZ+QzVO7juSbGxsXZfPq8QKlwLYrb5CG/gM7kvQAM05N/Qw0+bi+srShORWG9MFcMwFQAH9ROqXZySNvPHtNXv/wG/cs//heUm+pRPicF0g8fPKBff/ABvfH2l+mlW6/S3OIiTU8DGIRT14WRSXwHTrSdYvaWAU0H5h4Aq8DKh5io+iugCqkuBfACRcIoMAQoYGdnh8eFB7aVcpWmASyZmWEZ4ztcbBwKUFVnAKxCazIXkGefeq061U+P6PTogH7y47+h+59/QtevbNDa6jItzM8G1qQMFwsC5NJstOnDj+7S9s4evfrqHbrx0sv08q1XqYrxlqt8/x7uzxRJkL8wkOg/9aH4G8W2AOuAyQR6DzAVADJgOsA0MJgDhYuBtaqHfQ8KoGs1Kb0HG85UhvIFMCeVqN/rUKcFYEtgWgHAA8w4zRp9/smntLP9nIESpcAE0esKg0MhMItqPMFYUUiqp/YDTHV6dkKbzzfp0eNHbFcAcrz08i368nvv0ZWNq7S8tMasMcKVNUWZQlHAZAymYjTjQA4BCyMgwiAYBfcJ1goF9GDYaLHkwPCEOUNhNZiBDvf2aHd7i5r1BvXBClXIE5jXymDa6Qr7MMbw8OEDevDgcy7qR+Et5FZv1KnZajLgCowsG2urVCqX2U7qZ+cMFLlx/QYtLS/TzMwcnQI81Osz8ERZG8CIAEAHCnsb9TrVazU6OT1hGQHIwwALZqsWvwNWGzBxAEx1Xm9wIS3aqpQrXEi+urLCYJ7l5RUqlytcGA8zBZAA9wGYCrYA/dvZ2aPNZ88YhMen1U5N0dUrV+jWrVtULFcoXyqx3MFylisGAGNgHZNK7QwD7PrwPyhenppiAEkL4CL8ncvS7vPntPX0CT15/Jh1FHYF3QDIBMxPKOJHETyYOMAs3QR7DAqlAqCIQXwofs8ALIpCG44YDAKELQKQA6BAl1E1WbZtzM83vvUt1qfq9CyDUMIZ5aJXPfFnYLfjOMd+D/fICCCMGbWI9QGANga21evcL7CWiA8QHwqZApwEUB10BQXNc/PzDEgU4FSbwUDwp30A7+p1atRrdHZyyq/bXAid5yJ6NAn9zOeyXOSPvA7sDyAS+DT8YL6Pjo8ZSLa2vk6FYply+TJN5QAyKgRAFfwzfCPsJZwDBLsEG3SzRafHJ3RwcMDjAJBufmFemHxgb5BBYOTgGMg+Q4CckDuATkfHhwIEzBAtzM8FPSuwHgS02oDVqgcAcqfN+oF5BChw69kzqp2dsp9VMJX6rWIeYKoanZ6d0s7uDnX7XVpZW2Wg5craBigtmI0Khf0A6iBeZUEdF/x0huMVAB5dIW5C7Ar/wVzHkJQEZTAMpuK4FkAUANO1WnR2fs42jgJ0+NLKNJhABCgseiBOB/6VmaWY2S8AqxhM1aSdzU06Pz1mdqpqtcjMfPkcAMYSumS9ImAPgAz39vcYvAlA3Ftvv0NL6xs0s7QsQFIAaXhaAxAQvhAAsgCKEDCVtAfoAvwHQJW4B/SpEBhy5NAm9FmKZvWAHqxZEFcs86wHU8keQWIevG7t9JD2d7foi4efU7lcotfvvM5xGboD4Gohl6cZsIsgjsKHB+CHgsR5rcRrHIH4wAYYwAkwFTBXADUAII0YzAJDXJd55PUVg9sTgIe2o7Gy3gTgtM2MVFgTAEDxH//z39CzrR2anV9gnW8z6183MCnK+kuwhQkLaWy/F9s724I/XX/ju7afvFYCG1YXc4QCY6w/4FsETMUA7T7GDL+iSzXoMnwTfJgy7AGEIYBB7nPQJQERQ5qQWZdZG5nRFOBkBmULjFeBo/iN9xD7MPdgyYO/xjoJ86RAdQZTiXMO/RVbg3wbrSbrZjaTpUqxQscHB/TZJx9Qu3FImd4JTZd6VM63qJytU6Zfo9npPP3hH/4BrawscjzdPzims/Mm5QtVarQydHLapHJ5juYXlmlt9Qrt7O7Tz//hF/Rsc5NOjk6YhXB+cYXml1ZpZg4MVrMcA+Grsab78Y/+Cz24f1/GBL8A/9dpDwBV8KHMeBTWg3JKvaxDda0oui+ylHmVgxCUhUoZunX96MFUAuhImNmsLVm2Wmkb7g3Arww1B2Aq4visYCr4Nj6YwYCpdH9l898JLlaLc6WIUfYlAqbCj7L2yZ5EGFttXmiwZ4TvMeMYzluKE7R7TbuvG+x3ctIXax+6TtQ1rd+H6nrb78O1ff2etVMFU/HanfdwUqCLsULmYL0FmAqgyvNaXdamTazBEpaCLDM+CkhQwVQMPs4BgFfk+JsvlqhcneaYgftYW9f+Is4CzAQdtDlEjBP6hs+g+5Y5TsFUuB4+r91uCogrlxziMTs7zwc+AEwFfUd82tjYYPlCJ8W/yLMCZT7T50gxVgo9JV/kKbHFzpXOr86H2ofqhz6T0OsGm5RQtG//1jVcBjILB24I0FqeJyiL182bN+l73/se7x/ABKv9sbkn3h84sEDSh4TWQdl3vd4M9ysBBFp99Dkmq4tez70+2/a1X/77+HtcziP23dizg1i+yI7Z5sNs7LL248fubczLzPfd5jfsvX2uxI5JZWLBVLavl5m3WCz2+mivsXkXP0/2e15msWtHvRebW6tTsRySZYLx64nYHKpNxHL6/v5+rrV9WxAeA1LaNVZMJuN0WO03ZhOp8oPfxh7QHdCk94/5KJ1X9cfatvUbMRmO639aH2N6rfqTZo9Tg+NZL69NMXv3McfOEcsGa/twL/tZzJ6s3KwPsD7O+gLvk9LGGvMf2hdtIwam8mMZ3A8vBmy7w2yasTm0uuLXF348Vp94L5STdbW1Qf8dO4Pq//2z5dgsD/dV1ie+rTS/Ny5mjNNl/b6PbXZs9vl97HmN14vYPfV5ktqejQ1WB2L90Hkbzo/LOsDPo20rJkOvz6pLw+ue0YDoWH9juh2LqzF7svajY7VykjEKI6Fea3+n6VSan/PxNJm/wShGOqO0OBJ7P03eyjoei9VpcQ3vK5jKzvsoHY/df9Tg0vTHf8frnbV3/0xuVIxnFxZYubw/8b7R9sHvIax/SJNHTNZ+XBNmqpGqP/lwIoGJBCYSmEhgIoGBBCZgqokyTCQwkcBEAhMJTCRwSQn85V/+Jacj/YZ7VBLBbnJjG/X4e3Lasz6gsht1Ta7rJlxP08Q1/iG9H5ZNxuhrf6rdqD7qZ+iXPVnssgksnwwaJfa0xPRlEiH2ZE47X7EkkranDy71Gv877b44Xf1F//lkuJdLLNGrBSN6L1yDPuv82f6qztnxjkoS2fvhutiDmFhbNkmk7dskdEyGPhmtyVybSPLJSp3D2PteT9LGGetfrF2VnW3XJsTt3KFNm+C1QBWbgE7VHcMcFDupL+ZrvJy8THzCzN4b16bpnm037b46t+Oujc2xL0BKS8haf2lfj/IHdm7tdWl++TL2ljZnvsAklrj0iV6rJ2l25PVu1Dz6ObXjVzCVLz7RWOIfyKItb+8ab2L+2tq89UXWlqxO+oIZrzsxXbto51o8mxS1eT3xdq9+ZVSyPuZn/ZisrO31dlzW1u38elnZPvrCv1hyftS6IjYPaT6UC4e1mNatX9JsxybrvQy8futccGFxKFce5Zdt31VPbdxIe1isfY0Be0bJI00usVgRs+eYztr7eXt50fVAmp/zuhjrm9WjWCyIxYuYfGN9sLajPszbk/bJ+wq1PwtksrYR0yltOy1WpM0N3keBJGp6OQbz6ecJA5MeNsCFrA5MNfB/ga2KmWb4ZHopJtRCtkarxUXdB0eH/PyeC1sDWwHauPjgkiU6WMPnwBoQGEXUF+s9tIAO9tPhU/OlgLtYzFOlUmZRccExij3Dj5Q0okocRdVMD8EsHCxv/I0iYzAm4b6o9A7AAFTHMa8T1yIHXlUuVEGhPMq/BUg1AFMx6wOK+sE+gCJ9KdIWnUeVsRSQS4NSBIdx9MHGwif5y28FU3HhXK9H9dMDOjnco/rJAX3tK2/RH//Rd6l2fsKgg0q5RE+ePKG7n3xCX/v9b9Kt23f49Hf+KQCkEgAcgb2Ci66VgQIAKvwP86NgUo0zOGleC+UBWgErDk6Nx6n0zJg0O0tLi0s0C0YogEiIqBUK6pUtA0WIAEZgrCiMx6nqKJ7PFfM0lc8Sddp0vL9Du08f0Wef3aXDgx26ce0qzUyXhemJWRGEDQDgltp5g+5+8hkdn9bo29/5Z3Tt+k1aWFymyswc5QolKYrE/OXzBkwlRdiQrx6iAftCwe3p6RmzmaCAH2PAyfVghQKbga4BIQOAtFo4Eb92zqAKFJFCp2bnZml6ZpqBROhru9VgYACYVjDWXCHLgIknD+7T86dP6OhwnyqlEk1XywwMUCabbjjhH8WeKDoFc5LMU4aZZu4/uE+/ev9XDEyamZ2l26++Rq+/9Ta9/s47lMsWub/9NgrMpyiTyw/YOFjdeO0ciueZVS0U0ctEiy7irUDioUAqMLSwv6AMA2Iwj/AY7fNzqh0e0c72Fu1ubzNTEGR27dpVBoZADihW/eSTu/TZZ59SoVRgFh0Ua5+dn1G70+Ki1lduvURffvtNunnnDk0vLtJn779Pmw8fMsDtzp3X6bU7r1OzgeLdGh0fnwibQbfHDBv7B/t0yACXfTo5PuYCW4wDIBsUy05Xq1SulBgIAVvM5ssMoGg028IcAmAemBVaLWELWlykGzdu0J07d+ja1WsMZICOA7gGcAP0d25uYcCsCZ05PjlhhiUAsObnF6jDhUR5mgbDGRifyiVh8igImwczH2WmqNMQQBBAUPwv06fz0zO2L7A5fPHwAT19/Ij7jj69++5XqFKtsk48ffSI7Q9zsbuzx+AuBlLp2pQLcQFyQJE+QKYCosA0w9+BGQzjKVXKDGLLFgpcHL1/cEhf/drX6N33vkrL6xtUqlSkUpf9FwC1AM3kmdWJmXFQNN1sshzhJ/PQDzA5AfyJe7TB6iB+nEGuoSAdfpYLrpnVAsCHHlUZjJCjLgBQAN1021SulhlwR+02nR4d0/HREcsaAKNSscCAMMgWQDqcuF0o5Lg4GrJGO6y3AOa0mlQDa1mtxv2DnoK9rlCaJsqCYQe+CexUcTBVD6CReoOODg6ZaRHzMDM3S7Mzs8wyI8wjCZiKQSlglGJWxSz7sNPzU9rb32W/l8/laX4O/hJMHXkGTUlFtAJ2BWzXg2zYl0JPcP8DBtOxXpeKVCwUAlitS7mpDMuy1qjToydfsC7cfu01Wlpdp+m5eQFVMksWAJEAA4EBrcgGD7AO4hnYmwQAEXwCg8IEMIfxKRsLzy8O0tF1hAFTYU4btRrrMAraYYflcpVBhgKmEiYyWftCNB2WD4O5GdUAcGGG7XJ78ynVT0+p027R7HSZqhXMd47vjc/RL7RTyBWYre/TTz9lAOaV69fppdfuMEscx2mMt0tSHAkfCL+eRVwT1jHxhQEozef99KgBwCczLmYZqAHWNo7fyCO1ASwRcIkWM2qeMVmbiI7rOl2L6gSQg/UEWI2adHK8T/c++4R7cP3aDQagAujUajRZT8BYhfspUxWDpLp9AQl2Ja8Y6iM5ZvD6NoDWIU4BFCYsQQxmQ+F9DmxLxWTNFtZCAFDoP4Co5KdFrVaXzs7r9P/+h/9IO3v7tLFxlWAX+hkvoRBzmekyKdT0ewa/F1Ib1eK82Brarm9lLQg/1qN2CwVzAPYURL2nhI2m12tTtw9WMVnnMrCdgVMAmaHwEvs7XREmj3YzGdgs2kGeSl6L35K1gzB6SQ4Lusc6wKx5fZ43sKWxv4FuBtAgsyEBrIp+M9o+E8DmOX6P89HdLoM+cvBDNEWHe7v0+acfUrtxRFO9M5opd6mcb1M516BspkkLc0X6/ve/S3NzM3R4eEi7e0d0etZgcGiPCtTuZCmXr9D0zCJtbFyjp0+f0V//9d8w8JlZpHIFmp1fpNWNqzS/sERz8wu0tLTEYMznz5/Rj3/0I3pw/wGvhcB4h3E3mgJexj9laoPfZyY1AMIDmGN4HyOssACCKhDJs1Dh+hjASg4iSFjSdE+i98f3FMgI+edz4svaHazxAJrLEADXAFNhXQAGx4TBQPRnoJsG8CTMnMPPLOCz7LMF1qvAiCv6LGAqWzir1zOQMxxkwLE3AHZkbyfPLRLfkOjiwA4YDC6seTaHgtej9q+2Tb+P9HtS/RxrIDgT2cOB1U78Pvu2wEz16quv0lmtPjiAAOtxXvPoQQ1gXOsIePnk9JTqTVk/wkYBpmLgYjbH63TsBxkEmssNWHsVKAe9RhsWTKXzjd+YU/yoPqGPesAb7gddRaxk/x3YQTGvOIAA8R/gdACR4QOvXbs2YFnj/Vp4VoC5EiCY9A96qv6et5IG6Al94nVkkJ/Nd2guwAK/MH8aP3TPn+Yrk5yE7JH1uAQFi/JZJWGesB97+eWX6Zvf/Caz1mJ+NFeRzHsA+KWCqdQ3avF1wshi8xBJvy6CqXSP73XN56IGdhJ5Tmjbj+VLdFyxPun+1f7W1z4vYmOStuXfUxtJs52LOdikwDyWx1E/afs+Kl+TJmttW1n9/HjTZOPb83F3lC7aHKifA+2P/a26MK4v/vOYPHQ9ZT/Te6luwebTQBx2XD4n7efejs3rn9VvZcfTXIHqtJeBtcPLzHtMp2L6HJ1z3XM5MBXntsI/b3v2s7R723vpHIx6Pmt137fp/Z6Vsbc//Tvhfr+8NqXlx32MtPMTA1NZfbD6Z+Xm5zXmW7w/GCVrlXdM/9C2j0d+raz353sG+CyneYwepPlR6/Ni18TmU2WNvQgAVXYPZGXj/Yv3R6Nm96Ltxw/pivmPmN+9jC3aa2LP6Lzf03nQ2O/3PWm6hOs0lqf5C50736bm1L0/9Pey34vFpjR9GNIlcwhH2vVp8+3nLyb/UfHU2oTV0cQfyUEOo2wn1udYTPFtaF8lXvKnYx2R10OrEzGZokE/l3oYRSxO2zn08dEyt9rvpq017HjTfLCNAWl27IUS84PW5r39+HHae6bVYNm+xPplbd+2nzaBaddYXzwBU41V/8kFEwlMJDCRwEQCEwnImmwih4kEJhKYSGAigYkEJhK4nAQUTGU3zf61TxKmFa6mbY6TnshDMJuc0ISWJp/QduzksNhoYklgvGeTl3aDP+q1TVrHZKHvpSX/XuQ7/mFV2kwNyX1QWHC5ecVVCkrzSZDYPCXjkgLSkIe71M1iCQ2vM7FruIArPMTGjWzi2eqIfqbvqa6MShL5ZCQeksbm0CcqYwnVNCHEdMGP0/cxlnC34/NtWl2x12myT5NPsYcleq/YmGy7NvGl7eq9tF2vQ2l9tvK0xdhWhmnzZu89SiajkozWDmOy1/d8st3rm00Ae/3D3zYRb/UqLdlr30/rv+1vWlLVJyPH6ZP2fZQh24c2o/RXP8Nvbzcxe/f3vkxyVH10ortyAL3Vd6vzFuxndVTnx/f5YvtJEUJaMjnmI0b5PB9nLv6txfgXZ2VUDLVjsbK147bvW50eZzPa9kUARXJ6ecwOrL15PfJ9icnXz1PaPYbnYAC74Ntb3fPjvIytxWSWyI4/HTot0N7P+lgbn1RH8d6oh5W2LS0S8r5v3Nx5nzDK1kf5Ya9fMT2+bNv2urT+j5sbO+dpfdNr0tak3u9aHfSxLm1svh/+Idoo/6D91qKAmH6n+R0uDA3rWakxDqfu8yn0UoDFxWLMOJKse9Ge3g9F8Cg4k5PpBUyFn2a7xWwyB4eHdHJ2KsXZoQiV4YNhnT70wJPvaMBUKAoO68zBA/pwDwbmcCUZCpulQBHAARS6gpGFWY8Cg4DwL4VyaS4wQVGtYJmEVUpYJoRZJMOFo2xfoZ+6dud5CQwQ3JpU2goCxRTmghlCCu8A4BBACzNYdXsCTBvIEkXQONAh9NcwgwlkSwqBUTmMovqjvWdUOzmi+ekivfvW6/TNr71LB/vbVK+dUbGQp+3tbfri8SP6Z9/7F3T7zpe4cB6nxEvRojBiYAyYJ4CpUPiLfyhmB0MNSuiZ1SL8CKqGrZS/BxkD6IHT6PGDOQcrC4r3wOYEMAnGzYcssE6g0F10Qk/H5BkOp/tzXTq/7nBx4NHeNm0+fkgHe9vUatZpZXGeWUharQYD5VC4C/mdn9dob++QDo9OqFAs0Xf+4Lu0vLpO+UKJipVpHjPYHhRMBb3GPAngTeYb86KAKmGmEjAV2sbnKLbEafUoAJVDOrrCUkXEYA4AbAAogx6jHTDUgM0KYCMusG43GdwAcEC306JcHrrcY6aV508f07PNJ7QwN8esW7XaGQN5wAAhT+elTQHDtKhQEIAa5haAgc1nz2nj2jW6desVevnlW7R25QrNLS5TNpun7FSe+qEIWQr/w0n5DLQJAEHVWZPSlpoAubewsgF4AEYfsW0AwqCHmEuAW5j5BEW09Trt7+3S3s4O7e3uMLhjbmaGgS7of612TnfvfkyffHqXi8vBVMTMPrksM7EA/HjnS6/Rd//on9OVmze4yPzjn/+cHt/7nAFuL/MYX6Hz8zodHR3T861tLpAG0Opgf59qjQbbMMYKncYcANg2NzfLYDOczM/9xRyyloEJAawL4uNazRbPPX6g2yL7PK2trdHKygqtr64NinkBusN6ECBJYSDJMTMCM1y1UcAvcbzZahPgbGBfyAPYw4CfHAOpAPLhwn74yHqNGZbQhuolA6lq58y0hUJg6BIYm9bX11gfof8AQZ2dnDAQCb7n9FRY1ZQ1hQuhGdAnReSYB9iR6HuGQWSHR4e0s73DLFACDJpnhondvT1aWFxiNqOXXnmFdWt+cZF1p9cFSAB+EoXQZQZk4B/8AnwI7BN6IbFBHCz8GwM3w7XsawAcAOAKOga/3REwFXQHX0PRPmwllwWPTI+mGBEC9jGAGGtsf2B+g2/E3EInAUKED2dgTaHALHEAm0CX8XkdLBaQd7vFcyfsc3NUqs5QP5MnygiwhoE3gZlqsEbLZpmZqnFep8ODA9rZ3aX5xQX2EZAd/CiAGYgdfMNBbOtz0TgGCrDB6ekx7e3tMIAKuo9ibvSVwYFtgMcQcwVwy3PYbrHv6AE8CpavszPqAIja6wn4AAXegTGSwQqI2YjdvS49+OIh9+ftd96h2YUlyhcBIoT9CxtTvyuFQABVoDSb2XXY70tMUL/PQGWwvwGAEZjmFBTL9wtgKtAC8TqxT6y76CsAbOgPxglQU75QHIAqFHCnrFQ4RZoZfBgpBABSl5qNOm1tblKrUWfwUSkvRfGwI/hjYbYBYxZuk6X79+8zmPjtt9+mV1+7Q3MrqwwAwNwxmCqwUjEbFQNc4CulmD9hq9KFQZdazQazprGsWaeKg/UIAI0McGL2HdnjoSgf4xocyhGK8vlzZaIcFKAJ2xgAO436GT198oh1u1go0cL8PPutVl2AAADOtRotZqYCeBA5LawlwKop4ILAOoi1i9oaYl7w/QqkYgbIwHAGfwj9AViG/QJsCHEb841YF2JDq90l/MCnnZ3V6ODwiP7T3/yIDo5O6PqNm2zfAEu02wAKCQOgMlP59b1dh9p9C17rGsGvw3UNbfdx4isxFrBDCYMax2k+pAn53RbHLWWmwnfzHBvhh6DfwkwV8OphrBr7xIewmeAHxJZ8un6feh1hLEOf0Jbs2wDokrWJsB/KgQQM1A1rSgYpTmWZARBgPllrB0AtA6zE2gA0AcCtcVanve0tenj/LvXap5Trn1O1CDBVi8r5JlVKfVpenKbvfe/bVKmWeN0HIFWjAVB8jnr9PHX7ALyCXbFC5fI0PXjwiH78479lNsxSsUS5fJFK1WmamVukxaVl9vlgZASY6tmzZ/Szn/2Uvnj4hYCnMa6pKdZP+Gq8Vj3HukV0UNgOoVN8WEAo8lVPwgA3AMsVVFPAOknArpCnxlOOJQGMInNuwVTQS9mPc4EgmFIHYEbE7QIDJbFUIcT4HlGtJoAbYQMUMJ3snRMwFaLM8ON9yVHrISf8ig85CMxwwZYlpiUgkgFrWbDxQc6fgbbi02FfCqZStirdS+l4NTc+sAXoXDbOTGWc9QXGAZWVth/bZ17YIweWXshXWO0CS2EAlK6urjJQ5+y8xj9Yu+BAgY4C0wAUzAjLJWR+yuyEwjwJG4V/Y3gd9lgMZhV70X0j21bwYVhfA5wEMJXmO3QdAZ1D+5hb+F3VHw+mkrUElkkBwErEwF6s7XBgAtZNzLi1vj4AYmkuX/e1mEdtXxgvBViHf7IelpiJucUaUfcEojdS7K56bq/XZ1Hj8i92jkUnhXeW9xehKgUqqXs7zNErr7xC7733Hssce6ELOZxBEXBaWUsCppL7JwDbcXkV1TvcU21gsJYybIUqH5srt/mqwSrEHKAW+/zF5BdWNu4BlG8jLWeifbLX+/yojmt43i4eKKk6HbPhtDasTLx8bI4qJpNY7tfGaPU3dv5i+Ud8bov5fc7L+h3rc9JyaF5OafLQ962+eBn4Z5+xMaWN2b4/qk9WB9QPpIGpVFZeDmnPrsbpjP08zVaG2uD1reQ9/Lzg70GMCnHV5ogvIwMrC69z42zZ+gYrH6un3g4598gMuS9WjhfTPb2nfwY68Et8cJKN7+HwGcfu4/OzXn+tXDQOeDtOs81x863xZdT86ngG4xXo94VnbNZWvF1dRhd0Ta/zms1jP5mAqXz7o+R2mfsl18j6SsdpmEVuGwAAIABJREFUf79YO+OvtvuT2F7FxoK0Z7hp/s3bT8zHWhv241X5q47Z+3ubsn23zw6sPcdex/TRzuu4WPybzHla+1bWGksTf5Gs161ft/EsNr4L6yT3/C8+d8nzwtj402Ix5G79ko9dNkaILgQWeKemqid2bDZG6vo0Zh+j+mZlGlsPpfnsy+q39kf11c9nzI71mhc5SDfmW8et714krk3AVOP95uSKiQQmEphIYCKBiQR4PTYRw0QCEwlMJDCRwEQCEwlcTgJpYKrYxllbtAlefS+2IR5OECVF8Zo88Ykbm0CyycdRI4klDOzDtFhyKG3zPi7RdBmJ2vulJQTSTqKJJcIGCW/3QDnWtu+/T8SnJcqGkmFyRv9vtJoapQNR2Ybb2CSVBdKpnmj/VCd8csom49KSSlosqm3odVbPfYLG6qBe55O1Xpe9zL3O+PvZ/mqy1X7HJ1LtNZYe3j+M8HOh9/EytAkzHYs+sNF7oa2YzEc9NENbaQ+kYglR60fSkoQ+4RyzF6sLXgb++xaI49vy11r9VXlcxtbHJYe9/9TrYz7Wjy2mu34+L5OUjPXR6rW3C2s7l/GJ9vux12k2Iu8niXDVQR1jzFfYwhQbr7x+2Xt6G9T2077jZZrmV+18+de9XnIabWz8/nq1J39vn+j2cxVrJ2YjauveT4/yV2n259sYii+GTQrf9w8odJwxvUpsMtGJWP9iscb6bT9f6X5FC1SkCNv7AGsj9nPvF9SWrT8cxPXw0HmUL/H3HmVzsRicJstYjEgb54vY+YteG10bhEasb/IytvL3/jIt/vk27APRNDv078fWBbF4kaYTab7H+x0wMKEwkuOUA1Np7EL/AXxAwZuC57kYPhRPo6/M/GTAVAwyqNeZkQonk5/Xa+Jmucg+AHQGIEABDbF+cgeFtUkYJ1AAJ3Ge5zCAuAYFw+HhYqcjp+N3ugCxSAE6iq5z+RwXd3KRdgCOyXik4BljZ7/ELCIiAykzkCI4gD9QqKwFo4P1SCi+xsntWM1yEToXacr45BRzMPiALQFMH1JUhraYdUJPUEchaA+ylO/kUXwQmLvQMp+Qj3UOxtZs0u7mQ2rVz+hLr71Mb955hb50+2Xaev6YTo4PefUOMND27g794ff/mO586Q1qozASAAGwYwUWLYAOBn1EQbkWpAYwFcsG/cfhAIERCYAHFC2icBIgKhQgopARbB0AnVQq1UFRNhfzK7Ckh9PohY0KP6pTUnDMlFzUqp1SpwG2mCna392ixw8/FyBShqhaLnJRfaNR44JlzHEum6eDw2N69PgpVadnaP3KVfr6N75Fs3Pz1OmAGafMhfIo8GQGEpxIH45vlzmQQkgUGQI0w8C/ZpPBUWD6OTk55ddLS8t0/fp1ZvbivofCeRRJY/yQBX4wbyhInwWYrCIsOtBBgGCKsBtCsXWDQQ8Y8snBHoOp7t//nFaXl2hlaYF2drZZ32enZ1gXULSLe6Ad6CSKRdudLv3il79k5iCwx3zl975G73z5XVpZXeNCfwDCioWygCaKJakC7wD4gqJ6oj5ec0AMzDuDU4mTQn+2sUy4jsvSw3/oBpjBOgCU9biQKQ/QDNrr9hjYc3J0SIcH+8xIAxDP3OwM6zMAQQBT3f3kYzo9PeEfyA3FrGtrq1RvnNHtN+7Qv/zv/5zmF+aodnpCn/7yfdp68oSLU9fWNmhpeZUOD45oZ3efnmxu0t7uPu3vH/DnGPvM7Aytrq7T6soas2KtbazT8soSlStVBtXAnzBTQgtF3yBegA8Ae4eAVCDrU4zh+JgBWltbWyx3FJ1fv3qV9eDKlStclApwG8AiuABzjcJv2BADdgCwOznhuWoz2EHARTkwlqDgP5cT9pLgf6DXYO5ikAwzr3W5YL3BIKoOLS7O0yoAXevrDL5BcS+Ki6HDRbYrAMOENQr+U0EueA2QFtpC+8zGUBQAGHwhmLCeP39ODx484HFWqhVaXVunTrfPDFxHxyfsA+68/jq9cucO3Xj1NgOoul0U1IOZRMBU+QELYY/9GOtI8KIYLxdKAyjKIFVRP4AO4E+zeTDFwC/CbwO0JyA1+HiAQ3P5KSoWc9Q8OaZuABAFrB+DqcDSBD3D9Tz2wMQD21YGCRTvY3I0HglTUo91AgDQ6RkBVHUZTAVwg4CJ4Mfteg4gCQByagDwHRzSzt7uAGwHoBx/zqYG0KawbymgCu1hhgAIPT05ov29HZqdnaHp6Sr7Lwa0IsbBZwYdYP88lWVwMPxOr9Nm/YR/LwYAFQsTYw+xE7oDvWTmi3yO7j98yMDEd7/6HlWrM5TJ4D4BTMWgzbDGBRMVwDnwlyjODixiSk8HfUO7ABYBZAJfVwQAB/EBxqQgoSAjVOBD79Bf2BfWDpA1s59xIboUOQkLUY/6DKiA8PqyzhDaJep1WtQ4r9H28+cMRMsXsswWBR/KMZ0BEQL8xNhhm/fvP2Tmvm9/+zv0+htvEkGfeE6mhJJKEN0MJiOAnDNZGTuDIJP8Ic99YFXDmkJY5YqUBYMY2IgCK5YFg2A8GCP6xms1s87RudJ1Ga8jMMYe5ANgVIsOD3aZdez46IQ21jdocWGBwVQAAZRLJWrWmyy7aqXC7QsbkAJZgg9QsDqD5gKIlnFWPWa9lOKtjrDFkQBSLJiKgSkAYQaGO9yn1QGgF4CqDu3vH9Lz7R36yc/+jk7Pa3Tj5ssMEIJdIfZClrAF2VInxfc6bpsj0v2grnUhP8Q5fV+/gz4k671kLahgqn5PWEAZAJEREF6nAx/Z4vUgGLIQU/NZYY0CkFX3/GAukmUWtA6AXPxATgFIxWCqPoOpYMTM0BYY+BQgiqkGuJWLu6CPAUzFa42wNgaAC/fFLAHEyyterD2xVoI98IFPOQaNFHJ5Otjeo52tZ/Tki3uU6Z1RPtNgVqpSvk2VPFipCrS+Nk/f+ubvs1083XxCrTaYAKeo1clQtw9bh7+vMki0VmvSvc/u09/9/c9paR4A7gUqV2d4rQCGwaXlFQZTISYjNj99+pT+4R/+gZlOwfSHdTJ+8Bl0RID4AhxTHWS/y6B5AEsFfGRZJ5htkEF6svbCTwxM1WoJCE3XjHb/BGY23ZMlABYBAIrfLwjol3VefLIFUykzlRxuIEyyAFIpCGooT8POIlkLKVOs3l9+ezBVkse0+o17MDtjAFMx0N8UacpYk7X/8J4U+gHwkeQHbE40bV9rYxd7PMMYbNvWPe3QPpIJegXcxgyG4Z5oA4BY6AhYnMBiCTAV1s4KppK+8cAGzFQAu4MtUcCSAqbCfottAAAnjDusI9A39EXnHnsNrHkALMX70CfYCIOnR4Cp9CAQrMGx/gTQDyyMzAaI9U5lmtdUYGLD2g/3w2tdX8Ensu8Lay3ZL8hewYKp1DdZXQToH30VkHTCcCXrO4l7+OG1UNiP2By8n9N4nqFPuamLYCqJrX1mMb19+za99dZbrFfYG1h74jYDmMqmyxL9l32w6Kgy24tHHpcr0v6q3VodU533eVbr80flrfxn2h+NFT7O2M+9XGN5wVHt+LZtez5HmNYvP5eq7/a+Vr4x+47l32L5xct+1/qhmO7Ztm1+0ee10uRh847+GZKXd+zv2DjSngsNcifmMAPbZky3vI7EdMz6TH+99u8yYCqrQ7Fc7WXkMWo8di4T48WaI8kvYyxe9+0zO9VJGwu13eG4FLJlI0BNXm6+f6Ps3tuElftvAqZK81tptsvXhxjlxx/zgzG79H7A24ify5i89BrbvrdJm5v28+ttDrEd8rN2afUyzQekjc/Pk/X3YKWyYCqr8xd0dYTyj793OpjqRfzgZe3P+x+9h9WlmF6Naz8t9sfkFlsX2HVfrC9+nvV6u/6I2Z2PfTE79n4xbaxeLqPmx/og74+sTWqbw7FTnivE/GWsr9q+9Y12nLEYm7Q9fPiiH1PM9+h97GEs+kxF+6d6lti07Kv8P43F2ke/R7DrrcvMU1qMGOcbYv5r3HpRY4C95yhZ61z/Jr4k1m5M/+y8+/57u8Pff/rnfzKpDR/n3CafTyQwkcBEAhMJTCQwAVNNdGAigYkEJhKYSGAigctL4Ac/+MFQRiO2GfWtxZLusYTa8OY4KYaIJQNs4vayCRbfL5+ssAkd32ZaYsxeN+6a2EY+lkSzCRK8joGp0pJW2h5O7QzlrEOFRPZ7aYkHm3zwMhtOcAm6iQ+tfsH0Qyz5O04L++Hhok1SxR7uqW7Yhwp+TGmJIr1OH6jahKbVj9i8qZ7bB536fWsDqs9akIoEnJWHT9L7h5WqHzEb8IlUm5jXQlj9nk0a+4ST3sOOydqLzpWOxV6P9/QBs15n5Zj24GlcIizmM6ytWN0clfy2yVodd9q9fQI4lkz0upzWj9gc+7m28oq9tvNk5WHn2fsue18vF6/fdrzj7DHmT2MP1kf5mcvcY1Sf7HgSm77ojFSPve6lxRar32k+Oqbbl/1eLBGc+O7k9MTkHnIabloMidmGj7uj7EN9QppfHqc3abY5an5j6wKvK/5v9W9WJ3wi3s6BvJYAFfMJafaM97WIx39vlD7Is+j0eYr52TQf6cdu75sWL2K28pvE+Zhtx8Yd08fL2PSLXPMi/sPGqFG2ov7S29wo/5sm84v6loxO+2DvkxYv/Nz5+bb3iclEH6xzUSOK7lDMHE6BtrqsbAPMOBSKeLXAFYUaGlPVN8LmTk5P6Pn2NjOCgN2BlPUKBfaG8UmLFPm+aCiwB6EodjgOSZGf3EuASSiSww8XxHL9Mk6slaI5MDVxEXQAEAxYW1BMEIr3GEyVTKAU+QXmIhT8dwJjFYO7HLMECjbrjSa1IA+u/wYATB7fgrUAxbPMTBVAOyhqwxobhfyQj556DiABFzsCdMGsLuJ3BixBKPMNYKrHn39MU/0O/eH3vk23b92gtaV5OtzfpvOzY2bzAAjjvF6n3/va79P1l16mjkwqg29QtIg/u2CLAltLKNhHfSEYLvr8JoqK5aR4FMtzP/rEBYfHxyfMxIQCQ/xD4TMYRxYWlgZrt6EC2ADisSwt4stIWGkgawa/Nanfa1O+WKBHDz6nX/7dTxhINTNdoeXFeQZZoZAfTEQAUKAgc2d3jz797HN686236Y233qEbL71CpUqVQWuC2pBqaBQrC2ZAWMbs2l+AVAKqg04roArj3AM7z8IiF42igBR9BoADzDgoTMS1aAvfhQymZ2Z4/vgBOcsYTD1dKuTwd4/HCIYdFOe26zXafPqYPvj1+1Qtl2l2ukpn56cMTlpaWBiwlp0cH3HsBtBl/+CA9vb2mZGqOjtPt159jW6+9AqzB1Xn5inLjC89ArwJVoQiVRSPgsmEZUDCpME2oGwPrGNscEMgXgZTBfBZO4BcWPfBAMMMUPI1LgcNIMQeAIxgIms36dnTp/To4QNaXFygmelpKpeLDBz75O7H9Pn9ewymAjDozp07dOvWy3Tvs7u0tLJAf/THf0iFYo5BWVubz6hRq1MF3y9VWSc/+ugTerr5jHZ3d5lpY25ugQFv8wsLzJwEVo25hUUqV4UdLMcgCikkxlxnAOQAE01fGFtQQI85xFzBzlHw2zw/p6PDQ2b62Nvdo9OTY2o3m1xoe/XKVQZ/zcxMc/E8A+a6YLZqUhOMSfUaHR8dMSDvxo2bNDu/wMXGkD/7z8COwAxV7JsKDGqAPeH7CijhfWS/zwwgYGpCYW+hKKzHABSiIRT3S1Fvj0GOAJSBIY4LfuFHslPcR/SNgRNTGW5L1yhHx8f8PWZDKxSYqWFuYYHXPOe1GoOpUPC9uLRIC0tLNA8bL5RoKlei/lSJC/QBrlKfLWRMwtICAAEzHvG4pXAPLD6QNcCtAIfgH4qscD0+g0+CjjGwA4XSLfStRZ1mjTYfPaSTw0MGzJRLZaqA/Y6BiVMM5pP7Jqf+q10yWIdjgXyGOIQf3AdzAAYzgKnw088WeTzMLsXMOsrqI/EA3wdLB0AjAMsdHh4S2B/AGKZF58ymYpgUNd4C0IT+ndfOCDZ9sL9DK8tLDDDiwnBmcskIqKgn7FocR7M56jTq1G42qN1s0dHRIYOp5sB+V8gL+x/8DMANYBHp9ej87JRZ0PDz5NlzyhULDLiEDxv4xgAYE2AVbASgJvhGhtzI3ARfgffhcwW8Vuc5RWF7uVrhewgFjPhX9JkZoHp9vh6xAu0pCxgAWJDrID/AhfM96nfbARCHKRDwKWFsrQaDEwE0hQcrl4rsgwC0gowwZilYzzDI49mzLbY9sCp96c236eqNm0iEyVoeQUAqI8VzgVWIC9oR/6GHYc3PTJOBqRFsXGAF63UDOFoAMbBL2JUCRQZF9rzOEAa8sMAR3TSMAMl+U2xF5lqYGQG43QWz5BdfcDH86vIKtRoN7jfGycxUAFOVKwGECIAoACpoZ7AACkwlkFjg4uSxQTen2O8A1AKfgO8oaGKwlgsAIOiCzmmz1aE2AFWdLj1+8pQePnxEH33yGTXbHdq4co19J+xKVAFgPEQ6ANFl/SbqkZzor2tFX/ClzFT6uX4P37VgKl0fK5iK+oi7AaAQwFQMQuyCmQogDvk+wFQa73V/Bw8i3PXoYwBb8G8BVlGmy/ooAD9ZmwJMDdkJKEJARrBDBQkK044wWeE9xFDYMlgjEZeVzRTskWgZnzOj1xSYGoXl7tnjxwym2t16SjmqUyHbpGK2SaVcmyqFNl27skA3rq/SW2+9zqA8gJ/2Dk+oVu9QvlClSnWBqtOLNL+wSpmpAj364gndvfspffjhRxy3wYy3vLJKC4srtLSyzqyEAFzCtsEa+eDB5/Thhx/S8+dbrDNYQ8Mv8zgBCgksRBZMpQBJgAl1jqCfsicAwEtAk/hMwVTCLCc+R5l/EHcY5BSKvgf5ycAkpct1AWMKM1UCpkKcDMxUAVQFpiCAh8GOlMVamEFLic8TMFWS/0lyJtLXUFJtCjOTInL2qeGf3fNzvAj7CM7VBjAV+oyxob92P6ZjlX5E+gL9Q0gKMVbzF/g7ZmN2X+jlaEEumsMZyqsEcDgfpAU/mckwWAp6PTc3zzEPsQ97nxqvhxv8OfzDAFjXFxZjzC+z1gFUC7BkoUhFgP3ZJQtTqK41Ve42t61gKqwLeK3W7TKbFPYemHfcG2Bx1R0FWelhH8wax2tx1Vm53czMHLN8Yiw4OAH/sI4XduP2ANSJdb4Wu1rGQZsLkIMzROfbzCA5DKaC/HXPjLY8cErXK95HWr0aKFlY78AZAaBumal4fRjY8ACkev311xlQBWHDBph9MBz0MWgvMBfq34nehHgYPpA9qfwRy3/Z/vm8hfXz3lZse94erP+3McS/juU17HvWFuxr+0zI9v+irIc/jY3f2v6o71s/o+Pw/U/8z0Uwsh97TEd4HTYCTKSf+7kYNS6rH4N1bQCLx+SfNndpedc0+Vv9iPvo5AAq60P9+L2PtG1Zu9P+6XzG5O3bVh+s+oTv2kPYvG5YHbTte93wMkmbH3+dbwd5HfXzej8LGIg9Z4zZuZWJ78tw/BIfEdOZmF3GfEdMH+x3fxMwVdqYvK7a+ZWzFwT4ascfG9uo+Yv59lHXx2zK67D1H/bQRj8Xfn55SGF6YnNq59bqbuyZsvc/+l29pxyYFA6m0gOxwpdi41dbivnJUT5Cn9UoSF7n2v6+rJ6Nvk/yaZrf8zY9au4v2Ko7CHCcH7d99fEzLZ76OdL1R4y9KE1+afM+7nrWvXBYWMyfj7RFd9igvVb1dNi3Su5n1D+r6z6u2Xn0ry/O/YuDqXT8Hkxl1+eWfSkB6148dNH7hiEfZvYIL2IXacBkHbve0wO5rG+M+dzYfFi7tz4pbe3o5yP2d+w+3odfNqbGbMm2/yd/9q9esJrpsl5mct1EAhMJTCQwkcBEAv9tSWASMP/bms/JaCYSmEhgIoGJBP5/lMAPf/jDoacCo5JQfiOe1q20RCTqFjQJYJN/vjDeJh9sIsYmY0b1Uzfh45LuNnnhQSujNvI2AWdP94wlVGMJIU28+KSKl+ewHDhFPUiEawJ+XNIwbS5iiXNJmiA//WJLqbRxp41H39dTZP3Dg0GyV4uAQqLOvm8TNOPGiM8VDOTlZhPStr96Hd5T3bDz7kEceo0+mLVj8gnwWCIMbcf6ZpOb+Nw+CMJDa/2ev4eVj7UbfdCs8sD37Vhi4C2VgZeP7a9NuI3yE962vY6k2YQ+hNBx2bnwDx38/WO6bm3fy25U8lP74fXG9lvv7xPSo9y4v6cWJ8RsyPu1NB/px2jbukzfvO5pe7/JQ1crkzQ/bmU6PKcXi71i8ra6YfVD+x3TPdsXK0efKLb2HGs7psdeV5P7C+BAx+B9Scwn2fGqzaN9/4AZ/dRrtTgk5h+tHqt8rB3YdqwejfL19sHDZZYsuJ8FU42Kh8NjSMBUdl78OGxf0faLgKlUL1CoclkwVUyOabpu/XNanLTf9b435mNj85w2D2nz6AvBXqTNNBtI6/tl/eGomKD98w+lR/Vb5TpubKPWVnb+Yu34udMxxHx36hwFAoGB3jowlcZcFOLKaePChgBZDOwqFBp4Ozk4PKQnm0+52JeLtJmdJDASiSKHQmABmXC/xeGEQkSAfrgSXpirGIygD+aFCQtgBmY5mRIgUiGP08/D74IUuaG4c1CfyFh+9CMBSrIcUbgZ1ikANzETFdoPDCMMGuEJUd4qFNejeK5LrY6wNghrDRhWhCUim8kyKxWAHCggzBdKzFDD4C6wjhhmCZYdCnOzAUjF9xJmKgAGwFrSbjTo0ecfUTGboX/zr/8V3by2TqV8hmrnJ9Ssn0thfZD17TtfotW1DWEhApAqC/CDMFVgbCxLADIEBSGMAWBkAdMOE3iEAlgUA7fbA8YmPcUdwI25uTmanp5hQIAyEQCso8WFwtACYJEw7kBeKDyGLmG8KHDstpphP4DbZ+mjX/+K/tO//7+pXCzQ6soS3bh2hUqlAoOpTk/PuCgQ60qAqe7df0jf/s4f0Fe++jWamVukfKHI4+128bA5IywiADaFkzy5LDYAL/BbCqulwBByU0AVCvKfPXtO09PTtLa2zgAPXI+xo3CzUZc+o4CzWp2mmTmw20wL0wgObwisIxg8QC8ZAstKG/RifA31u/Tk8UP66d/+mDL9HpUKeSqWCjRdLdPC3Jz0JYB0YBOlconu379Pz549YyYJAMfeePtdmptfosr0LBWmp5llCToHAA3Yo7KhaFsZ0TCfAPUNCv0VzMgyEaaYwQn0XO8toCtmVwoIQWHAERtk1YSusf0BDNHjsaDs6OmTx/T5vU+ZQWWmWqXFxTl6/myTHj54QB988I90cnJMc3Oz9Prrd+jmzZv0q1/+nLLZHn3lK29TsQSQCAAMUlyOPp+dntPu3gHdf/CIdQCAxPWNq3T9xk3a2LjGjBrTM7M0DXBKpcJ6zIX2XOAuRcu8H87lqZcFgC7P+1wAeDA7vE/JSFE2WLFq5zVmigJg5vDgkLafP+NxYr5ffukmM0UBmMRsJZk+tRpNBl3t7eww8AP68/bb79D6+gYdHp+y3jOQETJiNpgsgyPwA7tgP9Nus09im+T+YM8EdALTPDB7jeYzwMbUbAEklRSdozi+VCqzzgOUB58n63vMjxS0QwbQD+jw/v4+/72wuEDlUoVBn7gTfBJ8mYITVA8gr0K5SsXqLJWmlyiThb4JOJNXSryGYafO/oXBGMo2OBWKfFFEn5PCNCm8FyAr+61w6AmzHfX71Kyd0dnRAR3uPqcv7n9OR4cHLIrpapXtkn+qVZqbmRWg3KB4XVgGZe0JucncQgearTbLTQutoSvV6VmqzszSVKEizFvQOwBiApMhY3cCYyHsutFqM9gMvmBxcZELuyErmS+sNQWMjDFJfBa2MPQJeg9mqqPDfQblzc/NCRgo3As2JIxWYNOSk7YB7mvWBEQKcBLaWJyfp0pJWMoAroM+QDfx3fPzM44x8IW7BwfMqvf6m28x0I67EwC9DKoEQw8AHTxXAkLlWB1AosL8RMwydc5A1jr7bzBqlatVKgDcpGAq+ItA/CT9EJY/jAPXzc7KWHmdGzSFASpgvOt1KcNz1mfANQcNsAC2G8xyt7u7wz4HAExoDHQFQEboL/ITsN+jo2P69NNPGaSxcfUqrV65SnOLS0QAsDDiQhj6hEkG8wVWoAC65fWFgG/lc6zj29Ru1pnZCLqqhfSYWwY/Nps8ioTZSUCMXMzHCi5zmbbvSvY7AFvhHh0Gge9sbfE4PJgK4L92S0A88D28LmJwiazF+J+gyYN9hbVVWLRgWML8lGd5C5hKkN/KlGL3Y4H/h9tqtrHWAkiyz4Ccjz6+S1u7+wwEWlxaYVa5ehMAawFi8xIO/0Pc9fsAv1/RdeuFQn+zrvQABHxHwVQZUoAMr5So1we4BsxUbX7NgCdmUgLDksR7zDf7CPxnXxHiGjOBCoiKCMzOAOoH/WQ0toDmITde52AtA3YmBbVh3gWeHMDy6A9UK8f2xvJhMA9sL0e9DJikusz+g7hWLlc4dj+4d4/2tp/T6eEuFbItZqTKUY1fVwoduvPadXrl1jW6fm2Dms06g6m2dw+p1ujQ9Cz80hrNza1SuTJLjWaXPv/8AT18+AVtPn1GrXqdZXLt+g1aWdugtfWr7AcBuMR6CPb22Wef8poDoHJes7E/EsZYBsww6ydkhnWcsArCsoWxSoAlGn9YzpzvFWAS3hcwVZ7XzBLnhAkJ8+SZqbC25/0HA3SS0+aVPZDX3Ijz3C7iGMBt4tPYf9WbDIBvNYUdSdZ8WW4PJpDslxIQgu7Hxba412YLZZg7E1LP4YNXGJwqbI3oMwN/wwELkI2Og32yBlGBIob9ToimtoDUgKnsvlHXbVJQPCAKHDQsQBhZc0uuITmQAjaU5IkkfuMAMgiOAYyQVS7H8kMbq2urDCxfWFigRrOVgKnaslcSMFKHdV7ziwBT6YERiENYbzCAGCDrwN6pOWMn5n9kAAAgAElEQVT1BQqetGAq1SmAnhBLMOcKplKgEMaogC4BgwnzJdsnDpEI7JhLS2BFXeMYjvUQ/mEfo4eFyNpMgOp2Dal+yOa41X/qHgKywrzy/cPzBfXTNl9mc3xphas+T5fkKbC3IN6/yZhkXpVJC4xUb7zxBr300ktsi2Bns2Cw5N7KUJXomyq6AgUH+4JLgqn0+9r3tByTMajhwxx0fWCAuJfJtdj2Ym3bHA8+9/kK//20nIvNX0nYHT50yc5rEuc1RA8/98K1Pgfk+2n7lSYHG2N1Lazt+Pmw99T8jr437FeGgdA6Fr3GPl9Nk/0/xfuxZ3J+DeHnYZTcvQztfPn1mpWdbdPrtOw3gnMJOXO9xuqHnVu/LkpbJyX2OMwuNU62PKfBNeghQSon+9zF5zX9OLz+eD2wtqRrSC+r2HxZ+YzT8SG9DHFSD1a6jN3G5i42Ljs2nitlT3Q2HpNB2nxYfftt/JjOnf2tr+0zWzu3+NzPryTrQsRwaBONsX4+YuvvtDmzOo7DTHT/HfNHVrdVpt6WvA2m64qs92JtXlZHftPrRtlizMf7uO77rH/bZ4TeN3v/a/2y9ef+e3Z+dB2jawM7Dvs9H6O8Dr6oPfjnvlY37PyrPlq9jPnVZA1vgZy6uB6enbT47NsdpXcX5ZEcyOD1PE022g9l58V1upbEa13Haj9kjnCfi4B2HzusPsXWF9bW/Di9j/KxLna9vb+/PiaPUesYu270z8jtTI5bv8Vs0upJms2N8tG+TR3rBEw1ygNOPptIYCKBiQQmEphIIJHAi1UATyQ3kcBEAhMJTCQwkcDvsATGgaliiZpx4opveCWZFkvG+U25TWbZtuzGf1QSwCeoYv31SQVs/i3gxidZYsl1fSCJazV55hMCQ8nLkE20LD82IeX7OZzUC6eaG6aBmAx8QkP7lZZ00XHaJAyKw37bf5dK8HFlqBRXqXz9KV52/kfpie2vT8j5ZF5a4bX9nk8g2jY0GWp1wvbfgxhiyUifUNUHHbZvGJM9oRHt2CSenPycgCdG6b1+pol9e1KffUiliXkdj39YZpNcMd21STTbLr4XsyGrd9bmbIJWv+sfROj18WRtkrgdl3j2tjFsdwlgBdfZz2zC3PsmO97L+FAvm1iC2ssqLUlrbTpm9zH/7PvofbB+PkofYj4jLflp+6Wv/T0T3yVFKDEZ23vaz9Pmxscf/x05nVgBAwkrxLiYlKZj3m+IXvAMDYGp9PtWx70fU3uK+Skdl45bY5OPRyovb0s2TmlbqoOxB7p2XvW76rvT5jymH7F58rZ/Ue/xYDwpkkh7UO5t0AOfY/Zj5SBxXe7u37d65MfrfbiPseNiq593r+Oj/h7Xto+TMV3yceRF5tP3zceAy/QvFmu9/K1OaCy19uH13uurjWNpfYr5TtGJpDDD6tioebG2keZLfJ+4BCuc7i611mDlkLWZPuTjtgLLS8z++HthbWtluHewT48eP+YiY7B9MBxK25IyhVCohuI9C6aSAmH8sA/hB4sKRBHgB9svFyxLOyjgLIDxpZhj8E25BBaCUCQLOIsypjC4IhBUhEJCFJBjjDkAcfoAsgD8IgWag4Lg8B0pfpSCfRTkFpk1h6jWaDDIptlsC9MAU1UJKAUFiaVSlQtli6UKFwJCJgD9oJ1BzA/gDJUhF7GhCDpD1EUBd61GW0/vUSmfpf/xf/g3dGV1kbqtGnU7LWYEQmE9DspH4emVa9eZdSBXKFIWIJocisoh5nA/Bqbx0QlhPD3KAOQFwAnkDUBPu8uMH/hBUaOwMfWZvWBmZpaZVbSoUX2VZXuS4kIUYgvIC9dIwewU9bkgV9h9CuUi5Qs5olaT/v5nP6G//Iv/k2aqFbpx/Srduf0KVatlqtXOGUjVbKJIusvMOc+2dug7f/AH9OV332PGHC387ACvhHUtACVhLINiWC0uD8VPA90OzCxoG0AJFCej4Begn1yuwPMEthVlE2OGnEqFZuekCDmXLzJjChcW4/R5JX1ikBGKsQVQBeDRVG6KHj64R//h3/8/VDs7pdwU0cu3btICgySKDPiAzNA+9B/3vHv3Lm1tb9Mbb75Dr7z2Jbp24xZlckWayhWoVK0y6IgZxE7PGTADXcuXyjSVL7LuoNA4WyhIsS4ADFwADdYMBbrpifkAF2GfiiJaMGcInxb0BrLCafisl6xLXeqgr806F67jb8AJAHzZ3XlOnVaLwTNgFzs9OaG93R36+OMP6ej4kKbLZVpdW6P5+Tn68MP3qVY7odXVRVpYmKWFxXlmPIHc93b36bPP7tG9ew8YMLa4vEKvvvoaF4CvrV+h+aUVlj+zTXCRNIp0A0MOiqkDs5yMt08dgBGKYFjKUavRZr8E+QEU0qzXaXdnm8daKpepUCywD9ze3KQH9+/Tgwf3aWN1lVZXlml9fY2WFhdobnaGmYGODw/o0cOH9HTzCTMIvfnGm7Syuk5Hx6ds3+gffAnLECwpYMxjpijxZ5gLFKJD9mC4wn3xmv1gv0ezs2BRmqZqpUo7uzu0+fQpM4ig3fWNdWa7A0iLQQMAmXAhbwA2oNA9ENc06nUGiwFMVSmXmZ2hUp1mu3629ZyOj09Zf2698iptbFyhRrNJZ+fndHp8ShUA1uYWaXZpg/IAHwXgkCi7xith0RMmv7C2RWF2oSixpd9lPwVwJGweNjpYgwcQIexsb2ebnj/+gh59/hltP3tG9fMzlhnYjQBuBBBpZWWFXr55k1kmCoUiFxIrwyJz8mSmqFCS/StskgGvbbDytHkeAMQBKKgyPUP58gxlpvLUAbsbGOYAvAgMYco4w4wi3Z6AspoNBnTBRrU4HaFI97zKuMLzDaBTv0/Hh4fMynZ6ckgb6wA7zA0AyQIaBsAHxgYH1mcbOzs+onP43kaDgVIANgFwiblDm2BIgiyVGQPF3wKAy9LpeY2KlQq9cvt1lpvEXrCJCROTgqlEZlMMRACIE7KCLjHDXWCZwr1xL7w/Oz1DpWqFcoU8M0jx+AEW4ZPHRZcRMwCmwpwXyyWOFwAEMZA3ADUZycBVfex8BanCwa5D/VaTYwTGtre3w2CrUhEARkYU8FxzzA6sIGDue//9f6TV1XV6772vsu/LlcpE+QL1ERDabQavCNMK2KoEMMxMWgosGzCzAwgDtrgaMxvhEsuMhDiI+YVewYbZT0O3gw0o45Rfo9s1WbJHQ9iAf0Z7Gdrb3aX79z6nK1eu0OLCAgM1URKLuAqEAq8VFGQE2I8CqRjQKIggARkJOHgAXBsAiuChBWSprO2ajxnkDEMRruyHiW0GfhPF9b/45a/oF7/4FbW6fV5XVKozvN4B608GzG7oExehAk4kd4/tgfx+R3ykALHtXkb3kL6YU9aHGCeGLOB0zlMBuMwAFqxVAPAR0CYXqQV/BWCLsJQKLxUfnh8YTQFo44iXCUAqBlR1aYrlnqEpsGAF5lFexzEwPDMAU2FyEFPBcghAIdY/YAUVlswpYhg7mOGmsNYq8PutDgDLsIMpKoG1p9+nex9/TPs7W9Sqn1Cp0KVyvkPUPaX8VJOK+Ta99+7r9KU7t2h2pkKnZyf0dHOTjo7Pqd3N0MLiGs3Nr1K1ukBHR+e0vXNAzza3mFkUeos1B+L4y6+8SovLqwzKnp6d4zUDZAIw1b179+j5s2d0eHDAgEIw4/H6L4CTZb7kUAJmZMX7LGsLpsLaD+sKiXlsHmB9C6xymGsBf8jhA1rQqWCqgX1nhckV/2TOdc0sfwNMpXZQKJR4cd9qC0ArHUwljHWyrtFCSAGkyJ5MfqTdoM8DYFOSs8GagrcgoumhLbEb3j+EdRaDqbI43AEgLum3xH55PbRnNs6B+8LOWgDLfr+YAF2Se0s8kjbFfhIQldiiMDnq/Yf34sD8A5gmjIPc50KBzs8BOJqi6zeu0fLyElWrVY6DYKeCngOEjWFgPqH78BWaY1FmKtwbQKpKpcoxAY71vN7kNuA/dB/Ecb5Y5HiPGAKdxf3Uj6hPwNxAJxHzbA5bAVECtGX4LYPVwSinDEtXr15nIBViuMYSPTQB7SrDlWWm0hiA++v+VItf9XrcG2AyyDeWp9Yx2s9G5Ud8zEj21zgwIWGmEpDcFMsDfXjvvffo7bffpqtXr7J9gS1LwYpDyia0vYO3El1I3h+cZxKu0j6k5TQG1mAK9WO5PJ8DupCbGAGm8nagf6fl22xMSfbX5uASM5i0eKVtqK+x94zlW2K5HZ/n0rySleWoPNSQn4jQbljbGLf+iMnfzq3Pb3kZjpOTH5OuBV401xfLa42bT5/fu6yu2ud/sbnRMagd237YccWed0n8SgD2Xn4xeftxxsZh59HrRxLJNJYlz8f1fqNy75rPTmJJcuicHaM9ODHWZ9tHr2Pj5sZ/rp4pHL009HFMt7x/9XMW+472kR8fh2fH1mdrG2myv9Bn48tGjXdce2k6kwamivqSkMPUfYS309gzVc1b2HHH/Ie1GY7/YR/gY4aXue2nvdc4fzfcTgKm8vqWNh/jdG+Ur7KfpY0n1r6dw9j3bBy0tunl7Z8R6Oe6V7K+TNvU+bHy1vWOrRmxNuJfx+YkFuvSZKt+R+2J9cSwltm9nvpLqz+Xj7vJwQt2/NYfWFmn6Vqafxge328GpkLblp3Xgql0D6/3wfpN16/ermN+Ic1HpdktrrcxyK8f0tZY3g5iazPv19L8tL3/wAeHHIfvd1q8HGXTse9cpm9pbep3J2CqcZ508vlEAhMJTCQwkcBEAiKB374CeCLJiQQmEphIYCKBiQR+RyTwV3/1V0NPC8clDMdthv3nycZcHijaf3Zjn7Zpjm3g0+8hCQefgE5L0NgkkC04TUt02ISG3geJUu2j/W0TQf4Bjz5ctEkXn9DE9zUhJ/1HoV2SLPd9jCUP7XuxhJf2cSiJwTW1ww+QfxNTiOmRT9Lobez82NN88b5NkvsEju33uOSNTVSmJaRtP9ISkD7Z6HVLwU72AXLaAxFNVEK+uN4mLvFax+8BEvoQBQUjdlyxRJy3N334ZcEU9ntqBzoumzD1bXkZef1XOXvd9MlFtSvbvsrMtvHbPDAZpcMx35NmO9pOrC9qk/5el/GpaYlE+920dmLJT+t/0sbuddfrgZ0n66swJ378sbFfsPfw0Monm20i2PtS+D0t0BmVWFXbUb2J+Q3vv73+arGr6rwFdlp78XPlx6OysPK7+B1hZbD2Nc63WDnpPbx9eF+hbabpuPd56ncUVKb+TL+vD1PswyI7DqtrafMfs/dYLEzzZ9JuOL2cC5Kk8ML6Txvb9LXqxkUdkytifRgFpvL+ztrcKF2N2eNl4mWaf/F+edTfo+Ynpsfj4uo4v3oZ3xebK68jaXMbi9l+XrwfGzVPsc9ULtqnUQ8208ai6xorT28f9j54zQX8KPLkYkjUeSYPBe2JiZaZCm1q8TbbbgDKeJAoCpwfPXnMzDr5QoHaABhxUaCwP+D+KOplJgotvMXgAErhnx4zrOC6RqPOhdUA30hxM4q/89L/nBRwAriRzU1RPpehfA7FiyC6yHARrbKNFHJ5/l6+mKccWApwsj4gIyj6BmgG5bi4dycAugLYCEWXHYBHwCLDDFRSmF9vtJitBKCDdgsAoR4xjgqn0nd6fA2K2cCGU8iXqFAqMZsRszkF9hEUeOs8dfsAt0jBjYwzQ/nsFLVQTH98TDvP7tN0uUD/87/7t7S2PE+N8+NA5tHhE9aZYSpDzDgwv7hMpXKV8sUSM2QxACycSMtAKq6rNA+cmT0BQssxoOz8TEAXAG3ggS/kBgDA7Ow8M1JJ4bMUtuO1sKzkWT2FnUZYDIbimjgYBlIx6xYKnbkgt027zzfplz//e/ovf/2faWF+jq5fu8KAKhTRA0wFcBPkdHZe41PxwZjx9jvv0Ku379BUTlipmPsHgJqMgFdYlswWoVwbWO9L4fXFGCHvAQjw/PnzwKCA8chhAlpADzkASIaiUC7ADEW+KPSHSLk4ITCfCSMVmNPALtbkceeKOfrs07v0f/0f/zszilVKBXrr7TdpeWmR57reEDANTv9HcSQKpXd2drhg9evf+BbdfPk1mllYpcwUirEB+sgH/c5ygSv0DroNOwMYiuMpir6h6wA7dDrcLuat0WxQm1k8hL2ImZHyAiTBD3QHQC2AqwA2RDsMUOJCYWGlwhj7YN0CSw1YT1pNatTOaOv5JrPZzFYrwsaWITo42KPzs1O2YxS4ArRweLjHTCDzCzM0NzdDM7OwjwodH53S3U8+pf39Q2o0WvTq7dfp2vWbdOXqdQbQVKfnqFiuClCQZy5hmhHwZ+JnWA+6sM0+5bnINsfFtWADwd/CRtNhIB0zXOQEUIaC4/OTE9rd3qKtred0Bradfo/WV1doYW6WpqsVHi8Yh8Aqc3Z6wqwo62sbzMbT7sCOBeSk/8DSAYYULsAFa0JgNIPcUWwNmcD2UQzMZdz9HtsWPsNcPnnymIvdNzc3WVfBiiZsb6zRfF2xIMXICk7A3DM7V2D2adQbXKC8urrKBcVwDc+3tuj07JwLzN/7va/RK7dfYyDP0eEh7e3tM4MKuMeK1QUqVWdY/mwHVYBE4WNyzCzE+hEKzyE/VFmL/gnCkAE77baAbFEg3lWAFcCoTS6g3t16Tgc727S//ZzOjo+5uBt+E/MIO4RfQf9v3rhBy8srNDc7J2PNADibAFTBPoX7KIsX/BqYI+ALoZPFUplK1WkqVWeZvQ9MbGCSAnhlKjBL4N4KQoV/Qfu4P8cRsDuJS2MdVJYqgAvZ1zIrCxivenR8dEj12hm1GjVaXllhuQMNEjIu4nsZS9VhQBrucbC3xzoH+wQIDTYzG0BcGC/+RlwcxI8QjwH6qjXbVKpU6cbLtwRwOGDHEQAE/mYwB1iFMgAGlwMQpSvF6dwXAUYxMKTVZJnNzc5SrgQgZ44I/g1XAuyDNURgqanV6wzAhU4g/oP9C7Ea/g+xlu1BwVRspgKoZmYh+BMwFjKjWZsO93a4Xeg1g6dd8RXsBMxUv/7gQ9q4doO+9o1vBvZJxLLwHQRlMJgxmCowSOmx/YxYDqzsvBeErOHDzoVNbiphGYFeK2gPY2BAXrkc1jTmVGxlshxYfWB5GMCbAsgI4BIAfzoAVHXZ1p4/e87sLzMo9Gcwldwf8kMBKWwE78EfD+1rA7sl9AZ6zjqvOZ7Avgfdkv2XcpkI0AV+Rdns0WVdw3BBF4O+BXT205/+V/rpz/4rlaszVADDTD5PbTBzdgBUgB/OCDMnGJ4CKD8td6A+QveX6AMzrFk2HsMgou3oukIYKDHFYOrSmM4rOAb3CpodDDvKyiOHRXGkwPXhrwChoakMfDXWK4jf+I2fPjOGAeNXLVdprjpHxXyBSmDYKZe5bdwDsYP3ftSneqNBZ7Vz2t8/4LUKgFLAC+E3gFOIyQBuAug+lS1QO3wOT1AqlFgPPnr/H2l/b4v6nTpVin0GU3VbxzRFdQZTffPr79Jbb97mPh8eHtAmAKfNLmVzZVpZvUrzC2tUrs7TL3/xa7p79x6bGsDJAGGeHh+xP9m4guuWaHZukWbm5pnZEP9293YZOHy4t882jHgEAC5ArqJvCpITgI+ulfG+FgPqXgpy0Xwf1ua4XsCaEv+USQfNChAf7yWMi/nA7CrrNWGm0vUx62nXsEFThn2YMPQABAfQi2Wmag3Yofg5QcBwJjmRBBCpY2TAkTlwoA9Q/CC+YW0Z2D9kNWkAlRIjkjUw9FOAzrw+Dmt81nVLeuUKGu1eUZm9fM5C19exfFlaDs0XSg7lKwKrHq/dAY4rFOnkpMZ+85VXbtLS0iL7Paw1a/UGx2vYPOIJrysBXA1ANvT/vF4P7xFVymCWnKHqDNhU81QH0yOYQGu1AWOk+lSsebD3AFgKtqY6o7aGPsPHQYc0F45x4W+8r2BHrP3BSoU9CYMmpzIEMBXWD/A3qqMAxVrQrK41dB+seSnNA2EeLMBK8ljIW0oc1zn2uflBSAgv7H7d50d8HinRPQFTYb8ghITQveyASevrX/86vfPOOwyWB6ARMtaD0ZSFekBbE3zisJ8Wryjv6bMa+e39sx9P2vis3Ow47Rh9HoStyhyEp7pvf8dyeLGcUtp3bH9tHsfKw8YejVdDsTeFuUblpffwsVBlYvsQ0wGVg/3tv4O/dZ9h/YteF3seI2uBYTBdbFx+3u01fmyxOdLv20L5cXqjn6sftf0f9ouWjeQiU5i/T0x/Y/m7xNaSZ5XeHvG36oPtk5WPjlljoj5b87oW01krd28nsfm/MNZgvYODLRSIb3La3j+pDml/dSz+eaN/LjDKL6StAWN6n6YXVj44XMEspYd0OGYjamd+rqx/0T5a+2OGxYjM7LxY/6N9t/cZ6rfxZbFxxtpK80+276PAVNZf8Rj5/IrhA0b9eLxPxfc0Z+b9U5oM8b5lqPU+w+qE6iB+p/mImO8clqGAqbz/GaVPl/nM3zct3nifFFtjWVl5PR3lN71e2Pnw97Xz5G07ttYYJXN/33H6Oepza19+jvU5KMZiP0N76i+9fLwvxvesD5JnCHIoQCyuj/NJo2L1xXG+OJhKxym5KdkE6OEweI1x4zPtv4Kp9JCH2Dph1Lonputpvgnv6zpbvxdbD1m5xuJRzFd4G9Br/HyqT/I+e9y8pdm0H0earvoxjYpr2saf/Xd/OqkNHyf4yecTCUwkMJHARAITCUzAVBMdmEhgIoGJBCYSmEjg8hL4wQ9+8NsjZ8LtYht6u0nGydR+Az8uATRucx5LGOjDinHJBJvMskl1TRTEkmQ+4WWT1jbhoOO248VrXGNPeE2Tx8W2EmaqWEIybaw22RFLPFxMZMlJnyqDNE0alcyy3/VJWk3W8G8+eTYBiOFa+zDePojWftjPXyQJh2t1/KOS9nbebMLIjkMLELR/tl3VKQ/m8A83tD/6vn/QpnLy7VhwAxJ4dlyj5kr7PwpMpUngtHHZ9tN0yfY3LdHmk4TWR9ikrgfWxZLNL2ILl03AWr2y47T+YJStxxKDaX5OfUIs0RrTRf+en3Mrv5g+xPzpqES4bcM+wPT+0vcrJmvvE2M+Jpa0lcIsd0KweUCuc6T6gn7GAKtpc6b90IIQ9UMWTKW2YX97exgVN/CZPkiRhHtS+KNy1f75B9N+fmIPZLRfCsrEd5Bwj9lMTMY6ZtVHPc3XylTHYIta8F7swbb18zH7tnpqx+fjpZVxolN60vNosK32Qb8Xi9VWJ+2DTe2HZxGzccDrU5rt+dgc8wWx9/zcjbP9mD5aG7P9i/XJr0W8/Ebd39u76lFaTPK2b78fWzPE9CJNt32/E7sb7k1svLZfXi+1XVvQoPE35oetDOwDyTQf7PvD4CIUZYNhgg/NF2CP2vYgdgRmKjzcQ9+wLoAu8wM/MCAEZgG1cRS0AUwFtpPqdJUKxRI1cWI3ym3NQ08ULnPBfWBtYb6IwHDR63e5cBX3ODk5ptr5GYMz8nkUMYN9qsy/i0WMASCpHBccowA2i4JYBlbluPAVBXpgKZmuTBMK7KvTFSrmiwzCAgYDfhnXtTtSnAdwLVaNaIMf0Hf71O6hcL3FDFQAoaBQdmtrh05Oz6iBAr4WwFYovsSDSAAEOnReq0vxPjBODEbJ0/z8PIMQUIiMgkJhC5HaEAANhFkBhYwZymWnqDCVZWaWw71dOt5/Sotz0/Q//bt/S6tLc1Q7PaRCHgXjHWYuQf9RQL2wtMJgqursHLNnARDDuhbmCXXOKPkT2cueoY954Q/yDAI7PDhkUNHu7i7LdmFhkU86n5tfpFKpQu3AhgWdgHwBLELBJQoKUeCv+ihAEGGgAYgCBfX4yeZzVKyUqdes0/nxIf36H9+nux99SPfvfcqsHKurKzQ/O8MgERRULi8vM3Bjb/+QgS6zcwt07eZNWtu4SjkUIdMUdZj1oMR0fwy6YFYeAVNJATkKqxMwldiUsBPI+1me2+2t7cEp71wbHhiFMEYUXQLoBPYijBdjhV6CHQfAPQZIhGKlbrtF1O9QDkXEbSmaz5UKdPfjD+l/+1//F9AA0OL8LH353bdpaXGRMv0eNZjpqcvyPjw6pF+9/z7Ld3FpmX7v69+gtSs3KVucoUy2AA3lYlzcL1vIUz8jDHC9lpzED9Af2GkYMBQezmN8AEiAXYfBVABpcPE5bFNsAX4AhbTlcpXKDBor8/jwGTOKQc8Q+9luwb4F0IywjXF9ea9Hn9z9kA7396lUyDNQbHFhngGPAj46ZuaL7Z1tZpGbma3Q/AJYvsCeRQygevjFI/rgw4+oUpmhKxvX6Rvf+g5dvXadAYJsM9BgHu8U9diA5AeAUB5IKMBWhhT1fWDUARAEQBEFvAjyMhTBAuzTajDojJl0AHjAmFtN+vjjj2hne4sqxQKVCjkq5LLM9FGrnVGjXqNSoUCzM9MsJ4D/crkiFfJFlp34+gBkYODdFLXaDSlaALAVoFAGxmWoUMizPaEIrtVpM5hUQS0AUz384iFtPt1k/YDPkLWZsMKgwB9gKtgdH4YBgFXw2cr4gPcq5QrNMsPcDINeDvYPB4XJ3/pn36XX33iTzo6O6Ohgnw72D2hn/4AOjk6p3ctSZXqWllbWaWV5mebmAa6cpnypSFn8BIYsBcwwawlAN9CRAMAE4ErAQ33qt1Csf86F+/CVANuhkB9Aw3a9xnoGPw4gJ0CVAM7s7e1x/FldXaP19XX2DTMzMwyEgg8WFrApjj0AqcEWeB0Jhrl6Uwr6UdwOOZXLVJ2dp0yuEPxHgf3lVDhIhGOTVu4FhhlxG2G/EPAFHCsZtAKwEop4FHQA0Fyfzk6PqdNqUL/bppl5gBdK1G8LCwj8E+wN34GPbDfAONVk33t2djpguoPWlEsC5MBcAtDIjISBvQSgObB81JstanX6bPsb164z+xiYp6DjAACguFxYKLPUbLQ4U1IMbFfwl7w/MGAqMGKhX2B/5KED7ckAACAASURBVNhVQNyaYp8iqN8czxN+ADqGv4a+Yj4ApgIDGNoE+ItjgQFTZaZUgOJDeu0W9VoNZlkC0PP0YF+Y9bLwHQAdSRE75hCxGr4Jsfjevc9p4/pN+vLXfx/UigLWUjocdmwSaxkcK25/cGACxsARv098z1azzixgOPQHdimFTMJIouyE6APsi8FUAzYnx4SO+w6KlQGckHg72LsEMBWYJQEwPQN48eCAAQeYZwC3EZLhF4rBlgFsQxsA8un6jOeL/Z6AVeATFEyFe8G+oWNgONM1APRfwS/6W9exDABCO+yb4FdEPj/68d/ST37yM1paXadSZVrYDcE+yUWQAqYCkAs+DADK2Jpd17/qj/VvXVf6NardA+EzzU9hz87gUYCpeA3FUOaQW4S9gx4Ga0EBUyV7E6I8g6kCIzjWRFxwBz8qP7lsj0C8VirmqFgEWD9Ly/PLdGV1gwEhYAissE5jrSwsYFivItYAkHt0csJMkvsHR8wQJ6D7DgPAO1CBTI7yBQCVSwwA7zJgW5g7u602vf/Lf6DDvW3KTnWoUuhTKd+hVu2AstSgcrFH3/7WVxlMVaudMpvZ861tymQKVJ1eoPUrYCXdoHJ1gf7iL/6KfvrTn9Pa2hqtLK8w+yXiL2QDAGoZQNIyWA9nAxBJAM9fPPqCTo+x5q4xmOr8TPxz4DUaMDZxnoGB1ZLPVVZLnkPsD1gvANgDOFvAVLpXwJwIMFFYpFQHFUyFv6H3WNtLzgHMR1h7SF4DazW8h7UIW/LUFBXB7IW4GsBU/V6GGU0RV3AvWeMFQFMXupQU76oODe8TAzOVsq0FgD7mnAs1AcwcFNRbAApco1yT3CNZdyozFf82zFRyb2XEHt7xcQ5ED3dgSwvXBf0WQI2AazQ8yXsX89+yT9P1iOY4hMGKLT0cHsDrynyBTk7BeJij126/TEtLCzwfAFNhf3MMsDPAcIUC+33MEYNWw78zrDVDjMIBBDPTs8zoioMlQCAGIBXYL/XgBfhT/MAWEP/g7xDrdA8h+zOJB/gtLJ5yP7ShBwXI9fBdYY8T9BPvbWxc5fb1O7iW1w8B5Kf7WJsLtzkz3bdrngoyVtAVdBB/a5zQYmCVRywnEMslaoyI5SCgf3D3eZ57WfsBTCXswT36xje+wWAqgOVhL7ABxCr8g/wG+Q/xfClgBHswYQKiTMtp6Pi8z/c5LJWttuM/R/997sjKzsYPfW3vnZYz89/zheaDmBwBNFobst8b5EcuCaZKk5HOhx+nvz6W17HfUR3VZ1g2zyV7hGROvfxtLsrL08rZxu1x4/Ft2jg87N3kr9j4PJjK5qb9nMb67fN+Mf1VnbF2aAEqtl19LqHf8esY1W98R6/VQn/Nmdmxj9JXK3fNQaTpSGxe+Psht6R2lWaPqh8WlGCfr/nnblZndW1sgWLWb/nXdq5tv21+PKb73I4IZQhM5XUp5oNizxD8cxBex5vDGmJgqlG+yH5fr1N9TfNpvu/eF3hdifm62HMk1R0rU5UfDhmN9WeUbaT5QKtPXu4WTJU2DttPHXssnz7K9+nRELG5ifmZUe/Z+8TuaecnZkvWJ1ndtmOy9uB9q7d566dj/s2PWfts9d3Pkeopvmv9wjhZeX9u27H9HjfXPhbZmOrrEawPsvePjcn2AQdG6CFR6m9ifijmi7WdUfM/rAeBdjc0Foul3q51v+PBVHYtq8B39EMOO1FG2WE2r9g6JBYnYn7Rysb6ZduvNF+eNs92/DGdsfdRf6v38POf5tt97cc43U3Tz7T27fvj1md//q//bAKmuswETK6ZSGAigYkEJhL4nZfAJGD+zqvARAATCUwkMJHARAKXlcAPf/jDscxUfrPqk02XuZcWxNm2YolJn5DxDxjspjutrVi7sT6nJSd1PP47PtnhEw1p90hLCKQlZmPj4gfNfGrvMINGTB6avNHPLpMoHko+cQFN+ilSoxK0VqZpiRqVh5wWnzCJ2WRtWnLWJkBt0ic2N3ZMmgSKzfk4/fUJWlwfe/Blk2a2b+Pm34/Jzp8dl5etfxAQmzM/V/bk0FiCzCZ79aGfJld9Es7LxSevddxp/mOUH7EPHEfJQ+fCPmSycrCyt3LWBKjv44voR6z/sYSwPviz8tH7+IfGVtaxcev82LH419Z/+dcxO/GF/mn2nXafcfYzzv/E/ETST2GmSvvn5RHzIePm1MrEthfTIy8bO9/ePkfdV5+bX3iY9v+x9+Y/ki3XmdjJfa996eqqfv26+218fByKO0VL9oAQJUOQNZLnLxj/SeM/wIY9wMDQSDQFCwMbsCBLskYUxeWRb19676qufc2q3NP4vnNP5qnouFnVlKxfXhbQXUveGzfixFkizj1ffO6lOtoOZRPqs09ax/TL/JDvS2j39hz/gsfbU8znhuPGc7wux/yf6bZ9ht+9j4nZakyGLP5KWAe8/abJO9T50KemFTfoGMe6F/qxSToZKypI84eT9Czmn9L8W5oteHlPsu2Yz/VzFuq39y0xO7B7Q3lP8n2mE2EsDWUdm4s0e/FjDnUsjJnWblqfw7Zivi2Mk942vJwm+U1cB1YqgM2toB8FubaOscII6llCZYBCLIuHfOmXFO/ixRv+4bRvfG1ubsrR8bG0ux0W8qKwttNHMWBSA+GYS3DaOwrK2W8UvNlJ28BDZDLSuriQ/b1dghVQ2F6tVaRcKmmBeQJymZltkM1obnZWGvWqNOoAf+SlUinL3OycFuMV81LIAXRVlFKlKAMwLvT6kgH7E1hGCiXZ3n4uW883eRwtQDPLK0tSyBcJkgFIAMX4KHAG8wZOXL9A8X/znMWz2893CfRpNi9YvNZud/g5CzuHWRbUgzEEBYV6OrsW/+PvKDqln03GhHGhiBvrVxSsHx/uy/bTJzJbz8mt9RvyR3/4+7IwV5d285RsCij+Pjk+5nwUyyWpNWbJNjC7sEgWiUKpOirENCaGzLCvRecsOtZiaczPebtDgBjYkFAoCfnPLyzI8vKyrKyuSrlcI7MOGHgUNKCMLFqINGY/AqjBF9dAj3CaOkvZh0nBdSEvF6fHsvd8S/76//krefrkMUErpaIyiOE6FMWj4PTGzRtk+9k7OJTZuXky56zcWJOFpWUyNKGgP5MvEByAZxP4w6LyDou7Q/9hvoNFu/T3ChAAw9fzref8Dp1GQW+5XOKcKduPAl2gR2BFQhE8CpTRBsAMKPShPQGwUSoA6iPDTosggeGwJ4VSXj54/z35j//r/yKVUkHWVpflzt07Uq9XFaSUyBRgrd2dHfnZz34mb33pS/y3tnFbGnPLBFP1B2ABwWER0M08i1mtVh9AISVeyfIzslT1ewQ4AJho81Iogs1HgeQE1rEYXQimA8PAcJglqxzAMsqoVtZ4mrALESUIRgqFcBHUR0KSfl8+/OBXcnx4IPVqlexiAP2hSDefzxJgdXh4SOYB/F6tVwim6oCp6uBAPvnkU9nd3ScgamPjVbn32pty697r0pidl5yAoSVhocL3DECAeRZ0YwjZQsKwBqAVWYW0OBPAOjIWlAGWgW6oXjEOYJ+YFCVj/nAfACdgxFH/1OPfDvb3ZG9nWx7d/5zMNQBuAuQIsCPiOJjUXn/tHu/lv/6QgDQUEBPomLAj6PpCgXtgp1JGI/Vn9FUFBR8CkLq9uyMP7n9OYCpsHDJCn6GL0EMAQ6GfKJYlgQzmHJW2Sek7gER9Auu6BL4CJNYjiEeBXQuLiwQHnJ6cUlZ4/nd+8zfljTfelOPDQ4J60K/DoxM5ODqWg6MzMhpVaw36OCtYARinMdMgU9T8/JzMzs2yvYuLc7YBvSGbUr8nnU6bfUfRNHx5u9UesaBAznmAIdttaTXh88cAsXanLRfnF3JyCramAXWyMTMj9UaDwFqMuYsK7VFxvTJ0jfbmArBMTwv4MfeQVbEks4tLUihXtESdTIE5+sRRLIYf5oJaTz8e04mMT8PG3wHSI8iIjD4KdAIjDMBDBHaCibGvTBoEYhCLpPNAhlwAhDDuiwv+A7CMbdBHqY8FsGxc9AkdRuzUIlnIG4XrYEvsA5xRrsri8rJUGzMEwGIM8BEEP6DwHsXmA40IBDglb7gY83Eqe8JihyJ5AOIQj8gSUiwyHvIrAQyRbY6sjQBnKisufEexVOR3iw3KUJZRIBZBriZPxCFgT7sy7Lbk5PhIzs8UQA1GHYCQqUcAgoFRC6Cx1kXCPtOirays35J7b39Zhh2w5Q0lC0QMgECQM4uRdM2iUGllW6LsuA/SGk2AqbDWACtbqVyQWk0ZSwgCT8BUsCWMD/Eb64Rw/R9bS9LHJidQj/UqI73uhfS6LeoM5htskLSNUlmKZJNTwA6B3wADJjYBIDzkDP9trI2M5gR6DKUPFsK+6noBAFLGAAVqc27A+pOAEGwdRdCKCIEStoYGu16r3SVr3T/+9Gfy7i/fI/MlmKnAyKmYJvQRsV/3aFkygyY6OVrrxQ8s8cXJBpCwfZ4vRrZ19LjImVYuuSwO/FHQu5BdCvbE4/cJpkLfMNvMBCZ73zzsGL7p/JzsLhX4jgx0BvrVklyuL+VSVm6sLcny4pzUyhWZqc3IbGNeSkUFMuao08qqhngIO8T6EDp5fnEuR8ensn9wSBDq3sGRHJ80FfA9zEinP5RcHmuIMhnxsG4BSxXmq3lyKr969+dyerQv1VJWCrmu5ORC2s0DKRf6srxYlW9+/R25e2dDtnc2ZXdvT44Oj6XWmJfFhTVZubEucws3pFqfl//pf/5P8ld/9V/k3t0NWVmGn6/Kl956Q+7dvUPfibXq851dsgpBHyrVCv3w5uYz2dne5voPOnN+fkGwvgHH4JsIHkkOVEC/AVohRBjgDtqV0Z8lYA2y9CkDmhWVqx0pgNucDwDgmE8y6SQgdwAm4e+Pjk5Ghx3Mzc3TF2KdRlZAzq2Cq3UJBd8mPAABberBL7pGJcMsY7SCsmyvb3ap+1QFEyoAOkMwGOKq7R+hhzgMAc8mKyztKmGRo68Z6z/s0fa+1FqsTQK78Dmoy3vP8QFp+PulXAJwrGQeVaDWyLcmKYXLh9IokxufmzADO1Rp4suZZKFOczywHIBg+wMplypy+9XbMjs7w2eRkbfV5poSj4MsACQEoKdQLCU2OZTTMz1sAl8AlaOdar3Ga6AxYOi1/Su+Qxd4+EWxSNA02tS1vK7fzH+FxcnWhs6tHvBBXzgEM2yW/hMgdeyrAKbCM/DF/hYKZAM0AKnNsT8sKCzwNp9pOQF7JuI9nu1P9vfvBjxAy9qI7dPTckF2+A6iWJaHYwCICN0ssP9oE2Cqt99+mwAxBRwq2yS+fC5WA+6LT9d4lqx11L0r8D3UPwc8CvMUYR4i3H+FeenYezjz+eH3tNyMz52E/YnlTCwH5CUQtu3bDPOU/j57XviccNx2z3Vyfb4terTEVsL1hvXLFyLbc8J5MFnaPRYTYzoYjim8NyY338fw2ZPkFxsf7jd9Dech7EuYV4vl2fw9XqfokwN2zhj4xq57mb5cVwbhnMbmIwYy8frkY8ro/iRmhbphtuzlZOuttLHH9MHmzeKSPSc2brs2tAlvC2m2PdJn4xcNDr8L5zamm6FOpM3NSE9J+6d+M2ZzoQ6FNuf15Do+LJzz0Jd4+8HPnskmlFu4vhjJPlkL+77GdM23F/M7k3ywPas/7HPfG35dJUuLqf6+mH2M5aFrvzT5pc1TbNzX+VvYlzTbTfNB13lGOPYQZGL2G85jGDNexg+avnobnuRf7B1eqNtXzVtaTArtzMeoq2QW6gwP0eI/d3hJ0EhsHv17yRCQFvMD+Jvq3uVDC2LrCH+/+VpvpyYX+9uLIDNKmqNIWxvEZDjJ1tFOzB5jALdJ/jJ8hm9zUmzzPi3NX14197F5CeWDa2K1EFfJZlLbdu+Umeo6MzS9ZiqBqQSmEphKYCqB0aumqSimEphKYCqBqQSmEphK4CoJXAdMZW34xMd1ksv+2TEwVdi32AY79hInTEqHyd5YUtknAnxiJ0xq2r1XJZ29TK5q22/4cW14akuYDA37hN89mMqSNbHEXCyJas+PJcl8W7wX+WmeljZOCoWJW7QTyieWWPZAgVhShC/jkxcyvkDDv2T2yZzrJFbCftjYY8nONFml2cxVSWadp8sn/sYS3SZzr0Mmq7QkV6jjuNff4+8LZeaLXqzYxcvSF8z4RKE/dRAvBmJ6GeqW1zGzs1h/0hK2/p7wpVHaPbHEZ2wOff/tHm+bsfHFxnPZr2mS1s9zmHS0F/feZvCsEMThddV0JNau15s0XxjzzzG/iPtjL0TDMYQxIATOeBl4+fiYMckPheMY918L6V72yxdIeP0Lbd7L1wN7YonpcN69H0ybk1CH8XweFu+K2cJ2w5eyMT8V6mqog+EceL9oYwv10XRS+zh++XBdfxjTCe9nwjiJ53twZ6hDvj/eZ6K4CkXzaf4o7G+aTzUf6u3wRdm8qHwxX+yfGXsxHup32Eevo6HPidmTn89w7mPPCmUf0++rwFReXl4G4cs9PxbTZT8H9hy/DvJtWOFT6IPCGOd1wp5z1dj9PTGbDfXVrg9jWChPmwM/L74vNtaYPLwsfbtYG6HmlEWNBNWMwVSX/Gpyorw/rRAFaCx+TU4xR1EaWCtw32effcaCdzLAJK//tHQ6Wffxj/gveeHJIuPEbyW+K4dnDvpkLdnb25FOq8Ui2VkWz9cIuAF7A9iKlhYXZZHsN7MyO9OQ2dkGwVQEHAA8BbBBCSwtunYCgApgBwVToZgaBeZDAevLs2dPpVFvCIo1l5YXlZEHzBtkO0HxYl5Q1A8gAYqHATwBsGpz8zmZqvb2D+Tw8EhOjk/l5LQp5xctGQ7AlNQjY0ipWGYh6+z8HBlQOmB2ICNVwgiSzAHliwLoXlf2d57L488/k7uvrshbr9+V//Z3vy+zjaq0mmAtAQtWW05OTgimwDhR6AwQFRhQSmDyyZcI1AEzCBl3wA7VbUufTB8D0Xp6Zew4aZ7LyakWdWO+IS8wvywsLBDMhKI9Cmz0kjo7AnagCBxFkKoXKNxT5gIykiWcIGTaYN0DCja7svv8uTx7/Fj+y9/9rRwfHRJ8A4YjFOWjSNmYD5aWlwmaQFH32vqGfO0b35T5pWWCxgCKQEFyrlBi4S+KB8HOQwANmBgIWL1czK3MB/DzAK7oQRIshr64kJ3t3RGYCuMBSBAyQEzQ0/+1eINgOBSsg7ENf2fh+1DZnrodAvhyAHINAKLoybCv4JP3fvWu/Mn/9h9lYW5Wbt/akJs311joedE6VxAdmVcGsru7Ix999JF857vfla997etSnVmQYqUh2WJNOl2A8yBLjVVgOgODWlKvr0xoSQyDHABgAbsbwFSIbyiwhx3hefqlzAfQQxbJXij7GuZxptFQ0EqtLmSSQRE1i6n7LLyF5qj29HVv1x/Ih+//kqxG9WpFgVbQg0FfKuUSgY8ALJydngkAXWCvqTaqsrm1JZ9//rk8fvSE+njv3mty5+7rcvvOa1KZnZc82HWgrJxOQi+VBQGFpGSsGLLIXcFJauN4JoqNURzd6bYJVMLaSFnLEjAVi7b1n6r2kP0lQIvMBn0B+BB6eXJ0IL/6xS/k6GBXwChztL9HYBVAYXdefUXeeuM1sjN0yQ6G8ValRuARGJGURaFYKrGYF4X36AcZpBJgO0BsKMZHEfLTZ8/k2bNNeb69RVYmADrgY+cX5smOhu9zc7MEJBVKyiJM8AD8GdbdPYBzOmSkQdEzgBgXYI9odyl7gLPgP8HyB18IsBwYS95558tkoTs+PKI+wM/CJxydwKeheDpLtkGA4VB8j7FBdrB/AqlmZ2V+YY5rLzBLqL0ocwZ0HEwnAOXU6zUW/GJ/ALvDNQCGAQCbGQjtytjDRkX4BGgB6KiMXGBdgzyVvUTHjL4ARFgsFBOgbCIbaCjZLDCXPQJBwOZWnZ2jz4TuEBQJv5tYBfESKEgEyMqKj5UOLgGRqI9jwTJ8SR6+BAX9WvxtwDnGN8QQgPNGRT46Vyi7h6zgN1rnykIGwAJ8IPxssVDgPzJnJKckaLy3tX5OQZzdnrQw3/DzkiVj3+z8vNRnZslOpT4eoC0trMfD1VbGRe26PlBQKMBUAC3BdwySWAAAA9jdFKSZgHBRsE1QKYCsOi/oK2IRgFdqV3YWYXKqPPsfgKkA7ATosH0h+7vbcnZyTMAQdATMfVy3oWBcMgSNAdQMX9Vud6XT68nSjZuyfveeDMGCiVxJsUT9IZiKfTAQpgKHFTinfYO9wH8AJAyQTfP0hMBtMLeRxUuPhaY81Jb7HCNigzER6lqO/4+Zy/zhRMkFKmPd0/d7YKdrk6WweXZGkCmALQAHVksVApDJ2oI5gu4nLC7KEqRFwGQ5Iz4NsVbbBXBFAX1d9t/AzgYYALMV9TwBm+JnY7SHDlk7nW5fTs/OZXt7R97/4CP57PP7srS6Rla35nlLr6N/hQyTPiXMVOH6NNyD2Oncfm3u80e04wQoYuvkMShF2ViyGQXijOwhixyZTvWQaqyWjOjMwwMAPECc7g8YD0uFnNSrZcAsZdhvyaAHlkmRRqMkr756U27eWJE6QJ8FsJlWlXGwULRFTDIL43UsAH/wt2fnF3J4fEKA/dOtbdne3aeMgPVs9cCcWpZCsSo5gPULAGeV6J/3d3flw/d+KRenR9KoFSSf7UhmeC6d5qHUqhm5tb4gX37rnty4sSiPHz2U/YN9xur5hVVZXtmQpeWbUqnNiWRL8h/+w/8hf/v//lReu7cmazeWZLYxI7/929+Tb379a9JozMju7p68/+FHjD8ALAEoA3/+5MkTgulPT04YNwFoOT4+oT8CuBH+G6BezkUC0EMcA1ia67wRW5KuChTYjbpkZXOjr+uCZUoZA8maR6CHgnjgk0qlcsK+pABOHEqws7MnLTDpDQF0W+VaAvGFaeWRf0lWIwBRwl7bYzYrgikJuNXYrKD7ZB/jmJowLgW9GOtucrhBHn5A86Jcr+cUTAV/bQB1W/+iTwpuH4PV1TcCAKixyva742sS0o1LCSkFzPj8aFjo6POrPt9kbE5puYDLe9kEZIU1XTI+eughckk5+rmNW7eoN/gC0zD2QPCF7G42yz0I/DF0iQD+wYDrhotkfYC9FPY/lVqVAD4wtSE+YH49SMrYbAHmg2wxJjwHcd/2weHe3XI5Blain+O+CkxzOa4FsL4By+7q6poCIsGw1W7zZxwWYb7dQJ22rglz+/ZsAyjh2ZZTQLxXAJPqNn1PkrM3vQoZB+y6MP8QywnoOioBvWFtSzCVsrihfcz5b/7mb8pbb701AowZuy7av/RuiGvo8YFK/vn6d+2Zgal8XsXnB3R9F38v4XXPXxPmxAwgbn7evnsZhHkxr+tpeuGfH+a0vNzDvIr/zOY7Nh9h+7G8GcYd/t2PxbdxeQ7G/iPsj413Uj4qlicMfY7NXVofwn6Gc+DnK+yj90tcmydA7rR7Qjvw+mpzYNf4cYfzMkmeMf0yG7X1j9c935bXMfs51p/YPf7eSf0N7037PdSTqL0kxot1utmX7TPDd0M+Zo/XWNftzVhPTZ/S3o+EMkyzg9RxK5eeHhUSvLiJ2YKfby+zmD69MO8OTBXaeUyH7Rob+8vm6dNs38bl3/Xgb8qArQyLdm9sXXHJLhPYR8Lxdele042rdC58lp8HkyvfvQwUZP/rfF3lHy3e4zueqYD4y+fdp/n7SXN3nb6G83TV77E2Y+ML2/F7s3ANEr73S4tRaf47Fo9C2/VtmszsuT5uXCe2hToTxm7vR0NbC2017drLts7feGksZnmb8XZrsdrWamZ7Xq/98/H5mBlZn3VpjZVcbPfbuNNic+jDLtuWS6NElOoqX5oWM0J5m01d8huj/ZX+NW3O/bzGfg7v9fK1OZnkX/w1sfGEc+Nl4nUX18XelYW6dR3d+8M/+u+mRBvXcZzTa6YSmEpgKoGpBL7wEpgGzC+8CkwFMJXAVAJTCUwlcF0J/PCHPxymJZvC5OZ124xdp8kdBWSEX2nJFNuYhxto2/BPSsalbbpjCSifIPFJFZ+QSht7eL3vW9g/k6dP5sRk7PszTmbwXNFoN9KSNGGiKZRnmNhg31kANC5sDNv2hRX+51ifw8RTqGfGTDU+zRanXCeneCZFSdaG9dWKSiY9LyYkS8zExuyvD/t4VQIsNseTkkgxXTadSUtg+v7553lmAZtbLy+79lLxRFI84J8ZJhLxmSW2LGFsxXCh3H0yK5bQtLbsefjuE5WxJK49wxcl2PjS5sfLxZKNoW2G11xOhF4+ucrLPEysTvIFYT/RB/+S0vuf0D68feI6P46w3XAs3j5iyc6Yvfg5CROr10lSTvLbaXoe85cxfz6eZ5uXNKm/+Pew7zGbCGVtemr6br7fyzL0RTF9D58V3jO2Se136F9iMceuielOWhveH1i8CdvxcorZdaztmK+cJKM0O7JxonDFTuz1cxLqxGV/hcLqOEtjrH/h32Lj9i+oL/vDUbnZJUWbpPvhi7WYDwy1Nu35aS8UJsWdmF/x7djn3ubxt7QXgF5ePi6EPiemB+bD/NyG/TNdsD4as0DMl4Z+xcc485lpdprmk9L88FV67dc/3t683aTJ1M9/mg/gae5ymZnK5sIDYJVuRkFXPl7zxWMSy/F3FKXhmgcPHrCIDvdZga0krAcsvlXPNP7HNbsCM4wjCX0DmKbVOpejw0MWcYIlBuxTy8uLsrKyIrc2bsrG+jqBPigELYGNqlySKgAcYMPqtAnoABigVq/zuegnfALBMCyOzAiYN45PTnga/1mzKffu3uVJ5fiyU/MPjw55L8AG6DsKP7t9PdkewILT0zM5OjqWre0defpsk+AqFCAfHh5LtztkESgYq3AtwFQzs3M8zb0LMFXCasCibJ1oZUGCzPo92X2+Kfc//kjefO2mfOXtt+T3f/8HMlMry9npZKqAlAAAIABJREFUkZSLOAVfAQYAcaD4PFsokWkF7EY4WbfTHchZ80yap2cEfrQvUKzflHazqUwiqLbDyeXZHAFfOEkeMsH8orARxewo2NbiQRxQkDAHZBX0A/AEwEaYEwVdzbDQGUAFFuWT6QcFrG0Z9rtSrhQJ5ro4PZEHn38mDx88kEcPH5B5pFops8i5026RkQSAFhRUlsgGhdPsRW7fuSPf+s53ZXZ+kUCBYdJ3MFSB6QuV5WBOIVCM7FRtFlZqoa4WjWNcxloDcAHAENALgLEAhsP4yWSUgKlWV1elVK6waIMgDxQBJ4XB+D2PwnwU0CZFuAouaEmukJPaTENyw4H0oMsHu/Luz38qf/7n/7usra7K6/fuyeqNVYKuTlHAXwWrWoHFy2B329vfld/4ja/J22+/I9W5JcmXaiKZonS6SixmYA2CTWBCQwWuCFgYsjmOCYXPYJZot1scF8CFmM8xmEoLds0f4XqwBT3f2SO7GpipAKjCdzA0EDAFxjAAjga9xGZhu8oCAH/z0Xu/lP3dHSnm8LteC9sulQoyU68TqNHrdKRWr5FNLZPPyi/efZf/sI9fX78l3/zmt2R59abMLy5rOXwWAI4CiYHIQsXf8zBSskwAEJEDY1jCrKPF0GCrQsERgDYACRiYJSnyQSEOgGcJkIogJCv6S4DpADrADrOZAW1n68kTOdxHsfmRtM+b0usAMNmTubkZWV5aJDCJzDhgTsmhWDs/BlMBgFGv06aa5wCrDZTtpwDA5lAePnwo9x88kIcPHxNMBVDj0vKSvHL7FXnttXty4+YabQwAItynzDhgWVLyJDKDJGsX+KtuB0XPWogM3W5ftAlE2dvZkadPniqzxHAo9WpNVleWZf3mmkDXyVZ1ekqQDICtxydn9F8ococdlCtVfo5idrDzgYEKYAAA1jAm6DCAHACMwZeirwB0AsB1eHTEomYUXaNIG/oEH4GfZ2ZnZRGMeuUqC6DJIiUZtdcEqAkdpo4S4AMZg/1wDHhBYTHAKCjeBghJWZQAztU1iAFKyAoI0Gc2TzBDpVbjuPBcAmwThhIFA0BPFHipqFqwuilzIACbKCLHc/DsAoAAZEkBjlOZznAN9L+AwRq4CH4LOgZGKQCDmueMP/TR7dYIYFsGwxNAHAR+aozQdY/Ot+2dwQwFewVjUBe+oViSmbl5xhow68FOCHcg6HIIKJMWWXIsVuCPdhVMRSamBDwEPYDRAZCCcfKwhoTRyQDVZjcEDGK+wEpVGAPZdE1iFdr6mzKzJgYNH91pSe+8STZG+Cy0SQY26HkydvQdTG8A1J2dnVMPMBcAU6298qoiAGyOjIXKvhNkYc8eM1PR7hP2OgDZEINqBqay+RoOaUvQPwNTwSeG63G/PhytbRMw1mifQZQg6b9k0AdgrUXgOGwKcR+AKsw74wrYloZYDymYCs9vtS643sI/+ADYHOyaeprLSilhEQRAAMwyUGgAgQjy63Sox9Aj2xsZuBj3g5nK1pud3kBOTk7l8ZOn8uln9+XJk02ZX1ziGgP+gF6UPj9hwyPL37iu0WQRrlNxm8/F2Rrdg6n8uv3FtTfKQaGDsKEXwVRMZZKFTEGHBqYik48aN9cFxUJWapWiyKAjmQFstCONelGWlhpy69YNWVmel2IOoKaC5DMlMs1h3SaFvJ4KxX92SMBQelg3nLfkFHPZBEtVWx4/3ZInz7aked6WVqdPQFWhVJNiCUC8PGMWgI9Ydzzf3JRPP3xPLponMlMrSDHXl3ymLd3OkczU8nL71rLcub0m83N1efToEdmjwLY3O78iC4s3ZWHphvQGeTk4PJP/8//6e/nVLz+V9fVZ2Vi/IbfW1+Ub3/iafPUr7wjA6ft7+/L+Bx/K8soKwblYxyHeAMANXYQPQgwFaBbgKvr6szP6efhyyNb2lcwVwic5YJPNGXUJrLcAfRQKl8BUuMbAVOqbBwS2w9fjO3wRfAh0bXt7X9otsO/k5ebNZalWFTw/zmMpio5rT4KZPJhK/ZoyUwEMrn03MBXizHgvafnp8ffR3s4OgCDDk+5vDEBq+ox2sd4HAAzjUeYgBZwEOMsR2CrxSM432SFK4yf7PZ3Zp987+9yOylWBYrG9YLjP1sPN1OeT2XQIpjU9AANtwM9tbNwiqB5fOEQCfoL+hXuYAUF3BqYimL3flxP8rd1m7EJMr1SqXP+g3f3DYx4CgLWQ7cmtz+g/fC3aRzvmd23NPpJKkm82PbR8j35HMTeAqBmymIFlEHFpYWGJ6xG0hTlHfMH+BX3A8+BTcT/AYbE8nc/LmY6PY58Wt9vvfu9tfQwLki8ziI1nK8wbaJ5dwVQ8yADsaDmN4Vhnol38/Fu/9VtkptLCYAXoWe7jUqFvAqayJ9r63+viuIZ2fDiXteHzO+H7D2szlu+08dv7BXt/cPn5LwKJYvpv8dTswdtFeL3XGf+Z91OTcjuWwwrl5fM44TO8TcZyej5n6tv1QD1/n7f3mA349sLcnn3m33uEuaE0mYXyCscc62OYv5oEpvLzGHtWOO4wn+yfb/o0aSzhPHv9SetL2rz762Py9Hod6vh15G3te7vzthdr08aH3JIemjA+KAntmS/y+U1cY0DSS37imp3EPTbn9j0t93nNJqOXcY0RfGLjCL/7OXuZeWC/sWMLQAShbqTNdxg37L7Qh3h/FfN/4X1enuGcTvJjaMfWH1ynOfl5XbrKH/g+ptmQ2SqYqezQ1Jed76vsyORoazas47xWeD0I27Ix/Do67v1EzO6ua9/XGZ9//x76tFDPYzEo5sdiMcius3mL6W7MB8ViVJr92fyHMk+LZ2nxxv89JsNx/BsDj67qk7dBv07y+u1lczn22Npq/H4/plf+frPFtBia5st0XlQCk8ZuMvK+PYxdoT2GemHgWxur37+bzXm5xfrk/Yq3G/8si0NhW5PmGe168L0fb2j34RzG4kFa/LQ+xda2/jlTMNXLevfp9VMJTCUwlcBUAl9UCUzBVF/UmZ+OeyqBqQSmEphK4KUl8Gd/9mcjdFNsc+2TKT65cFVSL+yIMVPFNvXXbSu87jr3+WvChIv1JS0pEyZYbPM+TghpgVvaiwT/UiRMVoRthHLxCSGVZVKc8BIzHEtUTErsa9M8/zyaDLJxhgl5/D18AfRi/1/sOJkXUOKXFMfhHktKWoIkHIO9UAiTSDFZ+7H6hMskvZmUjI4lRH3/fCIobZrCpNh1k0d2nZerJXO9bnk98sk6n+xN63M4drRlL1v1xa+d4voiINLrRkzXY3boZeTtIWaX1qa3NbvHg/FCeYYvDK3tMEkY64v9LdZGzI/5NkI7u46vetFnvrilSUvKX6V7fs59ojH2TN/3q57n9dLPW/j3UDZepmGC9XKfTAYvt71LS4SnyRjX26m53geFMS+0gTT9utr+xz42tI0wOZwWK2J2HOoBrgmLK0L7TJur6/jJ0B6v0nO/xvAyD31Ymvz073pib0z3fDth33zhSOyzsO924m+sL1fJJqZ/k+wujHN+XTHJHmNzG7ND394lIE5yambMt+Oe2Et3r1Npfjkc6yR/aM8xvX8ZMJXXdx+j0uw8HCeeHftbaCOTYma4/vN6GWs7tsYIbZwySU545XzhZXsCLkL7dtI2fsZp/ijIsBO1Q/+BImf8De2gOP/Zs2dkVhmDqTIyBItFUphA62IRtb7w1OJwFDMq8wQKxVDUN9OosQD96OiATDYouEfB/8bGutx+5RYL/1eWl8hsU0LhcT5LoAsKv+cWFghQOD87HVk0ipCt8BFFcwaWwd9QCAgZoZDuxo0bLFDG59TPbJbFfASTobi7UiW4B2AtCA5MBSgsBADltHku28935emzLfn0s8/l6dNncnaGAuyOdHpdKRbKUqnWWJRoYKr+UIEg2MNQ94dDZVRB8bwMZfvZU4JT3npjQ77+G1+RP/6jP2AB8NH+rgwGeO4FC/+Ojo8ICgOoKAtWllJJBsOMgF2C4KAOWA76kmUxxYBsScmx/jLESfKZrHRQbJ0wB2icyo1Ov1WdwLQqWwA+R8EoCiUJzqk3CPRAYeLsHFhz5lmECUAD5hlgFul3pZDPSPP0WA52nsuDB/dla3NTuii4zKLdsp5wf3FOxhywrZyenbIoFYWyxUpFbr/6qnz1a1+XmbkFqeGkfDA5YZ0/AIiqkJyKDxAGiqgBOsIJ9WAawN/0FF/MM4rLUXgLXQAY5PTkVAEuAMp1lT0BcwJdWFtbk2q1JoUiAIPK6AW9oP0BjDZIWGIAMOt1OB6AxwA+AisMih5braY8/ORj+fiD9+T9938ly4uLcmt9g6xq0H+wTIC1Cbr16NFjAlHKlZK8/vob8srtu1JdWJJsHgAznPqbkT5AYwQCKRhoSIoxLYhSoMP4RH+wHQFYBmPDeCrVCkFVBF5BH2jiymwE1h7YEUCBAHcoi1Bd57KoDDkAVsBOUbCq6CbMwIDAG7T3+ScfycHeLnWM7GKDPudXGeVKCVnYgP2AzgFg8/5HH8qjR0/kzt3X5M03vyRvfvkdqVbrUswDBID5z0u+VOX8DMDukcNcK5iKLFIAMCUMtxxDUkhWSnQVgKh+H3OncqBfJVhB99jg5mJBd0LvRTwG5AgwVQ+6AMaqLn3K3vaW7Gw9IxhCBl2g6CSfQwFznmAIgE5gYpaXANARz6wQ/KQVEepv9WeATwHY/OSTT2R3b5+gQIBRUHy8AV+3sSGrazcIKqE9ZbMsOC9XqwoQA6jN4imYlOg5If4+bYisCy0UJytD3enxsRzs77OgHgwk0GEAGedmZ8gu1QBwLptTMGIHvq9HuQDkgYJ4AJXgEy1O4LsWPIMZrkefAYAH5oFsHXllB1NQVzPRWY2NBvJrNOoyOzsn83OLMju3IDONOdnb26dvpq8mCLDCeMS1HVjRsigkzisrFNkMtaBvbBf4HMwe0FuAIpRdBPoE4CmYAfso2seYKmDpArteScGYZGwi/5POF72JVif3BsrulAdYEPESugf5o2DfWBoMQAOf3sf8KDsLv5J1cz9haAGQCoxIkA/mB7JikTTAnwAhkIEuz2f4Na4HUwG8Bj8PJhACffMFqc3MkFEQrH7ZYlnBYHD9BIppfwCmgh3pWkLlZ+yD6AviBn0eARP6kdUYErTg9u1oDzrCOQcLnDHfjQ5ZSeI+wUQAWRDiTLBiv3Uh7eaZnJ8e0f+T8Q96XtAT2K14y+YO37HOQHwrliuyuHJDltfWk0VFMgY6Nv2ZheUcgs6dxXYycxHwC/Y6ZXJDTAVrG3SSrFbJnCmQSYG2mA/4RHwHO5NVrvu1HGVpjHHGXJV0BD4fPgUx/OJMYx7ZUAByA9ibjCp5KQEMCtBfry8X502ylkFPYP+4Rv3HiewfHlBTET8A0IVvRd8IMEZcyOcJfIAPoH9y+Rd/yn2r003ycxky0OwfHMrHH3/KeLC/fyS1mVnqDBisFLusjF8EqzD2KMtNuE71BVm0J1fga/uAMG/ir/FrfvWbAKfA5lUHaakJM5VSJHkwVZa+nGBfxgqALIZSzGekXMxJZtCRXAbrs4GsLM/IxvqyrN5YkLnZuhCKOcwDjkY2IrDqEHyOdTH/2SJWpA9GufMLOTo+kSbAq52BPN18Lk83t+Tg6EzOL8CIB9Y4rCXgu7OSzSubKMD8T588lq2nj6Tbbkq9nJNCritZaUmvfSLzc2V587UNubG6ILVqSTY3nynoPY8+laVcnZOVlQ05bw/k2eau/PjHv5TPP3skMzMVmZttyMLcXAKWXaY9YT1E8EtFQa0AVJ2dncrTJ09Ga+Cjo0PZ2triGg06B/8OHYV/MuQPQaqcBM05xPaujHUEfQDMBNa+8SEnAFPZPolxXrJc+zK+Z8BwNJSzM4CpjqTbwYFYAFsvSq1WYv/tiwBB6pSyA6Gtdgu+C+sPjRVor99LwKSIsQVlUjUG6/F+z4okVa8sBwhwjjICYs6zCZhKC9ZZ4JcwbGls7NP2yDYaObxLgS6W8xy5mNF4/B5/FD+czYR7Xr8Htzy2ZyRRF6bP88Ce5Mm6EaNB4xqAqRSKCLnBz60DTNVo8HLud8DAyfg1BlOBrYqHOCSHdByDuTIBKNWqWEM2pN6oE3y1+XyHugsQH3QLfULcwJftNQn+RAxK4mQsHxQbE8dHBkisS5XBFQdugPmyXK5y/U+mx1yO6+G5ubkRmMqYsiaBqcx/2RxozkNlZV8esJAGYMH9CoYaH97j58nbkvrCMZhq2APTKdb7qvMGpvr+979PMJXt1zyYyuf0la/PQHvjfJeOyR+sp+uCtBxOOCfof5if8vLy+mf3Wk7hqgJ3v/axn9PuCe3D+uVlmpYrieVLfGyytmLPGClAIgf/rsnm1n8f+5zxXMTeT6U90+t/+OzYXIT++arffRthH9Jyjt4XxXQh9kwfO7z803LgMX20/oU5Ki+XSX0O1yz+Pi+H2JjCa9N+t33ada/HddA9y135OfByDtvjIQdgyOOhC5fBVGaDdo9/J5EWwyf11/zbaA/qQEixHGWoU9eWRQLYnnR9bP1x1fNidsx8ZbJO9noR+znWH9NBrytpPtR0PGzHxhKCGbz/8D4xpueXbJHK9OL71ZeRp63VfB9Cf4nxDBK282vPbXKhtR/OY+irxzqngPvRMV3BgZ5pNhy+079OP32sS9OpUJe8PV0VL0ymZp/4HvOlk/yPl1vMFqK67g4hnuRTQr8c85eT/Ecs9vr+eN1Ks4WYjod/07zIuKYgpqvh/IXrmNgawJ7j7VH3opcPS00bZ2z9EpujNB8WA1PF4qaNN+aPr2PrHkzl17GhLnu/lTbvob753y2u+Zhm/ZtkK8y5JDEmjOfex3o5pvnYSfKwuOj1x9sofp6Cqa7jOafXTCUwlcBUAlMJTCXw4mEYU5lMJTCVwFQCUwlMJTCVQIoE/vRP/zQ52PfyS5swqRAmyl5WoJoIefEUxknJpLSExcs8O5bwC5ONadf4zX2YpPMJhVhyLpZcjckwdq+1fSkxoke5Rof+MnK6KlGHl3L6QvryV5gw9C9Q8FlYiBEmUGIdVyjV+BQ2XBN7qRBLBPtkZtpLtHD+rtIbr/OxpHp4/3WTU7HkaZrOxRJbafenFcX7xJKfN/8Ca1LfY4ng0Gau0g//eexlamgL1h+bM5vf0M7ChCo+t9NOwwSp16XY8+zUZ7Thxxybm0kvDE3esQStb9tfFybETb6hrsfm3ss2prOxz8N+TJqfST7C+hMmaf3Y0pLH4VyGL1TjPsOS4FdZ74v+yv8lbW5MLhiz6ZGdROvnKPQ3Mb30f0ubg7Gc9KTlND8Q63tarJjk/+0Zob55/+Z1Lk1maTqXllC/KibZfaHvvp48RnVio27F5tfbhn/Zjb97e47JQhseA0pivj9NI6+SySSb9n1OW3PYc9N8ZGiLvk185l9SxtYkXo+9P/ag51DesXYmzUnMV1sbHigUk0HsWTF/FJufyy/ZVA/SXtqGMeGqmB2LTaFuhePxn7/gUzhZCRgSRV2F8QsqA5yxPSteT5h98OKaviwBHRjTD4reDw8PZW9vT84vLrSYFcWuKDBEUXoAptIaYxSg4zoFBAAIRRajXlfW11alUi7K8RGYqVqsSb51a13u3b0j9+7eJgiF7EVJPwqFnJydnpD9ZH1jnQXkBpQ6OzlhESjkgUI69BUsECicQx8wXjAqoaDUCrdxrRUlonAZgISD/QOpgaUHp6m3LxQoQp03XFJO9g+O5OmTTfn5u7+Ujz/5VI6OtOCbLCr5ItldWNyehxwVyMZDwgn816IZFBXiXz6bka2nj+X9X/xM3nzzlnzja1+Vf/vHfyilfEa2t55Ks3kqJ8dHcnB4SPaAHQBYAK4BcKBYIhCgByYSsIpks1Irl6QCkEapJEWADJJCPqzIe8oRwiJKYyFT/cEaSE+HtzUNwVQAX3XAHtbiZyjAQ1Hu8vIywUfr6+tkq4Jc8fdSASCTofS7F3Kw+1w2UTi8uSnHR0cyU68RKAIwA1i+ACxAwTdkfto8I+MKAAsAod3c2JDX33xLwVRgCssCXCQCFg2w5qCgv92+IJwEhawEDBlQhsAeFG2WWKyLYhkAqSBD6C0YEBr1GV5jhaKYLwDs8OxKtS69DuQAgNZgBGAByxJ0BQAlfN5pnWsRZzYjBRRKFnLSvGjKr/7xJ/L04QPp9TpkaJqfnZOZGZzM3+H8LS2Dxacs7/7yPerqvXt3Ze3mTVlcWpHywqJkcmXpd8Gok5MBWcISRh4atxZVGpsa2BfASEbGIPYvw/4BIAAAIovCCWToS4ZsVvqPjFP9HpmRUKQPPUTBaZ3MPcqcpSA1ZRzjKfmEswFQwmpiefL4IVnhumDYAUMUZA6QBYARmJNkbwbw08Hxkdx/+Iisbt1+X77zne/Jl778FVlauykZ1Gh3e2STyOQAeKkpq0QPLGMA0CiQAQXd+IdxoICMxcyDPj8DEwIAGTBSsMCATYtFqQS9KBgGsibAJIEBKAgKxfcAYPRkADBVMkbUzsP2ntz/XHIZsPUM+Q/gOQCPoMMFMJh1AMbMUc4A7mDd15hpUMdOT874M/pwetqUR48f89/m1iYBgbdu35Z7r71O4ODKjVWpg+2tUJRBtyv9DkAMQ8kW8gQAEYRKMJWCt0bMR/TvyiJGNiYUsMPf8GcFyezt7sruzo4c7O8RzIG5nJtpyML8nCzOL7BN+FRjRYKcLMawQD2ToU5Y8QX0TO2rQEAI5oMAoR5kAcCjMsDBVmBDYDsBuwpY2ZQBbUYajTmZX1iW2dkFAlI3AUQ4PCQbF5jMUNANwAjAsgB2sfAeYBtj9qMtKHgmwVTQ5wOIVSmVCfaBPwC7hoKpAIgAABVtKZtSHmCgYlEy0HUymhBVpf4erEidLn0qfAOYZTJ5ZbkgGBigU4KFFPhEJhzW5encgJUN8wjAJYE7AKFdXBDs5gHL9P+JbmNsJmPI3PYVVoiNZ8NfoS0Ur3dQRJnNSrlakXpjRur1GSlUqow/6AzY+ABSoA2Q2Qv914JpY3DhdQmwEv6KgAIWjfvCal1V6JoXzDMat8hIRRB2giBC3gf2qK6Y4EPoRiavYCr4kc7piZwdH8rR/p6yYBFcq0XvBJEllUQKUkB7Qzkh0HYo1fqMzC+tyPzyKoEuBPiQoSphL0JHOH8KVia8aFRgmk3mVf0G2NUgS4Cp4PNGx0EPlAFSWSA7nA/ENugggEoGJnlhLxMWZSZAVNpsDu6yK2eH+9Ih+ybYfQBoUNKjUrEkjSrWOIibACOCMUj1Bs/E9YiVz7Y25cmTR5wH+LvXXn9NlleWaSsAVJObKZsjiAVgKugVsmO0YQLWFCSLRwOMZ2tWrFu2d3blZz9/l6AqgMIL5SpZJ2E/ZKbi+k3bR+xVKFXC/JcIw/YSYa7G75PUJ2h8ZjSbABxR0AJAcOr3IR89AwNrtqQGFraWgF9yogBXACu7bQBq+wRRISzkYZbDthTzA6lXc3JrfVnu3lmXucWG1GslBZ0PAJYrEKhO3aLPSMBj0OGEvbV3fiHdsyZZps7wc3co27v78nxnV3b2juW02WHszuYRf8sIlZLNFaVSq8vTp0/l0YP7cnZyIMN+W0CYlcu0RQbn0mufyvJiQ776lddkYQ6g5qzs7G4TrFOu1KXVBjKyLDfWXpGzZlfuP3gq773/kTx5/Ixxl+u8rJCxD9/hd7GGw/oMMocuLSzME/x6fHwk3/zmN7nmef78uTx+9JggL7DBwY/7wygsa6zrRGV7srkeZZPBlgjAZrKPQHzujQBO0D2AuhW8QTAV2TWV5Q/xHfp+fHQhOztN6fWwpsvLxsaC1Osl2iH9fAJKgf4psETZgVoXCRA4YZFFuwamwn0hmMr2YLruh9/XfboehKNMR1A0XT8o01+nC/BhAs5OctUenAXwF/r3YlGismeFezT6AI1c1Gf4TcQbqBiBWcmaHW1af32/Lf8QMr/Z9ejHCByWzBfHSZI1hWGzryMwVZY+ZX19g+t4PMuYqbhGxnqiP6BOQRaIs5AHPgMzlf6tzHV1A7FopsHrn209p16AjRKHcKBPiB0GzEb/+SzOseZKvFzDsb/wuwYabsyg/zjoAcyvuk7WeGrMfvCTeA7+kelvoOMxWcb2+r5YfrzHV0HGZG37yXDfHwNThe87bM2lPlGZqQxMpT5U8wzw4z/4wQ/ky1/+MmVKv0h9Vfuy9YWukBJmxiR+X87jJGsehm/YtPpk09Uw52Pjtc/Nd5svt/776/xnxohzGew1XlvYGmO81hiDvfw9YQ7Frvc5Hf+zfR7mUawd32+zm9jYff/C+O/n22QY0yf7W5jn8WOK5XcmtRnKIxy7H7+f3xfWMBEd8faWJveY/ENZedmH7zWvesdi98b6m/Y3f09sntPkEOpg+OyYjnm5+GeF7yYm6QM+M90LdcTrZ9gGLB+xFqux0d4hAurFfSbnSfnKSX30fiHUXy/PUN5pdpP6LN2sp7yp1rtiujjp776/l/quKLRLXYm1HZvjNL2Pvas0+cdsMyY7e57F8Ek64NvmdVSmy2CqNHnZwGN6nmb7l/x8jELsKkUPDl/z+u51xa8zobNgjA1jUDjnod9Oy8tP6mLof8NrYz4gfE7Yj5j+eJ8Y+jG/JgnnwT8/zTf6OcLPV8khLXbG3ve/TEwI/Wmo/9aW799V9meyMjCV14GY3w/1KzafoX1ZO2NbHvuImMzDcV6lX5M/f9F2Q10JZWRA/WuY3ugS/14O7dlYw7bD92Jp44/pMF1RAhLGfd4uQhvxvgg/G5gq7I/Xv/Aei3GhTsTkEutL7D4879/88R/GC6deRuDTa6cSmEpgKoGpBKYS+AJIYBowvwCTPB3iVAJTCUwlMJXAP48EfvjDH14CU8WSFZM2s9fvhb6A9RvotCRhWtIyfNZV909KVqUlucJNeloi1L+AiSWZ/ItZ9DuWwE6TXSx5x+KxBIwqYPvWAAAgAElEQVQWJiTSfo8lFmOyvfw8PTHSCsmtj2GCzxKG1l5aQm1SIvgqMFU4f0i2+MRULKFp/fSJmevqaCivq5KYafoVS2K+bILIy31SMtePzZLV9iyvy2HyLZbUCsdv18R0Nzav/jqvZ7EXFN5+/DyG/UzTPy/P0NZ84s8nE+0e67t/2e7lEUuum76nJahjuujt3ubGrvP2Y3Lzbfi/+X7H5sRfmybr2NzYHBhIwsva61WarpgsQl8a01fv90PfMUkXebL6S57UZ3KPjSGWBPZygPx8AVmanvp58Drh9T72rPFcalFaaEcxn53mQyfJ2cvb5BEm1i8VVgUMizHfFupHrK8xmV83zqU9M3yxrSdGX27VyyItxnnmk9AvhL5BW1c2k9jXxLiWclNMz9P0aJIO+7mNFcOk+Qtr0+udl1U4Jm8H3semxb20eQ5jlPfdoX/H72H/wvmM9dnHjUn9sHGYnVuRUFo8C/Uipmfh2siPz6738xTaSEyeXOvAP4DlJWHZyRdxErwWgnkwFdglUMiM6zAeFGwZsxPMBL+jKA1glN3dXYKUwMLEYvIsimsz0kOhJTuWMOFkVPfJ5kHQFcApPQEoBQAMFDTPNcBqpMAYXIfC6juv3pbX7t2VV199RRr1GmsdUFyNwsdaDawvGQUa4PT0dot92nz2jN9feeUVWVxcZGGfzbFfx6FImgWBnQ6vQaHpqDA8YZhQtp+WdNotKRSUNYTsHgS15FinsLW1LZ99el/+4Sc/lQ8/+kQuWh0WsddqDS06zuVZnAjQBPquggCoQ9kL8XwAB8C2VcxnZXdrUz7+4Ffy6qs35O0335Df/q3vkrng8cPPyKABAAeK5M5bLTkHm1G1LiWyZ1UIqrJDJsAaVC7kyUyFQm6AwciMgtPf8VITRTdkkQJ7gDIz4TuKWrXAfsyypjE2xz2DnRyvBaVamA254jsAEqurq3L3rs7ZwvyMHDx/KtubT2R786lcNJss4AUorlapstgRBbWddluaZKRBr7RgdSAZqdbrMjs/L4vLK7K0ekPmFpYI0gPQCmwshWKZsgQTE4pCCzkUWmjxpNmN2gpkjZObu3wOAB34h6+1G+sJ61ZHTk7OOG4UYs7Nz5Mxp9/tsKgYsiHIIZsjCJDPKxaov5gTAJfIhNFFkWZbjk+O5P1fvitnx0eysrLEImcAQXBaPnRKwVRLtKV/+Mk/Un4oagbAr9poSLkxJ5l8SXp9nPoLwADkbwwjsCcF7qBAGDYPMA8ZMs6aHBcKqWu1ulRqFbIeEUg0ADgE4BbUh2shKOwQcwJbbjbPaPPlUonF1/hXLBUVGNMHyAngGbBUAPwA4BGYBDqys7UlZyfHlAvBVsOhVMEGQHCIAnvQvwuMe29fHjx5KuVqTW5sbMiX/9VX5eb6LSnm8so6MoBPSor1wURFoIwenmLAD4xX2UlEWu0WGbVgS7BNMB+gz2RjYzE0gFkJCG2AgrMui85Yjw99SVhw6CMIfFAw1XAAQBXYmXKyv70lzx7dJwACbG/VcpGsVd1Oi2AqzHvrokXZAbinBa05siuBLaPZPKcrBHBhb3dfHj95QtDCrVdekY1XXpEba2uyuLQkDYAFjUErDyCa6oyemm2sSeTU0j21W09QGorS1PWMgesTNjUAYwAsaJ6dyu72tuztPJejw32plstkSLuxusJnnTebyr4mQ/pDLYBQQBGKbAE0JRNUJrHT4YCMTWCQYnE7/cZAi/ETnwIdh01CPzBfAACBDateq0sJYA3JS7s7kI8++kSePH0q29u7kivkyLbTqDcIBsRzDQQCMADkTsBjpUJ9hazg8/BsACmgewCngNlLgSgABA6lDd8xANuUAnQgM/hBMmFVwOCmzwLyhUARgu4URKJsJxkyrbHQO2H747jhS20hiYJnpUuRi3MwH7UoV4J3AEAjW45GSCuuZsEI/BQZ8pRVx68rLXYRuJT4Zha293py0WlpvC7kpVKpSaVSlwqY5coVEYBIaVcK+AIwBH7DGKaMwUXBKgqCgv4DCMd+0ibGewsFHupcEwBBcJYyFJEHikhjA2rRehPkcbL+HfYJQD07OpDjg33Z39lmPAeLHRh1EAehSyzuJwsO/LYylpy32gQLYXxzS8uysLxCYBxWAGTSIqAPTHoJYLJvnEnKCKJxYQwagx+GnmKMYJFDYf1okZ6AqVCkDgCxgakQq+EziOBI9GK0BhttJBL2osQYFTwOQNlQer2WHO48l26rRflRtmQ7HFCnIQPIHT5TWbE69J2INegbgHgAYT5+8pjwAYCS7752j2BzgB8AXICMoL/d3kC6ZJPU2AG/CRmYzkF/zprnI9ACAKw7O3vyd//l76XZvCCQCH+DfMnORheDmJH46ARMpXM//qJ/jjAXhWtbWz+rGBUE4HV+vG4DQAVzbCw7CdNZgiXVNZUynuILrHIaqwGmanPdWynnJZ8dSHbYIytVpSQyN1OSV26tyN07N6U+U+Y1Oq+IOyWRIWSmcYF+GchaILIQ/LDmbJ5L6/RMDg6OyEyF5d3ZeUtOzi4Ipjo6OZeLNoA5WekPAEgbEExVq8/Kg4cP5P5nn0qvey5Z6Uq5gOTEhQx7Tel1TmVtdV6+9Y13ZKZRkmxmwPgMnwUwFYBUxVJDFpfX5PDoXD799JH84t335cmTLbINlqErw4EsLcxJrVaR09Pj0XoeTEFYO0NXEPexBsZaGesO6Nqzp0/l/v376sO7XYIJyUipfGSGI7vEesQcGZnCEtAy9gG69FcmIwgmYT0yQBM9A8FFGrPwdwCjECuPj85lfx/Pxd+VmapeBztsJzE5HAwA3wO/A3Ak7ArgQwVGci0A8HUmx/Ul/QiZqcB4l+fnYY5NWYCUCYh+jCBM1Wt8x94GLrRDhjY7GGV8Qr3prr2XuHxAgTFEeXYqf/gNT5/gs+B/sd8gUyaZiBRQFctDmD2ZzYz7MF6/w8aMJf1SPg9gLdgb7RmHZRgzlR6ScHN9neysBDslzFTcJ/CfshIDqIl9B2RlYCp8Dj+KtWe91pBKDfE9I8enZ9wDYS+kbGe6v0Sb8HM6dj1cwpjzoJsezDdpX52cDaDg7UyGa27sR7ButEJ0W9NifGgX+oS1CW253b7ECqGue+zXvO8a91XBdp5pygNExzFnDJDwf/P7eb9v9/PKwyEApup3E1aqxCdxjV+S3/u93yMzFfYzyvQ27k8MTBWOYwymVv8dgqnMN4f5Oe/jbUxev3wOxfy8tWF5Et8/ix5hntPign0eezc0aZ5i+R5v+2G+xJ4Xy2tdlaM0WXndmZTbG0fMsa5Zf8J5sjZ9ji8cW/is8PPYe5vYPT5XZ7oejmnSs0I5xfpp+uPXCT7+x+6JvUvx/Yv5SJ8n9bLzPvWqOfK5EK+nMZuIzVOYc/bzHvvZZBM+K7SRUH/A3nv54IBxfPLXmo7j+1XvJdP6F+tbGFNDu3xZOdCekm1u2hyFf49dl+YfvI3p2vblwFTeJmK6MCleXUcHfPv/UmCqmP76v6XJcvgvAKbiOjMD5mlltIz5prQ48uvo+VX+3vsb+znNR9nnXn7+Z+boHeuzfRa+Z/NxN/ZZaOfe1s2PXSWLWAy2e0NdCOOnf35sLzdJpn5sXvdjcfLyc5SZKk1PJ/n3Sb7BnnF5jP+yYKqYvviY5vvoZXvVWsDrrl+3eZ8Yi6ehTGJ9iemg2WoIoJ/0PJN72jvx8Dlpv4dxKfS9ob573fNzj5//+N/+0bQ2/KrgNf18KoGpBKYSmEpgKoFU2oapaKYSmEpgKoGpBKYSmErgBQn86Ec/ejlOecfi8jLi1M3v5aRG2v1+o5z28iEtwYU2fWFemDiKJS8s4Yd705JSsc27JRv8fT4JkJbwuCoxFks253DCt0sc+4RImDwwufqxTkqy+ESEvoa+XOQfJiBjyZRwTJPmx/rH04yT03d9IjKcv9H1SfLSkjthUs3mwb9YSkuYxpIzYdLQF46k6WqYmApPsQyTQmlJwrSx2HNjCbCrEmfh/OP3sGAm1H2fQPaJMZ8cuyoZZ/NgydzYmP1zwpdzYRI41Lfwc3te+NI2tFk/F/jMXs75fvrksPXbP19ZBfTL99u3HY7XnhM+P3wRaZ+zeD4pmg/bjfXJfF7o67xdh7rtf/d+KjZXsfn2SXf/nJjvitmO192Yjx6/RNbTkNPs5qoY4n2z94uxv4cv472O2hhDO73Kx8Zt1ArXxifI+755/3fZN49He105e7+KvoRF62HRRGzMXsZp8fG6euPbwj2xAo6Yb758H2fvhamfpCPhZ2FMC/3seD44A2lqFv17zA69z4rZixVMhvIJ++XHMUkXvd8I9f46/tvbR+gfw/6nyTJNdyf9fZKgY7YUPvuqWGMvuE334M/N/03SkUny9PEh1n+LKSbTMH6l6gsKpcFUAjtBkV4CgsH9l8BUhTxjmRW7YUzGgIFrDUz17NkznmSPgjSyVrGQUosbAdZJyjoSJhsDU2E9rewUZKZCYX37QtqdFoE/ZLHJChltAKZaW12VjY2bsn7zhjQaNWUlyWUJfpqbn1OmkHxBWudNQX9+/Pd/TyAOwDpvvPmGrK7eYGGfFlHqOewAimF8+/v78uzZU3nw4IFUKlX57ne/w8J8gmX6PTIZVesNOTs7kebpiZRLYMZRgBGKNsE4gwLazc1tefjwMYFUT55sSn8oki+UWdQOligUIqOAEGwgYNmB7NEHFG6gmBnyQ/E+ishLhSyZOp48/FxWlmc57tfuviLnp2C/ekDZALjAYm4U3g+HUq6BeajGwnmABriuT4rxy5AnESooYG+REQSHGwxQjJ/NSrFUZl/sdHjoAYpN8U8BNChiB4gG4DeURGZHRYiIo6b/7bae8g6/g6Lc27dvE0y1sjwvvbMjuTg9kubZEeUPoANmAqCierXGInEUjx/s77OOGUWYrU5Xx4a5K5XJHLN++44sr64R2AB+LxR3A7SGXgGgAbUCmEqxalZQqExpYIEBIxVYsFCgqQXCfc77xsYr1Acw9+zs7Eqr1SbIa2FhSZZWVhSARDl0WaCNAlQUvPL09qGCk3ANAEvYkQJMdbC3K1tbm/Ls6RMWeL+ysa7MPdxPZlg8enh4IPOLiywc/Ycf/4TMKP/Nv/7XHD+BI5WaSK6orFSZvAIFCKJQYASZzwCmKpb5O4rz9/cP5Oz0jIAe6D2YVIoVsOmgSFxBdRiLMi14MFVXTsHmBoY5QFsImCzSztAXXEvwI5jkDEyVA+MNCn/b8vzZMzk9OSKrE/ZhmAeA5QASOAdb1lmTjCrHpydycHImR6dNuX3vnrz15XdkbeMWGQyGHbDr5ESyBeoIx0mGCYA1FAxDFgCFZ+g/MAqcN+UIQK5el+xFC/MLZPtS/BHWvsAVKJtVv6sgxFa7Qz8FYES1Xhut3VFMjjEQ7NnvSgZsRGAZOzkku9re9jZBiXMz9YR1DYCIPIEzsAH6xzzYwgr0hbBv9BNAvp3dXTKYHB+fyNn5OUEPv/EbX5NX796T+YV5KYNJqFCUdrtLMCr6XCwUyZ4EAIMBe8ak0o4xyAp/kz2wsiUk0iIWQH0/dbcPNpJjgqkAEgMYED5lcWGefhPXAGQCX0EQEljbADhJYocC08DuImQDQ2E5QAvwr1kAcYn6GvAzgKmgI2BMAjCLdcEo7kYhNfsyIPjg8PhM9vaP5fGTZ7K7t087xVwCREUgFWIVwDtWWA7fVSywv2D9mwF7YK0mNYChSvCjRQKs8A9gKvgl2Ah8Rg9gzf6ABeLwbdz/Awxa1HsqVWVkK5RKjC0A3ClUQAteudfLoAhcx6b+BuwzAFlqe7gH8u7D75yD3ahFnwM5qk5nJZewL3HflgC10D5kBstkgbKxZCW5JAM3j/ICBCwMCVI0UBDZogplqc3MMDbkShX67dGhAWwTAE09tFxBBJg3ei8t6IJ/I7Aq2SuNWG/V/gicw5hpr1bElID8DGRE5joPTlCQFuwLNnR6dEAw3/7OjhTyiOlFgvoIpsJ8GWtcFgDrjjKesVZcGbHmFpdlcWV1xB4EwAxsDuBlumayzylTh+7PNabhd4K4Ox25aClDCmwYc474P/oaDsm4CfAt/DX6BEYT+sRSScFbyRyO1mAOQOT3cqNYMehK++JU9p5vsg9Yv1h8QXvQ5/n5WYJ/wCrXBitiT+MPAKKwMejYzu4OAVUYI0C8G7dukfkONtHt9rkGyWaLCjru9smcpzagumf7NsR1sMmYHSCWbO/syV//zd+SjaZUqkgvYbrCekX9EDGCtAmyhyUMUX6vZ2vQcC0crm3DPbLPYfj1rbL9GJhqzK6KZ4N9ii4nAfOhZx5MBSAaFhblcl5yQ/ixluSzXbJSLS/W5NbGkty6tSLVSk6KJY3RmUxJMtmK6hHAOGQU1areLA4hSADbrfNzOT87l8PDY2m1AYIE8DUv/UFWtrb3ZWcPLKJg2sQ6TwgYzeSKUq015NNPPpVPP/lQcpmeFHJDKReHMuxdyKB3JoNeUzZuLsv3vvs1qZQBBmnL1taWXLS7jBG5XFVKlVmZnV+Wo5MLeXD/qbz/waeys7MvqyvLUirkCby/sbIkszN1OT0DmApxP0tGqkq1THCsgn/BnloiwGp5aYkgvV++++4ITAXdB+gKOkzrT3CC6k/GMQimZYBagPkQF8hm2QfTk+ag8DwUwhr4gky2ia1ivQ0/BBbZkxOwhwK4rWCqtbUlqdUApuomh5JkpVgoUSewTjQwFfqKa1TPwTKoQBr0Af4fdk7gi5LBEe2F9bDpq/pyZam0M0xQoI44Dl9HBiawAAaMCmZXOi495M1YG5PHJM9Q76LPs1yAsuhZDgL9xdwRBG4MXA5kaD5M+2f9TOaFa0JlZzWfxHhLGdiBO9oH3K8MZgqU574gAbwBbASGVLBOkQGx0+WaSdnWB2QUJZiq26WPwHgw3ibWNYMB156VcpX3I67Cb2BNj3UcwMr2BVmjTWOJMgAafCx8MWNmF3OuMosBaUa5BTJ1In5iDSpkWgMLLPRN9UJZqNi3Cg5xGLNmMu72wPapeaAwn+h9kfkw9AVxSRnPFOCMLw+mMn2zvuv+ykC9XhfGbABeNqaLCqYCyMxYqZR9BvP0u7/7u/Lmm2/KwcFBYmeqA/gyVm7tW7L/dUzqOq4xY5XKecxMZX2J5SRsLnxMGduRARN1v+zzgubjTeYjZUh+CHMwPo6ObScBOY7WJZdbCfsby+v4HIzlauw6X9ge6oSPc2Hfve74PEwsjxS7N8zdxMZuMghz5vZ3326Y4/L50VgOyvrv1wgxmYd/C23G9yWmO/7ZXo/MNvy4zY+l5cxiMjMZmNzD72gzJr/YnPi/xfQ7lHGoV7/OcybZxKQ+IlYZQ+7l9efYXvx84Oer3h9fJZPwcy9rPzcWy0J5TWzfCEgDYGvavJrexcYe82VeFlzXvlxqfrRuMP0P18CxefT6PGnsoc/wPtTbm7UXGx/3X25Moa2kPd8/27cf6sol+f3/CKbysV/1CPlP/UrzC6Hf9u8lX1anY9eHMSXsj58PP19etv5nexds8+xjktcr/3kICA11xnyP/+7vD+0o1KtQhjF5T9Ipf39aHI356li/wuv8nKhOXAaOhv0KY7yNxX8P7djLYzyfeiDLpPieFr/CPoe+0P8eW4f5+yetKa5ab4Rz4deJFvtja4CYzOxZMfsK5z/UbS/vcK3jdS0tZoTtX6WvabqaFitj452Cqf45vOe0jakEphKYSmAqgS+CBKbo4y/CLE/HOJXAVAJTCUwl8M8igT//8z+/Mh0ZS/i8/MO1KCJMhMTa8Rtse8nkEzNhMi4tIWXXWdIgtnEPkyVpyZO0TX8sIRH2zzb+VhARMsGE/Y8lVuyU+VB+scSkT0LZM19mvkanaKfcFCYlJyXnYmOxvxmYyl/jX2T4dvFMe2EWvkT1CWKf7PE6E8o8Nu+xZO51EmD+mklgqkltXUdHw4Rl+NInTD7GkseWHIvpefhiAe35Au0wURXqfji+tISazZG1Zwl/3O/11Y8nnGPfF68b1ueY6npbMfDC5WTo+OV/ODZ7/q8LprLCqFDXbQ7Rfpot+7/7+23cXjYmv/CeUHe8fLyP9e1PuieWSE3z7TE98G2Hc2Zzo/ZuBQYv48H02pjPjtlEGFvs97Q5icn7ZXqnY9eCoFjxmp/DNJlO8qu+L7gu1BNvd2FxXGgPMZsO5WpyCmUQ05/wb1a8Yn4p5qf9POi8Xi4micXE0FehjRioMdSTF3XVysCvP8O+OMfLKpSlj2+Yc/MtoYxiNhnz36HvDNuJza3vQzjCUBaT7NjbjMnUisLSfPH1JTq+clKfYjbhYxpa8WAqLRRE0X9SkBycah3akZdVzI9M8ok+vnt7iT3b5GcF9fwd+lHUInN8eTAVithRuI5nmJ6jGI0nfifFlyjABAhpc3OT9+uprmpLKK7uJcWKKLgFCMOYTrBGw0vPTAb+qi+9dltarXMCqkooqC4VFdCEWrAhioBxSnqFhf7Ly4uyvLggc3NzZA4C6xSK/fUs7oy899778j/++38v3/r2t+UP/uAPeCp5tVaTen2GhaRgGML8ZPEvm+dp/Y8fPZK/+Iu/YDHp//Dv/h3ZKXAtTseHbGbm5nV8w75k+h3poAj87FQePngojx8/kafPtmR390COT85Y6NrrgR0EbEIAV+B3VDWj6K1BMBWKPsliggFCTgamAjNKAqZqNc/kaH9HypWcVMsFqZTyctE8kZOjfZmbnyGjC0AgKFzlHgiFxrkii2yN7Qp6AIBEvVySaqlI9hm0pfItS6FcljyABgmYCvOPOQZoDl+YezKeADAG9gUAUFptsu+cn1+wkNIKH1XnFaTMwtukaLOYz0i9VpI372zIjaU5aVSVPQZ9bgIskc1xLJgj6MXx0RFBKAuLS2TLaHd6UkTR41BYiPnaW2/L+u1XxU5fHvAwCGVC6wuAIgDxgDkLBY566j2LsLN5OTk5ksODfbI76An0ymC0uLgki0urkidbQVcePXwoR0dHlMHCwqLcWLvJglN8cZ+AJ2ZB9pIn2KTVPOUzi/k85UEmo1xOPv3kI/n4o49YsFouFmWmUSNLDoA2xkZ2dt5kH6BnP/3pz2VmZlZ+8Ls/IKhGdaQgg2xe+hgj2FZSwVQl6lXnvEXADpjiwAgA/QeYCvOM9oZkW1JwjwL6bP+shZod2HhHmaUY4/MotC4Q1AJdNTAVYzxYzXK6xoQNf/bJx3K4v0/ISQU6VylLrVwhOGt7+7kcHhzI2cmpHJ2cyDBfkJnFZXn7K1+VN7/09giUAZvMEzhXJsoDDD3ti7YCy8CQRBC8elHzl/jbydmJ7B3sE9xSLOZleWmZYDgUFLN8NGGCI8vGOey3KRet9oglYW5hnrqCpgH4wjgJ5cD3zJB+SVBs3GvLxx+8J8eH+7K8OM+CdUkAZgAoQZpWtIxiYPT16PiU+o3i+Z/+7Gey9XyHOrm2vi43NzZkeWVVZmcBpAIDGMZeoj3TAQIUAiAFwBEJmyBApqwUBpIpOYUc9hGLuyMwFWyzBxaGNv0pbbCQl85FUy4OD+TZ40eyv7vNZudnZ2R9bY0MZc3zsxETCIvuwfyEuICia7Ic9lkkrYwQOC0aIJe8nJ2e0hbgz4zlg8x75RJBTog9KLI/OjgkC9UHH3wsT59tE3wAkBPsAYAmgAvhq5ShSP2RsXtivAB8nZ2dJgCUeVleXCK71tqNVf4MYADAmugXdAO+DICHfKlKIGsnAUiiXQC/lGkvR/AWYtAsWK/qdSlUqgThQR8xvzn46Vo9AVMmrEsAKoLlx4A3CTjzoqnsHSjwtniK8REUnOxHdK16mSllVNACHwfAgVt3o3AbslUWRQUItbvKeIU4CsgDbAksZ9WZWSnWZ/g7/CTjBcELyjBEQAwnKWEaurxIoezHmTZaXkLSw0lPYmPC3gX2paSYk3Eea4sRKAH23JZe65xMQe2LczlvAqR8LMeHByzoh27X61UCqhUAqYDvQqHEuTs5OaUvA1gKYJ75xSVZWVtnkTjXGZg/B7wkt1pCHmXyNL8BACjZws7POQbYK1nJEpYSEwPZK8/OeB3uBZhK2fpKBJgQtEwAs4JcDRjl51rXWLpH65yfytnxvuzubFGfAOZV4FqfoCmyxM3PsQCSQNUufPaAv5fKRdoXbPAUoNRDgI8HjJkAY0JWuBYgKMCJCmWsZTJkp0IMI+sZBOf854hNJtFPgJOfb+/KX//N3/Deaq0uXQBREjYzAqoYCwGIVEQG4kg2KWQzudledFLxpa0zbJ3tC/6sHdtrKhAuN2JY4/pXUU8BmGocHwjwhP5hzQUWyQL8eEv6nabkM12ZqRfk5o1ZWbsxK6vLYEQTKRUVdJfLVyWXq3NNA8Yj2LDGTmWjzBcA7MyTYe/8oi0np2dkA6tWGlKpzkq+UJXHT5/Lo8db8vjplpyddaTVAZum6mihUJUPP/xAPvrgPT6zXMxItZxVMFW/KTnpyO1bq/Jffe/rkssOpXXRlPsPH8jh0TFZgXp9rGNrBFOB+er59iFB/YhvN9duEty7v7cri/NzUq9VpNVqSrVaJhMmbAzye/LkCdcHb775uhwdHo6YMT/77DP5y7/8S66jCL4HmCwB4+hcjagiEmYpNbJRngX+FvGboBuAkhU4ZDaIQlju07meUYCS7mewxhD6ULCiddoA/wivXV5eot2BZY3HE2SyBCJCCcCKS8AWwIdtMFOpr81hTYz1E0EzCqiyfCpAVsa+yr0B4ngSX3TvjLWjMgUAPNUGE2mSJ7DDGNCWAYEUVKO5EfhnWy8ae6t3q+Ofde9F8HHyhfsBbGpdYB2SOK9EtiZff2iT3qbyNVtROY+9ts+FjO1R55HMVAlQnkyFOOwgn+eaZW1tjTJGXLloI7Z0dG1PAJqMmKmwbsHY9bo21yoALAHQD/Yw+ovBgGt4xCb0Xz9XRlWOYF4ESaEAACAASURBVDjkutv8MT7H+tV8Aj73gDDbY/hcrx3cBn1FDLl586bMzs4Q7GUHKChjVk0ZCJN9jjGZGUtSuO/2eQAvY4DzsBfC57rW0Vjqfd4YNKj9x7P0YA/dU1jboZ80H61zCXYWZS7kgSDUkQFjFQ6u+P73vy/37t3j4SD4u4KcVXct/8W+YTWcHKDnc/0aE7VdlQlixPg1no0rzJVYny3W2dh9fLHchMUDLz+Tv7cNsyH/t0l5kLR8k/XV3+v/5vMk9nPsnpjd2nVpebW0fGuYT/LyTGszNnbrr8/P+bgbyi72u82H10Hvg8xX+7n01/qx289+PC/oXmIb4TXhPPj3KGnzZf0I9TH8PdSrcKwx+cXmO9aOyWXS/Hi5TOpbmo5ddU/scxzCEXtuqKu+/6FeXiWDqz737Xk9Q389+OOqduxzhYDql7f3UHf8/HrAaszuvE+znwHKxgEn4ddVehXT/5hdhTIP+3XVPHgfGvYpbYzchyU+P2az150D719Cn2vy++dmpgp9xThGjhmiQ52I+brQt77MmCf57NA3ehldtx9ed2xNYOs1/2wvC//5dcBUfu9rMdq/J0yLoS+uEV60v0ny9+1OiscxW5k0ZzE7sQO00mJUbD5CP5XWj8u+Ism5p/gjb+NeP2IyjsWOyzqPQxDGBzfYGNL8kZdZ2pyGbdg9vw6Yyss05otjcz7pOl+7YHMR1k3EbNfPTyh/r5/+2aE+hL5mkh5NwVQv40Gn104lMJXAVAJTCXyRJTAFU32RZ3869qkEphKYSmAqgZeSQBqY6tdJDE968OiU3eCiSc8Jk7nhxj4t2eiLpmPFAT7pNCmR7ZMrsaSGTzzHEhX+HozFXgb4YutYEiCegECKeszsFT7P+hom9PDcq5K+l57HVdSLCeqrlOo6SZSwHyGYymRkOmFJSEu+2AtHX5gcS8aEfY3NUyzx6ZNJPqmTNvZYAsxeLqXpatiWzU9aIjacP3+df3Edm/eY/sbswa7zLxX9i1dfdG79jyW6wmRsWoLVJyVtbuxe/8IstM3wPpsjLwdvT6HNhn0Ok6P2PC8jf41/YUkrcadapyX+cF0I4vD9ivmiMGkcS2j6ObucPHYFcwFIILQ/m59Q5rGkdUxv434qfRsWJkBtXKFOjgoTE+AACsFeyoelMAyG+uB1OeYzvA8I7S4s9ovJYrIcHUtBAOKIySmt77ExxJ4bJrBD/fXth0n+SXMfS2pPkoWP2bjOClWgAx7oguticsB1KD5BAZ3/CtsNbUYLrvQe73PMjkLfP/bLLPHkfVetiaw/Frf8PeG93lfi59C3XFfffWFM6Eti8cn3ydufl2VsTr0fnKQfXo7omxU8xXRokkxiOhTrYxhjrpJbWlwLY1dMTmkx+irbNFuL6VAsboxkzapFBXqxCJWF2GMwlc09iukAtrDCW1yjzEQDFo3x82x2BKbiOoqnuqLAFZVfWRnwsHUt1mYRKhh8CM4CGAVrVwUDEEzVVjAVAAxggQEQAqCfYgHMLHmpVkoyU69JrV6VWrXMIjIrigPwpITTzwsFefjwkfzJn/wneeedL8tv//Z/zWsw9otWSyrlMk/ex98wfIB1Pvv0E7l//3P+vr5+U7797W9LoVBkP1GojyJKO30fjBoX5yfS7QBU1pXt59tkMQKLw8HhiZyenkubrCRDyeZLLDa+uOjIQOAnilKrK5gKhYYsdkvAEngWTyvPg5UrL8Bt9NoXcnF2LLk82FvAtgTMBoAuFyyIRVE12kARI055rzVmpFKbkXK1xiJvFtnnFTjVqJQJ+oBciwBSgP0LVcMJwwSAZVocrcWk9lLVAD/KSqWMBvj5vKlAKmUPOOE/gHdQaIl/dj/97bAnpbzIjYWG3Lm1Jq/deYXzhM9Ojk/I7gIwlTEFQA4ovkQBNwAvOAkfoC+wkaAQ8/UvfUk2Xr2jZeko6gbAh640S6YIFrJ3uwqiSZiptICxLycnxyxAR3E8is+rVYDsGpwX/Iy9A/oOMNXh4SF1f35+QW7cWFOdB9iGMYRwAj29fdAl0wrmjiCTTls6FxdkFfj004/l4YP7MteYIQMXrAFgFMwx57yH0/470qg3yKYCIODc/IL8zg9+QDYuMn7QInLSIyOI/tM9i4IhUBgJPYDOgvGs1bwgWOzs7JxFlvXGDBl7MkmxP2RjbAdgF+L2DwW7+DdEMb+OByAi+haw5yRFxRi4skyA2Uw7oKYOQGBPfvrjv5ftzU0pFQoyNzsjc2DEKuTl6PCIcgBw5rzZlG5/II2FRdm4e0/efPsduX3nXuLTlSUN40GBNSaZcS9hhEDhtTGKYh5YVMoi4IEcnxzL7t4O+wFWotWVFdq57QcVAALwTVvOzppkhWqDUaFYkVqjIQBTEWwGJhqAJgTgA7AmKTNVLqN2CMDAr372EznceS5LZHEqSgFAlhZYzrpkfwFgCcAPPB96BtAWfA1AVc+2tgh0WFxcllfv3pVbr9yWamNWx40+JkBUgMlyxZJk8gVlRQEYB0VemYwUSyjUxvEkyToiAcIkWjliTxrFH61UV1RJwijG0tl8jgCxYedCtrc2+e/o8EDKxYLcXF1RAJ0MaeewBciSDFwJi6EW3IKBT2MB+omKN8wJbINMd61WUtSelYXFBcoEDHHPNp/J/QcP5PgINnlKgJNkCpItgAWtTEDr3Nw8i6kBbGIRNQveUYqtReDqnwDEveB3MKaBPQZsT/B7c7OzsjS/IAvz87QBgFSgsAAQgeUN/qNHkBaAQEPGLl0z6nd6lWyW7GAAtnVRSN7r0X/NzM3J0sqqcm7jXsRGjH84oH4BdAoQItqFz8T3hB9pBDjAHBjzk60hwn0XfyeQ6vLe0PbP8EsEsCFogJGjD5mDvUmL4qsAqtYBCJulPiH+KPBIl6CAmKjejFakCZOU7fkSJi47tgi6ppigEZBKmV0UTGWH5sAnKNOW9oujB9vKRZPgKQCpOi0w8HQIcEZMhadD/T/HkhSBF8tFxnaAnGBTR8cnUoKvzhWoM3Pzi7IC4AjZMHMyhN8A4AEMMqQqUj8Zrsmhnx5MBT8KXUMsJRCCNylYDPoFv4VifHzhOgNTkUEMdoF7EtkQFJcwel0qYmNnBnJ6tCfHBztyfLjHQqkyACGKwlIGt2JJZmbq9Af4Ish9pI8a19DuOVkWwTakoGGws5kPI39QLi/5IthXMtLp9l8AU1leCXMHH2X+4vTsXJ4+25Qf/8M/UpYAgRJMJYgFYF1CzIVeDzT2Yp4Bjh8Bcy8zhsRyH+F63/ZmvpjK9kv4rn0F+CafxIXksAJO7JiZCupsa2rcp2CqrAC2AK3PAXLdPZdeuylZaclcoyh3Xl2V1aW6zM5gvTmQYkHBMMVSQ0rlOYL2DEyl7D19XUPhHwC+ZLQZEFAFHSxVGlIsN0SyJXn04Kl8+tlD/mu1YB9Fsi4OhznpDzLywQfvy8cffSC1Sl4qpaxUSiL9blMG3aaUikO5fWtFvv2tfzUCUz18/JhgqnYXjGVYbxelUpuV49OWPHu2LefnAPzkZGlhkVYNNtVGvSoNrnvBMgnWPei4HpSANREOJrh79w5ZbaB/6+vr8vnnn8uPf/z36lsASAf7UwIEMQajZOOrzE6JflLmYEIFyAgMgABTQX+pEjqPOsfYb+vBEwB5AiyqfldBemSCAzhpoIyOWBPg8IRKucK5MOAQwDr4Qkw1llTEeL0Ghwlg3VZIgLghmErjFv5hTmG3unYd+34FJIFdS0Fh1Wqdew/4N9NLBbAiDrVHYFn0CfLCwQIYd5hboPs13+SA0Ka77AvimQNT2fPssJgwV+v3/N6O9FlqL5ZHGOcT1OcqW6SC7GHz8GfwczhIAOPF+OAjwE5FcE5yHZmpOh0pliq6pgVYvd2mTQCwhD0I5heygwx7A6xxFHCE9Sn8qOZfVJ4AA2E/gXmwPZ4Vxfu+G6jK8jsGGOKaXAZkHEQn19fXeFgBGGYNTGVAKoBnbe9rB0PE8gFefrYmMN+J3xGXjPHM4rf3efYMyF9BfbqGmHSon9//G0Ma4cJc92pcgJ0A2Lu6uirf+973yAQM+aEvyuI3ZoQatefAVD7/YkBqu05t4PKZiDYOn2PxuQ+bw1BnQ/0b+/PLYLIw3+bnwuK3l8u4r0k+I7wh+d33N8zJTcqVmPxizfq8je+3j2O+fyaDlC6OQHjhPTbuMH82KW8U5qtiOUafm4rlt2yO0nJ04XhibZi+W04p9Ekx+cTWASaD2Fx5vQjHmZbHC2UXk094b2xewrkJ1zReRibPtPlP07GYXMMxe51mDi5hCk571nX042X6edW1ft68Xl11n/+cDL7u4NTQ5mL6PAm0Feq1yRDrWYB+J/me0Af5Z4e6FH5mz8V37yev6/usvats2usm9+0JU6afi6t0y8vAfGHsfj8m7vQ8DdY1J1lzWi/68Zjf0+vsALzJtQgxOV2zS6PLXlZOL9t+mpxj+ybvh0xe4TuamO7aNT5Gm/5NigV+br3fid0T8yuhz7685tCe+jhrbfjr0mJLTM7Jq4xLAP3YdWl6Yc8K1zDmt8Zr7nFeIaa3sbiUpt9pcQtt8JCHFDBVuJaJ+R6LQaF/id37T9Xz6+hRqL+x/Y1fL6NNs4PwgNZYf/24fKwJ+xauAdLir++vyRLf/+i//zfT2vB/iqOb3juVwFQCUwlMJfCFkcA0YH5hpno60KkEphKYSmAqgX+qBH70ox+N3sL4Df6kpIHfqL7M8y3vmZYc9Ztm/IzrPBDBJxtiiUK7358u6JNcljSxl7K+79anMIkSSzr5pJJPKMWSIT7BZYkHK2BMS55Yvy4nJxMqgeTDMMHiE0JXJRtin4+flRTTBCcdTppzS6LE+m3thgkiXBuCqcIXOPZC1mRoBZK+GCD2TJ94tH6nJa9CHfByTEtY2T3RMSUvmv3c+iRU7Hkx2YaJzFhyL0xkhclN+9z3Nzamq17m2+mw4b3h+NOSgKGN+H75BBx+Dvvs5ze8z2RiibjQnmLJ4Jjf8LYfzoW33zBpPMkH+XlOS6DHbDhMHJr/mpTcDZPooZ/0YwoTmN6XXeWPYrYW8yVpvihmg+H80y+44hf8jgKdX+crjDNhG7F4E85/6EtM1yadpBiz58u2Y+N5kREnlJ3XMa9HaX4qFr8slsZeSkzSq5h/i+nSVToQ8xP2NxSqoODIn2Ic+gu074tz1B/padKxOQ3t0vxKCKaKvYS5LCMrPEvXv6tkGtNBL4/Q3nF9mh+NxQR/cn2oH14OMX/kbc9/fnnd8eKJx/7aUH/sXha9JWCqMG6E9j3JX8VsKU2mMbmGPtb7UysQDNeIoZ8L5RiLK7F+ejn5NUso35gMuUZNShJG96LwMQKmAiME2vSnWpvOowAOBbRYc4KZ6vnz58rGhcJfvvhTUMBA6UpY2KwFxngxCMabYQKmoieWfrszAlMN+12CicrlotSrFZ6oD2BVrVJmkT+6OhQt4ke/8dx6Y1Zm5xZ4gvrx8bH8/Oe/kLW1G3Lv3l0pl6ss9tvaeiZzcwssPJubm2GBO4BQP/3pP8qjR4/kd37nB/KlL71FxgFjAeHp8K2WnJ6eSa/XkW77XA4P9qTbbbH/J8enZMo4OW3yH07SR4F3B8xU2RILkFEQmsmCRaRM4E42X2CxBmRC0Eguz8JDghXgg8CiAFn1OzLooiixKzLsEcyRz6LdIYvN9XTyrDRmZ2V+cUEWl1dlfmGJsqjPKHNVtQLgmcoun0HZPCpTwaQhBNeg8BFFhyg/ZKEjC0nH8QOfQ3a4AaAQnhKfybJ4EOC05lmTwJ2trS0yHBwdHbMQkuAEA672O5IZdCQ/aMmb927Ld7/1DbIW4XPID+01ajU+BwxdxUKZbAUohG+enxNABbYthGsUEN974w3ZuP2qZFC8Dr1CkS8rK7IEiIFVqXV+Tv1BsTO+UEQJvVDAV5s602jMkA0IxdBjvz8kGANjAZgK8pidnZPl5RUWfSKuqJ/RU+J73RZZiwCagDz5QbcjZ0eHsvP8uTx69ED2dnfl5o1VAjnQD4wNxcnKtAN2iYHUa3XO5Seff06WrO9//3ekBMAfWTgAmckIOI8II2Ehqp2Mqj9Dj8CQ0eso0G1vb5+n5S8vr0pjZobzRuAc9IzF/yg+V/Y4gigAGDKQCphlCLhRMBWVxR3ESkaihH3GdAVsKD0ZyP/9n/+zPH30SOYadYKZFhcWCRCALD784AM5OTqSbqdLMMTaK7fljXe+Indef0NW19bJ4IY5BGgCcwAWIBYsE+QMOYD1B3qK/imQjSAvAOiGAzk6PpLtnecKTiiX5MaNGyzm1S0nrslIvw0w5LmC9AC+GQ7JIlJr1AmOIdCGwIILFhcDCAYwlcqnJ7lCTgqlgvzix38nu5tPZXF+Vhq1ipSLOQJYBigALhZGQMNarS7lcoWAg88+vy/vvf8BGcfmFxbl1Tv35Padu3Lz5oZIsaz+stuTLoptB9ApZecCwx2BPgA5dtW3FkrwGcpkhLlR4EpOwXcjNlqwxgCcAcCfMmyhIA2sVCjSBoBFAWMZKeaznJud51vy5NED6bYuCFxdWVmWeqMupycntE/6qCQGA2CCPuD3KlgE4U8SG8Z8gFEKMeZgf09a7RajDuYEc4OC33fffVf+4Sc/oT5gzm+98qrcvHVbNm7dIYMfQIAonq/Vayyq1gJ+lEmPwYx8HkBMwz6fs/18S55vbcnB7h5BBAAu1v8/9t60R7LsuBI03/fw2CMjM3KvlbUXS6RIkeKIpAS2mhQpQphGq9ED9PycaejbzHyf0Q8YNCi2MIJaFNESJZHiWllZWbmvERn75vs6OGbP3C0s7/OIYjd6ANGDCGaU+1vutWtm9z5759xTLNLiwjwtLy7RytIyE05AVGz1AOwG8As+JrlUCaWddoeVB49rNTqG2iDIkRGwXRU1lpdX6OLFS2xjzZ2YL0GUrDeanFtBkhFVPJljEfuiriMAfowpfnGs/ihQ/sQakLmOMkeMQfBjFRjEMuaEXB4AaopIwKLoAiJqrgCFrxnKFoqUggphAseJr2hww0eFlDpWN+H/4M8jZSoFNI6ZV3JItAGIgGaFS81ripFqFdrSo0G7Q43aEe3v7zKZqttpUzYlPpmFYlCUe5DDoYgDu4BUVwSJulLmeQdEEpDDEqkM27lSnaOllVWeV5NpIarIfaNfSGWKbkuUzZgGy7HTATmg1aJms8HjAlVAUXsEkVONkWTSVbMhZCr0EXmFyVTZ7IjYj7mBx0zXTJFNRs90iEvEa79H+9sbdLAL4ssxfwafGW1pNBzyfxfzUHQRv2EfZzIhYl7maHze6Yiqlv43SIdCZIQZYA8oeKGNIJuMyVSsLsrkJKgOCkkYsaDrwEePn9KDh485X4EIAWJzB8pCrEyVETKiIVOxvdjc43V96HnJ+pb6tz5r+O98jU/Weph/U5QYSp7mNWw0zDwvs4BbVGuMVHpAAgKZCmtKWf+0qduqU7dVI+rXaX4uT2+8doUWF4qUzw0omwKZinhdUCjOUqG8QIMBYnVInS7yDZRGQZ4GKT1DOaytUhmOcZAb4H/pXIkSmQL1hml6cPsB3fzoNt346BPq96F4V6UMvusn6LjWpI9vfUx373xC1XKOCjnkD2wucEz97jFVylm6uLZE77z9Krcfc8yzjWd0eNygbm9IzfaAOj2Qlwq0tX1A9+4/YSJqsQjiaJEVh2jQpUw6yevotQurlM4kedMCplGCpJ/BWqhCi4uL1GpK3oJdHz16yKpZ8HNsQpDLgqzd51zO8wcYZswzEvlZxBNyFMaNfT4NshhUuKCSBmKLrFW09o6h02clbDRAQ/g5ng9AyOlRvQbV0z6v1fA5bsbqjZECEu7FcyET84mVuvR5H6Qm9atMOscbGaBPQrYSP8d6KcnkPFXwkXXNOMeO1duYzMK+laBFzCHlymhphD9ADlbVViH7ggApzw4gIiNWcD/7I2YbimLX4EWSE5NZIoURfQbVeQM2UVIz7G2fP4WcFqldBZRgbM1Dnu2w1pMtL/jv6HkNeRD9XD1/nnME+mLJVLIuTJ5QpsK1mVgGZdNEYkSmAnGujfUWxgzEuShPwueQS3Ee2o2x3NnZ4bU35lz0Q8jCEVnbEMIsicrWeYQQNuC8jnkJz4FQXsM6C9fEr+Zv3E/zNp4PkBdVVVrzkY6ZzWfq46I+luBnCvijr8n6moudv3We1/vYGo2v7UttgAgcKvwyZ5fJ6gNWZgaJ6t1332UVLtgOvoVcGazD2cX8C5v52I31xpO8PsuFahR6D7TZkt58Dcoep/azKhz2+FC7TwSPqefy3B4A4fvj9fpx9XHfXq3J2vWWv6be2/+r/fO+EzpfP7O2tX4zqdYn662TEKVQ7dC2z7Yp9Ll+79/fxF3XX8OPo62DaV/ial3+WvZ4b+NJ4+ljN+5ce1zIL+JsFbKF/8zXJyf1Oc4v+Hmdc/TJeqlttx0nziEgWbJy4IuEII1j3zabgyb56Fn839rRruGsH/ia8lnuaclUofH0ufa0Pvnx1v/m56BAgyaNuc0/IT+wvqp+oM/RZ41Ha0ubj60tQrgEfC/r3zFx1a/NbQ7ysWPtFLemt7b+70mm8mOka35pB9+Vm25tPilP+X6exe/UvnEx46/h2+L9clIs23tZW9t2nyX32Db5eFT/U1v6WArlYDu+1g/9saH7+n6cNo/4WPH2DY3D+DOpDU1q1yT/tvYPzVu6vkEfeG8io6g6yT+szc/qR+O8MFam8n4QWhv4/uG/bV90PELnal5W37DPFf7e9hnD57DT7K9t9NdHm/QZR6+h6y+0SZ95bJ/i/Ev9zD4P+bXJpHwQGifbrz/6zrem2PCzJtDpcVMLTC0wtcDUAr/RFphOmL/Rwz/t/NQCUwtMLTC1wKexQByZatI1zlIE8+fLQ78U0/RB3BetbaFTH5C1EGCLAHGFEf3cK8HYh20tAIQKFFzgPkXNxT/U24KSLfDYvtjCgxR3xrsph/rs78Hn4EWuwXT74mWoMGPHIK7g8GKRgl8bnxg+X5QL+YYvaIXa44uVAGfaRZvaydpRX0LhO0+msgUTHTv7mW2n+pFvgz1mkl/77+IKr7bIFSqyhsYWn4WA/aEYChV4Q0Uq++LGttUWC9VW2jcba/aa/pw4W3jb+z6pT4Tuo/7jyZN6jo1X2zb1D1zTj4meE2qvLVRaX7Xx6O9tfczHurel96s43/JjE5dffLtsm30BOOTjdoxt/lXfszYN2XFSPIfyQegzn++9DcPABAURnvUu4+NCOTKUE+MKt3qsjzkFt6nP+dwayrUnP/v1yFQ2P/rxiMtH3s+9f4Xsgc9svoy7dsgnznJ9ez0toFvgEL73vqLfC0gYu2SHyVR6f/9Swtou7sWDt4W006FRYxSqbHx7f/F5yM/5enwoN4fyiJ2PFdzrYzqUn/Ra/kWMv39cvvQ5J25+s7Ye70IdAWQD679JucfPKTYnh2Ig1CY/d+g1NY79i+1QDrZjGlqThtppx07v4V9sheZubS/v0g9FDhBn4HcpAXbjR8k0fCxAueYzC+QD+B0+AuIMiEgg1AD0xgSrAchSoqDTB4QewHFWfBG1BtllMZ5MBUw1iCoACoOokssC5FzinfVBVFAiEUCVrExVLjFhCoBx7FIP4OX+wQG/eMPO4wyOG4Ag0WD1HnwmylRDatQbDIxF+5aWliLyhRCLZJd8AXOKmgrUKQ7paH+Xjo8O6PBon55vbNLOzj4DBQFWBuaz0wEhAi/+8qKDwCB48H4yVJmpUiqdYYCpgBFBBsmMlGQEJTegXqct5A2QxpJQWgHyEgo5fQYE5/MZJjnMzy/Q5atX6epL1ymTLVA2j18ouwCInWYwdgaqRUDiAoQNxSGQm7C7eaQegPHpRApJAExiXOEHuoM6/gbQHKQQgBIBrkWuZOWQwYBJO/t7+0yoA6nq2bN12tnZZpIZvut3m0TdFiW6NXr56kX6/Afv0fLSEtsUgFkoU5UKBarXGwzCLOSLDD4VlQchEAGECTJVf5ig5dVVViKpLixQOpNjwh7DV0XujDdTgH8DAAvgOcYNbVtfX2egoZKpQLwDYUVBwDbut7d2RiB1EGJmZ6v8nMDKGGxXALQTBGGfYjFHs9WK7K4KUGgyQfu7u3T/7l2qHR8zSHUFpJRicQRUhj9C9Q0ATJBJQB7B9e8/fEjzCwv0la/8HhOOhhGJCN7ST6D/QngAcUaec0QBTghVSepGZKrd3T1qtTp0buUclWeqVCgLqYjVUnqipMKqRKyEMmA1KrQzzeBogPVBuBuTCVgegmksY7A64mf0zBkROL7/ve/RxrNndHntAq2eO0fzc/MMasVnn9z6mJp1KD4RVecX6MKVq3Tt9ddp9eJlmltcouFQ+5EgkFm67S4rHiE+GBjKhCAhk+i9GZDKKjYDOjzcYzINlHmYTLW6yj7GBoMKUZ+oCUW1WoMazSarDaWzUIub4ZgBeJghxezXIB4BcJ2ibq/FhKokPktBgSZFv/znf6Kt9adUnSlTOZ+jXDYlVDeQi1ipQJTbCoUi50WE+4c3btBP/vln9NY779D1l16mS5evseILfDiRzrJqUCaXY7Ax1HWgRoT/cR6FwkcP6mqiDAiml3BVoD6jAAQBHKtixmie4PVGpMI67DNpDqQVKAJBGQicOpAbe8MBE0b21p/R9sYz2t7cYHAu8iIGDSBp5EuQ2UDqAgGFVbKgYFEpMSgZQHsA7mHDbA7KeULc2t3bpc3NTVYbqdVrDD7H9QD4W11dZVIS7FGeW6D8zCylSAiHyNcYX4nlSCkBDeYH/CH1WCkKqj19zpmiIFSj44NDOtzfo6ODQ6odHbF/gPC1tLBIC4uLVJ2bpw5yCkhKvAGLENEw/qx01WzS5tYWk23X1zdoe2eHDo+P6OqVK2wT7l9WwOYg2CB/loolJiSsXVzjccL8wcRJVhsUJh9RnAAAIABJREFUJROO2WhTB4wtfJUJVZggItWW0doVJDgG1Cuv5+QO3CfXogDVDqlYAvAc/iIkTRAHkBsx96QzUDAsMKEKKiLpbI4JcIkEyEcRudOQqbidHA8IIdY5kryh1RUtHHFSMDuKR2QqjBDaCPIm5nKMTQtj32xQqwVlIImrXCbJKmIlSPKAPNDvUQeEjV6X+wE7F0CqnqmwKgpIy5lcnkm09WaL8oUSVecXqVAsUzZXNGQqfuJgEod4i/xP+B9CxgQZD2pjmBOQ1zGeUGRhX1ClHZBkuh32CSZGDAacV7COQGzr86WtMejYsL1SUNmDwl2Pib5Q4Dra36LG0T7P6XwfVZFlsppsCIR5hMH+IN5GCmzIK2g3iB25bI7t0+l1RsRl5EvcG7kCJO0hpanTB9FkSN0eiJNpvraSInWNBOIQLKNk4V99+BHdu/+Qnjx9xvm3UChRl2MFgwuiM+YirGuQW1OROpMox/lnBLsW1TW8riXxnVWZ1c9Dz4k4V8lUTHaPCNu8hmXy3pj0yyPN86QQqRiIC6LIoEf9TpN67Rp12zXqtQ9pebFEv/1bb9HKUpmy6R5l0yC3YWmWpnxploqVJWjv8RoOBD/kh3YHakPEaygmWTPxNSeqaEn4T5YSqRz1+im6/dFt+vCXH9EvfnWT0pkSzc5C8a9AzVaPNrd26cH9+/T0ySMqF9OUTeMZtU3txiH1uzVaXqzQ+dUFeun6RSbR93sd2ts/oO5gyETb/iBDg2GGBokMPV3folsf36V0OsfxjfkD62WQfVvNOpPpL126wGui3b1tymSSVCjkOWfBZ7CWf/mll5jACj9fX39GT5485r/ho+Vyif0QPoi4Qd5i4k000YzXUVCrjNb8hFw0YOIyr1Gwbhlt3NCP1lTI8zley4A8hbzZ6/Z5PYi/Ef8y7w1pplLldagAkeF/QuZF7mRFiUhVFetYVabKQOkwnY3WDOKzQuLKiMpZlA+w3hGOj8QH8o/WAaEEWyyVOAdBUbJULkfVbKFossIdxzYUuKTOAEIXFAqhvIg5AjmGf5ToOSJTKclL5gEm3EQKh8iH9jlfwZwW1Omfcy3xyNbn/PO53Av37J0gU/HYpbH5Q5bX+6ur5zm+sZ5pNFu8OQTndeSZPpR3m6zeK2tpqPm2qYUNGBIJPh/jB7Jhp9tlJdBWJ3ruTCZZEU2fxdBu3FOUQ2sjZVj0QQlVoVqKrfFIu4QghjyXzWSZEF6pQE0MimZiY9yTn1cJm3aA8Jxigje+441C1CeiG6INdt0JWyr5C393WK0rrHSva1WfB23NQcfG585xzUD+wtInzf4j8xd8HOPzyiuv0Msvv8yxjDhGrKm68vgaMpfrfGhtKfflFo0+FlCyLAgm1XJs3cv6ns6Ltq6kttA8r2QqSxixdSzfRtuXUP3lxT6dJPfa89X+1ub6vX2fpzHp61feF72dtG+2LmnrPfZ8W1P2x/s6n72PrwlanwrFivdrbw9vX2ujuLHQz21b4v62Y2b77K9tN/CJq7NZnwy1La52au1r7TWpPaFzJvlayG62H6fZUr/X3BbyG9te7yPYrCdEpoobT1zf5qCzts/XGXXu8+3R4+x7tUnxFBzPiLQd+i4urkLvfk7tGxJfRDwKxWjoM5uzvN/5GNU1MNeLDBkjlIcm3StUL46bY3As6oB6D5uz43KI9xVtr19v+JzBatm/Bmoy9N7Lx+TJuVSV2eW51K51fE4K9fFUPzAHhOakkP/az7RN3l4hf7Dt9++YfL73cT+pH95+fp4J+Z+3XahPoZwf8lU798f5su+f/re132m5dnyNyWSqs9jO+rkdC43b8TpalbvDm1eG5pa4tc2kXIh1nirA21iz8enP17banBKKWz8n+RpGKE/Y3H6WOTMUizjP4m7sWlHXXjjPru3RfqzZQ+Pj7WrbZddy3o/i/NP6ZFx8fevb3/w1stynyTrTY6cWmFpgaoGpBaYW+JdhgemE+S9jHKe9mFpgaoGpBaYW+B9gge9973v8FsMXOeOK7Lbw8Gmax/XVaAdSX+ywD8q+KOCLD5Papd+Nd9SUl2a2mG9BAKECli9k+CKvL5KEike2kKj20sKOLazGFTvtPbSNvIN8tMOOL5rFjYMvEsYVHmzRhds+2un87DtJ2ZcqcT7yQiElUl6w/VU72ZcT2j77Qs8XfmzfQoUj62NxPhQqlMXZ2hY3Q0VX/Uz9Z1JhVv3F+5a9ty+mqo3VptZPNb5C429f1Nv7Wh/w/uQLlXrvUCzYdvrz9B7+hbQdawUfxNnL2lXbbwuNPo/FgdftOd7O3k9DL9C9//n2ehv6Yqj6q80Bfgy0GGl9O3SfuDj3tvD21/9W+/s22T7Etd8eE/JRbwdrSx+ToReSOAbguV/rrY8hvoTmER/DOhahvlqft3OIj93T5sTxXDSelya9SAz5R2h+sD7r/dfnfbWFjQ1/H31hFvIJ71feTyatEXw77Vyt46/tsyAHBt9EACYQBMQn5Mfne38PPU77ZPOSP1/HU//lna5dZcH70iTf8rk4FPe4lx7nfTI0djbelUwVehFhx9RexwIg1Rah3BBqa5zPjP16TJaPyyf2XnpMaL6358flIp/7fJ+tL9p8qp8L2E/I46F8qfe1Map+6dsXijt//ml51MYmwKUARAuZCohTIWLgGFlvRcBU3uV2yAQQtAE+qzvJ5yKVHZCooOID8gbUQwDOZpoQ1ANYMUgQYKJaxWwOUaYCLFe4LyPyEHbLB8gaKin4vt0C8WLARKBSMU+FfFYILOkUK8YA9AYgHIB+2HkeCi4A7uHe0g9ZpyOu8S/A+9r+cX4YMqAU4DrZZVwAs1gXi7qS7JiOewEQ3mwcU/14n5r1Y6o3arS7s8fqSgCvMDB/mBBSVQ+ATQCtE6xShc8Bcp0BUSAjZCp2D8xDkaKFqoLgxWm7WacUSFMZgHP7rEoAFSTYppDL0rlzS7RyboWWlpdp9cIFWjm/Krvsww7pCAyO5yJ+NiIGZkMRAwSKYQ+KNFC/wLVBepOdjAF2BPkJxDCMebTnK58PYB7IR9jRHeNs1fjw/ACAJVSfQFp68vgx3b9/n8kT8ItBt0XDXpuGrUO6tLpEb77+Kl27do1JGvXjOt8Hqk0AZQKUiPsA8ArVEZBdAO6sNVvUAzEAxKuZGZpbWqKLV65RHoSjiLgHMDiIfADis1JAs8FjVD8+pt3dHdrZ3WVVIu4bq3KIKsGJOSqKA4yp+gvaA2UG2AjH4jwA3EFagAlZQa1UEEIBK2ulWcnnyeMn7NvlUpHOLS+zUth4HiBWswIAs9VosVoOwL0PHj6kufl5+vKXv0JZgDq5faKIMAQxhUllICKCTCW/EtsCKIb9oEwlpLEOrSyvsMJPAcpUaB+rO/Uk5tF4kJMAHO50WIkJfYIaGghVIOlwbgNSPQKocgwz2Ejyms6fIKwdHuzTX/7lX7JC0Juf+Qytrpyj6kyFjo+OaWN9ne7fu0u9SBUM5Km1q9fo2utv0OziEuVBKoK6B+clAFOlrQCrqwqXkodEBUfyiCg0ACQ0pIODXdrceMYElZySqQoFVrMCYQTKIscHRwzShr8WSlC8qTChCTEDAwAgDHuL6ptYtduD6kCXiWYgNSYTA/r4w1/SzvN1KhRyHJMggDLRM5VgdSqAqwHoRtzgmlDTefJ0nZ4+26D3P/iArr/0Cp1bu8gkF+bRYO2RyTLRBSp2YnPBssKvobqBsYUyDyu4MbErKfbhtYSok4GgJ+sY/A2VO1G6E2WNhIxjXzTOQCzosmIUlFjSkbpSh3qNBm08fUR3Pv6IwbkA1yPPdntdVqKDD8D2IJfABzAGpVKRSWbwOVE8SfI5+AHp6vHjR3Tnzl06OjrkOALIGooKyAHnz19g9YvFpRVK50tE6RyPGZOLMA4g9cLFWS1twHHAwmz4CCoqrBwGmoeQUjD+IO4g7ve3d2h3c4vJrwD/53M5mqnOUnV2lvKlMo+7qC4hI4Lc1KdGvc5EUJAvN54/p2fPntH27i4dHR/Tm2+8ybkLQEUA8UFo2d3fY3Ie+nTx4hq99trrI2U+zheRapyQHhMM8uaxwhpBCYm8k7wAfxHT3I9IIUbWFGP1OVZjY3JyRFaKAPEgSYBki3GA7zIBrz+gdqfHuRO6hCANgnwEnwdZk1WYmOgldpBcKL7ChNmITMWkLiZTISYi40fgRsFcq+5TlB+gDjQYUBdx0KwzEL/eOKZmrS7ExAQUACO1t1SCFSeLSqYa9Pk8IQ2J72bzOc5jUG2D+iPiBbmw2ekwGbFQqtBMdY77hb6wg0QkU33GY3tFZKrIe5j4BzuDAI1xwjpAVJaw0VCkfplKM2GvwwqVxyPAPZOpmIApd/DrXx7LiEjF6wqQcJoNajZq1KztU69T59wBnwYJA+RB/HI+Z0U5qNzlmKwI3wfJQFSoxC6Yh3l91oNypdgdY4/YBPmEc8swSe0ulIGEsCFkJKgsgfAuRC9dQ+F85CvMjf/4Tz+he/ce0N7BIaWZgF4kiC6BzIw4wRzEO/gjR6cy7FeIu24P8T9WCrHPPXZtbOsxlsBvQfY6L1ugFe6FcRIlJEPgC5GpeFwk/2H9A3/D3MZkqg6IVCD27dPqcpW+9pXP0/lzVcpmepTNQEVIRjWbr1CuNEeUgMpLgnrdiLDZBNFHCBuwH4j8ICommRgLQiw2FgCZKsFkql/94gb97Bc3KJ9H3sNaLcfqUo8ePaP1Z09pZ+s5lUuYP5DDmtRuHtGw36C184t0bmWeCVVQcIU6KogmUGArVWap20sxYWuYzNLTZ1t08+Zt6g+QY2QDgZkyFCIX6fBgj9eP51eXOU/W6ke8bimVCpyDsfbaeL5BH7z/WVYPxNrtyeNH9PjJY86l8K9KucQ5tNFs8PwGH9LnBnFZIdgg7lVRktfiwyH7LtSJWJWPiSlDJh8hrzGJJpPjNYyQXYQkBaI9jgN5CvMKiCOVSpXVVnEOk65YsWpMUML5WN9hnkQMwIdApsLagueLSOFPlZ3QHiG0Qz1WYhhKXegLngNwfcxBc7OztLi0SOfOr/I4s5opiN6sbpUSMhX/giAs8wliGuvpw8Mj2trapK2trQj0K6RxjYcRYDCqQ4DchPlM+odciecuUfTSX/u8Z9evOh/b50/cx5Kw5Hixnay1ZHMLUaYSxVw8x8Gvod4KUjqejUAIYzIVVL8MmQprbagRg0yFmIBiLY9tRJYCoRx5hefWVpsOjo4lb/C6QZ4n8AOgJOciqJz2erxBhyg+jTdh87VMzTVqQ1F+wlwKFb40r9sXFuZ5fQL/03qIPu8peQr+ADIV7qvkLlt78PeBfZX8hXkSvqZELX+e+N14ozvNcTpu2qa4dzji4LI2QB7jZzlS/+jTpUuX6I033uB/q9UqjxPahGdhfX9y8trYsCO66glFp4hsJV8xWV9/bFt9rcHWJ+KUqfQ6ti6kvozvlFBr61Tju5/8y9blfI3MHhlXr9O62KRz7Xs1HVeNV72HPT9U4/G1TvWh0/qlx9lrhmxur2f7FHo3oT5obWLb72ud/r+tH3g7+P54W4T6G3c/PVYV3OLiPWTvSXU2+533sTh/0s/t8fq3j9XQ2MbZMG78J/mFb7OOt/XFUc0yUhnX5wl73VBfbb6aFBOh9vn36t4PbR3V1setwshZ7MF+Gyksh9roP9P/tiTN03x65CN4bsAzgPsJxYvPjzY2QrlM7RH37s/O5aFxO+0zW3O2/cWmAni20E0v/Lj5nObzjfbLts/fS8/5H02mQttsvva+4G0a6ttpPmjz5qQx8D6C/8a5au+zvLv27+303v790njtfXKTlbhYCLU75KOh/G1zhPWFuNz+aXKfH5/T8tGk9tlNCv38GcqV+pl9xrR5346dnYvkb6m5au7346Z2sv4WN/9O8j8lU51lXO09bT3C9mPSGiCurd7/Q34+uQ9jUj6upetnbZe1v8+N+n4W18czgn/f6uPC5uAXx2xMugzlausPIT+z50zJVKdlzen3UwtMLTC1wNQCUwuIBaZkqqknTC0wtcDUAlMLTC1wRgt8//vfP0GmsgUT/7cWI+zLlTPeRoBmhkxld2y0RRELqg0VPU4rBOBa+pBvC5H6cG1BAHFFV19U037rvUPn2WKX7YMv1OD+dlcZW/zQv22hZGwbxnK8APjVNtmCgv6tfdX2Tyo02oJOf9CVBVWEIo/7146FL4aHCqHWRvhb9vMe//ixsy/01G442haHQ8WjUCE8bkfFuEKeHbfTfM76R6jIFSqK+QKr7Hh90hb+vnHFSfVXPd4WrK1/4Dj7EjXkp7Zdeq4tkvmil/UTGx+4lwL9QzEQVwi1L2/YR5wPqq1Dse3j1I+hHQcBY5xUt7H5zgMDJsVZ3Pj7Pvoxt/bXvtoYmHTPUA7yL//tiwHvW3FFdFvwVH8LjbnPWzbHWHv4+LKxaV90joAqEZhBfVrGKTfyg0mxGPedL277fKht1DbYcbJt9PGF6/rYC8VDuF2ieOTP9221Phk3ht5PQi+CfA5SPwsV8vU7byc/xqF+afttod0e98IcEMW3jWf1EUta0RykygBKprJ+HGc7O27eb61v47iTYB+AGgGmjegKjlUVt36wO+SGYsfnMPUZ3QHOr7tCc5wdi7iY8r5jbe9f0lp/8GMX8h3rc97f/BwS8mFrOxv7Okf53Bnyfb/GmJS/Q+sR/ey09qlf2HH6NLFhr+/9zc8dds5SMhWTpJgcgV3kBeAnYylrXSyioGuB43RnRID6eEfubJb2D/aZMPL02Trvvg7CEcgvQuqBSgpUmSBcAOWCDCtn8BWxJuE5eMBAQQDDGGgM5YpWnTIMHBSSVTaTZGUqgK9ZfaQLQhSAxFkmAwG4WWs0GdgL9RkoZglAUmJMlIQEYAwgtAL2QEiAzbBbueyojx3JAbjDjvLNCPQI8J2sNwBQA7i534eKRY3JTQCXjsDm2IGfFSAAXO4z+YGGKWq1u1SrN5nkBHUHAL7xN0DhqgoLJQwQOUAYgPmh+tKoH1E2laRquUCDYYdJZ61mjeZmq7R6bpk++OB9euWVl2m2Okt9GlKj1aJsTohlAHcCfyg7pcPGxOQfKDMwkYZBwESZbIqa7RafC2AowLdQM2q3W9TpdgjKX4V8QZQXMlAHgoqJ5CwBbHcZRMiA71yB7w9CzfONdfrVr35FDx8+ZCIC9QGa71K/cUDVYo7OLS3Qe++9S9euXqWDg0MGikOZBLvxs2JTEu2HHXuUweeUoJ3dfWp3+6z8MEymqDw7R2+991mqzM2BAcTKEQBoYuyg8nD//l1WVgCI9fjwSEgf2Qy3FcASAaCDzJekXAHqZRm+P2IASm3tZovbgPuDNAF63+HxMYNmWTUkDTIVFEva1O+D0AEALJQvhOCDfgAICjDnXLVK56GkVZ0xhMQMA0cx1iAbVWZmGHB6/8ED3q3/S1/6EoMhEZusBoLxg9/wOgYEDSGCyTwbvdAHcQ/qQY0WHRwc8P2hXFapVHhnflG4EXUWVvCC3UCwUzIVYhtEv0adCXfprJBzmMgFEg6DWkUViZVbIkITwIYgUD17+oR++MO/5TH4nS98kQlkIBvt7+7RFpTBnj7ja7Diwfw8Xbz6Er361juUzOVZ9QS2QiDXag0GUOcLRVZQQp8A9oa9EN9wbpkLu5FqFZLFgA72d+n5+jPqQu0mn2NlLPgvQN/pRIZ6nQHt7exxvuj0ejS/uECzc/OULZQYWwp1BRACYE+cJ4BjKHAI+RBElQRUu7ptenz/Lu3vbkWkkA6TFEEcA6Gqa9TdkJf29vfpxs2PqVyeoYuXrtDFy1dp8dwqzSyuiCodq6wgqpCH0xFJRuRWEvC9lJCUkIMODw85j8EeqYzkVc7ZcIGIpMNkv2yWYxZAZRCIRNlB1LM4UUGhCrp5OI/VkTpUPz5ksHxlbpb2trfo1i9+xuS6bC7DoGfOD+02XxMxgHytoMcMcjSrUAFUnaVCEUDsCo8dAPm/+tWH9OGHH3KOXVu7SO++/x5du36dVlfPMRkjCTUu0SvkvAnSBnyMyT7ZNA1BmOt2pK0kaiT4Hv1Af5C/mTgKM2JeQD4dDqgFe23v0ObGBu3sbDGwHfZCH66//DLNVGdEiYyB6z1qQJlrb5+gTPdsfZ02tzZ5/EDAQz569dVX6cqVK5xL4CPFQonWn28weREgbACa33zzLREY5OvKXGeVmxBTUMwQ9UAl7sg8y6qA3ejvEZBcFHlyWSH9gvyLOODnBM6TOK/NwHghskHJI8NcPADYj2tNBsFD1QnEmEIRCitzrFgHtZV0TkggqvQDP1QyRLQIiDTpZLXEZCoWO4tUQflTJVNF6Qi5oQsls2OeE6CWUasd8TwP4h7UclgHjHMIiExQERGlPORQ2C2TTvM8j3jGHF6qVPiWIEJi3mlDqQ1jTyAVZmlxaYkqM7PsSyBUIZZADFDmnZCp5Meu0Tj/MbkoOdr5mMk6kfIO8iT+BsHr+PiIbYpchRzD/sn3iJQRha0h9mKy0lj5pg1C2THid5/6vQalkwMqFyXngaCSTWe4z5iT4IuYg4r5AuWgGsVqU1BZbDGRAX6OmMMcJfUQUbBBzGMk0EaQqVANa3eEOAFynZClMG9h7SfEKMQr7AvbwI4Y1R/87X+l+/cfUBtzMBTzslDZBNmUhNALsnkEyFefwpqh1W6KN0Qg/VA9Reu8CoryKriWaKXPsVrHkFwBEvCYzMvOyGICkWId81Aj32Q1JFGR7Lab1O+0WCmz36nToNOgZm2X1s7P0ze/8VW6dHGRctkB5XJJSrMKFBRLQZopEMGWwwQN4NONOvsy1gJoF3wAqmjFYpkyuQKlQAjNliIyFdH9W/fow1/epJ/+HPlvhhbmz9FgkKSdnQO6ffc+56Xa0T7NVPKUTWMNBOUnkOm79NL1NVpanKWZmTx1ui3ChgNQ7AQhcn5hmY6O0Z4+pXMl2ni+R7du3WPlNpAD08k0K2Jev3aNdnagCnhE1QqUXAtUqSCXYG2X55yMOXt3d5vefPNNXlPevXOHbt36mG7f/oRmZsqsuoc1GkhHIKhDzQ0xKmMpmzFAEQi+KTWuSC0R66oB8fwFkiiTj+DfrHDVks0EUikm0DMBCWu8iChnyVQg8CDmK+XqiIAjZCDJFfjBdTCHg8gDQjnIx7g3VKlEcTpS2YOqF5Ow5RdxhfyO6QTXgE0wrqxC1uvxMRfOn6fLly/TK6+9SgdHR6xECAI8FKpgPyE6NplsjPWGqv+gfejnnTt36MaNDyOisxD5ta4ma2rudPQsIjZEf2vHzYjkLnGK+PbP8x5MaDeS0WdzUfOF/WEHqQ8p8Qz9VLI1Plego5CpKrRybpXPZTJVA89obd48Qt67JHnzBYwnngGwfqo3mzLeySQTsUGCxXoO+eK41qD1zec8bqo2pWpGuB/WGcvLy2xzbMwAQjrWEJg/9JktVMuEDbQ+grUAfFHmlCzNzVX5GYZJnxFhq1wu8z1wTVWpUjIVjvG1EfZvXmfIBh1oA87nDURSKe4P/E2elWWWsfUOWwNURSvYH59bP/D1C1tbwbiBrJ/htbf4PeLl+vXr9M4779DKygqhX7w2TEHlCyrNWM+KX49qAlhvRrn7ZF1WqyHyPBEiU9m5U+uUttagffY+6esaONe+7/PHa7+1RXrfUQtj3iHZ4329y7bT9sOeo5/bWlOITBWq+8S19eQYht+1hWpOtr2h+/n+2XpdqGbp52LfXnsPW//U4+yY+Ot7u3ubnvbf9n74+9OQqWxbNDYn3c/Gtu9TyAYhP7KxHarz+Tix/n+aLez3iBH7PsmPobbfjwc2lbFkKm/fOH/7NG3TPvn3fZI7oo0jon/9Og59muRDvh08X2E+x0ZMgdj342brVGhfaFz1HpqvR74QUKaybY1rt15Hv/dxH8otPi/G+dJp+c/GqPWJUU6I1NpD6/JQXIfyjeZ7O5b+XIz7/19kqtA8au1px+fT+F5c7J7mE2pDa3M/z+EYbbd9J+hzml3fqM1tf+PG8KzxbM8Pzb2hz/z8ZOfmSfFmz7Mx4n1f+xfKBfGfSRUp1LZQjlCf1nWSv6d9h+T7x3WGKBdpTPh26T3tcXE5O26sdFO4EQM+OnCSD+M7u+bz78JC91Jb2Lkr7p2dHSv1YXtN778+z6Ftus7Wtun5fm7VdT3uqcrZONa/a7Q50to9lKN8PrX5E3/r+sP3yfbrj77zrSk2/KwJZnrc1AJTC0wtMLXAb7QFphPmb/TwTzs/tcDUAlMLTC3waSzwF3/xF8NJRWv/8KpF8FCBwBcnbTvkpdAYlOyLF/4h3hdvbOHAn6sP6/qvfUnpH/x9YW1UxIyKyZPaodcKFVz8eVoQ1HbbovVJu4x3bbXj8GIRYby8YQpSaLUTvXjjtox29h0faGA0L7iI0poYwhe9hGTAInb2ia43ah/vwq0AHaNEIcgkvraoG8i//JHupjz6nF+ZR9gyuYYtotnCptrb2jD0winkk7agaX3Z21rHzxomVKDy4/Ji7JzcUcff0/qQXh/XQJEwrrAZVyBlwLPZSRPX9oXbUIHKFtsn+5y0VguQal8/VqG4xzmWIGb7Nik/WZvYtvnzbX6wY+Jt5YuFv04x2/ulz4kh3/ExrmMT5+M2r3o/nlRAt3aIK2rbMTzNz0O+Zsc95M+hgqy9j++Pv54t+IZfYkgxPNQOPxZxfnF63OrLcwFgjO8n+UuuK3+H2h9uW5T7dENm3jFe8/HpeT9k10m29rkI/60+YedI7ZvOk9Y/dN6yRKZJ/jcpluP8OORj1gd0rHxfLUBGvjs5b6hpFYDirwkgkn4XZbYTaxIdXzlvDMax7Yizvx1/CzDwfZk0fnbNYOcJ7+Oav0O5xPt5aL4BkChE3rV+b3N6aC72Y6v3seAW9Ss/Dt5n7PV9Ltf7+Bc3tl9qD2u/SXlev8N5/FI5mkPty/oOEYH6AAAgAElEQVSTOWDc4jibx+VNb0eff+31/DizUgkrL0AxKco9vE6NiBmjnBjtYA7CBUDrqiaVTjKYGzut3759h+7cvU9bW9uUzxVEFYrVCsa7tjNoiolNAroEWJjVApg0hc9kHQfFCpBSQGACYSqTSVEOhAGo5QwAPAPxAwoOANkLmQrRCjC5KEMNBUAd7Xxv5y0ByjfYFOinrIsAns6NyFQAXSIbQ4EKAEkASJlQFpFGQCiBumq/j132QdZKMiGq15N7i1IDgEAAsUNZZEDNlpBbQAwpFqGCU2ZAOwDeUeoXEDATKwVExAo0jWPu+1y1TMNei9uAvr/88nV699136PKlS7SwuMAgSH19zKo0qTTvyM6KJ/0BX/v46JCBsUuLC/Ty9esMYOed6KFIBcWLbpe2d7b5nHPLqwyObDTrNAOwfV4Uu3itDgUNqJmBmATCUbvNu+9jfEG8Qt9AxDrY36ePPrpBd+/eo7t371ITwONmnbr1Q6oUskymeh9kqmvXqNWosy9AlQRAcQA70X5eu7KCEhRIBnR03KAOgLMgWWSyVKzM0uVrL1Mqm6NGp0vPn2/T3v4BE00AdIZyWLvTYvANrsfEVd7VXfwDO+l32h0GRAMMDfJfn4G8GEcAqQWECLJKvweyH9oSzbFK1EuD5IJ7wJeiZxEGuisZGmQVIR8WcjmxYyLBYOWFxSVaXlrk76DwAxAy2rO+sU7Ly0v0e//T70WkuCGlc3kGdQ+TaerCr1iFR8Cc8kIaHARZs2N8Op027+oPgPDC/DwTqQCKZRuwQFmfJZdknhZSFCumNJusKgD1KBAaQTTJF/KsnAaiGACc8DYAVTE2TGCBTTMZ+uTjm/Tjf/gR7e/vMtHgrTffZLIh/ATA/fpxjf2i0ahx7K1euEQXr71EF6+/RokMQJ8CeEJnQGwBeJ/JZEMApnvsa6LEJGQDOa4fEYhEYQV+vrW5zgBckF3WLqxRsVCgfrdH/U6fOo02HR2CDDHgNs/Mz1GpWmWQLewP31NSEmyL/il5U8QAuqBM8u+DO7dpb2uTSY74b6g8gRgjx4F4JnYC8WN7d49u37lPa5cu0zvvfUDzi8tUmqlSulCiFFSBcP+egJPx5AqQBqvjMEFUiC0goTRqNR5XAItBBoRvgujEKjpM/EJsyo656B+ugTwPIDEAw1BOAlkDhEpWGoIKBfwVuR2Kbq0mq7fkigVq1Wu0vbHBiiYgSIDECT8/rkHRJM9j0G42OXdjnEC6BeED+RAA43K5xO3c3N6mh48e0f7+IYPDL1+5SleuXqXzF9ZEHYpVRqCkJ0pD8PNkWkiG8HGOGRA9UwkadjpM6oPvgqDLu4czKRKMXbiKEP6EVBGRdBstAokFZAEQYeCD21ubVDs+pCtXLlK1UmZ1OdgesbOzA1LgOpOEm1Aa6YjiHuICZKqZSKnj5VdfoUuXLtPS4jI9goLL40es5gIy1Ze//GWq1WucW6D+koOKYhaEXqhXdBmMjtjEL1RmQBqAslWz0aJmUxROkLsVZC6xDmKckKmgcIfYnJmpMPi8yApTQhgAjnsElMZzxQD9EtIRq7jw2gRkuxyl+ReqQkXKFYpCgIZyEVRizHpAnlOEIIHzofaTAPOXMeNRTuT5SZQPWWESgPoWQPVNarUbTEbSPMkEPcQxCNwgfEFpDQop3UidCcqT0Q7EnBJYPVNUl4QkjPwjKjgA8WufoDgG4H6mUKRkEj6VBjtISBQ8d0DVj1jJihWjCMA/UaCM+Dg8F43KTQyKj5S2EM9QXuqIUgrHOvrAynAi4aGEPj4Hypycb4WIihyI+MXcBKI0DduUTkMVM8c5FeQDVpGDego+AbkvIipj/kLOFrIbTBEpzbHQXJ/nKuVyIYeyQlSnK/fGmgTPHFFVDDHI1wLYKi2EPh5T3BdrB55PkvRffvBDevj4CZOvWB2RQJross1V9Qt2hS3gN5hDdTy0rqPKnuPnR223rAPluenFeo4+f+mzlK1hgBjF9hmRGqKHYJgaJANepcocLu6a4DGFrx0fHlCnBRJbnxJ9KHS2qdXYp/Mrc/S1r36JXn7pEi3Mlyk5lDw/TEVW07m102ZCEojDu9tbTNRALgSpZmZukQmKUHlLgkiVL9GjB8/o/p0HtP5sk54/36XdvSMqFCpUKc/yOnF7e48+ufUJEw773RYrU2VAphq2qNtuUDZD9Ntf+IBmq2U6OtqlZqvJcxRyJchb5cos7ezWqF7vUbW6SI+fbNKPf/ILXn9mc0We80HAFHIM/Ap+VqdSOU8r5+aZNJTNptldRZ2tRWvnz1OpWKTt7S1Rpnr0iNe5WGvzvBvVBkW1SeYRtnEKKrSY8xCTvQj3l6AM7JFIc6xpXsI4IYZB4pe2IUajGGIFWcz3HV5z4RzkNSGeEM1Bfa5YEqBgtJEa3w+qmiD8NCIVvDrIpRGpK4F1l8S75K+oXhLlFqxrZC0jiryieoW5u81zCdZrb7/1NqsnLi0v0T7m336XZqpVVmPCsw6eQVrNFjXqDephHTkgzunI43guunf/Pv3i5z8fkWtBkIwK4JRiJV7EMuY88WfkGqwJ8CvPkxHolhX3IrJiFAOj5+Codo5xErVKyc9yfkQgZQqrbraDOMEzoNQkZA0ppFLkNawbqjNVVqYCgfHo+IjncIwPbMO5gMmaUOMa8GYRWFfXoVzW7fH0IISsKlWx6cMQpNEm7e7tc87ltTWrFCO3Q50sy/MY7gl/xQYdSjjCsxuIT5bQhDwIX2IQcqSMiHwo/ZFf5NS5uVkmDiqZCnMLFJx47d1q8XoF6wxVHZS1n9jE/ujGabgfjh/vko9nxnHbxnY3c7EhWInKmBC5YG9VqRzXPk7W98bNQBaGOirmQKm14LuXX36FPvvZz7KKKNYH6BPGBfew9SPpizxnWmWqcT1l3F58purp6l++jqN53tpIjwnVLWzdxtevPBHB16l8rczWJG3tI+6+ofN9vci2yR7vN30LHefrVr59odqUr8uIzeXdmK/nTDrfvxO0tZ9QPS1UN/PnhOpHssYZq8SpHfRfb/uQDfw4+HG2Npk0lnF1MSUk2D7aY22NLs4ffcyErqW1Jb2e/zfUr9N8M/T9eH4ce0DoXif6yPscyPrYjpeS1L2NQv7sxy7Oj7wNbTtCdtR7WeKItZXWTq2/y9wkm8jIi5Lxt/rOevyeeeRB4xhS6Vj+JDpy/LpkvA1E9F6Z263Sx6YhIRtYfz0ZG+McLsdII3wOFfudHNu4+LTx5v04rm12DKISVUQUlo2L9H16ZJpx+3SDntGi7WQGGr17j967j8ckWndMQE3KJY2qrNvc4mQcyPVsThyfP94UA1e0PmX9N+TLk8YylKPsNXxutPE4aVxCuUKvZfM+r4nMu0L8jXPt2sfHrLZvUu4P+5Uf15Nrnkm5U2N/HL9RfJl158l8Ph7Hk3d9MbfhE7uphr2Ov6/rgY3YaA0cRaBbz53MMbofyknHnTSHiZ+cnKvjcnxcf21Mx9tE1rL+Jy5HW59SW8XlFO9nIRLRpLbb9ttrnRx3VTwfk9x0XlPfPm1OG/uY5NC4+d3HBY4VUrH6teYnnTGkJj6aDqLD5PrRliyjkIjQSdE7sz/+7rcnZLnTrDb9fmqBqQWmFphaYGqB3xwLTCfM35yxnvZ0aoGpBaYWmFrgv9EC3/ve90ZkKltgsKQM+8AdV6S3D+vhgrWAh04rYviikC/6arss6UJ3A9IXerorigKG8aCuBR+00xJQGDQKwIV5OaKFDVvgsEWCOHvEFQ608OyJIv76oYKQHV5fBJlUaPTXjis82r7w31yQkBeftmCOtqmdfcFSX1riX2sDC+AP2jICioYKkqHjuWXReGl7vH9oPz1A2u6wFiqq2jFXm9jxst97u58sgL0I8tf72Re/tpCG7y2ZyhZaJxUJ9UW0LepaP7cFN40Bf23f70nFMl8ADtnBjpsvWFtf87nG+3ZoN6MQUN+nv1BMWPv7NuC7UL/0Ov5fe7+4XBWyofdxvW6oeBqX0v11fb6xPmVjV8dEY8L7lPUZn29CeU9zqNrO5v648fD99Tk2FH9aBLf/2rHyY2H75fOC74cfO/ledov3PyFf1D5b/zhL3Fo7xMWDvaa+eMJnk/zN+5Eeq/OlzYfeT3Q87bxoiVZx/ug/t+0Ljaf/PhRLZ5kDvY+e1Scm+Wmoj36es+fH5WW0JUQIDMWVzVWqIBPKE/Y47z+6+7UCiHw+0/vqvInjAQLWHf5snjgtd+o8E2d/33Y7R4fjLYq6wMszta9eM279hisoISo038TFm46lnmvXNtZmfl6yMevjd9I8ovHg49Rff2wzAMyEzCSfCeBaXvQDcadAdEAv5SUeAF9D1j8SQkUynaRSuUQbG8/pxoc36KObt+jpsw0Gbg6GCeq0uwwQ0x24WQkLqjdMqkozEA2gfgZoRoSqNIMFxwIPAHAW8znK5XAcdr3v0XAAggsUK7BbL3aVl/PRDxBuAOTr98cv7nSMVHWEyT/dXrT7vagQMYEqAhTiv5mQ0m3TbHWOFYJw7WRKdoWX43o0JOw+3uM2AfDJ1+zhO6R6XAMKDlBJAsASag0dKpVmqFSuMOgYiogMUlaIhXlxzoob7Ta1mnXK59JMpqJekwHQAF1+9v336Ctf+V0GysKOIAzxzv75PLcdfWZlpGhsoVDy9OlT+k//6f+hV155hf7g93+fwd0MDI+UN0CouvHRDW7P5z/3Be5XrX7MoEbYB6BuXRMivjGXsQIPA3A7rAiTzWSoUCoxIB6gxFu3bvFu/Pj3aH+PmrVjatePqFIQZap3336Llal63RYrkpRKeWrUawzAx7jihwGlAPoOhkykAkENZCKoRKSyRSpX56nTH9LhcZ3u3n9E6883GfAJXyrmAXTOUqlcpGpllq8JQiDIHrpjs9hZVLkA0oaNGTgHwgZA6xHQF8BeqAtAhQB+i2ME3JpgApIqNMDmrAYWgRwRS7gmgMpQdBDlqwQtLi7RhQtrdPXqZSZG4DwQT44OD2lnZ5tWz6/S17/2Nck/UNEplCmRytJgCEUHUQfhXerTaQarMmgq2jWfCUB9kMues4oRfFjIVGVWq0GbMW5YjTBxAP0ZDKhVP2Z1nf29A24PyJJLi4sMFM/kckyygd9gGQPiQ6cLUoGQqaDs9U//8CP6q+//Ba2sLNHK8jJdvLjG1weJAqRI/NtsNGn/YI+VPV565XVau/Iyza9eonQGvitkFtgd/WLlBgZMCyBMgNvyVlvA10Lw0LoBYqpWO6ad7U0GVCPPXLx4iUqFIvU7HWqBsFKry3hD5aZUpsJslfKlkhCzQDiBEgmTI5D7hDwBfwZhCQDWbqvGIHuoA9z5+Cbtbj2nHHJRSgCuAJijn/BepFEM09FRjbZ392ljc5v7/LkvfImKlRlKZ/PUpxQTV1KZHOct5GKMLavAZaBGE6kagSDBZKpj2tx8zvEFP8oVckx2Q3sV/M0EWYiHQWkGwPRulxWUQG5aWV6lQj7HOZzJCPAbxDP0oHisuqz8BIwIgN3YCfzx44d0sLdDi4tzrNJ1cLDDxEkmU7WaHA9QQ4BPsA/2hyP1h3v379HDx49pc3ObiqUKXVi7RK995g26dPnyWOkGu81CLS6V5viGCkw6V6ReW0hSTLRCjkcfOx0m17GKInwAEwYIcLA04huqEL0ut03Jn0ykY3Jemsf36OCQHkK17ukDWpqfoXIxR/mszFU47snTp3T/3n0mgiKfQcUJOe64VuOxxN/zCwv0ta9/jd5+5126cOEiPXx4n8mqP//5z+ni2hp94xvfoP2DA2o1G1SdKVMxDzJVgnN6vV6jXSi1bW3T1tYOq2CB4If80myASNXl/I/5GKQBrS+kU/AJUdYDMLwyU6aFhQVW/lhaWmKweqlUYTIaEQjNGN9IFItLBwpCQZ0qqrlgjoAyUR5+VGRlwXS+QCkoNEaKTkKwllgTMgLDuUV5ZSCgbF57YE6BSl+7SbXjIyadgPwBn6HEgMlTUKRCLuB5GYRcJngkovmuyfHJ6nORQgmOA1GCSUmIJ6xDmNkl8clzXASUQf7O5YuULxYpx4RlEGSzoigEknJXlJkwfUBBhb8DGShSqxKKDtOZx8AbYZHxLz+9jUA5EShojKUaEa75OrB1Jh2RmfpMFuu0Wkyc4zmu3aREssNkqlwORA/kjh7PQYkhiAGRXfuiJAWCVRfxANIB1FVY9TMimPcQc1AIAoEiUozE/SJVMwZhJYYRuSLBqn8gP4A4BQJdoVDmnDOEglMmy3bD+uVvfvhDevJsgyqVGSYwQwEFijPIM6xQCbIY5reIzAYyBK4h5hpvxuOfZ/wzYtzzpa6B/XMwK5kyUVyIJ0KSZhYMn4LxBGlDCGTRV7z2TNL+3g61GzXKZUAHBIm0R53mES3Mlej9d9+gN954la5fv0xJKGkmepTMgrXQIeo2qddBfEJlbY82N9Zp49kzqoJEVZmh6tw8zS2do+rCMlEyR8N0nvrpPP34Rz+hf/y7f6S9/Rq1u8hzYu98rsixub29S598/DENum1KJQdULGDjAKwRutRpQ50xTf/qD/+AyuUi3bt/m+dN+AniNJcrUjZfov29OjVbA1pYOEd37z6hv/mbv6dMtkBzc4u0sLTExyP/LrNqTZG2d55ToZilCxeWKZfHeoCo02wxQQ/xCdIsFKiajQZtbT5nlVEmELK9JWYx/iATIeePdnRHjoYiWqSUBqAu/DibhtpWjv9FTuK1E4hXgwGTbvR5AIRPfsZMJplUCgUkJoZG8GfMKyBELcwvULFQ5GNBlOGNEaINGPDMcHh0xEqfjSbIJhh/rIURUyAWo/Yszwz8XIa10gCkQ9kYYfTogxV+F4QhqBYVWFX0i1/8HV63gQB0VK/xJgSVGRDUsX7CxglYt2O9D1UxEEeHtL9/wH1YXFikR48eM5kKayCsKwo5UT/C33iWgVuDFMnKv6kUz9v4PgNSaLTJhcaK1AHGAMsXnv0iUpjWWqTWM968R9ZREcLcEOxV5Uuf3UHUxfrx3LlVHhesJzGsOK7WaPC/uBSTgoZDKmId0O/xd13eXGLIqQxz0+LCEvWhFNnu0NFxjWMVz1Qg/mhO0ZoSq0glU5wzte6gqo24F9bTWjOwoEz7LIw1gda+5+dBwCtQmhXK5PkT/cLfWL+r2hfawuRQVvY9Saayz/FoNwhYurM+2sIE6Ehlytfr7Lst+/5DCVj2PVGolm9rdIjBJNf1YQM8Dyfp9ddfp8997nO8FsDciT4x5yDayMHX+HgeN4wEXVeLH43B/ZZMZesampNtXU+/D9WUbF3n5L1OKkjoNSb9a7/T2pSOe6g+5utQIbKNrcvY62tbbX3bzku+LmX7aW3j5zBvA1uT0hjQPtlrTvpMr+lt52tHej2do+PmWdtme46dz+OOse2Ma5dtp++jvd/JmD5JnvDHaS7Qvtl/bTusr1o7xNXkbBv0On7DsEnj5O/t+x6qJeo91X/tOMbF06idXLmTtaDGiNaFVA3O+7R9/+3nE3u/uLb6MT9t3G0M2Pjz+ADbFptbJvmMvfZZzvHX+nXOwTUUFxAXpz425b5j8mRcnNkY1Vw+yb4+puPiKc4vra9NwmX464buG7KlzavW9r7ebuPU+51ew+Mr1Pb23Zr337hY8u33dtC1iD8/Ls/4vG9tMSkfeZUk2/e4d0B6PZ+T7bk210lfoj1njIFsu+L+1jn0rH4u9x1vGBnXRh+Hmgt8rgj5bSiGve9Net8a6tNpMXZaO0LtPqvvnczx8g7G5g+bF9UvOZs4fM1oTgi8C7O5VucZxTpN8mnbB8XmhGLV3lvba2NsUuz6NbN93+zzR1wsjXyfG/fijGH9w/tKyPe1D9q27373O1Ns+ItmnX4ytcDUAlMLTC0wtcALFphOmFOnmFpgaoGpBaYWmFrgjBawylT6EKoP4RbI7YteZy20jAs5gmg4rbAxqRBhyRS2gKMv0LQgLSAv7DAshQ0tXmh//AuUUGF43G453xfB9Lq+P6HihrVnqBhgCy5xw2bvP6m4EHd+6JxwIQKdHatNadttgcL6ibWtLwj6fr0w9tHO+3ZctQitNg8VYLQwFCr8+ILmGMQnu83bn1ARzRfmfHu83+N6Njb0hbrtk+1LKMbwmSdTWf8KxYyMy0mgohbatI3Wz+3LP2ujOD8P+UZczPvr+diwdtfx8P7si5c2jvR6ekzc/WzuiBtn2y9bmPV2iIsjW1i0/hOyl72G971QX2y8TCrmWr/3MaA28AVQn5dse+OIM5PyjBL1QvHgbXda3MXZZnwdAWDFjW9orDzYwZ8fHi99cRFPqLJtsGPo7WDHMpS7/biF8o6/vt+NLM4PrF/64ja+07ZaH7EvbfG9VaaKiwX/uX+h5/NWfB57cdc4bw8fz9qPSf7n7fNp/GeSD4fmDZt7Ndb8NUL912N0DWP7Y3NAyL9Cc4Rfy4RAP55kOynO43Kcz22+3ZpP416WhvKzj1Gcqzaw81eIOBbyl9PyjvqDttHbyq9LtE9xcedzur9/6Hzvk+O80Zed+iM1NQVcy0v9lCFT6fpD1JgAOEwkec9/BuoDmLnx/DnduPER3fzoFj1bf065XAGwfOq0Ae6VjQSEqXVSlU+w3awvILmX/x+AZTkWwLdyCQQAqHAUqVgCeF/IViAtpNIgDKG9sk4RVSrZYV1e2p7cBVbIVFB86jBIkneOHw64fUJqEuAfWiSkBKgElJkkAMAlgKYA46OhA+pTt9tiYhnUs6B+AXAayBAAhPKu7S0A4gGIFeIW7g8yFcCGuB8IAvi1uYZVZJKimIV2tloNJmpUywVKDltCnsjl6I033qAPPviAgXMgSMAGCpAZKcRG0wz+gfrIJ5/cov/z//jfmYj1p3/6p3QM4s7xMR0cHrDtOt0O/eOP/5EVhf703/47Jt7gMygl7e3t0bP1Z5RJpak6M0MrKytMABKVMtnlX4ZPdk7d39uj9fV1+vjjm6zW8uzpUyZsAFXab7eolMvSfLVCb7z+Gl1au0D1+jGBF1Eu5anbaVGv2+ZxBtEDpC6oYkAtBcBvgGI7vSFt7e7T5s4B7R3WqNnuMaGKklDokZ3YwcXCL4D8sjt9kvL5ApVKRTqEMlGvR8VSkWZn51h1QOMTgFFVLRCyVIoyWZDJRE0GgHF8L2MkCjKwI4DHAHuCENFqtiOQo6jJ8LMpq5qIbzNgBISTTJZeffUVOnduhebm5qjZqPO4bG1v0tLSIn3pd36HqrPVKKaS1O1DgQ1KWUUmn4BgAp8B+BZELZBGBCALFOWQSTcYO/QDu9XPzlaZgJFjMo0ch5FDP/Bbr9dFJafe4HuCyAElI4AzcZ9OpMCViVTmQDoCgaLdrNPu3g799Cc/ph//w9/T+++/x6ppUM0BceTo8ICPAyC71WgwwQL2fuOtd+n8xWuUr8wzKByEKlZhUtLHCDAc5QijIBqaf0E+qtdqtLOzxWBSPKtD/Qg+3W+36fjgiJrHde4zbAAyVQYA2xzUryIiEwgjIJiBuKFKOxGInHMT/BHg60GPbn/8Ee1vb7GiWj6bZiUvkOigZAWFJ/alRIIJfiD7ZfIlunLtZXrtzbcpky8wOQ4khWGkoAOgr6ozQc0MwG8mrPV7lEokeIxAxNjf3eXYBOB4Zq5KldkZzrGIPZBYGbDeQ0z3qN5o0OHBAY8fxnF19TzNlMsjsiITqgBuR9aO2g+FKrQb6lWDbofVSfb2tmm2WmJlvFrtkMHesCPiQoiVaHukKtbrcxwADH/77l06Ojqm+YVFWrt4mS5fuUaz8wtUqlSZzJFMZ1n1LMGKgEnqQ/0tAaKI5sYkEx2ZTMWMk0iZislqojQ3ZAU5IYvw+iMiOrL4QgTeh78A+Iwf+PH21gZtrj+mw51nlBx0qTpT4nyKY+7cuUuf3L5Nd+/cowsXL9KFtQtULJbp8ePH9JN//mc6OjympeVl+p//zb+hd99/n+YWl2j96RO6d/sT+slPfkzLy8v0u7/7u2zvHKsnJqheO6Dd7Wf08MF9evrkMT14+IgJVFAgnJmZZeJutTrHCh64l4K7US9R8DfyCOYu+Phx7ZjJlwJCF2IgSC8zlSqtXbxK8wtLfB0A/JG3EHPwx3KxxAQ8XBO5q93pMSkAuQkEFOTZFMg7aPdIuSonChesTiRkFebngKgAAmQHRFH8tjl393sg1APoDTJApFwHZZsMcpUoCuGHVUWiXYOhSMgqga02q2/l8zlWOWEFG1a+iUBfkaImYmP8E5ECef6X9g0oSZVqleYWliBhRkMQw5hUBU9nCg7/gvyDtIy5G53iOGC3ishT0dzG9x8tVKJtihEjkTQOg9pxPq8HUsLgYeXPHueCRh0kziaPBeYkrKdSqR6TqUBwhf9ibLH+SkL1C2sxJquBgJOlVDLNsQ27Y4bCXAz7MdkTcdoXgrnUr6BoJXO3qnn2ex1exyDvgszAxG9W5cxTrlASwglIIWyBJLW7ffq7v/8H2tjaopnqHCVTGbYrfEaIxGnuO9ZaTHIFvQ4T7oj0IWpioRrCWcBecWtufhYSliT7ESvQY3CYEBKpUkXkOCFTyVyo57VbDV5j9LtNSieGlEuDpFqnbrtO3VadPvfBe/SvvvH7NLc4T6VSjobtGiWGbdD9qN2sUbsBxUvkYFGmykFJJ5OlXL5A80vnaG5xhVL5CrV7RAeHDfrpz35Fv/jFDWq0QXDGfJ1lIlWeNx0g2t3eoTuf3OL5BNy7Qj5B+VyCCvkUdTpNyucz9M1v/SHNzJTpwcO7dHxco0aUW4dDbChQoFy+QplsmRKJHP3yV3for/7fv2eCUnV2hvMA1kwHh0e0vLLMc3KtcUTZXJKqsyBxi9Ir1g9QcFxamKfVlXNUKuTp4GCPc9XjRw9l7gfROIo/2BSKcLzBAROgRCEIJG4QosWXQQpKUyaRo0wqSzmQ8uEvTPxLcR5vlXQAACAASURBVFxDpQhtBUmUFU+j8cSaGSpoTO5hsiA2OACzKklzc1VuK3KjqJQRb6IAX0hlkkw0rtfq1O4gpmFzqKqCfI24EvIV+oG2y2+X1/RQw0UuZbI5iMFRPllcXKArl6/Qb33wOarOzXFc1+FH/R63WzZywxqsK88WHawNJSceHdY4ZrHOfPrkKW88cXR0yGqmIK4hbrFuxN8iriSKdyAog5SEcxH7cg9dZmtcyXoytBZicjFzDKWv9nl/JDShpagofkQJDLaQXIf8AvUmzIsLC4vcBqwPMSZQsoVSFEhkyHe8iUq/T9l8nucTjCsUAbHugPLh7Ow8qyZhjkH+ATEZcwqe89in63V+5lHCPO4L0nA3yjf6vsW+j4Ht9MernesGIDge3y0sgExV5HynNSisbXUe1OcnrBtxDuZffSaw73a0PqCqVFgv4Di0W9seqtfYMbL5D2OP72wNQms8+mw4rqXJWGPmwmYRUmuB2uSAnwm/+MUv8npdCWoYZ1W8gp1O1NBALoyewbV2ED3C6aOczNHRNGvrjLama2t7cvyYGBCqUeh4hepc9h6+XuNrGXptX0M6rQ5o6yjjesjJ54vQte37DttOez3bX3vtuBpYqO3Wd8wC54X3S/Y7Hb9JNcC4sQjNs97Wcbb3bTjpRydVZ04bT+8X9tqT3uv4e2psW/t7XwuNmeYXjblQ3+y9fD0uZHv/mf9vW9ecZMs4H5sYSxGZSvOl3lvfXytZ1NYlNQfFvQP1YxiK4dA42n6Onu2ZtHmSSKnfhd4vWdvHjU2cPezcd9q5/63f2zH2/Yu7NuZV+R2/G/K5SWMwZL9P0+ZQbrN2C/nkpLwy6d6T/NvnPtu/UO70YxjKW75v1rft9X8de+Haoxph9NyqcaK+GcpTNmYm9cH3P45MFXrn4XN73H97nxIbyntJ+xPyYZ/7dE0Ud6z2R/+VUB/fyNrCt3eSv4Xys/czHGPf79jrh+Zx29Y4O/jc54+L83Uf02fJY6G5WvqEZ5QXxyo0r/hn7NB86PukYxJnI5+D7LzkY8PbXO9vW+/nUPy3baddr9r3Zd7nzpSfomcgH/u2nSE/PO2983e+80dTbPinSajTY6cWmFpgaoGpBX5jLTCdMH9jh37a8akFphaYWmBqgU9rge9///snlKlsIcQWU2yBKFRkmVQMHRflTp+i/cNy6L62oKsP9lpc0JdsDIYzuxaGgONqKw9A9kWFUFEw9MCvx9k262e2KPHiS8UwoCGuaDSpuKDn2Pv6QpQvaNriEe94iHe8AEREL918AUWPD/lBqAAb55O8G28Elg35T6gAY9seKlDZ79Un8Bnv0muAfif7fPKlgbed7VOoIGd9UIvu1nZ2TPRY6w/4TF8U+eKV9eGTviRjxADjCPg06Vz7Itj7SKjYelrxK2SHUIHR+7CPLdtmP7a2aBfyNd8PXwQM9dPaMBSH3i/sf+Nv3W3fj6k9ztsh1C+Nr1BeEiCUKOaFfqw/htrr/UCPiSvy+7gIjaP/zJOp4mLcnzfJr6xPnfQvC8obE1v1niHf8IQRe6wf03Gb9MXFSWCLHh/K5aE2xNnb2uI0O4TiQncjm+Sj3jfUz86Sw2we8S9L48bXxsFpRe1Qn+194vw65EOT5rdQbJ7W/knfW1+Mm990vPTlnX9pFxqz0Bxk++pzrP9vmx9xLW2DzVEeSINj7EsV3++43OXzuI+h0Hxg57XT5hN7fQuM0uvaXGj75HOX2sH+G5oHfH/QvtCLoRBowK/vrC/GvVA6zX4v+seAsadKpmKVBya5AwA8BsTiPLzAg5oPK0IlARZmCC3vLA8iz8bzDbrx4Ud08+YtWgeZKl9i0GK3IyA28VkhLvGPqlhEYAoG80cLQ12z4folJlMVhUxVKTGhCkDHTEYUBgDMTmdAOACIVnbD57GLbI1rKkCBd3zvA/QbkakAII9UbiSHRUoZkcoBkxI6QlbAr6yfhpSGogYD+LGm6tIwIXZIMoEHCkQCVG4229RotJhQ1e8pqQuknBwrCrDqTLRDuuZQAEphL1FHAfEEZKompZJDKmRTlGfQNZSW8nTp0iV66aXrrEoCEk65UmKSlap+ATzJu9ZHO/oD8Hnjxg36j//xf6PPfvZ9+l/+/b+n3d1dqtVrDBrFG1oAWX/wt3/D9/gP/+F/5fsc146oUW/Q4eEBHw9y2dLCIoMiMT6yK7r8gFTRbraYPLO9vc1KWPfu3WVCz+7OLqWh8AQAYLtN+UyGquUSfea1V+ji2nmqHR8ymapSKYoqCKuPACgoQHGQKADyL89Uqdsb0tFxk55tbNGTjU16vrVHDRBIhkmqzMxTHsBwBqMKoYoBtqkk2wcATexGDxAo/ANAThAYAHTVXT8lxpTQI2BEnKsENwtyABASIFLYEeBRgNcB4q3V6kzmAakK4Fr4EsC1AATjB6DzdhMkmQFduHCezp07R+fPr1IuAwLJgPb2dqhcKdNrr71CKyvnuN2Iy24/wWSqbK7Eqj6RjMrI/qwwFKm8gXwCFY59KIKBWMRKTEW+LohEkgfxbDJglRSomDCYlXeyHlCpXKViCQoaeVGPicg8rPqDZ55sljL5LBMFdrc36fYnN+n2rVv04N5d+trXfo8Vx5BOoLQF/8GzGICxIIw1mwDhDujNt99jMlWmOMt9glITdypSmwEBS0ERQmwb76Yv+VRiXHNkKp2JyFTbrHaAWIKiAog+aOfx/iG1G01WaQKRrlAqiwpVCijmiIamSjMJsY3kriH1Ok3OgVCQgIpIt1mne7dv0cHuNpM+C1ko7aWYMAgVmmajJs+4ySTde/CIGu0OXX3pVbpw6SpduHSFSUQgL/QGUMYRUgfUcqDOJI9cwgqB6hyrziSEBATC2/HhAQ99dW6WyVSlmYpR7xIyKcYQxA0Qbra2thiIDT8+f/48A+oB1pZ8PBQyVQIqH5C1kXzMj3+DHg06HXry5BHt7WxRuQQlDZAK6xGjJgKtRMBrkEIwHoiJnZ1dVl7a2d1jX7n+0itMpFq9sEaptChxJdIZVsIBeQcQYSga8jhA7WggpBTYj8dI2TSsThgpmDBRwm5GM1YGF/eO1HF4HJG/ocKS5PPrxwd0sLtJTx/colbtkMCTXVleYbXFR4+fsCoVfi9fuUKXr16l1bU1unfvPv3gr/+aNje3mGj4la98hd557z26dO0q7W1t0frTp3T79iecl99//30mnCLWt7ef08b6E3r06A4rvezv7bJ6CoPJCyU6d+48LS2BUDlPMxVRl0L+BRETKQNtziQjlbFOh2rHNSbBIrZBHBgRXBKYP7J0/vxFWlhcprlZIYeBcAByMGyAcUf8Q10Fcz6vo4ZCvMNvFFWMogbJDeMEVTomWaXSrOrEaiNQEIOCHEgEnDva/C9yNhNGU6Lal0gCKB4RqfF3VKbDvC11NCHjIF7xL9SjRPEDipRC4oQz8hqNFfGi8R9IXufaA4NwFNA+oB6U2YZEleoszS0u8j1AXMyUK0x8ZtIeK6pAlQ+g+Ujpj5W3lEwlcwerdeLGEbkqgn9GSxmR8GD1TgCdEAesaifEPyaQtoUACQIc8rBsbAObgAANNRxZV4Bsi/yLtUQShCqswyLmGsjXmIdApkLHQLTCGgj360fqJFij5XiMJK9jPsaY8PqNCaAgbYBI3mX79EAgA8UkA1uDUAp1uwy1e0NqgQRSa9CPf/JT2trZpersHB+npAkmUPBaX2pLSqbC3CMkNbGcErv9c4eueXR9bes2cWv5k8/v0R3YFpKr+C8mt0VmY8UxWQ+KRoMcC8VRKPyBPJVJDlmRLpXoU+1wnx49uEvvv/MWfefb/5ouXLpIiwtVSg/aNBw0adhvMAGr12kw6Wp3e5s2n2/QsA+idopJGuWZOSqUZ6jeHtJxo0NHtRbdufeI7j98SoMEiHyikJTPF6mQy3NDQTx/cPcu51+oZeUyfSrksbbOUqfTokIhS9/81r+m2dkZevzkIdXqDSbIbm3tUrsNImWOFhZWqViao+Nam37600/ov/z1jymdTVF1tkLV6jyPGwhY8wvzrKQEAlEmk6B8MUP9PtQyRV0K6+3lxQVaXV6hQi7HCo9Pnz6hZ0+fyJos+mV1TyZg4tkginVWRUsKwZz9TNTLoFSbGqYpncywf8L3QORDnIDcd5JM1ZXrMSlLcpJsfIC8IGSq4SBJ8/MzVCoWOa/xHBuR25lCmU4ImareoA6TqUDgRK5DPI39k/XnQKKCyixkVbHuTAjJC+sWrIv1GeLa9ev02quv0Wc+8yYrk4IQ1u11qMtELMwteHaS+MQvCEntVltIrHUQ8ZK87nz27BndvHGTdnd3eJ2M9QKUqBCTTDQVlmBEpsKGbbg2SE1CALMbxkmcRFHmdpyX74RIOK71aE33xX8RQJh6mczKhHxZhsEsmMuw3p+ZqXIbkMNAcuO+gXjEIrEZarZa3A/8DTJVs93meR1zP+Yb5JD5+QXZuKHTZYU7PAdB+erw4JA3EcDaRlWqYC+Q4FmBKlKLPVHj0ue96PnRPqvLM7wo7+JzzCeLTI4s8fyIH/gNNsqAjyLvKkFIyVSq7KvH6jO0JVMpyVnVX/TZ3T+n+9qozX96PXtOaEMX6Z+Q7eDxWIPLcy0UsTr09ttvM4Ebz6toF+yIQbTPtjbP8oCHtuqPHio0DyuZyoKTQ3VliZWTG+WF6iQv1iIiVcuoHnBajch/H6p92HvE1bzweVyN64SfaZ3C1BXsPcfxJX3Xe/t5LK7dobkvru4U6ou2xdc3bRvjbHSarW0f7PyrNTR/D9+XuPMntS00/9tx0nb4Nugx+B6xPGlNERqz0HvVUDutHeL6cRbb6zFx14uzXciP/Nhz3wNkKrXNuC4nz0fjWI/mU+PHNpZOG7dJazdvcxwbqhXb4+z14q4dalMo9ibljbNc46xj7XOHzwehfmDtEIr5E/na1OBtngnFYCjH6nGau307zmrf046Ly1He/tZn9W+dF0N5WecSzdveL6394q6tczmOtX4/ycdtfKrPWh8Nja+PaTs3hvzD5gLtn60z+r55v7C2mXR930+xk/6OPSkuB9t2av49S4yO2/TixpVxfhE3Z3l/j8vlWBf5cdL++3eJv06+9u2Ly+OhuNZ3TKG+2M9OjuVYhTYux3g/0nhSn7LvDT/NesH3LWRzHxvePt7moTxh81ooB+h9T8tBofynm33EjXVoftA+TTrn29/+1unAs7NOHtPjphaYWmBqgakFphb4F2yB6YT5L3hwp12bWmBqgakFphb472sBkKn0wTZUGAx9Z4sP9iE+9LCrrWUsZrRr46QChb9G6CUXztcihG2fFgO0EG0Lwfa6vlCi11Ig9FmLGHHFGX3At4UReyxeUGrxxBcV4ooQdmzi7uvtaq8VKoyEimxKpsK1PCFoUhtCpB9fdHqhKMeAq7H6hC9qxbXfjrm9h395Y9ukL2LjCjK2b6FCaKgtOoYni0ryAlTJS764FNcn9ZW4Pni/EJ8dv+RUO4TICTZewmM+Dsyz+r5ec9K/IX/0xS8be96edvwm+XwoZuKKmXqsJSv5wn7Il7XYrqS8uJwZsoclWGjuUf+w18N3CnzSXVhPy/beV7WdL8Ra4EVzKCfY9vv4tf991mLzpJwUNw/4+YWVWIw6YCgW1I+0Twz6i3bFPWvu05cWev+4+Uy/9/OFHq9jYkkfIb+IG1t/f/1vAGHs7pzjufXFiVVtZOMm5BNxseNz8Vn80Bfj/bVD97I76PocHOcfNoeclhfi5tPT+qPfe985mevHVwmBc+J8NpRjT8thceNo26NjZslUSiq0/nAWm3i7Wn84bZzUKnE5YpLtNY5tfrWf4XPfJ50zQ75gY9LHi8/7dszt/G3bq77nY1vjO86f4/psx288LhLPwL2OyFSMSBdVKlWm4lesDCQSYBpAh1ClSoBMNRRCLitTbWzQhzdu0McgU208p0K+LMSPDkCBsjO54IIjUjnLWkQg9wgQB0IVQJSiYCUvDdE2gPNB2imVClQqippGNpumbAYqKznKFwAETkcqK0MGNkIZSvqqJCYp3YHoxDuqt4XgImQqC74HwVh+1Q8AwlMiDbcpjV3uAe5Pyj1ZOKLHhCmQtaBEBTUWADlBpoIqFXbFF2B4gYGKaGOGAcxZ/lVAXjaXY3AhfnWebrearPIx7HdofgbEsjKfUyrj7xITqaCCcuHCBVYdKkBtB8dksgwktuuRGzc+pD/7sz+jz3zmM/Td7/4xbW/vcPsvnF+lUqXM9v/+f/7PvBv+n/zJn9Dh4SE9fPCAxwK2BqFneWmFFubmGZTNyiMAgjKwssVgyIP9PQaK7u/v087ODm1ubjKZBgQjgL8xpu16nbKpFFVKJXrzjdfp8qULVK8d8ZjOzZapkM9SOgUFFihgQGUHxDbZLR9qNkfHdXrydJ229w5pZ/+IjustVtEAKSWfB3khS11W6UhSIZ+mhfk5WllZpvPnL7CtsMu+7FAvoEoBQopCmQcJwkfwGYgNiEnMkSCn4Ae21zkaNkM7cS0hnx3R9vYubaxv0PON50wqgUKUKEcR3xtkBCFXDalanaG1tTW6fv0arSwvMdAWAHCo2lxaW2PlqlyxzMpb3R58MMdxCgIclE94rCOlvWwuw6Q9KMu0GjWqHR7Szs42A0ZZ9QAqEKwEgaCUOAQwGN/B93L5POWheFQFMQ1qF1r6Rnsx5l0adHsR0SJN+7vbdP/ubfrRj/6O1ToSwz5985vfpGtXr1ANZLxGg4laIDThXBD0Dvb3qdlo0utvvE2rl65TobpEqTTA5VBlA7BbwN340bV06NnD524cA8WD3Z2dEZlqaWmJwcmNWp3qR8c8Bgtzc1SamaFMqYTEMFLKATqVFZAiKBqU51i0IZmi+tE+xyKISyBS1Q926dG9u3R0sE+VUkGUqZioE6nCsBKQEFM/unmLiQtf/fof0MK581SoVMG6EFLHIMGKYyCpgCAHwooQMaAuJUQ8/J1JJpiEBmWIVqPO9lxZPUfZQp7SOVHWi/Qk2G4gOoCQiTiGShz+G34HMhVIPiC6yDwIVoWQa/mzkewQBwcNO216+uQRA+tz2QQlkO/6bb42fAcELFZdg9JbsciAeihNPH78hB48eEALi0u0dvESvfTKa7R07jyVK1Xq9Yc0hGIJlIdSIHUlqNuBHycoWyiyMQZdAOOhhiQKP4mRnMZQcMCcvPsyZ4BoE6liRZ0aKdcwIc8qIyr5ZtClbqtGm0/v0e7mOu1srTNovFqdZbICgO/37t9nMuPapcv0yrvvssLef/2rv6KHDx5xjsN8/PpnXqevfe2rrKwBX4ddAEC/du0az30gS/zwhz+g23du0aMn9zlP4/srVy7TlStX6eLFSzRbXWByltSxMPaYX9KcyxIgseALEJ0i5UUZXyEPIddAQeb55nPa2d6hw4MjvkY+W6CFxUW6uHaRzp9bpVQmxTFxsLfH9oDa0eycqHWwSgyTmgasONICSRRKdwNkIRBZoQwmylTR9M0kEuTxAsDzIKewP/Q5d2PeRs7M5jC2IDeB2CNge/gbAN8gJWKuRW4HGFxB7ADsY/4C8S2dAulY8lWhUGQfPjg44PzYbkI9T+ZRUf8TYg+IiLgGgPxQC0Iuw/WTmRxVl5aZHAZaDdQjEX9ZKMQlxAdP/ozXEOJTAx4HnlN5TSS/HD+Rog2TMlkpR9ZNIFW2mg06PjocEQWQs0CcgBJNKgUC45DXFSAMgKAA4gRU6XgdxupLUMsRkmK31eamwB5MVGMFKsyRWMsMKM+ETqhnYixB4AVRps+kCNgbx8LOov+Z5JwEAhUU/fLFMqvDQeVx7+CINja36Ze//JB29w9oZnaOyUIgemLOEbC/KKPoL2cfJqUCpB6ZMwLX22dO/7ddN/t6g10z6xpY/h1yn5g6hX8TQpeCr/JQ4TcBcqaS63VDACj3NXltMei0CVNgLpui2XKRWo1junPrI7p2eY2+8uXfoWtXL9Pa2ipV50rU79SoXd+lXBbEvT71Wg16+uQJ3b93l5r1Bt8QBMhhIkWtTo9ufnKfdg/qlMoWmVR13GhToQQlviyTjECgLBXKTAI8PjykZ48fUTaD9UqSUkMosxFVylnq9dpUKObpD7/5DZqfn6Pnz9ep2e4wAenRo6dUr7UpkcjS8soa5QsztLGxSz/72W36hx99SPlSnslUuBcIhCAnYW2ItSOTKTMJCLVRAmqzTAaU9cZMuUSzlRkma2wiL25vcQ7DOhwptlGrUafbihTRQEASxVZW7Ewq2UZUiqAshPtTH3SiFGVTIFP1eY3OKlYgtTYaTKyCT+NzrI+VTIX/Rs7A3CBkKn5yoaWFWZqZATEmzc8YmINkPS/rqaPjIyadtVuIUVCtUvzvoC8EQCbYgUSKuCHkQuRasIfQn4gcyetn9jb6/G9/gT77wW/x3IlYQbvAGUS+w1hg3gJhC+T5ZqPFPgFiUL0OEl6Cspkck6nwrHTzo49ofX2DDg/3eb2AnIvngizGg3dPF1IziFZ4XoFvYf2hJEWfo/xO9eL/J0Gy+jyka7kXau8R8B7PRchDPOfiKoMhE/2xbsbzC87HeKgyGhN2QF7IZJlMhTmDj4FaKQhiOcwBOcoVCkzig+oiq5aBgIn5I5vlueBg/4DVM0GCQ37CPaCwhO+w1tRcq+u9UQ1iCHKkKIjZuoPOjciBmCMqlQpBXUxUfIVogR8hV6XZd9QmrLYVKafpcXazFa0PqHIkz51RHtQc5esMofdMeox+F7qH1lvt2pezHIhLUU7H+di8AeTtr371q6MNufCcy8pwkfrxCb8ZvS97EdYiPqKqVaPsfGJTNa9MpXVDXa/b9obqnHas4uokNt/btsfVTd3kPfE/fS01NM/gGF+LCtXWQnUhe95Zap3eBr6GFpozQzU0Wc+frNf6NtvvT2tbXC3vpD+OyZmh2p368GnjZmtVocEL2TQ0jvhsEpnK1zr9NXyset+zY3GWWqfvi7d/nJ+HbBA3XqExtmQq+65a319jDH3e1Jzk65qn9RPf+/r8yfXaeAM57QPO0Wf80/rl4zPOP+KC/jQ/P83fPk1u0TweF9MhW+ommd4XvM/b+WVSm20seX+zuXuU3U/JGTZ2bZtCedkeG/e3zVO+j/69l/cj2+a4XOZtb2NWc5fdEDGUN719/Xxg/dif73OEz4E+vqx/631CJGu9T2gMQrEb8rUXP5NnVftz2nlaKw2NRdi/RxKoL6hThe4bypGnxbaNcV2PheZNn/O87f1YxrXltDVE6Lp6jve9uPx2Mu6k1nBartT26nEW8xHKCyF7+HtYO/ocFTcHW9/wc4O9Pr4L9SluPWDn70l52c+Jvw6ZKs5XrA2mZKpPMztOj51aYGqBqQWmFvhNtsCUTPWbPPrTvk8tMLXA1AJTC3wqC3gyVehkX4D3D+764OoLeieLMAIe8kWJuKKAFkxCxX/7oBwqKvtiqS8uTCpQ+wd8X7jx14or9MQV/NHeECEjdJ+T9jv5AsYXLHyBzBfzQkVTe86432NlqrMWRXBciIBi22/HWa8LkOFZyFTeRyYVA0P+YItXIV/FZ3a8TitUhtqDc+SFMv6VHSA9ocr7jhZwdex9XOkYxhcXX1Q0C71Es0W70LXCfhDDfHQJwvpIKC9Yvw4VCtVG2m4/Dr7w6POTL+iFfNYX7iflq1D82/HRFx1xecle2/uJJQGof1iSH/pui8yTSAKn5Qufi9U/1eds204rjNtrxU0u1pdDx1tfnpTXfG4XO8kO/SE/tT5n+2RVnOJy9os5U4A+Hsji+2zvqXYN+WVoDoize+gevt1xBf5QvtLr6XfaJ/Wpcb4av6Tx/Yob60k+EPpuUvv0nj7u4s7B8ZPyf5xvTWrDr9NPG/82v+pcaMErcWPr56WQf4fmUJ9zbWx7n7Ev6TXn+NwVZ08/Z9u51V7Dx+Zofh+BWWU+DP34z+097QseO6/5PGrbZa/nrx2XP3z+8zklNH+MgbpjVUslFdj2ePv7+A9dR44RMpWqRAA8BcChkKlEJUWA3VhvRCpBQ4DsRJkKO9MDbwelGyZTfXiDbn70MStTQRkoQWneRR7EAChzUCSCyHmcLyxY+JO+AYgvj7bsuN3r8r8AZiuBitW0UljjCpmqWMzzvyAWYEd6bnuEs8eVAFbll2i8Cz0A/6I4ZcmwCrwT+8qv+oOCtfn4yA64Hq8rUknq9nvUaABEDxUq7MYP8gOA413+G1h/KDoAiAg1HOxoj8cUAPEsmQp/A9yuwHEABLHDP4DYILAA9jxXgYpSlX+hngJVJYABK5UyAw8Brobv4m8A2WFHgAgB4gTo8ebNj+jP//zP6Y033qQ//uPvGBIXI2qp3qjT//Xn/zeToL7+9a/zuejn3FyVioWCqGaBHEcJJg1ANasLkHqkMAsFDhA9oJYCwDuUrECsEvJHi8GhAD8f7h0wiHR2Zobeeectunb1EjXqxwzurVZKVChAYYtYwQgAfFam4u35k5TJFWjj+RZ9eONjara7TKIaJtKsptFsdalUmqFieYZmqlVaWp6nlaUFWliYo/m5uag/AFIOmEQAwD4Ar7qDqYIjER8Yb4ARYTfcWwl1AHrC3/Fz8eJFKlcq7Hs9BrPLmlZ8rMuEOhAdDvdhiz3a3dmjPbbJLtsHdkwzSBZktTyTs1599WW6uHZhBAwG0FfIVOcoXypTKpOnIWG80gzgZXJCpGQgEHLBKoDEAaUzKBm1WTGgQ+12a6SMwuoHGVGNk/4CkCo7uYLEAPIf1CNAegEgHQoQiDkRThCSD+4L4DMUi548ekgg6zUbDR7nL/z255kUBkUqEAcKhTzNzlQZJAybsl8c11iZ6tzaFUrlyvT/sfdePZZl2ZnYut6F95EmIm1lVXV1VzXZhuTQzIgckk2yyR4K8y4I0IOAeRc0mL8gQJCDAAGSIPFBbyJb5AMBQi2Qw2m2GpZ/+AAAIABJREFUqe7q8pXeR2SYDB/X3yt83zor7oqd+9yIbPJp+lYhkBH3HrP32suddda3v36moMxEJ/NQxgk2N3t23IQ5jCAB+oMBGB5rsH9wcAKmUv2d5nUAdul1ulLM5QlmqQJQVCpKD824YIshi1SGjDpkm0B7PhlklGGnfnQgvW6L4AwAq16+WJOt9XVpHB1IpVyQIhrCwd7VbBK0AAdH2Xa78sWdu5IrleV3//g7Mj09x8ZrATMVG3uz0u2DRYUcKwSskJ0KwJCE9QWgCTRaE7C4u0vWKzSqLy0vSaEE3wcZKEsXzlUWCyGwE+A/MMVhLFjXxcVFNhUbMxVla6w6BFOBGU7ztj6AemCmevxQtjbXpFzEmsCvqa/DucbgAJAa7AT+9MWLTVnf2CBg8yvvvSc3bt6SmbkFKZWrJyCybLEkhdp4wujXJZMHAB7V8UnaRr+jTRZ43oVMrbkIAFo07jMAcaxdONQTJmWMnWyHxlhBYIU2lzNeJp8DxJIV+O89gqke3v5UyqUSAavwD7sJmPTw6IhjvPLGG/Jya0s+eP992dzYZAMzxre6uiJf//rX6IsBTELMgS9BI/j9+/cJKHux8UK6/a6Uq2WZX1yQhYV5uXTpsszOL8jk1JQUi2BdBDuXMkRCJ7iWZIrMSgZjTpgUaeLGfARQEOz6+FgO9/fk8OBADvcPCODc3wNwsE2AGJrh5+fnaNto9CcbYRIfyhUF8Ck0RfXVmt1hBwRUecbKxGeQ4wXNPd2OIOrib8ZmMEbCVyTJBcDGZLZEE3hStyCDYiFPxiv4EugOfCY3igF7GObcV1+qDFaal0AXAIxCbgCQnDWG4rrQD/pDqi7sOE+AjQGsAZqaW7wghTLY38ASRBopgqsAWui0ugQDsbHxBFhFpI5yUwHAk+ROlm0SAE40jwJACDznOBRsjJgIv9sAa2GrSb8OH6gMm4iHCmTBHDH2Rr1BlqMcxsXYoLUjNMTjGNgB7o11VAIqAOrguxUUUkEeQVALmCJbZLWDDAFwQuwGww+YMwEehr8BK5yyv+WlBEbHQklanb48fb4ut+/el2fP1uSo3iCDH1j/DMDL85N660mungBRla2qr3mXA1P5594wjw6fMdKemQbnJYxUifwVqJ/gQNVA6B8Sq0/qHspyKchjAbDstsmCidyqUsxLt92Qnc0NkV5bKqW8jJOlaUZWr16Uixfm5OLSjDQbBwRdIRZsb24QLH10iLjQU9ASmOT6GXn4ZE32j5qSL1alny2QlapcnRDgg/f2ES/AujrGXPhwf1/Wnj8jK1W1nJVyHjrSkWymTVa3ickx+Rf/yW8xjiG3wpzA7rO5uSPHx1j7rOTyVWk0+/Lw0Zp89tlD+ezTRwTIjyMvRM6W1U0NyGxaLcvExBjzjmbr6ITpFesDMB5yvaWFeTJTbW9tyubGC9kisyHiPhiXwCDXok1TBzJwv5pvwH6QN7UIhAdYpsS5EkzVV4CoAqQ6PBa2acxU8Jn4DjaFdTamPM3Ve9Lr9KTdQljNyezM+AlTrdrKAEyFvPxg/4D+udmEniowEQBVAKosSYIPBZiqBx3IZQQuEM8QBk4EwBG2jzn+/rf+QP7Zr/8G5wLNwzgJRs+I1Alw1DoSwFTwu1sbm7K/f0BwJMY3Vh2X+fkFWXv+XD766CN59OgRc0HkDLBvXK/A5w7e0riBCLSCXpMxMvnUP5/bs1LsuTRxH6dBnwG7Bc6j7eEnAU/hfgSUJ89LyHMB5vfMWGRHI/MX9ADH5/g7gFLQzy5ATgDWIsYD8IqNLwBsLVdOjgEojX4slyOQCvmgPvfo85kxLHVa7SQGAHgL0L/m4/QnIvzM1zXNZ8IvwuciJuOZyZipktSG59s9rKET59ozgeU1uF9Y18Jn9qyG78LNlcJm47BW5+tlVsvx97AahI3r9PV6zC2zfQXHwy4BXv/a174uv/d7v8f1tlioz7RgZQsBNhq2/MeD2oE+Rw/qDNrEa/USfO6BX953W3yPvSfwPj2tHpdWx0mLB2GdyNc/TLft3LCm5utKrEskNaSwhmLn2dzs77C+5usypoM+/g2bQzjG2FjDuTHMubqXyTxWh0qr/dmcYmvj5ZP2vR+DH1/aXId9Hso1PNavg93Xz99/723X5hHaQGy8YS0urN35+5p+xY6xscf02ezltB+PsAWmCCvtmqE+8z7ICm0DALdJqM09tEP73Pui8Lp+WHa81RnD72L64e3Eai+hvzjr3cZZtvS6fiR2vVBfzqvToW8M9Tp2XXu+ielz6AuG2ay/V7i2thYeTBXez9uKv29YY4nNwfu60DbOY2u4t8U5P4/QTtL8ebjmsdhg18ex4Tu88PhhOha7lz/e38fbeziX2Nradfz7iTAmxXyzl3+aH/PjHtihvpdM8/dp9wrfVcf07VUZprFh6pFeHnY9z6Ln1z68tp+b+aPQnw2LBd5Xnfc+aXqQFhPs+Ji/jPlOPybb1O6sOZ2Vl4RyS/MTdu/Qds22Y3EhTb/TfNh5bCNmlz5ehL4o7e+zwFTD7H1YLPjOd/541Bt+3uA4Om4kgZEERhIYSeAXWgKjgPkLvfyjyY8kMJLASAIjCbyOBP7yL//yhJlq2MOqL174h/e0omj4gO2ZqWJF6rSCXFgQCB+aY+edVaiNFfHOUwyLyQfX8kUyLycrRNhnvsgSFjyGFUzCwtGw4mV4f3/v8Hcvy8H92dnEQ2PrFI5zUPAbNBWftUaDglWXDTdefrG1C4tF/sWqLyh5XfFrlbYO4TG+QGzrGsre388X3uxcZVTQOVlzdVqTir9/TIfwvW+2Pq1/ultVTNahPMMi7rCi6rCiVNp3/vqxIlpYOPYN5lbUtvOGgdrSbDQsBKbpeUzfX8dX4lh7iWW6FpNJTJ9NB/1YfUEf59jc7eX9MD85bJ1COYV6bfPwthuTQ5otDrO5mG+ysfoCdaiDw3zGSSNh4mv9saHd2P3TwFThnE/fV1u7vJ8O44+fO9bPzym89lkvHNPWcNjnw9Y9toY2Bu+LbE4xUIq3w9exjdcd11lzT4szPi6Fv6fF59eZRxgTwpgS+rIwHkB+MdCbt6W0+B36lPP4FmtKMH1Psytbf9ul2V4Een80LB6FvsCfH8rXx8XQl521fmE+YXHY+93Q5swOQ79wHn3weZiNLWwciOUFoT83nxEyU8XAVGHjlzWh2/gNHMDWaTQIs1EYzVNowkeDb06butmri6ZbNE3iX+zeDXYmgA3aCZiqIs8NTPXx59xxvVyuJcxUXTZY4keyyV7p8LHI/bSTmf2Bev9MAnyyv4WNw2gSzoMNKtmxXdl3sHN7RkolNKiWpVICoApAJG3oJLMLe6AHgHOcTyB6F42LysCneZ4BxgaN3spEow3PHkyF88BoYAQwYI9Bs+Tu3q7sHxwSuNAD+KSnjb06hqwUCmUpcYwVbYzP5ggGMEDVyb/FIpvU0DjZAjMIm7CPCRbIZXsyWVN2KABBAHRCkyCAZGAiYpMqmrEbDYIBAM7BPMDKc+HCMgEVd+/ele9973vy5pu35Hd+519yp3bMD+fUm3XO43/93/83efr0qXz9a1+Tq9euyfLyslxYXuL1AJ5q1rUxHA2HaOBvNloEu2EOaEIFyAqNkbgfQB8A0wCA1Gq0lAWt15PtzW0pANAyPS2/9NV35fr1K9KoHwrUBOwH1UqRjeJgqwJQACAfNMhClmDvuffgkfzgh++zIR6N8MVyTdrdvhzVWwSqgAln5cqqXF65JBeXF2VmZorXhWaB0QRjm5mZZYM62GWwoFgf3AOyh96gQRPrCaAcGnkhJzTIAxj28NEjLu7Nm2/I7OyMVGs1BXzBash6o2PVpvqOtJotOTw4kpfbL+XJ4ydy7/49uXf3Lo8rkX0lS+YkyPCtN2/JlSsr1Hc22babcvHiBYKpwMpVKFUlkysR7AhSKzA24FjogPkashkA2JDPkjUMIEAwTmCd93Z3OAfuWs9+cwUOajMoQDLJs0Uuz6bvo+M6z4deFjFWgiSy0ifIR9lmwFqxsfGCTD4ARgCkc/3aVRmrVWV/b1cmJ8YpJwDayqUyr4dG4oPDA/nqL31Dli+uSj9Xkm4/pyw4bAAFG42C/OC3OmASSbpg0dQPoAFYyzhPB6bCPLC+ykzV5JrAVmCz0NdysShj1TGZnpmRcrVKRGnX2FvYzKxAUwBK0IoGX2f9it0WdLFNwMjLzQ158eyJNI8OpUuGkwyboXNg7jg6IkuPxU7Y8qPHT6U0PiG/+50/lfGxCXTDixTLkgGoqp9LWFS0SRs3RKMxfJVtCMLmWRHKGmDH4+NDrgf0Ak3dyqZlLF7aoAz/g4ZngIHATgV5wo7hPwCCxfnMCQIwFQBU0uvQTwN81mk2Caba3lyTajlH8EG3i4ZngDQAysMcFKiK+wLs8ujxEzb4tjod+We/8Zvyxq23JI+17woBkGjwz5UqUqihqR9rAN/VImhnbGJSQUQAEHWVXcsaraELE5PjUgZLCu5rYCqy8SgQD7oJ4BFzg35fATdojM9mBI3ZAARAT4r5rBSLoGfsy87Wutz/+GdsvoZcrt24QR/w9PFjuX3njmxsbNAXwnYAkMIcjekLrHdglMP3c7Oz1F/4QfiW999/X+7duy+TU5NyAcxzb74h84uLMjsLPzVHViSyavUTRkgC4ZSFBKAg5icwdICWsE4AWpE4AoHTQM+gNVOwVbfTItjh3u078vzpM9l8sU57RExAUzyAWwo8UDmQCRH+myx9CIZ6/QSqok32ADUBb4ecAL4tiVF5+PN2U1qNY9X/PMAa6iNgI/DbbHLvQ6cBAIK8NcbBl+I6eTD+oaaBnxYAjTnJlUoKZUKsbrY4LuaVBBbgdwVP4P5kHkpA9bwXwXIAX6rs6s0mWVTQ3A92lPmFZQL6csUy55zNFwnEa9ab/MkByJXNwwsN0rsEQGV5k+ZvLGAlx+hznYFN2i0AqxuM3wBTQdc0f1YWNQVsA5icI1hR2dXAsAIWq8aJ78tzHAAIaeM+wVSthgJeyUyF2yvABbmZABQEJpgETIXY0WgC+II6mEgukyfICTGD+gv2MvjALPxPjkBlxNOe5OTOvQfywYcfy9Fxg4DafFFBV5A/5wN9S3IszU0ViAq9RLzE95Z/+eddXzsIn4Uslz3f89RpMBWbhi3vYmqpeRbGRNBvt8P8CGM3Py19gEHbIgBVQUeT39eePpGH9+9Kr92SifGq3Lp1Td555w15551bsvtyQ/b3tqV5fChHh4dyeLBPgCvAgMVSmUw80KntnX2pE5xXkkJ5TIqVMSmWalJvtGRzY5sgjonxcWbZYHoCYKlUEBkr56RWgg4j99iVcqVAEMg3vvl1mZqeYt6lAJS8HDcAjANwG8w0bdnY2Jfbdx7K3XtP5emzbbIA1cbGCbwCoAL5J3KcYqko09NT0u215OBgR8ol3awAORmA4WAGBYB7fKwmOzu7srG+Jhtra8yFkAMizwMzLcGpVAIFm2DTBMQh6DF+umC/yxcZ8zNd1REA+pgTtdu0f9grbAVzgj0aqyyOBegPPwqAVZakVhPrnJWZ6TEZqynAH7kA2NwA8MKYMA7EnqNDMGLq8dTdHsCOpquI9cg3uvwh024O+GaAgsCq1ZZ8ETaGfCcnf/qn/6n85m/9cwKBAHCCTRWQcyFXT0CgWJN6vck87+mjJwTS47tSoSQTE1OyvLRMkOtHH30od+7c1TUHGCYBvyAPPGGLxMYNPeRY6svU1rUR9XT9LwFfJaBFsx31Efp8pc86+rxjz7thDc/AVApeV1tG/tFpd+Xq1SvMM4zJFzKHfAGo0k0meszLFXgLSyS3MH0uGFLhOwD4JngqD8CcAtfL1doJsyueGeD76NFMHgDniTAGGHsv9B/fw34Y15Nc3bOqW40EMQ55LjadAPMrc/VqlTpg9Qrk9cZyZTVSuwc+9zKz+ol9ZpsvWP7smVR9Td7XXQbP4Jp321jxOfNqY0xLnk/tXYQdq+uLDUnATiV8BoYJIi/5xje+Kd/61reYtxjAzPLomG/VGOnDnOmWPgMZIF83UzkNpgrr1L7x29edw3pM6PNNNva5v274XVq9xe6dVqsN6ytmA2lxJq2+bTrjr+evEastaShyuUTKTX1taVjNzMszrPnZuMO63rC/0+KxDTNWI8RnfjOn0/5IdSht3c9Txw3nb8+1sfqbn7OdZ+vk9eesNQuXJaxzer/q5xbO5zx1WPNvXvbDZBbqWFgrDefp/Q0BssHkQjuJzSHUi9CGTAZe/t4HpMnLj91qnPgsZEuynD607fP6h1BG59G7NB1I8xNpn6cxUw2zqRiYKnxXaTEiZrNeX0PdDe3Gb7AY6nLMV+KYGHBmmN6ENfOYXcRszHQhtNfQPsLvh9XUvS762KT5zABEFNPfn1cn7D4W0w00OMx2vU3FYt9ZOp0Wt7w/9XIcxKsBmCotxoafe5sN1yItfuk1zgem8rqlz7oaQ4fpudflWK4bxuc0HxXaaVrcseO87qXFmVB+Zz3rxuxFzxn0s4Q5WFrMMrmFNnQeXcS5oW3Z9UL/hOvZmLysw7na9dJsI4wRXp9sjjHAarhur8wv2Vjvdf15aIuh3xuBqX4eiY7OGUlgJIGRBEYS+EWUwAhM9Yu46qM5jyQwksBIAiMJ/FwS+O53v3uqlht7gB92Yf9QHiumDB5sBy9/fFElVjw6qxg9rEiIc2PFqXAO4bjDAkH4gJ4mA/8y7TzFNLturLASKyjHCkzDCp/huMMCjZe9v9+pghQbVQYMIP4aaeO2QuGwglE4br4EfA0wla2tyTymRzEZ4jNrWPYFzZhsQ92xe/qCl10jPB/jMtYDK1zZiyNfJA51LWYDpm9hQey0Hg5evsf0OzZXf1yarNJ0PXa8rYHdK1ZA9DYZK7J72fjC3rAiaVjAO+tYm9Mw/bRjYjYTs5tYUTqUeTj3NNnGfIeNNaYfaWvh18P7mnCsXofTXlLE/LB9ZgXXtOuGembH2b2G+ZHT6zCIGzF9TosVZu9+3c72fcq4Eis4x2JKLIaEPiHUS/s+2jzhXhydR0/DucV8gO0IbC88wsZm/1LDv+QexqwU0+Fh+jgsf4jFoLS5D/OT50l+XneMMfsObSrm//4xYCofv8/yL755xAPjwmvgbzvWwFTeDw/LO8K4HuYXODe0QW8Dw17gD7NNXDdsAAptx8ecUOYxvxCOPWY/oY/xfsvkZP7Bx2Y/lli8s3zA+12bozUmmCzVByH/wktUbXpFA3c2AVMR5MSOam1gJJgKzBJko0LzfEa6fTTE9WWsWpXna8/lw48+ls8+AZgKzFQVArLITAVGhTzAWQBjkT9Ad8SmsLSkxmzwhMFAG5XxN4AZBBHk8JJOmwaRz6G7EHPBZ9hJPo9GTh4gbNYEw4fqZNJ4jYZL0jjgctoUpq4QjfbaXIqGO3yOpjw0QWO9CSBJmB7wNxrzAMZBszAAIWj8rDcacnBwwN3pW+0uG9fRMEggCPlVlGkGY8K1+B1BKQpAQgMp7g+wC4AOBFnlARTB7uIdAgl6aJbutqVSzPK4SiUBURXRpDnGRkGArCYmJ8hSZeuNGYKlAvdBLowGOzQK4j4AmECGmCNYg3pkKWjK7du3edzqlVUyJ+Dck7UBgA3jzRfYjI8GeAAoCKDa25MX6+vy4sULgj3IlkH2Cm1ixo79aMIFuKd+XJdqpSoL8/PyHpmpVqXVrAuYYtDYW62UpJAHC0ed5wOEheZONLBubm2T5eeHP/qJjI1PSqU2LpJDUyvAFDm5eu2mrF65Ktdv3JBKBYCUNmUCObSaysaia17m2qCRFw3QAEQdHexz7SETA92BLQc6i4ZgNO7jb4CGoIw3rl+XseTaWCs0DysrmtoNZIN/M2Sa6fNeT588kS8+/0J+9uGHyuqVEdoQLAGNyu+8/ZZcv371BHBweLhP0BuYZS6srEq5Mi7tnrKdoekfzwO6jgNGNYyBLEtgZkkaaNFEfXQAxoQXBMttbmwQ6KbN9mj0H4AS6IfANlEsKxDSnnl7aFQGw0lOivk81wPN/ca6Qn+aoAgBqoBvaRzXpVaryPjYGG20kFdGtuP6MfXiV3711+XqjTelMjErmVxRHYPr8FSGGGXAMkYhGjLZYhIwGG1b/Rn0a29/jw3NkDfGhMZb/Af7nZmaIcMHmFagE7gX598H+4syTcBWoL9Yd4DU+tDhTpOgNwAfjg/2ZOP5M1l7+ljKxbwUyZDQY5M+bBeNwQBuKWikLceNhhwdN2Vybl5+9V/8DsfTa3UlV6lKNl8S6Welj07uTI6NxvAb8BHGSsXBk0mly3WDjYG1DeOdmZlhg3ziRJM4rCApzB3N6Fgn/F6t1giqge0DhKlsFypvgDrINARQFgAe+IHXRvN4E6CiB/Jy+4VMjQGk2ZVOG7Klpg3AbGh2b7XIyHH/wUMplcsyv7AoN954U5YuXCJYQ/JgaUGTNOnTdM1JoQEQhgJ39HktaZRuNAlOe/nypTZhZ4RMS2CEKyDO8Blfm7PZxA0AYwssbGBGAdAwKxX41VKJQBkCjpJmfzSbFwsIKm1pHO3L3haYZp4R5Leyukr92tl+KbdvfyHPnj3nuqHRHk3yBmoF69/83CxZn6DX8JUAjwJw9eMf/5i2WalWZeXKFVm+tCKXrlyR2viEVKo1+iCoOoAn0AGAQ9WuVR7tpvpQBfEghuWUbYfUH9BJZXNSgLEw9uTAlpIVOd7dlYPdXbLGgQ1la3NTwECFhvKLFy7SfgGUqzeOKaPxiXECYwFARLxG43uhAOAT2GYQv1W+aJpX9qw+Idf9TkO67br0wFQDMErSeAfbQlwrFAGmVvCQMT5i3FvbW9LAGvV6sruzJzsY7/4B7Rosjsgh4HPBvoY4VBsbk0qpKpUyYp+yfwFsB6Ag1hvYO8gZbHNk7ml1CFLBPZpgLgEgIZeTMm2uILl8SSanpqVcqxHU2AEbCpr2S/g+AZadAKrUHxprJu2FPwpyUyAV8oOGtFtNgtnwOwAjsCVrZ1X8lYLXc2AdA/Aoie/4Dn6I8Sivsjc2KtyLcsxlOU74KsvhwIgFAF1fFNxCcHURLGOwRYCp6tJtwb/TqzAvw+9g7QGYanJqRuOEZCkXMFPli2X5+NPP5T/8w48UhGL8WYxjCs4AUAK2CtYdyFUZ1DT2kcmMY0xA8sZkltJUHj67q1OK/zd4llDIBgGGyiGYsKgm0k7Y/TA2yhb5WmL3J1sF9JGvZaVcyEkrYQAt5jKy9uyJ3Lt7m/pdLRdlbnZSiiWAhXrSah4RaFqrlMgqlMtkZH93NwEn5wiOLBQr0mh3pA4dbHSpU6XKGG37uN4kqx1i0NLiohQLOeZ3YJWrlLIyXslJtdSR5vGuvFh7THbN1SuX5eYbN+nzWu0W43IRNlKuCVKa/YO67O7W5cnTTfnJTz6Wu/eeyObWvpQrYwQOIk+FL56cmErAVAUCUgG+azQOpcQcMUf/YT8rly/JWLXGXG5zfZ15A8BU8KvwscrkZBt7KFCQoTsB78D3QubQC8R8AIoKAL+TwUiZWwFkRgyBz9E8WBnikEUh3zs8bMjhYT3Rdd2YoN3Cc1tGZqYnZAyAWgDRoYP4DrRVzO8GYCplsgLAPa+A0ISZSlkos/psA9vJgHVXQxHBd8glOh3Gy4XFRfnWt/5AvvGNX1GQJMbf7qje8zmKCQl/kGMi93hw/4EcH9U1PoKZqjYmi4tLsrW5JZ9/9pl88skn9MtgQjQwFfJcD6YCkJp44ITcWzEKw8FUvoZBkPXJeiigyv4LG0AVNEvJJ5tFaDzGM9yN6wBTLTKuYb3wTHB4eExGMQVWdqWFDb6ShzTaM4GVWcbcXKFIZirEEsQx1RN9LrK8c3cHYKr6CaAInxPk1O9zAwesKTds6CQxvVKhrmIeZMRq6wYZ+tynmxBBH+ADIRPkozMz0wRT1Wrj+uyV/OA+OAbn4Bp4nsF/xrJp1w39FM7HuZbnWXO2PYubjMPndf89jrH825pLcW+fk5++nj63AkiFfA3zwhoDHPvNb/4Kmam4eUXC1mVgKhu7nwuB0wHSYjBm6I5GPDyD+WdKk3FardHPO61Oomnn6Q3ybJ7e859VU7Mah697+BqLv4+vSaWNK+1czF9zmNMsuDY+fz1/H5NVGM3Omtew8dmc/DVNx4bFTrumv/dZ94ldz+xkUE8KfdKrYKpQJt5Pxe4RyjW2dmlrhc+HAVpi8x8mk5jc0tYvNq9QxiY/enMHgh1mK/7Y2HE2Hv8vbSPJPoeNK5yLtyVbGy9/vzZ2rLflUC+H6aTpUOwdXehzXsc/hDI6y96GjfF1vzuvvvgx6mZWng3QnjESNuXEV55lNzHfEK5HuL7heGP5eBqYKtQF/24rfAcVjt2vif1uenCWvwj9QQzw4evn3n7sWP8Oz+LIWWtt9z3LVgn0TsDSafae5se9T/h59TZmr+FamUySottZUz/1/TAfO8wXmJ6nxcPYuWGuGssd7HpelyF3f67/Ls3f+3dCw2Tv1z8Ee4W+OC2Gnvf6di/dEOE0mCqcU+yaYSyN+fdh/jI83vsHsxv8a/o+0KvBRnVe172vt/OH+bXQF/j8M9TzWGyy8Wt1/nz/hTIb5lf/5E++PeoNP59YR0eNJDCSwEgCIwn8gktgFDB/wRVgNP2RBEYSGElgJIHzS+DP//zP9VXjSbNkPIz6h+m0Yoz//NUHbG048f+FD+hnFbpjD+1+7FaY8Q3idj9fxAgLe2HR8DzFFn9dk50HkoQr4AtwYRH6rIIczk0rfMbmZ4UFf8/TheGk7cS9qRuMAQwESUPQEDUKZZQGrkibG8fDpttBU0esyO0LM/ge1/O7SPl5DVs3L79YoTXUAbtvKN+YnXi9RBMCXpziOCtK+cKtf5Fp6xQrovr7+rHj2MH4FfwRk4HZhV/CWAEqbYmH6WT4nZeJH4sVPm3d/HzpLTCsAAAgAElEQVTDOYcFWb+WMT0eVqTzPiGcvx97TA/s+LTvYnpyek1Or0foJ2xsMV/m5RiT8eusVagToc/29/IF6pjexD47KYAmzcBebn690tbJdCG8dtxP8aihDHbDYo8fT8weBroY30UY3w/zv/g+9rIopsM2v/B6Xh7DdDvUy7N0WBktFHgQNhsY0MqP315yx8Y3JBzwq7PiWCwmhnrpZZbmr8y3vu79Xvd4769COZ9lT96mzloj8x+hnwx1wtuK6bQ1+KSBB30u5F+mhHJO8zc+JofHhOtjx9rYzG5i6+4/i8nW50hhzI3FDg+mivuQwYuas2JAzHf68dhO2V4H/Ny9z7djwgYmW2u77ukxqR9SgFTCIAAwFQApgm7CjAJAuNN/wlCZ7N4OABUwBwRT5YS7w6+Bmerjj+SzT7+QtefrBPsAnNVug5mqwKZDtkj2dcfyE0AV7pOwVOku2LarsbLBcGxo406YIJR4RHdnpN5pCy0b7sg/wNwlYQYiiEmbaiw/spfGONfWHA31ACGBXQQACrDagFEETZM4RsFIYLpSMAy+R8Mndqdvd3WHfTSD4m/Mjw3kaEQ/achmppeAqBL2rKSpEEAVgCYA2EATNEBOaI7Dz4m/TzYEQANrPqMN02jaR6MfjgfDDBoE8TdAQ+MTY84X607naIBEoyYYSACc0oZogJywM2vywhmUOhlhI542ZZfZbGjNfpiFsWkAhGEsWPWjOhts6/VjAh5evtwhsCqDmJU88wF4hiZTxAqcd3RYZ+P7/Ny8vHnrhly+eIFMN7lMn2wxVbKNFdjCTcBDMU+QHOR/++5duX3nrnz88Wcyv7gkE1Mz0ur02CQ/NT0jb739jqxeuSYLiwtsTG236ic7z6PBEHOArMliwcZLZUdgXp2wLpi+QXY4B/9BvmaD0AHY6IWLl9jgDjAH5sgrWnMUQBJtMD2Ra4myhOABhLl754787GcfyP7uHsFGlXKJTfhgHXrvva+QnQrrBFauza0Nfj85OSXX33hDJqZmRXJFKVVqbFIlexubSNFwj93/0VwJ4IM2tWNdwJzxYmNT9vf25Gh/X7a2tmV/fy8BBg4aUM3Xs/kD4CJeTwERAIaBYQsNt1j/KhhlEvAhWWakT7AJmVS6Xd4X9oSOe+p0oUCAEcYGncUzDPTh3fd+SW7celvml1ekiibXIlhpFMhJtq+giQh/WyyyJgb/bIj1ArgRNgxdxrFYOxyD8c7PLcj09GwiJx2rNhED5wPmFQVSadNpX0rlovT7yvgDoCOAOFtrz8hK9WLtuUxPjEm1VIRBsTEec8U6gikA/wFsCWYcrNfChUvypa/+kpSKZWVxqtQUTAQ3lgF7X1aBNRk07oNFpitdMHiQ5axDlhswJAEYA5kDTDU+MaHsNOi4TtgE0ECLuUK+bPrOKsMegD9gK1FWBwBmky5tOuYu146fQ+7828BUYKZ6ILvbGzI7XQMcQ1rNY8XNWfMy/Ey3L3tgpNvZI1vhwuKS3HrzLZmZX5TxyWmCVLJg4yqW6OvR2A47BBDSACwAaMBHQMcwluPDI+rv9vY25YF1BNvexOQkgTD0+z0F3Vo+gGZo/GD+kBEa4kuVqhTKJa4TZNlpwxeg0V2k2zqSXhdgoK7cu/0F1xVAT/hZAEABPtza2iQDisYNIbsXQF1kCKxU6KMgc+geGAABuMTPhQsX5NKlFbmwsiJTs/MyPjMnhXJV8kWA2XAOwHwA5RABScYuBTVnB2BMNp5r8z8Zd/B/sr5o+DcwFe0hjyZ2kSx0uNWUo+NDefr4kTx79Fj2D/bIzAYGLYAbwYqHZnP4ScQQxDGAXsmuB+YkMuAAeJQ0wbM+AlbK5HmFjD5tyWUA6GqLYNfkJObCXyM+d7pgz1EmQwCfADKCTeB3Mib1+3KA7w7BeoOYC8AwWKPwA9a+glTKFYKoqpWaTIxNytTUNMdfLVeULQUACjKdlKVSU7YT+F004SM+44esKQljEuFM2TzjBY6nPmpyIqXaONmZlAdOGxwVz6kAbgC8CSROmL3QaK6gc4B1kAcAZAzWL21AJ4EYyV5wvYSZGI3wqN8ImNKaauP4vdMhWJfAEoCa2OSvoEgFU4Gdq60sM308c2Fs8IetJI9Tf0WQKMFUCurqtgF+xA8Oxzk5AtcAppqZnSeICmxUAHTid4Aef/bRJ/J3f/99Ag9gmwBLwDaJn1RRkamMrED8Uf+q64H5vvo8HXtO8c8JYZ0g9jw4yGPhfGA3qkMEwSa5Dv8kUBPAdgVcKPgdYO4WQXhgdsGSIN8oF/LSbBxLr92UbKYv68+fycP796QAxscCwJhg04HeHgDyKYVCRsbBCgpGt1yWbI/wWcViScqVmhTLVenAj3WFwGcAZgFSgz4dHB7L5uYm/culi8sEc8Hf4v5VgqmyUit1pH64LU+f3JOrV1flzbduyeLSAgGGALHlCMyvyNT0nLQ7GXm5eyTHxz15+mxTvve9fy+ffXFfdnaOeAzsCABI5OQA3tI+wbhaLvDeyOWJxUV+CKB/Asq+sLRMoM/zZ8/l5faWHOztct2hc8akCp/HPLKjoBWAp3QNugTYwPZxDnQdYCr4BOg8Nh4AiBs6BB9Qr59mpkIsg73s79Vlf79O4j76arJeAfSdldmpcYK0NSdVJjnERPhC3A+sVGAWbRM/r882COkEVFldGhs2gJ1M8JwClj/dJKFcKZJha3fvmKygX/v6e/K1r39Tbt16izkzwJlgUTRd1LwJatWX+nFDXm7vyNPHT6gTeBaAmiLmQ/57u3vy4P59+elPfyqPHz+WSrF04les1kqAVgKeNsCLApcHtb/BM6v6F9/EbN9BZgoOtw0kkngf2W3emKm4eQZ+IJUOfkRu3ACYaoE+Gj4UNoWcRp97sP4AUyHWKrASa99DzAKbLFgECwUplUuMbXw+44YT+Lx4Mu7dnR05PkJOofkdxsycG5sM4JkkYcFDfof5ceMJXCMBU1kdymRkvgg6QebWYjEBU1WkUqnxfFx/8GyocjJAK+6B730Ny+ol5qcMTGWswFhv0wlrPvfvbPwzuK/dGxDMH3sWmArRxAC5mv9m5Rvf+Ib89m//NvNegh7ZTIznX8SDBOgK1s6TTZUS4JxztKo7vrFfY70xm9mhvh4Zvvvw8xhWmwprRGfVUdPqg76+Fb7/8DU2yw/xb+xdWqy+5M/xuuJrMzausJbl6wxh/TKsdYX1qjRZ+NpPKI9hNcFY/WhYvXVYHdjXlMLaWdp6m7zC2lro09Lk4nXFzvFzCtcjrLHZOf7+fv7+/FAPQpn7uaSt0zB58/k6YYD2uuP1J1bTDGUdjt/rmI2RT7aRd+8xOYRr4+fm7cCuHXvXGOpxTHYxXffX8vcKdTqUUZq+xNZlmM2l2cIw/zXMH8XWJvQT/tohyMTrmPnXNN2N6cpZnw3Tz9BWca0YE0xoM14/8XtYM0+7p78O9ICbGSXv/fyahTZt5+Fzi7cxmw6vYeP0NXcfJ4b5RX9P77vCe1h8x73wnYGYQ70MdTKUofd7Md+ZZl/hGsbuMxi/vud/3XhgMdSvX+iHX5X9AKQdu194vrcZLwvv62J2ZT4klKdf55g9+VxmmL/wuhzTvdj4/Hz9fcLxp/2t+ooNhU4/W581p9j1vB7GfFzM78bigbfTtPgUrimOC/sxhmvfAHhvaxLqXuwe/j74/WQzv+BmZ8WFYTEA333723846g0/awFH348kMJLASAIjCYwkkGw9NRLESAIjCYwkMJLASAIjCZxDAq8DpvKF0tgDblggOv3yPR1MNSgavQpESNvBbFhxzIqEZ70oM/H4cYeFp3OIcGiTv83NFzKs2SyUYVpBzYoxYTNDrHgZjjdWIA0L3qcLSwBTDXb3GzZ/LzdfsDqPDDmGZAdfv/6xIpcv5PsXHeHcQv0Lx35WUcbrQ6yo6u8XFnDs3mj6xAt9v95WgLaXfeG5VvAK7xmu+6s6r/bi9Twsnvlr6Mtb7Lic7Hg+ZHHPklU4Fq/ndlnT11DfvH7Yd7HiXaw4bcXv0GbtnudZIxxraxLq2zCbPMtewzHE7Dn0oV4WJgNfiAxtY5hOh3L1eha+UB9mc7HiZPiZrUPspUrsxVuoC34e3la8Deg90F+pTSaxF/G2fjHbj+mPv699PygAD3YeDmNDrLgem4OX67D1j/m52Fz8vLyNxEw3tm7WbGL67nUrfFnlXzCdNd/Y/cP4NCx2mJzSbGqY/zEdOctHxe7/uueEfi6WA+GYWLzwOhTTuzDehHbv7fksWXpd93riGatsjGFeFNqB12Gb71n6ENpwqMuhbwxtJ7Q3jMnrUyw+WOzDd16XY3YwTP6hLYbxynIOW2e/C2javUKZhn4tFscGMtLf8GKu29OdvpGTocGYzbb4IclMAqYiEErbZ7GDezYLlqkOGxxrY1V5sb4mH3/8sXz22eeyTjAVGpqVmYoNwWiwS6BPg90B1fdih+0TfioyVdmuxnr/V8BUyj+iQDC8XGRDrXb5GjMJGDf0vwRwnlMWCFtzACZ0bTNstl9YmJcbN66z6RtghefPnxM0hf/wPZqTISM0e+/u7nJe3DE+A/mgQTMBcYF5p4gGdG2I5xoljb3KRFU82RuR65U0raMpFSAsNPgpqArsEmioxrWykvREinSbSdNuIdlhvcbjoD8Ab+iulcrcAraqcgUAIIB90ICLeRjTFsaCxkawBLRkZ2ebO/wXSgCO6I7uAAVgPGiy901kAMSAKQbN8dhNfnNziwwiYPbirvNk+kFzfbImCRMYYizmi93ut7d3CNIBIOHyxWWZn5vmmmKeBehUFSCxCtkfwFJVrShDCQASP37/fbK+PHz8RC6vXpXZ+QU5OKyzMf7qtevy9pfekeULF9ioC5agUrGQMFIkze1ZANvybDIHeKE2Pk5wyqMHDwhgUuCcNu5q8642SOIcNE9aAyaYHgjkAjjg6JCNuJif6gtAaCpbAqoA9gJAIJ8n0OzJ40dkJthYW5PtzS3KHAxUL9bW5Btf/5q8++6XZWZ6WprNujx+/FDXvFQiMGVx+aJUAYiZmCLbTqteJxsT1h4AtWK5zGZ5gEUax0dkMrp//4H8wz98X/Z29zkuzAU/0B0Aa+zHWMi08bwj9WbCylUtcx5gFDOmrjECJrVhBiACGAKug0Zm2CXmCUABWIHUf3bJ2ACQAwAosCX8rK5elWs3bsnVm7dkbn5JxjGvojLLEWgAQFEXDewK7FP9AqChc7IWONZiDmQF3cX90VSK45RdTlkEZucWZWJymg31GFO3C4SBNicAuAe/Av2nLWHn/xLuS29J19SoH8nzh/fkxfNn8nJzQ+amJ2UMAMVuh7pWLhUJ5FLQZUeOjutsFse6XVy5IpevXSdYghQeYGoCoKYDP6e0GEr2lGHjsc0Tm48AcAE2KoCK4IMAjgRwC2sOe2t1FPRH0A3WPwEuotEZfgcyBwgJoDwAXMmGkZyTdIIT+EGABhgsEhaLPsAhzSaZqXZfbsjC3ATBVM360SA+UA/gN7qysbklOzt7cnB4KNdu3JCv/tLXpFipkpUFXEaZUlmyZTCFgX2vTwYhNLrnS6q3aOQGqJFN+/mcHOztyf7ePoGa0AOsIfzbxNQUWYjA9IOxMg9JmCmw/vhBoz/WfWJigqAZ2oZ2vSdsVvizI83DfbIsFseqcvvjj+TZ/fvqX6tV+gT4VjR0ww/CFwG0CoAWwYMZgGASIGanI+vr6/I3f/M3lM3q6qpcv3ZDVlavytjUlGQKZelkC5ID4xvBMgA+KgsV7ELZCAEGgI2CbW/wHXyExnwFCQNAoB1QhLwljHC6pp1OSwoZBYtIISt7W9uyvb4u9+/elYODfSkXSzI3O0OWKgWqKgsY6gptshgBVACAnj3Hqr9AHKduYZydrnQ7Dcnn+lIpgrEQYAwFqmpNLSO7ezvyYnNDnjx5Ig8ePpQHDx9wHY+Oj6VaU18FAIoxlhAYgThZLPEebQCiGi3KhqDMQkkmxydleemCrFy+LJcuXKRe2zogmYBIzL/hX16H4GewPjVl/+CQzf44sDY2TsYesneACapQlNo4/CoAKMgZFBygzHzKFNkCEKRR5w8AJABXAvhAQBvZM8EaMtilGWAbss1wwyJlSmdOkAAjus22dJN6DgGrjSb9H4FkZHHpS6cLUIay+iBfU7+F/AvXBrMZYhQA4gamgvyVmQpxDvEHcjw6AJscuXLk4BD2m5GZuXmydPVhe0Rl5An8+dlHH8vf/4cfyOzcAlmQGi0wL6r+cdMqADzZp6v1HrWDTsLQBGY9beCP5e1hLu5zef9sEMupB89LCciffgryBshP2U+hv7CdbE79PuXW750wY5J5r99ToDzARWDvaTek02pIu9lgPvvs6WPJA2AEWysAnIwMtkPGTICQigkYFfamQKM+c5BqDWxQFQKpMvmSlGtjlG0Hfq3dlb29A4KpFhfmmPsQpNdtSad1TObR8XJGxisdaRy9lGfP7suX3n5L3nvvXfqvPFloAPoBIKUks7NL0u5m5eXOoeRyVXmxsSv/95//lfzsw89ldw/MhfAx0O8cxzU1M500TcK+O1KrlmRmekrjANjPIKuEHWkeILtMVh4+uMdYirg6NTEp01NTMjU1mQD4iwRMQc8AngaoCoAqjdkdaSV5oALrs8z1ka4DSHl0fMRjwfIEkI4C3wrSTICP0Ju9vYYc7IOVCHFJAVWtFtY9K7PT49zIAfmWgalOWLP6wlyxXm9KGwSLAtBNUeMNfmCHCaCk02szdwMIEeysyHmmZyaYjz9b25Uvfekt+df/+o/k0uVVWVhYpvxRgwVQC/md5YYa/zpkLdzZ3pXtrS0CJJFDI8bBb9bAfnp4LOtra/KDH/xQ7t+7LxXm3JrT6OYR+syhQEHYNKmyks0aBhtdDezq9AY9p+qTzFsUhKXzHQCyvF3y+wRXQ78O0Ckb/sFYKWRKXVqalwP4ToDAczkyXhog3sBUyLPgL8kESBSdgn8B0AQrIr6Dz4HPhT6PTyiwG3q383KHoGmsoYGLEIOZqx8nDFidDvMqfG95uG3sYHmi+Q99ptY8ETEJ8VqZqSocA66NH//fSc5EAPsATGWMU6YzVjcwZivIA2MyABSuGYKpwrqQ1cJwnLFI+RqEXcvXfgbfK2Awz03pwJiU5TP3L//yL8tv/dZvUfchx8EzsIJdca3BpjjJs3Zks37VIc+Sos//vkbjxxrWfsP6f6yG4esXr1szO7VoQYxJq2Ge1DKCzRn8tWLnhu87fA0tHHdYu/M1s4ENnr0p1Cu2GdKHpWws5d/z+Dh6yic4JiQfh2My9Z/5NUybd3i9cI29PMJ6lY13mC7468VkFNMpP25bu1AfrVZmtpH2HsDnKaZPfh4xecV0P6yL+zwpTU+sFpl2v7AeaOMzMJWfU+xdjV+7WM5m1ws31TI/hvOHvYMJx2f38+PysvJjjOlE2vXsuqF+eLmGup72d2ztznNuON6YvXibNFbL0MZO1jAAFsVs0X92+trxzRfTbDumf6HO2bj8saE94+9/ajCV92kYg/d3Fm/DNYu9Vwj9dJrfisnIz32YfoTvuvwGreE8wvvEfFv47iuMsWF8C/U9ZkMDPUlKCSnKHZunX++Y74nFFr3OIK/wcvDHx+xnWFwI45vNnc+BKUDSMJaE90+z4WF2FvrxNP3wdh2TQdpnmoPpu41wXqGex2QSLm/a+Mx2Mc4wFqT5qGE5QagfPpb5MQ1bY7+m4Ty8TYZx5VSeitwvwk511n1DOYX+9Y/+6A9GYKrzBMbRMSMJjCQwksBIAr/wEhgFzF94FRgJYCSBkQRGEhhJ4LwSAJgqfCCPFUL9MWc1rsaKN3p+nJkqLFb5v8MXKLGilD3827Fh0d2fg2uHO9jFAAFnFYPDMQ8rfMTke97r23XTmpnx/bBimY0zVmTyRQr/O5o5rDgybJ6+YGqyj10zrZDD3pBI1pZW3Lam6TRmKr+Odg1fVLS5xIo7vkAWFqRi+hlrSFd56E94fxwfgqm8XoaFxXDdX5UJV4jFNA9ki+mJrZPtHB4Wes/rK846bliBMybTUzp3xtZb4TrGbDZcw9Am/f1sPbyex+wops8xW4rplq1v7CVwTAfDAmysSDjMvvw1w2ul6XzMP4TrnFasNL2yeGD3DF8Mht+H94wVhP09FUxlTfyvOoxYTPC6EP7u1+q0besO0P54u3bsBWt4Ha+jMf/ui7xp8SLUo9ianmWH/nsPpgp13tbPr4dvRnid+4TXip07LEaeJ4bF1jH0OcN096xjw3P9nMIXDH5d0uJbTM9ieoHP7Pp+DMNkEvoBfw0fD+yFaVp8ifmTmBy8n4zFw5jvOo9OxO5lOU1ac5DJ3ud9oX9L07WYDoRyDmOVzcOOCxsM7Hh/nB1rcjmP7g1yOW2sA5gK4AG9HxqqwZ6j7BPsz7Y8A12Q7ADGizw0A2tjKRocx8YBplqXTz7+WD7//HNZW1MwFZuuwUyFpm80jKHBEn3sp9xrwrLBhi6AuOzLAaCK87OGwITZwRge2DyNMwE+QLMmfGsybjbNq6dlkzH+19219UfXVpmnlpcX5a233yRACECqR48eye7uDs9WpigwSgGA0yRQooXG4i4YVbTRGuAzBTEMmLXQ8Gn+BOweBHMkO7FzHU5e6uE6aJAHlgK7iBsgRxvYC7mcjNVqbHptN49PxmS5nrLMaDMfdtfHeAF8UaaiQsJ8on9r013lBAADEBjkhnMAKgEooFTS3eKN0QdNiwCsabM/gCZg7enwPDB+gOECTbAAfp3EMjDIcHdzA9uATbXBRlbcs9EEwKUkExOTMjEGxhE01GMNwQfS06b8UkHGamCoUqaN6elprvNnn30ma+vrsrm1LcsXL8nk1LTs7O7L9Mys3Lz5hty48YYsLC0ljBS4JsDSut5YR/xrsRaN15D9F198IR9+8DNZWbksS0uLUq3WuBbQG8wX/3EXfDb75ylDsKcA4ISm+nr9SEF0YJkAICyv+oL7YC3aTbC29Pn7Bpip7t6RDz/8GZtE0UgPXQBQZmd7S269cUNu3rwhly9dZFPt3t6OHKPxuN2WcrUmswuLsnRxRabm5qQ2NqGgNTbDZiVXyBNQgl3+0bD77MkT6jPYsABcwrHGIgLwHFhFyI6GhuS8AvdgbeR8AxObgakqZd4DjbQmjzJ1WQGRAB/ZzrsAZuAHgAkADAimQuN9rydHYGvqKegKQCc0fdYADKuOSb5UlaXli3J5ZZWMX3Nzs2TTULsF+EUbjdV21K7t2Q56ZzEJTagAvwBMY+xEsD3cE83MuF+5XKOcyP5ANp3Ed6CdGs3g2P01yQjh4zBP9AUfHuyycX57fU0O93cJVhsrl6RUyBGgUyrmCahCwy/ARGCFOq7Xpd5oyaXLK3Jp9YosXLisYCoYfA6MMFkFUxHMiqZ/rKWCQGlzPbUlMJABWGQgsfGxGhm+0JhM7waWMDaJK8ABDbqQ8eGR+gzMf2ZmViYnJwmuIugNndIaeAlIoh+FDgBskIAUyMTTaJyAqRbnJiSf7Uu7CdaPdsKkJWyKB+McGNDQxD4+NSVXr92QN964JdlqTSRflH67S/Yb/J7NFQioIitTBnpYIJgMQ4Guo6kfeAWwvhzs7Ss4D2PMZgmOQnP02PgE7Q5j7idgKugh5H94eMAVRCM155ywtimdlqJZMP9+ty2t+iFZFktjVXl057asP3lCwFGtWpHaWE0OD/YJIMW9wdYCWQJ4B/shYKfTJjgADFbPnj4l4A0sJG+++abMzs7L9Ny8VKZnCK7o9gFaAUjGWK6U2Yc7kwuAryct7xoPE6ZFy2PIopYcxHVP4hx0FI3l+l1H+t0m5wbmlR4AcY2mPH3yRDZfrFOWU2BjXJiXifEx6s7L7W2CEgD4JKiLgKrEX+QAEIVP0xiWUDURiEZmKgEzneYFiAmwv929PfrpFxsvuB6IncQPlkr0r5PT02QTxLqUy1Upgd2LDHLIQ7JkOgE4AQAogEUB8jo+PCbbFPOKbI5jJUPY7KzMzM7IBIBVtaqy6yTxGPoAOwSACiAIsGIRrJjNyXH9mPYJRhQAuIoAUfXAU5PlGgFEBB+k/h7MOgoKhU3Q5xkrGOokYDkqKFMKPBT+JUAZ9pTUHhA32QxlLDPZjPTaXQH425jIwFBougp7hO+DTBUMCrCl5i8KLITPUJZJ1Yu+lEoGlAbISseJ+0FmzToYsxQkAZng5GptgkAW2mU2L51+RurNtnzy6Rfy/k8/kMnpWSkUSvxMGaeU6QSZlz03W75qrC7Kagaw9uln3TBnjj1jmJ7H8mvLL/Q8BdXbhknMWZIGS41FYMXR3A2xAUcTnIr8BTG9D+abIhneAIgDSApsVbCV58+ekpkKgGTAqMCUqbhGyBjguY5kAR4uw0eUCf6EDSGnITASjKuwlWJZ8uUKQVQNAEy6ym56cHhAINXqykUF43VbkgW4qZyRsXJfCnIo7cau7O2+kC9/5cvylXe/ojqLfLAIH4J4VZDxiVmRTFEarb6UK1Oyvr4j/8f/+X/Jj9//UPb26wSwlshOVSQzEJit4LewLGAtQ7yaGK9Jo35MXSbjKQHWZbmycoW6//ABWK6U5REMfHOzc3L1yip9KpkakROCmaoN4DM2ZwC7jwJL8K89Q7XqDc0dO+qf9w8OCJw6JtvrobIxgn0UcgLiTwCIArNeM6nMKL4IxGLdblbm56oyOQ72uqLkyaibIeAV+p2TjBwdAUzVcGCqvHR7ANwlmzQwpiPb7BJMlSuAFVIB5NMz41KqFGVza09+7dd+Tf7Nv/kvGWuQpygDVpe5kQFPlZlIfRUAUutr69Ksg/EPLHtgvdMNxGDDyEm2Njbl3//99+Xe3XvcMIBATTDZJZv6KJhK2e7AzGe5l8dUDJ6HGcBf2WyF9pM8t+mxydOQs0lfT2I8RL6egKkApoebgje7fg+li7MAACAASURBVP2aLC4uEkxl+R/8B/wp8gyCVaH/CQMo1pSANeQYZFvMSalS5vWQQ8LXVxMwFeI4AGeHB4dkLsX1uAkBgPh4tsEmFvUG8zV8BiC5McyyYdk1bfuarf6u+Rz0emysxpiMnAmzYv4wNuY22BiA9H2twzNemW8yv2UAfYwDcrGNFyDXsLk7Vj+whmsDTvnn/nCTmtM13p7ksXFDNsfnKtxrbm5e3nvvPfnmN79JH2NAP73vYDwngIckw43gdJL4PnhQ5/Oz23wGv59qUk2a/U2fwhpfmi/38ozVrez52Y6L/e3jRVgj8uedjh2DZuTw2qdsIgGImF75d1BhvSUW23yNRtPsQb6WVq/xtR4/ttjvpqehHH3cDX8P55dWnxu2ZuE1/LqEcg71PlyvtDWNyc5kGFtzf1/73c/B4pC/XzhHe68bm19Ml/DZWe+6+LwaGJmXyTA5h8elAUa8XLwd4XfkRMYWa2O1+of3c14/bUzhexZezzHbmUxxnPmHMOcL9daPL5TzWbKwMYY2ErMlG5vdIwSjnGVbw/LQYefG1jrt+NPz1YqD/8xkGosdpldWdw/HG65DeN3zjen0UWm+Ik1WIWgvTTf8dW3d/Nxj14/587BuHtrFMH8c+pZQPl6P0kA6/ho+FpndeH33OuzH5WXk7Sr0BTE/nuZr0+Zm90XtIHw9HrPF2Gcx3zPcPpLyS/BsmOYnzloX8+cx3TL/Fo471J00/bLPQ5sO7xXGDZ8bxXyV94FpthP3ha+Cqez8mK2lySQm0zQZmXwtdoR+JPQJwwBsMR9lehzG73Bd7T5hD07Mz4V2ZsfEmKnO8mk2Dq+f/p74fQSmOm80HR03ksBIAiMJjCTwiy6BEZjqF10DRvMfSWAkgZEERhI4twT+4i/+IgqmsmKZf8AOC1b+QdY/IMeKp3qdASNOWuEnHLgvwFmRIVZssRdfuK490BurFc7zzfB2rF0vVsj1ha+wyBcTrhVP7buwAGdFSDvurCJBWISwOZ23YJZWYPJrFh2DNc66l0u2tn4tTD7huGLXDOVnc0CznYEXvNxiYzf54X4eTOVfDPqXEDG9tc9igCNfHIrpeex6YcFVx53sRu1ezHn5+UKel6EVuU6/lD39gi/UO6OU9y9x7Jpef0wueCnsdf/cTiI4MFbY87bpf/d6P6xwOWwsJr+YvE9ePkcag+IFT231DOUQ2nvM/kMd8bYU6pb3n9ZYHRYk04qKVmSOXd9kmyZvOzf0m6Hv9PL24wg/D9cllKnplrfJGLjPvvcvN4cVWgdFXPjuwfassUJ37DMvOz/mUAe9PAnuHAKm8jph1/ef+fsMix+xecf8cjivcJ1CPxmLu7Y+pg9e/rH52Nh+npebaefE5B+z9zSb877X/36e48M1eR2fh+tbE3rai8BYLnLWOnmdi9nbMD8ZztnnE2GcxrX9yw3zxad1flA2SYvd3h8N8wehn/b3t/NiOuqvie99U4HPHWK6GeZyaT4zvEdMj2J5Suiz7Ri7r/1r/t7v9mlxBuP26xDzvQN/l7BNoflWALJRNkk288sATNXHruQJmEo3lETDHhqm0bAPJoS25PMAU9Vk48WafPqJMlMpmKrKpsNWq3vSJN9AcyVyFnT/nkBXFbyhICr91/pO8O/Az2ujsLJj4VDbYV2BVGQRYpOvNqXjf3bucSdC/IPzdbd8gqkIINPzANS5cHGZO9CjCRwsGvfv3yODBuRChqjkBw1qaJRHEyEbicHkRRCa3pd6D7A7d+BPmKfQ9IZG9Fye7FAAr9hLcjCK6NiUaQtNpMmIeQyatwFMmZ6ekovLy9LtNNnUXi4X2ZSIRjprRsTxaA5G0yzZP46O2GSpetNXJiY2BlfZ2H50dEAgA+Y2Pz8rnXaTTbVobMRn+BdNoriu7bpuL43JdJAwVqGJVJtAAIJAQyiavbFb+uBcNPdhPK021qAv2XyRjfRVgO4EIBltAgd4gvrFJlKRsWqFLBCQz/zcLMe0trbGhsq9/QNZWFzk7vZg2ZhOmKkWFhYJGgHgQtm3tGlWATVlrpPFkUbjWLa2tuTzL76QO7fvyK0335Arq1fIdkKbStYGuoWd9c0/AJSD6+E/sDK02i39PpchSwjWGj+QFxpBjw6OyOoEMNHGi3XqF5ip0AxZLoIxAYwwTWkcH8uli8uysnJJbly/LmNjVTbDY62Ojw5ld/9AahNTZDiaX1wiE0YJDdtgdymVuE77u7ty/+4dufPFbblz57ZsbW1Lo9mQ5aVlys8adsyvYC0tf7R/6R/B9IHGKeyAD/aaRBeYK6FBi6Adbf6xHf2hV2h+NeAhG/4TtjIyNwBQAfZasBeQ4aVB1g6AjXb2DmV2bl5WVq/IzZs35dr16wRVKXNBXtpggUh2msX5ZDlIQFa4D+wK98ZY0PgNMBV0DjLBWmFNp6anpVBEY3xBgRAJmwuZVsDw0mkr0x1Z0hSsxcZ5Ah2z8uzxfdneeCHN42PJ9ADoQH894VBkNykWFOBxdHQoR/W6tDpdOa43yOJw+fKqXLi8InNLy8rSxAY0sHiB2Q7Xh70U6CPVryvLm8VGAD52trfpozDfhXlln0MzuQL/MtIko5ay5KmNH8nLnUHzMQCJZGlCUz3PSSJFAqaim8ekCKYCe0ufwAOwtTx9dJ/MVEtzk1LM4+uWHB1rgzwEAaaOnZd7BFMBEvnml75MYBzssV+pSR9N4WzQRoM1/CCAjXnpJoAhAKvUAWgsgzwh192dbTJWYN5YW/wH/wT/g7mAnQqAMoIVAXJpNtmsj7lj3Xnc5CT9vX+BA5Ylgo06ADk0ldGolCeQ6uWLF/S9AAKCeXF/b0+ODg+4tgQL5vMEb+EcMJhAj7dfvpQ7d+7IxuamXLxwQVZWVwnuxPoUylUpTkwSTNWXvHR6yuqjtqSxDyxI8Jk5AgOIzTsBqwDENMhZ1L8OgMHYfVmfN9VGcb2+9Dt16bTAJHfEMYLZb/fltgJFHtyXUiEvM1NTMjs9RYAJ4h7AEgDuag4CeQGQouAZAERzBATDTyvTRTYDZAJAW2Dnwxrt05++2NiQjc0N2X65Q1AlQBfwz8sXL8j8wiJ1YnIarFjKSlWp1qQMn1oqKZiTjfNdaRMM1JVWsyXtZktebr6UzY1N/sCv7e3s0KcjPi4tLbHhH6xlYIeDz4BOQFZkTGLTPwAeym6Wzefk8aPHsv5iXbY2t6Q2NibjExME5h4e16XR7kqlNiaTk9MyMzVNWwObFoAOxr5H1kxIKQemsBzjL0CABCLSfwDgNmiQJBNot3MCgNW5JkDRJC5hLagzYOJLgAIDMBVATMoQgusomAoxR0GXWDcAo6GnWB/NKbqSOaGdQbxqS6PRUp+B/CWXlx7uDTa0Qkma7Z5sbL6UL+7ek08+/0ImJqZpq/VGU4F90AcAhfsZgkksH8b9GO8aDR5jzFQ+Dx6WO1t+Gx4fPg8MjktojgDATnJANEspmAe+XVm2FAiPWK3MYAT6tBTcDOArwFNgl6yUi1JE0tHrybMnj+Xu7dtkW+p1weAEJjnMHTGxSd+HzwFonZmc5O+MidmMNJttBb+VKpItgO0oKwfHdTms19U24ae6bbl25bJcWbkkLQDkOy0pZkXGq1mplbrSbWxJr30gvc6RvPOVd+RL77wjjVaTMaJcHUe0IRizVBqXQnlMcsUxqdZm5OmzLfmf/6f/Rf7hH34i+4cNguDgGwH8hq70swpkBugPc4a7BaAKQG7oXbFQVLBjpUIQ7MT4hDx+/JhgKvhTMjvOzMgbN2/K1ORkwviFTRI0ZzNwp4JhFHQPXQTgFUBI3BPxYnd3j2BLAJcQN5DLwdtjfgBTGXMcmI/wQ3/XRX4pQsKdflaWlsZlZhqA4toJMxXWC6BBuCUAf46OwB4F21BfRjA/nmt4L82vJQfEENauT3/TbDdlfLLGHBtAy9/93d+Xf/tv/x3tBIhb4I+pY7A5ACGT5xT4qPpxQ77//e/LwwcPJIcYl+RWykqqOog4Dh/5t3/7HwimGq8BgKd1AFwP+s21Qm7TBXuange/FT4naz6qbHxx21I2zUFt5nSz9ilbS8BUiEkApEGH8R82Nrh+/bosLCyQQQyAMd1AB8cAQIZNEgCmAiuesk+BeQzgKiRQyO4RQ4rlEueA88FICGAfnhPhd7GGyAehg5gjdAQ6xM0PBGygDe3AFSEQGPe0Z0hfn7DavfcR5hORB4CJ0cBUyB2QE/pzDDhl73Usdvjao/dHxnqHMRBU1m47WfvNNU6/H7IahD2b2DO93wzNnrVszQd1e30Ohl0Vc3nGXMTQlZUVeeedL8tXv/pVygdj0bkhXijrnD13DuaQPH8HTEeGN7fjsNGF5iTGjnkajORrRr4G5GWVViezekdanes88SNWw4ndz9/L5OltKqxpmx75d1Anz+4BQMbX5MK5eLl7WflalR+vl3X4eZpM7XM/Hz8mu47lkWEN0J8f+x2fhXJOG1s4/7R5Djs/lgeEeharg/p72/XDuuFZ4zafEuYefkw2J1/vjh3v5+7ll3btUD/8OT8fmMoYszUnNN3yAICwZm9j8zV9/x7GxojvzWf596YWi8L18ToUyiLUkdB+/bp62/U27dfH/JCNIe2dbNo6/GM+H+Z7TAahDjJfdYwzdpzXh1CuvufAX8/rvZ3j5xNeM+Zjw7XzILqYD/Lr5/3HWb459DV231g8iM3BjrPzfN3cH39WD8aw9fbytFjt72cyTlsrfB7mEN7/etl5/2x+KOw78Lodk3Vsfbzted3C77pZ0KvtrTE/GRt3zAZDnbK/dSPYV8HMr9rDacrMmH7F9DbUd+/77RpnvSsZZisxn2bMpV4nYrEpfFcWs9k0uemaad0nti6hfoe5TOhP/Jr5sfr1Df1paCOhvuNvjMPfO3a98Lpez2MxPtRxHGMy9zHKbN/rwKn4G+GlisXncJ7hHLw/wO/f/vYfjnrDhznQ0XcjCYwkMJLASAIjCSQSGAXMkSqMJDCSwEgCIwmMJHBOCXz3u989BaYaFFW0KSAstuHh1IpH4UPrsOKDgUz8g/d5hphWdAiLr75IZ4ULX4T2Ta7+od4X0sKXKmljjRVj04oh+NwXFEx+wwpcYcHGihk4J1aosXv7MVjBIizcphYykpdPuqms7tYWrn3abo6x4lesuBaORXsCT6dtsUJyWHDD/cJiqRWKfAHbyz4sMobFLX8P0xu/+2RYYPJFVT9/NNnh5emwAmtsLLa2fhzhevox4HjsXot/bVd+019/DdMdzAUFLvx91gumYXYZ0z+vy2GR3e6XNq+0Fwd+DLFzQ50LfY8vQPprxV4ehLY47EVBOJ/QnmJ6aC/1TZ9M93CtmE15/Q7XYpis/dzMx4W+aph9hfeKrbV9Zj7trDn5l3w239icQt9wev10Z8W0n9Bfxvxn+FmsSDsMTGX3trUJ1z2UVWys/hivA6F+e//gfXuo06GPjflck/+wArqPK+YvYi+3zorXsft7OYW/h3b5ujExjLkx/fUye905YTz+pYDPG2LxPvQtoU7E7CnNN/l1H3YvaywKdyQNdchsD8f7XCimt2HcMf1Ie6nv1zXU0TBPO4/Omk8MG5ZsrL55xvyxl30YO0JZ2t821ljM8v4otGV7IWXNeN5mbBdrk5mfSyxmhfFE75WwW2SQ59gu0wBT5YWMSj00+XswlTYb4lgCqgRNb2jmFRkHMxXAVB8DTPWZPH++xgZnNDyCwUkZR/LS5C65ulM5Sa6stZ3YDAVRkVQjIQ7Bv2oPyXcEOSQvWJMd101uykCq7FS5LJq985I56QhTVioAJAxIRbBEwgCF5uPlC0vy1lu3CMAwMBUaSJH3eDAVmtQ2NzfZMNtp9zgXgqkIqjIGCt2FXvM0zdXIYJWMni+uE7YK/R35KcBUaARGc6aOU19wY/fxrFSrFZkCG0utQlYP/A2wBNhXxsd1Z3ey8kIuCWsDQSWNOr8D4AoAK7AolcuVpHkTuRrkmzBh5dFcmiF4B5+hwRH2YTvRa8P/IE5acx57JpN1AsOGNe+ZLUNmBqZCAyrWOl+uko0EzZQAyaAZeWJijI29YIJot5tsSK9UigRXgfkBjAncpb5RZ2MvmnEXFpdkdm6OADMAJubnF+lPsWYXL15kY/3U1NQJMAzzwXdoKMY8nz17Jj/84Q85Rxy7uLhAgIayb2kjOgAVkN/s3CybVu0amB/z3Zw2mGNN0SzfaisDFJrkoU9o/F97tkaAB1gJAArY39+TzY0NKjwaZg/295QZIp+T1dXLsrpyWW7evE47AogD8mi2mrK3f0idK1aqMju/ILOzczI2NiG1cTSkjhHQ8eTxI/ngpx8QsLXxYoNsAQBSUA8T8BN0ArIHuwR+CEqpYk3QeA2GlqKCJtBczmZ9MMwpOw30EuwFDbBqkQFEGyOskR56CRYlrDkAZAf7h5w3wHxomOX3oJfAs6Zk2KgPcqJGqy3NlrIhYC2uXbsm7777nlxauSyLS8tsLtaG45beMwGPGIiGYKpcjkAM3A/gGwL4Wi02kkI/5ubnE/bqjLK3ZYRsYuZfwa4B32jgCOhipwNmjB6BVT/74H1Ze/pEqqWSjFcrMj5WlcbREQE5RcoHrFxZZaNqNglWBBMOWF2Wlpdl+cJFWVi+QHYRAIrA6KBkFABcgmGpoKQ1tEsFSFksgS5trL9Qdi8RuXBhSaanphScCWBQNkO5wyfCH6n9N9i4DYYOxAbYAtZbwYD5hJ1K2V0MHER/22lLHwABNHmDKaLRkCeP7sveyw1Znp+WcjErmX6HjCKNJhjxCmTiAohma/ulFMtV+fV//ju0T8i+lwE7YUFyhSLZYhAPtBwACWeVFYcAgYR1rK9gqky/SwDQwYGCowzUiTNhx5gPAHLQXyDeyMaVsJJB/6DTY+PjUpuYlCzmmABOjOUFoIhupy3ZPDrJO9JtNWR7Y4MgHXwOgAya6uFnm42GTIzVKDM2TQN8hfhQKtLGP/v8MwIDsI5vvfW2XLh0SRYvXGQjOXSVMS5bkH6uItk8GJgAjAE4AAxiWB+Ah/NSLgE8qMx2aD4nA2Jit/qv2ttJLEwii8Z08rgROExcSKcl9aM9Mi6heR0+b3N9Te7f/pwsZ71Oh8xUaLEE+xZ8LIAUZKjBOaWK+gEACdjMk6zPCVAIzfZ9Keb78vTpI3ny5JE8uK9MNmAqw9rMLSzI0vISwZ8z8wtSLFfITIIYAFlmuj3JFUsEngDgBH/YR0xgmUgBMfgMY20dN6UFH9JqEVi4tbHBeA0mPhwKv3Hp0kWZp9+fJBDAbBsN/mwy7yq4Ev77448+kiePn3C8Fy9dkksrKwSAPV9bl8dPn0upUiXjxyIAYPPzBFQBNAsWRgVKKSADfpKgEYIguvTVACHCT9ozH+OhAacJAk3YMgHuoM3CBrTpzvwwgb9dBQfBjxNYwRgEVphWklskYCrICGxLRTBYYc30enptAN+UyYQ++fCILIewW+hfB8A+ydJujxttuffgsdx/8FDuP3pMZqp8oUy2OWUPylGnEeeRB5n/J8CwD9B2k6Ai+KRYnuyfB/zvONfiic/3w+eXQa6s+SDZLNnUC/AYgEqas5CzFOxixRLlYSBqxmyXaCqjXYe+u5AALp8/fSL37twhuAMgZ8R0sn6WAOIsEeANgCl9AABWbQUNTUwChJ2jLWcLBWmDjbHekJ39Azk4OqJ9FYqIERm5fnVFrqxcpH322w0p5bMyUc1JrdyTxv5zyfSOpVLOyJtv3ZKbt96QQwB4c3kZH5+WTK6IG0g2V5by+JzUZpclXxyTB3efyv/43/4P8v2//5Ec7DfIVMn4D3akTF9anbbMzk4x14JNIbciNxNAqqzzFRknwAQHcAbYg54/e07fC7lB/2pVsKROcy60LTwTZDMKMiTDo+oAwFRYKzADguGPWW5PgTIAwyN/A3AKYGPkCAST5otkpCMzVSZD4A30DmOCHwS+FykH1vPKypJcuLBAtiHkaAArwb6bjRbzDAB79/YO5PAAzKFgO0I81H8BqqKOgo0s15dcXgHjkgXwCvljQQGo5ZL8wR9+W/6r//rfaawCgLAN1krkLYWERRA+GcyRLbLmffe735VPP/lEykUF30MGiNPcOCCTJZMrmHz/9u++L/fu3ZOp8SpzKto5ATDKIMtcuoNnLOiuscCFFQh9qoiDqZS9jfNM8vPw+Xrw/MSgwlwPfokMai3EuAw3Obh+7VoCpjo+YT0Cgx/iE4DrZP7r9RLmszzBVMgMoX/M8pAblUr02wBk4Xf4B1xDmQqrDGcKSC1xvaFD+A8yQK4J3UNcgi7iu5PnfgdqUT1R1j59XlfZGPgabKcAUx0fN05yITvezsW/OB7/KbsaNuA43SBqz95WF8exqvNga06AxglwwT+7++dzi+lYE/vcnxseO1g79enw82CHBYMybO/69Zvy9ttvy5e//GWOxcBUWCP8YE52r4F/fRVMpTpxgl2jHMhYC4zwOcBU4buvYTWpsB5n+mjj8zUSHxNicSNWnzHZm9X42pDVK+270znWIO+2+qavyfhxhudbvh7ey3/uzzddCutBsVgYyiOMk+G4wlqZ/zttXfyaxNbHzzcW32Oy9mvzuvpg63QemZuM8a/3dee5p5dNuD7hPP06+Ge0qHd2/uksOYSyD+3hHwOmgv+0sZqvM91Lq7ua7M1v+PMsr/RgKnv/Z3oZ2liYy3ldORWL3DttbzdWX/eb6Q3TC+9jfU06tk7/lJ+lxdmYbQw+o9ROsbl6fQh1DveIzSmWX4f+0ttJOO/QD9q5FgdDW4rpf+g37B4ml5g9hrYxyPNPg2piOhO+77QYdNa8Y7oT82le9pYveNsI9TqMRfg79j5uWKzwcrUY5K9r97cYF/qKYfEylO3PC6by77t8vEuPC4PN0tJie5oPjelU2j3N/3sZxfQmLV6G1w3/DvXX10HT7unXEL+b3wxjeFp81c/dhnJOUOF6er+H322d/HGhvsTynzSfGN4vXJvw/sP8no/vYT+MH5O/Bp9Rk40X9Nl/sHFFmPOceifGfYte7QcaNj6/Pl4PLHbi++98549HveH/lAF0dK2RBEYSGElgJIH/aCUwCpj/0S7taGIjCYwkMJLASAL/1BL4q7/6q1eqYVZc8g+n/gHcCg9WbLIH2vDh+nQhT19q+nPOM5fw4dvOD4sNvkBnD+hWHHy1ODVo0PKFNByfVmgMZRHO3T/wn1U8CYtEw4pOvljg5XXWOWnn+WukFU27nQGQyo7HsWERNCz+nGc9/TFodrDmI68rscJjKN9YUczWPVYY9UXN2EtHr2f+pUasoBeTrR2nO/6jYcPYGk43W8X01xdhhxab3M5oOIdNrXyZOnhBHBb1bd5hwfcs/fB2ECua2XX9uvi5eZ8wTF6hPobyTrtOWIAMdS+UQ5ovCM/z8w6LczjW20AoFxu7lzU+G7AGKEAVP2FB08vTFwLT/JGN+1QxMnjJFVu3mP55Gw+L6Gn+2uzP25yfk5e3jxcxfx5bO++b0LvjdcjHJ//CwM/X25Q/N/QzXh7qiwbgV+8zYj7Jfx+OL7QFL2NcKwZ+icney99k6nXf28ew2HXedR02p1gMDP1ymtxj8gnXPc1PpPmVtPmm+cDY7o1pcvG2HLP7MPaFsrF4maYHNtfwOmFci+UKpv+4hzVJ+hcdaf7aXmzYi1evk2l2HpuXXzfzVbF7+rGHv6f5a5N1TG6xfMPua9/59Rz24szmZTmfyTT0hd4PhTHRxwI7P9ZkhWukNQvEbV5T8r5gN/kuG23JTIWmdwemQoMbx0QQFQAFaHJE4yV24Mbu2CLlSkHq9UPZ2tyUH/7gBwRUoclYmQDQf4tm+pw0e0LQBAFVpOWwdnDHSsVBJeyyBFNZI7o2xg3AVDhwkP+waY65S1ZyGYAEAKbS7RWMfYYvItmijcY4/KXNuNit/DKYgG5cI1AKDY5o0EYDvzVdo6ERwBY0qa2vv5BWsy3tNnb8VRAVgAAnsYk70icsI2SIAMhp8FyizY3JD4E41hgPsFnCUpXsPsnNAMCqlMuzgRuAKjQeVmsVrgsaqtEciIZVY7IBEMtYk5qtRtKsWGHDOJr9FXitzcd2DprsAWTCD8BK6KZDQ7ftEA8fgPPQ5I9mZeia5oQA4CUMXEnDJxrIwQCCf+EHwIqERlOMlUCRLBorq1IsVdjkD9ACgDJjtaoUwYDExlJlTAPTD5iBwGiQSJBNumiaPTw6JNvJ9MwMd5gfHxsnSxW+x3qhgX9qaprAkbHaGNk+MG4CBqoVNvQ+efpEPv30Uzbhf+UrX6Es0ZgIcIP6cm2shMynZ6ZoM9YkzB38wU6j9LcClqtmE42l2ujZ6/Q4zr3dPdl5ucMmWoKKwNJ1eCj7e7tsnkXTff0YDBhgTMnK1dUVWV1dkevXr1LnwBoBCAMa5fcPDtmA3O73OdeJySkZGxtnwzj05Pnz5/Lw0SPqMHS5Ua8n4KgSAYZohJ6cmiRzlwFrIDvICOwJ2nitTGyQF5i20KAOvQeoAjoBvUOzdf3o+KRRH5/hGLAGoCnYYg/W/+gwATYdHp2AnAB0wtjI5tAAE4WyvIH9BDKDbgEodv3Gdfnyl79CZg6sgTUQGSjGGsTQlMvcijcGKxPYwA75L5r+wYoAECJAcQo6HDQnY47qI9EcjAZwBZiSUQY+o9eVg4Nd2dvZkvd//ENZf/5clubnZXF+TuZnp2Vvd1fajQZtBzYKQEUDYLIWQB8AiLWl3enJ4tKiLC5dkPnFRep+Nl8g2ApjB8sL2MXwo713alPqf3tkkwHYZXtrm/qD8S4uLHAtwfKA/+jJXaM3dAtgys3NLbIDQVcNPAc5YKyajyblGT5PKsMIwAYEo2Yycri/J9vra7K/+1I6zSOZnx6TfBaN7bBBMH902eQPgAZYmcDqMzY+Kb/xL3+f9tlrd8jGRDAVGnrzgzZP4wAAIABJREFURekDINNLyAPRpJ5RUBVXMAHGAkjV67Zla+MFQYnwURqzwTpyQBnMzs7K/Pw8fYA13wOYeHRwQGYNzBdsQxWwLSWgiZP8nKxAYAnqkHUGEgT4aGv9hexub9MvATRRKZfINAaAzBSAR2AAgz3Q/2XYIA5Q5hdffE4WIwDIwKo2u7gok3PzOmbEPTRlS1562bIUSmXKAf8dHhyRqYWMKtmcVMHWUQPTzJgyIAKQk4AHGVdPAFVQdeguQCtgq1IQSbeLhnwFBAAE2G4da7MJgDj9Ltdza21Nnj19IpsbL6QC1sVkLgUwiJDBryIVgJ5K5RM/r7bXp1zJ9oPr0TejwX5fHjy4x2vC3+G7yalpAgiXLixTJpOzs1KZmNIQDsUrFDUPAEsQgJ4AbKGZH6AgfAZgBpq48yVddKAoSNelNnl8eETGsqfPn8n6+poC4NptyRdyMj83L0tLi7K8tEg5wD9tb28xtgH4BDASmvJ//MMfydMnT6TdUTDtzOys7O3ty8vdPXm5t8/4NDExKZMTE7K0uCSXL1+iTinDYQKmAhgzYdrE+kD+ABh0CBJGnEwAy6jZQKd7Gj8TJ3nCOKOgNWW4BJOPMdkQmNvrS54gKWUXgE/TTRhUnEqsrKMwADf/BYiCjUYAmSM3AkClIUfHdanAn+byBLO02j3mZgAd7h8ey49+/IE8W38h2zu7UhufJMgFQFcFVGs+g1wFrGGasxrQWsfFXCjZ6Tx8XovlzJaLDwNTvfo8pPmbbgag82aGR5CHygbjRM6iQGKAFvB9VwF7ZDsC06oi+AGKY70QurK5Kc+ePmWMAiskwM/I00oVsDaVCXpud1oEnMJ/4HrwB+MTY5QpWJCQ57Shp82WHANQ3gSrKMAiAEzm5drqJbl8cVGOD3ak32lKpZiViVqezFQH24+kkGvL4vyEXLl2RS6vrkiz3SHYtlKdIJgKP4XiuFSnFqU6f1Gkl5fbn96T/+6/+e/l/R99QDYmAH8QXxAn8wUAdjMEUoHxEnEK/g22j5yIbEj9DIFIiM+Il1hrgF8Qn7GmAGBPjIMRajp5LlQAH0DnBEhzlwRlQaW/TpjS4EPtuR9rA7AxYhLyGfzebACUB9+Wky7Za1WfEB8BBGG2j0eGjua8eF65eeMqgedgTCojbzHQZ1+ol8g7wEwFMNXhIe6XAK1aYLsDaBs5R19e7m7LweG+4NEHlFb9jAJYYR8Asv3u7/2+/Gf/+X+hPryrACIAv+AbuSlYYndglYL//bM/+zP54Kc/lamJSWUn7XXJ4lUtV2knhweHBFP93d9/n8xUE2Ng8VXgDnJGAgThKxCvOppn4zx9vjOAkGeY0gbL8PmY4FrahzLw6rPkYBOz8LkfPpnkGJAz3HIL+paVSqkoV65cIZugsto16N8wb8gCfpSMuglrHa6LNcVMsgBT4dkS96bNQE+UeQ/ng73T2CPVBvOMPf55lrWoroKZ8IN722YHkFHoMzw4CnoDViXkrchxp6fhuyvUC4DwwNRpLE7UsaSmbmAqPrMkn4XP0VYbsed7A3qH9VtfZ/B1NbsejvcgAd9cGqs52HNwMV+gzgNMBQAa8mQwuoJFjGxhCbDLwFT2LOsbf2Fzp/k69Xl/sKGJ5oYGpgrrE1bL8Lpkemjf2bNA7O/z1Nf8efZ7uBa+JhLGG5O/v47VOcPvfGwK7SOsW/q6lZ+jHTds/v6+4XXsu2HvkHzNKJR37HrnGYu/ZriuadeMySA2nnBNrKYX6kZYI7PvvUz9PYfVzpgPJECmUF6h/GPHxfQuXOdQf9JkGOpt2rX93ELb8P49dp+YTlGeTIMGm+p5P+ffE/k1977J7mv6aDVuXNt8nfkw71u8jZ4lF+8j/Vp4XfLyMDuN2bbXGf/7WWCqYTri1+ssW8B1vA8Px5h+vsb0UKfTbMxkfpa9x3Qt5ttC3Q59rIEXYnIaZk+x49P0NxzrKzlKcIDXCfMpXv4x/xK7h9e/0FbDNTE9OitWpOlMmr/2PjFNDjbfYc9QZ8k25mPsvWSaXwrlaMfF3pGn6evg2lrJTdOjYWOI2XtM/03G/h1xTBdMv2KyT7Or0C7wt/lE76PD9ffvsXFtAwCdNzbo3JNN8NzFvY2EvjPMJWN+1t8/nFvaWni5+TUJ5+/zrNjaef9ssd/PJ208OCa2CWXau02TC2rZ9kxkYw3lF9Pfs/z/v/pXfzLqDT/LcEffjyQwksBIAiMJjCSQvK0YCWIkgZEERhIYSWAkgZEEziGBv/7rv+7bA2sIArCHaf8QbC+n7NjwpYIvpNoDuhaFscO6Nk7Yf2mFlrCA4YtyfkphQdj+Dpumw0I3/vYFh7D4EBvfsKKoFQh9ccIDCOx6XjbDimppBRg/rljB1a9TbI6hOsTkgnHj5XmsgOULjbFCyrACXGxOfAMuWriyc2NytkKO6Vo4z7Rz/Xj9GnsABq5l7B5hMcvWNU1f4/qrTWe+cGYvNXAd3NsKTWFxLSzk4tjYbkCDIiTsSguf/h7D5OFfWsTW0/sCG18oo3O4FR7ii6WxF6rmX8JjY9cfplsmp9g6+V2RbH1jMvVjiRXwTGfQMBWzGxtfOE+zI3wf85XhmG0dQ50P9cnfz3wNPrNGba/jJt+Yf/LNCDE/ZuOIrUmssGnXCIuhoY8dtp5eLzE+NN+YDnqdChszTHZe1uF4vG34eKe2qQ3axiRmsc7G7tfd5BHz88NilOmgvfyK+eQw/vn4gd/hPyzG+Rem3n/FrnFW7A3H4uNVKKvwhemw7/1ahzpjeurnEa4/zjGb9ceHcg7X51U9QiNrgsxLTrb7WgzwdodjvV8N5xzGYC9z3Ntf069Z6Gt8voJzrCnTxuL9sN3DXoxDV/G97XSM32M7KNs9MYcQTBWzbbOz0M/4Hfu8XZh9hn7Q+7ez5BWLW/jMx6Q0e/Of+zU1edo4bB0ItEjWyM6N5Y3hC6CYDzgrHnof6n1UzMfr99pg1+mi0b+dxBsAqrQRNNMDO1UCpOLNe2zMlmybQCrpg+0FsQCNGj2yU83OTMv/892/kP/v//3eya7ihUIJHFDS6WXluC3S6vSkjYZENHmCDkFhAwmzkwG2ffxTMJX+NwBT6eaCipY6+d1ACH2wpgDkY9gra0BUdi1cDo2l9foxmTfffPMWQRuXL1+UBw/uy0cffUQ2FzSkwU7QwIg1AegENrC2tpYwU/WlwIZ4ZSLQ/zKSB2gATc9kxYBMrZFRmwpNB7UnGU3Hp+d2Ms+TjQCSBrduX2rVagKOArNQhT9gTjH2BV1by9cUsGX5oG8aROMsGhohQugkQFc5yAUsCwm4CePEd9BnNCOC0QoNpGimb7WV7Qfy8Q15OBbNkgAjoekR4CFrSMQs2WhMhpqyZAvKlkRmDzZ7Z8jChb+LhTybezEm6h2YaiCrfk+Oj494f6yF7WpvgCCARPA7/gWrApqAwW5g32O8vG4uK48fPybADDJDE+K7776bgBM0hzY7VGYuNCQr8wZkQoYpfo7G3Rabhze2NuTwcF86BIIBF6BNymCFQmM8gENkF3qxIRsv1mVrc4MsVWgIRVMkcoPj+rFcXb0sV1ZXZGV1hU3PUC4012Mt0eR83GxIo90mMAXN/qVShQ3QYB4DCHB9fZ1rhv/gm3AOGioBTgLbxJtvvimrq6tkXLGmUe8/zGdBVpAzfgAYKSUNqVhXgEkA3CkWFHiFzwBOw73RhD0/v0CwFpqvMXeA+A4PDgi2wnH49/mzZ/Ls2XN5/PgJG/orlRqZDWzM0BuM5Vd/9VflN3/zN8k0Vhsfl0y+IL1OW3pgByLgIsfPumCDAXtGuUyQGhiKLFZVAKLK5qQDtoUE6Ihmd2OBO2GPQSwg2AEAP4AC+gShPLh3Rz768Cfy8Ucfyt7Ll3L92lVZvXRRLiwtyfbWljTrx1Im45kye5EhqV4nmwgYG3Dv5eVlWVxakqmZGSlXalJic3WWze4AXOUBMKzgs8F/mA+Y27juR0dklQEIAPOGjo+BrW5iQu0UQCo+p4H5JM8xoNF5a3uLzc3QCTA42Q/0GV2zBqyEw+zArurHZFkhU0cuJ+tPn8rnP/2J1CpFGauUZLySk267IceHu4I+9wTfwsbo3b0DAhgmZubkvV/7dZkYn5B+q63N/1kwUsGg88rQlDAdAUcHMBmb/pKGbPgAAKkABHr+7OkJeIqgv3KZOgNAHxrpF5eXqdsYCHw69MuYVACQAZgKOspcnkwfasfULzLbaGxD43iuXJTnDx8SbIQWdjDjgX3s8OiAQJzxapWgFFwL/g/XAJAKIMaNjQ1549abcvXadRkbn5Dq1JSMzc8JhdRV1EuvnyOgSlmYCowXYFDZ2tyi38Tf8LEAh83OzSv7W9JQbywYJzkbQNAJ8yHiMxk82ETdkm4PgCeAX3NkXYFPhx5BpxFuCrms3L1zW+588QXlBoYLAHWJC81g3mDHAhiL9FAcF+SOWAgQBECq0D/I+9mzR3L37mfy9OkT2vjy0rLcvPmG3HrrbbKCwW8QRAfwAXQeoAsseqGkYCr40f+fvTd9kuzK7sNO7vtSWXt19VaNbjQwWGYBMEPOCjMsySJFikHJFIeKcCjCYTn8QbLkL5b9P+ibIxTWF8sSZdOWqBkOB9BwFqxDDAc7gUYDvaC36tr3yqrcMx2/c97JPHX7vqxqcPwJ2YgKVGW+5d6z3nfe+d0fM9rECAGfG7kD5hj5DIBaCE+SLEBxnVqN8z7nn0SMDg4PaOXuXbp65SP6+OOrDLwE8Om5Z5/hJnqABBcX73KcrpTLtL2zTXfu3KK/+PlfcCwGQAoMRPAxgFVT6QyNTwH0mOb1CWL9zMwMffGLT9P09DRfE+OBZMBYxGDhRoMb9xlAzOBY+R75mYF3kSjnCoBwOL9gDcYxVp4ZUgDpcDwXwCrrmVmrZJMoBiQw4EfXRwDwgg2lw0BU1D6xDugCH9ST2A+7h94YTAHytU6L8xPsNw5AQyRKtXqL2eUarQ5Vxidpa2ePfvjin9PO3j6z58FOoQfMRpjJ7I/cy9aR5JlG1h72mVzzqdbidN3rPrfb+KfPJfaYwe8CjFf2HcwxgNP2AV5Yyw6erwasmgDDMzMhz0pZTQPwPeLI4QFVd3c5p25ubjJgAfpKpuCzwnIqAP4uRdFU3F/+YU0q4Hq2VsgdjIlYCzJoAuxOEcplEnTm1DTNTFWotr9D1G1QLhOjUi5O2WSHtldvUi7do0cuzNPUzAyzu8E2AGoDI1UHMSSWolJ5hjLlaYoXJ6hz0KaP3rtK//Jf/m909ePrVB4r0ebGHu3sHMCFqFjK0NTUGG+egL9z2TSz0o2Vx6gyVmZ2J7CUSa4+oK2tbbYvMIjy+jKZ4twB+we4BnlOmHvAtLlHq6ur7F9o30asZJZEBg0KwAq2368NAtjW69HSygodHBwymywAx6jDIBZAZrBnMGXx/3n9E2XQGuI7ro11+8L58zweXTNOTcA38zxegEx7XYDDWlStHtL+/iE/czCjGtjG2i1qd9v07ntv09VPrlKz3aB2F4xmHapWG1Qeq9Dv/d5v0ze+9U36xje/zWBXgLu6PbxnAGtVJnhGAmWPAESh4//9X/0reuedd+jU7GwffM5gNTAy9khy8vo6vfGGgKlSiRTLBfmMRcUAQLBeCWup1ogEQIR6rbDqKnOtPFsOmGwVRMCyDkBWAOkLIEaeB2ydUE1XrFrYQuEJrQAgmE4l6fTp0zQ9PcMxBTaCdSzWGVi74HecBbZB5AasNXjNH9g/gHH4HmBveVaG7NL8/e7ePsdwxFOZfwD8Y/0LGyJiJwDGyF/CcCoMUFK3a/XZODE3eV4bsFNJjojJhgpYL+VzvFlAvd5kEDbA2LAn5E37HM5sml3ZDMEXj3w1HcvcYetRRy5wzB8aI20N0q1p6Mb6sPk4mM72d6lQKNLXvvZrvL6HPzDArdMJch/qedioQeQJmfVrDHjWDzb6sLWRo2Cq4Dk9eA/g1tps7cROzycDWy8L+96tCw27vs0pbq2Dn8ZNbUfHZutL+mxs61+2ho3P8bc8N8qaWkCj/n86pzD9+2o7bm4bVt936246Clvz6ftz8B40rCamx9navvUBX1525+fGEn129NVucT3Vh9ZI7fEYj9bbVXfWD3x+yOtBM89+Gg7qbvqd/dzaoLUtKydrg67OwtYkru+6FmKvY2uJnyVWuOeoXL0yCuK+axdhf6vsXV0f54fH2dlxPjNsHRimA6tXn7ztZ27t1Tcen39aGwuzN9fOrP2HxcQH9T7YDFbv48aGMDsO8w2fjn16Cpu3PV/fKdtj7Rx8ccutjYcGTs8XrkzD/Mmdu8YWPd/6u3sNfRZRf3TXRT496rE2T1jbwv3seVpLtD0I7jjcGOaLW64duXlS/da1Hfd9lPVvlQ3eSWIN+Vn+ad4dZqtH7znoxTjp/cJ0aO3PFxPxmX0Xr/nG2rWO254fFstsTFQ941phscXNFXa++j4rzHd99i/2eVRPepzVs7VBX35xrx12Lxtv3FzsO+ezzOmkNhAWr09yvsqAax+GFUyfrVwbDvNPn73hs9/5nb8zAlOdRBGjY0YSGElgJIGRBD73EhglzM+9CYwEMJLASAIjCYwkcFIJgJnKLZTaB3G3OKeFYfuA6ysAadFIC2C8Kz12tzUF9rAxhhWwfQUCPdYWr3y7XPmK6WEFprCH9bCxa3HOFvBs8dIWPYYVD20Ryd5LX3TYovywFxFhhSc7X7cYr3/zJsNtYRUIK06ovq2cwgpnYYVI+VxaP1wwlS20WjtSmVpduy/X9HjXbm0h1hbo3OKqKyNXlsNsQ+QyHEyF62txz+rV2oi1A/eF2OCF2mAXfvuybqDHo4Rz9nPXv+3frr4wlkHDy0mjihzn3tONM9YXVI/2RdbD2JmVmY1NWqD1Fdetnbn+4Pqfe6xbuA2bq52DtUFb7LX3Ulm7BUTrj1Zuek19KaDgCpW1ysXqUL+ztqXjcV9QuDobZgFujLXxytcgcpw1qcyZQcUBDKp83BefOn47fxsLXDuxtq9gKm2MdIu5YbHC2/wSEj/1/j7gRlg8tTrU+GFjoW/Oanc6d1ePw3KpPVdl4Hsxb23elYG1UV8M9fnTMD358qnPfnx5yI1vPttw88hg3RK+I2WYb6ivWTCVNiLoWGy8szvn6QtO9R03Zuj89OWMNh8rOA/X16YOvYbNd7ivG2PdWBEmV42ldgy28cLGDgV7ufYX5vP2OHtNN66GravC7MmOycZUjZcqDzfeWlu0tuzLScf5Es6x93Pn+mBekGZXAKkAqJLjDZiK2aksGAngEjBTYcf/Jv9Eo2jeR2NukyqVIs3Pz9K7b79Nb/7lL+natWvMvgMADoAzHUrQ3mGbDhsdqjfROAgwFVr3grjLaxpZ16AJUmQaAI+CZi+RSwCeMkAj/VxgWQDcYLftGMVwPjcAS9MtLoNmZzAMoKcfTEJoBH366Sd5B3o0omHc7777DjfGoyENdo7mRcgHzEdgXFoFM1UTzXxo1Esx+Aw71stkAAZCoyuakHmr+37jGvtswPApcV76bhVMhR0TOU/3G3WlN1hIc8DGQbwDP8ApANegWV7ALHFmAlGAJPQKNgb+nJksZAy22Q/NvWAmEPawrjR4A0DSaQk7Q7BDru62rkAqNGfz7vTNBsXASsWNkljPy47zAqASEBUacdF4hkZ4NJkCoBELQARgGwHLQgyNsgqmismYwPogICTMCWwavHUAywFMMrCregOAnjo3i6OpFyAzsHNJMzpARgIwQ2NtPl+ksbEyA6oAEkBDJT7f2toMgEZtmpycYLAOwExo+hVAuzRqMXAoYBhRH0azsHwGIB3AN9jFn/mjAnBakwFOAJWBQQW2tL+7z+xUCowBwxCzEAQt4Ljv4UGVFs6fo/Pnz9HCwnkeK+YMXcJ+0KzaBiAb7EvsuwBmJ5ntYGV1lYE9ACoJ8xL8DMCAFIMfHrnwCAN6ZmZmGTygTE+65tAYfSSuooEZjE2dNusQ88Vc6rU6N/uCzQryB4gKTFhorEXT7fnzC8Jeg+fxnoARtBmHAXetFq2vrjHLG0Bt65tbLCttVoTtcMN/PE4LCwv05JNP0rPPPcfgGW7ODViGGEgAgD9YtJjGCeQWMQaWoOFany0Y3MjMN8KmJswLTZ4bACcSb8B8ETTYR4maDdhxldl77t65TXdu36Ll+4sMIJmZmqTxsTKVCgUGkAC8BTAVQICQEVhIGHzMjGL8gMON6LA7gLPYTtNZboIFeAJghRTAZNkc5fJ5bjiWHCWvHGDzuzvbtL25xXIFSAUgITQlg0kFc2bGmP7iM8I+CH3s7O6wvDFHANzgB6z7wEY4NkaIGYnANNRq1CieiLO+IcP15SW6ff0aM2jkM0mK9poU6aLxuc3BC0AoNMFv7+3Tyuo6N/yXJybp6a/9OhXyReo0WgweAohSAl6MekIDIk/nDKSS3wV4KkDfThs+dMBgF8QVZYjD/xfvLXJ8wXzAmFGZGGebgG0CIKlN0GiYxnwhc2aBC8BUEBPskGMd2w0AX1GKpRK0fOcObS4vc1xCI3k2k2IAZ6Ne478hN+gGTdrwg+s3btDu3p6AMi89SufOL7AuEwAS5rLCzMUAE5k/AFXMSgV99Xq0sy1gKgYSBKCl8tg4VSYnqFlrCLtRPGAtwoC7wkTSA1tkoG/EI4yPGe56YAqLULFU5JgI4ipmxeq0GACES4D9796dO3T31i1qNRqUSsSZbQZJBsArXBdN7PBvaawW9h+uPbCOYiw/AMlW15Zoa2uddYY4fPr0WZqbP02TM7OsM2YFAuAR+k8kBRQF044JqI2BVQEDJW7M7EEAEcRjnC8xAcRAsE5hMP01AM4DM1AUuU1yz707t+nm9Wv8O3IlQI+lUpEyGbCL7QdsYzFm0Xr/vXfp5vXrtL29xbqW/Nih2dk5OnvuPC08cpEK4+NI8rR67x7V9qucWxCDANLDWACQYnBuHGCliMSvRoNzEwBWiL+4Lv4+PABD3z7HD54f4ikAi7BARmVFWF4ZxIViUVjV8mCiBAAgHYAPkQMR8gAIjvE6BGsP5FLkgUQyRe0WGJcQd8BYneBcirUCsEZYq3W7wYYPWKcDNNEGmLNNjWaHSpUKbW7v0os/+gntH4DFC6A/sMtIzISvM3iKQ62y8oh96Jof/w8DU+lzy6DGNABcuet2+8zge7aUdZ2wjcImBEzFq0FZC5u1pK4n1ZZbDQGmCLOVrDyhP24q7HQETLW3z0CLne1t2tsHSBqCV2C+niP5W0CIwqqnPoI8hS9g+2K0nEmZlapczNLs1BiNl3IMSo10G1TIxqlcSFIu1aXN1RtUzMXo8csLVK6MUaFYlvVSIkVxMHqm85RKFyhXmKRkfoIiuTHaX9+lD975gP71v/43dPPmbbafnR2sNw6ZDWusUqSZmQlKJBDXEpTPZ2hqcoLOnjnLzGuwYwCo1tbW6f79Zf7/4UGNstk8xRG/owDnyVpifn6eWTyxdsB5WB+AJQ6xB7qv1RAv6xJ3GLzT7rMLQj5oaGu22rS2sUF7e1UGtzDLazTOuZPBOSkB7wNIheMZVJPOMHALjGGnTs3RVBDfAQorFQuUzQA4SXR4WKdCoURF/BTH+HkAgGU8G4BVCkyViUyK4uk0/fl//iG99upLzFDFoNkm2DERB07Rf/8//CN67rln6dKly7S3f0C1WpNSqSznLDDT5rJ5fsbB+oPXv4eH9Ed/9Ed05YMPaGZ6ug+mwrjh27BJ5OSV5RX6i78QMBXiFNbIDIDvRTimMCAKcZBZsMSuscaEzWruUV9CzMKPrV/hmAGYSgBF+hzgq7PIcweYcSWmwZCxtsT6C6xi0DcA8tAd1sMumAr2nUxneM3BYKpWi9dpEYAI2f6j1GUfDUCfAZsmGPJ4/ZZIMJAVgCqOiwwSlnUZ1pelfKEPgNYNGhATsMZikHBQC3PBVJgXniEApCrCPngziiRvhgEgFdYPWC8jbstaXt5L6IZRuikBy8eANuwY9Tu7gYytEYXVI+znvtpCfyn3AFhEnhOx8QSYBsGaCV//9V//OoPesOZRMBXmi2sDBKhgKlv7OCkzlSRsqdO7c3PjdNjc9fNhsgmrz2l9w5WTjsnWEG0tSmWoc7bHq95sndRXw1a/gn0IeFQ2quBMEyDbfHNyazbu3Ny6k47b1mrsXLQ2pjqwx9l8qjU512bt33a8mrvDZO+rZfrGrvKwY9F72nm497MydxvfNfa5svTVw1w/s3P0/W6v4dYnrV599m7n5R5rZePKXGX8Wd5V2PmFzc2dE+uEd6QZtK6dVJY6VhuH3HWYazMn0UuYnmx8tdex43BlGxZbw/zRxgHfue6ch93vuLn6xhCmtyCa9J/3rczdeHCSOOobW9h4ffJ1ZaM+OyzmWdvQ37Um6ZP1cfI77ntXV26s0b99x+l4bHyx43dl7LNN+z7Hvu/QfKHXUJuzx4fZrRuHVN6uLek9rD5cm/HJw+Yt67v6LBU2rmGf+/Tuu89grMrj/FnuFniKiWc+GVj9ub0Q+s7Ml5s0d1p9++KuG/eOi+e+69m8Z3U3/Hep/ejYff+3NjPM9u257u+uZoblAlfXPjs/zpc/qyWc5Lo2hiszla5RdN1o116uvt1cZOerv4/AVJ9Vg6PzRhIYSWAkgZEEPm8SGIGpPm8aH813JIGRBEYSGEngM0vg+9//PoOpwooS+vBv/z+sqGQf7O0L/L8OM5WvgOGO13dfW4TQh3ZbTHALdL4C60mKGm6BDueENf1aOfoe/N3Cjv4dNjafHHwFBztXt2htZScYp8FSylco9M0h7DNfoXNgb8HOs7xjv7yUdm3LFtC08KbHukUz91z7ctF+58rUV4zyOdRJiuAnAVPZsdgXjcOKYjjHzhf1ymazcaRJ27Vtn++6LyB8+nFfKhxX9Dsu+FjbC/Nbvac2dbrX9NkjiN8WAAAgAElEQVS/9WnVNe6lL/3UB93CqOubR+Uqtu/KyY1BtiDs2n5Ysdf3gtV3Xd291vqp6t/KxdUdxmQBHG6h0cpQx2Jf3tsipo17eozPb3z3OElx19WvL+7JZwokGDS+a0ywenT94ySF3AfHgGYN7CwszSLufXC827Dgi/M+/bv2G5ZzfXnY1bm9Z1iMsznJxlBf7rZ5yOf7ms+s/drjcM2jTSDHNzLo/F3f9Pm5G7tPEofdvG19w75cU9+1/mzj1dHcKDvSu7nUHY9tNtJxaAOVtVP9zjbIu0AoV+Y6HpW3xgobN60fW99Vm3BfANv1iis3tQ1c0758VZ1bIJjNP/hc73dcfnC/d4FYNha7ucTqzV0P2PVEWDzAmNUerN+61xrmv75rh+UrNzb6c5H0VxwFUyEegdEJP2CnUqkJcwdYWgCmAitVt9dAGy6DqlqtQxofL9L5c6dpbW2FPr56lV575RVaWV7mpjQ0flIsQ1u7LarW2nRQA9ABTcbYq1xiLhr40GMt4VgBVQIO4GzZb1TFdwqoGvwuXwt4ipiZKkqJWCLYiR1N/2gGF3YhNBWiOazRPOQmxK9+7Tl68skn6OzZM/TRRx/RX/7lXzL7lDQMYlySI/K5PI8ZoBE0vne7aAJUMBUGz9FbmgD5RzZ2kPkMmD3lewFvcG86v1tGKyN3rfP/sTv+wO5kt3jeLMIwLQgrCXZ6jzLzgcYEgJzQuMlgK2YnwQ/Gous7WQsDWDbIPwDe1KnTanCzIRqTYXPcEN5qBSClFF8LTamNujQwwrbQZIzd6pmJp1qlavWAAVVocJdd9OMMAEumUtyUGwXjSUyYWWJoEMYO6xgPgFSJBDf2g00jA+AYAGEAOQhOjRtKq/vSTFtrCIMOgyzSaW4Y5cbNoPEP8gJjzczMHDdNopkSYCo0A1cqY9xAicbQVgvsC2nexR2N9Wh2RwMnm1K3ywArBl4Ezw+YM87BP2F2kobsfBEgGGm4Q8Pn3t4+Azs21jdpa3OT9nb3GVilTdzciM8MAwCOCPgH4J0LFxbowoXzdOH8AuXyWQEAgKkrFuVGXzbHWIy2drZpv1plxgM0hC4u3acmmGlabUqkkqy3g/0qnZqfp4ULF+jJL3yBKuMTlAmANLAp2aUT45CGb+iU4zwAG9STBmAGXQrQAL4APUN28DYBnUXp9u3btLm5wX+fOnWaLly4ILaPxntu7Bf/gFwB/MOcd3f3WD5oLAZD1f2lJfYtNLALgBGNtAluqgYrzO/+3u9y4zeAe3pxNO3ChmE3DNqIgoVHGrgRS/A3/uEc2Fsqm+FGaDSX1urCbgOAjMy7RQfMLIZr9qh2KACmT2/eYBYxNIsDsALmqlw2E4D9hO0KSoGNgz0NN4aehP0FABoBHcAXYcT1RpNjA4BQ45VJAU8FACs0Zo9VxpmlC2AmzB0AiXrtgHa3t2l9bZ3tFI3A+XKZwWpgxWIwJYAqsP4OmIm7AuDb32fWHtgybL9UApgKdiqxCcABAEqhHDRNAzrXaYNhRwAsu9tbtLm2SusrK1QqZCmbSlCrvs8AR4ACMA8A+9BIvrG5Q3fvL1M6naPK5BQ98cxzlMsXqNtsM3gogngYwR3QWC0N1uJkUQHI9YGnQW5qAoCyT9tbm2yTCobEnMEEhabtTDrDwBbIA/JG/AGTDI5HrEJjMYBnzErWajKgSm0W63BhpQFQtcnoCMQmBlOtrnAcAqATADnoHWBHNC+LRQnAFvL96OrH7JPzp0/TuYUFmp0/zQBiAIQwLwboAYCeQEwBgApd5WILvXabdnZ2aWtji1rtDucw2EW5Mk5jExPUbjTZtgAGE4bGAMmC/0clPuH6u7vbPHeAQNA8iVg7PjlOmVyWQVewWYDNWPqcxyO0sbpKq0v3GQwIpioAKxBrEEMA/gEDVyFXELgKM6IIeBS2CXDJ5uYWfXLtGjNjAEgKMDKauU/Nn6HiWIUZ4jBfZTrpI4cNcDrADweMZTI/XithrIgTQSM+gFTtRp39kkGdqSRo1KgLJhwIHwC8ZIJ2trdo6d5dWl1e5jyRzWSoUinT5OQ45zvqdajVqNN7775Dr77yMvs1dJtKIkfFOD499thj9MSTT9EXnniSSnNz1Esm6MZ779ONjz6ixcVFBu+dOXOa7YiBzcivALtGIgxcBChA2H2qDMIDmxxyCPwRYAvkHAaFMQNPjGIBcLGFuAOfT6apMl4R5pTKOBWLJcpkc8x0CCAI2EOZhSqRpHYb8oKpDVh8APJQBh4FLwBMg/VPpwN5ARDfpTbAGlhyRGLUbHWo2epStlCg9c0d+vFPX6Jao0XJdJZ9Bz7O2DXkfJzD4fwomEqBSri2ADeOAhB0XarPvfq3ffZyn/nctfjRZ0vh0hH2HWEQkfW43pc5T83GD7Ke5FjPYHgBq+I0+DV7dRcMfwKKAYAV4GfE/erhAYN8WHcBexvOUSY3gBOhf843ARupgqkk/jOsljckyOdTNDleokopS/l0lOrVHYpSk4q5JFWKKcplerR6/xqVCwn64lOPUSab4djepSjFk2lK54pUrkxRvjhOqUyFYpkyRdJFWry5SG//4h36D//xe7R4b4mBeHv7VfblXC5NE5NjNDs7yYxUAFLlcxmaPzVHly89yjkIgkMOvnt3ka5fv0nLK6vMGpXPl9jusF8A/BVMVZNTk+xbAN3y/+NxziPxBIDwCc6tzUad/RhrNuRWZpRqNvhayNu1eoM2Nrdoe2ePtrb3ONels1lmK0KOzucLzHaEdSGAiFingEVLfWhivEKFfJ71Ozkxzj+S9w5pY2OLxisTNDk1TfOnzlA2k+e1C9abAIQVyyUqT0zQ2NQk/fG//7f0Z9//T7S2sUp71T3Wca3eoTNnztK/+F//OT391FNULldoY3ObDg/BWDVB3U6Eqgc1ymVyDDYrlEtsJ2srq/TCCz+kmzdu0OTEBMcT2HQuI4yyGOvO9g7dX7xPP//5G3Tj+g1e54rtQcMDJttuu8trOQX2C2gfzOYASQq4Xp5PBEwljxrynKEbq8A32L77mzgM3hvgfvZZEY2GzEwVbELR6YJ9EWDiDM3NzQn7I2ETCgFTMVtdt8d5BzafTKcHYCrkPIwF4HKs+bGesGAqXl9HeC2ENSj+wddkg4HB5lqYi4KpMFaMGetP3diFwS0AbgW1awVEDRhuIKsYrx1kA4E0x2s8v8kzQZHBebiefC6gf9WbrTnZ2KOytzW8k7BxBwvXB/5n67BhNQaNXVIL6DEgGhuG4HkFzzNf//o36NSpeV4LKZgKaz7oCOtpsSNZ4/fjbMA6qQM6WgezsVR0ZMdmaybuhPQ+9nNbRwmTg37uq4W4dUU7FvuOw3eNsLq4rStau1N/1LqL61euHNz60VFdDeRmZWhl4Nb79Dg3N9rcaWuMOr6wGtKw+pHKxsYCW6fSMfh0b+3Gndsw+3DfCdhn62GbJPlqXnpfnzx9vuTqxnd+2Ge+9YitL4fZrbVJ9Q2fTsJqiNYO7T188rDXkP19mN67/+9h7nucHw6zieN83P3e2pwvnlifUB2GHTfMJsLOdXX0sOM/yfE+fYk98IgfuIS1N9cP3Tk+jF7dGDksNrvXDTv2ON9wY8VxegjzhWF6cuNW2DzDbM9+7sZ0zRVq8/Z9sPsOxdcD4o7FjVdWHq6/+3zexmtrC3aj3zCfcnXYr6mfxIg9x7i61/H44kOw3HuoO4XZwrB8oN8Ny5NufvXpwDdQVx/u+u0ksU3zxpF47WFZPDp3qTXbdctx/unaic/uhsVT11bcmPSripthuvTJ3+otzJBcufDfR94jyfsPnbv1YWu/9jphYxyBqR7KnUcHjyQwksBIAiMJfI4lMAJTfY6VP5r6SAIjCYwkMJLAw0ngT/7kT/pIKre4EvZw6ity2AZefcA9upMZmnET/R0EhxUIbAEgrLhgP7cFCfzuNtnb4pc+iOv5Ohe3qdv7sB8iWt9LAV+TvS0CuJfSIr6VS1ghxneub2g6LrfAYotLvjGhycEtHh9XTBlmKzqnB4ssAzCVO1ZrA3qer8na3te1S2sX9qWUztnaBX73Faasnbgy9hcRpbHW3s/HFKL30mZuvOz1FdaGzanZrHvBVMMKeGE24StKuX7ls7GwQqrrt77jcH2NGyqPsJfePvuyMtQXmbgvNxH3d90dNCX4bMXq3NW/b772RWNYnAqTU9hLY+vzKhNfjA2TqcrWFoD1M2vjtjhpC742BrhgIRs73JjrxnA3f1i/1+YQG39dfbhxQsYe7LhuAG5u7B4WD63d+fzC6twyU+lcLNBCdWPjhxvT7N8n8Q03Hx1nU2F60/uqnNUWfP7uxn+rf2sjbvx0X0rpWPVz13Z8PuvapcbGYXpy/cMtrLt26IvZGIvd/dfVa1js9+UQN5+6sVNlb1/a2fu5OnebF6zOXJnb73AdbVSxO/y5azEdr9qvKz93Pj55CjBEGn40xuI6Fkzl82crgzBbd/1kmDxsjHCvZ+OPjhHXti8wVQaubnzx1ureHaNrx2H5Myze+WIYriEylIYs7CjP4AHecTpG0Ugi4Hc6CqZCA7YyUxE1GVCVSHYpFkWDX52K+TRNT1Wo02nR0tIivfzyS9xQiIbiVKZAkViWdqtE+4dtqlZb3JDHzeMBAxVAQmjuRbMuxojG4VgUzBXCXhUgqo4yU2GkARhJTIZb49EvTb1uhFJo4ouAcQLgiC4TgQDQIKCcFjVbdW4sf/7579CXvvxlOnfuLL3//nv0+uuv0dLSCjcMSnOePL5g1/tWq82NmpL7iRKJNMtL7J29xeyqLoAFljc3PspO69xoHLBF9cFUgT7YRoTrybz4QxNonBsbW/Vmf5dhtR0Gw8TFd/RHwCgYHwBKYKwAgEXYyIRTAZeRl4vCzNKjCBhNqEfFfI6vB8AMQEFoXkyk0gys0UZEBlkBANRscuMsg6nqdWYXElaettgRWLLiSX4uQ+MtN4PDz5NgLMOY4ty0z+AusFcBwJBIUAZgqgzumeAmdzQuo2Edczqo7gvzR7POcwP4C8djbmgHxXcAPmAMaPwt5EvMooDxQ7IAowgTg4BvYGNgcMlkslSt7jGrjaz1IJYOz5+BBABrBbFJmaowRmHE6FGtUSNmiGFQVI2bepmdCw2jAA4GzcistwBiIKIX8ACaQnHuhUcWaGHhHJ09c4abP9GADLlDJzi2Ab3Ua3Rv6T4DGsCIBFDV0soKJeMiu0KpyDYKAM4TTz1FTzzxBJ2Zn6dsTlgmADjCmFqdtsgdstCG2x4xKAjzxT80mO5X0eAsgCHoEfYIIA2AA2DuADMVZHLu3HmWr4D5AlYa9kHZ0R2gDNg3ZIDjAU4EMA/nX79+nW7dukXLyysCwgxYx7a2tvh55x//4/+OLl68yKwTbPMAmCVT4lcByALAitpBlceNpmlmVaEe1Q9rPF6ABThW8zjEH2B7YIzZ3tqgxXt3aHtniwEirSZ0V2dABCyLWdOYbQusEQHyEyAZMPUETar4vAcwE1gkum2OZ+xjDBQOmo8PaxxTMCdmiIpJczmYIHA4wG6lYonGxioMfkMTMPTFTd6HNWbCANNCtpBnRgyAZIQtJmgMYJaLLtsigxrBbJZK8nUApsI9GQoRzL3dajDYBnNjYBHyAXWpXjukpXv3aHtzg2rVKmXTCUrGI9Rr1SgeA3NIQuItwFHdHm3t7NHi0goVS2M0MT1Ll57+EjN39BDnAR4CKCMAYHQBoFI2KmWoEhyacGT0ugyk2tvdZn+HjtDMjeZg+CaYA9FgjzkAcFKpjHMMRmM3voN9YZ7jk1PMBsZ2DJYgZp0TAKes+zEK6AxxtcdMGksABq6uMECTWcuYLQlgpDYDl9R+cb2t7W1mpgLD2Je+8gyNTc0wmxEYVhiABKAdP4OCvSipyFkizm1E7UaD9nZ3ucEeDd6wiWQyTeVxMFNNUq8J4IswjymIKwjeDCDCmDrNJgMZYcPQeSqTpmwux4w2AGa1gXxhexVWKsw32uvRwf4ubW9uMqAI7GZzM9MMpgJQFayNkGEhl2ddIJ9gHADqIg8t3r/PwKK79+4RWN8Adnz00ct05tw5SpfKHCcibSTIJEV43ki6mHCbKJ5gVqo+8yWnJAXXAfjVZXuMBDGJRwzgVLMR4LEEqIM5Yf4Kmowk4uyzteo+rS4v8Q9Y5SYnKnT+3Flm5MHiAMDEN3/5C/rJn/+Ilu8vM1juyScu08z0JJVLYLIp0typeVq4eJGyExPUjEbp1gcf0Cd/9QEzV86dOkWXLl7iZnz4IfwGdgdg6CrYATc3aGNjg0F9+3tVliPyRHlsjPMO4iMAgcL412EwFYhAAcBEPgWAIkgVDKRjEHU8QaXyGANEJsanGfwCBitRq7C79XAR+CNQCwy6Rm6VWI31D1iROu2arC2oR00wG3ahigS1uxECMRoApyvrG/TKqz+nVqdHWTDCkPhtB+uzYI3G92WL1Feiwf+ZsUrWHmFgKluPgWzsulafNewaXNfqdj2sa1jOnV0AN7DE0saogKU1YKayG5fIdYk6DIYXdjDEbuRAfe6FXzPD5sEBHQSskljjcE4/PGAsJOaG7KhgKuRLrDWVvQ06Y4AoYhqzE0L+YFokGivlaG56nHLpKMWpSa36HiWiHSoXUlQppSmb7NCtmx9SqZCgrz77FN+r0e4QMMRYN+VLFZqZO0vjk7MUjxcpnipSPF2gt998n1575S/olZd/TqurG7yeOTgQ4EmpBNBpiaankU9y/ANA8PTUFC2cO8c5B/JYur9Mi/eX6NbtO7zOBeAJYCo4HhjMsGYAiAbgcwaOBQBp+BDiJ4A3WD/imUI2jYFcpVaGdZlsyBFhQD7Wi8vLa7S+uU2bm1XK5rKUL+YYpBRPpDj3CUirTdvbOxyDAYpBHEMOxnoGAHnMb7wyRmPlEu3u7jOADEBtgLNy2QKDk5OJdMAkKwxuAJvOnZqjhUcu0P/9x39EL774Q2q1GwwKRV7b2t6l6ZkZ+l/+xf9Mjz76KG+asLO7zzKYmz9HyWSGgYw7W9scG6fn5mhjfZ1uXrtOb775S96MoVIe47UpbBWMfQArwxe3Nrfo9q079PrrbzBoDQBlfVZUMBXsFDY6AFPhGQPMVAMwlQKqlBlVnzVwrT6DDoMMZQMk8bujm7AdeZ5GSAUwkRlnBaQFOeWzOY7v2IQANoI1PuKdgqnwjIDnm1Q6w8ypykzFax5szJBIco4AgyDmz88ywVq81mjwGhD/AJLDfC1gRNi6iJ8JtL5hm5ixLtJNXjAXBVNZBiGsu8oAz5XLzFCItSXY/JShE3OBXGHTWPvjB79r3dytOXAeDORpN5b6/wNM5d578M6ny89EAFTh+WBiYpK++c1vMqsi1nnQCeYEUBjHuwBM5dZKGBRr9jk8WmvUJn9Z/ww24xjU1DVOu7UtjeuftZZtaxo27ts6k63F6P3cXKI1ELUd6yNunYef3g3zlj1Hz/PV190ajq2Tar1F5W6PtbnPyt2Vmc5J60p6DZdxY9j7Rbe25JOvysrKxa1Z2fHba6j+B/WlAZDatQ3Ns1YXKh+t9+l3rl6tP/jub/Vk69RhfmTv487NlQf+HvhfwCLOjK1Sv3DPd+t31l6tDHz3UR3odypXn5/Z8+15fbtBDnYPMn/7bMPanM8u9DPXB4fc5tivXHnZE+y8j8aoo5e1enZtxb2+b96uTfn0dBIbDJuse67eT2OwlAuOsoi5NufarLWRMFs4bjyuXflscph/2Jjh6u04Pbi2PpDJMKs9ClD1yWBYzHOPt/YeFq/UFjQO23WI+w7FfufakM8GfLZpfSvMF6y96jFu3jrW8XSvsr9Gd6sv1lk7Haw7sI6VGv/D/Bt2vE+e9t7ueysbqzWW4P82Bx03ts8yHvea7rrB+oG9vpUtzsGmMKpj+541zF5w3QfWfUb+x83FzVu4XlhMOk5uw74P06PvHJ98wmLfkfnpe5cgxtr1hbvWsb4Vlg/1niMw1V9H86NzRxIYSWAkgZEEPk8S+GssNz9PYhrNdSSBkQRGEhhJYCQBIgVTuYVXt0BqZaUPtvYYt1igRSp9sOemg2A3+OOKNWFF1+MKcGGFTl9RQ+ej13Rfdrjfu/PXv10ZaNHFFoJ8hZphnw0rSGsRYZiM3OKjvZ57bVs06l+TGz8e/OfK1x4RVmzxFSIHepSWLV8BzZWv+8LNV5xyCy56DD73AbHcsVnZ4lxrNz7b89vxUTAVrmnBVGofbhEMTQfH/XPPwW6z2nTiFtPt2Fwd+4pUw44fNq7jfFnn67N3nw61uHoSWVgbsS/NVN+2id59oeYrzqn+3Xv7ioPHFYl98dKNQ7ZAjHuoPLRpSV844vNhjUxu7LYxyCdHa/f2vvb+w+JYWBwIi4XuywzXz9xY+2D8G7DWHWcXYd/bObuxcxAnBsxU6iMad1RO9oV+WExw460by46bg2tb+rde177Qt9/ZhhZugA/YtawurS7sOOy88LkyC7nXt3OxMsLY7P18/uHLaz7bdu3BzTO4jvWl4+Sp9qYsTlanbtxzY4D6qJV92DzsuW6sdsds5aNz8cUo13fcOO/q1vUt10Y1r2lsCYvP7nnu+sh9YeTG8uPkGhZjrZx8jRBuzvb5is1v2gCiOrONVnovV59uvtTv9d56fTfO2u9dPbgxMyx2iFwC/iPsdo7GZW4qBaRJwGz8H5pyAwRINNKhaASNdsJM1es1GEyVTHQpEetSOhWjXBaAjyjtV3cZlHTlwyvcLJhK5ygay9FBI0kHB13arTapXpMmOgAJOI5EYtTCLvYBKImbz2Px/ku7waat6GRVVIq08jLRRd+hI4S+L/TXplNpbpQFsAad230wVaRHzVaNWthJPx6j3/zNv03PPvsszc/P01tvvUkvv/wyrfCu/Admc4YIM0Y0m23a2tpmoA4a1ADmQeOygGRlp0NtGETjOe/yHoCp0HyI5lJhogqaAfoAJ2lWV5AbA6r6x8n6Lh4PwFSB9nTKkB+zZCTwAx3EGXghbEoC8MQPM1FxA6wAiITRQXhDAKIAO0cmmeDGVDSrYsd2NIij2RANkWiAROM4Xoa3W2CjEtDQ/kGVWk2A09rMdIaGa5WD3DvJTfgMXOJBR4Pd6gFmEuYS9QewLwHYk06luBEQTbriTwBHZAKWGGGK6vY6DBzC52ji5ZfMvS6zszQY2NRgm47HAZTKMKABDb0YE1+bAWbYxb/NwBx8hu/xt8RJaZrGPKGbZND0irHA56FL3JsbKsFkVBfWEayz0RQPW+m0BSDDoB1mFmGOrUDNkmME3ANmMDQY12h2doZmZqaZaQFjbLYaPD/MAaAY3GNnb4du3b5N6xvr3KgLwNbG9iaDH9A0CmYTjHlvZ5e+8swz9NTTT9HkxCQ3WIMtqYtG3XabwIaCuQKEhaZ+ASbBHiLMnra9tUWbG5sMEABwYGZmVqIH2D06YOhqMaMWfAW2cf78eZYHPpdmX23MDeYJ1plga1qNjZARgIsAIHzwwQd09epV9hvWUzpF9+/fZ9n8j//sn9Fjjz/OekXzOnyXGY/QIAydMStZhMFUaGxPQ+fxOIFxoXEIcEiU0tkc3x9AQGVYAGPGzs42bW9vMKAKgLqDg/0AfBJhmcMmYZuQAeaHRnsGyIGRCnEKdlerMeMJgCAMKQAIBXFBTJ4BFBhfk5m/OHr3wdcAyEGe8C3oA2MHQAdNvWj+5s/SYBQpUrkkjAqYG0yJmc7MztaIQ/hC2RkQ28FuouAPXAcAU2mOjVK3g9/BQpHgOADASbNeo72dbbp35w6DU8BclIjDTiKUiKKRV4AEjSbAuAAlxGi3ekgraxsMYJqcmaOzly4z4ANgKoomqAfbB+gL4JgAkcBsgrxzesByw2AMNNt0aG93h7Y21tj+U8kUTc/MCmMEEQNVEJfgC2jyBmMJ/uEzsJvBFoulEjM8ZTNZzmMCVBEGisE6UuZLXeQ0xPAu3btzizZXVymfyzKADiODraF5GUAjgH2YYWRnhzYARtrc5Gb6Z7/2dUpmc5RIZ5iRicGKzRaDVfBj4xySFvQGuwSjCVjs4AeQA0CA5bFxqkxMCmDINL5oBJW9aMDCBiapGssDrHbQOYA2AFPmCgUGrMLWGSzLrFQIVQArAYTVYMDandu3qdNq0vzcrDDkgd0OcQHsY8lUP0ZBprg+QKJgogMAEoCb8YlJOnfuHJ0+v8AgOrDmddsd6tSbFMtkKZbKCMin3aFuvUmRFECOSQLVUb/mwvkhyI0AFHfBJCf5gUFj8CNsBsPzBuAvmJMgdgLAigAEccz+9hatLt+nm9evUzqVYEBVJg1gLlgOe3T1ow/pjZ+/Rlc/+ohBc7/1m3+T5k/NUjaTZtazbD5Pjz/5FEXTado9PKS716/TvU9vMVgKjDWXLl2iLNiiolEGhSzeW6S7d+8y6BR21s+B0RgfB9AHAH9o6kcMAcAYLtAGO0xUQAyNFpgSkTeEAYnZrapVljcADOlMlvK5ApVLFYnxlXFKpWCjWIPA3noBIE9AVADlcfwlAGHAlAdGrCYDq+BEjZbkatgm+2ckQQe1Ot1bWqY333qXugCBFErsq2DhBDBUAVXM/hQsUPrrTgVzBmAqXWf6ngHtc7xd09pnIduw5T5by/kCuoStwgaQrzQ3SY6RnOuCqXCM5OUAaMLAfQOmagHsXxdGsQBMDn0ASLVfPegziAKAyNGMwf+SMxmgCjY2KBXYPfa6HvWwdo70mM1vvFKg+bkJioPhtblHvXaNsklipiqwUaXiLbp18wqNldP0ja9/hdl7ABAC2C2eylKhNE6nz12kqenTFI1mKZYsUCydpx+/+DP68Y9+RleufEI723ucl8CkhPVMqZSmSiXPDLLlcp5KpTwDS6YYTHWe8xBy9tLSMq2trdPyyhqzReHeAKQjxSDWM3AvAMnz+gHxlBna4gy+LuQBVAeDa4t9W5g6AVXPNNcAACAASURBVBLHukrA05wvApZCbFqwvbNPBwdtSmfAugVAS5NS6SxNTE7xWhr32NvbZb/C3+l0kirlMj3+2GVm5EEuRqzGWnB7Z5fzOuxUGMJkEwLoBApBbAU7VaPZ4HPBMPfDF35Ar77+CnV7AN8DdJxnkHplfJz+yT/5pzQ9PUM72/tUb7SYAW5u7ixFogkGdWMdjHXZhUuP0uK9e/TOW2/RnTt3GNhaKhSE2RPAXswNrJzxODOVfnrzFr322ht0/doNjku6oYCy62JdAVl1wDIKVkIGnyuYSliGXDCVrqHhQ9ANjlfQtK6h9dncfY6ETzB3GtuysGPhd6wVioUCs+SBIQ/XRSzCeg/yxXoFvoK1V1LBVIeHDA7nTROwdgIjF8cY+Ic814FJE2BDPDMo8KlRExuxbE/QPfIocq/GA2Y3BTgLNRq2qQBwbFi5BmAqyd1jY8JGy2B4rBujcQZbQ7YMBiNh7sTv+FHQttaobA1D4sZg0wyWXbCOt8e79Ydhf4fVMtwmWMmXARA0QhQP5ILnhW996zvsz8gvCqbC/Bho3xU2Mwv+4ppDf08AX4Pz4MEatsRMnoZhOayGqHYYVgdUOfjqdypn9zu3PsJLagfAYmssOk69jq3T67n9kkGwvgqrp7l1FPxtj/XVXWzucsdic59rV/q32pj93jcnnbPVizsve40w2R83B35aMQzbavPumGyedvM6jvXVufS6R3O3jNSeo3+7c/DZofqj1vesH9narF7TtSVXhnbcw+Zg5+L6u2tfYe/+rAxd3ek8XBuy93LPp2BdFBZ/htUJfT5qbS7MD04a++y9fePwydD6edh97Lh9scTndz7f0BqFvU/YtYfdMyzWHdUbW+MDdu+zNzeG+fQ/7DPfWIfFY+v/w2SnsfE4/ftiqpW/+v2w6wzzteNsSefqy1Guj6kN6P/DYoob72wM0fv4YtUwebr532ejroxO4h8P+lV/j67+V8fJ0BcjXT/xxQcBUx1nIUe/P+lYfPfv1xiCfGLB+u6aAefbuDwsdrjnDvPx4/zNjYOuDvV72RhBNtLVHKdztu+y1KYG5/n7bU4S+60O7XV9sjvO9k4SB09qGcNyU5htco0p2HTFjY8+fdo4NMwG/+7f/e1Rb/hJFTc6biSBkQRGEhhJ4HMtgVHC/FyrfzT5kQRGEhhJYCSBh5HA9773vX7pxDZUhz0M2+ISfreFY/eco8Uw2QHYPd83Vre4oX+HPTCHFQHchl+9ly302YKGrzg2rKCh8z+ucDDsQd9XyPEVPWwxEOf4iopabLL3syAMn+5UFkdeaMhmlEP/HVdA8xW69Jz+udy1NgBT+WzD6j6s6dwWX+2g7bkKpnJBA75iuB4TVnxyi2tH7ym7atuin9uIbu1Q9YNmhOP+WV8TXR99Ue36iWszYd+78zxpUe1hbSDM19UGjyv2hclH44w2MOB6vmZ/q4dhPubTryvLsLHY2GLljfNdYIT6nP1cx6jjV1sMa2TSGBRm1zrOk8Yxex09x9qy3i9MVw/aqDRG+WzMnZsd69HxSrHZfbliZe2bp7Vjd/6+uKvN8lbWR9kVj+766sYaN76F3fM4O3f9z8Y3N7brGKy9qw0pk5CVf1gThX1hjWOUKc/KYti98Z0CVcJs7jibGRZXrax91/Hp05fnrR/6fMK9jut3ri9Yufn0FJabrB+56xL3Ou4LJOujVp92PsNiuN2l2Y1X+vdx+dunA98LIx27Gxfwt89frH58L0Z9awSVpRuT3cYMfK/X1F2yff7gysC1Gdcn3HnoeOx13Fzgiw19Pw34j8AioEwbaKBjMBUa3BlMhb7loGGUAKYCcwbWAw3q9moUjTQplexRqZiieAz+XGMmDzQlbm1t0PvvfUAvvfQ6N/tGY1lq9wp0UIvQzr6AqXS3bAUfAaCERkv844Y7ACHw0pCbpRX+NfgtQBAMQEgBy2AXO+i30AiY5cZAMFChUR7NrKk02FS6dFhD43mbd47/+3//79FXv/ocN6K98cYb9LOf/YzW1ja4SRDNlwJ+EXBHo9HiXfKbzRbvoo5mNc0bwnQC8I4063Os0sbamOxefPT5B/2IAloZ0HQEICpW8ID4QSBPQI0wtYi0PgZvpHFNAVNh130w+kiDoIKABrYyeGF+FAQOZgaiYiFL5WKBZqamGKyC3fXB8gJmIAVTCRAhzk21AI+AEWl3b5+6neAFOXqIY8JeokxWaOzW9SqYOJiBh6UGEIXsmqx2CRtmFirMBSxIAZAKvdPFYp7ZFASEB9atOBVyOSoW8lQogk1LmKsApgJDC/SHceE+aGiHfaM5Hc29aAzEP8gB81AWBWW4EP2hYRKghw6DocBehYbhAZgKjfKygz3GDeYsZXNiZgqA1rhZUdhWYO9oDMX/0VCAfm8FvMDOMQ4A2GCTuBcYEnBdxFKwLoyVy1SqjHFz8fb2Ft26fZNBFKVimed9WD9k5hM02U9OTbLswN7zxS99kb7wxBM0URlnoAUYIMB4ggZ+yAJzZBapeMCQwGwfYl9XPviQrl+7RktL9xko9cwzzzLAbnd3lwFQ2AV/enqazxewT76/o7/YmNiFXS/gd1xfWQAwb+gO1/rFL35Br776KtsvjsF1YYOwn3/6z/8nevKpJyUEAxDCADQwkLX4Z8CcJgAxsPIwewKAX3j26fUozgxJAEA06N7iIjPNAFABJio0fOcLWUomYhRHs2wcDBwpbsQFyOTwoMpNtvgHGaCRGiBB/IOvwU8a9QbLFgwXypQC0F+nB7ASmN0Cv4BtMxAsQOwh5gXNrmDsQ3zB8xqAm4g3mNvc3Cl67LHH6dzZczQxMUE1sGaBQeWwLtdlYCemJ/7XjwnJBIOzAMCCjqRxvsHxC83ICPTw9yQAQ7wM7tLO1hatr63QytJ9BhtNjI0xYCCZiFI5n+HPGvU6be+Aya1J8WSSDutNZqeanp1jUM3M6TPMMNJlkFCMevgBuCBAk3K+4ebqAGQoSJkgxXZoe2uT1laXeTyZbI5mZ09JTui0GcgEX4Ed5nMAB5T5PNgS9AD2n7FKhQrFMgOw4GywEfiSgqlgBwAWMfKWWtRtN6ldr9GdO7dofW2NSsUCywS2psx21d29ACQQZ2YmAACT6TTNLzxCTzzzHPXAKoSYE41RpxehFpMzQeYJHjcDVwEeI2Jg1+H+PrM3gtEDcoJMAFoFC1GlMhGAzMDoFDBDaCMIA4qJgYyIdzu7OwwQQFN+qVymYrlEcbBScP4D05gAZhlLCyAVwI5RolajTlc/ukK1wyrNz80wqxrYtxBbmb2rC4AO4mWP/RPx8+bNmzz3avWAzl+4SOfOX6D5M2cpVSpTLJ2mLoDSDdhvi1L5IiUzwgzWAfAOQMh0hu2CwIrZ6sj4gnqTNHsLSIbtAn8HDHkcTJEC4U9NAGUjDBaD/gAqgz3GkglKZcU+97a36dNrH9PuzhbPr5jPULmQo4lKmdnWbt28Ti+/9FMGW/23/+i/oYnxCueNF158kWPGt7/zPAOcwMIFQKc02efowsIFOnPmDAOf1tc36NNbt+nKlSscS9CgPzk1RRcuXmJGm7Nnz7IeAewerHcBokwIGDIeY5ZMjB9Aco27zPhYq7F9I/4BxAXWHc5fzQ6z1gHANjExTcVCmZKJFLVaiKlNipAArzEW/I4YDKBduw0gMQBnwFP3GGQH0AmABck0QDkZur+0Qp/evkMfX7vJoLhsvsimh2UZLBA5i2N64KXIrTIvAQjL55JbZfPnwZG+tWr/MkGd1/csFPYMJet7+DWAkADoKDOVboRxFEyl1+YRBsyCst5A3JM4rs+liOfMBFir8Q/0UWXg+AGvJcE6RwEImoF9/TlLDZrr0EHzOUQTi0congAgPEWT40U6NTtOnfoe1fc3KRVrUzGboMlKnvKZKMWjdVpa/IQmJgr0rW/9Oq+x1je2mT0skQJ70zidWXiUpmfPEkXSRIk8UTpP/++/+3/oxe+9QGurG3RQPWTfRW5AHi6VUlQspqiQTzErFdZ6AIfPzs6ynSIuwr6Xl1ZoZ3eP9vcPmYmpxkyoYCntUK2BzQcA7AWrmuQ8yAYyxFoD685CHkyg2UBmDZYpmB0Rq1m2nS7Vm21miwIgcHVtnWo1MG8iV8c5XoFVMZ3JMUgTeQzrB+RmYVo85PPOnJmnrz33HM3MTFF1b08ga70uHQQMlMVSmZluwfaH6zNIORJjMDl0A58CKAWMcW+++Qv64MP3qVY7oGQqTmNjYLja5ft89w//IQOyrl75hGKxpIyrPMnsWYuLy3Tp8mW6+OhlevrLX6br167Tyz/7WSATonwuxyAz2B3YQyEfAVNt0M0bn9Krr75B167doGxqkAPx7MWA4w7yA+J0O2DTFXC0AGnAcKabDMhGDvjRGKrrKzBSMtivD4AZ+If6nX02R/zpMHthAKaiHseQsVKZxsfHmeERMR3rNuiBOR27AlIGOC6VyVD14ECePRhMFWUgFVhtAZ4SJG+Q8wHcBsMn2xFApMK6iZxon5EYFAY2tGBlwOu6AEzFOQUbcDBL8GCeCvJjVqsACF2pVBhMJXktxqxlzMQZjfJ8IAesGQS8eiCMobzRwtEXFfaZC9/7mKmsTG18e9jfVW+2TmJtADIBVBabSJw6NU/PP/88s3dCPgzsb7cD0JnEbAbLB6BRqTcomMpXOxUbkHsD2CfgSGtjYfPUz239xhfDrQ3q7776kn4WVhez5+JYd4z4zAVTubUin2589Sff+MLqTLYu5dbO7f19NSrJn0f91bUHrT3pse49fDJ18609l7N1UEe3dS0dn3t/BQ7qs517vusrON9X53fn6trKSWqorv5U5+qj1k/1mdsdn10fuLLr180C+di5WvmojOyc3HWP+qAvtoTVK3U8thbs6jJUbhx3H4z9w+KRa+dq477PbRwY5udhPubTnfuZjYE+vxx2vD3Xp9dhcgir3fpil5tTffcNu9cAXHIUTKV25vMba1f2uj4dHKcXXzw6Lia7tuqLLWH+Pkzm+E59ZNhxw/KPys3+315Lfd3GUFd/6sOSKwfvGG0dV+VmN+i0cdLGDZ/NuDHe1ZMbk4bFRl9usnFomI24z2on8Ul7v+Pyu9VVsJfScSbwK/le13A2RrtgKlcvYTbr5gAbh8Jy7zCdh8Uln83o+FGTEYZ72ZxK7c6uedxnaJzry21hvuHqUnVnrzvsXFd+vrjwq1Cu5vSwmG7109e/AVPZ+BU2Z3vtYTY+AlP9KjQ6usZIAiMJjCQwksDnQQIjMNXnQcujOY4kMJLASAIjCfxKJPCDH/zgyD40xxX2tADkFht85x09ZtB9eNw97HlhhYaTTF6LbLbo6ivyaUEjrEgYVgANK5jaYkZYUcDO0X155CtI24KT76WAfm8Li3pcWIHbfZEgRXm8LA7fmihMd75iYVjBeiATdDNi52x9MTh4YeTamRZN8bnahO9Fgc7VLUDbl0u+4r+Vr45nWEEyTA7yklMaEt1ruoUlqx9b8D2Zf0iDwkn80eo5zBZ8BTjX5sL8IMwXre8Om9PDvNjw3UtfxtomBrUXdw62QO7KwvpqWEHyJPHI2qX4lLwQD7MJ93MUInVOthCrc7cvU30+rGMPiz16HVfuNq4MK1S6MnSv5/MvG4utzR7/knkAwnVfnvliuetjrn8Mz1sCBrDzc2XtxirXHk9q5+4LHnudYf7g2rNrExiv7yW1zwat3tx5oUlT7cHKQ+VpY6TqZdjLpeNi6XFztrbsO9bNoWH5A9d5mHijx7oNDNbvXBv2veQNi5Fh+rQ+bOOU6++68/NJ1kN6jIKp3GvZZgBXRvqCyJfDfP6scc82Jfh05MZcex/X/ty4ZuesL1FVVu51dYzW5q1c1S7c2K33tDq1tu/ez/Vjez0dkxvv7dg4TwRsDtK/LsxAgFLJDu7CXgQwFS/WAESiNgOp8BOLgrUCzC7bRFTnpk/uV+/UuVkUDEetVp0+vvoxvfLyq7S/36D9gy7VGlkGU+3ttxmUxGCqAJwDwA03znGTqwByAC4QlhJp/u3rBswUaF4N5iBNvMrOEmWikV4nQilmpgrAVGCmiqCxHQ18aLCUpliAI/7gD36fnnn2GW4Wf/211+knP/kJgxjQmDwAU0mOQHPm/l6VmEmm1ZaGc7QsBiAwNAuCgUYawQHuCZrSGEiF5l6gjWQtKrYX4aZDAL34Hwt90EilDFYyd6JYRMBbWJdZdik0AwP8wQw6CbAByI7vgyYyeaGqdiVgHjCxMMyJ7z9ZKdP0ZIVOzc2xrG7dvsMsHQDsJJIpAWgkhGlKgUlo9K1WAXxRPQUAsajIAMArYSeS0insDv/ADiCMNGge1bWLNGkL4EAanCXey/c8NyAA0Ggfj3HjazGf553zAaYCCAlgPoDkABJBkyUaaQ8PaoTmWjScA3DAjacERg6AwrpUb9R43QRdJJitCowvYDoCoCbKzZwCppLmS0wFoDDMCWAbAc3ILvmsu0DOrGsGVfGQAzBVAKpC43ynxyAKsN1oky+YjDAPNDorGBNjTiUBkksyUxNuhzksLS/R7u4OFfIFPrbRbjDDFJh4ymNjfB3M78zZs3T6zGkaK5VorDJGE5OTlElnuLG0020zKAHN0GASgJybjTqDNGDjP3/tddrcWKdHLjxCMzMzDFph1g0GNQSMW0QMrAIrBGwFDG+PPXY5sAkL1gzsP6ii63oVDf3NOphYDujtt96id995hwFzshN+lOcIe/iD736XLj/2WMBCJmA3sBzpdRAzoB/WgwpdVlscT7Q6sLq6RvcW79PtO3doeXmJmbcEOAd/lL4zYTOWMxAncF3ICI2qGAsacAGIgBzxN2IZmGQgS+hJASFoZoY9gj0F8hIDB3uegMlxHQZmqu0EclU6K25wDo7FHAAQBXhtdnaOAXNgZVLbAeASx2KsiFsYK4+XYyma3QVgBbsFgAONywwITcG2wGaDuNmmbqtBd+/cpsV7dxmIkkkmaXYaAEuSn0iXiZHwA4BBo9mCtOgAQKbtPZo/e46m5+Zpav40s+MomIoBVSxZ4VfSBjKOS0E8FLAG5tyinZ0tWt9YY90wK9rsHDeSIKZV96q0B5vb3mYdFMDCBB9oNJjlqVDIM5gqkwULUEIaztsCVlHQGrNhgXGhg2ZwAO7qdLi3Q4t379LW5jqDNJWZqlwq8n12trf5/mhMBqgIQLcz58/T/PkFmjm7wKA9sN5E4imWCSINgALICbADjjss6B4DAQH4gd2AAQZAJsQLXLtQKLFuo2AlgVHydyJ0MDR12k32z0a9xmCq6iGY0gQoViqXqFguM1MIADEAKQtzjvwA1NUBy0scubFBH73/Hh3s7dDszJSAp5mRBABp8SWwDcJes7kcM9V9eOUKsychvz7+hSdp5tQZypfKFE2miRDXA2AtfDOWgL8ASAaQFnTQoTjyMuTRAgAKjD9oZpeaC2ISM80hietO0n12QtlVWHKn8CLhHwORFKgWj3LcBpMV4hhY5u7fvU13P71BY6U8lYo5qpSK1GrWaGdrg9mpOq0Gfedb32AEw+bmOr3z7nsM+njk0UcZkAm/hd3ksjmamppmhij4653bd5nJZ2t7h/MG5AMgK4Aik5NTzCwGPaRTwl7IObCf/wFY50zODFW81EI9JwDoMONKp81AM9bv/j4DCLe3tmlvd49jBmQ6NzdPExOTVMiXeO0mLHW8khMgacAiCYZxrC1SKTCABSw0DKgVprhMtkCpTI6ufPwJXbvxKS2vrBMBZJXJUqsNhj0BUylAmAMlL050x2vDOgHgPWJuAPwTvKjozV0ju2tZyMmud22tUY+1zxTIEc1Wk4HBvJYSkfabtmEvsh5DjAmYqyBzXq8ow4h8Z59B8Ww6AFPV5XfkKGbPEfBepwkQHAAvcn9etzLTqICpeK2A+8YAAEkwkB/srZVyjqYmitSoblJtb53y6SiNFdI0VclTItYi6hzQzs59mp4q06/9+nPMSrW+tc1sSPFkltLZEp06vUCT0/NE0SxFYlmieJb+6N/8X/TCn75IB/uHws4UzAEL4mIxTbks2DejVCxmKJ8D42GMzpw9Q1/60peo3mjQ/n6VFu/dp63tXQbube/u00ENGzAhTnSYmQogFMwN7IoKOIPcAOIEiygzhWZSHB8gEIDfEacA7gAAEF67srbO14gnkrS+vsX5I5vJY4VOwN02Gy1KpjLMDIVj2NOxLmk12RfGxys0P3+KLj5ygQGvB2BOZT1jzR2leDLFPspsgFFsyCCAetwTvqgMewDh4ef9v3qXrlz5K1pbW2FGKfj2xPgYPfb4ZfoH3/1DajU79OYbb9H86bM0N3eGmcHW1zbp6ocf0cTkNM3Nz9OTX/wSAyr/84svCLAeMRzMhgxgiVAykaBUEuvTBIOpbly/Sa+99gtmpsqmBXDFmzEgwHMORFxDvGwHa1JhThN2Kjx3KABLWXEHNRnkeG20xPrObiYmRH4GChkAezmOBmCqfn2512VAWGUMQKQKrzMAnIJt8UYFAeMRfAVrDMgdQCSsaS0zFfIQg145dg/AVPgdzHzMAgfAYqPBMU2fU3gtx+tkEYg+qzPwP4inFkyFOeAcBdcLmIr4mQGAePwoSBjrKGX8gh3jPICpMH5lpsJnYYAH3dTHB9IIqzfaWHeS322tRJ75pL4rz23y/IundYD0AO59/vn/gtfnGBOzcDIzsW68JmAqyNDGVMtMdTS+WjAV9TegGDy3DuKljs3Gdq3N+Gpyth7lywdh9TO3SdetJ2reUDuxDGdaW8P/bS6yenDHGnacqztb49Hv7LV8ec+tfVkZumOydSM7Z1+tP6wGOkzmHL8ZxP7wYCodj9ZlVRa+Wpb6s7Uz93dfTS3MV+xcw3Ri46TOLwxMZXXiu3aYLatthdU2fTVQK2v3uj4ZuLVDO9awcbMu2MH6yPaThB0+xvqajt8dlxsLVA4nvok50OcPw/Q+TPduTHFl5c7jYa71MHN7uDn1PeHIuwO7Frb3tjbls/2TfBbmh648hvmCz1btvIfVoU+qpzCZu/HZ+oiNw2581vygudCO0eYeG7d917D3t7Zv46nrS2Fz9sUWO04rZ/f3sJjpyzu+fIfz+fkIDNAhlFHHxcOw/OWzsSO7hD2MQ32GY3UNZ/PfrxpMhWvb9zWun1oZuDrRv8Nikvs59MR12wBI5YKpdF3q5mGbn08SG6y9Wzt0x+vOFee5a+YweVgffVjV2jG51wnzFRyH50PU0+z8XN9WHz1uPWDH/Du/83dGveEPq8TR8SMJjCQwksBIAp9LCYwS5udS7aNJjyQwksBIAiMJfBYJvPDCCz19wPW9HHevqQ/KKAD4HnptwevBF05HC0JuEcgtcPpemAx7iLZFGbcYZ79zi2a+Ql9YMcEdsxZCfHLCZ2GFAV/B3VcMcQs2bpHc3hfHWh2qrtwx2PnbApL+zrsTheCpfDoLK2b67mPHi8Yh3rXWAVPpywJrP3Zu1i6szMJkpeda2Vn9hhWnXNmepMCkL6TdAq4tmNmXIe6LLtdmhvs0Gk7kCNcvXF8IK7SFFaV9MjmuaGu/V9vzycwed1wMOElM0+Kl7mruNv2ofFxb8fnFMB374pFvfGGFct8OaTjf9+JVQQXuC1G1Dz1HxxQ2Np2jT86uTfh0Fnae62sqB3ccen/3hbnveF/xGp+h6VsaZ3VX66M275O3Fo1tYdfKysplMMejYCo7ZrUh3wtzXNfnG2FzxLHWFqwNuTnQ9e2wPKP2II3n0pjfZ48JtpsbZgsahzRvWmYqG6N8+cd9UeuzjTD56JhcHYb5Ko537dTKeVge1jlZm3CPDxunaws4T+Xsxt6wGOLLVcNypJWj+wJddYLmJJ+NDLNHBWBZf7BzCfMn12bt+TbGqnytnfv069qJ2oLex9f4FGbDyko4rMHTjZ0+ublzsudosw/upZ/r/8Pk7Ytp9lzXdnl+ATMVM6gwIIjbXwVMpU3/WKMxuAkt4QA+4qdNiViHkoku7e2tUbuzT9PTZUqnAUCpUbmcp3Ipz4CqxXt36M1f/pKuXb9Hn97epP1qig5rUaoeoJFcgFNosgOQSgEJYoMRAaTEBQChXFQD3gMBaDCAKgDayP/ZY4i68oNmb6xd0DDOLfxRsBkJcxbAVPiuUMjRd//wu/TlL3+JWVteeeVl+vGf/4R2d/cY8AXgELqd0UTML2bbParVmtwsyk2ETPVhY600JgmwQ4ALyt7Qjwm8O6I0o7H9MZgK6ysgm2RRPLBl3aVVZh+PpvhYBlIFTBY2bwBswM36DLgR5iE0WCvThzYXaZ7Tnc7BVjI/O0VnT83R2XOn+WYff3KN7t27x+wraKLVtQ+AVZgfZAQQDdgAuAe/r6ugKTRg3Rn4/WDOADgwwIVf4GujYLBbOsdfsccj/hQ0EeKyAIyhQRnNnoV8jsFUAABkMgABAIglzQEAeu3tgkEJDDUZbkQVP+pxEyL+NRo1AogJ12X2KW5GbLAOGEyFRv0IwHkAkfGIWPf4B5thfWD39iYYMgagNdYtgXkrws3oYFwAEwuAQvwDUMh+lRtJy+UKswcBXIiX5dAjN5+hWVyZtBj4hnHH+b7b25t0cFilXCbHY+702tRuYqxE+UKBstkMZVJpyhfyzFRTGSvxzvUzszNULBSZlQH2Jo2+KXYdACd2t3dod0fYp658eIWv/RvPP8+gLbDRAKCD9VIL6wBGPnTo/tIS3bl7l27dukVPPvkkN3ZKnIHtPbi7v42xcHnca3XpPrNE3bxxM2juEzmjORf6/Pa3v00XLlyg8QkwvaQY4BcDu0DQCChxWZpLmbWqIawczIyVSPDvzfohffzxNfr440+YcQbNs3BhgHUAluMmcNYhriNAuVrtkOcMZicACgFMwjUz6SyfBzY6xAg0bYOdAaCKVhPN7E3qdMHqI8wRAGIqyFgb9TFvjAF/owFW2JNkaazhVwAAIABJREFUzAATpgB6SwrTAICLOzt7rFswijz++OPMKnL69FmOoQAqtpqI0cI0BhsBGER60Y+uaxEPGOTVbFEmm6FEKk7tVoMatQNqHlbp46sf0a1Pb1KzUaN8Nktz09MBDKrDTECQf6lQYPYP2DVYS/aqVdrc2qVzFx6h2dNnaPLUaUoBYIONUwJmKrHgSB+gwoA5eEkAuOCYBSBJq0nbO1sSe9JJtmGA+RRgCMYV+A7Ae8iVAMUiPkHHACcBGAswFQCUklvarCPcX+MRg9raTf6JJSPUrFVpd32N2bhg/3luhgdTY4/Gx8ZYDrgfs1slk/TJJ5/Q7n6VvvLcczR35jylcgXWH3BxDCyKxBmoEosnWT8MXASYStCQDPbZ2tgU4AMDkCT3AQSQz+apUChSIhOwegjqlWNsu1GjRu2Q7aYGBr7aIYNE8S38mMFUpRIlMzkBLYFZD+w4fdAnwFQNiibinBs/fPdt2t/aoKnJcWFki0QpjTgal2Z2ZfSC3NbX1+nDDz/kxvSZmVl67AtPUHl8iiiepE4P8QqghgRFAGTAM1UADACISoilIhSNJxiE024AQFljsAjHzViUfZBDSld2XRZmkQHrIucv5LiErI+UcQyRBroSUCvAtG3J9+kk3bl5na6+/y4V8hkqZMHOk6V4tEedZp0++Kt3GUg2PztNO9tbtLKyRKtra2yypcoEVcYnaGxsnGU6PT3DIEaARu/cuUsfXf2Y1tbWGbQEkOcTTz1FE+OTlC8U2W+jYIpjGZhCF2TDz5o9Ac8hHwFwi3wVzEfAoAGjOgPvAERrMah0a3OLNjc2aHVlle7eW6TZmRlmjSkXK6x7BjVEYLMRajbbfYY76I7zRibJdgQQA+derOw6xAxUYN36xS/foqufXKfDeot6AATFkwSmPABemR+mF4A+mHkpymO3zyLIVwCyIW7GGUQt4FT77Oc+D9n1qa35+p+fB8Asfo48AqYC05ygNDXHY3j9hmqFrzks1goesc8nym4jzFR1Bv0B9FNnkEKLc32rAUB9k2M9dKm5n5lWsaaNwZfFXjO5DOVyABoBAJ6kcj5Fh3trVNtdo1IhRROlDE2O5ajXPqB2c496dEizs+P0la88TbvVA9ra2aVEMkuxRIbiyRxNz5ymsfEZisTz1O2mqNOJ0v/5f/x7euGHP6Juq8tAzWYDwM4m23qhmKZ0GoBgAGRSlMsBGB+j8+fP0bPPPEuHAKHu79Pdu/dpc2OLAVVbu/t0CDBVJMaAOgCqEM9h7wDLaK6SdayAmVKJOK8nwGiP9dLM9JSsjTodeuTioxSNJZjBbWNji3b3qrS1tcOMatlsnpkLW50e1Q4bDKIqj1WYvQ1rb9wDMRwxc3Jyguawhinm+Z5YvwFsjvUM2JOSWMOBBTKZlk0AEH8DUD9A/GBwLJaKrMe93W365JOr9Mm1q/y8srKyShubu/TMV56i7zz/Dfrd3/t7tLdbpVd/+ip94Ymn6ZGLj1EmV6b7i8v03lvvULE0RhNT03T5C4/Tu+++S3/6p9/n3JvNZHhdirUIN0DGIRfJyWurq3Ttk+v0+uu/5LVONpPgdZTUxJXNFGlWAKi4BgNEHTDVoIFzsL7XWKm1vVY7YG0LNgHQ9bQ+X9gm0CNgKqxZe11e801OTHA+xdjxTKRrFY4JzLKKwI5NIeK8VlNmKmaoTR9lpoLtCJAuwQyVAPoKu+Yhg8dk7SWMT/oMzMDSFvK3fGdB4bxpgrNDP3wXaymtz2EtPTZWZqYxBVMh1uH6kKmCjrCGULZUrPfE5o5nptJ6lm5c4asphMU8GzttHPTVRyQ9iK4VTBXFOjSTZj9+/vnf4PUo5gTf1FpCgI/uA+lt/ULBVHZ8Mn7deCNg0QyeQXy1C1uf0O/dedk6jP4eNke3XqF/u/Upey87J43jbh3VfV52deLWfWxd3Nbf8Lubm9zaTJgc7HVOYhN6H33Gt43gYTV9e47qxpWpHUd/PWzeJerzgr2H+55A7cvKWe/tG5vK7Wh942hd261fai3WrXHZeQ2rQ2pzua0vDwNTufVCq6Mw3fk2jtI56vj1737NR1+qBTJ35+POSa/jW0fZcdnz5Pk7qJqZzrWT2KCrP6s7O1a7ZnJr9MfZ93Gyde9pY8pxtVBrY7544otHvvFqLnL9yMY8Xxw5iYwfnMMAoGrn7vqztSXfuI77zI1Nrqx8tuebY5gP2rlbO3LHbcdhc8EwH3Rtxmf79roax2zOsT5ov3dtXserPmftz5WZL9757PW4nGdlimP7m3A4sdkXZ305yOcH7jxwnmwmNHiWc21oWIz1XW+Y7/NmTP2tUB4mSjz8sVyz5xrgoK7ugqn0O9WzrjPCco4v94fZiI097trJjRFhfmc/x31kwzBZ96rdqU27udz1vzA/9sUMKwfN8T6Z2Hl9lhxwEtvyad6C5cNs0MZOtnO8Uwo2kLA+NMxPThLLf/u3f2vUG/7w7jk6YySBkQRGEhhJ4HMogVHC/BwqfTTlkQRGEhhJYCSBzyYBF0xlH/Dtg7R9aNXGVX3Id4tH+gBvi7m8x3rQuOAWlX0Py2GFLV+Bzi3w2eK8FuT0Hr6Hb1vMGVbQ8BU1tMHAnucWRN0Cjztf31zDije2OOKTha+J09WTjsee3x+DbrF8QnPSwrJrK+6cfHL3gal8L4j0HvalnFv8CpOxLTC557hFHmsjw4ppwwpMuvOtqwe9nn5ui4T2pbmdR1gRaVCEGoCp9Fj3fP3cvYfVj2tHrixxrr7ctmbh+p31D9cHXN/xnavX9hUFfbqyn+F6Gpdc/7eywe/WjsLM3OsbwUu24wqMru1Y3ats3ZfJblEWf3OjnWHK8On4uDjpswdcx17XAo9Ub26h0+rGjXk2fg6Lfb746ZPl0c9kN2k3zuAYV0f23hYwoi9tfWM7WtDuv97k6WrusPOztnWcHQ2LgWE7hPnipHsdX162ORjH64tGt4Duk7dPLmp79gWAtQHdLVX9yY1rw/zbF0PCYq+dl42Z9v7uvewc7Xcqc5VNmK3aedrc44vdrr/gfiozn55sLnbvExbjrAxsPMfvaMzB92Ev9twcYuOBzYfu766O1Bds08zR9Z1/V223ycbO2acnN0bYXKBj8OUZnb+rI1fH9kUXvrN57bicqHNRBpEwO/PlFJV7WG478nnQmI2GT4B50Bgr3FQABmDnfiQxB0xFYKRqUiKOpsouNRo7RL0aVcZzFI2CZWWPpqcrNDNd4cZzAJbWVpbphRdfoldee492dpN0WEtQowkWKrwIHLD4AJCgTV99Pw12ymTgFLNRyT/+TWiz5D9lddJteLsxivTQjCeN2WCFiUaFaQbsM2C9qNcPKZGIUrFUoO9+97v09NNPcQ546aWX6Mc//ik36qNxkMcVNIQzOIrQYE6y83eryQAoNLYpk47kDHlhh5fGMic0g/Ks+B7aYcz5EUwG0IHQ4QwYqgJAlcRZfC8ALTBTDfKU7FJu4xqaLiXvCuBKXySL/0qTot2FWgAc0hC8cHaeLl04TxcunGeWjPf/6gNaXFxkAAF2pQcTD/4lU2lmd0EjLMAg1YOaKEaZN/qcG9LI0x9/n21KIHI8d2W4YNaqgFCIcQMD+cEnmMWMAWpyLk6DLgGoQuN/NpNmIBUARGBGSDNLFRhRBMQEhhzci1mA2mi0bPf9koFxAFV0OwymQsMlA3ACe0HTLaYkzfoiV3wGPaDBVHI/2AeEYcCCw8CAAaBEu9Pj5vZGo0mH9TrVaw3+XRtL0dwpQJEeN7HifgAWANCTTAujEN8n2GkfjDk1MAA0G4Om016HDg8OWJ9osARbDxpIMa9kKknzp05RoVhg4AlkyWwq2QxNTEzQ1NQUgyfqjTrduvUpfXrjU7pz+zY999xX6ZGFC9wkDVuqHdZpc2uTFhfvMSDpwoUFeuaZZ2hpZYVtAWM8c/YcXbr0KDfVg2EIstV/kA/WTWjIBavQ9s4OgxgAymvUarSxts7sNwCWwQb3q/sMGsG9Lz5ykeZPz9OpU6com83x2AGYhC1CFwA9wU6mp6ZY95AN9C2sIjVmhLh//z4DIcAoA6YLjCeNawTscI1GPWAGytPp06dZLmgkzucB1gObhzRmoymYm+ZjcWGJ6QI3kWDfiCdSVN3fpdrhPrVbuB7uAbYqYWbAWLXhd29vj6rVKs8R8sMPGrrxf4wbsQOxGeMEGAvARYCmoMNLly7R009/kZ555lnKZNEcnKRGvc6sK9xUDQYHMEIETdjw9UFul5gEb8Lc4ROb66vM1lPd36NPPv6I7tz+lJvxk/E45TNZbloHi93E2Bidmpul8+cXGNgFWaxvbNHG1jatrm3SuQsXGEw1derMAEwVizNgRPislPFrsBbWFyscwtEw3G3TxsY6rawuMzgNYCqARqTBOsL+A5kBbKVNnWiyhmxhA7B7AH4Y6BY8j3GDcPA352yAFVsAMjUJl61V92hjaZG2tzaYASWDWABQIxFfCw3y6+trvB5Ck/71mzfpsN6g5775bZqZOxUwS8WJYkmKJtLCtNLmQCKsHABKwX8jwmIHVqk1vh4YJJBnhJdPGFQQzzKULRQEEBewswCYh7EdHlRpfx+AXzCbAbQnDHOIhcViif2cY14MwIYefye9UgDxCLNVNBGjRqtBV955m3Y315m5DvEUYAgGX8Vk7QLfU3/d2tqitbU1unjxIuu/CAa8XJFiqSy1kCd7YGaT+xLFuAkecwW4BCwx+IF+BdjYZDAVfF+fJzB+AVO1OY5Bt5qzMBbEMTTiA2jNa+w+82MAuGgD5AG/wXMtMbBid2ud1u7fo3azRhGAPOIALDSp3Tyk9ZVlqu7vUK/dZLs/qO6zXWRyeSqPT1BxbJwKxTJls1kGSOHet27dphs3bnLeA1BuYmKKFh65QOcXLnC8BhAEYA5Crsd6IQB0YmJR2AaMjdcGkvCaNdhgl/Us3zHlC4PYAVxUYBWAoLXDKlX39hnUdu/uPZENg3YjbDNgzwIAAsANsDICDASwHmwXsgXABVB0MG8x2gz+0gN4Lsdx65XXXqer125QjO0XAF2sn7oBg5WCp/R5WQBVutuOrIs7DHACq1mC2WME/GRrEe76265l3bqKrRHYdb3GMRdMJZIImBWC9VT/2VzM/wjrgr2mxHOMWUCEmqcYYNHAGgEsbQB2CJiq2awzGBXAJUZLBzUPrJOQC3i3dwbWRyiXA8g2Q+lUhIBnS8e7VNtfp2Z1k8qFJFVKaZooZal+uE3Nxi5NTRXo1OkZevTyBfGRao0y+TLFExnABqlUmaZ8aZIoUaT6YYf2tvbp3/3bP6Y//9FPZc3TAJiqTlGwkSWjVCpkKJMG02aXgVS5LIA9cZqbP0WXH3uc9QvWrcX7S8wWtba+Sbu7Vao3W8yGhfULmKn4OSFohlTAhfinrDljeN7hdVOUxiplunzpEvss8tDTX/01SiQz9OFb79Bbb75NH1z5iHaCTQuiEbBugcEoSQfVGsfAQqnM92u12wy2ESbYCE1PTdL4RIWqe3s8RzwLgJ10rFyiNAODBWSNMQMsiNyYSqQ4BoGlFGv12bkZtlHE0Tt3b9Hi4m0Gp29v7dHObo3+xn/5Lfqv/tZv0De/+S1aW92gn/7kZTpz5jzNzZ2mdDLPMvr4k+sMJj17foFm507RL9/8Jf3gB3/KNoT1F8aEHAIwFICFAOggpi/dX6IPP/iQfvGLt+n2rTsMboNdgtGQGV4D0CmYSwHSAxus+AWAP8LCZ5+LpUYkcRJrVKx95Dk2YBVkcKM0yiozlT6z2potwFRtPjbGTG34HWvIqckpngvGjzWrrKHBfCvAZ74XfijSB1OBuQxMpwmwrAZxEwlI10xxsHdGItRsYWMLABaxthD/xNg05nM+h/4PALYSpikFTuM7fjZot49sFqVASOQYzBcyEWYqgKnEL3W9jevJccImpoy+CuSyG8m4tRZb48F3Wg90Y52Nb2G/26ZYjZfus//R+wdg3G6XNwRZWFhgMBVkg/WA20SLdaStX/RrVhy2Bm0tA7sQ0JvUDHRuA1Ynt8Zg47R+Z+eq97O1Go3h9v/2HPc67j1UTqpDW/9wdWNrNr7x6RrRfTdk67oa37U2ba/p2obNefhOn8N99x42HnfOx4GpbIN1mK2pjm3u88narT3refZ891qa23161rqF1Zu7FrDj0FqcvcdJ6mFSgxmsOWx92dYYdYx2Xvb6rvzceev3KnMdu/UNn83iPLUrd/59vzQMMfqZ7/7DfK3vc0dd/Mg7jePikfqm6s6nL5W1G3NOEvesDfrk7dOHK6OT+pQbs3QuYTpXedt6mRvTfPoKi2fu/B68r9QH9Hx7bV98UZ1YXxsmLytrXQ/45O9eY5hP6Pkn0ZO1JTf2u35v/eakcUzrAG688L3Tt0AM/d61X72OKysdm/3cnmvjieYVVz5urPDZBo7R9wDudXQM7v81R4XllDBZSo32wW/D7FuPtDIYFpuPxjBdV5w8QpzEHsLitX0/CbmEganc+OD+7fqj/ds+t7ox0vqYaxu+mOTzKb0X7qOb3EhdfAD213Wntf/jYrJPZ3p/uyb1vaP1zUvz6/GxbnDESeJLmG5dWQ+zQfaNoG5k7cmNra783fWKz2p/67f+9qg3/OTuPDpyJIGRBEYSGEngcyyBUcL8HCt/NPWRBEYSGElgJIGHk8Cf/dmf9bdmtcWfsKIDPneb/vCZW9zX4wYvr2SX82EP2LbIFFbIcAtRvgdvLVj4ijxhxbdhBa6wAqZbZHQLGCdpPsA5biE+rPiJz23Bx1dQcguH0JXVa1gBp19AHAKmcmXkm79Phz6LlDGhKeUoM5U7fvtCWYtBrhzUplz79RVFT1LcfxhbcO0ZLznxUtpXwNXxubsxaTFMv7cFeGsbtpAkNmIa3gzQx7V7LTjh//qdWzh0r+0WI30vLdxirmu3YcXcYTFA/SEs/gwr7vkKsdZW9JrHFTF9PjmssOrad5gcXJuwMrcvD/WFsF7nuOK+vY6VX5hObbMHrm1fJvtiih2HtUdX/2GxybU5q9thhVO5/uAllpWzvbeO2RaV7Y6U7nzDbV1AANZP3LFb3Vg/HpZ1fT7svtD26c39zOrG1Ym1bb0fxuq+rLA5KmzMGmdt04PKRMfkvqzSlwfW9sN89bi86erZjes6rgfj4YNMkHqMlYPagxuf3PFq3FR56It5Gx9U1valnzbXh8VxOxZcyzb4WH+w6xj35YzGY20osg0AYY0WVo7WZ9z1hy8+29ykMdXeE+fY+PZZmpZce7Q25+ZGG9dtflPZWl3a6+j3ChbU9ZHrF26cs3OzwLWwmKQyHBYjQ3OZdtJzXztTBwRgKjAhSNoHmAFdlhFlpgI7FTUpFmtSPIbfa5RIdKhcxs74h7S7u0ET4wWanqrQ5ESFm9gApPiP/+EFevHFn9PifexCDoaODHGjIO6Bpnb+CV6wKiOR9NtLbMFO3BY0hXZgoSCQ5nAFU7FAgCICo5WwXYnNdLivmZvJ0cjOLDENSqbiVC4X6fd//7+mx9BQ2u3Syy+/TD/96UvcrA/wC5rQMFYGS8QSzDYViyYEgATGK4CpAgYoGSvaNwWcxps7KDCNRyJ5hglS+HcBUjFASN9k9+elmKsAgMFMS3GKRwVMJf9UBgEwwjQQAagkQC9ladDrCaBKryGAEzTe1ujiwjn6wuWL9MiF89TutOnNN99mZio00IM5QBvrAXRBEzk+397epf3qIY+G/ZEZAAQwAklwdmX9AsggoJABIArzl7HgP9kHQ87DsWjG5+Znbkbr9tmmpEUWjX1d3rEfL5cZVJVKCrAqLU3jaChnnUXA9ATAjeQq3dkdzZMQJXSpgCp8JsxQaKyWsQJoIswnAAjIM4WykqF5sR+jGIGI+YoPoTkVTEH1epNq+KnVqVYXu2qC7aPTpXQqQ5lslpvwYTMYH5pY8Q8NuWiwT2cAThA5xdAcykwHMeoEjbXQMZi18DeaUjG2VBoMLHkqlYs8PzBszUyDzaFAuQAYBOBYLpdlsBDAJ0BPAnS0vLREK8vLtL62Tt/65rdo4dwCM+EImjFC9+8v0rVrn9A777xDTz39NP2Nv/m3aGNznRueIQ8w6hSKRZEVN/Q2uekWfsdjZaaBFjMSHAAYUj2gg2qVG5sBpoJdYa7QiTDENdhuLl++TKdPzzMjDoAz0BP+jzFhLba8vMwgJACgMA5cgwF13S7t7OzQ5uYGra9v0Mb6JoO4oFMBmaDROUmZbJqZziAjNILjOuOVcW7ETabAcAR7QHM87AO2AJ4hACsRJ4gBNgCR9ChKB1UAM3apUauyfabTaHAWHxHwlugT+mqw/wkzyN7uLgMlNje3eC5bW9u0u7cfxBIBHAIcgTnNzc3RE088SV//+jdoYnKaCsUSNWt1/o6fEdmG/z/23vRJsuu6Ezu571tVdS1dje5GdwPETmwUKApaKJGiOCQlzow9E6EZeez/xzHhT47wd3+RrZG5ipC1ksQOEAQJoNFYG713rVm575mO3znvZJ68fV9WgeHwBzMbUYGqzLfce+7Z3nnnd394TgQLGpqfhWFNQYKaowz6XR7v3s4dqh0dMtPR9Wuf0Z3bN6nbaTHDFrCrAHLgWqdWKrS9fZouXrzEzD0ADty+c5f2Dqq0u1+lre1tWtvYpNX1Lf5uNBixX8CPMoRIo64CLaTBBQA/gUIgMIwYZHPUOGJGMGZXK5YYzAb7QmM9ZHd4eMBgAwY4JRLBZhcxZqWCTgvzgvhAaRKXWoX4qxiNR2Cm6hGNB9SsV2nn1nXWdTSsg8kHgBDoSKlYoFQyyUAiBVNdu3GDesMRPfOV52l98zSNMc9oIgBTpWg0AeuP8icGmw+wVxszoKnb6dDOzg77CTBo8TgFTsVzwf0KpRL7B3wqdgMAktgKwINYUwCpOMZFI2z3JYCpGOQmPk8YJwOgbsAchE1mookoM1qBtam6t0uFXJZ9DvwoQJCYN7O8TSbM2HHt+jW2cazVFx5+iEGTDCpMZSmRKTJLGcA38VhSQFMT2KUwUgkIMcGfM9NIv8/ABoD/AFQBIAigAdihxmgAB5ilSVWCxMbiSVwnyqAvZh5jIIfUHeADcR5AJIh/iPsAIbXrR3R0uEeDbpvBVBEa0mTYpXazTt1Wk7rtBoMFh2AkBMNOJkvZYoVyhRJl8gUeP+YCdjiAqW7dusOsNKc2tmj7vrO0duoU+wrWa8ydQX/CSiisRRAHwNP4PgAhBVRjYBOcjCYMPJBnPwET4ge5F4DgiOcAwA37Xeq229Ss16haPWTwLIAGjXpdfEs6TadW1iibyTLoAesG/wnwKdaW/SFmPxqz3sFXxSDDuIBPfvriS/TRx1cpVyyz/vYGwpIHkNxYdxRnQE2ww7PmbXZjEBoxyI3tmVPLeTCVzUncfFyffe3zge85XJ+P4Ot6zL4jYHEFU8k5wvTJfo5zDOSCwtDnPi9zbA2A5tAtAUGPmIGJ8yMASKC3aGAbgNFPcgbEsRFYKpEnAyzJzGkAbAgwi3ODGECOAC8lKZWAfQwoNunRoH1Io26NCtkolfNJWimmqdU4oH63RucvbNH2mXXavm+L84dub0CF4iozU40mcSqU1iibX6Fookh7uzX67ONr9MIL/0yvv/YL6oM9CGxanQ4l4hHKpGNULABwHiOQcWazYPRMUi6foY3NTbpw8RLnpAB537x1JwBTHVK9DjAVWPiy1B+Oqd1B3OHqBes5wLoA2MAOZZMh5N54ZhB2zHKpSA8++IAARYnoy3/wVcrli3T5V7+ml196lX7x1tt8TYByIpEEJVJg3UoxmAr3ATAZtojvq0d19n3ZTJLWTq1SqVSk6v4eb9gAgBX8XalUYOBWBkyl5QoNRgD7TCidzrCfiEfjVD2sMrsmgG3ITRDrDg72mPGt0QA4HUxcQ/p33/02fec736THnniSatU6vf2LXzO7aT5XougkQU0GldfogS88TFvbZyidy9Hrr79GL7zwE9YvMGVVymXOr+DT4N+QqyC/uPbZNXrrF2/Rm2/+mm7cuEWlfCZgEwLIlQXMsFvoIHyH5JfIi6GTwymYar4ugONkQyoFU/GmHvAjYH8MnhksmMrWrDSHhI5rjEbOgFwO4HQwHmH8AFMB/Is5AgiF37l2Ad87IQZTIS4LmCpKAE0lkO8gdwZ7WRy5Ez4D86F8hnwGwGjMl2NDkKfIsXF+vkKOiM/xT+M85sQ1CwOmwmcKiJI8CDmggqkqAmyLxyidzk4BZnYDHPuMjvMXgancd1RaD3RrFq6P8/1t66O+9xHqD2d1N8SVEf8gX7106SKDqbBGkL/6R/G1kre715VrBruqBIOaXV9Apao3wugreuSrubs1Jb2/ztXWhXw1MLcWoufr/d2YMRunMrbJs4XWbKxu41puPczWa/R3fTaZ5YezZ2U9RuuCbq1Kz9FxqZymeYlhx3Bl4/tbx8y2ZeKVrqHqvr0vvjsOTDXzA/e2Ms3qCrOc2V1XOz/ftWystutsr21lo/O0dqfH6pq5sTosN7B2Ze/h6pbK1KeHi2zVzt3qpw9M5eq76qWeZ/XI2oh7/7AxuvL0XUPPlerZjO3cvYe9lmuvVjft2rrrZW3oJP5u0RjCxrNITu45v8k1wsbk2oU9zq6PzwdYXQ07b/a5FD3dsYf5PtcHuLoSdm/X/o7TuTA7XnSebyyun1ukw+6cfTrl+gUFRbvvOmy9Xueu8cG+U3HvaX2tu3Y41n0/Fbb+tq7v+iifnuq6uevk2p8dr5W3773Icb5OGYR981yktzanCNOHe+/9/y6YapGuaUxUWdm8wPos9c9htu6TvfVHqgth8c/Gi0Ux2Kfn82sr9TtXb60tuHaxyJZc2bn+TOXi2oK9pns/nwx9fvKkfuW4eBK2/r54FQamctdE56d2bm3dFye+9a1vLnvDj1uo5fdLCSwlsJTAUgJLCfx/xk2PWys1AAAgAElEQVS6FPVSAksJLCWwlMBSAv8/kMAPf/jDKZjKFtR8hQf9TIvN9ni3gVe/0wKJ7nisxahFotOHZ9zPNiS7BT93jHZ89hp6L7fgbh/KtTjmji+sGGCPcwsitiho5+m+NLJFHPu7757HFdz0e1scxDjw8tCuTVjxZlqwCHam9lG9u4UZdz2snN31tfedzoUbHKXwqfd3xx/2ne/evsKob8xuocgtxoQVkk6yLtKIFuxsHAjB6ha/YA5e3tkioTaquHOY2c/shYvYxDyLzkn10drTSQtrqke+Yt4ie/HJ3qcXi3zBooKinmdlpOPx6ZH97jh7swU8tzBvdc/1M9an6Nj1Bb4LotPxLxqrlY1blNXv7D1dG/T5cZWXNo0qu43Pv/r8Ds5fZGvWz9rj3JfdOm7Xx2McswK4MGKEjU3Hpzamc9IdYPVaru/36Zw0FEvTtV0bvbfKTeOSu56LYoVdu+OOc8fmFpN9YEyrC1YHbAzV6xz3QkfP0fWyfsLVL/ytbD+uD/LJ2M4Fvx/nU33fqz9y7+fageuvVM/C/IUdr31BofKw8Vv1zcYt/V4bily7do+1/st+Z2WstmbjhtVp2C7OFfCBvDPwxReVlbUX1Um1NevLfLL05RYK6rIvRXGulV/YOofpufvCVeXv5i7Wpu09fD7Y5wdVjouuq3Jz/Zi1CTeOuve3emhfGLpron6GwTbwsZr/crc1mlGjFJkIGATNhtjmHsCVKA0pwmAqsD6g2bFNuSxRIR+lfCFBnU6VdndvUiYVpdWVIt1//iytnlqldD5L3/ubF+jHP/gZvfvePjWaACQAaCGNA6MAzCrN/8K+BPBLAJMKmsVHARsVgFNBXhIAqMSXaq7CswP3B0UoOWUIwvdouEQPM5rChD1hwM3F2K38u9/9Ljejoen4pz/9Gf3sZz+j4QDMBAKiGg3RxIj+aDQqpiiVzAQAHOz8jz5aNACC7UgaupR9Bb+BlUiBYyp7ACLwwzrIjcaipdLyImxbM/sM5sR2F6VUAiCR2eYI8zaguLgAtMRgoODaQaOZ2o3qCGwbzApg6nr4wYv0+CMP0aWL57lR+MUXX6Zr168zuCWfL3CTJY5PZ7Lc1A7Ax2H1iOr1lgB9uPkRrAwzhgcBlU1nw79AZomEsBlM/aQ2agfMNdKUDjCcsA3zjv1TYJiAdCYTWUvILMb961EGyEmTPcaQoHQSbBAZvo82mqKhUn7Q4B9j4AAYmdBMjxfVOA5Nwmi6xBgBBoKeKZiKwSlDYQcAO5LuYg/ADpqrefd7ADXGE2q1OgwIOqwKAxEAVRSJUxQsRsl0wLCUFXYlLFYkGtiE7MAvoKEEA6zQ/A5AYBLNoJgfs3SNuQFYGWq04ZTBQZk05fLZgEWLuOF4ZaVCm5sbtLa2yqxswuYjzXPtdouvI0AxALbidHpji0r5EjdtQgfQXGvBVE8+/Qx989vfpnarwYA8/ENjLIAwLJcIQGVgrevyD9g8FJiG+aH5H6CRTqtNO3fu0vVr15j1CoxN+oNropn3+eefp/PnzzNIBraGcWL9MH/I9u2336ZPP/2Uj8Vc8f/NzU1mlQEIRppM0bwrY+Fm+V6fAR2Qy+nt0/TYo4/Q5pbIR303AG0AvikDFZ690LQ9nkS5WRs+QprLASoFAxnYsDrMTNWoHaIFmu0Qa4PxArwGoFs+l5/eA83GAFQBYIPmYrB2AWhz+fL79OFHH1O73WX9yOYKPFf8QH4XL16k55//fbpw8QE6vX0f9QG04t1qpREU6whmD81LAKqDXivIATZWO9qnw/1dqh7sc3M5gEz1GsAnB3R4uEe1apVa9QYDeIYDADPStLa6ysxdq2sbzCYCto2Dao0Oa03KFQqUKxQZbALZdHt9BlKh+R4N8lhvAB3hM5htKB5nRjhmeWPAk/hUDDISj1F5pUyFQp4BnfC/8EP4J2C7KgPO6jXRN4ASIZeVlVUqlcvCFhGwlUuTOFgRwfYDcGycIvAhwx712jVm5bp76zrLR/wHWFbAfhShXBagySjrEdYXa72zt0eIjo8//SytbWwJ+BNN8BE4oySDUdBgDkAV/s/rAV81GdFkCDBVm+7evctzAVOG+DfxleqvypUK5XI5Xk9mWGuDxaxJ3S5isDBvwHWCyQnyhD2zfhUKNOgLiGcKAoXPnDIdjRlg2et36co779Dh7g6lk3HKB4Aq6C98HvQc14XtXL78Ht8PLBjnH3iATm1tUa/doUg8TancCvstZoMJ2Bg5h5gAGBtjXwd/zExN4xHbbOOoNm2Qx7jZ1yVnAGh5VhoJixdso9dn9iSAVeBXwJaYzxWm/kvir+QKcVxmMqJBvy2QpsmQbl7/jDqtOmXBvhUHKHVM436PRmAm7AEQLLkObG2AcacylMzkmFkFQgZwGKx2YI4D69Ojjz1ODz7yGJ25cIkiWLshQNsACIgfnzBwL8il+MoC9gYYRfIy+RvgMwA9GDiMpvVBn4ZDAFeEiSeWiFIsiUWGrvZpCDaeyYjiUaLd3R3a29mh69euM7gO67O1sUVlsPoQcTyCrAGuSqUAgo5zNgciJfgZALyyhRIDT47qTXr5ldfos+s3qbK2TsMRUacHVkYBfwXcSwFQPGAoCthLZnk9WndxB6y75DZh+ajvud8kC4GM5krHc19rzg7gBtac7QvgrQDYJeyXQa4UCNw2aNtnEs2j+DMGtEldmBulATwDuySDUkc0BhB6CCDJgMb4CfwJAOAumIqZQmN4dopRAr43OqLIpEvjYZNo2KDIsEXp+IgK6ShV8klq1Pep163RQ4/cTxuba1Qs52kwxP2JSpU1Zm8ajuOUy61QNgumnQJ99NF1eumlN+iDDz6lG9dvU6MB9rImx9RUAr4rTsU82KjilMnEGFQFNqRSpUjrG+sMigRIrNXp0I1bt2l/v0oHYB2tt6jbG1I0lmI9ABMbxsKMspEogzzhlzNpMETCL4OFDaxdEufx2dn7zjBoGmP64z/+Oq2trtMnV6/Rm2++Rb965z32B2ClSiQAuAGoL0HtNlg7wWg5YpY32NHOTpV1uVJO8wYIACnVjw6p12szmJKZSdNpiiSiVF5dobMXLvA4ARqE38EmBPFYnIHKYAPc399lACIAZwBJ9roTajYANIvQ1uko/ae//Ev67l/8W9q+/xLcAtX3cH/kCyPqtpF3ALRVpJVTG5TO5qnd7dAbb75BP/3pvzLgFKxXiJEAuiAPQ56GvBQ5yccffUKvvPQq/frXV+jOnR2qlLIcoxiwNxhJbIompmAqeQYV1UcupcxU+myqOi0gaclzob/sD4NnI3sNNSJbe+HjAXwfjSgRgAEHQwD4irS5vsE5FHJ7ZuSFYyCJ6xgz24oDpsJ1YEcAviI/EMa9gL2T2VbTrD+5fJ4BWsgXBz08h3RZfpgT5oFYjnECQMrgMrM5hNYtFEyFMWGeOFdZoiAP5PoAxCNvRF4sIHxhqsW/qZ2PJcfHffUzBVOpzNRn2fqmuBZhb8J5vwmYajZeydlsTUa/07xAQFxRzsnhe8rlEl26dIm++tWvck6D3FBrlLOcQjctmfV8TvdKc5ipRI7i32c1IwHNaU3KlYevhqbyVfnYGot15L5aoa6lPc7ew9bGVNe1fqLf6XVVZ9z3Evq5jnNqM1OwvayD/nPX1tZ79Jiw+qfee1HMs3VLXz0qrB6oslKd8Y3Ljs/eR/Vf1zaszuSeb/XAt/aL9MPNB9x1cWuY6ufc3MC9h/3e1VNXj1wZ6d92/u79bC1QZa41QXu+vbbqpHv9MJ0Pm6NvLO583XVg/Q4igHvscdfzfe/OxcrA1nVPOoew41w7UP+x6LruuvnW0erZIp21+uZ7B3WS+bnr61ube68T7CAVxLGT2LGNh745+T6zfsSVkz1+kX/z2aSOxY5pkR2Greuiebt6bPVOwVR2syj1oy6Djx5j37e4srK1VTtWN25YH+qziTAdsjJcZD+LfJJPF33vNsLsfXbt2bt+K//j9PYkfuxeHZzp+UlsaZGfXzQ+zE3qu9jISTe6ks/sNa1vduOfu+5h47U5hOqcq99u/PBdK2yt59eJrzyXC4fFKt89fDbuO87KzI331sbtufpM4bOXsM/w+Un0yN7HyvgkOqRz5o13gud7Kwd3bdQv4P+qR4tsaAmmOskqLI9ZSmApgaUElhJYSsDX/buUylICSwksJbCUwFICSwl4JfD9739/osWAafOcKRi6RTj8bR9uw16K2OPkGNkN3hZKjitY4Bo+AIJb3HLHqPNwCzFukdGe5yssHlessudrMULvoQVBO1Zb8LZFaZzrK1K78nELDFaWviKbjiWsAGfvOTsWTabBDpwOt7wrP/f8sPH6dIjnzCwwM+AEPnOblsOKj4vW0o7DV4DzFaLsOul4fcWz43TCB6aydqU6bV8uuuto9dZ9uTUreonswgqMYXN0C232b3vfMHfpFvusbtl5uAUwV98/jzs+rsBo5Wtfvttimy3i6+dukfXewrKM0uqa+jVrs+76WTvH8WgCwL0+D5jK1Uc7Dl/xVO+pc3P1ws5Ni6pqW9x4FBQm9T6ub7P3x3nanOBe144Nv/t8rCsf1171GjoHaRCabziw89WxTXebjka5scS+pFnkb2f3EYYGn+xUx9xGCjdu+OxB5+fGLdcG7H19vkf1VV9AaAOBTx9UJtbPWBm613f9AM5zfY89xs5Fx+M2aITNz47DjU0+vXN137W9Rf7B2qtry+pL7Us7fGbnbQv3VpZqQzoX63eYySEen7N3N0+yvsC+QLIvlW0eg8/V5nSMuLfuFK0+RmOojtuNn25ccO3VF4sgQ52fylrnr2AFN66FxS2fj3VjudUb1Qedz3Gx0We7PhvA+HTMqgf22q7Pd+OmTyftdex4VQetD1FbcXNC3Fd2zJdGe24YC/JnbqCa4EcaxNC0y+wIkSFFAaaK9CjKP11KJoaUzRA3OI5HLarV9qjdqlEyARaZB7hRM5VJ0XvvfEovvvge/fX/8TLd3WlTIpEPmr3QWI1t2GW3azTbo2EPgCq82pX5CfhU+o4DhiowewSNIsoypAAkNG+jETEeS/GO9gK2AkOFgKnAJgXwDJoM0eQIEMW3v/1tOnv2LNXrDfr5z1+kl19+hQFdzCwxhv5jHGjWBVAHTf8ZBj6gER29VrgHs2jweMH7EDBSKBAoYKaQ3cGlwZ7XKwD4M5hF/ws63GZ6wslB0NgWIxoLc4XVHVxT0uhZ06XYTpQBavhObEua/fAd5IzmdbG7IYGd5ouPPULPPPkE3X//WWa8+Kd//he6evUqHRwcMJAGQARuzM7lCexUzJpTA8iiE5AWBQyPzMDBXcxBnJOmPGFJkV7sBJrEAzAZP7dxHBeGLsiPGTz4c6wBmkiFeUIa/ETm0E1d/0h0zNdlFgwxHNZhgDZSqTT/zewAU+apgDWCm+WkaRqNqvheZaZNi8xMhRwrLqw22LEfQA4slbIOMGhoJDvZg+0FMgHDQqcLYM2AwXeyQTyazKHjAp4SJqwkNw3H8TtABwEYDTJGI6iAIYjtNZfNUooZc4SdCuwrAOAwgKnZMOwEwhQhwAIB7cGWpEE1xcwO+NnYWGdWlZUVMMlJkyZkzGCsVJqS8SRjFQE4YgYnsBMM+sygdOvmTSqWSrS5fZobxbEWaIRV/8KgMgZIznI0ZoUbosG/R0fVIzo6AvvSIe3v7tLezi4zSGEuYDZhJobxmDrtDqWSKfrWt79FFy5cZBAFGmjR2A7QC7OIJeL0wZUrDCoASASgGgB00GiKJuHL713mRl001VYBAKzVea0Ahls7tUYXL1yg+++/n06tn6JMGo3hM9ADZK9MI1hLjAnrBR2FzuJ3ZjkaA0jW5sZxMKXhGgA/dHttarUazNqAhvv19VNUKhapkEMjcY8bkS2bBOsQgDOdDt26dZtu3rxJ16/foL39fWq1O9x8DH+ERmM0CKPZ+bmv/B596UtfZpYUNP/LPzYUYTpj4FIAVuW4hAZy6GiTDg52qV6rMgMEwHpglOm0W3Swt0cff/wR7dy5Q41ajZ+l8X0C+gfAYjJJ5TLYHtLMTofGdTS+x+DHATpNZRikAdAGs3mxfqcYpIf1hR3xWJlVRpiplPkN38EdYCfZ9c11WqmsMDPI2ql11lXoA/wAZAGWMawnxgO/Bv2t4HiAqQIWDWbFC2wO4FEYo7BcgdmiR7W9O1Tdv0t7d24xQABgN7gGAKlgd6nABhlMNQRbS5KOanUMkB58+FGqnNqgSCLNzCLoIx8SZJ2gOD5jPUbD+ZgiYMmG3wpYUcCmhvHmsvlguQQ4yjlTJEorq6sCppoQ21a9UWP7gD+BvQp7R5T/Fj0CWK9MpUKJAcEA7rBMEDMByESsZ7Yj8ZUAI3z8/mU63NuheCwizFQZsDBBx6RpHmOBPl65coUb4J955hlaW9+gXLFIY9hAJEmRWILBhYh+HIfgw8FaBG88kTyI/XsA8kO83N3ZZZ0DWBF2iHsra6HEfEZ0MwAMcwZDG/r4oUPQO4A44F/YhnAdMDux38A84bOH7AuiuMawR7dufEb1owOaABCYTlA+m6ReG8xrYCYDwA5MUGMG8A0nEeoOxhRNpBgICNnvH1bp7t1dZoDbPL1Np+87zwxsADhiHmCXiibArAWQOqwFsSWoSwZMjUJLqTISeUTBooljGSwgYCQBheE5EVdhLikGqoBJDfkLA9wjE+p3u9Rs1OnWzet0eHBAjWadyoUSgx84XiGnHw0pkwaYCsxUKWbOGo0j7KcAe1pZ26Rmp0t37u7SG2+9Tbfu7NDaqU3OU9pdAUJCYXhOAcsJz4sZn+T/st7idTiXEUq4gJVK8s3ZM3CQvyly0H2IO+Zv+zwHm0IOi2FxvGa7CXJXVl6pYfG4kJ+NJKcUwIOMSZ9feHwBUcs0FxcaUf5cYnufr4P4MxoCaAWAG3JkyW+m9YGAlQo+F4xr8JtgS4tGBkSjDo0GTYpTl5LUA0ySsokJlfIJatYPaDho0lNPP0Ibm6sMDofvmFCMypVTlEjmaDiJUza/SulsmaLxHL39y/fohR/9PdWOWtRstGl3b4+qB4fUajQpCWaqTJzy2TgzUmXTMcqk41QoZGh1tUJb21t0/uJFqjUbdFit0tXPAJ6vUb3ZomYTAMYhg797/SGzazKYEQxzAMQHzFQM4FFWLyQLDDYfcPzd2tig6lGNdnZ36aknn6XKyhodHh7RR59cpatXr/N1IxGAOEsEUiYwYMXjkrs3W23OFXBMvQGge5TWVpB7IrYk2DeAiQ55uAJLs/ksra2v85yKpTLHpmYDTH5tjkOIawDeXvngGs8TeR/cay6D3CdJ+TzkkqV/+93v0te/9qe0srrOz0O9Fp4bkEcjXQTQH7lNkgqVVYryxgL7DOYGO1W9XmO931xf5xwLcRp6Al0AmOrDDz6il37+Mr333se0u7dPaxXxH4hlDKYaY2MAMGpOaAyhBEzmDFaDDx8JKFv1VtiqhJlQn/+mz9IBPyzyP/tP9V7zPX6GAUAdORXiaCxO/eGAioUibW4ImAo5EMbINa8ICctqbyDsuzJKZjdjts0hQJh4/sDGAWCllGcizgGQk6fTDKxmgNZQGPQAvoR9wp9jfMgxALCGLdarR/y5Av3n6hamWVZroFqDgJwQFwBqA8MlfmewdACmwn1wLK6LZxvcDz9ar9QGbX3u1v9rbcJu9GJrVLZOdRL3pnVEXVc7D1uT0boP5gB2S/geBVP90R99ldcfmxAIU5zGXX02FB2Yq19wqjjbcGj2XfAsFwwe8UjPdesWVjZ6vlt/c+uxtmZmj/Vdy8rPrc3o/dxasVsb0vvbOehntjZmmZ1sXUvtSf27HYeOL6y26taLXDu0Y3Ln6hu3Xs9uaITzVOfwfVgNzHcvnZu7DroW7rVszMQxvvqS3sfW1vQzW9e059vv9Ty1C6tXYfbkyt/Kwa6XzR90jtZf6PV983ZtQP2H6rOOQc9118/K5SR+4aRz9Y15Ooa57XnkSCsr399W9z+PTtra8knn59ZE3fHY9TrO7ny2qJ/ZtfCNzadjUh+b3/zuJPILm0OYbs1S4XkfrXZgdVHtVP27uz7u3MLs1zcPe+w0B55uTjD/jszVIWvr+rsPWOxbT9/8fD7Mzs2NQ78JM5UF2ljdUR9n18vKIyy+WR/mPu+4uhnm0+y87XsF3/m+mOP6PVeH7NhnMvSDqdQ/humtz97cebnrKJutnNQ7zPyVL67de+3ZhW0ubOXoA1NZ/219uM/+XLuxumKPt7/rNd0Y7er98b4leLY24nPjmV7D1dFFfiHM1nw5waJcTvNT1RvX1sN8eVi8CdOSsHU5Vqv4XcmsHq3Hu/fXdznW9/tipn7253/+7SUz1bHCXx6wlMBSAksJLCWwlMASTLXUgaUElhJYSmApgaUETiyBH/zgB+iYDF5ca2PgrPHPV4QLSij8ghAvqaXJQl6ScwMmv7CXndhnD/zSuOAWF3yFOjt4t6DmKxLieH2wxvXch2+3QGWLTzo/W/xz7+ErPuhn9v/24V+LRb576Zx9xbZFC3dvkUuKU/K5/d29yr3HSVONNoPKTrW6Kwy/NA7+hRUV3c99MrNycwtZfGsPmMoWRX0ylCFrI+hsnmHF5an8A0FNx8Gvj2XOrC/BgdJsIj/z/0Re0kQk34jYA7aC6a7V88xUWsyzRUDbaL2oOKjnhhWzpCdWG4B05+x7x29tcLZrkszg3sKX2/wrsxa71nP8/5/putq+NvHce00HpzcVta+A6SsmWj8y9/JedywOmqf1O/vigJuqg6Z1d/6ufwqz0TB912KmLWoq0MF+Zl/oi9+cNWFb/XaLvq5O6Ll6HJqGxe+aBqrpruqyhtJYFOh9JEKDAXY2nTV5KhuCXFM1fQZmwhjwglxeplqmDokFMjdZ83m7F72Yt1VZ+nsZPWa6Iw2MszlJwV8K16qXsp6zHf+FqQAN3VNLNeY8PxeRtzD6KJjKtUvVI31JhmMVyKKAkpn+q7+dycbV4d8kBqjO2OYEOy57f1wfc7AvKtw4GOZ73Jhoj9N7aNF72hjkibvWf9p4YX93/ba1EXsvO3ZXlmG26N7fjVnWdlw5zZqhZOc898W7Nh3omtgCv31RpPOzPhyfubsxSiiZvRy2do7vcH3dBRnH2fviWOigzs+NL+46h8lV7HCWy9m1YUDDlN1HmkO0ecWOXeWk89Vx3htn1O7v3ZVZr6fnuC+IdJy2Kcfak+qKe76VqbVje5yVjfXR7ph0DNZX67lWF+z6q0xsLLI6iPNtvBJgA4AeAVAFuUrADiTNvWgUBQvPkGKRAcUifYrFehSP9ige61E6NaGVSoY/73UadPv2dWZVePzxRxmogbi0f9ilt9++Rv/1f/m/6Pr1A0oms8IKhN3KtbEYrBrYNRw7mcfATCV6asFS0rSngKoAfjQFVQV5BjciomE/xbumc6xCU3wcTfER6vWxEz0aAoe8u/3K6gr92Tf+jE5vbzPI4uWXXqHXX3+T2SLQIIw+CmZFYvYZAWmA5QEMPvjBNRGfmLGAfTsCB7JOYZ/CburKqqSgKG0+VACURI+geZwXOICGBfkhgwrA3AVWlf7sZeost5bYNvs320E8npCGYbbtQZ+BIDKPBDdXi48dMeMMgFTPfelpOnd2mxtQ/+Ef/5E+/RRgqn1mhcG6YFd6gKlwLppkG3WwpPSmHKb6onzCoKggh0ZTPTc5B2Ap7FCPXfSDhn4GUgkEimUnckLDqjSjMztVwOzCTdlBlqzAC84rlLFM801eM9ndHjqF35E3yK77wtgljeDBM0rwnAC5oEGfGzMCX4U1Bsgql8swqKjeaPD/0cgNMA/bHAOjkgLuAKtPtUaNBkAP0oALIB/GATAeQGnK2MW2DT8XF6AJgHq4DoNVwI4VgIWY+SgRp2IRTBDQbwCb4jwHNJm222AragTgrDgDQBi4NOhzAylsAA3Fw9GA9QvABYBGTp/eou0z27S1tUX5fI4bf3F8NpPhBvxhf0D9bp8ZtdC4yaxiqSRfA83afbCojId8LuQGcE4qnWJmHDTk4jPIWx9+IFew6jRbDbpz+y7d5p9bDKwAA9Kgj/ERZSGHZJKBla1mi3X/T//sG3T+3HlKJtIse/zL53KUzWUom8vRB1fep8+uXuUGbMgql83RymqZmcVef+11btjd3j5NBwdVBnGB6WJ9fZ0efuQhevDBB+ncubMCagKMIQD6CCvaiNcEzeFoIAZjRoSBPxH2C2gMhr4ix4WMAZqSptwUJRMxancANK0y0Arrvb6+RoV8gYFxYANDUz6ajKWxWfJe6Cv0onZ0RPv7+/TBBx/SJ598Qjdu32LADpqQmT0NwNPxmL7+jX9DX//GN2mCPDtgFZaxj5mbgnU/ERcGCYD++l1qNGpUqx5SvVFnYBW+h43i/HazSXu7e/TRRx/S7s4OdVuYE4CJ2LQB9gifMWRgG3zieByheDLJrHUAYTCkNBqj/gCsQn2p4YCdKpVkUB5sC3EHwCY0UHNuzc2/AvrsDwY0ARAiHmWAG9iWADja3Nqijc1NyoEdLwC0QWfQ/Ix1gFywLsViifKFIjfbcy4TADPhW7DuuD+AJfB9/V6L9m5epaP9HWocHVClXOYmeGb6CHIQ2Dh0F2x8zN6RTDKADECTC5cepPLaOgyD1wZAgAHkEYc95wRMpfkYgEwEXwybbTHLEXwUGN+0dsXgZq5tRRg4hkZ2zAHsHYhRAA/gAACQeM0YFAVAEcYVp1KxTIV8iRkRIQth8gpADgwkGzHAEnPvdlp09aMrVN3fI6h0BmucTtBojNgp4FvEjG6nS9eu36ByZYW+8pWvMPtYPJmmSDLDADo8pmFm8PucQYBhLAqGSAUkB7GR4CfjDBq4c/d2YMN59q3pTDqoF0ndRuKgjLvRqDNoDuAO+MmN9U0G9OIEAH+h6/BZzNgxGT8rargAACAASURBVDNLHuYHO0T+Mup1affuLTqq7lO7VqVsJknlYo667SYDr2LQNQCpaMxsKvit0x+yLveGQwZ81hDregM6f+EiPfCFhyhfWaNUNsdAGmVPFDCVACsBHkMFiEF8kAMzT0meAkAKg4nB+gTw+pjp2Bj8I4En+J3nPyQaCQgcgKoJAfgljJzxaIQG/R7t3L1Ne7t3OVYjYiJOppMJARbRhNkZAW5MAUQQE8DXUa1B4wnAitt0UK3TJ59do8tXPqLd/SpVVlaZWa0LsAtoviKRABAoMdoyl7A9BzF+lsMin5FNQ7QOYHNXm/e7zwQ2P7a/27qJ/g79ZBYc5BQMpkJcV9CXqSdBCgZMxQyaCs5GPcHWuOZqcAEQPAowlbAYSm46EWYYrCd8NcskALMEwCJuLEsIyx0AgZNRn+Ix/L9D/W6DkpEepWIDik36lE5MqJCLU6t+wN9/+StP0qlTFRqN+gx+iyXSlMuVGUwViYIJrkLJdIkiiSy9+fpb9L3/83s0YaB9hOPFUbVK7WaLwXeRCEDHUUqnYpRLxygNIGE+Q+vrq7R55jSdu3A/7R8e0O7+PgOckLf0BwDBDqnXA/h5RL3+iH058j7EqvlaCNYYvhLxQzslJ2x7q5VVBuPfvnuXHnvsCaqUVxmodf3Gbbp16w51ewABJaiQr8g9+0NKp7J8z1qjwaxWyC9bbYBHE3RqvchgGABI06kUr1Sn26ZOu039QY/99qmNDTp/4QKtrZ1i5k/4TMgDIBPkfQAAvfPOp3RwUGdbLJcjVC4LKx/yGGwc8Bff+Q794R/8IaVSWQZTjYewcWgj7p1imwXOqbCySpNYjG7fvEnvvfcevfvuOzxfWP726S0eD3I6+FL4XABj3798hX7+0xfpgw+RWx/RWjnPfpafV3BRbAiBZ6CxxGo4DoZdAhwPsCUAuQymkhwbYHGAtdgmA12Gz55/lpZYwP+CdyZzz7Z8/JiB18LYGufcDnEXuSFkjXwEssO14Q+wLgwAw/35wlFmeAVj1WA0lPocct0AzM8bCQBUDebXdGaqR4j1yAWQY2NMyAfwf8mBk/x3rXrEzHvI4RQopGBx9iXKPBDEaW2sRi6L5zyA2CB7BpRHsVmAMFNNn42G2CABuTKAeqkpmMo+Vdnnc32+DgNTuc/sWk/B8Rawo8dp/cFu1qT1EFuTEfA0dDDG+TiYqU6dWqMHH3yAfvd3f4/nAz2fse6ifjoPjJqb0xQg6850nj0iDEylMrF+2jd3tzbjq6XoNXx1Syt7W6fz1Svt9766lFu7sXUzC1Cyx2kN0gVTWan56jQa246rH7p1QztfW4u0tS5fzdCCll05ht1D56ZysPNw47SN1VrfcuupvvW3NTsLBMX1bN3TroXOz5Wxq6l2TFLPmG3GaXMGny2rnHEv9u4Oa4mbi9i5qTz1XCtfN1dxZa81Oaufx83L2toifbL6wvJ1wVTzoWD6rnP6JgHPS8hhDCub3DsAynNdjj8JgklQ09UNmHwTCfnM6tdUtoxpn+9N5+PMe1Gev5TeJJ7Z452/9TzUDOZkc+/rV7mOOZ/XiXPtWb+CTGX2vlH0bx6gNnuXaSe+6F2Nec01rZ3J9KYyCkDLLKdpbe3epkTf66h5tnt9fyZjc/XFfma/s3bl02fr4/V3F0zl2oXPPjWPXuR7fD7mODCVtWX1kzZHsr56UQxzj3N9mI5f72fl4vMfYeaC8+w7HDt+X4yzPsG3Fr6YO7uO1QXtTXDxIfouX2x//r3tvE3Y2vZs3PKb1MNns/bpn5WJjlHjjZVrmK7ic8lvpfatPUOztQk6LYI+DBnDrEdp9v5Xe41mY5bx6Hzl99kmXyKjac3f26ckudXs/YbW7/3vqexGabKuM5Ytnb+bX+k8rS2Fyc31Aa5tu3HN3ktjn9qEvrPz3cu1fb0vrq/2aHXBjXH3xDUPyDXMlqZxdvZ2ZepXrS3pPOz7teOuifP/4i++swRThQlq+flSAksJLCWwlMBSAkYCy4C5VIelBJYSWEpgKYGlBE4ogR//+CdcOrENf1pMmX9AtgULKVbMzpv9rufOrjfbzUmL6b5CnA7XLZTpQ73vpYA+XLvFKfcai4rbel9fE7A9z22Qxd+20KBjcR/+7TLoON3CmlswcZdOjg9+gqKt1K5nwB45ZL6Qyw0KU8YZBTfMgxm02CQgCNl9Gk2Z7nx0TG5hyMoPvy9qotaC7+xaeBk9DyLR+9r/++RznAz1XlMdDrJDH0SKr6VF+imqSnZe5+sEis5rG+i9BV3xzsfBuqB5JYomHFMIX1SQnBaSAsM5rkhl7UQb/GbynP4mL1fuAYXhRdYMZCNjPN5RuMAnvfb0bUlwCbdIO5vLfIHWAnDk1BmUDY0NGLd9qecWBdWP6ItGdwaLin6+2VqZu+vhrp37vb2e+52OW23CHZfrp2xBU7/z2Zt+Z19uqkzQLGi/X2S3cpwcMdMDC8rz64YAj7SZfnbMDFyrDBX6Mlb8kBax7fi0qO73+8JyIXKZV9SZrGyxewa0nMULnl0IqEp0T/VWC+j2pbe+0FFfr8ApbhRD46cDZPFJzNqh/m5f8qre+Gzf1Qlc3/eC2407ru0fp3tufNOXI/Y6Woy3jS4KKsP5vhf+vnX16aQFrtgX9dpUZOOMjdXWBlxbVJvQOSwCxyzKScI8pF03u052fsd5V5WPbb7AZ24c1XjijtPK182DrN/0+SnW/sABuLqnsrNzsXrnXs+dv17PytyN//b+ej07H1cn3WPsmHVsrh3Ycbq+XJtvtDHKBYvZhjbr261cfbHdpwv2fNc/+9Ze7A+79aN5HS3fAHWgkQ6NFDFhKUOsHA8oHh9SIjYSEFWkS7FIhxLxAWVTYyrmABJBDjOgjz78gBqNI3rii1+ktbU1brJvdyN0+f279D//17+hzz7b46Z7gCDQPK2sOxgHA0cSYD0BaA+9xRNupEOzIPIkNPAzu0fANIqGDwHcBC9McexoLI3K8SSzA2EOAFKhyTyWABMXdtsXMAca2Nc3NulP/uRPaGvrNB0dNejNN35Bv/zlr9Bvzo2N/T6aIIU1BYApsKoU8zlmKEADeywhjcYCugIYUMYg4warBpoxgjxaczshjAmAumMamfx0qg9MVCFNgriO7PiYoMhQ8r4gokrT9UxpgyZ0GQv+AVTDds3XscxUImfd6R7gii898yQ999yztL21yQ3qL774In127TM62D9g8ACAQAAgAMSAZmwweYE9AE2V8k+ZgQUQJUFPGspnWW3wlBGA9IUhRZippDlSqCHQlK/gM24455xSXzbPfte4rVKY6gZvwIExzZg+cGHe0gCN81aGEqGDhtWA3QpAELCP9Xq0ublBW1ubdP/583Tr1i1umkUDO+4t+poUkFYiQc12h+7s7FAPADOARABkCDb4YHARAwWD5h8APPRZix1VlO2O81JlzmD2D3nZjHMBZkFzaKGQY9BTkpvCIR8BHsi8pBFf5wh2Fm467nSYhUxlhNwedqG78eO6AGigARmfMQiLWeqENQzMNtAX6BTuBnAe/gZcJ5tJC9NZANTCtdgO2CYAoOoyuwuYp8CghaZ0Yewa8ncAxDBgEcxG/HwDwM6Em6phi/FYgrZObzMjDRidIGv4j7NntrlRFqr3yssvMTtErXFEpWKBzp29jx5+9CHK57P0xuuv8f03Nzep3+tTfwBAQoTOnz9Pzz77LO/uD1AW8i3YBYAZ3V4vADopCwTAItIMgsZnAMwgUwYZo4l3KOANsPc0Wy2eN0Be0BMwdTArTzzGQDb4E8yx3wtYNZi1Ic4N1xgDzknEwLrTZVae6zeuM7Dp8uX3uckZvgD6BPl22x36xje/Rd/45reJMC9udg6Y/aDz8KdsCkNutMXPUfWQWq0mN0MD2AUAHHR2b3eXbt24SWBMQlM+PsPF0sk05fIZymZSrFto5k2lkwyKgX9jdjXoYjzBMgFbDBqp4TPhQxkkFwGTWzoA9wjTizZAgUEO4DNYIXxnt98lbtGOTNjH4jrNOhi/0gLmTKaYmSibL9B9952lM9tnhOEoAx2GbUhsUUgOftEYzExmMQEhddpNqh/u0Y1PP6B+q0HZVIzBS1hHZo2D30smA0DBgAFxaGXBfOuNJk2icbrwhS9QsVRh/cWcAS5C3ANzGQDD6IeHLgOUGbTR0FHtkBlMAOoDgLFSWWW9wxgBmkK8xhih27BD2FKtdkSHB4cMysQYy+Uifw4dgQ3BPwIMgPlDNgApsGEwWyIHARr0evx/2P0AcfDokK5/9jE1aocMzsxkAQCLM4Mj4i2YwWq1GgNnwWa0vrFFX3zyKUqmAepIMHAI84VnHXLjIdjLpD7BzG2M+QnYixTQNgEAqM9xBesLnyMMfPCV4n8ZgBmAjAEggq6CSQksJmjIL+SLLAOsDTenT1G84vcYBE7EYCPkMMN+j/rdNrUaR7R75zbPtZTP0aDfoQmuCQa/oPkKTftYq1whT7VGnXb392hnd59BXOfuv8BsVMXyCkUSSQa5xFNZyVWwIUcUQBP44xjnD9AD6AryAMQTxEr4CTC+MBhQog77WP7HChJEM56I1K/gBOG7JxP4BlwXzEjCTobvGnWws1WpUTuinbt3mK0K4Edm7gOwKpViQBV+EskMReMJarW7NIkkqLK6QTdv7dC7lz+i3YNDqjXaAghD7EZzMhj2JmPqsV/CEBGnhI0K/wCiwQ/mjXnyBiAxANgl7szXfWebOWiubmsX7jNr2POPfcaF7FmKAElP8wSbY2HDk6BBMIi3zJo4ZcILRK/5RQCwZt/BWBYB1ALMBj8+3WBIgQhT1jVpqoMeK+gBICNIYdBt0aDfolwW7KIdatYPKTJqUyI6pGwqSrlMnAqZBDUbB0STDv3RH/4OVUpZOtjfoXyhTIXiCnU6I4rFM1QorVEslqVoPEOJbJHefvsd+vH3f0iDgYDHIW+e73hCd+7cpJ27O9Rq9pkZK5eLUCohwKFTG2u0ur5K66fX6fDoiA6qVbp7Z48ZyDJgyhuDiXRMB4dVBshwTouaDME3waYFuJbNpjl+gG0QjF2I6fA/AGPjB+BzxPznn/99Wl1doxs3b9P7Vz6iTz69RnHMIZ6hZCJHFEP+EKVup0/NdpsazRazqgEsd3QkNrmxWWAgOdYabJQMlk/EOaYBTF4qFGh1dYU3R0BMYSBfJErdLlj96lSplNi337hxk5rNZpAzgekJQFKwJcFmEvQf/vv/SH/0R39M3W6fsYxgoxKgP/KTBMeDdrtLp86cYR//0QdX6OqnnzKLJHJE1BjPnbuPYytiJewDOgegzju/fpf+5Z//la5du87+v5DNBjkFnjWwfsLGOnUIQVNtvy8+XmskyjalObAAhoMMkJ+XZhu0aO+55NTzjeDsZwP/ifxNGdvwjAMw77nz54RRFyBhMD3C3jhPAciuz4A3rBGeUxD3oSfIz+ApmIWXHw0kh4WlYm4AVcvGGbMcB3EDz1f8eQB0YmYrADmHAP4i32rLdSaSg3FtTJ8fAFYdA/Q34HwDaw82KoCvwUyFzQkQK+GfAJjT+oN9z+JjqlD5uHUq2ziKa+gGRLaurM8s+A6xCpsMIJ+TXHwGGtP72vqW9XG2viTvUSLMMglA5wMPPEAPP4wNAR7iOeHa0DORbY/XU5jO5hkB2bdOmRKnD0QSd+WNXfC7bKrCyzhlU57t7q+1CLempPkWX8kp8C/629Y73HqTjlKfk22d8KT1NVv/ccfh1rPs97i+rq2+F3DrpG4t0Ve7mZd0+F+2PuaOg9P5YD3tGCwj2dSDTG3ePPUGmyrZ8dm6lpXR1D8EF9Rz3BrVSeaqdW+39mfH6kpE4u+9DeT2OPfeqouLjnH1zOqp/c7qml7P2uZJ1tOVp52/rc1ZW7L2pOvvyuE4Gbhj05qS5ky8kUvAcgijlzwWDMWyEd7c9cUbzL3307jBXwXs4yeRx2yzyNmmki4gak5/XbCUxjlBeMk/BQkjDgb/bH1XgMb6XKH5YAAQC3lJyes2lyfad0QuqGL2/ls32Zt3e7Z90Hlfqe9mFdARbLIzlXcQz5HTWdAbbwZk5hsu+9m4+f2sPl8ZMInPfl299dmmaxPWX1h/qNc/7v+q9754ZevlvvtanQm7T5iM7LOG9QWu71V/FBZHfMerv/Cd44tx1hdjLGGycH22yt5dS3sPndv8uSIVeX8qYEn9Xt+fTuvsZuM/OSYwvgWGb++lPswd0yL9c9/B2bW1cX8+ns3nHRYAZd/XynqKfWhtVIFis42bXbuf5dGzNeUH9uBZcwZStGAo7Y3AOfObB8r1ZhuPaH6lwFWpi6guWD2ycrTxIcxW9Bi7Dlb39XebW+nS2md1G5fxPeKI5kWu/lrVcPXdzaNVP+2aWz/ujiXM3uw99ZhpPdCAVG3Mtf4jzNe5OROOW4KpFhj/8qulBJYSWEpgKYGlBIwE7NPQUjBLCSwlsJTAUgJLCSwlsEACf/d3L8x1qdvixyLB2YfksIdc9xgtUi+6h69AqIUBe55bkLdFAN/YjlMCt6DmKxC5zb1uQT2sgOcrROl43KJi2Djltb8UcdxztcDhFl10vK5MfcU7W1gNa5rwFRZ1LLpLk/tyw72XjhX/5118gmZVdw5hxRJ7/qJj5uTEJy3WALdYi6Pd5mqfHHGcLaaiUWn6UkDZCzxMV75r+cbg2orPPnwyCStWh51/nH3Y7306a23OFvxknUVnfbrr2iqYKfDPBVPhXGtv6hPwItznf9zrujbo2nuYXvnk75uTW6C0eq9z8fk99YlWj6RZTxp37Tm2sGjvp7/j+9FotvOjC2RYZIuL/JHPn7rXwt8uAETXSP2QtXFdS19RWeU7m/t8o4E7Vp/uhem/zxfr+WrHugOmjl91T9dE10qZqexLaFcXfXJyxxBmk761d+3Ipwc++dhxuPap17TrJGAOZaCZ2Z5bXFcwlcpo0Xh8dmNlruOyfhef2fXwAV6sDencVfftHFx7sHq2yD993nzCZ+euf3V9vY7TtRF7b58+uC9Q7DqHjeMkMcTnP+0LHldeYfHjN7mXtUerk1Y2rp3Z5pGT2pPqsjZL2cYX65/c6/l8iC++uDKx62HtxPpJe1/kRmjIArhAwVRovIrGwR6BZneAHAaUiKPRb8hAqsi4RZNRg3LpCRWyUcqmI5ROgBGK6OaN69zw9oUvPMQsFmjMvLvToF/88jP6X/+3F+jmrX1KpaK84zk3Q6fQfCxgHzTNYyd/AArQ1CG+TxrRefdzZn4SIC/vnMtNitq0DbAQzkGDGoAGSephp3cGj0yIosr6gGsNqdtrc0Pdytop+vJzv0uraxtUrzW5MRXNjjSWBj4AAdC8iSY/5A1oMgFwBM2SaBzkZmPOmZXBShpOMRYBwM96PZitid+3yktX3T0eYDGG1wSMi/J/ycOlIVIa1LnZfAiWkSDP4aZrF6k++0zWedb0xs3Y3Nws/k78L5qEh8zO8fRTj9OXvvQUba6vc/P6K6+8ws2h2Nmfd4lPYNd27OgOEMeEwQTNZps6YGvgl+8BWyR3tdgGemn4QPv11OYB9gka52fPQQH4KpiSkFQJywka8wWFpM0jci3V9ympKTf8CRuSzB0AMgBZ0IwVvDBnsNF0qw4ZBzOq6IdYzAk3IoKN4tLFi3Th/vuZvQgNs6+//ho3ZWKd0SjLQJJEkqKJBLPV3Lpzl8ECaA4SFgfoMxqUBBAldjy/CymDAfjTgM3TNKvjG25uikEPcb8YgyHQeCu71AMcIueh4ZhBUgmApFIM1ICNYX6NZp2bTdHgLS/1hZVMm5BwjvyAIUCYDwCEUICb+EmAqYKmIbByBnJlVjk09hMAM7hverqDKsYFW0bzKxqYAfyQnFrWm+MtIw7RpA+QS5yXCk25fRw3QUN0nJKpNINomF0FDaJg6irkeZ7xZJyuXLlMVz/9hJmgADbb2tqghx5+kErlAl1+710GVaDJGk3/fH4sTufOnaOnnnpaWH6SCV5v2Ho2lxVQ0GA4ZQKAnHv9Hg2x7szSBuaOHk8D641m7f39A2bBOL19hiqrqwEIUNaOxx4wVvF6MgsV2E0BgEJuGzTJMqsDMZgK3wN4dvPmDfrgww/onXfe4XFhjXE9/APg6U++9qf0ta99w4SDCY2HAxr2+9TpA8TRoU6rQfVanZotrEGH759Mpnn8AJhh7Ldv36Y7t+4wgAZgNzBPAaAEdg3BNwIwMp6C+gAOgc8VcJLYPzMdAgyWSjNzC0BTrE9oEg8adliXuDFfcvpp3jsm9ot9sAcyeHZEg5GArvAoDzuLx5M0YqbbCDeyb26dZjAsmEi2z5yhc+fOCyNRwPIFoWijB+7LmxVgs4bhkG5d/4yufvIB3fnsY5oMerRWLnADdi6fp3wBbBYFymRz7M/RQM+gAn4OidPewQE3iz/4yKNUXlkTMBWzQAFUwMgqHh83MCIEBaxJw1Gfjo6qDDDAWoIxo1JZYTlgHarVasB6h+brPAO6MFYA9NCIDaAfzslkM2xLjXqdYxHmBVYtMDYBSBCJxNntcd2Egb3BJhjc2B6h1tEhHe3dpb2d28zOlcsBEIkxEzM4sq+Ix2j/8JCq1Rrl8mXaPH2GvvDQYxRPQG9krsgbxsxchAZ+fa4WtiIGBUxkEx324QSQERrjO8z2BD3JZFLCGBKwZWlcELAAYnqfgZBg8gKAAk3x0EsANgDimOY2AF4GwJqZTyduOgfwE4xg9aMqAx/SyTitVco0AaNLwPAEkAmAR61WgwFN+VyGDqoHdHd3h9l6csUSXXjgQSqurlEql+fcJhJLUDyd43lDRyBz9i8RAOOkSQssmYgV3TYYdDq8HpVSmWOp+sBpI2mAKZ4Zsu5EjfWDPTCyQ4A9YB0E8yTYdrptarca1G416ca1T6l6uB/kLcJikgGYCgDZBAAjGYolUtTu9DFzKpbW6JPPbtIvf3WZmu0utbsDGnDTJsBUAK3EaBwBmAp2LUDgKZgKNsj+NM7/Z6Ap7B1xKC7AZfus6D6rauy3z2Xu84n+bZ+33TzXzdVtbiDgM9mYRZvmFExlc+pZXiyLoNdQdkKwROGH/TTHzxl4XPIPOYeBVAx+RzwjZj3rd5s0gI1lwHLUoXptj2jYYTBVLpOgTCpKyThAVw1KJob0e7/7JJWLGTqq7rHd5fMAUw0pkchTZWWTorE0RWIpimcL9Mu3fkU/+t4PGNCLeA8QG/IE2G718JDtrNnoEcA4k3GP82iMr7JaphRsPpOgdl8YhXrdIbMxlUorNOiPqdPu097ePus2QEa4FoBJAD9CDxG7AGpOgc0oCtY/sGGC9TVP2XSOWQsBuIf9Pvfl56hcqdCNm7foww+v0rVrtyiVBjAWPwWKgfEpmmDAKnLLRqspYCoww1XBAki0sZFnuaIZGL4VAJV0Kk1HtRqzqVYqZfaBp1ZXg3WKMBgV7JStZp0qK2UGTVerB5zDMYtdH2BuAMMljuGa//k//xV97U/+lPNbpOfRSAJaLwxsFOXNJ5D3rm9t8Vjef+89unXrJsdQxGrEwDPbpzmW4Hqo2eK5Cr+//cu36R//4Z841gI4m8vkJNfp4zkLfhusopKnywYD8iykYKqwTaB8tTh93pzubcCMkfNOxq1j6QZamMPq6iqdv3A/ywZxHAAqJtBjMNWQn7Ga7RazgSIv4ljDLMNgDYwGm4XJNOC7EQ/gC5EvYv2QPyrQHvmOAs4wd9wTc4KuInfG/YWBUYBLDBSKyPdqq7g/M14OAKaKUblUYjbLYqnEeWm70+bvyuXy3DmcbyUS03N9NUNbm5jLWQyrt9ZV7bM3ro1x4f64L9YccVznh/vaDZX0XF+dRZ/psJ7ICaKTCT322GP0yCMP09mz5zn+QZ7QMxyL36HTeEZRhqu5GkcApnJrQOJP5blWxiGbmKiPdH26XtPWZ3E/Bcu7/tnWLXy1yrC6hh7r1oHteHy/u7Um/Vv/79qAL57YObrv6axM3Zhm627uvPQ83+c6JjtWK6vps28AqsI13HeKvliKz+z7JD3PznlRfQvH+eqEvpqVlXvYNd252/mqHziuHubTIesPj9MPO3dfDc2+u7Ry13qUq192Tr55W71TXQq7rz3f2pNrs24u4+q2laW1I/seSMdi9chnG771l/xHwEruuofp/XG2Ya/l2qzq4SJZWzt112GRvk7HLw8S3veL7tjsnPVddZjfce1YdxrUGplP31xZuf7BJ2PvZ1yek2dxa8snkoe54HE2edLxhPl/na+dZ9i7/0X+06cnrq1Y+w/TX11L2/Ng/asdg7UZ+7ubF7jyt3O1sdb6CL2njTP++C126BuLGxd0XPY++pl994jvF4GkfX7WztkXb/2+ZH4TPjeuhcl3fl3nN3D2xVG9t/7fyvwk4/L5pEV+yR5v3wnZNdW5+t5L6bWtTN054G+dR1jcsuf4/JireypXuwmo+84d3+m7Wh2fxmBfrLIyxzMz/rZ+095L82P7Ds6n/64s3LkF/IbT/MWNbXZ9dA6urvl8xxJMdVJvvzxuKYGlBJYSWErgt10CSzDVb7sGLOe/lMBSAksJLCVwYglYMJUtUPgu4BYf3WPCipO2GBZWBLHHLHq41+NsIcItep148iEHLioMu0VTd9wnKSq7t3ULlr5CqLy4DU9xfAVyHauvUG3XQYszx62fb+5akNGXgWEFVW+BVLp5WByLdMuVh+9FjFsks+dMC9P3NLfOr4S7dlpQs8UnK0sths7J0qyTWwyyd7PXcdfC/c7VF52/BRZ8HhkeZ8dh9uP6B3dd7HXtC29XDl5dCF4ConkYOjHdkS94uWjtXu+jxWN3TaxNhumFK3OVn6+gbK/h+iYrK1cv9R7SACvgFLUh1w/aF0v4nXde5x1k/WA0t7Ao45AX7LaYq+OztuuT/5y9ODsBur7F1Xv3evZ4Oy9uvkCzZGDvblHXjnVeZ5SdeS77rAAAIABJREFUSo7w+UdXp4/TVZ+O+87RArHrI3GsFpdtYdnOzRfrdOyuT/bZpC8uhM3dXXM9zhb/3fm5L2Xt96rLFmDiNrHYlzc4117PnZ+um+sL9Pq+4rzK0gVTWRlbmwvTa11DPdaOwZWJTy8+r78Mu+Zx8dX1W3Ysek1XfiobHGvXyj3OnZdvTr4cYpH/8Omi7z6f917uPd37+HRLdSJMhnqNMBnZNXN9qyuXsJeHYb7arl2Y/c8a62R3c9ZVNOKgYRHMVNz8LcAQNLoxc8gYbAR9ikeHFI8OKEYdGg1q1O8c0koxQZVCglKJMaWT2PE+wo1icO33nT1HhWKZG65/9euP6ac/e4f+979+hXb3jyiTJaqUSsyiAQADbyyOeJwIdpwHOAEggn6fYzSaqtFUybkIutcZTKUN+GjiFxAHmvxAeIrGx1gUDCrc7smNx/1Blxsqk2nMLcaEHQBzgZ3qkUef4J3/G40Ovfvr9+jy5SuAtHDjHxoG0ZjKAK8hdkIXBi25H4ACAXCKPwhYDJTNlYFUU9SOYV+S4xhMFTD3AFYg+mUb1uRTAdMASJOgUd9udhAAxObilZwhABtlsVLAKsAvcp+ZfgXsj6MBPfHEo/TUk4/R+toq7/L/2muv0Z07d5mBitmXgh80hqIhEkwhYA9otdsMbJjCk9BoDAkCYBEAttH0KAAdXmwWlp3rTP/1+SP4f6CnOFcblmd2iKZTidvDkdnhmJu7lR1V2DwUTMV2zaCVALgUMFiBVQEN4urjAGABkAVjfOyRR+jSxUu8A/wnH39Mr776CjcHC0gkyoApASAmqR6AqdDQiX+6U7g2WaKx0foPjUkz/xOAooJGbW1m1NwAjdLQZ4BhXH3BWNDkDHYZMNqAbQnNsGCJQkP9weE+AySUOUPyRQEocpxl5rIRN11qw8SwP6YRdBzMA7A/ZpALgFYGoCafoWlUQB1oHEXTM/JLNHhDdzB3+zKcGRhgs8MhN2EDgIKGZQARZBfcgF0J/x8p0E6YDXAdyL/RrHFzMJqWW22AU5qs/6kUWHbSdPbcGQZW3bp1nWUD8FQqleEfjG17e5seeeSRgI0IoIeRsC6h8TZYY8hZgGlpOjg44PuCdU9zZ/gVsAyBkeJnP/sZvfTSS/Tv/v1/R089/SzVak0YmzAqZbOUy+fY7wHsgiZg3sGagaLCRsV6EDSuMgAIrIG9Ll2/fo2uXLnCrGgAOmKOYPfDdSCn33/+D+j3f/8PmS1H2PrGNOx2qNts0O7uXTo42GemKQBdMX4AK9DYi3ncvn2Xrl27Rtev36CdnT0GXEGfwXC0unKKG+OxfmBGaneazOIBViowfoHZCj6Sx867Got2Qwfy+SL/jvsVCyW+JmQKRi9lldA4pE0YYKxmUA7GD0Yh6Hqvw3FiY2OLmXWgN4eHRwzMw/UQswB4unTpQXryqafod557jvKFAutIr9PhsSm4ir1KNMLxBeCWt3/xBr352su0f/s6xSdD2lir0Pr6Oq2unWLZABBcKJTZl0E7ARRB0zjmeePWbWbrefSJJ2ltfQPd4oH/mNCwN+B1iCcE7CNOF+C5PgN5G80mN+MD6AP2MoAMxsMhzwfgJdwATCnaBI5mf4AKIJt8wJwF5wTWFwAmcAewD62trjLwDQxhbCejMYOix0Ox83Q2F8SvMR3euUV7t65Rq1WnaGRE5XKWgUXjUZ+6/Q4Nx/BvEdo/qFK11qC1tS3aPH0fnb/0EIOVAYyaMhgxmEjAcWCGFHYTbNQhAQxAKmm0jDNDUwfz3Bd/BNtif83sJ31hi0HzfUxiJ3wp9BY/pXKZ8sUCnwMbBViDYwCD80ZTbDGDY5kJEmAq+JcBJeNROtzfozdfe5Wy6SSd3trg7YMS0QgzVUF+YHLqtFtsjwjz+4f7tH9wwDacL1Vo4/Q25QGmyhcYKEgAfybTDKoD4IRBFxGwqYivg22CVQ8Asg5YHMFIMhpTpVQRMOQU5WCZqYIIEXykGwIxCyDXs+CfBQCdBOMm/O4QQJg29XsdAVMd7LHggZsAc0s6A2aqFCXjYIRJs14CTDWaxCmbr9CHH1+jN9/6NXX7I+oNJzwf6Dt+YOuRWIR6g94UjM3rhZg/ArBKcrAozcBUWGpOPwxuw32+0DiuuTa+t8/Cszh/b1MgvsPxONfdmGQaYINf9L7KHIO/5/OjecYV26Sl92F/OgRwtBc0qgmoRvIWbUzV3cUl/4jHIoRUMx6d0LDfZmYqbDow7DepfrRPNOpSMjqibCZOiZjYXSwyoEI2Rk8/+SBVShnqdVuUSuUomcrTeAyAdIlWV05TLJ6mCMBHqSy98cYv6Af/7W8ZEFwoFdj3I4Yh3mF8kClAmgBdst9sANg1oGwxS4PJkJrdBkXiEWaMzWXLVCyUaaWyRrWjJm8wcLAvYHrE2E+vfkK1o0PeUABAqn6/I/lEAM5XVtZstsDxA0ymYIiFX3vk0UeY7e3uzi7duH6H7tzZp3S6QJkMjq1MAZrtTpfzSvg26ByeA6pHHQZTra+DkUuA+gLwB3NginNUgLBOnTpFpWKRikHOg3GBzZMBmZ0mxyzE8U63zZ8JY2c7YL5rsMZks3n6L//lf6I/+8a/4XGPx1jLlLDtRdD0h5xFNqBYW1th7tP33n2X7u4AdNmgGzduMNAHYwGYB8BXBZQC5PKLN9+iv3/h72l3d5farTblsvkATIXNGoSZSv6J8YgfAUgN7GKi71ofs8+a7jOr/c61NV+NUeMUwFT4QdxG/nju/vOcF8EP9xFHYHcA/vYF0NRAnjQE4FnySPj6VCbH8wDrLl+X/bkAi+E3GWAWjfL6dnvIB/oM1sMP1lXrPlrPw+fILzAOAIRwX5zD8gie//iZagQ5gUFuyPl8sVCg9Y0NjhvIAcA2irwCjFu4tuaRWlsSwJgAsfTHrUVyKA+eS6zvscxU9vkex2NcuD82EYGOQK/wmc7P98yu6zefM88YEbAJCnz7E088To8++ghtb9/H18S1NTeFrJSZSt+fTJujp85ZAo3Oc+Y/pdYrQXX2DsVX03P1C8fouw2fP575Vcnl9Z+tgbo1HXucez/3Hp/37+PqTL661aL6l/tuQjdkO65OZcftW3f7va0nLRq/9Qt6f9UtjaHue4Ww2qre397vuHvbtbXrHrZGru34fFXYdawduXPyjdNX9/NdW/VSv9NnZld+YXXcsM/dup0dj2sLbn5kr+nahtqHby56z2lNQZmpgvou+3BDqeSO0V03Pday2bn1TTseq1vqs4/TC1cnjtMdu06+vNPqpI5H/z/n37DpkWejRp8MZnK4N49dZAPyzC+7LnE2Oa15Ocxgng0z3Rh/Yr+HBwNnjX22HbbWx91HZWFjgM+HLvKr1kdZf+/GHzuWe2OY/11emM/y6Zn7me9ce99F9uI+W2DsYWuo9qnXc49zr+Wbu29cPt3Xa7k5h45BfanmZW7eeZzuuDZmj18UR33n+Y73X2OeFdn6IOtvrF/F5yeJG8fpss8+XD2yMcSuiZW1jfHuPd2Y4uqlrqlez9WjsNjnylzfQats7Pjs87rm0/Yze60wmeMY3dTVgqmsnYfppc9eff5ex8EVKsefL5KDjvm4GLIEUx0XEZbfLyWwlMBSAksJLCUgEliCqZaasJTAUgJLCSwlsJTACSXw4x//ZLo96UkL72GXdgsIvr9tASKs8GXPCyvaaSHJLfzY659QBNPD3PEed74WemzRIKyAYIsVx13XLWxM05sATHWcnF2Z+IomtgCh33MSxbvLm13qHcptXTO3qKMvA3VddIy+QtpURuZFoB2z+7v7EsM2kIfJ1Z7zm4KptKBm56rFqtD58btNSUVPUojU4/QlSViBy+qVjgEvlu166Pqp/Hz67HuxcxJ9tPM9iY2dRA989+Wd4J1dHPV+KpuwgqFb0LTXn9MHU7Bz7dVew53nokKfv8ln1lSE6/rkpp9jrLYoqQ1Fro8MKy7O5jpjNnDnctzLnTD/7/NvPr/r0zs7J9itNhKE+dp7bUaaBXzrZ9fXd70w+1s0T1zHfZnt2lVYQdgdzyJ9cQFYJ7HBsKLxIp+teqmxyt/8Md+w4Yutrp3Y6/kK9L75uOO39uAW5+01fQ15Pv/iXk//1vW0ccOOxacPi3zJcWtl44aNqT49sjbj6rCr8+7fYXHaF3vC7O04GwqLcyeJAYvikG881hdaf+iTkXtsWOzzyVA/05ePPv/mztuOISz/WGTvuiZ2PO6LNHw31wiGBt2h7P4uTBopbsQGCAZNZ2AGoclAgFSRAUUmLYpN2hSbdGi1nGRmKjSHojE0StIcBvaVSmVNGuqiCfqnf3qR/v4fX6eXXrvJzXiraxneOb5YLDCjjOz0T/w7drdHfEaDHXYRx/XQoM2N9YOhNIXzQoDpA8ALYTxh9g9mNQHYAsw2wmDCDCTjAQ2GPRpNhlQoFpjNAl3U3OweT9KFiw9QLleiZrNHl9+7Qlfe/5CbGhHCB/0BjwlgKmbx4rsDiIzrg8kGzf8CUWIwwXjGJsXN7EEDhOyICMgYmAqkCXcKpgKAAKwJyk7EPeRBfszkB8KEwMwuIwBNJNuUdZ5nfhAmiEnALgSwimwmYJvi9HcZkfRURCMTeubpx+nZZ79IxWKemVNeeflV2tndpVazxXMVYJAwb2DnfHyOBlY0v5p+kCA3DdipmB1LmovRYM4gJr4pXnTrDpqaTwj4DD/cBs/MVcIAgWsI+cOMmYopOQLWF8sAJvfCOcJMK2wecj/ZPTlg2OFmaAFdTZvvAcBD42ivx+cil3j6ySfpgQcuMRDnww8+oJdfepHnzc2tYHmJJ4KfZMBMdYdBJrgXZKbxHjYtQO/Z848C+mUtAwYvnrPm95KzqR8W1oCAcVe0IADPB7vHRyMM/oOOA0QFZhs0DwN8wM2hzGQlYChmfQOYJ2DuEP8zA+Nz4/4oErALCWBGQA5YRDSXA6Qmn4Epiz9npiF5OS7zlXwM+oNmWllLmT+DpZiRoc/NycJaIOxyAFYJuxvWSgBWOB92yfIOFEnGIGMCAxnWWtjWAD7pU7GUp2QiRvsHewwCWz91iopFMH0UeS3KpTJtbKwz+KaQzzPbD5qfC/mCMHCxbwKQTxjctIEeQA/1o7jP1U+v0j/84z+wvzi9fZqZ+U6f3qYJmGq0OYoZFgAyFOAes+rJxteBZxDZQ9cB5qvXq8xyVT86op3du7S3t8fAGW7MhO1QhLqdLjMZgUUDP612hxmyAPoC2GIwAHNRjfoDMKWJ3mBOANuBsQP3AkALQK3DgyrLX8BvKWbfguyZkS4tTGMQeyotQLVCPkdpMARlsty0rEBBZi+Lxpj5Tzc2AKAEk4UPR9M11F11HzqhzGXazAyQab/fo3YXTG+3qF6vC+tCp09gwwKAC9eB5MCgxYCtYokuXrxETz/zNH3h4Ydp+8x9NALzVwACBEAYawEgT7NRp3rtiD79+EO6+vGHNOm1KBmdUDGbplKlQqVSmcFm+UKRMpk8g2kAogJjSq3e4Ob9ZrtNqXSWnnjySVrf2qZYOsO6yAAmBVMF7GHqr6FD/UGPmi1hpYK+gAGrsrLC64Pm54PDA4k7kSilwPBGRO1mc8o8g4ZssLGAsatRb1Dt6EjYmrJZWqlUgnXQV1UB2zjsC83XqTSD9/qdFt298RndvXWdmSdjMQDO4pRJx9leugB/DPHsP6a9g0OqNVp0/vwDtLl9ljbOnKMYJZgxTsFUnI+KNxBgKRrcgX4IYqMABABQjrBuo+EbTeX4lwZYJ/B3iNPMoAhdCxjwRDd6zCQD0FmhUGBwHcDFuBf8FMddgKmCfwqk4uwBMQKN/sM+3bh2lf7hhZ9QJp2ks2e2KRGLUjqVoFI+xzoMFjYAkwbM1NNhAGGr06FiuUylygrlS2VKlyuUyBdoAgA6YgiYRSbgvYKvmDFTaUxELILed5ptBgFgrOViScBUAYBXhh0Ar6dNjva51AKi4YsGbN+JeMDAOB7wuPFz9/YNOjoU5h2ajBgwlsuDXS7NcTGRSAvIpTOgwQgsMnl678rH9Orrv6QxwCL8AyAE8U8qk+JQC2YqXmFl0AzAVJKDBXmYZaZCPAAjqNOov+j50DZuufm2rq3Nb6E3+ryvgF+3wWtmewIIxo8+G9uGM/uMa597dDmYmWrYl/whYI5kpqKAkU/jOuseM1LBt4/5Zzzs8k+U+tTvNqhZP6B4ZMjgqmwadtKndrNGlXKGNtdLdO5MhQr5JDG5VzTJTFSJRI5yuQqtrJymaCqPhJnGwwm9/uob9P3vfY9z29W1VWaiBMiOGck49qcZpIJ8s9vp8Q/AVZPImDr9DtU7dSpWSgxIjUwAfs5RqVih0YCodtSgd999j/0d1v7OHbAp1SjOgNQ+61gcQCzecABMdMJcDkBnMiEMkq1Wh3/Onr+PAV/wodVD+NAOpdM5BlTl8hUaT4TxCTHsqFang8MjBtMiN251hgwCXTuVZf3D+oifkXwKoK9Op0fb26epVCpSNp1ihknkBZAFgOIK/GIGTc4FxWOBJaiBeFCvc34C//I//NX/SF//+p9RswlgJcwUvkYYpoSdSXJ+gKUQq95//32q1eusW2BzhW8DGBYxBMAd5DfIHQAievWVV+mHP/gR3w9+HsxUiGXIg4T5Smsl4rulIVlA124jsTYrS24mOYmtA6qtuM+fbt1u9jwBILTkh7g2AMVnz5/j3xnAxGAq6GSE+j0AnXvU7LQZ8IaYjH8AHmdyBV57PDGxLeEZKgBEIb9jMFUsyizBuC6DfgIArO5wj3viXORK8PVaD2LwPZ5ZsZlBAKZSOejzNgOVIpLnrK6tUaVS4byOQV/jMQMDtfkTctd76UYCugmCbax1az+a41r/gvtrY6gLSgD4F7oFfUPs13tqHunWK2yN0K6j5s8AYkcmE3rmmafp8ccfo83N0ywXxFZ97sDcLDPV3DuAzwWmmm304asJTeNuoH/6zLPoXYCVp1sfs77Yxg+3JuQeN00APucvYbUmazfWRux9fXU+tUWuXwTMcjokd519f6uuq1274/DZr47PlatPRnbMbGPBxiu+OuXnFOX0cHfMVn6+WK7rvGiuYefZMboyW3RO2HzdHMOn82qf87nCrM7tjsmdv/ppu272HN91rU9xdcDn63E9mw/Ze+n1bQ1C/acvjiyyPZmLYIKsnvvW0tV3u2Fj2HrYc9S3uPriyjvMDsL02Y2RLKvZq9aFZuCO210L1/bt8dNxMjv3rD4b9r7PDkTfA3weG+UlYnbK2QajYeNfdF13TXz+TQHG9l72d981dCzWR7k6pX7V2pTqs0+HTmLnx41Lx3qcj/TFA6urbg53knnaeGD9W1gstrrsytOVpY1Vqk8ugMbO3eqc7z1FWCzX+9p3EmG+z9WX4/Tbv+bHb6Trk73N+Y67r/u9L+b57ELXUP2zjsOuJz5z18Ee5/aJ+MbiXs+9nz3H9X/6t+953bduapPuu1p3LV2Za/5h56s6acegNqCfWTvyxUJfDA8qKgv7Zlw/4MYRn078+Z9/e9kb/nmNZXn8UgJLCSwlsJTAb6UElgHzt3LZl5NeSmApgaUElhL4TSTwox/9nSmx+q/gFiFOUlRdVHCxBaRFBQ9bpLLFHi1CHPeQ/pvI47i5ufd0i+FuAU0LG74Ch8rILWD7CgTYXX72Ince7OSOSeftFoFOIi8tnljZhRUg9UUjjtUXpr61CVsHqRnPmk9dvfCtRdj4wu4xvabJDn0FRT3f6roFn9h5+eQ4vb9sXj73zy0cufeyhShXfnqu7/5uMdwtuFkb1OscB6jxydEt+ln9XGRjbuHzJOdxQ2HAAGH12LV//dstJtrx2CKzq88+/+TaobVd/V3vZ+ei8rEFRGvvvnn71tPamRYsffJ19Xf2tx9I5Y7FldFJ/XGYb1t0vp2TBVP5ZBt+HTEoO+/jbMo93qdLrhz1xaVtgrEvzdROrc+3PvZYHxQ070OO2lBh18Y93xd3rTytH3HXxvX9+pLFp7euz7G6F2YT6kd89ndcPPLNOawxxp2X24xnbdw3Ft/LpbB45osBi/xb2He+WHic7bj27ssBTjKWMBsKWxOfHwyLAdamTnIfnw369Mm9n41Vrq/yxZQwu3Ft3h2zNm+q7Bf5b6sbi15S2nv4fFSY39L1xhgU6MDgpCHYNoYBM5WALrC7OJoEJVaOGEgVi/RoMmpRKtajTGJIq+UU5dJo9D6kQQ+AqiE3r6GJPpnO8i7uYIr62+/9Pb3wf79C1291CM3hZ+6r0CbvFl5kcAfASmgQAyADDdQASIAdotVucgcXxo3GcTQkczN+ADxifZe9XGX39hEaqgH0idNklKBYIsXfD9EEOxlw82hlpULpTIYbsAfcZB+hc/dfJOyk3wKY6vIH9MGVjykeBbOEsGKgKRZjREMg5IEGz2wmwyACZtRhAJWCqQACkR3aMZ7p79iRnX0zgFkCLsKOt2gAZ1aW4Jzp2nFjZNAcyaggTWPBCGKg+/bJCtdXMBU3mgKwhQbzWUMz2wuPV5hK0FwNYAhYhL783FP03JefYVaf/f09eumlV3j3fDT+TdknAoYRzEMYBzrcCAlZoZFG52hxXgJYEkCUAplmYKp5Vgheb0FbmeZQYbqC/BVMxc35wXFiN7PmkFmDNMNHpoCyqX3NyUPBVQKoEvmMaMiNrRFuRH722afp0qVLtLW1SVfef59eevFFblgE2wmWBs2jAPiA7aPBzFQBmGoyzyKwCEylc1DgmS/m6HOJ2K/uWixN9sIopfYKgFeUUskEg6qYrSqDXfGLzOaiwCdpypwpkMYPXkdm/BpTBCCBERjYwNKl88H3Q+r1wfoDgE2E74HrohFXx47fJd+59/84BuOFPaOZVsAxE2Y7wA/AVNAprDOAOLEYwIu4PtgLUtyYK83SADqBpQpNo9ClCAOqej1hm0gk0TgNFrUjtjk0swJABeAN1hbsGWCKwudosMX/0XQrP1mWH+4JEAzuAZvHOPr9Ls8TrBywkcuXL9O//Mu/MODu61//Op+P5vQkmJSmjGfwB2DgGrIGQvSwvYB/YsrGAF0G69L+3g4dHhwwmKpaPeT5MOtCwNKH6wBMs7OzQ3/4B1/lH7BKVY+qPCYFEIJ5A6oNoJgylgCQA4DKwcEhvfvuO/TJJ59Qt9tnkA4AKwBbMMhpMGJWLYCL0BwOEFUuB5YugHfSVCqKLNEwDlAD/JcyLoDRSnNQNLozWwQAdryeytA2DxpkZgnEoyH0q0ftTotu3rrJ/qhardHhYZVqR/U5MBUDOlsA3sa4+fvCxQv0leefp2ee/RLPF/aMpn9uco5EqHp4QEeHh1Q7qtLhwR7VqweUAdsW/0Qpm8szWxRiGUABsGsAZYajEVWParS3d0C7e/sMHCqvrNBjjz9BG9tnKJkvsBME0HTUBzNVjFkemUia++QgG8SwvoCpugBT9VnnVlZXWT8BcsD6ASSH2ADdgc6A1QiAKTBVAYQMRhaAfRr1JjPOZMF4lsvxOuFe3KjNID7YXiJgoMRncRr0utSqVen29c/o7p0blEygWR0+A2xnsIkU9XodZg3BOuztH1Cj1aFHHv0ig6lKa5sUmcQZaEncMC9+X56gAFBWMJWAXVnZAa5i8CRxPIH/lEZvsLYJmArwhMGgJ0AhBrwIKAW+SNhG+szsAduSRnZhRNJnprnnEYALFJrL6FOiVr1Kn3z4Af3k735I+WyGLpw/x8AxAC/KhQKVigXKZXPMBgebAdsc1gjDX9/aovLKKiXSaUoUihTL5mnCjGxIDuI0BtCZhI1LGWxmuWGE17nTEFY4/CshRwrAVFpzkzBmd4wXwMf8swQAXGCyg4+E/ADgAuh0yMAp/Bzs3mX2ILBLAkwYmYypUIQup1kOAIXEE2DnAQgRSNQ0vfPuB/TSq29SPJWlWCLNejIcT2gwGbMPROxlMFVEwLKcI2PuQ8TNeTAVgPnI42B77OSCWosv53afC10w1XHPI+KDhRFOgRD2+c3m0ZqLK4iBtdWwALjPT3ZsQuIqjGAMiQ9A3bzeU9Y1ATrzD8PsACQBiAZAGOTOfRoPWtTr1KnVqFIqPqZsKkqZFPxsm6r7u3T2zDpdOL9JxXyUQVZgUJvA1iJJyuZKVCisUqVymqLZIo2jSeoc1emN116nv/vJC1Qql+jUxinKZTMcizGOfEFAggxAZMafCcdWxFv4j+6gS91Bm05tbjIw9vCgzkyU0ViCMsk8ddpdeuutt2hvb5/j9N7eDjUbNY77iIcA6QIfnkhEKYlfJgBJg3koPQUfwfe32l1aWS2zrff6A+p1EOcBqkGMzTEzLP5ud3ucU8LP7u4f8vWRJ/eHRMlUnFZWgnjKGxyk2N8gj6jXWtTtDujcubNULhUZUI4cCMw9zEQLhlpm2ZV8GABO6Cg+R6wF+An/h74gD/hPf/lX9NWvfo1qtTqNhmDbAzNrivPgLgPlYfZgX8xzXPjoo4/YnyG/AjMV4jb0DCCejY0NBh7BFeL7n//s5/Tf/uZvBVg5AZguOwWVyyZZWnuX36fP+gFQXfMrbXzXZnTXlhbVYaxduc+sCqbC52un1ujsuXMSj5GnIS8L9B8gZgCbW902y0TZWJELZwGmigNALTaGPAAAWGYPHoAdFRt2RIXxroc1b/OmHmq7Ojd9bgagip9bgo0FMDaMCb4TebtlndN6DKQHNlAAlbEOsAGsFfJFjSG4Du6vG7VpzUnBltYnWHlqHc9uWKTrZAE0dk0AIMN9Ef/0nlobmd9UQXKFsDqc+CySDR+GI/ryl3+HHn/8CWbUhF1bMBXGxLJPpDj23FO/mtM30QrRB9E91Y2pX3M2wrO1Bp2Lztn3HsA+18zuNb8pHK5p5WbP8dWE3LrWcTHD9/1xtSZ3DC4ATnXObSTWWpIb13w1Krd+ZuXnNg7rse51VAetbO266O96bcxb60HhqCgKAAAgAElEQVTuevjWdpFs7VjCxude097TnuO71knWNaz25cpjlpvNv5q2Nu7qs7s+Yfdy8wjXlq1++/yw/cynJ+566tzCxqM+015L9dTqseqw5N5So/KNXe9v8yfO37luMF9rssf61tT1cXYOi9ZyUY3e5zftWO3a+/RxTs90txPzoasHPvnr4e76uf7PnosNHxaBqVz9x7U0Tp7ENqbzZmEsBlOF2YtPNxfZqvVHi/TaJ6ewdXRjspW1z14WrbGNh8fp6nG26n7vu68PIGd9zizezuqfuhbWZ/t8gB5n5SN2eW//g+vb1A9YULo7FqurXDsO8rqT2FOYjoTFXdd+XL8cZl/zayA1TLuuvjV0x+DGrkU65fNRrv8Ps3nVBbuuei6ua98rao6Dzy0IX49flE9YHcD8fXmZK0+fj3N1zhcrddxhsdz6FatfXMcN3oHofWzOs0j3ffHWZ9csB3kjwNM9zvfbdQuLRfr5d77zrWVv+OcJQstjlxJYSmApgaUEfmslsAyYv7VLv5z4UgJLCSwlsJTA55XAcWAqt3ix6EE3rDjpO2fRw7J9UHZfMLkFL1tE0gJCWJF7kWy00BBWCHKLYHpf9wXNccUdd95uscHOZ664EWz5r9d3G3913L4iiq94sqgQf1JQiBaR8H+7g5lvTj7Z+8BUvgKeO/5F6xuqV0GBOkx/T6Ln7n31XqoD/LcBvdk10SKUT79skcstwLmFIitbWwx3X+i59wkr2p7EX/jmHVZAtfd1i37HFcjkXCmpnaRgqIXI6Qv66a7Rs13d3DWw43Mb8xfZruqN6rlvXcLsRseHc6z9znZ/n4EjfesUpu/+QrPsfnuSNXN13s7JjtXqru8cqwuL1lhfDIf5Hp9vVH1wvwsroLp25uq3O0f7ve5mq41fOFY/w7z15ZjauzaDucVhe03f/XAtbfSwsnDH6vMFrux0vnbN3WuqnbifhzUB6Dh8sdbq8knsOUzevvWzcV+/d+eldmhjDz5zX0LYa9kYrXM77qXFohhznM/0ganU17hz9MnB9QG++Kef2UaQMF3zxYJF9uObn67DIvsJu8/nuVeYL7G24NOTRc1BvvngPqrL+rLSNl/ZF0SuLobFNZ/vDovDrp/ScxWMwY3mAPMwmApNumiSTXITOJpnAQQCECEWnTAzFXbVHw/rDKbKpSYMpsqmiLqtKo0G2HV/TOVyhXL5AgOM6vU27e1V6a//5kX65399myg2pvWNMl16cJvObJ+mcqXMzdIBRkaYUuJoLO1zM3Or3ZKGjgga59D4i4Y9BRMEbBTMSDEWQNIQjaJoAAFrRorGIzTAj6k/7FEEc0hGuakOO9y3Ol3eTR1z/sLDj1GhUKFGvU3vvivMVGCYwG7xaBZE0Y/ZqeJojwUApE+FYpGKhaKAqcB6gT6I4GUgA6gwpjHGJWOTYwRQBcYXsGqh72QKtuJzgh3vuRE8QpGYsNgIM86ExkM0uQJM9f+w96ZLkl3HmaDHvkfkWll7FQoobMSOIsGdEqm2lmQcStP9AP2rH2B+zLxAv4VMMxprzUy3/oykmSElNkVShLgAIPalABAF1L7lnhn7Pva5X4/w9Do3MktjNn8YgKVVZsS9557jx5dz/Pp3Pqlj5mLxqFYdIAHFxUBeYDXBfwNUr6Ngik+HBwAJ9dYCpMJ3KDYVgEWavvMHX6dvffurXJh9585tevXVV2ljfZPafGo8ClKlwA7F+QA3oSAQhbIMpgKQjcFUUlDDRTWGNUrBThOGKGalilixIqYB1nkGU03XF9YmuWiZC5cjUFUEUlG2IL3WxpQpaN4UTfGv8vwJU9WEDUsK2BNR0SYYnS5depnOP3KeFmsLdPnyR/TrX/2KdQcAJsgPc4ni81y+QI1mi27fuSsFtwZMBXkLGEiYFA72UQoexEcIQEh9uY2nNqbruPSUerluqm+ANnAdEOwrmmMwDgFUBXYIFFnL3wK2AgBC456e+s+sTyNhpkIRuZxwj4JssAZ1GOyI4mQ8B3LSdqXvwo7GbFRcVi7LbrsmAXuXsBJIATUKt3sATA5RiC6gjEw2T5lUdsK2w2xyzE4lxbmFfIH7A9ANHgs7BQOdMDkMKJVBX0bU5r6ieFvGCqDP6urqhLEARbeQjV2DoThd2KogM3wPMJLMH+ShILW/+7u/YzASgFRPPfUUPfnkk1x8Db3gNS4DMVM8ftg7GD0AhFIgJfxat93iIlgU2jbqDWZPgmyEwSpBu7u7tLe3xwwaAFaB1QLMVsMBxt6h8+fO0/nzF1jWAKjApjHHmBMwIQiD15Dlhn4vLNTo5s1b9Oabv+UichSkTxleALKETxAmhRMnTtIj5y9w4TiYziqVAheqQ67MFBbpBcaqawXoAO6H3qOI98aNm8zmBv8LAFsmneXxYu5xHz5DETuKzdF/FNGDtYJtLANfPKS9PQGOASh288ZtWl/f4CJ/KexJMXsF4hja/e53/5D++I//hJZWV5kFo10Ha4gwHq7fv0+7e7vU73Upn81QMZemLMbCdj+kbC7PwCXMNTwx++gx/h1z21vbOwymQtH4wsISPfrYY7R64iQVagtRAbIAVpm9JgKNqfdB7Oh1MNdN7ku/J2yJKyvLzOQEIEqzvs96AGAVgFSQJUBuhRLms8hzCN1pNRvUbDRYrmgDhdpFxF6wdkB3IsARgIcTMO44Qe1mg3Y312n93h3a3d5gNqpcDixyCfk9m2L2LADQ2t0urW9uUbPVpZcvvUJrp85SvrxI42GSmPCP47PAlvR8F4DlxE8jFovdJyLWGsQw9BfzjnEBjAjfoUx5zBwCRkwetwCK8R/kADALGCFxz5ThTgo+dX0+WbtznoSDsrQxHtPtG9fp6pXP6K03X6eVpUV68vHHmNkpCwafbJayGWGyAXBNARbsKyoVWjtxgqpLS5QGu1OuQJTJsZzBzpVgwBx8nDB1MbvMhGFGQHiYjxaz3EgRWqVUZr3EfUcDU01BVYxggrQBKgcIHmx8IwALYI9E9b0dauwLALPX7dB4OGAQGmwLtgK9RXF9tzeibm9M/UGC3vvgE/r1629RvlRlRtFkOkt9XjsNGZiDofUiRrwJyBt+ncFUskZJRYyVEzAVMwBFmGezQLbrbxuzrf/Qy0P7P7s21pjIOhIB0+1ezIIi7Hpc1966Lrd5Gr+XmOghF+bJPMh/wkplAVWqa2oRAFLB7yaoR4lRj9rNXergp7VH+SxRuZCmXIYYYHX/7i16+skL9MzTjxKNwAY6YjBVIpGhdKrAQKpyZZkWamuULNeol0jT7c+v0rtvvU2vvfY6VWtVBr9UKkXWeYBl8wUwVArTIuYffhJATMgNQMFMLk2lWpmW1o4xK9Rr//Iaffa7z+nq1Wt06uQ5KhbKzIioQJk7t2/S7u42F6RxoeJoTLk8AJFgtMvI2mwM4FOectkC5TJ5iXnMWiQMqQCzjEaIhylez2ZzRarVlhlkBdAV9AfsigBx7uw2qN7oshSz+RQt1LBHwPo5w+2PxykGAe/vN6nXHTIzIWI27EIcD9ZVY15Hg1223WkyYBNAacRIHCoAX4z9BuIUZATmyn/33/97+trXvsFgYzAppZJZAVKnMtRudxhAj0MZAFDEeun6jRscPxHfbty4QXfu3OGYDeaqU6dOMXsiuoP2f/bTn9F/+T/+qzCXgsUphzWMxEmstSyYSoGx2FvIeu5gHs8Wv/qcnN2v2tyA3euH9pPCLCpr8JXVVTp77iz3Des1PjhCls3U7QhLZKvXoXYHe4E2WwVkAzBVKiPsU/Bz+AG7JfYF0AW0zeu3UoHXOVjPtJpNZi20+1ReJ2Onw3sp7PGw7gKjphygwUdpJJKsn7r2mPiX8ZgB4GAVBENYqVwWYJoBU6G/yoY5Kx9k8wE8xgiEadfqdq/P+yv4y4j9A9exDHI57quwsSrbq+TqeK8bAFHxGjLKt8pzRQc67RYNuj361re+Qc8//zwtLi49AKbCvRIzsxOwqbYnC37ZJ/p8g+71JvHU+HGvZ8a1H2jL6p/VOf886+s1/6m5N3ttKG9zlHZ9/+w8h+JM6HsvH51/fK79snlLbdfeZ/sR97nKW/+1tmDH6setbc8CU6ksdY9zMB8kexXvD7wsQnmxWf2aNU47Vtu3OP3w8xj628fu0PzGfebXH9p33auH3odamdkxeH+htuDfNR9lrN4vheY+rh9o3+7JrL5av6JzoWso7H303YOum7z+qh9QW5VlkR6OMc23hNZws+bO6mDIjuxYrR3qGGxe1d6v71msj/X29kC/OMA86CO9Dvk2vT77cViZTO5FDnb0IDOV75OP3w97AMGEDts0fJQ58tdY2/Z2rn/HvQPxbXm7DeW/rAy9fcX5Q+9jvCxDduNt0o8t7j3QUXxdKHaGdAd9sLodii2+n9qOf+fmfbqXo7Xjo4CpVKayf5/mDfVzu77w8xTq81H9ekhHZ8tcD9IKP8Hb4Cw7C+lNSLesLOPG6uOuvu/n9ax5r+7XTwo48v48pFOzZBpnk0exIfssazt2ng+Lcd7m5H3UFEyl+qP6j7FYn+7n3O5t4mxJ+8371kg4h/m8kA/zstY25mCqo1jx/Jq5BOYSmEtgLoG5BKYVAXNZzCUwl8BcAnMJzCUwl8AhEjgKmMpv5O2G3DYfl7SziRy9ftZm2W/+bRIktGG2m3T8bjf6R1UATVTb9v3vNtGlY7LFAf76UKLsKElPn9CQv6Mqzejlmi34s4kjn0TxCSRNItnr8LsmRLysrfziCpZxT+jlXJxuTPVETij2fQndFxpHaG6DesV1plOsfZzuHZZwtc/zcztpMwCm8nrj/9ZkbGiMPpGt84d/4wBsoXFoOw+b3LO65e3YysDPGZ5jk+6+ndDcyRRNXxqGrzl4ahuu0Ze8cXIO+RxNEh7VP2j/HwZMZX1EyO69DYf8pJ3vuGThwTHY03On36iNz5on70fiZGP166hJbzsO769nJeJDOvHwiftpQYLvr/1bi7v0lFh8py8uMWb8bV+I2+Ljo/gia4P2VO5ZCXTrE2zSOqRP2kevRyF/EJect+NUG7bFbGprIX8SWhfMivNeZjbuh2KAnzv7Ysrqt/ejXr5W/0J9sLJ5mP5rW3FgKj8Ps15m+jWAjsn7jDgwVUh+aoNx67fDfKEWFIX8aZzvfdhnxc1NaF1iZRQ6ZTOk41bH9P5Q0aZ/6e+fH/J7fk3g5Wn7G+fLJS5F7DYoUgbrU8TSRImMMAMlBBSDQkQ+eT45YDBVv7tL2WSHwVTVUory2RH1O3VKjgdcmFyuVCmfL3IR7t07G/Tp776gf/jxh/T2u9do7USWHrlwgr707BN05sxpWlxc4KJprfTO5jJcpI9iahQB4+R89RVgY0GhNfwmipgFpDRiMAH6Doab/mBIwz7AHyi+z1C3O2TQS7vbIgaXpIiLKDG2vXqDi0dR+PfMcy9StbJIu7sN+uD9y8xOBVYtnODPYCoUMWKtgdpgRi+B6UFO+x9ELDpyanq0zuTi+whcxCCqCFiF7/nk3gg0NBZ/z9cqmxW3IWsUYRYRVicGXg3xslUYB6ZnhwN8xFY3KcoGmAoliGhbwFSohUb/hd1JCxNRoJ5m9hQAgTITMFWv26Kbt27SL37xKm1vbXMRpaCw5PRhMFsAQKFAGIBghHlFvlcWFmGrkvHoZ9LzEY0TMu8KCmKbYbGgj1LIOSkqnRQSSsHhxL74FmGoEhFM/9VULdtdBM6KLonKfVDHLqfaT/wePzPqU/RvLpulS1++RGfPnqFCPkcfX/6YXnvttYnegmVMZitJxWKZQXoAU3UZJAL2ghT3EfOrYCp5nhRF2pSy2KUUMU0LmWTtqf/Z9a4WVU4/k0Lv6T6La/UnoAQ5oR7ACRR1SoErCuUBrkGBNfTgIAB7xGQnI4AUccJ9RgpCUQQKlphuD/Mu88gMM2B4Wajx37BLMCGhXRRwC8BOgARSUNunRqNJzUaTwXrQMQCpoOPYsQEwBXYLANSYySiZEYKbiKkqw33PUDZiPxiOhwwkAEsLGFQALAA4ZERDBmG2mvUIECZMVwBGofAZ/6JP6Df8EWxaWJPGDO7B9wwWK4CRqSRzofMa7SV+8Yt/pp2dXXrhhRfo7Nmz3C5YtiCzPoq62X8IsASF5QxsigryZZ4BlBTmBxTZ9rs9BkABPIXiYhTFb4IdaH+fOp02Fx7jeymKB/h0wIXCAIhhrqBzAIYBpIL5BcsRAFwAo1RrYOABk9QiXb12lX71q18yUAdsRyh2ZnBWC6CnZWY6wM+pU6fpzJlz3B50JZGIgBwRGxqKo9Fv1VMwfaHIHHLE5wDKXbt2nftx/PhxZrJCcS/Gh3FAFGBUArgNBeoMaOmgMHtMiXSC+4e5bzVaVG80GGx26/Ydun3rNn3x+VUGvvR7fbYvFHRvbm7Ss888Q1//+tfpS88+S8vLSwwgAhBtf3+XWUigE7DdEuYVqIYBwA5DSoG1pFBkMBX0AoX9KPJnkAwXOxOD1/bqdWHYyOZo7fgJBm1VFhaFgSly0AzkjZjXMLfQBxTt1+t7PKcSy4asV9A/6D1k2WiAeUsK6xG3YHOVcpXKFQD7hBkNAul12wIuHgAsU6UimLSYWQlxcWB8pYAToYgA9dR3d2lrY532drao3dxn8FSxkKFiAT4BQDwAx6CPHWq0WrS+sUXtTo++/NVv0rGTZyiVBytTgsYDBBaMlzl4hJWQgcdp8eH8zCg2RcDCUX/Idg8ALmwY+iS6IrGJgVQR2BfMMewjJwXLEaM0M7dE/t7lXADw4JjDdgrnBQAyZnVEl997l25c/Zzu3b1Nx1dX6LFHLxAwgfjJcH+l+Arsbvv7YKppMjh89dhxqgEEuLBAmVKJKJlmPQDYCHqRyRd4/BLAwCIkMVtBpJjLXqdD7QYY4oQxuFQsMvgPhZrKTffAWo4/0NO1o7UFSxhgBIlfw16HmUVHYzCHIjYnqdduUquxT/fv36Nmo85MZPBlkDNkk0oLyw7wLZ3uiOrNLn14+TN68+0PqFiuUZ5ZZbLUG2L91Kc0wFQJjFeei3nhOIF4P2R4NQOpAO5k3x5dx+yJAE2bU/Dj9hy6zrPf27WuX/vbdbfuGWzBIe7162m7LlcmG78uD/VProkYLE0uUeZc2N+UUZLXJwKppGRiREkAqRIAffSJhl3a392gVn2bup19KuYSVC6kKEl9ajV2GUz1wvNP0UsvPEX93h7fA4alXLZIhXyFgVTl8hJVq6uUrC5Se5Sg93/zBn380UfsXwF0hR8plhGzRhxPSqWCMCzmwEqWYJAqAMi5bI7LyqoLVVo7uUaVpWVmIvvk/ct0+9Zdund3nZLJDDUbbfroo8sMVobeIo522k1uB2thrPnzeQCpogMYhjj4YMTARDyzVCgzeA/2wABiMF7K8QQCRkvguiItLC4zUIf1LZ2iTrdLO/u7DOJst3vU6naYWSqVwnoZ68wUZbJFkOFSvd6inR0AkAcMaK5Wy6ynCsrEAQjiZ3LUaCKGtqhYzPN6GDFRDmkQcAuYCBG//+2//WN66cWXaWtrhw9KAHAL6zuwYjLIOZ1h5kmOEf0e3V9f57XDyZMnGYgGQNX9e/c41p45e5bZNhlkls3Sj//xJ/TX//l/p1wOgLAsZdNgHxOmJew54Ft0/av5IGYJdQW2utazuV27b/b5crsfDOXXpvkWWTOiUBYxGf0HSyT2QliJSs18gkFlfJhCv8vzhb8RAwCkzRdKzB4K34s1FHxPvljg9R1YutA3tF+ulVn2WNPw+qbdFsBnKiXsVdF6H6wduv/WNSr+5vwRoIoOTCWLcjCQ5ZnNEXMKH4h9JPooQH/ZT+i9aE/9gfc9Xl56nT2syr7fwO/KQohrMe+a55P1s/yov1EGT5ub8PkvfabkzADAbNOw36fvfOc79Pzzz7F+4pnMJByNTfYdAM9mD+QVdcdoQVPqg6dxSPZz0YxPXm/E6ZGIfAqi8Ho56z6vt5pHsjHR5zbwne59dO3p81+hfJOVayh/Yj+z7fm2Q/kVP38ahywwxY/Jjj3u2VYes/rkc0peh7QdK0t9TxHqu5eVjaF4ls9/2Zgbkv1h8+Pb8zoVavMon1m9jJO3+lov60l+IPJFXv7W7r1OaP9DefXQPFr5hvrp1zT2Gp0/34eJnzS5E5tT8HOK6/2BLiG9fNCeJa9h58zKPW49Z58fuiZko3qd6q4fQ1zsC8k3bmzi+ZRxd/p+J66/cWvbUPteLnwvFhoRmEp8vO6fDkrA2oh/5lFsIVpITOYpTubelr1Mj/SswEWh51l52LEfpg8hn3zUfs2SXchP6Wehdyohv2Xb0LWal2ko3qv/wbVyeI/EVetDfP98bFTdwXVWhl7Otj/2GaG5DsmaD5wJAMDj/KAd21HnCdfpWkLvOUzecl08mMrHg5CfetC/Ra3GMH1p32yO2uuA9Y26nrP7VvtM78/hk/GZBel7fbIyjbOdUCyMk2vo2lk+1Oq5bzMUz1QfPFBMfYCOz+u+1es4f6h9tzLCQQoHuSgP10K7jvV6rXP0Z3/2382JNg4X5fyKuQTmEphLYC6BuQQm7+HnophLYC6BuQTmEphLYC6BQyTw/xeYKpTkOmxyQsklW7DmE0V6vU02H/YM/V7ZSOzm3hcu+4SD758mH/Rfnyiblfyw94au4+KdKNPgkxk2CeQTd/qiyCaOfMLZJupsksUmnvQZmugPjf2wRNCDSVCu6ORHxt1r5yOURD3K/E4SNFFKJZScs/L3v/v+xSVAZSBT0JuVZeh3q0/68suP0b5Y8W14mwrJx8tVX3AcRW56jX2O1a9Z822fE5c49H3wwJlZ9mXnSIGQtr3DZGFf9Mwah7dLC2DzCUHvL+z3dq79596PQd6azLXPj0sET9uemFOQmcrrktqWP8HVz9dh8onTJZ9U13GGXl76uZveK0YVZ7NxdhWKHXF+0s8jF1IOUYiMAjhhrNAEsZ1/KzebQLZzHScb+zIuLjZ63zdLbnqt902+jbgEv5UXFxr3+xMd9H21MrBFJFqAcpg+eP86Ky6GvlM90jiI9vwLJmsrNr5Z/xXqZ0hnH8ZX4tr/L2Aq7wusfut47dhmgam8D/QvPx52XLNe1MTZYSh+zXquHX/IJ9gXJnYutQDzwZgyBd963bd271+O+xeEKnO/JjrMp+j3flyhvuAasafo9PGxMLgAkMRkQpSOGIakKDmVSlAOBdYAU4271OvsUJraVMiOKJ8dMsiKBm3KMqsFTpkHawkAFyP6/Isb9Pob79Abv71D12/t0BNPVunppy/QS5deZjAVCj8BLGAWGS4aR4EbCrNRaIYi8f7kJbLGX11DK5hKWXTkdPEBAacw6Cep301So9WlVrtNzVadiz9RII5iYxT7bu/t0XCE09EL9MKLl6haXaTt7T16990P6aMPP42YqcZc9C1yZA/AhcQocEXhKlhfuDBwgCKIg6AXWQ9GBeb8InzqP8ACg8JRpntgkFLEUMUn9h9cp4o9aLG6ANwmNoeCCy0mZyBR1J5ggiKmIshWwVQoHpTnYb4ZTMWsMmnK5jP07e+8Ql//xpep1WrQjRvX6dVX/4VP10d/J4CoEXFhHgr0AICBfFqtjrClciGNgK5EJ3EAggVXSWE45npE/UmZypQ9SorjDuptBJaKiksme7PJCZNTQJLamgDZZAZQ5A3wjMYD8W/Rz6RNKVyRZ0eAuajkF0WXX/nKJTp96hQzqH3yySf05ptvThifwBzEp/WPxlQqV/mE/tu373LBLfrDcR16MJrGee3L1M5FXrpenIKppJjR+jdcg3a1QGoqK5b4xDUpewiez7+j0p7nRMphpy/wpXAKxZ7FkrAzofgV48a9oz6AGVLIKmCqTHTAgoCoMJdoE/aHdhYXa/w9xg+Ah7A5gc0KICJZ78BOUfAJANLerrDwAGSUZGCU6DGABmC3ADAT8wfGLi7bB8gqk2PgTzaXZeAIiq/BHgVfBUME0wSK+PO5NHV6Yv/1vT0GY8L+c5kcA3QwZgG4tOn48TX2SY888gizuIABCD+Qd7PZYJ0EqwDGhf8AgEGBMYAvYO7A2B999FH+HPMDu0CBMeTCEJMEGPRET7RYDe2B7QkFv7mI1QP3om8oLL5+/TrdunWL7t27xz9gIQLjnBTiDrnwG8+VuCRFFvX9xmSu4FfVP4qPHTBLxsmTJ2hlZYVu3bpBb7zxOv++trbG40N/AXB6/PEn6Mknn+Lr19aO09LSMs83fPL+3g63C1uB7AC+gp9A3yFTAKYgQ4Cp8B3AS7AJAIdOn4bfX+BnbW9vM2AFOo5iZ/QhWyiwfFv1OiVSCUrnMpG+SxG2rod3d/fozu279OEHH9Ktm7doa2uLi6qV5aJaKdP58+foj/7oj+jChQsMYtrYuE8bmwAJJLmIvVwsUjadpFRiTL1WkxLjEeUAdClXGLSEOe9xcXKHkszukGN2Egy8PxwS+gBWFFxfW1igxaUlYaLCz1hks7e3P2EV6/Q6XDQOsBfPR+TvUeQPwAPmED4VOiW+A35WgHGVSo1jDvRL7BMMhShmFQAmYikAdZkCdFYAnhyxsM7ugVkQcKoE28Hu1hZtb2wwW9ug36U0QMbFLC0tVCidwbpAAK+dXpf26w3a2NymdqdPX/7at+jYiTNEmTyN+ggiMEkBUzFbWwSmAkuRFlWK400ymwyvkftD1gfIBjoAfWFAYxosNUksbKN1NsDPCqYSRkUeD7NBTf2csC1O4zP8DO8dACIWukh+NqLOa6/+nG5fv8a++8TaKp07c5IjK6BWzKU3lHUH+6W9OjXqLQYSnj13ntK5HGXKVcrUFpi1cNjtUQ/g5nSW8qUyRwvuVsTIJeBmAd/BTwAU2Wm2KMOA1gwV83lhA4TsNG6Kg57MnUDTlAnJgamwfsukadBp0bDfFRY+rE3ABjUAA1KD7XuXAXPNyM8AOAoGMgBnwVKVpOnfC/YAACAASURBVHZ7QJvb+/Tx767SB5d/R6XKAoOpEpmMAAEBbokYphgkxUAqOUmax+eYqTDHACCi79HS5QBgetY+TAd+2P5Jr7Pr9Im+A6xjGDbstXZ9reBGjfs+52vvU58jwOvpwUzA0gngW9YOeh2YBLFWAFMrH0bAmDKwurZpe/MuNfa3qN+tUzGfYEDVqN+ixv42bdy/Q5defo4uvfwM9bt7NBoh1oyoWl6ganWFCsUaFUsAhaxQqrpMjd6Yfv7DH9G1K5+zPZXKRQKQFWs5MMoC8AzwLD7DXLWaAB3tsA8rFUvsS1bXVunM+TOUr1Qplc3RsNVjgByYWT/77HN6770P6W//z7+jzc0NwmEHlRJ0iKjeqDNjbaEAZjn4KYCK+tTpwF/CT4OFKUtVgPMKEZgLBwWIQxCL43ViivK5Ii2trESgxwT3FwcCNJhtEhY6ps3tbfa3jUaLOt0BAd+aTheo0xnS9uYebW02aL/epRMn1qi6UGGwlABWhUEUDF3wn/v1XV7fAsiEucSeQPfuANUg5iMefuub36ann36GfQGYx8olMP+B3avAbILwvwCvguUKsX53f4/vw/rh88+/oKtfXKNbN28ymOrcuUeitY8Ux/7w//kx/dX/8tdULucZwArguPYB+yY5cEH+0895DehYzO333q4mftD4k7jcns3n8OxEDFjwz6vHjtHpM6d5jAC9814kOsyh1WwzsLjLwPq+ANIihmMA5MCgCL+uaymsLwEw7rRlXQRZVGoVXpdhzbG/t8eMnOg7fKSwVEZMtJFMVB6Tg+mg2YjTBkwVCY7lhXUiwFQAhWHdAd8kzGhyuAFkgr7o3l7X3nZvHsoHaJ5E29DcnO6vNb+FvuAZAhiWuKx91xyO7LNlnKHchD5Lr9F9Cg4coeGIvvvdP6Bnn32OZQZwNebKAs6wPkCs0ZzaZM+gAOAouD6YX1QwleiEwS0HQTS+7zaHJ3o1PbhC/7Z6bn3uxAAiG9B5189tTlBlimt8bs23ozbjn28/t/eE8lv2+9C48Jnqj75zsUXx9lk2Vnkbnui+f2DM315/fHtW/va5Kkvfl7hcvvZf84JW5n6OQ7I6bDih/Gho3RBqZ1b+MNSG/czqWEhX4z7TvHDc2LVdbx9Wt0JrGZWz73dcfjB0HdrQ4nurT/Za248QiMLayiz74qNtor2Hl6vXeTt3du0167qQr9B1l513C06wfQ+tC32+SX2ttodYgb1eSAbeXnz7oTkN6SfLavIz9ZNxcvHtHtU2JjKHH8ZeyzG+eJ14QBbR2trbXWiu9Rptw/tXv+bwftnnykNzF5qTw3yL/T7Upvf3oVgQZyN2zDYuqJx9zk6vj3s3BxnY94Jx14X8isrPxvQ4/bQ6adsK6YP3WXYMPk/pZanfx8U1e73X6dBaws5/WBe4UIK76NuLsxkrI+/rvCwP88/WTr2vwL3qe+w715C9aDsKprLv47yeWR8ZZzOH2UjIBuzYQzZh7Vl/n2VLIXvXPYu2r+sSL+eJbw4cMmbb9fqL9pBnnnJTHWRk9b5B//bvWm381bn78z//wRxMdZhizb+fS2AugbkE5hKYS+DAMaJzccwlMJfAXAJzCcwlMJfATAkcBqYKJQTikh1+g+4TwZqwOWwjH0qw2ESG3cD7ZBW++9eAqSYvAO1p6FERX2gj7xOOcYnsUKLmKCrpE2Na7KXJm7jEme2XTXj4Z/rkGO4LJY5s4jQumac64hMr+sxQn/m7qHgwbr697oWS3fYZs+Rqz7zxc4e/Q7p7WCI8mHznGqGoLCF6wxmnG9pflb1PxON7n6S1bdkXRSE5hJLioZc9R9HHkMxm6VTIXkPzbNuwYCrVtZDu2IQgvre2a3XR98/bhr5At/3yST7fXsjf2D7q7/ZZ9rNQQlg/0/nEvx6oY20hZPuSUHUF3ZEAQn3W9myhkbfvUBLW6qzaTUhvQ7aL6zXxHpdMtvo9HacWrU1n1NvmA/7SvFyy/QuNyc+5L6TQufByjHtxepie4/uQXw3ZU8hPe9l5G9HxaLGAPk9tMtSm9hnfSXE1CnKlkN3rb+jFDK6ZBabyPtD6TvV/Pl6E4gn6oy9krfxtG7aYQ+xCYpt/6eNtO2RXvmjhKL4yBKYKzZH3BdpXH4ttP61f1ettn0L+y8s17sVfXDtH+Twky8Pip/UlIV/tx2Lt2MoK96rMZ9lQXCzx9mDloz4upFNx8SVk/3ZtZX2vHYd9Fopvwd2C6kkZG8OFBBwSMTyApSKXS1Ga+pQYdajd2qJcukfVUpqyyT5lkn1KJ0dUzGeE9WmcoP4AYII+ffDhJ/STn/6Crl5t0F59SE88sURfeuYxevnLL0dF9TVmt1F2KgA1UJSJPuGFF/6XwlRlcJJCQ2bAQP8YmCAgDQEYwP7G1OuOqNMacj/AVtXrt6nZblGr06LBsM9sVfVmk7q9IY/39JlH+JT7vd0Gg6k+/OgTyqTB4pBgxhOZuzH1+l3K5dK0srzEBe65bIYGPQFT4VRZ/MgcyKyB4WvK0oTCTXyPgnkBfnFRKeIp11JETFYTNidGtgmkh2mohO0CBesH454UqE1YnCYKL/UZcS+4mSloPGI2CS6OzqboK6+8SJe+8gIXm96+fZMZmAB24LGMprE/m81xcR5ABlxA2Zei/skp5xFDlTB1CaMWfsSnCoiAkmD1mJ77q/YxjQUCbBIWA/lP/dIkvnKB34NjZ+2JZJoYg5kKRYx6nRargDliyjihLE9CkDXVPczzN7/5DQbaQMc++eQyvfXWWywzXtckwF4j7Gjlco3BFXfATBWBbqRwIMm6KkWNctKsjkVsXoos8ZkWc+JzYfqa7plwDV+vzCcTNi8z6VHhgBbETuOXgG0wsoMHHguoHs8FqE7WIZCA7DHy2QLrCMfqZILSPO4Es1ABOIXfUQy7sb5OrXaLyuXiZF0JQA0KYjEGMHUxs8F4LAWfbQBL6lRnhjgAjoBDiFh9uEAW/ZAiUBR2A0SF4lzoXrEogBIG//T6DPBaWFzg4ujRWFiS8vkMF5KDdQ8gllazwTaMoupOq8335QHGGklxLwrRBawCcJOwdqE4GmwT+A+AFzwT/2EOwXIA5p7dPRRbJ6VwvFph+8bY+Dxr6FIKTFjC/gY58posYi5SHQVjR68r8oGcUPC+s71Duzs7bH8olGewWjLJfgfzwsA0BkWC/agXMWGJTRfyeWZjwuftdpPq+3Vm+YP/unjxMXr0wgU6eeoEffHF5/Szn/6UwRIoeAZwBzJFAfK3vvktevnll5lFCjJHpGDgHABa/R47F2FWk7iIYmgtShYdEnY1yAxt7+7ssQ+A3CBb6DoYpYT5L8FyR9Gzrr3QXiqTokwuw9dhvLlsnp8nfmTMsrlz+w599OFHdOXTzxiTAsAWbK/bbVOxkKfvffd7PF4Uvbc7LS6wh3yEYUtgqinszQG6ibwNA+34GrCqyadgMATjBu5gtqpul7Z3dml3b4863R5gTayr0GX4AoCMwIIBQB2YwwBcRVtgvAIrUW8ANpQugdUP4weDGNwiM0t0WgIozIABUGUs7G+YK9gGw2yGANAA4Jij5ZVlWl4Gm9hxBnZBn9mGzeE44+GY7t66SZv37zM7VRZArVyabSSVHHGcl5809wdj2d3bp63tXQYwvPDSV2hl7RRRrkTjAahfJC4pKHiIInVmVRG2JfHTCWFYBJgK8brfY4AZdBp2zPqWy0rhPQr8OH5KrIC/4fWUOaCd46yPgREIVkCiQ9YBiuIMwzbSaRqMh/TqT/4b3b11nQC0W6iVaalaocQY7IxgP8uyb4MPAYgKP81mh06dPU9nHrnAc5MEoKpSozGYMAGUjMBUhXJlUguZAOgT+xvYRxQTAeQDM1W33eHxorA+y8wocu2UnTCK9RJwJ0U/UvwTrXkigBVug7gAlBsOYI8AxRIDvRlQ2mzQ9S+u0Nb6OoMUYINYnwFIA1BgMgU2nBQ1mj26eWedrt24Q1ev36E82HfyJQFTDQbUgd9JC4ACdi6sVBGYCmBpZqaSGAvgMuZGWE4lvjNWzJ2yH9pX+/WxX/fG/W3X23bf7QtqJ7Ez2mvqYSZ+/2mfczBGC+OULIYiNlFzghIzUzGwMVpPAeyWhE/Bgg5sa20a9Fq0tX6bWo1tokGHSoUkFXJEndYedZp71Grs0YsvfIleeOEp6nX2aDgQ5sfFxVVaXjxOaTBUFWtUW1ijZHmB9lpd+rv/8jd05+ZNZvQDExN8cqUGZkABOCHewb5gj1hzdjttKhXLVC5XGHwJ9kiwLpYRqwEUHQIrWaJCbYn29xt06/pN+tmP/oE+/fhjunfvLrx9BOKELy/RykqNKtUSZbPCVNqoN/k+YV/EQQw51rd0RoDP4hJAeyuge3wOUDB8P/wE7AZ9Btxe2AkR4wZ05959Wt/cof29iPEzlaZCoUbjcYbqjS7t7baZmWp19Rhl8zle5yPeAUyF38EqivVAs9VgZi34VcQztI34jG4BbIZ4D/DQSy++RI89dpFjDMCH1UqNgd1ZAEmxlkuDzTXPTJHoZ7PVYsAOmLG++OIq3bxxkzbWN5nZ7tzZcxEzp6zBAKb667/+r1StFqgIVkSYSvROoN8HU/AUEHhApyPGEM0V4R6/5xP1tEy3B1lNfY5Er7f/YnoExFsQZsrTp3lthzEKRBB7lhE1my1mnezi4AsczsB7MYCViFLwMYiXyQT7Hl4HlEscxxHzsEZDPCxVSuznOO61WrwOYj+TRPyTQxAYix6tu/AZ9EwOz+gLYzDW4OZwIs15IGwAFA2QM+YG//JhHCM5yEfX2toWvtNDBPTQDrtfVhkd3EPLmk7W6wK0hIwVTKVresgAvzO4PrrO5gC1jbg9vH4v63kxITCYJsZj+t73/pCeeeYZ3r8r45UFUwmAVkDpqhtTf6vMiAc9rIRY9XjK8je9xudJQnkl77Otj5+60oPFziovGyP8Hsj6cs1xqly515Et6e/Whuzvep1/lo8B+re1HZUl/tW5UZmrLGxx8Kz3ANrWQRuM2B+j9zv2mlmxUfto+2dl4uOs7X+oH3atZZ+rc2JlY2Ox76OVsconNA7vn6yPm3X9LJn4fs/qm9cfr6dxspz1uZ2LuHn04w7p5APrXjMQq9d+DB5M5eUfl3+379K9TVldNV5hcojCrDkO2des8Yb8iF5vc6bap1BMDM1jaM6sDrPujUc0MEX73oeFfEuc/9DnedlN5jU69MjKWq8N+S3rc4+q/3xdBKaapZdWJ7Q//t1GnN/0th7y+3H99Xrj/VlIF+w1s9qNs3vf36PI0vfTthGaf/se3c9vSF/1Gl0DeX8eGou1V42Ltp/e93h/PSsOep/i50X3W/Y6/+5Mnx/y8dY2Qr7Ftm+vtbrl9UzXSd43hn2XrBtsXPP9tDIPten7Zed5lmzt/Ks/s/5K29E5DcWQUPwIrQGOqtteh7V9/65yVp+O8iy9RuO8BfxbWdgxW3+k92s/rNx8vMR9/A6Ga4IOrhND9mTnGOM+uAaf5j5x3Q9+8P05mOphJnx+7VwCcwnMJTCXwO+tBOYB8/d26ucDn0tgLoG5BOYSeFgJ/PCH/zB57RyXdPLJlLhnPJgwmYZkTbjMSoKENtt2Q27b18RKKFFtE0VHlYftn01k+USATfb4JIKXUyiZi89sm3HJF5vs4WRGdHJ2aC7iEqL4XF8kejn4ZJJN7mgRvk3a6rjjEoc+geeTJT55J+3J6cRx+hWnKyE9nSUDtO/BVKGEm9cvO9cqv7hko37P84RCHvfScJbee92zcxVKullZ22tDSbtZYziqbVi79H2zc2fHPMsWZj2XC7GjYnFtw+uOT0zri9Gj+hbbrrfnWXbi5RDS8dDcedvwc6btzErcxsnZy9y8W5o8RnXIyg1fqlz9qYhW5+IS0/YFhPcTVqbWl6It+9Jnlh0fHNdBMNVR7N/2L+RfQmPU6+x3OrZQHPC6EvL3IfuM83eH2WNc+1bGVkft9TbZ7K+x8kRbOk+HtevtKARWivNP1iZCL2PsiwAPOtD+Wb+g8619ChVP6IvrWT7Lz4F/QXHYHOH70Fon5Ju83DVWWz/gnx8XV6zNxfUxFDdCthT32az1oT7T+yNrU3H2EvK5oXWG10fbn7h1iZ1r+xIz5Ke9n/RjivMBcfHYPsPOqY7Dtmd1ZsrOg0JysFKNcMg1jVAgy79L4SPAVPl8ilLjHo0HbWo21imb7FG1nKJsYkDZ1JCK+TRVKkWqVavU7w2p1QKjRYt++9b79H/93/+NtrZRHJ2hp55ao2eefZwuffllZnyo1SoMpkIsRj9RkJnJoDAXwAoUYKe4wD2q2Zfi4umh7Tx0BgXhhwE7AgjrdVE0OqAxg2hQszmkRrNB+80GFz4CTIUC+HqrQ612j3L5Mg2GCWrUO/Tuex8xmCqXLXKBMArn1V+B8aZSKdHFxy7wyfYowh6BPWs4oBHYprigUJg1hOVLACksz6EAv/CDZzOjFWIV91+BT1MWJ7kv+jwqUAcYA/Av+U9BVFJcJ0wYjASS/yJA00Gb5SsiZgApCtaCdRAFvHTpeXrhpWep1WnQ3Tt36LdvvsmnnLPPGCnL1JgLZFGch0JKFOiimNqCqbDctvMCwAcK3EU2wkLGQAyAXybjMSeXB8C1DAJCkT6APqoDaILBdvh8KgeGaEWy4+aZAcEWrQtES7BIKNYXFg2xsahwHafjZwGaKdP3vvddOnv2LLPbfHT5I3rzzd9yAS7ALVrIidOLKwqmun2Xi0XxH4puGVgwkgM4UlzsHvGWMIhJAEzqQwAoQrvMuMJAO9FtZvrgk59V1hEAOQIb8tSjPnkiHAu6Yy2YMGFOwQlSoC9jnwLLNPZhvkqFEjNDKYgZ18JOFxZrzPyDvgNUdOXKFdrYWOdCaBSAAKwCVoY0n5bfpTrACQ0UR0vBLQBV7RYKkbvR9MgAGIjBPwJCE2CG/DCYiouvwXQBpqAMF/FCH8HMMxyBYaDHMgCYZGlJAFYMoOx2GWhQrpSo3RRQTTYjAA/oMAAD0EnZV2GuklxIDPAPwFOZbIafncvj+Xkql0psG3t7e1yUjv5oUTBsW0EHAL8ApIa+ZrJZZtxC27B52AQzWIHdrdnkImPY1P179xhwgn4BPIL/AJgBCAhFyRgfADpgMeKfPsYMuxDgCpg91taOMesGir3re/vU6XZoMOrTY48+So88cp6Ora3Q51eu0M9/9jPqD8ESISA6tF+pVOnf/Js/oq++8lVmK0MxLuSigA4w80CuKGTGuDBHKFoHcIjZmHb3+F9o+fETx7nAHCBDzDvshcFjPfS9K58lUyxTFD6jTeg8xgRbAQgNgCX4zVqlxvPd7/VYHvgMTE+/ff239M6bb0UgHAHT7O7uMPDrD779bR4vdAByh16WimBXSRCYHeCG0okkA4uY12yAQm6ZM/QHIAU8C/4EfqzRbDNwDIxbm1tbtLG1xYAjFMFDP7nQewB9gj6AOGIoYBJ+dpYZuE6ePMlxCAXqYGZjEASQMczkN2TdhExRxA8wBWQE4KrEySlbnYAnUpRBsX8N7Fg1OrayRotLC1StVRkkkcsDLAGAo+j6rWvXaGdzg8E9tXKRquUS9XttGg7BbtRnIFWhkGXWxcFoSDu7e7Szu0/d7oCe+tLztHTsJCULVUqMUhNAhKAGwUwVgamY52nqi9i3gB1qNKJ+t8tzg/HUags87wzijFhCGKgSAarYH0+YAqOwFp3gLpiMCGzFIEwBIEF+mEPJ+YgtYy0DWb/+y1dpe/0erR5bplI+RzkwLo2GlEklef0iOjBmEFW7BbDbiE6ce4ROnn2EhgA/w1cXASQb0rDXi8BUGcoVy9F4KWLgknkXNj2ANBrMTIXid2UWg24L2EqiwRSILL4acmBA5vRs7ehvsUP8YG0EkCDWIAC5QIUAPgd7FADRV3/3Ka3fu0t7zEZUYHYqgCMz2RygCcxCurffps++uEH317eZoSqVzVMqk6dEOsMn8gMogfbQRdgeQCjiKyJ9HTDUUOIH1luwkwi0y2CqiOUmVOykMc/+GwnkgYOH9HP7L/wg21a0XvA5jrg9H+5RJprQXsfuAQ7szVn3Ij3kGTBAb5qCKiCfNOSUxPUDGg661O81qNepM5iq09yldGJA5UKKClmiRh1MVQ1KJ4b0zJeeoKeeeoy6DKbq8hppZWmNlpePEyWylC9UaXH5BCULZdraa9D/9j//Fd27e5dWVlc4jkD/l1cWGeAEQBXuZ11hoJcwPoKVCmAqZl5MpdjeypUKAz2HwwQVa0u0ePos0ThJOxtb9Juf/ITe+M1r9N577wHaRImE5B6PHVug02eO8fOECapHjf06x0TEJTkwIAJ/U4r99RRMJSaqPpbjWrRGQewcIHb12tw3gDrv3Funza19ajXBWoQ4XKB8vkqjUZoZqRr7Peq0h7S4vMprkna3Tf2BAKkA7EJ8RuzHWqXX6zBz1wiMvIPBBNwLYDfAT48//ig98cQTdPr0GY5bWF9UqwvC6JYSgC38FdY2iHPCQtlhQCv2NVevXqW7d+5Rq9Gm5eUVOnPmDMsB8kG8+tGPfkJ/8zd/S4u1IhXyOJBB/DjWGQwKGkQHD/CBEfD5EaMR4gqD9SL7i3ys7inVNvC36r5+Z3Va95LeltR+EGOgw/BVx9aO0clTpzjmNZpg/ATgTcBU9XqTAVU97H84nyq2jwMfUqkcHybB4O5CgX9KDKYaTQ5hwHznmVFUWJkQGzzIkfM9vEEC0xmAgcIOClniB2tirJfVnu3+OpUAy1mZlldXGWgM3we/zGwjEZgKMte28BliNH60Hwrs8vlVlafOh5Wprp/1sCCskZSxFOsGvdb6J1+UqnOh/k1za/JcmbkhxpBI8P7kS196mm1ODrCIGHEjP6fslTbvpnsQuy/S76d6Md1ryWETEtNtnsnnYqzezXpHFsoz4jO2rWg/ZK/xuTcrF1ynYKo4Pbe5GytbbwOhOBNnL7rG0bmxIEerhzoua5/+91DeywOwrDzi4qSO/7Dclm0rND67fgs9S32Mfmfn2tuCbys0Vv8M34a/x34f138/l6Hn+s8Oex+p+m/1Pm7scf7Vz+Nh/fe2YnXct2V1W9u1YCr/Xhh9DOXtrR/W9Zm1+5B+KEvnUW3I+tRwe6GWpqAH269QWz4u2nWmnXevS3acnH/xScdAt7wexfkY3087bvhy3ROE9N/3WXP5s+wpJEHFyWoaLXS/9/Fox/pg2++4sYf8htd1Hz+0Xa0P0DkL+T7VXRtPZ43FyuLBWBfWtThd9vPoZePHrrpobdfGgND9mF/LTOX12fbB+nuNjSHZeR0KyX+WJEI+wMZ8faZdr2h79v1EyN/PihshW7b2HOqzvuPwsfAwHfnXvI+bFb9C/dQ+eZlYufkx6zrZfu79jJdh6N2et4O4+dZY598h2Wf6d6gPq09WNvr+xD7Xrme8jO37d/vckJ3o91j/Ix/k9djLwMdc/K3rO7suU93//vf/dF4bfnQXOr9yLoG5BOYSmEvg91gC84D5ezz586HPJTCXwFwCcwk8nAQsmAp3zkr+HZZYDiXjfFLKb5SPmqTxL3/QT01G6Ab/X5Ms8MkkTSD4JO6spIv9Lm48NolgCwzsGGxCwr44QJsWTOVnOE7uNtkRV5Q9K+nn5ekTX37c9nub1NEEok9yoqBKKyBCuuWvn6XZs+5nvTarw1DCy89vXILQX+f1WcFUVo9CSVo7FltI7ccxK/lk5/SwZ6htzxrXUeQbl+wMJcBCifxZ/kX6KAXPVn9sgYJNDqte2WS4tSE7Hvtc6y+szztsbDqnIRlqX/wz1U/ZBKDVjTi/5ouQQjYfmnMPprLP9fpii5HQlh1XyC/ZPihwRpPIdhxxOut9to0N8XbFM3QgLsXNk7cprwveN3t/5efQPifkw7xP9Unew/y0/T7kv0L2Y/XVji8U++z4DhSemROS/TNszAjZUmhuvV3MsnHrJ6zOQZ/0P69LVs7QN/UB1kasbtm50mfgHn1xrWM8SpHBv+bljX/5FvKNId2wL2DjYqmfc9/OUWTvfeFR2jhq3Ajpoc7BUZ5jfeNhL/ji4pX3tbZN72fwt32O95GHxZPD1h16v49pdn2nuqvPnhS5JuT0fGHzASeUnHbOhY8ot00lqJBPUWLUpWG/RfW9u0SDBuXSA8pnxlTMJalaKdDyYo2WFhep3x9RvdGhjc0d+vVv3qO//fufUr1OlM7k6fnnTtFzzz5BL196iQvKweSCYmAAYgSoAMACwCQJSqHAOpumfrfDbBaT48kFMiTACy1ojUAnzAyFIuThWJg7o8KsdDbFrFSNVlMK8fpDPm12a3eftnf3aX+/xafbt9sDAVN9+CkV8iVKRSASPAhFavv7TVpdXaavffUlLjpnVq9hj0YoIIxOSkcBqZ5qznKM2OpQbI9T2eGDwEwFMAmK8wVoFAHCGEClbFYCpFFgEvM/JFI0Sklx7IEC7ImSTgFDyl4kvlwKV6cA8oNsTiguHI2H9OKlF+jFS8+zrO7evUNvv/02ywsFt8OBAMPQFphbUMCPAkuMCQW6zPHCNeAADglwTAFuPG5mDUOhpay7UNg7YabiGmU9/VwAIazzul6ICgQBOJiAqSLwExffgRUCjGYMvol4pXjMkN9UnlITo4XqiraCKPHsSWnJhBmlUMjRyuoS/cmf/AkDQvb39+j999+l115/bfpiFSACZqYaUblUYZaju3fuMlgO/U8zo40yU0khbMTXwp9rMSYD2xjQZMFU05PkeYrBXJVMMwCvBxBbVEjOa9cUisoVYDdZ9fCcMPCFwYpgBJJCWGbLGQ642Fj1acpMJUX+zMAQsSiJTwDjyJiLtFFk+8wzTzMQAgWi7733Lt28eZOLlrUgAExPGFOz2aDd3RbV621KpabMWKIfY8qAOSMFRjywpaJIGawaGSkidixnol/THIIAQ/v9dwAAIABJREFUt9KUzWWp3WoyAxP6BBYWAExQaMuQvdGQ2WfwWamAQmwwZsHbiZ4BHAc9ADMUXrhDJiiABYMMmLd6XSnexf0AmkDmKKKGDTCgKAk9GDBgCuwv2HcKUG00AYdiTPID0IYwHrGvYGY9YaSAnGFzkAsXKkRjBQgIc8+gFbDt9XrUara5gBb9TaXRhzQXdaMAp1atMAAMoA30i0FwuTStrq6wn06mE3Tjxg16/913mViIr2ViHGHQ+/rXvk6XLr3MRcgAANUqVWaZwZjAyjOK2Gcwdtgf9AJF7yguv3XrNjNrAVT0yIUL9MyzYE2QgtdOq8VMU81Gg4vtoYvwHwD+QG45AM6yGQbSsv0DjNJpsx5VSrWIwavN8QJtQv6v/+Y39PpvXmcQEuaJwXrtNuvF1175Cp0+c4rBXiimr1YqHNMgE7CU5DIZBqnlwJzErIZ9ngPYUqlSoXKpzAxK7W6X2Qzv31+nra1tLopf39igze1t1gOwuiyvrEiYSiaF5YWEoYIBPlERcrlSZsYz2AQAvjvbuwIoA+NPBL4BCEDaSTHgCyAW6KmA+oThDPKAz1ZbAGBA4r8AkSHDM+fO0vHjx2nt2BoV8gVmDtre3KBuu8V2XS0XqVTMM7tRrwfmnDZB7AAKV2pV1gWAqfb26szieOHCE7R47ATlqsuUoAzRSPRTEE/yq4A+NRZMAZ2IIdBxMONsRzI7dmyNwVQMzokK6qdgKgsGjahJ2ClJ/JtAipX1iGMFbEj29sxIxcxwCdrf3WFQ0fWrn1Ov06K1tRXKZdKUhpsDmCqTohp8FfvFHtX3m9TrA2icp9VTZ2jlxKkouQO0UlqYiQDqA8CQ2cbywtCF+APQGsCOA4D3xF4b+/sMphr0+1SpVtmv8OXKOmmBvi5GRbwd7I9l1FNQI/o+HAqYWyxlxMB4AEPBvnPl049p/f49qgPwWSox6w4YgAB0GCIuUpq2dxr04eXf0V4dIPMRjcAuhZiFtQ/Abwj8jOsVvwA9nYCpsPzpw0ExzJf9tbDmDQTEMwFSCeDJ7uFCexO7bp61n7Frb7sP0/1DaE0f2heE9jE+X2HzH7KeEHALg8cRbydzJ2BcLoBk5q4kMVZv1KNep0nd9j512nu0vXGbep19yqeJ2V2xht7bWScadWmxWqTHLz5CFx45Ta3WHo3HAPpkaHFxhRZqq9QfJilfrNHKsVOUTOVoY2uX/vIv/pLu3LlDsCXMP8CnK8eWOE5h/QJQHfwTdKJSLtPK8jIV8kVmg8J6gEG+8OHMHEcMJCwvrdDxxx4XMNXmNr3xTz+lf/7pL+iXv3ydlpeLlM4kmAlq9ViFLl48RsdPrNHCAoBNYt/tZpvXt/DviAEIp3qYABOWJSQmYZ4AcAHQJpUBIKbPQNnesMuHLDAAGCyA/T7rabsDBr0MFYoVyherNBxmqL7fo7v3wFgFAOSIqrVF9n3sGyXyc7tg6QKbJgBUso4R20FsF5bCBK9Pjh1boWeffZoBUABTY90OMG2lXBWwciLN4CrIC7GVgTgAEnc6bNtgQLp27Rptb+1wX+F7T506xetjxCqsDf/xxz+jv//7H9HSQpkKuQyDqLFOxNqJ2R2H/emhDKMxr2egZ4O+MDbZg4msrtt9os1h+v18aD8p+wRZb0KPob/wF2vH1+jEyZMcs8HShZiEnSF8QX0fMaxF/QigxCy0GoPSWXbVWJsoCApgKqxdux0A7YShCYy4ygbF+6joQAq1O2WNAkAW+op4oQyYWCfhujT6FLEC679oB2s6HPBx7PhxZr7EPPKBHJFfQjxVMJWwWYJ5WJgDFUwgYO9oP2JyWipD3G/nQ+WI5+u9GB9AXfisXq9P1sd+v27zSJCNzyFNi1qjAx+GQ8qmM8xM9eSTT1KjAeYwObRBQO4JAZwxkDI9OfRukqOyIN4InHzQJ1ow1YOZEJtf0HHrmDDWyd4mkETx+RPVPZ8ftXqpv2ucsPOihz3gO5/vnuyGIv22z/L5Wv8MG5NsO3ZIPhdov7PPCohh5ke+b3E5J9uILW4O5dO0rz4/p/pmfcWsztm2bYz0vsXmGOPkd9haIG4cR+3rrOdaOdh5tH2yvlSv9+9ObcF5yL/6tYbm40L6FVqr6Ge8ttVDBAxrmdVb7+9DzFTW9+h+3dtTXF46Ln7MAlM97DjjdMLblrfDkO2p/oRAyCG5Wfnx+js6zSm0XozTwWme9WDJoMrO2x/aCYGprO7rPQfWpJFPexjfogAxv8a2f4fGGvcuapa+HjaPOpaQvYX03NurjRfTA38eLNP0Oqux9mHk5u3K6o5/H+P14ijxLeRTlclen2V1wOu69sG/c7JxIyS/kGyOMqc6P36tqXMSsjebR7T65vXAx7qH90VYB0hO1MagOBuetQ6YpSPehuKuDV0XF1fiYriNOXHvrbwcvdyOMtc+Xtp3oKG4obqJNV9o/XaYjWmfLJiK3W7E+Opt1eqdXSfHrZdsXAcTMfYoNh6F1izWtm38sIB5XKM58T/90z+e14YfNtHz7+cSmEtgLoG5BOYSMLznc2HMJTCXwFwCcwnMJTCXwCES+NGP/vEBZqpZiUmfiLLNz0oGhF6SxCW2bbJGEw7+JYxNeOvm2xdXP8zkh14s6KZ9VmLJPyMu8WOTcfZ0v1DixSYqdEwKpgolekOJV98P/2LXv2yzCYrQHPukl0+malIlLnnnX3ry8w4BU9nEUUgn7RhDunTgexSIRv/5ZKBvW++zcxaSj5cT7sM8cbGwOZ05VLRvn6lJTC9T31//vWWCsd/ZpJ0dC9rT+XkY2/D9CI3b24iV1yx5+3lDQYX2UceBpLUmMTWpZ23e26l+Z8fo7SaUpIvTMW9f3leE5s3bS0jHbCLRJiU1CYkxx/klq1/6/Ohg8ANTG5es9i8c/Xx53fdzruAX/7Iv7nleD+N0yvZD7pETtEN+Ly72sB2apKy1B+9TNI7gX1uspf1Qv6lzxQXX0UsyPd02lGCP8ykqB5tID/VPn+/b8fMSZ/f+fu9/7bhVJlYnvM2G7Nn7EB9zfBuhOKVteDCVytT7Kyv/qd5PT3u2Y7Hzoqw01m+EYqCVm19jHNVnxtlOSF9DMczKzc5/SH7eLkI+zD83pFNxvnKWnc4aj/Vns/xwSKaTNY8pwrL+JyQztc+j+F3fltp4qIDK++VZOu9jiv3b6p/1mVb/NZ7LWFAnIGAqrutlXyigBoBh4BcVTDUedPh0/b3t29Sqr1OvtUOpRI+yqRHlc2lmuKjVajQep6jTHdD2Tp3eff8L+vnPP2DGq2IxRxcfW6Onn3qcXn75JTpx/DiDqcCegmJmABRQ/IlCbvQdReOZnAAZUKRpKalceYIMLwLkMBNpxL00BKtCVGDaG/So0wNrCLidwN6Qps2dPVrf2KY7dzZoe7tOrc6Q3n33Q/rgw0+omC9RMoWT4gWIAHns7rXozJnT9P3vf5fHDNaBEVg9+l0a9KWQX4pIcRq+FAbiXzA8oCgTbeEzXNProdAULCvyHbNWMWhIwT+ILwKyQiHqxF5xSD2fliv/JXC9wmH0XqKIAUeKuZnhiJmxolMZI1YrBfmg4LE36NOlVy7Rl796iZrtFt29d5feeustLhKFrqCf6AsUBYX5uUyWiysxJjk5P+o3E8FO2cJk3SlFyAwWkXLG6HR1GRf/KDxMCxe5gAV9B8AEILMxF6/yemVyUrC8LGdd12L8KI5rH6DPWtwfKcmE2SNSlAmQSgFV0DcFX5w4sUZ/9mc/YDDVxuYGvfXWm/SrX/2SZQKgDgpdFWRWLJS4MPbu7Xs8x8IuI+tKyEGLC4U8SoBPft0OQIV/iTwtoJJCWsAVRFcMO4sh3tKT66dxW+StsQpPZ4AHgw9hDcLwdaD4IQICpiP2LWG2ikBJ+RydOHGcXnrpRbZTFNr+9rdvcBExQEzqk8CQhP/AsgT7Amgxm4FMZL6EfW1MuXyeASjC6CNgKhR/csG6HqPM8hLmE+gDg4/AHpbJMHgEcwfmOBSPgiUDhcko+hddAXgvwX1bWlygxYUa/445xn9gumBwHxGDgZQBCEW1yryFdqHrYCoDcIuZlSJGCtgDxgMwjxSyZllv2UrHAnSAnuJz/KAoWAvyAYyCDABIEF0AyxMAbgC/5QSQyIwUwuwDvRKgIlituiwLMGSANQOFzs1WU2TKADOwhKWpDTaEJFhA8szKxMwLgy7t7OzQ5sYGywjF9igqh89stdv06KOP0vlz56hQKtKx1WN09swZBiOViwWCTqBQmX+MfmMY8Evr9+7R+voG3b17lxmSTp8+zUwikDGK5QEq0WJb3I/+oIgZ/zJgCMX9mXTE3DfiuAS7yGXzzA4HIFK33aX9/ToDCd5/7z365PLH3B/4GfhhgFsx1m98/RU6d+4MF3UX8iiUloJ6Bt0MB2zDuC+bzrKnYBAx/FwiwQAvzAF0cnNrm8FTN27cpK2tLWq2WhOgLIr9UayNom3oBeIndJgBRszGAgnLfh1MV2A7g+4BCAfbwfeQDYNRmGVB9BJ/Q6ekSCViogNDEINyJZYw+JLB/wLUVYAawCx4FgCNmD/4JoAAMH8AExbzOQYqt1tgzGkxK1U6TQyugo4vLi2yXQFMBZZJgKlOnjpHiysnqLK8RskECtNTIEQSXG8EllHGKNknRkw+ETMX5h4MbJtbm1y4DhaXYgG2o8Xq7Lz5Pui1+C/BKU3WUxHYaBIzcM2k2FHZKcHSBJ1JUCKdonu3b9HVK5/RsN9hP1CtlCkFsM9owKCKfDbDYHDoA2waLHqjUZIyuQotrhyn2soxBhex30W8Y2aYFIPc8Bn7Kv5JoZKd7RQ6LgDNBO2DqQesQcMhg5kAqJM1iwJ6gaySOD2hXYx0ZhrrFEwloCmJZdBVsNcNGQgG2wWbERj3up0WXfnsU9ra3KB2s8Fsc5VqhUrFMjN29vuQc4rWN/fo7Xc/pE5vSMl0nvrwrWP45wwzzAwQH8TtCtsWQH/QVYDXRsQADwXUAezNnxlmKl5jGqbJuDW73Z/a/SZHSg1oBvAh4hOb0v2azT/iOx9f7brd7ut0D6af+T365FkRQFvAy+lozQGvoStSWY9APgBUZVKQUY/6vRa1mzvUauzQ9uYdGnTrVMwmGEyVS49oa+MOpRJDOn1ylc6dPUmnTh6jdnufZQ37rZQXqVSsUacHJp8aHTtxlsajJN27t05/8Rd/STdv3WYgJxg2EVvL1TL7asRB2He3B5BIlhZqNQYIAbwKMKoyBgnboTAlglU2X67S0vGTVN9v0fbmFl39+BN6+8236bdvvku1Gvx0kjqdAZ04sUQXnzhJx9dWGbwFv8pgKDDkROtNPlygDyYgAdTLmpbYHhDLlpYXuR/o+wjMkkOwFnY4PmHtD7bDDmLvYEy5XImWV45RpbJE2XyVNjebdP3affr446u0tdWgRr1P5UqN/TXaSWUEZA5wksZ0YWKVvTxYLAFcRYyEE6vXO7yuuXTpOQZFgTkPPjWTyTGoFmOAHwZoHqBpXsPARoYDBpRjHQPffv36DWo2mrRQXaQTJ07SyZOnOKbs7OzSlSuf0z/90z/Tj3/8M1parLDvadYFkI14A98P8JcyLaGfiI14LnyPAO6jQwMMC7vqu9qLz734HM7Uo07taLpnF6Zg7OcUTAUQEMBgDBZlXwBWyAZ/1o/WkbpOhyxTGbA5CsBa2Z7A4Il7+70INMUstbKuxzUM0I5yarCxA0CnNny3gITQT8yL7k0AplLblnmV9jPpNC0uLDAYDGx8LDs+kEHWiwomRCxShlC1Cc0Ba4Go+iCbr+E9QIApTHPtEp/lEAMA09AvrLl0zeTzLmjPv0ORdYDGfvEzcijGiFLQxWKR/vAP/4Aef/wir7Mhe11D4VqMS0EOltlA5j86VMMw7Kle6B4lClQTNiyrNyH/qrk0HbvuOXzeIqR/kxgf+XsbE2y+S+Vmv7d5DR8/1H/7Nuzey8YT276PP3qdzZOF8mOh/JEdsx2rbWuWXdr+h+63fbX24K/1cxHKSYXGbWUUatPOh5d5qO+z2rPPt/3zOhLXTz/GUM4y9JnXHStH/d1eE5ff9XPt9SH0jiyuP14n4voY0k18pu8BrP3bd6hqx9ZWtS92zRQ3pum8W/bv8KGpRxnjrOdM/dM0d+R9kpW1jlPzL7P8kNWlib+fLMujYw0mzN/yVGu7tm191+CfZ+OIHQt+xzaH4flmvRvnl+waICTTkK/Rz/gwHQPKs/km2z+/hvDPOUyWfnxx/s+OUWMg5uvBuHfwwEOrt+ib5E0e/O+ovniWzEI6aW3kMF8W8h1el0Pv6+LmORQb/TNUP70tWx/q2wnFIu8DbHzUgwdtnYDqk32n7tdn+Nv6sZAuheJqnL+Pm3cmUI5sVuU7S49tP0JrjpCPCMW9kL542ap92Xn3ByXExWZ/r/ZBZe91y/vI0Dh8n+37d+27jVv2Wdof9mOaC3K+Mm6ObNshPYqTpZ1Hm9v2tmj1DHs1PpwosMYMyczKWdf6oTg6Z6Z6GO85v3YugbkE5hKYS+D3WQJz9PHv8+zPxz6XwFwCcwnMJfBQErBgKrvR9ckov+EPJViOksCzyY3DEpPoQyhpoP30G3ZNIOjLzln9sUknO277wsx+bjf9/kXPrCSSTXbpMw8DU2kiUhMDXPDHL8ClTDM0N3HJL5sos4khm6Q9LCFi27By823Y5Lhe55PBB/rOxbVT4JHvh732sJdKcYlxbjMhRR32rWNcEtPPpb/OJxEfMDZQYEWFlNpWSF90HjVBbV8M+ySqPsPOMT5DgnpazCmJ/jg9CCXcvE3HOY7QyyUrJ5/8Ctm1T5J6+9NnHwVMpbrg5XGYHYb03PoS30dtz44vTm9Cc2YTvtZubbtxL41DyVDfXmiuUe8QSjrbe/19IZ0OycLKV+dAi3wPFgPLKf6zEuM6F0d59pSZQu6KmydrJ163/fyE/LK3V40/GoO0iETvhf2hXRSRhPTI9tMn9fVEStwXV9Rg+2jHE2o3ZAu4TmOJv9++sLXjtsl2qzNxumz7YuOavzdke7bPVl+s7nvfY5+h9+s8+fimdoDvtYhG79FnhOzPyt22Gecf/edeVqH7rI3afs66NrR2iluvhOzL+4W48RyI0dFFXn9t+6F+hewB1x1m77hG59jqaChe2PGoH1LZz5KL9eeYf9UP/8LU+zRt28vCthfngzRWq73bU/RUfw+e4IzTUMHgAIYFjesAU8nJ4wqmymeTNBq0qNup087mLdq8d40216/TqN8kGnZoiILEdJqLIjOZPI3GKWo2u3Ttxh59dHmTQNxQLuOU9gV69MIFevH552lt7RiDqVD0XShkqVopMXsCit2lsD9N2XyGEjhhOwI6TJJv8DniDVVzon8jCqbEmMZgmWns0WjQY9YiFAIPGJQF9ogMZQsF2trZp/vr2/TF1Zu0vr5LrdaA3nn3A3r/g8tUKJQomUhTl0ExUki8vd3morX/8B/+HRVALTAE60CDBl1h9WDWK7CjMPACBZEAKQ0iIFWf2YT4MwCpcGp/D4Wjfep28YIvYgNjJiUpShEgFQof5F+OEcxMRczwxGtAZhOLgDUj5sriAsVcJicAC6xJcelwxH3hNaAW6GHNPxD2iU6/R698/Wv0yje+xkwwAEK8+eabXCwJnQVjC0BRKEhEAXw+m2MwFQAB08L5CAzGgKopExaPh/sa1YvrCe/wmXqybvTi9QArFQrpI8ANxqunwDMkK0KQMcMHg5Kw9paxg2GG7Rrg5QSYniR2yn/RXgBl8KrzUS27MJ4BODegTrdFtVqVzp49Q3/+53/G/965e5veeOMN+sUvfsEtwb6YiYlZ0pJUyBWo1ezQvbsAU0nhqxQUyFzC1qXwW9Fv/tRiYdmydqs+TmMIv9AFa1Mqe8CnTGIYM2zJs+wP7L/bRWElgBsCShO5RWA0V6CrgEAwBYGdaQrYGHBxL5jlvvzlS5TJpqhe36fXXnuNrl+/xkX7aBP/wZ7x3N3dXdra2uXiW7Ql8yjgIPxkcjneN6F4GgXKYISTQk9Zh2FuwegEYEsyCZaG5ITBQHwrgIiDiNFpyGAQ2CzGizbxPUCa8DdLS0u0WKtSsZBn5gv0VUFTeF671WbwBoBFzJiRSnI7mDP0GYBPyA0gGLBgofi5Vl1g4BKKwGEnAjDEkNjwImawBGWzeX6Wgq8ADgMYQddQKpd2G89LUD5XYFCG2hiK1JtNYR/AuGGPAFIByMPMIokkg8GYpWg8ZlAFxrK5ucGFysVSITqpd0SdjoDGMK8oNoe8ADCD7gOsVCwWeZ7hy1BYDuaDEyePc7H5UrVKlVKJC8wVhAa/lgYrV6lMzfoerd+7T2+99TbrBoqlV1ZWqVqp8vWQQbFUpHIJBf/yHAvkU2Avg1HBvpArROxXI5Y7iobv37tPN2/cpI8++ohuXr9BW5ubPLeIQ912h9kCEVO+851v0cXHHuWieoBO8LmwIRIV8wUpXO8PmOEB7CCYA+iXsAyBLWXABcnXb9ykmzdv0fXr12l3b4/1am1tjWoLi9Tt9Ri4tLyyyswTmAPEU41O1t5QhK/6Bj3SouNpkTj0GGwSskbRPBPmHDaJGINnoHgff6NQuxAB5OA7eE1CwgJ45+5dYUypVFiXioUiPfv0U3Tm9Clmqbl57Sp98flnDKYCI+Tyco1WV5cYHLGyusKy2NuvUx0MaL0RraycYHDRytppSqTAxpSeMlMx02DkYqWCSYBREXMVADnoe6Nep83NTWYYO3f+PM+/XZvyGixiOBTfHgFG2TdHPECGMZ7vZVnrYQfCBCbsQAA3Jenq51fokw/ep9UVgFLyfNA8gBtYGwBQBca6YyuLwhrJbHPwk2DAWaRKdYlKlQVKFkoMLuo1m5TO5iiTL0TF/yKCFECdvEeTgnhmpoqKivb29ni8kEd1oUbFCGTKMuLNdATI0bggyHCJZRMtggBwrRQUCjgWcXbA7FrQ7QH7nzazbuHfzz//jPZ2d6jf7TK7HHwz/OhgRByfBsMk3b+/TW+89R4NxynKl2rUwbpkiC5laMRsY2Nm9+K4OIZfE7AQ5A6gIGyH2YaYnUrAVAzqZ2YgYVHQGBO3N7BrW7tfi9tv+j2rrvn9ftMCHbi/5uAECwKddQiG7gl43c7zI2AFxAKOw5O4KbqPeVEwFZPrjcE82KFWfYsa+5u0s3WXRr0mM7pWiinKpgZ0/+5NyqRHdPHRc3Ty+CqtrCxQt9vgtcXS8grl82XKpItsgwBTrZ16hOPUzRu36a/+1/9MN27eonK1wvEGMsf6OV/IMmgSYCEGDObzDI6Bj4QaAegH4A8YcwB61rVmvyfskLlcgW7fvMvMefAzN25cp8+ufEbJ1Iiy2RSVijk6d+4UPXbxEVpaBrtUjuMkmN2ECVEQeAOsL3GQQG/Aa038jVgBPw4ftra2ynEJLFycg0lgrdtj/UEDjXaL2p0OFYtlWj12gs6du0i1hVVKZSp05cpteuedT+hXv3qb7t3dpp3dNpXLCzwJiO3ZvLAcAjSFGCcMVVg/YQ2Ggw5wqEGPUmk5CKBe79Hp0yfplVdeYFmViiVedwNMBXZC+C9cB1vK5fIcc+G3UZyM8TAjYS5PN2/c4vGePnWGgVRra8e5nY31Dfrggw/oZz97lV599de0uFBhW1UwFdYbmC8FU2lhIcdHgDcZzDVleRM/A0Co+oSDhdg2R+DtyiyIH8h1IXbAZjFOxLjjJ09wzAGAGCBCZlwcKzNVkwGXiNOYV7aBFOSSF3/Z703APWCmYlay6B0DA+cAHE4A0J5hf6p7E2WIwvx02m1q1AV0rPaGsTOYCuAh+HnDGgWZ4AdrAej76TNneA2JPa2A7xEnZR2LvxVIhX8Rj/CjvkLjs8/z6JrNg6l4bxaxa6EPskfIcQyGHYGVUfcxNt+geQDNKYRy7jpGrNsQ4wq5PC0vLtK3v/0tevTRC7S9vTMBU+EZaB82JsBkiYe6B5HxzAZTiV+1+6YpoMDqk83nqS/1Oa1Q/sbGA6uP4ken7xm8rnq95sgYgfB0bRxq28cNW7g8GWU0YJ1f7Yv/3tqhzf3ZHKNeE+pLXMyzz1P7D+XKtD9eThoLbY7KXqvy8Tkyld8sP6H6F3p2KL8cl+N8YL1nJjikJzY/a2Xp5TpLn/z8xf1tdc9e4981zHq3GdJlLx+/VvGy9Xpn//ZzHloP+bWW11f1USE/Y/V2Vp7aXqf+xNfP2/vj9NjmQK3svI3E+QGryxof/JrQg2Lj5OnHhH008obW58zqoz73qGAqKxNJ3UxBJl6PQnYX6pf2Ie5+jAk5P5sf8jknu1ZW3Y+zt1k26fU6pAN2/vR69b/+3Yn38zoGXI+1gvXbIRsKyeQofsPfd5hPtn7E6qL1b9a/hGKa+uqj+AZrZ6FnWLnO0qNZ/bM+0K5/NP7p3Ogaw+qUfVcSAj77uTpgF+6dTpxeP+h3p+UY3kdanZvlZ7zfD8nOyixOL+LiqpWL97s2Rni9Dn0Xet8Y6k+cfnj52fnU70LrG/3O+li/vgjFRCtL9N36HO1jKDaEPvNj8vOr3+PALrzL8fYZN3a0o/uJODAVrvnBD74/rw0/qmHOr5tLYC6BuQTmEvi9lsA8YP5eT/988HMJzCUwl8BcAg8jgR/+8B8mr2RsAskmiWwyCb/rxjXuOaEEnN8g+yRZKPEYl8Ty/bRt43dNKtjkrU042LH5ftiEoE2yaF98cscmR0NJIH2Wf+lg2wmNx8sLhRBy+vzB//SZce35udC745Lk9rk2yeUTXj45ZJN29pl2DtDHgwkqLbx9UJN0PDbhpH2Ie8kQ0iltWYt+43Q8pMs6/37s9lrfvyRO2ESxgju1V/XAzlco0Rea37g59Lqqc2LH6J+n8+TnyOqDvUcTafoC4jDfYudA+xeXvAslMRVMNZm3wIvbkC3a6/38hORnE/32hYTas/d0I+mCAAAgAElEQVRHtlDAP8uOOfSsw8Y/y5/5tv38HUxsygv2kC+w+md11iaJH8Y2Zumxbd/OhT7L+t/Q7wdlOKlii1U97yv834fprNeXkMxxTejlEfpq/UScH/HP0EKbUDyJ62/o5YG1IetzVIaq5/blv/c7VtfVD/gXjj4hbv24PkuLREKxztqV1dk427Fz6IsJtH2vTyG9mxWf/ZhCdmh97FH1yOqvj0mzdH9W+74d76fsOEN6YO3Vzq2VoZW59TP43QIJQ77EPtO2Y5/lY4zVOx9zvJxwr17vCyy9DwvpQWhOrN1q23HXhfy6nROro9ZP+Bff2ldbOIW2tYBCniMFuWCeSidRX8l8Tex/GNiDQntmpRlRMjGkJIHto0X3bn9OW+vXqb5zj4r5JOUzOGW+FRXmZ2g4RCHjkPb2W3Tr9j59/sUeF67ncklaXirS2rFlOn3qFC0uLfCp+wAtCBtGiRYWUNxZ4sJMfA7WGxTgMaghneLiOC52ZzaKiK6CUQtR1TVXuwqAYUwo6B0wqIpQSN/v0ZhZQ1AcnKZ0sUJ7u3Xa2Nimy5c/ozt3N6nVHtB771+mjy5/SrlckddYAEagoBmFjBtbbXrh+efof/yf/iPlMsRAqlG/RaNBl0Zg7mIAFQo0pUgTPygExen6YCzqdHsMzkKxPH4mDFVgfVJWqRFeKsr+AmAJZkoBawAKl1Gkl5DCDga7RYw2UnKdIMZuQAIMIkLxHFhfchPWATwbOqBF3lwoglPiwXKUTNJzL71Iz7/4Ehegg4Xl17/+Ne3v7wuIi9mtBPAFMAjAVK0WwCQogtVC5TGzuyhLleobF1qjCBQcaAyg4kg3ZZ7BBygI5VsVJicF5QJwkvlmnU+ClUn4rQA4sYXaXFDPKK6IKyJic8FzuShd2VIitiL1J9OifTxKmAbanTYD/gCeQ7Hiysoy3bx1k95//z1m7EJRLn5QpMnsM0OwAeUZTLOztcMAC8whs5a4Yj9mXIqQB3IScaTLDBaQMSkTzWQdOAE/QQZgxZgCxKxfQzGyslB5nyXgamFJmsZ0LVxEHwSUJ35ZmJ/Qd2buAXMACvYHfS4MBUPbpUsv8z1b25v0zjvv0M2bNwUMGTG3AEyFNgCe2N7eo/p+k9IZMBpJMfokNrINi+4ymA4/0KRIFyBjYeAR1i5lGlMWOqlBkj7jX/gOtCY+XOwXgDcUVqNAHSx6lXKRcvksA4LAngSbwL1gZUIxOIrSpwwCckqyMLBN14ooVG009hnMBFYKPAPjRVEx/A+ADqMhTkuGD01wQXahUOQCXvwA7IgCXuy5lbUKz4TdC1NVitmnAM5pNVtsbwBawbbTmTSzNQFMBRtXHwgbYi1ikJywrqIYGTIAA6DYDYrbe1zIDJ/FBfipJDM34V++FiDAiPEIBfdgNFlaWhRWr3yegVC1aiXqt/hlAIpK5Qr1e11av79OP//5P3Nbx9eO0WMXH+fCbGaCyki/wZAiNiTgGynol5NjMXfwm612izpdYcsCKGVne5t2d6FLdarv1WlnZ5sa+3UGFwA8Jow5I+5DMZejb337m3Tx4qMM4ksCiDIaUrfbZhsBKFR9AmSqOgddh67Bhje3thgcee/+fS6ExhzAP0ALBDycYeZBgKTAOIR5BHChVCmzPHANs27lcxNQIuTKvifav+NZkAPGjflgZi0UfLAt8skVE/Yd2DCYxgBybTSbDNLhgvOIXQNF/dAXgHrha2FDkLeAXsZ04ew5LsDG/H5x5Xd05XefMKvR8lKNHn/8Ai0uVnmOFxZrlCvk2R+02j3q9kdUqSzSyrFTdPbC45RI5IjGAkyOEE+RqxJWr8l/UVyDHcKnNhsNjino2xkwn+UxB5H/t+BoDgbuIBzMEcd9DkZT5is+xGbMQDn1AVgvoF088/PffUqXP/yATqytUKVcomQSvjpDhXyG2bnAzFnIA5wq4KB2B2w1BaotrFG5ukyFUpUok5XYCnA1WBABBmWmPmH0BJgKP5hD2ccBNABWnj4DEdAX6FuuWGA/NAYLC1ifWFzCSDdBoxl5TODi0GuFSjNAMyGsO70ujQcD1m34mtGwRymASVpN+uzKp1Tf22XGqpWVFSqXwR6E/gJMkuQ1GtY9n3z6BY0SacqXqtTq9qk3GNE4meY4i0JSgKl4HRUhonV6mcENforZclKUGAtwm+NzBKaKwjfLxK6Z7d7R7y9DexSf49O9gy9Gs/sGje96r11/6zP9PtIWTOleYvoMAVOB3QYxDCAbmTthi0P78LkC5AMSbUA0BmCvT/u767S3c5+6zV1KjrtUyCWomCP+/db1q1TIJ+nlF79EK8s1qlVLzNQEBkTElnQafqZIpfICFWrLVFw6QZff/YA+eud9euudd2hjY4tBb8k0+gblA6NskjLpFPu6Xr8r/QILYCZLwK9g7VQqgp0qx+tv/M0rNICVEykGxqVTWY4xkNXt27foyudXGPRUKueYPeuppy7S0196gvL5ND/j/v27bN+wIYD20J6wBAmoMpsWeQFQBZsAoPfxJy7yur/bafLaAu2n02COFTAhQFGD0YAWl1Ypl6/w/iJfWKBUuky37+zQe+99Rv/889fo1q1d2tnt0rFjK+zvYPfQW8RBrAmFzQdMQRIXBXwpoBv2HcMhtdsDXvM9++yTtLi0RNWK2AuzRuULHKtxfT5fpGKpxOsg+HboCVhvsZ7H91tbO5TP5umpJ59mMA/iPGLd/fvr9JvfvEa//OWv6e0332XmMMSl0WAKkhoC5BmB/nSfxrYFfsuIGdbuKQ9e+6DlhHID9ir7/XRPjbUPwLXLtLS8zKAqyJNB3ohaEYC12WhRs9Wm3rDPsRKxUcH+6aywjfKaLopfzJQJ9kkcZoH15HjETJqYY8Q9rA14zxkdOqC5HvbJYIJknykxTdZZ8HtgIISeA+gmbFOT/fBgwIxtFy9enLAM4/mIDQBU4z/ZZ8l6g/dGEdOU+hF8b99D2M+tf7GFwwwCV0AXr8+EeROfIz7rMybjG0Dnxc4sI5n1izo34ovkEILFWo1OnThBL730Ap0+fYaB9poL0cNisBaA/mBdorLTZ+mhDpPDMCLFmD43ZYDO0TEdevhFDODJ5iIm6/vAewqby/H6aHN8oTyL13KNBfq8UA7Ixp/pvkJ0zfYllKOZ7MHMukbbwL/2HptvihtjyP5se6E24+7x9h2KdTavpDrg5aqf+/yzlVtI7rbfobjtn2N1wstqllxm9UPl7OfkKHnVuJxbqJ+hd2F2rvz7TpWp34d7ffFjC62HtJ/6XlKfpbpv11P2O9uH0HOt7Kb+fwpaPUy3D/b1IDOVX4v5NeBR7CPUv7h2vQ3551l9s/Pu/ZTOF9+PZZzxeSF98f5Dn+ttw9pqUAcAMnaMPSEZqY3i30mOLXqHqdfH9ZP7hnxmDDOV2qD2z74Psr4h1L5+FrfmCPlWPw92bjXuhuSm47TvWDmXEckvTrdm+SPf7zgdsTKJ8x+hmGH7FvKlIf8ZJ0trqyF7iIu9IXn7+73eWplZGzpgJwZFGee/vL/31/nnWBkeZnchedtcnb3f64CPO9aP2/qCWT7D6oSds5Bv8X7K7mFtX7ys7ZyHxhCSe0jP/L3ebr1u2TGEdMVfH4rVcXpn+xzyDyH99/4gdE2cXSI3gX2Hfa7Xdy8zXctbv+vHPGemCnmv+WdzCcwlMJfAXAJzCTwogTmYaq4VcwnMJTCXwFwCcwkcUQKzwFR2c243+fal1qzNelxyLC4BEEoczEo8hoZokxxxL9p8IsS2owmaWfdqMlDHEUo02AIDfO9frOq9/gWJb2sq3yh7fMR5xWW26DyUwMNnPomG+0IvvGxCSq+xMrLjs/Pok0j2OrwrwwvXUIInLnmqL1i9/EIvSw60ywUvB8Focbqln3u2i1nX6xzz6fVJnBA6BbXEzX9cQtr22+pDnD1ZfdQXtbhWX3Dr93ietmeL3EOnVOk9clq/6K/9L5QADX3v9Qt/+wSZ1REusAxQ0PskaMgMbLvahtdbOy450T9ilTAvoNV2LIBM7VTlEJccjUtMan9DY4vTK2+zKkufHD6Y9BR7Ctm71SVtA9fNOgV0Vr/jbDRkz16fbLterw/K40EwVWiejyJfPzdeD0O+0Nqx/937WPu9j3Hepi0LTWi+QvcriCRkPyF7wGdq21I4pUVlchKutmN9ssYEfTEcF6fsSwbrL/H7QYadqNDexRr1fd5PxvkQ+7narC/iUxmH5lHHFSenuM/jbPOwdtTPeRvxemD7Grp21nOOeq8fg7V9G4PsWs4W3uB+6IsyNHg/YvXX6mZcrLbzFOef9RqdYxuHQrp82HzEfR+nF4fNu7VPjbXWx6kc1GbtXKnM1Qb1/mm8iQo/k4ydmZzWh2JKFHLjB8WYDLMadiibAmCkTbeufUJ7O3eo39ml5YUSlYoZajbq1I8YitqdAdUbXdrebdCdu/t04+Y+ARsA0NbiAoAMBapUy1x4XiwWKJ8DA4wUdIJRplQGg0ae0mkAuRLMJoPC/WwuQ/lcTlhMAKriE8bTlM5mmBGFmQLgb1BIijGlxjTmoswkJdIpSgwHlGDGFqaRoGS+RPs7ddq8v8UAqhu37lGrPaQPP/qEPvnkCmWzBQFTRSe/43T9jc02feUrl+g//af/gYDX6LbAfNUiGoJ1oidgI8huAMYpAVM1cbJ+u82Fbq02AFV9ajXbXHiIAkSAb3o9gC8AKMBaWRhnUJyLH7DFCoFFxE6VFJDLEMXKqLMXWJyoHkBYEdAKfUERHQr6mSGgN2AgF5/OjkJwvm7Iz2fWnWyWnnj6WXri6WcoVyzSxuYmvfrqq8wqhPGgeBjCQ8Eo5iCXzXFxKcBVvMbRYkQU4kYnmrMNMYAHBdcCDsH1wmyJPghITApdTS25OaxCgCFJBnaonaLAm+eR2YIEYMUArkguCoqQdSpQOnKxkJ5MC/cVu6UMVVxXBzDVADrcpDNnT9Nzzz1DL196iYF/165do48/vkwffvgB+ynL0DEaAICSoX5vSI39xoQlSfcMk/jHp8SrjOTE+AmYKnIgB2PvQSZYBpYxqEBADLK1iQBYDLjC3irMHjtt9+AeJT5+AKAgBcgASWEMKHgGqOb8+fP08ssv8d/37t+jDz/4gG7dvjU5dR/ywQn/8Dfr6+u0vb1P9f0WA3pkby8AHOiEMMYR2zXMQBhoBEwlP1Gxvo59cqr+tED/4Fp0slKL5j3SLymhpnwE4FxYqHGhMH6UYQkgR2aGiE5uxuf4EUBXkkEq0CKAotrtFu3u7jBgBgCaTAZsW8T3joZYC/Wo3+uwXkJFwQTCLFIMcswyCAq+Ab45ly9wAboAOCPbH425gBm+Yn9/T4A8/SFfB1AYivnRFus+Aw7BfpUTsBIX56p8IjY2gGZhO8z41I/8UpMBhMwGiMLfHIBeci//lwAQVor6q5Wy+OJUin0x++98nv0BZADQFWQJOQF49Oqr/8LfnT9/js6ff4QBHco0xGR1zFyE+CJMSlq0AL8H34QCafjPRqNFe/v7ESjv/2XvzZ4lvY47sax9vbfu3n379ope0GgATYAEQRIEF8mhGYmP9j/gx3l0zMs82eHwP2CN5QhF2DPjCD3YMR5FjD2mSFELLQ5JiSJIiiQWAt3ofb37Vvvq+GV+WZU3+3xVt5saRwxZF1HoWr7lnDx5MvPkl7/zA5hqj5r1JnXaUng+YDuJYmiAFwZckA2QDPrz7pe/TFcuX+Q+wAehr2BQETBVMQLnEfVA14O8RCIpwLhkira3t+nR48f06OFD2t3bY0AbQ9UwmCjKZ6BShm0smGHAZsJML/BZMzPMzIbPuXyOr2l9scbMPoeD+QK/gb6jOMzGPerT9RgB8wk4CUAzYYDb5n8BtkLRONufBHHbwdi1srRMlVKZMqkUPbh/lx4+uEf5bJpWTy4zOAL+OMeskDkGMs/MVqjbA8MICuzztLhyii6/cp2SiSxRP0mJLAASAjJ8dhueyC3Bd3UBIm6yzqFvsOnLJ0/yPEhYhuEIACv2HD4OMBGO1MSviAJRAsw1AAHDl0QMbNABOV6KQXG/zY2ndO/Obbp96xb3EUBKiARgyrnZMrUadWbWZAa56D7NFlhLyrSweIpKswuUK8wwDRR7kR4KcZLcDvhk+CG8EIMk2f63WTeyOQBrm8x0JQX0SZqrVDheARgHwK9oVxIGGYsNNqyqUb9VppxXYUZGeamdB+vUoNdh8E6CIJMuA7UQk926dYNqhwcsRzDDAczZ6SIuEDDu06fb9ODRBj14tE6DZJayhTLVmy1qgS0vmeaCS4DDBklBNSO2kphVivnZSoP5UcGxA0blR+xoOFbBcHKefamF9vkpGxP7tYfmhG3cq8Wk7D/celPP9+tcXXfid5tzQlt0DRICVUjKSHySAJPyQ9+trLDKSoWYGiD7QR+xYYf2tp/S3s5TSvSblEl0KZ8lymckpn5w9xbNlnP07jtvUaVSomIhSymAjjPwE7BFWcrmynRy9SwV55aJZhbpr7/55/Tj732f9vYP6LBaZdagdBbxMEDqwoaIV7NZZz20a61WE/MRYFBsUAAwimyQg7EEoxCYIcHKemp1jeYqC6y7Dx8+ZKazdgfsPTk6ffoEXbt2mV65don14bC6Tw8e3Kd6rcZ6jfgQegawvUgtRcUCGLYAdiFqNGrM6vj69ddoYWGO9bTTQTs7lMtnmC0KGzwwayJsxYlVSqZytLV1QO12gqr1Ad27v00ffXSXfvazD2l7u0W49fx8hX1Zq93EdgpDJlJphMhE/KIU1SnLD/xip9OPWBgv0cLCIvtrZRRFPAO7DN8E3wBmxbn5efaHAOi0O52hHe51B7S4uERvXH+TAYyQQSFfpEePHtN3vvMX9OO/f49u3rgpoGqsZZKS/2RdBgCP262xnYCMOWwdMsIfZaAK5Ulsvm4YDZmicLtWffZYrMWTDH6em5tjP4C1imwQEIHeU0lZ09QbzGrLG0Y0mjwv0pkspTN5SsL/KHAY8X8acQPYOYscL8BOHxwe8Av+Cv6aQdwG4KLAGvguuxmIzl0BYIEJWRh0cV30B+8BNF5eWqJrr75KCQDTW20G2iPOBFuZMgirLPQ8zavwksqBqWz+wuZfrG2SOFniGYnzsD7F2qfHayb0D/3SXAf8Id7j2rAjFjTmx0bGWvLJJ1dW6NJLL9HLL19hsDuA95q3wPXxh/sBSAXGNGWq13tJ/CVry1DeUtcpEgs+a8Nt3k5lqLpoc3tW1ya9V/ureR2r2zYWsjqt4xRqj7fx9hpH1wyjZ0TW76hc7Dj49ZL3Wb6Pk/I8Vv+0fSxx4zPtMaG5rcfbGNPLyPZLj4+zA5qz8ufY44/br9A97P1D17Ey9nkw3/bQ2Nh82SSdC93/OM9M9b6qo/Yce00b46g+ejsy3h7LrzYnbfMK9hmSriv0eNzPHutjIr/+0N+1zVYHfR71WT00G8NEHfrHmBtxvmzcuB7NociRKnttk7d5er0jY89rjtFctLpnddRe0/qFUDv83OZz2b9j/TICssWda8fM57/H2aahzmGrl+j5Z5xds+OufRuBcEcMhV6Wfi5pW/314mRv7Y5/9uLtobX3+M1uHhg3/t7uWNui88TbTeszdF7ZdcMk++Lt+3GP98f5sQ3ZUOuvfLsnne/HJE6X4o4bd7z1I1bnrMz1GC9b1QlvI7V/oe+jGR+tQZ+VeJze4l62vsG22+u27a+vgwjNK6+Tfm74WMeOn17Ptud59EjlrDbQ2vLQePqx9D54nCy8fx53rJfJOHsS0l8vg0n+RrNJIdmG9Mn6XTuPrTzw/hvf+P1pbfjzKOT02KkEphKYSmAqgd9aCUwd5m/t0E87PpXAVAJTCUwl8LwS+Na3/jyuzmJ4qVCCc1zyZNzxoYV/XJLPL/yP0zeb0NCks09W+OSR3sd/r+fr7zbJEbqmTQL4e4fuYROS2rdQUlKSBvJw7Xn+9CF9XKLBtske4x88+GSrTZTqsfZeerw9zvcfx3DdExdbjgrvbDtsX61OITnmE2I+2eqvyQ/njyk83EsTd8MktynuCCUmh30meYCsumB1x+oPrmH1yzfN9te/18+2zyqP44KptC2+HZrQ0/aH5Opl6+evPzcuCecThXhqIcnaZ0fKyjyUuLN2JTSXdExt29A3P0fwnY5lCExlQWg2ieplYvUzbmxtO0Oq6ZOZ9h7aH3sf3cXUslOFrjsp2TqpvZPmaGg+23P8/X0S+tn2Hd1Q3coldK1x7dfjvb7oQwH7u79OSO9CD8xCY+9tqNUtayvsez/+VldD8yEkCzxkg03QXXVDts3PAdtv2wZrC70u4rMFJ+pDF/9w0erBcWxLSH+1vSH/qe2K8/HHdAHDw0K27TjXiNMzL7cXvb63ccd5mBGyN3F208oxzt77PtrCBJ1PKEBSH2Pb6OeD9wXjYgj7cEwLpbwNOc4YqR75OMXaAvWH1i9a8LHKRvXd99UCIPW6/n567dGckdggMUBRL4r4pICP57EBU4G1YdBrUTbVo0GvTg/ufUKt+g7lUh2anytSPpem6uE+tRoN3nEe7E4Hh03a3qvSo8d7dPf+NntagKPmZ/O8q325VOACdBS2JZICNACzAgooGfwe7Rrf63WkwJ939gbjR05YkfJ5LuQvFIs0W55lwFWJWV/A+pCmcilPMzMF6kYMDhkAD3JZBgxRJkeUzgC5Qbvru7TxaIN+8f6v6MHDdarV2/TRRzfoxo1blM+VuOCYgTtgOul0aWenQW9/4S36H/77f075Agr2q9Rt7tOgC3YLxItsWbkYUgv/Gq0G77xeBzMVCpXbHWZWOTg4pGajRY1mi5oNMJEg/kZhdpIL+xVM1WPGA2ES4GLrtOxeC+YwuRtXOQ+ZowD+6nQ7fA0AA7IR80ev06U2iqQHxDKFPmDMAUjgQtp0li5efY0uvfwqpXM5Wt/YpO9973u0v7fPxdkowMNft92RgslUmoEluA5ARAxm4ELTEaMQdpRnMFXEloPfUGjK5B3MjiEF6cM/BUVh/BkcoSAYAS8ARML6GQF2cd7wgbQpNlL/pgxcPO+1INBwQgmpmQDuUFAMcARECcDbxuYevfTSWfr822/Q229/nsozJfr0008ZSAV2KguGQCyOQuTEIMngtNphjQs1oQPqf9QOcHFuxEIiBYeGkcQYFLFjsm7Ra/B3w+95okTHCKCM+2NYVq3dxTW0GEZuowCzkfxD9h0FPpBLLpcZsgGcPLlCFy9epDfffJMLoh8/fkLvv/8LZu4SkJkApgCmQkywvr5JuzsHVK02KIuCb2aYkw0hUJjcAdNPAlMSYMgILOHAVMrUNWrj0V2wn+239tFaacAOUXTTjgAVJS6Yhv3QNkGoWC9yUXzEhIe2KuBOAS4A1zFYsnbIrBUMComYBTAv0G8Uh7fqKPIV2wCg0czMLB8rTFQAX3R4/uYLRZ6HAEttbW1TtVqT4ttGmwtiYTugLyhQh/2DrROmrISw4WDcI5ATiru5aBhAQ2U9i8SAjSQAOoI9Q0H7YfWQGTvQPowZjwvQqAxeEcAt7gUWjsrsLM2UURAv4EkwKGGM0R7cb25unk6dWh2O+61bt7mvAFFJITpsDYAYMrdFRsLmJ0XAArwcsdBBx2X9xIxMDYDKDunwsErVgwNq1BrM/Af2H7aTWLMjRgS7YqfN7EPvfOkdunzpJS7Qz3KcCuZFYcEoAWhKUeF1s8W2lMG6GYAAOnTz008ZnISibACXwI4FICyKysGWgmPB3nHl5St06fJlOn/hAheIw66iQBqgGdaLaL0nLGSyKy6AV5CrygD3YwbGFMB0HS4OB3sL2+moCFsBigre0wJt3EvBVOvr69zm3d1devzkMTN/gI0Gdhu6BkDc/GyF5itz1Gu3qNNuMLBofq5MCwtgiKlTvXZIrU6LSuUynTlzln0DmBMbzR5V5pfpytXXKZWC7NJEAFPB8CB3NLRPUJ+IIZI3ElEQkABsdH3AgGhmv8Ss5EQNz4XhGiBCKkHXAE4ESATAO/yBLU/jolQ2TUkUjw91fUC9Tof2drfoxo1PaHdnm+q1Ki0tLlCpWCBgxEuFPM2UCgyk4mv3u8zohLa02j1KZ4o0W1mm4uwi5Uoz4l8Z+AemJtwvM/wO/YOM0AaAm9CPbF7AVGCFq9WqPI8wdwCsY9BoxDjGbQbANmKd4RgzApfxe3FmkUzgx0SWwtoIP4n4rU/pDLRXZN4GyO7ggB4+vE+Neo2LNOcqc2ynMI6Ia1Aof//BU3rw6Ck93dylQQKg9CLVEKMgdkjnwK3HrGtgOoItABhFxw9zmH0TclHMGAj/J/SCkIfYDy1CHSUVfY7E+ijVdf+d+nMb++M7XRdjDuEcZRLEe1uYZv2azUnpNewaQ2yg+Khni+qURUzYcGDDBUhIwvA3EBabTDrJgP4eGEt78trfeUL7O+uUS/col+rx5gS5DAK+Jj19fI8W5kr0tS9/gUrlPGWyYG8Sm55KA5iCWHeWVtcuUHF+hag0T9/6039PP/zrv2EW2Qbiy0aDmawAqAK7E2JQqBYYeABk5KkZsYZ22mCpIyqV4J/bVK/uM4AX38G/FAplqszO09kz52iuMs+2++7dO3TjxsfMhgc7XSik6eTqPJ0+vcwsjO12k/b394SBkf1TkeM17gffOUWFQokBwGAmYjuYJLp86SLbpFr9gFnVoL/ZLBjviDcMgM7Bny0un6BiEeCmNN25+5Te/+A2/e3ffUK376wzACmTmaFUqsyscoiB8d1ReOeIWU2AIcIMJ6Aq+Q2+cnX1JF27dpUqlTkGwyo4RWM5icXAcpmlYqnAPh1rmVazResbGxwLLSws0dnT5+iVV67RbLnCcS7kcefOXfq3//bf0T/87B/oyePHo/gC4MzIzsPG8dhFlQbDtSGAm72j4HubK/Fr02Asd0wwFcYX/VxdXaWFxXn2A7w5BDoaD6MAACAASURBVPwsA0jlVT0UdsRGuxWx0QkgPsWMkzkGUiG25vnL8WmSxx+Ab/hFjE8NMcjhIQNO4Z/tHEYfhiAjsDUaBimdx1iHwBcomArX5XkdsUMtLy8zmAo2CcAvrAMlDsbGEMLM6e2NtVFqe/Rfm6uy39k8u67H8TuzUkaxIe4lTFEj0Cb6gXZobI73Nq/l8++iDwD+tens6TP02rVrdOHCOdZDgM61oFzlhtgA9lnBVLxei4BbbPeUETkA3IkWGCxPiSWPggqsXdYoW/XQ5ipsBD7pvcrG5it83sbnk2wex46XbZPGCvZc30bNneixofyaXd/66+t5vo/Hzb8dd85q/sfex7bVfh+6Zqh9qvN2HWXzZ3Hjdty++fkTGhs/dn6uheRt++fnsY7vJJ3T+6rOWRl4vfY6YWMNqxtWt/x46RpA9c3LcNz9ZQ04ipE1r6DjZ+2QjXX0Hn6crX2xc9fnPPVaVqbP2sJn15u2b8fVFa/Lfr5PmuPHGW/2EW7zRj3Pypcjg4Ddm9QG32brq0O6z+MSpam8XO3Y2Xlkr2nPCd3rSAxs84cmXxRnF/T+Gg9b++jjDn+NI7J08Yf3s36u+Wcv3h55W2WZqfwcirODVif9XPB90WuOe5Y1TveOY4u97T5Ou/28CvnLkL5af+XPmaTfcT7GttfqbZyNi7M//vqh9sX1adQG3dBjskUI+Xqvb3Ft8LYkNBdDNszOI9vCkI/R8/Gbf647uXdHNy+2a2OrA3qdOHtr7UpoPEPtiLP5Xq/VF/r2HGfcQ/eImxNYcyhbbsjPxtnm0JhY/ZuCqY6jhdNjphKYSmAqgakEphLQp9tTSUwlMJXAVAJTCUwlMJXARAl8+9vfmYgxsYk1vLcJK7u4DyWXxiU59Fq6SNdr+STfxE6YA/z9QgnDuAW+JjJ0IW6T376tw0LBwK6umqD3CQGb3LS/+SSXP47lI3Waz/WnbX42sT7CnYcSrjaJZhMYvl02oWqTW6GEoSZk7HFRbR7fwiakbNJGdc8mixRMZc/zfbSC4iRXVCgUEmBcUtTuJDguQWX7hF3bpSDzWWaqceNv55hvu5ettsXqoOqcjp0m9myiScEOVpetruO9L3TxSXOrD6H3+h3aoztw+vHUNnndk8+/HpjK6on2x9oXqzPom3/gpef7pLzKddJDXq+ToeSn1aWQLbK6M27Ce52Xwu6jwMSQ/fVtep4Hm7Y9XtZeb+Pmmu9znD0enS/FX8dN8obuG7pH3LwP9THuO9giLRjTuRL3oMnOreOMu29fyC+EbIWdb1p4ZhlybOGb2oKQzfbz2/spr6dq4/29Qon+0LwYp+uhftp4wbbV2xXre457j1/nuND9Q7LzdvG48973dZIdDo1T6N6h+WvHztqJcb7M+nJbfGTHXM/X373+ha6vbdZ5pMU91q89z7ipjQ/FYtbnWh+B6z8PmErPVZsQKniwspC5KcCpQb9DfTA2CV2QsAeh2H3Q56JQgKmofxRM1Wvv00whSZXZAuUySTo83KNGvUEo0qzVO7R/ADBVjR4+3qE797Y4a5bJJGlhrkDlmTyVSzkGQgEghZpobguzSQkgBIEodqjv9lDo3OMiAxT4pxn0Iix0XPSayVABrCj5wrBoDd+jiL6Qz9IAhZiZDLOElCuzVJyZoWQuT0kUwSbTVD9s0SHa+Wid1jf3aH+/Rh9+dINu3rxNuWyRjwHLDOIFFIUeHDToC194i/67//af08xMjlkHWrUdBlOlEqYAkpkbZGfyRhMF/w2q1Ru8czuYbw4ABjisMUACYKpWUxizUHSZIBTDClMAM19wHbKyEQGyhaLCvgBQUJCKeF13tu/0qNVuUbPdQokzA57AmIHjUEiPIlNcE7u/c+zGu7fjehBwhi5ceoXOX3qFkqksPVnfoP/4ve/Rwf4B958LAgHcQPEhM7hIwTJ8Jq7HhY5dFGGOQC74zIW8gqYCPIa6DKZCMSbiokTEMCW/c1F+9Ie2sU4yiEx+44LtRJL1Ux+Iis5LgSsXeXKRt+zqP1xjcFF6BB6KQPSWlUpYZqBbUrje7nbpYL9Gl1++RO+883n67Oc+y0C+Dz74IHr9crhOkv5n+YVLA0xVr9a5QFILn9B+GUv0KWJNjWIoZbsY2ZQR66d8N2KZEmyVyJf9jXaCgUeCs/J2xsZvKKocMg6N2UzgiA1lMBXAkLKzPvpw5sxpunr1ZXrjjTeo2Wwwa8UvAaZ6IGAqyB0xAUAfAO1srG/Q7u4h1WrNIZhK2Uwgd+gyugU2Dm5vVOCD3xjEpMwtzFilfxEAI1qvDmO3CBAx9IWiWuZvwAXm0Ol8PsttLDATXlREn8pEjCDCHMDFvSkUyINxAQDCNl8PjBMoOsbchm6gPxyndTrDwnpmwO22eQ5gDs4vzDN4K5uJCo3BdAVGPwLzV4Ha7S4X/N67e492d/dYV9odAT7JelSKkYURSsBUOAbzGiAN2FRlQlA2BGVP0zkhOggwU48BQoeHBxGTiRTMsg1OCcsbr5MSA74mQFNg4SiXipTLZBlIWT2sUqUyG4E0+lQqFmlhYYFlibmIImmADvKFPDXqMie0wB0y5FnJjHvQK7DNgeVOCqoBVIAdA0hAfSFsFmwm281anZqNJrcDoE2AbACmYr/NbHlgQqzQu+++S5cvXaJcTgAsOAasJbg7WDIwkdludMG8lOZ+4hoAmf3oR3/PLE/KogF7hoJlgFUBZASQ6uTqKp07d5ZOnz7D72GbYPdhh6G7PB9QVE7ExejoL/SbmcxghwmgC/EVGidbgJWyMuFAZsNhIB7Yw+S63P4IvMVgMxSmg+3j4IA+vvExbayvs5yYxS+ZolwmTYVcnsqFIhXzADbnaXEBBf8d2tx4TCsry3TixDK1O8LAxqwWhSKlMnk6PGxSJluk5ZU1mq0sMcADfgP+hx235qnEjHL/VY/Qjy7YTZp1ZjEBY5Oy+aDfnW6P9Zh1Xe1kBP+AzFg/Iluk9gXXhn+Gb9AXCvkhV4z14cEe3b5zi+dkNpPmflVmZ6iQz1E+A1lAftBzAEl6EZiK6LDapFSmQPMLq1SeX6L8TIUBTzxOnQ6lAAjJ5SLg0EC+A6scGB8jYCOA2806dBTsLXX2i+VykbI5MMcBiCVAWgCzErqo5tBHwFRDWarNZ8MtrFCcx2F0lwCc4P6YjRAgml6H9ne2aX93l7a2NqjdBDNeLwI9FhicAzBVb5CgW7fuMyPn/mGdwVSJVIHqrTZ1+gNKZ/PguRLWQAbpAnGtTD4YD4C4YFVkYx8FU+l8HvkQaa/NEcXle3Sda3Oidg2h+SefP9FcnQIxcL6Nre3aJRQr67G4rhYR67/2XI0ztB3pNMBUErPABsFewoZaMFW306Bep0H7O0/pYH+DyrkkFTIDSqe6lE60iXoN2t/boBNLFfrKO28z6BOyBogNo4yxyuVKVCzP0/LaBSpUlojyM/Snf/K/0/f+/C8ply8ymBbMVAR2MmYfhD9F0TUYZyVORJvEjqYYsAvgG1jzcGyjdsigLIwdGENnZyt0YnmVVk6sUj5XoO2tLbpz5xYzU4GNCJsc5PNJmq3kabZSiEBtYPpp8TyDfwIzFfSCY0swSyYATsswkIoBVekUb3ywtnqSmWkB7MVaJJHo81ohAWZZ+OhinoplbJRQprnFE7SydoG2d2p08+ZD+s63fki//MVNOqzVaTDIUX+QpQZvTCAgYAmOhyM4YqkcgqmEqXKkKwk6fXqNrl9/le0s2gh7JLanL0DbyM+DrWl5ZZkBV4gLYHsfP35KDx48pEsXL9PFi5fp/NnzVC7Pct/BCnfjxk36V//q39AH739AhweHomsKJo1sHNqjQGaJGyUOZv/GSzSJd/1af1w+IC4XOoykhmBNiR/hf6DHa2unOGZBXKFgKmbehI/r9egQYKqqgKk4fovYgWELYSOZTVbZ4qJYVWzFCKjYHXQZCAUwFew25GFjVvZzYGyKWCjV1w3nfASmgo3Fd8r2xGuHfp8Zm65eu8ZxEtZgzNzJjFl0BEzln7U8m/eM2D2jANraMBtz87oq2ogN9gg6gzahPZCh+IJo/ZoGk+kITIXxAPgJ19BjNH+sNgfHIO5E3H3xpZforTc/ywBA6CFA5lpoi/viHAZ1J1Pcb8tMNZoWo/WatZn6HEj/xWYomuOy0bRtl7WVIft7JAyP+aC+XfMv+q/XVZsz8u2Jy3vaa4gcAaiU9ZjNJ9l+8IrLbVARavq4e/q5qdf07Y677rg8mPWPPr/l7+N1Wu+nMvb9fNExHDfOPj9n2+/Hx9q40DVDv1u9CD1ziLum6rbNJdp7ellYWdlcoV7HxhR+jkjeRMClcboRJye1DfY+do7o80T1Hdb2W32wzxF0DHT9getpLOVzlF7HjurUiJkqNB/i5oj3ZaF5EdJdO9a+n+P0ys9v364jso/AVFZG3iZ4u2flHLKZ/n4Szw8zO888g7I6YuNor8v287i5w2tO3YwpxrYd9QXi++wz+5BtiLM/cW1R2+vntp87fpxDOojv1L95+Vvd8W3xufI4v2LHXGOycXYu9Fuo5mHSNbzMQ3odJz/b5pDPibtWnJ/wc2BS2/0888d7uxjSubh2T/INci95pvuif6F5F+qD9896jJej/6x2O2R/4nRYbfTz9ik0d8eNp7cl3kaPs5m2bXE234+rt9+h88bpZWgOhNoxCUxl2+HH3/p8P7f+4A/+6a+hac87mtPjpxKYSmAqgakEphL4z1cCU4f5n+/YTVs+lcBUAlMJTCXw/7MEQsxUoWSI/U53hLSJCZvknJRM0UVxKGGhD6r0eqGk+zgRhZJ5k5INmrjwD4e0UCj0u01420R3KKETaq/2zyfxtL82McvnR7vfv6h6hJK5oSS39jU0hjaBYRMWPskZl8x55n4RcEYTd5rc9ok7/3scq8u4hLUWecaNReh7D6byyXKfSNZx0rJC+3toXMfNs1CS2uuZfTjj9QnHWgYP/G6LzuOSjD4Rr8UzXk/tGMcl147utj8C+fjxPapX4+nX4myLti8018fZBJWpn28+MertkU0exs0LtRE6V3RueV2Lk58+rD9OcnQ0t1DsPSqQiuu7LYrSXeOOa7uexwaF2v6856OgzsrQ+h1vU+Jkac/RcZh0bOie/jvMa8u+o3L1emgLEJ6n/8cZEy8D6zO18Mw+ZFJ7qtcOFUXofPL2wLYnlMBWu+OLAEIyV3s/ySb7OR9nh+PGVe/zvLHEi46TtwfWV8bN/Wd84zFv7u3wOFvnxwu3sHrhz7Xt9jZ7nKz9HLH+W7sVup4/LyRHbTP+1VhR/drzjm+cD7R22voHlU9ojo978IvzdOfQUMxr2zEq5koykApFzrw7OwNQUrwjPArbs2BkQUktwFRpAAOEmYp6VZqfydJsOUeZdIIOD/a5SAxAksNai/YOmrSzW2cw1a27m/xAM5tL0uJikUFIAqhCgWSesrk0F2DmwECVA6ABRVvwLbK7fLNWY8ABsz11AVRoc4GYMJ1Ioagga0Zkk1yw3hdAGgoBF5YWaXFpiSoL85RBkSfAVGBnSKLgLEv9fooOqy3a2tqnDz/8hMFUmUyeeRf4HhE4CgWTb7/9Fv2Lf/Hf0OLCLGVSfWpUtx2YCsX5KDaUtgqjSZ2LBQEMaDbbVG8I00yzhb50qN2KGFkSAEABYAZWmTTv5p8AgAgFiBFjQqNd5cJdsF1xjIoCWIDiBsKOgML5OgAeWRTro3BaWA467Va0s3yfUtgJHww9ABY0waLTp+4gSafPXaEz5y5Tn9L0+Mk6ff/736fDgwOeTijOQ32qAKSkcBg7wgvwISXf9zrKlSVl38yQhb5poQjaCGAa2EoSzFCFom4BkaEQWBk40C1hDBAgjQDoeJ5wDbkWwCWlWDMCWSnIW+rPhWVEkDRgjB2xaigr01BxFIQkiC++D8b92qvX6N2vvkuvvfYaF7j85Cc/oY8++pB+9auPhsAizDUUKuayAGYQdVodARZ2BKAoPk4YuLwPlM+mWoclNQKUeZvOPiaSJstjeOqzYKqQP7D+1vtYtXXWfnNsyMwnUpyM8UU/Ll++RK+99ipdv36d6vUa3bt/l37xixGYSte0IzDVJu3tVYdgqkwGRbNSVMvF3Sj4Tgxkd/5IB+xag99HgLwhNCoCH/qYOhQveDfXA4AU4AkGb0phKwOJ0ilm8UEhdb4gRbCy/hlEbFAoKpZiVxSiYw7ADinzAOySAs7AdIZXNp1gthrMP8tMBR0GgETYigBYyjN73f7eAX38ySfMTjUECPJIA6CWYT0TZiKAqUSvoGuzlQrNzc8NwTZSDD5iepB1wlF2AYzd/j7mt7CEAKwKeyFjLfMZYBV8hizyDFzFC6w7LQYagXUK7UFBNNv5bIYBowJWy7OsUJAurKXC9syF9AxUw0uYXQSZAaAn5J/jc7d3dujx0ycRUBYMD2DUk3ii24YdElCYAKlQbA7QqDB5wb+sra3SV7/6VQZTwa+0AGytVZmtCW2RguOINyVibwB7EMA+mxsb9Gd/9mcsnxMnVqhULnLRfK0mzBL5Up7OnTtHp0+fZl1AMTPkwLHOoM+gKmY3i4BPIzYIAVZ6BgnICfK0ReFoH/6UkUrXariHLQRWHdaYAkxfKLZ+/4Nf0q1bt+j+3XsMrAV7I4A7CTAH9fq0tDhPq6srdPLEEu1sb9Df/M1f0Ve/9hX6vd/7L1gn9g/26MH9B1Qsz1CxXKH9/Tq1WijuT9LamZdo5cQpGgySlADTRTbHtgJgNfSFwU0oFkcswWCEATNe7W3DFuwyWBCMTe12h/sCoDGAGrVqjfUHPksYj6SIW2PIbAa6I3rNoLUWGNuEcRH3ZPZKZsUR5sT1jXUGVi8uLNCp1ZO0uLhAc2CiA4CWANwAoCHBhfcMph0MaHtnj5LpAi2fPE2zSyepWJljeYHdC7FIOpenbL7I85MBQM22+Gdmb1SGrQTVqodUr1a5jbAjpRkBO6Jt7Bv4HICUI55sBVUxdaPMCS6zNCw1Yu9kRxMeS8RLaDiAIwCJtpv09NEj2tneZPkymJmZq9R2lBgA1+r0mYXzwcOn1Okh9ZehQSJHDYwHmHfAYgWQEFjrGEwFEyS6LWMh4D/Z2CfF4G00QcFUGr8q+w8fGxUQa07JFhOrz4U91fWkXx96n6ZxsxYnK5DXX1ftv+oQ/tU26He2fTjfMuTo+RKHINYShqCUjjfHOuInAfrPpBKsX91ukzqtOrWbh3Swt0G1w22aK2WomEtQJtmjQbdKvfYh9XsNOr26RF/6wpsMZGWbxqQxAAlmGbQ4M7tIlVNnKVOaI0oV6E/++H+lv/gP36LllZOsI4fVKnV6ber0MJ+6PFaCtYTvJspFIEzMKdhLxIBgG4Tqg51K/gS4vLCwTGfPnKeZmQoznN66eZPu3LlN9x/eYxAkAE+lUoYyWeiF2CLMc75PTjYyYJBZtCkAwETJZCZiLEsymLhQLFCxmKfZcoltc7vZED+UQhwwYDkwm+PCHFXm56jT7dPK6XP05ju/Q9ncDO3u1Oj//j//H/re//sjuvHpQ9rfb1O1Bh8jG0KgHUcLKSVfJcyIEYCSY8IRQyeGEEBxsJHaNYYA84WhEXoB/7K8skIvX32Z24w4Gr700eOndP/eQ3r77bfp6tVrtDi3RMUimBwBgC7TBx98SH/4h/+SQVUAs0lcI1NX5wmDIyMQmLZV1jkYZZwjGwqEcj9q/3We6L923e9zABov2XMwnhgTAIQ5psgBPC3MVNBLgF7BzghgMfx+AwBzsPFlsxEzFdiphIEPL24rx64AispmTMr0lclnWJ5YH2E9wSyFJreoYCoBK8p4wUdCJpinDHJPCZgN1+QNQqLjcK0TPE5Xud2Ir7I5AOcBkJfYTTcpUttk48lQflzj5HE5a5GfMIjCh+O9slJBXhofqx9Qm4drox/4k3WVbEyg4Cy1WfDvsO2vvHyVvvylL9HcXIWPBWunrjl4vZZMsh5DXxBraf7A5swx3+12A6Ocid00S3ILmAOT4m21lTan4ePvcZ/V9lpb7dcq455pjNo/Ar9ZHbdzJASmCrXNzxGVwXH7ZfV55EtGa12rZ/6avj86T0PPSny7QnPbys7eV32oXT+F7m3bf9z++/GzOhInb2uPbL9C7bfXsPZN502ozXodr0v63C/uWZRvi8am4mdHgEM75mpbbBxi7Y23OXH6qjFKyPbrNWy743TH5kq9DmiOwj67idMDL0N8Fgb18X9xejpuXsWNV5wueT9n9UltQNz9juhEtGmNn8M+z2DtyqR7eRvKx/N/6uPd9i9B1sCjG2mOm0fPtEfXG27znePaHhznc1nj+u/vH7Lffg6HxjtOn/Vc/8ze29q4WMfOK2+L9Tftg873530OENKXSfMEv8c9I1NZhPpkxyb0e8heeptj+2vH1s6Z0HiEbLUdy3F28bh2JjRvfbtEdlgLxNujkB6O61OcH/LjGKff/ntcL6RHcbbO6+Zx9Mf7PrHR4Wf34+yh9zmh+R7nt+Laafvj7WucrCf5Ad8uf288CbAyiYuj7DO00Bzy3/3+7/+TyY7veQZseuxUAlMJTCUwlcBUAr+hEpg6zN/QgZ12ayqBqQSmEphK4B9fAgqmOk4yQhfLvNN5VFTgE1GTknHaA5sY8cknfTClybHn6bXvRyiJEJeY0ASKJul80tomV+wDO22/PgDySalQQicugaf3sEldlukLgqlCiTjfnlASThN29thQv0LX9/KNTYxxoY0UNY4KPCSZZAsp9EGIFmLEJWZtm48kCbkOR/e9Ob42+QcwNtETp1f8CF537I8qBiYlIm2SCdfVJJJNrlmZ+Aevqq/2XHz364CpfF+1GNzO39B7K12Vn9cl1Q9vA+TcFwNThZJqIbn7eWfnvLZT2xcqkFdZh/rkf7P9Hzfn7PjrcfpQXxOHPrGr/dA+yu9SrKLXs3LW9up5tm1aPBiyU/a7UNJ20mw6ji2Iu4bqvzBaRKwR5mD93covZNtDSd5QgjjOVobsl37HxaPd7rAYzeqXPcbrepxNjJOFnePjjvFjr8Wc/gGb15+Q37QyipOrl63VR9vm0FiF9N7andB7byvj7LD3n3E2eJL+vsjvXrfs3Bs3ds/7ENDLz9/X6+I42zeuzUd8qXl4HHpoG+qf2ho7Vkft1ugs78NCOmjHVuOG47bF2zPrY+1DmtBx+l1oLtp2enlZX6Fxjb2+PVfmqxSMDlA0j93XmSkBJBNgO0HRbE+YqRIoVG8KmKpXo4f3blCvfUDlQpJmiiiGH3DBMAAkrXaXqvUOHRy2aHe/Qfcf7dDN25u8C3g2l6C5SpZK5QwVS1kqgV2lkGN2qjxezBKT5SJIgKsSSWFhQKkXbzLPhXjYob3LRX0omucC/aiIXop8B8wM0QfzUTcC44DNBQxYDNRIceEf78KfSFF5BkwxizQ3v0K9XpK2tg7oVx/dpFu37lA6k+ciNPFbYF3qMAjq+vXX6J/9s/+a5udKlAPBRLdOCepQeshMJQWbAFOB3aPRqAszFYoOwUwVFSWChabT6cmr248KJdNceAnGAym6BlgNbc9w+1EQ3R2AAazDBf+QB9h7wHahYD8U5jVQ8IoCzUgBULDebqIYssWFnxzqKzNVs81taPUStLC0xq9uP0WPn27QD3/wAy7awxgoYITl327xOABEMDtTpvJMWYBu2KE+YrQBWKTXAZgKAKuoMQz46lK7C/YWFPGiqFIYsjB2bGuknj0qLkXBCIr4AHQB8w8Kdwcc+jLIih+WR6wYEQhJwUZD0ibO2AoDwYg5JSqs1WJay3iE4mIwvTRbdPWVq/TFd75IVy5fYXDEj997j+7evUMPHz4YgrugHwzAyeRo0BswoFALO7WwUYrujzJ0aOz8bDGj4V6KYvuj/i8qwkNho0QsUdGw/Ot9pX72cZq3PWrjcPyRtTGz1klsBHAg5tlrr75Kn/nMdXrt9deYfQgy+eUvf8kMVVoAiuug+BjF2BubW7S/J8xUzD4QsRUIWAIsRijYT1AS4M2I0QZ6zTYdr4iJS5m5GHxwhHQiouXSslCV28i5R+slWZ+hUFtI0EYAO4YtAOiTkiJWAHcALBLb3WfgJwAzrVaT5w76hj8UtqJQFd/hNymiLVARbFcAMrYadLC/R/t7u1SpVJjRCqwd7cieoAAWhcIAeTbqLTo8rDPQBMxGHJ8DKBHF2zwPksJKJHIWJi/WMwZCCUhJ2i8MRsJUlRuCxDL4HsXEySQXJe/u7rIsMlkwoOBYATgByIq+tdvNyAYKAAHnAlSFe6KwfmlxkYuGYd8wR2CrwVaB92Dhgj1uNMEcgvW2yBvXkWJhgGJkLSE+BwBNYaUCKKbV6bAtE900DApg6MD8Zx2IAC1gDYrALiggRgH4wvw8vfbqNVpaWhRGpEad24zxn52doZMnV6lcLjFDFWwqwHQYY4wHgFzf/va3IsDYIjNu4TfM49nKDK2cWKG102sMJsP1uE8pME0J0xVkx/5qIIwmuVyecoUC+0kwveAPMoANFcaTFMsQheWQFcYO32scgM8ai4WKpVQPYI9k3Nq0v79H9+7dZTsOP1ksFKmULxAk3ma2qh7lsik6c3qVer0WffLJR/T669fo85//HFWWF3ncbn38CQMBZmYBaEhQvdGhg4M6nVo7RydOnqZcqUIpMHylIuYvxG4Mjqozu9fm5gZtbm3QwcE+VQ8PqVGvMdgDfVDQDHQARfaw7Vywz0gSyAeACMQjAANLnxIAXERsTOxL4HMiZj62CRHDoRaqo0gfqpNJC2gKrJVgp5qrzNLSwjytnTpJszMl0cvID4DBBOCifKlCs4srVJ5fZL8GAB/8AuZqFvN/kGBAX7vZYh8NvVWWSIwDWN/qmBe9Husj9IZ9NZizlAkUtjBio+IYjf3ngEEFbHtMMdho3BHniL5ncwB8AmiM9jWo06zTw/v3QnYpCwAAIABJREFUaG9nh20pbFAmsg24L+KJbo+o2mjRL3/5KwZTpdIFolSW+okMtQF05pipQP3EgFlomPWKA7ExYKpEitMqzCIWgRokl6ZsVqMcnOYdRmtvAbhAZgosULZjtQ02Hrcxssa1WoQfV9Bs547qns4ZjZd17aDrWesHJb5G3CxAOAgXYy6goQhMRQ5M1QF4/pCa1X2qVbepVd+j2WKayvkE5TIDahxuUaO2zZsSnDtzkq6/diUC53QFjAIGp2yBSuU5mqksU35plVKZIlGL6I//pz+mb/6Hb9HZcxdY6bd2tqNNEJA3BwOggOAY4AjQIGLIiJmq1xZWMbArATSDGF9/AzBuZWWVrlx+mfL5EoP+P/rgQ3r0+CHt7GwziC6bTdJcpcRTvt9rsa8QNqyI3ZtZXzCm+ErkhLgWGM4IfsdshUUAlnnDBoD0Aejq8TVSDKhKUDqDzRAAXMwxCH9++SRd+8xbVCovULudoB98/z366U8+pE/vPKbt7TodHLQplwXIWPTuKNO4Aqn0XzB/CSOEtFtiyYuXLtI773yB9nZ32X6JXgmAE++howC9njt/jt79yru0s7NF+/v7dFirsd/e292nt9/+El2+dIXy2QJl8coACJyjX/ziffrD//Ff0p0795jdkd3XkOpdGKmGMkxIflqfg8A+AoDumal8zieUY1Hdj8u12DWzzAkwPKXp7NmzNFuZ5bgCfglrF0gMIHDEJ2DR5DUNYnwGSQtbIv6F7mLcAUDmeSSUwxLvg1m3g3OIsnkBasH3ZQFeB4Bf2bgiHwFbCDursaxuVMDxGmxaKs2gIQVTaX8zKejyCl28fJnXOAB/sa9lkC/WPcIi6nP/bH8NQ5bPgVg7EcoNsb3PZjlewL+4FuSHeEvBVBoDoa/aBrzHcbjmKMYTndO+4l/4d/g1xDZfe/crzASHe4CZCn+4tr2v2i3VDbVrEj0JmMrmzlQtedUdBdrsA6J14yisHjE6+XWHxHviy57nT+24fTbjdTp0PX1u4++ruZ7QOmjUN9nAQo+JG29/jeP2y+dtQms020fr6+z89nK39w/lhnyf7Pn+XD1W9Vn1wV7XnmNldVw52PuP0wsvH9Uj27ZQ3+waV9fX/jjbbm/34mTo9UFjcr225lT1mRq+9zG6/qb6qevtkG7Ydtk+4bqh53b+GZLKWc/1v/tcqfchmrewNsGPl5edHOvW5TGKEXet4+iEyvy4eunnVWie+XlxRLc5KToCINi5GbL91qb4ORTqt9VPYag9ygClbfN5e713XD7ZzmcrMzF0UW7Q5JdC8zkkY2sD/e9WNlYHdb7Yee3vN0k2Ogf9PcddZ5LO2nnqbYufd/b3UH59kg301590vNdJ7bfqge1bqO1eT+N8Qei4kJ/x8giNx7gxtOOkfVDf7HXF2lvvC7xt85+9XLBhUtyf1x2dr772I2QzQuced0ztceNsXqivXmbPe09r00OyC7XH2zk79kfsl2G4tWM4Sf7W/3jZ+PE/TtwxTqaK9R2nV1bXvT55u6qfp2Cq59XE6fFTCUwlMJXAVAK/rRKYgql+W0d+2u+pBKYSmEpgKoHnloAHU8Utdn3CJS4hZI+blOjQ38cllH2i8nk7eJwFvk0u2ES7JtV9ggKfbYGbTab5BKq9v09y22SHvUcoGfeiYCr7ECFOdn6cfOLVJ2ntdSYlOn0f7bm8azHvEi1FmTbBbR/YaZJKd7bUhNokXT2SlNEkddSAuHNDsvf6GUq+qg7ILmbyADCk/z4h5cdE++rnkeqVBUjpLpZ2vHS87UNv1Vct6j3unNLr2nmg7Z3Ut5COWF3wSbGh/KKdX8fpTZweh5JwNhkYlzTXY+yYxSUutV32XvZ8bVtoHEOy83qix2gxmxZt2ES9tSO496jgSAqK/H1COh1nz237/RiEku7PY4/HyXTcdZSZyrctNF4vknAe6d5oR9LQveLubx9AxOmgte8h3fbtjvOdcYnmuDFXXRmbxHZFFc8zt+P6Eqdzdt57mXibEaeLqvO+qMZeD8eorKxNfB59fdFjQ4UqoYcefj69SIGLfQDj7ZC1d/peC1u8rPy42HH19safexw5heIEa5utXbUxiz3G66WX6TgdD7VR/Zr1rX4M9BjrA1FA5eXjfYifp74fVj+9j9JiLga/MJtEVCCaQiE9PiuYqncUTHX/BrXru5RP96hYQHE9UatRZ5YlFKzVGl06qLaZnerugx365OYGJdMAUxGVSinKF8AekaZcXoBT+sJu9tipPl8QcBWzpCQHzISCAmgUc6HYGVEP+yIu0pXiAxQhoIAdBePKVAIQB9oD8BC+a/Nu6h06APCr1eHCzsrcEi0unqCTq2dpMMjQxvoOffzxLbpz+x4zUzGwDMwaXLiMne+bdPHiefov/6tvUGU2z2CqdKJLqWSf0glhAAAohFm0AEbogTkDILMWM4XwTugMJupyQaKwFSGGQ1wqTD3ZTJ5Zagr5IuWjFwoxUQAIsEkfYKpOh6+Jqoh0Uti3UKQN2eiu8QI4EfYpsGnwq9PmQnZlwkCZGwrEIadGZ0CDZJESySJ1egl68nSTfvSjH3HxO+QOoIEQeIBNp8HFjSdOLNHJkyu0srxMXTCG4XswIzDIDUAx9FdYalBkjRfvcA9GmT6KAgFGAbAKAABhY2BgFRfiCmuTyCXFfdcCXSmej/wo79IPwI1ldFLgRcTiwfGeYSHQjQ948wP5UzYrPGyFDGvVBl26fIk+//m36Pz58yy7v3/vPVpff8ogBS6Ih7zbHQGAYOf37kCAbs0m94PZQ6AU0U78zP4WAUAgE945O2LeYnvH/wulmCPAlAVXGTDVsz5MemSZGZS1K2S/1MfpGknskMgXYDguyB70IhaYPn32s2/Sm599g1555RUuJAZrxfvvf0CPHj3iIk79KxaLPGbbW7u0vw8wVZ1SyYipgIs+BUzFJdaMGQJ4Ssi5UsxmgS9R7K0sYyIb2cNZ/ph9zOyubwjqDFmd7vssYKpMFgW/AtLAi3WPbR7msLBUYd0jYyLgAACN0B/MO2FdEtYgYVgAG0Kf5QNwzuLiMi2A0SGTooPdHdpYf0rrTx5TqTxDpWKZwUe4DmwRZAMmHsgNrHWNhhQsow3MmgPQVBRvSwgVsWlFbHU8dpRgW4O5PgKoSBGzFOUqmErAqwB9oFga961WD7ngGXa2WCoyaAzHoAAftgIAMQBWwF6C+0PeOJclOiAGA+EzQE/MPEVE1ZowP83NzfE1wATFBbwMPosYbSKGKvSTi7si5jZpc5rBJ2zzIvACrgebIzIAQAT6kWYwKTPvwSY2m2znmLUilaRioUBrp04xUBdgHoCpYJMwdgBHra2tCZgqn+dro5Ab73EuGJK+//3vceH8zOwMLS8vc38gbzBVXXjpAp04cYIqcxVh7omKcYWVSpmjBEgyZAhLZ2l3Z4eZogA0AwgV7DAAc2EMGGwWFSAPi+gB0EilGICH+XjE70U2kH1OxNjVAdNkp8MyQF8B/PyPf/M9lgvGVcBUCeq2WrS9uU6HB7vMTlUq5qjdqdPS4hytrZ2kM5cuMsBu49FDyuXAIjNDlMxSs9Wjvf0qVQBCXlimhRMAVJUFqNxocMF49WCfdre3aWt7kzY212lra5Oqhwes87DrmHsonMd8wjgDjMrMJX0B2wqwVtg0mCkTxfutlgDhkpgd4v9hk/G9FvEzsI59K8Zf7Ar8DcuUC9XrUDQq5oUZc36uQpcuXqATK0sM7sZ30BmAmxEfdClFlcUVml1cEtBep0sdAKcwfwAgi8BUDLBKZwlARSBMYPPazSbrHOSBPiuYCkAsBrHD3kR+h0FcPH5ig/AnQEoBIQjA2Bang6Wzx2BlgB9RMAYWyGYDoPYq3b97hw72drmYH6DOPNoFe86+JkWNZpt2D6r0i59/SA8fbTBoLJnO0SCZoQ7cFkBD2TyhhZ1+l6+vYKpRLsAxU8EGRmAqsMSBZUZyQSPbqvkKy/qkeQVm+GKdBThVmMd0cx2b7/Q5K+v7NFfF8ySaRzYGZnsebdSg8YPmunyBn43JR+sa7RP2t06wbZL2JDiGhldKpRMMXkMNX7tdo0Z9n2oHu9Ru7FO/U6NSjqhcSFCpkKadjft0sPuUzp89SRfOrfG/iBuhv9l8iXL5EuVLszRbWaTZuRVKVpap301Sa/uQ/uiP/hf65p/9Bb388lX2UWDwQ6yK92BehP0G6BDAC2ZhZCCuyBSAb4wRgEq8YQKDlxSUnqa1U2v06rXXGQgEwAyA0lubmwyuBFMt4vf5hVkCDhbsW31mehTQlsRyElOC7Bvzl/1NNgcYM+sINjPgTRTwHQ7i+SlrDgFUgTEOthhsaRITYk6WyhU6c+4lmp1bplS6RB/fuEef3npE9x5u0dZWlfb3WsxKJ+AbAFAsQGIE5hVQrwDEJU4CwBqMWRm68vIV+spXvkzb21sMpoI/gGzgp6AjsDdbW1t83B984/fp9u1b9PjJY9rbP2DbhQZ/7nOfp7Nnz1OiD+YkAKnybBN+9rOf0//8R39MDx8+onKxJDoa9T3aRiBi5JJ4VfJykKds/pTm2EkZJkdx4lHbIDoelyMKFePqOlPPgc+CXblw4QL7KMStsO0AU8EQoJ+NFth1YX/bbCN4PijLZwSmYuZJBmeDoUpsGWQvazOwXIGJLME2GtcHSBt2Q/OR0COJGwTgpQB7C6YSvU4NmWDVZqBPYGNbXlqicxy/gz2sKUxRmQx1utF6zG1SpPbB5n2szVFZWZnZvAPOh03BfeDjtT0AUTFLcb0+jNH8swbVL9xbwVS4trJwqX1TMNVnXn+dfvfrX4ti1QGzZuJ4PRdthL7qBlghnbCbORztp+YpVc/sGkqsrr2ezZPo98fJNYVkq/kje77qtD/e+kuVvc2TqM8Z6bYy1Cm78dGN5ayP8Osqm9caLnKO8Ubb6OVvP/u8k5Wvn7OhnJT1a+Oa5OVnj7V6jPc+d3aMrk48xI5D6OCQjqoe+PZZGfncmMYV9hivs97u6dj7c2w77TipjPT3cWAq22+0zdoXqx+2jyFdtPbtOOPj835+nto+WBnG9dnOCX+t44KpJimJz1FYnQ3ZllCfQvewG7SG9CJ0H9lhKjwXQrbI2iPf1rh+cftlsI+AqbzNCs1V6/tD1/e2gm8jWwsN/0JzTq/l9d3P35DOWLmMnhseBd7G2XE/l3yf4j6Ps4lebiHbGpSTeWZlf4+bJ5P0epztjTs3JEtrp6wNC9lWPzf8feLGN2QDQz5qnA2yemXbYe25fw7j+xay2V434z6PY6YK6bzawriNdL3ujfMTk+yntaNxY2L7pe8hL8ssOknnvA+J08FJviSk/95vhdoSktkk3dLrxF3f2tXj9P/IMUJFf8T2jYu94uTn7cUUTPXcIzE9YSqBqQSmEphK4LdUAlMw1W/pwE+7PZXAVAJTCUwl8PwS+Pa3vxNtwjh6kBFKmtgrBxObbvc4f41xi3ufcLHJlLgF/7ie2vYdN8mix9mHRJPAVJrgsYt6m8zTRb0m5zU5pceEkiAh0ATfR+r/fq2/55WlT2rFJWfHJV/jksjoyIuCqVRGcXrqkyn8matpwwCnuISfjm+oD3YHuSNjHgOmsgMXSobr77inBwno9TX5rf3Hg1mrg17vLfBKH6bHPciy9/dtnZTMDumVTwTjmuOS6iP7wLVbz/VnbQtODAEGbP/i+jMpaanXDiV7Q3M6dJ+Qzobkp8WzWrxgdd7bjdFDkaNgKi/EcfPfy1DHy/7r9eJ57Yl9eDNpgI/6mKOGL2TfJ82pkI0KjXecb4ubH6F+jJNLnG/y58Qlkb3uxSXgrU/ybQ/Z8UljG7rPuDb7eMHaNSt3vLfFcnFy9nLDOePmcWi+P6++xvmXSbobKlQJtdX2Sef5pGv73/Uacbqs97WxiPULer1JY+l1JqSH9l7i36VwOWRL4mytv4Ydgzg/8yLjqrYcvkLHyzKLaps1BlR7jHvxzt0T/Jn9HX1iIBGzB47+LMjPynf4UA4BX1TIzvNHC2AHXS5oTKK4sS/MVNSr0YP7n1D9cJPS1KJCDkXRJMXbDFzqU73VZ3aqvf0m3b63TR/+6gmlADrKgv1ECCzSGewoLi8uPk0nebd7FFjmsmkGT6WZPQYMMHkuskOBPb7PZ7HLfYYL5VC8jEJhFGMr+IP7GBX1oggRLENgV2CyC4B5wCTBxfcAVRQoly8zO1Wt3qF7dx/TjY9v0b37jyifRYE7irmxaz6YnVq0t9+gpeV5eued1yifTzEbVTrRo3QSBe/oj+xiL0wOUrLAYCwAAZiNQ8an0WoxAwdYAFIpFEPLC0xUKFwv5EtUKs0yi02pNMMsOBgb9KXdOaA++tADiEtABYUSCm9zlEokGQiHYtzZ8gwXRIIBBwAfgLgAuIB8GJwSsVVAMJBTo9Onh4/36NGTPUJN6PrGFv3kpz9lgBQYPYRTQPpUr6GAdkCXLp6liy+do3NnT0tBZL1GnU6LGapQyN+OgBjcd4DaAGhr4TcwL+QZSIYiR+g6F+ByQbW8cIzMFQHLyM72UkjK/wp8gYtCcIyuW2Se2s+jHf+Hs0KQUxwEDuE5Cs5Kogga7AM1On/hHL3x5nU6c+YMM4G995P3aHdvj9pcwJ8WNqJmO2KsSDEzFeYBgAtcJBvNXxyHvo+AWwBFQO5aICrsPEN/ym+iNkYnsS2MNmuASCKY2PCa1v7593H+TmWmftOuIYfzKdqMAmMIkBgAO1/84tv01lufpUuXLtHe3i7dunWLPvroI3ry5AmDgrhgttdjoA3m4s7OPh0cHDCYCsWbbHK4oAz6D1CMxOMytCOWCBTPJqCnKO6PWFrsRhLMhsAsVwI4YI3AtVlUACgkImyanMVi5cJp6L/upC2gTJmbImwtwlB7KYApmdsAq0D6Q6a2KEZAATJ0fnFxic6dO0erJ09SIZelnY11enD/Ht27d4fBkcViiQE8KEI+ODyk9afbVG+0KJcDiBW+DCxTKHoX1iZmP0kBrKVsyqxUZqMVARYKy1MEyGGgngAS+d+IJUTAiaNzFXiFgnGwG8yAZa5c4iJ73BtjgnHnF5hHmB1QQKuQEe4n7IBgNkRBfpptOPchmaBCscByxXzAe8gQ9gQ2APaPbQrXqo0KrQAqElYmsYnQES7QR1E5sxbJvAB4hcEmhGLsLt+j2RCQp+gxWHnSNDc/x32pwzYxmBUF4QCrJBnAhO/Qv/lKhUFN+B56i38//fRTZhfC9RYWF4SlI5Gk1VOrdOXKZWalml+Y54Jz+KlsOk2NdpNBPjgHBdUMzgHDVqNBO7u79PTpOt2/e5+uvfoqnTp1ivVXwWSzc/NcvI82rq+vM9MbCvzLMzN8L8iFmReHbBEjtm2x0DI2DBDstOn+/fv09MkTfnE8Af8HQNJgwH7z7q2bdOf2pwyOWFmapwsvnab9vW2q1w/pytWX6ey5s9xvAKVgcwcDMG+laZDIUq0KwGiCzl+8TLNzi5RKZ+nO3Tt06/ZtuvHJx7S+/oTZM6BLMzMl1i0wtqEPDNyOAEPQR+g2GHBQcA5wJt532j1hOGEgobBxwMfMlAusG5iTsEeQK5hrwPwFBhjoPPraA1NTV2yWsKlBpxHPiD/f2d6izY0NOrmyTGtrq3T1yhW6fOkS23rYk3ZvQLV2h+YWlmhheZmACIfuA1TNepnK8GcGBqCtAC0ymCojbFWNOvcFwEIths8V8tx/AWYIcAoWpwjmMgbTCYAYcwfHcfzBbGcRk2QU3zHTegQkTWWgPwPqNATEBnDcg3t3qXpwQPPzczRTLlGpUIjqNIWF5LDaoPXNHfrgw4/pyZMtKs7MUyoDdrEM9TDOiRQlwIKJeKPXGYGpwFIagTyGTM4E+zxih1RQJEDeAMSLDxdbpLbHbmyk8bsWukJWQ/BhtPmRxs5xMbhdd+iaQfMAHO9E17HrGPWJ9jgbT4fAVHbzGZ6Cke/h6/YEvMQxIFgWCUyFVapXd+lgf4sZTJPUolyyw6yu87MFenz/Bm1vPKA3rl+jixfWaG4WQD6A3sFUWKRCqUJzCys0N79MswsniIpzVDts0dPbD+lf/+v/g7773b+l1167St1+l+49uE+dnthU+Di2q8mEzIVej+NpZvFJZxlMhX4DrJRICIsq58MGAOURra2dps9cv85xKAAzH374EYNKuz3YyhZlM0mqVACiRRwmQOv+QPyEAKkUMIv4FHqM+B0g1TRBg1qtDseusM/YeACbISC2xLwEGB/grEw2yZsr1JtN1lewqeH8POzJ3BLli3O0tV3l1/YuGBbBAAlWH/EJ6Asz2kZ5Pp8PsLqkskpnknTlyiX68pffYQAw+gM2ScgUGwhAJyBLgCQvX7lMv/dPfo/ef/+XzMy5ub1DhXyBFhaW6OWXX6ETK6sciKDf+VyBtrd36cc//in9m//tT2hzfYNmmOVQNnoAO7AAv9BHBcErKxXkyghH8fnoHwOqRpvy2PyG9isulxLKG9j4EOdhbmPtgPgOvg3rCdhZMNzCF8B31xp11iPoaoeBaVH7GESJjR/gnwVExeyYAM1iwwewa5GwLTG7VcTcC9sOXwl/hz8FVvLcxQj0BVSMzwAkMUhWNycwQFPLuoR14+LCAq2urbFeYJ2Ty4sNBnBYmams/VA9sfK1eSX1V34trblvtB0yVjCVrsvhC9Fu+CPdyMQ+q1E7qAAyBZPq+bpeV9kgnnnzM9fpd7/+Oxw/I3bF+OA4ZYfFsQqmgs6oHbRtF1c8SoaPciMj0J7EgdGGKza5EL33slJ5xema103/2bbP5u3sfXwzdFzssweJ5Z+dK3p9++zNtmFcnsveNzTHAuIZfqXH2/PGXcPr2nHm9qQ2TbrfaPwng6leNCcW8sN2zerlpDkz2zZv/3TtPFxDT8j52ntMktm4MbVjYoEBVg/9szar00f90LNMb1YX0U4FUx2ZwxMe2tpj4/oa0k1t27i466hsdBObcRIb/5u9l5eNPXOS3EJ34bWqyY9aHbJjdERGWJ9Ez3S9XRhnMyzgIS5+PaKDrLijTTn8ta1+2zhV+6kxgJWL2jc732TNMaBeQGdC97RytPrt51vIHqsvDNnwkB7auRRnI7wuhuafH6eQHun1rT7Y/oV0XvXFzqcX1/TjnRlnU+L0f5yejJO5tb/+fdy8s/YhTl5WV63McTw+h3Rq3Hj5/oV8tdUJZaYaN56+v3FgquON2NGjJvnIcWMSku/wuc1zFDAcx/5P8ife3/prTtKtkOzG+d1xtt/rUdy4BK9vwFShPodiDOvL4+KGKZjqRWbH9JypBKYSmEpgKoHfRgk8Zwnmb6OIpn2eSmAqgakEphKYSkAk8J3v/OUzYCpNYo1L1NrFcNzC2ydfbZJmUkLy1xkfn1gLJbf89fUY+5DJJpR8gsIn4eOSVzYBYB/QqSy0HTbx5NuL8zjP/IJgqklJI22DT5L6cQ0lfrys8dnKwifY7AM0BVPZ4gi9hy+4sOd5vfJj6dvNn7noNJxMi0tW+X5YOdlxtcdxkWGAmQrnevna+9prq548k2g3LEQ4Hg9mrXz9nLIPuvSBshZ1+wRcqG/jEn2TxsD217/XNvtkKz5LoejzzX69jh0Tew97NX+MlbF/sBKyUaGEnr9XXFLPznXbpnHJZPzmE4Z27J69Nwo6wro+Tp+9DQjJzH7nH4yPS77qeXrOcY496l/CALs4O6O2Nc5HeVs9zs8dx7Z4PYmb11Yv4uZPaIz0u5BeeV3weqX64+2V9/GhPth5G6dzth/+Yai3adZn6lzz/tbrXeiz16OQndS2+/n+PJbF26fnPfd5dMfvzHnce/mYwutyyF5ZHxCyzd4+h+yW1cU4PQk96LDX8vPEz1cbS8TZo0nFnMeVo/Y5zleoHHU+WRsT50PwvcY2KnN/nvbRF3jwXIlQGdipHk4RxW8CLACYisvehmCqQa9GD+99TLXDDUr0m5TPJiibYVoR6vewIz5Row0wVY92D5p0684m/eL9R5TKAkAlQCrUZTOgCmCqVASmyqAADIAqFHumKJsGYBfFkCigQ9ElmGSwy7v8nonYSxCbAEiVA+A7YmhB4S52wkchnVCGANiE+6DAL02JZJrb2WqhOAy/Z6hQmKVGo8uFxTdv3KH79x9xYTbui1ih3+swgOawWuci0tdfv0iFQoYyqQFRt0UJFDeDTScCaTBRSEJ2v2e2AMgH/zLAZsAsLgA5pVNgjclSJo0ifoCpUHAoYKpyeZaBVOXSDOWHYCowDEQFs9ipHrJIZ/h3ZnIBiwUKvvtdZtnAb8JGBXYtYcIQAENUWJvNcBkdsIiNdo8+vbNOt+6sM5hqY2OLfv7znzMzDfrFO/lHRa/VaoOLs6+//jK99urLdOnSSwygqtcOhckGr06L/wV4AoXwKJRVUAGAJAMSpikFUKEAnYFv+BeApHaHiziF4EkqTbn+IwJXKRsR8C+MgVHwUVQULICqaPMOFOyyARl6iyHIRmA3AlBBSIOyXrQBLGTnzp2l6595nc6cOctFiWCmQoE8CjlxJMCDzUaL5QnZJwZJBjMAvGYLSLRQcjQvZYd+FPdIkaOAqY745ag/FvDEx4AdjLUIRdNHOhUBzUbWxds66xtFNkePfdaO65IGxfBdatQbzKj27pe/RG99/rPM2LW7K2Cqjz9GYb6AqYRlRMBUkO/eLsBUUkyaINgXAVuh7wqmEkMEGxQBq7T4E4XpeC8Vz7KNBKOuZMykeDb6PJCxZHVRwN0QqBMV5SriisFbo3WA9xOY9/qdAAdkbcVsConRukh/Q38Apjpx4iQXIZ9eO0WFbJbWHz2ke3fv0t07tymTyzEwslQq81yoHlbp8ROAVwAIETYwbvmQsQsfhZ1r6P8YuCCFsVbHUfwsQJXRhjXCwIEidchbAeVSsDdc61KCxwxgTACq8AIwKANbnImAoXy82FEojbCxgWUsgARdAAAgAElEQVQwTw0UVfN8EDYdYfQagdLE4gy4uBhyA8sVjhewsKzFFDyh/wIYlkoLo5sC3BSAp7uf6/oX9gHF+7AXYAhC+2QDEJFRqVhknwZ7BPuLuQjQg9oCZqtqt2k2AlBhDMEoAXbEre0tqtfqPE9RVF4sAZQyoJWVZTp/4TwtzC8wYGVuYY5BaGCParUBOOwKkKpYpNnZGQYVAUj14MEDBn3B5l+8eInZrtBe9suDPusF+re7u8MAKMynxaUlWlpa5HsxmIqRwtE6P8qDwLbDzkOukAH6gD7hGgxOqtcF8NzuMGNUv9ulUiFPD+7dobu3P6V+r01zcyUGx9IAbCBEp8+s0ZmzZ2jt9GnWP9i6RrNHiWSWQR67O2Caa1J5do7a3QHtH1Tpyfo6bWxs0MbGOrPYoKEAUc3OloWFihkmkxG7FmyyzF/4PrV/wsgJfQMbl4CvMJYCsm0Le2VOmCpRmF6t1iLQquzYzKxQbRT5d6jZajJAC74bcgfoD21KoyC/VqWD/X0GPJZLRVpaXGAmlgvnz9OptTXKFIp02GgSAG7zi0uUzeW5Taw/4PZKADwLwAMAbIhpBPwEWQFgBeavw4iNBL4D4wbwnxTJ63wWMwYWI9g36Cf7EsytPFg6C8yCBQCDzGvoCaPCWX0ZLJICyK1HrVqVDvd2aX9vh9YfP2Zg81wFgOwITMVF/gAp9Gl374CerG/RzU/v0ObWHuWLFQZTJdJZ6lOKBrgf2F4GPer0ukNwOCUFeCovxANiZ5VhkMGrEQsjZAyfKLHzCExl41Udc/WP+q8HG9j4268h1S7awni2eVz8L231RaXW14byMeoH7Xma20Lb+NpsmoVth1MhfYDUEZMJKxViwmbzkGqHu3S4t0mJQZMyqR5lqEXlYpIWKgV6eO8T2l5/QO988XP00vlTlE4i7gFzJ5jV8lQsz9HiyimaXzhBlXkBU21v7dONn39E/+5Pv0k/fu/n9PrrrzLA+e69e9QAMyhYqDh+BuMU5gjsLcBLiNUBUs1RpwVwLAAzAIQDfN9SF8O6vHpilV555RqzKiG+uXHjJjMYYhy73RZvhlCplCiXS1MqKUxYiPGEhXQEhgZjEAPt4M9SWY6/ISxmreLdDQYczyvzZBdA/I6wIMIGYa6DAalWB5hqQLlCkRYWl2jp5Ckqzy7R/QfrdO/BOj14uEV7+y06PACIC/MiSVmeYwMOKzhWGsY7URQcxT7D+CqK3y+cP0Ofe+tNYUJKJWl2ZoYBPxsbT4VNsFzi8T5/4QK9/YW36YMP3qe79+7S1vYOVSpztHbqNJ09e44WF1Y4vkcsXyyU6ebNW/SDH/wd/emf/nva3dllfwNbB8AWs5pJeDMEU8mckQ0FesxYCJ2C77YgF/HlNnbxa2b7m11X2jW8Pwf3BDD06tUrHMPBV8OWws9iLJvtNrN2ARTHcToYKbHG4rgFeifrLCz2mPEL8QVin1KRfSTWOfjDNfcO9obgKPhq6CjapmCq4doVAO0obmGG34jhksHD0VwfxkhRWAtw1vzcPC2fOBHZbmKbGgemsrK0Rb722YFGzKG1tN2cCv3lzQSijVHghwBIgywVlGnjcS30V/uorFVqq7SIVm1bu92kN65fp6995auGxUwYb3QDNLRR4izRG/98g3Uj2kBP9WG0BhA9UzmwnkYg6FDORHVI74F/Q3o5XIGZ/LG16eoDtN82l2Hbb/Mhek3V79GqZrS5mh3bZ/t6NJdt54lt73HyfLYvoXbY7ybJIpTz8Tpu5WRjf39tbbvvT0jONg/l10W2/daGhPp1nO/sWNi+2fbaZ0x6jP3dtkPfx+met3X+s40NxtlIex8bg1j7YPtmc6g2hx2nq37s9Ti1C1723g/geL1n3P1Csvd6Mkm2du6pb/J9Oo4exMndn+vnlx0//5vXBZ3X3lbZPj/jPzkrMVpTx+m8n3sKpvLfj9Op4RZBDigdN6/9HPBxsrXFVr44rhvZ8rixCvXTApXH2QVrY+xzlJCcQ/ZknP0JjbHXY9tX+97bb3y2m77F2RRvM4/T9+Pq/KTjPHjyuLrgfVzIb3g5HXfeet3wtnCS77G50WdzkjLXvC+I8zsheYzOl01zjts+taE6j0K+PBR3hMbwH8M3WttqZWpj00n68zy/x41ryCeE/I/KL9TuUDusfO3748ouzq95/TuiO6xYI4ZqqxvW9vtY2epsaC79wR/80+esKHmekZkeO5XAVAJTCUwlMJXAb44Epg7zN2cspz2ZSmAqgakEphL4TyyBv/zLvx7YRasm2OIWzXEJ07hm+qQpzreLYZxnE2DHXayPE4tP+NnFtk/a+fb54m5frKyL9dBDPNsXfx1731AfVQY+CTFMlnB13ouFOONkOu6BhZdxqE/2oQDu4x8c2LHVvgyTdAMp5rA6YRNw+j6kM7ZtocTakT47+vAjCZwoOWiP1/e2v/5+oSQWjokDUz3zIMDs2GkTTKHxsHqFtqmOeDCV71ccmErHSftgdU5lrdeKS16G5OVlpOPs9c/K1Sdcded5r3vjdDikYyozfx0///2DNC8LHQ8/L/3D40lJ4ZC9irMDemzomqGHDqM5x9bpmVv56/jP9kFMSG6h+TVuboRkju/izpnk4nRn4JBOxPXNPggI9em4Pmdc0t76Ar2H120/t0P+JGSP4vTXX8/boZDNRpv8gxE/FqF+huySb6uVf2iXUpURrm/1zBZmhMZ/3IMRO3ah/trvfOJ9kq5Nut5xz/cPL+x4xvncF9l1zz/oCNkUfz//kDIuHrO+Jm5OT5KHtsfrl7+2/d0/HPF66PVo0oObuDZ6YLEt0PQ2WO/h+2Pnn/bJtl+LuOzOq+pj7YM3bYvel8cEBbBcrCfFzSh4FAB6lzLpAYOpBv3GiJnq3sdUPdigQa9OuSxRLgMgCZf2Ur+foGZnQNWGgKlufLpJP/2H+8xKhRcwI1wwyGAqAIFSDKJC0X4mC5AU5i+uR/zCbvUo0kTBJxfSccNlF3vckgvMwODCgIqoqLDf58J3FLlnIoAB/kURXY5BRwWUL1MLbCZtAGKI8jkUDBKzEd26dY/u33tIqSQKRXFdyAY77reo2awzM8ZLL52jcrlA+VyK2vUq9bsdbpMU6QvLDZhc9IWiSMSg8hpQs93iAljEVhns2g8wFe7H4Ko85fJFLqwvFkrMZAO2KhQr9qlPszNZlh2KNVCkyCwuKFAEAAEVqIjdBj3+DuegsF5jMTsHAZYAiwwXBwME1+zSjVtP6ebtp9TuDGhzc5t33UdxqwDKulzEDbkfHgJMlaAvffEN+vxb1+naK1f5uHrtgHfwB6Cq025Sq9XgzyiyRXE/isq1qLDREkAFWMME6CEvFMMDWNVCQXxbduVnwBQlqNfpUb+LalmAj2StAiAYisQZRhMxbjHQigu7Rw/mj/iUCIhkGa1GczEhrCadLp09d45effU1/he78P/9T95jhgZh1mlzG5uNpswbFDEmwVYCcAd0doRU4uIVBgkoMxCK4+U4ZRkQkIgW+mql74hhKzpZWEoihpCjy7XRBgty7BAmxh+1GJPnCTMMBe5nhMS1jgANAezAuJYeF72ioParX32X3nrrc3T69Gna2dlhMNWNGzfo6dOnEaDBgan29qlWrVMDskoAcAbmPQGSScGmzGuwWyhb0UhWsrO86O6zhcRsFaLCTGUrG8WvYhd4vcRzGUWlKP7uUz8CaqLw3MZLet+RKGQ+W5ussmTmOWYKkvGFXqytrdHVq1fpzOk1Bnk+vHMnAlPdFZaGXI5KpRKDQ+q1Bj16vEW1ep2yOQC0wC4FNhrRDxzDbFURIIDZbzKYsyhaxjHCPAUbKbZEQCnMwxUBrpi1qy+s02gndF7lyQw6bQFLpGGDAU7lwmdhhsrlpfieGQNzKIKWwncU6KPoebYiQCH0W+2v+CWRGYqeUcwCoKf8jvZGBeLM9gUglcgE4FfcQ30ZriHMEe0hQ5EUEgL8KfNTADYoGJb3KNLHWAOIon6WmYDSsBe6iQZ8jALXiIE2sFXQc7COHR7u00wZtrdALcxxAF+bTUqDLTEjLFmVyiydXF3lf+fm5mgxYq3COWB5wbwpF0tUKpdopjJDuzs7PDdufvopLS4u0mc/+zku8i7ki0NWLwVJgcHt3r17tLW1xbIFMA9MWMV8gfVC5zXHMgliYBvaCJYzHI/z8RljUq+BjavFrDn4t9Vo0pPHj5llsVwo0NbmE3ry6AE16ofsy06dWqazZ1bpzJlTVJ4p0uLSIrNnwd62ez3a3asxKGJhcYV2d6u0s31AW7t7dOfuQ7r56W1mKUGboDsA5ZVnSgwehP6wH43ssQWzZbM5KjFb2wwzcJXh94plmpkBI6MA1KDDAtBEITpRNpNmxiv08fDwkOcRivphD6EDsNVgEgS7DMBkW5ub9PTJU7bdYAicLQmwC3FDs16jRq1G1eoBrSyv0NmzZ+kLX/oCLZ9cpWqrTaWZGZqbX+CYIpcvECXSUcxE1O8KkxQDN1NgkEuz/2XQXrfPbWiBsRGsLvB1YJOEPY1iH7FnxIBj6CHOY7bJTIZtRLFUojR8PzrNBZ2cyGT7zcBTfqEdXWrXDml/d4f2dnboYG+Xx7tcLlK5WGRdxhmYIwAyb2zt0qPHm/T4yTrtHdQonS1RKpOjZDpPgwSYx1LUSxAXXHYBmmITi47K3JZxFECXgqkQv3DEFrGcIk5gNkGXg/K5BdUJWwiKuavxt8/d2FhYz/ExNc5RsAXeh/Ko49bmI39zNI+sIAgAkXjc2Q4L0FTAVMJOmsS4DHrUaBxS7WCbDnY2KJPsUD6DY1o0U0jQYqVAD+7doJ2tR/S7X3+HLpxdpUYNQO0WA5bB/gbGsOWTZ2gBYKq5k5QozdGjRxv093/zt/TX3/0e3bhxi669dp3jp3v3H7ANQFyC+YaYGrH0IRhxavC7mDdZnpewncIuiEJDMIKCaVNic/iJhYVlOn/+JUr0wejXZP+FmA7HA3iFY2dni7KhQEaAqgB3IMZDzAw7Dv8AP8WAXlagJCUi3waF6iD+a3dYN7FJAqKXTgdA/AbbYzC75vJZZuoCgxFiwPnFZbr08it0+txLNDu3RP/w84/oH37xMX30q9u0f9ClKuM3E8wMVgBrFs9FBauOPPqIrYqn0xBUDnmtrZ2gV65dYvuQzWUon8/R1tYm3bx5g+OdM2dOs72Hn3/p0kX65JNf0YOHD2lvb58WF5fp3LnztLx8gubnF6mYAyMf2OEq9MMf/h1997vfo7/6q+8yiHoIpgIoCGAkZksUwLLYyojRltcOCWY9BSh6FDNJXGTXrTZ20Xmiz1o0N2DnmT9XP3d6siHFa69eZTAs5A9fDhsMcCc2gwA4GHYW9g2+Ae0WJsGU2CvYEXFWQzBVeXaGbT3sOo7Ddbd3tqlaq/L1lZkKc1NZo9i+IX5uP8vUrHF1D37Hb0ZA8MFFqszN0fzCUhQvEfujdAZ6JSBw2dBgxAijdsHGhGqPbK45BNbEmkzmlDCXAkCM6+M+lk1L7ZHG5ZAF+ov+4Dy9t67n9XgcJ+Mn7JPXX3+d3v3SOxHrMWyzgpNHTKbSTtjvURytrLpim4X1K5x71pgZbGXKNic6F5c3VhmpHOy6S/XT52nsZ9mUQMba6qe14T4fGfIxz8bxcrWQP/Ft9Nez1/J57Lg55Pto8zBWfvZ87xttfnJcXjvkQ+Oua++h11cb4X/zsgrJyX/3PJ/tGtnbMjvGPpcYN7b2GuOu7XXLfw712+ucjqHNw9kxtvGFne9Wt2wb1RZ4HbD2WuMSvUZoPtlr6ly0OV9dp3kd1Pv6PK2fM1Y2z84lAdaH5nzcd14GVm5xuhSaJ3auxLXZ6s24/lo9ApAKa/BQvBjSN4yXjR+9nH1/7TxFvDzcKMZ0fpLOYMx0Dlt91HZ4vcRaM8RMNWnuqm7ocd4HhOIRPw9V/0KyixtDlaEfd6+L9jhvI+JsqwUx2zlu+6bt0t/jxnCc/F7kHFwvbh0Usm/Wnuvvtk/eJ1ndHHc926/Q/LQ2JSQDf1/bNqtTcTGFv74/zrbdtk9i6qOg7rh+2njPP5+3czTUv9DYHme8x9kCb6smjcE43bP66+3RuPHytiRu3ns/FBrHSXrhc7DHucY4GYd0HW0IAWOtPtq++DZ5m2L79I1v/P6LFU5NMrrT36cSmEpgKoGpBKYS+A2TwNRh/oYN6LQ7UwlMJTCVwFQC/+kkEAJT2URYKJFuHwL6RJhvqV14430omemTQKHE2fNIQJNA2k67sPcJaZ8YCCXI9d6ajLWJ0NCOULimZSLwCR/bP02g2KSs7etQvnikrbt8P48wzMM1f12bnLDJSP9wyOqD7Yt9EBF6oOT7ZMeei6+48EGKTuKSeiHZ+ePjEpFHEjq8s/3oLy6ho0eMSwb78bPnjANT+SS1lZlPqoXk4eel7DQuD7RD8y4EprJFLnEJ3lDyctz4hBJndqy9DfAJ1qN6OZ6FKKT6KpfQuPgErT/GPoSHbOzDLZtM9mNlbYBtk58r4/RsXKL3aOI5vjDD2jOxOyMt93L3c8l+9ro5ycR4mx13bTtXxyVYxyVoXwRMZR90qI31c9t+jutvaPy8T7TFCSFbGZJznCz893HHeT3WNvnj1QdqMQmOU9/kE/L2wYi9Xuja/nfcV4vSfXGCttX6SmViipsfcf2x/jKks37eDP0nmCsCdvI4ej7pGP+79aVW97wt8nPjRdoXJwOv8yEbpfcPPaRXv6Jt9vrm56vXe3y2svd91djAfm/9UVx70VbVZe3ji4DQtH+hmM7OA22ntf/WL2gf7UNz9bv4Tos8ZafzEYtKqIjjaPEHwDeyqz6KK6UYC8xNKJzqUjYF+WLn9CZl0x0a9KrMTHW4/5T63RrlMgPKglEqI0wN/UGSWh0agqk+ublB7/10BKZCkR33C4V3YJxitilhnUKhejKJYlN5ATqEF47DA1EhlJFCMlSHMbgqlaBMCmxV6Si2EyARCjGVJUqBFtghHUAxFG8nwYSRSFO5PEeVyiKdPn2BaJChx482uED13t0HEV8RUw4wmArsVP1+h4tIz51do4X5OarMlKiLQk8GykQMVH3Z6R/FpVxkGu20jyJ7BWWgaB8sTChABshDipARYzFXh7BUMTMWGDikbwBSoLg0m+7JLu+FAhd6AqiAwlUUYDPrRRrnJxkQgO9QgA55g6VKf8OQQ2bMZpVK8s73tXqHHj7Zp0dP95mBZGNzmz784H0GM0CWYJaCLACc29+vEw2S9PWvvU1f/vLn6DrYEbodatSrXBAL8BTkBYAVFwdzMSbAaA1mOECBL4pP6wBaRSxGaAODXLoAU/W5oBjF31zsyjC6FBdvgrVKmDqkCBaMBRyPDITNBDomsDsDphIKJ/5jhpuI2WlYSMjfS8FMf5DgduBeJ0+epIuXL9G5cxe4APmnP/sZHRwccrEfikjBnIV2CrMCiqgFKGQLudUGWL8lQBgUtwsLS9SyqKhX2z1qsNA6sxVjwICwUkUvIWhiMKOu3SzTll7fxspSEC+LFcFvxdARJ/rM4oIxh5qCQQl9//rXv8ZgqhMnTtD29haDqT799CY9fbouzDNRcSYz7fQHMtb1pjBkYO4xkExYJEY+BPKH7RJQogAGRjvU8ppHX1xwzJAhAYUNR1fK+/k/BWoNGa4iNlWAHUWUwuDBYCoDVhDOkYglatQ+kZ+yAMr9Je4RMBVAQpANCq6vXbtGp0+tsdxuffwJPX74kFmGYIMwR8H6AEAQWISePNmkaq1OEIswsgBYmo/YeIRBBIVP8luGz4WNlsJaZZQFY92oH0MwVSQDjDUYR6QoTCQEYA7LjwttI/DdsI8JBnaBuQTAGNiJHO4L28LMQgP+DoXW6ltRRA/fA4CLgsxQRAzQJpiuwCIEuxeRb8mgwdZHvhZFxHiJPghADL/BbokvFvY2YaACQAX6BEDmiLkDl4SMAKaCfePz1OeY3WilyCbFAFQAWAB8KOQyDLSp1g4pC1uZTFK1XuV2KIAFOok+gpELQKp5LtSep8WlBWaPAlCKWbXgyyL7A7AobB5ATnt7u3Ty5Cq98eZnqVGHnQRgWcYVzInbW1sM/NnY2hracDCggBEFBfgASrD/VoVnUkj4bmEQgk4J4JX52ehgb5821zfo9s2bVKtWuSC9BwAnDSiTSlK7Wad2q8b+u1Ip0urJRVpdXabVk8uUK2A8RH4pRkKn6bDaoEQqyz6zWmvR9vY+vf/hR/Tw0TrtH9TYNmGccB4zpQGwxIBpfJehmdkZWliYZ6Az5CfAwBQDotF/6DV8Hv+bBtOisM4pKxniku2tDfYv8/MV1g8AlOCLcD7YowR4Bf/RZdAfitgxz5qNBt2/f5+2tzapCrauRoNZ1aoHB/we10Qxf2V2lq5cvUpr585SZWmRSrOzVCrP0PzCAs3MzPLc5LFlRioBiiCeENub5DFVYDpHMTZPB/lg3mGu8tj1eX7DP3aY0VFYxeDjJP5LEiwifA3mD+YWfmebw+PdZU/H6yIw+FTBhHRASdiLJAkYJJelPAPSmIqPJ/rO7gE9XgeIoUmNVpf6gzQlEW9kigRDBFYqhmqhjUx/FQGplJmKnZrY6iTHK9H8VGB+xGCpbQut4zUOt2uwuBxLXMGyjYF9rGtzo/qbXTONy33YNYVdt8B+wwbytRmkhZhV4q0kMN7MgJqgRLQZQaN+QIcHW3S4s0FpgKmw+UC6R8XcgGYKKdp8epfq1S36na++Q2dOLdPB7qYA7bs9yhRmqTS7QAvLp6gyu0QzsyuUml2kW7fv01/8X9+in/7kl/T48QZdfvkqA40eP3nKIBf4IthbzDtEOpubW7S7u0+YJrCJxWKWfS+AtGK80fA+ZSLWWMw1sKEuLa4weKfV6DDgBWONeBOsUYlEn3K5JBUKWX41W3UGlTebPcqk8T2AihELVRsASzAUZSgR+T6AJWGPYNNmimW28QMAh3sA7IDlCkyHfV4XgMEVfgNg1lOnT9P1Nz5Hpdk5anUH9IMfvkfvf3iL1jeq1OnBqmEtkKMUfD7HkgDf9zjGZFZYqPERNkr4b9h02dxhbq5MZ8+u0ZWXLw0BwbA5YNq7ffsW+3aAqJaXF4dgqg8/fJ8ePXrEPnphYYlWT56ipaUVmqssULEwQ5WZOZqdnadvfvNb9Fd/+V36yU9+ynZppgRmKjC2CphKQXmSfkd8hnmpuWuJcxhMFcV5fq08DIGiN17XNc6yzx7sOXaNDzAV1kmfef0aA2IBBoUNgl0FEKneaNDWzjYDsYWZqsvAqf+PvTf9kuw67sSict8za+nqfceOBkAQICkugoY6M9rGH+b4g+0P81/5WB57PLbH4zlHtqUP0lASKVGURFIECC4ACIBoAN0NNHqtXmrLfS2fX8SNzKjo+7KqIdkfhOxz6nRV5nv33Rs3Im68uPG7P16v8R4CNj1mG5SDCeDj8TmYqYrFEoOIcS18X6fXmR6wgBgDOop/9hASvJsCIGxBHxpXQ48hQ32ftgeGwJcD7NxorDBzIPxpsVTidWcwbMthDuFe9RE2F6Eys7GzPsf7D71f81J8yAVY4PCuAFAt2AnxzhcO/tAxavwjByssMYgW/2Mc8PnMEsbARIlf5f1+j/X1hUuX6Otf/Rq/W2EtsIcN7M9/K2hQ4i2Ns3h8hplq/9g1hlbwVPAXRmlieWgrB+/3rc+3+mZ/h4z8YRQqf+uL/Tz4HEtSzsr2yc+1b9Pn0va/Q+23OPs8jYntFTZfGZObzfHE1sbY3pfqp+aPbL4sJmu7rln/Ye3KXjMvzzx7b/Oe5/B/J+Uqbd/0PStJl2I+zMYUMb8Y66GVV2zcVi5e7tqezrHts95nGWaSfLDXb/VxOr+qf35vXNvW61X/9PPYAWTzdNCvLVav7H3+c42HDiNzby9Wn2Lxop9nryPe3rWN2J6atw0/9/ZZHL+H/WPv82N2muRTbJtW7+24kWuRPIfNV8nhBUn2r/5W9zp8rOzjYh4Dv6E/3j/vF/RuPxYvk5gv9PdoW95u5+mofb6da/u8eTqivl5zdTH7tnOTNP7DSjFpzPPuV3v3sj6oLbvH42Xgn2dt2M9Dko0mzXnSWObNt93nSOqLzpVfc2LX28/4fcyBqfz+l593PMPuocT0OUmGh9WFg+bTyt32T9eVz7OH5+MPL0v/zHnf2/VP7c37rCT/4HXM32997EHxR8y3xD6zfcP7MbN7P+a/mHxsEwsw1WMKdHH5QgILCSwksJDAF1YCCzDVF3bqFwNfSGAhgYUEFhJ4XAn81V99X0q2wsm0mhy07fikjz9l3yc15iV6YslRn4CIJXEeZ1x6vya2bcLIJsV9UgJ/22S6T9KhHf3MFwHYZKM+1z/fJ19sUkPlHku28X2fA0w1L/Ht+2ITOrY42Sfok2TgE+M2iRorWMbzLJjqoCSg/d7qUCyh5vvM8xyiw1jiJSkp5zdWdOxoz8rL2g8Xbi7NTp+0CSprR1ZHcI3ddEnSdZ+gVDBVbJ7xmQdT4Xodk7Uxu8ltk8TWF8TGa/U31ufYJqW/Z/98yLdmv2Ifi0DMXq3sY8lXrzd2DnQeNSEM2XiZaf/8CYwYm57UbhPKSZtx82QVS2jrnMbGZGVt/ZCeDB+z2ZgeattJfmLexsC8JLx91jy/7fXZtrnfZ6N4YAa4tPcltREDuVpdeZz1JLaeHZTgTprTWFsH2XtMd3w7VgetnejcWjAVdFQ3qsTepNjG3sf+2bCHeB3xMQHujYGp7HphAW7aB+uHkmxknh7adTepj3pN0qbnYXT0cfTFFv/EdNXbh87dvHHOe76VQUzHvVz0OT4G8Ougvc/rm7fVmK5432XHGZsr1UXfli1Q0AInu/Z9XjCV1XcvC+tD7fPtmqH9VfvRNdeuIVpshSIkW2AaW2dnm+3h9H8GVQgjEIOpUBTPAPQRZdMALQ1pMu5RPvsoBCsAACAASURBVC1gqhtTMFWTmavy2RTlcwD9pLm0tj9conZvwsxUlz+6Rz/92aeUzYOZCqfT48RyKRYA0AAbncKyJMAqgCgYSBXAVCkUjWVRbA2YCkuS4zmWDxcmpxyYCsWRQxpPAFwaECpc+WRZPulfCilRVAeAEsBUa2vH6NjRU/TMMy9QOpWn65/eFDDVdQVTCfqGgVRjKfCsVot04sQ6ra+t0kqjwcXpAFtxwf0eCvtxsraAqfo4aR8n9o8GDEZi3wDGldGIGZkAQMM/BhIBRDRGM1iHwAADlgthXUJxLcBUxXKR0nu9AKYqMdBBGalmbFVgl8lSuVJhkBVAXChQRGGfFrdDh5jZKp9j2QKQ1OoMaKc5pt32mFrdId3beEC/fv897jvmZjyU8WPOtre7tDdJ0e/8y6/Tb/7mq/TCC89zEWyv12aWLpEHxiOFsShU7w961Ot2aLe5S81mi3Z2d7goE8WyXJAJmfDPmMbDCY3ASIWpZn1BAXqGRgNhosFnYgc4wR7gNdBTybUCuoDmSLG6MlgF9QngrMDtASACA6jk3ZSZe5jtao8L2ldWV+nU6dN0+vQZLkD+5S/fomazLaAR7rMAaSTsx9sT3jfkVH0BYIR2J+i3FHyK35a5ZSCAqLWAh7gfKAoOJ7+HNgIdFT+DC9wFrhIYqjSWnRU/Cpgo9MoGuvyOp/+ksH66Tjzym7CfMPAkJcXGwrAyoN/+9rfplVdfYQAJGHSuXbtCV65cYTCV+F+RBwpnUay8vbVNvT5sAIwHeQbxYL4BRhBAEPzNmEEewn6iJ0GHAugQl8WYqRjQwA/UsSigKrBeMStVKFJiYEAA0wX/wyBLjksC8wu/d80YSVgA+k7OTHjCJsP6EsBU/DcJo9rZs2fp0qVLdOL4cdobT+i9t9+ijTsbzODFcQjPv+gYdGpj4z4XE8PBARwK/c3nCwy60KJ9LtwHqCUAqhggxFXXomPiD4P+ceFXYGkLY4fSQMfxTH3Hx3yiL6p7s/VQQGzimwFyzTBACIAY1l0GtwKIJH4GwCUUXuMaBVOJfCT+w+eFYp5Zk2AXzG4VCtoFwCvvpQymAtVhsFvoGfqAQnuen8DU1en2qNsBEEbAeTBxLuJj+aCfwtQnjFQCRJVibinSZk3hz1LsD1l2tEe5jOQKmIElsGhtbW2xbnJR9AjgSWGcwxgALACYDKCgWg1gm2VaW1ujUqXE7C9oA/rBYAAw8wEkMxozAPGZZ55jgCFAPnkAiphVMEP3NjZoa2uTQREAwwKchR+MYxtMIIMB+xs5TAX5BoDkxLeg2J3jbTDEBjAVWIru3blLH1/+kNmocA+ffh7Wz3IpR9VykarVEtXrZWrUS1SrlqhWL1GxlJ8CR1IoRE9lqdMbUCqVpVKlTlubu3Tn9n362S/fogeb2/x9MHsGiOULAPwWqFgqUhk/lRIDqdbX12hlZYUZQ8CUA11QfyE2HHQyMJBBp0ZDASsCXAAwFNbUWrXC8wjGJ+gfGByrtToXyjP73QSsk8KOJmv4hG7evEkbd+/Svbt3afMhgGv36MG9+9TptAP8VnTx+IkTdObCOTr35EUqVatUKJXoyNoRBlQVS1X282D7wjMYKIIABwEGnjkUALD4ediY5GnYJJmWU8BhiBG6nQ512i3qdMAe1KJ+r0P9LgrvsdYGsPBkIixj8L0AXAUdwLwjpsBcw2/id6yvYNkqFwsck8GXokBTmDthu4i1crS106KNe5scA433UtQbTCiVATC7TEsAzoFRCHYCW82AqUrWGrTHfoLjsAkz/6BdYfHUeCX4Y3wnVFpRFhNeIaaMgzO2E83jyfgtm9mMUU+XKpsv0VyJfmfzorF8rLbtY3Ltl/2c/U9gvYT/m8XYAmrlHA2vG8IuhMBlbww2mh1q7jyg3c0Nyi4BTLVHpQJYkyaUT49pZ+s2jYdNeu2bX6PjR1do68FdBlCMJntUbRyhSn2N6stHqVxeplJlhbKNI3T58lX6k//0f9HlD67S5maTzl24yDHL/QcPmQkN8gYjHvw1fDAY8e7f3yRgQqETsHVm/wxsC+hvLo81DeBmxK4j1pFSsULjoegz+sQ+r5gXligwrKXwnDxVKwXq9oR1stsVMFWpJOA62AdA6cy4mitw7ALAI0BHiAk2Hz6karnKwKsh+s6xFNZVgHMk9oDPBVAUvvrU2bP05a98lXUVjGo//smb9NHHN6jdJRpy7JxmMAoOWEgBPDwA+F5Azo/kJJlBVnJxWBcRD6+u1unChXP03PPPMLCxhxi+16Wt7S3a2LhD6+tH6ejRdfb5p8+cpmefe5Z++tM36MaNG1QCG25jhVaW1xhMVa8vUzFfplq1QfXaMv3RH/0/9Nd/9TfM4Ik+gXUWYCrI8lEwlYC0MR8M1wxoZ4SLFkylum7tJPbeba+blzvUmBGxN2KQL710iXUJzFHwQfCnUzDVw4esK4i/wV7HcfQEgLsi5QsFymTBcicAbrYpgHgYlC3xgj5rvCeMp3gGA6Cn4GfxCXIg2h4DXvX9dhqqMqYTfhDvUnIIgT1QZGUZwN1lqtWXA9h1aQqmGo2lPVyvuRSbS/b5DpuL8jkU68f0OgbNZ7PsrwUEK2ApBTJpbgqf4Tp8j7HW63VZ1wYDjguhn8rYiXHLewRx3PXipUv01VdfFSbgwHKrflNkpMXEeI8Ufdc+2Dg9fpaCvE/MdEdYCW2OJqZLmq+GLP1+jfrW2P/6mc2P23mO+WnVe32OzoP2wa8h1k6snOzc2nsOer7/ft7fNvfp+2HXQrtWqaxje0Qx27d7YPNk7N8NrfysnGP9tGP8PL8flGe1z7c64XN5/tl2TOoLHjfXqfozb3683K2O6xyjHbvHqv5F703ywUlz75/hc5U2vz3L78l7D/qi4EQdn+bd0R/bT5W3tXErZ5+PtTaE7/T9PGlu9HPfvs6Xb+8g/fJzbtv1vgF/Wzl5G7Dzuq8fAXikY7frayyutP7D9sevJ4/4mdA/AMGtnGJru7Vt7YMHU+Ea64v3+UI+jGd/KWNsTUuax5geJPmb2J5ukl3G5s/G6XiGlbmdE7/vEvMjfjy4PwY0fGRuwrtKkl0cpKf/mO9jz/Tym/e3XdvmtWXbSLKNJPuM6bm/NqZf6o9itmFlluTPk/RQP/dgqqT1TPuhz/RgqsP6itg8H0ZnvG+JxfA6j6qzj6tTsToJP+fen9q1weqRl6P9LmZjSX1N8o/e583zF0nPTtJJPrAN75mBjdb6LTsPtg9JNmSfsQBTPa5GLq5fSGAhgYUEFhL4okpgAab6os78YtwLCSwksJDAQgKPLYHvfe+v9+a9IOvLqk12YjNJC9BsYswnyZJe3g96MdZEM9rzCeXDDFCBKXbTXu9LSrJq320y3ScDJCk9KxzQ5IlPPOFZth17XyzBYJPLsSQJJwYYDfR4IY5ufiUlkqws7Pxqf2zi0idE7SanbgDoOPV5Kn+7kaT3YY64CCcULR6UMPY6o8kSu0miz7XynN5nwBg2MRXbJNHvvf74RJqV6/Q7lPOEgtJYQsy3rfP9OGAqfa4FJ9g503lLAlPhe3sanz0pGP3jTfJQLIPv9LPYePVZ8xJ1sYRbbA6kLdkYtnOZ9Fx/TZL/0bHEbD8G8LDytbo8SwRLkafdENHv1E50XmPzMk9WfkxqLyovtOd9hF4jp4RrIWlgcwiFOWhX/ZQvULAbgLH5tPPnddqPJSlRan2Jt1P7TP8sJN3lJOfHA1OhYMLamk8yH2Ydsc/0v8+738ogttZpW/a6WHsxu7E+yOuKfZaVKZ7DzChpkSPm+7BgKqvPtj+xtSMGpvIbyFrIoX3wm9le/2Iy0HF7+Vmbs/qu19kxH3b+P891dkxW7+b5wc/znHl+JLaGx3THx28xPdc4TNcCe01SPBOzd6uvNp6wa4FtD/3VjWjVLXxvT4O2/vAge/LymvlNWW/8XHkZWruNrV/aX9UztB8DU3n71zHY9YUZBQKTCwoshbFEikVR0Ij68yVCsV+Hcqkh0ahNNz5TZqoWZdNjymWXmP0AbQEI0h+lqNPfo+1mny5/dJfeePMTyuWXKJ0Fowl+pHha2HzAuCQn+8uPFKQymAEgDt7wl7WacRA4RV/KrYXRhJkCwGIhDFsoShxP+rSUmlAqHYp/A5uIFDJLfMusMIMxLTfWaH39OD1/6UuUzRTps09v0rWrn9CtW7eFbQEgHpLCZzAuASSEU/dXVut0BEwky8s0QrH2BIUaIXJGkeZ4xECZEYBdYJBAcWgAUqGj/aGAh7ggPqynCqRCUTKDJVDQPIIPRYG/FOIB2JDa6wsQIIuT1qWAEM9A8Sk+R+EdCv0l5oAfHjOrTKlc4s/BFIPiRLSF4lqJkfeo2e5TtrBMueIyNds9unv3Pr3//nsMhoJ8AaaC/PH71maHxuMU/cHvf4O+9Y0v05NPPcGAs8GwywWxqCcGWI5wuv5EGDRQAI/i8d3mDrU7HQYDMcsMGDVQVM7MGwMa9AE8AHOCAIsAPAIADuwtYKdCMSk+h47iOoB0IB8tYodQmbUKJ/kjrmRdkTVJOHlC5BdYZIX5ShmaGD4UCsSzVK4CJLFKR48e52LhX/zibWq1MPY97jvmRk66BHsZ2ECghyjiB6BMGGQYzAcdQLEjMzyB3UeAHaoD6BWuk4J8/K5gKj1RXrQe6j9BHT+AKlxwLOxU+/xEeDfA5PNotTiHwWKB6YnjHGV6CixPer1CwwR3RGOAEpfAQJcRdqHhkH77t79Nr7zyZVpeaTDzxdVrV+nqVTBT3Q1zJnFrPl/kOdja2mYWA4DjALDCnKIAlgtxWccHHJNnoDgisfBuGwALOnum+N7GqozBCidZzJi2ZoeDyFjDCQoAMmHOIFEAowLLlV3vhY0H8wQwRGAKY+CdMOUpUEaZI6QIWECiFy9epJdeeomOHztG/W6P/uHvf8iAs067K6w0S0tTxjXY5oMHD7lolmGWARMGQAjsX8D90scpfZQCgkKBMoOewOzDgDEwyIWTV9l2winXgZEGvhfXgv0HxenQB88CoAxtDGidgtiEwQTfwTcDKIPCagA8atUqg4dQJKz+KA+QZkbe79AGQGIA4mG88FsCoNmjIbNdgNktxWxPpSJYI8SvodBcC5GZaWg4ZHazdrvDDGnCGIXi5DwXSBeKAJfm2U8wWwwDrKQwDUXclUpVAFv8/BQtYR7TYPwQoA6YfZixied9if337du3uS9gUgKrXq/fFQa6wNYDgBaD0paI5VkoFqmx3KDV1WVabgAAIcCqKWtgOk21GtaOY+KNAqgLfgTjA0MRjA4MSShIR1/hG2F3kBeDh5m5DKyF4kNQiL6zs0MbGxv08OFDZrcSNqYebQFg0QaL4B5VSmUqF0vUabUZeAN9vXjhLD1x8TwDLMAwORr1GADSH3RpdWWZ6ssNBuVCT2Cnw9GEQVO5Qol+/euP6PIHH9GVK9doMBpTtbHMIDCALSC/xnKdjh47SufPnqNTp0+xr6iUSwzAU5sTGJD4OsyXrH2II6RIHu2BxaXXCYxN4yHLEwX3AKdtb2/Tw81N9ikoQj+yvk5gvREdEN3H//A1o8AQwvLa2qLbt27Rp59cpatXrtLO1jb7N6xFWIPAxnL6/Bl67sVLzKYCezx67BgdOXKMao1VYs6fwJoIeaRyRY4BALASwHjIpQW7E1pNtWEB0cIn3Ll9i+7cvsH/P3hwj4YA0jC76B7rqtgRQFFgS5RFDRJDLIP/WSfCgoZ1tt/tUq/bpkatxmt7F8yP8K0cXCwxIDmdzdPOTosePNymcrXOwJRWBzFFjnKFMn+fyuRoghgY9lLI81o9YTDVDNyk6xvrMDM0zcBU/I4kCOVQgC/e1b872hyB+nMLkLLvhWIrgdl0GvfIOsGrY8iV2HVBY16bv5tXdGnzk4+8s4S1m/UJTEeIYQOAU8BqAnqBXRHA/KMBddpb1Ny+R7tbdym9N6BCdo/qlQyzU9G4Q732JmVTA/raV1+m9bU6bT7YYJ8KNVo/cZ5qy+tUrq5QLlemfLFGheWj9O6vLtP//u/+A31y7Ra1Wl06eeoMOkLbO7vU7rQZcAhbgC9ETAqA88OHm9zfSrlCa2tHBHzKejqhQiFNlWpOAH2dNm1v7/K6vMcsqdAzjc3l0IPdZpttBJ61Xi/Q8nJZYrten7pdALFSVCqKDYNJCes+ADZgd0OMl83n6MTxU3T/3n26c/sOlUolfkav02U9gk+VOl+siBMaguEUOdwJ0bETJ+jlV18lSmVpt9Wld9//gG7dvk+D4RJt7fSp2RrR2kqVKsUCFdJ5Bi3B7rGO+EMm+AkMcscPYjOicrlETz31JH31a18RlrdOi1l/OF+4hO/LzAiL/l184gJ9/RvfoD/9L39KH374IYPuAdqBL1o/cpQBVGmw35ZrVKvW6f/4j/+Z/ub7P6A7d+7yGg3ALx+wgNg9rKusOwjycBABgqXwXAEfA2Qq7Hf7QS4zUJgv0tecjOq/fQeclyeAvwdY50tfepHBsGBVhF4iXgUYHms5mKkAusLaDJCcAFeHvM6Wy1VejyEoHBohB+MFvxUO05DYQN6zAcbDIQuwI+SQFIikbJVQBwCohYlSAM1qn/z+jHfX4BMYbBp8AsDNAO6Cnarfl3cF6BueSUsCsuP4g4GvErOqn7Iys+/t/r1ar9P40foijMOyUuFv6I/umaCvKgPICM9Hn/EPa36z2WTZ4R7d/1DwV6VSppdeeIHBVFjTGDS8L78gPhFjVWZHlZ3mLVmGiUxnfi/oUS6T2N6XB1PZ3JzNndh3FpWpleG8XKr9zuq8Alv9OmH7maT38/I6di1IyhX6+/3fqidJffFrodUrHa/Nye+f69m6bIFkXp5WzvPksM+2zGFXtr1/zO/+2fo8b1t+Lfd2aPvg12vNkx3UT9sXjTHwfyxO8LZu9x5t3/V++5nde/N+Wvto8906dm9j2nZS3ONz4bhefaL6OOvnYnbmx+/nJ2avMjezPIqfm8f5e57tazt6jfbNys5fY3OsMR+UZEv8OR9a8agWxWJX+1wLyDjIv6kOMgGsAe7Yvno99ePmQyd4nZU9ORsv2/mextRhTLbdaT8c0MraoR1jzLZift3bsX8PsPKxY06ywZhvtPqQ1J7Vg5iO2fjfXuv90kE+5Z/y+5ivjK2TqsP6nZ0HPyexdSE297E1MUlf5l3rZW19tZe5l11sDYjpYKxfuq9gn4/f/TqKZ1idOiyY6qD1aJ7Pw3c6dr//mWTr6KfXy8PqWsyu5j3HP8uuAUnz6f3c4/iWJB+ctBbYtTpJzlGdxFulAdYmrelar4K5UV/vx2fbX4CpDquJi+sWElhIYCGBhQS+6BJ4vErjL7q0FuNfSGAhgYUEFhL4Qkvgu9/93iPMVDZ5oy+lNrHCxSXD4b6TiGIvx/YlX17IH9209wkpfTm2CetYksK3bV/4FSChE2sT5JqcsYkgfK/tHZQg05d2TWhogbFP+iQlYXCdFiX5JEUs2abPw96tys/30fbJKrNPjM6T46yoYdbC9ER2PcHWMHBPk27YTEbBIYoWIxTd/MxJ2FDiwlu7OWoKQPbdjwTa7AR3LcKTZJsUjsk/Yax59H+7cTA7ITymazpvB837QYmy2f2hWMfKIpw6z4U2mgw3J/tO2w5APRnS7ERgn5Cybeh3sYSrtqtzpZu++Fz1F/d7+7DJOrUNLcB7HGcZS4x6HZ/X3mETxmpHsQ0vawM+6WjtXttIkrXdCPOFPd7mvC5ZOSTZiJeDzoluwPpNF7sxM0sois7oJp8mntU/2MSj9z1J+u3nYNb/RwEIfgx+PjRZ7teXWEGJ1RMk3mNyi/lP7a9fA/z4Hqc9u8GgsrT/qx758dtnxpLXMd2P6XySjfgxzJtDO/dJ86DyTErOz1s/Ynpir7fruj4fcvMnNKIPNlkesy1N1vvvkmxYr1OQi48drC+MtXEYH2XHb/2u76PfrLe+WW3cxiYxnbI+39qS/q7+Rv28vT4ms1iMZ2Wi4/H+MklXbf/9xnWs79bWY3GU+jO9LubH7LxZn29txPdX2znIJ/vv7SaPbRP9VN1Ff7RAAv/7wgvrP2zfrT5w7R7ABWOp5EfBNgqZUWiYUTDVuEu59Ij2Rm26ef0y7W7fodFgl8FU+RyKJ/Nc1I4T6HtDomZnRJs7HQZT/eznn1A6u0RLaRTIS8yBgkvWGzwPRWwoEEeBGzMDSdzFbEq5HBc6MmsNxy0BUCVvE1KorywyXIaA+0eoLQW5AqUzUgiKIj0UBguLE07NR1FimioVsIos0/ETp7hI8f7dB1I42OkG5hmJKwfDPp9Q3+93+RnFYp4q5SIVCwUaDgCywobbDKoj8yBAmyl7DMdiol1gEcEcii0GQBSKj2mJsmlhVAEjhFZyMLGFAvXHUoCH52FTkMEAgRmLQcHMIpPlIlL+nMAGlGXAGwpVMb/MKhGYeXCKPypJR+MlaqyepPrKcWp1hnR34x69+847wmyVTXPhJ2A+AL+1W13aG+/Rl156il5++Xl64dIlWlpCMUdgFwhsRoQT6ycAjg0YKIBibxR4g3WGT60HIGo0CkX4AUQFPZwAiJ/lwk1hvZEfLbaH3qBwE8AKLjQfj6nd6ojecBF5j0aDoQib9UxiUcyLLaxl7iUGP0lxNDNesYqiaDtL+UKRSuUq1esr1O306b33L9POLhhEUISJmF9YxKCjkDdqYSGrbC7NQECOlBiYMaQBABGM+lniQnysExg76z+zwQlwCFOmdejCIYPeY7IF/QWuAv5BYbtW3/BAg32IVcmzQ7Gk6JjYjLLACLttAOrIV+G9R4COWogwRjE+CYgGDGNo+Nu//W368pdfppXVZbr+2XV6591f0e07t5hVR5nAUPALEAJAAK0mmA0AkNujQh6sPQDwASAzYRYy1AmjGJ2ZGJiNAUxj+j4noDSRtjTPvoB/kSnmv8L4Zn4+wETt+1Bg8xkzq5cBOAQA3tRfQi4AR3Ghqdgn219qiSZDYaETpiN5T2SWPX5HJXruuWfpN772NWrUG1wM+/qPX6eHD7e42FzalzmFzkIXAaoAYAb6pEx9YLPRuHa6DpmTVPW9TdcxAKn46QGoOp3jUITN60dgt4DsGXgFxhnM7FjY8oIKhBhYWEFUHuFWURIGRwl7IewYPhq+moFp4R7YAMYi5od3dug2CshzzE5ULlfYJwH4s7uzMz00B765XCrzM5i5qT9g5iH4YNiHMGEI2wjsFu+6YK6Cb4euCZhf/DsDBkKRNHwCiqgBMAA4BIxIKNTG57x+BMZDzGEhB3YssAcO6f79+9w3gFoEFCqsiPgd3wOcCnCQFttDLoVCThiZigIwy4E9EGA3gLTSaWYkQaE99y0IDHJE0TX6Ar1CP9EHAYwiBwaWN4CyMmwr8IPQI/QNhe0A46GgGr+jHbCqgBFm0O1zoTnWFGEwIgarCnAxRS9cep5efOES5XIoYIcOTajXB3irw88EE02NmTKETQmMOQC2ArD0wx/+mN588xd07959luORo+sCUtzbo1q1zAxcJ06dpBPHjnGBOMByDAbGuNjXBUY/9AvzCBkBSBXsGr0B+x/GA/8B1cP9WA9wCcBt+LzVanPbKOJH0TxAAGjH/mOQNYCvWJOZiWZMYO26ffsmvfP2O3Tr5k3qtFrTuAr++vjJY/TlV1+m1SOrDG4DIwtAAlgLsCZgbWBOMwU4AKyEjgEEGXg0AazCePBczBGAXxv37tH9B2DFuk/N1i4NIO9ui4Z9gN6EVUyK3SV2YXarYL8cc/OpygLogw5BDmOAHDIAu3ap3WxSpVJhMBWAKABSSWwNiSDeSNNgCDD5iPKFEjjoqNkG6ApzB9eUIQIwiuMyAV1mALrOYT0GqFnsi4EqiBPHeL8SgCZD70cAToPBDCygAjTUfxzjhhiIfXjIvwmobv/hNtP3R6wDJqc3fY9nBqNZPpB9YQAOC3NWAqtV6I++v/AaGHyrfc9h+2TgrKDkuQ8BcDGFJBtAMgNBAtiRxgMaDbrUaT6k9s49au3co+zSgIrZPWpUMkSTNrW271EuO6GVRomefvo8LTcq1O00GaACgN7asbNULDdoKV2kcrlBpcoyTVJ5+vnP36H/6X/4n2lrq8VMTGtH1jluabba1Om22bYApoJfgj1ifQETKOKn5eUVOn7sBJXKFapWa7S8XKcUQCX9Jn388WW6c+c2x1RQM/gsZqvdQ0yTZeAp5rLV7tJwMOKx5gsZKuQzDA5kwCKvYYjlhU0IeCDoB3wzGKl6gz4DcU+dPEUbd+/TzZt32Mdg3Wq3wH4FtlQw3MncQr/Y3yKqH02ovrxCTz79NPcfX13+CADu+wQi0GZ7QJ3ukEqFHPvwPJiRAtiHwexY56a2A9vSgwgEzC1gqRJdOH+evvTyS9Ttdtj3yPQrs9wS2xn8zfnz55md88+/+xd09do1OnvuPK0srzJDHvxEuVimYgEHGOCnSP/+3/0H+ru//XsGucIM0vAN4T0LPolB/xzEKJtbOPCJPxNgi0RA6JCsrbYYQUGpyoiqLxtgkFTwN/uBYIz2fVv1nteIANwGiOrFF1/gdQdxDGJqXov35P2FYxaecwD7cYgF3kP2eJ0FkArgyiWADFMp9gcArcFvYR6gL6InYLfM8WEVWL80l4DvFFTF70h7AOX197FOTW01FJ9jWPDrAMQijoatgtWRWRDrNdafwXAc1lH4KjnsRxmj1LbtuzHa1AP9JJYxmxNTMHTwz2bBsYzWFgDG+p3LTVlNmcGWWUAFeA55YK2E7gPYCJng+bhHYxncg+tWV1fo+Wefo5deeHG67tt8rQVJsS/lzR0T06nvZZbL2YEKM18tv83GPBu7zb34fJ3Nx+p3Vm6x721uSJ9pcx4+l2bzHD5HrTHxvD7a2ECv88/Yt2btiyYe/SPpXnulzT/Py3HOYu7Z3pTKxOufR561QgAAIABJREFUbcfnoOy4YrqrfdP3Ys272fnZF0MF3Y/lsZLE4+fQj8P3Ucdu+5bU93m6pffb/ZTYWHy/VXdsbs/2JTbP0zjFADx9n+19vt9WBnbPx45Bn2Hl42OVmL6qzukhUbjG5sjtPV4nY77Oz4ufP9k3jdtHTNa+vXk2Z3UJ1/nYb54NxuZznj7sG3sAWsjaqayrcrc+cxrHTg+k2d8/u8etPljb2+cjOCczW9VjtmbHaX9Xedh9QO8Lrf1x7jBOSTjNrUx5zDnVEvItIRfD8d10j9zII1z3yL2aCQ36YZ9tr92nJ16XQj8e8e3mIBp7v9WZmH77z2I65HXcPtvbY5LNHHSPv0/tFvcl+XVvK7G1IGlts23uaz80mjh3j5r2vjxc0typ/k+/5xNAZv+S9DzyuLn3PSpHeUe2PneeX/Mynbc+7W8n4vRisnIgRX9JUj/n+Wy16Zh/TYoB9DneV0z9WXgftj42ya5ic+R99ePO4zy5zBuvtcdYG9Pv2adrzGvZVzVnIPkpkZP6Nr7b5UXlvQzT+ru/9zuL2vCDJnrx/UICCwksJLCQwEICLn+5EMhCAgsJLCSwkMBCAgsJzJHAd7/7XWam0hfhWELDvsjjOi6aCcVm9rtYMnqWhJaiMZ8k06755JL+radW2vs0EWmLWn3iXE/C03H5Ile9Vwtgk5J1SUkP7XdSgbH2xwIb9Fpsguom3UFJk9m8yGGYdpxWdioTO9V2A8LeF5uDWZJQI6nDJaGsHPwc2USlykH7ZE8o9IXGcxPNodgnptI+mW31A9fb51gdwu+xPtiTBGMJ0ViikTctzEGRSXptk1p4tt04ths3MZnq9ygSjSV0k5LMqkuqc0m2aH0BrlV2oNh4vb7ZOU86Rcre86jP2H+6ayz55/uhf+v8+40vfYaXuWU78clKPy60YfXS99s+I+YzrI/144/9rX5JGYUsOEi/mxYdmZO+MXb93spfiyCsP9TT8vzGgPUrfvNgJnspVrUbRV5XLVBG+zVLhM4KoPQ0Vtyvfhq/23n0yWOdL+8PbXLbzrfVSx1fbE5sH3Cdtmf7YvVMn+/XMTtOlbnXvyQfNi9gsW0k2YG/P2ZDsc+8zsfk5P2gtT0tVFFfGtNP2ybutSfWqh5CL+UUeCnYsvco0EGf5fuosvYyUJvA53at9HLwdp00F0l+HddrIZDarN008rLR/mgxT6w/XgY2ZrAy1r5buan+erk/6ndnjJvWVmL6bcee1I6uqTEGUztHVn/s3CTp+Tydt/Zs7S/2DK/r1v9rP2J+WX1CbE6sjnnf4ccc65Nfg1BojNPR5TBvgJ5SXISIz7IAQYGZatSjbAb/d+gGwFRbt2nU26FMekyFXEqARcUS5fJF6vbHtNPu0/3NFl3+8Db94pefMlkDwAvAIaAos5BPB3ZDrHcobEQBeW7KEIYxoqAchXkookMxpDC0iF3JmiDF0QqqEhsHSACFoCnKZFNcUIp2wVxSLBS5+J0L6sHelC/yTz5f4GJ8FPuh6FQL7aUITooAETehUBlFhSjWk3oBps+gwaDLrExyorwAYRiMFgqH94HbA2EDM7JMJqFIDoWnwjaEBvB8gMoBqELRPIpaUUyHHTtmg1CW1cDeIzoohemQDzN+pVJcDKpFogAJCHOOYCqmegugFQqhwfyUK9LR4xdo/dhZ6vRGdOfuPXrrrbdoPB4wOEjAVGBuQSG1sHStH1mhp568SK++8mUuTgWLEQPfwO+UkhP2mbFqAGaRPgOqZO0FYEa5B/aYVYpZnnB6/RLAb1kqFlGUWuGC1FwOQAKwzkjBPcAgYIoCIwsYtzDerc0tLtwsV8oM0ACLDDNFQT7jIesG/EQLc8in10sfMA/8N5gmeONdwEsAtKCoOZ0pULFQoU6nT1eufkpbW01qNbvMQJJKAyiRp0G/RwN+3oRK5Tw1GlVmkGEytDTAVgPqgn0osFhBl6BHgyGKkmWOhyMU/Au4aAx2KjALKRMXDEjq6GmIolWQFKAYWAFBxlHwji4K+6cImLDhi4v18ASA1ZidYgYWgk5gDpRhC8ANBdGxrBgUM6ZMLkO/9S9+S8BUa8t0+aPL9Pobr9P2zhYzY4hP3iNg4qBXUNluF2BEHI4ypnymwGCq0QjzLuNFQXUqBZakPjNr8GC5sj9oybRC69HT8Tlm4vEHsJVZe+0aLFdICQ9wafwjLo//8ePCH2KJM3ASvgEwEzLptNu0NxoTmAGAF2LWF1zNfZzQyy+9RL/12mvsZ7a2duhnb/6cNrd2qNOFbQT9zmTZpzDA4iGYqWCre5TPi7/Sf9r/abwZwEHsw2UB4UsZRjqBf5gVCHg/P13rplv+toBW5BLKuINPnTFbTdvCeJcEDCOsaLhU5oqZNGD3DHBVwJuwf8B/w2YBMDt79iytr68zy8fVK1eYIQgsDABOQf8BiIGcbty4xWAamdVZX6cxsi0GnoIGhW2Mmf0M24TGPcq0g9yI/oCRKA+QSAABAHQKAADAUru7Tfb7ys4Hvww7QZE9QKHVapmZktiThROPBUSrzGoq1VnhXSFfoHKxMj3wBPfBP8IfCMAL/g1AIikwBzALuga5YBwCOEThuABDtVgbBdb4wXqGCwCOzsB/wU8tpakDRi/oLoPQAP5L0Zdeeol/MPMYW7Ek92K8sGdcC2AGA9XSWRrtjRnMVK3W6Tvf+Q79/d//kFrtNjM5AXwE1hno/Ynjx+jU6ZN08tQpqlWqVMjnacyFKdCV8RR0xXBFBvalBfAVQKUMKgOYIzCn7WzvsC8plcsC6mK2RqwpwiwibIwF/lGwj64zHCOEI/MR62DcYBCDz97e2qI33niDPvrwMt26cVNYQnJZ2t7apCNHV+mrX32Fzp49xTLY3Wmyj6hWarRy5Bg1VtdpCQAi9Kc/ZBYasGoJM1VgpwJodI+o12kzc9hHH31Ev/7gMn16/Tptb29xLFSrlalaylGpkOG1VXxAIZwyryBfkRNAuwAwaNyHsYKdC/oDe+p1uwRZQQ6IfRTgyLYPVtAJgL0AKgu4hcFPwwm12j1qA5QHgASbs7BYYT3FnJQqZYmhSmUGhkBPwQYJQDN+sCZnM1Lwr34N60S+mJ8d7BMK832OQ2NWfZ+wOUuft4zlXGyMzH58WgS1H0yFe22uQA+9sDkPzQNDXgrmEN8nfkzb4NhgKSUMkuEAKrZd9iUZmgy7NOq3qbP7gLq796nbvM/MruX8HtVLKRp0t2jj9qe0ulqhM2eO0fFjq8wOB6j0EuKBXImWV09QOleh/pCo3linWm2Vmrsd+slP3qQ//MP/hWOEYgngvmX2kWAO6nQ7HGPUajX2gYPRkLY5FoJ+1Gj9yDE6cfIUrays0bFjx+nc2dM06DXp1mdX6B/+4Yd05eMP2bYwDvhHsMJBJsI6CL2A70PsBOY0+CLJpei6JgxlQTahsDoFsGEATI7HQ273xMkTdPfuA7px4w7rO2KuVmvIQH38PQLoneNugG6EqRWxA/Tv6PETtLqyyiClK1eu0MbGfWa/QvyEOJKBNEsAts2YEme+eXbKOGIbianF32F8ACGePn2Knnr6KdZj6BLAscyQNRRWJOgAgCxnzp6hZ559hv7uhz+kz27dpHPnL9La6hH2d7Ar+MlGrcH/Q1f+8L//H+lHP/wxA4oZSMU5XMSmAvAUpjfDPsfLnqwf/E4Bn68xioKpQqyvduHfqWEPmvfSPKTmvFQmmL+Z7QmAE++AsPdLly7xfLVaLY6RmSlygDgObLsAUkHmI+oPB2wLOFgA1wPABRZD+EMwLGJ9l3f0NPuLXr839dkMLppgrkW+kHks98Xsu+EwNM3hoN8M2gzAbdwPQLGOW1mpqlXMicT2ukagDV07/Xs05ClrLdZmObwilivAZ54FideQLOJeWZ91jdJYbv+BVRJX6/OxjgEABlm1280AQoPc5DnoE9oEmO/E8RP09FNP0zNPPs3yha0iVy+HZMAGha1Z7dPqgvrgpHyEzbf4XIiEnfvl4X2wXqOf27yq+lDv93WM+mwb+/o43ua3dI1Queozk/ptY2vfT/93LA9p9UB/t5/FZHFYmfl7rZyTclI+x6OytjaksrZt2LmHjmgOTX2JX2u1Dbsm2/76tv2YVUZ+TY/NgW/XysH6OJ//9tdZPbfPiY0hZt+2H3auY/4gpm9WF23e0OqgnQffbiy/GNMlK5OkOUmaezvumDzn6fOj9nI4Zip/3zz78Tamvt/v1ST1038+L7frfYP6ZY1JbRzh5entxvpQ7Wusz3Z8+s5qdcX31/vsmL87yPdp3BYbr50b7+t0n07vP6wtx+Y35kdjY4nd6+UzHS8Yr82Ez5vrmD36scdkrfrnZZc0t7p2qe54P6SfWz+u7yReRt4/eP8S05vYPdHrhPP0ETM67NzFZO3v5b/5J+SaQs7ErrPWHmw//R6TrkcxnYn5Aj/fdn2zz4/514N9y/SIgumlB9mg9t+vUfq5tS1/GKT1Lfb3g/Q30W5Cr/0a55/j162ktcb77CT5WRlZOcTsLjbm2MGVsXXcjtvG6/qcJLnYddXap9UR9Yn/6nf/5QJMdbChLK5YSGAhgYUEFhJYSCASbS6EspDAQgILCSwksJDAQgJRCcTAVLEkoU0GaMG73yi0SQh9AZ8lRpLBVLGkrE3E+KTEQclRTZLZTRy7caXfa3990XYsmRhLivskXEweNgmuSRhlprKJIpWXTYrsnwdUS83AaDaBkJTEtQmJWPLFPnM2B7pR/HgGY8epz9VkBlqyG0m6aadj8BsFNiHi5e4Tb76XsSSnXqMbfdr+tBAuAUyVlNSb14ew5z7t1jxdsjoOHVS9jCVJfbIM2SHd4La26RO0/u9YsvaRth+hrJfT32NJSCt/+yxrG3Y+/Xw9agNyOnxMbmqvtg17v8rP6p2fK6tPNsmepDdefnbTIkmW8xKWvj9JbejnB/lYm+hUOavsbRvTYqNQ5Kk+HDKwY7IyTkqcyjWB2cMxrHldjG38Wjv0oFe/uR+br5ieqR7YtcHqQZL/jumUBfCqj7Btqf7hMzzXgwa9Tnv7Un/4eB5Wro4lpK0fibUZ8yfzfIwdU6y9JD+wvxhl/8nkVpeszqt87VqtQCpdL21fpUhHCmq8H5gnB9U5u25+HvknrTdWP7QIytuutUtfNODt08+1HZuVv7d/P3e2D6qX1hb8Z9a2rMxszOR10I9F28Dnuq7Z+ff322fid23P69m8v70+H+RXY/MYW3N8O7E1Omle7eaQ9TPWP+jn+58tveODyMOp3liAARARZiqwHQDQgWK/vjBTjdt049MPqbVzl1mqsqkxFfIpKpdQyFykbC5Pnf6Idpp9erDZog8/vkU/f+sa8eHiSygQB3h1iXJZMCEBvLFHw7GwuuRyUiyGYkzuVwqAIoB4ULgnxfsomkOhJzNcgCmHwZBSZIeC8+XlBq0dWWEmCRRBAqSBYnQUGkuBcU6K3wSVJbEQg7SURQWFxmmWBwrZhTkI/ZPTx1FAjyJuFK0xm0ivS532LjN5ALzDzCC9fiiCE7YvnNaO4nwGV/Hh4EukYCqJ0cEUhWJJgHv2uKhf/BX6JwyrzAgRQDcAcghOZsqPENh6wlxOMTMzIArDg5hZR+ZadAN9GgcWVzBh5enUmSfpxOmL1O4M6M6dDXr77be4yBFFrmAlYmaqzBKNBn0GU62uNejE8XU6c+pUYBZC4d8eg0wArmIwEU6AH6PoXdibuLh9ibjwntc2Zu6Q4n8GNAVwXbFQpkKxTAAfMCsVAEe4fywgNMw9iggbyw0G3QH0gGLE5ZVlLiqHXuSyaeEI4SJ6FI4PqdmSIkUUBqNoFPOCv5WZCgX8wMegqLzd7tHuLoozM9RsdunT6zdpe6dNrSbYBaBHAKLlhAlm0KNMekQrK1U6ffo4M72wbmL8QzCsdKSOAKCzAOJFH1CMysWp0JUAMMIp+rAN/M19gWyACZgQoI3MTDWiiZJV7XMzwtKkrE0CRAHqRQqMsZ4JGJHZt1jWUnTJ6gk7A6ANa18K9ghgpdgX/mEeIdBvfOMbdOnFS9RYrtO1T6/RW2+/RbstFG33QuHziItuweaCZ/d6Q2bKGQ7GXHS/RLBrAVPhB4XZMHsBigg7HYOTgp6yvkpZ8T7QlKxfM4YGZSCzMfq+dUgBVSgMl1fdfT8iG2GAgAjxu1bnMHse2F+6HS58rpRKDC6cgLkLjDIAXKWW6OWXvkS/9Zu/yQXFYKJ5442f0dbODjPBMMMcRp9GUawU/m5ubjITHuZcWImkCNyuqdO/A5uRrGWCntQdfDCpMWORIOxCIKfdn8Gkpmv8/shmCjSb3qoMxuZ//Y7FoqoVXkahO7B9+BnxXQryEjAV9Gp1ZYWev/Q8HTt6lPK5PL399tt07eo1GgKQkUIhfZ5q1Trrzkcff8zF8ZCjsBWJP9SxM8MX2HlCgc6UXQGfcTHx/toG/puRXjOgBPtVZrcCYDXLoCow+nCcFcCrvOYAGJIHO16GAS3CBtViJpNSuRhAqnLa7YxZJGiXMqmZ9SZNmcACJ++8KEyHf0T7XMwO4DHWl0GfKpWSsH0UCtw+s0oFUKkwfUghrOiL2DOvOwCnDtGHJcpl8rymCxvekHrdHjNfHD16jI4fP8bXYk3FGsqxHQ4amIx5HT0K4Fulyn2Av4LvBavN97//ffrpGz+ldqfFAMtqvUr1RpXX4IsXL9L5c+fo5KmTLDfMEdZSZeEAMIpZi4IvAjAM6yp8OxhRGKgyHlM2n+dnbj14yGCRwQhrzjr3hX0mwJ9j0REBk2XYpwkzkQDaGELJaAQBYDPjVqHAPrnV2qWf/+xndPnyZfrk2lUGqAFU1u22aW21QZeef5qefPICHTu6zoDIZrPNwI1qrUErq0dobf0YlSt1IPhoCaARBnrBf6Ypnc9zgfvO9ja9886v6MMPP6TLlz/kvoFNrcjAsDH1e20q5tOUz2FuAaqQfos9LbH88IMxgtWG4w+WpcQq+rsAnPrUbrXYfwM0xoxqAZCGdQqsVCBDYTYtBXwF348YC8xjkAGvRQHPCttjsFQ2R/likZl38D9Hhgw6HLE/BxON5hy5/4gbmdHQMKWH2MP6N41r9f1WQQz2/V3fU2JtJb07xnIy9j1b379tm7GDYWbvGSF3BvsMgKHpWgFGTLAvgTkts0STQZdGvTaDqHrNB9RvPaRiZkSVAlGlsEf99ibdvfMpHTu6TBcvnKIj66tUwZdLE2YFYzDV2klKZys0GC5RpbFGhXKd7nx2m17/hzfpP/2ff0STSZoKxQo1Gsu8DnT7Pdpp7nKMVG/UmE0Mc4oDAgDarjdWaX39OJ08cYrWjhylI+vrtFyv0cad6/TOL15noN+DB2DLSgsDXDbLNifMOPCJ/BbBoCb8YybZwLAoq5r4HgZxIOrjWEKYGFXuAOTjQIP1o0cZBHXr1l32Hbi+3x8z+CadzdBgBH8AxlIcUiBsuYhfwIi3urbGawTAgPc27tHW1hZ1O11eT+G3oIeIJ3G/ZeMUPQvxAoNTZK9A9HzC4PfVlTqdOXOSnnjyCQPUFKZC+P0ZmGqZTp89Q88++yz96PXX6dadO3TuwgWq1xtUyIEZDwyFRapX6gLI6Q/of/33/xv99I03qVQo8lpnwVQM+A++SphUFSctcTpH8swMOItX/LtuUh5Zcwaq2+iPzcVpjk7euQIbXibNhxRgrcYhGQBTCZAKDIryP2TBzIH8OVgV0zwnYB5D3AcfAz8PJkh5D8L70IQZrgD6U4AzDrnAmLEu4bAF/O/zkrN1dWbt0C85HGyKKQ/MVOiLvDM1GnUGFsJnQUchYgFTZXmOFOxk40WVoxbQ6wFkNp5Q34zPFLyL3zlPAnbhrPhdYeSSdx7/Tq/vYBqh4Xnw8wDuYs6VGU2fr2AqvOcATHX2zDl66okn6cK5C9TvybzgWez7+R1X9NvmOi1wVMdj8yI+/2NzJD5/Yu+3eST7ueYgLEhVfYHmJGz+zeql1+99cXzkYMak3IxdH2K5F3+fvd6vIZoHi7U5rx2Vz0HXzMsXxfoS64fdA1OdU1nb3JaVr895xfqpc2lzm/Y6n2+KjcX2w+tdkmzUX8XW/qQ+qS1aOz2or1a/YjGF13Hbfyvzg+IRlcG89rwd+nu87SU9097n5179vZfLQWOZp/vhlf2R7sTmdp7/iY3Hj9muW0nzdZjPve7bedHfdQ8mZkf6DD8ev17M23+2823bU3/ofZ+1NWvjdr6T7G/eGOyzYz7B+meft/dyi+lJ0mfzfPe876wcFGfuj2eNza/th/VndvwxG4utQfqZXWd9O6o/fq9J+291A+0lgalUxkm+TMfibTg2FruesI9FnP05wFQxnYv5mn12wnnf2WEXsXVJxzpv/ux3sev26YdjVkyKl/FcGycdxodMk4SOXXmeDVqb9/PpbVT7au3Pr31Jz7LrvH1mbL32PszqdNIc+TbtunhQvGPb1LUa7fm13uqY37fzup3kL3S8MT9tZenlcpi1Fv37vT/43QWY6nDGsrhqIYGFBBYSWEjgCy6BxYL5BVeAxfAXElhIYCGBhQQOL4G//Mu/5ByXTwAclOjShIotIp6fQI+fjKXt7EvomO7bxJK9JpaoxLU2Se8347Utn6zxxcBJfbHJCZWZB8H4QisvW92AsEkI+3tsvCIjLXCZJbpUdrGkjB2DT87Z5/mERDgf/PAKFK60z9D+WDnbJCI+x0anJt2Txux1w/99kI7Gkjc2aarFzmjXJqCtbseS5X7urLAsmOqghFVMyP6exM0OnFKtp6aGhpLujcnBy87P2X6dmQFn5imGTdbhOlsAE5vLuN4nA6m8/fl5sGOw1x4m6ZskD/UzByUCtS+xOdB+eT1P8rnqI/xG0UHjjyWwrUx0s9wnKH0i2PvZ/fqtLIaiE4/zT2Vp7d76cZssxeeaOFffYf20lbMHP2mbdm2ydpzke/WaGJjK36/6jD57PY/Nkx0nfo8lzGNy9vK14/Y6e5A/tPM673fIWU8Ws8+f58/8PNpkf2x9sn1VvdT2FUwVW6/Rri/68DKKyUFjAyv32HV+PTyobXu9XytiMva2Z/vgn+39aawvuD8me/tsv9GqduX9j71Hv9N1UYq59hdCx2Rqx6Dfx9ZTr1d2rNb+5snfy87qp9qYX2O83R12vvU+q8vWjr0srQ9K6kuSH9KyPBTd4gfgKZSCpdK5wPo0olwa6yQKlgdTMNXN6x9Re/ceLY07lE2PKZ9LUakUCn4zOWp3h7Td6tMmwFRXbtEv3r5G6YwU1w8GQBMsMWsUA6lGKHpkhAHlssRF0mCNQuEk5geFuhIrSm9R1AlwFArYUVAmsZWcTF6torC0TmtrK1QEA1UuR3kAqgrCWoHiOi40D4XKypjo7VP1DwXz6AP+RqEyYkllyxXfJYxLvW6TC9863TYzzaCws4eCwx5Och9RtyOsK/hd/NXStFATwCkGUzGAIwBFFCiB2eBCQSlwzKBYmYFu4eT2lGyAiw6ASQKb4bhe5YnCfBQQBuYAAKoAcNL2eXNZrmVgTSpHJ888QcdPAUzVp7sbG/Tur37F4wSYaswMpSMGZA37PWacatQrtLJSp5XlBgOtJhMUNwqYCqArgEukqA9jFwY0nk/oADNniK2HnnNRrbBcZJl5oJCHPgS2EWYzkoJ8FB1i3jAfOH2+Uq3w76VSgVkDGCw1AWsaipvRXpr7JGCqFo8JYLQ0g9kElCfFGAD5SSH5HqVpY+MB3fjsNnWh0zttunlrg3Z3O9RqDRjchOJ0MFMxg9mwR4X8Hp05c5RefPE5BiKh8HEwFKAVdEXmWMCfAJhAHwAIA8sWF5yOATBC4a6AqaaAqhFjAYTBjPZoMBlTbzQQthfNSAsxGmPsAm9RANUomAp2LkBFAPwgc35HYmYnOVwARcViD0uUht6llljfBAQB9iwwBU3oq1/7Gj3z/LNUrVXoxs0b9P4H79PO7g51wc4FoBAKbXtgNMvzXA/6oymYCgw3KL7HeAVMNWbWJy6YZYCgACeV8gOF0Qyq4ieLzvokvP49xcsEViJl3lIfyG1gfMA9MPZBQVozbisGGgi5FzM9yT/xMQKC6vFklIsoAgYzQ5/7lwbwIZelV15+mV771m+ybt+7f49+9OOf0M7uLjNnCLxI7JV9A5hkdnb5f8w5fA0AIcwIE5CPdi0Q4GcAKim4SGjymIkDQDXpuHjMGS/S7Dcx+DD2cEgB/zUb6pTVTABbgRUq3Cey0ROGBdyjPwzaZPBpAHtB3soguEcMovrKV16lo0eP8lT/5Cc/YYAJg2gKRaoCtFMGC1yX3nv/A/4cvlueNwNl+PVR+ygmDF8oc8hqFIp22O8Hmdh1k9e/JQCqJPbIMsOhMKwIQwvWGwCawGKYZdsVJgiwRhWZzUl0A+BD+LMge5Wtgl5VjnspBt7IISUCEIYwGJAnGC7uOPwDwIu1WpX7IAcBSF4G65GAu7BWy7VsJyGHA7mB5Ws0ADhH1hAmTkSB93DIQOFWs8VrKMBLYzDAZDLsR+XeEXcE42vU67J+5nPMWMkF38sNevuXbzEICX1MZZYoX8wxiGN1dZmefOIJOn/hAp06dYrvhYw5hxWK3BnElhHmJPhkgLuY2WyPmBlqWtCeyTBr2/vvvce+slqr0YmTp6lWb8i6Bj+2J8VPEq/P3nkYAMpxKyceAzATznGPMkspBsM9eHCffvXOO3T16lW6eeuG2HE6Q/1um1YaFXr6yQv07LNP0ekzJ5mZanunyYAqgAWqlTodPXaCassrlM4X2f4AZoQdMwAkk6W7d+/SZ9c/o5/97Od07dondOfuHWa/qdXqVGvUGUDX3N2mYiFDpUKWAeUafwggICPgJYCpAivJdK0K3kRkNWMqw1oEkBN0HGAqALoAhoBdgZFqONij/mDMABt5BxKfzwycIzBtAigO0B2sRfwVfBV+h76RiMcbAAAgAElEQVSVKhVuC4yRkBXYcsRHYx4wrzKG0WREQ+hG8MVJsbi+2yozBnRDY3r/Lu5zqj629e8y/l1fv0c7/nAStGWfp+AFvUdyvnL6ALMvwVj3BAwO/8RgPvYfRON+h0a9FvVaD2jQfEDDzhaV8xOqFlOUTw+p23pAG3c/o7Onj9LTT52n1dU6FcszMFU6W6T6ynHK5Co0Gqep1FijVL5CH7z1Lr35+s/ov3znewxWyRfKVK81mAqwO+gzSxmALbBPgFrgEWA/mKPV1XU6duwknThxiv9fXlnhGO7jy+/Sj/72e7S1tcnseAB1YQ7xD3EJ5iWfx+EFMz2DTGC/MxizgJ3kIALEswKmEn8k7Ga4H4B8yGlldYUePHhId+9uMBCRg0rIcilNE2YMGvN7BOIsPkSBGdvyVClXGTzGBzdkstSFH2u1aHd3lwFL8FsA3kOnmy2A4DWPJDqq4Crpl7gFjvX2iHL5LK2vNej0mRN04cJ5BiZCR5QpUt5HRJ8R7wJM9dxzz9HrP/853b1/j86dO8+HNkAO8M+wj1qlRt12hwHT//cf/Qn96u1fMQgbcRjHVYJ2CcFdQDVOrU7XEQVT7dGIGUs1anFxgLIFBTwv635oS0E1Kg9myw1ukddFZUfCXOFdI5dhhtdnn3+O/TcYeZUFscvAHTAp9hlI1WOAVZ/SAIgWSxzXwz8C3M1gqjwOsMhwXII2AKQCSA//+PCDeoNlCvn2Q5ysB3hhDJITEN1Te4f+od9yCEKwy7C/BH3Vd7Zavcr+FvqC50MOYP3jtSew6ClATnMPohsCZtd3DF/cqfs/eo9+z3kSEtvAs5iVaiLvPjZmkRh7FpOJPQkDMXRIQIsDjjMwRvxTfwTwMt6Tn3ziKXriwhN05tTp8K4pLI1oy+ZQNM+hbVgfGctLxHJHOg8+9/FIHBZkp9dZP25zSPZ7ff9WmXufrvNh1w/93fbHfh/Lufn1J9ae/yzWzrxcmu1rLG/0OP2NrWVWNkn98AX7h8m7+3XVtu1zWVb2djx6j793nky9PiXNieqGl1+sbyo3jSti98b6GtPJmM5Yndf51pxSzJ5i+uz16qD77PU6n14/Yvpvxxl7prU57aePmWL9n2dLfABJ8AN+Pv386d9WR+fZpb3f+rXD2HLSNTEbT7LTpM9jMvL5b7tXkWRDNg9u9dbrpt1HtvvL/xg5zPOf6rtj/bBzHfMHh9WFpOv8/MzzyZ6p/aB1YJ6/SeqPn2svk5jf11jC1o14e7PvHuqPk+xlnt+167eO4TD+5bBgKt8nD25Jks9UnsxSK/kjjQ+8PcTWvpivP8xak+QD7b6t7/P/n2CqeX57np89yC97/ZX80eyw2iTbsLpi5/aguEfnZ14cl7QeWD2Ira9+DvVvG7fEdNyv8/Zv+xxrM95P63VJ+qL3/sF/9fuL2vB/qgVo0c5CAgsJLCSwkMA/awksFsx/1tO7GNxCAgsJLCSwkMA/pQQApoq9EMeS2vpcfVH2G1n2xdcn+eRk6f09jyVAk5Ki2p/YC71PftkXek1c2BfxeRsUB8nWJi7QpgVTaXGCTVrENgK0L36sXn77E1lSWJeUkIsl8OclNxOTJ3LW5kFieOR7nwzxSUef0EECSRk8fGOxftt5j8k06R6fELObrbaYRJPgdsMrSU/m2YaeNq/PTUqM+QRY0qZFzB6m93qDOuSsxZKffoNgv0/4fGAqr+fzxjJ73v4Nn8Pcs99O9oOxYgnlpGSdnyvVD6vLNrFu5ThP/6xtzksi2oQq7MMWmMcSid7v2fttAjNmO1ZV5m3qJtmmLZSw44ttYFh/rCDKpNMLdd2wvtRuUHnfjv7p9/g9aW2y/bJy8naI6yyYw55EF/O99tm61th50c/QbmwjwOuN/fsgnzbv3nmuwNpU7Hdd1w56vrfN2NxbmcTWOx9T4G8PtrPrqbV1O4/ez8f01q+vSX7QxxiHnRMvyyTfr31Tm36cNd0+A/fpemY3ZOy47BqmuqonNvvnan/xDC8rW9Bk9VvHYNdNlZ/th5epnx/bT78ZH5PjPNn6WEiv9X31YzpIZxJjpoTTmK0P87rm14FHfdKEmZBiYCowJCgz1d5EmKlo3KUb1z+kzu49Su31AphqicFLKJLEyfItAE+aXdrcatNHV+7QW7/6hMFUzCSFAkIUdgf2DBQe93pSLIia8loDp4jj5PYsF5K12m2+D8AE6BOKysGegaLt5dUVajQaVK/X+DNmrAqgGeGWIQYBaXGv6jEK3PRH5YW5xGcoMtdCdQV62oI56Az+luJmKRDdm+BEcBQW9pmVik9u7w+o3e5Sq9Wmra1tLsTudFAYJ0XvDOQao3he2FYY3cHgKQGyMGwkFDiKXxJADIgLZvYjBaEMWGIZBdaWAJAqFnKUAfMSg6kk1gbAR+XBm+eMUUAfUBycpfXjZ+nIsTPU6fbp3r2HdPmDX/P9KDQFq4CAoUbU73Zp2O9TqZyjRr1Kq8sNZrkajwfMWDVlp2LyGGHcEIYQzL+UEYL5RNcrFFvyD7Nb5CiXyxMzUxVK/Du+g6xlbuR7yIFZGOo1BtcBrATgHAB1zHIymTDLQrVcomqlwvqFMaD4Ft9BXnkU+mfAZCAF8JAFwFS0hMLGEl2/foPefffXtL3dos3NJt25+5CLdDudARelowA4k8nTCMCmUZ8ajRxdev5J+va/+BZlsylmwWq1AbZr0zCAqlCwDF0BmxUKJrvdPhctMxsIAxngb5cYBAG9YHAPFyeHuts9os6gT80eiqQDvMieujqt0ZyhYxhcFYreAUAASwCDegASQqFzAKoIKEYAG/I9QI8T/h5FqAA84M6vfPVVevqZp6lYLtHtO7fpw48/os3Nh9TstFmfuTB/OGQgHP89BJhqRMM+Cl0zAt5CITODxsYC/lIzYN03p9ZyEXT4bAocexRgb5mJeEwoGGbdDkApbZPpzyBaKTa28Cz+ncFUAXBkmKnUz/Lp/7RHxXyBdZ3BVLTHoL1KuUSvfvnL9Nq3vsX6dPv2HfrB3/6AwVQM4uJpUGApGI4AdGgy4EHlLOCaKapm2v/p2hbul0uEjQj/AKRCgfkMTDU7hoDvDQUs0o74DlmrAc8L1eWGRWlKLTUtjJttfUyY+UxkOwVTsT2LvQu4k6Nmbh9gHzBRnTl9mr75zW/SkbU1Zuf7wQ9+QO+/9z7rA4qIwSIBPWvudujd9y9z22BHmtLqaV/Yd5l3MPt7KFOe9jYAwlin0d8wRvXrWPtgB+MRAJhgRJMVGGPAmobCZTBQobi8WMzzmGVMYFkpMCAJPhXrUxZICuVQC6BdjgcE1cX3gh0OTFGYc6wnvG4qsA+F18rOFhja6nWAqYrT4m72azkAb7Dmih+cAYMhqnQoUoK/XaLxECwXAGsK+wkOR2EQDbNYiJ2ABQqxXbFUEvaqwYB9BNs7g2xGzMQ47A+4L2CWubexwSCBfBEF8/jJMBMkAFlnzpyhc+fO0enTpxmMBTAaABUca2Qy02J1ZVPa3dlhgBSK3sEWBVnWqjVmgrx+/Tr98R//Ma2vr9Nrr73GzFSVapXzfFoANovrJFaVOFEK23ltDHoJQWPuht0e3b59i65e/ZgBYXfu3GEgtDKUNXe3qFEt0dNPnqfnn3uGzp07wwXrYFWBzYKdB36iXK5SqVKlfKlM5UqNiuVaYEARdq+333mH3n//fbp+/TOOB8D4w3FIADoAcAT/US0XaWW5RuvrR2htbZUBI5AN1jMp/heGXAYqZjL8PGZkA20h1tLRiHZ2dlifIAuNbeFLANZ88OABNZaXKZ8v0aA/ZsbFZhtAFADAW9NYZWe3yeCbDkA04wk/C0yluztgphlyHFYqV6lcrdHy8goDvRDzic4AbC2MotBp5qYC82UAU/n3d+uXGajCLDNic/69QMa+n+FK42Qbo8fifx/D63uefZeItaW5EfueIdgyYR6bxm3BB0N35GCCPRr32jTsNqnffkiD9kMadbeoVlyieilNqUmXOs0HdO/eDXri4il64fmnqFavUKGYEzAxbDJboEptncFUe5SjYuMIjdN5+snf/JB+8cYv6Cdv/IyZMXP5IlXKNQZz9YZ9ZmkCwKWxskyF4DMYuLKUYuDfiROnGUx18uQZqtXrtHH3Nr3zyzfpb773HaI9ACpTVKuVp6yv8FEMSi8Io6v4PokdoJO6/jCLbCoArmjGTCXAYQWnpjhuxDxW63XuKwBVYENDO9lskX8fAFTTB+h9QNs7Q7aVbC5F1UqRgaXVaj30RQ6BAAvpw4cPA5gK4KcCx1LtjgB29J1nlt+xrE9gfBLGKujdkSPLdOrUcfZbiNMQmyiYSvIVIz6QAOxB8HHPPf88/fJXv6J7m5t09uwZfjZA4ng/KJfKVC1VeYzXP/2UvveXf0Mff3SFapUyg3fhVxXkqSycvAzvA4sLqJy5Ojl+EzCV+I8ZlE3A12HFm6GO9tmRzSmqLXG8wwc8BCBuiJdy8OO1Cj39zDPsh+BblJkKOoEfBlMxOxUOihhwXFcoliiFd7BMlrKZPP8PnwdgGfQAoHGAqeBH0Z9SsUQnjh+fHo4Adl8cQMAMv4GBb2b34tfRV+gi/tc4H3GG+hNZH8V3VmtVjh8Y1M+V1niHEGAq/unhGGrrNkfJ73ZhbfW5IXyufmEG5NV9E7yTiZ+XHBPiKwUW7o9FOV7i9zc5+E1iCAUT7/H7qBwMIUB7fN9s7TJA7NLzL9DF8xfo2Poxfq+E/z0ITBXzxRL6zfrFUVuQs/XDdh9D7/H+1v/tcyExP27fwf3+hPXdKvPYs20uyeY4pg7A/WLzWzHfH2vDv0fYflgZeln6/sb6lJRniuXMfY5Hn6eyj+XIdDyxtVB12z7Lz78fX0x+Xo6x3JO/xrYzr03tv/bRXmv9mp8TzVvGYgcvxyQ9sPPlZa3PU3nZ7/08e9n7uCVJV60uWvs6jLzsvM+be/sMa4+2T0k6anVD2tm/N6ZtxPrr/cVhZWT90jy5Hea72LhsXzleDyyxais2llXZWZux18ViWSsT25bVo9iztC/z/PJhxoxrvK/1OhCbe+8j5s3tQfqdpA9JdjNP//QeXmVNheY0rnEs1YfV63my9LYe08kk/fb6Ze+N+ZiYD0oag++H1a95614SmMrbd8w25umOvX96L3Jc4Z/134exr3njPsiHep30Y/F2eVhbmmXaZnnJg/yKygV9mOcjYuM9yPfbcWg/dO9Ovzuof7ZfOr/enmJ6rHM4TyditpMUt2g/bB9sPw6r3z4esbap8rc+3Mo9aV8S12i/F2Cqw1vL4sqFBBYSWEhgIYEvtgQWYKov9vwvRr+QwEICCwksJPAYEviLv/gLOSvZFYTOS7jrJlVSAiieXNsPpjpscts/IymhZZMePvFpx2cTJTZ5EUvC+vu8WHUT2L786+ZArD2fGLDXxuZgXwIpnFCubfiEgj5v3rzF1CJ6PYoSPmc0hfasPGzixya+LVDEysrroZ2vpOtiSaiDdFOTMNqmbMgLU4BNciVtmiWamBzBxV9bO/A24ZOH+hzVXW3fbjb5ZCwKFuYlYefNt9/owrV2Q0z7J3Omp8U+Wihpn+F1PraZ5vu0X0Yz9rrD+gd7v9/QS0qEaj91U97OuW/PbnLH5nSevR02sRqbJ32u+pjYfFm9t2O19nfQUmATrLh23pxZOalOqH2q7H2frD7z6fJZOUHeAma8bWj/Nclsr9X2LTApWoxigIYH+QJ9vtqaBXPY+cd13j71s3m2pral7cdkNU+3vI3F/N28teqweqjXxdaY+Jq+f9SxTcCkvmt/rez1WtV5+13MDx6k27E+e5+QpHtWFl7esXvUDux65W3SXqPj98URPr6ZN3do3xbpWPnp79Ynq1w1fkvyXXaTRPvp/YSOzc+V9z36DO/Pvd0k+aykOYytI/ZZVm6xOcdnWgQ1z3atjLy8vI7Yvto1Br9bn+LXybh+ASghTCJ8Uj+K1MF+xAXJI8qBMQZcOAymGhONOwKmat6nNAFMNaFchqiQF9YnFG02OwPaafZoa6dDH1/doLffvU6o8UcRIoolGeaEE9ADI9NgiIIzKTbHSeIo6AZ7DQrucCI6ChNR0F6to4C3wWAZZpsqFvg7/r+QZ+AQF6UjlgBDypKwpGiMqeuBZZdSfZPCUNnUFNaMDIO5UCRsYzg9MV3WDIFhoHgWYCEUWqKIU2S3xwVuKMDebTap1WxTq9WhXnfABXwoYkbBoMylAKrAIjXzbTMw1VRvEDMC6DOtFpCYCWPWgjxZR6SAHIX9YMthxjFG5uCE/1DQzgC6UGiOewBWSmfp+MnzdPTEOWp1evTg/kP6+OMPBUyVAyMWgGByyvqg16XhoM+MBbVqmcFUeMZ4MuDiT5Z/OmAgmJ0GsgEzlcS+OAkfRf0YABcyclG/FCijKBPzjwJILsgE+CZMogLd8L+CQQCmKldK3C8UTjaW6wwEQB/AFASGskIOxZ0Avo1Z7rgZ8wxdAxMK+0ywmwDkxwwbOCG+Ttc++ZTefvtd2tzcZTDVxsYmg6na7T4zSKGgPpspMJhuPOpRvZahV1+9RP/m3/xrLsJtNncYLIMT99FfAKpQMNrnotEe9Znhps+6zuxl/SH1ekMG1gjzFfosICpmdxqCUWTIBccjLla3zDsKQAJoImiNxicBYMXsDJPAzqSgkcA+IkwFCmQSdisBRsFi0wFMJeCtV7/yFXry6afZ9m7fuUtXrl5hFqadZpMZO4QtZ8IynoKrBkMaDQC0A3iLW+e+MDPKFNQUAE4WTBUYddi/OicqhDOhEBgtBnAi5pFBMgpKYpapUIQcmAyWUoG1ghefGU/AXngH3leVIxoyLSYHOCOPon+wrwz6hGLoQj5Hy406vfrKK/Stb3yTdfzGzc/or7//1wyqE1YTKSIBMxj8AOZeC2anoDLYbPQVyBwAMQU9BQBlAOkw89iM8ECkpYxIoWiXY5zAMiK2KCAvwY8FFioDvDKQLG5OWPQExCWseuKrhH0Bflf8kTB/wCeIzwCg8cL58/Qbv/EbtNxoUKfdpr/7u7+jyx9cZiAYA5MKBbZ9sP98fOUazy0Ajx5cZtc29g3BP0TjGguoC4xjbFlT9jIBFQohFOwO65EUbuMaYYwAU56wLwI4xL41LQAwgIvwN8C88CXKLOVjlukzl8BeA7DwDEwlvmxMozE+A/ueFrjvUbVaZjuzcR2K9gFOY9AKx2fwdzImsAPhH9vgaI/XHAB6AfQFgAq+EfZRAAMk+1xRE74X7Iuw0+FQ/CJiiuGQfTX7nX6fn1lvNGhrc4uauzvMSsWMh2lisBnAVAAjnDl9hk6cPMFsY5hX2CbHQmApYSY1FN8DbCmxhwJmITdhBCsxa9Qnn35CO9s7dPbsWXrxpRcpD1aanIDaOHaZMpaJHAToJiAjkckSj2fQ69Nuc5e2d7bpwb17tLX5kAGgYLVhRsluh8YjMM0BmPSQ1par9OUXn6dnn3mSTp8+yWA0BjTsgbEHditgCwALAa4pV+tUb6zQytoafw6w2U9ef53ee+99BiJlslmq1WvC4NftUKVWoyNH1ujYsaNUr1Xlp1FnfQLoDPMBWUN2+F1jO4w7y+ydorPM9tIR9hvIt1qtTmMZ+BiwFQG4cvr0Gao3lmkwnFC/P6L+AABXWXvABAfA98OtbXr4YJMebm4SgFXCUAV2TbArjmjEc5OnXKFIq6trVK/VqVgqT/0Zxgk/y7aVAWhe2A/te5Xqsdqw2omwTgqoZd47g10CYrGw9Q2xuF6/9+8M4ttmjtfn7kShgq8M/o8PBmB/CpvOUJptacysVMPOLg06m8xKNenuUL2cokYlQ6PeDrV379PW1gY98/R5evHFp6lcLlAul6E9BlNlKJUpUL60TNl8lbLZMhXqq9Qfp+kv/uRP6e1fvkNXrl6n8URsHeydYKgEMxViDdgqmKkUTIX5RXx34tQZOnXqDJ08cZpOnzlHpVKFPvj1u/T2L9+k13/4fQZ/A3wOPwdApzAzSYyJWIZBvtPcDWwZAHiJ2xQIL/OMNUiAJRrP6bsgWJrwr1ytsI+HXXeZeQfsthXqDUbUAWARcXMLuisMovlCigAqxfoKoKHmUXPZHMdQG/c2hKUugMMRLzGzGscRwbeOZmygwsQUcrBs08L2B1Zb2OPx48em8T/8Pa8rzGIl7wOwMYCpLr3wAr37wQf0cHubTpw8yW0AII6Ys1wsU61ap085hnybfv7mW3Tn1l2qMnvV0iNgqoD51aVY1FzX1inHVCr4IO17iH2mrFSmkD3ESwqW4nV+CprSgxdE56d6z/q7REUA1xp1uvjERV4r4FsUTKWHReBv+IZhAOfiOvgGjjfA5psFm2KGfUClUmOgNw4y6OEQARzMEEBPANtiLeODzyYjYfsNjEz6/iXvZuLXFTCKPkNH9d3G2j18JvwomFOLODAhDYCSsk0KUxYDQMEcFYDENl8huisLo8YB9l3f7zE8mpNC3B7yeIZxWOWsuUR5d5MYw4I3Ac7GGgi/rgxpmtfc2d2meq1Gr7zyKp09fY5WGss0BMvgUGSDftrCWZtLVD/scwM2x2D1wf4e8+HWF/vcy0F+Wr8/KJ9i/bI+w+Y4fd99u7E+2lhqXu5F743leXysadu0z9Tfvfxia5Pvu9UrPy/2eTavpdfZz1SG/pn+GnvdPr9gGMfsOA7K43vZ+zZjcrKy1t81N2+frfkaHwP4udUxxnK7sTmYNy9e5vq3lXnsmiRb8M9Kile8HGO2pvLwOhTTG+2j9wN2/v13h5k7zWUl2YKd2yTbsvYem9uYznyezw47zxpr8PtG2AuN2bLNsVv5zpNbzP6SdCUmLyurx5GBjiX2LOsPfZsxXxvTRR2zrqMxm57XXxujJ+mvlTHLAWt1OFwoJquY7uE678MO0gvbtm8zyWdaucX6cZBtJfU9JkMre9/XeWu0QM2TCzJic6jvbl4Pk+x22gYYpMP7lr/Wxii23djetL03ad7QnpdJks4m2dhhbEsOQpN/B+mQf776DjtG6399//06aP2tl4m1QauHsTHNk4vVUX+dPlNj5ZjM/Txb34fvNKb2du191EHrmR9Xkj/zz1dfELNFzQXE5lev//1//Xufs5rpMNq1uGYhgYUEFhJYSGAhgX8+ElgsmP985nIxkoUEFhJYSGAhgf+PJfDnf/7nj4CpYkkH+8KtG0z+Zdrf5xMXKPaxyYV5CWO9Vzct7H3+d/sijfs8s0HsXp8Es0lM+5I/L/miiQabZIglYX2SQQtKpkVDoZArlhDQtrHHPK2/c0ABn3xISpglzdf+JAVOd50Vuh5W/XwyyCecYgAF7Wdsc8BuNOrcaCLoMEnWmG75zUsLCtRNIXuNMnioXiclf6x+2XmKyS6mTzZB7cEafnNgmiQNxcXWPuYlMB+1RbNRbzrqk/KS8EMRqyQ+5/3zMtd5OkzCeSZbluYjILFYstH3J2YHXp7af7+BF/N5qncxXfI6kSSXWAIwlhhN+swna20/Y3Oqic9EvXFz7f1eLDHr/SuugT4wK4fZzPUy8IloLTrQTbBYolrbs/1XJhK7Jqjv9M9UkJVfA+bpj/dD6p/RtvUR6u+9P4/Ng9cnu9kX2/DzviXJlq0tJT3XysT74aQ1JukeP/d+XFZ2flyHWTtiPiK2+anzjfHYjaLDPMNf4+cv1sZh9MXfp/eoHJI2cW3bsbFYX+B9p9cL1VVbpJO0/uuzLBBxXqxwkN/W9rzPmKcH+rykcVt/NG9uD7ueWf1VXdP+qj+K6Yf9zMv8sHZnfaP6MLum6Pf6/34fIEXY+EERsrDzAEwFANWYctk4mKrbekBp6jMzVS6zR7lshuM5FDEqmGpnt0dXPrlH77x3g1DfjWJrgD+0IBmFkChwEz8NcM0eVcooHAfABUWSKA5tceHi8soyra2vM3PDysoyb52j6JzBTQBHpMD4IYAkjSOyYGqawi8kXmdGjgDogTxQuKs/UoBXYpYRyAjPRiGbyBLMTUtcuMlFhMxuJf9ngCFbEvacUL7N1wtLLu6RU9xbTYBwcOp6jx4+3KSdnW2+XwhTUDgtzFryoqTsGvyHxOSMqkGchLYFqMAsCQHAwOARFLZmIAf0d49BHphHZYaSTUEtcBYQHRfCgoEik6XT556iU2cuUrPVYTDV1atXGAgFsIDqBDN7gLlkOGCAUhmsGo0693OyNwpANjBohPh+D6wTYO8CmEaKF8GohGJ/fgcIoBcUwkrBJ4rk0X8pfsTfXBC7Bxa1DOWywoTCTFwkbGbVirApgEGmsdxgEA3GmQejAtdAo8AVjEgoPu9zgWi2kGcwBAASmGPIIJ3N8byhWL9WXaZPPv2M3nnnPdrcatLm1i7d39iiZrNLrTYK6dGuFJAOh/i7S7VKir7+9Zfp3/7b/4aBBbu7O8xMBZnl81kajVEsCuCUnsAPMBXYTrrUaYPxCmxmOI0eugpQFGwKzDNj6rTBYNUnME3sQd/zOWakEMYC0Rdcy+sBftfiWUbmqA6FqhNXyMCMYcwANYvXhXkDzL4YJ07Mz3OhNl6vX3nlK/TEU09RLp+nO3c36MrVa1zQvL27w/OmDNEzoPqEAQ3jIQrmBUilTApcBMP9Df0P0CoFStl3nXC+/9RtSqwUkFCGrWiJmcwETAh0D8qsxXwEbAEAZAgrpS3IMHDZTJFFDKqa/VPIlgAolyjHrMdDtgXoV6lQoCNHVunVV16lr//G15mt7LMbn9Jfff971Gq32C5FpktcgAybQGEy5l+LenXMDMq0bGPcjSniScBDCpIK/zOoJDB+KTqM11YFXrHtC0iD3+dsPoD9iIDn+H8eur4fBRBbyKswrRfsEz9sXcybIesHAZwrjEHMwrUnzAwokl5ZbtDFCxfo1VdfZWBVq9mkH/3oR3TlyhUq5uF3BTSJPsBP3rxxk+c2A1YJbk/mg68JzGH73mdC8Xlli88AACAASURBVLMWPkzXeDPRrGthTdCYlaW2tMQF8JAwg2JHI8P2JDMv63iGWfBKJQC/8swQAR8C/wjAFQBI8DsCJJvZk/aFYxaULO2l2A8J4FBZLACWBEMdGHpmwEgARdE21AFtQ05g7EMBOn7X9VNB2wJGkfgVLEQA7t67d5+6YLnoD9j3FgtFBrSBNYQBrQyqgi+ZiG8fTxgUhWdwMX4oVAMgCdfliwXaxBq2vU1DsBGCeXBpwsyR1WqFTp06RSdOnGRgAoDQAn4NYKowz+g7vlMQHQBNWFshU82J/Nmf/RnduHGDXnvtt+j8+XO0srLCgB5eM7F2MSh7VvQuxfZmjRcyMh47+nrn9m1mpPrk2ifMPAM5o+ge13Q6bWrutlgvt7ce0PGjq/TNr71Czzx1kU4cP8qlZlgj4AfBegPGp91dMA8CHDtklqbG8gqdu/gEs7VcvvwB/fjH/0CXL3/IwAQwAQEMDtAp1oRz587TpUvP04svvsSMbAzKy+cEbL27y/oDfcHn+AcwG/vQUDCvOoX5Bej84cMHLM+1tbUpIAmfAyzWbLbomWefofWjxznOEva9AOwEUK4/pN1mi0FUd+9s0K3bd+jm7TsMxAKoCvi+4WhMvf6A/RJ8/MrKKi2vrFK9vsw2C53BOiYxDdiEcjyeWJyutof/9X0XsZnqiH5+UMxsv7dtxuJq+31S+/Y++y449TOBtFBZbuBDEUsArJSFDTH75oBZqYbdXRp2tmnU3aZJb5eWqxlqVLLUbd5jMFWrtUnPP/cEvfTSs8zqlsmmmM0rlc5RCiDybI1yBehFgwrVZWr3x/RH//E/03vv/JrjESY2IviDHK/LXTAFDXpsq9A3gFAxBoCp0tksnTlznkFUp06eobNnL/D3r//kx/Tu2z+nd37xOhXy0G3x/8yYCRAW4owMfJuA12fxgcTEyqYDACwAK+KbhZlKfDX6J4cToC+dVpvbAIgdgKk2dLfd4fUZjFPtbpd2mm0BUzWHtLU9JGAvS+U0+6vV1RVaXV3leBq+Ip8rMDPVnbu3hVUuK2AmLgtNZWS9HwtznxyigJ8Rx2EKHNcAAD4WtnPkCNjh1gKYSkClmoMSpnQB0Z4BuPPFF+nylSu0ubND60fXmVUVcQaAdWBdWq4vM5gSoOFPrlynna1dZq9kJkSOhTgQ4//UIsPSGVRR4nfxwPJupvGS+mU9XkHW3JArC3dzvMTvANAs+V3wUgE0LRo7y7kiniKiSr1K9ZU6+yh8D+YvBjgBlDqQH5ZniDMxpxw74H1O6Okonyvy37i/UV9m2cAfoQ0Bs0kkiPcW6BfrWEreQ/UdS4FOCsxWRmFeqyaT4GtC5GbiIWGTLDOYSkDDeLeCHoqeYq3UwzKgD7rXBB3VfIr6C405NAeu/sp+br9jGwn7KPyubQ6NU/vRHAFCMM0PaGyG7xATIL5IAlOBkRkx5qkTp6lSKjOQioG9gUElBqZK8o9JuR+fK0zKt/g8Rcwnz/tMdGd/Lt4/O3a/9kfvte8uouqP7iP4sfp1wuZu9Lt9MaZ7b7Lf+ev82hXLx+o1STK0/U3aY0iaV9VPbcPGo/47K695fdGYw67bOn/aZqxtL+eDdMbLXvM205jdvLv4tvwc23uSZHHQPPi5nDfX3m/4e+2zvJ4njSWmt/P6ELOf2Gc6n35+YrqjOjJv7pSJ0ttrkvyS9M7raqy9z7MPcBg997qn+0hej/yc+H2meb7GPsPqi8/pJ+1R2L4owPggmdt5i817TAeSdHeePdi5U99g948ft82DdGFq03h3D4cBxXyAn9eYHcb8QNI6ErM/b2OPs+b65/j5OqzcYvKK9eOR/mMddkvmPL+j/fHr0oHrLt75JCO5H8hv9nitTdh13ffHPmvePPnYIGn90zbs8w8ndxVcOKDpEDUMdr30B3nadRa/z/K7wsDqYx8vL+ur7ZhiYznMHHvf7+VjdU775/2A74cdg/XLMduN2QY+87oXG0vsXqv79h5vO/pdUg7D9vt3f/93FrXhhzOWxVULCSwksJDAQgJfcAksFswvuAIshr+QwEICCwksJHB4CXznO9+Zj5AITdkXX91ciiX55iWeUEiS9LLsE2hJyZPDvJTPK1C2iRLblgdXxJI8XqqaNPBj8kkA+2Jv79HkRiyh6RN2nwdMFUusxORsE41c4xaKjg6vRXKlT65Nk6khuaIbivgcOpQ0xz4ZY+WE7/Sk3HkJqFjSTdvFfVrYpfMeA1NZPffJWP9sHaucML//25jO2iu0r9o/3TjUftr7bQE7ihRiumb1zc63tufnSq+JJUTRJ2FZkOKaef/m6dthdckDLq29zhuXXmd1zicNrZ36dg/SJT9fsb4k9c/Lzfcj5pPsiY8+YRjbyNFn6+mw08LM0HGb9LWyeqTYwM1xkjxRyKMnIifphbcZ7ZOdl5ivjs259S22KBP9s35En6HgBa/btq8xm0Z7tmjD+gnrl2LtWFuLJX91Hv3ceHv0/fJrgbfppL9VjnjevDb9d+pvvT7PGzOutSCdw9v7oz7F2631gzrfB/miwz7fyy4mi6RrYj7B6q715z75r+NQ/be+0/uHJLnb9czK3q4fsbUlaW30tuL7oeu3lYcvctG2rV+xctK5jRWgxPqVNI9JPjVJz2P6EnveYdZqP56ktcDqgmUvsP7cynh/3wVMxQV3e2MuagRDkbQDoJSAqSbjPuUzI9obd+jm9Y+o135I+fSIMqkRZdIAuaDAHoXoe9TqDmm31eefa5/ep3fe+wyH7aP+nlDniCJQ1BEWcijeBCMS2G8mzHyQyWUplwMTFcAxUtj2xBNPcHEjGDWY1yowTuF5YIsYo2CfwTJZKhULzFJUq1SoUatyETraw+nkuXxuyjplC89xYjoXe3I8qqd6LzFzSn/Qn7LWoMiv2xFGoQEDqQYMrtrd3aZut81Fna12mwExKDZEwa0U7mW4bBAsVSjC7rS6fNL71vYWddodPt0d33MxfiisFxYdmRuMWdhKiMEhUrSK0ksBcHGBJxd5SmEixiEF/QqiCSxX4TR+nm5DsoAiXl5ns3l68plLdPHJZ2l7p8kF+NeuXuWif2FOGQVgloB1lmjCz0F8KEAlKRzM8qn0GQY8AXSCfij4DEwYKGRF/MpFyMzqgCpdPflfwDFMAMGgHFCNCXMA5JHjYvYsM2zhH/SjUMxTFvRoKEKEDpSLAtYJ7FzQM7AIFQs4/T7FBem4P5vPBlaZnDClZFHQmReWiVyeyqUqbdx7SJ98coM60OndNt25fY92mx1qtfocfy8tSXH9YNCl8bBLJ0/U6bXXvkL/3X/7X1Mmk6LNzQfUbO4ymARAAwAOBAQIIA0YGDpckL+7s8NMNdCRbg+sVxMBUwEnBBDQGCAwgC3wgyLWPfp/2XuvJ8mT40zQs1JnVpaWXa3VDGaGMxhwoAiABMjlkLyXO+MDH/h/8W3Pbu3O7B5ox93lkTgK4xoGBEio4QIDjGoxXS2nRXWJrEotzz738Ewv7/hlVeP2XojstrRK8RMRHu4eHv7zL74+YggGsAU2NAYSyPXBsDJ6QB9AVswwkUVhsII9ZC3FcwPsPTBEiXIEYA1laNBHoTx22k9RG2C4wYBef+NNunTpMuWLJXry9Bl9tr1NOzu7VGvUWYZoN3yBaK9cn9vU6wW9lgJKxrlwbBVYXwJzHeOjAhgFzC8j5iiexscQSbzvod1hehdfC0YUsF/hBb8kKXthqMB9+pSGDwnwJN2MV8qMZX9eBl+9sEuv/A72ERQuQ78YdNPt0LDfY9+zvr5GX3r7bfrKO1/mwnaAqb73/f9G9cYRg6kUZAkbgE0A3KIMD2Cr4nVdYItSMBX+iizCo4cRhQVgOYE1GLYfQGpj4Fw4b9RPabOwqQiIcTQ3JYCpRB5aICKyB4gqkwYzTpZlDJ3GGDMgD+X9gSlPCqAFSAVWO7CKXLx4geWDYudqtUo/+tGPmLkDABoAesSfpZj15+mTp8x4I0xLWigeisC1cHzE0DUuJOexUd/CwLDxbypbmVsVHifXhB9j+K0gV00sqwwnsuBmpqo85pUxWxX8NthbAMzMgKUqgAfgb+BrMAfgGI6fcJcB9FZY+uAnGKDKIBT4cfhGrA8E/AsQJs5j/5fNsR9hwHFGGCShP/AdMscL0AzgHma8awrzXaPZGgEYcV+0E6xCkA0stJAv8NzRBfA2sFwB8ID7AgArfmYgbCrQtWyGDg+qdAS/1WlRoZCjhYU56oKhr9+j2dkyra6u0ZkzmwFUtcEg6NnZCjNLsXwH8HEANwgASv/Ch8FHQV4///nPGQz2zW9+g+bm5vk4+EEcMzLPsLGRXENeXGAIXwOWseGAi9LrtRrHALC5p4+f0PPnz2hn5xnLD+3g88HE1OlSdf85nVlfpm9+/R16/dVrdHbrjDDosW+EPxS/C6Afvuu0Ouwb211hrnm+u0uffPIp3b7zGQMR1jc3WMcxP2H+QpH/m2+9RZubmwEsBTYXMHUVeUwB/lKwCvQK98CcwetEgIwRbwV/BqAmZAR74nGdn2NWFMQuz3eeM/gWMuE4anWNmQYRjCmzkMT0afaj6MPR4RE9ffaMPruzTQ8ePqKHDz+nFvrX7jJIDEAXzEOw4fn5BVpaWuExhV2ILIUVjNkuMwLSs7G8xp92fYrv7OZPdr0di4N9vB6Lb228bNcLPj/gj9N4Ws85ttYYsacHX4ixyIBJM8P2g4m6321Rp3nIr36ryq9hu0ZLc1lanM3Swe4jatX3aDhs0WtfuEKvvXadAUMAv4OZKp3JUyZXonRungrFeZqdXaZ0tkh7+zX63/7jf6JPPr5JnR4xmJvjqJk0g3NbAEEO+qwbpdkyg9nQdjABAUwFANXFi1fowgUBVQFY8t57/40+/uXP6cZHv6B8DvNTiNV6sLMu+ybEhhozQOnG6xkFVGWZTVDiXB55ZqbidwFwJaxAM+xLYLjwX4hvAIo6AFhvMGTfcFSv0371kBrNDh3VelQ97FOhmKa5+TwtzM/R8soKra2uCptavcFzPWxlZ+cp+zOwHAFwjqkI6xiNHRF7cAzaE3Y9xO8CZhVfAr8rzFQrDNgEuynaBrsBUFbXUgqmgg++cOEiffHtL9Gt7W3ar1ZpYXGR/Sgz7w2JgagAGr7/s/fp7/7u76i6e0idVpfnCcS37EtDPhubHnA8BJkJDjn8G8f4zOZ7DEwVWDxHMGsDnA6zm8b5vNGBBkGKvhLotYTeHG+NwezzSwu0tLJE586f43hvZ2cnxPASg3LsAltX0D6bQ2CqxFtmPizx+OP6c3MLPF8BTMXrHc71zvD6DWso+CCAarEZBnolfkT8uAKDEEsoKE7lNt48ROZr1U0AqcqzZQb28mYJvL4C+5sw3aJdAH7qPRRMhfM1V5KUR7O+iscsxFHaJo7VzKZ0yWAqYU5WMBXmBbYR1jnEFjluI2ShcsD3R7VDBhR+8xvfovXVNUqn0gwY1I0UtE0xn+vzDj73MsnXxp4fWd9p76fvfe4j6f7enyflXWx7fdv9tZNyMf5ex8bNsrSZA/384nOltp9JuR2fX5+U59TfkuZO24eke3vZ23ynHx/9bdK8as/R95qX821IkoGVdWwc/D30OrqW9faWpHP2PvYcvV5MFrFrJbUxZjcxfTyNHHwucdIY2HHy4xuz3ZgNeN31dm11z8rrdGMnMYHXz6Q+Wf9h5TBJJtomb0+T9CnJr8Xkg2O93ekGBvqb/T0mI3+NmDwm6ZAFZsXy7BrD4hq/DpgK7Uny55N01o5Xkg/SY/zzrdOOj/UBVt8n5dbRZvzew/o1XGDSXBMbP2//p/XP1g59eyf55pN00tvpaeXnfVvSPPmC/5Adq17YYDRJl70vTerPC/oU8paxsZ00ZyU9zzyN347Nb0n3wvVe/hnjcTBVkp3EZIm2+WftNvZEO2NATW2//WtlYfVAY+PY/WP2bnVGbUuvF/Nb9l7aHn//2LxjrxWLebS93vb1s/WNp7UP+4wM97d+0M+vVl6T/AmOe/eP/3BaG37aQZgeN5XAVAJTCUwl8BstgemE+Rs9/NPOTyUwlcBUAlMJvIwEPJjqNAk7n9CILXRt0mK84A4FRglJtVjSNinhpNdPSkrba/mkhk8OxH73iS+VqU8y2IcWusD3MkxKQMcSejZBcjwZJYWNvr8+cWPb7Ysi/Jj4pIq0n8JO3acPp2LJIZ8Q80XjCqbSZJKVmSaxtL2aWNEiXsscY3XdJ5piyVS7e7DqsSbFbOIsKREWS8Yda7t9WJug57HEmfbN9j2mT7aNGS620YLE46CEk3TOJzEnJf6kUCO+o6SXf5Lun84nqc69yGB33BbkU8wW7H1iehSTfZLd+mud9jjbrph/8r4kJhtfTKC6qn2yLB5Wz3Ge2r19qGVBeNoP/d3q1CSZqs7geClAFJBOzG8nydn3NQlMZcfX67jtn50HrJ+IsRPGxjOmR7ZPkLuCKmN+ztuRbY//TZPD9oGb98lWzyfpTlK7vXxtUjo2Tkl+Qtt6UhuS/K8d/9g9YnGGtxvVdTtHJLXrpLjF61PMT8Xmw1hBTsxeY/eP2Zz1s/Z+uOakh9Dezqye6BhbO1FZ2gcSJ9lazPa1vfb+fq625/l5xMdHts8WnOV91cvonZWd9VGT9E7jrJPG0sYU1v8njYe/nre52Dz74jlSRIji8yRmqmwGBXfHwVQP7t6gTnOfitkBpVNdSs/0uYAebVAw1VGjS7V6h7bvBTAV6iuYmQqsLENqt4nyeYBuAFzJcWElir7BtIMdzFGki+JjsDK88sortLi4SPsHB1SrHTEAhQvWmclJgDV4PzdXYfaTlZVlWpibYzCVFrij8BdFdSiYVF/rbQl6An/OYJ20FNuhkE3nLfwGIJUCiSWe6zFgBmwWYNbY29ul/f0DOjioUquJYk2AAQBGT3ORMYqSW00AsMAYUeVj5ZoDbquwiowZhjQe6nTbPHwZFKeCuYCLqUOBe2AR413nueBSGKeEmQjBdijQZ4RSAGgp+ITZuUR+2XyBrr3yGl259iodHBzRzvNdun/vHhedcjEmF54CCNULO9wL6IDZCwCkRbkm2CQBYgKbAYoD0wKYQZGvAE8EjIOCSSnmDmw9XMyZCjvLMiZLGKtGzFQy/+N6KFpmEAD6j2JLFGxzHXOPxw1AB8GbgFUhRTm0BSwoxQIzsaAduE4mm2WZg22kHxhYUXDJLBMALRTKVK+3aO/giIaDGTqqgS3nMYOq6o0WKzTAJJlMAFP1mnR2a4G+8fW36X/5n/+EC0P3D/YYaIcOgTULxckYUxTvY0xbrWbQlwMGG0FHulzQj7/KpAa7AqhK2KUwgsPALIQCWYAFAExgIBUXc1tQQQAUBMYqlKoKnkb0h20WzAd9AJ4EDMNxeAAVMbBomGNAVbcLuwXoYEiXr1ylM1vnuCj6ydMdun1nm3b39hm8kcsDLJHi6wkDBApcAPjT+3UZlKcsRhg7AQ+KDihznbI0AUylJFuq0jzPBuY3FGLL97qJCgA0MjYMOgwgE/algQELfAkCmdLCKQVoKZhKrqdALDa+AORiNrfAkgRbYNBGr8v6tbm5QV986y360pe+RK1Wg8FU//yD743BVLBbAMBCcbdlYABAjtvIYxr6dAxYJXLgfwqoYviPskwEPpAARFNA0BhoFvoa2LqEhSosxgGm4usowCr0P3RcYUeBS4Iy6QKlAabiwjkBUUqhuRSDK0PgkAQoAzmtLC0xu9Dbb3+RC6f39/cDmGqbKrMVBmPIfEfMTPXkyTMuipci/XFOh2MNpe8wxRDH5lC7e2/wF0lrWJ4rWaTCdCdxoMgKvk3OE7AHs/Mx8QaKoAVowOws7EPFn+CzzE3CNMjv4V95rspw8fMMs7eIVHEdYUzr8fyUzaXZxwEMgzlIi/nRLgFwFdg/oV1gPQRQqAZ2F9ZvmYOZ6Y6BvwBYgLkxzSwu+WyOuv0eg3rmZiuBA45otixsUN1eJ7D/5ShXAKPHDPuToPqibShcm6EApjrk+bhYytPy8iI1G2CVqTOIcbZSYWDCxvo6bWxs0NraGi0tL1Nlbp7nBylgl+JxzIHqL8DWhpwD5v4HDx8wuAkxAAbl6PDwGGObxu4KpNIxYhZKZnKSOQtF/NXDKscU8AG7z3dp9/lzBlQpM5yCl5H/ajUOaWtjhb72zlv0xhdeofPntsQvhxd8FPRyfnGRcvkCM4NgTq8eHjLQ4PPHj+mDD35JDx49pMOjQ1rbWGeAGfoMHwGQwpfeeYfKYGirHQn7XyrDbEHoE9oEXUDMAr3CGAJ0oOxtdidrjD+Ox1+cgz5CpgCDgJWK44ZMhtbX12m2MkeMQ2PmRsQlylIp7Epg88G1D6uHdPf+A7r/4CFtb9+jBw8e0kH1kO0RYN8mj1GGATBLyytULgO0UAhsbhKHcFAYGEd8vKzxqWdQseu5pLWTX5P6WNevd/Sa0OVjzHzB1n2xqm+DXl/W08K2Kf5Z5hmx/wDEBCiyXadO45DZqfqdQxq2j4i6NVqey9FiJUvPPt+mbueIZssZun79El29coEoBcZHAQhm80XKFWYpm1+gQmmJZudXqdsZ0OOHT+l//Y//iW7evEPpTJFBcWAZY1awQZ/aDMoHs1Wa8qUC+xq0HSAr+IvzFy7R5cvX6NKlKzx3w6e+971/ok8+/IBuf/oryufB8gYgC0BEAkKEHeoGRzKkAv7AdeFnIBOOwWcEoKL+G8BrYRwV0B7LLgVANuLDNIOwIT/o6e5Blf+WSrNUParR/kGV6s021eo9qtWHVJ7N0eJSkcDGo8xRiLUB+mM2tEad5xL4mfW1dQYWgkVtOEQ7ZbLkuAkAy4H4Gqw1MD/Dx8JHYO7COOIeACOClU9ALAC2SPt1LYe/sLNLly7Rl377Hbpz7z4DwABgKxVKDKiCTqGfpWKZfvLjn9Df/u13adAFKj5s1oA5Gm0UZebYSGMRBVPpRgrMpSgoTkoDTBVYWjke5P/KWalslSFA4FhCi2PD1Ti8C+cw9iowSOJrjh8H1BsOaGl1iVbWVmnr7FnWLYCpJFc4YNkKgLfFID6Ac2VtLD4E4Cn8BZiKdXBmhiqzc6wH8MMcEwafBDm1Gk2WL2QK/QLYXcFUmmdUZioFy6pvkBy9xKy6TsO1mJWqUqHZWbAcZxnclM8XmXmYWYZTMyNmKpynzGnqW3j8gp7b/L36FvtsIJpTCDGr+BLZuUL1x+ablPlNYgYBU+HawgaXZR+urKX4DcdgPbG6tkbf+ua3aGlhmfpdiUmgDzZ3oOt9mxvwMZCNmby/Tfqs1/P5mViOwx476d72XJWxb5vPkdj+Saw2tlHfd+vT/XufO0nKCSX1184/sTZKPDneBMBfP5Y/0vbHYlZ7vr+fbaO/Z9K8GLuHv05MnmorSeNkz0mS6SRZ2+vGNn1Te/LxgI6v2pnVjZhNWN2z14xd149Lkv1Y2U+S3aSx9+3S9sTG3/Y56X5JNqFt9b97+z9dW2UN6W3Myy3mK3z//P1iOunbmHTdJFkmjbGViX2mnHR9L8NJ7Zhks94XaWzq/ajVL81bWpnH5KL2P+m4JLs/yZZjOmT9+GnGKUmvk/TO2xiiGt6gxAj/pP7gUP88JHa/mM/2fn2SjF5o6wkbhsbG6jS6ndQGL/+Yf2Jm+sBs6e8VGz+rx1Y+MZ9+7HxmwA6xa5BDUkxh5yxdv9m2nXRfL49YPGLnP/395cFU7ElG6UI7fjHfo/f0ICmrU6qXOidZWXjdiz0/TDre+mLvi/y425gqyX/E7hOTu7fvqA66Btixiel/UvwwyVYUfKpxgX126a93kl+3ej0FU72Mh5oeO5XAVAJTCUwl8JssgdNX//4mS2na96kEphKYSmAqgakEiCgJTJWU9LNJrlhiIpbolYXwOJlrkwZ2ce/fnybBEltk4zpoh30Yn1QUrQv3WLIrqX8+yRNL3p0mSclpHpO80wSBT4Lw9cf7dY/01ic9fHIHn8e7R+ou1mMKd5ucHMmaH8qPGcROYyTaXr8bnk144Bgtntbkmy3ujiXO/Phr/zyYyiaerExi97c64cFUSYk2K4OkJNGo/b8GmCo27klyH90fBayRh5Rep5LaG9M7myS09iCFalo4kKwRsQTXyyXVdAd6uUdSwszqbcyXeFtO0iO120n3UnnGfFFMEkk6ZP2Bl0msP1qcoA/ztVgLx2rS0dqbJh6TwFS2XSpXPceCPmLHxeSpzFTWV/ndqOz4qT+2Be+4bhLAw/oL9N3qtfrsmL/T33xb/FjFZG7nDf3dF/h7+SSNt/fhem39a4vVvM16nTvRF4QDYrZm57eYv58kB3tf62N9X7S9fmex2DwZOzfWf6sbXs9jfuE0860H9li/q/fz4+bZCb2M7X1tf5MAikk+0s/lfs6JjR2OUZ+dBEbyD11idmHn7yQ/Ye0xqQ/qT61cvcztWNvjpSBSHvajSCl23iRfb/vp/ZnX41j7TtL1WJ9jD9STxi3Jhq1vHctGCuBRuI0Xsx8xkwcYL/oMeMiCeITwvk25tDBTAUzVbR1QMTekNHUoRV0uoEc7wW7QaPWo1upRvdGju/ee0wcf3WOwC9ePYxf93pBabQBlZ6TIPJfjuabZRPEivpcd4lF8vbK6yuwNKCoGm1O1ekCNZp0BM8VyiQvmFhbmpWh7Y522wISxucnABjBVoRgUrFk2BtPdzaWoUl7QBZ0LUayOFwr6dFdwO9ZoC8BdKFouFPJczAlQDArYnz/foZ2d5/To0efM7LS/f0iddpeLsFHQJ8xBA74fij5RpIgibNxHwF7CNiJ2LUwoeA8WI+gxCgGzAFMFRhGMEwM6AIZBpTOz8gqoAuxfDEaYAevSkLJZFFXjsxaeSXGsgsxyhSKdv3iZzp67SIdHdQaEPXv6hOWCawI0AnYMBpihIJILKTH2KSrkMYayYz3rEdoamEaVmELw5Q9z9gAAIABJREFUD8IUIz5M2iH2aItVpWhZiu3B+CDMXnhYzQwiYF8I4D2N9cHmgiJMOQ/MXVLLjbEHa1C/2w1gJoDauoz4AAhLjgVLTI8LP3NZgKnSzFKFYlAo7YBQxJinRr1N9+4+YDBVowkmGBTZon1Z6naxy32Tlhdz9Nab1+ndP/w9ZudqNGtsS7k8Cs9FXwCOYFn1hJ3q4OCAqtXDEWsRiiKZCYSBEk1mC0GxvoDPULidp0KpRMXZcgAUhbUWAFUMWgMICzrXpT7kBeYXZrBpMwMW7s0sGmFdiHMYZMTFmAFQxesorG1RwAtwVJaLt7td6OUMbWyeoeXlVcoXyvT546d06/Yd2juoMisEWL2YVQyMLZ22MEGlKQAoUsJe0wOgqsfsZjx2DHJCQSiAJQBdKpOUARahFjkwTCl4ivmlApAK7RKLEfYkAQZJQb+wOgWWBxTKCn/GiIsKDkpKcuX8ETcEO67xRhKQExeYMwJMzxhSv9uhYqlIW2fO0JtvvklffOtNajYbdP/+Nn3/n79H9eYRXN9o7pGiZLA7hHFCobdx3gA8yBzJrQ5AMzlgfNfQVth8KNrl1pq1vgdSsd0FdiopXAaYTkBQymrExzCrnbJzHUNwCYhwCFYq0X85VwBVvEkKr+2liJhZydg/dVk2169dYzAVQEdg7PnBD35At2/fpkp5NhRTA7xHVDtq0IMHj/k92ITiYKqxL7FxDa9dQlHQCDyBMQvMgzbGHJ2HWa4roELYA8sT/iMAomB34msFHDbeKT+ArkbAKmHS1XhewFayUcLou3SW8tnCCKyFceBXOsVzWakkzE0A2cAHA6glIExhHIS/FKaiHs8htaMaF6krMwV0C34D89FgCGYsMB6VqFQsMaCqPwDjDMCls6MxA+sTCrXB2FIulbn4HWx/PG+C/wwgVgDD4C8hq2Gf9vf2qQrQcKtO6UyKGQG77RZ1O50ArBM5oP8A2gCksLKyyqAezNtLy0t07uw5nvPgq5jxsdNhHcf8i2Mw54NZCffFHIt+FksAk4GtbLyus+AiziGM/KAAS6FrT548YX9Ur9eYsQlgK+iKbLiDOTYwP6HNMwM6u7lKb71+nV5/9TpdOH+OQRfwbwAtgaEJvmZ5aYVKZchxRgDVjQZ/xr3Aunbz1k16uvOMKvMo7C/zHHDt+lW6du0avfbWm5TP5Wh/d499ei5XZP+OgkDIAseWymVuH+QCpkz8Q3/AQiVF98IGJcyPYL3J83m6RuJxLpX4OwYRsBNi3ka2bzlPWMEwFwIYhvgLOrS3f0DPnu/Sg4cP6b3v/TM9ePCIfweAotOFt0oxOGFxcWkEppKcWWAnYID12HfaGErtzhatJa2bdJ6yayYf5yYVk9lYXvOBfq2laygc6wsr2SuGQng5LzASMqucOAmAsqGPvCFBv0ftVo26jUPqNY9o0BUg1UyvTstzeZqvZOnz+7coNWjSxgbApWdpa2tN4m0A3WeI8sUyFcrzlC8sUb68RIXFdTraPaTtG5/R//G//5/02Z37lMthjFE8ChY3sNYRs8ox1BoxEIPEhSECTJbZfJ7Onb9EVy5fo6tXr9PK6jqf/8MffJ8++egDuvXxB1QogGELACexCwaOMXWkgL8FzCEAUcgEOiI+SZjNoFMyxpjPoWYChpc5QvLy+A9bBpiKQWD9Ie3u73OMUygUR2CqWqNN9SaAT0SzlQItr8xyjA9GHvxlcORBlfUXzFTwlefPnaOzZ89SrVZjO223EQ+qL5Y2wK8ykKrdpEa9xgxX3Q7AvmD0En0G6B02g1hXNld4EUwFu7p8+TJ9+atfobv3HzEALFvIs48tF8shFsftZuinP/4J/cM//ANl03nKcCwbgPEyyY9fQdfYajiGx/wr8Zisy7ExAQDHgVFUzw1KLvN2AEiF2E7GcQxEtjbkcwGyfuuzHq2sr9Dq+hptnd3iuRT+U+0EYCrIEIA2+MFOD2C0sDbJ5dm/KJgKsSDATMVimfUBYwN9xByr4CGA3PCb+mGsKXQukLWHllzIGgcv7ZOuk+C/laUKv8HfYf4ASzHiNWzWgbEF47EU+4vvwzm4hgdT6bxg8x7qS6wf8z5DZaT+VXIPEkvYPKK2W8GJMk+KnumY4fmItlHzmQp4BnDwd77xTVqozDMrIiPYRpsJHGdWUf9pfabmeWxeSfMiPgfnfa31qfa32HkWBOPzdPrZF7PaecDqqM+N+Jyi5m+1TUl5St/+SfnKWP+sPG2fvfySZOPblZQbTZK7/z6WG/QxbixPrHNbbN6zY2Xl6dtqxy4pd2VzfarbfoysTLxfwj1eFkxlr2/b5XXwpPGN2Y6Vm29r7LckffRymTTep2m3+pdYmyedH4t5NGc6aZzi7X15MJXV36T8c8znxOz7JJuxujDJ7vxxPp+dpK96Hn5Pyi3H7NXOLf7asT7FfIi3+Zi/930+yXd4udvnDd527LVsf2Lfn6ZP3gfF5HJsnJAf5LzpGE41Sda2b76N9hoxPVPbjdm/tWvbz6TakCTdjs3RJ+l3bMxj58R8ooKpYu1J+u5l7Mn6xhDVHtsg0/6uPkxlCb2z67aYTz3JH/hxmTQe/rnp6eT+64Gp7PpTZZBUI6F+ZZz3HoO0vR/1c77X1agOuI56GcXW6LHYQueimD+f5KdOJ+fxUbE4JekaeqzG/Np/G8P4uTMW0yRd/4/+5N1pbfjLDuD0+KkEphKYSmAqgd9ICUwnzN/IYZ92eiqBqQSmEphK4NeRgAVTTVqgxpKUseTUpAeEeHh7UjLMJ2P0eP9AxCZFbXILfdBjbaJ1UvJBj/dJ9FgSyCY+bBs02RJLSPiEoCY0/MM/23ZcT3/nh5S6m7cZZNsWm7ywCUV9CGiTYBP1hDfRPM5ydBq9sokbmwzx7dI+IimmoBB7/SSZv8wxMbmoPC1jjRaM4vhY4szrd1JS8Pj4CoPYaf5NSij75Hrselp46W1mkqy8zlq9tfKw19RitZOSokn+46TztA2io2PZWVuK9clf1yctVef13FiC3cvV2+pJ4xBLlPr7+odi3s/EbFMfUtqH+Xov/c0mUNXONZlrk74+senloNdLkpeXPdqvxUuxhG2SvNG2k8BUtq3aF2EFGTNgTfLB2m9/vB/n2Bio/qvfxTn6ncrXnofv9Fir+9qHSQ+4fKLYy/4kfxc7/nT+6TiA9yTb9D4q1k/1nwqC8YUuSUl9PzdYX6TXVJ3BNXTuiD1ktj7Eys7rU9Jv1gb9GNv4IOYvvIy0zdaH+vjJttf7nJiv937IxkWqo9oHG/fYmMLPccd9vAJFjtuZtaeYb4nZkfbNz5/eD9nxtqCalwFTxfzvJJ+UJPdJcYf3l9au/bhau7byPs28Mr6WlOVjfgfohGMWrg8VMBWK4LMAvBOAMwFM1WvQg3tjZqoUwFQDFECHXc1RaNcdUqM9oGarT3fvP6cPPrwnoQoKyjJpApNMp4ci5lBsnc3SgNmqulzMh6Je7DB/DsWR587xbvEoEmRw0sEeNRp1ml+Yp41NPeYssz2AmaoCNqsCGDiyDGbhsrkw1et4MWtFYG5A0R52/9ad0HGM6ggX/nFhOIBI2RGrFQot5+fnmTkDheC9LnbylwJ72TG/Rk+ePqXPHz2mx4+fMriqegDGChQdyg7uKDit1+r06NEj2tvfZ7YqFJBjd3YenwBMEFsbSGE8AwRQYinF9IzOCuQ5KHpV+2RwXCpF+UKJr4dC/HwBBY1ZKuazDHxi9q2MyB99QAF1Lp+npeVVWlhaYbAQisbBbAGdQgEtCoV1R/oB9xfsFyiAbxM+Q45oJ4remd0Axepc/AhdksJRASmAWUrAAdxmZQ8aMepIMeAYYCxFwRwPgOlKyYZGDkxAMgDtKKOM/mUCLwZTdRikgGuiSBYNYZYYRn1IsTAKzVHoS2COYRBejgrFMpXKcwysajRa9Nlnd6lWa1Cng3tJETEAPf1emwb9Fs1XZujqlS368jtvUT4PABKKkAHKEMYsYZlJMWgBssNLmUUwBgIekzULCtwBtkHBMReug/WgUBQgVanMf5lhCmtRLqRkKY1iBV73oFiUGXUEvNNqNqRwmAFGuqP/GMYjrGgDHjvcG/3sA+A0wBigEBh9zlA+X2L9SmcL9PDhY7px4zM6PKxRo9niylHID/1A/6DLxSIYU4pUKuap1wN4UV4KqELBLnwA1AQ1xsxOxZ9DgQy+A+sOFynJ78pMhVhe34PFSgBVYicMDh1xUAVWBugR6yJDsQKIaIZ9lKxIhaFIfjJgqlAoPmJTC0W9KNbtdtvsd86cOUNvvPEG/dYbrwuY6sE9+uG/fJ9q9SO+FOSONoH1Az5DAZsoAkK7dR5EkbyA24IsdAdfBVMx8CzIQIxDoE9qYwYEIPOKFFTz9ZnVTIoweKwDs4R0Wvs+ZJZABTGKbokswDoy7M9QaqiF8ozg4pYxKxX7osAyjHmhj+LpLr1y7Tq9/sbr9Oabv8V2AH/+/e+/Rzdv3qJyCb4KQEMBTsLG7m4/YjnBhyl31KgPDPoN/TJ/bawhfmbMWMBz40jvx9GPyiaTyrACyNpd2PMgL2GgGhfjjzeZECY89SECaBM7FBYXlblok87N8HcoqtfPOB4gS4CRzpzZpAqzorTp2bNn9PnnnzPwjH1HBv6kRy0AlmCf7S77XBS24+8YDAfAMsCaPWYaSgO8UMgzKFWBUGhzIVcQVjsaCjNYOkOtTovBVGCqwnDz/JABMENAWcVCUWQxk6La4RH7LmbDwbGZFAOpAJRk/zozlg1kkc/lec4EawiAHrjPxuYGyxvALLQFx+EeWszUaDYYDIr2o4+YMwuFHGXDeDDHSmBqkZ2hx2xinINg8HKPzwMAA74X92vUxQ/qP7yHTFW/+t02LS3M0tWLZ+nqpQu0dWbDwC8BEhWGxbnKPLNL5QtFYUpkeRKDqX/2s5/SjZs36fGzJwwAw/yD+GR1dYXW1lfp0tUrDA6BXMrlOZ5nADqD8DDOuh4FI2f14IDnYsRCCpaCrHCMFtzjLz4jPnn+/DnLC9dfXMJriUEn3EcF+80AIBgAFF0AW+G3he0TMVqN5/8jevpsh/7+7/6R7t69z+AuMOh1Ajgc/Z5fWOB5CecBcIZ/6XSWUgDZMHNdYJEMhY42vrdFa7p5kY2Dfc40tta1PsHav8YM7LmCLaq92uv6+Nmvw+x6UMCMMj4AomL+hz2AhZPZ63pgHj0agamoV6dUv04zvQYtzedovpyhB9ufUi4zoFeuX6IzZxBvVVhHGUyVnqHy7ByVZhcok52nXHmZisub9OTeI/rk57+i//Kf/4buP/icsrkyxwUYJ853A+zOuQuJCdO5zAg8irkEIDiwUYFR8vq1V6lUqlCr3aV/e/8ndOvTj5iZqlTMcqyIcYBPQswi/7CxTo83PgBYTzc8wvw0WhMOJSYV3yn4IAGaY44QHWAwECGugj8qsi9m0N7BAQMZAVg/qjeoenREh7UWg6m6XaJSGcxUs7ypAjZZgH6D1fVg/4DvB8Y2zK9bm2f4GMTgAFPVG22+v2wUJIy0HHuBVYnjrhr7TjDfia8Xxin0EX5KwDljoA30QNdOuNblK1foa1//Gj149Jj2Dw6DfIpUzMMW0gzSOtiv0s//+8/pxz/6EeUyBfbBEgubiTzExirrMTNVADUHnzJaRIU42a8JY2s/zWfE1q/H5tIQC4C1EGDJlfVVWttYozNnt7i98Cf6D2AqMJAyaK3dFmAps8gjXi5x3CCsZABn5qhYKvHYYu7h9VanzYAqZgkOQAmlk4AfBpjKAp1G65r08XlUc2KSV5T1F/5hvOfm5vgFv4t+Yq5UMJXqoq4D7ZpPfYau+XTMvfysz7CAUF1jphiuH3JgYS3nc0QyNrKhhWwcMQZcSxyuzLQSv4/Ha8h6/tWvfp3n7Q42duDNKMaguaQ8wDjqCeHtCKg2/jyOS47L259rYxr73t57EphKz/G5H9VrOw/oe9sGn6uy42B9vz3Htu00Morla2J2Z9vq5eLv76+ZlNuKjZUfm5g8rKz0fVKuahSTBtCpbZvPq8Vk4cc95mf8nG3zqv4eej3fB5v/tnlIa69+zNVeYnrrc5f2fl4GsfNj+n6S3Xh9nZQLjI1rTKdj+uDvY9tq9cDaX0xnY3p6kg+QNsY3yfT2FpNhrO16T9tXjrUxb77kv6RxntSvk+wz5qdwjj4D9v2OyUHv72Xux/e08vH9tOcl3cPLOUknYtfyMkjyvyf509MOZ8yPI4ZDDPw/+l9Sm/G9f/7p7cu2Rf2WHuP1N2nMbK4/yQefZL+xMX/BdwRmKj9fxeYh3y873pP8mt5Tsg7HnxHG+mDnjpg/P8lX2/kvNj/E5is/l59On8ZbMSXpfkyudl7T/kd12zB4qW+ZFHN4n4XPseOtzsX6aWOzpLna6nySfp4018V84knn+HktSe5entYv+/4n9fE07fvj/+mPTleQczqFmh41lcBUAlMJTCUwlcC/WwlMJ8x/t0M77dhUAlMJTCUwlcD/aAl897vf5SxXUnJQF8I2URdbyOviN5aQl4QBil8ETOUTj3ZxHkuioA2+gFqTtv5cnK+FAJrw0WSPXtuCB+zxPuFm2zopMRuTXyzxY2XMxRJh90VN3kmBEB4sSymZFmULACEjxY3hn72WvZd/QKLHebnbZIU9n0neh3jw/uslP21yyCcb9Tftp/bPy933LZZss3YQ0x+vz/isMtfjrV7Exlp1TO91mmSkFtXGEkiTEox+PKzdxRKuo2RxJPHpfYQ9P6noRWURtzPZ+fsknUjqg/chtn3Hx0mLIl4EVCWNtx3LpH7rMZo0jyUqY8k6a9fah1ii3euHv5badMzvncYf+jFJGkNto/dVvh/2s/WjMT1LTmqGokyTTLY6r+OqPkDtT8FU3sepDK3PkOIhKWhQf6ht13bFfAeu4R/KxnTDj4cWTfj5wcrfX1d9ih5jH+LYcfKytf087Zzur3HS55gPitle7P7qq+18E/PLOh7oqwIcrCy8H7NtxnF+/NRGdQxtYU2Sj/JzYuyz9+UxnxTzAUnjFJNFUnyR5Mutrlj9jtmr93/W76lcrI+yPs/aihb/aFvtOfoAyftLOxZez7Xddhy97iT5ZXyv17NgKt3J2p9n2+xl5H2it+2YLaiuxXTB65CVoT708TGDvZ4f81gsNNk+h8LcxL6sx6AEFGCzb+oDTIXSM7xvCTOVAVMVMn2iAQARbY7lULiMwvx2jwibZbc6Q7p7f5c++PCu7K+O6TYjDDD4jEJUjdFQA4rdw1EAjqLN9fVNunzpMl25coWL8VBc9+TpE0JhcafTpK2tM3T12lV67fXX6fLlS1yUDXC+FFe2KYvibRTmmwJeKwfIVBmqLAOV6pmyP6AgGTqDAnAUMaMAEKAnFHTyzv0AYHBRdmByGRKzCIFp6PHjJ3T//kPavrNNjx495uJDTGMoOkTxG9hD7t69y+xUKABFsR+K6rnoFEwgIxaSAbVaKITucfFsv4cXxiqAdHIZPg8vABIAIkMx5/LyEhfmA6CAosLZ2RLNgqWiLKAcMJ4IiFr/ZiiHQtBcnoulUfAI2aBAGwWmkCWASArsQr9RTA9WgFr1kFD4DtaPer3BLBqtJkBVAA2BzaolwJ4eAHsC1BDWAmE08D5FcA8CtmIZh+IZFNUD/KVgKWbowloP7GmB1VR8TyDgwXWYealHxWKerydgKshY+i6MVygCh8wFzAGYDWxhbm6RlldWqVAoU6Peolu3P6NGA8ApaR/wLr3+kIaDLqWGXSoXh7S5sUBXr5xnEAR0kn0OQF1gvGE8CsazGcBUHWbFAugMDG25DABX+WNsqShwz+UKVCljp328ZpnZIZfN04yy3owYGEReIlAAcZR1SnbsZeyVQI/Mxg5SqImX7PAPtoemjGOzxcDHIaEguUCZdIGLZOsNAMEghCwXd3/66W3WZ4DwoDsKzgeYShh3KrS8vECL82DUAHixQU2wdvXhO4RZjV89ACACcEpZ3ADGQ+F4KB5nG2BAFdoL8BXkL5/7AFNxsXEAAjH4MCA5RywpwP4MAvCIudLCmEvNt4Kw2PePzsX4AbAXCmjAqRWYYeAT0E+AFFHk+toXXqPXvvAFtoeHj+7TT376Y7Z9Zg0JgB5cG+PO9tFpcwGz2jNAK5Ah5BGGMTBUBRKLALCSPoeCFEZWyYvhYwqcCn/ZzgL7QzAe7iszUymYiu8mMhWmqaBI/GfMJkeDFPWAnwXrEQrlUSwsMD5hoxsVDwtbHIOp+l16++236Ytvf5Fee+1V9p1Pnz6l9957j27cuMHF6wCSMMgznaZ6vUnbdx4Exhz4iDEgTHXVxnDCtnV8l14FW42RcWNGj+PrK8hrhgpgBuJ5UJnShB1QNnQY50xkPpZiZwGrIt9kQOKBTQRtDjzdhrElgEpDfkrjBwCBwbhy9eplmpuvMFgAcwNYuwDCwQvzDvzt/v4+F7PDjzGQkIF1AJpiPAQ4wExrygwDdqysAF0YOJASHQaoQXJDfZnPUjMMMoCvL+QLrJ+4ZqkA0CaYqTI0Wy7z72AbAQAY1ysxU5TwqIBtj5nv0ukRAFniKbEkgI2gbxzDD4Y0W5ll23j8+DGDigoMtiqx7gOMiHkfbQWICPEFWKoyKD4Pc+No3cg6J3OmsImNwWocRyEOGAypUimzfCAziUMB2BD2qhEzJxHVj6pUyKVpc22ZNtdWaXV5SdhWCkX2v+KveqyzYDuZrVSYmQ76UG/U6eHDR/TBLz+gO9t3aOf5DuULiBvyAdCbYpABAODnz5+n8xcu0vz8Es1WFmi2XJH4IOSRAADb3t5mpiuwUSEewjkC5BZQtAK5IVP0O18o0Ecffsh6AkD65tZZWtvYoKPqAQNPANhBTKD3YV/UBWhWmI7gRuB/Gq0m+/n9/Sp9//s/oIcPP2c96fT6zCQEGSDeqMwtCOAxNRPWZmAhzNEMg+50HI4DqnTcNIcKO7BgKptD0RhZ1w2x3Ihf4/h1jF3T+WM1ztZ1gsbQGnfrubJuFzDVaCOGlOg5M6UNewysbzUOqdM4pH7ziFL9Bs0MGjTTb9LiXJbmSmm6+9nHVCll6Z3f/i2eE3NFxNsB0JNNU2VukSqVJRpSibLlRSqtnqU7n9yiX/zoffqnf/oePX68Q5lsMcyHAs6H/xPWxgCwzwigWdZURLlCgdY3NunS5SsMpkqlsnRUq9NHH/6K7n12g+7e/oQBz7BjYR1PsY4oQBu+HWNdLBYYEKM5E5UlALYMdlbGLoKNwpeDbQfMbzL+M0PIMEvZfIE/AzB+cFgNrHAZarTaDKg6OETs0aNenyhfSNPcfJmuXLnMYCqMAXQbjJ7wOsy4eVSlleVlWl5aDmyzHWo0O6M4BPGTAFYETIVzsCkDYlO0wYJaFFClemZ9ia45oRNXr16lr3/jG8zMeQBmUfg8xG+ZHNsJ/OOdz7bp448+pk8++YSZqbBZGcenPEfPBL/ESPERuF3mUAWyhDEVvDRh7vUpc5uHU72PrZN1XRvTa/U3WH91+j1a3VhjMNXm1hkeU4Cp1I9jjYf5B76pAWbfNmK4IfvC2cocoVCWfUl3yH4OvlHjfNgNb7oQ5hnYFMCyCvjvD2Q+sjap+TIAsDXHqYBm9dvKFok2Yn7CfIEX/C7a1mq22XfDV4/JwERfMR4jPTbChR7gn4JsrfxUN3yuaCTbAKbi4yJgKo0hGIAe2HkF9CebdiAGR0zpfR7uB8ZIgPbf+e0v02xpltrNFuuVxHjHgQw+d2fzDT7PYX2mvY49LumcpGN0HC3QSXMomlvxeU/b5phuex3Xz78uM5XPwfi5w+cNYnKyfVBZJMlqUs4o9ltMTjZPZM+RNd5xUJ2s6wJ7sXkuqtfFX7Uxf5zNPenx9t6a57O/Wfn43DSuFwMfxmRqx97baSzP5duqMbvVF7y3+mfnfGvf/hzbPt/WJP2ZdD07Zt7WvJ9W/bNzT5Kt2mNjbdY8ivcD3m+cdB3f53Gbwzzlbh6zhUl24v1WrH1+HJPGaJKsrG0njauVWVI/9HsbO9o5bJKvjbXb685Jn5Ps3uqxte1J95wkRz8H6jjp+FjfM8mG7PjG5igbo8T0xMpzdD7yGScogb9X0vxoL5PUPvUd1k95X2yvM8p1h1ym1w/VHe2bxhh2wwnv42J2aP291W8/r+K3Y3b1a4KpJvk5r/ejvjkwlZ/ntQ92/kjyUZP0DOf49Zz3ff78JD87WbW0jmVczxLTGy8P9S3aTq/XsfH2/ihmH/a8JF9qZR4bQ6sfJ/mOpN9P8nvef0yyu0lzyGn6q/3xvsXaS6wfMb2L6cIUTHWaGXh6zFQCUwlMJTCVwFQCsq3R9N9UAlMJTCUwlcBUAlMJnEICAFPZxbBfvNtFrC6w9SHTSclvTRhJYl/AVPpd0iLbL8xt8a8unvVcf3/9XZNcthhJHxTg3CQwlW+bT3LZJAdkoNeyYj4pwWgTclpsYZNzeGiniU98rw8nPTNVLOGC73xBtB3PWPJG7zV+aInCWxQwvhyYyt5H3/tkmdcfqx82eYXvffLXJlpU9j7ZFhsHm3hS4IN/4KpJGz1fE2hWv5KSu952uNA0pTvHjnd48voeSx77xJ3Vc982Hv/wZVLbYuaflFS297bykDZwOcivBaaK2bsfJ5sUQ+EHE0CYnTl9ItOeH0tE6z3tX9WpF/X9+MPMSTaP3/AA346F6peXq/1sAZK+TfZ+9r362KTrTpJBkg+K6VzS+Fj/on08fqwUNCb9821QndICCes/1c68/qud6rF2LrD+wdqW9Z02IezbGZt/tGjCglytHOw5KhO0SYs6dJy1H37uTNJVP+clyTRp/Cb5QV8gYXU3NkbWJ/t2TGqnzoXadz8+/uGLtRvv2y34EPMf5Kt997vcJvl8q7Mxm/O+NaYrfl6I2b3ex/owjS+sfCf5cqvfSfeI6a/tl53NungNAAAgAElEQVR/bdyjfsTabsw/2LgBbbXjKIV/oud6PV9o48+P6Zltg+2PvSa+tw8z/TjGPuM7vf9pxx19VGCBtVOvK/Z61od5X6DyiBUn4dhYkUlsrEWPuBVcuMeFzg5MhQJPZaYC6CE30z0Opsr2ifotAUSEncFRYNvpp6jdS1G7S4GZapvBD70hURdzLgqzs1ocL0XqUtycYvYcMBysra7T5csCpgKAptPrcUEfisxQlHzt2lV65dXrdPHiRWapQtEeCupQ0A2GjQyzM3GnRoVEqms2bmeGDwb8jNmpEBvDR+scrMWVyhqF60gBvWzBryAusHIoiANyODio0tOnO3Tj0xu0vX2Xnj59xiABnAZWDhxz586d8H2NAVsAVCnACUVzXMhJRI1mnZot7KYP5ifs3N7hgkwUt5ZnS7S4iOLBeZqrVLhgO5/LUXkW10MR6YwcV5JCdS3MH4PBxqANgDNQCIliaWY3CWwX6DuKPFGUjnmLC9bTaS5KRdEoAFYdsFRhp/q2yBOgNnwPgFX1sEq1oyN+ofgSxdoojgf9iRRaBh1koA/icikSHtt/YP0IMSJ0CEAojPWInSvEjn0AIAKYCoWMiJIB8ACjCXQd440DmFEih3VQikGA3AYU/gIoE5h/FhYWaXVtg0Fm9VqDbt78jPsn7GApYVnrojgWbE89SqdaNFfJ0traErOj8a7zzLYDtqd2YHgBkxUKhQGO64+WQAr+QJEtXlz0npbiSrBAlYolAZ0UADwpcoG0AAdQzI2+5CiXCzvcs+xGM/YIFFLIA1AGdiEBS2psJYARMGIBRNemw+ohs5IcHtVoYWmZC7xz+RKzdQ36KXr46Ak9361Svz9DDx58TrdubVO3C6CzFNrzvxRRu91kFqLV1UXa3Fzjv8NBhzrtGjUah8xSBdYitKXfG1C/qwxVWD9D1wYMNMJffgHEwEXbUjjD8u+EcwOrFQBVUhMbWKUYwaagKniIIaWE2iqsbZSBiZFUQRMDpR122Q4KZv/iGgCnQAcBSgDwA2w5a+vr9Mr16/Tq9etUbzQYBPHhRx8ywELiyrDmAJMIg6m6DGBhQB3AkTkwxgmjGfom84SswHg33wAUY+YuxuXALgAmgx4pM9XxXWjF1wtzgYyLgqQUcCafR+Ugx6q1RSYjoBKkARaSPluV6Gk4G4BaGRX0ExISsArmEfTny19+h9764pt05cpVvtvOzjP64Q9/yIAhFDorOAR/wRjy4P4jarUAzlFGvjHLlM7lo1jesG2NYmnotNCBHVvnCVZMdkYeHQsL7kmROwNBgvHAPmWDDym4Vn8kAE9hlcBL1hC6ptTvQ1Er8iXMNBYKtzF/pDMjIBPOBfAV4JpXX32FGRaf7TylTz/9lD7++CMG8TLrYmWOgasAoQFUhfgFBezYAAf+SNoQAGXwqWBAxCgx+2Ce9Q3AIc39QAzw05hzwQaFvskaQ/oGPwngQrk8G4CqYNAaA94ACAUQYX5hjhbmKzRfKfM4CxhDgCcyt4usOc4IuojjZI0GfwvwWp8K+SKDt44OD7ktuC/6izah/ZAzlA1Mg9A5BRvLWAn4D+9hh5g7JZclLHAMhOzLXC35mf4oLtONFMAWiPMBqOu0m5RLp2i+MkuzpQLlc1n2a8yoBXlAy/tgYxH/DFZHXtcBbF0s0O7eLn300Yf8F3IC6xjAteyn8zgmT6sry7S2ukYrK6vMTFUsgVVT2SSlsB5j8PDhQ9rb2+O59Atf+AJdunTp2BiqrqJfAM0BqPKPf/93tH3nDoOprl2/TlevXuPxZx1kBi/R/ZFvYZkImB0MjEdHNdrdP2D/X60e0bNnzzn2AEgP3wE8At+FcZlbWGBgr4CpoD9gISswYJrB+cH32PhX7c62XdcTsdjfxt66Xvexv13Xx9aQ/nc95uXAVNBriSHUL2F+B4Cdhn3qdVvUrFdHYKqZQVMAVf0GLVZyVCnN0Pbtj2lxvkjf/J0v09xCmVIzALGBmWpI6WyG5hcw3y5Ts5WibHGBFjcu0Ce//Jh++sOf0E9+/D4929mjdKYQ5kPE72neqICjOAA3mB4QYPFgfwTwXoFW19bpwsXLdP3aK9Tu9Ong4JBu37xJnz+8S08e3KFcLs1xErPcpQD6VxsWdj7E4bD/KkB57TbrvcZuwiQpgFLxQcKaBkAVM2cFtqrUAD4UdgJ/JGu9g6MjZjeaSWWo2e4wiG93H2CqLsdhAGPPVkr0xhtfYFY3+Jf9/T0GU0HuGAt8LgGICbBfiMPTmXwACSBWBbBPgObCCCrMq4ij0Y4RS64BtKh+eTAVRxYzMwym+sY3v0WfP3lK1cMjAa+FvCyAPGDD++AXv6RbN28xAy2YHDFQvE7DcwpmqBXfxPM3z/fClmkZVkf5L5wrWNwwjY+Zg2J5Ko4NRiAtabPN87GvC2xI7CcDeyk2UVjdXKe1zXVa39jg+QEbPkjoMMMxGAB1AMEilm+HXCXWLvMLiwR2K/gBbDqQyeaoMlcJGyZIewEex1qGmXjBGBbW/eyH+5gXZJ70eSysY+xGRLoZhsw5Mp/gdwDZmJFvETFrNjARNnmuLBYFTKX+xII0JCwYP48QFjaxB5t30XPVf9h8nPg4AeSr/D2YSs/XfLf6JdxPWdGwrsK6yeZztG2YO7bOnKG33/4SlQrliWAq1WH9G8tv+XyfPcfmcLwMTsoTWv88jpuEGVLPVR1U2dscrT3f98OPFT5bMNVp+5TUVysvazNeJ0fxowHyn7bd9rp+fOxvdq7U+VK/s3Oqvld9EnvVTTImg6l0zrU+Q9+rDugY6rH6nMvm8WI64vNe9hmpz2/ZNlvZ+ty9z3PZvK/KDufHgAg+V63HeVn5MYnpoI0zYjGH1VM/3radXo/0PD++NoZJ0jOro/Ye/loxWds+xsbmZHt5eTBVzJa9rK189DcfB8bGJ3adJJ8Y65v1SyovL3er86oDXueTdMPrmNqY6qjVazte1hZxjILbY22J6ZLvyyRdj9mTnZdi7bL9jelRTEeTdM+PvZfl6FohT+ErCk4zT00an9hcouNi5zVcI2muQN90rtNnCHZs/XVwvOr3Sf7S27EdyySfY88Z6cL/BzDVJBm/INuwJkfeyv6LydLOR35u8X4jac73Nqn3tHOIv5aNp0/jV0z2bHR4rD0x3cVx1p6tz9H+e59jbdL/FpOLtcFYzGJlFPOD3p/FfKiNF/R6p/V7NmbxfiDWv5j/mjRf2T7rcbaN1p/F+hqbf7wMpmCq01nK9KipBKYSmEpgKoGpBKZgqqkOTCUwlcBUAlMJTCVwSgl4Ziq7GPZJXp9k9reILWzHC2TsTJt9YSc2n0zwi3FNXNmHFTap4RMMdvEfS87jeE2aaXv1YeZpFuv+HNk5Xf6dlKiwSRxNtNqHEVrcqwkcTYKMHoSHB4H+Xj5BapPZmkj0SR7b1mMJDexeGYr5bHttwiymB/Y+Xg5ervhdi3l0LJOSSj6Bo+1ISvr6NtuxwW+nKdT29/CJz0mJKA96S0qaJiX0vJz9w2v0xyYUfdCbmNB2OmoTxkl6O07kjcFUk/pu2676EBvfmN/Q7ySPe7xXk+6ZNN7j60kBo9qM+hFf5OAfjujxPrGnrCm+r9rPWH9PkwD2euJ3pPTjZXXUJnZj7UrSCXvPSX44dr6wTbwIprL3t2Ng7dC2XX2xtiVWfDLWw/FY+uPseOE3azcxW/N+BZ9tQYiXaVJf1I/b/tmHD17XY3oSmztO2+ZYP/w9fTI7Nka2DXh/nBVhfMWT2mXnEntNf57XPfVrtmBPdcMXeXgZWtnH5G11w8pCx/g0PsRe19szzrd+wscd1ifYudk/qIn5emt7cTuUB192/lW5WZ9nbS7mT2NztB0LBbXhXK/f/gGz9tfrgpWDHUN7HN7H5GDlH9NfBZ37a1m7teON9wqe1L7r2MR01fvnmD9T2ehvth++yMTf47hcWToyC3LhnTJToQANbDl9ymZQFgbgRZty6S4NenV6cPcGtWq7lEm1KZ3qUooAnkCxsoAdmJmqS9RqDRhM9YsP7woLSipFILNB4Sc205ciNNltHPMxGH4gXxTYra1v0MULFxkslS8WueAaO6GjoHp2tswMHleuXqGtrS0qlIrcDxTt418hl6c0AFvSPWENQeEzMzlgt3EBBAEExMAeMMN0unRQPaCnT57SxoYwRqDNKMJEoTQX+jNjDHayR1HyuKoR9wI4BgWGYK/AZg6Q2v7+AbNTffLxp/TZnTv05MkzBuSgeLMyW+HayTuffcbF8SheBvgJYCdml8qhSFtAXfgHMBWKP49qDS4Exz8U3s3PzzGQCn/BOIV2Qj54oQAcDCIAfKCQu8jFsDk+T9lUuBCxK4WIsPBuD8AVAGrGzFTCjFKSIkcUzHIRf56ZRFAMixcXA6NIro9d5aUoGzIVMFWdDg8PefyODqvMdgSwRAvsRgzaQhGyXBuFs1I0qUAEgcGgIJH5p1j2PcbJQNezAUwFwIRwTAnoRGA0ck4mnWJQIApvUWiMawBphMJ4fKfzOBd9o+CUwVTChLS6ukpnt85RJpunw8Ma3fj0lhSMoxA2MCWhCJ0ZqGb6NOzVKZ8jqswVGUwFnUFR82DYY6AZsB3pDNNUSeFFADQyuINBjcxZMAKv4HzYQ65QpGIBRf0FLkRGcTQYSBg4gIL+UIiJ8YVMuABYcCRSXM1ymOFiY4DgGFcTgICwKY1JAGqCjmPMAAZC0SsKZME+UiyB1aVIw8EMffLJTXrw8An1+jP08OFjun0LgMkZlhkzvTAACjbRpNnZIr366hW6euUCnTmzTt1uncFU7VaNOj0AMtrU67Sp08KrQ90O9KHHOgSgFIp7AdTqdgF47lGPi4eE9ac/hJ8RHcJ49ITkgVmqBBklQKrg5QJoE5XfAX+hSLxj9EXiWWWuCz5EvhmxpeET2sLAv3Sa+wqgGwAxly5eogvnztNRrcZAyZu3wGbWZPuR60rTZJ3Yo2aryQXIDDLF2GTS3H+xSaYSGzFGcSQc2Ld0Qwgw7gAwkmIwFa4/qrYe90oo0ez0NgI6wNZCN7XjIyYhuV1Y14R7M4iKxMcJBBL3BWuXAqmEjQF+Fz4ZbEXwM1/5yjvMTHX9+nUueH/w4D69//77zMAkPklYqRhE0u7Q558/oXYbQDspUGZfzkAQHQeJEThOYMq1AIYzv6tNM3A0FNMHxFxguxoDrTptsMuBkUWK8HEfKbbuM8OWzvnHc0TSMIwFy4HjljGTlY1FdJ5G8ThsEH5Trw+9wVwHkDAYBJ88fUwfffQR/epXv6JKpcL+fW5ujn0oWJzAGodzoXMKWFB9YG1hecwImAp+MicMHWgD5kABgAGI2AlgJbD9YT0j/luAVwJqxz0k1pNYBvoCGeJcfD9bKdPK0iKtrS4LQ2UAScnYiD2q3gvbIEAEAlBTtjRlSkIbd3efs/zn5haYPYaBwykFdqRoAFbGMB5aoIbrqx/DnIe5U+b+MbML7IaZT3iOGoPcARZgxhSAx8LYSOwzw3NmNgOwL3GsABsFCIDBa6EIagT6ZfYuYbEECOzO3TvcftgA5lD0Eb8zS1UxTwtzczQ/P88gubnKPFVm56hULDPDFQMNMGaDIQOyGDzX63NcgvhEc4l9yFrZSPA32MJ73/se3b97l5nyrly9ysAPAckNqIc4LxT9az2b6IYwU2FuBmvR7p6AqTDvCUC6Q81Wm/b2q3RQBZtQlwEKi0tLbLvQCegOclPQMQZmM+BQWPGsLVhbUr30YCoff/u4WmNbG4vHihLV6cVidl0HxI7R9tq2CugG7E3CnqPxNGIWAnAUzFTNQ+o1D6nfqhH165QetChLbSoXiArZAT24e5NWlyv07d/7BpXKeWFzGwoja2l2lgrFWcrkylSvD6lQXqL1C9foZ//6M/rnf3qPbt+6S9VqjfpD2OoY9N0HyxN0AXF1ZoYyYMWckfU1wEuFUonBVOfOX6TLl65SuwNA0iHd+ORjevLoPj1/8oDy+QzBtBGzwX8LYyny6Wlm9VTWQADjEcsAuMf+YCYz8g8iT/HXwmhaYJ1mnTqqUy4NwEiRCqUysxsBcNTqtnluRxzVBMip1abDGgA3mPvBbgSA2Sy9+up1ZvJC+wDkAdhEwPG49hHbKeIhXAdxOO6jtik+W+YqBVPhOsowpoAYHKfss6oT8Gf4XQCpMu54AaT47W9/h548e8b2IjE1AE9DZkXa3zugf/nBv9L9+/fZH9AAcZ/MpQqYZztk4NCIZpLn71AXHJqAtYbM+wx+jICpYrZic0vjeGa8WZXqrt8ADrHI+tYmg6mWVpY5tgGYU32GZabCJheI0yAjMAgvLCwRNjNAbFSrNXkcSmWwHo59ADNyduE74FuFuUx9GOZZxAqWfVxyocLqqQBazYfJHKSAZ5mfME8ymGppkf0u5rLqwRGvy5SVcMxMKHG45ir0vcoGn3VTDStj63tGMUiIkySsl9iR14mBmcoGX+PnMWPgO3w+ZCKMWCE2DDqKc1XvFhfnGST7+uu/xSDoTrM9km8s56L3tW2Obbzlcw/2WrEcy7Fg0gHRfK7L+mX7LMrmI2K5Idt27+/tbz4n4vscmyskvh8XdMfmB5sP1/ZZPfDnxOxQ26JzNj5PygHpvKM2G7uHt2crO98+O052jGPjG5tj7fznx8s+lzweFx/PFVo5+xxVUn9t/3UcfC7TxhS2b2rHei8rH583tfZrdULfJ+mltwnbxyTb8DZm/U3serF7K0DM2/ok+/W+x8Y7Vs52LPTevi+xc49f//gmhfaaei+rv0nXt99P8munOd+3OWYTk66j9qrt8HZu++XHIdYP73v0HJ2LNbduc97WDn3OPNa+k3QwyUcm6fFJvjrmP9XXeT/rdcLf0/ta/yzE6yn3BaGR2RzT3yNJHkm6NUnndHyS5kVvO3ocxtc/x/A+wI+LB1NN6pfVT3+dpM8j3Q35Iy+n09jeJN/n5xlcv8c5lclzr9UdK6NJdurboXL3flT7bO04Fguc3reMmaliumz9g/cVOP7FGHK8EYK1Bes3/bjoZ6972p5JPiw2xl42SddVfbTtjNlrrH3aNvUtSX55ko3aeTppvKxdJPkifG/jPWtnSXZu2/VHf/LutDb89AYzPXIqgakEphKYSuA3WALTCfM3ePCnXZ9KYCqBqQSmEng5CfzN3/yNwBfMDm6xxbouYO2i1icaJieFjoOp/MMQPdcvjvVBfizxE+upPd8mamxyQM+zD5Lsw1hNEEmBiuzCrgkkTS5o8o13C3Xy8+3y7bAPrfy59sGH7TM/0w07Ysf6bRMRtq8+Oaxj5sdz3A4pjLK7UOIamjj0iQxb3BRLhsR0QsfIP7zz/fJjnpScifXd3zeW9Ikl17VtseLnpMThsWSWFgueYIa2zbbwyLfJXtsnA0fFOhP0zycrVZ91509N5On4+8SbFFRLEdekBLWej7+jgiJsU28e5sbGyffXFvhYEZ4mcWzbEEteJ/kQ24akhKv2w49bkl5ZuVt/mqQWXg7qZ+xDR2svasc4T32XFMuJr0ry5zHfZB9iJvlU+73YgdRIxvp5zG+FRKi2ze5IaWXqk6VeZqeRoS/Ysm07zUO3Y3bsihCsHsf8lLcn9ZlaDK1t08SwfyindqOy0+PsWPoxiI2ltQG9Ju6tgCQ/D2o79FpW32K2O8nHK8BAr4lj7cNFlYHt+yQ99b7L+qikooekcVJ78r8n2bv6em/36qtVTmp7J80N1r51jO2DDT/uvrAgyfd6W1N/YMfVj0GST1YdiI2JsgTE9NGORczvntbn+bFIaqf1BfpeC6Ct37THqT3Zv1JUmB+B6/1cqPGG9l1tSOdQW+inx8biWqt7Vp98f8dyD76VgUHCnMGF8umsFMYPB5TPgn0EO6d3joGpDvcfU69VpWI+RcUCGIKkuBhFdM12n2rNHh3VOnTn3nP65UePKFeYoUxuhro4pi9sPlJADVYdMLEMqAXGn5QUK5/ZPMtAKRQDV+bnGCwixaso0szwDvVntjbpzNYWLSwuMPMSg8HA/kKpUVE0yv3xHYr3wCiBYtVmvU5HR4e08+wZA0YQW0Oe29vb9OMf/Yi+9rWv0R++++4IYAJ/o4VuymQF4BQDtpgdSe6B31A8isJiFOY/evg53bx1mz799Abdv/+AWal6XaksBxAJbdq+A8aqJ1StHjKQStikwGIhu5RDHhgXMN8wM1WzzfcAUwkKBgH2gSxQSABmqMODfWbBWFlZDqxFwr4kLE4oZFdGMtmhH9dFYSzGmxl9AyBBQY0o4l5aWuJ7oWAV/UYxOooSweAiwDLoDdhWBCSA91hDKNCKwVZgYgIQptthoBbG+mC3Snt7+7R3cEDV/RoX1+YLaSoUssys1e0DbNATyAZjYhhmxP/6wz7LnJnHQp0sl7yjQI6xVyhSFdYeAAJRW49C+TQXnAPNJ2AtX4gu7CcAlwy5YPrs2XN07ep1lg2YHD768BNqdaS4H78ru6kwYaE9LcpmhlQqAbwG8BOKygHeQ4Fom3feR0G/FssquAv9TId1YDqV4XPYBlGLiQL/bJYKAFAFIBUKexUUJ+wowhoB1jaMgfh8iZ8AUNOi6Hw2R2Cngr2AxQoFyMKuJAxXYBNSADvPQdkM1cCqNCSarVSYQSWTLtB//+8f0J3tB0SpnDBT3fyMwVTDgRSRApjQbDSpVm/QxsYa/cmffIe+9MXX6eLFLTo43KF2G4XQAEc1qd1uUKtWoxoAd9UqNestYTsD4C4AHlG4z68OgHuQDcOYGBAElo0us1gJIIDdGeweSsNjKfoI4MEA7Ff9cMxQmIuEOUXWvVLULDomtifXlLgL+kRc7AqfLAXgPX4BbAg7BGvMxsYmgySgL48/f0q3bm6zbuO+MqCiy1IYnKJavc56kckKiw/ayWzSuBnbowDC2KeL5ghIJBSta/wiDIMvPp4Q/y+grOPsUwGUxEoitiNzQ2CLC8G3Xl/metwYwMXMmOmK7T+waswMuaCf5ylmY+swEwXYzr785d+mL3/ly/TFL77F/g7MPQALgbVDAT5B8sxqt7Ozy5cFGxpsTWXNRTjMWIK5Shg+BDAorWApBDDmKCbhYwUg5eN3vSeAVJbBbBRP8KXHGzr4tZjIZ8w65nM5WnAqsToK6ofsQ8fx64AuXDhPr7zyCm1tnWGwze7uTmCm+ph1CwAdAenU6NmzZwyuAaiTAWgzAuDVNS2vi9FiZoEUoBmzprBPEL+n7FPH1yLKfPZiwb3UqI11y8Y38DNzlVlaXV1mfyKAEwDjxK4CtZnAXMMmJsL0hbm+xLKDbxTgk+aExO6EoVCup/kBsOcgNlGwlzLHCOAhxz4Q4GEAOAQsARaqMYOfgESywsTSFcAv/FWn1+W5hgFVGYAxclTM5xjkMgJ+B/Ce2KDCdYPWcbuGzOSCuGK/usdgKug+wDbsZ3Npvh6Ys8rFIrOOzZbLtL62TmsrazQ/t0BzcwBYzY7sSzdWgSR5nYdNPFjn5CUsSQDNCLMY4pnd3V3+uzA/Tyurq7SyAkafAGzsdnh+g75InBgsgIHtokfwoQC11BtNBlM9fvyUr7m3f8DAEQCiYZMA2K6sro0AyQDuMBscgFXMFCgMkON7ScGS+lfN4aAfaifWPu06wPohu2bTNZHNE8fW8X69oXGx5hY1tla7t+sm1XfMrVmeJ8N/Fl6YM/tgbu1Qr9ukfuuQ+u0jGnZqlEt1qJQb0sywSYNOjZ49uUdnNpbp97/zu6wPjVadhqkBlSsV2tjaolYLQBSA12aosrRJ57/wFv3j3/w9/T//+f+mZqPD4OFGs0MzaYAiwczUZXYg1t+ZFOULWaoszDPrZfXwgGODyvwCbWxs0dbZ87S1dY5SqQz74J/99Cf08P427T55QJVKifK5zIiZCjoL0CL0FmBOyAA6ZfNAsDfEq4j7IQrEJLwGaLY4rsemARsbZ+jJk6d057NtWpxfZsDN8soqPd/dY7BxrpBjfQPY6ggg7laLQcTN1pAOj/q0uDRLZ7bAbLnJMQ5sSn1uvQagX4uHjGMZziOO50jMnV4XYC94IZZVMJX6dPRNNimY52tCJxH34r5LSyvcf90g4JVXX6V3332XdnZ32R5wDGTQ7fT4PcDA//QP7zEDYzo9pHQqGxiaRMMASR4boPgO1mXWJzHKEXsRfPmx+Wk0O42nKVdIrD9o/63PtmfbtTTPo6kUbZ7bYjAV1iMATwFcz+OO2KTb55ilWq0Sg/j6fZYn1mgAwIJdE3JvNeFnAO5DnCksZuqnZgBQDZMQQKKQOeY3xKqYC/b397mJ0C8BvXVCk8ebuqj/VoAjb8SRy/F6BS8A2paWF/mez57ujHRUwb0KhhQ5y3WtzStTuc3RJ8nN+imJwfSFtxIbeZ8l54zBVAwuy8pGgNgMAzYHZlPZRGTs28+fP0uXLl+iq1euUTFfpF6nF4B2qk6qO+NiZd9u8cnjHK7KIJajtTkj20/vp/UeNgelffb5mmM6FymAx3l2LNAuC7b1MZbe09t6TOdtnkpjsKR8js0x6nt7b+2HnXusHGwuXZmt7TVftGKNgQQ8qOPkczhe1laHY/keHbfY/exvPj9ubcKOmbUXe0079jF98O2wbbXzc6x/+l0sn5nUBp3TY7bnddm2zfpM1SFrGzY/i/cnPduIjV9MVqpHMXv0axffZ5uL1fZbIIYe721xkt36c5LGZbwmEr8Xk1/Mx+q4nKSfMf2OxXhJ+m37EVu/TdI3vbc9z97bj22SrmkffVyp18d51rdY2WiMa/2N70esD77N2gZczz6rid3L2odex+auY2Nm5WJjKu+fY2Pg22Dl4ecCe+yo35wXfHHjxZN0y/ugmM7H2uvz+DEfZL+Ljbsd+5ge4b72WaafW+359l4eLB3zu1ZP8btujeNtKEnP/L39cTFdUH8MED5vAOQYHfUadt7WdqrPTbLxWMkx4kUAACAASURBVDtV5noN78OT5pyk+TbZv4xjvEm+xNujtYvYtV+mHVZ23pZOc20/XlZf/Vh73bG2gPMsm6+/tx8L9W02zo7FBbE5IMmmTtLhJJ9t72Hfe1nE5DkFUyVbx/SXqQSmEphKYCqBqQSsBKZgqqk+TCUwlcBUAlMJTCVwSgnEwFT2YU4skabJYV3IJi22bRMkGY0dIuXhlU2exBJ6Nkmoi/pjk33kAaVPaPrkqV+o+8SrfZiiyTILIsLvNhmuDw3RrljyySfYYn235/mkifYHf7mgLOQj7XUnJWNwnn2goJ91vDRxq8kJGU/dnXv8kMyfZ4suLJhqUhIzqZ1og3946BMndlxVd06j3pogxLG2zUnJLT+O/rgk/bN6JmWlLxeK2mRkbGxjCSZti97J6o5tp7VffK8263Vdz7EPGccPkEIxo9FzPT5mU/433wb/2Y63FJVpae64Jz7Z6fvo9SGWMNbxnWQzJ8k/5qvsdb3PGY1TQkGFlVUsUWltVXXf2qN+p4VdPrlofUhMhi9jT8flJgXBalfWR9v5QPVJfaffvTHmE60dqu3G9Nvrni0isHLzD1S9r/Z+epJuxe6pPtYDazyQSvti76eFCPjNFo/ZNut4W7uJPaCItVtlYh/Q2XP9+Fv/4P2wtw3fBpV5bB61Y6O/2/nU/m59UWwuiOnsJB+p+mT10l83yZ/pcarn6hP1WnbM1b/G/K9vn/XF3n/4og4fI8R8nbZTdcSPt/UZej3rq5KuqcfaeSHm7+z5/vr++JjPs7rlfV5sjrF+DddTMGNSPOX9Mj7jwRIKaaw+qh+zfcDvdpxVByyYyuqJn9+874rNf1ZGo6kCLDlcKB922s9IW1Ekms+mmZlKwVTDXoPu3/2UqnufU7d5MAJToZAR9wPQodkZUL3Z493l72yDmeoh5QopSudwJWGgAqBKgVQKpgLzAYr1IKv19U06uyWAKhTpFYoFKhTB2CDsSmBvYFYmLpqbp8pchUFDKIDOZbOjB8PMRDUcUgsF0+0Os0s8efKYakdHoWhtlncyRyHbhx9+SH/5l39Jv/u7v0t/+qd/ysw/GIMuGCtQxByK8XUMUKDOY5MaUrfTpnrtiNqtDjWbbQYJPXz4iO7evU/Pnu3QYfWQi4uZzagvReVo0+MnT2hvd48L5rjImoF3wh6FIlX804JOYR5I0/LyKi0tLlKxVBixBQAcg6JXgBfSYGEK7Bwo6iwHpgtmLeLrA5iTHzEWMVOTgtNDoIfj8A/Fo2gLroP3KEBFcWMhX2TGJDBO4TPGHoAgsFwpiwWDh8DggBf0C8WYAJ+AuarbZ2YqFGofHB7R/u4+s3MNCWB6sDyluDCCi+4DwAtFiQBO4HO3L6woXKcYQCLAdHBNJAB3KF7nov409ninYV8KjQVHJYAqvLiAIIBGGJwRQFa4DOS+deYsXb16jYvvAWS4fesO6xB2wO0DmAMwFwNMcHO0p0vZDIqKIWMBCgJUwowvoYCAC9kDSBzBTb8noDFhzhFmKvYF4dqCp5EibrxmdDd/Bj5KH5m9Kg+gVC6A6NL8G7M1sF4JaArXB2NZqYjxyzCAB78D9AU7E1GInFgf81lqdVDcTMw8UCrNUiZToA8//JSZqdLpAoOpbt78jNmjGKjETEICCjqqHdHa2jL90bvfobfefJXOn9+kw8Pn1Ou1KJ8HEAbFw2CialOn2aRWvUHtBpjLAnsZmOMYSAVWlA4zPDXZjiEzMKCBzQLF0WA7QFEvdHBAXYBVmIDKFLZyvXIAQYTCZGFFELmj+Jz9Hm8mMmYs0ngK94Puih+QtQM+43t8h+Ldixcv0eaZTVpcXKSdZ3v06OFT2r7ziIFgypLDoJAhwA+ig40mWIZ6XEjMLEcKlAgTGO+2zO1Wph1pogdTjYt4x7OkzAHs9Y+zT40AFKLzDEIMp3HfWAdELlwmglxKYK9BUXcunQ2gCSn4lqJvAcigH9xkgp1j/ARM9Tvf+Dp95atfpTfeeJ2BGb/4xS/o448/ZqYlBajJ/DTD472/t8+5CICFLHBNYgQBU7ENq80GuekODDofjmIpPn5cXD+OK0VH0ujvCK4Z9IbJrpRBbixXPVeuPWY4UFYqfK/xo92oBzYoAhWfgL4A5AJWqtdff41Zh2CTKKK+dfMG3bh5g+cBBVShqH1nZ4ca9QYXhwtoScFUsqbFuPFoCNKTC9vFtymgKgDPRgX7x4uu7fovKSbUYyRmGrD/KJeLBpwpc40Al4TNSsZJ/ypISlhtpFhe2qXARgVPSxsgz7DZCnrH7wH0kNgK/xRMhbkQcxbAVAI0gpyELYnBsuE+kB9AVJjXAIBCO3AcmL4kNlGwt/zNZHPC6gf7gG/R/CLrhwBzofPtVotq9RrtV/ep3WoweBZzNccmuSxmA7Zz+F/4YTBKoihe3s9SuSSAahtLQgbKDKRrW+gEfI4CQoQZR4ok4T/xHqxm8EV4Mdto0GX18/AhmOcgAwBVYXcA5wAEu39wSNXDI6pWAaIGiKTFTFXwwwCCw9djTlhaXglxSp9lp8AzxDuI9aCjL9ioy/Fo7Kvj6ONu/ezX8TZm17WHX3er1Xpd1rWWFn6xrzO7pdsch+o74o8sxxSyGRTGm4GW8IGYx7st6nbqDKQadI6IunXKkoCpBt0j6rYOqVXfo7Nba/SN3/kqs0iBdRQqOTs/R2fOnqNub0jNFnxcgYqzS7S8fp7+9q+/S3/9V39NvS7Ac0MGEAMQxQyZGEPYEI8vNilIBzBVjw6PDhl8Pzs3TysrawymunDhEqyFx/Pe3W26e+cW3fr4lww6R+wFm4GdAPAHjcaGAWDLwz8BmMB3CeBXN4qAzmAexGeeJ3t91r2FhUVaWlzmGOHGjdt0dvMMLSwuMYgSzI2Ii3vDAevUwX6NWgDe9rrU6sxQqw02uAGdPbdCFy9tMMAJugUwlcRJxOxU0HXotrB4CsMez2eBBWrsV2RO1zWWgqp0gwz9Hn2Abcl6b8Bxn4CplkNc0uI45Nq1a/QHf/Af6DmY45rNYJ8AqQDg1qEH9x/Sj/71p1Q9qFIulx4xU/HaDzONyT+C2VHXFZKAV0CrAEflR94mQrxXHCcznqBGSh9YkhQwhDlSTx5P+GHKlLw84o2zF87R+pkNXmcBLAUZ8GYfeHX7DBZVMBXiPAZT5fI0N7/A4Clco1FvCSCWGWDB9gjWMGHgxDpG5QCfqmxg7D/bLTo4OGCfAbljfLGWkPWzzJnqA3E93ShAgXDY+EHBVAuL83xPgKnQFplHJI6yYCqbN1RfY9mxJuUGYv5FGMg0hgTDaBKYSuY79FXmS2EiBqMWNswAcBqyx/cKlL10+SJdvnyZLpy/wEy1/QQwlVcG61N9/jaWN7Lf6ftY3mMcR41BaTbPEpVP8P/2N32vPl79uY+j9DmGtkVzRrHc3vE4Re6g8aD6As3F6Pkxv2+vo+db+dq5x/bDtk2Bckl5t5H9h+dIuKbNOdjf7T1eNPrj3/i5NOl4nf9s3mhS/Ke/xdric0+xedXqSOw+MR3Cvex9re6pfHxMYOMo3y67RtBre520Y2/tQPVQ8/IxG4rJ2tuSbVOS7qneJo2ljYtsP2zc5e3QHmfbMMl2YzI+LjfxezYHbmM7tRNti8Zg3pZsW71crfxO0v2YD4zpjD8u5u9j14rZpJVR0rxhc8/2eOtbvK5a3fd6cBrds3aD43VdmmSrSTH4y8o8SW42pvdytH7T+mscp7+9oBe85sVcO/7nx9p/Tho/7wtO0o/TyiRJ92Ljp9/550kxG/Tn+3kjyU8e8z0ckx6vKfC+NCYHnT9jNhzTIRyP/JzGoTF/bsdY2xibd/04xcZb57VJz2d9DHMaezoui9E2RaOvY9d4Gf1L0qmTxsTrdJK/TPJN1s/YNvg5ws4Tvk3++XuS3vi5L6bbsVjV2sbLyvTlx1ZaH7uP7de7f/yHL1eQc1qnMT1uKoGpBKYSmEpgKoF/ZxKYTpj/zgZ02p2pBKYSmEpgKoH//yRgwVT2ocekZHiscNUv7u3CX641LpbQhXpS0sAmcU5K6sYSRUmJ71gyWs/Xe2oRsiaX7e5D2hb9zSY+7UOHkxIUPkkaS1q9mJSVykSfOJmkGXpdm6zyCZDYb1yTEh7M6zh6maostaBYdeI0iSZ/jJed1w/7O37zOhGTn02y4By7C/VJCbrTtEev7xNXXAYaAQOdNE6xXa4mncMy0q08X9I9oH923LW/Klub5JNxlwfLVqZ4/0Lfw0Fed3Gsvd/kpJnZOTQhUeZ9k17bfn+STsRElmRbScnX2D2s7r5MctD7Jr22fbij46P+xxcG4ne/46FP2Mb8VMzHnqxSx3d19X5Ux8I+oE7ykd4f2rkD7y3gSK8bO8fOX/pedcP6bjtu2u7Y3BAbP/8dF/llpPAwBqzxxWo22Wx9GdpkwVTaP6sHdm6K2ZjapO2Ln9fwm7V3a8eqV9Y/2P5O0mc73taPWF2185Hqhb2nH5fYPODH67Sfve+KzUGTfIKf+9FWtE/nPTuudm7wfUiyEy8be573BbadOp7+nv6hl7U9v8um9i1mA17PkuZG1SN/fJJv8XOH1UP/wN/+5n2D9QdaeOXnZitze1+1XdVX62dsvKO6qvanDw9jRUL+weAkvfP2NJ6/xLfyjugjMNUMzTCYSsAhykw1GLQpn+6RB1MVckSFPHYilH0tUeTf6g6p0erT4VGbbm/v0M9/eZ+AaUrnUgTYDgAOKGaT4mQAOqQAs9PuURtgoJkMrays0vnz5+ncuXPs8/KFPC2vrND8wjwzOCH0QbEzih7n5ucYUIXdvLG7ORiBGJaA8/JFBh3Uaof0fGeHgU3379/jAj2wNVy4cIHvgfN+9rOf0V/8xV/Qt7/9bfrzP/9zqszNcYxVqx0xEAZyRNGfMsmikJVL7QddajXrdLC/Rzs7e/R8Z5fZVh4/fkI7O88Z3IHCThQTop8KNgJzD4oGAaQC04iOPwrfUXiNvuGeKKIDe1M2l6PFpWUG+CwtL3EBab1RZ2AYGCjm5ypUKpd4J/Rer0NlyKYyy6CzyuwslcplBqOh6H1ubpYLtlGsiIJZib3AeCGFsugn9A66qMxS6LcCu1DEBwDP891dAjsAzkEf0Bd+1Y6YmQgF6yi+7PV7Aqrqg8kqsN8OBDRRbzZp7/keVSGL+iEXUzLAi1lJhCkED94BdmGgXCrF4AwBJQU2XzACtMFYJNX4pSIAQiiAR5s71Gm1RvFlIJ9iHWKmKgYbyLwozBwSiKJPYBm6eOESjzmKjx89esyF572BsFJJ4XBX9APsINQnkM8IE8kYaIG2gi1LQFz4XlaqDEVAgSiKCzSzzHgeYQFiv8YFsCAPEuAPkE4DgHh6UqTJzFUo8ubifzCwaPF/mmWAF4BWADaAvQ0AqyIYrEasVNkAUiwEGQDkNMPF1Ll8lgapAaUyM1LwWixTNpOnO3fu087zKuVzJXr48DF9euMzBj0xmKkHJhiJV2r1Kq2sLNLvf+eb9Npr1+nc2XWq1cA60KVyCYBBgM4A2BzSEDqCQn2AILi4H2CILgNpoIOtVodq9SbVwHhVa3BBPwAAYGtjm+r0+BgAl8Ae1mV9C3XHjHcIYJmUMK+A/QK+Rhh9UGQNNqgeg8F4dTACfgg4CMAp9A2yxxGQNewa7AxoJ4AF586dp62zZ5kx7vGjZ3T//mO6d/cp+wAUWUP+sKFuD+ARIIKIdXnQ74XUhQB3eJxZQWTsRU/kJYxrBkzFKjIqTQngKQVRhb/MosMcKsdyJOgjipEVMCWkT4wgYn3j+EN5p3iewPcpAsMZdITnTICb+MrCzoTvdW2PvnU6Ugz9nT/4ffr6175G165fZ7DQv/3b+8za9/TpUwa/aFyK8cB4Vw8Ow1jMBB8i7FTsJ3lzFLFdaaMpVlaGKrPr8WgONQxcNr7BelqAdWqEYZ9mRmvqunQM9tECfQW4jOOy4+wW6tNxDS2+5OJptfuBAF8uX75Eb731Jq2vr/P97t2/R7dv36Lt7Tvso+GrMUcBTPX8+XNqNFrM9MfMVOyzhBFI4iZhLmIwamDrU2aqWGHKMTkEv6cxjsbNNh7yMdWIPYUAHAfoE8Xxwg4Fn6GgabQV/hhzPrcDIDSOO2RNY+MdBioFNjj2cWFtD18pUDFhsFJmHJUv7qUskgwQgq/u9YLsMf/CJwB02aUOs6Z1RjoFPwrAFeY1AU8JCAjzLvQzlysImJWZoQAOBuA1sBMGUB8a2m7BPx3R7t5z1n3YBeZmAKrgT3FfgLeAnYQfxjzd63R4/iiAeZBjDMREvdHu8QoaU3miDQBInT17lucg/BuD1+DfBHAANk4U5c/OVlhm0h/0QXQZ7YevlXm7RgfVIwZIg4EKzHB7B1UGUxWLZT4XoBcAKsCax0xEhSLNLyyGOEX0EYAqtHcMphr7WB+Lam5B1zhok12f+jjcrlfs2lzXJ5Nyy6ojPm7362F7T9s+lmmYa0ftwNwIdhlA5Lod6nWa1GpWqd8BmKpO6X6DsqkOFTMDajf2qd04oHx2QBfObdKX3n6T/WSj1WAmvcr8PG1unSVKYc7NUja3QOmZIs1Qlv76v36X/ut/+S4NBohLZqg/nGH5DofQ2QxbSG+IcYGup6hUKfPYAogBQAzAVGCEOnvuAl25co1ZHBlM2GrS9u2b9G8/+Rdqt+rBVwOQLzEowF54DxbL8RpIQC2wK401ALbTeV8wnDPMJLW6ssox+Pb2A/rkk9t08fxZBkVh7pU4uE1HjQbP5wcHdeoCbD8Y0lEduikgm0tXtujylTMh/9HnOFPHuVlv8Odmq852i00C4A9lTpB1hv5T/6L9UBAh/C/agjhurEfKsDpg/wxGUKw90E8Fel+5fIW+9a1v0cFhlTcUgBXC9wBwjjnt3t179OnHN3nTBMRf/e4YaM55mJQww0kjA8JH12MjhoUAfuKJWYD2I3BY6Jv80fOVnTFcOvwk0GYhSeKwQvOso3BANhYACApfnbt0nja3NilXANNYl+cdYYYUQBXAZPATMs/IGgWbT4CZCnMNvjs6lDUNwFRYLyiYKmC7+XoAJ8L/wXdhfDAGrTb8pwCIsAaCjggoVhhu4b9xPGSI+yqYiteJ+Tyv6xRMVZmb5WOe7zxnNtlsNh+ebchmCTafpLkxzQvgnnatb+dJ75eOf1YK0GQwlRmdEZhqtK5kdmZhj93b22PdEsY3xMAtun79KoOpNjfPMOMXg6mgF+G5jZ/PY221fs36UTvfi2qONyT09qPXtfeL+WSbq7G5t3EewktW7qtt8XkTHSeby4rNG779ehebC/S5TvubHh/Lrdl8kJ8v7Hn2mYEFU1k5+ZhM241jJsVrfi7V8/w5Pldmz7P5RM012t9tHs73+cVRGz+r0bbYv3q85gVtPnDSfWxO1OqcttfK298vSc+tLnidtLnOSTpg49XYWMT6bmWm6wGby7NtsWsHnKd+Se/l7SeWV7Xt93oQO99fw9uu1c2YnxHG1uQ1kPZDx87mj60d2bZN8hMxHZz0nZWv1xvvx+L9O/0dk3K0MZtWf+DbF8vd+nGM6Zm3YStb6xdPOtfLIMkfxXyKnqt2Mkk/vV3rOk39sX9ubf3naBxDjHPSuCXZzcvog23v6TXi1zsyybdMupodJ3++HQf7G2fHQv4j6Z6xuSTJH02yYWz+wOt68yzfHm/jDnv9k/xCzFfwep034DnOuO39vvf1Lzta0pXxgiMmw5juJT27Srq/9RUxPUzS75jv8/c4TazgY7yYD/H2HBuXJH/g5ZYUH8V82iQfPsm+T2rvaWxwCqZ6WYuZHj+VwFQCUwlMJfCbKoEpmOo3deSn/Z5KYCqBqQSmEnhpCQBMpQvqkx546+JcC2dsoj22ILbXw+9SfxYeMdqnqY7ZySeukxILkxIOmhT2CYak+2ti0SZafbLA/4b7292Nk+ShbZi08PdJjRcSs2FHxVjCzT9k8NeyyX9NgupY2gcio/EKYCqbLLOyiMnIJ1GTEoWxMYslqv317DGxRLZPXvkEoAdT6e+xBFRSUtwnwmM6JjtQh4fxL22NL56QpBfcbgOmOimpFNMJvZsf21hRuWyS/uLuWDHdVh2zD5nscUnjJzrJIzkSRCzZF+uLHxvVhyT5eX2J6YHaSGwYva17ffL6O0kVTuMTrfz03vpAUove8L3uoIrj7UNRP9Yn+diTVXcMpkqyafH5x5PlVu5WZlbWXrZJuh2Tycv6kti8lTTusXZgDBRMpX7W+03ra/U3fQhl/a8tHvN+GffRnc6tfLxf9Hamv9u2xc6xNov3ftxO61/0PFusoHOrlbW2x8YI/kFTbA44jR0ljZ99OOJ9fMzP4Dp2nOy42jG1Y2XnBD0m5gvsGFh7tuNk7+dtQq/t4w9/z9i9oa+TihlivlSvG7NNe4/Y3BkbM+vzvP/TecP2JeYfYj7c3mvSPIPjbNGEL5BQe9DxjNmPHmP12vbF21nMT8bba4r42I/3hWEhLWCq4bBPORRTpsC+06Zcpk/Ua9CDezeYmarXqlIuA8AV5gNlOJmhTj9Fzc6QDg9bdOvOU/q3X2xTJks0kxEwFTNlAMDAIAaAt8Lu+t0Bszrhu5WVZbp46RJduXKFi/bwDzuOLywu0Nx8hfKFHJVny1yYOQugUKnIhaQAtcB/oei5kCtwEV4z7KKOcUDhKeZ9FKctLi5w8SODPmp1ev/99+mv/ur/ot/7vW/Tn/3ZnzFgCb/zbvxc9C1rCgADFAAFVpluG2CBFhemYjf2er3Ju7ajOBnvURfJTFStDp+3v1/lZ64ogkYhKF4oktNCQYQlKEpHG7Xgc/+gSksrK/Tqq69RuSIsXCg61F31AYfg3fMXF+jM1ia//l/23rNJsuS4FvTUqnS11mKmZwYDMRJ4AAgCIEDS3iPXFmu7Zu/z7ifu7yMoABJcPACEoASJAWZ6RE/L6urSVVmp1dpxD8/09Ip7swpvP6zZZM+kVVVeFeHh7uHh10+ctbVVWl8DMwBYrFCwCAYPMBqMmGFDwDR5YVTicZECQxQvPnr0iOUOmSmQEwARFPVDR3tdKWoEm5ECzNAHFF2ij0eHKMI+pPrRMR0eHo0ZrHBvZr8d4cV9gWUDYNLRwSEd7O/T5vamMGG0OpTLQw4CpsI12M0UbFOIESE7FA3jbxS2gyWj3wNbTY5KZRR0Z2k0zFCjAUaqPpVLArQKm/7L7vSQM4PyslQo5QRQVBGQGPoE+a+vn6ML5y/yi/9OWxjH0E8U/WpBJ7N1Mg0SCtPBktBlfUFhKJi6wLTA4DDIOYAIBCcj7E0MQADAgG0IzCgBpIfiEAB3ADYAQ0QmJ+AfsMABUMPgH9XLAAAKQBjxWWDyQtwgAAcwTCC0BmsX9IdBHfhAZmC1KqMQWewYIDNmpirmmVEOtovzwCiB4ujdPYDeBrS4sEIbGy/ow48esHzAGMUF0Sh67fUYRHf58gX67ne/QV/64mt06+ZVarUOaTjsUpHZsgC+EWavPuyo0aBOC7YEm+oJWIF3+AcjA4rIASwWBjzoBIr6BXRGcqyPYwMGWbW5WLtPLWa5ajPYCwXkPbDnAYDVRTFvAHagMLff5fHq98Vg4VeVVUdBOzAS9BNFxOVyhTLMUpJhpoZ8vkiXLl2h6zeu06XLl+npk0168MkT+vCDRzTogy2uTP0B2gCQR1v0F2MJIBIK4ZmdjN2jAEmY8WkCfpKaaykSl3+TzWNwiBm5euLDxyUd41/kGln2BKCQ3gNxWGCeYl8lyjMG5/Bz9JEolANLjmHnGvEYCUuLsCwIwwlANgxYAXik26U/+1/+jL7+ta+xfOBffvnLX9InnzxgpiUBbypzEoqqB+w7BLyVpSFY4JgZTHQecrGxFD/drEXGMZ7ZoYPP5/+1knya4CNrC9V5DQpw0jSYShl9VCBaAD2JoaYLCXV9pHM4AzYVIBqYluD/7917md599x0G4cGnf3D/fQZSKWuXAqpQZL6zs8vAToBU4dOlOBUsMgouUzBVqJwPoEDLvBeLlfzaMin+PxmHBMaQAIgSFiiAOsGkl2e/AzuCX9PfRUcC2CGwpUj8jnMD8xOD5mSsoQMMeAVjDhjGMkMGkwFcC5/NfefrswyCgm+GjUkhvvgkgC97DM6UOQ6AJsnXwLcJyIhBwsUSX88/AQorl6kE4HEJTJAib/bdDPYSIBO3HSyBDDAcMXsOQG/1xiHPCYhXAEiB32V7z4CZCqDWMtUqFcrD3yr7VAB3gq1LGH8A5Fa7EpuHbUG+KLiXdmCDE1kjCsAOIBh5ngKwZHwhU/CDThjAdM5n3wjfxyAr8bHC9ifnw+/CryqYCu3AfLDE4BhhapRYF0xkBWEG5HaHOC+wtan++LjVr2/8GsDrJ/szVyDnc8GxWFjP0TWNFnfbNZVdK+kz0D6w10GPWeYhmMCQYw7rd9vU6zSo1dinfrtOw16TipkOlbI9KucHdLS/SccHW3Tp/ArdvnWN7t27S0jhwUfmiwWqLS3R+vmLlCuUKVdcoPLKZep1RrT3dJv+5q9/SH/7tz+iTAagkyLH6Ji/MFchJoPug+EpENFRJpdhRknEY0srK8yqtLp+jm7cuEX37r1Ke/uHdHRU5/luZ3ODHn78AW1vPafDwwOOW2CfiAmUZRDrAdUvWXOLnmgMqWAqtWHYzquvvkpXLl9hPXrwyUP67W/fp0oJTKkLtLK2TgcHh+zLMG9jTsrlinRw2KD9wwYNRkTnzp9j9qf18+tUrQkzqnzaYRODIQP2EaceHOwJsLJc4TZBNzleN4BaActPGGYxrvC1sDHcV5iNymzT7XaL9R0bAMBvYD2BTRyYmTXEEtiE4e233+IYBTbR7rTFHhaX6IP79+nTB5/S1uaObAZRKlK/K3Eqz13hP5mULZgKX4R5n+Wix8J8PxQA8/gfg5/DzD4GVCsOWwDWZuoeM3rprlUK6A93F7kSCALKvwAAIABJREFU0bVb1+ni5Yusl1hDKZiKi5yHIwaV8QYQgQERfcRmDWDNRVCJMa8fNXiulviyHBgmJSbE95A5HgYAnNqkxEddljN8MHQbYyQ5KdnQAs/S3JFlpsIxzJMAU+ED1j6w8QIwu7u7xyBPtEPHIAam0rU65KHvn9TPxHyJz6/IOSEuY/UTn+uZqeQ83cRC5kJ9tmxEIPMg5M5AtQCmArDq8194ncFUYHzLA6Dfx44B05uDWR/LLTJ2oL9rrsECirwv1HPw0wPHvVzS8k82XzMrd+Pbav2vzWva+QBt8b7f5yj9vIPrk8BUKjM/5vq3zyVZGU+Zp9FXZY70cvLv/+wzbIzrn+3bpm2y97PXe3nZPtjcqbZPz/ft8/ku39+YXthz7EZs/lnWnvQ+0D2f21V5+3Hw8YDGajg/9p7C65o9z8vej1tSfJKkM/57u0HkZP0wYUS2uUIfK3n7tvpq9d7mopN0NGn8vG+LxV8n2/H7gamSYr80O4zZxizZJ10T02k7JprH9rptnzdLX7wftvbs7SDJ1uPzzTSI0bcx5nt1Hk3yITE/h/uo7cbaF/OJOE/1PMkfe7moX9ZNMHRu9Prnx0w5NzXlERvr04z/iftGakm8n5qld0l6k6bDeszbcNKzvK9P8/ex9pwWTGX1KTbnp/kmfq5hEEvT55i+xOazNBvEMdiuf88Y8/veHk8zptPP1t7JtzGfEvMRpx1f2z6Nga1/tOMS8+kxnU26Js2+fd98P3Xeisk4pu/2+pg+xeI6bUPSvJhkw7NsJ8mu02IeveccTHVWi5mfP5fAXAJzCcwl8FmVwBxM9Vkd+Xm/5xKYS2AugbkEziyB73//++OyHrs4jiVHdOGqxYWzEleaaJekiRRXJSV5/ALfJ5x8x2YlbNMW7T5JgHvry1xN7thkiCYI/AsBfJ8GprJJTHutLRb2z0lOKqBoLRRemUIF30+fxNDkrE0K6/Nt4tYmRrngKuwore2zL25sAsyOW1qiJybzpMSZTdbpPWfpWpo+4H4KpvI6npZItnKKydn2V++jO6qfxRBPm/ic0hWjAz6Jdhpbsf3xY+uZgCaFeHEwVezFUOwlYNK42n5Zsq3TJt2tzdp7xRKS/p74279siOlqTKZpSVI7prN0x46fnptkVzhuj+lzdAwsmCrNjuw9zpo0FllIwUFa37zftOcmJVtVzrEX2X5OiI273jfNrv24xfy671eSjeFe+mI4qT1WDn6crOxju/zZOTQJTGV10/pm9EGvtwxK3peqTum5OG774u0j5tvs2CTND3qOJvW1fdoeO+an8RW2HX68Yn/H9NzqQszf+LlSZZUUE6g/SfMpsTlNZW9lY89Tv2bbiGfEik5iup/k72O+xz9Xz4m9KLJyiPUraV6OyUe/Uz04jQ+14zdL5t7u9Tmqr1Y/bDwUG2s/zyTN4dYurO6k+SD4VhRFyoaK+B1FswBOgBVhQCiSLxZQYo7fu1TK94kGLQZT1fefU79zRPlsn/I5gHPEP2VzeeqPctTpER0etenDT57TP//bA8oxmApQHtRNolBMgDS8KABDhWBRqNkCYwvAVGv00ssv0SuvvMLAHBQrLoB1qlalSqVE5WqZFhcXaGVllRaXFrnQUe4mO7Sj8LlcqjCwB8xJKEIH6ArgKxRd6gePx3igMPDDDz+kn/3sZ/Tmm2/St7/97THQytszCv3AKIWCSxRNN+pH1G4DENVikAaAQA3eMb/FLDm8JhlIAWK93uDiT4BDAIhRIBUKFmVspfBOx53BYK021Y+P6eq16/T2u1+mAu++n+VnM5BnBCapAq2uLNONG9fp1i2wbV3l/i4u1lhOXMiFAlMgjsCeFEAz0M0BwD6BBQMFjgCfgVkLYCj0XX06mDC4cDeT4b4A8ICCRch0aWmJz0V7IR/Im4tc9w+4kBEMXQeHBwyaaoF5qNunLAVGlVyOn3l0dEjPnj2l3b09Oj5uMQAPQCe85EcBJ5iGUGePeACMQyj0xXHRHRTGChsHwFQovgf7wsFBh/L5IS3UsPZCITRYmzD+KJQHkwGK8cFmIowmKMyXQvoisxGgUHw1MG+gv7pLPvoJWUB+AqYS0FO/1+FiUN5hv9XiYt9WG3rQoT6+HwhLV7+L4n4BmoBVCu0COwXuh7/xO89XXCwrGoFd/PFBcSoXbAKMYdirxmW1QY/Yj4b4SYrrhf0VgAQG8QSUHwOsACRA8XTYzAAyZ1YKAJ4wBnkpskUxaqWywEX3uVyJVpbXafPFFn388acMFgSACf1jZql2O7B7nac//MOv0Oc/d49u3LhCnQ6YzLqEmmd8shk4ggHr5qDTpnYT7B4iMxT447nwK8LAIyBM3kgCoKBQvD8GZzLHFYp5B9TtDxj0JwXYGJOBsFUNh1Q/BptFd8JsNgS7VABfwGbh/7g4XRh0BKgiBavQbwB7ALLIwKlRlo6bTTSSVlfX6MrVq8xo9uTxcwFT3X9Mo2GOyqUqA7bwnGarwTZbq5ZZziMSIB6znGQBTIDfQBuEAYZ1PIAyT9ReM6MEQPDo75CZ/ya8Z7pxBHuUUFmtbE7yHUBqzCsVmKc8mEr7PZ5LoBvQzXDLCTOVxOqMJ+GYfciAFeg5CtK/973/lb72ta/ShQsX6ZNPPqZ//PnP6fHjJwxQVJCKxGjwSWBVaQp5F3wlCtsBpgKLWwBTaRwAGQkYTMFnE3YbLRqf7Bc82awjbNMwDu8yY2q4wGI23jV5co2Naf3cHYtL7DpLi6WZbS+wMDO7YKNBn/vca/S1r3+Ni8BbrSb9+te/ZgbF3d3dsT+Cf1JmKswzAqYCuEL8qIKpYAs6nkrHh2cqO5Vdu8TaLLFAUBdXhH0iFg5AKMQKGBcFSWkBncY+9qeN/2Py9PkQnIN+wj8xox6DDXvCUAOWNFOMz+wrYdwUfAGb53mJQc8AW/eF6QT2xSAk+DgAjzAvCGCKQXJgWcoXqFipsK+vVAAklfmBnxFsgH02g5gUsJphW8Z8BoYqxAajjMgGQFaAZmHzAPwW8dx8nsrFApUx7+C5DFTMjMHVNk+i8d+YoQ3A5h7mb5G/MgJalpOptW5W4jyx08DqCOBUH4BIdAmF/NLvTC7EDIERD+cw8x/ADczqkqNyBWCqFfbLDCgOgD62WeZrmoCpbIyu467rGI3DrH7Zc6yeJK0l/Pl+/eiPqx+xAAIb6/l1ImTMjI2IcZkhD9Es9AexL5gxm9RtH1PjaJf6nTpRv0XlXI8qhQGVC0Pae/GY9nc26O6t63Tn1jW6dv0yz6+Y3YuVMlUWFqi2tEKFQoUKlSWqnb9J9cM2PfiP9+n/+Yef0s9+9kvKZaGbZSqUqtRoCuAY7GOIoQHaZn+Qw+8dZryCjSyvrjLIZQ1gqpu36KWX7tH2zh7t7OxRHaxKx0fUqR/QkycPaW93J4B6YXOYawW4hw0EoN8AXMtaUPRZ89mYeyb6BxBMld544w26fu06s+gBPHv//kfUarRYb6Az+yE2zBdLPI+OhnnaP2rSUb1Fa+eW6MbNa8xiuLC4yLaGmNJuOoAxQHwFRtPt7S0GwQNcKPkNiVdsXkN/t5vJYE7BBzYE/UAsC/8ARiAFXuK4bm6gzFQ4ByyCr732KpUrJW4ffDPsplqt0W9+8xtmpmo1MKdjE4cCx6OIU/lfYJYc+98xE5XMmxOIlPwuazSMhTJTgenUMlIqi6X4bgVJ8Vpw4uRlOghshWH6Djl4vUZizRu3btKlK5c4vgJDqIJ6EFchDoG8lI0Lcy/+gf3u3PkLYzDV0VFD5gTE5MUy+wj4XcQCiBExljjOGwkoyyXAnoH1TEC5hTEzrjDrSRwGHRSmrP6YmQptUDAVQMlYr8A2250O65qAqWQzCN6cIYy59UF2brJgWe9L/Lw55Z8kgBrD2IQTzDBnmg3+fM4b98F8JjlPYUVDe9EvyA72/NZbb9Ldl+5QrbZI+RAb/X8JprJgF13/QY8smMrmQGJ5O+/rfR7D5yWsT7dxlY6Nz3v4+UNzfPY5sTb6dvhcjI9HYv3w84/Nednr7fPxveZvfc7Q9uVEfJWgeP4eNhb2gAfbh6S2+/cosbhQ72PHIu3eSX3xeTfNV3mdsPlFnaNj4rCysG3TeFv7nJY7szGx6kRSe9LiijQ/4Y/ZvKDGIqr72mbbFtvGNB3Sfvocb8zm0uSZZAsxOU50Q9abVp+0HWp7Xta8fgsv5Lwt+DZ4P5Ek71n+2t7H/x4bX/TH54ljdm/tIUlOST4iyaZj7bF+LNZ+u+60crd+wvu+mEx8H7xv8W3zfcDfMfBkmv5CPjrvWH1Iku34XmNCyHiJpvdVOrck6YL3K7avdgzPooNeZ/w9Y/dKe5+UpBs65l5n03Qda2nk/ew5STqe5otOIw+kWmS9Kc9L8/1p/uY08rMxRGwMY3PYaWzxpA5LbnqW3mgbtF2x8U2TofeX3r69naTpbWxOSOt77Jj/ztqubVtsrGOysuMds39/3PYvSfb2e//OH8eszLw+zJof9PlzMNVpLH9+zlwCcwnMJTCXwFwCdjv7uTTmEphLYC6BuQTmEphLIFUCMTBVUhJAF752Z8DYAlcfaAs3eLdq7ObtQCA2gaHP1Rd4aQ1Peq4mNGKFv2nX2JcCsTbqdzYZ6pPRXm662Ndr9CcKKs6aGODdoQPjkU3a2Pb451tZ+GIE3zZ9WYCkk+6Qa8fGJ+m8jJJ2xvJ9twmQyTOTGY98wikGsrDPSHqe6oMtHtJ7a1988mxWYtInfXEfgKlQXHiWf3Y8z3IdkqxWnrGEWlJSNKk4RRNuJ+1yUkjs5Wafq8/zL22svsTO1+u0QFF12csjyW78izZ7fSwxafuXpqOnkal9lr9XzJdM+jopJfTX2ZcCsfOtHGzfbcGb1Y3TyPEsuqc7w3v7tH/7PtkXk2mJZdxD7dQmbf299X6+DbhGj6XJ38rV+9HYuMe+07H3x2K+zbZJgVNJL86srOxOmf7lZpLuaXv0xbUFU8WuUTmrH/eyjdlI0tirP7Myjc0feEZSAWfMp6fZcZKu2/skvRxJS9ir/vg++edZvxfT7SQ/4v2lfY4dwyS/Z/XbnxOTYZqNJ80VuEaLpFR3Yv7HzxmxuTrNP9j+ps0xSb495ntjOmr7iTb64ga9v/VBae2J2YaXpfd9/rjVM7nfkAuSef9sw0zFbAjDARXASMNgqg6VCkPKDFr09PGHVD/YZGaqDHUplwHDC8AXwoowyhap28/QwVGL7n8EMNUnDKTCh4trAYzIF7gYfByrh6L+ZhvsLDk6d26VXn31Ffr85z/PRWRcMKxsPwMUjeYZQLW8skKra6vyWVmmc+trzGAF1phCvkj7e3tcgAa9AuBncXFxCvAD2aOIGsAjFAw+fPiQ2UEuXbrEYCK9VoqlpdAZ90KhNgr7IKPt7Rdc0Fmvg43piBlVAJoCoIoZcboDZm3QjR6wMzrSiAIYmBSIAtAiu+qD/QogKoCzAMZpMyPE7bt36Wt/8A3Ko+i7kOdjAK0AuHPl6hVmN3nzzTfo8qULVK1I8R2z3WR0B34wJgmQqlbDDv5SxNhoHnMBP+7XqB8zsAnFe9AlAKJ0Haa790OnuPh6RCxTyOvatWtcBGjZmnA/yBAMHc82ntPm5iY9e/KMtra2mX1qNESRKRigUOCIQu0WPX36mLZ3tql+dER5Zi4CcxYYiKArUgQOve12hamjCNYkLnTJMHAN/8AcwYCMAdFRvUe53IiqFaKlxSItLy8wS8P5c+eYeQzFswCbob8At0CHAcTi9clwxDq2uLg03jUefVQfVavVWB8EXCPgQ9gB+gImHmbpOqpT/bhORwHUB3AfM3dBR46O6Oj4WFiIeMd/AdIB1AEGl7HOMYBKmGi5bQEYIXO7xsuQgzCsMBiCQVZS8C2goOBZhlpIL2PIx2nIhf1gkSEGNknfuVgaXzHyA6xAQyqCWaK2QJXqIi0twebWaWt7hx48eMiF9sImNaQeg6laDKZZXV2iN770Obp75wZdugTmnQbRqM+sVGCZYSBmVgCZxVyewQcAQLYAeAJLVa8rOCCwV2DdkwdjVomLY1l/GACHInMw4cjPTNBtiY+E0YvBEcwAlqNjgB1bbdYlyEEZ7FqNBoMgUTze64KtQu1WfBXkBVvE71wAnoHuZandBVsVMUhv/dx5Wjt3np492aRHD5/To4dblMnkqRLAVNDz48YRLSxU6dz5VWatAZiscQwGPtxXmKlG/DwBM7LO4SfAYFwALoXZDCBikpAM9YcAkWVooJUqIQfCWmWAQsy4xAAskSkDIRSKGgqxma2HWdSgczjRslnx1sJyBVdtM3RHIH+B7UyK8JGL6XORPwBV3/ve9+grX/kK29z9+/fpp//4j7T1YosZ/MDqNVnbi2/EOKCRnI9gQAfAVCITPxeyfwjfayw6jrvHVuKiEi2+0q8D86AAQiY7xNu1QSw2TIrXbZwi8WeQKcQZwAjQJ/iJN974En37j77Fcxd87i9+8QsGtGJ+gFyUKQ9/A2DVagJoOAg+HGMkuR55DvRS5tpxHBVYkwR0OObm0hMmYEEeTyn8FrCQguYgj4n82OvwIhq/iM76fJrGGnY94mUyBiaZnZz1Pipr+EH42qWlRVpZXqLRsE/tJhi6dphZRwFEaCBAPspkInNvj1luMIcJ6EjAE2OAUgBqoR34CKtTnmUEdegPRlRgAGmV24AP5gqAqpTBCiAvfOT6/JjVEzYBQCmYdJrtBg0GPYZ6FstFBq9CBwCahJ9ZrFVpoVqhEtgA4d8YJCdzm+qzFnSyHYT+oI/4YG7GT8gc5+n1Kgtm6+Q+wndOWCnH66VhYPZiBjEAchCwgeFMQJzQKcQwAI3CdwIQje8AHFleWQ3McphzA1MigB/qN3g+DeBgZ1c+Tre27eNna5PW5rxNxvTQ27Bdu1twjV3n2HWF+DIwYwqLJADTmF853siDITND3XaDWs0jqh/u0LBTp+ygTdXSiGrhs/n0AW09f0Rf/PyrdPvmNVpdXWYgTqFUoFKtRsVKlbI8j5WpWF6i5Yu3aXvrgP7lx7+gf/mXX9NvfvMB5XPQnSqVywtUP25wbLhQW2R2p2anyQytAAbWm8fjuG5xaZlWwUy1tk7Xrt+gO3deYmaqzc0tevDxx1TIjujyuTX69NNPaHdni325+A2xbfQbzymVYIfCFAS/pWAq2VhH5lm1IdgLfP3NGzc51tncfEFPHj+l5xsbdHhwRJ1en/07wEnVhUXq9TO0sXFMrU6fQXzvvPs5un33Oi0trTD7KRqDuAl6jrFT0D7AWftgNN18Lmy0CqwMTHEas9s1luiOtNfmC2DTAEGDefLJkycc++M5mC/VxzAYqAsGS9lI4PqNa7S2vkrFUpFjXY4LMll67733aOPZBmDHAoLP5Wg4EIANnon4DMx6MnOzMzWo58n8JlD6MB7MnCjrA+4DT8G6IZn+rvfSrSUEdKUPkv4CMR++UkbKEDMqcP/O3Tt05doVnlOxGQDmKO43QIQjAXry38weKAXTtYUFBu0BgMWA9XqTwf6ISYsFAISyJ8BUzD4RYg32c8zOOp1XU7AogFHqp5kdNoBIleETfVMw1YULFxhMBbZiAPOPEGPkhG1QfdQsMFXMF6m/sjmnE/mHCJhKmdysf8G9gCHT62V9k2HgLkZPNmUQHcG6A7qPcfjqV7/CG40U8iVZDwwnTFjWn+rcP44BTOFyUj5C5xrVMZsnUjCVz3n6+Mf66bGuuoLptDhK4xjbfpWbj8v8ePj+x8bLxiCxtqfJLdYm2zZ73Pddc7E+dk3q01n7puefJR9m9VjBXlaGSeMUy6HZ/vrfY/e0OuZ11B7DsxS068fXj5+1L3tNLHdm9UCfr/O8xlFJ4xnTGx93JPXZP9eCNq3u277o9+M1TYjRk/yQ2q3dBMs/9zS2YsffPzvWP32v5t/LJb078msDr28x24jFfkl98d8nxZBpaziVvY6H/WllasfO2q5vb8w/+nkhrT8xm0yyizR/aTdojV3v+2ttVNsQ0yl/LCaLNL/L8ZFh9PM66GU1tm1u4DhwPSHCWJuT7jXLl/kxPK3+nWZc7Tkxv5Uk31m+KqbjU/oB0SnWP4WNy/qimC2cRhaj7CSZYPsT828x24jJIEkuqk++/7F5Mm2emDX3jDdzMycm6bkfq9PITM+x75Fi/tnK0NpebL6L+SKr+0nH09prazvS2qfjkiRXO7f5sdX5JLbWn2W7HpgdiyHS5JbU9zmY6ixaPD93LoG5BOYSmEvgsyyBOTPVZ3n0532fS2AugbkE5hI4kwT+8i//Mmx4fLJQRRMLPgmgSWa7II8lhOzOorKDczIzlW20XaCnJcJjHbVJd9v+WGLILsxtkjm2YLf9s4kdfdHmEyK2bfZ8tCMGpord3yYfUHTGL1vDC9ukRFYsKe13clSZxl8KEL/otP3xCZNYos6D0WzbfSLMJmN8wXIsUWzbouMUu6f9zssTf2uy8eQLfCkI8zKNySk2zrbNeDF8VjBVTFYxHfTfcT+MPtj7qO77nzqW9oW0tTErh4kuoQBUXih7/fI6FEvSzRpT20bJFZ8M5dOStLOSurE2pdl4ki0m+agkh6v38SCOtKRqLFGZlNSO9cEnWZN85JkmiejJstt9kt9LskUvQzt2vu++L1YOMbBUkn5au7Dn+DbGfGeaHXp7835K/Y332Xiu2pwvDFF52Jec+vI5CQyUNpZahKFzAO5h5Wjlr75Vk+lJc55/nk2+J4177Jnqk+2YaGGilVnM7mJzkm9XbA6IjVnMt8TuhfvFxsC2X2XhC4ttW6yezPKp6huT+mt9d+wZse+S/FHSnIHvFagQ8y9+DrBtTpNtzPbVNqwOpvn3mC89rW9T+0wrKo6NT8z3WDnH5hstnkDb7MtC2347TyqYSkEgqIrO5oSZCsW/hZyCqbq8u35m1KJnjz+io8BMBaYqGoHhBSxCBQY5ZPIl6vazdHDYog8+ek7/9K+fMChjDKbKo+iyyKwxDOgYFzfmqY1iykyO1tdX6N69e/Ta517jcm6cg93MsUs6mF3Qt1IJu8BXmU2oVC4xawWKncFUtbwEkMwyF6ZrAWa1Iuei/+gfdp7nsQGQpFDgQr/Dg0MGXC0sLgj7VKvNw8zXYMf0nrQBQKFiYAE42N+jVvOYARgoDgWoB0XcurN9pyNsGAweYwYj7Owu3wF0A5AE7i+xrRQqAnABEA7uh3ahqPn2nbv0X772BwwGQfE2s7YwO0CGLl66SLdv36LXX/8cLS8t8r78qj8o2EMxH/7G7wDOQHZ4Jp4Fhiu0Hcebxw1qNhosMxxnRqsgr2arxeegWPfoEGxcHbp9+zZduXKFARIKzrLF3gBR4LyDw0Pa3tqmx48e06NHT7i4tn7UZJBHqVhhgBdAYRsbT2lnd4dZPZjpA0WoYad+1mHWAwAtuvx7HiwfObAsZanRAPgFO/EDLIYC+AqVSlVaXq7S6goKkLPMalargrELY1xjtjPoDM6VIvnSVD+EsalEg1DUCFCDFrJD96CHIisBLaEAUotUhn3Rl26/y8xI3Y7sLA+WsfohAFUAU9Wp2WhSo96gehPF2C1mZkIvAGQBaA5ywJhzoQNAUtihn3ftFwAFPlLsC4YVsKZIbS5iaRR8gzlIfKXwNcBWRd6wPRwbUiGfoyKowAIPFtbQABRAt1DDCx3oDQCAAutEjdbWsfP/Oi0sLDEz1YMHYKbqMOsAng15gYmr026yzG/dvEqXL5+ntdUlGgw6RARGuwwVCzlma0FBOoAGABEBXMBAwC4YDMC0JHEMM4sFwBQKrBlIVSxTbaHGBdfsfwDKyQOIwJRX0u/AlsJsvsweo8wiE8YA1lkU5zIjlFBABVzJuLAHxbewa2ZcGQUbBmMSgD4A+PWl6Bw+sFyu0rNnW/T40XN6+Okm0SjLeg5mKoDFDo8O6cKFdbp9+zpVqkUGiBwe7jHjDhc0MwOEsH1AlmMmBviQAKhiMBUXM6O5YG/LUX+YZfAIk47h2mD3co4CYJivjMEOAnII6312dGFW42PwR3JMmRZ0/uEVIZ9jCroBqlFmqiB7Hk8AP/o9+q//7b/RW2+9xcDVD+7fZ2aqAzDVNcF6gvWsPA9NgK9sNdtcdM6MUYHJA/2x85d0SUBl41gI9iAUa+K73UStuDJh6DAHxydOWMgm87Lsnizz6ARYJG3RR01uFltjSNwrjHLDQV/AuKMh+4+3336LvvvH3+ECcIADfvKT/0HPnm0wEEeZTeCjAKba2dllBkTMnyyzDEABIjuxkwI3KJTZyzgBTMXAOZGL+ggtPmOoHA+e+FjZNnoy8mNWM0FRiUzHv4vguG+mlk1l4NceNtaxm+P481T3YNfw1wDAnj9/jm2lfnjAzF3wnWgIgBDsi7s9Lv5nP9rpUm8A0IfqcOiaYsBCgfd4MyZm7hMgLv4xRBBAIoCb4HcKAEwF1ipmyhOZ67pJ/FOOAS3FkgCXALCF/bY6LRoCQJrNsL+q1gD2xtyKOaJHNcxLFbBugaUQoAIBOrNfz4nPUmCxzscKskSBPeZm/IS9AcyA2AQ/EV/A/tAGzGXw8xCHtplBugyYlGfmAEZlMJkwSwEMgQ/8S78PYEWbGs0WNVtis5UqwMbL43mTGYrgENm2smMfYwGKPra36zotxPKxrV/7WJOOxcGxeF3voXGxxsoeTKX3tu3UAjaMBdjDeK4YIlYVpkfItNOqU7t5yGCqUe+YcsM2LZQzVCsRVQtD2t58RHs7G/TWl15nhsZqVZgwS9UKlWs1AkPTCMxgRejPIlUXL9LTxy/of/zwJ/ThRw/o0aOnlCGMEeKUBTpuNBjADIaa/rBPR406M0chPgOwqtNtc0yFmACAwFK5QufPX6Tr129SoVBmnfmPX/+awD92/dIFevbsMR0e7DOzFWxK+iyAbMRxmMfBdMosm/1eiFkldla2T2GJA/hl7DpQAAAgAElEQVSzxL4ezFQAfQFUDgbCR58+pM3nL2h7d5/jOOgFgFSt9pBZRJdWlujchXW6c/cGb5AAHYJeQh85zhqOGLjXbDXpmIH/whKLDQ3g86G7ui7kmMnlEvWY/JTjAp7PcBx489ZtjtM+/fRT9rV4Jvwpxh1yROyH+ZeB9gs1OndunVZWltm2wEKHdQHGBL7pYP+QwW8T/c5xbAr9g42InagjFacknlU/wdeOWaswYwVWUjlZ5kI+TSb4MYA23EvYJgM4i/sq8NgxthrxJOYjcx7u8cqr9xgohngOMSt8i4JTGWQawFTsW8ZgqkVm5oTccc4xg6kAtAVQH3IAe6bEV3g++y+As4Ic2N9xPC/+dwzYCvEPr12CH8R9eCzYvyNOlTH0YCrYAMBUYEdTHVUwFWJMnTNtHsx+N453kAM3m4ppfkvX9qpn43jAMVMx47Db4E/IDeE7BASNPuEf4iO/loCNKZjqD77xdXr55ZfHmytkma1Mmct8tBPmcJNE1fVCUr5D+ylqFYDVDBqV9cZU/GWOe1uz58Z8qrVFfZb96Y9bf2x9vt7b5ptsH6Ztfjrn78+z80rSdXasbcyi53v56fcKptJnJOXqrKx8e077t59j/TN9Tizp/Nj32mfVIzt/2/bF+mdllJZvs+3FeWpnp+2/lbltxyyZq9/xYxkbU9t+9RlJ+uN1GX+rHJPiXmsL2n+NXXjNYzaWiPkhfzwWE8XkGbMJqwdp46bv321cb8/394nZj9d/3x6/tjqLTthx8LqQpq/6vsD7Pu/XdK1hbcLeN+a37D1jepLkD2b5LisXb8e6hoj5OG2v6pgfv5hfTvpOdThJtqcdOy+3mE2Po6ZIhWaSTntdTtMBb49nkb8fi9hzZj07SVZJ19lxjPklP58y02nIFdq++rarD4rN7/45iW0zYKqYzvv5KU1PksbWXuPH2ccqSf09/Thp3DWJv04z1yTNu2n9Vb/uxyV2TUwHbN9jsrPX2HdIp7VV9Rtpc2GSPnpfGPN99v6+fbH++nGIgazt+Md8C46rb0/S6TmY6rQaMj9vLoG5BOYSmEvgsy6BOZjqs64B8/7PJTCXwFwCcwmcWgIWTGWTJ7Hkot40VoQRWyx7MJW8V5y8BNL7JS2SZyXqkxbPmtSwfbDJiVgS2CbdbXI7lnDV72zy5DQJPFyH8yyYKpp8jMiIi3J4t21JCvmfaX31O6zF+jeWNb9MlZeHaQkln1xJ2lUmqb32/rHxiOmJtjHWfvucNH3Se9hCnlgxtbUFlbfXBW2HtQcAqVAceJZ/SYmzNNlxEsm8iI3Jy9uz1REtWFGdtAlYfS6+46JZZh9Agco0mMrqodcXvZ+V3WmSmFocqPI7bULWyjvmu5L8WZL9xXzTWcbUXu/Hxuqvf46VvW+ztUdrf1ZGdjxj42V1PebbTttH2dFV/FnMfmfZjH2Of3HndUn7ZK/Bd7Hr7AuF2Bj6OcXLMW1sYrLxY6vPjyW7YzbqCw3si1y2cS3c412m5Z/3vUk6Y32dZ6ay9/IFK95203TUj4n3WV5mSceTfIv2NW0uSrNVKxvf1qS22e/tS3Ivdx0fjR1Ud7SoP2mcrH5rv/z8lTTX2L6qf/a+29uL1+kkf+Tt2P5tYyrvb1Qnrc9OuleSv7XfTxfZTgBsMX8Vm4OtrqT13fqCmEz0uPXD1u/E4oaYz4ZcLJgqpusn7XrIRYj4jIHMuSLPwyiYLACTwMxUXaoUAaZqM5gKzFSDzhENeijg7VA2M+KCQoAIMvky9QZZ2j9o0vsfbtCv/uUBob4bdY4oskOxHc7tM5gKhXxDKTLM5anTxfyfpdWVFbp95zYXjaGIHAWiAFagOA4F5syGEVglULfGBYGDPm+tiSLftfV1unD+IhcBArQ0LphGwWUoyLPjr8V5kDUK8lC8hp3w8T3OR+EditmULQoFhihc5cLOxpGwTuRQaIYX0uFnADB0u33qdnoMNlF2jDaK4U271LYwfihabDQbzHTFzBqDIYNnbt2+S+98+avgCuDiZRRtLy0uMrPS8vISXbh4gW7cuE7lcpGGfQBfwHCB4lsp8oYMAF7BWIOtipmoGg1mpcLYo8999LPVpu3tbZ73zp07x+bGO/JjF/kcAEkV2toW9igwh12+fHmq0FCLHHG9yhpFmbs7u/Tpg0/p/v2P6NOHj2hrc5dZu7BrPVihUBb64sVz2g1gKnnpiV3upSAesmYQXK/Pha5gylDfNByCuQA7uWPiytLFiyt0/vwqXb18iS5dPkcXzq+GXeARa4pc8IEc0R98wLIBJio8B+dILCrbtYKtC8AoLXoE+Ax6gkJIAKVwDs6FXnC/C3kGJ6EIH6AkjjeHRO3AOHbM7GV1qjeOmalhf2+ftnd3aH/vgPZ39qnd7XMRO5jheLzAQsXFUwI+zOYhjwCm4iJiYYVA23UuETCOMGYxaVBGgHRs73lhylPWKhT2lwrFMVACRRUogsVzYI+wr25PbBNMYleuXqNz5y9QsVCkjeeb9MmDB6y3utu/AEYAiDlm37C6skQrywu0uAAwIwYJYwoAJgptBVAF+223UIAr7eV2QgcAKAuAAgE1CMANegMGOgAtypUKAwgAZBrLnP2CsHTJXAWmJWFbKhUBkEAxtTBwCeuVFOVCF9GvcpAlxg6ygi3CDgrFMhd5NxotagM02R8yW1yr02VZgPEKheIbAFM93qRHnz5nljQwCQwGXQZ7AFx4+/YNevNLr1F1oUTDYY/2d7eo1wMwD8wzPZYHPgxMAzCv3xNAZg9FxABZSRE06l8GzEqVpf4wx2Aq6A7AfChmxoc3mAmF06hkZjBVAEQFtFwoyg4AI2WwUN4MBWiFvIAFIPCcEgrApUAY4pFfIDeZSwb0R9/9Dn3hC19glp8P7n9Iv/zVr5idREBBwrTMheYBqNZutrmPDKiSiWsSk45BVJKnmFpvcOAjeYUTsZfUHPO/WKwnPEwTBhF7ji2U87Hg5LxJsbGeMx2rC8hx0EMhN/ROmNTf/fI79Cd/8scMSt3Z2aa///sf0fPnG2N7gs4DvHl83GBGpiaYqbrijxgUEIr0AWRgZrbQd4YiMsAtsFaNWUmUcUrQTwymCnYQxHcChBaq/Sffh0L+UM4fsGviB2Oxm8rIF2Np/OOZ6FXe6DtYYK5cuUxXr1xlFrf93R364P33GUiBOQEF6NAfMCZhbjg6qjP7jbDFCeOjME5NsySNx1F12BDESHEe7CT8g90ogEztQfWSfw7Zr66trfI8gvgAYFRoEwC1uBPAsQCMAPANJiphohxRtVykcqnAuRb+GJCWzOPCeqVxghbz4zyActFnzCcK5FXGL2VvwfkAYKN9FDas0fUE5DJ+Bua+LPRHQJlg5hLmPvg5+CAARjs8jxWC/8W8WSqXWe8ApmJ7DaxUzE6VYE/aF7VFjU3Hc0iwUbvG9TFtUhzs7dPau/Yb+oZ5weaP/TrZrnl4XmcwVSGAbgeMPcxkGeVMnWadWs0DOj7cIeo3KE8dWqrkqFocUjHTo6ODF9Ss79E7b32Brl69SJjSSwBx1xZ4/soWi4hqqViqUbG4SDQs08cfPqa//dt/oBcvdmh/v87sRpkM5rkqNZrCvFatLrB+HdaPqFCUeK836HGcyLEbQM2ItYdDBj8DUHXz5m1mmfzFP/6cMsM+g6nAStVsHrOuMZijL8ymDKgaDZiVCuxwAqoRZi6OKYtFjp1YD8AiFcDLr7/+Ol2+dJmBLDJ/dumj+x/Ro4eP6eETAMOylC8UaW8fwC+ApMp056Wb/CmVq8yABF1jXCcDIhEriB+EfR/s7zNzJYD9e/s7AsoJ8z0A4IiZ7bzg/Y9MBJNc49LSMr3yyiscX3788cdsT+grM9CB1TJsLKAbMcGeYOfCBgaGUjCxHgk7bb3OY4M+wR6g09ks7DsAhjEXK5hKJjceK1l7WjAVz25BnXGiMFOxPlswVWC24jOVMBKAOMQHDP4CKlRnN/VpQNyPGHCNGEHiS0RmI3r99dfo5q0b4zUCAzabTY51FUyFPnUA1hwMxjqwtLzC8Rr8ZuO4JRtFMBCnyO8VYHPMuhqY9yADsOuO/RlYShngKSxWWKNITkk2K1Db1TyBBVOh64jJ19bW6OLFi/yz0agzABRzJcYRoFv4MMy5MiYSY6qe6FzEcUgoLLY+gkcjgBjUp/gN3jjWZBYxBXNLnB1b+yszFZ6H9SX+IZ5VZir153iGgqm+9e1v8roYqdEsWNPA3Gnnrch7nbHSJPhUezwp/6H2Y/NN/lw7t+P80+Rc7bOtfG1+KfbezPt++yyfm7Frffs8O7fE8qZjW3NgNDsP+7xoUuzjwVRq71aG/nmxGDb2nR/ftHN8DtDLP+1eKiO119iGjWn3s/Owz9H68bTyiclI75XW3ugaIKxhYtdr3s0e87oU0/9YHt4+O7bWsBuPaR9sjtfqo/VLOAfHfK5dz9Hn2nbGdDJpnOz1Vh/9fb3cZbyQgxyOYyo9J+ZTrKxjdqZj4PUk1qZZOhdv60ngaZItqsytTP0zbXzh+219mdfJpHGK6UySb4nJOcmXqO9KY6bytufl4vvgdd3KRvtn7TtJBvpcO9fE5Ozvr9cFku4T6pDkR8/i88+iY0nn6jzk5WnbYfUd7Rbm18k/bw++D0m+0tuNynisZ5wjklhzlr+1ujnreV4WHvSWdP2s+552boz5D9v3NFuN2VWyP2LJRccq5t9mzeNJOuTnhRPyTajdiY0/vov5FO1jbF47qx3E9NXfw8Z3sZjRjoOdN2a1L6ZD9lkxXY/ZZswX+/PmYKqzasb8/LkE5hKYS2Augc+qBOZgqs/qyM/7PZfAXAJzCcwlcGYJfP/735/KMsQS535hb19wpSXfbLGKvuhMSngkfR9blP++SZ6k5Aa+ny6skVAi6SWQLvRnJZWSBsO/KLIJicR7hxfMNsmQlPSxY4hneeCMTRzaPvD3KHQLzFS2nbaYwV+Pe/hxSkvU6LGkJK5NYvtEk5dV2pjGzrUvP6ysY8nbWD9j9qH9gYx+HzCVt6+kBK5tLzQURQlTG3ibl1FWLr7NmvRS/bYvNPWYfQEh7Aknmam8fH0iNC35luyotMhHzjhtYjbWX3u9T7rF/I21hSR/dFYHm6TLMZv3tu1fhPhEecwmlSnP6rlPymrRgbYtlpCc1U8tovBj7nXX2rq2yd971ot9X0jlfbN9hi8asGMa8zfaXn0JrefEdCFNJrF7+3vFfIyXj28P+qMFdX7cvNz8Sxi1a3zv2Qm1L7YAxc6DVj9n2cJZZBZLiKudxmzUyixNT5Pua+cP1Y2zxCDTgHBTNGx2ZfUFzAxw6Hb50TFfnqSHtkjI623sxQrur4Ug6rdj18X0MKbL9rw0/fd+yMs+NkcmtSEmH5Wn9Z3edvwz0gp2rF/1+pT0EtXqZGx+tsWAMT/q5y3fvtjcNq2XAqZCkSh8LbNWZMFMhQL4LqH2dgKmGlGW2rTx5GNqHG3RsFunfu+Yhv02F5UWS0VmrckWKgym2t0/pt998Ix++c8fEUhvQBbT6+NnlgqlPAmzihT8yX7pOWG2yWRoobZIly5fpqvXrjKgBwVmGC+0C8WhfQDxM1I8B2AWCkhRlIeCMxT41WoAGK3Q4eEhF0SizygGxEdlgjFRHYDchHmmywWhuC9+h3zxt8pMgDZS0ChgqgIX7IEtgwFiYK7qoAgQrAAoZs0yIABFhMfHTf5eQFUoxM3S0tIS3x9tkYJoFEajABA73EsRKsItsO3cvHWH3nz7y1RvHHHf11ZX6OrVq3Tj+jUpUsxlaWGhRkvLYOZa5D6ArQssGSj8lLZn+YU5GIPAgALQVKNxzGOP8wHOWqgtMDOO2j1kiILt5dUVWlld5cJ2gDVQLIpN5FUHdf6wLytZVpkM9+358+f0/vvv02/f+x09fPiYOi2AQng2YGAQZLy5uUF7e7tcjCpAsBz3DfcG4Anjy4W8YARiYBUKvcHyJYxfANegKPbSpQusN+vra7S8VKVaDYwiYEJCYXoxjDF+AkgljFToPzM7BIYmAD0EzD3kccEO98oQBD1E39Dmbq8TdsfP8b1QjMyMHwDvMJkU2irFs9Bv6AeAImCGAPAGxa6Q5f7BAYMDdrf36BAF8mADaDa5f13YDXbmBwCpJHLB3wwWCmDzXBYMJjku48S/SRGqgJPQHgWRSYGGgFQY1JTPs37Y+VjtA4WwGEOAqcBQgr9v37lDFy5eZPvFuD548ECKVlGgyms7sA7AnuAbRrTAhdhgAqtQFgCPEUBC3TGjF/Po8GYKAxoxMC3DLC3cH6w/mFFBWKa4XQzAAngMbBkLE0BcrUZgoANTHbMdBaYjRZMp0KNcyrMuMCgzFECoH2R7AWCriMJwmVvBigc2YDyvWltktoz6cZPZqAA6qFQXmLHlw48+od3dPao3m7TxbJOePn1Bzzf2GDQKgAJkAf+0v39Mb7zxGn3nj75KtYUS+4+D/W2WCdbF0LdOp8V2CP3nTw9sd33qg7ELTHfM6gDdIuoPiVqdIbU6IxoERplRX5ipmFmGAWXjKCUAqYTRKpBaKFaGpcxpAD3GYyOgrbE/ygqDD9s+E0cpYC2AlBiYA1AXwFT4DOi7f/zH9PkvfoFtFMxUv/zlrxhkCkAl2iB+Iye+pdcThjam2QrAH1MkzHFIJO7hOXIM7joZffCxAPaJxQ9yhTJPsbaN/ZuPC/E3nqfrDTkuRdi+OHtyraBwGOCYESYvAGreffdd+s53vsO6/OLFC/rhD39IGxsbLDe2BfZ/AFMFZioGUiiYSgq3BVBlwFRhXDA+fr0ylgwPnwAK9By/YQ3bgFiC0ZFQOTlRqQBgkzNjcaRdN9iCUHwPn6lMS3Z+llxHjhm7rl+7Rjdv3qBcJkN7uzv03m/+k+cwXAcQGu4BfwqgBQOhAVbIAPxbFp0GyCCwd2lbmPRszGQfQHjK0hV892RzJisr8Uvs41nXQ+E84giwPI4wbsIEKAIBmyD6mWcABj4ry0vMgAmGoqWFKtWqZb4fMwwGAJWw/giQQ+cb1S+VG+Zn6AUADwoQ0mGxf499PzNqiV9TOTA7FQMahdEKLWdWqgEY94Z0sH/AcxTAqvCYAFQAmAB/CECMtlEAzpjPS8Lg59QkKX83Ho9QJGx1yOqN/d3r2Ulrny4KtDpu85WemcqvlXFflTnmpGIuPwZ3MJAKrJRDMHweUqtxRM3jHWalAoBqqZqlQqZD/fYRZQYtKuZH9KUvvEYXL6wxs1UBcVm5wsxRuVKJcgAm1VaoWFygve0m/e43H9MPfvAPdNzoULczoE4HwBKwqRaZARUbDMAvdPs9ZqZCfIdYeEAA4Mt8f9w4ZjbMZrvL47u4uESvvvY6LS2tMJhq1O/SlfPr1Gwinu+y/gkblTBQSU6OWE9rC1VhjQybHuH+iIERbwNMJYB38fk3b95kpiIwtGIuhsx/99vf0pPHT2hrBzEeGFhHNMoM6Nz5dWayunb9Oi2vrtLO3h4DRmG/sGnEFuUS2EMBUizT/v6BgEobYKgCgAkMhy3qtIVJVtj4hN1IfSjahmsBlIaug2FK51bYOPoAkAritIePHtExg6k6ouMMppJ4T+cI/M2xHpsLbAUxPjZBOA4gfwC2AZQWIJmwSkl0xro4jtQCMmqswAqeUs87eSaunyIODPOggo1jYCpmuQz0ieLrjV0w466AqbAu0PXYK6+8TFevXWGfIhsugN0JsSg2DsAcJ/F3q9Nh5juJnytUrS1QvghmxOwYTIVnM1A6I/IDi2gF7H0AD4INFxtedANjFfQ2K/Mdg7U6iK0hM2HRhYx1PDUXIWyY4n9xT6xPLl26ROvr63R4dBB0Auu4ijAigz0vrPeUTdfmAHT9YnNkdjd7XIu2qC/Se6if4FiG2Q1ng6kAttXnKZgKDGkcO/EaHGBGmQN1Q49vfusP6eWXXuKYEiuMXAZxbGDvNIDzmD8cT9dmwzLre2P5D5+HYa08wbI1iSFsrDEr5xrLp/kck/pty3Zj+6Zzb9Kz7HpUr9Pn2mO+T2nyS5OBlaeeZ+ce24akZ/p5zrfFxlexY/a4P9fmf7z8Z91Lx0bz2AraniWrtLnZxiE+Jrd2mfQM39dY7Pn7tM/rWGxc7bst+37L2pn6ez8OFgxl1xEWdKe52kmcJkBTOw4+L5imG9O5v5NS8bYei4ViOjuxQcnpqV2N42LzzlDbr33wsvJy9222tpvW11n6EtP9JHvQNsfsPuZT/bOtHFUf7L38GCbpTJJu23bb3609+Wtj59l2x3QlJu9ZcvRt8L7N2riVQ5KPtfKbkqGuU/8nmKlidpukn7N8Z8yX+vcAMV9sv4OsPGDV2l/MPya1a9Y4YFFnmalO6zN/Hxu0oLdZ+jPLjr2/iNmef4bOx17fvZ3q8Zh9+XvK5jjTa840G0MbYr7095W7b6O3X+vb/Tyb9syzjm9snvQ6G7ONyWYVk/efSWMZm5dOKzfvf70/OW1//fjPwVRnGYH5uXMJzCUwl8BcAp9lCczBVJ/l0Z/3fS6BuQTmEphL4EwS+Ku/+quT20AlgBh8AsMmAewxu5i1Bd0oEIrdI21Bn/SS3ydbfOJGEyKxpEtMQDYpPklAS/GNLuptwk3bHEvUzxqApJcouC6WKOXvZXPP8b+Y7H1fNXHuC3ltP2KAjOFIXkjavtnzfLGzvsCJ9dsnNmLJr9gY+2SWf5kwS8ZeP3A/myy2LxPSkpw2sab3UH3wOo/jssPpZJfS07bTv9zwehDTC2EyOHvYi3vZYnAv25M6j/OleGyWPepxPENBfKfR1Ymc0vsU62/adz45aeVsdTqmpzGZp9mu9iF2TpKOpdm81R37IhzfWxCMtVXd1c6+NLN2bMfeFhaeVY9mgamS7Nfrgp4XS6rHbNR/5+caa+Npft7b7ll8mB0zbxNWjlZ/Ygl0n9CP+Rr4Wi3g0wIklVlakYKXs9cX+yzVGfVrs/rg5XpW3bHXex30z7Z65G05LQaI6ZMt+kicZyOA1CT/iOdrMY+eg/vacUqyb3tPHQvrk2PxTOxeSfYQs4OYLJPm7KSYLDYGaXO194lp85rOr3ackmQSu6+3p9PEI2k6lTZ3x2wwyfd4+cyOCeSllbLVKJgqmyuEIsMu5QFsCMxU1RLAVB16/vQTBlNh9/1+N4CpsgJsQjFdrlihbj9LO7t1eu/9x/TzX92nAurrcmA4EtaSQhGFdWEzAS7MQvCZZdACCsNQIIpCzLVz63RufZ1BPCgyUyYH7JoPthwu4gVzTT5HPezAH8BUDJKpVml7GyweAqASMFVjXCwv9YWINaQdKABlNq6CAI9013MFmSDeYhaccpmvY7BPLkPtVoOLKcEIxQWA7R4/RwAUYDgaMvihXpfd3dttgIHA2iSMG1pUuLe/z7vto/gVzEewbwWBAMBy7cYt+uKX3qajxiG/tAVLAFihrl65wmwWKGoFmGpxaYGLtSsV7MReDKxFysaE4s8MA12Ojg5pd3eXgVKQHQB16N/iwgLvWI+/wZgAcBeKtc+dP8+MXwCAoRgVfQBLGK4Fm5D6KNZDFBwOBBwDmeAZAAmAwejBg0/p+fMt6nfgw8BgNGJZAri08fwZg6kaxw0qlosM8sH1AM8ATMXsR92+sGj1BgxOa7XA3jXiPq+tYlf6S7S6us7sH7VqhaqVAlUq0BEZMzAalcoAUoENpMJ9LOP3MZhKgF0YKynszDFjUqcrzGJQFy2ugb4wU1pGfDSAOMz+gRflKE7FDvgo2gWjUB+/A/glOoJC3XanTZkAWjlGYfDxMR3uH9HewT4dHh7QHoA59SYdN3uUywD0lKFKrRRY0ALrUJhL0FYGQoQi/ilQh9QXC9gCLFZgtdKiXmZzE/YTG68AnCVFxCVmvwEDEwqlACq69+ordOnSZdbRjecb9PDhw8BMBQAi1pDCFAdAJkrqS4UcM1ugIJvJUYYABnX4HAGWyJoUNi1MFFKQKqxcqPyXxakCL1Eojn6A4QAAOACfxixj+JuLpicgBJYLGOlQbJ7LUKkIljZGDAWOphGhv2Crgl6UUHgNlg3uDEBBwr6AYu4ag6kA3OgwcAlMV7WFJcL4/e5392l7b4+BVc+ePadnGy9oe+uAQUOQXaEAcOCAdveO6Otff4f+9//tT6laKxKN+nR0tE+jIdiaB8K60WwwsArgKQZ6wre1O9RtC2i02+lSvwcQ6JB6gxE1WgM6bgPcBUYAMFKIfggzVVjzMx4mbCTBbo/hdAFQJX54zI0R/LOw7U2ArzL/CZiKWazHrBoydgLeUd+uYKoRffdP/pg+/wWAqcr0wQf3mZkKQKpuBzYhuQBmhGOgZp+BhMKyIaBEHi1TxMtAQgVPmXjK6pHVZ/4ddmmYk3zMFU4xgCrmbJr8HdbB0jsBkjFfCAP+AosbM8IJE4XcX9aaahcs8Qx0XdjZII933nmHvvWtb/IcB3CiB1MJi16Fga8A67Wa8Lu4HjkAFOVIi9hmwMDExdxiRwwsmPqciKzHzFU6BjLPyr/pUHVS2K8pAQVzMvNJYCazT0iL2+A/4Et1vvU5Afb9AUx169ZNunvnNoNPd7a26L33/pNBFLg/gNPwYY1mk8FUzFwIhiTMYWWw4YFlacJswvIRBxhiD9FiBUfxWnYqfzHpEcsoK+AmWS8bUOFwGFgMezy+wqoM/ZA4A4+FD8J4Vms1WlgQZptF/KwAtCFMPwAqAQSGOEgZMBXki5bIOhJjLcxUjQZYY8DwIiBo+Bhh+hb2RlmnC+sLniHmKWx9cgygZ9VfzN3wKwP2K7DFvb19ttHawgJlmW0R83GNYyWArxj0BcamgQAnAKzA/QauuD+peF3bqHkDlbZfv0zrsQGxRdZTMb2z+QpfCG3XquIH5P56H8QyeYDd2OYCb1kWfrFHw16HGg0Aeo6o3dinAnWolBvQUjVDmUGDmofbtFgt0LnVBbr38tMdsocAACAASURBVG1aXVnguRHgqQJYvQBIq1SoBHbMpVXKFxbo8ceb9B///j793Q9/zIDZbLZErSbYNwEkxXyMMcacUqLeoE/NdpPjAsyNYKTLFaBLBQZl49MEy9NIWIJeevkVWlxcpn//138jGvTo0vpqAPKKT4LuIMZGbIffoeulssy1ugkW9BT3V9Y86CxsELoHXTl//jwzxiH2gZ5A7z768EOeF7e3D6jR7DGT6Pr5ZWZB+vK7X6bF5RXedWFnF3EwmI2IQecAIINVq1Kusn7t7e3xRgAAUzV4EwIwfB4yWyqz0OUFcM0sl0QcH0B3sVkAZA2fDptBjAegEHQBOnvt6jX+fXPzxdimAKZSW4e8J3Yj+oE89mgk9gbAIcDyag+InXStDsZanYcZNAmqXvGw8iPY5PTu9palSvw8Ryy8AcVkrlYwlX3JonOjoqXBEqcx33gNG8BUHHeNQaUjun37Jl28dJFBqQBTKSuvsDmBeUrm4karxTGtbGqBzSVKDBCEf2g1OwLSYr8q8yNkC6A71ma8rhqB9bUVAHqQIdiFBRSFZyHeR1wHv4VYWzeQsfkInvdYZ2U9iPUJwFTYTGH/YI/jJui86CfY8wKzJ+w5gFTt+t/mljWG9oApy+ohgDqZb/k+DCaQ/vJ3AFtGmKmELXLCQihsbwBHVkK+XUB4+E42EpH11De+8XW6c/cur4OwdmB/NAbFB9hzwoZndl4+be7G+8FJXDANnLa+1V7jc5429ybxxURr/e8aQ+HePq+m507J3vV7MvfpFhOTGBLX2/nI98vKyv/u80vaX/seUvum5ybJ274fsPOOl5NvQ9Jxn2uKnefbn9RXO/+qfqtNSA5kwoKaJi97LOnZ/t2DHQ+rF7Hn2D7b/s66Luleto0+5rDjamMIL+ekNtl+2dy66mrSxlUqH809aFwS66Nti/eVPi7S9vj2+rbZ+/hn6jEB2U6YqfyzxVeLLWqsZ+8Vk2GST/C6eRr9S/M93hfZ+6nM7TnWrpNkGNN12247hurrYnqTptNJ4xlrU8wO0+zJ9jcm71j/knyj75fXp9h1Pi+f5EM11jGlH+Nuxfyfl6cfy5j9qG9O05NZOmj1KKZLMXnGwFT+2rRxsOOW5JP4e8S2p4gbvL6l+b0keSAq1Fk/af6fpZennQ9j7fV65H2pHj+Nfms7FExl/fusNs6y3TR9ium1nZu8ntr380n6PUt/0/o2kcOktsL7t7S5X+e9pPfN9tq0OcP7Pd+nmMxnzdUx2/dz4BxMdVrtmZ83l8BcAnMJzCXwWZfA2atKP+sSm/d/LoG5BOYSmEvgMyuBv/mbv5kCU8USwLFFbyx5ZhMGJxOaWnYzfTfcxy+i7bU+URhrn//OAj7svf15sSSkvRbJA/tyLgZCSqJ6t71MSq74pEpSQgPnobBR82nabpuEsckUKz+cY5MgvmjCH+M2oRTNgamsHOwOybZIP2ZESfpkx+W0CbTJiwG7Q+hs040lZH3C2I9XUmLdJm/sNdof2TF78oJwduumX1racfT398c8mCqmZ0n2oi8KcdzbSwxckQm70nu5eB22NmKBPSo330afLEUBYZq9zErAq4xiiWo7dniulUFsLH3fYmMfk29SH9N0ISk5jO+1LxbEqL7JHsP97c6sasMxXWafEgoLk3Q6rb0KpvIvWlWu3r79M6yMfN9tu7WdSb4lNldY2/bXeZ8feymUZHcx28T9NNnsx93eOzZHqX4l+Rq9t+4ujgIO3dH8pN1I66wvtXOrHQ+dA3SsbDvt9XZcZsUF2vfYnJqmR7oLqJ/T0vo3yw6TbDIGpvJt89eicAjySXrRbMFU2uakwsTTzEN2nGK+THUmFtfYtlufrtfoOCf5RqvfXv7j+S0UMib5yyQ/nyRn3w+0ze5KbX3UaXxtzGfHfIC35bS5M8l2k14oW12JjedsW+JeMGABYBwUBHJBbRZgKhTwdxj4kKE+0bBLlSJK6Dv0/Nkn1KxvEw2aNOge02jQoVw+Q9VqlQsec8UqdfoZ2to6oN/89iH97Je/o3xBCom7HexEj4JiASEwAwIzUoK5R31LlsqlMpVRSIzd8Ks1BlNduHCBlleWqFqrcJEn2gjADu8AwP8UiJGjPLMw5enJk2dcWI3iPPVDCoZCgaAAsQPTZ05iKhTu4af6QIlt0bgMg59Q3Cc7hqP4r8dFqNL/ctjxHAABsO7AZxeoB8BAt8tgKjxT7osC6zwXm+KtcrPVZGATmDa0gE76JMumXL5Il69ep9c+90XqjrpcxIp2VcqQT4WuXLlC165dpatXLnP7AcZCwTYDpwbSVpRhyhjVmAEFzAjtdov29/Z4R/1uuy1sRoMBNep1Lj6889JdthPoIIoUUexvC99R+IdndHoCNELbUaQKABaKvFGMKUwh8vs+WDTqTWo029Q4ajOoCMW2KIBFe549fUJ7+2AlaDI4CrKGzPCuHwAoAJAASgKLgIC0jqnV6lMuW6Tr19H/q3Tjxk1h2EAxd7/LYKrFxTLlsmAHmTAwAtgizFRgPBA5orAdsoWdoi84trS0wKxq+Af5VCsofl/gQk+AoQBwYNuhEdWPj6jdFUYxFG32ul3qgDmrCz0RYBV/OgBUdanVaQtQZSAsPsy01e7SweEBM1U939ig3Z192tmr8/jBbmqLJbElBrEJUEZ352dWkxyK/WX36olvh5kA/IZiaQDvAsAj6JgApwRExjxDXHSNQuki5bJlyowAChSmEjzjC1/8Il29do1ltPlikx4/eSxgqgCe4tgK9RkDzGvwH70AXgO4jxeabMOwXeakK+RY03soGGVAlaB6ONmOG3FRPmxV+iSgEfmM5zuABRjoIAWq0n4A6QBKwDgLwLBcBqhqSHnoAxhjAHYI8RXAe+VKiSqlEjNc6RoUPgsFsgoUAJiqD+AAgHmlCtUWFqneaNHv3v+Ajo4bzMjy5OkGbTx7Qbu7hwz6g6zAPgPd2Nreoz/9k2/S//V//ncql4E0HVCreUzZLArXR3R0cMBgKuivgKfa1ELhOIrij1vyEwCKFo71qTsgqjf7dAy2txFsfkQDsFkxQFQATfCxMk/w7Ml+WJiM1DcKYEoAVQxpk/PGrAfChIaam+FAQEK4XucejtXDfzzPodBcwVyDEX0HzFQBTPX++4GZCqCpdpeazXZgYCoyAAPgUzBTsW5k82MODxsvTP0ePCXHohT6Ediy7FwtxNsBCuV+8vwxtZEMa1oAUwXslNlUhEvTAzBLQIzCPCLzgoCp+A6heJBnqNGA9bMIxr0BCtMz7FffeutN+vrXv856Ckaqv/u7H4yZqVSXUaiOcQewBTKD34Q+8n0BluNCf+i+zKs8b4AhzzAnJa15OY4LcYBl4WBNsRupmIJ8GWOZoTIM4kAB+WTOUrlr7sbGKLpm0EJx+HnLaqtrEmWHXFtbo5fu3qF7916mo4NDer7xjO5/8AHLAzJggG82S0d1YaXC/AHPgjYJWBnscgIsQj8nADcFuzF6c1xcjTFin2PGUX3pGIRtmGVU34U5L8gFIBQUgTOICaALMOF0ec7F/Ax5MMCJAZwAIAnDE+ZYxAVg28IHAGfM29CNCYBL8pmQH+ZazIs6VpAD5kzMjzhHN8rgWIdtFGyksp6csF5hjhcZMbNmu8022WGmTQA962wbDFoDuCGPdi7y/IDxh26WivBtmB/gcysMZGN2qsDUZtunsrSF5LaYyuqd6p9da9j142RcplLMY78EGdh1n95HbVTXa3Yd6/Ve+4CMG7gfZb4VMxv0O9TrNqlR36d2q0699hGVMj0q54e0WM3SsHNIh7vP6Oqldbpz6wpdurBG5QrAIh3KA4CCGCpfoHK1RgvLK1ReXqNRrkof/voj+vd//k/6+7/7CRUKmMOWqN1CPIE4QubiwVAAPX3EDgOAziXO7g37vGkBGD8BdgHTH+ZWzAX4rK2fp0K+SJ9++inBg1xcWybk3hiwPOyPASDQU/gzYQnVORf3LbKewm6VPQ1yhKwBpsIHOsu2BxAjANFEtLnxnF5s7tLTZwcE17W4VOJYAkyXVy5fp0arTQdHx4QNHVrtLu0fHLFOAgC1soyNB8o8lwFQio0SwBaKeRD2/mJzi3a2dzgOh3zLVQFBoX0A12NThrW1dbZ9gJ62trbCZgKHHJvBj6BPuD/AWRqrC4hRN1wQ3w6/Kv8wDj0aYB0wADAUzxOGT2GZE9ZZ/APwWTYPgF8QoLreQ4zX+k6ry7q+AVucgqFV6+1Pc43O4cyAFUCBykIY2BkDImrMbsrMBGHOunLlMq2urXAMr4xUul6C7Wvu+RhsVb1e8E0AWWWoVBFwYKeNdQ7TNDEYH89jBl2woJbE16HLmOsVKARZ4kscUwAXfCH0DHqJ+UCZhnV+0TkH98B443xsMgEw3+7uNvtBgODhowAEQ1yueU31f3aOsvOdfm/nRHwnG13I3G7BVOJjsc4AE1cymEr9kWWm0hyQALxk3laZa64C1331a/+FWd+wxqThNJhKZRLTDu/TfH7A5tai2pVSaM3xfth0zfpm69/986c014Dkde7X+U3vbfPSSRszxXLNsXdRep49ltY+31YvH72Pz0v6/FYsb2ll5POTp5Gfj+nG66HEODd4nRmF836O1fFQm9AcWlJMmaRDsVyV7beVUSyHlZTXmqW/STbhv9f7+HbG8q0+pvU6ZNsUGyd7vd7fv9uKnePbrDKZXvNPr3PsOTEZ+rZ6W0qSi+3zLDCVH1v7DNsn2xbfVhvPnUX3ksZ/lo5pm5P0LnbfmA5bu/Sy1DG21/nf9TkxeZymbTHfNGue8PJN8jV23rFtwe++fsDbaUx3tV0+9626Zu859rEhhrKRU0w/zqoz9nw7bqf1JzG99mPpZWavse+TYnKO6UOSLaW1BQs8LAFmzdNJ7/H03ml+WI9xpijMP2l9T/LNSTaXNufY9vm5Dcdi/i6tjV7u/38BUyX5iSS9j+l3mq+3Opg0DrF3U0m+3tu0n3eT/Faaz0vTwdPMOWl+I8lfzcFUv49HnF8zl8BcAnMJzCXwWZTAHEz1WRz1eZ/nEphLYC6BuQR+Lwn84Ac/GOe4ZiV1YwmU2II6VmSqhUKnSeykJpbCwbREj748Slpc24SN/m5fzuE7XKsv9jRJ7JPpOE93J0pqz2kSfrOSbpJQQgGJ7tgvu9bGZD9OYLpdBW2i2+6wpi+/JslVLnmaAlPhmAdTaSLRvuz0YztLIe3Ln7SEssrQJ399csome+zvsQSdvdbK3+uGJqj8GNlx1WPoD16R6wv+Wf1PSnjNSoqN2x5Y0zTplZYM933ktobC+Bi4Qm0Y5+hOnWn6FrNZC6ZKk+t0Ei0Opjpr8t22NWaDtpDIyjtmx/Y7r4OxxKFva1pyMUkPfWLcvtBTe7TyVVCnFhPEfJzXN58cPYu+otAdVRjeD6nfjCVe9ZjXo9i8Yn241UXVdW+Xvr8xP5iWqNeX47PG7mSiXnyxbZdtW0zGYlOTXSBt/1VGap9adKRFLDq+ST4iZifeF+LZWmBlnzeZA2SesfPnaXT4NPO2lROeoYUqsbHxY2j9W8z/ejl6vYrNHzF52TZa4IbK3M5btlgDx2GTsbYlzR9J4+XlpH9bmST5HtUvvbcdY+v37bwR03s//vbaNP3QsbS+IOZbYvqFa7UIyvc1zddan2J9p14T84faPj9/xuzX3sfGT9rG2PyW9HIoye9O9DuwiISCcOxmj2LgTDZP/R5ALl3KBWYqgKmqAFNlugymAjPVsHtMg16DaATgTpZ3fl9cWqZcvkKdHtHm1h79x28e0s9+/j4XTqLGG8WAWqevBXlgkAAhFXbcRzFonkEuZR4fFN6hkBPsQQAAAQhUrYGtITAJBTYHxA4yVwB4lOeCaWwM8PTZBhcDAvCAYkcU0mEHddQZYbd7FHriHwogUXht/Z31jfAfsDkUNwvThRRCowAVBYAAZYDtZ8CFpGDkUQAD0dEhgETH1AQ4IJPlHfAB7FBGKoC9UBxaP6rzLvxg3NExYiDUCMWkJbrCYKovUI/AXjOSIsFSiRZqNWapWl1dpXPnUDC6wn8v1IT1QgoXASARwAyzEBUBnJG2AuiD4lcUUzKbRb9Pezs7fP8aCrnBmABGgsGEbQVFjb1+j4ooHGVZCliEv0fhbr/P92m1WwzUAmDr4PCQGZdaAIC0u3R81GbGHhSyAtgEFoEnTx4zoAwF58vLSyyrVqs53p2dF5HMKJblwuLDwwYXpaLg/O7dO7S+BuasFQYXwGdWK2UGp2QyfQbSgAlkaXGJlleWmblqoQb2KoC2AstCPs/sDsIiA9aYIheKdrtgwGrS4dERy2NleYnaAMbBTgY9LlqGjBvNBheXih4FVh6AqACs6vWp2WpT47hJR4d1Ojw84uJ/yBXtFb0RFivcG4wJYKYCeGJ7B2xdx6yzKEzNZMG6gsJeaaeCqRRAJ+BIWVsqmwLMA3qJ/oGZKWAhgi7LXK3gPSS5C/kSFUtlGg1yNBpkuXgb90Lx/5tvvUk3btzg9mxtvaAnT59QpyMMA9gkg0EIDA6eFGiXYMdgSstnaTREkX6HUSBoa6EIQFGGeoOhsJkEEKHGEALvAegM/ZH7axHtVDGiMoYoyAXFroFBg5k0wNZRyFIhB7DYiNm+BHwlH9hIqVhgu8I441peewdwFoqEmXUgC1Ya+KUaVWoLXKwLZqoPP/qE24/vnj59Rs+ebdLu7j6DPqA/0D8A5zaeH9Kf/9m36S/+4r9TgRmyALBrUT5PDDzttltcbA8wWh821QFLQ4uLx9tgY2u2+SeAd50uAHpEjfaAjlsD6g5GAbCHY8KUATuD/ikAleXIiiMgmjHzFNu4SFvmGsO8E3i8BEGD74V9gceFdW3AvkrYw/C9bHbM/n0wpG9845v0yquvUalcoQ8ApvqVMFMBCNJstFiuYBTDwMLXAkQGVBqDloQKQ3SafxpwmDJjhTHHOQAXyPw3uU44yEIx+pidimc80aUIq5JdY09iF30FJNdJ0TyAqyIrBQXJXG7Yc8AXwwAbYqY2ABVwTwCF3njzDfrKV77CcwuYqX70o7/nn/AHmA+hd2BXgX/Z3z9g/wmZMruJMpGNN8KZxPyTNXVgqAoBkvjRceUU26CCqabiawlajIwAkgx6oSAtDA8P0YgBHCfXSHJH9VM2htICeAUoY77joq4A9gEYFX7p/Llz9Mq9e/Taa6/RxrOn9PjRI/r00wfsbwCwAHAD8t4/OGTwNMCLzMQSmJeCGozZqJRVjfVbmbcDexh3OfC3cVtcobjqFHST+xzGWNmuAJZgdraQ00CMoJuCABAgvm2yUY/EEoHNLSssZ5jTmCGvJGwvygLEIAwA9wCYDfP5hFmnHM4XIILKVpiuSqxv8JUAjArhXmCbY8ClAG46HQCie9RlXzHgiBCgcFwHgPLCIkBrOUYSAThfLAlroYC94NsCMxXPuwj6gj2wUwnreGb9CvMj57JCvhFxD/QEOchgYnpsKnbWfJIarJ4bisc1htZ5AX+rzul6Hz81brYAtaSCOtyD8yDcD9hdjoFy6Ei/16ZO65jBVJ1WnQa9Yyrn+lQpjGixQjTqHdHR3nO6e/sK3Xv5JtXKBY6FET9hw4DKApgOS1SpLdLi6jkq1JapOyzQb//5t/Svv/p3+tGPfkKVyiItL60xMJvZ/NjnCzgH4GwGVQMkh90PsiPqAKicFVAKs6/xOOKZAx5jMDpi3DrtNgHyVskLCBkskuKXMA+B7RWAvGEA74sfRhwFgDJicmF/BKuZAG01hkGsAcZY6Kvmt2GrLzZ36PCgTo1Wh27fuUn37t2l8xcuUG1xiXK5IrM9gtURILEu2trt8/wBnVtZXmXgL+YL+EDeeKDTZbZG6PvGsw3aerFFKytLVKli7s6zXiI2vHr1GrMVra+vs284ODikjz76iJ49e0a7O7ssG1ljAxAm62v4V4y7gp54XuGNEABqhw1hwoANAbQM22mxDSwvLXO8D9mhvbA/3ANtBZsQ5AHgra7v2DlOVRXILKX/4D+UjQqykGklzIl6bQCe61XKWqV+SNoqzFSy/gpA4DDXs82YKuSr167Q2toqHRwc8PpJWaIQ17NdY94fYfOAY45VmWkK7GOFIlVqVY4b2Q0C9M7o+Qz7Bvgq6Cr8+3itq9yPDL4W/4ixYJbWw0MeP9m0QWJk6JFdpyk/l7IcAhCnYKqdnS3ecGOhtsAMbhhfMO3JJhpgdRP2Us216JpPZa/fK4MVvse1djMpXqeGtaPO/ZAR/D/+abxi8ww6p+iGAOivbNAhOqcMgurHoUPa1i9/+V26fv06g8oIjHWZwHA2jSU1+nMSPK5t8f7O55nseWk5rFheAt/5nKr6cRtj2PwMvkcbIG8dI5WVfy9mc6mTdcI0e6nP99lxZjtkm5/kVW3ub2J/0yU/Nj9k5xWbo9a8lZezb4/qsd4zlufzz5uKzyzQPRxIymMnjd/U3Gpu7ts6WU8ijpX4Rfts2zTrd5vTszK2fde22r5bWXmdsfexY+j77P/291dZWFvVe/u+xs6x9/e6FNMtvYfK0uojZKw+weZE9Z2ob4/NRybprtc3P1Z2zGOxUNL12jcFU6k9+nG0sb/Vp5hNxeTldT9Np2fpoR6P6VhMLmnfxfTI+qtY/2ycqnrgdTdJZ3Qc7DjH2uD1wMorKW9s/UHMB5xWrla+tm1J7YyNpbbR+nqdD/z9efoLjNhpPnKWT0jSC//9WXXP9zvNF1kfGfMpsfH338V8gLVH60PxO0D3GrNYO43NZVZ3/CaPSX5P9Qo/Ncfn/fhZdCPNx/l+JvmXpPO0/7F5JnnuGe/TM7WRlZ6fNjecxabsnGFlmqSPsefH+mBtXX/3PuK0vtL7vtjcZNuu81+sb0kxhs4fvn/eh3o90RjQy9zfx/bVzstJ4z8HU51Fi+fnziUwl8BcAnMJfJYlMAdTfZZHf973uQTmEphLYC6BM0nghz/84SgpcZKWBNQFt03uaNIoaYGOl/9pCR2/iI8l3pKSBmlJUS8Q++JeE4C6A6NNEOh3uLeep0kFTaL/vsxUNkFwmkQIXoKPd94NL5pskkXb5X/iIi7OMqwlNqFyMjEvxRR4qYrz+H4ougr0BHimFChJ0Z9PnIQSqxl4ovAyE7vthxe4spt0eKl8IpKT4iifQOZOcfGHLeaSF97j5E/YyPtE4ocLAwMrVCiu0t2sTzzHvtjW9+vuZdlE7rq96ETrJqfGQ1Q5nn5scs6kEA0FTqI704VSVt+tPogO6LMmRXlStCJFHZLQmhQsSDGogvfkWh33qT5PFRnovQRYoLYT8xWiP5Px0p2pvc2eToYTOU4nnfVuExlr0Z/6LP0Z83k+eWev8b/H/Fv8xfWkh2KeujN92IE+FCZqXZ2OgdqkjpHatS0amNj6ZLx03KaLEEMNktl9dKIjvn1+RKA/k5e2NvkdexmE4/oS0tuXT5bal7c45gFi2hKb4PUJ56Q22DnGznv2pZC3n7S/Vbdjc9dJ25sUT1h5+f5oUlnvbZmpLKjVj4jXRXvfsQUEpgc/B2j/J7oTB1P5eTbma7ydJ7UD5+lLaW833i7tc2L3nxWrnPQn04UsVj72XNUjHxfo82yhhp0LrW7FkvwxP5H00sV/b/U+Jhf7gkHlqMVE9uW/f7kRe47e3+qkPc/K3duxtd0kXY3JBgVKsRjFj7Fth/ZZx0Dba9vki0JwTMFvvu82hrVtxD005rP2HYtN7D20PzoesTEc6zVXqop/ReElCuGF2SJPAxTT9nqUoyFlR33KjHpULaJEHmCqj6l+8IL6nSMa9puUyYB1Jk8LiwKmyubK1O4OafPFHv36Pz+ln/7sPuUBxELdt9TUhoJAiauA40HhXb9HVChmqFDKcVG57P4uRX/Y2V6YhKSQEwxV62srtLa+RpUymBIQQ6I4SkByKIRE8eLm1jYXX1bKVQYVoAANbADoKTMeBSaPXKHIhX9j/xTiORSDApwlu9T3eNdzaRsKnlEQmaFBXwpOUbIKtiAUI6MQGUV7KFwFkAjMDmhTtVqj1dU1Lu5DkSEKBnd2dnlXfS2cw/11/kXBLeZgFCdeBZjq9S9SbwhWri4XhZbLJVpaXOSoDqApgM0uX7nMLFWrK8v8WVpe5u/BYiXVyojVUbQHKUBmUvQKBhgpZh7Q9vYWF4SicBHXokARfYD8ICO0tdPtMJAA7QMbU5e/AyOXxHyQEa5HMebOzg4XvwJMBZmgqLR53GaAB9Zr+VyW+oM+PXnyhA4PD5i1aHlpiQt2cT3vaB/AuVBYZrNpdOjoqE0rKwt08eJ5unv3JWaswpiiyBgFjefOrVEmAzBTk1bXlhlsdvH8eTp3/jytrq0xwxRAM0WweDEjWQDlhWJ4KWLP09HRIR0c7NOLFy94/CFX9BU6geLqGsuoygXp3H+AAQK4AvrORc+9Hh3XGwyiAngO4w6gFBevM1imLQXsGJ9Q4N5oAnh1SNvb27S1tc1gAdSSov6vWJrYEsdIzLolMTYXrwZGEJnLNVaWQk0wUzEogos9Udyblf6H2B2/AWCIAtR+F+wbwlqMtsG+3n7nbbp16xbr+4utF/T06RPqdtrU7XWYYQxAuuEALARg7MG1fSrkswxmQjE/WFq4uB9sMSOiUrHITCYDFDIHMJWyxOlGIvBpPI8P5P66/sK9FPSADTrwUeBNBmPBu/wHVg2AFQB8zAEspkAqrg3mYhKMGXQB7cE4w99oUTiAVYWSsK/gbMinUl2g6sIis3ygEBzgzSL0Y22dnjCYaoPHGuwxDKaqAdSZoWcbDfrzP/8m/d9/8X9QNgc7HNAQTCUFyB0tAbgRRfJ9BlP1u7AZFGPj02NwFfQGdgQ2M4CpWt0RNTpD6vYBtITv6bKdwv+BAY7PB9ARwFCAHcP6iwFQzHIiDNncvzHQRkAh4zUz++Ms5TIoJod/zorEA3BQtkjRy3lY6wAAIABJREFUtWmWi+JRAA5w0ztvf5nu3rlH5WqVwVS/+MU/caFzu9Nj1i34C7BacKzDjBU9YcrGx6zdBLCFNstPnjeD4kr8P2IWFv5e5xvWc4nF4G8AtJE+BeYpth+xBwXyhVWNhBRjcEdADoVAgwFIYa7WGE1lqH5QfErIHQzBRkVUZMBcm/MbFy5eoC+98Qa9++67LAMwU/34xz+mzc0XPEYMKC4CXFNiXwjWOow/ZIOifl5PwzahMiz8ie3jWTzf8085JnGGZSCXondlsBoxYHEC9ple8wS/EVisOJ7JAoIxosHIrMMZEKz3xMPVt0wzZeE56DOzHbJOCpiKyZ2yGdYB+JvLFy4ykOr1z79ODx58wp9Hjx6xv8TcDvA15L67t89zKnSfC/4ZiCdoU/ynzGQKCBNg5ES/MSfKh68Uvxh8h+Sigg4BaDFmrZqAtiBh+EDIl4FuAb0Axj4GgDLAJc9AFWUPZH1hcOBQbNIxm+n6jNuhn5ywAwFkAHZE9A2smQyiXqgxk52AqcB4hZgJgGCJJXAfXSPjO4AhANKU+KjDgFbYEMA20D1lKASoC+AfCBEaBDY+ACPRz4WFRZ4DEVLgmQBfA1iB37k/Yddz9cXqn+EX4P95PJTtB7INRZEyaozdpAzndQO4LzDuBDTj2EdNxb3wGeN8UQA+hjlZ81A4X/VecwdiH5NcIM5h5lQeF/kUmT0mxwbX67ao1axT43CXeu1jomGHKoU+VQtDWiiPaNSvU/1wk169d4M+99pdZmkEkB0yKTEYd4kKpSrVFlZpee0CZUuL1OwS/dvP/5X+7Z9+TT/96S+pVgFT2RoDjODv220BuwEcBQYntj2AoYBTy8D/gZkqS3lmMBXwL7qF8cY8hfkB/xYRh2IA+m1mZ8QAAhQEmYAJFJsDQJcxnrAFzKcYZ4D04Y+YxRXAfmaa7En8FxjyZH4QQDfmIY4Dt4/4vGqtRG+/8xa98eZbbGsA79UbbY4NlQ0Nt8kVwJIrbIhgRUOMCnA+s50e1ZnViOOnbpeePX1Km883mZEIGy4g9kC8h7/B5HPx4kXeDAHz8fPnm/Tee+/Ro4ePOA6TfASAf7L5k+S5xK41/mD7DLlkgKRkXhTGTGyogPkdG0oA0A+WWWyegBgBvgkfgJ8xd4ttgTVP2a0mU4xk0CdgquBtaBTASxzTKWgm/AxLlfEmFbAJ9rZmzmK/FfLovBlBiHWZjCxYicaD0JPr16/R+rk1jtkBBFdGKOgN65JELHRcB5iqy7ESYnWsb6pgLCtX8JAxAyDHCYMhbxaBeyHWV3Ci+DUBl8H/q/8FKxbAXFhzwX8BhK9jML2eF3l5MNW5c+doe2eLn7O0uMxjgfFEHxQoZ8FUNq+ieQT9LsZMpfOibsqCvydgKtic6D8D1TGnjJm/MP4Sb8uaRuYYfQ8kc6LE8rAbyA1rO5ZxuUxvvfU2Xb1yhYFpiI0QiyX/Cz7T+TP1dZP8hcQJsn7QPH0A24b5yOfMNVceyzGJPUksJnHQJIiafg8RNH7MmCpsmgKm0jXqBOioMf8EeCbHcA0znZlYy/rxSX5J/bjMcQI292CquMxiMlYdkNhvEtv4dvi8lshM3xNMYjFtj7YJPl43iZk8f/J+IfZOR4Dbk3dxOhbqZXTcNMTXOdDmjvSa6RycbhAS1gi84YKwNOo/n99Kkpn/XmNnm+e0NujznBJPi6+0/dD3d9Kn+AZk4xjuxPXKlhJWAeYZOl72/jYvF+//9PvE6XHQJdYE/qpjr+2D/k/0XOJxnZt8jlFiFIkhbc7P2+akzUEb3OvAcW4wvLOc1iOrrxa5ObEX8c8TkKLNr3qd8jlUe9y2w/7u9eY0+pbiHE8c8rnftOepjVs9tef7vie1I0mPvAz8c+zYTNvpSVRtTA9i766sjurzbTvsutDrvG2D/V2eEzZpCetgL2f7LCsnu2mKtE3iND1/yi/ILkvjnLG9z1jN9d2/gauPn63fhXf27F2sc5EvQr7BbJLizzEPThuXNN0dHzM+KDgA9wZ/wo49LTcLxtdV1GTKGetc8BdYiyiYyo+7ncvUx1jdscxZXs+8z9PjkjPSADas0ozcT4ydbrpodwuI1EiI5zb/Qi5xeo44Wccg8lA28cAuHTaA0TlmWhem552Jbk7rTJI/sXJKsps0f+HzM0lyjunEdOw8OeO09m77FOuft02rKzG7t37EHo/pofZTz9PNLbwM0/TQz5FJ/tu2xdcKWN+g5/3pf/0TN5ueZeaZnzuXwFwCcwnMJTCXwGdHAvMJ87Mz1vOeziUwl8BcAnMJ/E9K4K//+q8lde0ST8lJf0mGx/75ZMB0wmoCBvLJqrSFelrxeCyRbxMAPpERO4a2JPXHJxt+3wRcUlLAti9NJjw+hpnKJ7GTEkM2ee9lwcdk4Ll54wTJeDfgSYJSX47IbsFhlyRB1MjujuPilVBQITc8qSLhJYk+FjsFS3F3SMTa3ZOT7uHuOk7SheQmv4DWYi2t2MILHLwgj7R3KjHEO8BO2q0vw7mohxstu1ly4tYkkOWYFCeIzA1oSUFgHvDEudbwYj3sBsyFIeHlLm4pL3HkBeqkAELO4Zcj/EJPXoiK/mgykoU3Tl9a0062tdDFMEa6a74Mg7yQTBjQqZdmOmwiJikCFxubTnLbFxWT9qGgVItOJy+1TubEk1/USRt9UlZ03IK27HnaLy0IUHuwAAoZYn2pN/GXXp5TthR21EaRAF6kqq5NZKEvu/TeomTo77iAzrzMttfZ9miyGW2RZK7K275Qnbxwm/Rdfpt+eTNpk8pl1stR64+SfNHkXvYl/eR3PT6RkRZQSzGG+mn1k1Z/vF7auUvHUGVjX57HXhDP8sMqd/vM2MuXmEys/th+xO6p99dksRZ16FhZv6XX25e2fo7w8o3J0cotxr4Tm09i/bRytXLXHW2Txkf74RPufuykSEPYatJkF3sZkvaCJKa7dhfe2Dirvdu22JcWVk/ti5ak+CrWd3sPf9zGR17uVjax59n++Be49oUzrlU91PNsX7wdaXtVH72MYvZqZW9fkFjd1vtav6zfWX22bfT3tXaT5N9jft7KnXeVN/OBPiP208s9TRbj6zEHZIY0RMiSRRE8QAgoxMtxgStopEZghqAhlQoZKudBbdOiJ48+oMP959TtHAorVX5Ei4soBq0JOwHlqNkBIOeA/vM3j+knP71PqK3LF4iwYX6oVR2HDv2hFIGjGBzmli9kqVgGG4PsGs47mWcwZ6PYK8vHC/kcLS3VGERTrZX5b4BeUOBZLVcYmIJiyxbAP6MMM8cAfNRotalUrvLzDg6PGCyCY4BCgaQKzyqXULRWHbNjAPyhrEsYHxQxV2uVwOoEhhABJ6BItF4XFirsfF8/blGr1WfWKrQNRZ2XLl6iCxcucpEiijhRMIhPvV6fKuAVMJYwUKFQDEXM16/fpNc//0VqdRsM4kGbUFyH4mkuuhkNuTivXCkz25KAqVZocXGJVtdWaHV1hXfqxzXok4SgKH4R5hjEyVI0CNanNstCmKykKBLMOChexT/enZ1BOsT9braaXNyHgln8ZAYdFNA2Gsy+hB3mcQxMCFLgnmF2FRRmAriC8ULR5tbWluy4DmaEwNCFuAaFsQA9SeE3WKJQlAlgyJAuX77E4LFr165xe1EUjngW9rO0uEDLqwu0srxA165foatXr9CF8+d5J30wkQ0Bygk7weMZXAAfCoDRP+ggiooPD/e5D3u7uyy/paUlbgMK9/f2dpk1DcxgKPoE6AY2j5368TsKRaHzkBkKobmgudHkMT88rNPzzU169vQZA84gSxStswzbMgaQGc79+OPHtLGxxUADEFAwODFsfsEDAUBQKJLVwllZW+g8BraHHus1GCW0lpeZVMKmvjL+/y97b9Yt15WcB0bO450nTMREEAAJgkWqytLqLqlbllySrOUXuZcf/B9tLS93S6UXuWWXarRUAwmCmIl5uhe4Y85Try9iR57IwD6Zl3T7xcy7kAv35pn2jh0RO3ac+PYX1iehpnfQR2yEdYAAHwAa+/Szz+jChfNcMPr8+TP6+sH9AM4B0EmKi1EYK4BIKVQA0x3AEbAFKdrMUqsJsA8Ae8IOlskAaIX4UmJTZcxUv8g6F8B6DGbMZghABfQXPoBjV4A7mL0qfEJ9Da8sRljLCFApg/+Fn4X/ZyaZUFDK7G2BtYBBcWC4KgjLhBiOMDNlYR85+Glh9APjBxhbqrU6F3c/e/6MXu9s87jC1iAO2Nr+QZv++P/8A/p3/+4vKJdD8Rl7IG4fZQZUKeE5A+qAjSrYDWwP63OOUbmwHfcaUR8fAKiGOf6MwDUCwINZRyhgkuM7LniDvwqsHu02s6QAmAWAG76HTDFW+B5gUfwvQDa0UVjLoCUKyBpgPckyAGsOmLwAzERxdE7aNyC6ePEynT59jpaXV+nmzVv0k5/8TFixwJjCIEysXQQoCD8PHR30RtTrCluerBUFLABfh3aiTQASKNMG9IZlEs6VdbaAeSAXoDKEoUqLWROADNje0Bje0CVU5PDcbdaUZqnPbQHYBH5kMmYbr+jH62WOLXnNjTXGgHIZgJU7zIB2/uL79Hu/9wP6/g9+wMXj9+9/Tb/41a/Y17Av4jkgxwXVAMkcHh2yLbIujADmhW0NmKECMscHfhK6UyiKPWuBvuZiwhYvY5Cc9FFyBbbMN6DUZE2pLFth4xL7HTNTATSpYLpwFz4nFBqLjAI8YLzYHvFcxMD2wBIH0PQIzGTdNo872OzOnT1H1659TB9fv0ZPnjylew/u061btxmwALAP4g7Y1c7OWyn+5zkgYVDhtguyjD/CxBWKpsaMVJrTSQpX2c40WzPOTRiwoWY/xjKR3I1gfhJAA+coOGEjQFsBcwWmNI57pfheYjPd6CQBdvHaG9INQEf8Df8HnQCgAT+nTm7RqVMnaWtrk5pNMOHJPAl5Yl6CjAB8ePz4CR0eNlhekC+zCSFHxuBEmIow9AAIJfOBACdh28zIw0C6LAO88cH8DQAFMzyi4J/BIyUqgdGyVGawHa7JMYBA/D5r5JhlLuT2ND8szl/klCBCxhsuyVeGIQ3A9mIh+CNlL0xAluNYPAAKdF2QzM2S55pYm+h4quVwWwGAwqcv8ydlqNfpMotgu3FI+29e06jXpMVagWrFIQOqivku9dpvaG/3KX304QW6fv0y9XptnhchM4R4vV6WFpc3aHntFC2vn6ZssU6HjR79w9/9PX114yt69PAp+3OMAZgGAdIH+BozBnQN38GnQy4Ac0NT6gsLLH/IBedj3BFPgD0RsQSD3vJ5Wl5aomopz8xU8EeYtwFW5vkQ+hjARcymWi5ThcdcmM6UTa7ValCzDTAeNhwQEBdiKWUtFJCVgHqH/SGDoj768CqdOn2alldX2IZbaB9Ata0OtxV9Yza+coXZqRADAqiDTgJM1W6BuRPgpD7Hg7D5ly9e0M72G9rc3JT+l4t0+fJlunDhAgFYA52G/wRj5NMnz+jevXsMUsfzdY0m4AVdhyqwJMlJJjqSFNwLcxT0ToCviPswNwkwSwr68WzLWChmbso+Q5FvkitPLzCVnGfIDwcb0qwbxwZmEzRmJeO5UADHAHOhHbBTzm2EjT5wRg1ASZzT69GZ06eZxQsxL9inlHEVfkKWhphjEc8CAAtGNLCA1Xhsec3AwJYCg+sQIwswXvw88vhoB85DP2QTAdmwi/UvFLUyay6ze6kfkr6hj/hej0uMmOO/EbOB6RHjjRj97dsdtpGFOpjPENvLRgsYRwXJ+VyNsKshdpXcD861wAybC9Ackd5DgLEA0oKtDf5d3j2I3nD0IvMJzwFh87AwV2gOiHPTwf+ozuBKMOqCLeyja9doa3OTWs0m2zFYziRvPgnO0blE/V2SW0AsK2xcysDG7eIx0g3NBAiVALwEmCvyTzIrabkqyVsk7ycU9OP/lzvpJmfyuzIzCnBV52Jpm4LBE8AQ1gg6Xykjp82he9DN5N8yrrLRhLbF9C7k0u17D7PPQFKhPwaLTfbPmvi7AAc7XvLM5B2GgnlVjgloSHPZIiu9LmmzvmMbj/pEv1QH/X11rcWtGL/jkTbZYnIBNyjbMfI1iTJM0wWrgzaHJu14lzlyPBphYATMrP21oCeriypDlYGse9/VvcR3JzlPeY8kPih5Vzj5Pmny3YzKKrGrSYCUguuS/J+VpX2HZ3120MIxq7S+29JxkfdLHpBo353YGFLaqOPodfzddzAxfXpXz6wuW9C5bESj4xTTB43FrL6KzCUHYY/bHGqil3IOrrEbpKWd659j9dAeSztPv9c8te1TLH9r2xnLycaeaXPH9np/rj/Pti0mV29Damv6v27wZeWeNj56L5uPt+2bZvthycWnx97xBY0381eip+qX4/OH2oqxmbCviih9siGorhlkzRrWHgxMx9wuaxLdhEje3yuwJmw0EiY9yU0h1pY53Mo0NrY+tvDvO2LXJ/4k1D4gMW0EkUw7ngU6vOvn+Ew2++B2ho+McyKzxPcFIJHmTEwMGXt34ddK9r2M7a8HrYzbwTFp2KzFrLNYFmbMJmY3y3IZOiJuzbxvDuSq49iYj6taTcYYiZ1N1jJojYP6GJl3ZB3+bq1CEo8m/U58o31P49/ZeF3RuN2OVZq9T/NV3uf48Zh2rbfhNJv2PtDfM80vxvrsfciE7oeDVg5eTjY+9v7OXudlOc03T5u3bPu0n6rnf/GXf24i45g3mH83l8BcAnMJzCUwl8BcAhqezSUxl8BcAnMJzCUwl8BcAseQwN/8zd+E94SxlwpJojiWTJ22OPdJVH5BzzmkBFShzbOJQL8oV1YSPTeWMLDJJ3+ef14sqRFrK+4zK9Fiz4klPNISBWltmDZc2OFY39H4xM60pK++ENEkVSyRZPuvv8s7ZQVnGLCVGT89bvUglnSJJYr4mgA+ij0/TRZpfU2Ttd4H9TraXlvkrQnHaYXoesz2V+Vpk7C+IN3KwutYWvLHt01fFnMBRSjCsywjMX3XtsVkGEtWxZJU745pHEDpE2WxZ6YlfmNJSS4YNW+FY+fEdCBmf972bbJZXihLIQz+t7K1Y6v3sGPr/YJPKur1ei0KrC2Yyuu79SN2PO2Y2+/HNjreVX2y4Gja/e34q8zS9DbNbr1+pSU5Y7pgZe39dswPoG26s63dac36JisbDzay9mmLZvw8cxybOcZ0Oj7F9sX2U3+PvbxJm7sSPULhatid3bxY0etsAlv7F5ujdLz8XGB1Iw1MpfeL+TO93vtStTvbPj1XWA4T5hk/X/m+4V54tmUHitmPHc/YnJTm8/y9rG1YfxK73tuoH3eNc2I+LZmnxB9Zv2rnBHxv/am+7LYy1z745+g5SSFM8hz7DKs7uJcWLcmuxEkRkrZRALCTftTLzet2zLd42afNrbb//jkq85isrVy1j2h7zJ/77+z4aLFX7Fn+pXZsrL0+Wp/IMkCpV2ZII4Ay8mCEAaIpQ5khw6koi2KqdptyoyFVilkqZfs07DXo0cNb1DjcpmymQ5lMl4oFonq9wkWWKKTsDYiarT7t7TXoxpdP6Cf/eIdKJRTIY2f8pMgqEIUwiInBVMxqIAU6xTJYYApctIo5DUXIWRwDiAR1ajSkeq1MJ05uUq1aDgXDJapWygy66bQ7zAaDwnqUr+VyBWo0O9RstalQqtBwlKWjoxYVSxUGV7XaKPgEaGAQdpKv8FtYYc0A09VACvcHAy5Ew27pKBDFbvTtpgBf8MHfjUaTdncPqME77Q9pa2uVTp7coPfee48WFpYYXAOGo1evXnOhoRY+J3YjhSIABcFEmbGlVKZTp8/Q1asf0pB6/BIZhdC8I3exMC4ARTGhzFlg7KiwLACgAmPF4tIC/w0wkBQ7MlcHv3gXZprBGHiPolL8cPEjMyWhuL0bmGNDHMPFCKGt7TYXTqKgVhmq8D9kgt3oAaTiAtM+ABNSFAdQEfqG9igwCWAqyA/gkHIZRbvFMZgLGouiWXykcBfxCHbRP8076QOsBhniGIp/q5UqLa8s0blzp+nCxbO0vrFGa2srzHglu+CjqBNFrwAiaBF5KD4NoBrxFQMuwmVWmL1dLtgEYO3ly5e0v7fPILPllRVaW10V0E1eWGTAkoUPihAhQxSAMtA+7NaOQlQUGEMXHj9+TPfv36fd3T1mnADATgrhBVCJNt66dZ8eP35KeYCMdH+EsN5lH4G2ZrUQX+wbIBIUbaLYFeMNxgqdswBE4mIx/obpYscgE7BUYC2DT7Vc5QJhFHQzY0WpRJcuvU9bWyf4b4DAXr58wQwoKPAX3y2sShhztl9mleoJ2xBATsJfJMXTrS4XPqOAFMAtqROWIknIDvccF1HCWWBsuIBWGF4ADIKd4G+wC0lxZNjRnVnCpOiC+XNCuwDWwIfhH1yoIu1RkIWP23A1g+2ACOUUBmJ6AUCgGAddhI2urq0x81y1WmeQ2bPnz5kdAe1h9rwhAEtdOjhs02effkh/+ie/T5ks2GJGVMxjUBF3DKlchM5A7wCmagkIMRS2A7wFAAr8CBAsAItyvU2mQKNsibLZAgOatNBX9BGgBxTAA6Qla1QBIwEsBfAbfJuwETJwagAwFViwOsy0w0x0gZ0P6+likAN8BvQVhdUosBagEsYL812OegMUPhP1+iNaWztJq2tbtLy0Srdu3aWf/+yXzEYmBd0o8oZuoHgaOlagelWYbnodYT1BkaMoqwDgwIqmIFIArDCfMAMcs8Bp8bIApxhgRpA/1rdZlhn+ZsqbUJOjoCP41VB+HhgzBEzHQCpmmpBZmgtvGKCja9YAomKyJtkYZLyuU7Y1AMYIAFvIvcsAhYuXLjNDy6effZ8ZU+7evU+//u1vuZAdutwbAIgHX4zidAAHjqS2igvHsjToDfmTw7hn8pTNFBhoAL8EpkdputigbtCi4CpbPDT+faKsTVBSSSwhvnsitlDQEOw37DitLGDcf2Z0SuJNln0AAwCIoLaMoc1ns1QqAUzVZzAY2guQzuUPLtH1658wmOrh4yd05+49uvHlDTo8ajBbTaVS4/hRWOAA2u2OQUCyaUhgKQiVfWzfQrJm+qKjLuPI57COBNGZYnX9kmMqcRxjvypnm59x+JuAGsab6YRCV54T7UYyrGsBTMXzBX4Xnwb7E+A0ACc5ZumBnlw4d47OnztLZ947zbEPYgvMI+gy7H5xcYmOGi26ceMWA8mZMcUwvknhnQCelClGYpLkI3ovFWpchAggUwBJIFbAHAAwMM+RDNyuyP0ATg0gC/bbwT8p+FflgfMAMOSYPIDeArxM8njsY6QN4qsF5IX7QK+S4jcZtNj6W2NlZZRJQAWTjB4Tay+YAQ1oMAJ4E2CqPGVHGeq1u9QD8LlxSAdvt2nUa9FyLU/V4oBKuR4V820a9Pao2XhFV66cpasfXqRm65BB7/XFZep0AIDK0tr6aVrdPEdLm+cpmynR/u4R/c1/+r/pzq07tLd7IMA3MICCbTAwWYpfw/UA0jO9F8+n+H1xeZnBWmBSZIYLjl/hG4WZEHMX+l+vVSkz7FGvdUit5hH1um2O9dQXQP9hn4gha9U61Ws1HjvNkQhA65D2Ea+0myxzALgE+Ik5o0udnsTM1UqJFhYWaAssc1c/ZAZHyP6A2Y06zEqJvgE8xZATZn8FMAlgvyHrEuICxGEAkzEDLFi6Wm3WdbC77r7d5TgQ8XmhVKRr167RxYsXuf2Ip8AY9eTxE3r+/AU9e/aMNz7A/OXX2eK3ZW636/FYLkOOTxata/FvbIMpzSnF8nk6N8f+T+YfBX0GtsPwEC0utUxrGjcJskXAVJgzwSIlcZWwfaIttWpN4uLBgE6ePMmbAwB4B/DuUaNBvQC6BHMo9Ansj7zJGfuCLAM2FxaXBQwD+87JPISNI4ThC0DzOtsw4m7EkZCdgqkkN4Cxf7cgVcA+iR9HDMUgvU6H+wH/xiCxUonHH20Hm+7u7hvWMbDoAXQkACEpjLWblbALD3OEsnfa2NvmKmz+Sq9R/RkDonizirAhWchl6Iyg+sTXmrlUr2W/hM5ySJ4APcE8CKDg1StXGOjGYCqwt2VlLeeBypo3sM9Vn4hn2HyZ9ZU2xzLJliX5l2QOkDtr360+WxnF8hDe3mxb8Qxhl07AVFbOaj/aL5sX8nbjZeCnZttXe60fK98HLwN/rZeJ9SG+DTFZ6f39fdLyRba9/j2IHpuWf9L22f+1DTGfJ/lTYRHz+uX754+n9cHKiOOq4NdkDCexp1ZmMf22+mzHzuqd6kbs/1jcoDnAWK7WvzOI2ZO2097Hn2fHyuqutsfqfkyO1gbtOHh7SxujtGv8fe39/Pw4LTfpr7MysTal51ldtuOI9mAO0Dy911+vu76/sfne24m16em6mWx+aO3W62hsbGaNy/+IT51l92mym2Yjx9Gbd31sbOPEd+tA0nQ3phexdsBHKOun+o+YDem46tym84edC6yNj9eOhv1NgpHJ9yexNllZ6n28v/F69o4/RZIzXjbzDvjQ25P1L1aOMZ8Xe+eX9k499v4z5ge8/PUcH0NZ2cXmbFwXe9cTmx8nrkdcnkveu1ufaf1J2nst9bdWXtbX+OvS+mHbFLNpG9+kzfl+/Kze+N/9PI7j3i8f15bTfHbMX+pzYs+K+bqYH07zP1aX/XvAmEzTZJ7W7zRf7OMH3z6N2+dgquNq1Py8uQTmEphLYC6B77oE5ujj77oGzPs/l8BcAnMJzCVwbAmkMVPZxJFdtM5KrvjrkgTEZELN3scu8H2y/LhgKk1ayMsEV1TipKHnaBLAnm+TH9OSiD5hEUs++Ov1b1/M7JMCscH7NmCq2H1jiQyf4FEglX1BEEsCaYLmmySjJ87Vl82meNwn/rwsZj0rPfEiO9zZl6C4tyZ/YslJfVZaMld1VXXGJ6piya7YdzYhGHshZNvmk4gxO53Q13TrAAAgAElEQVRl/GkySrdtZcZKzoglyWLPtfZsbSZe7C5nGHWY1ZVw/rsAzbSkpY6/vgS0Cflp+q6JOVvgb32O10tre7Jbp4BA1OfYcbPf+XN8AtsejyX/Yy+5bDtj+mJ1zrfvOPaXdk1aktb7IJvAtz5Z223BVFb+eh9bSBBL+KufSnsRo8f9POB9/LGUMZwUm1OsfsX0yI+N9994SanzodqVvnDSPuiuhri/AkX8fBPrh9cBXO9lGRsnO/b2JaBPqnu/q21QOehYp+lSYrcyv1tmqph+p/miWb7PvtSxbUqz17Tn+DZZ+U6LK7yvt7prZab6ZcFUXpb2OdYfajHMtJeUVn91XHG+H0fVQ9tu7Suen+aP0mwJ19g+6Xnqf/F37Fl+XKfJ2OqxlVnM3r2Pxfm22Mv21dqLb499yen9vZ471r0MuE+GRKUMUVEYS0aoaARD1NCAqYYDKuczVEABeO+IHj+8Rf3+IS3UUFTZp3weRWwF3hEfvqPTHVKr3aejow7duvWc/vGnd5iVCnVYgQiIy5KFDyYAqUKxDM7J4VmlPIOEUISJM/ndNVirGFCF8r0h1WolOrG5LsxUBRTzCZiqUioJ+AfF/6F4DuwmjVaXQVNZNCaTp8EIBX5lyuWLdHDQoKNmm4tVCYwzWex0Lkw8KBCWHwH9c2FotcZghGarQW93UMANJogWn4UX+kdHbep2MR8TXbt2ma5evUSnTp2hVrNFT548YQYSFHIqCAtFgTKuUjSk4C0dQ+gDGK0uvn+JqjVhBkBbZHd2Zaiq827s+A7FpeqPoUeFInbML4yZpxI7TQr+8R0KV4XxqRdiCbFFtAfgBWUx0t3xEW9IcaLdyTXZaVntTIFoyvqC7wUslmE9x3HIAgWuOzuQTYc2NlA8uMIFuNCrN292GGgFOUshhOjOmTNgnDpBS0tL3D+0BXLA32Ct+vjjD+l7n37MemV3Xtcx1Z3R1ecATAHWCuxwD3Dc/t4uFUslfiYYqpSp5osvvuBx1CJHFHDuvtnl8cfz11bXmIVHClT7zICgPg4F58L4IcXBYEj49a9/TV9//ZABFbgv5KFMYhjvO3fu0KNHj4WtI+B/ZK4H2G3EYMj+CHIJRfKiPAKoGoMJZNda3vGfwUpgBgNgC4C6PrVa0KkhM19VKmB8KdB7p05zXwSoJ7qwvLxC1WqFfwfQDOMDsBoYulQXUBiLfkjBawAzENHBwR4dNUT3VS+kKBosBmG3fWZGkY/ECGDhkiJYyB/FulyUH0BiAFHx2OaUQTcwOOFcPHvMkCXAId4ZF4DpcRwVwGcBXMVAA2aTCXUsut7H3ATGvpEArfmTwy7/YL+r0Pr6Bn+geyjYfvHyBe282eZCfLQDgKFWs01v3jTo4sWT9NmnF2lEAEWOqFKGv8tRgTd6wHgIsAmFx31QmIBBDUXJ3HfYMoAzKGYUoFA2X6JsocL+DIXLyq4FEBWAhQDuALgIOUHvMHbQAei24GGEOUcAZvJ8sFJ1uyiKF3AOGKugJ2iHAHNGXGTNwEAGXgF0ibmVmI2q083wfNDpjqhcWaJqZZEqlTo9uP+QfvObz2UneACxAN7qA6zZo3IJLHRlWlpY4CLsYT+wr3DRNwBV0k7IhnUtsDeBWRFg2E6nR+02GDNwbwXqAnQGX5ah4SD8DpaqoQASoAewA7AIQj+YACiAaW3s6+d7eUbCZDT2q4iLAxCFwX14AuYwAnBzKMxU/a6wLp1/nz6+/j36+JPv0fPnr+je/Qf0+Y0bXMiOsQKYDYw4aAcAvM2mMBFxgXo2z2Rmwz5RDkAqBlSBjUaArdmcgPMETBVYDcJcxq0KOSxbFMTzkO4cjWLvgHqW+CEBRfHfuogOgCoBU42hRvwkMEQB8CIzqLBAMPhD4GwcFwAYJODGEZUKANgNaABWzFyWwa8ff/QhffK979HH1z+mO/fv081bt+nGl1/yHAowFeZj+IY3b3bHYCrdcZwLzoMvmYyJgnsM3RBglTgE6Wvws9z/MeR0HAtIgb9cjFNsLDbWk4m3haEiLuyOHh7E/4meehBBAF+N81djWBHbKAruAQDEXA9AweVLl+jihQsMLD48BKPMIftf5AVwHICCg8Mm3fjiK9rfPwqdTZgFBDQlTA6iF8pCIr6OmYYCcwPmG2GzSgre0Q9bmAhWIbAjAUwFf6VsRvBBAF4AfIXvOD4JsQkAEGCVseuuWC7KrgcwNgAJ87zH+qW+X3TV6raPgSVekzlN538df7uWEYK7IfUBPBp2qQgwK5j5ECu12tRpHFFz7y0Nu02qIB7Od6mU61Kp0KFctkmZzBFduHCCzp07SQcHuxwrV2uL0HbKZKq0sXGWVk9cpIWti5TtZ2n35Vv6j//hP9LtW7epcdQcqyIDlLrwb2CgkjkLbJfsw/I5BlNh/q7Ua2wT5XKNgU3w8WBbBYimUkHMG+aHXJZ237yiRw9uU+Ngn9qtBoP0ITOMeTFfZBAu4pA6wOHVmvic4VCYSNstajSb9Hb3DbMX4ZpKFeNeYuDS3t4h+/6trXW6ePE9ZjwCIGR9fZP9E1hLAYhEH7KIAxHTclybAMAYB5RFHC5gKjyXAVa9ATNdIY5EDPX6FcBUeww0QXuzsInLl+ns2bPcH4BTAVzHvLz9eptBPhJ3S6EmfnTTFfWvAvxPNvmy/l9/t/oVnEMUYML+L2xMpDo9LU9gcwR63QDslHIj8adhDk4rttX2aB+UzQO2pwAA/Q62iO8hAwCSEMPCt/AGBq3mGEyF8cE820Ucxe3IsI1DxyrVWgBNgpFVwFSQu2xMAT9dnQBTKTvVWC5hrae2p3KS8Ulymwp4QgzJDH1hQwn4la2tLY7J8aw3b3c4xgQQUNZVoluyjkuYn2WekhhVman0uIAPxY+ozK1OWCAF5w9oxG3CnCAbVYAhNSCwHcDTg6nGOujAVLgv1hfo25UPPuC1CXQeDwHgMGE5khH3+aXJeU/64v1qWo7F5hRsrnCartvch7/G5nz0Hjanob7H5mJwjd14yeYabW49dj9rA94erFxiuRzbVtuPmN366+3fE3OJa5A/L9ZGO6b+d9sW/5xYTOL9itdptQWvM9Z/yTkyJrH3KNP8mh1XPzZeVxLZJDGY73+snbH76r19zll1T9fmas++DzYn6fMdymJsZZsWd1i7s37E+rxpY+zHIaa3XoeOM8+kjYW1KStra/82rlLb9D5oWju9T7BjFfM5eLZsTmNYZB3QE9el2XSajfm+Wlmn+S1tgx9L6wNjOhuTpW2X9Yn2+1i84cfO3yfmP7yPjvkoG6/M0rO0Ngi4e/Jo7F6z9CN2/0n/pvNe8p7WytD2D99rzO/nPW+fdn4ZH2N3NNmpWbpm9cfKdZqt87w3zlKJBKxdWR2P+R7VMY1drJ36NqhftnLy74msbOz7mlm649thfUfs3ZyXpfbT29RMe5GUxVhusfvG7FbfDXkfFvN5fv61PsP7E/t8+7ufK9Keq/fW9sX8mB0LP/9/GxuO9S/mX/Q7u46e5WetPlrZWrl5G1Z7nDaneTuJjYkfm2n3myZTjQX+/F//2bw2fNpEND82l8BcAnMJzCUwl0CQwHzCnKvCXAJzCcwlMJfAXALHlMCPf/zjlL11khvYpCl+94vyWCLEJqgk4ZIOpootyvWZNpGkyRXftViC493nJy85/fWzCmptAiAm1m+S1LBJL9/GWFJ4nAgJzFQ+8RhL7PoEmh0/K6tY0hZSUpnHEp5+DPzLi1jixSdH9G/ewdYkPr0epfXNj0FM/pOyVBWXoltbAK0J21jCRpPxVj9ixamqH5rEPG4yKaZLvs927HwiKqYvmtxMM//YNd5+3pX7/3wwVSIz3YV6sgjK6l1Mvr7f3gbU7pKCUilsxdj6AiGvw9Zm/blWVmkJYd1tPM2P+ISg9s++DLLjmZZ4VV22srKJeXudfaZNAHt9S7PPND217TzOOE3ri8pLAUK+eDLqv0xRjPU7ds7SpK8tXMAz0l7+p/kvlbP2M338E1Y8PUdfDMeS+H5e0OegwAgvKvGjbfU7b+J+er0WsKfpke+XjqnVo2lhRMxf67PtS6I0HdTx9eOo/fW2pX/7cZrmv2wbY/P8rFjCjkVMV70/xd+xlxaxuSymL95m9Dr7ctrart5jVgxj5zndOdS/LLP38nOeXm8LF1R2vsjB+ss0fxLzDfr82LzrfZT1kVZ/Zs0TVhe9n/djaWVv5Y8CDR1n21fVZ9tn/d2+IPYxlLd3sHkM8ckRDfIoCh8x+8moP6I8dqRHUXSvS/nRgMoAMVGXBt1DevrkDvV7h1SvAfA1pHwexWNZLuDGDuYonkdBfadHdPfuS/rZz28LO8ZICuyVVQPFZlx4rZ9QWM2gqSJ2pRfmGWHIQcEeUQFAK+CrRgOqVoq0sQEWGBTkZnnnewCqyigURGFcJsM72mOn+0ajRZ1On7p9MFwVKF8oU7m2SIUiGKjy9Or1Nj1/8ZpevNjma8B4gHkboAQuzAy7kILJBT8MAMLO6N02tVuyA3+7jZ1ypT8ocgYICIXBly+/z0WkeKsLNqO7d+/y+Vq0B1/LrE8MEBIAlqxjBKAktjCiUqlCtfoSLa9UaXl5ke+NIkL84BzICzu/w6ZwHy02UVCFMDFILMzMQeF5NlYFyAcfBbngmJ6n97O67WPcd3TMFY+qfkq/EvYIMGig6HJ7e4cLZXO5Iq2vr9DS0gLLAEWdABxBblrciH6jgPrChXN0+vQpLtBWYC+KslEMeurUSbr+yTX67LPrzFrENYqBuUvmeykAV2CM7rSNAtKnT58yExWYYE6dOsV6AGCJ2trTZ88Y3HHu3Fl+NvsysLiguDSD3fLBBATwirAb2LidbaE/YEARrkO/fvvb39GDB2CfErAdiiVRzAtmIRRA3713j54+eUqlYpGfgUJi/UFxO5gCUOCKImPcG+AqiFhYYmTcM2B1C8XyzPzERdNZZtrAp1oFe1mNFhdqVKtVqFItUilfpEqpPNYtPBOygMyYbSowtq2sLFGpXDJMAxhHYTpoNA7HRe7QPWZ1awJ8KHEEQBGHhw1qHDZZFgD0aRwiwD72ZtKHUEusdpIvoAg2FDwDaJnRXdMFYIV28rgCoMT6DDDViDIBhMu+AkAsBVMo2CHISdePYE0BSwf0E2AQMEQpSKPbBVtJidY3NmhjfYMWFpeYAePZ82dcVA6ZF0soQhfw2cHBEW1trND581soh6dMFiCSLKEveegps2gJUwOYoxjEiJgLRclgGgvsMQJ+QMNzVK7WqVJbZLAoM8Ewq5cArywzFVhnhL1LCooZYMXEOBkGtTC7F/ddZCn2Dl1CGwbgdwpAPMg2xzqGMW6BlQ5gzB4ANQDnojAZYKoRf7e9c0CNoy7lsiV69Ogp3frqtoBGB4EJq9+l0ahPG+srtLG+SqsrK9znHjPcISYVljO0A0A3gKkE+DRkXVfmFjBTQVcAUIF/wJwDQrYBgFQMoAosNvw7QHriE5inL+iH4lp0LSBAEmG7CqrIuhhq2gPzmTKgJf+zr2B9kv8BpAJ/E40Apupx8fqZM+fo2rXrdO06wFQv6cHDh/QVQBTNJrOZcb+Z2SxHXTDktRrCRMgMbQVmkwSYKjNC2RX0AXY54PlplB3QKIMC7wCmGgOdGN41juEnYz1TrC9nBTcj/Uj6lBSUyXcMyQwF/onPAZgTeio/0OyEmQrgNWnHiEEcsA8GE0LWgz4X5q+sLNNn3/sefe/TT+jDjz6iL2/dohs3v6QbN2/S4dER+1owAGIsdnf36eiwQa0m/LQwiuF/ZloKTCxJLB6eHXyHFv0JqAqyVCDZZCFv6Ab3dzzfmfwSxmpivTUWUwDuBTYquyZQtkaN7cZBUkBJJACnsCE6gx4ZYUqHhwfcNxTZXzh/nue8/QMAkg8YkIfzADytLSzS4UGDPv/8Ju3tH00wp0k/RFY+XpV1oIJahZlNAd82drDX8Zo36DzH9AHMpnOtFh8riEpBLJgzETexT0bOJABWcR3OBSBcQVgAb/D1+TyNAhJOQYvj2HiiENFy3pix43gr+DlAIcZGzqORFE1mh9QBS18XjJE5AnsjIdZtNql9dECDdpOZqXLDFpXzPSoXelQp9alcAgtPl06cXKaNjSXa23/L81CltkCl0hJVq2u0tv4eLW+cp9rGOWoftOjF18/oP//n/4cePPiaWZggP/hnAIkA+MemAMIKJGAq9i3wD10wBA4pV4TPBwtpjUrYYAAgqipioiUGZYCZFNd0W03aef2cHn99h44O9qjTbI6BJgDglktlZgrDHKG/wy4wJx8egLHoiIE2ylqKMQPQBm1EzA0tRVxw9twZunTpIoOyAfKCze7t79Hb3V1qtTt8XrFcYWTliGOl0fgeYFnUuBS6B4COsCkKo2qvCyB+i5mpwEyH/lVrAhxDDIi+Q274IKbAXAI2K9iGxN3JRgBS1ChAEwtQEX2Kb1LkY15rB7Hchc8FeHuL5Rk4xgcQiGOhJG7Wa+01dq2Y9nzNR+J/jd9gY8Jiu8gf2CJi0GarSa12W4Dd/YEAqcCcy2shsMOBtTPPYDcANhkcmS9QJltgOSOuZ0BcJsu2KxtddMcASrVVbmuI3ey6PVkzyKYaMu8KIy7iZ8R2WAehL2j/iRMnxuPOYKpej5kLOSbApgNhvDX3wHN/AEtBBgkDsbD8Qkdia3Z7zXj9HdZsiOP4HQez6YVPGDdbOGvBVLr255gjAqYCSBCMYe9fvEgry8sBTIVYUNaAs36sTDUnqX7P6qA9bzwfmVhh1nP8cZun4AjAvY+xz9DjaF/aOxC2BQeiUJ3wz7b6b/vl+xib87Qt/p42lx+zVf+d7VPac7yd+vGI3dO3z8o5rX+2L3bsY3JKk1fyHMnLpI13TH4+j5UmY99+G5ukycLrlj7L+2d775gM7LuXmD55X4tzNI7x9uL7p8/zuXJvI8exsVk64e1sws+aB6TNEfb6mH5Os6eYjNJ0fJoOTJOLMirG/IvXc293x2m7jqWOmcojpj86h3hdS5vL02zX6o/3zTimc4edQ1TPtY9pco6Ns/ZF75emr2l+9Dh6qqySaWOS1m6do7xMbBvfnatCjiisx7wPsDaguU37nk7bYuceK5uxrJFHDYDkWPtiPlHjBa9XafMF9xMbVBhWZzsO9jqbh8V19h2mfa7tv+qXv0/aPGLPt7qpOm/lZGVibU/P1Wd6m5rm02J9n6VTAFIhPp3me/y8oXqhNu2Px+aEmA9L86uxNusYeR/tfQCO2/d+sbHyPsjq9PHsNTkrze5jc0nM59vneVu1MvP6lOYHrb5Mu1/MJvUZ3p5juuq/i8V83m/96M//1bw2/Jsq2Pz8uQTmEphLYC6B76QE5hPmd3LY552eS2AugbkE5hL4NhL4u7/7u28EpsIzbNJgWjLXJhS06Mov1GNt1kW1Jsh88sQnSNISMpPPDy/jzS6Us5IxseSKb29aUhnfx5I2tk/2+bGE8MTzB7I7vj3PJjp8ciWWuIkl7HwboAyaDPft9331CbZpiXCf4MDfUniWMKDEkogxeceSNXpeWsJRcriiA7FC05ge6nleH/VcW9Rvk8P2ZTA/NRSEeBn4xKVvw6xEo0+SxmQ8S35+DP0YJPoRdrAeV6nJndOSrNZGY8ncGMBDbEZezNsfr3cxPUvTRa/zCRhgEkw1Tadwb2UE8uAVLwN/H/k77FwdAfpY+4u9iPH3Uz3z8rGJc++3fEJf76l6asdimt/wfU1L6HpbjNnWcXRVn6dAJ/siwr/Q13bH9Nf3376k0QQ9xtfukm77Ns0Orbymnaft0sJtq0deFmn6joIjz0ylfbH9xvX6vfbvOGNg/RGK6GZdE/PX+mw/n6X5CS3I8S/O7Pm2QGOWbtk2eb9rxyrN1/p2eh+fdk97bwU5pLXVPsPPAd/U3q2fTeuTHQv8Dj2CTK1ftj7A9hn3tGADtaVp51tdnzb/xPqqNq96pH/H7N0es7K2ftTKJ6Yb+M7Lx9qj+lsbC9ids2084cfb60TMP3h/yzIR7Af1MgPCPvcoSmdm0v6QCgBxgNFm0KM8DamYHVJu1KZ+55CeP7tHve4+lUtDKhZpzDqFgsb9g0MCDrPfz9JglKf7D17TL35xS0AdXNwuACpMVZaZivsUGCJyOaJsAYW0KBQTsIeyzhQZ+IGC3z4zuaytge0kgKmqZaqU8XuOi25LhQKhsB7FmmBi6CO2RZ9yJSpX6rSytknFEorscvTw0RO6e/drunP3IXXB2gO/BBkUAGSpjoHQ3S4KOfs8lgqGgrxRoAdAxXCIIuAcra4u0Nmzp+nChQu8Ez8KOl+/2magzMOHDwOwRArGhF1KQCkogrehj9o4F8f3AQzI0OJShVZXF+n8+XO0ugqGoOrYXyv7A9qNQkNcr4XIyuID4aOQX0FcWjyIfqAoHR+NXyzIS328nefUPr0teH2VmEt2g9Wd8KW4Uf4GUOrt27dc8Ap5r6+vjcE7KMYEuAgf7CqP+2CM8YPrL126xOwDAhYTNgr8DrmAmerq1Q/oo2tXeAzAoAbgDEAZeC7OhVyUIQO6hj69ePGCfvrTnzIzFQpAMY7Ly0v8PLUlAK5w7YmTmzzmaNfK0goDHAAIUtnofK8vZIX1DCxQUtCLHfsxvl9++SU9ePCAPwCPdRhAIvEC+nLv3j1m7qoCuAXZ9dEWLf4lZg5AgSuKr5ldjIEqCTsP5JXNE5VKeQZnFQtgIQD7U4Zq1Qot1Gu0tbXJu96jWLNcFvaCQVeYiADUUx2CTNAfAD1UR2u1KgNxAIwDyAV6hnbjB0wpClTFtZAVxpp3N89nGQDBYCowvDXbfAwyAMgK/0MOsDHIXpi4wK4lgMBCUQCXyWYCBkyVF8APx6AAjjJYZshAKi5UAZAOoDKco+xWABSxn5Cd13XchEGlGEA9AC+KvuFcACnBEABb39jYpIWFRR7HJ0+e0t7uHhd0oN+g/QMjUbvVpIV6hdZWwU4CJMyAGfeyDAYDYII5fIT9iRGnovdgCeI5S9nGGDzDFSMMlqgtLlImlx+DqRKgYFHACMUC5QEsYTshZv8DYxX3lXeal/EQ1jL1wQAyBMAhswNmmD0I94KOgDUELr0DBi2MC2r7s0Vm/xsOAT4jBlN98cVtevL0NQ36GXr29Dndv/918HkKpgJLyJCuXL5IFy+eo831dRr2u9Q8OmRfBiCjAK/6/AEgT9isBtRjFq8+NVFoP0RxY5HBwf0eQFfwdwLkhX8eAUQFliowkjCLmxaqC4uEAlqhIMouxSRFzFYmgAyeP8M4yO9J6b0whxjWEOHu4AJpJvQiMFXA1/e5nadOnqGPPrpOH1//hJ4+f0EPHz6mu/fuM+tLvpCn/gAgM2FJxPzDYCqwqmH8GEwFtjTg3IBmgmcAwC3oeqZPQ+afDKzFmHfDUnEMDwjFzezXAnuUZWIS/ij5UVCYgKosaEyOgxtI+HIMmEoqmsINhKVLYyQG7QVQEOZVsJ6BFQ+QKwxMIZ+jtdVV+hc/+D598sl1+uDKFfriyxv0+ZdfMKgKvgH+tF5b4Nbt7e2zH2k2OuMW47jYsQK61FfI/8maFusZ+bBf1THj/rtkgaANJ2I6ldFgKAA/H6dpwsHHo+yXs2AVCyAOjo+Eb00LESfaGOIkYUDv08HBPvuvDy9fYWDviRNbtLv7hg4OD3j+wn1hq/WFJZbN7373Je3tA2TlWMZ4TJPvxh0IYKrxejHIw8bodq2h54G5CsCL2BrXrt90HYDvNFaxPhd+U0GfDAqqVMaMjQyoKpYoDwA92LMC26KNR3zcrcfsc/UcG4drDDSO52lI3V6bOr02g/cZ8NUbUevwkJr7u5Qd9ikz6NCoe0iVQo+qpQFVygOqV4dUr49oeQWA5BLtg5kKYKrqAi0ubdLy8ilaXjlFi2tnqLp6hnae79CDr+7T3/+Xf6Cnz54zeE3BVIg5EM8qMxXsHHOjgKnyLO8BYqRchoolxMN1KlfKVAYwqlLluR3sNoVSicdl7+0OvX75jJ49ukeNw33qAtydyVKlLEAkxBoAbzMgOcwbaDuzSh0IWA9zNfwU2ohjiLV33h5wXLOyukyXr5yns2ff408hDzDNiBlGt3d26M2uAMsAmAKLWa5QpAwWAJThfh4cHFK+UGRWLcy3OLfdRFwrGwwA39vv9bk9r169ZjA+wHgA09cW6oE5E/E/AD2IGwXog/srmMquUWUzhLQN0SZZqsb2YBKJ1rbT1p26Vkw71z9f/+a1Ahgq1bNFNglTnX1Hdx2QR9ejFjyE78DoBDASbA7tA5iK2XOZdVKYMsE+2en1qN3rSvwTgI4A6wFELuxWBaIR4iLREyVm4ngScWq7M8FiZ21MAVPsncOagRkpx8BS3RBC9BD+GmBRjC3GHfoNHUBMD8Y0zLOVcjWA5ISdihlOw7jp+GucrushjVPxDLt+Hs9dCvgMMaKuR+C54Y/x/zcFU6kPDK8RxvMk1mpgC3vvvffo3NmzzNaIsQGrGhjAYj+2zf54mm6m5Q5iOht9aORLbyez9F6fZdvi++LzWd+2LTqW9v5+rO29cb7N36qO6v96P/u99kfz4Pq3jw/S5slZfUsbZz/GsTH3Mvbt9m1891mSzJn2LHvMyued+Mh09N37SV7FyjnW1rRnWR2042B9rfpEPTemf2n3V53wcVDs/JgMvD7H/E2avlgdtnaq/cS9vF3HdM1/l2ZzafprZZw2h83S5Vl+yh7X+DM2D3vdsPJNa7/eO002Kg8/pvosf9zK3eaVbR9829P8hx9XXKdxrM71aX2eJfNp7U7zB7PuOdlHvsvEJbF5xtubrofGsYF7v+31U2Rp153ySPtewdq2fyek97PPU7mrLeEY5/UMmMr7kDTZ6JrGnx+73uoYb+sRo/+LMJ3qvTyYKjZHeD/k/07zXWl+N80+rI573+qviem/HRf77JidvmNbhnwcJGgAACAASURBVJkqbVy8bDUnj/PT1pFpOvlN7ML2xT4nTT/svWPzhfdr/vzYvPNN2xvTw2lzyyxfa31umk+w7Z41J8WO+7nIv2s9jk6p7eq53lfhuX/6oz+Z14Z/U4Wanz+XwFwCcwnMJfCdlMB8wvxODvu803MJzCUwl8BcAt9GAv8zwFTx5EHCbuMTNz7RYhMDaYnZtCTWO0mbUGDjkyw+6XEc2fmkgm2Db49N2NrEBH5X5ieVk01cpSbneKfmycLftGRfrC2xBI5+p+drkpRfNLoE6ayE0DRZeNlqu7GbeFpiNpbAwX3Skic+Ke/bK0V9Zqdb0780mdsCah3PtCJyTebiPJvg9UmeWKLRXjMtUerHaxawJ6bTNqnlk1mxhKnIcXJn5OPaCu5nn2ft3srRjlWohRs/4rh65ftibUuP2UIGLvw0zFTT/AmuV4BhUvgcl0LcD8Cekl12Y37E+wCrT1Zu+r3ewxYgeZ+j42mLrK1c9Fr1R/oc2xZvR9MS5TEZen2epTuxBDC+swVW1od6HfMJXut7vc/HPVUn/kfAVNaHpfXPjgVkEgNT+WvteOAYCjcsQ49P9Gtf1J9ou7yt+bnAz0+4zoKpYj4pVrCn/jlm82ly0QJ+HV/dfdTP11Zv1afG5qS0ed5fnzYneT/ifay9v72ntRkFc3h78nL3umrlZvvo5+Jp97XX2fnCts8yU3nfomPoX1LaF8ReBvYliJ3vpEAezAvJj/ctaXrh51H70lvbYm0qra9+vrPjG5O/1amY/8T97Bzg9SXm/61Mpo3PWJ+wY2OGqDPqU2fYC0QHYKYaUjGXoxJA6MMBM1PlM6D2aFK/s0+vXjygVvMtZTMdKhRRoEiUy2cCM1WTAT+DAQrpCwym+vnPbwmQCvXRzJSTMFIpM5UCqYSFCnX4UtgP4AsALvk8CtHB3pKjUhH0OihUzdPqCgo+i1QsAnCC3fMF5IGCfxS7AuTQanXo8KhBowzYKYoMoAKDy8rqJlVri5TLl+jW7bt0+/Z9uv/gMYOZmFEoX+CiQOyKrz6OwUVg0AjsE8oAhYJW+E2ci4K+ixfP0/nz5+n06dNcbAog0ONHT+jt213+W3yovJhXOxZgkRQfC+uOgI/0ey7JR8HqiFg31tYW6cyZU3TmzBl+JtgD1KeisBDP8QyDGHuxF4BTBFAkP0k8ib/gj/B89Nfqp/ZX7QD30gJofYGv7U7uLfG0fq8gLgB+eOf7ZpPlcnTUoHq9yoAUyA1FjJDbixcvGVSDwnGZY6R4EvfDva5evcqytiwXaCdkBFDW5tY6bW6u0pkzp7lQFAA0nItidZ3zhWVJGA729/eYlerGjRvMSIUifjA6oGgThevqu1BkioLc169fceExWInWV9epXKqMgVrWL6ispPAK7Ze5FmwKz549p5s3bzIA5+uvvx6D7QBaQFEo7n/79m16/PgxAwVBTIKiZL0Xs0UMBgymgs6jWJVZghiAJ0BG2BhqXBcWqrS2tkLLS0usNyi0X6hXGUwF2TAoisGwbR6btZVVqlfr/J3qY6kkQCu0H+OET6GIPg0JBd8A4mCMIB98V68DtJgUtqgucJFsZhRkNqD9vcBiQOJPMO47O29od3eXdnf3uG8MhrKAFgY/aBF0KLrNIJaDTuvGIALxEODMiNlvABiS8ZHda+V/1MmI3xHZil2IjqNgtzi2GQHvodQFrHw9ZmaA3m5ublG9vkB3bt9h8GSz2eKxBmAJYB1mmxr0qFTOU61aYhAVqsIHA4CDegwOAlZQ15IAfjFBCtalYY0E35ZjVir4QqHUyhUKlMe4MBOXFBdj7Susa1JELoAw/C2AKhQMg3FkLKvsSNipAkMVZMTsVkUADuEPAWbNUbmYYyBVtVYOIMacFA6Dtyqbp2KpSrl8mWiUp94gQ6gB/9Uvf0sPHjyhfm9ET58+pwf3HwpDXpAHgELo6A9/+Af02afX6cTWOvU6Tdrfe8uMTADuQT5dsMP0utRsHrGOdvm7LoO5Gq0WAy5zWYCQwEo4oF5XgHcAVYGZij9gc+J5SoB5+B+MjPDJEktIURbGX+ZasFYJE4wwU4XvFfiibGYotgqbqYDlkX9n2IqA7rgIS+BEDAADAO/kyTN07don9L3vfUZPIJevHzILnYCpUCgtNgJ9AKAMABmAjiArLqQeZWg0yNKwL+ACgKkUuNOjPuB7YzCV9CFhhwyun3U4iSkkh5aUvwmjki9U4/P5n9iOpD60xwHxE9b1ei1YZzg2CZArqL6AB2GX4qhgD7yOBYtvhmh1ZZn+tz/4A/ro44/owsUL9MXNG/y5ffuOsHflcmxv6APA3GBfAliDAWYoNmdmQNs/07PQHmVstGsdBizyuE6CqaTfodGGaYPXxSxbMIG5Z4zZ7iZ3TrcyVxA1x3oBcS6AKmUTtI8V0CU+YKGCjX780Yd07ux7tLm1STvb27R/sM/2AVtHbFBfWKSjwyYzU+3uHQZW0GTzJzu+Om8l635hV+RPkIfNEdhYfRzrC0xugmHTXjOOQw0oxK+/7Tnqh5Vtj9ms4N+KRSqVKwRgVZ4ZmQKTUrkc2CHBEAnGzeL4f42t9Z76XF3bYl6bBJvDZ/eJAHjNA6yZowKUszeko923tLe9TYXMgDLDLg07h1Qt9qhWHlKp2KN6bUTLizmq1fNUKueo2QSQLUOVap1WVk/R6toZqi1sUH3xBNWXTtLX9x7TF7+9Sb/9/Aa9ebMr9pUFq96IgSkAGcGvMcATIFawVMGn5HPUbsEP9rCdPZUrNVqogy2yzIyRACWtra3zHFVhkHOGXr96Qa+eP6EnD+9Sp9VgvwIg1UK9TivLKxxrYJ7g9TPmLrAj9fs8N1u2pwKAwhli4M3uXpP29jt04uQqvX/pLDODrgD0X6kyaLpx1OR5HX05ajZk3gpzVIYBcZh3CwwSOzg8YrAcwFQYI8THrUZ7nE+Bz8Z5aM/Ll6/o9ettYeGqgCUJmwLA7yuDkdgBb3zQ6TJjJMZYwerQD8zjlqkqyRNNFun69Z5fe9r1nR6zOadZuQt7rrWtIQPok+JanzOxYCq1Nbsu1Bhd2V017tXCYgB2EEtr7M9Aqk6bNwfo9ANjKDPyCphKwNoF1q9Krc5xssThYOFEDAmGssZ47sAY9roA/CvYVdYGuoYXVj/xeT7HImtDYazTOBTjDt8NH4fxA+Af6wfEtegbfCPuDbZVtEk2cEjAVCojva/KA9d8KzBVeKcBQDpvWmGYqVQPxr41MFba3IiuvRRMpXLAeGHtgrE5c+oU95PBVKjrzgqDltdBn+exx9WvW91UWdgciM2j+GsmHjjlD6ujNqfkbcTbR5q9qEzs9T4fktYc/3z73s/21Y+Jzb+kgamszto2als01+XHxbfdj+UsOfv76fXTZO3banNr3u68nJP2aqw8Cabyz7V67/uSNm5eZzwzlc2ppcknpj9pNuFl7u+P62xswrGe2bQu7b6xsdXrrI7ZMfN6qOdrft37/Fg/bRzrx9rPR7avsXul6eMs/TquDeK8WWCj2L1m2YmfQ71/9P7HHrf2rufZcfEy9OfEfEFMZ70Mp+l1zD9ZPfQ+Z5Z80uxa7xnr4yxfFDuu65RYe9K+87n3NJ9k7U5kORmnWVuz8sP3GkPouxc9HrP9d2w1bKZhx3mWT7Lvu2x/7LjF/FAm0GR7/fNtwrXWR8TmG+87YvOUH0NvC/ExjsekMZtTe59mM2l+KKYHXmbWpkZIlJqKXe+Pva6rPKwc1ffH5lkrG+/XjzvXeTnoPf37dO+vbD+t7nqdPM4YH9euY/N1zIa9X0vTA+9zYz57mh+zNQUx/xyzLR/rTLM/PaZ5Am+39plzMNVxtWh+3lwCcwnMJTCXwHddAnMw1XddA+b9n0tgLoG5BOYSOLYEFEz1TRKzsWSCPjCWdJJkQ7KDWVrjYgv9dNBFMt3HEgk+weGTPT4plJYQ8UmFWW3X42nJIBz3L4r02dMSHaPATOXPTUsi2PHw8oklpHG+FlbyLs/uJeCxFUqL6VIusPflHWSnMFP5W2jyTAtKNaEyS3d1F2Erk+MkIlX3NPmpY6f38ckfnB9L7Gk702xEZR+7NvYyQ8+LFfr7Z8WG4ZsmxrgsS3ewNjeM2Z1NJPuXTLFjXp+1UNHb4yz9swlz/J7mSzSxLf8nRQC2bdaGVZ6aHLQyjyWAYzJB4YgWIsR02n7nk+o2Kaht98ACq4e2UFrb7v21nq96PQ3cmSb3aYnaaf2Z1n+fALfnxmwt5ketHqi/iNm9TXJroQu+s2CeafZqdUT9kffFVof9MbtD3Szd1uPTkvhWN/S52pdZPiH20sMWaMTmD5WZ7Ze3ubR52fbX7kLoZZI2t9kx9n7C+zY9Ny2hb2XjfQiOqb2nxQ/2vvq7BVNZmcTkaNun9hjzz8fVEe2PfZbvuwJD7RjHwErWf6j9eTnYucu2UfXR+qNpY+CvtbZrfbaOt40bYvPMNx1v7/NjeqHzyjTbiM0j2mYci+mY1eGxX8pmqDvsU28UQDWIyXoDKuYTMFV22KPMsE3D3iF123u0/eohddpvKZNBMR1AKyMusgcIoN0B2CHHYKpuL0t3776mn/3sNnebC2tDnTAIsGQXeGGokvENQCoACZQlBqAHZqZCwDdgIFW1BNaoIZXLeVpZWaBaAFPVathFv0AoyOMqs+GQCze1+BS73hdLFapUF/lTW1ihxaVVKpVr9PkXX9KtW/fp4aNnDFBAMSZ2y5fdkIWFALHJGIjUlx3iUXzfaLa40BZFfZubG7wz+sWLF5kFAIWFYBMCIAigEOyij++0ANSyUqltMOAjAATVb+lO6pAL2LbQluXlOjNRXLx4gXdil/v2xmxLUjAsRX069tZehA1Ld7oXJhoUJ+KjwCz87v0ogDP2fjqfSWGlMA2i/bi/Pg/fKRALBZooxAWDAQotm802xy0oiNza2mC5oT8odn316hXt7LxlEAFAIBpD4DmQSacDMNUVBq8JUEQ+UmSZpZWVZVpaXmAAERg7UCy6tLQkDFVZFBxXmJkHhdhoy87ODj19+oQODvaoWq0x+9eVK1e4H1JE3GaZoq+ItzCuYLBCe987c4YuXbrMRciWwQo1HijgBBgE464MZCg0hRzApvDi+Qt68uQJ9xcfFCejkBlsZ+gHisHv3LnD55RLJWamUjAV+wnKGjAVmCu6zCCgzFTKQrSyukRLSwu0vLzI7FMLC3VmqQIzVRUMFszsBtkOqINC2nablhYWmZ0CRbD4gBUI9gE54zwUJoMlCOOHwgUUyirjFPqHHwC0WKf78Bc5AmtJs9kIzIUZZnICeAFjwOX6gb0LQKT9/QMuvAZLBXQFQDG0q9MBgHFAhQLAT7JOF5CVFFDwN/g9ADzEJwrAogCQUI5pggJARgAujHdhMJHYgwKsMOZodyGfHzMTqa6LqxlxH1DseuLESQZ33Lz5FT15/JTBPShCR//BpASZoY1gNwEIFD4NTFT9PpjIBDDE7HwKyQhgKh7lAKZioIfAqwI0B5xXAO8MmRUBhcPMJgKbzIJ1C+ApgEmlD+gLgFZgJ0PRsLAAGlYqZqkSZirICWAqsS2A5LJUxqdcoEoV+lJgABczNmXzzC4Cn5ovVogI7IAAU43oxhd36Nmz1wxyefL4Gd2994DBMgxyG/QEJDQa0r/5N39Of/TDP6CtrTXqdRp0uAd2iS4X+sPPdnodLvA+OgKwoMXAKvZbvS77YpmDAAQFe1Wfuh3Y7YDtYTDMUB9AKjBVMWMVdDKwlTFrlYDt5CewFAVQCAORNF8RwDQobgfIACAhzRRxf/hGAGuK9gkwRyY4PQ9F/gD3ntg6Rdevf0qffvYD+vrhY7p3/z7dvnuXi6V5DPNZ1kvMa72eFLcP+z0Gd2FMmWFomKUBg6kE7ILxByihO+xSfxTYqcJGGzrvJruFh+2bx30I4LEgA2GZGs8igZ0qAMoUSMVgKqyHFW425r1KwGjjQjezTzlvYAFgY06CATBwMYOcyBXKsrq8TH/4hz+kqx9eoTPvnaHf3fgd3bh5g+5//TX7AcgIbIpoAZiXANgAMBesZIg3AKzj9vPYBT8RQFRJ/DbJxq7zGwNZLJgqgMcYTAflZZ0PoEy5KMDEgg/SgnkGaxrmpzGrlYDRZJ0joMlAa5bcJ0DPOL80noyHDPSCzR4eHTKI/Pu/9xnPVxub68ysCAAqQIgAhmIuqdUX6OCwQV988ZWAqQILTxKTy5hp3GnX7wpGk7gTRjtZTOzzR3xeAHlqPBCLSVX+Np6weYK0tdk4NuZxgJ8qMPAQYCr2aSXxawC/CohK/gfYHeBhBpoyuFSApvodrw0ZSCiFiclaGFYMBiWiXCFD5VKBNxzIDoa0/2aHdl6+oDwNKDvs0LB7JGCqEsaoSYuLWTq5uUDlCuapAXU6LZZNuVyj1TUBU5XKy1Srb9LC4gn68sYd+qd//h19/fApHR012cbRHvgLjCniWQCks3kBuLWaHRpgEsqB4bHJjJejXJaqtTotL60yMxWYqMCYCcD3uXPnqL6wwG148ewJPX/6kB4/uEvDQZeBtAv1BVpcWKCVpWW2SWweAF/ETJlgHzRMqhovMqFtX5iCRpSjQrFKFy6epouXztG58+fYHyEe3N/dF0BVo0ntToeZjsCYBUAVngWY9IjjHYCehMGKwXKlMusd7iFgKmFsZHAX4px+n16+eMnsVDy2gakIzIsYU8RfEpPkuR+ISxBPIO4UnShyjA9mr/G7gAl8SuLPdG5QU8ScpXk3Ye4Tm479MMgyuKGJc8bMhgmLiJ47viZxwtG8o7UVm8Ox60HNfWgMD9+pawxcD8DOBx98wPMpj3kHcy3Ae/hInNfuCJAK7FTCdgmm3wrHrLBDBVMxK2QAugmLp2xqBn1CHKkboOA7iY2wWYKw+r27/le20XCP8SYTYJdF/gT2BOa3Oq2vr3O8jL42GofsH8BciOcLWPpdMJXmASyYSpmhdU1lxxPtU/9o80ksd1hALssblQBgzvGBUnMZ8K3E7aIFeL6Omf8ez0IbAILE2GyB6bhcDptyAIgsG0tobKK5AQuo0GOaW4jlLdTfxfK0Wkxq8z0+n6c+PKr45kufv4tdZ+8dO98/w84jsXbZ820f7Hs/1YFY/iyJH6bn8u159nffBz/v+Wdqe30OMq3fflysLqTJz8rJ5719LkyfO6lTsimL/sT66I/5cZg2blaPFSShMp0lFz8OXt/T5I3rxu8nzWaPNiayuTeVU5pOp+mSlYvNkWg7ve3aWMQ+3+qJ7aPX5VjsZX2ClVdMd9JsOtbvafbn9d62f5bf8PedJVt7ftq10+xOZeLlOs0H2pytn8NiOuvlZ/2R9Ytp7bTX+/H0NhCzxTS99fKa5VOnjR0vlbFxV+Rdf9p3qr82jrF2YvuSvDdPgFS4Xu9t35fr+Ni57tu8I9PNNLxdTfNLeLbdPNCOV+rYISY2mwdZu475fPv8Wf74OGPq22Wf6XVymk/1sZN9l5KMn5zlZej9nber2JyotsPZCM4Byk+s/bPmEuuL0/Tcz5dpcorJyPtEq7ex8fRzqO+XlY/3J7N8bOz4tDFP8zF+TH0bY3/H/PU0n2Fl7n20vX/MtmLjcJx5K/ZM1Y85mOrbaNf8mrkE5hKYS2Auge+iBOZgqu/iqM/7PJfAXAJzCcwl8K0k8OMf/3ji1aRduKYlfdKSHD4JNXkvKSRJ+0lLpvikQFqS0d83bVEeK0jXBf60JJdtR2xxH0tgxRKf/rtYEjuWjOaCoVDdaq+xCRrfD9vmWOLLJ3/0HC44SvmJtR+nxgqa/S188oRfBEbAVLGxtGOjCaFYMsb3Sf6W/ZbtTyxhGmsvzrOJeJsEsy+6YjKIJaGmGalP+Os90/TNM2TMkofqgz8vbUwnk8KT4fUsvcU99aW8tytNfKm+6v+yC/VsN5aWXPN+yT/33RcACVjCywZ/28SjXhvrt++H7wFebI6LOsbFWpMdTRvjmK174IPqIe7hi6y9f9B+6TW4vxZXW3nZJGhsRPzL7uP439h9JnVMbDQ2v/iXylpYgHNjMtIxsbvb2RefdszUzvx9tL2zkrnfBkw1i+FsmhXYMR377FBg5l+GWN2I+b+053i5+jlJdTA2n+LcWBxh5anH9Xp9cWbBbDF71nunvdz0fdTn2LGN9dnbiV6nPlmPx16C+BcGKD6yvi/Nlmz/Yro3Te/UTqaNaVo8o33w842f27R96Ivd9dfLKk22uJ9lppo1BtoXq8N2vO1Yqm9Wm/Z+2eqr110rM32Wl/Us2fsx9/7Ey4h3658BHJ8Yr2yG+qMhDcB8wfQuQxr0+sxKVcplCUCqUb9Ng+4Rs1K1W7v0ZvsR9XuHVCwiUOxSNgOAEABOAvQZDvPU6wMYMaRbt1/RT396lxCSAyyFK1BX1lcgFYAIQVDMIoN6cwVS5YVZBmCqLNgqqE/lUo5qlUICplquM7tLuZSnarXCrCm9focGfQA/unSwf8CAGxT5F8tVLmCtL6xQuVynTL7M7FT1hWX651//jr66dY+ePntN2WyeC/PQGBTfoSAQhagoSIZsUeyH+Q9lcCiW29vDzusAU5Toww+v0vvvv8+MRihERFHzw4cPecd8FOmiKBS7pqMIHEAR/I972YI9hMXYgV8ZAjHGPKZcpI+iUDAjFGljY53ee+89Lo7VosijIzA4AZiUZ4YcgHzG1ZtBzrAVPBOsFXi+7sSPuEhAKp0xOIv7aXZlhs9BkaV+p3Ma2qqMEWoz6p8U9KkFmrgexe6vX7+hRqPNoAYwRwE8cfr0KfYB6Mfz589pe3ub5Y/noeBZZYJzcF2r1aerV9+nCxfOhmJpYZ/AeWiHgqkWF2uhgFoKkKWteQa+ra2tcX/39/fpyZPHdPv2LS7G/qu/+itaW1vlQhC0B+OAYk0FqaANjx49or/+67/mNmPMf/jDP6Izp88IEECrZgnjKewIAAWhIBqMEwBuoX/tFsBlwgLFTADtNoOV8Jy3b/e4aBIAm3v37rM+LdUXuMAaIBD1D8xyBWaqwBSFgldh4hGbgg0tLNbp0qVLtLAI4F2e6rUaVatVBjqhOLyQF4AY2q0AB7Sh0wKASQBwAANCDyEH2Aiej7gT/cP4aLFIfyBAPZwH2UCnMP44D88DA9jLly9ZpsyOVC4zoIILpIM/F7AfGJsElIJ1KYAyB/tgA3tN29sHbHu1GkBJAnYUAJTukitFzgnbQQIqFFanLBe5wqYErGjBVMrUJsWxaCcKzQWoJAW9eA7aKmyjeVpdXWP5njp5msFUX355k54+fQYetWDPXep1OiwvZtvLgWEtI+xOYDIYoSgcRcZ9/p3ZeXg9Lv9bYAf/HoBhXCA8GlKnD5amDoMnhFmrICxbAQAhREJJHxgkBWBVKDwvFvM8hvzh7wOgiu8leZVcbkT53IiKedgjmD4KlCuAIUbYsQBAzRdKVKzUKF8o0wjMVD2iTndI26/36PCwzQr56OFTunXrDvsxXAqmLrAHQr/+/b//K/rTP/lD2lhfokG/Te3GHstDEhNgm+pQu9uig8MDaraa4j/7ooNgpkIBvvhWMGjA7uDrBFAFcCHsAr6j1x3wcQbdDEaUz+SJRlniDWU48JH5R5mcGBAXkiOiYwI+7aODgtxjWVtWIr4NM4opkEbAb8h9gF0GzFSbmyfpk09+j77/g9+nu3fv063bd+jWndt0BIY3sIeVS2zD3R7YuQBA6DCYCu3JZnLMegU2qjETE+WYhQYAhTauGQpzDUPtUHQdQDRJ+kXGTjcyEcChZjOUR0ujmQQMJkhD6TqwjPhkMsIapzxV/CvLJL4pEXQbQD/ooegqroQ9DrjoHv0EM9Uf//Ef0+UrH9DJkyfon37zT3Tjqxv05OlT6jIbZIEqZTDtZBl8ImCqZpgrUNguwFsBySXMUOon7Ppb8wIal4mMJnc75+tCv/j34As0Nhv7HxZr4o90zmQQVrhGyukFaMwA3HHQaHNJwtTFsMPgCPE3fDRAobABsAr+8If/OwOrAaZ68vgx7WzvMHBH11iVao32D47oixtgpsJ8piAujcASsBfnzMZ+TkCl4y2+gRIYA8AmgQ9WBmMkqiliszK3sa36U/h8ZlwxG9WoSPw6g2Nf9sFgeRNGz/FaQ6gKgx3L2l37pGsMzH2YdxAv4HfMufxdpUylALDB3ASQFubGbAFywM44A6qCiQfzXSZDe5jHnz+l7KBLNGxTpt+kSqFHlQLAvnu0tlykS++fpGIRfhqAJPGBYO9bXj5ByyunqFBcoGp9g5YWT9Jvfvsl/eKXv6ZXr99y7AogCuJM+D3EDJgDwa6HGAW202i0GJw8ymZof/+Q/R9+r9UXaXVljcFKzEwFX7O1xfFpfVHAy08eP6Snj7+mR/dvsx8uFfMMogIzFUBVDKhm4Ps+NRtNBkprXAd5C8C8R/sHLWq2ECuOaOvEBl18/xydv3Cetk5s8fyA+Obw4IhaTdwPMU6HfRFsoYp4Jp8XoDbm/hFRpVJl/Wy22jI/FYvjWLwFpkf4MKwdAhAWtvP6pQDRYY+4N+ZRMHoiBsHYK5hf4yzINJ8DW1hJgOLw46qrsOug58k6LgAlxylesVabd/Prs7R1M2SXlluQuScBx0zmFiR+jf3YtaT93a5hNU/FoDfENIGBVu0NMezly5c5BkXMOwmmEmBVi8HzPWZBZSBVuUyVWpXjNICZlbET8y3mKNwbrJ0813OMJ6B63WxFNiaQNTxYKiUGlfxckoMUMJXmmXQ9LoXSUqwtsSzYVVclDmVgP/SnQEuLS7zuxFqCWSh1TWXGQe+tvhi2L+MrbGD64/MDuubmtRD7nACmolEqmEr9lM6muL/Kg31VAOHq2CHOwDrvww8/pNWVFd5QQRiO0U1hEbZj7v2sytO33fdL++7Ps3lcLweri9NyIN6PW1uxeRXbF/t97HrbZ79B1bTcCu4bk5nKekscAQAAIABJREFUOzbeXiZptv5Ncjq4h82PefnZHHzM5q189Fp7Tex4bPx83jvt/eXkuygBvU/6p3fB6n7c/Ple1nbu13kbWj7B3JmSv0/ztzZ28HGE11+7IYz6GR1r1Q/rm8QHhag37NJnY5uoszYxkeqh9tvbmh63bYnpmB/rRHa6kYC0xOq93ic2d8Rsz/clFpPFdNaOcUw2x/Ebvs/+Gn88rU8xPzJtPvW6k/Zc3y87rjGZx/xHzIfHnmfvZ8FAdjzT/JC/X+zvabJM0+e07/371li7YmOLdr37LlXXKvI0q+PqI2JziX5n7VdB5N/qHdkMZqpYH3X9ofL2thf9mzd3QT4omSdic7G169i85nVe579ZY+n1UWU+zV6nzX/WJt4dv8RPxfTB23Pa3Dgx/g5M5W0upufeb3rfleY/PAh9Wrxjj8X8rPcd1gfp3OP7omOa5neO48/TYoxpPjNN19Pmiln+N+a3Y/N6TM/T5l17T68303TZH7NzMNo0juOzWZqDqWZ5k/nxuQTmEphLYC6BuQRC/D4XxFwCcwnMJTCXwFwCcwkcTwJ/+7d/+43BVLE7+2ShT0BJwqoQLZQ/ToIbz4wlkGziwifD7IJbF/jHSfT4JK32N5ZU0+/SEjtpCQibQEm71sqZX37iBZ0BY/gEmE8EpcnLJztUhtoOfplsXlJaucaSabg+LWGVpiu4j2Wm8jL2bYq1IW2crE6o3mgxoj02TX56Hc6xL9V8wbkt+IkV2sf67/US59gXP2n6Zu+Fe8QKtL2dxMbWFpCnJcvtdVzwhOpPV3yTNkaJzCXB7hNfac8U3U4ANV523v70OWoT9rjVDXufxA/Ibvj2JaT3DXbcPTgi1q+0cfO6F/N3sSTttPO8rXMxeWCdmCY3TUjb/2Xn2UlWNe+f/JiprGIJz7QkqD4zpqP2u5jPtC8qNGltQRd2rPQ4nud3p9XiEO87YroV80m+7foiJja/xPRen6PtTZNVrD3TfOBkEYsUJsaYntJk721EC1VsO61OeH31vtTrS8wG7Tl2fP087udYO3+lzUcx+5wm67T2W/+uepXm0+38aXVzmi+yPgzPSpuTrL3buSk2l3u/7GWv4xizGfscvbcHU9nn+3b5uU3jgjQZ+Lbhby87lbvVA6sjOH+ymOTdEYo93+vwNNuw/Zpkt0mKgFXusftKIdvk+Kb6HNkSmwvAUGwNBgzeib7bEzAVwEwobus1qdvap15njzrtPdrfe06DwSEVCiiWA/NMT4BGKFpGKfSwQN1Ohg4Oe/TVVy/pZz+7T8Uy4giSQnYUQXIhr4A9mCGBOwXQsYCp8gWwHIFxAAX6KKSTHb5LxSzVqgCMDalSzjM7U61Wokq5SNUqABkABDWYQajbbnORJ4r8ALSq1paoWluk+uIyFYoVGozytLF5ipaX1+kXv/wnuvnVXXr58g0XZReKJaIMCtRH1AW4DEWDpRL7OxS2ARSj+jMYjmhpaZEBPWfPnuWd0VGECGYlgF9wLliICmZ3dhT1caFiAC8pkxIDPACM6fX4OTL/CRgGzwFYbXV1iba21nmXcrAsYcwBLsHz9vb2+Br45OXlFS4uRPzGBY+VCv+PIkHoCPQL4A0tUgJg4vDwkD/Ly8tjUBOGRguQMYejiM/GhWpLahsaHygwCOdrX/E7QA4AOABIhbasrCzRiRNgpFrmtoKdCH15+/YttwX6q6xXkCMANiigxw/YED744H06e/Y9YRfISbGpgqkwLrV6hSqVErMwyWeBC2yhE/hfWZbQRozV3t4ugdHgo48+4mOIFdEXYb+DLkqBPFiEnjx5Sv/wD//AwLUrly/TmTPvcSEyFzeH3eghD4yl9F3Aami3jjGYEgRc9pqLpfFRwBaYmHAe7vGYC+S3qV6tMZgKuqnFj3y/fp8LXMHIA8amAcgqCjkqV0oE1raVlRU6e+4c1erQiZywdRQAkIHdY90HVgYUjqKoWgBOvNt/tcr6jx8Uno+LzsvynW4gwYXnYChCkXQA9PQDaI8Zp8JaAmCqRuOI+6MFzJB7swG77TCgRgB4ABZB/xXYlGUWChTsvn2zS3t7h7S7e8ByhRyYeYKBmAKCYb1UQBIX548EZAT/GNikpOBegAvCSAX/AxYh1LsLw5DMC7JUZQBDAeBO+K+E3QhgrrW1FS5UZ2aq2gKD354+fU7tFkBhwnIijEIAkKBgFmvTERVL8Gco/kdhooCoULwPeQlTtIC9GDQTGI5EBzFuUmQIDz4gMBD1GcfCbaVwDy1KDkB4Bf0o8EzsG7smg3Uqz89m5qqCfAebku+gKzh3RIUs2AiJz8kC7AoQGzPECJiqUAIYsEQjAMkGYPwg6nUBaMF5eXr06And+upOYAQBIK9HBwcNanf69H/927+g/+OPfkDLSzXKjACMbVIeY5eV8YNewJ6OGocMMGBbYyaZERd7A2yAYn347V5PmEvgNwGgAjMVcI4oqMaYMFsVjnWH1G52qN/ts10xqI+BR0NmXNTib17DBIfJ6wwGFIVC6/B9wmslrFsJqCPDzCuY82CbAHJlsgVaXd2g6x9/Sp99/wd069ZdBlPdvXePAWEYl2KlyGAqAGPA4DUitEdAd8CYgTkJY8016NDTUZbZwTAW7UGH+pjDA1uWAMNkTZrs9h8UJjBDCzhPLVvanPwYhpYxuxO4aARMldSYTV6TkEKFjUzCtWwLWYD6hCmQr4cNsK4KoGp9bZX+7M9+RJcuvU9rG2v0s5//I33+5Rf0avs12z18UiEPsAXR0VGLQR+QHeZYtptsnscU4+1jUr/W0F6rjBKm7HfBYHotx2xjAKdijgLQzOTRGHSFjVyUyUqPiaNiNxpCMh5vifME2Mb8ZgFBwiBLMDnmsszECWAqQCP/8l/+MV24cJ5WVpfpwf379OrlS/an7I+zGapUarS7d0C//s3n7DvhUTSWlL6IT9H180T/AggttIp1LrYmsPJlQDiDipPcjL2nlb2NaWP5LR/vj9ehQZchUwFvJUXyeo6P5+0aUNfVwlQlbH76u7Jc8vcFsPoFVr5ynur1Ci3UqrRYrVK32aDWwS5l+h3KjbpUzHapWhxQudCndusNbW7U6NNPLjGLa7tzKMxyIwDiK1Srr1F9YZNK5SWqLWwysOqf/+lz+tnP/ju9eLnD83ilWg/gyw7HCAAYCfsTwFRZahy1qA/jB7CuCdCzMFWVKhVaXFhmMBWYgwDk3zpxgucofAeGya8f3KOdVy9od+clFbIZ1ifEL4h10f+jw0NqHB1JDNtqM3BUcxv4v9Xq0REA8YM+xxMA+J+7cJYuvn+BlpaX2L+jvQCGAuQ4gC/m2BeAMMl51hYApgKDYZ/6gwCmqlZ5bmu1hVkNx5ndE6xI7U5AesKXC9AYP9uvXtP26232ubphABhHEctZ9iXVW57XAkMZ+oc4QnOdrJuWkc54QPUNGjcrI3zaul8v9fmEWXlcv24Tu7Qse+8Wn/o2qC1zlGYAipg/8bfNO8CPnjx5kll1Ea8h9kasOslKFcBUWJ/0MeYlKpXLVK3VOIpC7CnFyVlqt7B+ESAjfI+yRbEn5Q0jAMQTVknNDSKOkRhb7NjqGmIj9Rka54uMJHbDWgfxPNYukqcEeBobcJRoaWmF9Q66o8xUaKf6CHtf3fwBuovvfc5cx1H9iNUZXq9hBZkTUDUAewKGF1CZ9X8KmNIxU5Ci6J7EFgoQQpx84cIFun79OrPGAXyMtYS8q0mYqayv87lMny9Q3fDvFqye2nO8D/Y5Me/nVeeM6Yx/1XvZ/1U2OuZpuUs9T5+vduRZP2Lti7XFj4ueo22z99Fzrcz8+bFn+O9i/bbzoX2274cdY/9s1ddp58T8kX12TE/svK7jIvaJDdzefWcTG199ro6XLUS2z7R9SvxXWOdojG02Ykwb57T4xOppbFxUj9T/2HNiNqDnqT+1Nq5+zPfJtsHbW+x6+4y0dyJef/wY2HH3tul1XNunucQ0nY49w773s9fZZ1g5JmM83XL8OMd0dprP0T6lycU/PWb3Md3x/fL+yethTNYxPbR64G3W2ovGrd6GvF5N03uvj2myOK5PtddLPkbWGsfpu9cZ749iPi/xLUntgpWZ9V/aDp1nFEylz/FyV3ub0J+w0LUy9r97GU57F6dy8f/rTi7KXul9wzRZxfyWt7vY9d5PWN2I6aTXzZgVx2QT68u0eSDmS2b5eM4Ljbdri/uXmF+Zttmi1QPrg3SN4e0s5m/8/B+zN78+0Gf5d8u2Pal65GwvLol3v53W9piepPmHaXrn7Tl2Dx8PWVud5g/sc/U8W0OUNlaxNnk/5PX3X/3Znx5ji97jSn5+3lwCcwnMJTCXwFwC/+tKYD5h/q87tvOezSUwl8BcAnMJ/P8sAQumSlssxxa+frHrEzc2eSDJbBT9FMyOhslLxLTkpE2I4P6zEgJ+Ye/bbRPfei+flPDJlNg9bN/8C72YrKYlm30fY4kp7ntgprKySksSxu5pE8k+0eXviReNdnytXH0iSZOxFpCRpht2DFknTKFLTG6xhJFNWNl2azvS5I+iMJ+I0fbExscesy+p7Lla8KHnxpJsaeZq2+mLS+wzpunTtAJt21crJ5tYjCU8cZ2VJa61YKqYXsTGCefZl3N+7K1ccH0iY7PTczjpnUS2+97qtj7H23HMP0HNPaDAj69ep4l7LRZIG1eb4E/kK4UFPsnnbd0mBWM+MfZM209cb5k0rN1auei9te9251U/vv4eXh7T2uTtTcc5pgtpY6zn2gIE1S2Vlx6zL4YU8GABRVrgrD7byzhmD7E5x9un3UV4mg+wffQ+etY8Y8fFttPqvi1Asb7JyzttHrU2YgEj9mWTbbeff2Lza5qd6LnaL6uTtq+27Wk+JM1/27bi92ljaW3PjlPMP8yKQ/Redkxjftz2R21D/UdsjGP+wvobPR57Oaj3w/lqL9aX2fFQ+et3MTCVtl1lEZsD/D3TdMHfS+3T2rN/carFBPoMDxw8jl+yY56mW1Y/9RwPrPXj7HUJx+0u2d5u3tHxwKKpgIFCEcwcI+p3e1TMZaiEl+CjHg16TWo3dhlM1evuUeNom4aDQ8rmUATXpNGwx4WUKKLPZFHUnKdOG7vkt+nmTYCpHlClmqV8MUPtzoD6KGgHA0gACaCwnAEBAUyVz2cIbdFi/mwOhWhS0F4qZqhaAavLiCrlAi0tValeRzFfiaqVEgMUjo4OeDd97GDfaIA1JMuF+YvLq1RfXKFqdYFyhTINhjnaOvkera5t0U/+28/py5u3aXt7l4Fe2RwK6bDjN9i2BlQpCbAE+oGd/9/svOHaXbRzcWmBTp8+TdeuXeNiPvyAjQq75APcJECgAhdnagEhxgZFfSjg1IJC8SMCpsJ5KGQUcLnudA4mrAy9//55ev/9c3T16lUuEgXw6MGDB/Ts2TNmEBAGSOzuL+ApPBuFhgARgW0AYBYUmcqPFFQKYKJArbawI6E4Gz+4t9oJ4kA8Dzv7Q88UlOXnBvQH90BBprBQyT25MJOBRCjCgq4WmY3q3LnTzCCF+wFApUAqXKsMmJALAB4AYqFImxlxAAIi4uJgMHShWBM/KmP8jn6XK0VmXMA44TnYuR5As0VmaAIACKCTZJdbsaMClcslLtLkgnbwojGQrDkG/OP3N292mE0Gu8ZfuXKF2R5QOIl2awyMcRaZgGFKis9wfxTG4t4o/N/fO6Bnz56yzoCxSdaxOdYRgAAAnAAwb/ftLlUwpriWMgGk1uFCURQj94YoVpZrYE9g2VhaRr9XaX19jdY3N1gnmGko9A0FcVwQPBCGOQCplNEBurK5vkkrXBgNQNoCLSwucoEq2ofroD9ahK4sA4VSiRkpbt74gnbfvmFdRJHr4tISF2wDTPX8xQsCkAz6+vz5M9rZ2abGEZg1RG/YNlB0DVAYGI/y2CQFoJIeHR1Cr45ob++AXr16y0XkAEtBJbIAZKLYJQBsYEOyoYGChvLsSyBbJVxhRjwGUClARgCcY4YesxVMqSSALQHl4H8UCwNMtcRgyo2NTWamevbsOb16iT61A4MAYgNGcQnqhT8CnhqOwJjQ52MowxWdzPAp43keoBmAHbJgxgKTT24CzJPNjyiTB1uLrKuzowAwgK8BOAXMD6x/wlAFGWnhOb6E72Q7YFAZGKyEmYpBVrB3sAcxmIoonx1QFixEOQCcMgyeY8AlitMLRSoUypTNF4kyRfSGhqMclYo1KuTB+JejRw+f0O0xM5WAqQ4PG9Rq9+nP/+wP6V/84BrVakXKZ3qUoTYVckQFAOUKsAlhtYD99fo9HjiAC9FuAVBJUb6CgkZDyB2MUACfwb/mBMTLYEScB6DXgI4OGtRtd5lNgz+BLQPgLQU+KjOeztcc42jhN4OvJtmpeexQzoNngcUM/wNITDlqdzEWWarXl+jq1Wv0ySef0c2vbtGt23fp0eMn7DMh02KpQJQdUrcDECtYBwVQxh8AshhMBUatTACCwQYwVnnqDrsMpmK+OWWb4jbBqSkQDH6UB37MxgjgLs6Rj+XbDmAquwkO5icG7wVmqeBLNTbCHDoGUwV2NNZtqDfiRPh2ZkEKm5wE9iU8GeO8sb5Of/mX/5ouXDxPi0uL9F//2/9Ln9/4nPb297htAHpifgBo7qjRonarQ522sJVBB3LZPIPnYPPy3Em2qKSdgRHG5AAlNhRfMvkzyXDFxxQgxr/L2RKzhXNhb5yDCH8HWi+OyeGf+DydhxLWL5mlJV/BoNcx4DJP1UqZGSaXl5foRz/6EZ2/cI6WFhfp1q2b9OL5c5k/Oa7KUrVap7e7B/Sr//5rBqEC1KjrAYnlARIVv+PXjex3WD8EvCe7wCcb0vD5+FYZt7JgbQPoUVnbgiz43uJ/GIA2lqywhjE7GQDRKuwJfTE+PTB5aQ4R4EE8W0GVAoIU0JmCbRTwJn2DzfcYiKmAWsFlwDmGTUJg24jd4NeYkZAY+FqpFBhMtbq8SFtra1SGnwTQowvQZ4/qpRHVyiMqFwfUau7QqRNL9Ps/uE6ZTJcOj3ap0WwImKoIxiiAnVaoUl2h+uImLS2fpF/98jf0k5/8gl682GYGquWVNW5Tt9flGADxJ2JozK/oC+Ir9COTz7EfA1tbF+yHBcTEdWYNAmtPtVZnoC/AMmDrAfD0/r07dLD7lnrtIwZTATSL+AL3xdy+v7fHgKrm0ZGwUmKuAuBpAIBqnxqNDh0edaleL9GJkxsMeDx7/hydPHWSbRvglf0DYctiEFjwudAL0R8waC1QLgCe4Heg6QB74Rh8IMYVeglgGcas29Eca4bBWbpr/xsA0bd3xmyRDMbmNYYA1yFDzGNyP/E5iCkAOmXmrWaTioE9SfTcAEfH4NJghuxLxaEKW6H3DyG6dkX/1mZ8Dsc5GInODeOQMG8mYCq/rhybzBjkmrDE2Pyazmu4Xr/HPIO1C5hasZZBbJWAqbqse8wICaAyAPKYZzleFNB9tValDDNMYeMHtDHDmyXA9iBrMI0hfuS1Bn/ALCtrHMR747y+AsHDhiBoq4KbFLiBNmMtkhS8CjuVxqyIM9E3jg1oyKxYiPehN9BDBVPhHjaXhfvinjrH47jmc+za2+cCJsBUykylsRUAJ2ZjBZ0T1O+G2WG8SYfqhIKpFNgBPw7W008//ZRq1SrLEPEx4hlsHmhz+zbHZf24PcfmJjU/Y3XE6pKdD6z+xvJTNj8jPmSSSSRNR23+S8c8llv0bbG5H8swMss2vK3F8kq+rTYHZfXBnxez49j5MVn4HKi1/yROmQQvxdppbTvWHu9b9G/7v72vtsvmxyWHoX78XcB0Ev9MbnRn39f4vKfNv9lnKuuM1b+0fqmsVd/TxjptnDQf6GXhdduOh/ovP35+zGx/7fN1vHzcpf5H+62+28rW+hT/vbdjb7P2b39MfVRMJ2LP9/KclX+M+Zi0MZ1lU7Fn2WtiYzfNJr09pNm+t08/frF2x3xo7P72XlYPvA3EwFQxv3GctqWNdcxfHHesZJOad5kdpz3L20Zaf6weylyQ5PEmYyeJ6ZP3vwK4hz154IydY7SN43k53IM3bRjvoZKsg2JzotVz75f1WX5M7X2UvXjaHOXHJ2bL3h78/dL85XHs1PqnNL2wc7KV8ax3X9pO65e9X03rL2+VFDZO9fqWNlYaB9qxT7Nz249pIJ1ZftnriI9frO7aOcDed5o/E9uIx2LT7DhN52KxYsyv2X7Ffo/56Jjd2ufZvlifZn1o2nNxvq1NickvJkc/HtaOtQ1zMNVxZ4T5eXMJzCUwl8BcAt91CczBVN91DZj3fy6BuQTmEphL4NgS+LZgqljyyT7UJ1H1haMuuH2S0icU9f6xBHpagsYm6/2iWtvji4/9At0mYWJJTrt4jyVyYoL37bVJqrRn2AQTX48MIdcTJAUVsSRJ7H4x2aYlRpB+RGGXLXCwCTKf+NHx0USIlaeXrZUDj0+E6Whakkd1By9IbBLLvkjy8td+4gW+Fqjadvkx1CSOJnfwt0302j7Yl4qx+xwnGYZz7MtUq1+2j/jdJ47szl2qLzHb0PFHe1X/Y0koba+OqV7H6hevSeBL0pKFaoM+wWfbaNsmMpfCEO9LptmV3kN109p+7CVZokcJsMD6DqsDKlctoJ9VtO/9Q1LMkRRITJOXl43vd8y+Y/aZZvN2vHScVSf8Nd5ObFu8H7XH0nxAWnLe62zMhtXG9ZiOB67VMUn0NUlQ2xcydhdka1vW16bZrG+j/q3tenfc5U6xcbDPU1l5nbC6rM+ydmS/U99gx5GLkgIbhb/XLHn7sYzNV97f+bnI6kfaHJfmq9Lkps+04+z9mJ0/9Dzvf7xv0XZY36hj5AFHMV3x4zPN76cd87pr59k0+fn22v7G9FLnGT1mbcqPp51vLDAxTXZW7jp+6men+W6rNypbOyfod2n6pM+wfUnzP7aPVvdiejjNJ1g9PI7vwDnTijWs/7b3A/MGWGmY7QfsR90egaSqiMJ5QsF2g1qNtzTo7VG/f0i9zi71egc0GDZo0G9ThgYMliiWygxCGvSxa7aCqV7QT396nyrVHOWLWWq2UOhONMxIjAAgF+pZAzGDFOoXMlQq5xmoVEQVfQaAgz4XjhcLI6pWUUA2omo5T0tLAAlVqFpF4WiR2V329t7ybv2NRpe6fTA4gKWpQitr67S0ska5XJly+TLlChU6cfIsraxs0t//l/9KN27cou3tfS54R6ExitQAqMI7SN2pnxlRDpv09s0+1WplWl1b+v/Ye9PlyK7kTNBj3wM7EkDuSTI3sijWXhJb1aqSelplGnXP9KhlY9Iz6B3a5gn0GD02/UfWpqbW0ajIKtZebBaLayaZydyQmUgAEQBiX8Y+9+MRDs9zA6DMuv9URFpYIiLuPYsfdz/n+PXvfJzkfe78OQbUIAERzEK3bt3ihEQk5EE28JG4D8mhciq8JEribyTvCQBK2FXwmyaU2QfcAEBVqmX68pdfo4sXLzBQCEwFd+/epb29vUnyo7IT5PNgvIGckaSMZGCwLuCNxHUkR8u8kS/kGQwngJcFZtlC8i3adv/+fTkBfTxmsBP+56TTPO4pTBIRFOCgCZK4B8l+7TYYmQQApX3BGBcKWVpf36Dz58/S+fPnOGESSZXoCxJb9ZR2ZfBCvWg7Tr5HMmQ+r0w5GT6xHWAqAH1wnTJhoU0MDiog4TNPwxGYpSTZs1qF3tSZ2QugqlKpyP2BDUBO+BssVliOjoYDTgZFQnp/AJCUJGiDqQJJjwBuVCtVqtaqvNcAAAhgIbAvYJ0JGaPvGGMAp+TU/0NqNhq032hQs3lAzcaBgEOYTWXEgDcwSeAzEkABytvefsT/l4slymfzlM1kua/MwoLEcNhTSth7uY0pokq1Sssrq3TmzDqtrq1x0quCx2DzmpgP/a5WSrSxcYbW19ZoY3OTAVSQUyEHBiuRC3QwXyxRipOqJRkWuqRsHvgbY4AkdPz2l3/5l5zU/7/+8R/R9Zs3aGNzi/rdDu/94AMG/R4Nel06OGhSo7FP+3u79OjRQwYGInF8d3efk2Ahi2KxzPUAGNE6ErBeo9GknR2AqdoCCGP7wQZWGZ2Q+C2sAAwqYOAgTvKX/GdOmOYEXrmeGXE0gZmZqMIb1Dt82AhRuZyjHJzjWEFeeWY/W1yos4yRzAt9ANCr3epSJg0mOIAUMuxnoRO9fheKxX6tBWYTgBjbLZYLxg9gULCATCj7uL26JweARwBV0AHIGuAuAoMfgKcAOQGgwj4Mv8GHBoobTqgQUBZAUDIPjEK9AaAzBOuR0BxJ/1OSeM51ITl6RFmuA5lLQ2amYnAeWM5yAnrLZMGaAnYkzAnwEwWqlBcomy2yT7539z7d/uTTADqBMxxSuw0WtgF99auv0LWrF6lSyVEGYKpRm3IZAcoB1IBxRqI0WHfgL7Ps0yS5GmwZklAVgCHofxrtAGsd3jn+LNQ/AF+EPPhxijIMtsKwSAI+dMb6NWHQENmI7wQrzCEzqrFv0/tMYr0AhocMRAAotzcY0jiVpXS2SO2ezIVoz8WLV+jatRv03q8/oFu3PqXtx48ZrMB7Dma5gN70eD4EOBS2B9sBGBE6nAEzFUDKYH7sIa4iLEgAVw4BRGZmI9lfM1AqMFMx0IkBU8pOlT7GFhl4QoKe8IqLAUEMgwhPwhRuhP8Bg2FWtECtJIADuZ532/yb6LHoJMCDKcoEcJVYGQBWAqzBPAAQ6B9973t0/sJ5KpaL9P03/5ne/+B99rEYA8xfYBeDvwWwBP4C4BLYPRwi7B19xhw0BUhMgQbSuUB2EwA13D9OAoRcgk8xC0xZ+znQURCIcJNMVqqT6xi/FtmrofwUGFwExzOZl4O4pjbCHGEBUAWQQCHPAAiAqZaXl+h7f/iHdOHiBfbZv37vXZ67mbEvI4xz1Wqd9vYPGEy1u9dgrZms5RkUqMxUgZ0qjAkAAHSaAAAgAElEQVRkJuDfQJcVQHY6nzNYwIA+NKbH6xllrTCy4joDoMwyu6EeAFOYAVJwNtw+YZZXsJ0CpqZgR/bXQd+ETU7GSxgH7UgIQE1fbK88j0FXRF+Or//VjwgToTAVwr/0ea25slinC2c3aHWpTssLFRoBkEQ9WqhkqF5JU7kwpl53jzY3FunrX3mZRiMwpe7S4dEhjVMZ9oe5Qo3yBTCmLlO5ukrl8gq99YMf0z/90w9od/eAGVQ3Ns8yuxJ0GmO6t9+gNkCfASR70Dxi0FA6l2VAIQClveGQQa3lUoVBVFib1OoLtLm5xeslzBlgffrs9i06bO7RsNemNMoIc6Su45qNffZvfV6zyu8AJQIM1WYgNOaJFF24cJZeePEFeuHFF2kBzECZDLNtYq3Y7fXZl3G7AHKE32OmRqwJx1QqVxjchfUK7wNSWP+XeJhg0zz2DHIZUL/bC2AqAYPCr8KZwU/u7uzy2hvzKzNS4mAIAE7DZ6z7ALxEmcxciLVLRsBjkC30gffhEz1XvyDOQSLJz78m6wUTo/RxCv85WpD70u9Z2RYywsjKLivYnN9TH9N5c7iLxmV1n61l4H/0G8ylYNXFYQNYW2H/gjmvC/aoPt59fguYSpipMO8CJAXAHgNahyP+DjpxcID1jABYsX6DD8GLgdk5HLoxBbpNYkqJYKrAxBj8yfGYgsxSDNav1/l/9BFtFjBVkRbqS6yzWCdaMJXu69UPKpgK+h8DU1mZa1zegqnU70yA6ieAqbCDYD8f5jqVg8x/ElsTO+jS1atX6Stf+YowJBMJQzDhmsIx5jUtzz6v0H6qzHleCMBXjWvGkpVVl2xsyMrA63EsFubjHrZM21a9l8eu15usXX1czbdFk5g9mMrqdyz+6WOh2pZYn7xNxe6dZdO4XvdG3natzGJ/235Y209qv8o79ruPR8XiU/5+bbuNl0ncDnta2Ji8rIy9vG1btHz/PM0+n0J5Nn6oa9ckXfLj42U8a2xOGrdY36ws8LsenqI2ZW3J+mc7vvp9TG5JbYKMYocsxfTb13uSDLxsddxj+udtJdaHmJ+Ijd8XtSWvb3asY22dpYtJdcfsJMm32WttXbPs0LbZrjmT4rcx/dbvdI/v1wOx8bS+0/oSW36SjZ3G9mI6pnuaL1rfSW2KjZ0wYcr+xcpY+22f06kt6Xf2WYgdB/9MgP24Ugibgzdi6zDfRq8r2i4v28lnHLIRDp3weh/z3Uky9u2weqC/2VhzfByTU19jtu51zV5jbSnpee2seSXWvqh+oskI65iDP+zfvhzv12fZVJI/8L4x5q9i9Xp9j+mKriGsrs4aK2sHs56lJ80NVm9m+Wmvi759X6Qc6zeTZKzlq+5Y20uyMfRR90D+uecs/+rnl6TxnIOpTlphzH+fS2AugbkE5hKYS0AkMAdTzTVhLoG5BOYSmEtgLoFTSuCLgKlscGfWxtoHjnCtJtH4wLwNktiNPa7DZw2o+Y1zLFCq9U4eABrmIx98iW28pZ3HT7a1gadYGUmbf9wXC6ppIHzWA7JYgAkJDXLy7PEEfR8siwXj9B47LjbIYccAD6A5acIlAPu+61hpP6zMk4Iaz8lDEzrciZ2x9ur4a6DVytE+wI31UXTuOADLB3Vj+uxPyNI2aB360NbqZixQmWSKfpxVhqpTqv8+MKXXaaL/aQJWKi/b1qSApA+USRBcdC8xuJzAHOftx5eh7dLrcKLiaQOSVq5JQWOVnfUtuBYJXEgC0TFUPfZ+BZ/tgzJlA/M6qp9jPgIJod4nnsY9++ByzFdqfVZnvI/wY27t0/spH5hN8mNeD2x/YmXYNlkZJQWS/XgdT9KQZEotxz7c9XLV9usYaru97eL3mB85SedVf+Pj/vxJ4taPJfnJ2HihfOtr/b2qpzqH4VoFU3k/Y/2FL8f7df3sxzRmb/pAwbfF+5OYDGL+1+vAJKElMLbYevQ3X45/+Ob1w8rCl4HfYuDJWT7Q216Sb7b+w8pY++TXFV7+vq223uPJDpLAqPqv6yp7TcwHeLvx85qfZ70eWV1I8hVeh6xt+vnKPzi187f2yepubB62+uL1xPtE76/9vJA0j9pxiM19Md9sfcxUXzBmON19xIAJZtVpd5ilJJtCinWX+t1Dah0+o9GgSaPRAQ0HBwKqGhwSjXuUzYABqEr5QonSmRwN+jlqt8e0v9eh9379gN568xMqlJBsn2bmkQEnJgroAutA5GMiAV5ONSfKAUxVBqAlx0wAKUICKxIx+5RjMBVxnQKmKlOtVmRgU7GA9g/o2bOn1Gp1qd2WpHcAb2r1Mq2srtPi8hoBo4AE/3J1kTY2zlN9YZXe+Jt/oF//+kNqNtvUH0CX05QBm1QKoAk9CR0gsa4wX7T7tLV1hi5dPs8n8dfqNa7r4cOHzCz09OlT7h8AT5JcSISkVwFSCbOjAmf4lP8+gAwCpNADJHGdJvmCzWlpeYEuXNxiBqyNjQ1OeERy7WeffTZhfULCIJh7BJylyYpIFBX5Cq5CEt5FRwBsKjCDEQA8ly5e5KR1JF8jmfLjjz+mZrPJbUNSItoEoBTuAeAKfgttRFss8EABYj0wJfSQqCx1AfQBIFW9XqHr12/Q+vo6lwOQEBipAKIBIE39kspK5xtJwlVGWwGKXLgAINt5Wltb474pC5YchiDgKeiSnDjfZ50DOAQJyhgf1I+EWnxGvzlBP5+jcrnC/+M7TViRU3YFkAMACe4pFcGiICAmJGYrK5cmWKFNaDPqB2CEQWatFoOkIGN8B73SwxsUgIckVYwn5AF9AmsXkpNrlSplUnKy/xEnLLdZlzi5PxdAitiL0JiqtRqtrp2hra0tlk82D9CFJMEhZxg2D+aqM+trtLG+ThubZ2h1ZYVWlpc5UR8gMz0ZVxLzAZgB6FL6ij7ata36c8gA7f3P//n/psPDA/r3//u/p0uXL3Oi9aDb5UR3ZhMJyewAxnQ7LQYV3b93j27fvs16/fDhNjUbTbZDMJkJOxWSqGVdjXr2kVzeUoa3YEcMWpI3Eq5lHRdOLQYqR7JhJiwxkAVApZrgjWR/jC9YSKA7AHciARhJ32DCA0APugCbAAiRdahUElsqCosd7BB76Wp5kRPC8WLWtH6XWcrQjGwmzUx6AFRhbNkHDIaSyNztcqI4gCLMbtbpcmI6Awr7koguTFWBZSw7JgIzFYNRwLwBdr8cM84BUMFAEmZOCswr/J28hpx0LmAqBnSN4DtRvoBKwGImaxwATQOYCqxaBJ1IMaAKdYGhCtcTAEMAe+WLlM9XKF8o08rKBhXyZTo8bNO9zx/Q3c/usk3At+OW0Zj5k+jSpXO0tbVKtUqeMqke0bAFTr/QHoAXAUwSH4cOMAgSjCLZLCfsMwNJriCsczmw0hW5/kKhxGwt+I2ZvQLAjfNtkPCdywvTFx+yEXwk4itgSwlJjDxXcsxCYkbN/UbwV1N9E98qMhaAnvh3jFsH7C6pDKWyJWp3+9TpApA4ZBs9f/4i/epX79PtTz9jnRZ7y9Bg1Od5jVIjqpQLVKtXBJTHYCqAmVOUTQEgKGAq6F3oArOHDKDXzH4mYF0AixhQNQJ4RQBWI56PhbVJrxGAs4CteO3A/6ZMVTyPBP1hGYbEL9Y06IreE+oI+C05oGbCDhXmoYBmCmd8CyMawHH9Hq0AKPRv/5DObGwwgPXHP/kxfXL7FgPJoNcA9oKJCn4QAA7suRnAFSqE/wcAEz5DwXPc1/CaHuAiaCcFinESIAMOnwfmyGPAAArTiTT8L6ewC+ubXjep6zkOG0F1phATDCBQLiaArWWSDlLn/6Vk3IN5CeyJmNPg2//dH/8xXb4MEGKF3n33Hbp37x4DSyAjARDXqdE8pF/+8lfMTKVrMF0LwldpIqJft1vGKu2T3mdjrZP1qy4wJlKe/mH3IbrX1DWs3z/bWITfY7F/D6BHzEsA4UzW7wymCmudMC7ctrDmxN9s6/B9wbaPHYLix4nLg41jDdHl9edivUJXAAY/e4bOb61R52CXMqMOLVQz/K4WYY9N2jizSK+9eo0Ggw41Gs/oqN3muWxxaY1y+Tpl81UGU4GlKp0u0z/+45v09//4fRoMUrSwuEKXr7zATE1oARhPnzzdob39prAEdbt00DygIcDmBQEKYY7A52xemKnKlQpV6zWq1xeYmQrsiWA37HQ7dO/uHWodNYkGPRqDZQS+YjDk9STmpMODJvsY3qOGeQBzPkDyzWaH191nzizTpctX6NKlS7S2vs7rZgBw4MMOMI/1++xr4Z9bhwB+D9iPqLz5EAYs/MHqidlrDJ8OBkNivwlZwZczg2u3x/uAQF7H4CqMOfR799kzZozF3AC/i3lIwVQYZ2VTxVqr2+5yu/Ad5m4AlwEEOnaoSdAtAQQGJKRhkxN2NcxbCt47rux23xmLY0RM49hXakvTPSRAkWDMPX7gVdL+ln12aBvu0bW6HDIgexK1F3yGD8HhApCHHIQQ1lQBSIV5FwAq6JeCqVAms1OVSjzvQoaYj+FHmo1DAbAy0yuAzLL25L0DAPmhH8oExet6jmHK8xHdR0/3RfK8wMdr5FCscWCcXWRQmIIBcViAHIywENaLWGcL0E6BSrq3UJ+n7VFwjo15Wlnr9Rqr5UTNIG8s93j/dgowlfbHxlosM5XuacB8+/Wvf53nRRgAg6mwLs4IME3tyfpM/dvGZvRvjX349ft0XpyCiNlfBvCV6lUsfq712biJ12M7hrG2KrPwdM8lsQIbG7FxdI3R2md43rZsjMTOP1aXtF/23qT77HM1265YX1FeLA6s46D12WcI+rd9JmPbZ+s8qb12PH0ZthwvC73Pjqn9G+M/GJwMprLy5vmWD2oQAKd/5qS/qY6o3LAmFZbu558NeX2K+YgkGczywXbs7f2xNYn6DPUJXv+tH/Y2acc9dp+XuYJh1X69jsbmnZPmmtjvWv4sXfM6YmXvbTapDp2HZv1+0m9J82uSbLyOxMqfzrsRFtoImNnrub0/Vp/6e+v37XMA7x+sTVid8DZ0kiysTGL+Kmm8/yU6JPeEk2sSbPc09cV80/O+G+sZWTvocwH1F9rnGJjKP0Ow9q26adcA7PsNM1WST7K2odfEdCp2nS0T+2r/OklmJ9lsbF7z+oZrYuUkfWfv977J+6SY/loZ+Tpi7U2Sr9Vp7N+x/435xCT71Lb79sT8mdVBr49J86kdy1g/YzYZk6fXqVhZs+o6rT3P6qOWYetO8vuzyvHjo+XadZD21z6j87kpvm6rZ/q3vX+W34/Jzpanv6tvmIOpTqtR8+vmEphLYC6BuQR+0yUwB1P9pmvAvP9zCcwlMJfAXAKnlsAbb7wxPikA5IOR/uGQDSig4uRgxTShzAev7AMhlKEJsvYhqt1s2zb7+nzirQ0sxDb1NviRFEyyZdiEwqRAiQ14+WtiCdrahqRADBIq9FRhH3Sd1QZtt8ooKaBrA784rdSPqd5nH9TZ4JZVONu+WOBD28tlRQBVtq2qC/Ye/K112+QSKzsbEJc2T8F5SUE5HyjCw0Pc6x9W2uvsg0K91j5QtHpjx9j/rf1U21I7woNjbwP6kNLWc5pgle+HHVP/ANaOoSSoIins+ENcr0sxP+J11ffbjiN+Q5KFZabyvsf6F/3NJ/pYnY89EMPvSIZF8oY+GE6ySS0buoD+IQEgVmasn9IOeWBhZXXah936ANP6Sq/vmjClZfqHht5vfRFf4f3mrEkl5vOTvvMPq2LyUN224+/HW8ux4+FtGJ81edder6fWWrvDd5rI4e025sdUF9XXJwX17Zyi19iH01anvcxtmVpOrB58p/1Tm7J+w/rGWe3EdfqgPDaH2Xq8/WsikF7jx8InOvhA/aw1geo55KbJV/Y7q1N2XKzPs/O29UO+HfY3qycx/Y/Np0l+NmZ73r+p7Pw8G1vj+PaoftgTjbV908QnBTxIEpdfd8V0Wucb61etPiW1Y5a/sDriZah6a+c3v6bT32LjbvVX26DX6fzq15d+3Wd1QPVMZQM9t+Okv+v42gdN+rfOH2pfsXHX++V/WRsBwozk3NFgQJ3WEaWQTI/k9lGHet0mHTV3aDRs0nh0RGNq0XB4SIPhEWUzOPk7S7VqnRPWkUTf72Wo1RrT7m6LfvXuffrnf/6QsiADyRD1AgsVJ20jPRWJ3UP4zinYJ5dPUamcpSKADEWAqZAoNqBuu0e53IiQt5dLE5UYTFWiWq1A5UqBwVRIdt3ZeUzdDgAUSMoUFiScfr+ytkmLS+sMmEqlc7S8uklr62epXFmg//pf36APPrxFwPcP+gBBEyd4MpsMksTTaEeak0wRACzmC/TKKy/Tl179EtUWFqjRbNCHH74vzAF7ewymUGAF7hEGqiGvrZH8DUYdAJA0wRD6otdhGYnxhE+QxDIk3I/o/IWz9PVvvDpJegRzjzL4SLI+klyRYCd1KAsWAxaGwkai87a1K1yL9iKJ8tq1q/TS1RdYnQFueueddxgUg3LxO/QJ7QRwBEnbaCPqwbV2XlA9x3foA8sznWJgG8pZWVmhb37zW1wvgEJg2EI9AA4BVIIy7fyi86uUN6IOQHlCSkDnzq3TpUtnOZkXMkd9FpyGcsDGhLckuhMDWgDgQWIvgCqC4VdAqIA6wAKwtLTIzCgAlKFutB39xhv3w4Zgp5DJJPk0jLddM2Fs0CdO9qAUyw99h+yx5sWY4X6dr/VgAfQDwBowLihD2MrSMvW7fdp9tsvtAhMZMB7pbIbypdzkxH8AKCrVGq2un6GzZ88ycA02iHLABFUpl2hlZYluvnydrl19iV64fJnKZbQpx8tJ9W85rMlHI24fXsoCpPO2XS/ofILxhG6iDACorrz0IoNUep029xnXQWYoC+9eD+MNm84zI9Wnn35Kt27dprt37tL29pMAOEPiNPKXhZVMEosz1Dpq8e/QG9gU2qlgPtgcjzMD6URfJngZTugDME4SLpjZKrDVZnMZBlItLoG9rMqsZ4uLdVpYrDPzC0BmsF0AEPEb+gQ5yBjLXg4tLeTBWLUiDGZIRO4KkKrVbnEZ9VqFk9aRsI7fdN5Q20Vie6fTo3arw34FTF37e006hJ0AwBgSg5l1K8ful8FUaEsmLYxNMl74AcCgwNKlJ78HQAyDfkJSsp4kzTaTEQYrHmPMFmOw+wwpmxE2KSQrY/KA/MBKJcnlYI5CWjxYgwA2q1GpUqcLF16gcqlGu8/26MG9h3Tv7gNqtQ6Z7Q2MS8IiB6BllRkHFxdKDOYdAbQ77EmiP8C+zJABlqget4tZEfNgv8oyawYS90ulCifkS/0AulUYWACml1weLBkC9uIkfwb3AFA1fYu/mDJeiS8SOej3+B+gSLCIgfXOxqvUdjTrXxk+AJ4aALiUztNRq0OHPK4HVCrXaHVljX75339Fn312l8GBAHkAnNZqH/K8ls2maXGhQstLdfZPYKeCPWFOyWXzPD9BHzptANTElzGbFkCemGsVXDgcMfuizrlM4ARAVQA5IyEeLHcM4QmgIwFcTYnS/BpN8+XSHD8KjE7hIrumsusSlVFsbQv5g5kStgymkf/l9/+Ak+VR1q/ee4/uPbg/Ye6C7YGRCkAq+Er0HbovYEkZR/j4fk8PxhA/IGsrzVSbwsIUJMHAQaaLgkUlvaanoPO6LbD0AcghJSuoawpsYFDbBME14QVTaTF4j0E/PAYSUxKAAUxNdFVQbGrLY9ra2qQ//Y//B7344gvMtPjLX/6SPv/8cwZIqszL5SodHrTp/Q8+on0AHVgHhhMQtzQYLEzwiSI3XS8AFAF5yWfMo8Jqpa9YTIZjGgH4PCsuYWMaWl/S3pF7HRhtVJ/ZB5QrDDwEeMH6OLZbgKyCzLG+ZfDUSA4PAOsVdF1p23Sc4b15dYzy2G5g3/0AJgXAtUPVUo4ug5Hp8nl68fJZau48onH/kGrlFLNT1UoA7bZofa1ON65foUG/TY3mHgOeYO/rZ85SvrhAmWyFSpVFSqXL1Oum6K//2z/Q3/zdP9HCwiqdPXuBrt94mar1OoODPvnkE3rw8BE92n5KzYMm6zzWkmh3oVRigHa73QXdHTNIKpiqUq1QtVantbV1XgtATwGK2X74gHqdFmUIgM8us0QCsNRuHdHR4QH7NwBtOWbBAEdZpxwcYM3X5XXX1752gza3ztLi0hKPDfwHYrtg0Go0D+io1aJSuUz12gIdHbQY3AwWLaxJYZcAWcHPMcAqjC38OYNzBsIKWiyW5MCADsBUWAfIvd02WC6HrK97u8JMBaC4zMEyflgHwbnxHAVfAED+cMTgX7D8YP5o8DqqxcBjrL0Y1BXYqphpjsNrQhvHjHUMGBXQKOtjAO9Ze/D7fe8HT9q32r2h2HCG5zkfL9F6tPxYnMHuJ2A3WHuiHD3QDGuEzc1NXtfiWp6vurJu4jdAuTj0gVk1BwymwlvKzVG+KAAquC6UjbZaMJX4C5FVuQRdqB07iAH1ib9ALFzAFnb9PF2bTAGs037Lel1ZtTBPoF/QUwC1c/k8VSs10Zcu1g1TMJXK0u6lZb8izFS677BjpfWqr7Lr4dOAqWwckfXIHfKG8gXgPWWmwnrw+vXr9I1vfEP8WTi0AZoIxk3rE3nWCXOwj23YGIv6XfX3PkZjYw/42zM/2diRXQ9Yf279uJ0jbJ99W3WdPAtMZZPiY89PVAbaLhvntTEYP4clxc5ic5S1T9/P4zEW2UthneLnr1i8ycrjGLjTPRdJXJHwHK0sknJVbBzsd5P1qik0Nl5Wrvgdc6J9qTytLnn9toco2uti8S21MWWTm+UztW22DZBfUt9nlaVjoNfYttn4m7ZPx9Hatsrd+mXbRrUv63vUH3m98Htsa7tWn2N1aj2x/lr9979bnU+SlR9b7yetX0jyETEfm3RfUjuS+uhl42Osvh6r83acdS7Q/upvfk638tRYjtcJr1NWtxSYq/3xz2+sr/bAKz/vn8aXeR9mP5805ifZ4rSfMj8nlR3bO1g/Y21mlr6KzKZzn/V73l5U53QO8/pj46ReZ9i3GjBVUvu9P7J+KDYHed2ayEuZ1YNAY/V5uZwkU2vbfg6cZWNWx7yte58Ve9bt1wzqZ23frZxifsDL1d97rB2ZVGAzlzWff9vyY2sE399Y2/x8cFq7sPrp7/Hjp/oYW1vZNsbkq2X757SnaadfA8TsT685yQ58fbas2PyK67Xfdj1j7dH7y5g/tjqGcmzuS6ztsTnA6pxfJ+uaeg6mOo1Gza+ZS2AugbkE5hKYS2DOTDXXgbkE5hKYS2AugbkETi2Bv/7rv5ZDYQ3dtg3E+kASrvOB0FmBWxsUQYKVf7B4/PdkJo9ZHUoK5J0mmKDlaiDABvd8UCopgHRqYYcLtV2xwJ0N5FhZpVOZY2CqpLZpcGFWW08K+k3SWFxShpdnLNjnA/0+GHpMV6ZHD0dPWkoKENkT4Lwuar9tcE3aLYlsSWX64JQdh9g9sXpRRuzBp7cvP0baVvuQGtdogD4JTGVP/0nSQW/LSUHIWUFeSXySBHIrl6QArrdpOya+nc8HbaeMQ/6+WUFBf6322wb7rE5o0od9oBLTDzs2Om5WH2J/+3YisTHmN2Py8z7B1x9rg68v5o9PI7sv4sesLGP3xdqgso4ll8T0wuqatRkvt1hd1jb8w2DVOZvQEBufk/TPzhXe3yT5WB8QRttsOUlJFjYYb3UkJgsrD/3dywifYz4vyUf6sfD9tXasPj9Wvh/npDZ4P251RpNmjyf1TMFk1ka0P6iHGROCX9VrrE/T77xPiPk92w8/P6gs7NjE6vFztL9e74nNqbP8tR0LbVvSwwwvZ7WD2JwVs/MkPZ9lr37+83OK/V3b7/XE2oltq22jl3nSWGtZx9ZbJulFx8U+QLK6p7YZe8Ck92qiivU9MR8q/Q2JvEiGBxi01+PT58uFAh0dNumgsUe97gENekfU7x1QmlqUTnVoODqi4QgJ3i2qVPLM1IKER6IM9XojarfGdHQ0pGajRx9++IjefvsTrgAJnwym4polYZFXTHzqsICpcKJ3NgcAVIbyBSRUI6EsxQw2g36PMhkAjQFmAuNLjup1gKmKVK0AvATQAIAybWo2Dmhvt8HJfQBG1GplWlvfpKXldWq1kQRYoMXlM7SwuEq5XJn+/h//mT76+FMG6QwZpIOEJAG5cL71mNOYea0Exp71tTV64YUrdO78OXr46BE93XlKT3eeMLgFSXzqO/CwD+PGAJ+egAEwHmDRUFYffKdgKGUYOq6rkkh57fpV+s53f5f/xtoUrFEAMSEJFKBt/L+/32TVLBbz1O8J+5UkmwmYSnV+CuLCvJBm4MHy8iJdeeESXbp0gROyG40G/eQnP2EQB9onwB9h2LH9w2/oNzMH9HrMAiJlZgMQTIBt1WqZNjdXaW1tlRPja7U6l4t6UIcCqTSJU2Vl/Z4ApQA8kzUw6kBfkQS6trbM5QI0ZH2c+DW0WRLAIQcAMQDIgHyQjIukdbkHzFfDAPwqMlAG4A60EWUABKZrVIBgcK0k+grj1ITFhk/kl+R6lIvxknkBIBcAR3Im4U3aZE/sZr0bjlkmh0eHDBJgmwajy3hMhweHtPdsj0FEANvhlcllKMuAQiR/S8L48uoKs0YwA1elTMVSga/FYQLnzm7RuXNbdO36S3R2c4OWl5YYwMAAmnSGk9KRRI6Ec7wUYFzIFybrTE5ORoJtr8eAIegZ5Ap57e/tU7VWpfrCAq2urTGYqt+Tk8xFHoMAZsK4IHkUY0oMLtrf32MQFQBZ9+89oEePtunx46c0HuFhuABqmHkpk2fZIan88eMngVlqxEnl0H+0B2Adti/YggIlJS+aX/k8gJt5KpWEoa0AVrJKMYB6alSplijHPgR9AXAqNwHmKQhRGJaEhUH7Joy0GVqsL3HyNlhEGNwSDnIA8A91QibCCAU9lIQPJP1Cl7LpDMsJSeToI8sffKYAACAASURBVIBjnU6fGckAqDo4AKPVEXUBGBv2aDCGbxN+aegaH5KBZHVlmx4jzx42LKBIZrjJZBhMON2GB3YIBnCAiUoA0Tk+cEMYu3JMjgD96DGIisFHedSVZpYqBmoEn14oQvfqtLlxnsrlGrWOOnTv8/v02ad3J/ZGYKfKgCkNcgZbXIHy2RGVAKwtAOCKpHnISZK6wZzFQA3EiZA8KsYmh+MA0JIFuEpAZEimzucxP2BsS1QolpmdSpnGlHEFjIhwb9JHAMmETQX6D5kBzMQsd1we2FJyDKQCgxgn6vNb2PL0LQAY0Xe0uzcY0mCcov44Q+M0QMdd+vTOPep1B8zecffz+8zGtre7z8wxAvzAoTMjnguvXL5IN66/xGCH1iHGv8FMYtAVxj4Psf4c0XgIPyZrUWZcMyyHfbSBGf4gPkCVobNEAwU2K3sVjy9ABYHVCv5RCVoCg4yswSWGANAlXxvGAGMi86f4Vk4QD7Jkn67siEjIz0DPAXgUNi5lrsLn5eUl+s7vfYeT5fF6/4MP6f6Dh2xLDJSg1ISlDnYvdhRYpsKch37iUvHxPAsKs5SuggAWY7au8DuDqAK4MsUITsNEJfOJ9EFAk8pGhusEOADsxdQOp+vfgMtQ8IWRzYTzK8xD0k70RGFsgSOM6w4HzoxHDEK8cOE8/dmf/Z906dJFZs376U9/Snfv3DE2LeyhYDT62c/fYTAVAOW6h5L9IfQca55pfNQmFfLcxQcjQL8BVpPX83Ot3C9MaAJPsmveWMKX3TfG9jn2O9tmKSvFNq5zLc/BgYlNR1nY8oSZD/cMwVwUtEAAENwRISxUrBoDCAXYJgAtYccDQxyArPVqib722nXaPLNMq4tlGnablKUeg6kKmT4VsgNaX63S1sYynd1ao6OjJu3uPeO6KpU6g/vzhRplCjUqLa5Tp0u0/fkT+vu////o//2ntyiXqxB8Z6W6SHmsbbMZAQrDfofEIKWj1hE19psM/K8u1Hnde3jUpgwYNfPwcUUqFMHCWqXlpRVmdwNLJboLZqunj7ep224xWLXf61C306YDrGFbR/yGOLAeAOAIgF6wREIOsl4Em94WXbiwxXM8gKsMFgarFRg4weLa7TGbEeZqgJ/BnMfrfZapSBqgJgDBMfnz2AQfoCz10DXoHP8Glsa+sABiXgQzFeZCMJsOen1+Y/2B8WduOGVrVz/AxIMCjoKfEZCYHAgANi0FkeM39g2jMTP74X8eemZeBGRU9FsYHDF5BluIMFZY3RfAvj4Hma7JWRLB7nj/yGUHsGSY4/Bcg+3OMVNpbMfGE3TNqb+prfo9JOxZDy4A8xGYqXAv9AzfKzBd2A3HPIe1eYx71On3BEiVz1OhBIByjhnPhLE2y6Bv2c+Ib+U16XDI+6flxSX+Xtha25ODJAD+xLrCAml0/wTght3nQl66v0LsE+t+rP/RB5QL0DozSPIYYx+GQzKEoRRvG++2Ps8+o1G5qWyVWXg6v8vA8/ool5O1yXAQ2Dl5UJn1DOAnC5rQ+RAyU+Cs7q2wxsGaA3ppfSvG52tf+xpvlPXwDdmTih9Xv6i65PVBf/fxHn+d+vSJgw9/6HU+vmGv8/G/k+I2sXih+gA7Jtom/S6WXKsxpVmxRWtnshcUudl22P75udDeo2V5Odn7rawtGM3Om15+vt8xOfgxtONvE6+1jfZ3/dvWq+BpBabhGl9ODIjH82F42Tnaz+F6jdVRq6d+PO1Yom0eTBUrX8fG2qyPvZ9Gd23dsfut7P2zBr3et8/eo/2O6bneZ+3Gj7/68CR523t9vUl6Z+0iptdep70MrG+wACBv/7Yvdr6LxY1jfsXbGsqI6Y7XSevTk3TH9tv219uBbYP1z95v+jWt9Uu4T5P6Y/pk7SXJvrR8q4P+WYX3X/4Zr7eHmG+I+afYOCTJBftpq9d+rLUNqtfqe3Q+tP2PzS/TPvAIPvfs3duSlufjizGb8+M78ae8eVC27uN12nuS/KCXqY6h6tBERsqgO9nHxkFpsXq87VkbT7pefV/M9rxuxPyM1eXYPOz1zfu2JB3CfR486K/19se/y/b8ufXRSf7OymfWnHEa24jZsr9v1ljZ+3V8kp5LxfRVy551gGes/iQbn6VrXn+sDtj5+SSZajlJOqT32+fvsb5bn27nG1t/rC0xP6N7qaR59/f/zXfnRBteaeaf5xKYS2AugbkE5hKISGA+Yc7VYi6BuQTmEphLYC6BU0oAYCobjLGbZRsMxfcaEFS2nFNWwZfhwSYngp1wCk0sQG0DQXYTrvX7IIJPSJ91v/7mTy+2QUYrHw0SnxRM8G2z5U1POT8e9PN1auAO/yNpCICq/+GvBMAR6o0FdpKCcHq96oyVx0SGpjOxcnSsraz1QYfXg1mBeKlGThDWdvm++IBkkm7F9M+OSdKDTV+fD+D7YDvK1IcFPjClD89iJ0ydpB9JAXN7n2+rTdLx9qvyjAWyrD77dvkHGlO5Ps/kFKvTyxyyisnYXnc8eUISyuzL61BMp/yJdCfJW9ouYCodr9hDJu2j1qmnT+v3tu22nzE/FGtTUqDxpOBpUv+S7MXOH9ZWtJ3oe6wvXta2XdZf+jKT/JIHU8VkllRnLGDr+2vnKR/g98HjJNvXOVVtXccc5enp3vbBnj7UsnqkvkDlbh90qU/R32IPH71cZo33LB/h/WKSvnp70/pt4oheY9uvfcdvmmBwkm2oXPE/7rdgKvuQzPsSK1/bBh2vJF06SW9i86eVW5Kf83PFaeeqmI7a77z87EPTWX7xJJ8XG+PjvlfmNu+7rHxjeplkc16GXm+0LH+/jpdNltKkFdUBK+sYm51NoFC91HJ1rWLXLGqDOl/F/AozSKTA4gAgw4h67TYn1i/W6rT77Ck9ffKQ2q0mjYcdyqQHNBoe0Gh0ROlUlyjVoTF1aGGxQvWFCuWzeer1h3R02KHDwwEdHQ6pdTSkW7ee0M9+dpsGIyRrE/WRYM+HvMucyO2aJGZzPiUn1YOdKpdLUzaXonwOSb5IbARQYEwgQKmUM1Sr5qlWVTBVgcFUANfk82lm7Xn08BG12kyxQwsLRVpb32AwFXIms9kiLSyvU7m8AK4d+v5bP6JPbt2lo1aXARtIXEyD5gWgLyTVBlYbgCcAqDl37hxtnd2iWmCBePL0CYM27Ppex0n8AlhC+nzqvwCnQuJ4OCkRiYtTHwxQiiTM4YUk1KWlOn3p1Vfo9//gu7S31+AT+N977z0G2WDdhCRWgC2ePdtjQD8SqpEwj8RyZSuT5HmseyDbbAB54Xc5TX5jY5UuXjxH585v0ebmBpf91ltvMTCGE/xCwqA9pRd/o524lpkDuH9od4rHAuC0bnfIiYbr66t08+aLDKZCcu7OzjMuGyAw3K/MTspup//beUUYp5BIC2ADGGhQh4BXl5frdO7cWbp69eoxliw9FXdqaxgPgMykLLwBhJE3En0BgklTsVBi9iAkI4PJCQmOZzbOTMBwh4ewBwFTgf0IYwjwC+xS12Fq8/jMLAycwAuQh+xRBYQjCcZTe5ZkX1yvcsV1WlZjf58ae/t00DgQMNhQQEgAUyGJetKn8Zg2Njfo+s2bkqCcTlG1XqViEbaSpxvXr9OLL16hl166wkChLK9th5wIWsjhtHvIuXcMOKVAEmYrCAxgAJNg7IU1Ic19wphiPJHciuRZ6JfOj/q/9UkAosC2he1IdB/yZBajBw/pgw8+oo8++pgGfbCSdRkshX0qQDHlcoWazQNmslK/BxAaZAM4Q3/QZ8ASdLPXx/yMbyEzARuBjWthoUwLiwvMPgUwD94ATlUqJfYr8EkA7UEfmJGC93jCSgZZSn19/qyJrqgPNVXK1fBdh8cG92lsg/WAE5VHnLDPzBew4ABIBIBp0B8ygxpkDNYPADt7QQZ7e/ucSN48bDLortVpCSMHkpcH2AsIwEeBlEgCZxajVJrbjCTxQj7L7FPK2iYJ36gnMOKwnDKUz+YYmIo2AYCGawBKxN+clJ7PyO8A9HESOgBkAyoWwey1QOtrm1Qu1xn89/nde3T7k9uUL+QZCNXrtnnsAWYC6LKQz9B42KVKKUv1aoF6XTCadDlRnvWGE2QCEJfBPgLakPlegK+cScMJ6JKEzsAqBlGBfa1A+UKBAAwUkBSAmUSZbABUZTMSC2Hwj4B94DPBZgMdAKMJ/DJ0H+MNAB70oFAssnyUfRbyBxhBQDtEwzFRf0zUG6eoUCpTq9Oj9977kJ4926dut0/Pdvfp6ZNnDAwEyxp0CmMjjH55+vJXfote/51vUbOxS/t7u9TY22MABAOL2N/jjbEf8pvBrYHtWBg3hgIqxHVM2IK5JsXgt/4AtgFdFJYqJNDjei4zgFMsaEDZfjBNYQ5CvxW8y3E46F4AQTC4gdnSJEmcASpIzh+NWFbwSbB39nNZYZWCDUD+AFF9+9vf5v/x+YMPP6H7Dx5RtwPmFADshiFpfcDgErRBQVHMfsNMJ6IXE7AUJ90JCI/hSiHZH9czqApAKgbYDhg8I+CpoFuB7UgAOoJCFKs1rwlYjLlHAlJR4DshHU7IbgIjnOQkS0wiIHtCYQJ4Z2BI0HFlpRIZgqmzSJcvX6Q///M/4/kPdvzTn/yEPr97V1gGw76kWCrTk51n9IMf/ITBVPlCaboGQ9wgDb0FM4/0RZOHhIlK5GVtSddvPgkS99t1p7K12JiQXXfbNbrOCXYfP2u/M11zKxpU1k4MBA4MN5A/wDpcDzOFCdAQoIcpM5nMuZanTMH+k7FJie+GvwZ4fKlepd/79ldpebFEpeyI8qkeFXMjqlXSlBoeUXrcoesvXaCzWytUqxap2dynvf1dBnpWqgu0uLRG2XyF0vkalVY3qXnQpQ9/+QG9+ebb9KMf/ZzGlKdeb8xr0gEQ/qkxrzUq1SotLK7wvNbudBi0ApupLS3Q/l6DDo9alIMfygH8DlBVnsqVKrNSbWxuMjMVgDqYR5/tPKX20SH1YDc9gGeOaPfZDnWZJbPPwFH4NszfqGf70RP2Q1tbG8zMeubMurAZZeDzAWI+4voPW62wlhL2JgUwMtMrgzwF8MgsqoW8AH7TwkwlIKIpO+ux9REvEXA/DifoMUPn3u4e3bv3Oe9B4JcV2MzgZqgFdBd+DmsqgAYDWA46wfMEfF0Au4LtD23K5rJyqBj8dfCffB90iPUIczQYGAeUYjCy2IzdW9u4ul3rqM7aa6dz17QcG5OBDaIzAqec2qfuQRXcY+N5un7WtSY+q12hbtgDAN28DhiP6bXXXqOlpSWez5ThU+cg8f9gHBvSUavNgKruQA5YYJByscDgPbyx3oMfwWEW2Oewn+c1u4Dua9UqrSyvTA4YEOBTR/z/AGB7WVfpW2MqWGMLQ5zsadB+7CN07X7mzBluP+rXMhmEyGus6aEd4k+mSfiz/IvKS4EwWNeiP5Cbfoe2MMi6UGCQP8d/eM5IsW5ATzEHW6Y/3dthnS3ykd9xD8+BYDLK5flv/A5ZgJnqy1/+MoOz8MZvFkyl+qdxChuHsLqpfyf97n3wrHjI8Ukv+ZOXsY+J+jvt/GF/s3OFLUP3y3be0Ps03qOfdX7S+KfuL61tWBmoberewtblZW3HwNq3rTMWk/L9175BT3jdFNjddV729WofZZ8nh75YWejvNmZly9BYhRz2MJjsX6F3up+1+3FeF4cDBE4ayyTfN11fyCEF2mb/7A1ts3OA9iumbVbm0sbnnwVbvfB6aeXr49jeX1u7UF/vZeFtTGWu9ej42r7Y/iXZjZ9DkixP77dxCN+PmL/QMbfrNNUhO55WNyEvfZ5gr4npttqD/mbj7tZOZ/kXncP0GYzK1Psv1Sf1sVYWti6vV36N6sfI+lQrU73Pghes/eu1Or+r/O3zupgOxHyL+iaxEYmbqI2rfWndGnOw9uzLtJ+Txi0mB6unXk+UFT5pPaR12ti9xhrtGFg9tTZ8XB+n8beT+qZlJz2jsTb2XFnhcAYbZ7e6rDKI2a+3Da1fx1/lwGsEHAYWgP1W32bZhf3N9iE2j/s+xmxP++B9wWnb4K/zY+r9jx1bqzM2Hyhmb1H7xKEj2MmHgwnUz1iZ2/5ZnfDttJ9jfl77YdsfGwvfzpivtf7C2oedM319J/kj+6w6ZhunGU+vzzH98b7L+wY/d+HzrHnyNDKcNVazfEhsLozpI67zIGG7vsLf3/2D78xzw0+jRPNr5hKYS2AugbkEfuMlMJ8wf+NVYC6AuQTmEphLYC6B00rgjTfemICpdHMbC+7YoId9gHDaeqTM5AC6DRZp8MoHRmLBnljgwgdhYsEWH4j6l4CpULcPNicFpJLk5APFPkCh5f1LwFQavD3tGE2uM4xUPsBkxykpmJIU7PTjyUnDhgEiKRBm60GfLMtDUnuO64WkYvzPAFNpvUnBUB8Q0oCdfUBvg1gaFNZ+ajAYckgKNn/R8Y7p7PHvpsAjH3C28vcBPbWNWOA61kaULYmDsxmwfHutjLytW53Stku7pskPSTrudUtl/8XkO9U9H5iM+amJvYeHtDaoGEt6muU/TmO7SeP5xfp4/Gor85hN24czfs6xeo6/rcz9vOR9uO2L+hW9P6YXanu+r1quLcOW7cfRy9B+TpqzbNlqx8cTvOWUZ/vgTe1J51+0w/oNDfRrf+zcZAPMKtdZAWvrl/2YJH2O2VpSHd5PJrUvpiuaoGTLjsnc24YF5c16SGD7YW1O5Rabc7ye22tn2VhsjeOvt/3w8lSd8fUdn/+kxVqXfcht7eN/lC/wdaAtscSVmK0mzS/PrSVCkorVF/u3yifmL7UtmpSC+yyYSsvRh4YxvVPb8+XbOUd9QVLfJ74wsB6kaUiZ1JhZQcbDAXWP2pz4CWaq4aBL2cyIKsUMbW9/Svv727SwWKByJcPJ59UawAwAUYDpZECHhx0GUYGdqtUe0ae3n9DPAaYaShI5ksmRzigpjcHv6mntPF4AMQJMJUAqsFKBBQXtA9ADoCqAqcrlFNWqOQZTVcoFKpVxQnqG30iMb7cOqbG/R80DAZuUy1laWlmj+uIajUZI4KzSyuomFUs1/vz9N39Etz/9nLpdJNoi+VnAVNhLIBGbT0YOyd1I4FtcXGTGjEq1Qo+2txnIAAYRHUNN5MFYqr71un0BdHDCkvhcvPAZSYuaTIekeknyFdYPMEq8/PI1un7jKgOq7t69R/fv36dbt25xeUh4QpKfvnXNhn5zUj37d3sivoKpJMlxMECSroCprly5SBcunuMkWSRZAkwFsIYmaUFfkUCpL7QZ7d/d3WVbw+dp4iRAY3hQmqELFzbp8uUL9PLLNxgUgrIfP35MjUZzcgI+g0UGkiypiSEK4lW9l88AmOWo38cJ+pDViCqVMgO1wLS0ubnJbWamqAkr7TRBU3yZrP+kHmGjmtYJcBaAKFNQBEAc6B+AHigT7UR7kdyJl4z7SBhVgnBscpjYp7QbQA5NUhO5IgFEwN8HB4e0vf2YBsxqlGY909P3IbNmo0G7YCM7atGgJ+AIAWIRMwKlssdP8d7Y2qLrN28w6AB9KpXLVKtXaWlpgV77rVfp6tWXOBE/l81Ql5NZwVY0omq5wuOs44suAfwBYAg6gjHH+L377ruc1An9WVpapnp9ge+D7NFeJFojyVQTY/GbfodxQDmQY6/X4T6UClkB5fW6VK1U2a+0Wh366U9/Tj/+0U/p2bNdOjpqUzcA6MDmgyRx6BHawswDozHrFI9HWpgXkDjeBYMXklPQ1x4ODsnS+voKraws0cJCjWr1CoOpVldXJgAqgO5wsjJ+g46gbQL8go+QfQTeqENY2abrKZZfAI4oEEHWO5yKHZKCYX8CrBT2E9BfpKhcqrAWgXkM4wLfAVCCJM8K6AFgMgFRHjKT1+7+Hu3t7wWZAtCGtiMZJ4A9Avgoh3shl3aXPTHGXjgCwx4CPjgkcKKvAh6bHj6BRN9qpcIAj16/G1i60jROjwSUlUXStwByANap1xdpaWmVtjbPMyMLmKnu3v2cPr31KRVLJQbxYfzBPEU0pEq5SMUi2LQwLw0pQ2AUAxCtz6AChoOGTbaAWCR5VBKwBIiDZH2wZGQAAEvLd0Mc1ANGJkxCSJjP5qiQB7AKPi1NmSxYkTAnC2sJ+ol8emWmYjAVgAUBhAVgFa8xUgA7AXBQYDtQ0BXGn5PNWQ8EXAQQ8QgHPQBUmS8ymOqjj2/T/v4BMxdubz+l7ccAMu9Qq91ivQArVaVSpDNn1uib3/wqvf6vvkWd1hF1AJ5rHTA7CxK2Bazb53HtdXoM3AWDDgBfkB3/3u+zHaAuyAjgQoCgwWYljFUCpoKmARCn7EITkIkm6eqJzzyHp5jVCvMIg6+G4gd1v2zjQzxaKWFdUfY8jFGpWAzz4oDR1LADBqkVirR+ZoPBVPCFuOeDDz6m+/cFTAU/CdAM6sLf8DkARvD6aAI6gHYL+x8AEMJAJQAnAdcIeBG6NZknmYYmMLOBmSo9Duxnco8Cq7iMCUNVWP/KIjgAH1RXLfWbAqqEDek4eJFXRaGgAKSaMEoGGw22yHPWcEDlcokZqf70T/8jz324/9fv/Yoebz+mahV+BP66y2ygDx89oR++/XNqNAGmEoCrrh2ZGTwjOq1zmsy7GA+JZSiYSuYsAQ3bvcuxBGSm5wqeJYDn7Dpb9wr2Hr8Pt2tYXfPava7Oq5NpHm0aCTuajQvZWDLrFrMcDVi/5WWQVBMJ2D+EkWo0BAC7x6xNy4tVev23X6P1lRrVyhnKjFpUzA1pqZYjGh4Rjdr0yo0rdGZtkVIpgINbzGBZLIFtaoGq1SUajXM0pALVVjapcdCh9975gH75zq/o1+/fokp1icajDB0ctGi/Ad++z8BxgOLW1tcZuAkV33m6S71Bn4HUzSZA6V0qVkoMlgNwC2AlMFOtrq7TRmCmgo1jvtrbfUb7u89o7+kTGg6wPm3T7s5Tlh3AodgTwGbhQ+BLDg+O6NKl83TlyiW6cuUKVWs1BhcBoAnmqoPDQzpiVqMef69gLvzPoP+OsIH2ed0kTJtZgKkyAUwVWDX11H8B7ouNqm4MAcrp9hlQDB+Atd72o0cMjC0Xy7wmE6A82qAHicmaD2UICyb8vay7gMy1ic1cT6AvEn8wZV9hjZgGeMM8B6ARW/FzYCofV5jamvhH1VNp1zRObe1KYzMM+mTqtONgKlyrNmTZb+yBHRrD0et0PY/5CfsGvL70pS9RvS5ssfiO2bqwNgvshmDuAlviYatNXbDejuCfBUAFWcJXl8oAotcYyKdgKvElMjegXIwTAFW6tkebUaes/7HOAah6yu4o63IAsab7g+l8j8MDsGfoMzMV5giAqaDbaD+A8gATYq00ZbeZyjApnqLjpGOiifEok9fCAUyFdqAfCqYCuA51AxTGsw7PS2AdHfAaWP2Q9h0AdfRPmX9VJxgAGvQM36E+MFMBTNUGE3G3G2J2WKdMmamsrs7a/09iAOZQu1j8xMbL/PO45+wi4jdjcZBjXjXYlpaluuxBMDpX2Hiajp2OlQJTfL/9nGJjKGp/STFFbaufh2wfJmvRMF5+frJznm+/zqGx8vCdxhLtswcbb9V2eRng3mNzsc5y5pDJmCzVZ+By6LTuU1VHVV5TfyOgraSXtotn2DDWer2NOdu2ep8ousAaENzv8+wzWr+tT8c51oYkfdJ1p/3dl62+2srProG8PJI+23ZZHdG6/Xf+e2szSbZo22j7kTRe3g58nTqOtj5bh8pvlm+ItSlRgdwP3rZQlo0zq1+186nqE37TecXqo9eFmJz8cwrve3Qs7Zh6Jhg/v9s1h+q/nXdiOmjF4X243uufJXhfoD5Hn2+fpAtef/3YWh+vZdu2IB6r81pMf6y8te0eTOX1zer+tL/QBQEk299j4xnTXy8H76/s77wv5oNTpyy+Sfbo/az3UXaORR3an8nzAOy1QuUxnxEbv1hbdBxVl2Ny8nOZtf+kee20tjvL/yT5KdSp9ntaMNUxH+bAVN5mdP70ehkDXHqdifnnmH2ept+z/Kq/39pb0tjPGv9Z4zhrLrd1Wf+nOqu/27XKLHlYHzxL75LKsH1M8lHeV+Gz9bW2Dd7ebZti/sTaLf7+19/59jw3/Is6g/n1cwnMJTCXwFwCv5ESmE+Yv5HDPu/0XAJzCcwlMJfAv0QCf/M3f5PITGU3rfbh40lBg1g75B5JxohtlPGdrc8HmGYFPmJBRBsEiQXofNBBA6g2iGMDkFq/Dy7ZByi2X7EAhy3DyygpIDQJhHAS6XEmnZPGW5MQT7ou+nvkQYwPzsbu0yDbrKCoBh7xUNIHNGMysmXZZIxZ8vRtkxOM5dtY4DMpGGqDQScFr2eNqdcfHyzUALqXm71O2662+C+xQ2tnp7UpGdPnR9vbqw9gW9Bb0jir3LXfBlt3LAFiVlv9Aw8va+2zrSvWp1jA0n9n7X1WgNOOI/rkr40Fqe3DSk1K8G2O6amW5f1gkg86FtR2yVRfxFck9T/WV+sbfSKLjo/VZztPqMzVFmIP5b2c9MHEaf2Rn39sm06SeVIQfNZ4WB3Vh442iUeT13Gd6oLKQa+HvDyYysreytnKzttSLFh9kq87qW92/GIBb9sG/D4rwcQ/hIzZe1JQ3eqzv8YH3fVaa4fehmLzQUwWvq7YNdZ/ennExsTbEO63p9rFZODr1Xsgw5hvSbL/k8Y76T5dQ/kxjPk/PxfE/FdMZtaWTuMvvU6oDG3CvSa/Wf+RlLRkZRObE/28rb7F6vyxdQ2DP0aUHvcpg4TtUoFZLh4/2qZOC2CNjiTjp8eUz47oo49+Rdvbd+jCxTVaXqkwoEpBTAJg6DGYCvlmeHe7xGCqX/xcmKnAhIGz/UcppPBP9YKZC4KwJsxUgZXKgqmYuQRgqhwARmlmpqpWigymKpZylFcWqywS2MAU1KLdvSNmR8llwcqzTLX6MqUzAIMtvwX0DgAAIABJREFU0PqZcwyqAjPT9998mz797B6DfwCuQuIxEvBSKZyYDBanMY2GAnbASaEAAQDAgxPZW+02J7MCeIHfVfctGBOJfEgkFeBIL5y0LIAKfIckPU22gxzBHII6UQbAHa+//i26cOEcraytMAPPnTt36NGjR5wgiEQ7YXYC4ACJpGARQ9K4PJgX3z1lcsH6lEFeIcERoCsGU22u04svXWbQE+oE+4JlpkK/oEvKTIUhQzloP8BUCh5otdAf9LXPwBmAzl544SKzGeD0eLBqPX36lJmp0G7IgxMQkXTogFR2DYq6GSwzHnNdAAAcHPSYPQhAsN/6rZdpZWWZ+wLZIMnWnhrPycH5PDPzsC0GNgFRvelDe2GskHqE6ViSLzVnXgPAaKsmTzIDDUApzHwgcmIgSgBJaZK+MtboHCwshpIsDDnu7+3TgwePGJAB2W1tbXGbW602y2x39xkdNpsMlsD4MSBhGJhT0M4skjslMRyAkM2zW3TtxnVJRB0OOLEaLFTLK4v02quv0tVrL9ELVy4zeAgJn/0+kkXHVCoUw2nhAfQYEmIBGgE4BGCpDz/6iP7L//NfmKkNSZ4AUjFLRVrYqQD0E3CJnG4OmaP/1WqNGQUEeIc6cco+gD0C6Dw6OuCk28XFJe479AhAqrfe+iE9erTNrFSjIYCWYAMCq9QC7e3u07u/epdZnDBueqI/2iIsWR0GUGFvWyiA5QGMVFU6e3aTVleXWSaFYo51CUAz+CEAyyA3kEIsLyMhnhiUxjqUyzA4Rk9dZnCTsqGGTUyxJH0fDSSJC2PKDBNIkoSdgmWB/xcAFssBScpgkBinqNPtUqPZpE67w9/zeAc/BNAD6gQoAP2D/WFMkMh+dHhEh4ctajTAWgdwahq8PKxjAFdmwViSzjAYDyAJAKVEP8GMBfCQAIjANATGEJSB1CH4FNY1IioVSywP9AGyAOBsBO8OoEcGICphwAMaaWFhmVZW1ujcuUtUrdSp2Tyie3fv0Z3P7jIQRNi3wDIEdr4elcH8VMwxiBZshKNBl0ZD+EwAfaYJTNO1TLA3gEGY1SjNckHdwjAIUEcAUwVQrDBTgE0JckxRJguDAfPhkFKZMYPJkAgNkxIGxxSzlWC8i2C1yuf4XhSdSaUpl8+ybQlwStm7xN8AZCVsVUBppSkFe2A2ljx1+gMGBrVbYNxK0f372/Ro+wn7RugeXqNRnyrVEp0/v0Xf+ubX6Hde/xYN+12en8EmAxAExpJBiGAsO2xRtw0AHkBWXdYd9bG97iCAp5D0jXsG1AEwoQcgFVhhAJAbUJcZ8zCOAkrh9YkCf5AmLnQ9wXNKkv9oDLkLodmxPbqCBA3rEnRJ2GAAXsvyPCpALDDWQK/kMBsw6mxsbNK/+t1/RdVqnX3Khx/cogf3t0PyPeY6lCE+Z7/RmAB/edw5sU4bCgYuAJDQp5CaG3RDmA/ke36xy0efecUiYEKNI/Hv4tvlOkGWTdmpAniL9V9+ERYevSZF4wkYUNsmrEdTbiSpX2BtoQR2xVNAldhjnwGgALb8yZ/8B1pbW2Ng3Qfvv09Pnz5hv4Z7mMVnOKYHDx7T2z8CmOqImdnsmpGZwdMhGTEw74gNCOiD5zVmGwPwBWsjBbgo4GQKCBE2osDtpOu74BJQJ4OO2cYEUKP/8x1ApvDQiV1P9pQ2uDZVvqlujmWO5vUkAwGlzSib19QhrslrIgaiTRntjDILuM2Ur1oOMBXkDZAO/BXAVF//6k3aWFugxVqexv0mFTJ9WqplaTw8otSoTb/1ylVaW1lgMCjWFZBJuVqncqXOQP5eP02DYZbqKxu012jRL372Ln308ad05+5DKhRrVMhXqFgs08HhAT3b3aUHD7YZ3AI2xnwRLIlpauw3GCiaKxYYwHLUalGxUmbQVT5XCsxUFVpZWaX1M2cYUIX+AVwJEO7ezlN68ugR9wnA3WZjj/1euQxgUp+GPJd32AeCxfD69WsM3gNwBfMDbAoAzla7w+sUBtoMAKwFmFV8oCS5ZngelnWesDAygC8P5kcB58H+BQwpYCf4WE5cDWtvXh+C5Qg+C/6tiz3HIbNTVcplZoHEPIZ5ut1uGYASlFX8me6jlJUO/orLHQvAmhmY2P8Fhqygd9Al1htdTAf97Ic1a4BFTlj3FADG2jQBMYgNq11N9oJBVwWkbdoKn8QgajmEYggQaHiGEXtWYhPLda+n9oN+695SY6ayvuqyjd24cYOBSMoShe+VgRTzfLsT1hdHbepBl6EPgaERCoNDAgCmwnoMf0MXmSWQ4y7ChMtMuqxH8PdyYADaoGs2BpaP5IACG3/BvcJCKHsETaxFf/R76DV0Enore6o2H3YB8DP0j+c36F3CAVfqC+3eXn2QJteiXHxnwVQqV3w3AVP1u5JsHcBU8NUWTMVjB1bGTJb7g/lZDy8ITpl9GOrCfRgXgKkAeMP6H2PEbQv7Uxs/UNelbY/F2Gx8eVYMU3UN1yh7kMpp4jN1CvOgw6CnWr69Pha3mtilYRTCPdpWu6ZI6lPsGpWN9uXY2sS0WcfdP2vz9/lnJfr7SfLQ2ICOi70vFofDdwoO8Xatddm2+GdWdu5UefkYkspC+67gLdU73euL/U3351K2HCThx2LWOKtd4x6vg7aNdsxFf6YH7Vm5+X75+KHGH2M6a/XA6qiVge1LLD6sZdjfYvLw4+t1xdrsSX9PlibuGfdpyoyV7cvzn7WPVkaxGCqus7YWa4+Vjf7t/09qjx9DtSc7v8VsXX2IgqlOsoVY/TEfZq9TeWhdqMMCMqyuaT+szqitqg1/ETmdRh98eacZJzsu+rddc3i/6P2Z1iE+Ygqm9D5I77M6pfON1zM/dpO9KfYnLPMpk17MD8XGdpb/8vYykYMePxOZP2L+ycrK63FMNybjg3BKYEKN6b+3MbVBq49JPn+WLGL6Z8uJjWGS//E+2X+O6ZH21c7JNp5uf5/lZ0a8CpP9qffR/lmg1mXn51m+6CS9+SL99v21fVL98Dp0Wj/pZRWTf5LOJo1pzPdpuR6wGtPFJJ/v7S1Wv9dDnQdsH2L6oe1QXzvLPySNrZed6gr+/73v/ut5bvhJCjP/fS6BuQTmEphLYC6ByfEoc1HMJTCXwFwCcwnMJTCXwIkS+Nu//VsGU+kmNylYYDfeJxYaveB40P20ZdgTHWOb9Vi7fUAh1qdY8I8TE8yJgBoA822NBRySAiG+bl+WfxBggxbHgnlISJicg3Q66fmHOKe7K1z1BcFU+nBE6/QPXTTofSzIagB0NoDmAyZeRrGgu++bHw8LaInpcuw7qwsx2cXG/CQ70SCPfdiGe/xpZLGAeZKdfpFxPW0wytqVJDQdPwXW6qYdO/0bY4YH0Wizf3hox88G5eXaaW9OkqVe6QEFKqdZMuTEHSS3mldMNvY72x4faLfl2D7hez0xPxY09g9dNYnDBqi9jJL80SxfGAvC6/Wn8V0xHYv5wVmBbBuA92Mbe3Ch7VNfonpk9cnKxj5Qsg/yYj7Wjyvq8r5fv0vyDV/E7rx+6GmtOs7qHzXpXpOG9OEVEjrsaaja/pi/tfOf6pPKw8rOtsknIszyNUl+L0ketixfro6NbZ+fv2P1Jc3NJ41JUmKDnZ8sqMb7uaQHPdb2kuYXO7f7v71PTLJxlYWuVSzAx+r5rPGzCSCn9bGnvS5J/rE53PuP0/qhmI+J2XhSm71sbCKblqPfWfvyYKqkeQwyUDvz4wP71vptEpTMRwEoQmPKgk1k3KNMqk/VcpGZbz75+BaoGiiXSVOlXGKGkF7nkH72s7fp7t3b9NpXXqKz55apUs1TvoCkmjGzQrRbXTpqIVkSTCNgnUnTnTtP6Z1f3GJmKmalQmIug6nsCZy6FmRCKGGmygorVSabpjy+S2MOBSiBqMBgqhzVanmqVUpUKSFhXcBUuC+TlYf36OeTnR06ODwiHIRfLNeoVK5TqVSnhcUV2jx3iXK5MnW6I3rzrbfps8/uEbAtwyHYDZDUKEAqgBaUwULliqdmSPbEG4mgWDIDcKB2bJP9VOYAU4EhB+sVvJDYp0nuaCsSlzCekuQOJoMhVasFunz5HH3ve9+jhcU6M2B9/PFHdPv2p5yYiCRBAFMAfELZAIDpqexoFNZTMt4KppJscQZ5cMK6MHWgjM3NM3Tt+ov0wouXaGlpkcFICqaa6AxABQxYkJcyF+FaAc7k6cmTJh0dyQnuL754gRmjLl26xL8D+PHgwQNmNUL70WYF9CqQSuWl/lHrgmyQ/A+55fNIQgQz1ZBZr65evUyvvPIK96vRaNBnn33GdaA+JCIiyZyBDQUw0eC0egE3IHkW46frQbFlSeRH4qTakLBxjanVOpokgKJdkDXYUIolMLSVOMEXuiGAmynAZrqulYQjPYkf7QMACInNaDfkCCAFTtlHcui5c+e4+0+ePGGAGEAzo74ACDQJeOKr0cI07ErWGDiRf+ssmKmuU7t9JEmzWQAgAUCq0Ssv36SrL73EY760uECFPE7JD8mvsPrhgE/YB0AKdQAEh78hS4zdD976Af2n//R/0euvv05/8Rd/MWHQQp+QDA1dQIIpfJOOJf4vFksMgtLkUrEZNB7sTAPa39+lg4Mmg7OQHIME7J/8+GcMprp//wF/zmWLVKvVmbUN+rLzdIc+/PDD0HdhCxA2lTGzvoHdCmaHxJ5SKUv1hUVaWz9DZ8+eZV2HTJCuDD0AqAqgnlb7iEFeWFevri5RqVzicQWIEgAZgPNgN0jexXghidjGEYpF6EBW2LAAQmBGNPF7SAC2cwn0DW2EXMFOtvNkh+W9u7fLABL4VyQDt1vC+CUEVrKJgTzA2AWmEsh0b69Be3t7DL7DdbCbTCoT2CEALJXkdiTzolxdAyqQAzLIpiWJl/vDZGTCDgEwFjM7KTgklWLfm82lGUwlySsAK0gSC9q4sLBEK6vrdPHCFWam2t9r0v17D/hdhSzzIu9eF2PUphL78zwVckjA7jMQQUAlU4CFrssEUDjdXwn4EfaMpHgBG6KfQmclrF4AkiHJmeMcjDsc0ijVpzEBvNQnSg0DgGq6ymB/n4bvAygOQCoAtzKUConumAcEWAdGrRQnQOGzgKkwLgKwAlItC92pVimVyTDI+KAJZpAMs2TduXOfHjx8PGEDRBm9fpvZui5ePE/f+OZX6be/9XWek9MM9BnSmAFiQwZCAHh30DiYMKXlUed4JJ8BpOqJ/wQrVb83oHYbei5sMUMUR2lqHBxSo3kwYaUSgAPYZAB6REIt2KACCyOLCHNugXKFEqWYBUz0XAEEKQYK6AtaYVjZwMAH8FmhIHMVj+eAevC/vT7Vagu0ubVFv/M7v8OgEoAEP/noM3r48InYBYDDzPAJMJUwJOI7exAEtzAAHxikHACoun4SMKuegCOJu7ABAKnYThkdFljbJvEqAQpKx5TpZMoYE64WYASzVAmoinkLOUgktjtZm7IeBSRXABLBH+lriiOayhK+ejDsy7x97Rr9yX/435hZBv7h/fd/zXMGfBXwGeJzhnTvwTa9/fYvqHlwxIAHGSZZIzCYCkx64aV7R2HvkS9lvQn7kjHGvXY/zH1iBCLAVML46F92r+PjVD5+oOtavS4WC5A2CPOjxgftGt/u59EWu86YaKWJTcf2kQpig8zxht2tLFXpSy+/SJtrC7S6WKJe5xllqUML1TQzU6VGHfrKazdpbXmB51/4BPiDcnWBgVS5fJk6vTH1BmlaWD5DT3cO6Ic//Bnb/5Mne7wWXVk5QzdvvsI61Gg26Be/+AWDrZuHraBbAGH3eT6tLS3Q4+0ntL/fpBJAJOUKFfIlBiuVSmVaWl5mFkfMVQKa7FMTjIbPntHTx9vMttUFq1S7xeyu1XKJGo09/h4+FiyOF85v0SuvvMygeGUugh0CTNUBuCkw2zFbYCbHYCtJcBWdxz0CIDd7l5yA82RsZO7gOQvg65wwD2FdxXrGrHIjGvaHMifiDTB+t0sL9QV+4wXwF9ZTamOq4+zLnmM/lbgoyoZNQJfQTo2D6P4JfVDQP++L4eNz2cDcJLZ6UmzP2gLaZNe+U38kV03iWEE3UYNg0KbBS7U/rdvHV9Q21X50faJ7EHzGNZjTXnrpJV6vYf1mWWIZ8D4c0CGYyY6OGLAN8F4mBzA7WEfzNByPeJ8EAB8ATVjjYZ7HvIIX9BMeEPsUgHthrKgX7cX8qPM51ps8v8hkNNlPyfgByCiHRcCONJYCH417cPCA1F1kYDneYGHFGg2gPJ7zuD0ByBmS/729x/bzunaD7qKtCnzS7wUsn2MgIK4B4BIrIMxtALJifrb3qA8CEJv1uycMw7pv5L1Zv882gP6srq7y+Fy/fp329/ao024Ly0oatiWHB/qYk/ezNpbn5Wv9oI+PqE7Zta3qp9fnmK/XcYpdG/O1GovUcbDticVOk363fdLYrn6n5djnCCo/P3f4OUd9U0wGsf7jOy3bzmOzYthqD7Fx0r7YPmgd1h/4ec/Prda+dM+t36k+K5gK7fBgKl0Kydrk+TxiH//y8Si7/7H3e/uTMQrgdSNgqwu+LusPk+JzdlytjmpZkz1GZG1gZafXzbIFb1O2fV5nYp9nydfqeUz/fN1JNpQ0XjbGaMvX8bO2ZWUdW6vpd95mT/NcICZDnTPtWNnx03G1dpGkK1Yu3rZjPsz7TF+uBVNZfdH77NzsY8NJfiTmP2Ix6STbsGN1kv+J6bifY/w1cTueHhIR89XaVq87di1vx9SOjY6r/q5gKi+/JN2ZZTt+rjimHxzDnjKRJj138DqlbfdzjMrR/q5jlQ0HT/h7k3yKnzeTZB7r+2ltNmmO9Hbj22g/+3Yl6Zv2R/2Q97OxciZ9Cwe/PLdHNQfsar2xMTnJt87y3bP67nXLys23VX2c73/SvGbbZP2triVmzS92zTjLhqyvUz2d2qCwymqfYv2xfjs2J1h78ONtxySm20n6ofJSH+rriLXjpDG0a7Dv/P7vzcFUswxi/ttcAnMJzCUwl8BcAkEC8wlzrgpzCcwlMJfAXAJzCZxSAm+88QY/jk8KAPkg3CmLjVwWP8EsVp5ti0/8tRv22N9+Q+/7pcHXWHAR1/oHG0ly0XpOI5+k4KgPrllZPBdYR1LJcezHqYbipGBlrBBOaAoPYU57v01Gt4FdG2RWPdNAqy7YbKDIBg1tYEjvjQWjk4I6Vq/1FK4knYkFwGYF8b3cTgruWH2xCfmowz8wmyUDlDMr2H4apUgKnCaNtSb82rrtmPn+aJ/0FHob2PJtV13QuvmkaeOPktpky9Fgpi1rWt6U/cyW6wFiMZnGvosFCWM+wNo2TodXmdh2eWCG2o0koUng05aTpKOz9D/mp5J832l0x/soW/5J8rL27Pvi/YT1FR5E5OUWk5EH2NkH3THbVd9vHx6iTbGyrX3G5HuSjaJM2ycbjNekIgUH4DdOEs0hsVVZOaanjqrOJ/VPk1zsA/zn5paQQKXfe5s8jV7ExjNJzvZa7ZO2z/u+WLmnsYOkNvs51/om/c3aoY5lzIf5OdLqt08SidmNtRdbVsznxWwWZVp9jcklOr+bBIvT+Fdri6fRhaRxt/43ZkNJvsXel1S/JkH5Oeo0eqAPzFUXMXaaoKRzs/pkL28rG5W/1RWbdIoyJqCfcEKqPpi2AJVsJkV55HenekSjNvW7LTpoNOjJ4x3KIYmrUCAkYx8cNOje57fpvfc+op2nT+m3X79OZ7cWKJcfUzYHtgIwSeCk+D4zEg0GALpkGUx1F2Cqd25zoiufrB7emH35lHgGUIclZ8gzRj5vLotERZw0qm3Eg+spmKpayVG9VqBqtUTVSoHKpQIVckhWBcAJ90nC4eMnT6jRaHLCuCR8V6heX6XV1Q26cOkFSqeLdNTq0w9++BO6c/cBs1QNBkhyBLOBsNwy60xI0mc95sRnYWlIZSRRWjgYpmAqC15VmQszlTAwsTxGkuSOMjkRLySGI+EfYKrDwy5dvLhFN268RN/4xtcpnUnR4yeP6ZNPPqYHDx6yn0YiI5LtkECN5EEAHVAHkiGV8eg5MBXAHTjxf8JaJWAqMEfdfPkaXb32AjNaIDH9zTff5LLtWlsflOpcivKRgKlMJ60WknvzzBZ148ZVunr1Re4jEinv37/P/+N6SeCXk/617zbZVRNN7VpGT5cfjVKcKA7WK9Rx+fIlTuxEAi3AWkgkB6Ck2cRJ+GkGmiirEq4DK4cCHcCyI+AYJIbmOBkcCdNgWYAeKehH+6kgCSRxQs4A62AMBEyFk+uRPCogIl2PCZhKmBeQOIl7IFe8jw7xucvJogBdVKtlBlEBtITrAbD6/PPPg4x7lArsRENmLzPMMWB0CYlfAIygz2fPn2Uw1dHRIQMDymCOYp0d0tbGBjMzvXT1RTp3dpPWVleoVgMTRpHBP2ABQP/QF/gP6K0Co/7u7/6OPvjgQ1qoL3KSJ4Bs6Av6xqxnAbyH5FaA2VDG1L+KbU7nfyTVis0CwCnAjQEDDx5vP6Z33nmX3v/1B/Txx7eEWWAsjEPCdpFivd/b26dHDx8JE1E6zd8xGxdYezgBF3IfM/ixUinQhUuXaGvrLDMJ5cAyxKxRAgRgMGc+w2xdsAOMR61epmq1wjq3tLTEfYI+qd/VBEsFGqofR1I6fKn4atj8NAFHwDeScI4XkoyFRavNQDmApGAroiOHtLO7R08ePwlAxCPq9XsMBoReIVGY15Ej2NkB2y5YvJBszgx3aRkTyAFyg34w0xOS14F0VSYYZs8BUksZoDShGVx9ksgNSAhrcwCoKJhqOB4wAGWINzO7CQtEvb5Ey8urdOXKi1SrAaR5QNsPt/kNP8GsVgMk5B9Ru3MUgEppwvzEbRwg+X7KSCXsOCpTA4QRGIywnbB/G3NyszI8QM75XIFBS9AD9IXZ+YY9Go7AJNEjSg0YTAWQlACtwE4CiibBwDBDFUCYvG+SY2cgLz7IIiToMLNOOLBDk1IZTJcNIJpchlLMxgIgJ/QuR5VynWVz6/YdenD/EY8haofvgUzApgbQzKuvvkxf/vKXKEUDBt8AwgZlGSu7WbdHrUP4VmFWKRUABAZTZJfEX6Af2O+BbQhgUIBGhYVKbCrPzFR4ow8ANrA9DnrU7XWpCzasPuYwARnxWoTS1OuPmOFqTMHnMWBJgAvCyzSVJ3QkkFwJECmwgIkkwXAFgMmA21wGEHb9DH3ta19noAOAZ5988hk9eviE2WkY3MeJ/Bm29X2w9AzBMGZjS6E+SI2BFFOGEmav0lHkYQvML2lhtGKGwvDv+BovgKn0S9zHoCk+gp3tYwp7UmZDjRGIHlhWB0k4EoZBeUHfBS8ja028JxAt/psBjqMhnTt3lm5cv0b/7o//iOfxvb1d+uijD5mZCn6X18C8FxzTw0dP6ac/fYfBOAAV230dswEFMJXuHSf75QBAsInN9l67J+D6EG8CmIoBf8dfuge2a3Ndy/r/dRx97Meuv2UuEdnqOlfnF/3Ox24UKGZbZvdsNgFs2jcB50L26fSIVpZq9PKNy7S2VKHFaoZG/Qalxi0q5gaUTXWpmBvRl1+9Sasri9TttNhn5HN5yhcrlC9UeC06HGdpTAWqLazSw0c79A//+H3afvyMdncxl45pa/M8ffObv82gnYPDQ/rxj39Mn9+7T/uNQ1lxjscMMMxkc1RdqNHOzi6veZSZCmAqrHUw7y8trzAog9cVI6wTu9TY36dnOzv0ZPsRHTYbvH4BUFT0a0jPngL8MqC1tQpduXKBXnzhMp05s85rBAHDd9h/CIORMDkJa1k2gA3hawQKCznqOg9yZxA7+0WZx5mBKrBt4jeeH3M5YWvsATAj8xWNwLQWmKnYrwkAvF6r81vrkTXwNI6payVdj+vaE3YxWQsP0UbxW3rvNMYj4Hm8JyAHsFGynoegeQRU8JwBGKCUtsXu4218QNvATG9Y30HGPM8I8xtePgZg4y42BmT3JLrvUPAO/Mbly5d5vsG4CluorJ0AuoNvbXXazMLb6nQxBJTOyUEO8MviNsUnKpgKzFSQJV4AvmNO5kMfmGlTDpSAXdrDPgDSBTDKyl9sV9YCGmeywHT1m+fPn+e6sa7H+hrvWr3CLJrZbJ4PLMDeSMFUNtHe+q9ZcRGez8KBEio77QevjSeHlQxZJhg3BVMdA0sFZirsTaAD0FVlrUU5zNwYgGgA6+MwCrzRxwMw08JOmfEV9J3CHDhdT0+BvzG/anUiKT7iv1c/qn7V+0397GUXiwHaGFOsHF1LW39s94C+bfqbnfNte7xcbJ2qe+oLbHzTxgpjMTTfZ9v3WBtR9mQ+NYcpxvyD3q/j6uNyeo8dFz82duyTxkvLtW1Xm1R9VPlN2frk4DrxPcKoedKY2piVylz75vvv5Shl61uuPqk+a5NWj2L663XU6pFto1/jWPna35L8vf/ej90sOdjx9mOm8orZ3izdStIpX57agfpclaG1K1u3ru90nGK24MfYlm3HKCZX7wt8P+zvqqe+zaexFW8Ts8Y11k5di8Z8l9iOALCtfDXmddK4JcXjrS7H/JP1Jx7sFbMNb2uxfibNMdPyQoQ0sHNavfDt9eVbXUzyZ1MblXVRzDecZBu23qQ57Nj8gv2hiWHZNZj18X4MvG7HxsvqKrweM/eGgma1MzZWx8oyAKKY7cfmL1umt3H9LelZxay++9+sj1CZaF91fO3zy5hu+/5z3wOYys8B9tqYvsTmxZPkkyT/mBxi/bd1qm/V6+w+WH1Hkt/39qVlJM23XhZ2LOy8bX2SrdvrpK7frO55u47ZsvWTti5c620y5hdsv72d2fH381GSz4zJN+YbdGy++wffmeeG24Gb/z2XwFwCcwnMJTCXQIIE5hPmXDXmEphLYC6BuQTmEjilBACm8htRv2E+KRhxuqqmYCofJLcBDL9RjgWEkurzQaWTAox+Y6/lnhT0s7/zvdm7AAAgAElEQVQnBb59G08KkCf1aRJg4GSQ/wlLnJD4YAMlsWCd1xn7ANQHh3wQyMrd9igpKGuvx982McP/lhTc8cxUXt6zbOA0+u0DejGZ2aCS7Suu1SQSL4NYoM0HOE/TPr3GP4SytpdsV9zy6WnNLvgbC9qjHj3p1vfb1vN8MFUePvtxneWTNJgbe3Bt6z4+JsIIESs3yQ9Yf+LHyQdcj18rSVez7tf+6jU2QO2Dokm+JebvYn3xvsgnfZxWn2J+8KRgt++n143YQzZ/CqifP2Ly8WAqb59W721gOqlsr6dJD1t8QFj7Z/UZZdmHZ1aXNHnIgow02UO/82UmtQ3lapIL/o4lvqkc7G/qj06rBzEfEtMNnwiH+2w/tY3eP3gbTfKJft6OBdiTfEuS/dpxsjKyY+DlpMlhSXZq7421OTYXeZvVa7y9xMbM6+TzPne2H/yieuBta5YvT/Lrs9ZVsblVk25ic1GsfmuDmnhv9dMCLjSxziboW59j77P+TH246g3u0WQ0XGd9lD6sx7UALBXBLDVu03DQpP2dJ5y032l1qVgoMYsPkrYebz+k93/9Ln366SNmHPrdb1+nzc0apahHmbyAqZA0i+SvXh/J6zkaDnBie4ru3t2hd9+5zSAFJAH2A6iKk6YnCWCSfIw3s6IATAUmjxwS7VKUTY8pjeTO0ZAZqvI5omo5S7VagWoAU1WLVCkXqFjIUoEZh8DKk6NsJkOPHz+hvf0GNQ9a4PKgdCZPy8sbtL5+lq68cJXG4xw1Dzr09o9/TvfuP6LREKCREfcDSZZIFEfiPjOaKCgCKftYmyCZnpP8kEyJJEeZ6H0SliSVD/l0fST0yXpF7kNSI65HUiLAO/gNyYlImjw87NFrr71Mr756ky5dukitdos+u/MZ3bv3OT179oyT4pE4iFPfkQDJJ8p3+pzsKWA6AW8omErAPJLAgcRGZqYZCHAWzAVnz27Ql169SddvvESlUpGZcQCmQtl4KUBvIofg6xUg1GgAINRmgNeZM2t048YVTgAEwxJYosCsdOfOHW6fJpYpqEx1XxM4dT6xc5GAw4TpE3myqOPmzRfo5s2btLm5yXU8fPiQ6wAA5fDwiBOL+TR6BpAFVplcltsoYCowCwm7EMYAoCqAjYTZbMSfAaJRYACSHpFwLkmnzQloB0nrSDBG+0HMgbJlbzOVMdoPG+kwa0KTmg0AZQ7p4LBLnfaAyuU8raws0cWL52hzc4uBPJDZw4ePeMxFtzJoGLdt5MBUSJCGfSlrGvpz7sK5Y2CqSq3KltbttWmhXqfVlSW6dPkCnT93ljbOrNPKyjLXWyzkAmPJYCKrfCFPhweHDIj7q7/6KwYu/Nmf/Tmtr59h29jZecqJstVaLbDf9GllZZXqtRrLF/JA0jGPuYItOEEarCgic6QMD0ZD6vb71Do8pNuf3KYf/uBtlsHu7j6VyxW2xeFAfAbGpbHXYHkCPIfkVUgA44/T+5EILHl/AByNCH2oL5Tp2rUbdO7ceep02rInSgPAmaVsDgncaarXKrS6tkwbG2docWmRCoUs6wGSc5cWl5ihCwnuTKgFoODBASfN2pPc8T38BFjUcB33nRmbxEeALQF6AoYH1hUw1SFxuT9gXUSbwTaEvqD8h4+26cHDh/TowUN6urND+419Gg0EpAdQDoCUwhAIcNke20K73WX9Z70Zp2gwHDFDCv5NE0ilnRgDJO5wCkpIEGd2KWZlIga6MdMIgFlhn4b7ADoDgHUw6jGQCgAkBswEPp56fZGWllbo0qUrVK8tsk0+e7rLbGKwSdjLeNhnMFWrDbY9tEPAIwL4AkhL9IaBrCG5mgGu5sR6Oa0HshX7xvUCvgtJ2znMD0We19APtB3lAgg8HHZpFIBUABoymg2gRWZLE3YrBbdAfixD1lnILiQ8iTKwbqPdDHYKDCvKGow5kNnjeO6ArhWYuWtpaY2Wltfoow9v0f17D5lNkf1IIU+towOeYwHKuHr1CoNrxwSwIRi0xpRiNDLeYwYXdVodYf1IpahUBINHiudxBpwQ5owCZbLwT1meZwCyEiBNnnKFIrMyyton+K+RgKkATuz0MEcJmErAcrgsQ612l/YbR5xMD11GO+S6fgCmKXMGgHbQx5D4RhmeO/uBGQn38zoBetzpUq5YZBDIq6++StlMng4OWvTxR5/S9sPH1O+J7wBsCQm6SGQHcyCS8QXTIKsKnUMYXBdYadDvyRqK+8nDrWIMKCaJGk3OFwr6p5AmsYzwMmAq2YNPIGThAmF8x3pBWXqgQ7z+DCyaAEbJelTaLfuUAO5icGNIKea84pCgOBrTufNn6drVl+gP/+2/YX/y7NkOffbZp7T7DPYlQBW8YArbj3foF794lw4PO5QzYCrISBmndM2psSJez6QEJCf7gAAhDMmRSfsQrIf4nwmA+NiEis/uHXSvoWtsv5+M732DLzhOOS4gVrZXsNEFUFkAPIj8A7BXT5lnsKuAY5gFSQGDDJATeBzKyWbHtLpcpZvXLtPSQp4qxTGlR4eUGrUoNT6iSoFooZqjL718jZaX6oHtCWDOPGWyRQZS5YtVSmdKlM6UqVRZpDufP6T/9sbf086zBjWbAAOP6dzWeXr99d9lUJGCqe7df0AHh20B7I1H1Nhv8sK5zAD4fV73FEolKpTKzExVLJWoWqvS8goOEVhjMBUYpDrdLrPc7Dx+TA/u32cw1aDf4/kfPvfo6ID+f/bes0fSJDkTtNAytaoslVVduqqr5fSInhnOkDyCwB320wH7O28BkksusHt75OD2QA45qkVVV3dpkaJSZ2h1eMzcIiyt/I3InsPyw03UIKczI17hbm5mbm5ujz+H+00e+5s31+nmjSsBtA6WTuJ4U5lWYa/dPiwizex00KU+QB4DYUfVwlMGtzJoELE4fgSYyj4DcmffCaCVzDUAOQtwCsBo8cWpPoDHAN82qVnHAQLC6jpTnaFqZUYAkEHnGO4awIQC1hKQJ4NVAjgLdq+f40AIzgMxKEzsU/LAI0ZJxPASCwt4LBAcBh65ME+FQk45mEz6/+7vsEkBiA2fxXYqBwxwjMwseWnK5AQMjXcLNHXkeybljDQ/CjmrP+CDF8JhHohbAQ4HUAffWzAV4l1m4wK4Ff6/JQxkYKZKgeUUelaEDqfZ/wLUDYZOrEkUTAUZzs8v8LyDZ9dOatSoC7jw3bWrALHtAVkCWhKmO4yNskNp/gjDizhiY2ODge64XuL/E5qdrbL+ZzM5BlIhHhL/AdB8YFA04DYeJtUdB4zTtTzuV2CaXQtxfMtrQQGjByrNIZjqFFgqrH3hgzBX6iEEwxwBg9zlsAnEmvfu3eMDFpaWlqhRq7H+MZgKcOowX6vO2PbbPIXN4dhcp86D/r+x3Npownv3YMRYXljfn/Rsn5fS6yAHmzux80RS/s3mOYbTcpijknJRSWAq1Usdj6R+x3LCfn6SdaD4HvUndlxi+UPb/nEyj8k3Nqd6eVg9x/u9nlhmbW27rv9xr44PQJb29EXte9Kcj3sFBHj6ADHbRz/Wci1rxqnLJuUv1U61r14HvJ2rDNRH6vV+L8vKSn9PKlSP6bcfn1jfk8bfjve4MY3Zrh+bmB3Zz7T/sfyilY3VJdsX21a7b6vX636QLb6fpKex58f0QP2It0Ubq9r77JjGZO/bP8kP4nvdP/bv8c/X/uO/Fmw+Tr/9PorasPWzMVmqzL1tWBtJGk99dsxfqfzi+wSyVvH7f96OrC9Nsie/N+Lb7UGX42wrputJ/tz7bT44IzD+DmO1sF8dGxuvA0k64fWKwVSRWO8s/dJ3nFXPbd9j/sP7dNWHJCCkn2N8m5P0OzYunM/gnMuIlTXJR1obEKb00QFGZ5Fb7JqzzDXe9vw9sWeonts9g9i84+3L7wX5NifZY5Kv9HOSnSusb0kaQ6traisx/5P0Hqsrfl7SWGGcz435b//+JHuw+QbbjiQf5OMGtfcpmGqcdU2/m0pgKoGpBKYSmEpgJIF/h0rjqbinEphKYCqBqQSmEvj/hwQmgak0EeGTxZMW/+9Kx58COwJnnGVx7RMisb/9ot4n6WN9+f79GL0lKSkTS8glJe/HJfVtAiHDJ3uPNhnPon1JSYex9/6RYKrYeHj5a/JnmAB1DfHJEPvMWCLP6k3sdyu/fy8wlS2ctu/3ffP2ZJPp9rtxm0GxBOYkvfAbUElyO/2cke1aG0ryDZpks0ngSe3S78E8EEuu2fv9Rowthvcb1/692iY5Ke10Ajhmi/4zu/Fgx8knOXXspS+jIqykcbeJUd+/WLI8Jo9x8o4l4bWNfjPlLGMVS6xae01qc0xOep/ajn1/UkFYkv/3sjs9Du+enHnWOSK2oaF67sFe3kb8vGTbpBv5+MxuDFp/oZt6WmQbGx8/56iPjbXb9tnrjNfPs+iC9yF+DPRv73vwbrvh5Tdl/PyqbYvpRKzd/n6/uYR2e/86nJtCwQ6KlizQNTYn+f5qAVjS/JWku1aOsRgi9n18k9R579AXbedpIMS7NjEpJjmrTljdOkuclbTxkhRnqR3Z/1o98POjbY/qkBau6Qa76oNnpsJmugdT2bnGtjFWZGplr/LT9qm+4L94RyGfoVIhTb3OIbXqO7T15iV1Wm0qFspULlW4aP7J4yf09Mljevj117S7V+fC6R//+CYtr5So121QtgDgkoCLUJ7MdYh9gB0y1GoP6NmzHfrD758IK0cmTR0US6IwMZyszrLiAjTYCBGIEQCGKgDwkhdAVQbVk2A9AeiBBpTNEJVLKapWsjRTAZiqwGwzYOEACAT3AQwEIAxO6j84OKKDoxNqtbvU66dpaWmd1tYu0tVrN6nbTdP+QY1+/Zvf0ZvNt5RO5ajTHVC73eMT+QVQFRhPmE1CikCzzCoSmKngX1AIGsopvR+GvPm0+06Xi8QV6IS+q81jPFDoh2JJBhjwxnGGfvrTn9IHH9znQsI3m6/pwcMH1G43uYgV3zPLTCYTGJLqzGiC4jwpzJDiQ5k3lGlDGEKUuQWF5wgdACi6cOE8ffjR+3T33m0Gs21vb9GvfvUrPuEdeqUFjqqfagN4PkBhBwcoru3QxsYFun37Bn3wwftcJAi2qGfPnjHDEoo41S8Ie5FsdCt4Sk/+x7uk7VL0rvXYwjgGNqIe3bhxjf7iL37GQCoUaP32t78dslJp0WWjDr8ail7dSbIQi84FrGco4A2MZgD/gIEBhcfLK0t0BNYGHhspTkeb37x5zbLBM4StRthpdB5FH7QYlYsBUplwCn2b2STqdTC9wGAGDLjZ2LhEFy+ep8uXN/gZAPp8880jBokBHKPMWY2TGo8xMwRB75jdDSwlA+qgoDkUl5bKJbq4cZHu3rvLzFStVpPSzPYAu8rQ4sI8zc/N0cLiHFXKAJnk2W4qlRJ/DpYqyKECRqZqlWaqVfr9739P//2//yO35dLFS/Szn/+CZmZmeIwAxERxHYpXIXPIS1iusgxS4OLlfp+BLgrcZhYXLj4lOjk+ou3tTQZrvXjxkoGQYGLa3d2jXDZPeQA9BiikRqF3nQGfKDLf3t6h/b19ZmNC0S/kDjtoNlCAPWBWn1xOirrRF7BzgE1rbW2NDo8OqdFssm8B69TsXJUBbWvnVujyxiU6d26V5uZmGZAFf1IqF8U/o/gb4M5QoLyzvcO6XSqXWRbdToeBUQIATQvLUegnF5IHkAQ+V1YLAbQo6xGAPwUuVobM8CwA7wAaOzyAPT2l7548ptevXvPfvWH4jwof4msBvgL4DSBNmQMggyEOg1mJ1DbwLQOYQrukAEU8GYOpMsRMUdI+AVRxgdQAcwluHrDsmY8nDQawVGAIzDIzFbOirKxRqVimVkPYk8R2UiwfTA+9LsA3ACtiPhEglbKUof8Yd7AjDU/v5uJ9jmilYD+wHDLIFIxXoaifxyuMmYCvRizC/Dd3HogrAGJRfCNsVlBaKcwXYJWyBTGQCgXVzKQYQGjhMzwKMhH2QjCCCfNGBiAaMMLxPIk39BiakcsXaHX1PC2vrNPS0ip98cXX9PTJCy44x1iAuQughn6/Q5VKni5ePEcbly9Qv9+mQb8DKBJPnGgj3oF2tzE3BAatUgkMeSkem3Qqy0Xl5XKVQaTZbJFlhxHG5wDXFIrl4VyloDVmVBvAdjF3dQRgNpA5hn1mFsDpHtUaraHMezzXCeiK5cj+QMYXgA3xo2lqtTtcnN9oNig1ZOrKMNijgaL9/oBK5Qpdu36dQXL1WpMefPWIXr16Q10AtwObk9oN4yYCmxgD8ZjpRMAVAqYaMdWxOYZCXQYdMyNNiGHCd9CbwKvFdsXPgW3IEId/AVwkAXc4TAKwUC0CVisKuciQE2BAtqAGmYlPY4ERK1XQU2WpAqFVYKnixgS2L4CKAbb++c9/xvMI5goAqgAsY9/DhYw9jmu2tt7S7//wgGr1FuXzpQCYlRhB/JLk/jRWHNoK64nG8COWiNi6digVRhnKXxq3jssd2HWHXevE8h+n8gwMbhcw1XBtG4IGXWdhHPmewLYGfw92umHsrrGItlWL8NUPMpgqFOWl+pTNDGh5aYY+uHedquUU5TJNKmY7lKY6tRt7tLJQpvNr83TjvQ2qVopUOzlmGwMbGMHWCphb5yhfnKNsbgY0P/Tou2cMpjo4OKFGA/5uQCsr5+iD+x8xUAXg2d/97ne0u7dPlEJ8nGPdAYAKqlgsl2h394BBV/licQimwtw9tzBPqytrtLK6Squrq8w8h3lvf3eXXr54QY8ePqRWo8G2Ojc7w7ECwPRgpl1amKOPPr5H59fXaHZ2hm0I/5RNFbEo2KnwTMauBlbKHgCFQI4an9vqwKYBApW5hAFV0Dn2MRrLBDBVmFsBnEIcxQdE9ImyqQwDrDDf1o6P2TcDcFIpV6lcKnGcDb8EHxeGfMh4xaD4wLjU6SLGBFA2ZM5CPM6+M5fjdsEmoCsKplfmIQW6MDiMPY7M48rWx+s7BuMa5tAAoIENaIzo167ClCi+AG3D/MIgnFye+4C5nKemMPNZu9L8Gj5Tvcc4qf8b+Uhh88TnePbs7CwDoM6fP8/tAggJskYchd+hJ3zIQb8bGAPbDH5Fz+UAghLlCtI++HMGmmdzdLB/JAcZENHCwiJfBwAe4sR6rS7zYrBLlYfMM8JApf0YMUCN2A7VpwgIFID1HDNrAUyFf8zmWavR3PwstxFgSqyvID/Jx4r+JeUJ1dfFckoqWwuo0vbweIa4KKC4BQjYAeusMJniR3N5uQxYnAUgpt/LmliMCHoPoNsPf/hDtlvE3dA9fMft/yPBVD4Xe8qfRtjVYjmTWL4kKZc2mjuU6VRBwu+W0+BdCtbx88u4vKHtw1lyOWiTrmVHBwucZpeOFXDH5rJYv22fdU61RdOx9vocn32Xzo/+v7G5cpIsrFytvxjOl6Fw3earNIdsx4fjO0GJmvhg/HxvAWpJ8YDXt/8vYCp9h/WPSXqK9yq7sJeR7aOXeSy/68c/9rcfS9+u2Jj7XGySjlgdsPuF46639qXX2bHw8429xrbVx2zWz6qvtHuRSb54Utw4Tl6xNvj51o9pkt3YPZOzjpmsLU4fJmCfr/3XuQ8y8LneWP9i/bLPVflqO+0z7Hipbdu5y9+b5GvsM61+xHLherCFtadYH7x9xvpuc962f6NrR2uTJH/pfZV/jrdltVvtG48rZzpGIB31oeo/tX82/69+04/VuHYOexNcbJK/9LZnxzFprOw9sXk2yafbZ2uf/LPG6V7StSpnb4PaNpXtpHG131sw1bj3TvLNSXboZTRp3vVt19hc4wLdO7Rzlt+7neQTrRy9PfpxmdQvK/tJMvJ2ZGXhf0+ag2LvUD96Fr2J2ZaXl7cHa9dWt60fUN2zz7J+D7//8i9+Ma0N/z7GOb12KoGpBKYSmErgT1YC0wnzT3bopx2fSmAqgakEphL4vhIAmMrf4xfyPhF1lsRRvB2jjX+btIslEnwSyS/mkxICfmEfS6bHEpzannFJYN9ObVMsKWrbkZSwsMmVmLysnP9YMJXfnDuLfsgp4qf/aVLSJjW8rG0SQ6+zSWh8pskpTr6GB/gEjn2XT4zgO5vcnaS7+uxIl6J99H0aJ69YgiiW3BmXGPOJfX2m/tfbmk+6n2U8k/oUa1ey/o90wrfR24F+7zcFYrpz+lkoYv6fB6ayPkULJP2pikljavV5nC+K+QI5KVwKNax+qC7bMfXfx3zOuDFPGr8kfxnzs2fRKZtAP4vP1Gd6fbefW1uPJaZjiV6vi9aP+2fE9Nb23yaoY77M+mv9Xot5Yt8l+XT9XAvj1N/ZDX2fWMb71JdaO7J+wsrSFgXFfGQSECQmoyR9sDoVixm8nVhfptdrsYS3De8rvG5o0Yvt8yS99Rt+1v50Y8RuoOKdACNYNiH/Pm2X7asdp3HyjPkab4+x+QDv0jnQAsT8XJEkD3+db4faqL8/1t5JvmjcHGP9nrefSXNWTN+8j7N/axwYs3c9BdleYwG6ljVKP1fdGQFQAi+CAaN7/U+yW2uLeH4+l6ZinqhZ36Ha0Ws62NvmwuxqeY4Lq3FK+7/+y7/Rk8dPafMNWE5QfJenDz+6SguLBer3m5QrpClfwInnGT4dnxkZ+mC8gE736TnAVH94xgCndDZNbQAqhJqFRa/9EwalEZiqmM8x40m+kGUGDuJCbinMRjxXKgAAlKZqGcxBef5vsQgwFZiasgICqZTp8OiYjo9rdHhUo5NakwFVCwtrtLJ2ga5cvUHNVp92d4/pd3/4irbf7lMuW6RuD2CqPhdlApCEtjFjZmBjUQCFnKwvG+tSUHma7VLHWQFN3c4I3MTF/6GoUoq8cTo5Cr0F+AR2gNXVZfrRj35E169fZ2DTi5cv6JtH3zB4QfRSGSKENUoYaQ75OzBUoMBVT7rFuDCYIoCTMhlhHlKfA8afixfX6eOPP6D3799hgMHW1iYzU6HwEv5KGaUs2A9jqGAq1PihQPv27et07ZowUoFZCUCq7e1tLgzEvarnCqaCnBRMNTwJv9MJ85DouxboSjyQ5VPu7927Q3/5l7/g4icUaQJMhQJgZujiE/UFgCEANhTU4zlakCnMY2I7KKoTZiRl9kRB6OXLl+nipYt0/jxYrza54HF+fp77i3c8fvyYjo+PuFhTCEUGw4JIFHjCp0tb2lwYi4JO6BNALACd4RR/tGlhYZbW1pbpypXLtLi4SJVKlYtBAT4DsAj/RWEoF1um0zzOYKVC8bid27uQI8Ay3J80AUx1aeMS3bt/jwvrW+1mKPYXoEu1UqGZapnm5mcYKFWtCEsXwFSzM1W2H4CrUFhcKAKwWKHf/Oa39E//+Ctmirl79x6zGaDAUw8MwPhIkTUKRAUYCgPBWCgrG8A4GrNDRviBbgHwdXR4wLqCHzBsHB8dM5ORxCwCyoIs8XzoOAqeAbbCD+7BsyBvmU9RmAudhH8Ce2af7er8+XPMmIbC8kZTdAVjOzs3Q6srK/TetQ26cGGdGV+q1fKQrSzPAM8crx00ngDTSLFUZvACngNZ4J/oeFcYgrjgNbAVsf5KQa3MrwLwwH8hOxQhgyFL2p1nli9m7gE4qy1gFoA+njx9Sg++/poePnxIbzahmyiwZR4LBquhWPnNmy06OjpiOXJheABTgQELfgBF8NBBvEuMTHRHQFXAvgb2EAZ9MBwz2AvANwKmgj2ByUvYCfuUzqKwOUOFIsA5YAnM0QwzUy0yO1WxWKEe/GC3S30AAgPoB/4+FQA7ADZiekBRdaPVpBozjIH1sMNMXTxeYN8Ldg1QDcZcdQyyFH0JoNRQzD+Mqdh1KggKBf0B1ALMG4OpAhqAi+MF7MhEE8wOBBCVtE+xIgwIQ5E0M+AMsw2U4aLgEZiKdR6gAQDFUn1q9wAsLND6+iUGVC0urdDvf/clPXnynMcP1wNMBbYuAM3yuRQtL8/TubUlZtICmCqNOQeAr16XmRgBTAaYCu+F/IulPAMWGDySyfH8DdBBsVimXK4ojEPpDOWyBQZ6QJdhXwzI5cJvAUyh7wpSSqUAmBM2EP7JoSB8wD4NTFsoEGd9xxq7j/kMbF1dnkdgl502mC+LbEtgSgOYCuBIKFEKBeLBT+Lzk1D8vra+zkoJ1swHXz+iN6+g8wKSYpGnAHbM0/z8HLetDdAGgyU6BNAEs4sNBmxHDKLgYv3A8BIYHAVAgL4j96OABcDVUBQpQDUBSMiPgjBEr8JczPYjIAwBYQl4eXRiejAw9goKrgKrG+Ki4LxZPS1bhEAnNLckxCrClgZbBuBzY+My/fgnP+KxAqgU4B0wicncKWA7xDVb23v0xRcPh2AqjQkVcJ0Ephr1wfbl3ajcrlNgNPK/0b/Y2trGr7G1RVJOYWjPAUylLD76ub5L11r6HPXdtqjb9yQp16CgeTBTrS7P0of3b1CpAP9wQpV8l1mpGrVturS+SFcvnaML66tUyGXo+PiQbQx2l8oUmJWqMrNAxdI8pTMVqtXb9OCb7+i//p//SLUaYpc+NWodmp2Zo/feu8FgSAB/Hz16RCe1OhUKZQawQNkBpmVmqmqVtrfBWHhEuWKegZEAHFdnZmlhcYFWV8/R6toag4nhS2v1Bu3t7tKLZ8/4sIQ+QFLw55kM1epNjos3Li7TlcvnOCZEjCAgPgGRIu6C/jCQCoAnzE89xPEDBn8BSDVg3yvzPX6a7aaAqRiEKuBhXgcGEKqMP7olvhvfWzAVxriQyQ3BVMeHh2xHHDeVKjz/AmiFtgGEIusLAUrqQQY636PNCiaWuFLaiPhFYwvYrTK9KsOTxlzwF8wkCWARH6YgMb3G/T73Ydd9p+xEp99QeK0HCXDsEMC4AN2iH/CT8Jm8JHF2pe/Wj7VIUNfwNu+jzFSQL2QHEBLAOrgGACrNN+EghDrPv22JQxjk2mLmUACqwEBVLAGEW2SfB/CrxoNHh8IKi3Zh/nFGDO0AACAASURBVMe1HBPXagwWVqYm0SfJWQKkC/3Q9S7Pt8xgpew+8p3Gj/gdPg/zJGI6xOforzL1LizOM8AObavXm9RoNN8BU8V8kuqDxGiBzSwcQqJtVWCUspHyWiowCzKoDjMA1k0BTKXrf9zPYzIAIBExrcxLeA6+Y18MbHcqxbEOwG6ff/75ECiWCmA5BVPBzqzO2XyHzWdZnbP+bVyeRr8bjcPpPZskP2l10+eWkvI71l9DVj6HovNELFc1aV6J2Zudd6xt2veozdjn6/uT3jmcl8zhQnZMfH7w3Vl0dPCQlYF9rm9DbJzHjY2XrdV323/N0fn2K9htEjNVTEYqU++/fP+0T5rrMASXw1ttH71enb5/dHCLxESjtYzVJ2/3MduwuqT32v3fJH33OhiLdWK64D9Tv+5lGxtvbYvN33pd9+Nt5YZner8R052YfXk52LjM9l1lnmRXMTmdxd69Dxpnt9Z+fPyo85PVmyTb8jro267zls4rKnudS3C93Xf2/bTP19+tPdn3jWuj/S7pd+/HrL/046fyU99mZaWHQ/j99CQ/ntQeP0bWN43uCWy/zmi8LGJy1DFJ8rnWThRMFfMlap/6PLU3vNOCBrX9p2UlDT/lYzjBrHnQUeCXZO9eft5HavusPcT8nB//2Lj4eSPJf8XaGrPhJJ2IzanevmN2q2Cq2FwT02Gr435ckuaaJF3yfY7JwK9FrX7EYjrfvpjuxPy5H5ez+Al9tp8DYr7ey1dtPWaz3o+Os03tS5Is9fOkOTcmH+27vWec39b+23nXykT7OAVTJVn/9POpBKYSmEpgKoGpBE5LYAqmmmrEVAJTCUwlMJXAVAJnlMDf//3fj85xDSc2+YWuTarqhpMuys/4mnCZPUX1dGLKJ3BiiTOfsBi3UNc+2GS6ttUu0PW9o03D0ydW+Xt8cssn0MfJwyeNbXLF9i2aNESRh2PSmSR73TSedJ1PuKhC+ERGUmLeysQmkPX9sSJllnfkZNxYYuz7JqXfTdSMijPPKotxiduYHulnsaS115lx949rXyyx6sdoUv/sGI5LpJ7WCXvas3wTsyE/drqZnWTL9jn6PAFTKevBOzjPU+/2mxZJSU7ti9VDZY+I6biXobXb7+v3RCbyY4sm8A5bcIu/9Xv1sR4wMmlsY+MZ0zU/duPuS3qnt0m1uaTEtvV1ST7Z+vNYm2KbWTYpbDcQtFjd+oJTGyFursP7NIGu1/nx0j7Yz3EPinps/2IbGbENCvRnVFQ/GJ4IbE9/te1P2mzVMbJzmRb7xHyPLyaK6cikRHqSD7D6EvNN/rkxmcfabMd5nD8ZZyN2XFWu+n4rO2XnwDiguEmLtWLP9jqlz7WbFlY37HjGnjdprtB26vOVkUX9SSyO8u9JstGYT7f32s3ISb4oSQ62fb4ddu70Ou3l5vUoVghifZKfG+x4azGVForhPt08Ux+thWIWTGVPTdb2+oKccXM2vrO2qO8F/imX7dLxwUs63H9B/U6dCynLpVlCDfT+7iH9l3/4r/TixWt+LT7L53J07fo6zc0ViVIdKpQylC8B3CKnbqO4c9DPUKdD1Gh06dmzXfryD8+pUMxQJpeiFp/kjrppYfjBP/FNUoSJovxsNk2lAkAKeS6QBjMVCsc77UYo0EY7iErFFJVLGaqWc1Qp5alUlOsBwKpWK1yE1myC9aJFtZMm7R0c09FJnWbnlmlpeY0uXb5GtVqbtt8e0FcPvqW9/WPK58DWkOaCRWZ2YnanwGykbBWhyJOZiMBkxAedh9PpQ9G2yluBVDyGPSnsxHgIaAoF4EUGSRwcHA9P0YfswFD0ySfv0+3bt7n49cGDB/T8xXN6+epFAIcAsKZAIYljAI7Y2z1guQIEg5PY4VNGYInUkOlJmKmkSBAFowDKAEz16Q8+pvv37zKjB5iwwEyFAkiMLQr7cA90zxYiox24BkWZFy9epDt37nBRIwoa0W4APnAf9B8gNy68bbW4PkDthYvcA5MTn4IfTqYf+SGJDSEbAKmuXFmn99+/y0WGOzs7zEj17bffcjvwHgCQAEjAOLaaLZbFCHwmRfjCTDKKhyA3+bzH7QRQCKfdb2xs0NOnj5kxAAArtB1sUV9++SWzbqGAH/eh3aVikXLZHBf0Nxp1lgFABsIWBnYvolZr9O5slujOnRvcFxSzQj8ACHv9+g3/V0A0AIqg8DcUmUIfAQQbKGhHGJ+YHSHUXUAvi6UCXd64TO9/8D4zTfAp4imiTg/PbDIIAeDD5eVFBhhdOL9OCwtzDCDK50an9qOYFgWumK+++/YxPXjwkP7qr/6KxxlgMcgN383NzVOpVB7qN3RcikP71OBCVgFT4G/8FwAxjB1+wKYC8AwAXuJPiRmvAIbb3NxisNT+/gEz32D8ATiDzCEXsHztgmHj5Ut+JoA1bJtgA2JgWYafB38EZo2NjXVav3CeVldXGAwCuWJMFxfn6dLli/Tpp5+w/YGRrNWqMygKYFApeAJj2Aj4DAa/mZk5qtdPGKShMRXGg+OzsJYGeEPmdwFToeBY5zku1garR0/YBvADv4UxLFcq3EfIDs/DfbDVFy9e0FdffUW/+c1vGKyINgkWI0MARoKVa2tzm+0ALF1gRRH9JuoCYNjuDIF+YO+CG9ACbbBE5bLEYFb8gMFF41Yt9AagSOJPokJJQK/AV8FnV2fKVK6UGYAHP4Ni/vn5BVqYX+ZxgwxymRwVsnkeH+hOpQymJOZZoGIBICz81qODo2Pa2d3n4nzYH2TRbDQZVAXdA9PEybEw8oGNC+OPgmkAq4ZxbGAJGTJtGZsfxthMKc14NLYhBk+F9RQ+ZzBLAGApMxVnmQIzEpjeACICEI5BmQAbMWgOxflgpgpzBW7BjRmiBor+c3m6cP4yra6u0+LCCv3mN3+gp4+fC4A1k2EgH3Sw221Rino0MwPWuAr1uhjvDtvwoNehfq/N7wC4pllvUAbtyecoX8T4MV+WgKkyYDsrU6FQYnAHAIrQNwFTCcuIzssCGpafIQOXYKZ5rBlcmMvxD4ro260u34+iebQLUyMAZQCrAUwlLGl1BvkA6AA9hi2j4B7ADoCW+gysAFOTgE533u7yeJarM8GXt+nRw+9o6812AFMBVArWuw7NzFbpvatXuL+1+gl14Tc7mAPb7NOx3gcoAMAUMIXIkllYSrigvSsAV4DzgDkGIJyZqgY4MR7XKHOOxlPDDJb4LNYY1pRQVD8CAUvcFlBfgoYSZVOGGQbyha1FBlJp3lLZqOQzifGFyQ8y7bY7PG9fubpBn332GbcC80ar1Rgy8OAejBn6tLOzT3/4g4CpAJhXu4YPtCzao9ggsHcp4DL0w4JndR1q106yThBmuSGWzOVzbGxvcx+xNezYdQCLYwR2t/G49D0wigY0msZmdv0cW19F11wMKeyxf1xdmaOPP7hFhXyX+p1DKuc7RP0Tqh1v0vWr5+n2jSs0N1PmgwCOjw4Z2FSpzFImW6ZieY6qs4tUKM3RgAr06s02x6D//Ot/o24H/jhF+28P2V4BgoIcT2o1BqfDXsqVWcoGZirMf7l8nmYX5pmxDWysAFrliyV+58wswFSLtLp2jlZWVjmebLZaDMraffuWXj5/zsxUYNrDPAVA8/FJl0D69LPP79D996/SlY1LbEPoh9gtANMjBiWAbMBOB/vB74i74ORSzA4oIBH8NNuIJbojIJUeqmBO+RcVE0Z33GPBVPDB5XyRdRug8qODA473zp9bZzZdgJsxR+CzmZlZngMgL8x3ArgVoLUCuIfMjAFEhbgP4HgBRQubJQNAQ3xq1ywcr+J5APcGPVfooM09xdaiuqbzem1zNboWRF/gJzE/A0w1ku/pu3Wdp5/G8iK6blQmbPzN7KvLyxy/4x98tPoFxGU1BuIHMFWvx7E0AFXNTptBZwyoKpcYxI35DM+Eb8W8rOscxEiQKeRvwVS2yF98RpdBWzYnOfINIc5ldlOJZwRMBSbiAsfmiBmhl+gDmF2Xl5eYLRSxEeYRrJHgn63PSlo7Sz9GrLkYG2WPQltlfsTY5Flu0AduKw4kAgib44ARmErXTNpu3FPI5Yey1lwAg7IGAmZH/7CWwjqH4+FOJ4C0BWyIeA9zmF3j2/G3Ptnqg/7u8wLqO60PVf1FP5W1Z6w/Nl9aH2rvieWP9DOOR3KyPh2X1/Bzhs2ryDwpYGVdr/q2eLuM5cRiuSo7b/j8kJeLt0Gbt4nZp7fdmAzsM6yfsTodGx99nx1722crT70/ljsbrf3lULrYPO71yP7tZeDl7nNs0gaM5egAnnH65/th++D7Y3XE9lnb5PdhfN7Nxxp+/GL2520vSX5JfdR141njJLxP/WwsF+htRfUoJrdxNplk6zEb8naj9/rPYzbp/Yi9x+d2/XcxvbT9j7UV359F5jF79vZlr7G2a/NpXg8n+Vq/R5YkMzs+Or8nPdv7Cn/vuDnT259npkp6pz4T/43pYMxOVJ/VRwib6LslmuP8tN1vsM/zvuJUuwOjsP0stq9g51frn72e+fYN/QxeYJDzk+zB63fSOMXGM8kPTZoXYv2epLPWb8bknCQfr5dqu0nv08Mv7HX6Pr8/HPPtsXnQ+/hx+ux9lb/Wg6n83BfbT5o0z9v2eXnF+j7ONuz8lzSXeXuza5skndfx92NgnzXJjsfZQuzemB7H3pcUL+h6ICmG+PO//OW0Nvwshj+9ZiqBqQSmEphK4E9eAtMJ809eBaYCmEpgKoGpBKYSOKsElJlqXGJVk76aUNDisbO+Q64bFSgkLcyTFstJyaSk5IlNsPoks1/M68Jfk6Y+ieCTQjaxqJtB4xI7sTaeJfH2jmxR4BHHliQOwx/zHjls6fSLxiXK8F1SctPKSq+xiR/s7CaNudcRvS/Wp1iC5rRQFNBydo3V5K0W341LhPn3W5lMSqD7RFJSklWTXDap/MckS32C30sklsBT9gFvh37sbNvRLwVTxewjpjPy2YhFQvscGzWvHzahlpSEtPooyUSc4j76Ny7Rp1fZJKa+Z7K9iP7FEqhJSVFbNOV9UEweSTYY8z9JCfGzW4dsYlnQjy9SsX31v9tx8PKPJVa9/uj9/rnqI3C9BSmp/E75nrCpr8/SzRUtlElKNvvPtchG35Fkk1ZX8DueYwt0cL/KFHK185btr97n/anthz5HT6iGLKxsYnprNyzwvWdjivm4cb4jyQa9PtqTjsf5eCtfL0vrJ5LsIGbb6kv1fn2/Fk7jby1StjY4ab6J6ae938tf9UHnjZjskmxWx836Xu+Xk/y296Gx8bTPspubZ/EVtjgy1n4/VrG+nGV+GtcWryvvzgHCUKF2pXZnP9NNKJ07rY9Kkrv39VqEZovUbJHRKd3vt6nfq9HJ0Suqn7ymCgBPODW7k6a3b/fp+bPX9OtfP6D9vQMqFtLU6QyYXefK1VWamy9QJtMfMlOhmDyD/jFFSZoLkRuNDj1/vkdfffmaiuUM5QopaoJNIgXAVJbBAojWcbI7gEv4QW1lLptmhpxyuUglMGsQgEht6nTAyCMsEwymKqSpUs5SpQxmKgCpCgyoKoDVqligYjiRHGCiVqtHb/cOaG//kMqVeZqbX6b1Cxt0dNRktoZHj5/RwcEJZTIobsMJ6yhWFvATM1OFimAZGynQYlnixHTEEgFMpTau8+ppMNXodGQLpkKx5+HhCRcg4rkonLx58zp9/vmPuegcz/jmm29oc2uT3u7uULkMkEKWCxO5ULQjDC8oFj06POZYV74fsR+x7g5GYCqwAwmATYqowUJ06dJ5+uyzT+jDj+5Tu9OkV69eMpgKhZd4ngBhBCBjwX7aVzBRoaARxZn4DOAWsAWBKUNOq5e5SE/6Fz8kMtFiVf1O4xX1ncLgw8RpXFT48cfv0/Xr79F7771Hz58/5x8AatA+FP0BoAOAhTJToWhWUG8K4JLCeGWjknVjYDHoDfgdN25c4ecDUPXkyWO+9+7du8wQgb+/+OILBlMtLMwPCyJRHAmmFtgRQEg4gR/y07mx3QYoWgpAAVpaWlqk69ev0dWrV1g2AL88ffqcGYUAqBCWpy6DRBggAjYbILCGbAvKPjZgu+IfZnZIUb6QZzDV/Q/vC6ORFvymBHY1YGCj2BzYhMAOhKJUAPHmZqsMPIL+zc7NMfMAxkIBLOfWzjEjwd7uPssFMofeQq8U5If2KpCp1ZQiZoyvZT/RwmYG0AH41+sLm1LthNlrMG4AyUDPhXEoywAlPIOBNCcnLKfDwyMec2UBE3CnjKnoHVgdAKaq0OWNNVpC8fDSIrN3ASwCMMXi8gJdunSBPvzwA1pfX6PFpQXqdAD667NMUEwOJopCrhCYmYjqjTod106YfYBZFxoNHoBMNkdlAEvyeUoNAMpAkTnAVMT3omAbQEoGr2AABgA7yDqVf/oArMh1Ik8A4eBvxPaePn1CX371FX3xhy/o5csX1Gg2GQUE2QAog0Lz16836ejwkGr1Oo8NoErwte1mmwGGAFwBWAKQLPs73I/2ASiTT1EZ7SsVGQxk40i0rwRmIWbwyNLMbJnKVbBTZKlcKdLMXJXKlRLlARjLpKlamaHZ2TnKZoXBDGAVgKmKuQLrJMAhGC/4dgBmAaoCmAognGanQ/VmmzJgZcsK8AeAIRT9A3Cm7G9gH4StQSegC/sHB9TggupmAF+1eOw0t8HYqVBsC7kCBMNgHmYhGvEIs38IvITQJ/b90D8AshhgJSwtuSwASRnKpiErMFIASCSsTvCdABXBJtGAHvWpO+hTqwOQXpE2Ll2ltXMXaHERzFRf0bNnL7jNGGsGLXSaNBh0KJtJ8VxXqRSoD2YqfAYGLwZT4fc0s32h3/BBAFO1MceD2TENBif4JQDV8myn+BvF2PhvNoNC6Ryz0AGQANA0z3VoPzNTCUAsnQ59YyA2wGOY93EN7C1LZWbDgR8AiAzsl2DDAsC6T8fwac0Gj93S0hIXiQNULesA+C+Br3WY/QkuLk3bb3fo+KRGlMpQq91huTz97hltbwnQFLaJu8C6h8L5H/7wUyoU83R0fDgEUwFQBf8HG2LGQgCqwBbI9ibITfgHmUsBtAKYCjabok4bsUCG/2a9C4AqZt4Z2qvmHEWPmI2JQ4bA5RaIziQ2GDFZEp4ZjkDhOEJZzQKQargWAXhqyFY1AlehP5DHzVvX6ObNG/SDT3/AfQSwGGBZ/C4AToA009TpDmhnZ4++/OoR1etgOisKyxZAT8wSJ35V/A/Ai/gMdiLF+kqyBdjS0CoYMCq6LWAsAbDi/1TmIwyZbJ3y/QoMM7/H4utJ67vh8wxiaxR7MyyS26RABRufSc1laJNhEbFr2GF/FPQmYRTl82laW5unjz+4QeUinOcJpQfHNOgeU6exS7dvXKY7N69SLjNgv9ZqNKhYrjCYKputUKkyz6D+XGGG2p00ffXgEX3x9Tf08NF3HH+mKUuNepsGPfiWAtvN8ckJz42YA+cXlxhAhW4fHByxvEuVMm1uAZh8aJipylSdnWEw6/LKCi0tLbPdMZjqpMbMVJtv3tDzp8/4tATM09vbh2yj2RzRL37+Q7p75xozWEI9wfQGFiDEKmgL/is6k2J7AjMVs1NhLkFhK/tDsDBK/rYLfwSbHfrfAGLVk/fVHlgvZGzAqgewMWIHsPIUsjkGxdSOjxkMBhDrpYuXqAS2vWyOgeOQEWIXyX2IfgPQjvgQcx5+l7bDRwsgRg43wY/MM9LmUY4H9yqDqsYtmHfhT2ArfVcZMG7dqyD5WHG6zbFoHgjtwlgz+yIAn3zAw4jdVm3HPi+2Fta1pRyyIIBvgPjhj3H4BJ6prFXoL8YYMQ7AVAxm7nT5cApmpuoj1i5wnClAKswfAg6CPwW4VsDjaapWZ/haPnghxMW6RtU1kqzjBUxl/43WAML0ib+VxQm/Y47EehEHOWDMGbAV5n4cFIDYFesAXQ+JXEYAg9GaYCRPlTuezzoT5KUgeHyuYCp8hr9ZP4MvFB0HkDgT4lpZN2nuRdfkiA859gvrKrSF1/Dsgwd8qAOAbh999BGDGPk+jFsAc4EFEaBFlVFSrsPK0/Ytpn8272DzrXoYjM9Lfd+/1Qf7/2rbfc7X54asf9ZnJPVf+6r+39uE7Z/vh31vTK6x+SrpM9s3bb/NxWg/fD5npPtiq34u09zXMFYIOmZlq9/Z99p5EO+wbRnNn2IP+p3q7yj3LMy0+i9Jftp3K4OkonE8y+a2tf/CMitsvv55Xrf9GMfusXJWHfG2qXKw8vMF9/YaP/Z+LGPy8fHNWWxJ96AmyULb7dtlx9ePneZefdv1Omtn2navzzEbiNmS7etZbc+PtZWBHUf8HrMNv39k+x/zK/p9TOaTxtv7Fm/vdk9C7cHK9Cz+Bdd7e/G2b/U3No7j+uFlojbidShJB8R/cIuiduttVZ+rY+ntK8k/itzkoBpto+2Xt7PYnGJlozJU//fOWAQwVZKNex/l54+kfutYnfIznH8eMVP5viTZm5Wd9eMxPR/nh7StMRtO8jFJ/sOPyaTxtePgfZXvR0wOCqaKzQnWPnGv9+3j9Cep32fVOatrsbGJzce2vdbmve/0PjKmL143Yn4Vn+k7raz9717uOkf4OTbJx8fm83F9iulh0jxs/ZKOWZI8kmQwyS/onPmXf/UX09rws0xa02umEphKYCqBqQT+5CUwnTD/5FVgKoCpBKYSmEpgKoGzSuDv/u7vZLvbnBrkF9H4Tov08F89+fKs75DrQulL5HSicc8Zl9j1i2nthy/K9ckZm9TTxb4vQowlpPF8m7TGe+yJgOOSaTH56vNiiat3Emt9HLb8PdFUEWDUpDGLgam8fkz6O5aE0b6+IwcH3Jr0bH2Ovy6W5DmdbDy9ETxRDmGzNpZs9cko2xafDEtKhtqkm9Vjv+luN7dU9zTZ7ze+JvUJ3ye91977boJb7TdYcoKv0L5rEtKypvi2JSW1R0W0owLnSf2yCU57bVJyetQ/KeI9i87F5GP7q8/0yVTRlckAMa+/fsPJt/OsvibWv9iGwSQZ+++9v0za/LdJU/wO+XigkMp/3Bw0rn2xDQJ/wrC2I7bpqu1RmdtrtW2q0/q3PkcL1n0/k2SsOqNysAxaas+6Qajt0XsswMPOT+oTbYJdC0q0IMbLKObX7MZhjI3J62isj7GEurdJa2+2zVbWsRjEJ+C9/SXd4+07ZrexDQZ8FgN7xTYf7DPt++xzY7LR+9Q2fCwQs197zaS4LSZ71RfrH0/PlXKX75NuTpzVV3h70vv0ufje2r61qXH+LfZ+H+PFrvHy1/6rL1Ofges8wEoL/KwMTsse8hIgCL8HxdyhyAbXKTjRnkQrLIyy6Q4wFIq8uEC/XaNmY58atU3qtnZocaHKhf/HRw367tFzevDgMT1/tsuFi2CBarUQHAJMtUxzcwXKZPuUy6com5PCae4fKCsGGQLxUrPZpZcv9unrrzepVAlgqjYKu4lyeSlY1DYz2KCDgiEwlWSoWilTtQJAVYEZOHrdFnU7KMRGQXwvgKnASpWnaqVAlXKBygCCMDMVGDjAlJJlQBUYOVAMvb2zRztv96lQrFJ1ZoHWzl2k/cM6bW7t0rPnr+jg8ARQAi5m5WJuBlPpPnY45ZoLjuV3LQgGJxAXUA+Lc1GA1+ciUDD6cBEnCgV7CpaQAk38QyEergUIAP1HMcDy8gLdu3eX/uzP/ozBImCaePToEe0f7FO9UWOAGWQnxYFSAI5/zPBxAiYdYb3C3yNWLVkXCagIp6ormEqKtMDkBTaeH/34U/r44w+o2azTi5cv6Fe/+icGqKB4EUWWaDfrUWDQsfaAosz19XUGgKCYEYw5+C/ag0JA6CD+HhVyjk6atmAq6wuFvQpFrCh2RxFlllZWlunzz39I58+DIW2OGakApkL78A9thcwApgJohMeCWXvkxHw734383gg4B/EBSHT79jW6du09unLlCj19+pRBN5988gm93X1LX331Jf8AuIHiZMgQzwXAAOxukBHaI8xUAqayY4LiT/QDQC2A0BYWFpidCSxMT58+48JMyAtFvrj3+FiAYbB7ABQYAAA2CAbUCcsK6x+K8gPlFmR1aeMyffjRB1ygCjlCHxnoAeYfMLR0wVIFFpMWAzIAYMF9szNVBomhb2vnzjHLA4ppIVuAJaDP0Nm93T3WKzmdX0BL8DeqlygCRrEodAg/aOuIkRGHDIyKbPAdWHUAUIPc4Bsxdij6RrEuGBBwCj/kzLpeA/NXjQt+ATaDjBSkKMwFMtawV8ikVuvQ3NwMbVw5x+M7MzdrGJSytLi4QOvnz9GtW9eZtWphcZ7vxbgD2An5tdotmq3OUSEvLAsAHD5+9phZMaADaAeKxwEEq5TLVMwXeGA0fhPbE2YqMASBqQmyg90D2IAiafgNWfML6w/ey/bRl/FGIfeTx0/owcMH9Pi77xhEhmJugD1Q2whZQS6vXr5mmUD/lHEIPgMsYQBSCXBR7lE/B4vM5TCeaSqXAGYtDVkHNU4BMGNuZpaBViisn1sA6K5ExVKWytWSAVMJSwX6ODszR61Wh4v1UcifTeeoxKxEbe5fJp1in1M7OSIwJgKAkyvkCARsXYC3ymC6EuYkzHfIUXBhOcujxeAxAEuarTbrz+7bXe472FyOD5W1SkB58MfDf2E3R8BU8Pvi+3WTR9w8ACMCmhIwFWBpgdWOGZgETAW7BxsVaK0Ak8F1DKbieU4ASQymGvR5LDvdPvfp6pXrtL5+kZaWVumLLx7Q82cvhWmMgW0ZBk4Rs+GkmLWrUAD4r0006DLwbIAC9G6b3w3dadRqzFqDIvdaq0YdMFhluRfhdH8gLoHC4pJsQkE2gxQ5NkizznLR+JDVQQAyAoBAHAFmSfQ5zf3G7wCRQudLBbC6YH5KC6iZQQpoL8AXh4GRsM/zBAr4BfgJQBbsNc0+rI3xAegrV2BmqsPjYwae9pGgyAAAIABJREFUYXzBivLsyXN6ux3AVFxYPqBGs0br59fpr//6f2FdPDjapy6DiUbsVGDEYhBEq8XMZgywYJsRJhRm1mkDTIV5EwccIObBnAkwVZplC7Bnd8hQpYCGwHDF5xCJbspxLXIwEWfTAhMiQCfwxRybhtiCY4dQnMfsVEHnRkxUIveAURrCetAfzKdgNbx79zbPTQDSYa4CUxd8u8w7GDPYV4djoAcPH1OjIWAqtIP7xKDGEZhq5K9kLa3pM55bAAgLLJ0M8BwCqgQcL8qCGAfvFzbE0+vCALgKQKp3N1RDbMWyG5+LHAKzzGUCcsN8NwJTARSoLIHc5yFdp3EFw3aO2jfsT7iMmR/BKFrK0rm1Bfrog+s0U0lTNtWgbmuXGaqod0L3bm7Q3VvvUbfboD58XA+A3CqVKjOUzZapXJ6n2fkVBlPVm33651//lr74+iG9fPWGUgxuRNwL4Gmf2o2OAKmOj1h/c/kCAy+zQzDVIbPpIdbdApjq4JDyfJhAmYrFClVnZmhufl6AVAsLHDMpmGp/b4+2t7bo1fOXbC+NOhgNjylfSNHaaoF++vlP6Np7AHp3ma2S5/4eADUNOjw4CMCWPIMdoaHM5or5ZADflxMGWsLcJjaG/wHAzexqqiuBiTIoShjxAN4LgCHYHmI5zBX5DIBmdTo6PKK3W9scc129cpXKpTKDOgGYxLMwV4gey7uH+aBgd9BJzK/wdQA2M+A4AG0kDyOsdZonwWd4toC4j9n2wKgH24FPZ101oDxdc9q1p2qbso3qHofNs+jaz37GgGuOr4jBYGCn0lhewIwC1GEfBf8UDFbnL/wNGXDcnsb6TNaEuAeHHwDUz2yf/b6wZHNsKCB+BYwBjNwCgBNxHOKNFOKEAoP6eE3Nca8wfYJlE3OMsgyVyxLnsAybTZ6vNWbW2J9l0Ue7BOSmPkOeB58sYCoBh2K+EuYyHKIh65eLDD5SgDX+i35hjCUGh2zUF40AluoPVD/0ubpul3hTwGcKpsLvFkyFNkI3uN1pAAuFiRY2CmAixkXX5LiXmXf7A54f8c/6I/XJuAdAqrW1Nbp58yYDxfAdGBdxPYObUoihBezqczo+BynTkIy5HlDl8xk295WUP7H5iNjvPm8Vy5HoZ6rj9r82R6WysfNH0t6Cl4H2xeY7bf4J19s9Dn2vbZuXacyWk/rr80Cag7HvieXD7Dtszljvs8Bgu5ZNar8+z+q16oLNiyblg/178bfo0SkXHty5fGjH08rBtsUe+GP1UMdNZS9+C/kiAd7r82PPPR1nSPu8jll9tPqu93pW7Jj8VAa+DV7Xx9lCrP16f6wfth2xPo17XkyPx12Pd8X2/axPsPfH5BgbK/0syYeM8xVJsrXP1BwrrrVzvuqw1bOk9nvfpLKwMvT3xvxCTKetvavvseOaNP6TfMwknxv7PjZnxN4fGyvcG4uh47l7OTLC66zXcdse6wPUhu313o+PdOA0mMr74KSxTdLHRPtOAFN5nbd2of3Tz6xv8rqicxxiOyQkxvm9mM3Ertc+6hipD4v506Qxj8kvyS5tP71e2XdaPTqr/7ZznddtO2YWTOV1xsc+SfFSrM9n8V9edybNFVZGtn/43MYB3tfE7MiOSdJ7kz63fbPxgb7X/ves/jrmf+xnsfkpyWfFxiPJl6kO2pjR+6FJfkntJGbbdiymYKqzasP0uqkEphKYSmAqgT91CUzBVH/qGjDt/1QCUwlMJTCVwJkl8Dd/8zenwFR2gYpFql30aqGeLQA/84v4whF44Sz34d3+5FJN9oxLSuhJfTbRYZMCvo941h8DpsJz8K5xyZlYcsduymry07fvnY1DFHz+O4CpWL6RwZmUgLJFwrqRZBOWmtzQfuKaUWGUFH7YJF9SQsfLSZs6OSlkCrXOoHx4jyb9fVLMttV/p32P6alN8CRtPGoiH++3m424V5+t19gNijN0iS/xidRJ4yrPPQ2EjCVJfdLM+g4/tiobe48mblHshc1ue81Z+2avswlYn6yV9w4PFTv1+LMkY7VtwyIQAwj0uiHPGxURJSXntRHjko86fuN8oB/fmH1420rS1XFyV91UnbSbx/adw82HUIQBnY1dG+tbTBZJPsL3weq19te2xfojO456n32Pb4eXMfuysINtN0RiY6rP13lDN4hxrdVZBUHZd6PoBfLzPkL7rv5KxwbFKjq/eP/rk+RWNnZOSvKvMX8b2xD1/sX7At+O2Nxs/Za9384lSXZjx8MWJcTm25if0LHFd16X1ServOy85/VA+2X11LbZbpDHZGJtMeZrrf3YMRs3B/u5y+ur98GxMR/nI3wc4J+vPl/bqPL1m2ln8f9JoEHvL7zvw7s0xpwEptLrdG4bnaosRVMookMxHDMmDZnmMJ9RYN8YMJuE6A1Oie9ywTGKrRm8lU5xQVu9fkgnRzvU6x5QOlWj5YUZ6nW6tLW1T//666/pN7/5hvJMqijFX/U6JrMsXbu+QnNzeUqle6h5ZgYYHOTOcTvAEynEqihE7tGrlwf09cMtqlTTlC+kqdHqBsYNaQvGQphXABRAQa+AqWaqFT4Nv1IpUadVZ8aSbrdFg16Hy96LKPYv52gGTCj4qQJ4lWdmHT05HzIHIwoK1lEsvrW9yyxU2XyJypU5Wlk5T3sHJwymevV6iw4Oawy6UpaWHgpDAzsVj28olENRrsaUKKEcFi6aAkDRSTkJX4q2tZhTtEzXNrrWwX/BkoVC2tu332Mw1WeffcaF0d999x09e/aUgRxgHBkQxlOAUaMfAC661G4JuADFmsKqZcBg4R6EETI/CoAIfUMxIpipfvyTz+iTTz6gev2Enr94zmAqgBYA0FAgFMbMgqm04BTPQfE/QCL4V6/XhsAugDIgExRnWgCyZ6bSokVri8IsAPAE0fr6Mr333mX65JOPubgQcnzy5Am9ePEiFOpLf/RkemZDaqEwFAXsekiFFIJAduxv8ZMZFSTic2GmukpXr27Q5Y1L/HwU3P7oRz+ira1N+u1vf0sPHz5kwBZO9FdQJD8rrDEACML3jQZYQkS3Yb8oCgNYB0CtDz/8kAs1AfwAi9f+/gH/qI9C+1Hcih+wyqDAF59hYGHPyk7GZeMoBs8ADCLFK5lshpnCPvr4IwZ4oMCz2Wpw0S+zzQTuFNQMg/UGABaAFeFbwBKlcxEKVJVlCOwDKF7mN4SiUBTQAvgjvhFyhlylaFcL4FBoih/0dciMk04H+0ChLECHeG+b5Qx9wTNRuPzmzRsu2kVxNAA50HEpXBVAIIB0kLX1+wyOCCxgAJ8AdAL/IkxgV5i5DmAd+EL4i2qlEhg8ZmlhYZaBVStrK7TCjA0zVCiBuUeY+yqVGZbvm9dv6He//x3967/9G33+k8/p1s1bzIJQLJapkC9BQPyD9bTajK4H0D7IV4qN8wFMAqCFgBvsug1jjP7uHezT1tYWvXn9mh4/eSIAwnqdfRFsgUFFjSavowDye/7sRQBpdrhQGiAIfA8bBDBF2QB7XWW+ATAIugAgFxiuAGDLM9MPiujBWCT2XaTV1WVm9crnslSZqVCR5UOUL+aZnapcLfO9sAu0DQX8e7sHzKICEBx0F+AbZiND4XGK6PjkiA72d3msCoUclcHEwGwmfSpVKsLmxYC6wHDXAcgWAJfAMISZKrDcid00GVx6uH9Ab9/u0vbODjO/HR0cUasNOSMWFuAW1oM9ZnjAGIQCzFMF6XItbIzrqCDlUMDMcyt0g5mrMO9KwTcsDEArAXIEAC5bH1iIwNaUIhSZX79+iy5cuETLK+fo6y8f0PPnLwWEigZiful12OenU/0ANEOORubBfA7PkWLzPDOs9alRqzOguFAqUmeAe/uUzmaEEYiZVmBriCOGCMwhcAD9h47jRxkYhyAygNwykFUAiTGALM3ATL6e0oGJCgAKtDXDQDwArgDGAMgNugyZXN7Y4CJ+6CzWD5Vqlf0CgFUo1M8VSlSdmaMDZqmrMxsKCvABpgKQcHtrh3UH9pVKg02lTleuXKb/+B//d1pYmqOjowN+J5h0mJWvj/kXMUydbUKY/toBkCygZAZ74gcg5S7ARwNq1MECAwCngKkQEzDgkdmzLJiKI+ORDwrelWPbABbheJrvE+YneYYUyoGpjP02I9bkMYrNtudCcRwS3oJ4oF6r0/3779PtO7fogw/u8zzy+PFj9tHM/MkgX/S9R3t7h/TmzTY9ffaSWi1hRYOyYy5En6DcsnaRA5UElC2nvevcKX2QmCJ4DWHM03YNRSCHuwAEqJ1BywUsJmBElQ33NahiKJUefnnq76F0DdgpvFffz28NQCr4UT6vHoDHAHBGG0TmI2YfxfXI2fbh1YKAk/s1V5ki1k38AMB/fn2JPrx/nZbmC1QudKl+9IbBVMV8j+7dukJ3bm5Qs3FC/V5X/F2xQvlimVKpAhXLYEddoXxxlmqNLv1f//Q/6IsvH9Du3gEDHDPZIpULVfZtJycNBgwzaLhRZx2plKtycAFinUaTGYGqM7P04uUrevt2j4FV5TIYsKo0MztLc3MLtLC4yOBoME0KKKjO/nDz9Rt69t13PJcAaHt03KW1tUW6f/8K3bl9k5aXlujo8IBmZ6t07twqM47u7++yjmB+x7sFqD/g9QewkPBxzFaUzTNYE+Brjiv6HWbK09yvrNslEmHYagCdip1g7pS4mZkIG00BU2Uz7AuOAaba3qFivki3bt1imQjIGSycMr4ae9tchpCpyNyLXAfmFcQ4iDskppD1jsY1+JzzzoMUg6gODg5pb2+XAW5g0FTwILCpmoeI/dfmKCT+FHC0Aqo0HpA1GtgqDVMlq6WAHQF0gpz73XBICPwxmFtSYNEbAUQF3IU5XfYOOgDcYrwy2TC3wO5StLy6zLoBtkm0C+ApMGxiDoWP4UMbuh1qAoyKOK7TZTtGLIh4B+OMORPt4hiv22P/kM8KKBfygy4CDI8+dgCA5jhFCt41vpE1S4+dwdBeDcOd5LAUzii6AuA/WHURXyiYCnothxg0hf0wjXGr8dwu7DZi5Zh32MpDYbjPq9h1jjKHoy/oA9qt38uBGD2J0aEnAAR3wMAqhwwIi6Gs/7XPQ3AW247k3G1+AvqOOBfx+4ULF4asW9CNeq3GgF+wsDETNINbRyAT1m6zz+HzTbJO44X9qYJ4jfdtftDmvuy6zed0fP5H2/DHFOPavJTPn1kZ6Tu075p3i93ji2lt7lHWZOEwGMfsFHtWUpuG01PkgCC9x4+Lzdfp/Va2Pgdn26m6ZPNYmg9UvbY+R8dX22Dz47hPc8X6PP2v6rmV4SinNsSPcvOtrml/YnlG7YdeH9MtHSMLpvL98v3zeTiVR1Iu07ZZ2xLLC9o9Mn2Hfabea/tsn+0/t7oSa4O3L2/TsfHVz2Lv9cAd//5Y+3Tc/bhan6Dy1/bG7MyPf0zPk9oz7nO1Hes7NaeotmH1ytqGlVVMtv5761v8d0n3+z04tT+Vh9d5276Yn4jJIqaD3gZi7Y3ZqrUlP676bp87t/dYOdi26pw9bo7yviKmM1Ym2g77TPld4kj/Lv+3lYmd75L64GUfoPOnDolQf6W+EfdYv4G/ra7aPntd0fvYrkIsm2Tz42zE9jspJrDPjY17kk8fp1exeMD7JetHbB+s/nq9sL7D732d1jmJh8aBqWwMYOdG+87YM30/7N92HvC24f+2uhabI8fFLFYOXtbv2sQIRD9OV2IxndfLpPtjcUbM5pLajWsl3zD65+fUmL7pHJA0v1s7sr5LbdTfF2ufHV9/vZX9n//lL6e14eMUbPrdVAJTCUwlMJXAVAJBAtMJc6oKUwlMJTCVwFQCUwmcUQJ/8zd/OwRTxRbJNrEgJ7+PitvkFaOCmXGv1E1/vSYpgWEXyLEkk32HXUDbZJMFRiUtyn07dHFvNzJ88sgnVnxSxSYVkpJfNjlkk0Y+6fHOu3EKkiNXShqvSUOftMEwbIMpDJERNv8McEQ/R+ClCTSWX9hsHhYqhaoTfj6+888zhRdcAOI6MDxBOBQK4vl6Mq2cCqwFURoJvvsEbJpyKcH3YEYbV9TtE2V2w0eTT/ZdsYSYHyerD/rduE0Qy/xk9Sfpd/u+WFLV67faotiGbDj7hKCow7vwOxnq08wj+rzTz9Bnih9BAd2kZF2snV6WVt4+kSr3j/oi94ZTvhP0Q9qsxUKnWVtG8tZnGJaMoY+U4ijb9nHJVvUTfkPWJtDt5oD93OtazB/Ya+xzknxHzF97X2z1IyZ/33brI2M+Kfa9fUasTSpfC8LVdo2Ti9qe3VSxfmVcAhrfJY1l0nylG+R2M9Xaum7ojTbH5bRmBaN5G4+1354wGrMBO15qm7guyb78GE2aR2Iy82NgC2Xe8ePG35z1XeP8gC/qiM3RKpNxuhkb65j8vX6qnvjYw+rPuBhCxyZ2TZLdjhuzpLnQjr/vg53nvYy8b/N2Z/vtdcxunHp/FOu376+fq2M26Z+j7Y8VdthNYR3b05u7I3CdHAUcWE6Mj2c9yUhsAjAEYpA0GCQ4XiFmnsGdxQJYIoTV5vBgn05ODqndPKZstk25TIf6vTbhpPonT57Td9+9oufPtqiQRyExGIUA3iIujF5bm6WZWYARUPQpbB0ogIOvQYEdCigBSjo+OqHNzUN6/nyfqjM5yhfTdFIHUwGKzHJcgI024/lghABzAtqbz2dpYW6WqtUylYoFAVIN2XOEkaNUzHFB6+xMmWZnSgymApCqVMrxs5mlEUX4OK0+m2PGkb39I/5JZwoMplpdu0i7e0f0+s0OvdncoaPjOnUBpuoRdXsDYZQCYImpSkanv0u9MwpANSaRU+O17FZjEvGtAqQSdiT8LTGB6JEAfCA/+FAwU1Wrs/TZZ5/Q5cuX+ERyAHYApgKrBzaGIePOoCvxbR/FiMLAgOI8FNhBjihoRGGiFBWEGIIrPQVcp+/UIlYUHVeqZbqycYl+9vMf06c/+Ii2tt7Qk6eP6V/+5V+40ByFewwK6gLIhTYL+5KG6fidi8EHYNuSk+rRX7Y/Bu9IAWe71QrF5Ch0FbYmFI7ic2WaETCOxNZ8oj4K2LvoK9G9ezfp/fdvM6MTng0GKjBgbW5unpobUUyJolAUbgKopywk6CuDJbQgPLDQcOF5KJ9GYfnMTJVu3bxKG1cu0aVLF+jt2x1m1/rBD35Ar169ol//+tf03eMndHx0TKVShYFLKGZlkFKY25SZCoWc0G1hvKrS6uoSs11duHCeGan29vYYJAMADO4BwEB9BTPuNMGoAtYtGU9mXgCrXTpDLWYnE7YppS7B72BSAnPXpcuX6PKlS1wU22w1w3MGlM2hvYFpByfoA0ADVoG+MBIAbMk61e0xqAUsN1qY7ud4ndPZb2khCwNORBYoJkVhqI4B7FFYHyRWhU7CF2DcAXyA/gCwg+vQ993d3XAyeY4LuKGP0EV8h8LZnZ23rO9SHCtxBQOu2l0GVIHNB4AP6Nfa6irdvXeb438sNbr9Hr8PTFyFUiEU5s7Q8vIinTt/juZmqgQWMYAYBRgihc5498uXL1j3nr94ST/7/Gd09+49LlRHcTFYf8DKAmYcLjAGcKPTomYDRbZpHncUcKPAGLYvrB4iexTSoiAZ96k+wD5QSA+g3e5b+KtNBge1wWAERrQcGDnA1NRhRr6T4xN68eIlM0HBR+RyYIHq0uHBEYNFxDfBBgVUyPMYMyHpmkIAQpDNzOwMywdsgdADAFznF+bY30ImAFsBAJvKoEA5K0AefMasRDmaqVYZcIgxQxuhwzkUsgNENiwwhv+vMyiGGR0ygZkKutMVRjTcx4xN7HSk2Bz9AAiGcSisU6FAG6DSACxt1ptsp3v7B8ykBmDVybGwHAlTWpZ/AG5SsJu8YwQyY2/POBD5XIFUMv8LWA6yg8zwNzPjBBZA8e/CoiFMRbALgJsyVK3O0e07d2j9HHzBIn3zzbcMVsD4gV1I2gDwQY8ZqCiFuV2AQQJYClAPnhvk+T0AFqGrebCadfkJDOhieJfOGQqyFZuVuWDESo7P0OZRrMyw4eD7R/0RoBUAZvIcYecSFi7cD7mqTOBTeA7LpGlxcYmqM1UeO3wP8Ec+V+D4AYYJ9p1SuUrHJwA9dfhz2BzAcWDu2wUjHhfBIy4R0BR89f/2v/41rawuUbfXlMMgCEXv0POOFPG3msxwAz1j38nzA+yuR92OsEhi3MBEBWaqdhv+C3OZsL7gGmaGASsaM19h3gXYQFhT4J/Y/4e5ZJhTGqJHTq/plWGU2a6YQQoAGRkHzWCx3jASV3Sb5/wB4ro2z3H379+nmzdu0NX3rnL/MJfoeKJNoptZev36Db18+ZpevdykdqcrIJgAnML7Je8grGWsdRyjoCOBlkxBYWHuFG3QnJjLhcEuApMZdFZCJYCpRKMVTCVvNYCl6ALDPHsI2lIGL71BGgXJcxwdQKz67amYOgQtHP8j1ghjM8wusam7XBPGFMAOxFoAMmeIVlfm6JMPb9LqUolmy0Qn+y8p1Tuhhbk83bt9hW68d5H29nBYQYdZk4rlCoMEKQXdnqe5hVXKF2bo6KRFf/9f/ht99dVDnq8GBB+SpWwaIA0ABdsMBjkObEgYe9hKOswb0GPYC8BUYLba3dtjYFEJAJZSiVklZ+eEZRLAKoCBAb7E/AK2081Xr+jJt4+YFRLzU70xoGvXLtMvfvEJg4rBsIjrmQGoUqZXr18xKxVGBT6eGSMpzQAfgMdxoALAMyGTxb4OzImdXpcZ8gYpATkJmxIOUxDWVgzHMKfOgCbENgK+xLsAIgEbG7Tz+OiIDg8OqVlv0dzsHN2+dZvKRcT6ebZNZmpkAJfE3+jrCFDFEQvPP5jb0VbxPxo/iL4hRkT7ALZSMBXYwcCIxeC2k2M6PDoUO2W2PsldMiA6xL7KGKXzkthvj6+Fr2RAZ/AhGkdh/habFz/AMVIAOyImQp8YWAQQMcfPAPALYBfxjDDoif/gK0LMD7ln+Lo0wdvgH4BuyyvLND8/x/EabAcAZoDEmC0XjMGB4Q7j1+p0qFavs//JMdC6SPkC4qOcHLgR2CExvgC5KZBqtF4Ih7UJRRS3VdcrcsCEgKlG9gqfJ6xU/D2vmYRNE75KwN0lji9u3LhB1erMkNkU8QbiLLg0AHmhh4jNNH6163ELILF5F1yD2ENi4e4QdGPBXhrvS05P/DsfYII5kNlVRRcFKCi6NTxMgz/TdbDcz2y0OFyk1WJGKgCqwF4L0Bb+1U5OWMcZhI8DFjh2fjc3rvpk8yE2VtfciM2v6P6UzUuwTgfwn31PLM+ZlAeyOTpcY/2xzQXa59tcV8yP67uS8mvaV99O22/N36A99tA4f42Vi88l2r5oW/Qan1e305ttV0yWdtxsnsnmb/0+ou+zz53Z8bH7BOj7ODCV9t/KXNp0en9jFC8OWz/MEVh9VKC+AhtP5/TEP9vx1/ezX35nL2i0X+Ll69sr95+2FbnG7stMBid6/bC6E3uHt0H7t5WZ/932x9qAf964PR9eg8MHhX6/O0byNC+XJN2x9urbp8+29p7km2J9i7Vt0v3Whr1+230N9ffervRv6/etrsqcqDFsrNUBRBgYZYM0R2yuvLrXQzzDqjIwrmvOTM4YCHpoQIm+Tb5dOm4xn4bvrN14neF5Qxak7/x32EsbeqMP/gDKd6Yd3b8UHz/MAw6ZYCX/KNPg6f10Px/F9cPIye2h8v26arfBPD8oxHS+v25PTeT97vUi91GbufbArBGS2m7nDTtW1t5ic6r18ZaZSnXLyiZha1x6zYql+Wq70NGDIsL3nIeXnLnKSsWmlRKqK7Fxsf5b38d94Foe1v7h4RQqNvbvYZ3GMuCDakRndGg5V65ruVP2Jc3Utg3tXtMhYZwZTBXyyad9y7t78/b7mM+xPs3qw8gm4zGYtzsrPx/DeF/k79V9Y+sHfMzldUvbHfN/sfd5OYzzvzG911gqSd9923U+idWz+L54fzhpnrHX27nJ35fUR5XtyJdJrtTOK/rcKZgq5hmmn00lMJXAVAJTCUwl8K4EfAXtVEZTCUwlMJXAVAJTCUwlkCCBv/3b/zzMNPiNFLu4tovnWHJj0qLXbvqMuxbPtskFn5C1SQ6bqLbPPEsC3Sc69G9/YpZ+rpsjKsZxGzxWVl6GeJ4tcveACJ/E0aQIn+Ya8sZW/np9LHHj320TNFYdNAmhbTmVMDQJZHtPTH42mYFr7Tj6Ymd8p0nW72OcdhxsQkbfFUuCsW4M5HQdL68kufkE3amkZGhwbByS2uffE3te7LOYbPS9FjDik/aqg97WdBxUf1UXdex8AhnvwmYeNq71Xg/0sHplN3v9iUZnGedJumd1dVwycdK7YveeTurKE7weeLuJ2URSYlGv9e+OtYUL4LPZ4em4uMb6HIyFFj3juXqiKT7T93s/an2N3czxtjlOV7WtPmmp4xazQ3vPOD2ztqv3qP7ZsRlXQKD2h8IHbYt9Z9K4Q4b6XO9XJm32qV+xc4W15ZgfVP9nx8TOC5b9UedEPTXU2ra3e/s8bZcfk5gOfx/f420rNgfZ542zU/Ul2kcbg/h26nOSTuKdNBf6cbKy8zag11qWSx8D+A1R3+dYfGJ1y9pZzM+M01U7l9l7zzJvnS6AeHejadx4qY6qfuJaBfVa32xPIp3kR5PiEu+PVb5ex+24xooXrKx0DO0J1pPmCu/jMxk5OVuZj+T5AawRilhYFjKDyA+DE7rMZoECdxQu10+OuMAbbE8FzK+9Lr1585pOjg8pkx5QtZKjfBYML0+Z8eTLL7/igmMUxAGo0Wz26fiYqFJJ8Q8KpMuVElVnK/w7CmPQXwYcoLgujyLQPrNH7Owc0v5+nWZmS5QvZOngqM4thd8c/cNp5V1qAmhFAOPkaGV5kSoocERBeKdF3Q4ACQ3qdZtEgw6VSnmamSnT3GyF5mcrNDNTomIRxX3aGw8SAAAgAElEQVQ5ZuvIcgG7pOrQlla7Rye1FtXqLcxiVC7P0/kLV+jt7gG9eLlJm9tv6bjWpD6h8FNABihoA7BGwVQCqBqdxBxK7SnH4ySgMxuziI6MWKnE74cC5TAP2NPWURS4vr5Ov/zlL5nNBewZX3/9NbMiQV7QUzyjg8L6AKZSPUOxHzNqoJC0I0w/WqbM16BYFUwk5h8KHFGMh9Pmy5UyXbt2hf78lz+jz374MT385mt69Ogb+uKLL1gPUMQJYAZ+l3+2iFp+13lD4gfZ1da5TtupwHe0n0FB4YR4gCT4JPyWMGph7MTOMRZSQIUN9p/+9Mf0yScf8Un0KGhlMMvz5wyqgswQP8LvAIADQJWwbwngDEAOALOklFsO7GDGqsAcpMXf+Axgqjt3r9HlDZwKf45ZtsBW9cEHH9CzZ8/pn//5X+j58xd0dHRCOTCqBLtUIJmwrXW4TyjkPDlB34iuXr1I9+7doNu37zCYBqxLKHLf3Nx6V1YBOAQwATNsBRYDGxOh+LrTxan3Mipc5JpP0draEv3kJz/mU+0hk4ODfTo+OgyMTmLDWuAaqmlGBe4BnMeMBJ0uzS3Mc9Gsfb8U0Qm7gha7Qn/1tH8FBun44zlgBoCcGDDADDmIIaWIEbIAuKnTEfYJPFtYrfCZgLowlsUCGM4A7qyz3CA/1H9gzPFuFATje+iRMFT0gk5kqNFsM8Dsk4/vM5sNM+6B0SefY5BbOpOiYqlAK8tLtHZulS5dvkj9vrDfoCgWcw0KrqFXh0dHtLW5ye1CIfud23cZ4AeGB9gZGGMApgIY6vj4kOW/u/eW9vb2qZAvMiMZCmRR7Iv2o4+wd2XwOgGj0iEYMPaGjHBoA4pdcO3R8TF/Dyaak+NjYTLqoWgLjH1lBi5BPiy3UKh+clyn7e23DHJR2apt4DrIOp8XMBCAjxhj+FQwCC0tLTDAtVQuUKmCAuoc+2kU2ENuQ1ANijLDnMDyyufZLmE7wgJSlt8B2E8DTARGoizLCWM+iqXhdwEqAyAOgLAeyx1AI/EP8mzoEOQw8ksiSwCl2i3RX2ZG6Q2o2QRYeJ92tmUc9vcOxX5zAYAL42GkZZhPw06PFvakUnIetYBgpahiGFOkhVER8sL1kKuyA6Loh4FWzBYJ9qg0UR9sTjlmjLl37x6trq4yWBOsQq9fv5Y+9ToMBJLzRTC3gGEJTF5wiKB/keJrBjNhDEzxnK7Z+yi6V2a0wF6icYTav4LQRiBfAaTY2EqBDVqUOSp4koNr2I7TWQY+8A8zPYhtA7gJ2chnApTjmDQUeWpMjvGU4vwiAzLwPNgB5Le2do7HFYDTFy9esXxk3dqhVrvBz4ef/uEPP6Vz55apUEQRO9hlBhwTtFtNqtdOhoBFYfSDfgBErnMySrMACoMkszRIYV4HiC9D/QGA6gFE1W6zvcFeobf4HeAstEXXxVKeKPPOqTlXZp53DotBjAHrZYBTkIvey2yfAUgLQBnmMcQlABnCxwFMdfXqe7S8vMzPAIMM9J9ZZFotZvQDQyd0C3Pl5pstBlPBn0hbtNiWYdIylxGY2ojnS8QswoIEsJ5cL7AlhUGNAHmsqVxoCFvGLQzLGvZ3yPp2KvobViqO7Gl4cJG+wx1mNDRK8eOIaRlsGMBUp4RuY54gf4mlumzvozfohaPPhmsDgKnApAj2HwZ11mh+rkQ/+uQOnVuu0Hw1RSd7LylLDbqwNkd3bm3Q1Svr9PLFUwbdzc8vMEsUg6nSRSpV5ml+cY1y+Sozov4f/+lv6cHX3zKr4WCQpm4P7LEA6cEXU2AUhJ41AvgYIAoB4TKYCsCgapXebG7TweERzc7MUhEHCbD/naGZ2TkGnIAJT5lDofsHB3v05vVLevbdI2o1oC8Atwho/T/8h1+y34WdYZ6CPSEOApsVdB5AGAA8SmWwbWW4bQDy4X2IY/E37AwyBJtXu9elUrVMqUyG4xmsbwB+gl9G/I94G6B9vA822W4D8FqjEtiN8jk+UACMqd12i3bf7rIvLxRKdG51nW7dvM0AMzAtWXZTAWh3ee7A57p2hD1hnkRb8SNxY4bnEcwXAIhhDQTdRx+VnQ3zrbLagZlqd39PQK8AwbDvlxid43p4+1x2mE9T0BDaAaZPvF/Y8eTH+laeB9MpAVMF8BSeraBitCss/DicHbIO8tpvBKbqDwDKQQwz4PbJElHsE3aeTWdpeWWJAdOI7/EZANNHJzVmkIRfUkAViq8BqMLcyQBnZq4sMWsk2Dth2/Vmi044jmnzOrBULDErJmQJXwW5AEQGpks9sKfZaDAglceG8+cGeRrWtXooBf8X8aHZo9AY4+OPP2Y7A7geoD74SvaJgwHHUdArZZbScfJ5LfVf6gkwDnyARQBTqT0gbhmuxzqYp8HkWRiyAIbpjR+jzGP4XePU4TqxK8AxBWyhPdALgHrbzXbw7Vc5PsD7oEPQZcgL6w6A2ODH7b9YXiXpM59r0tyvzY9bGQ3jHVPIbvOpQw8aYiNdE9pcqs0z2jy+tkXXkgo89EAQn7t/Z44Nh7TE8uyJ84K5J5b/wTu1L+pDbC7R5161v5q/wvfQU73XjoeVubbP9snnya2OxvKfNu9mZeDz3vZe2zfbRvzuc4k23+37o++O6YQda6tHSXnd07Z4Oo6ybZJ4Nhy+Eg4Z8uMcy3vqfe/2T+wpNlbD+MayBg4GbL+6N+J9iLcJ+7e2K5av9ePlZWb7rLZjcwOqs7huXK41ZhM8Z4P5NzAoq67rf63skvqbZGv+ets2n5cfzdfJT7Ntivkqv2dkdcHagO2T1WMAlAF4tno2zrf4MR03/r5XIQI/9S77Xv+7fbbOMxaUAJ2M1hDwg04fTxnTEet7YjZt22/HSsGZsAusmwbhYJHYKMbmYB1T26YkHR62EevuCCgQ70yaz6yfTdpn8ePp99S8DiXpkeq939dWXYrp/rgxSfIPtr1Wj7Wdo0MFJPbQHx8LjLNf64tsv+y7J81ruoei/7VxgfVtKi9tZ0zeVuZWZvps+33M13o9tv1I0vF3ZaCsqaclF7MhvcK2z/t36ydtn6wvjvkWrzP6t933jfm9mIx8bOXnUWvz9j2W9dX75JhO63O8X/X3eh2xsaGV+jiZWx/q+5Mkc/VnsZoUbdMUTHUWjzG9ZiqBqQSmEphKYCqBU7D9qTimEphKYCqBqQSmEphKYJwELJjKJzPswtcnDex3dqHr32UTSxZckZSM8ot2JA1iSZZYok/fbZM7Z2mbthH/TQJT4X22/VoU45OKvl+2P/Y9PhlhEwk+EcOJExS8hVOcxiUkbBLCb275JJPKJpYYibXnLJ/ZJJTd3NHP8S6bkLVlpOP6ZfXIbkwk9enUuIdTqm1SyvYFz05KCNuxiCW67JjiWrvxaL+L2YtNDPqE+FmStd7WkpKZKvNY+7yN+zbpxo+ejqjJNTvO+nxvu0kJtXH+KLaxZ8fS9tG29X+Gl4+Ngd2cTdIZrxP+ukl/oy+6iar+CPf4pLVNduN6XDMOTKWy03FSWfvE8Vnap/fYjQbrp73dWNuzvmCST9KCBn22+mG/8aDf67OTgIZel2L67322H0+ra1aW+rlu2Mf6ZtuntqSysf5aCxbsdzEd9/ZwlvknaXz9XBbz996PndUHeVnoc6yP8JtWVoe8v7HP821Kilti/bFzn5WlH1fr9/x46SbeqTknzAWxuTU2F8TkOm4O8HNZbOx8e2L6mOQ39Xn+ubrxYzcvksBUsXk11vckHfL+JDa/WVv1YxmzW1vcoHGIt+eYnow+G5V4imzCCY8oshOKDD5dnNvCD5aTHftdAJJ6BBwRF3CnU9RuNbj4Op/NMCipUTuhfRQBdlrMYJPLgBWlSY++/YaePX3GgCoU1oEpCUV7qCNoNIlKJTDeZGhhYZaZR/jUST55Ugr0UFyHQjD8oMlb29u0tblPW1s1yhdQVI02gykCRcPCNILiR8iHQVv1Nkee+VyWlpcWmJUKhXdgogJrVqfV5P+mqMtF/WCkmp+r0twcivkqDLBCMTvAVOg/CqnFj/ep2eoxkAqn/KfTBSqWZmhxaZ2Zqja33goz1UmD+gMBU3V6IzBVl5mppJaYC89RhDA8vTRFOS66FoYtZj4K4B1mohoABDL6bMgCE2JBLVjBNefPn2PGovfff59lAkAQwELb29vDU8m5UDQbWKZQfMiFk5aZagSmsiwrXEAZwFTKVsVzfzpDzXaHC/mvX79Kf/bzn9Ann95nMNW33z5iYJ0UEKIgHSAtLWoSYIyUcYpwOIbD5nxgSVNQgTByqQwEjIW/lWUG7RDwEdhpBGAFdjK8F3oBki3o6dLSHH388Yd8WjvehQJJyGdnZ4dBJQBpaIGmgqksQICL0AGm4sELrEk4wZ/BOCOgHApqZ+dm6P17N+jipXN0bn2FC4NRMAowFezjf/zf/w9tbm5TrdagbEZ0mTln0hlh6ykUaH9/n8ErjUaHC+nAdnTr1k26efMaF5iiKPfp06cMEDg+PhmuCUc+T1iYAJBjdqNQ0KlrVbDNCJuXAGEYTjkgun3nGhdDQ5fAJAdb397e4iJoFCUDsFAulYasSBwDgIUtAOUYUsCAuHBKLIq2AWrqCXOAAJ0AugnMYYE5QBhoZGzRXowvirxl3gKTioINMlwICuAZn67PoCnoFegGpAgfvQEgCD8oNAYgAD94Dlg6ANREfyA7PF9Ad/ATkIGeAh3YgIK+AWCwsrpCd+/copnZMvuKVqvBbcZ4AfQB4AUY8QCmm5ufpTw+K+SpOlulhXlh94BtMrjnuMZFVgArgVUIzCAACQnTHgpsmSeFul0AGwC6QCH6IdvMxQsXh4wXEoOFAuywUGWWh3qDAYO1wBKB4maAuA7291nfBYCkkE4AA2FnxAClZqNJr169YXtCYTP0Hs8DgAhAOhSyW6Ays4MwwxXGXYqtcR38wurqCi0uzjM7VRE+tgTWqQxlcjgAQ+wIYw+WDzBzoYAZcsK9kCsKmCFDjB/mcPQX+gNZnSpaC8ApDAj8PsB5tXotAGegW3IwCthKFCgHHYMeQDb4HfIS9q59BlDhpGPoAwNdGZgA1rIuvd15S9vbO7SzvccgGOh1hv1CYLVmfVTZBgCtTLvMrKKgUPgp9l89KQZnIErQXwGHiYzSLKd0wEABTAWgc57mZufpzp07tLi4yMC0J08e02sGOh8xmEyBUsyIhfdyMTnaK0BdZskK7eLfw3nZ4pXBfSV8VCM94QgjyF1YoxgomAEQCuxiaQbsoYgfbHsCrAFTI4BtAKPCwASPOjyxOuTOGJwVTosexbXwJQHwxSxWymQZALihiBk35rNg00KBuDCWoT2YeqE/ly5eYl+4t79PL56/5P+iXa02QLh1AtYHjH/379+llZUFKhSy1B90KZXuM0AQgMODvT136LYILpOCzoOZAcxz8n6MDaXh1/GT4nYwY1Vgj1PwMgPchn5RAO2QC8YOLDrqt6FfGBseiwDIY9/OPh0gOQEUoQ3C2CKxF/QWSsD+jX0EfAVYnwQgCFDUe9eu0fr6eQbmtbsAWp4ExsIus0sBoAN2ojevXzGrIoD0aBdsA3MhwPrM5MNAC5nTWZPAhMUxjQy4fCa9YFCVBkXcq8DlxJ8H6scUdBM+fRihCsMnz/CjE9PtCeOCbLJVntIO+ReeI+Fw+EvsVA7MV/mHgwWGLBajyBvYruEJ89rTwCDOTwjM8qfoNCQopwHslwFVKda5cilDt6+t04XVGVpbLFG/tUcL1Szdu71BGxdXaWmhQl999XtqNOu0em6dKjPzVChXKJuvUHVuhRZXzlO7PaA3r7fpH/7hv9F33z0zYCrE3AD7QQdS7OvVx8GWAUJSgBt8N+wGTFQvXr6m3b2DAJwCE1aR2ajm5uZpdnaegUOIzzF+8KP7e4gxn9BXf/g9NerwV1laX59nVs5PP/1QDknIZvl50NWTE4CJ6tRqNQUYw4DZAs8B8L8AteNa6COux5gwo05gV8sC0JMB6xtiPYCNwS7ZYtAewJMA9zBLJfsgiZ8BksNa5WB/j2onx8z0BaZBtKNcqtLa6jm69t4NtmPM/+iXxFDC4IeT6aHrspaRGAT2hJgMcgFLHtrP+ZSuHCaUzwuYCvMM/uEexI+YQ2E7uAb+EGyRDEzKpKhQFOYgvBvXcI6MYwDRdfUF+B7FhvBrYJZT0BnPH+wfAZKDLQYmW/jXcJAR2LeErVVicfRNwfASA8r8JT4+vLfZ4r7Bz3Mczox9UmAMvw9mKowZQE1wN1ibndQbHHth7YOxAiAQRoYY8ODgiNuQLxcZGI54slgBAKhPtXqT6gz871AOgGeA7Url4UEPzJgL/Q3xJRfchgJoGTP4LIkxZc4a/cixIYF5DusZ6AgO38gX2L8BlAzQ6Nu3eyxT+MqF+QXuE2Jg6CoYT3WNLQdZyPNsHsL+Dr3QNYWuYeQ5iEXloAa1A4ynxrES18h48CEXHWEu1FzAMN/aJx4DPVxEnwl9xSEd6BOYqTA++Mcg4LbEnDyXQn56koJPcET+1lxFUj7KxmM+h6L7IfrYpBydzeX4Qm0rA82dSvw+WiOrzJPaOMqRjEA0tk0+nzOcPcJEYttn87deXBLP6Vpi9F+/95KUG9Lr8By2tQB6szlG1QefI4rlxWJy97k7fZfNSSXlwqzea7FwksyTxlpzb6obtj/6nZejvsO30cuR5+PhmIntJ41tkupb+cRk6p8nf48Yt62MbPu0bfp9Uk75rLbin23748c41g6/15E0DtZ2JrmL2B51TF52nPzvk97hbTMGKPF+R++xOhfza3qdPtPvUyfpg8pIn8nzraJ3A3AvyR5s/2PjNG5c8Z0eS+DHaZz96Tt1P8jKxYNjh/bNUcvo3yRZWD22NmHbqXOXfjYEaPIBreHIL3MAySQd1/0Or/9JNmUjBa93duy9j4vNHda+J30fk4e1E7vXbOc56we9vY6zo7PMu6oDdj7X9yWBqfBOa2sxnfD+1M5bSb5S97Jtu/VaP0fa9mp7VK/9vrQfY5W5b2PMT3gb922zcrDzlNcF2wbkATQvZD+3z06ai5N02vvH73OdtxurhzGbivl2H6vE2mPHXeMPrRPwduRtJTaGvvbB6qHqm/ZFY/jYcxL9hIn3/X1Jf/PeRiYzPOjXykXbMgVTnVWa0+umEphKYCqBqQT+1CUwZab6U9eAaf+nEphKYCqBqQTOLAEFU8US6JrY0IV3UiJiUiLBL9xjz7Pv0mQ/PtNNnqSEeayjuuiPJZ18H3xCJrahou2wYCqfAB7Xp1jSxyYOY3K1bedNj5DO9UkfKysvZ3xnkycxWSUl5mKJwXGfaTtiyS6Vn8pWEy8sA8d8lZQgU/3wCSLbp3FJRt6/Hp5oraf3n970G7c5kjReXm9jSS6vu15XfOJT+2TbE0v82XdNSmwPNyDC5miSvlpb1naP29CLtVF14fuCqWzi2ut/bGzHJUPP4gBjSWSf8PW26UE6sbGa9O7YWMV0L7ZpoW22CX9rG+qjYhtUfqxsElfbnKRTXoeTNq594tyOmyY+rS2xbzOnqVofpt8pq4X1IzZZG9uYsHKyuj7OR8Ts1M9tNrFtf7dzjm4y6Lts/1S+6pftNXbM7Iap2kXMnpLs3tux19Nx91kf6/1xbKz8mFl5exu1Msbvtk9JfhLtsZvS1k9Y/3vW+S3J7v14eVvTdvhxP6tMvC55XfQn1CX5kUl+b9JccFb/ZJ9j9RbvtwXfFlhur1N71TGycrP66OXgYwg/XrHneZ+SpP92k9DrTpKunxrf4QnifHcArIR4AoWdXLwqTBn8LxSTdjtNlPJyIXw2zTwYwgzQx+mgXaodg83kgFrNBmXTaQaN4PeD/V16+PBrLrbd2t7hwkGcSN7ropCQCIeboxaoWMzQ+voigw5483BY7jbgYvBKtcrF/Gjx9s4ObW7u0Zs3ADyAPYMIpDTMWJEFQ0foGQoduz1qNToBTJXj4n0AP1BYif6AIabTbtKg16HUoEelMpipLJiqTKUSTkIHmEoAAWkU8nIhZI+aKIRsAJSC0+/LlC9UqFSZo8OjOu3uHtKrN9t0dIzCyAx1PJiKg8dQyBMCvFG5boqyqSylBlLwLGAqKYJUIBU2WG2hA35noAUDA4RFCr/fvn2Lbty4zkwwKAYEQwmAQgAISKEegBkdGkB2XPgLf5UMphoWY7OjZCIT/if+RRkoM9Rud6lardCNG/8ve+/RJVlynQneCNfhER4yQ6TWVZVVWUAVVIEE2ARIzpnu6V4MTy9mPYv5Y3NmMaueHQlBAXJIYEAWUYWSqVWkDq1chnuf77t23W9a2vOILJ7ZNDzyxMlw9+fvmV1p77772XdR/viPvy/f+uCa3Lz5tdy+fVu+/PKrPrsPQDsDdisFBwxse5wNqxozga1SWzUWlwFAaACsQnNpvPEFmmvxPQBd0JDZbKIpXeTEiXl5++3zcvHiRTL6gBkBsgHThrEOAEyFHzQcAmgFsNLAX9HM6sFU2jQF+0Z/x2DMkPEhgTTvv/+WnDy5KCcW56TZasr0dI1At9u3bss//uM/EbTRaLTJMGP6xfXhBxgLwBpPnz4juwkAKVevXpALF87L4uISwTBgcQAYTIEh2pRp4GbGDzb/KsjMN+IyjgUEBfSPZmroBnIrFPPyk5/8WL7//Q9pM2hAvnPnlrx8+UK2t7alXATgscLxTU7W2BTK9QDiidvtH43NfJ9ANzC0HbKhSG0bgEjo2jZ1QNMzWEGUrQpjR2M1bBhNospwkwtzQXPyOJtwFWxTVtazZl2ZZHLwM91QBKApzBvznZioEowDnULuTx4/6zchG6MErqn6NJZbgEVUNwbUQ+PwO29flekZNJWX2RRv8wEAg8x2iDsAoubHqUvIC/YAgBAY0dCMzuZXMroE5hYAUQLYhwAINAyDNYAMa4cKhOl12YyO79SmpumDAFyo3g28Y0wxCiwEAAtN45Al2Bagw82tTW10Ds3s2pisgDeMoVqd4uePV59QhvAVa14HAKxQKFEnxoYBuwFoEWMoFACGxHkg8zKbeBGPZmanpVoFAK9AYCxBKqWCTFTLUimXyU4C2czPz5OVBOAgANIAliNgJ4CjcC2wdiF+4f1+dhsf5zgBegFIkEwrlQp9/PGTx7K0tEh2FIwHNkFmlNDIzO+RSWOfAFQA7QB0BKsRZAjQCTeJGQOIDw3vAGJuysb6JhvDAQAA0KYAMBBtWGPUYJ1m7hYa1InI0LwLEANyVLvTInCl75qMgch1YBMBwAq/YwRTdTtj0mnBB0oyO61gqlmwv5WKcv/BPXn+/BkBdABoQQ/aoKPXNP9TUK4CVXCM3toMms3D4ZIfL7Ciw7UOMcEa7BCrAVYiACoHueTZbE8AVVhSQA8aG5TdETEAMUkDZtAcmYqU5YT3JgGP5rDG4IpThiICnG0No3/n1diIb0XzPWwZMQfjGx8DQEHt6uKFiwQFYk0BkCCAqmi6bzag4wPa48xMTS5fPi+zs2BBQ47sEJwJHewChLixwflh/cEd28HMyGuCVQCMliUCAxCbAKYYzxWlB4YqgvEGsU3Z29U+IHcycQEwR0YuBSiAKaneACAB7DywwQ5FA1tRQECXAAVjpSEQss++qs28yoypa4kW1kfIEwR2a/wkQLXTlcXFZTLiTU1Ny0G9Lptb2wRZ0R5ljDG2Up6QjY11WVt7IS+fP+OaDycwwJRdB2AUAsc43wAi60L/sD0jw8H4AK7CD/nQ+sxZiuXQ1ZG2a3KRF34HDem2IUD8MJVrd4BpNJsE0FY4Zx8s0odV9de/ale2FO6jr14BYHEY7iOuLVGvs+Yq2jLRuCobW9yHKAVZdsfHCKbCWhRsrqcWq2SiOrs8LeOHO7I0PyHf//BdWZyflEKuJ59++rHUm3U5DUDE7LxUqjWyUtXml2Vu5axsrG3L3Rt35f/959/K6qOnUqlUCZ4C2+RBvSWttgJkAY41MBVkB/Y2gKkQ0/AacahUrsiDh6vycm1Dpmu4zqQUSxX6zzRz1yxBJwoEEWk1W7K+/kLu3r4jv/v4E2k0RCarE/L9712R8+dPEhClYFAwuU4Els2dABJs9ZlFYfP4Qazd3t5ingQjJuwANRVcs1guEVhTnKiQrQm2+fLlurx4sS77e2Cc7Um5WAnMSTA0MEQJ/bXVRF4ASHaNG0HA95Spsy3VyqQszC/KmdPnRMDoxTymbJkE5vAepUv7h3+1mgqQQjzEegJjnZtboB8ivkDpAKrhswaZuhTEjs8ApNJ8csjPYdcdsJuNgT1wnBtM8G6rc0jfV2ZCAJ4In1QwORnUwOKLdUaROQs+i+vA9gm4ANMv7g04Tr03IDCpUJRyqdzPe74p1tdS6JWh+Q//G1OX3U/72h30g/yOvKrsltxZgAxTALt1erp2wvi6YwqoB/AfMWhiqkrwKZg586UCAaHtFuIUwNtgHQUjoW4sAJmAMVfXaCoDq/cCVA2DxLiQ8wYA1QGgCrlU8XgaQ/wmK9Tj9KxcuqSbFGxsbHHNiuMmq1OMn2AyRIzGes7uWYypzNcF4hqB1QbtunitYLtif62O9/BaNxHRHKwgc/zVJTOYgb9xLHTC8TOXqs6xVrdmTdwbgNFrbgabL+Ae5GRgJMP9YpvMaTA0PrPiJhDqf6mfuA5mNQZf5/Lfi2snqRqWHR/Xo+x9X8/xcotruVbP0fvEAYMwXluNKlUbM1v3Y02NO1Uvs5qP6dUzwsf1SL2XDSyaYXK+/pMl8ywbihuMzQ5tnL6J2MtksA4NMOSQ6LLkb+f1//u/U+Mz4AOzbgJ0Zu/7z0w+qdjj9WZyMlla3Bqmv1i2VkfwOskap7d5b4vxONNyijcxCmuKCFQXy8nbpPcPk4MfU0oXWe/58afOm4pd3q68v8d+G/u2n1Os75SuUvZvfhx/FttqVlwxG/H24+u0/rz+OW8qTvj5+vMO88nVsU4AACAASURBVJtY3nxN+t/BStXrdJi/xDpPnjsSFDlhj2D9i+O1vY5juvlKMoZxZT5Y4R7PNzT/xjHQy9PfN9vzMtxQGJgqtrGsXGLfTeWpONb3fSDcDby6btcreBn48VseyBpHStYp203lvNhnfI7zcjJ/Tdl+alwp+43jnJ3fzumf8Voe9te1fJuKJ8PeS+VILzOfu/z8TAf+OUnKXu1zrnX6bMWDHBXrZ1jOz4pJKX+O1wlel/45sJ0T87FNeYbFvmGxx+eArNiaej/Lp+J4E/crpcYZy+LVOtjrMTBrrWP2FsfHo3J2pm87EKa3o+OAqWIfSj3f9npJ/R3Ho9SzwxGYKss6R++PJDCSwEgCIwmMJPCqBEZgqpFFjCQwksBIAiMJjCRwTAkATBUXlrNuYFMFZF9oOKogYYWXowoPvjCYKlqlihTHLaQOK1Tgs/hm3AodcXEJx8aFQF/A8eOOx2bjH1YojQtleFDHHWszflKFtX7R1D2ISY0xPqXJIKXPYe/FBXv/ECpVKGRrR7QjVkpWqUJcXAxK2YS9x8aMsLFull6O83Akq+DkfcDrNPYrL+e4yJsqmqZs1a6F73vAhT82y5/xvm8uTRX540Kz2Xnc6J+y3Xh+viH3mOGID6e9/x/n4fJRY0ld2wrEpgd/nWFxLrVjZqpw6f3MF5uH2emw2OQfNMSFTS8vk/lR10zp2RfSU37pvxODfVJ+G8c5a9JI2V1sO77Y723C7NcXXv0uf1mxNX6okYofFi+9PflxxDKLC/l2TjafhN11fWzw+cU/RLHz+HySipfW1B3Hw2GvvR14G4rtMD5H/JAktqc4j1jsT8XIVBy08w0DU/nx+r9TD02OkxfjOfk52PlT64h4HKZTiyE+z8X2l5VX/HEYlzVZZeUIn7fe9Jis78a2Gcsj9hHMxfJAfwfn8J7FINOnHQebtetk6S2l56Pma7I3O/Jrj9hnU7EltcbJ8iP/PoEySlegXdkBDK6MSKHf0zpDw7oDj8cbjX20fLLpnU3MPf0b7E6txoFsb23I3t6OFHI5qVbKMj09Kc+fPZUH9+/KzZs32VjO5nswBXXADNQV9Bii0fLwUNmuTp6alMmpooJTQ0MqhomGMDTQT1SrBGesb6zLyxdomNwkWxF+Wu0eG6fZgBmYqdAUSuBIE83jYCUqyNzsnJQAamBzNpoj29JpNZR5q9chO8rkJJr9J2R6CswLFTJZlcsFsqugT9827EZjXb3RkmYL8RLjnJJ8viK9sYLsH7RkZ7cuq4+fyfZuHS3+uhu7Z6YKTAi0gdfAVPhGPhCaKAtWfw3PRkrPVDX42xqq0aiIHwALPvzwQzbPwbahBwCFoAs0ZXJ3/7BbPcFUaNAkmErPyR33A4sR/tfcoAAJ6glCD43OasOqAwJR2h2ZnJqUt65clI/+6Hty/VvvyM2bN+TOndvy1Vdf81xoFlRmKmtVeB1MRcgfZTTYQdqaoGyc2uQKAAoYp7TpEq91vTNOEAj8F8ACNHM2Gh3q7MKFs/LHf/wdgjVgZ2DrAhgJ4D+cC98BOAfnQgO7stUYmEp95k3AVACPfPvb78jyyoLMz8+wyRNNydeuXZOvv74hv/r7X8neXp3Nu+PjyvJjbJ0YO8A/aCxGEycYIcAS9e671wjMwbxXV1fl2TNli1LWOTAL6TlMJgqw0iZUYzqwdRdYSuCf9PPxcdnfb5EtaHa2Kv/xP/7P8r3vfZfAnXt378rvf/8JwRn7e3tS3z8IjAw1WVhYJOgFIBU0PIP1gOuFbo9Nww2wSzWbBBqgYRO2TIaawPyA5gFjn9AudWPJGeMcjTkJcwN7ha1pYXsAMMCm0egP4AyYLtodNCq3CY7Ad2FLsDvo1ZitAK4BEAYMS9o0rQ23kJOyvGEYGms0D6ivwC4AzFtZWZL333+PcgNTns5FGQrAdgd2O21qRfxrkiGNDcFowgVTyyFYy2oyWZ1k4y7GB0AGGoctP5PNp98QirG1CG4F+AgN7PgBWwz03GjU+yAzjF+butuyu7tDgBCaj8lcw8ZbA0JqXsA1AChpU9YNBU1UACqtsvF79dHjPuuZnrtDxkHoAjqFjG1NgM9gU4UCGllx7p5MT0/RNuBztdqkVCYAMsE8Aa6ty8xsTc6ePSOnTp2UBQCupmcI0sMvmb7ykIsCvNCUj/Eh5iC30PfbbY4Xx2CuAECCQYJsZjn4Q4s56auvvpIf/vCHBFLi3CqjJnMNgAHQjzV8w+dhH8g7N27ckjt37tFHwdFUKlUY93As5o5YVsiXef6vv/pKygD9ASDIGKUx0uEWOW/kFPQyK4MIGJugA8wRcdZAmQPmHL5HZqYxgm5QWwFR5N5OV6aqRbIoAaC5sIC4VpLHj1cJIAOIDqxL6mNNAm8MdDcYG5hM9JoYV45ARH1tYKoeOuDDPAj6QYNwAfNUACVBknQatScFTyB/5gfsdNbsTOqisMohbiqAMLE2Q/M+wXF9vipFroQ+RAWrajMexqHkmshJCuhBY18u2Imysigj0szsnJxYOCGXL18mS9nq6mPZ3NgiGBUyAQgTchLpSHWyIidXFmVysiL5AoQAIAJYWA6l1WxI46DOMSpjp4JFER9gG3rPCBAFWNRg52BRK8vYWJ5MTIqvMTYUFQKaHnG+Ith5CgBk5QhmRVM95gYQFcAbsHM01SvYCiAuY/PUeAqmHa65wOaCugTBRNhIQO/v0IgPcAPYYjAGsAchv0CgrXZXqpNTZCVCDAfgZn1jUzoBxGG5BXW9A+aAHdnb2SJbafdQGU4AbAEbp+Zl5BwAeQEGNyYq5E7kJQVnGWsV9cZ1BXJD4JDpE+Vgxgr4wyHUtTUkB24q+4/r6ACUIsiPDB6GyguMV3rAqz/cVCDYTwBA6QGDTYwG9xpcNVua4ttc/9APFASpeQMsQOFaARFoTFaYN5Y/HU4czDuHUquOy9mVWblwel469TU5MVOWH37vukxO5KTTOpCvb3whh71DOXfhoszOnyA71dTMCZlZOiMzpy/IwzsP5YuPP5XPPv9a1tY2pVKZVMax5iH1bcAfgMwRsxD3oHfkD6ybYQuIs2BTA6jl/oOH8nJtnQw9ExOTUghgqpmZWZmemSUzFWImWIRwvpcvnsntW3fldx9/TiDywsKs/Jf//EeytDRHe4U/GCAaIBqAGBGTkJfgg7p+VWYfxGXEXzA9nTlzmj4FXwBT4STA27WazJ6Yl/IEwFxjcvfufcbn3Z0DjgcAQQBPcO5up8NYjHuAZvOAm0BsbW8SBAjgJ3Ie/KNcKMt0bZaAQoSxTtsBcMZCg2MP66RSAC+DcReIayGbJNZ0AB9jXgDlg5HO8ihkD5+0fHNwoCyZ8BPIkGuiABokmKpUpF0hptbrBwQV+RqUAhYVXAjwG3wdMoTMcCzikdWgFCjapG/COHWdoSAarM/ihsC4pmbrD6tZ6b2DAvZtnWrXA5gKcjDQNeZ0UG+SsZZMjm3VCSIpcjdizHg+L1MzNa7jcmDTyyEWApBa4ZpEx627uWNOXDt1DvV+JsREAjgCWAXN1pgTQMnI+7qW03sDfJmxM2+MigMmI8wF67C52Xk5ffo0dbe5uR0YYou0KdgJdIt7UKzD7D7byzBVi/P1AoJvww0lvo/XxiqM17AHbCJi9zuILQRCC9adLdq1B5GYXWATDmMpw/lxTgDCwah19vRZrnmw/sJYdL17yDkBCEwwGGJaAFP5GlBcC7P6hZ97FE1feZmqpdmYGWGjjanic9lYrNYYP9eK6yr2ua+dxXUcW8f3ZecALnEjemp8qfqaB1PZGExW3nfMf3AOG7uXd6r+FssppR87nz/Wrs9Y4uq7dkysy/i78Vi8LpkFE2Apr48su/Dys2saANDqXPEYff3LdGQ1PT+PeE6x/gyk6I+Lx2PXTj0vTc3Zz3NwPb13jAl0UmP15/RzytLT4P7wVVDcYI0SIOQZYLaU32X5vJ+bj21+bCmfHXast8ssG/ExIi1ffTfWr9lJ7Mfm86nr2dz9uey9LHs8ag5epyYLAlZd7Lex2HWzbCu+VuyXqZiB+zO7g/JyyoovsZ5j2aZiBe0b6wGszd0JjrITO5fpxMd4O41f7/T90S6YiD1xbIp92Md8b7v+WUg/DvCA128T8HYcE3zs8HqK/Skrz6VszttjKl5Y3TMrbsW6Svl2ync0Xr0KjLO1hs+hdt04j8ex39tB7A9xrDLZpvzW2wmuYfnUZGfj8Pk8y/99Honn6/3R6wV/x7JO+VHKBuPvxWsCv7GfjQfr1lQvQjymlM+m/DY1zyybSM0rfi/LluM47eXh16x+jHHsS50jjotxfInlgM9jvxmma3zm43w8hjhn2Jitvh7H8aw1iL0P2/TxLY5/IzBVLPHR65EERhIYSWAkgZEE0hIYgalGljGSwEgCIwmMJDCSwDEl8Fd/9TNWe/yNenxznypO+gKVfX9YQdQKOFkFjPiG3r9OFT9TxTX/gCguYqXEkRqLLw7Fhbm4QOAboOPiVqqIYmOwgmOqiBFf047JsSlMd4yOf1LFEdNJate9rOtakeubFEJS37WCoRVXvM30wQQJQFVWocYXdeyYeO6pQow+gbFuIz0iLtSl9JUq9MZjG6bnVDEwVey1oqmN/TjnxLHDdv+J/dl8yBdK7SGl918/Zy/Lo+SV8t8sOxoWmoyFyBd8Yx37eOALs8cMeX39+7iWKsalbOmoGBfHAZwjJdNhNu5t24O3rOhv9hJ/Fj8wS9mal5GdJ45H/jypQiq+F4OpYlml5GDXi20lLpbGsknNMwtMZdeNH9r5efvr29/43+JV/Ln3D6/PVM7Ed7PAVDjeP6CI/cs/1I19B9+1YnNWDs2KN95H/Hx9PPZ2bcd4vaRysNeT99cs2/Zx1/5OPUA6SldxM0fK71M5cVhuT60nvL683Lyc44dMlutSD6/992I94DPufp2RD2O/9TEizhfePobFxFinZifxuf35zRetgQif+QdYllMwF3ymTf2ab73efOyNr5cav5eXP5/NIY4pKVtLySxLVqkc3H+vO2Ck4jn5AFwbF7VbGsAVa1QNXazdQ4JZ8rkxOcTDvU5TqhNlgpB2tjfZTNtuNqQ6USFQAI2kd+/cZjP56upTNp1xN/TQCNtu98hKBTAVRIymtuWVilSrAHGMhSZONHPq7tqVCTQha6MZAEFgfVpf3yerFZoSAKbCA+98Xp96oyEbDcYAU6HhjGCqgoKpwEyFhuVeF41oLbIBYB69LnaGR0OxslNNTaKRrSKVEnbnB/gBjdEDMBUahNEMfNhFm2xOJquzMj5ekoN6R+pNNNa35eHqU9nePZCxsYJ00HDfCUAWNBuHjnraANhF2MQbNEKSDgWGaZO7A1O53bYtXg/WRdoYh9doxAMzyfvvvy9nzpwhUOjZs2cEU5l9KTBBG4zBjGB2aNdDzCagCqCIAKZS1qsAcHGN7zpOzUNo+gPYoDY1JW+/fVm+/9F35N3rb8vt2wBT3SGYCtdAM2eTwCbdKV9ZqQzkh6Zkd88QmFJsvNyfPTRLokHS8osHD+mDdrBktbiMxrjAItbpoJG0IO+8c1X+9E9/RBmgoRhgJIAO8AvZYHywP5wTzaloUlXABMar0YmAESiXTdPGTKXN2MZsgWkBpDQ7Oy0ffPCuLC3Py+zcFMcDFoMrV67I559/IX/7N3/L86GBF8xUkD1+rekSqsK1sc6ETs+ePStLS0sET4Fx7PnzF2Qcg1zY0D+mDAL2S72Gxva+bgNzFeaCMTaaHZmYKNHe9/ebHPOVq+fkhz/8iLv0P336RG7euCGfffYpYydkv7WxxaZWNGFXqzU2gNZqUzI/PycLc3N8DcYcNtG22gRTUY9hd2bEBpxHwTna4I0mVQAJrOHN7rkwbgVUCW0cDAJoagYLEjbwVwAD2JvyBEUA8LW7t81mbVwODb5gTEBD9vY2GITW5fmz57K7t89YYbYPOycbFHPaGEgtQhP6oPER54PulSHsMoFTCkSD3yoQC++BEQ1gC8wFADqwM8H+8GPrLegUvwBfWFxXUFfIPwSFqDzQsAR5oYkXzdZ2L4V5K6CwHXxZ4w0buNsAOQAsp6Aj9TcFoGlDr+2Yr2NS1gyA5DD+CuW5t7snq6tPApgKTe8KrsT12YybyxOApfY3rr5x2JViYSwwU4nMzc0S5DMzMy0T1Qk2tucLYGXISamSl+WVJbly5RLtGw3ZyjRW6jd+27rG1gaWm30Dpja5d+kXAFMBfEjWrHZLXrx4LpsbG2TCeOfa2wT+QR64joG2KhVt9of+MTeAyDCvZqMtt27dlhs3bsr62qbs7YJ1A3JU+ZFdQ8bJEHbj65vy1ZdfyiEYhDqQPeLEAEyF8RtgiXmF7F0KPAIIBb4CAJoyZygbBfJ0H2DiNjcvoMlaCiLdkkxVSwRqAkCL+I95rK+vyS7ZywIQiMwgLdri4N5RmaJojwAZd/CLJnSwnOnf8HHMl0Q7h0LAF5le2JSOWKv5l3muDTCVjh0N6wS/BaYprqX6+S4sQtjEPIBN4bsAXxWKBeXQ5GeBLQtALwLPYFdqt3lcm+/pdbiWRcN8aI7GPOHT8PGl5RUy5Fy5fFm2t7bk7r27srOzpwAEsMy0MWfEKDDNFAgAxP9YXwBEpaDIlgLkCLq162KkgXWip/4Kn1T7HTBTgdtTweyDFkdmf4LWNH8WAKIKzfaIxbBPjYfKcET7IahOwQUEqwW2Nss7jfqBdNoAXSo4Ac2bBE0ABEqQSl129/ZoawDRABSDWAe2Kvjt2DjWNVOyRzDVBgFPgAVpDgFI4VByALdhLdXEtQDU0+Yv2hLZp8BEiliov8QxKCRfAOaBnfC8geUSY8P3FJClawoCvAMwCkyGXDsRORckaJRllpQVT9df00Inen/a3yHgNQyVX3OHlTDHoac0IJUyw9hP/3LhCwQhsHF1sI4LIzWMl36/39yqORDzBFAtN3YohfGOlHIduXR2Ud65ckraB2syP12SH3znPSkVe9Jq7MnLl09p27PzCzI1M0cw1fT8sswsn5PpU+fli999Lr/9x3+WR4+eyt5ugyApyB5AcjAWGXsgwM3QAV6DSQ6AWdgB7KlUmiDTEWwAYKq19XWpTc3IRHVS8sWSTE/PEBQ7PYP8rmAq+BbW+s+ersrt2w/k09/dkKlqXs6eXZT/5T/9RGZmJhmHADgCSw7Azlvb27K5scm8j3yDnAyQTZsxE3YGBqcmWdJOnTzFewKsJxZPLMrM7IxMz81KdWpS8twYYExu3bojt27epf3lxvJSKU8Gv29yZZknQ2FetjbXZH3tOQGmWDhUJyZ4TQCdcpLj9wDg6gLYivUY15IKCAY7LAKd35wDYKB2q8P1HOStzJjKEAnWRqx/AMpRgHaH10GOVVYqAK9x/4IbGsRVxPpDOnipCGYqzUN1yKWta1mCzcL9NnM556VrCMSx/aBnxsZwb26bDVgtAbkBsRL+aesef+9odRFfeyBYiZsU6P2C3Utbw6c9V1hcXORaC2s1rDlg4/sHDWk0W7zXAZiKn3UP+Td0ny8WqU8wmMLuDgEWBUAe7GLB8RAPkEsIqMoVOAZ8twFQYKOhsQ7jg2zCfRPyGfMd85neKxAEOa4bediY/XynazNy4sQiQUeI4wBTQX8EtQrW1boOtXXqICbovXSqhqNrSf0M8oL8MV5di2mMMcYvY27DWhX2gd9wt67MVOGeDLqx+ku/9tVTnZO9i2s5sLtty8mVk/L21bcFuoEP2T0TzlEuVfpgKqwz+gHL1XR8DcjWXb6G4e3E4mksBzve6oXD6r5epoOoO6hJ+/tVG5uvVw/ui/X5CY63Oo75rte5jdXXDu04nx/8WOJaGNct4b7aX9/Oab5j/mPHeJBVLDN/bV/3Mjvy4/U2ZuOM63xx/TvWq39t107VdL0cYpnY63hsWfUxf7zd62XVV/t27li+fE3dXzOe26vj1PqWPz6lT7OZ1LPPuNZmvvyqbN6cmSqOxyk5Zr0XxyKziZS+vD6O8lVvW/G8vV3aOWNZev+LbTo1NrtGqh5t3/fjj+diNhvbv/l8fM2UbXrZHWfOw+bh5ZEFpkr5USouZcXGeIw4jhtKJICqqTgTXz+lV++rXo/6pPr13DfM7uz8sb37OOnrn3Yum1Mq13rbSPlI6ny+vv+K3Yaa+JsyU8Wxwuf41LN5843YBr0+47iG15iLbfqWss/YT1L2kWX3cdywNV4q36Ridb9PIkKRpsbg7dmf32TldWLXwnGp2DyoaWQDaXwMGDae2P4tb8exMCt2xrnUrmvH+/WIn+tg7aCbMmX9HJVPY1/NytPej4cdkzmQIR/EMsjK66lc5Mdv9uRlnxUH7Ri/JvW6zJqj1+8w2cXT9Wuq2Of8s/E4X9n1suznT3/6H0a94d/E6EbfGUlgJIGRBEYS+IOTwChh/sGpfDThkQRGEhhJYCSBbyqBn/3sF69UGeLCQqrQYIU0f8Pri1v+BjpVzI2L86nie+oG3t8sx8VRX8jzhYasYmeqQBPLMC5M+KIjjsU1ubuje8Bnx8Rj8MWcmH3HzyUegxWOsOPhK42R4UBfdI8LJKnCR6oAZgU1u3ZqFx/T9TAZ2fXtGNNJalws6iR2xErZgpc7xmoAsZRuvV6tAMM2Kt0avT/8lP7jgltqlyM/x1QROpal94VhskvpMet4O9Y//PLHxv6VsgMrXHnbyyqG+zlkFY293mI7eJPYZA9RY91mFcr+PdfyRTjvt7EsB3b0OnNdLI+U/aYe8vprpAq9FmNth04crzuga4MdGyECi5d9ljpPbFcpm/J2nlUg98V5nCPOAam4ZcelPvNjtdzhH9jFc/HzwGcpMFVcVI39IOW7Xl9Z8TK2/zh2+NgIuXigiX1m546L4PHndlxq/uazw3J06rPj2Hkqf6fGlrLbo2J2yi7tPHFsT8nWH2tj8j6ZZXtxfM56KJCKLSaPYXkc1/Vy83E5zqGx/5gtmr/5XBnPNxXb7b2sXD0s5uKasZyz1jomQ8trvvnNN7GYjfm4hb89mMpkENtaLH/ffOPjstent4OU36fye8qOUvHb7MSPa2DD5EvoN4+Y/tDI2c+loaFbAVXaPluplNi8TIaX+p60mgcyOVGWVqshay+eSafVlNx4T6YmsQM+AE8v2Uj+5Rdfyva2sqQoy4X+opet1RapN5WZCk2KCwvYvV3BMxPVChvtCZaolNhkB12gUfPlixeyvoGmS4Bx0LgUmrpzIgUwR/S0cTufy7FxEYws6PdVMNXsq2CqDhpJAY5ps/GuXByTiUpBqtUyGSnwf7lU4G+hOC4gvhofB0oGYCyA7QAyK0ouX5JabV5ECrKxuSetVlea7Z48ePhEdgCmGi+wMVfBVN3A8BA6zQOgZKDfwRbGAIdovlAw1SBW4fXrICtj91F5LsiFCxf4i6bG27dvk3Hp6dOngSlDWanUN8akjR1lwxLT/MCYqQ7ZCK27oCvYB01pyg4zRqYJaxCMwFS1mlx754p8/6MP5dp7b8mtWzfl7t07ZGHCd7AGaDTAfhV212cHnzbCa+N9AGjqarvfyKx9IQMwlTb7D9YXyrzRcqxFA3YMgPcA+pifn5Lr16/Jj3/8Y4IuAKACmApsAgBNKZuIMuEYOwKaNq1BVps6AcIKYCpt+WdDL2waulPmFG3Ahd7BTPXhh++SoWFmdkqq1QmZnZslKOrTTz6VX/zil4G5BramYCpcG34AcA7sH4CP5eVlsllBx/gcur1161ZgBepx7Lp5hbI54df0hwblPjtVkJnFYdgzgICVSoHgFujm/Plz8qMf/0BOnz7Fhv579+7K7Vs35datG7QrNAkTnLKzT1+HbytwTeTEwoysLC/K0tIKd8VHkzHkgWZhNE/DznJgtOGO+4gFypaFZmAFUgIopM35kLWtRQEYwxzApIKmUDS4NurKDoFzKpBsjE22m5vr8nLtBc8FcNepU6fYCI7PwUjz4P4DWVvbCPaS7wP00GSOH2VvA4i0J7u7B4E1A0x32nQOO4YcVlaWyaoE4AWYqPA+5gJwVSkw2zFP5sZkerpGxiDMDT84DxrIcTwarAHcwWs0WmNOnHsAxymjVIcMPZgngBcKuhr4rzVm43P4tsUOzLtYUPCV5cRB46f6k+YEXaOyyZ7nUMaC7a1tefz4aWC+OFC2mdCwXMgrmxYa9vEezt9qK6gCcRrAIJwbwLMTJxZkclJBUsqAMi6TUxU5c+6UnDt3Ri5fviAnT55kY7qu75WFytb6g3FajlYWBwDULP9i7AA3gUkNdoDxwG5u3FC7hc+hqb7eOKDf4/Xly1f0HACtBXYajBlgKuQVMF69ePFSHjx4SOaVhw9W5cWLdb4P0BnYHwCYQiP249Un8uD+fdl4+ULqB/sEVOEzxAYSiQS2JxBwIIeBfSgXGrvZJj+GZn31C8q4d6iMhGQ0gk4HO9EXc8LcuzC3IJVyWWpTNTlz9gx9A/LdP9ijzZTJjqRsRwNAQGD+AzDwUOPmwYECiyAvZTPD6z0CL5BPewC6dHrSbg1A2ONgsAqpi2wuMFGyRYIJTm0U8zdwGHOHJiDNQ9GiD6/J3lYq9dcrjGjE244RFMFGeIKJkO8BSlYGolKfiUmZnvBDAFGjRRa9M2fPyekzZ+TKpcsEZ8MmdI6I7w2CycA+hRiGa5TIJDcu4wBTBUZLsL8BAEUAmcGgDY9OZiXkVfgnQLkApwLQVCSlGHSnNq3McxijklMaC6Ouieyz/DhYgwDIKkihBKaWALwMLCwEUxVwT52nHyh4q0Dge6/b0ab9YlHywbYhc/jz/sEBQWR94NTUNH0U8Wdjc4u+DCYigqk2Nwi0gaaaZJUBEKchs9OTMlkuSE7a0gXwrg1wiIK6DUzVbimgU9cOhLgRUHGwr/GNpEwAUAFUBCYZA2kGUJYBq+AX7QA8UmvTjNuvjGEd8spCavAZ8rH+CXnjewAAIABJREFU6Dey2tO4HlceKen2lM0L41XdGJgqWGuf0lUNn9/pr6UVUG1rrP7V+0xaAUwXwDMESed7kh/rSK5bl7cvnZYPr1+WbmtL5qfL8uG335ZC/lA6LTBjAmYCANaYlKuTUpmcltmFkzK9fEZqy+fk1//wz/Krn/+NbO9g7d0j0xJALPsHYKFSZjrkAMs1sAXYKdjI4EMAVk1WpwnAg208ePiIYDqAqcBWVigZmAqgcDBTIZ9VpFEHaGNLVlcfyJ3bD+WLz+7JhXNVuXr1lPzJj/8DbXh9Y01Orpxizt7YXJeN9U3Z2tqWg/q+Ap8DqBFxGcxSBL8ctslQuLi4xNhVJZhqSebm52RmfkZ6Y2pPEPedO/fl3t0HUq1UZaICpseasuh1waZbJEARMWj10QN59PBeiIu4N5hRoHejJYetQykWMMdZ6fXA3IQYBhZMZQbSe6OBv0K3ANsc7B+EtRd2G+8xL0xUAIJU0Axisa29wCZJUBVAzgAM9hkiYf8t6WDzCYCdC7omUX2pb9GmuK6EfcJCASodgKkAumq04FvYDCQw34Z6NZmHwj00a3Bc2ww2YYjrIZbf/T004pKNyeo6lvPN3gHYQf7GmAG6RPxFHKk3mlwcYu5c87RbUgcL5kFdCqWizC4oeAlzaxL0hHnqxhpkvO0MGA8rpQpjJEBN+G0Q/A3gej7cRYT7py7ijgLKzfbhQ2SnAvsVgXIDpmbMAUC6leWTtFPoZn19qw+4xv2KAdRhC2REdj9x7WYQkjQgWJ0NcdrAVIN7KN1YAp8hf2O9D3vAellBd7opCeSAuIgfnAPz7v9wUwFlP0UeJ2it3ZZLFy/Jt65/izkCMjIwFa9XLPEZTX+TM9zjOlCYn5+vB5ldWC0Bx8X1oLje6mv1MbAnWga8Jle8YXVlb6s+vnp5+xqM2Siun1Wniefpj4tjeeo6uJ5npvI1KJNNql5lIMW4npRV6/I+aDqwY00Xdq64Rh0/e/Hjif3An3NQR3pdS2YT/hg/97iG6K9pn5l843qcf9/8x96zudmcsuQVXw/fH8ZMZXU0b892v+c/G2avr36mMSKl36w6npdlSkZ+rvG87Vqxj6S+Ex/rfSl+/hPbVjwuP+c4DuK12bm/xjC7Mn3HMk9d179nMdb7XOwfse78971ve73F8eG4+n9tjrxFeJ3tND6ft5fYz1PjSskyBlPFx6TivB0Tx/rUfPv2i3vVsA6O7TwlN2+LliPsex60bZ/5PFIgGy/uhdPgLT9uX7P35/LgIJ+TzOb650YuTEzcn9f7Gf5O2ZqNKX5WaD4V9xyk7NPHQpzP7NxfM8tG/Ziyzh37r/eDVDw3G8zyT5vbUWOKY2AqnvlnG94+vTxT44lzj493g/u14cyYqWdlr9bkXwXRm54sn5puMW7fv4CxWYy1Y02nul7pl0heY97Lij2xf8eyjWObj8WpY7Pi81FxO0unscxjXcdrCIvhJp8sn0/FzhQA0I8rFftMd8eN7Tgua001LH5m6cVfdwSmehMtjI4dSWAkgZEERhL4Q5bACEz1h6z90dxHEhhJYCSBkQTeSAIxmOqoApEVn+yhSlxY9je3+NsXBOOHhXbD7Y8ZVriOj7OxWpHF/vcFGiv6pITix55VEPDfi4ubuJ5nk/DnSBWJ7FwpMNVRhXw0RvZ37D0Gs1JWYTAuWJoOfBH8m4Cp7PvxAxRffIyLy9RNEMowG/ByxfmM9cJ0myp8+QIMi5H9XSn1gqniU+o80HGqMJUqRuG9VFO86T2rMBbb5rACmz+Hl7X/TuyDWUVVm0P8oBDj8QXz2EayioVZvvsmAcnby7Dr+HN6232Ta3n7icduc46L9raDWcpv7NrxuY4q8Kf0bfJ/UzDVcYqLqRif8tOjZDksxsS+GfuQfx3bX5w37Dp+jL6Y7OVr78eFe//dYXpP+cowmXrbs3HHYKqsB0ap3Bn7rtdBnNd8HMvSlY0vjvvxgxs/Rp8zfRw9yh9TOo5zZuy3Nq6U3I+aU9bnqXUCc0BoUE7Fizg3ebnF9hLLJ84npv9UjMqyhZQuU3Eh1kF8zFGv/diz8mDKd3Fd30DjH2Z5MKaPWxiLgan8teJmk5Sc4ngUPyg2/Zg8v8nDpZSOs3Q9sI9xyY8pGxF+bVz9NRMavNnQPSYg2xhjB2qXDcXdQ+wkvi/tJpocmzJZrZDVCbu7lwp5slKhMW1zY11ufP2VPAVTzrNn0mrpTuxgBbHG11YLLC8i9QaaBQFMEKlMaOM/egWnpspSm64qg0x1QoqlEpvysKv92ss12dral729QzahAzMCYiB8l2CqwJaEBuV2u0uGKEyjmMvJ3GxNyiU8hNem6C6Yqdj8CwRIV0rFMakGMNXkpAKqwEwFIAbAVGCqEAGAKoBmOmDdKEmhOCG12hwbL1+ub0ujcSjNVlcePnpGMJWM5QdgKjI2GNPCgJ1H7WjQVAkqBvV7/AJsZA9rFUilscfADBofjE0H4z179oy89957bAZE3gfgBo3j2KEc76H5zvSuYCpj4QEThIIqDEyF5kHb0R2N0QDkaDOnAog4lsAigQYHNOOicRqgkXevXZXvfO/b8tY7V+TOnZsE44DZBZcrFIpsXs0CU+XCzvNhD/7+LtK68h6AqXTXeQXS4Afz0qZRlSrZXjo96gUPp6emJgjYeOutq2RwAZgCvwBDAHgBQIE1ZZocDOxi4KTXwFR9ZqrhYKoPPrhGMNXsXE3m5mfJ7gBQ1CeffCp/88u/IVACzCWemQqNlcqOtceGTjD2APyBpkgAv54/f07dKjBGG1218RtMXMo8YWwU9HmAIQhuUACaxR80vKLxFQ2siIsADL13/Zr8xV/8lI2ZaMS+c+e2rK4+lBfPn/H6OK6+ty8HBw2CTgAuI0sUGzSLZKColCfIzsBmfLKGoFk0L0WCFAtsjq7VJtlsjfNhzGAHqk5OyNYWmq03CXbQZlhtKobtodHfmAj29wDkUtAVm4x7Iltb+E5T8oWunD9/Vi5evCC12jTPAZY2AGNevljrg5bgZ8q0pPauoDBtpgaAEOABAyrpegk+hzhUoE+dv3BaTp9e5thhn7QjgB+KaASGr6vPTtempEQwVTuAhNAwrT6OXwPRQaZtBMoApsJYDjlGZeuwXdUtj2hMsBtTBUkCXELAEpkKyvRXnN/nRL0mQIEqX4s7kIOt4dHkvrGxKc+ePRcASdCIrwAIBeCD4cpAV+aHYAzEuQCmAQgVfy8vLxFQBcAfAB8Ye6GYIxDtnXevyoUL5+TSpQt99gSfO20satvKVqRNDGiwVSAuXhs7G5rhcX7N4z36D8CksFswTgDAxOO3t6U2PS1zs/N9UN9B/YC6gDeCVQh/IwYAQAa93L93X27dvCM3b97pA87gg8g5YKZ68fyFrD5albXnz6S+vx/iJ2Sl7FQEUxGsgzg4FsBUAN8E9pwAGEXsg1/ChsDQCPBCtQoAYbUPMCvm8zJRrshUdapvi0tLi1KulAlKRXyEvADehL8hRh+CXQmN7PUDyqhYKhKAjB++3wCrmwIc0OgOeUDn+N3e3Jbd3X2BzyFeolkbzd5gW0H8QA+8sushvysYCbpH3utXTQyI4vLeK/kPTeIEIhX6bD/GUIVOebJhEUCl/+O1MVNhHlyn9VmC6CkCAAMADxcuXpJz587J5UuXGPNv3rip7GO0a6wHApgqr+cdJ7ANjJmBxfGwLc1WgwAosGcpkDE09QHMTfCNMisSMDWWI9MKYwbg6bCrkCfZNAjQVQBV0a4DMyjmZkArslWRwU0b5wnOGB/XPIwcR0BZjnEFcRe2nR/vcfwEYeG9UjEAu4qMwwAEQH9kGAMz1VSN44WNPn76RHZ2dqVYKJO9an1zk/ka88BaDuxVYCI6c2pJFmYnpTjWEekqoxfAGQBFIceQkYosPABTIb4AFIjYKdJo6muszxTA2ZMW14pgCAL7FxgxFYjBNRNiagc5CuBCyLJHoPyAWTWAmgJjla03uQzgmiasHNjwOVhrDXRnKwvCLLhuA+vogEUM773KJxbMV2uBaKI0BqzApIUPjEnI8Fx6f2BgsLCWAwh47FB6hy3pHDTk6sVF+fD9czJTHZdTyzPywftvyfgYmNX2dD3eE2kedqVQmpBydUqm51dkamFFJuaW5e9++ffyy7/6pXQ6SLa6loCe4c8D1jnVhwJ2wX6JPFwL7Gg5mZ6eI+NevdkMYKpNma6BTXBSCqUy2aXm5xdkbn6B63SAqeBDAKM/eHBX7tx6KF9+fl8++sFFuf7uefocYjSYoJaXVwgWefx4lbEaIE28D3YhgL7wN341JykrT3WiKrXpGcYPfBeMgtMzMzIzN8P3seEC2Nbu3XsoDx+uykxtRsqlCRkfA2Ofhh18D76MNcHj1Yfy5Mkj+vDEREXm52YpDzIrdpSpZ37uhIxJnjIECAsqAwgVlkhWx7wCnTS/oMZtABRd42CMyAXKTqbgSQUpt8kKh/UU4intsr85gq49YOu4CPyaLKLwIQBqwBKM/Ee/D0BpgjoBJNV4g2vA/7imIJuhLoQZKRwIzDcn0mcDa5MHSJlv2PMCY0kle1hYj/n6h60HDEyloEr1X7B/HjSajDXwbQLGkWuaTcZlgPRmF+bITEXQJuOwgqkQvxArkX+tpgZwMGIn1llgpWo1m31QUauBtZo2NSsjssqDsuG9gunRM40GlsN8Xk4snJCTJ0/zfIhR6+ubzLmwdQXuK6uj5vFB+0Y/liSAE1YrsHqO3WP4Rsz+3MplrvUBqMJ6C7/ISzZuglJ53ztOu8Z6iiGIbJqH1DXkBf/CWAHKunL5irz7zrsO8BnuOlH7J/xM50FrMbzoMQBVfl5xbcPm6mtltva0GoSv+6TqdHHd55uAqXwNTe8JbQ35uu7sWByXAlOlanC+vpkC5/k60VHzjeuJKZno/cegLpiqzdk63OT96n1CGk7srxX7tZ9D/Hdcj7LxmT1nzcF0YXVwPy+vB4tVmso1k3pbi2vCqfH59+z+LYuZKn4WaPVDP6Zh8nj9M13zmO7t/9iW4s/tPMNsIv7M25ePR/44u24s79g2rT7q9Wm2bnYVj9HHA7u+nfffA6bKsk1vC/7a9rwr9vUsHXr5pOJ4Vmyy92O5x/bmx2ksTlmy8/Ow+OfjZvx51mvGsIiZKjVO/56Pt97Hsuy97/vhXjX1XDzLjk0m/j4f57MYD93557nml7jXyZOp+3UmSG/bXmam9/j5sM8H9sy8f95vyExlNuHzgo3LfMrkbOMa9vw9tiV/fh8Ph9lTyk5N/v5/r/9ULEnFm9h+7HwpX4u/H1/bx8TYD4f5oF/PxnEvK0amQLhZc/HxLhUPh8Va062tj+MY6vO3X3/jvl83bHnzn1S8HBYn3vQKfr7xd1N68jabstPYPn0uNNmn8mOsr5Sd+5iQsvWsvHtcmaRsJmXXw2Jo6rMRmOq4GhgdN5LASAIjCYwk8IcugW+2WvpDl9po/iMJjCQwksBIAn+QEvjrv/55Nv91kEhcULACwFGFWX8jbAWhVBEoLjylCip2TOqGHef0O9P4xtqsG/S4EJGa07BCBz6z6/rxx+NMjcWz78TX9TL1RU4PpjqqkOaLPTZOXxwxXfhrW6EK730TMJU9MPMPUHxBz4qvZhMcT9jxONb/sNf2QDouEHo9vy4fbaZlo4a7ZkrWPghkFR2zbBFj+CbF3DjwDLPZeMxe129SZLJrWIHNFznNBqxoifP6hyler14Wsb/Exx0nwPoC6Su2Er7sfcLmcFyZ++un7Ce2IZuzLzD7XWlTxUV/Di/jLL1l6c/k4B8aGEjDdOUfiMdyi2OSj8VxfEh9FssqPp+3l5T9xnE6JRcfm2JZervShguN8fZjccZ8zo63OGMxNo4FqXFl2Zz/Lv72341txcZvsdXH/XgHV3897yPx9Uwvw2SZ0pPXVfzwP+U/KdnHD9uPioXHsYE4tnqZpmLDcePgsO/GOkvJO0uXqTl5u4vHZ+f2OwXbOXwsiWNB3MQwbN7H9dWsHJWSVazblL2Zv5stZ4Gp7MGaPy41n9jWYz+112av/oGqycDnpHh94WN2Vow9yndeyWduh/z8uDUnjynbBZvdFEDB5vsCGvLwEs1a+BwNjS0yUu3t7Yj02mySnqpW2Ny1s70u07VJmZmuEdjx4P49+eR3/yb1AzCXgN0BzdwdNl/jOmgCazQAckJTOlh00OSoDVzseeyJTE4WpFYDQAlgKjCYFKURGGvAIrS7i+ayQzajo+kL+A+CqfLKJKCti2DlwTU6gk3ICwRTTUi5hOZSZQvq9dCsC+abAZgKzFQT1ZJMkp2qLJUyGtXQhIyLkQ+AzXO4AkAvhUJFiqWqVCenpdsdl7X1bTk4aMtBvS2rj1/Izm5dwVSHIm0AWNhMj/Y+bfDWrSdpFa7Btyu9wEblmwwsPvs46D8HgAmNlmDHuXz5knzwwQfUCViXHjx4wL/RYAIwAZqxDWRAwIEDU5FlIeyG3+Hu+dqASJBSq6NgKrerLseD7l7uiK67fjdaHerv+ntvybc/vC6XrlyUu3dvy/379+TmzVs0XzQTNurYMV4BHNo4aTvEozm8oO8H8JQ14kNkBiRjoyl1qI2S+LG1Hxu3uwBz5AX9rrCFcjkny8vz8sEH3yYgCWMEqxPkw8bycA7LwdYwiv/tF02gr4OpVIcYP80JBGZkplIVGzPVBx+8I4uLczI3Py0rJ1dkZmaa+vjkk0/kV3//D4G1RBugdW5gjdAGWTTfomkSjZEAYUFv0CmapHEcmj0p+0YjyBHMWQqmMlYDtRehDg2AZvGJzDcECGF39aKsrMzLd77zbfmzP/8pQXjPnz8juxiY59qtpjbzHXalSTCFArbQHMwGegBpyAiBa4WGcrqmMsiAvalcKkquUJD5hVlZXl4kqGxqCux2h1KbnqJsHj9+JA8fPiTYzeaAcaNpGAAmBU71yIyFJmUDkUEbOzsHZLk7f25F3nr7ipw/fz6wDKxT55ubW7K3u0+bUflqkyzsUXMQ3sck9G+8T+BJEUAoBewpO52yQnzr/Wty+coF6l2BKnUplcG4B7YENP4ATNMhSAwAB9zX+dykjWYDdiw0pwMAYmtIW3PgugB+WFMwmW/Q7E3xapOogYx0vIhfRcqM7C8EccFPFWQF+SF2QKcAShgzFebI5qJuV9bW1gmmAmBI/SrYUQBTETAC23fgPLKUkd0LOUUbP8FwBqAPWHTs/gD+OTNXk3euXZWLl84zdoGFxGzB/FnrJMrGFd83Yc4Axjx58oQMQ2iQv3z5qkxN1eh/CnxDo36dc4Yfoakec1dWB30EAz1hDgQedJQ1ZHJyivoHoA+ANPjmw4eP5IsvvpKP//V3tBvIBOATHDc1OS1PnzyTRw8fytb6Ghkz0KzOOHqoIA6GfbIpKqMiwS/5MDdjWQKbl7aCK4vd7LScOn2Kvg+gqsXaUgG+VCYbCwAQmM/c3EyfeRzyg7wmJsoKtgyyaDQOGD8gV/gSmrLxd7errDXW7D9g9FCbX1/bkO3tHbLIIC6gYVuZnZCXW2S0gz3hPMizaI43Rqo+8IVgkwB3CcATyyNMRWC1gl8hyYenY+SyCjgUnE9/FVSnYEWNtzmAmIKNcH2K2kYODINtrksuX7kiF85fIFMHwB937txRNrh6gyApsIgBbAbQCjSAdQ5u3wD6w+Uxr1a7SaAT/Ye+oE19BE04EBUGpHEQYLIAmGRyAFAiRwCUgb9YJwvz0bgQuA65TFCmMtgIYg38Xf1AQRIGvMJ4CsGOSkXYAoAgOcmDXasIYDiYq8r8W/2+TT2AhQjMRIViiXn34aNHsrW9xTywt7cvm1tb/B7GDCCVxb4rl87JqeU5qRYBO2oToA6GM42PiClgO1OGRcYYstQgbyizp7LqjSnAF+xhPF7BWgTntTsBjAEvGJNm61CaeI8AFGUcgj0TqBfY+ZStx36wzgWAWAG+yh41AKMTxGJguMAQ1A1sVD0AccYAolE2uFe3p3+Vncpggoip0KMBtzR3BGD8YEgOTKX5BUl5TDrSRd7YaciZk1Py3lsn5NK5Rbl0flneffsiYLDSbIC1MUfj7/TGJF+qSqkyKdNzy1KZXpDCRE1+8fO/k1/+/O+kUJiQXK4o0hunf8LXu10wG0Ku0IcCqgimKhRlamqaskA+m5s9QcDWzu6ePHy0Kptb2wFMNSXFcpnMPQsLJ2ThxAkClBXYvcf8wHXe3Udy68Yj+c//6QfyrW9d4efaqNrld2HfWAuS9U+EoE4FfOPeAEBOAKEN7H1IIB/sD/kTPgA2rMnapEzPTDNXYEwH9bo8evREnj55LgvzJ6RcxIYPylRJoGGpRDuoH+yRPevpk1X6mIGpEPPArgWAHgCriydW4BnSO1RdQzawbcRq5HQAXTBWrK+nJmtcf9kGHLgmmJkAiIHdE5gdmFYxL8RMAjjrYD1UQCByRH89b2ulwCLHdRxzc1drSca4F+yaGzyE93zdxIBVBGaFdYqvl9v1+pslBAZaf+9q96y4rtXtsMY0gL4BDWwdhc8A+EeeUrnp5hGwpYN6Q8ZyeYK9BmCqhuzvDcBUyqoKZirNv7zPAgg4X9B4wffANlwkmIpzBLCr3WZshI739/YCS6mygWrJ3th8AxMXgHFkqNIfq8/DTsB8dvLkKc4X+lpbA5hqgmtvBbkDQBfyeAC/2r2Hrh0Hm1P0LxD9Yc99DMBuesP7WJ/gevg1cCEBYWGDE7C2QTYKki/xOOryEKyv2EBEnxfA73He06dPy+VLl+Xyxcv9+wW/MR5Aq/gO12SOieOoecT1F7svzKrdmS2lahz2WSyvuAbjwUqv1DkCwMYfn6oHMU+H+1dfhzH9+XtqG2c/dEffs/ft3tz8059X455tjuJYwI2lMGxsY2O1ewJ/j+2vk1Xzi+tOdk0/VxuX2egw/fq6VqoO5vUUj9XXR1+rFTiAnr//iW3G16G9HnzN0c/nKLuJP0c88HqNZeLjgo3T9BzPPcvH9Zz6qYGpsvQXx42U/ofVsv33vb14v4rt3r7TrwEEoJr30yy9eKBVlux9rQrHxGCq1JhT5/K+Eessrr/aOb8pmGqYr3lZxj7hfSmlYx8TsBLtOFCgP6+fvz+njwuxfrNe431uyPAa9+8gRw3TgdlLyhZjH7A5peLvUf6C7yCP23UMtG1xxGKy+T6AVJ6ZKpZTPO74PN4uU3P0eeW1pX+YTCqWxvkodZ04ZvlnanG+ScUVHwP89byOfPyN/SU+Z5b/xHYRX2uYzWX5UGznqXgWx1p/3Thfpz6LY45dM7VWsXqVyd3kFudFG9MrPhzl9JR8YtvydmzXsPV4ytZxr/NNwFSpfJyKK0fF32H55qhcmPXdOG7Gx73ie5Y8w/o8tV6JY20ca/z5vT5ieaTsJuV/KZkdFR+HrZ+8/9nfNpaf/NmfjnrDs5Qwen8kgZEERhIYSWAkASeBUcIcmcNIAiMJjCQwksBIAseUwF/91c/61fA3vVnNKu7FBamsglFc0PI32Kkbfvs8Lrb5Io1/6HJUoSpVUPMPqHwDb1xAsDFkFbKGFSzsXHGRMC6S+c/ZXBKavPxxqSKezdvGnypYxnPzD4ffFEyFMdhDAfsuxu6LGtbMZWOjnB2wKbYl/33/mT109vL1csqyYTT0+E6OYcWnLLuOC0exveLaJsej3O+bFI6GFeW8bxx1bS9b7zvebkxf1oToC6Xx2GNdvKLjowYTfe6L4sOKdt5+jyvzWH/2UCGr6BsXcXFczLQS+19KR7FNpmw0dYzZk53Tisg2Ll+UtrnEhUSbc2pc8fzj+BPHT+9n9qAmK8bGMdrOjXHEBdeUL8Q+7WMMzuXH7udshX3P6BWbYMpe7b1Y57F+cVzKbuIYm7JjG3fqwY/Jxa6XitnD/M7HIv+3+Xcsz9je/Ln9HFP2kxWHhq0fhuUs/71UXI/n5sd6lL/F5xsWU7yNZp3Xx53YBk1n5qdx3jJd+HN7P0mtGVLh8yj5x+eMfTGOl8eJTzaOo8BUNncDUvj1QGyXsby9H6d81ubhdWhzMaBKrN+UfP11fFNJbOteLjwvGrjR6oumd4I+QpMpAE5seh7Txl40EI/rDuydNoAYTdnaXJOdnU05ONiVcqlAVqra5ITkxsHWsScLC7NSq03Jvbt35eaNr+XLLz6XYqHEhkQ0eiHvoPmaDbXtFpuu9/fbsrPTJisVCGsa6KkcEymUALIZI3MNGsrwfQJ/wEjTarL5ECwHAMewSR5MGh1togY5iTW9Yj6ddk8aB9q8DqDV3ExF0GCM5RsajAEY67QaBIyhUa1YGJNyOS8TE2hOKxNUZcxUaEoey4F5QNdJYGhA01+xALaPCSlXqnLYHSdr1s5OXfZ26/Lk2Zrs7TfQoi+H3TFpd0XQBKcsCwMwlep0TN8LO9T3usq05Bu7fHORxTnv07Aj2C4aGS9duiTXrl0jEOXRo0fy4sULgi/gA8bmYww1eGAbM1NBaGywjMBUZJECwMQxpNIOwxI1DzBVPi+NBsBUU/Lee2/J9W9dk/MXz8m9e7flwYP7cuvWHdobQCDQ5YCZShk99Nzj/ebTGEylrFTaEKk7zSujTiwrgOnAdgGdgpmqXj+UublJOX/+tHzve99lsyfsCcAayAjftzU6/aOLxsQBUMvATWgCRVMnjgETE4BStp27B1Npk7/a5gBMdU0WF2cJpjp37qxM1aY49s8/+1x+/evfEHSHRlKwcikAQ3fA1x20IZ/BbvQYq99ZFc3G+FHmJt1p3ppe8V5fPrBDMKQF4IvZENfNaBjuANA4JdevvyUffvi+fPidD+Xp0ydsfv766xuyv7crlUpJmWv29mRvd1dBdgFUAJnD5wCiMiCVsqco+CBfyJOBBDLpyricODEn58+flDNnTpMxCD8nTizIicUFMmF99dWX8vnnn/P8iAnQCeYGYICxK+9s77GjdBkhAAAgAElEQVTJFY3L2vSruxafPXtavv+D78rCwhwBPNvbyuQF8BxAAvWDBnVuYCoDn4GpA/MAcwftMcRMBSAVpN5o0nZxbwbA1tzsLK9z5col2drakI2NdQI1AIKZnKqy2VWZ99Dwm1cWCTArBdCixjowzgDYo41OzYYC1AzEZ3nC7B5jVRYvACSKBDqUiiWCaaxJXgFgaKQObD2BPUOb0wEULfXZaNSPWtJqKvsXACbtTpsgE8gMQFbEcfN9ZVlSUJ6CSwNTRmDIIsmZCAGMxiIFhrCTJ1f695p4H2AqAMwWl+fJIPbOtbfk7NlzBNcBMGLnHeTVAYAGuoBOoPPf/va38otf/JyMIOfPn5Nr196jjyOnKVhYY9/4uALIHj68x+Z8XAvAIYCFwWZlLA+IDfi1mABgCeQG4MejR4/ls88+l3/+p1/L1pY2xiMelIoVmZqakdu3bjMXNg/qcgiwJ5k/FEz7KphKGRXVJuD3AFYVpFQucBzwFbBFwo4ALlxeXpapGpipKgQm6DWLZG4BGwvsFOcCGBH5HI3s1qwNGUGvaM7GvJRpq8PjcS1rrtbGeo2pjEaBxdxis9pHi+AFgqj29tgoT2Dn3j59DHaiAKuGNJpgfYRtghErsDiFZm8AN/oMQv2u08A6EPIhm14Dy5TtY4PwRvxAAEYb2Q8aB+FbZHvK5eg7ZPYqgGGkw3lfuXJVzp+/IBcvXmTsevTgoeyTYQuADl3zAGSttteVVrvBv0vFgtZhesg7Khve+wTWIzDYKdgP7JcAkI2T1Y56JzAWwCBlizFQKRoCCe42pkcSbAVgu7FnjGNtZkyQChwjE1UATfU3Y1LUYAAVAYAyLsUCwASIvbpegc+XGGvKgw0+kGvzRYJBEFPLlQmuFyATsIIiRkKfJQBiANZtKgsZAFNXLp+Tc6dOyPx0UYq5roz19H3Ed9gaYxdAVAGQ3QKYin6guZmAKICpCGpSUGcf5EOmMwC0AJhSiBRA2vVmm+AMBWVhPaX6YB4jC44C6Lh+foWpcrCLff+eMtij5kCFtHd743IoAB3mpAswjQRwVB+EBRlrVc7yPsZGKF1gC/Of93fqD5kECwLFypDLSIEXAMmMd6WHeLtzIDOTYKSqyHe/fVXeunxGLp5bVjBVEwvlnuSKJSlNTEppYkqKlSmZmVsmkOqwl5O/+/t/kn/4h9/IRLUmhXxFet0x+ubO7ra0W3UCqRDnyRhLPQIgVJRabYYgF8zjxMIigW9gJHv8+Kls7+zKdG2GzFRFMFMRTLUoJxYVTIX4ARtBnrh18yt58viJPHvyQv7yf/1z+db7bzNe0IcCOxqu+/DhfY4B+WrALqoMgIhRukbRtY+/V4KZVyoTZOqrTk3KLFgGC0XeV7x4/lLWN7Zk6cSyVMpV5jLYdLUywTgJOwFQC+xZjx7e5zqyWMDmDZOUBcZZyBVkZnpGVpZPc/3SboJNKoAEDzuycGKe6xMAVDDfjz/+mExdszNztEGMRYHe8H1cT29umOOLJa7NAELF+gO/XMuTxU3BQ7wfcIAWvA9fYhwn4FdZsvBjsR3fUQYo+H2hvy6y/NwLdW5jQ7I1D85tecDX6OJnCf4zu/ew9YgxX2I8kBPWhcjdBvi3e5vtnT3GFAQkY6YCYKrRAjNVncx5M/NzjFNkpmIOQuzsSb6oc4It2/XBCqjARV2H9A6xeYeCqw729xkL2LyfR6wc7PCvoHYA1zq6oUiIAZAhZAfdwf5XVk72wVQbG1tqR9Xqa2Aq3lxHP0fVQ3wDra5nB0ADA3tjXQeb2dvbpT9wk5MAryZDVwA/Qac4Tu+FOtKsK+gOP/gf87l69aqcPXNWlheXCeTDNfEd5q+w1oQN4lwpMJWf3rBama/r+lqFl4e9n6oFHVUTs/XIUXWk1xQS4q2/h7aalt/0C+O09TX+9n5g+d50Z5+ZnGP/8Tq2Y+x+Def2NbW4PmRy9NewY3zdxz/biHVkMjdZxePu58AM9jE7X5asYxnHY4nrWbGcvAwMZGP2mNKTXc9/5uuB9l16yTHAjB5MlbIX07f9b+c30Ef8edY5ND69yoTpbcnkFOvP19H9nIb5YlwvjX3NrpVV8/e25fWX8mXvN/H4fIzwuvBgqqN0lLqmt8XU3LyNWP3WxyQbZ1btNL6m2ajXkT/Gn8/7k70fy7tfZ0ecITBW14H+/yw78nZox8SxOBWbsdrEPUX8k9KR9/ks+WaNl/eaYHw8lu+9zggInZi8UsxU3rY9QCzrerH9ZsU707GXT1/HYYmvdxKv/qSec/kxpsZlMd906ccUx4HjxF0f47PiiNfpsL/j68WxJI7JWTY4zH7j78S+ZHJBnLBc7HNjKqfa5/Z8x3wv5QvedvG35eOULuM8g+M9gDS2p1jfKT/xtVaTReqZlq0l+Dwmo9fkKDnH3/OvU76fus5R1/b9NseNY7FehtldbN/DdJsVQ3H+lJ/Etmc5IWU3w2InPkvp0Mbq/0/5TByncIyNZQSmOsrKR5+PJDCSwEgCIwmMJKASGIGpRpYwksBIAiMJjCQwksAxJfBNwFRWNBlWSIyLr6mbYbtxz7rxjgtRqUKrncM/OEkVR/17WQULXxC0IpTdkFsBz27a8XmqMHZUMc6rJZ5fVkEExx0FpkrJ0sbni2d2TSs02Zx9gdKKO8ctDPnzZ4Gp/G7bfRklClwp3fhx+IKLL7wNK8rpc3VtHvM/vhCUKtrGhaWUfsyuUwWrrKKPnTc11+MUoYYV9I76fjzO1MMms+24EOrlkbKN2J79Q8xjhqNXCnaxnHwMia913PN7naTihL+mL9DZ96xwPMw2smQTj/EoXcWxwubvz5/1t/eHLDvLkmHKvmL/SIGVhuUDH6ezYmesG3++rAcAsYwGBfT8KwX01NjiOcX6zorlqbgTx6X4garpzsZn8ogfXsT5zH8v68FrPJ44xvlCeKxzHw/891IPSlOxM7aVLJv2shyWf/1cfGHenzd1riz/T8X1uGEhlYd9nrcc6X3K6xHvx+uPlG1hjFkP97P0kppXVvyP42Ocm+xc9jB+mN3EujaftcZ7DyKw97xfm60eFadTtuDXXFkx0/Rj8jQgSOzDXmexDdl4h8Xyfj6wffCxxSaYEwIwgI2naAzugoFEJI/G3jwePKEZFs30aLrel93dLanXdwmump2pyfzsjExMFNngC3an2lRVxsd68utf/1pu3rwhu7s7sriwKMvLK2zOQpPWPprKD5VFCECEer0tB/stGRvXZkkAXQC0OuwCqKLgJs8vACCVsmXgHF0CqGwTXfQWsmE4sFShR4HN+x2RFrBMomCqmekSm4txvUq5SLYJsLEcHrbYiJcvgEUFjeVFgkWMPQcAMoCpcoUxyReUPYK73ecLZKbK58uSy5fZhFuvd2Rzc1c2N3bl5foWWaqws3qnOyYdsMKQgUF3atft0rXRn2283KE+AKgOFUSDZk82GoeGPzbTebYDvq+7lMOe0Dh38uRJWVlZIajq3r17BFSBdQn2hWZqs1ucE98BS04rMDL1bT4DTGW75xtbjzEvmK0DTAWfApgKzDLvvntV3r3+jpy7cEbu379LEMudO3fDWMpDwVTcT9cWvmxY1IYGlcmALQuN/+bTfo3TaqExDswzCtA6PByTU6eW5PLlCwSaYZxPnz7tg80stig7i+rBGkYhFwO1oCFfm3zRPKogiVfBVAPABNlFwFTUASPDjHznO+/KwsKMzMxOycVLF6gvgG5u3Lghn37yGc+F5nI046Mp3QBc0BOALxgT5mgsAcYshPc1H2uDgNkUGmUNdGM2hIZUO4+/t4Fd4hf2sLS8KB999D15++2rsrKyLPfu3ZXbt2/J/ftogG5JbWqSYAn8HuztsblemxAhc7UGbPpPZirtbVe/AZsKxgn7AqtV61AWl+bl0qUzBMAATIU5Ly8vyekzp8iE9dlnv5d/+Zd/I7MAbApzgj6KxQC2zBcI4NjZ2Zf9/Sb9d3Jygg3PV69ekQ+/84G0mnV5/uKFbGxskJGKzBD7BwTBmAwg7xhMBYAWGnaVAUeZx/B/o6lsE4h9KytLHDv0CcALmsRXVx/J06fPOJYJsgrNUH+QLX9LRamUwfSitqlNzjllsAlNsdpjr/r2jFm4PnSNpmU0ZVuDNGSCBlwwZsA+jT1rkCMUkAfbyhcAQsrJYUcb6sEoBOAIQR1i4LJmuMYO2cjQ+K1APY1XCrrRZmRVuIIi4KWIxYjRmEOppCBAjAlgszNnTr2yWQkYf8DgNTlVkeWVJbl06bycPn2GzCcADaHpF43MymalTD/KJtMliw6auBqNuvzqV/8gf/3Xfy3vv/8e/fvkydP8PlkLC0UCfAFUAtvX9s6OfPb7T+mbP/rRjzUGtlp94BSaqjXWKBgJ4wdIBvMGuOT27bvy6aefyf/3m98ScIfjcA3Ittcbl4cPHsj9e/ekDeAlWP0AIgkAEsR+3teTmQoAwxzZZsg0lBsjsAx2PjM7I9XJqpQrCnqbnKzK3PycAufG1YcRF6rVCm2pUq5It6O7e1cqAFZi7BpDFHg1TqAQ4hd0rnlW2S0USDXuAKRghQEwQAFoAL7qugjMe13uqk4bI9gWTGl6XgDvwNAFJiP42sb6lmxu7Yv0YAxg5gosTsjRgVlKG/2UhYugxQBKYQxGMBlDDUkBthpPkX9D+gyMI3oKowDQOAN7aTYUTAV5YL2D2HHxImzwrJw7d45jfv7suWxvbdLWIZNWsyGtZlP90cBU4wD/AmAJZkYEuAHwFuclEjoA9mADYFEBoEtlqkxMZGwKTKBYikFPWtsZ1He4QusDqmytEUBjxgA5BlA3wOPKLAf/4bUAwKB8obsOweGFvOYf5bgCcD3PeFGCP+ULGn/IiKVsKGAogh3DPvAtMIPWGw3Z3tohCItgqoay5AAIc+7MMpmpFufKUikycvSBqZCt5q9DXp/klcypGpsAUsJ61EB6BEh1ACpR4JnPvYo/GycrVYNsWogB2jRNO0E88OBzNi8rcI/2Wa8ryw1ZcjS3c90UMYDq52NyiFgmef6NfGzAUc0Vun4brJVgu+MCwApsQ2OgIv2VV1PXdgyRxkZqD31xGIEgXSnmsVLsSq/VIjBtulqQ/+mn35Vrb52VuemKgq24LhbJFYtSqFSlXJ3m78z8ivTGS7K9W5d//vXH8vHHn8nk5LTkC2VuKgBAxs7OtjTqu9JqAUSpbHr4xZzg37XpGWm2wWojZHsCO9izFy/l+YuXZPsD2GpiYkoKpZJjplokuyfWlWAuBDPg1199Lrs7WyLdjvzZT/9Irl65QHsCyHGiUqH9YD36cu0l514ogOlRQeuQE4G8jTpzod6fhu2kuH4GcBc5pUygX3lCcwPsEkC8zQ0w5e3JiYUlqVSq0u1gzVCT2lSNukH8AyPfk8er8uTxo8Diqcx/anOHUi6UZWYabJknyWzVOGgqgBA232nLhQvn5eKli/Lu9euc76/+9u84dtwTwGaRg6enZ2h3WF8grsB2AcQBSB15COA2yABytTzTZB4JNy98V9n2mMfDGhev9Z5VGwQhD7uHp285MJXVTvqA+4iZCscbqMnWQMgntrb096e2DrV1sV8/GpgK40B8xZoEYCowc3FNyo07RHb39slMhehJlsB6XdrdQ2kfAuTaoD6n52b5vADHt8ighrVPl3GLwGKwe4U4QoYqxgWNo/jFGAiMxxrRgamUxXFQROdmDCFO6v2ExgrkOugJ7GkAVClIqcv1JXwEtgb7Rd7Te3IM4HWGG/q621Xf7o+sHuNrKbaphYHgIE/G6JIC43E/jfUNQOfqCxo/EStNXzjOALvtZrtvE2DSArj8ypUrMjc7JxNlMF2BNVpBjGYjAO5DnlwHgEkp3GvFNQ4/p9T8jqpvpWpLWXVgk1ksy1Rt09cJ/ff833aMjYF2M64spzaGfj4J9oDPfB3I1258/dPXlOLzZp07rvfYOt3X4+J6ma/74Pj4OUVKJyaDeFw2r/59obPXlE78PGIZ27ltDn5u8Rwsdth9g+nA191sTCkdxXXo49YlvRx0nGFDnghMFo/d69+uHdt5yia9z+s9cABOhw+yZGT2ntWgHftD7JNxrfA4Yx3Ulwaa9X4S+xHXkrwf0Jhqc4vnGNuJzSmOAyl7Gub/qfHEx3v78jKIfcjbRTwf+8z3BKTs2a7l5RCf15+DTJQOTBX7m3+din/etrLk1L++rrKzwmLyffO7LJuNYyZO8qZgKpujjz92XW9bcXyiLrnxgf5k5SQ7f6wv/36srzg/8z7DNjyIJBXLIKX7lHBj3Q5TTOrYOMbHY86y4ZQ8vI3i76zvHndux5lvVo6K87L5qT/e+5D3ARzjc2HWeOOY6/OMfRavAezc8VrBx70sfzxOfPRjimMp1qzHsYE4BphNxPpNjdOOTV3nKFu1uBfnmCyb9nqJz+1l5f3a5B9/7o+J42f8/WE5Mbaj2A/iuaTsNytXx3kuFatMdin7/emf/+TNAvcbRfnRwSMJjCQwksBIAiMJ/I8jgVHC/B9Hl6OZjCQwksBIAiMJ/P8sgZ/97Be9YTer/qbY37D6ByRxwSY+zqbQbxgaMqe4WOV3bYmLJL5wFBdT4sJIqmiQKh744qQ1IuC79sDNbtatoOELISarrIczcXHGzyeed1zIQosFGtK8PrLE6PVpDYK+UOELXfHDGJwznpO/TlaxyObsHyj4Y2MwFY7nTrnh4ZMvJMVzjItMWQUhL7NXC054aAH5ZS8R7XhvJynbT8k8nnNWQSvrfDg+VdyNrzWsKOfHn2UXdp24sJnyqyxfPaow+O8JV1mF6viaKVllFZeH+Yi3vaNkPawIedR3vd5T40y9h+vRR0Jzk53Dj8P7qRXIUz6Qiks+Zqce6sR+EM8xjif2eVxwjWOHt8FhNhs/CLadw21cKVCbj2vGjONt289pmMz9XLzteXuJY6x/SJDKhzZXi4OmX99MEOvTx1SL46nx+PEO84OjbDj2Bz/H+Lyp4nXqYXIqd8Tx3Osl64Fqlr6y8lFsj/77cX5O5TwbYxwHvX/5+Zr+4/WBl2Hsw0fpLWvOXqZZ8WRYPlFmCV1LeFuNfdfryeKQ2avP56kGjhhMlVprZc0j9v1UPo3Xe3GDhl+f2vnih1Y+/gxbC/Ja1rjZw0Po0KzMZrywqz/24R/rCftqCUjC7uJgnNmS/f1d6XZbZHHC5ytLJ2R56QRZD/J5NIKPE1S1vbUh/89/+28EWwDMc+H8BTl/7nzQVWiG5JrJmmnRxA/wFBqsteEbDYYAlqDZCw28DYKn8KvNl2i4azbBFNHjb7utoJWpSTQYBjaXpjLrwESwq3wHPcEEU43J9FSJDexonpuampBiISftFprdW2SnQt8fQFNgoCiDGaRS1L9LAE3lpFDKSzGwrCjLSUmBVLmSNtMKGunzsra2JS9frMvWTl3qjY70uuMCvI2CqRRcEvak1Y5yrqG0+VYbfZUZRPPEgJ0qzgE+Z+BvNHFih3w0iQOkA/kCSPXs2TM+kIXvoDlQG2jRiKeN/AQSBBYSn3MIlkCDaWCVULDMoPGQrBIBOGP+AHuArBr1DhtH37l2iWCq8xcBplJg15079zgejKXZ0MZptW88OAYgiNGG4AzNNdpUqkAyNEtqs7je4+BXx4Rfv1M/drQ3W8CYAJQDY9fly5dpo2jmvH37tqyvrxMUhOZCW0/YXL2fGdDGg6kA7jvsWDOlgm1wXchGWanwnoLo5udn5bvfvS7z8zWpTVfl8uVLBNWAFeve3Xty+/YdNgSjVz83jsb9AZgKMQlgCnsPr63h0pgLjNVA46M2cL8OptL+TwPo+YZ12CZ+F07U5MqV8/KjH/2IoDz4C0CSAFOtra2xIX1qqhrAE3VBEzDAB8pEokwCGqC1zxQ6wJzYTB+0W61qHN87aMnSEkBP52m3ACMhDpw8tSIXL14gM9Xvf/+Z/PrX/0J5zs5OMRZoA3iZdo7G6p3tXdna2pPt7brUalVZWpqT9957j2Cqs2fPyP0H9+TLL78QMAxgvFhjQY9odDZ9wtbInkdQDRqjuwT7EWQXmirhN7SzQ5FyqSxnzqzI22+/JdevX6cro2n9xo2v5e7dO7K6ukohAMAzPz/Huc3OTtNPMW68xv8AyuhOvEJ2HNMZmmkNLGfgKAO+wHcACHv58mV/rY1x43xo5FZ2B2WusPygf4NhRxnMIEPoEzEXMjdWBjDU4Do4Hp/hGDRIe2Zb+AUAWH4ti/ET+8KGbwB3dEd2MA3qOqUn77zzlly4cDa8VlmCOYIsOqW8zMxNE5y2eGJJZucgs5rMzMzK/NwCGb4Izg2AM7B8ofEaOlx9/Ej+9V8+lt/97hP5yU//lPoAqEXj6SFZd8BMgteQ2YP7D+XLLz8nWOkv//IvyUIBeQM0BpYqyHdiYlLKZcRRMJ4pyw4aqbc2t+WLL74mM9Xnn31BUC0a9yEz2AsAROtr67KxtiaN+gFZjsigY2w8BBbCx4XgXDJSkWVIY93s3Iwysy0vkt0DvgZgEGIFgHmQL8ZCMFk+T4BzgQmwK+0mWCkAtlT9GbMebMBAonjf3zfZ+g/jM6YSi6nIDbALA1tBxy0wqPQAzAEgOSc5AKwCuwrmCcaq3d09WXu5Roaj5y9fyO7Oruzt7hFUiniJvMHUlxPJBUARmta48Q7+BbAYdEyAEYFXytyl4w0godDIriwDym6EBnwcUyoB+IOcNSbTtQrlBnmcPnNWTq6cZA7AfNXGX5JxDz8AWKMZv1hQBhjonmDzPJi9GtJpt0Pu1KZ3AGHIKMkGP9RqAjtVYEyzzYQwQoAfWp229MZ0F3YDkr3CPM4NiBQ8pMuD0NIHcAmavEOjO0F4bLxXZjauGwkM0JyI4ReCTeE7AJMooDXP2EXwH4DDAeBjIA3IcHKyxvxdm65x3QUAKvwDcaWOWA+mnnZHFuanZHGuKgszZZkog0GrR+Ag1m3wSwNbFmAr+QJBVQoO7dB+MBac00CqWLMZI9FrjW65cbIlEYhl8mFHtC4PCFyyupzJCqwrHMteYLiCHyogjoxWAUyENagCofCLXAUwFUDVChDtA4+wJgIIBTo39iuyVOkqG7mF65kAdjG74JYBgbHPcqCtmQjoQj7Lj0k5PyaVYk967Z4Uxwvyv/3Xn8h775yRbqfOjQAIqMBCNZeXXq4g5eqMTNTmZObESWm2x2T1yQv53e++lK++uiPVyZrkckVpNQ+ZlwBw2t/fIbC4c4hNBHBdBZwjh07PzFC3eH95aYUAydUnTwmSwlpcwVSTki96MNUJgpXgB2tr61zLfPH5p5IfP5RTJ+fl7bcuy8rKIkEwiCUANb58AaZbsOM0A/AWTEVg7wPb2xh9stkCYFp9AAB9Mji2sR5WsCjW3oxNxTzX1QSg58ZldwcApbrMzi5ItYJNHhAf58ietbO1zc0hOodtWV97IS9ePGfegz1g8wTMG9esFCfIwrWwsMR4DtYkWxdgjfPWW1fl2rvvykc/+pGsvXwpv/rbv5UH9+8zT1oOBhgHf2OtAkAVbBwgHeSyiQrYjQZ53sDlCuw2u9L1k9WaPeOD3cfCP8jCRqCv7uSPX8aCHGLH6/fJdh9v/+McWPubr+G7Cp4FuFvZ9QxIZexYtvmHvW8gIJwD8wKIFgAe5C6OC2uNbk8O6gGUdtjl/R2O7Y5ps3Kr2ZZiWcFUBGXDbzsKpsKGBQamKhaUTQnXAmgIsYTgL4w7rFm4doctGftPDrahgNXB/biy2cEW/H0N5gwwOuwFgDroDDa4t3eggOxiiWDswT2LAlvtJ+v5ia8XWP3M7rUsH9t6z3Rgaz34LvIO2JIR87GoJvCP/jBgOOqD2zuaW6AXsKchz505c0bZGXl/od/zdVe8D9u32iN04usUvp7i7xH9PWlc67DX/rtmo6lnN942vbyOqiXFdbS4FtSPswH0H48r9X07R/ys0MYY13Tt/tPs0evYn9/X4OK6nunDvpslc1/X83XWWBepedk6EP97Xfhx+etm6dDrx2RiY4nrW7G9e1mZ/Xp5WiwyG9V13wC4458r4NqpZwBx7TKOezpGvUmNr+dlZLHGrmn/+2tm6dpkpJvfpNmy/HcHx+v9s39OMcwfvB35um7sv1n+FevS+3dcZ/S2Gdf/vRztnCn78fOMfTvreF//TI03aw7ePnx8imvjJhuTWcom/HMSLyMv8zg2ejl4v8J9KO6Z4uvGvhPrfVht3Pt//3vID1pZe01EcXzw9mH2bfZu1zX9p56h2Zy8zWTpKhUTvSzMtrTeN9iwpX9dohNfP/tR8vF+ZWPwvm1j6McbsBeFTRniq8Vxx8fQLL1n5TKLM1n+kOX/Kb34eWXlQou7/rypfBH76rC4mhqjl9Fx/dbb8XHig/drP76ssZqPcW3t1gRm23F+wmuzO2+X8Xz9OFJzTcWcOE6+Hje1nub1kGUL9n4cj1J+nooV8XHD4kM8Px+3vR97/dnfqeff/lopOfrYmTpnfP1YFkflxVgecXw6SuaxnafiUOo9b1uv5IcA5v+zv/jpqDf8TQLH6NiRBEYSGElgJIE/WAmMEuYfrOpHEx9JYCSBkQRGEnhTCfziF3/DclpWAcXfnNrNcap5NnWjbTfH9jDFA6OGFcTsmjgmVTyx9/054ocQ8Y39sAKbn6ONFdf1TXJ43x6M4nhf9IuLGPa5L97468eNxl5nqQIpi3bKhTBUvXHhy8ZoD1n8gz/fPImTph6mHLcQlKWv+Jy+6IbP8BAb43iT62QVoFI2bPPnjtjcOXG4d/gCti+U2vx8sSkuRqXseVjRND5nSndHFdu8faUKe/Z5qsBnRU9fdPMPP2z+Zsvf5EHMm8YiKyDG80qdJ9ZFSv7Drj8sHsTfs2NjOfoYMExXWUXMYfO0h5/WdIFr+Ycv0IfFU5w/jik+Rnpb8/q0eVlc8/PxvmB68TJPFWuPI9P4GpLqNWoAACAASURBVF7n/pxe5j7u4nibe0ovZsMpMFWWvuJ5pfzWXytlBxZjY/n6c9m4rfjLJkoyYeiPz3Xxg2/o+jhNJsP8IKWzOG6aPuIGCG8PZk++ccHGb3OI4+OwWJSKY8PmMYjrgx3n4hyc8q0sHQ6z9VTc875l5zTf9DqK42mcU2I7S9nVsHz3TeIrvuPXAam5eH83XdvDMbNXD5QwX7Nz4dh+Q1H0oC1rjt72Yz3FccHbRmzT3jZNr/5BbyqGeTkOW4voTp4KptLVmDJQoaG020OTPZqn0Kx7KM1WXXZ2NmVrc0P29rYJKgJL00S5KGfPnJTTp1ZkbBwNmHmZqJSk3W6SieX/+j//bzYU/smffCQL8wsyWZ0kwAJiRLP4IO7rYgbjxc7oaGRF4xfmjAZEY2FBAx4/73QCC84+m9nR5NloYmfzFoEH7dYBd43HcQcHTQJS8ANmKoCp0LOAUDU5ofEKIKy5WYAYcmTbOkRzc/eQgCyAqcpgjakUyQgCFhCCqYrYGX2c7FVYyqIBslQAI1VJxgh8wXzQhFiVFy825Omzl7J/gPEBLKQNqwRUoVm43wegzFRgNCD4hQ3Z2vyP+aApWhkXFJQQxyVvs/gbjZrLy8ty4cIFyhpgDjSzAwgBcIA1xaO5GM3BpZICWqAH2yXXYirONwxMxfFEYCoDUQC4BIYuNCW+884luf7+Nbl46bzce6Bgqrt3wUyFZveSNOpomLQGv9D2EeQxAFNpU7k1PimQqv0amApj9o2CypKkTElolp2errIR9vz58wSdoOkTYCrYEOZqLHU+1/mH5wDdwJ5xvDFTvSmY6gc/+BYBQWDhuXT5EpsjMYZHj1Zl9dEqm3cBNkDzsbFGYF4YGxqRDUxl93SemcozyyjbxxjHCp9SP9RGXchVgS8KjtP7KbBSqW1evnJW3ntPAUKQ09bWpnz99dfy8OGDEG7ItaENrWgY3j8IYCoAkbC2C01CYfdgyB+/fcgZgQnagVpvdeX06RW5du0yQU9oXn3+/DnZsMD0hGt+8cWX8pvf/CtZ8CYnAYrQNaOy5ShLA9hw9vfqBPgsLS3JuXNn5YMPvi1zc7Pc2f/582fy7PlT2dwAW1y970uYwwBw1ho0vAcGFdgmGGAgb22g1TiJmAYgztUrl+Xtt98moOrpsyfy+PEqr7XJ2LnXZwHK5QqMJZUJsAEoE1CtNkGAHFgxarUp+qj6n+oJskdTM/QDnwWbg7FAYDzKbLFPcBZe4280/OJ7Bpaze1TIDPPGHBD7FUh2IGtrG3wfc1paOiFLS8v8Pr6HuAGgIX5xLYxJwUzKjLC/r34z2OEdsVU3/wCQpdlUVgmQPCkzlcj16++Qecp8VRuJlfGvVCnKwsKcnD17mqyGaMYuV5R9DAAwxBVtFA+MPHk0fhdl9fFj+cXPf8aG9StXrsrVq1dleWU5MJG0yKJTKiqr2/b2lnz88b/Jb37zG/noo4/k3ffe5fEAtMFCAQKC/BWMquwZmLuxsD198oxsJGRC296Tvf0AJmyB2QHgxZbs7u4rmGp9jSxHh7Ab+pkx4hg4aExyBFOhGVxZqSCnk6dOysopnT+ZtcgA2eP/ZJyiLBVoC5DV3Ow07WiqWiXYBgAdfA++QQYsMJEFtguL7wYctbW5gfnwmjm1jbgMsJzWkpQtpsH8u3/QYF7GQBQkBlZJY0hRYAxyFuxxZ3tHNrc25fnzF/Li+Qsex3iPZMhFQADCsF4W4kZgpuIaqIsai9oP6iCQgbLEBYQ4jgmRxf4ngLGQY8xvNTvMsQvzc5QzmuxXVk6ReWdpcZFzQ+wAM46uAfJcDwDoQfBQbowxDv6RGx+T/b09stSoPR8qMxfWLC3ISH0ULH3KqgPAlzLBKXMUKaKY00HKhHPj/f69iHq/ggCIRB2s7jA2BQeEYyg3fd2/Rw+y1O/2JA9QY05BYMQmh+ZNrl3oT2CmwrpMAQ3UWwA9Li0uERAxWZuifJ4/f8lmfIA0CCwKbC61qZJMlselmGtLqdAjgAu6hb3skelLWakqFQW9IpYSTNU5JAARMRxjgIwoH+Ymja/2o/UE6B6bGGlsHAeIH2w1ZAfNk2XLjsHGTX7XeuZzMujpOsNsG6A4gmQIjmgzTkCfWtsDYDYwiQaWP2NhI6DL/JkAFt0swNg6CRpmfrXzKACMmwb0vwcgjK7pGBvaCmzKj/ekNtEjkVtxvCT/x//+XwimWn/5lJsWgMGvANB3sSRj+ZJMTM1KtTYvEydOye5BW+7deiCf/f4ruXXrgZTKE2RFrR+0FEy1uy3tZl3anWawd/U5/IJ1bGZ2lsA5sMch/sLPHz56LJtbCqSdrs3KRHUyMFMtyIkTi/Sjqdo0feXlS4CpHsrnn30itamyvP/eFalWS1KdAFOTHgNdPX78RHZ3dvgasuYagmyfhwS8Mt+1mrpgYK5XQA/0xPtQMA3mC9R/joBHbApQ+O/svfmTXMmR3+lVmZWVdaMOFI7C2d0AGuiLzaaoGc3JMdmMpJ9Wa/vbmsxWZmu2f9vKVjKNxNWQMxSHGvWIIoecWXHIIbsbDTS6G3ehUHfWXWsf9+eZDu94WQBNvzFhVoaqzPfiRXj4Ec/Dv/FVwCwxiXXA9NQpBS2xRp+ZmVVg4P0vv9DnYhv45qdPHitbFwxF+EsF9ImBjScnpmX2FICoA1HWnmNimwEER9ujCvT95je/WY0bcO5nynCHDmGP9E+ZPtE3WN7o48iITE1MKjMVtoFMmXtnfOtsGZObvfvZ+xpjxDaVyaKi/NT8s6/dKjCVyqICHHT9QcWmiWoa0MZ+/H1V7UptqKl6qf2pDM/XGfn92N851F6qdaWCmfCbh6wJtnS9gO9wZir0a19130CIAPOYb+Kqn+BBv0Zh9Jqb1TiKXuzss24FwLyvPkIPgxgb14PZ6AcsiNikgo6aTdUd+sQYNGfe3RtCmMaA7P+UmUrBVAYI9x/Gwhp0YnxSdQa9JY7yrunvT/h6f2dRH16xi56U04i5gQh+49n8zfrP82qeQ2VsAEHRPRgosR+W9gCpeu9NBnzyMQwdA063gzM4OAJAFUxhyGpzfbO7F+Q5Bu1Xl1nRY1QPpBVzZXX5DM8PeZsuC64v7aVEHcyFqDGPEd95fe0S8yCeR8iy9/64Lbjfj/t6fm+pz/5d3FOL8xfz2b6W9VxNZIqN/eraZTgIyN/JXE7+3Hitt+HP9/66jrhN+ud+b36e35/ztlEPstxK/clzEmUV5yb2M+f/XVbxeZ5/dB/o7bpNxLmMcsuyinKK+hGvs9/9vaR3QIz3M+bEfb/R/+fZUa/z3JX8gB8S84LNVRdyf55b/nafXtLtOl/julDSgZJdRfnHNrNO+XUxVxxzI3E+ox7W6U+eo+gv8jxl+zzJz+bvc67fx9avnW6upMpTxnFHHxj7fdI8RbtxZqo8T/HvUv98DZB9Qt3fhuKzV4k4/3V+06/p5gXDAUrZHt1euzqtnIn2L441/h77kGNJ9iM+T65bfO8+r6KGrZ3CrF+xD7GmgAZivo/rog/ASUQge3xgjmvZtn0u476KPy/ru6/p4l5C3Rxl2cY+l2Jtfla07ewfsx6VfH3Jv/bzLXn8OX7ncdK+HwKUddZ1K9qJtx9tNs+F9zn6bY/t2Ue5vrm/z/LN+p19QJZZlFcee8kPvuj/Xh1Mlf1lSYYvM88v6y/ymE6Kxzm+R/m/rM6XDL/UX4+tUeejXdbpbWy/bj7jNXnMJX+c24n7klEv3Udw/QBMVeviB18MJDCQwEACAwkMJPCCBAZgqoFCDCQwkMBAAgMJDCTwkhL43ve+32WmygmOmDyJyQ5PlMXkb0zC+Mt83HTx5E6/bpWSoJ4Yy8nXUrLD7++XvKp7fkwWc39M/nMP3/umaEwu5MRFXWLB+8v3udA/Jw3yWFUGFRtCqf+lZFKcy7ip4ffHJJePoS5h1C+RlPsTdSbOZ04G851uXMaKjz7KkWVSurSUWPbnUkTRr42SzsRn1CV6SuMvJY7q5OLzVPf8LLeob1EP+9lDHHceR24j6k20p7wBkcedk4F8n5PapbFEvxLHVqfTefzZdur+Pklfsh3XtZOTznVJwigP9y395jh/5xse/cBUUb4RvJCT4KXEbNTHlwFT1eldlGs/XXW98jhR8geltug7G+vZtqM+xvF5+xFclm2sTg/zM+o2ZUq6ngsMYuI5zof7XU/8RtBU7FfcPIkbYf30u+TfSjG8zme7nDy+R59S519i3IxFRtGP9HHr+lXJB9XZK9e6PErrhexPYjt5LRFlyfjyvPqzvI+xn6WN4nh/HlNpfZTtNG+YvUxMqvNbdTKPsdyfX+pbjvl+bfR/fl/0b35dLBJw2WYb8RgR9duvjXOb7TLrZfZN0R9EO/QCjpL95vEW9a9iiWEtRrE1P3YKP8V1gB0NcLSzuy3bmxvybOWpbG9tyN5eRyYnx5XJaWpyTC5dWlIwFYwRsDedmpmWx08eyi9+8XP5j//hu9rWv/xf/oUyH1AcugWLzMGhnaZf/dP+VuhwnQeh+HtcC+N1U1n7ZfQdfG+F+1uytb1loA2K+Pb2tPATIAfFvvxOEbiBRwDaUMR4qKfyW5H2kTQbFD8DTDiSUzMApYYVTAUrFYXpcBHAtsW4KMS2H4r5WzLcpCiZ9a9VLBuYg+K3lgw1mnJ0yBqtJaOjE/L06XN59PipbHX2FSzEyep7yu5EuXdTWayqunEd+1DFSmMF8hS3UmwMaxf9MqYEBS5VhcSmZwawp6DOwGLDsrS0pIVzp0+fVpl8/PHHygCATEy+FKCOaKEzz7LYVDG8WeWqzpDarjKIGTOSslNVDA6u71ZEb8xUVqhhxeFW6A7w5FABIrduXZO33r4hV65cks8+/0y+vP+l3L17T+eV2I1smBOzRwP5WCfUMrQtPWU/nCJtQKoXwVQv+gO71+QFs4jIzMyUnD9/WpmKAJwBjgBoBpMC/3zNQjtelMjvEazkYCqTnwEjAIsoeKhi0TKAgbGPGUDRxMq7wsLCvACmOjU7pUXGV65e1mcDVHr08JE8efJU5UF7Q9L4CnAKJgYv/HA/EYt8AJPQd/rpYCoKVp1RwOVKUSvzF/0LjDEU+NDXb37zfXn//XcVlASogALpe/fuqbywB4ZEcafK6uBAtjaxywpI4MxUXsCjDEh+MnfFRlOd5I8NAC68dHlJ3nrruiwtnVdgEMxBSxfOy7Vrbygz1c9//nP50Y9+KoeHe2qTDgxEl7UOFJDMKgx6MKpMysWLl+TSpcvKbAVI4qOPPtKi6Z3dHdlY39QiXvTa3i2NbQaQCJ+7XNFfBUscHNl1Q8MCcI4xG4NdS+bn55X9CtAX4K9f/vIXCoxzmWPHBsLZUpAZSt1oGlsagh4bG5HxsTEd88ypGS3itQI6Y96BxWp6GnaktoJ0aMt1leuwawBROidDBq6ir/hR0xMDwiAk+r25tS07HQrpYQHcUuDQ9vaOAk94FgA0fIgxMWzIgwcPFXy0tmY+hD7RVwXP7O3L5qYVwCsGojp9nbkGvNFuU4AMM5KBVOnjxMSkXLv2mpw/f8bACwBP9ilSBlzWlGarIXNzp2TpwrkumMqYx2AhgaWLom1+jCkJe+BzdPPb3/6Pyr7wJ3/yz+XU7CmNP+g9c8szKIim0BoGoh/+8L/LD3/4Q/nX//r/kA8++ECL2fEn6LqypRzb/K4+f94FkgEkgj3j7t3P9Hlqo8qaMqrsJjCjoSvO+vf40SPhh9hC/IP5wZwaoEWKMakjp8C+qcAQ/jb2qRG5cvWqXLi4pDLD9+HH6NfR8WEF8EUesAoNKwgMoNDsqRmZn5tVgA0sHQrEA7xQAU4o5KfAH8AK9suYKTiHZYq1APIBIAWwweNDz8fty/b2lrJzEM8BkBmwakd1SmPzFgxcB9o+smfOkAW+CP0BXPb06bJsbG6qv9ju7Bikm2I12Koqn+TgKvX5RtXYjSvon9p7ZYMGarS1L+xeAHXQj4bG8FFdt9CEMcMtKBiI+/kd9jaK/bGTnU5HGX+QFTEMn4Z+jrVN5yyHhb880rEyF4CgnDETNiJ+Otu7FfiuI3sVQxEsRhq7Fax6pMAIwByMDwAdYAYtFlYWGWPuZMwGDDPgiALfDw206AA52gBgpWsBcyfmGxQ8Z3G4oTpm9thdh3Lp8LCMVIxQSohZ2S7PUpDt0bFcuXxZTi8uqr2vrW/I08dPFbhCvFHwD+uU4yMZG4WZbF/2d1alMXwgIyMGsANAAmBC160VmAq9UHCIgkyOlP2l3R4zGQwbQ1U39HdZKfGFACgZk61zmiND0hoZUWDRWHtMAZf4SMAU2BNjMz9uC5Me7q5iFVSg4L4yjNl60ljn9LMKbGK+3wALDu5XEIWuOwwYAsuY2YiBp4wby9Z2fq+CB6s1lLFq2eEBDthClxXQdAg7D6jjAxlv7WuDYyNt+b/+z/9V3ry+JPe/uKv6MjbelmFYvgASt8ZkYmZBwVTDU/PyfLUjn350R375Dx/LnTusaxoaX3d3mIst2QbAo0ysgGZgl7PnokPtsTGZX1iQ9Y1N9csADre2O/LZvS90/hmPs5W1xyeUAXV+/rTqyNQU8zgqT54sy4P79+XOnY9lYW5avv7+LTk42FEdJFb6gQmApbEj4h3y4Hd8Cf3Ab/C/xq3wvmAxx9Ycns9WEM3IiBbw4g9hzgI4BpNUe3RcWbRmZ+Z0nY6BAHgCUIafXV1dkWfLT7vMVBycYMBG/EBL2m3AqdMKbGfsFMPTJ5gGl1eWdf7+8Pf/QNfbzVZTbn9yW76494XsK9uZgWdBTCobXQVS0vecsTFpNkZkc3tL7QTfCzgOG3DWIMaK1rLmwG87CLO7BofVwpnUjL6rkokx4rneu+7r2w/3HBzqGkgPWtPDFEbVNyJDZf6qmAxd9g6oiu+k/h7sAFt8oIMdsBPWIDD9TU9P648CuwE+wZiovkVkq9NRMBnzfox/q8BY6OD41GQF9D+WvcN9OzRje9d81ogB5oj/PBOgrrOM4g/4UT06OtLfez7PfLdCRit25B6YygBkvq6mXdaQrFWmJqcrgBNAMeKzyQqAHf6N8TZhLB6BkdheXEp5Gv8u5gfMD/aea4clAJbqMW+73FnD8L7N9xxCQMm6AjUPemt4e09mrScKBsS2AILBxMv7DvMA+GxjbUPnnXH6+6bFkHDgnZEkd9fCMU9Wyq3EfEN8D/PP+xWd+/5ObKOU58nf53xT9BUaDsPpc/zuYCrPXcbvcw4p5npKeTNvI+aOfC4Zf2Rq69fv7rt0Yszy/ke783Zi3s39oL/HxZxv3hOMuukyr8uhZfn5O0e/PFPMefn9Mcfm76k+jigvb9eL293/xHfcOgCYz0VJPnEcpZyc5xSiHbz4Pm0vqtFOfUy5vWwjPiafE+KKrhCcOTMBTvy7+H+0m5fJ8cV7S2PPdurX1+mZj9X9V9Z7n6+ok3F8WY+5P9ta7FM/G86y6+cvYjtZL+vmoBsrqkNQfcw+BteLKCu/Juu23xP9fnyuysii0QugvJeZM9en2Hbsa5ann73QS6zZFXEcJd1y3fO46Pln7vV9H59/txEdIy8gBd3uN89Z1nku3P68z/p8xlBgpvLnlOwsz5fHEM1jVblXX1/G+dZ3uIr1Ns9RtqkY/2Osif4gzmG8xsdZp9slGfo4S/4n2q8/P/ajn9687ByW+pQ/83VP1DuXfY7TrkusrbKPLfmWOE++P5nnpKRf3nbUCe9fjMul+Yz6Xup/afwlnxR9QozdfN7z/ZYHyGPq93d8Vj+7i8/Pss33lWJEyRbqYklsL+4j575mPS3Zc7+xx/mI8TPHnZL/6yeDqEOl30vrn36x3mOh5U+NbT32yfVhAKZ6GQ8zuGYggYEEBhIYSGAggRfOoBuIYyCBgQQGEhhIYCCBgQT6SeC73/0LK7k7ibYnJPfiRoK/YNe9aPvLrW9UxRf9k5IG8UU6X5tf5GO7MSGUEwulBGpM/sUNCk9geZFgKfFdSlzERKYnW2JCo99Gkydc43yoHKpT7HPCoZS8yAm0UuKklKQu6UCWe5ZflFHd/XX6xwZx7ke8tp+u5E0070fsr8uGpDEFJK7iOZkek1E5GVOXLM0y9r+9iDQnoXobQr2kD899YTM2nUAZdabUx7hxppv7FcuX66tv0LsOxmR+BgvS/5yMcvmVdCXPU05mcU/vhNgX57k0ry6/nLTt55v82pK95b7n/vp4ua5fkjDf56ehxmLh0qZrab5KiWyfm9jfaFN1ulqns4yrq/daDGXz6p+5vvG5g6jq7LNk67G/pfuiD8j+oN9Gh/c7+yo+Z2M9jqtu7NHXxgR+vL5fLIwbJ/1iT7RL11t/Xuk0TtdhrnU7jf7KN9a+4vMr/5g3n0t61M9P5xiUZZDnrGSLPga3F/cl7mu4x080jvad7Tf30/sW/WCdXvmzvKgjb0jGzZRsk9m++vnW2Oc4zlJfo5932UT/67KI6wpv3z/zwofYVpZBXZz0DbU4x/1iFtf5PVHfvU9xgy7H2Lq5y7IsxVBfY8UTcrkvxiHvd5y7HJN8nNlW+/mdGCdy37Kf6GdHuvFcnUJP0SBjOdKiSgPswDI12hqRledPZWXlmTx98kjaow2ZnGhrwZgCjNotOXtuUU6fnlegVXu0KYuLp+UnP/mx/Je/+oEWnvP3H/3Rt2R4qCH7u8bGwcYoRW4UvFIQxtqJAlaK0Cmm5cdYICimNdZP1owserrMGBS8HrDBakADCmytoM3WDrBCULhNKo2/KdTrwNyyaewIFDRubW3oZ/SFQnYRimUp4qTgV7QQUIvW2owXdqq2TE9NaoE7oLIRWKvGWlrgjAxHmqPSHGlJY2REGsMwm1BwOSRra5vyfHVD1tYBgBlTFiebA6hqtydlmFPrD6siWhEt3qQWD0CHFeRyknsCU1VFtxa7D1SWFBWurxmAYnp6Qhlyzp8/r3KlcP3hw4ddZhwAFl58akXbaGOP/gE8kJYd23HuBqZyIEB1oj1zQaGiAqkUOGBAGYgvRhRoNiz7B8eyt8/J8CILC6fk7XeMlQrWm/sP78vDR8bsAhuOnj4qFH960ZIxSZl90BVbb6pdqwJb0UMEU1lRJIWrvUIlZQFTdicDeQGmOnt2Ud5883UFjCA7gGaAg1QXKpbFurWYPdPYWWLRNcWtWmevXWMMNo7jY2Nm0XGojA1ZdPr0nHzjGz0w1dlzZ7TvgH2ePnkqz549twLcYwNk+Tqtd5Jub33kfsvlY77PvqevBqw6UvYtYpuvRbgOUATAB343IDusRjtyPHQkrdFh+eM//qfyj/7RN/S+R48eyieffKx6pIxcRwbOMUDVvgFWYKqp7NAAeBRpGwDQ2TpMRoo5Mzaaqvifvy9eWpKbN68r2GxqakrH8MYbr8ubN2+ob4FF6G/+5m/VNmGQsILTRgUiNKDAyrNVLfB+77335MKFi8rStrm5rjbw2Wd3FQChQLeq6NQK521efU75v+fTkSMMKwawxDXt7VoRFL+fObMgV69ckXffe0/Zr7j3448/qp4FsMx/sH97FrqKrzEdR4wmCNVzBVDZhrrpkMjS0rxcvXpBmZPopxeh8/3c3LzaOQA8B8s52MJPNKdIH5CbgYpgXwHcZEwPDtqbnh5TcNNrr1nRLYXE6Aw2eu/eZxU4yNh7mBdnrWJ8+CvG1GiwfjIGuFaLomfzzwamAowmcuXKBXnnnbe0yJd5gPUKf4vcAF0CEtjb35HWaFOmpiZkYeG0simcPXtGQX3nzp2XmZlpZbhBTsaygV43tB3YwPCHzDuMe/wDYGvvlQZCwR7QCdgTnz1bUQa/+fm5CtQJ2yFMF/sK1KXN1eerCsJj7hg3IFXkDQBzdXVNAXwbG9uVbQDCAuQxKlNT03Ln00/l09ufKrDpcN9YvFqjxIxh2YWpBGBdg8MWmsqYxLzAdLZ4Zl5ee/01HTN+Dr/H953Othwc7is7BXKhiB+5AQhaPL0gM9NTMjM9qfNhbRvjESAd9SchX8Hn2BD/lDWl4g2HgYZ5Rl8AqlG4zjNgFDLgroFLkM/G1pbKAn+OH11++lRBF7C4AGwwljVjQ0PWALkwfljEsMnlp88qIFFT1tfxqz5PFk+M7cNyR7BFKuhsWNQet7b2ZXSU4naR/QOKx4l/ozI9M636C6hqfGJcTs3A2DUpk1NTVaG6xcD26JgBzUZaMlSxX6EzhCHGDsAGUBljQA4UywOO4DOAMKw/0Ad0F7+4j21pgb2tQ3Z2OrKpsR+gWUftdHNjQ56vrhoDj2AT+F5jdDF75RnGuOjMVKq3FdgKh6qMbzASsXYBTHVsYIxRZZiCvbFCRlVFmiMa1yqkYxUw9BoF/ALYxj6xIZifmjIy2lJNAHjx+muvK1CG+xVoutVRQAP+TxmcqpwNc3V02JHO9oocH+1Js2GFX6wTaF9j4OGRDAFU0bVbhaSVYdXd8bFxaTTNnzuzoq55j22tbz6xiqtyKONjIzI52da1KIx+U1MAH2D3m6iYj0aEcSuou8vMozRR1WeVj61AFaylWM908yjIvAJgAVYjbjDH5s9tPMoqcHSsvkJlCBC5Yn3s7OBvDeivDKo7exWLl625mDMFT9GG/m3sZfgxBfHtbsvO5gorSZmZbMv/9i//hVy9fF4eP/pSGVNhoNvdP5Tj4RFpjU3KxOxpaU/Py86eyPLyunz++SP5+OO7cufuF7K15XZVMTtxAMHWphwe7Kn+AKQy9qxDmZiclLPnzleAxy0FJAOmunP3cwW+4AMBJQGAm5mdU9YeQFQwNAE8MWYq1jDPZGdnS2ZnJuTKpbPSGhk2tte2sWo6C6SfPK+Md53OC4zDPu/xvTGuzfgd/0ab/OzuM55hY8LtHEhna0dkqKFgmCuXX1cw56NHj9XvY9us53l/WV9fVbAtOqCQRdU3CnWb0my0FJQyPNTU+Ax4jn/Yw+1PEbEPrwAAIABJREFUP5Htzrb8q//9XylY5eDoQP7ub/9OPv7oE0UzVvyqBqQ6OFQQG6BV5nxifEJBf51dQD/HahPKeHl8JO0W7xAAzA/1/cmB0cQ1O3iAQySMGZW29FAMPYihyldW78f4LO7xd1TGh79jfO6zkPn0zIwCSHd2O9Wz7KAF9YEsmqu9FYu19p6Fbzcgr4FMudbBI7TJD6Bv9AGbJE7xXAXpsf44OJSNzS0F1XLdzt6uDDUbcnphUdrjY3Kk7x/Kuae/IxvenZShrNmQsTaMwmPqf2EC4/1OWRYrm9U1Kiyz1Zre8hnMbXVoRMWop3ZfMf96sSrjYyz4pYX50wq6xXdjI6OjBupWEHvH11P7BgRv9YBRtvbureVyjtZ11xlHff2JPHk3djZSZOvrUvXzCorlOcRfgMimq37YgzOFoX1zs/OyuLiowHgAVbSpeVSlzOvtl8VcnK/Vq0mvQNxfrVb3HEPMk8XfY64250xjfsJ/93gQ+xLzQrTh73euj8yR57JzrjPLvpQjjzkf/94/439fh/v/pfxzfO/Keaw47pK88vPju2t8r+PenEPyvsQ9mVJ+Lco65g/5XHMtIa8eZRDfQTym8X8pzxvzVj4GPss5vCyD0vij/H2eYz6Pz3LOL851zlXGfGrWtV4scZBlj0mnlIvL8vW8as4Vm68xv+1y6O1Z2Pu5y8nHm9vwsWscqNZPpWtK8npV2cc2/N6oK96XuvnrrpkSOCeOIeuI31OXG8327G05+NPfz31OerkR2ydyPanrQ9TN0u/xs5Ns1+eyBAjN85PlaqcP2Tom+7tSzjd+Fn1AKQ8e+63yx+9X739xfNF+sk36d3kc+bo4Ls2OdNf3dXd+9fNSDIg2V9IJfbfRHFA90CR/5365LnYVdUbF1+M8Lvm86L+zXmY/HPcl4pxGW8s+ouQrvN2sw9kHlOTDNRGc+sIcJnnG2eqnl3mOvH+eO42xLOpWzxfbPnudDZe0Kdtn9PlZZnUyjfpcGmv2kXGu+/nwqEu5jVJsjmscru+tPV5kVM3jKMX+uH5xfxj9bvQ5ng/1+fG1QJ7Pkj+I17y8tff28LIsS+uGLMdou9lHvMqc9/P9df48jjfLPa4xom1GeUYb55q4to06EWU5AFO9imYNrh1IYCCBgQQGEvhNlsCAmeo3efYHYx9IYCCBgQQGEnglCTiYqu6Fu/TCnDdIvpLkrHpQSoLF55RefnMyoJSIKb3wxwRdvwR1TD7El3lP4nviPib7/buYLM/PeFmhx2SabxjEZI0/N28u+UZdlllJ9i6LnNAoJU5KiaS88RBlW5egjWN5WVnodQH84XOT57zUn7qEapaPJwdhpvJ/dQmseG9MqJ6kkzEheRKYKidhI7glJktzgjTqvH+HjngizzdIvA0vBvSEryekfFzeT09Aer9Ktl2SW5RJKQnGPXnTppToi7KLMs9zHvuQ9SQn3qKN193nNl2X+Iz9ivroBRBxbKXN5zxf0XeU7CMn4+sSg/1sK8rB/azrg9tL1LcItos2Hp9R2iToZz/9/HVpI6ZuPNlP5nmM+pFtJSexc8ypk3/Wc9qpe47rmMvc5ZrBVFaIahv6/GQwFe302xSNccbH0c+O6uauTs6l8ZXsJ8o49sntiP8zmKpO7lHXfOxuTx7/8ly4DN3+eqwYVthXKhLwufEYkGNdKZkf+xz9TNyszIUe/p1/7nOdN1zymiHaZJ0eZL0v+b6Sf+4333Euox5HnxHtPsov+8W8Hsh+O7YTY5Nfl+MQfchFJ3VtlmTzMv7Rr6nzRyX56D1VgerxoRVaa5H34b4W8AIq4tR71hkwUq2trcj62nOZnqIgmQLtfS36hiVlYWFWTp2alu2tdf3s9OkF+cEP/lL+8/f/Qot0AKt885v/WIvKKYrz09QBb/D9aHtUi9MoCqSYrtFwlpFRLRym6JYCOoA8hrywUje3MdZctgl1IJ0KxGFsKUdaZOjFZRTDa3Hf1pbWLWghZ6di6dGT4q1wWU/qV2YqWGRgndjRgmDYWiiwBryhBcW720rDNDxsbBFWyDYizRH6TXGXgak4yb7T2ReKardhBNimEHnHiu53KOQcl6GGgamU1eBY9PR51sgU4Nqp8sdyoMwBxjzhQJWe7+yBdDfWO1pQurAwJ2+88YYW2lPU+vjxEy1y94KcJmwGVaGP6ZAVIRhJ2JAcKNOKI1zs3Fz397GY8ojCYS0sHTK2jUMDLVGzrQUvR8cCy9H42Kj26fqNa3Lx4pLML8zKw8cP5cnTJ1rYCpMJAAIYKSgk5l9XJn5St1hREoXR9JeCU1szGjOV258BCKpROdPDEe1ZASzzdPHiBbl585rMzs7quD755BMFjSDTGPeiD/X1lY/fwVT2t4G4jBnJAVTO6kVhj59Sr1wk+m9BwVTvdJmpzpxd1DboC3P2fGVVdYgCa2NEsALWCKZyn+fxHfmYz+mdom1xe1jHD0sAsS2+B2I3fNddLyvwBDDHmCyemZXf+73fkRs3bsjz5ysKHLlz51Nji6PYXwuPmW9jZuG0+86WAeOscAJmBgPWGCOLz0sFprJa2Z4GDhkz1a1b12Vubk5OnYLloi03blyXm7felA8//Cv58MMP5e/+7v/TZ8CAQb+VQUWLXGGYG1UbW1w8I1//+tcVUAM44PPPP5eHDx/Is2fLFejHim/QIWdGQjY+vz4G8zXMn7NIWUGDglJ0ro/l+vXX5datG2pzFHeiS4CPHjy4X7VtICbajyAt810Vm4kD8Sr33NNhq3+6dOm0XLt2Wd566y3tIyAUQKLo8+XLV/SZd+7cUfY5L2o2xiazdZ4DCAK/BqgDO7KCdmfYasqFC2flyhVYvF5TlifaefTokerj6upqF2zmzCH4Vy8A7nSMoS2++4yM2MEfh4fmpwGs4Adef/2KMo0ZsNTBCSYbK/5uKIAUchriihbrT07J7Nwptdn5udMyPTOlYIJ2e7zLIgS4Cl3f2YFVDJAQgBn8ybGCGiwm2+cGWAVMu6tseAunFxSQgVxg4qJw2oG/GxvrBhJaXlaZo3MACZAlNkUbgBIBVBlYjiJqAMnGwHX7k0+UrUTjLAxN27sKWFZg1M6egk0AmRFjDIR6oIxaSxfPKSB2dvaUAWvgumkagBjdn1+Yl3Pnzsjly5e1UFoBQ1MU6MPMwZwfaNs2biu2Ri7obFe/oaupYir6id/le8bB/9xD8T0gKmQJEGp0rK2AIfSD2Ld3cCBr6+uqg8gDnaG4/elTwBTGfkKMsGL4HdUtfD3yBKj3+edfdkGzgKNg+OOfxxL0SNlGWgCFjJXIAF2wdB0oqxsAb4ruYaubmRlXsB1gTGwAH0IxP4XkrA+c3WwUIJWynBlTAIX3gEvQEWcAU9DU/r7Olfle/LGBqdTvKvsWrI4m151tY8M0hsJKlrsATQ1Us7mxqT/P11ZlY3NDtgFw8NyqsF/brGDU3K9ltxXoVEEC2NOBgakAeWucVmYqfDhgKphtAFMZm5fGTFhtAGpVvlJrN6tiX+u3xXf0XcF0AGtHkIkxOuLXTp9e1GcAnkPfu2CqPbN7ZXs5Ric2ZW3tqRwdsnbiOQCnDJitByn52rMC7Rkj2bCyozHH+GoHUymQvpIHQBFlC6pimwj+f1jGxwz4z7yPTxhAH1CWgd9aCi5jLApWg6mv2TDWKmUtAyhjTGB0UcHh1TMrPhZl91JGrwagM8bXqdZgBrpXoEdV7GwMVMbURb93dwGq7ulaT8FUAO2UqchZZABi2SEDnHjPuotWWaqgh52tDVldfigT7aacOzMrf/T7/0SWzp6W58+fSmukqQxS2oth2KnGZHh0SoZGJ6QxMilPnq7JP/zDJ3L3sy/l0aNnGoMBzQJwVCDO7o7s7nRszU+RKLFIQfEHCqY6d36pyx4HIBkGuk/vfKZ6zHjxAxMT0zI1c0ptC6aqubkFvRe5r6w8F/xmY/hYpiZHZWEOIGZD/RI26cxF/u5i8jJGyMgwzu/Ya1zruO56jETH1U+1WrKnoNMhZaPiAIe9HUAuozI9dUouXryi68179z5XAC9jhWm20wHMA+NiR23d7Bpda8jxERqKjqCXI/o784w/4H3g0zuf6jj/2Z/8Mzm/tKQ+lzgMk6MDI9E1Y0Xdkw1ApvgOOVYwJD7FT97nIAVdRwqg0ZaqIO9KXVZWBcSaH1J7VQZFxtsDGyJP9eOV3zdfZ2sA1mvGoGSHQPAsX5cAGgIMhPz5n/u6APldwOf2z0E9PIM2naHJv3NwC3GdtmyN0lTfS5zCjgHaAs7DJrY6Owo0VYD+/p4MNxty5sxZ1W2YvQx0wAuFrbfQYx0b7I1NW+9h8xlMhcBp08FUvdymvVMZy6/ZuwHbodU1f+lrGOTGesPBVKyBiGGwnBlzMsBmWCpt3ag+ZsSAZb627K3JDVjiOQh/t/C47O8vng/CfzmYiu/MZom39g6kDKBifTfnagtpz6M7u9Xi6TNyeuG0guNfYLoyCFZ3Xl/4RSkKK6Z1j0XVBTFnl3Mo8W+XoY855oz4LBb5+n3eh5yX87Zsvdx7v3O7R4Y5P+Nt1u3xxdyd+xaXX/zbcz0xl+Jj8veuCOLI+10RBBPHWfd8l6+POco051ejbG295Ad4vAgqiHmnLCfXifi5j8uf53Lhc+Qfi6lzTivqUdQV1/f4f0n5Svdk/fD5cVvKMsp5zGhzLqfcpvuDk/pX6nOcS+9/zJ36XKILpvu23uz3L8s15mrjfVmnsvxK12bdi/ru10cd98+i/kV7iHZT8gl1Mo15Zrcz74vrY5aRx/5evsd8Lf+iHZZ05CR9y7LzPmS/ltvx+/i/VHxf1263HWJOdYBK9Fc5zx5jk9toHGeML/597rsdGPHVQyGzn4vtZr+T9SfuWXT9CFFJD8F4tX/Zf0Y9iHKOfWD93qjev06a46zfsZ1oc6Xf7dCD3qFTUa/jHOd5cF8Q/amPy/fb4v0+F5bbqg6kSMCm3L9sjyU/UNJD7vN9ihwDSm24L3M5Rv0q3R+/9/jtn8U1QJZlHHc/nxbvK/nh2M9+81Vn09E3lnQl+6mSby35v2yf0e+V7N6YuF/UvdJ8Rv3m97o1gz8/7gP42tF9qY8tx9moxyf56zrr975HfxfbyvfleJj/rutH1om6+cl25n/neHaSf4l+Ocq+n224ned1Sn7WH/3Tbw1qw18tnAyuHkhgIIGBBAYS+A2VwCBg/oZO/GDYAwkMJDCQwEACry6BCKYqJS9iUuSk1k9K3vRLvJSScH59XbKnLmGWx5ETAaVEoyfuPKEXkzYxqRc3sfs9v5+saCMm47g2biTGTReXvxZPVJt4MQEY+5vl7yf2xjnMyYnS/HoipJ/889hjMvckPfHv9Z7uKeK9E9HqkpE+r56YjBslpSSRy5X/XzU/nZNBJ821P98Tn3lDrbSB5XNH/3qb1rYpnec4yjR+19vYrgpoqiSvF1bkfng7vlkZN1njpkpMCHp/SrqT+1XX9zrfUJfs87kuJT5zwjgn27P9+/Vx84J7vGg82nTUsZxQ9e98jl0enlTn+pjQjW25ztbJIcuW692mSr4xyyDaVHyGz4eP0Tcm1SbCybOvmizN4yjdnz/Lye5+8Sa2f9Jmt489+sLYdvZnJf/EvdHvxhhRuj/L2IEKsY0SwNHtLvahn07UxV+PT1nHst+I48jjjuPKdps3q0oxx/2WFZsa61Y/312Su4M+M/DSr806E3Uhz1dpMyXKL68jSr4l99FjdYxv0V9k3fDrS/E9F7u4vkbAXb/YW6czpdhUp1M5pufn5bZcZlGXS7GxpGelGOab+rHdLsin6lxkzKvT3xw3Sn43+xf3wdFfRDvKcx+f7XLRM9OPWU8AnMLfU1x2IFKxU8FWsLa6LNvbm3K4v6OgD4BTne0NLfpeXJyXUzNTMj7Wls7OphaSAX74zne/I9/73p/LpUsX5Y1rb8ibb97SU+IpLKeIEFIhCjEpqmOzXVkRYLioCtLYsG6NtrVYDb/eUXYIZ+9oGoMEICoKwhUM0JGtDQp417UdAES0rafOt+xaCropeOMz+klBdrfQXEESFHBzwjisOpzgvyud7S0FXB0ewYB1rKdze2E+Rfi71Y/WCQMwbVCwS5Euz6RYZliOOFX9iP9ZHzZku7Mrq8/X5fnqugKqYKVS9i1lHjIwFe0A3FBmqgpMdXR8oAWWjMXBB8wxQAqKCZ2xa2/3QIv8z507q0X4FLlqYftjAwKYn2toAXmO4xTx+zoBAFTXxxxboXQs9tNCfIo590DJwAqilX1VMbKtfxX0VIGzKPSfn5uXCxeX5Nz5M3JqdkYeP30sT5eXtWDXWWk4+d8ZnYwlwYsP7a3BQUKAuyKYirn0eOQbzu6TfP3R6QDugSFrSq5evaQMP9gaRbVffvllBeZzwJYVgeS4H2XgYCoHDZkvNcAQxdDK2KUF9VUlfMUyRrvMM0DEDz54W2ZnJ2Visi1nzp5RG/z0009VJjDhqA4dDcnBvgF+SmCqaOs+VtucrQqkK5AX8gRo44W72g8Fo9FpW7c7OxP4iqUL5+Stt67JrbfeVJao+/fvK5iKH6tnt4Ic/Af2zBzqz4YxDKmsFASGHF4EU2mfDWug4qkOyVegGexLb78NmGpWC1nRnZs331Rmqu9//3vyV3/1V/Lzn/9c55tCQF/DAqqAeWZ6elqZwc6epf9vqc4AenGQGqBRK0a1OaafDqYyhirTpQimsjoWu4eCdOSEzjPfsOP81m99IF//+nsyPz+vvgYZPX36RFn9vCAZe97fp5Ad2VSsJhVjmYG1bCa1SLaSjc2R/Vy6fEauX78ib711S9sAGMazABq98847Wrz9s5/9D2X+wUdQjOvgMi2k3j9QH/n8OSwcWwo+4R9t4dfGx9vKZgcrFcxPa2ur8uWX9xXsQkE0bXmBtL8fuIxoA8YIwC30lTrwVsu2McBnwFTVbjdkcXFWbt26JZcuXVLGB9iMYHWiGJo2rVAbwIGxpRh1AjpmbD2AWgGbAs6FlQn2ptlT8xp3AFdRzA+QAsY0xsx1zmqEHjLvMEfwuc4lLCb40caIzC3MK/sggIqVleXu3CFjiuXR//v3H8jy8jPZ3t6q9M5Y8yiCp/2NjU3VDT5rKZCLGNbsMlMpMxTsjHt7MtKC/aihbIUGZhQZa8Ns0dAiacBdl68gJ9gk2urvFJwzdFyxdJ3V79XXL52TmelplQcAGvWH+7vqoxkPdupgAy88Rh86OzsKgHQmC2doI/4QO4glgBrp6/HQkGyub2hsmpqe1vgEQxaMVcQhiswcfEbMAbBw985d1SFij4FZAf5aEboyvBwcKLjhl7/8lbJWGdgQUAcgE7MDwgggjKlJA0gRCw3wbMBdfrB7gHDoByxU+ACAdnzGGqDH+NQr/geER1E8duKABuI/YzqGhRGmEvXh9jzWG6xV1N8oSNT6gJai6cq02R5THQCwwneMVVkjKZ4FGHFwoHJDpwAQAEADVAWQHBvjR9lUDiumwIpNygqpKII8lKODQ2V1MUAdLE6GvqRvACQAQqBzxmBuhXL8DWioCToROEjD2Kf8ncVZrBwUxVg9n4UZvnHtmuqjMrUBmt11wBm2vasyUFadg45sba7J8vJDOThgrTWkQEdslv8NsWSMTF7Qadw9MJDaWsJyNxaHbS1st1l/DeBioO9DGWnwcySNJiB0QJIGrAKkokxFCrQwICDgw1azKRPjY+p7YCTieuyU+KVrO2VM9OJce/CwHCmQCsDe8NCxHB7sVqDgqgixUkJbGxxprPbT62F7wh/AlqQgNBitdj22+JrqwFh6kC3r4P1D2dmHlWpXNtafy9OHXyoQ6dprF+XdW9dlYXZatrc3dP7VptsTMtxsy9HwiHT2jmX3aFjmz16Wh49X5cP/+kN58OCpbHf2FXSKba0sr2qcVna7fRj0LPBY342dEQDouaXzyo4JE9X580uyvrEltz+9YyxIjRFlfGuPjcvY+JSCPvAVC6fPaDyiX6w1iBcT46Pq1ybGsD30wRg7HEwV303Qffrm+Rx0wBlsfS2GTrg9+3o1vuOrl9E1SUsO95mvY2XNmpmeldMLZ+Te518oSyD+hgJ6AJocjgBT7dYWtsv8MkYD9h85syasYaxPjwGpGivTzKlpuf/gvq4hASDjFx3Egy9TMDNA1FZL5cY7CGx/ZjO2+GH8BsRpKssStmn6X63fAOcp4LpaCxuxqaoq0Hz8O+Mltvh6Bl0y0B4swwY4or8HR4f2Dubgxmr9Q0xirUUf0AsAZvZe0QPx+HrYY4Ux/9q60RnXfU1GO74etEMyjDmMuA+AEWYqfQdSNqp91X1t9/BAGiNNZaZqtUcVTKV7BSw4kYv6sZaCyGAH4zuPa8tPl6Wz3ekyUzEP/l4Bc0X3HR6pKZCqB6Yy5JDHk957EDJALjB/zp6aqwB4MFNO6hzxj8MIbE13qEAqA871itVz/iR/57mfmP/mMweJIVvk6uymDqZi9hUY3mqqP8LPWOywQ4+UUWthQc6dOa+/s45+IWenQ7Y1WsxB6DvEEEDc3uE+6E3dv5h3ye3oMj/IIrYR9wl8LR73jvzaunyV614pZ+5jqssJedulvsfcerwujiXndGMuKOeK3DflPpVySt6uyyY/pzQe1xt/9/N+xv+jjHxM8Vl192TZ+jt11pn4d62i9AF75Xvye3f+uy4nGN9/aTPrU9bP2K4zBZfG9jJjinL1XJzbvvfFdYFDg0rz7/MQ+xX7XNJB1xWfq35jjjoYxxTlGfOmORcZ95Fi//vZk+tsac68fb8mt+m+I8rD1waea437flEWLqu8X5n1P+p+lonf674mz0U/u8nt9s1jKxb2RWYqt7VopyWZZ53Iz3lB5513uMBMFeeA3132UZejfOKcxGu7/r4CiGXb7WdLdf62bo66Y6vWRCX7qdPzurGU5tivtZwzudgXY2Z+RpRHHFO0n+if8pog+7Fok7nfJ8W4kryjjkQfVZzH1ED2TfH5fn+Oofma6Idy/3N/Y8zJ+uHt1I3RxxmfkfX2JH2ss6d+95X8aZ0O18XY2He7RlsoPravbynksaPf9bWLz50dfPMiMNtl5n2NazKfH/eV7i9K9lWSS8mPlHQ8znUpPmY/mHUlx/46vxBtLeteSY9K/i3bVz8fVBpL3Xz+4R/9waA2/CSDHXw/kMBAAgMJDCQwkECX/3kgioEEBhIYSGAggYEEBhI4UQK/DpgqJ7FKyZmcyPJEV37pLr28e9KhlMApJRbyZznRlF/cY/9j0tULZnIiOW5gxc07T4DUJe1KiRE+88SLgzByQiMnD/U5bNJpYeRXGZbqNrL89MaYkMqJv/hdnIt+iZfcns//qyaA9RTgVwRT+bNy4rWUzO0ldY61uKhuPvzznIxxcFGe31LSJo6D+YjJPtcZf47rd0w6xTnPSbeor9HWSoAH133XrZyQ5W/ai5sq3vcICoryjbYbda2fHF5VF7IfiPMc5yfPO3+XNlFL+hDHHG0jgiOiLmc79H7k66N/6JdILNla1MkoW583/7/kE1wWOcnrn0cZeJ/jJrXrd/ZDsU91CcpSDHgZ+4q+tRQ3oi+Mc9FP1/ye0mZEfEY/nXQ9yv7IfXy2I+8PnzvTAM+P10UASj5JN8v4ZWJInZ9y+yz1MfuOF72g/ZWT3dyTgVF+jet3HH/0k3X6Uqf7DpyJviw/K2/ORj+afWnsV57L6FdLMSz7Fq7xZ0cbiWuAaKfeZrZZbyevK6L9Rv+XfVed3pZ84cvarutM3pTKPsi/N/DDQVdXSrKM8xT1KhYX8NySLLM+eZyqW9tk/8h1XhCVdTrKNtqZ63LWkyzDKH9dgwEqUFAVhX0UTB1p8eihnni+Ixubq1pw2RwWmZmZkOmpCdncXJPJyTG5cvWyMg41hoZkb39HC9RgzfjT//Af5D9/7y/kg298IG++eUM4GZsiOPYBKcSlcH16asqYExRoayetU3hOkSEAqbHxCQX8AGDidH8KA5VVgMLX1mj39O2dPdhwOlpER3Ekxavz83PGlrG3p4WS7EICjNKTz7e3tU3AUboprkgF1WotrmOsB/ucMg5bFX/vyV5VcGqMSEdaZE3R9cHBnhxSsE6BtRbgGtiHAnmKg425xsBUrHqPhcL5HS1Q5YfT2QFY8UPRpoJfqja0MK6zY4AhLbvsFUpTMOcsK8gIIAJj5zOKMc+eOSMXL13SgmLAZY8fwxDyVJkCvPCw1WqrakTfSGGxL8kV2NFlpuqBqRxERSG5sjDsHWrhaaNpJdFaPFzV3UFsAXMGp/fPTM/I1PSUTM9My+nFBQVTPX32VJ6vmiycvYRT/5GbresMjKRxqyq4Nv3lMwNTmS0bOKUHZOyd5Mpn2LcVdwJgGZY33rioYKqLFy8q2wxgETtxHgYDK3LKPiGul9x/OMtQD3RjYAE9PV9BRAYk8ncd8z/MpY1rbn5Wvv71t+TUqQkZm2jpyfGMC1YDADGrz9dMhw5hIyuDqV6w52q+ekVVVnxrc2zF0hSX+jubFYDa+p7iSf7f2cHWKMBtys1b1+W3/8k/ltnZGZXvZ58Z09Lys+WqmNmKSblvpNFUQACMKzBTOZgKGSCLLljISJ30X0VQYoA7pV8xENrV1y7Ju+/eVEAEgKrTp08rM9W166/Lt7/9bfnLv/y+As68AJnnM078BLZAIThFyrOzc3LlyhV9DmAqmJwo8FYfp+ya6JmDqQBxGGtDBlJ5PHd/v7sL+MqYhFzWf/iHvy8ffPB19WPo1K9+9Sv1Eei1AUwMQGEFsV8FU0XwlOINQs2EszFcvXpOrt94TcFI+EnAVIybQtm3335Hmbd+8pOfyPr6WuULABIZsIJ+Mg7ksLa6psXMGpe0CPdYzp5dVMY4GMgoHkYWtA94iHllDPhUxsAPfof2KD73NYT66X30DbsfVjAVQDOKwBnTpUtLyuB18+YtLRTG5u6X4NqMAAAgAElEQVTe/UyeP1/VOW6PtvVa/DN14YBY1a9SNKxgqoYWDsPMgb9UgKsWHRtQApZDgBY6JwqyMRYbZX6p/BV612gQt83O8eX4L/z25NSkxhhYEimsx1bQEcYHYNfAcPsKHKAvjN8BwPQPma2vb1ZgFVhwjHEQ1r3P730uX37xpbSaMJswNgPLoPQAHbB7QiTgGJi4+IefJMZeuHhBZmamZG19VTrb2woAQwcA1b32xmsKemIso+2WxjsijQJCjg6ViUhZdwBxVesKQDyMjbjpwC9nF+F/Yu/YxJQed6NA62YFzBkelq3NbZXX2Pi4tsnsdIGBFeuGyWtHmfUeP36q/uzOnbvy7Nkz1T/mGGA1LGL0HUDd3/zNT+T58/UuYxp6ubfXA9K0202ZnBiTqakJjcfEXuQHoA6AlQOniDfoAfqlOqGMUZZrclv1eAC4ZGLCgCAADeg3doXdIkMFEMNYwgKhskdnbkQHASZxD4X9sJP4ZyvPn8uWsloCUoQtB700MLCtAc2+8b2sa7gOUAFAx9W1VbXf7S0D61nfnamK+GqMgB7XALV7PDzcp4je9NvWOMZgQh8UmI5twO7Imq/y9+oH9dpe/srXn7C/AAwYG23LtRs3lHUUO9C4d3CgukFxIfJSu2o2ZGtzXba2N2R310Ho2K6t7/jeAdfuZ5XVUov3AdcByPJ5ssOJGK/Ff7Nnfz9DJsagui+NIYD2LDqMWUZ1dhhfAajKwGwGKGkpmMri3ZCCqfhsfGxMxirgFXqADcFehS0YaGdIWk2YjmjXICzeF5Wr2kezAruhN8ZW5XRi/O5zjdwA2un4FXxlwKqdHWOv2iJeAGo6BoQKmGpVnjz8QhbmpuX1y0ty8eyiTE8C+DT/gUxHRiekOTImQ8227B4OK5hqYnpB7nz2QL77538pz55tKDMga1L62WrCOLingFB8MDpPj41VCxCmMe+cPX9eVtfWVLdheVxdW5dPbt/RscFsxPpybGxC2mMTCiICdLl45ryuQdEh2sYPzJ7iwIURGRtlbo8UkEbfGTdr8riGiWAqB0wp09j4uOqYxxpnq/LDT5wtiTaHmWMF3TRFCW2PhuXcuSVlpmo0WnL79qfyyce3KxY2QKawA27JxuaaAojxi4BMeM/gnQRwHIxdrMOGhwGCAuC2MRCPAEB2djsVIM8AijDi0WezP2PbNfAOzBV2YAv+BWAVDIis9WkPNiYAgJ6H8TXt3s6eAjh1zismYbUA1ncA1wNgVm0EZsd980vdNdpI0w6gODpUYKOystEvBb0fdlk+ATO73ZTAVL6mZK58PuiX52LdbvR9C9CosgEPqQ2y5mZuWFOsrm/IJoy0Cg61dZeCpxrDMjNzSvvmYCreqYaUba8pHLjAu5vL0gGrG2v4nV2Vtca6A+Lxuh2qUa3rzf/y7mBgKgV1Kms75gobWW9Nx+f4A/QaIBUMp/TbgMbTtn5QhmNjpVJ/q2sLk0XMXXpeNeeOSvkqz98pq95oj7nM3zcMbIf+oA8GDnfQprPOYjOLi4v6TnF6frEb43xdbsb01dpc76euo6qYoDEOBtqwX3NSXqcuzxPzFx6Powxc33Puy9tzfYvtxBxHv89zn2Ke1N/3+uVqfO5iXrArL32feHEPKObEYu4153RKuS8HjMRnZV2J/tCv80PVcq4055hcTqU8oX/nvsb7m/NNPib/Pv5fNyel/FRsJ85fSYdK48rPinKK+bp+bdvYzA/E+anrQ27Ln+l5uJwD9H478KcOTBXnO47L3z35P+dsfZ567/3Gtuc5xJKtlmwh6kTU9Sjzks1mW816EGUTxxTbjX3Mepbnw23OfUWc42iPsZ2SX4iyLsm9nw1lnYvPKvn6fn1Rn1MxdPu9JT8UZZ/7FuNKPx3iOtt974FcS74p+7poUyXbLo2vWrSXLj/xs+gncttZd/VvTuMJSZO6+BN19WX8Ve6or59Kvq+fTriO6hohxImSnL1frgsle8j6HG0sz/9JsVh1ogLi19l99kXRJqMcXS99/6SfnErriTrdivsxMZb108XSPXnO62wl+6nS+HMMKNlgtNPSs0p25TEkPtN0Rp9wou3U6WG2Ke9P9lcx3xn9cvStsa0Yj7J9lWws2/NJc1Ba99Tpjss7tpnHcFIsyDaQ9/xK8bTfpJxkj1Fm/h5Vp38DMNUrq//ghoEEBhIYSGAggd9QCQzQx7+hEz8Y9kACAwkMJDCQwKtL4Dvf+fNupqEu+Vd6kY8vsy9znye284t7Thx54qzuxbgumRv7WEokxKRNKYFTKgj3dmLiJCZBYtKjLgEUkwie7GVzjn+ljSRvM393EpgqjqnU7zzmfsnGuEl20jyUEkEvq4UlMNVJSaK6/uRkzYsJSivLjQmhUrI0ziHXuk6U9CXOfWzX24jtx0RfTOCW5izbUkxKZVlHYExpw6Y0Rv+spMfeRkxOuX267kb7jYnXPOc5eZv7UpccLCXNS7ob5yom0HOSLT4XefkP92gBQdjAj3OX5Rn1Mm5Ou7/Km3J1ulbS7yjbuIGQfUHJX/j1McmbdbDUvvuf6Nu8z9nHZtvy+ehnq6XE7ctu6mdfXUqWZjtxG8vyi3Zasoc45jrbdFl5W1FnHCTlp9fGfvlnLmM27XvF67YxF2WZ5ZllmGOn98d1MD675N+zzUUdzbEs6pX3w+ch+7PoJ+v8c55Tvy7aTdThqLP5FE2XQwSMep+i/ef5rJv/LKu4qeW/xzHmjflsH9n3lewl9iVvPJR01q/POlIqfKiTdRxn9Fse731cJT8YwVTZR9f5gxxrfFxx3rKeeb+41r/LPi77XPrj4AyXfWkNE2NG9vsl39dvXpW5Qk+zBqh9rKfw7wNS2tnSE/Ap3BwbHZGpqTE95Z/T8inufvPN61r4fQTw6JjT941t4U//9N8re8wffusP5M03bypbgxcQ6mntzRGZmZrRk1jpuxccU8TNye0UyvH7SMuYqXb3KLQ71EJYChxHODG9KsCjeI4fCgopBKU4nUJGimX524upOztWPE4xeqNCox8c7mvBeVeXjmBaotDVAFXIHaYuZapQoLMV3wM0o5ib744O7UR1K4o14IC5QgNQAaZSYI0WTh/L5lZHVlfXZRmwzOqaQtc47Z6CSwqaj7nvCPCMFZpqwS19HDrSomcK7LyojqcQ90dHYcPYkt3dA1lcXJCLFy9o0eIOLFira10gFYWFVizMKfWj3RPx0Un0QwvxAbSoLtjp6j17qNYbFSMHhYq6/lCgjFXlGROS1TRQ0NwebSjobnp6StkK2mNtPbl9dn5WZk7NyMrzFVlbX1N5MIfMqSiYyvpgrFTWBwMkGXjH9N3kYtcZc0hvDdnrN3qjBYcjIwrsoIjpnXfeVOAIoBEK/QGh8HyXZ8knuE15kZIWflan6b8IpjJGKORiwBIDU1F8DfOXEXOgC4cyO3tKwVQzM+PSHhtRZiqKOwEtAXwD9KL6A5hqz8BrXkRPH515JMcC9xv01ZmmkCMF3SrnqkDdwC/GzOCsBp0ddBnmm2n52vvvyO/+3u+obJ89W5Y7dz6VJ0+faBG2s72opg8ZYIOiYH52twGduH4YK5UzU1nVUK/upfpTmiMAO0X2D4/l9devyHvvvaWsMszRuXPn5Nq1NxRY8u/+3b9VMBVMYg6mYm75R4E4em2MCscyOTGlBaXMB0XF2rddY+JAJzwue8Gwz6nHh7jG7q0vGpVMTd/Hx0fl1KlJ+d3f/V1lwaJ99OlnP/tZt0AFezUWHwdT7XXXTuYv/KeSjZ+mVu0CuPzeeOOC3Hjzdbl166YCGAC24Tthw4JRCl3+8Y9/rAW/jAUQAZZDP7kOfaCwGRYNZHGwbwCFkZFRuXbtdbl+/Q25cOGCDhXgGT8wCtE/kxGsNAY6Q8743PWNte4yyUBoAFIoQgaEAyOgMXhMT4/JrVtvKsPYhQsXtY8fffSRshfB5HPmzBktwqdoHWDM2ERb7cSKnR38ZqwPpu+whxrg1RnDsAdnP/LrGDtgAfPR5qds7nvMHzYAir0B3piuwIyF3ptuHWsbzhyCjNAxZLi9tW0AYZiZDmHC6FQsQIArDMQHK+DDh49k+cmyjMLKNAQIhX6bfwOcB3KpNQowrGLIEZHFM6fl6tXLsnThvIJQNzeN0YR+vfvuu/pz5fUr2hfGp6w9gNAO9mWoilcwcgBm8XUF12m/t63fjNuACYCbAKWNycTUlIKMiIH4eY8P6Apzr0CCoSEZGW1JY2RE9hRYbAX9Biq2fBD+hbmFBcbnGsY9ntseHZPJSQNg8Nl//a8fyvIyDE0wizQU5IdcrC2YqWAUait4ancPsCa23pKFhTk5d+6MgigNUAcLFeO1cRkrWY89xYBFANYA2QC8ZKyT3aJ1s/n9yrfCjgVAx0A+PR9gbEsA4xgz49lY39S4zb+VZ89Uxg5kQF8BqLg/Ic4buxLxAJZMA1lzD0Cq58+fq40CAkCuBoa1GK1AgIpRhTECEjCWJ2PLUv0GTFUxQiI7A3O0lK2P3FvMB7ju+3sd8nIGHNZhartTU3L9xnVlpgKUjg4pQJKC/qMj6ewYQw0ApJXnz2Rre7MCK8DmddgFSLGW0/jNWkjBRAZk1Fg2bAATZkvXuwo+M7CIAt6VoYwYYUAoBVMNHUpjeF+Gh1iLYa+2DnMeSH+f1TVPxYyl63X82RFjA+g2IhOwK6nuw6AEu5gBr5TNh5/msIy2hqTdMlCVylTZ8Vr6vQIRYSNVv1LNbQVgRPbKwKospeZHzYeavfgahrXa1nZHNgA7A0qUIdk/2FVw2srThzIzOS7nzy7I/PSEjI8aG5mCjQCJDI8oM9Vwc1yOG205boxKszUpv/r4M/l//9NfyPPVTTk8gp1xR5rDIzI/N6drSfQKkL2tb5kT1jT2A9vcmbPnZGMTprRdZfx7vrqmYCrmgHEDhhxrT0irPaZxemHhtJw5u6S6xtoVkCy+AQbbifERld+QsEY3XTYQ2c4LQEcHU7mdKrtY9eNrL2SIzPncmWedtUf94MioygWw0NEB2tCQ166+oba+trohH398Wz6FYatat9IXBVNtrCrgE99IT/EPMOQewESpYHbAhS1pNkZtRapgNgA+VuAOeyHgQJ7NuoP1HTGH9tE77Bb94H1IQWDDQwKb0srKimx3eC9pVGDwCWmNtpQhS32vDNnvB4c6JnwPPwqmqpijHOCo7wPtUQVl8ZkCoSsGPb8HOL/qLGCdsbb2mVjuBdbED9X/6tAKW79wWIYx4/KPfjkwJxa187mDqfzdjHv5x1wtLS2pPcB2BtPZFmuiipXNwFQHiqwfn5jQsR6o36uYugBj8g5wPKwsiOZzjHEL/8+BGvhZzU0pa+6eAvoUYOW+R5kEjZnKgVQa/QFSVY7DAbOMi7ZZX52aOSXT06dMNwBeT86oPJR1dAf/Ux2Ehe91FsHK3mMuuhtEql/83d7eL3tgHM/p+gE9kTmS+AZgVvW3YtMyRlyLP8gCFip0kJ+Z6VP6zs3cvQBWqog/1SdXc+txQMG2GqNggD7S99CYQ4j5uTymGCdj2/HzmFeK7y9Rl2L+o5R/8bjuuZ6cq8o5wpiPcR328cZ7Y67G++99jzmrOK+lXH/OcZZyMN5+vrYEpjI9/eohhHH8DqbKubQs7yjznMv259g7psXsPKdxvyb2Kb+L5ntj3jWOPd4X5yl+HnO13sf4f56r2H7WPb8vyh27twNzXtzP9PH1yznHa3IONNq4fWex21m2Y44250Rjvz1vm23E5ynv27wqmCo+29+NSzqc7SjnqfOcRFmX7CjbRX5m1Ht/dvZl3odokyX7z76qJO/4WR5b7mvUudiHqOcvozd6ZAgs38rKau8sru95bCW9jjKv0yH18VW+hjV0nX+KMirNbZZhnlOXUUXm3TuUqe7GPp97H+su6fqHlwRTZT9W8ld18nO5sybJfq2k81EufmhV1N+TxhRjSpyrOCfZD0Z5ZZ+an1f6PupqPzmU5Jh9RpZRXWw46Tl5TDnORznn/tfZb918lWw19y/LLfrD2NdsX6V2Xsb3Rf9XnfxWazF1+pyf7X3Lssw+x7/vrgsDaNzbiHuI8TmleSrpV7/5z/LJ44trj+gXcz9chu5bS/Mf74n9jHu2Jf/f9Xc1YM46/c1+3PWoNFc+4QMw1a8RRAa3DCQwkMBAAgMJ/EZKYACm+o2c9sGgBxIYSGAggYEEfh0J/M8CU/VLjMXERk68aLKy2mwsJRI8aV4a20kJpdynuhd/rotgqpj0ykUUvjntbeVT7WISII47JjCsOM2SwD72us2E7rirY7jqEkmxz/weEyBRdiclvvolE/vJry7p108nHd5Ud29dEj7rRN11nuSySl1L5tYlFWOSpl8yMeqUPzfKulQYnxNDdbocE4x+TS4kj/f6dzFpl5OzMQHoehGvcVlGufimRnxWqd1+tuljqUvsxaRp/N3H4s/OOldKvPo9sR1/fpwbL8zyQrcIpvL5jzqS7cZ9VZ7PEtAi2mPU75LPKsk2y97HEZOQWYY+v1F/63xgnR1k/5XHUfJXJX0u+ZEIJOoXL3JSN/uy3Pcoh5L9Zd+Y+1tKxNYllvNcZcapuJkTAVa+0f9CYUY46bCfDOOcl3xftLWcpM72EvW8Ln66fLv+s/KbpQ1Lro1xrBRr+sUA70/0Q9EHxD64fnsMjkUdUQein4vz1S9Gxbjoz4zPrtuwdZ/gMosyis+rm7ccd+rib57XLLeTdLrk32KfXX453mRd8L9LvjF+lnXF2436kseUN0JP2nCK898run2RUSH3s1SEUVrXxDgQ/Y33WYvg93e1ABfAR7s1Ivv7O7KzvamAqqGhIy1kHm1x2vuQgqlm52bk7bdvSbMxLPsUk7easrG5Lg8e3pc/+7M/k5/+9Kfyx3/8x1qES5HAqZkZZScCREKhFoV6Wjx3eKBFWxRgUpxpp/Uf6sn3XvC3UxXwOzOVFvJTAKiAlgPlbeK7ngyHFa1BcTGnw8O4RPE1RYFaWEex9RCFcHtazEqRoxbfaWFcR4tLd3a2tSib7zY2N7S95kizKuA/0IJcQGZHR/sVkGtfgWAUBtK3YS0ONkBVZ5vT2TuyurapBbO7ewdaaArQifr+4QaAqLbeQyEhABj6quCLCrBzdHygBbAUsLOX3yuAsgLerS0KnIfl+vWrygAD08vy8jN58vhpFzxBob8XklMUiq44SxGyszUEcoWFxpgWzNZeZKY6YoxVkb2ewq6F7xR9G8AERpqxsZZMTYwriAowFYXJFI8eHB3I1PSkssCsbaxrsSdsLl2ww7EVc5sNUDhuWm8sM1bYpWMHTFUBqBxM1YsP3u8e85YzBAC0+9rXvqbsZfyDQeiLL74w5gxlR6uYK8JJrTlmuX06mIq/HTxkgC8D0BmblOm7FQcb8xd9p8B1dnZa3n//bZmaHlMAweIZgD9Hcu/ePXkOmGoNRglkAZjK7MLXe6brdsptaU2BLIzZi74ZkAS5WiG8ncbf6VDUfaRsOBTXMKewwTSaI3LjxlX52tfeka99/T15+vSJ3Lv3mXx2766e9O/gNOSlOlIVuvPdxvqG7MO8pMAvinSt/wCCHEhVAlO1Ro0xBZaCN97g2W9rQS+sS4BXrly9IufPn5V/82/+b/nBD/5SC5AdWGYMEDDR7XcLs2ELoJBdgZXDBtCz91tjn/FY5/E3AuP8swimQgfQReTluArOEQHIcfPm68rAByAIQASgpr//+7/XolZsym0Ze8b/8LfNJT6kYjKpbM1035i6rKjXgGj83LhxWW7efENu3npTGWLu3/9SJicnZWFhQS5duiSffPKJ/OhHP9JnMAZsjvbwJ/zOmAFTUWAMIwaEMtx/4cIZBYJdv35N5QSzFm1hm/STonX6DLBKmeKO8DnGMojPR/+sOBB7g5VoT22Lv5HRmTOn5fr1y8qkBMiTPsEsRoygH/wNC5myNG115PzSOTlzdlHaY6NdZiiPfV7s6IBLnyvXafdvXmSPTtNPP/TF15cxlrrtGwsVwCmAtORRzCcSv4gHyIF+AlxDlrdv31bQI0AICu+JYbQPsAKdczY0ivcBx8Dq1B4xliLr94HGHzDAADsmJketOF+ZyY6VCejK1UvKAgXYY2JyQiYnYVMaV8DspcuX5PzSeWX8wwaIV+j3xvqaxqv26IgCV9AxA8gYaM/XAz5v+CVsHpYb+q36rT4dkFTF4FmBWUdgnTk+kq21NQOUtPHrFHIfKWOWM4wQz5ArPuDze1/Ixx9/Ih9//LF8+eV91Sviz/jYpBaqAzb7/vd/ICsr67K9vavAKWLKzg7sO9gtwKiGtEdZI4wqMxXAmampSVlaOidXr16pQHawIxE/8Hl7LxQeY4v4EorM+UFerDcAjTg7FfPrQCyANQB/Ad1o/AmMAF0WEljPDtH3XdlcXzeQKow8a2vK0Ae7FDbPeoJYD4sbxfjYkAVWxgXwYaLyLfjfPQVlAF7Fn25uwN6yYayJOj+mH+iPAtpgm6lAxTDMUC1pIFv9VX8AsrOecnCyMbvZkTzKdFWxj2uMagH2s+8YOzJh7Xbt+jVZmJ9TMLqOswI+cf9WZ1udO4CFh08eKYMaEwhYytcXZhdVbAVkXhUk0hcYpAA7adFSBdKynhtQW0ECVRGy+5Wqh9JooiPY0a6yhAIKMV9QLRyq4nOYhiCVUlalhrFMoSusG3XcGp8byshjPwZKYZ060mJN3JCxdkPaFUiUNagyXgG44XplTDXQmv6oPTWlPQbrmQGuAN8oCFTjcUXfqeBqUbAMurG+uSX7xG5YQw9ZU25LZ2NVmWHHWg2ZHBuR0REAkqKgHID0WzDmHQ0rmGpqekEmpuflSFryi1/elm//pz+X5ZV16XQO5d69xwrKPrs4Kwvz8xobYQcFyONrGGdnxDYWz5w1xtO9fZmenpFnK6ty+9PPFEA5XtkOoJ1ma1Tm5xb0+rNnz2nwglUTUCB6u3T+jExNtpWZ6vh4v2LAJTYAzt3trr3Qbf4GiOVgKeIT8uU7P0TAQS62tjeQSARCK5gKAB3xD/M9bsitW+/oQQwf//ITuf3pXWVcVL9YMZzudABTrcmjx48UAIr2TUxOKvPW3i7zwJocoBA6YWt1AE/4Yq7DFxIfdwEODYnMz83L5NRUxbjKoQ28pfR8L0A8DhcATIWc9g54LxlRRrBTp6a7bLMAqbANgFT4dAVTKetWQ1kB9V1hd0e2OSiis2NyG4fBb0oZFtcAE+3tqV9CHjgGYoDqPKxs4/ieQ9nb2dXr0E1AtDwTOzDwn82JFwT7GtnWRHGNab7EGcWYLz9oALulbzAlwTIFmGob3wjIfHdPdqp1EUxUx0PEQ2PVPFKmqIqNcsRYa5XtF5/c4D2yrfbG+gYglYLZEphK2c9C3AOAZCw08VAynx/zG7Z+NjAV6yv0H3A+wDBi5MzMrMpe2Sr3LEaYXHC8vTiLjuccn79PxPyIz4nnn9B3z9NwnYMFkSc+n/d06+O+xkOUjnUH805M5f2PtcrkxKSCPvVdNAC2fN1ebSV8ZV2goFtnplKGRgO0l/IHOS8R/67LAfkaJF7bfber3k/8mry3lPP8/l4Ucyg+hzmHGvPr/i6V5yfn33If4/yV5JHvL8kgz30p51e3dxHzVp7X87H4O1nONcb8WF4Dl/JkPtd1+eqY/87yy/Lqrd1Nf3rv6T12nKgPJT2L48ztxffzPG7Xgzxn3kYcu71PW87tZfU8rqfj2GIeLgLSXHfxbbbGeVEG8T7vo/fd5eJ9jvobZVaazyjfqD/+jDgnut4NgB7/Lt5X0t/4Wcm+e/mknt+NeVK/vy5vW9LbaN/+zDy+6C/qdLP0eZyLfvqQx+X+Ktp0vsbH0tVdGH4r/9w9dKBi+s06lm0o60key1f6p0DZr+pePxmUdKbk56OdaXz6NZh0cjzJNpHnReedsxXSAF4m9pTsrfRZtNM8pjjmurgWc3cv4y+zvEu6lG3a+1jSh2ybuZ+uU9Ef5PbyvETfWucb8ufZ9/d7Rsk35diQr+knp5eZp1Lsz/qQ9Yq/Y9yNYyqN1/sc40KMYXkOXvS1BTrRMDF5jHyVfWRJT+Lzowx8/nzdFOUfr/Nn+Hvty/rLHHdO0t1SjCnFopLvLvkrt4N4fel3PivZUJ2vcnmVYllcz/r4c4yqe9YATPUqEXxw7UACAwkMJDCQwG+yBAZgqt/k2R+MfSCBgQQGEhhI4JUkkMFU+cW8lMwtvUzn+/olhOpe0L3dUkLolQYVLu6XVMz9yAmfmLT2a7Uosdq44no2A2PypS6x74lgvmezkP9jAjkmEPzaKAd2S+2keVvm5GRISf6lpMtJyY2c6Mhyr0ua/jrzUyJfL40vjzUnn7I8+PsrCUI91fqrYKq6hFiWZ7w3Pi8ncH2jvE7Hs47FOS4ljHNiKbbryaS4iexj91MQ8yaqP6NON/J4vL26/0tJeu+jby6VxuXtxfHRVra5rK+lxK2332+D023U7ddlVpf0pU2+i5twtBE3zPy5pY1rTyRGfc6+NH+Xx1ZKgtYlLbPMS/6gpNPZ3vv5jDif8ZTNbPulfkf519nGC/4uXFQ66fMkW+mnl3U+ruQLsj9yvXD95W8rgOwV2HnfvHje9Qb5ebHxSZsNJ/m0OJcxXpTiQta7k3x49BHRf8QigbjZ4DYbTyM7aY69nznu+VjqNkd5VrThvFnuY4u6mnW65OOyf/N7fEye6I866rLxuYqbAXkzpqSPdf0o+bz43Lo1WdSZ0jVRNnEus0+J8vLfSzrm/jHPdbzW58r9hdtL1LGsyzl2l+bPbcrbyRuvcf7j3L5YCGKgijze0njiXAHsMEaRfS3QpGB3rM2p6NuytbGmYCo+n5mZ1BP65fhQnq8sy/TMlNy6dUNZngAnjE+Ma1HgRx/9Un704x8r+OJb3/qWvP7GG1oc1x4dlXarLUN60rGxDmhfKR1ThfgAACAASURBVPYdaliR4EhL/1fwgxanjWgBIGxXnc6u3sU1FLFSkKesK1oUN6yFvO7PKHhzJogJCi5bAJCscF3BAaMw8cBcBTuCs5sABNiX3U5HGUC2trdUFtzD37QNuIPiS54KE8/+bkd2O4DNbMPSmVv4nwJATmCnaAYgFYChJ0+fyfPVddnc3tYifApOd/dZx3EiPYwaI8qcpPFF64dhtDqQ/QMYhAB+cRI5tapWlKt6ooAZiocb0m6Py9tv39TiPwruHjx4JI8fPdECQANx0C/TE2RsrDW2SYgMFRil6wSKA+13/RfAVAqScVaqw0O95+gQYI4xlow0h5SpZ2Z6UiYmYBczphWdm6o4emJqQiYmx2VjE3DZtmxtbWthourzkRWoW2wxoIn3DzCV26kyhFVgKmPqMIYx63OPmQowk7NbAaAyYMd1fdcBVAILFOwM6JSvfSLYNPuh6ANUf9R27IdCZJMrMjFgCeMakh5Qa2iYAl6YDg4UkPjBB+8qiALAAMwfFIHDbASYCqAJADUFUzEOnWefL2J1j2Ukr1u4TsFMFUjQmanct/C9AeAOK3YTGHwA7DUUpPCPvvG+XL/xupxbOiuff35PWakePnqgRZ0AE7zoTGOKMpE1FEikTAg71q7q7z5zeTKYivGD5tw/PFIw1de//o7qMMAHADgXLi7JwsK8/Nt/+//IX//1h1WRsrHmMHfotIGprAgV2cN24oAi+qKAPi28tndWX8c54MznMc6xr3GM9QhQDUxnxpaDOd64cU1+53d+S4EatA3IC9Ys9IrnoWfYnjFu7Oj/BqaqWOyUya339ujgOQAqeki6+hYDU7355lW59dY1ufnmDWV/+eKLz7VoFhDXuXNnFRj413/9112wlh+wwP3YIs8B1PPs2ZqsrW3pPF68cF7eeuumXLiwpLJ+8OCh/gCgQw6mz4x7V+8FSEV75k8owKa42At/Tee3t/e6djs+3pbr11+XDz54T8GC+O9HDx/J7dufKmAL/8hnPGt7a0cBp4un52XxzILML8zJ+ASAAXyjxQWfG7P3nta73TsrkgNDsUllLjzANo0hzkFTBhIlzhiY1+Mn+mHF1lYAzhzwmTI4tUYrtrNjefzksQKkeAZgqh4rgGiBNfJ6+PCx3L37ecWYcyzDBMOKec9YBymJNzDV2Dj6af4LOzx7dtGAQiNWuD83d0rm5udkbm5WxiiYn5xQhr9Ts6dUDwBcUfwNyyRjIX5RhN8F7lUCc//mscDjJrEXJhYYz+7cvq364AAkL8Yen5hUPQdUo2xJeog6/R1WQIGzGun7wcGhFvjfvXtPPvn4E7lz564CpwACAkpojwJoGpP7Dx7Kf/nBXykrFbI0WwNMhW8CbMNDjqQ10lTWoMMjY1E5NTsjFy8sydXXrhiACkYuBaJZPFCQy+iojI/3mDqQ0/z8QgWytphLsTnzz1pDZdMwBihlMFHmjyFpVrrnvkKL+QEUqX3ABgZjpa2lYGqCVQqAAmAU1g8w3qytrStACkAjctnS8RLTYakxwAD9wa6ITejP6upzBWkAyFKWsYp1y0BKgMiJNZUeVYx7AIO6lYXO/IQek3ergL2+pjQQsIEBGDs+t/cecqgMMTAZwQo4e+qUsr8oGxxgT12jwEwFW4tIs9GUR08eK7sWsR5gBuA6ZZaq8g1WoK+Lv+oeAEjGEOXMKrrmrpipbP1hVIZu77Ye4H7YOg9kSMFUsKhZPNb1ADkyblMAIcyrRwYcU7AF7EDG7qTx3ZkvK9A284AOGiiEOQHQMixjY7BTYVdDuqZUxqvRtuqPArAAVwGyUjs0AJXqlrKgGegDGWkMr+TtDErISsGp29sCoARA1fEx4JA9OdzdkZHGsYyODAumMNIQaQ7DYsczRmVjqyNDrXGZPn1eRkcmZXhoRLZ3juQfPvpUvv+XH8poe1Lm5hZl+em6PHn0VB49/NLYnsbasg+z6gHzZIyD/CBD/NnC6UUFxgKmAri0srImdz77wnzPNIAfwEwtUC1qU4uLZ+XMmbPqAwDyA0piEq5cvigT4y1pDsNERuy1/KWCt3f3umAq9I++IAfkSMzCB+FbsC2Nnft7Oq/4Q3wHc2W6BguaAWIAhsJei69S4O9xU269/a6uyf7bh/9N7t9/qIBH1q16iMIhMWJbNjfW5cv7XyrwkTlC91lTA/Dd3iKG70trhLll/WOsd+jHxBTMdi1b+2g+XBTIQv9jcX4EhaEfjA0bxz+gs4y/1QI0awdAwHbHPwU17RtQU/W1KhzGX+MPeBdR0PDeXsUa1lKAF+A8/A7/eDbANPyWH1iBnQMYZKzIT5keWVMrcNMAhvZes9dlMuQ5Dj7mf77nM1/X8Ld/Hw/goQ/YA+8mGD6MZxwsAaAKdqpO9Y5yDJgBBl5sBWZiZcs1EOkx7y3KtNjSd0p9/x629yXzwdValHdMPezCmDhhJFYgWMXAiwBt68H+99+7aP8KzMw92Bjrq6lJ0/cemGquAsnjw1njG/utA7W8TxFM6p+VciXMgbO9xoJVj80RSGhgKt6FiDfY7576gYnxCZWv/+hhJIANYT+u9ltiThqAqb2Jv/hP+1fdY1Iy1hTvd/xf9bGmMD+P06+LOaGcrynlvXPxad4H6AemivmXuN6h37GdKIFSjqZuzF8RXpXXsLBlC9RX2Qfwe/rl02J7cXz+LP8s5/Q8l5X7432N8nCZc09sx2V4EpiqNMcxT5b77Xrk15RswNf+LvOcx/Q5jTKM85Pn0K93nXNfEGWff3dZ+TPyfOV8n8vc27Fn2eEw/i/aQEmfoixL35/0Wbw/22C2vyjbPNZ+sshjqOtzllvOtcQ5zLJ1WUZ9rbPVbM/R954kr9K81Pm+/HzX45iLzbrusok6rqylFQPzq4CpSjIqjT32sxHAVNFPlcZd549KNpbtS9dlfhrSywo97GtnW+pnLw19Z6gW9OFZJd2v0406W4gyYp6UfblqJLdfF/Oi/OvsKIso+9CSz3R9O8lvZHss2WfJD9X5pjr/F/3Ly/iL3E5pHCUdj7qW9aRkb9nvZbnFfuQxn+Tb4jj73Ru/i3HhZU3DxlUGU/Xz8Xn/7mWeF++Jsq7bi3Ibievd7A/4u07Ov26MK8WzbGtxrkt+q5/OnWRXOUZ6+75+6reepe/+fVxjZd2MshmAqV5GewfXDCQwkMBAAgMJDCTw1UMWBjIZSGAggYEEBhIYSGAggRoJRDBVXZIpJzs8oRlfwHPSo5QQ757YGwBBsai37iW7bvLqklY5EdDvOm+7lNDLn/l4/WWevvdjpqpLknVP6a1OLaRd3/Tg99JzI5iqlIgqJXD5LAKPolxKCc06+b+M/H4dA8tgqlLyLrbriZS8MejyKCV2u0lCqgJ0I7h3gl7uc13i1eWW+1dKtpbAEi9sxvoR7SEB7nLn/5I95KSR99s/941474/Pe11yz+/PNltn/3zuz3oZm8tzVifzaE/efhx/toNSv+OzchLO5Rnl4s8sJa3z82KBaJR1tuvY59LmZexjncxzcrufjdfNgfvcLP/s43KCNupf9Ol18+j6UNLLUoLXP8v6GPsV+5DnuaQTUafiM6MvrZNDflb2nXEuSnqS/WT0S73CeyvWyZvz2T9k2yg9r5RMz33uZysv67+zzrks3S9EP1aaSz+FOc9rjjWl+Ox9dPnlzdHYpvcrbirH+FnyY6X1SUlXs6x7RQNfjRvRVtz2tCD20ApES3IvxYwo3yybrGtxTrJdR32PNhTHxOcut+h/s8yiHSEDKxq1IixvL/s697exAIdrvIiE311O2Wb9+e6bcp9LYyvpUWwnyzqP18eUfW+et2ijbAorKIXiUxiihoekBZhqrCU7W5uyvroine1NaTSGZGF+VkaaMBnsy/LTJzI+QZH8G3oPQB+KB58uP5W/+9ufyu1PP5WNrU35J7/923L1tdekMdLUQjcKWltjbS3gOgDYQ+EyxaoAjyguGRrSok0KVAF2sB6l6HN9Y1MBNxRpUmQHUwfFiLAtUHhHcQAFhYyVYsaNtfVuAb2116pgV8bqSdG5MmopmIqCVZ5lhYGcUA+rBCwSzkxFQR4FnbBikJoDiEVRbGdrQzbXV6U1SmHusBzsUzze6RbcAYziNHz6DjDm4aMn8vjJsqysPpdnyyvy/PmabHWsSLjdppCSAl0AGACQ7F7mCMCXstoAXtjnJH9jvVLb1CJIY+Cam5uTd955V0/Tp7Dziy/uKzOV6XZvXW7goh7rmbE+VdXRCngCqNDb+NQOKmDJQU7mEyweUJB6LJ2dQwXdjbebCgIA+EKxK4XaAC70ei2+H9ZiUQpyAZUhL0AmBlCk+BmQ2FfBVFaE3QNTlMBUPXs2UBXtIRtnzLp69ZJcvnxBzp8/r8WhMFI9fvxYZUXhqwOJ0bsMeo4+iHFHEJUX2FOITB8pRDQAjAHdRIxViyJuO7Xe2L/m5mflG994T8bHWzI0fCTzC/Mqe/q1+tzYgxxMBSjpRb9v6+tSYZzLwcZujGsO3omxxcYA6Ai5GlBocrItp0/Py+//we/J0oWz0mgOye1PP5G7d+8oUIh/nH6vJZY6jgNjWFHQ4JZsb23LbgfwSn8wVVeeDn2rGDoQ17XrV+X999/SgmL8CmAqwEIzp6blT//038vf/M2P9XZntsBu0GfAVO4Hh4fMp2iB9j6ML/taGOsFwNHvu4z4Px7c4LEPmTF3AJ0ADfLaQ70uTCbvv/81+ZM/+RPtC2BSWJ0A51HEbGxNQ18FU+3uKXsddRGGE+gxGTiYygFbykxVgalu3nxN3nrrutx487qyaAByW1paUn1eXFyQX/ziF/Lhhx8G8BA2Yz/MGc+hX8vLG7K+visXLizIrVvX5YMPPlA/S6Hwz//+F/Lo0WO1bWIkYzDwR0dlqHp9cKzAOfy+FSb7oSgGpup00DdRZp+lpTl5//135bd/+7d1zlaercivfvWRfP75F/Ls2YrMzJzSwn1kB8hrZWVDpqbGZH5uRpYuLsns7Cmdd2ch8TUn8o7rK49rFOJzjdtyLEKO69m4dmWM6JAXQFiMN3+nrE3K9GOFD/x4oVxPP6wQ2nSQwvMd2dzA56/L8vKKPHy4rGxL42MtOdg77AKcKDSjOIu5RpeIIwpUkWOB8eX80lm5evVqxZDVVFksLC7I4tnFChB4pCAU/D46wBzrDyBW1T0D2ry4tjEQpumFM3CYHVOYPzk5LT/96U/k+//5e3Lz5k25du2anDt3TsfMeLvzcHQk+3u7FUvUgQK+YJ4kpqMjgENgVVpZWZW7d+/K7dt3FKS3Bhvj4aEWf/ODTn5+73P58MMfdtnD9H5lODuWMZh4WgaygFEIoDdAGuZqfn5WQYCXr1xSABL6S3xnTQLrEOCBmZlpZSEERAUrCmCPhYXTBsiGraMCM9paDgA0KEZRsOLewZ4MNfBtrFEs9nTBVFVuS9mJRkeNPQaZODMSRbOH2AJgqk21OwdI8bv6isfL8nx1U7Y7+wqAgc3LfOuQrj/QH667f/++so2xxrH1rq25kB3d7YHve2xqNrfkOg4NdNBAjynCtwJ7Ba1XjD6+vjf2RvOZruOTkxPKdAJbHCBbmHdUR404So6PDnVNYvc25enTZR0vfVOAR2WP6GHMXajgAWANGWOjsjZWpf0KeqzWdN31akBOasyrAK0yfCAyhF9iHWv+W4sdjwGfGKBCvwM0xhpE17nDynKGruj3FcgKcA1DM1IrQ6wgR2NH40AAQCkcOGBAf4BQvlYD8AI4CX0YHwMAOqq2iT3AOMRaaGwUsJUBf9XnjAL2g91qVPvKWlRBJQDoFdAOSONIGseHMjbakIn2iAwd7aOeuk7X+DLckK3tPWnPzMnZ127I8f6wdDY68mx1S3710V350Y//Vl57/bq8+877Cmz++FefyJ9/58/1OaB1Abbjwzu7BmR0hk188vzCggKIAMTh356trMm9zx/INCDL2VPKjDXcaMrB0bEszJ+W04tn5PTpRQXrEAdh7EM+r792WcbHmnJ00NFDDdAZ/jFX6Ievt9xnozfIC1sAzMk/X1cba+CwgcHabdUz98OMZ1hlMqzASNiDALIPS1Nu3HpHtju78p1v/5nGHRhyAShhr8qot2egx8/u3ZNnK890vaTvDq1RWVvblI31LQUJjzQBz43pM0zH9w3E2m5VYHcrtEUHeE+ZnJjQOWaMMAtiezDWoR+AXvygA3QRf8Saxd5XRO3fmF5bcrgHY5TpsMcu1bXqGdgJcieeIEfW1+uAOJef6bOQ5ezcnPaZ9wjkyXsfOmx2XBVpwtSFrwXYWTGPGrMm63QYe3vgaV9LIUO+c8ZNX5N6vt4PaeP/2dlZHdPG1pZsbG7rYQobW9tdMBXvis1RY3Zrtdv2vsiaemhIWS5gHRtrT3RJTvmFdQn9UjCmAhWMcQ5/qWzEFVBLmfvwrsr6aWuuXgobe4/gKltfImNi64QyPI3qc/CjMzNz+jtro8MDmzvLKdhhCf7uHt/Hc47jBX9YAd4ccBfzmsQVZ/nyNQnrUXsH473qUCaU0WxWgd74a4B6luAwf0Z7Pg/dvIK+qfTYpmL/fI+Gz4y97eXAVDGnkvN/pRxVfK+KOQ1fn1vssvn3tuN7EHMd12Uxv+F5n9iWrwHjmjv2Ifa/KyddG7zIylXqdynP4/2JRcilXE7O9/t9L77zvchUHvNLfp3H7ZzPijm9KKM8Dh+zy8n9dGw/v0NxTd7rybrtzynJrWQXUd5xTD5vWa653ah7cR6z7F3ulsuo2CwDQDC3U6crLt+ocy6zrL/WhgE/cn4uy8L7HufBZeNyyc+s09Xee1oPQBl1NttJqX9ZHnX+Lc93ndyinnn/6mwhyrj03Bf8V10HXvHzKJOS3UQZRRvJ/irvncS2+P1/Npiq5C9dZnXAo5L/6jeP0ZaybHxMB9Va71XEXtqbif66ZDMZIBbtpu73fjEg674/0+cpjifaVd3vsQ+27vgqiDnbYpRDjI0lWZbay/OT74vfR796ku3W+a089pLvLM3jSfNQ126p/+4L6+Ynz0O8rk7/s771m7uXnRuNAH6aR7qp1L7LvA5MVYob0ef2G0Mct8/Zy8gxypL7uMfzp3G9k+0vx4I6PcnXZb3L8cz70G+s7odLsbD0vLpnRnmX9NdttxTLSuvZuAed5Rr7+gff+v0B0carBJPBtQMJDCQwkMBAAr+xEhgEzN/YqR8MfCCBgQQGEhhI4FUl8OuAqUrFuPFl3F/0Y+Fad/O2SrrH5HVOzsQX7Zz8KSVySi/vpcRoP9nk5EQpcRCT0Z7c8wRIXeIythv7xO+5YDwWbntywNulsNCKI3vMVLk/MYndSyQZZKmURInJjShnT568SqL4VfWu6tRL0YDH+Y16FhOnnhTKumD9smJXP6a3lIjK8srjqUuyxv7kxK63kXXddSf2A/vwv7POx02F2K9YnN4vmR7bzQm/kp7nxKQn/OoSllG/sn36PTlRGOUdk2LZXvo905+V5Z4TdXVzF/takr1vrnohBtfrqaXBBmN/XbYx+ZiTvyU/GcfhbeQN7GyL2dZpI/rbkj7T1+ivor8p6XE/GyglQ+v0IPq9Upv5+7q+uN34WH08eQ5chnUJ4lLfo01Gv5rnOs+Vj9lliXw98VsCU3lBud8X9a4uBpXmPs9/tK86Xcn+vmRr7ke971GXY0I7JrxdRr4pEJ8Tx5l/r5Nl3CyOhez5/gimioW+ed6jrPrFwey7+DuPM/uJHI/ou/cl2ld+bpRr1ONsH6UYH/W35LdK9hTv8YL1F4sieqyN3oc4Du5xMJX7lrzpEX1Q1JUIpso+Itvay8SYPL/Z12W99u/jfPJ7BohFvxH71dXT6sRp2Be0+Lhh1bHN4SEZbTVlc2NNVpafyNbGuhYxnz27IKMciX98qGAqCkUvXbqghWkUFE5OTcrDRw/lR//9R/Ls+XOV7/vvvy9Xrl7RE959E3B8fEK7QIGbMTc1aFL2q5PVOQmegrLOzq6eek9BNCfjU0gIOInT/ykUpPCZAjY7TdyYDLSI9uhYhqqT1il2s+I0Y6GyYltAFf4Zp/HDZgDTha2rKALnby34bhlTKwWfxlICUxUFtwDDKMbck6ODPWW+UODV4ZFsbm7ZCfWcki5D+nz6Dxhq+dmKrK7BTLEtKwoeeC4rz9f1dHZl99BiSit4ZpwmN9ugtALIHdnYplDZln9erMh6moJ3iv6uXLmqBbH37z+Qhw8eaTG7Fd1Y4Y4DRqgdcv9OAacxj3hBEYWGveI1ZZGgoC6AqRSAh7z2KMQ3sNbEeFvm56bl/PlzWtBHgfTm1qaya2ixI6fst2EMGNOCUQNTGVuPsWshBsBUNmb6GJmp6J75UNhWekxj9NtACA5MMeCRy8jZOK5de0MuXbqoxaUUtFPkTxEobVpxPaxFB10QSV7fuB25HFyWHgeRu1ZgHxuYyn4YBHpq4AVlnhmiOPFQFhbm5Bvf+JqMtkfk+Bhw1ZyOA2YjWExgJjB2KWN4iv+syLsHpsrrDJvrHpjKwHRWQOr9dxkpa9UBQMQjOXv2tNr1P/6tb8rE5Jisrj2Tzz67K/cffKkFtTwTmzQbMUAdYKyRZkvtBOaSrY0t1cHITKVi8ENVuydPYHV28j11Bfy+fxjBVCMyPT2lgCGAZxQtf/e735Gf/ex/GHixKtb3ojIYAtQPKhgRG7ciTJMDAA4DPUZf7+/yBjir2NGCjDxuGPscMkJ++IKmXLx4Vt577x355je/qaCHBw8eyKNHj9T+/ZARnvUVZioFU1Hobzpq4Mbe7+g/bCgVAZ3aA5i1t956XW7duibo8er/z96bPkeaHGeenshMJBL3UXd119V1dVVfJFfUjEzUiBJls/NV/+TuflubXTPtmKQZmYaiSBrFq6lu9l13FY7CDeSBBLD2c3890xEdbwJNzXyZzmrLRh7vEeHh7uHhrz/xbG0owO3WrVvyxhtvKGjk97//WH76058m/bBxZ8z4RzsNvCjyne+8L7dvv6W2SpthwHn8+LEyilA47HKlqJuxR4boMu3hGGRDUa/6AWWJo50ASijoFpmanpAPPngo7733jty/f18L7AHOPHv2XIGC6DaFyQBnYauCve+gd6RA10ajLrPzM9qvhcV5LcKmDw56Gviuk0AntxHkPgAS2rjG+Tj6MgVuKEDV8hgKhGgYkMyYotSz9It2nenKbQldx4chk42NTdnZ2VPWIeTS6XRlZ6el8yWAql63J0c9c2yU3et/uARlzbIxHx+vysLSoly9ekWBhGobhfHML87LlTcMOAXQELAL8w+2QX+ZBymkBugAu4vaAkCaAjwT41kYmAxgA5ORgVgBJf3yl7+Un//sZ/KDH/ypAqoiwMb0ekzBXhSfwgYEMxF9xSZgR2nttxV4aeyLmzrPIRd8g4I3lTkO2RxoMfqjrx7LL37xS/VN2Cz6gC/qdgFTwfpTVcADYwE7JjrH3Ly0uCAXL11QkJTNCaaPgH7wFzCKAOxFd5CVscVMK8OIxU/4vVhAO6Y+6AgAC8BX9UnHxtzTAXDRNfBowebu6yz6g14CAIEJ0+cJVEfZmQqgF3M4jFXYoDLYPX8lL16sycrKhrRbMNpUFHCBP0XHAEypfB49ktdrqwpAh8nMdJl4wYABxB3OvojdmU0W88/hsR5jrJMVBd80J8f7IAyYIwGMKBhoAlYl3gMEAlzI/MI5sE3O6u/KAITfV8BSwfok2GxVAXWATpBTHxhTsFMddD3WAtjald4BrwMFhxgIIhTr91m/AK4beMzmTismd1AZQN/jypEcyoHOp8pIVjBTEgMqGEpnZITh7Fb4XXSlYJ/zYMrZr/rzZAFeVrYjYBx8Ru4GpDVfgkwVmaGxm7Ko1auqr7U6gI4xkyWsrMWLzw7eJOZAZ7Al+si/LsxMPdigOiIVAOrHUq8cy5WL5+T6m1fksNsSOC0mmxMFc+mR1OpNqTWmpNqckVptUuS4Jl88eiEf/usn8qtffSjXrt+SB2+/K2NSlWdPnss//+Snsr2zrSCp2YUZZV/b2QMca8B8/hF/zs8vSrvTVR/GeG5s7Mjzl8syPWsgJ2J5NjRAwQApXrx4WRYWlqTd6cjLly+VsQeQIcxUjfGKHHR2df1AIODzt4OjYh4e/XZgKD6fz8w/DsxThsBGQ1/M2wqIAmSFDhYANoA4gKkajUlpjE+qDDY3t+U//9//r+zusDmCxeusO7DPVmtPtrY25cuvvpK112v6G+NDHAEj1/Z2S1rto2LjhirQpwGrkaFzpKoAHZHDAtAEoLU5OaG6gZ9pTACeg50M0Oq0zANuKoJcfLExHxpDHrEK/gz5sQ7otto6d2DYzviGDDkOOXBsG/+i7JwizalJBVchMwBd+L65+XnbMEJZJbvq25TJsIjrNcZBHq12n33XcwAcjy/iFfMYLn+PvX1NwmePgbwv2AxzEz4WVqpdGL9arT6Yims1JpvSaE4oqyhjODHV1LgR8Hn38EBZxyYaUwp6dXZifDPxi4ExzY6QMfL39sG25XkK8xMDwDTfG3gdEC4gRQOTck3kc/36ddP1al31kDlzcREgXMfkcWjzlrNhss6MuYw0t1CW3zIApjFkxvU95ztQDZ8LiyXHdLsAu8Z0PTU7OyfzcwtqN/gUruXrg9qYxTK8HOyreRrinoL162u5O13/FWtA1RT7l8sh5vIcHhv5OWluJ80huf7EtYmfexYwVcx5+r1inijGPWluMuYY43s/Ls1Fn1iIFWvOOMbeltj3OOapvHJ5MX8Gkq5BY5vS3FhsV07n0jGO4+nj1Z9jlUHc/nn+1HN7cdPFVCdyssl9F+Uc5eTvXV4xfxp1Kj0n3iPKP4577pyYNxzE+oOrDcvhlemU67D7m/g8y/RcW5KKpf85tTE+ex6Ivz5X+vos3s9iaMsL+DPZnAz8u5zu+zjnxijVmWhjuVxlWSf92mX5cjRkwgAAIABJREFUzdR2U/8R7aJUkMkPqS3lzovjXebDogxsPAdM6HyOtpvKN+1v34YBlx/b2ij3XCte1++Zk33qV9O2qX44E2sC6EmPjXqT2l6Z3Z+Qn21XcNbh6R/n/U/7mfPnfhLci6x9U10/bYzT38tk0P9eVwL5fzm7jT7nNPlybPTbbsPp/HDWPsWxyPmxOH9EezzNZqOM3Tfl5ql4nWH2mhvXsnkvyjO9fpRTTg/KbCPasF8/3j9teypX97+pjHMxTm5Myq6fzu92XJn2WY/L5qvcPeLYxfGP88ow+8jFIv7cNNfPYTp4ms4Ns50o55wueTujfuTGpqyvsU9l/js9N7WtdL5Lx9ZjhZxfjff8sz//wag2/BvPKKMTRhIYSWAkgZEEvo0SGE2Y38ZRH/V5JIGRBEYSGEngD5LA3/zNfxmUaWUSa7kECQ8G0odXvuiOC25PkPKdF+r4wjc+KInJmFySNSZucu0pS8z6ebmkQi6JMyyRFhMOsQ0xiVuW/MolIeIDD9oZH7bG5JffVwskit0mfaD9t/QhUCrPsyaoPFFUJrc0WfcHKVw4SRMeJTsNxTYMS/ak4xj1sJ9Q0UK/k0whuSTVsOTlsOOjfvk9Y6InHes0SURf/SF6TAKl4xDl7Tblx+eSX348v7ktRoDHaXrheuS6GZNW6fv0M310GaRtTPU3ju9ZE29RFvFe6bVTmcXrl/ksP8f7HRO/DqZKxzDaYnwgmD7kKGtPTFryPj5MzPmenC3St7IdnLzf0V/lkrjR1w6z79N8XdrPsmul45HeP+07n6M+5R7auz4Ms+ecT0n9ZjrGaTI3tsVlGR/aeuF49OdegJyb/1Lbz8lsWLujjyo7LrYl+oUoU/TXC0iiDece0kcZR58XfU9q0zlfkc6pUdYRpBXbHNuTPhxP/QOfoy3m/NcweXvBk9/f7536Lr5PCwP83tFHxwKqGCelY5jOgz7X+/dx3HJ9Sv0Kx7iOlsUc0f95sXwEHqVtyo2d+yGfp/w6aRtjG9K+RB2K58X5Nvr703xOlIXLwXeejv47HndC3hRIFcW4FI9RoGXsAcfSqFVld2dTXq+tyM7mhrIfAKZiN3yKITc31rVolCJmBVMd9rSgCwaFf/qnn2iR2czcnDx8+ECu37ghc7OzCmSi4Jmd1CnG1oJbCtfY2b53qEWA++22TIxPaIEmhZ4UMsIYZICaqu1GT6HYhBWSKpOA0QgUzFTGJDBeq2uRbpvCN9pcAKIoTu71ulqIrQCrbkeLKTmWij0F5WjBbFGwWwOMAdCLQmfKJwFT0NaudFr7UqUYsVbVYvZ6rarF6LBawaRFMSxt1EJCQBi9Q2Vzoej+4PBIwQQUm6+srsrW1o72HzkASCCOhMEA1oD+xg0w3HS7uts8beBY+oMsYeu6efOWFt5TzLq1tVUUYG/I3l4r7OptsZnFTQMwlbKUUBgsxopi25kbUE31k3mqABOY7tNOAwR12waaQYfm52bk/LlFuXTpohawU5AOEAPgEqAlrjU5NSmNJqxiAK32dEf6VgtZ2ThSnMyQRjCV+zpkQ5GrM6nx1/ypjZ2db8Xmbte0jQJW9Oitt95SnWUMAL3AAMWx0R8oiA7mjmJX/tRu6YPbv8+JfLZCZOJyK2KHYcvZvbTgugCzVcaIhyoCEdu5cwvywQfvKnji8KirAADaAyhne2tbgXkKpOpRQGvgPHTT52orMh98533mr/ntAaDEwVT+mzP7cE1lPADcc1yRW7duyK1bN+XhOw/kWHry7PkTefb8qaytrRaMMjUt1jRgAYW7BsgYr42rPgKO293aLViMDASm4zbA6RUitWLNAk6iDFhoXrd3LLdvGzMV40YRMKCImdlp1bF/+If/Jh999K8FIMNYtyxGYlxsLO01bmxrRfGa2yLt9TmY8wZAuAGYymXk63w/3sF9AJHwRQCFHjy4p4AmisfRJ+REATMycV0xZgf03ICDZusOphqA3AZ+28APAFzxxxx70DuWd965o2Cqt966Ka/X1+TLL7+Qe/fuybVr12RyckI++eQT+cUvfmF95j+NfUw3GTN8GTrFtQGU/NEffV8uXLio7V1ZWZbl5RUFeiBTABYMCOdSVNxqt0wHFexYMWYLlTeMGIwDYAnG2vR/crImS+fm5E//9N8r+Ov8+XPqkx49eixbm+bvsGtkgv979XJZ2u1uUZAMeOFYAUCAhGbnZrUIG5DMFP6jYQx+zpxF4TQ+0wCG1T5DoYH9IhjKGevMxxmYBqYaCqiteJ05lHsBUgJYYkXM2LX5GI5BHs7EYfFlTzY3txQwBPvQzs6+tPY7Oqfa3HNYAKUqyoaigF9rgWM8zCYqyK2uzH340AsXLyrDnzMktjstLc6HnQr/CghucXFBZQLAmLbigCionoDxpj6hc6ExvxhYzGIP9/1jykxC0flxhTFtK2jns88+1bH64Q9/KHfv3lXGFtpAgTb+nCL9yanpYk6AFQSQFExJR7IPmHJvX/VIZbFNAb6BZgFJKVNfwSbCd8jt0aMn8uFvf6e+E9sFvOG61BiHScmYqQDFMJ0jV4A9+EtYp5CBx7D8hszevPaGAmdhrlJ5FAxSyIFjjTkPVqIBKFVhN4zx8aEyUlGwP1YjVjEmFwf91qs2rupjiR0KVhHmGHQUu6MvOoMWQF+zbZuXdnZ3ZHtrS56/WJGnT5fl6eMVef16U8EFCvSuAP7uKYgJEBJ2/urVS9nfBajU01iiXjcAPHOA3q/Qc1we4Hfzh7QRgEDFgD7jMOgQQ43LzPSUzM3MKlgBoEATsE/xGwX9gDoYc+yQ+R5wo8aX6msNzKygcuxUfZX5XewaFlJ8r/plnRsPjFWzAHEAftDYq/gOkJiuJXVMDGzjcTGy0CJJB0bBsAJoBgYtYi4FUxVgp6J002EAxnBFLAcJExGOAWC4vjJ2KYBdZ1V9rzNQwRJowPyCuer4UGOO7oGxXnFdQFvEn/hmnVuPj6UGwE1ZrOy6vPBR/RebOBT2aOBKWHYAU8GUCqMSGm736h0D9jqUauVIxmsVuXX9TXlw77Yc9zq64cHM5JQcqGwPZXZuUaq1pnR6IuMTs1KtT8qvf/uxvj76+BO5fPlNeevWXalKTTbWN+Xzzz5XFlkAVfPn5hVMtbm92WewxB/CTDUzO6ebGuCX+be1vSPLK68V8Ac71dTUjDQmmlKtjSuQ//LlKzIzO68+gLUAACJi06tXLymbV69rYCqGwMB2xlwW8zkW34iy8GG3+HkDpRoACJtDnsbiCoAbkKP9xnxRA4yirF8NmZ4BQLkos7PzsrR4QVZXX8v/85//Rvb3Wv3NNPBl2Nju3o6sbxjAfu31ax17ZIC/eL22KZtbsCcxrqZHvbDuMIZBEfaj0DViEXTwfgLGKgDV7QNlamTcmxMTCrqcnJlRH6GbKAAQrRuYik0kADmypsAmFbze6eoGDvVq3Wyqh34YyyDHs45pd9o6hvitqenpPvNXH3g7Awj+UI9jBmQMuL7GOZynaKpDOeh09S8D4TlCjnEwlbM9OpjdAXG+PvY4hrbwj2s4+50z7xH377c7+totmKk4fnJmSiZYI4qxizVnpjTu6AJYPugogApmMNYPAKvQ1U67o2srbMj9TgRTKWDTQZNYVbGpBvGrx/AKpqqO6dziwCPmL2yUdQPxEs8smPcNTHVedZJ4ytiwjCnOQJ22hvRXmhdIwRW+Lk/BVL7OiDks+oEOMe7EXAD0FhbmVMdnZ2ZPMGzqpjEwfAHgLEDTDsqyNW71BJgq5m50sztnzwlgqrgeGsQTg03x/HePfdPj0/xZzBFxbOxz6heifvl1vfA3zW/67+nfeL/03mlOJd4/AiTSa+byLVE2ZX32Y2IOyK+Vu1/UqXjNXF9jrsdivoE+pv12GSJ7P85zXp7/8998rRzzo+n1og7EfFpsZ+77XBttfWk5nLI8cNn9YztSGcTr+XUNsH1SmmXtT/U62rRvwOFjEO1qcD1bm+b+pbrjx3ie1WPdWPQe7cZzoi63VD7xc6p70a5cRrGvLkf/LepZlMEwO0uvG69p8/8AnJTadWozp419qgPD5B3bketf1M/cdYbZbuxH2l+9VwE8is+ALK/hmxYMnqO5jKLsUx+TjlOUuW40oDnVk/mjKPdUv90PpDJK54DYz2JvpFI9P03/o42m7+O52g/brqj/9TCflJN/qic5u+/Lp9j4oKz9ZXYQ+5DqQ6pvnpf0PGT0fTldGmYHZ7GRtL9l4xqPi3NUbN+weTWnp+m9Uz3knPQZYyr7dO4eNsbx3Hhv3ufm1TLZ+HXOYhupPKO+5a4fjx/ItsjNf2OL+voJ8fmhx6cclT6HTGUV5ZzGCnyOzzfTu5b5qNPm2Jzup/7JxzsXI/h907afpiN+vK9dXD5pnJKb605rc5kO5toUrz8CU/0PUP7RJUYSGElgJIGRBL4VEhiBqb4Vwzzq5EgCIwmMJDCSwP8ICfwhYCovAkiTMXGBnya3+S0WJJclSmLCJC6S0+/5nEtk+uI9l3jJta8swZBLiOTaEBPZZxkP73cKAsgVFcf72W6Ig53vvP9p8jgns1y7vkmysCxhfJb+DjvGirnKw7aoX2nyKH24GuXhMogJRXYG9sKcs7Z7mL6kuuDH0i7fYTh+54k4Hy8/3x/uOJgqTYCWJbrKxjk93mXgySxjlTi5C2h6rVxi1x8E5pJg0YaiXIbZu9tNLgmc+o7UFqPt895tx3XCZeq/uUxcBnEsypKysX1Rpv7A1M/ztvq4xsRoumNeqncxwZjqeqrfsZ2pzGJbTgNTxfbH3TPjuOYStblxyvXnLN/FY2KyuMyf+3jnHoSl+u3jlj4YT9uVs6syuUZ/EnWP46O9+8Mc75MXnUS9c5mnO2ByrTJfmLPHsrk2+sGya6YJ+vjg2s/PMVPFOSvOV0N9fMnOh2mf0kIDt9Fh82KuPT7uOb2KtnqWOSD6gPhwwAptC4agopAw+kDXregz0wcuEUyVjkc6t6RjOmw+LtOVqO852eTmk9iP1M5Sn5z62KjzXigR50Nvp48Xf2O7cnNKbvxyftH7UvZbrh1p/OD+/IRftqfpCngBXASgg6JEdu2fGK9Ja39XtjbWZXN9TeS4J4uL8zJG8Tc757dbWiR47tw5LQCl+BMmj6dPnspPfvIT6fZ6Mr+wIHfv31OAD8Xprf192W/ta3EaRYO2k7cVeVMIDOMCBYFaSFg3VhlYmvQ4mBMmmjI9Na1AKgrpYLWgkBJZo4+6o3ex2zZlKhQHdrptKwYswFTdA2N7sJ29K3LQo1DeiqqrBTMIVQZerKn2egjrCuClAy3+pahvf29fQWaNek1mp5taMMr1sCt+o3i8A2tVAdTRHdQrxqQDcKneaBSMJbvK1gKoinMoKtzb35cDdqAX2Flg6GprIfK8FoxXdSd3joFdZm9v11hCJpry1q235PLlq1qsDsMMwA4KOA3I4qxS9tds2UqOVQ99F3JlYbFC42qFgnEruqBg2sFUyIPf/ToUT+M/ZmamZH5uThbm52V2bkbBCMiR4kPAXbSVmLU5OansAZWq7fwOK5cXqZudVBVMZbbEZ4urdcf/noEZ9FWA8+y4r4Opog3DogCIClAOBe/Ly8sqd0BeXhwW7ct9Ys6vui1x3wimMtCbvRSYdGTtZnwoaEfHVR8obMfeGhT9L8jdu7eV6aJ32JGlc4t6S4A5sNygS4AKlO2nOyh0G9h8MX5JoZn33UFeBiY21gRsxVhhOgXIYkz1xFnUHjx4W27fBvyyJNu7W/LVoy9k7fWKAiqscBdfMd5naUF+FGoCyEAX2q2OAgrRYXTRxszAVH3is0L3TAcVUqLsXMir3T2Qm7euy/vvP1SQIr4DP4MtMOb//M8/kU8//UTl5Do4KDgayMPAgFaYBVCGF+3mnxdl+xg6g1EsKogxsP1u2uD7ZQCa+Iu/+A8K2KC4FXujgNwYnGxNgqyRewRTIXf8FkxgkSnMQT8+TrDLGJgKAOSxdA+O5N1378rDh3fl5s3rsrq2oqCXd999V27cuK5j+elnMJH8MgCMj5VRB3Ar4APahE5cuHBBrly5quPMuHz55ZcKpgIoY+sNiloNJKRMfYcwL3W0CB2QIPpsY2p+UQFpykzlbGwiFy7OybVrl+TP/uxPFUiFDJ48eSorK6tSHatr0TdF93ymyH1ra19tZXZmSq9LsXir1VWQAkDaet0KnaemjM0FUC5/eVFsDjMitq0AsB562NJ+GAsMuoXeGzsFbqUPXjg80mJjrtMCIFutqr7BhjU9Pam+y8fUfOORgoTwsaurBjDku40NfNy+fu52DBhrbHeAcQAcGSjBdwVX/VXwrsmMcQarcv78oly4cE4uX7msBfEGfIMhZUznAfV72IuCBabl0uVLykqIHlKgj38FQKUl/+ozD9UG48YjA4CH5WBoP3q5sbkpz54+1WJ7wErf+9739NrLy6/Ul2OP9NkZ6gBDIFOmN9g+iB/QGfPRxoyHLBRgubunzDAb67AybRSscWPKwPfs6XP5+ONPDGgFUAGA86EVVBpbowPlADPAVtVQANni0nzBNjXZB0vhJy5dvii3b9+St966pXKxDZPMlhx0acXBsFwBapkw1rpKVcekd9ST9Y116R0eyOz8rMY4jKEDP6anZwyARlzRaiugygC4sKUQexhjXxFiFeC1gj103IDeB52OrG/uyssXr+Xxo2X56sun8uz5S7Olgh0TFkds9osvPlPfsrW5Ka0WTDpH0hgXqdUryoCkZIcqLWzFgOXmy2xNh0wA4V1985pcuHhJauNVmeA72MsKkBngA2dH0qJi2KzGKsogiW0o+KhyLBMKbgF80S1A5scaP/r6goJGAM/4OIo2GT/3s1rIr/MjbFSmk8rW1W5Lu7Wv/SNe8P6rzmJfyrxVsE7hz6uAAGtSrdfkCP/o+98XwCgFXtF+mFfGAF/hS3k/pkAkWKJgPCReVEAVoDnATwXQUGelAkyFceKDekeH0u4R0x0qcNPZfAwYazpv9J9FPFLEju4fGBgdp4KFTtsCe46CrYytiFic+aXerMtEsy5HR10ZqxzKRL2qYKq3792WRq0iE+N1mZ401lLU7Ny5SzI+MS3tg2MFU1VqTfnH//4z+fWvfyePHj2ThYXzcvHiFfUDAMDk8FgePXkkz188l6VLS8rutb75WoF6jJUylTWa6n+IM/cLsPvO7q6sb2zJRHNSpqZnZGZmVv9ONKcU0AuYqjk5rbGLAdWPFcwBwB4w1eFBS8YqFmtjk8iN2M/XlrFIHECksSna5mUWXxVMmAqmg10Yph0DVDuIqIodwqpWA5A0LpcvvSGXLl1VVtsXL5bl7//uHxTg6Wyl2AzrgJ2dbQUoAyKFNZa2YB9s6LC2ui4bm7uyu9cVgJTMHW18PGNe7BVv/LgGglZmOOQM8EXjFsBUMEEZ+xH6qDpU8ChZFGSshAYcNABBc8LY4mgHQK1xgL6zc32GTWyOtjAXMCewfuI7jl9YXND5nE0Dpmdm1F8CTtJYpNORSebOyUmVMfLFd9dUJ8dkfKwmxwVY0tZrBqTE/wGoYswc3Ia9Mh947BRzVhyDjhpAtqNjCDge42SzjE63J52DA9nZtU0VGMOp2WkFU+EnAMY1pw1Mpey+3bYwRVSkqgy39AcGTWwQMFWzwXjVbE1YgC411juE4W2Qn2cO1fXcgYHweG/txN8Z+JHrID/mcADrrLGIX5UBqzIm585dUB/nYCq+szyPwk/7G0ghD9dfX8unBfMeazqYymXoeRr3n24nxDO2hobJsGmA6kljXIxrfAXFwuA2DtOXxX8eK/vcyrOYmN/o2yDPaHwzAnpUABxiLsNzGLm/Mefg/U6PS79PY/rYrpgvcTlYPO4bJpxkh4nXjnmkuM7L3T/NR8VckbfP75ted7AOsbbE/pa9d3nG+3ouNvbZ858ukzS/5OfHXJRf+zRZ+DMGB0x5HlgjisBmzbWxZWWzC7nCKIfYn3hM2r7Ytpx+xGuWPR/LXcOvlY5FKr/YTj/WGFgNBO59j/aUjmlsd2xjCqZKdcjyLif1Nu1L7l5Rhn7NmI/wfsRnR6mexOt6H2NfvR2pXeVsN8o41dl43zL9iPePep1rV+7+aV9yMkzta5icc7LxZ2Bp+9I+pfaQ67PfO/7Wt/ECTJU+Zzvhr8Mclupl2vYo/+jz9H3B0pp7VpLrB9dynS6zgZwfs4XPv62U8Wttz7DvaF/5vtg3xW09N9bxejnbSOeH9LPG8cw5Rbe+9nuYk+L1U1tJfbPrvB+nMUzx/D3nR9NxKLOPMpso62d6nTgHpWMcAbexjakupn1K6wLSNqZzML/7OWXHRp+R+rBhMkjvdZa5JrVtj+9ydn0WP1hmc/F6FvOUg6lyepjqWDp/cH2fPyKQ2hjZLVZMxz+OpffN9cDPGaavfk6Uc1w75Hx62fWiP/XrpnoYdcf7epoPS/XcN+zya8W5IPUhLq/ot3NzRc7+y+YMHyfO+Q8//LN/m0MdNkmOfhtJYCSBkQRGEhhJ4H8hCYwmzP+FBnPUlZEERhIYSWAkgf+5EvhDwFSxMDi27rSkWlzg5nqVS275Aju3aE6/yy3Az5JU80RBev9c8vXfOhoxOROBD54ciW050Z9j2ws2ttHbFx+U5RIruTHKJVz93PhQ4Kzy+0Pk0qdESx6ipe3NJQrThEw6VrHIgOtFMFUueZTqgJ5TFNGmiaBcX72NnvCKoJpcEiwez/U4PibqY0Iul8zmdz/eE17xr7cxHsd7B1OlDwVOS0rFJOFpOsbvtCWCqeI5uXul8ivTp5xNuqwHO+wPdmWMuw+6LHL6nUuaRh1Lxyv1da4r8UFS+oA17VPUq9gv3sd7lyUWo/37OdE3x2t63z3py2+xWLBs/H0sU7n79WKfzuqPU/2Juu7Xi+PhD66jj0z9ZJrQT31iKvthyeacv0kfTPj5fO9FTm4j3p8IpnJdcP2I41D20CinAz6HxvaX6Yc/XBpmbzm/58enBS3+0JLf4wOC1BbOOhfEdvl4eZ9TG43t5FhkG9uT8/85+03HfVjb/Xzu50xdtMN3YU5ZjdI5NfYpPvD19qc6ns5pp82D7u9T35rKNZVN9C+5e+Zk4veKRU3pHBVlG9vkduv3TR9++3llPijXnpzOp/I/q17m/FZOTyj54sHwWJWCXIoTx2R/b1cLXacmG3J40JX2/q6sv15VENHkxLh0Oy1pt/a0AJXivPPnlpQdgGtRiPL06TP52c9+pgxK03OzymoBMwTFxxTrUVDnOkeRmvtj893aIi0yATREsTxFzgpsqdW1MJKCNgpPK9WqFthZnFFVJiuKxuxhujG+WKF3t9j1v6ogqi4vBVhRiAZI4UCBYBxvhcTHcuzsNrWqtFttLeylTSbDI90Zne92trYUXDYO7UHBhuQFnxQCmmyN+YOXM4PQzkktkjcmK2Wr4j69Qy1yBFxEcSDCoGCY37d2trX4sAc45fhItja3ldGDgn5smYLwN9+8JosLS0WR/5q8Xl/X4j/YhnQn+YL5SosBxAr/zA4K1qCi0NMYWw45wp7d2igVTC4GJgBw53bQahk70fz8lExNNrVQmeJqxhdwg7MK7O/vKeACWSg71cSE7OztabGuFWMWBWiAqRRg4GAqiw35TtlEYFtSxplBG2xjAWediYAxewgPIADgCEXhjNHjx4+VOYWiUC2iV4CRMYw4kCr38N5t0PuegqkYT2Vf6dF22m0gVQMSGYsaugcQ0Yog5+TqG5eNfeiwo4wqyBKw194usmkpmErZhRRgF5mpBjsL0+748Nbt3QFe7u+d+QU5Infagt22WwNA3HvvvacgBGq9VlaX5atHX8r29pYWnmoBq+6KD/DSwIIqL2UarihgRNmX9o3FiDE1O43MVM4bol61z0zVmKipzbTaB3L9xpvy/vtvKzMFDDyLi4vaTsCRMC99/vlnJ/rrD7sB3ahP10K1QbEatsfL/Y2Pn4GBCqCkAs4GjChuGwOQnNXKA3ybmKgrK9B//I9/pWOGjcJowbg5CwO65XERRbd8RjbGpHGgjF19MJUy7Jn+pmAqA32iA0fy/vv35eHDO3Lj5g1ZWXmloLIPPvhAmaoocPz444/U/6qNF4wuCgQ9MN1xPbl586Yy2cFIQ3HwkydPZH19XQuljYliAAJzAARF67Qb/WZMKU5H/3d399UWbQ6we8DEd/3aZbn11nX5/ve/rwXhgBdXV9f0+MnmpBYhv3z5StbW1pWlj7p0/BLjbHbV05ovZQ5RVjZkD9MHOovNWkExNn3hwqJcuXJZgUWAx/An9IsuO4MJLmxvH2YfA9BS5I9/xp8wpwAgACTFnMDcQ1E1hZUUi6NTMCDNzc2qX4M5zkCw6/0is82NTZUP14EpA1tg3qKIm4YgN/PrA3YsBRuqj6adVWk2awqUA4B8/sJ5nZs2Nzf6jFzImMJ/ACjMDYBkYLXBn2IrFFUvzs8r2GFyYlIBF3VABQUbzmCdbL5DWY0KpiFsiIL2ne1t9VPIDdAdxfYwTzkozYFl+AC+5wUwFB0AkGCF9l0FDwAu29kxZip8GUBL+263mHeO9XtYyT777HMFSCtjmzJ7mO92jEqjgZ8BoNDT2AOwLv2FERNg0+TUlILO6NP5C+eUYQ+7AOSBbBxQ5TXhDjTCL7idomfEKO1uW756/KWCqt66fUvm5xeUeW+vtaf6gh8EgIxd0X98O3OdzhnKJAfT5bGOvbMH6lpJmZCs8I/f252ebGzsyauXm/LxR5/K7z/5rM96RryC7LHHL778XF48fyZbmwD2AObBoGbgu0bDbAYgBPdylijdqb0AUsEkNDM7IxcvXVZQNg3AZzswltiKtioMoGB6ZE5S4EehZ4wrAQWyNIbOrgEklCmIWMYYfgyUNiZHPUAzVR0b9zvKVFPkAxR4JsZ81+3YnKHsX522gvV53+Gl4NNEVNcVAAAgAElEQVSO2rUxIfe0rbAQAaY6rIANAiU82GW/EHABjqooEAUAjwGqKtqmxnijAK8Y+ExBMICFVR+sqNrmkmLOrQCRsPs42ym2Y0WmxmDVZ7UqwPfEgcYQyDyIz3fglYHJPL7CFhVMxT2rFanW6R+ygWnuUCYbY7K0MCuXLy7J0vy0TE82BcY2fDC+ELAUYKrDo6ocHFWlc3Asn33+RJ48fqFMUnNzS7K0dEF1tjpWk0Z9XB4/eSxPnz+R2cUZOTg8kLX1VR0LfK6y2k0AVJ0y2221lA0NltPtnR2ZnJqRmdlZmZoCwDqtYCriT/QL/4c/f/b8ucY/xINLi/Nqu4Cp+KtjULAVoVdxIxwFZ9dqfd8T824ebzFP+3GDuZzYHIanqlRqdQXsoJs3b96Rmzdua9ufPX0hP/nnnys7F/EUvlw3QTjsSau1J5tbm/L48SPZ3NrS9gFOqdcasqpgqm3Z2+tKrcrcU1O/xaYRuvEAgzVWUT1FX2ALYszRD9oJyAl/aOtNtN7mfsWO9mdmmJEMaEWcT0iLXTngjiwgTFWMvW5ec1xRNkF01dZSxJDEMKKbO8zNz+rYvX69IfMLswqowqcjbza1wF/xUnBTAVibmoTNsC7cC7An6z6u7aBl9Fn9o9pkW22SjR3YKMPXyMyp6DXjgi1jG8hEmS17Pb0f8qKPAOcBpW3rpgotndemZmA7m9D1DmPAOpJ4Gv1rd2E/ZGjZYGNc+8kcy1wL0x/9UUZNZco1gD82RLs16uzPecy7zMfmW+iLMuJV2EgDkJ4BqvA3tPfBgwd6L+YHYgT+LSyc03iO2M/WWcVYMgUUcxf3s/jfwIDog+fOcnn0CKbyvIrHpDEHr+xmMHbO2qYVzIGAypjrXaHwwQa6Aqg5iH0tX1FsZKfsiQNWKW+TtlFj+gEAi3Wnx8++Koy5Bs+95PJ8fvxpf2MOJuaboqw8d+P5F1/Hpnmhvj4mm9zF4+I10vxazLf4b+7vfVxj/sjbFdcQ3oYor2Hy8Xu6nuTyo35Nl5Uf4/cYlmuM8vU52eJqY3P1nK/rqF/b5l3bzMPiQANTpf9yOauyPFpsf5RT+n3sby5PluZaXb4xDx31NuppmheLYKqoZ2n+PV4jyt1l78ATv77ryWDTMX/2eZKFaZh9lOUT/Rxvo4+BHx9tJ3eNqHPx3Fz+I9XnKKNUH1IZlbU/ysj882DdnupOlI/bbs4OcrqZ6kC8VurH/De393ivaL9pe/we6TFl58T7OotTzqekMop+Ier/WftEjpMJa7AeLLZiCGvT1H+mYKqcDaS+VfMQxAPf8F9qb+npOd1ytq3Txj53rW/SPNvfaSCvqFc53xx9btkclR7jMa2PT7TR3BiX2dppPjpte+qHc/42nhNtNc57aXu83z6/xN9ztpGbo0/YSph7ysZbh6lkg9vU5+Xm3Zxt+3c5uaR+N/WVuXnNZRn13eWRxjwDmTioylqT9r9MHu4zUrt2H5eCqTyuSuXuPj+Nz7y9uTx0Oq+4n/e/Mb6I+hDtIvY1jleqS+mcEX9Pn92l+p7zA3GOi/ZdNp5x7uDc6GO/5h+Lg+O8l/bZ++19/uFf/vmoNvybOOzRsSMJjCQwksBIAt9aCYwmzG/t0I86PpLASAIjCYwk8E0l4GCqAYHE4EFRuiiNiRFPCqXnpQt4Xwznkr5pW3OLfN9pMF2I5xbTaYItTbyUJa9zC/40eZRra+xrTKDkkin983kAUxRHeOEBCdR+QqXYhfVriaEiH1SWSItjc1oSLU1QRrlwrj/AOO24ssThWXVQrx+SIyfG3wZFfx0ke6zIAvlZwc0g6XwiMcmpxUN4HoLqo/gjmKm+vntebGua0IwFCzGZFXUxyo73fo34INe/8yRTDmhl5w4KiXIJImur7RatbA31wW5IETRU9rCMsyPAI9pQbsxyepTT8yhXv44nHN22oo3F79L7lj2QSu8RH4R5wi8FOcT+xqR01O/0AaK3LT6gSfuc8w2xQMX1wB+wpj4x6k/OV0Sfmepkeq2Y7OS3soc93h8rkLOi8AimGmazaXKUzxEIGn1P7n2qE2W+MrYhJpMdtBJlnPrsVE5pgjjXv5zexrbGNkS/G6/tYxztyq+RA1O53loBrj0Yjrab+uK0X35OOpfFdkef6eOe6g2fcw/guC7n+G7F0ZecBqYqk3murf5dfLgUbS/6zOhXtdCKHZo7nT6YKhaH+Hne7/hbnM/S92X+j/ORgRfCc54XDrkNpPbhss7JzuXucY3LO45TOq+mYxvHsmwXUD8n+jeXubcryijV++jDOE53/+/1iuI2Y19M57Uohzjm/r37pxQEl8o+tcv4OfrO1F94m+PYnubXXP5+3dzDxP79tcyTubfYmX+sIjs7W3J4eCAz01MKFAJQBZiqtb+nRZ3b25uyu70ljXF2SJ+VC+fPGStBUcj6/Pkz+eW//FL2Wvu66/nde3flypUrxY7ZVlBGcRsyYydtigwpaKPIXNterSlrA//m5udlempKC+u4vvkmCuBheTLADcVeFM+NNyb0RYGq+VUK13gdydT0pBaVUYRrBcCAHIxBQgv2A4BCWagOev3COxh2sJV6vVEUuwKEaepGALu729KDKQS2K4qKfdf8mhUQO+NDvUGhPmxbBqpiR/jp2Rkr2B8fL0A8VlxKwSAyMXuyIqet7S1ZWV2Vp0+fy367Jey8/3ptXYEJyBsABHHUuXPntegRUAcABWMPsaJLCj8NxEEhsgFLKNxVsAtMEQVwiQI6IwuyYk7AaRrfF4wXpvsAmgZApt09A37NzVHQVzANaYF1XVmFfAd1QAkKeqnY2M7OzcrOrhXqOpjKx9QZhRxgRT+MLadgpdJxGzBuDcBUxijhOoAeUaBIQf2DBw91vCl+/Pzzz/Wvzw3Yi7OOKCivKKA2e/NUrMfbdo9BW6xNxkgFO0tRXM34KZiqVhRaWnEtAIipqaYyec0tzMiSFrcDEOvK0uKi6jqMWVrEvAeYCr2NYKrBztmRCDeN/Uw+DhZy8JkVmcJ0tb/fUbYf9KDd7qmcYMoCTHXjxg3Z3FxX5gqANq32vu62D1iuPm7gM9qFHKx4HjaSYx1HCkwP2gZYSZmpGPyKsqC5XM0H8X/AJBQH77d7cv36G/Lee/dVfxQgglwqou349a9/rUxKDn7zsaO/ptsGYPOCUfOjsBLQZvMzFneYn2DcjNnCCnVtWWXFzgMWG8bbWk2t18LCrFy9ekl+9KO/UrYewDVffPGFjhttpu8U3Spb3pgzE7WsANsBSTBTFaxxxsRWgKmKNXWNonot6Ieph2LiI/ngA8BUd+X6jesGpvrsE/nud78jdwqg4Icffig//vGP+xs/nFz7Wt/Qk9u378jt228psGljY1Nev15TFgbGz8FxlNni+7ALj/04X8Fy7Y40xpvK0rexsaMjiFtuNJA9PuNQGdfu3r0jDx8+1PMBMAKioS9Tk1Pqo8wOd1WX8LGshwHU+DhRlI4OtdowXAzYmygY73ZtPJrNcXnz2kW5c+ctBUziD+kL8mecKQbnxZgAoARkRfsZGwrX8X0UGzO3wLrE78bKBQuh6cTCwrw8fPi2XL16VYurv/ryK3m1/Erv5QBagC4AbWamZ7TAfG93v2CCq8p4vV4wUKFHzhKI7sGCZP2YnpqQhYVpefvt+wLYbWZuRra2NuXJk8cyPz+nbcDWAFjtt/dtvTwmOp8xRq1OWy6eP68sYDDGAKy9dOGizM7MyjTgh6KYnmJ35ioDqzmrn+ke8mL8eQ/AQGMkmE6aE6qLygmiDDrMcXVlq9vd21GwHNdbX1/T8cR3bW/tyPo6DF6vFTgHKxfzps85Crgq5qS11TW1n/19vgOcUDC4KNudgTKnprClY2XGhDEMZjgAjQpskiMtKrd2HMrCwpy8ee1NuXHjmtrKhfM2NyqwWf2DMV6aGyoAgL1D2d3Zk42tDQVVfP7lp4QZ8t3vfU/euPqGzE7Pyeb2psqb8aRA39jGOmrjsB/qelRBHFZ4DPjBYjDR4xS8XbCk0I5jGZO9/QNZX9uT3/7md/Kb3/5OAXrMTfgjdA1A+ZdffSEvnj9XwACAjlbLnBE4pWZzTOMxWNsMNAcYxXwg+jLLPDM/J7NzczIzN6fgOwX/6JxurFUOkMU3mO0d6ZzPdQwLCOgNfT7SfppPsnULeoJuALwAEAVbDO2AFYq/Cn4PDBfOGMN8AyCKmE0BDa225rnQTVgs9wBY7O4pAHJ/b09agPEKlk4dNuJBxkEZ3swx064+KF5jmCJ20XWgAar0d3wsAIti43xlXKwZqA7GrgmAGkXMZoxjFRmDKZD3AJAVjF8w0RQAftuboACsaqxpwCkF6gGmhH1LgYY2B2gBWWGHuimAs6rWmN9h+gOACzimJ5MNkUa9Is3GmFy9dF5mZya17YCemhOTMjk1K+ONKalUJ2RntyNbuy3ptI9ld7cjm1u7MjvHHHpe58fxqvXt2fOn8vzlMxlv1qXTa8vq+poCjJDZRLOpzFSAMrEJGFO7gP1bsKHuy8zsnMzNzWtcDyCXmPjqG2/KhQuX1DcApnr+8qXeh/mR+bIKyLDTEuY1fQGE45owEhUAV+TneguLKGBCZEhMxPfE5r52c18V10SsDcbqNTmGhfDoSFqtjty//1Du33sgy8ur8vjxM/n1rz6UtdXXOhfTbnSc2IZ1CGDQJ0+fKGAM/WSNwry0urYhm5s7sg/oHMbWSnXAPnvYU2CPVMdke2u7mJMGG0XgS53VzuyJuNuY93Sz+SJrrIxysEKN15SxCfB0jJQwQ0CBjTqsaMTtFjshl4kmIBpyL4CdjdGAGJN5FVYxZfCbm1HADeBP7Itx4zU7y8YOFjctzM+p7h8dwOy4L512WyaLTRGmZqZtt3rYBg+4D+uJrvoFwFk1Yl38juq7bR7AnKQbSxwf6zGsbWCvhe2LdcUe4NpWR7ax9+J+MJ3h0wFOIVfWCR4fdQCFFzrCBhoACQFg0wZYFdEXbAJbwvfY+srskAJyZasrirvN1+G/DRAMEA3/5iA9z4vAUvng7bcVtAVImniJeX52bt7mue2dfhynMSi+ogBiuj57rk+BpAXbhDJFFUXZHrv3gd9FPstzmjHnwDXx18x/Fy9e0nlP71kwSfn13Z/FfCN+xjYoqdvzAyUiNjZDmwptnW3Pcqp9NivmM2dhK8vVxVytXyfmlFTTk2J9/87vHf/6ffxabufxGmleLb2+y9/9cvzdxyTmjeL1Ytvivb3o2NcZnv+J+aJcLtKvEfsT8z8xLxTzOGmfPE6Lfcpd+zTZ+nVtTWPPnvy5QlwX813M/UYwlbVFR03PH1zTWJBz423z88mNFH3c47Vinwa/B+bhsIGIyy4+50iLuuP1Utn5+RFMFfPzcTxdR2JeczBeFuvxOX0uZhurODve15mp0vGPtpDKoswGUxvxsfXxjXNl1I90nPw5wDAd8t9czjH/kMoozXOmsov6HnMvOf2JehaPtTX919npYp+jT3E7yulZ7Lf3q6xPqRzTccvpS2xTXxexn4JVVnOchT1FPY79PWFvEdhYOPN+AaFv3mANMzsH5F8wH8UccfQJ0eY4JgemSvUq+kCVdbGhlBlFXztTNQyfbXOd2OeBd7H2uwxYZ2ne2fvljFsJwOQ0W0nHv0xfYuuN23oAZEnvkeplbv6J983ZQ3zeko5L2uY4hvFa0R/k3qd9KGt3PC7nE9Lco89xab9in6JdlOl17HeZzx6iTP3aj/SY1Nem90llmBvfsvvm5F/2nfusdH6JsZTfZyBjA+WfZTxTHUuflXF/vnPb9nHzzWWiD4jtSMc7bW/0A6m++D38HMuPWr4452NzthF9X9l8nPbdZR3nZe9f/Jsb17LxT3UytRM+52STq6cZNkdH/fyLH/1wVBs+zOhHv40kMJLASAIjCYwkUEhgNGGOVGEkgZEERhIYSWAkgTNK4G//9u+OfSFvC2QDatiid1B8N0gSWPLbHwb4+9x3tvO5XdMLrdJmlSVhfCEfk7lxsX/G7ulhMcEcF/n9JGPxYCQ9tiy54NfTIoeikKbfTh5VFpT2mqukiLKoOLMCWt/XsNi7vvgtwIqKMbAHKC5DfZjSf1RsLTstCZUm1suSpH6d3PXOKueYvBiWuDrRbtWj4gFlcaP0QR1f82CSh7GWkLLd9/3hq48Zv5tQbNdcBVqRj1b2hmJ341Dw6e39WhI6JJ/7D3SDENIHoFHGHG/t98S+n+gPynxndeuD2Zo/jKU4fXAjy/3ZeSGrXhxgCXIeCLvtej9ikpiD0/6VjeewBHqqH2X6kl5jWEI7lww+q67F47iOJzaj7vT1oij89gdB8b5lOltmW35Nf3Dm5zsYhs/+oDjeP/VbZcnMqJPRFtPkaCqn6CM9wZj2LSZio28dNu5/iK7k+urfeRI69cG55CnHIFf+pQUG6fjn2pkm+10upyWa+xZbJN/LxiH204p9BgwN8RqpD/bkfEy+uzxOGwuXRzpvlZ3/TeaH2E73SamcU70ts3d/4JD23e0q+iwrvLNdXlPZuw3xN9q261H8PbY11a/U16TH5vyUn+PF1Z7MT6+da3Psp79P/c5ZHqal80+04egror/KxVNl45DzwekD/nTMou7lfGksqKC9jC//0gfcPp4+hjkdHtbu1ObTh46uYznf6O1xPYq6lc4hsX320NoYnLwIlWI8CpMpMj9WYFFXtrc2lK1id3tTARaAiKYnJ2Rhfl7On1+yYsRjK0Z89Qq2lM9kZ3dbv79z965cunRJCxPt3gac4EE4BV0UaGlxccFGRTHeYc+K2prNhkw0AUqx+7gVnsH2Yzu4MhYNqdcpDKPIukbpr95DgT/sfl8rGLd0d3cDjQCegNmDwjn+NRp1K/ytVXV3dYq7ibHYfZ4i4G6bzxVpTjS1oA/wgBxVlOUJtp7DHswBPRmvA+qqSXPCWEJgXoE9o9FsSn3CABWUK3F/+kHfrfiRwuE9Lay1IlIKdc2H+LzGLvD7bYpYW8r4QqHF+saGAjdevXypwAEDg/R09/enT5/K+mtYZmCMYTSJ22GSMGYU3mtRfG3c4spjURCXsSkVBfUUpSpg7Vi2tra10Hh6qqmfD3oUWtIWdnunqNqKJQGoaVHfGPGsFds3i74ja40rNFAUZTNoTk0pCxf9o8jYdNuKAuPGAvpdwUxlYKWuFkjqDvQCqKJjjApHAJXsOwrR+Q45wvRy+fIlWVxc0qLLra0tefHiucqHfy5rLWhWG3fwk9eexF1oncnLgDgGjLBif0AgrVa3KGSvqL4oCObA5gJYBianxmV2dkoLIdEX9Jv3ABLRT7VzmLeU8WdXNje3i/7yAJ0Y2VigHJBhfmNQuOZriui3vI0DH1vAl47DphciCliCkeqNN97QolQYGgCMUKRqTDEmG2yFtaKNlhWO6rJHWbmswL69vy9dBcWYbHx9gN3zn5F4GIADfagocMh6Q9E2zEvvvfdA/S1sA4Am8FEUXv/uww8V4OXrUNrhQEYr0rP1vumQjZ3HuG5TBrZ0cKcVtqNTXuTnMThADmunFeHSl273WN55567cv39HQS8wrgEEiUxnru+ac1Df2FX2OYq7I5hKN9NAPgFMpb5CWetswwxsSgEoh8fy/vv35N69W3Lx0gXZ3Hytevyd735Hbt26pT7r448/lp///OcGYtOCfgOm2jzqRYyiIA3ANRTPW3us/wCLDPiAvRqwwneN9ZjBWLYAhtj6z4Bn/sKvjCnA44//+I/knXceKviCInyYnPAlCqxpWVEyzHp+LWX/0yJx039ffyI/Y3hxxodBf7AtwBtv3boid+/dkTt37qhfXl5+JY8ePdJiauYfdJoi409+/3t5/Pi5rKxuyOLCrDIwUuDNGheZG1ilJXv7+Bj8QUVu3HhDbt0CjPlA9R6/8eUXX8rr9dfaRtrKfADYg7/mk8wfq3wK5bexPjJQlW68gi9lDjD/wH2+88E7cu3amwp8WV5+qfaH3K5cuSSXLl202JJ5QzdTQeYGLvDrTU0y9xh7IwAoK7Rm/jM2AY1Pvdi9vyax+9N/tw/YZAAfKaMdLFUK3DJboo98h8wAuezu7RoTpLKWtLXfDlAEvIuOGfubjSM+gWJ8fd/rqV2srKyqDZl9IHfPsxnzihWhUuhudogvpX2AZGHlgKlb/dIYtnKo/YbZC79/+dIlZbczBo8pWVxYlPmFeQWhoNOAKmBtwT6YT3/2s5/Kf//xP8rtOzfl5q3rcvnKZQU+47s++vj3Orc8fGB6zTmcj+6eW1oqwJO1EykOZGV6YAqsa+oiOYJcVlbW5LNPH8lH//qxfP75lzoXOpgQRil8/qeffCLPnj0rgIAGmGA5Wa9XZGoKJhUDUDEnGgAToFVV58OL58/JFEyYBYsbMYkxu5mfRC74AuYh9NMAgjBIVuXihfMKpAJ8oX4JvzrGfY29xdYTx8oYqDvda/6CcYa97kDnAGXFVECwMTM5i5MzQMIyc4jOHPQKxi+R3b29PouTsZxZjIDtKbPZ9rbGDYVzN711/wDiRNmgjlQv2CzAmKdgZSpymAUYXGeIAlDl60Q9lsJnGE8VOFgTUmDKXFXHT3ACQH7mPjuGmA3mGkAOvsGLTc22WYXKSaddhw4X858COgay6TPyaUxxoGxGR4cHUq8BQB2XmekJmZlqyHhtTI6O6Zvl55RUZ6wutfGmHB1V5fAIcNikdLrHsrm1I9MzgGkWlA2RgJD2rKytyMrassjYkRxXzB8BDAEESgw70WhKY2JSgfubW9vqP4kTaRNgTQBVgK4UlNOclKtX35CLly5p3AsY6fHTx2oP6CBxNjFyg00MlD52ACh1MCricrZadAQQNXGi+p2CsRHbw2YYM99sCF+LvvKPDRzYqIBZ7OAQXW7J2/ffkfv33pbPPvtSvvzykXz6+88U2EnlMuBhroWvBBS6uraqdgaz7vzCgsqA9cXePsBadheoSbeNn+vJgTPNVUX1X1n9dmBYhDXOfC42w2diImMZZe1hbVX9qtkmD2oTmgu2WENjNs+pFlOIRzOKBdI5xAgSFGjmLLOFnNBlgJw2dx5JDb0sGOOMvvdQ4wWzX4uvafMsgFvWYAfoHWudI2kUjMCqExMT+hld0FgVfQBw3e1qWyxOKTajIJLQ/vekS7wA2+3YmCzML+hfwFLrW9uyvbsvnQKYiU0z5uiUs/oq6FnBPxXZ2d3VPmGT06whmk1lIEW2xPXGyleTurKHmX8zn2PF4/Rd67qVFcwZSbty0Ov0f1dgtW+I0Wjoxg/MM/SNOZ628GqMA1zclR1l1SQ+JvZhzDURPigMLUCWvuGIPvcwF2WsdYVfMDyobxrCHGE5fwUQqo4cqo9hLmL+ArRP/00+MBOaz2IgNN7VNbatF/xRi8VUtr7ytZ5Ghf32+gZoRQxtHrbPmprLN8bcUrqxTMzxFZfq505i7inmTNM8XMzLlOUAPWft9/C/ZTk+z6f4hjqx3X6PslxpWvicyiTXhmE5PD8/5sB8bNI8t187PdY/mx3bpnS2ZrbYLuaT4jOVNG/na4Uocz+Gv3Gs7bNtzqHxc5E39g0q3J8N1h4DyfizIt9Mz36Jm5YE+ynWcj5mMWeX6pT3m7/e7qgDZTk+l98A7GrsqF/PH/rmf7nyLPsuPveK8hz0r+itM14OAQDF9vo4xnHI6aqFHQOwR9Tt9LfYP5dBTr45u/NrpboddTTeL9Utv08/DxAMp8zO/Rq55xO+dkntL/qCqC85O071w9uf+hEfi9j2dKxiO4b5sH5fnU3an6tb2GM6qOtGix3dVqLfyPW5D8Q2YzsJejQUd/+Ze9n4pn4gzUvHsS4dx+Leg0ci/hz4ZKsHNReWExk8L9ZRKJ4dD3JyfRBVf/6yfFSqf6lsUn/teQZ/ppb2KdVbxoF4xzajCGy4oTbD7xH9d5nO+vWjHaV65Z/TuTFnU3Fcy2whfh/nEr4vk0M/XoixjYPziueFqX6kehWvEdt+msyjvZ2lT9Hmc7LzeSKnv7k5wv1AzpcM0y8/L+cjPSfp81qcr/y5TRob2HWiHygH9JX5n7QPcfyj3g7Tozi/pMeV/TbMx+Ta6teJfj3aRZnvjffJ+d3cnJeLz6J+5uwutaFUR6Kch+lUTjdyc4n3dwSm+iYeYHTsSAIjCYwkMJLAt1kCIzDVt3n0R30fSWAkgZEERhL4RhL4+7//ewVT+UMcTo4PD+JDlzShkiYZYqI6TQT4jtXpwj1tbJogOy3xMmxBni7ePQmTLto9GRaTSDExkS7U/Tge3ukOykVhlMsuJtci+0tM+MSETFlyICaWfKfwYfL4usz9YfPXC9XTsYrnxgRfOsa5hEgcgzQxVJZUMZkOHmD4cS6jCErx4oGYPIu7G0b95bpe7Em7vKDNv/OxjPKPSVvXcU9IuSxSfXAbcZ3yNthuevZwjn9+ndx4x0RcLiFbZsiDsRoUWHjSNRaDxwLRVL7pmA1LfsW+eJ/KEn05m4v3isn0eI2Y6CvTsVw7ODbaXy4JF8fO25/T2bL7+vc+1r4TsN/bC7n47AVPrnuRDcDbFv1rtPHof3LyTccoPSb65/RBRC5JWibzKKP0fZTFWc6PY0abcrtcxcKAaHfeh2gbZfPHsHkjvX5O96PsT7e7kw/V/CF8mQ253sSkdNSBYbYUr+lsRtHGc/YWbSyOUaoDsc9lRQJx/Mvsz9sQ541YUOC/pz4TXRgUGA56En1lPNf77ePndh/tOz032lyuL1EGqY93e44+PH2wkNOVnF3mfEtq73HcvG+xuMbnvKhvqW9L2xPHv8wP5mw6PTanR7G9PiYeLyrgp2rFqe4n4zWiTaY+cJiPyd0zd133v66T/iAu6k4OhOtxQllMqD5MixMBINmu/QqG0QfDVhS7v7ujjFRrq8uy/npNdra3tDASZh2YdBQEUhSmbay/lufPn8vG5roW0ZK2YBgAACAASURBVMFwc+HCBS34ogCPHd0HxR1VK/LRgtNxqVOUSiGf7hDObu8cW1GgBcATdrI3QlOtIJTx8Ump15sFkKoqvUN/sE2gcii1+pg0mgCGjJ1uYqLYvf3I2LCQM7u3M6bMcxRCUtjPs0oK5SYotqaA8nhMGvUJLQyGyYXPRz3YFNrK7NNswjbV0BfADwrc2FmdWJpi26MKAIyOdBU0tK/vTa+MpQsmCv5ShEqxIj4EYANyonAONgRkx271MFlQyAdDD8AggFQUOlNoTNH92tqqvHjxSouNKTLd229Jq0NfAYD1+sAFnsnWxyessE5g7DGGHgX2V4piYmVUosB2WxrjdZmdnlamFvoBaMv9ibFYOdOFFQTart0U9FnhoBbs+Y7nY2PSmGhKvTGhBagOpqLYnvtpYVbBaqpMA1rEbTtnU7RIYSoxitsin/mef8iPawDe4B+sCO+9966CcbA12Gp4AUSjkNbuZ9fmPcf4Tu7R96Q+M/oz96GAACiyrdWscIU1oskV9qaaTE5OyNzcpMzMTqne8c+/py8wPlHI7GwWgE4AnPiunVilgalgljJmsNTXWFssLknj5RhX2phUpAvY6RA7aChY4979+6rDjOfnBdOSFsoWu2qbnxswzprsimLnAgTW7XQVZAHowsFUJkssl803rMhP5a1gLFg/rPhNi3+Pj+Wtt27Ku+8+UJ0BHHLhwkUdG8YM9iUAg7Hv1rcCnNXf9XyQQnefY2MLYAfGDwPCOZBIGTAK0NGAscrAYPxzZp6jI4BC35V33nlbbR02o08//VT1kmu6T+eegF64lzI8tWGU6ShgUwEmYBALoBljYPuQmP7jBwGcII+6Fs4b6Ob99+/Lnbs3ZGlpXrZ3tmR1dVk++OADuXHjpvol2vHLX/6q8C0HBUgx7o5qtqTjSLGl3j/4TaCoRf4EHTJgjBXyuk4pMKxNPwAOFYxies6RtNvH0pyckCtXFuTf/bs/kvv372vf8SGwFPGX19Ymf3cUuAHgRm2/AJYpADTE1i4X1R+rC7NC69qYMvRgO3fuXJN79w1MBZvT8+dP5aOPPlLmEQBv9+7dVbv+l3/5F/nss6/k1avXsrQ4J1NTE9o/iqApNn/9ekN2dvZkb+9AC+zn5mblgw8eys2b1wSmFECqL1+8lNXVlYJ5ChsvWDo6+EZj8gIQqcwjfZa8on/4SoX7GsiVfmPXAFoePLgnf/zH/5uyUNHXj3//kTIPAtKD3RH7BKyBnzDAp80hGlOh6mMVGaeQvABvcCzMXuYnCr9asCSho+afjHmLzxHAy7nM2Qq+PTJwgOVsAIpxjhXR4mexyd4BxerOUmA+QW3cpncFT6IfHGfAKmODQ49gc1leWZEnT55pe8yG7DxIKplfAQsRF+ArVAYKppqQ69evq4+3dalvQHOsdsnYAaKCqYsYBLkamw4AEJitZgrWQGPEpB9ffPG5fPjb38jvfveh/OAHfyL3374jjWZDwQr8+6//9b9pn//qr/5KLl28bMX6PYr768rU6YBALy5GDgMGRQPT0Xfma+63v7evfX/86Kk8efJUlpdXNP4A1AgIAN1GDp999rm8fPlCQQOwFcEkqHN4Hd0BbG5gcVimzCcTU1V1Prx8+aL2WcHGzQllEwJ05aAfk9GSygjdgaVF2UNrVbl06YKOBYBR9M58oDFWcSzX536t1l4B/AQ0ZP08UHAxbHyA1N3vAbwAJGS+0kCfR2Y37Xa/yB/Quu48Xxkr2MtgwSmAuq2OrK4Zkx6xiMf22JqCbIo2Yh8A8729sCGBc2CDAHRaWWJ8w61isrcUnoFO+0xRGrfgc0TnKZsizM/Td+SILBrjNocbOL9grgLUUgCsADfo/K1AG4truJiyoaqvPZAewCAFkhr7JzI5Ouwq4+fM7KQszE/JWIU4DZ/jAHSRdos+wZwFg+qEVGsTMj01L4eHY7IBmGoaZrIFBRF5nLe+uS7rG6/lSGAFrElzqikb6xuysb4l0zPTymDDhgWA/TY3tmSsBrvesYI7JienDfQyNalAPRicLl++rABGWAe3drbk0eOvFNyk8XCjLg30cZxNDyxGUaBmUYTpcy8gbv7xG2BF01vLCypotWCW9JwVcnfmROTJ+bPz83JUsdgG5tMHbwOmeiC//c2H8sXnX8nTx88KYPi4rCwvK1BlbnZGGelevnwpL16+UJDnuXMXFKgLY6ECqQSfOCmt1oHst7p6jWp9TMYbNbWP/Ravlo4bbTGQi8XQ+Exl7Wy3VWfpj+pOva6fnSkauwf85LEMYa/OJQdsXGBgPI21+/GT55wNXDUotR6ABDmR8NiLmRXUNjGuIBuOVyZeZcVivdGU2lhFDjotvaCzyDlLE+PBC8YonS/Qh2KuVnZSxokd5ovnLrqWOTxUljnajF2wCQexR6vbkQ3AVHv7Ap6YeAe/oOC8qSlj8i3sSNmAK2P9jSNoN2Aixtt9xG4BZPMYygDqRSxcrLcsxncgvwHO9XXE/GG/2drFYjD8G/MEvhH9w//Ozy/o2pDYFRZGNj1gvPD5ts51YGeRMy/m15gji7kSj2PV8xSFyunzAtcXZA8QHtugXapDxZyvwE8FTlk8x3j4OsxzOD7XO7Aj5h9ibsnXO7FtvI99cNv1dnuu2AB6JmPsNebp/PsTa5Gi3zGf5muvsvxompPytpyW0/Pr0jb3KTH/mOayvW9xbOK6K64Rc+9jO32eitdKZeNy8bWozzFRH1IZet/j+jWXH/L2xedJMc5O2xXXV7m268YwFWIQA2XqeqfPHD1Yn8Y+xjxcTi+iDL3vdpxtZJGur/z4mId3Wfk4Rb1Nx8P1wO0xnhv1O8om6kTsT86Oc31Mz4k6mep9er6vwVJbTe3B7+E6kep1P2YKc0nO5srsMF4/jllcQ0S9jNdJfU4838ch1YMoB/dNcXxPs0P/3XPNOb3P5XDjWHueKN4/tiHqa/Rvw3xS2q+cbHw9nvrbdMzLZBCvGXWtTA/LrtuPOZJnwTk/kfYr1fHoT6KMU12INpWek/MVPr7xvGF+Oc4bORvJ+Sti4HbXNnJIZRv1Nx3L1IemthV/z/U1jRlyNpX6qbPaheuY+8p4XqrLJ/3yYKMp96Vpu9I2RHtI/XHqs31u5tr+7PmsfUp1PcrUrxvvn9pX1Ouz3jO19dyYRb3AX/oxOfvO+/UBmKrMD6ft9f7m7Os0Wzlr33M2nvNn6bzqOhf76j42be9pNpLTrfS6cVxjvJWz9XT+LZNfToa5mCmV5Vls2tvvtvHDv/zzUW34N1XK0fEjCYwkMJLASALfSgmMJsxv5bCPOj2SwEgCIwmMJPCHSAAwVfqgJibJysBUpyW6cglGL0KKyaPTkhVpAjh/3QFYqOzaMSGQJgHSpAaf/T5lCUlNkPHwjQesxYMmT3LEYkN/aMExaYLGz0uTtGnCjN//EDBVmqyL/UwTJmmSLI7LWWWeS3wMS6ZQtJs+DPDEYwQ/xcI0rpcrKo9gQH84ybE5MFWaHErbEB9Spsk3TxbFYzzZZQ+ubOfbeFyUey4xliaWhiW4To7ToGjPdMRZrmyXzDTxFX+P9xyWdE/HtCyxmxv7KNdc4i21M+/DMJ3J2Xe8j8v9tKTbaf0flpxn7CPjSgRT+UNS1z0veokPluL71C99k7HIjY1f+6wPNofdL2f30S+e9nAuTZTnHjKUJV9PSwJH3Untx3+L147vU5uOujKsT7kksz+ET/Ut6rL/lj4szV1vmO6fBUyV9j0+/EplHduca386B5zWXve16fzlbYoFDq4LcU5M51wfC5eltz8my9P+pX3yOTnVxXiv1P9H3YpzSe7aqT/iunHeHTZ35ua+dB6OYKpYxJKz79QfRN8ybI4ZPkdboVEaI8axSH2CH8v3+Mmo/1E/02Kp1CenOpmbe9JjymLXXLFMzjZyNhLnd98t33b5dCBMwQZRMBFQJLhD4f7yK1ldWZbN9XXpdPZ153OKEAE8aVF9vaaMRWurK7K2uip7+7vKCrKwSPHZhFTYqZ3Cr2JnbwpLuT9n227fxiB1fEQBLMDEMTlkd/6DlhZOU6Q/psV1Na1srVYbMlYFIFWTo2N2QIc1oaq77B8ctJSZanyCHcotxuIayn4pFHJaQTgAFy/Ys6JfdqwHlDOpBaKHPZiCqNOuyO7Ovmxv7kij0ZSJxoTA3rG4NCcXLy7JRGNcAUdaTKc2Y6AfwFPs0r+xsS6bmxta6A+zF2AkB+28evVC2wL7COdTpLSysqyFlrdu3ZT5hUUtLtza2lWgCYWFFDNa8dqYgjUozn7y5LEC2QB3UHiMTCnUXl0DrEVhc0f299oFOARA02TBOmoF4QA6DFxlrEqMD/3QwuxaTRr1cWUhodhad0kfp5i6ocWevuv7oJzTdnaGrUiBO0XRlRZI6osi1ZoybiEL2CYUZELRqBYBepGyFSp7u4wZiOMO+jthW19rBduGMWVR9EhhKOwGgE0oPKSYFRAV4AQKsRkf/sW40u5t8a7HHm7j0e79nPjXi7CdKevgoCjuronMzE4r8wcARHQFhgvO5R600wuuAVABbqTPttu+sY4NgG4GarD7nty8wf20MWUNAFXebgqEGTcDFUpRpM41qnLx4rwW3d+8cUMBIMjq6dNnWiwKG9qgKNNZnxhTZ3wuABMFo5AWDsNuUoDzDNzlRa0UBzvDkPkZZAEYgAJlmC/Ql9t3YKZ6WwtFYY25cvmKOijAN7/5zW+UdWgwnw6YAq1g+ORuwT5+WniqLHoOpjIgim9u4fGIx1ODsXU2MiscnJ6elO997zsK3OFY2Pi+/PJLHSefnwc6c6gMCA5AasFw0QV083UwVYGNK3SvokXI7H5M8TP3odD6O995oGCqxcV52drakOWVZXnvvffk+vUbCor67NPP5Fe/+k1RKGpgFSsSHrB16ZquAFS5DJ0Jzn2XgxycNSWuWQGR4gN89+hBnyuy3zqUc0uL8t77d+XBg/ty5cplBYuurb2W16/XFVjBC1Dq3u6e6pmxODn4j+YWrBd9HfZ8SMGgpP58THWm3cYPTcjdu9cV+HLnzlvKTPXs2VP53e/+VecdfCigLnzEL37xC3n8+InaFYAa/K3aRBMga1N/W1/fUvaxa9euyu3b1+Xdd99R1jZ079FXj+Tpk6e26z++qAPIw0BUCpjzwvgCJKIAMQBVyjRi7C9MSApKUFY7dGpc3nrrurz99l25d+9ewQS0J59++om8ePFC5w3uf+7cUp9FaJZ5V5mYDHigNn98KPUa7Djj6pcB9MLuaKxy3LZmLCFdAywxtoyjxaMGlDL/VyuK/w0Ew7FccwCCNrtFXsZ2aHMmjILKXMc8XzH2PGdDVMAcgCuYJQvGFYCjm5uwiK3I8vKqzlPOPmWxE/kO5mLmAGOVdBAFbFT40gsXzivgyNalzF+wg9C2hhblA1BGbjC3URAPqJb5kQJ4CvGRKyAQ5k0Amv/6r+hMQ/X27Qewap43uRbAof/z//i/tM1//dd/LefPX9C+T07NarwA4ErZk3b3VV7GBNbob0CDP9/d2ZW1tXV59eql9htmNsDQ+Hf0i2OQH2PKHAXwFDnCxOcsbru7MDR1laWr0QAAQRxkzN42VwYwVbOh/UZGjKMBYByoYGAFZHj16lUFps0vzClIkbkYeaM/NqbKq6kgRuzGAKk9janQBWfTwpZmpgHiNJTRE/C1spUpEMpsBHYXGF3wAzvbu7K1BVh/W+Wq810X1kkYjYx1FMAZgF7iE2MpEvUn6+vEU1vSaQPmO4CvTXOYxCqGPIFZ9QDEqskH3ajAwom+HhVgLYX9hf3s6RoRUMFAYe/UzgxjZew2vJSlqyj0dkaZQZHeAHAcQSEGSi4YSIuYtx/jF0w1tmPAscZO+/u7ykwFK9X8Avo6K4e9lnQPWtLa37Xd8WFhUvYaumVxMYytszOLcnhUlY3NHQVSzc8vFixCB9Lt9frxKAAxYoLpmSn10Rvrm8o8BeAOv/B6DTnvaGxNyIE+8hugPI1pZg3Ugp4tLMyrPmxsbsijx4+VQYeXsm+yMcIx87sVA/rGXPgfB104QAQ9AuSH7Jy5Na7HHcBmGw84gyPMn1MyNT2jmzZ0ej0F7D54+J7cu/9Q/uXnv5CvvvhK1lbWNVbE7z559Eg6nZYCVNY31uX5y+fy4uVLBVMtLZ3TOJV1CwyIY5W6NBpsKADTpAEo642agj1huoWx1fNjtE8B8gXQwPxtAaoumFh9LUz/mAfjuiw+p8AeWFcZkOpYDjUetFjO40DdkyJZMKOuxhRLLGFzDd8x1vhF9xWDGMCAqhXWLvv7GtNjGzF31QcOhr75732muSJ29twh/WajCpfN/NycruNg9tptd6TV7Wpsgw7jI5hXmLf9etgHuoZfRFb4Gl6AqdAXfATXRoYWKxsAXEG7xXpCN65gnhKLZRVQpexoxlCKDGyONHn5OgDwks8TDoJFL/ietSHxOm1SYF3B/oiQmd99fQ+IMuboPB7P5VJiTsnjeV/r43fZ6ID2KNsbgNgq6x5bU8dcra/745zt+Yi4QVbMX6S5tlweKc1xlG2Ok8sj+XdRz+M90nxYLv/j30WdzPUh/S7NF8V1n/cpV0wf25Abr2Ft9Dbk7p3KOs3fmT4WoLiCYS19jjNY7xm4Ml7Tdcbzd1HO8XmerxOHtSfto7fLcwOeP/G8WswXxnNjn9K8VE5GJ3Ny2NBgw5NUFnFucDtIdatsrKJtRtlEmcZ1XdRBi51tnNI+pDkE/z29bk6nY24wlWE83+WQ0824jo3tjNdO9WYwtl8HL+TOi31O+xtzumX3iWPs45XadrSj1E5Os7/0d123Fc+34/OLQdyWL7vL+aao59FWuZazOce25/qRswOXYxzTk3mmk5vfneaX4j382Ag+TGWUk3+uH+5b3JfG86KuuMxzen6af422WeZHvW2p3Z/l3LTNMedXNsfo2l2TwoNxSH1C2q90jOLnnO/IjUFuPvb7pHoU/VjORsquf5Y+nfTL5vvcFnJ2XqZfqd9M+5c+H/pDwFRRtjHOzfnNaM9lNnCav0ljiNTnu3zT8Yp9L7MjP9cY64uNY0KDytrM9zE2zNnhH9rfYfLIzTk5X3GaTMv8Rs7vfRNfGOebKP/UX552zVz7OcdzptEX5vx99GvejtTGXG78HYGpzqoxo+NGEhhJYCSBkQS+7RIYgam+7Row6v9IAiMJjCQwksCZJfB3f/d3ykzliZOYvPAFaZpUGZa8zSWXrDG2e2n8l1t0x2vnkmGnnePXjwvymFxIrxmv58mM3EOYdNGux+h/9sAiPviIOw3GBPlpybBUdjF5UakUO7MmIzssQTIsmThMQXJJ0fT4044ZlvAcnFsUkBa7hnr/Y6Ke68TEOJ95qJ3KMia7Y4I3PrzMyT8+IIi6n2t/7ne3kYEN2a6AMbEZrxXHNOpltL+YuEwTVd4Gu86guNFlGmUXi17P0rd0jNN252yrTE5RLqmulCVQOSeOHZ9THY7J59OcXM7WozyjzOO1Uh+U/hYTrRybgqm8D54c9DEp801+v9MStGfxfX7v6HdSn57Tx7KxP00nhrU51V3XR76POp6zibQIwXUh/h02/jkdS8cxJ/ezjEWauPWHX7l+pHNPmc6dZWzdx0XfkpNBbJ8XELk8on1F35fqfJzzT5uz/fcI9krPoU1eROBjmIs5OM7bkupw6sNcn+K84WOQzrux36msB7570Oph4xFllcYZ3v5hdpH7LY0vcjLK2UzqU1J9iD4w+s5cfFSmS7m2uMzjX/f5UfY5fxTtv8zfl9lS9Clxfojzn/ct1Y80Ljutv64XUT8UyFTsJE3Rt/VftFBdmaKqVTk4MFDQ1saGbG2uy9bmpiwvv9QiVgBFsFIdHfa0QI8HfTtbm/Ly1UvZ2HgtCwuLWhQJS4SW5lVEi98VPFWtW6GqsgnUFEgFC8vY2LFUedUqCqY66LV1Z3sAJ0qCA9sD7a43pVabkEqlTomcHB0Rq1SNAYvC3xqsAAYIYod3issd+EWRL99z3Ti/0X8KXim0HK+PKwCJgjyKwwFU8ZqenrVCfGUjAFAEOMUK85g7YRNod9paRKzAn+6BdA86+gLEBVsCsjb/YQARCvu4JgWMHLMHE0S9JufOnTP2C9gbDihEZSf8CS0YVjaVmjM2HWpxLECC/X0YHipacPfy1bICqijStsJlCrdtnMfHYUciHrUCWYafcTF2DSsqND2ED8s2W9hv7esYU3RJ0SzHKJiqKNj3gvx+YWLBYqTgh4KNgaJcQDMUrDojw4C5gh3iLW7Sor+aFR+bXsKYZTv9RxAMRZg6XuP1omCVotUDZZK5evWK3L17V3WCYnSYuyjaNnYwk4PNKQUrV8GqldqlrfWssHTANGJj7p+9jXt7FHsCcAD4VpPp6YYsLM4LAAiYQyj6N+ajnhapUyBJX2njzjZFp8a2Q2Ep42aFswbIsIIyvVPf3OMcYT5iwCIUY2bYPmDLmZmZ1H7s7OxrQSh2dfv2NWUhQd9g7gIAwwsWEUAYaVFmnLv6frIAU1G0qswjh1YQ6GMFYIb7oWcGcDRQBgX6FLu3Oweq52yuf/PWdXn40AAwFM2++cZ1vRZFub/61a/kq6++KoqPTQyDuT/dLdh02MdTWfQKVgwfdy8o9OJuPsd4y1h0eInMz8/KrVtvKJAK/UJWy8vLCnrx806st4NfaCuLjzE6AS4xBooCiAaLUcFS5YX52IYxzBQFYMfH8p3vPpQ7dwow1famMiS988478sbVN9WuYbD59a9/09drio7jWKkcZLA5hgPyYozlOsP18GdeGOaxl/m1TiggRC+RM2DWily79qb84Af/XsF5AFMAvr16taxACQUe9Vm6rCgaW1V5qB0amMrjDmz7ZFxluuPMVA6mun//htx/+66CqQCuPn36RH73u99psTUApdu3b6scfvrTnyr7CP7GWZcZL4rwm80p+f3vP1fgAExR77//jrz33js6f9E2wDbPnz2X1ZVVY8WDTaNdgKm8XwVrnoKndEytUFv1U708bWeuOpbOAYxPY1rI/yd/8scK+uJesMUwrgBo0C0AuNXquIKDFhZm5OLF8woAAqAAwNiKwfEnBqAFiEKxN3O4+XBmXub0egHq21c2LPy4galszuMaHM/8zPjCtmIMPWafZge9gnmQuRogmjHGKJgVENWYFZVzjoGhKMq085SNrTcAVgKIefVyWZlv0I1Ot6OsfvgFgKicy796nRyJgb18rXDhwjlZOrcks7PT/Y1A+nOOAghsvuEFWBWgx/nz5xXczXHICGAVvpd5F3AVgB6AkfhoQLgLC7My0aRQ/0D1mj7+f3/zX9QH/eVf/kh9pbI9NZB1TcfbCvgN3GFzhc0vvAA2tvbbsqtMnzt6HWOX3FE/wu/oCXMZNsJ3fs2XL1+pXsOKtb3NNWDFNDAVgCfiG+yCOdDXb7DPABYHMEaOifEGCLC4dK5flI8OwbQCexev2TnmKANeoTcmR/PTsLegH9iG76jdasG02dVru58w1iX0CWaxAwM0FfO3tW3AGAPbJ/EKoAQHVCEPBTu3DVztzJMO+KRtMDYyZion4tKNDTk66hXAfOZSnRWMmUrjP2JKoGmiMQeNgKnKaqALhqpiRlWQFBGP/jUGRwcAKRiyAO3FGGGwzraL2JpgAMrwGNPnBuQXmVwGMQ6AIxEAGNjQ3t6OVASA6pwsnZuTc+fmZX9/S1qtXdnb29b7EDfb3IFfB1QB6xiMOgsKAlpZ29CYdW5+UWMumED3ALLt7CjDKSAqAMIzszPqp5dfrSjoDnnjm2GqAvxK3GaCrSi4xcCKgJdgqZpS+8J/AY5Gd/HB84uLupkCwEeAbMeHMNWYzPu+8RhGw7b6U9rgmwwszC/o++0dGMgA3DjQvtoHj+g8oWBhs082GQDoBYsWjEk7e/vy8OG7ykz1Tz/+Z3n86In0uocy0WiqnX3+6aeyv7ej911ZW5Wnz57J6tqK6sjC/JKywh5XWAOhI8T6U8qAC3BNgZJjCgsrAHaW3/Pxd//j9kh/ByyjgzjFmds87vXj+cw18K+dgmlV1wedroIUB/OyzS8awyfPPlhbIRuNtWEzVfbsmq6FFEzVB+YbK6hyKjFf9Q6krusxA+/7eDmzkW/k4LEX9zZfYXG7icE2XDPf19b28Zl4DsYvFGG71ZK9wu/pmkCBlI0+eNftBH3ke3wBoCkHwwIsYr7yOBM5qLz6THi2nmBuY66zjTtqAx0s2B2RW0EU14+ruSY6zfyMftt1uzqXoD/ut1i/wV7moElbMQ2gbeMwuhXA8Aj6iDFmmoOLORX8MeAy2sFcxdzu82BtzOZdB8bFzXJiXs1zCFy3DEyVy6GkebR0AyF/HuG6G32i50XcHvqCLd6k1/bfc341nluWi4rtj/JMzx346oIdN4CWvK25fI1fP+1HbHf6m8exag1ODVcc5G1Mc7sxxzWYS3wzhILxs4gv0mP9/j72cdyjb/LzImjTxyuOW9ruk+sEW5/EPF6aA42+j99Snci17+t6UMzCffDyYLOMnF3ZxiowEA9kXianVOejbrjs4zh52+Ka2/sUz03t2dsS9SrqeZlO5fQ+jmOZnqfnuezj8WX66Drr4IVURjk7iG2KMjrNVqLOpTKK43ea7Z1Ffu6j4tgNk2WZfFK9ijbn8vWYP7YrHe+y8c/5Bc9vRPuK9x3W/zK/XuZ/y/yr20P8mxuzsuOG6UUc39T/pzaZ6yvnpEDk1Ifn+pX7Lqdr8TtPv319y9uv+/jT9D/KKjcep811Ze13GZ6lzznb/Sb2xL0G+beToN6cjnO/6I9Snxr9v89jnPNvBVNFWZT5He6d2tgw33MWXxyfH8U5xW0nlZHLJ722z7MpmOqEbhYxRmozng/JzSfRn5X9flZ9cB+b+r30umXz8Te5T+onyvxLbtzTY0+zs9TnRR1N2+zj4RteOqq7CwAAIABJREFUxDE/bc53XcnFD66XIzDVN9GS0bEjCYwkMJLASALfZgmMwFTf5tEf9X0kgZEERhIYSeAbSeBv//ZvNZuTJvXj4jldXJ+WqM0nj72o7eu7E6UNPkty8rRzvA0nCrXCA5WckLhvfKAWk8hx0d5/8OJFacWO554YiQXCp8m1TLYxsWlFZ1ZwMSwpcZaBL0skfVOZ5xLnsW2pDsRk0OB9HkxVlrhDDv6wOE0MxYeUqe5yv7IHGmkC+bTkTVmy0xN6Dhr0ZLXv2k+bXGauEzGBR/ujzqYP96JsB0lDS7L6A2fXX2+jF1/E5NRZknLpw4RB3wYaViaHqINRtlFf0oehUTbRXuP3w9o9LEkYz4syHXa92Nbc+5ho5XcHkdDeON7+4DU+tIh9irIqs5fYt1w/03647xmWkPZ7pbqf+o8yPx8fBgzzOWV6lHtwnepqLEaOfUn9SNn9cw/co18YNg5n0bXYN967jQyTac7XDPPnqe4N7H7AQOe2nRs72pUC+tK5KbbJ9YvvIgj1LPOKn+M+KNVt7psDU/n9Y4GBj02UabyeHxv1Ij5Ecl2K8kp18TQb8N+jXubsNdWDnJ+O/Smzee+rz31+Towf4tjF44fNWTl7cVml9lBm76f5YW9Xmb/P2VP0AWlMUnadYXOvj3W0+6gf6bkuVy9eSWURH8afnENsN3L+RT2z4tOqAqqALh0eAhJqSRtmkb1defz4kRb3UpzH5/Z+S6ZnpgUCA3ZRf/HimSyvLmvxF8VzFC4TmFNMTlEcRd8AYxxMRfEoRaHjdV4UmlKYz9GwsxwqsIpwkYJAdjFnd9DxxqTUx9mx3Nipjo/GdEd6Zb8aB4hjBdUU9FLcVlfglIFiDnodLR6ETUsBWgX7To1CwwagK2ODgZmHgtLxekOmJqdkZnpWZmdmlTWBvitAYn+/APF0FGzEZ2Vv0uJP+lOXiWZDi7RpF591B/iC+YvvlA1ov2UArIMDLWI0NgjRwlQAQGPVuvaNuFmZYxQ0AyOHFcObdO29MTs0ZHVtTV/0A8aBtbXNYvf2I6lVx7Xo0VipKPanaH3cgGNadmzFTxSAahHimMmSwnqAcyrHAxgjbHd3s3UvZDf/SF8p3qQY2+YVUaYjinmRlQK3CqYgismVNUWZi4riiKpt8mCF/lWVuxUMUnAPkMGAU7Sbe8BwhY7wDwDFzZs35PzFi1q0/uzZMwVUUUQcbdTjGrepWJCYzkfup9ye/Fz73orzdnboh4393BzsWDOydG5Ri9AZq16vq/pBnIW9UhDqdguogPZTMMlfgDcGljhWUJ/dj51GKa4z/Yi2HVmpYttoV6cDMOVY5uZm9JzNzV1tD2P57ntvy/nzS6o3yInifXQRORuL2MnNL7helKHG7bBjOCtAt6c2xT/a4YAKvjPWM2cBGFOgQsHZY+x41WN589qbCoIzMNW83LxxU9uSgqlc5qlvNB9u8jkZZ5gueSGygehOgvO4ls/tXMcYEwALiFy+fEm+//33+4w4AGxguoHtzONo1x/1ycpWbEXUDqYYgKkMPKTggkPG0fTH5xJ8Ap+NTc/067vfeyh37wK6mZOdnW1Ze70qDx88lMuXr0i73VUw1W9/+6GODfenqNjHSvVbLXlQmFkGphowUxmbhsddNpawP1AU77uxA7qi7WOysDCpoKYf/ehH6u8AW3z44YdapA8w0NZ3gBzQbQMi0W7eG5jNwFRmD866hK7ZjGZgTXSE4nmYgI600Pj+/Vvy9tt35Padt2RtbUUBXB999JECXt5//325du2ayuLHP/6xjpf5HPNZ2Fpzckp9y8cff6njdPPmFfn+9/9Iz4X9ZmVlRT7//HPZ3NhUphwtGD86loOOgc0cJOaseRFM1fcZBTNVtQ5DlMh+uyczMxNy+cp5+U//+39SNiR82aPHXymzFvdcX3+twBL6CVAY+QJSg0Xo3PklWVpaUJs1PwA408FUDf1O5z4MTgHLdQUswXYDmwftwg8xMSsbEow9MJc08D0H0um2ZaIxKcyJgFL2KXzf3VfZ29gbgyEXaE6YX/Z6YWP2MRvkO/oFOIaxRr6MxYsXL+XZ0xeysQHIriPjDSvG5zzAqICpFNhdtZey2DEv1qpy/Trgz4uqAwPQQsEmVGGOMRv3uAgdIQ6hEB6A7RtvXFVgFedSnA/ojmPMTwJ6BDxiG7w4WAi9BaDHZwCMylyjgDKAkfhmbNUYErkmwCd0nr4aKBF2LvORFoMZQJj5/fHjxyoXjRfGx/V45nz0CN+5smI+xsBXgAk6wrCPj48VAF3DuRBXGGD0WKammjI1PalF+PSTGO7CxYty6dIVZeu6ePGSyoD5h7kJ8JUynmj84/OLMVMqk8vxofpqjWNgl6zV1JbQTwMnG/BRGWK66J0Uchkwe3EvZ55R5h7VQ0A7BhwGmADI7osvvlC2MuzNWLKMNdP8T6/PdEO/Xr18KS+fv5AesYjm1PAfyBZWUYsfeU84BVCq1zPwVK1IPzJLqaYWvsVi0kHBdoUdAMTAkCoLYhy9x8ld2Q2Qbkc5qFyPUTDWyUJLQCwa/xUAlP560XYLULA8IAzAVPVaRd5846JcvLQk58/Py+YGMcym7O3vqD1oDHtM3MWYAOwjviZenZNW+0Cev1xR/zY3u6C9aLU7srW9U7AL9mTp/KLMzc/K7OycslE+ffJMxwi9Ix7Z3t4VGBUrCk7kHnVlrgLgwhjiPwGjYlsA99DfLWUHfCILi4sytzCvgD8NvTVeHTBqer4PveY9uuqbS83Pw3JV07F2hjzG23XPYx+PFQ0kU5FjgI/jDTmuVFR3Hjx4R+7evif/8A//KM+evZTpyRmZbAJgr8unv/9YNyAgBnr56pU8evpYWbUYx7m5BWWlOgZU1sEOiKsn5fAIZkHeNxRgCANvrT6mftJzJ57DtHh8EKe57eNrnLWKvhmw3sCfHnvwHlkCoAJMpnHFsTGz9ueZwEDqthHzp94eP97ZM+N9PP4B9KjgQ2xo7FgZVJthLeSsT57b1fXcIZsiAJg0n0ZflS3s0MBbOk+EzcW4L364MdEU5sHNnV0FvAF807WdsrIa667nWIwNFP/cVPvHvzAns7YE0GcMdgag8P4C3sL/tlvGPkvfWi0YpHwTHLNpY3Q0MJrZs4NgLTa4ceOGAQRrsDXaPH/lyhUd+431bQMktlqDNS1zIB7HaUZFpNmY0HZ7zOlyijG167Cvza09Jkvzz7Dazqit8Z0Ftvgtm/8cTBVzKh5HxhxCjC99bePrnjSnkMtjeD7Y48tcTt4aZ/9ya6mYG0vvEeN1v0aM3+O1/fv4ndtb7FO8Ti5/NOzY9NquX/H7KLfYn/S+uf7YmnkQj6f9OxG7exCc2ZQtPS/NSady9XGL4D5vSy536dePsiLeTNeBMW/l66F4L9dz173Ybo/V4jU9zrT72nwZ5e0+z9d/7jMcTOX9zuU9U73n3Oi3vY1lsvRrprabyirto+vgMHvzdkcdT2XtuhZ1rux9qkepHeR+9/FI75O2O+pWbG/OFnL2637Q2+TXSP+mNpezzfS7nG/gO9eX6Fty8ox9899ju9L+ug2lepTq+7B7uY5HXY/zQur3Yr461/+ye+X6k/qJ9F7xWtEXxvxL7GvOvw9ro5+bnlfm66OtuZ1+Ez3KjWXaR+9nvw2af6hZzirENt+k7Tk7TW09HYuznhP9Wjrn5D5H28/9Xmbv8bxoT6lfTf1Amqsra6Pbkss/VxNxmr2nOp76kJx+Rv+cm6dyPozvYpwV+5TqYyqP2M90vnIZx1jOwVSpnqZzRpSzn1/W9px9nWZzZbIvix/S6+VsJ9X50/xm9EHpnJbKw68VY+R4fq4/ORnk5B79kL93MNWw49N7Rt1L7djn4xGY6jSrH/0+ksBIAiMJjCQwkoBJYASmGmnCSAIjCYwkMJLASAJnlABgqrJFerq49kVuWRJk2C1td9VBQVlZ4jhNCJ91YZ1LJOeSFGmiJl3UpwmpmJT15IIfw29HRSFivE76MC4moFOZ5pLTfq1YrPs/C0yVS6jE5Ekqn1wCMyfDNKEY5T64Z7EnZQC5lSUWVdbFA1N/CBzlFPuRSxgNSwL6mPj4xr+pTucSpScfNAx2BSx7qBR1NSae/dq5h4W5JDaFUS6X+CAnJkT9e79m+pAs1c2cDPweURa58fXfUx1JbXNYEtV/y/W3zL/EtqT38v5zbnzokvq8eO0yHfdz0kRrfBAUwVQu6/hd1LVUnmkbuF9qD7ljYkLRbTf3sCb60jI/NKxN0c7T6+fsJLWjNPEZ9SV9YPD/s/fmT3Jdx51v9lbVezf2lVgJgARJSaQoj0VpRuJMjGzP87NljyNevJnf5/2FY0uyHbbDTx7Li55obVwAEMSORqP3pbqrlxefzJtV2clzq5vS/MYCoqOXuss5uZ6bN7/n6y+Wo3/EMffSH8e5zLM9lPJEjA05dtT5f7Z/H3/ppWNJZzlmlmRV8qeSPZRyqf/NX55741Ect9stY64rRNf5XP57jBEx/vhxrs9on/nlRY7RpdzrcirFTQd0uN+VYmKdD+T8EeUX40FdDIxjzzEs+1rUfZSVN13Fl73x3vEeLrust5Jess3HpqSjxMEYh2IeL9lwyb9K98g5rjS3HCtLuTdfO+eCLL9SLirF+9I8XQ4GgPEGaXrfDKgzQLzWxlD7rmCdCsCzvraqzb0LL1/KQxg0nj213c4VfCUyN/dMns8910Y6dosHaEVD59i4sTgYQEa7gqovduOnYXpQRpvsPA9wEvaQPRmGmaJBo2F3F3p2yW80JxRQNQgz1T6NMDStehNwBdAchgVpWxvmYOAZohln0HYqpzepOcau5jZnbJC12MQk121ofgWcQwMdNjbaHNVmNpp6aBZeXV5VMBWNjqNjfDYqkxO2Sz/z1F3ER8f0HBqQGwrwclARQAprch+bmNTOuPXVVW1IRi80BPMzTaY0GLKzvLLabFvzPk2ufC0twVaxoTvpMzcAZDTND1fNzlvb27LZauk8FhaW5MXcgl6Ta2mje8VKRSO4MlONGKuIMzGhdYBYM9PTcu7MGW2kd3sBzETD/c42TesmT+VxqEh7YYKwXdO92c8AOaryavd25gp4DBYUmsdpTtzetkZz2EgAYnkctEap7g7wMPsY0AUQgK2nmRfH0Rz72muvyaXLl2RgcFgWFhbl8ePH2rhO86M3+XF/zxsZMFQXD+JzTAQsRdAQcqDJ89jxGTl5YlamptlB3xrvadbny+OjgyF4+QrjBk2lNIkas8uusmQY6K1iF6g2YSjlHhuP2ZaPzfMGsmK+yIZn15WVDW1yBpjzxpuvK3MWtm5MQs+sQRtwAAwGVeN3XE8cWAdwP1hZKjDVHgw01e8GxKma8iumGzu3alzlWWhfZHJqXJlg4O85c/aMvPLKK5rHabC+cvma/gwjAeAcwAeeo5W1S5lUurviWjyubK16HvMGd2cFs5fdzlxg8lL2BmWHsWZevlotA1MRm65ceUW+/e33tHmVJuh79+6pTeGTXVCHPcfoeGrAVM7S42xU+l2BVQ7IAGBpIEWLx8Zy8847t+XmLRp8Z7SJmxh8+/XbCozATwH8/OIXv9KxMA8HU3XXGQZOND8lBh/cSVijvAOedgGSHGSm6tqXgdDMk0W2tmikHpHXXr8it2/fknfffVfZDAEvoq+XLxc69+Ke2IY3JwMiAWSj4BfiUMVMxXVhprE8dXAloOCakUHZ2gJMNS6vv35VXnvNwFTPnj1R5rKPPvpIQVTf+ta3tMkfPf3t3/6tjol/6Jo6BPZFXNnbH1AgB03bMFJdv35N2ccAdsA8BnCEcTNlmrXJAQp2ae8caHC3eRjTX1xHAwDm/+DwoEAO2NrakwsXTsm1a5fk/fffV6Yp7n/v7l159PiR2jqAOWIioB0FPLVhbxpWhpTTp4/LmbOndIz4LrkHX3XwqjKQNC3mcF8FU221ZG19TZoNA1uROxyoArBKwbFqa8ZUQv7CTtYBTFdgV9jGyOEK+lBgcEPGK7aMLmDIQJ/GXLUnG+vGJgIwAzvl5+WlFVlcXFbdc7HxiUYnbsFMZawHrAPM9kdHB2V2dkqBQMSG4yeOy9raivqtxW4HwIiOHb04+AXQB77MvAAO0SAPkIiczd8vXryoNoJsYY4CKA6bIKyTAIW8Od9zB+BwwCcAz4xVqlWxqRArDaBlLCoGpHIwJcdtrK8rO5ABjgBvbas8YDrBJxgDsmNdwWIFmyMeOxAYsO7GBgBiY+1qNGxNwfybo10wlQFkpjTemxx3dC0GmAEw3q3Xbsnt27dldnamw7yiwDsFVVvedbYyBaYjP0DfmzCbGcML+mdO+Bu2AxACACB2NtY0BkRnLkMHujYCvFgxG/EdoLqChRVkZkydAHoB2z1/PidPnzxTGQNC9ThmbFW7ypj5/NkzefrkibIswYqIrRh7na0tWTWCNXcwla51LDTbOqT62da6Dqqq1jFViNNQN4APcV0DAiuoyrAiVWOl5TSFq+pmUXZMxW1lYKwOq6TXQoxxzRozDdSva2aANJVsx8ea8uqrF+XMmeNy4vi0vHjxVFZWFqW1BYhjWEYB3Oj4yFkAUWAuhc1mUtbWt+TRY9bmgOpmZbgB0GVX1tbxewPHTU7z2ZT6xGefPZTPPnugdo1dzs8vKIASHwVYRHyBsdXYWY0Vbmx8XMEesOUBXiUeAFCC5WlmdsY2WVD7ERmu1tpmZxYf0Tv2jz6xTQeLAB7BxhScVwEjubaDkDjX866DaZTpFOZUwJ1sDDA0LK9evyGvXLgkf/d3/6/MPX8hZ06d07UZevn07h2NscTJTz+7L3fu3pW1jTXNkfg3yt7dH9A1wN4u64GG7O4NyN4+a9OmrlVYAzdGbYME812bkz9fRWC2N9hxDP6FT+SmO39O1GeO0S7r0qSy4cKUZ6BFWyvYmtpjWwQ9x9oN5zjLpI/LQWkOPNCYD2sua6L9XWWmAqzHucoGtbomm+QIZSs1UIPycrG+Iy8CfGWNPmIMiMQvZZBUgBibRwzo5zwXjTRg9RqSRVjoYJhrA9A2QGoERnmMMeCegV2JNwA4kY2B0rB5kz32gUwYM89mxFSNv1vGrsyYTR82dsBw/uzH86XPCVkwx+vXr6tfeJxmXqwpuOfzZy80lxGLWDPoRhSDgwYkU1ZR+zcxNq7jieDeqDeubc82w531M79jG/gAX8RN5sYxB9aZu/v6vBZtrLvW6zI01tVa4ro+1+JibSnWfnPtPdck3K9d1m7PfpzfM947HuPrep+HyzHWQuJziK1j7RnAj8n1mHz9WDfJ887jjfKsq89E+R5cqR4E0ebzYw0/1wt9HHF8ud4T7+XHuX+X6kslOefnpq5v55l0N47k2oCzo8z92nx33eYapn8WbatON93xG5DK1jged2xspdqo+5bfw+2pTnfRVvx6ceZRR24Lfi2fv9U1qme+6uQ4R/8sHpP1k20onuMy8mf+rJksz3itaD95/FE22d+iXWTfq7N3rzXka33ekvImJya/aEMxrpTOz2Po5YPRh7O9xfhSGncvPcb55uvU6SjfI9qpf5bjcslH6uST/16ys/i3fHz8vde1YgzOthpjkcuhlz6z/bqdR5uoOz+f2+t+dT4W10o5H/g8D/hutRNDrDuVYnnJ7w/Tf50PHDbPHMdLPlPnh9Eeci3N426UazymTveleJ2PjbKos7XsH0edVxxv6dp18e6weBDtIF7XbTaON+eeHFNzbvF7l+yxu+4yRsgc1/N84709nkTZ9fLzaINfVN4+rujD8V7RB12WR9FxKY9lXy/Fi6gvjo85tJQzDpNLKc7XXeewHJZzXrx2nq/nmj6Y6otaZP/4vgT6EuhLoC+BL6sE+mCqL6vm+/PuS6Avgb4E+hL4whL40Y9+VGJf71yn9HDb6+VBffHh88xUpUJdLkrkonTdBEtFgVx4iYWpXNStK7SUiiSdcVeNhdZsdfDFyW9SdMgFW39RwbhpNqA56Iv861UQ889cDrGAkndHjHPLhZNc7PJjc0E6F0ntpYo1Y8TPYgG0roBdekGSC0AlOeVCTF0RqKS7oxTi7J7dxrt4Tq8iUK+CkH8Wi4UuOwOVdV+QRT253caXV8jNmwf8uowrzjcXoL0wXucv0T/qCmFZN1mWJf3H8R1m870Kc7l46wXrXvZSmkceY7TBKJtYhPXibMkX8pxKsbD0sjvHV7+H697HFYv30SezLx9WvKwbZ5ZfvE7JhrI+4/nZtuoK5jmGlGKz3ycC2Op8L/tLSbal+Zfyn8s7+mnd9Uu2d1i+yPrtNfZ4Lff3+MI8+rSP1/2iLicf5oNxTrHQn2042qc3x2f7zHqOMSrGjjq/yw0DUVbZF2OcjHOMc6jzkVLc5BrRPqJcso/EsTDmCKZyHdXd2wENpSaYOjv2a3lzkY+t9IKba0Rb9nPi3/x6pTxdl1tjrst68d9z7IrnRJlHO8n+4PLLsogxo9e4s9y79rCnzV+Ad4wtii39DWCirC0K5rAGU9vx3xpIOX9jbU1ezL2Qe/fuyIMHn2nzMo147KS+sDAvCwsL2vjFrvU0Ph8/cUKOHT+m/aQ039Gcrf7c3tEm2H0FNuxKAxaqwT1ZX1+S/b1tGRqhAQ6mIts5XBtVaTaFmWp4VJtIZX9IGxyZw+AgzB+sxwZlaGREm3yZv4JCYFwYNPAUcxkFHAUzjoKpdhVMNDk9qeAo1iM07tnO8W1jzRk0AALNcVubLWmMjMrUxJRMTU7J1PS0MnAdP3ZM2XRo2ub6zaoJztkM6HzdrUASyEKbD7e2ZXFhXkarnf65D/cA+KQ+oaCOtrSUNWNTQTeAj17Ov5Cl5SVtdOQzgGPaHAxopTqPe2xvtWVpeUXmXyzoeTS17+5YAy9HO5ijm++7zVI0yF965RV57dYtlT+yAPxEMy+N5lutluzu7FTNxV62rFgcqvihIK+KjQw7AqxGYzcAA3S/uraq9sK8Wq1dbSoeacDSMSIjwyMV2wNzsiZjZAbYB5sDMEaTo7HbGKsTLEswU505e1YWl1Zlbm5enj+HHcdYxBxs4o2pSCE2ldatGz2OuE9HMBVy0gbSwQGdHw2Qx2ZnZPbYjDbr8nfuDTtMe9sYgzS+0rQOcKXdloWXiwog4Vx07qwx6NOACQCAnDmpYpCsgIDIDBCk5gv8qmowxB9VG9V3mlu1WX97R44fPyanT5+Ua9evapMy4JwHDx4ocIRmYW3SrFgCPL4U15MAMCrWEHybscAGYL5jgBhsi/hC86flNANtKBnHwICcOX1CJqZgftiR2WOM67SeB7Ds0qXLFahjXT768CMFxvGZy8QAZJU8O8Cvg8xdxgRjvt9h0MKvQ1OesosQKyrQI59tbQGyEpmdHZfr16/KN7/5zYpBZV5BBNiUN3h7/vJYbo3yFTPVpoErsFMFUwECqxr7bd1rz44AEGmcNWYqGA12Apjq9Q6YCh+EoQHQ4KlTp9Wv7969J7/61a87tkz88rHYWkUjQ+cZqQ5Mhc6MTczAVLEJ3KGQXYYdY3uhofjb//53FNQEo8PTp0/k4cMHCkZaW1tX/zdZ14OpAN7s7znji4EJXW+e+/gdQANAEkBcADIAU90CTPXqNXn8+JHq5eOPP5LXX39dvve976l+nj59Kn//939fMVPZtRkTDCjoHaAqjd7YHcxDNGpzzIcffqgsUcbQR/4b1BiMrwMadBnF787AFtfRDqbC1oESYK63b9/Ur7feekvlgrwMzPi8irMbCjTAHtAfPwMqwVZmZiaVmYrxAkLgC+AM/jI2TqN5U8bHDSxMzMWfAbkAjKLxG1sw9jl8E9DCRsdfHcjEcdgPzevmw0MVAIlzkdeYxir8mviCbRvjmAGIYKPa3NzW8y3vrGoDOj5DTiIG+ToRIJDbnYJhlF3IgHr43/R0Qy5cPCtXrlxWZjji/JMnjzUHOajL/ZZrKgsLQHBlObRaAeNirAC/AWUpMGxoWBnnyNkcx/WQxQn9HHY1WKY2ZasFe5YxN9kXoJVGBfTZUtvhXtiSrRssL/kzi+UogFDkzW3NXZZnjLFxbQ1dk+8rNLKyDQ2qTADzYYP4++Ym4E6AgOQs8wN73hnQ8ZJr0RXzO3ZsVhmn+BwmCWIta5sL58/LzVvY3ZtqPwAG9NmmWjc46Bv7sHw2oqAIcgpjYFwA7VhvYJMPPvtMberEiePycuGl+gbgPq7nrDvoSNmoAPw1mgpOJ2Y0GqNaTOX+MB8xX8A4ADAB89z55I7AADj/csEYcIiou3vqhzA4zT1/rj6PjQEaV9lUbGYAePRrGCYqwBywqVVgKpV71QBdMQRWJFKdnSwN4GRf6kcQmQaWPFt/W2Ty+p8CsgYd4GZr5QwG1Q0KKrYNO9sZcSxPDysQ3YB0M9MTcvv2dWWlmpoek2dPHyqYijzZbI7o+lLBm4BQBxu6Jh4ZGVUWpZXVDXn46KkMjzRkampGRsfH1LFYg7hfDI8M6QYCp06dlAcPDEzVbIwpgxWAEbPXnQ6wGvDbOOxO4xPGnDM1pb4DYw9gKtZWS0usIx4qKxVgKoBtyH5ENzIwMJDnXfwD3fHdmanQC/HXgTG+zuJvDphxH3fwDWPZbtvmAcPY1ti4TM/OyvmzF+TY7HH58Y//lyy8XJbLr1xR/eCfz58+VfYvZHHn7h35+M7HKhvWZBPjU3Czap7ebPGMoqt1BVPBToW97wnxv6U+xpqPsTB2z434CTbvIJgIcFcg2thYBxCAPAzQ3ZUPMYVrIK9xgEOAfgNoxMFlfl+XSQRo+fl+bV+/qR9WYFhbt/BcxvMbgOE9GdGNGWCDM2ASIFzdPKIN+NV8R+/H+rsNwIo4awBLwEvEOuRITLY8giMZABeWM66xsrYuq8rky7ML60bbOMjrKvxscYM4YQyMxE4Al8jObIS6sa1pnPFLj9si9xgQFqAwzynM0euGxfeEAAAgAElEQVTMujLbd5ZA28DCvzifewM6xSbJJTyv8p21DT7w8OETHQfrM/QEWxVjgKkLefgz/LiyvHUZCXUdzKYjVVBwfTI/170zUhGXjc0P8J/HEgC0DWWO1hwCe2wFsorPLf4s5/fzWkEE+sWxxFpU/tnrOXETI1uz2no51rTcr7m2MqtVx5XqW6XaUqzh+Zovjyf+3f2G82L9KJ4TayudmF9dJB7n13VZRZl3158H51t3fryGn+syiLWmXPOKz1f5OTReM9erYv3Hxx3nU5qbX8P1l+UcP8+yoA5gYOuDACc/zu3Pa1c+9zgn/yzr5+C97Lnfz4u6z+Mv6ctl1kvvPm+vtWYdZLsqySXeJ+utNL8stzy/XufE8WVfKNlBnR31qu/3sq9e18vjibYYx12y8+hjdbZbuv5R/+bjzrYQ7xX1YOvq+LzcjXcx/uVxRx1kvWbfjGOK9hvjd449saZcJ9OS/LLvHSbj/Hmd3ku+1UuX0bai7o4S7+rmVafT0pyjzKPP18Vlv7bKnTxcsf/Ge0Z9+frlwHn+oBB6Kw7zjSynUlzJOaEuH5XsMPtNjjlu/z4fjs/vo0pyd5+J58X4eJjdlewg+81h18gxupc/1Nm53zP7WJSTn+tzzTEm1oCyrXvNuaSbHOO713W26MCenFgr83utbl2/O9PD4kYpxxwm8zi/bDP+WX6XnddER41bUWaluZT0n3NOzpXZlw6TQS+fKs3jsDFl+4jjczn1wVRHtcL+cX0J9CXQl0BfAl92CfTBVF92C+jPvy+BvgT6EuhL4MgS+OEPf9gBUx31Qbf0QN3rQdg+qxoeEugonldXzMnF2nyvusJNLlDFgk5uIPbiSS76lAptnWN0d+zu7n7xwT6OMRd/YwEiH1dXtPxNwVR1xUUfQ10xsJctxGJgvH6UVamImQtW3kwRx3JYUf0wGykVc7L8s+6zPuqK+b0KnX7fzCDm184N4l50zfOtKxLGAqPdq9vA2OsFLcf6vSjKZTBV9qWS/EvF33jcUXRSKsrFe2f59ApgdQXyHEvyuPJL2Do/LNmQ/y0CHvx+0QdiEbYkt16+n8fvdppfTMZreKFeI6w2wdF00QVCxJh0FLkdNXHUzS3HwJI9+ZgdEOJjdzuti6M5NtfZHedn9rqSnft9/XuUZenaLr/4srAuXrvf1fkzcy/liGwD8fdYVC/ZUalY7nMqvdxmjPGFfV2uO4pNZP+Occ/P9/H7fWMzR44FMR7EceUXDjG++Wf5ZV9eP2SdRDmU/OWw+ed4UWp4KcknF/515/iqsd3vGXNVtDVvMnOZ1uXrUq7OeqjTncuF796Al3N49N0cD0tx1O0ij7ekk+wfpWN8fke5Xo5ZR8lheX7KftTaUHnQ9KfsSUND1gCljDK7dPhpI5yNiZ2wRRvHtHm61dKm+adPHmuT+sL8S1leWpTlZUAxW3Lq1Cm5fAUWhJtylp3rT52Unb1d2dxsycrSiu0YvrkpqyvLsrmxIVvsHr5Po/GmvJh7Iusby7K7RxMc9zWWFjriAEANDzc7rFRDgzT7NmVickoazTFpb7Pr/pA27Xpc1hhKM63mE9tJ3ZipDExFAzENkWMTNGKOykiTxl6AQxuyuLygTejsQg/gieZTGkhvvHpL3rr9VWX6oDl4fGxcG7W9+T3mLtcXPqH2NzIi+4MDsra8LPMv5rRh+szp03Lu/PmwC7Pv4DsgjbEJBR+1NmlEpzG7rWwML18aUAhAGywNK8ru1NYnFBhEtBFJYHwwENbc3AtlqQLQQRMirCcAk7xB0vLWkKytLSvQjgbZN26/IW9/9avaZL68vCjPnj+Tzc11jbfra+uy09429gHYC7Af2kz3djusVfzujFkApGDuirvu06y+tLwsK8vGVGLMVNaY6Y2ijM+eG+wLUAiN6zRXGtsWjFPDyrQBcwlAqvGJSXnwEFaZl9rIHxtVrUGy1WlOjY2wMXe7X8V8Hdev/jPAgdbmloyNNRRkQJPx5MS4gg8cxKMNrbs0y3aZC7AH/k7z6ct5WI52FKDAXEH+NYYNSGEgRGu07cQ8lfPnvxRIpX7bZX9SoKQCKGAlM/nCyAKjBE2bNMkCOAEgSXNzc2zMYoE2fVtTUY6JUTawGnvDLkgRmmzRiTOBwFA2yLW0IdZYCJALrHONUQM0wODFOCYmJ2V29pjqCzuhUZt7oed79+7L3PO5TtOy7/j/eTBVxadXAbeslwV5mLyswdV2V495gKNU3tV6ot1mnCNy9eoFuXbtigJt8FXYU/hizrAH5AYajbUVcLPDTLNpYBMHU9HYbyCq7iYc2DCAQYAgBnoDkGHsXe98/XW5efOKzM5OV764LDdv3lQQ59LSity796l8+OFHHXYPdO1z6+YHZ6f6/IYwPmfT4+eZqSx/2/Oayc+ALizTjx+flv/yf/y+XLt2VZuLP/zw13LnzicKNsFPNWfQgK0gLWOUY3zEMWfAUmawXQc5GPDKclY3ezrzDNgsepZpqn7ttWty67XryiYVwVRvv/2OfP/7f6x+DpvZT37yE2OY0vUqOWREm6VpwIfF4mtf+5pcvXpV2Z4spj7Q7zRNEx907BWjkP681QWbKUDGm6YD01hnfYjdAR7dBQw2IM2xQXnvvW/KV7/6VbUf5AQIDBYifuafMoKsrXWAhzF+WSy0uI0vI19i9dmzZ4x1aRxQBUwgxo5ITLFG9FUFT/GP/M91kIOx5QGsNlY2i1nG4AWrB6A12FpoOAegTC6h0RtWm7VVY2lUsGgFqMJXibkryzCoLemXsS8ZwIh8wL06QD0FOeKfAzIxQdw3xomNDYCSA3Lu3DG5fv2y3Lx1Q2MC58EMx7gBkTEW7I5/zqZijIXYMaxJIypn9MH8yPF8rqCrDkvOtsoJgB15inMBD3E9X5M5CALZYMe+7mdMnouwawchejyxhv/IPmesXgoGkEEFOCMvI+3pxlvkaWCqF8pGCdgWOdl1ieMVkGdwQHMP+mGO586dUUCVAaMMRAqoF+AH9uIMXwAGyJeA8fAF5Mg/xg9DF+e6XJkrc5uYmJJjx4/Lv/7LP+u6g+vB2HLjxg21WY4bq9h/yFmar2Bq6oCC7XnRYpLVcdS2NSd4Ez55oi0ff/yxsszduXNXwb6AexTUNzqm+gRMhZ/Oz7+QxcUVWVsD+ONAM5HGCOtVkZHhIQUoEXCRW2PY1imaDyomOQdPVQRRFbtcBaiqwLh8RvggDvHdeyQd/Odp0mMWgLeqjNEBXOG32GB3UxBkUeVXBSgYCyzXgtnyK2+9JrPHYOcZlCePH+jaTGMIYCplAsIONatLowET6rgMDTUVTPX48TPdDQEGqfGJKQWxA+Y3JjeR9q6BSIkZgJQfPnykQMHNjS159mxOv2NzykylzKANZQPki7hy7NhxOXnqtJw/b+sI4gUsaoBC2UBh5tiMAuONmYp8Yf7vz04OpkL/+J0D3fNzHcfjYw5O0lyyu2vgvMDEurG5qQi6iclpufDKKzI9OSNDg8PyT//0r7K6si7XrlxTeeFrsMHyzAEA5pM7d+STu5+obLj32OiEtAHZtmFmgt2IDUIAUsFMNaTrd+6/2VrTZwXiha8bvK5GzkBGDgDDL7B5j8cZTIUMPI8wP18jc95uu635J9YIHJwYNwfgfI893NfYdC2BxjWssz5xjY6seS5SFkPAkk0Zq8BrnE8sJI9bzXVHwaVr6+uaG33TB8CNAE6djc/XHKz7YOMDqMrygTyInLfbO9La2pZ13eTAmOnicyw/G+sSACurBTpgDN83AKsxUTFvZ2/CHvTZYMvW+ICptrcMWG5zrdaC0q1bAfpCh84wxrVYV/Hd12/Mi00a8IH79x9qzuOaMGeRf9E/mzsAyPP41gR0V60xPRf4Mzbnem5xRjauQQxmfrAlur1HEJTPc2fLmFVLzFRee/HnJV9B+Roifp5lnmtUXmf3a8XalNdFoo35Mwr6cT/1PB+P71UnyXUul53LNX7Pa9w4fp+35/hcxykde5QaWDd/Hdx8MN6vJBtfD8bz8zOmf5YbtH0O8R7+bBbnkWtDfnyWqf+e66Z5Drmmxnm2SU33WdTqKF2gGb/Hel6pXuX3yc9fB3XMJj7m+/Eacd5eo4zxraSHeN0sE4txn38WjHrK71yifnvNL47dZZ3r3yVfyPPJjehxjtke/bOsk+inPq5si9lG8+cle4rnZDnne8b7lubgOS5/dtjvWYYlfUe59Lqe+5PHVp9f1Inr0u0gx426+5dim58bbcxjdDy+ZKO97p9jxReVYWms8W8ln+sV10vj8eNL+ou2UpKvy/iwmJdzXI49pXc0pfczrF14ltHNUQIbnce77Ncx95f8ppdvRD/oJaPfZO4lWUcbd7nmmOfz8bp6XT6N742OqsOj+ONh9ntU/667TrSTHEOjnKPv19lWlmfUvz//xdwQ40W8ZvQxY/X9PDNVtKNYn+aaeQ2Y42+dXx1V1vE4f8bxd/c5l8Sx8Jm/++s1hjr59hpf6XrZX0u6jrKJ66Iveq86/8rjqssZcT3HvX0sfTDVb2KV/XP6EuhLoC+BvgS+jBLog6m+jFrvz7kvgb4E+hLoS+A3ksAPfvCD/fyAHB9We332xW7IS79uc1kudMV71hWb4v38RUT8Wy5S5ofrgwWWg4RcXtCLRRU/PxbH/Bp6XNVBULpPLAL5XGOhIRdzS4W/OBZr2LEXJEctUhxWqI5j8HnlueR7xeJKvH4GGJTsJss/gqmybut0XdIh9yo15nGN+gJbV/91RZx4fq+CYRwrenIGsQO2kgrJXvSPL1nrir9xzrGAbbtKHwTOlAqELp+jgKmyzHrZWi5qZ3vrpRO/D997+WW+f6lI6MXHrOt47V66rCsilmzfm1riS4Po60cpiB/mlz5uL7LW+eTn/ek3A1OV7L809xxrD4tF2Z7d5r3RIIOp/HO/bow1LpNSvC99dtiL15KvxSJ2zoF18SnGdj/fz627R7xPtJ3DZO6NZDnPRV8qyYfjD4tfdbHnMB1HXeW5ZP3FZi8+y+Ahl1spB3sMizElN4SUPivNPdt7nT56+UW0jzzPnI+yfWZZ87s2fwUwla9v4rVjvHXfyS/ujpKv3RZyQ0ZpHePHoDual+I50c6jrOK6omQTOS6Xck5dLon3iWPxsfcaU56vx5vSePP9O36+v6eNhDRmWtMAzBvdxjs6Ra3vjGb+PWWq4mUezWQcB6BqY31ddy2HqQlwlTM7APihkW9mZlpBVOyK3xhtaCs+jXOb65u2JQEAodam7LRbstvekqHBPdndacnTJ5/J2uqi7OyyM74Brbg2zAT2Qg5GKmNsam9jbzRbskP4qOzs7svQ8IiMNtn5XamatBFU7ZBma+YhsB8ZOxL2N3N8Vsc6PjmuwKA92ZX1jXVlSVhcWhQZ3FfmnDNnaBw9L+fPX5Azp87JmVPnZWTIQD80uTVGbId6/iEzGnX1BbR1SeuO4jBg3fv0U7l7754M6+71DZkYn9CGVhpTu43tQ7obPaAoa+JFNgaCYi6wE6yuGqvT0ydPtPH/+dyc/s7f9X7Y+nBDQUqwg8B68mJuXkEMyvTUaNrmEPuwaniT86Csri2q/mDigZnq2MysbGysqUwAVfEzTZSMB+CMMi61DVCgTCg0J46wY/9IxZIyodejuZ+d2zleGX0qoJABK7hG1aDO81XVfE4TqbEGdddXykrUhtHJwFQ0NiL/6ZlpAxOMTWhz5v3PHsri4rJsacOx6cAbMp25B1l6g6M3wvbKdx5jY2NLa3NbG4+bTdhbGhU4EbuwXbU7zwcD3SYMfJZmSa5Do6aDqbxJ1Hbyp0HedvL3+KnsJeE6Hm99PHFcHp8snwBIaumYZmamtAEeZhLGh70ApuI7eqApFnYsdR/iQg2YShuIq404tGFSm+J3jTVMwTzGBKJEWzSg75gdI5BmY0gmpgCeAWAwBq/WdkvZ7GjSRhfoFFAm/2ikf/zosczPv+wAV3z9ZfHQgFBx3ep/N2COg6kM+NVp4q922PfzTH7GfIWvGfvRLXnllQsKtKF5HyAVTePIDhBCzAMdPQF22TdAFP4HiFSBQ8rIwz00W1QyMrvQGKxAGQNfAKZQGQpgqjfkxo0rMj09qeBOQDfXrl2T48dPKCvLp5/el48//qTD4oB9e241GwRIlXeSP9ho7UCqyEwVGx5MntbUDahjexvWrkm5dOms/Ifv/HsF83DMBx/8TO7evVMB8awZWq8Ng9u22QZyMRYjY27Y3bE47vJT4jJlejGAiPmdgdQAkRiYqmKmuvWqMqw9evRQQTYffviJvPvu1+VP//SP1aYBU/30pz/V2Kj2p2CUIfU/Yg7MGDBZEdsBlhBL0THAQnxTmSOw6ZY1SvNzBFN5AzvzQFlKxNEZs8X/XcBUOyKj4005fWZGvv3tb8nt27e1IR0QFaww6FTjKo36AI1XV6t5I28DIdrYYdqxGOm6HRsFMDGhzdjN5rCMNAbk/PmzCrKamZ5Rea+urWjcxKedZYn8sLEJy8a25gH1IQXl2PP47m5bARaAhTmO8S4tLivTJKCc9hZ6hNEJFifYEwGnbcrG+qaCeGEm4xxnonLZY4uAS5EZgI0qPMvYmNUCADLyDwapN964JZcuX1QGHewaOcF6xphpPCdGwMRE7sVf0Ic3zfOzAxsUrLDbVmYjmPzIXU1lODGQGHJ1cLnFnA0dA7nKmLwAF02oXAykZeAkZIZNM0/PM8RtBy3E5wXXl7OqIHNYVJAbPmAMXQYQQI4AAAGj4eMGpqrWEgoa8twC06YxIAJ2uHjxgjJ4Wa7ARmBxa3bYq5CVrmHOALo6qbZA3gFMRp62vAR723CHGcVjnK5D9vbkz//n/1QwFYDAW7duydWrVxT8h2/AmAR4Ch+IzCnOPqaCFMu7zlKIPSh7XsXYxX3w2zsAXT65o/kJvQPEA9iHzln38Pnc3DOZn1+S5WWYJ2H8FGk2RZr6fVAaI6yDyKOARQakOQLNlOUEDL3L4MjvNjb70lFq0AG4AeCrvYPusVljVrP1dbcGZ+sU+3KQVdiYvuu/Fdsr4+2sEbgOjIV7rLMH5PSpWfnKV16XqakxGRrek+fPHstma12BVGx+MDI0VI1D4fPSbE7I6ChgbHx6S17ML+jIWOsCUsbWYQxSUPf+nkzPwCw1o0xsn95D1nfV/paXV+XJ4+eysQ5gdF8Bz6wJjJkKG5nQmOhgKkDZgKGwW+yVHHn85AmZPTZrQPvBfRkaIF8Yk2k3phvbGbLEJt0evGHQWEnMWohBBiTprofwPQfcsK6EoXV7d1c3VriuwJemtLd25Oc//6VsrG/J1ctXdQ3EWhiAUru9pZs63Ll3V+7d/1QwQeIqmwxstXdlcwuQPL5Y5SbBbtgMoaHxo9Val0HdSKDLhOkAGebiYBjm63Ghy25nmz14bcz9Kx6nuYY19QCsnvZs7c+HDqpxMJWvI/2a7tOxFhXrA7lua3nd0N3KKKUARICQNjetBeAHytC7p8Bi5K0A/Yq5cKQBuG9bN3xAPhrbt9n4wRj5eJ6xZmSRNgy/221ZJWbswIJsazeXQ7fh1HzRawtcE+De1NS02gtrCI/TLnPWOkxF4yibdrQsp9o/3VKjYv80thFlzG2M6PMJIDZioDOlOTiXDUKuX7+uz1P37n1WbUwwoHFTn4lhEoStq2I85U7oLT/Hez0k1kmcJYx7O1CMWByb+V0H+jedH5uM2OYcsU4T60u5kTbWWvJaOdYJ/Bouc8ZaAlNVAv0cYI9rMxevjcV1us8j1j9Kz1t+bT8+fo+fleok7iP5uHis21qsRbntZVnE68Vxx+uXfs61pFJ9rXT/rBu/dt35sXbmPp7nEHUV9dt97vfcW3lJlbQ8HsXzWROa3xiTnNuJ39N9N9qlP5dmXfuc4txc3nY+G/wcfLfC390e49rK7eww28l6iXrP8vOxRBlnGyjppWR7UT4l+y/p2c/J7wGyvZXsMtp7Pr7XmPks6ynqpOR/WX+9fCPaZrbLHFNK4y7ZZJ5/SUelGFLnU9FHSjZaksFh8eAwnUUZx/tnu/D6b50d94pFJdnXxdgcm7L8olyy3o4SJ6ON9ZrLYWOO8qnTQZ2/HeXdQWeeXJxNuQpgqvz+onRMll9JvnmuedylfFHKW1mnJX+u82M/N8bvGBddZn7fqPuSHOJxR/H9fN2S3x7V1+riQCk/uv9FeZZ8v5Srosyyv+bPXEalXBPX65zXrefac3+XHflgvi6NWc212rijLl7V+dYXlbnPxXOzjyeuL3w9yzEcn8FUdT5aZ/OHxdM855gPo659PIfprWSXOX/U2WUvv466yznAbYDvfTDVUb2+f1xfAn0J9CXQl8CXXQJ9MNWX3QL68+9LoC+BvgT6EjiyBP7iL/5CwVSxUBEfdPNLxVIh0G/WuzDbfdF+WMEhF2xyQas0OT+nrshbVzTxa/s8Y3OdP6DHlzRe/NDCWLULNC9sc+OcF9ZzsZO/x5efpeJULk7YOVUzbAU+yTIoFXd6FXxKRaJYNImf56JJLAr6cflFVl2R96B+rKEiF2hKxdIsk1gYz8XLOvvxe8eXCvHe8R6xAOS+EfUW7SnKigbkOjCV39fH6zJjXNpQVv3LY8q27b9782Ceb5xn91hjJ4g7ddfZR8nfsm+7D0d95nG4vPJLnOz/dTHlsDjgY4ovHLPssq2Wim5H9R33ffftPI947WgTpTH0imHZDrN/RNuMthH9oG7eccx1/p7v/0ViTamwG2NsBPS53rj+55tUvBHUGjdKMq/zC59jtuNeY+OcOj2VbD/aTLTf6A/5/iVfqcuZ+fqMz1/C5xdZUaeluJtjZ4wzpTzg9lXn8yXbjTZZuibXii+2XfceW+MY4/xyDub4UnyL18l+2ntdYg0HpRfNdfPM/pf1n1/s1Mk7/t3HkNdbOVf5vX8bMJXft5ecPee7nrzJtS5W98r3MX7V+Wxs0inF4xxbo449NsR1Sj4+rut8/v7CrOSXJf+zXlHWehWWBqCBrgP3FGhEk5Y2q1TNbQbk2dZGSGUgqhr+7b4w6BigiOY7BynA/OKN6612S7YASynzFc3ou7b7eROWqx3diX9gnyZcXrK15eFnd2V1ZV52d1uysrogqyuLyobEycb8NKTXgJFlaWlNVpdb2uA4PNTQhkjdlX10nBWZMTApAMwm26aBkUag4RFtKt1qt+UibEbnzigYZ39gz1ifFl/Ky4WXsrK6LLMnZuXKtcvy6qvX5dUbr8rlS5elMTwqslcBFKSSV8Wc5HqILwstbhjj0g9+8BfyV3/1V8oKcePGTXnjjTfkxImT2ggPgIvGQ2RFIzlzoQGURmttgm/wNwOHcRxN7LA2ABSgifX+/c/k4cOH2gxt1xjT5l+YLZ48firPn88pcxjyaDbHKqAOOmlXO66KbLfXFZT03//7f5PJ8QmZfzGvTbzYHmMCzLGw8FL1QTPlygrN3uv68/j4qExXO6tPTRl7CY2P1qw9LvMv5+XF/LxexxpLGxVDWPfFMQ3W1mQP+ITd9mm6N5Amf2f8vgs/TegKAKJheHxcZmFIaO/K2npL7t9/IKtrGyID1oBrbCRc14Ac2lhZNYnys9urvbCuGtErJ3N2I92VVkEG3Z2sHUwFyANGGANAaSbuvMyGhcnzBnLEd2iYRI/MaeGlNRXbju4Dqm8FnGnDmjVM6qgGHRjUXVc4c0A3lnTBZ74m4fv6+lbF9nRabY+m1OWlZbVzmtVpauUfgD/kgh6UVSSAqRi7r890TMpk19WNsyh4XLd4hdxpwLVmgOGRIZmeGpVjx2aUvYLGcMa+sbWhPnD8+Em1NeZPszc/Y+cAARcWF7VBtsuUYA3JFjutIfdgbjWWJwNTmf147nGmHM71pn/sQlmS9gByNOT48VkFDAA6YL40+MPiwXg4Bx3GvOs/K0sM9kbTccvAEmZ7NOFjQ5WFdMbmTHQe42AS21afRPzvvPOWXH/1ikxMjMnamoEoAcTBYAA48sGDhwo6wA8Yp4Nyor4GBwzoqXYUNoRx+SEbB7e4/3WbObz5YbdqngTstS9XrlyQ119/Vd586w31bwBIP/vZ/yeffnpP7cuYIrr+vL3VBVMBDnFQgvrTrjVqmwydoZZ1kv2NfugMprp9+5rcqsBUn312XwEBH310V77xja/Lf/2vf6yxEZ394he/UDCGxebKvxX0asAqBwTgf5wDWA7gDv+IUw6mYnwKCtuCRdHk5bLSxpEKTOU2pvKrwFTbOyLHT8zIrdeuyO/+7u/I1avXlJEKINXjx0/0fhrz2m2Npw6KJR4omGqHa7F+BqDQtXOLjeZnzM0BJW++9ZpcuXxJZo8dr0BIsCxuKqj31KkTCozgOR82SYCyxE0FFI0MVYyFFgY5HrDGy4V5Y6La2pJzZ88oIw1RifGurq7oeAFPGUMV80BOxj5merXnIwXQwLi2Z0A27IDPiA2MHd0DlpucbMjp08cU1AuQGQAMTE18wcTG9ckxFy6c189pgjcws4GiYAFyYD/zZA2h4O2gs5nZGc1FBuiFyaSlwA1/vuM7PoXPcZ4zyjBnb6TfYx2h4EBb4zggy4ETMe4jB4uNrHV06aO6UwDjNkw4rUr3a7K6yteq/k4MQU4G8kROrCdoZLa6E7EKZZDbrly5pMBG2JcMkAg7EWAq8gkA0BmV18zsrExVbFTGOjSq8QS/ZW7kZvzXYqrNy1nbfvjDH2oM+v73/0Ru335dgbn4Pn7R0AZ/A4Qid9PFYAUUsxzjrGjuJzAIIQ9isuX/Xc1J+C4AySdPnsrLly8VTAVw59y58wqe/OjDDxVUNTe3IEtL2wLxGmxUo4CpGgMy2gTYDeMfeZTxAJwAkGAgM7474551bZu8fM5DyqIG8Luh8QcAiIO/PX90Y5b5HzpV1sGqxmlsVs5E2GUWYzzYu45lUJeuLBn0C5z7mdOz8tZbr+szR0QAACAASURBVMnEBBsRsEZ4Lu02gOMxGRk2gE03bgL8nZSx8QkyuGy392RtA6Ywa3oHTDU+AXvqqKxtrCuYBdbYU2dOqw18+OHH8vN/+5XqdG7upTx6+ERWVwF6D8jkFIyiTWk2xmRyElagCV3LkpvZAMBjJ34OSxjrz5OnTsnMsdkKUIacd2W7BVslGzhYHtrfYw3fBVMpYyvEXHvGBqeMPxWwGCAOn/OMASCM9SufKWBQBhTIAqBqfXNDxicn5fXXb8v+3oCsrqzJnTv3hLxz6ZUrsr62oeDEIdY3uwYIYmOD+w/uK5ObNe8PSAsw4yYxAXY7yz0yMCKDQ019nmAtsbW9qTnemCS7ayB/ZjMwvD13sEYj95jdGyOgMWsaaNHWeQYew/Y4l2tiY+MwXLEBiAKBzd+dkevzzC1mXwqAHYelzAHmXcZN7mm5wkGAtj5S1qktNq0gbpgv6FwGecar2GJ1TQo6XgwwpcZdsUgC7iOOtnjeM2ao9bU1ZX/kuMnxcWOblQHZVvbLbY0Z2DB+7Wtcfw52cF03bxirKKxRxCgFvW1taYz0pk1iGLLjevzjmZW4j6zteQw9GHCM8dsGCsSMEZmcnFAwE0Aq1nW+6QpAVmIw4HXs/u6dTzWnoSc28PAY2WGsqMCVMLbm53ePd/6MaLo25kRnpYqMYRzv9bL4bmZoALCb200XJO/383O6zyLdHe5LNcpYQ/EalNchGOtRwFQ+N7dPXwuXahZRLvlnv05nsZp+yHWVzrNRoDEt1fy6a9/uZl3+t1ItztbJXca0XJuL9RY/Nt4j/s3rX27b+fhYj4oguOgT+X5+jaivuF7P94jH+5rk4IYL3QbtXAuM8yJOEAC+KJiqtFlJqQ7X1aetO0pj0XpTJ24aWNXXddFcDjyrFgwq18e6ubx6QHMgaQUaiz7o8qyzgzrdlWJCHFqpZpfBVL3s28+Px+Sx1NXefWzRduLfSj6Z/TH/nvVRukbpvqXj3L7zNbM84vXi83meS51PxeOi79bJxa/TSy918SxfM8edku44phSPet3D42rUT4ydJRlyjttKr5hVF/eOqut4bx9f1E1pzH7t3LPg8zxM3jG/9Tq2Mx6iXtWd2cvG4/1tzXcwP2dZlfy9ZBN1Y4zyKr1nyfkx/14XL7JOcqwu5eEc20rx/bDzor/GfHmYbefPS3G2Lt9k2/cxHDb+7D85P0Rd55gU7xH92e3FP/eY54zC2X7895LflN7h1dnbF5VvPt5rLb7m5D6xH8Tr2cihWwdxBvouy2cphsZYUBePSufl2Jlja50vuoyyPku5Lv8t+mApTviaJPq46zjarI/dr9cHU/22Fto/vy+BvgT6EuhL4MsigT6Y6sui6f48+xLoS6Avgb4EfmsJlMBU8aG21NxbVwCtKyr6IL3R57CiRpzUUYvFhxXW/PP8cqZUIIvzy0WfA0Wi6p2qg6m8yJjl152/7+hoO6/H4kZJJnHMkZmqVGg46t/qDOawYnap4BTvedgOcNw3XoPfeUGb6ddz4Sye52PHJru723rzWPflUZZ/LP7GgmOpQNSrsBZlVNId1ysxiJUKi+5XPjZeWtf5RdTZQZl3d0iPxSS/X3yB4o3j3qjs18w6iYWqON9evh0Ldn69WPiK+shzzPIu6T/HgzhGs6Muq0u8r9tOHF+0obriY/aRw4qovXyHz+KL12hzWa9RFlEOpfmX/D3KJdtnKY7Ga5SK4r3kUGeTvezHdeM+mIu72d5cb3kX0Gwj0b+yrkvzjoXi7Ad5/FkP2V9Kc+mV33x8ETxymH79nn5Ojie5kBzn55/lxox8js8j5r7SPEq27n+LevJzua/fK64lYmyq03uUS2xkiXYR402Ozzm+x2Oz/eYYFWXIeXX+4dfMthxfJvi5veKEx6r8orcUOzn2twFT+dhiA4nryPM4v0fb5hxjMLA1TP6XfSr6YcmHsp/mxpZ8j2ivLqvY2ODnu7w81uR5+Dn+uQGVbD6HfgcwVe3GTTOgMUS0RVmA9nYrMNWwjChjle3oD+OMAnQUmEIjZNcfaBrzRjUHYtHwaI18AJja0t7bUZYlxgbAYLzZlNFGQ9rbLdnb2Zb93W0ZbdKk15bPPv1IVpZfyN7elmxsrEirtSayvyNj7Nw9PSUD+wPaFPnwwWN5+HBenjxeV9DH8NCgjI3TiAqjAsxT8CMMyUijKUPDDRkeHFGGEDpX+Z0Gv9bWtly4eFHOX7wgZ86flaGRIW24fj7/XBaWF2RrZ1uuXL0sX/naV+TCxfPK+DDWpLlxVAFVezS4V42JrJ8z8MTsCyaRLlPFD374A/nxj/9B3n//u/Lmm2/Jsdnj1pjYpolUKbs6zYpcWxsNeSFfNfZwRZph0YkC4LQJeUsbj3/1q18pcICjAV4xdxoOaVp9+uSZzM05SICGc5pXrRFUm7n1a0fOnjsub7xxW/7sz/5Mm6M/+vDXqjeaq2lkhp3q5ct5eTn/QsFfNKHDEkAzIKwYr7xyUc6eOat/YyI011vj6J4sr8AgsVQ1wtIQbKATGwf2Z5s7KECnGpvGLfaurwCoNOwDZmGs2kClTeYAAQaF3fFhAlpb25DHj+dkY7Mlosw4trbScVSAOkM+KMyms/u9ybOKC+izChD6F2Vpq8BUepyNVUEVbRgXrMHd/lmDqjXX05APy5jt5K0MALQ8V43/3G95aVWb5WnWZ6w0/1qusM0nPG9URFUVwKRiPlPAUtcOu/7fjW4WA/e1UfTy5UvK7EGzLU3qgOUAj2gTOXHEnmbMcis2gsiG5fnI9bEfwFQ00yqrnbKkAMKk6RjbRqcAlIZkfKIpx2ZnFLw4OTVpTbzbLdnY3FD/djYq5g0YEL3RmAsgkOZbgEIaHxVkYgwhlp8t3sQG45ifuQ9NsN5gjF9wPrLx5uSNDf5mDf8nThyTCxfOyc2bNxVQoyxwT5/qd9cf58W1kOcaxoEZAW4ACGFgCAOYaLxQEgjLTQb06u6+zr2QLaAVbIWYAJjq2vXLClYEuMIYLl68WLF47cnDh48USMS5/ENG7nOWIwDHOqjQGrGcfcXlZ6AgBwfZ95gnjR0JP6uYKgaHlLXrrbfe0LhIHjGgy12Zm3uusYIY4+cpmGzbWHcMDGmsRHofBdd4rjZbZdzmT/Y7oCwFRIzAOgFL0Li88caNDpjqk08+Vqaae/fuyze+8a58//t/pMwn9+/fl5/97GdqO5ZHHdywp6Bamq/RA/6IfzBnZOd2RoO2No/vGGOU2g0MYxWLkDNTmU1ax5XbhNofvkez+p7IhVfOyXvf+rqCcpHPxx99pEC4ubkXVTPobsVyZA3czpKjIAONPQ6itAb/yP5mtm/33tndk29+8x25efO6gh+Wlpfk2dOnKg9ACgCDR8fGNG4BfJubm1N9GEtHowIAkBdoit+RdWWpgcmpIefOnVSQFmAq2F02N9bVHhcWljpsXgC80KnblDNTdetWFiM9LnkfNMAFZ6m6du2CXL9+Rb761a/I2PiY5hoYqWBhe/RoTvBVYsSJE1Ny4sS0sksCFJqamlH2PfSGDC03TSlDCbozDKjlA+Ia32FVQv/YlLK67ex1WXAqoAG5ocMSqLF9uMMQFlmoFOzWATEcZH/rrkUr/SmYihzSZSNDRwaigpHTwGjmMwYqNiAV+dt8A5tujlocYh1w7doVBZjpWk4BREPSaJJHDKhCjEBOMBLBLgbYeWpySgEEtokOdSnuY43+5CRnX4Hh7W/+5m+UjermzVvytbffkRMnjkuzAVitpXmbc3QJs2+MJh5rHHTYXbMa4EHXHxoHLBbAyEWOB2joLIDIwECVBsTCRp88fiL3730qz549lRcvFmRleVvA6RACR5sATgDkGJgKJkRYkpSfdB87N18ZUp+xNZqBq6zRnrWvbhKg4PUxGW0CUmITHwAuWwqeA+jtY47PIIaPdTY5Z0GsGBGrXG22ZOHCia10bqwLBox97+SJGQWqjo2hWwCLMOttaw5Q31H9wlw6IBDiwEoFmGpvnzXGoOxXGwgwH/Lq9MyMTM1MK5h9c6sl//n3vievXL4sQyMj8vOf/Zv8y0/+RWPno0eP5cGDR7K8RCwakOMnxmRickyajVGZnJxWRkBy7fT0rJw8eUrOnT+vsQy5sI5QMNXpUwrWA7giwmYJXGtTGVVh97GYvivzLxd0jXn8xDGNS1xXAVfKbgM4EuCUoc209qfscQD0RhT0QzxUQBm/7e/J6vqajI2Py61br+l6Y211XecCmPvCuYuy1dqW1ZVVRbuxHmjvbMuHH38kH9/5RNe3rH+IW7BSbbTwOUDg6JIhAKZqaM6wGNtWFluL9b5ZTheMZ8+g1kjrazJfnzAvY2OFRc+OsWdPA4Vj3/qspIyBZk/+/I4cOky4IwBqDKzoIAy13xHymgGUHHhm93CmqW692c4D7NjWjRHI48o2xbkVOFTXn8qIa6AFtf2K5ZcNFxjD9k5btlsAUrdso4qtLWUv5hzWg7PTM3rcDqyAylK5rXGOHIZteSzwmgDjciY+A2XbOhBbA8gHmMrztAM1ugzBFUuwxkRYQW3Ngc6JgdgK8zXwJoC2Id34AZAWYC2eZcgfzBtQK2sHwOvEiTt3PtVnWJObyV9lWz2jVU/h1TNBly21uza0vzmjMfGY2EvucUBwrLFEvbo+Wcvpl9qY2U6sNWTwk69H+B7BWf53l3m0sdIY/D6x7hHrIrne0X0COfhTrIPkuko8snS9+LfS3P38OP5cuyo1ybp+8vW9JhPPifE+jjfeJ9eS4riyzLJ+Su+h4jH5nv58GOujpXqVj8ltINaZSmPS9JSYivAh4l2s8cXruO3F+cd6VZRRntNB+XWfUXwc3TjajXf+HOqbrfgxWRclO4u6jmMp2VjJ1mItu5d+Pbb5s3OdX5T+3suO8/E+br7HOrUf111/dmsH8Roel/Jc6sabZR3jQvbd6POuz9J9Sn4T51V33ewTfp1YA4g2G20qziPr2WUWx+p6z2PtFY96xcIc80rxMccnZyXsJZuj2lm0sRw/8zuBaEtR39G2S9er00+OB/n62VayD5Xyz2F5KI/P81q8V76GcVoeBH/0Or6Xbcc55Bjknx0mw5Lv95p33fU8vkebjsfmGF0aL2OJvhV9z8/P18z+FH0nvhP5onLIcq+7btRBzO05D+Txl/JI1FkpfvnfPFeV3j9Fn48+7cfyzBrttOTbWTccX1rrRB87aozodZzLyPOH/8763McUWaqZUwRX59wQZVinj1IcyGPM14mxphSvSvLrJfOSv0Xdlj6POsk5Ksd9xuhrqz6Y6n+Hpfav0ZdAXwJ9CfQl8GWQQB9M9WXQcn+OfQn0JdCXQF8C/1sk8Od//uf7Xjz2h9/4UBt3e4svQryQFAswvX72Rpz8UH5YYSMWhHoVhw4rApYKW17E8nkfdo3SWGl+iMX3WLjNBRl/8RaLuaWCa6kgRyOEN7uVCjq9xn6UQuFhesmF5/g748kvsUr3zH+zF7TWzFl68ZZ1xn20MYAX995ckV5+cE4EWsVCpevGiyx+vTj3XIDyY+p07HPqXoMX/J/fUSvP3W3Dbc+bE7+IU2uvhDY4dXfxirYcgVNRbqWibl3xygtnhxVmXW4c77HBi5FR3jlGZB27nLN9Rbnksfg8/dxeBV6/Tt0Lsyz/kt7iXGNhMRbw4jyzj5deKGW7K43vi9hGLjrHQnapaH3YvF2vdWOIcirFklLB269ZJ0+35QjSiTE7xsEYd/NY6mJbKb5Ee+91L79HzonZHqKso07yy8mSf9XF0DqfyeONccGL8HWyjM0EdXOok6P/3XdTy4V4v1606dxUEe2jmGerxhd/qRLjvMebnDfjfaP9Rl8oxfucD/J4sv8cdo1eMTTbarSLkox8LL8NmMpzdb6+5wgfb24wceBRKSZmXyz5YGldE3OFz72UC7N9RH9nnHFO2d78WL9uvmdd7Is5SHWs+ZamxCFtJqYpET34lzWWDnbAVLZ5vzUMcrL6ICxVVTMXP9Ncxoszb+RjbQhgC0wG198bgA3KQGwwy4w1GtIcGZatzQ3ZabcUTDU+NiyDYmCqpaU52dnhs039jGbYqakJbaLjXosLS3LvLs22L+XFHIxINKLRQGcNtbBrWAM3wDHYFWAXAEzFbNjVviHb7R3ZbG0pM9XFS5fkwqWLMtJs6K7qLxfnZWVjhVZJuXHrhnz93a/LydMnlQkD8MjIUEMBVXttA3LwlW3edkM3kAv/nLHiH//xHxXw9J3vfFdeffVVGRgA7GOgEBo6VXaDxkzDNdhlnmvHuKs2AOCgWrPyO8xUv/zlL+WDD/5Nm3IbujP+kDY5sxs/rFQv5xe02dFjqsVTGyMN+Hx97e3X5Z133pF/9+9+R5vM737ySQVWoUF52JokN9ZlbXVZgVXYBXKBvefylUty8cJFOQ5D1I4xrHANzqGBcXlpUQFVZmPOAOFNnt3merXTanNo5ALrwGizqQ2iKytrCmrwOM3YHTzCeeh9s7Utcy9gNNvWpmLu72xWB+fuu9Mbm0lsvMnx1ddF7oeuDwVn7RgTmLNaGCgOVheAe9acTTN3F+hjADa/x+rKuv7uTGKtzS21Gcs1tgO9Nrc3jGHD7t0FUfnvBso5GAl8nDQr0yh69epVBY1wTVhxAFPB2uM7h1qTrNJgWYNoxd6hoLfq4j5u1dMBMJWx+SBLB1JsbhrTEzY5Ozsu09OT2hALmKPRhKFhWzZbm7K2vqYAqzNnzlRysWck5ILu0DG2hE3R8KyMFAfAVG5T3U0+oj451oB/1mjsTEAcQ0MrY15dben9AB5cvHherl4FmHBB70OTOKARA2gYa5jnY4unxrjhTQLIBv/F39z+DKBU6ciwfAboqxiT+A5TDnoHCIhvou+3335Trl2/JGNjo7K2tqLsSYyL5l9iHA3wd+/e64CpGKOzMXSfJ4YVlGh2ZTKKOcX15YAqfx6Ja0TL1wAWYFOYkNu3byvwcnSsqUAdwC6wk8BeR0zmPpFFTNmoAjgEkITmHQWldoEnOzs8C1qO6jJTHQRT0YD85ps35datG3L12hX58MNfy507n6gsvvGNb8gf/dH/qU3QgDL++Z//WcdH47MD19A7IBEAp9gW/2ii9rUZNsc/bWyvQJPYzBbN4hWA0gGandypAN6DYCrNsCh6SOT6javyvd97X/0Q+X/00Ufy+NFjWVhYrNhrYGFr6Rf3UqCoxnkDgdl60eK1sqWoFxAjwIxi/zCGEAN35f33vymvv35DgQcvXsyp/QJIpGn87bffVluhURygGbnD8w8N3Z5vGMPKyqYsL7c0v54+fVLZcgDrwCy38NJix9LSogJ2AcEos1s1RgcDOQPZ59YiFQuZk9/BdoaOpqZG5c03X5Obt17Ve6GLZ8+eqX2h3+XlDQVTcf3xsRGZmByVifEJBYwcm52V48ePKYCEf+SNyakpzbGAOww4YLEA21JQdcuY5gCKtDYtBpgMDODjYC9fryuoEKABbJONEbUR7mOAWbfjLnthXDubzwHQAFhObNsxkMfqqtooOnI2KmXy3DHggTG5AfLCL5yZytZyxFHmwpwAygFqNhYgY2IaGgLgynh2lOFnbHRMZmdnNH4gsxkFoU0Zq0uVB5m/N/xjQ/wOWPsnP/mJfOtb31L2n1Onz6iPws7FOkbX3pqgDKQdG6sdTNVd1waQ87YBOYmTxs61ocBV2KgMVGi5UIGMFSD16ZOn8uCzhzL3nOOWZG1tW4GWAKkaDZMRAHsAVc3GsAyPmJ8IwP6K2cvAVOY3DiFW8BlMXY2GNJqjMtKACWrU1ml7xnajQFDdgOAg6NRTL5fDrlgbACbR7xXo13OS/d1swf62T4gQls1DA/syOzslN29cleYoMWtb1teXFUxF7N3dactOe1vHNzQEgBbbnZBmc1xaUOAJjKzNDlAc0PL07KzMHj+mALXVtTX5v/7b/y2v3rgpA0OD8sFPP5Cf/K+fKEPVg88eyMOHxCRYQAfk5Klx9a+R4WbFTDWpMeX4sRNy5tw5ZaZiPYGeYC4D1H/67FkFSAFQg312b3dbAdP4EzZmebKtIFLyI4A8A69QE7V1EetedGF5ymIdeuN81jLum+hCGTSHBnUNwbri+qs3BBwXmy48fvxUdtp7cub0OQXzAtYD9A3bLmvSX/76V/LhRx/J2Dj3A/y7J63ttgKqAFK128asCTMVgKqBKncqI9U+TLcHN+bINRFfjfl614GXDqby525fp3E+MZjj+ZuyxlZMqPEakZmFv7uvOWuLA727/nYQgODjIA8A9id+rG/AwGc5WZ+UdP0Kk5sBN3UDgza2t6ONxfxdwcayL+sbG/psp6xNCsjcVZYqnEsBfZNTeo+Nzc0K0LynMQ/djjbHOuwy+qxQgQ3Jdfr56GgFLmtrjra1xbDdAwB/qKmz+YQyKFfPUTxIED8VJFuBqZQ1tA2DIuB5YwImHpKXWX8if+5JXGcNwfMT4HWefwFTEcvs/YfVyUs1K38e9nWh5w6XO/fgi7lwH1+X2rh9U4Yu6K3DxoP9sc5ILOluRy6LXHt1mXp9JNagYg2l+1zWrf87+MbXu/lebmOxhuTPCLFO7J/H2tSBZ4nw8OLrU7+2+1H8Hs/1v/eq2eSaV2nc8RnH9erfo6/2qv2VxuXji9eM6yH3/5gz83hjDSCPM79PsnjZfUZx/fvfo3zrasQxdrmsHExVsgXu53HJP/cxx3pV1GHUV1wnGXC9yw4Wr+c2Gu3S1+BZ//GasXaX7SnatI/14HjsDH9mcj+qG39dnbB035Kco91H3cW6RLSPPP7s/67vXL+I94m10+x30V5Kc/Y51Nmoj9u/+3ExFkR/jPblP5diQZRHlKNf12pc3VpLjK1xrPnceH6Urdte1q+PzeNq1nOv36NuSvGnJFsHS+dnqi9y3zq5Zv1GuZdsLvtLvG4eT479Wafx3lHupXll2ymNu+RbMQ/l/BNzWDyXJehuVZTMNpfHWbLJkj9lOWXdx8/rdFKywyirfF7pd7fpmAeiHLL9R5ur8xv+Xor9+VrRn/i5lFe/qE378XEtHnN3zhH5uDjuqJM4Vvdzjs12GGNXyTfi+8uSrXze7n0jxIMb5mW5lOJyjHd19tbLXr6I7L1m4DnGN3TiGnFdoM81O7ZhWNZ/lEfOVVEXcVx1eb0uRtedG2Nbyffq7hN9IOe/uvVBjAc+z5wj3Yf43gdTfRFL7B/bl0BfAn0J9CXwZZZAH0z1ZdZ+f+59CfQl0JdAXwJfSAKAqXgQ9WZUfzj1B9k6MFV8CPaH21JhpPuQbbsBl46pK2zk4lHpQT4XEPO4cnEmF4O8IOGF4/zCJhaS4jw7hRbdidJeCvq9YlHAX8rwWdzN24vAuShdKnIyht8GTBWLGyUZlgoRdUaUC4VR3j6nuvvlgo69fPad5E2GsYCVZc91kScvUGPDWjzP9RhfgMZCTyz2cb26l2FRL379ko7znLwpMxe6sjyjzKPPlYqtZV3YzuxR/rGwmeUQfTxeL98v+0f27V7BJRcyXV7xhVb2z2hPfOYvxEvjqisIlsBUsXhXV+CNvunjygW8aMuu088XbO3sHDvjNb0wHO0iyjKPMb6cK42p5MfxfqW4UootJX3m+9Xd/6jjyoXZ/OIhvgTIcmJ8XkCPfpivmYvHpZgW40COY3V5IfpU1nGvWOh+c5hOsj+UfNP/5jqNunV7irvmRtm4zLx5OgKe4gt110EdSCfbTryH/+z5zfNAKR74sX4/n0uOsaXiu+vUdRVzgH+W/Tj6W138yDEozrU0zzy2bAdZP9EWe+k3x4ZeL8fiC/U893yPHEvJn8g75gi/Rn5hHl+o+0uwuhzh/uG+GHNHyY+iPlz/jCPuyhevkX0+ysfP91zjsvT5YCvOGOLXzOuNutzWseMBel2NfWOIhtMRa97iXjYWa9hWWVZsSN4gruxV2ky6K2PNpjblchzNx4B/nJ3HmiL3ZJtGtZEhu8cwzbO70trYlObIkIwMDcjm+qrsbG/J/m5bZqYbMjK8Jw8+/VgWFp5Kq7UqQwM70mwMyvTUuMxMT8rk5IQsL63Is2fP5dO792V5aU271Nk1/MTJ47Kysqi7zbPz//LKmmxswDJhrCfs2A/pzO4usxnWZsm1jU25cvWaXLpyVc5fvCjN8THZ2d+X9c0Nae1uyeDwoLx684Z87Z23ZXp2WpqjTd2VfXB/UFm6ANEoE09oZlTwTwX+oCmY5mB0RpwyNqAnyhB1+fJlbUKloY8GQX6msdG/0A/X8SYpfo5xEt3QZMm1aRSkyfyTT+5og/4eDeBVUz8N7oBAXr5ckKXF5Wo3dkMqRbCXNgYOjcjv/8H72mxPQ+QmAJaVFQVNcY0nTx5rEytymJ2ZlonxMR3fzOyMnDpljYgA3kCM0BgOUwFj4x/NqjBazc/PaQOiMTY1tGnRwSzdmOugoAEFOgDQ4LowasAsoCwYezSWA2AZ6IBcVEaDNB8Pqv43W23VuTF9GMCEe3TBPiZj/sZYSjEvrp1i7uqsdQA27RqTCV/GclQxYVTgWZq13U9dn4wJOfA7TFoASmggxo+wGwcMdZtkh5RxDZ/tAqmskbe77jLGo/iP5xPW88eOHZezZ88qmIq5Iov7n36mDeuAlJydCXtUqBI77neaOmmd7YKpOuuCii0HG9Rm+Yr5hWsh162ttmxu7muDeLMhcvbsaQU6wBTDP1jreHZqbbVkZXVFG/tpzvYYqawtGm8MrAmIThtw6W0eMFCErwkOxsqDjITci/FwPmAl7A27NGYCB1PROLuhsQxyHkAJsFLhl9gyfoUt4t8AeXT8FRMvOuKaHvfdjk0GgKmMGeEAmEqvoGhT/ed5BGASc1tdZSzmp2+//bpcvfaKTEyMKVAJdjfAVLOzgKn2DgdT6bO9MSjwz9kUuKfnFGfOimCqmCPd5gCBAJ585ZXzcvPmDbl2/xQfMAAAIABJREFU7ZoCZmGI+eCDD4zBcMjBnzbHTl6B/a5ipUAm2Ifqbwc79tqDxSXzU2dcxA72IJlTxhnswsBUr8mt124qG88vfvFzuXv3jsac3/md35E//MM/NDDo3bvyd3/3dwr6MR83eeuzScVy4nqMgEpfV/I3ADabGzSBV/ZIXKmAfG6DmrMrMJXrU+eNj4jIyOiA3H7zlnz/T/5Yr7OysqpjI5eR0/wcmv2RDXa4sd5S9kRYQbrsZRYbLZ4YoEdze8UgCYijvbMv3/ved+T27Rsqe3IODF3YPzH6u9/9rsrixYsX8jd/87fyySefqM6QKfbujfjY++Liuiwtrcv58yfkxo2rCqQhX2E3sBY+f/5UwbWAImikN0Yq0zM+Zk3sZuTI1OOVMXqRv/g788GfRKZnJuXKlbPyzjtvq23hNwBrAMXxHT3iawCQlpdhNjEgHnEPoMnk5KjMHjsmp0+dkvPnz+tYLaeOSKNJ0/qQjpecQjM7cgArAEBAgQCDxqjYZYQipxgwFltAhuQSrsn5yExBVFVOA9jBP+IuX25r3MfqAiaDra0d1e/a6obaAvmVuaF/AxmaDzhgAECHgakMVAIzldnAgIw0DAiMrAEXXrp0Ue8NgJd57wsAG4Asxt7osZ7vzAMZAXAlR8CUyZz4jOt7Q5QBTQzwxDoGXTr4Cd0DzGI9CLCKdQlzdOCA+5WvXS3uGNgUZiJj8dvR2I7tOIjMG6R9LQTQDDAjBziYCqAgQD5yfaMBuGNQhgFLKYPevv6t2RxWxlLAVcPoccTYvdCphURYjmwtp7G8Asc1m6xvAPzix11mH4+b/lxha+suK5EzuppPezbuNsLZGrvLBIiuAOYTAZU/a58cMyZXr7wiIw1iKUx5y7Kz05LBwX1pwZDXasnEBGviWZmaPi6jTXQyIkvLawqKb46OKQidTQNGx2F1nZZjJ47LJ3fuqK39j//x/8gbb7ypMfDf/u3n8k//9M/y619/qExOT588lxcvuOe+nDjVlPExnrWM4Q3mt8mJSTl37oIyW5GvsQfWEYAyiWmwvZ45d6YCorZlq7Um220DyXRZl9qaM7B3QCzOyuM5x2tHBn40Bih0w3qRL18XEB94vhhpNJTdsjk6quMiFrc2tuTJk2cKLj157JQ+2xBb11aWFfiDX//iV7+UX3/4oUxOTeg1MIMtYtc2oCHWDYAUAU3BoorvDqi/w9IH0xYMcP4v1gzyc73PB3+L44/51+foMVjB5ACXKiDewXxsudvP95oT9/FniAg2d6CDg3bQg8ev8XEDtuMTDjLyepW/U1EvqZhbmWdcLxIPAR15rDCWO8tLPm/uRz4mP7NpgAOVWB8ApuJc4gnX8nUZMQH/ccBRjKHOCOzPAT5OZ/7kvgqQHbW1roOpjFVHZFvBVKwBt3SMrEvJjdgzv7t8mBfPTqy3GOu9u5+pHCxH2jrU81rUD/d0AFRcD/h1Aa8Sd3mucR26XJ2dlPMcCOAsgQA921u243+ulee6Qaw1+dj8eSLWQbrPD91n2VjfjDWG+Lyhq7vOM46t8/xffN7xY2K9rHNg9UOnPlH9HutBvm7N3+P8c/0rji3OhTHE+mGux/h5fk6WcSn2R/+PNaAoj1ib8meVTmYIz3Butz6OeEyu0fln7tuej3zN4XWjOOb8WR5X1kuUo9mjbR7ouoyN4R4T3PdLso56db+I8uvarL1rjfL0ecR5R9vysRw2h2xHeRzZrv1zt33mFfUUa4Cu22xXdbqLMSOOK8rJ103R16J9+DWiH+c5xOvle8brxrlEOXpuK8kq2lkeQ9043H6yfUVZZ5l5LsnjirLO13MbdL34WDmuNFb399xLEGNryYZzPC7JqWSXPl6XR50tuSw4zp6Nu6DbUuyru1fUfRxjXltEH4vxsxSPov/6NWPsy59nOy/Zcs4HdT7tx5VsoOTHHOdxMvtqKT914hH1HqUoPbjxbLRXv1+MWf4uKs6xNN+oi5xv62QRc1P2b9dnto2sZ183RhBvjnc5XngcLPmh6yHaKz97PSXOJfpkPC/GhuivdTad/+5zyn6afYzzYp6Ptpvt18fq8/B4mI+L8/b4Uje+fK14bvQZu5dtoFXns/kepXiXY1KOBV8kZpXu5zbk9hE3RohgqrjejeuPHGdcfnEjkrimPqo9xJhVFyeyf/K7vwuui18ln87+5fZRknV3rdNlHs453s/vg6m+qLb7x/cl0JdAXwJ9CXxZJdAHU31ZNd+fd18CfQn0JdCXwBeWwI9+9CN9Ux2LurFoEwsydYWpXHgpFdxtR9mDLER+XqlwEgtEpeJDfhiPBbB4fF1BLD54e3Gn9NBeJ9BOIa1iIcqFsFjY9Wv4w72DOEqF3Cw7/91egHZH06uwkccc9ZaLe7HYUXfvWFCJY87FvTymw4zRmhWtsTPbX6lwz/Xiy684F3/ByTGlF3H83Y93e6sr8ueCZ11BPF6zO/furoDZRqM8oqz9frmY1Mvu7dguoCr7YLat/Hkce+k+2Rd6+WNJz6WicbS17KP+eyxy1x0T7dHn4S/pYpE/F5ljjPAXevFvdfGt5CN1cSX6fdd3rUEqF/uiv2S/KsnB41TJv0u2VfpbyX+jbZRi4FHiYp3v53hTyg11sdvn6/6aY3bJ7krjyH/LMqjzhbr7ZT91W/eXdTmvxTn7XEoxJY6jLhbEe3l8ideK9+Jnf+ngRXV/QRXtMeanbL8l3dfnqG5DiM8lx+icJ7M8YhwvxYvsryXfrMs7eVe7PO8496yf7Ltxfjlu5FhZ5wP576W1Vp0+ok/U+UGMF9HmI2A1vnyri+N18qw7vk7nOW5n3bnM80vUupgR5+T6KenC/xbXmXWxuBQ/OjZXsUDqDvA0nFbNv11b6ErEmUy67CnsNG+76Y/AygAVQLVWMaYdrjeojcW2kyf3GNAvgEk02QK40GbXgX3Z2lzXHeIH9tsyNT4iI0M78vjRXXn54rGsrLyUqcmmzEyPyeQ4DZ00RDeUxePJ46fy6b37MjQ4LJdeuSrHjs3K+PiobLZWZGcXgATgrra0t2mCpRmVpuQB2WztyPYWn+3JRmtbNlpbcvrMeTl24qSMjU/K+NSUjE1OSptmIZqUmw25cOkVuX7jVRmbGDM2HZqRYeUaGFRgFY2O/KPBksZ2xUfQLAujjgKirJHPG7hgiOLLdjY30AesTgBdaGimwa4LRqHRz47BnrQRsmLAoSl0Y21dVlZXZXVlRebnX+p1554/1zHRLEoT4NrqqjaQvqgYiNRXqibMwYqpBcDVsePH5eq1V+Xr33hLwWmrqyuytLgoy4tL2nAIewfN9cyfxtPJiXFtOmZsAKVmZqa1oZpGyoH9fZ2zApiq9TExfHNzXb88pvvuuvzuu/HbLvLsGA9T06iugwGzIBeaeJkv4+X6GgMGBjtsHtwPRgaYyFZWN5WZaksZPaxRk8ZI5KhNqgUgTikv+RidvSau83XtXVEN6U7+sEcNw4LBzvjGqsM/mje9sZx7MwbYIdSX90Tng73AuIDNbG5uyeAArAyD+jkNxQo+axrDFWtmAIPaFFLpU8fCcxwGWAEhuTf2R4s2LEs0i548eaoDSoKVCuCWs/AAyFA2AB20sUJYt3n3oc2gIWGHVB8HrEWhuZcGZltLDKnvTow3dff/iYlxZZcA0Lmjm1AY8HRpZVlg0GCMyJy/YdM4FL9zLW2EXluzMVYNiNY8e3BDhi7wpGLU0xfj2IGBE13/BuxpK8DKWM82dTzT0+Ny/fo1uXLlisoGJiiYfRx040ADxhCbRHzdHhukub4BRxz4ZYBVe26rmKKUBWxAbdmngtiRIaCLr3z1ply9elHBpOvrq7K4uKBgTPwNXwGc+fjxkw67gwO3PObYRinGnKWxijhVNQtEgK6xSFmzqTcSxLUKxwJ4OXPmtLzzzpty/vw5jVkvXjyXuRdzCtoxZhFrskUPBti0LxhCHBgHI48yvCiDHzo0WTiYlzwKE153zefMVAamAtD1la/clldvXFUmnp///ANlRcHPAYO+//77Gq8AEf3DP/yDAghsbWKgCNXbEDbugC2rH8W1nOdyAB98dXS4baDmCKhyX8Y14tppB3bE4SG5dPWc3H7jpnz72+/JwuKCgqjQGUAaGuYNXAbozmKVMpq1+N3yi+V/cot5HwCrg5vTmE0RD/j6vd97X5mpnNUJRhrkQa5577331N4BQPz4x/8g9+7d0xhD07o3wiN34u76Og3ne/Lee99QoA7N5sRZ5Pn82VNZWVnWpnQfO3MxvRqjEl+q3+rZsWv7xs7EtY1tSQRmqvMXzsp7770j165dVdsCwPv48WOVlwM/0R8MZwZUBlDA3C1OAh4ClMpcbF0Aa2VT7YXYYwyBxuyEP5Fj+JvmbGdpVDY804Mxn1jzLI3w3vDvoAjOx06J77rmU8aWAQVZUBvCvpE1vmoxbEvWVtdlcXFZXr5clPX1TYGJEN1Y3oOlshsjFDQCsKNiMYJpCfsCiMbPMC5hEdyfNRBMXqdOnVQfBDhGzhDZkcGBPWXs1C9lbzEWCcbGvAyAAVDFWFmUTZFjRkb0fttbgLMMNKoyGxoy/WKz7bYyW401RzvsdwqSGDXGP4/X2HEXpMU8jZGT/ORgKmXsqdZMm4DxNrEtA6Qak4yxcgKmevjgka5TDCy9qetKA1QNy9CgZjNpjDBm5onPA4LX1NYBU/E3wsKQPmdaXECfrG35UgYcTfPmf+pjmn8OMhJZ7DcGSQPMGauOx1lsgbzH9T3G4BMOHBkhHhGXKrpCgNMnT87K3j7rR5jzyOPEVhjNYE3alkZjVKanYWI7I/t7g9Laasva+qb6A3rbIeaybmw2FADfGG1qjF5dX5M/+P3/IpcuX1EAFiD8X/3q1/LkyVPNJXPP52VubkfW1/fl+IlhmZ6GQWdSmdvGxyeUyezM2XNy/sIFOX3amHw8RwLMZGOCc+fPqn/BhtbaBCCzpT5h87cNBwAP4mes7VhXWj3LvtvayVjDYkx2MJDHEWxIn4OGBnUjBfydzRF223vKTIWPkXemJmcUtKtxqgUYDdDqlnx052O59+k9mZic0HywubElQyMNBZOvr2F7jGPYniP2sdNdZfcFzMj6BUCV5/24pnegk8c9b5CNjbaeJxzs4+sJk4dtFmLLLQPx5jqG5tQqD2FncV3N+f5sFkHffg3ORW/4Lc9VGgM7LMV2L+wfeaonVYA2v8/YuMUJ/J98YMyPxJtGZ5MNBUG2eUYC3MdGFG31VQcIGUPqcMVMaWsDwKq+EQmMUKxPGUMEgGIjlhPNNmLd3cFU6AKb4hnF7Y31H4xorD0NzMjaw0BP5IrTp0/r+tPnyD25P2tOPsMeHz18qudZPmjq+PnZ9e3P5OiFv/t7ErcR5oLMAVFZ7gCU1c2PFn8s5vrzodd50SmM0OgCmfq/Ug0m25uvo/zvGSTna7TS5z52H0+MXy6r/O7Dz4k1qFjr6Ay++iHWPGJdo1Q3ifUNH5OvkeJ1S9fx54Z83GHnxbpLrs/kufjvpZpv9P+sP66bbSYeE9fi+Z5xzek6cdnkOUfb8p99XPG62a7sM8t7pfpWtJ0ce9w+ok7q5ObPDubbxnjp59tzk62Ho136/H1cUR6lWp6Pw8eZY6vLMH6P8vd7l/QQ7bOkv15/K9ms+2bWR5yDzyPaXJZ5Sd4l/+rlG3XX8DHGXF0no5KvluJBnWxLuoo2H+XCsZ47o714jT76svte/uyo/l5nz73kHn0z6z7bcMwT5AiXY8lPe8XaaNN+DferrHuvb2Q/yNePY/d1Sb5P1FHJvyIYMseJkk9xDQcaxjxTJxfXf5Z59seSn2k9G+B8AA/HMZXOyeOom0O8f5bRYTE/+m/JpqM+o878ulluJZvLY8rj7WX3fp8cq7Kd1d3XY1hpHnXxwf9e5z+l9VLMiXUyL/lnzLFR39mfou6xWbfFOL86n+K6rGEzmCrLJMvDdVuSdbbdvP4qyaCX/fq94sYCcY0QxxLzWSmP140tr4+yHUa95hxR56tZNiVbzvG/FG9zvCrljDr9xrheiov87bv/8Tv93vBegab/WV8CfQn0JdCXQF8ClQT6CbNvCn0J9CXQl0BfAn0JHFECf/3Xfx0gOl3ASa+H61IhJj7I5oIMv/MSnZe/3pBVeiEVi0f5RZIXW/w+dQ/gsZBR+jmOLRap/Oe4k4v/zcfKmLyYwXE0fnhTbC5A1MkvF1Vy4SAW+OL4eBFdagbPRaqoh1j47FVYLBWMSvr0a8QXgrGYkeWZr5H1YQUudsBtdF5+eoE3N156gS2+HMoyLxVTsry9gGeNHda0yL9YsMrFsboiTcnFaFbyRj//vDTOOj3VuW22Cxujya/Xvzh/fs4vNkv+UCpyHjaX7PPxpcBR9HKUeecx1BUtc5HbY0csyHlDVPxbftGdx33UAnP2SY8ZUYcl38jzOez4PK8cG+MLQZedF2ljUTYX3evsNeso22T8PMcK9zEvGOdr1RXGYwzL5+R8EXcrK73gcnn1+h4/yzZd0ofbT9wB0+fiTSL+otGbwTknvmirG0+dPWRAVG7GcFnnF5xu3/H8Xjr9fLw+2HhdiveHxYm6/Bd9NsYof3Hics6flfJfnR16Y1R+UZL93j/PL9RLOSKOx+/ra5z8kjz7Z5QV83DfyNeMc4zxqpefRt24feWX9aW46H7j53u+zeuU7Cd1ubhkm/HYuhiSfa0uP9SNK9rLYbmlTi+fO0/ppgwjAWsGL4gPrBW0Kc+a+x034buAq+3o/vkVzIrmbmWssc42ZbThq2K64ho0rgHPAGhCrt9V9gfaZwFWtUT22jI8uCdjTf62Lc8e35MXLx7J8uJzOX36mJw6OSPNEWMbYEgAhBRMdfdTOXHipHzzd79leI8B5tGSvf1ta3AUmo4B24wYK9XOgKxvbMvGRlvWVlsKrGpt78r45LQMDjeV2WByZlZOnTlLp6QM0WA8NibHT52S02fPyuDIsIxNjOsO5qMKqBqUrS0aV40FSsFUFbinAyjTpqM9bRCkWZrvgMEAiSwtLsnW9pY2ztHAx87nNOxZg6GxPtCk7mAqdKRAHQfjrK7ptV7Ov9RG1vW1dWVP4TyAVCvLywokWF9bU5AXO8LT8Mg/A0W0tTGanfZfLizK5StX5T9857ty+uysNlk+f/5c5udeyOLCQtWsPaR/n56ekqnpSWV4QPvkDIA+AKpoAlWGgYrRSNdg2nxl61TVu35ZcxTyckYcdsfnH3IygI81aHMccqMJkeZDwAcwVNCIa/49KBva8GgNnY0mzfENWV9H19vKQOZMacwJ+XBeXDdz3xg/OyAUBXRYUyqgAfTCHP1ZSuMMgCFtNrUX5NagbmAqXoAjo0Ft8raGdWPtMbCZAQ92ZW1ttfNcaeC7bRkBFKbsSzQgG0DLGsKtwdjHjP1xjMW8LnuGxzauzxzeeutNOX3qtI7h2bNnCq5z1jTGqIxEuzRrKyJS9s2pKjBVFyBiHm8NdQC6+PJ7cQaMGejCGGcGtREbFrOZ6ekOCx6NoBoX9o2pghi0tLwk4xPjcurUKR0jjBV37tzR5mpAFUQH9IJ9xAZiZ3c6CKCy5tQY12Is9fyAb7aU0cR0BpMdNnb27CkFK+GXsOEA4sDHPMby3ZtevakJfSI7xu6AIbdtB904cIn7ohcHHcU1DuNhLrOzEwqkWlrakDfevC5Xr15Q3wM8AMMbrD0wyayursnS0orFgPV1tW9/buk0kRG1A5jK/cFBXv5Mbs3J5tMRTMW8sDEAHDBIXblyWf7Tf/q2Nstz7ocf/VoWFl5WDAtttXtjIDHGGVtD0vi9W9k84DJikIGSFAyjxDCmM+6D7SBbG4ux1SAvcGDgL4gNX//6G3LlyiU5feaUfPDBzxR4wzlvvvmmslMRNwDB/eu//qvq0Jq4Deygequec+M6I68B+N0YGQG2bRlTyI7FswimUoBFBezzNRbntnf3NY/87jffltduvyrXrl+V+/c/VeDX/PyCzm1kuFEBQjZUd/il+RBN06YTbxLvbkZjzdbGgtNZhalvco3f//3/KLdeu6EymJszoBu+A6jn3XffVfsFEPXTn/5UZaSN8BVbCeNnbtgU8wJE8ad/+n25fv26jpO8AgvNThuAmQGGANs4AAmgRGQ4c4CcrSVNxxYHRVot4hOAyUHZ3t6Xmzdfle//yR+orSPjX//6lx3QGfdmDtzLY57dx2IQeZjca/EFgBFzGpGxsVGd9/T0pMjAvjbOX7x4Xu8BAMlAdXq2zsGuaYAq8xEYDaXj24zBwEeAYyyP8eW+5w3yrEOQP2wiCkLbAES1KPMvXsrTp8/1CwAVbF6uV6tbmM713tX8+J3PYJDhc+IEoCHkBqjD2eIArJJLAd2QM0ZHRxRYxBfAK3tmA/QDYMjyirHHYeMW1x3whExp+uf3hQVjBON3Bzd0gY67+hngAmqJNPxjQxzn+dtjZgSLcy/P4cgc0IKvk9A1sY18DxuVN6A5gOLxoyfy+NEjBciS/1eWYXpk7AMyOUGepfmxbWCqBiBkfAUQIgBfW4doDK/WbRzTqEBxBoiyL1/v+kZa5EiNl6owrslXdTxA3ern+PxDbsAOJmBJqxgwsVOOVSbIfTEQI3KD4UqZf4ZkdGxYNlvrsrq6JONjMF4OQkda1W/t+XtqCha28womW1xaUbvYUVsZlN1qTT6EjgesGRQGyK32tly/flNmZ44pM9XTp8/k0aMnaosrK2tqn/Pze7K2LjIzC6vlpDKWAbYjFpCPAWWfPHW6wypF7nEGudNnz8ip06dlZmZK136bLdZzW7pW5h+6jMyQsXaKzeBLXosoPUfnunqHqVP2NC9cuXbNmOsWV2RtzcBloyNj5tNb26o7QP1LS4ty/7PP5PGzJwq0JGYsL63K5PSMjE9Oyfz8kmy1sO0JZaWC5RSmQM0jMOntbKvv+XMvfuJrQ/cNt3EfM/MhPjJnBccMDamfY/ccy3HO0qVr5ArU7gAj5Bef4T1Xe43Bd4DnGAdUYXu+dtHngw5L56jKC7tiVacbg0l3wyTGga6ZizO4eqbRzQ0mJztrMtbjDhRyJjp0jB/zXTdZ0HXEjj6bcM3XX39dGiNNATTlz8rcx3MwbLs8KzlTk6+vzF54njz4rseAluaaFo8AUxlYyWwOoBagPth1HORN/hnWzSBYe7Lmi7ozQHC7WoMOyPyLxQ4AcnJyusNo63rwmhj6cp3w3UGrDqQijrqd+3HRrmP9xq9p8YgHdwd12rO720Q8x5+vvEZswDEDZnu88uvqGqeKa9GOOuv6qoGc8+K6OtZZ4pon119i7ScsVg786PPItTC3i3xeaZ3mx+S6S75GXZ0nru/zmtDXw1FH8RiXVZZPN8f5es1YwOMY43hcN4fNN37O+VHmcR7+9yxfjonvjUr3LdWlyHc8A7oteZ3Qn6ljfNL1b8Xe6zW0rJs41jwn4nZ8NvJz47iiLfsYXOYul5hDOrm6qlH4MSWbiOPJNtzLhko2HuXvthK/R9st3SuOM+YUl6vr04+rs6M6/3M9RF/x+2Q5ZJ35PT1n87nHHQeTxnc10SdKMohj6eVj8dxoV1F+Htti3dhjo8/L/SCOOcZLPy76dpYJ14zggTo5Z/v33BTtPPYVZL27bCL7m98rxqbYA5D1le0r6ibLPtqR23CUQyn/8DffoCfaU9ZRHJfLge85j8X1TrYX26yju8Etsiu9Iyr5fSm+Zb11xq+1TC+JHWzT5JgcD+LvdTmsly/2ul6MFVn3MQ6UfDrrOm4AUCePXjk5nlOas59bipfxb3Xxt+T/+V2XzzPajdtJyVZLcq/Lf9H383nus/keWQ6+puI7Y/e1fLbrbNtx7jw7OZiqNP66fJRtM/qBX58xebzwsWY7ynEhxgI+y3PpZfN+boyXOSbVnV+yh6zrOjm6LI7q9x6HPQaX7C77WHw34POMY3b/i357FL/7zvv/od8b3itg9j/rS6Avgb4E+hLoS6CSQD9h9k2hL4G+BPoS6EugL4EjSuAv//IvOx3S8QH2sNNz4dgfjON5Bws+9qLOCxKxuN99OcfL+u6Lk/iSKRcocgEh3/eoxab4YM79SsXRWGj1h/dOEdl3wEwC63X/LLtehTSXqzVkVQ171U6auUiTi6/xRchR5OHXyy9vSrItFdpysbtkIwcLiNac4Q0B3sjG98PAVHUFxGiHcTwcH4uTXuSJNu/zjoUfP6903bKPWCNlae75+OgDucDmx2aZ+jg4nhf41nTabdgsFdayHKLu4n3iuXE8UWfZxvz8PP5Skas0l3x+Xdypk6cXWdFZjB2HFQ57FXNL/hjlfpQx54LmYQXS7E+xwFqSW9YPY+plq14M9eP8e/aDuhxQN586nZbsJ8q8zhfiuFwmh8WRUs6IOypGWyjpoSTLKKeSTUbf5fO4y5/rzovsPu/ODuzhpVfJlrJ/Zp3EHBXtJMqL8cUXiz6fupcpMYbk+ZZ8OeaeOn+oi9ElHZTmke/htlqnj2jjpbjkjf45NkSbi/eMts3PpTHGHOv3jOuW/HlcS8Qx5tyUZZd9INtE6ficX3wsdfPPn8e1Wkn28Z4lXZfyScw3veaY7bEu/pfum2PpF7HDXnFaP9P0rjAobSBUIFQHDGV5v1uIsuZei8tVM5e1LVcYaLtGZocxpADsVHuyK7YWUmgNO3bTzAqYYndbRob2Zaw5LMODbdnZXpU7H/9CVpaey/5eS06dnJbZ6TGR/V3Z32trcyxNsy+ev5B7dz/TBs9vvPuuDAwytl2Rwf+fvTd/kuNIzkS97rPvRuNs3ABxgyRADjmURjMjjXZ/eLL9byWZNPNWZlqZvTk4nKF44yQOAn0fVV338exzT6/0dkRWNWa1vywLtGZXV2ZGRni4e3h6+hdfi4YMpsIu/sI6kknnwW1Dw2GWuj34OBT4E/X6iJMBGslRpzek/XqLipXJ1vn1AAAgAElEQVRZml9cpiEKGLM5yhZKNLe4SAvLy0xnUCgVaX5+lopgv8ilKZdBwWKOSuWy7EA+JDo4QEEw2CaavCs7ioRRwKiF/FKQWqJioSRFy6k07+aOwmxlCYOslf0A7aMQVQBTdQarCNNShwtGlT2j3WxzwS5+Xj5/zoWtDDzpQt4pLmjU49IXAIpQVCjzCjDV/fs/oVZPGJMAvsK9hv0BM0ygQBsFkQBN4e8eFzHIDvYoVgdbFQoFcQ5YFpRBAAwLuYh1QEAr8TEu9sRO65Db/h51OwJ0AvgHIBot+kRBJsssAlMBUAdAEMakTCFgIUDhtQAkMtTpDqnR7HKRMXQRfnNjY4PPt89IsFF9mWxjZwXLoLgYTFFgt0DxPQouuaC/05H4GNWbETuUsIGA6UN+BsOItQygLBRrM9sAAFdS4C/9GHLROMATYBjb3avR7s5+BPqQ4ncpDM2z7LggHkWVDHYEGHIgYA9mFZJCb2WGAVgF8wYgwdWr73BBKO4PMCJYzDAOfbEv+kZSXM+F2CNShMNLVUqYqUbrKQBVEbAKjGcAgtXrLS5mL5XydPz4MjNSzVSqDB5UoBF8AwCIGnccNBrMTAX5Qi4orH/48DGPG/0GgwbmCTpsi12VKS8JTGVjBY05YiCdxBcYjxQ59BgsAFaqpaUl1mUw+gB0AqCexiPoswIoLJgK32OuVJ+gc2qrOu64P7xiH2Jq1mcu6A5k1mi2aGtrj27evEznzp1h/dvb22WgI8Be8/ML7GsALoR/gGy0GNkCouCrFUylflx8TAwI0rURBYyqR3bNgS4B/DI3V2WWs48++oDnqdE4oO8efMeF6SJfARDGRXQC3kwCU/ExBifJGiOgBQFTQQ4yV1HRcITti8FUt+j8hVVaWQGY6jNmMMJ9b968yYAh9oUvX9Kf/vQnlg/aVhlzDMOF6hFoQhGKhv1ZdRz2JexRwprTZ1nEO/Qr8IbZoiKWb1zb7Q6YBWdmbob++m8+pouXz9PysUV68uQJg5EAhu0x2BHgwQaD+aCD6DfACQKkEv/0JphKinLFZ+lqLcBVgBTBTAUwFXwkgFQATKEdAHYhG/QPa8Tnn3/OMlIggPo9tI3xwnecObNK9+69z0BfnAswFdrktFHEjgKAk7IHvQkiFPvSfJONGUXGAuCuVkt07fpV+u///Vc8j5DBw4cPmJVKfGRdgLbMEhbrlICAJH8AeSiz0zDKYeC7chlrbJbliDm4dAnMbgAOF6nX7zJgB2ASMDNhPoTZBICpAts+gM0AZ8GuIBd8L6ApADKFuZEZjdj/Fzn80Y1iAF7CGo81dWN9nVkzMQ6sV2BoGwemYmAX2HAkTAPUIVoTAMIQu6hUCnT8xDJdvXKZgc7w8ZgngIsWl+apVECfAE4UVj55lhMAmGXZw7zgGMYGP4JxY03HNQA84BoFRYh+C9gMNqrgkFxGNhVCO1iv8Rm6rbkNBWJBjjhHikKFORC6qm2K7wQrlwBw9PkTn3G/759+T98/fcb5I4Cp9nb3KZ0WMBVYEAG6BCsSwFT4AZgqw0BuYbiDrWL9ETBVhgpg/YxA0CojfRYTBq2YjUqBnfJsgJiYk1fcZrxzPX/JkwZ9AcsWADvQKchOn0uY+WxIDETJprOUxmYFzHSfpnKlQJ02wOX7lM+B8RUy70TyyLCuzs4s0ML8MWakApiq0WhTGz6Kc2t99gUATGEzAzTdBMNoC+uz6CkYWYV9p8GhDD5vbGzR/h5YnIgq1QzliwDx53jzgsXFJY7FAORdWj7GgBrMM8aDuYAdpAAqi0BqAu4EELUlGw+khIlS5xqygA7o86uynuEc/9yp6+8bxcbwefDHNGQfBSbZRr1J21s7PC4wU+WyhWidGVA2neJYem3tNQOptra3Oa7FvOL8EmLYQok21neo1epRsVgVVqqebKgGWRaKeep021GML30NPV/rMyD6rPYA3VYQgsY/kIcFKOgzHMd6JOB/tQMP2orjmfjdBOZDGY5gy2o/GpPgfgqeVdy8YudFjcU2lR1WwIziY3FMGOoK/BltAUwt/kQ2H9C1U5mmoN8y9x3qdYUN6sqVK+yPEY/in2XJw2cAqRDrq65gnMpQBWVWeVsfJrEE4geJm2cY8C0gfOggfILEnRLnNJsAsfXZr2FtPHXqFPdFYzgB08pxjBVsZfiH9sWWwagI9sLD74VwPzseyFFZ/WA/srGCxL86Ds2r2PyKPcbfR/9J3BuBiA17uz7DqK3ovHtwnx5XH2fXZxvn2kJ1mzuytmlzJDr3Oi5/TNd+e549Vz/b36FrJI6N31Ek5WHUjvT3pDyKPd9e4/Nu9t4qQzum0fNRNL9eDtq2H1voez8Gvcb2T5/pvdxsP+x1uFb1x+bIbJuha0NgKtUL257KJAlMdZR5hnpr38blVm3/7RhVp71u+7bG6ZGXtZ6rz0t2/kJzZ4/rZ6uD+tle63UrlO+eZB+2jVAfQt+pr1E91r7Z/nrfpL5S/aW2awGgvv9Jun8U3+Ht6qhj0+t0jLYPdm1VMLIFF9h58/Nu7drHK1ZuIb+i48V1Id/v5e91RJ/hQ2uI6rzVL7teWD1W2YSOez/tfZy/N8aB9tRfhuw8STdD4IpJ/syOT2Vox2OP69zr8ZB/8/o0kjkAU9Fjttdf6/+9jR/VJ/j7+nUqtG7ZttUH+rH5tcP6RNzTv18b58+8Dnv5eV/m5zk0hnHfhdY9tT9/b2vXVi5HnWv1V+N8tF+rVebWX4b8k/WrkL+NJfz9vL7GdhoD54/q80J6av2VHrcyRdtqw1Z2aodHmVN77iR5ep82yQ78HBzl/KQ+h9Y3b1Pe94eusT5K42+rBz7e8H7WryneZ6JPUzDVUbV+et5UAlMJTCUwlcCPXQJTMNWPXQOm459KYCqBqQSmEjiyBP75n/9ZNg0yBTGhz+Me3G1SJ+mz7EQa7WIbvcjRB2GbvNSHd01UabLNJ4JCiQ3/8K5/JyXlbF99MhHHfALM9kWvzXABYrzLYygB4o/7/th++CSYjlMLYMYleeyka19t8mFc32wialyS0CeJQok5r086fp9MQcFMCEyF82yCzu/8YxNZIUW3CSB/rk3Y2AKlUNLGv/T0iZrQvEfV1on2FOpvUpIpdD87h7xTaFQo4O3By8DLwc7jJFtSOUw6z+qCTw6/jS0e2XlFfssWRGjy1fY15Bf0PCv7UP99v0O2Om5OcczqltcZn7DW9m2yOSQ73+9xffC+2/oYtIOCEWsLIR/k++DPCdvC4d1v7UuLJLvVdqztqc36efTJdzv3+nIpZBfeD2o7SX45ZJ9eD+zuqzrf2gctyrBgKmufVhbars6HHyPOtS9YbTt2HF5/xulLaC6T1oqkebPysLrgv/fXa/+TXvir/Vi9GOcfkvqhcrPX2vkO9dMety9stS8qb2s76rNDsYL1BePuPU5m/ljIr3vdsv3EZ++P/Hiszage2aKKkG4kyW+cLwn5wqT5OYq8kta4JN80To9CesrfcZZpSEMGVMEYZS8C3ZHgMJRKU1IRU42yUkW/FcSAos2YnWr01pl6DKWKYiGmw+ozqAp7oVMfzAEpqpZzlB62qNXYpa+/+owa9S0qFdK0sFDmY91Ok4tKESu0my3a3dmjJ0+e0dzsAr3/3nuUzgwplUaxH5ip2jQYdomGaSIGU+UYTIWfwTBDw0GWhgRWkhylUnk6aPaodtCm3f0GZQsVmplbYiBVJl+kXLFMswtLNL+4xJQohWKRZudmqIAC3SzYSLO88zmK46BbKBxC0T6KvlEAqD4Tc6rFy2AnmKnOUKVc4WK72A8OqNtD4Z4U7vL3hCILKT4Fq4WwogiDUKvZosZBk3d+5yLz2kFUbH5Ar374gbY2N6XQPmJW0SJwAHbAUACGKxTWopgRoIzTZ1bpypV3aHt/i4sOa/tgeiAq5PJcNIkfKQLMU5YLlMHkALaELLNiLCzOc+G1FAVLISbGhyJVFG2iYBkFwplsmhkxIA8uJsxkuEB8Z2uD+7y9tUUnT53mAn4GfzUEIMZt5HL8N8AjALgo4xdYjcD0tb6+yTJpdwDyylKTi9ZbXOCMgl4UZ2JeFDyjPk8KgUTWXBzNzBXCYLO1tcsAoZMnj9HS0gItLi7S7u4e35vlC6YInjMBkaAgWwrLMbd9ImbCgDwAIkPxpOxSD1YfgKrQhjDRgGlsi3Z3a7S/V+c+o5A2BxBVxHwChqsMmDDeYKcCs4+wzAH4wUwxHflZXl7mAlHIE6wSKHh++fIVra9vUJPBVLLjqTDGAEyVY9oOuAT82N3/ZV0AaiGKiZSdikEwYNGBXgJMBcY1FIjn6cSJFZqdmWHdATiCGbl6XS5oBcCAwV8RU8XM7Cz3FzKBPB49esJym50FOwqKdMEcA+Yl8VTqz5VRxQOqbOGIXT8ERATGrwyDzURWHQbwAMwFxgQtIgYIRW1ad66GPSuYSgtilZlKwVXCxtNzbD1SdK3rq8hdWGj0X6kswMW52Tnar6Hge4tu3rxC58+f4cL1nR0ACV/R6upZmpsTMBV8AJghlO0DbSlQCuNWMFUcW0nBkxbAKXhKAHnK2BCB5CLmAwCcAE5dXT1JFy6cpRs3bnARMfrz5OkTZsySfwK20zEyB2G08y2K2rWYW5mp5N7CTCXzJWAq6AD8K2Qk67IwGOMTALHCTHWL+3JsZZn+9Kc/MvAN16Fv9+7d4wJqgH6+/PJLlo+M38CEmUFHwCWh3InKixnkIh3Bb/ygI9AD8ftgveiKvUYAQWEx7zMgYuX4Mn3ys4/p1JkT7DvBSgWwCwAq0F3oNoBIAsqJQbEKpuK5gox4iVVdCYGpBDyBc/7+739B164LmAo6/OjRI9bpM2fO0AcffMBzh35ANgCmKosJxoPzVI8B2oM8lbHjwYMHLFMwfcE2sZZj/MJMJeBe2JOC+YRBCv0XtihJ0cWFvGDa6/XwfYZWz67Q9etX6ZNPfhoV6G9zH1FQL4CPOgNnICsB9wnbGfSHAS6Aopgd4tEmZAHAaRZgGrAV9Yc8H9euXaClpUUGU4E5B+sdAFvwySiSL5crDCQDeOTlyxesP2JX4usF9AFmxQ7t7x8wMAprI9oDIw+OY81E0Tz+YR4g5/X1NdZBgKiYGZCZ2yYxUwmQUcBUAB1k2beiDYzv+PElOnPmJF25epl9GPT+q6++YT977NgCLS7M0OxsmQG9mLNMWtZeAQ9hDRLAvMQpYKAssh4CIAm/je/BfgfZ4m9lZLPMduwPeU0HaF50U8EWAqQRvwd5CHONMC5incS9xV5kl3n7bIhxs9+NQGB63vNnzwk/6At0AjFhJoOYLEXlEoAKzBfJjKYAU2H+ef1M4dlBWKokJgGgSli6OC5BjBLdS7DSAwbMxBv+KKBEYwVliox/x75P/KHYdotjI910SXwOAIvCxFMulkV+ADL3AbYBw1aROt0WNRt1yqahI2AIAhBKQCszM3MMppqpLtB+7YC2mYmpwfFKNwJXwx9gTU/DVtNErU6bQbrNFgA2WSpXwAAnTImoFq3VGvTqFVgrAdImyheR7xY2QNgLYiCMY25+ngFV1arEfDKvwlYKVksAjiS+7bP8oAMKyIF/UFA0/DvGIzEZ5k/Y3oSNUECSIs8YUBfndsWPKMsl5Dg3P0fvXHuHant1Wl/bYGYqgBEzKdEzgFAQs4Np9Pvvn9LG1ibVDupsu/AgzApaKFIqk6X19W1mpiqVqtTrp6jbg5EglstRsSRgKvi7FjZL6PW4H8L6FukQBB69k8DagOcH/OYNLHS1jNZGxECs91B4fY+h+Xu2j3jDKcRNYIADoJ7BrLAZBvvhOSjaDAObEuCcCLymIFn0EfMA9lqMg9lpmY0K+xpAJ+X28J2qo+iubLqgbGwYn8T48JXwA7u72+zXEOsCsIT7QkcRr+F+OA+6IM9FsNESXb58mef5xfMXI2ZWZbdFv6DL+/sS6ytIXG1TgdESJ+D5QgB5HMMwGFvAVLMzYM/Cc8AB2w50Cux+6B9kirgFPhzzj9gPDIKaq5NYTYChaA9y6LQlbhRAmzy/yTNFlCNlAC9RJ2L+hb/UHwXgauxo8zEag9icl89h8N9mIxOe7+g9lILzbI5Bc4k292jz4DaHYnMjeh2vndHGGxZg6nMU+rfeR2MUm8Ox/WKvGG3gonZg++LPHRmL2kxkP5PO83kb3479e1KOR+1Pffu4tm0eKXTeuH57uYzrl52HkMxtW6ordm3Sa2z8izb1e98X0XGZOwv8tLli1R1txzK0jZN3aG5kmuMNoLzeed1RfbN6qM8e9rnL24O1OdVN3x9vVyHZhMbg58/nWUMy0e/0Wv/uyvbR9sP6i3G6nnQM14ufO8zsbPXZ+yzxubKJi9VB+/7VvgexPmG0Bkb2bO8TsrPQcTsWq7dWRlYfvIysLqufx287Fr2HjUv9HOEaO06vR0l2rLIO+UrvR0L+2uq13wTA65r2T+WhNurn28oIx2w7IRu064zKzvpL63PGrQlefiG/H/KPVi56fzsmq0s6Zh2T15lEH4VngYT6kqT1yevIUW3yqL7Ftmd92Dg56nxaXfBzErLRkD/09uhlZ3U+dO5Rv/NrltdXWZdixkfrq60sxvX3bcFU3j+pvSf5KGs33jaSrrVj0o1ZjqpDId3za1jI//qYwvugUOwyaczeF1rfOk7XkuIQ36eQTPxYvd9KsvvQ+Lyc/HiS1hq9h7VNb9vQOxt7h/wPvvv5L/9mWhv+tso/PX8qgakEphKYSuBHKYHpgvmjnPbpoKcSmEpgKoGpBP4SCfzjP/7jITCVTeL45Kk/5hMZPglnH37xohQvIEPJGk0m43xNgtiEsrYT2iHQ9tEnOG3Sxj/o+77apNNR5cglstFLulDSYNx3tj+hBIeXtRZrhRIGPtls7xtKbNs2QonTSWAqO++hJFtS0ujNJIy8iNZdQO3LG2ZjiBKwFkylyedxyT077zpW+2IzJB+bVPZJUz0/Sc6H5cl356+8bnq9GpeMDs2znzcpjowLBWz/bNLf9iUpQZpkR3au9RybqLSy1MSWTYQljcPPn08STpKNTSTqCyk7ztALZuuP9HrbD3t8UrLa+8ZxNpX0wtEnPA/7SylumyQ/n2AcZ5tqO7b4ANdrcY7Xb/3b9mOcDUySmd7X9znkm+1LUC26HadrIV8fWq98G2rr+O1fClhZernqGHRM6qPsy3W1B33RqGAqfG/10+tO0n11HuyLyZDscL1PQttxez/k/VvS8aN+7213nK+2Ohnyy9bOcTzphXpoPU/qr+9P0nrlbS+U2Ff9mWSnVj/1c1Kfk2IVP56kubf3svewOjvpHta/6UtWL3vvO5P659cWH/v4Pibpo14Xuq/VkyQ/5PUydE3In3odRGGmMFTJ7vlsr1zkBNIqU3AeFWvhei1u0bkZ6TqKpVH4yIAMbUuYqQYAbEXNgUwHHwEpwS77KYCpssSAKRo0qVnfpq+++ozarV2am0EhHBh5iBr1XWoc1KjdbHA8AiDR998LmOrOnfcok0XMDQaDA5Su0mCAAlXcCTt5I15HgS+AVAKqSmdKlMmWKJ0t0sbmHm1s7dP2bp0y2TKVZ5coV6xQoTJLpeoczS8eo4WlY5RGASWYAOZmKZNGZXOH0ikBhuEfCpgFECM7qcNPgt1m+dgyLS6gaLskxY9cGB+DCvwO/NBPBhyg4LHX4XUNBfi47/FjKwx8ggx2tnfo1Q+v6PGjx1wsv/Zqje8NYAV2fgdLAopcAXBpHBxwm+jX3u4uF76g8LV+cMCleWfPnaPFxWM0N79AtUaNx9If9KhYKFC1XOH4TGNc9AWFlBfOnaMTJ47zPZaWF+n48RUGOJSKxZE+QS68a3xGAEooboaeoP/ogxZIorgUTAEo7P/Nb35DP/nJR/T3v/pvEbOHFFOpTnNhPoNPpIgf8kGROoAUKPR/8eIH2t7apWy2RJ3egJqt9mj3VWb3OjgYsWlYW4oLJwXshL+lSPSAC0Rv375Gi4sLXCSPdiAjHgfYOZgpRUBJUqCNYucsy5DtDOBBLuCW+cd1CjZTEAOKclGwj+JqYe8VFhEUpKJdiQ+VASEudpJ1VJgE1Ih7Rr/Onj1HFy9cYkASzoN+QF6bmyhQlY0MGPgTgR7SGRRdZ2iIotioiFblJD5EwFRyL+iyFFGx/IZ9ZksDgA3ABTDBAJBQKkoBfaNR5+JjnMu79JdLogdgWut0mFUCYCqMG/IFkAJtg81NirVlXgTwhqJzKeLiZ2/2QQJKUD+k8Yw+m4sPE9a3drvH87ywMMPsZQAlzc5W6cyZ03T79u0IKLTDoBdhpkHxsbC5aOGqxlpoE7qs+h6JZqTjOIYfYQETUIECSgCkADgIYTJkBiYZ9ANgy63tXXrxYo1u3bpK586dZnYEgFgAZgEoZm5unvsNv6N91F1vFUwldxJmqniNikE5KiNlYBAGlsPFdBIDYh4KdPv2TTp7dpVtH/7m1etX9Pr1DyNwoeq5FM7LfeWZWIqcjwKmwrmYXwFTSRG3Mv0AGKNgqvv3b9P586sMpvrjHz+l58+fsa+4du0avf/++2zrYF/67rvvWO9lXFIYjnGnmZ1HAI0ay9qxa+yrACoGKbY7/AMGKvVLAE01Gh0GbRTyMl4AwlqdPgNdLl5cpQ8+uk+zc1Xaq+2xrwK7GFjvsBZITA0wiTAWKSjOg8zwmBzHBWEwlTBTDelXf/9zunbtCustmLC+/vprtq1Lly7Rhx9+yPL45ptv6Ntvv2XGJMwtF9l3OqPib/gm2ALOR5/A7KfANF7jQLvF4DawUoXAVGqfYKEUnRIWFPhu8YPFYoY6HTxL5One/Rvc52vXrrJ8MHfr6+sMVAK4h8FUjab4yBGYCnoVg/eQo7PAHVknBLACuYCV8uTJZbp56yKtrCwzcGi/tscsYVhTcS/oCNjwzp49ywxwGDPmTJl70W8AU8VPNXmN2NnBOgGQX4nOnDlOx4+jMP8E+zToA2SH8UDWiEvQFhgPE8FUfWF+ElCaMFPhH9ZegHIBVALzIdYZzOnZs2fo7LlV2tmBf3hFv//9V9Rs1mlxsUjnz5+mUydXGDAgDIcCglZfJmAZWZcVTIW/JY5BsQ/YE2t8DOtf7MtiQObIz/A6JP5ZgVPifyPmQ4B6GHAheq/gIsyPsiR6/6P+FnJgJsp6g16/ek3ra+sMZIbNbG9jzR9SoZimYkEAOQBgAtuYA4AbzE4ZwLyYDJP9LbNSAZjEYC2AqTIcq+BaxGqIoSDjdgeMNgK2tr5CY2p5phUQhY3v1VYVZIgYUNgpBZyBczEenIdYC+CXbAr20Ob4uFotUo9jwDrghzTo97gvOLdcqnDMBjBVoVClvf06rxd7uwfUaLapy6yhksZjZtCIjacJMFULDJF99s3FUoVBVFi+If+trTo9frwRrbNyPXA8WN4qFQCbARacY/uYmZ3jmAixBQPn0sJ2CobJmblZXvsxdo2JdW3Cd8y8FwGLRX4S10EnbLynzxgiM2FU84XaAJFjnqBjuOfN27doZ3uXfnjximMRZjcbiE7CP1RKJdrZ3qKvvv6S9gCmAVNUFnOeZlAvFKQ3GNL62ja122AlmmWm0w4YrnIFyjADHeapw3ELMxZGDG0a1ykgVceCcdicla7Pb+5Sr/Ft/CTKsSg2C4psSG1YC99tMbt9TtWcE+4BMCKA+XC/4ge7I0ClgqkknhE9hpyhP9A/2UAOMbjmaeET5JmgUpnh3/V6bcQIiGuwrgJoh7VBN+kRxsU6g9mwAcM777zD6x/A/QBNoU8KppK4GOC2NvtNjBEyxT/oichbgN8KphJZC1msgqkqlRID3YSFFQxSQwbxY5y4FqC6VqvBcwPdAaDKxnjw84i7ZE3GWIbiK9iHCkCP+4L4H4DRiNU5W8jzs5H+WH3wc6RxpNUP9SP2uZ0/KyN0tB7oNWo3GuPqc4bqndqMz7vZPIbNjeB7fZdh++XzwJoL8HkI2+4b+QIDpFIfOe59jVqCbzO2kORPVo7jzvfn+Xv5vJE97s9V2VuZyDNBDKJMGtPoWeoIm0OGxuPz7TYX5Mdon+v8vNo12M7fKA6PwJ0WwKHvp2wsrc8BPv89eS413xSvqeOu0WMhQIk+4+g4rIyS8tihuRo3Z6G5sPNv84/WNifptp0/m2/X7y2ISeMKXReS8sxJdqDXqw5aX2Ht3PspzWFZ+aqM5Xk7BlrpPaw92DH6viXNubctbc8/v+E8y3zpfZH3hyHQqPbJx6XeR9txjLP1kL+w49ZrvX3adzu6oYE9R+NkuwbY8do8iL+fnwOVr+pCki/TsdiY1s/5Yf8RswkmrRF2/F6mXq7WJmyf7ZyFbExtw7ZnZWnlw/3k/KX8TPZdh339Uc4PzcdR1jc7NvWx3nfbdlTf9bedP3xWeYb6PM4n+r6q/dt2QtePa9Me03a8Ddrxh+6p40xaf/X6UFwz6Roct2tJyG697iXNTej7w3Ohmwq9jVbEeuhtI6mv3u79HCS1Y9cH72O9HENthkbl/UBoPpLiNuuvQjp4FLtXH+HvMc53Wj1N0i3brn2G8+Oz/Z6Cqd5O76dnTyUwlcBUAlMJ/HglMAVT/XjnfjryqQSmEphKYCqBt5SABVP5BGfooTopMRhK1NhkHl4o8s6rhpVKH4BtckqTUpoM0SSmFudom6HklU2E+mSqF4tPwISST3pNUnJX+Ab+a8OOUPIB38WFkIdHMi7ZaGXl51bHZBPi+M7KdZwqJSWQQ3LWefbXaKFkvCO5FD7iPJvEt4ls+7IpqX9ehmjPv6yyfcJnm1i2umbvEZqbNxNL8U7FNqEXshuflAvdK2mMMiYpQsU/rwdJf/sEqc659i8peWaPJ53rXyCNG4+Xm/5tiyxDPiXko/wLv1D/fLLtqLqdZPtW5uMSjla+k1yz1YdJCU3rm5Jk6V/wW9+qCXBci4IWtQ9t19/fjtHrVreFbDkAACAASURBVChxa9uxn/XFqPXPKkubTLV66m0e19oXG77P3k69Pqhe+TVFX6h5XfF6aP9G3zxISvtrCwj1hZn6Ml8AYcfufZPKSl8+2H7befL+XpPNIR1O0hk7LyF/l7SOqm6F9HKSn/MvY+zc+3ZtEZnXu9CaFNJn377Vj9C6qMf9C3kbv3hfN25dtvPrY58kXbVjG7eWWFvCeaHxaPGQn6ukAoBxYwnplteRcb7EjsvalfcfIR9r7TTJX/ox2vvZAoiQjXtZ6v2w7o6KP6MCMBTVRQRTo/VYdRe/lb3G69qb9416zHimFA2jIktUnmWZcQeFqgMadtu84z5YqFKDFrWbu/T0yTcMpioV01Qpg+2gTwf1Xart71CjXhPGmP6Anj17zjvz3771LmVzKcpkEUfUiQjFqV0u6AU7FYOohtjBHeALfIfCwOIITFWrt2lnr0Gb2zUapPKUL81TvjRDpco8larzNLOwRLPzy5TJ5hnUUZ2pUKkINqo0sx6gABdFysqYgKJAFN6h2BDFs2CZ0aJikaHEhyhA0WJpncO4uBlFvCiK7wvb0KBPvX6Px41r9nb3aWN9ndZevWbWDhSAo+AfgBhuG4WXzG6Q4fObBw1qNFBk22Dgj+5yiWJQ3BOsVNXqHBWKZWqBCaHZ5MLYcrHIoA6cj2JZsDKheHZubpZWV8/Q8tIiM0tUKmUuoGXgVDpFvY4Ur+NfbKcRCCeFovaIfQK1h7y7/pAePX5ED757wICoDz/6iH72s59LgWJUcCs6ZmNcMJqgiL/NTFUoVgf45unTZ1ycub0DUBiKXHtUKpe5b5gb/KAoXwuArC5r0SfmCwX7e3s1Lu5cWVmhO3duceE6isoxv3x9r887/LdbrUPMC1z0G7E0QB4AhTCzV1mYCVDUqmwOKIwuAmgXAfL4GZOZO2RTDhSKcrEsCn6ZxQvggR6Pu9lqUavZHBV6orAXQA/LcnPm9Bk6s3qW2wIIcWtrh4uboTN2bUShKGQFABWDlTJZGnCRtYIgIsaDmGyB5wZgKl7L+ZlH+ilsG1KcL0wTWbb5wQBgIhRxp5ktg4t7I2Bds93molXomBbsAzQk4CswVhQiNgCAzFBwHe/oqbGU9EOKkTW+8M9BMmYpYkc/wBDGDDG9Pp05c4pOnz5N58+fZ2AbAB3QKxR+Qzcgf1toa2M6LYpWYIwWOCtDj/4Nv6CbijBYJmKcKRSFbQb2hT6h7fX1HXr2bI3u3AEz1WmWC8AYkMvq6ioXtAuY6oD1EmNSHdb7if9PMxuNjTm1rlPP02Jwy34E2UEuKCAWYNwcvfvuXVpZkYJjAF3Ql1p9j+8rcaQUZKM9/HsbMFUc0yoDBuYqYs1AoTQABQP4TqLZ2Rm6f/8OnT13mhlTPvsMzFTPeY4Apnr33XfZ1lGIDVYm2Lz6EGG/wnxmKZuDfgoLh8YaOM8C8eBbAXphEAk+dwQopud3uwNqNLoso2IebEUCgIHcrrxziW7fuU4XLp5jJsiXP7xgnYJ+Qe/QFylcl3vCl8F+xNcLg5rocKQrIxazeCfmGN0Ihwq7G9Lf/eoX9M47V7jPAJP9+c9/pgsXLtDNmzeZtQugvM8//5wePnzI/kDBVNAhYSAUe0PB+927dxlAin4DmIW5hbzg/xQUgD4raFCKztH3iGUxYjzjNSFixQQgDn/CVwJLMTtXoZ/99U/p4qXzPJ9gjQGACXqN9QiMMdBzFMW3W9I+zyPYzvpC2SRAACn0xz/d4EYYzQRECeAbWAZv3b7MrHkMptrfo+2dbR4jGKrQSTBSgTnl6tWr9Nvf/pbXJQW+YOyVSpWL6dGfnZ0abW3tM+hkfn6Wbt0CuGmV4Hshn/1ajZ59/z3P+QH6D/autq7/ysQUAdkR7w4E3KRAKgVTwXWJfQnQdXl5gY4fX6arV6/Q8rElZnt59Pghz9HTpy9Yv/L5DLOzzM/N0Oxcifu3MD9P1ZkZmqlW2aegPcQYWIexHmPuhUUGsZTMI8YpQKvSyM/YQiDxOwj3MjwX+GwZWPT5SJ8ZoQvqT62vtrGu2qDaGuQGFirM0fbWNu3t7HG/8d3m5g6BvLBUBGsmWGNSlEoPCZgqjtNyEVCEWVJFVxhkxYBKsHXF7Fcjhsq0MOL1+t0RS6gAeVFcKYx/khMGUEt8rICwhAGNAWQEHe2xT0CsBGCTsAoJgAjfYzJxDOBEMFOBxQn3nalGzFTNA2bUgl1DVojJZiqzNDeHtbLKQEQwWgJQtrt3wCA9WAADe9AuBJMGGAgMpw0GU4FtKZcHQLnAzEbwawClra3t08MHGyNAIvYkyOfTVCyCxShLpVKe12ms31j/V8+dZQDy3Owst/3y5XM6vXqGTp0+RTMzsxEgXZg8laUE8RN8s30m1eeSpKJGjZGtr8Y1HE9zjCx5xMXlJXrvvfdoa2Obnn3/nJpN+GwwugpACOD0arlE62tr9MfP/kiNVoPnDH4JcwImW2Qj290+bW7sMugTsXGr3eeffAEbPOQ5doGNIC4XNj4BS2NM6KOC5tBH1WN8D5+EH2EPFZ+pcZ5dgzQno7kmyEzXd83x2NyIzXlYGeJ7D2jQOECBX8xIFREP6xqs+WzE2JCZ9BkMbRKXSrwzZGAd/GCr1Rz5fOgvvkN8gjlRADXiKDBBIQauVip0+fIlbndvv8bgSOiEPDOV+TfuCz+IOEzYrSRexD+7xhzKQ+FZbwidFbYq2LiurdiMAP0RBi6JLaCXAC/KM06RN4RAzC/MgxkGrANkJc91bQbbKShPdDECFHOMIOsifuYWhcFNQVSqt94P6vO1+kI97vMj+hw/quhmHytzYfVBnzFtTkP1C+epLnp9sX5XP6tftjkA1dFQPgTHbD5jXM5sNB6XaLH9ts8n9jlNPx+lUNrmXJJyQKG8iz/3qDkin0Pzch03vtAcHOU7Oz9eb0L5RB2bLeq18xrKYcV5JOid5DAkvo83IkB7ti8h3+OmO/hnLPvD+mT1IUl/7P11fQjlYm2sb+c6pLN+7u265WWFv7W9kK3o85nVZz8Wez9rp/a80LsD61usHR5F5nqOrjfxs1jEeBj5XR2THZu+D9Cxex3wYCr1E+NsY1KfQ/7RzoV+1r5Yefj59r7Q+xrbTz/f9lxva0ljSLq/9jFks+rjVXYWQK16Yc+x781C/lz1397T99fbm94nZCOhOQ+NP9Rm7FviZ+okH2TPte0n+eeQbVs7Slqj/LohTwKHwbCh9eQo68Qk3T6qHtl2Qnru7+PtQ+fe67vXaWs748Zn5zY0z0eRjfd93v/5voT8bUgvjiLT0HyO86Peh0+aVytvr4Mhfbc+TjYj0Y2Y5E5J/bX+StdkPXecjwz5sqS1z/vuUH/sPf351u7sOI8yJtun0LV+bRjXjyQfleTnQzZldUTvZf2vf6b1cReut+eH7GQKpjqKdU3PmUpgKoGpBKYSmEogfis2lcVUAlMJTCUwlcBUAlMJTJDAP/3TP73BTKUPtZp89Mkd/4BtH+5t4uXwQ7/sbjku2WSP6b21IN0m9TX5YJPSNuEQSmKExGDPs0XNPrkRStCOZPLmhnlHStYkJSL0e58Y4V0jE+5l2/Jj14RZKFlnkx7jwAu2/VByBcd1LmxyxCdb35SjkDtYMJX2w+4UZV+oH06SJe9WaM+Twja8wJZdN0Nj0PPRR30R6vXA20EoyagMFNqefWFm29P7qLxCic/JzutwgtDKPulaWzAfSqxZOWh7PunmE25+zr0/CNmTtVd7vd1dN9RX6yPsPGri09/Ly+EoCe2QD/N2iXvbZLS3QT0+bg5Dyc/Qd6E+J33nE76232jbvtBTH4uiFCu/kN77flnZa19CL6FCyVmvd+o/vAxt4tQfU/uxc+XXK70maZ2wL1XRjhZXhPypl6v+jWvgv9RH2XvpDog6PvgefSFsmffe9PURQ40y1US/te3QC1i1IfsC4ChgKh1HaH0NrRmhedDvtOgFf4eKNUI6a/2ktmP9byiZ7tcAOze2fyG/Zfum9uvvYdcA7bO1myR/5+9t7cj6A9u+jTu0H34tVXn4vqBN6yNDtq59tTIaB6YK6YGOI+SbQv4tZN/2WvvZnjtuHq0sQ+uun2vvr0N6rkVY/phvX/2myHLAhV8oIATDBhcT8gHZtVzf2XHNKBcYgq0G4BVhSDjsi5TJRGK7Q/dFwXkmzWAqFKyh4RwKRgHIwKvpbosyqQEVcqCwalK3tU+vXz2hdmuPspkelQoAXvWoXt+l/b1t2t/boZnqDPeZwVTVObp58zbl8gBngBmrRkPqEKV6Mi7hIQBhDhc697qwacTvKKAHO1WR2t0U1Q46zE7V6Wcok69SvjhLxcoCg6kqc4tUmV2gbKZAuUKRATHVSoFmqgVmIikW81Tlwuosy5OLvdvYxVwYB1Bwy4XKkVDVDtSv4m8tsuRiWy4EzspkoIA2m6Jmq8mgqc2NDS6Cf/16nTbXN7gIHoW6YBYoFUuUj4ABDO5pASDSo05bwFG1/T0GVEkte8QkhvnI5+nYynEqc3FtiTp9gAaEzQnF2ZWyMHDMz88xUwdAVGClOba8xKAPLfDG+Bnog+tRhM0gCNkVmG0cTDBZKToWphAwPQgLAdaCL774goEZKBi9decu3b5zl0FZYJ6ATuqDg25mAbkxcAwF+70+F2m+ev2avvvuIT1+/D09efpCmF8GA94hH0WNKOZEQTvkZuMF9fn4Dm2imBxsRSjQvnz5AjOlAKCBAliwgLEIsTt+BKRCoWuz2WC5yXwC3IciRwETYXd8ANDm5mcZeIe+oCCZ2ZmKBWYvwbzj/ii0RsGuglGksB3xfJ9ZvyDLThfMDsKEVq/VqBYxtmB8KCzHMfw0Gi3eaX95eYX1AQCq9fXNqDC0KSwLEZBkVBDcQ8kIGDqw6z5AfeIYRjGrA1MBPMVxA7NDARggoCp95sVm/dBPuJhsFvogOsFsZVHcgekFMKxQFNYLZlSL2FwAoEBxOOSjzCoKprJ+W/QBYKroN/clKmiP/BLO0XUjBmnl2K8JCOcdOnHiBBfPAigEVioU0SqblsZWWrSk66GP3xRIYm1c1zApLEYBdk+AVHieS6eoOoOxV7gAGQAPzP+rV9v0/PkG3b0LMNUp1iUAWmIw1QIDJjDv0AUt6LY+hv0+F/xjPuPnwiQwlTD6iR8XoAwAKAPu26lTKwysQcExmCgAVHr9GqwRPbZ3iSNh0wKmkrVCQG/CTAUgFIBGAjYCWEiKwsBwZndzjhj8IiCl+hiUMzGwtAcGoBn64IO7tLp6ihYW55mZ6uXLFzy/169fZzAV7ByyAsgyCUwFQIEHU6lv0WduZaaCfOFvhxHLksqpCxaqVp+BVGCmAkuTsMul6f1779IHH75P1dkK1er79PDxQ9YpBRcoqxzmCbLY3QULWofXDeiIgj4VyMysfGyTmofiqCIyhQEDSNKZIf3t3wJMdZV1AqxUn376KQOpIJf33nuXXr9e4++ePn3KICKsPegzzodPAngRIBEw2125coXXHcgTdgEZF/IAnLYZuMvrDAMDBNyqYDIt+ANzVByTQVOwDssP1uVqNUcnTy3SL3/5Szp16hSDqx4+fMBMY2hbwaECpmpGYCoBmDGYKmKmApMQWPXEBwlYR+IjAKqhO8JIBzDVnbtXmU0RYOe9vR3a2dmm3b1dZj2CzoLFCz7/xo2b9G//9m/01VdfRuA3Wa+xpsRgqn3a3NwFfIXZrj788C6dO3eWThw/RVtbm8wECNCa+hEB5MpaERdFxvPowVTCFidTDHAUbBQsOdeuXaKrVy8yKAE+Azr+n198Tg8efMcMMK0WAFtDhBF83eJimY4dW2RwMHwcfrAOae4KOoixlUqFSFYADQOM0uEYBIwshWJBwOL9PusIQN8KlmBmIYBRIuY3Xv8jRhysa8yQFIEWWYN5vtIMwGX9MEzoaB8gH33WxHwCsFGv1Wlvd4/q+3Ve63Ad1rrNjW3KF9JUKoNpKgI4peF/BFAlfokXbl6XswymEt1gPeG4VNmLLHCYYXgMUgRuQmJK8JHCYTHnHzOHZiKWKx5fmkZMbALiA8hYWCvRD6y7zIwDneSYesh9AZAKrbfbzQhMVaIOg9vrPCawiWLtm6nO8k+5NEOZTJ56vRTt7dZoZ2efwVStDmJ7sL4VqVgqUzafpf4QLJ1N2q/Vma1zfn6Z8sUy+yj4N3yH+OD16z0GUwEgyjqXBkCwSMePz0RAIMQvBbZ1gAQvX75Ily5foqXlJdra3KQ///kzeuc6wKMX+f7wKRyLAEzV6XAcIWxuO4f8bvycbvxaVMDNOJ/oOUTAl1EQErFMDgY96gOgPxwwE+wHH3xAG+ub9PTx9+yLu50+9btDBucgngIz1Q8/vKTf/vb/o06vy0xFWFdg9/l8kVmpWu0OA/L7vRSDqRpNyKhH+YglE+0IW4FscADbVrAl5tNupKU+XEFWChbXa8TmSodyN/gO91DmUo7tGsJaqLGY5oHtM7XGKPit/kXzxv6ZX5nhZBMEyFQBnDFwCbqL/qIvuDf+1pgd90W8gj6qD1DWMbQNYDz+oR8YK/xTrbbHqxU2ETh77iw/O8FfYI3G2qKxMWJibF4BHcS6E4Ozxf5kIwrZlOJQHBaB0+U5Ks2AP9gaZIV1ARs5II7Q52EArJQ9C+PCWMAoDL+IaxYWFjmGFnY1PMMK+5U8y4s9Yqx4nu53eyOw/crJEzynOn8aI+rzun1fEK9TMevpuDwFM0dHMa2OwzJT+fwHxqUbetjYxuat9LONZTVeDOWg9L6+jVCuJpSLsNerjozLvYbySjbHFsrL2eeDkDxjn5PMluJzMNaGbPuiD+FNCbVvvo+jZyrD/m3b9Nf5ubF9U1/g88depnYufd7O9l+v0z7oMbgJfTbgNXwMmArH1fdov7TPofzaYVkLUDk0rzb/pLZv58XKVXVY27H5XT+XVt5Jc+ZlrnMyScfRZ5wTAlPZOQnNsT+u9mLPVXuyeeBJNuH1V3XY98HqQEhnrQy0DRvnWTu11/v72/6GPls5hPpudUv7NM6PJo0/9K7Ftm1tyuta0hi8L9J+WVvy/fe6Zp9Tx4Gp7Hpo/ZJfF0K2GPJp3na9j9d72DVEwZbj/K73rX4N8vqdpHtJ7w9sv6yOqq1Y+w/Zil0fsOQjhg75eeuDjuLfxumute3QvcbZjJd1yG+E1pRJ62BIp/26YGVt+231/G39kZ9/O3Y/Du9X7H2T/Lxvb9yalDSvfr21Y0/yBV6PvT2F5CQbxExmtrQ2pe9YQ+uLff9q13D1fd6nh+bUy2Scrw3JwsYfSfPn29T13OpsqG9JfRnnn0P3Slojxtmw9zXe32DcOl6NC7wsvQ5MwVSTvOb0+FQCUwlMJTCVwFQCIoH/WoqIqVSnEphKYCqBqQSmEvi/WAL/8i//Msoy+Ids+6CdlOhIepD1D7QhkIm26c+1yRwtLNNz7YN0KNERSqYkJaJsAsAmkEOJAZ8s4nPwUi4qWvIqcpSERJJ8w7KWXSMn/XtT7qaYL3rxZNvQBEsoyT0uSeoTgqEXPjahh3u+mcSTXW4VOGUT1vY7TV5ZINQ4OVi90GStfaHsk4Xalp6rL03tSw07J+OSnH8pmErlb/seGmM8Jzqvh88Kzb+fb5/s0/HY5KadK01ohZLAvo84R+WoLwWsfL0eeJ2Id8SOARlJLzVVVpMSzf4ets/WTpOSyLZ9nzC14wnpCNoMvej2tu9l5Ods3N/WB3ub82P1toHjSf07io1Z2Ybu7X10SF42Gexty/rlcXrsE8q6bqjuhgoKVE+13dALM59AtmPEZy3AsWAqtSMtCNa+JYGpvP+x82nlpbqXBKay/dfxjtMH6weS5k711Pslfy2OW5CO7csk+9M5svNg/aGuBSFdTRpfSKesf/c2bdcvuyZanxd62T7J3qz8dC5t+/aliL7w9S/T9XzfF7SnBQbezm1f7X3xOemYvY+9l9pkUkwzyU94m086X9tPWjfGrbtezr7PIV3/y8BUQ+pHzCGst6j+RCjI7D/CACR9EbBVGoCLVIqBK5hrnlv+kd29RTaKdzEBHsC60Y6eKJjFPxSsAt2UGvQoPexTPgM2gTT1OjVqNXdpY+05tVq7lKYOFfMAjveo1azR7u4mbW9uMJgKbFNPn77kQrzr168RWF1yORRs14lS2B1cwBEokE2nwPpBNOihqBWxLsC4eWamyuaK1O1n6KDZpY2tGrU6KRqmipQrzFC+NEf58hyVqgKqymQKlAU7Th478oMFqskAETAeaNEcio2FQarPRZaazOv2UNDZoXanHckTBaMib47TmK1GmKekSKLH7eC6Tq9DzXaT6gcHDNbpdQXQhu3zmdkD88NgpSGzEgGUMkQRMlgIDg64ALnbadNBvU7NxgEzVjFhGAp+I99fKs/Q3PwiHVs5SY02AEWy6zwKG6vlMhcXAkSFonr8PnZsmZ8ZUKCOl7yIf1EoLP5KkphcXJzLCZBqMKAOirGZJSFHB40aF98ziKYp7Eo4J5MD4xdARnkuwsY9UFCVY6BaDPJAHIzCRvXXlZkZLtZce/WKPv3DZ/TlV9/Q67VNZjJBYX+5LMAlFIMqw0qoqElAHqKnaK9WO6B7996nO3duc0El5Am2FPazQ5E3gwnA/tVoULeLYkvi4mplowKTGRh9ILNjK8sMrEKRJ1jC8A/jrICJCEXGzUbELjZgwAV0AX1H8TJAbwVmeUIxPYqypNAc49PCUvSnBfaORpMLzVF8y7DFIVG9dsCsN5sbIheMD3OBAmLIEWNgYBqALUNQd+A+YANSdqCowJwrm8VPMJAqAlOx/kZsBVpwx34B0KyoEBq2onrCukMDLsgHmwz0HIxcxQJY47CDvsigcYBicoCpIgaRCCCBfkthtbADqC0pUEcYb9WPiQ4CCBOzLIAZAj8oFgYj1DwDhQDmgmxQ2AtGBIBebDEyZGWLmkIFAcoqo2ypAhwUBgOAEwByaDRgN9CVFDNSzc5WGXAHcAfGBV17/XqXXr3aoffee4fOnTvJeoc+QQfPnDnDhb7QA8wzzlemC332Q79lnQTrSgymYtBZ9MwvgKkIEMc2Hb+CEFmiWHxAp04dp4sXz9KlS5d4HAAuAdglrEY5BsexPhtmKgXeMrgC+gq2nYlgKonB0C+MR9Z6YXdjnRugT8pMdZdOnz5Bs3Mz9Kc/fcYF8rDzGzduMDsJZAVA3LNnz1g+siZLDoLXMQbaxMxUkJUW/qlMWAawMdYVYYxCMbPKWH7DHgUQgZ9WG8xVYN8o0sc//Yg++PA+7df3aG1jjRn4FMgpuhNvMIN77ezssl5i3R2xxY2YqYR1TZbcyNceKuAdUiabolw+Rb/4xc/pypXLrMtffvkl/e53f6APP7zP/gwAIcjqD3/4lAFLuKcUm8v6wyw5DIJNsz3A/2PtYWYgZigS0C9As8KwqGAqYWdRfyQMbABaxmxxQgwnz9eYjnZ7SKdPL9OVq2fpJz/5CQNL9/Z26cmTRwzUQ78gB/isEZiqjTlRZiqs62LoEssYxjpECgDOZGF7Ar4CCOn06eP07rvXGPhUKOZpe3uLdna2GEyFdQXAn5WV4xGY6gb9z//5/9IXX3zJxxRMAL8sjCwt2tneZ+AFmK4uXbpAH3/8E5qfm2f5gdEKQAEwbeFvFNcDVKDABFnvY0C6xlKQWezL4pgM44EvLJYK9MEH9+n27Vu0vLzIQGkAtr76+kt68eJZxCQDIEuLMHwGfhdywo6Uw+88g3PLlTIDE/EDcNXy8hKvVZAlwDe9bgSW6woQBvNRr+0L8BcbcIApDqyYfQEP5nPCHArAL2we1wAczCDigrBgcewY5dJkLesyEEbjQ5wD4BvrEtZXBiP1uT8MyNivUbPRpE5LQNkH9SZtbGxToZihSjnH4Cn4UICPANoHoxPGzWAqtnuAvCSuwPor64jEwSNWKgZ6If4VcCLcN64DgCoGowuDHjNRGpYa6HcmhQ0I4jgPw0O8DF0EEBECgOwgK2HxAixrSCnIE2thmmhufoZ6fawXDSpgzgt5jjUrJTDnlJltFUDXZqNLtRpixCbV6gDy9znAw7mlconSAHsMetRsAdTUokYLfhX2LaBp2FK702Xmyp2dOr18uUmNBliziIolonPnT9KNG1cjQJqwLiGWBShwcWmB9QXAmbW11/SHT39PN27dpPMXLjCATECgKQZUwY4hEwD9AM6EnfFzMZ4zohgBcZ5EHG+yAPCaH+kPn4H4GT4GYCrEH6kBAyQ//vhjWn+9QY8fgUUPAKEBx//5HPSwSPlshlkMAabCXcrVCnX74nMLhRJ1+wMGpO3vNajfx/o8S81Wlw6aHV5HETdhnQFgHuseg/ojQJWuG/b51xY+w2YwLwpAVZY/BmdFPgzjgv/l+LtaFZur13kNQzyi51lggM8RiX9V1rsI0Me+RsB7bGsRU5ayEMJeYGPwTbZt9Bd9wb1xvW6QgDGifwwmithSsT5gwwLcX1irZDMF3BObTMBP4fkI84gNGubm52l2do4eP3rMwGfcC7p08uTJaFOJFN8X49/b22M9QfdjxkYBt+p4hQVO/A7rCAPohVFUmOLwXIZ1UkCUwhSKmEKYNDE/uDfGhTHBL87PL7Cuw04AtsP9JW6SeALXgFUO/kRBSwvLS6IjERuUzoXKXMFUup7o9wqs8rkqiWTlX4YkltQYzucFfUyK48IQG6+NNjdlr9d7+JyhrEuxTap++98615pL0HgKf2s+w95Pc1ZqI3acqudWt21OTNv2ffNtaDuhtu09ks4LfW9loe363JLPq9lr7DhUhjY35Mdk849+blSeoXyh7YPPJ4WeXfS+SddJuCmxifoQnUO0Z5+PcNzn9uw47Hz4vsmcQ88Pl0SpLtixWp31OT+fd7R+Tceobdoxh+Y3pD8+J2d1Qfto14K/BEyl1+tY7LuO0JyH9P+/4juv32oXy5LtUwAAIABJREFUmpPwa4vqpfUBKlcrk3E+x9qB9Ynj5sf7Tisvr39+TNZH+XZCc+31MEm/k3wPP9NGLG+2LyFf63XX+j+1O6/L1h5CPv2ovtPap7ajcrW+Xc+z60vS2K2teLl534lzrZ+zNuHnxfbVy9Tq31Hmyl6PrG5oLdA1z47T+/q3sT/73ilkc6H72Hm2a5pfU8atcSGZex/tzwnJ2vbZ6sNRfKrtn/q7o9qYtdeQ3Pz97d9W5pNkZPXWvnPza9g4/fLrmF13w+8deVeqN9QoySdbn6p9xLnatvXJPn6UGFvfBcnvcTql8zROxyfZWmgd8/4X7ft5SporL5fQ/b3N+Las7YSu93rpz1cZ2rVOZaU+06+DSXKagqnexoNOz51KYCqBqQSmEvgxS2AKpvoxz/507FMJTCUwlcBUAm8lgV//+tdvZBkmJaE0eZF0o1Dix4NM7MO0fQj2SRpbWKtJlNALLE0UhJI+NiFskzk24aAP76HEpx/vSD5/AZgqJDufSArJVeU3aXJDsk9KkGpfvOxskiuU2Awl/Hy/bELJJqfseVw8mpIX0zaphPbtd/qiwbK5TJKDn1u8iFH90Wv9ixUrD3255ZNSduyhBKrVc/uiz7djr/Vj94kpOwf2OilemSSJN4+HEng+Iaf3VDnYJOG4O9qkmLdde51PfOnf+tJDxxlKAKp8Jum11ztvG2/j52wCz+qP1wEvR/ztzwnZqJep199JPleP/yVjHDefSX31SU6vz1aHVc72BZb1w95O7Fhsu0k2pHNjj+uOxmjLFyD4F/DaPy2ODfvfMJLVXot+2JdWFkyl3yvIKwQMVV1JshNb+OLXK+u7VA62AOSw342dRtiHxWNNsrHQfFv/HDqetDbZ+VDfZF8o6rjtmhLqtx+j9/der7wOWn9h/Y/qss6htcUk+aH/tlhG29Dx+bHY2Ca0xiTZQQhM5Yt0JvkG66OS/NlR/E/Ih4V8sNUDa7PWT+g5odjIrx12Hv3aadcjLwedT7vW2Xmx68xoTlCEyIVgUoBs2/f6bX2BsI3AP3D144jRSoBBIylJAUwErGHQBwptUdTPxc4p6vc6NOx1qJhLUzGfoUoJBbqbtL+3QVsbL6jT3qdMukv53JCyGRSctmhvd4s2NtaoUq4QDdL09OkrBprcuHGFCgWAqfCiDeCRLqUzfSmSjYAWXJ7J7D7oI4AFecrmSpTNl6jdGVK90aXtnQNqdoh6gzxlCzOUK85SVhmqKvNyPhgFUJDW71CvI+wBKArUAjphXQLQqscFnmonDILqCetRLCUFI0Fw8gN70x3eUayKn96gS70+QFXYgV2AEShCZQAc8yIIiKHXAehMWGowtyiC5uJLMGW1mlzIiN/ddotyebAbVLhgmcE/+SLNzS/R8ZNnqNURwBxAHwDvVCsVunTpIhfmA0iBQsdyWQqmUaiIYkQuOkYxMhckK6sDipFTXICOAsrdnW1aXFqiZYCSGjVhA8rmuI8HtRoXO2ZzecoVCpTlwlrZmVp3fhfgligZfoMNRouTAcg5qB/Qi+fP6Q+//5S++eY7Zlo4aEAeDSl2zGZ5bhRM5f2k+mr8BmgA/3ANADYAkcF/o8gUBZ0cAwCQ0utFoLIhA9YgD5wHcA6K9FFADvAUgDILiwsM2AHrB1gtwMwAsBx0BOdhNUP7nW6XQVo7u7sM4kAxNJiawDymjE7MuiaohMjuoOF4US6FOe0OCrDbzEYFVheAkSAfMHVh/DWwU3BhrLI4RSC+CEwDZqoBgR0tw2AqFKOPfD8Y5VCUGhUBQQbMvCbUQsz8wSxsDMSU4nFm5AAblfoMvKiP/sPcpTNZrlHXf1JED7YHjKPDv4VZREBWGDsKfyEP0Y8cX4o+KSDOFnbhfGGxETAVCktZTm0ADlu0tDRPq6un6c6dO6wrKOoFSMgzmGkcb4ua7HfxCKRoAfPJQIFoHUX/hI2iT43mgAqFFJVKOZqfn6FqtRyBMgX0BCDZxsYera/X6N6967S6eoK/BxsUwEHKoIWCeAW5KDOVFqYqmIplZMBUthBZi3xFXrEfj2MH8ZsXLoCh6CIDa1Aw/fjxIy6ahv1WqmWeY4wTwAKophZbon/4XpipYuYLy0wlYBt5xtDiZPQHQEt5tk6zTUGvYDMALqHI+f79O3Ty5HECYBFgKoBvYCtgYAKYCkAqMMnhN4qxRR5SoCnrGBhlpKBf4w3pqwDMRj8AgEWgRTDSASgR61nsl5TZBkwoxVKRjoOl6Ccf0p27t+n750/pxQ8v6dnzZyN2R/H5MWsT+6ftPfZT6I8AJcUfy3kRmCpSNLZ6BZlGa0gOa2opS3/zNz9jvw0dBBDod7/7lP7qr35K9++/TxcvXmQd/+yzz1g+Wvyu+qsF3VrgDXvRDUI0BgBAAkwcCvhRIJ+Cq0ZAKvaV0m+ZX2FcxJxiOWw2B3T9+kV6973rdPXqFR73q1c/MNhhe3uTwQ9oGz4L4FaAKwHKYIBExEylyyqvhpGPEB+UYgAMAG5SNI9YhJjN7P59gJAWKJfPMAhkc2uTfTJ8Lwr6z5xZpXfeeYd9P5ipwO4FX6TrRLEIJhmxPbACAcxy9+5tZrcDmA/3AmDk8eMnLOuN9Q2OHSBLYY0S3yDPVw5MxaxdFkwV2yWme3Fpni5fukDvvnc3AjcOWGaYz2fPvqftHcitELECtSkLZib4SwbFR0XxEYAFa0+pVOZYCqDfpSUwsSwzsHNmdlYACRFoWscOsBviCWUzhgwwb/AxuayAQjSOwWf0RVl27HNB/Kwaxz/WDgU0jfkWkB4+CwvfAc8T9A//6vUGra9tU6mUZZYzBkuMAJiIceBrIzAVM1OlGUyRz+YYVMVgKo5blBVJ7ArgKzBbwWUI26SsuVBhYRsVYCPHw/gaTGsROAPAMWX8kRgbBWryPAVZ6Fql8TbaT6cA1ETc2KdiIUvLxxZZbzudJhUiZkbEvwB0QNYHdazr8gMAJ0BUzSZiRfQtRXkwCoHNMp1i5qZ2p8WA1na3T/V6i7o9AByyDKLutAVcDBvb2tqlWg1gqhQtHyvR9RuX6d6990bAeAa7DtAe1rIWA1QAPtnf36OnTx/TO9ev0ekzqxx7Ye1IpxHnNXkO4VMATAFYWQEekAHHfwDNR/9Cz3D+WVRzMQDD8AYA6QEdP3GcPvnkE1pf26DHD5/wWsGbug8AyBXGvWG/R8+ffU+f/vFTSmczrOcAsMFfFPIAU/U5DoaMBn1cV2H5AlA1ZB8jsUc2l2VAleo7MxdGG05gztWP4risZ02WIYBJ9tlc29PxyDoqzFRY53AvrF+4HjaA83FccxU+v6HPwhqb4HyJ6cXf6Pf6vM4MZsUCx5qI1ZXFUcegm0UwI91gEDGUCSjTAoYwfsQGiDFxHtidJEaTvuL+YHDlTRIQX+cytLy0RKdOnWEgKOIanAtQJ8DiCpTHtRp7K3ANrKs6FuiRgKWwwYHEjTJG2XFCnk3E/vCswkDKCDCszFSqm2jr+PHj3HfcC74Rug3ZYx3L50uj5zSsQWrPYNoqRaxlkEt1TthmcdyC2nTurJ9TPVFZ2fgyjinlE89JKiMs0mYTPJ9/gix0frU9m/+29qXH8VvjaL3e5lX8uwaf79FcgsTbsqbpb5sL0ZyCjbt0Lv14dcy27dGzSJR0sDkLn7/Q9nw+ytsM+mT/hfI7oTyMvcbeA99PyvvrmOzceXmF5HFUGSVdq2PVZySbA7Lzr5/tcV7rDJjK5ofQd/UZ/h4hv+5lrPMaz7noo5Wrzwv6/JXqqL3GzoPqrM2X+fc1Ou5xsre6YG3J6rn2Xfus64C1LS97e+84NhCwaLzexbk7vyb6dfOo+uPHHLK30BziPF23rQ3bZwi7rmn/dB6S+heyaT/X3tZtn+251m/ZdTfJN+B7zdd7v+Hn2t9T+zTOJ/k2tX9qM+pzve/zPl7lavXMriu2r9bfTdIRPwavC1YPvI/Q+1iZexsep5PaN/vbysHKYJw+2PGGbMqPMbRu+DY4fWzyVN7fH8VvHMUek+bNX+t1MeRXQn3047I+38t9nI3YefG+O9RXrxNH0QtdU0JrlJW3H5Mdt/XVtl92zpPW6kl9HCffkD54/6frp50DGwPEfZTNRuy/0Dwm9Se0XtnnA5Wv2pe3Q3uvkE+0zxST9NTqVGjeQmNIshvVee+TQn2YZJ++L+qP7ZrhYxbvj/QePuawfjEpbg/5KR3HFEx1FM85PWcqgakEphKYSmAqgSkz1VQHphKYSmAqgakEphI4sgR+85vfHIHv6HBzoeSZPSN8XF6m++SiTX76RIhPXIZeJOl9NTnq742/kxJRoYRiUjLCJwJGD+9RkWJSsiY0Ef6lRSix82ZCA99MRs4kJTaTkoA2gWETNaF+h5JCPtGk7YUS42+2iZeWAnbwSVB9wWt3XbQ7dU5ScJ9ARDv+u3FJG9310t7H60Y4sf6mntv7JskrSSd8kuiwnEakA4fE4cfJmuNQVzbhZ20y6Ty103Hz6u0pZHdv6vVh92NfzFrbHZewty/ctH17flKfj5J4DCUArc14HfCyDPmYo7yMsGM6mi3JyK0ejfNl3t58kneSPw8lsq2uhuzGFkZYX+OTqna8Vv72hZn3M35d0cJF1X374hrnWvnq2ENgqnF6Z21CX67rffBbx4s+6Pf2OyvzkN15XZ4EprL+TO9nXxqO82X+/voiZtya4GXjdfaoeu6vs32282btbpxvseuUTep7nbFjS/J79qWJ1/mk9nTNsroQsq9QTOH9xbg+45gHU+n11qasHqlP1Rcp4/yMtZMkPRq3Dvsx2zXHy96O+ygvk0P+fZw9eRmoX1AbtnL2ev3GehoV8PL3UcNc0uqoQ1V+Ok8opEFxJrNSRetx3GcFBsVFqa12hwEiKNhj2+eCtwb1u22arWCX/RxVSlnaWH9OmxsvaGvzJfV7dcpnB5TjHwCqBlSr7dD62msqF4tchP3kyWsGVt28KWAq7Ow/6DeZmSqV7kVsOLK7MYO4hgI4SaUBvCpQrlDmwrj9epv2ay3+3eykqDfIUSZXpWxhljKFGSpWwEy1QIVClXK5Ig0B8EFBHpMTCSsTABoQBeZc2aBabS2WliJgAK/AjqA70jPACixRzJqQZ/lobMhFhwBAdVqUyaUpBUaEFMA9wiSEOWIWqiaYqsAONKBhD2ARFBK2mTGk024xK1Xj4IAa9RoNhgKwatTrVK1W6NSpk3x/ZkXIF6lSnaOFxRXqDwVogIJKgKlmKlUu2gYD2KlTpxg0gXsAZIV+M4gG7A0KiufCawEkoLhyc3OTNjY3mMnmyjtX6cbNG1yAm0qjiHWewV71/T0usNWd98ECBbAI5KqMPlqoysxC+QJlwGjEsUKfGgd12lhbp4cPHtHnn/8nff/9MyoUywyo2t7eGek0+gQwFPqkxT66XkLmGq9j7ABloKjy/PnzzEqlBaYokETBKMA+DBZi0F6a9RqyQeEpwGalMvRdwET5fIbBFfgexf0o4EThMeYXoDX177JDvgAowCKFY8wgEjEDsC1GgDrxy8LKFBcuCdsEZIJd9NGO6FuPgSno9/5+jWVQ268zuApFophPBaql0wA2ZWlI+AFrhPUOwCSC7UAKyZmBDWAJMM1hV3+AFhik1BoBJkqlIusRAICDQY8ZSHAt+g8mKtwPTA+5Qp71Bn1hRqpGkwBcUQYuzDtRmhoNAN2GlMtFjABZFPXC/qSfFghzKP7jtuJCYByDXFCIf/r0KQYKXbt2ja//9ttvWUaYc8sGzEDJiJkhnjORhWUagJ2iPwIEAJBSiv5xnnw3oHaHqFrN0uxsiZllhKFLirggB9x/e7tG29sH9P77N2h19SS3A2AQmG5QcDw/P88MJVKkLAxa2kcFwbOcDZhK5CPAEhvLypoqDDi6xmEMqluXL1+mK1cu8bzt7Gxz8TPsFfebmQU7BYBueD7lkZoYXvxVCEyF+ZB+AHAjfgf3hM6DXQJjEv+aJegR/K3YzJALnO/du0MnThxjMBfAVADF4Pvbt2/Tu+++y8XZkNXr169HcwlZANjAayfLJgZTef1RGTKbVmRLDD5NCxOHAIdEn7H+ABGI+m3M39zcPF28eJ7u3L1Dly5fpC+/+ZJevHxBa+trI4Ao7qe+Utvb3QGYShjFZJ4idqcjgqnga8qVPP31X/8VXbx4gW3+iy++oj/84Y/085//jN5//106ffo0A3y++OKLEZjKxvc67+zfo9wTGKPwN/qpPkPHC78lLG8CetF+a7zFmN0ITCXsIJAXCvyJGo0BffDhHfr44/dpcXGB16xnz57SxsY61eo1AmgJvha+6jCYSsB/vS7kI5YuYCqwmskuzsIYBD8jIGfIFYcuXFiljz9+jxYW5wj14wCUrW+sMUMV6/PMDF2+BH2/yv7/3//93+nbb7+LbEvmW3xOmv0VWP8AtPq7v/tbunbtOtvm2to6PXr0mAFVWNuajRb3F/bRaApjpPoGyEtsTsYhOqRgqnh8ehx69atf/YLOXzhH8/OzzBD36NFD+v3vf0d7ezuE2APjhxwAsEkNwGAJOxIgiMQq/YgNSnI9ADPm82AzyvH4L1y4wIBEsAkqYERAK1hDBUyl+gCfhnmCD0Oh/4jtMPJ7MfONMM5pbKxsPoiLLABT7QL6hLbxAznjN3QPOt0HMxnPMzFQZ+31FpXLOapW8wT0DNZeAKh4rRr0+TOzokZ6gbUqzyBr9FdA6bKGxPldZqNiMBV0CWCqKK7ldUYBcArwFrAKx1+dDvshjXmZpROspcx+I2Aajo/A9gWtZb+fokwa4AwA9IdUnSnRqVMnGBjW67TZXtBfgDuYbXWQou3tfdrbO6DmQZf6A+YDpU67Tx2AVgH6zGZ53WUyLRowoCqVyTI3z+bmHjWaAJ2IbQhwWVgtAVzc2wMLYJYuXjpG7757k+7fvzcCtDHoA8w+2TQz7QHIB+ZA1asLly7SsZXjHMOANS6VQswEMFWPYyys7wAF6yYE0Ad8r/4m6TlGn/NsrlX8p4CpgDE5eeqEAVM95fsDWAY2HwahZXPUPKgzmOqLL79gttSZuVmOhfEPGy2Amard7VGjAXY16ECBGe3anQGD0cQOhwymAiAIeqNxh+ZQPBBVwZXwnwoi07VVn7EU7KR5W8QUiENxHnReY2DISjcI8LkBlZ36Xl1P8bcFCMuaLLaIeQB4CPHEQQNxoQB6WR4R2xIzEUZMkQqiss8sGk/ohgV+nLgHzmFAWcR3CtY1MABeunSZHj54SI8fP5Zni2qVnzXgR+BT4E8xTtwf18Ofgk0R+or7QUZoH2OFjrVbCmrrs23F71UESAlgdr4gAGH4Mfhh6A/mBW2BUQsxt2yMUBwBeuGXMxlZAyWmk2c/yK5cLBEAVSqTfEmedxWgxOuTyV/b3EUITOVzORrL4vtsSkCHqmu2bZsLUL1C+/pcb9tVPywxYtxXXfM196N/h941+NyWzcX4d2E2xvB5Jdu26rD9HZKHz2n4XJ3KLCR7/c7mmuz5k/KC9tzQ51CeyN/T5qbs8wvm1c+pHve/ra+08kjSH50D1R+rV/p5XI7rqGAq1Xs/Ftt2Uo5K+64suXbMdr70sx23zXV6X2jlb3VaQYzaNyuHkHzs3Nhr7Gff56Q27TzF4z78Pkllqc8K9v2IBSTq/Y/yzipJZ+14Q/lXq2/2eQ2f9XkJ51ifpnNinzdV971thuRkfZeV0Tj9CeWEvT4k+UR8b/2h9aneNrwOhnxQqJ86TpVNyBfYufB+SvXX2pcFgMVr3pusMl7Px/mvUB/G+WKV1V+ig3qt9xF+/r3Mx/m60NisbPzc+PNHbfOuqbyIj04J3XdSe5PWDWtffg3w14Z8j/ePofuN85t2zU6ShR2jbSvJV+J7v76PO9feF9eF7qFysueGfKn31SEZepkntXmUuZt0DmQneTJ5f2vjJ7Xp0BqJ9wSh8XkdTLLNJN1RH65y8v7V+0i7rvm1YJzue13FtdZHj1sHrU+17y9DOhDqQ8gnJ9mF1Rftn40VQrofWidtbK7PaGoH1jeG/HpoXFMw1STLmh6fSmAqgakEphKYSkAkMLnSeCqpqQSmEphKYCqBqQSmEmAJ/J8AUyWLNirECdDp+ESr/u0TBfalsE9eJCWdkhIVSQk9f299aNdxjZIbSuEdCD3GJWo0ieuTMHqfcMI22tn1LfV2UrI0KVlik+D2lknJWCv7UPJH27AJJdmlXXao1GSJth/asU0LZm1CxSdowvexBWpxmGj7bBNN9mW6F7fVOU3cHO4DikYO6/lR5kATn6oT9nc4QS5AND/e0PWhc+y8a/9sgs6Obdx8htTRJvZtf7weWbn5xKPe38s4NN8h+0wyE+9PQn1ImnP//bgkdyjprmNR/Q3budwlCeTgfZnXLa9H/rid93EJ3Eluxsvcnu/btfe0Y7f+L8nHWr3w+ml1xLbldcfrXchHhPQ9ND9+XvUcfdlpd7LV72zSVwtnQn2ycxWSobatyWYrG+2HfYFiC6dCsvK+wq4/f+kLPR3X2yThcV9f5GWLVWzC3b/oTJrbkN/5S/TdFhhM0j/tixYM6ZqiL2r9HIzzy16OIXtM8l3+JYPVbfvCT+UeWp+8nmsxwlH86ri+epuydu/X1qQYKjTuo/hxL++3vYYjsAjzJEQRWsGLEmfNQEXfRWuzLtHMZBSBqZh5anS+grB0PRfWKsQQLRSXgmGnVGZ2GhTSdTstGvQ6NAvASbpP/U6DXjx/SBtrz2kwOKBMukeF/IAyKTDJDKhSzlOjUaO1tVdU5ILuIT198gPNzM7QnTs3GMSRTaMgGECLLlGqx30TZgGUyWI/efkHsAmDN3JFZppqd4fUbA+p0epRq5Oidi9LlC4SZcqUylQoX5qjYmWewVTZnAC5UJCHe6JIV9h3wIyD+EyKBbngH+xbXEAuLE8o1uOCVgYPSCE+imvBYAWAjBR+A7wiL56ZgWXQpWwhS6kMRoACdBQEC7MKM7u0owJxAGfaXWo2pNB4f3eXQVRoB2xUCqZCrFUuFGhlZZnOXzgvL3WJKF8oUX+YplZnSOksCk4BWmkwUAi7rd+7/z7duHGdAU6yw3yHCrk89xlAGtaJCEQhKhGB7UgYdnZ3dujV2it+GQymhOVjy1QoFqjVFtYeVI+jGF9AMjlaXFzmAkoAGKDfKKrkQh0UReeLUrSN3foPhGlp7fVr2tzYpI2NTWYT2t/bJ4D4dnf3aWtr+xBAECCVtbW1EROC+jndmR79x9hxfxTSC2ClyOOALqHYEgWfkF0uk6V8VNiKok0UOzOLVKnAzFQATfUHYJ+S4m4UIANUJ0wfPWYcgw5Adijq1l3+IScu/I+KXZk5gxlXUBjOKBC2W8hGN6cXPyiF7OorsZO+xPEpBg6hGBVF0wBUoSB1e0tYqgCK0UIoFNUzK1UqR1ydzNcrq4yAqXjH/8hVMKMH7Ax2wODrHgMFoNcYFwrlYfcoJof+oy3IUWwQ4EApDM4XC8yUBvsBiEnYTjLMtgYmEgG6YW46DEBUZiphtIgBMcr0o7KL11rcOn7YkAI1Yaw6f/4cXb58iUFzkMWDBw8EABEBlCBbnB8D+oRxAN8rUApjwHwIKE+O47NcIyAsBrZ1ofPCwDQzU6bZWRQxz0XgGRSbC5gK+razA/1u0N271+j06ePcPkAwAAih2LdSqdLMzGzEsiU6qWucxmiyfgPwlz10TNmp7FqGa4XxR+YX+oj7oLh5dfUMAzAhHwBEnj9/xuPD9QISFPYLZTGTdUkZWSaBqYQ9BNdAppAfZIViaTDnCMNbme0Jxd6tVp8LmO/du03HTyxTuVwagakA+rl16xaDqZ4+fcqyAthEgF+9iIVKiouZ6S8jzBn6/A65aVG7+oZ+T4AbYn/MTRKxUwhgEUMFiAmgVtgc+n/ixHH2mafPnKa5+Tn6+tuvaW1jjX2WAiDFfoXlDv4eoCEAhrSQXeZQwakxO9UoBogKtGW1lv+jH5VqgT755GM6f/4s29JXX31Ln332Of3ilz9j9qTFhUX2gQ8ePhAw1c4ur9daQMhj5KLzotxqCOCfsIxgvMKQAiY+AUkJy5isRQqmYjYq5EYiEJjqGfu+iC1EQAF5+uDD9+mDD95jnwigDlipUNAP8IwU8QP0eED1WoPASKLMVLi/APKigkEGUwFAowC3CCiTTrHdgYEHc3Xx4ln66U/fp7m5KvskgLfW19doZ3eH/Q58/507d+kCgLQrK/Qf//G/6LvvHlC3I+sR9EbAnSk+v1wq85p17959Wl4+xr7j5csf6OnTZ9QFwIyL7/vUbgkgCOwv3W6b5aNAEAUysrhHYCr4DAMWY3+aZWDz//gf/0CzczMcc3z//RPW9e+++5Z9L2IPAAREDika9tAgRex+4s8ZTMVAWNgmgNgSL2VzKapU8nT27CrduXObwSIooBZmL2G1QdtoA74B44GvYjAVmDsBgADgOZcf+cv4mUHWEcw77Fe/B1gSeoG29LkQfkDuhTVLAEr6g78R7yA+wHn1epNev9qkSgVAsDwN+l1mnwHbDve532MfArYq3B8AMQaJjMBUaYlZFEjFACdhppIlcMCsVMq6h34rYE/zRBxrMSCpyfaB8cF+oL/yA3m0+f7CGgb/BpYhgBiwdmJ+8INCXqK52QqdO3uG+9zptqmPCWK7AZAizTqys12jxgEAP4i3seYAHAJb7FO3DzBVjtdZxI4Mph/0mP0TGwrs1RArdphtSUFrAFjX6k2q7cO+iXL5It374DrdvPkOx0I69zifAdTpFNvqxuY6ywbsigBELq8co1K5woBC6C/i5mYD65MAdxCDARSsYCqNvfC3zUeFnrPsc7T6T9GZHm88cOLkCfrpT38aMVMJmIqGacqBNS1XYCDr1sYGvXzxjJ48fUKZXJYqVfED8vo9zUC0bi9i+erAVqAIWRoM09TuCIiGAYCjDSWkQHKYc+BWAAAgAElEQVS0XkQgP2HlFJAY/sEv2DhXQUm69igYVfMfDMjKY75S7DsA+MIxYQoEQB1xmvhgYQeNVoJoXcF3aBt2ymxqzMwXgeEHQwbzYVMGjKVcKrHfg47CP0GXZT0RVle0I3GLxG+4vzDOYcMDAf7qOOAP8IzA8FZmB5RNBmCL2DxBNl4YMuhz5dgKg1ZfvHjBazViC/wDoBNzBb+C5w6s64hDsI5DfzY2tkabL6id4f7QMWwkIHokzxZxXNTjWBU+VNmsOtGGBjgf41FgFn4j9sc4MQ/MutKHnGNgMMB5sHNmDwMYidcFiUUBprK5E3y2oAidY8tGpXGIBWDpWh+v+fAVyWCq2NcKeEvva3NRNkeh+QPbP2t3Nqdlcw3WDm17ek/f71H/lbnYMGIn5WF9bsP/beM2O+5JOTKVPa6x7+Jsn23uLynHpL4/dG/vu/h5KWHM9nuN20Pn+nyW9hf30gJte47tl95fx4zf6mvtveI4LX7m0/kVOYSZqfRe+qxkwVSqW75tP09eD2SNVZbIN9+72rHqPNpcp/bJ5wtVbvpsqHbq5WXHZOVn59LqSeh6q1NWjiH7SMoVWvuy66PXByvfJPub9L0+g9kx+n75ceqzr/pZHLfvEEbPOVFc7u9hZWvHavVbz1F/lCTrJLvxc27lqLqjdoRjllXU9sPaNT5bP6h99LY/zh/puX4uQ7pg9VR119rwJDCVrs9eT7zdJR0P6ZufOxsPT9I1f9z3z8eCoXt5PfU+WWVvbU9zJCEf7fs0modU6hB7esgmvL7q3+PODcnI9sv783G6aG0k5NPtvXwcbf3YUeSiNmzlasfp1+qQvSbJxfoACzxK0lMvZ3vvJJ/rx+v9e8hvJ93HrwFJvl11U2tnvO/wvuWwPKN3LwEw37gxhvTf98/HOtaGvSxDczBOz0Nytn2aZBtettYH2nF4HxvyueP8sJch/g75I6/H3j61ndA6jWvVb3u/NW4sODYFU73tajI9fyqBqQSmEphK4McqgSmY6sc689NxTyUwlcBUAlMJvLUEfv3rX09kpvIP7eMerEOJnzjZomWZb+7in/RAHEqM2odwm7xMSmQlJR1CyQ59YLdJC//CAMf4BdtQCuGSkkmhvuPatwFTxX0Mg6nGJVR8UlBl/DbzF0quhV4G2pcuVgeSknPom+zSLrsnabJEZR1ipkKSHudqEV4oOePnwia37LHRHEZCscn0oyRE/RhjfZECPH+vkGHaxGcoSeaPe13nDb9c1Pu2+qCJXfRPE2AqMx2jT2Il6buXm23b9mtSEtDraSipeFRHZ20glDj1SVjfbpKvSfJzer0do33h5OcwaRxqB75/3na9jVs9GjdPVsYhf3DUOdJ7HE5ex0tKyJbsfI6bE28TPvkaatufo/Nk5W5lHtJLPdf7NNu2zqn6LS1ksy9CuYjE7Q6n3/k+hORt5wWfLZjUvgi0Y7T3C730SdKfcWtqaN1Ismff5yT99uO1hSfe3/gXnX7evQ4l9SHJH4Xas2sSjk8qHLHj9GAqqyvWb+g9Qi9qQ+tmyGatb/G+J+TH7Vhx3PbNz4nVCX2JGvKPSfbk7zVJjyb5Lrse+rbsC5hxvjnJX4b8th+rlI0CUCVMmhIDMh3JCEwV4aj5UgFOSGGNwSKYXRKlwE7GrbugoriTERZcPIjCRBTFofgP0TOKXWnYo0o+R+0WWIWe05PHX9Pm+ktaWqxQpQKwEvrVpnxuQPMLVWq3DhhMlUehfbdPT5++ZPaP9967LSxUKCocApAD0BLAVEP+ARMQf+bCOlBDYPd57Kqf52LTIeWoN8xSu0vU6qao3UlTf5ijPhVomAKD1SwVygDUzFAmW+RCVRT5cQEJg5EMmGqIglrswA/wRMRGw8xrAM2AtQNMAChgjnaJ5wLvTlT0F/WVi5WIiyMHqQFlCzkGU4HPI8uFtwCkCWMgirv1pwVGgf0aFzbv7WwzWxMXAYK15gAMOx0upr5w/iytnjlN586d5QJd9sm5Au3XW/TD620qz8xTpVwW1iwuLU3Rnbu36cqVK3SMQVBFYdCJGL9QhCoxnDBr8DEuKsxSNp+lVrSTPLNnPH5ML354SRcuXqC5+XkuzpSCTBS5SsElChOr1RlmEUDhJWQH+1ZggWxQIIXWAFKtr68z8wxYEMB+oGCIzY0t2tzaop3tXS4Ag9zQDoBdKOQFGAttCRsUCmEBamIKB47NAfgCG4+AgMB+UecievRRfTB0EQCqfC7Lz1DQbzDocAFqDuCbJnW6KBAH0wxFzBbCYFWulPg7eXaQolUUjHKRLGQXgYeENUoKQwEqEEYM9FH6DACGMlAJLlIKxsW2h5ROZZgFDIANMfUhs1ShKBVgKsgNRb4j9o92n/ooHk5L0bWAsSL7jzaOgKeALGFHwu6B5wUww/Wpz0xYbQZT4dmIZc9gHhSTCqBsxKzAhadZLhjGD3QeRcNtZgoAK12ednd3eY6loF/YpDBPkKGCzLRoWVmH1K/JGiZFzphEHJeC5R7PFXQZug59vHD+Atsd7gdgwkED7DEYRwyYxFygLS2YRT80ZkJxLuYJcpS1Xvwr6xeYPyIwAIqZIYtcPiMFwmA1qJSj+RUbxVzXa3Xa3qnT9naDbt28zGAqFFUDBAPGJdy7UCiyD8R9FNikc38ITBWxxWjBtwXp2PUB34uOASAJsFeVC6yXl5f4B7YJO97e2mJ2N9UDgBPQN4xfGerEFwhAQQAbAwIoSecDPpwZjBhMJKBABp9GhXjSly6DqFDYjEJ9+EqAbRqNLoNz7927RcePLzML3Gef/ZGZqcAqoWAqMF2gQBt+gtnkul3xn9HcCJhKGBl08xDRmdimWFYRmIrtEH0cYG2RcXXa8KEAnmWp28GYwJpVYv/63rvvMSMdwDQPHj2g3b0dYYdJwasKIEvXfGWmUgYXjVUsKBDAAGWQk2cWsXdW7uhxJV/MUrVaoI8//pDOnltl+/7mm+/oP//zK/rlL39Gt27eoFK5xPP37NlzBsVBPvBz4hOlcFx8XcSuAYBMVDTPAME2ABhd6vF4heFMfJCAqlheb4Co1IdEIKshUaVSopWVJbp37326fecWbW1t0ObmOjPdgJkR/QDQGPeCXCaCqZg1MjdiDZLnGAF7cn8jxgeAqT755B5VZ8oM4Hr69Altbm7Qfm2fwTDLy8v00Ucf0ZkzZ7hY/j/+13/Qd9+BmUrkArCcZaZaPXOWbty4SadOnWZdAGvbq1drDOjQuBhzB2AbfhhsihiIgdPCciJgqggMMQJTAQgQg6ng75aW5hjk9A//8P+wn9jb36Vvvvma1zSModlqMPio2Wxwm/C9AwZTDZmliONpBVNhTWBGAfgPiY0A5CmVUrS6eopu3rwZ4XZhi/B9An6GjxKAY4XHA58g61aespkcFQsl9k2wOWGbFAYZjBNrwMxMhU6ePMlrqaz9AsIVEAZiJzAVSf4JOoV7K5BVQXvtVou6bQBrAaZq0asfNqlaxRqaZwZOgKkAskTchTUJ4GYGU4EFCeAmBlPlhZmKY8QUpcBeGvksAVMpoAogc2GP0rWQWbEiRnpcA1mD5QZ6inHr2IR1VGIcgKxgK/iMceBv6CivXxmAseFHEKsMaX6uSpcunOd7Yj1sHNR4bYQOIiqjQZr29xsMgstmypTNFhhQ1WJwlDBTgcETwPMBAUTTo06vwzEvAFmNVp8OGmBlFZAp2t7e3uU29/eFlQhgw1/+3c/o4qVzVC5XOF7BHDIwFTdODRncKuDADtvT8eMrDE5C/A9AIZj7ANZvNQVEDL8NoCRAnJAD8oyYX9gJ9zUC+QlKSDYj0EyMPuvx8x5H9eKLFeCNNfXkqZP00ccf0frrDXr86Akz14GxCyB8xBPwJy9fPKcflCUwm6FiucTgUY67+0TAX4GBqtkE4A0A0QHl8mUGhUG+cLyYUwGpxQxPsI0YUCW7zzOwJq+AIwG0Y94VSIW1TeNbBVPZ57h0BJgSuxDGGrSn7FY21uFnuegfvmf/mU6PgIs+FyTAzgZvDFEqFHjt5FgiAjBKjCGMT/in+Q1Z5wU4BIAT4jn0XeMiBcPLOiIywHnMIts4GIGpoDtLS8vMTAVA76vXrxgs3jhoRGuyPBPAV6ysrDCoCv1FvLq5uc2+B7qoYC+1Q9lEQPRH41AB/XZZVxg0yvEj4n+Va8wQjLEh1gE7FvqugGboL9Z46KwAQqv8rII4CUo66OHZUJiQ89ApwzygMa8+16tsVGY4V/NuPkdg8yjQX6zVHH9E8YPEAuK78M/qgc3B4thhWcXxh38/pG34vth8i65tOia9RoE0Nvfi8zKjtS4C0OvYff7EnmdzMfis4G+9f+i3tSWVTSi/aMcSaseOyco71D/fT3u+z/PZ+NvL0cvP/m3btHktn6fz7ev86b1sPtF+5/Neem95ZhXfoj5Bj6lfsPMCnyVrHJ5rJN+kbVu9tnJRO8baf8jnR/od6pvqr+qg+iqdc71G+2qfk5Jym153rA5be7M6YP2v1SP93gMlvb7rvIZ0LNSePd/K08/7Uf/2/fF2G9InjMnOrfURMpexn7HX23tZeYZsQsfpfc6kcdm+WPvXtVTXJ/xWvUZ/FeRqx2/11vdd+6XtWFsa10erl37urf7ZfuJzDBCOaHkNgC0kcysHHwd4vxI6bt/DeJmE+m3rAybNUdLc2nx4SLdtP9T+9Tuvc9aPaG7EtxnyR9q3KMvNsai3CTvn3v4n2U9INr4ffn70uH9f4P2xlYX1mda36Dkh+Y6TT2jOQ215/Q75j6TvdF3z/sTL2F9v4x+7roR8T5L92XO93w/5p9CaZu3X+i3bP98nux7HNifPXbbOZJz89ZiPD/282/myuqRrp/p074dC9m/9g50fuzaG1knbdpKfCNlDaA6O4meSzvF64tcjP79Ja61e5+XpZa39OOp6NgVT/e/M7vTaqQSmEphKYCqBH5MEpmCqH9NsT8c6lcBUAlMJTCXwvyWBf/3Xf30DTBVKeIWSKUd5gI/PiXda9smpUKJCEyP2Qdpe5/sYSsjYh/yk83FvXKsvMWwBjj7c2138NEmiD/zMVBBIEoa+0z5IckdeWtrEg36244wTD/81YKqkRIadS01Y+XOtPH0CKJS8DSVY7Xjl5b+89NF50MSu3bFNk8v4Dv9UfkdN7thrNAHjk106/zaJehTD8gkvu8O9Xj8ueaTj9olAqz9Wtw8nmqA/4V7ae4bmwfbb6qFP9um9Q7s3Jp0bSgKHEm5Hka/Kx//247Py03b9uOzf3sZCPknnQHUd52gBaJLNh+bc2rWdb9tP3561Ezv/IZu08+Bf5FsZex+ox6xOJc2Tv9ZfE/KvaN/6Ei168L46pEeh9nGeT6CGbCvUF9uPkM/1fdBkeqgfoZdjer4F/njgFO7hAVZeV0P6o2MMgalUb9Sf6bnqR22hRZIe+XXI6mh4LYpfink9neTzQnZjbdfKHefaohrvA7yu+nuHxqs6FJpvvybjnNE6H+leUuGItTMtvPZ9T+q/f1nkfZGVsbah+qwA45D/wnVJa4eVQ5Jf0LlSOYReZPlrQ7Zs27H6HvLh/txxffNrr49bknyltmllZnUp6Z6I9bRw1L5w1vswMCbeL+D/Z++9nyQ7jjRBz6zUpaurq1priUajgYYGF8CQS2F7HHH3347NzN6Yzc7Z3XFvOCSXBNBAC7QW1aVTi8qz7/Pn+byi42VVc+zuh2XCWOyqzCciPNw94vn7vvioqsO4pPpQOlGn99fv9fw3yVQKRBsSZAvyBUCuyrPak0JuKOtrL+S7b34vD+5+K9tbr+Sd6+dlaakm+RzUnAD0GxBA3O005dWr5yQUgUD044/PZGF+QW7fvqmAmxyIIwAWKLk9n8ffCUEpp2QqJb4DCI+YLJAsInklVEGZqdvPS6eHnemnSKgaSllK5VmpTi9IdXqeYMpuB2QIBVPbzskAqJoyE4CvBooEiB5AVQVPA1SkO6erCgkUK5R0BdAuCCnFElRSABQFmapP4D3kCnIA8RKUWJCp3BQJCJ1WR1qNljRbbar3AIBY39mhKhOVv6CcVFT1rH6nLVvbuyTsfPbZbTl18hhJEu0WCCMt6Q9ENrea8vTFpqweOyGrx45RbQN5vtVsy8mTJ2VldUXm5udlZnZGpmvTCWmoRDIClcGg1MXxH0oezyIg2EzlCOoGyevV2iv593//vfzxT9+QxALli6+//iu2g7v3l6EUVqC6kREbjBilJJYed8s3MKXt8q/KMEMCcqGyBGIACDEbm1vcwb5Rb1AholoBMaAg6+uv5eGPD5X0BRBQAmInwa2nxGHkoyNHjsjpM6cTUCeUogaJwkhXatMzvCb8uUhSkZK9MG4EZ3PnfZFev00lKnwGZZe5+RmCU+fmZmUFJBAoV5RA7lDVEIAzLd/h+sipqmahPED0VXM5foc9OlQjA6AUdgFJCj+m5gF7qZqHkomoygYCIcFwA9ndafBc2FKB/g3Z2akLxRfy8GnEiILaqWaSECvRRtiuUi5JFYokJRDchlREQ4zRrlTgUiIT8g0IRCBnANRu+R5XLZXLqvICwiBUE6BwAH8qFqVcLBNce/f+PRkmJDIkD/gIxpJg9kTVDf2i/5AsY6omPSqYwAbwTZAJGgS7A8xckLnZOfr1ubPnCJyFMs3G+oa8ePlC7ZkQ2UBIQBupiNLrjVQNMD72HIc+YWwAlLYcTuJfst6mmk8Haj4AZhdJpgORin5ZLKjyUb9H0gr61dity+v1XVl73ZDr187JyZMr7N/663V5+uQJfRHkFwCg8Z/aGQoayVhBraKvoGcQnQDwHZFdErUjtNOvmzRXIdZw3pQsLs7LyspRKlKBmIBrPX/+nPHVqO8SMM+1IlQ9+Giv44wfwrqTXIt8RdJUH2DzJI6gvAZyVUKmMjUejBPaRLWc/kDm5+dIvsAPlCw2N9dld7dLcu6HH95IlKlq8tvf/hvJVKZMdevWLQGZCsQztBfAcU+mYryOAMwas0pS9GQqJQrRL0lkUhUpfMZ1US4vnTbIsCBBqCoMiClLS3Ny6eJ5+fDDj6lSuL6xLg8fPyKQfKo4pcDrhGinIm8KjsO9222Q/VIls7SWo4Q0nWs1IpMtcEbzLuMpIVN99tnHVBPb2tqWO9/flT/96Vv56U+/kneuX2PO2djYlOfPnsvDRw9la2uTRAPEBMiOVGDC7AdVMBAyypXRpjGp2p1Io95k/98gUyVzvuXWfes6km5VDQm5/+rVC3Lz5rty8eIFErtevnpBQhWUpPicmij+IK8pmaqVKFOpSh/sPVKmIpkKAHkln9r6EKpCyIEgSOC/ixehTPUhFdUwzz5+rDZAjIKMtLq6Kl9//bWsrh6jL//Lv/w3uXPnO94XeaZMspASQdD/q1evyUcffcz2wq7ffPMNFcZAOtNxVWIgfNDUl1SVELbDv6akogNLIhpUUKCy0k/VB0HgePfmNbl584Z8+umnJO9gPvvjH/8HCU24NghV8HfcD9wLrHaQnUEkwhoMcw1BakZaSdQNsQZAqi8WclKbLsqFC+dIcgNJBvfZ2d1O1K4GjDEQCPCjKnWP6ZPIybVKTSoVkHuK/A4KMuvru9LpIK72pFLJyerqorz77g0Sb+ADGCfcY2NjnfOXV4mE/fAd8pIq/amaIxQ3u+0u47a+25Znz9ZldlbJVGjzfjJVj+QX5EDMT0psKKiCFgj+WHOBSJXMdCRSGZmKBGAlVeEHcUvScEKyJQGRKodK2AMJEHMyFRlLqqqHe2M+x5yC/oAIgzmJRJZEHQsEqlIxJ0j/WMfOz83IxQvnmGfanZZsbSDv7VKZDQRprF87bdQdy1KrzslUvizD4ZQ0oNwGZR7JUx0KeXtAInZHGq06/QGcm3qzL/WGrgtJTNoT2djckJ0djPUeCXWrqwsk7WE9CEU9JS+raiaJd4UpWVyCek9RXr16Ic1Wg3MASHZQ/MNchXVTfgq5UUmnWONgXfbo0UMS7tA/xB3+BZlKyS26xkGjEP+jfIf5HuRXkryTVQnGg4SrPSlXinL8+DH55NNP5CXJVD9y4wXMi7gXxhvPPw8e3Oc8tr29yeshljEn48GnB3XBYU76gyFVu1otrLMGUpuek0ptlvkZPsC1POKIqlhpHdwAoLYuQL9MnQx+hxhFfGLehA+CTAX/h01NxdI2skIPC1TAUpVLu5epKuHa/n627rBndlwP/9k9fI3C7K5kpLyqqlaqo/UuCOA4ppJsHmAkRPxr6xjYDutk9A/XYSzl86rq2W5Ll+qieK4pyZGlJfoMngdAg0McggiKXHL2zDnGE9agIIuDSK4KWrr5zuLiEvPE0eXlhPzZ5/OOrndbIyA/z8HcA1U2xiQUxrqqmjqFtXSXalxQBcR/6s/q0yPFVJAsy2WqUp0+fZr2xZyj9Q1dI1QrIHgjtmpc/yLGseAxojOuVp7WccV/VjO0da+tT21+slqcjZvVF3Qu0DnL18SwLsbaI1bztGPT5/m03mi+aPeJvSeye8fen/j2Wo3Q7udrCbam9PW7sF4R1shCJZiwfmH98e3y77S8jXxNxfrj7+/fA3jbe7uH1wjrpbEaUVirs78Pqsv4e5ntuL5zmxyGtZfw/uFaPrP+Eygu+Pt43/F1Mv+MoBxFJY2ab9v3OMd83UhDtlY2wo3ZxPuuHyO7lj6j6vXsx/pkvmPn2T0trnCujVcYQ/5z1rWS+Mqy17hxiPlZ+Jn3CdzD6t+xc+1e3t7Wfj/HWK3V2u9rhBaj3pcP+/u+dbo7yc8boR+aD1g7fc4Lc4P1z+at0GdDX7QmxHJZ7FhvUx97PnZ93jE7+zExoo0nnfp2eJ/JGq/weJ+bwrHwNs/yQZ9HbeytnT5OPRnX4itmu9h3Pu/4GB3Xx9C3s8bvsP4Xy6njbOeva32HfWyMwvecfn4N84+Poax+9E2RPXhhjXaH54cxeVgbhP3dn3tTjIHPCz4PWvz7+S6s8/uxHpfffFvC3ODnptBesRwY8+3ws/BvW9tae33uHucX4Zo87GOYJ8x+B7Uxq72xed9fMzYmYY4I8wDO8fEMBdWQoOjHMRwPs0/oh9aWcH70c2o4V4f5P4zTcL7KynG+j7F4O+g6fj55m3g6zLGWV8etA8L5yI+7tc3PzdZHn3di4xwbq7DNEzLVYUZxcszEAhMLTCwwscDEAvZ+bGKJiQUmFphYYGKBiQUmFjjQAjEy1UEnxYrC/pzwYV+/i5OpsooNYdEhLKDYQ7T/147ByzKez/+9STghwC7ZmZMgxoRMhReceOGJF776FjohOwHgl1xHv0qBOZ7LctgiYNaLPFopix2TvIwMCz8xW/tioLfPQQUvOzb2ssa3Latw49sS94HEE0a7QO5XprJ72AseK+xae+wlky+C25iPK+SERXzvSyOfSV48hcXd0NdjRSDfBi3+YLc5WtMBuJKdk5PP1bfSqLE4CG27/zoGBjPgdeovYRE2Fhfj4josLobFuzBOvT/ECsD4PnypGPqQb884u1tfQtvb2Jh/hGN1UME0zClZsWTFU/MjOy7mc7FxCP1tnK1DG8WKqP7+Ph9Y+/xn4+IitF84Hr6doX8amCBrTL0dwvaGNorlqzCXxsbS22acL2XNFT7W+HtyES2O206gCkhSBZF0B9vR0cnnqTKAvsDGselLu5QsYW2mvwcBeVAOs+v6F3redqE9cLztEulfhGb5j48z37SsvJ41F4X9iI1TVl/tWP+i3hfrDzvHZo15OMfG2uZfIGfdL6tPftw92GTcOIUx7K/tfS7MV/hb1WZSwFCYp639oc+8Oc/Y/LSf+BPGcSzHxnwlliPDe/r+hGui0Ldic1fYtliujOW0sL2xXGN+4u0JYBmAoyOgM8CKnOOT4hPJVBbXWCjqWpKKIQSUgeijKk+6S6eSk3Qj+RTozXVrsmM/FRISFZtyqcRrgvCzvbkuz548lO++/YO8fPZQ+t2GfPzJe7J8ZFr2+g3pdndlKt+To0ehYtSVrc11yQ2H0m625dGjZwTYffjB+0pAyoMM0yKZCkQqgIepOMCdApJ+JAo/CcSN5JJhbkoE/0pB+nsAUyLnASg5JXvDghSKVSlVZqRUrkkuX5Jed0/K5Wmp1uaUpCIAHNaU8IS2kXCh6i7tTo8/AP3BvoViaQSsptJDT3dKLwLMWAZIG2B2kKn2pDfoK2C3XJEhQZ596VOJKgHsNhS0S8JMpytQaoCSU6vZoH1BJCsU89IHaLfeoB0WF+fkk09vydLinIKqCeTG9fqysdWSZ8935CjJEyfl6Mqq5POqAgYS1TTUoipVBRCCTFWrEpwKLwBZCOBhtJ0Axg4IPW2CgG3ndwCQnz1/JU+fPqdiB8hFUP/ArvMghJQrVfpRt9OmioIBs2BHACaNoAbymapTKDgdQMcGiGT1XdnY2JD19Q3Z3tkmmFPB6x0SVirYYX8oBHg/Afg7AX4psGcoA4zZnu7yCzAllLNWjh6lj+P7LjaPQAwU8rK4tESQKdoKyGYxAWqSGAflMwK1i1KtlmV6RtW2lpYWZXFpUWrVCgGky8tL9FtcE0Brgq+LUFVR8H0F5LLCFEkpHRDm2m2SvdBGFVnT3Z7xoyDzLgGtIERBRQsksmarJTu7qlbWbkEVzTbcUHWvDlUs1Ja79TrJaC9fvZZmq0ty4XAIck6eoGk4sJH/0E6QbObn5ggmVaIbyA47BJrDpkoSwLVVPQQkJ9gDZCGQmhTAqoBsgttLpZGaQKlSpm+BxPQUZKp790g+BFAWxCMFu+dJuCJ4JtlJGn8zR43ALXByoW8A/AeAP0mHjSbvCXAuFNdWVlc5Ro8fPaZ/wF70H5CwAMyDghGIE90ufRNtw3P2CNCazGFQQAFAPkmHOq+BODPo6/USMhU+L1fL9Eu9luZV5DY4EMly3S4Jjq/XG3L18mk5eWJFYBeoQj15/ESV4/J5qU1PMzhWvkAAACAASURBVAZJ1syDjAnVvcSn+6p6ZvOAqgipghD7lQCP0vWKrhehvrG3BzD9ETl58jiJj7A9+rb2+pXUoWTWbClJKyF/8j4JkYp2MXIt1qBoX0Kmoq9CpSYhUxEqnIgGjkhX4GYBhI1YW1wgaQPkMwD6X74A0a1PhZP3P7gmKyvLzEm/+93vSKYCkP/q1aty/fp1kjwAmjelDAWjOECSqVpS6UTnL8YffnpKpFIylcUaiBR7tL2ti3odkDmhKlMgcQBzyunTJ0kOunz5Cgkiz549lbX116oOWFIyo91LAdjJOrs/kA7ikYQRVZOx+ysJV1Ui+R9+TdbyIHMo4B7Xn5LZ2bJ8/sUnVFZ6/Xpd7ty5J998c0d++Yufyo13rzOvgHzz+NETefrsCf29VCzr3JPPyaA34F1AugKZCkQE+A3XNxgbsK1zIjvbu5x7EN/II5iLRms0EJ1oP8xF2mqsOZiEkzrQyZMn5JNPPiTpC+D1e/fvyvrrNY4z5kaSKmTI3IcxRK5vtzq8jz67QUkGY2KrIeQF3SUfP/BBJSqrugh9cG8o58+fls8/v03VM5CpoEwFYgWIxZhrTpw8Ib/85S9ldWWVF/6v//V/l2+//Zb3VDIV8jXUZqZIWMQ437r1/khF7/79B7QHSByWm6HOBDImiZ1UvoG9WqNaGb6HjaFEhO9BCACYGP1LOGAkFP7sp/9J3rlxTc6ePUeVNqj2ff/9Hc57uDYUx/A5XF1JXAMpgbiBHGPSoiRUpQQu3g+pJw9Sb15mZity+dIF+eTTj7mmgEof7AP/QjRjvsYcNj+vSnWwH8YU+QcKQIhBEM6ePHnC+X5tbUtaLcxrIkeOVOXixVPy+eefkYgB5RkQLJQkvcOxVQUwVWFDHzC34MfmKtiJZCrkUxlKo96WVy+3qEw1O1OS3qDH9R/UdkyZpsy5QkGPUI0E8QNzNAnqXNeaups+OyiZCmRRzUNsDzYWSMjXyHeqeIn1o+YUzReaX0ffJ0QVxD18AfGBczBWpmKoyoqw30CmciBbFeTI0rxcvHCe14HKKEhyyLuwAZSWkGd6Xaw9qjIzsyj5HJQdc9LqIHdw6wOSILGupOJjD2plDRlAXWewJ41Gn8pU9UaLzwPwt1drm7Kz25ZmS+TMmSW5fPmkfPnllzI7O0eiMdf0yZyB+bxYLsmRI0ucu6EqBJIU5kiMKeyKdRlUaeFf2m4QrWZlc3ND7t+/R0IsbdHpJApGICSroiXTIv6PdepEVDZRAkPcaS0DVscaigdzXEGm+vzzz+XFy1dy7+59kqkxnpgvsAZEpv/Tn/4kL14+53hgjEl2wvoQGzX0sZ7ak053IK12V9pQ6hyIVKozUq5Mc80/xHqmCIIYiGtKrlbgI0iBSobV8TfVQ50n4W8Yd+Rb+hgJ5lB+0vka8QX/YTwmtRvYGNfG+sVIolZb9ion6ntKIrWaP9Zf8Hclfmo9JwVRImd3Eh/U72BOrEVhJ0+m4r37/RGxqlGvqx8XCrK0uMjxR/zaHIrfuVbqdkmMBxF9YX6eNsAakmSqQZ/kPbTt6PJRmZ2b4yhibQ4yFgyITSIQb/MLi1wDzM3OSrVWU9JdD+PT5rqV5EbO22inkanQJ8QkVJAR0/BBVQeGjTGF2eZj9lxLb8rnqKI1NzdPsicI3+iPkod0nTY7Oy/zcwtS5jpVNwkZIrc6Nc5iRRW9aNXEbz3gW9eIUE1MN6NjvSB5r2P1Ox3P5Giuo1Vlza/d8K1//rfZ0IPwrW7hSQKeTOVrBOn1dB6lgqdrJ1q+/28Tt9ZY1bV9QvXeV3NM117ol92fObmAXJz4IQPb3i28+Y5hNNtz/ZPk7ogNYvU5rgtIoFG7W1vteUTbHb7n0DWPX0tbG+xfe8fhxyKt5fg+xN7lpaqUHnjr36/469t6Pq3HmcJxWttN26H3i9et9ts4/p7Gnh/0GmYnD1i32qa1Kws87G1mtgnrVvvrpEFsJGPsgd/Wr/120zvFammxWqTZ580YSv3Dk3e9ndI+7XuLmtyfrRj9bhu4pD6z/12YjXc4Vv7dkH1nbUhrovvr++obvk2hx8ZzhrdBaA/frrS26et+/m2AxpF/15zmDdQW9P1z6Mv7fSTt05vHhXlBbe2fZTV3aZ63HOafvexesY1GQ+LG/jGzfsZzlPpeOva+T2lO0nN1nrfNOPWztI5q+VfznJF/cT1PkEkiNMnJCW5g33tbs6PmsHBuiY2rjls6nrFX+mkMj5bAo/G0Z9M3ve7NT8wmsXfiim1w7waCN06KaUjWNdw0JiFTJfUx9sHmZU8kdWrOieeMHq3N1/b5otW9x5Bcs/KN951x9vDzlZ+PY+8RwnvFxtDfN8RDhHNjfH5Ic6i/n2/PuLaZ/1hf0jnWZc1MrIjGBtdqow17bX2Qnh+LM52bUp+0XBjeyp/r51LLI+F5+PvNPqm/hTFrLRw/LvtzluUNnY9Soj+uoc+OqQpdVm4OfdePm31nc6WPO09c8xiVcH6OjXcsXvbn8fS9nPbR55V0jsq6dnitWJ6I5efY9UK/f5v8FB7rfSGcy7zd/frI+m/tCGuwWe2ZkKkOM1KTYyYWmFhgYoGJBSYWOOjpd2KhiQUmFphYYGKBiQUmFhhZ4CAy1ZtF8gBUnlRZDn7Qtpc3euvwhUDsPjjOHv59gdYDwz3o2gqD2IE/fAj3hQje28hUrijtX0bEChr2WVbhIiy+HORmHuDsj7Ui0n5Qt70UT1+SpMXvN4vruIaCC31Bbf8LlrAAaTYaVzw8TNFmXOFkv11TgFO8KK2Fo6z2ZBUxY/510Fjg+3FFUl88g93DnbvM92Ivw2KF4lh7YjZAUVRj480imo+Zt/U9399Yv8MCcFow3V/cC/thfcCYeQW20L6hH1mxNUai8LnCfvcxYi+W7TO7V9gvX8DLGqdYf3wuCfNU7O+scbHCeAgMsGKs79u4/BPLFebztnOo9c/aHuZbb6vwO1zL59vQF9D+GJkq5tPeFv5FbtiHrPgMxzQrt4S5OZwXwvgN/Yjxix+AMwl8NMKsvlnAd3zJ5V9KG1IpyR3crX+0Y7/b+TjZJX5kV4CqRi/+UjDAuJh8Gz/zcx0AIPgxcKvt0Ib++t3bcH3vh7Fc5PNqLE7Mv8O87F9ehoXzrHVD1nrgbfJ47NqxXOLzheVx73d2T39u6Mv+PPvO2yFcj/i5P7Rb6MuHzQXeZtYe33bvF+HcH8v3Ns+Zz/j1SGzuDe1jPhaOWfiy3XwvjMksO/g8flBchNewecbbwo+Ft5sda33lizKA9ZyyKH0nAX2NcgxvqihGpgiQRAoFzuMGCsXvAILaS37kGwUsa95BujHVBQAOAdSbqdWk3dKd9r//7ht59PCBPHnyQDqNbamUcvLFF7dlaakq7RaUIrYkJ105ujwvxYJIp92Ufq8rjd1defrkqRxZOiIffnCbqiC5/FC2t1/LcNiTYgkASVs/p+1ROwNmakCTnII22XcoPoEEojv3A5g63EOOUwUrEEsAmBv08zIzd0QWFo9Ls9nhdwD7ASg4GA6p5EQwbX6KJKVWC7uhA5wOpaYyAfdQrCCwj2DHgZRLBalUCgTRQnBHpC9dqFbt7Ul5ep5t2a03ZHNjU7Y2t2Rre4sg5z53+0+A43sDAh4H/S7JWFNU5RoShL728rWcPbsqFy8C5H+G96jvbst0rUKgI3bg39joyLMXDZmeLsvyyqqcOXteFhYAdgaJqiYFqAjkANpXe4DYASAgAOLwGZCBqrUy7727s0V1kVdrL6VUhgLQLJV/lo+sSq0yK7/9t9/Ki+cvCP44e+4slYHgG3hxvrOzPdr1GmB+jBeAuApC3yPoHgQLgLlVFeOJfPfdtwRuv3jxQuqNBoGcIDQBTI9zQXSAmlGv3ZWtjU1ZW3tFkCTbnRDcWnXs0A/yXEGmsEv/9DQBoADLggTTaDb52crxVVnEbvyloqyvvZLccCDVUpGKJgBqImRAFAPgHGQBqPqAeATg+OICAJiVRKmiTOIbCExLy0dJrAHBhESxbl8VK4pFAqJBoHm9tqbkO5IaAAgvEPQK4DoUn/A3CHUgDgHUvLO7Q0LV+saGvFxbI8geqhYATStwUQkGACNDsaTd6dLHHj1+IlvbUKfaS/w2x7GB7am60WqRvPL++7fkxPFjUi6WeG0ou1AFDWpsIPy16myPEgSgBFJMcgWUJRRYjPGFzZA/ZufnlFiUyxGkjfyKMcK1nz57SuIgCEZ55iDIAAwJwAUZq9PusD+wgYHdEUVQD6iUq4lqS0sK+cJIvQvxevLECbl9+0PaEL5y5873JOQBzA8fgs/BRxTUATJLX/qJsgk3m7CNSpJ1CPvdbCYKfAqyh6IWwL68HoC8zAWITYD0dV0DUDJ/nypQfQkklGK+IPVmVza3W3L5wik5cWKFQGL4AZTVwFAhmalQSMBRUKJTJRTkWuQFr3ij/UjJd7AvgMyYF9FP/Guf7e62pN3uy+nTq3L27Gk5d+6c7Gxv897IJ0rabCqIHQBf1CoAJidhQ+eN0WYuyp1RJaZ+n2Bz9jFRWeM8CkUtEEz2oFq1J52eSKVclPmFKmMd4GaQAuBjUJrq9XRsb968KkePHqE//vGPf2T8w1fPnDkj58+f57gjR8Bn7VnXq6pyLZyQ+gz0Z0AzVaBSwK+qKyp5x9aXo2cVEJygyoP1sAxJELhx4x2SXQDIfv78mTx58piEEZxLYF9C3tJr6ZgYiVLJN4ghJS/Z95hDoO4Dkgjww4hjElim8lQRRByAOAlSxtx8WX7yk8/l1KmT8vz5S/nu27vyp2/uyt/89S/l/Q/e5Tzz5MlT+f7ODyTHQTGrWETuxjhBzkhrLCAnIFdAtQp8E9wRYHWryezsgKQ4oM1BGAbo3D+TQo1G1ZwM2G4qM5gvCnLx4kX52c9+yvwF4P8PP/zA3GU5X3PHFG23BbJTQqTyZKqE102S12gNTLg+gPSqToW1gAE7QZI4d+6UfPrpB1QIRF9+uHsnUUVqsB9QJPn1r3/N/A1Q09///d+TgKFrQcSs5k8qeOemSFo7f/4CcwfaD+UZVRHUGKQKUQMxpaqB+M/IwEqkLcv6xhbn0kpFVY4w9iB1gMiRiCfIwsKc/G//6/8il69cpMIPyIPweaj3QREL4wFCrc3JsD/uW5oqUtES98R/UMSxXEByrsPAgkw1N1+Ty5cvkkyF+QTk3Hp9Z6TGRFW9mRrJ7CD5/PjjjwmhpECuHMgG8P179+7Jo0ePVSGyAf/Ny/nzK3Lr1jX56quveA58Bv3APIi1kIJLkW9BxFViEkgf+qPEXyVUw5YdEiiaUFja2JVqtSi1WpE+zHmERCd9qYq44U8h3ZyDSmwJyURJO1pT1edoJRAgt9F/EnUn2A+fIx8xljGWfSUAUYGR5JEi/Rk/e0PULlPilebhwYhkpz6Vl3JpSga9rvR7HZLUjh9fkYsXLtAmIJm9fvWSeQzzxR7I/gMQz6G2WJXZmUXQeakwirQAIqxV2/ZESSZQ6CGRJCFTtRrIxZjjoYgIRby2PH22JTu7Xel0RX7ykxvy0YfX5MzZM/QX+FWPilzqLJhrQChHvCOnbm4rAXnQH5IwjXZCCc5yhZKpRKZrs/SZ7+58K9PVaRJxsKbRUQJY0anvQV3Ob9Cg2zeMiA1K6EA+1U0TMPcfO35Mvvz6a8YF8kkP61OQuGZqMl2rcW7+zW9+Q/VJtJP5KjclxXJFclOqatdodqVeh+oRyNMYUxCeS1z3YsmEddn0zIxsJ6RrqCdi/YvWkYjdapFQhvkVPm4+i3FG3OlaVjeh4HoTBGjeW1URqaJHhUSsA2FLJYh68gnzMxXWlIRvoGzNO0qUtOcwIw2pAocHVOsxuBZVaFstkpbm52ZHBLdytcp1HNZeM7OzHMPdnR2d94tFmZuZ4b9KkNb4xO9Y8yCxQKEM7ccmGljnYO7DlIsxX99cZ7+mqzU5dfqMVKoVufPtd1zDV6drsr25TbLu0jJUXLF5Q0GWjx6VBajZDXMk661vblDNlKrDVF1TBcyUbIdNNrCW000u4F/IAfDpkVJU8qhr8wfW7lhzYF2BfvS7vZFiF8YASllLS0dGZCytBYDUg7U01LlSEt2oRpHU3XxNk8/kySZ3CYpe5/yk7oy4tLoKzuMal2TeMv0lrFXY33asrrl1jelrCFYLGM0Bibqa+YLZIaFAjzYzsjWkByubbykoVAHMpmxg9bpYvcz81ftorDYTErc8SNr6pP3WQfQ1HV//8vWWkTF0xTAiGyUriP1fB4rctu7z/9oYh/UkX48KLpr5pyd27O+fzov2DiW8F77zpCCrR/m6j7ZTYwTXSWtYRuIY3XEfaNw31sh4Vpv2Y5tFQLH3KDH7hHa0a2icpJsspXUOV9O2mnUCtje/x308UdC339fn0lj0JJb9BJ+sd7ZpjKRXN/vuB+3v968Q/O/t52PUXz/mR6k/q9+nazhrv24AEvbd+1TohLE6ZCxv+DjF90qAThX0Yu0NYyQWgz6O0/vqOiysPYf98Of6vKjrK83HRsLWZ+Nko4pk/kvfI9j8GH9fqf5qRA1PBHjzHW/MdmF+smc///n+Z9H4e/Fw7Lzvma3D8bRxs7xvuRfX8nFnxLO4jdN3Pfuv78htXPAm7+ltAe5JFCkXbd/mfqwJcCOodCNZyw8cU7xHDshUFsNWv47lZ11r2a4ySZZPiMuHzcv0BgbZmwTPWH4Jbe/7ER+7N9/dh/ngoHgdrTUinYq1J5ZvQt/xsRTO45ajfGxbP/37CPWveAyP4VKN1rD+Pn5OT+Gy6fxv814yyvwnToK22FVnDGPjzb4a+VHjEf3DOfZOxOffN3N6Ght+jMKcHcuJ4RiF4+HHNRwHH7/hcd6OPh/YHKp5XZ8PxuWx2P3H+ZqPz6ycHuadWIxm3de3mc/x9nyfXCQWI+lcmpJx8Vk4zx0Uj+O+D+fE/fk+vW9WPpqQqQ6bqSfHTSwwscDEAhML/KVbYPxWIn/p1pn0f2KBiQUmFphYYGIBZ4F/+Id/GMYeksPP9hcy/C5a+8lV442ruxNaUSB8SPYP5jjGFy3wu//eF5zC4gBeyvkdE8M2+fva71kP/76tvk2hfcJrjrNDaMtYAeXNvuvyxrfT7ult4QsNvtgc2jNmEz82sfb7dsf846Bii9kyvU+cTOXv7QtgYZvC4rq/flYhM3YN/1lWLPhC6f6iY+qnvvgUu3/o3zYmdn/fnzBOYm30MTFu7MYVimMvD0JftsJaWDjz7fZ9sXYZCH+cr2XFSczPvU3NVvoiWgu0BxVEfft94TPMQ1l+ltWP2LjGYto+G73ESCrVHrwR+kTMPln5wvph45Xlj3ZNK8ia/ey6YVz5F0feFw4q/I7LuxarMf/LitFxfhyeEyOA2D29H+3L+6jQJ+TF2Atvu3/4ssO3y8bW71BmYFTc12y7F5CpvO1jPuDPHedvfkzwu70MNXCG9Sv0EfMB/304B3n7xfKRb6Od66/r2xbL3bEcdpCPhf3NmqN8e2J5LGyPPz5sVxivNl5mU/s+dk0/R2XN24fxc+/D4bj43BiCbHCsJ5+GMeH7YmN3GEK2t6l/iWRxEMst3od8jgn9JCseYuf7doTzgbfrvlhMCExhXvQ5ysYWnwEcl7Zp/+7FPCd1mNHvYWzYtb3KwX4/UuAOzqtUy1SaQW568fy5PPzxgfxw51tZf/1KOu2G5IddmakV5YMPrsvCQkV63V1pNTdFhm2SqcpF7M7Ykh5IHzs78ujRU1mcm5fbt26SsDNVAMmrKZKHeoS+RCMA3KmA+PFTn8JantvtJzuaAuyYUxBoH/Mxzk+Bcvh9bwjwZlVyU9PSaEAZIU9SB0gNtOsAL8YUgNnu7Em7A6AJiFoALOZIFoDqCZVP9hTch/YWi1DpwfoYII+OdHpd6fR6MsyXqejQ6vSlCXWOhqo4EJBJpRV9WUwQKtU6epIXABJgdwAyO1RQunz5LBUhlpfnJZeD2tMuQcLwiUajJ6832vL0aUOOLM3I0pGjcur0OZlbWJZKFbvBz0iZwNeqFMpVAu9LFRB4igq6hzIVFIOmMN49aTR2pV7fJgAbhBmA5RfmF2S6MivFqbK8fPGK4FyMwcL8nMwvzOtO64nCjgJqASaH0omSngAQB+AXfwMYCVLHy5cvCZrd3NykTXBMs9WkohBAm6NnB+6EP5Dmbl12trZISAOFA8BaqCQhFrAbPsCTIENQRaBUJnmqjd37OyDC9KhWdersGZlbWCAI8umTxzLod6RCOw4JGAXJC+oIAOKfhMLX0aMkVwEACWDsvt2FEyIFlE6sjwBJQiVG/1M/BkgfhCoAUEmQBpgZoMpKWWq1qlQrZZK7FGSuwFEQd0DK2dzckrXXa/LixSvZWIdyF0iKUPqCeoKCM0E4arU7srvbkMdPnxEYDUW1AUkVqgBF1aVWk+BgqGxdvXpFlkEqmypQaQKAb8RXr9vhWLRbTdoVnxnoV3O6Kk4QXEF/UcIElM5gG3QOIG3YEn1HW6E+gPOohkEFrxLJWKboBNKVBQLAyDo3DDm+AFChbSAVIHeY6g/aAoIbVGXgK81Wm+B/qJphCUWlnSRHjkg0I7UbzRsU2kmAfOgDCDhQ2cBzOxUA4XcgBiSECqo1IKaxhgIgv1gagaGZ1xNVAnS2mBDc6o22rB49IotLC1KrVkmOe/rkiT5DU5EPKnoKmDcyFXzNQJPpDuCpyigVZpJ1FcDjRjCCDQFgRJsBxL148bycOX2KZMCXz1/wvhgPkAsBsFb1QSWFkUzlFF4S3ULagXGINvb69EuScamiYRuNDJkPkRv3qKhSkFqtLDNzNSqGqdIJ4mBTfvzxMfMyQN+3br0jy8tHSOb5wx/+QFIJfA3klrNnz5LUokSOxkiNwEB0BOLzx+8srM9gmjdAgkvJTPp5+r39jlFGe/ogEZQKsrAwKzfefVeOHzvGMUB+evHiufT7Ot/qLulaB+E1eQ8FyuMHgG+C6RNlJiV0YW5D3sMYK3m53zP1cRDLauz3Th05PSfz81X57LNPmINevHipylTf3pNf//rncuvWDY7Xk6dP5e4Pd6kOAnIz8gBJcJyv1a+pGpcAuPE38zMUs0CY7PWkXm/STvA35F74hj2P4TpQRQIZRucZI1arDZaWFuTq1cvyxRdf0A8Qow8ePGAexjWMTIDzQKYCyRYkPMx7UNRTdTVTxCDXJaFaaNvxHezGvJEoC+GzTnco586dls8+UzIV4ub7O3fk9TrIpnXeF+TBv/7rv6EyCcbjH//xH+S7775T8lSi/o21DIgCiPX5+UVZWlqin8EGsIXZEfYhmQqqWkamAnGQxEIQzZRMATIRyNUYP/UNIxXhWIxxWY4fPyq//vWvqBSnvvWc4wt1Kvj61hbyHFRhoMw0ReJig2SqAslURmhRMpUSEFRlNBUxwFgtLEzL5SuX5LPPPpWd3a2EoAuCmBKalcw8KzOzM7Kx8ZoKcEYKA2EVKkCY00Cyevjwsbx4sck+giR048ZVeeedq3LhwgXayQhosI2tJ+EPSiyBnyEeVNFrvzol5jgQ10EYg8ppPSFTlUim4rqE6oGWo6EwqMQl9eskbyVgK1WAUeCYgUkB6kSslEtFOhpiUgH7SkijKh/9OiFTJWshEp5oW8R0eo4C0bUGTNVGqPQkbSoVoTTVlm67RTsdWzkq586d4bV3trFm2aC9MAfuJaT/ThuqpjVZWFgWyYHApSpmnK+4k35KpOpiHUhVHijr7Umnjf6gHUP6DPxvY7NNRSZwW3/+85/IJ5/cknKlxL6AsIzNAjDngRjLdUqpzMUnrgdFTKo2QaWvBJU7VdlEnuh0MV90eN7M9AwJ0nfufMe8gf6kJAhdsyn5LSFAclMYy0v7N2OyWCT4FgRTkqmOy1dff817/PjjfVWJEpFqBWSoHMcQKobwO6w5kPcIsgY5RfCMMaRa1269RXIaSGoFqvZh84Ai11ToO8g+ULiE4hfINyRTMY/VGecgNet4qwoZbAif4TMC1wDqa7YepMpdomymhCgloqnqlRJn7DN7DsP18b0BOo24huv7TaB8ncSepcP6i63NWGvJ59gHHAsCN+8NsjXXOAN+VyqXOS/7fJ8qRCWqdwCcJuuCEZkexDD0rd+XemOX+QdjDWItFF+xxqASVKHADRegfgjyFO2Qz3N9PTMzS7uij1T7TNqHNbqt7xCziH2QE/GcpZuCJPGdx/NWcWQ73J9tSuZgI1Ohf3B4tNXXwkCkQr5XIqapNevzopGpbFzsPJ2TUsVs/1wfq6V6MoivhSgZTue39BF9PwjUxtvqZv5fX8/x59vv/nudw/A8DT+2++paxf6z9Yzvn/dHqxvq2tIrT+mzua23QhKRr3OEbfa2s/vG6nKay/e/c7PPUuulv4X39Dbxx1tNIfz+INv6a/h7+euFvuDnxCxgsx1j9/d1Ne8Ldk8bE9+GmD3CHIG/ETd81vEbdQWkppitYrUja3doF+1H6ue+Hb6GE/qU9RWfh8TT0Nd9TrR6Q1h3C8fT+6v5UcxnvH+O87eYzf3xdh3vH97PY/Gb2uftyVRmT+9zYRvjPp6+A/W+F/P32PlhHov5uc0zsZiM+Wn4DsByIO6P70Iylb1Ls/ZljU1WTjiszWI+BV/1n5sNLcZi7zN8O0N/O6jt5sd2H39v/74tvI4f29AP9+WShEwVixHvy6EtdF30Jolh3H0tX4Y5JxYbWfn3IHvp2JraWFrzieXP0P99DMd8JCtXHJSbY2NzmH5k2SnL722cw5iM5Smfz8OcrSq+KXbmMG3176BCXwrtc1COzBr70P4+Nvw9w1yMtlnO8LEQy89vO5Yx2/j8F8t34+4Rrgd8nsfvPs/gPilBbP9zl7dV6Nd/jj+GsRvaLmZLa3ssd1k/bH2KNhqx3+fQrLwUxmcsJrLsHLNH6DO+P7F87+MnjNOf/ue/tcU5gAAAIABJREFUmmDDD5M0JsdMLDCxwMQCEwv8xVtgMmH+xbvAxAATC0wsMLHAxAKHtQDIVHZs7IE/Vni0YntWUSh+7/0vscKH36wih+0MOK4oGH7nlamyHuDD++E4K7qED/K+rbGCrv8+vG6sEPXnFYjSlyTWhrBw7McRx/giWWxMxhXRfBtj7Q0/CwvJsWLOm2P8JpnK+1TMJ7KKKlmF1ywbhIXAcUWiMD7GtcEKir64lGXn0Iahb4XX8G3MKuAeJu4PU0z14HZ/r5h/x/KGb7u16aDxtP6FL45jdsBnh3l5ETsX7bBi4WHsFYvhcX3y3/m84m3q226Fb9//ce06KG7tnn6cY3Fg42r3t/EJz/c+bUXcrGLt29gzq5Cede2snBTzSbP1uBfsob+ZEsI4+4Z+bbYyG9nfbwA/PWEDuws7dcYw1nwO9L4UgnlCW8fsaefYGPsXOz7O/BxqsZXVDu8nPidZXIV+F4IHDuPnh/WvcfNtGLc2v8fsFK5zYmsAu15Wf8J5OczXvj2hj8XWWYfJAVlrgBFwNQFk+bHW3b71JbT3rzD+zWf8C+uD+uTjw+e+2Jzp/cv7n9k3yyax9YgHgPjrxuZ5a6PZyI9nOK8SoOh270U77cW1n6/Hzcc4BwAE3M92vMbxVNJJfqzN6U6wOr/pjxAMurO1Iw/u35cf7nwnjx7+KO1WQ2qVopSKAFqW5Mb1C7IwX5G9YUuajQ0Z7jVleWleyqWc7A3a3Gl+Z2tXHjx4KvOzM/L+zWuqRFUC6QPgPcyLCng1ShjAMqbwAUA4wHPWRtvpnoBK0d21oQgBsDYIVQYsx+71UK8SKUqnl5dmW6TeAGhapFytEFgNYL5Qyaoo+UJJOt097v6fy5el2erL+usdguKVnJG0jzt5D0kGy+UBHAUQEqDWjrQAihzk+QPFLADZAewjeJc7v8O+yc6bICBhd/Y9KCFAzgLj0pbC1B5BxteuXZTz509JqaSELdgSGRyA23qjJ2uvW/L48a4cX12ShcVlOXb8tMzMLUmpMiPV2qxUp+dIqCpXZ6RcqUmxVFaVJe7AD1IIdu3H7vQd6XRBegIwAju6J0qHACz2oWyiw0I1gBLIWGoH+D6VIMAqyw0JcocCGYhgQMOSKNUE6HeHylJPnz5NlGc2eA8FR5ZpN4CGu7STAsaxMz38Znd7W+o7UGyqU/mnlADZQfqpk0w1TVA4GkWwcLlMYlan3yPhbvnoipy/dFFmoGiytyc//viARMBCfk/mZmdkeXlZTp08KRcunJdz587K0eUVkkEA4ta5VUlEGn99Ai8BujSCAkC3lWqNYFGqBSWEgZ3tHZJC9gDMdkQctK9SKZF4BBUZ7lCts7LG+1SeRKStzU15/XqdhKpHj54QpAoCGnwQNpudmSMQGiDip8+eyfrmluw22vRpkgSh8AWFrnabxBqQxY4dOyYz09NSyOWl3lS1IgBScQzIdCAVwVd9DieYNSE3aq5Qe4DsgPFTpYkcVQGgFgWwta1JMC74wXEAueIH97KchOPgQwpcVqKOBxe3ABjf3iV5hUpJgyGBwiC7gXwAlQmoqECBDLkA/oYfHG55nzDvJI8a2cH+hr+gb4jLRGOD9sD9MNaWIwGi176DsJeSqQjw6kHlJyHdFaaUfNTt0g7oO0iJ29s78mrtVaKckucO0IgVKNkBGA5QNxTLmIvQEuSFBAzE3DGAep0C/TEeVA1OyPeqvjWkYt2R5UW5fOkyxxk+9uTRY3n08BFtYn2x5w8D2+raJN0l3XYjRhwqOUZB3riP3VvVe0AsgXqKEHy9vFyT2nSFeRXjDDvhXiAC3r//hPYDmeODD96V5eUlfv/73/+BOQHHoc0gnIDYAtIlFHtgX+R8jIWuBXAvqAWq6kfaHlWisrkYhByOY+JTKclFAeOqmCrSbPZldrYqx44dkWvXQAheIAkF6lgA9oOKpICilEyl4G0lSxlxS9V41F+gAtWnEpTOR5g7CNKfmpIu+oHv9vao2oF2NFoNKVFZqCqffPIR4xSE0x9+eCDffXdf/st/+c9y8+Z1xiSIZ/fv36eSCsYUn/lnJNjYg7BtvWEECbQRSndoG+xPklOnw7HRtQLGXPtWLkMRBQRFI1uUqHh27doVee+995jXVWXwMX83FVolqUAxpUmiUrsDEiiIGfAjJX35H2N925LQMN8UKFKuooAfef78Gfn889sk5OEeIEpBoQsKTPAfAPv/9m//lspL8J9//ud/psqNKrsoGBNqfoh5XQ9BEQ6qk7om9etEtBO2IQkRCi8gEhK4DzKL+pUpMaGvmPtUyVvbjByNNq+uLpIQ/fXXX3OewfWeP38uL1++Yi7f2oIi1rY06iBaY94t0N6wJ+a6vICso7kHc4WRqejXyQJaSUIgus3JlauXlUy1syk7u9skn7TbUHjryfHjx2kbkB43Ntbl2bOnIyJyqVgh0Rc2gFrkw4dP5fHjDZK4r149LTdv3iRZDT4DAhj805Tx/LrbAK+aGzyZqpvkko70+imZamsjIVNNQ5VP17sE6FNlynYf1/oo1yRTqlw1AqnxmHSjEB4HVaqpKVU+BWmSY4tZIAF8kqmlOZ/PjaZ+BdAg53yMc0KcySmpWAGFSiIGYUzbqUqqvXabJOT5uRlZOXpETp8+yb5DkQ9EevgOiEMgU+0NctJq9aVUrMnSkdWUTAV1KpAzCSjvS28ApaO2dHr46SS5BKRfEE3QdiEJb3MTylJYP+dlZrYgv/zlz+TDDz/g3N6BkmC/T7VVEo6g+EZVvAIXoFCrareUqEVybbHMtYPlMZwPP0RsYD2EWP/+++91bRCoijA3w0exnjagX0I6DwGd6bOFPmOArLW6eoyqZ1Bvffr0cZLroeBVkHZb14+4t5Hnsf7Jw18TUixyxk69STJVLleU3BTWJVhfqToV1gqYW7H2xVoT5KrZuVmuf+EDULaDmhLWNDrOSpyDL2C9xtU3FYcQd4m/JU8qmhcSIlKiXAVSGhVGHPFEaxQKesR9sWZWwpnOs1TBpGIsSGaJInlyD65NEpvzuTJJjNgQAYpzWAtDYQy5CvGDtZgpOFkcwg+x9sNmAzie4EXd0YG5BPEwAsImz3+qkAT1UCWNcR1AQqESJi9duiTHjx3nnIn24/xHDx9z3Yp7GSiSal8k4YFMr2RfbpwwGHDtBtIerjddq5JM1WrWGaO4t/pLorqYENHKJP5B0XSP+RF9w9oCBGWSqTDHDFJCEXLUwsIiCaUk8VFNDep0SkydQrtyqvppz8m+5hXWqEZ5KlGesmf9WD3TvtNnyFQxwNc/7Hf/vI/fjQRj9Yys535fAzCSSaraYs8x6b1936zOYMqoYT0jVse0fvha8rjalq+F+DpurNZmx/o6FewzyvljilPjalnh9XybwhpKWNvbF3vJ/X3tZlytN1Z/8nUku7a/p9nVSH24pX/3Oa4+Z/Ox/9fI37ZW9PU2X1c7rI3Ccdvvf7a+e3PjSxvH0M/tvmE92vuCbyfsQgVJTITuP29XH1/hGMTOCf3hIBv7mLW2+XNCW8au96YdU6JnLD9kxYsB6XGOxWbs2LTNqfKLX7/5e3p7eNuHNo7V98PjY+MS9i9mr7Tep88ntg63nOXjLozhLL8I2xLGejiWYezjb6tTWF72fQlr9P58ny9D/xnnb37+8bEbti2Maz+2Mfvui1usNZJNDEIbjIt3rAns+HA+COfNmB/F/DTLd8f5UTy+RlYetdHbPTZnhdeJ+Ye3z7g556AccpgckdWemP94+2SN92HykPVZa0FvB2+1OSa0kf0dszk+C9sea2eYk+ya42IO54TvWWxdGsuxWXE5Lp9mjXOsvYexv49b357QRpZ70R+sFf38HotZ398svw5jP2yv5dws22XNUWHsWq4I5w8cZ+MTbi4R5luz0zhfOSgGw2v4NUcYQ2G+DdfzoW9PyFSHsf7kmIkFJhaYWGBigYkFUt3SiS0mFphYYGKBiQUmFphY4AAL/EfJVP6hf3yxdv/uRGGzwoKfFXaMTOVfkPmXAL7gYcfoztb64s/al1W8tfN9AfKgB/nYC76wGJBVzAgLreOKgL7QYkoAvpAQFnfNZgf1NSxOZLXVF5DC8coqymQVd7x90vspECsswHv7h9fzbfe2CM+J2Sbmqwf5SFYBOyzo2HXspX7Y31jRLGxzeE3v295vYv1+m0QX84+wff6FmrdbbHzH2dD3IWaTmH0PE4sx+4dFtFhO8T4d2iGWv7LGPyveY0VqA5KN2/ER9g5f3vprhQXcmH97gIwfs9AOYU70xV+zj7UF9/W+4F/Cv43P+evGximeH/bfwfvZQfOHFVit8OtzTGjXUUE5Adz7a/u4CPMmjjN7hPNTuCOt2Zj9NNh2Ao7OijW02d8/9hIw1lb/WWwuC+eg8BqxPOTjPrRfVv7GOda3EMwVnhMbz8P6Vyy3hvHp/SArrnyMme1DYEEsJ/ucYsDa2Bgc1Mdx/j3uXPOt0AdDwJzZ3PKQHwM/PiHIx3ar80CasK2xvBfGXNYcFsZ+rH3+WrE8bX33uS3LnuH4G4gXn49rs42tf3GdtQ4IY8rUvQxQY3nVwHFhu0GWACkC4Kq1tZcEzj59/FSeP3smz589le2tDSDvZKZWlny+L7XqlNy4flGWFmsi0pFm/bUMBg1Zmp8hmWo47MoAxIetXbl//6nMzUzLB+9dlWIxL8VyXioVKI1AsSNh7CQdIFCewFYFvVLhJlGFMYULAEO5Ph1CFQPAdQWwA0wHkpWqUhRJlBpKSfp7RRJOuj0ACQnDlWEOIN2SCNRdhlMkULXbfSmUavL8+br8+2//JI0WQI7Y/V0JXQAXjshgVNRSQhVAsD2AtoszBHES2Gk0DRKpFElOcCD7CSKVkqlAZOp3W9Jq7UipmJOFhRm5fv2SnDlzXPr9FlWrQKrCruOwCdQI1tYa8uPDTVk5siyz80tydOWETM8sSKk8LSWoUpVrki9AAanCnz1REDnUKbDDP3aC7+9BcaZP+0NtC8B+mhREEQAVO1BcAWgpIXoQ2GUEC3yuvgtwE4CqzUaDiiSbW5sj9Rz1uQFVNwC8hBIA/sb4gGiAMRwM92Rnd5egUIJL2wBZtqRVr0sbql7YdZ/qBxhZBUmDcAV8IoDBBLJPgZxXIEgS0MFSpSrHT56Sq9evk0wF4C6UVOq7WzLoteXUyRMkUF26eFHOnj1DwHmlXNFdvIdQCsvT76D0QFJHNwFSJyosUHygEkaxJIVSieBpkGkApgURCGQCkhWgZFYsjMg1uB5VmvJQSsJ4qqoB7gnHBLFMVb0Ayt6WZ8+ey3ffficPHvwoGxtbJOCsrKwSAA3y4MNHj+T5yzVZ39wmYQ6xDsAsla56fblw8YKcOX2aJLpiAQREgP0V7A6AEn4H+QEAVMQa2jUCzwI8DjpiqUTSD17aA0QOVTPcB+MH0hB2/YcCAQCplhNtLYJrmSIDANEYX5yT3gPKEfAFKLopEB8+AyWlna1tKg0A+Au1MYwhclOj0aRtoPACv4LNAf6m8k6i1MMQy+VlmDyPUwAU1+IzugL0mUd1IiALAvZSmyjg2KtRGEDV5ilVJ9pjv0Gagi8QQjgcUpEHtkQ/AdYGAcbIIbAPFE4ItE+AEJUyVL0S0k6CX0GToMrRH/SkWCgxZ8FXVOEAB0FVrC+NRleWjy7KmdPw5/MEU0Ox59lT5OznCWFECVGqqgF1M9xLVVrS/xIVMvHjr/nGni91zCzXqqpKqVyUkyeXpFqrSB6Kd4nyBq776tWm3LsHwhQAzbNy+/a7VDiCP/zpT3+Sp0+fMReAbHLy5EnaDH4PsglsD38DwQRkslwevjnFexCIjjkiUaZQ4q0SnYw8pcDiVOmQZNsBrgmlGJHd3Z6srCzKmTPH5Pz58/Q/U83b2d5OFKUU0G1z+ohMRRVEJdYAKG2qTCRWQcEw8Q18r0olmj+QmwDmJyAcBKtuW0qlKZmdq5IIcezYKn367t0f+fOrX/1Mbty4RruATPXw4UPmFfinrV9srWhrTa8YgfOsbVQFaSuBAvY34gSOUVIj8pDGB8hU+K/dVjIP1PRu3rxBdbvTp0+TqANiENqKtqRgHuR55C5VY+x0WglR4O3IVEY4RmuA17tw4ax88cVHMj1d4/2++eYbEnShlIJxu3r1qvzd3/0dAfUgwv3rv/4rc73lI/TVyFTpmlwJHfa3rWepcNdRMlWqrKTKecM9KC5CcQmKVFh/gEQMm6rKCUhgRqa6evW8fPDBDXn//fcJ8ke7nj9/QbKeEQahQggyFa5ZKJRIKsB9p2SK8xx8i6o/BRBylGisz4OJOFVOOFZHjszL1WtXSKba3t6Q7Z0t3g95HQprIJtB1Q+5BMpUr169ZJugcIjcwjl4MCA57vFjjOu2XLlyQb744kPGBvI7xhPjjXEPn+XMduZrpkqlRM6QTAXCWEu2jUxVK/PJFONA4iJWG45MRVBtAUQpU65KklZCwLfxw1hijaYKVnodJbl5shzmElWFwX/0s4S8YqqJsBfOgYVN6Q32QRuxXtN26j363Y70OqpMdXR5SU4cP0abg7CG3L1HcjiWALCvSLPRpVro0pFjXB9CZQokK+RRqEj1Sa7BWqot7W6LhColZu5JYxcqPsg5IpubDdnYgDIaFP8qcvrsknz55U/knXeuUdWy1W6xfyAUYUMBEKuxTiKRBOQuzi2YS6A2CcKYEoBs/DDPYM6CT2B+Q7zfvXtX+5TUjJRso3mEhOQEP0/bJmRf/3wRey5EO1ZWVqh2V29AufRFUpuFkmeeCpqvX6+RdAuyEIm65QrXQEMSu9D2kuzsNkmoKhTKMswVGDdcg+expm9zrQ8ylRKS9RkHc6CqqercSNVN2Bp2SfyRQHWqpOr6zGoxzP2Ye5J/damhmxAgf8KuJFMlhCr1tYRMBbslRC4lZUJFLCVDURkqB5/A8w/GSHOyrleUzIbrIv+AXArCZL3R4DyP9s7OYH2vyofYcKDZanE9iM+qlcpobYP22rw2AjViHBPCHIlFRTx3TXH+Rf9hM8zP2CzgzNmzcuLEiQRwqzH5+NFjebX2mutbnRt1jYN1NHwM60USidl/xAMIt1iL9qnWinzabNQZe7gvSGf27Apy3ehvlTBOlKn2OC9QNQ3kWeVYJqRu9WusiaA2izWakgE1BnDoFDbS4LiBmKpr3BAY7p/zzY89Ycmeq2M1vlRx1K20xrwjsnk9VnuI1cjsnmlcpvOa3dHXGKyvlrNxTSNTheDWGFHI2udJ5hYX9u++VWVCBMRnRpCIHWe5wq7v5xhfA/I2jt0nVqcJ7+drNN7O3l5h3ci3wdsptJHV8GL3DP0q/DvMl2aLkEwV66Md6//lHJColFmtLZy7rf/+e+9nWfYxW+33SSUq2j3MBmFNzJ/jc6rvvx3jr2FrBH1mTjdmCu3h7+99JPZ72Dbvh+Hv4fmxccjKBQe1w55L/XHe12N+b3OKjxnvd7Fz1K7GpU1Jb+GxsXEP++vr7GHui+WqLBvE+sn1HBbUST1fN2rQZ650Da/v28fdy7c5y098zITHhHnY503vo9bO0Of9Oy27dta4hP6WNZbWfzve598wbsJ8GsYtv0/eDcXsOM4vrD7rxyO8n809sViK2WFcfj84hvYfkdZKlJDu+54VW7ExCn3bXyf2+2HamTUHjjv3bfzGrmP2z/K9bHtjzfr2ZKpxtgrzsv0dzu/jfCAWw7F5JowDs0P4rmycTb0NDzOm/hj/LtjPMeE4eD+Ixa7Fje+35V2c68lUlpuy7BfOE7E+xfKfHRe+Cw7vkz3f7Pej8F2f5XTLI7gOnh1838PcFLt3bD4+zJwTxrDPp2G+jM2Lvi027l//9Ku3C563dbDJ8RMLTCwwscDEAhML/E9igcmE+T/JQE66MbHAxAITC0ws8P+9BYxMlfXgHnsojgGMfZEiq/DBF5tud0f73T8wh8VI2x3FihP+fL9jnH3PYoDCtEb3snNi1rSHb18U9e0PC21hsdLbIqsoGN4/LO6MK0CnbdZehdfKKjb4vvrC2dsUDmNjn1UkCYvZoQ/EC4jJ29bEJ8Z5e9gH7wexoh6+930dV1iM+a4/35/rQT+xF3AGdhvnQ1l+mFUcCtseO+5tild2f39O6LthsXXc2Pj2jBsLs2lom/Da48Yj1vZY4fNt/Hxcfgjb7Psai/dYETMkU1nBMvQxD3Lx9w3t4WPeF3PthV44rlm28C/zfX7Fvf2LJ5/jrI3jisRZvnJYfzuoEOztEctt4flZ+dV/jt8H3LFegdqhT3k7e38xeyi4M9llOwGjxUAOHNdDkqm8D6BP4+JsXHyOmwuyYs/n17AdYT4KC/s+vkO7+evay5T/iC+F546bg83fvR9m/W7XCXdly7LluDk8q39/Ts729/dzqs074Top6wVyOIdYjsDnPsbturE55yCf8/3LAoj4l3fmZ/ayPvT3cf7vgcyxsQjnM/+399Ewv4dzP9pofQljZNx4+hwc5i+fz9X2CthTAPJAvqMS1UN5+OAhQW+dVpPEGwBdy0WAQ1tSLom8d/OKHFmalpx0pL77Wvq9uszPAqgL4Jrmtt2tuty790Tm52blow+uK5mK6lQAtoIwoAoZaY7TbEUC2RBgYihhqZoEwHxKDCgQHAeiD8CmpgiCLVbVn/C9qk7tSUEGw6I0W13pJEoiIFkAbFkq13hMt5+TZqsnnfZAytU5efjoufzLf/u/pV5vkZRFQKDt1l6CSo2SqkBCyucUbLiHHcVLMzJVqPCc0U7olLZKyFRA+5ELATUqJVMNBl3pdZvSbGxT9WpuriI33rkiZ8+elHZ7VyBiVJsu8xyqJ+zlZGOzJY8eb8nS/BGpTc/L0pEVmZ5dlEp1RkqVackXlEClylsgi+XYfoAqU2WqvgxA5oKCUg4Eoj0q4YCoBIBnrwtlLZAndDd6AKMN0G0+mSqfqMoHQK8AcxtBBmMG/4L/mnqQ+TuOUXUdKA3tSqPZ4E71UHsAEH+v35VBD4pPPRl0O7IH5STYuFCQSrkofajEYOyhnMMFhKowEDxbrcmx4yfk0pWrMjM3T5sDlNuo75C4dv7CObl44QJ/oIyDneuVYKJPcaoapCQiAEIBssW9+Ww4mmwSZeFcTpWdEvWxzY0t2d7ektm5eRLXCPAuQlmrSIA2gLt0AZCphgMF65qKZKLY0Go2ZHdnlzv9f/fdHbl37748eviEAHGoM01Pz5HkB4LFk2fP5eWrdSoAIC4A6Mb10NbLly/LqVOnFJjL3fENhKqKOgC+A5BLolqShwno7nSUyFiYojoFd/6vVaRCdSYovOju+SAMQfUEgFV7bsa9TZ0I/mD53QDauJYp4+AeOBb38GQqAICb9YYC84ZDaZDcAMUIqAo1ZWcHCkY7BIpjcKEAtbW9nRAblFRjZCoqOelWJwqqSYA1XLuCPAfCEJSYEjJVOv8CAKrgVP/cj8EjubJQkPn5edrAg7ygLIZ+w4cA4DZShs0xpu6gKl8gIBmgN1VigIsZuB32QRv2E3ChyDeQZrMrZ86cksuXL1DlA1178eK5vF57LRvrGyNSI+xo/fBghv15V59f/bxua0zYHqBn3NPU/6BUB6LN0ZUFqtah1GKKCrjuy5ebcveuJ1PdkMXFebbjzp07JGbANlCFWl1Zpf9ivljf2OCY42+oT4AIxWFLVGoIqhsmaoQjQpWpayhZIpx7VUFqQJA2wqDVGsiZMyfk0qVzSjTp90kmgU+B0AKCm/q5Aq0R9CMyFckzGrM691gsgfCg63EjdRmYFapGBN9TJUkVk3r9rlQqRZlfmJb33ntXjh5dJtnmxx8fyYMHj6g2c+3aVd4XZKpHjx7Rr1Kyn7bD5k1P+PPrmrR9ShzAvW2MtQ/IAwrcVwU2VW1pNkEamuKYffTRh3Lx4gXmAZDOkEtBjkTbTAlFc3yL8YkcBFIIiZsdvS+JJUnyTFJR0nY1sX3P8EzerOGzixfPyRdffEyAPFRzQMR7+eoFybkge9y4cYPKVLA1xvA3v/kNVZYQl5ZTQBqiMs9oMwqQCgHyVxKjzWMgnGlOVFUqs522Oy/NJpS2OlIDoXxKiakgxSD1j0hgw5x89NEt+fzzT+Ts2bMjotKLFy9JFERurddBiNkkMZRkqimQawYkX+aHeckNtU34DzkIeYQAYuN+JiaC/6yuLlGZ6pNPPpbtnQ3OPSA+gdSGvP/uuzfk6MpRfr6+/poEFdiyXKrwvkamgn+tra3LcDglN25cly+++ITHIQZA4gNBC9cN16C2FsgmU0HRBsQqzJE9aTbasr0JZaqS1GqJMpWpwCkdJVFBVAIK5kvmyn0KPapmirEzkD7ILMxx7q0s5liLVc0J6QYyWD4axlL9ADm3O1IBRG42AqopcvJ+mPsKeRmQMNWVpaV5Obp8RFZXlqmWBhtznKByRFUaEHVy0mx0pFCsyuLSClYYJApCwZSkcADIoEzV60qr01IyVbfFZSM2CtjdwvwHUr6u/TY3QdgVOXZ8ST64fUmuX78mx44fI5EL6ynapKiEIqgzqeqnzoOoiYNcpSQdrA9V5TUF7Q+pQobxxPyG3+/du8fnAMQGbGwqPlSWdGQqrp/If95fd3/zOQqjLHL06Ip88sknjCO0HS1EHGHNBMIkCFZQ+cSaRIkukK0DSRq+gWeCmmxu78r2Tp1EteEwL612V4ogChbLSsIWVRmzZIP5VNdBKTlZxx5E/o6S6BIVKRLp3AY0li8tN8Bm5oNoH1WIqOSYzkO2/tFrQiFPQeI4hmQqElDb+xSEbW2W5oCU2EuCekKmgr+Y4ieui/yMH/RR83CL1zfym68XoV0231uMWFuVWKTqVHYOCElYK2JNCkL/6uoq72VEJqjuIacpOVcJqTruSnSEqhhysj0TqHIWiOXYzAF2hgIb1p063+v6W5/7rJ5pdkWsG5AU3+uzRKKSlp/iSN3CAAAgAElEQVSi36JtRpDCMwPaYuqyVDbDsyWeE5O1lc0Hnijlx15zsc4Xh6ll2LEjVVT3Hiqsu5o/eL+xz+zf8Bken1vMcl1R0A0q7L+wjhCuY3GOxXJ4LZ/jY3WYw5KpRo1JbGf1t1ifYnUQi62sWsq4dvpzvC3G5abQ/hYPvmbk1072vb+mH0vrv6+J2Wd2rh9n64/Zyd8rVkv09g39xfw1rHmG/T9se71f6VoxJLOkeS20o2+n3d9fz9axFhd2bctP9rfWEhLFyTFxaO0ze/pnglhbfJvC9oU29j4X+86/uzjouun3btGbXNT7rP/d+4/Na7FnnvAcu5c90sTyhL+29dP7h++PH+MwvmI5I7Sr/R320z+r4t4254ZzVCyOY+Ph+xH+HsZe1ljH/CiWr/z1wvjw184am6x5JfTZ2L29zx/kO94OJH07ldesfnm/xzGsz4bKmRHf9cdkxWFo9yz7ZI1vOK6mgBwb79g17H6x2I/NHQe1N5Zjxo3/uH5lxWlWbonZDsfGcnKs3zr++xXsstoXy0uxvofzt48TW0uE+SSWU3wcxmI3zAn+vn5OybLpn5MfYr6Q9W4ozHk+Hmw9kGXTcAxxXEimyoovu6afm8J2h7nH29KODfP/YXza2m229fVHm9/tO3s2Ct+Bhm3x4+p9ODanZLXR8mXs2qEdw1xua7HQr+28r/7qywk2/DBJbXLMxAITC0wsMLHAX7wFJhPmX7wLTAwwscDEAhMLTCxwWAv80z/9U4pHM3SFO/mwBZpYMenNcxUMEz4Mxwo3HrAaFlus0BGCuEfFANsuNiDpxIoP1kZ7ceCLQrGCl93Tv2AJz4kVRvxn9kIUn/k+WL98ESktSPDTN4Y1VhgLCxa+GBEbz1jROOY/seJmVkEn6z77r6vgI9/fLL+N9fMwPpdV0Iqdm+Ufvi/+xWtYiLJ7eeC4941xfYsVUu3csJAZFo9iNvRFs9Af/PGxIl3Y5rfJAb6AFp530HV8Me8wfjEunsN7+Zxj/fPgN5+XYvEcKxLGxjbWx5gyVSzP+Lzmv4+Nkfc1K8rCLxSc8uaOlLF2hS+lQz+PjSU+M6Bulj+/TQzHctNBY+ftEeZof71YjI/zfQXyQqkjAXK7lx77QWA6h/njYmSqMK+O8lwOMLKU7BkW1cMi9OFy6fjRCNsS64+ff8LY8Pk3lo9i17d4zhrPEFjwNv4UzkV/zjwU5oRY3PgXCeF6I4z/cXEa61vMPw7Kkf46YXwamCdm7/C8mI+bf/q1kAFIfFvHrTn8cb59MR8PQS02Z5nNw5ycNVfhOA8A8X7s59BwfvE5NMx9WXNvbF4dl2fM7pgDFOCsRA/czwBj1n58by/kKpUSgXnr6+vyb7/9f+TB/fvy7Mkz7ho+Mz0t1UpJ8iA5ddvSam1LYWogH96+IctLMzIctqS+uya9zq7MzpSlUsaO5FBzGMjuTl3u330iS4sL8tknt6iABGzjYIid9zvS66uSC/4jOCTZXtyTqaDmASAelI0AwFPA2xSVqQysprhykEJM5QXgHqgViXR6Q+n1QdwZkICBHfmhKFSbnpP8VFnaPaiiAAQ4lNrMojx++kr+9f/4jTTqbcnnAOJMlLBApCjkpFAEcQoAQSgiJeBRkHHyFcnlAGItEDnO8e8PZAj5AQCQsOs9MjHIVyRTQR0KhCHYtC57AwAfB/Lee9fl4vkz0uk2aa+52arkSHiCmkBRdupdebnWkJnyESlXajK3sCRz80syM7MopSrUscrS6Q2kB6A3iSUFyQEImBDnqJQzhFJKj6BrgN8bjV2q2gAwCTAkFWD2hrIDolOjIc1mY+QrmPPhO/AXA5Rix38AG/HIMDc3S6A7wIw4DsBOI5MYQBtEKABlAcqHggB22Md9CALvd6VcxC79UDroS317S9rNBkG2uPbKynLiA3npdEDk2pPBEOPcp0LYVKEki0eOyukz52R2dp6EKADZoQYDUtrZc2fk3NkzcvLESZmfm6NvIabQXgNw2rrG8pGqMZXpN/gPilmYv2GnUrlEcGaz3pQff/yRRJHbH38sx0+cIEsAyk/wA5DXVPFoTx+tOA4p8LZYrlDiZO35c9nZ3iLoHgo+T588kzt3fqCqx/T0jMzNzpNkCAD84yfP5NmLV1SQQlw06nX2F/Y/d+6crBxVkLcp2uDelpcACgbpoUgFAVVfA8gYn+N32AXKQfMLc1RCQC7AcZYvcQyIVLCLB+oCyIrvzD/MB/CvkiLbHGv8h3uAUONzFUg1Gv8aPw2SM3oImxERCyQEfAYVrtdr67K29pqEFZDrCGKHlUGC6YNAogBpW3+CNIhYKBdL0u9CxQtxqMB72AbxoQTTFDw7WsflhWoIsC98Hj5DFbIEMApCDHwa17F5DX9DeQ3/AdgOEg5AbQDre6KWAV7xr63v/PzmP8P14fdQ5nnnneuJKlVT7t+/z5zbbCipzq+rwvW39cnXFvy8ZCSTZhP5CaB85Oic1GrqX/CJElQloLRGRQlVk8B/L19uyPffP6Et5+dn5PbtG1RxwX9oI0g58APYkOpms/MMCMw/5heqHLIftEXVDipR6Q/8xK9DYusZI4QaeQLTzZUrl6m2hL6DRIVYQp4CQB0kMQCw/fM2CVH0kZRMpcox2oZOG2pv2lYP5lKlEp2b/Pqk2++TlLO8PCfXrl2RpaVFElZUIeiJ/PznP2f7ELfIJ2ifAtBVVc7Xq3yNwPzJQIhmJ7VlopaTkOZwjNqml/i8+iPUlkCmmpmpyvHjR+XTTz+lEgnGC0QqkJXs/gY+h909mardSdSdoC5GgkFql5F9VHhun80SMZbR5xcvnpef/ORT5mXMU3/84x9JsoAyFXLTrVu35G/+5m/Ytx9++EF+97vf0bcwz2BcMKaeTAUCCa5lKiS4uREa4OdekcqTqUA4AZkKZI3paeRaEF1ABoANtQ9w/Wo1L19++aV89dVXjEn4FpR9MLaYSzUXthIylSoYAtQPPwKZK7cHQooS3vCf5QJVTFRX4pTO3FmSkyePypUrl+T2h7dlZ2dTtnc22X/OdSLy0ccfyurqCscNBJWtrU3mYBDUVd1H4xXEXNgK6mPIKdevX2csov0YW+QwEGtCoBjOtTnSSCBGlsW/IML0QabqQ3nSyFQNEqnwg37BB+hHAPGxh5o7dYxAfBfBam60Hk+IUJYvjVCF9RHZSQk41IDXOl/p53YsufjJM7Gq9WE8da2s62IQ0HVO1PW9EfVzUsC5e33JDfdkdeUI1yNHlhZld3eHZLUScyBI1ojTHNWpQHwtTJVlbmGZhLVebyhIbVSmEiEJqt1tS7PVlFanKZ1eS4lPvaFsb4LIhNySk62tnmxvd+l/Fy+dlp//4gvmYZB7MZcjF4OIijUAVpyMb6riYS5AW7gCJbkY61qr8abEIKhCYa3UJVEaazSsaTbW1+kfsLkRg+zZogDVQNsUA/8mxrVnF7/G0d/p2bJ89Kjcvn2bY4N45riTMD9FBbUXL5+P1hoYnw6Ijp0uCVWFYllq1Rl5vbEl6xvbUipX2V/EKAj0M7PzOv8ZuZYbKGiy4bqn09lHlDYCEHIDcgd+dC5TQpX5uJEt1bf7I3tofuqQAGx+ZfELHzJCkwfA25oHbcE6yIipaJ+RpHBvT17BPbFuqE1jjaVObMBmW6NyHZ70E2NmPh0+Z9v6wP6173UeVxVLuzbmJ7QT6yzM/fANkOCR47Dew1oVz2dc67SUVJv+p4QqXBdts36m8yeI8kqGAuESczDsCZtgfWBkKVwX7YH6Fe6NdSO+s/UlHhfwHRTPvFqqEa3wHInrYXMJXYMpARPn2zO8zWdhrR3fU60sUHf3dQbLLTbWeEZVIvH+9w7+uHE1C7u2rzGab+Ezm5/QP1WKLe/zVa46HOHU6sJ2T8uxupYMiaf7SZFuMEfPXvZZrD4TfpZVmwzrmr7eYd+F+cO3xfro17Y+/kLb+ZpOWI/z97HY9e3zecB8JrxGVr0m7L+vGcXqZ3Yve9byzy/W59AOh7G5t1dYz/PXC9sbG2OzucaRriPezPWpApK/vr+ePnPp/GrxZ9cKY0dXQLo+8G00e9l17Tt7tjFiqrUhq4bmbRI71uznzw/7fdh7pPZ4ezKV98/YM0+87ToW+1WJQy96U8nHcoP3nTCu/P1CG4Yx5/3Xt92PXfgcE1t3Zo1hLD9kjaXPFW9aQj85jE+MO9e3M2usfB4J7xfLD+E1Y/GZ1Sb/+duQqczn8K+v9/j3FLH+Wa7zc+Vh2jbumDD+9h+rKnl/zn/jr/vmFX2NZZyPve11D/LFrO/H+UqYI8P2Whv1WUe/HZdbssY6bFssV9i5fm2btd4J88e43GPxmmXvWL7x7Y3l9bfxo6x5KGs+HXfv2H3D9aZfk2aNlX3u51Kf17wfeFt7W4bnhveK3TscJ7+WMt/y9cl0A4J0vRy2M2t9Eb4rHdc+P8/YGiZcC/nzw9xs52Td4z999ZMJNvxtgmZy7MQCEwtMLDCxwF+sBSYT5l/s0E86PrHAxAITC0ws8LYW+P+LTGUy7+GDMP72xYXw4TzsT1hciBaguNNn+l+s+BoWO62wkFV4suOtSOABT3bOuMKsv64vwPhCgi+WeDvpuWmBP6tQktUO39dxxT0bi8P2I1ZYsaJMzA/fLKjhRf7+Qs3b+O9hCqKhfbOuP64QGQKlcF8P7LOCXVaBa1wBNByzWKHfn++LVP6FVFgc9HHl+xwrSoXjGI6hL8KFNvd/H1T4PMgOZsesMRp37zCew36GsYXvDbDi+59lfxwfxuRBcWj98EVJ/xLK7Oz7bb5ln4X50vuLjYsHegEYkVXgjOXSsGhpx/iXoz5fWZ48aCxjYxh70TEuX/jcfpCf+T6P8+fwOvvGG0CLQZxMZS+rfD4JbeQL0aEf2TjyHCpepMAi33Yfx4fx6cPkS1zHt9XnK7u3jasVpi02wrnT5wKzc/giHZ+bz8Re2HmfHpdbxuVqi8cwrmPnmB3D8QnbEcYW/vYvKQ+Kf/vex0bol7594QsHnw/Gjav3rXEvvMI5Iby+B7yEfm3fGWgtjPvQD8JYDf0/9IMwr3k/C/NNLO+H+cfnwLDflnfC+cWOC4EBoV3C3J/1EnpcTkRexn8A5sWA+T6WDDgHwPbduz/Io8ePZHNjQ+o7dSmXilSkwY78OQExqC/dzq4Ui3vywa3rsrgA0HJdWs0N2es3ZWYaIMeClIrgDO0R2H/v7mNZXlqULz67TWWqqTyITQ3pDwCw7RAeY/OQvsQFcF0JSCA+ASAHskir2RYou6jqU1532seO+wCJEqyefE7wI2JJpNnpSaMFAOYUX7BDAQBAzHK5KlUo/EwVpdUZSLs7lF4vL9XpBXn6bE3+z//rt9JoAHBZHN0LwINcfijAMKq6Fgg4AGkixwKYDFIO7K4APZCouGZKAL4gB6lqAXawVyKVDAHKBdi3x53ZQYK4/cFVuXbtrBSmRIoFELdgewUd4z6d7p7sNnrSbQHUXZLazLzMzi7J7NyizMwtUp1qbwjE8ZRAQqNLIoAqOBmBA4oPADBC7aPRBAhyR6CIBJUAgJBbUImiEgpUaXSneRAbQCbAzvAcJQC8E5CkgR5xPkCQ1WqNYGT4KMk52E0+2Z0fildQ5YAKDVSFQIqBKgfBkr0OfQxENfU3qBTtSL/Xkmq1QhWIUydOSLlSIrgRpJr+YEgyFZQBuiDN7Q2lWpuRxcVlmV88IpVqTYH1jbrU6zty9uxpOXv2jJw6eYpEDoBB0/lSQaQFALkdgRm+gzHtdNUuAI3mEvUm+Cb62Wq2qEwAmywfXVHFJgN9Yf2HcYcqGefHnOSgUkXgccI0wLMpdN7abSpBQG3p7g/35P79B/LgwQP2dWZmVsqlKkHCIF48f/5S1l5vJKoNObYBZJCV1RVZXFiU6VqNBDn0nyQ6A6NRHadPAgTiSclTalP8Xq6AwFhWZapqlYQxgtRxhYSYic9mpmeorgQfga+oioQeC4Atz8nnqfxExQEAfRNwMuwEXwEYHMcgX8BX0If67m6iTKTAZ5ACAfzHGIB4QL8kKLpLYsLG+ibJVN1eX9oANScAcoCbqUJXgkqa+iPGD/9xJ388D5LdgX8NOKV9TEk6uvM/bFMqK2EINgLgF/Gk6kn6jNZqQ20GoHyAflVdAQBk+ksO67Ch7A2GMlVQm/O5PgF9E3SNn2RNrYBNJVQAjAxCFmLE7A/bXb1yVS5fvkS7gOyAHI5YApBfSSwKBA/nRz//euCaXwMaWQnkDxA9QKaCctHsbIXqD1CrQA4YJop7quakO9SvrW3JvbvPRmSq99+/IQsLs7QBlE6eP38h7U5bKuUKgc/zcwskAEDZC20tl1VZqI/8OdopOVFVSshURqQ6iEyloGOQnpTwNTc3LVcuX5Jz58+TLAI1GYD3MW64H0mDI/KdMlhwvgGjdX5XMpvZCKRO+LiueZArlMiK3zmm8J1iiaQJEBzgv9MzFVlZWaDq0/z8HMkrIL1AieoXv/iFXLmiZCr8DbKLKVMZMdWvRVPSx37wv9pI26lt1Z391b/Tz/16C2SqdntPVlePyIULZ+TmzZsEroMQBGLXy5cvR2oh2gbtM8kyTRBz65xXQHTsBWQqXasnKlWOTGWf4zud5/RfJVN9xvuB0PuHP/yBY1Vv1OXEiePy/vvvy69+9SvaCYpn33zzDRWUEBvMJa22KksmpCH8a6Q/9Jk5vdNhXKmPY45L7ULiGtYikieRo9sB0F8VBnVuQ87ScQY5bnV1QT797BP5+OOP+D1IKHfv3mMux/oF/6FNm5tbJJRCDQdZFXMiCTNw92Fao0Qbdd7QdQfug7kO64hatSxnzhyXy1cuyq1b71GZanNzQ54/f8qxgM3QFpCpEHPwcyh6wTbwxcJUqtgFEijyzLVr16h+iJiEL4JYg+t4xS7Yx4OQzF4kFSaEP/wLUgTa0e1B6QsqXsjtbdneakqtWiQpjblppEyVzIMESyc1LyNOWUXSdk7PJ3kxIQErGQuOCMK6kmHh5+laXMlUlrtDMhWWNGivxQnG15QJFSyeKOhSnUrJVPnhQE6ePEYyFebZnZ0teb32SsqlEnMYSL1KA5uSXhf3rkhtGsThvHS7IP0OuXbpg4jYBVGvLY1WnYSqdq/FvAMCVKsBwq+qSa2vd2RrpytHl6ty7foF+dnPvkzWJVCNyslUscC1MtSuNF8hDyXKeFTCylFFEP6c/DICnuozlpLcMZaIeeRH5J61V684hxkBBfbW2BjIlKl6JkQqjIPlE5t30vlHX5uDKHZkWclUmCOhCgYyGFQpoY764uUzkibT2sGAMQwSOUYYyo/V6oysb2zK681tKZYwX+xR5bRcmeaaD+QrrsMxAoU85xfy7aiI2ufco4qeShpCfq1Va4wPzWsA7OtaF+0wsiDn14TUipU5cwrWQJgDSNxL1RE5dyc+arbzz8WwIa7lVZusLXYtT+zB8fmpPAndWJ9pXtTNCmwOwL+2pkVe83UIzbMaF1k1prS+gmcoXbdhHYjjsabD3A/fsDZj/OBrmNPgI7CjkcH4/NnXWqatmSwGmcs4B2HeHEqpiPWdKrQZMczGwmyCtVJteloWFxaoKmn9ITkO64ZiiW3D8wjOZTwn6zOq2kJJlGTVdGM5e9628bF/0WZfr0L77W//jO/P96Q5XAc+GT6/27rPk5t83cbXdWzs/FxvtQ/LVTjGVE6NYGW+g2M9ecv80e5hYFzrT9b9/PrR1zuyalS+P76e4WsWPkeE9ULro6/T+LWpfe/tEtZtfJyF1wvbbd/72LX2+fqMxY2tqcO6kr+Ov6e3WVjfsXZa+/27vhiZ6qD6lF/bezuF7Qn77M+LjWtom/0+mbCTAwB+mP9jzyFmSx9/Pk95exlBOhajFmc43r83Nftm2SL0pdjxWf3w/uztY7YJ/S78XL//88hUMX+PXT8d19GI610dqyrrdxwXq0kfFIs+b/p7+TiIjYcdazFn866Nra9hh7lk3PWyxiGrH4fxidg1wzZYDslqW5ZtbO7xPm1t9Wtvf11bK8V9LN4CPFcMuKHB/s36LAa8jf11wxp2GNfeNnbtrDr2ONscZkzDsfKbmbzttbNiKus6IdEwNv6H8ZPDtNPPQzY+/t9RdDsmWRgvsTEIc9tBZKrQJ7L6Ny62/JopnOPDPBr60rg8az6aNY5hvh43XocZk9gxh7FP2D5bf4V5ONZenwdsTRr6QXh9vx7LyoVZcxw+9+vCg3zO+2FsPWX38b6Iz2Jkqtg4xnKiJ+Ud1D6/zglzaZadbN7K8k3vB1//9KsJNvzPDZ7JeRMLTCwwscDEAn9RFphMmH9Rwz3p7MQCEwtMLDCxwH/EAv/4j/944J5BVmiJFYfCB34rnoQP0FZQs4fgcQ/NVijwBeCwCGqFSl/IGBUguc9n+p8VQn0xKSws+ZcVvphk/Qgf+GPXzBoHX7D2xYHw97BItR+kvr/AHysQhW2ysYj127c1HMOwUBMroIwrjo0rXu0v8gJEpGSqrHPCQtPbFldDm77pl+r+saKMf4Fgx/iXRjau/sVnbKy9rb0fhX0L/SerTWYDe7EX892YL3o/iMVtrJ3eNr5vB7U9liuyxjksUGb5duz+sTZnFXfD80NQQzh2vr1hnjlMX6xt3o/8+Fu8eiAAzrGXt+GxYfvD/IHzwp2xsmwRi39vd597wiIrvvtzXsRYP7PypOWr8PtxvhrmNj9Odp3DvLDgeALRsbefNGfzjC8YWztjLxJ9W/05NjcRsAGlAwJ2FUTpf2I+bn0KgRXj7OjjD+eHL7tD8I5/cW59tn6an8biwc/n5ufW79BmfnzDOTarL7F87/1oNOcngLFx85K33/65Nb27jxezA/719xnX1ti6IJbHLc7D9ob3j8WCt50H6fh5wI936Avhy3g/rtZPP5ZGrAvzWJin/f3DvBzG4Lg5K3bdcXOTn6M8aMNsGdvl2exvO2n7MQ7j2r4zu8f82uehmH8YUMviztrk7Y3f8T1ArgCwAYgM5QeQa6AOgy3soQYEQsheHzuuD6SQA6gQikkit25ekbnZknQ6ILvsgAYis9MVkqnKJZAEBrK7vSt3f3goy0eOyJc/+ZjKJrncQDrdXSoyDfa6bH7q77TuPgCgge9UXUNBpco/UdIUFKqgPkPg41BVXQh87EHVpi31ZluKRSioTEl/uCelUkVKlZqUKzMi+QLJVt1eTvqDghTLs/L0+br89//+e2m2AFAFMQQA9RzzJ4wCQhVIYSRUgUw1BaBmkcoDuVyBvAwANqFIRDIV41mJVEqm6ssAKgh9qFIMpTgFkkKeSlhrL7bko48uyc13z8rsLHafBygWQEEAzIGiRi7Hzuo52dqE3QAOr0ptGrvxL1D5oDY9K/mpkhRKUFKqECTe7aMd4FZNUXUF4FJ8QDJVoy47uwB7N6XX78L6sltvJGQYBdO0Ox1pt1okr2ANDVurygfUnMrcyR9+DLubcoGBBjG2BBlOQSmsJ416U9bXN2Rja5O72VM1DEpavZ4MBz0SzPJ5GBFgXQBsW/x7cX5Wjh9flTOnT5HkB1ApAO7k3QnGXdhPJc9BSaomi8srMje/ILXaNIHkG+uv5dixVTl58iR/qLw0P0f/02dGnbsATgRwFwBN9B+A1d36LglvAOniX4wJbFmqlAjY7bTaJDvNzc7RT2EfAnZLIClNJfMv+qUAcrQfgG29t8YhFCRAJAEYde3VmvzhD/9Dvv/+ewHYHcDTmWmAWqEK1pFnz56TqLO1uU21EgBjoLQ0vzAvp8+cTsDlSnLAd+gLn39y6KPu6I/vTBkEZLVqTVUZANQF2UjbDjICAOAY+wH7AoUBAHZBGMMxSqZS1Rwj2IMsYGNvdsV3RmaAf5hageUrXGN3Z0c21jdI7kM/6RdDUaWzhBwE4oH5zO6OqiKACIPjAfgFuQXgXqhFIO7LlQrHA7ar1+uMyWoVKnpQSkDMQmUsJR9hzEfg+j2Q+2ALALgVaK0g44TlQ/UIA02D5AmSRZfjiOOhLLa+vrkvTQMMroooIEvsEfCrcYOYUoU3RbkrqB/HI07RT+QhgL4BJr506SL9GESqV6/WSHZRAg2UT1IVpXBO9nOMARH8utDmDQMxa9wjT5VkdnaaZAv0DQpE6K+SDxJVQBHZWN+Vhw9f8bZzczNy69Z1WViY4zEgl4BMhbFGn0G8nJ+b5+8YO9hEAdqqBEXcv8o7JSBwBWArwUnJL1nPBzpHKBGq09mjz54+fUwuXDgvq6urJCS+fPVSdneVQIDjlSSnRDedazQHWHvsfqasgc/ha1BB07WBgsThn8j6UHVUgmmVeaTJPGrKT0skdiKOQKbC+EFZyMhUAImDTGXKWbCZrafC5wJb41j7QrKZtilVtRrZN1HyQV+1n7BZTi5cOCvXrl2W8+fP0x6wFYhK8DWf7209hPtCPQqAehIjoNzkyFRmm5BMla5zsLbA86iSqfDvpUvn5fPPP2MMIG5///vfy6u1V7Qj7Pb++7fkpz/9KclQIFNBnQqkL+QKI/dA+clIfgp2L44U4ewYnM8xTAiINt5qb9A38uwP8iVcwsg1AMtD0RJjvrQ0L1evnpX3bt2Ua9eukogCe4EIC0KikmtyzO1bW9skFFO9r488nBCeB0PJJSqbapeh9JO8VCCBS6SPZ0YRmZmuyPnzp+TS5Yv/L3tv2iTZeZ2Jndwrs/a19xXdWBsgCAoESYiEKFKiRhNhOxzyD7D90XbY/qyICf8Sz6+wFCGG5NHMJ3EkOYaLAAJgY+mlurprr8qs3NPxnHOfylOn35tV5OgbExGFrsq8913O9r733PO8jzx48Jbs7W8rYOrx4681zkNH3/nuB7KxsS4ff/yxslIB7KzMVNWaVEoA/Rj4DuMAYALAOega8gUDGXTtWRrJRuSfG3G/xUsDhpxlpsLeCrYA4HxfwVSH+y2p1+I0gMIAACAASURBVKsGpgIjDQupCCpWeyTYASIbKXBZ90/KMDSWP/3Ug6l0r+ROVh/nXV4GU8EmEYdha8aihZiDMcEGPaBqDKbSsDDoSUmGcvvWDdnYWFV7gHy3t5/b4QPKmIM1F+xaOFkAgEqAkueUyQxgKoDwsPeBfgEsRVw4ah5Lq91U/2GRda8N27C97ovtjhweD+SN1zfkwYP78t3vflcOj47U55T1B+t1tZKxNmIfhX2r7Q1sK5ohFRWoxTykyZr7AbQFfQI0A58z0DbYMg/OHPDDOATY+2n+OwP6xef08fOh7XfAmrqysirf/OY3df8FHWB9A0Pq0eGBPHv2VP2c48J6OjNTV5AUgGLYb9dn6rK3fyh7B4cKpsLeD34FZlL8tNo4AMDsq1wpS0nZTvHMY/YKwA3WHsQEY4br6PqAPZvZzLjA2GI64jwOFuicggbxvKEgaG3D2P/8Oorxc130z9F8fiP4Bb7KvRb78flWxlj0D7tsNIy1CToH+A2+xzGgbTBHIQbCj/lsxTY8CIf7Au/Pts6aH3CNwd7H9j1DBSuReZbP6ADQI8ZaHLV9oDHathRkZvsYk5NfWxF/sIaDCQ57MTxfwQ95LfOLxgJon4NNFocgYP/jc+FgSMPBGwR5KXAq2xvoMRsZE5UCHAvGSsXcp38u9p/7XIXPk3odU0YELXHsurcbZAzFGTuVz41Fu2BfzAcwbk3KFXB+tv+0NYo/tEUP3orAvmiTPheSlzPhNTGXEHMmMZ/lZUmZjZ/7TT9+n8prYq4jLw/Ee2M7cU6+b87fj83PL+aYfK4xtpMaf/QvyiSVD/Qxk/aVAlOxX9+2n6Mff5S5v8fv29if10eUDa/x/Y/t52w5lJ9LlOF4vzfOR6PNmEOM+3rcRzCVb9P7In/3eTk/D2+jURbRfv3fcQ7RTinLlK1Ffb3c778umCrO8eyYxq/fY8zPkxNtnvadZxdRJ7iP1/q+JunD2w1lGgErPmaxj1Sb/rP4/SS/j/KL98b4k6dfthML/fPsLiWrVC45xmXvT9zvTLJtP788MBXa9P4eZUKbiDbk400cJ2PfRceW8tXUvSndOzJIveW31VnKdlIxNr4bijHjX2Ou3o5i3Ik6ivOM7xZSeRJvdxaHx8xUeXEuytTbQUpOebrk+Pwan9KVl+P4ec7WnPPiSV5cP88mzls3LmKfKR+KfoF2+M6C88mLsdG+/DsyL6OUPs7TfbSDVIxM2UOef6X2yGjT76N9/I77Xq9bH/Nju2az9lx5UV37PbXvJ9W21xfzopP8/I/++KNpbfgk55h+N5XAVAJTCUwlMJVAJoHpgjk1hakEphKYSmAqgakELiiBv/mbv9FsbipZFR/m2WQqYTUpiWcP91ktUtaIf9EREwIx4RGT+vieSU3/ooLX8WTOKIKY5PdJh1RCxY/Lv9xIJUbyEk4pufjEqH/5GF+6+IQEXoyy0CImS7yefIIm9RLSJ8nyTCTOJZXEip/55EoqmRMT0/jbCq/sBfGkhJ23z981oZZKEvp+JyXZYqIm6tS/ZLqobUR/SyegzwLNmPjitbGIy/edSrxF+/LzinaRSrzlxYkoR16XN4ZJido8/Xr/jHbL72K70ab833myinac8rXUNZPCrfd3Xud9mwlBrx9vj3mxKc4X1/nTWv33MZZ7WfhkKnWXSvr77/KKJSfJgX5ykXgSbW2Srcb1w9sf5smxRvuP4/BgqthfXuKbPsnrfZs+tlM3BFP1tTjmLJgq+k0qpk7y4ZTsU+sWP/OFRpwH12WfVI9+nGdXsD36S5R51Od58T4lT37GFx0+HsbYmBqzf+kT40n00ZRvxbg/KQ6dF4twb94Lh0lrdByDgkPc/s3r0b/Y8X5wWnSXUywzLnJisbQVwMX2fGz08eUlvwqAwfPsfNI6E9eaaEe+KMbbuS8AiDHY+wjupx3H2O99w8fni+yp/Jz9CyAPXsDnu7u7egL806fGiLH5bNOAAigyLZa1mFeBHp22siNVy0UZDk5kplaQt9+6L3NzZWmf7CuQqlYdysJ8XWbrFalWcDJ/V/Z39+XTT7+Q9dVV+ej735GCVgqj4KspwyGAO8bmYf/h0WB8qrufg+nYftS2ABbQwmfcgs8zMJUUjPlDWWsAThkoQKVSm9FiPzABlCpVqdQArqpKf1CQoxbARkXpD0oykpo8evxC/vn/+6W02wMplQHCqCgjlDKkFHHSt0i5UlLGqHKFRbYAVNVQMmhAL2XMMkAVGX2Ud0hBMx3pdwES6Ui9VpL6TEVq1ZIcHbTk8aNtee+9O/L2g5uytrokIn05OTmSShmACmPjQoEeilELsmrgrREYCWakrKCqBanV55SxqlZHsehsVpleUjAJwFS6/oIFqN9T1iIwfqCIFYXw7S4YRYzxpw2WgP5AAVZ62rwWkVoxv60vKBQm6ADMHA1ltSBYBsWhKPZEUSMKyVFc+ejxY9l6tqWAAQXHDUd6UjyEqzoGS9cALF1N6XVbMuih8Losi4sNubS+Kpcur8mljXUdDxicMFYoBcWzAMYNhkU5boGtCtZTlrWNy7Kyti7raxta7IoCd4BAFhbmZQ2fr6/L6uraKcsQ5qYgHx37jBbNPvr6K3ny9In6xqX1ddm4dElu3Liu1oji9MZsw4Bd7baCxPZ24Q8AUTRkaWlZwU0AS6gJo7gTBbdKgyQGeMp8TFk9en2ZX1xSWX318KH88z//s3z++efGflA2eYKJCf2giPZg/1B/wLSgepGCrKwsy42b1w381gWwbMwUgWJV+D2ZDAAoYoErClrBNoU+fFwjKxOAVCjYhFzAfgV9o+AaRb08kd+YfwC0qaufcv3whcFk/WEhsV+7UQiKAu6D/T05PDhUhiowQRiwaczggQJdFEUr29MAhfBD6fTAjHOibHgojIatHh011Weqmf9DRpAb5L64MK+2tDA/L60WCrnhB00ZDA2gw3ik/qvgwQxkp0wTZRmBRiY7+Z/sfpAFAFEYrwENq/L117D559JstTReQbY1AB2V/cwKlDH+CmKKgqnAcGcAIlwPMCs+B1scWLsAXALr2PXrNxQYCPt79OixbD7d1HhuhUQAXMLWjIEi7k8YW7n+cD/CQmvueWgrpiMDHqhfKytGUWMDirsV6JbtL9H2wUFbnm2CjQusFg156617sry8oPf+5jcPZWvrudogWNEgh9kGbMgAMCZrA/vpOMEyk2nD9rhjliVbZ8dsS34fZ2vmGCDX7Q60yPyNN16VjY0NtV+Ab8B0pCDS7ERnD9AgmIprKGyO+2zIlzasYAdlMOIeBsAgk7uyuylIsaG2d3h4pCBQMGRdu7Ym165d1bEATIW4COanH/3oR3L//n0tTAeQAYAGZTLqdF4qGknt0QhuwfhsvDZuz5yC8Zn9ZkyDYHbrms/OzFQUEPTWW2+qj6NfgIIQP1EgDzvHdRjfWO8jLabHNYiLkGmva0A2HpbNvBwJ4QyPaK/SoG6wh3GNRTwCM9V3vvOB2hFAHgBTvdh+oTHh7t3b8s47byugBLEX7EsPHz5UOaJNzhdAKNgUbR12xj4VdN219Q3gN+7b8DliEeaNdooFA8eoXwBcVTBANcYLUAzGfu3aJfn2B+/InTu31b6gR4CpoFNlBFMcLQBnBqZCrEL72KcAUKWygQ0NECOMRUf3XthLCEDXAD6BXRPjAZiqLvdfvS33Xrkjb7z5umxvv5DnL56pnlAQB5DKtz94X9bWVuRXv/qlAjHRJtbjisqgqP1iHUa8BjgBwDnoEOOmvfk4ruxtQLy5ZwDKmbIkmOqUmUr3FG0ZDMBM1ZGDvZY0GlVpzILV2p2Kr1HL/JVgKgCpFCqdGZDaegJMhfkalVN2vXs7a/4xBmCxDfqNgakMSEjgJfTL9VmLCx2wqlQYyajfk6L05d4rd2V9fUX3UWAF293dUaC3AtbBpFQEyAR/1xVMVSyBMQ0gdthXxkw1tHXNwFRNabUBagcrqu1pW8cAlBvD3PZOT9rdsnz0gwfyxht35fbt28ZY2D5R0DD2IbgP4HewM4KpStdItT1YEfarYNgp6B5awapiQGUD8RhLG3SKdRxrMUB1sGGAqXzuRp/blA3WDobRtaMHkOsYVEQ7IcDE5lTQgwoWFhbl7be/IVcuX5KFxQVdg8GQurP9XG354GBfYxPsAWsy/E7XSi3SLimrVAuMpu2uzDTmdB8IGRYAXisA2NNSVjdlGFNmKsQByWx+kIEKcVhCQf2wedzUfQJ8AWBlrEuIHfYcRiY6sK9lwPEuQOrYw509VCjmOWhnPj/DtYbrCvZc+GE+jeswfY/P0xa/h8r6in0s7kG8xfeIyfA9XAPdYdyImXzm88+njNn++Z1rp61pBhxF+9ivgcHUcjQlXUPRPtZyfIbYiecMAmz5HAtQK/YjOMwBMkJb3GdYW3Ygg+6ddG9leyweMMC1lHLDPLBOLi2CiXde99SI0fhPwe6VqtQqldPPuI/VuK8+AEA1QGdgOjZZczx+zefaQHlxH0JdxOdS7pXjv/aMhGdoW4v8MzxtYlKOJ+YaqCt/z3jPkg+mol45Pg+oirmTOC7/Loyy8nv5+D378nM1XdszCD/3a4rv09/P3+O/qVweP/P7Wdqhv57zjX36a/h7lI0fh7/e6z01f79W0o+9Lr1+fD6I13r5+f1t3OtGOUU7TsnR94F+PBDQz9/rLY7B9Jo9v2dfpuzbtxdtgTKK7yn8M4WtPfZcFnXj7S36Z54dpWSZZ3+p3Gm0h5iXi/PN089/DTNVykb9OM7Khc/j4z139IeUrLxvUbZ+/Yo+7WXo2/d+kKcT2o3P/TLn7PWK3/0aFvvx7adklLIfxovUOFO+cF4fXm4+ZueN1ccd2tv4udPyNl4GPkdDeaTy85PsXw+n0QN2xmDj8+bKvlL+k1qzGOu8L1/EFiaNe5K+TY9n6z9Sa8ak+J7y3dQaEefk5zVpjKnxnBen4nuCGG+8/bIt+hG/O2+dM13964CpzptjSj6T1vYYe2I8uIiOU/PP8+NJ9nER2/Qyj3uQuD76d4x5a1vKt/g8Fufg4w3HkbLV6IeT1qwYF3yfk3TN9YFxwK/9jGncR+LaVLz364FfX1J2nvKDqK+4x+Pc8vY5lCfjccpmeM2Umeq8SDb9fiqBqQSmEphKYCoBk8AUTDW1hKkEphKYSmAqgakELigBgqn8Q3xMNMYkSyxMPS+RZg/T9vKY/+UlRlIJ8Jik9C8c/EM4kwN4UWhFceP/YtLGJ7XxO8cT+2IiwF/v55tKoMU5TporX0yeTbJnJ75mc7B5jcFUk671yYf4IigmPSaNPc98UnPJSzbFBMfLCSsDU11kHDEZlafbPPvyhf7U6aR/6Q95vuBlGRM+PhHk+0iNzcskzinqGd8zyYXfIyuJf8E0aQyT9EVdpBLt8b6Y8PJzTSUPo7zz5hftlG0xgRfn5vvythTtKvrweS/kLhhCL3yZf/kSX1J6YJwvkIlxOdWZj20+mRvnG+XE+1L9MZaiv/gCFdf78V5UACl9n7ce+PnHWDwpYUxb4djji764ZmlbukidJWpM2VOMaz62+HZ9sQ59VwtGlJlqoKdTp2JHjAkXiY+pOBP9kbJkn76ghPrm+H3BgLfVVHKb8kCRj7cX2ruPpVGHebbjY02MO/FFRyyaiW3mxecY21PxwtunH0e0Pa+z2F/K7mPfqfUk6nTSWuHHltrD+H1GfAmciovef1j8HV+gpGQQ/XWSvvPWoeibqRiQZ+++mAjjm/TyO46NPpD3ktTPf5KtpGKa9wXKG/5iDCtWBIdi2SdPnshXX30pX3zx0E5b76FQsK1751LBikwB4QH4B0AguNywn4Gp3n5V5ucqCqaqVcCWUpSF+RkFCJWKQ+m0T2Rne1c+/fWXcmltTX74R98V0C6MRl3pdY7B3yKFIovMrEh+vEawOIcFWCj0AXgnK65U5hUrEjdAlRVMG4gAhap9PZ1ffx+AjSpjpgKYSoEMYBMqK+im2RnIYITC3qq0uyJfP3ohv/jFJ9LujKRcmVGWp2KxrJgtLeQFmKpckBJ+cMh5xoRQKtW06BrlpToPAmdQMJwBqfAZGKn6Pfx0pVGvSGMGTBkjaR2fyM6LA3nnnTvy5ps3ZXVlQYbDvjSP96VaKSmAC5NFUWm3P5SZ2hUpFSv6+3AIOo+SlKt1KZVxwjvYeGal3pjVU/tRPIg5l1DkS1aiAeSEgnewLaGo28A3HdhAf6A/x02wA7XVNowdgaAB6MdOg8RnkDNkvLqyInWc7j8D8Jrpqt8DIOxEi7nBsAS2C4AKDEBVUtAHinzVDwCmGnblpHko3c6x2try8pxc2liWK5fXZHVtWRYW56TdMlYPgI+gFBRISrFqYKom5gDggMjy6rosLa/K+sYlZY2C7fczViEwHQCUsrK6omxSLAa1gk6wd5XlyZOn8td//f9oIeiNWzdkfW1dVleWZXUNbBRgIBvIDNiKCqLjOTg4lMODIwWPQR5Li0syj7YbABdlbGUwOrBtwLcytijYvjF79JV5YWd7Rz7/7FP1TQCnFuYX1RfRx+NHT7TYHXIFkw/AVFr0D9BgpaLgLbCRoJgYxbUA0GmMQ0EjeMdGVgALgMfG+rqyNkBX3Z4BNTBvghxQtAugC9iI6jNgQzA2KhS14gdFrQqmqlQU9IN28DnZTPA34o6xS4HBCfo2AIMxXQGUYKwHaiv9vhamN4+P5GAfwJMDBR+08dPpaHHwAQAdTTCdGNMLbAj+j+9x7fEx5m2AwP39Qy3ALlcMIGaAuiNlMNhYX1VQ3Mrysuzv78re3p6yi2CvpAXLCjy0In2uZ/gdICnYAxjctNBfAbFWjIS5V6plvb6M+0tFZWF6vvVCjgHsUkASWNOMscyK+K1IHMXEyk5VRmwyRiXEE9gJ7Av6xpxrtYoyqt26dUfm5+d0rF9+8ZU829rSgnBsKZXBRsEhQ2W+IqtL3Etibwi9ZciN0xNyxyAh2zcSDaPrnRbsFzUWYoywETCZGXOgAYharZ7s77X1tlmAPu7fksVF878vv/xKtrd3slgPmzQwFn7gd3aIi41U7bEEkOtI/QJF+7rGZoAq0wvBVGpFp/fZejxmCkG7GxuX5MGDN9XX0cZvPv9ctne2z4A6lJEEORDoL1tTLAc1tgP0q0BT1YkxpwHUx1wVx4+4BCYPBbBUqgr0QfwDsGthcVauX1+Xq1ev6HiMmeqZPHu2JT/84R/J/fv31G8AZMA6jfUaPuP3J37vwnWe+1Xcy6J8WyfHBz0wZmOuysymIN+BdDojte21tQV59dX7CuiCrlGwD0AX4jjaJZiKYCPbbxiY6gwzVW9wCjIzM+J6DgAG186zYCqYo62xRQVMffDBt7VtrBk///nPVU7w9Xv37ioj07vvvmug10eP5KuvvtLv/fOikZGTGQWMcLCxMdiKoCnEXgJByO6hMQoMQ0XzaZWnFofbHgBgKuClAQi4c+emfP8HH6hvQoYYD/Wta6UYux8YqTAXAD4BNADTDWK3gl7AbpaxGp4C2VGID8BAGSAYYzNC/wvzDXnt9bvKsvbaa/dl6zmAeJvym998rn6GNeCb770rS0uL8stf/kLXAwKcFQw6GGmcxJwRx5eXV+TSpQ21M/jneD+WAdgVbDcGU1nMthgA24EfjJmpwE4DYAeA81insX/IwFT7LWmcMlPZXGztVxR6VixtnzHG5jFTjfff5vsAo1nBNWIeQFAGzDQmsSw8ZPs13mvFg8baiLXR8sbZOLSNjEVS17eClBTz3VUw1Ruv3Zf19VVdNw4P93W9qlbAMFhRhqPRCCAOAEkaUikDdD2jgEWCqXrYx4IZrNNVQBTAVGD764P5Sg8LKcrB3pGcAPDfw3VDqdYa8qd/8j25e/eGNGbnxnaphbG2HwbIHHZarhr7mAIBdV4GgjcWOgPbKthYnwkGyrhJgArWefgyDlnAfgPAZu7p4AtkAKqWzDd0/wJwYLtzyk5E4B20M84lFuS42ZaZmYbcvfOKXLt+VdbWVqXfhy+0ZG932xiN8MzhKK+wN4Wcugr2QVwXOW62pHlyomD6ofpXT4rKxm2AZsgANqTPsmoDVpCPPWetWlXQPNZYtI0+EaNnamDmNCZLsyHLhWMo2APbAQM9XY8Rz7hWMBZr7MnAM7C/DObnYrE985w+Dw5t38Y9FFcxzZdkvq+xW4GcttZh/6gMc5WqHoaAecGHbU3qKdAKOgc4zQ4GMCAThKYy4fjI0ASgWTZSA4z2ZTjoK6OnMUYeKntmsVSWuVnsBwFmmtc5IOZrH1UDomE/AJmAKVNjNcBUAJBjz8T1Ww8tgJ8Ya6sC3oq2N8J6ZP44LqyEL5AJFeB37EUBpqOtwtfApFqrVDMwIPbfxpYFnwUrLmwdMReMs+iXACruMfh3KjfCtdPnrXweKJUDsXa5nxnn3lI5qFQOwl+H/v018XqC0Lh+jfch43Xf52E4V+YYmOsZx0R7tvP5DeqEAG36tM8TcVw+V+PHHnNTMcfEPvJyPVEmPi/DfuBLfhy+rSjD1HV593Lfxe85Fm8HKdvx+zXakc9x+jHxeYnt+Dya7/e3sZcoyyhD2gr6imAq6uM0VmU55LN7UMu9RLnEv1N2T3vw9udtwOexTGZnWSe9vH37UT4x55gaS95nKfuOMkzlXL2MJvdnuZSUbXv7jm1wXHly5b1jGRpIPc8HztOXlwPn63P6KTvzYzyvfc4j9vOyDYz3o+jT+1JK5nn9xlg1Keb4Njj3GFdi3OD30X5Svhvtxz+j8LnjvPZ4XZR5nL8ft4KpMnAirvPr2Jk9Ch9os2dyv5bEmBf9kO3693opX019lmdT3laizk8P7HB7rEm+Hf0u6idvPUjZQVwjLqLri8Yi6iZPL1Emsd0oy7x1QZ9xsgNWfF8x1sb7U+8rUnObFAdS38W9RF6cYLzzfvKybYzft55nWxfVSyou+7idt+fxtsJ1PsY+P6fU+80Yw2Js9zpL+d9F1+y41lzUlriWcxzehuOcx+92LGcX9wST7Pmia0u04egzk2I755IHWOV4v//RH05rw39X55neN5XAVAJTCUwl8HslgemC+Xul7ulkpxKYSmAqgakE/msk8LuCqVKJzkkP0KdFlr/DYGPiwCdGUomT7Fz13J58MiVvHj4hnJeky0sExIRAXoLAJ2by5jRO5oxP44wvIrx8fDI9vgjKS35Mkoe/J6XfvGRbnlx9cspOnbVTdVNJQi+3mATNS+ilZH8R+4kJttj3uPDg7Fh9Qi3PHvKShF52HGNMzKYSpLRNvLhm//ElKxNNKbmmkvnxupjo8y95U3aU8hHeE+Uyyd78PX7ufn6xvTz9pmTpE7sxGZ4XMH7bxGCqHfTrX3h4e+JLl7y4MSlk5iXg8+zGy4469mxW/D4V//Adx/27gKnOC/15c/EvBXx8S7UXbYEJ4vgCML7wy4LQKZgqLx74mI1rGGO9fiknjjX18rGfndCPa2NSPlUIkootkxLo/rs8f0/FaPaDMeE+X8zhv0v5MMFUURa4z8c3fu99Meoyxkb/PQtS/Vri/cnL6iLxz9tMng1yDqk4F8eRmn/eGhB93refd08suEnZRpR3lHlKJ/yMsuQ9kHeefCfpLaUHfz11zDn7Ncev93Htpw+m/J+nW2O8bM+zP/gXQoy70T89mCqOievqpDF42XLstFkPTEOhGwrM0B+Ko8GcADYHMN98+eVDWVxakqXlRT0RHkAE1JOiMBQ/OIlfRgAvDGTQbUqtWpB3331dFhZq0m0fymyjKAtzFZmfq0mlhKLYrhZfvni+I5/++mu5cmlD/vTHH9r9w450Tg6VlQoYGOzLCCaBbjAHFthhbpyLFcAB9GRsLgBT2XfoT6NgVjhqn4NpwgAWHZ03ChtRvFqqzki5imLDorIi9YY4uX5WCsW6HByhKPu5fPLJl9LpjaRYBijITro3Sl0UMg4VSFAogr0An4IRCAWRNSkXASQr6seYCwqIlZ1KmarwkhAV9z0Z9sG005PZelVmqmCIQOFxRwa9nrz5xl25f++WLCw09LOjowNlrqqgmFqsoLLbG8hs45qUy1VptQFMwXyN5QnkFsAYAUCCgtXG7HwGqqpmxYs4jT8rSnLFSXoa/aAv7V5PekOR7mAoz19sKzsB9n4AB4E1R5m3DCuWsX8MFJyDQk4Upq6srCibCQqrcTI9WVVQdOmL+IwhpCitVld1ab6CQlSAqQ6k1z2W0eBELl9elevXN+TqlXVlcylXMnmBgQwn9St7AAABYB4rylGrIyftvpx0BsrUNTe3KEsra3L37ivy6quvyu4eCp+PtAAfRbMY66VLl5SZAyAB+jL8+B/+4R/kL//yL+Unf/Zn8u/+r3+nbG34/OBoX5mEZgGkysDK7XZLC0prlRk5PDzWIvwGwGwVK2gGExlkPOj3pYRT+FF0qsA7FPfihH0wvfTkyy8BbvxCPv30U5UX/BYF+hgvvvv8s89ka/OZMl91TtoKAgLYCM+8CnKaBdCprjqDH1hRutkjWI3QHwrmoaf791+RSrWiRdhoB0XYCp4pjNQHIQ/I5sqVK+rDAF8BHILPlcGh0dCCW8igByBexmph/gebqaqMGYdQUIt+UGQL+0AbYHHBWq7xfwS/7inADzEKP7AtABAAxkORP4p09/cMZAUwS7EAULWBqZRRrQ3fMsaVnZ09AYsVAFewL4wDADQUigNIdffObVldXZYXL54rqwsYMRifjdnASqE7nbYViPc7WhSM+Y+ZqzIWq4KBxci8ZbEb7H97Ot7mUUvtAHaPebN9A+lgb8f9DwBnZIaYUV9F/7wXgDaAHm7duq1zOj4+UoASQHeMhwBceqYdv2dIPQdybWOsJTMPQXBcY/x1GqtLokXMsAPoA/cZYA5gWtgfvq/JjRvXZG5uVu0BLFpg5lG7VCCmFU+gCHZ2di4r9AcoC0XWJk/YGhoV5AAAIABJREFUpBWSG9sU2cO43x7vXchhZfZua4vFFujs+vXr8uabbyq4A0wyiE0AN+E/MrQhrqGw3BdXWz9WmMziU8iGcjL2CegJTE2jjE3M9Aw/QwzANQBGQU+4dnFpTq5dW1ffgr+CyePp02eyubkl3//+hwoWQvsAoOK+CKZK5SgwTg8I4u/+YCE+AwA8hDYAzsOcDOAhytp39+51uX37lo4N8d8YLLdOTw3GvHCvB2wRTIXrYa/KTNUzwIb9B3/IGHLGajot7iQzlQGpDEwDMNW3v/2+5m0Iptrd29V+ATYDe9brr7+uc8b4oE/IkQxesCmyQhGwB11wr+lBU8Y4A/CP/RBQiOCJ9YUgtWwqWvwP+wagYn5+Rl5//Z780Q8/UhsnUxZsS+OggjlLKkvEH8Q19AemlOPjE2UJQrwd9gYKclJwcAaoBBMPZAdANcaNtR9hCWvhm2/dlzt3bskrr9yVzWdPZXPzie7n4Gs3b96QN996Q3//5S9/rvGLQFddjzDXDEyFeIgf+Iiy9DSbp76nAGQFuVoMZDER99GUiwfJaqxUMBVsCiB9gKn6ykx1CDBVoyqzs1WN92ShUv45xzyhzx26kcrAoJkVGVPUmGnXYpvukNXWAAIZjsieaUx69jxhe0nGCmMaNCCQxvKsDfMPYxRl3GMswN6uXMCBAh0pjfryzttvysb6irK7NpvHCoQCiBZAHcgaumq3+zJTA8AYe5eGAA+JzwCOAlNqPwNTgWWp2TpWdlD0r2siYsbmjhweAHgHYGpRrl5dkp/85Cdy6dJlBRMRiANmRgN3GovVqFBQBlYDTmUMcVLUfRwERmAQ5qjgZwW+G+gZ8sK6DXsFM97OtgGc+KwCmWHfBBA6wDW4F0AqMCfCdnAtfmxfaCBbrqsQNwDPWDyWl1aUme/S5Q2pZiDkVvNIfQHzMuYyi80KeAITVaet8z4+OpbdvX3Z2dtTVkoC6AEOB6BZ16HBQJm7uN8lUAd/GxuUgVwhL9gsgMwGNrN4ZSuBPVfY3O0zmw/tw8DFzKPEQ6fUMjOgOIEoMRfB3Idfp/1zqn92tM/NPvCDNiErAJzwH/0T8wEYjodo+AJtto3rfc5l/IxsoES0i+8BpgL7KWRBYNPly5dPY52xMBZPGatwH9Yt7PUQ49CGxeIxaxliHPbL2JOStJrMl/5ZHeOGLWJ+83NgeWzYM1bBDs6g/QJgBb+D3UEGBNVgrvgc7qxgZAWQjfdpfCbOyx9Tf9xHeF2l8lW83mSbAfEcKxO/9zpgnInt0U7yCmFpcwZGGzM/ZQZ8ag/cpzD++X787/75zNu0z1l5MJXv56I5FJ9n8vZOGUS58HP+G/M43k/wnT7rZyjMlIx9O7yO8vXzzMunRtCdz58yX+Pzal5G1L3vx8cCtMWcEn05vvPx93rZsJ8o39i/3//7PtAP99ux3bz50BewP+LcfX9e/hyXH5/3lXFbBiyKujPZnLXz2FbcE6Od83L4UT7RpmN+nPL3MknJPI4tpR+TMw8CGvfs781rZ5IdeFmP5cj1yvqJz4TRLlKyjXb78vPXeA5RF7H9KA/fn4/FMe7yPvYdc8Wxn7x+U37Jz/w98f6UPUW5YC55fhvjhW+PMuC6yzmeFwO8nad0G33yVIYOTOXj/STdpOLJJF9gu3nv8CbJOmX7qetftksbZWotif7tY7bXf7TfvFiW5yc+hvoxnzemvHg0yT/9WL0svMzjGPJ0TGC2j82peJQXe/PiVUoefl8T/SLqz8stxq5of/jbX5OKvefZ1qR1Ie+7vLXtIm3FOfn5R5uJsT9l037OqXiUinWTbC/Pfryd5PkWP2dc53wY17j24zru6c9bn/L8+7x4z+99TOVn3o5iLMhrN8ajD7//vWlt+EUMfnrNVAJTCUwlMJXA770Epgvm770JTAUwlcBUAlMJTCVwUQn89Kc/PUvF4W70D7TnPbie98Acad5TyZRUG6mH6fiyMT546+meWcFOXoLCJ7f9WNIvMsenCcZExaREFa6NSTVc719kxwRTfiKThS9kDjjLpsW+fDKdCZFUH3mJQI4vZT8p/TDxGRNFUU6psejJ8BmoIJUYTSUk8/QWx5svx7RnpPTIz+KpkWghJvBTia2Y8EyNyduuH1kqGU4ZMgGGF9F8scHEJ/+N/pVK/k2KEalEqbfnqO+85H2e/12kb8rPz5u2nIoL0d8uYpOpa/zYJiVJLxpj6QuxaJ96jC/mUzr8bew+pTufGPeJU/yO76J9+Otjgh3fMc78NjLwuou2ThmlXgh4xqP4Qp1Jeure64sJaz9+fO8BF2diP88CdifGx/b9ONEuZIHxseg19dIgxmTU/7jaxVPZc+zxZXHKl/PWoRhzJsWDvBjPQqFY4MFYT7l6H/RyjS8Kog/5F5J5/jUpfvP+vPXNyyYvTkQfn7R+/DZxmb4R7Ti1vuTtmSaNmXPmmPhyzrd/nlz8C5MY/3yspR5ZeO9BRtH+JsX5GLviWuntKb5QiXuA1Brk12Nvs378lCm/J4A0xjFfCBDtnPGaxXFRBn6f5XVA2bC4Fe3oSfkzMxkzy6EyODx8+FBPnMdp+lqQhwJEFC122rqfLRXLUkbxSmEk3TY+60tRUETYlplaUb757huytDgj/e6xzM+VZGGuKo0ZABtQpAvGnH15vgWGnS25cf2K/PmffSjFAorSO9I82pXRqCflKorQDUyFIl6LZ6JMJyyGY1GzganQvrEhoQDS2FfslPqC4BRyFDyOmWlxEjmK/A1QUlC2pVKlpj+DYUEGo6KMCjWp1OalVJ6V7Z1j+fKrZ/LJr79QZqpCCYVZFRnhdP+s4LYA0EQZbAUolsvAVACfAEiFAl1SIGDvDUALAD/K2ALYz0jlidYAwFIQVacn7fZAGvWSbKxV5c037svdOzelVi0qW9TBwW5WbGjMEBCQstvMrOup+QCLKUPGCCwzKEAtKnsFTuuv1eoK8iqWKsq1YEw0JT2d3faZGUMHTqPPTvLvDUfSU5CZyMEhCoS7WbGyAQaU+acDViEMBQXeogW0KOSFzaDQHraG/SIAVPiO8Rq6IdDGiohKgvMNUNSNuRWLWONQUN4WGXZERh3ZWF+SK1dW5dLGihZhS2FgrD8Z0xBq9YdSkuGwIL1+QZonfWl3+tLq9KVSrkulWpd6Y14uXb4sl69clfmFBS0aRyEt1xgrrgTjEE7KN6YmFIh+/PG/yP/97/+9/PCPfyj/6//2v0j7BEXhYOMpZkDDirTaTWW5AShJmWxGBbVLzM+K6MnQZYcRaNF4BrQxJpdDBTCi8BigKHwGm8fYcD3kCKDA8+dbsrn5VI6hEwBXen1pHTflCICjE8hrpAXxAGmhiBiFw/hdLRQHSfQBXqzo2DE3gJjAPoPvwUwGEAKuK1crWoCP4lVjQLold+7ckblGQwun5+bnbGwZUAsxg3sSAKp8LGJMw2da1Fuvy28++0w+/fWvdV7r6+vy4MEDtRlcC8YHFAqD2aDbMUY02CzABvBlgLDA3LP59Jm8eLGjBbvNZlu/MxYmMNZhj1nSv3EN/N/ig8UN/G1Asnuysb4m8/MNOTo+lOOjQzluHmdAJiv6BSAAdgkgAJ4dUfjLOAyGKrDnKIuVskpZ4Sxi18LCgtoSdG+ALzB8zWmxNoq9AYRDMbcCKLJYxoJi/K220DlRIBgAGQB7GQuDnRoM3ayvX5KTdkt2M0Yj+KUWVyMu9s+CqTDm1J48rqNc/2B/kD1+MH4De1l+wdalbEdZLGSFznOnYCpjJSsoLkJjQqmsdmRsHyV5/PiJMrjhOoCpAGABsAdjB4uOgQq7eh/kA78E6EJBMcqsRpCUFejbAdSWMyEAgmu0HaBi4GzY2s2bN5VtCUCqp5tP1H4AGMC9CrYpA1hk4BUWnzNG2Np9FkxF4I0V2AMkYT5eLhW06Bt2AFtD/5Dl5rMXsruzp7IEM9Xly2ty9epVBVPBth8/BgvVlnz44bfllVdu69gJZEJcIBNU1KcfI8EtBDpxf012Jvokitxx38xM1ZgcOwAQibLEPHjwmv6LeIJxGWubgc6gQzKdoC0+i0DWGONx88gYbpSV6LcHUwGzgGXe2J5uy/vv/4H6H/r/xS9+IQBTwT7hv6+99qrcvXtXZQ45gcHLYoKBgWwdAtuh6Re25J+fIpgKcqDc+GxFAFi3AwAMgAtW/A8wCnSOWLO+sShvvfWa/OAH39exYKyfffaZghmge7Dd4Dp8DiAvPoeNQ+ZHR9hbgfGuLINuX4Z9gKnIujuQPDDV4uKsvPXgNbl9+6YCp55tAUz1VB4+/FyWl5fl3v1X5NX795Q58Re/IJiqfrq+KcGNA4dAXmQcg04BSsDYsU7A7gBmYy7RPzNwPX8ZTAUwJWzAQKgvg6lqCnqiTUVmKrVp7FoAqMlOmdc9rwKpjE2Ke2T4PSKzAgoAKBwYgMNYAGsaM7GvJJgDfVpsMdZEfebQNg1kPn6Gt7ynFXGXdD8MMNWg15HiaCDvvftALl9aVblj3zwc9fUaxDbE+6PjlhweNqVSnpGZmXlpzC4bw9RJT9qdgXR6A2VOBUjoCIDh4yON6ZAV1gkwLm5tNeX4CEyrInfvrMnbb9+WD77zgQJPsb5Va2BYqmlsgn0q4A37aIw3Aw4qU1UW1xQQr2xVBjiGLi0WDxUQzb0a5AY7BZBzH4Dtdvt0T457AT4HoGpGgaLZoQdgjcoAXdy3n32+tPWz0x2cskdir4E4if0KdH1y0lS/xQ8AatAP9Io5ANBT0flWpVyqKIjqpN1RdqrWCRhWwXaLwxGMHQwxqZ3tI/QwqJHtpzAX7ClszcAa3dP1S5mMMmZEvkPAmo71G7ED3yurm943ZmeFrTHP4wtYueYyTkYgiv+ez618rmOc9mA0fAZbhG4gL+6B6UMYA5+b6Y/UJ9czxmv6Mv2IQAqLk/YsY2tOWzFk+qwKFq+OHU6BdRR6QzsACAPsTn/Dfg7rKuIw9iJ87iU42xjyAH6aUdAt9lAGesxA/853sY4iLtEmwCoKHfnnerSvAEYwTmbrPWSEsULX9YwJlM+BXAv5XM62JuU1Yl4h6ss/j9u+yuzDP+P7fmKeMD7P5+WBmJOgrvEv4oUdyGB64ne0D7IvEiRMnbNoP94Tczo+D+LfRdC3uSf2c/C5wFSOiddSPjFPk2rT+wb3eD5vgs9+F2YqzsmPn/7h/ZkARp+bSuVeOF+fX/J7bW8H/hkp9ezEdy68x8uJ44224v+m7nzbXjcxx/2yHY9BCV7fvm9bni22x/v9eP24fL/RFngdfWxsI5FhlUD9s883tJ2U3UXZ5P3tn5fyfNO3z/1iHHuebsbxw/YW512X931qbDGesa8IEvdzjHIY32PvgHnteM+VD1SjrXmbz2vfy4v+EvvgHL3fcU3xtpyytTz7yxtP9LN4f/QXb/O0O5/njTHRrwfeTn1c5VqdFzejLXi/jD4Yx+/XODJT+Rh81q9fZlRMxSE/Tp/v9379rw2myouDtm8zhtZJ/h/jVGoNSNmI3wf4NZxyj//GcXr5XzQWTYop0f+9P3DvmNJZjJH82w6ZYB59zKAaxxDngT7iHin6vx8r98SMm3594nUxvvr1IK59vj3fr48lfswpPUzyld9WV3lxx8uI8/OxNe6bfFzwtuWfHeLYfPzn/sLH1ovGRN+uvyfKLk+W3ibQFnURx+R1P14X7RnfzznKztuwvy5PHnk6jPLy84lx4jw7mDJTnSeh6fdTCUwlMJXAVAJTCZgEpmCqqSVMJTCVwFQCUwlMJXBBCYCZatKDfHyIjQ/IF08C2AmS8b9UAojX8AE/Jib5ookJR/zrH+oHWmw0TuqzvbxEABMAnFsqoc2x+Gvj7ymRxz5ZSBMTVl6uvOds0oknCJ9NpqYSWJNeCk5K1nM+eQXacYx5ibqoL97nE7mW1Bmfjpp3j7+X40td62V/cZt8WWP+Xr4083bGO3xCLdXfRZOETG6lkl8+cRkTtBgHman8dz7x5+UVbTUvmUt55yVm8+aaSrLSxmPMSNm6T/LFZCWujy/AY3/RTrzv+HgSfT2VSI3jSyUtL5KYjXHHx6TUi21e733Uz9OPPWUvXncxARrbTNlvXsLS+xuTrD7G5I0leleMVV4veT6Ne/zpy3wp5ueXZ0/4PHV96iWktoGf7IVPXgylDvyLQ4yPcT2VII+Jap03iswyAURdpZLF+IxtR3l72aX8NtrqpFjr1wDq2ssrz89xH4uXzmvf6yQ1Nv9ZymZSuj8vyR/9PPqmT97nxcY8X/TxCbKKtvPyKmOfpPwtFdfy4hGuTZ1K7NfZlK1zfc+La17m/iW0j6kpvaXmmYoNsV/6B//1uvFjmbSuU+bRVv340X5cy71d+DXEr8u+bVxvRfTjIpU4bx9r2R/uY5ErXsyzwAiMCCg4BusNwFQomMW1YDtB4SpAGCi4QGxCsSIYEBA52ictGQ56Uirg4AAw+hTlG2+/KivLDRkNT2RxvirzswBfYbxNOWkBnHAkO9v78sXDbbl145r82z//UEpFMDR15ehwW0bDnjJToQgMhdeddkfHUCoWFFxBNimANgzsBQCQA1OBmUrZqVhQX9BiPy2KFWNWNWYqnExf0CJ8MAUUylUplqoKphpJWQrlupSr81Is1eX5i0MFU336+dfS6YCSoiIjAHXA+KSn5ANEVZRyFS+cCzYfQUEqAD4FBVIBYAHUEeTYBwBdmamswB4nqpcApiqg+HcoJ82mAXT6ZVlfm5N7d5flzu0bysIE8Fq7jULafS06RsEcigMVjNFoSLkyr8V6ysSDmmMUfJZQ2AowDYouK1KtzChzEw7RR9EudA3poMgWIBjYi9mJFeMNhkMZSFH6UpLusKDFwO2OAQQUvNYfKKuMnjavzDFkl2rpd+USGAHGRZ5cQ4wFwBgAUFxNnSigSlDQ3DfA3qgrBUHxbF+q5aHUKiKrKwD1LMjy0pzMAKxX6EutasWkBqwAG1dRBgCA9UWOmz056fSl3UWhNgpgq1Kt1WV+YUkWlpYUULWxcUkLzgHKwvwBGEMxMvykWjHAC8YEppO/+w//r7z33jflv/3v/ptT4AUKgHEt9HnUPFT9oOjTYiT8BwxlVniLqo6RzjsDU+nCb2AkFJsCSLW7t6P2j2Jm/AfbB5ABTA97+3vyq1/+Up4+faIgEMi4KEVlNzk6OJDjg0MFL2CBhx9D163WidTrNS20ht0qwEILtCtaiIz2r1y5rAWx8PnWyYkCtuDws3MNAesAiugvX76iDDW3b99WgBPAJijOV1vUgmSwtBVkpjajQCwwW5wWHAL03bfibi0qLZekWptRINWvP/5Y7Q39vPONb2gRLGyl28P8R1KrVJR9CD8GSDMGkf29fXn+HAw+m/rz9dePZOvZc9ne2VWfh3UDJADGNvg8mKxaTYDTjEkC44UewLjz4O23pT4D8ByALi0FlGGsGo96ADoYmKjdPjGmkgKYGqz4HgXGWuBbt0J92DZAVPAnAGMARMG/KMCGDdTrs7K6vKqsICafioF3wPqHWN03gCbm2D4BqwvYXMAscSzbL7Zl89kT9XOMH0AB7H0AyDo4PFCg1c72bgYaBVMFQGmImdmcs9xE3Oel9g1cc2EvLDoHGMUKlMeFugCGWoE1ACs1Bd+BaQfxw5geyhofIEdciMJ/2A7sfvPpprLz1GZqWtAOMNXJSVdlt7S0kDEeGcMVAQ+2nimcVUGtts7aWqWENrbDMRStQatO98gYO+QMGwabF5hQ4EtgeUPBN/Rr10AfFqNYbO0LVqxPgqkMDEAwDuwbYb7VAhgQMijKwvy8LC4uyfLKso4Lay3AVDs7+1LKwFSXLoF175qudwABAUz19OkLef/9b8jt2zdUFgCxAOhIMBXB1dwv+70k92gEVLEg2E77BWsDAAY2hxSYCsCCy5cvyXvvvaNjwn8Y1/7+XgY2sEJtFmGj7zFoYqiyVDCVMhONwVS+2JaYt0xVp9sZyA8AJWOmwh6gJrdu3ZRvfvNd9UmCqfAv4gKAoIhfAHsSdAbgB2SFuArdoQBfASNDK7KGXWL8LDKj/szXx4xU3KdZsb3IoG8MQwCr1GoA8ZDZx1ik7t69Jg/efl2+9a1vSavVVJA69ldg1IN/1Kp1BXns7e4pQAV+DRnBhgCm0rVHmamGGTOVFbMp8AGAQawJYKYS7K+MrWdhYU6+8c4bcuPmNbl69copmApso4jt73zjLbUt2P7HH3+soNAxWBisiFbEC9uFbcG+bd9lbDRY59HP9es3VK8Aq5GdzVizjCXOWE9s/8A5MY4a22UGqMrW/eZRW+ozFWk0AKayuegzN5SkzFQZa6ZxTZ2CqWjnZKbyz03KYJSxyyFCYH3CddA35mzPiuMcFvpgbNG4NTDw8imYKmPAA8iNLFhoCzqqlAoy7HWlMOzLe+++JZc2VuX5802dP67VayoVjc97+4eyt3sglUpd6nWwZK5IpwvwFHQ/VND3CRiXAAjCWn9wIC3stUcZo+SoINvPu9Js4uAAkfe+dU8+/N4DuXf/nhRLZXm+9UKqsC9lf8T6ifW2Z9AyBX8Z6+QYTGWMpXzeADiJQEPov9fpnAIxsE7Bj8gw1D45OWW2xf0AyCLGYZ+j/I2KOjybL9b9ZlYQZ45uBXIIsVjPANKErRngzZgcAaImIB+xTw93IDOhjGRuAXKck0ZjTufVBoBKiz/R7lCBZFAE1iHYV+ukKScnxpJla40B/AFUNqDwUH3f9qS2hEAmBpbMni/UDgC0GoOpLP7aXtfnC33ejTkKtIvPPWsVn+OZa+HzaHxeHYNVDZSENhuNGcekaJ/jOv+sx2dAjseDqTgW/6zJe6ELyA7Mq5A/AG3K9lVG7Kyo7HAtWF4BqMPvm5sAt2/r/BBzAbIik50xDto+kM+yxsw5o+ByHBgBPaFfsvGp/9Trqmcy5qEfPQACcs9ASgRDGfsffA5MwgaixByga6y7+Bx7VAMB2z7RDpPAwQIGKPTP5j4X5fcAqXyUj0O8z2KYAb4IqPL7r5jb4fN9zCPHtZ3+hM85flvPbE9KEBVlxbXOgLsAxtsax/5sTTQAnrdj/u7793kS2rPPpfjv/f20b9qhl4Pfw/jci/mh6SRe73MlqfyVB1xEnXpdUdbe//wYzgNTRb1Hv/U25XM2vg/mi/DveH0zZiau/8wjxf6oQ16byn2ldJKnW47XjyW2zT7OxnTbt3kb9jrz4/T3eWA2r/dxNMrM9DUGZkb5elvyes/Tg28/9bvPq6XmE33Yr3V5uvCfj2X5MjMV7X/SGH1bHCtlHfVj7Vj+lk9Lfn7Rlny/1FMqt+vlHPUcY1mcS5QFY0nKrr19cG5cu2LcYHyI8Sotk7N58Txb9W2xX7/O+zFwHvw+5mdjzPPX83e/b/D2m5pDau3K87+oLzxPKCzcMWv6mJ/ynShvH6s5/lRs9PqNvh11NSmmeRnk/Y49R4wBsU8/RnwX8yGT7CWuO15msd34d/TtvH4m+UtqLjFe4Rr/vuYi88E9ZP/zfcR4dl58i997m4lrAONmKt5GOfu1MM6H9sV7UnKfJNNJeoh+k4rLeXr3MSX6Kv+O+yX8ze9ol3598fFwkq9EmZh+8SycZjFNyTRvbTjPJjhGfx0/y9v3+D1Zah2Iscb/nRrneb4VdZaKGTGW5tk+9fCDP/r+tDY85SDTz6YSmEpgKoGpBKYSCBKYLphTk5hKYCqBqQSmEphK4IIS+Ku/+isFU/kXOHwg9sks/2LHJxNicoXdphIZOPU8fh8TRL69Sdf67/zDtfabvUBmgoAP25MSHqlEQyop4ucVEzF+LqkXfv5FaSohEJM0Xid4OeKTxVG9nKPXGefvk+6TEotMGHm5Rdn5JFxMYnv5MjlEW2JiBZ/TllDYZSeMj1/wR13G5AtfOqcSc/5a/3sqAZ1yDz83P948WXNuF0lk+jnG9iiTSS6b6iM1r1QyyvuUf8nDOabG479jYUCeLtknE4XxJe1FQlEqaRgTpl4Gfu5efn7+eYk72uZ5SbjUuFk4F1+WcTwEKng/5Itxb1N5873omFLXMY77hG3sk3P3sYYJ07w2Y4yOcTnPNvP8Jsa+6EcpG6YNettifOT1vAbjYXFhTMZGu/HyQYG1Ftpn/+Ha1AsRL19ve6m1K7k+Yo0CKiL85+WYioP+5GIfq1L9ctwsrEy9sI/xI7Y5cY11YCA/bu8X+NwDc2Psif7sbZJ6iS+Yz+iLhbquCjS1vvk1zAoNWURvbAfsI/pEfPmckrNXYVxzvDwn+TvtzL+wie2eFy9irIzrl38pMulESr+G+zWABWTRLr3vxjhAP0nF0ZSPx/XF71so+7j3jGv2eWty3tqLdrjvwTXxBRf6Z6EYCsIwNhZI+Xs9UI3xCf+yYAoFZXbid1GLjMFI9fnnn8vm5qYWJ4/3fOQasQJZnFKPQndjpkIRaidjpkKx74lUKyKv3r8pa6tzMlMVWV6akUa9IMfH+3J8tCvNoz0FmoDN4dFXW3L92lX5kx9/KNUKwDN9OWnty6DfweteaTWP9TR+sOtgbtUaWLSMmYoMBGRjQhGdgiKyH2NAsReDWtwLJAlKO7Mitl63ryxKABKBsQXMNWAxAvAIoCMwTxUrszIYVqTbLyoz1dNne/Lo8QsxIpiK9Aai4IQumH1QKFsty0wD44NscNI9gEQdmamVteAZoKkegBkd+0FPKFCu40T9SlEBJ30FbrQFBzGgSHFjfVlu3bws9+5c10J7GfWk1TxSuYO9ajBEDAGgQ7QgEAxBo2JFiyAUq6U4AivutOcegMqs+LPbt7mrzJS8JTtoApW/YC1UWQ6VAUOZfUYAU1WkNyrJs60d2dnd05PnUaAA+aMgFYW8jcasVCC/orFooGjQwEMG3D0FX4BlY2RFUCj4QwEs2AuKWhhZktEQbFlFlcPR4Y4cN/dlODiR5cW6XL3FKoM/AAAgAElEQVS8JouLsC3Mq68ynpuva8Ur7qnVZ6SggDfMpaKsD9vbhwqk6gNgNUSRYEXqYAWq1Y2VrFyWudl52VjfkI1Ll2R9bU1BFAD6oOgSRZ4AHcHv9vb35cnmZgaQWUEpl9qkFSEWlaloOLRnCviYgbugDNiGyUOZMvoAxqGYt6sAIwXkgXmnaAWXkA2AUCj4BEhq+8ULefT1V7K1hSLVF/Ls2aY0W8f6/NKozyoL2ovnW7LzYlv2d3eN+SwDXKJQGQX3ACVqTIM5cP0vis5z49KGAopu3LipvgLQ4dOnTxVotbSyLG8/eCB37tyVtY11ZQuan587ZV+GnnTMyvJgrBHz8wunc1RmAxTHs0gna98KucT8ottV/aPwFsWyGLsBPFDQPJIZBd7xtH3Mw1hEOu2uFscCpLC7uy9PnjyVf/nVx/LJJ79WW0LMQmE0mGAge7DA4FoUkrZabe0btnnvlVfkww8/lMOjAzk6OtD4w5P98a+d4D0u6sf3eH4EiAhjhG2sri3L8vKSMg+heFj1N1PTf+cX5hQgVq3VDOCZxSljtigq2A1gJxT6k5lqdtZYFbZf7Ojnjdm6zgWgNfQJ0BuKuwHWUNaH45bsH+xpQTqYng4PDKQBICViAhgh8J9n4uH+URms+lZI7vc8ZC7w654BT6wtAygAYGJ+gCJrgue0bTCQadw2+8d9sBONCRkD6/7+oQKvtNg9Y6ZSRqcBQEiIn2WLDSzwUjs2uel6mxU+wT4A4MvwFxl7np1IbWurHZ6C/gFs+9Z731IGH9jFwy8eysPf/MaK0JW9Cqx6JY1riJUpMBXXGLJdGaOWFYhDBoi/x8fG4jc3V1P2MPgFgGYYkzJTbQLss6f6AbMQGPcwJhSOA7j57NlzefFiT1599a5cu3ZFP0fcsKL2prYRnwnj8wiBQr4IH2PFf3UFQhIIZgW8tRpswWwL31+7dk3eeeeBXoc+AaIh6Jp7NNvHGrMhvoMc4PcA7IDljXbUQxxWwLP5EnRqLEHG4GdjZIGsYo71P+wBNjZW5Pr1K/LKK3fVVgHo+vnPfy7Hx0cK4AQrFcBUAMlhnJAf5ATfMDCPxWUAxCwWGxAC/xJshnGy0NyYuRBzeN+Y6R120u0CdDyQahU+YKAQAK6r1bp873vvyRtv3tdYsLu7o/srxG3EDIILYR/wewBk4aeIIWDUgy8Yg9dISgUwH42LndRHs6JyhFTzX+xHRjI3Py9/8K235erVy7K6uixbW0/lydOn8i//8ht5/fV78qMff5gBmPvKLkRQqDHiVfQgD+gdfTAu2Bpu+sH1+BeACcQfxBj/n/mBgaMNTGXxGv/CTs03+jISXNfTdU33eCNj3tLTzwEsz5hURurLQwW30qaxW8NuQlmndE+HHwNy+r03GRcA2DR2GwNpmc2ZndJ2+e/4+XAMAMJ9Ku8MOKmxC7uLYkFB1mC/mamWpDDsSUkG8uort2VtbUmazSM7hED3Z2B/NHAPYt3B/rHMzi7KTB3sSw1ptrpy3OxIsVSTk3ZPdg8AxjYg0PMXLxRMVaqAYdSYo3a2sQboDkd+8NG35KOP/sCYqDJGq8bsrK7bCtADmjwDUilQDshEPQgAQOJsb5KBuS03g68LUsrA3WSmwnfwZ+gReoP9gAETnwNEjPUO4HHsV3AvYzvyGRhXKu8xth1o1GI5/R3X27oLcJcByfBj4DzYkQGyS5WyrqnYw2HsXz16JLt7e/Le++/LvXv3lXWUe3Vj4u3J/uG+7TtP2zJbtecFA08Z2MdAw4yF+uzQ7cne3r4+KxljKJ6NRNtCTNC9ooJ8ynptjM3MxeXlTygnfn8qxww0hfttbbE9usV/GyeeKQiGMV2OD+8goATXMRZ7pkX6gNcT11vPTGUy68gJYoE+xxi7Ma5FrOMPYgPAl4i9kDtYICEv3I/4y3jLfBrGovuevu0jEAfsmddYEcB4xh+0d7qHyWIz1mruO5jHwJ4TPz5nwPkZa7D94CAJ7Pd5HfeltM+Yc+D+3A4FGDPieZ1Rnme/H4MkMP+8dn08ikCgmOM4E4CzP+wa+zHdWY7J/MtAdh4YxP0B7sOYmFdg27jXgOU4KMPsivdwP6nPOsoKOo6dqfmxTc6DNpaXmxuvQ9Yv/cm37eO+15nvK09uPscT2/T3MzfjczT4nmtVKk/odcP1K8qEc/Lj8z7o16io65R8vfzjnOP1Mb+Ysnc/76jbKLuxHnTULzFSRd3HuaXmnaeTsSwsP5XSO2We8hGONX5HmcV/aYd+zKn24xxS48rrczymswd/xn4m/Z0av78+xkKsHcrimb2D57VxvfZxLAIyfPve5ib5v5e/H7Pv9yKxjn1E2z3P96NdxXn7vvPy8Ixd3i8uMo6U/nwcpGx8nPbv8FI25uWQp0Ofg0/JXD/Deqasq2eZHvFdjH1Rv1xfeC37yJO196UY/yb5c56PpuIjP/NgKsonxmy269+dpuJE9CevD28T43g4ZnOK9+bFxPNiF2Ud5RTXmUkyOc/XxmNAfEhH0bxxxnUoLy7EOJC3Jvneo61wzxvf30XZckzcc3p/iHKM/kFb5d7b+4O3Fy//uD5eRN7n2Ucq1vixe9BlKqal1ljul71/+3jv2+E1Ph6dt5amYrGXk48bMX5G+0qtCfGzSevGeX4Vx5W6/rfpD/OZgqnSsWP66VQCUwlMJTCVwFQCL+1TpyKZSmAqgakEphKYSmAqgYtJ4K//+q9PwVRMRPHhnEkPJjKYnIgvbWJChtf7EdhpgC+DqfBgnEo+xuRPKpnDe32yEC/4dTxZQSKTLnEOuMcnbFIJ6VTiIyZNY2KR46SsfAKJckMbMZEYX5rgGl+MOy5WHReUxCRJKoFGGU162eQTN2jTA0K8Ljlu6juVtPUJLH8dx8o2cB1eyLNgLsotlWj1soxJl2jtecnhPK9IJXG8rqMtpObm53he4i6OI5VYpOzzbMz7XWwvL5EXk/R59/m58wWwn1NM9tGffGw4L3GW0oUf90V16sca7TVvfpNkl2cjmH9e4VzKz6k3H1e9D+XpKK//8z73bcfEttd7jBM+VlEu5yWVJ+kmT7aUh4/XMYal9BdjI6/xYCrOiUUKBFP5scR4FfuKYCp+n3qx5X2Bvhv9dGIM0IKV8RuSGK98PGL/8URK+pyfV4z3HgQzyQZ8fykfjP7u9R9l4eXhTxn26563Mz/+1J4j76VLnj5jLPd2xyIiyokFTejDj5U+G/cFk2Kxj9dsP2+dinso9MfCnVScTY3D28x561GM5/Fev3Z5/+TvKTBVnG9qPNRnai3Ik42XnX+5lxcH/HhTL/R8P9En8R1fgLF9XMMCKG9j1A+LvVL7g7w9Mwq/0CYKuiFLFLaBKQFsHGCmQtEbiuy0DwBqUKDCAlVARgA8UqYhAwf1e10FU4GZajhoK5jq/ivXZXmpLpXSQFZXGlKvF+TwcFcOD15I83BPC0/BuPL46xdy/doV+fGPvieoMS0VBtLtABgCgBZO3T/SgmwUCqKwTpkcUPBbAWiDBcRW4AX9WPH1GDiFImUCElCcN7YtFHyJ9HsD6YBFRO8zBiec2l8oVKRQqkmxUpduryQnnZHs7Z/I081d+erRlvT7RSmVZ7TQtQcGFbCsgEWhXNRi70oF+2oAZVDg2JZqxlQF1ikUhKJKE3NZnJ+TpcVFmUGRbbEgJ62mtNst6bZPtAZuplqR1ZU5ubS+IpfWV6V9ciyt1pGctI71JGYwHYhYoS6ALOVqRRluekMUQWdsPAalUUYk/Oj8xIr5egqmykAGWiRhwCs9lVbJBACyyk7hh7xGJRmV6jIoVOXJ0+fybGtbnj3bUhmXimWVP06Un52b15PqARYxsAPYmKxIEj8AGin4TNl3DFAEHVtxDgpmod+idNpguSoqgAZAvFbrQIqFvqytzsvN65cUSFUuwWaaUgHjy0JDQciQB0BSJWW8AQCjKr1BQbZ3DqXbHcmwUFb2Mei53piX2kxDKjN1LXoFY8PS4rKsb2zI2tq6FsXOzNS1QBggMfzdyYpvAaJT9oyyFZoDCFUoKRcDoR1WVIi/dY0tSGGEfo2dSmNlBqjy+zktIlW2JCt4tWt6sru7p0Cpx19/LTs72wakaB3LEGwbym5WUt/ENa3jYxmhgJoASC1wF2V+4GqPcQ1GAwELRW8wUHldunJJQRO3b9+RcrWqRdsAU83U6yqT97/9bbl//1VZXFpUHSp4JgPLWJE2ggZAW10F9KGIGUAlxBXMB8XO83NzKiGAx1QG2f80jgGQlgEyMFDu+TFHsLxpAT0Y5vDcnD1b4xotdO6DJclYMzY3t+Q//+wf5R//8z8pQA+Fu/AN6A/2D2YqFPniWswRg0Ax9u1bt+Xdd9+V7Z3nsru3rcXW6l8VMFpRrzZgFPQbe1FfbRngCBTML68syeLigjKcGdMCWK5KUq2i4BsFuwbcQGhFYfbxUdOAdtmJwZiLAle1IBVF+AYuwliNlWHW/DsrbGJcQ2wH0wbYnRRU1TzWQnrMc38PttKWZhOMWohLBpbyezmu/b7IGm3HtYz9+kJarl8EU0EWmPNpoXLGHkFWBhanW19W1AtZABiGSSsjHf5GkboWU1txr66HCvZUakRrv2yF0lAPQA62RzDWIWPJMnvh3sQKyQ0AC0Dge++9p0xoWAvB3vPFF19k1yNeATxnLBKI9+g3VdBGmUBWHkxl/RaUvQhF7ouL86pD/GDdMgBTV7a2tmV390B9dGlpVq5dW5ObN2/qdQA6I86Cuermzety+fKGAhcgO+jZM1PFPRPGxT2TB1NxvB5MxTis4FgtnAbbmrGYrawsyY0b15R1BGuyAfXADmOMNfyP+xXcT5AX1myskVjPCWYCAAlrMkETYx0BVD0GQduYM1YY+MJMVa5dW1egENipIAOAqX7xi1+ovSMOYoxkpgLbE+QHOWHcZOCATMgmY3tsA+lRVgRYGGsH7HBceO6fOaBvyAj+BNYxzIPrKPZYH/7hB3L//l31YQBPwHyGMeE+K0q3vQiAcSettvou9zzGcAYQB3gywVxpLEpkELO1hcAg+AIYGEcyNzcv77//jly9uqH2/WwLbH1P5ZNPfiMPHrwh/+bP/zhjs2wrwAv2A38x1pmq+lcvAwTSf/0zqAJei0UFNWDcmI/fg1KGlDWBaAZM6SrTn4L6sfYPAIbbl077RAHEp88fmd9anCSYagx+wv5Hi38ngKlsHw3/BfgfAO2M9jmL437MPs/HWIH4gN/9fvylvb/uvSpSq1ZkplaSSnEk9XJB7t65IavLi9I6MTCVsirWKgoGhd6azRNlGlxcBGB7VvoDsH1inewokB8Mmjv7B6dgqq3nz+Wk3dY1CoxeYOzb2xkqi9jK8ox898NvyQcffDMDwRlQsTZT1/X2EEBa7FUyEJUCqcDWmIHbdR09ZfHL8roZ4kw5PyBHBySETuAX8KnnW1sKqsJ/AD8vLS2ZHQFY7dm1AbDIDhfzz3hjX7L4rPFAY+wYKMTDrhRqlT2fMm7CngwIU1GgGfZm2CdBXmDe/O//4n+Q9771LWXoUnYuMNlWKmp3AHeSKY0AP+whVBbKQGX7CgILEQfgF/acIRrfsL4qyH17RzafPjtl+cEeD2NVoHcH+WWCsMeHePlne78+pfIYfn0hkApy5vpsccoATsqiqr5sz0W4l30xz2Dr1JgRyvt3zDP5nAvjtC63o6E0W00NzthbEViNvgGqM7AlQO4nKiOCqRAz4P+IuYxltAPNf/QM1Av/w54a4zcwel3tC21jXfTPwZiPPuVk9uEZErE/xeecI//VPUvGZIXfEfsAqOJ//hnaxwd/P0FpzCnF63wOwcvR/G98MJ1//uc+xd/L3ADjUcxx+Fjm7+ee9ZS9K7MHH9NwvY/ZfO/C/Rb7wtxsj2sMdrb2jYGC3t7yckcxV+HtjjKkL1D+UYaUm9/rUGd5/fr8iV+/vS6pu6jD2HaU3STf8ff6vvB79DM/X+owjtXbsP8uyoJy8PLgvV6feWOIemGcScmRscXnyNgH1pjz9BTl4m07Lzf3slz8s9nZd5NsI96Tko2X73gOYxBEHOuktlO6i/rzcT/aij2p55/NHfue3NbZ0cR7uUdJ6SrPzugHUUd5sSnGKN9uStbRl1+Wz7gF33ZKJ1HXvNOP3c89+mKejTI26T7VAUj99X48vIaxjn7lr/d7blzvwVT0NS/jlLxTdpyyXS93vx4RTJWKK9S7l6GPIz5GeLkzPqTsNsooz3eiLfr2oxxebsMOCYhtpNZs5jzwL8edihfefuJc8+aUN87U55N8xvuDXyO97qOs2UeMFdH/oj/Zem95qeg7MaZF24s68uuPH19qv5Xn8ylZcY/E/vw7Hz+fmM/yY7jIOup919t63n6FbaZ8JNpo7D8VO/LWpaiXlF3jmlQsZL+cD2XEuabGjmtiLizOJ6UnHwMn2UqMzan14rzPLhJHztPBRfs4L/5MwVS/izam90wlMJXAVAJTCfw+SmDKTPX7qPXpnKcSmEpgKoGpBH4nCfz0pz89TXPFBD8TALFhPvDHZE5eAsnut9OM8x6QY2Il9p1KQvkE1WniJCvu8QlW/7Ad5xiTmr7fVLI0lexKycn34xOEPlni2/LJFMrIv4hl8Qu/y5OH1w2u9YlUn7jJS2Tgc77Ui33F8XoZxzH78Xk5+qQVTsdlMaPvi4mkvKRoTA5HHfpxxcReykl88iiOI28e1HmejUyyo0mOGn0If8c+zvubeo8+wMSvf/l2EXmkbJO+7xOc+CwmTH+noORuirrxNpgXSy4i3/MScKk2cE8EU8WEf/S/lJ+l7DflS7+t7Lwu4jii73pd+dO0oq9OGkPKDmPCOS/OTEpW07bO029MNHufzEugT5pfCkyVesE/6aVAnt+/ZG8BTHWezWIcce3w82XMjmuibzcVT1N+EGOQj4mpPYJ/GRNfeLBo2MeL1Fqfihv+hYK3CfpK3j2T5sn5xgIO+rZfL1IvRS4SNzg+P+aUvXsfRV8eTBX1Ftd7L3Ne6/tN6Z0x4LwYxfUj+qG3rTx79fKZJKuUDZzXZp6+/XgnyYBraVwX+WLKt8/PvF2wmM4XY/OUWNqq16Hf96GADkVta2trWhANANV/+S//Rf8liAr3WpF7Txl39D/Nahm4ZtgfKjMVincHKIoFAKYAJE5HalWRV+/dlLnZsvS7x7Ky2pDZ2ZK0jg/kGOxCx7tSLVek3x3J40e7Cqb6kx99oExOxcJAhv0TGY1QaNvT4miAFVgwWa/XtCDdTvfPhqUMGrVTVgkF7GQAIZOZnXJuAAV7xLCCfpzMX5STExT2DXSWxXLVADjFmha04t9ur6hgqv2DtrJSffbZVzIcVaRan5NyuablvCjg7A16WuSqrEslsL5gz4sCSsinI8NBV4bKUlWT+bl5uX3npty+dUtuXrsmlQqYc/pycLCnbFy9blvKYHdRgIxIuTCSclHk8GBfmseH0h9AzihYnJdKuSg1gDRQWAnGl9FIjtsH7kRosn2gmBA/BgxQth6AzTLAmRY1Dq1E2ViUDJimjFTK3FWQ3rAo5ZlFKVTm5NGT57L57IUyqqBWGM9UKOAFs0W9PqftU9YAuACkdAqELKLwG4V5xmSE/4ylD2wVKF4woMnB3oG+wJ9RUE9LAXaNRkU21hbl6pVVKRXNXk5aRwpea8zWpN/HifeiwKdSuabsVKUKgG9lOThqadEyPkNta6EAcMucLCwuy+LyijIV9XuYQ1Vm6g2pzza0qLdWnZHZ2TllkwFQDDLEPME0BPAcQEcAHqCQH+NHoS58x9hugUzIQB8AiWn5sxXvG8jMCm7JFAd5gKEMbA/7e3vK/vL1V1/Jl19+IQcH+9JqNqXdOpEeWMnAmgMbKYG9q6RF7Sha3dvelnqlIpfX17UQXRnPMiYT2Aj+A9sFwCrNVkuOmscKtIG+l9eW5ebNW/LGm29JvTGrtoBCfLCdXLl6VT78w+/Lq6+9pjEEwB2MCSwU1UpF22VMg64xP4DQAA5AwTziDeb6yiuvqE/jMwCOcA3WHdqHL/jlug1bwXMaWNlMN7Mad9onJwrqQBE07HplZVX9+fnzF/If//4/yd//h/8oB/sHUqvV5fr161owi1gAwMyzzWeyt4fvalkh+IoyJ1y6dEnBVPv7u2pPLA5WHevhGz2VPw/hgPwBnACT0J07t6XRmJFaBvy0ZxaAd6CvngxHBsqAPgAeAovU9ottBThhXGgHfUDv+I9MUfgMcsJYMR6AaYzFAfZqICMyBuAzAhdQ8A0WLgCqnj/flWfPtnXOKGj2z7y+KALf4X60h7agK/SLH+qJhdi+DXuesOIjMghyXFyzzEbM3wlYMeYOgFGqGdCgKScnYO8DqNf2I74YmKfdK5gC+xWCqTL7o3y5b2BxGp930DcAJCjKhq5ff/11lTtkDlAxwDe258rWPAUBiBTAjJWBbuLzFp9N8a/NDUCYzO+ygizEkNXVtdPCdrWBTA67u4dycNBSnS8vw5Y21F7hZ19//bWCA7e3dxVEtL6+qvonGNoK6c+yn3B95L6BMoE+uUennSDmQLdoA23hb8gM+j85wRxGcuvWVQVyYUzw4+fPnyuYAHOAbvgf9YT7CQpS8EIfMm9Ju9NWQAJBWriPp4XDBiBnskUpoLYDvyG4V2RGwVQbcvXqJfU3gql++ctfynHzSO0FQKp79+4pGA0xEcxUBFMRzIW5nwVT2TpJ4I+3TwIq4rMNYx2+R+wEkxfGD+Dc7GxVLl1eVaAexgFWJeyxMBayg1qcM0ZNyArMVMfHrYyZyoAOxt41EmyvisocOZbXeF9GtkfRdQ2x+tvvP5ArVy/J8vKibG4+1Z+HD7+Qt99+S37yZ38inc6J9rm7i9iD2G/gLgCDAIimLTD3h774uwEhAF5e0Hux5vjrzgNTAfCB+An5Qd4AwyGOA0x1GocCmApAXOyTxjmjMZiKL1wV6GHL2+k6xALAs4+544pKgvIZK/iv+QQAoVh3jMnO55/sM7NLA3qWpFYpymytLEuzdbn3yk1ZWV6Qg4Nd6Q/B/gb5AkRrezCwpoIldGXlshSKVTk4bMnhIcCuXWXObLV7cnjUUvBPu9OVF7s70u52FBRkQKaO7O+ILC405K0311Svr73+utkMmKYUv22gqdZJW/dxhYzxE5+p9LL6c4WkqRAd6NQEYYXwOGgs0xX30NA7/H9ne1v/tT1XQ+Mo9zUYhF6vP6ch4pTtzMvcLsPBBNgz2X7JbN3WMmX30vXQ9k38XG0xWx+K5ZJs7+zKJ598og5x49Yt+d//j/9TPvjud+2QCACjsgQ2WAe7PQPwj+NwzwC97jMDMxLsixgGcHVJ6vWG7gExDuxjfvXLX8nf//1/Ut3gGviWHjKgz1IGxuR/fP6lz8TcJeXiv6csIKPUej9m1+qc7ic9sxCf6z07EfcIuBf2zLjPazmus7ln8ztjsQNQ7CTbp2BfZbJDW1i3ALaETSGuQ/64B4xVZFHEgQs+r0y5KJBa1347cAGMvwZONyAV2qb+FSSYgaUQu9gGWQo0bmVg/5SPK/gqW9MVbMgAkinL5335e8zpUXZRXzHvcFaedtAHruGY/R7Mv/vweom5A28r3o44VmMrGzMMpmSAzwgK46EW+JtsVrRbzI/7QLRPHXAPSJmnch/RlqIvUAYcn8+NjCPH2d/iPT7u+zHz9/iOx4/B59hSuVZeG3M2PhfF8Xib9vf5/uLvXncXye2l+vCfRfn5sfGwJvYZ97KpOMX78/Ti2/dz5vvC+H1qjqmcrrfXlCzH8lftJ03F24m/4DQfEVjlxnsMu5p9xFynjw2x498255jKV1qeKtvQuA4mte2/i+OL9jGem20EUu2mYkredT42RXl4/XNc/hq26f+Nc0nZvG/Dzze25/WYuoefRUBGvJZ9+BhHGcW4l2fzjPl8bvL3cQ3h/gf9c//p3wnk2VvKjrwPpWzWy+qMjet+2pipvM5w/aR3LefFiKibPP9MObOfH2QVZZ5nm+O2XgYopvRk+U8e5JId1hKAKKl4f37/Z2NKHH9qztFfUv6T5wcpO8nTT2wjroPGOGwHIPE/P5bUuKLdpHyavull4d8Fn2cH/N6/T4r9eDC67yfqa5LP5r3rSsW66HPR7ybp3ftDlJ+XVUou+Iy2y7iU8t+oP/bjn3N5jX+2Z/+8LvWdH9ektcrLKGUD/D7KI9XmRT/L05UfS9zfT/KXlH7y/OP7H/3htDY8z2inn08lMJXAVAJTCUwl4PeXU2lMJTCVwFQCUwlMJTCVwMUk8Ld/+7d2QLU7OiiV+POFpnzIjQ/bqeTBuF0DU6WSt74/n4hggsInIPwDNtt6KWGcvSzzfcVrmCCO7cXxpZIfeUkSPx6fJGASNCZDfUKE4/CJKcrCTt/SFpNK9WP2ySLc75NjlHNekoJJUr78Yv9xLj4Bw9/ZdnwxE+Xp9YAkoRVd+CILSyDHxIrvhy9dYhKR8/JFS2w774WRn1tsL5Xc8QpIJebOs41UUimVkPI+Eb8/72+Ogdd53/U6Pa9fysbbb0pXfs5eJqn2z4tK0X5jbIixyfsx2/5d+j1vXLS/CKaaZA+UC+XvbT/6VPThi4wnZUv+RUdKVz7WM0md8jU/vryxUPY+HuTFz7w4mrqXfbP9+DIr9htjkI8f0XajDs7EMmVXGZ8A58fhY0NMfPvx5MnqJZ/V47ovdpJntLHob/4FVGpNpE143U/yEf+d/93H3bh+ci5xTfNji2sw2qZc/brH+dIuY7yPa2Wcs48Dfq2D7/riJr8e+nF6e0qdAOf787rxc0F73mbi2ov7fFw+W/T88gv2SWt3qu3UuHw897Ywyb+9jab8Dt/nrdVxnxHX11SMieuTl1Eq3sW4Mmm/Ee3Cgwhi3IzAAm87vJY2QxnQ9n184HhQiIYCRBTAPn78WH+2tra0IBJzZqGesRFWUwgAACAASURBVAp0pdPrjKdbNNYngJW0yL0AdqeuSMZMVZCezMwU5dX7N6U+U5B2c09WVhoyP1eRbvtYWs19aTb39DTw7slAHj3el5s3rsqf/vgDcLJIYdSX4ghFtl0FHx0fH2kBNsaCIsp6fUYLXMdgKvgtWGNwAnspKzow9iPU1Si7koKBDBB0ugcDM1AJbFAVZYNAASdKHQGkKpUBogIwqSJDKUu7M5LWyVD2Dk7kydMdefjFE+l2AZgCsKCMCnvRGucCCvvha9hDDmUkYLtBEW1XSsWezDZqsr66rMWEYKOanW9IY2ZGagqIyPafkGOpKLUKitMBFEJxZ0f6vY4Me5DHobRPULg6VLDCwvxcVnAI1hs7LRxFs70RrjGQDQrGUSQIvVmtUcEYo3TcVtiLr06BUxlLwelnOJ0fBfhg0RmWpVJflXJtUb56DDDVc3ny5NkpMxUKvyFTFJoaK5hRwxgTkzENqI0qAMjGh7kDhNbrdhVogoJogCrATwIQDMB6Ng+woYksLjZkdWVeVpfnpSA48b8tvU5LSmCEqFe1uBPFYspAVIIOwVxTU4aq5kkP3AZSLs+Aq0LBEdVqQ+bmlxRQ1cck9Xucvl7XwmXoGIAq2AvYD/CdToMFJlpwgjmamwBMBQDVUBnDzD4LGSBE2YSGYGAD+ImsAQYswfwBejL2g64WnKLAHGBC/VuL1g+UecCYezrK7ARZoh/sF168eCF7u7vS65zI8vy8XLtyWYoYy2CgNop5KMMSCiFHokCFJgr4my3poAh7OFTmi+XVNbl27bqySsEnAEiYnZuTldU1BVnduHFTi6YrADai2EafB60gCzo3hgJjQ4BvIrZgbJ999pna6EcffaQFsQCcKDgSILNSUU5aLWkeG9MDdAibnp+fU6ATTBXMVAAkabE2itz7PWWdMpYTA2HgHhQyA3zys3/4mfzjP/2T2vpsY1bWVtcVtHRwcCgPH/5Gnm1uKchoYX5BwaUbG5dtXpWydPsdtSWMHfqE3GzfYHoGOx6AHQBOoYgcfo1/8Rl8U0F2ZbJrGJjKAC9gZ+lIu9ORjjJEAXRWkXZWgI3+IRvuF02eVojtgSp6jYy0jdN9acYKxr/ZBmyq3e7K0VFL9veOlEUDACsDq7bVDgy0ZIAsA4khFgEgOVBbRGE09ACdEoxkgEE8NzNvM2YOIRAhBYSCsozdw3yF9faQG2zi+fMtOTjA2HoKUAGQTlnPMuHrOq8cZWC5A5gKbFUGCMCcuZ4y5mc73Kwfso305erVq3Lnzh39F/MH+9PTp5sKFOL+DPHIwKSI6RkQNSsw83sn/7sVzxuYynRnYCXodnl55ZRtzQBpYBPpycHBkRwdgSEIzFRzcv36uly5ckXvszX6hWxv78v6+rICZMDMgf98AXuq2I72M5bJGBgCWQHUgv9U792+MjUCoAt5QN6dLhicyvLqa6/I9etXdQ7b29u6Z+h2DBCDOMD/CKQAwAExC3NEQR7kYbbWydhgbC8BORsDDFgujF0EwCPMDzo/PARTprHF4D/E+OvXLyk719WrV7RdgCl/9atfnTJTAUh19+5dBX7BfwFiwr+ICwRT2Z7f1kfLTdl8CYAjWNB0aMDi+Hxj8jZ7MwY5AIZFWq2eXLm6Jq+8ckPHgdgAoPDjx49UlwT3GfuOrZM2vhNpHgNIaHIj4xW6KYBJUZkjbZVR0FkGHrK5GEMVQi90BGaqy1c2ZGFhTvt99mxTNjc35Z13HsiP/+RHupcAwAEAbswRbUAXAIjUKmCZGai+uA/2BcawOfyNfshM5fN7tDnbQxqgkD8G+ugoUxlZKQGmgq2cZaayZzLNOWJ/NBgYU032vGrrDexlnI08JaxzLHR2krpdp1RJ2Spt+CGLGYwPY4Jm+xCAdfSvxaxgHdAYYGySZgsGNld2LDAqFgtSrxRloVGRN1+7p6Dv/YMd3ddgv4O1Wu0FoPNKVarVujJTAei9f9BSZqpWqyvNk76ctPvS7val1erIUbMl+4cH0ukjHtbkuNmVo8OeAMdy88a6/PCHD+Ta9auyvrau+weMCSB57HvVr8AqhdliH1M0AB/2OrhOsd7w9QxQovM7ZTyz/Kcam7L9jWMH/Bj+dHhgwFxchzWJwGiN1brnJKDK0FupZy/GLZVxtke1XLPde3pQhBg4iSBiAkQV4ApAZ0Hk4BDgycfqDJevXZX/8X/6n+XNt96SZ1tbCiBjcTDawBpl3kSdZs83WiyMvsGmNWbF40Fs+A6A0I8/+UR+/etfy5PHT+SLL7+UTz7+xNYe2AYAbbpvtja1HRb7Yx+R5VxsT4E4NAa0qalq7tneVeA76gWtIG4YAB9xF4dcGRuirTldYw3GXhVxLdsTcD07BRkhVmQ6tdGYHAguVIAR9lkKwLPgovtaXbPNDjBPgM0tZo+BUbA3BaDPg4VxVseLPR0+AyBK41unozYJpuNe3/Zv6u/YM2UHOOD6xmxDFhYXFEyFeNNogJGqfLq+wt6xVpWxd9E9teXtbc9uzzcKpMx2qTpRgicyEBZzKybj06XszAFw1EnMHancstjp82FsJZX7tPyFHU7Ge/nMHnM3zE3h87j++O94P3Mg43GOiefZn4/pLNonsA4gc64HCq7NDkngPQTzox+Mh+A57iFiju/Mno3gTHcwm5fnWPJnf/O5FJ+rS93LOUZ9cS8c+4j6jG3GnLnXq++L/fl+fV/eDlK/29proPS8aylLH0O9zfG+mKviNbSNePCOby9lr/GdVdQH5+nHZzZu60/URUrPtK84R/4dZRL/Nr832fkcrm83tkX79f7g88bUBfXs/80bZ2q8KZuLMkvpXNeFnIM//fXeZqKPe92zT28f3MPa/u6s7HB9jEtRBpN8kGP0MSDOO2ULURbUT5xnnh2lYm9ebImf09a9jfOamF/24/R521QsoD9wDvjbA8a9rM5bC3z7cfxet9EWJskgzlfXQl32x+/Ao23HWIz2U3nyaCPRn+J8UnEu+iJl9NK4I/XUS++2zh6kG+M1x+bXWgLQU/E+FTsn+Yi3g6grL4fo395vfMz3PuHHEnWdihepPrzs+czH/pinnhTPUv7NOafk59vycssDU02Kr4z9vs249kV9+Xcn3k5Ttu5tDfdFeXu9pL47Tyd5sps0llQsiOta9CcfF7z9p/wy+oePrbg+7g28PcbfU3ph+5P6To0hZbt5PnOevUZdnT4PZPvzuO/O88XYf2x3CqaatAJNv5tKYCqBqQSmEphKYCyBKfp4ag1TCUwlMJXAVAJTCVxQAn/3d393CqbyD6UxccQElE9ETUqY8IF+3ObLYKpUf/GllH+pEhMKvojFJ2T05TtP5zzz8jQ78fPMS397seZ/YjLCJ0XO9ONOipr0QO8ThWzbJ0t9Qti/kMC146SJFZ3E/1JJTX7GF7l5uvRJNl6Dzyad+Bjl5BMck5IvKV1bQde42Nbf78cck6S+wCR1XQpMdd6JS+w7L/EUbeJl+7Y78xKuk5K0uC8WZHmbSyVk8+wgjoGJTp/Io/wmJXWjPFI+MimJecHw89Jl8WTQ6Ht+XDFBe16fF5HjeW14oGH0x5SN45r4kjEvyept7KIJyjx7naRbHzPwe7TZ82SQsrG8uJCy0zj/lC/FeHQ2Fp59ecv5+NjMF2a0f+9f/qWZX9e05uucl0Ica+rlVYyFeXLMDqa2grIspqdkwvt9nM7zS87Py4Iyi+tLKmZHm5ikE2/33rZ9YQn78LHYr3ls37+wiOtR3At4efjx0Ya9bLw9MinPQmUUCxEsQ/ugX8c4Z4CRl08pTemac4kvirwd+Dl6GzoPTOXb8Lr2Y4t7gUlj9LEm/p66j7rw/kJ55xVCxL1Mnj94e8LvXKspxxg/ow+kfMLPIbUmc59DhgfvI/jOg6lYuBRf+PPvSUUvHBuKHcEs8emnn8rDhw+1wJb7LBbrY5w8qbrdbWuRhY4ddZUouOiPpIRCv4Io2GeUgamKhZ7U6yV57f4tmamNlIlqZbku8/NVZRBqnxxKq3WgFb/tVk8ePT6QWzevy7/5yXdkiNP7h10pFwbKQNTvncjREa5vngVTzZjP2HzsZ8zwYAWuan88EF/rQH2RiIGJwL5QLdekBQYUFKDixSCYR0pgpjIg1XBUktbJQI5bPdnda8nmsz159Pi5dDrYK6IotaQ0VFqgWQSYSssDUfkshQKAQQAADaVeLyhLwc3rV2VldUVBCcYY1JVBD8CxgcoV7EIztaqCxkYKMGorwKTbaUu/15b2CYrB2yp3AA/AjEQ7RSyxNR6oMOhsDL5QFiot+NZyyVNGDqNxQNETVGKFwShoRUG2FXnjdzAtAVBVkN6oLNXGupRrK/LVoy15sgkw1aYBhLTAES9Xy1Kfaei9xgZmTGBWxJvtS4sGptLi70FPGQIADsIeHEVRCpgrFuX44FBlhGLOWq0k9ZmKLC/PydJCQ+ZnZ2Q0BLNAW4Z9gEFQzF6WDsBHCr6rKFisP8LzXgUlqNJBsX4RJ903pFiq6k8VrFNzizI3v5wVjxpgqlKpSaVKwBwKB7Pa4GFBRigUw/y0yHpoPxkwBL+PUPWOAu5iZqMopM7+GPTAsFCQaqWq8Rz3oRgZrCQdZUnrKUhKC12VEaGnbGZgfgK4EGAcsMLBDlA4azLESf4d2dp6pmxWtUpJ1paX5OqldQVTQUEojAUgCCAxWEF/OFJg0Um7oz4A+7cfUeanxcUlWVKA0JzuDxpg5lpYkitXrsrq2poCrZaWlmRpcckOosiABZjP+LnNYiiK9re2nsvPfvYz/e4v/uIv9F5b86xIGwwcYOM6PDhU0Bj+g58AfGIMB4hBkKlVu1rcBIuFgSIU5JkBfwCWAtjjV7/6FwVwLS+tSGOmoTrd3d2RFy+25csvv5IXz1/I0eGRjmV9fUMuX7qsYDLIFmApAONQBEwmFo05KJovl5UZaHkFTAkG9gJjAsaCewGkMhYSsmuwCN2eMcmEYfoDKGFBwRMoZEVbaNuzDvo9DPcusB2Mi+w/HrDgwRFWGABAQkF63YEW6+/s7CoABYwa+AFYjvEC6wPb4p4Ef6+urqoe0D8K6QH+8CdmU+9koiKDCMG5qbXZzwVyQNxDofXXX38lu7sHyk6lbIQ1MLqN2WYInkKfp2CqrIhagYJazA67GoMeULRtoB3zWfggGNJefe1VBdNhTgC6AGgGgB1zFvjXivYRo23B8etvah811i/Y9rAWGDgIxeCwE35PFgjo6/i4Kc3m/8/euy7Jlh3nYdl1v3T1vc91Zs6Z4ZyZwZzBQABEgiRIAiAZIsNhKqSQaJIOy7b0BLblJ7BeQZblkN9BdAQZJAjDhiBSvEgEhPsMgRnM5dzP6Wt1d927HF/m/mpn5Vm7ugH/8A/WxHSc7qq9114rV2auXLnzWx9sWmRtrS03bwLcd0UL0LFGP326J3t7Rwq06nTaClzw+2fOVYzxOC8snI+FIQCywu9CTwDeAVtdrWYMQAaKXFFw7Cc+8ZpcvXpF5x9gM/wQ2M2Cazzbx94EJOFzMh3NWLTGthahPcjWGGCm6icBSiLz2tOnBwrw4nao1arLCy9ck6tXd+TatavqA6HLP/jBD+T07ETXD4Cpbt++rSA52MejR49UX2FfnpENLIGYm7yI2cBpZKUiEIjMWX4Pl8eCZtP4AbgBYKrT05HcuXNL7r51R5nIsFYDFHv//j0FNWHuLJ4HkNryXGBFPDs9U2Yq9NHY2oz9CM8vgckIBfi6zmTAAwXBIGdjYEtsDwxMtaZgqqtXd2W101ZWQzz34HBf3n77k/KlL31RQVSIrwCopL/GGKAHjVpD554sZYwx/B4F8wxfhb7Cv0cwFeTD+WfcyoL9AZipABDXYvyR+iCCqQg0M9Y5s7UcTIXiYtsDwTdjXVPWJO5dwQpKP5AZgoGpcE22250Bqi4+QMQz/cW9r60/5lN0PpRnSqRREVlvVeSTb74u165syv7BU123wK5jxcqwsaE0mm1ptjoK5B5PSnJwcKogqbPeWA6PegqmOpeSdLuncnjcle7pqYzOJwpcPD4ey/ER4gCRN15/SX7rt35J1tc7CiQmkxn0ALZsQMSpxkLKEKpxh9m6xi/KnlQxQCrWqywO4F5W5Y37J2MFvlAHMAbYFuYesQeuA9CCIE/EbBS1xp0uD57yUZSvgZ3QV4tL4auVSUWN0BirqAP0aQy0yLaJuGYwGkq7syq/9ff/gdy6fVsePXlsMVDd4i6A7QHUVn+lz4MtAaRLJgbmUC1GBsgecmo2AGI10OW//be/L1/+8pfl3r378vTpEwWMMx7R+FNB7+i7xdMzMJUTgIJ8sjUl7h99fsjLjDaibLTZumhrtgGquIf36wPXM4KpfD6QxcIxh8LnzK93Fu8ScJ2zHhmTIeMS/A4fvr62oXoJG0d7iCGgN5gji4Xg+3HohM2tHqSgAAKsO01l393c3lRfA/2iTRJIxzUI91aVOdLmj/5IZYsfQiZdnkuvc2x4qtvZQkNf6OfE5/V8nozPXJRPZTt2jek2524+DiL7YM6MwXsJzva5IX8vbcPnARRoVjEmN/8OC9dw3tEG12eCqfBMyJo6xjZTYCq2myo6jzLzORCMw/eVeaMoR8rJxzipueD9vh3/PD9+b0/R/vw9jHH983x//BzOz7E9gWPx9/h+8nfIgXEUP+M9UQfZd/abz/B6EXNVPi7DXGvsXMA649uP4+Z3/lm+v7xe1+3MvhmveLlG+fv7iq6L8+vXZAOeWuwf54zj9P4Qz+f64WUTZeLzjNHu4nz7ufZz4scadSJ1Xa4Ttnfz//kxe7lH/fJ+wY+JNsR/LYdrcZ/lEixP5Nd/b6NeHpSbl8NFeuF1K+qZ13evZ94+o+1F2bIvUTZ+blL3RJ8Rn5Oygygn5sOL7CfqLwHjPv/udTXatbfZqEe+v3GP5+cpyiUlc/3MIuy5wxQukiHu47PjPEeb9mNO+YLU+Chf6qZ/t7ZIL/J+W+1Hkc4UydCva15eKT8V9d/rDf1PfA5tkXoe9STlP2JbyUFlHxa1h+dF3+1tOa7DrJNI9eeiz7xcUj7AywTXep9TdH383OuH/877v7gec71IjduPKfrdRXIrmotoPylbjNdc5p5oK4yNve7x9zgPXodT/VmkV15mUVb8u2iMUbc4/z5u8eNK+Z7L+LLUc6K8YtseTEV/Fv3aRfqSktsSTHWRNi2/X0pgKYGlBJYSWErAJLAEUy01YSmBpQSWElhKYCmBS0oAYKqY9PEbYf/dooTVogSXbYDtZa3fiPukqH9mKmEVkzFMhPnkzSxx4U7D5+bbJ4lisjQmbJhgSLUdZePBH0UijzLkdf5lAp9ZJGMrgHm+qDuVsONnl0m6+2Q2+8AiD77U9fJKJWPj3Me5ivLM5arfzHSCydqYQPfPjMm0+BKG8ov9TCUJ43ylEmqpsfA+rzdeV3y7l7nGyycmoWLitUiWUS4pHedLAb5wi/2krfh/U2PxdhttpEgOl3RHc8Cjy9wTdeUy93hbu+z1vIeJ40U6zj5R5+IL1ueT5fM24PXrJ+nfRQlarxMpHS7y+3FOvcwXJbujPjGBnpqzmKD1SegimUcb9+360wdTxSp+bpiwvSyYyr80S81PKgHtZUgOlZS9RV8a1wP6SH9vUTLet+WT07y3yHfGZ8Z+Fq2ffj2j3/KyivOeigX8+NheKrZY5Lu8fXPuWaxpJ0vbyedolwUA/rn4nS/8UcTCos9Fcx39wUV+IsqYRR3+89Tz4vecwyjLIr+xyEcUrSGcfy8vDypFH3xRJ2Oz+JL7Mr4Mz6C8o87i/riOxxiyyI+k/DVffvGlrQf+pZipMEb0CYWsKMBhcS7lwuJVxk0scsP3KH788Y9/LN/4xje0eByFyJubm1q4hu9RJIkiWv0P9bso6dQTylFsqEf/6qnrWrQqUxn2enIOthgFD40VTPXG6y9LMwNTra+DQakqMh3LeHgq/f6xsg2ddPty/96RvHz7Jfkv/4tfkvF4INPJUKqlsUzGAxkOTuXwcF/7Oxj0pVwp6anktAMUfth8WxEnfrd54un2dtS6MiyFoleAi2rVutRrDRkMRjIaT2QM9gOFQqGdkoJvzlcqCqTqdgfy9OmxPHl6JM/2TmQ8QVF9VYE5KBRCUSpYbAbDnj4Uxf9razVlUdra6sjV3Q1ZX2vLKgBA03MFyfT7Z1q8UqtWFEQAsAwKVgGkwUnt51q8OpIxaLDAo1QpKxMPGC4QfWPcBrgY2zNdEeL5ijEF2GcGelMQwcSAPDjFHcWeVtQHliID0WjhthZnoijJgFn4DrIxMFVVqs0dKdW25IMPCaZ6oNcDnIZCchTsNurNjBUBYBfbc+F7lmgQBGdzNjJmKi2uRlE4Cvut9HHYOxOZTqRaRuF2UzqrYHLoSKtREdQmn58PZXo+0lnDIfSVSu5HAXRDofNQ5xZzJDKE3pZrUq+1pFZvSrXWkGq9Ka0WTrxfk2q9IVUAXMFaVoFvBmtSVdnHjOXBWM7A4oDCW5MfCjBxSr+BgsbnAEJhTEP93cBCBvrBDxiIoKd4ht8XoeCzAqBXpapgHfX9Wtg/1KJx6A2Ai5h/fNfrnSq4DrYK9rbT7pEcd4+VxerqzpZsdNrSblRlJSs4R7G0/dRkOBpJfwAgjrGywUbKYDYrV/RvFCcDVHjl6jXZ3tmVLQVPrUur1dZibAVlNZqys7srV69eVRBgNfMRcBtkrlPGi5WSghj29p7Kl7/8JwqW+e/+6X+v7Gzj4UhQWA8wz8MHj7S4H6wlu1euyM72jqxvrBsgybGwGJjKfpSxTOeiLGcnJ3K4v6+FzXt7e3JwcCj7+/sKorj14m2V2YMHD/TnyRMweBmICGBFgEUUENVZ0zlBoW+r3VQGvJPTrgK1UBAMHwTABABHAJHt7O7M2FLstHebawCxYGPmfyHLFfXRAD+urna0yBi+DDYN+XA/BHuFH8a/+IxgBPg3+Gb4e+qRzXtP/SOBIgB+wZ/jh0AdtIW+K7PWtCKTSUn9KcAbuB5AE4B1DIAIv7WWA2nBFlOpzJi30G/oOJ6Lgmj+58FDLLY1YKQV7MJPcR3j+kfdVwBvBWwjJWnUG3LWO5Mf//gDBXzhOQCi4BrK13xdfcYYQ6BvqWIsGlYIAS+X26f6geFI5Ym5RR8wH2+88Ya89trr6icODw7lo48+km4X8jzT5zHesPX0XMoZA2KquFD1XoEuKKA3Rh6yGuF5kAFk41nHGNtBZwCk6vVQDA8wTEuuX99UABvmD0X6BoDrKhOarhc12CH8k4ELGOvE/RT3Oh5M5WM3+Cr4L/xnQAywsBkDOUDDAHYBuPTyy7cVDAZdAzMVbAzjYuF+jH/QJ4LyqMszIBVAHBNbb3Afn4tnAmQKPVM2upWSMh8CVAeLh8s1MNV12d3dlp2d7RkzFRhiALyGrYEN6tatW+qbYDPoL20EOqV5pYzTSIG+M9BjPndksLL40orfOUbK1GL1fM9sABAbz927n5BPvn1XWdWgB0dHh7K390xBBfAfjMkgbwBblJnqFPZsPh0gDNMnO1ejhGPiz40lDX2nngOxwhgAAGXIdG29I5/57Kdkd3dH/cwPf/iuPHr0QPqDvnzyk3fll3/5l+TgALFV15jDwFpYsflSFrVq3cDQI4K0zI5p5wQwYI7IUBRtAtd4ZirGuBpfzsBUANARTDXI1pAMLKPxnYGpEAthLSQzle3pUPRrYKrZvsCBqfK9obGFZhiGDFQ1f9hQzIOkbIjxfASNaVylQSbmSKRVE9nsVOXtu2/Ild0tefbsEfD2yliIPkOGkFmr3ZHVtQ2p11syGE7lYP9UY02AqZ4+PZLeAACshhwdn8j+If4eaBwGBsejI+jLuVzZLcsnP/kz8pu/8asaN6heaqwD5qSJDEcTjW2V1S1jI603Whr7Dch8dg57z/wz/IjzY9znAMiEmF3nOAPvYAy69mh8bj6VTDbch9XAOMlDfLKDxeLe67k9PgHoep8xRIF9EvGVnlOQAY/83g5jBHAMbI9r6xvy2muvycf378nDJ0/kjU+8KVeuXtFxNZpNabZb6mOwHhqzJhiYwGwEGZgcZuv2jA2R7N1lqdfqsrGxqTHKv/hf/oX8m3/zf2gcBT1GbIb4EDEJ7A5yUKD4AH4d+poxQBEAmDEmeduJe18fI1J2lK8/iIXrI2KQeA/0gnLzB2bwWWwnrhG8Zw6kk80PZZQ/FzpuIFEeFoO/19c3Vd4At+N5+Aw+2QDqORMP10f4fgDdMD+6DnRWpb1qh0ZwTWZcQVvU/X0GaPS5H8oVTLAK7nM/XpYKtuJBNeGgOO8bUr97WUc/EudyPlc2XyYSc0u0C+aQfM6Dn9E+2QfOk88xeJAJ4xM/r+ZLbd1TNtx+fwaSttiRjKwmP/8Z7/M5Jrbn+815SI2Rffd+gNf7+2jvXi4+H+R9tvcxs3lNHBTH6ygP3x7HkQJTcV7j/Mbx+fn2cxZ9Hv6mTvu5S+mPb5P9jvf49uMY6ZPoE4rWvpQup+Y5zou3P8aUqXmK64Afi/eH/jovDz8H+N2YVC0Gn4FsMzCI91+cB69H3i/wd7ZPm/G5e34X74tz4+fcj8PPF39PjU1ZCReAqYra9/4+2p6PYTl3aAf7r5Rs/P383vuR6BOj3FLjjrrl7cbLwd97WeBMtDnfdpF/jj7Fy8HbT5GPpu4W+Sbvg7yfoo/x74+8Tvn72HbsQ5Ht+zb9GpXyXdEWdfyaicsPOFzkw4t8W5z71Hi8r0rZoZdXtFm2F31ByrfkPmgxmCrquPmW/J6iPkSdifPlxxbtzLfpx5TSS47D+8jU+42UTLxt8V1DkX+NdmTXGVtrkS9LfR77EX2nf07UhYt8prfNdH/nNSHla/lux9+fWsdTc+FtL+pcyo+l/EeRri6SZcpefV+4Bkadw33eL0T5Ff3t7TvKOa7VqXFfRhYpm7hocudWwwAAIABJREFUTi/zLL9fT8kt9Qz6Sy8rrydeTkXxU+pZSzBV0QwsP19KYCmBpQSWElhKIMRsS4EsJbCUwFICSwksJbCUwOUk8JWvfEXfiqcSAKkkCxORcUO9KMFhPcnBQEWJ20Wb+Jj49Qlp/D7rvyYuskoId8KT33zHBPplkgNFiX8WFUdpL2rTvxzxJzl6eT+fILYCudR/8Vk+ceZlWpQA9vOPewmm4stjJhpTxc0p3Ska+/M6YyfI4z//XVHynHPuX0j5F4BeNlGWqeT+RbL0CavL6AjbK5oP/7xoL5edsyI9K5JflEN84e+TrkW64sfl24vjuUzS8nJeKb8q2mrUlSLflZJ11P9UMnxR/1KJXfbHf8eXPJRHka/0SebL6MxlZUcfvUjfvBy9HHyfU7pRlPBO2XCcG39yV/T1/lmLbNVfV7SOUP54hvdZ+NwDRPE3v7dCP5md6rxIdrwn9XyvY6k1kZ9NUKjtHuLXl/hix79QvmhOi3TEA0Uoe/8CPso1pesxgZ3ysdG/eFn5Maba52dRFlGORXYVx+7nni860D8WVHKt43O5FuNvnka8CEwV5bHInlM+1PsOFnUU+dd4P9dA3+e4/l3WX6SuS9k5rvOFX7yPLwi93hbp7EV9StkuZML+xBfDvsAgth1jNu+jfCzhgXUs4vFgKuoRPsN9KH7C72SpwGcoVqWNkfkM7WpR33AoP/rRj+SDDz6Q+/fvK0MViuJR3EtAEov00RaK3BvNuoGotOAsAyihYFALAafKBATQT2nlXMorY2kBTPUGwFQip909abfLstouS7kEtpC+jIdnykJwfHQm9+8dy8+8ckv+wd//gjIvnU8Gykw1Gfdl0DvJwFRdA1OVS9oXFNmZnACMMT+KojsU7KHgUgu08aNIMCvGVAaBsQFSGP/XKjUtGgZDD060x73DsYFvACQCmGqlXJfT3liOu3159OhAi1wPjs5kNAKABgXnWfEpmImU4QPMARXprDVl98q67Gyvy/b2ujRqJalV7QeAJi3OH6OYcEULOisEoihjihURA+SBHxS769jrdRM+dNBGp/Nip0xPsqK3DECwMpyBGNAWwDjj7DqUwypgp4riXmO9wAqAf8FMpK0rCK1kQDR8DgYJgqkau1Kqbcr7AFM9eCr37z/QU/sBTrNC0oqC1FgkrnpUwonzDS02BcAIxbkAxYBhyQibUAA1VlDVeAymLgOmAFxXq5Sk2ajJ1ua6rK+vyioK0YGvmQwzNjOAqfCSH+xIBmQBgwAKV5WpYDSWwRA/ExmdT2WljLE3lBlCAVX1utTrKOBsSaOFf5sK/KpUAZ4BsKmhoDmVwwS6ZIAxdBztK1lNVoipJ/aPjWkLwLrBEGCloRbakvkWQDplscAp+llxJ/wB2BGqZZwEb0W9ED5kAnAU5aHFYhMUPQJ4caZgKgAITrpHsr//THULQIgb167KWqsh1RIm11ijdA+RAY9QdAw2Kvyg8BogKsgDxdsA1aEIuzcYyvrGlqxvbMrOlauye+WqbG/tSHu1I/VGQ4uz6426+o5WsyGtJsCJxiqgvrNsIAWAiqDvR8eH8od/8IdyfNyVf/Lf/hMFS5ydnMn+wZ50T06UlQU+CLa8tbWtwA0w1ChsSgFs0BNUzIIRDKxtAxn0BwY4AiNVv6eF3Wh/OAAAUfR7FIdCLgB/gI3v6PBIgQsA1QDYhu/hJ5X1QPVGZDQBO09NVsoAMPX09431TfU/APfgb/TT2KiseA8gDQMeAZzXUlAUxoi/cU+z1ZQ2Pm+11F+Dfc3mxDaeWshdrepcA1T20Ucfa5+2traUOQt6oWwgp2fS6/f0O/i5Xr+v+gC/DXAUAGRgVwKgCqwzto5nfvu8LNOJAdCwlqA9AKmwFgBYhmvJTEV2Hozx+vXrOhaMD/LCmoHxcr0ykJL1AfdDPtBb6IGxG9jYwAJhsYkiLI0xQnWkpGAO+GoU6D98+MAYc87PVX4KGoXdKGASMoa/rxqAMQMxmiyzoumMbQSAKgWDjscK4js76ylQCv5obW1d7ty5o6AbMJk9ffJM5dAfDGWUAa/QH7SLNvCjB/FogWPOXpIquCAIjgxhFuca8DcHfJmdnE+x3gFgAbsGu8i5gu52AcBdX9exY51GHyEbAyxYwT+Ba4z34j7S7ykYT8RiGvhNMusR3GQFtwBsTuTWrZvy6qu3FHCN56Av0DEyjXA8cd/p9zQEkEBneB38KMA6ABkYuw90pWwMXqtrqkfoz4cf3lOwAlQYhJTtdkNeeOGmbG9vysbGuq5/YLJDXEMw1csvvywvvPCC7OzsqI6jrwQAQncZs1pdmIHmDbgBYJOB4BhHmUzzfJeXqQH5LNqztTRjdmrU5c0335DX37ijYFjYFsCkeDbaZiwPOWO+AZxSZiow/XTBPok1A2sgWfhWMjCVaBxjfQaI1GwJ96Mf1aqx33TWOvKpT91VMBXs9vvf/648eHBPde3u3Tfl53/+cwqmgrzMVyOOMqY7PBPxwUrGTElfjs/U/yh4fqJ2Cz3FPbAtFUMmC5URAIxY+0ZY103HyUwFwCy+wxpvYKojZTcyQG5Z406zGWOrURD5ZJwVTFtRP2DfMzBVFpcriFIBVT4/mYNvsXYQyB1j8tQ+A2Ow+YZULfZnYTb39LYPOdc1CmCqTqMk2+t1ufvGa7K9uSaPn9zXuLnRrGmfMQfQ+bW1DVlbBxtmXe1sb7+rzFSnZ2N59PhA+oNzqTfbBqY6OJQB5KdMmFM57mLOS3L37o68dfdl+dnPfkb9y0iBf5hHrEcDBVYhlkVcJ1P4LMTzWOdrdohANjdkD1wpI6Y1O1CGTYCsFcyG+RtJPYu98T10FesNfixONRAP/QH8VKvesLlSZqucwY17q7hv1WLNjM4K86RxqDKcZqxYGZjK72/te+jaSE7PerKze0U+97nPyTe/9S35xn/+z7K5vSWbW1uyBl9aB4CqloOpsvHYwQQGOjbAq+0zdH+esbeSsQigqxdfekk+9alPyT//n/5n+Zf/8n/V68x3DGeHB/AgA92rjk2HzEBMHnEfOZPTAlYQ7iuZ28gZ9SxXbu3mbdPX+jx/ao+c+y/T93iwC583A5mVzWdCbohRLZ8GBl4DghNMBVmCWRT7ATAZom2NDUbGNNho2NrOtcwA52DlxB7PQNyNJg44sBgS8YXuJ7K1jyBA7S/0y4HG5voMUHcWl0Y71xnJnDhjiKI8BPNVvo3n2gtgrKJ7vC74fMCiZ6eu87mzWNiarUwZI97z9uffp+S+GTpsjNgeOMVxEDDJ9d3HOD53x3Gk/Cy/w/Xsv883+Xcp/N3nSfgcL1vfZnx26jveu2hOfZ+oI34O2A/6M/aVMYK/J97v26YcmOvxOkBf4ccU++7/9mP1MZkfZypX5X1xqt9FoDLOC2Ux/67OwN9F85Sax1SuLI7d38cxGiOl5QXpw/hc6pi3VT93frxRV/w8ce7jvSnZpfQljsPPWxyTfWd7taL//D1RZ6JeL9I/XEv5FT4s+yI+069l8+uy+Zv4X1zzF/nPaF9R/kX+hs/0/jD67KK2uFYW2U7UFY4fz/L9Semxlw/vi/ZTNG8pWV70WUrHUzJLzjlyTaEew48p5We8r4p2Qx8ZfRXHzz2Zjw0X6Sy+Qxzg56nIHrzdIQbm3M9/noObvYyi//XPi/KIOuPlGvU+Ze9mh6ZH8Sf2NfqylF0ushfGXdHfpfxI/tnzYKo4nyldinM0F2+5HGi8zo+paC31n/tYIY7rIvlEH56y84v8Ucy/eNnE+b/IzxbJMfV5SrdYO5PSE9qc16mLdDXKj+36+C327SL/VNS3lI1Fm72M3tJHxHd1i3U8r0FbpI9R7+M6Fv0s/v7Cl35lSbTx0yj+8p6lBJYSWEpgKYG/dRJYLph/66Z8OeClBJYSWEpgKYGfVgJ//Md/PPWbX/+ixxeA+BctfoMdk3exH3ly5HlmJW6EU5vnmJCcf1HPIor5xPEsaZqBqXziwW/CixJqPukakwgxEXWRvFMJPrSBz/ECjclC/8KBbfKlkO+DFcsVM1Ol+uNf3vjET0w44F7KF98xIRRPlvPF6T4hVJTQiMmT5xNDxWAqP1+pwik/t6lEcEzM+v7GhIxPEMVEopdLSsYXJa6iHkW58Xuv775/MbkY+1CUSC5KDrPoItpwamwpeyiSK/vs7bQIaLjIdmgPUS6p50YfUSS3mLDFdd7GLrLlou9j4t3rQvSXl5HvRfZy2X5epDOxnbwgxJ0UmxWqpRKsi/xkyi/QVgmmivaXWkO8v8ULCCaio76nku9sn/fQf/hCD97nfdr/FzDVRS8dYj/HWjQ1/9KTfsz7nFiEuWhuU9/58VF2MSHvn1e0Ni7yW+yj9wFRvlzvfB/j+FO+N64t7Id/iVpkF3y5H3U4FrPgfnzGgicWd2KdJjCm6Bm+f97P+DUl/p7yZYzBUraQ8gt8CeqLDFNrzUXzWeSXUmPxBV/07ex39Nt8wZUuNLrYk3l7j3rFOMrPb9R9zov/168pXieoD2SWQrsepMZrWXTDojX6JRQ2oaideoTiNlzLYn8U2P/Zn/2ZFtCj0I3X41/0D+34z1AEv7G1YcxFeuK5A1NlzFSD3pkWupZKYAcaS7uRg6nOTvalUcdp5GhbyzxlOunL2empHO6fyP37J3Ln1ZflH/3DL8loCNBD38BUo54M+6da8Ht62lUmA7AuoM/5SYMAiKxoET7ABijEs6I6Yw8yGeegOzsZ3oAFKLLXYjFUZ2uxCgpOz6XXH+qP1v+slKVaa8nZYCLdk4Hcv/9Mnjw5lKOjU+n1ceo/QB2mP2gGwI9moy6dTlO2d9flxs1dZSYAI9XB3hMdX7WSF+OSZQH3W/H0SBl+UKCMIvq9Z8/kYH/fmG4qOOneTmfX5KLz2SgwxLjhH2YMGisjBRsoICQ7TXQ8BPPXxEA72XcsFMZwJwDvoOY2k9tUgQgAJGHu8VOS0XlVas0rUqoamOqegqke6n7AwFQABZW1GJJgKjQIoAjmZzQeKvMQxoqiz2qtrCxeKKJH6QaKUXt9MHOg6LwvldJU2q26rHfacmV3RzY316VZMwYvZUQ7HymACuxVYLYa9ntajAmmIR0T2KQmEzk96+u8ah06wBDVqjRbqwqmAsijUm0oaApsES2ArGpgfmlIBf9Wm1IuoxAaYA8DmoG1CbIBkAWgIWWzghIIgDhgferJ6dmJFqsrC8d4pOODdME6ZcxglWwus31YVmyrTAkwNBS1glVraGA5FGI3ajj1fyTHXRSf92Q46MtJ91hBh0+ePFQZr3VW5frVXek0a1KWsZxrIXrGrpLB8NDvsx4AWUOZSEnKVYCiVhVMVi7X5WwwkIOjro671mjKxta2vPjSLbl96xV54cWXFGA1GKJ4+VTHuN5ZlU7HgEPGtlhR27SCTLDGrSj46w/+4A8VjPHbv/2P9XP4o48++lCL8VF0CxAECpXVHpWVqz9jkqb88C90BICjJ4+fqI0AHAXbhtwwjrVOR7Y2NjW2BtDiG9/4a3n3nXfknXfeyZjZACYyuyOYSplXVNagGAHIBQBLA/kBUHTz5guyugrdArucFfTSXxqgoKd2e+3aNQWe4AfMOFtbm7K+vmZgrWp1xtRhRfhjBWw1Wi0DOAkYSvbkvR/+jXz961/Xtj796U/rvwBF4B6wFAHMArAIPuMeHt+hwB3foXAZ14GRZ8ZcddaX0QA6tWJgpIwVE9eBrQvXQhaQIcZjYI5zBVK9/vrrM8YJAEMgb8iOYHACVfCvMUvUtcAe3koLcusoVLeiaas1ztl8bK1CvL+ioBPM1+HRgcoY7ayuGtDX/q6pH8R8oBB7onZvjAp+TTXArMJStcga14BxCj/Hxyfqj3a2d+X27duyu7srjx49locPHyljGQA2sHFjaDjXaxUsuQLbtsLQ5/eGFkMT4A3ZEFAV40/cj/FwLQNIQ5nsYOsjY7eDHUN/IEvIDIAFzC3XdsYhaANrfCrGozwYm0QwFe9BKkdZ77IYgJ+PRucK8nj77TflU596Uz/GvENfAE6CXpHlhP1JRVOQC2MKjGG2BxsDDD6Wfh82Z0yLYJ3qrHYU6GZF92N5//2PFASHdQkxBNZX6D7W/LW1VV0zIJ/33ntPfQyAQQDI3bhxQ4GI0GP0NYKpMIcaJwAwokyfNn/UfR5iYHErQYA580Ge07LcES4DOw7mbnd3S+689jPy0ksvqp8C0PXx40czMA7txvoAUCPBVACEGjMV9CH/b0VWsPYAgJaBcSu6ZvK5FpuBFRTrBNhc3rr7huxe2VWf9K1vfVPu3ftYypUVeeON1+Wzn/2MHB0dON8HABMY6yyWKJcA9EUhr40b8sF8QIawUcalBF4S5MD+UucoS8azvmCfIHDMH4CCBFMZsCcrIM7YR8lMhRhwtufHepoZK1+4Yu6tKDi/TqHiGUAIYCo1ZT0bwHIM/t+4dwZAhIAq2n0aTJUBlqcia62KXNloyuuvvqJxy4OHHylYHGAqoK0MFLwiG5vb+iNSlZOToTx9dizdE4CpRvLw0b70BxNpNDty1DVmqhFAd2BgGo8FpIClckO+8IU35PXXXpSXXrghU7AbK/izrPoEUN7KSkXBn6MJDhgwf4i4p1qrK1MfwVSzg10cmAprH3wTwPfKTDUeSasJVidjHoIvwFqD9Rc6AX+HeYdM0R5YBlfhvzLGWAB/DdVr4+czKU+dsxKe6E++N3Yq813G/mVzy/wz+mYxK3zzcbcrV65clc9//pfk//na1+TL/9dXlI1zbWNdrt+4oRMPGcGnQ58bDay71l+yQkKnsa7Cr6qP5v4gA4Ph+Z/4xCfk13791+V//B/+ufyrf/W/yebmmsry8PB4pl8gecO1YPxQe8ra4doU94WQC30K5ch9XmpPmdrnGltvBjZ0Bbm+yNPn0tEucwzcR/s8DX+njai/VwbIPD9HMDn8EnwfWTUJeNra3Na1GnEf2uNeFW0BUAg54z4DmNu6CFlBVRR0WkVcPVXwJXSMsRefZey8xrqLeNnbKXUMh1UAKP9cDiDkvYyBeZ6FIq5pcR8/80cFwIGi/T+LuuO8z9blwKQVn0s74txwbMxJMN9CtlQ/Dt7DGIFxC/00cwEEU/E6/It5g8zxn8+jxjxJ6nneLzOXQT1O5Xfzvf48K2TMz6Xa5fP9ewDexznz/6Y+8zKmDGJejM/2dkVGTh8XxT7G9pj3i7ae0j/fLm3br2O+bW/7fn1OxWopn8TrUmAqr7te3t6nKxbdARZ53WxNDh1J2VecG39LrgsGmva5ON+nIvtJATJiPjg+z+cc/bzG3/1Yoz14O/f25X/XwxsS71pT60HRs1Lz/PxnBJzncZHXFW+b+Jw269/XUP+8fcT74pgX2V+R3vuc9UXy9f4+NTe+f7m/NEBxnJOUXvJ+fMcDrhb5Jo7X26y3VT9m+i0/19H3/CTyjXJbpOOZwWZ43+cZHWOfGCfgPq6fqfXA+yg/H8w1eN26yF9GfVuk//P2kjOweX30urJIx6Lcitaei/z4In+wyIb4PL+ueX3y/fM6Hcfk37+jzZQ+xM/sQKh5ZqrL+Zf5Q2q5HviYhfLi2P27vIt8Z8qP+PFGuynq86L1L9o19Zy6n1rPUnN1WXml1zj7NPYltZbgmpTP8/1dJAfOUZF/Ytvxvd8iO4xzkrKd6NPi2n8ZPfXj8gxsKX9f5EOLdC7KjP2hP/Ly8vaHz7/4q19Y1ob/NAawvGcpgaUElhJYSuBvnQSWC+bfuilfDngpgaUElhJYSuCnlcAf/dEfTflikxt0JiiYtMXfEVjDzSuTL6nNsd+0e2YqJgyKEpY+oRMTLT75ExM/s+9wEvoCtq2YGPEJjJjEYHLEX5NKlvh+pRIhvAfteTCVTwb4hEhMQOBUdp/IS40hJiL4ss4nz/w1PiHhx+RP14kvxS6TdFmUMPb3+1PZYqKqSDd4f5FexHnwcxETRKkEzXz/8mKeIvsqGusiGaQSVfFFUdS3Rc+Pz/K6Fu3UJ7m8DqX6GxOtKd3x8vJzgmtTLxQv8lPxxbvvV1FCLzV+PifKmn/7FxEX9Sna1SK/5X0bx1KkCyldjT7gJ+lb7OdF9/L5Xvfiy4Ki+Y3+qUgHve/hC9eU/OI6wmtYPEt98tdFfUv5xHg91zrKxhexWNnT89tI31/2Y1EyOOVnYhsEU0V/lirO4BhSBRCpOfZ98+P3NsF1J+oo137OZ8ovR78QfaYfA4sBuI7GuffrziLffhnbL5onyADf+SIRzjvXOuoF/sV3LHCJ/jLKu8i/4POiPnsbj3PCe6LvTMkc914GTBXn8iJ/5Mfkn5t6geX1iL4j5TMWrYcpuy3yJ0X98etlSs+9vcf+sd8s5IVOcN697HwRM+2E+o32WQSF71CAjQLoR48eyePHj+XDDz/UQkgUDeI/3KfsLWSvyU7WNn0UKVfLM2ABmRBwCj+KJEGMMNbTwgGmwmcjaTUq8sbrt6TVKEnv9EBKK2DPmkijXpJqZSrllYmcKlPDsdz7+ERef+0V+e1/9Ks5M5WMZToZyGh4puwkYIYZK1gLhfkAs/L09JGy1EBmKKybFdUpMxVPG7diTPP3BmZRKBWKaBVSZQxBKJZH6SjYePrK7AW2hqrUG20ZjETOemN5+GhPwVQHByjKNwYBFEzWahXZ2GjIzu6mXL2yLesbHS34bjTBaoR+TKR32lVGoUopt0UUJKJoGIWdVvBm4AplqwKobTjU4mYUENrYazNgSdmdfm4sO30tfEAxIBgkADqoKxtMxQqOwcw1GenvWrSVAUHMJ2egM89SBVYK/ZGMuSsHUzXa16Ta2JX3Pngk9x48kfv3UCReUnAMCvANqAYmGSv+hZzp84xu0U7PN5YIhRIoqxRYq/RnCnDUWMoAUrUBpGrJWqclG+trstpuyYqcq84BxLeiTF7G1AV59Xs9lR3GrUVIymBRUsYCzK1evVKSaWlFC2krYOdCwZKgeLwiTYCp2qvSbq5q0XG90ZJ6raVMVuUKijztOgDtoE6D0ShjNSOz1kRZk+y0/rECq5RtK2PawtgAEoKvbDYMeIQT87XoHCwRIysGxfwqqEoLKkUZqGAH1XJJAQNPnwKcN5AxGLD6ZifHx4eytt6RDfystaVZK0sVjF/jkTF7qE0Ys47O62SqBdrniDRKVanU6spQdXY2lLHiByrSbq8p4AyzCMYuAJVefOm2XL16TTa2tpRlCWxUmBMUDTfqYPQCm0NZx60+RU8CnirA7Gtf+7rs7+3JL37+F3XMe3v7cuP6ddna3pL19Y3sgA9jLUBBLWxL45zJVFm+wFoGuQIUAP+DOce1YOqBzkH/0a76l6fP5OOPP1Z/9+TxI9nf31PA0Mb6uhaFgw3FGHYOMgBeU84JYCCDEkASMpXt7W0F3gCEBJsFCAzrMmwJYAWAe/AD8BTARygQxg8Z/9A/yzvMVoTsbyseB1uJ6epUnj17Kvfv3VNwyIsvvqgMGGgLNg5GQQBhAR75uZ/7OX0W/Tb6QkAVvgcTF8aLH4CEwLw06I9kPJxKtWrsWvCbuBbXYH1QlpFebwasBWAFfXjllVf0OQDDYOxk2CGAEH8T7IMxwwYBpkIBvRbtoKC8bCBB7rUJmiDTEsEh8IUAWMDXo6i9vQomL7DyieoaGL7IfqXgFzDBAYyasd/o2gmfnwFq8e9Ii//PFKgCQBXWAoAlNzY2pdloqUwBQDs4OBSZwkcD/NfT6xT4omvEigIQsJ6sgFEvm0xbw8lgY6weZDbCv4yVfbzGwnGAPyBXjNcAiBb1Yz1CAb4BZEVli7WA4BSCC+Dn0RZjWsaVPv708WWqkCaCqdAHywtBJcvy6U//HXn77bd03qFTiCUITiIoCO3OABlZvOlzN8YM1pvpFvo3GiLuMDCVsSpVFJCJOV9td1S+GPOHH95X4KcV18Pe2nLz5k0FKAK8ibkHYAm2Ad+I8eB72CJsE7JBO7Af9IHAS/QX/lbZd5S502JtxtsG9uFBEzmjjN+XsLCMYCoAKtbWOvLSrZty8+YN2dzcUOAZwFSwa9ocY1X8q4DfDJxizGk91TMAA6w+355dmtpR8WOssYjLlMnNAJ9Yd2uQ35rpS3u1LXfuvCI7O9sqp29+8xty//49qdWr8uqrr8hbb92Vk5Nj1SeAQ8lypWOeoH3oXw4sgK3CB9H+IQPGXZhnyNfvE6hnaI+xLOVKoKGBb4yZCmAq+HKA2xnbKuBJQZYlY9UE+6n6ZbMkBd1g/c+KxlRSykrlAFcZJR9ZIfNrCOBcDKbCmgkf5sfm96ncnynQB7lpATNVWXbWm/Lqyy/qOvxs77FUKivSajelXDXwP+ymvbqmMQZYTo+O+vLk6ZEyoJ71RvLkaVcB+wA5H3dP5fD4RMFC/RHWUQOEbWy25Tf/3i/Iy7evS7MOoBbiHWOfApiq2z2zeKVU1RgOYCowqSKmqVRqGpMoK1xWOKw+I2P0Uh1XllIbF0D4mIPV9qqCqTB3XDeODg/VprwOYHwAwrQaTY1hVE+hz5k9Uf/pMyhT7CEQLuheXA9rsMlmjLqi7Fr2o4yrmiVZmbGPgoELccTt2y/Ln//lX8if/8VfSGdjXdY3wPK3IePMXmwdtziF6zL8r9mnAVTBvomxcv9McCPGhjXxk5/8pPzrf/2/y+///v85Y3qErmPdgi/TdSIDJGINMlsmo2EO5Iu+mv6FeQCfl4h7/LjPtTjb2UgGqPL70NT7E75fiTlPv17M9tdlkz3iUegBnwc1ou1iDPgdaxPAVKurnRlzGVm80I92uzM7JIbsaPjX2MYmBqwqw8+BlTIH4HHcPr+TYbRnPpvtad4OhxfM4g+bg9neOwNB0achhuR/qb0/9/cxxxPzcJw3/jsvW4LRTL997o/PXDT/qVwYZeLHxtgkX6fsuT5/x1xozHnhGrJQ8Tv8C3ky7vP3mp3mjBqMW8tpAAAgAElEQVSUE/8t6h99QMwNeb1n20U5Vz8Xvh0/B2wj9is+J86rnzeOz/eD33tfdhGYyseCfi4pI/+9/z2Oh7qjnsUBg+NcxBzeovajD/CyZ/7SyzCli3kukPkO0/OYM0vZjPdVca7833EMvtA/j9vsqii36FN9P7wdpO7FZ/G9acon+LHGvnodS12Xy9Riv6iTcR2I33tdjzL28p1fe8b6FX0D/UjcM/i1mzlH74fZvo+Tow7HPqTkUaSjcWyp64rkk5JTSlZRH6Iv53zzOvpqb3dFuhPbXtT/lL5HH3vRuhP1K65p8e9ZfxCDlecPTU3FIpxn+pgIpuLnfh30PgafexAv9avI1qO/ietGajzz854zP3k9TPk9zidtwesK7/XrWvQ7fm6L5Jzy6V6PFs3vT2IjKb2JfivaTWzf4ojn2eaev+75a+L4Oc+pNbrId0SduMgvel+U8oOcV/YtZedFc+hBuN5Hsi2/HvN3rx9Fvsj3uWh+F+kSdYdrtddPP14/Zj7nsnGC71fRe8lUH72tsn9eDv57/O71MXXdZezLv2tNrR1F/njR81PPpT7HMXi7+9KvfXFZG77IaS2/W0pgKYGlBJYSWEogk8BywVyqwlICSwksJbCUwFICl5SAZ6ZaBKZi4tK/ePBJipg0SieM8iSh37DHjXAqKR8Tx/55fgOuw9ZT8OeT+ZdNasV2oxhjoiEmwjiWojGgvfhSINVGTDagyM1O2bT/YjIzlRhn0cFFyaqYWPOJ2Dj+i5KmvDcmjdg/Lxc7rZYv7vNEoE8ec6xeHvHl10UJMi+vosRlnHf8zRcclzSl5Lws0h8/lx7QQtuJNpTqR9SDeE8cV1Hx/aJEIZOsRfPik4E+KV/U5iJ5xmdcRvZMqvprixK+XuY/Tf98kjTqZlFyOD7nIhvy7V5m/HFMXoYp++L1HIsv6qCf5ZzP22teBOVfbC/y/d5vez2KfY4vD30fWUTA+/m86LdSY/V98y8SvIw5Fq01DwJPyZLXR70vsvWol/B0YGBA4VRM9PuXquwjZeOZk7w/TPloPz/8Pq4DfmzejxTNRZR31H/K1/tN31Z8nvexcTzxWSk/F+e2yD8yPmCRLPqUAnmldJ8vKYvWwdR6smg9irafujbaU0puHFPRy8joQ2I8kZJVHIv/O9oen8++xX54G/W2XuTPvFy8H43rGZ4X17RFa1dcT7zten3Fc1JgKsoR/7JQDGNFDMdCRrTD071xDYqeUSiPQmOAClAwzxPk86LVldnz0H9/8jQKLgFiyMoqlUXF6J6MSaJcWpHJaKjMQOXyVEorYwVRvX7nlrRbZRn0ADroishAQVbNRlkatRXpooD/CVhpuvL6az8jv/tf/VoOppoOZXo+lPPJYFZAjsJZAx9VtPgWP8MRCqwtNjLZAhhm4CCNu7Xo0opRzPZ5Kj4K+20cKO5E0TAK9VCrjFP/B6OxTM5RdGZgqvGkJP3huTx7diR7+105PERB/kDBVABdNZs12d5uy7WrO3L9+o6sdlpSq5Vkco6T1MEedCYCkBQKxiso2rZT1AGgwHjs9Hvbj0DWOvfjiZ4Aj/4PB8OMlcMKO1Esi8JA2sTxERgNugoYQHsAGrRbHQVToVh/BVWOymxkoCPMme6hWDirRFfGSqXAM10T8INT/EXGyrgCMNWKjM5r0uzcUHaq9z54KPfuGzMVikQBpkIRL4p2CaZCQSTXdswBirbBRqW+DECfCYqt+zqXk3MD5NVqZanXoCsV2dxsy9pqU9qtmjRR3Ir5Hw1lBGDBoKeltAAeQXqwg35/MCvYRRGmFhNXKgamGg4VLKQMDlOwYhnL2RiDnEKeFQUOYc7brXYGpmor8ASAKnxeq4OZoSHn05JKE8XLGOMgA76BeWt8bmy/+BpAMbDn6AnuCrICc5wx9gAIAPYGgN9QwK5gOlBnaWG2VRArSAOMQ6cn+oPicTC1PX3yWIvP0R6KzPED+W1tbcjGxpo0wPhVFqmWztU+YS8GJiwpMARyAVhKAXOCsaAKvaJzfHo2kHMU01frsr6xrcXXgxHAbtDQsjI0Xb12XX82tzal0+kYM93KVACIqVXB0lWV4chYTgA+gxkC9PL9731fDo+O5JVXbisb1eHBkbzxidfk+rXr0m6vyjFYto4OBWBNLcZt1lUW0L8BbGmINocKFsR30FvoF56p7BSjsTI7PXr4UD54/315//335cMPP1AwGfQDtrWzva028vDBA2Ujevz4mYIf2+2mMr9oZ1G4CzABWBgqFWWGeu2117TQGnOL+9AWik1feuklBW8YgOOaAq8IFFKgZuabog9ibAKLU1+GoG96bmwfBwfSPTmRa1evyssv31bfsL9/IN/93nfl6PBI47XPfuYz2i/Ebx7IwvUAbCFoBz7//r37cu/j+9I9PpOz074CHsEeBxY82AyAMg8e3FewDABFiE8AagGA7MUXX9BxYY3BeoIiegW4AiiZ+VyAVABWwfzU6w31T/2eAXR13cwADsZWBkYv83sotm61GlJv1HROUcSOYnS0C1kDFNJsAvhlTAhYcww4ZwBYABMBooJusYDVAEfGKEOmPvg1jLN3Br99JiP4qemK2h5M9dHjJwryOzk5NXDLyIBj0CfNd6CoDH5jDL8NLGWeP7J13MBUjE2oa/iXcYPFzBYzKKsGCsUhPwWUjFUeBphdUSAYno3/0K4xFRlTmAFsYc8T1T+AYdTOYAe1mlsP83wGY1//7ywWz5ip0D7jEMQIsGGAm95++23VfQCx8QMwFeYbctZ5UECQMSPO+n8OtiWAgG0NJnuYZxAbDhC32I8CMZXVsaN+oFFv6ljxnHv3HkqvN1C5N5sALq9mrGxgQKvpc05OuhrfQC8BqAHbGOwQAEf0gQA3tAcdthgKgGUDxxmYapKB5TJfrGw4nNdclvMxsflorsW4HsDQV199WRnpoLdmU/tydHSY6Xtrjg2eYCrom4G9eqqfxqSp2pOBqUqygjUZgM+M8QZ+Hes+iA+brbpsbbW1L1hbbt1+UZkcMYff/OY35cHD+/r57dsvyZ07ryrwDCAFgBXJBDU7tApMYQFMBX8A0AzAYfiP+kZ/42Nfym0RmMpiXIwTYKqurmf1zLZNr+bBVPDhGrdl/83AVJRQ5mc9kYPNlRUAGjiQgKscTOX3iIwX86cYE2Vqj4v1lIdEZcu9VFZE1poV2Vlvycsv3ZDNjVU5OTmUer0i7U5LYx/1fQ0w7tQVxAx2yP39E3n0+DADUw3l8GggZ72JjM9XpHvak+OTMxmORfpDkd5AZGMD686W/L1f/2W5cWNXJuNBDpQ+B+hzLGe9AaIjjWuwvuuPxmY1PSgAYzLG0dx3IQbmPkVhvlmMrPHqeCztVktZNaGn0AP4gtMTHHiQxa3KgGn7EwBf6wBoZwc2qO/MbIo+kbI3P5EtvcCqKyiOwNsMNIXOacRHMJUBxxDnDwbYD4wUEA6QPHT129/5jnzvBz+QrZ1t6aytKXAe4HesFwD3VMoG+De9tZjY1iWsQ4j3GjoGH7+i39VaVa5dvSavvvqqfOUrX5E//dM/lcdPnulaVK1VbC3GnsIS/9pf2LiqYcaqpX7WMaNRp9VuMpmbL7Y4nzFE3EOqb3CJIrSpNjJDHJrSz95BOCCNytwmQmNm/Gt9N7AN6fZm+ZvsPQbWLMwPdAC+l4yTutbaJtV0oFrV+LbTWVO2Qax3GhfB12aHykDO0CeC4xRETJbA8cTWSICYwdpbBTirqf/ieq6Htmc1mc+Ae8ooaQx3iMGMmcreW1CWtk9krj+LuTMQ38zHBLaporyEDTsHEvmchM+j5TkWguksjqC/pP/FdT6mY67B54W8T/J6wWvzPuVsEuwLc+8xHuBzcZ3PBfjr2C/fb9pzzBfx86i3vA7tIobxua1U/sVfP4tbAnOXnzOft/FzFj+PcpstLu4Xf43vR2zLg6m4Lvj2ou74cXCuLqN3KVl6fzrz35k++rxulJ2Xde5nciYafp+Sf0pWPsduftPWz1zv87tibjc1T15/+HvquSa/XM/ZViof58eZ0pmUTOK7gyIwle9jUS4wjiPV1/xei/1SY0/pU5Qz9yMxfqEM8lypAfoRJ/l4iDbu7+c9jKsxj/6zKNPop1Ljf35de57JJs57kXxTunax7syDP6IfS9lG7l9NZlhvvL2kbN/fk5LLRf30uhJts8gv+vUgZTtRjrO/HZhqkd/0Oob2fbzk5eh1ztsT7vHMVNE+i+bTj6VI7mlf8TyYiv1e5Fu9j07JI87tZfQ15Yu8/fg2i/TJy7zomVGf8TdjDepcnJOU3Bmje1nE32P/U3Irema8dpEPLbKV1JrubQ2/e7lzrS6y8ZTNUeZ+XYzrLO7z+xvcU/SeNq4BcdzRhi/yfezLojXd+wv+7t/VptbBaHO4Jh7sdxm959qfrz92V7Rjv8b9JH7M2yf90SJ/4cfq+xDX2JRNRF+Q8gOc9yWYKu2Rl58uJbCUwFICSwksJRAlsARTLXViKYGlBJYSWEpgKYFLSuBP/uRPpj4Bwc1zTAjHBEFM5sTEcUy62IZ4/sQlXhM31alNdkw6xUSNfx7P1vSbcp+A4e+pMcVNeSqBsmiz7xNos6Km7AUUx+ATQKkkVKoPHkxVlMSM/cJzeJJ3KnHuEzuphGbqOfEZqUSPn5uYuJxP9FpxRSqJ5RMoMTnM04n47IuSXF5Xi/rvn8Hf4wuOy5hUyg6eC1Szl+4+mff/B5gqZWepvqaShJSpTwTSBhclqy+SoU+Spa5NJdaYJIzXp/QipWsX9cl/f5H+pGTgk7nRb3obTNnST9K3lF9bZCNMeLL40Bcg0P9HX+Vtwq8R/jp8XpQkj/Obsrs5X54AW/p7vLz9GkGZ+/mOPsXrsLaTgaliojb6xlTyO6WXhXNrZWYzMBXb8y8BfHvUb1+MkZKBn2vew3b8i1eOx/t377dwL/3RRbLAM/06h+f4k/r58gjXeDnyeR7AHfXX60FqvKmCBX9P9PsoOkU7EUgV7e4i/Ys27OfqopcPUSei3sRxev3mc6NOx+f7/rE9bw+ptT7KLTWm1EupRb4+tRZG/1u0dsdxR7lGGRQVr8SXOr5ACW16f8aTOnGNP/mPz4pAKBQzog0UJqGQEL+jjfv37+sPWE7AvoECyHa7rVOPomJch7aoj1ZEXZkVOKFI/bh7pIwvynKEsFlPqp9qgRqK1c5HQ2WmUTCVjJSB6rU7L8pqqyLDYVf6vQM5n5xJu1WVTrsunXZNAAB68vhAPvjxsTJT/d7vAEw1kPNJX0rnA1mZgkXJCuTtVHJ7SY/ngcUDPwAeGcsRirlxLYqfWYDMQsysoAd4mdlakH2np+4bu4HWaaKIHfAXAIgmaLmsgJLzaVnG4xXpnvSl2+3LySlAUlO9xhiZqtJuN/RntV2XcgUeFQwwABf0tNAVRaWNWk1azYYV/4NFKSv8RsFho2lFggBOKYNGv6cAEYA5wFgEMAJAPVnZ5xyzHeYUzA64D/OIAvJmfU2ZKgBYUvYGZQ6xQksthuQao2w4BqhVMJX+YD3Qshr9DKwGKDifnJdkNK1Jo31dKo0def+Dx8pM9eD+I91PAZyBAnlcC7AOAAEoOEYxI2SP4ul6o6pF89VqWYFGw2Ff+gOwLp1qX+v1qqyttZWJaq3TkPW1prSaKIrETgoFqVMZg2FKmSrGUslAYYpDQXHz+Dw7MX9krBaVipQrNTnr97SQtlo3JiqMSfVZ2U9GUi5VpVZtGlACoKpaQ4udca/+XW0pS9NqZ0Na7TUFIaEoeXV1bQbiGQC0BD3MwFTq3wXAPLKdGAiw3zu1vmcsHNVyVQE7tQr6YAw8mPOTblcL8A8PDmUIFoCBgVV6Z6dyfHygOgQQFXBpYIRC0TzAVGtrq1IBS5yMpQQmrMkwY6dCoa7NK8FU+B1sXRMFzkExKlKuNpWx6qTXl05nU8ddb61Ko9mWRr2lxclra+v6d7VWU71ttxraB4BdjJEJPsZACiiA1eL4ckntHmNb7ayqnhmoBUAskyfagizMX59rka/FC9AX/G3sZcamM5Xj4yMFAkH/D/b35cnTp/Lg/n05PNiXk+NjBcSg6JfYF9zTbjW1n/CLD+4/kccP96VeB1OZFdrCHgC2M6BjTcfy4ksvyd27b+pnALk8ePBQrwX4A0ATgI4ApgIQBCANFlYqS5oW9BL8aKBPLQjPQJxSMqgqwVRgGcPclit2L4Am6BTAUR98+IF0Ouuys7OrICMtPEYBu7Zphk0mFdgb/AjAtA/vP5SPP7onjx89kaeP9xRAiGJygKkwHoAkAKZCcTzAHwCbbW5uyhtvvCFXrlxREAiAMGQXMpYk6JYxywCoBJ9MgA/84gh2OsdEAlYWsI0ZAAjrFJ4DvSWgCqw+xkI1VQATxq6gzxX4IAMdGZg2/9f8lYFlLaZigbyxDmoBtZB5iCw6WE/go0QBNLCx4+OugBkIwB0AziBvAP6MvQUgqqn6ZIAR4UR9POOZbxjXmWwMwIfPYBfIMQBECz8Nf6nF3xkQy4BkjAvNl5GJCvLm+gU/PxhgDUQ7kCUYAcHuBB1uzBjA4h6DsbTfo1qbpn9+34/2MD83btyUV155WVmeCKaCPpG1iUXQGCf6j+fDXlX3MoYz9IOgGsY1BsABCAg6NDUWG4CA223zF+Wqyg7z8ejRYwWcwHe12zXZ3OxktmYgIIKpwEIH9jvYFxjV8AP7JODLwLZ91XX8p+sVwFS6RmGNH8/AVJRRHp87JpO5oh8Dohipj+03dq/sKPsTgEvQC9gT/DjWe8wvxsq5nAEHJgbeg75hzMOBxTNk5IFhl1fKyk41GWPOjJlKWZ4UPCjS6bTk2rVN1QPY142b16TTgTzr8u1vf0sePX6kawPAkbdv35LBAPHTudqfsb+Yr1Xw6jhn0MXn8GOIK8hM5eNV9AFy9YVR1DXqL+fdAGuIn6C/BqaC3zAw1UjqVYCNjNlH4/kMhGnsisbaaSxgxuinsY0HU2UYEL8/oZ0SH0L2KqwBzxcBZ0wQ2ebIbIhgfAOGoj3LZwIkbUDzDH8r1ZLI5mpDrm135NYL12R7c00mk740mjUFrVVrGWCnURfgpoejiRwfw0cfycOH+3LU7SkL6ll/mv07kpPTgZycjZQhdTA0QNWtW1vy5psvyOd+7m3Z2dmQ83NjcwRAFEAqgEmxho/HxkgFVk1dQzNAEuifMHb8jbUOgDzdHwNazcJgBaBNDUCKuHoCdtmGyhuAWoKpDPyfAz8hG+h1NYtpIDP1hbD1DBCa2r/ZPutcsB4aa6kHVEEvSyKIUQAKm+ZgFGPBhI+eKhge6yb+++Cjj+Te/QeyvrmhwHnYem840LFinYY9oU9oS/dBYKYCSLuOuA4MpW21YcQAAN36nA7W+rfeeku+/4Pvyze++U35sz/9czk7O9WDFM7OEKcB/GOsWcp8V8L9ZRsDQX9grVIdzznIn9tzeyBUdi3umYGlsh1BDpaCXFwWIQNt4Rm6v3Rt+P0y/ZFeEwFVpvTWqNqDnVaBOYb/JZjKGNEMuI/1XwFMYF4tI46y9Z75cswXmsHnpQz9SP+Je/AZntJottQH9Pp9fdYsllRwfqazukfO4qwSdNxiAdo3wW3YK8TiTTvszuImG9n8KUapnADXVf8vcwIx/+v95Hx+xelvxkDOe1N7fPodrB+2ZuRMmLye8/l8nsEYj5nH8Lk96hvsE/fbnBobLD7jHsXHDqncLJ+dyqnEvIzXceY3+EzKiO34/GbMdfm8TIx1okzmZU9VztnhnMVc6teY4/HzbH51ns0w5rT83+xb1B3fkahrlCmv4ffUby/jlA5zPxJzcX5u2XZsK/qoxX0jq9Lz7Eqp8cb593Psx5rSM4Kp/JqekoOfK36f0q2oX16HGCsvmteU3ON8+fv99fnvxWCq1LN9n+f3J88zxcR3iuYj5t+XXGRzBMF4n+L1tigXGuUQ9bloPrxOpgw1+uZUO3FeUr6B11CG1JmifnLt4vOKnhH1ke8iFvmyOM7Y35TepOSQ+sy3nYw9ssSJl0NqnfH3ci1M+Ynn423rAfdZXi9S62yRc/bztdiBmz15u4/PjD4I10a/WtTPIr9Lmfi5S/2e8hmpvsYxPhfXZBdEPfb6+dOAqbD/MkZY+y/ts/LeFT2fV8R+++t/Up+Qmkcv47jnYPs8aCXaIOMorw/sH++NPjbV/6K5WTT/Xq5eDpdZrzAOn3fj/b7PXn98P4rWDL/34bzzGXxvGn3JRX/jWb5vKV/t45pFdrBID1P+fbGPuBjIW3R/Spbe5pZgqoskv/x+KYGlBJYSWEpgKQGTwBJMtdSEpQSWElhKYCmBpQQuKYGvfvWrdg6rA3hwk+yT/n7TvShpuPix9sJj0X9xE84Euk8s+MRh7NfsBSde1/GkSJfoWJTMSiUkY8LwMmPHPf6lhU+E8qWPTxBRHjHxMp8stQJVP95U8tj3j32IyZOYQImJH8ohvmiM18V2OO5UUiomxyypw4M4n2elSiWzmARnwi0mjqMcY5Il6nlKP3yb8cXHZUxq0cu5+Hz+TbkVfR91LpXEuigRyHH5JFxMlKVs0+tCygZTOsJx/DQJtSIZX9RWKuFZ9Jnv30Xt+v6wPT8fXq9T+hd9VbQZf0/qWZfROV7j+5dKmNKfRztm4WHqhb1/MYf7/AssjiUWGcTkt/drqWTuIn+E6/1J85Q3+8Uxse8sqGXhoZ/flH+fezZ8UlieOOboS7zN/qRrmj4CBZ5ZcYY/GZfyjTLDtd7vxXnxOhn9sH/p6l8y+HUq2kr0DV5nni8cyQtpcZ33Md4/pGTIvhWts1G3qT9+HV20Dnr7YlGRl7fXCR8b+JOAU2tu9LfRdlN2HnUx5XvimhbtmO0WPT/6I18Yw3s4tihztr2oX9F3+DUr5auiHqVihnhfykek1npvm0VFIt6O8Bzvq9h3FrnMn7qNgvD8NE08n2AqfI4CNhRb414UW6EoGUWvYDj5m7/5G0GRMQqhvW/Fs70vS+kj2kahNwBVRsKTFeujkHVshVbKtIRCbjFmKpkOpVETufMzL8jqKlikTuSk+0xGwxMFUm2ur8r6Wlu6R0fy6NG+/Pj9I3ntzi353d/5opyPBzIZ92Vl3FMwFdq0Ak+8zGahF8BUKNzHSfRDKyous4AOBWbGoJOH9koP5BgmbH9h7aHgb0UZdNR3o1BXgRslGY0NLKVgkynaL8tgCFngxT+Kw8Emg2J5FDzDH4IRDKfxA3SG9tEJYyICcAanpoNVqVGvWyGuAqoGKtd5YByKEa1IEGAfgAFwPf4FwAdAART1a1Fkdso9QAAn3RNlR0JbAEg06xtazAigCiBigIgAXIX5AvsTQCpaQJfF8QCRKdCGgCr9vKwsVcZYhX9LykxVbexKqbYt7334SO4/AHgFYCqAvWoKTAKICuNVcANASxVj1AKoqJIBJFbQhynYmobaRxR1a8Fxuykb6x3prBkbVaU8kTIKbKELkAuKdifgUrL507pR9E9ZDwx8Y0CDsTFx4bT6SkXBVCi+bLZaqGzVwlsF7Yho8Wu1AuarVRkp205J6rWmAukAuBgO8fyy1JW1alWqtab0+kPp9QBWOZdavapFtAAIgc0AoCEysaC4fwQd0DXTgGxgIYJO5HWpNguQGYp2yeSgLEAACh0cGuDvHECxUy1WlfOxgqvG46FUyiKrnbZcvXJFC+qbMEDI9HwkK+cjlR3uV4IyBcWpRSm9gLJWKEsVwEr4rCqVakP6g7Ecdk+k09lSAFln3UBVzdaqbGxsaqGxAs2yyl0AlACQQ0EWfBCKXvE7fBV0V/+DrmdMTZgL+jwrxDYdV/BRtWJMaRlQR9cG/R9sNwM5Oe1muj+VbvdEWWkAkDg7PVUADIBUvbMzZTBTWxobmAW2CLCi1oJMpwr2ODk5k5MumJoA6DrXQmJcO9LibPi0sqytbyiY6vXXX5+BRJ4+29OCbLBSvfmJN/V7gDeMScFYm7kmwA4Zh7AQWg9ZMVSVjCZD6YJ1TAuU4edNV8CkoTFJxlABH7+/vyernY7OgbF8GHuOj3+tqNCej7Gg8P3Z02fy4P4DeecHfyM/fPdHWkAOUMf6Gor9JyoLgMsAlAH4A6CY9fV1HTNAFAQG0TcZOMYYETEnam8ApmZ+yQAZmFeL09X3qF7UpdlqymobwJmWFqvPCtZr8HEAooHJAz4QQERjv7L0CQCZBtzQ547AYAjPZbrF9ZXFUjYHxlwCeavuTwBQsgJ6+KXxyNiIRsOJfg6AEsAs3eMTZQY7PT2TQT975ggsHAZgA7sdY1aL1WzRsfXDmD4wLwSP4NkYL0ArsF9bO8EcCH9sR+40mg39XBm9FCRSmrF9YY1nPAvAjYLZwNxRq0qr2VS5oD9keYhFsT6+9nGwxTdmnnim2ZmxYu3s7CiYDgxPmDvEE9AN6AhP5mfcAH0AEAo/6Cf6e9ztzl6E4W9lxpsCEDJQOwSYSpnlyivSbq0akAqgYvWBK+qvMRdPHj9Vf4vbV1frsgUw1Qs3VW8AtMO6Bx9w/949A1OVVrQtFO/jR5kfswJ0yA2+An2EnwJoyQC/BqYiaM38RV6wTqCe37cyhoOeAg8A3wYQ09WrV+T2y7d0bgCKhLxOYN/n0A+zB9XNDHxF5j0wRQE00AOYCjo5gl5lvg/gEax651hHCXQCIw+ASbATkXUwdt3cUX2C/V65upMBLkvyve99T549eyqbWxty8+Z1BVQhjsLcd9ZWtU8YG/RH569vPhOfQw74fGNjXfUR8YaBmkxx8BniTX9CNXWfYKqZ/8iA5ARTEcCGNuGvwUwFIJX2QwH0ZtcGxAFwWNH8pquqrMoP6eKhDCWeAYE4bwpoARlm1iZZgXQPqutyxqqjbibLbSqLJ3y5ASChqwSqYg0FYAlgJQ0ddf5F6mWR7Y2W3NzdkJvXdmVrc1XX31odLIsls28AACAASURBVIsAQsCvVzQO6Q9GcnY2kG63J8/2u/L48aEC9nt9MFJV5aw3ksOjEwVS4TOAqcBOhRj0rbduy2f/7mvy8u0bsr6+qjGn+rYhfDnYG6FrFWXiQ5zabAIwBzYqXAf5GSsfOo54UucjWydtH1HNGIswTsQbFnPiO/h1+AH4g2dPn85YjzA3Ou9kTsv2I8hjYP71JwNTze/xsyDOjnVRcCfiQzRscW6WbwaL5sRiUWOZtVhdv89+oA0KTK815PDoWI66XWl3OlJVACOAaMbqB/3CPI8GWGdyZi4rJkfMCnZN00UCSny+4u7du/Ibv/kb8u1vfUv+6j/+lfz7f/8fBCDo1VUDJ/MQCNyjfh7snMoOZvsRxgd+3xj3y3Ff7XMnfp86vw/GsOZz2P6+uGfO18xZiJaBGDPwlWOyyq81kJ0BvQGYqqrvg63Af2KeAZIywHBVfRSuRxzhga14ImJqgqm4vtk1iIMApsKhBlXVUcYWHkymfcrYMPya5/MGjKHKGVMxv+O/eD73UwrY5wQFJgHKPMqMebKYe0zNMeM0hXDhudkaQHvwuTS/L+T6DcAyPp/Zk2N6Q9upubYYMVtLXFzKdci/m1F9hW1k7NgEV9Gf80A85inYb28blBP1N8qbY+G/fpxsx+dYKBPfDr+fzSFZljM2Jj9Xfh6Yz6Gs4lx6u8rnKrdXtpXKAbHv0Y6jPFJ942d+/vmslN55O47XXdSWH7MfB/vvx1GUM4s5ruhXKDv7PGfX8/Ll/KfG531fanz83v9LBkrutRib+tiXMQ3tBG0zpos+1Y8hpRdRrxfpTvzO+6eUvuTj5/oXW5j/O64Vvs3UHHqbsDkis9f82vH8dfMHTnowlV/LvM7H56dsLurkIpuJulFkH7GNRXKIOjYfnxQfyEcdiX68qI/e3lLre5RN1PMiW0+N1fsvzo2fz5S+ztlkxkwVfV3KT/BZqRy/f+Zs7+PqIdB+Ckzlx7pIZ+JcLbIUs4v5XHrK7qM8U+tS9MFe3r5P3k+kxuH1oEhviuY3pfup8adkFPeyi8bDNiOYyo85/p6Sa9Ql7wf9d4wFqS+XfQ7lx7HwvQnu93kyv8Zxbxp9XdTV1JrEz3zbRX4G7fs4KRUzcZy+Db9Wpb6Pdu6vScUJRXPAa+N6Sd/h++tzSItivyI/zj7GuCEl49ivlI3Ez6JvLbLxovgvtX6m5jW1jheNGfd/8Ve/sKwNX+Sgl98tJbCUwFICSwksJZBJYLlgLlVhKYGlBJYSWEpgKYFLSuBrX/uaZnJ9YiLeaht9O7Ua18XNuL2gmgcvxYSkFVrOg4Hic3y7TMiwgMQnYmIi3CdzNHmiL/Cy0w/dqaZ6mrIW4Vjy2ico9XecfJydtIxrtWgou9ZOp5//ryixz8RITC7wZZhPxMSEQ1GiKz8tNzshdla5aj2z4qesYGSWNLV584kXS+DzFJh8VFH2TNxcdJJSTHakXkz55BzHbno0S4E4MZge8SQm/B4TUbPzLLOXeFHOPqlHefokZip57p/B301uz7OpWWfToMD4witlhim9iTock8FF5nxRIpjy5pj40ivKtKgdyt8KU/OX/b7dOOdFffW6nfIxRfaUurbIblLzmBorx7KoT6nn+pPEU4lw3hO/W5TsjWPxsr2kGzeNdC+1Uy9nvY4xWYvPLgOmwnV+/v0pm3zp71/qeDmo53d2nLJPXpPyQygWwX/UXVzDZ/r5YAEOrmOBibd1r8v00XPyzYro8s9QzGSFmkUnGc90K7E+zHsI98IUK4kW8NoLrQimiol8b19Rv1Oy9NcouDgrHuHLR46PL9P4fO8Dos/m/Gjf/CnNylBAdoLJbJ7Yr6gTdPkqf3f6IPXX3Gq2Ls0uzl464xstBLXT6It9NkEPz6cE/LxTzpwHD8AzdousID0TmL83+utZ/9210afGlwCL1qEiPxL9efRfMTZKvWjlScu+z953xPUU17Gd+FLX20/qPn6WWl+Kvot+yj+f67j3RfiddjTrjyv0tpPKTUcZ1+l4rIpZCwGh0z7WITMV5xzXKwgNjCelshZBojgZsmRh0pMnT+T999+X7373u/Lo0SP1QSiOX1tfk6PDI20foCv8h4J1sAIwDjI2DTDA4MTvsjTbTRmDQSADQBgQZyxVnGKNImX9fKIgHTnvC+owX33lhqx2UFx5KkcHT2TY7yqIantzQ7Y2NxQk8ujhnrz3o325c+cF+d3f+WWZjHtyPjqT6ehMwSIAAaEIzPwt1nt73mhsIAmwq6CYupKxGZjszxVUQ3YSxkB6cj0KObOCccTX9VpVao2KoIgZ7UFfIf9yuaqn+g/HKLTHPYi7wJYDmdcVaDMYjuX0rCcn3VO9H4ACgEkAZGm2ARqoSq0Cf22HGYClxU6oR2GRaYaRHljpnoIDBgNlNiIoLve9xtoDdiv0CQAuLczGXqdcVuAICppR3ItxYc5ajW1l45mq/BAviTTrNalVy1p3ClkYm0kWPZr6abEtQDVgbwJ7gf2NAu6pTMDQdV6Tldq2nJfW5X0FUz2Rhw8zZqpKVQYZ0wdOgbf9CxhA7NR49A0gImVKUhAVwCoAEYAJoCmbG2uy1mlrcXezhXtEemdHMhr2lJFojIJ8gPjKZalXM4YPANNGYxn2AcQzYIkCwjIwjqHtSnLW66kOA4gCmQEghrmGDZ6e9hRMhYJ+yBYAKrARVSp1LUA+PenpfENw02lJxpMVOTg8lvv3n8n33vlI2T9u3b4ur71+R65cvSq1RlNOTk5lf/9AuiddBX1gLgEkAcsB2cKUDUwBHGPVDy1CtnJbnQwFDAI40utnRb0lZbXCvK62GzIAW9XQWJfA6HPzhRsK5iuvoHh5KNOJgamMkQw6DHsECwWAQvA5Kzq+UqUmZQXuoIAdBdclORuM5Kh7Jp21Lel0wHa1Ke1VsFGtKrgIoCowQHBPogx1UxRyn6luww95FiNjLBgrUwxkAVYL+DPoOvyQ+S7om4HiYPeQB5l94Huw5wdo4smzpzoeyJLrJEB6XCenE2OvQhsAnEFOg/5AmSOOjw9V1rCf9fU1qdcACENR9Uj9GHwqZDQcj+QUgKzJuaxtbMqNmzfl1u3bCsQASOTouKtsPW+//bbcffMtuX7jpoLolCGhWjM9VJCTMacY+M/YQMz47R/4UTD/fXTvI91nKhBSWeqs8B1FyQCGwP5hn+ORMRBaO7bX9uuwMu1kPpPAGvgWsHeBdeov/sNfyX/8y79W4ONquy3bW9vaB4AhwFwI4AeK5MlweOsWQCE1nUv8p4XHCnYy1iTcB9+DudR+AaCYjR2fkfUQ4KlWu6WMH6urYJ4D01nVwFO6jlmexFinDCgL5hzojQLLtHC7qn3F5+bvRnk+oZTH5Fgn8rUyY9VT/29sMuo/FeQFAI19XqsBxAMWurLOMUB6AC3BN5ydAnTXVZvG2JWVKov/ABwdgRUGe1KsU1UbDxwM1x6MAQZtjJEAwBjwecbckTHUQRchBMwVrodsIN9Bvz9jnoLPwlygDdgGmdMMrDQx4F22Vs72lWSfzXwidVPjEAUPGNgM/1ufLb8G9pXPfObvSqVWkbPemcrk4OBQgRSMwbiPIZgK9o3P+oPBzMbhkA2kBFcMgIcxMA0Hto+vNyrSgV60V5U5UNuEfgFM1evJsyd70uuD8U+ks1pXtp8bL95QEFkZzwLA8uREHty/p0AtzA8AVLAjY7qywn6MF3LC/OK5AMYh7iGYigxLjPpzQFyaBYSxoOkhwFkVBSdeu3ZNwV6Yi36vJ0/39lRf69Wqgqjxg34rkA7AAaxXYKbqm173MefKLgSwma1nxgaK2DHfR5icDQCIS8DY9eILu+YbGzXZ2d6Sag37hqm88847cnCwL9s7W3LjxnW5ceOa2hKAbMpMpWAqgG4M3NBXQI7lJ2Ef8AcAYgEYgZgH98FeoQeYI8gU+gu9Nr9mYFSszVh36csVRA5m0eHIADxD2DOAdycKlmrUwEoFdir4ygwjg+dk8ZsC+gG5yQCk6pMyd6o+EUCcDJRjPsDAThZDKmY4Y5EyABV8tkEZrRHd7WWAQvxeKRlD1kTXJQNTYe1ErAUiBw3Fzg1Ihbi3XhW5stmWF65tyrXdLdlYB0MjQLoAUVn/FPDeWpXTHoBUZxlo6kz29gEMBnBzIqVKU5mpnu0fyMnZUPoDgPfBEmp9/NzPf0p+8Rc+pXFSq1VXEDViVdjVSfdMwVIAFB0jPu2PpNMBkAUsqysqc8il1qgr2BwxkIFi4ads7Yb+6F4FoDHEL2C9rdQ0foP/weEM+3t7sre3b0DZckXjcOiQgVUNGIz1C7K1NZ2gJdNpv+ey320fVMpYqSw+tv2zxXRY/zLZYy4ylk3kFLA+Yiy9/kCBn1vbOxrjKVtVoymNlq0/BnIHMBOxF/Y9GYg2Y1cDexwAmQZSNOY0K9LnIW/Wn89//vPyz/7ZP5V/9+++Jl//+tfle9/7gcoFByrA10AXET8AIN5utZXJF7IEgMuPnWu5z7PYvjkbn4KIclCZ5U249psv8HkXZRic2p6J3zHX4nPv2Ze2ZhMA7fbWZi8GAsd6pmApF7+YS7LnKPgRaxj2oiOA9+FT1tSXwMcaKx9YTjsad2isqEa5Is0G2BrJ2mljMeCrgVnhx3FAQaMFcP5EgbPwBRiLsqJma+dsn679BrspgP3mv3SMWO9dAbfP7QFkRfkjJlfGu+w/72e8TH2uA/fCZqjfPu/unxPzIR5MxYDQr6uUP+M7fMfY0Jg5Cdqzd0NelyBjypVAdObYcG0qr6e+lKx0WS52EZiK8ki1tyjfxNiM/870LNMvLyefb/SyTMnY92c2gc4+/PxxrHxWzF1R5vGeojxZvM4/3/s56hOfF20ylZuKfSz624+fOSbf3iwezHLW/hrqD+2P4/TX5Lb5fDyUGgfbRD7F2lOPNANhs+1ZjlX1T51+tjbkeer5cy/NN875SPVH9h7P6xPn0R9O5P0hvo9zEucu72e+ZjHOoY/19xTpIeWxSFfis2dg4cACw7HPP4vyygH7KX2at418TpSUNLzHTK1PvMa/9/A50Kg7nIOZj878sLe5lP0VyTHK2ttDtA0/fvqb1P3Rt3ib5Rwv9uW2bqXsLvoS34+5dShjr47rROxL9G0pfY25dup8HEuU8dw7EswTGZj1AJ68ViHOt59j1kmYZuUxHH2ERdvWmtelwrXWteHtrUjPUrbobc4YWllDkn53HuUyy9uEd5tmH+aznvdH1raf4+diMN3L2PsA+491EPa393usl5i3J183MZP4zMf6cRTpdN7H/P5osxwbmYGjjKOdxXlKvSNL6a33tYyj41xEe/Lt+PjJr9U+5vBzYvve7GAx55f8nBXpk/dZcS2N9kf5+ANHip4R2/JxIPpCO1nkFyijonXZy5njo4/Adz5W5Brga4Z8rBt9d/Tzi9aglE+N8vZ2zgMAi3Tgomel/EcqBmS8wlwY3yd5ucW+27OjP8lztHj2r3zxV5a14Ysc9PK7pQSWElhKYCmBpQQyCSwXzKUqLCWwlMBSAksJLCVwSQl89av/t+5HuSllIikvPpwHSVligRtYn6yff6BtgHX7rV9YYsVePvnEik++xIQm78O9MXlQlEyYazvrknXDvShlwMCT5rOTa1HQgGIEFpZxDLMXzAnyy6KgIyYAfL8oqZgEjrLwiRsbr4EIDNT2fNIwf3liT2DCMH+hk8+DydQAWJxrFkWyMIryZ39TifhUgiheHxNg1jcPpmICM09wMpnkE1NMlpke5frG5AtlPEsgZwAOfs6XSjZuV2DtQHNeP73+RnPK525ex32/ikww6m68LiXny94TdSraGhPULD73ScL4XJ9Qw3X+xWBMqvsEfdSb2Aev//F3bwNF8osJTc530dgX2dsi2aeeb3qbgzW8z/IvJvw1TCr7F4jUb+/j6Oc4RzFJuShp6dtJ2Wv8zNsVX8RE2XvbZt/i2BcVM+AZUS9SulCkd/QTPCHe6x+/myvwcqAhJuu9zP3JrjwZjePSFw9aBGanb0fbp/+l72BRrRWOWYELGUdm+jZb+3IfYd9Z8SXHENcKPzdep/l7nAP6MuqAf6lgq0ZeVMxrCXCw+bA+6au7bG236563gOfWQnufNSukneloBmae91uUq70H8y/4fD48T5CnYwU9S9u9gC6SXypmiOvVTB6zorP5Ahm+wPc2HOch+he/hsTvqP+0cb8O+TiHc0wb8rriQT/+ZYv3RdGv+HH7l0t+hi/yn17P/H1+LYh+yL8Q9bJI/R4/S8UN3o/Rh+JfgJsUWJmdmj37lxGoFjHP/tDfeWq7Ml+w2EyVfkVq9ZqCcHANClFR5GesRWUrVATwYGKFsJDbweGh/PCHP5TvfPs7srf3TIskUVBsBYkTAzSyaCqLf7TYBKdcZyB/xjV4Bk4e13uzAkn8AbCCFhkC2KXF2LBXFP/2pFY7l1deviqdNfiVUzk+fCrjYU92tndkd2tXNtc35OS4K48ePpV3370nr965Lr/3e1+Q3tm+DHvHUpGJTCdDGQ/7as+QKdlttHg9O90exZNWOGenx1tBfnZCP4vNMnYcWxvy4jorNrPKWchU9RhsRZCrgkQgbxSZDo2BStmWUCgPtqSqAm7gno5x+v3RoRweHWrhH0AD6+sdabbqynqlz9XCeqN8ynYg2eTbC33E+co0Mhoq2AvjQIGiFlvPTlPHnBn4B01l57FrzAwQFuZ4mAHgILRmfVOBU9qOsjtYQS9cvbpJ6AzActAhyE1n0IBUVp6cg6lQgIupBphqNK2JVDZlvLIm7753T+7dfyxPHj1WU9AT5BVIAVkaU4sW4WofMC8oqkYx5Ej7AcAZgEhrawDorEq7WdfiSC3ULmEdA9ABQA0UaEKO1q6uIQDWgVkhK9SdFWePAB7K2DVGBrao1upaZA85o7gXqyoK0Cs1Y0BBMXilVJVGHaBBs1tcB50H8Ai/V8FSVa6oHgyGEznr9eXBwz351rffF9Qgt9pr8qVf+3m5fftFZQn50XsfyHe+886MVY1FpFqYWkHxJUApKPAsyYrK18A3XLNWMsYN1RnEu1okDgDLQO2sVJrIuTJJTKReqygjwvb2poGpymhvLCtgOEI9jM6/rauqP9DJTI8MNMcfqzYvl+syOQdj21RZuOp1ANw2ZX19WzodsFKBgQtFsCiez4psK6VMrsYeAv8EVpnTs1Nl94HsWScCXUdhv4I/siI4rv0AgqGvAIdCr1GEa2Aa6MqqglUwJ9V6Ve3NAA928r7uq/H3GKwuAxkMego+A3gDgJQewFTdI9V/FP6CTQu2BnkA3ICC4RoAD+fnWpS9AkYt7MOnU9nY2pIXX7plrGPjsTx7ti/rm5ty585r8nc+/Rl58cWXtPBIi7THBnZVIBHaA5vSoCftZlvlAnAB5hP9vXfvnnx872N58PC+bG1tKtNVo95QucKebV2xwlj0D2M2cAgYsPLCQzJUkQ0MQsTX8DgYO4BAR8dH8ud/9pfyn/7qr5XZCgAW/HS7x7pOPHzwQIEyBwcHsrW1JdtbANJ11D9YkXTOtmVeBAx9YxmORgaWIBBHNQH+ckWZ+ACe2txYV6AY9B+F+m0A6KpgeDqX05NT9YNl2ETGGAifoWvOxAqIcT3YXCAD/AfQHuZNQY8KEF1RG8f1sCvomIG8ANAaK2uIMToZSwYABQroAbAAoFxlDykp80lfWZOG6m/VBwyNieXZ3p7KAbpsRf+oPjS2E9WhUkl2lR2uI4cHBwqkMRCvgbfAsoF7tCBEMZ5lBcga+wnWFItzzcYNWGlzbCAgAKsAWjk9NTYisB8CdIKiI8yDMj8pSAzrpbWFMQCsijYAHDs9tdgE5BMGpDU7x7VgtxkNcZ3Izs6avPLKbbn71lva12PVkX3Z3ztQsJdGJspoa+C00WSseglgZLPelMFoKHv7+yoTjBmyBqAAYzbwL+ZqqutPDQDkRkP9LJlLYMfQK/jmw/1jBRdhdI1aSdbW2vLCSy8Y+Aqsgz1jpHvy+JHeAz3CuFBsDwAb+gS7wRyRfYp2xT0jdAr+BsxQ+l8GyLVY23KM+R6EQA5j4QEgo1pdkfZqQ65fvaogy82tbbW7o8NDZceBDtWqNdUdBXhUwMBWVn+CdQ2gI7An4h4wk6neZGAA83HQWfiMso4fcodNgyET7UFNNjZX5fr1XbUlAPGuXttVsB3mGfHg/sG+bKyvyfXr1+T6jeu6BkF/APLV2F4ACALYwWxBGaeUxcuAZ1ir4ZPOTgHWMX+LxgFuBJAEvo0xtrHVIZ7J1pvJROeGDHYKgAaI6vhUjo9O5PQEMcGKbG02pVzBnjSLRkpmAxm+xGw8Ay76vU3O1IkuEZhjMYjuJbRQOwOlZExUuoewTYJdR5YbrMnZgVzGJmSM1FpQpWBkxIzwC5kIEMvU7adeEVnv1OTqVltu37qhwD/4fgXEZOuiglJWKnJ4fCqHR/B9Fen3z6V7AtArfPVApoJ1bqrr0OFRT466A437qrWytNs1+aVf/nn5hV/8Wen3TnRcLT3wYCL9PljacDgAgPU4eOBcxudgrDOWTcR3xngG1p+m9gtzAr0HKBB6CeAcgIEKPs1AbNVSRZr1hgKosD4AcGuAVrCNMi+PuMLiGO6HYIsaeiiTl7GFKiOWsvfBr5k/Ul9qF2qciJlROWmBMXwm2VzNfhSXNGPXBCDMYMvYCzSabVldW1ddxQ98O5ipsH5YrmWi7WLyJ+M8zws9ISOiMcMBqIi9gQEujfHRIvhbt27Lz/7sz8q3v/Nt+f73vq/gsl6/p4cUEMScx3IWrxugJwOuZuXEuopmuSK/f57d68EgIdenbVFPs5w8WKmYk8Ak24ELYOBFXG2Hz8znk7L1AicXZGul7vkydjjMk66PemhMRfeieS7NkH1Y09X+ptDxDDAOMF+9rkAy6BX8F3yRrZkZiFcsriNIi3s4zKGuemwvaxNzPEFMSwYmAL0Qr2ZxkOmcAQn43kDrwbO/uT+M+QiLjC35ROaFmH+gr2E+zOf1fT6EuZlU/iTmFPIcYnZIUna4HK4znzf/OdqkjuS5TsS++fsXtkmZ5vKwuINFsozlUnlWn9eYA9BlvtTnWPz6GfMhfAY/j+Pn3+wz137bw+frH7/n9cyjshA6lUcrGtfcmpHlC+K1Xj+inGIeKObBfd6L7yn4GWVF3fC6xGfa3HPeLefo89Yzv+B8Ad8DFOVqff4u9i/qK/0225rL386Arc/rG/voD8OaH0f+niK+I+EzaL/GSke//DyowBcsz78jni9c5rj9mL38GKv4vL3XVV7r5zjK3+t81HP/N3Wa85uyDco++qeiMfqc+Ly8yDRlPfByICAjHwf1zRg/o9/zY/e2w3bpU6LfiTJP6Zm3Jf979CMap00tfogyTdln6tlFvsfbPn+nPvp74nXeXtkHAkbid/7vqFP0BXH883M2f2BfBGREfeHffs3y+paSte/XnL7P7Xtsz5j3LV+f+M6G71/mQQV2UIexcWtP3DTmtRCmeznQ3oMv7ZlZqG4PmcU2/plze7TsKdmbm8wYbM+b61jeHxt3vs/z4KVcZvl+MH+Hn4/L249nCE/5YOtDBFMRtE+55CzjXnb5c+x75oJSeprrH+07B4WaP2L8TrnM16fk853XRnjb8LbNz+kP4prk7TeundE2PGB1zvDDH16foy/3viBls9HGaSfz85gz0/n3vnxXHX1mka0t8qVRLv5aPNPLIvW8y7zDK/KBvr9sJz7D61WUTdGcpnxa1Jvo5+I85+va8xpA31mkG1w32EaMBxbdZ2tA+v0737dbe+YDqVt8/z5zNrN32vbJr3xxyUy1yJaX3y0lsJTAUgJLCSwlQAkswVRLXVhKYCmBpQSWElhK4JIS+MpXvjotSlxzw++TBtjE+sRn3Lz7jXhs17+QYRLbt83NcWozHz/ziQbex39TBbxeHKnkFxNQfPEVx5h8nh1g+RP/FxMOMeETkyicB3zOFyd8mZNKGLI9vkjiyznOXQQYcAD56VZ5soLP9oNMJeSoB0WJRT+3fr5iu/4lD08H8i9g8L0WAmQvv9iWFlJnLzGSL8gXAGD8M6mXUc9TY07pOl8M/8RKEW5IJd9TtpbSSyZavd74hCS+5wsZLzefoGK7dmJpfoqUb8f3h8/0LwJngXlC9vwu+og4nihHn/zl7+xTUTLSj2tRojCl63GMqTH5xDb75JOItMOoo0zWUr7e3xb51aiHRXqWui4mUfkM9uun0dnUvNPfUHdYUEfb8jK8SOa4l0WlTHDH+fTtxZfGRX6B+s/ksO9rah3ysvMvrGlLUXb08XFt4vNiP+MYUvZB3596aUK78/9qG3gBhuKb7ARGfER99DZOmXpfWOSn/ViLfACvib7Y24cvzPB64G3Ur28cN4rHrIjYCq38yxx/fWpOoly9P0npIotNaKNFcYH3Pak+xPt8jJL6zq9D3sZ8P3ANishivBPHFP1iLByhrsbr/PrB/lB3UjGLly3jE79OR31a5MuKviuKL1AsjyJEb6fejqPO4joWD/nipWhbvAb+IpezFZvib/Tz+PhYGal+9KMfybvvvpuxS4Fpp6UF5ih6xe9kOqOcUzo19/yscBEFuChWxYumMYAxAJtU6wLwx2SEgs+zDEx1RVY7KHrsSu/0UFamE7l29aZsb+xKp70mJ8cn8vjBE/nBu+/LnVevyH/933xRusePpX92IA2AkACGODtVMAMK8ACQQdEYinABcgLYR1lAFNhkJ41CjpAfAA3K1pWx4Zi8rc/4D/ICY4MCmZTFxopA8S+KAclOhWJPFH2jQBVFmco6U8YzAWpoqgxRWI4iczC6oCh5rbMmm5sbWtxqTEwGrtCi3AzoaSefW8EvgbQooEefrYAeYBs7FX6ms9mJ9lq0oCet2+n0KAxAoTbARCg0NsauiTRra1q82G6jOBlzdIwjaQAAIABJREFUhjFmLFUsmjk3lgRd+5X1NAPV4F9l44JcUQeLwlcARcoykrqBqaQj7773sdx78Fj2nj6dMRGwGHYEhhAU/5XAdIBiy+wkewX4TJXBC0xlW5vrWqQNMJAVRRpQz8B6YAUbgRfLukdGt+xUe39q83gEFjHM+cDAcFKS/hBAHAAWGgpgQWG3nSA/lcFoZEW9AGb0e1ItV6VZb+nnOJsevgxrPeYfwJI2WGXKZQVTDYcTvebZ/8vemz9Jth3nYdnVtXd19To907O8BQ8PG/EAEAIIiBYAkhIpRygoOoKb6LBo/lEKh23+ZAX/CpsSHbQpRjAgAiBFEnz7rN0z03vtu+P78mZVTuLc6h5YP+lVv6g3tdx77jl5cjk3b37nO7mUH//Nh3Jy2pPRqCi/9T/8urzzzpvS7Q7lr3/0X+T//Yu/YsEyCtHBEsGChzUh4An6hyLUMoCAKHQloG0BsGSczFgDADACsIzsXCjuHWOelZGqVCpIY6Mm9XqV/5aKAN2h+Aj+x5jQFjtmsjQNbGnGjKd1ztkL/QMQqipra8rEBla2QqFCVqqdnQPZ2z2Q2samVCp1MlWAhQkvVHSDNAW2x6JdMKaBsQQAkG5Xi6vXAaro0mZgLxjLjAXgWsgNAAn6DjGBPYogwdGAQAsAJwhU2dqWEsBtlQqL92EBACPAfsg8h8LnMdgnetJtX0kHjEKtKwKpcG2wU4EhBiwqYKbTguoxmc4A/AHoAmxUHbBM1DYIqLpqd6S2sSGH9+5Lo7kpxXJZTs/OpVbfkDuHd+W9r31D7j94QCAm7AUACwN4Vstlsiz1eh3ZqNUzYCqKkAGg7Mtf/MVfyEcffsj5A5vN229/jj4Gum3sDNTt0Yi+DwXeh4eHcnh495X4orFhLJOpFpzpWkfBswDgAPCJAvif/Pi/yD/8/T/K/t4e4wCK5DEXR8fP5PnxMUFAAKbcuX1b9vZ2FRSc3ctahgFF+rArFDJDdyAvY3waTVBID8ZOMP+Bdawqzc1N2Wpu0j9OZvCj61KtlAnkMLYx6AcAILUadA3+oKGgDilkbFYNqdc25msMgJ1wTmMTx62zgPzi4pw2C7CWgql6GYAGDFodgvsA6sGYoJtXl2CbAktSL2PaAksO9AdruYICtcBSOMrAVCcnZKgiK9QUIAJd7+A6iAn1Wp0glebWljw/OiaAi8xXLMT3IAKLQ5BDZQ4EtrUXQR9g2ioIZYJ5RB8xf6cnJ9LtAQwBVg8wyCi7l8VEgDbJ7FPEZjyqBxt1AEMBThpLuzVifCiXwbADEBT8JgBnkOCIYKtBfyKfe+eefP7zb8vnPveO9Ad96sjLlydyeXlFHwuAoQFlyEBEgBYAjgBUAXQzkrPzc2UOWQcbVV+mABkCWEVwo8YH+GOwUdlxurEDgsWULCQAk7SvegK9wh8YgABauv/gnmw2GpRfu9MmA+DJy5e0AfhVAC7hg+C3wU4FBhQCmQimUOac+RqRbEMWP5RFjLGam1MsCv/VEPR7XQdn7Q0B6isRzPTg3n3Zv3VLarU6gdZYGwB4i7HDXwIMgHPLRYASAF5do78CaAOAFvgEyMbWJMoCqmuT4VAB3QcHe/SXz59jvFrghhC+td2QO3duKWtoqSiHh7elWqtQf7AePDs7pV3duXNb7t47JPitUlEmKF1naNFWuVShz4XfAHAGdogYhrUEgTcACRLQrjJWFrmBxnnGcKFNEEQ037xK55Obkcgaz+/3hnJ2eiGnJ1cy6M6kWi3L4WFT1ouIrhgYwKRYDyn7DdZTnXZXwYDcSGBRBKhr7WxF5MFU87VWBChk22dcy8SgOWaMEX6B7EhjIUsUwFS4JpYR9VqBYKrS+kya9XXZ26nKFz7/luzvbstVG0ywU8ZH2KeCg2YEUl1edaVSachoVJDWVV+uWgPpdCGnmQxHWMdO5fyiJxdX/Yx9bEM+97nb8q1v/aK897Wv0udhHjDPuAaYQVvtrjLLzgBKL6ozcSB5gKu4SUO1Ql00RjbEUcRFAIAxl2QVG2ebDABQt16Sp0+e0Be0rlq0E/NPWNMCdIR/5wAWQ8CpEsyZUMlWhYL56Yz+mIAsbmDArSFkTOCu+gbayBoYj5QZFxsbKJBK1yr4jYBnAqzWpFrfkNoGmE03uZaDzsFXAggP0CbmDzYNoCXvNQFEJIBcwUKZ+iqDHICSowH7g/cLmwTL4Abt/NHDh/Ls6EhGYLYagP2ym92v6CYUWP+PwGaO62QgbitejfnlOZA0yyP4++6Yg/P39fZe13aOTSID/MJGAVqFb7UxG5+B3ePZ/SDiJ/oNkC/Z/LjxwIhgKfgG+AyfK4T+zO9FAdDLALGQBfy+sjHq/SnHgOcUme+17w14jviBOGB5mnkugOqToewBFM6YpJS1TFk/Y27G33v73L3PLaXyB6oHCrC3e8pU7sFfz+6d8/I3Pk/g8wA+HxVzCXG+fc7A3luuKeax7D7YZG7jt9jnQQn+HtPndnANy+fEPIYfg5eh9Selt3k5FNMdveddgHEJWs/AxNZ/tOvzt54NzPIYdu2YV/J5vNR8Lta4rxaam6yXycDL3+sX+u/HFPNlC8Cb5m7sz+dd8J3JOA8IZ/ktnztK5fF8bs7n16Kue9n5vKbXSdMxuyba081+sMGHjsXrd2pspm82z37u4nyl9CfaiPXb5IVrpmTp5zRex3R7vjb0iKWEEab8cjzMjvH6PPfZiXn39m1jsTaiL/H9TI3F9NqeV/j1mJ1rc+h1xvQulYc1OeNfy0manF/JWQUgoG/fdNGPK8rNXwfn2rOXlE2m/Gf0Z3nzEs+N9uB9Q0ovLE7E3LeNzceFqMfed3hZe3ma38P44buNgTv6LBuvtzWz06jXeePwMvLtRRl5H5on14S5zL+KdmNyMNlHn+plaf0ynY5xd5mvmGfCMpC174eXf55eRnswn2Xy8P33euTjh5dlXnv2vY+p8Tzv5/Laj/PpfYS9Tz0XseuaD7Vxps6PdmbHWtw2X+Ltdplu5NlIPH/ZHC1rP+83357J1vtfW6PY+hf26Nc/Xme97/K662NdnjyiHzdf4HU1xvf4bDP68pQPi/E89idlR6nvvK4ss72U/ka9jXPj7Skv9l0Xg+P6IvqS2Gf1t/pcyP/FGJyyfV+/EPuFtlZgqp/HMlfnrCSwksBKAisJfBYl8PPUNX8W5bQa80oCKwmsJLCSwEoC4sFU190gp8SVunmNyR87L5X4iMmZmNTwiS9/fipRkZeoiv1OJSmtPZ+ose988gHfzfvI6o/XVyIbcyqJ6a/p5WZJY98/61feQ6xYLIzjre92riWpcC19cGQD8jtJLXaBiXNpcxIfUkapxARmnEuTq09k+gd6PnmIY/yY8ZsvQIuJSq8rqUSuT+D4uc7TY+treuZfZc16fe3QM1J2Fb/zssqbl6jDpkemG16WeXZqD4QtkZVKxvlEtM2tXQufr/MtMdkW+7JMjqYn0Z6iHKMOpuS8rJ8+ARiPy2tbk4Svgj7wXXwIm6e/ds3oF/Pk4eWY0tPoy6x/P6+e4jyMz5Kn+OwfSplt4oGUjTvlj/Ouj7atEMHbvPkyf56PJX6u8h4UpGKNl5nXW6/7vh+pQkHTq9gHfz1vGzaG6M+jTHyC2ieVbQ5irKSMWMmkxTc+7kQ/a9ey7y0upBL1qbnyscW37R92xocR+C0+/PJte/n7ByXcBdoVPPhxp2K1l+91fiXadSruWhupOBPn2NtjSi4W11J2GX2if9hkskHxVdSllO6ndNGu6XXe+hh13/Qt5ctSMrfz/TWiP1qmW97v5dm4lw8ZRbM44+cw1Y71yQrKUMDKgvAKGCt0l3gU6LGgrQCGABRLl1gAyR3cAc7IQABgOfnoo4/k7/7u7wiqQoEr2oet5jHqmRyiLM1vLPRKCzLBeIECVwBcjOmpWqqxQG406MlMulIpT+Wdd25LrTaS/vBEZDpk8fzhwX1pbuxIcb0irYuWPD96If/4wSfyhS/clv/p335POu2XMuxfSKUgMkWBbq+bcdlpoSMK6lA0viZgIkEBZIn/ojAUMkLBIwusssJNFsBmoDYtUEdBnoLPcJzabsZekK2lF76sQFAEgB7KTjVWNiQW/JUpcxRhXl215OL8gkw7lWqVBd5bW1vcBZ9MJ1kxNPo8ByOg2DcDF83BVGPdAV9jlhYfGqBK/ZmyQ9GmebIySeAzWZkGIxZzougUwKFaGYAXMHPUydyC8QNgI2sKjmCRNsErKFLOdsvnrvnYsV/nGtecTvW6+HeaMVMVKvsyK27JRw+P5Pj5Szk/O5PpBGwrMxaGDwd9FlNDP3EyxlMpAVgBBpKK1OsVaTY2pLlZl030j6Ax7R9W98qaBkAOCjl7c2CQsRWi0FWL3G1nSBKksZhYi7zBHqFzB0GjUJdHg30I7wF4AUMbtHg6IdMGikCbm1tkQkG/Mc8o3oUNbW03pULWNwWWoXgXIKl2py//8NMP5eXLlvT6U/kXv/7P5cGDN+Wq1SMr1V/91Y+kvrEp5UpNSutlyhnVumCAUTsCOEBZA6hbAPKxQDjbQRaFzCgozJi8AIgb9LsyBmhxMpRavSQb9YpsNQE0qRJYofxQWnyPP92Nf8GHxhpkshcoa5HdNgLuRx3jAdi0QG1NCYkAcmnK7u6B7O/flu2dfWlsbku1XJMimPRIc5MxU2W+D/rVG4AdakAbJLioVCLogSxIR0fUkykKpAF6ZKHQMGM1UwYyFh8XC7LVbMp2c1t29vdls7kl5UqV6AH0HzYKncO5xq0G0Nlg0JV261KuLi/k8vxULs7PZECdnEgN7E6VipQJxlLwExhZYC8AVaHYHMCGQrEs07WCtHs9Kdfqsn/rQHb39mRjsyn94ZCMZ43Nptx/4y0CveoEbjSUjYFsWVP6Ra4Qsl2XS8V1gqoAnnh5+lz+/f/x7+XJk8fye7/zO3J4966eS6YO2MsGbQ82DVakx48fy49/9BP51re+Jd/73veo7wQLgqErA4ZC3phZxg+AxUTk/PxUnj5FbPhYXrw4kYvzS9nc0CLnQa8nL168lOPjI7KOAHSEvu1sb5MNqtVq87haTQvgdVdW6JQy2hGIBzDKJGPdAxivqMwWtRr0BixUABLqzufTGfyoglkp7yqAG2CwqEmtXpPtbYD2dmR7e5sF3ZBDtVrX93N2xhH7QJBHRdl+AEJ5/vyYtru7u0f7QnxCDIBsABiBvAC4BFgMcRaF/MfHz+Xo2TFBQvy+3aX+F9fLGdNjQbqdHuNLu90mKI3n9jsERmCs0F/4jjt3DjlnKFo/Oz1jn2BfAMdYQTrtjjkDZVOslhXsQtAt2fymUiyvExi5s73J8QyGynAEYA7iDGwT497e2pJmc5NgIZ0jsNPt8bOCHACmUIAMAIPoJ1hp9DoTuWq15KrVFimUCCIDcAYgQcjgnXfelgdvPJCDg9tk5cLa4uLqMlubVGkfAAmxCB/3leh3ZuOIywBTYQ2iTEdFshDNACqeCoFVYGAyFkYWHJOtR+Oe7ZCPuev3R9LrIabpyguuZqMO0A0YwBqcI8wH5ubs/JQgI7QBgB8AFPXGBuUC1kEUyBhTGNdiAJVmDMAKqlY2XK4K8D10muAnZfxi3Mx2Esd8KfuisrOALWp/f5tAR7C+QTexNjg/uyAgF7oH8B1ZbMlmruAl/CHuA0gNPcGYyeiUbdCgTDkKyAMaB6BczDHmEroLMBW6YWAqyAV6D/u7c3iggIjZTD766AOCqaAbYM66e/eQ9gYAE44FgMB2Wcb6sl6tE3x4cXHB+YOtQo7QYwUfarERdB19Rn9wDIGNM4BkelwDqLzAKgTbAxMc7BEsYCPG3fPTllyctQlM2tioyr17u1JYB/MbwLUA5wAUPKOvBkiu2+1T7kWsW7I5UTkag4XqNmIgAVmMh4q7UZZPBS2/si7XRbAe5zbb4dqXbI5TrgHBjsS1wyR7jUnkKOUy1uAAoAAIPJHtRknu7G/I5995U3Z3m3KJtTiA7qOxgAmS69ipSLerwMVafZvMVM+PT2UAZrjJurTbAFb1uMZod8BahrWNyJtvHcqv/4tvEii3u7ut6/qC+gOsf/uDkbQ6Xa5dsI4ju2K2RlYdRpxWYApisuU00A7AVIhPZPtZV7AT752kIBOA9XsDeXn8nIBb+EM0o35GbUbXr5pzJGNSZjF2j2GF9tBJYx/R9YECDTknWZxEO3rfr/LCeJQBT1mpdFMBALixDsZasSgFsBwBFF3fkI1GU4GiBIRhIwHNBQEECuAVwFTQGrIugbkIa6/55gUa0yyXpIy9xpig4EaADbd3duT4+Jg+GfcnWMNg/ahrLwDyywr0BssVAZUA4Co7FMZqNu7vtfz9mOWuUsWudh/q9ZXMamQlxJxnQCMAnwkQgiwXzwtwnt1z0v9mjFUKAEH8LnG9ZmtkMmsxboONVH015co1CAD3+gLYCuci3pB5MWMEtLFC1lhj2ZgtX0pQLa6ZzYPP4ShjVAa0yTYYUP16tcwi5uR8v+y93YP7ZxcmS+1TxtiYgSwNZBZzMf6c1Hs/LzG3YX1I5Wz8vMZ8AT77DWt8zsL6l7oursM1AO+bND9qfxHQ43NGqecoPs/h9cne+9zxsnyL97XWFw884qYgGRON3gsrIyn6Z9+ndNrm2e7jo+z92GMfvAz9PPhcmbXn5WTz4K8113djagu5abM/rwO+HRuHl2vKX5gfsTm2MfgcuJeF9dvm1ucr/Zjtfeo5hpebB1NZLLF8W2psr+ROMxuLxc5o08vXZBDtLNqkjcnaQxv2nddbL+dU3i+Vs8yz8ev6ZLJCmz6fHe0Ix8U5j7JP6addP8rrVZ9mbH263vR9wWeTkc9/x/n37fk5NJ9ium/53zg31+lZlIdvz2KB9y1eV/21vIxwTW8HXlY2L1Hno8+Kx3k5RN2JY07NsZ8n76u9LzX78c+cLU8I3+cBa/6afl7x3s/Tsn6nbADHe3/j5eBllCf71NhTNhS/i3oSdd7/bn4tFSdz7VUX/xkLpdpDng2lxmkytjnKm0Nvu7GdPNswGXv/F2OLl6tfw3g5pXQ46pd9jnZk8vXPXnxMTck19ezA4pH5gxTIJMoh2meeXkbfFnUkr908/TM5+vWjycHHEj8mXMPLPzXfqXmwdlN2c50emiyjD4/zsyxmL7NB87PRJ6Z8YPQ7181dyo6ZH01sbhvb9vZ9nc+NfY32GtckqbipcrAN764H19sYor9MyXoFprpJFFgds5LASgIrCawksJLAz0cSsZLbSgIrCawksJLASgKfSQkATBVv5PMSTz7J5JMMdjMdE+LLbsLjjf6ypMuyZJ9PdNlxyx6Y+Rv/VAIoL/GaSjYwufdzgKl8EsQSaDHBlkqMWjLJEjs2llRCypLaLKpzD5fsXEtGeDCVJia02C/vL86xHeevkUr6+DnM0wt/jCWr/MM7S5zgX5/ctrFaX6I88H1MiqXGsSzhGmWebzMLNob/Gg4lpaOWgIu64/XK67nvh8nGHshADv7hV0x04VoeTJVKxPnrermazGPi3foWk9EmY9+HVHI3JkX9Q/tUos76FxOe0YelZJaXwPT64OWbl4y2BKNdwz80j7/l2U/eNb0uepnnyT3K/yYJ9GW67O3SbM2S4Da2ZWCqZTKLsol9j/3ybUGOXh5a9G071GshCv6s2CEv2R513n/2D7NTsSPahh2T8u9edt6HWRu2u3t8YJDyrXaMgan8OakCAdMtS7ZHMNV1OjK/Xth13NtY6rpmk6nxWp9+xk8g8U4GiAVI0fqX8uE39cNRruZn4/rD6+CyWBdt3PfRz7/XyZQP8nYcdcx21k75zjx/4eNG3romFd+8PKwNbwspfxrHk7d+8HNkfbL5jb+l5pgFsxl4w64Z/R8+e12yNYSBD4wxCONQ5hYFgKKYCsWI2h/1Hyi+RUEx2AfwevToke7eXwJwRAsK0AbatHNvEidelZcCbLhz+xrKMRfsDpViVWbjifS6LTJTVSpT+cK7h7LRwI7+Z1KrFmSr0ZD93UMprVdlOBjL1XlLXhyfyscfP5YvfeWO/OEffl/6/TOCqdbGQxkPBzJEMW62BgRTDgwNRZFgZ1AQkBWDTlm4DBmheI9F/hnwleszsPVkO45jkWw756MWDyW31BtjOcjq8yBayA1FtLojrDKQYp60iL7I89rtDnfpRyE+ro1iZezGPt99n0U0yqSFolQW/nKhrgxMtp4ByADzaTqchQNOk+pJBqCaL4iVNQrzC2YqgASgOyhiR3Fzeb0u5UpJGiisr6BYGoWWGKuOF9cy/6rpSpZLko0KciawZg6mwoNjAJAKMp6VZbrelJHU5dHT5/Li5IxgstEYbBoAtowJbgFDEEATKMxEASkKpfd2t1i8DVaqehWAlhJBFWsoeCY7mNJssOQXxZIFrF/BtKMAOBbQZvqsTASUzlw+Fp/xGwuLUbCfFa7TvnjvAcYebQuyx9yiMBiAJhTco6iY7FHVKvUJgAgU5KOIlCCENTCXlWSjscmC6GdHL8hQ1WoP5Nvf/o7s7gN8cCU//elHBFTVN5pSLtd07rPC1mIRTAkKauKO/9Arsv2gGDsrDCdyS6u2CTKboRBSQUIq25lsNess4t/a3GAxN9oEkAgMT3N/Sz+TYQGMvQOqFLb7YoE1ZwI2ZvOPnafxHoXGVWk0tqW5uSs7e7ek2dyRRqMplSrYlqoEVIG5C90GkIhy7fUJ8IOcyYqwvi6ddpugjecvwELXU5YbMPmNwa6GgvOBTEZD2hoKljcbYC/bJbhns9mUcrWKMmtZA4NNxixBO8qAWAQmjPrS67aldXlOMBWAVBfnpzIZjZT9qFpVRiD0CfY5QZEqfGOJDGWY5j7Aq8WSTMCkMxgSrQAmqt29fdnZ3eN7Y8gCuAqgucbmJgusCaYgQKFIBhUIBYxRYBqDHoL54+HDT+Rv/vbH8vDhQ/qNf/kbv0HwEuSm+qm+ogPAwdmFHB0d08egkPurX31P3nvvvTlQVAtNtfBd12XKDgJ/ANaely9fyNHRMwJiAOgAy8ywP2B7Jy9eEjCBgvDLi3NlnRkN2RcAfTB/ZAlhgbYBLmBDKn/aoWLFMsCcgtJQ3F8uFwhiAkOVMTXCD4DhBvO6sVGXzWZDDm7dIpMf4hVYrMAmhDlCPwFKwfww3gGID+Dhemle6I++oc+t1iXBPrCng9sHlKkBqmBXYGFR0OmAYFNl+QK7zwt59gxAsnOCyvC5D+DECAX+mS70FQACPQXgDMxql1cX82J0AIYAUHnjjTfnrFc4xgrfel0ASxQEYnkNxGGMDyBONK7gaIBIAIQrSbWqQEmNA4jhOFeLoRFjms0m7QI2AYYxHANg0a1bt7SIPyvohx8EcAnsUgD1QK7wZdD3dgcAsa5UqjUyvmD8ADmenp2xfbSLfqqMnkm708kYqIrS6fYJqCJTCYDJuHcHq0ixmAFn1K9aQSCYmaajCQFVfYCpBgPq6aJAKWMXyTZagP7SJ4wAJoMP1Ci1XlwjMHtnZ4t6hDHjOp1uR64I9hozkgFIAV8PUDOAr2AnJMg0AzNpXFW95VoBrDrZWsPkrIxiuq7X2MOoTYCEshQpCxtYwPb3d+XOHYBN9wk6wlxeXbXl8qJFPSPwEWuY7M9veqz+T5k0sZYDsGpR+K5rD5wPfQE729bWNoGAmBOAzNAW9GRnZ1Pu3lUwVblclNu3D+iH0JYxU0FmBwcHBH1tNOoESYIxTsFUGl9h62BZwzUAiKPPKiu4EHMyZ6bKgNI6TyOyIyHeo6/QdzA+UmKIs+MFmAoxGW1j3XRx1pGryz4xT81mXR48OCCYajIFuAc6ApD2lD4TvgQgLI6XoKhMZwi4sTWVxku+MjCV1k4ittpa4Wc3CIrreFt3QT/RNmxH2YlUZ1RvAPYFwA1+DmxOa7I2Hcqt3Q154+6uvPHgkIDxs4tzgmy4HuG5uGdcl+kY69SC1Dd2pN0eyKefPpXJBCDVilxeduTsvCPnF13p9qYyHCtg7qvvvSO/+7v/PUHG5l8IQCGT5liZ3LpgDsMaoCAFxAawU/FPmUe5AQHXyAt2NdM3rvIzOSmRpv7XbXfl4vRcLs8BttQNHwiuARsjWDO5nlTgG1gJDdym61m9OmweNqNrZ72+AgfBcFWZA9cUpKjFwLqJwJqCILkBgDFSLcBUEzJwKUsV1i+lSo3sgABagTV60IcNUWnI6goZQJ8xGYgJCuJUAJkBCufsdBmIyuxWAdwKtoeNIHbCHsBUBb0H+yXW4gD4Qme5XsX9A6jMLP+dCQTtcFwZA8/ivllz36q3GfiK4KhF8a/pO2ZoXkzJY4zBSR0c9T67b/E6ju/mAKbsXsbnBHzhqL93t++ZkyF7n96DLO6NYAfYHEDvlbAGsqUm8/8OTEWNzEBYBOKSxVBBbT6Ho+PQufG5GT+exX2T+rGYp/Hf2X1CzH8tdDXbzCADL/m8gs95xPyez1OY3P25i/l9Fbg5163wsMNfy841wFFq7P76/v7eYrAft/0+1x0zUndifE7h28x774ExXuZ5Y/fjiGAqa8v6b214kFUcc97cp2Scmj8/X9Y3y/1EPfB2YfEinuOfRVlu13I/eUAf03GfL7Z8ZbRRr+fx+Hgs+mjtRBb5mJ/y8oo5Pz9W/7zD51RxjH+e520tzxbtnPis5iZ6Z+eibd+PmMu1XKHPv3k9uOm1TAavc7xdJy8Xa301vfJ5zZtcJ29M3jf6tu14u67PxUbb97rk7SCVF035IW/n0e96O4rX8fPn+7dM/natlP/0eh19qPeJeb40zoPXHd/3eH7qOBwT59zLxj9XtnwmfJ/32dGW7HybW4tDedePPsyPL88uvM/x8+Dluayd69pdZo/xN1wz+q7U+fO+Zcydy2KTnzuTX/SHXr5x3H4OUv1N2XL01VF3U2sQHBNjU7QLbwspO0vpqbVrx8e1TDzH+uBKWgyAAAAgAElEQVT7bDpq9095YKplOnMTv+x1Ma+t63ynxYu4FjI5xOdLKT/tZZDXp2X+Ic+veBn4uOH9rvXb2vB9uW7s/veU/KKtp+w95WeXzZ3ZrD1/iGu2PN8erxP7nndND8LN87exLbuNMhtIXTvO87L+Wd9WYKrX0cjVsSsJrCSwksBKAp9lCayYqT7Ls78a+0oCKwmsJLCSwGtJIIKpfELX39TmJRJSyYCYaLMb9ZiwX5qAy0aRlySLiTnf19RvUSgxYZF34x4fDPj+GCvV6yw8YoI1Jquj/H1yzcZgSUWTa15icf6wPnt4mpJBKoGvz9UXiKq89n3f/EO5eJ04h8uSnSYPnxi069h4rDjAEl2pBJxP4OD8ZQ+9liVmvcztvdedn9UPLXB4nb9lSSPfTuyn1504X/5YL3+Tqy8miMC02B97qODHfxMb8zLPG6NPWFvCz/uPlK7EhJpPXvuktNmHn8PUQ9rUXC1LEqd8kpdHyv+ZDnubjfLx8o1+wp+fp1s+wfuKn8p2Rkzp7zL9vqkOm0zt32i79kAbMvIPe73PjuOL8+5lmkqc2+9+ftEP210V35ONIdt51YpacF37zctvWbLZX98eCsSH2l6v/ThTD0L9WNEHs0fvw9CeB4NFnc+zE8UQZOCFrHgj1dc4F3mx2tuxtxG8T+mzP8Zf1443PxR1ZplesijdsSx6mebZYWqtkbKHuC6IssrzgdHeLOZEOcZr4jzIIM+fWr9jv7wf8XOX6kecJ/+gytq5yToL7aQeGlnfYyxM+Y+UX4vHmY8w2XsZRDmZv88wHmzKjvG6mlrP2LlW5GJ+yo/RHj5ZcasWrk7k2bOn8sEHH8gnn3zCYmgUbWL8aAt2amsVLfjUwudUjPZ2E+eRbFDcBT5jYxAFueCvtFYmEKJ1dS7TSUcq1Zl8+Uv3ZXsHiJG27GzVZWd7S5obuzIezuTi7FKuztty+vJcHj5+IV/96j35n//oezIeX8locCm9dktG/R7BVOi7sjJkhZUzkVIRxb8KrgLYqdcbEEyF41DUyF3nsQs9duAG+0/GlAKGJu58n7EVcIyZr/DxQOdCC9i9/Ew+5hO1KLjHwmD8awXHKDqGrFGEakvXGVgCCJDADvEAAmFcVjSt/UQhqratBagoPrXiicW5pqGLwmwU0SqgakgGBBTOF2ZlApUAWABjEQqRDVAGkEHGS6RAL1NYMlIZSAuFksZMZWCqNZnMStIdFaU9KMizF6dyenbBglKwDI0nYBZCEdWalEvKrrK5oQX5W1ubcvv2PgEs6xmYDAeTeYId0J0gyZg1UqYOLQqHzppMlBlH9XlGlgGzMRYKz/8U5KExVo9FHwDMwPdmG5QX9QcAksl8l30cCwAVitxRHAtgFYqSoQ8ABBVLFQKJiqWq9AdjOTu/krPzlrz77pekWmvIUQYS/OCDTwmmgr6CuQcFu6qLBYH6kiUtA/It+q6V2pAJpokzsgbA5EBGwx6BQgBSAYi2u9OU7e0G5VxcR8ExCtABptFNKyBLgEbmMpqzFShVx7w2F6ACKqCyVozHMxZco98zgb9A4TbWAmUpFWuytb0rza1t2d4CC84mAVXVOvSsRqAZCoQHwyHBGigiR3ExmB0AZFDgS4uAKoAglD1MgYXQIbBHAfBSAbCm2ZT9vV3Z298nCw8ZmGSNYBf0D0ABFNVjvAAADYY96ffa0u20yEoFcFCnfSWtqysCq2BTBOvUAa4oEUhl1Fxcg5GVA8x2QkDIGoqh14oyAMPFeMLvdnZ2yVB1eO8+AVUFsDAAY1dYl/rGBoFUWzs7ZNNqNDZls97g2MHKUqvWGA/6g578P3/+f8uf/l//p/zar/2a/JNvflN2dncI3IMfA7gBf5eXLTk+fiGPHj6STz99SHn8q3/1m3J4eJcgEcy1xSUFiCo3FwrdwWD24sVzOX5+JC9fvqS8Abi9c/uO7O3uE1j17OlTefjJJ7wuXiwM73Q5D2WwPmXxwtakKMAnAwh8GNY8ZHbDPaYWfYOpC2w3BLBUwZalzImo3YfNwq7uPziUg1v7cvvWvmxtNTnu+/fv0c5xHRwD3YXdolAfbXZabQEgCfJvbG7J1s6e9LtdsmqNhkOyRYE9CX69WqsSLIJ+GOMOGG3WS0XpQd+6KHxvKIPhdEpg1NnZOQFrT548kw8//IigInyHW2cFHAiBJDjn5MULOTs7k5OTE54PPw8A04MHD+TNN99ke5A1QCiIIxgPrgu9V1CNAqIAoqpWAQaq8hoGosa8A5RSANvLdMh4htfu7i5fYO3C9QDaIQNiFmsQJ9AXMHqBxaVN4N2E10V/wdwEe4NscMzmJlivpmTwg55Ch8lA9fSpHB0f8/h2u8V/X744lZOTU4KnEFvQV7IgjicEXBG8RdYoADqVPciAvfM1JoC5YMUajqXf69PGbV3K3Enmm6xwGj5adVsZMM2H2X0U5Aodq9WrWQzuUb/h7zBf6BsZBAGcrFbJbGaMOQZAQDxE6IH8AbBTMLAyNhIwlYEcFEqlYZIMcPAFBDiBcW9NqtWi3Lt7SD3e3GwyvqAvrSswZoExEwBXjna+HlSglkoH152Dqciyh1fWnzkz1UwaGw22D/a7Vqsjjx8/eQVMtb29Kffu3WJPYU8Ht/dpS4hzYCwFsxlYIQ8ObsmdO3eoVwAxApyHuAT5KOBhXWrVuoIx2+0MQA6AnwKMDdyP+QGGhYDwyZigNVzP9G7h26cE+gA4Y6BByOX8HKyBPem0R1IkGKwhb711l+yZkyk2EAAAccw1AuIB/BHlRtCbASwyEDhdueoK1laIJwIwFYD/BFLlM6yn1vG2RrZ7dowFY0Ac93+QG4Bryu4zk9lkIHdv78i7bx/K7Vu7UqkUySoIUCvsD0Bl+Mr1YlkK61VZL0CHm3Jx0ZEP3v9UJlPENYB02nJ62pGTsx7BVLjszk5Bvv3tX5Df/4Pflk4Hv5+R5ZAMQoX1+Vq40+sTRITYCECwMlNBiXUNb0ySAKZh3rBOUJZK9B+AdgO5KLweMm1dXMmLoxcaH4YDHgP7wZoastb7OGUhBZjKNnrQtayyY/r1rIETLQcCMJXdA4HtaLFwVvZDxhkuVTNQemGdYCmsVyAbrOtGk6kMhmNZL1dke3uXazYcAyY8MPIBgI3viiUAWcEaNZVeuzdnxIt5knivis92jwxxQtfhX/Ed/DL+MMcGNiQDF6QCtjzqIEDzi3Uq4oG9LC7MZZCtTXyflEHWOaNMEX2eBgcAuM0ZdbkW71ctvzEHMGVgKru/Md23zxYrba2hG0qARUrXAp4pyM6xeInPyryqoETIoYi5Czl9HFcCCAvra9iSA4Apk+wib2T9f0U2Djhm9/4xF8P7PbfBTvpeXkFs9pvdj6efTehmJvP1tXMMPofkz/V98Ppl36f+9d/5e3Sf64j98Pf4Nl+vOC73IaX3vm8xj5PKA9nxPofm5WLn5OVPqCfZvOM8yy9SZzJdMDl4wJZdY1l//TGWz4n98ceYjOOYYpwwEXo7s3NMZjEPHnP+Pq9qtm/X9/m6mOuy82Key64br2N9xfeQra2zUzqYyg9F24ny8r/bb17Wvs28ufLj9v4hT2/j95aXMV9q/TAZRT1eZg83uWaUnbfT+N7bZwSZ+Wuhr34OTX+8PFKyWdaXaN8Ww6wde3bpc7FRb6M8rE0/ryn5+muncvLeDu36dq3o55fNSZ5MvM2mbN63aTKMcf8m1/W26+c6NS/Rn/v2o3/0sUxzobqpk8nSx4M8+Xs/FccS5RY/R//kfXrKB+A7P48pvY3+JfrwqFt+3lJzE3UwNV/z83SnpleYaZf5Ni9r70OXzXFKz67TvVSf82Kl9dfHhJs871imB5CP15+Uv45+JOqtn2t/rNlGtLU821gmi5Qf8vqT0q3rfLmdk4q7se9+XCaz1HO56EuibFJ2FOfH6wze3wSEizY8cC3lW/Lkm1rf3NQnxr56H5fyzSkf6K+Vuu7rjMUfG+NaXKPF/uF33Nsyn5rdL6SeNab8Vp6N2TW+94Pvv06J1nWqu/p9JYGVBFYSWElgJYH/ZiWwCpj/zU7tamArCawksJLASgL/tSUQwVTx5j4me3B9n+y7LnFpN/AxUZxKxuXdzMdjUwkAu44Vv/qb95TMUomX1A1+Kik+T0pkz/hfZ+EREyCpRGpMYPgEn/3m58nPQar9mGTL06HFXL86otQcx357hoxUAiYv8YPvUw9N/YNRk7c9sMG/nkXCkm8+QecT3vY+Jml8YsaSdF6PrpsHnwg0GftCpJvaqvU/JeebfJeXULXr+6J0k7V/6O1l7e3d5LMscblsjFGmc7txBe/Rlr2e2PGp8flEdpx/fI72HfuSsik/ljy/5pO53i95fYs+0/siex8fmMQx+s9RJnn+zOs5jrGEZp5fs3ZSv99Ed6NN+4fJ9jDeZGGAkdRDzdT4UvJIyTsmaa0Pdn3Td1zfCivRjvkPm895Af2SnbS9/kb5eBvzMdL8gumol1FKv32/ow9LgalS/uqVmJWxJ3p99rZvNu51wdtPnt/2ccjeexBMjFMpH42x+vny403J2saAoiUUiS/zDzEmet2JbUcf5GUSZRXl5fsQiylSIFUfc7xOmM6kxmTnxGIOs/Hob+JY41oh5R/jdZcdk3rIER/Ce7v0tpLya9GWTI88eNrrtG97Pj+w22yX8Ovm3tqCPeGFwlYUcME/oIATL3yOD9IALMD1zs9P5f3335e//du/ZQE32kCBM4pWWVycMVrZ8TjHdMHbRVzj2HyaLykUtHAOhcZCtiBlpkJh69q0IINeVy7OT2Q2G0itviZfe+9NuX0HzAcT2WpWCaoprdelfdWTl89Ppdfuy9VFR548PZGvfu2+/NEffV9m045Mxi3ptq4IphqjYDtjhcLO8mQqBRtAqax9GU9ZrNxqtaXV6rPAdnt7Q+r1mpQBvIC/KSiYSgsHUcSn7B+ce86TFjeqvaPoVMumlRX11Zet5/26BWAcvKyYHXJGITPnKwP4oF+ExSjyUou2WUCNXfmxqz9igIKdyODDJS/YEPoEoujcY4f6rCiWjAy6ezsLDcdarIw5R7F7t9eR2RjtrRFUADBVuYwCyCJfAKHYRuQ6RqLKtI9ZP1nLOYVPBDMAN/Eni8Jkti5X3amct8fy4vRCLi6vpIX5GupYMIZarSKbjbrs7ABw0ySTCAq3t7ebBL30+13pdTsEv2B3fgC9yAoElgMAjQd96i7aBEAFRdSqnxmgD2C3rN8ZPjfzv1kRJAE2WpBnrB7KVFMkCACyxGfI1opZAdbodrq0HYAtGs1Nyh9AjVKlzIJlyB9F0EWwylQA1qhKYb1MFonzi5Yc3n3Az0+fvpRHj4/k0eNj2ag3CUIaosgXgB3Iv6gsE1LQ4lK8lAMiK4AlTAWvKUnMUKQNtq/JeEAgFQq0GxtV2Wo2pNGoSamI6k+wf2RsL2sK4kCx8ICsOlkhKokpoOcZawHZvjIwcMaGBLkBiADWt3K5KmsFsAChUBv6CrKsNalvNKRWaxBIBWAZjjm4fUe2d/YUeMbBocgZIIUJgX49zCkYZMiG05bLzFehb7SnGXQYxfZ9GYPlpFwm8Ak6BBARQIEacwDk0VgN0Ah0CWxXV1cX0m5dSbt9Kf1um9/3ex0y3AGABj0DgGp7e0tq1QoZo5TNCgWxyrChxcGZTQGsJwWZ4nrrRRZsQy4AUG3v7Mr9B2/KFpmBtliwDp8EEBGK2uE7oC8EaK0roBE6hRmGXgP8+pOf/Eh++vd/L7/1W/9afuk7v0Qb0PppZbwBaAB2PRiOCDr4kz/5EwJkfvu3f1e+/OUvkwkJclSGEIDdlNkGMQCF9mRCAtMb1CwrDMB7AMtOXp7Kk0ePyGzz+NHDrIh9QtYlyLLf70mxUJByEX3foJ8EgweAhLAhsk1kgCoUOUNT8R3GT7BHo0FWPAARMR4wA8InA8Tzzufflju3D+RgH0C8umwQKLTDPgDQBb3FeODP7J6BzGfrGfvReomMUQDjkHGpryCwi4tztrW52eB1KjVlTAKoDKAzFqITuEiFz1g/ADzLQKj9oZycnMnDh4/kgw8+lA/e/1AuLq44DwCvQA6VcllePH9OINWLFy8oe8Tmd999l0w/0FMABQGowjyg/9AB+piMeYrAkywmA7SCPmLiYSfwcwCkEHi81ZCdrQYBZ83mJsFTBoKC7zJQNOZcQaGw/Rntr9vpUCYEH85m1BP0By8AstBP6KPZKQBrBCevrbEtgKZ0HPDtAFQBFATmpyt5eXJCvRmMAHYFo1uZsgXQDWAbyKPT6ckQwBPGOAVzr8Mnj6dkaBn0AAwdqW5mm0wo0ZkWVNvmEgbIMNYkuz/SmDVlHAOgSuMk4ooyeNLvgQVrBlAv4sqCSdLWW4wnGZiKAKkMtG3Fxpo7wfohY3aZMxqisD8DW02R+1mTWrUkDx7cJ6AOADnMNwB1ADz1usrGwxhKoDGAwQB6L0A5XA9MVA/5AnCW8oUNKOMSfMNWEyC4plQqNc7No0cZmCpj7QIY6f79gzmY6tatPY4RuvHxx58QVFerlWV/f4+gOrDCIS5DHxB/UTxE3RTIDfFxSHAI+muMqJCTgWKUiUjXMxgj4iQ+4xibE1tHws4UJKZMW2DtOnl5IlcXA+l1oPsie3ub8tbb9wmmGk/6MgU4eA6mKkq5pABIbrCUATgJGMpQwcaOBDCV+j7EMY19Furi/f0r96cObGHrXjKdrq1lYEjV5cW6UAFFCtpc5zWm44G8ee+WfPkLb8hWc0PW1qby8uQFWd10LY+1RIXrh2IR4DPEz7Kcnrbkww8fymiENWlZWq2eXF515eKqL+02JrgkX/zSbfnGL35Bvv3tb1KOaK/CNQhix5r0BgMCGfEvmQLXSxkzlW5EoMw+xTmYSkE/CnTWBRSWETqnjLVkxBtLF+yrl1dkphpznWeMcgBYY74V+Afnis+QicpP9UIBVdj4QDcHsHWrrdFwaQNTMfeRAY/03glgKgXtMtZgnYrYg6JzsmhibaqMUzCpXn8ohVKZYCr4VoCtOp0+zwVbIhhjwW6JWE/QXwdg7gUbV7z/8/eIdl9qRc1cg4zUjwHYis+wFwPGAlCEEWBzAGXbUvkY25SxUgG4SZ3y/SAISe9bdK1rIEJAhgF6A7hM1wq6fldfBeBwpaosqj5HMwdAZYCVeA9ruR4DTtmaEZ8tjti48R3iNOKwgalMZ+weCfHSgJWImzhW4+8aGTrtXtliPGRorFTwNbbxBzcFwNpgOOI4/b29z7u+4tezWO/zJf4+3ObY5vZVWShjof3ZfXfefby1EXOJJo/Yx1QOK/Yn6qDFPdM/u19N5SFSuQ4DqPnci7Xl9Tu259uK98KxL9bn6E9Tfbc1f7yez3F4QEx8Xmc+2MvB7sl9Hst0y3TZdDzKKK0HC3Yznxe0a6Z0yPfH5JPKrc/vx7L8bpRzlEuUfdR1ry82fjvH9DD6Lp/v8XqRio82BmvbXy+lU75/Nv8WT72eWJ9snnCs6YD1P9rCss82Jh+jvb/wcvTzGH18ylekbDLVF99WbNeuGXUi2o6Xi8nEyyOv3dhvO8f7IPvO25DJyOYh5k+jTuT1N+Ujoi6YPsTxeL219lM55tfRBxwb86beby2bdy/LPH2Ic+31OPqCm/Q7zxd7ffA5yOhrl43N/xb9Rd5n073o61K+3svIx92UPaRsOxV7oj5Fv5nqd+p6r8wfd9TIaIndxo7+Wr4v3lZTcriJr/D2k7LdZfMR9cjbj5ezt/HrdM3HO2s/2vgy27B5iNdZdk60De9/l+lfaj2T8sX+OL+m9MdeZ8cpe/Iy9nMRr5dnu/6aUe/zfEyUo/XB+zJvzxbjrX0v69hWnv7ZnKb0/Tr9jHaRFy+u08tUXDEZpWLbMv3L8wN567GoJ8vAVN5+os6YfaZ8Bc5bgaluqgWr41YSWElgJYGVBD7rEnidmubPuqxW419JYCWBlQRWEviMS+BP//Q/vrrtZ1bkmBJLTAjF5EwqCWPn2EMVS1LkJYHzkic+kWF9s4c5/iY69vG6RJrvs09YpcYax2s7bL+uCvmxxwSNJQr89z5RFROgvk8+cRSTb3mJkZh01Br1rPwpe8Lp+5Q3Vv/wZ5k8/Hz4HRWtfz4p5R/o2YMh/3DZA7i8XvmHCSYftOUTX35+vR7h+/hAOM6Xjc8Saq8+OMGD9sXumTfRjfjQy5+TSkbad/5hZqpPpkPWvj0UwPepBzsp+03pzXU2lbJVb6OpZF1MgFobqWSxyd3+NZ3w+h/tJNp5TMTeZJ5Ml6IeRX3L0zM/R3lJZi+n1PvoL3ybvn/Xyc9f/3US4d5Ozcek5BFtdxmYatk4TbYxXviHflHPcayBpfCb9x3+Ib3ZjyVjo5/zSVrTF18s4JPh3m943fM2asegDe+PYqLYEvg+CY02rVAn5Y/jHM6PycBUXr+vs1//e4wPKduO/ij6cLt29NFeBimfEG3UxsSipWzn/HiM98Vx/rx/iONIXd90x+Y5JXc/p9a++SU/jyk/5s/FtVI6YbLzhRjetsyPp9ZV0d+k9HuZz0jJxF/H3kd999eJ407pVvS9ZjMeTGX9jG2bbRcIjFHgS57PiPLAuQaEgr9gUTNZj3rzQlYUmPl4ieLmhw8/kQ8//FD+8R//kddCkRuKrnEeiroNmGkAKxT6KbBk0T+0aUW+sXDG4tl6AcW2KEBE8eWYgCorlpyOZtJrd+Ts7KUUCiPZ3CzJN3/xHXnwxpZsNgvSqBdZmD8eilycteT50YlMR1Ppd0fy9OhM3nvvvvzbP/xnUljrkdmq12rJaNCXCQuLh8pqMASrx5RsIWAYQpEldtYHKOPi/Eo63THBNnu7m7LZ3JBarU7QFJaN3EE/AyuhAHG+az7AARnjEHRBwTq63lz4DWOTADsQCvp0h0j8rqBYFNiiTfXz+rKdY7Nd6FHsSdanxc72KldtD5dUkE0xYwvCug9FywrSQr/Yt2wtrGAAbQ8vFCeDWQlgFDL/dK5kOlLmIQCbAGwgmKqMf5XhAYWX+pfxbnCtrWAqFKyClQp91n9Rq4l/UdQKMNVILtpDOb9qk30IoAkrCC2VwUhVV9aZnW0yUmHH+UqlzL7g2DYK+1sX0u0qGAS/1WtVApnwBzAVQB/Q1cbGphbss/BsMT+UpcKP2D8Dv/FfrS3NWASUbQ/FutDtq1abbYEZZoQi4IwhhICcy0sWq282Nwk2aLXbBE4UKbeKlFAEXa5IEeCDYkkA8qhUGtLpDOTyqiPbO/syma7JkyfP5fj4VI5fgAlkUwqFkgz6Ixb/F8sA7CDmgjFDgUR8cXw2o1otTpkSvAhYz4zsU7VqUeoAq20CNFghsGo2G5H9AKAh03fYOMA4YIHJHFHGzKIMRsqExv/xPYqR9Y3ImCwAYPMBswIK2AvS76PYH3YI9qAaC8KL6yUZ4RrDsdy9e192dvelXKnSPuGrADzCZygiARqdDgFs/f6AjFVaxL1GJhSgxpQNBn5lLLVylWCbzQZsGSCNcma3KDZfZyE5mHMAojk7O5Xzs1Npt6/ISgUGr8loqPY1BThgSgDVRqNOMFUFTGciZIhCUTLkYcW7LCEnE4LIcKKAqlIFoDJlrMK81zY25Pade7K7vy97+wcEl1VrdX6PYyAnxosMxLbdbMre3p4M+gOCLB49eiSPHj2Us9MT+ZVf+YF85StfJpsK8xIZox7WFQA4Yh7AfPe//2//K4Esv/mb/1q+8pWvyOGdQ/o+2A98G/wEAEZXV5fS7SkbDuQGEBP8H3wefOnDTx/Kxx9+KM+Pn8vJyxfy/MWxghFmMzk9eSndLth9RtQ/6CTBVAKQDfyQ+VEURhfI+kFMKljMygBMwuZ3ZXNrk2BWsjNlLDmHh3fk7t1DeffddwjmAMgSdg9/BDYp9BdgKhRUK8A182vjSQbQK/IYgHJQmA1Bw+8NRgogg+3u7u2QcalGJjllzwKYCkBE/DEGIA6RKQj2ZztUq28DoPLk9Ex+/KOfyA9/+J/lyZOn9KsHt2/LRr3OvgFMBaav4+Njygngpa9//euyt7tLvwOwnL0UmKKgTug17I1sUI6hStkCAbIssSB/b29Xbt8+kNsH+3L38LYyBwHgublJ4BCBZACk9gBOBMgJTGxgi9FYAXmTHevsnO1VqgqKAfjm8uKCvg1+FsAngDAUZIZ5LVFXMB7EoS7ax1jaHWUBnM74+fnzF2RJ6/R6BKZOJzOOBwAOMK/hfDLBkBlKaOv4HfGfczYcL8BUiM0AlGEtkrkiA1JBN8iXl61pdH2iQB2wFoIdB78Z+yauYTJAbB4MAOaCz1Sgi/oYBa5izCp3XQNp/FBgAnwQ54sgBfiG9XmRP2KmHqtsmVgHVcpF2dysk5UMgCocr3J6Lp12TwYDjfEKel7cC5JtM1sf6rUVpKSsX2Axg/+CT1BgC17bWzvKiFgsydnZpTx8+CQDk6iL39luyIMHB4wrsKvdvd05w+Unnzyk76nVSgQvwh81mw3qA1h1oFvmRzDf62vr7APmz+xeZa3rDGV8VOCNrqNnGTgPrH7wRVi7jZSZh6AT9e0KsJvI5cWlHB89J5hq0JtJtSpy69aWvPXWA5mtAXClYFB7gekSrJYmS6xLCKRi7LR1QQbgAZCKaCvYuIF50qw0fo2uuqA5N1vvw06gJ8pMtWCWI9g1Ax4ZWB9hdTYeyttv3JFf+NLbUq1gvQyQ5kv6ZLA1Yl1ardalUsOmCQqmGgyn8uLFuXz08RMZDiHLkrQ7Pblq96XdGkq3DyBQTf67f/aefOUrb8ve3rYCWuGPCyXGCeg6bbbXI/BEAcIVWQNIkvlGqL/6PwB/oRgA/hAE73KEFg9hh/CbYNU7OzmRNtgB2x0iArFUMBYZuGoCsqALBVtrY82wuD/Qe1AwpKXAVAr4tfgO3SCAfM5Gg5VPgWs1ABDHEwDpdRncRG4AACAASURBVL1CW8TYGZfB9FWUDvS1CNA0dL9AO251oEsitQ1s7gD513hNxpz+kGseri/phDJQGZFlP6sztt6ELivgUZnP4FOhDypTtfn6Rl3XU6MhiVe5wipkwC0CwRQQNZvMuJcB2kH8p69bxwYDZamUyrQnAK+msDmyuUK9M9B15osAgkMbuI9oNBvsl2c/hzxtjWP3nj6PZb8ThJ+1je/I0lqvz+0CMsPcAygGu4MNWg4J3+N3/BE8ngHocL9RLinjZCblDDSuaz77s7FjLcFzMpZKzB1jTcYqazkNf/9t781X+nxLtPG83IMetwBT5eVYUvk/uzf3eR3fp9iWz9HNBRDexJwHPqfyHP44e29j5l1dFj98bsT7Op8rMtn65xB2bBx3zJ9QfzOwsO+Tl0nML/q8p88xxucePndp+qn37FkMyDZF8Xms2Ib1z2STyoN5uf1sLkABVvZ96vxluhXnOc5vlI3vyzK98v2wMVv+wufncJyB+a1tk7mfb9+el6+f/2Vj8fZpx1lMTel6zNHimnHu8mzEdNOPJ4Kp8gBaefPor+Xtadn3JrPrcopRNv54+83bZvzO64H1J9p19O/eD5lc4zM385e+fz4X6McX9dTLMeqI75u9j7LyvjDqudff6/xkSif9GLyuRNvN02dvg/GYONfL7DdPj+JcxTn1virlA1K+P84BPi/T9ZQs7BwPEvZ9tX5FH+ZjhZdXKgakdN/rn/fldr7X5TimZbY3PzbLeDLVFTbBS10j6s8yP7RMh+xa8dlYSqf8fPl4sszOfOz8/9vH68Zha96UbeTp0uvaUSqG5Nmsl5GPG8vG4fvj7dbbG97H+fJy9naW8olxLeD93LJ1QhynjckD+6Pt+LWKj/2xrTwb8fbu11qp81PzYPHD+9ib+OtlfjjlW67zwdFHxZidN38/exzuWZczU6Vim5dDKt78s+9/b1Ub/joOanXsSgIrCawksJLAZ1YCq4D5mZ361cBXElhJYCWBlQReVwIeTBVvsuONqyU98pLuqeShtWkPav2Dh5iAtPPt5ntZ4g59yXv4lJdAvi7R45MCMWkTE6jzRC13sX29v1SS02QbE8ApGVnSy85JJRDy2vM9TSWmslxntpP0qw+yliValiVofD/t+mjLiidiYs6Ot6S+9dPvTspinewhoo3fJ7S8DuC97bbpk2v+On7u48NTu35M8qUSO1oo+3o6kXroFfUgJUMDk/l+pRKi9iBUC4W02Nhkj7GlHu6ZPLwt+uS01+GU9vvfo974seUlHqPee72xMVrfvPyuS7Da79fpa55F45peh7x/i3pscvdzl7KhlDxS/YvJXN9Hn9j1uhyPSfl0/5Av1WbedWKSOMaFReGcPlD2fitPZ1I+2pKly5LsOM8/8EdhM+bKAEh2btRh8w2+r7EP0U/6zzamaA95dmjHxfnyeuRtzieKvb+MDzzz7EWroDJWGAeUTvmX1LjNt8a5TumE+RY/T6lEuve73td6vY3+w9s8gFQodIo24o+xa+TZUZ4fiLbo+5d6eGa+wI7DZ+vH64KpfIzK0ydbR1k/l+mm9ztep2J8S60J7Nzor3wstLH7800vff9i+3n+KR7n7dnkmjc/AE2gaNH3N8rGxxC8tyJiFMCZD4S/sAJO/I5CccwLvkex7qeffiI//ek/sJgcRbjmT83X2K7pdi1jPvBgKq//sfDGYhn6kwJTsTgWQJ7hRHrtLlmySuWp7GxX5Tu/9CV5481taWzOpFiYyGwylk5rKBenLTk7uZTyOsAeM3l2dCJf+YW78gf/4y9LYa0vs0lPBt02GWVQzIlCTQCWAEahz5mA6aTE4sh+b0Ag1dn5JdtC8d3uLgBcDRZ2G3BKC+S0KBmVmviM92DkwMsYLQAkUhlo0RqBHmSF0gI7Y/9goWlWdO3XeSY/24lfgUkZ85OsO2Yq21EecUgLUG39iH3nfcET5kftBTAPfbinwCGdVd3dXwvAISeAIS4vz2U2LXIcVYCpytjhHuNV9iddq/HsTEczIA1ZqXRNRvDXVBmGPJhqKusynIgMJiLdPpg0wJikBZQQL9pGYTYK81n8Xy6xiBpF0fgdBbX9Xo/9BAMOC+3LWsgP4AYACxgj5pZgBQBZwE4w1XFjWnQ+VCaMtSgS428LVh8tvFzn6pdMQdjhfzojyw/ah64YMxlAQegTCoYBBkC/YSMXl5e0sxLYxioVqZQVLACAEIBGxSJAPnUWzHd7Q9nY3JbRaCbPnr2Uk5MLOTu7klq9SRBiH2AqMBVVisq4MVOQj/pQAETW+cJ7A1KNwKo07PNFgFpzQxobNYKpNjZQiI35A4PRQEGO05EW4xYLBDoBTIWi9jlSgXKDXNwGFQRSZarJmIzziwQTASiFWlcUMU/GKNhWUF25VJO1NbD+ABx0JadnFyzyB7gMxc64XnG9LLcPD+Xg4LY0t7cJuMEvlWqN9ouSYIKqur15IbPaqDIpVUtgkUBRbVFBHyyexnhGBBcZiOr09EQuLs6k22nLdIYiZvJJEYA2hUwmIzKG7O+BkUeZvFCejSJeAA/JppYxlZFRDgWrWXF6bzCR0VSkTJBInbqIamgUqKO4vdHcmgOqtrZ2CKra3t4hcxXtYjYj+AWFwSiKhp8G+KXX75HtAwX2nHcwxpUVvAAAJQqV4Q8ASsGxYAUCYxKAId/4xjfJLoQif4I7AbLLmPcMtIhiZMwh7W3Ql08++Vjef/+njBWtqxZZ4WCH+A12CFmgLTBTwd+CSYKMXmQhAVgGQKdRxtKjhfEEMsIQZwoGqtRqAhns79+S7Z0d2nOr2+E4MB4Axt5++y25f/8ui7N5z0zQqd7XK2hEQfr4bQOgEejwZMp+nZ6eyuXVpWw2mnLnzqHUKgAyVmQNwB8wnrVb0tzaIvsIYs0AdjMaSr0O0EIRXoD+GzEQhc8EOQG8N1ZgjAI11af89V//WP7yP/2lfPjhRyyMf+PNNwnCgTwALACY6umTJ+wnWH2+9rWvcUxgcTLQBXwSwG3K0AP7BAMfQKHmr7UQH2NAXMec3r17l4Cce/fuyf7+ruztb/M8BcoNCZ7CWAE0hU5ANwwYBhtBe9BpsFJB18Bm1dxsUkfAagZ/BhAp/BAEsNj4IwOeoj/VCnVL138AFQLoUiMIAYAkAGSuLlty9Py5PH12NGfiury4om+EfRNAlBW+oz8AfyEeI4JB3spMBb+0iMu+YAjzBVu02EcWFNpIUcYAVgM4NVLGPb0Hhp+CjgKsofM5HEBu5l+VDUr1THM1Fgf9OlrXO2C805iGz3ZPZvc+ZDuk3oy5vmg06nLnzj7BVAAL4vqQP9i7wEqFPjBGAUg2UqYyYytT9iBdI2AujF0LzJLGzGasjZDB5uaW1GtgO1qT09MLefToWRabNcuzs7Mp9+/foh1Bfju7W7w25uDRo8fsV7UK0B5AjzvS2AQr1abcunWLsRfXsDWd+QRlvsvYudYRQxesyrr2MbB5BsrFODOgCeYKfdWxqb5zfTOeytnZOcGKV5dDGQ1ENuprcmu/KW+8+YDgYDBTFQpAueAaU1kH646ty2ZYESjAfA4054KGdJoZ+yg4iTJAFVnPbL1ka69FXszWzbZGN7vAv/BdmK8FG5eB6AHeM3Y1BfWhf2vTkbz1xqF8+Yufk2JhKuPRgOyWA/jT8UjqtQZtpFKFvGtksgSrKtYMH33yWCYT+FOsPdpkpWq1FGyyt78pv/EvfyCfe+e+dHttApXr9YbMJmsENELPAFDu9PrUT/gzAFhAgUnQ6xTrMwCkFaSCMcOX8H6DgG31AYCnw84xHq4lz8/p6/rdrrLQEmCI8WYAtjXotbaB7zUWlbL1DWK5ghER07khAuJtxgBrzFT4V8FUWGcoqBDX0s0F4LsLMgSAEiyCg7EMsd7NGMrITCVgYN0goLk/nBBMhVgAtjz4ola7y1gFQCpiOPrHcQPwmbHFEuRjQAm3z4CtKfnvDFfSucafAYdsPYrPXFMQiAw2xjrtBX4a8QrxGQarDLtg2srAfwD0K6JrDqaCj0JsqJQruqEE/A3W2dl9zDx3Sta7DHiPuSutE4QOn0hfla3N52MLuSmfA/IsVBif9QG+AeebLAiUr9Wod7a2hk5VK5X59QxchvUOYqfp1Cu5IkXDvRIH1DcrGB/ywjqGbKncyGKxOYnFDn+fvrhXsjXFwjf5fEwqH2btkAEM85w5DJ+bsRxDvJfXe55q7gZp/no+Z+BzsnEcNj6fQ4j5j3hMzNXZnNt1Ym495ot8/sD3M08WPi9kORG/cdRCpoucn8+deJ20WB7PsWN8H3y/LQdl+S29d10wSlt7/llDSrYp+ce8XKov/jw/Hv8+7xhrPyVrOyfK3vfBz6/va8ypeTCRz1vgHMs7mHxirm+R07C8gNprnmyiDto4LJeUGrP3Qf45SpRBao58X0xW3q5MP+L4oj/Ma9vPzbL+2LhSsvE6HX2BPy/m36Ksoi/yPjClb75tu67ZTgpM5e0i1Rfv/2xM8bmnv2bU++iz/bExv2rHxn5c12ZqvuKc5PXRz+8ym/TzGfUm+oDrdFjvX9L+MbYddSzGhugjvS/040mN/7p5u4l9pOJTnuyj//C5+hgXPDgyL0ZFGab6i3OZD8yeiUd78m34WIn38Xlfnjyu8/U3bcdkaX7Ltxtld5O+XHdM9BXeF/h5NT+eso+8dUK0+ziW1DzgGL9B7U1s1uta6prLbDrKNPo6858xXxDjZZRbat2Cc6KtRJ33MvK5ETsuzpe/Tny+nYpNUVben6f8iPd5cS5SfUr5RS+b6ENTcryJzsa+LNMTH3u9b0yPR3MG1q+8efb6kJJD1KsVmOq6WV39vpLASgIrCawksJKASmAFplppwkoCKwmsJLCSwEoCN5RABFPZjahPLNkNq/1rRd0+eXJdQtUSd3aD7IuP/TVTidFU4jMmCfwNeOohT0ocqUSPb8f30c73yQHuqrlAH91I4qkEUpRjTKz48fvEpr/gssTssiSQH69eFw9wFw9b/dynEjPWB5NVnpxTiSwPDvDt2HWiztjxLDR2YKooU7+zl/3mwRK+r17ffLLJJ9+uS+68qrOLIpIbKUT2oB1j8n8pe4rfpXb/i/oR7c1+N5CJjdMnqJK6nu2GHGWxLJFmhVF+7lMJzDh/cR6iXKI/SvUpHoPPP6vrN52hxXH+QUy0S5+ENx3zifyUrnmbWiaHvJ562eL8qEfXyQ6/e3+e59Oj7vligahj1ka0Od/2MsnnxZKULP0DW2/XBqbyO1v7xKsVb+E7A1XEOJPSQ69D3k7SyeFFAbWfW7O51PVi8tn3wR5w2THeZvN8FHac9mAqtBdtPcZffDZZ5+lkyleZjdm5r8TKxA6/9sAsyi7GXT9enDOZofhSwQSx76mxeR9n59xkXGZP0Ud6/Yz64MdiD72974n2bnZkehjn0csyyjOvH3m6aPrv9Sja2rJzoz2k1nD+Aa2fH39u6n3KH6Taj8eZvNbBfJIBAEzGeXHB+ydjpCKjhYsROMYK26xY+tNPP5WHDz+VZ8+e0mfid3vQaX7X/BG+N9+Dftiu8lFffZwyu7M2Udi+vg5mAhREojB2SLALCiTHgwnBKGBFqZRnsrNTle9+58ty7/6mVGsjkelARoOhdNtDaV32pH3ZlY3qhsi0IE+PXsiXvnRHfvf3vysyA4tIh2AqsFJNuRu9Frwb2wuKndEXlH1iV3kUjZ+fX7IYEwV+m5uNjMlGQTwmCwNUEUxC8EqZhaXYzR4Ff5APCunRDgqtTTYmKwVT9SljA7RZoaIW7Cibypzsx61fAUYBoAYlwJ5plcCRDLxl+olCZCugj75VQUUowFyAqSxmGqAKBbAAmqwXwD5WIOsLCl/XiwCGaT9VL9Svmo8CSEaZibI+gpUK77Pv7fcpxlAoyqywLoOhFpajNmHBoKExjMAUyGRtxkJijAkHAiCnLCIoLlb2ArLTVKtSq9cIGEE3ANCbjqcEo7CYcghGEhSHYm1qha8LeQK4ojaGwksthAfIQ6uotRgc56KIG7+hoBZ2imJNzDkKv43FCXJHMScYRs7Oz5WthUAIAI1KfF+p1AmoAZgKoCPIol7fkhEAgs9eyukp2GFaLJpGYTOKenE9AvGmYItScJneOxgzlRaDW1E43qMgHK/NRl2a0O1qiWwoAMihjdkMLDtgilOmK+DL9CEw8ERYg8FSbLt9TNScjGqepZ6tZWxeWTwGWAzn9QbDjJmMJdYyJUsZCvWVlQDAJtjeyck5PJSMRlPpdAEeQUHqutw+PJC9/T2p1RsZC05R9gDw2NqmHF+8eCmPHj+hGzVdRzE2wRRWTJvpqxXDA0wJ/VHWnJZ0Om0ZDMCMBuakbPyibF4zMr+heHtN9vd3CEirVMBqBKCVFj6jEBnFvtA/gLcUzAegjcgILzCygZ2qVCGgBHMPIB1soFqrSWOzKdu7twjyQZH8RgOsZgCWAZQCgNE2HwYAWGO357AVgKbA+gH7ANgLNeODfp8AK7CjoRAeReUECnW6rDlGIfj+3j79HPTT4ABaImT3yVrkTSawNlj7zuTo6CnBHS9eHBNAhReBemT9Uz87Ho7I9IVOgtFqBJYcFpwr8x4Kp/EfQEIGslH2HgWowEaaWzucXwDKavU6WVJggyjGfu+9X5C3335bDg5uEaxogBa1yzGBVfADiCdQYsiuWNLPf/7nfy6ffvIpwUGwWwDz3vvqe/LGG29w1AokHUin2yVAE7GoWi2zqLzZhK6BWQaxBaBOBVJC3/ReI/MbU5Ku8PNPfvI38sMf/pBgD4z1wf0HBCOB/awLn3ByIo8fPyb7BkBQGBfaRBzBnMG/4DMK9lstAJ01bvgNRzBu6BtALWAJun37Nv/FGLd3tgh+he7CT6JNY7uCPkBvPSsKZGlt43v0A8AuMFNBr3FtnIM2UORuYID+oE9AJBwGZIi2AX7FOZQzZDSdUe8wHwawGg3HnNvLq5acnJySve/sFD5A/QxiNfQEgAIDKoNdCwX18EnQc4DDbC2L6ywKhsCSZWAqLTrC/EGe1MsRANaYRwPOIh4ATDLm+BS0Y4AFBYf6daC+h7xUZhb/VB8UlKVMYrpBgsZ2ZbBCHw2goOuKGefqjTfuyf3798gqBoAoYszR0ZH0+7CtBXMiWM4g1wWYysBgGouhL9AVA1NhjNAR2AvkD0ajcqnCfoGZ6smTYxU5AcUi29sNuX//QMEu5RLZ32CzmPsnT56QsQx20WhsEMAH5hysl6B7AFUp+ANgJ9iT2b5uPGL+2daDlrNZANAXxdZeRgaYgVyMEVQBkmfy6OETaV1hHSnS2CiQmerBg7sExY7GfSmWwD5Fr6M+ck3tE/FsfQ1z9yqYygDiBqhSOiCdJ/WzxmS5KLZP3bfYfRDm2ICFZm+QvW1yYGNCG9BPMGcVZmN5cO+OvPu5N8g+CeA02Di5kQGBqtUMxI94Uycg++y8LU+ePpePP34sa2slKVfq8uLlpZyd96TVnsn2dlXeevtAvveDfyr3HxySgRE2CYDvZDiTyQgxcSq9AcC3feoCZAMWTQKpaF8ZsMmBqQh0tM0byISoMQRygg5dta4IZH325AnjAe2A8dLuIWDyykwHu+F6hqBwgKlgP8rYquuvtTkgBv4H/cO0YK2GQwhux0pnAgCa3k9Dh8HqyfUTAZQjMs6B9W6UscFidYT4jNgL0DPWYuulijQam1wv9vpD6Xb7jCkb3IwC4Cwh8AzXrYC9K9uowPyE9wl23206YT7B1ut2j2U6bxtY4HvoDnQIa/LtrS0yJhqYQUG8GeNUFocMhGX3E8rQVNY4jbUyNpIAy26pxHWy7ZzOmIxJ1wQLZc88y3xNoLkfu6dL5W6sANNio91zYq6Qv/Ln23e4H4HsFPQFlklltYI9YI2CNg1Mhf5CHvhNAZpY84KJ0zHMZSxDlquYbzBBm1sw+aXyUv7e1d7b/bn3XzbH/rmMz8N4MJXFpbzcgd0joi3P6OVzBak8SV6eI+Y7fH7GzkmNzcbp9fbVuKabbXj99mP2uUw7xuKd70Mq3xFl48EVPodh+Y9UX327Nk4vCz92r4d2/5qX57H1hR/DIh+wAE+m5iOVk4uyj2P3v5v8Y57Y/IWNOY7zut/9WOxYD4zx8on5A/xmueaY+7G2Yg7R65HNp++7Hf8zuYosf2UyMf8Zc4imZ9afmDN9Hf2zebRr4Vxbv6X0yo856vZ1n6POxPlM2bKNPfoeG6O3vWgvvr08P2Ht+L77NbbNn49l/tr+2DgP5tPsX7uGt/dlMkvZc+ynxae8vKS3Zz/W6B/83Pj+pmw61ec4t3lz7e3fx59U31K+0/uL6CesDd/nZf1I+UjrX5RblHuqbymffBNZmc1Fe4uyj5+jn0nFDj8Or595befpYwZdn//sfV60F7uOt0c/DylbtIb9uX4urvMtUX/yZLmsH8t8RJ6vimM3n+77Yzaa0g/TZz8f3t/n6VmUv/Uj+qBlsk75vtR3XmZ5cd/6k4rdKR8dfXWeH/bj9LYfbTfKaZEb0Q0sYhz2bfn5WbaW8L4rXu8m/u4mOmzHpMaa8kEpOV4359fFxain0W/kz53eS+W17/29H1+Ua/RN3/vB91e14a+jPKtjVxJYSWAlgZUEPrMSWAXMz+zUrwa+ksBKAisJrCTwuhL4D//hz2Z5ibG8B0VW+BATUP5GPt7g4uZXC0P0Ztk//Io336mEi0+y2HXzEjN5O3fFJEFM8vgEmn8Q4c+zZBdlw0G+nsSjrFOJB5NdTHj5cceHErGPvt344M6DHHxiA22yaAvboWfFdjdNQPmHS7EveUkQ/wDG+pv3kNF0xs6JD/PsfJ94w3fWLw88irp0kxn0c5E6fpGce30wFdpeBqbKS7RFHchLEMY5Nrn44qWYnLL5z0sOphK8Xi7xml4HUseZztwkaR7H6ROdMVHnx+Uf8uT1J/qtONfeR1ynN97P4djUwwgv55S9R1lFXYhJ3dcBU9nc6g60r+4a7X17ys8bAMvrRwTZ/rxgqjy5oo95Ptv7TLy3IhIrXMLcex9ghThoTwsJtSglLxZGvfDHRd3N0+HU96mYFHXM+z68Nx93oyS17mP+yi5/8eGEl7fGAC1ei31b7vcWYEX/MCcP2Jx6YGbXi3HBx1y0h4LiEYECr/5Fm/b2Z/Ps53HZHNpxZhu2fkkVHsR+xAcxUTejzVoxFIu13Q6/qTWS932xndTYUvE7+sHYf6/PMXbbsdbPvLnK85Nep/L0K2UnsaAgMflk8Yh+y+uA+Y8YP3zbmF/zBzgO/uP4+Fg+/vhjvo6PjwhuwlxZ8TaOgZ7YLuNoD/aDgmxrLy+uRH/u5YoiYBRAqq9CAawWYqIYG8CXIYsWO1KpzGQXzFTf/ZLcuV2XtfWOTEZdGfYH0u+OZdAdy7A/lubGlhSkKE+ePpN3v3ggv/0735XxuCWjYUsGYJkB8wQLmhdFzFrsrGAqFEeiOBnFegBUsTi4Xp8Xv2IxjCJEAzzZ/BbW1cdWKzVtYzplkTHADSj4A6AHRds2d1aojiJGFOpb0aEVdatMFRBj8+v13JgywNSDolCy9mDH9YwdA+fheLTHF2TrWDEWa0tlplrYIXvIftp1rXDz4vJcKqUNAUMaxlIsoYCcR87ZqKyoytonWIphF20akAqHG2AJfD4KTCpWKlIso8hTi+ZRJA+AmvlrHkXfDda+8ZyBCsXOi0IeFDqz6pfAGTI/VQDAgowKLLpHLTRAaJPRjPPTB7MM1gdkp8JDZWOnAkvOQh5kBWLhqYIa8cI5+B4sEaMRCsQLZLFBwSrBBcQxzQhcgfyt4B1zXq1tsI0+QGEo5l4DQGRT6rVNKVXqZGwC+KhabbKo+dnxiZyeKJgKoBoAjQCmgnzW18F8NGShtYLcVHeUCUTBLWB/wHG1WoUsVPqqSr1aEZLKsGh2QhAVXihuxvFoS0EGKJ6EnJQRQKMuZJQBbrTufa4PVnaLucS8ATQE+XV7YAdRdgi80B7GCRAZgJWQaeuqTXa4q0uA+NpycdmSTnsow9Ga7O5vycZmnUxPKHjGOW+89bbcOTxkIfj7778vP/zhX2Oa5www8GMozgVjE4rTNd7qS4Fn62RvQGExZAZmLoy9AllSB6FjAGqMZW02kbXCjHLe2W5KtVLWgnwy6o1lOOxnbaiswawAXYQtABS3VqzIZFYgQAwyRIEwwFLQh+ka5g4MCmXZaAC0Up8DxiArMDTt7d2Su4f3qE9ghdne3maRN8YH34lidtgn+gcAAQA/+A5gKqwZ4TsARkHR/vbuHq81IEBJ2RvAkAUHibEMBj3aGUA0ALc8f35EoO3zF8f0/VBwACkm46EMB11pt64I1JlNAToDuEwLbiFbyALMQbA12CuKnouFIoGTBmjEb/wddkpbqhBYtrO7J5vNLanW69KHTy0C1NQgM9Wbb75BGWDMChJRBiSMEWAqyIXrdgAAM4DN1VVL/viP/1jef/8D+dVf/VVptTvy8cefyO/+3u/Ld7/zXTKyKQukyE9+8mM5Onomk9FY7j+4T5YbsPngTwGmBRZ9l6gHYGuZUt/xQgE/mMCuWm356T/8VP7+7/5ertotxoSDW7flyZPH8ujhpwQTXF5cyKOHD+Xg4IBAFICWYNvGfAV/DMYq2PL5+Tnl7Nf86A+AXru7O/LgwQO2cefOHWUOLCK2ISZdcCxow3QF4DYAmLn+A8CIoE4wD4IlT2MK/LAB9agjGVDKWCnRLzJ6FQoEH7U7bR6D39FXjAP9gN8gKxmLsJVthusD+F0pcK4Bujw6Opbnxy8IqgIYi/oKQBPYvsAok93PNcg6WKRPH/SUrcs2ysE1Na4puFcBlZDDAiQIXQF4zUDhsBljgrExnp2dcRxoV9f66/R7GifUhyi4SsG1GJd9rxv3GJgKIDtjpVLmNYuxdq9Gu1hfk1u39uTdd98hSHCjOJfsywAAIABJREFUUZd2qyOnp2fy4sUL+nzDqICNCfaM+YUsPRgO+oD2yEw37BN8Y/c8YJas17Am2WA/0H+MDz736dOXApHC5wHbtbXVkHv3wEylcwgmPrQLnwJdArAPABvYn9ogWNEacnh4R3Z2d7iGwh9scJitdSxSzMGsGQOkB1PZGgkxFIAQjo2sNWDzmXFOAEIkrCaz69OTM/n048fSbgFwJtJslmT/VlPu3btNsP543JdS2dYtU1ljTgCgEQVfQJd0LtcJ7OW9EIEZVgSFteMEMDvGQ5wLH4Prx7yMjdHf49gxCvwpOFC+Ag/NJj0IBTELrIh3b+/L22/cAw8b4zTlibkdDXWtVFDGnWqtIeVyXV6eXMjjJwBTPZEiQLv1TXny9ExOTnrS7oq8884t+cY33pL3vv5V2T/Yp6/XcRdl1J/KeAiZT7g+GRCMiliJe4KKQrGR4wYLGuwq8xWQg/kr6poDU0FeiJEX5+dkBHxxfMQxwHfie65PHKsggKwEy69hN3mzF+g7wE/q++w+HtdVYKYy92JNhnVEuVzNQP6EyiuTEcHNZa49LN4AtE7GTLKc6boC8QexuAAmQ5yLmFNv8BysGXEO2qhvbMx9GnwfYnqjvjnPYdj6wkCWtp6lHmNTB/oHnU/80c4ylir4PtMF+w1+GbaA3w5u3SKYG31CbOX9Q8bsa22yXYIj1T9h/Q5/AV2z+xjeD2brFOa7MkI2vSbWuEOuNaDvxdICMIrfXwWCgg1MgVLGvIbr+7H73I7PqduGP9AvgDuxLsK6yXJs+JfMVZnvQRcxDsQeA1hxDYOxZMAwAwOn7tX1HnDBsu1zMPbe7rkW90tqpz7/g2NsfDEXZD44gqny8g8Lv7i4z7d7G+9HYs7Cxqf3Ahm7m7uH+5lcQuLZhz/G37P7a1luyGIjZMF1A9YIejM4v3f07flcWAQe+TZT/eQdmLG7BfYin0tK9TOvPWsz/h7vtVO5C39unpx8f3lH5HJePifkj4sxJHWcycrnpFJz7mOR192YD4zX9589ONKPwcZ/nZ552fjxRx2PcxFzmnF8izXUYqOfaE/WX7NT852p8frre7n5Ns2Orb08mUe79PqVygvGOY76mPJbsU3fJ/Nbvu82/942U+NcZntRRt4mvd56f+5t3vvRVP9tDNZvi5nL7Nfrstep6CuW6V7Uh+gDTf7RD/h8aqofKR33c53nf0xv/fnmV/P6Es+xts2Oov+Mtuz1I88/pGw5NcbYlzjmKN84byl7sTZMn6JOpOxqWbvRDuI44lijvJI6ifxP9oO32dQ9gdko/o15+by+peZwmW3kzUOMS/F60U5v6ieizKI9+3Zt/Hn9j343ritS9hznMMbbGA+jX71OT/P8dMom/XfmGxf56VeBNCaLFBA29Two6ro/Jl7X+5jov7xOX/f80o8B10+1dZ2fzvN9vq0oS7/Gsf6m/HXU6WVxNvq3PD+xTB+8zZiMvW/K00+192wTluAr/FxFf4/f/DomZdvf/5UfrGrDr3OIq99XElhJYCWBlQRWElgxU610YCWBlQRWElhJYCWBm0vAg6niWfHm3G7ofdF8KikRkzF2jAdT3SSJawnPeGxMLFhCw46zh1d5yYGUdFKJtHj9mBxgPzIWp5tLfHFkTELFPsRCA5wZkwkxIWltmIx8Gzg/As1iwlKTGos+phI6qYTFTZO2vv92ba8vliTyiTS7Xt4DU+utPcSxa6BP9nA3JnT8GFLJwJQOe33Km29jSXgdffCJfW9Pvo2fJ0ln5/tzTQ5WOIRr+we2KX3y/Vg2z3HMPvGbstnUHPjkcNQzP544Z8uSdH4u7TjTr9Q85SUL/XhSY807z5J9eYlZ35eYJLXrLEtYR/tZJrfow9Bu3GUzzlXKx0cgHo6xuGBJZf/AMCWb+N11x0T/6PU6zo3t9mv2bw+ZTTbW1+hnLJbYcVGvbGw2L9Ff5T3cyPPL0cbtOBuP93mxSMXLIy8OYMfrdRYDLoBi8QFhtAkca7s95/u5V4ErPgb7fqYS6V4H8x6KxPFYO/gXxYMAZMS/KGMfv/FbBBFfZ1v43QowfYFAni+OMXfZ2KPNxv55/cuzZ2+Xeb4nFUN83I1jWbYmSY07ri/MnlLxM44jr89er1NrA2/r8wKanF3BvQ5EWVihG4EEpdKcNQhtWrHb8+fP5aOPPpIPPvggAwANyFqAQkYULZo/wPGms6miideJMwv/q+B2MCcAhICCfBROo3BbxpIV9PelUhbZ3qrIt771ednfL8tUWjKb9rVgf1SQ8WAmw/5E6pUGC2OfPD2SL37xtvzO7/1TGQ0vCaYCkGo6Hsk0Y3xjMSiLGFGgaUBU68+AxcIbtRoL9LXYWIEB5lfhc5RVRYsgYXso3sQO951uT87PAbAZs7h/a6vJomIcT1gRdoIvFvnSQm19yGZgKgVSKdOFFUUqO5DuIIliUTB5lEooFsVu/GA90vasEBPn9fo9stegYBPF3vjd/LnFaoKpsNs/1/menUlnFMdjftqdlpSKNfYJRdMo+tZdFpX1CP3COHBdjREqS/4B+DJno3r1s1ZurilAqVjI/BEAOFrgjHbRf1yDn1m8vsaiUfphME5lBaTsC4pgMxYixEhl98JtDOZbXwBzTcYzyhCFqNjRH+dRLzPWKfR57m/JmKXFqhiH7eSPYnacD+YGACcICsI1i8o6guJsFLm3Wm0WAeM3LeKcEDhVKBbJfDMcTQgOQrFurdaQYhlFoxg3QNObZGU6PnpJtiYAqtZLAOZBVgq4BRBqvYhiZOihFfgvAD6QT6lYILBnq7khW80Gi+JRAkLgy2wkAjYqAIVYKq1AKmU5W+Mx0BHYCsAMKLjW8tyMwoSd4ERnzAW6T6+SRmbMFOsAKkwIhqlUwBBUIYMbdLnfG0gR7Boooq3UZDyaSr83lI8//FSOj19Kvz9mgXOxWJG9W7cIqmm3u5RPoViWz33+XblzeJfFzQDI/PWPfkxghwI2imRdgF2gKNvbFgEWACLYxiFgFKItYi2hoDIANBQgBRCPAqQ2N8G+AkYXzDP8x1BZvLjWVB/DQvEK2F+UYQGWj3leW6/IdLYunS6KxVGcXCTTEZi16hsKqqrVN8g+RhmhuH9d2e5KlBFALgDIlDku/K6AvivaHQqOWXA+7El/0CFrGJixlFpMNxJR4FR5DvzA5Cl4EUxgAGuoT8O4DUwFMAaAGTbHkAuBWt0WmSBkNpJnz55It9NWf4j1CAEm63yv4Axl5gEADYXvBejwWP0qmUH4LwrC4VfWOIflalXqtIsaWUC2tnYpp/pGQ+7cUeYlAI/gX+Fn52AqFNxDn9fAvlVTQJGI/PA//1D+7D/+GW3tzp1D+cIXvyAffPiR/Ke//Ev5zi99R77+9a/J3Xv3yPgBtqN/97/8OzLe/MG/+TcEU4F5ByxV+AMYBTKCf2w2wfxUVBllfmRElrULefrsSJ4+eSJHz47mTFwymcmTx4/5fWl9XXqdjhw/O5L9/T3Z2dnVtRynbMGiqhsiKBhuks0RY0kGCAQTEMBUt+/cEQCNwOyFviKW9QddxgOAk2tkJIJca2RCI4MfwTU1qVagYwBRabxn3MhA8Ao0ND+ZsXcNAbJWNj6uKfoDMqFBX8DwBhY+2/ABoDIAlQEEoB8p6MYB5AVaK8j29i4Z2FC4fwUAZacrADOdnJ4SlKaF2Nm6vLAuC2aqifS7mAdbr2geSV2PAl4YG7GG0YDE2KGxeZPAQrQNMJoBB+AvsAYCgMkYJgEuQQE+GY3m4KkFmCa1FrUYutjAx5gDdeMlfD8YKNAKn+F3798/lK9/4z3Z2gagbo2yADMVXsa6A99hYCodGxg+tR29pr6HPUEnYcfMiQhilDKFEfwNb58BC66uOvL8+YUAywH1w1Kp2dyQu3f350AMMFAhzkLWz58fk3kOemnrD+gt5Hj37l3Zv3VLdra3ud4hIxrnR9ciOg3ZxlMZ6NiDqWwtMyXbjvoIY8/EuGAD7Vab80kg7Gwmpyfn8vFHjwi8xbi2tspycLAld+/dIZBqOOpJJQNT0TeQalGBmxrXdN1Cn4vYsW5gQvVf8PXT6ZjALPh5jAljM4bSm9zfoxW7h8Y47F4V76F7xrqGthi7yEw1kcPbB/L2g3symQwIXsXvAFP1R4MMTKVA3HodbIZ1eXZ0QjbLo+MTmU6xeCzJ0XFLLq6wjhH55j/5gvzyL39VDu8dSmMTgJw+bRDMrtigAKyd49GMzFfwzfTjRQBlqjKezmi36LN+h1iu+gzgPjdfAAArY5HiGrLXI9gWTLN4DXpd2iHAYgACkQUyYzmFDo0RRyfKFse1IO1ZQd2wAWOINdvEpgeIi5h3gq0mYL/DelV9GYGYAL4wZgI9vq62QVZKBejpEliBVGDNBFshJh4ERngPBrAxjieTKYBJZbIl4juuyTNW3eFgrKvaDNxC/2zA1Cw2QCYK8gU4b+ETcCz6CL28arVoJlw/UE8Xa3hcC/cmkJneN8De1T8bwNPAiraOtfs++Da711CQ6M8y5SkoVX+DrDttxPXFsXb/YONQ36WAVegD3hvboV3XQEc4x99L2e/qOzZlo77BWKT3FGojaBcxGTI1Nkh8t7e7x7YARrbrKwgL8QjAV8X3p/JcKtIFy6DZopeXfWf34RbLvK+3Zw4+76TuzYpnVZY+XxivlcpT2HopL/cV82P4bEBNP96YO/R5JJOxzx/6vuS9jzk13xcbu8nIt2HxSe9bXmVy8p/tdy9n327My5hf9fkZvE/le2Kb/rMdH/+NY/Jjm99LZwaXyiPF9lJjTc2Zl5Ppj9cLA57EPJLlbejzsFtGAtS1yMO8Og+6LlH2yFS+18vaZGz64/thMopxMU+frY8+f2d5SWvL+mX5rFQuijmD7F7D674fT5S/76vv3zz/lsU7XRMbE7ee5XUanw0InqdLKd1K6XtKll5XbZxxPvwxMRdufU2tVZbZhcnLnxeff8S5YC47W4/asXFMqfx4lG/KPlP2GP2Jl/NNfGgcf8qO8/xR9DNxPuM489qO7Xj7u+4cr+t47/XS2vE+xuzBnhuYLnvf7v262bqX5XV9ivOU53OiXsR47Z81vI4+5PmgvDZMJlF3ltkGFhkRTOX9rb23MXqf4v109OHR1nUN/Cogx+tZSoa+H3lxyeuNX5f4ay3zF77deI4fn2/bz4v3LVG3vE3bb9GHeZ2K+pay+6gT143NcuYpWed9Z2M1O8zzczEOpWws1d9oHym7svOW2ai3q/jcLPWbzedSewg/xvgY5yslQx9LUvMT/VJKz31fU7HAfvf+L29cUcdtTOYvvO3l2agHU6X676+xzBdEfViBqV5HG1fHriSwksBKAisJfJYlsEIff5ZnfzX2lQRWElhJYCWB15IAwFQ3uUH2xyxLnsTEhN2kW9I/JjlukmSND4ZisiEmWOzhzWsl/BIPr3xyyo9jnuBhNc9rUlM5QfqxWzLXy8+P2yf08pJraNoSPD6xaPNliQ0PavvZhy22K36+Gvl+pxI5qQRdKpnlxxSTatZX/0AiPmj0PcTx9uDMxucfSqfkG5OPlrTyCeO8RGJ+ghGFs69lgj+TAE4l91Lf+YSVv6LJ0r7zD2qsHa9beQA7S6blJetSo4xJM58IjPNln/05Pol2nezj797e/VzGRJ+Ny1/Lko0xERfl6hOQKVtNjdHmyYOpfPI4PtCL4KbYt2hLsY92/LIkq/cheQ+yUslLrz9exnifB6bCbzFhHPsY586P2c+XT2Avm28PqDX/Z3aRp1f+HH+sj1l+/q2PGLed62OPv65PKuO9Z37yehgfwNrc+DlaprfRhwHUAEBVnr6l+ogxLgNTxUR3tPn4kDL6HOujPUyONmXzE/39vB0UMxCksPibx+SwS6+PRdEPLPNf/x97b9ok2XmdiZ3ct9q7qrvRjY0AKBIESFOkRhZFyaIUMxPjIClpZmLCmgj7g794IuxPDvsf2foBFjUfPKGYkeUZjSVRipFIEAQBAui9uvbKrNw3x3POfTJPH7w3qyB9ZDYiUVV5732Xs73vPfc89+Ex6ikW9+StceiDMo22Gh8wRB/AtX5NTI3vurU3xtQYO+iLqRiYFy/8XsLLOfqF16u3iVR8So0rztfHRcrUx0au+WpHADNkzAYch1/fU/piESrfFO73TijaxBviP/nkE/08fvx4UTxtjFRDLXom6MeKi6daKEnZkmkMY/cxOy/24XtvZygkhh8qgEoZVK60fRQmluZg/pnJZAzwBRgSavLLX/+C7O6BzeRSSoWxFelLTaYjMFNMpFKq6Rv1nzx5Ll9++yX5g3/96zIcXspk3AEyy8BTqBB27LEoQoQPLMdl7BQYVwNvWNdiQhRwjhdzR7zRAiWAHjNQD+YPxqBefyjtNorI21rguLFhbCFgT9EYlT12Z/Gx+R/kt3zLO4oACfowQNxYwUvUHwrWwVBRrTa0yBWhgnoiYAoFpSicHwzBBGQMLShQJDgrrtXquxmAKPo1CmSho2LB3hQPNhrUnJrN2dhN/yjgsELTJcOViklvI+xWwoq3jbWKG0kDACkwCoC3rIBS21SGLbBVZcWwKHAGWAltqDTthQJWKA77QjGqFfYT1GRrHS6wFykARAXADorRWTRqbEn2Vn4bLwrMrIgWQJORAj3Qj4HF4CMAUKHAfgq2LIBBFOBWWbDSGMCuloGpJnoN4yeYdlCMCyCWtVGQZqOlBcCFYkWmytgEMNWGgqmeH54omOrk5ELKlboypKCIV9kfZCYgqyqWoY/pwr4VZAUwBN7q36zLRrOh9rjRakirWVffAuhmOh0pcAisFzh/AchSsBwAMFbob0AKFKgaGxrBd6QvnhcM9KbnL2AL+Nsin7K+DEfSqLdULgCTDQYjBU1AFgAjbrbAZAJWn5n8/MNPFUQ2HIKhwgBAu3v7UqrU5PTsQgFnlVpDfunLb8vtu/dUPz/78Ofyt3/7Iy1IRnE1fsIOUOyNedFPACioKktDWcHYhiiYKkuQFc2jQHmoYBSAhsBMVauVFXyxt7cjuzubWtQOBo3BsC/AFipuT19wMZbxcJQVFhtbEkQANot5oSKzOUA36ENvypX9Dqw82zt70trYko3NbQVTIZ6AMY9gKhJ9wJTB3gA2DsTKbtfAm7A3tAUgS6/flf7wSpkkUHQNgCrOhW8ZkwyYwgycgrYYvxXcqb4G9hfEmYGuA4xBCg6rVbXAGnLpdi6hWZmMB/L44QPp97tZQS/AVEWpafG6AfIsVgCQVlefAoATQFZlB8wK9LHvwbAU86gFyIiFxvTW2tyS+y+/qnKCjDBXMOxsbm0poArAKshaCy1ReK92O1MWK7QDO/t3/+7/lj/6ox/IP/0n/1R+7de+JQcHt+VnH34o//kv/j9ltHj55Zfl27/xG8rW9OjhQ/k//vD/VNv93//X/00O7hwoiKmnheUF7RcAEcTG1gZYfgBGG2kxv7KXDEZyfnYuT54+0RjQB4hI2Zt68vzwUI6eP5ezk1OpAYQ1GOjvYNoAWxKBLwWww2XMD2QRRawEoxdckGxciO0ASOJ6AMsgZ5wPthTYAtoDmBDrwO7ursprb29Pz2+1WgauqdcXjFSIcb5wlfsi7vFYkI+5w2bwD2PAP1zX7Rlw6vzCwFQYC9iVYKdgfTRA8Fi6/b6BDKWoemo2W2qriKdwmsPD5/L06VO1ca7TKJRX9rZmUwGd0FW/Z8Bh7kUsH2IgXwULZMxUBsiwQkPY4c7OtsoIY8YaDd2BhQ3HcA7A5rB1Y9Eqqt2ivWrVgMtk8LL9wxKMHIupDDxg9qhA0zmYEc1Grq76usYZqHsu91++J1//5a+pPPH9xcWlXGRywzkYP4FUkJOBK7FmgO0GvmQAJAB/dF1SJrKh7lXgc7ADsAnVqjVd58jUeXU1lNOzK6lWDUwFXODmJsBUewpoQawEmBByhU6Pjp6r7BBLDSBlaybGff/+fWVZg0+C8QuMYLhG1yQESs/WofpY3l8rUCVjU0YcxZ7N9klZmM7YaQAyU+YiDHYuujZ+9POH0uuONObs7tbl9p0duXf/jgKphsNeBqZCf9gHZpyZiEUK6LL9ienZAGq2XpjOwVg4nUOPsM+RgqrQDwHecX/v7/tSRYo4ju+5Z+Ne2L8gCe3LbCL3796RN157RQa6Rx7oPgtA7uFoqHZoYEZjNKzVmvLw0TM5fH4m7XZPur2x9PoTOT0FwxsAUCX59rd/WX7jN78hG1sbUioXZDDoGmOklKXXGcpoiL0ygOpTfbEHQFOwM6zR+h320vOZfod1SO+7wCCGtU/BVBnwFnvk8UQ67Us5Oz6WzlVbgX0AUWGvAeA2gX4mC6zzZZUtwfmwGejEfNf2GAq8ze4VcAwxzO5HCgrigR9gXFjrECsUbAQmrQXQv6B7OuyhDLyr0cKomPAiAGWnMhDyED4HED0YTXUPLwp0xl6tBvDy2ABeuBx7wH7XwLbMifi8LfO0/n4P5xrY28B7zO8CVIrzMTfmN/y+HUMECIzMerAnfx+QymPQDmljtEHuS/E97/FsXLAJkYnuC5ZrOOfm78dpywRNEUyFPsgOivEjNikgOAM8qP1ma9wGwFS6DjQNMDgaLa5V0J5jFocu9/f3VTbdztXClwgo0iJJ7FszJuIX7/+XsZpz8fc9Pg/g75t9DpD33DxO3VDHy3tyAtOWrFE+HlCG/h6e+TkfU2IOKOalcC7ZuPw9eMyFsB2Om7bg26f9+jxGzDXx+mhnlHP8GeNjam4xD+VzRnFOXkbUoZ9b7M+Pc9VY2G7MF/nr/bEXfHJVw+6Ylx1lHfM53rfwO2XjbZDAHfqFz6dSJv5FOD6nRfuhvfJvjeUZCMbPzcsljt/bmO8jzoE65DijTafGz2JntMs9qb1YwNYD6sKPCd/H5wyUH2WZl7Pyds645GUe8yN+DPRBe3FKBt13AIjo496/4nhSsos+Y/dwBuDydsTzUmO9SZ/e19iujzfRz/J0EXPCvo3Yh++H9uzHGn9PuZqPAzxOPfh8O/uifKKvX+fGcR5RL2yf30cb8b4W++JY4hob20zZEm07xjD6OI7TZuzeyPYb0S95HxXXhJTOUrKK8vRzirKPcTkVB70dX6ebeJx692PyvubjFfrh/uumc1UwVQZ2T7Ub7ZbzjfsHrnUxfnpfYxyKa65vM447z7bjWkB7oKy9v0T7pYxX2Qfb9+P3Nh2PxxhCW/a269d8rjnRL1b5lrcNH5/zbAptMWfu+/F9pPYVnKe35VUxIo7Z+7aXtY9lXn5xbHFMqfYp31SMivvTuC6v8sG8vuI1KT35uJrSTyqOsF0vM++H/riPczEOrbKBeIx7i7jepPY+7Ccy1EYfzrPNuG7FsazBVJ93RVifv5bAWgJrCawl8Isqgc9ZwvqLKqb1vNcSWEtgLYG1BNYSEPFgqrwb7JiUjMmneJ1PAvibe//QIt7A+2SH/z2+Qc23l5dgick4JghW6ZvtMkkSE1Q+MbNIXGrxAioLP58l+YQI5xqTbj7J5JMFPsGQSkz48TP5yAQj+uJxJt1Sx1A0kJe4wPep5KtPuqcSXX6ecc7Uj3/AwyRMBCdwDlHiOJ8PypnsZZGvT45H+aUecsS5+L7yEpHLOf/9wFTX9ZHqN87Ly9HrgA+8/ENsb1M8jj6oA58cjkm4mORKxY2UnaTiRp7dR/3GxKH/O/pTyqdSMSnGHD++VIKdPhPHzLl6mflzUg9e40NOr5sY8/KiS2ocMa7mJZ29PFIP0fLicZS1j5N5Dwxpl1GmPn7lrTGUuY9rXlbRNv0DY/9wGGPj24ZxjX9IhmMomECRCd/oybn4n3lxje2x2Id+FOOZ9zMPuqCsUw/gff8pO/AypD28ICsFVCzfRJpaA6It4hzGllScjXYXbck/IPbHIhAG42TfKVuOc+NYULA1yZgHvOwov9RaRDta5Uve5jluyiFPN96muWZx3NE34t6FfUS/8bLIk4v3c99u9NsYD6jb+DCYPhrXIfZPW/Yy9n7txxALFHybN4mxvgDCP7jkQzvaFx/swu9QuBjlS9tK7ZMwL8YAMjagQI0Pzj/66CPBB6xUl5eXGh9wHEWxYBvgGPiWcfxtQCcDCZA5AH+jfe/7lEd8AOfHhPN7vb5cXXW1KB+fXrejBccw/WrJivjm07HU6yLbOzX52ldfl+3tooynF1Itixbq18otGY/m0usMQK4j/d5Ynj47lXfffVn++//hN2U0ulBmqoIWGuNt+0swFYFKKOz2+zHaUL1aVRYKMgbgJ8aN+YNdhWxS+rZyFJyWKtLr9uXioiNnF2DOmcnWVkMODvYVUGVFj1YYrICpijFFoV7WCmqtCNqAViXdy4J9AMXQpksr2O73wRgzlFoVb28vKcuS3wPhfAAgrrpXqhvoEEXzBHShz7gea+zK8Js8ZsS0BpBSJoCJFadXIPwFK5XtuW28VqDIomezSwApsKe2AvLlMWPKIegqw1JZwXe2fkEwwFthDtAbvofM/NvXtagXH5UjmKtQOL98EzeOG8iqqGw+KJS9PEcxP1idHLjGMfWgwBbgjgW7AO4XimDwEpU7+gGIAWAAZfopA+A3VYAb5IBxwg4wV+i1l7Gq4HcWq27v7Cqzjf5TNoSS1OoAx1W0HYBtgCeo1zZkPJnL8fGpnJ5cyNnZpVRr8GMrHEZROIpca3XIHSxPXbUZgKyaTYAFtvTt/Tu727K5AfABisbHMhkPlUUCgKHpZKyMVChuBmAIxfZQDr5HET7sAPJToFehpP5JprHlixVQmU4QlQdT2RQxd/gZGKXAboFifgCdMFeAS1CsjQK0jWYGpprM5OqyL+3LroITe72hDMcTlRnkcnR8qiCjjc1defudr8rB3Zfksn0lH330sbz3/k+tkLpW02Jqe3NwxrJTBsDN2BMUCIEiedgl7ATV4wpSge7hDCgoB6gKbENTadSunQGJAAAgAElEQVSrsru7JXu3dpTdq9vtqLwVQIS4oKCtghZ59zEnBV1UFFyAYmywcsHs5lJWBjLch6LoG/aGIu7NzS0ByG57Z18ZesDIBAamEuxW/RwsHSXZ3NiS8WQm/T5Ys8AAAp+sanE9/N5AFGB4Glk9uMZ0xFkU4cP34asWX1BoDhAffAi2qfeWCoq0NsDAYvtKMJTY38aAYaC7arkgF+fHcnpyKKcnRwpEA0MSYi0+DTC1Ld6obMxU3BehCF3XNOzhCmVl3yrCfwTgYVmwnxg+syiN5oa8/Orrsr9/W/b2D1QeABs0NzY0tqGwmixLACTBvjB3AADAkoT17i//4i/l7/7uR/J7v/e78q1vfVvl2+v35dnhU/m3f/zHGlv/zf/0b+T9n74vf/xvf6CAkC9+8Yvy29/5HQVt9Ic9lRfmDwammhbV1xTUgNgF7T57dihPnzxRQBX0AcAJbB7McNDRo0eP5K//+q9lPBzqugSOrikAQV0UhJtuVM4AD4go0w/WhOfPj9UXwcCFMU9nE503ACtgtIKdITZiPUK/KMaHLeNaAKjA5PX666/r+fgb17JAPRaHQEfQDddF7uW4r4ecYU8ARgF8hOsVnLW9reMFoAegj06nbcyDxZKBq84v5Pz8XOPZ0fMjeXr4XC7bbSucHxo4FX4JUBXYvp4+fSYPHzzS+ZBVDb6NTxMgDmUpGipQjfat8apk6xBjF4uOsY4RHAp5QQadTkftG/aDteb4+FjXS8wZzFTQab1Rl5fAhLa3p2DijY3NBRva5tam2gTOwb4A9lbVnxVdtzA+AC4BgoZ9AeyItfnk5FRZzwBKarc7uh+CHDCOt37pLV1nEC8hs8uLy4UMFBAM8JUCsAxMBSANgFKaE0JcxzGs2VP4roHD7W/6LtfssjIxoc1+fyyX7aFUM2Yq4GE2Nhvy0t1dXaKwtmGPCLmgvZOTY7Vt2JfPEWBtBJjqpZdekoODAwWewQ8RR40h00AOvC8w5hgWrSnCNGO7qsig19d46u/XYAeQFdj4uHfCPeDp6aV89BFsBf0UZW+vIXfvZmCqEZjZulKtYI/yIpjK9l4GhDEQdUHKRbtXhi1CjwCEKXHTHDLHujlQmzEfsRjLewl/r8HvuBfHuJYMXC+yWOB72DDBMSpUyGkylldfvidffOML0r48l6urtgHksDecjNXvEV+qtbqCqSrVhvz84wdydtZW4O7z55fy7PBC+oO5VKoV2bvVlG9/+1fl1771K1KulmU46snxyZHacKO+IZfnXRn1Eb/BjgnQFPZdWK+rus7wBQTYIyHGIhZojkFfVmD7VWWM0uFPZTQYyunJsTx5/EhtH9/Bj7D22l61qzHL1qOy1OoolAcTma1JTEAv98pglTJZKYvtvCBgTIMfQH+wSYwRDHwad+t1A6wDzKj3/nMFUCnbKF6mADCVsmwag6ruq+aIIQaM7w8AOsceE+xVYE0FOytk1ZSqsvji3mKuvwPoWZgbGyr+xbyO7Y9tL8z7Pe53/b0wjiF+w24Qi5jH5v2HsYEVdX9MtiTIh/dmno1m4WcZoJ2gXIyP9w0EOTFWqA+UyxmzJtg7M6AwGISVTTd7uUHGSOjvJxgLEEvZF2wUsYMv5UA85/qCYxwv2L8Q27F+4zjaIGuivqggy+GCKQtjxZqj32ustxdO8B7XgtLiLQ4LwLjpxFhLF0yL7iY+5iuYc0D7XC9j3op9+5zcMjdhAEAPtuJ6Gm2BejZfsPnyw7mxL8YZf5+dl4vw67hvh/LkPWHMx3B8MU9IsKvvL/bNnBTboE3FfAXtIM9fUu36cXn9+NyMj8P+HC97tu1jd5QndZrKcfg5sj+Ozbcd+2dbUX5sj/kX3wbHkVo/uF/zthv9YZVdx7WL+3TaLI57QJG3E8Y0H9ti3jPmzDhPb9venmmPtFXK1NYDvEQAQHDbQzAvlhprzP0yTvnxRF/0+mPOmy+d8nlFxjmfh8N3ZOdb+j9zH8uf3jY5fm8j3i44vtR3tBPOnWOKduP9JdVfqg/vp94+or9xLj7/zfHwu1Re1cuA/cd+/Bj8uDmGGBv8ersqbvB6jottx59eh6lYEf03nhNty8s5ytzPjzExnuP/jnGUc+Lz4eiD9E//Pe+LfHz3PoM2KaMYN6M+vD7j79EX/HoZ1zMfA2nfzPnlyTvv+7gG8Tw/Jx8XKY88/+ScX9AD9pRZ8jS1/kSboo37tlLxN3Wce0Yff/P6zIsr0adoa4y19F3GPMaUlL7jOhDt3cfLlB35WBv3VLS9lI+uimGpWBX90veb5/P0p1VgKh+3fB+p9v3xaK9RtnF+Md7FtS8VP1Nji/16O/Z+7/2TvoDjviYjbz6rYlwqLqTkz/3RTfXEdn3c9Lbpj69a17yc8+aB6+kblFNqD+FlbbHX7gM4rpvsQWIsjnaAv9dgqs+7KqzPX0tgLYG1BNYS+EWVwBpM9Yuq+fW81xJYS2AtgbUEPrcECKbiTTYTNGwoLymRuqlO3dj7hAUT9b5tP2D/wNG3lTepmLxMnRfbyUvQ8jx/I5+6Med3TLzOUejl/sVkrj+WSgD59mISMZUM9glEHvcJHA8SYHt8uOQTdxznZ5MRVmSMh6heH/6BSExs0mbwferBZUwortJT6iFTyl5iIiiVLKPtrurP20ccZ16y3bf72eRUBrDLOk0lWKNdRZu8zt55PJVIWhUA8mzTz9sn7uLveQnamCjjGKI/43tvv1FncXwx9kRZxmSoH28qUert1vua9zMfB6PvcjwxQch53SQJmfK7aMtsJz4wzosz7D/6ZSoJG+NNSieMbfHhMucNvdL2/AOAVMz2c+HDCB8jog37OXBsLHBL9eVl5B8UUo+0QSa6OSeeyz74cDr6IscXH5Sn4naM33kP3XAtH3rHmBPtMsbdlE2m/HIhK5TehTcPp2TMdvNiRCqOpeJWygZifEjFG99/nt0u4h6Kmd3bTL0uUjYS/TulO+/DMT7786Ovx3hL34lxJG+d8f6Xit2r1oY8+V/XZt66EW3RjwfXsJjc22j0v6hrvz6mCkZSdkXf8Oez6CDuYRZFCHibf1bQEtv0Y0zFSMY1PJBGoSGKmX/yk5/Ip59+KmdnZxlbSVWLy9A2ihuNYcgK1PDxDzr5JnEFeWVgFhawMQ55ufgiFx+nUOCPImJlTZig8G6o4AI8c6roW/IB/ACAoiA7OzV5951XZWsLb5Q/l3JxLgA7bbZ2ZTYuylW7L8PeSHpXfTk5vZS337kn/+pf/ZrM5z2R+UCLrof9oQLFUNwPoAMKcjCe0dAKQPE7i2c0fioxKxiMDAAFcIB+D6YLFJtnDxdV/gouqCiLBFiELjtDLb7c3Kxp8TvYQvQt7wUDchooyORnD9msWFlZG3QfwbcuG5vVcl0l6wSANgC/lVVeKNKnXaFgtdPuaDE/2gfjynYGNoBM9S2qiC+JtyToy5RRpLSIP8amgaLEiU7TmI406GYPBlEgHYsT0I4WdSjjxBLshd9RCK7sYwBPKGtNRgvhAIModjRiXGMhgOzRozEwGIuUFcYaA43OKWOVKGQyVAYPFJAr84VV1qOv3tVA2QRU5qWyFgQbaLCs51ixMJgMDKClBbK4FqBdIHkKRdWfMY0YawLAXFaMbQVeYByBTFCM3R/Avs12jJlrrgWjYDcw/4Jvw67KCiSZTNAGfA4MHkUZDMZycnou7U5XWUwqlfpC7waIGkmxNJFCAYXyZsMoaN/YbMr21qZsbW5Jo1FTJiYUKU+12BlF2yi6B4OEAamUsaRSMoBRxjKGYnwDQ1hx53xu4yMzlcWIbBHWP8yuCFigbVux7kyLYwkYKWTfQTbQJ+Zfq1R1zsoeMynKZDSX4WAsAwWYTaW5sSWzeVFZuqbzogLLXnvjTWltbsuTp8/lwcPH8umnDxVIVdYieACRjOWItgswIPSicQxODqDlZKx8W2CYgr/NpmMtDAdADGprNGvSajVke6slzSaAWGUFf46GKKoH2BEF+NDjXJlyhv2B+gdiRb1WVxYuAPmGY+i2KLV6U0rFitaJgyEDIUQZo5ot2dzekd1tsAbtyOb2rjJUFeDnc4COALoDqxQKjScKRoN9wy8gXxTYo//ReCijMVjpClKqwIaMQQmADijMGK8Q44xtjC/qsLUTrDYZi54WfaM9Y7eBzZhN4B98aCLHz5/I88PHKi/YD9jPNL5MZ5ktGWudPsDIWOzASYL/Mlo7YzvLkHkAnimYSlmq0L+xeIGRbG//tuzs3pJb+wfSakAXxurVaDaUbQu+BN9EMXa90dRicNjSs8ND+eFf/ZUW3wOs8o1vfENef/0LChTANQBG/Mmf/In89IOfyvb2jgJFDg8P5bd+67fka1/7mrz15lsaS7q9nhZ3Yy5X3a7d781FwVoAVEFuYKEiyAR/A/gBUBHWXXzAdvT48RO1u0qxKM1aXcaDvpwcHWXF3WCFMjY+/KvWwNxRlF5/oDaMv+EzYJgBiArgqJ3dncUbtQGOZhH75uaGAnnv3bsnd+/eVZAL1iLISwHRVQMcYs0AcBBsPGRyUwBrBrxVn87AOpg8/Of46FgePHygICkAFt58800BsMjeyg/wAYAKZBQylhEDFIG9sSNnytr1VGXx5MkT6V6BBc6YSAAsBAgUICLo4ZNPHuj10CvYxHZ39lQmYKS6PL9Q2St7JMAVBWNo4V4VulXfz5hf4BO8H8Kai/UIpgdABnwCx+7fuy+7e7sq041WSzbB+rXZEsgTcQA2A7sCcxPmrqyOxQy0C9AJXlxRLet6AeBurWbMnufnAK7DZycKuO11e9K+upTuVc/mkgHLwM7S7fUVPAtWKgVUXV5mYB8CcsA8WM7WXnwHMIvJnOBIjfEKikXMt7XQAGbYbyDOE1iA8c1lMJwYw56y/8yUjWpjo6Y2hzWF7Io4A+MB+wzWDw/2wFoKxi/oEKw6tv8B2KyaMVgZkAS+Q6AlwCjcv4ApD+sy1hz0gf2XAlLBjAq2taueAssQz4wtqarnHB+dy0cfPZH+AKDmoty9syV37mzLrf1tjYWjUU/KJay3WYzTuAIQvOUDEYPmswyEh7+UAQ3tg8XQgLLKWji3tWECoBrAaWDt0r2d7ZXjvTTzAvHeAfaKY4y9kCm+40f3EgpQGsutnW25s39LAYpgC0QsZoxQYLCChgDuMUD2gwdP5OKyi9JueXZ4Jc8OO4JU7sHtXfny26/JV7/2trz11hsixZkMRwNpdy50ncLe4uK0K+PhTApzrDkiM7WXkmC9BsPj4n4T1pO9XEDB18o4BEAgZFqUIRgSu1cKVjw/A3DwJIsnYOEEu6YxkepcZhNdi5SZqmovGTAwlQHWbJ/F9cP2hQoczEDxkIECvWdztUn4AcDp1cwXYcsEU2EdNvBgX8FUMwCVtT/0YSxlALADNIV9CdbZUQa6wiDwHVhhYaelCgDyeEnD1O4LYDPlJdMj76G8ngl4Yu4GdkHgDPeP8AWMD+cQrPaZPAjAVMrshT2I7T0X+5qMbcLfK/MeF+fGwtl4309bRqwESBy2ATuErZBVStcmBRvCrw186+9F0Q/9nC/fYFxm/IXv4XreP2ItUtAe9pozxCDzEdgG2ezQr75gIXtBUA3gW13rDTiHmMVYDyAm+kJ7nKOxC5YXMcb7Jc/hPGJe47qibp+z4O+6B1Nmu2V8oF34/hiz8ZN6p434+6vUPT5tIxbS83tc4+/DvV3we5+XWo59CQxkXoUxkwA4P2fagO93aUsmg2hrn7FrByDzOZts07n4Ea/zx2M/lLf/3udavNx8/sjHbuqC/aT68Lk4ztPPgbkYr0O25+Uf58rzY/se4MVjfvy+v9S4vVz8mPjMbVX+2+s96jTqItpsPN/L1vsc5c/zmSun7XGuUcYpWUQ7T43Rj8vH7ihTrzMeo/54rxx1+A/9O8qb+9voI3E8ecfzbNDLP8ap2Jb3wdT8fBzw+c6U79xUPqkYm4ohfuwxxvv458/zY/BtRpuMuojt4W+/vscYmYpV0Sfou6vk6sdleyS7z0nZcV77GKe3maj/GDtTc4myyvMtHxO9jNiHj29+HHng05Re2bf32SiPRV7d7VsoP64F8Zq8OSH3SDBVar3Ki+veH3w8ybNNtM08fJ6vpOyS50a9xf0a96jci3lwZLSzlCxijM9bh/LsJ65t3u7y4kVqvqvk6o/l2WyMJR687OeY6tuP0++FvQ5W6SjvmhiHU/4d18AY1/LiWZ5v+LlGX8qzv/j9qrnmxdpor9etMXl9rtpzRPtNrXmr7Cjadp4tcf7mu8tnPTG2x7WY7d1E7msw1U2tcX3eWgJrCawlsJbAL7oE1mCqX3QLWM9/LYG1BNYSWEvgxhL49//+T+c+acSbWN7kxuRU6qEVk1hsJ95I+xvhvIcC/uYZ1/uHjDdNOKQm7ZMAMZHnj6Vuyq9NvqCgDW/qzopq85IzecnCOJ7UPH2yHb/HN9/wATD65kMKPrilTPnQltfyXJ8MWSaLrTDAg7LYL+UVE7f4nnploQSTXhyDtxvqKZX4TCWGYnKRD5rjgyS2xzb0IXPx+geUMTnlbZ9zYzvsgw/neXwpLyui9Qm41JxSD054DcfjdR+TW16GMdEVZe3lkkqgxbZjQjTl17T1mFD0D+98AUQco7/e+w0T1bQ5/4Da6yn6Jv72yeY8O+J1tB3GGp8Yj34ZH6T4NrzsYrI7ytHrNe9c+kveXHzykfbiZU4/jO2v0jHlH99cqcU4Y7xp34qiKTOCBLwfppKdXoc4lwUjjBGUecpf2R6OwddS7Xu9UG6cQyrpjnnGa7wd0hZSD+B9XPP6Z4yhvPMe5lBv1/lqPC+1fvnYEmPGZ2JZVvwfr0mtbd5GvB3FWLZqPVt1LMYM+myMdynf9WMjI0vKh2K8j/rmNdQb4w1tw/uS35OkfPeFMbk/UrEunhv9OG+divr1ayF+9/HS2+CqMVC3Kf+hXLiHYP8sZPJrP30ixo8Yuxk3ol/5/v0a4N9qlxfj4oMcFO3hO74VHGOgjaOfuA/BdyzK5BvB0S+Klj/55BP54IMPtKgb7aAADefguO2lwEBib4WPhaGYI+Ic58wx8AG0Fe3a9fiOb/envFEEhw8KBVF0jkJsK5icZgAOgKnmUpJSBqaaSrNZkN3dmnzlK6/K5iaAQ2dSmE8UTHVr567ItCydy570Oj256nSl3enIl758V777vW9IpTKVcmkiczDddDpyfHwi1WpJGvW6snNg/BgziuFReAdgDcBHGLcxs9ib8cmctNCXMq/YuqF7IxSmV6pydHQqDx8+ls4VmEXm0myCmcaK/MDYgoJkBTjVrAh4wRoxGS1YVVhgqkxYZSswxZYLBadkxwITBcBUAHAZgwXYe8BKM9NCfrzV3vbDBS1YBkDgzp07i4L7xX4gKzz3hUb28Nje5G8gCFTUzmWWvYDAbJM4CCsQ9PbNfbgW1c9QMDtTsJIxM4FRZ6BsRAA6YC8+R0GrMmMZawYAVgqWyopo1Y+0A9u7K9AKx4GDUVYB7kizQUFZqigDrgGMBfAWfmqx+RhgGdgZwB7QXUULb6FD9I+icys8J4uHFWLaEFBgC8asDAQFDiO9nwPobukz+Bv2gCJwzBcFtwpiKRvAJ+O9ygBgGG9RGYoAJFFgVQF6rSjwACCDs4t2xkQ0UWANzodsUdw6GqGAGUCWgrRaddne3pTtnS0FB6BoGfascCIAqTK2EjC+ERwD8BSKPZUtTX9HiT2Gu6QkNh2DqUKUyUGFr2CYDFalWE/7Q4GACoSxh8dWXM0ibAPGGKDPWLkUTJbpTHkmM3aISrEupSLYxIwNazovyNb2rhRLVTk7b8tgBMBbSQ7u3JV5oSwf/fxTefbsuRwenSigBvpUdglnqzpPAMa04LaktmZgqpFUS0VlmFL2kTEY9/palF+vVxbMXpAvmU0G/SuNlfhbcVS6/8rYrLJ9JWzG3lRel1qjIaMR7nFRhF5RQFypUFK9A+SAFtRmmi3Zu3WggJHtnVsGvCqj4BhxVyFf2YesGbBVA/7BNwfDgfQHfen1uxlo1IAciLsobEcb6Af6gu0CaAXwBoAiKNRfgn0BooPOzVaMNcXAVLAjFPb3+x05ev5YTo+fSrNRU1YRMPeU4B8ZyB1F0Grh7n4VBc/VsjF/kBEEPgNGTgVQacgxEKQxiSi3mFTqLQVP7e3ty0t378n+rX3Z3t0xVhKwyyBeFwpSrzWktYE5bUp/MFDg8J/92Z/JW2+9Jd/97veM0aJalc5VR3UDlpH33n9P/tN/+o/ygx/8QOMVGKm+//3vy7vvvivbm9sK2IFcDSQ6Nxn3erqWGbgDBd4G3EHs297e1nMRj3/2sw/kvffek2fPnmmsVhY/MIohNm9sSP+qIw8++VjBcgaMMwYlsyoU9osCJfAn+gCIAWs2YvrO7q40W009H3oCUxTsG3MEgOrll1+WV199VfYAutre1rlhjBhvpVYzdq6rjhbL1+p1XQPR/mgwUJAK124WsnJfBlbLH//4x3ocADWAzgDSMiAwYqdICexMGhcJwAOEzsBAAJmBxeuDD34mf/M3fyOXF2BnGhhDXWtD9vf2dS8BwPcPf/hDXTPAFPaF19+QO3fuZuCkc3l+eLjYp0DW+McCf4zDwOEz/Q5zJzsv2kb8BGMYwJcGBNzQfQF0/9prryn4DGA1xNTZbKxgnNZGU3rdroLBanVjSMDYzHfGCx2iPVsXZnL7zoHK6fjoRH2y3qjpefiHdUbHMhjJs2dP5eTkTK66ff2Jz+VFW05P8ftJBmwtG/NPAUDNhrUxtf0eAb7GgGnsYMqsOYTvIiYbkApYC8VbAKCpTDsNtVXeV3KPy30C5txsAkRmwFp8YPeIKejD9opgQwQbEIDJxnyHf2BEu3Pntuwf7Gk8NYCXMUwY8M4AqAryKBRlswnWPgAKZ3J6erpg68L+DPqFTMBEhiXEABQ1ZbA6PDyTj35+qABT7PFevr8rB7c3ZWOjIdMpmBiHChQDmAqgKO53MSfEj0atZeuMgqwMZIlx1BRMVbZ1sWgMjIiJBjIdC8Db2NfxXoX7X+6B4z00/cmAaMbaSHYe7tvJNqSAKYBGYDMKBoRMjSVWQfYKggYgvCr1Rkv3g9hDPHt6JO12HzBpeX40lKOjoWDpePPNV+Q3f+tX5JVX7ylr5XQOQBhkD3bZsgKZL856Mh7OpVyo2rqcAcl1N5AxcOkeUEFottfCuDB2xrZWsy4XZ6dycnwkZ+dn0ulcyqDXU1kCKEcWVoC7MQ/dY6tdGfCEOTnbg2fAO4D/spcRWAwyZkcygEJn2F8irmFvByZN2qGCqXSNxVixJygpGBZgqmK5okBt7A9hBwCyjwAkxc4XQPmJMVlNMpvAvAGEtn1oQVngAJg0cFwpY/B88XE91wRj3TPgD/3EwO8Wk5kPWt572r6ANkObVVB6GXsV2+9zz61gosBo5O8TcR4+ZClnu/R7f89ttmhscq0GANJgHxsv2NMgS4zbj51rBNulHpnzIHCQICzeSzJWwI6xH+c4cZ3eU+pnrHqlzXFPo2vt1paut9tbWN9wb2T3XLwngn/hH1+Yoi9R0Jc5LMFCiz1+pge9hVjxUhv6Na/Ly0kas50VuOMf9lF6L5HFUn7Pe26OEeOn7ni+HyPH57+DLPCPeU3q1d+v47jPC6Mfn/P0tuD1E/MZzFFQd9Q1zzNfs702/dDL08sr5sR8HsjnQmJez5/n7xd9npRt+3M5f+qAL5Jh4TTzK8xheB3x96h/by95ubu8a1K69PfV3Kt73XhZ+Otj3/ib+vf9e134dZ3243NM8R5/YczuBXKrnjH4870t089jvsvrzOcw+T1tbpXc2Cdl5gFY3kZxHvvnPNlPtMvohzwe24vyinbLdrxN+jiS+t2fG20j6iPm6al3/OQxH1u870Qb8/t/2pGPIZxLzDVH+/Hxzss5Za8+pqVkl2dPMV57vUZZexlFX+JaHH3a20ocQ95awXmzzbzzKFMe9/qJfUV/599cv+P4r7OnGAv8vH3fMeb7+4Xoi97Gvb+umkveOKMsbuI31K+PLRwv9ejH5Y95/8+LAQsbdsxU0Y6iX3o5c231ek/FMx9z4voZ/Zz9xXjq/SnatI+pfM6PeXBP6e02zy6iflJ7Ie8HKRtYZT+pfvNitZ97jOM+RqX8N+oLfUQw1Spb5phibPE6jHHcz8PHXj+WONeUnVAHcS1L6Ttv7+Xjh9c7xrUqHqV8JG9Pl/LdOJ8YI6P9pmRDn/ayjnPPawf9ef+nrUZd+3PYVlz7fR9eZnovn72kMI4xrnFe3/TDPJ9Zg6nyJLP+fi2BtQTWElhLYC2BFyWwBlOtLWItgbUE1hJYS2AtgRtK4B8CpopJGd5w+5tnf7PMhxb+RtgnFPxDJz544JsabzidF05blZSNidtUsiPe0H9mDHiQmD2A9vNcldhhAj0mFFJJDD8m/k5ggZeVZ3LggzmfAIxFv+grBRhYPlhcFgMz2eKBD3zwkErWxQeKPkHok0R5D2Nu8nAGfXAMvpicCTo/d9poTLLmJY28jv1YYkLPJ9tefCChEls0c1O7SskmZfN5MmQ/qWR1TNym5nWdf6Hd1AMxb/de/viebzulDaV0HhOHvmg5L6EZdccxpBLUfl4xIecfnOU97OP1bJtJ09TDxVSCM6UPL4+YHPb+EuWWikdRRj4u8PqoW8rc/4yJ4FWxHH2wmCU+PIqxnXHDzzMvLkdbiHYabd/PnePneFL65JxS9s/1wMcWPiTF+R40QT34OOjb5riinKN9Rnv0dp3y2VXxM8+n8T5xLTfNil5SMo1xHH/7uOrtcFUcXRVr/di9raV8JtprjBtWp26FVRxbap3xesN5Xp883+9hIjjI68f3lRfTr4uhqbjlr0k9iFjVpteTj72rZIpjUU/8jvbMn75vFqkxPuNYfCDmH8SxCMTvV6K/pLEi0ksAACAASURBVOKbj1k+ltGfo94WcRmgBFeQjms5ZhZfLQuIUVAIVhJjxsGeCcV3Dx8+lA8//FA++ugjPY62UQiHf2iDQC0UjdLfI5jKz9HbOWXji+D4YNYXKqFffFBICpAJPihKNSCNFbFqcSQAA+rTM2k1jZnqna+8Jjs7YAFqy2Tcl3KhILvbd6QkVRn0xspK1W1fyUX7Ur789kvyu7/3q1KtoNhyKBdn53J5caEsDyi2azYaytgB0AUK9AgiILDE1gAr5CSrigIvGGsyVgPIyQrGDCQD5omnT5/L2eWVyrNSMUYfFNQBTGXFw7OMScUK/HBev99dFHvjoRuKGFEQB5YQAA8IUvHFgArGUPaEqjKuADAEnUC2AFOhXQXxzEVBBSgKZwHnwrYVCAIAjRV2kw3A9GhFrqoQFPYXUYRq4CkTxRLQ59duyASFyBgX2hkNwRRBoJKBOlDwCiYZzA33GChpBPGDggzQfsbgBEAF2B/UDtUHlvQEmAOKZJUtAIXOBWMS0A/BP1rYz/VtroXtKMRGYSaux1vqoTsFEQDcUbK1f1FQrbIBQ4MV7SrwB0CmhS2w+NoAVZQr+gTLC4Aa0Ad0g1spk7UxPhBIhL/5HYp7e30wTcGejPFkNJpmwMOetNtdGY5Q/GzjQWF1oTiXvV2wpqCQvSKtZkOaLfxeVSAVGBNkPpW5snSBdQiMM5gjZGBgQQW7aHGnfQDAUy1kerY4pCXPOm6wJJkzkC2CbFVgNTMwhfVFoPoyfU0ffyGOZwX6yhoAtpVCWQrzkn0E8oLMS7KxuS2lck3anZ4MxwDfFGVja0dG45l8/MlDOT45VTYXFEgrw05mdyg6B8AHhdoAKC7WALCPzWdShH3P4Sv4GDgKYCvIswGAUKMq1Rp8Dax0mPhUhoN+xqiB820forxWCrQ0YAP+VpB9FUXHdZlOEb/Qv7GrFaWUAYgM4GdMaFYYD2alRr2lTEy7e/vKIIRi42qlruAq2MhoBDYqFIJbwTk+gwz00+tdGZtbxorA4mOCqXQW06nGYAJqFXSXxV3IAGws0CHiI1j9rrod/dnFz86ldDoXMp8NpChjaShA1D6KjcuYVQxMhQ/Bd2ZXal/KOgFWKrBsoC+W1pufY/wLQBXY2sRk2Wi0NJ7t7e7JAQBFO7uys70r9UZDWVqMGaiq8kIsaLfb8vOPP5Zbt/blS1/6ks4J8RUgE325SqUsR0fH8vjxI/n444+VUQdsTm+88YYyu42GAGMYEw18A9cixioArlyRrQw4BZu46hpImOC107NTefb0mQJl0B9kDDAvtA8g31jZlU7l6ePHtpZUUExuoDCLy8bKUqlZcbX510zBYgD93Nq/JdUa1gDo6EqOj49VNu+8844CqV555RW5/dI9BQ3BdGHXaAeAUfVa9IPYhz3ndKLxArFQgQwKrLU4r8A6AN4mtj49fPhIgdlf/KUvyZ27d2Sz1TKgaQb+0hguFr/hE7o/yYBoiP8AIF1etuXw8Lk8fPBQfvrTn8mnnz5QMNPO9o5sNDcU/Pf8+ZH89Kc/1X4BDsMH+oa/gAny+OhosS4DWGCAtuWb4RF7Cei0PajNR/cBrYbcv/+y6vrWrT3Z2dnR/gFSIxjOmNomMhh0ldEPbUHOsClbywYy6A8W7FgYDAEyWINR0I+2sPYSYLMEMwBkamBTrAHK3jUEYGGsjDjQEdZwY7x8LpeXHV0LrO+xxkorwjfgrzIJKcuqgZNgp2DOU3COxmO7p1DfVic1MFWtCrZDW/vIPOrvHciOxhcB4BhkDSYiBR5DxzOAKwyk6vMckOvBwb7cvrOvrHWID7ZHMJCIjn9sYDvsBwDcAEAFIMgF6KpS0Tlj/3bVAYh1qiyG9UZdatWagOUUYKqPP36u7FoAsr18f1tu396Sre2WzGZgkhpKEQjPAvpGvLX1ydbkipSLNd2LaLzJtj4YI/aEANGZvLAHwXXGLmbgTdM37wH9vbl/8QDvN7jvh+3wHofsPLjW76GNmWoiU+zlRhh/tsbM8LICY+HTXREYrirY62M/X5aj4zO5uhrIbFaS84uJXFyC7UbkK+/+knz3e/9E2bqwlZkpu6DtIRR01x9JvzOW6Rjea0ydytql+yqjNFvs+zPwNPd+uk4M0OdE93JHzw/l9ORIbUTZtIYDXYO5xzMQ4XDBkLrYeyjw2mIcgf2II7ZmE7xlNoZ9EIKYAqvAZDSGn4Lh1u5tzA6LyixFZipjGi0bmEpf+oCXGhiYCnEQexsADxXMO0fMg00AzG37PzBW4WUGtobbmqWAaLBDZf704j0q98w2dgOMkfUMLEwGkoatwDcMNI09lu1dmZN7MQeQMb+CpWk8NJi/sjzhemPXIpCdbKjc19r9MBmH7WU+BpK2+LDYg+teF/5R0BdX4MUDWBs84IRgGe570Qb3VjFXzvtRAqkYZ3ivqbE5Y2ld3PcqY5i9+AB6tj3qEmync8pe+oF7nM2NDY0HW1tbugby3h99cs1XOYIFDfrL7mfom/4+xn/H35kbWZVL4DmMB7Rr30bMsfj8lY+Nfnxsjz/9+HiN6f7FfB7tJj4Toc4Yo5b3LsvCWV6D+VKfPtfp8wG8N/Z5Ex73+YEoV5+Hir+zzSjTlN68DJl78LGYcvO5DfNHu/+19dP8zcuTIBy7P7Zj+Bdz+VEfPga86LvLF5Bwfilbi7Lgc648eUUb9fNk/1zTvSxo816m3j5TNhj7wt+x6Nzba7Rdv1YyvsV8GMfl9yE8N7LvePvw/uF14AF2Xo+0gdT8o5/G+MDj8acfQ5RfSi7ezn2fUQ+Ue5RnSq/0Uz8/7rcQN30bMf6k4iFjKfXEvYrXE69jDKDMvc16Ga7qNzXXvBjo7Tllu96GUn2mxud1Gn15Vfzx4+Z57N/3Hc+L8SXaWipGpNaAPPv3c0jF4CjvlI9zHn4NTtlryv7z1q04lut8Ls8Gog8uc0+ffeEofYK2TNn7Ocf2ok8sbA7rAvJH7qVSeXP1c+Paep0PrPLTlD2l4nlKt9Ee4hrlY6o/N2VH0R/iuOKa5eUc7TVXzglgu4+bvM77ejzun+HkxdnYP5+BpOJ2tNW4rkUfTq2Dq2JXns/H2BR17uXNc+NeCOd4PcVYxePRN1JjSvmst5+UP1A3Xkf+mlQ/sZ3U394W/dx9fyl79etllEUcY9RZnh28OJYsqeAA6NEv/fn43a+xebawBlNdtzKuj68lsJbAWgJrCawlYBJYg6nWlrCWwFoCawmsJbCWwA0l8A8FUzFJwaRDfEDIm18c54N5nzjNS2Dwxt0X795wSovTUomQmLzJS7bdKCGSsX6kkkipBNjnTYTEZB0TB2jbJ70imIqJXMzBPxzwss57yIfnYPZ2+yWrE8aRB6aKiU6fSPQJFy9PnnPT5HGUpbejm4Kp/NtrYsIu6jomflKJuTxbZHFlTAJdZ0+rEqb+2pucF+cXxx+TeLHNVKKXD4uZNKMfpXSD6/E9C2h8/7w+lVzEsejvqxK6cR4pX/bj8wnUaI/x4WGUuY9vKbv2dh/9/Lp+Y1++/ZQuVo3dx9vr4iVl4x+YeP1GX/btxbidStDjfL8e+CKCGDP9GKKs6eMpO03NkUnWqAffbvRPXMPz4wOxGP9o+zd5AOnXmzz7jDbKsUW/iXqPukrFCZR8o8Amrst+XDHxjXn5h/HeZ71NRNl7f1819igTFgCk4hbb8eMnmCrONz4w53rJvQRBK94uIgDIH4s2uUreKR9e5X/+oQD9JK5R8RzfP9vmnOhb3sbi+spjfEiZ8mFfBOXHbwWpkxfic/Rn7w8RTOVjYGpcKduO+0SewzF6u8Qb8PHAlm+RRh9kgfLrEa9hUSwKClHMizf8/+QnPxGwSTx69GhRPI83dmPeZBkACMJAwlZUH9eNlM7QZywWwHe+kEJBNQoaAojKPsYAhGJfK3YuFgwggufSJTDU6EMnsB0UZHcBpirLbN6W0eAKkBbZ27krlWJDJqOZ9Dp9aV905OziTL70ZQNTVcookuzK0ydPpX1hhbgoZAeTB4p867Wqxg+8cR2Fq1YfitJNG4ixg2TsO8vApUW3BNgoo08GpgLY5fj4VJ6fnEm3mzEPVIpSrZS0wA9MFpAt3k6PD+SG+aPY1IopUdhpMlEwVcbuhXEBZoCCUBaKARiE3w2kgWMAdoExYiCXl5cLneI8AJd2d3cUJMDCQh2/GBhsWSBjLCL2ABkADQwXhYwzKZQMeGf/yAdFwM3yJ+1BC/Kz4lZIELa01PlEms0NK7BHkaqRHmSAqoytKHvoaMw9VviMWvCsHlzZeMAogAtRpM/CWRY1YOxTB7LVQvOpvcl/PBqqzLSItWTMAGRkAYOB2X3GpqOFuiywM9CHfhbMOcuiV42v6BOlyBnQDfogcAFFnBgrdEVwVlHBVFYAq2CqHlgkABqpK0MVxgwWl3bnSi7O29ID09UUTJgGXKk3KnLnYEe2thoGAKri2oqygCxiPAABynZjbFHQJ4FVqmcAJqAHLbJHoWl2j6SsFIwFdgJAPFk9YfYT+2ECfzF9AKkMUKVyI+jOFsYMJJmBVWGD6LtkYwUwpVJGUXhV5hNgm3A+wDZlkWJZGmAtKVWk1xvLSBkjilKsVKXbG8mDh4/lAmCDbl/lh8Jf6NeKwAtS1qJJgqkI2AOYaqpgKrB1gb0L44Bcm00wFtWUmQqYFqvznRu7ibKDoHB8qt8rEJDF5SiCzgr1YQ/qw5hXtaZMWnMAxBSsZqxMto7bR1Uzh4wxfrAnVGR7Z09u3bpt7DlVY1GqVBtSrtQEWEngPcGaQZ0A9DPKYogCWWYocEaxKFhwaPPGtgbQDmIxgI8EexirzTizBQOqK1Cn25H25YVcts8V2NBun0unfS6tZlW2N2tSr4DxCkXiZXtYobrVCWUe4yIH7ALgMdiZFrcbSA++rdA+lSVAgFaoZHM0MJUWs5cqGss2Njdl79a+3Nrbl4Pbt5W5DCxbYKtRgFCxrIALtNO5usoYAre0kB5zMoAgiuYxRzBPGdAXwCOwFGF9hH22Ly9VdgouALtEfyBHJ8faLkAd+7dv67o56Pfk/OJc2VjaF5dyfn4uZxfnyorY73UV9InzYFeYLEAk3fNzuTg7k+fPD40pD6xQGcMV1gQFkWJ9LFUWIHt429b2lrz7zjtycPtAgYMA1IKF6fTsTAFUv/6tX1fg0W0Anba21QaU5SZjuURcwRozGg+l0dpUvwNDTfeqq+skwHiIVQf7Bwr+VfBCtmbDxsCUdHR8Im9/5SvKgjUeArACkAn2EAYIgG2zCJjgBtgTALb9gTFUQkaHz47kr3/41/Lj995TANit3T0dD/oAmyZAVrjOgFQ70mo2FeCAseJ67rkQ28HOBXlltW0ZqNH2I+PJSI0QtgM2k71bu/Lmm2/K66+/rnNQNr9mU20IsgcQBDIF2Pnq6kL6/SsZgbVu0FcQFWyq38NeZrRg25tMJwq4g21Cv4j/0DmAL3rfoSCNudQycBlkpIDLSkXBUfB/2DsAPvBLgCgHg5GcHJ/qPu7k5FQZNtvtK5mMbV+FD9YD82kDU5kfmy/r/mZRCG7gPNvLGbCzWjFGE903VtFnVYFNyhyHdVAB9gbSxz+MFTEA+iOQCr4EIL59AHiw2AEQ+e7utjJT4Sf+JpgMY9C9zggMOBb/W8rgZyA03Y1lNoS5n52eGjtnsaigK2O8rCjo7vDwQh48OJXhaKLMVPfubcmd22Cs2ZCZMjABdAIGVPixrTu6/0FsVPA+QSjG2GXLlQGLAaZSG9M9KtbQiUznBqbi/jve5/p7DX/vwHtxvoiBgBT6yws5IQC7YEPdrnSv2guGVKy38HmAQBHjlfVSbaUhxWJFnh+BDQq6KUq7A+a0uTQ3avL1X35Xvv+7/62ubUMwWhYMSAWAcffqSjrtrkyHBZlN8cmKUHX+WLNKuk77HSCfShvB4yxjEBrIeDSQZ0+fyOnJsS352Zqi4O25AYwRJ8D2x38G8LN9gAdT6X5FAXAGpFGdZOBDsIGa3RFMNZVBf6hjgd/YulfQfdUk24soCKpQkm6vl+2jEPcAzCeYCnty7GEMVIeXiSubJvcvBVt/tJ3MzhX0tCj2JPAkY4tUAJa96R/jRawgSynWAfibvlAADGf68gsAwTFGSgY2aHtc7B/RFv0X6wBAfXafAF8w4NsCNIl9ia6v8CMDS9m+0/ZrmJfda+DlDcYup+C6bJ+KfnUc8xeZ13n/S534+3LoyOc5cYx6JTMgX/KB63nvrXn+DFRNH2FuA/NGPDJgeCZfBcaK2hziEGJ6A+yNWBs3N+X2HazJ9kIBMjYt7ulhM3j5wlLIC3+n3/OnzzkyhnKO/jnCwpDdL9b+kjsXh2yvv7y3puzYz/JeLLv3TBRpx3HrdivLS8c8IHVEnbB93y+vX97nWLzz80vlF3nv6Mfjc1mcE+eclwPyvh3zXLGYOerH5+I4Rg/U8zkvzpP2u4jxGZgqxmCfK+S1lDPH6WW2iI3h5U4xP+TzKD7eexvy1+B7z6To5RXP82Pg/ivVf7RXr0OfG/TyTtk4vyMbWp7/xHF6H4/yoN+jLT8W5lLpz/SjvHH5fG4KMBd9nDJI5XfzfG6VTKIsUrLxduXHm7ILjiGOJZXX9Nd72TPeptp6Ye/BG0o3QZ+b9DnZqCc+T/XsOyk7ir7LrlKyXiVLHvPyW6XbqN8824y68W3G+XhbjO35/V/eGPP6WmVfeetXKib69lO+7+3Bt+ttwsdmnx9PjdG3kadPjileH23fx4e8eBSv8Ws1r/f5bG/LaNPHnJv4oZ/TNHvBaPQpxjg/T47Tx6OU7uM82VaeblM6TbWRJ+uor6iz6DNxXY02c50O/fW257c8o/8X9e7PifLgdd7X+B2v8/UU0R+4rvsYhD5o56t06/thu7SnlB/kxfFVMvVy8XJYtaeK9ufl4GXOueP8KD9ec93akFqvMOa4l4g6ibaPdqJvRpvI+5vXpmSVWg/z/I7jjvsSyiLuE1bFv2UbSyB+XtyLdnFdjEU7azBVSvrr79YSWEtgLYG1BNYS+KwE1mCqtVWsJbCWwFoCawmsJXBDCfxDwFTogjfCPqEQEzo+eeIfsuE8D9LxN8q8sU8lfm4ytVSCw9/4+0RTXpIjJoA+c4OfFTlSDl4eeclWf+51/bJ/tMUHZnxY4t/0yqIDnMfveR7k56/1cvVJHHy/TG4twVQcA/WUmiOv9clEyjov2Ye+8pJ6Ub8xaclr4/WcJ6/3iW0m1OK4UgnOmLCLD0V8G7SJpS6XD4bjedGevJ8wcZeXRPK24NvxSb7UOfE7n+yKsuAxP1/aER/2ppK5fjz+wWksGIjjTvmoL1yOtpO6PtpKyqeoY9o7fd8nc73txjb8w3XaUXygnRdvvPxT8/F+lzrX20hqrrHfvw/41M8vPvj2NuJl5B+6xLjqx+nHj2viGx9TcSLGkwjsSdl09EPGq7imrFoX4ppDn7zO/73PetuJ+vYy8zKK8e0mNp3qM8YtnKNvKs4K21fZqNct5k1WuXjNKnvENXkPJ+KcuI7E4pS85Dxju/afvf/c69YXtVA21JsvMIj+5teQaNM+JufpOG9e1z1MSD0U8Ov4desn+/VgKr+XonxTvsgH+N7P8vpbtdZEW4hFHd6mos+m9gVeb2q7WWFgtEH/IIlzQAEvivVQMIbjLKxBOygsgWxQDI6fiJFgV8BP6BysDgBRffDBB1p4jIJYFAwDmAWbxjnGiIDrrTCP7JPR57zevXy9ffq1g+dooboDUuF3zlvXHBSLG1FHxkxlYCoU9i3AVG+/KlvbJZnOLmXY72iB/sHefWnWNkVmJelcXMnZyYUcHp3KW2/ty/d/9+syL6BAvi2PHjyUq3ZHRoOhNFstfYP5rf09aSqzQVmBSlpsCFAdCsInKMgFmMEK34yTZ8kUh0J4yqaSvWW+XK1Jvz+U84uOPHryVM4vrgR1k6ifrtaKsre3LY2GsYugSB860HaVDcgAnlrwnQHMUOBI4JTGHfw3M3AG/oYM8RN6JNwLxaPQb7sNBgswyAA0MNZiaby5fWdnW/vVvUGGWeA9i+FcPLuSFVaimFlBEUUruI72+mI94rIID4XhBNAZiGrJfoZxb25uKRAMwJ0JmBfGIwMTZAAne+mBlj5bOaLROWVgJmOQALOAFpdmDDdWXGrrMApi8dG3xmbP6NEGbNEKvyZZMTne6I9CVCvW1ALa7MG+staUUPhrgCnTgyLbFiAYAJuUxUCPa2TKXthgc8G8VXzaFsAj9p2OTYtwLXqwKB3MVyhcVgCRFJRNazAEyKGngCowraAtFOvv7mzJzvamtJooGEWhqbGOKKkAdLco2sxYl7LCTkBCCNqDzwNYAR0b2KsoVZWFyQOF5QpMs0koK9Jn1wsWQWQMVgqAIZvYXNfpuPapTDPQEfRnwMCaglNQGDybgOUJxcwwVBRzg2ULfZeUiQpAqvGkIL3hWC4ur+TZs2PpD0dqE6LyM3noyMAkq4w7YP6BHjKWCwVRTWQ6HkoBbB/FgsZTFJtvbDalBqYlsNfNJzLLiuhRiAwrMGYvY/aA3LTgOSs+fiE2KttUyVgvpKSRhDxWxhphMY+Fzla8bcBBLRQvVqSEQukKCq8B7mpJrdYQxJtCoaqAIWWpKwOsARmVtEC7udFUuwFwiGwxFpvR/5KJDv5AX8P60O6A9aaf3S+bTY8niN8AlBgzVb/fU3BQv9+Rne2m3NppSa1iRffGfLQEoBIomZGqWIxR8BiAayjQNzAV5KLlw7A3tTCwMNl9O0Bj0Hu11tLzlSFNsX3ICVSk3gQz25bs7t6S7e0d/YDZC36NuAcWJzBWwQZhd8rMKFhPm2qnkBPACep3YAscDmTQAyivpGPF7xpjyiWZjqfKTPT02TMFSQHEpKAngAPAuNS7ki5k0wMj3VCZx2B7ADgqaxeAKdOZ9gFQzqQ/kN7VlZydnS4AeWBtUsaiSllZ9ACmNlCp+VetXpX9A2Of2t8/0HETwNLt9+TNt96S73znOwocVoCuAkdRkF7N2IHAkCi6hoBlrNFsSR02VanIe+/9WP7zn/+5PHr0UAFGv//7/1wBTogrAK/iOtiX6WWqPgKNDQcj6Q96CpDAGsM99lDBPrAxAzdajLfYBj0AJPPgwSP5q7/4S/nJe+8pc9jBwYECTg1I9akye8F+9g8OMsCB2QziqNmv7RYAwMGa49cxAASMZa6m39cbNXnttddkf39f53f//n25fftA28C6APCTAg+hd2XVwXoxlHb7TPqDrgJqALCBT2OuytY0m0uj2VQAHsBX8P+tre2Mpa0onauOjIYjtTmsyQAi8X7C1nuLwWDCAYC2Ujb2tY2NTdnbu6XMUZA9rjs9PZNnzw7l+MgAVVjnMW/uC1QvGVuLFY0zdjFGL4t64Dv2McAwxmJAJ4A6zBfIsIc2MXacC586P7/IAE8Wp2xNsJ/YQlpMM7aqZrMmrY26HBzckrt37yiwHLJCW9jngNFI2dcqFdlotHT8kD3Ae5A/gD4nJ8dyfnamsRa6BBMa752x3zk+bsvTpx0FxtTqJbn70pYcHGzK9lZLwVTTKdi5bN03QHHGyKiFfAUZjzB4MOUhluNj6zVAcBWwHOqagaUEAGEDCwNMRaC3LTNLAELMP5pkuM6TsdH2fVwbmftb5InmooC8q/alXF6cK0sWxoYYomubvlRhrHEKMa7R2FDmxkePD+X8DHsFkU5HpD8oyhtv3pV/9Kv/lfzWd76j8+h0L7Gs6lKJv8ESd3nRlpLURWZFmYztXhQxFiA3xD7EGV3bMvZCY67CnG3vCJB6F2tE51IePXwo56cn0mo1dNwAcwO4iTUf+sNcBxhg9s/2LmQesn2o3fMtwVS6/8LLFnSdKWcMnbYnVmDQGCyKYFmaKfOcMYniZQkG8J4ipirDakm6AALOZrrXIJhKQdy6N8rYphRYn4GpFHhrdwJYP8mCyjWc+rex2JnKeJbtKxHHEQuxduo+vlyRjVZTWQUBLgUI02zTZApAKuRk4Gm7NzDw5FD6Q7C2GXBV/UaB9bXMLtQwBGxyuDdADMFPyNZeVgHgFvVmPo49DNo2FliwldoeFuAs/I24g3+wacRsMvKZr5sueN9NYChf/OH9gsf8PTpiDmOgvlgAtpYV1zKfhhcTABS9AOVg/65xfckIB1lBbgA+G1vklq5DAFgBDAzGKgCrdF+qm3zeU5gEfM6C/hiLOsm+Q/9kzI05Lp9vsJdSLGMubZ9xmnkZyhExED4GmeCnbyuOc+E81KJjTlr61WeBUX6uPv/Hezvew/t7eY7T55UpnxjrfO4k7vs5Lp+vXpWfYX9+Pn7ePie5uCcHMDljW445DM7XP/PhPJgz8dfEfAZ14GO21wvHFvNHcY6fJ4eGc+knXGP8WuNl7G0RY/DzjGP34+Z4fft+LtHWoj6454iy8L7k29ZYnu3v/fipn9i+H58HU0U5R/lTl/5lWKn8fp6d5s079X1Kp14f8Xd/fsyfe7vOs336BuNRjFd+jOzLAwm9PUS9+TxP1JuuGGQNzDZ9fm6cSwRTRXtK+W5KD1EWqZhIe/LnxpjOYzdpz5+b58uUWcyJRT+Lud6oF28HMXausr9VcdOPKY4vyiHKyesgb6zcn6Vin7eFOP4Yn+LxPLvP86O8GEXf8M9AGG9wTcyzR1vMs5XoM1k6kCnGFwDatMnUehXtPNVflGPKX9B2nh99ZqzZQLy+/fXe9rh+5rWfp9dV82C/jA84lznuVByPdhh9I3WN13e0De45om+k5sK+b+KPcc5xfYnxO8+W0U7UTZ7/c1z+WbCXV8p2OM6U7cdYEuPpKn9I+azvKxUPVsWn1HP+VBupOebZTCrmx71CKtZ5H07NM08/n9XF8h4gJUt+t8rnU32twVSrVsj1sbUE1hJYS2AtgbUElhJYg6nW1rCWwFoCawmsJbCWxjbVuAAAIABJREFUwA0lEMFUTKL55GV8OORvmGPiLy8JySQdH4jxOiau/Y2yb9M/hLrhlBan+WRETIamEmR5N+sr+80q/VLt5yVMvWxXJWDQr0+uMTmP71hognPITIXvfcEI/ob8YlKf7aZ0t3gbfFbIzERJ3sMVyiY+6Ih9pBJPeQmkVOIu9Z1PxtC+vK364x4EE23c68PbBX/3dsRxeH2/mKhdUpX75FscP8cb27tJMsrbhJdznIdvm7YQE5/Rv3g89WA4yiaV1PLt+4fBfv6pJCGP+yRhnvzyErPRnqNs4nHM8SaJRZ98zkvMRhtJ2XZqPl5eXkb0lyhznuNlQF3hGhZPxXn59rxd0xeirafsKs8f/Fzzfl8Vb/PiEb9n4Uj0jVig4ONc1JOXm5ddyo+9nqKtep9atTZFXdPf2V7Kd2KMiLGB8sibS/J8rCHZG9Cvs1Gf3PcANm+jefaKvr3vxmvy5hZjVGpN8npVW3dgKi/nvPUAY8ExFOngXwoYHPcKfJjiC1VWzT0l++ir8Rw/Xl8gEecUYyd9CeexeIoPbv148wp4WFiQZw9RjjEuXTcvPz6OIe4PUv5BH6F+8uwpqWdlEQIwB0XIy7doon+0QzAVjuEcgKlQZHt0dKSMVChIPj4+1oeuKESJayztxgAd9rZ9748x3lIGnLcvvuLv1JkVKC8ZqVCMh+84Btu7AHCRFePORcpa8B+Yqd5+TTa38Jb5C5nPhlKvVuWl26/KRnNHivOKnB0bw8WTJ8/kC2/cku9+7+symnSk3T6VTz9+qCwWYBVAASMYKCAjFHo26wAkGNMUWABQ3IuiTwCtUHxnYBww2LBi2KqGKSMFU6EguVqV0WQq3e5APnnwSM7O2jIcAexWkGazLAcH+9Js2pvTUVSPPS7mjiJHZWhCRap7AzWBbTEOG2DDiqvwz4rW7Vqci2JSFOOjABJF/4O+MVyhb7BToYjZlLssXjVbVK3qZ2nPGdMSCmfEbC8vXlI8uhdTxgsDhkH30PlgMNRCd67jKDZHoagWOOLN+BnjBIqYFdyhNEkGrFDfUZmbjfBvME/Zm/qNsQCFsApQygpxDXywtGX8jiJtA1OhENWKRu1N+VaAp0XgWV/KxFS0on0UmlpxrglP2YS0cB2gIYKp+GbPjEWggGJU7Jmxd6kuCgeGI9gZClftWgCZwJ5g8U3hJ8bao+AOY+xBYTnkp4xapZKyjW1utmSjiULZqRQLBuzBgmg6soe3xq5GxoGM9IfFeRlDlwHm4INLhigWOeh45gZC0eJpFFSHAo7wgv9MPxkQTwGDph/z+SXrndoZ9qlZHAPoz1hRqlbsigLpDEhTKJRlPLG/ZzPIpCTjWVHOL9pydt6Ri4srGUJPaA8AnaxP4x4yWwdrCkACyoKhxgxgz0Rmk5HGk1YTIMeG1OtVqVShQ/pEJkMweWTwPsQSZd8Cs1XGkGnMCZaqV7vLXkhCpgcAglAAnx3KAp6xZEHOLP5WYrwMxDaZoiBS6WGUnahSaehPFIQr4K5gLFYoQkYcqjUAtKqqXZ1fXMjR8fGi4FnvqxXAtWR/1vsEFLEXDNzSA1Cq310UsmNOszlsbyDD0UCLuU1vAJGMZbNVla1WTSplAL/AogG5GVDBYoExa5gozTftetiFgQtR1a++SyI8+KCuc1YMimL36aygQAGAygCMAthP2ZYUVAWQQVmaGxvKKrS5CeBqS6p1MHk1pFZvWJwkKBX7uXJJGajgU2ApARgNfV22L2UyMnY+jFlBNf2BMYsgroDFZDw24M7YgLda6KqAGNpExiaFuZeN6QzF8fBNYyIcKoB0NhlLs4r4N5arTnvBPIW4baCpmrY9xEcL7g3MhCJ6sCt+8YtflP2D2wpKrUPvYMca9OX+y6/IN7/5TWk1jWkJrGYKXAMMAGwqyugB9jEw2pRVZ4gv2DP85P335W//y3+R45Nj9YVv/PI35SvvvCNf+MIXFNihBeXZ+geZHB09l08/fSg//KsfyZfffku++c2vKtCTxfQ43wBOtk9VMIiyi8y1v6dPn8oHH/xMnj55Ihdn5wrcQmwDQAZgqocPH8rpiQHNAH5a+le2DmQF5LAps00DKKvcIOfJRMeyt7crzVZD2wATFYB0iEtkazQWqp4ChhCDlp+KAjNG474CqRqNWhajAIyDLOcyGU3U7wBoATAOcQGAbQX3go1G2TdROFZWMEWn09b1EP4GcCKYB2FjoxFkNZHREGuDMcTAlgEUbDYAvjbwzNnZuX4uLi7l4vxCgU0E0/u9GVhrzN98QT/XB/M/jInFydCnsmhlwG7eV7OwjsxUOA6GLMjKYrv5OvzU5mnrJGwVsbZcwR6nJNvbW3Lr1q6yi2H/tb29rXpFLNW9TLmsjFPUJcCJo+FQBsOBMot2OpcGPMeYK8Z8CUAbQI1nZ105OQGAcaY+t3/QkL1drJGQG2wW7K4TBUIBEKuQ1mz9xys5wAgmcwO6FgsA/NneWoGoC4AoohLiAD4T9XmAYBAXeL8C+XG9Y/6X+Tl//8d7sPjCCPTpmVXGA5sfbKaucQTxEnnRqYzGBlgG0OTuS3el1dpS0PH77/9cDg/PFUzV7SGGVeQ7v/1fy9e/8a689trrasdgpgKoZiaIX8ZIBzbVSqEu8ynAVMYqqUBkzCmjZ1R7ArA4228q2yPamQJkCkDWubQvzpWZqtO+lK3NloLRcI0xghJMNRfsg2xhMEAW9wgGhsRaYfcGeoYCtmwfZEAf2z8bMxX2bQCez9U/cK3adFawD0Crxm59yZUxU4GFEOdVKnWNq9iPIX5iZ0AwlQLlMzAVgawKetbdgzFL2j7DsYCa5RsgCns+9SXEI/j2WOMz/mH8iK9YF+D/mJcmM7J9AOQB3wSw0cDfAKQBwAp9jRSYhbUHwzAQM9Z8sIwaqypiXmujKdtbO8aCS1YxmHDGAlYB2AvgcmXMs/tKvExC9VEo6tqA77CH570mQR34CduFnBkfyE7D+0xfkMvr+dPf/9FPABbHx4M7eY+D+xZcq+vJYKBxlSy7iH2YL/o9ev58AQpV9sqNDY0ze7t7sre7a+sH1lCwmrn7g2xjv7BB+qffu3J+qWO83v9c7neNZQr/IpjK5wMINsN5vL/D7z7XTLn5WMK2/fMB9Zm4MXeAT/raqucnvt+YM4/3/BxDKu/ix+HH7/MKL+ybs8ZiTjQ1n5Tcl/cudtRfhzYtz7EsbrV1wOJ9/D7Km2PmTx/bYz+p8a/S32dtZzl22D3zJhwv7TAlR99WzO3FOfA47ceDFFflOv1cfN7Rz9v3FcfLnJgfv7dH/70/N74MK2UD0Q7z8oK0j5vaVpzb570+5QtRP+wj1Ze3Z9qxj0f0yyiTGG9T8S4lb70/dM9eU37OvX2MQ9GOcDw1t2j3PhZEPXp559lxXnvs3+eEov6iD6fGHH04T18cH3US9Rz79nOlj+f5X/Qrbxd+PPSbVbKn3/uYnrd+8Huu2Xnx3NuJ75vjjrHRnxNtN9p0yldje3FOaDMV89mvXztTY0vFGI5jFqozbzK+2N51fpHnz3GssR3GhlVrgJeBXwOiDqMe8+Ju6rzo09QF7zXjuH0sijEnNS5+520l9rnKt1fp97q1IcaoaGdsO7X257Ud1wmvZy8r6uvzxLEoWx+//RhTfeb5aZ7PpObsZR1jFY6l1rAop/g3dZCKzVE/cZ1LzSlPL3GeqfNiTLT2LSeYF4fjmhT1mbJPfPcb/81vrmvD84Sz/n4tgbUE1hJYS2AtASeB9YK5Noe1BNYSWEtgLYG1BG4ogf/wH/6fOZOJvFn1xYk+weSTl/GhVF4CwSd1cI1/QyP75dsMeXPsH1DxuxtOZ3FaKgHhk6sxMXXT5M4LiQEUPmkh4Itvbcy7yU8lMXy/PgkRE0V8gIKfkE8EU/FaFiBbEao9YI6Jkji+zx5fFvbFZJtPaKQSLn9fPXk7iW1EWfB4TPzlJUNxfgRTeVvw/aUSminb9sk1r39LBvENx+mHtam5ot+8xFxqvvjO+2B8GOHboh3wQSgf/qxKxnqbuC4JmPI1yiz24XVG2/d641g5Zx+LohzYLx9a+ARjnH8cB/2JMS1P7+jTj2kVSCfaCdvkPOODmDybpy2k/DZe42M3rvNvcfZz9vYV26WMr4sTfn4pm/A+kUqWUtaQhwfR8rrokzFe+qQ49eJlzHZTD5vz4lhcX2J8y9MB55Lnm77AhL5KXaX6zPMx377v0/tM6tqFn1nle3INSK2t1EV8a22ej6di56pYnortUc/+HK9LzjkrYdPTvM28sDa7B4O4DvpAYRF+90UNbMPLE+1wHc2Ts5d5XJ9uEsfjnGP/flwpmXk9cU4sHOC1qX2c97XUurZKF3nxN+UDlDnfIu33L15vcX+C81gk5eNunrzZrhbCOQZPxkK2z3hDMD8Kyx49eiTvv/++fPzxxwqqwj4UjEhgBSATFYpj0RYLQFG8aKxRSyBu3l6C8qXMfUzANSyiRh9oE4XKKHozQMhy/+bBVNamSBlvfldEgTFT7ezU5J2vvCabmwUZjs6kWinI9uamvHLvC7LZ2pXCrCxHz47l8cMn8uDRI3n99V357ve+Kd3emZyeHsrPP3qoTCGoBwWAaqPV0MJegCfwt9aJotA9Y9EAmArHwLrBAsUFhRAHaYgSLezVfb8CGKzY+eNPH8rJ6aUWszYaZWm1KnL3LopdW7qvsTfw41wDF3kgpF87ljbCPdeS/cYCBAAMBgCyFwVY0SYAVZeXl9LpXEm/P9KCZRSEo6Ac+jcbBT7D9tAGAjFLhxxe8J2s8cksY9RR0BsBMR60Y1tDs5clmEoBGr3egjUEhbAYC8BUzWZLGtWaFuJOJwaw03Ug4wFbAqmW7E/G4JMBqwjQIRWOgjFsr2mwMBOStlkwppte70qLUVl078FUKHDl3IFfySRiQLCxMVkt12TE2pkyIZmf8iGwzd1ASAYIwd9gQGBBF2wE4CmL1VY4jL/JDsC1UAtpAdSrGNhuGb/AaFFRVrUK2AMmKAwG84mxvNn8M6MgG9WCtcrkAdtDoToKShUcCKxUdk9VLlUMFJMBMAzYY4BOtEs2LRqSAmcwvkxi1ruBxHAN1xuD1NgKp/tGNJSBqWCLAAMpMBHsBFrgjqJxDKwsBalIt48i4mkGIqoIbPL58ZmcnV3KYDCVEQoOpyimt+JvY2MweLJaghYRK5woA/co9ZWy0u1sbcqegg1bykqnxfIAy0xhl8ach6JoY/xCfMTWA3u9sQIttQhfQT0AwhFMQEBVBpbK7EK5TTKgW0HZaHCtsU8owAFMXBhsoSjD0UQGQ4AxMlaMUlWBRQpcYFG3slNZgXlra1vZqgCkevr0mTx8/HjBfEcWO+iaBfsWY6yY3QBFxkBjDBVzLbbWknswu0wBRkABOhi7SlItF6VRK0ijCpCMYh+NhSzjj2PbKpMsXi73J7YPYZG+8n1lbDZawI69jIIVDbA4zgBVAEZtaoF4S/3Cjk1kPJpoDEYxdrOxIXUAqGoAeQEsa0Wy6EsLlmtVLRTH+BCfOldXOhbMG+Ad2EwNxfjwqImxnZCRw/wZ+62aFrFD1/1eT8cAvwJwCvENTFS1mrFRGVsXWPEMrIZ4CLurFAuyv7urPwf9nq3xs5kCJ6D/ZnNDgRsAbfUGQ+0DPoPxQpyvvPKKHBzcls2tbdnY2lRAFcYJNqM33nhLdlBEvndL9vYPdKwovscajA/GAPDPrf19/f7s9FQ+/PBDefz4sQKv0Q7WcMz1V/7Rr8pv/87vKOAV4wQISsGk04m899578ud//lfyh3/4f8l/9we/L//z//I/agE7AFH1ujHQWA7M1grYAb5D/Dk7O1OgN9ooYb6Nhl6L+Hh4+FyePXumYKtOu61+BcYxf39lIAwrsMdYuK/AXtjvOba2NuX+y/eU8eqll15SNirott2+XADRAT4m8BfF9/iAverWrT0FIZfKBWW1AhMgwGmIjw3dO5Rk0BtICT5Rr0u/25UZ9lrNurJRASih9oBPpabjBCPZ6cmZnF8AEHUu7UsAn7vS6w2UIej87FLBUli/YWdYK2/duiUbG1vKUgX9AXB3ASDp6bkcH5+ozvC9B+kbmGq5ziwBtss1FHEDesJP2L0xUxkgiGsO9ifGBGTAOPSD/uAvXNNs72FAFgUOLgClGbNQEXuhagbw2FLZYk8EQAn2WfgHMBVsAOMAUyX0AdAfwFawu+GgtwA0g90N/Xe7V9K7AttXXy4vwaA3Fazd29sV2dyqykarJlLAOouXBAB8ArBXBvjW9dyAmMpKBEDVzMCtylCljIIGFtL5qDyNRQgfyEJ/n80WgFXIiveXehyAK4BeFuAjxPglEyl+554P5xGgonv72VwG2DurbXQVOI14AoalwQBA9ZGA5G1nZ0veeOtN2djYVvbDv/zLH8mjh0cCvP1wBMBkQ/7gX/8Leefdt+3lAEWA0BHHREYT2NKlMstpDJWazKeFz4CpEOcQo2FTCh7LAKnG3AXw1UhOj4/l9PRYgW+nJ0cy6Hdlc3MjA1NNFIwJvRmzHfY8ABABiUdAnu0fl7mzJQhF2eKU/W+Uyc9YdQ1MBTAQ5AhGH3sZBPwGaxVBVLh2PAPo3JgclZ1QWfYaGYvpRPcNADxrO9iP6d4OQDFRmeP7GT7KnpixbWaARAVWwm41Zhpo1YBQtg8hO+tkwhcKVNXvcF6n01U/NaC3rf18qcXyJQVqQYsXHihQFGs0gIGw1UJJRhOzR2ATEX9aGy3Z2d5RIGYBbFQZMB6AQtgX1kawHAK0i+sV/Dmb6L5V20QcyPbNBPr4nD5s3Viv8MKBscYk+KyxBS4BZot9fbaH9XtZfx+JtR1Aac+2rHGhUlE2PFynbLfdnvYH5kX8jXsdZfqdz3X9QlzA91hLcB1i572X7sn9e/f0XovgYT7fiDkmjt3HQN7TMr8cc2Av3DO5ZyZkK+XdhM8ZkM0H/RMAxOMRpONzF6k8hp8DcyM4j/dqPgfj58Ucw+Jux7HIUm84Rr2n5u9zRL4fu598kZWW50Yb8HYQZRnHxr/jz5gvS+UuMD6fd2Mbdh9sa2C0hzgP3p/h+zw9ebn7cX6eHBT7xc+4jnAMKTv0c2KOKJVfpp1wrJyLZxTKe4YXdUKZ5cmP40zZnrcz5vtS7XMOeS/D8nbI6zkevy/K02/Krtimn58fG9f1VN95dhqvj+etskHaBNca/7zLyzhlc/TjPFuIuvE5Vw+M9W2nZMnvoszzfMK35+OCjzlxPt5mOG5vq6mYEftf5TspnTAueR9O2UWMF/QzH9dwXYxPXu/071T8XhWP4njyrvfz4z25X/diTI82G/PxHG/KX7yNeL3l2VFqPU7FzdhXlG/0Tf9sxMuXfsHzUzad68v6gpbsHUjXOXx2PLbv/17lT152ebGOMmA7fl2L/uF9LbUGxP0D7S4Vv/L8IF7D9Zc/WTMTx73KN1b1ldpXeLtYNfZ4Hvrx+9ioG8qH9rNqDfT6Sv0efSTKjeNeNXd/Tcp/U32kvrvOjFfZaN610X/z4ktKP6nvov17245tx/U0Xpuaj9ftKnnEtvL2dykwVdRpnCfaylt3ee6v/8a317Xh1xns+vhaAmsJrCWwlsBaAp9vq76W11oCawmsJbCWwFoCv9gSSIGpYuLeJ52QOIkPl1ISjDfaMTHkH2B4MJVP9OTddN9EY6mkjU8+5SVUr0tKvJAYSICpYrImlRRKJZjykhVsj/KD7FkQzLbx0NTrCNewaIZvdU0lS3yi1R/XN3on3tqY18aqpFReAswnIb0+V8mBY8pL9Fw3xzw79e36tpkMT/lDnNcy8bx8uw7aTc0nJVtvE3nXxOv4wCfadZQDk52wm/i2tJv60qqEou/Pn+cfYnlfzrM7JmbjmKIPxb9h/4gheQ8D/QMwtO0fFMdjnMuL/kA2BbAtoOho+ZDH6zhPRoxveQ9i/HyvS3JGX+E48x7ge7nHmOhjhtcJ55SXYL3Od6Ou/d+QAf0q9fbTKAsmS71evL37cbM9FhPSnrz/Uv9ebzGe+DXA95saW94aFR9CxoeeKT2v8kXOIT7cz4sxi/ZXgKm8HPN87rp1MmWPq+SZ6sfPicfzbFXni/8ZJcaN/2FMfJszfdj7cfR3FkDGh2s3WZ9usp5Fu1nlf6m1hmuB30el5pWyM18okPJVrmXePuhTNxa4K4xkvPX+Hn3SxzHONy+ee1mxbRQsougQhWo4joIw7lXxHXQPoA7+4e8HDx7IBx98oMXR9FX/IJly5dqCMRk7krGTeDBVaj33MUTN1QE9OGYUsxFIZcxEVpxNOXG9IJiKL06HA5QAnlCAx1TBVLs7NfnKV16TjZZIf3giO1tNObi1L/fuvib1yoYyORw+PpInj57Ik6eP5a0v3pbf/+ffkqvumZycPJMPPvhQi5pRRAegBIp3G426AqbAXICi90oFBf/21n2w1ZQBNMoKOAEKUbSM/ssAnApWwVjB7lCywkMU7YvI4ydP5bLd0eJcFEw2m2DG2FO9EUBF9gzIC7Lgm6dRZIpiSiusZEEi2ZWsKN+YIGwsBlqxkeE6AF/QBorDwe7R7w90nLCRW7f2FURGJgkwEyz/GVQG7fv4pP6CfcUcb/Qnu1DGYaUgIhSXGjDGmCiWYCLoVplftOgZYLrBAvgJBhkUQGqhJ+agDGXZnMBKlAGClj/JSkX+LJ3xgqlK5bBglMqYcHTkEBbVhiLknhWhZmMF6wT0UgXYqQzGHytAREG2AQBEgQeDIUBpVnxNxgOLG2RRMBYH/Q96yBiAcNzkAt3ZQMCCoHrWompjB9Hi4vFEwRbKZAWbUsYhFHRX9CeAewqAyxiyUGSOTwFF4oLCWjKoZWPJ7MRYgvC/DESEsxXABvDVi8xICoRTZjgD81CSkLYVJtsecQnvM/ku4qlpU+eJOeHfZ2MdWd5oczZQBeJkH/gVioeNTQJFyTXpdPsyGAKIWRMpVmQmJTk8PFFmKpgPmC4Go7GCbIwRAm0YiEPZWTJWKWVOMlSHgoKa9Zpsb20qQBMsH+abQ2U9AZsGCs9RUF/RwmjozeaLdg2Ypwa7sH0AP9SSF4g+8zOAebQoXZnW4DOQvwMhZr4DtjsU+INxCowYai9zLV+XUqWuYCqAiwCmMq4s83nIa3d3T4rlqhyfnMnDR4+VNQg+iQJ2+JvaIFiPanUHnADDRiFjSAOjz0BtBTG5Ui3rPMH6A5ApwCAo6Lc4WpaNhn2U70hZ/Cxu6xpCnjUW9aq/wPdsrPpW4rIxhUCoGZ/VgqVKGd+UjQPMbbgWrH41aW1sKTAY4BQU0fM6BSxWAFqpquyAFthobanclUWnVFL9gtHOGD6MvQhzw1jwO8A7BnieyxRsIYDxLYriwQ6SxUc1e5sh/Ej1KXNlzKnWwGxkbFSwG7BRDYbGSARQxGgMJrSKsh9uNuqCMDwews7MNi7bbY0XAM9ALxgvmEgYN/A7ZINi8S0F/uzK9s6ObGxta9xoNJuytbWjDEAoJD84uKP7AwXtZsx+kKkV/QNoNpWPPvxI/ugHf6Qgl29/+9sa8548eSp/97d/K1/92lfle9/7vpyfncnh4aHuL2BLWNPw+yefPpD33vtA/vE//m357nf/malXWbmgW4vqiF3QJZhZ2peXcnFxoWsUQDlPnz6RvZ1d2d3ZkfPzcwVRPfj0UwVtda46WjyPtjAfrDMEhUEGiFcWgy0uYT4GpupJf9BX3zQ2qtcUTAVGJOgFhf9g1eJ9FNZpsFUBuHT7Ns7b00J8ALGUFQW61BhcUBAq1lWAFQC6w3y1yH84kNHAfATjgLzhZ5AB1vdur69yg84GPYAOjOnNgK1j6fX70ml35PLiUh4/fiKPHz9VGQBcpgDGal3BVLB92CvAHZDh0dGxfPizjxasWrp3ULsDqxtYEAEKNWCVxSWCoG1dIpgKsjK7XTI1Il54ljHs4+BLJycnCTCVrauINco4pZ1NQaonlZrZAgC/iKOQKYBtAHjf2tvVOQFIhQ9iaq97pf4CoHWrWc8YzYzZRUGM8BnkRpAfnAHwCPkO5fy8LZftK6lUYH+YH2I0WPUMjDWeABQ6Vj828I2tfxUFw1hstP2XsV9BNtgvAlQFIC1kqECqse1vlZEOoNOMpccz9XC/q/YPwH25rGOmnRJAwUJ57Jdov5A74grAeVcdMJgB4A8QJ9ZEjNvA3Jtbddm/vSdvvvVFZVnqDybyH//fH8knnxiYamd3S+7dvyP/8l/+C3n19dfk9PxMbQPxG2xdvUFXLi7OFMgNmRRnJQXj4HcCnbR4PdMn1n/maeFHAI3OpwDStOXRwwdydnqiYEEAqQCQB8sj1kwDHVvMxB4GcwADFGK0ge+XUOzlfSn3vXZMgaXYhyk4vaL2vQRTIX+FNm1NBagWcgYr1XhqrH7QFYBU+GBtx7XVajMDCQJMBRBgBsrKALwA52NpxXiNLQu+Y3sjLVTNwN92/z2VwRAvbcgYzUpYO23uxkSasaIpcANMqAYi0zGrjWQgal3PySpnLziwfRGZUfnSFAMqKpAa7ILKkjaV+XSuaxDWOuyvlcVrBtsqSrlY0XVc2fJm2JsZAxXis4K4sJ8kO5uuX9izmLwJ9LF7DbsPNYC2+SLiAnwC8UwZRivG9krb98BLny/k/tD2ubZ+Yt+nYH+8sKJclo2NTY0paLunYCnYVt3g+VPcJzY1RoCJE0xuWL/IeoCxYg24c/u27OzsKvsdQOwxD8N5+XyUz3XBT5lXiUW7MY/BtvjiDB7nS290D5ixdMb8JmN0Xv6C92ypXJTPb+A8n5tjHsLLPuaAfF4kL7/CAu3lvWN255YBkTjXVJ4wts/8WMwRUQYcn7/O98vrfF+8Jua/l2vf8gVMbMvPyeuSv3ub4O/m2+a7cXyUdcyppXQW5ejP4e/+2UaU4Qv35URfZmPyALE4Fz8P/9yTYGpvP5RdaqypGfdYAAAgAElEQVRxTqm5e/3EflP5o6X/MOYtbZn36HFMXg4cZ5wz243zyPs72mXKz2Ms+Lxt+zGlbC81Zt0fZM9r8uzHxw+2kXq+Tdtf5puWz5Fo3/TTlO+l5ss4FH3O/526jmOgDdGXo9y9rnlNjGXeL1PjYKH6TXzSrxW+3Tx9RXv3tpryQ2+vXGP88+3r5MA5pM6LMSjak3/ul4qZKT/zdhRjY5yrn6+3oziu1DijDlOxMaUDv05TtnHMzINzLfY2e1Mf1hipg7z5FavmnZJBlN8qe6XfUAfcf/EZh/eR1JrK5yf0DcqGs0utcynbzosTbI8//yFgqmiX+DsVi1MyzTvPr134nXtWL1cvC29bUVZ5FpFnw6m1KtWGH8vnWXvy/Cv2kVrj/DmrbDS25deguB5d12ZeWzF+qQ8GptEYT1fNKS8+3kReKV2mxsdEb57sUrK5ybq0BlPdPO6uz1xLYC2BtQTWEvjFlsDn2Kr/YgtqPfu1BNYSWEtgLYG1BP70T/9szgRaKlERkxJMruUlZXmT7JP5vJFHQpIPD61ABQ/ejaWECaq/b7IuJqY4F44/lbBIJX8+l0Vkb5JOXXOTBElMSq1qxyekoAMy0KANe9utVYsyERvBVKvmFeVAMFVKpv5c6oo2gfO93H3S2icYmdxKyT8vacOxpB5AsN94bXxw5McW5+aT3bRhytUnz5kM9HNjMpFFV56qPM/GYoIv7+FX1Ft8yOb9zcvBy4J9EUxFW8mTdUpu3j9TD89iW5STbyuVmOb8bpp89G1wHCyyph6iPcQH2x50kPcwOe8BdSqeeB3HGIoxRqaR+ACdOvS6jA988hKdlDOP+wfvqeRjjIuMGfFBYLRzjs37Lm0ipcOoaz8Wv95E/4gxEddhzfCxxcvJ26IvvPBvEvRjSekq+pCfjx+Pj0GpMeTFFI499ZAGx/L8Mercx4yUHmP/OsZsjYrziPE4zw+v68dfl0rWx1gS45m3p+i3qZig16NoLdztp+JsjBXoK7XfYOz1PsSY4eeUN568hwW54w9Mln7tiX4X91mpOXHusQgg9aDBxwse9zHD27WPjZRbXhxa5Z+4xgMdYxspH4tx2ceauAbiGIp4UWiNYm8c55t5cYxvs0cxGQprnz9/Lj/60Y+U8QGFzygeRqEqgS2I13zzMK/n3hXjQuFf6l/Ut9cVH7yiPewr/n/23rRJ0iS57/Oqyqvuvo85umd2Z3ZnFiBAiCApiIsFQYIykIQEymg8RH0HyfQ1ZPwqfAcKMomkSMJEAksaQSywi73m6u7p6avuM69K2c89PNPLO56sXkrvNme3rKsynyPCw48ID//Hnx8HUDmjh8834lyOZ1iBrxXuex1QSwBTGRPAqoKpevKtbz1QZqrBYE9u39qWu7fvyI1rd2UybsnxwZk8f/pCnn35XJ69eC4ff+st+Qf/8NtyerYvr3aeyY9+9GM5OYbVYEUL/TGvNiCKtZ5c296Q9Y1VWe119IR9it9pCwV6gKq0OFELFI2NRsECfnq1nuC+pICqZQqYKcZcXpZXOztydmYF+hTPKQBgfV3HztnArBjaWY2MqcPGt7AOFcCczT8dyIWQlNemFKkDbqGAuTDfKNjHTrfntHZYLk5PzrTIlOdakfi2sfNQnKkFrIXJSAvTZ3xOBkLh1Hv6tyyTpU4pep0VN5m9FZYh/d2KMx3k5DZL4TqFlhQ48l70BZ3kh6LqFdrhjEoUq5aNUQPlhJPNDREkk/IvRZ9qu6y1XJZ2h6OHpuABBWZQCK0FkdZnL2ZmjADgmF0ZgxVgA1hxeL4ViA6nrAGOEJj134tsHSRkxbaytKKFsgaQm50Sb6xCAAysSLXVbltBPgw0JydamKHAKWU5sv4bqGpFmZuUzQctUDaWoSwvjRVWo2AqBcT5+JZ66GLQkZnExgb9XVHwFIwNxrxVAGNSAFVB/siPwmTTf/WKZXzUs07fm+PqpdM1i4jKEBoDnfMtlHGnbc7upcXSLcamJ0fHAUy11JbRZFmePX8pe4CpABgNKZgeB2YqioMNtAToTJncKCRvl2Jn2FK6HdneXJeeAuoMtIaWjbQAeqDF99yLilJwT1F9q+WsyGa3ESAKYJMfixnTWZWFdsYyFI2rnKZARGO3UvsHTKWsKLBviLIjjQuYqtVZFQijBxRgQ0uijBJLqq908M7d+7K80pHHT57K518YmMoK9AF1AqYydgsKoQFNGAu0gzOtYB32DAru6Sc/WiR+fqbADwVTddvS68KM1pbNtY7+LCHfAloz3wnIr8Ccpmx2FwqEMfu2OKYsYgANlfnE7cZsXLHy2GHR1aWllrZZ2SvaxpYjEyv2pji93ekVIF17Cs6iCJs+H8Gi02qpzwH0QjG9ghjGBjSxtcxQDg72lYkKkEYfIKrAqANbmckKwOM0p1P8roP2eJYWp8N+5YXoSxMtsD8+OVQQEWBO/LeyMK2vSbe1JEv4sOFw6n/2Dw5UHuvrm9LqmL0rUEDZoAD8Gr8bfgWwDqCrazduKAvVtevX9TP8mYGBtmS7MHnBAkQcQobOzEfbmTP88Ic/lH/37/4f+fjjb8nv/u7vaiz68U9+Iv/8935P7t27K9/5zndUXoCSYVTa2txScBP3wKL0zjvvyC/90i/LRx99U0EL1k5jagHIQAxBpsQAGKEACfE3rF78DcsI/pB5y6NHX8jTL59Mc2hcy3/ECuU9Kz4ZgIMBiKeGNmX9QV+xXcbszp078v777ytLDrLp92ExOlAgFwX5AKboI9cB8IGtC9kpMK7TUVuZYGca/wEIA8IbKNBG7UdEnj97Lo8fP1J2MFjT1tbXVNb8fnR4IHt7u/Llk6dy5949+eDDD42RT2OhgTXQcwWAwexy3ldA2eNHj+Wrr54pcElZJk9hIJwUUPQ1AZCMPPn+e3/ypwqeVpBhB/9hbDEOagdU5YAzk5fFCWdmRL7otc9XDFBlAGovrnZmUeLhzs6OvjsCZfFT+CAD5tu4MKfATQHeQe/V3kZDZaFibgqQ6vbtW/o7DGBbykzWl+OjQzk5PtL4cG17y9i9CvBZbauAWdGxls5bidN9OT6B/a1fdGckF5OBDABT9U8V4ANIlpiprJKjiQz6FwYkUpCVMQ/xn+ch0QHmisyZALgoOA2GriG/D3TugV54UWDMXfpc1wFSzpjGuPjcw/NW7lN8zojc8ZXMm44O+nJ40BfIdyDMc3A2Nn7r9rbcvnNL3n3wUPuzv38sf/AHP5DPPn0lg6HIRx+/J3/xL34k3/7131CGulc7rwwY3GkpwPP4FL+0bz6NEDmGchGHbYxRxvCIX7aiUZtDGPDH/dzZ6ZG8evlcPv30Ezk42NNDCRTkDYuhzgctpgCiQy/x7WAQAIQtFTbG2fzo8oFNDvz3tR3+N4KpFABW2FmxDQNTobNdjf0wh2osHw9lMGIOx7wKQNFAdbXbWVOfjp3wncbSEYxWxh6pzFTEYAdTAaYtccp0xMGHgNPG0h+c25yu2A76oixSCvyyOaczULkdApq3OZuNrc3NWBfN5lS+njWmOYtXdr2BuJWhtszZmVKp34J1qlOYo0YWXzrtjoJMFQiIgijIG/B+OUhAR9nGn7kK7QWYpj9tYwPzdbsDrDzP43OhWT99/cMayOKn50T8Xwc86doTLLaIMmUhe55nc0FYC9emYCp85BSwRZ9aHI5hAFPmz772VBsajxU4y9wHH0OcArgLmMqBxTG/4nKOeQv/vZZ3y7mleL/1cTa34lpfu7vMcn7AfKYdcBXzFfn32hrd7/P2et4ijpk/x3MQOffg3+f3xXa6b/S4G/O5/lmWn/c3Pjfne3KfPLfiOh77Fa/1frtO5QO+fExcHk2yu7ROmYKOZ4DOmNuOfc998vdEvYrX1D7P/clt9DGMbYj9itfHMfj/Aqaq6WatnVnfYv+yPtSuzbnfPJ/z2DBv38BjdtYRb0v8PLehSS9q8o1ty77C/47X5HGMz6z9Hu+tvSvaZ/Q9Hh/9s9xfvy/LMNpO1K2439BkL/PsMdtczgk0ydz9Us0/um/Mvinm2bPs54111LtaH2v+KOtzze6u0sU8RjVZeY4+2mC2x+x3XAfeVIf8vRkk7LEn6le2e39Xkw3ke2Ncc3tukl3TWGR7rNlbzXf4dflANl+jxL7k/YKmtsT3OJhqnt3HMa9dlz+rjWHeN6jpZ7QrnlEDU8WYH20+3htlG/dpon36OOZ4VrPB2Nbog7x9+RnZxr1tNbnUxrymf9le8ljHeZK3J4OpavHMfVXco2qKzVEPsv7P8/dNNh3Ho8mnNtmxy6NJVvn7ec9p0v2sX1kuMS5c5YObYqfLP4+N/+36Hr+/6l1Nsoy+a157Xn++HYLXJKfoR13uNZvIz/1rv/7tRW34mwzm4pqFBBYSWEhgIYGfewksAubPvQosBLCQwEICCwksJPCmEvgvBVPFBb4nAT3pHBe6vuDmGhJ18SRET9DFU5+uSrC8Sb9ikssX27XEeWxbbYMhJgtqCY1SnlltUk6gxqRLTABclSjJCQSSHnwWCxLYNPXnePIzXtcks/xu+9uKR/J/OSnoY147lcjHNf7r/Ygnb9aSMbVEStQJT4y5DGuy9LZn2cXxzkk5H/+ow17c7G3m3Z4MjCfexaIPNvIvn248YzGIMo2bFDWdv0oOsS85sZTv9b55++fpXLzWn6vFuOl0ySZZxj56gq62mdBk5/PG09sTx4rPHEzlBfB8H5O2Pj7e5uxvarYf2xHb35TMjfoY28fv2CdtdN3NydPoG/zenLRu0uloY1yTk9/zdMttOCebXU61AgO3jyhfb1vNprLfq/mi6K/9uZGtkCKTeE3Wg6yLtONNigWynbid58KHecndefEq6lX2V02b4/FdTXZ8ZVzyo+71DGnjBoj63GRHcWyyHTbJIN4TfWK2gaYY5Pp61fuiDWqRbCgOzbLNeu06636h1s7Yv2incZNsnh5EPc++eZ7OR3/rp2x60aD/m+2qVixSi4e1GM5n3qccH7PPy37W742+KNplk/27j6r5jJouR/n7u/JmZfQ5ChyHjUYLEY19keI83svfFBjzO5/BRvXZZ5/JT3/6Uy0g43NnFeA+L66NbeAaj3+8l0LL7I+yH8425mOLX6IdNSBVfEeUvRYGUp54CUzVLmCqoayuLsu1a135hW89kGvXKXY8kXt3rsutGzel296Qk6OBvHqxJzvPduXli13Z2TmQv/DLD+Sf/E/fkcHwSPYPYG34RI6OTlQ3zk7PZDgYaB/X1rpy4/q6bF+DfcIAVQoS6LaVKUTnSM7oUAD9nojzMVuewKizLEvKBmFggOPT02mhu4OLmHd6YR/ycnYxl60WUff7WtDJdxT/uf+Y+mwlyBor4GFpiaJGCtUprJyxFXE/BZ4UuMP+cXxEPyjkXJJ7927JzZvXdYynBShaPGngIlyrMgQ4qKowCazgaVsUZRq70iyOm++dxRRjdVD+CT012TSZgmD0kR+fu1NYiW5ub8OmApDCGG10XlWYqRRkV4pt9d/C7KOAn8KGxnsis4OzITkHE3+brwEUV9gWioG579S5lb7HmQQuZDCCucZ+jI3AilaVrWnKEGBMU85YYD7Ai50BinSmzFW8y33QjFEBwAzFveiGMeXAGmCMMQC7TL423gbGUWaOwroEJ5ECfQQdcCBVKf5zwJyiEr0w2AphdR5PUTDgt2UK7/np6O8AVkw3CjBPwXkGHqJYWBkNSjH+zKc6mM+sw32lfx/joK8rVYeM5GuqP4AuAOHMfIVCw6TV6shKuysnJ7BFUWTcUVaq4WhJXjyHmepQhkOK2q3N6kxKLDBGFpufUtCPja9vrAnAkm63JeurPdlYW9XCdQMLFXCnFoEbExegKuS8sjRRkAzsLXa4BId9XAZT8R5j1XodTKXMWMXGFMAGG5QCkC6Umc3kZWwx/Ji/n2ix/0iZQlYEMBWYBYr5W+2eslAZIx7yXJF33n1Px/IHP/yxgqkeP/5SC6UdTOVycQYVGxsDV8AIYesochlL0oKtb8mYlc4UiDBQQATAhtVeV1a7bdlY7ch6r6X8WABNsGFlagJMpaOHrynUcBNbawFk4BrTu2LXKjMVThlHwBjGDqdAsaVlWVvbKOxxBvSz73m+6a+ybQG6oICcAnUYO1ba2ru+ygvf3lW2I+ysA1OTGHsJY+9r4uFgpAwoMFwYwMQK0p2ByOff5ncNGErTAUq5/hjgzljb+Pzk5FhOTo8UVEBMgBkRRrTlyUgm6OgIxq+uxpK9vQNtM8Cc3tqqfg5YjHnhEEYpZTwROT4+0cL+Xm9Ntq9fk9t37sqDh+8piwcxoFsK4M3PGfgBsBBAofPzgWxsrMvNmzfk3/7bP5BHjx4p2OjDDz9UQBUNZx7xz/7ZP1OQz9tvvyUPHjyUhw/fk/tv3VffDXjln/7T/03ZlP7n/+V/lbffekuBAowV4APiGexCgHyMfamvzE0KtFheUgAVYF3AZq9evJQvnzxRpqvnz79SIA3vIE68ePFC71fACvqyZEAhgCysAtTmFGA6WwsApMK3ACa7d++ePHjwoMQlAGGn0x+APO+887Z87Wtf0+v4gdkLXRmV3JOuc4cGDgO00AbM11st7HZjQV/+9Hvfk//wH78rX3v/6/K1r39d3n7wrnR7PY05jz77VD779FP50z/7M/n6174u//Wv/VUDBXaMPYb+oOcKtAMc1GnLydGh7L56pUxpACK/+MJ+dl7tyt271s7bt+9ofNrb25c/+c9/ouBp5g2AHdExm4udaV+xYYvJFuttrmdsSZ47QaYOHkPnXaa+tiB+63x0eVnnFg4Mdz9v4Fz8rK1p8WuAT0m58aNzy2VR5iL8Le+GDez6tW0Fsymg7dbNwnJzJGPGfGVZ9VIBKArsMkCOuRSDW8MWpixOp31ZXduU1bUNBSbT54mM9Ofigr/7BqZfLgDeC5E+jGAnZ3Kwd6jsYMyVjNGrzEVgKlWAKcA0Y1g975vuEU+U0S8wM7oOen7I4o4B8viXuRDjEvNqcW2hOgHjjvpd09WDvVPZ34XVzMBUuOzVtVXZ2t6Se2/dUxDl9vYNOTw8lmfPd+W73/2pfP7Frpz3RX7jN/6K/NZv/Zrce+sd6a2uy7nOMTHvCzk82pfjE9hLi34Mx7J0sYxFybIYSFXnXDr5sCjhOHVrv9nezqvn8vTLx/LZ558qo1gPMB9zmGUjWUbmo3FfwbeA6JiGgXkaDCZlTmfvmM0lFbY1nWdanPR5Fvpnc1zsjliiAHidGwOAB0xlMlcGLwDnE5sn93VuZWAqZIuDAExl4EiYAYnp5NyMNZR4q0AqWMx0Hmlg1kvMVCsG8MXfK+DsYqxsXb4mmoEZYTk0kJPbnBcxx/F2tmCudWCd26Gt3/oKhlLgtwKQCpNUmaM5c6mxRsGMB4uxsVYBxOf9+ASY9XwdqSDzMrfHP1g/bR6mzHWr+BRjbvV8ZCzApq3oga9rDHRsQC1nr6KPDrKMa/Ppen95Wdlf8WfqN7FagLiFDarb7ujzfP2LXBWk2G7LWg+WSmPOMtY6m4fSHu4nfnAt4NZvffwtuXv3roz6DuouvqAckBHbln+POd+Y//L1eu6Xz61mh2FczmHGebLnD/jXZRnfkfMZcZ4d3x9zb3HN4W33sfK1T86LqImHHFvOBVjcsLnpzO9bTInviLmf/Izcl/g+70v0o772in2L/fe+eI7TbWjefkyUrY9DXNv6PDl+F3NT3vd4T+xHkzw8LsbnZplHGeRxzm30MY7X5TY3PSO+J+agkFscs6inWddrbXfZxLhWsxH/rClfHHU15hminjWNT9aj+P5su9EG4n01vYx9qunxvD432da88c7f+TN4t49T9B219jfppX/u6/tsE3kco5xynjb227+rjZPrYpbTbE56Wff8GdHeanK09dnr+5G1sc66UJNx7bPc5qwfV/mKq2w5+7QMhKzZVW5DlHl+XtSdeJ/n4qPPrvmTeL/bYy1GxfHJMpvmHcMeR5ZLtt039ZXRT/maMPYz5+ijziADt6maT2uy0enxU3OAEtkmaz6i5q+y3/V41qSvNT/tcvDxioAy72eeM/jzXd/y/kQtDjfpXZMsvT15LpFllX1Xk9/wz3MsabK56L/8nd7PuEfqvjHbns85YpzkPtejpjnNPF+TZRjjS21seZa3L47ZVfoR7Tjbauxnjm9NbWiyX+73Wp4m+8n+Pbct64P/XfN7tK8ptse21+Z+NZ91lb9vaktdHra/Mk9WNXlf5Su+/Z1fX9SGzzOqxXcLCSwksJDAQgILCRQJLALmQhUWElhIYCGBhQQWEnhDCQCmYjGaC4xriYeYdKolTnKi0RfFMeEUN288WRQ34HzBHpNTP2vSxdsRkxBxER6TO7zPixdzUiq2Py7wp4lLYTN8dgp9TeS198a+veEwTTduvK2+SUBb2BiLiTKemROfOamRkz6zhIRtQOiB4CWZGxMrMdnqiVUvNIlJDR9b/9fH1RN0P0vCOI5L1sGY1MuybNIb18csE++n3+c2ETdSos56f12nrXjQTkWt2U9sX2xbfO9ViSGXY3x+tMXa/Tl5VmtbrT1+XUyA5kRsky7zvGzXse05KZb702QXuZ1cRzEAY+Wnurr++/sZFy/cQD5aJFKSrLXnRdvIdmKb/5c30+f5Qp6vRW2lwCrrWNYJl68XatSSlU1J0lqf3sS/eJ+axiC2IfvW6Bff1P6i3WXddF2L/W9KNtfGztuTWeViH7P9e3vypkr0LVkGuQ/+3nnJ5fjeq2wy65TrXI5RWT+zbnLaPQV2857nbcltj+19E7+UY3buI3+/yXPmyVBtm2ImB26U7Lu3NRer5E1wj19c32SLfg//+ibqPJ+ZfVnekKzZYJZN9FF+f97UizoQ76/pRB7vGHdrc6u8SZb1u7b5H9tQi6lN7XoTn8S9brNxLuEy8O9cVnpCeKulRZb4dwdKcR1gKhipnjx5It///vfl8ePHym6AX7GC5/NpYZv3yf0Hf8cCJIq+AAvU+pbHPeoXvzOeXjjI+43Nh+I4YxbNej+LBcQrY6YyPyPSkradGn4xlNXeklzb7sq3vvWu3Lm7JqurF8pMtbWxKYNzkf2dY3nxfEdO9k/l8OBEdncNTPU//pPvyGh8Iscn+/Lk8VMtNKX4e39/T9k1AJKsr3fk9q0N2d7elI11A1comKrXlguKaYm9nBDPT5wvOmgPZgyD6MtSKSzl3/OBnXpPkT1FgVaAKTIaGtOAFUlSyG9zWQoIKZpFZu1WR4u5KQLX+TdzDQobkaEWelLIC7OBsUopG4oWiBobLsWiFHe+erWjRdanJwam4r9bt24qM5Uz62gxgRh4xHTPmKUMuGNzZE5wBzC21KJ43PXWAXfGHqNjq/9Xbh1jBBgOp9cDYENnATHE+QL6eePGden1KDA1QJH6JBihAGaoHzNAh+mLMTVp1ar+zMBcl+fudo/psXEfqQ1TEBtO1ned1OsKSIrnUJBLMTaF1rRXi2VLMadVEwPmKPOkwozCs5SNRTfUAV7BcmQMMNzjBbG02cAY5qP5jyJ9Y/3oK1iJ4mFnfTDACQXpAAYMoOHsRlqkORlLa/lClpcMFFesqLBz0UaFqRmIiiLZ8q/+PjZwgIFRKM7tWIE9bee9y7DiWLG9xouJsTxoQX5gNLN3KmxmasN+6r/r1pRlocjNxkdHcHaIQ7E32jhlaQBDpMxFbTk/B2xGwRTAkhUZjpdkd2df9vYO5fRsoBX7FPxGvbAxhsGnrUx0gCYpzgdQ1e20pNtuKeNJ/wzQwbHaItfjB2Fs4HeK6LFB5MvnzjyBHKb+7cIKw7FZADbuy2LNELJDrxlLQAIwUBV6BGWqmcUZY6gynbei9gGF44AVWl3pD0Zyenauvy+32lYETkX/8oq8//4H0u6syg/+/Cfy5MlX8tWzF1p4DpMTjA+MC7qg885SpD6TkYOpRtp3Ww4YYAw2H0CWgBkoSl5fAwzUkQ4sJ8tAeor+TVnijAFQme0UAGP+BRtUsIIyjBhIWAvXi+5cKOuH3qlF97QNkB1yhG2E8VUdLeA/K/a3AnmYAQ0g0lHbI2YaYs+e2S7sGEcnx+rX6QdjeAZz1PGxxk3tL8X1Z339GzvF/rFt2u0gUWVYMWIxLf5WEFGRlYHvjDUQ8NTZOaw4AGwZe5h7sDW1fDk/PlbQDuO/tm5F4egzDGutdks2tgD6bsjG+pb2ZwSwU4i3F9LXOANwYNVixvY1uXv/vmxtbcv62oZsbm0pcKrbBZBlIA18D7bHZxTb05Yf/ODPlSkKwBTADMBYXLt/sC/f+5PvKdgC8OHdu/fl1q1b+jvv3tvdk9///f9d/f0//kf/ROXZ758r8AD9pS8mN5sDAKAZDYwJDNmMhyNliHr27CvZefVCXr54Lru7u8bOJxfaBnTk8aNHcnxs7FToMgXz6m8LeFXBpSp/0y8D2A71s5s3bxYg2IMC8gZIcKYqhkzee++hAqlgLIFpC4CZ6c2SMmcZGHBFxhNjTsEPtDoAFdYMrDPB964oK88P//z7KqO79+7JjVs31beiM8+++lKeP3smX375VB48fCi//Bd/WZ+Lr8CfKBut2gXjiW2uyMV4KP3zcwUtcd+nn34u3/ven8onP/1Utrevye3bt/VdyIe5ww++zxge65wDABP9o5+M3enpyTSPMAVvltjqvp3xcTAVcjcQvjHJ+NyC93g+jnkM8zv8CfapeuXMegBmSmGZ+lEI5ARQYkvZckZDY35TVtWVFY3/sGbev3dP7t+7o3YE4Ip5F74ZfTOQ/0QBOZ22ger8PxhFsdP++UC6vQ39ATQ0Gg+gWpLlZWNtHA3PDXys7sBiFaBCQDmjPn2wmDgezmzd5iS0daCsQ8RogKwAcJSJB5B2AQTbXM7yIZ6HMaZRy9FYDm3G7BPXAT5fceCVz6mR+cnxuZyf9B45mMYAACAASURBVGVra1XWN2yuBAjt2vVtuXXnjqytw9jWkhcvduTJlzDTPpWXL481zvz23/5b+oOH1tmqzqGYdw7k5asXCqZCrsrCOBjKymRF9H8Aq5UZM+SAde4RQcCWD/zq6RMFUz1/8VzGo4Gs9wC+WDyANQyZ8z7GEjAVMY0w2x8YMFTjeylGtbWCgalm67oZmAq7tzlRawp+U0+qoCcbP/RQfTbxGTDOEoDZGZiKuY75wWUFU8Eyx9ybO3kOwGxiBXM+0p2AefHHAPaMcc/ik62f8D02RyI+Mi9S5jT80YRnGVBL1xHKiGtAbM0r67MuDMi0PFsTaoyestHazMrncJY7GimzIbIEoGryMtCyz3ltjWEgas/dIhMAxzrW+sM81GXtgLYy/4UpFzCpMs31lA0SmcS5leexHFzMe/A/AKhUnhNi54zdLzJTxdyOFyT7uAIwVabKkv9H7uqHypzeQVa0HaatDWXctDkzYFKdYw85iGNVnwEDIffQvl/8xV+Ut+6/hTuYTk3n5WTyWlhnuqUdcQ3vvih+Z/cyX/V5eVlTBbCS3xfzcdxnjKGzso/4u99Ta3fMYTddF/MlV+Wjpk425IU9Zpjdzeat8Vne3pwniM9ral/83HNZ3mZ/rudNfDy8TYxx1MecZ/FnRznFfFLt8/iO6Zqt5Oh8r2pePijLoJZL9HfMk0lNpvn6nKvy/s/TpWiLUY9rY9X0WRz7rFNN99R0I49rbHctjxTX8FlHsh7VxjGOfW5nzeZ+FplkWeYxmGfTNRnm+33vIOY3m955yd+W/HD0ZVG3ajro4xLlHUF3MTc9zReUQwqv0pnsN7JfzTqd5eZ6VLvOv6v1KT/nKpnzjNj/pvtzDIg6nfs6r32anysJhNy3N9HDJt+e3+m5+KwDtXdGWc+z61rcyD5unq9r8ic1P1a71udYrku8K+938CzvI/rL39lfNtnodFy0U7Ms1zzfN8+f1HSp5stjf95EJ7xPUY+irWYfUPO3UT/ctqON5nY02WHUCW+P++wcg7KOuu1F+8uf1fQrtiXG9nnPj/e4/OI8h/e4HPw5cV8r6tGb2Kn3I+/v5f5kGfF99MHRP9Xem31XtHf/Ls9Do5ya9K2m83zGvfPAVP68+Fy/rxaPcmzL+pTvjfrR5Atr99TGI9pJlu2b2K7nuuf5vKticG1Mf/03vrOoDX9TI1tct5DAQgILCSwk8HMtgUXA/Lke/kXnFxJYSGAhgYUEfhYJ/Jt/8wcT39TPScyceCA50nQSlCdHahs6MSEQkyjx87wQbwJ3vUnf5iWO43vy+3PiIfY/J2n4mxNmY8FCTljmhb//nfv2JgmCeC+/eyKUd+bCX76Pyb2Y7PHkaO7bLInEGNvp8564imOWCx38BNGcbI7JlpwA8+c1JWHnJWLQL94ZN0eaElj+/Foi6yo9inLKybKaXcwSipfBVLU+5mRRLbFYa3N8VmyTj4nL2ZNfruvxfbUE6VVtdF3I4+Zyz+/9WcY1635tE7WWiItj4LoXCxEis5HrDPd4QZTbUB7LLLOo73yXE7N+f04uR1lFliR/fi3pG5PPV4Gpso/LSeDa810Pan6plrT1d0T5537Os6Pchqx78fn+jphwv2pD3dsSn+MbGBTn+OZP7bS6ms+IPjXa1DxZziuayHKO72zakPJ35QIMjTelYLvJd8ex8HcDpqIgMW905HibfUT2UfN8qPvKGC+yHc2LrVEva74j+mKupehqVDb24nvcT2VbyMUftU3t7O/dzqMfiXKv2ZD3w3Wn1uem++bpUZb9PDtyH5fb4HM3L6SJMSLf0xSveUa2yasKcWLba3HUZRTHCN+XxzXOmarFPMyJWlaoxrUUWMaNYdgL/uzP/kyZJPb29pTth8JmCmL5m6JaZOOnd3tRLG32z7Tgj9PLKX4trD9xzKP+ub16n9EjZZ4YDKagIIrpXL/yGPO3+yMDZxuYquAeZEWMlQdGmdWuyLXtjnzr4wfy9jtbsr3dkhvXN4WTyg/2TuTV831lproYUEw7kp3dPfmFX3xX/uE/+rZcTDh9/Vh2dw7k8OhIjo+O9ZRyfqfocmOjJ3fvbMrW5rqsrnaU4aDTXjFmh1LCqEWQkwtZmgJ7DCDgOgjYSJNzCgxY1oJ+gDjOvEHBt56ufmFMA4yFsYRYQScAL36Oj0+lf97XAncK4G/cuKFzVQokLV5a0dpAmXAGxoqwhL8YKvsK11K4zbMBHbx69UrHvn9Oca8VCgDQcpaHWTwYawGodYG5dwTsUNWpdcjKTOWAGPvXGZpKAacWmNrvgAaUAaEU1HMSPsXXMJRQbO9ss4AQbt++KesbFGC29fR8LZSkyBNQlYKF1FpSKOYdl+fw0efHDX/73QtFRU+/d9aJOP8pxLVT0ISxFZhOrym4YG3KHDQFBk1jlrVPwQLlVH8ggcsrHdVpLaiesmqZHrgf8jkbNols6LMX1qILvcJSBtsBQBb0UQ814BkTA/i0ALMwSAWANrW3AmAxZqoIppoBv6woGHCYAaqUxajVU1CfAlbQQQrX0bWJgSAM6BbBPzZGDqZSYaAPBQyj7cGHFXlpnCjMIiBm7JAGY1qjnWOdD1gBMQXugGouJssyHGFLFMDANtSS8WRJAZQHB8dycAhLj7EUFUI0bQZ+E/Dg+vqqbG6syebmuv5OwS72Tok59g3Y5ewU9iVjVEDW2DNNpZDe/e20ML6AZ/BfpfbbTuwvrFIGMrQib2d+ohhfwY8t0weKofElRmBkrFTKtjLtAACgrhYyK2vDCLBkW07P+nJ4dCJLK23QVcrkhN7BTvXBhx9Jr7chP/zRp/Ls2Ut5+WpPfY35eYqhZyxrjMNsbUuf8SnoBqwdBsTDDmH5GcLk1KFYuaeMKJsb67LWa6P0MhkNpLWkpejGgqZMcAaIY8zp69SvAL4YGYDUi/VtflLk5eDHKfOUM8sBJl1SXaTIvdddk24bJqquFuOLrBhYQHWgrdfALqQ6sdKSTq9rBfKtlpycnqpubWxuKnjR2JMONXZR+K/F9acGQsbPOAsKn9vaikL1zpS5DtnC1kUROXLC3+HLjMkGkOypgjD0Gmy619Hvzk6O5Wj/QIY8V0S2tzekt9qRnZ1DHW8gi9eubcm169fk1q270uut6hgD5lAGFi3+MvAY/e30AAtuyubWtly/dl1u3rott27fkWvXrsvGOgDCDWU6IgbduXNPxxjQCqyN+ElYmviXfgJgQdcB8RkbNSyXq2obh4cHCtTd2dlREBbzko8++ljH20DUFK63ZHtrW2WieqXggbH2FYAPTF37e3vy5Mlj+fGPf6RMVNiggnBhSesAmGmpHD/95KdyeHCgOuVARtcZ5srYEYAGiz12OjRAJ8btzp07yjz18OED7TdxiH/pHwCejz76SNm4AInRTo05foIwzEr4xFZXJsuAM5a0/RbXugow1DZ1V+UYJqmdlzoW6Abt50H4taPjQzk/Q59GcvvuXXn3wbv6HOThjJwKrgXYrL4VkJEV9hErdnb25PHjJ/KH//6P5I//+D9rvwDMwVDFHI82/PQnn8jJyanKW234Yjztq4GpnJnK/G2Mnw7yUVaYoseALoyBz8CjxFAHyDtIXuPYGLCpAUbiGp/3oUfo+kobYORIfwcwaOx1xsTI78jg+vXrcuf2Lbl/767NeQAVA2ptLSsAi2uWlyayvrYqq7A8TUH/BnzlP0Djy8s9WVrpyJnOPwcKpALMRXzE5iYXgGhgHjImPNpNrOq2VwvbHYHO5heqR4CpRgP12w5kZ0yZ32AD/EuoM9agodo+vzvorIS+adGms/NwrbJlOjRcARoGrjM/bcWfp6fnMsYmJhO5cwcw/Ja0uy21uY3NDdm+dl0BpifHZ/L4yVfy6NFX8sknsIZdyI2bq/J3/+7vyN/6b/+27OzS1oGCb5ElfurLr54oWx4seQamGhiYCgbEFQNzOBBdSQMLIw2fD4qfAyj65NEX8uyrp+rnmMevr5ofBISm4wTDI3FPfSfxoKvMVGd9wKW0B/+A/zfbdTBVPJzM1mYWI/xwDsBz+BqNs2P02likkCO6y9wbhlFZERnLWPqDfmHiBOQJEwFgqlUF1BlwFuDURIFT3R5gUwCTgAwB16MHPk/xOAPYzMDOhts3MBXx3RhpbQzjOsjXqr629Pkffzt7k9ujs0D5utTXW8wZNjc2VFfwmbTLGC0LOL8APfgbXbJ9DRglewo2snmvgQdtHkesNnCYMjUqw/DQbEgPaGjrPMTjpx24YIexoOfIzuf0PJ9+2HoS9kljMVJWwQI6o68xv8o48UPsWltnLbaqsZvrlGVI/YStGfFFtjY08Gd7paXAMl9TssbhvYCjt7e29J0Admkj13/88cfy9ltvSwe9mzLM2vKiKT/ji4+ce/Hrc77N1882xpfBVDH/kN8Zn18D6ehMMqDzc74y70+lRdO0j3F9H/scf8+5jbi+yrmOWr4xysbvjQdK1PKOtXf6vbU8V851ua75us4LeX2e67kXnpnzjX5PjGGe86i1wZ/lOh11xOUR81BxbLI9R9lmXavpXM6zNd3j7/fxivfNG7OrctNZD90em/St9nmTPvn8LcskjkVNj2Ifsx7He2NuwPuR88c1P+B9qNlIU/64lg+Nn+X3ZNvOcsu26j4itr/2/Ohrm+SexzTaeJRTzIPH/aKabcXP8vP8mdkPxOuyD2nSI+9T1ulpvEyHgjaNV+3zq3Sh1sb4Xl+TuNyyj6vJuWZf8/oev5unUzHeRD2J/qjmx/Lzm+JE9FXRXrLfyX2pyf2qsbiqDR4L4nVXgamybUR5NfpYDSazg53i2GXfXXtezfdH24g6XYtZNV2p2VptDGq6mPc8Yo6UZ/j81d/hvjXGuhj/av6mKc7n+UzsR82258WdLEP+jsCe2vyjZmMuN7cR/vVY7v6Pv123bF1x+fCsN7HdGKNqtpP9pV+TdeJn8R15n8fb8Np6I/jPN7VVv65WU5BtpElfstxqvjj736wzriM1Xfd21OzF9T62IcsrjtO8PvFu1mLOsNw0lvl5Tf4itmkBpnoT61pcs5DAQgILCSwksJDA69UEC5ksJLCQwEICCwksJLCQQIME/kvBVDE57UmimIRn8Z0TAL7wjYv7uICPSar/v8BUcQHvCYH8/phIvyo5fam9AUyVE1k5aZoTli6zWmLch6qWlLECLEtEuYy9KIG/PRnm8svv8XtisiInUSiOiYkrTxD6PRE4VQNTxSRiTCTW2pLV8qoEsSeAY1Irb77WEji15GRONufkYd6cjG2Nidf4HCvCsWRh1vc8rq4ztcTiVXLwe7jOk5RNG3w5MVVrW9aL+KzYjyyTOL7xuizb3Iama2OSMm6uRrvMvsfH34twuNbZqniP6wy/e4EBv6O7NdlcHk9nUrAC/7j5nO/NOub+MMuyyfbiJnXevIw6XUvw1vxPLRnerLdWpBPb6nLz93ny1JPl7q+bgmtsU4wRedMs+0Bvd0zOZ98dZejf+SYG31HURn9yTIrxIMvMC5P8vVEeNXvkWTw/sp7VEsw1W8j9qfmi7Dsj2Cv3ozYG6iMSM1X2lbW2eb/e5B1ux1mW8blNfi/bi8eZqA9Zh1Um/FACPGVjmQEJmjbNvS9xfGIcze31+OpA5SYdr9lTjJ1vcl++pmku0fSs6DfcxzkY0++JBVt6WnxgyovjE8ck2k6Mt35N3KTKeu++IbIA1vyW6098lhfWeUzyGFd771RW0xPH7WRzL1YDLPOTn/xEPv/8c/nss8+mp+HzPTKgoI244cUnsTgvxiiTq8UA2/RxVpTLupfty+WAP+KH9znDko9DbfzdBn0TkoIzPcjdiyWdpeTiQsFU21sGprp7b0PW1yayvbWmzC67Lw9k79WhHO4fSafdE7lYkpcvd+WbH92Xv/c//JpcXOAn+zIeGgDt4PBAiz4PDvaVZQdwxZ07N2RtrSsdZUYaKriBZ3c4QX65MFAqmIpiUoAPxqgztYPAWKXFhp2OMkpgxxQmU9eI3CiAVt/dh7XE7j8+BmB0rP8eH1N8fCEb6yty/fqm3Llz18auBfifOG1AC4peKRI29gkrjFbmJFhLRrC9GOvV7u6eHOwfKBBFD0YoxYxWjG7gBnQQYIwW9WpBpW34aVFm6aNyxixRDD1j/DFWh8AWVYBV03nbxYUWYqJ39AF5AGA4OjzUzx0MDFjo7t07CqRCtjBcGFDIgFTIiHdrmwq7jJ7SryAVK+ScApumTEdTErGiz9xvLDzGNuIFscwJZiwRRselndaCXArLHSC4vrElPQUyGhCFsXD/DIMDxRT8rWAqWHcKQ8LFxZKytPCfsfwaQ84EipNSnKz8YmPkZQAM2Ggo2ubdtBk9BADXWzVglTFCGaMBXeKxFHtPxuiVzXHcTi3WFKIftXHabn2YgX1g7OI7ZGwsVZ0CpDJmEtZijD8F+oDFBgamKsxUZt+FSSmMkYGpXF4AxOywEo/zCrqhQLqAz1wHCwZL5cB/jAMgIn5o40RgOepowTxFvmdnAzk6PpO9fdipzpWdBJsBXIL9ra6tytpqz8A/az3VNdCBABkAuMB+gr2bjRljmDF+FeqCwp5lZu4MbkvSagO3NPAzfUU/jc3LWCdm8p2x8imYamTjakXl9MUZJbQWu2DMZoAq+gLLEgBN+g/r1Hl/KCenZyKsZZfwW5Mp2OrrH3xTmVl+8OefyouXu7K3f6SgFIqTbX5v+mBrW9NFhk2BoM4UNjGAKw1Sdr4xPmeojH0woqCPKkvGaDyEBkKUxKsA0xRMFUDDyNfAVID2jGmPcdW/HeioDG2zE55p1GRSbJ1CefUFxiqNTZmurqi/VRaVJUBlqCIA+1nxt7KuAXaChanbUzmc9QG1jVRPiFsw5tm7DPgKU82gP1CmH9hagNzBcGJg1QI+XFpShkN+ACPgU90v8Rz0A6Cjs3ohP4AkgF0A9+3t7crh/p70Om1lbwEssX1tW0F+z56/UOApRf6b2xsKprp37y1ln+IdyA4fg76Z/Ja1b/h9/gb0tLGxJatr67IOuGpzU9bW1pXBRj9bX1fAtRbtTy4UxItmr1PErnFqWYEnzCGIFw6WNqaoJQVDGZMeoF5jvOId6uM0tnlxma1VzmGq7J8r8Opgb1/ZlgCw8VxYqPb3dpVhBYAG4BqK5wE+DAd9BV09efxEgRoOpDJwQJkjF5YX4of5WAM6KLhnaVlu3ropDx48kA8+/EBBggBWAcHAQPXOu+/Kx9/6WD744APZ3NjUW/EJBvJbspgP6+NKR4YjJLSioAIDOa/I8eGBzivQDWwZAIeBZC4KoKqjbaaQn9iGvjGGq6trCr7CDgB1qV6rf+ZegAMj9T+Ahxjbs7Nzjed/+O//UL773f+ouslY37p1WwHS2PLnn32hYCreh39G3wAU0D7Gi77P1rgWAxXkXdhjTK9gRTQ7NT9t8wTADbwv5t0c4D0eXaisGedZ3s7ARgDIVte6ChAEnNpumx+wHJKBNwFDALjBNrY2N+X6tWsaxwbDc5AoOgfrdZnfMIdZkq3NDbW3TmC/gq2KNsMY1GrDYtVVG6fP4ICN1Yo2IYehgeOLrgD4Yr4BgEp9Bf57CSoty/EaCM1AxLRLFbww+gGwMfCd5WSwB+Y3BjYbWLwtgCz0QhnrlIEMZkEAKH0D2ug8BB83m1fg64fDiZydjKXVupCNtWV577135O7d29LuFLZIxmZtXe87ODiSx4+/kkePn8njxwNZXduUX/iFB/LXf/M35a/81V9TwPHxyamyDSnz2WQsjx59Lienx7K1tV7ANSOZDLF+wFQGSrb1ibHZGQMccxhRFkds+OjoQJ4++VJ2dl8pABC2x9VuR30qYMO11a4CrC7QPwoNBVa8NRlfLMlZHx9MHAdUbIBv7MRib2FJLfo4W/samBWwl/kg02EHUxmoCFvsGpgKIA5gKkCyAwB/xmql7KGAqbo9OTtj3XKmcQWAEQAsgFRTMFUB/zqb53S+U4BUxo5IYKUPY4unZU7o64SYx5zOHYsfox9uhw48inboayhf9+If15Q5bln9pq2nDGjEe41B0VhebQ1vsQ2GQ1jtnJ0OnUS/jUV2ZvfKI6fMh7Dgot+F3VGfY3Mg5gvYCNfhX1TOk4mCtfAXOhsIwB9fG8T++TUKpmLctQ0rsrpugCxlNixxd1J8Ks93PzMgbnEwR/FXxFYOoUAmHCYBex9xiWscSPvew4dy+9ZtaQcwVVPe0NfIMYcQr/X255xIvMb0IK+CX5dNzve47HLuJuaM4u8u36vyljH/ZDZWdDc1sZa/ynm9PMa1tX5u4+uSmDF91XJkl9cyM7Agn8d9NI9ZEWiTwR6er8nvibnYWIQfx9Xvibaouhfk533Nebr8vmle5xJL72xPJeqVvy/Lvmkssn74PCnrV9MeiOYECttY7Z1x/KKO1HKvWdfy2Ge7i74y9tvlwTu4xwGVNR9Ts5c4jjHvF5+bx6SmpzV/EMfKZR2vy32c52tyf7INZpm4fOfpE/f4vK+mC94ef0b0O3k/zG3O4s0sR2hzBGMSd58yy+1dtu/Yh/jO+N7sY2tjEWXj8o5y8M/iPlv041f9nmVd092arvln/l6dl3p8q8TEbCPZh2Sdy+9ssqnoB6Je5fujjfN7zYc1+aCmd2T9j33M4zZP52v6XhuX/Ez+nq1hnC19tpdc08Hov2J7a/KOeqaHIZTc4qXP09zHZVJ7Xs1PZnv0PlluaZZXy/KL7/HxdLvPthDfUdMDt+sYDzx/5/MM963R9+W2u7+4Kh7M82PZtqMcajqV/TJ/O9tnbHPTO7NvzTHd9cvjagRT+Xc1H1PzZbmtUUdqPiY+d5pPDb4l22V8Z9aJbJvzamvmtT1/F/159gfx2nltbfJtuT/Zv0WZ5RiTY4vrbZZD1BF/X97jy74o9iXqC5+T//C8VU03azp8lb3wnG9/59cXRBtNirn4fCGBhQQWElhIYCGBIIFFwFyow0ICCwksJLCQwEICbyiBf/2v/60yU+VEWS3J4cnhmHiOi2VPmsQky2wRPyuyKuVQ02JLvz5uctkp82wY57Aez9S2t4ecnP49XdCX4q54h76rPJMzMrWYLSTT9bv4yunNdp290P5hA9BPbuTb3A7doi2VWfpIO9TSNmL0PGgrMKxdY03Xp5biG3sxBQV2Or6dGmunZFqSnudY4sgSvl4UONuo9I5ZB2Lxm7fdnuGsB7Zh35Q0i+PdtLk0L1GTEzozXZm9M6ux62BMljYlWaIO+/U5UeR/53ZybxN4ISdV43simConnJsSSfTJgT3Z7nLCLdqb20sGwdTeWxuH2I8o+1qiN451LUkc25mTm3EMa4nBeH3cGG7a5MmJXtfReAJmPGHN7YLr4qaNbyrXksUuD3+Xt6spWVhLjGa7yXKoJb9rSc445nnMavpS0+X47vyMWQHZrKjVZeYb4fwdr3M7jHpT61+UY4wfsY3z7MnlH/XP3xM3u/17H1M/9TduaGZZ5fb6M7zNWYeyjeR2x/HMOpXfbb7fg8KsmNt9st1vPt//zRu3+Xu7OsUnimjYXNJCNIrCiT32X3z/rL0OUionSZc4Yfo9vTOILsaZEstqJxiXOOsxzcES/lwvVIo2799lf6T3im0GUvBHsXWcU9TiQfQZ1vfCLlNOm/YYOYuJBSyhc6PY9yhjk9UMrBA16nJ8nY5/GJ9L+lfYMGptj3oX4xe/1/xutFP3jXHjNIKVmmIU9+WxaCrO8Xbkwh0FF3DqeZknaQFuEbS2u+iE+ppQeDAtiBsZM4eOL4fhl+JW6wt6vWLg2BGFbkt27TInrne0WO3Vq5fy+edfyB//8X+Sr756pgXKFLlTUMYDjQ3odPoZz6LIk6LXXAjhRSp2MLmNuxYT+/ytbNT5nMsmbaaW9JUiaT+d3IusbRyMK2RaTeZ2EuRvsWfGTIXoOMFereBCpmCqb37zgdy6uSrtNoWEFJNO5Gj/WE4OT+SMgvYuBXzL8urlgXzw4T35nd/5yzIen8nkwk4vp3D1+ORQ5UYhM4xOAFRg/uh1YeRZthPQ6f9EDEy1womTFDUvacE7wAlqcI0VwfwNjAUKBmsBVjDAAoXufKfAmWJeBkoV6cPIUvSEYv29vQMtlD45AWAg0uuJbG2vayEgxY+MtRY9sxm80lJ9GA1hXCgn4U9g5gCMBKjCiv0BVx0fnWiBaPQ9scDD7NOKP9VvFkYOHfOZ61aABfo70Ppu64wXy5seGXjEfYVvGFKgye8UTFOwTFE3xd3oB0XF3EPfYAShEN7BU17oaT6NglfTRdYicf5AXxVwVBgdnClJMSBFdy2Gmq9CProBr+Q5BbQKkKeAi7TLpR9cQ3EowBzsBRCCssLotSYc7zeF8AhMtVjBYFYUrWwGA2OesDvMnxUclTH2dDraP+RKETZFpbB36Gn/57DksAnblu3tTS3Ut2Jmi61qW1psDyPbqVyMkYX1bRrvaKwCrkyGWiA+ZfSy9RL9t6JvX5csS2sZIGFhpCqAFoqclZUKZg9/XonfvE/Hp8hP5xrKeOXvgE/HWc9gciiHkVBErqxrzkJW0ETYmzIQLGmxND+wRRgYjXGkaJifjtoaRb/HJwBbzlWOyirR7SkAbrXXU7Y3AwS0tOAZoAigCkB+EwBsAH0U7FOsQu3airQtVsxiP/Ljf87gpz5QcagA3ygMt34b+5mtZy2GGFBDDwdRsHRhgtM5DOxJpZgyjJ/6IgANrZYMtVgN2+7JaDSR88EQujhlKoJNQ4v1Rxdy/60HsrTckx//9LHs7VNAfz4tNjYApfltfSdtU/YX2J4M/MP44hsVOKDjig83PQNMhc+ECQIAA8XcAB4m46EsFTYMjyH4lOkccwLwB3YKY+5SO1BfZYANAzYApprFTS3gtjerzuJz0ElkCphIVZt5DoAiVfwlA1MpE5b5YhhbABkpIJXDImAMWD76CAAAIABJREFU6vZUlujTSAGZI7V12oGvB9gKmIqf05MzZcnjwcrspkVa1geeeQII9uRYYwU6jb/RfsJqpmNO/AZUgf+eKBANpjSKvWFiQv+2tzY1toz6Q7l+47qsrq/KyxcvFfiLPiugstuR+2/fUwAUuqzMVENjVnF2LwA63e6qygvWpNXeqvZfGas6Xemursnq2oYyI8FUxfUAFrFbYgpAAdqMjOnb6cmxjpGxYRoIydmRtT/opoiCg+gzcyHN3agCWAEhfh+f72xQyIu5wsnxsfpVxo13DIkJMFsCGBwP5Qzg88GBnPeZwxzLi+cvNOYBovH1uYMv0RvAMubjis4AYlWw3IrcuH5D3n3wQL7+4QfqC5Dn7u6urK2vyf2335ZvfOMb8rWvfU02N7d0fJnHlOSXtPA1CpwC4KocZwq+sBzSknzykx/Ly5cv9L03b96Q23fuyOkJwIKByoS5GKAAfBLx59r1G5YLmYjs7+9pGyn2h82KZ/cHp6orCixRxjuANAZmQ3bf/aPvyne/+x8UpETMv34NIPiayuSLLx5pvFcwFYC08UhgpKI/yNrYBG3OwjwGABE+A/kDBHOQXlwH+TrCGHOYV5Y5gzPnYnaw+agNWUw3X2d2xc/qalcBVTB/4l9gnKINxD98yWqvq4Ay99PYEoBTgKfEUzyAgtu7bQUeArriHtjIfF0DrsP8CPMN9B6mJQM6AfCx6wDWnE9Z1spUV8FF2DqAe2V5U6AOccKKFg3MYXFv6rdbFi94HytOA4MY2BJbUtatKUgK0JqxVjFfUebNwsrFXMiB5bb+ML+oP8xB+hdycjSQ1spYwVRvv3NPbt28rrqOD8MP4BeJj0fHp/L0qz159hyg4kQBhL/5N/6K/IVf/iV5+PB9BRoDGjKg/1jt7elXX+o6AbZGlRBxr8980OY3NrcCrM0axMBvgKnwa7u7O/Lq5XPZefVC9vb3lSGJeTRxAR08VjDVuf6NfTp4Grtpw/S2xPqGtQ/zJ4tDKgNA9ArEnZSYbIA+Xff53EvngrDmAQRyALRjsGxOyvwBf67MVDCdCfMEA1pjO8rKdGHzQmVWAwQ5niiYiziq/rS3KufITO3E5pI6t1kypj3e422y3MxERhew0s5i+3QOpKA6szuu434FN08PxymMpBrTiGEtgY20C3izZWPBvcydiR+sQYjhswM9ALsZmMpZ1ZQ1MzBdGhB6azbWRS8NRGn59Vhw2scuNKdioCkDadm8hv/pfHSZNYkBCdFlQMsKqCL+rKxMWbnwrfFAB5VLMWCV6cqKjiXvIS7pD76yHCKBoJAFftvl1j/Dng1gwQ9r42vb1/SdHNxw4+YN2drcUh+soOmjI3n44KHcvHHTsOJlMyTnuuI6I+Ys8nWeu4iFk8VJmqcsYBtnKdNxn7Jh2Tx9ujoofXCbi8+5/Ez/a5Y780+cXSzmvuK9JvIZ0NnWF4AL0d3ZXlNcQ/izbK1nhyYEyHtTM6f9j3lMnSWHMc+/qx6ENYTLUOcaDYX+OUfkuY2cy84H8MT3xP3BnBvxd3vb8pjH/YLpussjZRlf7vVcM9d7DivmV6LO+Tsuj93r+cd4/7y8YJartzPua/GuWv4/tiu3caqJaXMwyiyO+UxPXQfNBmY6GdauSbO8zbTRD33zPkcdyG26tB5Oeb94bX5G1LfsA2rvyHYffYXLII5XHttsSFmXmu5tMsB4vY8z/0b9zuOZ98ljH2hP1lvXfdoQ7dz1yHOmNVnUZK95hJBHrckky7mmU/Ez76O3NfY59rfJ5mrPj36rJv8cJ1xusc/5GVHfot/Lz2+ywWxn2TaiDmd9zoCMaDPx2pwzz++otbWmQ006m8cg+/bsi+b5o1ocyePA/dE25vnjRl20Qonp19nfxHFpam+TLmT52kFeJUlV6iXiHtqszkHfWto0q02x/s3iuOVaLzNnztZwJS+oB6ja3unsfn/GPD+uo1na4HsJl+cfttM1+y/HsCyXrA9+Z5x/ZT/ufotrNX9R5i/2uR1G5vdc1pmZ/Hw/bybrkiKY7uv4YUyW89I9nMphpk2+KutM7HfUmZoN18Dc82w/+pmsjy6rmt3V4k8er+jfrvKL0dZf9yOv10HZPuQ8zxG/m10bx+6y/Msek67pXC/jmOe5iB96dbkRl6c+s9qj7EPtMKl876yfNVlGmTf57wUz1ZvqxOK6hQQWElhIYCGBn3cJvPE04uddUIv+LySwkMBCAgsJLCTwr/7Vvy64nVnCfl4CLibXPAmWkwi1BIQtnO0USE9WzBJ3ftq7nWjsYKDa4nmWVJimJS6d7sinFO/FhNrlUfbtQU9jlcV6OQm/1nZPamgfImiqMGR4UbDKIxQcelL+0vtDAfFUfvbL9DJPMkyTKeUkeAqmfMNutkE1Kw7Uvpfk1etJfE8KzpITOYHv7Yn3xrbEzYA3SURnWTbpSS1RFmXXlEibakBGsaVi/qsS2jFp5b/T1tqJlDlZfTn5ZGwAfkpt7q/3w/XeN1K8qCjqybw215KhsR21cfUkoBfv+TVxrKM84/deRJ91KyfD/P5ZMZeB8eYl7bON83dOELtexnGK8skbGNFe473+u7/D35OTcDGZmr/Lm6u5rbWNrrxZ3qS3OSmcxzn2JepW7Ecek3kJSL8vn0Za20yMulsbsyzz2Ee/fp5NZz3MPjDqXo4fUU7+HGcUihsfsd3ZNuO4euFEHLe4Oe0bjFogqQwCdlp5Ttp7H14bV4pbpsY+Y6eIfY6+mPt5vrbHt1ZKvLoUmwJgaWqLyrBCQVMqII/vdyCIM52EzfhL41jADzGGe/9pmzPDadujMyu/19L/7o/yaX7cov3VwvsA8tMOW1VL1NPsw2fxsWxwK0LAfJG+qzBe5GZGP0lBJUVl2R9Mgc7uqxTrMwdINgW5lflDASdMwRF23LoBDso4ZV8adZz2uD56LPF/s85F3zjPr2ZfGP1r9Mn5dNUMYI3fO5BICwHT/CZu7rl++3gyPhSeUdilxbbdnhbNYWcUHSuLUBt2IQNVUETL/h/XXrt2TaVNgfL3v/99/YGViuv4XgukWyta1GbF/BSambTzPCPG1Bg7Lij2U5CGaXq+fzYmtgnL3zBkAZbxgiW7JgDwL+/rGg6r6MTUf9relhYsUhyrt0xEejBTbXbkG994IFubHZmMz2R5mYLjsSxNrDiXYmwKNmFJ2N05lw++/pb89m//ioxGZ3JxMZAurCEXFLhSUAojwLkMR/3C0LJSwFQFZA/AZnQhKxR5AjYZX+gmLCw3FHZTgXlte0NZFi4mI2XMYO6/vr5hRfdjQAerajOwDRnBjRWNU0xJwTgF2RT4DfpD2d3bk6fPvpJ+H1YKEcSPPmxvbSigipPWj09O1DdurK2bjAHiLTG2hmibjZGNqtm0M33NimDohxc4zsC0BpQw4EIpbir2DsDDhgnmGwOaqe9SNiEDDrjP4SvXN9N5O/jAADF9ZdfgBHv0koGFHYUfmDUo2KQI2WPMzE9ZceVUV8P2PO8itru/hq2DAnL+wxawH2eLoJDSwW7T2KggJvNJyCICpHi/AsBOzhRcgV15MTnrL2UgWjFZcp+1f2TrIy0Mbevf/fOhvleL/JVVbKTFvQAOAHwA7OAe3n923te+wpw07dsy7GZduX79mhbA00fAFAbyQ58ozoYV5FT1EsCVy9CZCbBDCqDxC862MS2Inc5HC8KmFFR6Uabq/8iKaI1pwxi1lBmk05mCIeI4TP1d8WNacFwAkzNQMOKwuOfgrhmYzgZ5WUEHywpKsyJbGyMtcheK/03HKao2QIkBAvjZgMmruyrtFgX8xfeV+GOF7QboU8BjYaHSAujip2ZFFrOiCY/61m4KM4x1hh/Yixg7Y+6xuQz6zhhQWGxASuzAiuqdJYZKYQUYtQxAawBNCulnjGnEcu4fKwCQ+RT9NBaWMf5GwYEOMoOFCeaqiTx5ui9n5xSbGwCSZ/MO9dnozmigAINOa1kBfIAVREYyHlE8fq6glqXJuADRiC1dPV0VdhhjggB0h1/leSMZDQYqfNoK0AE54GsNMHBmn6sf7U5lZHZkLD8GBDS9UIA3f5tFlcJn5GOAVAOpGbjYfLTpJ+IxBjQD4jGj3NraVoDV7t6+/ttbW5clQFmTJQWkKYNZb03bub9/KF9++ZUMzkYyGc/Y1rBXnVMVe+8Qi7evKRAB0IDOCwpbB+NNrCBGG2NHX8e4AxCtt6qxH0Dv2uqaFnp32z0Z9oeyv7svN2/dkK2tDWV8gUWHMfrq+Ss5PD6We/euy1tv3ZF79+5pvAeogF1gD4CtNtY3ZX19UwFV6GanbSxVAJtGgFc6PVld35R2h/mGAaxM9gb8U7ZjQLuKDjC/zzhj54yJrfsNJNBqwzCmk1htC0AabArddWZBgCEMnLP/mX9dVkYQ5p22vjAGsLNTY7ZU4M/ZqRweHMjOzo7dfzGWvZ1d1TF8Hz6D+4jfyJ/rYZUE2AcQA5AEOt/urCjw5sb1mwqaevDwgdy5CyDtmpycnkir05aNrS158PA9efDgody+fUd1Bz+s6yuZ6NioLmODKx1Zwt4AMRa/+Xu/93vyyaefyP237suDhw/lnXfeVkYkZ+V0nT8+PdFxef/9r2ksYY63d7CnMgcc0O30lE3t6BgmyZGChRSQMxwqqGI8BCx6Iv/pP/4n+eM//s/K29nr9FS3icXMG5kHIj/sa3roxoC5DsAks3VfX3nsR+7K7jIF1BobnRUXAQg0cFRc9xOnlSUM0EzL/J8DbzzryP3Wd/SspTENoM1o2Jez0xPVHQXurSzL+saabG9vyeYGc6qWspihS9gNvtn0aSSraz1ZVxYvwDjoZVuBfvSX+RwGaPMbwG4wFxaQN1qk/rTMawtoxMGe07kyTEXT/OKM1dvATzD4AEwpBzAxL1Iw1bL0RwM5OTubfucMpBonCuhEZ1AKYpvljIgVPJc4Ef0Y7VFAH8B7WNR2dmWkDIqm//SdtjAfAyC1f3Aip2fm5/cOLuTwaCJMRX/1V39B/v7f/125dfuOAgJt7cJBBctyeLAvO7s76qOwJfyV5pQnIudnDhwClMkYci+MraKxghgA2Pbxo0fy6IvP5PHjLxRcCrgHd2xMojY/MUavchgBwBv85xIAG+Ieh0KsyWBo82Lm8sbKfKH6rsybZa2OLs3yFQXkBnuo+i0D99galTjiTJoiowsDuk0AGJWDufB93U6ngLQNMD9RUKrlOyz2i8ZtfCRAMUCtKrsCTnWdxxcpu9NwrHqIfaGLGhuRXYmDGqPwjYWF0+fobqfuL3Q+VA6qAFCFffFc1WudvxHrzC8ogLAsksx/l4Mgyvo55giwYd7lP7ZeZe5QgHswwJV5hrO+IG/WJIDVcQgOjkQ+vOt80NcYtr62ocA1mOh2d3b0OQBsb964IV3WOA4gHFsOhefzr68j8a2A3jk4gs94D36dPjJ27QLwMuY/i1t6CMTFhYJK8Qd8rjK8uNCx5UfX1eVdPJvv0fePv/mxMlPZ/GwGxHI/52Pja46YK/D1jucnuCfmJnxtEXPgDiDL6+2Ym8l5TY2xmpuJK594x+XfPYdj4LlmtqmY2/I2mn65vysHTZTi6Zx7nMlodgBPzrvk3Kav5VwHvQ21nGjMo/g4xHx7zFnmuBRl6Otcv76Wo845mzj+UQdi/qaWR/L5fswN1XL2vk6O6+/c35wj9XbU5FLThjwW8e/pujcAX2KeKr7L8145Z5RzzLENOa8cdcfXYHFMZzEiF+tfnm/Ed8Z5iOt8kwxz27Nssj1mWcW++dh6rjDrAdf63MHmp7O94Cj3rHNRLnms3W6yzLxdceyiLdVsxN/DdzmvnP3QPD8Vv5snL78uHmwV3xPl4OPo3+d9SR/H6GezrLIO1PrkuhOfbzmF+X61Jo+s27W+5bGOetwki/w5bc6xIetM9lU1e+CaqBe5LTV7j3HPdTjqcpOvarIrb3fcj4vPy2MW9T+Od25Lfkbuf7ST2rjFPQafb3pba33MbdFrLUWh/+X4VxvrebKrycTbzdxd9dga4efX2sFtDT8ed6bjr2t4mwvqAQe6ti+HfxU/5skYHYNyAIfl8Gb/zdZKtkbMdvyaHppwbHvLDz3kb0uaTmWXrbE23n6N2zRt03xoYVqm3TmXzGccRqZz4HB4j/p2X5cpO3s52Kc809+vh2eUnT+dy5eD4vieZ7r8FUzFO9rkqmyemuNmjB9ZP6/S72iXURejX8g6mO+JubMcJ7O+Ntl+zQ/lscu+wONU7H9Nby1fOb27Mg9+HYTU5F8vt6nsZ6T9utk1lwFbtt0xq9nwvFhcW+XDKF/fjzHbzLUpTfORbGNuV3U5ifz1v/Gbi9rwJsVbfL6QwEICCwksJLCQQJDAImAu1GEhgYUEFhJYSGAhgTeUwL/8l//3dNXdtHjNi/CYiHiThLElFWyzPicbPQHF53GDJX7uXckJj9iu+DvFfJ7wyYmPq5IZ+fta0sXfpUWGFCCk/3JfasnLmESJyZimvlKASuHBNHHlR4SX5KTfF2Xo723aMKslgXhOTPxFmdeSoDkJZmNdK5u3FuZEaH6+t7m22daUuPXnzhvrmOista/2mW+sX9Wny8N/+RSr+N1VydysJ0266m2NCbeaPnm7/b0xKZn1KPc/6oYn06Ne52fHNvkGR9wwi5t83Js3KbPe18a0Zpt+XUzevaHre+2yJn/yJm2r+U5P8tU2qq9qY83HRpnM89VZz2r+Kdqhty/qRLbTaAM1O6z5hmw3rj+15HSOC35NLXEex6PJJ/jmrusd10UfUItDPv7OEhc3/+NpxC4vBSmVgnXfkKkldrMtWUVsOBcvbfJEW44bu1mPmvxx1GNOf1sGKBE2LWp6Hn2Eb5hFfxTHI8tUi0w5vT0URr2J/UY/EDeeXG9i3Lqkw8irABXyOPp1efPcn+XjlP1RfH4EvFCEFDeCssyjjGr+O/voqPuXfGA5vTHqaS1Wug150ZJvxmf9jrE2tys/t9bumg/hugym8nb4+6Mv0XEsJ9pFOcRr43hlvcoFF64v/k7+tqLpvrJLUUhJwfGrV6/kyy+/lEePHsnTp0/l8PBQX+PgBtrop93XZBPtr6bH0xPix5z4Hk+knIEeGRdnoKKNAKniCft2Xz0KFKzgdK7EZq4W1zpbzYUIhCeKrZoYMxUgqm9846FsbXRkPKaADkDKWFaW2USFWeBMC/8BXuzujuTDr78jf+dvA6YCFNCXZWFuPjbGB5hXFIjSLywFFJgUJhHANWNYIWBrwTZairXww0CPDg/0nhvXN6Xdhq2kMAhdwODRkyVADRdLsrq2rs/sn/dLYTrsMbDdGDgVMBU//H54dCSvdnaUWeD8fKAn3aMr+OR79+7K7Tu3tFBRgWW9Xtm0hdnBCpLdn+R5k439rNiPPjuziG/szdYh9s7X5wLGXOWFoHzPdTpnohCxFB9PfYiz0zioszzT9ZhCabcxCqEpoqRoVcEQARjlNhTtMcaeGCt80zwWpHrRphb6FzY2B78YNMyLBr0IobDcFNYc+mb3UbDfl14PgERPxWPMNJyab4AAdJRiBNrvm/IU5tpYs7EOg8ayTLT41wphjaUJ9gQYSWyMKFzlWbB0oGMAFCiAp9AR9hL+Qx4UpjO0KtMBhfvoMUC0JS2K9kJP9/PIkkJcilG172Fjl99nviuubWbpZt6jILDBoJy0D/gG/TWmEtqufSpr3OiblbkgFBo0zW0uxUKdPuCL2YC2H9uwdjZdK8j2E0cnhQHLwVT00QuhfXwUfEM7nH2jFMgbW4aBSBREUEpiZvHGikTcJ7sO8i/6hH+gj9g5MvJ5VPTBAAYpAEYHlGGL4mstAIeNiyLmpQKmMjQpwEy1L3Wg2NhKmeMwdv5DkRUgGcWzKDBIwQ/LAPe60h+IvNg50yL783MDb/FcY0i02hXApQAyWzAfdSiap0gfpgfG2XwlzBfom/9QyF8IOAryCdCp+Q2YTpBbBFMRr9AbgE7I0MFnXnhpMfEy49ylqFF8mA0L8jF/bOM5O+mV8VPwhV7GqcBlrCcTWVtb188AJC232tJb29Aie9hH+sMLZZ3b3LqmrD4vX+7IJz/9XIb9sawstaUFS5P+2Gn4etowxdvdrty4cV3jMQBbA1PBNsJYGogUkBDAE3JD6o86sCMO9HpYJG/duiO3b92R4flIzs8GCpqGIWZttSun5ycKWIFxbodi/rMzuXFjXe7duy1vvX3PfPB4LOcMNFJptbSfa2vME8xX9bprypSGn4LfZ4l4pmwhbZUDYE6fKynjiIKp/JRmOwAI+7D5r/0UmhABo6X42wJssvhg3zNKsAvRRgdwmO3C+NPWNimT4rKBypk7HB0emz87O5eXr17K/t6eAtGckeVwf1/ftbFBXDUQgMqnfyrDASxN+Lflwipj4EvsvdPrysbGpty4eVPu3L2rwBLYofQ7wOdr63Ln3j25d+++fgfYjfWEHR9QTpf2tcXYmKk6rbYyax3s7ck//+e/J7v7e/Lrv/Eb8vAhYG90y0AzfjgQ85vv/dmfKtPWzZu35O233pZ33n13ynKjIAk1SGPTwgcosLIcKAHr08HBvrx4/lx++Oc/lM8//Vw2NzZlfXXNGICOjhV4xpwQfQRkhGwZCOwOHTQ2PGMAjYcl8GyAIMQmB0jbPMIAdebLzay8sAjAMs913+7rIgNDOhDL5i8GfmhJr9uR1R5AePyfgQuNpW5Z4x3xDdYcPoNNi2t4hxXIGXCQZ8CIh78kJtJPBRe12xoDyYkCYgeUJlIAtlpw6H515jN8DoPeKwiQGAkTY2FFMP9kzHLWBvPX1r9lWYYdkgnYCoydQwXn4a95k66bi93AdKpzLXRI2aaMkQs/AhMX32EDXrw4va6AW3jn6fGxghSXtY0Wv21eY2xK+HgDJIm82jmR3f0TuX59XX7pl39Bfuu3/qasrhmAU7mflIFyrGsIAJ08x0BoZY6i7InG1qk2W1gTsWviAfPyiTD3P5MvPvtMvnr6RHZ3XxnAsoyn+pQCMHdwEjLTeYmCZrHTAqbqAaaCycsA9v4/5EbfHUisYOIAeFdAD3Mu9Hdkc1FAo3ZYGboP4LowNLGexl/CFjoaGgga8E0fkCHxcTBlmWIex3wDGXM4AmCgnZ1dZfi1ebkxEsL853NM7AcfqTo1Yd7IwQ4GXq8dxhHXVK5vfjiOzy98DuUxMz8Hm1BmSS2MtXmhr5V97RDXmz6H8bVCLEL1QlTPUWBPPkfkQAEtGi2MkAa+Im4iN2MqVOYsWKVgzzs51Xkhcx4HkWsOSRlgGXMDVBtAtzAzMZcqbMveTy+K1fl2ODyM76fzzjFgKph38QfG3qeMd6VgFiAb1/Mu/Avfw3j40Tc/kjt37iobnbG7up97/cCYnEvKgDTu9fxxnPe6/LSwNoC+ff1Uyz3FHBb3+Hr+0nwoyCJ/7nPx/I64Lox5IX9fzDe4fsT8SOzXbN9Cr5w2IecZ/J0xn+TtinsfOX9U62st5+htis+K7/RxquXYajkt7vVximMe+14bM76P9uL3ZjlHe6Ztvv72z5vk5fOzq+Tkcou5r9zPPEZNexTuK7LcXTfiu+J4+To82oP3L9/rsnbfE/Uk5oSjTsf1ZRyj3M8oS29fHtMmPYvjHdue8xBxPGY5FMuPeZuzX5lnI1GmPCPan6/Rsx+J45dzi9nm/fnc0yTHmj/JbY4yqfnN2jPmjUf2r9FHRJ1xecS8T7SNqPexDVGvvN/RzpvAVDUfEZ87Ty61667SvybZ59x8tqOr2pRln/2xfx+BJ/maaBPR3+b9mia/EHXG7T0+szZ2Nf3350ff2uTv4vOvigHur/iXZ3tuIsoh+5vc5iYwVW1co0+Kdhrtqek+PYBiykx1+arcXv/b+xT9crQBrsv+LfoT92c1vYj68Cb+I4+r3jNllJ7lH2v+PcdC9xVxDhbnjRE0qe/VQx1ggbcxjj7FfXiUi8vL3+t6wXtr8nLb1H2dFVvj5Rhbi+dRJtmGrtKJml95E5uPc77a+2u2lv1q7e/sF2t+NNtOlNGsPzMwVe0ZtbgxL/Y0+cmaH5/XT78++oiaH6zF+qxP83xX1AOfD0Q7jHFgwUw1z8suvltIYCGBhQQWElhIYCaBBZhqoQ0LCSwksJDAQgILCbyhBP7Fv/hXl8BUtcXzmyzMr0quOpgqJrxz8skT7XFRHD+LC+Ra4kqT6nr65uz0nDdJvsxLGMTES07CUCBDQeBV78gJn5hoqm2c1drjYCrelZMtWfY5iR+TpU3JyatkUEtA5QSMPyNfm1UxXldLdtWSgv4MrvfEXpR7U1LNP4/3vIk+8+zaJmpsR93EZkmuWrJZdTRsTufn5bHz8c66H8cry9Dll5OhcexzkrfpGW6LvskUdc/HIuuUty0WkPJZtOWsI7Vxin3Outb091XJvyjv3Oc30YuYgG5qX9aLJt2L19XsoKZf85KxuW81Hxn9R7bXN5Up9+Vnz/MPWT9qdlFLIHt7YmK2qY0x4V3TxyZd9TGMCV9/X/TTkZnKP/frfJPJ9Zt3Nfl4bb9SB1w+OawWZ9xm/N/4zJru1fwuhY9aJF0Kc2I/8zi4jHif9zfK2/sZbZl7YpFSjoXRf9X02dtc23TKm3xTfaUQczw7QdSfmzftXU89Sc+7fOMs+sjcZt/Q5N94in1Nx2r98+uafFHUxekYUPhFcW06pS/7TJe9y8uLTuJY5vgS7dVl0BQvaz4k6lq2k3lFCvqOwq6UY37eRIsbwF54h+wd7MFn6CQgBbc7CiD9Obdv39LivE8++UR+9KMf6Q9sBMa4Y0Wg/GeF66V4tsRi14Wog359jrNs1sLw4Iw+ejp4KQjzE7a9AJRTvime4xTxqINeQOmuwHToclHulJmKgkfAVBQFUgBZ7HgKproQWe0VMNWH78nWRreAqcbSWgbgSPHjuQz6pzIZw4Aykt1jy/B6AAAgAElEQVRdkW98+K78d3/nv5LxGLafc7kYnivwqtspJ3sucVCAgQyMJYbNVgOGjEcUnMKItWrsHpykPzTQFEXNgC9u3bymYKrxBYwcZ/osPQ27/I+idorWKd70k/op4HcGEIoHKepEvmcU5J+eKXMKzCjG4EYhtMj9+3fk3v3bhfFpBurQTXUtppzFqqZ5SiwW8DlfLV7EIib3EcYAQtFpXwvkvUjN72ds85rHP/O5BDrmOuOn1HO/AyuwAwMeGctU9uWuv/zr7fLTbRWQVPTfQa9c45+5PfCvARpgKqI9xmpl7/KT3K3QV4FdBUBEsTl/r66uK7OI9o0N+ZX2tJg8Pi/qvhb7jiimtMJs1jhW/Gunx8/kjd6LFrXzGYWoPOe8D/CMIt0lZeCw4nUYD4h3F4XJ5dSYEJSpg0JTA1N5wZ7L0sfNfV30q9En1uZyyE7ZTQD0leLBCKbyQt7o4+LcxgsXYnyszadmOmWMU2fKtmFsGozL5cLiGYAaW/HphjMZoVMGGjfZ8l+rbUW/UY+0NBymqv55OYE0M/gZw5rLNPpN7NfY12Bgwgf19W/vhxaqiyjjgsVZGKzGogAGmCTwO4CWlonbMB/hwwGhjoxDpoAaAOgoesWO8JWLCX0yUNV4jA+izcbYBXPT0lJHBsMVOTgeyfEJ4J1ztV+YptAfBZ60ySFMZBl2O5lIC0DX8kQGwzNKRaTTXpauAqzQc2OCIS5wHe014MVIxsOBsQwtG1CI/1zXkIsDHNGRWIjsdlubc0Q/NIur1kcAZPhpfDQ6b8x3halIwYfGgskzKK+HqQjwDrLpD0fS6vSUmeq0P5Dz/kiGY5Ht7ety89YdOTo+kadPn8sPvv9DGQ9h/lmT1nIBVCnw0Wye4h/G88aNa2oTxGFloSnFxaMxbB7GkId/BnAK0JZ7X758qSyO3HP/3tty7+59OTo4UXYU/AXsLu3WkgzGADlP5OzkWPrDcxldDKXXWZGbt6/L/bfuyvramsqT2IHNUmBF4T9AqtXumvRW1xQktr66Lqu9NShVRFbacgHbxZQJzJgXdY4LIGDogBGzF2Q7HqJDJ4WVjjjp1xj4AcAPtV2wnhnTkLENba6vq54BCAWAhF0oAKGAu5Ar4wSzCGDw3d09BVRQHP/Z558p8AiwjAGDjEmHc6G3trdURtjE+dmxjIbnMrmAvQl9XpJhiSPqY3kzAC4YjNbWZXNrW65dvy7Xb9yU6zdu6Gcwkm1t8/kN2b5+XTY2N2Vjc0tZnwBTM3bqHwAlnQ9kZaklm1tb8vTJE/nRD34gf/TdP9SY8g/+8T+Wt99+SwGKAD3jqeHoyP/1L/5P+fyLzxVU+dFHH8lf+ku/KpsbWwp0GypjJgyDxm6DRuMj9MCki4kcHh3K8+fP5Mmjx/L82XMFnt2+eVNBDMjr1ctX8uzZMwXIKJADu9CCOwDcNr/h36mOllPEFYgNYAv/MTIGMVuDzVjeDYAFMMx87BToGRgOzCfOmErcBxhoAvAcrFQd6fXaskLnLi6kt9pV9hh0uNftKqCqtwo717IyVzFvgnFUmTwH2NixjvsqLCodA1LpHEqBi4BzRsrgBQCG+Voh6i0hx+ZJ6LMxseEnDQCtjIujgcYE5nrqh7W4b6WA+e3UdpuHM081XV5Gxq0VWULHxwCaTqfhjT7p/BmwTt9YzjSXWg7l4P0O8uAmj8U+1/c1nAHfl+SCtcHysrKreqzlmQqAVOarAhyaiDx7/kJevNxRBrYPv/EN+ZVf+RW9BxZcbA/AJLJ88fyF7LwCBGXz4ZYZsYJywTUpA2I5zQBPil3D7bQEE2v/VI6PDuSzT34q+3u7yoxp4NvCdq/F4GLtmzL/AG6zeZCdTGBjgcx9jWHrKdMjBxdNY0YpTNQ43oK5E2CUzRmZI2j+WAHFNj4KrFa5mAaLMhFOlKGN+4ndypgIYL4/Y94GmKWn9APc3NxS5iyAirCTKtFeYWwlljMHYq5mIEjAQrZWYpzxgQaoIh7PAOx87wXcMc/g89m8LsvrYdcXbNqwfKavPi/29W9k0dZWl7Hx63zcPZcTcwu02a+zAzKYn5gf5j+YVQFZsfb0Z1scMRA88x1+4hxQQYJlzuvrXI/t5ASMTXJF57l+wAvgf36iznON9m3JwMQAcfnPQey6VlDmA8uj8znjBPstfR2cn8s3v/lNuXv3nq7x4oEfTfkMj5Gmeza3jvk8t9u4zna55pyW+8ac94jrMY3npZ9TIV4Booptj3oV2+46EOfpcfxjziTOy3yM4zosrudjG/33mA/J38c8RM4/1Pobcz+1NW4ci9iHvJbM3+X+unxqfY/tink7+uLgvgjMyPrhMnTfHvNM8dnevyhHf1aUQ03m0RajXHlXHDu/N6/B8juj7jRdG9vhuYXYtyiHnMNDFlHv/R0xn5D11+9pknW2g9jXefLLuuH3uZ3GdbHrr7e9qb95PLJ/iWMd9drfOVsPW2uyXGKOMbapJmfvT/TzWQ/m2XGTbmV7zzpUa1de82X7zjEw6kAcB/dz0e/WdDaPXfR/NTts0qGafVwlsyY7fZPPm/x49hE1n1vTrdp4R72bpw9R1ln/m/pSa2fU6Tx+2Q9mPX5T+bsOxFxntqWozzE/6jGgpkexfZf8mj6srIDSCWJNY5X92lX2NfVHU26k16Wexzz6U2QRc/Q5PuX9PI9TUSdqcbjJ/ps+z7avfg0G4XIgosulJrfoo7Mu1Hzxa4AhZZIiTzFjNOe+2l4mz3d5uax8X4bvamAqb7OCqVhjKgu85/GsxbU47O/y7+fZbp7rRHlGncq2nJ/5mmxSO2ttnTf+TePtc7A8dnne5+2b+aPZflG0jaz1WU/yvDM/t9bOOBfPMqzdzzt8XRd9R/YP8e+r9CDPDWI7a2uF2M7/5tt/bVEb/ro7XHyykMBCAgsJLCSwkMBrElgEzIVSLCSwkMBCAgsJLCTwhhLIYKq8MG9abM97fC2pY4tqNlFtcz9u5OQFvCd++DdvbMUkSE4UTJNj5QTO+NzaZkBTwqIpIRFl4Yv/UWDbalrU52T2pVMliyxicqaWHOFk3MxkMC8B48+gTTFJGJPDOfGUEyVNiZPadRFk8iZJJZ4RN1ljn2vJ+pgEyhtFTffG8Y8bBlf10++LuveG5jQtinYZxA0d74M/N9pBbfOraXMpjmEtWRZllZOoOUHvdliTieuHJ1Rr7Ynvj4lQPo8FEHGDuCkBF9swz+/U9KPJ1mvP9M+a/EdNFv78qOf52U3PaxrHqFP53iZ9qyUV541LU5Iy+5sok3k6FXUiPzsnpLMc590b2+PP5V9PzEZ/URvrqOfYnG+s5o3X7P+8jdE/RJCUf26Fx1ZY2QSm8nGIhTvck9tSA1PV5B/jBs/worIm3ajpEBsWbMZEP1TT0yzz7Ptcvt6mvHHiBQlxbGq/19rucT768dieOGZlELRysWnTN/q4OL7exhyrcjvjGDuYKrYn+49sf7l4oGbn+XlaXLoyi9XRHqI/z/KvFf1HP5z1ym0qb5DkcYm2HfUlxuw8N/N7pvLnlPhU5OTX5LgY5yJuv36atoP1YoG53881nPBNETNAHkBUP/7xjxVU5XrFGPK7A7Mc/OTj7P2Ic9PYnhiLKADsdtpqi9NCUDYHAzuLs1JRBG1gqvNS1O7+w4oRLxeqXd4co7DO2rCsBe96oj9FgQ6mAj9gdbcKptre6sg3PnhPNjd7Mh6dKStVa4ViOUAqfRkMTmQ8PFOGj51dkW9+44H87u/8qoKpLi76sjQZKDvV8hJ94eWGsNAicC3It4JHCsqHfVh4xlpM3Vrhp6X93NvflaOjQy1ifOv+Hen2KDqk4BdGFpgwlmR5sqw/gG8o2mT+7P7RCjVnrBkUesPmQjEhx8u/fPlKXrx4KZOliQwGEzk5Ebl377q89fZNfZYVTRrziwJUKJCmmLaBlTDarV8TdSDbuX9Hex2QByPE2dmZHJ+eyI3r24VpAkDS5flttLdow657HjO8SJa//X260a99sDHxtrpeuvx4Lvd52zx2ecFtLEr2vjuYiu+cSQC5K5MUbB2qpGyOFjYPWZrZkbK0mOcAHOdgKuUsWXagCcXZFjtnG6s2JoMhhccAPKzSgv5ZwbqxtrmvwgZM/wzAADiFYnJAisY6ZeAwCk1h7+ByimkZF1g8YGfpdDsKpIJByAAws1NRY4zOMT7afvbr7sscSIWdI1f8DQWqyNP77WCZOB9x/8Rn0Xc2xQtvm/27JGfnMM45mGrFmLyK7lMwrTrFjxYym8y10L2wRSFXBUkavkbHDyYwfJzivbXIkKLvofTPz0qx/Ez/7HsrznYgaZznUwzurEqMBcXzPFD1t4D1kBf+28FUznpnheYjGV0AlrMDKvAfBqYylqNiDaY+DHoBU2lJSAFUAay6uEiMVdKWwXBZjk7GylpyetpXMAjsJoChAEUBuIDJj1JzACAGrIIRR6TbWZHVtY4CIADoUUTPd9pGgF+APQtjDAAywBIwDjl4LNprLDqJxU1cg556cXm8LgLXZnMD0wn6anaEH+SUYdsWUdCngteMEpViFmWHKUwVjNNwfCFtGJtWN+QUxrnBSMYXy3Lt+k25efuOHB4eyZMnX8n3/vQHIuMlWettGTOVM104mEp1qSPXr1/XGOlACmIJ7TU2oEEpPrd14gbMkt2ugl6eP9+R3d1jWV/rydbmugJ0KM4H7GCAD5F2hyJy9PJUWXBkeSL9s2NZW+/JrTs3ZXtrS3UK1jwt3lmCmRK2lJ50210FU62vbyor0/rahizz7FZHljtdBVYBOMGRuM8a9I19TsGjhVUJI+E0Z52fgE4RY183hh0DompxUgEOAGwBdKFgFNURY69cWV7RvsGchQ3i3/C3gKzwKQf7Bxr7jo6OZXd3Rz755Kcqw3ffeUdBM/Tv+fOvFJgHExEAhtXVrkElLoYyGQNYtvmEA4K0vYBqsEeAGwAoOl3Z2NqSmzdvyrsP3pPt7Wuyur6hoJxWp6t+Axmurq2p3NZW15TpSPVRTwRfkfZKW0Fr3/2jP5L/4/d/X7a2NuStt9+Sjz/+lmxtwx5ogA3sm/bonGI0lCdPv1Tmljt37sj9+28pO5UyUgGcUnkaGx2yMdatvgJg9vf25eWLF3J8fKRTFuYkXMNhCwf7e/Loi0dyeHAoR4eHCkpDbsawVxgSYFaa2KFICqZirqVsQ+ZPFXRUWOFfz6N5IZiDqUwfkO1szWLePM6nlZ2tsNDhGxQgqDqCbtg8jzimBweoH2gpsAp9xi/giwGZon/oEnI7PmbexdzU4hzxztjN0DUDTjB2AGCc6dF8v8V3A7fgx42NjXGyOYmBQn2+anN7m5dOr9HcriJWy1wOdiIDV8J8BozyHBBbiRPtjjH7YDcOxlZQT3kOOg9wUMH3JV983j+fzrfVhRUGqjJRkG67rcxe6JIxyJXYd4Ev6slyAQ6/3NmVvf0Defje+/Le+1+TBw8eKGvW3v6+bK1vKsPps6+eKgDv+OiwxKVluShzHfOxwKccTAWAaiLdbgtFkWH/RA4P92Vvb0c+++QT6Z+f6JyDdhFfnE0Hv0vfGQN8mzJzKhDY4rGxesL4Z4xGvnZ1FjT/zPwhujpjprIT3w2sZXHUDj9QILUCioFd2vsc4rfS6erv9N/YJNtTMFV/YHl77NzBVLRna2tbAam7u7vKWqiArOIP0RueAWhoGV8qouxpdjCE65uBqeKcK65nfR3pcyj+ra3dPQa6PzG99ZjNPZeLNt32Yg7D12/+rngAh4OVfF7mOXU/UMNY2YyVi+ecAUKDdVHZw8wXMAZ8DyDSWObWp2ylChBVOkwrYkVH/HAAPjew4cyn+NzAwVTEEGzGD6/SeaceTDFSn0dfeCefc4+2R4F2Q5170RZiNWA/Yhdg1tu378igD9BUoXbT/2Iu4NIX5Q+fm/h30e/FeY+vYWr5i6Y1mMsy5gdyG+KaLudlcj4t+2Xa52ulOE9HvjaHMGYu17M4H+f3+P2bgqlyG2drntm7oixjf/3evC6pyeBy22alMj4++b0xt+P9dRuJ99T0IY4T90RG8LjOie2P8tO4WxaWNflEGeR9hdie3LboJ/x9ZpuXxza+81Lcdudb4rmPf76+Zi88x31KzKH5uERd9LHIa0Xvj9uRv8djA3/7Pb73kvUlvi/+znU1YKPLqfZvfF8c15yXzT49tyGO/Txf4+tll7f7kOiXY54l5hhruWJvh8cBf14ek2znWRZZR2vXx3tyf6M/yfdmHc72Gp8bx8DHJo9xlm98Xr4nt8vvrfnV+Nyrfq/J66p7at83+Yif9Vk1GTc9oyn+0afoi6KO+rOa3pM/z/bcNIbZN82Ta/aL/O3za9f7Jl8X7Sjb/Dxdn8pAlfRnB1PV9C378Cw7ZrZ2xsHssMKmNma/kfvp38d1n9ubzxWa4pO/v0lfmmwpjsHU35M3aLWma8jaNdm/xOe7HXus8+98Lh2/XypMpDH25PmFf+dyybrP8/27KK9LvoZBKnlPH588R4k2lG09+60sz1pczTY9b2ya5gC5Hdk2dR2c/ovPqtnoVfdkn20yne0XXeVPa37yKv2MdpZlEe2ppotc74c3uB5EHYq6GmNMzZ81yW5qG6F+qml8F2CqnzUiLq5fSGAhgYUEFhL4eZXAAkz18zryi34vJLCQwEICCwn8zBJwMFVTgjQucOPDmxKt+Rp/ri2qL4OpPOmSEyGe9OHfpsLnpmQAn3OyjhdL+MK9lhzISYJaUiMnDuLfuvHNlnRJpNYSULQnfs/vEUyVkzGNiREKxUqBYUyO5ASUty++tylZGu/NyVYfk6uSgf6e/xIwlW+y1JJx8b3eTi86jMCjN1X4WkKolqS66nlNyZ2ZfukITBOfOUHrfc2gwhpArNa+JnuMeu7y8mtjQismUON10RZ9TOP32TZq7cj65H2K4xv1qjbG+fts59Fecj+zLfiYxGc0JaLfVN/jxttVbXVbjJufP4udNfqCpKT5uqv6mH1hlFPThkLeKKpdl31F1hHXA/88X59t1PWQxGzU5ayfLmcvPNUYUAoj4jNjm70tfq/rt9/H5xG8FMd9HpjKfW3cTMjFIVbBpM58ylIXZZL9u8u+CUw1V0+sinK6uZRtLut9fneUT/QB0d/HTZXcliZ/2eR7uT7b62tzCjYTpmATW/bnNuQii9rGT55/1OJ33HDMdtUUG+f56EZ5K7vGZTAV18YigKj33lbXxZovbbLrqPu1eJfbX/NZTT7HfbDrB4WUeaxruh7jl/c5+/64qcl7/PR6inWePv1Svvjic3n06JF8+eWX8vz582mBP9chJy3SLEyiFLDxPGfBcplEvYlzKW8L3/e6FPTavdHnuD5R1My7YKYCRNDvD7WwnXfMCo1mUpkSeJViHZWPbpgZiMQKn0ULll12dWaq92VjvSOj4amCotorE+l1KUyisO9Uhv1TOTvty87uRD76xkP5e//9X5bRENaovqzIUGRCwSfAJwMrGIsGjBnGSITLGvYBsVDEPpS2AqkMZLO3ty/Pnr1Qdqq11Y68//67+u/FBCYKWEjYZNSj2WXpYkl6FGGvtOSiFHkjGy2ALSAe3y0cDOxU/N7amrx89UqZJwajoZydUUB8Ibdubcnde9e0KJBxpuBdwTIFiEVxYNTnGPt8BOKcwj+LhZY+Zh7H+dcLGHWMz8/1587t61oATSEk18QYEHXa35d1Lcan13yL6ob5Oo8x3laPWfzrhZ/OZhBjYYxN/rsxOFixrsqtTWGvAXGsGNSKBO2kyaIDhdkN4AvfISsFAbTNppSdQKxQFoYD21iNB2iYvwZIBePYzM7KGkdZqpz9g+cVtovCEsE7zcbO9MfaOdbT9W/evKEAGPrEd4Cpzs9PjQEkgKl8ThF1wNcXLpvsp2L8i7FCGRz6fbV12oY/wr/4hrKPpRdqxvmK64A/uxYvsy5YnciSDGDLocjbqCUKsKkUSztLWQJTKWhCQSnOjmEsYPwHC42zHlgbC/sOsuyfKUWLgkBK0buPdWSmulygbP6L/xy0p89VVgQrYuQ/bMaLxym8RnucmQpQioFwrC3GozEDUylQAO+ic6oC+tR38m4KxinkRp/xvcbYNBovSX8IGI0CbxjO3AaMzcJBUfhBEy6AT1GgFQCftbWu+jZlf2nDBMUYeME7bQVcAYMfYIFBKYr3YncrCPf/vJDTi9UZfy+KtuJ1Y2rzOO+26IWZ7kuc7JSieYBzyBeABkAephbcPxgO/1/23v1HtuQ4D4x6V3VV9es+Z4bzIDkjkiNS1gomKVKS1/Kva8lr7F+5WMC7WCzWay9BUgtIC8OGYNI0qcc87tyZ++53V1d1vboWX0R+daLi5qnqEbW/eGqAnttddU6ezMiIyMg48eVn5fMJTIUCbbA9oXgehdwAUykzVXtHRuOpTGYw/rrsHdyRwzv3FITwxRdP5Ve/+o3ITVW6nV2pKSOHAU8MpGiscNCj/f19BTsO1S6KApDZbKJAIiuavZHJdCx7e3vS7fXk6OiVgqlePDsFHZCBgAS2BJm3dQ2BHuzuAcQDXZxKZ6el4Lfj45e6zh4c7svh4YGyUwG4Az2FThlzVlMBYABYdLpd6e30FQhaVeBHR1r4PbFT0d+ZL5zJdGJzQZACADu2/hvLljKkKaCKrH7GxgWZKGuZMgRSDihonylzSD2BqVDUDsALwQ7Q6evhSM7OzhVEfHpyKi9fvpSPP3mkAJs/+P3fVaAAgCZffP5YLgcDtdl+v2s/vR1pAGAMMFWKw+BXCXBXdpoKWIvmxrRTrSqgq7+3J/fvP1SGqsM7d6UFNhSwDlbA+gcGJQDuOipDsD/hR31es61jwZr7V3/1V/Jv/+3/JX/8J3+kTCcA+UAOmDtlg9J1osiTjKfGjIgifswb2kbcoz9LgDDYtADoniaQ3kiuBgM5OztThrCdTkc6rbauPUcvX8rnn38un3z8sa0l8xu5uDhXWVlMoJ5IXQZ0EIB1szE7iEPZeRS4tTAwlQLn8K8rlkqgI21HsURgl1HUilvTinXMQKtgdTLApjEANQxIlUBP8D+QE3RBwVN6MrnpjjFVVXX8eDQBUNA/sCmh7Yayt8I3GQOjq//W9gCCYxyqflwBf8APAkCTWGXUnxpATNeeBA6FDRgzVRHLLsGeaT7tVHNjQ1bWmx3oDfytMR4peIzsYsl2bF9j4DYID+sogEZ1gMhaLdUFrOME5EK86AdiQ8wlzA5gKoCWjEl1rnMGhiAAtmFTChC/Wcj5xUCuRmP53e9+V9555131UecXF3J2fiZ3Du/I+fmF/Pq//krBd2gbOgUZ4tnG7oSfelpzjNsJGF+AF+ezsZyfHcvp6ZGcnBzJF599pmBGAArhB8EkBttBgwBDwZ9A/mbzNe0fWTkxZvXLuhba2uL3ggCTq1/T+agp6ErzA8h96OEpWOtM96y+L62HCXSc0g82HsQsnY76AozT/HldbQxrBuIMxnIEu+PZu3v7qk9gEoRuNNs72lfcB6YqPBuxMBkqAabC/JqeGWsi94mMuXyOw+9TfX6GMRLj5eViugQtmi1rvCIoGi4YBhkrM85hvoFxrI//fd6Fc8BYDM8uYm2MGbZhYKjB1VDlxvjR/Ndc1x/EqAZ27ej9urdpt5UpDPPG+HEJpgI7YWIII0CCMQDAk/ghMyr3srq3xT5qMlEGQ9gh9FxjUuyFE5AK8wSQFX7QLwCt4Bg//PBDuXv3nh68QTDVppwG54RxiY+dc/uUON8+xo05ai9ztpvLYazLNfE75uIY66NvXrcYh/n4Hnt5yJbP9PvFGJsX31nMyljf7zM0VnDALN9vD+yJuZ/cs3z/fZsxd+K/82P38+THR132tsXvc3MbbdDbpmcpeG1fGwrf/ZijnPyYKDPf5yjr3LP8fbx+E5gqyoAy9+37OfSfe7vxvo5j8+P1+/84dr/39L4q2mXMC/q+5/Qu6h777j/nff5fr8/0od7OqWP0kxyb18PYbnxm1CkvM+9b43M5r142/rm+L17PvW/xY4q2tM5+c8+OsvLj9s/MzVX8DH/796beF8VrOTaOJeYY6IOjHpf5ptv2L+pkbl7XzXVuzLnPmIeINp2z8du2ue66nB7EufXPzo0x+obos/h3bKesLbZHuy/rv58T3sMDcLw/z/lM6k30Dblrc74ypatW3gSU2VRZ//34y3yt2lV6N5STc5kfo76XrWs+j4treD3XtXUy53ebZJXzddQFsFIhNsz5lnXteh2ircd1xPsPHRtyfik2YZ/8Wh6v9/KI85JbH5d6qEm21Xd90e+wvXXt+PHk/OxvY/dRR3Oyjv73NtdEOW0CMXu9Lca4mZkq9qXMJmL769YUr4O539lWGZgq+hAviziX9GnR9uO4or9nH3jdFkz121jB9t6tBLYS2EpgK4GvkgS2YKqv0mxvx7qVwFYCWwlsJfBbSQBgqnXJzpgYzW3syxI6MfHiwVRxI+7bRXu+YD2XVClNlmnZDE9ONdHkEnFxzEw2lQnTJ1ZWxpuKC/wLQP8Cgc/H83hNWfJk3URWUqFYfIHs2+X9HAu/8y9pcskvXFc6vg3axfZ+GzCVT/r7MRSJIyvgYHLFJ13Y75jw9eOhHHJDWZdgysk6l/BbTT5ZwQ3tJveCzBe/5vSQtoF//bhiX/kM36dYoMs2mBD2coxJvdx4Y2JqnZ6gPT7f21MuOZcrhOD9nKcoO29Lr/sWO/GWP/FFNOVQ5qtu60S9rfh54lzk9GkTINS343U+55fL7MP33/vssuSul2WcM//yIPaHc5QD9qyzJT6PL1mjfUb5e91GYtbPn0/Icj64ZsQXpdSHOD9e17y/pG3ieRwjvo9gKjyHn+F33x7lR9vl/C+LGLSSKb34cQAK6oF/6en12YNwvbzW6YkCqbRgcBXU4m01+gH2g59zPfPrViwCwD25QojYz9usu6B7AEMAACAASURBVF5/c3ZZQ8Fe8jXeV3i5xVP34st8b0d+TfSfc459YU3Uo5x9fRkfs9RlVNkqs44Vj7JPUaZx/c75SG/bnEu/HsU2y2wv+pR17XIctB/aBopUc37B+/9ozyguw/dXV1dWbKpgjIoClPgZis1YkIbP/tN/+o/ym9/8enl6PYuf0DZPEEfRGfqHl6B4Br5j4XpcW/w80z/gX9zfbBi7qtc9PkOZOIZDO9V9PF6eTk69t3YNqFD4VhZYF2CZFTCVnSmvRaN6PwoEUZStwASRdktkt9+U3/ng67LTqcv4+lKqMpNmHYxBAE6g4PtaJtdXcjUYrYCpJuOhAqqq1Yks5hOZz64Tqwb8mxX2NlvGkoGiTDB0oMgOP532jjJTocj0xYsjLbRH/w4O9+Q73/6G9HstBVPVagupVC0uUhudg92lZcWiiTnF/HfBWGOF1JgfK0Ls9ntaGHh0dCTnF5fKhAUgxO4uTlXfk939PS3aRIEqCgYVWDVGMaCBqXxsEP2L11mCi/yazUJK+kxcr2xUg4H2CQW7KFbd3wczUldP48f93ja9vnh9z/nH3HqME+qLguNVpgsWCPKZLPLkuhTXOq6luM6DrtiOFfVCZwB2MUYoAz6Y3vIeLCy0J2VygdZp4a8Vl1thYkOLhYsT6wvw62h0LZdXwyU7hsWmZlsE1hmDiX3OAliMCwwjCtQYGvMbgFOHdw7kjTceWnH8HOxpBeAKNcQGvkR/zKfQ5n2MQ90g0Cf6Tx/H8D4yU2nBdYoLULjKYgvKn8UrlL8Hcvq1y/crv7YTWAd2IWObUUanxDRS+BgU95u/ATADnyu4TYu3jcHIgGhWJG7MVADHFCAoZXW4McALwVT0h2ZbBvqMRap2TaHd3t+bfqzu8Y3VAb61pUBIBRCBjWZhrEL6oy6XzFSpasY+SeMzdiZ4S9WZSl1/KpU6IDgynYFNECC7mYwnAFXVFVg1m6EvMwX4AECFfwFAAUwLYC0UY7eaKOxvyME+mIxQII5CZvSpuFfXHOUsgfc2phY7AIU/ZG4xpgyu9ZgLX9wNfcL3kCn9EfUR13rGlmIfZHYKH0oWMhRHo9i6WrN9pK11VnGkxfvKnjWXBpgbKwDlTKRaa2pRPIBVkFmtBraifenv7svJyZk8efpM/u7vPpHFTVU6rZ7Za4WsaPjXAJ0A++zu7aoNWoE+WcUgFzB5AcABNrGFTOdTOTw40ILv0Wgopycn8vTJU4F/GA4ncnwMYNpCWs2KFvvgGXfu7Uiv35J2sybd/o629fz5UwUr7R3syb27h9Lv9RS4A53QmDGx6yGXAlAhQB2dloGCwEa10+vJ/uFdqQO0AjupGxMQbQWyhbwUWJVYqgAQgA/CjAP8wf2IMlSlOK5W9/kL06l+r6tzASZH5KsaifVJQZITYxGD7IZXIzk7BTPVSwVVHR0dy2efHcveXl/+9J//gTI+oo3PP3+s83N1da2sabu7O/LmgwfK1iMJ7GW6aGxysLEa+gvmE/h6gC4WFQVJQTbD0VjBVN/45vvy4OEbcu/+A+n2dvV7AJsVVAYw2WwuNWUhbEoHMdX8Rs5OT+Xjjz+Rv/+7j+R/+PN/Kd/5znfkanCpoEPMXWenK2AnArMYC84VQDMzgJ2C/AhGMGvWuA9MVFfKRmj2AQAAQHgNgBAWxsRzenwsz54+lY8/+lg+f/xYjo+OZTcxwTx//kwGV4OVNU/3ZOo/ACwkaMWAQGAwU+BnYkokSmoZSySGMeqHrevG9GQsmRbvMAYhONXWTLII1qUOUEliXMN9dchIQSjGOqZA+mpF2q22xjbwLQpuwe/KJgMwB4AqtgczxjxjdWJf8bsx3gCkkxi/FARqsSV011ipDOwKxlBjmASAzk5FnyZgO8BdkLfGD2C8m0yNvSoVMwJQBQMHQEvjbElgqpoxrjVbaA9qaYxj5uvgqwE0M99kMVlVY6l+b1eGoysZK6gBcSmYA2sGuprMFOQK+cD2l3H7jcjVcKixInQbOj5Stj349ar84R/+SNmpIBPoFmz4/v0H8uzZM/n5z36mB3/1e31joZ3NNM6zmAgURAayg40CCNes1xVgez0ayLMnj5WV6vz8VI5ePlfGwr39nlyPRtoOQP8KLpsgfjHADdjdAKbB2Ey3b2SngxjS5FSAqWw+MWHGVmSMKho3VWo6FwS/AFRrTKZVtfFKFQyKBBaTATQdNCAVaXe7CqaETI0hqWb7FwWP3ig7HWSl64sC3W9kb/9A+v1dtUt0qr93oDqBNgD+RIwOHVZGwEZLZsneLVYwdqqYR+D8+fwE9NrH8X4v66/3vleBR4gdRNJhEBZ3EiwTwVT8jvFezAMR0EyfXti2AaXAlEdbu7gcqNwwduZ8FGwGgPHB4ZIBlgBkZZIyxTdAJECIAN2l/O9gODQgoTIPthUUpXsa3RMWZQ+MI+A7AAQcX49Vb+Er4Cu1PxUcBHGtLKGYXwUxd7tLFjy0Bn8NW8CBGevAVEXsUYCD4t6Fex2L7Ys40cc/vIbRItsoy2vx+njfuriZbbEfMafDezEnfu+Hz8lM5e/l2GNfij5zLVjNvfF73u/HantgO2AgyiDuWePehX/7fvlcEtv09pbru7c7P79+bnJypzxpg0s/nPbe6+bMt8fnxz1ymS54OfHZfk8d245yox56mZfd7+/1+5mcnOK+Ec/xtlE2H5wzv8/0MvV66p/h5yc+m3/zmqiD/Jt70CijMtn76/x8+TmMufDoM3yf1j3Ht0+f6ufOy5Pj9ePJ6X28x8uJffF6m9PJMjv1+q++2r2b8nJjTt/PibflnE+LgON1tlHsX1Luzb0P9/KL8i3TaW8bZc/1cs/5qbLPfNu3+Z1A/uj7vC+Kup/zB/FZt9HD26xBXC/K/Mlt2ojzH+/x6+umfsc1xLNvbvLP/vtoG2VztbxOB7E8Y0Ivzz3vNn4m6k5ci7AvYXI9t05FXfFjKbve27LP03mfUuYz45hy6/g6XVffgfgdyaYgt3VzRt/Gtvnc+L4o9o/v1vx90S9GmUV74/U5W1v2WTtY1J3wedFPlskm55fX2XFOt9Z9lvONOf2IfvI1fQx+P6e/Ze91c76/6HMB1i/zp7EvMbbIydzLn+ssY9KcvuX8EdrwYCr/Ht3PUVzzYvwRv+c4/biijuX050d/9ONtbfhtFtTtNVsJbCWwlcBWAl95CWwXzK+8CmwFsJXAVgJbCWwlcFsJ/PSnP1+pss4lymICKJdoLUs0FP2wYkom2vF53Nz7dpn0KUuC+wTPa0kUnGS+POn0dpIo63/83MuCJy7lXtD5BALHxZd0/kVMrnfZvuBk0VQQF5MO6wrHY1FnTKD45/O5MRnu7ymTJhNq/H6zPtgLcp7O6RPPOX2L3/v598lOfh6Tv/EFaW5eoyzK9NMnbGLyxoBUVkWYS8jl7s2N3Sc9cwk6tO/BDbQr/y/H4wsAYn/xt5cff/eJLN6Tuy7qk9cDXwDoE5dxvtAGv/cvHCm/dQkz3BdP6su9jI99zyXqbucpVq8qS+x5/cwl1KP/inMcE/VlfcvZWbSfsns5r37Oopxe860pOextI+dDcs+kbq6bf+8/ODYWJUdZx3bot7zdeTnGl6u+oALfeT+NNvxLS38tP/dgKtow7cnbbyyYQNvVtOrmdCOn72iDRVXRH/s2XmsvFRv7+YgJ82ibce5YEOiT/rl12a/fZX1aN17vs9fZIgqI8NLH+6VY3FA2H76PuXWG/Yt+MKeXsb/8O47xNuun0WEUvgxtoZ0yIGZuHOteYsf1cJ18y3yK99M5Pcf3HtihaxQKitOZlGX262WLeSNrlLI2pNPycS9PPUdBIq6BHYKB6tGjR/J3f/e38uzZ05WifhbAebuJPs/Pd5zjnC/ENKHY1es/+sGicfSZhW+0l0L2LPZclf5GZioPpkpsDmVgqk6rJsPhuVQWM2k1RHZ3UZSLWHsik+uBDC6HcnQ8l2998K78qz/7voxGlzIdX0m9NlU2q4oAGKTlxQm4oFAFmU2tkHQ+BeuGFbd3d/rKTHI9upYnT47l8eNXUm+I3L+3Jx9+5xvSA5jqZoI69SWYCsAMqANYH0xXavo089kEi6W9AQBVYD+q1qTRaqqMUbj5IhVqothUCw87LS3ER9EmCl4VtFKrKbsBCoOpt36uI1DWTt5v6DPwXQRTMU6l/qAAF2AqFLijwBSMJ+1ORXo9sIL0l0Aa//Ldx2P+d/ouro8s+MQ1RUFcKtNeYXgyufn9B+3Sx4YxRvPXMAanv8G1KDy2QlyVnDsYoADs8Ds7uAI/xqKg7WnRMRl5DVC1BGppIa7F/eMJWA8AdqCvQ7G1FXVr0W46Qd/AXABCgZnDQGpayD01oAZ+MB8HB/vy8I37Clbg+q2Fo2CFuAELAEAr1g5f9nqbx++MHRgPlMU2Xj+UwSGBRjjfBTOIyQdz5FkO/d4nt1b6+PT19aQAU2lReir4VzDiEsGU0uFabEteGtghfBdAFAa+QZEv2WoAiDCWImN5wvd1ZXVYyHw6UTpILbbHPnQJhjIJFf7Q9MX0tkgtvAYEVPCGR5UaWBB9ANBDC7bB8qLMz8ZEQjAVCt1t723tw3/MtU8GpsJjCcAD2LNabVhB/3gqwyEAuWMZT1AU35H5DcBU8GdTLXYHE5agEl2Z+aqqL8ZEBca5loJTULyvbFRi4CuAp4xtC8XpACgYAAwygR8iaMnbt4+p8LnXF+gS9Y96wr/pG/z6Y/ZnALhZ0gFcDznqWgVAHMAiyq6QTrRNTCawsQbARJWaXE8mUqmCna5t7Qjmo6Ngqu7unoJ1nj59Lh9//EgWc/R5R4v4CYA05iHEqVMdd3+3p+wYABIocEpZm0xeSsQJUIT+VLSgG4xEAGXAx796+TKB0Kpyfg4mRPjymYyGKCqfSg1F+o26NBtgLWxIrQEWp4H0d9vyxlt3FUgFUIkxIFWUMUlRZYC7zcDoUlPgIIr8lYFIRJmpuig6B6uPMi6B/cpYDhXsl+4nOwtsB32B/StsoW6saua3oR/mTzB21V/da0NJDWwGPcZYFdCiPqKmPm80GitAVFktr8fKvqSg3clUrq5G8ujRkXS7O/JHP/5QwPI1GFwqoGqggKOBGihk88bDu7LX70oHYPTUF8oDdk7gJIBzCrYEB1gbYKqm+uWdbk9BVL3+ruzu7uu/PQCY9vdNHokBHiCfTmdHdjo76p8hD4zr4mIg77//TTk8PFSwK/wwdAPyxXgnE4DsqgoKGo8NRGL+3UC+ysiZfAvWcnwGGXNdNHmK6hdYp85Oz+T46EhOXh0pW9VwcLVkA0I+8IsvPpfzi/Ml+Aft64nfOmUAVyZmn9SnRr1pbFQmnOV/ZkM2nwpMTOyhjBfV7uuY33QwAtpIoDBdq5d6D7AjAHgLBQM1mrAfs0/IVMGUM7DJma2AdQvMTvgPYCLV28SmhbiKPgfgT8bNCg5I/THAlIEFoI846AAC1IMp8FlipkG/ASwD2xHsuNluGygELHbplHT0SeNesFROJhprKefZ8pQA+Gv4j5ba4PVkvPQVWFMUsKVxhoHFingQex7aGw4D2FEwFZgRAbDDWtZqGSgMOoM+NDAmBedUEiDLfCEYgsA0BQAVgJkXg4H6uXanKz/80Y/lra+9rb4IfYff6fb25KOPPpL/8//435WR6s233lQ+J4C4YH8AyMD2a7WGAmgQc9RxuILKVOTi/EQeffKRXA0vZXw9VH9UrYKdqZmAYABTdXT+EPtAn6FWYGlVZsDZXEEuWDe7XQOq4j8C1M3mrDB1CWhXXUxgqsRgCJenzI8KlMO6irk1ULEscCiCfWdxp1LqSbMD0Jsoi6CBAc2OdX5nxjRIMJWxXd3InTt3FVAF2eBJe/uHya4n8uIFwFRX+jfAqtBnZbVMDHBkVou5EV3WCRBzB2j5eJ1rogdYsR3anIL70loDX8v8DeMw7B99Pp5+xtsw4y61h6Vsi8NOLMYkC+p4ycIJMBV8CeSldpPioVa7LYeHd5exsI8HMAewFwP8G/uf7nnncwUFcl8CcCH6rv5xbmAxH/9zH4OYDvaiOlqv656EfpOHTGBcBwcHBvADoBKHH9Rq8u1vf1sZAgmmyuVl/D46F6v6/FecT78Py+UaXo93V5mcfJzu43PqTi6e9tfhe+bu2FbUO17PfYTfZ216l2Btrr4HYHtRVlH/odOU7XKNWTKuvX4gEvdy/h4vH58T5bN8LjPKn3Pln832+F1ZftLL3edO4hzl5izKJ+bzcjpBm2W/Yrs53eI8+2t97jc3hqg7lAf3rX5Ovd7463wb7BfmwesSfZfPGXi/5u8rm0NeH+Wfm+eczvh5iDKnruXm089XzA378US9ysk26kK0Ue8/fO7E6wF9LtuivXMMnDv6Tl7n7cU/d5P84rP5/JyteBl4uW2yE99Hr3tRZ+Mccsxez72exj7mcvu37du668r8+j+0be6ho7+kbXg98ePN5eSiXyjzN34tzK2LfixRt/6h48z5lOhbYj6g7Fl+rnP9y42pzI/edjzrmKliG+t0+TZjIjOVt92cj6HOQAZej3Ctl6WXc/Sp1LPcsziOOC9Ffu620iPhenHQWm4tybUW1wjf/5w/QxvIYHxZG153fanuWOB6eyGUXPll9TW3pkXbL7O3ss56P8P4jW3GNZZtxHviM/11Mb6wv4uTqvyYynwe2mN8kfN1vp8xJiUjbm4uy+aX7+y5b4vrXK7Pvl8xTijzC1xno735+3/4oz/c1ob/1pa2bWArga0EthLYSuCrIIHtgvlVmOXtGLcS2EpgK4GtBP5RJPCzn/3FWjAVEzD+YbmE+OaEm53U5zfFTGJxEx1BQfFlxW038yjwYVFLWWLEt4XfNyUj4/VoV2WDMaWXvj55lQNTMXmZS6CXJbeWSRU92slOu/VzAnnGgmsmGPi8mASMyRmOZTmmwGISE0BRFzbPvSs+ccCZCKbyiaCyBL9/GRL7HfvPNviioywh49vx+sLkk5dXTNxTd4u+I8mVivz0VPjCvHJyYt94Uj7nblmI4+6P44gnGvnv41jjSyffb+pHWcKLL/34fU5/fQKO8lwHpooy98kwP4/r/A/ngnrEv2NfYnvr9Pk2321yvFH20f7i/WV64dsp61eZX9rUR9+efymQs6lNn91mPNQ3vrwoG7N/Fl/++fn0PoLrR/SHaKM4zdlAN1HfWNzNvnudRiIYbcaCe1zrnxnBVPHFePRhvB/uQcu9WJDnBBhfDnh/48FdlKf/N/6uY04nAkYZ0VfkXhxFXeOYPTjEF2aw7U36uu57379N60kVxV7uxDfeS3/DdS8WFsSXydEu40vknO+Jfcv1m7LdZIN+/nWVSGAqXySWi4nwTO/rqFd+zcit8Tn5R7so67OfY7YT1yiOm7aFMfHkeba7SX5oA8VkaBvFfCsySmshTt7G52Ap+s1vfiO/+MUv5PT0RE/cRmEYC9NRgGbMKzeOQcdiKC3MTQAH9imub9EW1b7SO0COlW2h+BlAKhSv4XctlHTzVOjaKiuV2WwqcF/xA1bkiOegSNVOIQ/MVKl21TNTtZpVGVyegYdFWTsODnrSbqOduVwPL+XyfCBHx2P5nffflT//sx/qtePxpbSaN9KooVAUstLSay18RgE0CllRuApAFVg9jDmgLv3unsiiJudn5/L48Yk8fnwmOFD94cNd+d3vfEO6PZxkP07F5ABPgLnFmCZoo/S1Knt8k2JpxkHEW8wTUwts47PPPldZ9/r9JaB8f39PizZR6LnUvyIUew38pswayqJkBdx2gn5zWTTpAbw+TuUUEUyFYl3UAwNMVWtYsSxOe/eFlN4ve5/DNYb9wN/siwf72PONqQuFxgSm+DULeuJ9RfQJHCfBGLk40/oD25ipQnJ9w+dWzGl7DwNPJJYEZaiADNGvAjgCZimzHyvMpc+AXZB1RVmT0st765cV7KIAGyA6FFuThURZixKYin2HXAA4gC4ARLC715f79+8kxgNb8wG4Uhar6SSxDBXMVN4f+n0V249+3Psuv1ZwPLB7rkGehcrrugeDkZkq7j2j737dl1tFtbFNmU8wVrcCTEV2D43tEquZjgvX3th+V8FvCTinugdmklRcQrvTQuQK5hhAHNwHAAPARCzGXi3wNHak4hRs+kAWyHs5Y1zap7mxZ6E/BHRZ0YkBqbRIXtk1MFYU4ANMZRBd9Aly0KtRRI7fFchngFcAg1D8jj4D9Hl5eSUXF0O5Hs+l3uwqmArF4vMZWPmsAFvZYeo1abcBompJv9+VXhdgkZYWMcymxng2nY2VFUaL+TEWfKvsIACmVpTRBYXP0GH8KLAh/WB8ZDPEyLlmoc9ko/I2imtou3G/r6FDAvso0AdgQ4CkAJ7Q51lBtwFC08EVYH9LheDNVgdIILV7MJhUay0ZK8ixJo1mRxlHentgpjqXp09fyKefPpL5vCKNOgrkDVSDOaLfhb0B3ABg6XQylsn1SPsC8BvWFGWlUkByRUE/AMOCmQl9rdaMgRLruRXhd4xJDIyIQ2PaAEjncgDAB0AoC6nWF4qTAnj44Rv78o1vvqFAKt1rpAN8AFqBr4Hegr1QITBaPA62DrAhze3vFpjbjL0Nz4YvUr+kjG4AGzZ0XYauAfygQDxdu1KsnU7GVqBgilExVoAXDYhogDLo0GR8LVfDq7TPMDsmGxVB2SiIB1gFsRB8Cuz8449fKdvKf/f77ykgaTi8UqYnAKsAqroaXMtseiP37+7KvTv7cmdvT/VRASxkEKoYyBUgC6ytau+VqoKpmgA+VOvq08HQBUBGvdGUbr8v+/uHcu/+fWl3EGe1pYXPuz1lENrZAcOJMSopG00ToCzEDWA4ASscGAThI7H2TmU8GRtYpwGmH4s7Whr7zRW4onOnwCEDWuL7Xq+vugRWLACmEAPi58Xz5wqsPz89leHVUAFEaAsschjceDRSvcU9tpZBv2/0xG+bG/jTlM9Lax/kLTdEjy7TOgnQojDiJbOWX9dhi5CB/4wALACW0DfVCY3v4IfhewE6wRpq4FDIDn2CL6Dtg/kLesg4QfUBNqvsOwCM2DjUFqvma9QH1I2J0Xw3AFH2fAXMwxYTkENlkA44AohDgR0Aq4OJD7qiPq2hgCqMHf4SYJtlnA0AQWI5JCsS1hTMlTIeJeA17BL9ACAJo0W/zM6gc8VBBbgGPgD6BZ8CHcFYjP2zuwQZ1esA5EGPCrYvjGUIANXlQIbXYwVWHZ+cSmenp4CWP/jBD+X+gwcyG4+XewP4wF/+8pfyb/6X/1nu37sv3/72t9R/gS0P4ECCmniAwMnJicqkVgF7zVCOXj2Xj/7+b3Qtga+rV+Gf4JsXqvvQOTIOARgJGUMmANnAN00Qb18bUyTGrMDmlVyGgavQ9hJMpX8nMBXY8gCuuxFjjdMAwcBUjM9QLmlgqLTmYu6hkwruvNFYyvYdVbVVA1NhLWmmAyzsXlx7/8FDBVQdHx/rswCmIogQDHpgpoKuYg476hfq6mfxDKzbjFljfoefc61UvUwAegXwpX0di/yYn2RuyeJlA0Xr4Rd1YwykHZH5ietoZAeJeQIPaPZ7Xq7PuP/62tjy8B90DfPgY3g8H/7x8M7dJcDK7/N1rajWVMb4wT5W95azmdoO1hi0AT8LHYIMYX/wbZ5hYrnX0LjK9rn4HnvmJcvldLbUeQBd8R1kCl/cbrUUTIV5HY0QExlTkv+Pe3LGx8wfUsaMNSgPnyvyMXdZPgLPou/keGIbfAb75WPk1+Nli3k4X9QD318+x+cbONd+nIxx/HW+r+yPAetXWbnLZOjbKgNTUSaxjVybXn5+j5jL2fk9TU4Gvi3amb+Hfc/l/3kd9wDr9Ijt8B7uib2u8X5eU/ZsL6s4vqgvvNbPAfUi955jaV+poahrUae8bqzGA0UOhPZDfeNzqXfRHrif5Oe2V1oFHHrZ53TH21Uck28rfhfbZdv0Zfg+pwuUr88pbJqbnH+Idsf9dhyPt3XKMc4N7vGy9GOhTKPO8u/o82gbfq5iH3L2VTZP/vOczL1ueDnFfsfvYq7B64a3NfpLL98oi7L5o2xyelX22brPy+bA20nse9na4temeI3XLe8n/Dg32VXON/r+lz0jJ9tNz/Xf5+bVy5TzWdYXbxs53SuTZ/SnOZ24LZhq05oa+5CTD94NsRA0t7ZFG0Sb0HE7aMZ8csyjenn4+M/7stxa4f0O56dsTYnz78eqeSV/moerofD3Rd2zfZbVIPh1KK4nS9vRGhN/IEbROq8pk2m0i5X+hzoI/Q7xbmLbimP/MjIqW2/jeKPeR73N+YIyv7POH1GP2F6ZXbKNKM91OrvqI62eKo6jTB/wuY9nc34g50PRnzLmrHU+wb8b9zYTfZLvh1+Lfdu551BO3Bey73EvifZ/8Ic/3NaGf1ll3l6/lcBWAlsJbCXwlZTAdsH8Sk77dtBbCWwlsJXAVgL/EAl4MFVMgPgN/6YkYXz264kuK4zyyQ9usrnBZhLLJ4H85rsseRufHcFUMTlYlpzetIHHc1baWhZ0pWIvV7Tvi8Zwn9/kr0tQsw8+saiJUBwim0769okinwBh/9hHJvNiMi2X0M0lUKNcc0kNJmlzcxPl6ccWkzsxkepl7ce4Lkm2Sf/L9Ns/y+t87INvvzz5VtCvlyXK4hi06A+FOynhlUt+xpfJeL4HV/g5jzbD9qxgyYpVeA3aiYWkHKdPCLIIFG35ZGfUP97DYkH/nDKZ+TZ8215OufHxvgimiknBnL1v8iVliULcVz73Jrn4vfdzm3R0nY7l2s7p2KaxxWds8nteH+M6kLOddWP0/iLXVtmaQ73l3OJezrvXE+q2B1H4NYft58BUfh1i+3w5ieup+5xPAgGQbGbhT+4Fhpcv9VvL0TaAqeJa8I8FpuI4faI/yj36XCatKWvOB8dL3/Vl9BvXLoEP4YVPtKEVz/vlzwAAIABJREFUG4YNaq1qOh0+sABy3aMueJ8VZe5fPvuXwLwnNx7qsNd9r8uUzSY7XOkL1ngtWjfWFvqZMjCV11XK3oP/cn43rr85v1g2f9RbLyP/ksTLfCl3rGdrCoqizrE/vriE40CBGZldUFD9/Plz+eSTT/Tniy++0AJSKxi1tQ1tsXgMf3ONpQxYtES79j4uvszzuqgFpXU7zZLF8Ch0RuEh/sWPPRdF/3byewoLl6L1WHV+56/R95m6jiQwFYI/LXotWIJA9KGQpxsR1Pjv7jbldz74urTBTHV1LrXKXHbaDbl3b1+6XTAD3cjg4kzOTs7k5auBfAAw1b/8sVxenMhkPND7a1WwCo0KAAoYB2YTmc5YKFiRRrUp9TrmAgXmHZmOZ/LyxZE8eXIiz55dSrMpcu9uTz54/21lppIKinLBxgBdmFkhfXrJC7lizvgye5HYOViQqcX/laoWEqLQFOwXKAp9/PixDIcj2dsDY4GxAuHkdRRtWsFuVZ+hJ/u7d8MxNuFp8/icJ7pTB3PAWK8HBPEMBgDPTWU6nkujPVfGBICpqK8xlmIMxs8J6oqgP4KxcJ35Ay07XvpL6rh/Qer3GPgebaLoki9DCRhD294ncswFaMvsxReEQ6/Nv1hxqsWrqUA/FdvavNk+hSxjNs7ipT7tBP8qYAsAHi0ABzMYwVQoqAcz1Y2yseB3zhH+Nbsy5iOAWjAXl4MLBb/s7UEPoKNWQKuAwKkxolhhrYGpWIBKX06b97FwlKf3914XIF8CqnAN5cOYnn7eF+9y3hk3lMW3eX9sYCoU7JIBDGAhY5MiE5uxBOn6rBBGe5muAJDEvKaALFA6kQ0izanqVALvoQBaGSVQbFI12zW2stWCV/bTWDEMTOX9uAI3qrUluNWv/SjYNT/JQhZjwzK/nYA3Cj4g45UHU9mVCqZCDHFjTF2QBdoDEAbAz8WiqmAq2OvFxZVcDcFWBt9SSdcbOwx0A8XK3U5bdrodabeb0moCjGDsJyjSBggGABYU+IMtqdNuKZgF4wVwBEAZBYHV61qcrLqRwLsERHH9gF1RZ7h+cd3yIEvqPwGFhR1YoYzqlgLhElsGwBAK3ADAwObL5gS18iYb+FWNXestqdZghzWpACxUrctgcC3T2UKarR05OLwnByiaPzmTJ0+ey0cffSLAAYC1imtUEf9WFIAAgATYkwAsmIzHBhSRhTLtKICqiecZUA5/G2OTKLAKAN5Xr15pn6uVujTqALFVl7qKcZxfXupaezOfytVwItfjmTQbIvfu9+Xtt+8psBLzguJ9tIt+KpBwBjAVACrmc+B/lBFKWYmMRRMAI2XqqYC1CPpe1evAVARQEdhtoF+TKdinADQCYARMewDNYe0HS08Rc0APFCSibRpYZji4NLYdgPgAJjQ6NZ0/gJbJdoenw+Zgh7gPrFV///dPFfT3rW89lGsw4FwPZXe3r10F8OP09EpGV2Pp9+ry8O6BvPnwvjTVH+KQiXlipTE/ZUx0qhTK3AUglQGqOuo37HqMpS7dbl/6u3tycHioYDNlHKwaYLCtAHcDAwAIAhsq1nYD0OIzgAQAvgC4BIAYMCrBjjA+2B7mDNeCbQp6bWyCDb0eaxlA3QBoTedzefnypbx8+WrJcAdPB13DvWATgjNAewAIDa+u5NNPP1XgtzEMGZhKfXwC8LDob+kP4T8BVNH1S73/0lcy3l3G8Lo+r37vfXeMj9WPKrOXAdcBIqw34OPMj9EXsDgL9gX5KdPdzNhLuJ6A2auz0zFQVALnqz2q7UNvbY7QtjJdAYAI1dZ4y4BXFqQWB4gAaGksOeYPLU6GzcMXGqBbgS2YC40TIU+uCbY245pWe0fnB3pbxOGJIS6tERwb2sXvAEbTL+J56DuBM+gT+kOQqvnIufro7k5b/TDsTf0FbEkBhDcyuh7Lyemp7B/ckYdvvCXvf+s7sre7J+PRUG0a7FsApv3yF7+Q/+1//Tfy9ttfk+9997uqdxgfdMjWf7Ohy4uBAvgIinz16rk8f/ZEPv/sY51LMBp2d1pSq0Cm0P+x9hPyZBsKwgQrFwByIhrjTicAQ1UU4KLzKwUjtQLvIjNV2ifAV00Sc5bOzczWesMkAzBoYHf6UVtva8r0BnlhTYAPAzMVQX7KjAefNjVgEJmpOM8P33hTQTcAMQK4hrlmXIV1Fr5QY/wlSN7AVIj9eICEzyN4G+F64v/V+CWB9xDzUydi7sXAmgAaGRjTQITFOknmJ9rPCjAtE3D52JCxDfMh/BdgKv53jYMnkr7wXujr7u6e3Ll7z0C+ju0qORUFU0G36SfZNmIHHm5AW8TcQCeVVS7teQnaxngUTKkg+uIgIZXZ1HJViEsASgQzFdrEnODfvX5f3n//fTnYP5TBYLQ8HIA+0ftG+j7/r5dV7tqY8+Oce7H7Q3vY/5j/zsXiPr8Rcx283usM+x1zN7yWc+31K5eH9PlHjoOgad/PuB5EmfJa9svnWnLt+LllvsjvS6KMfLscW5kcY9u2Ftt7ipjX8vNfjH/1ILncPK+ssy5vE3NvcZ441qhfXr6bclteTl52/vOYB2L7yzU/fZDTNS8H/u73lnFPyHnwoKScXXENjblNPsPvuXL5R9/XuL/N2WaZPnn5cr6YS83pA+ffF1mX5UejPL0uetnj/tuCqfjcaEe0Zz9H3jb8nHt7zf3u5ySnfzn/VKZjOf2J/iPK2ecwYz6B30Wf7dvkmDhXlG/ZPK2bv3U2EXUqyjj2qexv6p3XCf9OI/ccP6b4fbRrysPLdV3fymwlN2+5tSD6r6hD0eZybfgxxN9zftvPOW0jN96yOYtzl9OJ24CpcrKnPynTj5yNeTBVTrfjePFc+BAersb3UTkfT32jj2Z+z/s/9tmvKevyiN7Oy/we9k961Jh7SVCm215WfDfH+Yw+K16rDMvzxFQfDnGlPGJb3jeXPcd/vuyDMs0XzFRoh/Pp18nYZ+/XNvm/7HPToDfJcpO+5/wA4/XoY+OaFe0819ZmH1kwU5XNa7TFdX9Hefh5jXa4yV9HXfFrXLQr36e4Fsc+5fof1+poa2jjD3/8o21t+G0X1e11WwlsJbCVwFYCX2kJbBfMr/T0bwe/lcBWAlsJbCXwZSTw85//P6tHS6eb/cY1Jtdikq4s4bF6n52kkivG5f1MZPFlY1mydtP4/iFgqlxCYl3CSse2zCq8zjLixx6TPrd5SRMTMnp6twNTeRmUJXHxuU+oxXtiIgzfb5L5JpnEuSlL0jB5tul5ZUmr2I+YiIzzWZYQyiZ/lwWJm0PKeL+dDvx6r3OJcOqITyKVJQBzL5N90nFd4tBf558Vk15RZylDr0fxhaC/xo+aiUX/fUyk5ZKOOYBYlHGc67IkZs6m2ccor3V6G8cV2y3TRd4XE345XY3PL7OLTUle/0Jzk5/0iWk/ppw/iWtAmc/PPdP7mTL5r3sm7skVMXDe2TevXyzI8OvNusQt2uL9fPHqwSn+JTDnk0X/ZJjwAK2cndC/wo9HZqqcL14uLwk0xJc4t9VVvQ6FROGk32iTcU4gJ9o8++VlzftzL6LX+fPcd76YPM6j14kVX6cV26tskt6ec33n/fzO22aUM/5et0bnbLVMt2Ic5Z+14ju1Ft5e7G0CU3kb9yDcTWCqOM7cmlTmM/xa5WXHYoZYFGfxUToRMRNXxLUgrmV+bWCxJT7D8x49eiQfffSRAqnASoDCMgAoUKhIPaUc2T+25/3I0h7Teu91aJ1vbNStwBEFn3i2Fh0uQVTGdqQMIahCTv9FsFT8PH6PUM9iiarMF3NjaFCmDZNpvWLsdjCFTltkD2Cq99+TTqcuo+GlNGoL6Xdb8vDhXQU11ao3cnZ6JMevXsnzF5fywfvvyL/6sz8xMNVkIPu7LVksJjIanitQACAVAFAAU0ANpwJEAHipt7U4EgwdtUpDi7afPX8hL1+cyfHxlQIednc78u7b92V3D+wVdWk0cTI++opCPmN9UTAbgCdgmZgaw4HaAwq6mwBYgXnETlDHmPGye2enpwWdANJB5mDBuB5fK8NFd6erzCEoPkUBNHQG/VT2nQRG4jpC+yaYCvJkoVjOF0SbxfUGoMP8o8j7WgaXI6k3Z9p3gLxQDEt2CcZuuA+64V/4EUjmCzoJ7PLrEGYbsolrTIztvE6jj4PBYFl0ykJN/Iu+eD9D2zJQgRXaYp4IwmD/gHkwcICxU2jB8sxYLGytTcxFiaElcVMti1k9mArF+gZcqJpugf2lAaCTFRyTncpYLox9BzZhf5sdqA1eg51loIAF+IFut5A9ir0BzjBmJdNjKwg38Ivfh5S9xPcFOrm4kb6GBRnGrgUAY2KSIFgpgQjJzgX943V+7eO6UO6L9Qpjb0lF69B7k71JnMxMSxBJmm/MFYqsISsFU2EdTSxOAIzA2DkeFH9jLhRMpbZoxfd4ls5AOhHdCrNt00MwFYpJCbjDOA1MVU2sMAaeUmBQAljhb9NtYzqyGMR8IPSDbHnGTAUQCx5qGABlo4JipkpzMl0BYGaMWFZcD3aj0XAkg8FQBlfXMroG2wkaMaYW2O5OZ0fZbHrdrjEmNdAfjJVMA3Mtrh8Nr9Q/YpwAbOBe9J9gKvRffVCzqQXkKK42Rj7rE+6Dj1PmNVkoSMKYggDIminoQdtCQTxAHxUDNzYBFNQxGajQGEYAjjC/ByngcwVJJTCdzbXzPYnBxpip5gqkqsGnA3hWM7DQxeVQxpO5tNrdVTDV0xfy8cefCog/Go22ToDqj9qwAfgmk2sFDYHNCzKaTcYKSsPaAPABWKM6HaxJtleuVBjPGZsV/P7RqyP1rwAWYc1Bn9BfgvvACAigw80C7HQorJ/LTrel4OE33rxjPkCBumA4MpuAXmjhFJipFEBrACnonDI2KWgZemUARPU/ug5B/vBTDQVeQP+hNwAZAKQAhsTxZCoXl5fKxgKAL+YBaxtARwCzwGeSeQfAhevRUGWBuVcmN40VmDuoGGgIbGaViha+9/s9XefOTs/lo4+eyPxmJu9/876MlTVypN+DcQjgrNPTgVxdjqRRX8i9g11564370mk3lb0HwC1lLsOYlIUMugQgHvS8Jo1WS4FUAEaYjwFwB31vyk63J52dHf0XslMwVfLbdWWUMj8AcBl8udq/MuEZYArMSgBTnZ6e6tj2dnvqM6Dn5ptrspMAcJMxbBPPNtsASAxskEMwwoHparGQo+MTATsQ2JoAyMN18FPKROjAVABYXVxcyKNPP9V/YYsAIsCmoahkw1SldYB1jbPA0AWwkYthdQ+hTDIGVsXv5nuK/4xz0T7T2BN+LPlZ/q7gGKBpwPinYCqAmsyeuT4R9A+bb7Vb5mMmxkalz1ZmL6x5O/Y89TvmzzC/CqiqVhXsBp+B9dBiOot59Nq6gZsYF3EtwrO4XnIfzbUNfyuYKrEEMZ4zzJmxF0E+ANbBDyNO4t6LQGfGXXiOZ+YDCxTWdT6f6yhjNIsRwKRnrFi4ttmsqU+B7uG5ABNhPcPfgNQA7HJ0ciwPHrwpb7/znjx48y3ptHcUGIs4stXpyODiQn79X38tP//5z+Sdt9+WDz/8jvqYymIh7VZ7mUuFjZ+enMrzp081Vr44P5VPPvlIXr54JifHLxS82moZuKuqbHxjZRGCr4KOEtisuwOA4gDmRIw7myrYE/JqtuAfAb5cBVMZc5kB5Yt9oB0coOAprAUVMNjdqH9SsLSCqaBbiOcQD4NBzOIpY59rqB+CDxwp0Mnas33NRMbKbmRgKgPJm54/ePBQDg7vyLNnzxSkDCAu41OC4PVvZbKtmX4DUJvsnYerxdxmDkhFYD8PsDB2OQO4mV+12Nhi7MQ0kHSRIGxcT11bgtUq8LUA29u+Lf4X98h+f8n9A9dRxo+YS7I+Mt7HYQ/7+weyf3C4tDOfk7CItjjUAeArxugAyeE/2gPsCH1G/MU1Htcqk1iyR6w5YJPzeSseiNBpmR8GyxX6BdnCt/Z7PblzeCjvvfeeAr9GQwAAXweI+hyK36dH/+HzaTHOjt/5XA9Znf0e3D8n5gp9LoHf5T5De57pj9f4fAo/ow+EznBvo3ue9E6Fz/H6seL/EwNleQy/+trN99vvD/1zfC6J6wrXpZiv4HOjPPz4OO4o59g29dTvkXP5kdhXv1fyeRc/Di9P/O7zbnEOc3uvWDzLcUe79fMQ9We5RofDrfi82F8vnyjn3He8Ju4vfc6MtuPfFXidj3LhesycAp/Bz/3efpMu5HQ02rWXa5wH9sHvYX3enTLxOhB9bZmMy2ydz1onF6+jfg/vn+31j+PgHORsZ5MerfqAchvndevmqUzP0M9N8+N9Gn0EPov+a50tUCfL1sRoa2WyKXtGbDd3XZn/LPN7Ob8f24i5ff/csj5Enb/NmMruyel0Tm9ydrZO5t7Oc/oR16zcWul1Jefj+f0mO/D2rLHN5lfpyxwS++Xjo5we5NZegKlsP7b637o5Zr7E9kO2xuOHdoaW8J2PCfA7YyvvN/yawWeWrVFlsvTzoja4AUwV5YC/ORbvm8t8Bj7nuOfYVzhmeY6d9+b8rR9zLpbI9YF7bT9W3pvLw0bdpW/09u7lGW28zJeu8y/enjb5IW83sW++jzmdzbUdfYS3J7vedgy5ccX2oh17Ob3ert3tn3+ba3L25vXCyzLXtl/T1s3Vil/JMK7l7v3jf/Ynt/A+t9GE7TVbCWwlsJXAVgJbCfy3LYHtgvnf9vxuR7eVwFYCWwlsJfCPKIFNYComQvwGPCYsY0KD1zIpbRvg9LrQnaTItpls8omsXDLktsNGsUtB9p5SD65g1o+FbW5KfMaEwvLvdBRsLrmaS0b6ZEps0ye74u8oDrCCm9eZb3Lt8DomBf01MVmHa2OS7LayjteVJV58v+Pzo+x94oVzlUtC5RKkubFxfLkx5fqbSwjmdCb32SYwVU7fcn0o0wUvRy8T/xKuTEeYZI1J9KiTMbHF9sqSnDE5FpNo6xL7+M4nm31Rwzpd8mPM6e463fD+qUzPc/a8To9y13vb22R/Uec3zWdOz70dlfXfjzfXp3W6U2YDm3xFTITn9CPqdc4f5/xGriDA3+tf6no98S9XOa/UxQicQntln6FNf6od57ysKIB9qywLxIvTg6Ov8zqBdv+xwVRxruMLbr78pnz8qan+xTjHXNb/nM/jZyxUibobYwrag/ZRmSfshZEvKvB+O37uX5D7Inc/5qgr8YV0jHv8uPzYY7/W2c1Sp1Mhp7GNFMxULDyMekUfnTsd0T8v9+LC6360xWjL0Y94W/Yy9S8iqS/G9PA6g4n3+V6Gq/FiwY5D8AOYCVA8+8tf/lJ+/etfK3sF2trd3bWi+lRE50EyGB9BZmifrDEAlOBznoDvbWGd71Q2DS0YNyAV+oR/WdxHHUQRmvkAG+FtwFS8tmCmspe6kKMCC/QFr71cbWSZqd6Tbqch19dX0mpUZH93R772tYfS77cBKZKjl0/l+bPn8uz5mTJT/es//+9lMEBh80D63boyVJ2dvpLz81MZXQ+16BbF+yhMR/FhC2wUtZYWayrgYV5REBHaPDu7kKsrsHPdaPH4/Xt9OTzclb39XmIKAgMMijLBfoFCWGO7QsGfFsROxomJAuwWTQWKjKeT5UtejBtFrygcRrEtZG6FlVMtmEfxodmC+QQUf6JYFsWjKAilLbMQl8XAHoCosk6sOtH30mZoLwTETKdzLaA/O72Q+eJa+7u725OdHbDaGKMD9zU5e8FztMBfgRMo6Le1pgAn2fdaGJ0AKdEGve/EMwjQIpiKRTQ4iR4/KKRkAQGezyK5ojh0kQBVVlBgbDcoPkehrzHboMiXYBxvt9Y301PzQ9BbuxbfYb4w91rACsChGy/BDcqWktrQedNKjILJ0c8FdQcADgO3zBXMZkwcFQVaARgIXaaPog7kgGkxPsLz/XW52IVrPQsvqYucd++Pca0vQGcR+W32u0Wcrh4lAW0IKnZgKpW9xRUGxjRAiM3vjYIbiuJ50zcrMm5bIbrqo7G32BiMAo9+mzKKc8P55lgAqMB/BqYysB3s1oqgwd5h4AAFFC1EQUIGfrKiaC0vToAq6BzmkCf+87Rj4Peoy7gXgBADAOLHAA0YE0Av2D8DiDC8nsjgaigXlwP1D/WasZ+A3aXXNdtFITyABuiHgjOgr9NJAhjeJFYkFDkvlBUFfk19CmTMQndlXqtTfVX2BEEQe+FtnnpGpjP6GAMqVJR1hYw/uNbHRMs9VBWfFyct65zVDGSB4msrlDdbMmaqm1QED0AVGKoMTAXA2XR2I612T3b3D2V3/0COjs/k2bOX8tlnnyszFa6n/ygK4CsKUMA4e92OzJVtZSI7YGkBs9dsKu1WQ4EPAKBBrwBYaDZqCkqD7SJoODs9lfOLC2WAAYPYZDJXZjEDzy3k/HyUQIELabfB5FKXe/fuyoOH9+T+/XsK3MW8KTAQ6/ANfDuK7O0HOgawFXQUegN9NzAmwBcGooKvAggDIDxlfqtAPwH0RCwucj2eSqPRkrv37yvzzfOXr+T09EwGQ6ydIgAYgeWJ/sZARsbsY4wiVsSEZ+OH+3PYCgrjlcFlsVCA3927d+Xs7ESePn0ujz57pixf73/wUJm/4EuhfwAqV2sLGSRQF9gSd7sdeXhvV/q9rsoX9qHgJjAUCXTWwIawDwVXKAClKY1mW6oK7qsriHlnpy+dTtdYbMD4BqAYWIOaHQVj4DoAtQDGOLu8UNsz0J+dPg2bMP8zs/g9sZK1GmB+ayqzIIBQYBckKE/nT0EOWOfH2meA9gyY1lA2HICrwLoF2x5fD619gA9FpNWsyw5AMoOBHB8dyeNHj+QCfUuAiwWKxgAjYQ5CwbVYbwGAMXYbzp0yXOr652wIxXdpD2L5xoIFhvG5gQ2LtYt7CPpmvUdJwarSaIIlTGGPS5DtEkyV2KUgU/gwxquYM8RQGKeu1XPEbAY2sjyo9QprPnSNAFCAtgCi0h8WEKZAVX1GAotx30EQKGIz2Az+NjCVsY7BF/k8DtfN3R7suWKMRwomBWjV1gWNa9O67tdKsscwfkIfuAeA3mk8ofH+jfqWweBSwUCVmtkT5ACAOwBJAP4BHAn7fPHylbz9zjvyjW++Lx0FBIKhUzQmQnz7xedfKHvZJ59+Im8+fEPee/ddBSdibbh7547GtQAngQ3t+OiVMlOdnhwrI9V/+S+/kNOTVyI3U2NTBKCqCVtBPGagWzt+qwD96rqUYnoCbg3PYzqu9lgp2Bz9vm0JplIwoAGWFCQFUHIVDFAAZyFnbLEC7NsAogmErblki5PxA6DXdD5Tn0OQlQLfNTYvwFRgeKTuHRwcSrfX133Y5eDKGB6XNmBsgMpkk9ZirEP0ef59ANvz+ReuJ4zZuA/mWs9YFfcQTFWA9CwGTpGoyp7xNfUP9sC9M0FIfi/gYzbarMXCFkcRyGf5SmNhIwi9qgytC41rcC/05969e7J/cKA+lL7Fx4nY9wMMR7AP+slYHmA27l/YB90TKOuXMbBanGLX4XcDmBqAnXGFxVkL6ff66i8gA9gV/oOP3N/bk4cPHsgbb7wh/f6urnE8Mc7rnvdhjAW5J/FxLPMgvuiYMuJc+/wG26IMfH6SOuLj82XuJG2u2S9/rf8M7XlmKrYV80Zxf0X5sS2fJ4p5yqJ/tlaU/Rf3ET6f4/2o78s6eeT64efJ95n6khu/lxdtgDrHfaK3jTj/8R72mXrI731uzefLGNPS/uO8x3GurqdFCVCxV1plyIr99XMf9bpMpnFOy+Yl6mdu75gbe+xTlJm3RV1Hk83Tprye38ZG4niiHKIO+nGU2X20O86j37v753oZ+j7zdz9v/pne33D8Xgfjcykv3x5tg3ru5Rn1K/bH61mZrUebYp84T8zP5J6Vm4tc/7wtR5lQHpZHYl6gvFwu6swmfY/6v8lv53x52WelDjTkleO8lK0B3l5yz8y1E8eT83nr/HzOvm5zfU6uuf7ldDrqjR/rOp/nfQ3t3OsMbcT3f5PMlrCPDRWaZf4yN0/R7pbrDHIumm8s/iuTGa/gmuN9sZep9yv4nO9n/JrKNnK+x9t/mf/wOhXlwJ1D2Zi8P/Zzhtgu5mb92uH1gDEO2Hlx0Ehcn/0awO8oLz6ThxtwvuI9fJ7u0dKhEDnfGHOhubUk2vcmH/VlbDA3h5v8EO/xY8+Nzbed8ytluvr6OmO50U2+qMwXl9lPrr0ynfWfl/lIjjeubXwOdYc6dRu7LXtW2Zj++b/4021t+DoF3n63lcBWAlsJbCWwlUCSwHbB3KrCVgJbCWwlsJXAVgK3lMDPfvYXq8dnpfv8i4T4e0wYxAStT0oXSSZ7ueRfTMWNtn+h7pNTtxxKkVjIgKl8G7nNOMfoEwSbkoTa/5KoI5eQXib8HL25l21MZPgExHyKIuvVgoVcEo33xBd+uSSFH198CZqT+bqECZ+7LkkT5elfrMQXAF5+1Cef/KMOxn5uSkZR5+J9XyaxFWXp7+Xp7f6zst99QomJSCZuc8lw9t3rkU9GrfajKHrwSc2cjvGzmNDK6Ye3k1wfOY+4jjpYllSMfgTXeTDVpiT46wnGYmai/cU+UKduoz9RDrfxRzGR7GXr+xL7xftYLJLT83i/16M4v+v6usmey2wFn9M/b5qjnN/xfsv318vM+0X/stP7gFySl/rHRH/uRanXO47Rv9BkkQ2La3BNLAhBP1i4xZeUfBaLYPzYVl5i4OV3AsbGF+NlOo2x5l6SbtJFvrSIc51Lbvtn41m+AAJ/s/DXywrX4D7vt7zeRN8Xx1f2coft+fmhXLUgGaWg4RRBrxu5eWe/vyyYKuenol16ffX2mdP1nI2isA6n9bHYiDL18ZJfBzlWr5dl9uz7QL3lvMX+8blxfNHXsy9eTzgf+I5+XF8EphPkvBz9i0u/hvmXeHgmCs7QLk7O/uJBtkUQAAAgAElEQVSLL+Tjjz+Wx48fawEfx4JrUHjL4umoB+wrC1PRHl40WjEoTuovmEXj3MU1FwXpKNjFs1jwzGI8soSs+jxtfQkOUKCUi7j5QkxPnE/f8Wv2xYpOAXpZ4giVmUpDT4CMWiJ7/ab8zgfvJmaqgXRaNTnc78k777wp/X4H0At59vSxfPH5E3n65FI++OBd+Z/+xz+R4fBMQVTtJuZsJMOrM7kej+RGgU91ZRTZ6bZTwWJdBEwuC2Mfmo5v5PLiSl6+eKXFq5PJTM7OjE1kd7ch9+7uyb37B1pI32hUZTqbaMEw2pxOxyomzAMLE+lnUUSLwk4UcrJQkt+haBTzORyOlOGC+kcmBy3i1mJrsN7UFSyAa/kCHEWzaB8FvdQ7D76jLvA7+iFvZ/SFyihys5CrwVCOj09lOr9Sz9Tv7yhTBAs2fSEogU4cO9tlsSfHw3t0rUWRbAVFMEUhTM6v4DPKEnpN5ix8jmL73d2+nkSPfrGgE+3DFpV1QIE2xqlhvhbjs+JMW2utZLwAChZF4j5eMTCLY77Son0r6mTcgH5ifq+1UNdYz2yu7cfGmn4UGFQUSJhdmPKjDRSIo+geeoui+8M7B8qCgqJ5ZTMZYl4MDETbZ5F8jDm8b+ZcEQiEMax70e/XRTyHcQTbpB8imArXw3eRdSGu5bm1s1g/kx9ZHk5i80MfRHYJsFugpNOAM7aHROFu4RML8F67vaNMJ/SLmFPdzyR5e9/IeTTMkxXJ+3Gab7ZCXc/AZSBIA1Nh7LgP/hO6B0BBqwlfA8CK5QugjXrSsPpH6KIxUykrlYJRqkudJxsOACNkTMOF8BkGAqmpvwQAUoEy47ExsKXCYwPXkOXCxqMMUkm/IMM6AFaCz1B0cpNYowwsC1IjrA/on86DuX6p1sH8Y/2kjnD9i39DxmSBw3dkPKS/gO9iEbZfg2nHGCeejfUJ8jEwmgFBUCTDeAv/QhcAWgXDFFiXbhJgqFJtKKvJQmrKUNTZ6UuzvSNHR6fy4tWRvHx5bCCsCsAfBtiDXMCMBHDJ+BrACZFupy2zORi2AKZqKyNVU1lwMP830gHgUW7k+nqo/kkBEzUCDAy0UlmATedG2acAgINsoZ+DK6xRN1JvVHR9A3ALAC2w9wDwoaQ/ZN9Lc4HxK5hwBl0zNhwAUZTVBfKqYD0C6ABgUsjQWKyUgUqZqeCjWnKzgOzABDKVdqcrb739jq5/Xzx9Kq+OjhWkh8bASgXGG/VrCQAEQJyCF5Qpz0Ai0MUxWNKQH6samBjAseHVlY4V/vrBg/tycnIsT548lcefvVKwxoff+Zr+C5uw3FpVOh3cO5Sr4ZWcvDqVZm0hh/tdOdjbVbY19AV6DL8JgJmI6Sb+NdCF2cNOt6+AKoyh18e9fak3Wro2QH4qZzBNdbpSUQAL3EBVZqltgKquR2MDBYExTYEvBqSFb4ZfgS8AWxbs7vLiXP04AF/wA5gLBVzfzFWn8C/YuPQLsC4pAG6q+quMVLOZssVBDzGHiiJBMfviRuUGBlMAb+g7bugLlXFOEb9qL2hf53wCdiuC8RKQOAGt1TeReWq5Llp1GGwe/YU+m20oXMjY7fR3cwrmSxOrFZ4NoAmYIAU+BWAIA0LAd3Ldgu1j/m6gv4nlylg468X6PZspMAhyx30ah8/nChJFm3bAgRX5A5iEH7/HsPXX2sRojGEHzGEAvzaX6xX+5joBICDm1wrgDczOmKHdbKtPBDMVPlcAXorp/Xrn9yOM9TAOxjRLQGICj9B28P3V1UBZlQCNQx/Q58vBQNqdHenv7uk8jEZjefHqlbz/we/Ih9/5XalgfAnkDWAJGAQ//uhjefnypbKdHu7vK0sPdAyHCbz5xps6p2ANfPL5Ezl69UpOjuELX8jjzx7JX//1f5Srwbkc7PVUT+dzAFegg/AdYAJTRLIBidUnG4gNfeOajHXZQNDGJKX6IcZUCBnqGpvWQu6vYLsm93pa13EJ1gCR2dxAPvhb12IFgYLNE6x30AtjD0NfcNABYm5lw0tsc7qv0TgNoFEw/4Jd0PoF+UO++BxAHMSa2KUYI6+NY7nPmlnsAXFHMJWPGRhfUB/ju4IYXzBWpl4xTkM7GvMmcKSBMY3pD9dC/zyYyjMLM071sZffq+KZbKsAYRlADjKFLdQBikzsYXgWDvt46623lJkK8wcWLxzCge+4FzHwm4HZaEuMqfC5sund3NihFq2W5WIAjk65OMaq6Lf21xbAFXAWroFM7xwc6vh54ADahQzu3b2rjGwA7u7sdGU6MQZR7olyOSOLkYoNbcy/eVAM+xj34THuzf3t9ztFDLx6Mn/MUfh4lW0yzx7jVY4x934qN/6oi8UeiYfdrRa7+uspM8qKY6MeM0bL5ZG8bOJ4fXvsc1l+kTrt564sJ+j3gAqOdAcTcv/Ee+M8+bHFPTRl5vvIHJ+3ZT/muO/lc+M4KWM/vnV6xX1+Tmd4nx+j3wfGZ0SZ8O+oM3wmdbHYU73OPMRx+3nlZ8yZcQ+Af2NhO+/z9hrtyMuQfYsyi/PL63zezusvx+Rl6J8T++D7GfXb6wv7wbyOl0uce++/8Z2fOz9O7qeY9/c64ccU2+cYOI9x/v2Yojxj/+P44/Vo29tjnKeoE173KL+o4163oq6X+Wav85tszLeZ+33dZ2XP5+eUeezPOhv0Ml83N9HX5mzI23S0rahbOVuK9/s2yuTmx8Zr+G7Gz22ZL/P6Gv2e1x/+7n0s/TNlkXtG9NE6pnTobNl85sa0ae6971iOCfmwtL/K2VL0N173aePeD9BmGBfQf3ifu6mfsR8Ya85+yvwGmanK9Cc3Z+ivMclaPO59J9vxY9A4TRNFOHQn7VPSexH/ns37c8bK/MzbVYyZ/XqkeeCUY/H65/tF+eRikpyNRFvxsoz2fpv58vMT1+9N8xBtI/rgaB+3jRf8fcbqaz3x7fP32/jnMr8d28vFL2V+Lydb3h/j2qi38d6y5/p++zjWy8ev8Vsw1W00fnvNVgJbCWwlsJXAVgI8Emsria0EthLYSmArga0EthLYKIGf/vTnyzdhfiOeSzrFJEZMxMX7mWQpNrb2Qjgmt32yjh32CaDcc+NmvkgqpOIFHv28UQJ2QVnyJLehX16bEoRRVjGZEtv3Rcc+mZfrA59PZirKjgk53JN7oZBL4MR++fnyyQefVMzJOSfSeI8fV9kUcCx8tn8h4xNMTG76JLDvV5yjOPYo/7L+5JJL6xJpue88M1Uu2ctn+/Fh3DwxkzZV9vLGzxNfTsaXqHhG7oUs5cDEamEzhQ34JCa/9y/52EYuyRnnySdhvcyjnH1bfCkQ+1Y2p34suXn1cvb6H1/yrXue/64sAblOpzwox7dVlijGNSx2LtNt3lvWtzK9/bL9j/bPdr38cgncdXPh9TDag3+efwEQdSu3Zvj1hkX4Xg70k2w3+lBve+iHH2OuEMC/yPPz4V84eVtcXo/iTi04WgVxeLnkbOTLvsBRH5xeZHm7jnqXWyvwrNwLkfgi2vsDz6aSW9fimOI8RN/i5evnVktAWUyYTtqMPj53rwe9ce5jIYL/nEU/0db832V+zetWWXzg79XCZy1qW2Wmog/FeLwNlK2F0Z78PHDucmt1lF/Ob1KmXk+pJ75oCs9ksR/0D2PCdXFto22wzwSSUb4sxsO9AFL97d/+rTJSXVxcaMyDE+UJ0AD7DIAU3mf4PsWXwFZ0aSeB39YebFxgqxhpYa4CQsbjJdOMARlsNEtGlVRQW6zRZSuFfU5WKj+PWribXp4RcEUwFeqFO22Rvd2mfPDNd6TdrstoeCn9nabcvbOnzFS9Hgpap/Lk80/l8WdfyLPnQ/ng/XfkX//5j+X6+lKZqWqC4s+x3MyvRSqwfTBBtRT81GwaGAb/zacAC5hTGY9mykx1dHSihdMoPj86GiqbR2+nJvfu7cnDh3ek0wHbBU7EL8BUmCv81+4YQ9hsitP7AVqtKgMVdAbFnX6/QJ0H4ALFuWAGgN2gOF1fBCddA9MMGDZmU4ARwFwAxgrztygiJEMTfTz1jsWGeKb3C76wi3pU+EEURw7l+NWxjCaXOoZeb0d6PWOAwgtt2jDvRTEmficrEfSP6723J7XBBQqjUGBtjCw5G8SOhwxwkKsyCozBnIbfod8LLTAH60u/D5aRHS3QnUwBJIT88OK9ZYCLG7BkJPYSd9K9gbuM8Zd9VZYqLeYG4wUKiE3GFs/aS3wATuwaA0sRNIjvUHA/GI6WbHFayA2WBS0QNsYUk11NWTZW/KXuvez0f4AbUSQPuxyNhnLnLnSurf0AixmKrY3lyFgMUJjt54V99rEk+uDZDOKelX2JcToLRmNRJp7t559xLgpa8RP/82tl/L34G8XVq+yM9EF4nsq8VtciZ/gQK4w3BgTIzAqfUYBuxfgojtbC6lRUDZCHsmwoOMAKhM1HGUDW1mQUX6zuN8w2DICOfzFWyhu6aXpizFToJ9mq8HsHTD6qiwZUMiYYMr4YaARzreQkS2YfgFGMicRAlTUtFIcOGk4CAJFGAuoZ0Er7Pl8oKAPMOo0a2D1QJM5xGZBQ/YCCVQwpYZg+Y2tbAqd4km9i0zLQl/lyMK8xFgX7HoAstjakYvrXgLyQV3EyMAu20Sb8HIqv1S83ADhjjMpYEoxBAEws1J+qjCq2dmhf1RYLJmDqA9iVwFwy05pw2F1D5gvEIw1ptuDDOspSdHR8qoCq41MAXzBGsqIYqA3MU3jm5HpsbDidVgI/TRVYBbYvsH5NJwDejgxMVQGj0MhAewCPoJi/WpHOTlv6vV3pdnsyGcNXjOXyapj8jK27AGSBWUeZADsdZVdRoPNsqowdusYnMKjOWppPAArwLIBLlO2vYkBfWIliHtTtwl4wFwsFmAKMUKs1pdYACBf+TmQ8ninzzXvf+KZcDa/ls8efy4uXR3J+cakINugx1jKAjeBTYYsAUwFYBWARJjCCqXAN2CCvhyO5GlwZwKjTlgcP78vpiTFTPX58pP78e997V1otgKEWCu6r16sK/AAICcCiZ0++wIItu92W3D08kL29voIfIBMACTE+Y9xCERUYMG3wkEmvv6+sWs1WW8EA3W5fdQC2Pp0tlMUNhf34XFlZYCcAqCTAB8AsYKtsNRo6bugqYqbJeKKAXujLxdnZEsA2GFzoGNrqE3QltzlZGPObLYVgMkQZliEEfTwLMBX8P65tNxvKKDTBejC8klevXiqDUH+3r34Icz+HD4QvnE/VXkwMtsYAFDG+HisbHUAiWFOX6z7uS3qk8BjYoC4g5gfRO+hdG/aZgC8EUKl4E1kJ1mtlJ4PPqcHJGkMV2sYPwVTKtJUOjlDgbb2hbWAMCtgC3CYxAOmY5jNlMiOYimtYb6eXwDAJ5FkVbcvAVMYgpn4e86XAPzAKAXg70xgKfqPdaqlu4j6NWVL8jGfCPzLehm8jsqzmQFcs8IPecH2MaxvkzLifoBH4QPpQ3of+sh1lhp1NtK8KNru5kYvBlYL9AATEHCEmPTo5ke9+9/fkn/yT35ep+myLXwwkVJFf/epXxtCzvy/dHTCxWjEiYqavvQUwVV2Bj48/fSRHykJ3Ii9fPpfPHn0q/+E//L8yGg7krTfuy2SK+Gsosyn2IwBTQTYGEEQf8R/8AfwAbM981lzZ8AyoZMBGc0RKxVecwIBCTLSjjEjpcLJUCIm1RmMygd+DLsHP2cECjXpLwCqFPDJ0GnOqYJnEl6WgVz0kwlio8KOgb2VhmivYzGzH4kCLhwD+A4gIMRgA/8YyqYAibcN8MNkAuSeyvayt7fzPr0s+t8N4F/3y+QLury1WtLU05nyUMbIGQOJ0BUyFcXQ6YKZCbFnRwxbAjgiZwhYAZrUYx3pnaxPmxNiPue8jCAvjw/WItbEmYM8El4r56fV6cufOHXn77bel1++nAyfOdA+rbJiJIQqPgg4wFsK4FIgK+aWCWMRNe3t7un/ReDsBqhh7+3cmarvTmbaHvjF/AMaq+/fuLVmpuFfHvIGV6htf/7ocHBxIq9XWsTBm8PmAmBuIuTmTmemIL0K+LZjKx9SMNWPug3/jWWX5GZ/X8nEr++fjWbZT+LDVwwG8nubyZV43rS3TGz43Pis3Hs553FPk+hntxnTTDr5groU25e+nPH1uJI7Ny7PIW9j+iXnQpeGmX/w9PufE331f/NzF+WOuPNe/OIe5flPPo9xjf/3fUV65/F6cX5/T92sYx+PHlbOX3PdRLtSDOG72j8+NOUzqgpePl4e3KT9XtNmYD4v653WC93j5xH77vDu/o1/P7XNzz6e/9/Ll/oxtRB2LfeI4itzNqu+g3Hwe0ve3zO7ZJ2+3ZTKMeujlH+Wc+5t5hJz+eD3xMvHP9HOT8ws5m/L3R13PzZ+fo6iDue/KPovPim15fxR9TpSPtxn/jtGPLa4XObmxT9StnK/jNX7ti9et06Vcn+L66/9G2/G9ac6HeR+A33P2zmu8bfnYLObRy3yl9zEWyhqbbNl/cQ2PfS2/s8hH6Zj08Jy04wr/Rj32c+LtlWPkO3ncx8OtILPod7z+Rl8f+52LSXLzTf+o9o4ajxQr836vh2WxBA8Mi2AqjtuvG9RVZFrjOsT8tdcN6g/fv1Bm7JfPl0adURlCZ29WmfL82KJPj3q2ol8OUBT9Lv72B7Su06Ocfvj5ijHOJn3yPoiyi2sv5bhuzc2t15ZmsUNZov6U+egyf1qmo75PcaxRF3Jt53xWbo2mPUVZl82Vf5blQQzgT7319onPtmCq22r99rqtBLYS2EpgK4GvugTWhOpfddFsx7+VwFYCWwlsJbCVwKoEfvKTny5ym+Z1yT9upJksYIvrE0V20nQuIZHbiPMzv1Hmc3wingkhJla1gEuLPe1qn3SK/YwJzdvohpeLJQmLsGPluzWN+RdSuf7l5IrCL4yJiS0tCElFXHw5sC754ZNTPjmKZzH5QFmycC7qQEza5BKHfi43JW/8ixj/giPeF+fJJ5fiizDfZhxbTB7n9MEnZOJLIV6/boxkpirTvTJb4fVRh3IvVuNceh1aJzs8gzpDHaAt+efHeY59iok//3yvi7kXN14uOVnkXnTlEqn+xbFP3K7TWf88zjNtLeoy/i5LEEY/t85vxLnx/VuXQKVNxrbLEo7sL9rP+eHcHPqx58YUZenlwUIJ/1l8ycC+cJx+TJtk6Oec15b5yqi70T5yz/JtxjnJ2WJuraDM6YOi3879nRYlLY6yE8vz29Y4X/7vnM16WfNafYkBZgUHjCor1Ih2GWXuv8/54+gbc3qeezZf4nh7LtPVpf2qYy9Ob/Vyjr7ZrxX4nXrLtcG/hPRgMBYo5QBiuXUv59d80QH7GNeU5TUIJVBUmf4rs8e4xkffG+cpXo+/yXwR/byXY87nRn/o7SzqusoapyO2mlrQhZO4CWLASz6e7s0T5/EZmZ4gIxSNo+j2/PxcT4v/5S9/KY8ePVJGKswJi/MxTwYeQTHcdKWwriy+4NrHNcDLMOeT+TIQ/+JZF+en2n/qiL2sWwVSrVsT1q8X9q2ni00H6Gu4mer1DVqihZMivW5V9nZb8s7bb8hOpyE3s7E8uHcgD+4fyt5eV6rVG5mMr+TJ54/k2bOncjWYyte//jX503/2T+XmZizz2VAm1xfSqC+k2wX4B3EmmDVw2v1URqMrLVLW4nRlRUDxYkMW86oWugNMdHpypuxMKFrF/Ny/dygH+7vS6wEYhYJlA/VUa8YAMRwO1PehUBs6grnS4vH5TFDw12w3tWAczEIEOXHeUJwN+8ccaGlwAhWwWE9BDPMbGVxdy9XVtVxeXi2Lj1G8CL1CUSJBQd4m/bqP332RJkTOQhv6WxRZDq+GcnJ8LJfDc/0ezwCYCoWULIj0ulbcSxYWOxDBx2ZLH6Mvt1GEa6xR2p4WdgKcY/dgD2IMFSgcBeuOAaquroZ6Cj5iUtyHAngURCs7CQBsOKkeTCSJFcZAWwB/NIydCgWySeGsyFetPPXVvvMsa4UdkWXNtFgLxpUlxwCh+oPT8K/HcjUaLYtzCzCVAahsnStYPJTXI71AtkML7EU5wAMYs4F0bpQVDKAFs9eR/uA/zKVnA0D76Av1Jh5oQLtnMYKOxRWI+n0o/V+hgzZO7/epbwTTof/oD4u5vV+IsRN13/tZZRHTOuuC/W+VScAKszGXBNsRTAUwijFEiRbOKutJo6l/0zejKNr62JTuzo7qG8ZgftXkj2tQbE02EwAZKYNCviyaNkCZgeus0Bbzq8xiqmsoWjHQkwGptNeJ3cVYohSugDwCWC5qYEQytjNlcFFGBvQLIC6zG/uf6R4ZNbSAXElrgLRKRb/pXzKeFXIFQsLLt+iX9ofALG2QXpvzQjCVFXsrI5jOhAGHijiu0BVWHJm/sMJtyBjPgq+BTzQGLhbcG7CL674xyxnQzFjFLO9ClK7KLYE8FCd2s5DhCH4UQBywEXUUWDW8xvomyk4EZqrOTk/Ozwfy8uhYvvjimRaFYxKWILVqRdmD0GfYNoAZO52mNMF+owBGgJfq0moCpAEg39SAS2Aam1uhPO6zeyvSbAE4BhYOsCoCHACWDQMimL8zMKXBV2yMCrJjYU0Kq9WOlHGJsXbB3gaZQKYKbFBfg74be5jhF2A3aAhz1QDFmDI4zW/gAwEmWUi315e33/26DIbX8vjzL5S16/xioExHAKkBjAQds7jCdF7zK6baVgCNeUgFW/CV6PNoONSYCfKALwOgAwx7WGM/++yFgam++57cLCYynlyrPDDfAA+oPxyP5PLyHL2VXqcu9+5iPd5TACP2A6MxgNNJF5WFCM9FoZghBsFWBn9Qb8L2e9Lt9aSz05Vmsy3NhrGjmd/oSL0JNqm6zMCEArbPKWKGsQKsFbAgBl4iIx9AKtBBsG8pgK2GtWamOqprsc4n9GKmACrgjMiyhn8x4zPE/wBTqj/GPSCjmsliPlMgIQDlV4NLuby8kMHgUkFV8HGQGwBEYAaGnwJYRNnvFAhm6wvAduobdO0yiwTgReM9sDDBNpNeKZgKawiY47EWYV3ldTqOZNG0OQUZG6iVvq0KkHHdmGkB7oL8GsoOZMBftLAEdigLnOmr5QITCBT6ndyPAln0u4KdHO1BTjomgKcA8HMHW/F33e8kcAqLEn28okXuAMm4QywKm4Sd0Qeb7zX9NrAJdZ8xEWzCr62MeQiKQZ98kR776Fmq8GyVNwCvsjDAj4IoFwb2AkhpZgx84+lMvv/9H8j3/+kPZDAcakyF9UrtbTSSv/zLv1Qd/fDDDxXMBsNEDIcYdX8PttPUuX762WN58fyZxdJXl/Lq5Qv5+V/8VM5Oj+XO/q6yrs7mE/N1i7nuTYii0zGmvLHOD+wdclBmImPOs3WwbjYznkiv19f+6JoNEHRiHIJsmEtWlqIEQK9W6toWgF8AgDYApmq2sMGUm9lC9QvssQS8Q34Aoxko3ViWLL60vqg/cGAqAos0zk5xOPqN9ocjAGWncnh4qGOADyM7JECfjKltzbdYwsBNxqZm4CvrB3WG88M9F/fk3BfArvkd5YH793b7CoiD3CzusPiVYD34JvyOWBnrLL+zdw4GpDaglMmBBwGgP8YAa6A09nc8NjAVLgRLI+z34GBfwVTQIdjltR7uMFC5oN842ABjxzqKw1QIfvSxqNpUslfayDLPmuyK+xbIAboM5j38x9iS+w8PpsJ3fB5k9OD+fXn3nXd07gA2A5CYftDHmN5vcE/E2JYHRPg4lbGJz4ewDb7P8PkOjoV9Np3k0l/kzHw+wudkfH4s92zG0tz3xXaoo+xjLied6w/HbP0vwII+v+BjfP97Lu+w7lr/nd9nxHwPx89/eW3MxcV8E6+Lc0aQLq/3euFlQtnhOj9/Xhax32zLy5Ftxv2Q/5x99Pv4nGx9u5ST1zE+g/6BMuO+HN/zGV4nyuZp01zHXKAff9Qvr6N+TuMzvH/wc4D7udb6fDXu51j8oTGUj7fjqBM5Gcc5iPoR9cw/JzcW/73Xo6jPOVlzvvwYcrLzfYq2GvtbZk9luh/tpGy+vD7HZ3jfViavnF2tk2f0sZwn7z/8HnWdXPwcc82OPjjOQU6uXgY5W/Ayjj4i54eivfP+5dqZASKssyf6Cl4T7Zf6SRnyUALmif33/r2CzzOhbQ9eyel1TnZ8j8G1LbcORJvJAVYpG+/3Y1u5ddfrrG9D+6/xkLGwRj8W/Vy093j9Or3RR3G/5QS36Z7o4/yaEPvnc35ftm9lPir60Xgdsxy5efDzFNfPaIPRd8R5tEyHJU58u7n+eT2LfeBz/POjfeqhIe4whTJf5eMU+qyoxzF2iv7c23uUYWyT/WBc7Mfix+z1wssxp99l3+fsaN16423McgcFK1XZOHL9jL48p5fex+XiafaFPi03br9ueRvL9XWdX4j6F+XGPDOvi+P743/2J9va8HWTvP1uK4GtBLYS2EpgK4Ekge2CuVWFrQS2EthKYCuBrQRuKYF//+9/sgKmYvKgLAkeN/u330Snop7Ur7jhzW3w8Sz/ctRv8ONmHtfyJfxiXhQYrSYgVoVymyRbboPOvur96fTBmOBZJ/5NCROfeFi2kyhGeEIS2vBgKt6zrm30OyaevBw5rpgwzCXSc4m9dcnFXL9yyTY/XytyTkVSXi+RyGEyB22xMJ/JFZ8U5djLEtX+xSrb5bW30dWiryv4uqwaeFmUJf78XOVeEuL7dUmuMv3zJyoyOZjTt7Ix5/TH675P6G56oZLro7/f27v3S/icc4TrcyfA+XZyesnvfcIvJptzvuPL+Aw/vlx//PNigtHrNtsp0xs/f9Sb3LPjyx7el5un6M9i/70dsV8xqe59Eq6x4hQroFm3jkTfEseS88mb/HyUndfvmJyNbZUlenNrULQlP69+HLmXPtEeymzQyy++1Oc4ca8W6KeXFr4AJup5zr/j+vhCJRoVF2EAACAASURBVNq+98VRnvEFhn+x758fwVT02WVriY7PKhhVXN5+vV74vnldRj8I0EYfeeI1rjFWi8Rwk4oieZJ97uXSOh2OPpFjjnO3tHMW2C0Lb4tTjb3t0Wd7f8jvcwUevN6/lGLhWU5X18k0FjPk1g2vwwqmajZkPJlowRp1gGAOFsNxTvgCC0Vm1L/Hjx/LZ599pqxUx8fHOl/4Xgsb0/yhEMxOx8+zX0X5xX57XfHzxDk0wMZUfdf1aCQXl+dasFsAYMqBVB5sUoKbfG0ZXJbkk+UKACQ4DH9APWoX0527vZrs77XkzTfuy15/Rxr1ijx8cCj37uxpQed0OpKrqzN59uSxvHr5Uq7Hc3n3nTflxz/8nsznY5GbsdSqM2m1KrLTAUuBgalaLZxOfy0Xl2cKeFLgAlg9wPQCdoJFXW7mYOiYyunpuRwfHeucALBz/95dBRS1WnUt9gagCm0aCcaNgqQwIBSK8oR4yBj3Yw7AvgIQBwoPwTTi9VhZ6RKohv6Cc0Fgm53yPlUw1fk5GKMQL9keAQWyAFOxuIgFgNQ5fI7neSAV/TiBIhC96W1Ni8LPT09lNB0twVRkv+I6uc5/0Ff7NX/F/+nUW2E/CmNZzMoxF31JIKkEMISMAUZEgTwKdyFTsJzAfrzfpF3a8xObodM1v457v6ZgDAcYKr7TO17X6yWbkRXKorAUxbecWwVTpR/oGIvB7RHFabMW6xs4BkW5xhQAwJTFxO0OAIF2WiX0F/6BhS0e0OnjexaDxsIXxiycP7bj742xEa71cTbl68FUpo9WSMyC1xgrxDUjrjcoZPZAmkLgBXBE4y5lnbG5QtEzCstR8GzgM6x7TQVHKEDSsaIqQKkCnaur3lj/C8Aq+o92jImCoJmWMiL4U31NPrZsx/WosF/by6EvKPa3YlSu8WlPlQpUdR1KjEtxP6f3JIadQgetOFz9r7lRK/SnfyVAzzHJ8Jqi76k/DjClwtM5MLBA0V/8bgA2FN9rjJNAXwRTmRy4xhvjBYGDfv9tRecAKZn/IqOVXVOA6ZTERFnAAK6sSg2MM+kwaAOhLZTlh6CUpa3eiIGpFhVlWaqBwURq6tPRFP5utbvKUgRfenp2Ic9evJLJGL56IQCCqC/WsRqQCoCeZr2hzFStBIqtVRcKksJ3CizAeJXxC7xpBoTCvWbDFQUPaAF/o6VsKPB90F3ahIHJMIcGVgCAyBjLDGyi41PQnFXBKwtQKkg3EBMZHAzUVm8A9APgh7HcqV0pXRGYn/ADwBFAfglIpcwvkNmuvPW1d5RhDyCzV0cncnF5tWSmAvhIi8iSjKyADTLDQmj7WDzHxmWMLbAnsCIhTsN/8HVYi+HPT07O5emTI10bv/e9r8tkMlTmvVrd9BsqhSJ/3A9AVqtRkYO9pty7cyD7+7tLQAh8L2vUMT4AqaAm6lO0X+g2gDMGausoo2NfOm0U/3eVBc6AqTvKANRot5UBDyCn8QRAA/MLCvxNegm/oDEf5AkmFgAYeOI2i4MSMA6fq01oTAedSAwxAAlBhwCEVTMG4xpYWqbKaja+Hio74fVwoACq4cgYggB0QkEffBliUvM7BqZSsIeyBJmfgAy0sCzpEp6ta62yWQF8lfyYMggVdrdcQ2CvAE0pKG+VVQifK6DVsT5Wocs4HEluZALfPAU7m+WzsF5BFxXorLoiqt8EOhmrFNZK9R4JVJ2AUvADielRwa8JmKxrLBiuks4ZMLZgkoG+KchwCbYyuXDNYq6Ne7e4L7S/Eyse0f8OiOyLtuk347rAmMPvbcwWTCbcq3EeFWed2O2UbRBgJAB9APZN7Erj6VS+//0fyg9+8EO5Gl0r4Ah2iLmFbf3kJz/Rdev73/++dNotnVjEiQDC9Ls9XU4QSzz7/HN5/uypPHnyhQwuL+T4+JX85//813rIwk67qQcQ3NxMpdmAfiAWsL0J+oo+pmXDmNASuxOAXeirrefGKnkDYOJ4It2drq6vZC2CW6IeAmip67oypsHXQT4AyYCpc6xgsXq9pcBIxFTw89MJ1mfzcQqkmhrLLthgC8AQY7uKMuuhTQM7GfOjzQ9OmBcFBinwutZIwF+RBw8eqP7g8AtcZ2yxRaEmwVSYT4KKDOxoIHjGYYyNCfDGvz5ngN/hhyAbjIHvC9A/AODarab2j7EOY37uOfE85gAI0kMbjMUJlOL9cU9oe0/bLyiYajJdAmM7nZbqD34sj1BL4D7bT+I/zKuBqZoKqPL7GI0nEpMkAY4GrjbwMXyAjr8JcLUxsqE/0GXoDuyd7G2MLQGmunN4uNxDE+CKfwGmeu/dd7W/yg6csMs+5qcPYCG2xpdpvtAvzEU8jM3vrxmjet9Rlg/0OV61HceqGWNhtuv3Nf653s/kcjEx9maf8G/c4/hnsC36qyIGt/WF/63s59KH8V62m7s2Nz5+5vO6Ps/DdnxsGvvpx1L03X6L99Hv+37m5pbX+Xn1Y/L9KsspUTb+2tz8U0e8DDjG3Lrkx8g592sMPvNgKlzvwZ1cE70/iHJbN+f4LuZCo315WeX0vEyXfD8gDw+WoB+lvHJ5SA/w8LLz7ebmm/L2uudlEMdja3bBOOztIM6P/y7qSpTDbeRSNlfxcy/3dc+hX/JjinaSs6Vozzmd8X7H+yzK29tn/D03zmgPXu99vt7rp9+LxnmMfoDz49/HxflcJ2fKKdpD2T05H7HOz9Leo68omwvvK6Of8XYc55d+inJgLMM4gbGHz7vxGrTF9XOTrnr5RzBVmS16GVNPo9+gLufWDcowrhtxrfF+QuPyxGzur/Pyjf6GccW6tdDbwXIOecaKG1T0oev+jv4tPn9TW+vmbNNYyu7Vwzt4qFBgI/J55dy6EWMVL/Po11WnVUFW1/6cDHI+O+cfvLx8XwGk0r1x5r+cLqyLjaJfi+PiWp1rN/pdzj/j8LIYIrcuR9nm5rtMB2J76/TO+phyekEfos2yT1F+8bp1/aIviba7bs2J+lEmr9jmpvWhrJ0y28H1P/7jP9rWhm9aTLbfbyWwlcBWAlsJbCWQfXu/FctWAlsJbCWwlcBWAlsJZCXw7/7d/60ZjXXJN38jE4UxCRGviZt4K/wpThjUnI0rQPKbeZ9E5sss/31M8OI79ItgKpye709UXDf16zbnTByyr/5fbVNf4Fvx9aakwG+tfii4ERsjExW3BVO91u/UGZ+MjvKPydHYf58sYeIz6kC8ZlMSM+rUuuQgE74+Me5f0PJ7r2MxweNfzjCx7fUyXp+b49f1Nh05HQTmk5q0Df7rE7gxqVX2opk2m7PDXGKMz2ehZ26uaFdeBkyA8vpc4jLqirff3HNyvsKPw8vDyyrXP1wbwVTrfEtOj6Ov8noafdSXTebFvkQ5+v74cfvC6jJ55foS9SzOpR9rtM/oJ3LJ0zhPMUGdsxHvZ+CzynTa643vW25tuI3P9fLJJavpI9hWXNuirmzqR84Wvf4u5x6/sJI3fVjWv6gf7CPXJq+f/lkcmwdT+Xv5vLIxeX8R58WvvzqUVJUZ7+HnvjAl5wd9wUrOXri+L2WB9d4VQnubivbq9RH94YtM9tuDqRg/4Du+TGGBAdv1a4bXa6+POf+R85srL8LIWZEBGnofXDaHfr3L+Vw/B/7FbdSvnL7eVq+jvaQKzyVAjSAujMfYKqxwjsVYLIxDMRcK4MBE9Td/8zf678nJiRa1kJEKcvDABysILU5U9IVY0edGv5CTL3USeoACteLnWsbXBpop4q//f8FUYG4wLElCAthRlVkw1d3DPen3O3LnoC97/Y6yTIGl4ezsWF49f6KAp+FI5O2v3Zcf/fBbMr6+kmplJg/u72vh9WIBlhL4aJFuty3TGU5SP9dT1lUm+lwrvAWYaqEsHTcyHI5kcHmlcTAK4ff3dgXFhJhnnNKPNusoptQa8oWyBUHuVswIZqGJAICk189my4JZALFQeEkfgLlDKba3Pdqmnw+4pJtFTRkyzs7Ol8WWkCKKNvEsgqUIzkNfWFzIQiQfb3vADe0QcpmOx3J5cSGSikX9ifPedug7lsWQztYZl0W9VbueL7TQkgWxZHjyYCqVSyoCxecYB4oqT09PlS1sOr2RTqcpu7s9PSmfdsTiUpOhgQzAGOWLxaLPKdaO4h3lqu+3dnLxDOcI36GgHz/WvgH0WChNwAEBW8oW4vZ5ZIA1oOMksT+AYcRAYwBb4HrYLeStBaupoINzS2AVC1EVLHl9vfzh2sFCFcxlBFOVFfPxc+op7IVAPD//mAcP4vU+NO7JvY83XQJaZvU9cTFXBcshSCO0IEPBEsZIhj0yZcq9DwrsWShNn2hFbwbSoP5TfvgXRdSwfy1A1PlrLce5GjcUzFB+jFHvwUQEEI1fG5XAQ4FQAE4kv0sgTtr3Q4aUj8omAapeW3fVhRa6XvQlga3gWHGvXmeMThbe4C6LH0zXsRs3UHcBpko+OrFPkREMOok8gekEmbI4dcY6AwYTMmgZmMFY2YwtBKCjBJbRYnzmHKwgPpFvLRlsAI4BQAPgJVxORi8DphT6ovap4Ek4ZYBTrDh+doObrNC/WmslIFFNrsdTGY7GMrgaKjMVfgCAUrCHskIBLCDSabX0Z2cnMQGpLc60L3XtPxRyZvIDKE7FRiYHgK7A6pF8QRNsaZAd2PmMzcfABgY80vV5gkJ6gINsfPTZjPHIKmJATdNDe2QCfYDhCDJHXxRkh3FBLugZgCp1BVThd6wp6AZAQ/ObqrR3+vLw4VtyNbyWJ0+fy/HJmQwGI6A+EpuLMVMpcCX5Dyv4xxnQto6ROGw6mShrjAJtwGKW2I/g6wBEPjs7k6NXx3J0NJBed0d+7/e+LtfXQ2VfUsax/4+9N+2OLDmuBA2IBYF9SeRaVWRVUSySokStozPTokZqaf7l9A9pqSWq1dJ8GZ0jkj1NsShSrCJryT0TOxCIANDnmvmNd8PSXyCSUp/5wMhTWUBGvOfP3dzM3NyeXb8xZQ6kGl5c2MnR0DbWu/bOg3W7s7dlm5vr1lvp+/MA3CAjlocTDtjBmGDn8JuX7jOCDS1YqNZWA1S3CsYw/F1dtbXVNRusrVl/dWDd/sB1ZeTMS+EX/KRrMNiMC1AXZHAOJAt2l2Ajox7AEEIPgvUtmOjAaIPxe/EfAFEAca2t+v0X5wEmA6jl9PjYzk7BQnUSACoHtQRYjyA9rAvwuVybAnwYbE0OGALrFfKHTtBVGNAK8Krx6QApAewUhy9gDiG7iGNjfwvwSQBWCLQMT+NtADjjzKblewe8ml1eBfDnsoDHuacI8FVhDcKcFNYgtMV13ON2xGUCivK9znKwWNEP4qoAtgBMVfSSgI10IJEW1bIvBF4x56J7eX4XzzL3P70uQFmRH+XapEAM9kvjLQXVawyBPjBmm2bciQNaAKBycNwSGPVWgsEPwKLx2M4vLu3o+MR+9/d+3/7gD/83Z6WCXGMOrj0+/Mu//EvXqT/6oz9yViPEsYgTt8BkuoU9yam9fvXKvvz8c2emApjqxYvn9vzpE3vx/KkDuoHzg/8AmOpqDODP0gS85+shgFDOmnXtc4Ai02B3Gtn58LKA2IJxTA8NgR4hliFrFWSBdQVARtgv1gkwsMLO1tbWHbSDmLzbBbC8b51lxO/IHQcAGsxU6IzrG5i0ABJ09sNY2wieK/xsEX86YDqA6vgD1j34B+zNEMeBxZDgqP39ey7XL774wvuMewAIpawJMMO8IV5GfIa/BPrDrwdIPvoGPeG/uUelPqFfjNtZIIzPtjY2PA48Pj6etMN4EPcy/qNekSVUD1thfMIYkDGGg9Dgr8GO62yuOLQCIFLsdcDq23fWKTJPRb/A+hb7Xjz/6OjIx+YAJADVwAhb3olwr+DrNf8WACrjR4AqoaMKQiMzFZkolcUNfQCYCvrMuFPBVA8fPLCvffih6zwObcA6QBnnnALtlbkgyinnYjWOYxv0K+pfajkTtX3d/7nuy6E49E2a+9HP+LvuY1SHGt8YPaz5HI4z5w60HZVR7X1XliHv5efNvqq9yDjfM6tNxt/5Go855N2btsk+6M9Z8tFnaKyt8nojBi8y5v6VfdG9kj4zf6/fqX5xfVb90mdTDlknNf9IHdF1TfVB9b0m32kdePNfqoNZrpqHmtV227zq03ANfSF1Wg/4ULumT9Mxa99UL/ns6b1dk4+hfNgX1TNtRwvc220o7FzbymOc9e9sV7fNzbzfZ/nTnrj/yHFT9kX5Odn31ey1psfZV+W5mdVOtgWuN/icelCbS5Vp1gu28auAqVSmOo5Zup59RNYTlav6ONpZ2/dZbtofvbfmI/gc/U7f09PuNAam/dEmstxrepx1hjFBzb/kdUVtl/3M7eW8Vs028lpBfcz67tcVVtyajratOXnu23zi1Bok7Ep5HmfZ3Tx+hTFI9n2/qt+Y9z4Cj7IPyHEK+1eze9X/rPeTefNEVPNeYdYapG1Qh3Ru89qGZ2hOMdJzb+aPtZ9qz/SxbXNaW694reZva/3KOtk27lnrIP2m2v088ztPf+qyjIOI2uRVi8tqOl7zu7fZTZuvzmtDzT/UZKIxgtrWvPY6S87owwJMNY8mLq5ZSGAhgYUEFhJYSKB2FOpCKgsJLCSwkMBCAgsJLCRQlcBf//X33mCmYnJFN7ltG+U2sdY30s1p03yG/sy/M1GQE/K1pAY+Y4ISp3SiAJF/bkuO1MbQluB+oy8zkoRtssmJDpVtmzwCShWn1TK5wkJIJvFryWVNQt2WyOSYay91ai8Qsow0mZeTW3ptLZmXZTUryYP7mextSwxznmoJfiav9aWaArE4BxzDPEncRtdYFNaMqDb2muyy/G6zrazftTmq6ZbKjs/kizd9WcgX5Gij9nJU+6e6lZO8tOP8s00n8tzV7rstcTvL9vO9WUZt49J+vM1ykv0oxq0vMdifPC+z5rOtL2oP2fbzd1m/a/6hltzEfVrwlF8e5nayv25LIGe/qP6oNie19SLPZc3X1HSV8sx9q60Dqt8qQ53nmo+ftF2KWKMKtmFX0t9nzYUm7PUlaPb/br8oTCxCyT65zefWfFObfFQW9BHZfvnc2rzP8glqw1Myr7wwmzVP1BPIQ09rpX+jrPVkVhZ6cL3V59NnZt3iNbfJueabAh/TMEeqbmd9y75D/UfNZ7A/vI9xQ7affO9t+jFrTUdbkO/oKlhLIEctnuE88NRfPAtFYSgsA5Dq8ePH9uMf/9iBVHG6eRS/8SRxMkXhvmgfBaPxwk5PNad+1Qoc6G9VDlqA4v0fjbzQEsAUFOKB9eHGmSsCBNaARkJaUvfm/245fHHm8pGZqQCmiveOAtoKchb/s7XZDWaqB3dtd3fTNtZWbHNjYOurYJNasvPzI3v9+rmdHL6205NjO7+4tve/+o599//4bTs/PwGfhD16uG83V0M7PHjuxaDd7rLt7m25Vp5fnEaxOYpyC4wA6bbrKwi8sDmMIasoHA5mEcwJAW444hzFo2AHWXZmCQdQefHhyIsdUfj57jsPnc0KMuc8xOneKIgOQJmvnaUInYCG0NsC3gG4weWOGHHZAQBHR8f+DMwjroW+QM9YvElmqgCHBAMZi3b1lHV+1/QPRdNdZwlAUfdSN2JztE1dpR3oOqp+grqnwMDptQ715de2jALoTq8UuaIYjvpXGA/KCZXUS9haMJm88kJsyGp9fc22t7dsd3d3Es9pEQaKPdF/Zy1CkXs5obTxn3EgRuOP3jy9PL5rRpDXJPVlKMA9vwAzVexrUKjb769EgbiDFwKoF38DOIL2GmYLAnxQdIt2wKQDFhewLMWJ8tCzODE/Cn25XkK/8BwW0OJazAFkxr+cQy2gIZiKvpRriPpUfMd/a6xH/8cCXI4lGB/IcjJdSKny0wIX/A62Aj/MI/Alk1jCWUYcMBJFblfui2NeMK8o5PZ/TxhPwn5QzMuiafftuN7lDoaYkA/+rYW0nJuYP/jn/oTFhUxUTeF9jBF/yAykhUYYk7PcFDAVAxf4DC/ULzrvoDQHSoS/AdsMnhuMQqEvbm8AbsBnOSiiAAoKHIdsZ2Sgil45zKqczBsAJ9dXJ4QJGU3FMmUsbhPOQhO2Cg8EL8XFwOOiZfjLsFnaR/j0YLDCszhvE1+7BPBOMDY1rF4Bvgr5jYP9BrmOycJTWGW6Hff9BFN54cUETBVsOQGwg/xWvHgfegGg0NVNFH4vLffsBp+Pr+3icmzn5xcOToVPxTOdwQhjcp+AdXg5WMzAKuiMaz1nonLMRmGgCvBU6QvgW6VWvAFTEYRRdLEHlrJgCyKYCnMAgEiAgFB0DxsPFieuG8GwIow+AmRiTEdQGkUHMBXSOTGXsBd0HKtNxxlfJmAqgBKvzEbXZv3But3df2Cn50N78vS5HRwcOeAMoCIAOQDq8MKhYovuPzpR/O9rkTMLLQMG459dDIfOdEjgOcbpRfP9XoA5Do7s2dMjG6z07JvffNdGI8zJmU1ihKVru7wA4BsMJSPbv7NhX//wrm1vAawAYBzWRfhF2HSsk/APsBkHFhFQ5yATh70V1iLoE/xUxHJYi8B+5kX5AK4APLexbf3Ball/y9oQeKhg33K2o2Cqctady5GzqwDwE06sgKkQCRd9hb7AfKBbbhcl/+XgI4BoL87t/PzUzk5PnYnqcnjuQCqwnoHRCjEIQYWI3TDXYPXypzkgzim4gsmw+CUATHgYk8aVbrtYgwoDUgBUwq/AHpzVC4wwPmc9G4MxC75IWXQ9Lrlxtk33p5AzwDDQ77Jfc90rrGqwLdgY+hk5wOI/C1PWpCCt+Dvq2STmn8RKwbSGMcJPY63ltcFQFT4y4mTmJ+g7g7lqwvyE60o8GH414rJgt+JPgH2WrOfzBYAR+h/XKRArYuYmd6t5OHxO/8z4ye3bfVvEKvQBk1yeA+NgLwD2xRo4BNPbaOwMud/5zu/ad37nd50REyJDvIH4APHhP/zDP/j4//iP/9gAbPzi8y/spz/91I4Oj2x7K1g93Q5PTuzs5NSOTw7t9asXdvD6lXtx+A7EH9dXYPULgDf8H+zO18nCnAfgHXQM6y1s4hIsUgVYDiAUWIEgS+gGgJEce8QIEQdDl30tLjEnPjw+OXXdAlgGMR9Ar26nDn4K8F+303fGKtg6ng2GXRxYEHER7IWg5wL+9XWimR/oTTChASQGf9JxkCdsGWBK+uDt7V3/HfEnbAHrM2wZdg29n9h7mX/InbEVY27uv/Cszc1NlwP2hrEPCxA+40nuIxlTwS+tDQa+Tpydn0+YvCBPL66EHXjMEgymBIGBcQ8AJQIr3faugmnT4zdfbwHCC3Ypj58BLOv3Jp9hzUA7AFJhT8tnUC+x70DcyRyaj7cAGzUnzbGFf47YhuBJB9aVw2EIloRMeJ0D28EaWQCSeAZZUFcAMixMohwDfr737rv2zW98I+LrpY4Da+kTuNfXvYvaKj+vFZjr+wT6pRoYs4kNpw/d4/5D90V4DgH0OTfDf+v17H8u/NXciOavKEf8VMAq/ZW2Xfs95wE0V8Lr82e35V90L8B7tQ21B8oMbeYxcn+iB2ZonzTG1VwT29R9CO/jdfqeQPe8TVxWAORFpzX/U5sLHQdlr3LQudd9mvYn667eU2szy1n/zfHqfq9tPtvmN8tKxzhLB/hd7ZrcR98fFtvPfcb9mg/L9qPzr/qe5Zbb0fvUBrW/uEbzbtp+m0632VqWw232c5vN6ve0m5oPqfmA2GsEQ2Et11jzSWw79zvLQeVa06k2Wee+1/SY9zIv0vasWh9rdsX1n36g7hvfJArRdaUml9t0vuZf87PfRj9q48Vn+r6F85x9FGXA51Pfsy/W+dB1X2WXx1WzEeqetp/ncZbvyP6I49R+qzz0Oeo/W+VdGL8jzxH5rbb5rNlWTYfa5hI58axdb7P2tslX+83fNdaZx7e8jf5pezwQcZb9tq2Nt/nXqT6RRbmkIHNskeeN9zIfOMvH4V7VJ99zltqZmsxra2JeR7I8+H1ev9red9X0UOdW48Hcn9pY8VzuXTh/NRlmHc+2VevXm+t7YXVPzFTZF6ls2+KRNnvUz1vtrezBZtltTW/b2tY5nGftmGVT/O67/+efLJip5nFQi2sWElhIYCGBhQR+7SWwWDB/7VVgIYCFBBYSWEhgIYF5JfBf/+t/89RJLRHOpFre4M6bRJreRNeZqdoSNOx/Lamp32nf+ILufwUzVe6PPxeJ87cAU0EemoRpS3TUEncZTKXJKfZNk7B5znKbKtec/NeXn7OSFZqcyYmunFxpSyrdljxpS75m3cTzsl7qOHiSLeWmhd34LBd4qP28XRL0TT2flWii/rclArN9qK3q+Nquqz2bsmNyE3OjBZL4t75M5vfaltp2niPquL6szQnTnPDUtnl/Tljme2pJyFkJ4Hz9bb6l5oPmeWmTfW9+TtvL1PySep6XAFlu+lJslg7Xih5q86j6pr+zcIO+Q1+653nL/rqWBK/dQ3+W9XzetW2W3VV9rCSm2xL82TdmO1DdZT+z3vrZ/KhUSWCq2nyr7vDZLLzONo/7c0GIv8CaY2ecn821Sp+R16ssQy0I15eDKqO2hD77XrNx9Vf43fkCCruAyri6RqeThrXAAG2pj8qMBvhO5cl+5HmtxSNqDxxzm875/Sg4LA3p9WoXPvaio7W1t2Ynej1/v23dqNkXx16byzafiEIZFDA6m0A5jZvjoVz1NE6eSg4A1c9//nP753/+ZwdSAdywtbU1KUzDv1FUx8L+AMNE0SbX9SjYK+CbUlSS7caL8uU6XE9/hn7y9HGCK8Bag6IzFKlr/FGI2crz3iCL8c/fBlRVA1O50tNfYFxB5uB/AKba3V61hw/v2s7Wug1WurY26PrPXnfJzs6O7fXrZzYentno8sLOL8b2tQ++Yn/6J3/o393cjOzhvT07Pzuyzz/7xMFUKysde/Dwrhcxo2Dbc5aGUAAAIABJREFUmS+8iJ2gD7BNoCoaPieK71CQH/N7ZTeFUcVZPhxcEKwlfgJ7H+xTIwfSHB4cTdg8vvmND+3O3s7UnAQOgWCIBng60UP3B9MAFC+wLWCq4eXYgVoo+Dw5OZkwJEAXoFMbGxuToiPMPQscM5gKusICdwV79ftg57qKAu5S4EvwoMZRkAt9AmNN+h+0reBA9YWYXxRqozgfciZTE22Y6736Fn4HG0ExK75Dn1CQyr/UbzwXf/A9GZJQaIviboKp0B7tSmOU7JfVb3B+dG+R/doQbAwXKHCPYnYU3AL0hCJdFHGiMDjYkIJBgv4vwFQFxAc2DxRLX0JH8TIbYCqwJ4QuEmiBtr1AmYwvXgz8JpgKOsK/KHpFQSxli35ybjU2yeBNfFcr7KO/gczp97SAGO3ndZM+jH5T5Q9bwv5T5z5kDHuBPZZCf1hgwSqQFcPbc/k27BxdB8DEX/pKFvy7ro6DHUX3SuwP11UUW1NfwG7E+c+Ft86CM8XuFwCo/grYRILBgmN3WyxF+cGEdO2MecHaVFixOrCN+C7mOAA+/nysmeUnyuvdYzgAgAxP7qGLe437AnxGlpxgd8rrb+g4AYXB9BUALzAkRVG623xBDPmeygFV4cCDbSuCMwKwHFjYLXJzfxrgLGWmCtIegOKiwBtt3kzYssAmBWYqgHYw9gYU5qiw8jQHLwFMcnNjK30wjMAnA3wPbxqF91b8DcBTYF46PT2zs7MLg0+Fr3dwIuLYsm7C7lb6vWDawPMLW6QDYgL2EGxfvh6AtSjWSsc8FHom58laagrrw44DBAgwAgEg4UtjnrCWQBfCj0S/6Ju4j8W/1adzbhqfde3MVA6mKoBQMnYFA1wBUxl8CFgxAaa6sV5/1fb27trZxciev3hlR0cnzoIDIFqAEwHcCbSjg2wKsHyIAv+rKy94h24DoBDA7Qs7OQGg88yGF5fWK0x7AMLCl4H98csvXzvo4cMPwf4C/zh0fwjZ+jo1vHAwCJhFHj28Y7/5zXdtfQ0AmvBLtPlgn0HMFEA1LwbF+g4QXwEHOXigbFWci43MKT6kiAegaxjrxvaODdbWSxsBZLlGjOB2GP7dQY8OvB47KKIHxhpnH6MNUt8DDOX6AUBUJ+wCPwEyQewwugSY4dLBIABRjQAwGY8cSIW5RJzW64GJCVyWNw46gz31V3oBLMLYnWoz2Jr8yQ40C0arAAhCnwCQCV9AQG/4tY77Fh/nBJga7GgYL3QSIBpfv4sPAsgyZM51DT7sxsbwr/A55cRuypnrxFRM4M+K2JUAUmdSK391Hfa1wUFz0XesA2SAdPa58LLhiyZxFnQVa4gyTgB4Aj1t/No0ExXG3ICwfM7AqOasbOEX1Z9rIWr4gJAzftJ/hG8tmlF+iWfEtQSius9HnABwUQ8gxp7HENBrsHzBf2EeEIB++7e/Y9/+zW/bweGR37+1te1MlIgPv//97zvA/rvf/a69evnSfvD9H9pf/uV/s08++bltbizZvbv7dvfuXR9TSO7Kjg4PnBVtY2PNmZfAxDUe46AAsNleuEwApiIDFvqOeUbsAyatm6VlZw5FH/HZ7u6e9wl9uxxeOmgL44O80DfsA3BABWK7EWJOrPWwjeWOnZ6d+9q2vbXlserx8YnPteuig2axtg/cx8D+4ONhP2CJ5dzARwRYqmFSBFa3WceDvdLXe7Cb2ZLHSxhfb2Xg7UIvAQrDd5AtYjqsMegvQHXRVuhL+KO4h33Qww3wGeJSsKniPsZmOBgBNsE9mtoL/LzHMRi7Hw4QQFuyR2kMyFgNP3mYB/SPsar2j3Gb7jHZb6x9WI9xzZKzcK0Ew1MBykehfYCs1tc3PK7keD3uc5LLKNaeyhOAjarIB22DtRl6EDIfO5Mi9xGQCeOhNQC2AOQt+w70gyAu7BsZr1H2+PnB++/bb33725NDQuAfeNABfUqOTzW+53iy/9EcRt4XaM5In1HLM3BNZ7yBMfmqIXLTZ7G9nAPJ/dEcJtvTOY7DGZqDAHR8tTHze5LqUJd0TG/46JYC8zwG1Zn8e00Weg0PocBYqMvUNe2PrjV5fqlrjLUZE2cZoj3dA+n7BVyre9+8V+I+mX3SeZ+V/+K8aj5KZT5lVykhwzFThhrr572Ljl3nJ+tC7gfH2ZYbVNuv5dRqc5XnTWWma6zOB+1HZYm2M4MH97iz7Jl+pKbbnA/tN67T+WzT7yzXbHM1+8nX3CavtjZzf+eZY+qz+jedw1pfsq+izqkeqS2oH9F5Vp1tG9Ms35P7UbM/9p990GvyPGe9qely/iz75La5zHLM47rNbtSuKbdZepOvV1+VfYbmLFQGWT7ZL6hfus2H5O/Z99yv2pqXx8t+tfnunOvL96s+crxV+Zc0Rx5nm33W2phl/1M+sAKmapMZn5N17zZfxnnGuvA2ff1V/ZGCqTiWLMvs0+nvdey3+Q+/Vg/+KO9PbrNF5jRq/l7vnVo3kRsSxuQsc21LY07aY17bdE3R+AW/5/trsstjZLyivrWtHV0fGCdmvdDxtfm+Wf3Kcxf76enDF9U+1V/X5l11/zb/R33P6+AsX3WbP9dn/lv9QF6/8ngWYKp5vefiuoUEFhJYSGAhgV93CcxRMvbrLqLF+BcSWEhgIYGFBBYSCAn8/d//P5NKRG74mTTQ5IduznMio02W0wmSfzuYqpaE0A2+96sU4XlhgbwwaUuQMyFQ29Az8T9r48/TdeZJ0OQERk548jmaSOLv5Tz+CTMVruX8cAwqn1qCMCeG3pAdT9kthWzzJP/eJpmoyR4dq8oh65KOI89nfvmk7fA+XIPPWShKudXAVHxpVpPTvOOMwpBSIFfRv7bx4Jl8QaGJ+PzyWhOFeqpjzQY1iZZ1I78Mxff60pDf87Q9Jo5riTmdV7WDNptSvcu/5/tzUjCPg8/mPLclLXPCbVYCrmbLTOLWEu23rSXZ96gM+WJZ7VnHrG3fpoM5odzmt7LfUT+ivkf9Sr6HulfT2dyG+lidp6w3eU5mJXzfVub5+ttk2dZ+TW/m6WfWm5sCptJ+qF7UbIcsIvlFJvuaP3ffIcV56tc4J222qHo5S3a1flIPZ9luXgtqBQbZD0+KEbxYfHq7X/MLWb8IjuKz1F5wrfp/PGsWmKrmB7Nu0GfSn/N51ReyZc3gSfPz+lF9pq6HOq/ZJ7KYrG1es23g31wv+V1+eVqzARQ/oxCMaxuL9NFPFvNowRkKGp88eWI/+clP7LPPPnN2Ki9OKyeT46Ud+oFCQhTpcVwxb2RBaphz9Huum+qbOKZsC/g3AS4o+EWRGk9Ex6nkYDto2pkGSlEtk3r+m8BUqOMWLJX/jmJOr9E3c1aq3Z01e/Tgnm1vrTsQaqW3ZCu9ZVvpd+z87NhevXpmVyMUIA/t5PTSPvzgPfvzP/0j/248vrCtjYG9fPHMfvovP7bl5Rtb21ixDz54x1ZXUehMgAAKMnvlRHg8u4Oyey+sD8aNnheOo7AVoK0och85iMpPpbebYL7p9bzAEQWBz549t1evz+387Nq++Y137N69HT/lHUV8AYZwK0alYXl52Bz84PNWvtaT7uNTlO+DDe3GLi5H9vr1azs6OpoCxqBAE8WJah/6olxBT9RZAme4B0LxqYO5bq7sYjSeFC9SP1jMTxtAmyjaxE8HGxb9IlCLsSoLSvFvFGOj8BXsVMFIM723ybEDYxXYiDMDdLv+TNgaCgPRd55Ij995an0UhV87S0Ks0w1Qhz4jxyZqT7NiKvoajWd9LIU5AwW6wQRVCu4L0AcFxVGIHC+O2d+IsQsYyItYL11XIFcUNcdL7SiMj+J4YXUr7fCFOf0bWehg75AdCl4hM42DNEam3BUUhO/1xHz1pSyAJxAd8uJ4CCTlulMrjqEMKeduH4XNLHom61EUz8MmKa+ChPTbHUw1jmvxczyKYn7XOxQgF1Y1rv+TOK/oRo6DuabxWSjcjs8CFENAV45/nPVmwu7XFBB7gUUpsqbcIU+wRThgthSdgpkKgASXhVNCNSceTxil4D/cR4ajDHBAAMyCTiWBCYqAFUQIEEIwXZFxmOmSKAbXdc+BE2DHchYWnlAO5x1wz2kbIttgdD0AWIUhxovVCdIgSw+6G2CSshpMABUBNAyQmAPYwB4EeRVAhAOYJkw/9KdkVwRQM+6B/wZoE34TujFyQA3Y366dPQXF+icnZ3Z8fO56t1LAfO5fVgY2WB3YYNAPoDuKM69GwTBkWDcKsKuAqvA9hujzI2AqFJQ7w5wDJgIY5nYmp4KHrgV4GvPP+cHnBExprKW2RPvNBYNRmIJCf+oS1nj8xToCHw/2EDCFNWCqy6tr6/YGtruzbxfDsb16fejsMBcXIyCAgk2w2wv2o1Dmsk6i77FmYK0MtEvEWKcnZ/bq9St79fLMTo6HtjpYst3dDXvw4IHrFr7/7LMXbjvvvbfj4C+sz1fXAJSO7Oxs6EA1kJ1sb23au+/etQ/ef2S9boDq4HvCJwb4zJmpCvsf9LbTDdCp+11nHYNcCKApzDjwu4VlLXBiHVvCPC13/SfABAFUXHb/gt9X+qu2urZhq4M1Z8YB+xZYzgBMAehhsn67qQZSvAFTwa83rEmY29D5YIRze7+GL+DPMRDILpcli6Ij6D/iEfiAnoOpCjNVAT5inhxk6QDcYKDBHzBPApRI0BLjg7BV2iJsuzBIXRFMBRbEslbDP00O6ggQV7ACAsAWMoY8L8eFRRjAuAKS4L4k2GKCGdRZIwtos9Dauc9xoOaEla9w6RVwRqwrBQzmIDDodbAPFqwfIX8RUxW2KTIhOZDeiwfDP8PGCRKdgK4IWJ1iuAqQH/0b7DYAaoWlbNIBsloF41EcbBEgxAD9NeDaZi2JGABjB1NVrx/MtfB9YA3DQQ4np+fBTATQ6GDVvvWbv2UffeMb9uJFMHaurq653SAWxb4D6/Dv/97vOfsQ9iLf/6cf2pMnj63fB+tex8GPg/6KDQYAxaw6mOrw4LVdXQGwAz/XcQa5i4uzYBfzeWyAuIhvMNcAkcNHQDXw+whr8s2y3b//wPZ29xzAGOxyJ26L2EtBbliPL4YX7l/d3/UC2IQ5iL3Wko8B8cvh0YnH6wRwOVi9P/DDBTD25W7E4QBTecTs/qkBU0WsB+BxMIdG4XzE5hH7FL0FS9Ryxwar6/5c/PX4uxxWsrYabFtgkMM4wkcTEBfrIvrB3BDiLhx0sLOz4+B/gIAY52D83ItBR1weF2AZCzAAYnzE1AE0igMo0C6B87WYgwcKIDYmoIo6xnbpNzMA3P3BUvgJApPgAwEgY7wNnYy1H+IMRiXIgHGgxiOMo3DNpEi1rH9oA7LAWBCjokHERZQNAVb4t3++tOzXoS3IEQdHOCPW5SjmW2JHtP0bv/Eb9rvf+U6RH5gLm/itFr838UqJqXhRKsLVXIbG0m+uwdGAxpiaF9K5w7PJAsD2eW9ug/30vVTxh7qP4V5OAVP6LM0LyRAnv2qMzw+VmYrf5xhY43nte9szdBzalsagtf2Yji9sOPwIgbp5fnSOJnuIMqeUoeaMcT2fobJgX2jXCqjKc5H3FXlMXHe1b42sIxeY83oqC71Wc9aa5+Oeh5+xTdor+6x7+twHnWv2lT95n+q06kDeP9f0RXVd9UTl3qZvKg/Oq/o5HVebflFP2Y887226mOWUdT8/r2ZTNbuYZTdtsmprZ9bnNfnq/HKtU93S9nJf2J7mbNUnZRvUtrLfVPutjTnrZM3v6LP1+qyT7FetD7w2623dP07n77N9q2yzjWQdnKU7NR+gfr4mr9p6ovPF/qgMcI/uDbKN5zmq9Ys+UPs3r67W1oY2G2Jfcn+Z0+dYdK2s6ZjqCe+tPlO2GWqvtXWH884+UCbZ77fNOfaDkSue/jNLB1XH5/Gd6vv+PfzUbXPsuY9yYBie12bvWed0fvNaVPMBfo0fTtbYZm182T4I0q75Ch3blD553if2EbV1Tm1cbYWxhK47qq98nuZ59P78e5tc+O5Ox6S+ms9pm//bfF5tnbxND6bXk8irqd3Psqe8Bujza8/Vttp8c1ubaC8Ds9vG1rYu1vz/bf1se8YCTPU2mrW4diGBhQQWElhI4NdZAgsw1a/z7C/GvpDAQgILCSwk8FYS+Lu/+/spZiomMfiyJCf9sIHWIsPaw2qb7KYYafqOWuJyOmkQibGccNHNfk4kRt1Qk1CrJUxvSxLd9r3LyTvW9Lb2nFrShdfhGbe9WJkkc26Cmyq/8Mttcf40GZkTT2xzujCk6cttSbE857OSYewP76nNt86fJlG0HznhWdPL3I7eU0t814qsNMmUk2fzJE4VTJXHXEvq8Rqdo7Y+UF+oAzxBuc3gc8JZdSP//oYN8QTqAkablTirjVPnsaYvbX3Wl7Sq2xy7PivrRx4D+9CWfNbEdM3nzNLVt3KyLRfXfNrb2l7ut8qsNibKRO2hzderbqpsWYSR5ycnc/P3fEk9a9wq89sSvrP0Sm0762LW5ba5nGcusl+qrVXVtaQFTDVrzLT37MuyD6Fte7FEOQGO8qDPR7+zv9S1ii/H3kbPs3/T9mprRK0PKittT1/EeGFfYqaaNYf4Dvd7gZWsuXl++QKF1+P7WoGGjqvNx+BefaGjc6K6OfH7QcHjTed+qU3kceq1s172qPwzmEplXrMNfJaBR/Ou2XHafxQTolAN48U8UJdRMIfPUAD3s5/9zD7++GN79uyZnxR/eHjo84WXdX4qO07pHo0mhUCQL9oN0FvDWqQyyuOpySuvtyzuQ59Q8IafLNDDy9oASjXgjJruNaAqFsbOb0mZmYo1uyQWQdtdLzgPsBFYqXZ3Nu3Rw/u2tblq/e6SF08DTLU66Nnw4jSYqS7PbXhxYa9fn9v7779rf/Fnf2ijy3MHU/U6Zk8eP7Z//h8/tl7fbGt7YB999BXb3FqzbnfJxigWBatDv+9xqNvGUheQAS+6C2ahbhRfAkR3OXTWDBQ4O5kVWMNQrN3peuE+ivwOjw7tyy+e2vEJCryX7Cvv3bH793Zs786es0kEQ0wpHHZmgWCli0K1AkaYYi6IQvhylS0v9/29+uX4yl6+fOmFlnzJh/7fv3/f9vb2pmJw2prG5fiMa5fabviSKP5GAfv5ZTBaqA2zQIn2gnZpB9AtZT3DtdB1FDyioJQF1CiCRhErCt1ZoI1n5DVc7RrPw1hRYAk7IeMQ125ei8+1uHM4BNMHQBDBFkE5T/lfZxZoCihrce20z2JRceMLvD0v1G0AJABzRAFpt7BNjbyg2FklAGcAYA9sL15oHTbIokAAN9wuuhgrilXjRX3jL5p9ZK3oANdhPvgX/0YxLApQdU3Pfo/+hzEUwVTUAbV6FtsSSMrCAIwHz8pzw+9zTEHZdntdL0iIZwezDPTDrwcAxNlQClqlMKi4TcEmHFQBPwzfGcxP/cGg6AIBUQ3L05KjssPnheybjW8z1zGXfo2Dichi17CcNfKYvj+wUFEYD8CXMpmgCBxzGgXCcR+KsoMF6sYL3wFKaeZ14hSIVArmJxT5OwiAjF1RqK/6EGtB6KvbPJmuIGOCN0phS7TFMfP66Jfv1gvDEmWu67Oux3wW51ltqwbG5PcE57kNuMzcSoKVCgXb7p8wHoKpCkjFxxdAFI+LwHwCwMsARes9B9icXYQfQAjpbEXLXbscjuzs/MKOj858nvtuj8FotzoIMBUYOqAAmA8wBvEEXcwdmGocv+ELGZ4Z6xdl7oXvBXzljBgO8gofBK8+DYgMjjHKLmLJAJvBf3D99e8JTClqQf3Vn+7DwaC1HExFscYBEADWEMwlAD8dB1ZdjZdsdGV2OQrw0fb2nl1eXtnBwbEzeIFlBkXzABUBUOXgFy9SCnYl+CistwD7OOvjRAeX7fwsALDPnhzYq5enIDu0zc2B3bu35/Dg4XBkjx+DTfLaHj3acOZJyOHCQbkjOzke2erakm1t9uzddx/awwd37M6dTV+fwNpEdk2wqBBwSXAl5EQGP1znIDVfZwB8CN/rtoNiGdgcxnVVQDsAYAGUBRXzdSMW/VFhMdvY2LKtzR1bW9u04+NTOzk+cZYzgFOgO6770IUCiidjWWAeMS9kSSpzPgENQZdQ+B9/HVTlcQd+BqCK+n/jcSIO1gGLXbFXZ6bCnICJLebbwbsFnOnsbgA3ub8R0KevW8W/FfZI98MQgOfpoi0CJeNngIICTBUAQeQpfQTXYKC59t+xJpJ1D3JBfz3uKiAsgMKCwS3Aw66rhbnN14wCggnNIHMLwZNk3Zu4xoiZHIwZQNzyW1lHiLfCwsH5KYdZFCNzXxbOK/ZXZLSagD/D3wQbHMDGoU8BzMng1GAxCx9HMBV/DzbB5qACriHYW0TMNFn9nOltbOdDAKrO3D9iffv6R9+wDz/8DXt9cOjyX19bD9DVyYl9+skvfB382tc+dCAPdPPo6NBjZozr7PTUzs9OfXxgJMWe5MXzp/bk8Zd2cPDaY14ICeCky8uh2znmw8E6ZN/qIra5spOziwIjAwgKRtOxbm/F9vfv2ubmtiEOOwd49eioxD/YTy7byG343FmtApwQ+nrph06A+RXA+RUHLMLOgpkq9klgyev3ViZgKgBnyUxFMBXaIzNVrFHLDroigybtGu3huSOwmIJhr79iW9tglQUwKmIp9AFx/mBl1cFFYKaKdRvxbPhqzLPG13gm5hFxOVjA8BcxGNoh+AhxPOYLfwimYkyNz+G7sF+7AlDcY6JrX6NwDddMjZWZFyCQym2t6DDzBgqm0j0kYx/4LsaA2N8AmE4mKDIoQd9wuMPkHmF+U35d7nknMoeMSg6DhasYI9ZH+E58hmdjL4GxQKb9Xt/1FJ/h+WThBVsVZAl/QdnH2rlkXweY6nd+x8FqmEOsd4n0dxK+aRyc9yFsL8c4HDe/17hW802Me3NOnPLlHkv7oDkM3XvovstX3MJMm2Pq2nsYjd1rv+v4+H3TDx7+ET4q7xt4vepS2/PyvSpvzV3U2qSsKUvmpDIgSGWm+ql9iv1u2Ov0/i6uUnmwX9w343v2YZas87N1b5nlk+XCsame5DU7y4H+mZ/TFxFg6XFuYerF7xxP1jGOP/+kHPCTB1PUdKEm07brZumJ6uEs+6vpZC6Azvqt9svf1Ua1Xzpv2d+pjGbZqurzbbaYv6/p59u2UdO3tjY43jf3km/mc1UnanKq2ZJexzUgy+dtx9x2vfpSPCNfRz+QfW7NJrL/aJMpx6eyUT1hP7IO1tbS7BOzDyEIt02/ZvlCrj30Z/qsvC6pn86+ubaWcbxtYKpav9iuAn7b1pqafdb8AH2g+s58b55X1YWsP77nl9PFauOo6WKbP8rr/pSfw76Qh5ckUPcb/ZJB6NzN8hM1fzWvX3lb+5zoTGH2Ul3LfkNlwlhKdTXPT5suxfEgzXuoedYa6nm2s/xM9sevcwOar2RXbR5xC/0P7STrq37PeEX9R9Zr9TnzrHmUSY532I9Z6xuumeVfc5va7+k5i9ynzrvKSfuY15PsV7O/VJ+vY9L7av3kZ7hHbTc/r83vtl03j33Nsq0FmGoeCS6uWUhgIYGFBBYSWEhgqqx5IY6FBBYSWEhgIYGFBBYSmCWBv/mbv50CU2FDzKSIJh00aYkERU74tSWZmo06T3Z+szdtG2FNsDJBohtx7VOzEY9jkP4tYKq2xGDuZ0kJTQoW2uQ8K4lXe7GUE2WeNPHTkVlQEkkonZ9c3MhkLe7Vl1jsI+9VGdaSKvNaT04c58TObQlUnd+2ZLgmiLK+acJI5a26jGuYaMxJIiajea/KT597mzzeFkzFhFgUiDYvXms2SLtrA1PV7EHbzDqjY6nZYE7e3iaHPCe1k0PVfrMsmYTLSWDqliZGqb/64j3rwCw9wneajM39qsljVsJull5okpHzqn3l72ozet0smb2Nz8k+nLbAF+vqd7Td/IJQ5yHrULZzvZeFKbWEde3Zbfp3mx7i+yy/bAfNelEHYWS/oePU/ucx5QKQ7IvYN69oLgV7WR5t8/3vBabKPr+2PtVeBN7m+2rxguq5FsxQDpRXzf50DqfWOhR1KIr5to6VtRIFVlwD8pjzSwk+W0/dq71crM0v1w49iZfjpa2p3/KCSBT/F/+fdbfN7+Tr2l5+qu7j91lgKrUL/b12am3thcqUHZfiGz81/xpsCQDbBMCBL8VQtIh/P3361P7xH//Rvv/973sRGtrx07elCIfrAwEL0B0W06HgFcV5tTWU483ris45noPryGRDdppcROeFpvKytt3/xjdNPD2HkpZLpsBUhUSl1LiWNs16y2bdTvzd2d6wvd0te+fRfdtYH9iyXTugatDv2Po6ihjP7PDghV1enDizxdNnp/bV9x7aX/zH34ui46tLu7ka2hefP7H/8f/91AarZru7A/vmt75iu7ubNljt2XCIgtSxrfSjSM/ZbLw4GMxJUeRKW/Ei3msUa6PYF39RSWo29guDseL45NhevT6wLz5/asPh2LN3O9trdnd/17761a8aiv4QWKMoFcXDZKYi00xgQ0JSEzsoqAV3rYAV9Fb85+jq2l68eOHsVMoK9PDhQ9vf35+AibRQTO26Fis3/gosNAArXNnQ2TKmD3GovbiFnHAd/BGKP4+Pj13XoX8o3EIxKQpIUQTp9jpGETjBVI1eqe9Ee7lQkLLJfhnX4l4HQcip/+jH6emZja8CmBCFuAV4MikkRyFsMEvk9Vltf9pnTTM04DsvSgM7R5GXF+x7EXWwX6CY2BlMnHUgmGoAMiP4S/0pgAEoPqcPQKEzYzsCmLxEoDBmaDxGkKiCqAjQwhzgb44davsLyh/yynEvZTEFfnFWkigMwPV4DvWC8rktBgUrRfiXAD01euqep5kfaKiDoeI0WBREB7vDpRdqB2vDwFacMQ26CV8YJ9f7nILVqxyqkNfpkEUDGA2wVTwbc4Y9sstzHMwwXHkyAAAgAElEQVQo9Im1PSmehWJxMGw4ELz8cWYqsGb1+l5ArDbvch8DYDuasP4AAMHaHS+mvhoHW5QX+jdrLfSPBf5v9ifWLJ+zUgA+XQDVMKV5XOMgNVwPpi/0PYGphBktr2mc71yMxbWa80Ddop+lPgVgEOAW2El/JpjKAQrhoCdgqsvRpcceYGlZWup6O8cnZ3Z+celut7+y6qwjmFswDZ2eohjbrAMAQCf0HbYJIBXYYSDzYN079+J5CAfsQ5yXyJsEKDnWCM5pAaxxrgpok3EjQF8BSgnF0PmADB2UhCL9xGqlfjDuafx06AT+orYHLF3hG0NIy243YTsADiN+WbbxFcDFS75uASy1tblro9G1HR2f2un5hQ0vwRADoF3X2WeaOG3JZeCAqg4Ad2Mbj4fuh90G+wO7vAx2FYCMnzx+YcBnoDsbGxgXYrcbOziIWOrRo4F1O1Hge3JyYaenV3Z6ara3t2z37q7aRx99zfZ2Nx0gdnM9moCpgunvOoBqy2DaCn+Mv7HmLLvvdX30fXIA5gC0Yp4EcxFgqmBWgoiGoytnM+MaDxlcDscOmtnZ2bOd7TsGUNXrV4d2cHDoegQAw9bmZtgm7BYACwd0kPkNc9IAlJdKLOn+Dv7J7W1k11f4G79jrFBQX5eXoGf4/cYcTOWA226AwcZjBxJCBgCaOLuWr7dysnlBPpFdiP6LawlfOwbwG48N4C/XMbIqAWQVDGABeJUwwZng0EOIDroGv+RxzxUADeZAUtgWZD0uoF/3rx0wfvUDhOt+Oti6sDfK+1B8HuxVhc3RmZBKUTwBh4Xx0vVVgFXwAR4bX8JPTBfNEwQbl8vBV7DGEmPAxmO/E2AqgIwCKIK+R3sRZ+D7BuxFMBUBVAEMDd/eACEDVE8WyfPzi2BdKu2BVQnsVM7E1unaV9//wL7y1fcdZAWdxv7DWZwOD+3zz7+06/GV7d+9Yx9+8IF9+OGH9ujBQ9vc2PDxP3/21J4+fRJ+zdfuG/vFp5/Yz376U3v69LGdnBzb5RAgxGCbg01Dlogt0EnoN8YPv3p8fObzDRBVpwvfGT4W9gFgEmKx46NjO3p9GH4V9teH3oKZKtiGIl69tuPjEzs4PLKVQc/WVldsfWPDwTCI5XytwMEEDkaHD+7Z+QUYahFzL/ucAvTqOiNzS/3GPT1nq4w+IHYgEBEMW/Qlg9U12797fxKznpzgAIcDe/78uT8zfAf8ZjBJMU+qe2TGO1hLAKa6d++eIUYHqxLkESCfS98rIp5HzEywPOJ4AIZ0TQQIbuQxDtmwAB4LoBdZvhnLQU7QIQVO4Dvord5TW6M9/gKAmuAoZ94KABrGwsMKYCsAn+H5GOvu7u5kr+s2Vp7FOG5SIF1iHl3HIEMA/9ZWV719/AFwivvs1ZVgv4WM8JMHA+Das5PTSXw1idU6Hfvo61+33/nOd3xPAv8P5mEeaNH4veYwvVquS3NUtXcCeS+FdqkDjPe0YFafoeu9zgPz4nk/wvY0T5HnbxJkyi8aC+L3DDzK+ZS8P4imAkCqctN+aBzdlt/hvbU2tC3GF7ov0fZ5reZiNXeU72N/pnI5JZehc1rbB2lfuZ9WEJHGvjq3Gs9xfzqPjCY2lw5Joq7kcVJXFHhFAKKvoyXmVzAVfW1NF3S8tflSHWwDU6m8VR91bPp5TV90LlQ31CboP2oywXc5f5DztbX7Kc9sR7U9rI4n94v3Z53IOliz1/+/PmubB8qt5o+y78gyZZvZV6g848CZ5qAStjGvHGr6lvVnlr418Vo+EKWJm2u+aNZnKsuajGq6p3mtWbqVdehXBVMxHvC9pgCh2be8tuT1T8cwnUto3kHNyh+p3WbdU4DdrLnM85rXLj6jlrfEtdqH7Kuy/k2tDzOAM1kf+e9fCUw1JzNVbc2bJd+8Bs9ra7f57bnaKQci5vUw+9hsl6qPea7a1hxnHJacepuPy2tMm59WO5mSL+KjGfqk6ybbwP1YlzXe4zwyj6vrCNf4PK+Ui/pa2ip/0j7Vt2YflX2Oxhy19a0myxw/5PVPfYvKOHJYEV+qn5k1XzV71Xms6YTKoeaX23z1vxVM1Sarmr3QL7XZ0gJMNZeXWVy0kMBCAgsJLCSwkMBbVlctBLaQwEICCwksJLCQwK+xBP7qr/56AqaqvfzKG/BaQrQtEaoJEX+Z74U1b/fHiz7kJPS2hN5U4m4OZiomMWoJBu13W289sSFnuM7a/OeEZe2FrPYnJ6Y8eRulQlOn2rAdJlSYxMf1WlyX5ccETVtiNI/5tjmfJaNZs51lll8g6L1tyb+czGlL8vHlWC3xxCSkyq+WWK3JIY8vElxNUUnWs7aEbRs4sTbHHEMuiq/ZIZ+vSccobHnzZHlNMlKOfCGq/ajZDnVKbYcFt9qv2vj1+/xCTxPE7AueoS8j9CVxHq/2K8tH55v9Vj37VfU+60SbXmlfNfnaZpc1H1Ozodr85OvUDjQJnOcx95HzwZctWY/Yd0000/8w4Z39ofo7TXBTjln33m4FmT5ZcZa88hyon8zrhNoTfIv6EH3BrIneybzCn0u93iw90/4yQd2WPGcf2G8vSkGB4oS9Igom+SfbTc2Gc9+yH9a5VP+h86i+JPv0/MIj+4fa81gPnG02z5HaAfrmRW3p5cMsX4ZnE+TKfqn8dK3RftKeMpgqFwNxvtxP4vR7ebmUfUDNX9d8Vk0m861bopCV00ipG2rXs8Y/mQsUpPlp/FGkTJlwPlA4DCaqX/ziF/bZZ5/ZkydPJmwwBL9xjljooi/T8Fm8YJsGU+kaoWsKfRHXW/ox9A/tkIUqwAbDCfCL/fd2S6E/l1D8ZHEsf+p3Ibv5vdYblwZewcMKMjb0UcTeQXF2gKl2d7acmWp1pWtXKNDumP++ublmy0tXNhye2sXZsR0dHtrjJ4f23rsP7C/+7Pet1wVby7WNhuf25Ref2z//6Me2utqxnd11+/rXv2J7+9u2ublqZ2cnXvgNhhHqwniEgmT4lIamFXqMom/8Rf863cKOgoJaR1rglPUlOzoOMNWXXzyZnKaOovbd3W376KPfsLVV9HvJzi/OXd69wjbihbTBxeBgqmbtCHBAFHdHUTIYMvAsFK2iWBYFmX5ifZm/O3fuBANBAS3pHKvvz2uarue+p8GLTTADlWJU6litDbQFu0EfyEzF0/TbwFSQs7NaePzPouPCPCQAzLxOsh8sBqUdMS6j/eI+rC0E2ACEFsWzUajN/vIFro6Pdqb7jemYAS973zyB1O0WhaVjsIgUVpkCpGIx//l5gKnwBwW5POl/YrsFvBJxRQOmiuLVeCaKd68BGEJx6XKA2PJfjp9ASswL5IECVDJGUVZtMRg+p/ypH3k9pf/SdQDXYDwAFXCt0Wex3VqMtgzbxbpRPSk+AI/4DuC4YFgKEEan23N2CowT1wBIheejiBuyZ0Eyfk7ifwciNEwSfGaw1gQDBz4DMEP3m/Sr7isKmwz99wR8KTqM+SKYis9A+158X1hY3rSrYK8jk0P4tHCYCqZykENhpoIjhZ9weyL4ZnJITOzsfb6E8YV6QtYYzhPAAb5+l323F9O7qyuHzkwYatwypmLFmv1oLMm5YNyiQMZpMFX4vU6n7wAfzHHX2XxKUW/QdQf7D0BDwjwMsBieGaxEHfedAPVcjsbuOwGGAfAB3zmgCuBOW7buMuYdvglAJBTrAxhQmHJurh0MQr11cMwEGEymmvAN4WNijZsCrdQY8Mpa2thFY88qN4IBck4kgJLhcyjTYD0K0JKzPToYLxgXHUzlmKJegKmWO3YFMNV4yRmoAHLd2Nyx0SVADWfO3OVgqqJXAFS5Hpd59zWxc2PX41PAyh1svLo6sNXBmtsgngvZH7w6sBcvXtvBwYmdnJzZ5fAyDnJeMrs4B1tRx/b3MSdY88BME2sE+rO1NbCdnTV7cP+eDRAPXF0EeO4mYiWuQdARAC1CrwPc2RweEHPhoOnCcAfGFd33OJgKzEoFvAywiq/vXKsMMho7WGR/767t7t6xjfUte/b8lQOqzi8CSLbqjGixT1nukV2MYCqYUhQOhS5hvS0MlA6oAkgMgAnoGoBUYwepkfUMrJoB2Lm2MeJ/gI06yw4KhJ8BqAoyd9/nAOGQR1AJBSNVMF2RtSkYmNyP+N9yijfMy+MO+Bz4WvjBzgSYF74//jYHPRV/CoDetbneAFwMnTs/B3Bk6P7LWZfWVx3wghgHgFPaG2OXSXGVx9kBZIUtui8u+4oAU4W9Ftx5WTvCd3O9aNYTgr7CF0JmEzBVwNMm94X/L8xdRVTBFAfWnGAQYvtkJHKW0gnjWKxlsd5MdjEFYNWArcLnxveUb7AcBbsiQETQy57rNvS1Y6dn5y5XAH7efe8r9vDRO85Whe+3t7ft+OTEgfYHrw/cb29tbdrO9o7t7mzb9tZWMKfBvzlwNOb88vLCDg4P7Gf/8i/203/5F2ddQqxydnpi/X6sV02cEaewY1yw09PTCzs6OnMWsi4YnbZ2bWNj21bXNhzcB/s/OTqx4RBgoJEzk2FsmE/wmAG4gzHjMwCswPAKcBGYAaErAN9BDgDSxBoUa777NBwuMBo5OxbmAyDk8egy5OWCbQCrGKcz0vUDEBRjQuxa2LYcMBdjXVtft53dfZ8HjBsAr8PDI2cYBoA5QF3NGonnQmcx3/iOgCDKDCAkxF6IzxH38QAOzDuZqQjcwWeYR1yHmAbjBrCo6yx6wQjD5xBIlXM2AFHheew/7Zr7S8aEGuNp/Hw5AhNZjMP1rgCgpmIdL4AvzHfX1w7emoDiIHlfW5u1ifFMpwDn0JYe9gGFcrkW+2asDNltrm9M2Jx5+AjWFwdY4cCESdwd4Cj042sffmi/9e1vO5gKQHswDxM4R4vkeNpyrowDGQPmWFj321yDFUzFvYbmGXL+VNvQ/bzOmcbj0/uR6QPpciyZ4yz0jSAYtqM/a3KINmOt0vyY/j7xcMXZURa1XI3mWXL+hfEj13S9ls/gT8ZH+Jn3tNo39kX3SbqX4Zh1bnVONA5j/3T/wu913hk7c480ARLKIGp7L86XjimPO8+/zp/Khm0wrp7ESZ1YR/MzdK7y3Na+owx0DlX/tN81vdE5qM1t7X7VC36f50L9WNajrI+qE/id85T1h/anep11N+uX6g3by8+rzW3bZzVbmvd+zrVer3aR7TePrSa3rGvUXc4rbUjb4jM1Z0AwVa0/bXqRr1X7V/tok4/anvoR1d+aD2vzZ7Pmoc2Wmrg07qaOzbK9mozUR9Z8in6maxTu4/qPz+kTtC8cF/Mm2f50PmtzkHNrbfOmviDPx7w6rv1XfaZctZ081uyLanKczL1vrpvDfWr907nNMsr+OuvUlK+N4xZaRVDzy9nHzNIZrnk1/3Cb3Gsyuu0eHzvWnnLgjM4T/QV1UvU660eWYU2vECv7gTeTw5Fi35dtn8/Ja2KOAdS/qT/3vnkuo4lD2vRH4ytcg1gMfzSHTX2lHDhWXqNjyONhH/OYGIeovNt8q8p2lj9p89fq72uxFcc3/TNyItrvbJPaL8of48rxR9saX/NrNfuZZVO177JMa/62zUfU5qC2xmibCzDVPF5mcc1CAgsJLCSwkMBCAgtmqoUOLCSwkMBCAgsJLCQwtwT+83/+q5ucSNCXJNyQ6wZci1NnJdF0kxsJq7cDUzHJxRd4mpCpJXgmSbEGzzKVCKoJZVayt/adtuHJjVJQMEvgOdlbS6Lm+3PiJYOpNPnIhBBfBOM7zpEmczURyERJLYmpc64JmTz2WhvzyFgTO7XkSNtnmvTUfql8NaGoz2ESrpZARltMvHFMTDrNmtea7uMFKl+iqs3UElba9m3f1+yQfZ3H2Nl+BrRoG5poVJ+QdW3e5+lLcN6T9S3LMCdE0Q++YFAZ6culnBxs61+bz8hy5HVtScJ5xq/X5GKAtuR0W7K1Zncqz5oevZG8TtX8b+vPs43Vkuw6d9RX2hVk4AVZYzCWTBc0ZLvOPofF720+siaLXMTR5uf0WbUX5qob9KXaDz+xW8BUfLmcXz5NjRHFp+Wk15outfU1F/Lg3pq9TPmw8iJG7YXP1IIX7Z+uT+pP2a72r/a9yiz7QPxb9bwNTJWfMaXjXus8zQCT5ZjXAbTHNaC2RmQd4vMVEJr9Y9ZT3sPrVBf0u/zS3MEBAJukEwHVD82zPtTWg9oa1fZiNPuffG9tLrNvwj2Tl2oeG02fWE82HBSnAeDy8ccf2yeffGKffvqpxyzoGwsRcwxTi2s4ZjIZaH+yzqP/LETATwJa+OIMfUJBGv6iIE+BN2iXclMwlWCSp1gz2A+eov+rgKmo4VEAH4ClYHpathUUrqNQchlgqnXb2d60h/fv2kq/Y+PRuXWWbpyZamtrzVZWUHB3bWenh3bw6pV9+eVLe/Torv3Zn/y+n2Tf7y3b8OzMHn/5mf3k4x/ZyqBrW9tr9sEH79n+3R3b29u2k9MjG40urAf0VtHTyyEKmaOIOwqIUXWOgvQlW+mhgBOFnH51IfqIAmSAgo6PT+31wYE9fvzYC7kxvuHF2DY3N+xb3/rItjY3rNvpelEx5n3QXymgHJSlE7wVL3pZaB2FzwEqAAjg5roAFJeWfT4xrzqnOPFeCyihB9xr0LeqzmnhXuNjgx0DBe1AsCmAUuNPffFNG4E/YuEnfuLfsI9pZqpllzEAMShKXnb2pmlm4JqNq48nQBCfsXCSBWMsLsWzo2D12ouOwZTQ769M4uIAS/EFbhQ+05cr+KbRe4JGGrCE+jD0GcXsw5EAG8AaVArUg5VqaGCawJt3nPSPYlkUCzvTgvuZAADwp4MhClMOCua9DL8AJ9bXwPzUs7EzJAUzS17H8TlkRZYqFJ9iLrRgTNcl+n9+xjglxx66tuR1lm2oX9I1kfE6CzqnYkf4hQJUy/GZ2yRPWR9fOXANbXW6XZ9XMnhADGC+6K+sOGANPgcsHvS9PMUZjB3UOy2aiH5H4TiZVwiwwtioGwRThX+IAm89YZv2RPCSgvN8DwAgV2LNnugaoCpgnHHQVRTVk8yBbC2TghOPu4KBBjLChQC8sMA/fHw4GC8kLqwTtFmwOIEdhnMN+aPYnexKnC9nwgK3gztAAHPiebEeNHsa+hkyfHB+Yx0EcCdAaM615+CEAvRx2YLZCHY7djYbtN/pomAarCVdXxsAebi+AbgrwKbLyyErh0IU34kPfG13WQSgJPQHbIIA4kXb+ByF8d635a71ljsTZhCw/EAW+IvvHOS3RMajK7tG7qcASR104dFOAGY8xipr3JR9lT45gMMnOwAc/t+ETYdHlwSgq4ntArmlTGZkqQNgzxdrn36MBzPlOCkHYYaMY96whjjozgBGQJE84gYUxJuDqfAZwFTjEcFUQxteArCEscX1LBwCAA1Aqk4HwJQjW7JLWxl0HEw0GKwGi4mDGjo2HAazzKtXr+zli0N79fK0nEQc4GWAOjY2Og7khf/DOMFMs7G5PgGdDlZWbOkGLGHBBAPZ6B4CACL4A+gFQEUEHYR9ho/F55O4NwjECltJYViCbmBeCiAJuhcEdKGnkFG3O7C7+/dtd3ff1tc37cnj5/bq1aFdjq98jQ8QX2HuAQDI2bsCkB0AO+h3MFFB53GYQgf2i8/GAaYaXwFQhe8ANIKvirkEsBI/ASAcXQ49B4n5BtgEdhP70WUHjAAEAX2A3fsfB8AEUDqYRuJj1xY/wVtpQ8mQCf955eC3YHYMW0CbsGMHFAXhV1nrAvANkM3xKZjc0HTHWY6ciWd45TEa4jGy5oCBC20GyxkAQ9gHRuyDfvr8gf2sMBh4YSd8WdGViGMaxjQyVNXWJg6a/m/iKwq63/1+WWcYb0c7kId7QF9zAcwk4+MktxSOqJwUUPxiCZh9PSMDgDDUkZEqYpkCFIKPLfsOj+GWlh0gTDA9AI4Y7/bunj165127e++evTo4dDva2Nh0MBVAP2AygmzW19a8Pciz5wCZAMncv3fX7j+47+sl5ueXn/3CgVS/+ORTW19fs+vrsR0fHTo4EtdgjYUsoAfwrWByAuPf0fGZHR9d+NozWFuze/cf2vb2ng1WN+zg8NCOjk5sfAmmtQDe+RrmTH7h/7s9gFzA+LZs2ztbzvL67NkTB1MFKAmAqUuPZaARAdZe9fFC5zlPDqiCfd9c2cCZo5CjifWGNuDPBDDXAT1hG1irECPh3/AhiMvW1zdsbWPL24ZtAazNPVQcAoa/YJkLH43+4S/+kMGJ8WSAvCM+I7MTYw+CW1SX8B36gHYYTwNwtTZY9cMfcC3jXoKRuNdkvE7wFp7J0++p8zyMoI1ZBn3FWMDKiJgRfsQZ7orvxLgcjOaAtF6xjQaI4L42joeYKl4NNsC4D3aOcUI2mFeME3MXALjwPfgOz4Kf2NrcckY1gvQ5Tnw/vBhOYhjutzH+D95/377x0UcORAt2t17xG7HP0rgl5xdruYGct53KDQiIKAMyJrFaWc8ZI3OcjJnQnuaw8n5L8yzuzsu6lnNWujfjGCkvBVPlGJv94j2MR9lPrB16j37fls/Jn+vY8/P5b8bq7EceX34u7Uz7r/PH6zUW4+/cIzMXwrZ0bnXedU5034XPVSc91iiMtHiGfvemXKePm2Hf6dcm60sBQKk88hrHfmg/uefnc2vzW5uXtvnNtqJyZ7yf9/A1XWu7VtvTuaMecq48DiiHKChoM+e9sy5o/7NOaC6i7bqanqkNc1yci5yf1P2myniWPbVdN8/naoM6L23yV9+oupblwWczP6B6pfaj+qt2x/18c+BBw8xeG5eOI+u3ypzzU8tbqK+o+ZHsKyiL2rPfxv/V7s82outBzW9mmdTub9OHfC0PutF3AKqn9D06x+qP5tW7mq/JelfTw3nGn/tAP13zr5ofU32ctTbk9id98s112Tze8t6LczprrmZ9V7hrvSs1mdQ+0zWh7fnqE/n72+iT6uo8ujBlK+UdXvZLtXhqlh7U/FrWJT+0TN5Dqb6rH5+1/qtvyWvJRGYFYFeTfV77VN6IIfJcqI+k3GhH+Km2qetX7Vq2ne+ZZ87U96ud6NzPsl3tc22uVVZ6sFl+ruqlyor6ovPY1mftp8os6xf/XVtPaj5cr8/2Q5/TZle1z+fxlwsw1Tzau7hmIYGFBBYSWEhgIYEFmGqhAwsJLCSwkMBCAgsJzC2B//Jf/maKmUoTvZqQ0k25ntTXtsHNyazYkL89mEpfrLBvmuDRZMAk2SBgqllJrJwYYCI4j7tNmJ6c+BXBVFPJMq3ILV+8IVcvTGgKGDXppy8U8TmT7rV+a6JqVpJH5dqWgNQ+tMl5VkKzLbGV+6191iRXHkuWqSZutIgoJ4BwnyYH9SVsLQHJ5+Q5imTVNJhK283PnZkUlhfJWR68T5P5s/Rc9Xm64CUK6mrjqSU0tR+z7L7tuloiMetAWwIuJ/41kdwmn7f9PI8p6xf+PWvO2vwEbUmToVm+akv0Q/pyqza/tb6oD9N5rY2NfcgJ8zb7y3qU/WWeX46bekq/pGtJWx9VZm39q9kf28svBlX28/hFHWutj9oe+pfHetvz/fz+5PdVfrX+Ut5RoBt/sv3wufjcXzx0lr34nIUMua+0K7ajL65ra0Dt+1nj0LnOiXQ8Mz+/pudvrCE8Vj0xKLWt37Rb1ZfcL5W3ylTl2earcvu8TtdlPjsXBuBeL3KIM8HlNPPGN/Oa2/zvvD5CZa736PhqtkybmGW/6pf9JPygdZiApHjaNk6C/+KLL+wHP/iBff755140jNPFt7a2/ORxFrSpXbFtAkDwb9gCiseUEbJmG2hHC6Twu58kfxandOMvQScEVGjBiY49ilbJEtUUs/HEf52nfw8wlTMrgDHDx7DsgKY+mFr8JP8b29xYs63NdXtwf9/WVnu2bFe2hGLL5RtbX1+x9TUUPPbs5Oi1vXzxwj7//Lndv7dr/+F//22/d7DSs+H5mT19/IX9688+9kJm3PfOu/ft3r09u/9g387Ojm00vnCgQhQWR1EwKsXRpzitPgo1IZGVXhTII+ZH4aeDKMAAtdxF+aQzeBwdHdvTp08KsGPkhcMbGxv20UfvOyPASn/FGQBgHCvOHlWAef7ssp8ogIBgyCjFp37KexQnetGzsyMEiAZzzoIwnrYPXcBn0DkWIKtNKwBdC/LQ/KSIGb62H2Aq9ZvZr/DZtDvoGnSQTGhoP4pT16MQ0oEq5kXWUUSPotd4Bn28xgvqYwmQwrhYKM+1mIBB/GQxHpkjACRAkSwKcIPlKQqv+ccZaAqrRACWCGoiuK14M79lOr6k/3M9gWIvh+44tgGFu4XNAwW5AFOhKDfWrGUbrAxsZRAsCb4EXAcAIGJuAEUaMFWAjAicunGmMy/0d9BfXK9+DP9GWyxWxU8yDUwVpScWKM4D9QvyJctC9q2Un8aRlCt9POXNaxqQG4BsTUFrFOAGO9u0vyGNHcFUAEoEWCIKiMFw0Z3YqrMKsbjeWPQfBQteLF1Y2wCmou/WWCJsCHKN9uED0DfoCPSVcml0K9rlPL8RJzn4hyCcpog3gh1ggmL+nIWulOEHE15hNvF+A3xVGExcPmRnCiBm/B9OFaCqjqNogr0m1ikHcDC2wBpWGFcgf4CpvBDcmR2gQ+brj7Nm+YEBAD6GH0QjLtslgFkbkEawIBEUFaCtDB6LvkyzjgXbUnxGfSWjUDAfofAaLD8ovA4ALZx0+Cjoz5UtOZiqMFMFKsnjQ8YgDi4CsxX8Doryx9cODgK4J5i9oBN9B1KBmcrHCqDeGEX5MSfOooI2CxNJ6AAARmHHyJrgWvxp/Cmal/inFEMRLOhThjll3OvzE2wvgcco4M3yE8xAjC/DT18bAF8ODipFztAZZ0NyXxqsXQFSQd8Jpgq/62AqlyvAQks2HpldXIz8MzDLjMY3dnx0ZqcO2sVYAxSD65vYAbE4CoWvrd+7tG4HrHX8w+YAACAASURBVE3FDxWdhF303McDJLNsw4tL94Gnx8FURKAB9AOsS8E0dOWgg/X1VdvZ2S7gmmDaBKuS3cB2Y46ZB0GfXG+70b/Q2yjOn6wtzoIUQCbIZ6qAauLXgzEdBgSQtIPwCLxb7tr5BfzowO7efeDMVKtrm/b4y6f2+tWR6xd0CcCXCUjHwU8FNFhY1K4NoI8AePqeBgAV+HcAp13/AG4cOROaXYN9amS2BLkCWIO4Cb+jd1HTB50C2Al67QcsAEzVA3AY4LewU4eIuSzCXhjzhPrBQZS4z/0S7TR0BX3E+gXZgg0x5N4wfUULiE+iHaztZxeX9vrgyP1Sr7dih0cHdnh4aseHN7a6tmx7uz3b2t7ydQzrmpvDsjn4DuNBjOVx6Q30C6BK6BHsONivHDAFoAwY/JzlqBuAoXLYga9D5d+6Zk9i6fKL60exmRKQTRjDAKry9b0A2qEHDjwcRWwYgFHmgMM/B3AH/SJjFwuEQ16Ut+a6AlAZzF8OnnUAYjlsAHFxr2cr/YGDIAEiPju7sF6/74xUD9951/b29+3p0+d2Mbz0GAd2AgbUIUBXS8see7m+jccOjEIcNuj3bX9/3+7c2UNUYc9fPLePP/6xPf7iS3v18qXdubPrXT0+OnDwFfoLdibIg2yQAMS/PgBDKoBGVwZmybWNDXv48D33IdDBZy9eOhPdFoBJVzgA4dQODw/8UAHoI+KfzY11Oz4+8vl/77337HJ0YS9evnB/i/5DNWMthk0AFNPxuBpzAIAmwTvQ0ZAj4uu+gxcVTOVz6TYDVqnwH/CrZKZyEGKvbziUAAB8+EKAfBDLBgA4QETB8oe5APgUrHoAOMH2sKY0AH/GtYxXWTiJ57KAnDEV17/wgyFv/Anbi0MxAITrLIXPwzPhI/E7/7JdtEFmKnxHUBLbY1yYAe0a22OIaMPjN/jUUsTJayKWLGyvZX3UvYYfAFFiG8bj3KcHY174GwWD4bNeYe3EtQpGAZsafAX2EvwbezasgxE3oy2CzHBowFfee88+/OADlx3mrwMwlcfZ3O+W+EhYQfJ3Coy6LW/xRl6H1i4AMfofXqv7G8bwEzmRgU/mmGsv/YeuYdQl/ck+a+6G86F90f7ofo/XlAiy+Wf6LY+n9UL5Ij+TX02A/SV+rfcn4luVnz5T90I6L7o/od3otZSv5o70OfydMavGH7PmbdZ8sQ3uh/gM7jV0DrWvbTnO2E82zMK6123LGWbZ1ebvNv1mnKX6l3WsNhfap5pO4jPus/G76jKfpfsNzQeqTDm3OracI+S92g/1i/q5ruHsI/vJeWrra23M88zBPHY17zVtfch6WPNVakdqH77v0gOoEmiV93G+8JM+tqY3eSxtfeEcqdzbfMMs/eR3Oud5nmt2kD97m/lts6s2eeTr1QfVdLymD4xNsl2xbfpG3su9FteoNl2dRza36Sdld5sMa7rBuCnPfZuPrfl79Qlq75PnlXwKKWXb1r7bxtHml6dkm5ip5pFvnjvVo9zXtrX1tjmax1Zb2xBmr7weqO+4TZdnrSWULXI6emhR21rDZ7X1R/VAZTZpr4xJ5TLrWWxP/WjbujSrb+qvan1UO5jl7/Oz+UzaU+5v29zmuKltDrPu831XjrWynql/z2B2jY3yuGtjn+Vf8ndta8As+WY/Mk8fNP6o+Qd8tgBTzeOdFtcsJLCQwEICCwksJLAAUy10YCGBhQQWElhIYCGBuSXwN3/zt1NgqlkvAGqJw3mTLXF6/K8OpuLJUBiYJjTRJyYwJi97nOi9KXKtJbJykkxfFGlCY2bi1os2p084rwm+lvCYJ9kylaiqAMQoeyYUWPSoL5XQhia6awkkTWK2JXdqSTOVa06e1GSeZTNP8jfLDvfo6USz2tR79cUr+5Zf7PF6JiinCjjkJE0dWx6Dn7ot9OuazNI5zzJX+eo9mpzj2Kn/ucCgrV9Zhzk+TSJrYi33M78wm2VPt83xm/KqFYMGSCTrataxrKuq5/Pols5BHpP6h2oyeE4P29aPmk/gvOJnzZ5qcs/tZ7+mY9TCB/o4XJ9fLrX5sJp+6Thq+q1z2PYyPrebdTH3L9tOzZfW/NU8ssI1XFO08IK6xTFk3ct9bnu+t++HnmONmv6jbVIXdKy5X3kt1HWLNo4qMwVTcXxoiy9l8wvd/II7j0XnY5bfyPab55k+mWuUXl+7l/248RO7o9B6li+apUf6HZ+vMmfb+SVq9kuUee5Lbj+vw5yHyf0CptL4Bt+3+d+ab7nNv2p7Nfnp/W1tUQ917NQ3XVuiJDVOHucp2yjgAljqs88+s3/913+1X/7yl3Z8fOw+CAVdKHjD92Tp4fzymfipBWU81RzFpCwqyrqT54L9RtEfns32AGzRQr7WNaToHQvw+bwADLzpPStY+ZmrB5vgT9R1o1ASxd8AUqFYE2CqjrMbXNv66sBBUXfv7trGGoqCza5HF/ifDcAytbVuuzsbdnJ0YC+eP7cvvnhm+/s79kd/8C3b3t6wtcGKXZye2rOnX9onP/+pLS1dOTvVvft79uDBXXvvKw/tYogCSRSAB+OPz8s1WGY6kyLFYHtAgeSNg6lQ5D0eA3hw6dm5lcGq2RKATcvO3nByemrPnz23w8MjL/KE/DbW1+39D96z3Z1tW1vFafpX7idRGBksK1EQGKCKYBjxecLPCXtEFCqXjU0BS0TRCk5dh64p6InFVCwuzMUqBNvRZrVg0D9DQSr60I+CzikbSOAbfK9FlCjcRAEqdN5Pm7++9uJdFL+iqBeF5pAx2GFQn9r3ou8orowC5ZHLzUEAXlQa37GYlsX39Nn4iXESOKgxAQueUVSPAmUUGoPFCO3GdQFfCTBVMLrkQoRmDYt9EWXGz3UdBQMJTvFHwT4KhwNMBUazAPsQaHZ5CXDKzaQgFn4Cf7z4FIX0E8YsrGlc11xbon9XN1F07mwzDalh+IWGaSWKZqHDAMxEoSl9VwAxAQRkYX2YsBeye0F4gLGwrhNMFWMl4LkpDCdAJPtfBXv6+EpBtIMiHGwG3el50W5/BaAOsoWFDUzHSQE08c+9ULcwBpbxT9b0m2Vvx5+FYnesrW5vYEXo+7MwLygsJ/iQRbsouOVnjb4FIJHMfw3DBZnKyFLRxD/KNkTZkC3F8WKFvYRAqmDDa+QZ4NKGacWtP8hjCpigVNoXECbkUXijnFHHLyzg2PiF/yugioBSFKYeFCFfup6woGHCnjFh9iCzVxSwoigZeu3zU9A/ZGCbMGD5XIZuefG5M2NFQbqufbRtBdmFHsJuADQM0CB0fcnABhV+0hlIrsEe1YCpAr4dxewooPGnAbBVgDwAxoAx53I0MtggWUrAEuiAiVGwlZE1UeN7j1mwQBXZQX8wJmedLGMjYAXxKdnAPE9U7MZ1tBxoTWYlFmS5bQGsFyIrQKsCoIPvlzZoG1FMclXYE8O2nSmFoNjgBhX/HCAYvwWAuOWeA80mzFTnl7a03HPGpfH4xo6OTu3k9NzOL4buc3yOAR52EFhhV1sGiOLaVlevrd+H/IL1KICCRf4AKRDQBvstANBxYffR+AZyxfzCJ4MNZ31jLdjgRgEMBYAGQJNYc1BwHzLAXMGXwH4DoBfglfALBFVc2ciBgQHk9LkuwEXGJmEqwWgGsAjAFgDRQFYAFZyfA0y14mCq7e07trK6bl9++dQOD44dGAzQLv6S5QntOyjEWc4gjwBNM74DyGXp5tq6zrYEkGCMH2AqjweuARBBDAJAKKz8xpYBpFoKxqZodynWv8vLwlYbYCqArt3XObg3fAjYyiYsd5PgjoDV4icKqI86h/uDDaesxwY9IkC0OSQhGCcB3oCN4Xez/gpYytbs5csX9uzZa3v2dGgrKzd2507H7t7d98MGXF+LTAC2dlASlNTZ8K6DoQ8xYh9A1wDBRLxWcrAO5izxEfdQxVIntuSkUc0O1Rn6wCDqbKjBXBa20+QXdW/sPhZyucZBHoWVqyjNZF8NcAgAjqPwqb6uCBDC16IC0HS99DYbwBbagYzBPlQIGguIEWswDlhYsvH1dQFTrTgr1cNHj2x37469ePna2bIQ4+C5AJC8evnK/fPO9s7EHzl76dq6AZyytbVpGxvrdnF5YV8+/sL++3//oZ2enNr1eGzb25t+D8BPkeu+seEQzFRhewAkgYnt5cvXdno2dB+y3O1NwFTrG1teBvr8xSsbja7t61/7usvl8ZdfeoyHmP/Bwwe2t7dru7s79oMffN+ePnti+/t37Oz8zF6+ehF+xOOZG7sqfh+gQchpa2vbLoZDOzg88ngdn4GhCPOJ9RP2RG8dulqArW7e0KGI+QJcE7EJAaMA68DWEdMPh5cOOAYgFAA2xI/uvwC45aEKvk5ibrnmEchMIGfk+HU/rjmKsCvYaaw/kA2eywMDoMqeWyjBHq7DNQDjExhDf0awOH4i3sbnBFNx3eD+kHFP2FGAuhErQy5ra6vWcRAdgcRhd4yzXFc9LiqAq3IgDvemYS/BzsMYeXI/QUJgcy0+a9L/srfmgRAEfq30+854iANKHAw4GBTm2St/O8LrCDLD2N955x0HVIF5M9YvxMth38xB6DwoUxdj11oeTPNHEWeRrTZ+TuRafBH3Y81eosTaBEwLyz1lNPFxLcAE7pm4J+Eayv7k3BrHQV3S63mPrsNvthdxa2sOQZgz+KxZ1+b2tQ8Kpqrl43hvzmfW8r46bpUN28j3cG71p+5rNFeke0Btm/fm73EN9U51SP1Cfj73m7W+5z0or+H+VvNH+t5Fx6x6lHVi3n+rjFXHKTedw/z+Z9YzVI55LNzLUv8JTKeMcS/7ojJVuef9qspa9TFfx/Hk92nq4/Ua5lc0V6B5inltMfdj3vlpuy77sbZ+ZBvKdq3zq2PMfh9y4Hxxvclgqpo/07nIc8k1TfuUbUx1knqRn1PTYZ0j1duan8yyzL5+lsyy/9W+5b7XZEH/UVuX2uaUuqu5eX6mMqVNqC3WZDdrDLP0qibL3P4sva/psK4LbKvmi2u+tvasN67Dbqzka1Rv2uyktg7OuzY6m63k4OeZ45zDzP2v+bbaNbf5l7nHkBryFEdhlq7JLNvOLP/I73TetF84fIBgqtvGQ7nQf9A21EZqOuPtJrayWr+yXddsRvuo69HUmNLhk7nd2lxmP6LXaNsqxzw388xDbYx5PrPN4B4/PKW8q6Zcss/B52rbuubjWv1O71Xbr40pj78mD13jaj6rdk+W1zx+gLrXNido84//5Lv5Vfs8qr24ZiGBhQQWElhIYCGBXzsJLBbMX7spXwx4IYGFBBYSWEjgV5XA3/7t301STznZnRNqbQmFtmdPJ1wbMNVtSWlNrDB5TDAV7tWTApkUiARDvOTE6ckoamOiorYpzwkUTTTw+SqP2hg9iSonr98mh5zYfpv+eWGB4LY04RJFBfESlzLgi2Z8pqeaaWKDiQhN6LAokAma/DMnT5nQiVOOUWw4zZaiOjQrmThrjvI88NqsR7WXg9p//I62mOzLL5z0hSzHlZNMKqt6EonFf81JkPnFA9vQpKP2k/OiRbv43l/eFxYNPDsKod7U81lypiyp7yoD2hhlxBc4+LcXwbWwWKlO1X5/G980S1/yS5+aH+H9Wba5D7XEo45PbVVfDOWC/dvG1pYYzclG9yVSSKR+Tf3hrN9zglRtke3r/NRkME/yNLehfdVx5GfqS6zb1pI2m8/2V/NHWUZtviXPgeo7far6SPWt9Kn4PgqOm+2n9qmtf5mZKt+jBQPq73Ihf21eKSMHnTr7RxS9Uxc5boIx2XfVP/qjrA/5efSp2Q+1+aBs3/k6tqNzk9dqP42/FDy2PYf3Z9tVWeozst7yOvpY7bfafG3e2/qedUF9vrNSSQyj/cx+D/fpfGp/sjzadL/2snuWL6Nt1PRCfe4bPqzbmZyMDX0DA9XHH39sP/rRj+wnP/mJr2EoxkPR18nJiR0eHno30D98R3ATnoF/oygMv3P9gj3A/sDawJPOtY+0Y46NhVv4CWANnkmmKxTYMrbM+jOZ/3JKd/Qx1nj++V8CpkIxZi/Yn1AYiwLZlV7XTyR3xoSbK1td6dnG2sABUmurKwa80+XwxK5G59brgdVgyx7cv2NnJ8depPvk8TO7s7dtv/9737Kd7U1bX12xs5Mje/70sf3yF/9q46uhs17c2d+xR+/ct6997asOikLxI/AkHPH1OAqyUYiHP5AjmKSgA/1e1wuch8Ng1ICc1jY27fp6yYajAOVcnA/txYsX9vzZS3v16tB6vSXb3Fy3hw8fetEoTuD32ANjlxN8qYsorM7r68SmyrygoBdhM9rBtdCvKK7sTcAnAOfge67t1BnOLcbFuAuf0Qez2AXFiV2cgN+N/QeLL/GTMSltmOsF/QrBVGBqgy7iHhS7ooh3Z2fH1tbWnaELRdcoPAbjQoB6bAoQhb6QJQgF4XpKPWWEzwhQYtEmxs51APYAUBtYaABwgF2iKBnPi2L1YJBCITb0EX9oh2RUClsoYBYpfqQ91eZr6IXUAM2BFaZnXYy39BUsDWCoAngFbcD+d3d3/XcUsoKNhMX+mHJlNQFYBEWhzn4xDmAKQVFNoVIDhOIcc22nTMk44Pubwp4jxCzRvjOzoZAfJdEKqqOvjoNEXKdYyE72Iykw1QIqAFioS7gPz8d8ra6t2uraYMLuwDmYZk5AYXKwkgQqIfoEkBp0DmNCcS9YZSBfMHNMGAk63UkBLvQN7ZC1DfaugFOCqfAZ5ghFzfoZ5puFfHk/o8V0eV2mT9U40K8HO40DQhq2BPiawUq/0fkxgD8BQKVeQgxc44MNxT24g6ockDOZi9CTCULI8Tzx7wBUNQxmXIOhkw5c6MX+W/doaJdMQ3491w9hWXJ/NrWuhC/CPAX7CoAwDSgi/GwA/jAm91ddFK6vWn+w7mAq5ECAAgqmkQCcOBClsPQEeicG7rZZdJLsigBAwL5QIA8gXsMitOL+6eLs3E4OjxzwSjAZ/TLXUJ87bzf2NrDNwWBl4jeYO1HfQFv2rhUCsRxzTM0jwDspLxLXF92XmIr9CjYbgE36Rc2iiN0BO87iFPJGMbkDthzkFCxTDqa6XjLgds7Phtbp9G3vzj27cjDViR2fgGUw4ogAwoH9zAOFYEaC/DtXtrZ2Y/0VyARMQXgeQDEAn9wE8AB/r+JQjQBQBqiVeuCyNfPC9ynGquXwyZC378uKnjnb1vKy2yiuB3gFegKQgQJudC7oVwDccZ9eQHcA00zAjqFBPkawmDmYypCP6jvw9+wcMlqxO/v3bGtrz/Xzyy+f2NHxqa1CV319CXasaCfiqnBbBRJdDmIKHR45mCr4MQNkFaxVMX+Ih5YMoFYAqAD2LoCoQFYUgrMlB1IFy9zYGbXAsANbQwdcFwiYd3BuAWNOCuDDt1LPMLMKog/2QzIfAvQVDEzKioj1jiyIANfAfvf3wd61b2vrm/bkyZf22S+f2M9//sJ6vSvb3e3Yo0cPbXdvx8cwGmFNjLgqgJcYd8jLwfZ9MH6tTABVDVAm1kxn8Up/dJ+V98bwNTh8gPFP41cDMJL3dWG8YCDs2Y2BRTEYCQkGZjxEX4a1hz4Nz2KuS/c59C+MbXxNFDAVZBAMn6PiE3sOWDo9O3f72t+/Zw8ePLK9O/vOjIq98frGpq9ZYEn9+c9/7j71/r37Dp6CDPf29mxrc8vWBgPr9dHekj/js89/af/0T/9kK33E3uvW6UIfEGcEMAvthIwCYIM15uLi0l68Oij961qnt2Kr65t2//4jW1lZc/s5ODj2GO+73/0Tj4//+Uc/svv379uHH35o//HP/9S++tWvOIDqP/2n/9v+/u//zvUYQKrnL555XOZWAfsvQPILjHNp2bZ3dxxU9urVa48hYPMA79MPot9Q1FhvRZ99bQhwdAPWj++hw4hLPRYbX9nF+aXHjd1+zzbXN91nYd4B2hpeXDgTF+In19WyiUBfGePonjv8XBST65qKawnyx3eM0XgYAdciZb9yYOPysrNvKXCH9zIm5z4G1/AP9XAS8zh4tWF2QkwOPQFrmR9aU2RIkJLmaIOhOQ4WwTMRi+NZbnfO2NiAb7gHYTzoBwdcX7sc4fP5B/cy3or4Dv790vcMmxsb3i+uc9BLPK/n8Xz4H3yHOB/7Dey7Hj16FIdVeNzcAJ80hlM7ZPzBQwfyu5nsY2j3fF8Ra1IwifEP5pDzzjiPMQDl0sRHsc7TdzE2oC7xOcxtZ+AW/ZnqgrZV26+84TgrHzg7akF4zsr7+BpNtK7Mf1tei3LgT46X/6bfrvl2ygk/GXv7qlgO/NBnUgacL21f78XnurfV9ui75wEg5fVGY0jtg86v7hnoCyhLHZPqkNqN/q7v/7jXogy4V8b1jMFqbWaZ3zaHed3U/lAeqtv8vi2np9/X+kzgKO7nXpHzh+dxvnSuVd/UFmo6rePPfeQcUqa4lnEqr1WfpzZ4m0/RNvX3X9V22+SrbWcZ6djzdbk9tXnqnfaV3/N9KtrmfOF6+jTaWs0faSynvjPnjWt6VpPbLJ3j9Wxb7bVNLllGqnttdkO55LG9GXtOSyT7WM0dzNM/9altNtLmE2+zcc6htlvz3WqnapNZjup/a3qh9+b5yutQ1hW2h+tqvqDmv7w/dmMj3w9PvxPPNqQ+5Tbfqc+a8jt++smbJ5rVbJf30QZ1Dco6o3JVf1WTf5vcZ42p7R73k+WAGV2/qVezfMCsNttkre8l22KJ7B90TaTO5LiNfZk81xU6NgHZnvOej//WObltDdT5Qoyb44Lb5Jb9cfY9Op7aWlhbk9rWKW2LfqQW9+r8I3/Dw6lrulqzRe5bVM/b4gv1kYzf8jjV79bkUbNRXdezTtT0Tee5bc7Rv9p1/Ow/fPePF7Xhs5zB4ruFBBYSWEhgIYGFBIoEFgvmQhUWElhIYCGBhQQWEphTAt/7XjBTRVIjfrIwoC0ZHS86m5OvZz2Kp0o3yQueBj7NKlHbDDNJkJOzbYlHnsQdA8AJt3HKDhNPceJmnLIbJ33zBFwUPERRnf7xjX8RShNcpDCj5fRBTRBpEgXP1oSCJija7vE+lUOtNXEdc9acXM0kZ04+1ZLNmlBp5iZerPFlck7StOkDruMLYk2E5XGywIftzptcnCexWktoUT74yWRaTkJq2/od7+FnbWNXfYm5jU/yC14+RxNGPA2aOtGWLMpypP6iIIJzN31v0esE8MjJL/67pnd6bbwYnk6gcxwqdx1jtiO1gewvVCb6kk91VK/Jc8h5brONmvzcPwgQjX2KMTQnnE9ORC8X6Is99ZXZhzb/ZsK47iVzcjHro/YryzrrPMZDVgQmZfOc5361/fsNP1g+yLKknqud1BLqbE99gNqn+iD+rnpZ+74u0fg022ubD8m+mf3LL3/Vr2nbuE5BpFmeWf4T+ZUj9WnLZFgJSE38idPay2++FMV6RjSD34s1Dad3o71ymniwO7B8rjkJXfud/X/NPrPM1AfoWklZ8eW4ykCfo/aJ39EG9YdABuoEP8/zONEzFHHhZPRy6j+ZIxomh/gOf3zuJidtlwLiIlvK2E9YLwwBShmGk/qyztf0S3U123DW45reongzA7Nra5r6QbWJ2lrbNt+hHaUAsjBuUO0meiBhDq4dX4EFZ+ynXZNdwpkSrqJQDYWJ0E0WjOKkfHyGwjoUqcEvPXv2zNmofvjDH9rLly8dPILCKb4MYXEpbVCLPyiLXAjEIq+wn2AsmdRhI/7DqeooFCkn63vB5njkxX/n52d2dnrmY0DxMgrjomBXWGRcWCIM19tiozy9v9TaTvQnTzBPlaRfmnD8FDufbn7iAVAAjcJYFKFHzIRinjiJvd9bto7369oG/Y6tDcCQsWmrg771Okt2OTy1m6uhra+v2J29Hbt3d8/Ozk7s5fMX9umnj52p6g/+4Bu2vbVhG6t9v/bFs8f26Sc/ddabtbWB3b27Z9s7G7azs2mXowCrgQnCmWBW+l6Pj2LW1dWBx9XDy+GESarvwIJgHIjiySU/vd4MzCQdL0pHIfPhwYE9ffLMnr944XOAdvf392xvd9eZAFgEh/jci+A7XS90dsYJFJmgcBRMSjgVHoAm2HphqLqZAKoaMBUKGOl3tGCLfoLAIr54ZNEe7kERKosb+YLR21pasj6YOZZjb8G2agUWWgyP69g+GNJQEApAE66BXQBM5exU/RW7LKxJq4O1hmkQoBBnoyhAj+vChlLkQB/N4hvoLfQfz8BzMScopKSMz87OvVD46PjE/XKMNwr9oXPsL4FUCuaINaBZd8isMyueCeBTx5lvvPjrGvPUcT2JYt2xnV9ceBHw+fmF2ynAXft39r2wFN+hpp3xaQf64XoHxgIAr3o2HkWxbne5a0vOlIE1B0AJ6EoUzWL8KObE2Mk0TIYk7CHJmEfQZoAXoqC12+866xDmACwQ2Kd1l6L/DowgIxSK/LmWQE7FZ1Bf4SubmDoYOGAfI4AfCtsb+g3/CyDVwG0OYMLCbFN8DuNXroPeZhkvfsccn5ycWr+wUwCUDEYq+EToIPwiZAzf60DXAQqvATwkgY6wVpDVxNkqCNZu9h6Xw6HbImzW9+IYt5PwkLNw0ukSr5W5KbIIBpRgA8N8oz3I+PJi6O3hu8EKwD0ADqBQugCHnN0hOuzrEhlpCrjElaawdYGFCeOLda8pMnQf7/GFGWIAX58J4h2PXV4eU4CFz9l1ApgSgOgotiYbRxQJNox+8VvogBctF5aLCPpCTpjHsNGG4YJrc1wfh9NEHqOsc9BDFL53AnzjsSLYLMDehr9X42D98WkIACDjrkmepjATUX9j3IVQq8gSNouC7vGwgPIKsxTXftipg96c5SzyHdAlAM5Y2N0wejf5oMjPANwCIAzWiE4U4AsNEmEtEfuGjfnXBMRx7S191u+aXJSwrkR4PYkRRldgpAsQmAPSCss5pdElEQAAIABJREFU5Bp+o+sMgQBPgVHo5hrrWt/Go2sHSwDIgc89hgGsEvcUQAVAwR0AhJavbWVwbd0e5jd81cQ3uAKV/YvXGwUIxdebIv+yoyzrDIBXZEKLPYDmf6IwPoBs+BvzSoaiElcUhj4fs4O0pg8smuw3SmRVzDgk7fEQCr4gU8RZKMrFdAAcsGyXo2sHiuzfe2jrG9u23FmxJ0+f2+npha2vbzkLmut8Watht84i0+/aFRgtAeBeBlgDgNuRg9HsZmw3Dp4CKyFYVBj3FXov+EQHVQVjo/uK5ZALc4Me80FHC/ubs7EhooBtUKcgSzewwlLF/YazChfArOpeySkSkDjZB1+x4Lzj64yDOzpdOzw8sRcvXtvG5obt7O7Z3bsPrddbseFwbL/8xS/ss8+e2LNn57a/v2EffrhvDx7cdyDtwatXdnx8aCenx7ZegDHO+uOxgLmdAbSIuAx+EbFRzBPAL2SBGhG7Nll33tgLF4Yl6AvipuOTE2eBwtoBv9sFWEgP8yEzqLOE4g/0K2zI1yWfZzDWAWQVOk1mvgkAHbH5KBgSnW0rnKJfj8FhztAXAIHCr3RtY33NAXXD4bkD5PAsMHoCuOKMaWPsFbvOjNrvD5wdCCAgMKJtbe34Go344mc//ZkDi+/s73tc1Oc6CAa3bs86vWDQOzs/scOjA3v+/Jn3oet+IRQB0H0Cb6AlmGesL3je8HJkp2cXdnERPgKsiABTvffe+9btDRyMiRb279yzP//z/8tBXGC6evjOO3b33l27u7drx8dH9otffGr/+I//r33y6c/dJl68fG5Pnz6JslWsGyXHDe+LPRrmHnOFOALjxLjIVk3/4qxuACd5TjHWaZ9BHGTQWylMeYityLYJ4E4wWkYsjBx6sGAjfhusrDqIGD7L5/by0q5usF8c2XB04TYNkCLkBxv0tbswk03WM1/7IqaMgtdYryBPrHGx54z1HaxbiJeclc3jwK77DN/PFbvw/YKDZgMA5mvSSj900ZkU4SdivY18QQCY/NmIv4eXPg7E0CzARZSxMlixnb09Z+KCvkUbzbsD1+ACmol4umGPxXzRt+MaZfL0uL3YlzONlTwG5oa2A5nE/vna4zruhaA7OKAE+wfdM+N54d9hLwC+Azi/6qCrhw8fOHAP4LerEfxn9NP3bgWMm/MymvNV/8H7tECbSzN/NvFuw6qK9rjvzzl75oxyXkpzTPkZzE3FHgcHUMR+1OUweXcSa6zmMpt2GnZZzXlRHmgj57Xwb8Z8+l0et8qL39WKW3VMOZeUZcFxqc5l+bjNCeB6EjJVQFU5D6rznfuluSnOlfuQBHbLfWZf9X6VFb/X+2p6R1lzTnIbNTmyf5ov5/NULlmemo/inOS8d57f2vhyfjPLQt996rV5X51tL7eb50a/53e5gLumn77KiZ6oDfM7/al+QPVA3+Fmnc19ZXu1/uS5zuPmM9vGpnqan8vnzbJJzkNuJ+tQzTdSv9A3zX/zecy383vKjOCF7Ov0mfl52cZrvlg/a7Pzmg2pPrTZdpbHrL5nHav5e7XHedrKOpnlUfORud2azXCNapNBzRfd5ge0zVq/8zqlz9B+1HRex5nXgJrd6fPz77W+aRvUQewGEKf4H8mZN++3mv17xLDechH/m/UWypj7hk8ovqmmE22f0Xbz2lrzN6qLt63VbfqTfXfNpvjZRIae+Mi5jhLDyLu++tm+0/fpuCbvzfhKg0zjU+8f00hKDm/SR76nDILt8kfnT2p9eK/U5bTpET7X9674t8aTNV+TfRiuqYG529Y23q85FLWZfF+tf/ka2iTtsa09td1ZOhHj5t9iVvqOSm5Wndb3EVnX6U+zztZ8VfadNd93m3xrz8vvS2prpvabfi/75TyGBZjqbbzh4tqFBBYSWEhgIYFfZwkswFS/zrO/GPtCAgsJLCSwkMBbSeB73/ve1DE+bQl7TXjwlMratW0JjigWiQIEbWtWG9gs81QZTVq3JR3Yriad+TKCCTM9mZDfsZi3LWnLPrcl83U8TBLUkhW5fU3A6zNqSU0v3pCiNb4Q1udpcoHfz3qZWVMU9ImnZeakbU4caVKIgAIWqKIdHQcTJfgsXjTGKd45aT+V6JOXNqonbzsmjJNFsHkus16pTGa9OM7znOdW781JLE3u/U/23rRJriS7DryZseaOvYDautktkS3SaJQocYbsbnFsNPO7RYk0zXyYGQ1Jka1udld1oTZUAYkEMpFbrCk79/qJd+LCX0SiSMqM7AAMhsyI9567X7+b+7vHj8oAz1QZt70Aolz5siXrkb4AXWzGFvACN9DrL47fBqGgTzxlU/uaX5Dm0wOpi3njUOWkOsJ+ks2BeqIvltR31HyAfqYy4s/LLzuj0CXbbttGN8eTXwKucrYcUxTLNVeu2gTOG4jZP9Y2Lvk86BX8JX5fFHuIjbX5sVUbpm3+jDqtekQ9bNtgZt+zb6RsORd5HtteLuXx5I1jte08T7U50P5RJvxMx6Q6neML5aU+inaMZ/HzbOc6z7Xn59iT+6Ub9ewT/s8b1G2xV+dRX0A3xbbL4MOaL9DTUFVvan6U/dITgzkmFqqwrxlola/TuMd26e9pC+pLsy6o/i/97EVlcZq9+h7VU31W9jPsS7YhvWeho3g9QtDNorA0iuOy7mWb03bUBmtz5PfGEdhLRUBqSzV/wLiBIkPmSyyAJFhD9Q3FtdsFdIPPUUQKJqqf/exn/g9t8PR89BNABrbBuKBMDBxXviZ0HSfUEzQVbEX4owVP0E2egM1+oyiT4Br0gT4zYllzqAAx9WGDKP57++TLt+PA8jV6SrU/u9wgeP0Si0rh+pY5oAZFqw5WK8WaKIYHoGoAMJXX/oIFquPFx0dHuzYcdq2L4uPxpXW2Znbv3pE9uH/H7t47sos3Z/b82+f2ya++tjt39u2P/uh3bG93YHs7Pdvtm706eeFgqoODfTs83Lf7D+56YS7YTACU8kLC0bV/tru34wXQvW7XhjsDL1ALpgQUwkcfbworCn0XWCvAWIHCUTBBoDjw4s25ffvtt/bixQsvMsV8Hh0BwHXHT0snIybmhPqC+YVMwEjDwlXICu0CELfw7eW0d7UP2i79D+ed+kV/hGJd6gf0BmN4+PDhAgxAH+uABwBGtrZsfBOnzKv/yjaY8162C2AhwCxgzsJn6AeLITE2MBCgEHBnByxaHR935GUoSgaTTRQ8uxNxoCSZe4I5EQWK0DsUnGJsXB8QzAi5sEj51evoA2ydha1gDENbLJ6FBuM5uI4AbjxDfb3mIBrTaCte4N/FWKY2mwQbCIutUcgJ/bgejx0AhH/XY7CcdO3evft+z8XVRQH9BBMHCmjBEAHgH+xlb28nAEmjse2iuNq2bebApJARim3RX4wT/uf84jyKPbzQF2wSAQbZ29st7Dt9ByQCjObMFmDKArBpMLRep2fOAjEHi1rfbAZioBsHGYQOFKYYFtlGaGnWQM5+ElARuBcU1dJnQf+a+dpxINUOGH4ciFEAA2VNRR9FMHXIvSkUPX9zYa9Pz3w8KEaejicBALq5sdevX3ubAOKwqHh3d99/xzOC1SoYwgjWov3R36JQPTA8oY/UZR6+HwCGAD80IBK3ysKyFMXIDsT1wuhgxAVo8ury0nXu+vJywaiBYuFghhqU+AEgUzDC5fUT41SsVYNNI9gOd0peFmDD2CNAAX6AahxMVZghnHXKC7tLQS6YpwrwDAXrAVKO4vAA7cJ3AECDfwUc4x4jQGXQEQAH8Mxw8mQTK0AOfyIzEALk9eQbt7pF7JhN517MDmYVX2falvuKYO5h4Tvabxi0FqfnuK5EgfpSTlEO2FnknCU44ikOEkMReCl0h1wceD0JFjzq/W6ZJ4ASIq0qeVUBwweDFgrGS1E/QGFgTQJAreQrOcb6E1pCsQOzZuUgAQEkBeAWfQyQpUsP8aoHkO7cAKaKBAndLGCordivcKYqsJk5a0cwd4xHU/dNABb4XDqTFfpFJh74pJ4DABArgR/Z7txYpzuxrW3MeWF94gEeDtQpfwvISW25PQ9lEdqylAACgI0DuAB7CqacgPMFMCL+QfV034B7QLpX4cX8Zd4INnXAqOtvMMIDIAIZTOc3NimyGAz3HUw13NlHpLTnL07s6npiBwdHDj7AMyJuAAM1s+Gw72yZk9GVM1EBTzfx/GNkvS5sAHY1sukMoAaAGmeuBmTmIXAI/8deU9hUrE8I+mx8DuPBkuR8CkvRuT8n2NuinzFHkUs0bDJNDh3XBEMdgHU3DsZBjCL7JHzO8fFr+/LLb+zDj963J0/etzt3HznI5uXLV/bpJ7+2r79CTmT2ve8/tt///e/b/fv3vdUvv3hqJyfHdnZ2anfv3nHglLOHFZA5ACI7OwPb3d3x7xzk6T4UdhmMXPCRPCiGQD7maZprB6vdzPN3sDchbiBeBmslmJfIYtQUQXpcK4caBCCxyMpBdvEHesV95AA2wx4hL/iq8IlxKELEGj2syWP1+bk/B7ko8kXowvXVuYMxHXS8A7YogL2g7xj/to2nMzs/v7LLiyunKxsMdmz/4MjBVRjzJ5/82sFGB0d3CsgcYGzoTDBeOsuzzR1M5eCjbfQzWOTCz4EJDax1ASaFXmOcACdHPAiWv8vLsb15c2WT2Y0Ndvbse9//gYPoTs/OPY49evjY/vhPfmxP3ntie7t7dv/RIxvu7tjVmzP79JNf2f/7//0/hYELOeq1ffv8G/v6668Xdu16DukVYKD75MLmGHsQAX5yP1AKNH2NDT/YD5Y4XUMBmBZsh9Dp0GcAJz23muBwheLfnN0NwGmsQeDrwOQXACwHI02ubTS5sqvRufsj5Gq+TgewmfHDAY/Mhfi+gAeicU0WQNfYvwvdCnBxaIwDtbrbrhM3yMnRhLNaBrurrx862w6C9vy3AGIgN+gkGKyYP6gtjK6uHdANW2BeD3bPPpidjg6tP9hx0JruFfI5XBdwfUFbox3ongtlT3+M8TH/CPBY7PPhM8QwPAN9B+sz/mDdBF+BNRTaw3X4XttgbonPcFgAGKkeP37soKqL8wubjgFMizlnLqB7sbofpfuquvfEMVOfGGv4P/2ljjP0M/SC/9hW+NP4h8+47uB+AT5jH9km+xBxLNY4eqI/x5bXJzo+9lf3uJWZD99zX4I5J8egsmniw9v9ZH6f9SPnPLW9mbz/pfOlstV5YL903Iv8TvaMdc5pC3n/ifpK+bPPlIW+e1Ed0LHlPThdR6o/Uhnq3IUPiLy8tp/H+dQYl+/n+DgeHVfWD+rcUn5UAGraB9Wj2pjYho5L+5ptI8tPr833UW6qg7X2KIe8XsoyU/1R+1KZqm1TZtlvUM5sV/Ug31+7pu0z3WvhOPVwnJpfpd2qzai+qU/heFQ/dD7yPnXWL9UF/Y7+gzql9sX4oe9Vl1nA32Z2yfLReJT9CX/PelHzO21y13uzDek9Nd9VszHtE59X27/X+JLtoC0+4dn6biDrvMYPlYHqFj6vxUIdu16f7TLrgY6XY2qLldp2zXdnH559s+qzHlyZfXH2s/xd85l8z6rYRDnXbCDrnv5ek9W6z2q6nHW0Tb/b7KP2eayj3+1Pfk+uctZx1XRG96zVl+l968aefVKOdUEJ/W5jyrreJpd8nfqlmp7ye40JfPa6+aQPz7qkNtNmh7hXgYYagzXW4TqOKftutWmdN36u/qNN2hpv1Lfg51xT8G4z1lxds7XsAzm2WhvZT2n+m2W1LqYwt882oXOmsRE/M+dr81/4/Cf//qfvqNHfVZqb+zYS2EhgI4GNBDYS+KctgU3A/Kc9f5vebySwkcBGAhsJ/E+UwH/6T/9pUY6yaoNCv8vFznlBXXsOi/LeZWi6WcrNkdomiT6Tmw74TF/ssY/1YtyGfeJd+pfbrW2GrXqe9rW2gaBjRiFgFB1EkVjbhqNuumT53WZsuJ8vBXTjAvfmdvEZNzq+C5iKwDZ9TtuG+7oN1lVj080YlXPWKX6XN8Z0wyzfX9vco+7xWs4Zx6mbVfklgW4c1jZGdZzatt6nMuSGZLYb3qsbXvqM5XbitHmd//zSOm8S6/d5szfLUzeOddNdN/7zxqf6nGyHujHbdp+XyqGQizR85SFtelbbsNaN6FVzlQvmazquuncbH1fTd77Apw23vcjP9657KVDza/pSJeuQ6nT2wXzRTFvIfanNa96UVbnr/SrXVbFM7X6V7ug8ZDvNm/Lql+l322wr97M25vyyDvfU/G+OvXnjmd+vsx/tE9uu+S3KpPYCRe0621Fun9eyeGRRnCxgW7aVYzZjHIttsr2o3+C1aC/3QfWgZt8s6aoV7NZiispEfVDWsZqte+F2YSDK39deQmXdYn8433nuKBO39UI1kfWOz8hxH/2hrFHIyCJkFkMyjqNNFodtoYhw0PdC908+/cQBVJ9//rkXfKFgXeXDfqBIDc92YExiQsz+oslzIh/yQmHEKGdqaU4C53PwXBRSoQ1npypsOGTX0Rde8XMza8v+G23UvO9bnmzpgyUwbcvtvIZFrgBp4F9TYIUiwDjRHexTAFLZzSTAVAMUle5avwc6hWC82N3p2pPHj+z+vSPb29+xl8+/sa++/Nqefv7CAVZ//L/+LiAFNuxv2YO7e3Z1cWrPvv7ci3DBfgMQCeK+299NnM4+ur7yQmzvQwFSBdCGbBZgRwAoBnlkFMdGDhIFj73+0IbDfc9lUdiIwr1Xr145K5N/3+t6MSDZgNSPUN+oZ9ATALycecgBEgALBSDLWU3kROzbxm/qCYFF0HcWIqLQEEXEaFdPB557wfrIJlYYuMrJ89lnMxZSd9VvQS8B0gGgCn9QMHN4eBgMCf2+g1hw+j7syWVXxsl+kHWKthQ5PAroo7hT56BW9IP7ME7MCcaM9iBnzAnm9u7duz5uXEdZE5Sl/kIBjDlf1MIzjBFFjcFgA/0KhGHICECmALsARHY9GjtjBIqRMXYUFqNf4ylO1g92gf39PddLgCFQYIxnOsOPn+Y/t73hjvXw3CnZLkJXcP/+/r4zqOE+p+0pjMUoCHdWgwJqwNghm0sA7cZgR+r4yf9kscBp/jbbss5Nx2yOeB3tL3wxai8A1BBn4IXJXvjcsFA6uKmAqQLQF0wIXlQOgOUQzFQD63XAJBEF3JRbuJZF5CpAiQIA2Nqy66uRXVxcuk45mArMFd6fG3tz9sZBJvguAE1gvNt15h1nmRlDtuG7mQ8RmBo5T4DawtYahmOyMuEeyJmsMJifpqg+QLFc5/oIBCCGe0fX124DV5dXfi3aC/aVYGDR2JdzRPy+nFNhLQ1d7vm9GifiBf28MFtHv7wgvBQlu776fEQfoUNg30J/UFSvsQTF9zdA1hnkXGamFG9D58mY6XogYCroHQAqTuiS5zQCXEy1x6ICpnKdCbZPBx+Ua7QQjzYYQC4WnxYgSwEv0FcucozSDk8xdtkW5i/PJ0rRvtuLg2tQZA8WlALatC3b29+LWFYY7vJ6iWAs6IaPaLsBWwSbWeX1jo89gGlvRd8Fg0qw9aEoHMDNBfMIQY7k0OkQZDUxsIA4TyhAUcWWQhZkdoJ9ho1eXY3s9atTG4/R7wKG2yKbX9/6vUEBeuLnvoOpwEw1m1/DWzlQ2U2/MHvilwCQ8DTnxSQvQIzNWHXk9ddfDqYaBWg02KkALolrNV9fyg/Ld7qOybHM5QE9LjEi7AXsHx2buz5uO7AK7rbTH9rh0X3rDnYdTHXy6szZl8BMFQCV4P+CvgJTOhz0bXen72Cq2RiMmCObjK4dCNRzLB5AKSObAUw1D4Y4778z0XMvr3xWfAjGH6BUAuULnHFxqMDy/pZrAFnkF6ItTLjOWtb4VJVlrDNCzsyLwWJGPxdgqqnnNwCvPnv2rX344Yd2994D294e2uXVyF69OrMvPn9hr07OrNc3+/jjJ/Y7v/NbnhsBzP7111/am7Mzu76+srt3jzxX87ktc9zvd20wgF9DrAjWvOhj2GUAlhpGwwZUtQwQI8ARYwJQHnEDfQjwKHQ5GHjCNpRhLvIG6DCu83iO3wp4z+e7s209Zywko2gww0I2HrOLL3Kfjvl1P4Pc1jz2Yuz4Dn1AvtrtwEMAsIP4NLduH6CvPdvb3XcAPwBab95c2LNnz+3582MzsFYBZbPdtcMD5Mf79u23xx7fIDfkqQBjQU5oI/KuAIldX18G6HOLYCrYfuQJAOYQuIqFQoCpeoWxLeT75vzKbeB6BFDlwN5777EdHh1ZfzB05ir4EoDmHQgGxssJcjEA8jo2GPZ9vADR4dnfPv/a11VPn35hd+4cOrgMsuE+izMLFj/vLGySY/n+lzCNkEmY+ox5j1gS7MEeI31dVNigrjEP4wVTFGJp+C/YIa4HIIa6h7gAVuCRjSYXZmCYcxtrWKMBasMzOr2+zzlYOS8urlwvXB4eXzHPYXsBpvKkyu3aAVUA0Lq2AQxdAMwAU3k7DQMIxgMwlecrrpsBTELvsZZ0r4u2CuAd8nRmzMJM5fnE1razUfWHAxv6wQ/BlgW7x58Fq27ZU4f8Qo+aA8V0DwP3KCiH8Zf5RHwXoMU4HCH26snkhNwUbSKfBZgKhzHwmcgjGfvplwhKgi/6+OOPnZXq3r17HredJXgbuVxTMKx7Hrr/oHGEeqK5FmWZ96oYxygP/q57hnwOc04tACfQXnO7vA8SuQTB0NATOWyjNKj5Tm2MsQ4q65SyMZAPemn2IyLu5AMHdR9O26BsVBa6Vs15De/Vz1VGuq+i6zLtH/fCuO+b18bsK9rg3DD+cy2c54XP0DU31whqB6oLOoY8LtWvmgzYN71P1yX6eU2emn8y9896mvWC8qJ/pG7l+3Lfcr90PDpf2l62DV3PaN9zH9k272+zuZq+rdpnrPU56+5t5gn9zfqVn52/r81fTVYqF/5Mn5f3l9W3cj+Eut62d1qzPZVBXtPwu9z/POf04zX/t7yWjCtyzMhy/y6/1/pem9/adbXx6RjVHnLf8vPUN/I7+hHV2aznNX3WOVYbVDBVzdfVnt1mG7m/tXcgtfhSsyfPN8pe3SrbavNtbT6iJhv6sHXzuWpu2+w9z9Mqe6c/aPMvuf1VsbFN72t+YV3f19lQzf+su0dj8Cpd1jFyrhF76AtUnhpvqTPZ9tpsrOq7EqPqujFlPaIPrd1XsyGNT7VYlvuosmnzWWy7Tbfb2tE+M99T+26zBY4B38O3rIu56l9WyQvX5dyEMsw1BbeZp9o1tVwi6xT9b9bL2jj5PM2V2nxZtiF9z5tlpDFE50RjdbYp/r4BU31X7djct5HARgIbCWwk8JsmgQ2Y6jdtxjfj3UhgI4GNBDYS+M4S+M//+T9XwVR5AayLbi0KzAvqvIHRbOxEkVz+s2pzLG9e62bhqgHr4p+bFboxq5sfqzZL1m0+UEa1jTXta23zhn24zUYxrsXL6Tj1ujlNWDcP8vj4IjxvatxGUfLmyW02sHJRfN4YbjaBoviCp2nqi4y2TWL2mc+8zRhW6VmbzmXd5aaSbmKqzLN+apv6XX45k184rtsUVFvMdtj2XZvMajJus+HGNuLUZ90M1THgfgVT5RfplLfqfC7kQn+znazShzY/Q3m0yRTPbPRo+WSxts1XnXOd42yL7fNIlohSjFVemGS7Up/BZ7+rv+Tma23jXWWsepM3T29jX3x+bQyNz29YOmDvuIcFHLkved5qm7xZPjlG1Z55m7GorWi72S6yfbM9yC8DfvgSl/qGZ7GIQTfQ29rgNfq/FpKobWQ91Jh2G93Nvpr355cfjCUcC9tdVbSR28++V30sr9WCfPoW9S+cI+Yh1AONW6t87Kp4pjqG57qHSKfPa7EPn6UFT6v0MD9/IUOAgUqhcc2n1+wB19VedNT0Qfscp6Y3J/Sj/MxLeItfWmYMicLeKB7qOnMOCspQVNlH0WG3F+CLydjlhOJ2nLqPorrpHOwUY/vr//bX9pd/+Zf28uVLL1gD+MCBGyheK4VlKAjDc1DIhWIw6IAWlqmt6XyzcNGZqRyAFUV6amOQEVmpCKbiKXhaaB5zyPxq2XO8DYZat93UjrgqtacLQhAvmHdmCBZ+ReFzrzvwgr+QfRS8g5kKZCDdbSjlzG5mE+v3A0x1586udTvmBciDYceOjvbsw/cf+//d7pZ9/eXn9sXnX9qzZ6f2+L0H9pMf/76NRxfW2Z7a4weHNptc2cvjb704F8W4AZoJv9XFg+3Gi3lRWOsFuVO03bV79wG0aUAUKG8HGwv0LJgCogjdC1O7KGDc9ZPtMQeYb8475gxtAqDC03fV7ulTmdtCjwjmIMAHz2QBa/b9tZiaYzaex4JJgptYUIuT3tE36udiHYRCu8l4JZiK+phjBfuINiELtIlrCfJB8SXGBiALimo5ThRH4llRWIPT5xtGWTxTwVRNIWBTHMd2IUvamfuTmxu3Wc4Li3JRnIm+QF6cB2UR5fO4DmAeknMB2rHPhdtbMPzE51Gki3/T2Y1NJnMbgUljHKfRe302/EW3ySVwJ8BUR4eHDvhDoTWYjxycMYcugOGoa30U9sLHBc2Ny4un+oM1xwvNp2ClaVhEvSzXc1sUoAfQDP7DWdqKngFwiELffq9nYAXavtmynvUcTAVX5LHS12zBcuXAqQWqpsQWwG2A0CzMhPDGnE+AhwAkI9tErxdAKhTJg7ElmG7gE8iiw4L4xj+RFRpydUCUF0CjmDzYJej3YYfQhyjOjYJlslIATAW9wD/N3QlKjTUdCu2DmYo+Ovxa5Ny4bzQOwCyZ1eBXHIzU7bqPAaACBeTMSTyOFwYNBzoCXAe6llJ4hGJmsPcNwNQlHE45p3MdczATi/8DEIN2WYwcMierVeg5wQIBElKgVIDb6LMiN4pCegBYvOQbMnEmHcw9CqybmNDE6IYFxAFDxQYcuOVgqnLPgq0jntI8KViQFjFxWtiYhF2iEdNtAAAgAElEQVREYyfzIrav+wTZF9bWyY0PjUL1vLaj78FcwZdxfQ+fSV+W22EeQz+F79HPBWBVx750+EWAdGt/EF+aPzEXAD8STKX99riPvzeIV7MAU7nNuuQW8+zZoBfXk1UOTGYTuzgH4BbOySFBDtKALcDvoMDeT8f3trte4A8gwWwGMNXUtgGmWoAhlw/1yWuDWl6/Ktd0uQJMNUE7sRZTQGteg+tag2sVvV7jp8qP4EOAL50GBjoMBspu39l3tjp9G+4eWLe3a7bds3MHSMxtONzzawMMZc4AN+h1bNDr2qDfDYDy6MquLt7YZDJyliowU21vIWaMbToHKCjsFX9yXk55aUGtrmnUBnRN49cU3w/mGfgfAnyW2wn/EGCO8A0RLwPoQbk40KyAvc7PLxyogDwCuTRYOR89emz37j2y3b0ju7oa28uXr+3Xv/7G/9/ZMfvww8f2gx98z61+NLqy1ycvPT4DmDocBpgYIBr8A+AmfCrYa3ruGwPgitgOhiIw6wXb1FueRJNcAdtxXMw5VM4qD6518exgAbsJ5h8UmMGnF2BzsIgF8yDAVK4DYIorYCqXVSTDduMAGdhk4wfhowGkxrkJABIDYIRUFSkq4jhMdrsDkPShHR3esTlYqcZTOzs7t2+/eWEvT17b0Z17rqtnZxe2s7tne3v7dvzylcdatD0Y7jqgiuNAjEC7kLkDLcs/rqUCTBU67CBxHGhQgEsO+igAQ+gGGFjPzq9sPEFMQXzrWg/gr90dB9MFYDkAe2B4oi0i30W+cXi072A8zN/xy+f2zTff2rffPncWWsw54/jyOgl98gRqAbzmfnyAtwM41R303ZZiryYAww5w4uEEDqSCX+t6HAaYNIDEuIZM74VZz8FUXfeJ0RcwAo5tNL4Mlkac6+FxNfTFAbSdngPGIaeb2Y2Dp8eTqfttv8mB55Gb+J54AU+S5TNAz2XdgdwI7TiYqmF5dsAUWJN7sBsAt0LHeMiH8845KCw8uuo/mSuDfbdrAwDbd3dt/+7dcgjAjcsF9yPesbgStsPPdB8l8iaMI+KVrkd1H4b+JXKOiBPcG/H4Uvag8DPaxeEH8DELQGcBBeI+Mp1Sr6BLP/zhD515Fwc4+PczsO1i7prcgn1kv6hf9J34Xfdu9DrqVG0NlvcfdT9J26TvZr+zHHXNr33StRd0sC3P0fiqP7PPusenoDHNNfMz9DvNU1Q2tTyr9hnvv8139NHaDnVoVc7HOdW2NNa3gamYh+R9t/Afsdag3Gs6kHWldk2tT9QBPp/rhpp8c/t6bR43v8vjynaq7eqaJcuBeXDWgdqYVs1vLXdeNdY2/avpEvMojjnPSe1ZtEm1U96v/+vPOgYday3fzc9os6FaWzqHtbFxzmtgKu57ZFnkcWp/8s+1ucqfQU9ol/xOfYvm6KqL1Ps8J6rjq2S1qt9tz8w20uaPavNbk5tex5/Vf7bpbs1X5PHU9ErXNBxL9jNZrqvsh/3Qe3QdkeWTZZDHrzKo+YlVfuE286nXtPngVXJsm//btL1qbNkm2vxD27zX7GydLeY22ub9NmN7l2t0/dnm23Sea3lI7rvGZ86ryirLp/ad3xcdemdmqtrza/6+dl3b3GX7XWWH7yL/Wpyo2Zruidd8kvoP/ozruO/d5rd1rthu3pNTv1GTQ8hseRfwtjLI7bf5ao6Z/qwmN401Oe5o/rPKPtUn5jjY5otu4//VV/30T//9upd1txXf5rqNBDYS2EhgI4GNBP5ZS2ATMP9ZT+9mcBsJbCSwkcBGAv+QElAwVe256zaqagvqev+CCaZtgVzb0MgbKOv6oi822jYkcvt5E3edbNs2gPNmXPPyM57IjZa88aWb/LphkTc9/KXmUoFQvaf6wgzP4Clc68bVJpc8L7XNGMiEL3Rrm0h4hm7e8kVflhHHnzeN8+/r9OA2Y121MZ03vVWmWa/0ZR7Hmceh41Q9oEzaNrRq+p/lWHtp0PZctp11Ql9S6/N1EzEKH5riPs4hx6xFz/qSIW/cqixruq/P/S4vDyjLrIc6J02flovxanqVN7ZVt1RWbToXm5F4gR8nF+tLbi0G4KZl3pRs85fr+tU2/tz/ms3V7C3LRnVBZa72gfGxgI/gCLLa6HVtes7PVU7qS1bJP2+41uanpl9qO/nFR012HCMLbnA//a5uSOe+6umIbS9Y1FfgZ8iOL3nVTrJ/bfPZ6teyvuV78jOz39KNb46Thf5N8X4UGOo8qk/JvoG6SJmyD3iGAsmyLeN3lWFbrNVYz2eo7ukc8VqCqfT51GkWieAZBOdosUnWuWzbS76807FuP06brul1m01SvuviGfUF/1OPNF5lmeZ8hvejABTzi0ItFouRbQryQDEWmIUghxfHx/bZ08/sr/7qr+znP//5ggkGJ2aj4IwnaaPgEgVdOLUfBdh4Bp5FPdJCFM0/QgejcNGZqfxE8Qa4Sr1AX8g0RPYrZdNSmS9qNtexT6XC07f9ixbON98GC0X87gQf5TLEV2d7Kif/ewEjihFRaOlggyjcBXBie/vG/Kz/+dTms7EDmnaGfQdToTh7dHVph4c79vDRXfv4gyf+3XhyZZ99+it7+hnYwcb20YdP7H/70z+wN2cnNpte2pOHR7ZtU7u6fFOKU0OWlA2KONG3iTMUnNv5+Rt7+fLY2bEeP3nPDg8PvHB2AQrzEQawLYoFcWI7ijNRWBtFlwS0cC5wHeYdBY58KUnAjtopAVPQGdodbRE6gfudDUBYXDXvWBdj6W/AEgXWLPyOvqE96DYKFWkvXviCwsotczAV/iiQNvu/bH98DnUU+olrMB60R6AHGIMgP+g/7AG20/i5AKuhLZ6ITjAV9Ie6T/AI7Jb2je9U/ug7ADZnZewEkoGVC3JFGzn24He+fFYwlcof48z5ThT4R2EofT4LRQGkGk9mXki7YOgJ9IbNCuuRy2w8dnkD6AaWAwCdQmZgnho7uHNnuGPT67EztnULKwv6i4J0mB8KYlEcDT+ieoZ+4XsUsDsbBljQpuNFLMJYyVTm+jaZWXerY8PuwLZumtySEKqlOF/YaNAGwFZeyEsZ+WcRU65QsFwY+3A/WCIApMI/2B6GQ4anJq/nVngUBWPdHf8wT3MHffnYbgJQxvmMYuIofuQfACJQ8O7MVKNgplKdpv1R73F9uMbmlGXaMmQO9i/IEm0RaAW9os36eFD4X9Yami/jfoIdud7A9/A7mIecX2tekOMqyZU016Dd0z9wTYvnBJCKbEENMxfbxPMgi2A9DCYg6MRwCAYwL1d3meT1Sci5zJfrdwQHB/GRyaWAehaxScFU/h3sv4B/5sG4xqLvZl4a0JjGKs1V2/IOzS14DWNRxLEYFwsoIEe0D/8JmeAP/Kb6HfaBz2b+zHnH5yF/VMI3MtJ1SAOkagp1m7FF0Tn9K//38YLxpaxNqL8AZwSrZfCaxJ/GN0U/A0wFoEP425B5gAXwWWN3UYYvPsDXgYWN7wYyAXAT7HmIFw2IVPMbzdGz39VcvpYbLvwYAHkO8FEf2zBTqS1rbo7PVTc4z6o7/Iy+30FmACFsA2i/42CpKUClBtBM3zq9Hev0Bg6kAnsVfBkYg4LFyBwItDvsWx8sS/CB07HnMqevX9p0CrD+3MFUHQekAVwLkGuw9i3y9QLG1fmmXmrfl3O+sOelfwX2SqAnwI3qk7gGoH8icCoOCwkwFZ/H/BXXnp9fLsBUYON88eKFHR3dsUeP3rePP/4Xzr74zTfP7W//9hNnURoOzZ48eWgfffRhYd+ZOEPX3AFRAPdeuvtArrCzA/B9b6FTkCdYvpp8KtZRAJtMPdYtM9yrzNSude4pt1peA5nQjgnYgF9erHULmMphh7Bvp2nDvy27mRYw1WzqwOQeGDUBmka8mkxtXECuYC501j70f45DppAzQ78CWNzrd50xFYCfw8Mju3Pnnl1eAxw+tvM3lw6ouhpN7Ec/+l3b6vTss88+d7sFGOjF8Utn38IY9/YPbXfvwHME5EiYQ+S8l5fntgvG1i6KoINFy1HTQdTmnsA/K1x6zojnp5WHbw/AUcdmN4jx23ZxMbKnnz+3szcFYIRDFHpgFdux3Z1dOwQg7Ohosd6azibeB+jO5dWljUeXdnV95espsHPCZzqzUGFOpA9p1lA84CZyAsYa+hewCQP4Bpskay99pf/v6xHk1/1FXhlsd2AYw/MAPgpLW/ic4m8hIwDSwJxF8B+u40ECXOMPhmB/HdqgsGeiLwAhEvgd2FqyAIbvJPgbQNiwxcL6VwjNFv6QjFIFRO15GwCGZY0IoCOceozVeTIXhwBBD7h2ho553oE1wdGRPXjyxMeOfJS5OdbIDqS7AYNhsDTGGiniFeYMfdW1ucZFFtX7HJV8qO+HawDYF4BI3Q9Sn0TwMvqCtghMRtue95Yx4rm49kc/+pGzWcGPuD8FwHUe8a7m+zVOqa/QPuf9nVp+4VFWfPaqtvR5vE99epOLNcC55bgQB8NoDpHv1xioMRN9pH7ifl7H2KL3cT3E3CfnT7U+5xie4+yq7zX+Uf4KyKjlFOxv25xofqHrZY49r+XYX5UHdVbBgrdtT8eU5aVxSnWilhO16aCuxTiWLPNaO7qWqeXyTd4afgnXYCwE5ap9q87k2Kv+qk1fa7rLzxifVSZsozbOPC81udbuY+6n12u+lXWvTa/r66LmsIa2uanNUducsw39fmlNXmIWY2aWV02W6+y25s/yWDTPx3dqu3nu1b702ToOzW1V377ru2Btp6aLWS61NUWWZX5Onhv1TzWdUbnnOdQxs++q39zfyHKvxRTtl9pkzY5r3+e+6FiyX826kv1ZLY60zUeeEx3/qjnMPqXN7trm77YyqNnNKj+XY7/Oa5vcVvVF22Kcv40tr3pmTVZ5vm/jy7POtOUPtTnW/RON0Xle1S8vZOlGKqzn6wZUvs+yrNlfm+1kv5DnNX+f49qqLr6Ljq2yl2zrqm95PvEc3UegT8k5vvoezT/Ud6o/yvPF91y3nCK/TPt6W1urxcI2fdQ2NNas0/lajqC+cd0cvy2buIPP2ICp3kVLNtduJLCRwEYCGwn8JktgA6b6TZ79zdg3EthIYCOBjQTeSQJ/9md/tq5stPUkP22otum4vAEWJ7jyT9sC+10/182WVRv3tRcXuum8bnOhTai4Twu+uIjXDRW2rS8Z2F7ePGndAMIb5DJTeWMRv+vzahtq76QU5WLdgK1tOLIdXKenD+b78kYOn7VuQzb3uW3T5LuMTe9Rmdd+zptj1DnVqdy3rItqHzp/tU2jtk1dlWvug9qVzgv1s6aDvIfjqz0/Nvri5Oj8AlI3a2tgKh0ndTTbHH7Xjcys23kDsG2usg7onPEZaqd6ou0qn5TnIsuopkc6HlxP9pRVc1DzRW16cBt9r/WT7a/TubYx5/vafqdusgiHL9MxJywwWOVPs7+ovbhXHa/FoVoBXZs/4eeUTy6Cyzqq4+YYeY+OnXJUu1GfsSr+ZN+C31nMUfPFq/SS/ed9qu9t92Ufnu1SfQbHjKI9/OELdv5f85cat2vzzflDP7It5/GrHGtt8XsWlNX8ds0/4VkopkJxVZaHnsDMMbMwV4uD1Bdk/VPfBnaCLS+6i/EufVcYo7Ke89osy9yO+j0WBdFf5xic55lzw/ETLIaiK1yLvgIEhT8onGTh5vPnz+3Xn/3afv6LX3jBKK5hrsNiIwI1CKJhAThPs1e9UJ1iX6KvUVfnp6N78crMiy3xh/4Gz0UhnDNojQMMweLXkIO3tCS2NsaLxUXfEUwVcxWpMNvwE+075bR0sAt4sWLPi7T9dPpy8ng5rN8LRwHeAazE5hNncUDRPsBU/S5OdJ/Y3XsH9vDhHXt4H8AfzNFr++rzp/bs66/t9GxkH3/8gf3pT/+tXV6e2nx6ZQ8AxLKpja4vvNARoK2wOxTsTb1QF/M0Ho3s9PSVvXp1YpeXF9bvde2DD57Y4dGhs1P5S76CEotTwAN8gzkDiwcKrbvd4aL4Mfsf1VV+R/unLbHIM9gCYi6he/gd97AAWv0CbSrnRjmG0Q9Qr8GmRv8J3QYo4N69ewt/4LENfgJFnA6aaEBD6lPUL+WX3PTtBEHgdz/1vrA6uB574WQUuON3nnQfv0dBOuSAseOf+7ob6FWvMAigmDMKdSCrhpkoWJfwTP9sOxiIYK8o2MUfPA8AR/xRsBf6p6fi4xkad1nsqX435N2wNKIYOkA1wXgAfXdWu+ncxiiwngAsGaXJAPW4LuF7ZxIoDEedbS82dj98M3X7wR3Xo2svzB72+zYBWwCYMno9L8CGjwDrgetLYe5wzqjCSIDlVugb9BbsCGO7BjtYYVbCmBxMtbvjYC2XORhgIC8/0X/ZpfioNY4UMBUYawC2glwBoAGA0plQPI5O7WoUTEwOKnTd7rteOJgKubPrW+l38UkRF5rPnCWnsEuQWWcBInFQE09UjXv4IhzzGYAUyBwgXMxHMFmR6YdzTKYoH4+DTABAjPmCLyHYD0AjMlMFi2AA6qIQGGx8AJCGjvMPdUr9Oe0Y34U8AiCo+pdtfTl+lhr4Mvac81EOtFXaF206dLphc4SfdNavUcwV5A0gHwrc4QcB/FDGrpgj4Zdy4F75V04JjtktRQFL4LwmWoU5FSYvyHIbLHZjByUTiAr5QD+Zn/GZq/JI5gFa6KH+2BnfegGeYB5C+eMz9AE+hPk+/AcLyTUn4s/6bPrKAKoCtECWqJjBJmdpPwyDrFK1PRc8swEXFoAeACoOigiayGCLAuNKgBBDDmDXISgq5o8MMgGmooYV4JXMX9wHgBwAGDMHA4GhimyUq3Ja1XUdT87V3lpPYG+qMKTp8ynzvIbSvDhsP/wCr895JXMs2g58shPsFTDVznDP5gCOzLcdPAIgVW+wa1vbPb8GTFYADALcidwNucTeztBBr2B6RB4zHl3Z2ekr/wx+YXsb/Yp/BFMxB9AYq2NRfcr69pbM6KdD0zzmQBeCXbABDXLdp76JPoLsMdRVyhJtX10CQAFWrqEzU33zzTcGgMTe3pE9ePDEfQDYkn71q2/s1aszu3On47naD3/4/RI3Z87YBUD72dmpjSdgvDH3M4gJAFN5v8Fe2tkO1r7BoORgWH+D4XJsk1kwRy1x3LUwZqv8dM5ph7QP5nnwjRMAc+czZ80KQGRhoiwyjBhSWAeRNc6CWROgqZ3CeItBBPg3QCMuR2S985n33xmGPJ8ZOGAVukEQCeZgZweMUwf2+uzcLi9HNgHD5Qxg4b79yZ/8xA4O7tiXXz2zl69e2+npmf3610/t+PilM4AeHd21g8M77kcBkMFYAQKCf8ehF5AbgHx+SI7Le8Hh44HFPYDYD/CCEZO3rd/fscFwz/YPjtwuPv30C/vyyxf2/MWZP6fb79rhwa7tgTFrd88BLg2rHwDmIweqoj/wIT6nzhYcIHIC2XSuuM5p4lqAqdx3c04AAO733IYVTMX1mR/uUHIJ5CHIi8DkFT4SvjoYyAh+bWJIMC95NjUHSAtzF0yRAMuBKW0BNvDcNw6SwD3O0OhrEB6Sgdwo4gHYyoJpcts6ftgEwWFYt4AdUtfRTayF3gEMtQBKOnsfYvfIdS2DqVyfy/dceyCvRN63s7drewcHdnT/QTCXFsAV+o45QxuwC4KwuJao+ePl2NZ4W8ZX6D/kjjlgbKdv0cMXcCfiLdoncArtoS/4Q+YyAr1gM7/3e7/nh0Sw0ByHAYBdlazctX2C5XxqGVCd/a+u8/gsjV+aEzD3o6zQTt7DoE/SZ/Eaykv3pOM7vidpQPE6Bu0z/XqOiXktqvGRP+v+Rk0Omn9RD3KeVetXm35wnPqsGpiK96tccw5AWbPflG8tH9f4lmME7tf9npw71PRJYzPlXMs5VFfYbv5f5b4q5ut9uS1tJ8+jgqNUtzkHlD++4xop630tR2Ef8r5ETQ78LNsR9Z9jy+PIeqT9WiWPbO+ML6pPeUy1e1T/a3qhuqFjUzmvmu91a0DKQ+0hyxLXrJsDfU7NNvP3NV2lDGmH+J3vS5hPsW/NOuTtwvjWPLYsSvReHesqvdL+6vNrdtI2T9lWs37rs7LNqvzZftZ1jKu2zq/NDfV0Ae5Pe+36bJ1P3EedUjmwDfrurFfrZNtm6zV7rOlSTefadOxddfm2fmDVfK7zWTXbr92T50XbzHpP/9vmd1Y9v03GtXty/LrNXOd71j1jVX9q32UbVT2v2VnW8cWZNWvfbSyPNvvrVbJoi/s6HrXnHE/43SrfWtNdbTfHEV7/rvLO9sf7mbuoHee9SZ0r9fOaZ+H5Nd8S8m32R2+je+zrOj+Q/UfOJbIe1WxY5+xd2svX3vZeyr3NvjZgqttqyOa6jQQ2EthIYCOB33QJbMBUv+kasBn/RgIbCWwksJHArSXwH//jf6yCqVZt9KzbJM6botGZ5VN680YOO5w3PXQgbZs2tZcJeZNNX/jzei0Eyi9vdIz557x412f7Nkc5xTaf2pZP6OO1OkZunuSNZGel8jqfpoBLNz50vLrhpC/pbqsUOj5u7nCTUp/HceJ/FlXWNqpyu7rBrm3pvTX9a9uYXzeudZuWlGPb83WceTNpXbFRW9u1zf5146h9n/WBm195s672MoU2qPewjeXnNgWwHE9+scOCWZWlbiZmm6nZck0mtQ21PE81f0TbU7tmn8MOoziuzb+oHPSafGKmtq0v4NU2UexC1gP1VbltnTPaW5tOrNLpbIM1HVH/m3W6JhPtW9v3WXd0Axl9wDNUT2pjy/Ot8s0+sdYn1c91G+65ffY3AzdUpzkOts150t/zZ9kfq49f5fNq84br9XOOVwtQdB60ELOmUzVdyfPU1g/6DcoHxbq4Fm2q/WW94PUci/qh7Iv1O/YV8tMXRbWYo3bGPulJwblYhn3MOhb8AsuF8CoP6oOOmXLOcU71kfctdLCcCIjCNvVZbCvH8VoRzKr4oOPl3NTsJ9sbr2FBCMEamGvIk0ViLOZCQRqKqH/5y1/a3/3d39kvP/mV6wQAHOgz2TvQH2UTIkhL+6mnXLOgTVm1osiv/CuF1yhWDvBqtIXrAUbAPxSWaVFbFL8uv5SqvUesAqvWvnCsM1MtzXcBVuFRwUgVrEwAM6GgkGykEa9CB+ME/i3rd7ass4ViwmlhpurZ0dGu7Qx71tvesvsPjuz+/UMvTgZA6uTVCzt+/o2dHB/b+cW1fe/jD+0nP/4jG48v7GZ2bYe7Xdu6QVHhlXW6TeEZ5I6iUfQJfUAx6cnLYzs+fhEMZbs79uGH79vR0YEzWnl8LKwBYPogIyM+98LLLsYHtgIUqjfF6rTRHJc0btA/Yy6DRSeYdfA/igehY/QNbXm06rz6zFo8hR4fHx8vsV4ATPXw4cMFG4b7Ia/snNp8QbzLvAI0Jn4Wepn2AA7BhlAs6u0X0E7oYugrxhxFq3HSP/IH/76AlfAwyJO+ASAO/IO+EzThzzEUUA4WDAJgAUF/Ca7Az3raOtcnKAgFQwMKifk83EOABGRLYJn6fPXn6CP6oIXu6mO90BVVux7PyGLQDZAdYH1eZDu3iesTLohCXgBO4SNRkIsx42YAeBzE2QkQBEF10BMUWwOgM766tO2bG2fq4MtrFE1jbgL00xz2EaQHABG4NoYfQaH3ZOwsEGTz6nS7tr8HRpA9b382ndjWfGYFU+e4DJ9fH3gAuBxUgRfhpZi80wPrk5Wi17mPBUXBaBtzPgKIawQ5IocMoCDmwgvkA85jW1sEm0R+FbEoGvfi7G4ANMn0A/nCF4ZfjGL88KXwO2GTjGd4jmMjHeAGXxAsbWRAg32jnwGMinFGjow1Yd9BEpiTHEeYRzd2F3oAQAXmS+2Uc4NnRh8ABGiKqyF7AgYifsQaXOMcgU86z2R6dqDXzdwLu2mTZBRB3zFBC9CY5wIaN9Be6AhAiADwoTAbzBooUj46OrTpDAAyyDnsfzmnKVJD3uQsGAVMDUmW4vAG81AYhQrYKp4jYKqtbRsUewdQA3qK8ZA9DcXVmjfQV9ZyUOYwbet9B771gz2SstbnKZgKzyKYKufS9GHZ/2qOBaBFk5c1Wc4yi2QxtvI19IQsa8wpoq9RgO+xpLMdxfyFlQS+IEDthcWpABADMEs2p5KfgVHJ/RfmCQwewRwunn7BnuLyhT4WcLLHRwcFNb6PPnCRf7lOhn/UvNfngyDyQodT+DYKhrkwKBXfCvsD0NzBHkRxFxnl/E9tI3x5gD9q+X/R4gIoC5kAFOFsarbtzFQEU03nZtfjmcd+gEj6wz3rgpXK5YJ/YKUC2K9ne8OhA6gu3wDIW4BD52fW3Q7mqps5QGiIfTcGlh7kJowx6IPqbV4D5P23tvxX8/Z5QDccYBKsJsEESCAQdcv9esndCSbxuF/iP+SIa0fXYDkK9sxXr17bt99840xdYO4CuAcAvvF4Zk+fnjpr0Xvv9ez73weY6gclB5w5M9WrkxN7cfzctRKgRsQhgKmQQwK86Z93AmiqYCoHhYyDaTFGxMPIC4CwgJlDp8LBRN4JsFscluHy4IEPRf8jNws/7zYFcCKYIP0ggOL/fa4hp/DdIcOwGYKpEGcBAAPYhZ+7Xy6MMrjfQeeTiYNvce3h0YGDIG9s6oCQ3d09B+gh5vX7Q3t5cmqXVyOzG6wbe7azu2//4X//P+3hw8f2/MVL++Krr+zLr762X/z8l/bs2TfO+HTnzn1ntTo7f+N+1BkxXb8BhIx4AGC1A6cQPz3uYHzQzXLAQwEEYazTGQHO2854dXh0z9vv9vr22a+/sF/83VP77z//wsfc63fs6GjPDg727c7hnQWg02Xm7LTmYCqAmTrd6FfkwQ27Gv3l8l5GA5aOHCMOOXA/4/Fm24Fi8JHwn4zRBB3Feqzr/gR6FuBhgrEDdEofE/6yZD4l6Plv0IEpbHdqM2eEwsyGDAO4GCtuZ2bE2kBl9RwAACAASURBVAPXAWROwJYDzQOY6oDAknP4WqIbAKzQ0KKj0FOyERVlR+4N/WKu4/0obI74Gfrm4G7vC9i0MNdjP0iCewjQO2eDA9Btb8929g/sajTyvIpxEM9YMG4WZiN8jz88LKHGkpHXKLqXErnqct6OMaMdsLPif9wPNjPEfbKq4TOCqZDX43e2jdj8+7//+x6j3dZhy/BX82C8rflJzQt0z4TROe+F8nNeqzFFYz/XgTkfUJnm/bOwi4bd0XW65H98TqObDYA091v7VOt/bc8l7/HwPu7hsF+8TmXJ9rjPwbWu5mM59i78rhTach1LOTAG6r26r8McDP/TxvN7Ho2dlCfvW8S8Eht4b9tYVVe07SaTa3LgCDnLe2Bt17V9Xhu/6h+fr7qRn6W/5zlQueV5zTJyl1feB/KZeV7y3FAG+v8qGagO8jrus7e1VbNpzY9y2zUbzzaq46v9rHPAXC33Pes+dZpybJOJ2mtj62/LXuXY1v842GN5DVobf35Wfl7OP6kbeb6pH5FzLx9goDpK+8pzp31T+ennvDfr9W30XtvT5+t4VM/UH6m9q62oLtSek+21TS+4V7HKN+e2MpiqJpM837SN3M4qH5tltc6PtelYzT/kz2q6/F2u0flqk8tt2spjrdkG21plWzXf1qYbaj+r9Lr2XU3G7/qMd72+zf+ss8nsW1V+1E+M57uBqRYblu86nHe6nn3O/o5+Xseh+YbmPzpnq/Sk5qdX6WObDbTds+75tTigz1K/mMdXyz2iveWDUG4j/HX+qPaMmt+t+fRVvm1d7Mx+wEdX1qS1e9ty2ezn+ftP/v1PN7Xht1GQzTUbCWwksJHARgK/8RLYBMzfeBXYCGAjgY0ENhLYSOC2EvguYKraZkPeMODvzYuv5iT+2gK5bcGtmw61DYi2jYq8Aawv23gPNy5YKMUCxbxZUBubLtz12dwM0tPoeP86MJW2k/uPAjgWAdXkz7HUiqVuqwu8Dv3IG/a1TS9cw5dxebP+XTZcaxsnbRuNukl423HddtOytnGFe/Vlh7ZJmdTmQzeE2vqpm0Iqg7YNpNw/fYmpz1IdUDvEHNU21HQDj21zAzPuiWLJ/CJXX2rXXvJme6qNVzdB8/dZB1U/s41mGXPOWIiA76mj/xhgKp2bPE9kpqpt9rX5QtWtmv6s0unaBqj6FtXNVRvEq3Ry1cuHtjnNdtLm23W8Opa2/tRkmF/gZ92pyVQLIbQQN89n9s36bH2pq4VM1D8W8HAO2jaNa3Gt5mfYF7U/XodnaFFHzYezHzpnuIdF/W3xlfdpuyysp8+s+Zo8t3y+3pN9LOMR22RhTds81OI3rsWY+J3O0yo/TDBVm05mP492VJY6F21xIjoVr0dWgan4XMoq63BN3ll3syzzPdpGli9+VwAU5x5F2vCp0PevvvrKnj59ar/4xS/s2bNndnl95Sdk4x8KuwhmQqE5itHwGQrMAFxB8Rf+sRAkg6kIjmLcw/co6gPoBAVyqHvnyfsofiPTD8FU+J8F1Y39LUuRxe5N0fvy9wtg1TuAqZZ1p/xWdqsC7ABwSjCHBDgsCuZiTIHQiQL+qTMOoIBy2OtY14t6Zw5AGAy6dni4Y3u7fRv2unbv/qEdHu06uOP8zWs7fvncri/P7fryws7Pr+z9Dx7b//Lv/jUgL7ZtE+tvT+0GRf/jSy/ORT9YfIdT3oNNCEWFI3t18tJevHjuBZAH+7v2/vtP7ODwwMfgoGGwUfnZ867R3n8UEF9fXQeYagDQU4BGVhWSqdww55APrkcxIP7hhHXa9IMHD7wYkEUwbf5QbTPHFvxOcBGeg+eDmYqfwWegjUePHi38iJ/uDtAPCm5BF1YKrpeeXYqq+Z0zCIDtYnHafilCngdQhIXXzNdclwtAMHQkAC9cT5yfQxYBjiHYMfz3tu0MdxcARhSu4o+CYdT/0iZGXiQ78gJSFmNDnrBTFPHiftgzZEF2MJ1HPicXuS/5oi0wksy8oDaAMdAVaE0U+Xox7RxFyMg9g+kFxbbT+dzenDeApsPDIxsMdxYgqmDCAMwoCgWDzcTsGgWk86n1uwHGIuAnAEcAKMQL3JjrAFV4sbeDXMyLqPEd/NTl1YUXEWMeoPf7e/s2HACoMoli6hswxs2dOSrAVFGgsMhJUeBb2LjoTyFvL9TvBlA4Cp3nNkEh7wRFxwCHhP8FA5wD4jpg2SoF0V48GkXVAJoRTIL+wy6jsDxYDeBTMI8AzEFnqBN7e7vOkgJ5oK+QEZ7lPtO2nJkKdky/i7lfgH9KYSXmEdeEvTbPoj3kvLGJ+7jnxln2ekBOSLGA5jixriZogqDDiAFN/lYAcBOAEMEgFcXY8Y/AkmAniva5xivsJwXoBmAb46XLgMAhgmLKAScoBvfi+hFkHwxHsLt9FMPfOXQGkaury0UfdR0WY4sidwBRoO+um98BTIXx7A4jpr569WoBpiKzCXSGOoj/Yx6DxY4xlfkocyz1D7pPAnBFrxcx34ve3W+R4SzkTwYM+s3Ql2XGo9o6oqYji7gb+KISE8kw0UQKfkefTRAh5l2Bo2gD8ZWMaV4k7wX9AfAgWMbHT20sQJCFzjtjXrFvB81k9nD4j/BFPs/4W1jbwKTjuBVlxFwgWPyOAmbh2ApjlvenOVAn0pASawswwmOfo3+C6Q7AgQATlkQzeiR7PAH+qK/boq0AYxFg2hTYBztXOWzF2zdDmOl24HMGdrPVtcnsxi6vxnBu1hvsOAtTrz90oCx8EfwYdBN+CsyBF29O7dXLYzOwjM5gU9c26HZt2Acjy8jZB8FMNQejDcAWRX8xbuotwZ5aWKv5rO6RUMK6PuJ9YEoCaIvyW+imz0Mba1cASdxfFEAcQCKYC/hTyAz9Oz19bc+dtRXP79rR3SNnlhuNZvbFF2eep91/sGXvP35oH3zwvudWGDNA6qevX9vJq9d2/96R7e8D0BsApNDpAPQAbIRY0QCew04dEDwOUMcCyOxsbIXZj4xqRV/hz9xeyNIWiksjLMDg0A/qOA806ALgTIAL7AVMZIj3HhoDwIU/wVAU/QMAGs/y6wrRKYAyHtOnM89DAHgCuAvg9vcePwqGptnEASUAulw5SBj+vmevT89tNEbu3LXJGL512/7tv/0ju3f3oZ2enduLlyd2/PLEvvryazt++dIur65sf//Q9nYPnJ3zejxy2UCeATg0m0xxSMOVbSHXLbL2HBmMWcV/ICYR2Ou4+e2usxntHRw5KxX+dbZ7Dvb61a8+s7/6658FaG9r2/Orhw8e2scffS+APGU9gwMLcHAB8hC0P7+Z+v/wtTjoAHodDFXN4TX00TFhMY8ESbovcwBNx4HcAIgzP6KvJgNpFGeSlXLb491oFIyLkbOyEDzsYmlvAgODr0A+BzAVYrPnflsOggIwF3OFZM3Bc9hvxFoawsUepFPeBXuz60sBViMvA0g14lT4bupmeMpYU2v+AZAU2gyQKdoDQDFYTqewT/glshHCnxXmr8kY+V34GMwPWMPATNUd9G2r03O9ubq+XuTFkDtsD/EX6138jvUEbYm5X977ULkxD+M+e4E+Lu3P43mYIzDmMsYDTAW2VtgTDzDJYCr6StjMH/zBH/jaG3rmvhOAue2+SzDv5zAnYFyr/a/7x010Xo4x4X8aPcm/MxfB5+yr7v0Q2Mbv9R0E7m1kpsxW4fP4bG1D1yc6Ru3/Ihov8t1mTOx/WzzRNjXP4pgoR+ZofJ7uZdb24DnuPKb8u8Z33evMa2WdO9VFjovf5++o17qHxLnRnO72OV/1nMdWxiCOV+O4zqnOHfPdPGe1udb55M+6B8XPqG/oh7arvkf1qk3HdO9gle3U+pX7R1nkcS755pI0k1U+27PmTfqd6qf2uWZTvBb9oU+rzU0er8pI1yiq2zWZ8rOs26oDbXPNtSLHumr8NX+gY1W5r5rvNn1k2/ruqjamNtvnGDQPXqU3q3xdloOOs20ua3av+qE2q/5J40KbPWBMiFX0l3pdzcfUxr3qHh0vc98cq1UG6qfVl7fJW8fL59TmUeVVk3nW01U+7Db+bpV/ru2r1p6pz8jzl3Wipg9ZZrU+6fxkO1kng/x9lvFt7s/zfZt7sv9cdU+tTzUfojpDP6J+v01/sp/3vnj+/G6ltN9FdrVYTVmoPWssxz18N1SzqXU5xio7ybao195mXtVf1eYo76+xvZyzqn2pT31b//9+zFTrxtQ2pzUZ12SX9Tz7tdw+5dd2n16v7d1G937805+8m0KvE87m+40ENhLYSGAjgY0E/plKYBMw/5lO7GZYGwlsJLCRwEYC//AS+LM/+7O33ljcZuGri1/0qrYxuLzobYpgbjsKblzy+rxJz3Zz222bbLiOBYj4WQuLtKAob+rmjWJ+z3a44cPNNX2ubhplMFVtkzFvKnBzhYW12hcdZ61NFk3eVt75urzRnDfodGM5yyhviuQNJu27trtuc0T78K7jWrdpm8fAPrYV3tQ2zfiZbp7ljTDVCV5f01ntL1+GaB+VaaX2HLUPbtrVNsPzRh/u0/YCSNUU3PF73UzWTU6Ol5/V5j5vjt1WP9psPutCmw1SDtHHKESt+Rf1aW36eRt/xBf3AUhrijpoH7fR9ywr/v72Bmv9FNkss7bxZpvV39s25Ns2/Nlm7b5a+6vkkDfQV93P57zLi45sj7qZn2VN/5x9g8YA6nIuNKU/zifG5Tiwar51zrP/r/kVjkULJGp6o/qOewimyi9hs71ojEaxjhcnlVPLs33ke3EdY6LKk/dTjtoHfMfik1o7tZiA6/H87I/afA6e4T4Rxe1eWL28taDzVZN5LfZlf5L13b0QABZFdvpSbFVs1VzkNi86VX/VB2nOo/ZVeybnnC+zMe8oyj85ObFPPvnEPv30UwdSAfCyXUA5mGcyuuD5fqp3OTkb96IYkKArnSf2Rf05PwtfHkXCKP7C/yhmR1EhwSD4P/6hIBFMHSxej6dk1imeKp/1SK/jaeg1XWs+aysEKlfw9PouTi/HSe8oPgYzDEEBYJToOWMDxh4F62MvwEaBKgqLe2DQ2ELx5LYN+h07OBja7rDn4Kq7d/dtb69vs8nYwVSvXh/bHCwO47GDUR6/98j+8N/8nm1vzxxMtT2/ttn02iajS2emQhEuCgDRnwByBcsQig5fv35lJyfH3qfdnaE9fvyeHRyAnafnDAGwFxTEut3gd/cJN87KALYVsFIEQIaMRKWIt7Cu0v7UFvAzGZVQSIoiV/xD8R+e/+TJE2clIDgA/qvNj7T5UPURKNJA0S50mkxYaIdgKvpyL1xFXJ/Obd6J+N7ml+g3GJuynrN99I9+Ec/y0+WRf5XT5dk2/drr16cGQBWuIyAxmN46DurAM6KoMoAoaCcDqihzFKbiGgIXKXMyvEEmBFOhWBN9dQaoctI/x8axsMCMY1r48i0UHjcAlciPAnyAAnu8Kp7fBMAEjBIOtNrueJH0V8++tdPX13Z+MbV79/ZtuANGtDjtvzdAQfmWAwKhwygyH/R7Nro8t/l04v4iitLn1i32FswyUVRMcJ6DxAqwBY7F4QLzuRfMongZ7F0oPt7b3XVfhsJu2MiWzZxFBaAqB1a5khewjLOLFcaHovssqHVmCQL+vWi7AMIQi6eRe0OmPsZeAC87W7CxJrZF0SxYysDWAhBRtDvoD6xfGEqwjoSMX79+XQqwg1kCc0r2IMYI5gEocsdcBEgLehWALwcSLvQ9/BpMnmAqAFnwJwC00X8tCnNdKMW6bht2474tCvCLl5V1Otfo1F+1Aw+fRWboN2SQWRnoY9mHAFO9zWLV5B3ho5x4zgEbwWwUsSh+dqaVArQD6M0LxA2+auh6cbC/7ywwYDEhw8ey3MgqBsAe/oXtLYOpnBqsARGRNSYxU7m9D4bONob5JXsf7BR2jPhKgKP6AM0j8bPmsrRX2jOLswEsgI0xNilQHTKDvAIgGHOOWELgpT6/LYa25sRFDsyflnNKzldTSB0y7zmITsFgTe63VeYw8spuH8Cj5T9ZPs23YaNhLzEpcS0Z6QJUoww/LOzvdgPk+VYeWKXBZK6yDNTPeWGtn4jBYfNRtM7/Q68jXmk8rOWatTxc4xyfBT+KscJvOpPgds+2OgBTmTMDzcEM1BvYweFdGwx2HRgL8NAAQE9nI+pYZ2vb3py9tpPj58FCBXC2zRxkBaAl7AigVeRBPOClBqZSW+P49LqcZ9N/NLoZ4IzxdOzAGZVBzJmy7jQ/L67bAnAqcibaAPyVM/EUP478GHZ6dgZw09w63ciLwFR1/OLKQbSPHvXs4f079uD+fY87AJPBvwA8jZz58XsP7fBwzw8VAEgE8x1soAGaZm4Z8T3ASvBHwZTXMN03PjF0WvVD1wALQFVhIaL+6lqKugFQPVhUPUcvvqph3gOkCUAZAs/mAa4ujJvuQwCSiSOknDEJV45HyF/P7fzi3AHMd+/esY8++tAm07GdX7zxGIbYeHWNuIY42rWLi2ubTBE7e3Z5ibXA1H77t3/kDFGnZxd2cQmwK9Yvr+z09I3HeLBNDoe7voZBrHdgV2GGQl4BsNjl5YVbt+e73YjDYOTCeJ25z1nCuO7E7wPb3z9woNZwd99Zs26s40yxn376uf3/f/nfPKdAXrK7s29379yz9957vGDShD91FrL9Xc9LMf/b23NnzIwDI64CQF5AwPTNbWAqB/whli3AVGB3ApiqYbhirqeMlfR5mAuyg7rdFDAtAWcx9iZWIk/empt1AKAqjHk7O7s23NlxVjXkemAmQy57Nbp29jFnqiqsmA467gQzH/6hnw5ARq7l/vfGGTQbgGDKL0os0lzU1yYABBfQEcBU+Jn6zNzZ1xNgkCvMsoilu2CD29lxgNd4OrfLwpiLdQh0EPcQTAVwE+bhxYsXrkcs2Ec7al+6Dtc1b7OWCRA478PnnuMNBs5GxfUP4i3WAq6ThaGZTFTQFb0P/QUzFZ4BnfIcs4tDOYZVMNW6+FjLH3hPjjXUJf1c10/qX9RHcVx8ruaVvEf3DZvDHtyzVdMOlb3+rG008b5hy9TP8oOX99EJ/m7aV1mxTc47n5v32Tk+5uEcG322yo/7SCpnthkxodmX1jnSvC/nYvk73auqjVdjQ5arzrvKLudFte9yDqj5DMdYazs/u9aHVe1TbpS/5hcK4NO2Nb/ItsD7dTza/m1lluM2288y0DxRfQ8Pasl5ZHv+24AUV12T54I+dZErlXVbth3tv+oq9Zz/Z5+i8qrluFmfVf74ToEzt9VJ9o92tsrf6TPR9iJfKl9of3QPizEj97/mzGo63mZrKs/aHKya2+xXan4zt1uz25rvzfqcZbrKR62y6Zq96TgoDx33dwFTqW216XaWX9bt2jOyPeH3Wsys6UW2jayLtX7qZzk2ZbllW+R4NEZkG9F51vHX5rBt7nKeUBt722e3safavYu9zFs2ti6mrPI1uDf7w6yn/D3b4CpfkG3RcJjMdwBT5TbWxdhV86W6nMesAPqaj63pFp/RFl+zDvO5OXe6jZ/FPcxF6dtxH+1Gx0071j3zvBZot9d3Z6a6pZougdU1d2iTrX6eY2nNh9fsQGW1rp+1+L7Kb/3JT368qQ1fJ9TN9xsJbCSwkcBGAhsJLN5ubESxkcBGAhsJbCSwkcBGAmsl8Od//uc3uritbXTqghg/6ybS7TeImmKg2sZpbRMWbenmSdsGTW3zSDdCdbNE+64FFbUNNb1WN3XYHjdIaptcuulI+XGTBb/n/mkfay87cHovigH0OvafJy7nNnny9FolaLkgyzvPe20MeYNbx66bdLXNJV67akP+9vrWPuraXOumUd4QWnc951Nto21TLD8ry7RtU5z90406L8AsxVdtG6Cqm7hXi1t1k7FtwzU2uepgKgWF1AoCakXxlJVuVKrc9MXxOrmv2vRteyHfzHNTKJn9m2pOfjmgv99mEz7aaw77Ur1v21RU/0B7V7vXn7MM2Kf8EqZNv/PY142pZps6jvx9flmP+dU2bmPPWY9WzXverFbbzD+vGvtt5kb9H+WrYN1/CDCVzr/+rG23xTpuUHODvxbDarrOl90ar7JO6n30KSwMz3Ku2Qz1Qk8BpW0osNkLXLsAypQTzIXZIMc7fSmRdbKmM21+XuWJciwUian9tOUKfOFai/0qE82xFv3E+LaXT2nWeNiWH6k9tb28zWPXgo88/7Vxqiz1XhRroagMceibb75xNqpf/vKX9sUXX/hju72uF5vhHhaW0tdrwR/llV9C5RwhF3yiX1HUPovT7G3Li21x8j4KxhRQBXABAQZhRzHyVWAq1Y/GV7AUa937mRVgqgWQKgouUcTC4t8oRIxnD/pDB0IEkAogCYCRUIhntgO2mQKmAvgAgKr9/b4N+8FYtX8wtOFO12bjkV1dvrHzi1PrbOFk+Jmdnl3Zo4f37V//wY9sy6ZmNyOz6aVNRhc2ur7wgs2dnaE9fPjQixzRJwDU0AcUHr55c1bAGFdeAP3o0X0v8ASYCvf2Afbo9a3bidP8WcTnBYnO4LHtRcWYXxbPYm7JPMU8hcxiLOAHOAEFfwBRoQgZ7Cv4Drr0ve99z8BOhe9xH1nQ0AbmUYu8st3nl7fMm6FDUex8VgpXt50Jge1A9x3Y0u3ZoNuz8U3kY7QR/Ky2p+sNxgb2jfpFX02Z4Xf0w3lKxA/Rt2P8x8cv7c2bc5cFCirxD39QRI+CXfoe6D8AMQTKRrF1w+RE1jiAlhgDMD5chz6wMJzyoazBcqRAFY5Z/Tg+ox93P+02AE0gUKWAHMFAtd31seLbmbP/FDDVVsdenZ7Z3/7s5/bFFxf27NnM7t03GwzMnGAJBeRds37fbG9vYA8f3rMHD+7Z0eG+ja8vbT4ZO1Ma84n9gwMbuH5HATnGDBmgoHhvf98L1lHYq34HDGHUS9zj4+72C+vItYFAY3enb/PZ2MFVrvCO24/cO2w5Cux9jgA69CJ7sL+9Xdw+R+m8APQIWnOWHxTmF+YOPpcMFjrHwwH8dPhqzAPGCb0GMA76wBjrrB7D0BfqjOsEgMW2baPCkMF+MvYwl6cuB0ApQDToF3QnGK4CPI0xsHDPdaIwvAThCQBouLcBWioIhnJTOUQcCDvHH8iSbISUK9rDP+hsxGmyfzXMw7omiUeFTsZ4Is5EATruCUYcyp3xTXMhthd2P3fZ0tezz3jWwvYB2kJxuOtHBKkA4rjEq2Cq+C5yasQ/7BEAtAqfRR1QZiraOPpEO87+0J9YAHO6nudYw+eC3aNhReNalD4P/ysgH30IMEnDYFVrl3rH2M9+LnK7ou+8jv83bFULcbo+EAQAn8L+q19aUIIiXwHr206wdzXz0wALqPfMWYNdsWFh0fsiRww70DUZr0GshAyb/r9daN2MpLHHvL7Je1Rqu/y5qPJK4JbGqZwvtq1tNN9020di4mBKgC+dF8uZKAHEvLgaG/CdW1tdO7pz33Z29x0wi7wNuYIfxAB9n83s7OzUTl4e2810DM0uYHH42Y6Nx2DjAWBkWe45nhJwygMeIAvqPmN0ztM5ziZXMGeEBACWvi2vX0PG0ZfmmmC9Cb8XgCr6WIL5oWvMU87O3tjr1xd2cnJl12OAW8zGY8Sxnn3wwb7dOdq3/d09Oz19ZReXFwuWUPgogOKRe3kviE0q+a3baGGTwvfwX7M5mLHoy5bB7Jp/x/WN7jOHp99l/q52SPsoSu3xHSyDZCxS++C1i3XdjHlAU9wfuVCwCZJVBzGLORl8yoMHD+0HP/gtO3tzZt98+8zZeALIAmULPz+dIIoC/DmwN2eXdn5+aY8ePXamqJNXZ84EBb95fT22y6trj4tgTkPuhDkC2xCYsAD0wZ87d5Bf3dj5+ZmHdgcG4dCBwtxKtln02dklkVN0eg7OunPnru3t7lu3N3S7mM5u7Ho0tV9/9pX917/8me3uDuwAjIZ3H9iwP/R+Id/kwRPOErt14wzAyMN3diM/h05HPB8v+S/1eSHzhvkSvyMmI74vmKm8zxET8UfBVNAPzV2Ya3AuI2YEex2fwb1p/A5Oqd5Wx4bdvt05OvJ/7733nh0d3bGd3T27uLy007MzP4jj+OTEzt6ce97rIPdxMLohMQCgCr4G/+A1ZwXsHH6nAQMTiKd+9G0b37K5s5GWAyvAUDUOBuuQT+Rr+B/eGnaNOI75gP71AKy7MXtzeWnXI4DYp3b//v0FmAo6gGsB8sMzjo+PvS3Iir6J+Sjag33pvgvl2OQ98R6AjBzQLa6d0B+MjyCuzBROv6Z+EKAr6Nfv/u7v+lzjoApfF/T6ttPfLUx3TY5Ui1e6flJdyDmEzoP+zBjNz5hLaD7G7zQ26T6M5uhcG2leGjGbjKfLbFJLfksOBtQ28/pFYx/vz3tybX3O+qhrU/xMXeRz6WvxfLU/yjfvu9Fv530qPkdjWN47zH45z5nuD+E7jaH4TtvI88e50/9zrpHzm9x+be+Mn+V8hH3V/2tzkudf97v0Z95LmTGmU57MQZbXEc3eodp1zRZqY8N1zH2z/GiL2q+ar9Px0TY0J2XOzv0XPlftuqYnuE5BJvrMmo5Tz7m3kOenJhPNb7PN1eamzcewLY1tWRfUXtpy4DZfsaovt+lnm57pfiv1LfehZqM1ObTZWtajPHf6fa2fq+y51leVs+p89j3U1ZpOt8UBfYauL+mr2vwJ72vzjf+YYKraGk7jftbL5bVGs3dFv5P9ftZztYU2e2nTsezva3OWP8PvmuO0PXuVbt3GhvI4a3pc+yyvA1fJRL/TebvNPavGt+p+zqfG3uzHNW6qfGu6oM/J9vc/C0y1am5yn9WOsx6tmnN+p/PUpkc5ttZiQfaf9Is5bmsuymu450QbZZ9y39pyprfmCTzo615BVZSqFtd4WS3/wPW30fNV8qv5+9vYS74m6z9l2yYz2sEf//hPvoOkvksPN/dsM0AFdQAAIABJREFUJLCRwEYCGwlsJPBPWwKbgPlPe/42vd9IYCOBjQQ2EvifKIG/+Iu/KAfnLjO05AWwbkJws+DtBX57x1mUxAVubQO29rJAN5Pbnt62kNf+1V6o6Oa/LtRrGz1tLzL0hR3HVpNLrY/cDNANId0k0+IDgqnyJrIWPORNBb5s+67qpG3ldmsbMPiMABv8rP1pe0EMWa3SBe075+tdNlZ5P19IrXpG1pH8kjjPk8qAz60V1HNDKm/+6EaV9ivrrdqM6qluAmeZ1DaeVN90rLVNNG0TBSEoHsnz2Qamoqx141M3RPVFQfYHeeNOx1XTk6zbbS8S6jbQFChmW9S51p9Vj3jPujYVTLXuWrZF3cs2eBtbUflm+WU/l32VvrDkd6or+f5aIUXWrWxztd/z/Ki+UI9yP6g7tbnltTr+2qaufk97qsWKmh9q0xFtG8/X/utLuew/arqc2832onqr88XrOOa2+KfP13578ZAz/zQFn6ob/Jx+Ht/Rdtv8V9ZtXKdgKuotXzzQP2oxCX0QPlP/V3spwX5osUotdrTpp8czlCjLWwv9uRYP8H1+6V+bw7d0sYCp6n6q+TT79ZwvtBVy6LidacSL5ZZPSI5nF6CDM8ME80aWTxQLBoMD5uqbb761p0+f2qe//tSOXxx7Qdbu7k6wQRRGQzyDskPbLDJlcSb+Z+EadYvzy3upj+obFoWhKN6dgw0jwFQoLOSJ3CyGm82aF1BRgBjFzm/7nrdnQcFXfx9mKvQdRV3bDoDqLphmmmIvt1zvQL838KI2+hBnvtmCzQQzVWcbBfTBhIOT8QGm2hkC2NOxwbBj/cG29cDEMwNLy6VNxlc2ug6AyAfvP7E/+nf/xkajc5tNLm3YxensVw68gl6gsAZFds42ZTd2cXHusgWYCoX6r16dOMoAzD8PHty3vb2dMp4AS/T8dPwoqmSxl/vBrWAY4npA9ZLAHRbds9gYRZu4l2AEgHfQh9PTU59jPP+jjz4q/Y0T4fFP44PGzRy3c9EQ9AygCzwbzAQvX7709vA5CyMJJPTCw27PT3EfA5RWbII2k4uB0BbzJoxJc0P6UvpE+hIAw7ZLAakCS9A/yObFi5cO9sIfzBn+0ZYBVOEf6D+LoulHcqGe98lBMMGQw0JHtIN7oBf6Qhifw95Dr1Gw+DbAgPOwKMBuqvthtHKqLoCruB9gKhTKbnvBMYrV4YlRPDuezOzVq1P7xS+e23/7m2e2v282GEL/UZhsNp7AJgBy2ra9/YHdvbNnd+/s25PHD+1gf8e2t0IGGAPBYK9evbaXr944yBCMVfv7O/b++w99rsESgWJqlwt6Uopd1ce7z8S8T8cOptoZADSCwtqxs1m5rFH4W1iNWGCMe/g8+En6WuaL4YuDsSn0CYV1IWfMy+gahfoB8EE7nFvX/wJa8WLowXABpsJz8D3mDKwSzvtRgDPBbNAPwMt2fO7sYcV3g90Pusj5jMKjKH73MS7u4VphqwCbrmw8Dma0KAgjC18w71FvHJwzn5jd4LoGnBBxIFjV4IvQVugl/GdnoasEWKAdjwMlBkBu8GP9/sDZypq8JoprA+CANuK01waYEyAohEq0z3wlYi7Z3oINDEBTtEsG33gG5IMcCj5wy4uvoXP416zbI5q4LAHUKkxZDqDT0OR2UA6AWI7czlrlfwrwC4wh8FvMyQgwIFsG9R9yV7CJ7iXQnjXmqu9xPew2gBbGWM0D1U8QyFcDU+V9C/ZD+9nkoYWBZMHKpQfTNHE7/BDK95t42uSXDZC3uQM61bEekJjlj+Y9mkvSXtAGPg8GtNBNZ08pdHT+v7yVanKp2CfJueS6tQr7VcsBW3NUMrYUFirGPn0W7bmRRVGnAqqgDrDPaEuLgxb9QbwvigibARAWDFTw5ZfXYxu5D5g7mGrv4NBBq2DWi8MKooh8AhbRa+Qpl86kCTghmDaR83QA1JoDjAf5lVxVAA+wwZiHAnItbJ/s94JNThiimQe/NW+e94dpcUwxzgaAHzLn+mC5aBrgGQe3jAPc4jqDHHcaLDq6JgFo9/p6YsBwXF2NHVRycYH8dWI7O8VXdrquZxjDYACf3rOd3aEdHR5Yf4Acce5RkuxAzgi1WLfAlwB469Dcha9eHAsgQDDMQzPOJvfHfMPPReyJOB8ATzK0NCenhwqAVQp+LwA23pcSwzxmFNNgewvGv9nc8w/XCY8n4efhb+BfwQaFvA8AtN3dPXtw/4F977e+ZycnL+3pF089zsHP4x7kmbh/PoscotPrOyvVZAwQ9kPrdvt2cTlyBjA8+/jlKwPLJ8FUYKdyph8wUl5eBmB3e8v29nZdD09PX3s/CaYC0Gl0fb1gphoMei5zzBtAhQBned+2e57bHB7dseHOvjORff7FM/vrv/nvBWg8cGasg/1Du3v3vgNxEO8c6NIFoH/Pnj9/7mAqUD0h1vHwCDBm6ZqQBxE0vjjys/CNYP4kuDwASmAAwx/13YhX9AGauzTrtcgV4l/YSKz7ggEUuSsOVhj2evbB48f2B7/3u85KBhCTM0j6PxyAgPxi7ExgACaNAESc3fj8wCbASoqfA1u87b7a1xJbAdr2+Ov+N3IktL1gly465XaXALDOTDWL+M41ozOVFpZIPAd+BcDPQb/vjFRkgIVNgw1r7LHfjzzw7xhXFXyINqBHBHjjOvTTD5koAN68XqCMm3wTsu54LoE/uBfPQYzH/xg7wZvMkxj3OEdcT0L2AH4B0PYv/+W/9Hu5zkFeNugOF8ynGjc01vDZ/J8xZJHTlTina3bd+8D1lBHvJZhK45Lq9CLfTPsynHf2VWN25AOxN8Mcks/PcVjHquNrgNnL7Ot5DZf7V9tzymPD78wr0Me8Z8g+Ms/C9bp31pZLaF+4NkM7+pycE+Q8gM9mnOf/lA19heaMnC/do8v357wjy0nbreUovJ7/1/bdcl606pk1PWiTDeWa9ybZB83RNNfS/dQs53W/a9/X5YpsJ+eK2obmt8yZYk23vOeX5azPUJ+Sn6fj1rmn/9HPeK36htx3fvdd5knlvrx2b/Z31dbznK2S47p5a7N/HXOWFceq9kP/0DZ+fUbNhmmTNR3Ieo722d46/5Dbve14s161ybjmFzSeaP/4DI2jbfpckxH1n8+krqid13S0Zu9t9tBmF7Uxtcko207N96nc1ulMTYfb4qL6++yXs3/lc/Mav+3ZbbZU80G31Zda7ND2affr7Dh/T5/yLvfVfFiWRf6dY88+VH1EW4xRXc16p3az0BWcyPEdUDo5Hr2LPq27Vp+d9eg2sl8l37bvVObUn9q8qF7q3Or6PvsS1cds8zU7qfkvX1P7wXt/vz/ZDthXtqn7f21+vZZTqd5lP7jqObUYVdNblds637Jhpvr76cjm7o0ENhLYSGAjgd8cCfz9M4vfHFltRrqRwEYCGwlsJPAbLoH/8l/+y4KZKi+AuUjNi2G+lKluxlTkyQUy3mPVFt66WNaNBl3Y32aaVi2wVz2XG8fvujlW26jKY9Hf120ys4+6SbbYzN3u+qmYuoHITUBeg98pg3cdS5YvnqMvZPJc5M0m6kqt8B33qs7wBYFuPuXN4bzJs25jep1+sICVMmvbpOYcoH19kZE3dFTXdL74glPH2BTvNSe2sh1uuqmt6VhW2Uttk037rzqfN3GzvPOzlvU4itB10yq/aNHv2Gd9Iczn1fqcN8V17ms/1zbs86ZmlkPdV8WLQ/2jv69qOz9vtW1HgdcqP5f7QD1t2+xt6xvmhbqX/UKe87Y5ybpIHc0bq9n/8Hm1jeTahmqbTWcfp4Xx/C63sWrDXH1XTU/4GeVG35dfyGUfiN8pk1w0oL6z9vJ2ld6pbqlesOCHbdZ8fE1/NS4wFtdkn+Wufkv9Gf05+6Zyq8lIn5u/r+lUBlOhiIX9JQDBi6XKyemcBxa34loFYXM+1WfXdF8/c//hxYko+wq/rf70tv4z23yOO4vf0Ya/x1oGb2V56VhyvpNfqKqNUH54nhe6SXGt+socd9WH4BmMb5gTFIahsBFsVJ999pmzUxF0wcIuFBJS/wjAQiEPWaNQqEfWEC+sA3BEAHzZb1I+jf5GwfsUjDtelBesVCiIZIEdC+WbOQy7jQLOOoPUcrtL7rsU167bbtLDCeL+AELEKfZgcCIbFXMmvhxjSEJBG1hvGh0A0CWYqQCYApjK5hPrOLhty/b3B7YLMFUPwJO59fpbdrA7xGGTNp2N7Pz0tb15E8Wi3//eR/aTH/+JnZ2+tPH1mR3to+h0ZJcXpy43zBUK7QD4QlEkCjevr6+8OBRzjuJVFJECNHf//l3/v+djCoBYF0U58xvXNZ627vJ3gEhzOr76IwXjsIgQcwm9gB6SCYpgKvwfLCkd+/DDD+3evXsuUwXqrfKRtZikhY6QO9pG4SrYENAOdBX9INsLrsFBB8PewKZbwUyldljzoXoivfoR3kuwDHNQ2ARAPb1+z/tDsBgZksBMhYJstIXCyEePHpWCWgB8IveIZ0UOx7xM/RnaZoGdQ/TKifwEuKEt/Ixxsw+4Bz/DD9C2WHBIX6y+ZTEXXlddirsLSCXujyLf7S0FU6G4G/+6tu3rn46hbPyv//qp/d//1y9sd8/s4BDAvwMDccTFJdi3gsltNhvZ7k7PDg937F/96If23nv3rFfYYNAvMOednp7Z08+e2udfnNi3L8BCZfbo4ZH9q3/1PdcnFGwfn7xcAHMc0FeKi+EIoN9w3HEiycx6XTDKgR1gZNNJAVM58KQb181hi8GEgCF3uh1nWnCg1Q3nJkA9XoDu9fosWKcfCfu5BtsLwVTQOzAATgNIGDlTrOHQZwCqwMKFomDMGXwArkdBOXN5sK7hufTBjLvhf2ALIy92bnwZAG+OYvUic+ry3EF7oXfQKbQVgCOAB9H3AiJ1hoWGaQH+YzYbm92AyQV9L4CuUmisMVgZHAgiI2gTsmUMoD0761CJNdHPKP5WH5BzQwKjCLbC97RdjHs2RRF+FISzyJyggCjKBqgLMTPAfWCQwVygH8xRItcuJ/qjwL2ASvCcmQPVHK5B6EHEgjCqUIYC2vIfndVq5swaGD/GifmEzZIJTEFP9DOUg4KlYo5Dz/KaPnKwcOWUOYv28Z2u9Wn/aJ/6UMv5NMJSNpQp2+c1i3kqLFWa2zR+qO/9YC6peTH9IHWDfQSYgG3lXFh1T/Nv6pqzF4WnDRCI75/Ez9pvgoibOX2bJSPsrYkjHJ/GEvXdeT289HsLIJ59yvlmLadku8qAoXL1Z6BQXYCVSKvgAoY7ew5ouboGSAhA97Ed3blnBwdH1gdTXgGCQo7TycSur67dj26BQXAK8PjcmS7xu/sZl2vDqIRx4F7GQuqMA7rBGtkPPaCOv6VDJdlS/dCft+GfC2g0wHLNOiDy6wAfLYCOpQjVx+xMQZET0I6QpwLAgnGjf/AF8I2Q1fY2AFjXDmggGybAZ/EnfBZyx71dxOGh7e/vGQA7yCkh+wBTgfEGuWH0C+AagHyYk/iZDdDzwipHXWtbV3O8lLEW5PNe1c9GfzBGAFC2nCm1AXbFIQ08x4FrlDjYoIBWkD86YCviBHIC+EP4WYD6EbOR++3t7tm9+/ftw48/spcnx/b086ceTwI0u+P5AnIJAJe2cCyGs9MhNm05QxTYoQDOBhsV8qevn31rAFajHQCfdvcO3HdifASMexwZ9m08HXtOiJkHUAigMdjE9dWl2z1+B/AGYwLACkAuxFrMOwBCk8ncHr732G1hPJra18+e2y9+9WlhiMJeb8/u3LlvH7z/oQNlIKeTkxPr9bt29+6RA/zPL849XgJgBnkEKCcA+rQL9ffMB2IOA0zldodDDpArAFw7GCyBsfAsxlo8U9fVzCUd6LgA0kdQihwnAEqwQRy6sL+7Yz/46EP743/3h86Ye3F+7uN4eXLic4p4Cevq9Qa21QFIaduBZtejibNU4d/FJWxq5mxQnod1e+5fAB4PMDPiEsBbAC5Ofb0SYDeA8hr/zrFozGPcoW/zHBi2OYs4DEA2mHrB5uQ5FfyX55Nb3h+yezFPcDB+OXSEOQJjIJ6NeUWfuL6BPHW9wrkjk1TcG3PFXA3fAQQPwB36g/sVgMX20SfuHeAzZ1y7urLHjx/bkydP7Ic//KHPFdZ2njdsd63f6S/AVBpTcsygb9F1D2VNf8F1Xu1azg19M+Oy7l/o/XgG9VJ9NceXfTzzGNhlrH0aAHseV84HuS7C/zUwFeOw5g2UNfeoND/h9bX8Av108GYB9/Faxl32hes3ylhjku7faE6lOQt+5ho590N9eu5rTVZ537M237rezHOqfdS51PyE/aBt6Bhzzl6L41k+OV9alUtp/2p9VXtdte6nTqwar86F5mHa/9yfmr7SDmp5YU12fCZ1pPZMlZHOTdtcaD/1Gtox5ZHvr9kK284yzONrm3v1C7gm78frfiPjm/Zvlc7SXrJ8sl/S62pzqDqefR3fx9CPtdl4m67qs7OMdK5zH+ljVz239l3NjvOz1W5X2Te+y/Olss5tqe7rvOq8r9KxfA+vbfLU5b2YNn/eZuc1vaDdq8236UvNpmsyatORtrG32Wv2w806Ynn/e51Otvkw6voqv0hZ1PqebVPjUe57zYfxmjadfVfdX3c9x5B9Yu5rTZ4aHzjn2TbU1+m7mzy/NV2LraR17zXeHuE6H77KRtT/5Pwiz826OVr3vfYj/5xHlfWVepb1tC3+Zpte5SfVF9b8GdugbuN3vGchs/k6nVul423xmzFHY0D22TWdbdOFfG9trjT/WDWmbBv5Wfn3H//0J++u1LcV6ua6jQQ2EthIYCOBjQT+GUlgEzD/GU3mZigbCWwksJHARgL/uBKogalqGwS6kcWXOOhZbfHPjQr9H9fhRXb+s24Tbt3CWZ/Ha3WD6TabGLiGG9VtGw9tGwm163XTq7ZZsW6jgLJe2thHoeHi1Njl09R0DnKhkr7IehdN0k1pfQGSNzS5+awv+GrzoAVWfAmfN5b1ZZm2o5tIeDae9a5/eE9Nt3VTSOeupkd5Uy1vdPGFK1/IU7c4ttrLR1yjm1e1DfO2zSd8rvKhzek48oalbvTppqpuvuqmrxfgLE71DGlle6m98OCYsh/Q/mRfkTcx214e6H30Q1k3sw7ri3wWJ2UflnVSdUPbqfm+fC1/R0ETiocpd+qQvqDR563aHKzpAT/jy3jqg/qPrBfZr+Yih5pt6gt56p0WnrANjqvNTrMNZlmq7nqB0vX1ApChfdAXB3k8fEZtEzfrH6/hWJrCoHZmJpUnrmdxAgs9tJhklY2uizfq57S4VAuDIBOdr5qOaDvqs9TOs45Q1vRPWnyqBa7q02pzW3uxUItZ1AM+j/OrRSk8dRl+Vgu7NL7g2Vrs2fYipC2GqC51Cpiq9gJe7ZcFTFFo3BSWq0y1PcbUhY9AIX0pEtL+UnfUt+QYv0q/tNhj4R9Lkb7ahvrZrB+q0yysw2dffvmlg6j+5m/+xgEnuI+MPSg+1BOya3EpxwUt/GOcz3qWi3hZdH95cWEX5xc2Gl3ZdTmpPYrg62CpGC9iZ5sWLH++VLvuX63bbqqDqfASrD9AwWcwDiwXimtfg6Wns80CwKifRyExCmH7zjwwt5sZ2ALMen5i/cAG/Y51/WT4kfV6Zg/u3XUmg/l8Ys+ffW0vj49tMp3Z7/z2v7D/4z/8qb14/rVdnJ/Yo3u7tnWDArsoyoTeBDgJQMa5F5PiBHwUNONEfhRBjq5n/v2DB0fOTIUxobgXxZM9FMA6OGRaCvl7XtSIE9zH5TR1FL2S6SgXkNEHsBgZ/cG1+J9gKvSJQFuAiFBQCHlSj7QINNtemz4ShIeCScwP9OTbb1Fk+2pxgjragJ6z71s3W9bFXA3DD6uv0OIyjklBH+hHLubB72pnALfgFH4wUJCli+1grMfHJ14Yib6ClQrzxhx7OtFi7GWqFO3rImeYB9gmClPnCxAGfkbhNwpAwXpD5hv6PRZ8+twXRpBarF7YnQMgJw44auYC+o7iaejctoOmbm5QqI/i3551vHC2ZzdbHfuv//VT+4s//1t78LBjH3/8yP7wD//QAUvnF1deiA6AGUBSYG9Ckev3v//AHj++a0cHez6GYWEPeHF8bD/72X+3Tz55Y99+O7PDQ7Pf/u3H9pOf/qEXa8Mnf/LrT+3FixdeaIri6p0dMAzFqf2QCwBRAD7Crgf9bev3tmwyvnZAFYp5PVeGrW85z6FNC5g1QDR8KQ7gIQAEUYRsYBDxOt2AXZABSvUW6+nwbwBjRSE65s5BTwWAiLpRsjJBfwCgQvF+gF7NmTw4T3t7+/48FGdDZmCpCga/AEcRRBf6GcDJ+APET+O7QifALhXsEMjfJoX9I2J6AOa4hgCLi4Mwex33Zzc3mLMGTJVtN+fPZJOgP8WcoK/RboAZqJP4nzYH2TPn0P/DfgPYluNNrO+CvbGxsYn7Op+pAhSEjC8vR3Zxce0xBmCC/f2h7ewsg6kgV8jEn9vtua7jj8sb6MCAUdwOTIV5ciAhAIXBIoPxkikDbSwAkwX0gc8wDoKhFswcBYCpBcRL+ZmzFYd/wHzgGcyBNX/m3OEz5mWcd117ql7zOvY150Psh2MyHFBVuIMEIA6dwvM1L2/6FeCM7KfdH8qJ7FogTT2Y3wAgEMX17DMZ0RxSWfZoyKwWhDzBhOUAORTmO4MJvgjAy7o9Bfpm6jBluirPX6yhVjBT1fJUtTVdGzAm8R6uRXBNjAF+LWwNoAyAqaazuTPsAAB7eTWy09NzO31zYYeHd/wf/I3b0Wxuo/HIwKgGMMqg37O9nR2bTUfuVxzQDXDsdOo+1vcinGU0ZIe5IZiKLC+YO+gmYlZb0XleM+a1C1icALjFeBbzLzl6swZj3F9m776+HgkbX4C7EMu9j7MbBz8gFhEwtd0BWDrAp1dXlw5SJuMkYhsYkXYRtwDGd8YnsJsFcyFiRgd+xMcdACso6WSCeBBg9GD02nYACNcfur5QXdR1g+pEbW1CPdTvPIbdoE/moH89RVv3uvwe57AKPYCNRA6BuSMQDoAT5KbXdn7+xt68OfcYhTh8584dB4NcXF7Y8+MXvscMMA30Dj4AuQSAVABU4TuAmIBHge51On0H65xfXNrZmwt78fzYWSgBXB8OAXzd876MJ2MHMgUoaLgAtZ+8fuWeOcA6AGpM7OqSYCqwhw18TJhPPBNgKig8AMnnF9d2/8Ej29s/sJOTU3tx/NpeHJ/acCeYC9FfsFJ9+MHHdvfuXZ/rZ8+e2c3NzBnJkH9DBt3etsf7ACyDwRV7Tc2eIGNxY6dNbhnMVGTODsA3AI6ce+7p6jqXc0e7w+/QxQAvAgwcyOsJWDkBitwCk9eeM6jdPTqwvWHXhjjowUPojYMnz84v7OzNG4+T6MPh4V3b2QPj2q4Dz0ajib25uLJXr8/s5ckru7y4tuvx1Nm+PCcsdgPWKvhvrJlgt2C+Ql5EYKWutyAPjXn0sfQBzGvH17CdYBwcDmP+AWQiSy4OQIFPvxrFYQPI05Eb4+c4jKLntof1A56JewmsIuMXfRbsTPd16HPQT9oYbADtQScYz9EOfsfzIG+0R33gHpyu4aHHeCbWT2D0/eCDD+y3fuu3vH/Icd2HA7i5BRDrMuMeY3f2D9Q57slw/ZLBNepHGX91n4mxnZ+pPJgX6FgWexolX8F9eV+jyTcCDEhmKvV3movkNRztgPrDfEf9nvaT/pJzoT6WOUNtX4Z5IHWvyVMbFksF1ul7OI3lOhbaq+ZXaru13KO218VnUvZNDkb/0TDCLceByH20/ba+apyp3cPn5rid86G34rjsAdXa1vla5E1Fn9hv7ZuuFbRt9bHUX12n53w3P1P7Rv2gztf6URtnjsV5PLXx1camNqTy0X4wh8jfr5IVn6v9yDJU/cvtZT3Kcsn91jlhO7pvTB/AOdX3peyj6rPqXpZ/bY5W6ZPeT1tXvVF/p76AY1ynk/p9Hqfar/rQ7DuX9yfjiVkG2o7Ob1v/arqVfZn2L7/HarPJnL9qP6lTjPM121vlC7O/bvMZ2TeojayzKc3J2/RebUXH8FZOnd5BcI5VDqoT/4O9N22S6zqyBD0yIjIi9w0bARIgxVWUSq2NKkpVlLpVZtNjPV9mPs78yJmume6x+lDWqlJVSdykkriI+wqA2JFAArlHZo4d93finXDcF5mU5hsDtGRmxHvvLn59u/78XM+8UqJPnpt+zjq5iUfzfVmHlNrMY1cdkGNB+t69aU4l+9E03kyHv/Qz6c8x6FiyTsz35HGrz6r6g/eV5EZpp7R2GvtFOajnhJNt0omZ/nl+Teuqdj7rSNVHJXkqraPSfJz9z/JEX0f1itrw7Cc2yTd1etYh2c6V5Av9Zd2Fz9gb1/HXky1Uqb+SLld/Fdf1QAa1FaoDyX8lW9BkX/KouVco0bFJH43TSXxmAqY6GX9M7ppQYEKBCQUmFJhQ4LjslgmFJhSYUGBCgQkFJhSYUKCiwK9//es4VLtKRDluI4vr2FzzZRmDYUw8KgXL66BJfaKsBiW4yWfguxSA1jGWNtbjgmGlAMC4QM+4+3NAqClAoUEb9lUKNGd6a/saRPFIFxILq6zeUkCQAQ22geeZAH/cc5l+TQGkHLxgu/nlV+k+DRYrv40LcOl95A8mZmkfJZ7ROWlCgPISx822cU3nlNcs01H7UP7N89OXY3lc6LPphWNTcIprzbk0vYBSGun4OM9Scsyj8hiJ3CoX5I/M20q/Jplskq8mntY22V8OQmc6sQ/lYwYJg9asvJZPDh9NwCdfcf2UzsfNow5qR4KsBolL8jhORpWfSmut4xx3LwO7Kosl/d+kH9lPrdOZKFijEkq6j/yakx1U/5X4hYlyKocanOY8lC+0f655qe2sW3JyhyZ5ZD3Nz7wHz+aXF6UkkSxDTY5I7g/3sX1dQ5UjK/BaAAAgAElEQVQNlYlx/ejaZR2abQjpm19C6kssba+kr1VXcIx5DPklicqv6pisj1Wnkbd0zfP1kj7NtkrviVS/0X8l/tYXWzpGtUtN/eAeJGMPqkTN/Ex+Lr/0Zd/8TXpnPhnyRAtpbKHndG3wGf6C9o82kZTOU/RxDQmhSOb7+OOP7ZNPPvGKVLiHlT/gG2rVoKyrSzpIfR0mNPDliq5rideQ1P0QCZabm57EVyeQxhxrWarXkeCooG2TFD56vxyq/8hDqr+jz0jCCxlFFQ8kuvas1w8wVbYHNV/FmFp+on7YKYILPIm2E+mhhooDB7ueXNvrdRxMNd2dsikAAY7wfctOrS7ZTH/arHVod2/dsNu3b9vGxp49+8xT9j//51fs3vot29m+b8sLAHsMbLAflaCQAI6EwUhyiIRl2DAAYO7fX/f1RzL4dHfaFpcAUAmQAO71wy29IgZswpEnn+KkeD8JHxUrpFIDEvu4RlrFgbRhIjA+86UekhWRCIjf5FckExIARTnQE72pJzP/gOaa8MfERYIE8Bx4GcmJ6sMxsQ7tTdmUdQEC6kWSMscUdAsaRCWA8PMU5KW+lspjnKIeNgV0QXIo6Kh+Iv17nOqPJEs8D0AZEox97gDuDAAIQfI/Kz8FQJh6nQmlCjpAEjz/UVZZkQs8AbojyRv9E7QCnYC2WHkHAA7VU/hbdTySfgE2QjW50EFIGATv4DeAFwRTYawBpkK1Ak+Q7vTsd29+Yr/61Tv25JNz9syz5+3HP37JKxUAqAfeuHfvvl2/dsO++OK6Xfvqjq2uztjZs4t24fyKLS7Oe8Wp3gzmsmVXr161d965bZ9+smFra2bffvFx+/nPX/ZKTqgkcvnKFfv0s6/s7bcv28JCx5aXozrZ0WHLK2FhfJDtmdmOzc5M2UzfrN/rRFL71JQDr+bm5xwssL29a1vb274eSK6GzBCwiGpaSLSensZax/MO6hkMhknSBDdFFZgA2eA/JEXj+e2tbU/+dqBXBeKA7EWib9flEqCt+BdJ11yb2dl5Oxgc2P2Ne1E1awpzmnUgEEF84MeQGZyiHxUjIzk12sN/BFpgTQEcIZAKvDjkwxYr87EyVegZAKlQmcrxvlWlxmzDc7IFk09VJlnlUMEVGeQHMJXaTPoNwY8hx0zOYXwjQF9ROYXyDHvDMQawxnwdNze3HUASgKkpTyhHBT/wDsccPl0FqAQQx+UA63loSA4PvUUvpNr/kzhx1e0E7djhIPzxep3Am1GVA3Qbl0jI+XPOJd9p6Of4mkcsCO3ie+oQNYy0iapjGT9C+02Jw7wW+jH0V71Xj8M9ArwGnqn2pgKQAhgDfXJMrJQWNrbWf8FL0E1BQyTOAzwDdkZ/9I9Q8Q2fvQrQsLqfG+kK8IzKLtRf/rT4HhXYywFUISUHA8wn1tMPyakqu7lZHwHywYcIeXXfoarwFesd8sYqP0O6VwDMADbIvp0JU8OcqTpRPtYpHqgCgtJcjE/tn69LVTHOl8F92ANvIvy1sPVYB6zR7t6BbaEy1fae9fqQgQCk4h+qekHPQn9BlqY7HQcuHHmVHVQ3mnIQKCosQe6wXiAJ/SW3g7Ane1GRDzxFf2Gk+mfFMz5X11eP+vbV7Kt1OvQ19f4IiIPPXPlkUT0JVUBDz4F3UOUHYw27HYBkrC+TRb1iT1XpJgBDvQBreEWz8Be8ys7+wPb2UQkQAPYAWTjQZnraOg4uxtpVh0Y4fxx5NdAAUHa8Win+gaboM3wxLEUoVu5pnIOk8p/TFO1UPgLudR+n8r+G+zfIAACCACdUPOy0quq+oKoY1g9AKogWqhcRFOryTMtVOeIh72jv0G0OgEheeai6vr2z69Wj3PfY3PT9BgDR8HdOnz5ju/t7dn9jw/UueG/WqzkBDAI9PeWVvwBUg19h7k/AH4WNbNm9+w/snle7gj+Jao04FGDGf6DrYb82Nu47v87M4vsAtQNMdeTgjDjkAGAqr0yFalxtVKbC2sb+yQHE0O1TAPsf2O7ewObmF63T7dnGxkO7dx8+y9bQz+t2+7a6esoef/ySA3BAd+yzACbb2d1yQBnWdmFhZujz0Abn/SD9P+qyOmktEvWwjrCFXrHMbVsc8jAExrS7zkO6N0Rf1K2Q1bC9UQkN8oxDFfxghd60AwBxz8H+jnWnDmyxb7Yw1/N9Cfw90GJrZ8fXBVWpllfWrNeft9ZU1zY2ALTatO2dfQedXb9xyx48BNhwzyuLwSdE1VLwx+4eqnHGoQsAve/uoPrmwNeBIP/weUJufKzuYw9CbqnPhtXuBu6zuS/URmXJOQcmA1CFfQ8POACACyB+l+FWa7hXAG+iX36H9vE86aZ7DNo36gkeFgOaw7fmnpiVqQBQ42EP8PfRlx7SQNBm3suDVzEGtAsf/tKlS3b+/Hn/wT+CNx0XfBh+h8YTOD7dQ3DstM+0TbyH4wp9FD4V92HatvoN4fdoxbOpIfgN1zAOtKt+Qb1/riM2uicHz8ZBBfV7qLwH57jybzyj77x038Y9Ev0sjXeU2mH/Ol/GKBjr0H0eAXHhn9TgpBxfbGo3x1/cVle8TpvOseT9qMb5SuNVmQk9GL6V9qlzyde0Tb2m/DG6htlnqat45jnQfxvaLKkqSd4iTUu8l/mpjiPV1SlxT9P32i/vyfPN/ZbaUr+LdOFzen+WqRLdSjySx0D5bRpr5m/ep99rGzpm7ik4p+OeUbpl3sl8nWnHMeg6kvd1zLpOyv98LusIttsk2yW6NY1d+87j1PZ1vErP3G6JH/Ad9bbq6CzPmUdLa8P1037zfSV+yvyQeQxtNOni/F5F+bqkP46jidIg0zzzdpa3cfLbpGeOm3sTvTJ/l/Sv6oE8F5X1kl3T+Fxee37Oa5tpO05/aRslndHENxyr2iZ+d9zaNenHzDNNvF7SIUrHJt3XtIbj1uw4uSldH9e/rj/mwYPGSvq5qW/szEqvQ5p4sUleSvYu0xHPluRLeSxfH8d/49a0dK3EE006t0kXltpVHuJ4x/mZJR4p0ZW2Cb8RI9Y8mBL/ldZYx3uSv8fp0txniUfUPzxOdnJf5I9x/aj+K/kt+G4CpjqJdprcM6HAhAITCkwoMKHA8UcFT2g0ocCEAhMKTCgwocCEAhUF/umf/umoKSiMzawG3LgZ1lOeueHFC2N96acv25gw5Mly1Qt/BgLQ93EVCUoBjlIAgvflxOz8wqcUdER7dbLOaBKu3q9JQZ7EIadGatCqKQBfCmxh3OybL8hIa44dSW44zVYDUuP+5nz4ElbnoC9nGIAoBej1GfbFceWg/XEBj1LQrBQYLfFbDlgxeUvb1Jd+OsamF3mZ50svGXIgqCm4qQEzfdl5UiWj8yvRPNO6FKQ+TkZKY6F8k6dxDxPpRufuXOJNNAVJM3+U+msK3um9OYDOa6V+NRiaXyxTp+i4qKtibpGkqPymwUqlsZ46qsmISqO8hiqbeIGvlalKcyqtRaYh+mNSZ9YX+hJeg5KZH6kbR2lRh8/12ZMGY0u6oLRekegVlQFKPK08XNLFfIY2RHVk1r3kI86/SQ/o9SxXJVlUfck1zi+luEYck+omfVmrPKK8TN19nEzntlQG8CyTCnPCxHFySF7M41B+VJ3H9jUJV9eqlJDBsVNOFThDGpdopXxb4tUmmcw8M44Hh9ciV7Y6rO/RCgIlm4cxkaeUL3RO2e65PcN6VUmzTf6J9pfXUH0RPE+dpbqd/OQvzCr+oEzycyT+1VWAsD44rRoJ4ACrYI1xyvb777/vP6hMhTaQFIokLYyDVQJU5lQ+x9kKjqNk49QfxXUmmu3t7dj25pYnLSKhF/pW9ST9zxJoSkFVJ7HXx4GpVNZC70erSLaMk+0jGRNVWJQPRg8oiKRuTz49iheOmDuAVDj9HWCqIyR3D/bsYAAQW9cTE5eWZmwaZanQr+Gk9JYtAzgygxPczbYebtj6nXt2+cp9e/LSBftf/svPbG930w4HWzbdGVhnKpJfkcBLQJquLRIKcfL+vXvrtr5+1+Zmo1JCz09sx7yQPBqAq73dXS8bEqCLqBKCdeggCbHX87Xyz1UyPq7z5S+Be7iG+3ggAGUI+wwk/QE0A9pgjOBNrzjUjwRtfo+/CSygjkU/aAP0x3cEYeBezIEnvqsPQV3I5H/Vb9121/rdnh11IskPibaUIYwT7WDtOS5da7RXV46IsVDHMSHS9XgbILoAlFG241lUwAHvB5gJ64Dk20jkBBgIlWoAXApgRlQcCiAf/hF0gjYImMFp/xwjAW5oD21zTUg/PAf9ALAZ7sU9SGTFGNQuBP/G2L1fB1IFmCp0VCTJR2kf6MOoJoEfs6hkhETZKQCQ+rP2+uuf2v/4H2/bi985Zc89d8FefPE7noSNflhZC4mnr732tr3+2tsOcDlzZs5eeOGULS7OBcBpYX641q+//oX9+++/sNOnzV749uP2s5/91OkHHsH83nrriv39379rK6sDO32mZbOzqDJyZDdv7hsKCIGcs7NmC/Nmi/Nmjz12yk6dWvNE3sWlZTt1+pTduX3Xbt+6bXfv3nN9D34Nnu35GrHCxNLyoi0szNv8/KwDqVClBMAzjAUv0SNRfz+q2zjQJkAymDdBrJAH8j5tX6w7QB8t50fqcufVLhKQ5zwx++7d27a3iyozNqyugPXNqNNgoQB7+H7eE5VxcEAkfMb6txz4QFBfyDgAJABM9L0yVgBfAoQEIJUZfmowCvWkJhpTV+t+RfmLNogxCco5k6qDD0Mngfb0n/Ec6IQ10SpwjG+A/kgQZ1UJ6AGsGw9LcCBDeyqqjzzctHv37g3BVEiOR7UzzDvWu64A5749qixVicJIcEcFwaEvYAGy8h8krFbyG0CrGkxlVaUmjIvr0LRnUx9Ok6TJN6r/hr5DtQdxwEAFKKNuVGAm14V90M8A3TB/0Jj2GzpEeZQ6IvQg/AnQqU7CRn+x1vHDsR0MojobPgdIsVutb1TryntC5afYFwVwJnw4gH+2KhB02CH8g35D+8HHNcgL1ek8wQUgDbd1AeoJGxNJxgAp0Cfc3YlEftdpDpauAV7kSere0NtTlbzU9o32pOS36N5IfWL1w9in+tG6zvQj2VbmqUf4KtRRxacBLAuYD4BVWEv8QKfTq64rOVbGMSry+XxRHQVthQXwCkwVqC4OQqmrdXBcyn9ojzaHekFBzJyn0q7sdwdYNNNa7RnaBVaJPjh1T7jzdWK/7oO8YlLlfAJ05j9pIYO+LtBR/K+qEI5quQGmCnAC6BIAnqhkSuC9N1dVRtO9ZO271B3qnpWyqHtozFF9K96ve0zGFkI+9hzIAhXRmYK8VrLlNr3yix0MHP/q9g7dd2DlT65tAKm2qqpdUYUJ41lYWLTVtVMOhnm4teVgYqzF7Py888jRIcCP5hWodhyA07PudN92dvZc3wJwhWpHt++s+31OJ0OlVwBwQk9hXf2wiH6AqdAv+r937677ugDjYIEAbtrbxf4pwDfT1bOwqYFlq4D7AABB30x1XC729w4cjAPgrQPZW6jOtGhra2ftwoWLlV996Ach3Lhx3a5c/dL9OejfU6dWbGd31+7d2/ADDbA/IJhZ98/cQ1BuwteKfQZ8EfqE2DnAN8IP/W4AnHZ3ovoVfQhUbQNNQAeAjLAHAQ22d7adDqdPr9rq6rLNL6C6F/Twvn3+6cfW6xzYC986a6dWF2xpcc4A4AbAbG8fPgTAV31bWj7lQKrtnYFdvXrdbty4Y/uDI7tzd8OufnXDAVa4Nj09a4Y1PpqyBw+3bHtnz+0Cqo7hcIWN+/dssLfn+5Q4yb37SAU70ACVQtWvH9qTgwOvigV5whwAWoJvS7uB9paWlpzP7m889HXAWvOdAPdO8DkUdExex3doQ6vz0raBx7hP0Qq8AXSLw+x4wAHGxAp8tMUqz9RV9NlxP3gDnwGmQmU3VLMNPVb5XQB4BlsP/Q6NKdBGu98iFTy5f1Hbpfsr+q6qn9kudQFjANwfMoaB8YLfCJDFb+oHtWv6joZ6u5aF2h4znqB6We0C9aTu9Wgj2B5907DvsS6qB1Wlc6zZ9mT7S9rk37QX/K3XS/od19W3SOblkY95Tmxf/UT6ydpfbkjnQ37kWHTsmQ4cq/bBMei92S8hD6ot0XUhr3IsHB/WirZH14btaDyV35FG5B3+fpTP6nd1bId8pPRUnqe/rvqbMs7xRSyrfPqPfq++XYmfON4mntA11DXL9+dYJtvNsqM+KPWRtqV0zLTmsxpPLdGgiS6qG0p0yc9Rn2W+pz+kc+P8tY1x48iyq+9DNF6aeU/5U3lQ+VB5iTqU90IGVL+rblB6k1fU9yNf6lqrrPLeLNs6Hl3rEn3I16qLs0zpOqqv3sTLTTxS0ufaXrYBuZ3SfinzsurOPHfln5IeVT5vks/8fda5J3muNI9xep1z0v05v8vyTn7N/HQS28d7srznZ0tzLD2T+Qafsz7SPW5TP6qjSjox80mTHsi8pjqzxGul8Wgb6hfwb8YDS/eVeIcyjAP9SnCq3Ie2q7RU/sk8of3SX2rSC8fJbqZ/1qtNa15adz6r/k/J/uX9VJM+wrOl8SvNSG+0gbWinJR4OuujuNe5ZqyY65rl9nWdVK/jvqx/mvi4NC7eSx2h/gr94hJ98F1em5JdGWdTdDxK65d/9tNJoY2TGITJPRMKTCgwocCEAt94CkwM5jeeBSYEmFBgQoEJBSYUOCkF/vmf/3kIptIgrW6qS4ELbHRzUh5PgcazfKFVB3XjlH4NwjKIxOA17mXASl9A5E17KXikwQG+0OJ3pZfKOViiwT8GBErBiBy01LY1uJKD9qUgAIMKOfDIoIPSB0AqnH47Loik/eNvBsHzXEuBQ9KK9NdgRG63FDjlWDVoo2PVgIzSN9NT+VbXlO0z0SNfU77JwTEdfx4Taa/j0+fzfMYFyfJLQKXJuCBQDgTmNc7PNgUaS/0pPfPcSXvKKnmGATDKIw9CL61hE21L+mfc86V2SkHkJr2mfFvrnEgM4DU+C7mI7+JlKudN+pX4U1+k8XoOImc5qeWsSimTEzsz/+JZfZFU4gEN9uoY+Ry+gw5W3dOkWzR4yWBuk+xmmpf4r0luVVdQdpVPj9MlHJPqp6yjdB2UFio3TbynPEZajdN9JTlWHcY28otRjrlkL8bJc6Y9++K488t91UEEEWjgPuuIprVUG5GfyfZX7y3Z2szXuuZ1FYs6qTSvWx6jrlmWk7ye5B/cx+SJkj4t8gdPoWcSs1SFzP0oTUov/0nDppc5Xq1ATs7Vcee10PWgHKsPRV2iSUUj+qaqMoB1CaBFVF1AW0jKIg+Tf/gd7vvss8/siy++8IpUABkgwYnJ0eiXSWkcl4LNs1zhc2ltKTvKN3ofrjMRG8AfT3Tf2XFwRlRjiYQTTxRElqpUiAq6NlmR478fB6ZS/RktRcUWJC7iNHMCdbyigSeXlgZSV7NCMjKSY0N3AGiDZK2oTGWoNnCwb4cHe9abBpita/Pz016ZCrCGwyOAVI4CTDWLxPKWPdy4b3fv3LWvvrpvTzz+mP3dL39s+/tbdjjYtn5nYN2O2XS3Ol1eTqKH3CABzxM/jpBgGImVnvSMsaEih/MUS2EQhBi0J0/gud7MjM3Nzw8BRNxDYK0VTMUEPAVT0S9GQh0qFACoQN7F+AAgQSKuVqABrxCsxOR2/mYSH+hLfmKCo/oNlCPyXeZprzyBigfdAFxinviNRCiMH20pSAr9MblFfRVwjN7HKhvun3g1h8NhIiHGycTEh0gk3Y4EYzyPRGTQYnYmqn8ASBB0qhPMub/SxH36fQ7WqIDmrDhFsBzGHSCQAKCgXYAONjZQHWt7mOCJ/rleTMrVfQ0qyHm1DEnWHEJXkXRv8M0qQFWVhI/E4ykA12bm7I03PrVf/ept+/aLp+yZZx6zZ5993oE5AWSIajZo7/XX/2hvvPGWS+Njjy3ZX/3VE7awELyMCimQL1RSeO21T+33v/80KlO9cNH+9pW/DTDaYGA3bt6yP713xf7pV+/bpSeX7KmnVm1lecmTsg8OOw5Y297ZsevXL9u99XXb2dy1ldWenTu3ZI9feNwTVQH0QvW89bv37MaNG3bz5qbduXNoc/Mdm5ttW6cL/Qt6DLwCSX8G4Ka+g6l2trdtdW3FlhYBGJx1XnCgzyH0LXRhgG6wHlxP7v3AX6xi4LYW1WOq6tJoB8nnzutTsI9drwwCnRo+YSQRs8KU6+Aq2RwrFDiBoHWsLS5HlRgkmEeiGMBUMUZUakESuMcBWgHABX92OlHRLuAEA0CchskCqiPpP6qPQ95icgZ+Y+5MRFZeZQIyk3HB47gXc8X4MT/wO4E/NR2iCgd+Ot2IezAJDmOmDgodDSBiJLQD4AgAAOiHxHzII2iMOcU6oYJOAEvQNypRIZnedUJFsyBEVHUh0GdYtmtYWycS46MK0WiOxYjdr8wb7XCOsdBmkyb0CTTZmdfAL6hEor4UfRCClup9VlTM4fqR/lgb6IwALYV/xuqWuicFMCOqiETSCf4xxoM9XO2vRIyEunvULx2trKy2Wn1qqCT6y4NBgGKpa3EfKykCMMBDMtAWwFSwzw5WqKotccyssFYDgGBvjoB5roFHFTiO9oB+GedLniQoV+le8lpKPrnepzygMpb9Md3blPoh7R3o1IrknpgK6ODIqqhICRBNVUkPADIC1+rnWWWL8CtUQ8KdAaQKH6725WLMNQCttB+inSWf6/jVf+f36p/WrpkmLIVvRv5ScAG+D10c/nSACaqWq4ryGvscAYM5+LsF3Pwj6VHUufQl4W+hapT7W17BLg5qCchapSlANwdd1vIZ+44AudZrX6kNALkOCfyrq1tFNaWoykX5jPmz+l342riPVboI0oHsHKI61dHA4VPQFazAFlVXwxF3H9/1Xx2vnJ9fGO4pKA/QE6i+iR8CW6ErYNtWVtdsd2/PNh4+tO2tHa/SCGAwKkYGyA1A/QOvCtlu42AB+GVhP9tTXQfC3N944OAmVgYEwDfsUlRoQp9+GMLsjFe9wrzh8wSYKvZPADwD+BwV1cwrrDkYFGhrrzxWATbB2A5mgu/RctCsVzHceOjgKvg4DhJbPWOPPfa4+96gEw6xuHHzun355efOa7CZS0vztrO77WAqVH/COtD21/GiujoveXAof3rwALYVqJzqcw+gCu7rdroO2oe+ZpIc5uW29WDg1RYB4jo6OvDKwLi2sDDnP7NzM+6z9KY7dv/+LTt3asH+5icvWq8LsCTA4X2bRhWw/qzNzS3azOy89WcWDKp+c3vPbtzAfuWWXb5yzX/fvLVud+9uOPBsbx86A7KA6k9R9QuALNr5Bxv3fE+INQOwjYckQDbVh8chJuo3Yd48gAB8A5qCtgC4Ya9Lm4D23M91kFb4AV5VDn5WBSbnfkJ9X+5vCb7RfThtHPmO+gRjCn0TAGLwIoHJGJNWuVL7rTaYACfcj+/B088++6xXpWL1s+EeAPxaVaairaSPyX059abGfMgfGDf1DIFkmANpr3ug3F4Ngh4M/QbcA37D8wSOleIHGjPINjLsR1WhT2I56guUbBy/o1/AftWGcD66p6Sd0HE0+WNsW+OGeVwnscV5TKSHPqvjKo1H17s0BnxXsp/Zv8i0zGPIbTTFe5TPOJ78zkLtGvf34YtEXFHbIB9rwm8pLqu0UzpRFkf9hbrKBu+lX8X7NFbLMZRoUuvtqGJNQO+Ir5RihXlNdM46jib+1rZ1zdU3bHq2dM9Jnsv8omPmfHQfq9ezn5o/57bzWilN8rO6TiVa8P4S/3LcJ5URjfdQ9tUf1XaUr5RvSnNRf5hyAH7X+HNJNlTXUc8pP3LuTbZA6f511kjbZds6d6WNrmXW8eP617Vp0mv6fRNPlWT2ON3X1K7ykOrlP0d+snyOk4k8/0ybcXqC4yzxYOb/zMv4nNcyrxnHrTo+y5ryS0nWS/Kn41U5oHzkZ5R+JZ7LNDwpv5fseJNfgHvzWJWmWbfzM/Umx6j8lGmpc8M7qJOCqdi22lvVjZmHdAxZ9yjtxvHtuHUv8Sz7zPZ7HF3yuvPecWukc6PeLOkb9Sk43qz3m+R4dFwRWhmno5Q/sz7RuYzTrZlXTjI2lafhfqLa63P+JR7Ue9UGNOlb5QWdj8oE/p6AqZq0+eT7CQUmFJhQYEKBCQVGKfAXpMhMSDmhwIQCEwpMKDChwDeLAr/+9a+/NpiKL/yYCIkNK0+F5UvE/PIQL3/9tP1U7Qqb4PwiIwccShv6vNnWzTTHxe+0/VLAkgErvpDRQEsOVmmwiJv8UpClFDTJwToGXXR+Jfp4kCHyJRoScJt5dlyAthRQQf96gowGZHLAS2nRFIAqjYz35peoem8OfvEzX2SXgidNfEMa5CBmKcCW56vPcnw5gNUUaFX65GdzG/lF0km0UJaLpsCazimPg/ymL3M1eMu54X1kXn8dY5Oc5DVtoiG/LwX9mtrI/as8aoBXZYr6JhKAcBJrJJqU5pznRPllvwxCNtE9nucJlfFUDmprG8pHmQ5Zd6iO4t9oCwkHJR3Ce1S2GXBnYonKR6n/Eg+XeD/rFX5WnX0SXtI5co1KNFI5oA7IL66VfpnmSj+1ASX+zjzAz022QOUr63vSoPQiX3ll3Jx1nnxBoXZvnOx/HdlUfmjiDZ1flqeSPcQ4c7A962jluSZ7c5xuZZtMntA1LMkuv/O1Y4KiACEzL2Ubq7Yq06pJ3vECC6cCZrkuJRjo+NE+2qS+07FnH2w4LoBfqpNKkZyEREUk0SFJE4l7uA8nvSORH20g0QoVT65fv25vvfWWV6O6du2a60+CLADA8CQyVGOoAKz4mwAZjFntfdaDuraUQSYm4TnKP64xUR7JYEhe3NnZ9go3GK+/CvQKBo8UUqloOwqmajjkV0Vj5G8FU3EOTfrfk4GrSqxIumMiNqvDqP/MNYzE2HKhYfEAACAASURBVKpqooCpIpk6QFgoqtI6HHgFKoAPprttB1T1+x3rdaes00ay/o5NtQ9tdWnR5gCmmm7bg/t37c6tO3b9xn177LEz9srffN8G+6g4s2tzPbPedICpgk/qqquYQyTsda3TlrVwv7RK/gf46iAS6FAhoedACsj3wJPlUVkA6zS/sGAra6ty6j1OWg/AWH0SfnyHfgnmwZh4H2wcTmsHmIoVrrQiExPy8Tz5RatWUFYIikDb6AdtaoK0gi+YiEIAE9fc5RMmfnBoR52oHKOVqfA37iWQk/KP58AP1Jn8XgGfqhsPDgeeOE0gAhP8MS9UwAn67gyBIA6omgO4bGlIgwAZ1QddZH1dM7ojAP0jK05hrFwT+gsElEAesRYAuGFeoD/0CJMo80tS0GN/sO8J3+CV0GdV755wjyT5jh21AkyFZGiw+gEOlGi1rTs9Y7///Wf2z//8nn3nu6cdTPX00894Yq5jJ31BYi3eeOOP9vobb7nMPPHEKfvhD5/1ik8hlx1P8Ebfr73+ob35u49sZdnshRcu2c9//nPrdFF9at+uXb9hH354xX7zmw/shRfO2/PPX7CzZ865XkS1CgBgQKfPP//EPv3ksn3+2XXr9Q7t7NkF++53X7S1tVUHeeBADCSD37xxwz786Ja9/dYdW1oyW1pqWb8PkGQkGHtCdattM7NdOzoceLWD55970s6fP+PJyaD/1jYqcIAu0NUAttUVxyBz4GXwFNZsZXnFqylhfaAjAahS3UU/MHgwaEcb4zJ51PKEalwCAMtz9KUqFRJUCaZEuwEiGVgH6MwqeQYgKlTgCDAV4gBtr4YFwBqS1sM21GCqur2oWKU+Le4N4A501H7F86xuFfYQlaEAhmJ1KTwf8o4KFZGQjERxAgPwGRMEAIo6G/qKFaeonwPMGnuHoFUkXmNOUAVMkMb9AdBEpSskPve9GpfzfgVext+RTBc6dWd339fa/SKvVFUJhf+KhFCX2REQblQvjAXjdiN4n//yPgXXKMs1LevqHHooDnWg6iqP/3iVnOhBdRgBVeQp+qSaREEgFPQVKwziOmjBxHCCacMuBHCJcSe3MVVFQ/B9gKYjvlSZzwocEvGm+Kmq3lHNuI0bjT2BnxxYB9BDBQx24IrbIoBYYH8DIIGqO/CR0K9Xoql4gv6a2xjwKIAVQST/7ZAX901gNyr4S1UNy2WFif1M+B8CloPnulU1hWHFozIeu66mVCU+q8/INdN9Rb5ecoDyXoayTVAZ/D78RwB5y6L6m4MF8VMBoKBzod9ckYAWXh0nwD4OsI0ad3458EBD4zCMQYS94LqK5ZKDD/K+Sfck+jefVh3DA2REqIZAqtr21wDB2MuEzPOn9i0x3wAOOUAJ/ne15pEQVdEofo0AqryvYeJ0gKSGYCqPyRDcVPlijpgOmcR95DuXj+qggRhHVLai7XV6gFcRF4GvOR0VcMDzAUCofAJfY8gJZQfy0nG5AOgk+H/KDr0yG3zyPYfStb2/0OWVdQ6dDtly2aj8yqMAQvnBA21UbgqZRGUkVP6BXt/Z3nF/DfYFANWl5WXb3du3jQcP3b5CD/RnZmMcFZhqsH9oW1s7DpgC4GZre9cGB6Bnx32nza1ta3cBnorKMp1OgK5AIgBkoKtcP6Hy5lzskdzGVrYOMgAw1dbWpn/ngGUHCId98Epkrleqao0OIGvZASpT7R/Y5taOPXi46Z8xvvn5JVtZWbMzZwLogr6xB0Nlqs+/+LSyN1M2O9dzO4drpL/u/+t9U7h0tQxHNVAyAfgh3NioKBlAuvjB+lKvs+2wY2HnUcURBzwAVOZ7njaq8EZ1x5nZnq2sLNvqypJ12gO7+Pia/ewn3/ZquPt7W9ZpT/tcl1bWbGlpzebnF63T6dv+wZFtbcOv3LSrV2/Zu3/60D777IrduHnXbty47aCqza1d9xOnu7Ne0QoVtGLNg2d2tjd9TP2q2izAZ16hsALmct8OHQ1dHvvXkBOAxzA/8NJ0r2uzM30H7rkdrPZ00MewVwCfefW9w4hnaOxR97A5FqCH0aneoL9MG+rWvwKFAOSGn6jqGT+sfEV9xzXXcaAN2s+oIBxgqhdffNEuXLgwPERlCE5vta3T6kR1ZPnHOeS5qA5l//QzuG/j3okHMRAoQv+BbWBOBLfRb8BvArFwnWCzPB7a3zy+WGvGX+tKg6W9O+lIO6m/1d/JdCnZx9I4KEPZDpdscH6+ie58Ns+HfKPPha8aQGTlNeUzjdU0tV3yEZr8htK4sw3O/kgeM/1Y9V85tvDDWFU0wL6kr8bQKPP08TWupOuS10b1Hq5por/yR15blQuCLDlPXZsmPiFPqU7nnDN9lH/0WtPfulZoXwGmJ30m84nOt8TfaFf1mt6vcqc8pzFu3q98XpLhkmwqf42To0yXcX2yb/KkrkHmmSwbfIZjUd5hu/qbf2feK8lcpg95TWWO3/F5ygz1AMfFZ/KzpfVq0gknWaMSv+C74/REqe2/5DuV5/y3jrFJL5bksiRPX4eHT6JrS/2e5LkSX2b54Wf6N9lGHidPmcdVbkjTzP/c46tM5b/H2ccmfT6Op7LclfRIiTYn5Tflp7xeJdvBGLbKZknHjltnXSvVSboGPhbElgRKpXPK/MvP+E2eyGvTNM5s50vPNemLpvUu3a/6q6TD8/iyPNNXGCdX2aaU9Lb2U7o/82mTPtc5cv9+HJ2yjlY6NNmnzC+Z9/IalPQYbBS+554D/WruQUk2S2Cq0vhpD7g+kJE8F6XzX//05Ulu+J9jCCbPTCgwocCEAhMKfOMoMDGY37gln0x4QoEJBSYUmFDgz6UAwFQaXMoBltJmlsk2eqo8XxTgeb6o4KY7XupFlYBSezkgoIGapkADg/ilgJQm7jQFDHJQSwP2aDO/hMpBKNyP+xDwGxegagpk8Xs+y4CFvjzENb54aA1P9f36K90U6NS++Tf6x5x0DXIgKgc9xwUtS32PC3yNC1zxOQZPNAhXCtDl4Fi+J88jB9eagoml4N+4/vX+UrCN/KYrO45GOSDWFCgsrSHH0vTihDzHNnPiTWkuOdDaNJ5S0K3EzWyvRIOm4CHlGc+q3OB71RU1nyNhpvsIEIFroWui8l3SNyV+qPVLfVR8U2CwxMclWunzJX6DDiaYSoEUDDqqXmOfTFqgPlM6jtM0pAnHoS9Vs15R3coX28fpAJ0rdaD2mV+Qq27ANQZmVY8rX6i+Q19Mzigl2TXJO+2mvsgn/5VorryZ+VT7zc8qL6rdULro2mb6Zx18nFyRTiV+G6ejNKit81FezWPJ96ms6r0aQB9nj7IsKT8TTKXyPE7/OE0FTJX1bmlMWRc20V7XGPd4JQok4cmJyfnZkl7NfJTlgM+MvIDwBOEpTwrjWmuiB/03JDn6C7ajI7t8+bK99957XpHq9u3brmeQXAaQENuAzHGtvaqOJ+7HiflZD3Nd8lrgM9qhH8IXqhg/dRWSwJiIjeRFAKrcniEhdJzSqqpSaS76nwumUtngHLRr9IHkPSbX80TzSCRDEmnLgWhMhOP8ogJBPAegBJL7IiEP3yEZE/bsyKaODuLE/ymc7o6EQlR6aVm33bLOlNngAMCaIzu1umwL8zM23Wvbvbu37fZNnO5+z86eOWUv/fi7dniw60mOq4s9600D3BLgKIxHffpIMEViZSTE4h8Su/EZ94MfdvcARMD3XZutTj9Houe9e/c92RPJpssrK3bm3NkhPxCk4zIAcFYFPKIeQNIsT1SnvsXaI5EVbTIBCOAd8CN+mKz/6IEOB568jzYxXibzoV18xjX0j76xt8HYWHVNXw4y4RDP+ffgu/0DOwLhkXy7T4AHTqxHUnHwM2mKPvAcT1jnvNgedZjKMhI+AajKYCq0j8pUnBfoiHkFoGnOFuYXKzAVEl9jbfM/fjfkaQceBHgetPaKPLInoJyz0hqeQ5U6rIfzRVUdS3lbZQR/D5B461UPAGiPcXnFihaSqwGu65qhsgTqFDmQCsXYoCPxrNkf/njVXn31c/v+D87a88+ft6efftqTWpHkrZXoXn3tbXvttbdtZsbs6WfO2csv/5VXUnB94f1BD7bt9dfeszfffN/m582ee/6S/eIXv/AEWSRa3727bh9++JX9y7+8b889d8b7u3DhCUMFjUhgDtDA4GDPPvr4I3vzjTdtZ2ffVlaW7Ccv/QdbWVl0wNv87LzLxoONB/b221/ar/7pAzt7ZsrWTnW8ckNUdti19XWzvd2Wzc1DHiO94Yc/etYuXTrrugOgqPv3N2xqquuVNcKuhZ7GdSR/P3yw4boYYC9UxupNT/saIekbQBHoZlyf7vU88RvJxJBVABoANopKIZCXHQeo9Kf7Q7bxObeRHA8QBPb20PvgachNrKf7k1MBWPEk2j1UbImfYMEpB1MhAdoT12GPWrh/3ytThQ2KKim1j0nwiXlSNBK50R6TmukTYjyQcQCj9vZ2vX+vsFFVlKorJWCOwS/YC+BfVJULfzDAVNCvcc15e7oGDRBwQf4leJZ+UCRXQ39HxSIAAqE7WK0O82L1LrSxUyVwu013YI1IKsA31T/uKEJuazCVf/YcUgKIalBc9msVTEXb4zrc6RbV9DAPr8YyM+N6kOsQ+g/CM1opm31Qj9PHoT9BncK+AUAEL0OXkxaaHE7fHXKR/cQ6oRB8TyCVQ3kqYC7ATKxAzOoEcU2r4ChIwMFPqPLGxPWK90Bl2Fi3v9XaoJG6IlnYZgBKKnxQgMopB4GmikQlqJ2qMpsbc8R1KqAV7nIQHYBaXqUsgFheBcyBXAC6BECRvuEj/qWjkwKONMRFVj5c1v3ql/Oa3pP9Gq6jymTMMXQAE7GikhQqDhEoS7AQ6A/9XoGJQF/MBVWdWFG0qqAU1ZAiAb7+pwIR6zgElVU04T5I6cJ56N6ztM+r9QwBnM6xwx/imuJZ+GGIE7J6Uw2minhn+DIEkzkvo4IlwENeyZOVSStAGcFKgov0KoAVOpCyBH+rBlPF/oT2FHIZyUthB8Azw2pQDqYC/0EvRxVR17e422OzVWWqCigyXQFOHQQ0lPMaaE8AI4BV4Mm2gzwwtqi+5PM/ROXUfQdjwV4ELaJ6XPyr6DHcZwQwrN+fHVbawb0EYQBoCpAL9LIDx6fgQ/VtcXHJ9g8ObMurVu2534wqlQArwV9AP4NBgKlQDQpzAphqDz7bYcu2d/bcVqDSZFRlCsAVq95BzgHkok8IkDXkFOMAAI3VGVFBbwd7EayBV2uMxQS/AJA0BdmtwFQgAXQVqmOhMtXW1q49eLjln1vtjldpWlpc8epUy8vL7s/Bx7t+/Zp98ulHFeCrbdO9jqFfXIsqh3XVGPI4+XUIchyCaWGXYh/oz7YCTEW5Ct8cgJoKAFYl3MOmYfRYC/Ac7CNUGcBzqJDb6+OQgCO3laiKe+7cWbtw4TE7c3rRzp2Zt4vnF21/d8P291DJdMaWllZt7dRpW15a83m3OwDFT9n+AODzgd26dd/BVB988Kl9+tllu3z5K7t2HXvQA793dmbB1wuDwPrDjoE/ptwnaXmFsPAvAMwNsBPWL4CfrBIZIMjws3G4QvjtrXbLZr3SawD8oOOdcxEnx77MQb2oMBYcnXVmSR9Rf+v+hN9xj8B9A+0w9RmA2QCgY7+DHwKLGNtgf7Q9mqDoPllVXdHBZjs79v3vf9+eeOKJIR3Qr+8hpjrWbXerta/npnPkmEqxP45bbb8CxnSPlWkGOnOvrzaK9hb+CJ5He6M6exREXrJ30FF4ZlQ2arui7em8OG+1RlwzjQXwuo47P6Pz1f6a+KfUZ/6u9Cz5NK8PvleAG0F35J0aqD56iA1tUKlv8kJpf5npmHVUE82yDeea4XuCFNkWrtFfHIl1pary6pPW+4V6X+z7wupf9q30GvfDuncurZPSg/GUvC5ZR5RoSZ7R9vS+fF3j4zquPCfyMPdp1BH8PtOiyYfM8qH8n/+mjsvjynLEOSndS7I07jttM4+jxMc6X6VpyT9WGnENlQ5Zr5X64zqNW8tM88z7uc/S2nHu6vdSXkq6I+uM7C9zvPittCnJf5M8lfgy683M13k92Uap36bvdMzkrZJObtLhOobSGue15Hoozcbx7DgaHsez4+iR+YLrnsdV0hEckwJnvo48MX46jl7Kh7hPQYMn4ausN3Nfum4lfs68XNLnmTbj7N7XHbPKkeoFfD9OB5bWS2WuxK8lfsczPMok81HTvPG9gvZLc9Znm+RXaa1t5PayXRtHf7bZZNPHjTXHm5r6od4v8V62iaoHlCbHyXtJZqTYZqNKULnO61eybZlnOH4Cok6qv/BcHQOtfavjwFR1vKyqWJ18N11Pjp/0Vxrhb9VNEzDVOKsxuTahwIQCEwpMKDChQE2BCZhqwg0TCkwoMKHAhAITCpyQAv/yL//ySGWqvOnPG3++FGDSogdhqsQRbGRzkLZ+mVsnBOnwNMBSCqo0BcVyYCVvqEvBDM4tzzFv5HUObIdBLX2pgxfs7DcHYLSPpsCKtp3HxHY9GRNJf9Xp1CUa8TsNzBwXeNaACgNOeCZOy37UnRpH3xywGhd40bHmlzclXhgXJOV881w1MMn+NMCS6VVqR9e5FJDUdvNa5zXK42kKEjYFEnNAsrTeWeRLa9DEq0pjpUW8VInEIeXhkwSK8z3jgqQnVFcjycA6TpVr6qMcVNM5IuEHiSJYYw0G41nKvtK8JNtZL+X54vm4J0LUyn9NwddxvK6B21ICA5OOcB+TK3TN+D3HQX2mJ9E36Yxx/NYkV2yfdGJiRUmPlGwOA7K0NyV5VB2m9KE+Ip1IV7VT7LP0Er5pjFnmdUzsS/lAeQlj0PvVbmoCgNKCbTbZutw/aYYx6KlgWb5K8qs6qkmvNrWjPJXlItvcEi/l/vK6UUYxX9I089c4/UfeUHtbktfMy0j0zJaQ/ZbWLPNxE73yfDOYKuuzcfpRZYD3lfjex+0/kTASFRcioRE6gHoAyUxIWMLnjY0N++qrr+yzzz6zjz76yBOfIY/wEXAffrN6ENrki34kajlwSF6I5DEpH+gc6BMoWH+YUFklyiERGwmESGgECCCAEb66lZ1qphiT4L8ukKpu/dGkLeWl0LMBLCiBqTzZtd0a0g80o16KRFgkZ6MqTUwnXipHAmy87jzE+evWwQnwnSnr9zqe7N3tHlkb1V28ygMSG6fs3JlTtrgw55Wp7ty6bjevX7fbt9ft9Ok1++EPvmt2tGed9oEtzXWsM4UE4KikRNtJ/hi+CLMabIXqU0wqiiosOCk+qrMATBUVpB7Y+vq68w0ms7S8ZKfOnB7SBTxEeaa+UvnWylSUO7SL9ccPvsPYmPCPBNAsA2oro5pZJOOyHzxPIDLXkUArVkhhMkC9TrWfANTD4f7ArBvJ9tRRaANjZWIk/saPArVIV+oS6nnOlTLl9SCODoZAMdzHhMOoShUAMfTPajL9Xt9mZuaGgBYeaMH1bdJfXkWkEg7aXtKQ/hLGRaAZ+iOYCvcT3EJghPpjIUMACSIJ2TwxnPtD10lIOsaJ+FOdAFMdsSqVYyVtZ29g9zc27e23b9jvf3/dXvrJOa8W9a1vAUzV9SpRFZrAk4J/+9u37bevvmOzc+YVpV555Qc2M9N3EE4kY05Zb7pvr73+J3v9jXes3zN75pmL9vNfvOL+Iei6vn7PPvjgqv3qV+/Z00+v2XPPn7MnLz1pc/MLFf8F8G55ZdE++uh9+9Wv/tEePtyx5aVl++lPf2RLiwsuA0uLyzY7M+f88Ic/fGb//b+9aU9/a8GefHLJlleWXWcASLF+d9eTiHs9VPBCgviWPff8E3b27IrPDTKBChyddr9K+Da7d++h3b5933VG6EokjqOKUteWl2ZtZga0AQB21paWFrzCB9cwfAUA8Xd9Pg6m8iR7ACpBzylPrmXVBiRPo0Ie9NAhKqYd7DsIDLJfA4/C743KIqhKBeBTJDIjyT3ATdPW7SB5PcBUXuTtEJWZDjwJmmAqtan8m8AB8hv1CK6jDwKDKHuUi4hZxGEhDlb1yrSHzjv4DjSgzgtw2ZH1etMV+CDGFGCI6u9hVgNBfKyMGDqUVWfgRXgVsUGMrdZRoftdTyDRG5UwkMSOpO0K1Bi4GFY0qgAQVQMuplVlKpfZw/BWdO+SbWu2jNRtBFIRTEXAp4KpallG1v8omCrrFY5DYymYK5OkcmUqgkCpc7n3DF1U2yT181W3BF9FIgbXNu+BAxAT605dzoRz9yGqhHjulXAPeAxVVjrdWCv2gTXjfDgn+iC1bq0rwhCMg/4dpOLVeOrVoM6nXld7SL8KNFJ50P1ayX/3m1F1pupIbbvyiOvldA/Hwz44RwUBxDyrn8pRjoLMUXkn2mVxJQA2AlQEAAJ0gMsaErIqwFyAcAB04J658usqQBp9cbQtRZtGwGWZJpwzaVfi07A9kWhf/yZNqhSzah5Ney5WNlMfIQDCoe/U39B9BnmS5yWhGoyPMUqYDYFxMTYAHWp/0O+tDmKIioBhV1nBKickYq0cSFWFYrnGMWY8G/MPfRz7A4Jw6oTICrzo6w7/i9WcWM0IfB2AIvMqiOHvksdibx4gUNUN9TpFVSzMl7RhEidBIPDh8A9+8vzcQlSHBEh+F1XszEFW+A371W4HyBpgK68IZ1O2vQ19i3G0HRSEylaoRIX2AiATPxgrwMkKvve40dGh7UKPA/RXVWODLRzsA8wVc6cuwAqCN7xoWFUtzOcFLx6VqQaobAkw1aZXZILfMzMzb4uLyxWYamUIprp27Sv76OMP3EZ4hcVOVO6LCqh14hp13KjeDP4OPqrXyg/VgF9f6VjYIIwVYB2AlAKUGvwLsBJ5jPoC44AvAB9gbm7Gq1GFL4FKqm1bO7Vqj507becfW7Mzp+ft3KkZm2oBTH/ogHRU4FpZOeWgqvm5JevNzDuY/uAQwPFdP/zhww8/sffe/8Q+/OBT++yzy3bl6nXb3R3YVBtg33lfK9DNK0/BjqKqMioGOqiw3sE7oMerJ9cHb3BvqWAq+CpQzb0+qoRhLRZ9/uRhjetgLR0EN6RtpdcqMK4+p7aY+jd8LlTNBIAv/HrYRsawKHf0V53n5+f94Age0lH7E7GfZz88bIJxodhbRqUx2PuXXnrJLl26NNz/8yAIACQ7re6wgp7ahhwLVVpoLJW6lPNXu8ZxsLot28c88J3GMtlOCUzFvkfXg77X6MERaAf8qHE40pj0o93XdnXNsv2krdA2ORfOO9tZ9b/UDqgNzj7auM/KR0pHtWXZHyRginpV46W1L1MfTFZKqNU2dQwcK8aSfbWSj1Gih/qwaq/5vdo1+oBD3686nEPXNI+V92rfus6Z3jpu8kjYp+C13FdeE7WzuuZ5/dV3IT9o+/xb79Nxq386ju+Uvhx7lmudk65pab0yHfRZlRHKydDnrm7MNFFfQXmzaV3yOub7SItM3xKNMo8eN3edq67VuDFkmquuyPyeeYv0VH1R4kNdY85b1zj7XqoLcx95XlmfKK9meSjxURNtSnxZak/5pUTzk3xX0uslOVbe4fiadK6OX21FXos8f+WxcTzU9Fzm63H3nYQvm3iLeiyvU0n/Zx2gPJJ1SGn+J5lTXpvjZIL3qxzomh5H++N06nH6KevvTLdx148bG+eudinbl7wG+foB95sSD1Ca5nXTvlRvjnuG9KbOG0ezPGd9r63PNdkf3KP2g/Mt2Xpeow8OGzWOv9C22rbMw5keymcl/anyom1lno5+myS8/r5k87heygcl3a58qb6fjvu4OVBXsP1xYCqP2Q0PH6oPg2qyzyon3NuUbCCen4CpjueVyR0TCkwoMKHAhAITCrifMiHDhAITCkwoMKHAhAITCpyMAk1gKg145IAPX5hpGXZNIOCz3LBHUCKSp0pBLA3qctR6XylQgjHlYAzvy4F6DVLwOQ0i4W8mCWpARdvXADfnj+t4qc2gQWluSgtdEQ0U6vxykJh0jdN846Rf/ivRJQeeSwGrUtCLASf0r6fQn6Q/DbByvjkIVQqM5heveFaD+KVgENeJvKVrexKOzy84SwFKjpXjU57I/eb+jwv+6NplftC2m8aV6ds05xL9ce8jCWRyojP710BVBMCGBVNGEq5OQu/MP03zP2lbSpcceG7qqxRQjtPbR0/e1LXMfJJfumc+aAp043skOcVJ26MV70q8kmU76wZ9yc/nuaaqwzSBQ2W7FND8c8FUTYFVpY3qRPTtFVfkZXfWVyprDPwyIVbBQbwv6x7OLwdbS3RVWco2TvX9OFnkfSUbxvYfTT4MwATppOuXdQL1IYPNep105Pjyy1GlV5PeKs0t8xzncRJd2yQHWb51fUq6XO00rlMXIzkI9ETCjdIt91uSeaV5U+A963rPKksJr5k38lxKvKD9lWgEkNPAkxlHE6HH6cVsx7P+yv6Ln0xfJeODdkgajKS8AERRzpg8BoDEF198YW+88YZ9+eWXdv369WH1n4WFABIEYCYAVgSgYH0AdEJCG33EvJ6UbbU5lGX8ph/COWBsWjmDoBgk7eFk9kjQDbBRTRcm8Y5SsYATP6n5ifukck9JrgJAFTxKQFUkJgZoh4nCShvVY5Goj6pP+EFVqrDBYEQkbB4eDaxtRw6kmul3rN+f9so2AFMBjHAAQED70Obmevb4+XO2vDRvnW7Lblz7yq5/dcVu37lrp08BTPU9a9metacG1msfmB2CllHlC3QHQAHJehi76yFDxat9G1TVlgCEQWUh8BCT3zBKfI9KONtbW7Z+764DSZD8CnosLC7Y0sqSt43nWJ1J+UF1MdZcK0GBTgT+URcQvMNDAJi0h7FQFnnwg1cZqABV5BMmWY9LElT7QRlF2/5yF4AMVDSZjgRg8jquEaBA8Bf6ZgUtgBT4cph9Z5vu9MT6R3GAkeRjzhMJrpiX0iN4L8AqwaP8GQURqA9OXvZTmocXogAAIABJREFU+yudx/noOAmwwvpxDbHGAF5ivQjC4Mn5XFvVezHfKNNS+yeobIHE7GlPjEWiM3KLDw+xP4vKFqjgcO36LXvn3dv29tvr9vJPH7MXX7zgYCpUbkGiLOcLvf1vv3nHAVWzs2YvfPsJ+0//6ccuLwSfIQl3bnbBXn/zHXv1tT86QPGpp56wn//8b5z3AbqAvLz3p8v2j//4jj311Io9++xZr4Q1Nz/vABgkJvdnZuzixcft44/et3/4h//HNh9u2dIywFQ/scWFebtz+64tLiza3BwShdv2h3//xP7r//lv9r3vnbfvfe8Ju3jpolfMguyjqtTuLpLFD2x9/a7dun3DVleXbG5+tvLFIxm6PdWPyhrbu/bJJ1ft3Xc/NxQNwtp1u1HNC59RbWthoW0LC307f+Exu3jxCZdH0B3yh3XwajhecSjAkPyHpHTsOwf7h7a/F9UaUHkCJ/wjWfrgECDcXdvceuDJ+AB1RtUTglYOKp0RSc5RCSoq1IA3yacBFpmygwEAKrDxUdkv7191b8ZEUDwLPtRrtBf0bXGNgBT0DRACEuzJ/57U20JVuQBT0SZC5wJIw8oWof8jmYFAWVwL3QzgDegRIJvg9wDMANzjgKoKxENZw31I5oe9BGlQJQ22FdUnWl5xrLJhQ0BKdXowBbSq8uV9sYhO9SpE5Y3+B+fL3/ieVaeoq/CbeofV+XgPvvf4yhDs8iiwWPdK6ofRxtHusb+oqhJJ3qxmV8cLhpMK0ot+JY/W8Z4asIK9nYLM2Hf4jI9Wb6HdQuU4PSyIVU5mZvtu0x0gLvzhflQFSh/1L0MPYf1rIHQNDolYTvCG+obBQwGKof9O2tCGKU01XsL1HolDudocrVgzFG7xNfOzurdgf1qxgvwbbVVrNNJXAKroo9f5xgB0VBWTEGtyuQdoNgAOsZaVbWAl0akakBb9AUAEurHakc6o/jv7x/QPlBdURnSvpTpseF53AlP56lY+QIAyAZbEXp+Afm4cajBVjgGQjg4wjrJyw3+5HT/UBlVLCaYarmvob9Lax4XDYqqx1Xv+WCuIBvWz0qIpwRlPUTZLtKOPVevXqHqFvoCh8op9GUxV6S3SA33UfKvrOvpaF/cQhInxwg7Ozsza/sGh7ezuOWg37F/P5RzVLFFxCiAqVKYCeAl8s7O95wAYAKgAnAG4Gj6Hg4wqMBX41OXxALYr9p3wy/0ALQPQOYwtRgjwLyBJYMyoSlb5IZWe3NrEoQ97rtNRGSxWAnwP8EwFptrcimpZR1M23Z91MNXaqXO2tLTsVRyhJ69evWIffPheVdUWFRNhg6OqGGwPfoe/VYMjQ/9QN4ZN8YqcXpUzAFb7bncPfLEC+HXkQCeAqWD34SfFvq46JKPSgVEpFbsRgIR3bGFhzqtRPXiwYTu72Esc2Nz8jC0vL9hjZ1ft7OlFu/DYoi3M92x+tmera2u2vLLmVbgWF1Zsfn7JFpZWrd3p2eFBy9bvPXR/77PPvvTKVO+/94l9/Mln9uWXV90XRPW7bg9+NAB4qJAVe6YuHLmqahh5C7QZxpJkU8/9hF+rKrjBd4I/CZ9raWnRlpaWhr5C8F3QM2TuyHmJuiAfxEC7wPgcf2scgfssAokIaHa71G4PwU/woaD/AO7CPgJ7CLUftE3UK/TpqNsob6TFyy+/bE8++aTzFvdavqbYfxr8pNoH0/FSN6k+Qx+kL5WYxkI0XkN/TAGufIb75Fx5yoFwg8FwP8p1oN7J8R31Q0JX491GVV2yUO1B56K2LseZGJ/gepd8UtVr3NPxd7a/JRueLZraqXxN29X7NOaie2rylNvddJiYPkMeGrErVdxSfZA8r2y38vwetY/1jGq/b9QO6hjUl+dd1HtDe5oATkozlYXsn5Z8ZrapvzXOrHxGfld6qy+V1y50cW3jSrxSWvtMp9rPitiZxpxLfWq/YS9GgYd5XE38yHFQN6gu4jMqV8pTuU9dC11H0k/fS5bGm7/LYzmOzspLWXeU6JH5Oj+ja5nnRppDX6o+UVuR9braHI51nCzlNUafujdQ3Uy/TvV2E9+w3dy38oCu/XF/q1xlOjfxCO/L8YGT8IX2p/QYJ2cqb/p3E7/n9SnJddbJmQ7j6J+vKS8eJ++6Hk36Ruc1sp+s9jx5rCVe0H40fpjHl+1XtmHj+GOcvizJP+/Pc8r69Ovqw5OslY6npOu0jWxfT8LXeg/t+jg7TRmifsZnr0w7PJCuBgo3+R8lumU9UHqWvtPXmRfHWbJXJTlUG4K/S7Y561j2oe8QlMdyP+pLqMyXdGFJ7kp8M04vkF6lnIzMP1nvZr01Tt/oGGjXsqyp3JbmoT4Jrh8HpmrisePsEPdhWb7I3xMw1Um00+SeCQUmFJhQYEKBCQUmYKoJD0woMKHAhAITCkwocGIK/PrXvy5WptJASw52sfH8ooyb2bwRjxcdAaZi0JYb5/olb7zU5QafwS4NfuVgQQ46aACjDjrUJzXnwJJ+1uSVpkCXjh1/M8kF48qBA9KvKVjS9IJJ+0Yfw4QxvOQvgKlyQCQHInPA47hAVA6O5fGXAiikC19oaRv57ybGPElQTXmjNK5xAT/l2TyHzCsM0PPFMNcqB+7ZZl6zk7yIGUeHpsBg5svjgkzKgyWZVBnT6+ifQcWY82hCm44v89s4ftF7/5zAGdvms7pupQBknv9oMPHRRPuT8M+4OTTxsIKpOAaV/yyTpD++1xexuiaaOJBf1rKPnASA7zXxj+vIF3olfinpC+X7r7Om1PXUF5Tnks7StdJ5qBzr89meNMnQcXqZ8822pLS2eq8G6rVvrhnHzbXiy6XSHJpkSPmdfagMK31pO3S+J9WxpWea1kjvLYHdcltKV1yjHJRebqm+1SRgJvbxu6YXY6rnR2X/0ZOLVbfqC5KD/YGf/J71Y+aP/DzaKOlJ1V0jeoxvR9KRMHnNdE6ZliqX+eWq31tVhUESMz5PeyJ9JIAySRhAKvyDTvj000/tgw8+sD/96U/DSj5eNaNK8uZzau84Pl87qXA0znZlfUCeoXxhnTXRW6uORALhQSSO+gnrWiEE61wGVNW0GmdFG65VYKps5+kPMsEQiVtM9FLQkCeyVqAvriFll6CCYTK4VKbCc0g6xmn/7daRdTstm+l1rNfr2nQXQFVk7e/bwf6u9fptW16esycunLeF+Rmz1oFdu3rZvrpyxW7eumNnz562v37pB3Z0tGvd9oEtL0xb62jfdnce+No7f1RAuwBcBCh41yuBBfCuN92zfq/ngAzMKBL9jgJM5cmfm3Z3fd3u37vn1cN6/Z71Z/o2Oz/rCXFIINSKMuQdrjvoS5CQgvV4nyYuM9E8g5NwDwE+BD9gVZmwTltLPUw+zfJd8iWG3IEX0DgwogvgUiTsUf4AlED1tM3NTdvcjEpqKysrtri4VIE0Irk1dFjowxgLE8uxz0DtAyAtYs/BMXJv4CfxewJsgODIc0j8xZ6h1l31SeMlm0oaoOIC2sM/0ozjImiOiYzgdawjK1OBN3Av1pVrrL4Kx+K2oqraWftEAAgBjINqv1N2cBSAFyRA2xEqAnVte2fPrt246ZWp3vrjba9M9fzzAAhd8opBSHD2+WO/1O7Yq6++7WCqTheVqR63X/7yx15tYGt720EsAE8gafmNNwCm+oPP+dLFC/bKz1+2fn/G+7927bq9/94V+9d//dhOne7amTOo+BWAl053yuc5MzPrScNXr96wt976wKZ7+3bhwrL9+Mc/srXVNdvb2a3WItb7D//+uf3X/+sNe+mlx+2HP7jkACdUQIIuA5BqMNiz1tSR7e+hMtWmV3vAqfqQ/wOvvgAQjtnG/W27fv2WffnlPbt69aGtrfZsZaVv8/OztvFgy27fuu8aEbpidq5tly6dt2efe8rXCHZtZ3fH7q3ftXv37tve3oEhp/zgABWazAb7qPDRtoW5ni0tArgVPDnd63qlO/AlAJsAp21tP7ADB0FFhSnXVZ7kHYnowaNIFHer70nrqLAA+iMJOmQG1ZugzwFYIQYEPFsDZNWfCt0etjn82jpR1qth7QOUApAB9jOjQEQfQ6szrEiHZ6G7AM51IOw0AMZRmQrVtoJvWXUboKeQc/QbwLIAU0UlOlbvQL9IWIXuPHKAg76mwDMYI2Tm4UOAqVDBpe2J0r1+3/k3lEEAR4b+wrD+omulkYrVXr06AXTUZ6DOUEAqQZ36HWnKihmsIEFdFVWpanCTWkraRdWt3MugDyYqE6gEYB8Bcax2p3oY/BA8EP0RHBD6irEXjKcGUzmtWTnAAWzh84Xeo48wat8B7JlGdTuA/lCtrI2qNXu2vbPjSetYb4yfdh7rhqotrPDpVYIq3R1VfrzOjwNJ3L63qoohVeWgWNOYl/rzsUYBqIr5xiEUddJ4gHPUpwpwTMUulbz4Zy8GVYMr2F/YsxghmSzoU9Mp9v2jlYooB7APXN+wOaiyU4NwvW9ZG+ddHx+qIgUtMC4HiwOU4MDMAIVQ3p2/HAiifBZyMBgQlBnAzaqm2JCWNW/WPDFq01ldqU4iDgBV3B90j+p88NUqC1zxW1Sfc8mr7G2sO/AbAuaPknJDvqXuinXj0dJoORLYHgVTDYXf2yE9UCXQK75OASwU4LP6xAeAe+qTneO+8AnCxyS9RhPlsr+TZZjyWctQzFN5QH2TWBPcA+BJAGMJ4Ane0wpJAXDySoaHsR8Bf/l8nT9bXjkQfIJ/AJo83Ny0AfZmqJDpVahgK8POoC1UZASQCnay75WO2g46hlvjFS63AR4ym+pM+z0AVLFylFfG60w7MAd08EpGDiCl/gGIBmCq/aD/IeYYFZA6bcRs0FbsqSL2A7uKvwFkwx6l8sOOojIV+AaVsba2d52vUbGqNwMQz5qdPvOYV7hE7PzBgwf21bWr9vHHHw71EapNEkS161W54ANSLwbPBIiEPMADuYKuvk4AEQ/2nQdxwEalHm1ubsH9MQDPY+3aTnusjftpsH3QmT3YR9iyXZtfgG/ft4ebG+7/A2CF+UCHzfR6trjQtTNrXVtZnrWV5QU799g5O336rFemWkZlqoUlm5mdt52dgVfb/PyLyw6kunL1mq3f3bDdnYFtbu3a1ib8IgDiIBisJAbQUYBR9/f2bKbf88Mejtz+AtRdg1R5sAgWFWuD+ftzVXVI8Bl8AACp5hfmvRLU3v6e8wJ4HmAjr+DpOtPPUxjKHX3m2AdGdWLuaQjUxW/uo/A3Kz3zsCHQmfoC33EPDJ8TfinGA78TfjYTZzEW2ibtzz2uCvxFO0wZ/Ou//mu7ePGi708IpkKbXol0ELokxxJyvIVt4zf9C71Hfbaw2aFzR/VhHfhgOwQwUsfq+KCPOF8FU3F+1FPaV9CBNnIUPFLrI/EhKjtQ0nm6X9e9EfeV9J84T/2tXgdpwDZK7w6UZqMeS3zSOFmpbfX/lB7kEdXj+vzQ35TqS+xr1Pd49BxjfVbHx+/zPDjGeq9ar4/6RqQj7RnbId04J6VZnjPHrnLBdnR8ahP1us69SRZ4D6+Xxlda10yHpnt0DG5pq6oOtMc5vszx5/Yzb+j89VoTX1AOsv+g/als5fUq9ZfHhLmpriitVZOMHMdvWV7wmTqsxOMlmiivl9rL7fAznouKktxXjr4DJ02VT6kbSzHXkm7g2KjDm/QydRzbKMVsdO4qZ5k3dNxZ75X4m2uXZS/TUuWW7WbdV1rvce2W+CaPn/TXsaueyn2WeKRJlkp6KtOstK4l/ZnXp3RPiaZNsp31n/KpymATfbNsZ3vSpOvYL3m2tKaltci2o8SHvKfpndFJaP3n3qPjyfo782HWGeP4ukR/+oQl3dNoD1uosFpXbG2yf9mWjLMBJVlSffZ19XaTvI+TcdWB6svm+dX7/vBjs44t0aO0jqrPmnh3nD7IfFzSEQqmauLH42x9E+1ze1mOsx5usjt4Tt8J6x5EaZlpqNfG0U+fozyXxjoBU/25Gmvy3IQCEwpMKDChwDeNApPKVN+0FZ/Md0KBCQUmFJhQ4M+mwDgwFRrNG2cG1Jo2wDkwxyA/XsYieQrP54CunljCDT4DGRrUbQpaNm2+S8GEpgB5Dp40BRg1UMIXl/hON/MYz7igO+dbmpvSm8EITyStEiObAh2loAPXT58ZN65xQZTMC7kd0i/zhc4nP5PnWgreckw5EFua23E0KK19iad4H1/e6sviUr9KG/J7pnkpcKz0KPFwDgyV5JH8mNeuKdjMfvLLNw3gkX85byTqRMLO6CnauiaZLk2B8ryexymuzDNNfID79Fop4Kfrj/f5kbAzmiyg9FE6cBwnedmdA7txUnHQL/Ng5gHSWAPU1C18NgeEVZ/qS1QG1PXE6dLp4pqUXpLzcXKV+Zb3Zv5rCnzSHpAPSvoj61eumfIj+20KlnMt9VnyDMfAF/SlOTXRQMfdZKt0jblWx50cmmUr01X5lGOo5bV+uX5SPZl1Ddrid00vnpSW6Id8xO91LbiG2hbaJx2aguGcG/UVfoOHkfCjYCpNVsj96to36TDlOz6PRCJU4UEiXZbTJpo0vTBQPV2iqyeNAqSUTokt2SfVmSV9pGMd0esV1MjXyRPsO54cBjuHf0joQtIwkvauXbvmQKqPP/7Ybty44cAaVMzgacZIgMZz6J9AIZ7mh+9YzQj0K9mtrK/Jz7hX5YgJ3jg5m30SYBPrH7qVYCq3VW6vAkgVtqsZUPVnVamqKhrq2tAXJAApkp+ZvBrJ/jyxnJUBCNZGOwQIeiKnV6IC7w1ssH8wTD7H6fdeJaF16JWpcPh6r4vqqB3rduBfH9qUocIUToPHqe+L9vhjZ63f69r+YKcCU12169fv2Pnz5+znr7xk+3ub1rJdW1uasZbt295uVBnjmJgQGLZkYHu7O0OAUySfR3Up/Ivkb1Smaluv2/X1AsgGP0gcRNJlB6CvaQBYFobJgOQFlVvKO3kKtCJwh8mJtG9MtmFSndpq8Cgrn+B58iWeCeDD/ghwnDYg207QQ/1Ayn+Agg5tCi8OWwF+YJUc0gRzh0whYRFJkqurq37SPeVGdQPtN/oLux1JxUhUR8J51i9BJ/J47DvqnyppfXhIRV0ppPSymOuAxF7yAMEU6Jc0oV+MMarOQIU6XMO9oAF0iYLl1BbFS9ao6hD2IoApqIAAkAuSnpFYjIoTAFa1WuDxadvdG9j1mzftrbdv2B/+/Yb96KWzXinqicef8ERlgqkiibVrr776rr366jsGrAzAVH/3dz+0bq9jW9vBx6hgsby0Ym+++ba9+uofPDH24sUL9rev/MTmZue8ItaVy1fs/fev2G9f/dQWFg9tYXHK9l1ltmx6espmZuZsGhWc2oe2ublrd+/u2Mpqyx5/fMm+/e0XbG31lMvE3m7IM/798Q9f2v/997+3n/wEYKqLduHCeU/+jeRm+IpYVyT/7nm1pha+awUPMEn89q0HdvWrdfv8sxt2/z5AQ1371rdW7fHHAdZbtLt379tXX92wnR1U89izvb0tO3N2zZ588oKdPoUE7bZXkLh2/ZrdvHnTBoOW/wBMtbV1YNvbAAwc2txs106tzll7KvYBeA5yjPU6e27NzpxZtd29ba+YFxVJmGgfoJDRSjsELMRaRyWy0JUOyAA41tsJ3U0ZoryBtyij2c6pT6X6Q320WtamrNOedn5l4jKeARAK4CnwLcBUoDcAXwAPYTxDoCQAAkhQrnQ8waR4PsCoUUECfI19Bn7iMJT6cBeMBfciyf/hw00bYD8y1XI7i0pnHQdnlsFUrDYUwAlWG6mAVRWIJfvEoBf1qQKS1X4rnRVImX1bBzRV1WbyXkv95+yrEISJ9rRqH+0fdAZ0R500E+AK2vm8ByKYKuZaJ0Jrv0imJxhN/Qy9B3/DnrEyCD6Dn5j0DpAXP9O/xfgDWAB7HYmQ3EsAWEjwULtTjauyD1rqNPvD1MtMumdfBFNpwk/eS5K3H5mjg6nqAwTyXoJ0UB+cSTCUN01eVj+Pfg/pVu9btBJiBdypwFQAujmgykFVLf85QGUqJgRXFZrqtQ5ASMh7VHcD6IFArxEft4ov8lmlG/fBJVqojzr0/wFQq6rb0E8EH+ma1TFAjq2uLjX0QSVvv247QDQ+H4DQoDNbPBOcK1L5sIgn4gcVnrziVABPMSYAgv0wAeihKpYxfLqKQ4IWNcC6BmtzX6R2GX8P1yEl0UMudR9GfiP99TfBVJAD2ITQmzXgdXSPWFdoo19G/gv9FuBsxi7gV4avAT1b+VsAKHmlwYpmU5DdQ7e3c3OLDsRGZSj4FLhnZ2ffBl4tsO2AHICw9gcAIrWjr27Pn1FwiFct8kp0ANGE7h4AYDMAwDL0R28aFZNht+FLAxwV68OKR1hE9OcyVAG7wAPoG74N/A+b6livP2vLy7Ct5215ecXBVKj8efPmDfvy8ueV7zjl1Z8I3gWYKvQr1hBzIkC/Zd0u9gdRWSvWrdoTOdtW8T1UiuvievDy7OxCAKi2ASoO+QvAVoCJCN5E5Ubw5v4+qq7OOPB7Z2fLdnaxR9xxkDYqbh2iSlj70OZnUSlzxqtYnTp12lZX1mxhcdkWFhZtdnbOQerb2zu2vn7PPv/iil258pU92Hjo/c3056zVRkWudlTKBFAW4Lk2AEtTFch815+f7fdt2iuhx0EQ2OtSv6oO2AfwujpQBHoFawF56s/0bGl5aejH7lYVJ0EHgp+clt5+HRulvCkQmbJBftJ9DfiI+0Pur2GfqcPwHe7HdziEARXDUJUKfEq9q/ZC/SDKkepvgpTw/I9+9CO7cOHCEEwF/nZbB391e99NVY5/Z/uidojXOB60x+dzzEv9k9reR3+kj/og3K/pnoLz0ndI1M+PxkYIIB19P5PtKHWT6kXadc6Pc+Je1PfrUlGSPJB1o/oc2ZepfdP6rhz/yT4LPivt1NfN89B149/Zh27y3ZQW6u9pH2p3dC5qn/P3uS31RUZ8uJEKxvWhYGxP4386Dp0zx5rnXKIf7WDtz9QAwMwXSkvdn6s/xhhFE41KfJHvzWurtFP+1DUZN/7Mm6WYZl6DTFuV6cxfpJP6PNlXU/4uyYq2qfGhLBcnkZOme3K/pXeZJR2n65t9qLyevJ7bYZxFaZTb1WepG5Xfm3RM5n3aFn1W93XZr0W7ulfI/FaaY5YblbWsQzJvlfinRLcsB6V1Pcl3eWwlvaHzJ60yHXJfpfUo9aWyWZIDpc9J/s56TemUn2+au+rnbOfxmfpNx5t1TJaFbFOy7SnZB/Y1bpyZzvnePH5dt5Kua+LVk/DSOPkv8Xm2RaU+dLzj9LCuWbY5WX6Ux5V+5G3fiUpl5dLaZrlXnmiSYZUjtQsnoe1JZKPEjzpX/J1j5yX+oB7GtZLN5veZBnmtMs9nWTyJLh0nY/WhKGXN0GQTMk0y75xUz5Tmm5/VOAKuqY+eaZ9tu/rwJRuU7aXGrng/efrln/10kht+koWd3DOhwIQCEwpMKPCNp8DEYH7jWWBCgAkFJhSYUGBCgZNS4OuAqXSTWnoBgeu6iWfggUEJJE9xg63BhVIgmQFfTS5sClpq4IJjKAXhmoJTDBrnwFEp0KPBByaa4LtxLyJKgQMNHvB5DXzxO7589aQzPz179N9Jgl058HMcbzS1qfQ77gVEngs/57GUaN9Ed9zLhM7c/7gxK69xDjmAm+/BZ7y81eSvvGYlumY+yHQoBYAz/7LdpiBiaexNwdhMd85fA12llwMM9mLOcVL0KJiqKXiZA/r6eVzAs8STpYBgDtaqvOu1UrCP32FOkWBRv+jnNdVZbJtBWIxRT1o6iSzGnB+t7JX5UHUInmESWCkoW6KpjpXXNXGDtGdSVaxrJBfkOY0LxObAJunF3yX5VrmhDOu8Hk16iARr/ZfXVoPe2jf5VmUkvyQsBW4jSSoShDPNM8+VeFXbLNk42g22pS+hS3Yp0wef1U7yOufGNnT8AW5gEmI96pKu0O9KL0dKspVpzYo2+D4nPCufsC+dU+l6Sb4oG0gioi0ovQTW9VeezbqVcqN6eiibAIg5mKquTJXXUe2GvqxRu6a04/NZ3ltIJu8w0S0SN0rr1GRH9X59Tmnt9+CkcqksxTUAPfE3QB9ffPGFA6kAqFpfX3ceYvIYX+YjmZGJAARZMfEYv5HsBR1GMFVp3EpL/k2eol5iwjX6UwCXJnX66ffVafxMeo/2lOdLUsvqDOVrjd96kkG9PvQDkWxag6mY8Bp6DLIImYhEzbhGMBWu43sksSGRPxIDW7a1uW3bW9tO+wBiodoOTsBH2jiS8w+rClVIlMTp84degabXadvi8qytri7ambVVvw8nxd+68ZVdu3rNrn511y5dfNz+8//0M3vw4I7tbt+32Wmzdgsgqkjiw5wI7GISa1QKqBObd7a2fV64zjniOSRt9rvTPj+sG3gKa+f/UGWi3bKVlaVhQiBlXxP+dH0p57iOMQ1f/HoVi9FTzmnXvCuAa/b3HUyFZ7E2AFPhGfh2GBsrKeEaE+Ypu+yXfMDxUQai4s7AE5277SnbQVWBqqIX28Bv0gHjQL88VR796an16Ec/E3AEXsGp+vgJ0ElUmahlPpJfs83wasCdCpDhPBi2nnzHfVnW4zhl30/prwBsXF/SQ8GMuAZZBy0xP1Zuob5QYJn6WGgfyd9RsSIAIZEkHkmx+wBS7R/YnleaQAJ516an+w6uunn7jr311nUHU/3wR2fs2efO2sUnLlZgqqgcwwojv/3t+/bqq+9br2/2wgsX7Je//MEQTIUx9Kb7trS0bG+++Y799rd/cE/t4hMX7JVXXrbl5WWvmnT5y6v23vuf27/95j1bWJiyxUUkWYNGqLoE4BloP2W9/pGDGBcX52xxqW8rq/N2au2UJwn3en3bQwL3XgDi3nn7sv33//Z7+/73H7PvfOe8nTl92pYWF2xxcd5m5wDcaNnW9kPbfHjfNjcp4jwMAAAgAElEQVQ3bHd3ywYHqOoTCdGgxwfvf2kffXTTPv98x+bne/atp1bsuee+ZU88cd71Cap3rK/ftc3Nbbt586598MEXnkA+Nztj3/veU3b69KLz/61bN+3O3TuesA0AGsa3tbVrmw+37d69XdvbRRJ025Bn3e0CAB0+BWj19NMX7elnHvcqWmZRkSMSl6MiR4CpIsmbhxdEVZaqUklVtYLA0yNUITo88PbIz/RjKdPqw6qvqn569uEojxi0V7PwJOGOz39rC7opqvIg8R20A6gHVaqw7wn+B5gtqlRhrGHP+D+Mta7CFf5sVJRDH1EtA9nWYTc0SQN9DnURkumPjlwPAUzV688MATpIZmfFqaokVDWGAEz6eKCdqwpW6lOrX0IZRp8KJqVfThoziTknS1IXEkyl/qX6XGrbS74lrkNf4AcgU+pnAjAj7hP7pqi6Vx9IwTESwBT+X1CAPrKCRf0+57fmCgrxdJ2YHHaMlUcO3XYwqZ3zCTDVgbWs1sdoB+Nx/vcSL1UST1UtL+j3KLBJ+VX3bfSlaRd0D6C8r3Mb8f+qiWV54DpmP5m2GLoxeBx+RVRXoW2lbcA86SeAPpqESkBG3W8sp9saVH/yylSseg2Q6FFUvnMQYvxjVZ2wT3UFqgC/RLX7vA8s6Qodu/rD2b/O9IxqX4cOlq5ZpwymYtUllTtvPwH5835sWJ3M9Uv45wFuIZ+4ZR9WpnJf06vUBz28OpqDqaJKUN7/kZbUmahQpH4NbT99WN6vwDPVu5q0NFyodMgO1ws6E6AizAv9ZjDVcJ9V+dOsrkkgBnUawVQEWQL8Cp8SwB7Q2MGgAGO3Ql4d8AaA0j4qFB04UKfTATgW4KeoVgXg0s7uvgN9wE8BjjrwaoDQQd3pvlenIkAC7Ualw0ObmZ2tgDsBmNrf23UwEfzz2T4qBQHwHCBd2D7wEKoaeXUq960AjNl3gBHMAugA8DhAPGgIIC5U01pcXLW1tTO2tnbK/QfM+d69dbt1Ow63AF23tx7Y7l5Uig2/LuQWfwM85ph19yuxhwuAedCoUgxe/S0S3Rz02YkKVNBp8LdA+92dAFBBFBzEeBQ6gX5g+HhHDqhGlcpef7oCE4fNdHpUVW1xQAT204cHqIwJfsXeJvY8rPTYnYZ+gE4fuB+CdQFIy6sjYm0rG452MPgWnm1DPwcQDN8fVH45dLDzu/+wOuao/gXIalBd29vHugy8SujM7IzNzc8P9xxYP8AdeZgL7HTYzboqGuVG91D1/qkG2w75tgJK0UbjN8bLWIr6QLDXKyurVVXb2Dtg3VQfU2dTl1FH654BOgMygwMdvvvd79qZM2d8f4Y+cb9XqgSIbmvXbRhtUI6buYaSTTbnjO8pN/R1aE81tkRdon4bdQ31OA8gwfjps9AWM3ZxkrhLjLOOw6quzzTjZ7WR9I+4HuxT6ap2m/pUdZzqS21bbXopFlp6Tr8b3QuOHtjFa7xf+UnXRvdmvEfpoNfz97mPzBe5b37WeWubTb5Kpr3GARjrzDxKf4bta58aO8hrjs8lW5f5Rv0J0kjHQFooTZvok/mQe5YRf04A0qV+yD8lX1x5TvtSXZHlWfms5DuVfOrMm0qXzAul/rIvq+tEmpTGleUEz6m/lf29Ej103VV2tR3yhfIH/WSd3zi5zeujfKW8kumTeULHldciy/FxYCp9D5RlOuuxku+sc2qidUnO8lpmmaVd0bket/6l/seNOfOcri3tjK7RuLlmHdE055I8HUefJp4qzfck4ziOTkqXcTqlSbdk/Zf14DieLdmVPP88xybdkXWrvjPK1/JcjqNRvn+c3JMex8mTjmmc7ci2odR3lptsX3UsVZjJm2nSQ9rHyLP6wiVVIC3RqKTL2W+TfDfZm3F0yPZD+z3O/pT4qYmHS7Ym62Bd1yYdkvtUmnC8jJeW7E1JT41bz3G6uiRvJb1SaoPvcOoxxyGB2Yahj+wDZxvLcfC+7Dtmfa10noCpjtNIk+sTCkwoMKHAhAITCgQFJmCqCSdMKDChwIQCEwpMKHBCCgBMhVvzxpebUf3NDXlT0nkO7GrQBnEWvJjNQawcXODGmy8FmMiXAxilcTEI2xR0HUeScQGMpucY5NVgB+8tBWE4J31xyvv1JRqfZdKDJ+ImMFUObJbG2BR4OglraKA3z6kUrOFLZF3PvEZN/TYFc0r9eKISXpTLCfw56JeDZ9pviTdyQI395tOhSy/qSnMaF6ArBX9zcPMk65N5rhRM1PXn35xDfhGUA3ukUwS0IyGC//J4S/PNfDBuvE2827RWo3qlBpmobmniD3wfCUflylQcJ9vSdqgnMz/p3FRu+DcTwZqC2CW6qo4ttT9OJ5H26E+Ty/C9Jh5wPPkFfhOPNvF6Xg/VF6UX5vn+kq7RvjSxi+0RZMs1YZtcrwzCLQXU81prUkdJnnh/1leZ17It1ZdC+rJbn8s0V/nMSScajFaez+NvAlNlWSytqyZo6Hplncz1wD2lylSZt0uyo3RtSmDQftEn/AImbzbRQNe3ZItOoqcPkUBVJcXqODMP5ISecfdmmnhSC07pR6mhE7zEymuQdXejfq6SvztISjOznd3dYRUZPIOTzz/55BP79NNP7eNPPra93ahYNTc3W510PrDudNeTtpEciIpd0KM4mRzzR1IaTgsPkMK0J3fqv0yzJrtPmY6qHdv+w6o+TDKr6RSJ1p6oG/8b+y+975Mk2fHPDddseFt0xKQpnkKORC8mz1V4l+ETw8QwTyyNk6zJu7zGyid+Wv3evu3vDYbJzKhAhYRHgBmmjlD54sBaR7gO0AyqAZnNz/ZtcX7WFpdmbXFx1hbm+ra7s2V312/Z/fU7dufWHbt8Zd2eefpJ+9/+11/a9Wtf2v31GzbbM5vu4nT9GlSqupu6qgMwV5W0i0RSJC5qUpPLples6jp/IHEPa8dkvb3Bng0OB7a2tmrz8ziFPqodEJSl/onqr+zL1ra1rkaCe9gWfqNt3OdVsQToxkpR4HckvCKxECArgIJUV6tfSb+Bco6xMYkRHtJ0p22bu1HRC+3hfgLocJ/SgEAjT9qtKpHhOTyj+pRzxHojOT+qLkUFH/WNmMjNPjk2JC/3ezUgA4nASAjmIQGgUU4uQxuoDABZBm2YSE+ZpP/NuRNMxcpb6BttUh6Y3M254RrmxQpW3U74Yn69RTBV2xOLkUS7u4/kYACtujbdm3FA2J31dfvjWzfsd7+7bj/60Sl77vmz9uSTTzoY1W1QKAdv9ze/+dB++9sPbXbe7Nsvnrf/+Iv/YL1+13Y80fjAAUTz84v2+uvv2muvvuVVHZ586gn7j7/4G5tfWPDaWZ9/9qW9++4X9m+/+dCeeHzRLl1atVOnz/l4Nx48sCuXr9mt23dsqj2wS5fO2ne++6yhqBAAQR0kC3e7Dmob7B16dQYonXffuWr/8P++Zc89t2hPPbVo885/sza/MGdzc33r95FkDFohQRpjRRVAZF4feVvdTt/efecze//96/blFzt24cIp++EPL3liLJJkY70iiRlJxNev37LXX/93u317ywaDjr3yyot26dLpCkC7YQ8fbliv3w+93W3bzs6uPdjYtI8+umb31jet05qytdVFB2iiisr2NnTKXXvmmUv23HNPGRKgUT1rcIDKTEgcBygzxjAYBK2RdBxyHEAqVgyqeaMVlWCg1wIf6Hod44eeQSJzAPAiiXgoKxXYIPxsoDWlSkQY/ugXQCZUePNKUcEfmCdkM8YVSdaQS+imqNgYydPxOIBVobtHbLiDyFglMdpw4Kn3G1VXMHdPBK+Su9UfgUxiDKgIh2R1r8A3gwofc3XiwWF9SngGUylQCFgU9YXZD/UFfVOtoqCAAdzvwAwH70aVRNpatZBeJaeqFpT9kZJ/Q1up+g5zxg+AmARTBaCYlaki+ZnzAS/XOnG0GlQl8kO9CMDCMMHWKyERgMJkjhjliK9UJVyHjmelvNC1tHkhV7Gvcj3qYM+IbdV7kqh0o347r9cVjli9rUZ81/OsK6hQNhgHU74ZtQF1xbMRvyrYfiQxamQdh1ULazpTx7MdJu0TXDace6XraVthX2jHHNgXHtlQF/vYK9B7VKeqZQ7POW/6oS0VQLoCUMU8A1wV4KMARBJMxflovEztack3L3l76mMMwVPVeOr+9eCksNe1Lqqr+Y6Cm6M3XyHMRZzUwFtV1awqIJWDqUg3MrbzWOVvCpiKAAj3C6pqX0NaCtjcK7dWOtN1clUZEqMiQFuBk/WeO+ScfBf6I+SSvDkqRwqCMzuoqgyO6Oshy1dVNClTaBt7Cm8wdDWru2GPAVsNudzZ2bYHD6IKJq6zkg4AIFHpC2uEw5Dg6wy8whMqRwI4BTDV/j7ATQGmQoWqqI855d+5z9TvO5gKoCb66Bh/7G0O3U5ivwYa7e7seLVW2Hr45/OzMw4kAogK10IHoZLawFABCXwLUBeqHu7sDmxvH2sPMNWRA50xFgBwp/tztjC/bCsrp+3M2bM2MzPrYKqtrU3b3HrgfId13NwC0DrAVEO5abXcd4vDAjDmqFZFnR5rCa+1Aim6T1/Jo/MgK5q2zY4wzwC0us109yX0Y9j0sFfoG2AqB2bBNqBSWhu8A5BZ7Fl2d3a9qqYdduxgANBTzJWbtqh4um9HrQOvuovn4PsBbLW0tOA8uLW5FaC0wyOvigue6GIPUdlYB1hV28BDHy/BVFV1sEomKCMet2DlMK9Wu+8+J6pmzc3PuR1mvAUeCOjOilA12PbIDrziWa3z0S71zijvszpSHKAB2lGP0zfGswrM0T0NKnmhUhnBtXiWhzqU4p8ch8YTwRs40OHcuXP21FNP2crKSgX8i/2og6mqylQEU+nehLqA9kH3SRwXx6/vPOp9cX2QE9tQ3UuAGJ5VP4SAQVam0mfVFqr/obopxj164F+2pyW7oPtbtqdrm30rj+dUPsO4cfGa6tEci9XxcWxKKx1viR6l/ST5i+PUcRxnF/P1kg9SGqfKG+ek8+acRvyxCsyd11PtOdvlvpPz5TP5vZTud5XWpXXKsUi9Z8THknE2+cIYj8rnODprGypb5D1dr9KYdGz6fIk/9PmsP0q8pTJfmkNe+zxW5eemtc78nfczmR9K4+R3yv+k39fh8SwbOmblacakdWzH0arEc6UxZl7T8Y/6rM3BT8oa938qg+yzJA9NuiHzZfYFx/HGOPqTB3Us9Euph7OuaFrXTDf9XNJbTe1mG5Vl7jhdME5vN/FIk44v0U75sMQPqk90LLnvEp9l+WVfJZpn3dckx1mele5sF/doLLZpjfPctM8Sj/J61sVZFkv0z3q1icdLz+K7Ev/p9zreJhswjqebbHOJJiWe9bFIvEDX4ri55jVsGksT/47T4V9Xl+T7M93H2QGVj8wTWfdnHZrp3CQjWaeWfL4SPXQePNBK7U0eO8dXskml55r4u0l/jBsj9zLqf1GPk+ezP8Lxks7Z/1J6ZxrqM6Q77/np3/xskhv+lwrR5PkJBSYUmFBgQoFvBAUmBvMbscyTSU4oMKHAhAITCvz/QYF//dd/PWKArBRg0g05N798KcbALL7PQTduaEc36HVAqSkAmQN8OZlHN+AMtukzOYA2jkY6hvwS5iQBl1LbeZOPezRAzCChJi5kWnFefCGJl6VIymNlqlLAdNxYmoIkTWuQA3w58KJBJg1O6hjGBYOPC0pmXuJn0IWJohpYIf1y8EXXtBRQKwWUdG4MBPHlnfJbDt6wrRyAy+NsolFTgFnvz7KhPHpcIIztaDJwacxZfkL+RpPalF8zD+X5lQKMx8kWn2mSyRzU5H35ZaCul77Uj+8jsVH1W5Yh1TVZx5QCjJkufGZ46j4TxqqX7cobGmCkjsgyRD2t9Mv6JgNo9Bk8pzRVeWkKbDbRJPNlSe/msZV0Quk5/Y6JfXn9NDCrSSykKZM6SryWeXacblD+4H2lpJXMaxpE1hf4eb4le1HiIzynp+DSruhYmNjHPobJpCNVTEZXdJz8lmzKOPnmnDEnfRGmc1ZdHglhSM4brXpX8kNUB6vNKb0c1r6zjzJO3ovz9SToulKU6h7Vn7rGaldKc9cXT0P5RJJlu07GLPWj/XEeJTqzzby2nrxaVZk6arX8RHMAEJDQhUS9L7/80n73u9/Z5cuX7datWw4uQdIVfgMMA/CJJxpWlZJKfEpZRLUe+CtdT0QfrZpT4rlaN0TiHnweJNehcgX6ZlUftD+qe6JqovPQsEpRM+f+xWCqKBIwTCRlshdBVHXCWIUEqIbiFamq6g6V+RkmONcv03hifJWQ6tV6oiJEJJvj9HZUMGuZeeWLfTs62Pekw95022Zmura6smCn11ZtYaHvn1HB6t69O3b9+hXb296yBxsP7fLldfv2t5+1/+N//y/28Ud/shvXv7Clua7N9AG+qStSYVz0QbFmSOZte7WVCsCEBHKvAlRXjXDZ///Ye/MnyY7jTNCr8s46+250A+gGGgdBXCRBjkCIMokraWdtzcZMo5mx/W3mz5wdHQNSFElAoERAABroxt13o6+6K6/KXPvc48vn6RUvK5vSL2tI0JpVlflevAgPD3cPf/7Flz7HfKANFO9hDlEEu7u/K3udPTl16oTqFhktNMZNJ60zziMYiYCew/2xE/J90T8K7ggWItMU7mPhIqYDuv7gwQPVZxSiAki1urqq/7h2Cj9p80ibVhQkm2zwvAoASNWKbO/3xmAMPIf9x08UtkIOVvRqha1YV9QL73+99qKQGQA7BSoOwLpkBbCFHcPfBiyhPR2DvBYWpdUyQIb1pwBT0S56W4TP8PfK6qrGRuizB1PRJnEeIDvIA/MIBjtcTz/lT+PH9dRhvmQlIxjsg9l7Le3V4lr8G6gNsKLnkQNToV+Ptrbk/ffvynvv3ZI3fnxCXnzxjFy6dEmLahV4o0XZdv+vf31VfvPbz2RlDWCqJ+RP/uRVabUaWjSL4mAAc5qttrz77mV5952PpdEQef65C/Lzn/+p1JsNBZx+dvVL+fjjG/Kb31yTH7x+Xn7842flhz/6sbTby/LgwUN599335PLly9Lt7cnLr1ySP//Ln0mvD5AI9AtAItgmAIVAcmLMCR9/eFv+1//7iTz11IKcPm32EWsJ7BGtZlVWVlpy7txZWV+H/QULgYGVur2Osjk0G8vyyeVrcvXKbbl+bUueffaC/PSnr46ZRgFoArsCAFpYBw8fPpTfvvMbuXZtUzY2FuQv/uI1ef75J7RQGWAn6CVBEbAzkM/29q785jf/Kndv35N2oyrPPXdJnnnmohwMB3Lv3l359NPLcuHCeXnu+Wek0cS8oSC8p33s9wHEA1AOOgcgGFnkyBCEvRzmyTPLEUxVsF9BH32cynVIfTfQghX4HwI5lQAUbQ8JMMxA9vc76lsIDMJP2AOwLaLfWPvKvKFkVLDPBvYwYIf1HfIAIxftuCdAMruZgF9iwCrvw1CYjvUK2wCAH/QdawpF3EtLy+oIFHCh7i3FIbb4kw0A6xKARQl4xmLy8fd2nY8nov/1jI+4FrL1YEidgzGwwayTgd0O533i/tfHXwDZAohAgKWyUu3sKIMangk5m502djrK2myGxQSUMe0wfA2xGd6GGpip6B/tOa5XesSMTMCMhHlETIS1iOs0PkrMixgb5AIAFXSHReywM2if/gttc9yFTiQWJQCE9NkF23Nhy+0+X4iOZ/pC+JyfiHvRiX1WpjjK+5e4P6f/88woHBsBXegj2Q0pEwMuWwhmOqBcoWM5FzShGj1NgIHtsBaCuRKwSKnjHEPxAuNwrIeEtMQz3GLzMs/t0ahXlLdnmxqD3CgcInoU3oL55evFxJSmg41gKo5Xn5AFsKn+KaCqYE41MJWN17OnWFcKlir1kNCH5O8xdt1zJXuk4f34uWYTqS8VF6sdYC0pMNFkTd/MPbPpgIEE+T0+KwBWk/EQRVbEsQbIxH5jJGAZLEDiXBvatuKIkszIHqQHR1X0c/88xm+IdWCzEWswlmo3WxpzYj5s/AsK2gE4FexPYHdqNtsK0CYzFT43dioczGTgIICr8NxmoylVRUMb+xLkjOeDVQl2ZUFzYja/BqbaV1vYAJhqqa0DAyMXwEP4HbKA/QQ70kDBVMaGuN+Br4RNE4130CfdCi8sSrUGVqRVObZ+Sp544rwCe7a3tqXX78pwBIYsxJ49ZZwFgyL6BX+vsfDiYmKlREy2K539jtpI20MY86TZTzDdGtstQCboo4HsDFxm4EjoHGIEY1fU/QhAa2ntYfrMLpifR/8wdgUdV9DOUFml2u2mgdUWKtKqL6nPQj/BDEp/AIDc7h5AxV2Vue0zwUhqrLEAoN2//0CfA9kjTm0BAN5oKCga/wwAbWMFEEwQbyWQJuQfY1h8N0jf4zv0Ef+OH1+X1bVVqTfANGb2TkHx9Zr2hXta80mwEcXBIdFG0yeO/XdihOfehYAqv2/H7/QvjBcwptOnzyg7Ff0XbR733YW/MRtLv+dzR/C7AFABSAXwPeJ3A7KZXgFMVa1UZdgfatwR/QXb9TEF7S2B0If936StHJvZJItoOzge9Jt7EPYP8uce8VCOY0rcY3oxydTufWf0o5MjP8zCRd8c888W8xU+bsIfl7B5+X1YfG7hryZLXKiDnAfe559dlh+K99DO+3upY7w2xnY5vYh95bioH36evX56ffC+O+ZO2b6XOWMmv8dk3xlLeT8X++Tb9GPy/Yjj4pqM8uJzo16hbzxsys8T241zHuMytpub46i30c7k9MOPhzri5yang74d/4yoB35MUfcpL+YqynTXtxnXuNeVaWvU67TX5Zwsy/oc++/v9faPulf2fU6e7F+8J+pa7Ps0exLHEfWQdjk+w/ueaD+KXFixj8y146+bNn+5+fQ6OH2/PylJ6myuzTK98WOnrc7NT9xbxLUX5yWua37v7WbOx/h+TutzmQ75uYt9yD076oiXd3z+eN+c8rx+3uM68nIt86VltsivaV4T9S73vNx4Y1u5ecvZ9rK1E23dUXPk9SZnP6atb9+2jwkexwbG8foYwOtsjFOx99Eji8L7rjK9y40zp8tRF3zcMk2n/Tz663IyPeqzWfyVt+eMTWL/ZvFXOXse14afk8fxu8XcjrfO+lGcyzI7c2jOQzw6i03LxSZxbXJ808BUcU6jjkdZe32Ifs3PHX/nNX/8Jz+b14aXLbT553MJzCUwl8BcAnMJOAnMHeZcHeYSmEtgLoG5BOYSmFECBFP5hJzfcOcStyxe5EsM/Iyb25hQsO+tiCVuvKd9VvZdLtkRN9RF4sEXHxYFGkclxY4SIWXmn+MT0T5p5Av+faFhbnyUpb7oHVjRTg1gqgpeWrsCk/B7TE74RKpPTJQllth2TJbkro/JmijLo15C4Fm5JH1O5n4c+J76Fsfnk8J+LLguvvzyco8JTJ/E9P1kIShlycSyv9+/VInzMU2fcmsul7Ty8xj7OW1e+Wz/EjLqLddlHI+9n54EFMRrc2spzlsu0RplEu1InGM+1881i8188U1RbGmJRl9kYMUbfDE0eWq3X7/eTh2VfI/65OeJYCr/Qtk/h32NSWz8HXUg6jjv5ctJMj7kXkRQl70Mp70wnmUNH2VDYxvT2sytSdpAPofryxeH5MBU9A85WxZf1nEuymyYX2fex9DGRF3zL/BxTe5ErjKbk9Mjzpd/Du0gx8LxehtFnWdiOzdXs37m5Vg2h3FMUZ+pf34OWSATx+3HheexUJWFV7S98aUuZYR74jWUQ67/3g5N2L/C9I1fWOT8jC/6YFs5PfPXjf2IIQn0tPOcDeD8R5/r7ZO3xzkdVR3HC9FFnII+1JPDUbDd7fVkc3NTGanwD4AqFFej74jzos+DfUH7+I4AIhZi0S/rPWAtWFhUhiIrPEdxJ23tZIWWrT9jQETbLIpD0ZwxU3UUiOOZz0wWLKQ/MB6EQxkgz/pgs/LvBaZCcS2LE8Hkw5h4Ug/SvCbwjBaIozAXRW6Voviauko7xnWiJ69XjV3JnofibgCYUFzfl+FBX3826wBC1WV1tSmnTh6Ts6dPylK7IbUqij335N69O3Lr5jVlfEGB5/XrD+WVV74n/+O//5V8/NHv5drXn8nqEkAcFf1HgA/nw+xIkqUWgZs/raaiTPpfi09xGryBWcgORGAc2Gz2O/vS6Xfk9OmTWsSnxekJlORl6IvpIA8WtUa7nosBGQewSFH7moBs6DvYUMhKhWvJSoUiQtvTAMxh7DnQKc/EYGNN42TRMfY/o6F0B+av0R77jOvRdzyPoAV8Bhlj/GRiiQUN9P2mY3UZHIC1xoBYnq0F+uwLDpUFJ4ERyY5SxAIGIPcvONFfzieLk1dW11QOKFgmqMLHK7ieABC0DVAYbAiKNHEd+mNsBfYf2sJ13p6gCJmfaUEq9CWxMgAsBJXDRxgDwFSLykzVkOFoQUE+//wvN+W373wtr79+XJ5/wcBU+N7sJw3Bgvz2tx/LO+9ellpD5Lnnn5Cf/exVabcbytCFeQbQpVZryDvvfCL/9E+fCKbuey9elL/4i/9DC423d3blyqdX5dMrt+T99+/Ia689Ka+/dlGef+F7sry8omCpDz/6SK5cuSp3796XJ586JW/+9GUZDntyMOwrowTWsBZsA9p4MJLOflf+9V+vy9/8r4/l/PlFOXkSn1vx+mgElrkFWV9fku+//KwyQTUbtcR20ZWt7U0FyIFt4/LH1+Tqp7fl2jdb8txzF+WP//j1BDgxJgorYl/Q4liwyH319Vfy9de35dath/LWW6/JU0+fNVmlglbOHUBQ+B2AkV/84ndy7Zvb2vcf/fAV+dGPXlFQ140bN+S377wrZ8+ekIsXz0l7CTYQ/mWkdgmgFBSYW/wGW5UYfLRQPrE1jRmiDIyJvo4OwEQGNqiCSYUgDdog8+N2j7E+gckHOQja+MJGUW/HMRAK3QfGHPEEXuAAACAASURBVATWv739ruzt7xuri/pIkXYbQKalMZjKGFHoX0bGvgGwQHoeGJMMfIBSlELnNQ4cYDzme3Egio5xXEBsugr9R4E95A3fjAJygI7ATFX4dQ+IMsYf9YEKzGBfAEYbKqDAx//M08TCBsbQsEsoVNd1mKqn4bfVHgcwtD24sEFj+SrTkNlLyNFYiYwZRH1/cryICVS/FhcViKD+vbOv9rlRb0ijaaBj6iT6A1sMmZGFB99hbQJ0ofEgrWJizLEumo6Q3cwuKezCOHaiW0tAOcxjBf3TeTlQWw85QDYYK5jbwIoCsCF0GtcAtAH9QRxQ+BkDeJvvxPwbyLhgODKfSjuv8BroM5lUdG2A1cbAsmjXWM0M7ADwA/+LcWH8W0+bdgVS/r6y/ZEvzme87u33eC5SbIPvTK8nwVRjhiUHZCieX1xr/i/JJPm4CZbRBKYyWwDdIpCKRes2v4UNKGJN9ksBUUklxnGDqkS6LwHl1c5gLAqkgo8wRryCKS+xMwH/lFjMbL0RpGdt+hyAfhIL7Pk82A2MT+eU/wwdyb7b/ba2dN2Omb0S8xeQSXori+GKucC92s/0fBsZ7DRslsWoCtAiCx1sNkA16TsAYDA/fs6pE/7QkiJOXNA1ZLYObIpktyJwypi3FPrk5ZYAVQZ4NLtIcDT3GvDXZKrlmlxqtw1EBUBtAlXBH3SV+elATp16QoHPYH4CKAj2H8AqfAfgDNpEP/b2OrrGqsqMV1U9wzNgA9rtpRQnMSdjwK1ud1/BVACNAay3BGaqIXK2YJXt6JzVamaj1A4DTNXDvqYj+wAAdcHwi8/6Cq7q9SB7+JiqrK6uy+nT5+TcuScVWLuxuSH9fleRtbCZ+LezC4BVX+W0vLQiy0vL0mq3FUwFtsyNRxuys72jfkXjxBqYc43tiSCVSg36BBaxA9nvdox9SsfWVxkA8ATGRDCFIpYBoAqq4cEtAGnBTiNOxb9qZVGGowPpdPdVJgBTIeYaHaBlxIbQR8SEddVL+IcODlwA2+3I2E1Nt4r1CT+LvSb1DEzO5rcXdXwaZ6p/gc2uq3/HfJMNEroOIKHaGsTIBwPVcwV1q+82vUBcePLUCVk/tqZxuoGvB7pfRowJ0Bo+MwAXdGYo1Up9fNhNzO8zvqY/oF1g/Ov3QByf33dzv4B9BVipoAvePrN9b2+4T1JQWSqYZO4E6+fkyZPywgsvKIspwIPQV3vXcGB7kioYqLHRNDMQczs+p+THxTyNz0HwXsaXMVcS82WUBz7n3hLtcsxkECa4Oo7b7wm5/yj6UOQJvJ/0cWK003583ndyHLlcqx8zbb+Xof8+d//YuTu/wXb8d358vk3OP+cpXsdnUnfYNvNnfIbPoXH+4vN9vw75uNR/vwbi2Nme1xl+lsur+c98bOv1i/d73cL30V9NmwffHz8utO1zUXH+/DzzO+ixz+/4uIu/+/u4ZvncGEvQp3Oe/RxEPYvj8LFI3CfEPvi5zs1PbhzxHj+/7LfFs4fZWePa9ff6Z8U2Ka+om769XP+j7patsVy78bOc3KetFW8XeC9+ck69zuX67u+J9jm2Edez1wHKjvPBOWKMF3UQz4q67G3hNLlMmyd85+0N+0ib5G1ZnP+c3pbpck4nom7F9e5lk7vfj9mvZ86nv6dMxymbaWswp0+0rXzWNJ324+T+n2OL8UnOJ8Y+5uxS7vn+vqirORuDz/w7Pq/rOR3yvtzrRm5dUM9y/YjzntOzo+bnKJuYm/9ptqlMxjldiLLM+eNoa3x/wNKKWDzKe5odK1sP0+SUs+VxXh/n/lx7/CzGqnGd+PVats7jmqY8fCzi5ynKL86Dt6m2n5n+32EdYJ6g/L5oc8rWXZRzTt+Omq84Xh68w5wj/ZGPO2N/ohz8M3O+Dp/RN7DPcf4gnTmY6ijtmn8/l8BcAnMJzCUwl4BJYA6mmmvCXAJzCcwlMJfAXAIzSuBXv/pV2qfyxf3k6fiTbtW+K8BU6UWkFniYC7YTXItTXK2GI5W3oJAq89+0xE3Zxj4mCvQpPCmaRQKZF1HTkgIxqZC7Nm7qmQDIJUvYJ5/s9AmAXLLAi4f36UvFRZyWnOTH0xf9xem02/FHyhBgRVXjgpaUJBuPwTo4LkZiEOVfwMYkn96bnuXHrMVSrFQOfTn0/NRJnFTNF7wcq59HjsUnsnLJQV4XX86UyTd+7nXMJ2VjMpnP8Ykbn7zB93wBEdV8WmLQjzOXaPUyKWvHPi8KrLge7SeBUCzoKQqEdc7dCc82Nib3ivVMQFVRjO4LfaLNoCaNJWa9SLbAt1HIqQA8FgUUk4VS/pTmQi+RdC9YGexzX7xjp15jnqyQzYqRYKPs5ObiBGd+bycVF6dM2ynihX2kbH2hx6Ru8ORx2ks7mT6+mPb65RO+aCuXFMwlDP2LJtyDYgyOMadL+IxrLfcM04f8ViraPvzt12PUTX7PNqMt92stt7Z8P9kG1xcBSvicCdujbLGXP/vi56DM13iZeD3Q4p1x0U85+04cZ5m9ifKNNiTOi+8Lk9WcX8oupwO5cfpnxXtjG2Xz6Oc7zqfXFeos5pAFWd7Ge1/AcbGohuvIAyejHnItcb55LT9/nBgAJ7rr9clPFjJPTBupuHjCL7EwdsJm8KRonoxcFEseJIM4IQOtYkqWe+xXrciN4ZW63DHjR4EmMoYFKxDzrDUq19FQCwcB5kHx5P379+Xrr7+Rzz67qoxUAESg0K7ZbOgUokgNRZSMJVCkhwJxxIAEgmghOAr60qnyKKREsRoYewxUURQV0x8VBVrFONFvFOLt7qJAsSf9QU/BCrBpOH3dANEW1yjL1rhgNRUdB7NVxJ6OBSC4SBbkx7Vmaz71NtyDP1GQCAYXFFCjkFCLdBI7ENma1I4nBgoUZGLuUChInUaBKAowMUdWFETmDYvbGo2mFjKy6FWLeitgJsC8g5kK1/el1ajJUquuLDZnTp+Qc0+cllpFZDjoyu7uljx8eE8e3P9WFsFss9+Va9fuyysvvyj//X/8lXzy8b8qmKpZG0mrVZHlpbq0mi3tlxb3prhCy2/hK7X4EECUgRWzpxNLCbpRPw/AjjIwma5bYWtXdna2pTfoaeHwyZPGTIXnoMhST35XZipjCaBfxrpHATmZjCBH2v7Cd0/6Z8YABPSgryyYtr4YGw0LogA2aTbxD6fQAwAgdmJ/Gtt4jaV4Wp+fFEbnFy+gMXfpsAisC/QB+oo2MDaAjQDiQiEjnkfWN64hFmwS9I/mva/T4mcWgo5jFhu3XWcMKsboYkXAZOkqfIPZMu83WGxGphE8d3V1TSNGsCdgfrUwGswWiNertgfRYtL9TmJyaBijQKc7wXLBuF/9ZAJYWeHsUPqOQcDAVGltL4J9rSYygg4siNnGisiisRSg+Pn+/Ufy0Ue35ffv35QLF1fk/JPH5Kmnzsny8pI0VHft4Ano0XvvfSTvvfchSCbk0qVz8rOfva5gKh03wBdD6GhFfv2bT+Xddz+V9fUFefnlZ+Uv/vzPVQabm1vyyadX5MrVW/LRh/fkBz+8IK+9dkHOnwNbxLKu+a+++kq++uobuXLlmqysNuSVl89Lrb6gILgTx08o85VCqbDOD0ayu7MrH3zwjYKpnnmmJU+eb2uBLt6po8Ab9nJ5qSEvvPCkgqpgZw6GsIUdefTovhaGnzh5Rj75+Jp8duWOXL++ncBUryUbMlDAj8UTWNdN/bm1tSl37t6Tb+/e0+uPHV+3wulUvE7whoJ5FJgm8vd/94588cVN4DDlzTdfk5+++boCi+7cuSP//C/vKwPeiZMr0mrVpV4DMA1rA/sH6CZkbAeCGKhmJAsKRCRDkxUuWy0BbB5MDkC4AFPZ3lD3r7Gg11znGKyjtnNoa830G/4GdsryEgZeBeDIQAQGpsJPUTDVDkCAY+Y9sLk1pb3UUllioZs+md+BTTR2ODDvWB+guxZ7EmlEEBmKsPsqDfxXqxo4WX0XVA/xwXCkjCcdBTMd6HyAAaOBPrSW9BobX1HgYkClgpXHmHrSHo8xqY7XrBQL38wOmmMzIJLtmwxM1VXfa3sdjNnWIUFjE/5aUT82doUU6H4/HZSTgCf67CQjyBal6hqTKEAogbpRoD8wNhPIBmCqesOK0gGuVDsFKKWCqYxVb+wLCaZScF7y00lGeFYFAAllUKFoIL+Um3KxXIJ06Lyil1rIDwcLAG/PAOHwSwpkHUliUsQ+C/GOFeSjX2DyUBByzfyTsjImO21Ab8YskJlGBuOgRGWV5kp9J9aEFvgbiAe6CyAenmc6mTifwAyWdIshij2rACmZBPnf4fxAEQszR0DdNcaVwr9gbZt/MZ+ewINpr20+29owlrcELkr7cdUrx0KbZiztH21+eb8CxZI6jXMGPDFb9Y7sYjafFnvbnh1ryzNikbVU416Nnc0mmt828OMYoDS2H1xrZKFL+1y900A7BrC2Z2HsHhRka3ss9OIglxS7M4a3OJYMbIpgcWAqqkdiNdS412SrsfsEK5eNiXHKWI4exJcY0Wz923N0/5+0g+1B3oxFk7EYg1UQkxdznNhJATpnr5OMMRcK+rdA1UBgylJkDy/ShJAdmI4MqWp7lrR2sf4SyL6P/Ua1qnYR62xvvyPbW1uW01mEnwXwQ5GIliMdAXwPe2HApJMnz0q7taJ6A7sPdirMj7JBDRIT08KC7O919DOAdLDeYD+UKXCxKkvLKwlY4m0eiup7cjBAzgWHT+AwAsSQAOn0ZNDvKVsjPjdgGWwxAF7GngowDvY3Csjs9mSvg3i9K/v7ACOLrKysGZjqCQNTbW4BTIW4eqgMr7v7e8o8BflAA5aX12R1ZU0Aht/d7cjde/fl22/vycYGZDVS+YFtE//BphH0D4CRAr5GQ9nr7BuwXUFffZVZsw5fOFRAVT0BwzFPygDbH0i92dS9YBMxg64t5KsRg/Zld29H4+pWo5nyXyDVNfYwrFuL07iXMxsA3bEcgQFasfcDcAxxRNIg8+NkJAb4DIdT1KrS1IMtsK+qq3wBqLI8gPla3qMHDsB2j/czZgsw55DT8ePHZHVtJQFpjRUW+zGwn0Lf7DCBrgLAIAs9UCP5ywim8sXK9MXerhIohDaxL8F3ZHhivI690vHjxxXUZ2yixiJVVoDocyy4BjGG7ocWROPPM2fPyKuvvqry0ucrcNH8s+7lALar2IEIdghKYo9VG2Tzo1YkxSfMtdjYCwBXkSuib7CYrjiswnyJ3/fg+daexQrcE+JvzCPiM+6ZC8BpkY8ucnqJ1TP5YfUc6puKXLOFQ5MsUowj+dPPGa16vKcsp1R4gclDu3LtUJ5l/fNt5dr1+TffP7bLn7rGxrF18gNpH8m9Itvn3DDXyT11WQ4xJxe/54w5Zy+3XF4xjsPPl+mmgc7ZvzLd5H2cU96rRt3PP6P6kO+nXPg+bdBHrDyZ/y7kSz9ueyvuFzxTJOVLf8r++Tny7cfry+QcdcTLtEw/uJZz9sTrKfvq+2z9tv9LqyrtigjsNln4XJzNEQDGCbQ+fiFkoPa4luLzxoh4N1iNQcbvmv0XiQV0PCV+H5Wu831P7J7U2bI1R/lz3qiH0+Y1rmt/rZet1zU+x+ds2I7/jL/nbJnXLZ8392PI6R3zT/55vI723q/HKJNod8pk6T/3vpLP9fY4p9/T2vW6U7aeDuvzJHOut19elrm5jutYY9TgX6Lcff9zdvWw/hd3+L7lxpfzJbyb71T8ezE/rxwL5e/7He1KtA05fzjNZ+TWQg5M5XUqN++z+BOv676NnK/JzXGZHczpRk4Oufn3azn2ycst1960Pkbdm2bP8J3GgDwUKGdPD2UcikNxNUfEA3TGB5IU+Rfa7cNvl/0nKQ9hkzSuXbF+87CU4tAUfm4/i9qU8VyknD3n3McfvCZnY3l9zmZHn+3nk/F4bs2WzUWM4XNzdFjnJus9yp43q05GHcqNMfeM2C/+7VnMY5wU7WlOf+Na9M+JvtByxLE+o5DiHExVturnn88lMJfAXAJzCcwlMCmBfAXgXEpzCcwlMJfAXAJzCcwlcEgC//t//2I0CQooXjb5Ta5P6OSScNy0+5cVTEhwI+wTQdMSir6TueQHv4+JDj6n7J74/DJ1KEsQxOuZeDwq+R37y/7FxF8ugVMkeqz+Rv8rATvE/sUXS2yf1Qys94hJEr5c8fMXE3psm/PNwlTqge8L7+W4+beejKrFsum0UFdU7hO4/n7Ig2CvmFiMCZfxeFNham6+c0lhtkPQYLwvyiuXZCq7J6dbGKs/MbFs3Xk9soSUneacSy4V65DFs7xOpTLB0BHVqQA7UdXIHFL8Xcj2MPhy8uWLfV/I2b9YK5KjcY1Qj4o1Pr7i0BLgS8rDiXS8aC3kw5ea9rK/AI0VczK5tIr2eAp+8eLZz6+3Q34u2C87tdeKzaKux/XibWW0kb5t/u7XCdpiYpY2ybefux/fR5sd9S/aAf+3twN+fGzDF3WwwNvPbUya8qUkX+KjTbbBtR/lkktgRxtWZsuinlGGHEu07X6MvsAgXu8Bqf4FJmWN62Ny3b9I9PN4VLLfzzXHSTnSV08bv9cRtKXFN4PBuDDe99kXL1B3vP7kXj54Oxx1MMqfcvTzDtvI+8YFVfGU9wAC9D4jJ0u/fqNf8t+xMOowmIqn10+e2ox7vcz9CyF9/ZEqw3Wc7gUA9YGvkliqOcsRMd6f6osFBUChaK+nBb4oRERBLk7RBtvMuXPn9CXV1atX5ZNPPpHPPvtMC6qhpyziMi+RCk1RTKynqds1+vnighY2GtgFxd448T0Vu41BJ2BRgj4BbGIsDyYbe/lhhfTGvDno4xRzMFXsKYijD+aHUTpZHEXEChyCLTdWBtOzoqjYZBC97uG/4zWPC6biIxrNuiwttbSwDuOCH2bxAcAy1FljHOkqWMc+K04hnCwSKF4Qcmz1mhUG2rhTobeC5EWqCpZAQV1PGjUUPFbl2PqKnDlzQp44e0q6+zuyt7Mpnf1dvQ4YGLBUbTzalK++uivPX7og//W//qXcvXNTHty7LYPetrSbVTl2bEn7isJpnLaPoBNlc5A/CkEVHKDAAWPYsiJ3MHNUpJGKGM32YY5Q9FvRQtHd3R25f/+BLFYXpLXUkmPHjmkxpxaqp+JSs2NWYMl58TaShXBkVypOJjf2D9oZ2lvMA+4xFiIruMI/PA/zQqYF6DyuxT8UzioAESxg+JmKBqMm2TImm4aS7YwBVN6H4348B0AqAKrAUIVT4dfX13VtkgWM7F0EjTH2RFsoWsWJ+ChKNdCT6RDjNv5tfbaCd8qAcQfng74C7cAeoF/46UHYq2trWkgJ4A/mWwsdAYxMIBv1EQqISrqwIFqsSTCOzlkCo9O+E4xlc2SgSe0j5iUxkhigBvLHv5osaJyGQmsUXgEYUZFHjzbl448+ldt3tuXe/b4Kvl6vyOpqVc6cOSXnzp/TgmKAqkYLi/L++5/IBx98IqgjBTjpT//0DV23KNLF82CDwF7wy19elt++84mcfaImr716SX7+Zz9Xe7KxuSlXP/tMLl++Ke/97o689dNL8pOfPCMnThxXFh3Yg4ePHsidO/fkd7/7FCXgcvHpY3Ls2Iqsra3KyvKaFtoawL+iYBmwUnzw/nX5n//zsvz4jSfkjR89KRefuagAov39XWWfwLoejTDvFWm2wJQx0gLtjY2HUq3WZXlpTT67ckO+/PJbuXlrT5555kn5oz/6vhYiw94CRIni4narKdWaFezv7e8lcEhNC56t9gD2G7YYBbcAj1RUdijaxe9/97e/ka++vK5Apx+8/ry8/voLurZVf/b3tE/o64LgXgOZ4lrFC6nNQoFu2gMk4IEyywAoN4AeYE0aixHardfAVrEgBmI2H3QwsENbAJiyPqcDARQQURTHcS3hPugtQDrmV61fppNWTH8wBKCnJbt7Hdnc3JZet6M+qt4wIDHYqRS4qgyCBhIzEKU90+KggQwHdpIvJtjHivSfWvSNeEqZq4w5RddpYpcZDsC20Vffyj00bCIYzZaWVgzMDGCk6muK1RW8YQxfAFmNC6sVPAbGQKxVrCEDvpi9Tgw0yrhn8iOAEyBIY70zWdGPKUhEjUwBtKEdBHhqEQhFAtuwjpTpY6AgaowPhefKgoK9jzL8HSjAQP39Adg8rCB7MBxINbEv4R48c9DrqxJhzjAe9LcPeUNfDhLjIwqtjYLNuqUYAJO3DdfAKjoeteN2LcBdVvRPOMyCAnyH+j8DIuq4ldIpjZ6APtV9m7NeF+xUBVCUoGoDjhTFHeP9tT7X9qMToCfjP0pxkgEMLU4xkCziLPOTBpAd77kqRQ6gADclsF8Cv+o8a1G6LxAsIFhjsJILjNAW9BH/0Q8RwBzbwRrnXs2Yj5J+jwvux1Abd0AIx2cF+vbP9Nv2eNYG/fmY2QwX6uRAhwHKJDgOnxnEcFyKxcIuB9LCGjYQ0UDHBxYcYx6qaCwCMEitjkJ+tELfboCjcaGwsmKl5xoEVOfJ5FIwU6EN7gHh0y0m8EBmAFjAxlZPrG2wDabEVmRc2ESLcqHHCUyV1rWuHQBpEnOpyk8B+yk+QO8SYNKIX03YFgthf2eg0AL8QHDEJJO3+QiLmxxedAzuLgowC2C3gWGxR0iMqg4AZqIgU5sdbIMu004ijoTeYxoAWMFcQZbwo5gnHOjw8MHDBEQz9iPsCexZxprU7SA2wdjqsrpyQprNJalU6glkBcBkVdOpFgMauE7jRNiOhUUFT7WaS7K7t6f+qdlsjxlX4ZusbBDgLYwRLL8Ag1YUUIx4G/IFQyNAVpUKAFUGGoKfgW/SuLmLQyIsDrL4byCPHm2oP+r2cE9bVpbW5cyZJ5QFc78LH2ExV7ffk26vK9u7e8rgidioVmtJs7UsS8vrCsi6f39Drt+4JQ8fbUqlWpM2WKuWlmRnd0fXy+kzpzX+e/DgviwvtxUob+Aw87cEn1YXAcJJej8GJRngE74Qiou40wBvBnozPcMetGsxh4LpEccY2H/sR5QtBizH6F9b2Z/gf2EzFbDf6cjW9rbcf3Bff4Jh05+cz3bgN+D/W81m8tNg1gTbkgF11G8g/qddhr5B7gDsKSsTfsdBAit60ANAvWTbwz5aGbNwyALi4HoCAIrF2Vj7eHZxyIPZfuYdfFE6/S7u4/W4jsxr29vbKqOVlRVtE//hwBPo/VNPPTXWb9pcD0JCe2SGUhBuAlzCJwMIiTbQ9sNHj+T8+fPyH/7DT9J5GQbEpP21fT/iHswjfYzZL7MZtocv4ggDPmEcBMf5PFncDzE/MgnoKTbvxUFW9kz7jzGXxTJmD6BPBlQka6P5QdsbFXkr5kWNUTvmq9g/5mDGexYXP/GaseKGfJP/nHEa914+p+Xbifk/vybYRsx1+vwZr4854MJvThaY+rZ8ni4+w9/v89UYD0CTfi/NPrBfXg5+PfB5UU7TPi/LJbJ/6i3duyPqE/XSj8M/d3IORPdM48MCmJdLwF7um5UVPAH40b7FmBaH+rEXYRT12Rd+A3hscRjv4T7d7x2oL7lcZ8xHxLXF7/3nUebUc84772E+JCd3P0/+ez1YZwh2x4L50lar/X8BnE7RiTvMTVf2GPhfxFRc74WuW+xicc0k8NHGYHHPZPpvEsBVHEIVC/GDdNTk2Dwd9Z+XCXPmOfsQ153/29ser9fT7EzufU3OPvk2uGeI+Xuvd9RL5sPjmimzGd4meRs661o/Ss7RLnqbM8u9UcZ+3rzcogzj2iqzR/E+Xkfb5O182dxRhmW2uGyc3tZFOeXsvZedzw8wLvG2zNsH/w6oTE7T5iK2q0s/U8dwlB5PWxc5OxefE5/p5Re/iz7NzyPape2eNu7c83Jj9zo6Tb6xD7QZcQ3yGf76Mnn756kvGB8emJIf48NbeKigHUzAOJwHqhn2ip8npmTrSMp3FLYbtlzZ5N33vI7t2AFuKb/HPWOKySbhV0WNQXIp48NrdE8+Phg1//7dx09+TTB+P8rGUK7TbEmZvh/Vdvm6L/L/R/mQ3Lwf9Vy2Sb9RZnPjGplmq3P9jLpXFmfE5+fsRFnM89M/futoZ36UQObfzyUwl8BcAnMJzCXwHZDA3GF+ByZ5PsS5BOYSmEtgLoF/Hwm8/fYvxznoaZtuvxFmgbF/kcHexGThtM32LInDXEKjLEHFPuSSwTGZkdu0+8QUf/c/4z2+6JxJB44pN26+tGARaC5555MRPpmp727ccbezJkhmva5Mm3JJvphkxbj8qXa5ZLVP9lGmeMGOe30xO+fJ60a8N6c38ZnTkrKz6Dn6ERNJs6y4XNI43uevwe/ozx/yQjQHCKL8qGtMFsdE1ixjKa5JhevhRM+cjvu58evwKDvg9d73rWyucvMdP/P2Cc+njK2gAwlYMuoVgIiyZJ6X41Hj5vccf8HkZ4V0ZTbNzxF1wtst3ht1zNsctM0x+ER6XMe+D3zpndNTbxN9G75QxL+owzW+wIPf4RksGsrZOH7GMdKe+PWRs7HRZkc9ytmvMttAuXHeKEt87mVEvcJP9An+0Ot6BDB52+hfSvn58ePwbflrop2MttLrKPuI5/mijjI7ENctwVTRLnkdjM+nXvo+59bpNHvu2/e6w8/RLz8fufXq24/jjb4jrtW4Bhjr5NrMxQZxTr1ex7UU/YAGYimLwX7P4qv8+ud68Z/xuZQbCsgePnyoIKovvvhCrl27NpYpimXwH4u1cA9kALmzKJRts3gF1/MlPZ9vhSf2Eg2FhSjW0s8S+5AWx2sBW9+KhFFQ3tmXvT2w96DgEEWiKJy2U8VR/G/yMomODwBIMvPfPZ5vK1irjrpPizYU7APAAQo7m6lIsiiqQ3EXTs424JQokApFKigENcD04ZOw/Tqy361QrVata2GivbhMrB6LosXqShAEMNWgJ7XqgjQbVTm2tiKnTq7L6VPHpbO3Lbs7m7K/PO2ljAAAIABJREFUt6MFnSj07Hc7srW5Jd98c1eeu3RB/stf/6U8fPCtbDz8VnrdLWk1K3JsfVmLGVEMi3nT07xRaK4FoiiYg8+0onuwMRlLVWLwAHtqiumgyAqeWzQw1fb2jhZtolh5ZX1FVldXtTALaxzywT/6PBYhRzsdX3RGAD/tH19yo9gO//nr0KaxAhiACNdibpqNpjRbOF0fc1ofMzAUoClWCCVmuFSsrRX8iTGCwHb6BdovFqejUBJgRgCpcNI89IGMXriGACeuOZ4Cjs/RJ+gC9w7WtsVlHC9tPXTQ+0/6Db9uCShDMS2BZXxuq7WkBfxo2zMHQp4o8MR1aJPFV7l4KNp49s3WmBX4Q3cHYNIcF3UD9GlgttEIjLoGaFhYqMkiTv2vgm2gLzdv3pGHj/bk4cN9efBgU5kqRjKQZmNZ2kvHtPAZoBiAcq5dvyvXr30ra+siL754Tv7ozdcVNKcMQNWaFvai6PZXv7os77z7iZw8WZGXXrooP/uTn2k/9vf2lbHv8ic35de/viZ/9OZFeeONC3LixDF9hhbj9ntaAP2Pv35f9ve25fSpllx4+il54uxZqdfAUgaWm4EWfwIE09nvyocfXpO/+ZuP5Y0fnZcf/fCiPHvpotqSTgeMaQC3dKXT3RXgEhtNyAQy68v29pY06i1ZWVmXyx9/JZ99dkdu3dqXZy89KW+++ZIyr0Cue3s7UgVTBlipFhATTu4zMO+wwbUa5hNIQCsoBEAGnwFQuSAV+du//Y188/UNBaO9+uqz8srLz45BhChfA/AL/2CLFLSkxQ5mnxUOQAYmLaA2tprhaEEBMf3+gfTVvheWF4R41SpZlY35xRgTDLA7wSabWBmt+EK0AFpBUwlMhXkxRhq0aQANK9JGDA6ADxjVurK1tS3dTkf3AwqkAnPcsgFKjSUDxeJWSKx6nQqHDdhDRqpJu24H8xojE9jVFGwMUIsWJFtxue59lXkD9iiBqRSEAcZDsH20xvcqwENBQQBRAfxj64NjtzhhJKODgQK+/AnvZkfTv0Os0SMFSquNxH1kakj2xYoQE5QEdi4xDhkTjDHkqPgPbE2jcFtnGiADZerANQZygu9QEEECaBqTHuYXTCYWR6MYH/+hT2qvyHyTZDgu4NeOgu8tHf6jDonPsWIfyIc2GPI2MNUky6iNI4GpFg5kCABxugxAGbX/RJAoa4+B1wB8UDCVMr6YHa+DwUwZeQwIY7pS6Ic//ERlND6F32RoBeEAKXgwFeIoA8MjXuKeRG0/AYsKSIdsAXQfqSyh67Dhuv4Sw8e0/aCPfeA7wJCC/zCu8YECSTf8Poxxn8UALLa3dc6ieALLip+2YHUtKijRgEumN2Q1MiBf4X8Z+BmYCv6hAFORrdWD/giyTD8To5wVexlYDDEA+o3xgSkS8QjWvMY5CShtxV5FYbQJnYW/yabpGmEBLhmILN6FDvA5jMMph4YCN43FUuNmlUk8FMAdHDARO1rcivgL95o+pHgbzi3hEBT4YJR/Zh/G+liA7gA4TG55zEYGPSzyCMY043MGfj9mAG+L1/E8gmNqymiZmKkSmC/RWIyZLgHUwjoz0KiBW4zhxxgMlZmob7YA8wSbaLHkA10TGFN/0EkMWMZihzahH9UqWGOXpFlfUXB2v4+56Emn11dwEfrC2Anjge3SAkFZkOXlVWWA3NkFU5MIYiLadMTfBqcaCsbYaAC0DGA87LYePZD6A8AMDtfAOoIsRgqmgv/AfCkbUALDmTzBHrkl29sAVCO+Br1sVRmqwIrUVwC6AVYVnKqHHACMCj3A/AMo0pBKtSVb2/ty5+4D+eabm3L/waZUAKxeWpb2Msa0IwuVBTlz9qzutxCXt1oN1RO0TTAV1xd8DtkrNa+QfDGhqOqTEwBH7YWCqdD/A+kpo5/l3sjCa3F+8oMpBkZs1Gy3xocLkI0Wdggx89bOjoLB4Su5AdQiTseMizY0xkon7AOsbWMBQ2Y6TCGtNT0oIIHYFHCloGyRY8ePyenTp5I5LEDbFoMUNiV1Qn9ALwsgt+mUAobTgTSmt7AtYDvD4Q623/ExMsFUiMVhN+wgCMtTYvwAVwEAhT6iv8zv+ILeIv63OIFFrnxPoYCvxUXBPgTArJ/85Cem/ymO0nnR2J6xovliv+59Tob7LfoA/Ix5Mr834P6ObfAnriEoDc/zuWvaINobjlv34I3G2L/z+whOoc/jHiiCggubPJkD5n2cA+8fZ/k9l3fL7ZMKGztZvuJ9tc8BxX0V5cXr2Tef1+JnlL+6NNrjTFE7992UKf+mzHNgKsrR79n9/PKZXnZ+XP73nHzj93wOddN8YMHWetQcqb+1TYod/OAKt+O4cR1zujHXnRt3+bMnwVQ+Z+bXFdcc8xZeF/l71APOrdf3nG7F9eh1gvOau6/sM+TvLL6cZPPx68rrn7cZvs3c/Pu+5vqde6bXfz83sf9lz1M9TfvUo3TIf08bVqa7ZWONMdUs66NMz/3ai3KgPfK2mmvS22NvZ3Ptldml+G4iJ9/HWe+PI/tp13pbdlSbcbz+77J3ZNPapK+KMsvZMuq3X4+5NVSmH/7+nK55e89xcS16X1FmH7zd8Tp7lEzLvvd9nCb3o3xBmSxnWUfeJ3mZeLvh++ZtLK7x7zkfRw65teHXa9TZnO3ybXhfEGOMqAtl9/H5/v1ktNuxj1zz/h7f97GPdfGG908+5svpQxyXlz+vj8/zfdY4Ug+BYA6nAD6XzavvX87+zWJrHkcXZrk26ibusaFZzBhjgTK7Pcuzot+I9ihnk2Z5XvTlvh3eH/1a1PsyWx6fH/3Mm2/9dF4b/jiTP792LoG5BOYSmEvgOyuBucP8zk79fOBzCcwlMJfAXAKPK4Ff/vJXYzBVTMTETTw3qfGFQkxMHJWwiZvk2OdpybWjkrRoi0lM/H5UAje3YS/btPuXfHwOXu7GF4xlc8AXc7OAqSxhYi+HtOhqXGBjrT+OHKIMpiXnMPaYLM3Jg/2alkjzcsj1104y9qf1hrPlUuV0LhFDGRylS0zaxBfC/r44rz6h9Ick1JhEZGKOP3MJpFzy2suN85Fbi5ZLm5TZ467/Wa63aci/LIv99/rgC1Xic8qSvFFPcvLPJc9mSS5PzoOdLB91dNra4PyV6QT1KCaBJ09gTSeTO2Baru9la9wDbdh3n1Slnpeti9g3tJFjRfNrIKe3voA7+gP/koF2goVlvv8x2V6m97yOzymTV7w/93fOlvm1hbb9i0HqjC/CoH9hYaMHK3HePCAgyoM2L85flLn/nv3ydmyWOY6y8nNZZp8hD/bZ27AynWQ7/uU/7YBfc2X2z7fr7Z33MbiGL4LRNnS2TF65MXq/Fvvk44UoE/8SNdpi9pv9ZLvsZ87n5WSgn41P1S+Keo7yPVzL6CPkgaJNnrSPYiwUiJJ5BsVbALCAFef9Dz6QK1euyO3bt+XevXuysbFhxcB1O40b/UdcQ7BEDtziC7c4Jq8zWoSuSCrUFaI41U7ipi1kQRl/EuCC4jkUlHnfEV/UR19iz899Ov0zD8ziIZlkSoh32knXKOisSL0JUIkBSygbO0XYigRZGIc2CEYZnxiewI3Fi6OiUN3rE4oXtRhdAR9WBIsiRj1ocVGkptWcBkgBaKTZqCiY6vj6ihxbX5V+d0/2d7eUoQYn5AOgIMOB7O3syc1b38qLzz8r/+U//1/y6NG3srl5X/rdHWk1FmV9fSmxUQAgZoX5AHIYY4IVhqOeX0/ZV30Do0kqqwRIwqrPE8jUGBm73b7s7uwqgK/RasjasTXVTYKdoAORCY9rMtqDMl/nX8T5IgbczzXBuYJ+cV1AzwBOIUsU+oXfWRBZsFqhxDYxb6Ti43H8RbzBgoFr8Z9fH1xPWJ/45wsvCajCPXgmvqe/g3xof0ysVqiJ/1jgDnkcBlPZAQUEZ3n7xn5xfCgqJ6jM7BiYZKyYmX4K9+M+gqloi2kfOF7ub2j/WJxFvfZxBljP+gAadvYNRFGtSbWO9WSMOn2wFg0ADBopE1O9YawL+AlA0tbWnty790i++PJruXv3gWxugWFoKI8egQ0J94gsLYl0uwsCkpsnn1qUF144Iy+//JKd+D9akGarrQXbKLB+57eX5Xe/uyIryyLPPndefvrWmzpeFPqjcPvTT2/K229flR/+6El5/QdPyqnTJ7Q42FjnGgrIevsX/yQP7t+TdmtBXn/1Fbn07CUFbaH9nZ1d1XkAlcC2cfnjb+Tttz+UV189Ly+/8rQ8+eR5LbjGXIxGfTkYgrWiIwvKagEFMzaRbndf2u0VWV87Ie+//6l88slNBVM999zT8tZbL0m/35Fev6MAJzBN1OsAwnaVZQmsCyguBlgVBemYp1ZrWfuEOcccAEyFQnSw4uHn3/7dO3L92k0BJuuVVy7KS9+/qAAgBT8sDpVZTAE8AGsp0NNYsAyEaaADMrkQSAUVBjtUtwfGJYA0bT+raxgMV4vQNwCYADhKzCUakxgLjtlUMsekguehFaxbMb2BDMCaZfGSFdkb442BgIajRRkMK7K315XtnT3VRfQbReVLS21ZXV1K4Cwrm8dEFrYoPdvM4rgo06AM6ZRcBcUM5QA2GpeNGZNGCgCiH0TBOdfpQR+gY9hXjMMY2hRikYApCjRMjCoAaEHMKCan7wZg6ACsZmDaOOjb4Su4DkCK5EMOdBwGelMQUL2qBf0KJEjsWWNqB/i8BKZSwGNiGKlUAPBFsfxIGaUIqCpstslc7Qd+U6ZTY77CuO1Zg2TDLN5WuwQGsMTeSKY8jXvJ4KlkAMHRK4jFPJCBHQp2HQUHJuYdA2cU/6lPTQxA5DQaKphqYBgCDV4IMlGowHinrSwmfYDgDExlgFgAqgrwndlIFKoD4OTYo+1UnMRtNMkWpYxtCqhiPGP+BuAQypi2lIwIkOPBgflPA1MNx+wkFiMb60+M4xmz5WJMzAfBVD5u4bP9Pox7BdxDwOG4jypuz45hc0dQOn0XgQX4G0A0xrM+nubMGVuhMQqqvDj7E6ecp/Ip5o8Sy5Rn8YYdBcgbn2GMADczbjMWVAMsGOiDrxaTPdPmCQ4tgFUGsYE+GzBO83bKErg3BhvZOGxtwG8osJfsWWSUcmM5vIew+IocXBobw9YaOZfqKG2exaNkzeI8HBhLEND4Cr4qwJJeJ0bD4nWqAePsUI6E4DN7lmwx2VdhR2C7IEcwItYBTEtr3XyCAc20rQS6snW5oP7emNfAmAUgiNn+BbABpsOacB3mCuBXxJLKOqf6Ygc2DA8sFwvgeaO5JO32miwvHZOFUVW6vaFsbGyrrd/b745ZksBVRBmTPRDjhY9ttrB/2lc/iL+1TwlIlaDeyooJltrlNvYDZk8r6r8sBqkltiolWhvBboCpyZiq1DYAgJYY9iA7gLf10IrhouzvDWRro6OsUwpmWjD/1xv0pN5sSK3ZlFZ7RbD12N8fyGC4qLHOfudAvv12Q67duCvffHNLwVQApYKVCmAqHFqB/dmpM6f0WQBwGUugzamCkBL7qekQGQph8+07XGdMw8Ysa/7Y4lLVE+wFhsZgaTYmAd0SiIr2UpmT1X4ChGWgUegv+oXYFHH6PmLixPCI9ngoBw8pYj7AH/KmoCsFdCU9TYAq+nCwkcJmanyfXApsz/Hjx+X06TMahwFsZWOy/jFG5/5UbZ4ybhkokqxH3NMSGIUxwr7gGlzPvS6+ZxtcX4wLNAZWuRpbNA5gwN4dvgd99vuiXL4Kazwy62rb2C8MBgqmeuONN7QvPmc4xo0mgKjPF/o4n3sp7gUY6/u8T/QtPs/u/ZHqXNrX+JxPzPf5PSGuI4t2bk+IfsWcXS5vTL/iv/N9Y5/H/ifDphHjCi+n3He0sxMBSSqKjc/J5ZBiDjP69jhnbJNz4+fI98XLgG34PlLXub/zfc090+/JfTu5McU8ZS4uKcun+Tn0uVzGIbwv/qQvZnzm2+GaYhvUxWI/XjDiRrnFeWUbBQi7KIDmcyz2sTwe58QDJXPxm+8jdc6vhfFzXYf8vPJazpPvy6zzxVgpp4NRz3lNTj6P89m0+YxrI+pxXgfi0wmYn71XUTePyt2y5QjI8P3L/c559ro6zY74tW/xaGJodEyEMZ4vy4d7fYpru8zmlOnRUWt5VsnTPs+yBo9qc1obZbZsWpveTvr1kdMVyo/+76i++rXEWMDb47ge49rD395+lOXYeZ+XM+OFo/p4aFU5AK/va1yzR7Xr5Vcmy9yzp32WW69Rpzk3lMXjyqHMJkTfF9e214mc/fL99LL0vrDM9ubiO2+3y/TWx5+5/sd4irbD+ycfd0ZfFcfBv6fFLvGZ43lSFnLmHvy+dvL3WW12mX7+W+9/HJuOw6Fyspy2lo7yv7Po57Q++jU9i4zi83I2KsYQj2MrKJ85M9VRFnX+/VwCcwnMJTCXwFwCJoE5mGquCXMJzCUwl8BcAnMJzCiBX/3q16OYjIkb1piYY/LVJ1T8Rtpv8mMyOyZNYjdzyf5ZEmP++f4lxCwbfJ8kyyWmfCLIb/j50pfyOCrhinvRfq5/MWnAZ7LtPxRMVXb6T9mYconZmEDBNT7JynGVJcC8zLwuqaz9seThheJRiZNcYrFMn/yLotj32D+2Me2lwrRkUU4+Mfmdk1VcZ9SJXFKXxd1lyeR/r8Se9aEIr9nH2Kfc+i9L0Mc16ecx95Imro1cEg735dauTyj7duxFh52mX7YWjkpARx2IL97ZH64P//zcXPv5LrNbObnPmqAu0ycv86hPubWPzzi3/gU9Pyt7Ee3XlR+Hn//cOqENo52OOhjlyv75+fE6E+2K1xFvy/w69oUZtJEYJ/vk7SY/Y7/8S5f44jo3z2V2jX6jzE7kfEj0v9Psgtej+CIfbfuXrjk78IeAqdjnGDN42XJt8+UkC4/K9Dlni7xO5HQsZ1NwXSye8D4h+hHOLYsMaVf8z1K/kcojy3xovM/Li/pGkDb6yAJrFj2hMEsLxAYDee+99+Szzz/XE69R0IXPeKo3xkAWKoIl/FxzLJwD/5LVyxCFaShCXdACYQNTeTuD5wI44sFULKDjOLw+5+LIyfVdJtnyzyOYyta+FcL6/+AjrBi/ogX2YDBCMaAH9PliMAOH8DR3K5zxuqJF/Qq6SawaLDBOYJYinkQhqbEbEEyF2/Cv6sBUdQVTVWV9bVnBVGtrK7Iw7Eu3sytbmw+l09mV0bCvwKjufkdu336YwFT/UTY27sv29gM56O8qM9X6moGp9OT8g54WZ1sZOcFUqcC4sqCn7KMwT+WmReBWMIsiPoAxWBgIBg8ULmO+F6uLCYxm32NsBJz54kie7M4172U4OTcF+4i3E2Y/IHsr0jWGDSuIRJEmTme3QsKRtFttPfnfP998mM2d6joKfFOhqBWLWjkzvkcxO9pqtuqueLk4KABtWeGmFb1z7eJzFlCx7x5ISNAVrgFrA4socT8Lv7leKR/qDm0QiyWpn1y3/B5F87jGQDwAwAA0ZexcBD/RDkI+CkRKwC9vH/xa5Zz5dextqdri0YH0OvvS3dsz4AzWTN0KazFPg4MEpjpAES6Ko1taOFxvNJXZqNcbyv5eT+7cvacF0oODBbl/f0tu37ovu3v4eyD1Gk6vR8FxWy5ePCFPXzglTzxxRguCwQ4F9A+Kpe/ffyDvv39TrnxqDFYvvfS0/NnPf6bF7hjjl19+JZ9+ekPe/afr8tpr5+TV18/Lk0+ek3q9Jru7O2oPsD4/+OAj+erLO/Lt3T354Q8uyfe/f1GL5QG62NzcUqaLWrWhYKaPP74ub7/9ibzxxlPy2qtPyYkTJ7QwHOAsMMkBPAVwxKIyNQEchMLavvT6XVlaApjquHzwwRUFed25vS8vvPiMvPXWK7K9vSH7+3sKdGLB8j7WvxzI6sqKsrBBnwCgBVtWrd7Uk7gBTACoCjXvYN1p4POFqrz9i3+R27fuyOqKyMsvX5QXXrwoAwWRHMhiZSQLsG3Qm4qBpxQ/mxjs7LAMY5IhKATgBwCpoMudLsBUVrCM7wGmUVBWAmBYob+d5q7F1GkNGOOUwSjMhhjTVaWWAFOJQYr9UOBXYqYBKEjZUFAgvliTvf19Lc4HkxdkD9sMxsGVlSWdOxTHw95q4TtOYE/MW7r+C7InB0pIoAUlJzFWKmXSwbhRcA7Wh9RvXfPYh4D1EbYIslDALPyDgQlwD4q9dd0CcAjbXAGryqL0UxGyj1/rVcwlAGcFmGqxCoAk/lUNWKVV5saaZWs+yRdMhDqfijcjMslAE6BnUb9IUFVNagq6rCUGjHSsB0FK6tOsiEXBVAdgKLH5wr5LwVTJz8BeqA1IYGvMFwCHZJ80kBdPjC98pr3x8a99EjhE7VM6tEJBYAZO438TeygF5Kj1khGZqYiPIQuRDtt02GyfMZ4YmCrZ8MROBVACdMyegcJFhdKNQUXKeATfRAByAhyaT8B9FoMoWxb33QrcEWWbMnCh+TXuYTHXg0FiYVsAiMNiE2NCgY4Vh+/k9qLRn6Lv8EP4z+97eJ3fB1CW5m8JbSKYiUXDNheMHY2J0Pw241LzXwbSph74vRIPjVFwTbJXRiFmc0JdGY8FNnScT0oznMBKNj5jpkS/jZmqPfapBBVqn4kucDkQztOYGauYzfRMmzvIGrqOOFttVtovmi9cVNZAAGyVdRXxhtMLBTqRRU7jGIL/CnDa+LMxcDXFIwmkozpDMBUPbBiB+amq/yymU2xf+G9yTUEX4Z+bjcaYwUNNiK7rxPIFUDYAvIvmc2E/ceAAQL0Ad9qaN5tpBwWYfoJ1DXLsKfMtYtaeHSKgDHyLUm801L/CX5idAJAaYKoH+mzMe6NZU9AW2BwhM7BXHT9+StbXTsra2knpdoYKvr51667GCr3+QPuItnRfklgCBykXaeyyAG43FWwro4q0l1aljphIGeKUNkqfbTFGTVotsCIBWINDJBCzjKTeqGhcju9x6AEAuwB8wUbgMwWYJdCdAtxqYM/qK5gJMc/wYFEGPdH+Yq4B9IX96PS6GtMAHLWyflxB5zs7HdntDOThw225cfOeXL9+R67duCN37zyUre09ja2aS0t6315nT8e9tNyWbg8HC+xJo2axK8FUxR7I1intrLI4JbYnxIj4Z3s4AzibbbC9D3ydZ2CygyBMrw34bGMe25PErsY9gd+zjhat+BcxpepOYkkleMsfLsD9q9rQxCSojFuJgQntKCumgvfsgAoAuaCvx4+fUNAS7B98MsYE38G9ARYK41r0k/G7B/YQHOSZqchKhe8MfGgMW7qnrNfHtgEHnkA+uAaxOfr6xBNPyLFjx6TdbqtfhN/xvoxAJtpi3E9/7/MXzKMttVry9NNPy6uvvjpmzVM7obaAe1Vj/eIeKO5haVeY98rlRXwey+dcCrtso/D5QtosDypjjsHnF7mfGNu39G5l0sYa+yefZ3s1Y7iOOTafu2A+JeY96L/8Tz8PflzsX7w25rn8PbEP0SpHuXl/nMtp8Xqfe/A5GC+XiZgo82COB/MS55p7V85l7FfM3VAG/jHxs3hP2bV+3LFflH2ca/+36u9o8lA1LxffhteLsnnzc3ioz2NGy0kwFZ9BW+bzA9R5jjPGb15OUQdycs7NRU7Pp82N/06B4A6QnIsv43rzayCn4/EzP444l5N9YZxX5O987n3avZPP/MPAVFGO1AWvE1E//PyyD36uow77v3O6VvaZz/vk1q+357TpZXMzbR2U6X+ZHZxl/qf1I+pSzm7EdTDNF/FZuXHk1tO0/jMP5p+Xe7a3vd5vzDJurjfvQ73+eJ2P64h6EPWUf5fZzWlzfNR85uYit06mtZOzB37eptrgTMM+bor2xPeNcmVMcdRY4/ez6GbOnkWdiWupzM7Q9uX0wfs43y8fL7EvtA1+3GXxwqzr3/vPOJ64BnM+7qh1TxuFtrCvU75hx54YfaWXh7fDjzPH/5Z1kZv3MluE5wBMxbgrzsU0/Z9mw2b1J1Ems9jFWa4pa7fMPkU7lZsrPHcOpnocLZ5fO5fAXAJzCcwl8F2WwBxM9V2e/fnY5xKYS2AugbkEHksCAFP5RAKTcn5jHZO7PvEakyK5pEBMVuU21n7DXJbM821P25zHl3OzJEf48o7jybXhX9zhOnsp2y9O1XbJmlzijP3IJdBzCTEmhPBcLURwRQ+5pGSceJ80x3e55Gj87KjEVU4vfNInN4/43suO+qQvgbUgwhVIpcai/GLyK/Y76p3vJ373xc65pFpODlF+sySROLd+vFFvoozwN18C567NJS4t6T4pt1y7j2UM3MWTibVxddkEI1rsV7QTcQ6nrQnKn0UR3q7EJF9cK7O8CEL7vr94CWjFBZOndns9K9OxyXZckZhb/77/ZTa17MW2vzeujTJd8LblKHuXm7dp91B2uTXmx0A99u37wjvKk+sqvuiM+sPnGuvLJFOf91lRXvG7uAbK1gmfn7OBLEqJNpx21Y85zlnupYb3L97f0eZ7e82244t1/+KDz8C1Xm+jDYtryfsR/k57GW095zIWsHDey2xsmfxztimnm+b/CmYIyijKJfY3t3YoVz/uMl9jNtZO5eYY41r2L5rYLwInoi2Z6rMcmCrKIDdnfq7iumTRFPqGAizYVJzwfffuXbl165ZcvnxZbt66NfaJLOgiOMgXsWG8/qUN5eeLneJ603ErSwkKmVHofiA4wZZ9Rv8ArCErTgRUWdFlKvrOKImXxx/CSFXEK/abBybz2R5ohfEDHKUANQVTGSAh6hDbZTGwLwrOFcV4feDa8vcqrEALcBD7WVE6mamqWvFuzFQKpmpWlZkK/9bAqlLFCeQdefTwvuzsADixr2CqXqcrd+48khefvyR//Vf/p2xtPZSd7QfS724ruxWYqQASUTDVEAXwKPzGq0gEn1iD5jMB/EBxKIAA+I+FA1Z4WJdWo6UFsTydHgWYuo4WULTojx+nAAAgAElEQVRuJ9jzPsrGM3oR4DMNQEqf4H2MbxPxEdpGWwYOMjAVihRxGj+BTUvtlTFbVCxKUKamVJzuWTpoD3iaP9pCUS/7Ql0gUIwFlrTT+OnZuAh6JEsUvveAKQWjda0AE/2YAFr1raif9gc/OR8stPQ+iAVxWHeQBRmzzH4vSKtZgMu8XhKgybETTOXtM20Bn++fO+GvRgPp7u9LZw/MDwCpoGDb2N4A+IHuo7YZXQIbD4A+YKbCz4GuBRT+imxu7UivfyDVakMePtqQO7fuyOb2jhbCAhi2urYi6+urcvbsupw4saaMQyhGBQPEwXAkjx5tys2bd+TKlQdy7ZttWVkReeGF8/Knf/amtBMQ6l8/vCyffXZbrlx9IC9+74R876UzcunSs9Jut6TT7RjLxGgo165dk08u35SPP7wnL798Vl555Uk5deqUstoAvAcGtIXFqrK0ffTRDfnFL67KT3/6rPzgB08raxTkCsYUMFAAUKU2tIqCWxTworDXGIeWlpZlbfWYvP/+Fbl65abcu9eRF793Sd5663V59OiBAoNQi46CZdgtgKlQzN5s1rXQHP+o//VaS1leMPe1GkBhYNLqSrPR1oLuf/jV+3L37h1ZXxV56fvPyPPPX5QeGBUOEpgqcfaA+U5j6ZGxQtlBBQkyggJrZdeooOxfC5RRyNztDqQ3AA0P6uYBVjQ2Bdw2APDwAGx8iqLRa5SVYQDgohUTw0ZhXVthvzFfAHCi7FTpJgVUAawwOtB2lFkExfNg1ahWlfVia3tLdne2pdPZVxsHEN3yypIsLxsgoFJFUTaYTwpAsNpDx5RkwC8H7RkmYK7RHOm40X8tUk9F2Ogn2jgYgrGkr2AqrmMD7hhjC4rArb9gKsTab8litaasXsqSpD8HOs5GvWojT4X6KqfqogKpGmDXADMXRgnwQX8gvX5fC6/N3mP9GwOfkTIlINTArgPQy4qtF6VWrUmz1lD2LCuQn3TUaeoT6BT7WytiNpCuMf9ogXli71HgnbLfmH7oXBh2awKkayAzYx+b9OPGHsWYi37DrmWBv91R+Hj4M2O0guJiTsFONdl2YtMhO0y6H330jH4Eh2C9YYwEO+k8EMA2Lhw3MJXGHgmIY3FIAi2QcSkBqhgPWmwAW2NALWOIAZABIHkwwJiOG9Db2FQ0dlOMcwE0i/tnytHHqzGWp123fk6yVDNW07GmuM2YiIpC+XHMBmC6MgpZMRBjZX5vYHED2/gYl2x3CoJcSAxJCqZKNkZ/mDRNsJOFtbbPN/YdPAs+zzPDAEBJf+v3YzqPOq4iB1KAqDBcX3jrZjWBvDC+nZ2tBNyyGIjxZHupLcsAUyXwqa4tBRulvqo9SfGfY/gq9gcG0uOcFHphwCOzkQTup/UsQ2WlqikI1cbmzzMy9k0/VptSzAf8hum1Ad8YByCON0bZjj4P9gmAfoDFwMQE3TSfwHvtYALYbgVNyYJ0+wakAosjPleg03AkrXZLllZWpN8z9iO0D1ZFsEUiHkL/AWSCIR0iXhXRPc/Zs0/KsfVTsrp6Ura39+XB/U35+psbsr/fVb+Psaj+DQvGXNhZOF2snUazrf5wH2CqhYq026samwCEBkZW2E/IvlZdVMBtswFmX/hbzO9IQPwFpir0Dd9BDgCWyQhgoIr6YgPQwTOYfLFeGYPVawA5V0WGizpOzPLKSlsjcYKp2kvLsn7ipDJnAZi8td2R23ceyNXPvpYvvrxurFT3N2VntyPVelMarZaC0zq9fRkMASirK+i81+1JrVrX9WE5WdhrFqQXYCrMNxj5GNMiTsNc8ZAOsD2pviXgKfTGA48UV62AScx/cQgCbYvHK8a9PYjSeAAAQLhYq2B6irE52kJcqmDQBKbSQwwSmArfM/4wQNVQqvVF9fnQm7W1dVlbW0sgT4tBrL+2D2Cczj7TFvrYtvBMBeOmPRcAXGN8xj/2nWAqXANmLLSJeJHsgM8995z2Cc8AEB97Ab/39Pk05n8IpvJMN7B5uO/MqVMKpnrxxRd1D07mXgXCjwFxxojIAyOi3ed4aeNz7xr8fiSXb+EcxzwN2vT5hTjWwlcU/p4y5/hjrorP8iyIvt3cnDG3E/eEMY/j/anvG++n7PxPn3Pyv5f1yfvfsr56Gfg+Ub5epj7HRDvuP4tj5FzmckFe9/1YvPx8n70ccp/7fsTvvR7G33Pva2IOLs6FxlEpN5XL51Cfov7HfuViqkNzOQVMRRvjwet+XqLMov4cHleRB456MY7FMrFcTt65z4p4zvJ0cQ3n5jDOhe+H/53P8/LLrQsfH+Z0v0znpq0xvWd8kMGs0nDMyilX7Ndrzj7w+zgXOVsR597LMSe3Mll6IGR8J8G1GucNz4rtxfh/FtnnxjC7dPNXRjmU2Q1vy3J9z8kr2tuya6aNges3Z0ujfuTyZDn9jWPhNTFPmrOTcQ5oLzm2srn238c2Zp3D2IZf49F25taEf840u+Dt4qx983MRbUpsj34wZ6OOel5ubR1pi45qNH2f00/mknK6EG1S2fz4e308c5SPznU7Z0fK5HiUTjzOPGGPp4cvpb03x+Hb8OPB79GfzTINf4iNmCanMv+IzyOYKudPcvbDx+1lNi6Oo2xcR63DOLfRDkZbcpQdLvOjR62ht372x/Pa8FkUeH7NXAJzCcwlMJfAd14Cc4f5nVeBuQDmEphLYC6BuQRmlQCZqbix9kXZuSRaTEZOS+bGhEhuM81+lm2U4+Z/liQWk5i5ZEKZXPiiiUmVWDTtx83ffaJt2ssEf11M1PhEQC5xxwTQuE6lZABlLxam6cG0JIRPOE3ro5+/XPKHn8UXi2gTBWS+8NvPtZeFfzFaNp6YDIu65/Umjjv+XaaLs+iTL5rmmP3Yo7x8v2OyzyfIYvIS12rRYIp6o+6UraujEk/xPvubBUuTIXYuoRr1Js6DX1c5+4DCAjttfpIdhLLI9Y9rzxcVaK8DSM+vbSuqsgLk3L9p62aynSSh0I7vLwuafZt8ZixKYNu+7/73KDPak1x/c3Od023a/Ghbvb3OzccsNo867fsS5ymuzThez6rh5yqnf5z3XH/L1oSXedQzPi8Hnoj2ruyZfo5yhQf+Ptq6KC9cw7UTr8F3fJnm9R7XsYi/TJ/9c/g7C+Fz88Jn8zleXn4cZXamzMfl/AjbQ1vRvudso++L192cvS/zadEWHAWminYG9/v1HtvzcvNzks6dLx2nH49/ppcLC73IEIbrcPI97gWQ6qOPPpLf//73xgg1GIyLVj2QnCAP/3IW3+NvDxzPvZCi/HXMKIrFCdlaoDdQEAB1mCAOALxYiGeFZsbc44FMNtbCxh5ew9Ms9fTv8sxUdnq+naBvhX/G8ALGnKoCjWoNMD4URQa0cZwXFsbgHt7HAkS/jv31k0WBKNqrakGjFngmhgUUX+LUe9SfaplbAFMdX1+VY+sAWizJcrsB2IKCqTY3H8re7paept/tdOTOHWOm+uu/+o8KtNraui9bG/ekURM5dmxZCwtR8Ak2m8SXob9bIa0VkWJ+lXEARfzK8nig/1BgCRDKUmtJZYg5pd5AF8Em0O1bMSBk4YGyKI5kwYcH+OAzFLJGO+Dl532G+bORzhV+R8Eg5MlCdDJT4floe3VlLTEVGGizKEQuCih9cfek/xrpHKN/gwMbF+MXtM/CSW8TWJCG7/CfX38EKOFzX+Cy3wGTW3e8ZpU1B8wOYK1KcTSeFwvYfPEb9RSfYQy4D2sQRZtkqMLnrSZAJFZczr6xmBTP5Hz7ucuB3qI/oG0EaENZlnD6f6czZjgDBVCz2VabBXYsgEcwlWCiAlCiWgH4oioDsP6AjWiEE/wHWgDdagMkNZDdnX3ZUbYtszco6l5dW5bhARiwhtKETqi/xGmlC/JoY1NuXL8l169tyN27uEbk3LkT8sM3XtRC915/KL/97Ydy48YD2d4+kHNP1uXpp1fl5ZdflpMnT6iOwb4B0AAZAiT1619/LufPN+TFF8/Iiy98T1ZX17Rv+A/sGxuPNuTDD2/IP/zDF/Lzn78kP/nJczpmyHN3d1sZNoy5BwXHxkQH3dK1tzCUdntJVpbX5Z/f+1g+++ymbG715aXvvyBvvfUj2dh4KDu721pYbmx6mGtj7eA6MMaQvgKclpZWFZCDAl2AvSBn9BGALfz9j7/+nXx797YsL4l876Vn5bnnnpFux9hGwH6FdabF4CiOTmAiFs+rb0ogEYAg8LwR/imACGsDhdmJ4UkBL5j/loKd9nahk/uq80akNNJCX9gPMGqpjdWidBSdw+fCLoIVz1hUyP4HoIIW8g9NHwwIWhGwNUGnu31jgNjb21UgG2wcCt0BpALADWwgAKUBqAIwla59nMaubDLok+0jFBCWgAgaIyn7FUBdBgoYKGDNADBqd1KBtoIlVB/NjtInKauVjhfPg42oKuAMyoAiehT7qx4rIyDAyWCs6MrCCEwa5rPIFAZ2LMwNGFEgG6xDzD+AgCjOBkAAACCMS22EAs4AeAGzpBXEgzlmpKwOiT0IbE8ALyX4isUhpg9mZ4pieWMnM3ZD9WkHxmxGtg5jb2JBIgBkAwU7KogFGpl0w2wQbF5iC0t+2seJtHHeHvmY1XypAar4XJW5gqmsjwYkIzGXgW8wj8popkBVmxsyDWLe0Dezl9DjBIAZU5eZ3lmbNv96CVmfE/OUyYAsMKBDK5gycR/ZyqwN81MGpOul+MrYoQjMGDNTJaYrQv1y+ya/T4vxTC725nylUSSQkgdT2f49V7CnuqG5i2LvTZ+t9iStDcY9ti6S3JQtxeZgZKijMSsV2akmf1oP8SzMD35CZgQRE9Bs69xiPI4fvxd++zBbU8FQRfZuPovgPXvW9jbAVJ0EMDWbDAAO2LCUmQrrKtkF66sD2ZEZa8yyRXAh1xvGbwXNlDVjTcYWRYG26TkwnNA/Xg9dJnLRQK+2drmuCFSF/CzOI3Db5o8HI+Aneo5YaG1tVceHGNVsMP8ZeylB6mRa6/aMvRS+p1FHrFfRv5vtlqytryuYCv3AnBiY6pFsbe8ruLbdxtoDo6YdOgX/eO7cBVldOS7N5qo8eLApd+8+lK+/uqZ2GMDUVqutfUcsythGma4qiPGbCggDmLizjxitIs3WkjJzAcgDAPhAmcbsIC3Y1XoDewSATGE3EVeKslI1G3VpKcgeozY5w5+gLfVLYLlK7ICwzQauggzhi5Ejtb091szKyrIeRgA2qXrTGDfX149Ls70itXpLNrf35date/LplS/lypWv5PMvr8m335qcFKgK21kD2yHiCJFGi/FdxQBUyUd5MJWtUWPDU3vjwFSww7DHFn+abR/nJpQ9zq3/xJ7GvaGtUbOtXGMEU/kDJVQPcbo8QF+J2RX+28B9xiZbAFlt7ZKZSvHEBL2mgkp7noG5GX8023XVVbBCIf6gX8JCVFmk3Av3cxpzpP0L96+MwekLeOAB43HuAyKYh7YO9+F3MFChj5ubmzoOPBOgJwC9jM0ZoLziYJIyW14FOD0xPULSkDFifcQdl559Vp566im5cOGCxoQEdumWMvXD5rGqxijG8TGfXZbPy+WyJm26+Qjufc16Wl+jP+J3cbwxL0Jb7/c6vIb+kvukSR9W+In4bObdfNtsc1q/PPCO18WfXrb4zueDKSv/DH8//affP/IeLydeR12jbec+1+ckYn+8fCkXny+OsZWXld+LRh0qk0dOrl4Ocb59HirmLeMzYtvWLuLrSX3z9+XkkW/nMCvS4esQ01nrOT3280P7wrmJusp+TetffD7nJrcv57WxvaP0lgBZ6pjXVf88/73vV9k4/Hgfp29H6W9uzR9ekzm2zjJJTNoNzltcs36cORnndKps3fs1l2urrH3mfXK2wc8Pv/eyytmpMhs4y9qeNt7pkp781tuy3D6F4/I/o/+aRed9XnDW/uXGWKb70aaW3RvtMfvi7y/ziXGc3lZzrnPrJ+f/Z5WB12G0E8fl10vOFhwlw8fVwVy/y3xTtNGUUZktO0omOZufk0fZuvd+sMzORd81iy5Ms8Fsj77f68ks6yb2h/f49qbNSdkzok/wNot9ZCz1/3cwVRwbxmf5teK96DTdK7MZXp/KdGvaHHvdza1D3ydvf3O+nc+f5s/4nbd1vq0yGczBVEdZpvn3cwnMJTCXwFwCcwmYBOZgqrkmzCUwl8BcAnMJzCUwowR++ctfTaAW/Ga2LMkSN8Z8VLzX339U8sRvpmdNuMQhMjGXSz4cJQ6fnDkqiZYbf1lSD23Flxg+Gc62oqyZeBwn7iZOxrWXMf6/aXN11Nhz3/sXoVE2MQmDv2OCY5ZkHwtx+SwmuXOJsVjwneuzl3VMzvDF5rQkfm4OymRX1g77wHnzL/v8OvFjpH5wjfh7vC76e3AtwVRRv+JaY5/4wp5JxmmJq8lxo6DCip+izvn++XXh++DlGtdDtBEsEJ5FZ72dwPUsoKMuxnXq5WBFf5NsbT5JnrNpuslwwI6yl+xeTpPPLEaVsyFeNlGWsc3c3OX6X7ZOvNxzQByO1f/0694/i32LehhtGJ/J66a9AMrZM/8SrMzWsy9HrfOok/Fvyo3PjOs42qhptsP3yf+Oe8pAUN7mxoJE3yf2I7ZDm/o4YCqv8yxo8es4yvQoWZfZC69HuRfDZbKcNmdl69XrL/WRn1GHol4fZbNzusnno01vz/2z4lqasKWOmSr6Lt92lHm0gVHXUDS6sbEhX331lXzxxRf6EwWBZADkOqbtIRALf3NucmAqb5/8Whj3ZxEFw4tSVfYBY0+AXHhquAdwUHdR1G+Fnd5O8qT+w77H5FQUskZ2jFl8SNk15l+tIM2DqZQ9BdWo6WR+fx1lT7mRyQc/WXjNwkHIgmvrEPOR+tqKFcrzBTSK1Ydg8AGzA+q9tVJQC6kbdbAJ1eT4sVVZXW5Ju12XY2vL0qxXZGvzkbFP7WzKcNCTzt6e3L79QL734nPy3/76/5bd3U3Z3Lwnd+9ck2plKMePrUiricJiFNJZ0bcWhy9YISgKYw1kBqCUgSqUNUYLQ8EQZEWO7WZb5wYMQYOeFZ2iIBBhLABixg4yyc5EwBTBdij0h5wA7sLJ7GiD9izn471PwLx6MJXpq1XJo0gX+ofPUAy6vAzGo7qCCIw9xnTQ5seKi9k2bTHnzgArpifDkRU5egAmmTeo41gfLNiOACQWg3nfimtQRAkwFfpt+lhTWRLs5IF6voANY/DArqLPBlbHfSimRBE05EEgV73e0oJmtO9tIYuO2U+CqWgfaDO8vKLt4vwBXImCZByo0NGCTrAvLGiRM+aj1VqSGhiqVLfgJ415RgvYxdYGgDiYL4U6VMGSUxEZLcp+F2wYAGWOFAwDcEy/tyvDYTcBfowFByxXYH14+PCRbG52ZHsbzBhdAUvJ0xfOqB7jGR9+9Jk8fLgto1FF6o2+rKxU5Pnnn5fTp09r0Xh/0FNgGGT5ySc35Z13v5S1tQV56qk1ef65S3Lq5CmpN5o6fygE//but3L1yrfywQf35Mc/flpefe0pWV9f13UFdg8AOjAU9BvrDEBGAH2w1hcWR1po3Wotywe/vyJffnFLNjZ7cunSRfnxj19RdiGsyf4Aa8cAkNVaRXr9rty9c0d291C0viBLS4uyurIkp06dVsAa5r5WbSpQAYXrzVZbqpW6/OM//ovc/fa2rIKZ6qVL8vzzAFN11KYr8MTomZSJQ0E4iUECheIGgAAQCt9hHcFwwa4YIELndWDMKAYHWNR5r1RqsrW9rbLa3dlTz2i4FLAnDdXOsBgfNkPL1JXBCiBPAKq4JlFcb8xUHrBTqS7qdYDTQVa9PtgiwPyF9TuSeqMm7VZT2ktYB2TpAzOVgbiUwUHBVMacpfbCEDkGYMLzE3hMGVa0qNz2J2Y/AGiwfqrP0BxBAmcZFUQCLBrgD74APhvF/vudnlRhqyo16ScmOS1oH/SNOUtZ/wAuqBnjFGxmAqMQIayPUN8BkN1AC/4xrj7mDH4JKy0d1IHifth2LQIHIw1sSrUiKNbGPwyObDUEvHBfZcWhBpIz32jgYMi8YKYypqpxlSnYuPo92d3dSyxdYFoCqyAK96vKiKXAMoCfCIpKQBsy+rBoEBdgnmOMqTGDguKwPiyugI6hTe1nCjXoo9QHA0ylgCoD8jCWQWE71pyCqRK4Vcl2tDKdYELuNQuAFta12jKV30TEM8lQpc2QqZM+zP42dipjgTOwOsEaFt+ZnzGAiQUsaazj9oo8En2D9xHen2ZjvHHAZWsv0ZgkcI+NifdZXGj9sAJc86k2N0XMXIDxjEWKoDfzycaKpqyFab1xvgzImNipxgxVRcwIPcD84CLYDwNTGWsS2gDA1GJiY8YjcG88bsfsNWamSjk51ScGowkQZzpv9gdgqm7PbCbGinWvNqbdlqXlZRkqIB0IYVsjBIMlCR4KUQtZFopj8bsBltSWJXmBkc5iVmN0Q/sWvtr1vgBd5yOBQGE3JvYhiGtgIwaJdVCKuAf2EwBb+D9oPNYofPjSEgBJielKgZ8GAFSytvHcIxYRtWUAyWI91cE2KIuyt7+v4JbV9XUFRwMYg7W/s2Ngqh0ALodDWV0FKA3MQnXVCzBrnjnzpNTrbRkNqwoounv3gXzz9Q0FYCOuMPZLUdvPuKYPv1KpKgNmo95UGwswFZifNCYCMxXAVAC09LrKNgU2O9hczCdAUo06WA+hPwvSwN8NMAnWLGZftLmFHiLG1vnSOAVtIBZNYCqAihvwxaIyMVkBDAgg+FDjDYCpmji0YHlFTpw4LSdOnZWNzT25fuOOfPTRVbly9Uv56uubcu/+hmzvdFRu6ChWkYGpzM8RjASctjFU0qeZblnez+JmyHrQL9gQdS2rjhMEzPUMW2lAUOhjjAERwxT2PlnfZKLM9pIdrVB9eEIFUgMEnsBUnI+xbwDTYdojIGY2sHMBej1IAFSz3RiHxR7w88sry7rHsFh2mA4qqKqt4d6YeoK4GP9hbIidmSuhrSh0uwCM+hwOv+f64l4Q4wC4Eu1Ax/k3QE/4HZ9pvOt8Avfb3K+Mn72AGMR8L/sFm4f5fvmll+T8+fNy9uzZLJiq8AWVMZjK/HeeldDn8/x1ZddP2BXHysbZ5iET9BF+P5TL0/GZUc9yeRzuWXybuftzObYoA2+YJ/3c5EFefo7ifB1aG+4AsLI8WLyH+01+Tn31+uj9O9+FxH7l8lpeNpSZz9tajGdgyygD/57BP8v3/5BzSx/45/rY4yh5+b6VtT05b4fBVPHZHBv12f/0Ms89b1K3LAaLcvJj8nrn7UNsO+psTqZx3fC5Me/OefLjPEp2RZ5vMj/HfuV0MNqDafod1xrbm0VfymQ1bc1P6AS3c0cJoeT7ODezrONpj4r353Lm0RblZIB+5XTPyyXqs59P36Z/F+Pvya3zMt38A8U7cVsck38nF9cV/s75hFn64d+vzHK913V/fZTnrPMR2/O+MdrHMtvwh+phnFNvL2aVxTT7NYsdyMmQMom6P00Hc/0d27KSwzdje7PakfgsP9dlsUTO9+Ta8bY6F7/ge8aVOTnl7AX65/Uzxipldi22P83+eVlHsHlZnJTra9k6yq15jfsd21TO3nl5+j4+jn4/rt7l7GJuLeTjsuKQwZx+5uzFNN3Pjd/b9bL15+fez3uMw7y9KutbLnbzto3jzLU9bZ7mYKrH0eL5tXMJzCUwl8BcAt9lCczBVN/l2Z+PfS6BuQTmEphL4LEk8PbbvxzFFyYxeRETfrlEEJOa3JTnEnxlgJbchpkb5/iiaNaEwCxC8EkIX1RQljzzCQH87hPKuUSKlxuTvPiMhczoY+5FRvb5OK80vdT2yZVpyRf2McqiLEHukydM2OdeyPg55j3xBU1MFKGfvGY836moh4UefFbUHd8XtOtf0PvnxPbZDtr1zAJlOhSfW5akimOL6yVX6Buf6ZP+lA3nyyf8vQ7F/qBozp9I7NeMXzd8kW8n3BYvP/18x98nE6l20jL+i8nW3DrnPMakexxLlAHa92sjJ+dpLwr8GvP3+j5TFvh+XOhTYizi2oprIb644XhjQrwsyer1HV2IRQnexsS1MTk/xdZnlhcdcVz+tFw/x2VJZ39NzlfQPuTm75ANcDrl7YqXbXzB7HW1zFZH2xyvy/kcrxsco9flnO5F/c/ZRu83cD3nles+2s6cnuXkwf74Qh36FD7D+7WyeYvzxX7RVnhZ5trLvVgtWVLjj72t8kUX0Q75OYm2p8yOT7NrORnEteRfVntGGf+8nB3M9cfHSvH7QzqZAFVlsvN6wXiLNh12k3qEIjPOydWrV+Xzzz+Xy5cvy6NHj5QJCoWODXe6thVgGisU/lF30CaBIrjGf5ezcZPjSQWClaqCJlBMimfg+QRv4KRsz6JlhbOTIPFEPpAF8pre/tvBVL6Ymc/zBXosOGThr3FYWD9ZYMf4gnLh55gLFN+huA9j92AqtOdPVcfv+l8qvtfS9fELXvtQ8QiLgJMMZYQiagVTAYRQkxPH1hRUVVkcyumTx2RtpS37+zvKPrWzvSn97p7sbm/LnTv35aXvvSD/z3/7T7K/vy0bj76Vb76+KgsLA2WmajdbUq+BCQWAOowxsZRo4f8wsb8sKpuLFQgvaiE/Ci3xHwFVCoQZHMig19PCRsihCsaUpKsE1lBWkDN0CEW5ZExCeysrKwpcgWx5AnwEIuXWDNcE9M3rJoolUZzL55IRC23gtHoUW/vrzR4a+IjzRzYqAL3wvRV5WnzkgYq8x4MUVQ5JBnwO7Rx+sl8EUuGUei3gHaSi/TpO0gd7FBjECvYMtEXbRX/hwVT0DdyH4RquSein9hHsApWaFkSzaJT+wbftQbp+LD4GYh+83bJxHmjxv9qr4XDMigV9AeOWFmIvryhDhM3JUHqYFzB4KHCqpn93OsY2BPYeMEg1Gy1ZWlrRoluArXX/38oAACAASURBVBRMoQAJFAh35GBg4D8UJlerdX0GfmK+AYDBHD96tKG6UQc7W8VYrO7cua1rF/LY2NyQTrcr5849oSCpk6dOKJgB329vb8vnn99W1qlq9UDW15ty/twpeeKJM3Lq1BkFB92//0BuXL8pN25syc2bB3LhwopcuHBMzpw5rQX9WPwAUSk70sqSghixxvf2dhS8WK0uSLWGou6mXP30G/n66zty//6uPHH2tLz0/Wfl2LF1abWa0ut3FIAFcBZYlrAGrlz9VJ97925Pnn66LU+ePy4XLlzUQmusicUF+BBbs7VqXYvIf/nL9+Xu/Tty7LjIyy8/Ky88/6wCxwxMZSAlAHPUTgC4ogVbNseYGy2gVyAcyqtRaF5T9g/IG7jZg0FibFK2Ksz/siws1mRjc0s2t7Zla2unAGGAISMBaLAfQb9r9ZoWKBrwBfph8ZUVEhdAGWP2MXAPwAUAgYGZydhpDWuiQAewjNRQPF/VYnMDesD3wT/2pQU2DGXONVAUgTW6jscFG7ZfUkDVGEhUMFbqOsXzeJhDAsZo8TfGoWAnY7ECWwnARPi3t9+RBw8fqe73egeyB6a6SlXaiX0Sz2qmon6syboCj8AwmGQMH58AFPp8tesVHRPGDcYTjBEF6ACfaD9SMTpYQSCzysKCFmSj7QZY6hQgZqCMGAsbq5oVdNMu4Dp9hmOmImuYAotkpGsJhePaD4Bwlww4CtAYwVQFy5XpGoBRjO38HmhyL2pF/AVjCu6xon9jRIJdKAqDJ+ZWwVQEFeSZqSxOMKAe+kfbXsQwyb0HBkGTm/dgAOyRoaoAPJmOFyxXuEMBGUPzSwRTeXA2xqcAdXcYj9+H86l+r+lzBHGv6GPrifEl8jEfr43j+sQCndsH84TlWKxo8a0xUtHn0r8pW4rNdgJl2e+23gsgho9R6ZdxpYIg9o3lhTEt2Wh4D/rOz2wcbFdhW+nsRvQxcXeGw40sDgIr3VB2drYTmArMlbYmoM9kpjKmNoAYDexk88jfC+AJxmf9IxtXwYahfjDF72AhZI7Mx5eWE0p2R8FUxobn81XGfob1WsTVpi9mj7hPQC5S7a8yVRqrLOI2Akvgg/APQE2AjCx3mdaesvmZJhk4zpgHCeQxBlFRQGWj2ZKV1TUFIsMv4YAG+FHsZcAqhfGBIRLskysrLV0fAEqdOH5G4KJ2drpy966Bqa5fv63AVACbNWbVuG0wBpt1+4MUF6xJvdZUJsBOB2sL7FMWx8MOA6wGMFWnu6cAW31mA/FSVRp1gBjNj9SqAPBVpFqHL4DczcbAzy+1AJYiENd8k8b/ibUQIDL4gF4HcYf5IYCoBljrw4ECqerKlFWXp566KM9eekEebuzK19/clN+//7F8/vk3cuPmXXn4aEv29nsaL2C8PQVa9+RgdKAga9OPusgQMTzWhs0zfHaRtzDwveqYA1PxWrMdBOzZXBtgtcj5FvbFbC399ESOIfkc8xG2F9W1D5kAaDaOswEuBkjN4l+/B0N7yqTY6xmeFTLs9RQECBCZ5S/QPnyWKSEAjSurKwqmwjNgF2yvArnbnkzXZ9qL8fAAPMfY2ESBkcy5+v5zbXmb7HMCZNHyLMa4B31Gf/Dv+PHj+nzsA8hOGHM+6APz6NqPMWdkkbNFjA/W4B/+4AcKpELb+Ez3LgoSJ88koW60c1yrk7bV+xH+7nNd3qPlcmfcV1A2/Jv5SPrzXJsx1vB+jPfF+zmPYz8Sco/xeh+3lLXv/SH7768dr3EHNsr5XHzGWDGX58r5TvbX598olxiPeRnGmMzPU+45/jO04/OVPlagfP34mKc66hn+ez8PMf4oYo5JcB9lXyan2H4xb5NgKj8HXsdiu1Gfc889nPubBFNFfWEb7AN+4rP4vsu3e/gZxUhzffR55Nz6mFV+xTwoJe/YNvr14HXR5wCof9Pk6/vGNnMxYm5depnE3Lq3DeU68fjMVJzL3Hz4NTBNvrl7vf573R/H1pm4s+wZ1Kdpulouk5iXtfffcV3PMr5Z5qCsHzk7UWbzop3N6dSsfYnrZpb+5fyHX/PRth3Vpl9D8fej5u1x19rjzOtR/cb33keV+YKcPHJxQ9zX/Xv11cuUbZbN+zS7O20uoi+N7eT8Za692E60g/jb7+uOmqPoV33c4u/N2bKcLkY74PWP+hBz035txGfyu1w/43dc0+Oc0wzv1aIdmNUPlunyUfLOjY+f5WKew2tjMg8U2/Pxnl8v3h/GPubGfJSviOuT+hGfE2P43FqLOlImj1zb0+Q9B1M9jjbOr51LYC6BuQTmEvguS2AOpvouz/587HMJzCUwl8BcAo8lgb//+7cVTJXb7PokBTe6uWSQ3xjH6/A3v2dyI5cg8+36TXU8vSY3uMdJfJRdy2Jhn1SJcvEvWmLSwCd5jnqJEduJCarYR+3HHwimyiUtpiUofRItJoNzcxsTHmVJXrbr29AXcanYzPepLKlKOcWEWhxj1KWYKMuNP5e4icmdsiRuTFb5JOY0XY/j9OskyiOnEwAD4T//Yh33xReclD0L73P6WZa4MtlZcWCuTzkZ5XSuLHFXNtdlycaytr1e0ebknlkU+FqROG2cH3+ZjaBseY9PtE/rF9f7tMRk7D//5hpk+15ecR2gX/EFVxxfbp79S0rO8SxzGNvy/iK35sp8A6/l99RnFrB4sKWf09ie77sHE0Ydzekc2vXAmSiHaS+DfKFN7BPnhO3x2f5l6DQ74+0mx+77xvXv2/Av432xXJyTnJ30sqEd8UVCVoxUsLfwGvTpKD2K/WZ/vP+LNuZwsZ+dhD3LS4Fp6zi3DqjzXOf4iWIjFgj673M2dFZ/EdfJuC9HZDByfg6FR/j8/2PvzZ8kS5LzMM87s+6qvqaPmZ57Z2YHkLAwAVwcNOMPNCMlk0mimSSCkPSfkgvI+ItkFLUHdmdnMXf3dHdV112V91Gyzz2+fJ7e8bKqB+JPkwP0VlXme/EiPPyI8OdffL5oEnOCwv7j42P5h3/4B/nmm2/kxYsX+hgAR6xIrCjU8IVrGAPn1K9TuD7yhTjeXqOsUdiOAsAGGDRGYNYx5hvIEwVoKLzEPx8rbV4XC4tZnFumu/9/g6lYUO9ZpViwpzZbsQJmK743YDK/974J3/k50YI+sHuk4gfMGe4lUIs2RpDKZAx2GoAPwJZghaivgKlmKDgc6mn4a52m3NrdEhBKTcYDuXd7T3Z3NmQ6Hcqg35Vu91x6l+dydnIqz56fyCcffyB/87/8t9LvgQHmSF6+fCq12ky2t9a0SB6xkUwtxtRg4AT8Xq9VtRATYCr0V0EgOIU+FTFijCx+V7AP2DsAqppMpNYASKE1Z5jyYEDIBDJCIT3AVNAT3I+iv/v376ueQ44ssoy+NcZ7XE9/RV0t/HCx5/ExczQEi1oBKPSnbttp9vbPwFRNBf/gPwMHgbXL5pW2w+dzXvE3T9T3vpbf4zMWVpI5CnY8HI0NXJF0BoAj2DIBaLQPPtuvTXIxxPsgLyMjD6kKGC0AXqDcWNCFcdEX8DMCLv3LcY6H11AuNmayYkwNhKdFsygoRqFxW8cF9iWApoyZCkXcVvyqGCkFWKFgdqLAInx+cdnVezc3NuVKC7fNmY7HAKENpQ7gz9SKoAG2Qrtme/CFNWXAAGMF2NCsL1akq+NNADD8PD07k16/Jxvra8beBgALgFf1mnQvL+XZ85fyzbfPFaiP4mqAi3Z3d+Xhwzfl8rIrx0en8uTJSzk/7ytDhwBgVIUuASCFAn6Rdgdt1mRtraM6pexusJ1aRfb2NmVzc0vW1jal253I/otT+cc/fKvF7rdubct7778jDx8+kHbHir4HA7AR1JWd8Je//JV8+11XDvav5KOPNuTtt/fkrbfe1mJq9KXwvQZ8Aojt7//+V7L/cl92bol8+um78pMP35ExQKEOTKWMSAlMBUAVAQGmdwZ2M9ABwDuQqwGqwEwFdggFXOLnDH6mI7Orqlxc9qTb7Uuv15+De2s1gM3sdG20pcW/LOhS91gwP6mWKLOe+S0Ah0xPExPOFcBUowRcUJVPYJqKNOrwy+bXycqHomzIGExVYHzSAkKCXRMDEZl/1BbnTDkGXlCZKOgHwJbEfJe0VEEjBCQlQNF8z4UidQCXWm2VxcvDI+n2waI2lJeHPRlNZtJs1VXb0edbe+tatA/AG8YLP4xC8bXOmoKmlLkMBfOzsfYRciFohOyRyl6jwAswfs1U/+CLAb4wFrKaxogW9D+xQqkvVlauoiSbBfO2nioKsaHLaAvPNaagicplDqYaDuXCgak2Nzdc4bzFQ7SNvpmfScw+JvjE7LPIfmRrpzQPCcTAtQfBVOZbrXi+AFwR4G05GFtvF2AqD1qxdYDpF1m6wFxjgM7UOQWU2BqL617zsQRNFUCdArRjY8G8KfhvzuzEvb8BTW08xt4Df6RsNART2WynsZHpapHh3K/34vo4t/Ys1jJmP9AFtXIHoJvH2wQui3svD5jyayOTjY037rMVBKhrMZtTvy4vgEYeCFAUXnNcYPwhCyXXz9xX+Dm1GEAwUHqeypExpmBw8jHV4jgAIDPp9i4V1IpYZHNvgBqABAGKVhY/sL4llrpCRoW++nGaTzJ2KeoN7Idx2ezYYpytQY2ljPkOA3KS3azQBQM/FkycBdNrOj5gZqBxY3cp1r7or61V7MAEPFvBnM2GgvK5xqUNggFJdR7BnIcFJLZCY/cztioFMLfAELipABdlp5pdydnpuYKpmq2mbO/syJtvPpIWDhGoGXgH8WVzY1e6vaEcH53L6WlPf37/bF/7DUZKjelpLa5rgHpdhsOxgqk2t3b0J8DEwyHWJpBXU30wgFoAneJwiH6/O2c0ZMzQmK9yNL9frwH8jb0AAFkGUoMf3lhft7iUgL8ABUMnQPCGecJ6BBqG2ApgNWTX7V4aA11lpgBa2He335e7d+/L2++8Jy8OjuWbb5/J73//pa5Djo4v5OzsUsaTmWxsbuvaqT8c6F5sNBpoO0aqCBattoJ/la1J2RbJTGXMiNTtyZjrNfy0WGJxFfrFvYqFOIJRuTZd8MGZwyhg19AHZUwcYx1uuoY5xfzgP+h4o9nUuceaiXHK52cIUFJ2NbB7pbYAJDMbga0k0HWtoqB6MFMZQ23DmC4T6Moz4HEdzTwH7ZSHR2AvgD7hXsRL7MHJskQmWfSTe0EeVoBr8Tv+MZeE627fvq17H7SPe7AnIrDa7yfi2l/3LIZxWDgUAvLf2d6Wn/3sZ3Jrb0/7ysMp1G7ANqnMXAZg0zVWYKSKeyzuDygLH0NiTsC3xXZivkf3UolVVtcUKU7mYpPF4shkXawz8Hy2zz2ezzdQbn5MMccT86kx75OTh+/3shyJrYsK9rIYY2lzuZ9efovxb5EhysvHX8cYHcce435uDn08Zg7Exz62Edc4/lmx3SjHMrnmrsvpUG5uc58pSHi2yCjt5zzqd05v/fzE733fCJBnm1EexbuJgrWTOu7l5XV6mc5cZ6uLfvn1yqeK/iRW0pJD0WLehTp/XSF9zlfEdeAyu+X9jB9+rNfr2g8DU+Vsks/18+fXwHHN6+czp9fep+X0ruwz+qS4/i7TZ/95Tl+jz/F+o8y2F2yhWFxeNx1Lv5/vL9Kebtmzl/nu6757XX+1TN9yunAT3xh1I2cjZX6zzI95n1gmg6gz18XAMh+duy+27XUt59uiD49t5nT1JgoW9Rl/c71Xpv9lMabseTddD8Xrog+N7f+Q+SjrI9uir831OacPcZ1U5u/4XK4bvGyv8xtRN7yvi3PEOKOE3Ok4pjK7K5v717X5172+zPfmfPSrny2ue3PrjrkMUmymPt9UP5fZTZnO0W5yc5XzV2Vrt5w/9DLwsr5O/1dgqpt4wNU1KwmsJLCSwEoCKwnw7flKEisJrCSwksBKAisJrCRwrQQApmJSaFlSIW5k8Xd80cXkRkyQlCVeb5Jci0kan0DJDQ7PLkvC5ZId/IwvJ/2Gn8kI/9O3jYSTf/FXJkfKw7/I8zJhAgL3FwU+xUlgeq0DU8UkUpRJLtEQZV32N+71xeNlL5aWJY7ifOd0B5/pS/j5yd3Fi99cMolzHROLfBb7WaZTMbmTS+zEBE7ZSXj+GbGd6wr9r0tQLZOdT5jZdTrzr5wI7pNo3ib5op59vlnS7mZgKrbl+x/1cFnSi/NzXUI1N2+5JGlujP4ZPBE7+qwoE2/vXq6xv75fUd/JWuKf5X1F1G0mPVlozhfffkzL5OT9iW+7zF9Sz6Pv8/oWn1dmo2VJTvYpB4LxekH74U98F1lf/JhisQDlmgNTeR+QkwWLyqMcok3yGfTXEaTI+eMzfMEEX1JEvxp9T27eyuY8jivaYNmc+PtysuELDw8MoIwod6+bOX/p7ccXPEVf4P0H5et1AZ/xWYxRZfp8nQ/JyRr3eLlxfiKYKhb1UK+jPbA9/6ylflcHXVx9na+kL+HJ+rARFpehz99//718++238uWXX8r+/r6CmFAohqIu7XMqTCM4xBdyEETA3nDOMb8ETnh7ftWmAXqYaTFgvVpLhYco4BtpPwiowk/KCXJlAVtxar31gO/dvUwKeS+LqMu/e5WRyoAwKES2U+gb+s+PGS3iVHctgkwFyyh+9Cfvq67q9yxirenYURg512MAkvA9ihDrdR0j+oPCcgMXTBV4QOCbhfpUmA3ggoARBtcO9DR8gKlu720pK9Wgf6nMVHs7W1KpTGU8AijhUs5Pj+Xo8FiePTuTn378vvy7f/uvFGTVvTyRXu9YgRxbmx0tqMPzUJQLUJyxKVihvBaIJrBBr9fTwlnICuPF+FBoiiJ3Fhi2W20tmkXR3qA/kGodp8o35sXfPsZh/iEnnMCOtvE7gDUAo9y7d09lRzCVFlimou2yuGgMD1bIr6ftp8I7FAyjf1aIbGAO6BPaA0hnOjFgj+lCw0AFs5myI1CHWXiPAkotUk7FyXG94GM59xg8Ud9rJ4vhcb0VIjdTgXJfC4cB/EDf0EdjtVhXIBfa8jHPACAF4NSvU2jjuRi86BMJFATzDIrNEltXYv1Rn6GFrsYEhDU8+oJCYzKJGPDMilchZ5Un9NyqwK1IHiAI/Z5sjWRKMJBTJbECgGXK5g9FvoALiIwAphqOtcAZ4KiTkzOdr87amgKx1G4qYNsZyGjUl6ZWJqNIF2wkBj6AYnOOUbSN/uNZ6C+BB7DrVqelb+Thr7r9noJLUBiN8V32erIFsMpaR0bDkZycncrh0bG2i1YuL3qytrYuDx48VDaU09NLefH8RJkSNtbAdAVGKysSB+NcvY7i5KnU6ijGByAKhblgUQODQkseP35Dbt+6LZubO1KpdOTw8Fx+8+vP5OjoROX48cfvyzvvviW7uyiehj0BHDaRly+P5Fe/+q08ezaQ09OK/PSnOwqmun//gY4b40WRsa23wPZU1ef+x//4S3nxcl82t42Z6ic/eVvGKGqfGlMR59AKyMEIZY5MQSQoSk7MYbOZgamgAwCqYW4BpgLbGnRlrAxV8K0NmUwr0h8AwAMmQwMLo9C3Vm/O2VvQHkEwykDhDpVQnQOYQGDHxpgBnzUv7hRjpru46GmheXITyiyHondlpmrUFFSFQngFYikgqyJtxIV6TUFc9D8KInJMQhbKoefGjAYGr4pM5EoMjGSUGcVPArX4U5k4qub7FW9QBVh2XQajkZycwjcO5OS0J0+enihgACA89BGsVLf21nRuwN5yNTMWqVu3dmVnxxguANDF88kO5f2TgSRsHuFjtOBRrnS+dR2EotPkn+qYax2iFXXYWtH+WSw0MIw5J2tT5VSpGkPIFMwo5g/wN8ZuBfxXal+XF5eWh6hWFCAJoIEV7BcM3cW6xMBUCt7S56XT8kMxNvk21PcomGNmZxanVAuBqgkOqHphQEpcU7AekZFF7UBZ2UyvG9BtgqkUrIH2YQcJTMUgn2RSxC2f+ygYgRIkzwrCUwxCnwn8Y1xSdqrEusL4QYCDgcLIDLf8JHkfu3zc4Od+/c61ufnuBKZS9pZCFwpgTuKiSew2ZCgqWLULZjN8VvTDchsWr2yS5jG/lvIfanv+MKgk3Dl7FP82OZgojYVQGfNSf7EOmzM7KQubMb3g2sV/fB4BVUXkXIy1WBcBmCG69hoM+8osqIBrgKmaDVnfWFMAh/kr6C6BqKaTXjeJjjAb4tihw6l4XggshD8dqd6iDfo+rFV1/sDA5gCH7L1+pliW6iIokteqHzOgA4DxBD2xKBoxGIAxxEDENgXgK7uXgalsHW3AAa7F5nqpoIK6dsDGZmAQXAeAc7uzpkAngKfx/JPjMzk+PpGt7S2598Y9eeedt9V3j0Y98xlSk1Z7Q87PunLw8kSG/ZmCl5+9OFDgEBgnx2ldgrUu2J0A1kHMQczd3t5VdkTEo5GCqTAzDel0sLZoK5gagCT8HGE9AYYsgKaUjQpAW41GJmuCdPV7mzeArwGm0rlJ+wAF5oMtWNdTtQQeRX60ImttMA1X5KJ7ob4SbW9sbmoMOjg80v4+evSmvNjH2v5Qvn9+IMcAUl305fj4TNcQWzu7qk99HGShB1sMRaoGZsb37aaBqdS3TTxDsPls+ipdO6WDEbgmK8D0tlYmKxUBqdSxud7CKyYQLnSSh05ARzEmgqloj+pjEngSv4M1FPsC3Xc4dgzaH9lWoe3UWTArjsbGbgYgFczD9nl1ZaYCOA17YzugwJiEwUAKED/6jefQFxEghc/9/hD34x+uw0Eh5+fnOhbcSyZZ8wc9/R7PQht4Fveb8HWQB9pBvAYrL/Yc/Ie+YX0W8zDsI/fuKTU8zw2jT3jenTt35Gd/8ieyvbW1cFAC+qkg6WbLGJR1f0X/V84CFPNG9M+c81xeh7rk922+eDfm9HybPgfA+OefEWPY3L+l9ww+z1GWY8nFO+Y7/D6p7Hd/P67xY/P3cM54fVl/fG7J57Z8zsrHZjzDxyJ/D58R50mjZAA4xDwav+d4eI+3Qc6dH1tsJ/7N/nrZ5K5ZJvvc/MTx5ORLMNV8Le/eR3k53mTe4zVRz23jy8Mg7GovU//uyM+Pl7f3pTEX6eWIe/LjLcDTfD71r0zmZXppz7N1t2+L7VAXvJ5G24h+wo8vyjP6mugLvB3xO4JFvayXjcfGhP95fXBZbpxlc8C58vZS5g9yNp+zmWWfeb9Ydt0y2fu5xHU53bvOXuJ8/RCbKrMx7+/K2vXxpqydMhlcpzPLnvk6vuwm1/q5fNXHLPYkFztyMdnfVSYn6vcPnbfr/JHvq/cny+bqupjl710m25zvwL0+dufi4Q/Vi2W2Fu3T+72bxLTr2l6mq4yjXOvm1g6+f/jex6plaxX/XMsXFYy3ce7LxhB1t+x59KUeTFXmn3JzH2PNTXT+Jraba8fbc04O+fVTwXweZZUbDz7z64ucvd9kjPG+sjGXrR3Lxp+LSdEPRdn4eJtrl9evwFSvO7Or61cSWElgJYGVBH6sEni93e+PVUqrca8ksJLASgIrCawkICIeTAWB5BJ1cWPMwj++uPMvcnJJTb6IvC6Jt2xDzcnKbd5vmuRadm98yeYT21Eu7AvuiWAqfFf2kiO+hPJJD5/oySVyUGCA4sD433UJnCjzmyi9v8cn73Jze11yyH8f+4piC76I82POJY/yMnmVXSCXXMa9HjByk2Q074kvdjme+Bz+7RNWubnx98UkWtSHnM4X1xB4twgepJziiyzqcG4+fD9zyTyeku7bwHW5RHMuMViWqI59uS6BeZPEdXy+11k/TrNv60Eci++Xt+V5gja8rI6yje2h4ML7wGhfuRcCLCR53Ze8HH/OhnK2yr7673IJ+zKbzPlsL4/oP3KF3Dkf4+3Ig9F8gjX23esZwVS8ZpmuRtstS0bnZMQYEF8oxKICyoSx0+vVsrnCd3FOy/xwme+LPsvPWbQPPo/9i0UavoiS7dKHx5f+0df5tvw8lhVn8FkE97Lwir45xkw/rjL/XOb/vE3OCzZToVPZXJbZWhxPlH/W36qCFMUVOZ+Q8+1cb6DP8DPwG8+fP5fPP/9cPvvsszn7E4q5cD+KC1BQTRmS5Ye+zQMXMQ4CQKi3BGv44jIvH44VzBMo/EU1OIos7TR0KwpjsRt+p12gPXteYu3IZHOin7D5znm1m33mQVsGnrFT/FlUTcYpFgvqmNMLVl7jgVT+JHa+LOT3xnZgRYEoWvOF4RiXza2Nn3qvLC4JHGPFcbjfimGrCqYCoMWBqW5tK5hq2O8qS9Xu9rrgQPfpBGxgPTk+PJCDFy/l6feXCqb627/5l3JxcSL9/plUqyPptOqysdGexyoAMQCW0Ipd1U0TNopCUYgI9hMW4GuRshZJmr8CiA7Fe/inczudSX/QT/NlLHYcJ+0IeoEiQ4CHFHw2m2kx4c7OjgKq8DeLYyCvhXlxbCNmX2QpqBrgRk+7R2GssSYAhARZ43OwHuA/MiigiBBFy7ATgBrQP9yHIkicDq9AhQQUwD2dTls2NiFru9b7SB9bPKsV7Sf6ENzLcXG8YOoCq1GvP9D2CYpEwSXGQV0r+l+AqXy8zcVC2p+3LRSc6jyDqWCaWMUAeFC5gjnAWAMUTKBsJBWdIxSlGjjNZI3r2Jb5bgdowXyBVSYVmxaF6+lkeVfErjana3h7fr3ZUGAbQCWYK/x+eHgkKJjFOG7t3ZaNjU1lL4D+TqZDASxEwR9Jh83/EQiCcZrtKbsC2EjU94+0TWUMuALIY5gAkrYXGw6GcnxqRd1bm5s6/ygqB+gFdg9/cHp6oTqEgmdl+RmO9DPs5zY3tuT09EzOz8FgAAAlwGfGzNbvD2U0rshggMJcka1tkXt31+XTP/qJPLj/QLZ39mQ8rsnBwYn89refyddfPZeDgwt56/GePHp0S27fviWNpoE0UdR7cHAsX375XHo9YxX54IN7cv/+jrJcwT7qNQPvoVAXskPRs3tX3gAAIABJREFU+aA/kv/r//5P8nz/mdSbIh9//K58+JN3ZDwEMLQAUwG4ROYUrKkJUoH+GGgXvs2q9TFfooXzNQUyofB+PJoaS9WsIqNxVYZj3AMgC5g5uP7BvQDfkB0Iz7Gib/WdwA4ooBEALzttHsAFsyWAXSzmYYwo+D87vZSnTw9UHqOhhikFEwD/0G5XpNOG32hIs9XQ4vdWuymtZlM21jv6syggNzYH6IPtk/gTui5SrcGfg4Gxr79D/6zI21h3lI2J7E6OtQrsLNBF6BL6trW1I9VaQwYj2NRMzs4v5R+/+FYZ2ZoKku5oMT6K8weDvurVoG9y39xqKqDqwYP7srW1reOBfBCXwYqBa8kyaOuIuoIjlcUyyY1rsHq9quOfjIYy6Hbn4AzYDNm8oNuKGyJYKQG0KBsAf9CeMWIhPhkTBtdFAJ3Ax8J34Xv4ORSRG+sTwS1p/pW5KDF+GYRrDtZEe3ZohgFEDJVdyFtZwghsmwNPGlaCn/BuRUwvci/QSdi5gakM1KvAaF07kPksgbUSGDlhSOcLkynZyRwrvK0BuB8Nh+koc4/13XAFBu4yNjZji6Gv97pp1xg41IMi4to5rpc9+wrXhn5PxXWjPRPrEoK9DURjoDLYgPlzzq39LAqBGP9szZzaSuAF38c50xzZQefX6grY9khJyDqWhWJYPJ/gPgO92MkFCQAI4GK9MWewIVgC9kfwxaJ9k/2kAJlwbY7e2FjA2NnSfvX68Oc9tTf4d4BtALQCkApA3DnjWJpyC1GLDK3z87UNi5z+M6ZGAjMV+AfmHWXJRB8IbDMGP9N+49QioEoB8pqHS+aRgFoFaCuxZCSgpOkbAcf2nTG1AUxVrO+VvRWHKSRmLMuBJLY7suNNzb7VbybgmoG00BnTVwBoyT4JkDsAVUeHp3J4eCJ37t6Sh48eyLvvviOTyUjOzm3diHgDX3l60pXDl6dSr3dkOJjK8/2XaguIIwr4AkSq0ZIGgJoAU/WHCqxCrL66wgEIAJIilkBGTY2LYIw6OT2RSwDkEpgK4DXKE3KkTQJ4qv5emers8AOAK+Gv4V/nLLj1hrRbAI115ocXtBpN/azTacn6WltBWgMAo9O+CmuOq0pFnn7/TBrNttzavS3Hp1gngkm5Kr0+5NGT7548k/OLnmzr9aJrGAP4VGRt3dbAmDcczwDlMNYmY6cqcgEGDFdfMmcDNJC8As/VXsneZqpp7i3afcEcSBZJ7l91XwmwnQMtmf+3gz/IIoa/WxqPwV5qBwnQV3HfTQZk9QdpXwAgFUC647EBqTBPYPzCPABIBRC+ravtkAKs9cEECUZY2/PY2pXPo0/E2hBywvXoDwFSZg/DhfU62kcfsYfA9fSn/pASPAPPx34He3a0j+t5DX2dz2f5Nfw8d5Ggmdy7wC6MIfWh/Nd//Mf6DOy17FCJK10HNOoNWUufK5ARIMPEUOnjQ8w/+T0GZcQ+xZ8xztBfxvH4MVHWjAf0fswZ+PwDZepjB+7n53xf4/c7c2+aEgJ8HmMTr/U+Pubs/Lj8/bFt2lQcn3/G3L2HX3wM9X3x+Sr22Y8/9pU2F5+ZG9Oy+fLzEOUdZZDLefnhxWdTH+Lzc/NWJq/4eX7ODfROEHjMdy6uW276JLvuVdlhc1QA56New8aLAw0W3415+fr58/ZGW/KyjGP2esPvOOYoc442Jzd+NkNcC2tZb6fsS7SPf8o85vS5rH2uU+NYlj3/vySYyuuTzxP79wH+92WyjP4w+pqb6f+rCVTvQ/gM39foP7wsvX4te/4/Zf5v4h9fz1IX7dXb7jIb+CHPWGab182ff16co5v0M/rgGCtiGzfp6w+RQfT70cd6n7HM9+TmKbYd+5fzHWwnxnvvT3N6XTYHryOTnH+Odu3z5LS93NjjfMXYcF2/oh1Hm8+NF8/0MZNyivfGZzNn7deSy+Ym2kZu7ZIdv2OmolyvW+eg7WV+7Dr/c52cc34xt/4rk4fd/yqYqsw/zGO1HgxUMFrl1nbX6VV8xvI+viqJeH2cM6+Dy2SS8xG5vuCzFZjqdTVydf1KAisJrCSwksCPVQIrMNWPdeZX415JYCWBlQRWEnhtCfyH//B3peWoMbnEzS0LN5gQyb2A8BvbolDWXrD7pMzypHa+a8s25Ew2xcSQF0zZptv3rSxxlEuyxBcUUW74PhZY+mt80oDXvpJwCcxUuaRDmSxjErUsecln+mR+7Fsc/02T4rlEpX4WwCxxDvB3TNDlEjBxvsrm3yeQypJJfKYvUPJJpnhffJYVTuf/Yz/9C1CMh/fEceQSf5YktcJ4/JyfRpoKedEWvosvmflCOZeIZG+jbhTzYYUw/jr/Ajwmt6JeRJsv08mb6NOypGtM7LKPMYmI5xBM5a+JfgvXRbl5GURd9LbOdlmU7+UV7T8mvrVYGcAHdwJ+lH9ODr6d6/wk2mN/8XOZPUT9oI34n7wmZ+v4DuOnnpfZMNsre9HIZ7xO8QV97zL5UxY5PS7TSXzOF+CMhb7/0Z/ib/oU7we8b6Gv8/2gTvvvyl505Pxerv++rehfOZZcjMn5h5ssOqJOsG2CdVg45WMP5y2Cqajj0W5zcdj7A+8D/Dh4n58T/k7Qh9dtP96cbNnvXMyIcz23K/1icW0U/UzUY3zPU99RdAVGn8PDQwVSgZXqxYsX8+9R6KXsQINBYpwwXaQ+ajGwFj7ydHErPOc/9pu+DHJl3KLv8L4HRX8TMFENhtLvd7WYFM/3p//jd68XVpTpi4XzmrUYO26ifWXt2OcoLDS2JTDiFGxS9L0etKM2n04P58no+Iy+zeuxj8uUH20L30VfRzlabAIQwQoJAUogC2U1sZ1EMNU6mKlubUujLspEtbO1LtubYAsCiGAsk/FADg/25cXzfXn69Fx++skH8n/87b+W09ND6XZPpFYdS6fdkK2ttcS0ZMxUKM5FUWjiltCXeCwCBZhq0O9Lt2fFfvgcwCIU26MglmNdjH/GEEG78nEHxYcoMjw9PZ2f6I7T2be2trT4z69rICOvi5Q/i+UUVDGzgn0UJYKJBqApPAP3oT0FVoxGWkSL+cBnPGlefYVuPwo9R/Eh/qG4kf1WlqiNddnZsZPeMWbv03xxHz+nNtKveT3hZ36NBrs5Oj6Rk5NTvZX9J+ABz6TtEriN/rOQyK8hvE/x/pD6aesBMkUZSwD/ccwEQ0KWbANzxFP5/VxEe6C9q+9WGRcv48lkoPcoo5ABG6H8sLnxaKI/8RmYurq9ntoJgFvnFxfS74H9YywPHz6S7Z0dnUuAOqeTsdTIEJNYEVgsjLbAzAQWAuhHs9Wag+IUrKPrIoAoTWe1YF2ulFEO8oD+qHwVTFJXJ67XQI4J5KNABowHdixVZdXSgl4xJgb8NxyMDLg2nSqYCn0BUdBgMJF+fyztjsj2dkfefvxI1tfBStGQq6uG9Hpj2d9/Kd9++0yePIG/ryuIrN1ek3YHgKCKnJ0NlJkDTExra025fXtT3nrrDdne3tD+YMzNRnNuBwBYQdbn5135T//Pb+Tw6EDWNkQ+/uR9+eBDgKmGKlMwLqG4Wtl5iEBJcoJsCJDTgn+U8KNAPgGp8JmBqaYyGaNgHaxUKBgH6xgCYV3ZsbSAO5E4GQzAmDKMkYVryplMxmDyM/Y8FlAba5B9Br0DSAf+5fKiK+fnPTk/G0ivO5J+D2wqmGGwgRmgqtU00IWBZusKTFO2KsSIBNACcAnfK7uJgvDATtRQUE2j3pRGE6wnaHOi/2rKOgagqe3ftAiRQCr19gAm2n8GzKrLRberwJ3d3dtaND+ZQecmcnR0Lr/77BtlGtndXZP79+8rk8UMTF8AOg3ASnIpFxdWuA1g2M7OpgKq9m7tSqfdMiDpcCD7L/YT+91A5+LqqiqNJthkEAsBarDic7CnrK21ZWN9DV5RrhRoCyYYW7cQuEaWRgMrEoBLcI35R8yNsf6xGF6joY4dNgwboG+BjyUQ0++buR219UBio0qYKT7DYqn1zTNTKYAtsToTkc2YlbiHkn4R5DWfmcTeMp0DfjFe9K+IRworTgAisiFxbWf5jNHEwKk+h4axE7zl1/cEKnK9MMeFJSAB9yCUF8GD0EnYjIKp0mE8fh8e9xqMAdYP679f22F8/I6geAUyQG+hI4mNCHbo9xA+lpl2FwU9jEfKLJbm0ebM/CL3p8byZuAg/G4F0MwPEtxU/ExWZD/0MgI7iv28AnPriDENtVsFAQMADF+SYupgADbVcWJVK8DAxb7C9ILA/DkbmxgTDGQBZiqAFWGT4wmAKzO1R4Cptre3ExjUDh6wnhb/W+hsWoMlf0FWvvlaOLE9ImZ5MFXUHQXjJZvgOo4AwGL/b8AqYyKFzzbGQQJS9ZkkdAODFPb1yjAI9h/Ib5wYlOAzWrYHUaZJsyyLc0UuwOKjobksI2hANwXoJBZDzBGuA1Dq8OWx7O8fyt17d+T+g/vy6NFDmc7G0u1e6PoMc4YU3MnJpRwdnsnG5q6yS+GeycTiOfqsdttoWsxvNKTfx96oKVvbuzKdVGQ4ACgcNgCGwpaCrDpr6/Li4LmcX5wrOM4A4wAnJZnBGpJ/M2YqiyNYt8NOMHZ8BpkkxJHGDwCs4F/J0tdI4B1lpuq0FHwH+WFfBVapvVt7CgB7sX8grWZH9vZuy2RalfEEDJpTXTNcXPbliy+fKnh7Z29TnzuajJW1sd6oyeYm1sUj6XZ7xgam+QnMpQGqCtu3QwLUcpXVyeaOYCrasAKmk81G8CbtWG24tnhK+txXJERaBHKSBVIBgZWKzhcAVZAh2uUelj4L92NcCuZVwPVM9VJ1M5FDIg5vbKzpYQ0AUwGcVYBFLSYpqCyBxcgW6w86oN/1uQTu0fmZ309yn8jcHv0tfR2+h72gT2CQwrPQHmIhrsH6Wlk8MclZsEbB3Ae75WFlPKQC7L5vP34sn376qerbxcWFgrXwXDzDwOIbur8BiBRyxho85m5yuaNCBxZBwD6f4/vM6/1PH294bYxXMS+4GCe9by9AK2iLB11AFn7PGZ/Pv9lvv97wMdHnIHxfY/45N+ZcXs3Lr/DDiyUtXu5x3IyZPnbSFv1PPz7mcNiu3w+yD378vNfnofz8qH9IAEiuB2N+LMot/s2+8hle9+LvOR3K6SHHVyqPBHj1Msy1U6YrZf3wssHvBOn4NZVf53C/zu89eD2u1cr6mptDPwdeFuwf+8CcTE7/yj4jmCrnI6JceE2uD95OvD/1cxbHEfXa95G/+/xtnI/Yv7kuJhbaZfqVu9frfu5Zfty53IufD/affeL1+NvnlK7TSd4f7dTrt7fBZb4+6la8lvORs+noB6NfeB1Zl/W9rI2oT2X+1fcx17/X7XOZb8vJIs73df4ntpGbZ9/fnO3kPlvmy66b32VzGGXu52SZvV83D2XfXxdncnMT1yqMZ7jW25+Poa+rE9fpufcRUc+9veXsOd7rY8t1z/XzE9d3cbxRb6Jfz62T4vxzXZF7Vs4fRXuI9hLHju/n7wnn3Il5KeTspMyHLZPjD7mHdnydLb6qZ4tgqmXP5r1cU3EMuRhVplfL4kyZLcU5K7PzXH9yvjje72W3zNf+/C//YlUbfp0DWH2/ksBKAisJrCSwksD8HcRKFCsJrCSwksBKAisJrCRwrQR+8Yu/v8ptUv1G1SeZsNnm6fAsAoynAeLemNxjcV/Zxtlvnv398fdlm3p+x/6WJRiuS3qUJRT8i1K0wYIL9jGOOSYxmGRioicmo5e+rCsBU8U2YlIsl9CIz/HzzzEtS9b5cebmI8rXjze+bMQLb98f6oF/icdkpn+J5/VoWeKF13kdzY0tGgqemSukL0tQlyWsYrscfwRA8TTksqRzzm7AHIH/WMSFeyEjnszKogTOqS/+jnrh//b6UOiXFVv46/wLXdyTS5j6e3IJQ59M5Vhi4tDrU1myGffGomE/hzFBayeWFydQRR2M7UWfUuYzo67ib851HCvtIpfEf10wFf1RTKBH2UU/i7+9X4r6WqYnbCc3H9EnsY2iCKc4hZ7tLPM3sT0vR/7udY9y5Xf+uXwpwja97H1bZWOIfocF/iyyYSzwLx49cCK+3I1z723K62BZLPHy8zoa5ZKbVy9HPhc/fVzjeHL+h9+xHe/by/Qo+ggCbOg/4nxw3cA5JdgB1/l4EOUWYw76w1Nfve1G/Y2x2Y8/p+txnPTBBEV4e4t+beHedIJelGGcI+oP5wmACvh1/Pvqq6/0369+9Ss5Pj7WgjIUZqGoE+0A/IB/ZKbyxRsEZWmRX/IJxjADtpSiuNTHGvo6jtH7HpzAj+LRy/OLopA0tWVzimK1gtHE5GZADhS6lelruX+yb3JMVQ4DPL/dX4eCcbIVUb+8f8C4aN/az6srvZ7xlLpFP8M45NccvD8HfPZFLFqcX0che9OYkxRclpg1lAECxbBgN/HMVDVZ6zTlzu0daQE8NR3J5npLNjfa0m4BwIF2hnJ08EKePwOY6kQ+/eRD+d//9r+Tk5NDubw8looMpd2uy9bmmgIHEBu1GB7rXJUris9trcbi+tEADCIXcnj0UoFXKN7e2d2W9fU1LYrl2i7qFgpifbylXQDoh0I+gAJRrQs53L59W8FQkIsH/0EmKDAl+wX0hvpaxOCJzhFsAAW2BEPhXitMHCcw1UDnc319Yz6nahsAekzs5GoUyKLI38BXfdUjtAPb2tzckN29HbUt9JOgKfwkkxvG6NcjHAs+J4gPv/tCUu8L9/cPZP/gpbaBZ+C5sH0UX5rOGBCS9slCT4yR33kd9r4s+kNlh0ggbvaT/UIfIQP6EvpUyBN9ijHB+3X6B/oX1a3EzAJ7ZJ/RJoqnFZTSaGptNQAlYFBgIanqSr+vxZ4omAXrANi7UBj89ttvy87urgIctLB5OpHK1RSVwMr8oL5nYgX9CoZbX5devy+9fk+ZJwzkgUL7hhYss3AYn+G6wWio90He+AkGA4Cf4LcMeAWGpbHW8G9ubChLSm8wkFajraClKlhQRhPpd/uyd+u2bGxuKuhU/QCAVf2+6iaYlmBjACyivgvP29neUhari0vo7JpUKmDNEgXOfvvdt3JyApuEnl5JpyOyvnEl5+cAWFaUcenho11577031K5azZYCqMw+MQ4UVcM21qV72ZOjo1P5f3/5pZxdnMje7Yp88sl78v4H7yqYCgXzV2Lsg/jHQzEgX+q/FbAaKBRgMmUsqjYUMgQfOhpPFVA1nQAcUZWZACQnMprUpFpraiE9+FSmiAvqM4yZDKxWxjphjBVql4OhAoCUya+SAJuJMYssdd3epZyfnsnp6bn0ukOpVtsy6A8VXIUCdGUmq2M/JdKooY0i2gCLg+9AuKKl/jVcY8w2CqYCiKpm+oB/sIVmCzGiIhubVdnYQOE+GGmq0tYCZqPvIBsP+qhA2flCywB4YC0D+A7F8q32mkyvKlr0f3BwKr/+zRMFfzx4uCUffvihPHr0KLGGGZsgQHYGtNvXWFytXskHH7wtjx4Z8Ar6DL/99Pvv5WB/X5/V68G2EWfssAncg7HX6xW1EwDwbu3tyFq7Ke1mQ9lWlGFOY7kBaBE78B8ACwzIPv4x3rHAGX/7/6D7lwCspgkgKG/OMpWewb9t/WEtsN9ct4DkxpiSwLxi4C4j/rF4trDmN6ie2quBOqz7xVrBvqN+GwsO2jQwtgd8AfBjgDkDVBggxYBpmHOAQaHXuCfuHfwaL61q5sxvi+sfy1H4uIjva3WC/ODHAAaGXyJ7GgFHxSE1y/YKFu8LcJTOa2Jd4R6VawOw5yhLWwmYqui7AaOKWEFwBllJF/uoe6k5mAr2b+xWjqIp5R4KpijMU/IWc1adIhYlgIAAIGSsVPCBYEzzTFTQz163L/0BfAXWYIkdL8lD14hJ+TyYivIC8w3mHmBzO1CgL5PJEHBTXbtgXQIQsuFQAU4sxk8moAJ4VhzINC/sI32a6j1zrtAJYykr9NZ8p7GeTlQPAew1PUlgnzlLfAL/JfYz5km8rRnAy4rDbQ+GtZfpoT8wAcPCusDAkAUgx68pNLA5dGDBCmGyxuoTXrHV6kijbkxfBwdHuo69dfu23L13V+7evaO2PBz2jcETjELDiZyeduX05EJ29+7iyCE52D/S9RyEpWsesP9hHd9qa+zo9wxMtbm1oyCqQX8iihkWsM51ZHdvT9Y2NuS7J9/J2fmpgnMVOE3QbmLGMzCVrZMBhip8A4DCo7SGAzDMfCfWQBpDGgCGw6dMpZbWgjiwAMBXsFSBHRFgqsGwK7dv31FA0cnJmaytberfnQ4YJetydgEG1aGyVP3hiycKptrb29D5VrCW4JCBmrKiIZacn5/NQTOQj18fmS47MJXGYuZsLc7aepsFpwkKmPwNfJvPw0DZsd+y+4zVVG2rZqy/8M4ER9FeFdAMNsikQwr+BptYWmsTIGPrA2MGUxbatN/EZ/h7qMy0BmptNKo6foAZwUqFNvE51pXQHwNBYT3RmK+v/V5bgciDgYKQ0E/bY9j+hYzL3Pewn8xXcG9pIDwA3sEQZmBSACzBIAXgEw8/QZuwIfS1C3/URyw3H+/X1BZrLAaDGZj7AqzVsU97/PixvPfee/LRhx/qd9hnkT3PwFQtZVjF75AX7IJ7WJ+f8zkJ+nD6dr9PoB+MOS7uN+ZLneRP+Xku91bs6YrT9ZkD4n2UCe/3uT6Og7pibnvxcDAfW30fuIfzOTK/f4q5AuaAYq6Rz4t5IC8P6jz64ue2iJW0t2Lt4u3E5684nlzeimOKcmVbcUw+txPfw/jv/P0+7x31JOqAlz33yX7v6PsT5ef1iPtsv6f1uYa41yW408st6oXvK79b1n/q1iv9VHZMi9M+R0TZlIGp+L3PcS6zkTiHi2vGxb98vpF+N6en3v697XDtl+tPfC6v4fx6OeXmNPqZ3LzkfMli/4p3DXEMZXKJzFRl+hZ1uszeo277cXn5l80pbZRjZY7nJjblfWr0ef7+Mt/r++rfafi+LrOX6FOX6WLuu+t8Zdn858a2LL54HxL1J363bAzX+YWcPHL6RT8W5zh3fy4WRRtepsM+TvjneXvh/fT9Zf0qe06MZWW6mxtLmbzL5LbMR3v/n/NP3h693fl++bh0nc6+jj7kdDbOd7Q7P9ZcnF/mI7z8vL5Evxv9tNcLyoLPiWukMruinKNco/6V2WKUexw74zmus2NzXv3vJjZxnb+K83uT+Y7P9XHxOn0q5KmS0j/jmqasz/EdqZdtjEO+jdwYy8ZZZhtRp3K6mvM3ZXPkfTn67vsT+/bP/uLnKzDVdYq8+n4lgZUEVhJYSWAlgRWYaqUDKwmsJLCSwEoCKwncXAIAU/Fqvyn3yZWY5GWxB18I+MQfN+hlie+Y0PYbX59UyCV0/Khyz4zjiAnFZd8zcVYkK6ygwyerYgEoX94xoTEvcshV9KaG4/hj0qIsIabFFVoUw5fVxSmgPqHFpAhfNLKoOyavOIe8F+36F6dRVl4u/5QE0ivJkXT6sU9c4lm++Irf5V72xPZi3yhvFgX5JFucN+ouE7+cb94TdYH3+zlhQbW3gzJb8n3zBWXR3vicmDBC4SI/oy3iWvSBhU58Yc/ib/9Mf29ubJwH+84SVv6f72e095ydx8RpLiGXe7mUS7h6+fp54udeZrlEq+k7T6teTEhGP+Pb9M+KY6RPii9vI5jKv5TydkW9QzssSsoVTPC5Xk/ZJk8Pz9nvsgToTeRGHYsvz6PvjH7S21wuqRptxesA9TlGtNwL8pzN8Xk53+xjSEzO5vyEt3cfq/xLVC/3nL7zOb64zMddf0+cZ3+dn69XfKpj8/P9yeluHIcfS/QpXm99gUyU8TK/4PUdv7MwNfreXL/9NUygX7dO8Drh/X18seBt2c+Bj5tRB3NzjXs9YMY/M/rOBb+OgiKcYJ5O32YcIZDJzxPHBB1CEdf5+bk8efJE/vCHP+hPAKm0IC+BLLyscC+ACZQ7vvMv5/m5txdvG14G0R/gnjnQYjSQfq8rvcuuMRzNrMCw0BWyHhQt2ndFYbR/Vpnvoix4bxmYqpCfFZnyOfhc2VyaYN1YWyhgwvjI1IXn6JpEmQysiM2/IKYPjAUH7B9BL34tkNPdQqYAL1shqa4NVK8Qh1EMOlWmHbkCu8VY6jWRdqsu9+7uKiMVGKYAomo3ceJ9RaYTYwc7PX4pB/sv5cmTY/ngvcfyb/6nfyHDAQrnelKtgAURBaAzLfQlIEDHapX/WoA+n8fZVPXs4uJcC0S1oBTgkS2A9wwIpqftt1sGqlJA0kzliaI9K2ozoBjXncbIM9Dv8PxWy8A5WkzZSMwRWmxqfYTuG8MBihKtaNPWO8ZugGJXyJtgQlxL0Dqey0J0FCjiWhSRomCy01nT56GgEH1SG6wAFLGlYmDRJNqCzqytr+kp97iOYETadpkPRV+55ovXcG1O/cf3p6dncnJ6NgeE4jnW185cftA9ypPrAPoPypj9yvlbPldBJcrYhHksfIWtmWoKpEJBJ8A3fCZkzLFzPN4P0j6o81zjoFjYbKJgyZxqcTILvg3Yp2ArBWFa4T10DuAqgAXUtgUMID0FYQCcBN3Y2dlV9pLZZKwAoNl0rCxrWvgLvcEBAIm1Rv3tDD4TYJyqApm0ID8BdvQJc/oJ8xnKnFU1pqnJGEXKfGlfkWliEIHeAMMBRiGwc9SqdQVMKfvDaJZYEVpzsJAyWqXCWi2Qh+1oXw0IgqJruAMwbExmACrVFcQDWaBov9cbSLcH3zuQ8WQg0+lAZjOAHBqyubUud+/uyRtv3LZ5VTYRrS7WMaN4WH3aVUW+//6ZfPfdU/nuyYWMZyO5dVvk/Q/ekrfffkvBSmC3GE+GJARKL/YtlaB6BBBoDQAqeAUDBqF4Hf8UCnoFhhLOJ9hUICMwa9RlOmtIpYa+YC7AzpCABNMrBaAYSIdgKpHRcCTD/kAaraajuy81AAAgAElEQVQC8FDAXgCBAZAAU8pUQb2XFxdyfn6prCP1WlvGo6kM+iONW2DJwn8QgYKn5j8NdIAhALindlCvSqMG2RtroAELisI9Ayzgnoo0myLNVkWAC7z/xo58+tN3FdQAZhNAPsiwo24LQJvBQOXWaLW1sBv92tjYklqjpcCYyfRKjo4u5Je/+loBgHu3WvL++x/Iw4cPZTIayxRA0Cn8K1hKxnJ4eCQvXpzId98dyk9/+pY8fuuebO9sJzBqRdksX7w4kKdPX6jcWm3zLbA7MEqSzQbsXRvr6/Lhh2/J5lpHmboAVOx1L+X58xcyGOCZFblzd082N9Z1LqC/yuSoMTOxGwM/wVKQxODG7zFXACbCljUOochdZyUxo8CutGgewDfEt2YC+QJsOVR7RtzRwtQEpgODGHTbGHtsXaRsMbWKjBUQNTVwic5ZVfUJsltfW1dAHYCaBHTRd3Ctg7FBR43FrGqM0FczBQzQ14LFDWu7tbWO/kTjYBdTIJYyOhXsaaZLnsncAHfojwGvsA/XlufX0UfPfWtiFLK1pNkf/A7lz9jj18Bx/ev3sn4Nzc8ZO3WfOgXgfqKMa8bwCfCJgXvtXhuT7akMcGo/CUwrWLRtnWcsY0mALBlKbcEnT2UyxRxZ/mNxzWQgKoAvuXaA78P8GcjBQLLFnsnmnJ+hPegfQCb4CeA3fCPAG2AwBOOcenn9f/sOcwomHvwH/TIfAp9nwDmwUWENrADUq4lIpYivYCNSeagPJuDODhagHlhMT2x2BOil/QLWLPZMgvcgbxZZmazwPfQN6xnYF2zNmKKsf/AVNmdg+oF9ACTemrPnwU5U4xSQZeyQBoIxELeyMU6x9sdhDfClYAAy5qdOp6Vt2frXZKQ2kvYDBtQh86MBeYyR0MBUyqwmFZV7vQ7WyIaCqZ4+eaZsQlh77exsG8hoAEA0gMQT7R/EMptVpbO2qYxEh4fHZgt1i5eQEsYMdirEKjCS1eoAV29rjB0NIRvYG+yuJTu7exqvv/rmKzk5PTFgVNIFPF+ZqJQ5Eb9BjwYaY3FJAwc2NJKuedtI2g3fr+ucZC+2bpjJFKCWJoC6Sb8AVp6NVR/VvqoABe3I7u4tBX3NZsgdXcnZWVcOD0/1X7c/kHbL/OQE/UyAJmMrHkl/0Jv7Kl0HTQx4V9h9wUpP8+R+C/aB+SYLoa0Dm7oGgb5g7m3/AMZB2B9kbqye6hMSqAVrK9X3Kxz8gPWD2bb6jLTvMsbNtsZ5Yx01fbE1PXOTZoMK2IOeJaDucAQQmjE6Qde3ttYVHKyMt9iXJnfj16IYq+q4gs3Nh8AW8Vzuz+l/CIjCc9EGv+d6HLEJ13Jd7m2bYEM70MH6BZAl1zA8pAFjN9Circm5L/L+H23ooQbqDkwmuB/7mD/90z9VVqrtzc2FQx84HsTSTrut16sdkk0nyYb64HM/Pm7ge+bofW7A56d8boXNxlybzy+q30nj8PkD16W5v435CH8N4xb7x7HEMfEevzeP+/yYi/B7ep+zi/f5/pTlVDBG356XURxzbIP24vNvFpMKFgN+x/0g5z7mLeKccB54eEYcc5S11xEC7LzcYt+jHlmMsDgZc3BlsmO+y89dnKs4v+ZfECeLQ/1ycqY8fH6urO3Cby7W8GLPR9ZnryeUpe+3b4P+hD7Dz6+XTc624li83ue+4/fLxuZlaGu1xKgZ3k3GZ+X8gH9O1Nto9xxrWb9z8+ZlEnWsrJ0fCqaKY4k+xtsybRX+Gr/Drni/P4An5mPp47zO0DZzPxfnKj/inP9iW7TdqNN+LnM2Fb/PXR/vy8kr3kcZ3UQ/y/xltK3ob/0zqD9RN6P8KS9/r9e3spjh+xj99+uO8ab+KNd39t/LOzdmrmu8rkXfn/N/ZfMWn+HbzfmL3HPjdd7OcvqTiw/4rCxf6d+JoT3Ok4/vORl4nfB6FPUyyjz6zWV6nLPvMltjrOc98R1G1OFoj7l+Rp37ofYZbbBszLn3KzmvNu9rOqTQg6lydlLmr66zwegrcnqQi3HUHf9cv76ljkVboh7xkJMyO8zJpEzvc/PsfQTXpH5dHt8F83kcQy5Wx/VJmWxz/rgstvrn+Gv87yswVU4bVp+tJLCSwEoCKwmsJPCqBFbo45VWrCSwksBKAisJrCRwQwn83d/9nwuHtuQ2rTG5k0swchPN5JhPNPkkQUzgxEQVkwP+BdDSZIn7kpvwXJu+DY7RJ/Lwme8nvvN9xfcsfsTv3MQjAcf2YjKkLEnhkxIxGROTUfNkC4rH0ov6mDyMiQ32G5/jpVQuAc/Emk8M8gWbT3rkEkGUZWlfb6h7PDqXCUrfJ74Yo3ztxbm9cPDzlku4+vmlrPmS27/k4zi9rvF7/IztsJ85XeFcM9nMfi178Zy75yZjK+bHTnfFMznHlJcWnI5GKjO0STAVp8aDtzyIzidccR++4ynJuZfZ8QW21x2fkMsl8srUJOdD/P0+weh1JyYWy5J1dj8KJq1AJerzsr+jn2Nf2ac4TvztAVFRd8p8hAc7RH8RfRNtA23ZfOX/Wy6PxVNavW2wjxwHdcyPhT6In1GP2FdfzM158rrCZ8QiDFzj7d7PTU4fvW7knlP2coUJYy/bMt/ibTTqnJd8jAc+bhKkkdMXtlGmW1H/czoc55rz4RPjXtZ+3niv11v6NX7nYwrHQJ+Sk2Gca/bZ+14/Xi/XMtt/Hdtln3LjjM/NxYNlthNt2k619qd5GwDA20R8iaJFte6kaV8gZcW/VtDG+/g3fPyzZ8/k888/l6+//loLo9EfBa20WvM1Decd/Rqj0Gxip9ezIIvxjjGD3/FzP8Zoq/ibaw2CLAaDnhY3jvpDmYEVJpwNmJPnTT/z817EGNWYwCRhV6I4nmsnYwKx4ndj7LGiX/xDERvao7/B2FkQTD+OwjoUvzHuxFiRGwOuxT3LfHOMA1ZMCvBBNRUhGpACQCq5AnBpqoxTIgAFXCmY6sH923J7b0u2t9YVTNWsw6cDLHApFxcncnZ8JC8PjuTJ02N575035X/47/9KJhMUPQ6lXkNBIYoirXCcjD0oMkdRJMADiJkzZWxCIfhEjo+P9CR2K/Y2FpLNzXUt9EQhI4pdNzbWrQBX/00NYNVsLegfdcxORB/r8wFSQqEjATvoD09qRzvQbZzgDn3FP18cRoYmFjDG9Q19C30aCqfBaIRnAUgFhio8G3qA09ttDV2TW3u3tPAXRbKnp6cKKILOgDHAiqKNZSq35vN+x58K7vUFv3vwko+73Z6xLmiBrrLAVLSPZH7A397/sh/e39NO+Rn+9mv+4mRssw3InJ95/0EwFcZPP0Gfh7Fz7e5fdPq1vdmk6bUy5ZmBJru0fVhcN6i9abHmVIvcFSCjwDkDNUH+aAvzCEVFQemt27e0wBkMBQB9ABkxB1OhaNgX0KlvNT+h+lEB4MkKV22ODARgxdfGWsB+k1EPfi6VlVlBP+YTVdx6e1UL2KFHxswG9A0ANq1UGEyQlxXF6/iV6cqAYgCGqAy1yBjF51UZT8HwZKxIKObXQmQAx8Yj1RP4X4BhzP8Y+BBgx82NTWUqAEhE2Z20cF8Ss1hFwSTfffdEnjx5KpfdilxVZtJZm8ibj9+QR28+kFYDzwMod2SsP1pgUtA4aSGzshkmNioFvCUg1RWAVPiH+wGiwpgADKsomOpK2nIlLWUS4b5jzg40M0Cd/gObFX7i3jHGbAxsBkhGIT3AXmMFLOHfYAjGiZ70u11lBZqMAYJpyhWeCZCA+jQUqhtoDSoJnEAdICqjjtH/U/BTYrUFiEaBd2RoUcYO6MBMmUUUIAHVrkCfr6TREnnn7Xvy13/5XynAote7VDaqpPlaMI/20U/IDoX7YMUBWK/Z7Birl4L7AK7syi9/9ZVcdi9ke7sh7777ntx/8BACSuuMiTKMoW8HB/vyzTf78rvfPZM/+ZN35J137ikDBmIfxgI9OTg4lM8//1omk5Fsb3fkzp07Cv5BXxRoNp7Iycm5yvjjj95V0C6YqWBXYDb55ptv5OQE117Je+89lNu3d6XTac8L3hW8VDVgLnTDGP6G+n2zUVc/BuAt4kn3siuX3UvptDvKcsh10WLhhPlAgHcUEKJsJPDTFmvNj1rxPD7DdUMFzE4MOJIAVWSwUjBXmjP4Efy3tbmttgFWQ/TfWJ7oqQqGdj3kRpl8DGjLZ6guavweaB8QC2E4VuBf6E2xpk7Ea9Q2LSInmIpgJAPVMIbl9pOMG3PwGgAkCvy0NSmBUH4vS9n6dTrbZnt+38PYaSBE5BnGaieQY7NlayS/xwH4ze/r7Xm2bsQ8UQbGdGDjfvU/gjUnCSiK+7CGTeOrGUjK4ijWIwRiGwiHQGr8TvnhOvhXguTxea/bk/Pzrv5DP1vNRlqPrCnAezGW8RAijgdza7lDBTJpjDHfgp8GhjfWIs/khuvBJsODDeCT9DkYn34OfwjJGLDOYiyYjLCOR0wwv1XMlWq+9kFtYw6mAjOVMYgpuCb5yBbmDICbK7BpYv3VSf2eqI8giYsy/qhdgU3J1ghQfoBnEZeNsRKF8NBXgqnaAUwF8L3NL/TSgDQGxAAQyvwEiuhRaGzAW/xerwFQ1VSGqe++e6a2BHmtrXd0jwFw06CPmG2Mb81GS/1mvdGW0WimYCqAegH2gV+FniCeV8mgCNBToyUb69syGmM8GCv6BttpyO7eLVlb35Cvv/1awVT9oTHD4z/EXGXadIcD9Lo4SGKM5XqKHZU5yNDWgCZXzexWU8yZs+AaSLwqBlCEbdm+ZCZSNQAuwKRgVdre3pXt7T0ZjeDzAM5syMnJhbx48VJ6/aGCndTuZ9AFsH4aOA9regDpFOg3ZzOztYAugAh0cn7P9LIALhmIDjpoDHxYlyvLZR9AxJk0lbEPY7XDC9hmbt+v2p3yPdE31RoNaXfaaofGUgXdtzUg7drnIfCsMZjDVGaiDJjDEQBIWDe3ZXd3W9fP8FGD4VD3xLZvxlremKLQF52BdCgJfQv3zn5NjHvwH+7jfgbXce/OPSX+9v6Dey07PKKl+wmsXQ04Zft0jI97C4K2uU9irGP7PBRE2SIT6Ir7pp///Ofyx3/0R6pv7JexKxbArCZAx/pc6Moig3wRV8hAWRz+Qt9O5iefR/d75Vwux/t5rvvpn32cK2JEEf98TOG9zAkUuYHieg/sifHI70N8voz9K9vbz1cEIT9DoESMqXG8PhcU94O5a+M4KSP6VPX86VAe/O5tjd/5/TLHWti7xa84b7iO7xP8WsD3P/d5BFP5Mfq54r3mTw1M5YElcQ/pn4t7uAelvL08/HO8HpGZiusZ3hPnhH1jTtSDTPz8x/nyfwOsSzCVn6MyfeV8RJ+B/ufk7Ndr/p3BdfpWrD8LZs+b5OL0msTAGuci/s2x+L7EeYq27HUX13qdLpN5tB9ve/7Zy39XqPiNLudclD0np9/+M+gsdA5+mGOkzmO8jAG4hmuLKEPvI73fLPNbZfbn7d/HOo4x5rVyPjrOS/QNsX/eFqNe+/7kfH9Op66bNLbj7cc/x8vSz2m00ZzPzsU2nz8ve3Ycm49D143Hy7tMRl5O3sfmdCVem5ONjyfRT5T5c94Tr/frhDhWH7+9bKOt5XzNdf4h155/z4Lv+c4mp5f032V99rGTY+d6cZlvjHpJ+Uc7iXOdm7eoGz5+cg2Ri/M5/xBtrWzNclN9jbbl9TLKx4+1LKb7/kUdS+cuzbsWv79ubMuujzbvx+/1188FZe/HjHbimjPGeP+s1wFTxX5E3Y99jv3inobvr2gblJuPy7SZ3Pt+/5ycTKN/5PVlftXLZ5nv+/lf/sWqNvymhrm6biWBlQRWElhJ4EctgVXA/FFP/2rwKwmsJLCSwEoCryMBD6YqSxiWbVRjERyvi0lvnyTgy4iyRAP67hNZMflXliSLCRH+HZM+uURcTNrxGRiHfymRewHMpFnc8DMB5/vhkygcZy6pF/uIa624YLGgOpfIYZ/58povv6JOxGRWlFdZAqksMVM2T8t0UZ+RXpJQHv4lOpObXidiwiWXcPU64l9s43NfWEsZxHn1+huTw15uOV3iS7mYCIvteLnQPmJC0euef1aRmC4KrfiihQkvXMNiAy3UqaPgdLG4nrKMxcb+haL1wU7oL9O3XII+ysbrk5/DaLf+u5x/yc0/E5HUE8o2p8NeN4zpY/G/ZUk+XJnzAb6FaM/UOf9SJfYzpxsck9dFfuYT4XyePxH2dfx/zk/6/nl5cJ79WOKLevaROs3+8wWhnxu2TV/pbYb3UY+9P2UbuRc0XpY5fY2Jeu93/PhiQjm25ftaJu/40sm/CPAMYtGneB31v+f8Te7ZuTmLhQg+TlAmZS9bqPe+KIL3M/5FH+ZjZ27O/RyWyS/nM3htfOF4nd3m5tM/N7dOuM6Ook6wD1421C++ZKC9ebtWvUjsBD4m4Vpc54E4fAY+A5jht7/9rTx9+lQBVUdHBm4hQIqFVoxJjBH6dyqMiXGDRSx4tgd9sADXj40ysyJIA0ag+Br/BsO+FrmjuBtFm//lwVSpCDABZQudW5xFK2I1kAIK1lC8RvAHiusgX8ZNygA/MX4DX6Gor6ONRnuMc+t1Lq6Jc7q1uP5GdXZRZIp+N1A4LiicnUj1CmAqFJQDoFSVtU5THj24I3du78j21oZsrjeVlWo0RGHwsZycHMrp8aEcHhzL06fn8sH7b8m/+R//uYxGXWWvaTbAxILiGANt4D9ldJpdyWg41hPmwbahzCcJHAX9A1BBdUYLbGeyubmh6wzoBIqqUbhYyAXrWANf+HUeAUQE53BeMB/4jLJHoTp0C217MBUBOX5eWYzIuMG58n4bn6HgE/ejEBjtt1rG9sT7AfDiifpgh4E80CewweGnncRfN6YaAG1S4WiMD/SPGAvah21Gv49rCF7yLzDRJpgUev2BnjCP/rIdnmSPZ/vY69eOXg/Zj+hH+Wz8tIJuA4TSFjwoH59Z0bSBIbjm9L4K99Ln+SLa3HomrvPQJvsc1+uQw/nFeSosRvEzCvdhx8YMZqfqW0E2gXwoGO+02tJAAXkCtSobQfKDWvCeUBLmX40pBuMcqW5bATs+tz0J5tuKwBn/5muZoqRdfwPYh+s1FGpb8dSVslWhTfQd7aHY3eSVmFng+xPAA/ejvzp3yhgBJwbwFFiuDHRkgC4r5DcfZwWJYAuBvaINgFWUeUsZh/pabIu/rTgaxVo1LaIFuBCg3KOjE/0eRdhgr7j7xp48eHhXwQXGyGQMXfBLZBpBHwHSQtG9FcoDwIF/xkilzBlgoZpeyVhZ5VJxtnLtNaRaWxOptgTuBNeY7pi/BhgERd6YKxSIG9uKsQjhezK0mO4Y6wr8RbcLMOm5sjgpE5ruZ8DYB8aThrIbmQ4C3FUw3gBIpVyAU9MDyLPRLPyX4vPAfuLIdIB5aDQMVIki+HodhwGYzwSYCqxQP/9zgKkA4LxQ8JTFRgMVAZwGPwT/sLW9rUxjgyGYjQCkMlYqAAxOz3ry6998pePb3WnJW4/fljcePFB2IPhYyACF57CFr776Sr755oV88cWB/Nmf/UTef/+h+iDMFXwb/PTJyan8+te/E4Cgt7fX5b333pM33rinPgXPAKgUbGWQ35tvPpC9nS3ZUqDsSC4vLnX9sb9/IRcXI/noozfljTf2FJhqaw8DX+i6pN5U34m1yuHhmc7vzs663Lp1S9k4Tk5O5PjkWE5PTrWPsOHOWkf9PWRS+E5jH7FCemN4MtCJxWiABAgQ4NpDwd2Yw7mPLqIwAYFgXFOWxQqYpDbUTnEPKWN0L12D/oPpyp4PVjr4EKxzRgr0nEi1buu2VrMpo/FQi07X2gB1GPgXsqlhTlU+iOkGOOf6RE08bU/NtxSxweJp+eqUPtbyRbZ/98xU3tfj97K1PH1a3Bcxt4R+63jGBm4FUBUgDQ+msl4W4Cgfiwy0mJh8ABxL1xmArGDBLkZqRfGw0dEIQF4DQNAnG4AY4Dpbr1nsNxCrMU+x+N/YZTyrjYFyrYAW+n5+3pfzs6Ey1LXbddlY31Bwo9kNmfKsnzamAhzGfIsedDNn8zQwlbJpKSCKa2LzVdA/AycZsJ9gFmW/SuyJPDjHbMlANtz3vwqm4sELJldlN1Rfi3Wj8icl8NJQfTvYRLHGQ9+wzsPfAFYCoMSDZ8gOyngOnQIYydbHMxkqmMp8v4Fr0I7ZrgHrLOYZa57NpR06gVhmQGn8UwbHxEwInzedmb+uCHKgYKY6lu++fW5+v1aRVhMgWgMs9QcAkdhaudkCiAtgzKYyEb58CTBVVcE46Ccs1kB0xtoG6Ayu39rclW53IKfnPZlNq1IBmKrWlL1bd2Rza0uePnsqJ2enBvRPgGwPItE1YAUg1YHKHfrR7YJxz+KwtwGdewJ3GyJNrCMTAAlgsHarrTEB/wEcjFHWalc6boC6oY8AfW5u7kh/AFDjlTTrbTk5uZQX+y81ToJ9UteGCdynDHd19MP0AfMBoGnBqmZgNq5byEqvLLAE2ihY1ZhWzB8Zu5varc69MW4Q5AxfqMC7xFAVC1U1p5TggrRdrgOxDsLaBfsuZWKt13QeefAHgUR+/YvPhgC2KhsctqFgtDRbxlpxa2tb9VLX1goItcNFjJE37e+0t68euESfzUJ3tAGgOp7vwV08kID7d/+9rVEtL8vrsJcAyBk/cQ9jBX5ybV0GpqJNkrHWg6m45gcz1Uc/+Ymue7nnpf/QuKn/DHSqc51YOL3O+j0q9YNrdMaFwicWh79AktxX8nvuC7n/Y9vcT/icTIx2fu/0qk0tHgylEahAQS80xTH4fJXPwcQcXuyH72NONvG5MabGe/x+wttIsYe2wyp84bcH9/l9Hdv2Y1CNdoBPfse5yc01+xzbYZ/8T/7u5TLfGy3ssaIkbQ3P/+YxxjFTUY/9/pD3FOsAAyvm1g8cm++PB1P5nESu/5SdnyP2N6er8TMyU3kZLcaCdJCH01XaqR+7z2Xw+fR9tC3ml6P+La6/7G7OfZzHV2co80kCU93o2nBRbo6KtWsB7PJjzNmbb9aP18vkdfpnTKHFIZll/sPbLp5Fnc09K2dX1CfGBfoiWxOZLjAfRP32AE3fL+8Pl/W3zA96PY52GPvudSjKO/YjN1/xntjfMlnl/MiyGFE259fpkNe3m7SRk4G38ZxMcnboY8Pr6Ku32zJfG8cc5ebHUCaf6Pfis3w/ysbnfY33p2U65eci5y+8nLw9lvmE3NzST/iYWuzLE4NqWLeX+coy/+pjS5l/8DoTZXnTGBrb9jHP+yj6mvi9j6dlvsLbJ233Or8S++VjWG7evA76tv0aJMra990/z3baC2dGvzIFuT54fcvZh7cHxt3r/F1ujn07jPP+upgft2cV41km+2jnsc9l6wOvF4hr+NvXlng79sAp7t3i+674nOv6HOff+1C2ndNVbyf8/a/++V+vasNfN6Csrl9JYCWBlQRWEvhRSmAVMH+U074a9EoCKwmsJLCSwA+RwC9+8fdWJuaSRTFJUZbEigXBPhnoN+NMEPgCwVgMHZNmfEEaN8655FnZZ7kEXXwhFJNJPsnjX7D5JIdPnFyXfMrJNd4Tkza5RAOK0VgkFZNG/nr/MsInBJn0uk5+uWRj1A+fQMslxW6qh3ipi/9yBZZ8Zvwup2OxP3y+n1sWg/rCIVx33cvEsgRdlFMuiROTjhxTlA+TuV7O/nefSFrUlVfBVP4lGk/d5kt7vKD3L+XYjzIZc25YrBl1yM+Flzmvi4nzm+jeTefXy9bbpn/GsoSdFSgtZ6bK2cwy3c7NU5RLbNMncWPiMyZo48teXm+FYYusbTe1wWKOiztiP3JyoGxzL9ipz+w/9c/b6U38DPrBseVsx9tNtJ2cPcZrfB9yehf9dNTnXAI+p39RL3Iyz+mq/yw3JzeZY68jlBdtJ+cLfVFFjO8eTOXtz/uk2LbXnVzs9bIp86lxnHF9kvM9ryObZT4jNwfsM2UVdSenixFMFUECVh9vJ5GyWMS3w4IrjB3XgBkHBcy//vWv5eXLlwqiQtEV7kVBlT8R2xcrzU8kToVueAYLNmhvHA/n36/fDGhhxTzUJxQNkpEKP1G0jCJ3PRUcMV4LZV9lGrhO528yh4XOWKEm6g4xDvS9iO1FSwDQsv9k9uH1BBvztG70j8ULkCHuazZbeho8/qNcvLxYqOTXrWz/Ohte9CcGYEator3MEi22N7aD8QKYCqxUm+tteevNN+T27R3Z2ujIeqch1cpUTgGiOj1UZqr+5YWcnlzIk6dn8pMP3pH/9X/+FzIYdmUy7km1goJ3A2pR/+zgAyusVAAFkAJz9qSJnJ+dqd6NxwlUU63I9vamFgOigB7xtdGsKyABLB0AXqjtJFlivPgbABhjPzEWVQCE5qfGDxJYyxV9e4APmUB2dnb0PiukN0AYii51nsgKB+C+6gbGZbEf16E9FADjJ+YX7BNcK1lxsBX/glELRYZgucG40e/iFGFjimIhTO6FH+0QbXOd5mMM+8ICGsZNK2KeynA0VkYhjhlyBmAC42ahqvcz3n9Q1rmYSR9N32P+w9gEYMcmbzLB1FPBKNiPrABXi6HT/KBQlawkVsiLwsyCRcZkz7hu7DEsRLf58IX3xcn37CPa6yZAne0fUFTckI11sL5YuzzJvwMwIDzPbCbtZktqyqAxSeCoxFCnDFIGpjJ/bsxD0H3oBIAUGDsBUPOYqWAirh+NPQr36RjmrCoGpiJTCVgPIFeyO5ivbirQgYXJRYwsmJHpl/kdir5Fi71qylIEdictRFebM8YSMMCpLMDgBUBYYivkYSYAWWFM8/0CAAKICaOx9Ad96XXhx4eytb0lk+lYDo8OZWN7Xfb2tucMPpCFMfuBbYsMXgBxgTkGgBSAqcBIVU8sKVUZTwBOmcloAuYoK3A2sFRDKtWmVGptkQoK+TGPBnYMydwAACAASURBVJghK5gy9dn5G8p+YoAqFBobeAmADgV1JQADgDFgOAIA8fLyXIEB0H/IRnW8WhfoyHqyW/QEICcAE+Bv262mskXhoQamQnwF6G0sU+jGCGxI+DuB3OCsK4xzBmIxnTYWQdRoP37rrvzZf/PHMpuhuL4H7pgErpgaM1Uqwsc8wZ8ASAVWjUajrYA0qBPABcfHYKb6Ws7PL2R9vS537t6SnZ1twZjh43A//AJ04MnTZ3L4EgCmnvz5n/9U3nv/kfloFJwPB3rN4dGx/O53XyiL0s5ORz766CN5+PCB9h/yA8jp6OhYx/Lo0QNZ77SlpfM+1tiP77779lgBVZ988lAePLi1UGCOUaLYHuCAFy9eyLffPpWXL7uqf48f35b799/Q/n///ffy/dN9ef78RFpa+A7Gv4bquwgYrBrSaQPMCD9h+rHWaSto1+IyCvgBALH9ndoDAJfKQALWKGM+BMgBICADbiQwYAIJc31eUzY1i8OwL2U6AmNfoynNelNGsC34tlTXMpOZjAEuAtB0bLEBcXM0MQa3zY0NtUXoLGKM+YJU6JN0rgBRmV6YzRvAa3EtWqxpbD1a/G0AJWPSIpjKDuMxf4XrI5iBaxS/lo/xg76DRfMEUxmzzdh0T5nBDNDmcxEF01TBEmJgKpsjLXaas1J5IBWv154b4HECGQJkDZDblYJOFRRJ9k+AT9VnF+xHBrIi8MMKrufrYsQQ6AGKWBOY6uJiIPiH/5pNAHMRZ9cS21tixZtY0XbBGA/5wncY0MkKuAxwwjlU9sLEVlXIOuXBwCCozDjQeQOzFDJCjCW7LfTQnmH6ASUCNGjxP51T3VckVnuyLoLhD0w9CiIfKJhqbc0AyQbsASCuLqPxQEZgX0os3gRTUa6QKXQYD1YwFdZwI2O1UW4HBcHYmgjz7PdNKAZbzOEY4AWyUrCyrj8AzqkamGqmq0gF6bzUAwH2TecT+5+ywNUqCUyVmHnbHem0N7DDURa8g4MjA1MhVgAgjXGB9UnXJMYCu762KXt7d+Tw6EyevziUq1lNKgIf0ZTbd+7K9s6O7B+8kNOzU7noXs7tCHGAfsPifE1BlgqSw5oU4GCQVCbwlYIvE/OYgkHJWAY/oC1h7sAghrhooF74GuxfmmCdbdaVSQw+fnNjSwD0BxsUGBfr1aacnl7K/sGRytOAMbQHAIYAPgND3TjtyzB3iAOpaK5q4DJbw1oc073OtFgr21rR5sts2Ng6EZMxL/fu3lMZADTL9Z+tUW3/uuh/DIxlFF1FTpYgaQWNra0pM5UyQCWWUgVTJXaquW6pbzNGp0nag47HWN9Z22trYH8yO8ZaX8HtuCcBMDAOrs91rwy9UPD1or7yABHYD/TYg6kQD/Ef9zAaB1qtOTDZ73W4r8f3uJ5reWXMGoBVczjfF1kbtkbmuxSf00U/0B5iO9ZxBiSzNR4++/jjj+Xx48ca9xGP8IzClgHiA/ubHYJgzFTmy+j3/f6VvtQDe7yN53KZuVwKrqMfZryJe+eyfXMuf8A26AnLruH3fm/u30kVuQMyWZcX4/r+XZcT9M/118Z8GuOTz5mxrxFMRflxLumH4t7Sy5cyjvtBH/N9NPE5rmVrBK4v+BPXernm2vT3+HmzNdziXp3PjjlAb5++f77fXjeKdtTtLxxs4t/74R6/t4nPDSF3ARDm5xq/k5kqrquiznidna+PHHMF5RXtgvNPufk5yOmdlzXlEfsc/37FFjNgKvY/2l7O/v1z/RxSP70v8Prt59LruX9G1NMynxD7SRbXqEex/75v+O46MFXOtmh/zJ/EdyWMlfTtPr91U1vyz43yifob/afXqai3uXvxWfRZUYdyfcjZac7Wop6W9WHZ594fLYsPMd5dF0tyz4y24P18zof9kPHE+S2zP992jDdlthHt3dtazm/HZ+R8bvRvZXKIdh3nPudP6Lu9DHI6459JG6Sv5bii3+dYoq6WyZXteHu4bn5jLIjyvu7+6BNy4+Q1/v0eZUTADP+Ofc/p77J5KfNR0c/EceXWVJyn6E/ivES9jMxUZT4vt86c51zT4S7e1qLNeNks8wVRX+Le2OtXbLPQax7IYq2V+aYyOfKeaENeX3hvjAFxHnJ6dJ1vy/U3Pht/52J4TiZeB6P/+8u//qtVbfjrOI7VtSsJrCSwksBKAj9aCawC5o926lcDX0lgJYGVBFYSeF0J/Pt//4srbk59AtsnKPyGlklf3OM30fqyNRUvxI20L1xgwsonbXxyhBt1JrJ80fGyhEtMsOQSIz5BFK/nc3OJPp94yCU6ypIZyxKnuTaXJUG1MAYnymaOJM4lRJig8S8F43UxqbwsWZxLYPhEUy7xfZ0uopgAz/Qva31/o/xy8x8TrjFRRTnzhT6TrbkEFsfvX5KwPepHWbIpN3e5a3My9omgmEz143k1YWTFRbRJvmRlEsoX5lsheHOhiCGONybYaOMsmihLzLJffr58wm3ZmOL46Hf8Tz8HufnNJauX6TLa+CFgKoyDfivKKs6/n6uyl4DLxprzT1HOvg/+RKjr7C7KNudTou7GGBD9l59j72dpb8bIYAVs0V96nxr7FhO3vq9exryP/fY6kfOPsZ2oV/H769rL6aUfZ04/bmrrbNsXQJTFnJzd8FqOIcZ7n7T2MTzGdw+mKnuO2ZbFKS9DHyuifkZbjfMar8/FmpwO+z6iTcaAuHaJtuzvy61pqJO5QpdcQRGf7fXcF4no51hP1QBeQPG+FcWjn1xX4W+cWo2/AeT4/PPP5fe//72yTuCEdFzrT7nmnBLMwHHo+qtenBrO+EsAlvdVMY7gWhbJ4llWdDXR/vAfC8D0FHQU2E+sePTmYKpXvVeOhSEeNM2/4dftnwE87F/RJgr//Ungyr6UbmZ8JCgNdxFMxTkxMNW6NuhPhKZOGZjBike9HfgCnVxsyun0/ET1KYqUq3oC/+wKALWJVK4miZlqJmudhgKoHj9+IHdubcv6WlvarapMx3159v13CqYaDrtyNZ1I77Iv3z05lY9/8q78u3/7L/Vz/JtOUJyMk+0N0KQsArMrLThcX98w9gQUctZREGm29HL/QM5OT2U8AaABjCx1LYhHYTtAKxin1W+j4NkAD1pAOp3oWoS2guJDFiDiGui5MRlU5oxnmBN8jqJF/A6mlP39fWMHmM3kzTfflNu3b2vRIABHAACsrXcSIMgAPbhO10ipeJZ+ht/hexSE2r/EmJAKF3Et+sMCcug5GavoL9C3OPdcYzP24af3P/7lP9r2QDHulbToMRX0E8QF3VPmk1SEqWwWqfDL+yyuV7yP936IfrOwFWOmou6yP/SdaI/9JKiLY8M929vbOgfoF0/WZ+EngZh4JotReeq+70dhH4t7THzOk//JCoBiU9xLIJ2BoMb6GfpB8BaAVNBnFJIa05SxqFhhLoppTT9Mzw0khIJrA9kRMGM6MKd+SoytdpK1FRQDWQHAjbFwWCEzis3J3GDADYwDQDJju9P7AKtR9oSpAiy0mBoF4ur8wktljEUZE2paaA7gEpmTUGCv7HlgGdEid+s/fDD8PkAHGBsBgsoelYr20VcAIwwkB7afqty5e0ems4k8f/FMao2aFjQDSAQ7xnzX1Z+aTuA/0w8woWBvYgXqAMLMZlWZTisyHKNwG/8A/rqS6ZUVjYM9pFZDoXRD2bYAppoCTKV+xOShnmRmxcQo2kaxOsBieCYACKqrYCRSRjGzT7BS9XpdZUrERKBYGLJpd1rSaTdlfa0jm+vryd4B9AKAwnQDAIq2sqqAncuKswE8GCXGC9Nvi9caCyZ2qAHkPRyijwDs2Cmy9epM1tYq8taju/Kzn30qlQquHUq1YuBBFLYr5uFqJv3h0OYLBfnA8FxVlTEPBf0A0qFu//DoUv7zf/5Kjk/OpdVGMTfY9Ooy6PfmzBNg8oDenZ8D8IpnVORP//QTefvthyov82VD9ZcvXhzKl19+L9PpUHZ2WgqmevDAwFTwOfC3sDXIAsAnMPZcgXFrNlUA0eVlV/7whxfyzTdH8tFHd+XRo1vKNmVAJCuwN9aMNfnqq2/k88+/kPPzmWxtbspPP31THjx4Q7Y2t+TLr76SL754Il9/dSyt9pWsdTDemoxGYAScCmrpQQyJn4gtaPfWrV39B98DhpXj4yNj+Wm11AcYaLpj/ZhNlZkGugK9YMH7ODG4wV6U0UmLX8cKvgAYYjgYqU5jDABLNOsNGQC8fjWTVqOp1+Em+JdBH6w2pzq3YJkB6Ap2vrO9bQDH0Vj7pyyNiW1cb1cQFCTOdctE9Y5MkMooo/ZarGf8XivuQQwIASHlc3VxP0kfHOMDY1QOTGXxwewOgCHosDGyFYB7v563tgvmCPUhc+CRgaiKvU2ugB2+cySjQT/pldkJ5oVMM2jTF5iToYs+D3LBY9gvXK+sgUm2WFNcXIB9EsBK6C0A3i31BwBh8F5lmsC6QPc8BNd60AUcv61/7FmYV4I9C0CJAeXg2BIIqNVyYBb4VNMTBXImUIv5XgI2KTf/08JUMXfFIQiT0VTZRrnuws/NzXXZ3t5IDJuQR02GIzCP9i3czdfUBOUYYA+AVIszYLlLwONpAbBptttqG7pXSoBdH0J1XaIFuGbLdiAC1p9YpzXgiRUwfDUzXUasODo6lefPD5StCusizX8pmKoqgyHkijkDi926gqMQj8A0tX9wqLFO16HKBGwALM2t6nq9LltbO3L37n15+v2+fP31U5ErAOwAPmrKnbv3ZHd3T14eHcjZ+amcnV8kPWNeI7HvNQDCtT2WxeL2nBlN11lgdUpzbusu/G0gNPgPY38yJrHpxJjJDNA01XnprGFsiGFtWd8AmGpTmdN6vaHGVZlW5OT0Qg4PT+ZMbbZXAVjqSlptMLiJgnnxN2SANTzBVDxAweahAFPpuk/ZILmeNhCnrVMNTDUYAMhalY8/+kjt8dtvv50f9FEwbtg6OuYjTNEWCwPVNptN2QDjrcoxgZ8SKx5jr/eDuuYBixfi6mSqjGBY42GZhXUiYgH2NdARXX/VsW6zNZYBBC1Xqv0FG2YqVuT6laBCxH/uP3CoAden+Az/4Vnc1+F7jBexlmtq6geZcHEND2TAuLmX5t5TgWSJhTSCqazvxnSF/o2GBjRjP/b29uStt96Se3fvGjgr2QH7h5/K7KjrUzJX2xqPeWW/l/H7GMqFe+W4g+fc+H2v3xtz/8D7/DufZbmexVixqDdl+aBXswv5fFWuz0VcerUVPi/+5JU+pvIzPzZ/n9dln2Pi+trHY+aIfG6O+0v/7JjXo/x9bI7rhzhK1ZGkH9wv8hq2p6uX9F7H7wn8fMR1xqvrg+JAHOqCb1d3Ay6/GMdQNne+D14X7UyMgoGEOs89c85XLdwfElRlugd/jhjoZcaxeJ3wesZx5saUs42ydnI65+0ntp+br9xndpKAX7PZk6JtRtuhL+HncQ6pT7l3g15mUdY5Xcj5o9gfP58ay2oF03eZ7GmH1BOfO83ZTtRb/A1f7HOz1D3qO9ex3rd78Omrnij/SbSXOP6yduKYlvk5fld2j3+GlzfHGuXjdYT3lvmrm8oB10XASOyL74cfU06no735e+kHo6+gfy6bk1x/lo0v5++X9dX7H++Lb/JcPivns8v6uMxX52wiFytzNpjzwbQff33UGfbHj133EGmtQ330sTc3V14no0+KseYmsi3zGd5Wvf3lfJ/vE8cU5xh9iTpDm+UaHdcwxnv5edn52BRlkfMvUQa075yulo2zzLf4tmN72Oul9GGpGcVY6u0+2rGXQc62/UOWxac4D5S59yk5XTXZ2uE6y+zQj8nrgJ+bXP/jM6PM45rUr/2u88PL7CD2l3H1Ovtl/8p83s//8i9WteHXTczq+5UEVhJYSWAlgZUE5m9bV6JYSWAlgZUEVhJYSWAlgWslADCVT2j5l1zcdMcNu08ix6RDTI7xXp8UfqWQOPXSt8UXMbE/yxIVZcmouCnPJeHYT5848AmnXKIjvhAoe35MNtwkEemTSWiXJ6PH5ExMWsVESG4OY7ImthETHsva9C/Er1W2cIE+J70E9ok5yicmuKJuLUsm8lqOzb/8pf6aXHn6c1HIw+f6ZF8usRqTlP6FZezbTZJZfl58//38+LlJB03PT03148J1LPbG/XwZQz1ebOdVhiavfyxy8fPh2/E64HWdz8jNo098eXvw9990fmNyL+pzTi/RNoqU+B40l+TL2QFP2y7zjf5ZvL/shLMyX1aWcPR2Qf3wfsvGZGwcy2QQ2/d6HufMzx1txScvc9f7JK9/8Y/78PIwJ6My30E9W+aDvK3k/AhlkUsu5+QUfW/01zm9KJvLnG/17S3rU0wOU5ZevmW6Hf2fv4fj87E112a0Ze8rc+NFG36ecnE36nCu/1G+OXvwvqHsdy8D9D2yE0a9j7E/6g3Hhut8gQWfw6Ijfx9+99f7a72uqhwSY4uXM34nSArtgyHiyZMn8tlnnymQimNiEZUHYfFU0+h/tHhMZA4GYfEYfno9YAzhC3/87cEiBESgeAwF1yjKZKGYFczO5ErBBK/DTPWqRtwUTFUUaRqQjyBgtoh4iYI0FMoRiIK/yernAZ+4nzKlHAwo1dDT9vEZ17TUT86/Lzous5M4yuhzTIcqelq/FniDtaBpzFRgj/JgKjB1bG50lJnqTmKmqlVn0u+eyTdffykXF8dSqUyl3UBR+kS++eZQPv7oXfnf/uZfaUHlYHApo5ExTE1GQ2m3AUKqyGW3q2xMOzu7cnlphaOb6xtzxomX+/tyfnGm89tsNWR9vSObmxsKVpiSJUZBKlMF0+kY0f/ZTOeBusqiQa5RUFAYbQz3oigV84YixvPzczk8PNRiRszfnTt3ZHd3VwsY7TT3kXTWACaozIEjhf6iWN6AirTjwraLAlEyFng/TAAhnkFGLTXdalWfT3aMGK98nKYPYLyONmtMWRYn+YKfwB7aNNrLFTnSB/u1YE4H8ezo3xlrff+8jvMeDygjqAxzgvu3trbmzGL0Yx6IxZjAtSnuycWZgu2jAOWyf3w+5I/iVPwNnYFOkV0ObepnYB+oNRTwob4Jp/XPGUtQRF1RhgrTAwCCKqmgHD4S9mdgEC1unthJ/VrQqocYJGaGBIpQ36iF74iDasFzxinUm8F3WFF8YpKaGHCDgArqIwruUKJvDDMJTKXsJtamAqm0+BvF5mDuABuPFRCzgF59GcBRaoczBW602rS5qspBmQdsshM+DEXruIdAyKrs7O5oIcLZ+bkV1NeqMgTYKrGNoRAb/UQhOJ5hoD6AFVAkX9VCeACpAAqaTMDwNFNAFUBGyjhyZUCBarUp1ToYqQq2Km1DZQw7nenJ7mDnUN0BGxSKNlEcBSaxugEoMFcAPMFfAUgF5iUFKoG9qtmQlhZJo2AaxcNgmwPTUUvvh+zgt5T9o9GQra0N9WkAXhk4zsBmZFw0/SYtkekCdAygAgDSBkOwFI1lCHa90UDarZq8ce+OfPzJh1rEPksgVPh0AFl1bmdgoBuprKG7AJxBDvV6U5nIIMfhaKJgqt/85ol0e33Z3mmq3202G3Jxfqb3K+vUCDpck+1tFPSDuactb731QG7d2jEmFo0xBs4+ODiUr79+osxUGxstee+9d+X+/ftaaA7QGkAVymRWq8vG5roVqicAGHQBsf/3v/9evvjiubz55qY8eLAnDx8+UnshQNcAL2357LMv5feffamsMPffuCOffvqR+k7Mz9dffy1f/ON38sUX+9Jui/Z9c2tb5//4+ETZEw24S8aoK7l377bcvXtLgQ5gInv65In0egAkGPMMAAhgFwK4CXIA6Bb2AaAeQAjw2Qbmnc71AHM76PXVZsGK0u8BvDOVqoKgajjWxuQMdjktyK/pv3q1pjZ3enaiMsIeE/qI/9bX1rQN6AdAyQA2Qp7mxxOQqkKgEcEGAN+Yb7L1COa0KMilT1zQRX2aZyMyP1K2Ho9rD/ohxgG/h2MMoG+3eDRRMFVdWT9R0F8AyfN7FQKLUMBmPsWPaTFeWeF0clP6czoZyTCBqSAX9I9gKh4KwLhO0AHXg7ZGLFjjLF5WdR607dlUY8rZ2VDOzgBYFum0EUuaCl5ptzrJbszeGaMBxAEYgWAQyzcxDhjDlBVs27oYc2rrcgLnZjKbkP0UzFScM9NhAyokNi1liTTQr81NApomIJrlQ0yPOF+2hzCQ+LA/UubBfn+gIMHReKJAqr29DQXHwl4azar6AoAt4Ruxnvcxu2ALBNsjck22tzf2DZMxbAWAFXQWdkL6NMYM9tuiGpmnAKSFXLAdAitTXQFVcgV/BRuuy+nJuQKjbH1sBcnGJllV34jP6vWWAqnA2ITPLi966uPQl3qTzFdVJbyjNdVqDdne3pP7D96Ub779Xv7xD19jNSAiAPbXEzPVrhy8NGaqs/PuPL4bAyUP6QEQDOtLsJoBQNoxdqipxVudMwB2wOrYBCMark8HGKQYj0UJ2hyPZrov1LWEgjKr0upg/wIGJbTdlvW1Df0HZqput69jPTk+l9PTc40beJ4BCU0nwTqG+ez2Lgzoq2BGx3yHBdG8+pDsiqm4Mo2D/obsUbZONWYq2MEnn3yivh7+HPYE/0pdJEuc39erb0qrG64JuR/AumV9Y0PBsbgOusS9p18PF3sygqkA6p5Jf4D4L9Jo1jROYj5gr3NwFA52SCARG4f5As1XKajNfDF8C2IFQE/c43F9zPcV6AMPWfCsUQrgu7pSgBTzlZgTfA4QsIG81hKo22ROBitczz06c7H0awQw+f0ArsWaQ5nR0r7k4cOHukcCgy/WwniCPzRB709gKhv7lR4mEPco9M2cO+5PuBeJcxqv59+53FP8jvHHxwP6NP8dY8xi3Chins8P5XLFca9m66LifUB8vv+bv8cYSl1nW9e1wfu9/Pi7779/jv/d790Yk/i9H7Pf9+WeGccTZRrBVJyPON75XibtU3P99vvquE6Iaw7ao5eJ77/FW+Z9CrB27P8r+qiA40VgNXWa1/q459dRZW37+fLXIE7CrnK6EuXu9aDMhqLexucuswvfppf9Mp3L2aMHU+X6WabPUQbsA3WVY+Nc2Pptkd0+J+cot2XXeP3zdvpDmKn8/WV94Ji8TngwFX2tz0v79+Zc53LtnfNDZZ/5Z8dxl/mz3No9+qKcb/oh8+Tv8Xp9E53+oXIom7OcfXofmrPN6N+or94Go68sm5Nc+9eNkTnE6FOXxZ/4Pum6Z9D+cV/0Lcv67GPDsvgb426UT05vo7+iv8j5tOivY/zwdSm0MbZPm/R9xP05W19mazl9XmazZTLJ+RLfF/afsmdfvZ1xDca1A35iPern138XY9R1fYiy8X/fxB/F+MY1QC7ulvlyvVbpmQs8TZmu+rmhbKivcQ2VG3uZH41xM8o06tbN5FwwU0Ufw+eVxdic3/PjiXKPPiXafs5fl8n4Oj8R/WhZDOIzc2P38sZ1f/bP/nwFprqJc19ds5LASgIrCawk8KOXwCpg/uhVYCWAlQRWElhJYCWBm0oggqniRjyXEGGiIZeM8QlDnwjiyxV/0pjfCPuEm082+EK7mJSISYeYePJjiZvy2E+25ZMm+SI/uzL267okAfuSSw74ccRkAu+zU0tTQWpmcmOSLs4jb8klJGNiKCa2fVsxAelfftxU5xaucxQTfgxeDr7PXk9u+jzKnPcyiYz7mXTMJfN9Qs2/wPAJyqjjMSkV5c7rcz9z4/djjDqGwgq2ExNgtDcPSmSSNCe3Mv2x9u1fTICiP/HURu8bon163YnJbo7NJ7RvOr+5BP0yezT7tSLQ3PyUfYb++5cWManIZ0ZZ+oJt2pL/uSzp7PXEyyMmE9GGf/G4LLkc7Yn9pRzpG33BA/vh7SDnv+Mc01ZQuAE5LANTeTn432mbTDr7Z+RkUqZnMbns55ljjjobdTDnP+M10U6iDTO+/X/svVmTZNeRJuaxZmbkvlTWXgUQC7GQaIBiT5PskWQzb7IxtfpJphlZj0YPMz9n/oQe5i9IZm1NslvdbEkckmgSQBVQQK1ZlVW5L7FHZMg+9/vF9fQ6NzJB6WkQ2cxGZcS9557jx4+7H7/+nS/a1ag3cY1EfzQp0ez1q8jWpNZzSp5RTlHv2Q7nKfoT788v4yfZdy/rqGuxn6l58/LE/ZPAVPHlWVynXva81oOUfFFR7AttsfeV/vRllY/+2umI+MlP0S8pQAA/h4eH8ujRI/n888/l+fPnCqwCG44/kR9jJuDDF4F4XQHTAn5Y9OWBWLzOjxGghdSYyDwDQAsBMSwQ1Woto1bKSuTOF0IU2bXIOGXzEFeY/Z261l/vay+0eL5SGbPmoNCNLFsYB/rtTyxl4Ryuo+5wjqs1sL6cP7mRdo5FZSkbcJFPivZJwQgZmANFjyjalhKoSoYKpiqXINOhzNYrMt+oy62bm7J5ZVVWlueFYKqH3zyQ09MDwa1zMzUtsHv06JW8/97b8lf/5l9pQWWrdaJgKgVADQdabIgfFK+j4Ht1dUUODg5VJ1eWllXfUBB5sL8n7XZTi1hx2vviwrwCD8DGgUJ7ZdRQph07id8AVmC1QWG4sWzgv8b+09O/FbAG5pxeT4vVUWQ61k+AVUooDO3Jyemp7O/vS7vV0vuXlpdkeWlZFpcWxzHdnLIi2HrAD+bPTt40SpO8EDP/Dm0h1s6vRyGtrUlfOIk1gQJRABEwr9AXMLFwLaZsOXXe64b32XzGmOkmU2Bcg8JG9ivGn369e3+L9tCWX7sxBvZ7uOhv2F+vt7Qv0AWMH2sf/8X6Rz/AHoaiUBSH+mIN9sHbFR9P+QIi8yNWGEdWBvZFbegZwDgArHTk8PBIgUHQWWOgaWjRMnQS4DsUv0OHFfSF0/pVB61sV8H0AFMp6AmAgIxdqVxSHUSBLeaezFTKMqWMUFbQC9aDfh+F7cZsoaw1OAZQ7wAAIABJREFUWviOAncbscZ+WQCNwmYyVgDIgbWojBio6C5loNsBr4/xtrEyoa8ZVYgVmpcAWLLnnJ9rgFgG0usD5GanMUM+MKU6B1kRv66NLLYHUAMyR381HhKR2bmGyghrUU94hd/oGnOV+TAzxJARbAIKqMEqAjkBLKW/QzA+AUhlYCowKw0yIBUK5DEOFDeXyrWxrMn0AtAj5kVBSh0DGYLpRweNmcgKzTEIADrAsNE6bcrJ6bH+AqikujA3q6ApMDIZ9deZlEawQ2AqgS0yUAKWer1alVkFhzbUns3OotgaPRG1Swa6Yw6grAAaH0MzzjVwAZiK2vpbKZXUTt26dUNtoDJTKY4EgAoA4UwvMW/jwjkwr4zAAFOTM2UhE2l3e7K3dyqffwEmqTO5fmNFljK7fHpyLO0OGGW68vQpALIi779/RdbXl3Rtovi+Vq/qnOv6rFSkBTDVzq48/OaJtDsdLfK/fvOKrK+t6rxgOWLMkB1kCLAs9RvXojGsrfv3H8tXD57K4mJNrlxZlXffeVuBAlgnYBdRJjgR+adPv5F79x7L1avz8sYbN+T733/PWJMHQ3nx4rk8fLQlX321JY25sqytz8uduzf13v39XQNaqP6iMB3MY225cmVdwVSbm1fl9OREHj56JNvbJ3Jy3BNgORDuVBU0AUByXa8HqA4TuroCn7EwBrvAv2Ie8AwATcCGsrC4KM3TlvS7fSnBZsAGwC8PB9oPAJ1VltWKtgvQwpGCjM90zludlvo/MFih/9CJWqUmNQWbGKAKwBiApKGvWJva2wyMY3jKTN8zkCbjHItDLBZR+z0OszIwVSJ4ivH72EFk/8D3fp9GHxFjVlxn9o1gL4CSzu+rfYxMoKc9xvpsrEfsAWEtZOgiyNMXxhuopNftGLBxCBZAA74TKE9QvC8o8z4z9ykEaRmgC9djbo5PjuXosCtHx0OZb4CVCgAjzhVAETnzgjKX6fwZmAq+wOJ9+N38cAn7t9lvAqoIeBoDqhQklbN/KKRWQfQG4qDMbG7sO59PzeVq4I/xfgy+KWOsgQ9qnrTk+BBAUwCMjSEQQKq1tUVlu8Iv2LggX7CAAXyDPgKYmuuOsQ+bjwOLG1k1wUir2ql+oKQHNJjPoc1E+7S31mfYXWMEgr2xAxkAADafgF8ASQGoArgJIKGdV/uqOOg7gKuYP8w7gGGwk2DxA5BqcWFZmu2OnByfys4O7hGp1o2dUfNhpcwXKpikKiurG3Lz1l0Flt6/9435shHGX5bVtQ1ZWlmWvb0d1ZHj05YCyYyZy9i1uC4hGXyGPsF/aKyJuFJtBRiAwJxX10MIFFRZBTsj7Dx0EUBfA8IqIxdiFPgIgFcB9J2FrkHnwVgIdsUFWZhf0vk8OW3J/t6hHB2eSPO0rQxMkCv8s/o8gKdq0NG++kfYFcQsuiayGIQHd+XxYF40qkDvbD6ZF7TcCXTGGP/w7zff+J6O/dmzreyQDbDXUmfydWfyyvQoi0nwGfrMPRgYFnEwAg8BYTzAgztoY2iPYJd176FAKDCmDRRINQcG36UljYMAxGN8Ct8EP0jQvwGAM4bJnoHR0TYP4SCbIU/xx32IL8dWLNuYaiyVrUOfk8K/0R58NGzW5ubmGEzFXKHPGXDd2P6Uh4TkTApcW94WgB0RgGq2/+abb2quQIF97qAGxt26/y1X1E5YX+0gD79f8PsWjocyjLE+r425IMrI5xbjvpj3xM/jPoSHv6BNn7+nTsW+Uz9iO14HvS+c9Hz1YIl3F1EuqfZ8Xit+z+/iHrGoHX9dzL95nfPfxbxu9P9Ff3Ov6nXU1n6+ligX6i++989L6UNq3xnnjnNM+cR9K55HHbwol+flb6DknPk3pTO+PfafNiHqDmWekqHu37K9lv/e3zPxfqdvlHtKd/36KVpb3lb5eDBeX7Q28v5jQCkGUbsi1R7v9TaCfRjHse5gLp97LZJbtL3ezqifD7LzfYvxMPbjzPl4XfFr09uYONcpmXs5xnXp88LUYbbJtYa/43fxuZN0p8iupeyN72u0qyn587n8r18bReOOuuFl4NtLjYnzVeRbLmvPom7H+fV/R5sdbb+3+2wX11B+sc+T7OC36T+v5d6sSK9T+k9bF8cWZX6RfZrkz6i39NVRN7wtiH2P77tS9iSutSJbMcmucW5S73i8HeG/OQZvV+I68jLz8oljusg+4plxH5uKrVL6ScA9Yzy2lRoTc+SIuWPfL/IPvn1vh+PY4pqh/Ir0x9tYbzNT62NSH5Gz4Uuk1LPiukf7jKU511Fv/Tym4qxo9/x6p13wNiHaorgu4hpUJusx43XODFmkh7jf5wQm+ajLxGgp++f1cpLfKPKXKbvv58uPjfKfZE/Y3hRM9cd4lOk9UwlMJTCVwFQC30UJTMFU38VZn455KoGpBKYSmErgj5LA3/zNL8aZ8KJkbEyW+mQMv/MvNGPigEkD/Dcmk7AZ5vVFiaaLknkx+ZNKPsVEnU/U4N+pzTmTjbzXJwiYQJqUZC2akKIEmpebT0ygHRQrWDHf+Z/U3KQSHamXTz6J6BP1k5LhPnHkk0JFujNJKfWeLOEcEyX+BRznk7riX6IWySOVyON8ppKmMZmPaz1jgE9ExWSm1++YRGP/ivQkzlVMovnxxTGhCJBJMv9c/Du+jE8lyC5a73nfLw+mooxTCd+oO1xXPhF60QujlD6lEmqpNXbejrxepJ+6J35WtO6L5s3Pz0W66nUkygrfpWTq7Rr6RuasmFxOJZv5PI4p9dI4ZZP9CyI/7tS1/IwFbhFM5XUgpevooy+G93qeWjvRbvqXs3GNRP2La6TI70VfkkpM+/mL8067yc+p89GPcc6ibfL2JtqVOIbUCyk/Z6k1GXU52gmvS5QpruE8pWxRtJGpdTzJrkaZpWxX/MzLgvaQdj3lA3zhpx+Xt2mcewIrKH+CaAjIiXrK6/m5t3PU8f4QJ+HbSeIozsJzybaCv+/duyeffvqp/uKlF8ACKJDiaYIcI4q0+Dw/v/xe2UNKJQVT4dkKYAFQxZ04yXGxMBzf4ToW7eNe9Im/BCTZfTkzy2jw/w1MVQSk8r4p19e8oNHrFwq/MT7IluxGZDDAuMio5YuFIXcFY8zOqi/F+FRnspPLWZvh7TJfwMWXi3GNpnTf68tYj0soRAWzUlcdsIKnMwBVBYWRgqrVoaCefW6mKjeug6FjVdZWF6UxU5F+ry1Pn+Jk+AO9tlYxIMTjx7vy4QfvyL/9n/9CDg/35eT0UIbDrhVaoqATrB2Dgezu7GmhONg7wPKC+HNpYUkBE5Bfq4XPBlp8D+ABfg2ffCbDM5yEb6fdK+PLmYEKBr2OFuiCqQpygpxN/8+kCnBGdkI/9Wp2ZlaLTu0lrzFYoG8AMQFMiOvgUwCiwVrAKe/6MxK9jzrN9cmXxZjTnEWtpMWt+E6L3QFoyfYlXBcoLjRQjTFKEEiFPuAHRYpra2v6XxZZRt/DeWeb9KPRZ/EZ3u6jsFGZYcCCkq1X2kRjw0HhsxWWMw7A/b7Ik99RT2MhttfTqLP+b7SLZ6FtstIRTMV1Q6YoL+84LtqUGOvzWcpukbEzsYBdZaLAskHGUHaiRbMotoUOGJjKitLrNegNQBymz8YwZWAM5XfKgDjKOKTf9cdgpdwmgikDBdoZE4kC8YyJCYXoKGA2aueyshmhMLlSRTE0QFLGdKIFdAKWihlloiArms6XXmdFxiZX6B6q9bMiY5y2njEFEJRlCASRIVifBMxafFFuIB+y0kAvtH8ZSBeMc/qMfl9BLugXGStwF4r26b/y/Q7AVXgW6EZgf0TZHlD4rSBfFFYPzD5ivmZnG1qAbqwhOZCq2zNGKmD7hmcAgKFotyICEFXJ2KzwqwAVALXAVgVdBphNC5vB8GTsYjmYSulLDAjX70lv0FMmlXbzVFrtprQ6banX0KcZaQAYBTtSBbtTX2Q0EJhTsBWVyrauzKeCubAqM3X4RCtwt4MXzKi0m2AoAhMKCi6qajfsFwXp5iO9H6iUMrBor69FzGgTdhJMVb1eW59NEBWAXQo4UiZHFiJC5ljzYCEzZqp2uye7eydy/8stZR55++3bY3YLACAAemi3W/LrXz+R4+OO/PmfvyM3bqxrITmAVrgGMjY7ATvelJcvd+XBgydyegqGppIsLwOcAmADQAHoTUkBF6urS7K8bABurnW0gza/+fqRfPPwkfT7I1leXpGPPnpfi/2xnq2AfaR2+7e/fSxf3n8h7713Rd5+54bcunlb5xWgLrCYvNjeka8fPJO5Rk02N5fl/fe/L/MLDe0nWLAAZIS9Odg/ULaZJWXVWZNbN28qGAzMVA8e7MnOblOWlmCbMVdlaTbB9AKAoDHH4OfqtXW5dm1Drmysy9loICcnR1DJjAympECFxeVlOT0+VcAYvtD1KgZEU60AeMYV3AOe2ey0VKNhBzo9sJEM1bcS+ARMNNqpZ2x1WNLQSzCUAXCsgAoFFJgeGutOR+fW/AXXuemlAiAs9LL1r/97nZGK8eukGATzRLbOGAf7mHoc0wNZBns6ZmIy8IHPQaC/GAPXBvuBOOA8KxVBY+eZRfLnot2BDJRp0OwB7oeMPJgq7jdyX2OASdgatawl8wM5Y+BATk9P5eS4LSenfVlYqMv8fFZgpiAqY8sDMA//p+xL6pPtl2AHA1Mxx4CxEEyVBSc67ixUYWGU6pCte2MOND+GcQEEiX8bO54BPHQUanNyJjB8puA2XSfmD3CfMlNVANqpy9HBiRzsHRnbIsBAIgqkwm+5gv0AwMSwq+jDQAGUuArsdN43Y6wauw2MmcpiEIDmTRfJrEpwLucAwBbTBUPR6V5I+2a/BFPJCPF2DqYCsGh0VlLWJQNGYT8ChqVOBqabVdA5/BVYGxfmF2VxcUVOTk7l6PhU9vZwD5ipAE5Du9maA3uqgiIrsrK6Ljdv35XHj57Ll/cfqX/Gcwf9kiyvrMji8qKcNnEAQVOarVYGjivJAEyLwxxUhSmFr4Pe16q2HvGjRL0Kis7B4lzP6I+Ce6sGTKrXwMQKMDN8AFiWjDWxOlPFMQsC84N4YnHBxok5aLXaCqYCkKrfGxpTatn2bfrUMvQdYMmuscoqM5WtS+7hIVNjUXHMi9kAchuTH7LEos1aLWP5PRvJ0vKKjnNf42PsK2x94n4e4vHaHlgPXTC9JjiSIPkaWKkUVDYaxwPQExabe3vDQxw6HQMz45lglltYnFNmJtvT5RawkhWQ5iARA5PqwQqIdbK8GmNvxqvsP56NPTfXhrFz2kEGtFvjmFRBxeY34MMwPrBGAeiMfmFf4WP513MilHsOYmHegvsO7U+nq34JhxrcuHFD3n777fFBDyNlxMvtLPqC8aJf5o8Qj0LnbH3GPvh8Vdy78Hpek8pt8Rr+l3Pn8zdm6/IiUfoL/pdzwr9p7zmr3Ov4vYWuv2zs3o/lmlD8r9i+749/Jv/tddu3WjSmovZS/YxtMN8Q309Rnj4/HufS983LPCUJnwPyIA+fU+M46PvRVz8Hfjx+vr18+e+oW6nP+ZmCAbPY2++78T2fE59n+gfmRwPb+P24z+F4+fHzVK4wpQfn517R1K/9RL2Pc+Lfd3G8vk8pfaCN4Xe+b3yevy9el5r/9DVpMJUfU2zLr3fqlNebOBdFOpN6Ruwj4834edQ3b0f0sIQxM+NlrMP5a4pkmVrLHIPPnafyIb6/HjgTdaWotyn7Fe8tkjOvS43Lry3aD782Urrt2+G/L2uj4jhirvWi2fLPTvkuP1b/LF4b11q0LZy76JdSbRXZv4vGkPo+BabyffD+hWOIY4r2K46tyD+k5tM/D/eRQdPP8yRdxXdRlpe3SZ7NOGe2j3oc++11ydsg9oX3cwy8PurkJJ+d0o8iOXj/HXPFvp3UuLyvjL6M16d8HGPIlK9km/6/aCtlj1L2xsu7aJ1EWaRkWaQHcW2Ox1m19wqx30XXc0wYF+f6MvaJOuPXl9fjqC9Rx6I/K4oLbB3meZOUL4t2Gf3Ic7qvg5yj7Y99KZr7+JxULPrH2DNvm4rWF67xY0r5M3z2k5/9dFob/sdMwvSeqQSmEphKYCqB75wEpg7zOzfl0wFPJTCVwFQCUwn8sRL45S//blSUDEObMeHIDSzu8QkRv6n1G3O/CfdtMZHAokV8x6QM2o2FiHFzz76lxs0XPalkaVEylWPx44gJn9TLllQiA326jEzjdTEZ4MdoL7dffxMTkyAxYcTEUJwr/xKaLzT8C/VU32JiK87tt9VBbS976Xy+OMQK0jjn/iREfIb+ppJ1Ue/8GHA97/W6xPlOvYj0Ra8xCZySBcef0tWYuLtMAvYieaKwoujHJ/Zicg/3xMSx77sfm4379RMV2f/UOk3ZjKLEYJRLag6L5Orv9ett0jycl9dl2VLydZea28s/z66MfU0ldamr1E9vb6Pupex0lE1RIpn2Ic5nbJPjTrXD/hS9KKB94Qv2uC5Tc0eZpvyK70u0mVH3/LjitTFBnPIpvr343JSt5TVFehL7421Skd9M2bqi+YzPTb10mWQzUt/5l7tRZl4+qZeo/npvYy+SNfsxyc7Evsaxx78Za/jxoA3vA7ys/VzGF9x+XdKe+hf3XK/sY5RNfPmpoKXh4FwhNp6JXwA2tra25IsvvlBmqu3tbS2+wi8K1NhPMtqQ1YprG9+jP/weJ3HjMxRtUSbR9/t70TctxqxWtWiMIAoyUrH469z84rTakQEfrDj8srb2/KwqbiBDVKXXn11P0JUvkrN5AfOIAakgK2WPqeWgAVyDcUA2HlyCwjYW52L8vgAQTCpe72nfUvGF971FdsvbWr8uFJQgZQUIAKCEYmylxCgNJQdTDaRSHmnx//Vr67K2Mi/z83VZW1mU2XpZDg93FUzVaTel1zmV05NTefHiSD764fvy7/7qf5Cd3VdyfAwGKgIGRE4BRmi1pdVsaxHkQmM+mxQgKbIC3irZGgBCqMgsCn5ncTJ9xv4D5iwFHGQv0uVM2q2m9qPdOpVeH6wsYH0wBqMYn0HP8IvvyWrIYil0BkX5u7u7Yx3GdQALAExFoI33S9Rfgo2hq2RuQ+EgwVR26j5ZM/I9CdpCsSrXPYoeUXQNdiz0C8815pe51wApXBfUBWP2stPvPeiR/U3ZWC1cRvF2ZhN8DOxBSn714LkETHr5Mq6NL8GpnzG+Zn98AR3tCeVAWRoAoDYGW2DdoV3K29tBtOFtMuOC19eMxbkqR2VMMuAuil3BGIPPCezAfzF/GIMBU+2Uac/SRxmZzQCwCmAIgOSMaYYVbyiOt3lCsbWuzIzVDMA6A1K12x1jcgLrDVhmUJic6T3AQL54k/aE8rUCqhz8hnGbjK0YXX1OVtSlYI0sFtf+l0vSArMIwGFYlhmblAJ71FYbMBBriMX3mBfOJUBnmCt+h89VHxTLg2fZ3KB9BfIpvgs6aPErrlVZA9jWA7ANxbgAVS5KqQQmj1LGQmWMVABT4b8AUo1GYNizInll1xK7Xv0Ej2/Hk3TjgYJ3sKcYkxd+Aa4CoEllBXBBr6s2stNtSbfX1b8VrFkRBVDNzNaVjckANAbGKMmZ1JUNCGvagC7QFzDsAUwFm6ZgUO0HD3wx2aAVAkMU9KWAOCvaMRtVzYB1AG8Zk43KEv1SYBuK7zEvHbWRBFPBBhurmQH4lBGyBHAe+j8r5XJd/cHJaVtevjyUe/dfSL0+Kx+8/4YypsAGgnFE7cHZQH7+N1/Iy5dH8pOf3pU7tzflypUrattzX2a6B3/+6tWefPnlY5WjFp4vYO2InJy0pNWG3EWuXl2Rmzc3tDjb7KGxGGLMeCbYMre2nsvLl6cKqvv443dkcXFB7QGug599/vyFfPbZC9naOpWPP74lb791XYFQWEewp9DHV6/2tS/1OgBc8/L+B99XdkT0h7KE3YHtffnylQLgAKRFv7AmX7x4IV99tSMHBx25e2dZrmwuydLiohwctuTo6FQ6nZaAuaPV7sp8Y07W1lfkrbduS2MesRTmx+IGzK0+byTycvulHB2dKEDwbGi/tXpZZmeqMjdnhf74mW80DGQI8ANAGmdgLWkrWBONaRxSq8tZHzNpgE8DEUOeYFoCUMbAegBUmb1Xy2jgoQFAizljU24zoaYZoCqzGf46H6+m9iipOCW1F0jva1hQC/tsQGQFNGTAY10zWlBnvoGxtNkigF8IArVx5vY5z2+c2xspyyWAkwaoMnuE9WsMTv5AEbXaCoBjcT4AJQaEQtBItiz0zeJkMDDhoADYdoC0AcCvKWiHQGv8G7JGfAbdh63FmsXvuAgX9gwAqvFg8rHZevdxa/43QFAEKhsYQxRkgbVN8JG32RYfO6YnNaN5nMJ4knYJgKrDfYCpjjNAiT17ZWVRllfmwdGoYBvgwkwXhzLXmFU/CSBf1usx4AKFx2Rmsvk2II5+dgbbb+BzY+SwWN6YlwCgMhYzBU1nYDTz15iHkgCPBqBtuVqXklTlbAhfPFKwEOwVAFjwla1WVw8AAMjf/JQBcwGEnF9Y0nV7DEDVEcBDxjqp7Hwl9K+nPkTjo3JZlpdX5fqNW7K1tSOPHj7TOR4OS9LrjmRhYVEWFhekP7R1CF9jth9+FPOGPRbWPQDHIt0eWFjBeFVSMPJYPuN1atLMGZ7gVwxQZWAv+MWa+jE7R+DMvpsFsyDmSRSsury0Imur66p77XZXdnf2lY0JLF5guILuK+uxsrAgxugrMBOMtLo2szmgLWGumbk/6rSu16zvOcOKxUK4BvssjgdxCOYGrGEAbgNwaAfqjDLgtdk2X/SvjFLZBg7rmEyjYKbSYsjsJHZljdIYwGwMbRvtDWI56G2301c2MOhZozGrgFysI7SNx3C/pqyJoO7NctGIZRiHgTGNh3AwZ+pBXH5Px74wzoL/5n6TbJNYy/jReKDf1/4ATIV4DNfCB/KACO53/DOUBTWn8hv7YcyNt3sA/mLeV1dX1S++9dZb4z2rqlIWazIWVTAVYuaaHUBBtlUPKqDd9v3y/sDvMfw7haIcFO/1uXXmKlJ+hj5Kw98M4Bb3StGPxT05n+X9CfU++rtJftL3JeWvaHd9mxeNKT4/9QzfbpR96h0GdS3Kzt/rx8nrUs/m3jO+M2HcG/evBIjwc/+cKH+Onc/lvolrjvPM8aeeRbAj95VxDFFe2lbG8Bfvie3zueyP3wvHuU7HSFh0xvh2mR8vKy+DsY0mE6ljXPJ66O2ql0OR3nPtTtJB38743xmb7iQZRHkwF0C98blVzrPX5ag3ResttY6ps/E7r+dRT8Zb0OxB0Q4k5eAYFqMup/rLNgmUS73n8HkY2i38l3p+GT3yfbmMPYlrteieqFO+L9GeT7J7bCd1T8pGeDtAP/Bt5EB76MeZWhPRrxSBlaJ9v6gtrwuUi39Wym9cZnwxlxd1NNr1ovVeZKN9X1PvcVJrwvti2iPO8yT94XdFcYOXx2trl6zqWT6mSJ9TMvd6WqSP3k9EG+v7Qpsd198k0FuRXaNtuMh/puYgyjDGCHwmx+uvL9Jlb4u4BuN4L6Oz3r5F/Uytk5R993rpvz83F2BbzfIznL+ia/lc+g0/31Evo1/wuu11nzL1svXtMgce2yuSIa6LYKpJ8o525qK5ifbanoc9vf1O6hd1JtqIyzyT7Xs5pJ7r13SR3vjn/fTPf3a5oOuiTk6/n0pgKoGpBKYSmErgv3AJTB3mf+ETPB3eVAJTCUwlMJXA/38S+Nu//T91d5xKxBQlb5jc8cmBWCwcX4L4RASf5xPIfPnmX9j4xEcccSpBy89YOMc+pK5Fe35TzrFwHHh2KvnBe9h2TBpMSipyDD6h5pN2/D6VsOBpafG7mBROJX9YJOyTV3mhi43TvyBlAoNj84khn2DziYxU4vsiLWXA5gsd2Q9/yqZ/YY42U0m4yyRNcY1P+lFWfOkXE2l8aZFKklF/eE+RjsU59TKLydeYGEzJL38Ok1rnTxj190xKNHndji+uvIxYUOFzaGzX667XkSgbv9b8d0XJw5SMihJoFyX3inUwK9x0F6TaSq231Jxfdv69rb1oflik6BPdqRcMfu35uYyJyKKEKNssSlym5jMmVv0LUW/f2Te+NMRa92uiKEHr1wLWZ7Rz0Wf5tRttVMrG8v4imfg5pt2I6zPeOykZHv1Cau1HHSpaB15mk3SI85Z60TFp3USb5V8G4Dvvt2mP0fd4mn2UcbQzqaR91DUvYz/ui9ZbkQ2apMupF33edlGvUv7Ry8ivV97vdZD+9pyO4xTwkQE88D2KrPA9Cqs+++wz/X3yBMwRp/oyHcVXWrSbxW7oE5l2+HLGCj0NEIDPtAit3xcPpvJ2G//mHOIeFqaiH4whyEQDBgkAWtA/+u/zemPAB1Q3vs4+8Dqg9LxdtJZYfBnX1XmdyK813cwNOoE8BDHgvz7OoR5zDL7QF2PHLz4zhhcwN4HVAIVmWQG9i5s8ECuuH64RHxPnvWT/Xz9BswyKjFJFer2OvjxDsRuKvcFGVSkZM9VoBDDVmczUynLt6prMN1DYO5Qb1zZkfXVJzs560mweydHhnhzsvZS93X3Z22vLJx9/KP/r//KXsr39Qo6PD2VhYU6LNSGLly9fyvHxiRYHAyQFMBUKhlFkeXx8rKAO6NX6xposLswrewsACGCoarda2l8waKH4V4FWswDUiLTap9I8OZaT40NljoE8UOwXi5/xt50M39ciecgdugYZ60n7lYr2c2dnZ3z6O9YLmanwHU94h3QJ8OHce/8EFUXRPNeKFSsC/GPge74wt3sMjIF7PDMV+rS+vj5mi4sFMtQz6i2KRDF2zygV/Vf0P1ZNaxFzjL+4PrjO8bxxYWl2EjvvoQyor94P0M/ZfBhbGH9QnGrF5AAdGsgTckCBNWySjS076TsrMOf6MXkSvGaF1fn4rSCZBaJoh34it7fWC35eLaMoF+2KRyldAAAgAElEQVT1pd3qKLsGWZV0byXGrjY3O6el+WCuQqEu2uazlJVKi90NPDUqmZ0yO23/ZeEq2AnMHoEtyQrmu92+Fgo3my0ZZCAn9KEGxo0MTKWMbE7+BGhSP3yxIYqi8ZNfb2wpnNuxDmWsFlCF42ZT2t2OcbtkAbqByuZ07Jg/YxAEG1F/LGOMY2VlSdeSgR5svGgTa1uZmzI9R1E2xo8CdRSq6y+Yo7K12O/1pdcBgPJM21tcWlEw1dlZSdodMKadSW+AAmpj6hhmQCoUwpfKdQVVjUZg/0DbZ3YmeAZwOssAGfhcxw9AA8AG/b50FCRmYAoy9gAkoyx+MpLZubrML8wpowsK5wGMQhE5dAYKiDmqa8G36WWlZMXgAFPheoAryBIEQLCx15idw3XjdaQACquIB6BNbUa5ooAZZSJz4BFlm9ExAaSAQnsDnMKmA8RQRWEngAaZ/QOgFcXc1RrYshpSqcGOVuXw6FS2nh/I559v61x/9MM3ZHl1RWMG9FkZTmpV+T/+99/J0ycv5YMfbMjdO9fk9p3bYxZGAHjMnBh4BEwv9+49lkrlTDY3F2RxcUnHe3h4KEdHKLwfytWrS3Lr1qa8+eabCp6DL4C+ca8OFpKdnV356quXAlaZjz56QzaurMviggGqdnfxjC/l8eNDZYn60Y++J2++cVVQLA9wU7PV1jkGmOqLL75RP7a0PCPvvfeObG5uyMICwB7GjAZ/DHDEHsCsynA4K5ubV3Qs29sv5cGDHTk97csPfnBHvvfmTbl27ZqC0nH9/t6BHBwcy/7+sbRaPe3bBx/eVZaq9fWlbK2bPsAPArT7+NEz2d09kOEQdhtMHgAyiAKXl5exlqxgZ2V5Wf9eXJxXmwOdZJwEe7EwPy/LiwsiAwB8KjIDHVEGNGMCUr0Q7HcyOjuAMNT2Yk3CJmUMxQqwyv2RFYDmB+4Q7GAxlNkVD+z0ubEYV+M7+mTvb3zMgnvyuEwXrQI8sM7gKywWNVCC2V3IMwey428LD+363A8VF+zktnAoZxrLmg0we4RYw9jlvM9W/68ARYA+jNHJGAnNl+ZgKqxpuw79UmDHYJAB8C0egc5Dv2Av8asgprKxxjFuIDi2Ugb7aw7MzYzE+Jl8NsFj6uvGYI6egtnxPNgH2DDoPlke83xZZrd1jMa2RvYespVxztReKeCrpsxUh/vH6idVpqWR6uvCYkMZRTW+rML/w2cOZXYO+wzYcANT2bihswDqZD5RC64yYJACbqDPZ9LpGvDFdNOAL2O5K/uaAcGUpTCLcbAm0HavCxnXpFKdkUoZAJiy9LpDtSOvXu5KpQamo7K0AdgBgLUOf2IHEIDBam6uIY35RTk4OFJ2qtNWy2xjFTYVxxGcKSBqzKRbLsvi4rJsbl6TV68O5MXzHUhWBoOSdNrDMfOlVLJYYYRDJoxNC3M1UOZFxA8AWyJG7Kqtgrx6qj/wpcZyac8kSByyNiAW1jd0sF4vS384knbHGKgUUAWWqxqYyqq6bvD3TL0uqyursrG+rnoI/dzb2dc+zMw0ZARWQZgSBYhaO2AY6yrwuD2OdwA+sxACgCnOJXOMZG4BOxaBemQOgD20mA77LcaViLlog+greUgB8zmwM35PpID2jDHR2NjmxgeGDBxAEPcjDvAx7rl/Z2AqZaU6Q2xYVUDgXAZYQlxl/bW4H/6nnvkxrHPYaY3/ysYQBt+CvmC+8ByCnSymykFh3F8zb4fYiyB/slQZ2N/ic6wJHMBw/fp1vQ6ygE/lfpQHQNAG4x7omjHg5T88PMUfFAHbBSD31atXtf07d+6Mn1nLTtzHfZS/gakqCgI3m2D+Cf+lred8+fxFzInFa/y+uChnw9jWf8/Y32zF66Ud7ENRfojS4fz4ONp/x397H8hn8p5UAfRF+bPoUzmeIhmwH5wP5oti7pLtUM7UyaKcnEZ4GfCG47K92+sMkEWyiLL0ffP98WPz+zjmxnw7fn7PKXP2B4GSPnfp94UcP8dta8MAm3w25yCPU3I94vhha9UXKAtf7k/zvafFI/ybsYXPdab0KfmZA1N5/Yl7cK/zKX2JOh/nx8tzkl77+Y46T5uT+q//zJxL7sviuFOyx1yR6d3bEj/Xsd8pmRTJhv1LrbmU3ONa1r1odnDlJD3lfdQP6sZFc5uaL58j8mvK235egzjQx+dx/fh+RV2I1/r54b8vmoeoN6m/oy0v6iM/93sTfOb3J2grjsn7pJT9KPqMtsHrRpzjlE/xPmDS8yatV6+XXp85tpj3+jbjimOIftmvp5S98c/yOuHnAdcwdvH9T42laG3Qd0zqQ/RNk54V15q3+XGOvZ5G+5LaD0d/E3XV5629zqRsBr+PvvAiXfL+PWVLL3O/j7Epf7Tl++LnJdoEr0tcP/56H8en7PRFelxkr1L3FelNykaM7Wx2WI2fI65F/9+4BthmkQ/1co26Rd2hLYvvh7z8eC3nI8rb9zG3L3YAyHiMiRg5+rW4jibZZL8GGS/6McVYj21xDP7a1Dym7GSq/VQcwHH49Z3yD3zuFEx10Qqcfj+VwFQCUwlMJTCVgElgCqaaasJUAlMJTCUwlcBUApeUAJipii4tSogyERCTMT4p4BMNTMD4TTA3yfrS0p3qzCRPfJmU2nwXfUbwTUwEphInMeGWeqHC+2KCAfdOShqkkuoxiRUTPKk+WnBjBYc+ucC++ySMT8oz4eyf6eXuE4/+5Rz7kEp8ppKBaMcn4C+penaZK+DGn77YE3/7l1x+PDF5GRMs/vtUcpbfxxMG48tg/+JxUpuci1QCy8+pT/pEfaLcitp4Xd/zYtfUWvDzEPUmlUjF9V4PuG4tZ3f+dKKUbnMOJiXxYqLWz1uUU0rXY6LxsgnDKB9r25+IPbnAP+oX//b/9fMX+1WU7PM64OdrXJTiTt5NrdEoPw9WivoU+8DvU8n/y6xhPz/eBvm15W17rk/mcuLfKd2gDYjjTK0Vb8vjXExal34cUa+jf/A66n2Xl1dqLcZ244szPwf+xQCf522f70Nqjv2ziua2SB7RZtAm0IdwPjx4mi8aI6Da9z3a60k6V7R2Jsn4ovH456WuTdllyjyuk6J1RB2N8RHn0691X/CpuoBTw8ES0e1q0ROKqwBcArDl008/lXv37mkBMQryweRAsImXMX0ZnkM/GkHJWjjuTuHm/HJe8QyOm2AItEW2H/QJvyj6ImDFv6DTMWoVnZ3KX7Ej1b8FM1UOyog2N2X7Ta9yzcgL+MCEAKaCmsqMhbwpP032HoKtcA2B1JgTgl7MJqNYM2eTIQgnFiB4nYnr9TL+UccOMJXg+TYnYC3RgmUZKDOVjABMBavKSBkyblxbVzaPXrcpmxvLcmV9WVlGhgMAXg7l5faWvNp+KXv7bfnkTz6Uf/dv/1J2dl7K6cmxLC0tKOhiZ+eVHBwcalHm/PyCzM81ZGF+QV682Ja9vT05OjyUmdlZLRq/enVTlpeWdK5nZmoKvAK4BkXhKKwsQwfKBnQxMFVTWqcAUx1Iu93Sgn8U+/Ekd/ouzIMWTA4GWsCK+WABI9cG5KPMLdkPdBDtoDgR1+M66Cf+G/0m9Yqfo4hQ2RHGjLgsFM2YiLJnmI+z66AzZFPBOgEoDJ8T7EV75+NX/huFmQSMsWgs6ov/G+2C5YGgFxY0sD18z/WO52LMLBznuqavwrUEWMbYNvfhqrFZ4Tn3HThJPwNj1qxoDUYLTDYAUwFoZTpq31nBD9k6rMjfA4ugDyyuzWNRizFpT3Lfdj5WqACsk40Rha8oYNaxZOxNKCqGDkEXrHAL4BtjMNFi+xqKaIFiUYInK6hXZjZ7PnWPYCoU+aI4mewjKNbudnrSApvOSVPnBSZIbc1MXebqKAA31hNjMbBicgCmDKCKYl4UT+cgAvTHWHfI4kEwFcF9BHqp9urzTtst6YBdMAPy4BvYOgCp5hrz+gwFgnY6GZjKCtxRuL28sqh9AcDH7JFyMCmAoNvrjcFDBiQDOK2uOtjH/QOLm6FzAFJ1tfh4JPWZOVlaXtXrwSrSbPWUnQogqsEAOgxAFgCi9QxIhX+j+BHFjAAjDRVIVRqh4NxAFphnFFgbY4uBSmw+29LrdpXhzkAVkHNf/QyKpwGkAkC0PgNwqbH+EHyhYKpSWerVGQVxqY3I2KZwL+YH4IRSyQrWca3ZCgO8QG+UZQe6XqlmkJacGQj3gAHGWMKwBjImoYxdBABYYz8CkNP2If1BV2cV+gi7aLpGABuUFOsN8irL3t6xPH22L59/safMT3/64+8pmHN+YV7aAKlWACSYkb/7u/8sjx49k5WVGbl165q8++67ul6hA6aDxgqE+dvePpDPPtuSxnxZvve9VbXLS4tLWvzfbHak2WxrUT9YoMCChfkCkA5AWhR3o+i82WrK4cGRfPbZY+n2+vLO29fl5s3rsr62oUC5rS3EMl9Iq9WRxtycvP/+W3Lt2qbGI9ApABThF7a2Xsnnnz9UMNXy8qz88KP35Pr1q7K8vKh2F/oJG6FAvi7AHwAJgIlmXk5Owby4LV/eB+NiVz744Ka8+eYNHQ9YaPo9AzPAbpyeNuX+vceys7svb755Ra5eW9NfrFf4EPieV69eycOHj2R3t6VAjoUFMIQBnG7+GDFOrw/gjSFJAca6du2K3LlzS+XbgkyODmR//0hevDiU2ZmyLC7UZWF2QeZqc2YnAeJRTB7yKADGAHhkNgoMYwAMAchiDJs5K6YqZxb/GJsdbad/FWYAjRSYysdTjFHiHioVi/v419qweK8Geahdtz6TwcVsBYAJFo+pvS9b7sz8pOUxxnZowunH5s+GMlSwNWy/2S+CtSxuy4rFsWwELEu2lvL423wPWeksHjA2MgUjaTGtrY3G3KzaSQCCNObuEXwKawkAFIHAjBVgt40ZMNY3kZEq3x9ibjIvp+yGI7XH0HGA/JRdqCTSaIB5Dcw1ZhfoT+irdPxjFrMccE25MsY3MFVVjg6acnwAcLqxFkGJ5+dnlYULrEsA7dVq0L2+nI0AKKvpHA/AAjY+hMoY9HSsYD+CHVRAWObHMmYqZWvKgC+mxwawM1ATQJAZk1jJ1hRsfGMOLFw16XTA0AYA3pxUKwac6rQHCvx8ub0r9ZlZBZd2YIeUJcz6MSphv3JmoOK5ednfP9C1Dl+J5wJcx7XV6QGIhZioIqVKRRqNBVldXZfDw6baWQCL+v2RgqkAqpmdm5XBGeRgvgEgnFq1rvEy2an0EAQFefXMVwJYlsVv+FuZsMa5Nos5LLYyoJ6yKiqbFWyLzS3iaCgmmav6YMAamg9eWmrI2uqCAMA36A/l5Lgp9Rrin0WNUwxogIM1jOWu2TpRQBUYbtW/4plZob+FAgamYpwMBaF9Qf8RP5D90/TR2DR97hQysLg6j+najMFwUvw4crd/qB3IYhCsYYKpYIOx/nqDvuoRbZzGBBkoCTG0/9W4IWPXBNB2YaGhe5b6TD2zNxZDMVbFHOIXz8S4uY/WMWfgQW8rfd6HYGmMnWAqH0MyFvbvRhgHI1ZDjMq9A+4jSzL38LRbHDfBe74/jPW519dnnY00Frx9+7Zsbm7qL+0xAHiYd9gZ7gU0LwDwGA7NyOwygNw85MDvoeJ+yue7mLcc761QyJoo9KRuxdwIbVX0Q6k2Yj4g9yG57sZ2IPtcrw2o5fdqvl+8NxbSe/8X1Hj8J9tkH2M/iu7jQQt+HxSLTJmL477Jvytju0X5fZ//ML9p+wsvX/bd+37ff/+9vzfVBuczNd5Jcxrf4fGZnB/qF9carvd74LiH9PPg58/AVNiDTAZTcRyUl891en3y44zjM/bd/IqUHvl+Up+9vUnFbFEm+NvvtfO4hwDyfL69XL3OxLUU48B8FJa7vGh+vSwwHoJLvV5FXYx6GGWT0p8o0yLbw/6mxkUfWLRGi8YawVSptl/XiVwh4vVRZrQJPDCgaE6K7FPUHY5jko3y6yile15/+Fyuzdi+l1vsu88he50osimT2p40b9GORNvn9WLS2rjoGd4mpHSyyB7FtfptdTBlP+KYuLYxT0U/0V+xXb92/RhTuuXnmM+iDk+2k+cPCC1a935+OKYiv5sap5c1+4dnsY/e7tI24TvmqXm4Rcr/xuexX9HGXiR/7wP+GF3w+s18MduJIHE/Nym/zjHk+3bLORSt9yLbSxkX2eC0TX69TMm3P7FNPbHInlZkG4vsCWMv3FdkJ31/cY3P+VOOzNH7deL1Bp9P8n/RLnhmqkk2zI+56Lo4D15GuIcxqY9D/XpIfe4/K/KXRWsk2s4iP0qZeduSmt8/++lPprXh38Z4TK+dSmAqgakEphL4zkpg6jC/s1M/HfhUAlMJTCUwlcC3lcDPf/5Lg0pkL7wmbbjjRrXohU1MrsTkQmrzy007n+/vuexm3CcqmPy4KBnLsceXJKn7Y3IN98akQVECKZVYLEruxOSM9tHO7H7tNJqYhIlyS81nTEJeNnHmE6wxwel16LI6qMmk7KU45e0LPfmy3CdIOV5+5pNMvn/++5gIo9zZvp/D+DI4zmfRi0v/co/tRd3zSatUwsrrwyQZWrs8MTF9Zex3TJT6xJ1/Mcikn5eRPYGn07IA6vzJlild9uvR9zLqjp83tjNpfuM1Kd2L40/Jw4OpLpvA9TYvtQZiwtn3zc95fF6UARPdPIUaOuWLGLx8/JpIgakuWo/e1vnxFfUXz5s0P9Q1vw48eCSuTX9dtDFRbyfZ80m2LtoJvxZTOhdtjm/bv0zwfiul49Fn8m9vc+LcU76X9XtF/ddV605/LhozP/ey9XNM/UJbnA8PQqWuFq2hi2x17H+qECLKKCWb1PPjnMS+cH2m9Mr7jSIZpewe+59ar2yHsqQ88Xe1jhPOuwrSQBEuioIfPnwojx8/1qJeFHuBfQfFVwCS4JeFVHFcKHLT4pKsWEZr5DL2q7Ft1+K8qhaF42UTChkNgIKCY2MaQZE02gGYpXl6Kq12Wwuem6dNPdUdz9eiUi3Isbpa7QsKAlFEO36Rdf5l2CR7W+TTvT/xa9DGk2G4UPw+Ltyta/G3gaRYZIvrjFnAKlsMeIOimoYyMFnxF4vI0DaL5AwoU81OTzfWL4KuuF6ibaDeRp2etLZzv2LArf6gp0XBYLBAge/orC8lAA8EhWE4gbwkjbm63Lq5KbXqSNqtI1lo1GVlaV42Npb1NPt+ry0vnj+VF1vPZWf3WD764QfyV//mL+TgYF+azRMtGj46OpQnTx5rgSwKR1dX1rXYD2Cqn//NP8gX976Ufq8pN25ck3feeUvBUyj6RvEtTn4HSxUKqVE0XNfTnnFaf1dlin4rmKp5ooAqgCEwN7dv3xmDqQDmwnzMzzcyxpihFhCjqBG6juI/FEqCcQBtksUN8uJJx5hD/EDeuEcLd90LTv6N9UbmNRR9MrYGcAZqoYAGHF4AyWdsCh6giOJXY6rA+KoZk5wVjMeXoowzCZwi4Mq/3Pb2x39OG66AGQBOMlASisitgNTAYugbns2xs3Ay+mIP/vM2yNiibB2jbcgZP/50fK4DFojifowfLHWMOwAUw3rDb1wT3s6zqJHjs/Fb0a4vBLPxWKyrn6Not1QxlqIB5sBsFb43lqRuxhA2J0tLS6oXzRZYGACCKcnszKzUZqpaYG/sECzEt8/IDmj6ZGAwMnQpU5QCHMFU0VVQyPHJqbGUKJiqLo25GV1LYBgCwAAF0px3A1PZqdIcT24XcjCE2dMc9IZ/m07krC3Qy2anLR0ws2RsUZhD9EEBVXMNK4AfGLCOxYb290DXKsYLf6PPArhMbV1f2p2OFkJrkaH2xYrmB2dgbDFWBfRR/UK7m4GpSlrcvrC4Ivi61x1kYCrorIGoRvgV/AJoUMv+DVAP5h12eSgjgJXOABI1+2y22vpsNqCrvgjF4AqOGqBYHACHgdoigE0aykIBGcBew3JCDsZipSwOOMDlDGDPmsIhFAKgTAzAKmFc2W/V5AIWJ2NPMVAW5hWf6ecZM1W+zszPVbS4n6wrxgxSq4PFBX4YgGYUc5fVjg+GPWUKgRPTAn34XbCc1eomb513+CWweVVlb/9InjzZl88+35elxXn5Z3/2poKpwF7TbJ3qc+fn5+TTT38vjx8/VWAGbPYnn/zAsfMYyBl2GfIEmOr3v9+S5eUZef/9Tbly5YqsrKyMGeQAksWagK5XagBOGGgCBe7lSkWBTLCHYID59NOv5OS0KTdvrMobb9yVG9dvaNzw6NFz+c1vvpSFhZrcvr0uN2/e0jVqeRUA8Eayv78vT55sy/37T6VWH8nKyqy8+eZNZaZaW19Rxh74CbNBdQUN2HqB3weT1LGBqb58KcdHXXn/g5ty9+51ubJxxU6bL5WkXkNRvQEd//FX/yTfPHwib721KddurMm1a+uqW5hPgBGePHkmf/jDPen14GPn5fbtTQWqMd6CXjabXWWwOj4+Vd27em1DPvjwXWVqhM6dnBzLy1d7cv/eUymX+tKYK8v8zKLUK7OqJyz0gd7VZ8rSaBgYEG1B186GfWVfU11Uv5TFW4jtsijGmKlYLORfhdk6og1iTMuYPe7lfLxSFGPH/RsZmODzEe5hLZI1jnae/gm6bayABoqi3bdYjMD484B660fOJIX2Bz1bz+p3FExkvjdnlyL7T8balNk3i/ezGPUcW5IxgcUY1sA+5gMMZAsfRJ+Ug0544AzydPATAD1QLxkbW4rVF67nYCrLgxEsOpB228A5+AHIycBUxrqV75dNh1WOypx3vkjabKj9WExSlnIJYKqWnBy2LHZVlq6R6jTY/AYAdYK1bwbPgW/tawyGz877Km3VWKoQWwNQNQbPiNosJXeArwbwsg+WNthtAHtR+F6WmVmLmxgrALAGf451BgYt+FeCqeq1WQVTwZa93N6T7Rc7MjPbUNAVwIwGcocPByMYwO4D9Uezsw3Z2zvQGAC2ivZd9zvDgfo6MBGCPRV2DNfPLyzpc05O2goKBrtiu2UsZdCH7qCt+xvoBeJkzDX6Cp8HEBf6AJ/ZaSNGA2DJDreAvAgmG47sfgV1Z8XvxrJmwCQ4CvxnAIbUbI7gH3FAAYiJul3EP+ZrFhZmZGW5oXER2LGap22VIez36cmpPnPMqFgWtUewJzbHFh+UhDFwxsCaHaCUaY/Zu3OAfntnYLl82huAxpDTNR8GMDHjUT3coIt9DGIwAzWZPhmDla29kq5jyNNimDkFrwFsC7Aa2UX13ux+HhzAw0U8a5vGQ7Wa+g0FZc3UVQ91/ai/z0DS8OPZwRvU4XE8msVWKTAq9/e6d3cxXTwgwecRGNtDH7CPx37eQFxmo20/bSA5vifhPbiGzFT6XdY3gIRxDfbxutfJwOLYu4FFErHB8vLymPFqbnZWwVSIp8CeiTgG82ZgqqrpqOYbzzMwx30N9yz+c/abuuH3NdGf0NfEz71vyvfC58s7UnkctuPviXmjy4CpzEfkxa2XyYmmfCXbif3B5zH/4XMebItjTLWdajOVR+Wz/HcYD3XK56j4nJhb8fM0aT6L8m/+nqIx+WsYk1B+HIOXkX/fwrXpP6N9SemEb8/sTXawgGPw4tqj/Yo64ceRkknqMw+m8vd7uUV953WpteLXQJxHbzM43rgWoly9nhfp82ufv8a+ebk7ox6wb3GtpfSlyCb4dZWSaVHPot76gytTazE+3/c9ynTS2mUOINoJ/0w+i33Efz1o0F8b/+1l598D+Lb8Gkv1w7+n4Pe+XdoKn9/kO9xU29H2FfWlSFdTtvNyGmdXvTbXBUDfeG20T3Feiubd2zLGAX5s8fsiG3qZMab08iKdSI2jyGbi2vygoXyvUWSbvAzP5xrzPNake1P9iHa1yI4WyStlO7yv9zbV8hIWB9AfME5D+4jb8ONtbWr+vI4X+c+Ufvm58e1Oigv8mvN6Rn/o13MqB+C/T/swm7s4piLdK5K398+pOU3Z3aK1m/KZfv5xPEXhidHZhRf5V28b47XRRzPfH2OuqEfxXVHqvYHXR78eCKaKtsSPmzKm3HCtfw+fsg3RjvEe/06C7xt4bfyO8WVqDUY9PzdPgUHV24/U3HNt+gMIUvdMwVSX8R7Ta6YSmEpgKoGpBKYSKDwfZSqaqQSmEphKYCqBqQSmEogS+Ou//hvNM3Ajn0qo+w29TwimEt++LW6cmVywolVLTMUkXtzoc4Mek7k+oRDHMmmj7pMEqYQXXwLGQkbfpk9KMDnIIkKf0ClKmKW0ryh5+nqCSA8mPffDRIpPwrD/XtZFCZmiJBbHlpoDn3jk8//YBDBOQWdCySdGmLhk4haDjt+nxhR1118Tv/Nj8y9YmShiH6KM/MsDTgZ1moUuPokWE1b+76hPPhE0yVLlfXInG7sbuEZ9G16vudY4f9Bh9oUvatgXKz7OWdF84tjrX2p9+QS0/973yycm/b/j/PqkYepZcZ5SyVHqUX5/zgwwaZ6izYl9TsnZJ0pTJ4D5NePXFGVGfWVhhk/ss/8xMY42fZGyH6//d5QVbRjnns/2ydiYZPcvz9i2t+m0+XHtxpNXfTspe+ZfXsQ5jfe+Pr85A5afw9iO1zU/b359epn5NQBZ8YS6qNd+PfuXD6mXIZfxH0UvE2LbXi5+Pfv+FfkELyf/PF+ogPY984kv/Il2KxU7eH3h2iA4i/9NPdu/jEg9J67hlLy8/faxTFyjk+KOSbbIz218eeK/QxveV6OwHSwa+EFBMJioPv/8C7l3774WlqEYDMVl9DEoVkMbuJYFWOdtCgptjSlgXMCZFT6ojMEAUi4JTqmenZnTol3YgWYTDAxd6Q16Y3YNsLa0W205OT6VdretRViddkcL7wE+QUGw2gytFLeiXhS8ophTT77Xn8uDqfzcxhdM0fZzzAY0MLYPABb0FPkMSIWCMWvH2H2s+MYYBhQIgeL4alUWFpbGLErGEoM+s4j2LJN/VYs3ue697rOoJ5aD6xoAACAASURBVMYTtOlRZ+PfMeZTcIme8N+3IvsqgEUotgTgoK8sVWBPmalXZGF+Vu7eviYzdbA4ncpZv63/vn59U5aX56VeK8n2iy3ZevZUnj/fkQ/ef0f+p//xv1dWKgD3zoYDBex988038vZb78jNm7dlfW1TC8oBUPqP//F/k1/84h9lZXkkf/ZnfyL/4l/8N/Js64kcHuwrqGtpeVE21leV0WBmpqxMWQAINE+Ps0LBnpw2j6UDNp12S0EJC4vz8tZbb6v9xLhOT1sqEjCQYF6s8NFOUAeTCIqFUcyKPmF+Tk6OxoXLBkJAEWZDT3fHL9c01hna8GxumG+sK7wQZ7xLEA/+tqJvY0sguJDAIhSJ5nrEoLwk9frsuAiSeuHbRh/8fiEV89Lf+YJMxmso9sUP7S/aQ+Gj6X0O5MI1LDI1AJqdus3nsSgbf+c2yYqxsU6bzaaubXwPm0NZoE2eZs+CGRRIwwahffQBBbwokMav3/fhOSZP64v3H/k+wmwifQBtsH2WMTNlYCor7DVQD0EEsFGtUysSx9wCqIEi6qOTYy1oxudzDWMrQoGuFfPbiaMEOQ1HKOiGvnW0cBWADYKptGAbzBdSkm6rK81WW46OT+VsAGCjKPtBY3ZGC9MNY2Pj9GCqMRNHNkfjfQiARFpYrLx3mV4DAErgSs7YlZ1+IqetlnSUWQpEBCYfA8uBAcYKdI11wgqwyPiGPrEQBGsfbASzAIpWwa7QV+ALCmwxdrB1oAjQQD2wRxn4CM+pgYnO1iawqZUKxr4o7W5fWs2utNoogEaVdB08EMasJFUDVunhDACvVdy+FoC4jowG/XGhOey5smt1wa53qrYKv2ByUiaqjF0JY19dWVCQGEBF1ZqxcBhLBeYnZ+cZgAWkN5R+F6x+VfWBGK+th6GxKpZEZhTQZKBkssqg8F6L4B0owscu9Eco1AZQATI11hsAFGpaDD8ckvlrJEOAvHodabVbxkxVKY/9vPpRZcdAEQSAeA2ZmWnI/sGxPHmyJ7//p1cKuPnRj2/rumvMNwx0Uy0rmOzp06fKBvXkyYH6gZ/99KNzbEHGxCMZmGpfPvvsiaysNOS9927o+sGawI8BVIx5gzpWArC+VFLwNdbF8hJAdGdqwz/99J7sHxzK6kpD3n77Lbl7964cHBzI118/l08/fSx339iUH/7wjgKwULDd6YJ1CQX2Jdl69lweP34hjx6BdasqKys1KVfOZGFxTtk1Ws2mMq3NzTdkZXlF1lbXFQShIIlSVcFcO7s78uCrbTk96cn7H96V27euycrKqrJYAdxgAGhjsfmHv/+tPH68JZ/86G25cXNdNq4sqZ/CWOcbC/LVV0/k17/+TBpzVblxY1M++uiHalcwzxg7rsN6e7b1VO7fvy+npwOZX1iQjz95V1aWlxRwjBhpZ2dPfvvb30sf4NtKSfodEZAAATuI+nkQ2ADTPj9fltW1ily9uiYbV9YU5FGtAqQAJqaeMjIZIIR6mRW1jfKcGvfrFk8YIDHuI8liQh/AuNjv2X187H0F94XjvVIGfIRuG/jR+qrxYcYEQgBuvlcaWewI0L+yHBr4KbWHivtt5I16GdseGQ6UXWi8VnnIUQZsBBORsjtmLGYKPjZ52XrN2bHyPaSxbdE++7hTXzUqADQHOOext8XdHpRh+wCCnfJ58uNVH5cx7EBmnQ7iFcTQxkwFdh3PemkyyZgPMz8W93cEU+X7FcvjHO235PigpbbNfD5YnGb0FzICqA/AKgNTAfhp8uLeg3EuAM2GS2FO1wCWFsOAQbWsbIWwX4hTsF7abbCJIVaryMJCXVbXVqUxDztgQCPsLWbqc7A6cnzaUuapeg0xyKyMzspyeopDAXZl6/krZZ7C2lOQlGQsWXWAuAHy7kmtBsahOQVTwaepPmMuwFwmiAn70myB7bcmjfkZtQsAYAGkBTAWAG1gVgQjHRix4DMxBx0sXo03wRRnBzUASAlgca8P+wI7jwMosA6M+Un7WqmqDMA+3B9AznYgg/n4rNA3A/TCpgEUo2PL1jHi0HIZYCqwz0KOxmLZaAA4vgCtUxt3eHCsDFvr6xt6WALApwoEA2NmpSRHRycKSp5fwBwbcydAacYqluu0LUcDufOwgRy0mRcmUwa4t9nqKCOXxhPK5Gj9t/0u4hCLre0gAOzBoCeW38UeWOegXs/2b5iLWSlVygYEymyJsvFlcTABSDxsgT7KYmCwZc6o74Mtnms0lGEOdgerFIAhtGlgc4tfOSfcG4CRk/GqB6QyN41YEX3H/pw2lUzH+FuZFLsG8McPD31A+zdu3BiDibk3QVtk5qLNYX7W5Jiz4+r3wzPpKqPZUIFjiDsQCyKmg5965513NDZAHI89EZ4DVkiANyHTuVmANA3cBhuJ8auswVSlIDM7MCR1aAhtJfc6Hkjl82VF+a6YR6H98r4pt8fnd8uYE+6l+A3bY87A5w7YH783T+X02JZvw/ff59om7ee51/K+63X7nIN6fZ7MyyXez+t8jo8HePA7PpvPo7+mLDE2xqzU+SiLmKvivanx+L6n/Df1mHvXlD74eWb/fd7E5+OYV/OxC+OAGKdc1B/EUoiXvYxwz0XPPp9re/0cZy/PfB7yd3gpnYoyiH+zTR9/UQ+izvh4xfeVeu3nhN8Xrcc4lnN/BzCVf5Z/hv83dc7nYv0a9rKP85KyB14uXudT6zM1L/E6+G5loM9AAyn9jramaG1P6oPFSRbjedvp10m0bXGOvLyjbfI6BpnCrsZ5j/OVsjeUWZRz1EOu0T8GTBXHGddgSl+jfqVkfdFncfxF9iJ+npJF1BPKMtqK1Fr1eltkHy8aS5G9iGuC7fvc9UXP9P4z+tCLfJzvt/db7G/aVp4HXKXGdpENvey69TaROsV9H30NbRLzk7iOh0CMc3jZoVspnbqsfItscEo/Us/xsvT/9muVbTE/zhx1tB+TbGnKbvg17Oc22g8vYz+vRTZ0kux82yk/gDZxcAX2Uqn+8fmc3+hjvY1hXOL1PfaNsRX3yHymj1n4mV8Lqba9f4w+PIKpog7jGeP8TObH2IdoR1J+g7Yc/eI7e35G/812GEvib/ajyK4W6afvb9SJKONoP/F3ke6irSmY6jKeY3rNVAJTCUwlMJXAVAJTMNVUB6YSmEpgKoGpBKYSuLQEfv7zX4yzDD5JcJmkc0x+YEObSqzlSS17aVqUfIvJn1QSpSjxFgecSuDwmlSSnMUpTIxxLHFjz7/ZPhMMMWGaStDF8RSNL5lwGPGl9vmRxsRCKqHLz/wLKT+OmBzCC3Z9Xa3/O5+EQimd/c9eIPF7fj5uN3zve81rhwMraqas8xd79nIrB1PZ0aWcI57mqs/XRJH1xH5YFGpF3eMiIce8lpp/9ju+qIs6zmcW6RvbTiXMi56LtlIvfv2zYrIob996kkomxbXi16f/zifDfFIvHyOLIaxgE7+pdXxRwjiukbiWUuvfz8vrepqzZBXptperl5H9+zzYht8X2T587xOKlJW3Kz6xzvZYiODXYZRFTKZ6++Ll6nXIjznKJuUAimwi+xJ1PzWfr8sw7Wrivf6lRHyJGuWemucin+Hl6HvCeS96YZvyBXxGHGN8RkqO32Y90Lbhv6kke7Th3gelfIPvb0yg+xdmRf41jo8vXtnPuAb9OvDfpfTU9yflc9AnLw/alpiU9zoSx5HSQC9D2j2+TI4yiv06155WB7pP6Pu8D+RL98xnqg3IkM8ooENxGIvdrQDRfrXwa3SmRdA4NRvFoI+fPJavv/5G2ai2t7fl4OBozPSCdlAEBZYVfWFdKmnRoJ4GrkX4PN0bDBhW0Mkf0087eV+ZZ3DKOQo89bR6FJoOtLBs2LcT8odagJ4V6pZETzg/ODg0xoFBX/pdA1JpYZoWeLm4QIv7AXQAi4y14XUspd/uXZcW3NF35/qVn4RpRaw5shyPxssyPAfFx3NzAJ/Nj4vAWeCphfcZuwvXHgoZ8TlkgaIy0zuLI+zZOeODnQqOwnqe2J2ByLLYwseOUV+LfEoy1ssmTT2UFg4ag04FckThMmQ7GiiDy2g0UOASwFQ3rm1IvQ4WqpbM1cuyuDArV66sytJiQ2ZnK/Lo4QP55uuv5dnTXXn//bflX//rfyXtVlOaJydydHAo28qE9lg++eTH8vbb78r6+lU9of/Fi5fyn/7TX8sf/vBA7txZlH/+X/8z+Zf/8r+Vh48eyNMnD2Xn1XNZX1+St753RxYX52R2pizDfkfZsPr9jgIJBv2eHB0fKCjCTlIfaIHf9esoKFzUQl49xT+bV4v9jMEA89Pt9nWOAGQAAwF0C7pI9iBcY4Wasw58VdbT9FFAiIJ9srlBpphHnNyOPhj7lQGuTC8ArjFdwI/GqGL3qL3OmIIIYkJhtbJZVWbHoMKxv8vWhtpMgGXODKykRZjQOQB2UOSasTqM/ZVWrRpIButb129W0KzrCeMCO5UCzqAf2Sn72UEVaAfP2d3d035bgaoVA+en6KPwfaBgFmNCMpaUVutU5YG/z1+POTEgIWWBeYJccT0+J/iKz+A6ox0aF2JjTBqrGzsCC9O9r1PmHLWT9lyLU1GibXYNbeM7/KCfKAoGyHO8R8kAq1ow2+trEfXs3IzUMhmYrpkdscJRgtWMCYmFq/mLZQNT4XO0B9sLQNWwDxlm7ChVgJAAXKqpPce90D8W3bKYmP4tl4ftudTmZjpmtiYv+h/bzcw8dQFuUzaDgfT6KNxGASzYBQxUeD7utBlg2Z8WUKgv6aqNNgZD2y/BPxi7CkAqZI7CPgsAGmPLs9+y9AZD6fbgB1Cgjutr0kHxeRfzhWuMUcmAVABO4X6sK5Qzo21jLgFTghbpQC+y9TkCawbAXQBQtVGsDvAK/F1PQUgAbeBvzOni4oKygoH1QkFLtnTHIA3IlXOBucMv7QvkZaACPH6gQoJMDEyFQmKTDX4VTAU7oPOUsTFmLMHmW2yN26Y0/4UkFMRXMQYs/W+lpKxDZPIx0BX8EJhNUPB6pvoGewdGmWoV63dWWY6ePNmRL7/c1fG+9/51uXrtqqysLkun2zLwWKUkx0fHsrt7IA8ePJfFxXl57/tvKGOZgVfN50HnUWT94vme/OEPT2R1dV4++OCWrZOa2Vlcb+vLmCjVfmaF72YzjfEN/QR44NNPP5OXL3cVUPDDjz6Q999/V4FGDx48ladPD+WDD9+Ujz95R2Ws9kOL+WGDRba2nsujh9vyzTd7srJSl/WNuowEQNqy1OoN6bZ7Kt9bd8CetSbLi8vq+yFpgJ9OTpry/PkL+erLF3Kw35Sbt1fl6uaarK2sKfgLz2nMWlE92LPuff5Q9vYO5cMfviE3b23I1Wsrcto80TkBuPrrB0/kN7/5g8zPz8q1a5vj4nSsrcOjQxkO+rKwtCDPn2/JF198IQcHPZlrzMuPfgww1aLM1sEuVZKd3X35f/7v30m33ZZ6tSJXN67LbH1OOq2etNodAwtX4Hugf125eXNTbt26pqBM+Pher2PsW5memj56YE4OelAQPfMvGvOcPzRE95oaS5gNVZ/DGDKL19T34d9ZEDRmwMooQM/tGcjoJIhDbR2DNY4AZjQxBiJn7Ckae4K9D6AkrpXMRzLvxD0xfaOtZtiKLHZWoKhnX7L41wI4MtvlDFUADtrXliPimqedyGNki2XVHsAmZfoOaejzsc6NdskxReb+yeJmA2fmOS1jp9NYQb/PcqVZDK5gFfh0+JUMPK4+SERj2sb8nMyARUbXJO2aycHiGRxmkPV5zPjj8zS0/gAC96Xb7qvNJ9DO4hVjUzSWL/plAN6MMQj+KP+xeNzYsOijsp7pfkhRQWq/+oMzY9tVPcf6hR1FrFBT4CGAJZhjAw/BLlXVNwCge3aGvQNY4RZkdFaSg4Nj2dk5kL39Y7VlYMQCuxTuqVVnlMlJWbHORjIzA2ajhu6hEBcg4tA9zmCoMReuA7gLfro+A6Y7A09XwAgIv9bp68EJsGlggcJ32AO0uwBTGbBfgUTlqhwdHasPBhOXAr2xxxvYeIaDM405IGPIgUBy+HllnTTCvJzJMAMhQX7YP/J6Y0yETEtqd7D3wrMUAFSryhwOxdBDBgCQrsv8/ILG2xqzqd+xVQy9wryDmWqgsbGxU5qPzDa743yzyd/sRJZrBaA6UzboAAHfmH20bcxjtnEaA16y9aR6Rj1CjjfbC1u8aXMA0JOCedWnIK6wGF6B4Rl7neYMMuA9nqGgJfinjFUJJkXB83OzsrGxprE+2uzrHsPWtAHEhzLom330cbLt4W2N+1wSDynwYBTb4xtLAeTqc0GYb4DZ/PsA9GNxcUmuXr2qLLwE3DOWtTiAtv08C/wYCAxADMaN2FtBgiWZUeC/MU1eubIp169fl1u3bmlMjj7ZXgFsv7Xx/gEgOuxn8ENbhXbxAx/v81N+DNy3xrw1//afm1xMr/x9bNvnk2IezfsZ/53PNTmjNH7GRbnOov042/Lj4L4+Pod/x/wZx+nfU4yvjRwJ/h1Lij4hyzOxv6b/jh0i03PMP2wB39tobOrewYzllT1DZYn4L9t3Kj44Y58bjyd7Np+ZEXmP91fn5BH77vJkdFf5/sVdPGYyz/VDbYqyANu+mvtmm1zEQPYd80o6P8o0nuuXecisIN+POctTeZ0ko2NqHlO6lbrO6yP1lPkD6o/J2tYa35tpWyG/aMN079fMDI3XDvuemtPxu7ksYBvnHXwx+XgXmI0us83s9/j5/Dxe7/rvO3/RmvKyxLUxN8z58+1420B5XuY5k+bS25HxusrWlO2LLH/q34G+Nk+ZLvr3nhxffDd67t6wLnTNqv9/HZDn5eHnJmUToy3y+sgcDOV3GT1P6b1fX2xjvH9wbDX+nYNfZ9Fm+zH78Y3lmO1FfF9Sbfi+TLLJvl1/nfdNRfPAHJDXwTgPsZ+Ul7fX3jbEOfWyjGulaD6KxlG0lnw73v/GeSp6Pt/Jp8YRZRfnqshnp2Tu131cr9E+pOQbdesie8B5pRxom3y8Qpl4XWDfUushpccXySAlwzj3RToe15Afc1wjXqben0Q5FOm4n5+oKz72KlpP0V96WcW+pmQW53eSjACmOudig61N2Z5Ue+f8Y8Jeez08/37qfM2Tvy5ly71P8uvyvP1KH6Qb703ZpCJZFdkSgqlSNiHqAePm6H9StjfK87K23euX192icf3kZz9NO9eLBDH9fiqBqQSmEphKYCqB75gEpg7zOzbh0+FOJTCVwFQCUwn88RL427/929de4fjkIlouSrykNsxFiS4r9vMv463PkxLjqUROUcIuJmdSiVqfaOALDvwXCUIWezA5EJMh/kViTCpclCz1bcYEF++NMn5dLlp6eG6iJyWU8J1PdMQETipBiTHixRWKVPGSBNfEl6Js17eHTsUXrVEP/Fzz2fG0ZHzO05LQPhO3+De/YwLYPy++lPEJwXFS1L+/Cy92vY77fsYxxoRQkSwoj9QLZd/X1Nz7l9c+UZR68URZ8Tqvs76vPmmVSpZyLfj+eDn79n2S2bfr+zdpTadknbre2yCvhxyXnxt/Yiy/Z//9iX9xbXt7kJqLlC0jCwwLD/wLKt++lxMLkr3NSdmr1Dj9go/tx/nmGon3RO+Qsht+LnG9n0/KMqVn0Z5F25haMyldjuuOz7qoPa8P/lqe1kr7zmdGWfg5YfFx1DG/PihjD76FTnDuou1JJdUhs3FRanbCfHzxHpPU6JNf7yn7Sp2Kcxd9i7crKRvHoiIvO//8lK3HM/jclJ7H9cw+pXwjfbH6o8w/6wnW4XQ5/3fUs9gXtEU2J6/Hcfx+HnVMKNZPnGoX9c73xZ9KB1mieMqPE9+TpQbPWLuypkXaKBz/+3/4e/nPv/mNHB4eavEYirR8n1BwhRPQczuas9XwOhZc+eJH/S57OQ1mDBS9ouANhYW9Lk5gR5E6mDpQXGXFpDYOFJUNtTB7b29fr0GBKYpXDMSFIhYrHxihQNQgEgr6YeFqtEcxFsnqc7MxiRZx4zOezG/+lIWbKMA2UJT/XItsqhUtTgMzCcBUVihqsjYmKrIsWhE8wCU4Md5AVjnQirGPxayMgSz2QuFgvWZsRgAEeLvlbVYqPkrZspQttusy8E0Wh6l8lYkKMTPgCCikHCioYG62JvONGdlYX5bZOtZMT66sL8vmxoosL0EWdanVSvLl/c/ki8/vyZPH+/LBh+/IX/3VfyfdTluODw/l+eNnsvXshTx+/FR+8pN/Lu9+/0NZXduUx4+fy9/93f8lv/7NN7K/35Qf/OCO/OxnP5af/uzP5Ouv78n9L/8g9+//Qa5fXZUfffKBbKyDjaMkzeMDORt0tEC8Vi4pQOPw6MAKHgc9LdrFelxaWpGNjXVZXV1V2WKeTk5OsiJh0WJIyBrzyNP7AZqxIn8ADaD/1j5+YPfJGqWMOn0wDFhBIwBVYAbgCfk4ud2KLGe0yNBAQfYc+o9sJgwYmCE0fKyAolWNy88AwLC1Gn9jzLqzs6MsO/jcdDBntIIe+hgQ8XgH7FKGeNJ+0U/hWgVkDvOCHG9XAX589OixPgPFmwCcGJtDVe/jafgKCisBBFTVgux2GwxhmB8DD6I/tGlkGmD842Mo2h/vL73dpd/D97gWRaiwNyy6R9u43p+CTwYDzDnXqDHuWboXhaP4N+YR84rrcA/mEjKGjmF+AVaAjZiZRQF0DiijXfYyZ9tkrqNtt2tQyGcgPbUtADGhgJcsu7pez9QO4bm4B3IGYIU+DPNBdjDucShXxhcxHmMfxv9FnWGlIv0zFKq3taAchep4Hoq+FxpWPEzfw4LjarkiNWXlMpunRcEKUjMgBAsm6eOhFyz0FxS5lyoyHJWkfzaSTn8o/aHo7/CsoixU3cFIen0A/Yypqgx/Uq6JAIg1KgvqmMmUWBYUzZuPR0FzvzeQijI6wa6CzQRzeCLHJ4fSbB4reArsN5UqwAwoCDeWvtXVZQW6KBZA1SIDNQEYSZAh+q1sdwZsU5afMwADsefMChd1zwkQne1nFUylBd4s3kSBdkXBBblPJjDDxmXMPCjuHMqZsmD0FagCBAHWF4BbxoJWVoYRm08r+iQOhAWX0Gf4/2oVIGo809bL8+cv5cnTbXn27FDXyu1b63L3jbty5eqGtLtN6Q3AkGKgo+Pjpnzxxdfa/trasty4cVOWl5bH4EfcD3u7tbUrv//9M1lfn5cf/OCWgjfQT8gYugqdhQ0lcLKmQMuaxgHqigGomm0ow8lnf/hCnj3dloPDtvzoRz+UP/n4A/nVP/5KHj58Kp3OSP7kkw/k44/fk24XYNv+GEAxHIxka+uFPHy4LQ++2pWNjTm5dr0h1RpAdfALPel2UHRfkw8/vKvsTY3ZOQU8QMTra+vKTPXoyRP58t4Lebl9KEvLFVlebsjK0sqYdWZhblEZ61683JaDPQCnzuStd27KjZtrcu3GmrTbp7ou5ucX5Zuvn8jvfve5zC80ZH19XW7fvmUsYI2G7O/vqg6tbazKzs5L+fKrr2RvryMzs3PyyX/1riwtzksN+l+tye7Ovvzjr34r7WZbZus1+fHHP5IrV64o05axQ55KqYy13JSDw325dfu63L17QwaDrnR7WN9NvQ9MVwaozgArrlCdQB2sNRZ0gnFyMBzomqLNZhziga1+f2Q2BIA+Asrz9RFjcLOJFk+hX7QjZPcjEIT2jnaWQF2LheG7Lf4i8AvPob1Vv+QA64wXaSMJYlSQRFY2ZTXLBhSzA3sAoEG8kAEHDOvjfLXFmNpm9rm2AObSDKyLe9EvD6Qw5koDMGBtEBCBwmn4CjI6af+V6SornkYMl4GSAcahnQWzUKuFtgx0g/uMcXMmA0PXtH9mvw0UA7ujsVDF5sH6Z7+0U/7gmBJsiRZoW/wPMKOCVZSNxsv6fBt5HINYASBws41+75r7yooACQgmw063p4x1AC4BgAyBVgF8nzH2Q41pwIykDHMVGQwgc7DrzUu/jzXRVeY7AKtevdyVw6MTBfljDcIfgTEXdgdstGBGMnYoAGnmZa6xIEeHx9oH7E4U0NXuSmNhIWOwQlxgeUfVUYD9KhUFQEEvbe+gwZ0+A3MKxkXcg1iqDvZGsH0dHel+CGtfDwzoYe4MWAWdMDYskW7HDr8gmBH6ADCyxiYqDwPSwqcjPgLwE7ED/DcYqBTgbJo9BgswloOM0B/oItTCchTVbC+XM2QaQNjYsKCzeBb3LuaHDOSlfkj9tqieGMulAanGsRCKzjPMcG4vskMAYHsysB/XM+vyIWdbT7ZHg/4RtLuwtKSytVjeDlVQfc9OmIdMASACGE4P9Mj208YChYMasM5EFhcbypCKuBe6oe3pujDwBfa1aAMTY+Bx6MycxkzGgmlyp//D+PAsfM4YFjoIkCPWL+cB9zNmViayTmfsbxF7Li8vqy+BH8HfmAPaFMajPLSANoKxGg9EgA5gvPAfkKWux4wJC/783Xe/L299723dVzEG9XtVHjDCw0VsL50fyGDrIc8tmF74uIdsdHnZBefY51wZR9LnsI3xwRSOrZbX8Fmp3Aztmf9vjI19OzFH5PNQcT8+9g1jIJv5B8bKfgz+Xv+88TVlA0f658e++L3/+bnJWTm4LlP7Ab8vwfdeXtF3ox0f8/t9JO+ljnld4POpn1EGqfxF7GvsG9tn2z728PpB2XNNUEbUKd9ujF/Oxws5UMvnUIvuST3PzzHvy+OPfC/FsVG/GS9gPWPt8kCnlM6kdJVz6vUjyjeliynZ+LbYnteT1FxGvfR+Ij431VbUca9P/HeRTsX17+cuNeaiz6JcYz4G91G/addpCybNU2x3kn3gWPzc6b+VDTJfm35N+376sbGvtIHRxnp7mOpjap4vslOpeYzyZhvxvSTHHu3oOMeQxeTUWW/zvK3wukcfwXnyulLkD1Lz48fNueFYfTvoO/sSv/f2MvUdyRFznwAAIABJREFU7YX3PZxbP6Z43WVsLa9h/4rWpF/Hvl3uafxajDLx9zIfF/1wXC+xvaK1MmkdM1/mn1XkB+P68rrl58TLOM5H1K+UffLrgDk76jv118dyfo1S1pyrIjmndLnIz3r5xTUa7b2fd3+t93eevS7KlLLn9UVxUbRxUY5Fdj/q6EU26aL1rP1H3JMdSFdkn1O6mYpbi9aQX4OYe14X7Ulc6ym5xDks8vXjM2PcgTi+Pf9stunfS04aS+xDyr9QB+Ia4nN9bFXkg1LymWQPUt8V2Ux/7U///GfT2vBvK9jp9VMJTCUwlcBUAt9JCUwd5ndy2qeDnkpgKoGpBKYS+GMk8Mtf/nIMM0klQVJtTkrWppJdtsnX7ftrzV0mSeuTE7EB9sUnqFIJCd9GTO7iXg+m8smsmBjh81OJMN+3lIx84sEnVlLPiIllO8n728svJuZiv/2LKX2mFna9nhDyyZdUso9jL0pI++/xb75s9gk5nzT1L/747MiyEos4ODaf2KVeoEjPz11M1KX00CcTY//Zp5go8nM8KfGb0mOfeE0lgH3CHN+nEp+XSVzFRGpMjHF+2B9+n0oSsy2fPPO6krIf0c6wjdgvf28q+euTwCn98/dwPaUStKmksU8g+jESTOV11a/lKAd8pywyWSFWKpkf17+f+yhLP1fRnhTpcJyDKJeop1x7bD8C0qLtSulc0dzh84teGkXbGddUSqdin/DiGjLnWOLaibaAL1Gj3Y2+gGuDRS5eB2PSOfUSjf3kic3xhaL3TV4OuM+/tCmSAdtP2To/z5N8OMcWwayxr3wGP/ey4Dh8P1M+MzVeX0yP76PdKRp7HF+0a94vRNnib97PF534GwXRdgp9MfA72hTOO4qq0Pfj42O1ASicUpaqszMtsGJhFEBIr3ZeysPHD+WLe5/Lk6dPNV5CgRdZJBA7GdsLWH4MWGbPzU/H5wmnelJ5tXpOX5RNScHRqAtEISdOs0ZbfQUaoLgc/eIJ8ShA1SL9tjEJgRWk1QIQJSu8z05Bth4QQEIZkceAzJE5krlI73IZWnE6CwxsTCySt/jHA6lQsKRjrRkYxE6LtwJNjIfFeB4cTn0lW09qrdgzPKCcwCoU01vBY85edb6gLLUGJ8Wk3nfluo2CQRT7GShNK/701HOt65RyCWwSBqYCM9XcbF3W1xZlaWFOGnN12byyIuvry7IwPyMy6ku7fSIPv/5Svn7wjTx+ciR/8tF78u///V9Iu9WSo/0DefzNQ3n2ZEvBVN978/uyefWWzMwuyqPHL+RX//g72dtrSaU6K3/6pz+UN968JZvXNuT+/d/Lkydfy+HBnty9uyk/+vhdWV2Zl4VGVcrSl9LIfkcKykNhZV9OTk/k6ORIKjpXM3p6/uLiohbGYt4hdwPzG4jNGKIAlrLCYPywyBhzreCWrMgRX6PQnvOO+gcANFD8qEWNWuTaNRahclkAplpcWpSFBYAAjEXITvI35jcrECcLmukCC7S5xnmyexlFMUMw8Lx++ESMd3Z3d5U1ikBLLcjMCq2iHYIW9ocAPvW0KJ6sSsaoZrZRiw6U3sBADSyUhN159uz5uEgUhaIoKlVQKdmFMj3XVawhMmwTmAoIVjPgEserNiIDWKUK0yhHBXllbCcmy7zYD0/RNVsGOKSq8wN7SJ/IeOn8c2mfwQyWM1NhXiEHjE2Bph1jRMHnKIhFW2D2wAt1gC21KH12RupjsIDJi/PGPttL8VyWfl5N0CYTMF3AhgK0h/mx4vZRVvxubBQs9kU/qdO0zzwIgC/h/X4sxjRj25CBXc/KZemhuDez0ygkhsxQoN6YsyJfzLXZTLOFsO919SOm1wRSaXwE+5KhqRR4q6fbI4YCmyEYc1AgX1MwVW8wknZvKN3BmXT7IoOzsgxHAFpVZXBWkiGKsM+gO7DNVmyMwmwUZetp3NAj9UmYT5Mn5qHX6cugBzkC1NeU46MD/S8AJaVyBiAddmVmppqxBV2RRmNWwUkKMMmKqynX0ihjX0RRecb+ovPRB5NFR6QMRgrabwNzaG9gewB+gl/RIn8DKigDTGYHlF2GrGbKGII9elZIPrBC8iEAEcrQaPEb9B1+igwjOXsV7YZqmhbBw5ax2E4L2c/Qell2dvZl++Wu7Lw61jZh66/fvC7rV9bkTDBPI2Wmgk7u75/Ib3/3QNqttjTmavLuu2/JtetXFdSljBSlksAePX3ySu7d35aN9UX5wQ9uyvLKsszNzSgDijJRggVvYECzxtycAjnANqiF6JWqzNRmFbxQr83K8+fb8vTpS7l375ncvnNV3vzedfnyy6/l8OhIARRvvf2GvPHGbS0ihx4qoKI+p8CLJ4+fytdfg1lqV27fWZPvf/+a3L17VSqVkezu7SrrCnRoc3NDAZQYBw/qAYD66AjAsOdy796WvNw+kOVlgCwAQDDw89lZWVpN/HcopXJXwUlgRrx156qsbyzJ2pV56YFRUUGqIve+2JJf//prmV+oyObmkrzxxi1ZXwfTybz0+h0plUeysDgvJ6fH8vLltuwfHuncvf3OG8ZWMjK2xL3dQ/nVr34jrZOWFr3/+JNP5Mb165rVQb4F7FNno740WydycLAra+vLyiqJvuA5AzwrAwBZLKDTrD95bi2Lw0YWm6guZmuc+1VffOjBVHEPHPcy3hbFOJ5gKmWQUPtnLI88MGBs7zO/gb7YgQ0GfDZ/TgZQsk3nxf3mZ8g0bnaZzE/+vvN7PPNlyrKaAYuMYc6xQjngFMdgsSbZSc2eQNboq/mjjMmL7HmZD2aMYaw8VWXJAwMPD92gzSAQxDPYwDbaOi9JrzvIfBiAWWCIAZjKYiXEOwSWKZhG9QY+xUD+sGNY0jmYytjn+GyCNnXNZkzv0CEw9KitUpZHrI38ICOCYcwmmfygG7afATA032cgXjX/CZZFm6Nypa7MVGRfUzAmWESVac5AmsoGhXWMWE7KBnxSn74gw+FIATJLiyv67xfbr+Tw4EQBTQDK1CpgpurpfYgFAWIC9qlWg5+3eOcAYCqNaSp6bafTV1YrKBVZmdTeKlDdQHDw68b2CEakobLaaRyjTFgA/2FeZtWe4wdgKsQYiC3QB8sTgXnwTG2J2vJyOQP7GJjcfDDAxwaUr9dt34bvICfkLMH4h8MulMF4bm6cRyJTCfSLQOm5DChv6yAHvqB/tg8yG246mQOWEfPy4A3uKcf7GwCphvD/xuhlNcXGKGpsVjlghHGujk3102IO2gvbV9sGhuvW6yqYqDBnsOtkhiVrE8JUyNfyOQamUkCVsuAZ6E3nXp9n+8WNK1c0xlf9ymzPeP+agca4V2Y8RpAJY1K0h++gp5SjHchgxdXY48MHIZalPWXeibrDoluuGwCpNjY2dI+KHwKUfS6EYCraD8b6M8ghYG87wsEBABd37HCAWk36PeybzG4CSHXnzt0McGggMP4oa5x5jnPvZGz+lD5vvMYR4/icJtc/Y3/vTygP6jBj5hjHxjb4/biDLtdCOXNfxDZ9jibmX3w7k9rO5ZHnfvgZ95rcg6T6Nuk5Y+ZFD3ZOMHTF58W8lO9/6jt8z4M/qD9+D+nzDj4XyrXq36nwe+pQzOv57718/Dzz3/65Mfft98O4Prbr90B+bi+aA9qKeD/lwbwm++bl5eMd7o34PP8d10J8BscQZZ/noAZmK7I173Uv/jvP7WWrNBz+F+U3SQ85lihHyiCOm9fFnEVqHXHu4tr0fiD2jffQJnrd8TqT0vVUTOrviXro7an/zs9d7od5EECe8/N9v8jGpMZ5mc8Q++W5TuaazgNbfd4ababAVH58Xnap9eNl5tdCSifjOp80Jr/O4lz6/FFcV7EPcS8S2/Lfx5x+ap7ieFPrPzVObx8o39Q7BG8vOTaMl+sgtuNtJPWP66vIxkfdnrTm45r4NveyXS+P6Au5dlPXeDvh7ViqTxetjxh3pPS2SA64ljGC12u26fWE1/o5SM2Dt4kpHYy2xOs5++J1IfaB8xSv8eNIreeLfGTK9k9ac9EOUD7ersf1XNSHlD759i+y37Ev0dcU6dC5+cP7pOzC1LymPmPcfZGO+vWr+WDNkVl8TVtRZL+K7OXl1m9+CFPKvkQbgzYZi/gxXeZZXu/jGvHznoq7iuRXZDsukvcku1c0t1Mw1beV6vT6qQSmEphKYCqB76oEpmCq7+rMT8c9lcBUAlMJTCXwrSXwi1/8wmBOiRPVfSLjoiRE0f28z4oQXi9KnpRMmZSIiX3z/StK3MXP/QuQCKaKL/H85j/Kwo+dyQafbOL1RQnblPxj0sKKY84zU11msn1ffXKzcM4z5gN+H+fg9X5ZwbS/Lso59T2TUKmEtZchk9J8EYbv8Nm3efmFtxX68t+9zPSyKEoE+oRpTCh52UfdSCX8UuP0cvLJd/8sn/yNcuQL7aIEbZyTqKf8flKC2SeIWSBL3YgvGTlvk2RVtKZjAjKVIPQ6E18M+5fr/oWHX8fx2alncEypF264nsVFkxKMUTf8S+n4TG8bivQolYylrP06jvZgUoLbt+nHgnu8XUSbviAsrltvh1P2KPad6zfaomhvvJy4NnBNUYKa7bIPPFmd47nIBkebXpSgZh9SOp6ye3GcRfbuontxX3w5FGWWskm+UKHo+qgn6AueNS7Uz+y7XxP+Wfzcv/y66Fn+mZwjtukLPLw+UvZxrmJiPtqJlK6ldDXaNbSDYnMUQNr7ERYm+ruNFeb8OiBrElhJAOZo2snRNTvZnAWOWmwrIi+2n8vXD7+Wrx58Kdsvt+W0eZIxyOB6a8NYKowFBwWotMUoAsR39rc9V9kztLjSQAeqqyifZEF4eSSoPcdJ9izEY+EXruVnACMA9GEn7huTjV9PXu7eF/Bzr3tRxyb97eXpJJuBRAiu4mnydsq6Ms7MoGiOp6rj5RGLO3MWgLyfVhzJItloA+0Uds9+ZSfw6/xlbC1kEDmnDenOn4uR/NqIdti+w//PTl3Xoj0DUqE4UYu0tB4R1YVg2+pJvVZRdqq11UVZWV6Q5UWwaCzJysq8zNRKCqTa33slr7a35MXzbdnaOpFPPvlQ/sN/+Es5PT6Wg709efViW7aebsk33zyS1ZX/l703f5LsOM4EPbPyqKz76K6+AQhAgyQA3mMSKa3+gt0xm51dM87I1vaw3b+TJlEkRVIzlEYiQeIi+kB3V1dV1115H2ufe3z5vLzjZRVk89MgQSt2VeZ78SI83D08/PkX3y1ZWdmSenNFHj95Kb/+9UdaHLu+sSF//uc/kJW1JRmOevL06Weyv7+rAKQ/e3NHvvudP5OtzWXZXGvJ0mJNFioAIva1yA9F+SjMOzw6kr39A2ktL0lrCSxixqBTFBmRpcUzadjp/rRBFIVC9rhPT+qvpOL4xNykejcCSKKmBaAXFwamQj8BqNLCwgnYjJa1EB5gLhQoIkBUxpoRGGsWrFo9nYZPZgdMhZ6QryfbpzgUtgUQ09iKI+P8en+F34+OjhRABH0CCAhFwRgL7Ju+ij4YGjiaoDgdNjiQmrLaGDsVi3B8wSpq2fk5WFp2d19OATwG3jSGCxR/KmvBpf8AHTMmN4y3AI4UAGhcznjAr0eFP0JxkPkj9otrtl+DdX1GIe54YkC3rs0L2iaLCWRQAGnJfgvQjHUa7aFIGv9Cfpj3Xg+FtT39HL6LAEudK4Cpmg0DUzWswFbtLxWXKgNDAqexmBUF2AWrhweH2l6ML9CN5QuAVCsehl8x5jS7zhfUxvH5QteyOMDrFfw4jGFcKcBUGK+CqarG+IUibO5pFTSTRlFDIXzV5sj7cvxeScpzeT3FeoOCbwNTVRZQyFuV/lCk3RtKpw/mtLEMxmA1rsm40pBJZUHGAnYP1Rap1RtTnzkaGBMWwFQK7tWfBKiaVOTivC3dtjE5AER1cXYiXTAYDVHwjcLRijQbC7Ky2pK1tWW5cWNLWU7AWqUMgwpuM/ChMhsqxrCqus4CcIwV4KCL9rmyKSoIwQElDVABUBqK2wGmIgiDgALzAZXEEGRytmvZjp3gPJDRYKj7TvXZYKJJQASsvfbc10HaCphVpgwAQ9UFObaQBTk9OZejo1M5PjrXomoAN7ZubMn6xppUaiK1elX9BORwdHgq//TPn8jJyYW6sw8+fCj3798RFN7jGQgZnj97Jk+f7Mqjx4eyubksD9+9JWvrq8pOVYEtAzg1HOpcQafBFnh2diqHrw6kBfazVktWltcVwFCt1JRJZnf3lfzX//JHWV5pyNaNVXn+/FB9y87tVXlw/47s3Lo5BRYoq8yiscyAHfFPf3oun3y8J2+8eUPef/+BvPfem9JcrMrx8YH6TQBW4DdxHyIb/GsAzAU5Pj7VNe6zz3bl6OhC7t7dVNZGi43A+DKQx48O1E5XV+ty9+5tuXPnlmxurklzaUEWGgCCwIahSxX57NNd+Zd/eSzVal9aS3W5eWNb1jdWFci3trYiy6stWWw1VN8Qtx2dHKnu7uzsSLUKH11RhqvDw1P5h1/+Fzk/uZBatSY/+P535f7de+qP6jUA8URBUxftUzk9PZKVlUVZWV2SQb+j7FTjibErqTIkMJWuM9MDdgyQqHFeAnta/DpWxqEYu+f2edNYMQE9+Hdcv3JFbnBz6vvUOZv/xzpibFGJOSkBn9Eu+kPAu63nZL8yT2WHCRTMoBZWGXiCYEOCngw8bMWw/A/9sTEiLh6p/Ax0V6zPcIvqSslIpTlQD2o00Cd6RnC1rfuMsw2UirFirWlftJVlCKAnMIICvAvwqq4zeFAC4Pq4WD9NDEAEf8OPk60RvYXNGXDJrSmKpNNzt1V2CgJK/sTaNx0u4lrz9zqX6rtEQX0a50wqCto3UDZ0ZqLAYPOjCRRN2EXy2TWA4dEn1V9b5wz8j3XfDqCYgGVwoSlDZV8aKPCD7F3mXwF0BgNeQxaU4clYEAGmAmPQYrNla09/4MBUL+Xo6EzteHlpSXWI+yMwV8HOYXcA5cAfwe8fHh0ra6MCtfpD6fWH2jZss6exTgKvamxlYzEwlflw/A5Jcw3BHIMbVllJk62ADcjAVIvGtqeMTLbu429dAxXsZYdW8D6MczC0Am6AqRiTQAfgb5u1xjR2QIyjNp3yn4yV8CwFXwWWa13Tk135OMX7AvgtxEu2NzX5ESyufQSQGvowsHX1EphK89HWH+87LOYx5ixfNG/7+opUawXjNOWEz7EGYC3B4QIW3xpgyIDc0K/ENJfAVLQ9yBfysv2pAZ5hD7du3ZHVtTV38EgB3ECf8QyyYfFgKsoQ8uRc8TrGex78pEAm3WvXVOcZ89L/QYb+8AH8DiAVfgzgZn7S5yhY9MicN/fxuBZgKtgb9QpjJhOWxbt12drakjcevCm3b9957cAti5vTyuGYppJXnMbVUBvbkxUsn5xj9svvmfldBIzEtYN/UyY+V+t1yK89XjbU51wubOr8wy8x1+BjbP9djL1z7fnY2GTpkj/ub4vvZjNTcYxxrP5zjt3/6/tlvr/YZ/j9Y8xpxDXf6ybH4m05947Fr7G5+WLfvCzRDp/tv/e+KT43XlfEB24dSxdxnGRa9v4t7qfpX+lH2a/cWP344vP5zPh5HD9tWW03MFP5eyn/3Dx7WUb9y+lybMPbTxwT7vd71OjLc8/2+udzD2wrysaPjT7U74f99dFfRHnmbHRWHxlreblFvxVtzMvEjzXa+r/F3/AetkUwFfWQn9M2fV85hgimiuPxz8j1OScvf53/3fvnWeOP8vU5H8o3936Aso7vIH3sEvsQbTrK9Cq/XeZLom75OYm6TT3ms6LPYYyXs8/ov8vkmvu87NrY96vshP3Pra05H+HXKP8+Lvcc3ybnMXddmf3w86gvOV8Q/SHvoU3k9DDK0Nt72Tobn+3tdNZ67ftRpnf+flwT/RHjLfrRqO852+WYcv405y/8df45sf/8e9YaE9ebnD75Pl/XH8V7ZunUpT6kfGnUy7gu+fZ5yMJ1/D/v41pfZj9xLmgb0zz0VQZx6fvXwVRx3vA39Z96FeM3r3tlj59l47l44Tq2ftWcX1cUOZ8d5/VHf/njeW34dQU6v24ugbkE5hKYS+BrLYH5gvm1nv754OcSmEtgLoG5BL6KBH7605/q2yAmA3MvqXyi0yeRcsmNXNEG2rfTTouXruzjrCRgTJSVjSuXMMpdm9t4M8HC5ElMZMV2YrKLyQgvN7TBorxZLye46WeCKia5LiesZoOpypKsMbGQS2L5ZCKKPlhwwrHHtmOyLKcHPnEYkzxxvDGR7vvMhBMTipSt73Ms7skl3+3McPsvl1SL84xr2C7ntixJxL5oQYkWshRFPV5fvBx8m0zClSU5o7y9/HJj8mOJ15YlsWJy1N/H7yKYyicB/f3xBXlON3N27+fUfEZR0O7HSRlzjqgblClf3vJ7PyfxGVG23g/mZOALX72c/fi93yrzOfFe+pGczfn2vK/jtbNeeF1X9nw+ZcWXpHi2L9Lxdu1926w1x/fB21Xsm5dVzqdfx0/69Sn6Ee+rvbxj/6J/mLUOeX2KuuTtnd9RZrSdXHGCv8+Pwb/wL5N37Gv0Rxx3Ti/ZJuVMv+RlmvNR/CwCDXOxhJ//6IvL9NnLCHLz9u/HE31d1LW4Fs+SIWWt9xTUJdPiNH+2M79P9Z7KUIHqu6PjI30ETsdG39AWCp5QVHFrZ0dPLD86PJRf/sMv5JNPPpaX+y+1cA+Fiuvr61okAztEoTzAJMa2tqDFjgAg4DOwMaBtFJLQX5q9vl5gw5Ppqyh1r6LoGmCK4nRvxiwo7kLRMgoE0V+2HefLyzunm/7lUm59LZO/xYkoEirA4xgrpwGFdyhUIgMV5LS8sqQgCcYHXnfRNwILvP+i7Zq8DCjF9ZoFC+ijX19QHIuibBYczvJ73sfEtSznU4rPVNLKqIAiVy1MBJhKiyiNuWtBC6rBStSTRh0n2Ndlc6MAU62vLUmrVZPxqCtHR/vycveZDHoXykS1t9eWH/zw2/L//b//UQ72XiqYajIcyO6Ll/LxHz+VygRAk5a0Vjbk6dND+c1vPpWl1Zrc3NmUH/zg+wpKevrlY+l2ceL/hfR7A3lwf0s+eP+e7Nxcl50b67KxviT16kSf3+t27NR0MLDt7cuXz17I5vaWrK2vT/Xc5I5xFi8AGQOw6DDVhWrxLOYEBfUEpuAafIa/NWacVGRtdVULhcGo1ul2pNvpSrt9roWnKMgHSxGAAQB0KcuVA00YK4/Ng/1nBd7FOp+KqgGuSmwVVQBJwinSHAP1Ef+CMQrgIYwZxYd4PgpIyVrn40FUdwPrY6wCHkxVALcu7c8cmOr8/EJevtxLxdZWjA0wlRaA1urTYmDaMdkE8By0CfCbX7diLO5tHj4Dc0BQHO5nvEibov/FfejDoD+QTpsF1naiJ+TBYlrIjkXlsH/GdWQHxfco8kUxOnSBzyHwEwXULELvgpFMAHIylgGCqabA3cR8gOcoy1RicPCsWijsLmLgBF5I4FMUJRu7lgFOWdDr4/xcASnjLH+af4xbfHyiMtefikwAtB2B9QPgMbCu9ZOvqipjh82P+TUt6kfRZSqGj3Ek/q6qT/HFoTZGFHwre0a1pkwjAEgBTHUBMFV3pKCq/gjQoppIZVEBV5MKWGfQHoAixgqF/5SZKrFVAKiDH4JFgew5PTmT87NzLcgfAEA4gO0CQNOTWl3kxvaGvPHGPWXuARtft9tOQCoDPoBJxjNVKBB6YmAq/kB2WHtPzk5VJ8ynJsBZYv+zuBfrBmR5GUylNj0BUMuMTYutAcxNjFM6TmXisx9dB9KqwWct1NAngkUKMJcx+5hPMVDkRIGPS0sAncLfwW5GClgCSLSd7AdF6AAU1xpVaTRr0lhsynhovub3H/1RXh1cSPtc5P0P31a2qOXWshWAS1X+9Nln8vTpC3l12JblpYbc2lmTZqspS0stWV5Cu02pNxvSAqtbAp0+fvxYPvnkE7lzZ0e2t7Zlc/OG+lSwvqwsrylD1G9+80/SgZ+rVuTwaCwbG2vy4Yd35O7dm7K2vqZABgJHmk0U0Dfk1cGhPH68Kx//8Uu5e/eGPHx4T976s7sKZFJ2slQAroDywVABD7UFA6lD/w8Pj2Xv5b48e3Ykw2FFvvOd9+T2LbCAGAPO6em5/PKXv1ZgB9i33v/W+/LWW28p69l5+1gOjl5IcxGMORjvsuy9fCWPHn0ph4dHcnLSll63IvVGRVpLFfngg2/JvQf3pA4QRE15oJShBrao6xDihEpVtjZv2nN/8Ws5OToDdEO+/91vy/27d02+YPepVeXs7FjanTMFVTUaYO6pqg2AsQpMoljvE5phGnZMY4ZLIKqCNRPgHzDnMdbxcb+Pq/3eWf2qgkEKX+DXgVwso2CqBPTCM1jsb+uIAWcM/GTFYviX8S1Pc1bWGq66eniEMaXwHtyn1yaW1svfGbjZYi77sT4bKyaAPv470yOdnimAyvwlrdUOUFAflViczK4NLKv9rycw1WAgWGvPAabqIiZfVFZQ7psJpkI73Lv4NVvHPDEQE2IbgId4gIH65aoBO+1ABjs8wABg5juNmeoymMpiKR4CUUSpGh9jjRqPpnEA7EdlpSCVgn0LvloZiRLAmLkPnc+0joL1kWsp2hyOjMVOQWdwjwDW4rAHBTobyBk2j//gW5day8oeVWs0FUwFlYNvxpoDkMpwCEDNUNbXNrQ9ZaY6PpN2u69MTbBp1bUhwE9gEaorUGplBXsuAwIfvAK7IeKtqq5juLZeWzQmMGWQSqyBADwlBiPE3WiPoHBAgwjGVQIvZWcyMDqej30SZgMgLvP9dpADYxFjpjIWKb/24jloz2ykAFPBl0Ff6lVjqoJuIjbi85ivRiyD50O2nB8CkViwHuMiaoPZqQHGpnOoeuPtEGs2DhkwcB3BVAUr1eV8KvtqtHk8GKFgyQLAEDEZmCEttkNch7EoE7/NAAAgAElEQVTXZWllRRnDMCa0Mz3oQ2MxrFUJ7J7AVBiHAalMpwiAV9/dasnOzm1ZWl7WvTL3c4yt8TcZp/g89AdyhSz8YQCUtZcj/aHtDWsKkGW+gXOO9tAWD0pg/Admqs3NzdRvA22Zb7IYiT6C+04CvTS+BnB7wdY6jol6gbUHuYa3335bgVSbG1uXDn+y/llc4fe+9P3c3yhrYzqYAl0yQGzRP79W+PUEv3vASNw7xDiW+weu6XxGLC4t9lwFODC3nhVervjN9w+f+j7Ev+O13k5yv+eex/YBprL1rHhmfDbH65/LtcXLxK8Z/pleBmyDsprGBZnibL9+E4hF3fbf+Vw424357zh3OTlx31aWf6Pd4N5Lebf0t88j8lr2k8/HNZ6ZqojnCx9Ee4p2xhjF3xNjo3iP3wtHGfBv/Et/A5/gQW/+Hr8ecHx+HtkvP6c5Oft2YozG77y8vP7ge+b5fP+93efsg7rp5y6XC/Q2TJlwXqd78GQrZbkyPye+X/F3/h39hpc55eev8TKlzHM2PsvP+Pnz9h3ne2oLUrBs+/HlbJvyzwHYcjLg2GJ/o8+OftD7KQJ5c3Ly8vI6k9PtSzmqFD9HO+H4/fOjLvp28B36l/Or0U/GucDfl2Pwy4ea+PF6W/d64eXL+aIso0+JPn7W3Hhf7vV01vrl+5Wz06tst0xe0fdcxx68H8qtcddpg2Mt0zuvFz6O4F7Ffx/nMvrOeK1/9izbid95PfT+tkwGUX9yfoufeTucpRP+ubQNv75eNR8535vzRV5GXl95f85X+3a8Ll/XH8U17Co9UvniohSHxXmN666XK5lq/TNyNuvn3MvOr9XRnmM7sY4iN67o43jgXrSTaMe5NS/nR66SZfRf3s95e8qt/dS5smew7agzV/VJp1YP3GHu1vJVXt/x+xxMdR1Jzq+ZS2AugbkE5hKYS4BvYeaSmEtgLoG5BOYSmEtgLoErJUAwVUyy+wRAWTLKb8r9/X5D7RMWDmMy7VcuyRc357nNeC5xFRMOuSQr+xkTKUzox7EykeoFGRN8TBLFFzgxMcXvr0pY+QQJr8UJZnqKbOaFYNln7HNMbvqxxGQ1C0xim2Wyxf3+O59E8uPwcxoT7zG55P+m/IsXvlZQE3XMJ9r8d1NZ60vk/CmSuWQe+suXFv7lcdQPP/cs9PdFJ1FvcnJAmywoKrM72kBZ4jdn6FHO+Nu/hLxKp2Miji/v0V8vkzjPs14GlDmknN5E/+LvjS9Vcglf9JNzyJcbV+lelHNORtEfRX2Nbfjvo7+LfqzMlrydeR3MJUvLbDLaNK/ztkO5+pfmTCz7FzZRj66av+hvy3xgzmfRB+T0GdfHF3XxWVGmsa/RJqNu4fucv/H9yvkFryd86cy+sIAnfh79cZxrL5+cXy8bW04GXhejjmK8fOnNe+OLRPaFn/tCwzJ75HPi/Ps5iGP0Lya9j41jii/+yp4VbcbLOOpCtPWcvcV1hS/0WJCPYicyPxEAhOKxzz77zH4+/0wOXu1Lt9tRQAeKl8FWwwIRFFeiCMpABnUtvETxHgqqAKZC6sMDXVm0gXiBPntaFIgT68dDBVMpgARF+ekEcLSHHxQDo30UoflTs/3L7pxN+nUgJ9My33/Zx5o9Q84oHGWbKLqjnHlSPwu3oBOLrabUG2DyMDCz1y9f1Io2qNecSxbLxaIOr/csxDGWF5y0fBmcHfU32uF19D3KB+AWFiiTmUpZS/CjghnKcNSXxUZNgQXbW2uysrwoi80FWV1ZlMVGVfq9Czk+OVBmqoqMZDTsy+GrM/ne9z6U/+v//N9lf29Xjo9eycJkLLsvXshHH/1Rzs9Q5Ciy2FpT4NUf/rgnt+9uaBH8w/ceyvHxoXz+p08BdVH9ODvry1tvbssPvv9A3rh/S27vbMhisyKTUV+G/Y7qGwp4Ubh6cHAoL/cOZPvmTdnY2JSNjQ1lcMB/CrRwp+kjWkOhpxZJoZAzAcpQQA9QCIBQOPEfxYUAnilzSqOpRcH4b7EBphTYRgGwuLg418Ja9Bv3o+gSzFSma1plqEWsdqiAFWsQVmVsDyp4x/igHkKZuwDs8WspdMbrG22QtgXbhD/w7FS4vgCPpeJKgKlGxvRUU7YcAEOMtS6ul8ayZDaN5+ztHUwLRAmkspe3OF7A7oeuvl6MjWLgy4XUfmzeD+JzFmKREdKvy5SDByhiDAC3nZ+ZH4N94DPMhTKFNQDaEfVFKMBG+3wm/QO+h8wxXmXtS8WoBqYxtgL6it4ADFZj1TX0kTEN/+W9ysqRCsgpG+s/9gPjqR8nSAlt2XwNkr/s6jXUHYI4C59cnFbv19x4uryXX9SpAky1oKwRncSiQAYa6DyuQadxL/aOKPhVoFvyfxzb1E9N4aHFC2ktrlUAQMUKvhca+jORBRmMKtLpjeynO5LeUGQ0XpAJAIUoMq+A6Q19qCj7kYFBDaylPkwBBPBHmCsALrsy6HalDSbEDkAzsH0U37et6H6pqcAdMAhtbKwYSw9YWQRz0pdev2v1244tTAvaRwAJGPsLGLnUbhbArDWS07NTY5hSEAUBTWRzAXMjmKQqAjYvfq8AXxYYOzAVmDAaYIdJ13rbAchLx51sDbqhTFaJ+cr2UsakSIYdAjShc1jHV5ZhE4v6eyKX0ZgAOg5AlTLE1MEINlKxg4VtobKgRfB7+/tydHgmhwdncv+Nu7K9vSlNgIvACFOryycffyzPvnwuF52+LKAgulGX0QTgjJostcCKU9O+ghEMgIdudyLd3pkMhydy7+5dZdnY2NiWdhsAr45s4vdOT373rx/J/sGxnJ/3pN0RuXlrU773vbfkxo0N9b2wm26vp0CUZrMl9VpTgRJffrknf/zDE7l9e0v+7O07cufOtoKpxuOB8R4pyAxrPMC6YwVjAFSB/05Pz2R//5X84aMXcn4+lB/96H25d++mxk24Dmx9f/+zn+tzcM/3vvddefjwHQUl9wYX0u6eKCAE+re0vCaj4US6nZ6Cw8Au9ergRE7PLqTT7cn9+zfk5s6GLK+AJW1FVtZWCiYVBWcahG59Y1vv/+UvfiMXZxcKEvnmew/l1s2bqjNgKJPKWE5OjxQ4BTBOcxGgmYr0+x0ZjwCSTLYDNjT3X2G/ZKSy9Yg/CpAZWXE8f+hPGM/R/zP+wd9kIfXP8oVS9F3W5nQVSgAlA1MZ+EKNT0EAxs5kc2dgeRwMADCJASq0LV1LzV8QLAV/puuoAoGM/Upt5hLQyh1io+ATW6fNDo2dyha7AmxlzySgyoBUU6av5EwAMEWvWZjmC1nhszEWyEqZqdrw/YjTW3LjxvoUhM9iKb/f9nvM6XzBzwIUlMBU3DMYYMriYWPJwfoPkCp6ZrEIQfZGQshcVwEE109T/muszFEGJgHIlqAgm1MDsBV+xtZ2Mj1CGNBXxN4Ao+MH4Bj0B2OC7SgjnwLM8UyTIOaOYCoAQXEt+gx2KQBBG81FBRspnrdi8TV8N2QBgObG+qa2tb9/ICeniOFwiICxPWFvAB3CM7EfWl1dl83NbV2v2xcdefnyQIFuGD7WMfzAH2jMpoynCXBMpi6AjJTttwBTgR3UmGirAoywsR0aCE39WLer7dcajUsF9Ix59F5lUC0OCNJ9iP5YDKbsYmn90HzgpCILyu5lMR9zBoyRcS0BiQUbFoDcduAIYya2qaCzBB6DPlhcYyxmvMbAvOa3TF9FYDrDIRjuEBOSuc1YxJTVLAEM/Z7Qg6l8HIUxAqhL5icDNdVVj5aWV1UXaFcEU0FGxqKYwOwJ+I52TTcByB/ofDebYE6EP15TADIA5DgYhOOlHStbmDITY920eQQTM8bMQw1oL9w/Rv9ZxFBVwf/IjMP9p4/v0Sc7DKWq8S3297zex7b0EWYfNvc8oADtaWwXwK7cB6AdMCJ+4xvf0L0VgIpk0WI+x4Opot8vgKwWA5nfMn/C/ygD6ovfB5gOF4e4TFeFkHfnXPg1ybfPwmG/9vgYmHLPrYPxO78Pp636PWbcp89qO3ftpcXY+ViuKz43FPNE/ll+bWBu3e93cnlCXpeTE5/l/415Tc4x28nlTvw8+/1KTvaUT5Qh939+/HHvGveW/t1LGdgm3sP+53K13gex7z6eifcwNvK6ytjF+3Bbe4v9Af/m83gtga2Fz7BYyMuM8o3zFPOa/p6yuc/Nlbe3aMfcw7Of0a5jvyn7mPP18oh90xgu5eb8YSU+PsrpOcdblkOLNhhl6ufQ6yL74/WyrP/X9TXehrzOFetrwQitLJoaUxRsNNHP+nmIOhWvzekTPot+J2enOT/ldZn6FPUqp1M5H+p12tttsV+2uCjXVy8DP2exf1EPvHx8n6gDtOfcfXG89JG0RW+r0bewj8UaWth6zsa9bcWxzvLtUSfL/EKcjzJ7KtOT2O6s55Q9q2xuyj738qcOR3/vdc/HuN7Xsn3OSU5mMUaINhP9g9crv77mrsvJzq/1ZW37MUcfcB1Z0ja8vvn9vpedby/62Hgdx+NtldeU6XaZfvs8bs5n5HyXvy76sZwPQ66AHM7XkVvOp/p+5J6Rs1GvU15msa3c3EY7zOkjcxdlffMyj2O67hiircRxehvlGH0clZNllIXv/3XXd98P7pG8nXubxOd/8eMfzYk2voryz6+dS2AugbkE5hL42kpgvmB+bad+PvC5BOYSmEtgLoGvKoEIpirb3MfkFhNCccPtXyz4De6sk/xzyQMmA3Iv1i63W/TAJ9u4SS9LzsYNd0w+xfGWJRJiQi/2LfYJ38eTxXJtMPnHBANOp0ZBnE8++N9nyTCONc4ZZa2fT1+eXj6VOKdXPpkVk4Ix6YbvY4LJJ+HYh1xy0ssH3zNZGhPbbMPr4PTlxmjk3wlfGk4u8eXnySfSqRf+JRITOtDV3MlYOX31Y9KiCvQv/BcTwLwnN+54r2/f23RR3MHiQbszZ99eLnimL4bFd7kiIa9LTN7O0j/2Oyad/ctM3/+YuC1LYPPz+GLS60h8sZazCz933paj7ub8CccUx5KzJS9/2kp8iRrnKfqWmFyO44k+gn9T9+jTvd7RL+bmmv30ehL9pO8zv/Nz4uc/6kBM1s7ytexzlGPOL8b+xkRwrugg61MSOphyiy/Zvd76l6z4nEwatH0/l7liAD8OjnFW8jnabpSD71vUK9p27sV2zh78iyzal5+rqBNl8+/XAD+f+Jw+mIViZHyI+hPXpNhOrl/+mpzf+arFDCxs42nfeCaLmra2ttTXHh0dya9//Wv513/9VzlvX2gBIgpwGs26gqlQeGXF0sZKhTZQgIUCYBTyofDLACFLxh6iBW0sUi1YSQjgsD6h4Gwk42FfATk4VR4F4+iPFToCuAD2nvYlRqpYSJrzud62cy/kcmtbzg/iMy0yUJYhD6ZCQWwCySRGIciIfgkn5QMo4XXW+y7qD9dn7/M8sILX+b759V+LIidFAQRtJ65jUc9m2WrOR2m7Cu5h8TRZY1ACaiwyxrrQl1ajLstLTS1SX1ysoURUVgGqalSl2zmT8/NjOTs7kgUwRY0HcnR4LN/59gfyN//5f5PDV/tyfnoktcpEdndfyB8++oPsvjySs7OeVKstOT4eybNnbXn34V1lNLl1+7bs7+/KJ599rO0NB2A/6cu7796UH//oLXn7rfvKTiWTngx6bel3LqReM9YpFBsfn5xqIfvW9g1ZVzDVphbiQgY8zd8YF6yQczQyYAxAAWR70VP7E4uRMVOBwQ0AexQcN6fxDJpRJp4EDIUtgG0NIEHo+1JrSZaWl7S4UYuBYUN6txVZo/AT7av9J8YEW/NQUGwFzXatFSCDhcXAIgZmsfusgIgsNdA7LbxOQEUFAjaNnQoAA9yrrCugA0j/QQ+GyvowmjIeEUxl/q4oaDeAlKVCMc5Xrw4TkAA+ZXFa7IhnKAOc9hdFuQmkVbOichah05cx9uOaH9cBgqng83zhkF9LDHRkBfYYd6fdkbPTswTYFAVDrq0CLLNxCUxF5oFY0II+GIDNit3p+1moiwJbm8Oa9Ef9VKBfMG16oBPvN4CGFeFTH+n/UVDMAncU90I3IFPoNq7tdNoK/oEPJZgK10AmBHuhj7n4gvtcjiEXD059CpmpKgsynEjBYpIKcNlGsRcBKMgKh6HjWAeMWcN01PykFemCicXADKnoS8FQAPAsiFQbItU6eA1lOKpItz+Wbm8snR6Yq6CjKDQHoKqmPwDqaAG7FmEb0BD1/wtaJFyRsQKpOnJxfiYXZ6f676DXlcmwb0CLCYAFXQWq7OxsyTtvvyUrKy2pLkzk9PREAVRg5AN7T7t9oYVpsHeuIQbUMDYGDArgIgBZKgs1ZSc5PTszsOqlYsjkARIgQ+dRi+3Nzg34kgrUFCAF5qhU9Fwr5FmAosbmVxwrN9wCwEnQSzLrKbNPAn744nQW+6+srKodo7Dd9pt1BUONBiO5aHcU0ACgV3/YmzIaNhvNxO4CxqRTebm7pz4XgAPIotFsaqzx2aefye6usWIqG81gouAnsLo0mvAPI5UTlmM8//RUZH2jJnfuNOX27duyubklq6sbCqY6P+8qkGHQH8qnn34uX365L3v7ZwoYuHvvhnz/Bw9lbXUpsQBCdwdydn6uQLFarSknJ+fy7OmefPzJE7l9a1veeuuObN9clcVFMLuQKceKvVnMD7A62eYAzgT74W9/+1SOj/vy13/9gYKe4ONwXfuiLb/85a9kb++VdLtj+eEPvyPvvfe2jMYDkYr9nJ6fKjvOypIV5Lday9K+6MrR8ansvdyT5y9eycu9E1lcHMvS8oKsrq7IjZvbsnP7htRrtl4YGM7AJMsra3J0dCq//OU/Sq/TVXav+/fuyvrqaoKzAjSNtelYGosLcuf2TVlabiqYqtcz5jWsiQbZhX5eZnhXWQAEM2V1mkYjSUYp+5ZsI+dbPKAcdxNMFeNp+q78/jwBJRcqqkcGgFfaHbM7gDMAEAcaBcxEAP+BsR6sg2R/mxaWWixra6kanMoTNoJ7jH3Kvvf7IY6cQCOCGsdjrqfp3gSWZjtkEZmeyZiYdQDWVAhNAi5722RcgXgEa22nA7YYkeXlljJT+fXKr4nsbxE7Gus8fgywO5yCTYzJCLIwkIyt02BCM2Y7kwGZZiiTaQiQgBAFS5AFR1DMBBpVGftDmoxxydYri3sA2ETMcnh4oqA+zBtsCXvYFg4xqGO/QRYOsEoZsxTAhHroAP5NeyAA2S8uuhZ7iKg/byl4cCkdFlXRdQNgHjCeAkgFhkkwU+Gzg1eHcnZ2oeAuO1wKwD8DUmGUAF1tbd2QGzd29P7j4xN59nxXmeHgz5R5y7El4jMF7SnQ1sCi6LLqpcZIBGoZaBvjUfAT1v8agFNk9u0raBjgHe7pGevYfBMkWBQMc6+i4KwUg1Gn1b4Qv06MtYlxBPXQ708YXzJGwzVkR/J7IF7HGM5iDvSnOHyCIEbI2uJXzCsOOrB40ViNoHc4ZIAgc2PhYnEkAThayOiANGgPbG44+IIxGr6HrmFv21pakeYiY2ADfun+VQ/XqOq/KlPkgNNekGAqsJdhLqCPKyvLGkPaPcbijLFyjUA/yELFPSTaBbMT+kMmKN0JOLCEB5te2t8hvBiL7pvxLJ+/sRixmcBdOAylAHD5eeNzvJ8hiIv9Ud/LH1d4Tl+M59y/f1+++c1val4A+on++DwsddGPjeOyfvOAhcLn2X6s+K+IGc3/sK245+Xf/D7+67+P7V96YPojXl+Wh8g9l77W5+1n9fuq5/t10V877VNaPwofb1f5PJ+/z8f93DNRzlM/4VgR/doSc4N8Ti4Xys/K1ib6LupMnFP22Y8/yiL+jWcxxxZtyvfVzwcZ/HJ7vjiuKEc///G5Xs4xX0vb8/egbW/PuZyol1FOp2N8UqafuXmbdW3U0ZwelMkm9hn3emaqMpuNuk4Z+va8vHJjYh6AQFEPlsvJl+3596bRrnL2Gn1Kbh6jDnh/H9vM6Xm0g5z9+HWDujBdqzX2usxg520sto+/c7nEOJ9R7jlf4+c4pzv0Q7jO5yyi3+WzfWxSlifysa/vs/98lj3H3Al9C+/xfcvNX/QN8bneP8S+0hd52UY/ye/wue3TLS/l55E6XqZ7s3R51vhy983y09GWr2tTaDPXj5wORnleZaexT3xOfB5tOT6Tsi3zU9G24tzE51ylT36+o7/J2Refl1sT/PVex+Ln8W/KOOcruJZ5uZStV35dzT0zzh1lk9vb5try/Yw+xM9L1MNZ10af7O/lfWAV9hFsmbx8H2LcMKtPZb6VMvQ2kLOx+P1Vz0LfeHhKbrxRlrN8QFnMEPU++k2vn7zW61XOzqI9eNumvL+qf6OP5fNy/mIOpvoqXnd+7VwCcwnMJTCXwNdZAnMw1dd59udjn0tgLoG5BOYS+EoS+Lu/+7vLb8pK7s4lNHzCJJdI8xt9S1LXsuxAZQkz3O9fbMYNc9lAZyXwfDLLJwSsf8VLn7JNfUwSsdA4l8DwSQx/X0zS8tkxYeFfLGjxJk78Dv/FZHCUeUx85pIkl5rUKOry6cf+e5+I8rLMAcTKEi74nLK2xJA/Gbx44cix5eRImfln4Pcoy6kMU3GC16Fc8tGPz5+O6F9sol9+vHxZQjAVmbN88t3PQ7QltuflPE0EOjo3ji32JdpFTBb6cV4ueiiKkXJy5H3+ZRZfHsSXnFGnc3M/K1EW5eN9QpzTMruaNYYoW/Y/2nO0Y/7tCxJ8f6hzMTHIz/Fv7vTGsrlmf6Lu+DmOftc/q6z/0Q94WfkX1zldyr1EyvkE34+yJC364V+I+f76efVyz73Yv8q3+hd7OVlHOUXf630Px89n+pdhHHMcU9RZJosJBEUxGq5hwbNPSPuXvlE/vZ7lXqrGcdE3xXb8eNXjpxOzcV3ZWuhfXHrwZ/TfuXmM9hF9QXwRG1+K+YKfaOdlOk+ZRznl1g5eG9dTysnLKzc+r2MsokOBGOR0enqaCg9buta9fPlSfvvb38oXX3whBwcHWtSsYCAwYeB0cgWXGCsPCvNRUI1+oegMBdWIA1AkhaLL5eUlKxpLhTZ4Mc8iLK5HGD+BAVo4N+wroweeBRAKiiisGNRAJngmfidgjSeFc87L/LiXtxW8WpF+7j+vD5ft0/6CLHhiOK7FWBkrYMxg6SILjvoHQwJMm/JrpQdaRN/p9YovZry9+/m3xlEc+tXBVDl/mFszLsl2ypqgZZwpdk4MFcr0YsxUK62mrK60FHCwsAAmjXPZWl+VleWmMlMN+m0ZDLv6+dnZiezvn8gHH3xD/uYn/156/baMBj1pLIgcvjqQR396JF988aU8e34ke/vQ3ZGcn43lu99/Sx68cUNZoHZf7smjx0+k3zOQQr0xlu9857781V9+U+7e2Zb11UUZ9C4UyAUwFUB7mM9BYhnodkeytLqqRf34MXY06CgLMg0cg/2CgQzGWtBrJ7mDOa2nM6HMVLCHhYUERiSYysAw/W5P1QJgJRgUCuSPj4/k4vxCur2uAKCwurIiyysrel2vj3YNGAV5o0hYizuVWWGsz0Vf8Pf0RPuKre8AfIENBv9NYyMUOyuzTyrK1cJQyPNczi/OlZkJ+gVWGYCIlHmuDjCcFSvomp2KXcHqNRga45ExKRTADQKorKi6+Bx9AugSMrL+Yh4AjCHrgp3mrzwE00JtY76w+RiqXAnIZJ9ysQiLg+ArGGvQdniyPuTgC7aUQaoL1pq2yo9zury8Is3GYppXY+TCs00nrDiFdowiX4Is2S/6MWOIssLz/sBAJvQtBFJBJgWgxUAQKFhFX1H4jTm3omPMY2JGSCxaYPoCCwn7A9+JonOwn9F/Qe7G4rGoz0a/fTxIeUXwAtcYvx5N1yCjUBGp1JQlA3qhPhAg1FRgr89JzBpaAA02pIWaziUKie1lvDFWTYt+kgC9j9SCeAHTVFNGk5qCqMDs0R9OpDcA6EKkN6hIfwRmqgSmkgVlrwKzkQEicZAFAQEAOOJEbgB429Jpm086Oz2W9tmJgPgJZoRlA6CEzc112d7e0H/BOoF1C+ASMKAo44zqp/2toKcEbETBNVh5jFEDYBUtD0/jrWmR9dlFW8A4omx0ruBJf9e9JPpJ0JljrkrLgH5HIMOU8YbXFWsRwFRjCE3bhH+oBDCVARgNLGr2hj7QVpWZCj6qgiLwgcoUnyngejRRHSWYCn4KsoC/WGyCDQOghyVlaAHICPqueZgxgNvGind6YgBTyEzjLrDjDEZJr+Azj+Xg4Eh9Me7r9UXu3t2Qt9+9mQr9m7LYBKgbvqUqzUZLgSVPnjyVLx7tyfPnxwIX/Oabt+R73/uWMuoAeIo+K+PIGL4W9lGVF8/35PHjF/LFFy/kjTfuyMP33pTt7TUDCVcmCoZFfNJaaulcaq2+ysPAUgCPPvoCa9iRDIc1+fGPP5CdWxsaP+B7sCV99tnn8uzZvjx7diTvv/+2vPvuA2m2AFjAvEzkBEC9Xk8Wm8uyuLisYCqws0Fn0M6rV0ey9/JA9vZ3lSVnOFqQza1luXt3TVm61tfXpVZvJnYdzHlN9l4eyS9+8Vtds5eXAGokAAprHXy9FbNuba/Ke+/dlc3NZWk0awomBAAaLghsQtAl44srDqeZHlSUVM7s1xi8wDxEIBP9I2Nrn8PwsQ90j/4o7qO8b+B64ONhW4OMxc/iYDsIwMC/BhDX2FDjVObbCr+lzESqhwZeQWMWQhYgSWW5MxLJ9DlP+6eNJQBWWjttj2XxozE5mQ3qvgWEQcmGiziUtptARykeNaYrW8s1Dkj7NwP7GuBbGc2WWrKxsT71KXGvFeNnizcWlEGQDIj0A7b2FnKcAqfgI9MYpgxb3lcl8KedIGTyIiirDkDWQjocRwEyiflL2dsNKE4WJICNLs4Rr3Tk9LQrtZpIo1HVfQfGCUYhA3WRLc6Al/gAkH8DFNo82kENHTk/x96CYDMCzecAACAASURBVKpFBVMttpZURzT+Sux7AMjgZ9AfKTMfVH9v/0DBVJA3YwGL/7F3qsvW1rbcvLkjOzdvGyvV3oE8ffpMjo9PFXQFIJUACKRALFvvFRik8RTY04xJy9jvsKbZXAPIo3YDtiwcbgH/24DPsvhO91fQy7SX1s8S0Bt6psyiqcAWemZgSwMG6tEB03iuAKgYmMpy4MZIZoyaZKOyuBMAvoLRlbEIwVSME7mWcA/H9YVgKrZjNkCAtQH8FECWwFRmh6lIWCwuYnzI3Ib6gwQmYe7G1j6z+XqzPr2Hfht75eZiS5lmaWP0QQaeMhlrIb7aoM0HroH9ERQHBkuslZubm9JLhzDgGvh+fG7szhYHEdiEf3ENwFRkYmZ/ve3SR8ZcBOYJeoF1Em1wb0DfiXnDISpYF7DecnymB+ZPfNv4HJ95MBX6oePFfA+H09gAvgR2hWvv3bsnb7zxhrz55pvpXUFxiMvl/WdRvM/x2bNMtwgct7kzf+n/83tin/uJuRLuwfk55eFjW+6X/Bri8wz8PD6TcXSuX37u+Hsu9vbPvryGXR4wZRf74ttm++yPWXXBQjf93IELc89kjiPmXHN5wgjui2ON+YVcDsLPH9d2xgd+3D4O8P2OMij7O+5jbE9l//nvcu8a2KbPi/I+5va4HsdcrcUSNg/UoeneMR1gV3aPf27sa64vfiw+TrpKR708c3MU779sjYUMvQ7GOfLzktNjfO/jGj4j106UhZett3nfHz/HPFgGOsD1jHNDf+jbnCXr+Ixoh1F3uD56vaDuRP8V5ZzT+2jDPrbms8vAVNifGni1vHQttu/7/3ocWbCkRV0s06Hoi6MO0U5pQ34eOb7o3+Oan7OLeG9u3nLX+H5YPGH5rOvqAa6jL4tj8TYS24tj9L6SsvXt+jU96i91hGPJjfM6Nu+vyc3LVTYc9TnKMedn2Neoe/5ZOf/idaKs3fh57hlXrcFRj7wfjmtQnJcyHZw1Vt4Tx1cW68Q1KGcr3iZj7BHntCxu8c/x6/ksv4q2o05eZ07K7CZnkzm9LouDeO1VepDTJz/XutN0LtbrUOy7lz3nJvrIsvinzAav8rG5HEu07SiLeMBBTnevitNytlImc7828r5cjMPrvFxzn0W7jLp3XR/BeKPMdvH9HEx1XWnOr5tLYC6BuQTmEvi6S2AOpvq6a8B8/HMJzCUwl8BcAteWwN///d9rJvI6ibSYhIib6bLvbWON089xUvXrjEc+geM380yWMoE8K7niB+yTE7OSjL7/TKyVJQhyCQT0Cy8DmJiPffDJVZ/QyiXImRTwY/X3eGYqL4eYaPJ/+4RaWXLGJz1sjHjxZGf55PrJ631yBc+ML2JiQjDXL867f9kwSxf9XPpE6Kwk6fRFWjq32eu572Mu4cN7/QtHflZWiMSXnnxBl3tZGfvg+x/tg9+xf/7FH5N917HdqDNx/qLc/ff8nXOMa3MvIGPit6xfUReibvpxMfkbX9rHeyin+OLU38cx+hevVyUEo9y+SjKa99KOY0Iy1zb741+me92MuuK/Q3scW7TrMh+K61FIgv886CD6MtpKHMu1Fxp34SyZx8Qzn8fbo516HfN6ddXLbt+e92nez/trfHvUMZ9sL3sxFl/c8R4U3HC+vF35dSCnH9FOo/+PY6Ee+ZeQbNevk/4FH9fdsrWT/t7bZs7Oov3P8lNRvlGe/N6/pMqNPcps1ouk3LVxzLP0pEz32QbBQCj2QhEVYoW9vT35/PPPFUwFoAOK7ADY0GLourErQf4sejdmKgMU2LzUpLZQnxZ9oTgMn5sOGaOPB1OZvlzyljLs92Q0BFPLSEElPFGbBXX4Fz8EWaI9L8dZ4y70qABT+TiizF59P63Y1cBUtBGyc6EYD4V3LIrD9zr2CViFbKDUlRhXeP8b1y/anV+3X/chal1aTOiPOsytZ7l4Iuqb9zW5GEALfbVg1grGLTazIq2KnlAOvejL8tKirK0sya2dbalWwQB1Khtry1q0Peh3RCYDBSicnh7Kq1dg1TiWD95/T/7TT/5nmYCRYzKQyngg52encrC3J0+evJCnXx7IF1+cKutUrzeR975xT27cWJXzi64cHBzL/sGhSmJ5qS43bi7JBx88kO9+9y1ZWW4oI9ZkZMxU+Gk261JPOjQcQler0lhclHrD2JJMzlaAzTEWxX1WdGXsVOgLwH6XwVS439h2UOgLZiqCqbrK99BaBHsQ2HMGcvjqUM7PrSAfjFSra2uyvLSs3xujkBUVoh8KpmoC9GrsOhcXnakdoogYzDD0hQBqVevWVw+u55wzLoR9ABAA2weAAf9Bz1HoCb0ms9Nl32zABs9W5fXcs1F5PcazrOgYey+ANa34FX1mQZOPl2BbGH+jYXsaMoFF4KzXYz8+3INnUSbsI1mZ+FzGKPgXhaGQhYFGrcAVha8AgsT9osUnZgxWHJ7YXxI7BJ6Na+DP6MvMnivS7gJQaOx/uMYzRhnAxAqIvZ+7uADYxwpV7TvogTFrsRAXfp1zZaDUtrIk8RkoSicjgvXXQAaUFQ8Lwfh9bBnjIPoY/dyQPloEDt4UFHzrvQqasnFwDjw7BvqpADYFU0HPjeFIbS2B1LRtFAc7ZqqJNKRSXZT+sKpsVP3+SHqDsQD/NhyDpao6ZaVCsTqAVChYV6RCmicrykVlPdYpFID3FEjVvgAj1al02mfS61zI0mJNVlAQPQVSbcnyypK0Wg2lRYK/GygwzgAGY2WqML9h0EXz0QYMAnMe2IwMcAfAAsCg1YW6gqvOO2jHCuCNbcNkS1yusgElgKLZRkUBLabXFVmAb07MMObLi0NIzA7te12fApgKAD8yUxEMYQAKA1PhPzDQYD7BdrS8sqyjgx80VhdjLDEbB5MXCqGtj8puMxyoL0TB/9LyivS6PWUkZPEe7IesGQSxmi0bU0kBoBzJ4dGx7O+9mto2QAk3d9YUXAsfgfUQrFK1GsCt8IkLyiZzcHAojx/tyrPnB9JqVeTBg1vy4be/pfoK0CHsQm0ccU21riyHTx4/k8ePd+Xp00NlQnzn3XuyvQWgaVNqdWPkxBqAwnT4aQBYbP8yUXDs/v6BfPzxx/Ll03OpVBblxz9+X27d2lT/jefBLvb39+TRo1356KMn8uabNxXktXPrhjQB2Kpa3zD+ZgOAbRsTgGIVZQeHfwGw5FSev3ghL/deyclJR0Cms75el52dG7K9vS0rq2sqkyqY3EYiz58fyC9+/k/gEJX1tcUEFgWoLbE3yVC6vb5sba7Iw4d3ZW0NwAKAQMEsMpR6vZpYSRKYKumpzZkBs4p4oihQNjBV/bVCYvW9CRREP03/aett31oOQMNcfHzZV1ncZ37OGOnwN0GjtjZbnMZCSPxNliV8XvjgAnyoMde08Nr01IDPnlW7YOxKBCuqywRT2d6rAFMpgEUB65cBkOZrEwMY1rQK2Grs+QbiMIANDzyAPipQRxkXK7p+ra6uJfklq7IsaxqD/W5ysx9j1cNhSeYz4dP4HNiYAaoYH9k4cKvFGui/FeaSEbGQp8KxdRPAAv8G2BJrC9IfAJhBxiUD+GDsBFMZ6xPAlKfKJtXpjAQh+eIiY3ADU9mBCQkkrAcxTZT9zw55SECtiTgwVXsKplpeBthzUZoKprJ7oB4KZFJZAxRbUYBmrz+U3d09wboMeU/XLqzP0PN6XUE0N27cVDAV2Ki+fPZCvnz6XI6OAZAES1oBpJqyTFUMpK3grMR2NeWBwzqSdEiZDocj6fYRR4CdqzUFWavOKpA16UYCXmI8mKN+YgUuYgmTl7EuOSZT6gPWcbSuQFMDUbH4HH9zf0jmIdpuYXsA5oKt1cD1s8BU0DMybhpIsQDsa7w4Bmsrman4nYH/IphqumdKYKroL3RNrFmMiP8wFsRQdpAAmJIN6MR4mTYPJknE2AqmUsZJA1ZZPGMAY4wRAGzE0lgfFIiX7iGYivtwgpUIpMczEZfD7/m8jlmv/Rf3lZxLjTomFTk8PNQfPGvKaJv83M2bN1U3EePjGfAZPk7j3DKWLANT9ZEPGAyme2P0G21hbXv48KE8ePBA8CxjFEs65vw8fQ7jZ47Nnm8MaDauBII3ntJLYPO4LvjcD9cCn8eKuZvCjxf7dQ+uIYhu1nO4fvn5iWuV7wuv8/udq/bovm0fm/t+8RrOJf+mr+VYp59nwFQ+P+L3b/zcr9VeN30Oo2wsZTkyn1/jeHwfuVfhd34/Gq/3csp9R9lw3+d1I8qH30XwmLe/mLf07558/oZtU2a+b4wxcu36sfvv8Tvb8oeG0MfxPv7r5yo3P7P0L86F17Mo72hP7HPuOq9rXh5+DFddU6bL3t58G9RB/qs+PAFCmaukLPz+m5/lcstxzP4ZXue9T+DvHCttILfvjjKIfibqeex/mZ3y2VMAdGISL3ue3/f7/vvx+/57Wfnx5fof5z/OK57HuMHrx1XynY4tMDJFu+Lzc7ri9d3biZ875rVyc5/bp8TnRb2k75lle/Q93tZ5vf/Og6l8/71P8j44XlPmR8t8r8/Rlc31VT4k+uKcjvu5L1tbcv6j7Nqcjyr7LMqozGb4edSLuA74+S7r36zx+udEfcvNp/fLOf0p089ZuhBl5WXCXKz3A96fxPcbaKvMdnM+f9Y8xetz9njVfMY5iX/7seL33FxphInwPHUo3lNmE+xv2VqY+9zHFLNsLfpPzsMsXXtdP18/5GCWfHJzdZV8ox/x63vZeuB11V8fdfir+Oyv4iOi3NGHOZjq3yLB+T1zCcwlMJfAXAJfRwnMwVRfx1mfj3kugbkE5hKYS+DfJIFf/OIXr4GpfOLDb4jj7z6xWbZZL5I3Xx1MhTY9M1VZgjS36Y+Jrtxm3ie0WACJ6/xGPyZN/D1IgrCgKSZS+FIH7fmXYbi/KCyxnjOplEu68nn6sl9fXhf/XSWPWUnqMmWxwgEUSBVgqtg/308msWJimO37pEtMdFBmLBTIzZnvp0+G+kRg1Ff/nd6D011TQWRZEifqUEx4xfH4pKN/Wcy59i/14suA+CLzukk0thOToH5M1N8o95hEzdmD1/3cC6wI+vAvwOMczNK9nGx5fUz8XtXvqB/xZbl/WRf9ldddr5te36O98aVFrkCAth6TlB545+WeS8b78ebsLpcw5XW+wCCXyCzTEw+mii/N0d/cy+tof7MWn+hDo/5HHxh9cG494j1lCeGcL2W73o/EZ8f2yuYr94K+bO6i7/Bt+pfH0T/m5Bb1MSe7OPdeL6PtebvzRQmeFcg/g3PhX97lwLB+nczJNPrbqGPR10e95IuinN7xebSHuE76tZn383mxr7mik6hbsQ/0KyiQ56nUuAanVv/85z+XTz75RJ49e6ZgDhRJ9/p9LV7Cid0swvKAJmPkIWNFVRrKemDABZ4gb0XzVmCKzz2gygNTtBj4/EyL17s9KwrGD8EHBIdjfv1p5V4OZTpEPaNOQw5x3nLrb2EfBUsAX5T7+eFnKLxDwRpf9Cs4AUWciWGAz43rJD6HfPmT89fer1/WSWM6MfleZgidtZ5528n5Ab9OR/9MMJXZKJ5voAnQg1SUmQrFmH1ZbhmYaucmmKlQtHouS626NFGM3e9Io16RlZWGHB+9kv39fWXJeP/99+QnP/lfpDIZynjUlc45TmXvyKDfk5PjCznYP5bPPn8qx8cX0m4PtEARIInnu6fSbgNoN5FbO1V58GBd3nnnDXnwAGwAq9Jpn8pk3JOVpQbO/ZfxqJ+YaFAwj/gVJ8nWtdgWTAK+UNTrD22MgDornEQRIpipuipKspNhnriG2X6hkBGeCaAi7kfR4cHBKzk7O9U21tbWtOh5qbWktoPPAJ4CuIbFjLAv/Gcn159NWWOgfwAJWTGsMcUMJgbo8vbn/SttCIAAAogwn+gzxoIfY58ztiD6OOq3sXoYoK5Ya9LJxg4w6fXfwFNFwbkxIiSWBddW0Sb6g3kqDkjgmDiuGP9zXfVrA4tScS3GVBQRW//VztJeC0WsADBA/rjeAFVL0nAgJ287LPrWfk3ZPEb6HPwQmIXnaFF5VeQ4sc2on63X1W/ajwFZCTLzezWA9npdAI9Mxr44lb6I4Df0xYrEUNzbmzJJGGDECqFZREYwFcbKGBp9xrNj7Bl9go8RUHiM4m+FEKAIGjqQmADxuzI6TBnGrBi/YKwoirMNTIW2UBbsQRkTGcFeKw2R6pJ0ehO5aA+k3YENolgbPFE1cLilf/E7WKwMSGV1owYGRbE/Whv2UZSP4vxjOT8/VjDVoN+VCfyEjGRtdVF2bmzI2289kO2tLWk2G9Lpovi+Lw0wpo0BngGb2bkBXsCMomwiwGnBJxqQEoX4YKsAq4kxWgAUYcxUtUZT2Ufa3YGyXMCt68inYCoDprEEQ/W+hnutqBycKwpEw+cJ6UoQKOMIssbge9wDRiHMpdmmaHuwMzJB4FkEU1kxsa1nAEQBbIAibPNzQy2mNkCV6Ryup82TrdFszNj9UCSN+8DUYrEafyxOILiFbWBsaNdst6bxSafdNuCTgLHtQhrNqiwt1ZUFS5myKvBbBjzq9wx0AJDW8+cv5MWLXVmoVeTmzk15+PBdHRtY3zC3ALT0BmBWq0inPZBHXzyWJ08O5OVuT3Z2VuT+/Q3ZvrEuqwAHLy9NQbNggEL/vB8FiAJgqt/97vfy6NG5yGRR/qe//pa88eCGAi9g57gHvubTT5/Ir371OwVA3b69Lt96/5uy2GpIv99WuwEIAoxUYNoaDsDyBp8LPagpaAPzBga6V4evNJZ7dXgsF22AvFrKpLazsyNrq5uysrKuTG7Pn+3Lz372W6lWhrK9tSzf/+4HcvPmljJPgaGt22vL8fGhgqZu3wLjF0CSKJRHf4Y6D7UFA+cREHTphZeyC9HPe7YHQG0LtkIfq/qcFdcbxlRYK/F9bp/r9zmMb6iLvMf7UcZdjItpI6Z7thb5mBzt+z1zjNfpV4p1iGuigQwLpimudYiTCnYqgvXNRgmkKiSj65h61bG60wWw5SUwVcEoBHu2uKDX6yYgOOy1ZiBGULElNlHPClXU0lssySOzdZbAxKmgqgSQSr7cCsst/uc+wIBWADdZrID+Fj4ANo82CDx2rKYykUbdQKXQPbNzAwvbHBoDJOIb+JhudyD7+0fKNIe+NxoAixlTnoKgYMPw7WQA0X7Av1mMp4xuI5tP6BSAzgBD2fwauyh8eLPZUttCn8GKh7SdAn6rAHfAbmFvHXn2/LmCGQEWaTQA5gL7XlOZNfGDeA6gle3tm3J4eCyPHn8pz5+9kKNj7HegZ3YdgFQAOQ5HsHWshbaWYt1SvVJwMRaugk0SwLP+YKiywHWI10wfLPiCjimzEWZ+PFEwD8aDGAGspwAA0T8XzG1j7U8BgjZ9VD+Nh4/H05gQzyCI29jQjAkT//kYywPl/d6cNunjQ1srCdSjnhhrpekEwFQFM5WBrSCjAkxF4ENhx2aDlB3jQrV/aOrEWJcInAfASZm6wUimAD6sb8V6ifFB7pCf2oCuebQFA1Up22MNhxLYQRvQT8Yg+B5yJ8gJ/eD6RvmgXegmYzDvJ+PvXn4WOy1IvdaQo6MjBVMx5qNNYZy3bt1Sdir0jczPbBfPRDsegMVibOgP90CQYw+HDgwGU2Aw/TT2Mh9++KHcvn3bvlNGOB44YIDSwl8aMNTv6T2YCj6FMrIYyOL1+J9fG/yewMeolFWMa/0exO/Hda5hQ8lR8j6uAZQp1wjfJ37n+8LPuE4xBvPrlm8jtx/34+F9cbxc26ZtJSC+RpGBOSX22fd7CtBzQATarc+/ow3Kn2Pysorji7IpwPLFxpFzxf75OeBelGu3l2vOPuJnfs+am0tezzFxrF5Hvd3x+V42/nsvm6hLnBOfw4y5Ij63TCbct3l98TYV3w/RfmbliqKusp/XkbmXL3Uj58PK5s33q2w+/TNyMo1273U/2oH3b172Pr/h9Tn2O9eXKAPaAGXv24jz5u06J7ecn8n5w2kc5ECTHJ/3Xeb/jKHVYtbLcWjOZ1AX/Xd+zPje+4+YK4p+zPsIP//R7jl3UebRp/DvMkBG2fx43xx1Jq4bXr6MIcr6V6bTUQ+8XOI6l7Mr+vr4bsDbOPWbfsLPfZnuXeVHo474+YvvGHNzHT+LY4s2FmXPcUe5ltli9Aez1ozr2Fyuf7EvXkY5O+FnOZss68Os9TuuldTFWbLEd4x/rtP/uDfOPTNnN9THnB8o84n+oKecvuXWr+iDcvPMNSyuG7k1z89D9Es5ec3yH9qW0ceXqljOT8yytbLvmF+Nc5F7sB+3X//KfNbr4750QuJV5vPa97nnlD3br42+397/Rb24zrzOet51B8T1wPtC/zv6MQdTXVea8+vmEphLYC6BuQS+7hKYg6m+7howH/9cAnMJzCUwl8C1JfDzn//8EpjqOokAJmxzSUH/4NdfhFgRai4ZFzuMa5g85ndXPc8n/3zyMicMtMUXNvididlZyRq045NgTF7z81yiKd6DvyOYqixZcSmJpycPzw5xrpusnCV/fTkFtoIMyCuXRPJz4+/hPOcSrWyHCWAWj/pkrU968hlMyOHvmIDyL5x8P/l5XU+9tdOLYnL0qyR1cjroXyrz5Z5/YXhVIn2WseaSVLmEsberOEY/Xi+32C/2g+3Hl1z+ZS5tMyfTWXoSx8o+8F+f+PXjyNlIlE18EUc9iS9Kc7LKJXmjnOkzov5RBtG3+TF53Y126ucnN98+8Z3zT34eeaq97zt/z+mF/4x+PY7Dv2Ci/4svq8tsyPtkPiu+hLrK/+XWhjI94uf+RbmXT5mO5HznVWuI78NVyeOoc/7e665rcT2N/rbM7phw5r+8r8y+0Y4v4MnN4axiAT+eaMM5mdGX+Lnz9uhBm97P53QuznXu5Xx8XlwPfB/BBqPFcsoEwCKxVHR+iR2guMuKt61gDMWGyysr8vTJE/nii0fyu9//Tg4ODqwA2lbZVAxpJ6A3UHy/sKAFzJNUZErdQV9Q5NZEMXhax/gvixMv+zwrDMQ8G3NFTYsvT45eydnpqfR6HTk7N5Yc+g0yprFIm3bkdadsTcKz44s773uizpete2ifffYvEgkQQ7FYLDwDo5fqCcarxZCpQAFcEAqotpP5FXBRb2hhHfpKEE6aiqKo3qbG/kNRmv2fMgdgDmhD1/FNnBO/TuT8QdRDLfRNp/6b3yXIHZAkrdjUItvFZl2WW03Z3lqXZrMmMhlKtYKif2OuWmzWZH2tJZ3OuRZsgx3tg/e/KT/5T/9Rep1z6bZPpHN+pPehCHfQnyhgCkW0+BckFQCWtNtdOTw+VxljDra2wMSxKnfv3lCGqkqlLydH+zIedmVrE8wcFZmg2B5VqwCAoTy0gjjMCm0hR4KpGAPmdAg6SHAhmXVQ8A8mEhaR8jRz8xVWXI3STOgC2Vqg4yiAByALNrq6uqJtAEyFyQZTAwoyUcyM55kfNAZBFG8CdMiiRBSA4juwXWlxO1hrUr0hbS7GHZxfAofI/sECWY4F9/k9lvqKpAsKzEgMZfqcRMGB2p0ixjCbt+cbC4AvOvOFatTfKTNPAnWwwJb2G0FvvC/3IpisCVwjvK3yviloMxWxgmGBp/Xju1ZrSZoNMBUY2GOYimcxFjJdqV0pmMpYx2DXKMzutDvGQoX/qR8Q6aAIdWSgE8qbgDjMudkjQWb2otqKko2JCLbPovCicMXkfDm+MvYQ+KO6Ai+sQF6hRKkYGHNIFiOdH7J6sIA0wXimPh7sHPQ/03WoqiwOsKGJnm6t6ClovnbXGJMqSlgD2UE+/V5fmRpQlIzicfWn6KOyU1khu62fWkGuIKPRZEFGAEtNGnLRGct5B8XkA+kP4HtQbF6XSrWhgCoFUk1Zqew4WBsDwAwAA/QMSHV+LOcXx9Lrnsto2JV6rSKLzQVZbtXlzs62gqngs5oAkMAeq9jv2fwAqNZun6vfQzeXWi0tRNfYHEw4w8REg3/HxqIFxqOxFs0nZkdlBa1Kpw9ZjGWkVcc81IQ+3xiaCLzQ9TOBP6y4uKJ/E0yVBlvkNgCw5BzAd+uck4kBLBoEaJFZBvZbFLbDxtEm1mv6RhZrGJiKDFloZ8GK8gDE0L2x+VUCBJXhZWQsbkU8ALkSJGh6T9+GfsMWVb5LS8asBgBRHaDUoZycHCqDEwBVtYYBEaoVfAebgSyN/QusWMfHx3J4eKTAILDYbGxsTPUdtoHnXrQ7CljqtPvy5Okzebl7JKcnYwUAr64CKAHwEoC3BpSFiwdoCeK8uOjL8kpDNjZW5M033pLjkxP5w0d/kC++OJHRuC5/9VffkgcPAE7C+mQ+EsXsjx9/Kf/tnz9SUMXa+pr88N99IOvrywr4g61osT4Y2LoDBZRsrG9Lq7WiusJckYInAOxrt+WLR0/l008fKeAPwK+7d2/JjRs7cmN7R8aTirx4cSB//7N/lEplJNtbK/Ljv/iB3LlzU/o9+D2AqTpyfHKk7G0bG2ntnEB3AeYUWVpuygisZYlF2ABDpqtqszD0DJjKQIUjA+lM14TLgEm2YcAiW8RgZ9BXsh0V68Pr+Tvzf2CHJOOegaT8HoGHIlGH4dOV6S2BFguQX2IySkBf9u31OLIoQC1iYQMUWbyVAOiJYRF9ge7CjzI+NHl48BUBCPCisL+R1BA7K4OfBfsG5KUtG4Ms4mhj1TR7Nd8K+ytsnosI9M3+M2Yr2qjtLQygwnnSMWjOivZpDFVk/IK/KABbY13r4I+M5bZu4HUFsQKI79is4E9logAf7XMNoEaTJwCQ6P9ic1FBhdD/3ZevpH2BawFEBnAHQKJFtedGAlOhHxZ/2InZAFPhR5nZEqOjsYp29Yf7BAWPq29pJqBnVQFYWNMMqGJgKgRXAFO9ePlSZQ2mKsQIADxiHbfTxye6f8Lnq6vrsr//Sr744ons7WG/cyG9QQJo1Wrqq/hDynsXLAAAIABJREFU0KkkAJXpOkDYia0STJ5TAA/kb6AsAOYM4GagKegY2OWog9jDwe7gP7tgL1N2PIDPDMzDAzCwBk+flYBZGjMlMBXGB/uhf4ZcGA9DlgS/MXZGvEj5Eiyk62Nic+Jn+JexGu2ANl/Yu4HORkMAZMm8aL7EWNRsLLR1xq5paTFNd7asTHETgJsaKgsCqaAH2CHAvnJgKl2nk08BsErjmT4YLo0JjAB5HrShwKkGWNPMF9m4Xvd7zG1RDsx95Pa4FiNSzy0HTaB8faGh6wB+fB4N4wIQGmyFBERz7tgf9M/25sYKhWd4VjG+L9D9KpizRnZwgOpbt6vtgo3qnXfe0QMidKxpn8o9J3WHhfv+XQJjAttfw3cxDrTAl+BUn+PyfrnwVwXgyucnfP4ozoHu0xKwLjnGaWxTrEu+P8mTXjpQongvwvbjv2zb93u6dk5DPns3kMt1+Pb8eNhu3NtbGE0mwqLwNeqV74PFpwTBFj1mf3y//H2MBf2+k3fzeXEO/J6QYy5st2CBpM77efOyjDKM3/mcBm0w9tPLhHsQ/27O9yHK3svG60vMT/t593Ps5UNfEOUc86T4ntfCJn2fYtucU9q1t4vcHEV94Ni9nnkZe/n6a3O2WjY3sR9xTuPcl/nGXDvR7vw10Ub9WKK94T7/DsX3IcrIP9PnD+M9OduNdpyTdZSj1y32JScjtn1pztJ73ZxeU1d8P+O7GOoq7/dgqmgbOR3K2XW0x6vmNeqLX2+jHvox5Xx0Tgf8mL394H5/2Cr1I9pE1MG4BpXJN9oq/Ravj++xvP/QPVfab+X0ZZbOXrV25dore6cWr/XzMeue3JpdZhteX7zM/LuamAstk8msubruPVEffZ9y62GZPfs58nobbTvnV3P2H3Ol3CN7/aPc/bNzehR9Q9Qn6mpuvfHP8LaNa30sEa/L+aPo03I+Jicf37bXyVn+KPf83Fy/ZlslYKqy9SD68+jD4jP5t5/PWW3n7r+Obl+2jTw+bFacltOZaG85X4/7cv6gbH1BG7n3ArN83nX05iq/l9Mj3DMHU31V7ZpfP5fAXAJzCcwl8HWVwBxM9XWd+fm45xKYS2AugbkEvrIEfvazn115xEnchLOoddZmmhvnIqlQFGrETuaSFbnNdS75F5MBuaR0bIvt+JfALDb2G/6YPOV3vh9lfffJlNhvvhyNieOyvut16eThsgmeJcOye2ISFNehiMuKdovCq9ivXMKF15clz2NyCdfFF/78rCwJGxPx/oWW/y4m31EFoifPpo7HZHuub15muet9wtvLhzaRk1m0Fy8rn7DKPZufxRd7ubktG9+sZ1B+7Ld/Qc7v/AvOaBtlic5c/2LSyydWqRM+CRz7HeUWn5Gbz5gM9O2r3msh0PVY4nLJ6Og38LfXT750ve585fTL2x3H6MfFQjX/7LKEeLQlzif+zc2lT9LiOfFlddmLGV7nbftycc3riVr24Tqy4pz5f/G7FSpZP/kd7c+/lPXjjuuE70eZTkW78XKiTsR7c7pCHYy2G+c3N+9eV3K24Mft7/cvaSATvgxAe/4lZdQNXke7ZAFIznbL1p44b96mI1DLnwLrwYJlc+LlznHRJq7yA14+uAfF51gTo4zLfADuQbEU+okiJ/Qdffjnf/5n+f3vfy8vXrzQYjEUfaHwCgWGKPzCc1EgxlOtydKCoimCEfiCloVUPKk+6rP1tWAqwN9WsGQ/hwf7cnZ6ooXAADH4E7nRNvpiYCra0OsFrn5ecy+7/fd+bmfpA+cNxZIo7otAGxb7sPjK2xqKKAkE83PMsVAPyF5DMBUBHGV+Mo7Dnnm5uCu3HnndxO9XvUzO+QgyJ5i9ofDfwCALkI36Nfu8XqvKYqMmG+tgC4C+LMho0JXRsCfVykiWlhqyvgZWj56cX5zIy90X8sGH35K/+c8/kZPjAzk7OZBB91RASNRaxKnmYECZyPl5T0YjFPTWtSD+7OxceoO+AraWV1qystJUJpnVVQDTOnJxcSTHh/syHvXkxvaGNBZwor2BqdQ3oIBagRtNLR41phg7od5AHamQDLFhKtCEHpLRgHYFvYdurK8DPGbMPywghZwVqDIZayG0FvmiiDoVyVkMY1uepSU7xR4/KB41+1rQfsIuEBKgiB9TjgJmMChhHFa82tLvUCSLk/YVdKHF/vaf18Ho6wgcYoEjiyj9WuXBVArsSgArH4PFQiHzm/q0KWiCaxj1n8wWXB/p21nMibvPz8+UBYx6i754P0Q75RhZKEYfy8JUFtf7sfAajFkLigcAK4CdpTdl2DEwlbEV4HeAgbrd/tRPgXXA5tlAKZhP3I8+4h74MwOrgvHBXjqjGNr8OO6x8RCUyfXF1q9i/rhuUncASCFQFoXFXO8oB7NxlY4ymRDgyXb83PkYK9r+9HmOQeyyzI29RIvvlfbJCnBRMK86gOcrWKcm1QVjMwLDlsoFQN9UwAqgGoBUWni/YOAaLaKerh2AEyzIYLQgvUFVLroTueigYBwF5TpKqVZRiA/2NrBSoR8A9iSha1yNa8Eoh7XuQs4vjoyRqn2iDHa1hYmsrrZkc2NZtjdW5d6dm7K1sSLt81MFkgAc0FpqSbNRl8Gwr3YJ/TR2pwXVE8aWo0FioVJAlf0MBmMFU+F36joKuScVjGlkYKpL827zrwAEBYBOjHlC2YjALmaAAfhmY6ZKYAzavZnfpeJt9WUE5alvgA5WpLpg4C79XcEfBeucgueSHuF6+ADMo+UsAKYyn4Z+ATwwZSUajaVeAwuHgY2gowDCYl4BNtT+g/Gqbj5YMXjKWAaGnZ6OAnrQ7oD9BXOzKmtr61qkDaAIrjs8OpDJZCDAIC6ttLRovSI1ZWzBD4AOYJpZXl6VTtfYU3Cf2kuSK/oA24U9ASQB5ifc++zLF3L46kz6fYBCLF45O4f+GBgGXQb5YKulpC0CksL7D7bljTduyTvvvCunJ+fy0Ud/kMdPjmUyrslf/MU35f79G1JvGHALbfT7A9nd3ZXPPvtUjo5GUqu15M9/9E25eXNDASLw6WC/eXVwqCyNZ2c9efedh7K9fUPjQZ1i2MpCVWp1A8z/4Q+fyq9+9V9V5mDQuv/glty6dVtu7dxVwBbAVL/4+W8ULLW9tSZ/+eMfyL27O8qEpexU/Z6cnZ0omAtAFQXvYH0fDhRsuLyypKwkvW4nrS2KnSuYmBKS1/xAwUxVgCUMAOGLtemX4pqFv32c7fdw9ENxDUBMxPUHOs24i77NgwQIlmDchPYJSvAFiTEWp53n+uv9qfljszPrh4GQ6BsNTGVAqivBVGCMWQBw1Z5qsQMBBvAHAFN1E8AJ9pgYjdSHFjkFiwGSc0jfWZ8NwKV2RxBPYkfyrFl2LYDUKZbSPF3BHgvAKmwcNmVrNZjiDExlwNjUb+0CFAT3mr0DFMQ5HgwsBmotmk+Brbx4sS8XF139G7aHtW1xsS7NRTBBGti1AFPRvxmDW72OvY21A/9ifgxsdgZamILolJUqAcl0LQLoHnMEUJgxXAHMD2ZRrGvraxuytIR4d9mYeAACHwMsB79SU/+zu7svX/zpkRwegk0VYCZRADLWOqzfAFPBNgHw1wMSEqOixk+6FhrQFX6jnxgAVT4VA51AxmSIgvywjiBOYTyB7/A5+gc/iLUX/gV64MFUtbox9Jl+mc4o42ViW0R8CvvwjD2epQzXYh0kIxWv475vuj4mAJePN21e+sqERwCixY+JmUrBUgBTGduj6WoCU00sBmMsyfnUOV0wG/SxzDQGn5gcEKsRrKtgMYDmdc22taLImVWUYZOsqj30uY81wdjz0C7aggzskANjvIVu1BPoiHEvYzCuc5gf5jMwDsaG7CtjBvovzpvZs+VJdLxSAEjpG9Eu1k8wpWGvgmsR67IPjBvxrByYysfm1I0RAKsJPIb+Ih4CG9W9e/eU/UpZ0HpgRq0nkLw5Lh+rcv/q49Zp7JcOnyhyPgVbdNzHx/tz+SSfm4h7YPp3f59fX4o+pIMBAtDJ75f8msDfOUf+79zaEffvPmeEPvJ7/2/MF7yW40jMVDEPMKtvUQ6x37kcgV9ny+QVx+z77hmquBf3ud3LepOT5OzP2GfGGn7P6PWfrfDZ3kZy447y9tfEfbH/jvthyi0+19su9Sfmt+iX6CP4PC83Dy5lfJPzhT5uKdPN13QriNy34eV9lU3kdNPHXDl79/ZJ+fC6XD+uM6YyGUT7ZUx6XS309sB+x/HldDDXn1l2HOVw3f6lkOy1fI3311F3vS7ST1EfuR5x3LRd74OjTP3csd/xmbP8qB8r7+PzKNv4jNh+9L9xDfD+yttQbt3I+Yo4H7k9Rs5W+CyvMzlfEP0EfR3759uJa0jUS/ydW9dyc5OTfRxrznfwM7/O+fvK1jk/j77daP/Rz0U7vK59MI6OPjnOsdczP1dRPnEe4hru9bxMJ2fpBNeWKFe/Pvh5ZNwZZe91zOtWHPesv3M24/1Uziapt2XX0Z/gumjbflz8vkyn/LU5PSrT9ZxtxznM+m47Z+Yr/ZfTjatsy8uvbAw5eywb16wOM8+ck/Es+V3nWVH3eU8ufo/24PX1OnFBzu9+pYkqudiP4c9/9Bfz2vD/HkKdtzGXwFwCcwnMJfA/vATmC+b/8FM8H+BcAnMJzCUwl8B/Lwn89Kc/tfK7dIpyLgnDJAE3znwZi/tiAsEn4vx99oK2OLkwl1T0n/nxcTOf27iz735THscQN+xMdhFMhb/5MtMn43w7PjHgk0r4nUmGmKT1iZ0o37IkRC4xiP7ribjpZOmyBEouUVOmJz6pcjkBhSO6LyfLYhKF855LLMY+lI3Tt+GZumKxKIt/0K6Xu++T/xztxhcO6IOe8pr+uyopF8cQ2/dzxH7kEkfUzZhcjvbG73MJythXr5MsSol2MysRGOfD/+2TpJS7l2UOTMUEckzEzvJP0fZzyTvvO/h9TtZmG1Z4EZPQcaz43p/c5/2X9zHXSdBy3GyD//Je7xOoP14fonz8871PK/PH0bfw+SzQzvnzMrslODbn42hPbC/qKuepzEb4IgH3e387yzfmZFvW97K1K3fCmrdDvyb4l17+xaTX7Vx/cR9fiOBa75O8XOLLxdxaxWfFFzF+HqMe+bF7+eT8nH+xyjZzhZVebmzH6zLH5QFPbIefRd3OrQlex3Nyoy+KwG0yCeVeOJXZLeXvnxPnNqe/6COK8K2wOTEAuFjJf+bH7McLZoZHjx7J559/Ls+ePdPCYsYbLMRSm61Wp0VgaIssOLiGgBGCE/A9CuNRNEegFZ7pfZuyuQwBiDIWC10DU/Ho6fGxdDsXiSECJ6sXJ5nrmIcoOMap30VhH15H+fn165L359eJCeJ65e2BJ5PjGhRqEvzkdZW25udzsYUCbhT1X45l0R8PICFonsArzEVc67ztsr3Lfuzyq7m4fkVbNNm/Hvvm9Me3hcJYzJkVSQ4UTIAC/tpCTRkwKmJF8NUKivEqsrrSkmYd7AaYwy5mUpaXmrLUQrFlXUFOKNj+8umX8uG335f/+//5P+Rg74WcnxxIqyECLBCKuA8OjuX46FSOji6kVmvK+vq2QBUAXlhbXZXKAnRhIM0GYi2svWAawE9Pn7FQGctSqy6jQV+67bYxq4D1ACeq11FECQaQdAI4CjTVvgw8hx+wHSBe07kbDhU8cfjqUAsoLQYZKXPC5tamFk8CJIDvdC7VJ4OxYSyLYKCZAIzVTgUrKNq2YmcARkwX8EywBdj84G889/zsXAs7IWvz82Drukj9tOJVFNS2O209aR/hJQp1/dpV5udpu/ieY6Z+cP32axJsUdcFx6ZLG6DNF4U1VqDt9ci3ZUwavWlhM65DH1DUCvAn5PPq1YEWfUIOLLBTBgkwKCSwtV/TfFyGa3AfC3t5XYzn8Ex8huJQjI9gKsgEz0Rf0Cc8dzgYSafTVQY92LJnpuJ84X7YP0GqKP5FQbaxe0xSMa4xQjEOJFgz2iYKq9EH9J0+V4vex0WsacXYVthO3wvZKfPCaDAFUrHtnLww1hi7+vXVx0uX4xVjMDGWFNtXMw5hf1HUj0LiOkBIfRTdduXs4lwLupUVJrEQQH4LtYaxC6EoWIuoDWSDtoeTmnR6Ezm9GOq/3T4KnmGvuB5F+I3EPoL+GNuHsuQoUxJ8LwA25wlAdSoX7WPp9y9kPOzIYmtB1tZasnNzU27tbMmtm5soSRZwYVVkpCBI2+MYCA7gSC2aB6BojGus6FzBS2m9UxDV0Iq+rdAbOmasGtOYAiigSlX6+Hw0luF4pHOr/jgBA2we8AxjoCKYqgAhguEGoDaL++A34Xtodz5WAxjQMwqZjgNMRYAz/ZIx6pAcDNcZWAFMUV0FUih4EIX9AD91jT1KC6hRrD8YSq0KoOCiLLWWp2sOCuYxz7ApxB+Qqc57Aq9irLDB05NT1VvYEP0QgRlgrwGYCn0bDLoyFjCDDfQzBaBOqgam6g5kfW1TwQyqP0MA1uCvm0pkAn3AWNB/yNX0D2yAdQW+PXn8TE6Oz2VhASDdFS26B4Di1dGhHBzsGcOOsn4pEZuypnzjm2/LO++8qUXrjx/vyj/8w3+Ts9OOLC235Lvf/TPZ2dlQudk8GRsXfMn+/r58/PErefWqLd98f1MZrB7cvwdHrmCqP33+SB4/PpLnzzvyo7/4UN55+74x5UFnsCaPwSRal83NDfnjxx/LL//h1+oj19fX5P79+7K1dUNlAfDh8+f78qtf/ZM06lXZubku3//++6rzw0FHWbsMGANwC9oEKNf8iMZpY7CAgakGft3nZqCvxsSZqHlUh2ELBOhgHjHfXAO8r2MhNeO6GNP5mCe3D/U+ieB9TDLXAL+X4f7P+3o8T9f7dGAA42Efm8e9hLcrHz/F/ZkBQ4zNrvCjxuRk4yoAVTY2e5L5DVsnAGyrKWgyAbMS+5LF0VwjDOxtMSaAeQAveKYUY0Oy9dp8tR+fjgfYpsSyWMSOl1mt2Gf9V4EqxryFfYKBSuwkfOg3wH22XheMi9O5rWD9Qw/B2gcWJTA9gsEHa4go6BZ7EbB1oq/wKbu7ewrItL0Y9hkWM1h8XlfArgFnEotjYgbD+lurNRQkA8AOgVRxDm2tMCYoBXK1lpWpCvI0v1yVybgivT5iwbaCNG/e3DH2yuaiVJTNB6DYYYoRsV7U5PmLXfnTn76QszOAEAEilgQwqStjIQBaypSqwC2AqQAOAnxWNSvlxA0k1dc4BcxwADsua8wIecCfko0I1/V68K0WJyGGglwRl7Q7AFMZO58xpZpdKmAfwKnErsg4wcBUYHYdCcDjkDeAM9Fm0VOCkvA9nsmic5/XYSyD5zKWwzPJFmb+kSBgA5KZjuFgA/QX6yr2kZTLgq7zts+0QzcYL0YwFf3AdG9YGU+BT4zx0BfEFVgrOEYfOwIAbvEOGNUGygAG4JrFXzgYoaU/kAXXtcXWks4T1zfG0ba3NBuBXH1uxO9fuW/jnlHj1em8WdyncSwOX2h3p2B++hv8C8YogJwwTsw3WKkZ4zJuRrseTMW5YozPg21UHimwwb0YD+b74cOH8tZbb00PZYEewC7ADMmC5Mv+0UDzft/LdYH+j320PhR76uiP/V6cQDTzJYXfZdyV27fjs+gP8Ldfr7y/9DG3P/Dnqr00++3jcK5pfm2j/82tMz5v4X/PPdvg+BZU+nWVv/v9Ge9n7O9l7PuYy1/59ilfv0fL5bWot5gvHlDCPAh9Btv14EO2H3Vg1t/RntSbhzy8lw/HyOf6MbMtziHbYr/iPV4O/hn0R4xxNT/hYvc4D/47PtvbLnXV2xp9GOfWxzbFXr04kCPGXnHer5JxETdcZlbzuhl1NuoldcU/O3d/Tj9z80y7Zxts1+cjfF6A7Xp7ZJ/pe6OcfNv+fv+515voi6g7sf/+OWU2nJuzvC/Is7lqu/pOt2C35nij3bJd+mlcR31nDgKfMfagDy7zKVFWOR911dxHnWQb3sdFP+evifPs/XzUBa8H3jf79uOcxTF6Geb01Y+3zG/5Psd++L0V58THdd4e6D/8mNl/5vSi3pXpYZlv8LKJ8xD9Re5Zs+Y/t3bGsXg/nXv+LJ+G6ykH6vCsfSr7w3nzvo5yvWpNLxuv19moF76fHH/uPbnfS+M5fg2K/tTrUU5GOVmW+fZobzl/6ceUszsv/6jz9J/ePtmeb8vru5dTHEuZPZf5lDK95rN13dC9/OX/vLyi7PyVs9aBaDN+LSlrIzfenN+a1SfTH+zFikMeZ/nzaOuzZO5tgPf5mHlWPObnKPqw3DoU7S3qzSz/wO9oV/FaL9M5mOo6kpxfM5fAXAJzCcwlMJeAf4Mxl8ZcAnMJzCUwl8BcAnMJzJTA3/7t307BVLmNdC6pGF+4lCUO/ObYCvzyYKq4qf4qyYxc0sEno2Kiwif8fLGaL9q+TjLY97EsUejbiWMqS6D4ZO2le9J71K+izrnkTkx4Z9tLpyrmEqY+MRN/L+17quwpS3bHl1XUG5+A5LzxmbnkXU7eUx1MbAS+nZzeeX16vejDpMVxxkQOk+X43r8MKXuhGZ9/VWLQPxvPyoGpfN/i3MaksJ8/Pzc+QZqzpXgtnxOTYT6Zzmu8jnj9im2U6Wnufiam/YsmJu/8HPIlbtQ33p/rI2XEf/1LEl4fn+Hbj3MQ9djLMjcHXi5xvnKJXv9iLcqqbJ5yiU8/l3E8vtghrg9RB3wfNLGdgB3ejmf5GVxHPfLPyr1Qj8/C9bkXE1634vqR82FxjL6/1DNvy7PmyfstXDfrpZrXx+hry9aBmT4wFXbkfES0F+/LfGFLvA5t+YL+Mh8f/TXHw4Ie2oV/YeaLffyL4zK/7f1nztex2KHM73n7UJvWE+grCmJQppNUOO3nxRd/4HvPIrW3tydPnjyRjz76SA4PD7XoztsSQekYG4rZwa5k4BmwNQA4ACYGnDRvhc9eD1nAiYIwAh5ef/loRb8sALOCz4FcnJ1KH6emox7OnfZMP4jrCLAiyIWnjNPXldlf/D7qO9rjiftxbTHdMhAYivtQeAjQCooRcy+Y/Xw3FxcvgSwwR1Fnor0x5suBqfwLUa//eGZxQvtl0ErOV3s/59fvuNbn7JaF9ZCpxqrjoRbs12sL0kSxZSpgRdH1ZIxCevgTFPkbuAqMFvhpNnF9TQb9tpxfnMrB/r5845sP5T/8r/9e2ucnMupfyOpKXeqoJ5WxgqmOFEx1JpVKXZZbq8o+guLEra0NbXs0RjE8isUA1gNwqy/VylBBENUKWKFwmj30qKdMKZAhgDM80Z8vN1GuaWMDo4qd9r/YMqa28XCkTFhghDo8eCV9sFylYkIUCwJMtbqyqoWKpuc4td0OA0ABIIBlAFMN+l2thsb+g4VTNlcQIAuTDTxiQJ2qFsmi0AWFxgQXAkwFVoPl5ZVUkLpgxbt4sQkGCBTmJhCYAsQmyb8rC1did4MvSaAw9EB1MBXfGruD+Rxlz0i+BzZLRiTTEwOfFetQwW5h37OQ3NbbIo62tRS2jcJgY58CgAxMWzjZf0ntDgWf3W5HJcRCUm+DvsCOMZXXba4R9C307b5YS+1Zn2AF4QD74HeyS6GAGHNsdmx97rQ7WvynLBLT0/YN/IkCUvRVwVeJPQbF5OZvU2mjVmabTNAXjs3YgYwhzdgxjNXPF+fp3wCGAESB+0eYK7NLyJtF7GgfoEf6mug7ymLDGLuwbRYq+xjTVABFzgRN2H4DL9iVOUUBNnUFUsGeUMSNIvnzVIwNAJGybmhxvIFZ8K8ViIOJzRiDUHDe6Y/lojOW8zYAPFUZTiB7VNcmhrkKgEkAmJDBwoqq0TfYPtgP+z2wSR3JRftEej2wSg2l1azK5taKbG+vydbWmmxurMj6aktGAA0Nesr4BJ8G0I3FBGOpQ2dgR4lB2fTTQHkmr8RegbnBj86ZAam8zwboEYXzg8TYYsDOAnxBhi8yNIMZBb4JjCxTZhr4WhQk8xAaACXSAuDXadVwzI0ySiWQxhTYDPYwWw+LH2B5zE8Z0NIATGD3UqaqOgF7BuIgOBBgBehnfQEAh6a0mmAzMWAc5hv6rUX9Fxdq+6qXZAKEF+8P5PQM/r6iwCfqrRUs29G+qrsKCEFsNAAcIzFzIa9TlV7fmMAAdqjX4DcJCKnIYqupPhiAIegEWBYBVIXONcCMUwFbjMjB3ivpdACYBLPVirQWF+Xs/ER/jo+P1MdjDkwnLKf04I17cvv2Te3fkye78i//8omcn19Is7Egb799V7a31xWgqzaedAhMUPDxn3zyUp4/P5TV1QV5881b8u1vP5RqDSDZrnzy8Wfyp88P5enTjvzwB+/Iuw/vKzgK7UDf+mBOU4Dxinz86afym3/8R5Xp5samvPvuu7K6uq4sXZ3uUNl9fvObf5F6vSI3b6zLv/vhh7Kzsymd9qmytxk0Bv4J1ZXQR4wPjGbG7IjUGdb7Inai/6fSxYJN00fKKu5zuBfzhf9+H+xjotw+Pe5NLC6yNZVxXdwL4FlcSwn69CACriUxzo7xut9j5vYVxf7A2JyK9cj8P9sv9NlGo+2O4TfMl0L+YP2skWUnrelmAzZO2DVZ44aj4eVDqXSNNhYztSd34Ia68PQsgt9YVFuM1/yZsWzZPsvsNvmq8ViOT04UUAFQFNewRWWMMjCVyQrrAoEyCUxVQZw9SOx3xgKFudM9RwUHOxiDEtaB42M8AyylY2Xegk8yVkf4RKyZKeTQorWibE2ZpRbAKgUQJQ4EsB/qma5p8I22WkolAdQWF5cEbE0ALhEsPOiPDUTT7cvGxpbcvXtPQU14xtk5gO9DjcPAqAdfOJ5UlE31xe6eAqkG6osgN8SEVf0eYCr8jvVrCqjStY25agMTwX8iDu3Dx44mCtqE30L/sacD8FJjNcRWQzCE2fxwz4h5QJyI77Au81r4a+wtNf5TwJ3Fcbbna6hvrWosq/FSAAAgAElEQVR8ZuAsfygEbcvvYbhv82Aqi72KWIYxFtYW66OBWxn30K4hK4tVAOkydlCsG2bj0I+arrHQD5/fnMY7U7bF4sA1yxtVZKFugF3EnPjBPRiPsmbCJhwjp/mnsbJp0q473a50umB/5rNFVleXlRFQQWgJGEEwlY+l0AbXQu6/fbzKZ3gfQ5l4X8nPMDf4/PzsQg91IOMx4z8wRt25c0evgZ/wgDi/X+ehCrR9zGHW7yJ2SHkGxvLvvfeegqkwbtwHf4AYAGAqHlpAXbQ2kx+hX7oEJCGYlH7SYhP6nkI/XmcnQNt2yITlKnJ5VepH4aOLwmK2zfwi5UN78bmKKBsfP+fWJr8H4bP9mhjXER/D+Xli2z5vx8/8mAim8nkozu1V/fP3+HHmnhnXdV7//7P3nk2SJMmVoAaPSFZZpBka3UN2gD3gsMB+WLC9ux8PwUDwZQVcbhhGsAdMz0x3F08SPPPkqdpzf6FlHpE1jb0TSEcDNZkZ4W5upqbMzPXZy/t0ul+D5xPco8BF9SXsK+ewtj9RG3fuTxvLAuTD7/etg3AP+6vj79KpJhYLm10tL1C5cly4jv61K5dgPkMdqukP7Z19V93XfIO+Lu+75ZyG485yyjmVzoHaZqxL47+abeT7VN9rOpV1lvNa28Or9Un7wFwmr5Nq9+ln2ZYe8hyORd/1cj40x9V9yyyv2nPzPPA5Nblmu1c/4ezZcpAp29X1Pq/PuqBxkm2oz8xxbdc/vSs9HVO2dx3fPvloG9lH79PdLD99vn6nc/EQW6j5I7WTWpzP36vud+l7TSacL82P8lzSp2R/1KVHWZdqsunyT9om7svx+ZD95ft1fr/JHHU9N7dZy9PUN1M2jDM69+prarab/VP2O7X7mct09TPrjT5DdWKfrWkb2bY43mybKodDsu2yoeyTVPb5Hup59pPZhnObmpN0+c+a/8+xqEv3eB3WDnogourFoefmGEXdoo3V/N0hO8rPrMlhn99C+11gqi551XQnyzH3m76JuUTOPykb9l+fkXPmfX62JstDMuzyybX7jmCqh0rzeN1RAkcJHCVwlMC3XQJHZqpvuwYcx3+UwFECRwkcJfBgCfzwhz/cObSla0NEG8ybaFz45w2X3QV0vJjOGwldmxm1DS8uuvPP3AaLpmubb3lDi5tabKN22hc3FbRPLPzgyZb5pRM3HvjyRL/XF0UcS97My2Piyeh5Ymvzxc9YXIF7Dm0mtjJtT1TMm061jezaZlLeWGafcx/05UBND2qbhHmzqLbZVZXRA8FUurFDXdCCf50v7T/6EUXxUZTJwqF8SlXeUER7aIfFDVlGXXaA+xSYss8mOf/a99qcZLmpXeO7XNCueqxABRYvcBOuZvN5szA/S208b9pRZvnlkrbBe1RGTaGHFA/wZTLlvO8lOa6J05zjBSxtW19carE2dUALEdSXdNkkrsm6pXOYbV7nrfYSujbvNRvJtqRzkPUlj0l9jL7k0xhQs+est7V+5RcPeWO2qw3d+M4y0LGyv2SqeB8fw2fn2Ffrkz5TbUOvrQXu7ANqcbZm//rinu1m36y2leWs9qIvTPKcqgz0O/Zb5z3LnTLHNbQX6jCLHNB3Fl/qmGoyznFYx60+in4B/WEs5/dog34BACcU6qHwlnZPOfE+/Iwi/76dn597rMX1f/d3f2c/+clP7Kc//al/hkKvi4sL9x18Bn5GYUswgziTwyYYOVg4HMVMpSCzFECpTuB+FDfyxSJlRZ3HM1DwB4YfMDLMAdRaLUthdEiIOqUFYzp/9EmaH7H9XPRE/0/7Q0FoyCxO+GdxFueXsTMAI1FaiWI9FMeBTYMFWvSdqqf83YERoxZ0pkW76B/0DO2gDdyDQnR+ll+Ksj9a0MBrWgaGmqXufpbtlnGrywazX4vC3wLYKsWE0AMU9U/HE/8JWQKssFjc2vz2yu63ACyZXV5eOCPVYn7tAKfJdGi3t1c2n1/53KMA/Y//5L/ZbDywk9nAzk6G5qQKtrX57cpub5b29u2tLRZrQyErgC0oFDw7O7HZbOLsGQBTDYf3hdEKRaQANC3sbrvG2z4vBkUxMpkZ7lEUuUVB7bYBDEwAVtpubAW2lP7AhijUnU5t7SfPL7wI9frm2t68ft2wAKGX6M/Fowt78viJXV4+atiQUPDqQDJn6AKzDPQuAC85nrle+mn4G2cbQaEsxogif5x8j58o2AXYB/9gOw7ievzUgQrUezDGbO5RJDwuChCFYyiSBjtQA2oodk1/qPoVuqFxP8BXYZfwCbCNAEbp/fSV6qtpz7heAfc8YT50uGVWolzIKALgJ+wj7DDYwnjiv2tIASPhd9oW+0rfg34xR9AXq2oTrsuDvv3yl7902eIZjx49ssvLSwdSQG9QfIq26GMhh2BEKACrwsYAfxtglWA7IbCqsVuSJfXuXa+CNSL8gp/iPwFj2rRhVcFzyfCF79AuZILP4etRhK1+As+Br3LmHgcAbRqmhnhG+GfGOcqBRY0YD77THJsxggXojI+uCygOR4F8YaFx+RfWFdiQywCsQShmdyadO1tuAKILW3N0RimUHoygo2ObTcHkgCL6YOa5urm1V69v7Ga+tdUWAKSJ9QZj6zkD2whccs5ItL0D8AnxGyxQUeAMJqa3b187oKpvd3Y7f2OL+ZVttnM7OxvZsyfn9vEnz+zZB5c2m45sOADN0Mp6AJaAbgiF+R4zgokoA5UYjwD+cl0AMABNgD1si3wh9Hu9DlkFCMorC71w/R75Bv4cANAUoKMoOoe/wz+AJDde3T7oBYNUy24UxcgDFP8Xtiy1J9pkEx8L0CqK0QPc3MQAgDAtwBtkHcJzZiczZyQJhp0AUPYAlCVzlcfsAM/h2T6+e3MwFYr3x84kBTBhMOUwL/KCfBRaNoWtATKF7SwK2A4F/gFsZTw1B7tyPgJ3ASAGQFkFLNIDI90AGujF9w64u5cT1wcApZd56vlx7AaQWhTwQkcBIgeoC3YDvwBw9MRZdvqDiIN4FgEZboPF/wB0DV0HsAG+6+uvnzu7HkACT58+deYo5F1tDht+EaALsFN9+eUr+/rrtX322Yf23/+P/83BFdD/n//zv9i//utr+9Uv5/b554/tO9/9xD777Lt2dn7u/QYwDPMGpp6f/fPP7e/+/h8cbPD48on91//6X2x2cuoyAMjs179+bv/jf/yjMzk+fnxu/9f/+cf20UeP7dXLrxwwhfE5QMEZqgAsvXPQDNgV8ROAq/Ap4Sc8VhSAbm3tQb8X+0YtW4H6X97HfE2BLprT5Tw7r5EZjwCkgx7p97XcP+fouD7HMS1w1vExw6rlVvhOc0PaTZuVcauT7FRtLNW45vJwtrCNTScjB+XRlvMeA/VRi9IxNwQhhuxa9oG8rtexxby2eUWMJ0CDZNRibMfnACgBaA49hI6QbQf2EAcwwCYZ58NPuF65LQVoLD4LYGiALApzZzk0gGuR+XxpV29vbDob28nJ1MEwwUpX8hSHRBHozf1GjDv8D8A5rZ4ByC2MuN6BGHf8G7uPhk8b9OHPxnZ7M3eA43K5sadPn9lnn33uOQLa+Z//+q8ezwGmurm5tcVy6eAbgK+WcwDRkUPB/4BpC7Hpzpmv4GcQDwGwApjK12AAU5ef7hcBBCtsnvA5mK9nzz50MBUAZsgJIP8A8kJv4mf8o9/q27qAghp7KMyJxbM74C5ye7KlBoB3AmDn7a37K8gG7XIPCm3BR5OhiHuIzMG41kHfIIMA3OFwBawd4KPhT+OADfoL9MHBS9uyLgaQeDRxMDYA74sF4hQOugBoHQcVQH67/0UeA+bFYD/SfBR+elb0hzkl81SCqXgPAUjIV1yWhdHm+hbrkmXJpQDourPLy3NnMtS1PPI6AMXVV+B7guhpi9RLPA82RIZjfk72Lh4wwvva9fbW5jdx+AD7TrbX73znOw6mevHihccu5LbIdWG3mhfTdtUH0++SjRvXIwbD72Ofgfn697//fQNoC/2hzBwAPoqx4DPkrSGbiLn6Loa5VPtZGy/Cl7W2qTPN8WscwRobY1c/yd81jlAn+FPniOsc3WPMORWuJ+Nizpu1j3ym5t78XmOTxhU+i2saPSCH3+V3Aux/E3cdoB+M4PmfPp+yV3nVZJLvyTFZv2df2vVjrIt0f6H2PN3Pqs1tXq/W5rXWr65YrfPUdY3ulXTJ0cNHAWTimjyv+56f23/HmSUwUq1tlWuWscqD3+lnlGntXY7mUfv0KOdjzGWYs3Aus83Vxto1/vw5Zary67KrmvzZp+wTVPd1zLiOMUtzpt18b5eVnn4BbRKIzLUX9y3aPDne3+EfAf7st/qD7Fso49zvbCvqX3itx+9h7AvU5ldlzFiR7ZKyyHbH2J+/75rzPEf6t+p8l33rnKhO1PTjIXb/EN085FfUP2l7OjfaxiE/oXOd57MWSzS/yH5B1wFtvri7B3TIj2XfouNiXFF9UfvE58w1OK48b7V5qukTn9XlI/bFs33zTJ+oslIf1q7n62x8Gvv5HMpI16CMe135gNom78c9yK1wT46ttTHV7OmQ/up81eK1yuKh/lntVOMDZUVfl/3y+z6/a15Vxurfan61NiZ91656q/b4ji/zBXhcUYs3Nf2kTqttst1avM1tZJ+5b3zUc/VXh/0m19t1SbOvWe80F3ioj83zpLqQdV/z433+oPbsmv09pI9qJ7Xfj2Cq95Hi8dqjBI4SOErgKIFvswSOYKpv8+wfx36UwFECRwkcJfBeEvirv/qr+7zwPrTJo4vrvKGVN4XbxW0UVeqmR1dHH7rh0rX41o0h9idvrOkmGDYA2FbtZaZeyz5zA07BVLrRw016vVdfmHBjRxf/+zYTeihOKqfe68aNzh2fxbbZh9r13ZsZpSCCRbyVk+3yBnTeKNYNq9omXL5eZbFXBuXEVx2ntqW/5/E5cUC5v0u/8+e6McQxqe5zw43P5Utgvhxh0Wm+J48R1/PFOPrdtdmfN4q6xntIhtm+HmrvudBTN17VD+Riqdzv2kYj51TbpF5wnLXn5ZeoeY67XlKyT3yBhmdwPvNGJr7jc3hibAaPUYZaIEE5aHs12Wf5az+yre3zmXgeTyXWjVnKsSZ3bY8b7e/YTrEb9SO5mEDlXtuA5r01Xch9zdeqnueXpzo29TvZNrJPUp1if1nMlce/Lz7mced4o3PPdvJLr9pc6TPZZu3lkepHHqPGHn2G9lnjda1YQuOYzn9N7jo3NZ3W+3mt6hE+Y/E/rmVRDtrSF2vUU32pkceU/Qjay0UF+mJMX6jRjtx/o3i1gF3pK7TIh/1CMRSLj7/44gv7l3/5F/v5z39uv/rVr+zLL79sirRQhIi+ogCO+QKKylg8yIJ5jR0ZTMWxos/BpBOFiizoZLu8Dn+jIA+AA7DrrMD+0ZyiH3GRNsDn1nSB1+X4XXsxzD7sFgq4Buye3k/GnlJ8iLYhXxRRA8gCQJUCObpii89fKQDnM4MxAIV4AewgixdjLOOu2g11VHV59/s46f03/a8WW2pxPK5r5cWH4nMAUCZjFJlGkdt6vQhA1fymYVM4Pzux8ahv19evnUnkZDax5fLGbudXtlzM7emzJ/a7v/s7Nuht419/5dejeHg4mtmgP/ZiUxTFe3F7P8DDKMgE4Ar/Hj0C2A0noPdtPDIbjlAhCgBCgBCizwAV3TWsPiiydADJMAotwVq1WC6i2M8ZEUZ2enbq1wN8APYPsLS9efO2AVSiXbRBwAGKauO/ADBBd6aTgW03S7u/Q9F/FAzzv+gaionjejIN4ffZyYkB4BXggWB5Cru59cLZ8Whi5xcXfg0KQ8G2BW4F51e4j5fr1C/oEH0CZBeMUAB7tUBs6htjfpe/pe/R2Kh5pdog/aPaCkF5ZDbhNbpm8WLN+3sv/MRY0SbBVLQd9JM+gn1mka/66ZxP5bjo4yzASgDV4LvIQhfFruHXCFLFZyiYRgEvTtzns9BP/iNghgClNv7dOWAuGMtgLytvN/pItrKwJfSBc6XtQZZROB1+GyAe1I5TFrgHYCovRr4LBg7Klr6H/VH/TP1gPGWM4vg0P0Uf4u/4CYwgauFjnsPWnG3K2UPGDhLC3yhkh86DYWO+WNrNfOGgI9j2YAg2hVObTE6dDQSfo8D8+vrWbm5RwL6x5QaQRICoptYfTODBC2AJ8kMhOsBQI7cXL+yez50B6eb6rS2XKASf2/0dWIzu7PLJqTPz4B8Y8wDGvL8H496djUc9G/bMgKsKAGTLRuGQomKzYIMJhFXsKVAuThyDOQGwqzBSgVEj5ki48ACc6vdsC/1DAbuDAgIYAJACbJpgZowJz4ZvUkZFzxVLAbzae2294QwjYjdqG/cWBXzQyQBagZHCnJURfhD6hL+9OB3tlJ+MDW5XDhiFeoMpCyAvAF0DCBWxMGRHXY0YHMX7kF88H+xlCwcOQFZjB1GCzQmAjGAgcd1z0BeUB/a0dnbL8FlgSkSBPphfCntZULxEHUvPPJcCo2GAOKI4PsALKBIHoCb0CqAsMFUFGxhAfAECgD47+xr6C+YOPM3Z6GKssM8oVIfeLRwoAhmeOgvKLBiHSsEkAASILW9ev7GXr97YixfX9sEHT+wP/uAHnndg1r/+6qV98Yuv7RdfvHBDg81PZ49cLgAyD4YBRpnP7+2rr1/bl1++sIuLgX3628/sD//wD206mTm46uZm6cxUf/u3/7fL7vLy1P74v/0X+/jjJ7Zy29har4AhXf8ARnbwHMBxkA9ygWASCjahkhfwt1Iozfi2sw7wA4yiWDPndLoeaX1LFIDTH/GntkkfpblMxIVgyiPDkq456P81JmmOrrk412HqC/n97jqmGXFIpGGhKnlHyT94T4BMWjBaXpvxGfHzzvUFORH8kjKqtnlEy06oa17KTNdWfBZtUsem8ZrxSNczOWfm9RgPQBkBKghgjQN3p2Ut0h+6b9jNZQv7WQFSkUEzYnkLpgJgGTkQ2RgBXrm6ApgcwOqJTQBgLKxUkVvAHRfgWMPOSTAV8sjwzbFOgR7DxxbfDP0tzKHO9jeCL8HBEmFz49HUgTy3twuPSWC+e/r0AzuZnbgf+MUXvwwwba/nOQIYTAGOwv0A+wCkuQHQd2sOBlout+4fIWswVOHa8P+IZfwHUChiefjNYH0KgDQY5zB/AGOSDarRb/GzXCdAtsgxw3cWVHdh+/M9XQfRh69mIbfnDKOhTUcjzz/xHB7SpAD5yP/B2LVoWJH1e+YGbcwp+XfJ9eJwA/j8WAfiIIKoPIzr4OtGo6kt5ku7vQELF9ZTYL4cerzn4Re6JnVdKmxuqsfoA9gyT89iTacgFZdjYabi+o37Ab6n5XMVc3E7XzpQDuDaiD1De/LksV1cnDd+C88lmGo3D44DC/Kalfka9wE4n4zn+Jv34SfX24g5yDFwKIPmw8gFwWAGIBUAVMipMUZ8jrUO1hMEjKItFOaSVTX7OgUOOwjaD5OYONgaIGE848mTJ826A32GfpOZFX8zn2/BmmGTu/40YgXzLs8QG9bMkJnmqZSh5qrBiBdMavw+xwn1n7qe0c8pa36PMagPjZykZe9i33J7uq7id7QFjp3P1e+1He7pqi7k/U/M2c6znF1yF8REncpxWuXa1ZfaXGmc0TZzGzoWXYftk1W2W41l2n5dh949NJE5Ra1v+z7TedX50faoF1m+uZ+1v1U3912f7URlp/F1X+6k+Q6fu5tzyHon2Y/KX8eZ/S77xfcA6ue69LtmB3leu/RLZabt7OYvcVWeMz5DZcv2ajLVw5cOyYNt03Z1b5S+hfsw9OfMgXEP38exz/lnTT5dfcp6pTaI/ST45HxvztU19lCWKiOVZbZdXMe4lueBfcv2WbNXfUbXfhN9a00+XXqW9fIhdsv2NY/uGpv2pfash4z9oX4i2wPuy74zt8V8nv2gnnfpTW2uVSdUNlkX+GzqfNc8d81B7fp986p+4yHXqT7yUAB971zz+zV74DgZk3U8nA/6Y3y3LwarzvBeXK/vp7StrG/79PKhup7tdJ99an8P6ZrmLPhdY5TqmY4px9n31aGHyCPrSo4nD3km79n6Wn43tmr76tv5O/M7Xdfzu5zX1u6vxcLsG7JeHYrDu7q/+xKqK97WYu776lyt36qPh8Zfs4euPryPj8h6VLsXnx3BVN9kxo/3HiVwlMBRAkcJfJskcARTfZtm+zjWowSOEjhK4CiBbyQBMlPt2zTmA7hYrb0UqG04acewYYyXe4c2wfPm10M2TWoC0A0f/M4NEN00Y9t8EYZ2tHhNN+TyBhK+46Z7rZAivwzE/XwZl19w5M2GPBf4HsUFLIrRzcCuzcX8gkKv2y9Tr8qqvGR992R/nXOOTTdr84ZS3nThOHTD79Bmil6b57hzg6YUw+n3tQ3Bmtw5z5wjfclBXc2bs/hc2zq0sZZfdKiN5A0j1RV9kdAlC9WD2sZqrf0uOeYCBC0K1b7kYoDsP7K+82+1kVpfKVPdAMZzabO6ycln4p7aRrf6MtVdbtxzDvWZaJO+Is8x5ch+Zz/HMXbpr8ooj13H0iVL3MPik9zn3Lb2Ree69nJOr1Ud4xyoj6QMcjt5LrJv6toIzmOtyTTLNceo3IbaLOeT/rtL7l32UJNdLTZ26UqeB/UTtTiZXyrVYlKWR56zmv7leKJzmq9Xf6F2iM+12KQWlzTeZt9P/dVTtRV0wLZZuI+/c0xXPdtnAxxD7oMCIdE++gJmHBTxonCJRXUoGKLfYdGCM1KZ2etXr+xHP/qR/dM//ZOzJKAQDoVM09nMppOJ5wwoUkTBOZ6PdpwxqR+sVCx4Vh9KxhoFQmAMaAvgLLSDAi0vJFyt5JR/sD2g8Hht81t8P7fFcu7sRQC45LllMUHNZ6rMumyO97EdXBdxIYoscw6Cv2u+gKwyGBv+ETCm7b/Th1KIyGIugiZYBMmT/RVosWvXBC8VDFAp5CebVlyrW0zffLtJ7YHjocxaucRLM79WAL/jYbCl4B+YoDablS2XACRZFGFOh9bv3dnV1StnITg/O3VQA5ipbq6vHKT2W5/+lm1Wc9tuUNA998Lh09nUTk4f2XR2ZpMxThlH0ezY+UZQPAmmGRSAb9YLu7w8s/OLmU3HAKEA3ITC176N0K+BT3hhqYmCTbDVjPxaFOmTaW3gBfBgTYOSAKSEoshgBUAx79rZBt68eeN2BF0G0w70auygqWDMclCEF8GMHBA2Hg9suwar0drBGo3+OuAqQCit3+Op3VbsdNoAeWC/qyUKadHOvQNOZtOZnZye2mQ89qJ9Z7HwYvtTB01oXImXssjdcTryxlkMqKOhUgE2oC26T3OgUalQjo43gJHWPwRLDa5XP1l7+dvGwJb9iraEAt8AvcV6Bvej8BN+xMFuheWJha/009l31uKVxnX6M66L3Nf66e0BAsVYHMRQiiSJxcN4wYABlhoUoKKdk9mpy81BFaUgm4WVLEqG+FDoGydSr21dAAoskqIvxzXoZxQUo1D63PUp+hH+GN+zIJXxHUVQkFmwxYSfg68KMBViRxSM08flU7XDzlGwHCxa6s84hzzYQ/0kfm90YAMmKAXJmPXdJwxtOB65Hvk/L5DtO0AEQKqrq1svLgcDz3gMlpELm07PnFUITHRXVzd2fTO3+WJldwa2oZHd9yfWL2CqkOvG7QJgG9jEZDTxucEcXb19Y29fv7blIoBU8BezycAuzmb22Xc+sY8/emJPLs9tsbyym5s3tlzcOJve6cnYxijgRswojCmaZ8bY4RNgbw4xaE4GJjNTMKBg7oOxomWMCaBHgLB6wArYHda5BUwFFjqAehrwp4NugrEOD1Ndxu+YZwKq6Fs4bz5fpW8AGMCW4ZfJAhNApmC6cla7wnwCXwJQFQA10PnZDMwasG/MaTBoAUjreYADFwpoxMGiPQdTAQCAvQKwafk1BDaQvQqAQu9/MLGgTTBxwS+B0WWzBoAcYCoU0Y+dnQ9/N+AHl/3Wen3YLHKwAD8PoB99FFEXQBUPfynOJ+I/2t40wILQ+X7IvTe03j38Dy6EvtJv4m8A2oMhw+fHAkwYPiuKmtBP2B38FuIgvwOwFmA5XBeMbhu/zteMm7Wz3dxc39jV9VsvdP+tTz7xAvXxZGrLxcaev3htX3313J5//dZevQIgPUAgiCmTWazz314BaOnQLvv005l973sf2g9+5z/baDi21erOXr18Y1988bX90z/93Hq9rT26mNnv/+/ftw8/emyjURyTEzoUpw3DLwL8iZiOzzBusEE62A7xz0HAdy4JBVm7rejBFyWuQB+ct64wVGmxfAkvBWwVoEPXYw+QJeuJANXEpHhGKZj2Q5+ZCznssMSyAAHyv/DnytrDQnPvQQH8RBzkvlqwssW6to03cU271m/zMgVTRW7FAqoQE/KHAFOFDUX7lH27T9Dkqb17Z+vEP4KRd3Nm5hABZt19fsv8SF3FvQGAD30MnxLMcx6PCjgA3/tzyghaILSwUmJ9AmBJAdq43Ar4EEAXZ2kth1e5XsHh+b4e9CBYt6hvnMuwxWHxGYivwTQGu4F/uLm99dyOOYGPwQEtwUTUAAzC2bkmk+kq9Czshex8jN3O5uTX46K+jcbBjojvAaZCHgpgPcBUr99ceZuz2annfgAIf/38BeCk4csASr1DnjZxgAuYCcFGtUYsWCM+bW2+CNZU+B0HbfeDwc/jZKBDC7MeQajBqOrsU/fIrxH7ATpe7YCmQ5MJbm712/ML3M81l1s87SMo98i6RNYkz72GAwdTIabC//rasQC7mIfADoJlb9mclN8CxXfXKGo3bcwKXwjmKsyN+6MCqgtw3thGw6kzQQFMdXMD0C8OCQBodvdgiTa3A11hSIN2y/wGOfvZ+WlzyABzK48vRd9wLW3ecyCskwtrs69zlxsHXgH4hVwa62eAieC3df08mczcJrg/yHlCrksAACAASURBVP3KyL3odeNZXO/X9iiYBxMARgAb+oK1C/o4dB2KNQ2ATgBQffTRR860ir+5fuG9nE/m0wRTsf+a83E+3b4ITjZz1sXPP//cn4W+cY8E44OOwo9w7GRxij4W/+IAxnZfP3xbgKnavZ3wQnod1xzcL6H8uCejOX4GHeU9APW/1BHeT91g++wTGdh0/xnf5bmrtafPV1+u+R1tg33jdypf7aOuhZr3PgVMxbbUDnK7tX60kbP9jf3o6ldXO3qfjr82zi6Z5Ptq/auNS59Ra2PfZ+xL7n+WJa+ryXhfP/md+oKu67Od6Li69rvzPXlvWHVD31FwPPquMusR5fau/bbvAVR+qt/5fQjtJM9Fln9NN3K/sw502bvaa5dscS/XVGg3g0y62ta5of/RuEA/or5J901ow2y/y2ayPeocaR9q9sc2CabK81t7F8N+q8/ssgVcq23QZ2ebV32vjbNLJ/RdIOepy8fp/Gb76pLxQ+2Wh5lqO9RJtRHtwz696ZKP6v5D+la7psvX5Rwpv8fUse2LX1n+6tf2PYPfqdy6ntM1f6qT+Rr0Q99dPUR+eD73z7KusW9NrOVBO4URFt/rfGc/ui8mddl0Hh+u0/wnz22OKd9Ez/O8Zt9P/60/eY/qLT87pAu19rJcDtnQPj+T/WS+tuYvckysjYX9znFq5WuI9kC13H7Nb1FnmfPV4rPmHfv8xkP0PetXzVdoOzxMSecqz3/uU22ch/qW5z37wazXXf3Wdrp+PzTmQ33t+v5P//zPvvnLut/04cf7jhI4SuAogaMEjhL4DySBY8D8DzRZx64eJXCUwFECRwn8/ysBgKned0G8W+jbvuDft8GRwVS1FxDcLK5tAB2SUl6I542D2osFtom+cMOOLx+5IacbJnmDkRsu+Jzj4YZGbbOZG/Ysfsxjypum+jycNs0TzPgsfWZ+rr48qcmua3MvShpi4ynLrLahTDnzZYVuBOdNrbwBp/fo8/h7bcOOOvKQzTxtE6eIs+gn66n+rRtQ+sIUz8V13FxT/eA9+rLs0Hh0TnRTGJ/rvO7bnNLify3ky3rapftdOpD1hbpUK0DgtapvlAP6V/uvtmGd5dula9oX6hoLJqkbtZcIWY5sX+WWN/1VL1SGWV/Yd+pBlr/6y32+LdtLl3/QzWD9nUUHtU3TfE++r+a7a8/RtvE754Ayz7LpGoN+nn2V6iXnVH212qjqn7400cKHrrGrrXXFo6zfXXGoS355vnPfa3qu/VJ58+WvtlHTa/oe9pXXqBz0O41f9Gsav7Jeq+9Tf09/rv3rsuMcu1jIrwXoPPkP7XE+WVDWFs+zeHO3MJJ9VFngmfvsT8dMW0Ih13oLEMTKi6IAiMJ/qzWK+26b06FRPPjrL7+0f/j7v7dffPGF/frXv/Z78Dn6DDAVCr9QBMt7HdAEMJWDQcAAAd/fFmWyrwRN0M+wKBX9RSEZZBNFZgC5BPMD2wHACoVwBFo5s0EDoGi1WXUg5zLUR5VfjinUUy1KCDaQACkRCNaOIQrtaN8sIqQNO/PQbOYyJwBC/ZvGV7SBgv44RT3YLFBIxusx5pAHGI2CgYaxiYwu9ZinW0oENXV5gId/rv5N7VvjV8iBAIAA1MR9kJnZ2AtBo8DeQSkAcGzB/oJCOhRBoqB1Y9c3b73o8NH5mW22S5vPwdzx2pmtPvjgA1stb+1uu7TZFEV2UEAUVwIkgnwHBdSQ1djbBFiph2vuAcbDSfILB2wBSHVxcWKXj8/s8vLCHj86d7AWwEYu51LX7IXMBhtEMX4UKKOoFEwiAGCg+Bbz/fjxpYNMQlfuXHfBTIXrAG5Cca/r/nTiABwHNk3Gbl8oYEcfvdDfttYzFA1v3e5gy67bDqTaBfc1fr4UAI/GY5vPb+3F8xdesIsxsLiU7FQAOwAAsVovbLmCDC9LMWIpqAUQpwFGtWAqsKSEb3Mt3ik6j36UAsdQ8uYTzL+fhF9Yj6Dr0HmMHXLG95BN6Hvk8Ch4bovnC7uNs9Wg/DiKpamPDu64u7eXL141TAgEH3bFA/oKxqace9CvMDbwuiiCCUADCrUx18HaF6f+O8NQOVEffYDMWDxJthy3700U6MdYA0iEvuK5LDKGH4a+OTDFgRVRMB4+MUByYOyDbJ88eWpnZ+feDv7GNWg/CsqDzQrtA9wFn+bMDIWNBf3HH+sNiqzXcnhGgB5ZOM/+oh3KN+TmkbMpgMUzWciaYz/maTlf2WrZsntAbRx4gzEORwE4o/aUQvn5AuDEubM39cD+M4GPRXHzzFZebL60t2+uDdehEL0/nFhvMDHrj+NfD+DNkAf+ucwBROqDRWxp12/f2pvXr/zfZrOw0aBnp2dTe/bkwp4+ubAPP0TRcwAwr2/e2PXVa1ssrq3fu7fZdGzTcQCqwNQDncC6DYXUPqcOXisAKTLHed1+2AgZuMA2EowiwazSFtI1uEF3SVuAggCKcpa8AFO5ubmfwD/4jQJY4dyUOQmGh5bhwuevXOv2VMAnsH+3NWclKcCDAnqAP8V6G/0LEBCYz5aFnSryhqGzjMHOhzYaD73APsBUeAQPPkGfodEEUyEnCuARgZgE4LT6BDsIVihnaVqtnZkKc4pr4UcDSBuMY/A5wfSIYnowUgHkA7BJAb8MCpiqL2AqFNvHxNh9AXLANwdQKHyUw8682ApsNDhsB0A6AHcDhB3+ESxNAdhg/uBzU8A+Pn8OGow1Or7DOCB3n6MyTw4mapgxw7UGg9nGWaoANsGcwPcDZDGA3gNMeNcrdnFjL1++sVevX9vbt2883mIsSKccZHt6ap9++oF9/PEHdvnoiYP6YE+/+uVX9ot/e24//vGvrdff2vnZ0L73nz6yp0/PbDQEWCd06eRkFjFzOLQ3b17bq1cvbL1aOZDqo48/svEoiul9jwoMXe73gqnE7aQXoAzOu+tkucLn3/+1IClShkW5fAt8yHkWY1SzfnBAYgFRNcX9nCuC52OuCKjaBVO1fdG8McyGQEUyYTInZr5YAHg+3y3Iib6TeV4GCkXshC8P/00wE8dEn9yubUL94L9iG0PZusJX65pP14/8PIC8ASRnu8xzWRjMHAdAG4CjMCiAoAIIWf4rMmYM9jktAJC522ywtHH/gjkwfFT0HHkXdAP5HOwDgHTEvVJgBt9RdCfugVMNQGrshwKIFIAdb6PYWmDB4KdCnh57Gl8d7HcEN9M/x1oidLfx5WjfPwu5jsYAsw/cJ8EOZ9PTAtRdOLgRIF7kjYjBcLlvr65c7xH3IENYBNiU0F4AVbe2clDV1uYOpoIOmLOijiZTB5cEuAlOtW/3DigpvgQpMXwK2i0xGjODtoO9kHZY8jZh+dVcCDkk7gkQbPhptw8Az5zJqV2XMIcBKx0OTUAOQqCKgqmos/yMh06Qjffd9UToE3My+o/IOcJTwMdCFmSmcrD0YOwyxzpyuYTeIM9AXAjAeqSpu8B+7CE7E6GDXluQJFjNzi7OmkJU9sXtBHrgcmrZ1CJGYFoAGtv4mhtzicdOp2AvnvkaHCB4rBeZH6M9AMUjvkWOpH3RfQv0gfPIceg6lmAqtE+GVrKBxXpkYyPEr2IX6M+zZ8+cMYrF3jxUBc+p7UGgXfzL+5GQXYBASz5QAFu47tNPP7Xf+73f8/vwnzJYeX7aC7ZG7p20+hDAwbw3o58F0B+gq/AgXCMwzyagkjFX/RyuYV5LXaafzesDuji2j+t034ftUv8xF9RzypI6rbqt7eleRetSGZ9aMBm/yz93Y1TEAX03oGNq9vIFTKX9qz2DsqGd6M/8e+1+nd+usdbuY0zS73Se+ewm7hfwnV7T9bu2SR2pyfXQZ7qnSzmqvHW8eU+xaz7z5/q+oOueLAOdU32uyiPfQ39ds/98n663dbw1+6k9h/ujWR/ob/P81Oywa/5VJzmmLp3t0g/qRB63ykZ9MK5TMFX2XdkHsN0mZ2ry31hX0hfyd83f9tlcto/cf/5dG9e7+tvzQyuYp+n3Ggeyz6qNSa9h/6kr+Mm9hn2+qDY2nV/Vh6yfWX65z10yrcnroXbL/Z7sn7ON1GzgkN/Jssj7Xw/po8ag2vN0flRetWfVrtX5qNmT+jWdH+q+7tmpvnX5V41TNV+cZcYxUffy/ftkiLaYr3EcWQY5BnOM+Jljas1fqM/bN1c1X6nt13xyLabUrnuoHtX8qPp9tS/VhUNzpr4w9yW3/74206UPD9GdWrzl+pb313xO9u24FkzFWF/XfKT2RcdH3VKdyj6Nz9o3ztr81nxLlsm+NkM28R5o35hUv7vG+RD9yzqU8xdto8uf1+Yz2+Rvmr8dGsMRTHVIQsfvjxI4SuAogaMEjhIICRzBVEdNOErgKIGjBI4SOErggRL4y7/8y1LvIifgd9zLBXF+KVDbWNLNqVg0x4t13RDbt+mpm9wP2ZDI1+TNp66NIfaBBbb5NPC8uV/bUNGNitpmDjcquTmYwVS5r1lGaN+LvXDCsLwU2LfpWZsrT5L05OKmQLctLGWRZdc4uzZEu17odV3PzVJufNY2WyhXlW/zsrIUBXSpeW5vWApLtK2aLFWm1AndnORLd1xX2wyijPFdfmHftXmOa1kMq/3T8effcQ9fLqHdvOn3rv1Ff/ImXW3zq2vzjJ9zHF2bX5zTLjBV1kPOIceRdU/Hzj6obFm0RJnnlxE6p1ku+kxu1qrt8F61a+ou29KNcwXxUFe1iEP1Nfcr+6gu26nJhzqaN5h1vjkG/Ym2FCDY5VNyv/kclUvWXb1Hdaf2ec3WqSfUo9o8qi5lX511PY+fz8zFO139q81HtomavLPsavqc5VPzTRo3anbbZVfZRx56Fu1I7bJLV9UOu/xB9pPZf/B5alfq31RHCaaCzWcfm3UoP5fFN/tezjW2X07/B6UEToxHQVuAKUYN+xP6giIuFPf84he/sJ/+9Kf2j//4jw74YGETWZYICmLhGwvk0OeYV2We9JHsvPRv+4xCs7YwDP2h3JxJ4z6+g3zQB5ycDaAVi8xc9ihwk5P6unIKjWVoMxhkoggrx7a6LUVxJIvItQiA1/OFuANhCgsOn0OZMW7RTtXncL4AHuCJ/nxJXAMb815+1+WzdHx6TfYp2ba6/t4Xd5lL4F7GDI65+c6rd6PoGSXqQy8IDqYDP60cxVu2dTDVyIv1oUIoHL3xIuyLi1PbbFow1RhgqmfP/DOAo6ZTgLKCCWq9xovsUBEUmqKYcgQ2BS/8hP5FMe56fWvbu5X1e2BSARAKDG6ndnZ6ZicnYIwKEFYU5sN24hl4HhiqwKCA0+NRoA/9xJhRBHjx6NwLw1kgje+gx2B6e/Xqles15hGFmbMZ2MtOvaiSxY7ev7u1jYf3NuhDBwuYigwIpWiXc0UWKOo19AgnveMk/q+++tKLOFFQC31EAS507eL8wp8JhgeAZwBknIwumhPvoau5oClY0tbRjoOp2pPhu2ywiVkl30UxKW3ZwZ3TqTOq0A9E8WEAFWB3AaaK/H43VrcML5rH4Pe3b668SJbxBvOSizHQJj6jX6DtZv2nb+K1zLGgtwSuALQGnwZdoN6jrxgLfCl8I/RC42+0d+fAHhbh0z+zDQdTrZauXwAdOrPPsO+n9qNNyBLX4L/Xr187A9qHH35ojx5dujwJxuIYCbzC9WTqivEG6NCLYe+3zoyj6yEW41I2GiczCI16wwJg+gM8r702ZB9gqnUpwg/fMRoH01XPwaT3UaTurCR96w9Htlxu7Ha+RNQx642s74CRobNSzRcA5a5tMV85kwdYggAo6Q3ATDWyu/u+Rc11C+x0n3SHMS9sfnvj4Kjbm2tbzuF3+vbo4sw++eQD+/DZY3t8eRaMeQ7aBCvQlYM716u5OxuAYmYj+AyAqVpwAAq3fX3kQLsWbBZA2JB/QEriJ8YbsaIAqrxAm6w7LXAEYKpAIQRAI/4FAFj/Q3eLETUMdeqnXS8JppIbw58A2LW1u+2mAILilGaCKmibBCuR0SyYUDbByjYZFbAo5hYAqAKkchRfFFUEB1WwUkWhPkGUeW1IUEhhuPLif4IOYCvB0Oa2NCxgqgbYGGAqMCYNB/eGGm4HUTiwDEWBQ2fYBADJmdAKE01MEYAEUay/cSbFAkSAX8L9fcwxisJxH+Y5mBCD9S3AYwBAhA/gqestEDR8XYDuAFAA21bkewTcEEwS4C2Pmf3CrIL1swPQoSPBQIMHTieIK+d2cnJWWG0W9vr1G/93dXXlLIlgJUTfAGg9PTuxp0+fBYspgAabe1uu1vbLL760X/3yhf0///OV9Qf3dnIysNPTiIeBa4+9sYsLsMRB/wf29u2Vs5n0+2t79uyR/eB3fuBAFdhJgKkA4gJwZBdMFXliy+T0LpiqLYynP83rGvhs7oP51Al7Sfbvzb07LDWh96GDxAMHOCXYm1pGp/gsADb04xiD63lhNSXjE3PJdh1XrL88R5mhWgBx9B/PQdyEX+C+TlcO2LTfB9AN4CaPds3eSS1W6/qIMgrwYeTh3DNlnNTCYNzr+iegFMqdsbmWKxCEyVjTxtYClGzYdwLYFP4IKgTdWTvIKjBiBeCDGAEQJkGJDqYKYIuCURyexUMfHBwP2yPrVrHBskaInLwAIyOFDXAGwKoomGxANNDp8NkAUMGoVquNx2qwUMEvzOdLe/7ilYOB1yv4xrH7GDDqOcvUeOTxDtcCCIq+L5fIzda2XoH5C8B8fAbQJGIlACyzAFBBB0swCFBVxJKYm/YQJZLBBaC4AJmbQr1wNroX1+RNJT7FvArgEBMiDKOqm+STpC0yD2M+wr1I/mROSRZVPIvtkf2S+UWbn7Q5YglyxT5LwbkzHA5tswKYFn475IuY7PF1E3YB3dK+Iw+CTSOe8DAQZ5E6mdn5xZk/ius5yohgKspV10Wbu3u3I6ybwaqJfOX0dOY5OPJf5v4KcEOe7gy3BUjF9mgnClDv2jfTewgQYm5KALTHy0EwU6HNx48fO2sUDqtAu1h/41oymTH2q54oM5XaPOS0A6Zy8HrkD9/5znfs93//912WBHfh98iDJ54R4Nl4TruebQGOeX8k/iZrH4HixV6JXC46tZuPhn1w3nBHBlPRJ6qf5PN1LxHXYU1Dn62A1IgLAJaHrPMeWPbLfKaO8yG/5xinuqHrKI2beX0F39qAVdN7l9x+3hvQeJvnSOXI3FHvb2Njm8Pm+M77GGP4fU1+XBNru4f2MjpzhMo7m9xWrW+1/CTPLa6hP8nP3/d3l3y7xpDjsM5B1sc8j8wB9o0H7eW9Nd5Xm2/Oof7kmpuf6fuJfX3s0kOVRU2XdC7y79pm1lOPrYV1VPWL/eV8MlYpAL0rJ815WH5m1nn+rbrfNZ7aWHgf+1+TYS1343VDjxvYC9k9DEzfSeQx5D2DffrN/jE2dV3bZYd8d1Wzt31+I+vlPr2pPfshNsycQ+cuv4Og7GlTXTbU5dPYD7Whh/RN/bT6UD4n5xtZL7Nf4hj3jS/rvvY579/lfWbNRbK9qwx1XDlecGw617V7Hyo/tqexvrZ3xlyBfvKQPu2Lh1331uJqzffrPNb8/KG+1WSj81rzZzXdYd9yXMj63zWubO+H5myf/XT5zdyXLt9JPabO8r59NtTYey/e3ykzlcpE9Tnrfd73rtlFrS2Vvd5TkxF9g8oi27jORfs8Zd5+90AA2kR+vuYSh+Y0f59jbpdPz7G0dp/6N36vtRPv07faWHUO/uy///mxNvx9BHq89iiBowSOEjhK4FsrgWPA/NZO/XHgRwkcJXCUwFEC7ysBgKm4yD+00aObp1zU60K51k67aI7Cla6NId0w2Lfx+pDx1TavdXFd6wNfcGawTH4R0bWZpf3STR98nl8ad4Gp8kar9tlPePXTphX4xCqveDr7WpOfzlNtE7zdiMSJonGaqM4J5zt/xv6oXHTjet/GJWWtupTnLrevG+j7dEHbQeFUnEYf/9U2gfNnuI7FAbyHRSX6AijrR9685/doX/VA5VnbbK/ZUrZPLcjJL3yzPbFf+zY2a3Orc6Py5njyHOiGOvXgkF85NI/5+7w5x9NLta/55UnXM7LeKgAsb+7xhRQLUmgzOg9ahLbLOtCebN2lf9nmHuIHa5uSnBv1czV9oG6qz+va0M6+n/eovteel/1G11zSxrrsXb9/iL7UNqT1xUGXD9y32dzlV7Ns8jzWbCQD7HLbNX+U40qX7e2TD+cj+5c8d+ovvmnMVrnrc9WHwFbwt+qVgkX1hTrBQvvmkzJQ/0swldq4+s0dn1FO62/sqxT3o5gLBf4o3vrt3/5tjxEAePzFX/yF/cM//IM9f/7cwRL4nrGKfkDtjT6Lp9ZHQWOApfUUfC2swJii4Ldl22CcQqEaWCycbWG7daAA+omCXAIw0Db6dAewRTkxvKZnOTbhni4wVZ5P1ZVg94hibxbU5ZfSLI5CAZWPYThsCtZznsQ5ZVzena8oCtfCUrRHQFbILgog2WcWteciHMZjbb/rBdchW9PcQX1wV0zkM/kCuSnAUbYi5CYu0yiE9H9ecA7wEL4DUxeK4cAosHLQ0tn5zFarud3eXtv19Vs7mU7sk48/sv4ABbZIzAEqIVMYCttHXsgKINQYxa1FtgCKLJe33hYAWPe2cQDF27cv7erqlReQB/sDCup6/uzTWQCsUGwO0BXYOPD7xcW5FxyC0QcFcjydHXNGIAvkhN9RFPjVV1/Z119/3RQI8nroDgrYUVSJ3wEQ226WNh33zAmBvGgY7DBe4hbzz8JeFAKXAkIoKoBZ6O9kOvXnPP/6a7sBgAnMdAS0DId26ted2HgCm4Vere3+Ltg08J8WH9OH0G+xEDHnujm/1HwGuSu+f/v2rfcLMoGPwZgvLi5cz1s7DbYl/Md66nfzsmCsUL1mDJrfxkn46n9Z1Ijr2W/aE76j7eY8g3bHsfHeAXRjNLLJeOL6iEJdPzCidBi2CVvFeFEUTaAk22+KN72YtwCJig7Rv/s1W4AqCgjUgRZm08nUi4HhH9F3jBNAPTzro48+tsvLx8EiKPEoCteDaQS/s6ApYnKszVBQDmAd5oe+lkAqnqavuqGypJyoI9QfBZu2+WSsYdYoEneWhmBqc+AuWMpGIy94XqPP642zNKH4uD8Y2XK1sfl8Zf3hFJBM22wBooJ9oVB5ayAuDKDV0By1A2YeG9gd2tugIL08C8XoI7BFrGx+e22vXjy3q6s3dnvz1uxuY+NBz549e2yffPyhff/7n9vTxxd2Mhvb7e1bm99e2WJ+a9stQAaIRVHcj3XnGH7HkaAxpxEfEBdGoN+JPQRnxAgGJf+vMH2gGN6hJQ3DI8EAzCsEWIS5BfAY/woTWtgI9LstOPa1YwEi4FGrwvTAtUATz4pPybkfYp8DdAC6KQADjiuDOZj7QC8cnDafF8Dp2KaziQEA6yBER3exWLeAqQowc2ABXoh/DbFdAbG0a1CN0ywaQdF2FKMDSBkgWAc2FCYW6D/mG//gw6dj6FRhRerHCesAchGc1+5OFEhPiQmQxRqsTk0sRvwKMDT0LsBULUNzyMkj6TuASvoVjMdtxZkpB17Ej/aZS3G+NPdr80/6SgBC+p4vASQwnpzY+dkjO7+4dHAXgATz+cI2DjgDqyiCcMQXxGAA3+CHnd3v9ZsAWfZH9tWXz+3581f2/OuXrs9gn8Lfr1+DcRHF8mbo6sWF2emp2WSM4niM3+zJk559//sf2x/90R+5H4PdBOArckByT0HybT4sTCKefL17CI/6acaZnCt35ShdOY+zgRWAI22o1cHQxzZfDLnFnmDktTFXJZ9xNrFgSXIw9M5WV/tHbd2U13C4Bs8lKIF7fQqmYJ7GsQWAD/lDsDkpQI354r71Lp6B5/Ef13v6bPad3/XdtgP0pP3J6y/+jX4QPEJ/qb4l59r0PwDZw+eSgb4FUwF+QQbFYAQjmIpyCcAawVWhhw7KKqxG6hcjTx85MD5Akrv7lU0sLKxcAaZCWwMHxMLOAHY6PT3zfgEU9fLla7u+BqB85W2j7x6TCshiU9juUKQMf3W7AMgXfi3YjHBQwGZ9b0M/vGHqoBN0C0AeJ1ly3488QUBlBUxGucPHka2vscPCAhdxPOxP9QTtNUxhjRgKmL4w5zG+c30D9rH7HZbR1o4JzNe9G+Zruq+agbuRx4TvxX/0W1x3xNoycvjQQfxP3zZg8HO/F2AwZwctzFTMY6h7EU/ANLVxPxw5UDANO5PUxVmzntT8E3PgOUZh/KJO4+d8GWAktId5Anju7OzE8338U3Ay+0FSSfUHOZ8iyIz2RvBjA8wtvoP5pgLomj0caCcOnSg6iDUNAFXIzblfwDiFe7hu0XivzFRt7h5riR0QKA6cGI28fYCpfvCDH7gsg4F64df7+sLZ1sCoeOv+BJ+1vi3ybMbC3bVBYb4s44452PX4lKHmL7QD3ROlHtOf5TU0/RHthPGrBqZC+9z/0n0B9f95L6IWp7TPjHs5Fub7av3uioHtmi4Oq9C2a/uH2bfn63lP1zg5Bv1+3z2537oG5Th1P4Qyz/tQbTxoD2FU+Wv82tmnSTGgFhP0M93jOyTzNp/rurL+eW1eanLKsq7pW+67zudD8qk83pp+1NrJewnc69zX3kN0U+cx/57lUdNB7av+zjWH2pbufaFt6iH39BRM9RDb1fW7rr10bg/NSZctcV7y/VmX+Nyc09FP+uEXwhKYfWVt3zG/l+zS9ty3nA8eshLKrzbGmk2rrh7yR/nZh+ZhX19VRrUx04flfLumz12fZX07JLua/9P1VVcs1PuyLmk+qc/HddCJvB7ROcr7fNoXfWb2X+r3cwyiv83PVb+Q9f4hcstj0zY0l8vzmueef9dsqMtX7dND2rLGvpof0OtqMntfGdTkW2tDY8C+mNYVP/b1qyav2vU1f7/vs1p8y3GJuppzFeptLV/Ad7zP9/zfV+jl+kOy1z49gJOXHQAAIABJREFUVB6qP/hd83DNvWrj4vNa5u1oLcep2vwfGktX/9mP2jNq8Y5+Idtxl13nmPcbTlVzG/vLn0cw1TeV6PH+owSOEjhK4CiBb4sEjmCqb8tMH8d5lMBRAkcJHCXwjSXwUDBVXjRjoVrbSKhtvOK6KJjY3dLoWvDroLo2aHXDJf+e+5U3bGobODUwFTfr2H7ekMTntY0GPj/G/e6Ldd3krG025k0P/M1N99q49ylBbYNNn6mbgTGW9iVgHlvXRuNDNnJUVvw9z+0+feK1eUOzNnbtj7fpL7vbE/p5z7tj3wX78cUr55EvxKkH7IvKk2PILx+5Sab3qp7kcRzagMT1+cXwQ+anplv52bUNMspgXz9r7XTd16WzNZ9wyMnpBmTNF3TZTE3/dGOTL/Hc/kqRE75nYQXlrWAqFkhgHFqsr7bE36kLeU66NmgfMr/Ztrra1mfU7ADtZDtSG1Z7ZFu1drQNfM/Cm9x+zT9w3vQlYJcMtD383vUCJdtc7vO+9rt8TS02HrIpFpLW/HP2T5TN+xQlZN+9z4Z4rY5dx1TzRXm+8HfXy9ocD1VHOU8ZTIVrWOikLxH50pB61BXr0eese1qQoz6dOqA+G4Xa+D/M0wDgidNTL25GcRL6gMIwsFKBkerHP/6x/ehHP7Ivv/zS473mDRoPckxgAVIUtqHwFi9E2xgU8aU9LbqVW3tSPEAc7A8K41DAg6IqMPnc3AQr1Wq19ELgxt+gALKcCKv+IeuMyo99rdmPzqfqTci4LejO3+Fv5l1kpqL/zbGVxV8E3WhBFfqN4kqwQLBIEPejsFnBVFoIR/+M56l+1eZL/cn72JXacS3u6/cao9gH75eza5RC6aZgOmq4A6QWxeyYez/k3sFUAWQCSAr6AdDD7GRii8WN3d5c2e38xosaAaYC2MnZQtaL9pRgC3AICukdTDUa28CLQVENHcxS9/dg5UBR5sKWixtbLm9stZ574axnXF44HYW30Os4TR36jYLMVbBruV3NClAGhbfBSAHQQCF78ULJOIm817B1oOARssFn0C/cBzDVxcUjLzJEATRAVLNJ34ajkANAEfjnL1YBqgJ7m7MioLA4bAM2P5vO/B9AKShev725sddv3gRDkoPURv7dFEW+Jyd2+fjcYW6rJQoZeZp7gA+bYssCosAzlN1NdZx2mNcYvAZMCCgkff0azAwoJl54P+GXHj268BP/W13mYQgBtGjahL64zqBQ2K1WTvMu7BUoTl7H/eprUdDJ3IZ+DH3GeDAf+hn1VYt+mDuH/ZBRxzl0/G/cj3lGe3gWADRoB79HbAlwVdhw6/+cRaYB3gAAUpiZyK7hzEwo+A59xO8sNr2d37q/noynzkwFMNWzZx+4X28LNaK4Pdh71u5b4WtwH8YXIDIUr/b99FPojPogtKOFvpSZ6ofKmmAqZaNonxNFsJFHFT1GoXcBuEXR8tiZ08Di5MXJrtvmfwNMtVpt7XYJ+wWQCvK9s5v52uYLzCNkBAa6sbNRANgSLE/mjFSIIf4sl2b4ATBLAUwJvVwv59a7X9vJbGSPLk7tO59/as+eXNrFxYlNRgP3S5stgI4ru9+CsWVpqxXAKStnt0LNvfsZGr/bDQAywWyHAmr4FrCRKJAq4o9rURRNYK/B/4mMCsOKA3xdDwrjiIOpNu7W3E4cNiZgKvjWsoZE02Ajgv9wu/R/WmnM/Q2+igjGwEJ04noa4JLQqYiHBfyFPpEF5g4F70tbLOYFoDN2Fj4HU41gu9D58K0KMvJ2CwNKsFM5NiD6WIBVbn/+/y17Eb7HvK6WwaQDvRkOAsQGsAFBLdsN2CfgL9fO+DcawG4piwDwBfgFfr7IwJ+L/4HNQ76F/amAwt3v+V0oKgSYBOxLcT/XC22OgucFK2ac5t4CcZh3cc1FHxEArMJyNoRuR9EZAIhuY5C5yxH2jEL1oS3XKwcgjoYzm4xnNh5P3W7AlAMfHCCbgbPAobvQHz4Htg5ZXl1d23R6YmenF/by1Rt7++ba3l7duh5PJxPbrOFL1vb2CmAPMMwBWLiwLexjC5bGobPxPXt6ah9+9NQ++fjjwvSyirlv8rfQZTfSZs3WAuyoBOH/2r2onOvnvE6L1h66JqI88cywj1099/kqKGYyFDVMPw6YKprQ5DMFTFUYlDyXdHMLu3adpmIXJ+A6Q4SWCyTsDZ/Pb299rqHb8NnMIZmXUj6hr2Gr8FnBVtey8WnOHECk0HHNHaGHiBNk3Yw4FYxvuRi2AVP5YQi7DAWNvcq6gOPDd4vlIuKN50HIoRADwJ4JPwp/GLIKBrNgZes5K20Br7nMg4nJ+x/owAa0Sn/pMbaw3fkOoedQAZhxlrQChmOeDvtwQIofYtSCw2I98O4YwTwUzyKbIH7eO6B/Mp3Z/V3flsu1vXkLIC7yTgCaAbzs2RL5B/zVeGwOprrv+d/Lxcqub29tUcBU8OybDdiU7m08QV4ZoGrGSTwPCoZ2seZDvGHe0jIegdVqiIDqrFqxFxQHXLjalaGFjrQF4XgO2mttsGT8zpAX/qwBU4FFc9D39teL+Q5bLWXHvIu5MHMI/MxgKuqF+73CWow+YxqQbwPoxH5FTAnwW6zne3a3DWBbAFQBeCObXjD80Ve0ORN8Ig/9CIZTMPfh0ITZbGqz01mTN2qODJ+LuQBoip97Tnt/bze3OMQB8x523x/0fQ2jYCoenkHG1jdvsNYJYDv/o30oqJFxhvk5ZEtwE35yfYtclGxUzM8am+8NPB/HGD/66CNfjzB/Rc6oeT1jVKyPY064ruWeo64NFEwFeQOM+93vftc++eQTe/LkifePIDnGQQcvFsZJtKVgKsRZ2qmuQeOZoXue6xTWVgCMu/Y01HfGmqy9Vver0F5e2/Ba1Veu29kvBZwxvuUCb/ahzal2D5xTv573zBvFkF9yvOPf6uP5WY6j7KN73HIoXY6t+kzqXu5Hvif7TOok76vJoHZPfk7eW9X3FO7zZT5rfVT90T6pzGvzku/LMtFx6f21+eL3u3G5duVv/tkhHcvzUZOV6kqX3lB/1K5y21k/dZ55bReYit9nnT5kBzV9z33VfuT+5zG061hlly15Y3lXR3+hsaDWbq0fvK7dKyIz5y4yVHUmy1HnPOunykNlWZv37AfbWIuEoe1X1nN9P6Ttel5VeZ+5z6b2aX4et7bD2J71tWaTO/lzB6PtQ3zSQ61U5djlj5v4LIcUHFrbZPt6aH/ydeyf+lDG/OyrVEfUdrXNrveFuIb75hyb5g/4vRZ76eu7/LrOcbaFLPtajNT7acPvI8scAxkr+aw232zXF+ofavqhz6/Z945tps5meXS1r/3+X6HvD7HlLt91SP5ZL7t8Yk2O2UfW/FGOgV1xRX16LX94iI02uuDbbO9XHtwVq7tshf2t+YAuv5zjxkP1KXwI90ui9TzfNZ/+EJnV+q8+hd/r8/bZUZe+/Xv1r9Z+1qkjmOqQ1R+/P0rgKIGjBI4SOEqg5BNHQRwlcJTAUQJHCRwlcJTAwySgYCrcUVtwd22k5Q3V2kYMryFLARf+eYOZz65t0nVt/HdtIOzb6NU+6lj5IlsLa/UFIvqnm5m6aZc3M/Lz922C1jarqhs591FUrfLT5+oGgm5qq5y7NjB2NhCb06zldOM9bFjUsq6XlF3y1jEe2vjLmyNdRfu1efDPWISc9Du3m3U/b+KxsOLd4oF4CYT78yYTP+dGcN7s1pciNdvL86o2mjd3D8lRdVi9Q56Lmk7qOCjnro3ibBt8Vm3Os5fimLo2/mp6roW8+3yQyiu/qOJ3Oh/6kl9f4LPogn3PYCrqAX0KCySyvdY2T/Oc6nzXbEnnAL/zJSX1rSYPnT+V944f6HgZxv7wvqwDfK5ex+flFzo1PeqKQV36ys+zzuax1Masz9IXbFknsy5mPa75I5V79gn4TsFUuW/ZXmp2k+e1y15qMSKP733sM8+D2lFXDOjKE1RXamAqLebPp5PW5r025zp+vqTM/kL9eeO7UPbrDBFLB1A8evTIf0dhFAAM+A9Apb/927+1v/mbv3F2KrSP7xgnslzRNgvbMF4t1AswlRa1tWD1AMq0J9ZT5gE8iGI7gLvwggXF3ldXVw6kwj+dnwYQVYrMD8lLbSqPqaYzNRvTWEAdVV/LorYAzMRp2QqU4nMIKEDxHIrlUOSG65mv3d7Obb4IwAf+4/V6HcFU+F5fxOZYUCsgUl3tsp99n2dgTc4tajbuIJ9tywSkfQYsCKAG3BfMVJAddCgKgJ3ko4dCvY0Di8aToc3nN3Y7v3bgD0BMH334kU2mKO7tO6gh9CMqQnv3aBNzAaaYAIx44eWw7+0N+ih6nDuACgCJ+7uVWW8boClnlABwYmPrVYBfwsYAJgJLwNwW87kXi6LPqHWMWuMoCB84KUDo/Pn5mbNFTSZTZ4eC/TlIqxSTs1jm9PTELi8v7dkHH9hsOnYWnLOTsU0nKHqP09xDr6KgFbJF0byfdl9O6gewalROlyeAC1XKz188d7ANwARoA8AlMB8ATPXxJx86GxgYQ4IBNQpdmCNwntWXqR10FdqojeCazXrrBffwMwBKAtQJOzjBuB9d+M+2YJLFo1EE3sbdYFN515cQmFHAED4NcR19BtkM0HfqIW1CQYrMfXAN+sMcCJ+zLfflBhaktRfpeoHtLJjp8ByMDwAGyAzX8nnBGhD/WMxK3x1+Y+TzosVGPBwCkgig09plAPnCn6NA/OTkzIFU8JsA4wW7TLBhOTgJClkKVgGqc3Ya190A1eJ6/I6+c/wty1tbLEV/uyOHsmbQZ5AFTOMVZcn8Dv3jehBxCkbk/tOLtocOLALeYAtdd2QAisNHtlrf2e1iY6s1AKh3dutAqntbrqEnKOYHcHIczFQOpoKtRJGz+1q8xAez0BogSrDcvbHrt69sPr+1Yf/ezs9G9vjyzD784In9p+9+ZmdnM7vbrmy7XjkjIlzDsI/DLRA/Ueh+62xP+C+YFaPowXW2QAAQfwGSC3ayKPwPNGAwMEXhasAFHITjfwegin7CWU+cfUTBVLgmir4xRgAtHPyJgnoylOBnw2nc7gG4fcJGOos0oo8O0oHPHMK2eIq/MM84aGj3FHb4y9UarDYLG40CXDqdjh28E2uN8KUtKLEFcxBH4qAIALkKkIggpDamt2AqyjuYp2AjACqEzAHocSCA5yZ4LMAZW+vb1vo9FORDu4CSAYNZkf9d/HQv4rYWIBiwgHms8CLjOLQlAI742S+FhQGqQpEh5RIAtrgHgIQGMFIAVaGXARYJpsZhE3PCX7UHW9B+CEbgGs9ZHQuYd4v++AEsAHQCDAJgTLDAYR/LGUjGkA1sCmMNQEkwxAFIC7ua28X5pT15/Myur27tdr5yljgAPsCMNx4NHIxyfXNly8XSYxB8C/9hzhH7Hl9eek4Z8QM2GCCIwsHW5D8B5gg7CAB+OdwAhXSFhZHf5/0ojTU5V8ccam6yb52xAzAoaKRor4Ceyqw3rJAFRocfkJ2ftuxAGILDAZ4UAJYzENK+w5bYfoD4ih8oPzUfxXeIK5jvyDkRK4JNJu9XNGPswYuGrB0M2ACq2kyPsVRzM+axwaSDeAWgXORxDWBGgDURD++tP4xY8e7armDYZXycF7Iruv8EWLAB+AbwlnMdB1mVNYVrNyiGSp7Q7C3SrxYwlftP7gPyYIf2Gmcx8liAwxoC4B5jLLEYTFu+Z1lmsZmX0AlqRelNw1IG9kT4oMgF4YcmDqKBDd7czJ296P4ugB8Y13y59OvANhX+Hf5maIvF0q6vb4KZytsb2AZ+fntvo8nMgaLQA4DqkaeuHSRb8hYHJbcH5yBXoH6PhxP3NbDzFuBdmBIFWMcDxCAX2D1zwMiHW7k6a1VZ93B9CL+CmIn4CHkyp6Fu0X+RbU33cfK+leak+M5B0VsAX8BihBxnWMYWgDAHk/m/ADMCfObyKWAqZ6namByQ0Noi9dLzhAJiQl6H/A5AI+RKo0mwDzNvZE6JeVMwVaxtYo6vrm+cVROpDmQzGg8bIBXapd6TnRZ52dfPX/j8696Orr9pu8zHmLPjJ9mlsd7kvJFlDut+7kc0+4V3ZhfnF54/fvjhh34/1irMm3VdSr/EfJ0+CX8rmIr7KZxjn/t+305mM/uDP/gDB1JxTwE/Oe+xvmnZxbimDr/CtW/olOZbzPkJrkP/YafBiEl92D3sJftOZd3V9XDea8jrb+a69GP0g9Qn6hLbwfe6J6t+OO856L5jzd8/NMZpn3U/oM3526JW5jYag/Kav7GVAoSmvPJ+of6tcsj91vb1Hp0H3pOfwRyQ+yl8jo5Zn9fVfp4nHX/ub+3vrjG1eetuPsIxZz3MYz709768hmPYN5Z8f629mk7nOdNxZvs5NAZ+z7U2+0sfle0ij6emJ7U+6NhqOqfyquWOtN2cr3Xlnro/q2PMMq75gC4wVc2faL9rtpifnW1R51fvzzra+LQCIKffpa11PSf7kpo+5Nyxay703i6da/op+TTvy/tWeu0hnajJ6aG6nfWRurFvPlX++L32rqdmr4d8wqE+M+7ofnLNT2n/su1mv5f3qtkH5ijsM+7T+K56wf7ofniXL8j9rdku517nXWMzvtd3oIfkVrMdPkNjOXNhtZeafujYc9zKup/zlNxXvZ56XLO5mn08dNy16/RZlEVt3LW4XhtDntfsy/QZeczv4zu6xlzLE7r6qc+v2W62kR0dCMUuh4e93wyoLWW9qslgXz/ynHX9XYspuDbnutjLDnaq+K+m19/Uf7GPXe1kv6r9qNnEPhm+38zsXp3jSe7vn/75n70fku6bdOZ471ECRwkcJXCUwFEC/4ElcAyY/4En79j1owSOEjhK4CiB/28lcAhMVVukc0OrtnmQN67azbdgpuLfXIg3LyOlUCAXAOeNi64No7wxptd1bd7wGm4wctMP19dennVtEtT6VNtsw/26IfSQTRDvuxcntSe35Q1Yjk9lp7KuaVV+0YG/49TlOMk6y6y24cYNlLx5+JB7dfN1n9bnzZE8z/lendNms4l1I3JKab6vtmmkfYRsc6GCbnJ1bYRxU4o/Vfe1OLJr06pLllnnVCe6Nq50M5rX6HNrc8LPst5m2bA92vS+08i65pCfd+mabvDRlrRgN48vb/ixfX1pTFvX8eAzAl7wTL6Y4DNzgUbuN+5Rn4LrKZfa3LjtyenWXdfskwvuZ1Eu/ZT+pK02NpGel6/V67Ku1PqaZcox8blZz/h51oVsB112cShS1sae+71PnjX7UFvOcsxzprEiP5e6pX6zZnv7fELue02+OueH5Mjv98VRHSPnW1921+w621XWTXxPMJXqUBRSRRG3FiPV7Cj7BR2L2jztkterHetcOMsI2BrK6cwoEiKIB3359a9/bT/5yU/837/9279FgW05dZ4xQtvjmGmjHG/4GRT6he2SmUptIwrAeFJ4W8yE5wAEQztDcTpYhwD8ANgCRY5a3BSFdBvrkZ0iFWd22SM+r9m22kKXn8Xn9JkaH1jgxf7pC2cWPKm+soCabFM8MZxjQrEkWWrYthYRYtwobGM/8Vz2TfUxj6Mrjh7yPfl76q+Os+YvduxLwFR6nxdL+9yFbTgjlft+FNsFKxOKw1Fwf4f5BovIqG8rACCWAE2t7GQ2tadPn3jhsheA+0nyUYSHQnY/mR4nmANM4IwnUVQczEb3DqYajVHQFgApACbu7jfeD8jQSayi9t7ZDpzFxYE8KJ3d2mJx64AmgJcgf9gaCl/wD31cLMDWsbbxdGj93tC2m54XWgbTVfQDxcDoL9R5NBnY6cnMzs/OHTg2m47sw2eP7Px8ZrPZ2M7Pzhz8NJ3NojDQmXuCmQpFq/47mKPKqfgopEURIU6B//r5c3v+4oUXtiI/nsymfj+KGj/55COXOcYzHUeBogJD6W8Yl9VmcsGBxgu1RVyHcQLMBTBVgCVv/Dko9jy/ODOAyQI4uLsNCt1obBesOwKmwjy1dh0MaCyeZZrMQlMWEqOPuUgDbbComL6Ixa20b4yHtgpZoxAbTCFg/gLDAPqPAli0gyJOFDlDH6Ogs1cYoAKAen192xTiUk4ONvLi+GC0auJQKYIPlgmATaOwHf2EruGe09MzZ/uCzyRwwYFWfkp/FKWzPRTSRpFsMALierLfBYtWgC1qsVbnN8dq+iLIiHagDFfMcbleoJy9EB1+wgGyqDQOerp+f1RoiQrbT39kvf7IlqsAU11fL+12vrH5EveCVQj+cGx39wCioAg/ADEAZsX8rktBwr2tlnO7vgYb1Vc2v7mx1fLWptOePTqf2ofPLu3x4zN7+vjcnj6+sNGg59dv1gBcbm0yRnH80EaDvssb8w8wFcY/mU7cH+F3B775uFA8HXY16A+dxSMq8eGT+m6P7meAw2jYd0qMFDYeB1N5HlHY2JzBBv6JoCK3THe/0XowO/lfjlVr2S2oCwGnav/T3IdAN7TpftmBEix6IGAiHsmYjzwgCt0jVoGdCiAsFI6D2QNFziisdxG4fw/WqwDP8ECPXgOAcD0HlK48dxeUXRjiSmwPvQtWNQAXCKQF4ACAKmeKc5kg9gBABUDVprCUAXQBJoxgDMNP6GW7X0Ew1dqWa9hzYdTqtTHMAT84pd3hK/g5dMFiDMvV0u7uNsGk4qwxoyavcWYUFvsVGkzELRaxeywq7HAspKcdtgVeIUfEFsje7d2FXIBdFmxZwbxV/Knnh2sHywHwBjk7O08vgEFgUTk9ObdHj57YzfWtM1sBmgNZgtnwHrnYGkDGebBcDSMfAZMR2U/BRoYYg8+D3SQAR4yviDttDt4yj4aPj3wS4BKw0+X8WPeJ6EM1HtXy+EPrsnd9XrGPwiBGMFKYEoGF8bsW27FIjoxqNV8ZfQ7bY9zKY9QYGnEjwFSuDwV0qyAVXU/BLzh4r7BTBUCzZVGg1dPucrET/iZgRA/OUDBVo0slHvWGLZBU+469P/qIvEZ78+aNg4K5hlLmVs29Cd5xmbn9BtCy/a+Anso+Y1kiuHNq5d8y5YbMw6euHSCPuLp7kEHEQQKpYp6zjgTos18YncK/AHQYuTz9/MBWy40tlmBzw3Mw5wXos93a7WLpjHaD4bjEgZ71h0NbzJcOwpnPAWpD35DzYb1150Aq+DQAsByoDgBX2fP1zwu7l4KWmAONADZG3JW8x+3Q/Q/3isjSF/Em2MIiljIOuSzcbweYiv4pdNKcsXFxMw/2WCT1ckgE+4V8BP/pnpvuW+keNtfRkC2eDR/BmKKAIgBnW19ptl5tbeuMVJFrI4ZCnsE4G35aba+NOwGsw0EIBFPhb0w5+697B/BV+EdmKu6Zob9XN2BYDv2azAKchdwX+ReYRCkD5MDMT6FHZGSmv1N7ZZ+Zb1EGkA3tiED5yEmCbRbXU489H/M8dWnPnj5zIBUOdUAfkKPTrzGX81y+2DsP+sB3tYOXuA4mSB/3ziYTP9gFYCqyZaOv+KdxDTpN4K+ug0Pl2kNLdN4UTIXP4VecrRE5W9nboM+q5UP4jvLXNbX61SZ3kr1H2gS/Y4674wM1l5MDU7L/1bUJx6bt696C9quWr6teM4+gPXEOqb87a444wqIpduV3es1OrBEwVe3aWizO9pbjUa0d9fZd8V3nTeXPWKLxJ485+wF9nn6nn3etk/Kz993DuaFMas899Nm++Wdfavr4PuOizPfJWOclX3doDNoXghO7dK82j4dkUNOfLj+gY80y4nzpvV3P1s917dslQ413eA4BI3mvpaYrXXam87/rL99dF7JfKqvas8OPYv8q8hxew5/qH7Lcu2Re05famLrGmT/f5x91TyTbffYL6vMpy/fRtYfo/SFfrmPr8n35Oe/kqu/JbsN8K+skfWnNZ+OZvkdfeRfI+WXs0fvVNijjWizEd+wP2Vazf8u2oXrFtdk+/cwxGdcyTj5kLlWfVA5sh89mX3h9lkuXPWSfqDb7m+hRbT66YuP7jL/L32bZ1/zBvue/k6tU3gN1xdJ/L1vepz+1cesc1+wm+6CmfVfu2CzoijfZH9TsU/vU5Rdy7D7kT2r9qflFxkvVWwVT5Tn59/SxtXhWk3/uw777unTrm9jGvlziCKb6TSV7vO8ogaMEjhI4SuDbJoEjmOrbNuPH8R4lcJTAUQJHCfzGEgCYSjcickO1zZP88ouL49oGd7vpGgUBeaOt9vJACz0yIKPWn0Obw7qxr4t8bYsvo3VjTDcxdCOva8ODmxi62ZCvxd96+iTvqW2I7Gw6CJiqazMw9xHXaRHnvg2hdoOy5yeE67PzvPLavEFdm0vVjbyJkjfkD23cvI+S5w1D1FTW5m2fTFRX2bcusJ2OU1+wavvap7xJ3NW3vLnbtXGqulfbLGU/aLtdssxzqvqZbYc2o/qh42IBQZdPybLJc1HbtORn+jKbQIb8glv7nn1EzVex77Qj9T18MaG+qeaLamNSe9e56fIjXZuy2T6yHaq967WqQ5QJPuNzavNY0zNth75RYwfllmX0ji2Wl1K1DdisK/t8wj5/sM/n1+bgfX3DQ3Q6xxK1jZpO1OTRNQ+qv/viUY5Jh8aZr6/pM/tJX8K+UI/Uz9d8Uc32WOSibfIFIYuY0G4NaKPP2/eiMftl6ivHrIBJFF+jKNaLEsCyMh57QTNymC+++MJ+/vN/tp/+7Gf28sVLZ9hAgRJPZA+ZoVgNxbhRLO3sF17cHMCX3e+COsBZNnhieSmAjheGUfykOt0W5cUJ3/j39uqNXV9fGQosUYiNZ/pJ4IX1iWAGLwku8TDrl+pg1jGdG305mvORrjwAj+ULUGWkYrFXjo/UPX7OojEWdqF/HDuK/gl8YNu8n8Vy+Mnn81Tw7Bv36f++eLXPF6mMtWgi+85smwBHKDOVFv6ioD2Kv7dNYSzaHg4DDA/AkRe7euHZ1voDFECubLNZ+ecns4ldXj6KkmbXNbDCR2duAAAgAElEQVQQBWAnAAfQEShvYSJAoSwKMFEs6iwe9zadDmwIHIYzjRSWksJE4YwthZXAi/D9IACchN+30bDnrFbQIRSRu14CPFGK+cFEAvaf5XxlgyGKVs1WqwJ0GPSceQvFpgBTebGu16NEgT5ObkeBO+RwcXZqpydgbxo6e9PF+Zmdnp/bDOxm47HbtRPdOKsN/s9CXig29iLCsV/78tVLe/nyhb15/cZ9AoARKPSeTib25PFjHxPYeqZjjA+MJSi2jaJ71XnoMeaYxQwP0ZnGHv10g57bNorC8Q/fQddPz04ckBSn6LfsFsFOwoL7YL9wGRVfgvvDXxYggHcomAiCSbiwEZWf2R5Vf8nCoeOFHLS4Eu2xgAPMBWBIW8zBvhNgEfQf8qGdApAA8Bj6gnZQNIvxAvjEQvXIY2KuoEsoktY8jowiKFbGOF3PNuEzca8zjc1OvIAXDDEAO+BzFMIGO1owmTHfYXEWgCde3JqYqQI8g/VTWzgefjSkRWBL9plRLB/yJhAkTtXmnBFIw/kt8aIUmXqMRIwpDE09gAXA5jQEy9TA7nsD2973bQ4g1c3Krq6XNp9vbLkGWGlqw8HMrDex7XZgy/WdbTfoD/QrinRXawDFgsVpPr+yq7cv7dWrr+z+bm1YLn7w7MyePb2wjz98bGenAIGMbAjmIhjnXYDnend3wW7nwKiBLRdgt1q63fscTsY2GDkyNHyV+4Vg4AqbKUwnhRWqIIkaFiSCalpwTbDaeJwvBT07YKog9GqAHZFHlNqLApPy7wOlVVgdWmYWBVPl2EV/R/YoNNeCngKUE2237QXTSQCeEb9ZzIz1OAA7DZgKPtDZ+6JNMHX48wsbEHTGAd0ORgtQCPzcDpjK2ZcCyeWgsrsAcjmYa0OZD200BCMWgFwTB7M5sBZsW72tDQo7Yjg7gBVLruNxw59a+ljAVHdrZzIMFih0PmQf4PPQt2Abg/0EsNwZBJeIFeF3AZb0+A6QI3zdO4xEIVMHbEJ3CngU+ua+VJh/dnMfSAP92BSmuaGzJQJ4sV5DHgANtGAqZ4NDzINch8FAhgJqH88dwBlrm0xmdjI7s+UCdgzmtQBwIE9B3xxMNZ/7eBCP4P/wH+aefSPYOJhx4Lcih3GwVHnjFf6lAH3KgTjUNeg9wVShcy17U9deF+ytVjeYbeXd+EXGofYb3tP6wPb5tIHIw6P4n3lz5Dq0jV0g466tdYGpdsFWeAbYS1mo6DIsoAL4FeqSq3JhvsRP5FID6Ewpjs9rF45U97JyrFCgWAZTMU9wW3RAX1t4iPwk8pkWmFPwN953mPurV68dyIF8y+1iNAzwIxi3APRATAETkoKinAGsABoVDuqsfsz56J9ihMUFhj1j/ULlM+TgoZdgqcJ/6DN8BkCCEddEUzw+lb04H0zYMBI6z8dKHhqgzADJ4t9ysbGls1ICUEgG7rBPMFO53+iPSvzrOwgYcrm6urH5AnkvAGR9W8GeN5jXYJ0cjsbFxjfmcMc+QPTBSoX+cO1AdjHYTA/AyrJ+UhCS5wnODgndDbAXcyhn92vY5VrWIAdTQf8cuB2spqFL9+4fVvNFA6bCszDH6B9BPQRT4XMW76LPkWu0RdrUK123cW1JAD7zM+Y9kR+arZZgAotJhO/CtDk4rTCaaQF4s1b3HBxAqon7NeZJ0B9nKNwAMNcCQP1ZzlAX+Z+yViFmg9kPPhcx7Ozi3Fn7nJn15MQuLi52wPU8OGM8QT7cysXnTvaeaMsKplK58QAPzgmvJ1Ah1ltDlw18yycff2KffvppYdO6Kyy6ITcC8bgGwGfoP/7G8wle0+tqYKqnT57Yhx98YN/73vdcDwC85XoXbaCPrhvO4nXvz+D8hC5GvsyxMSaEXoS+ADyFfqEvCqbSdyRde9zKBK2+TP0kZcxn60/Kh7LWQnS2Rx9O+bBt6nt+r6BxTvd48tqff+v+Bf0zPuMcoX1dG+nz2z0aAtkjSOd9sDx2XWPk5+e/c9ylHdX2YfJzD7W1bz+Ec6Lj0fb13t3careQmf3Xa7o+o861ct3NH3TMqldZRl1/18Zbu1b9xqG287iyXuUcIo9BdSPvZx56Nu+lPu1ru0svu55R0508z2oLOo78e55X7TflozLX+adN5jY13nHcmnvVbFDHemh8em3WG7atc8tr6I/y82N9g7y9ZR6p7aHrXHLseX7zc/n9vjmujVc/67LnbP/77DnbTa39h+h0l00yXuybmy7dy23u80eHdKfWP8aIrMddvgSfM4fj8zSWMf6pH+ZzNTZzfnSfMdspvmOulvWgKy7i86421e732e37zDXzNbWJnL/yuy7Z5DmtxUje+xB9qI0z35/HX9Or95ED53PfvGS/W4vL7Nc+nXqIfWrb1Nkc4/L4ajpWix01n9TlX7psUu2j2b5rDm/Rxei7s5DHr/rCq/O+CefnoXPalR906UnuQ/i8lvlXn8/+d+U1++Rb6/8h3a31TeNzzS/vk9P79u8h7f/Jn/3psTb8ocp5vO4ogaMEjhI4SuBbLYFjwPxWT/9x8EcJHCVwlMBRAu8jgR/+8IcHwVR586+2wc/PuotsWRTQvliqbfjkTWFtL29a5IU3N1bzJrZuxuSNSN205CaA3n9os662idUlf/ZXN/jzRkjeDGnakqKr2iYSx6VzEy/L4wVrlkHuo87xEAVtLHiQApzauGqbHzubWTuVFLst5Pnv2tTMm3c6ln2ybvrWHLPbXt21oaXt6YtcyoMb5Jw3gtVU/jWdRV/yS96ujV7tQ5al/p0L7PW+2rzgM754PaSjqpeUQ34xpbahwCN+3gWEzHbMv7s2i/m92ob6GxYT6BzoPXofr+naiNUX5ew/7Qht6mc1PdR2VVfUT3TaeHrp/hAdzf5D9THbcJfd0EfoC4msH7XN2axjWmCgm+u8Tl/EZL/Z5W9qG+5duqttaIFP9vlZ/7o2nh9iI/v0KcdJfamai1FyjOVY8vgZ4yjrWjzLOrFP32rzoOPOviy/iFGdUX/QNW85vuNZuE+Zgig3fI7rM5gK9+R+8Xn7+kvbzX2gb1adQUEsmGrwHxgzzi8unKXq66+/tr/+67+2n/3sZ17IhCIxFBC9ePHCi49Q2AV/pHJCn7R4bFfm5dR5gBoaEAtZJyJmqP+JvkfRPX7iPxSeo6juzdvXDqaKE7FR2BgghABTtQw1Xnbtp93vnhSfX4zo3Kpt55dJuVhA5au6xHEQ/MqfOc4S6JA/5998HuWK609OzxwUwYKnXFyoJ9TyGtpSLR49xK72+aH8ncq2lvdkX+/3o2BTTq2m/FCs6kXwDvYD6iGKuFH4FoA+FAcjz/Yqebu/39i9rW29WtndduPF3zjZ/eLirOgRCsKjqBQAFhR/AyxytyEIBIClYDNwppRhz0ZgWhmguPPexiMU4KEIFXpf2At8AFGcC6wVCvRhfwAFTCaDAHWhWLk/tNUGLCz4u/iC8ciLTADsYoExbMNZtMCaWtLZOzAt+QVmi9XCbeD2+rYwJSxtNb9z4NfJqdnlo1O7OD+180cXzlIFxo/pbOq27Ww5I5z+D0ariQN7UPiKwuTJaGxXACi+fW0vnj938M96G8WPKFjGmKfjkZ3OADZYNIWjWbc0V1MwYC02qe/n986k0R84iAp+hywbqEM+OYliVfzD3OPZUYgQAAov0HDWiMJq0hTstmAq+hL3txsUfwaQlP5UbVzjLG0HzCks4mWhJsGP6se9WNT1tQDNDEWbOOkfQJvhDmAUDFwArqIoGoXPH3zwgZ2dnTnIJJh7Vs5gQTAVisgn42nje112BeDgffYd4gArsa8OZJhMGpYJsDKsV2uXL2E1wTgVQLmWfTBkyeJm/AzwE5mAdsFUlBPuYdF0DSCLPucCbtzLHDdiSxRftzxK4dsdWApQFW4YjLxQHCAYWMlmC8aPrYOoXr8Fg+HGVut722zhL05sMDwBr4Ct1z1bLFHo3Le7+4jLmJs12KW2YCCZ280NAH2v7fbmtZ3Mhvbk8sQ+/+xjZ4J79uTMgZZ3d0u7ffvKwVSnJ1MbYv2D2QBCxQuzg0HJ9cuZRlCEPrT+CEoLQMnKGUqCtbHsGYCZqkF5BDDGHYSDP9DfAA0wPnHVq+sCzyXCLQILs/NfmwcKAIAguB0GHKJYeOhtywxFO3H4g18GGYP1DoXJuK4FRzhzk4W9ho3EaeXBzrf0YmyCpcK3h38HqAhtBcg6fjYxrIAnCZwOuw4wYLBjkf0mAG7BdBTPdtlsoEfh90NXAVwaOYhpMEAeARCK2ah/b2PEGMe04n+xzxBsZo7VoPAdUxtgrru7ta03C49NGItjkzy0FNaTogcA/6E9yAI6vZzfOvDLGTIKmIq5JnPBdo7bvu/mD23xWN5/KVARf+xw1HPGj/FobMvVxm6uwMJ2a1BDP0S+zCtkPoNeD/u23i4d2OsAsQIOwxw6KGEwdqYuyO7k5NRZFr1oHeDGzdZZBjF+9BXAADKMYP4BNsR/zI+DsXFe5iDYHxuAXom2BU/XIIkKZK7VD9nP2ZfH5fylmp+kizTn5Vc5187xjjmmrpWZ5+gcs73dPIrDbPW6a60HfQTAjXPP8agv1vULZQMGPeRbZB7TnLgrR+ScERihh8pk3888wSFGDjSJ3J5tREwMn8E+M4bg58uXAFMFeyNjRJvzt+snnT8wBDKvbNeGCfTkIMVCL1qEH90qfSOA0+03QLax5gi/0TDZFJBGMM7FfyrD5kOAIwt42QGPBdSNnBRgGjBTAcADIFQAtGLdhPiPOOHZ6X3ffTsY4BDHAci/vr5xNiswUqEPYLBFHIRfA9gYICdnWtoASgVgccQ8/HQgIgBNBdzDF8zb9V2k3MLY6/ri9wP0HOs//Me1Kz4nMFvn0efWQVQBpvL5KHnKFvFvuXJmQtg5QTfIV+jfkQviHsx5C/SG74k8o/X3ZGBsgeFhSz4j3mf8hC4FqDXWhwDWLxYF0N0H89DUddGfVUD3Ol4ebgF/D38Nn4a8NID+AWhHvl/bK4rUoAVTEXgPQPVqHT5yMhna4ydP7dHlpc8T2kZOiNwf/5A34Cf86qNHlzadnTR5rO656N4V+wyZoo88DIG6TJ+j9o6+MPdDFAcL2ueff26fffaZPxv+W21O1/+8l3se6DN9p7JeUa5kpkLfvvP55/bbn37q7FT4O+IMQVBxiAPBVLAPMmvx88hPQ9f0QJEWIBaMvNwTRJzztVEB+uW1fd5bYp8VKEc5ajzWnIz9py/Qe3XNT79BMBXmqdafvG9AO8VP7o/SD9XiGsfEn/Tf9Glog33knpKu6YuX85yAY+fYsrzYD5WRrh0b/9jkn+0n2r9dn9Lmo7lfqvfqj3P/st/Qfma70DGpjdDeVOY6nprs82e5/3m+u/qiz9n3e5vzP6zIuiY//WwnzpYkOM9Nsz6Rd2Oa19Rypn16kOemSxe65FAb06Hn7dMd1fmaPPbpT34/VfMZeby1vnbNSZbBu3a7e8X76Af3OXRvvjZWjSdxaFE8U/Pn2nN5H/WnpjOa0+dn18ae7b6mI/S7Wc5dtlm7Ln+2z+8+1HZVz/I41A9ln/Gb+KMcox7Sx5rcanOS+xoxut37V/+6z3dku6jpE5+P7/RdiepbbW4e6g/2XXfIz+i9lB3loPGI19E34G+1uX3919ie45bq00P6mteL+8Z+SKYP0Sed3672tN+1XCPLk3KmXmWd2RePaf/ZZ2fZ1Xys2ob6MZUpx6t9OOSvsxz9OVi9p1jcJe8cN7Rv+J397upTTV61Z9V0b58OvKuPZQFabsrfq0/5TWy3Kw50xRCVE+3xIXb4UL3/Jtf98Z/+ybE2/JsI8HjvUQJHCRwlcJTAt0YCx4D5rZnq40CPEjhK4CiBowS+qQT2gal04yJvMuSFsm7K5MV7bJBEIRH/69qs6tp8f99x5sU9Nxd00y1v4qCfWmiTN/Jrm+SHxoPv8wZeBqXoNWzv3Y2IcoJrRRB5s5j3smgYt9Q2l3Pf4m8UP0VRUL4vz6venzdvHrKRQvnX5kblmje0umXU9nBnU9EH0n6nG8cco/7klTxFOG9m68Zj3lDVoiC20xTY+YmzLGZrT/3HZ3yxXbMLnV+VswIQsg5kveza+KzZleorvqcd6KYpN2UpNy0Yokx0sz7reH4GNypr85FtGddoMQb1PMtA+1i7h4VrWa+1bY6fhSkcpxaqZJ+hm674jvOvY85zWrOtPDd5A7dmv3rPPj3nd+gTi5h1o7jm37W9LFvKN282Z9vt0m+16eyrunSnNlZ+lkGONdllP5Jtt6ajuS/UV42VbFdffFFevE4Le7razHLI85TjEdvJ8WafHu3TodoLKh0Hx85+qi+svVTgZ5SLvhRGYQztRtvD7+p3aLNNEUucax6nnQsbCMelL4e0kFLnhv6NNo3vUACNk7ABqsAp6+PpxAv7AaL68Y9/bF999VU5xTmYElCExmIsFI5pgX7DxlKKJGt+CYV+ftq8FyKjsDIKzqNYNpgIaFss0AMIIYAFwWKxWM4NBbfxvMIG4gVzLWMApOXsEiknqPlYPk/9YS1/qhU88YUwZarX6On8mmNRb1nYpcVLrQ+NwlL239lYtnc2mU59nrJP6IqL2d+q/db8YPbhtbi57zMtOKz5OvXHTV8aRpQCrnNGgCjudTAVAEfbdWGGCjBVsHcMbOwFcCiGxTUAnoAF6MaBdygAPz2d2aNHF243npf3UJi3tdtbXAd9WsepuaUw3ovy78FIAuYrFMOjUG9g0+nQxhMU4AV7ipfBkr3AT+kfmt0H4CnmFd+D4QqnnKKtYdHdhesl5vz07DSYOwrjmrOA3Mcp62CvCcYCFNauCzNJAAq96HUFoBOK5nqGYtSeoUASJ9r3bIC81m2hnLIPYEApFmTB4HSKk/TxHABzwMoSp7TDnq6u3hYAz8YL7nEdwGnQRWADTk/MZiczLyBl4WwgRcDWECx1GMcumCrK3R3gWFhUgtUrKO1cFyF3sMJY3+a3t14sCsAkAG+Yl9ls0oKpMAcNmCpOko1C5wKmAqPJAWYqL/Qv4Jxg6mlPZQ9ZBMhKYxiKenNRN8fJ/hAkSXAHdKUBMkC3S7/Xm41NxhPbbjb24uVLw98ofgZQFW3iOfgHNoAoPg2g02Qytdn0ZAeUFVEhZOzgA4AfnOFiFbZUQHEO+gOzhIE1bW1XV9cOdkD7V9c3Plbow+nZmc2ms7KeCjAIGLFgewAykf3L9cyDENce8fI7GIvKVrXT5cb60IuZ3VzBhLNx3UY/Q8ZRLE3Ws2C5GNpiufA+BuNFYXVw4A7MOVip8G+1MVsst3aD4vLCSnV3D4YJ3Dc2/g5Wqu0d5tfLq6HVbjPwMavFjd3evrXb2zc2v72yzWZho8GdPXt2YZ98/NR+65Nn9uhiatMxmM0WtlnP7f5+bYPenQGQgEa9gN91eWDDPijtAgcKoKTrPlgeeuAH2tqyAN4giyavgQ05JKtlo7l3e45i9HfAVCygKLlBG8fIQBUgosbfN2xs8RkZsQaFySF0PwGQi//0OKYFUAlMBdYWxmGytQAsRAAB9DsK2MNPIo6TdQTuHvIhoMp9fPH1wTZFfQqfQUCZC9cBN21cCLeCnCrYLPET+uRgNGcC29pmHeyEDhjwMQXrI+bN+wudH/Rs7ICKAnS7h/6WIvw7MlMRiYb5BcgNYL9lsCoB2OVhgUwDxTocSAWWkvAzYGdxYOP9nYNfYQfRX/rH3airuWMAFAhsiPa0UFvXIjjp1xmJbOvxBzYNEAbi4fx2af0hmAwHJeZiHGtnJgSTGsDKPicjAF+KDTtANMB+kN9wAGbTqdv2ahlAKweYlOsBLHQA7xCMOSP3fW4Dq1XDoEcGIIzYfZkDJsKHIScgkFnz7GBYDT1QuqmutbKuT3IOfyjnYY5UWztyraA/+XttvZ333nRtQx2mPcU8hg3EuNqeal4XAOEAdXMtwOcwP9OCWAf4OjsU7DJiSG1tmtddfDqf0wUO2ClcK4xY0EHktK45JX9y8KyDRWNgDbNtv2dvXr91sLEDpwtjm9vIKPS+mefCLITrnLHOwdWZ1UsBVeGLGJ/CRxagqoOyCyte84yQK8FWTb5b8odgtIvYx/ne2Qf1/CjYoGBneC4ATgBTAdzpoKoNWN88lHhfPA8EALWw4MHeNmDl81Dbt9v53N5eXdtyAVajyKHWaGuLdR3kE0C1YPK7s/uSf/ka0xnmcLgAGOEAAMf9sfZw1p8C4g75BhjU12vuj1vZew6xBYtlAUCLcpIp0Pvi9xVGS9fjO7uDf16tHcwChUBfMKcKpkKMwGcKpkJ/8ZmC01XWBMZwLvAs9AVjQV4UzEURjwCunc+xxiiA3AHYvwBMDCY56CnAXr7f4nMWcQW+aDId25kfchFgKo+fd2BdhE9rwV3Qh22jXwGgbdmEIT+sde5tOB7a7GRiT548sYuLR41fRNvIBwlgQvvIR09Pz2w0DqC8xgX0Vdegus7lc7mnSFZnaBQB/ATXQ8bMySajqbNFAUyFfQI8n3u6qu+YB2e89YMPkINR5mEbXWAq1+h+3/7z7/6uff7ZZ7HX0MfeBIB1wbLqLFRgdkO+D3DgPQBt42b/kX6I89sNpkKMDX1An5TRUvd085oZ11NeNZ+X9c7nvQDYCN7COPP6wv2gs73Gvi/3VDE2jR2MOxo7dE+KMuyKRbV9M50TsuwSTEX/XvX/vs6NSKB5Ri2G6to/9zfHUpV5jtX6HB1LjrnaX41nugfE+7v2APVajklzCm1X/ZCOv5Zf6Gc61toz+FmWSU3Ghz47lOtkeWp7u3nk7sGFKvs8X2pLnHdco3J8n7FxDPRneT7ZtsqtSz8P5XC18df0T9vR/tEWaascs+Zm4XuCrbGNVeGTuv5TW8q6VtP1bLv0eXyGzkXtmaoX9GHZJ3EedA+xsa9yoEfW9fxcfY7GMt7Hz/I7h5oN5fk/5KOoT3nOa32mj37oM7rm65C90q50vrrGWpNltgX1L7Vna67+kL7VdC/7K/WxlHGOBfm52cfW9JfPoU9RWfH6fe3W/IPqmfqtLIts4zU9eKj8cjzP49hZP5X3RLW29/l29bc1f5ltI89PbT667jkUY/b5tEP3dsWnms/DtZpnMKeiT87xTMf8/7L3pk2SJMeVoMUdGXlUVVZ1N7ob4C6GQi4Fn3nM/vCdzyQhBEV2ZIcjFMgSwAzBQyDbBLq7qvKMO2Llqdpzf6Fl5hHV87GiSlIyMtzdDjW9TF2fqfZDejFOr/Mu3afzY58ci+pIlcUou/peN/JDlAUbg1W8tZ37B4cHRnqr/qAOJ49Feul6xOfi+pfsVaRxl0yUZIqvCKJ8RXsbx6k64VQ5jOuhz9XWuY31t3fHe2M7x3j8Y8fLdfjzv/yLc274DyHe+ZkzBc4UOFPgTIFPjgJng/nJLfl5wmcKnClwpsCZAj+UAgqm0k2zbtJjkLIUTNNgYAy++PP5GOIw0LjZP3UecePNoKoGVErBEU3kjoFwTzz0F6/4p8Fv/B0TiWPQpEa/OCbtoxRoKdPA0vByooidY5uTLe1D8z2TSjzZgZWpJNG8STZpj472dxM54TofjJp7aGhRWyeOPwZ8SvfHgJ8+q/yjSZpdQbkSD+iaNM+yypbnO3jFBwuwOQ3jP7+2z0mSnuDhD2UeQCIAEglyckhegeak9VKgLQZ+GUzky2S8CC/9U7pqYBF9x5P8SUOfVvvSSYPECkwo9VcKePH5mECryToKVOBcS8ExpVmJH+J8VQ9pQJO0YNI+x6JzP1gfJibnJGA9mVXpgGf0ZRjbUDAVvuPfGIfOPX6PoCITi6Ks6xxK8nJMN5bWKupm9kG6RPqiDYLyqOOUz1Se9Hu+BFWdF58jD8Y1531x/SMt9XqXPuHcdB2jvCkd4pz4fHwRGfmixLuR3/QZlUfaE/Z9bG2VlrxXTwdWO1aiJ8YaA+faJz+XeEj5UmmC70svhKOcl/qp8QnlV8Em7J8yrfaySaqxxD1PWOe7dcuho17PSSxGBzvpHNVWPOkoygT6sf5zQhkTmvykcSSYb9NiuUz/7z/9U/rlL3+Zvv3DHyyxanZ5mYbNaeKeBIE+mDzWJIVZBRUk67Y2w+juBsgmYIlRqPxgwJac8JjHmvOGfdzQX3Z69yotl6ia8JhWy5UnsW2RfO9J6w4y8uRo1wmeuO1Jt56cgPuszUwrJoOToJ50CWCZtxkTa8hjoBGeVd2pCU8DVNNAAhsSspH4i9P2c5/GK/lZTyz3MA5srgMdcHr80JJDDVBiiZaeME5aoA1LjhuimsXhOCl3HCtl0hM/P6ySSt5VW6dtlPy1KEtRB+BvTcor6Zs4FpNdL1bQrB9YwxKmLQt914KpEpJv9w2QCqAmgKmcNwHOWKbVcpHuH+7SYv5s319dzdKr25fZIcLTfTvh//l5mZ6fAMpbWlK9J9Qisc55pWc6YG+AqouLUZpdjNNkOkoTgKrGA7tugKo+knu9epMlySJBPvMmEtetgpbxwiBXw1rYesMPur6+tr6sKkCWHfDDxXRqSZmUM57YjgTkDaoTZH6+mI7TdIKKOuDbjf0wSdLAh0tU2MkJnebnE7TYs8RQVKZCP56472MCfy1Xc5Mp0OTFi2sDTq0Wy/zdPr28GaTZpZ/E78nPO6ODgcbAn7Z2PWufiTeepL3LCdKeuGjAElSi4AvgXUoDAEZ6Axv7crFMT89PBrYBH08mIwN2TacXaTiCrLWHIbhMevI0+uG+gH7wzmiU1zbv0zBWVoVBOSeMhcnZlmALoCkS02WvdH8PoM2zgwHwY7RrKzTQ36WsGGDM60/YPJXXoW+uLi8toReAISTveuLo2IaN5PHn+bMByubPC9NPkC/M/3J2ZcnHbjvA3hlmu0cCNSrPoPIUQArrBkwFsIyV7ssJ+VaZ6unZ7kGS7vu7e5svqtW8ePnCAFUAtpm/svOkVv39hZsAACAASURBVOuvqYOVwUFIIIc+M321TXtkedMvt3G1gDTqBwfTeEUmVs9C9SIHEjrAz/Rnf2BgG9wD/kL1qd2ul9bQ1wCzoAJOb5h2aZCeF9v0+LxMD48Lqzq1XO3TYHSRer1xSvtRWq+98sNuCxpAZ/hvgK1QVm69ek6L+UN6enhrFak260WajHvp9tV1+vLLz9KPv/4svb69SuMxbArk6zltVkgmhr2BznBQDJLDQePRYJjGo4n3gz0VwFRWmWqQNlYRElWzPCkboObmIIwcQ3BcQAalZbAxdIzpdqxCkzztmphVXwgGsER8Mzu+5u33SNj3xHj3S3IFB1YbGQwy0Ag6INtyA1tkoIBV1oMuQWVAfJeT4iF/0AV5u+nJ9xk0TTAWdCTBSKg2uVqm+WLuc7F7ALYhoMqrD3rCt4Mw+fLDbH226Qa4sYpWqJaCSnuekIz+DZizRqWota0F2nJb7xUBCTzxCixtRS0HY0P/99PYKl0B3AGAlQMTAG5DeRiXPXfO3D8DzaAzPNHedFQuMug6oe0DfxrAAYBZgBnvH4wO0HEAt7aHiDhBW7+cVMj8ZEnzqKbl81YwletBB7h6f85roAf0N+gBMBWAlavVJo0nqHg3tDYIXoee8Qpb8D8GaTge5fo7e6sw5KBfAI/HXt1rAIDW0irmYMbQb6gQaf6a6VOvjDKdZBu3XpvfyRhBo8fNxjqgqkn6t2qU7tu1/kVb1dWLzeQYUta31LuN70HfAktodi7HRj4MkbhgWaxIXrvpG7js2+qjjVXKMSjv33nF5+ZxlxaU2FbqcRBqm5hOeYpjMKBiw3pthQ5LqsqgGQDVDEiYZcV9TQAUsQeAr9LKrfnLpieyHVHnjhYj08HkN9s13G5VAjNo0cA2WDeC3rJt8KpT3rrZSAAh9vDnfOy2ppAv6PesCN1Phm3pm2xYVc8ck4BPBTvpALss72Jf0Sb3BkY7A/Xl6rj5vrywVsrR/b8WoNnun7Z+Wx4/fD7zyXPJpjZJ2nkEIHzXU4eHQpjPlvcmvezfw7ahX1SQsoqmu5Q2a4AoAJzCgVf7xjc1+HMfts7t/coAovBnega2vgOYark2MBXAiwbSND3tz2COBrDb7bwyYt7PYdqgE2wsZNMPKvDKiIs5wFnw2UTWCBqz9YV97ls8EHoU+zICxfJ2z7p2/3eYBtlfibGnPQ7EMCC5r6NWyDRdjSpbKwCsvJoQkxpxDd+xSil1H1k3JqhD1glQRBtWjRB6E6D67c50ltPU1xLrsVy5z2jA2gymMjCbydXG5gbdBl8eB13Ab2n9dlT6dCmlD4Uq0HY4BGQUvo+ByVdpuXYwHcaHKrJX1zMDUuHAAq9Q5PYN/jzGCPsA+QaQDuBVzEXjcw34aTIxO+IVufwf6AYfFpWleF/rl3nVLgfxPzcHCdjhD5dX6bM3n6U/+skfpS+++CL967/+q/mm2EM47X3/jfYBpgVdUEUZ9gM09b2IxyV4QIL5SZkvIN9YD8z5//jTP0lfffllur9/MB1wdXmd576xqmH+DiNX/LRqxe4Lm4+YK0Aa6I8xj2wvPEbg3/shCL7na/YLQe9Rvi2OIDEV2uYYDyaAjbEHBZrShrGLEphKY1k1MFV8bxDf39DOtVPhO4BszgT81Oi1Hiq6rs1G83AItAv5B78e9untmJzkfR/7ijEyJafGFPi5FFMrxctJ/3gtLNcHMS+NZdJfYIxEx8N4ic6TbddiIcoPuKcGptIx1uij49R29f54T2lckR5xDhoTjNdKtO2K+ZCecX7kYY3d8h5eU3nCfVE2Tpkb99o6bv1cGnvpOu9T2tToVOLhEu9r35RPjfMqCBNtRltVWrfS2sY5Ku9oG+QdlTt9fxWfq/Gdvg+JcVLqnaiP3N4fAtaVd6JMRN0Q26Oscswlvo38Q377UDeKlgwxc95b0iG0ozUdEXVLTQ/W5FW/J511DUvrSZqW+L7EFyX5j++TSjLepZ8p8zVdovFmziG+a4nyqPxBGdI5Kq31HYrq+chTkUaRtuav5dh5iT9ruiLyyinry/aVDiX5Y598l6Q83aWD4hh0jLre/F7pH22O0jfKkj53yry7bHfXmEv9xjHjnsjLynvca5T4O8o9eacGpor2R3lLbVSJH1VmVZ8pmOqYTud4rcAy4xFZl5XWwcabYyQej0D83g9JshyQHFfz+KKNMN/vcQnu4T2dpg2GaIzkAAec/zC65ECJhwAPoip5X50Pccr92l5a+5DYy+Fc8zgZZ8z+vmh3IUV+91bIpC7JtcpAtCsHB6Xkccb7D8ff7iM+Vka6/Bm0dQZTfSxFz/efKXCmwJkCZwp8qhQ4g6k+1ZU/z/tMgTMFzhQ4U+CjKfDXf/3XewRXIgiAARZ9acYgVXvC4eGGHp3zpQuDNm3A/PBkzlKgvjT4+IKM98RASimgqu0x2BWDArxHX1rEIKH+3RVALF0rBU91XDHQVgsM+8tHf7mpNPD8BwVGecKmJ/Eh+UDTWSrJMZoPE5LwS+sU5+mxI+cFpS/HGQPcOn99JgZKS/yg7ccAjgbdyH+8x6osWNUEHyMDYwzk+cm5+dRue1HqJ743gVzP2mmSfzy5WGmfR5uTT2JAHFeVZ5UfCezB9RiU5XMxGK58VXuxrUEmjkcDp3EddL0ij5bWtcTH2oa+JFM5iwH8qCuUTvFz5AlcbxN36qdPRTkkraO8xXWKNGHAXl/u154p0V9l5UCOCfgLfFKSIeUdjL/0wvEUGnJ8paSDqMd1zUryX5JVfKdjpZ3xE/G9YheTVnCvJyo68AR9xGTsyINx7Ur6V9dJX3JyHXTtul6i6v0lnV4bm66xynfUiTVdpuNT3lF5jraw9JKV7ejvmn5Ge7UXZiWdQbqzapv2T5pHnqXejXPS8TW6OjCXp+QxV7d98eDpjtSzDng12uREP0uAyYnWmiRlAABUvMmnRCOZColQF7OZgRf+v2++Sb/69a/Tv/zLv6RvvvnGaAPAAKrTcE3tBOiBJzIpQJdVImhzDPhhSXArBzj1B+ly1lZTQdUTJMEhGQygCSaJuTwCMDO0xLTn56f09PRoiV2sfGU+ApNSDXQFGjj4qrF5e08KAm11bbgeCvzUE8JNR/OZbD+NB5lInh0TazMnJ4IPrGLReJTG44klCSPBzSovAOi14SnloINXZADQBPdivKjOYYmYw2G6vsYJ5zO7ZtUdctUG0xWoo5KTy8mLXfZK7ynZMNXb5M+STEW5U5nmNfIb/euazi/6fSYMpkVz0ron69vXBkzCCz+AKQA2QdI2kipRKQpVXzyp3nHg8FV26d277626EnAcV1eX6c2bN01SMVL9LUl1s09PTwBPLC2JDMmmfkp9Tqo1kAFO6Qc/7NN41LfT4mezSbqYja2SA3J4rQJV34FXzi5WOsfHOPSqNP7SsfWL6IPbie25oobZW+MBBw80Ojon2wNEtVqvGhkAHQnoYaZKppgAF70ilSUb9wCyRMI8KrytDPSCf0gGBfGZ0A/gAZLtDRg1GhqwC7xqIBDwLpIdLwAw8xP4vRrUxgAAqByFqiqzGSonTYz2AECZrABkYwnI/uOvZEnufLDDDtWPJmk8nFgVH4wF+sFAYRtU4oIdBVgCMgRQm+sI00fSvvOkt2lgiu3aT7A3PdQ3kEsDVsXYUPUoV1Rg1QTsQXzcrl8xR+if9+/vLHkZibOo2AL96ZUy2mpCllwMIJbJ/sr4BwCz+/s7S1IFqAnPQ+9i/GPoqVxFAEAEtd+o2gLdd3f/YBVcMP6rq6v04uaFA9WSg/HcP8pp/PauHPTbGA17TFS3PYFXuIC4WAIx9HMG+jzmKmC9fc/ActOLC6OV8Q4SkfP//gjgpZTWO/dtHGQKmwAaLS05GJXMRrlyHNbL+ASVGDarpgIYq2S5r+kJ1wCKAfSCKha0z1h3DHIJUAySjrdWeivtesO03Q8NRPXwtEr3j0v7jb8HA4CyZin1oINRhQuAFU9aB1jMK6j10noFG7VO2/U8LZ8f0vPju7RaPKbddpEupqN0+/pF+vrrL9Lr25v06uVV6vcBVF6l7QZVUjBugHkxp50Bb7Yb8JqD8NA+6OdgFgCwcvXFgdPD96xu4bGPNb7NienrLRKtN15dEZWHhg6isoRwVv7d+2m0qHZBPWPtmM7IVSdtP0gAD0E1SOR28DB+Izm81SdIMB5mkJuDw5BEjkp5BkSC75rtFdYVldWQUAv7zYoxXi0ig6cz72E84NPl0hOq0R8S4/EZz0JeHMCJBHnXg/A93E67/bXfrqDTvgEJ8zAVBwEQuGogXPNBMqAEIEED6DkdHQDk+1BPGHaQi+FOsj8FYbFKfxkwBqAnxoQJmxYzEO4+9aGz8YOKTgC1Zv1GW6c4HNd4eRYG3siAFqvStXRQXd6/Q7ZYWYR6iQgab9srVxKkTt+aMRTzZSTmZRY2A94IECWgq1XGnvho+kuATw6ey2CYDJjzCoMe74K8WuW0DNwDDU13ClDe7HOuzoL+HM6TfdlczRTjRd92IAD9WuMXHyHWg5X23EYKSKY5OAbW5RAZRdBOXJMm3mB6MdsheZTJPC6HLiewKaCjpgI1gK2cIGT+ebYf7tP63bQpVu0mA/TM3htgELRs19V8bhkT+8jHArQAv1ztp5mbgV+d9y2GmX1QJsbDdhrAApWJcG+u8OPgZq0Q63EfX4dclSiHh8hz0AEO2gZgEdUrfX38QAE9WCoj5vPKkA4GYDJeafcT1B08uAB9LeZzmw9kD3oWco4Kfw6mcsAV7vMenVm8qpMDfl022pgYk8fAQ1ge0Anjt6qCGQCItYDvYHYUc8sVnYzOWWBgW6m7HcTmgH/cYPzpsKq8H/P4ISvJWfXBfc8qEkEaBv1Rurt/TIsF/K+x+amwW15xDbqgrWoM8CH2V2hrvoDde7Z7Ac7FtV4fVR1HDbhqAIAjAOqrVbq6vjYdDz+Q/vrd3b2NET4bxog+7x+ezEbQfzRZteJv2ebjUAyrotgzHmv8AQPIe56d743gqzm/+TrAFrgvC1myio08+Elig7R3GJfHviAj/fbgAQLcJFjMPQ11X4w3ODDEfXX6xq5bew5symvtbOA8g3WArwSQryUsWkVLt2HwAWezC6MpQSjm98HWmb+WD4XAISeg0RZ9eEUlByH6D6qTAWBl4KzZhYGzWDHS7b3bP4CN0Of1DcBF63R3d5eBUr2majRoAKAsf7jG7AvX4YcCQOcHKbivZeub6W9jAjA8xxFw34sXL9JP/7f/ZPtT0Ozx0QGO2dRTIjKgqq32hL2wH1zgPgCecR3qVXu9EpJXvX7z5nX64z/+4/Tqxcs0u7ho/E6vgMvDEAjuI1Db/SgChrH3wv0KdOI8GSejD0J+pP1jjJV282AvJrxJcJr66nxWn+E7JMaZNNbDgybchB++Y6LddPnxStRxP6+8zvE3e3rbt+b3I+Jv2HU5iMfGnOMbVpkOdi3LFWnqv1uQb5vESn3W+jOleARlMMoi5136rXPVOEUpftD4LvmDxnSVRvFZpWmM2ymfRDrrWpXWII6nNO94j9KANNR5uN1wcDFjSvxOn9U5aR/67kDlgm1oW6X+I3/x79J6cL4ad1Me53X2Yz50nlupn0g/fb5Ex9pYVcYph5FftS/lCdJV5xvXjPewTQIr43h03srb2p7Sg3Ywjh9/k8Yl/RHlriZ/HENpviXdxNhU5DulkfKHfS/7rcbnFr1XkinVgbiusUXaqfibFW+VLyK9qft1blHeo87RNWR7keZdvHiMJyO9jrXVpXfUtvE+ynxNp3Au+m5I/QWlB22jxop1PCUboLJR0x0lPaZrV+K30jORdnG9VA6iLuI4lQ46H11zteXk6VN0fZRLHV9tjpGfT+W9aP8ibXQsOnadM9uofRfnc4x3a9drurCLpjVei/Q6Vf6U/nGtqWtLOrHUn9LtVPmm7FIfdbVLXo3y1Mjah4Jw+E1+McH3E+HIGL+3vdjEmvzQEQTKmlBWbrcrNdn3+e57slI9Y8e5spYdxMhDnvOhhXYIGzFb7aExzhN858I4k/vIjKEofVre8km1B9ZI1Xkc7lg4pDDKmtrJ+L4s+kMlXVTyX6I+L+n3KB9RV5zBVD9U85yfO1PgTIEzBc4U+NQocAZTfWorfp7vmQJnCpwpcKbAD6ZACUzlL488aY7Ba26GGcD2RC85+TWPQANg+gLON8r+sq+0mS9NgH3V+okBUNx3LJBZCuTgO77oK40tbuBj0JFz1vFwQx8DXjHIVQraxWAV2lIAm9KqFNDUgGcc0ymMUgtYxbFrECMGHLWf0nxKwZTaMzFYWQqe6LqR9vpyg4n+Guj1AJO/iCsFy0sBID5fClYaDfIpQzEIz/HFFzP4nkF4tBlfqMSArfK4ghci35f4DM9q+5He/DvybO2ZLl7iOOOc9MUPX6QrDVQ/cA76O/YZdcOp98aXbarfutpQuS4F2aM8RppGeY/rW9ONOk+lKemsSdAlupX0no6N7fA71RvxBWaXTqnxDm0JxslkFNzrAAqvyhbBVAp4IQ+WXnrFPnVeqgOoQ9V2Kb8pz0YaRlqRDyK/xvtUX8QEE22jZCfICyUd38WvqnviukdbVhoD7W6cY03eOb6SPopB+KhzT7FH8R6k4lmiiw/wICeXwCHKSMM3ABBsN5ZYjCQc1WmWsDl0vuTLVYABwH+//e1v0//4n/8z/fM//3N69+5dU30FbeCkaE+EXjYAJTxPUAjHoAlDWBv8jWc4BvQFYAYAGWgXZgSAFiTW4R6CmpBshedxz2Ixt6QvJFrRX1P+rusAAFr8hHXej3vxtyY7gbRMOi0lPOmaqIy1dPek2OGob3TC6d0zO427Ba1x7OgbCZGYFxPv2L+fsO4VHACkQtIcE9p8fA4Ucpq3yUs1PVqzeSV5j/a/poNJP/Vz0I/a+nity4419/L0w5yEbgmxGRDiCXRIWt9Y9ReAUgbDvlWkGk8cjITkTKuGlJNmAaa6v7szH+UKp6l/5mAqJCziZPiNJUfurXLG0qpyMCHwEMTkmaOGNEmjYT9NL8bp8nKSZpc47R3rBX8K/Xs1JB8rska2Vn0NPEA/yW1/rsJw4Ie1ICtWh2r5DMm/qFTgiY0AIngSoidnN/JnJ8KzAo1DLelrMRkftAbQxRJqF6gY0p7G7nowA/dwejyAIQZmBCBlZGAfJMsDTIWE3+nYT8a3hNElqgAtDDSFhFkkzhqoajqxqlYAViHPGUmiqBgDmuEHSbEZL5erdewsqXbYR2UT0K1nSd5IorYqW2uAknyNkfvqwPyBneIPXkCia079bkB1BjRBMnSuImBgtQGqmY0sAbupcGAJw56YbZUW4J/mQwmYk+/0WaeHh0fjGyaMM3nHquIMmCwMPJ0DNKx6QR8gsX56+/Z7q7QFsBJ0ISv+GQgEQNcRElu98gJtN3gT+uMelfnWqP6JamtXltjqyZgOZPHEZecX41sA5DIgwoEoXvnD7QZ2qA7EsYoS+FmjkhP4y8FjrqPGGazmYLwG3ACdCr2JZFgCAfpeyWu1WhjYZrtZGZjKQW+oogCbk5PSc7Uc4nGdnz0hfjiC7vMEX4JOINuYIKrgoGLHbjdM2zRIq20vzRe79PC8SncPq/T0vEnPy11ab8AjkNGpJZUjYR2J5pgjZGmKBOJ8cin4C/ZlNX9Iy+e7tHi6S/20TpNxP718cZU++/w2ffnV5+nmepZmF0hOX6b9bpX2u3UaDMFPAK2hAsXO5utAKiRMr00mHbTllUEssT8nojOh2+aY9/P0ITyhG4nXqJ7hVSVM3jIIvwEPWAUSVmdwTWt7nwy6MlCKoYMyQCNXJWvsNaqhsLqSyQbBS5iHV5/ED+SWAAzwF8Bypndh9zLYyW2T6wiOQ309JOli/NAZdh1rncGAzhcup14lAnbS7SFBz+2+D5ySQRKW0N7ubd2ue+UirwTkupM/nrSdwVT5ABaCflh9wX6TpgSp5TcuGIMBZPPpvFhrW+MhdL3rD/erHIhL/u32/VxvgT4GpoLsZ6Cr9ZeT3TXxmvTFde4TCNhDawaUsvXxRH7bM2WcpdnqDGhxn4LVyzymZMCWrftibtfbhGmARsxPy0A2qxxk/kjWnbmCjSEO8j+1i66bCJwxz6WFvkiyNuQUwAYHwxyC5B3Q0vpwzhfmKecDZOqvx2r7p9r+W/cXGjshmKq2ruyHfhF4gs/H5Hr3C3yN+MO4lO4p6OfpviaOL+6HNL5JWYZegu/Jn9b/bOND0c+NsQ3lP4wZfOvAGFTQ8bXRA0I4ditG25xSvTMQKCvBcj+ih/8YlCXLGnQO+Nrap/+Uq+XZeDPA1CtB5uec3Q6ACqSfxsPc//FqOpQnVstxALoDf7hvVvoYiCs7MhgfdIKDKX1dzWfJSVoci/sabt+sghQqEsHvGU7S99/fpef5Mg0Hk7TZ5qpV8O+saqaDqTCp5WrpgN3+MD3PUY0V/oGDqeZLgKQAXppYtTlYndFokubw/ZbLdHV1Y+tDvgS9GjDVJQDIBFM9JoB6PeaS9xymVsCv8LkymApzyOBd6uAWEOpVUKkf/eDzXDEw+yeYT88AbS34kntztwntgTOYPw+i0RhbSRZV3vnZ7J27y211Rau2mf0XA2yjQo9xkdkTt6dejxM+C1SrVcsboirVzA4JwYEjHI9VT7aKU84zTd+oQIh9SLbvLpN+MAj2JOAP0Al7QLTnPrf7pPwHgBSuAWyF9UPFZvzDZ+4zQS+r8Amgvu2zDw//wt884EP1miZPo03IAuUS/d6+uk0//d//kx0Igucp93Hf38q4A7QwFsbt8Ax+KIeq8/D5q6++MjDVBaptGcgtV388ABM5NUoxHsyHex7VtWpHOTfqCe6nqYtJE45N50OdXopDUi+QD8wXk+RM6g+uJfU899XKw5yb+0JtVTHl6XrMy/eABJGSB9XO6Rg4X9oLHYfalLiuHDee17HEdSnJIWnP3yXbzPHGteaY9HeUf46tFv8uzYX90YZpXIPt87nSeGvrV9JN/E7XucRntXXySr3t+5zSfHTMOieNz6pN4zpqTPHYPLvWohbLrvFj7KtE69p4Srogfqc6R3Viyacq+YQx/hXHEp/xGIUD1ku8XBpzXG/yPmmp60U9Rp+lRr/Iu1G+a3ON90V+Un2m9Cw9h4NElK+U70vv9FTmow6Ka6dAIe4Zo55k36W1pmyU9CP75nj0Hr3WJeMlvVCjrerFIh0F9Bz1YtcY9D1A1Dkqw1wL6ggFXnJs3K/EfUKt/y4+j/q/tG7RznXpBe0r2qSoq6IOVhopT8TvtZ0oO8f0ZbR7p9iGOE5dh1P5rsaDHC99kShbXfQk/8X1OIUGx8YT+eIU3qrp+2M0qvkrOg98Vh1c4sHIp8f4vmtcKlslWpXsSXymazwlv6PLfpTk8hhd47hVVtTHjvEOtbMWR89BeNqbmo4ozSnSIMqf6nDE7NROcLw1O1/TXdEuHJOHU/g22i21xfx8BlN9DEee7z1T4EyBMwXOFPiUKXAGU33Kq3+e+5kCZwqcKXCmwEdR4G/+5m/2DJAxYNQmjHiSbQxG1IInGsjAIPTFvJ9+6kPrCqbohpsvLdlWDEIwWK6bd45VX8h9bPCkFGjQvjUIUAp4xA097yd97KW0JDDry0l9cRPpGduNQe4YFGUA5KMYIt9cCnScGgSr3dcVXCwF7iLdIu/E9mJghbyA75l8oHxBuuhLC3wXX56TrnyWzxUDOZXKVMpTtSClrldJ7sjnfCmNJAEml5aCjKV+VGZqPN0V5DqVBzh+3N8kBGWdwHXUYDx1RZTxTloXePVjZFeDk9pP6WVx5BUNsnM+p8pbLQip8k6eU3or/8V7mVRIPj9Gh6hL4os75RNdG12zkl6JMll6Qa1J0XpiIu4l0Aptk88519h31HdxPFGGInhE9QtlS/mgtp4qayUdpfaI7ekL9BLfxbGoruvSjcp7vE/pUpOnEq2iDESa8O84Hq6PJg8pr5IHVIb44lF1w6l2CilUqGJSGp/1JS/pycdIzEIFDyRb3d7eprdv33o1FEuoRfLezoBS+Pvzzz+3l/24/n/9l/+SfvnLX6anpydL3kGyP34zIQvPoJIV7Qb4F33gx06lzydO08diVSgCqrxClVe0ubm+Mn2O75DIDroi4Qpt4G+cto2EK9CONkoruSl/Rz5WfmJFCd5PWeOaRftHnwRjK72YopypbXVeAKigl169epVev36dLmdXlogHWiLZDbTDP9BkOm2rc2FOaAuJagBQIUHxA18nn47ua+3VTrxqU67CdcTPRL/kQdX3sZ8oy+qflmxhlOMokzW503YbHeplmzyJPINBLEe1jxRHB0vt0zb1eztPYhx4dSqAFzxpE7QdeHWgXi/dvX+fHh/ujZYGpkJlKgA9LAEQidobSwi3zwCRAPCXkxkBZjF93PhHm9Tbe9WZyXRklakApppMh1atCmAqjM0rkmD8Poc+Kg30MrAgJ/fqPkF1F2kHWQNQhiBAlTXwisqA8zLAgqiGw9MckdSGwyG86hT7aJM828pUDgZjErxJTeO/IIfRedWBlp5YDBACKhD007CP5PBkfH3/cJ8eH0FrgniQfIuExkF6+eom3dxcposJ5jVLNzfX6ep6Zp+hBwwUggpKuYLGZr1NPVTv2bnOQ7Lwcr5ICwB0AKbKTIXXq6j2gETl4XiYpheTdDWbpWTVwVj1yut3GMDNXsg6eAyVggD4AhAAFaY8SRtAPVSGQILwIAMxfE/IChZms8E/i5VV0psvFwbOAWCKFekAFCUgq6niNEhpPOynyXiYvgeY6hFVj3YN2JXH+oM36CO4vvJNJPlzsVqaviePQO+STxzcm6uHoLJNBlPRHjnQok28M97I1MQ9ALQ+PrqOaqqrGZB3YDyAPqGfcS/6egboA0AHVKJBFQADAuTKVCsAFEHXpcnpyKqJDTNg1hOzQVffUQ/GLQAAIABJREFUq+wM7GPAHVaMMFDVMCcDe0IwQIAYsVXKGs9SbzhN88U23T+u0vd3z+nhcZUenwA+GlilqtQfW/Wq9WafJuMLS/5FojYS3VExazzCWvtx2U+PD6Yr5o/v0+r5Lm2WD+n6cpxuX16nN5/dps8+u7XqVJMJqrLBfq6Rdm3AzuEIwIFkYCrwsVVfsEombg+9+kwLpKKcYq2RkJ2LoLjOb/QNgSyu30cAtY0nRg/QHvax8VMbcFxrC0xuMuDFqgtxDLkqGdfXbIGMwU9rhZw7OMVxLwRqAZHgvOfJ8uBLB1dD7+EZOygAoK3EShO+zgRIIxHdK2tQ53hyivtFDhZt/WX3iZkYR56xeVs1H1bstNpmB4fd6H4s+tMEeOj39Bc41+i/amwGbatu5p6UwBSCqUr7KrWhundwHe16CvrU9jWmqzLwU8BUup+ibqcP4+viMh7jRdwzcY9qNLLqaG2iOulGneHtOo+orXIdgDXz79kvk8vbAuFN/VTWIjpIKC35wJwfE/3jWqiPobbUfRwH+iqNtI/o77At9eVq+w/6Ty2NHOChvib7in4T+Yr8TFunVV/YrgIL0B71re6Bu3wx9g1+5PMcI8FUrEakYCqCariWHI/KRuRf6nB8TxCggqnYlq4BfVer8JPjJeS3rv02aVjyMTnn0l7VEcCHB2HpunNdSSvdV1BPcV9DXz3GbwzEZcYElc28wicqqXq1VK8CD6gOZdL8QgMfDnNVOvg5wEqN0mA4Td999y49PQNMNU6bXS8tV9kX6Hl1a/P8M/jd5zIwINX3796bDV1vdwaqIih5jtjZHmCqqVVgBSDfK9+2FYmwbtirwD4CLIr5wOt+hD7C/iZX2IL/534l9IzPoZ99XNAO7Tj4F365PZZ1BECXXtnOsW4OTGr+wdexarF+sBnXg3EStE29C5rygI4I2Iu8FnWMV+FD9y3gjnyDEVnlKLPd8KEIIsWgnR6mEw0cA/sEoCv2A5f5Z9b4NWbLANzOQDCCV2lLDCgNwCj2zAYcxRp7fziUAH4k7Ons8soqdaruApAKewRcx/1o0w4bkP0B7RLllzKm+3nzE/J88Vn333weMky98fLly/Tm9Zv09Vd/ZHxNuaDdJq2jHFKXUM8STEV9CD5kbODLL780MBV+DwHKDu9RunSE85vLCPWo2jK1j6q3fR3HTSVk5++2CpDaB7aH9SjZjZIuUl+DsRTSquQnRJsSbT7Hp7/jM6YvDZBNHdQC+qIeVzuqcZIoS9EH4LzoA+gYumxUHH+017Qr2n/047jWH/pRh9W9yOPUKToHfZZj13HTjzo2lxKdSuvB+0rtkSZqU9Xm63wxLvp8kd9qPonytPq5HJPa6kjrGAfjM5H2JX6M8SadZ2mu6DuuEeVM+aREwxpd41qQlroeXb4Nr0WfmjqC46rxKHRuyX/rGq/qX9UVHLv6IOobqX+kfBnXpkRLtTFdY9P117Wq8bf3BT/MYwsl/RbHU/Lz4hy0HbULqo/i2sR5lfRBlDveozoi8kukddffpWe1j6j3orzFtmtrRb6IMqd0LK156V1UiZeUdpFm2qc+q/OkLdXxqE6JuqxGt0gfve8YrWMfkY/UBkSeVJ7V5xp/st0INyQo2bq49jVdEcca9yGn8KCut9KNY45yqDqvpC+71iTO9WNlIuqZY/Mr8WBNNkq2/1j7uF6yATW9FNerdF9NlqnDSjQs8QfbUVsd74trX9KxJZte0ken2Ifa3DgO8j33dfhbdQKex3w2VkndDQdt7jEdxmfxu2sdPtS7vvcs6Z6S7VCZqPFPtDH0e7qePUZf5Qv9fAZTnSLF53vOFDhT4EyBMwXOFDjtuMMznc4UOFPgTIEzBc4UOFMgpaRgKm6Y9USrGBzXTTU37xqcVaLyWWz+sRHGKZZdm2ttj5trnmTNlwe62dbNPTfnDKbFAFjpubhxrwUc45w0uMK5MUirQZE4V17Tl1iaKMI5xGBuKTgX54N7YoCCY/pYRi8FLY4FAUtBqFIgLwYoS0GdEl/pfTpX3lviSw2isaqHBnUjXZWP9YVXLahaXBc7VfjDtYjj45qojMSXyMrzyjP8Xk/M1ABYXKtT+TryidLjlDYiPfjCLAbj2U8pSK98dIxvI8+dMsaSXojfxQBrDNKpnJXksDaHmgypXuBnTXzQ9mISA/vn9wpO6ZJj1WFRntBm6UUIeVh5sSQDyouqF3XdI/+zbdUZtXXRZ3UeUZ9H26VJHx8GjFtui/q3S/9T/0Q9Ftsv6f5TAsjaN9uotR3lQeX3mP4m/TmmmGihelZ1mdKqpKN0XdkGbbQmJR2Tdb1uYAGe9h9AMwqkOrA/SAQaDppE5eFo6NVWdrv0PJ9bwi4S8Zkk/2//9m9WjeqffvWr9O2333oCd05Iok+Cv5mspcnQfPHKJDHIJL7D/QAI4TfuZ0I12kPFmpcvbhoglSXxAZAwGlmCFoBdBFNxXriOJHIm+6j96NI1BB2V1gvfMVGM8oNkJyYFslocrnF++MwkMNpKAzJYhY6+JbldXV1bRRcAJjBmnt7ttPBqReQ9ni6MilYEU7EvJlQYD/UAmsHbJE2aP3zxE3XCAR9loEaU9+i3lHRMlIeP4V99tqSHmv4sBR+6GJUBtpbxCECPAqosGb8HoAyS8p3eAFN5lYpeGlmSvieT398BTPVg63Y5u0xvXr+2JFeAqZ6flwY29CRAr8zD5EeAeQxABADDYGjVMbB+PVR0RXWh8SBdzFCdClWFUH0JfeLlGyrerA1o4UAqAH0Gtm5emeDDqg/RtuJvyArkhkmi5FHIBOVPbYIDILwqh//z0/XJQw7RyBWxrAqC87wnT4NuHJcn9PuYcOK+V8pQGUACKpI+l4t1upxhjJ7UOl88pfn8uUmStfn3UZEHWcSgAwAPSD7F/PpGw8l4lCZTnJo/SpOsIyyhqzdIV9OrdHlx6YmiSA5GVQhUrdluMlgu15+y6i8OqrOfQd9yZFmpBv31h6BNz9YPVY1AD6MW5g5gh1Wp8SoJtkZWOiMD0qwaRFuVBTQFmAokBQ0BIgOoarVcWnWsyXRqp+kDWGTJs14cyvgYoLvpeJgenx4cJJp6CXoZlSYAxjLAV67WA4CZVZZBwmbPk1mx9lg7gKLAn/hp+STrp51X4NkhgdeeR9KvA6wyYdp9U64J4wlOSIZf2Q99GNOLayQOO0AIlbzQp4H3+j2romAV3uD/DzyZHOOG/K5RqQxgqvUyDQ08M/DKVFuvOtQm+mNsBoWxn/UGAHNU1sDLc4D5ACCaGoDK7T14dZSQ57xYbdP9/Ty9f1ik+2fwRz9ttkPUhkq7/Sht96AbkqNhyyZGN/uHvSMqKPWQSAxQ3Dw9PtwZoGqzfE7D3jrNJindvrxKb25v0qvbFwYGREU6gKcAnOwB0NlHFSbntV4P1ZYApvKqEnsDwnliuVe2cEAllgFgKhuD8RjksQUsGQAqV4JCNRHaOuii4XhsdhP7LSRh06/YG0CK6+zAmGYNM6AKfNPreTUmr7jkP677HWxA3YHE/MaO4J6cwOBj2TbAaiR8QycBKIzKdFhj+BRW5WnrwGh8BzkDIBKyi3/gEQAPWT3GgUO+h/S5r01Ps6qLVWwjSAiAPQMLZfk13WdH17RjDglM9Pd5g+6Ja3s10o/XmbhKHyLuVfE3k6Tp51GXR59Q9x/0OXxMMHng6XsDjWJNucaxokbcc5FPdO/OsdPGEOiE8dg8TM97FaqmOlQGaeM7gKhsz711XnEb4mDPxrbY14cVojjfQx/B9S4A0fFf3PfQX1CaY74ap1P7p3MGjyuYKu77OLYYe1AfSP0jPs8+NN7WAEICoCradF1/rncXmCqCBzEeHhoS91BKa92TsR9e55gUTEX+5IEHoMnh/D5Mvo+8y/HgewIq/GCBQ/Cdrrn3OzAdABrqumqiWuQjlckoU7F99u886wBp9T1VfjDnFgTYVkvHPUww50ER9NUjSKxnlRnLYCrrN1s49utgKuhGB1OZvKEyVW+c+sNJ+vbbt+npGYdfYC/SS8u163erTJUr7boN8ZmjUuP793fpD99978DknVeMRJUrVHjEng/fWZUqO/Bi3djV2cWFyToA4vDh4GtR9+77qPq4sDZhZ1zN2lWnK6oYWiVO96G4b/I9DipWUVcDHG2rlivMumNkutt0ed+KvzqYyoFjut7m+8jhFqDpcunVWQ0Un6s2de0DySMm3wbUb8FUfI5gKpeTzMdZv5mdhY9ilS2dxgBXwycCuAngNILNQQerdGsVIdvqTqYF8+EnBFOZX79uq1IBRPXFF5+l2cx9npubl+b/cB+J3zzggPKoyfpxn8u9K2WfOpygaNyPeADGjHlg3NyP41n0RX3/xRdfpNvb1+nFzSubF+dJfdbwt1TZoy5S+cOc8cPqzBg/5oV7fvazn6Uf/ehHVuF50MOBFm1Fraina3LPOapcmy+dgcaMWbT6HUBD1xElHdfwR1479RtK9kznqjoSbVO/qw0j3UoxjcjTal/Uvn1gWHEwhh2o0cbnP7yn1dP6/iDalTgf0zl5fxLpVeqj9l1NXrvaUBuhz8cx6jXGQpXmJTtd6pdrE6/p92pPyFs121z6Xu3lgZ7K/Kbj5jpxTpyH+qTqC8S2lR9LuoLjY/sqN5F++nfps/IJ+1J+ibRgn9Hfivq95K+VdEEXH0WZjs8rnTjO6HdHHlLfkc9Q/8U2jsmJxv50LLre8f2I0qWkl0p9NvtI8WMj/5R4n36e+t/H5NxBzHXfUGmktNa1qvUR5VT1gT5Tuq+Lv6L8xDU+to7Hrit/RH1YsndR59doozalpPciTXReagsiz6t+Im1UjktyVPuOfkWkcYlmpXXT/mtj0ee67GVJn+tcSR9tQ9dL14q8V7Id0WbpuEs6SWWxS68f47OuucR9X0kOI0+cqmtq9rPGMzW9dcxXiLQr6bCS7ByTnzj+Gh+UZDfSXOUw8m5pbaNPFsdammNJduN9Xfq9yy86Zhc+lgfVlvFzjMlhPmu8zxAwVdTtJRmJ9I38VpJjtIMYHN+DxPWLMTXKjfrCUS6Unmora/LTJS9Rj5bo/Rd/9ZfnQhunMuL5vjMFzhQ4U+BMgU+aAmeD+Ukv/3nyZwqcKXCmwJkCH0OBv/3bv7XKVBr40JcGXYGEGPSqBWUZ+P4hYComTeiLEQ0CxMCmBsF04680KW3O48ulEg1LgSf0xyBAfKFYCvToeBk0LgXfNZBbC6aV7tH18kDIh8k6tfZI167gRS2Ax2dicCTShOtDuukLpRgYqQVS+VKlFkCKwRqMDUkf+F5f7GnAp/TilPSNc8I4q2vtmYA2lTi+UuBHX2bXeJDrGGl8bP05Bh1rSUaP6YtSkEvbKX3my/s49q5gO3lC9Ur8HMeCv7sC9ZxbDNhzXCV+ji85Sy9lS7yn6xH7q/GCPqP8yAQDPRWavMI5lRIYSmsRx4LndU4qT9QB8QU92+hKmlCej4HgLn2mYy4F4Gk/uoKyUdeTL1SuS8kO0S5wLCWeV16KtkBtUonnIl05Lu2npndLtI9yFPsv8VtJBpRuNd7RtrgWaivi2tb0MvlDT+1HopInWJ/+D0n3A2bNhRPTvOrKh9WJkMw/nk4sQQnJzjcvbtIwA5XwHX7evHlj9uH9+/fpH/7hH9I//uM/WiIvTuYmAApzY2IVQUaQUU2CYtKrrgn1IRKxkGCGH4wTcweQAAljL26uD8BUtFkEDqBfVuHh6dlM+op6tsv+GJAgJ1vTB+FYHeCF5DhPTocewljZHz7ThhIMhjZ4H9fWTuPvoxpHW8ULCYdWVccqdzgwgmCqWH0KfaMvgKy8+k+b1OljzhVz+qiS0ybn+bw+BO2XZAt9YLwlmS/pJJXDKBPRd4rX40unuD4qV5QEB7KgokoGUxnYB0AUzB92z9ex30OiPRLj9gaeMUCKVUHqW9K9VyLrpYf7OwNTYS1nF7P0+vbWXsjhxdzT0zwtVgSPAIiytwTT9WqdVsu1JfIRsAIefH5+cnCXgYxQWW2cLq8v0vXVLM0ux2k48Go1mw2SPteWNA6gDpIBAaYa9r1iiFZ9iDTj37SFCqbyMTybPFBOyMvufgEU5BWqsJaUycae5ionqv+wRgQlsC2Aj2yMmZ4HetsS7J1OqOZ0c/0ijcYASbLS1dKeA41QlcEBTb20Wi2MLpAx/0FVH1RxQ3LvME3GY6ta5fw/SqPBKN1c3aTr2Y0nKENvQEb3XgkEoB6ssU07y/bAQBte4cqzdVqAFUA8BhizygLwV50KAHjhmdnFxMaDeXitJit744ATJIYLmArJsQB1gUa49v7uzpNckRg6AbDOAU70NywBeu9V1KyS2iCl1RoV0FDVCLw7MhpAT+A7gL3U3yFQwXSPVbBzcJsn0w6tshUAhNZfzysF4V6bw0HVDyQQQwd9WGGG9sMShK0yVJsUjbX2PalXYYB+wjrZKf5DgJaSgcuQdG1J0QZ+A/BrkRZzVqbqpzHWeYqqVgCNoboRqqb0csUk59tef2BVpFClYbF0kCOSsifTizS9mFkC927nlaYeHxfp7v4pvbt7TPcPy7TA0vXHaTCcpX1vnHZ7VMGCLgHPevU28rIDG0EPVBh7Tk8GpLpPi/lTGvR26WY2Sm9uZ+n1q6v06uWVVVGbTsap1wfjbKwiFatRAVwFECVkHjwO3sfcACiySmg7gJgg9zlRtwFTeWUPgsiM5oHu7is4OG5goDtUq5g42M9ARP5jWKhsL1hlyP6G3OQqGqbfDTjj/SiYyoFUrjNdr0OHsPKJJ5QTIETAM8ZxcTExnYRKlYvFs9lEVGXcbZyPIKcOpnJgovqonuTsID+zndmmMuEbNkD9J/Wh/DOAkH3ziwimUrtW2oeTXtG/1j2V6mS2QXmgTo221fUo7XcLHEdbVqkr+GjqL2t84EMwletPtENgey0upPZW9QfHStuj87M1DuB8XlcwlekEq9jo4BICIakXSmAqztlZCgnqLvdATMRElZJvH/1trkHL562e1D0PgKeoaAcZYbvaPtuNyS/x79reS2Mj8DfQdmmfVepb+YagEx4QQx6iD0ofgOtNwJHOpcTHtfgS+Yx+rYHDc+UV6HK2pfOj/EV+VznS8RBQwbHqDif6l7BdAFLHOdTGz7bYtvrHuh9jPzquFvAjOjPErGr7U/r+9LswRx6koLLEyozkLwNtZ4C0SwB+hGcTdJj/wEYhbGkg294o9QeT9Idvv09PT4s0QHXFXS+t1m67zc8bDh0ImSCPuWLSLqW3b9+n//j2O9ftAHvvcS+qCI7S83xh/QyGYwdTrdd2cAMqKuHwB/S9mC/MlwEwHDbceK/fS4s1qnbmOqCmMFixZ2j22StTtQd3gEZe8QxVrzJozPw4VFGGbVg3+gCmrNFNUA8AgZnNc3vBdeY+UGkOsDHmij0XfX7dZ9T2OUbH/SGYqtGZ2Weyao5AS5mf6IcNsDIV9ouonoVmAG6+vLxIl5eoEgWg+aDZO9ohJHYAg4PhzX5kO4h2Caaazx1MZbj9XkqXl7P0k598bXsQPEcwFasb4zf3BqyUZn6B+b9uwynvBN6BFlo9inqGgDfs+3EdvEAwlfmR8I9nXm0LP6gY9fLFK+MrA03n6urRNoIOlBPd85DO8Bugg1j5Gv0AXIXx/sVf/IXFJszvsf1T+85B9UjXnpU+S+yb8+D4qF/t8Ii8b1R/gPzkPkxbhbAWF1T+rOlPrg1pEYGcast1TVW3RR1ctnUtmKokF6qfVe+zbZ1vzZ4pHeI90e6yv9K6la6pn1T6HO2Szkfpg+/jeuk6ldZMfajSPNQ/0M+4l+Bk9WH4ufYd10fnEO/VNVS7GefaRWedS4zR6LpT79LeKvgw0i6OOa6V6vHamvF7jInxefWNVQ5KNGQfca1Kaxe/i77eMRsS56f0KNkcXVu9HukW24l6KPJ31A1cs9p61HhMgeFxfLX1ot7nmOP6lGTRKkKaTXVbonpQfTiVlVNp18WDut5xfrXx6/sg5YeaHHfRvHQt6vLod6v+ibqmpvuj3Ee/uGwj/KkSX+r98dmS/qvJXpcMUt5LvFlat8hX8Tk+c8xPOKazlJYl+mu/1MVKx9I4SnqjJpO1NemyeafyYNQTTVws+486dp27VuOO8lrrO4639PcxOx5pHfm8JJ+18UWeLtkCnUvJNqhuKNneEr9HPo8+R5R3zinq1dp4dZw1XVyic7RXJZmP9Ij6+VS+U/7X8dIWRL5T3YwD8OyAJcnd6rLjXbYzjvfQ7mJ/6vFIpaPGAtm2+idc3y6+0/vRfm0PcYy+Jf7SOZ3BVB/Lkef7zxQ4U+BMgTMFPlUKnMFUn+rKn+d9psCZAmcKnCnw0RSIYKpjQZcYAIsBgRjoaQMCftpo7V8paIGx6KmupSBGKRAQg9LxnlIQRYM7pTHG4KkGjRiMiwGROF72yxe2DBKcSvNI+67nGNA8JdgYgxExcK7zqAUuYkCF/WtQBe0wUYAv2WvJIocBnTY5Xl8uKa/FMWrgCWMrnaCrY4tBQDwTX6jqesV5Nf0zI0vAVLXAPPvki2zlI86N32lCDgNbfOkcX+CWgnGa4HTKetZ495Tgr/ICaRZ5l/zBecZgaonPlN/187FnS7LLZLSor+J4NeBHPuLLTfYbxxXpqwC+ruCvrhEr3TC5jPwYA5qll+JxDqU5Ks0og0ykKPEhx90V8IxrqTqINMLzmqgV16EEdmTiRtSvcV1jIBzjqYEnS/LOeZfoV9IvVWPWcYFj5LhKvEP5ietGIEDUeyqTpWdLsleS72N6SnVSyXbV+ma7qpP5wvqHgKmsoguyzionh8aEWLM7g0EaWiUQr46BhH0kVyNhCQlMSJrC+H7/+9+nX/ziF+lXv/pV+t3vfmeVVVitCnwIfgWoCf9wajXbiy/g4osCTa7CNUu+z6eHI4kKoJfZbGrfoQ+eVI1r5BGMj8mfSCDDOHCdtqFkB6KfgnGzGoomVlEOYSfZDpO/tPICk73QDvrG+uGfVt2ibQegAwnmaM+TwpGE7Al5tFH+2U91p28A8AWuMzkZ1xWs1uoBr/yCikGe3Imx1H3MaLtKCSkl2xh9kdIJtGxbfSfyAOcS7Ya2q/aQbTmYCqCkbUr4Md1pOYwGpLJkVFSEsR8kkvpp4gBqGLAkA3nsAP39vgFTga4X02l69fKVZbUiMXS+XKUFfhZLAxJAtAAcQSLp/Hmerq9vLEESiYSr1dIAA3tUVkG1kMG+AVO9uLlKl1cXaTzCy7F1Wm8AnMPLuL1VtQLACVURDORlJ/kT9EPgwodVPUkb3gv6g/cgA9QfvEb5wfhHw0MgHnncqtbkKgZxDYy++QUl2jJAGgA6BtTJlRZywqQBa1A1aIVKXas0nV4aYAJtEyTlSZ5eYcXO8QcdRvjOq2UBsOSAs60BrprqBE1FLAcz9fdIFnbwmVcr8wpRaIen8ps+sYpXSBJ2PhhPxqYn8R9gNlS/cDAnKmCNTQ9SzkfGL2AWJLJmEBKTfCz51/sFSAhtWbWpXJmKFTUeHx+sMtVytUyj4cj6QIKt0cGqbHnFGYDt1gAYLZ5wXrzNwxPmvbqDAakM+JJBBzmRGGsDvoGeQh9e8cEBm7Tf1gZO3B/gvpUBz17cvDDeQ7UJTwzepi2qzFgVWU8OxrjQLvVpk9ydx+I+v5/Uycp6SCSGvrqYXabrmxuj+xqJzwSrZlAaqlIt5gD/Qdc70GR6MW10IWhl6eWG8UGlK9ALNgoVuQA4Q3UK8CZ4cWIVNVBharHYpIeH5/T927v03Xfv08PTMs1XWKNpGk0u02R6lXaoSLXtpcUScpjp21Rh8upy+Fkvn60i1fv3b9NmtUi9/TbdvrhMP/r8Zfr6y9t0NRul8dDBqwBHgkcMwDlMaToZGagyJdjXpVWlgtxjXQGmAqbP1wf7KlRN8yodxlNb8GyuCmRVufK9GRBF0O5i4cBJA0+CVzOQZWxJ6qgG0oKpuD+LYCpWrmQ1qm3uA6DIxn5mMBVtgVUKy2dk8HAXyAztEPQswR7LJapcPtkYYRNvrq8dPGO4VwcD6f0YM/p1u+uVrvDPdc6oqV4JMJXuAWhbuHdEmyaTZk9ZY8RnwHlpLCXua6IfqtdpJ1uatiAIlRfdN9DHIeiJgHnIqfrXapN130p5hK5ufBxAP/PhGbo3b9epjRPo3kz36up/t7QbNCAgVBmM/rLTsK1MZVXFAB7IMQLoX/eroKvMozGdyp9Dn8L/skqJuYpgW/2wBbeQRuqTx/2mrkfN94MtB1Ai2jn6YDo27Uv3nbp307VjG2ybdq0rrqK0pV2nXaafyLmwXe6FS0AAtFfy49hGae3xjPoS8CHgb7MtVqjRvXr0HUkH3qP8SNnhfo2/dX8f97KwWbDJAEuX4gq6vrrXUDCVynCpr9avdBug8nbIo+VXqTougqnQvwLdeM8AAO+hyxVsIXxMKEGrTOTEOwBTQXO5b4D9D3xStwspDQ0UDDDV4+PcwFRbgKk2XnHQZM0qU3k1PouJ9foGGH777n36w7ffWSlX2FU80x8AnDVMS1Q5hO3vD5vqptPphYGpsK9D36vlyqsMLuYGBAOQCtWYALwyULLNw6dj+0v4txlMBTtLvoasA0hlexhUis3VYr16InRJ1v2mD9z/7Rs9/DcrP5HnaC9ibBxgKqwxK1Pp3i/K+QdxBwNTuX9LnqY+37C6J6vxFcBU7hcCaORAKlSlgu5HG7TfBhK2SowOpgKw2fg0ExHzhC89nwM0DbAagNhDA2fd3t4a/fDc5RUqSF80FZsBROJcDXCEg1PG4w9Anfieh6Jwn0BQF/dtPDAC+xvwOA8S4T4D/cDfw/fYC3355Zc219XCfUrSLOpA2gLaQwUM4RnoHz9UxUFgeB73oLLln//5n1t8ArwIfgD9NKaia1vS66qr6OurzjSfOtgr5w9WS2vtkvJUST/GWI+0wedvAAAgAElEQVTew3HGsVMPqW1QXievqk+C61wz9qH6TL9r6dMeLBHHorZP7RptBW1Vaezsq6RzowxGekT7zpgQ51+yO9GWazw1ynX0r6L97dL7cexsu0Rb9RHinErvu0r0L8018rbazbhOXbwX2+6aQ2nelOd2b8g946HPpmvDNeTvrnUqzVN5QMdU832VplE2omzV1j3KQeQXvd5FU7UhXbysNCrpsSgvNX3SpWdiu108T3mPchj5NbZJ3xXf6/pQb0Q68vvNuo2H6rsK2pHoJ2p7p8jLMZrW5En5Ld5Tk7vSfV2012uqWzRuGtdV7Sp5h2MtyUWUQV3HqCtLa8S2454k6g+de7RXNd7R9St97uL9ml3g2kR5L7Vfk19tI9p70j/OqSR/cX1rsh5pGXVHiYdrfKX7pB/Ce5y7+ho6Hp2/AvPj3Gp6tHZf5Mva2Et2q0QvtUM1Pi+tcxffcOyRb2hrol4ojZXtc2+kz8Qxa3/sU/VyF88p/WvP6PjiWCOf13gw0uJjdbLOWfdzKndqy8mXS8S1tw6minQv6TyMC/cqLbp4jO06HRxMVeKp0thoo5TvIt9zLDqmmv34WJrGeZ3BVKdqwvN9ZwqcKXCmwJkCnzoFzmCqT50DzvM/U+BMgTMFzhQ4mQI///nPi9mnXRvYY4Gz0ubeT+Nth9UVDNTBa5A1TuqUYP6phNAgXFe7cW61QBWDFqXgN0/RZMBcEz90vErnUtBEA0b8rPfV1rC2fjEIUqLdsUCnJrxwfnqKMOjCF7cKDijRXPvidQ1yaXCnFOzSF8YEUzEAimfZv9JOacO5cM01uKcvzg/WzM+Za76qBZY0OKUv2TQ4pfNX/mQAijymL3HZrs6dPFp7wXZMRroChrWgMYN3XTzUFcxUmrMNlTWdc7xX+aLWRwzm1sapQXX0z6oqkfdi4JDtadBQx1LSZdoG5aQLTKXyVdJLXbTvohnbLclF5MOa3JI+UUcxSQTzwzUm2mA8+I66EX+r3lDZ07GXArxqM/QFW0xwiTJSe1Gka1njy67v9XnKBZNpcK1meyLvqr48JrMlfVjjv5INi2tfshk1nu+y06q78JnJTB8zH4ALGg2bk+y9Kosn09LNaNyNXA0AD5lOH/QN/IBEffAAwQj//u//nn7729+mf/jv/z19/9136Xk+bxKn9MUZdADaubm5MR5FopXqVk1Mov5gshSexT+Cg0ADex7AlIREOCSGo7rNxhKsAJjCPZoghu/fvXtngBbKRUkfqo1R+q7XDtBSQBeT1Hn6toJT2Ad+E0xFXcgkVLSF5DIkg2H8nmQ5SBezqSeLA3gCkIGBF+ALevK6082BFKzyggQy/MOp8H4iu/fLCjD+rCdTWsLhoJeBXaBtWxWyiw+P6csoe2qLWQkpvrznnNivJgVQj+uaRDsVbSnm5uftAzi1B8TJKw0ZMmFjIBQkvKG6D8ApoxFAGmOrGuOgFFTF8QR9rMfjw316enw03gItX968sARIZKIi2XW5Wqen53lTzQkVqRbzpfEgwFRI6Lu6vDR+BWhms/aqU2hiOh2nq6tpunlxna6uAaZCAiuqnGFNHARmlVmQcAowVQbPRf1MXlO7SR1ZAlPxdHkmXKM9By6iEpZX+PF/WTfkCjVOawK3COjDy8a2Sq+DHpDk7OAjJAcTPAQ5xg+AOkj8xKn6/f6FAXtwD3QL6N4Ap1BZBsmyBjzM1WkADrDqSADLYTwuD1hTn8PGwIcGssoVnVQPoeoPdBmAcaPx2JIsWenE6eGAOtpYvBTFnPE9AC4AWk3GE/+N6kpWFWvooM6eA8LIw1bxwWyVv8D1Cl6e9InKVEgSxvcADS2XizRfLDJYCWC7gV1vAJEj/N03wA0qIfWH0G+Z9lmzu61zvrWkTqOPV98BAGxjYKpVU3nNAJxWVW9ta2Z8ZmAUB4W9fvUmDVGR4vk5Jydv7V6vMNWCDwmSct7w5G6MAe+s6ZOBDgS7QjZQ6QJzA5gK64CbPUXKQUIAy4EmBqYy29E3miMJ12k5sARrBzHiWUg65BIVN7Cm/mPf7VHBqJ/2vUG6v5+nh4d5enxapvsHVESapxV4cQcbN02D4SQNhlOrrLTdo4IVQJeeSM9EbtBsu12l3WaVVounNH9+SM/PD2k87KfZdJx+9MXr9NUXr9IXn71Igx54HdW18CJ/ZXw7Gg/SdDJM0ylk2+qZmV4AoMrqOw1RhWtk6wdehlyCps7HLZjKT+f2pHcAnZx6bTUoT7QWMBXAchlwxOqG1LsNGCuD3xo/hSuSAUw43dV0NtQpkvfNpkD+HPxEXwJ/u1nxPaPbDuxjkVDpyCWT+a3z1Ga7NruEOVoVuFwZyJ91nUMAAj5DhrzSiFcg9OtI/B7bd6h0ht+tXWlPiVUwldmLrGPctviYff60td5K3Ne0vpxTvpX7Fuyq+wJvH4n+Ll+05fyN5xUAbVVJwuEGce8QbbKPn3rbq7ioz6k+KX0KXtc9dclP1TgE5wobCD4r+cn0ObCGXinGQZUAgKACC/61lancz/QfQxgerB3m1PgDVonmMFm94eNwWEDc60Sa676H9pNgqoNB5D+6fByNjSj9dK/C9WLbZiMH0JeZHwC0zhWxbH1sLf1u0w25eiB0pNtLB9vzs/EHKwdalb8MNILsS3KPrXX+TvcBxi9Wlch/W6cZ1BnBVPD1HezoQFfYGOhlfySPO4OSvZhj9jOtTKPHfBrfzsDGg6Zfr3yHSou0760vwj0KbXkE+IEG7gs4UIN7Ad7HtdH1La2X7n3d9WnHq35q3OepjKoPTDtpB1MYCLqtdGj6C2CqDNTG2LwCJv2d7HvlqpNGt/zf9RXsAPQingSweJT+4/ffpcfHZwdTwZbBZYKONuDi0Pxj6i18B/l8f/eQvn/7zsBTAGfNl+u0t4qPwwSclun1HvaC8OVW6erqOl1MAQJy2wTQJKoUw9YPem6XwEsb6HrbgzTneXjlUgCqDCQMEBl8I9cRWHfoQth8Wzdct0qf2cczwDiQ0hg55YMUgY719de1IYhV1x26C+vlPmcLjFK9YRqV++Sm0hVoB1t8WKnMeA9gL4KeCBzLYCoAywwS5yhvA8/PLmcGSPPqbu470f9s5DnrStOBWaZ8P7nKBxNkXh/0DUjFqrigHfoawWcdt/tM2E7yqe4DFCjF65Qb0jLum1k1mpWiSF/cr4Bg7P1fv35tlSex5k8P2Ku6b9Blb3R8JhfiN+B5VjnEZ7T/ox/9KP3pn/6pfX93dwdBaqIfunfS9Y66gLaA+kPHwPmrPeQexO8/PFwi7l+jDVB66b2kC3+r7Yk6DOPjP10fHSP1ovbHscR9ddunH0RS0pXR5uq8ot2N/ahejLJVu1f7I29St8exlHSw0i/6Okqzko+F9vXdRu2e0tqShzR2Sj5W/1DXWWO6sS/9u/Y5rtfhCn74V81/q/FKpHdJX9J+KpiK9yktSrzCeek6lfREaf7RHkeft0aL2rueY8+rLCpfxnnxWlzPSPtja3qM946N92N5I9Ir0pc8T32qequrL+oj6lrVfV3yi8N4LI4ZquCov4Z+9TrlTMdTmkfst7Q20VZF/R51G/uM8h91+DEZjdd130galvqIui3qo9IzKmuq01RfUV50/eMaqjx0za+kz0vy0vVdSfeW1rg0jpLMlOSwJLtR5qP9qumHY+t9Cn906Q6lR5dOoD91bDzxOvlI15y8RF1AfiGvlHREpHNNP0abo38f04mRN1RGdV467ijnJVuouq6L1+L4dG3jGtb+5p428lfUsZFvTrEHUa6iPde/o74rrUOJdqV5ncLjJb7EOqkuUn0f14R7dYKpjq1jtAHKs132o+Upj10c+6d01DHH9YxyrHT8IfQryUr87i//81+dc8OPLeD5+pkCZwqcKXCmwJkC+f3MmRBnCpwpcKbAmQJnCpwpcAIF/u7v/m5f2sTWgqgxkFPazOoGuQ1+ePJNKRh3wjA/+pZjgcd4vTaueF8MzMSXsRwogx46cAbh9FRKTYgpBVdLwW1+d+qYI/FKcyoFPfjdsYCFBmA1MYMBIr5kRnt8iccX46RJKehY4kHSK65DaY768orJCMfAVMrfPwRMhYQfJHxGesaXI+xH10ITlUhHBr802K+8xWdqLwMY2OJ9x+hWE7RSwLaLL0oB1hjYi0HNEk1ivxp07AoQxxecsW08qydBleaNviM/E0wVkxc4Fl0H7VN1Yu1ZrpU+p0ltJZ6ILw9qgfVIe86Xa1B6WacvZNmu8lFJP5SC06rX8Jlyhc8EcaAtjCGCqdBfbU6Rl+Ma4Lqe9qi6mmsb9XNJB9d4g+ul+q9Lj5Z4APer3JfWifOs3adrWVsT1Wuqc3S+p+jiOL+SDohjqOl2rLfOqaZ7PvgeST45sSvqAO3LbkGWYgbmgdeQLIWTpd++f2d9IxkKz+DU55///Ofp17/5Tfruu++MbwDgUV2rMoBrL1++tAQrgH6YHEsejsmFSM7CD/pBf0zaQj9IBpvb9UfrEz/oC7oGgCm0iWQqVsJCAv+3335r13iStepF0ivqGX6PxH4kHuJZ+iJIGPSEbk/owjXOl+Ah0gS/0R8BBWiX4yMwDbRlZSrn8X2boJ7lnsnxXnlqYvNG4tyLFy9sqKAXTirHswqmam2aA+iQgYg5oeqL83l7unrJfig/dfmJKq/azv8qmEp1bUkWm/HZ1Hx+YGMkdAJMBXAVQEz7HZIRNwZMGY8A+hlZJbCLi2kaWVWAvQEfUJ0HYwaQap6rpkzGY6vWgyRQJJv2h+DDjYGpbL22OzuZ//kZgL5nA1KB/24ur7wtq4r2bKAKJKhdAEx1eZFuXlylq6uLNBo7mApADUggqvEAWGAgF/SXq24pXVUXqF2ijlQQPmQDY2BSaQRTIeHdc3Vd/i1hPeuCqOMdKOOJpGovkBiOxFToC4IIMUZWsgD/u9w70Ge7m1hCbQOEssTPtgpVLk9jqcU+JgdkNFVl8is/r1i1ydWPUFlpnQZWkalvoKRWrtvKVARGkp70cwnKRLWc+fy5AYNjnpBZ6hsDQk7H6fJymn78NU7bn6Q9QCFIUs8HIBCAQ1uCvvCidb1ZGY0whu123YBAoZ+g7zAfjMcqONmp/qiIhcR4ZCNv7TPoD3AOX7LvQNemMlU+vTkhYdfBbZgX1gGutlXTSqistDKwEqv6+HgcWPf69k3q94emM5F0zARfzAGVnkxmRkPT5QR+KHgZa4RxU2eC/3Dv/f29gSsI+BxPJmk0GSMv2f6hgiLmD900f3IwFcCfGJtV4DMggCejp+SAKVTQQIEcVKXqoZLGcJxG46mBtvBee73Zp9V6l7755vv09i2qs+0tudySz/uj1OsD0IUKaX1rx0BYCQncXinEfB8kh+82abWcG4Bq/nyfVvOntFnDNmzSy5urdPvyRfrxjz9Pn3/2Mr28maT14jE9Przzyksbp/3FBUC003QxHRkgDpWpthtU91rnCkzOZwaS2HgFJgewAajgFfCwPpAf8JkBD/R4l3zoBUHLVtECFS4AFMwAvUNgQQvCok1s9Iol0udqKbBfK4CKTRIzyMJ9Ma9C5GBfgqhcj7Sp7ngK+gw8g/sIfIZudl5x2woao3IWquRp1UfKFG2ZJ34jGd553eRz7KBkBVM0uiwPRX1myAGqBXqFlsNqRNFP0r1EyQejLqQ+VD2Ntli1jRU7KCv8jfYNQACQ58ArkaAftX1qh/Vz68M5QIJjAG3ZfrQVfL7mi/O67k84FtICbaIyVWkPo/tsB0n4/tH0xxBV8Qimcub19XVAq/4z8F0FTKV7Vl2v0p5A9zoR+MS9jc8DcgYAZjnJX+2s9s+kYdreOJ7SmFowFSr3tOAf2iu2QXpQBhgLorwqz9fiJrovV17GfOJ+k/1yHORD0zf5MAT4mrgPz7MSrfoCtfWgLdQ11r2l6iDORfdZcR3RJw9U4HgVjOL2atTYOO0/8g/XTmXGeBz2DwZDQJX0n8gP5JcYV+J8dL+gwFDqCVSmQhVM80MyaA4GysGqDqxyAFQGa1iH1LFuB00V9vD8OH3zH39IDw8ALo/NrimYCnbdFXiGMO/dRj48PqX3d/dpOBynzS6lh+e52xb4noMRkOim0+dzB1O9fPHKgJGYM/ws/MNeEHN1XwLVlNbmvbkO8O2H2zPIPMBU8G29XeUZ6kKuKdpGWw6SddAKAeukvdnEhOqasA2HFX1pS1Sv8TvGV0p6rCQb5r9aZapDMBVjS2uzS96TggZBRwCq0A/mjSrO8CPh12BN0JfaB8rmzir7uR0HyI66FVVxsQ6bjfu1w/HA9oJos+k/A7igV3HoBvei5hP0erZHoVwT6Mu+NA7d8J1UodW9O8YNHw96gfthBVJ89tln6euvvzZdgbE93D01B6qU7Bp1guoq3EewGXlF5/Mnf/In6ac//Wn6/PPPrW2AqbZIvrfqnu6XU4fGPaXqWvr6DvYF2A6+moN9FZSHv3mQi8fdfC+tdjLuy0o8prRVfm/5OvNS9ts1sRZXGHvoshe4Rj9dZUD71nUg35uPmn2n2H5p3fid2rs4P9IgxufUF1E6lcbFNgkkUzmN46KOLbWp9rJrftT3XJOPoYX6FxxbtG06Zu5Fu+gbaXJsPNHOd9Eorl2U/WPPRhtOP0FlIa6J8rrygfpCuOdYTLdk00u0UbvNdjlPnR/HWbpW44USn6ltq9GvxuenfF+SYx17iZe61jneX7r3Y/iz1t6h713P4eZcsCe2EGa2Q1wD8kWrt/xQC9o2+mVdNj7ukRjrVZ0W+4myoT6zzln5UttT2TiVnrgvHjal/n1tvFG/qp0qyZ/eX6NznD/pq/xyjHdUF0R5L7VzanslOaYe1DZKMn7q+I+1U5JB1cW1NT/FnvHZmpwrXeO9jTxl4P/H8F5pzsp/bJs6rxQvKelk3TuxD7arPH1MH5bGd2yNVb9H2tfao51T2pZoHsde49+STdR1iu/fow5Ue1TifZ3jMXmP9NK+VJdF3tM11/Vk3+p3R/qdyoP0+elDRR2kup7+fgRTRXmo2cLoj5/iD/CQtzj/mo6O846+yTEdcSrdanIT534GU/0Qip6fOVPgTIEzBc4U+BQpcEYff4qrfp7zmQJnCpwpcKbAD6KAgqk04MMNPQMEukFlAKEUUNeNswahkDCLl80a2OkKsHEy6Kt0XwzynNKWBl9KAbtjQU0NcjB4E4PRnL8GWTQoVAq61QI4kb6lQH0XbWoMcVoA5fDpSJv4NwMtGizUQJSuJwNCSovYXgysRb6JAZra85wrX7ZHcAXXrxTI43f6W9ckriXuQ8IrT1DmnLsCcspTlLXIQ7gnvhhR2arxoMowxxCDuT8ksNUVPK2tQ4kXSnQt6Q+VW8qS/q4FIaOOKMlZ6TttW8eI75mQEMfONdJnI/1jW9p3jb91bSk3eI68EvlCX950yZeuewyKRp2vwWbSuvaSKMpMab0UTMVEMdKqBKYqtVEK0Oq4qSu75F0Dy1GWazzepQdrvERax/WPa17qM/JwpEXputqbmjxF3dQ1/5Kt1OdP0SFdtrWr/WLblvzVZlyXbKDNx3LzPCwAvuXJ0kjuA9CHvsXvfve79Ktf/Sr9+te/topPVuUFFaxyQjDG50ngfqI8AUdI3ML3rFSFhDkm+sckJfI5krTQNp4lQANJ+QADeaUfP70efSCRC8n66BNjYdsAkeAHbRF4FWW2pGtIJwcdeWUqvsjhSfO4R8FU+BvX0D++ZyIWvmfCGa8h6Y3VKDAHS4gbeYKW94NKSZ5QT73FCjqeROQJ9UjGa18wHSYu47rriIElXwLM4UmJ+XT3CpjqVB2i/FbjWU80axMPoyypTSdv6wux0nW1Fc0YwG+WOJeTC60KCngQgIWlJeoDsGRAKlSImQIUMkmzi6lVNkFy6XzhAA7QHJVxlhkABDDVzfWNARJQQQCAKtyDCg27rfM4EhsXc4Cp5g66maDtCwO5IPER1WfQP5JAUZnqcjZNl1cAzKAijlnLtNtv06BPEIyDqUb90YFYR1uGv6MdwXeUSdDS5oPqRxlswGvgD5cfB0U41i5XPcrVlNR3IniBSYO0deRfgqnIkwQnsdKc9+N99frXxptYH1bDMODQEInBXlHMavcY2MSrUXmFi72BW8xmNXyVK+3Z9V3artdWeQnVDQDYgp9p1TgA3Bi5HEPXWT8CQEAfCySFzudpkfUMKt0Yv1leMcD/ALwA0OO/ry7BPw6MARAEvIJEWYA7HGDmlZgs4ThXsGL1LowH41yuHAiKCmZWLQrg1AsHTKJSkZ8QDzqtjW/RL8YN3tqgIpaX+7GkfIABoRuRCY15XkwnTVVLA6blKndbJB1vNnl8PkasP9ZnOBin5XKd7u4evGIWkjFXAIshef4iXV9fWRU9AuQIAPF9g6+NJ5t6QhNtiut/VFRwwKLVeMiVJywxHnM14NLOZG+1Xtkaw8agohhAQag6tbV1Q0WpEeA4ljC+3UHwHRwFEBCqdSDx+/FxmR6eFunxAfK69cRyAK8S+AH3jtIWCeebXVqtsdYYs1f+M325Ac3HqCmRFvOH9P7td+n+/dvU26/TxXSYXr68Sp+9fpXe3L5Ir26v0vXlOI2H+7ScP6Snx7u0XM6tHeh2VDIbG19k3HJPk3A9ERf8gqQxVPqwBNi9V+NiwjmAS/hndM3J0s1+IVcvJXiO8j5EBUfw5mTS2PFGD+dsWdUrpn9tIT2J2Oza2itaePU6r0ZlYC7Tf6wiA7Zsq3xYFZR8KIyD68bmVwBgBluNprxKIxLKHRBt1cBsvp48zQME8Jv2DO04oNCThM33mIwaX+Awec6sWQP+8H1B3yBzACE6LTNgLSTplXxR0lp9SfrPJTvnbTjwgX4OfRb6L3iOlSShE5k4o4eZ6FjU1ra+aK5gY+vmYCDwHX0w2gndn9DOM5Fe9wFMFuf+if2wHbMrm21jZ0p7PG/ffwxMZVU1IVfuX2o8gYAzNXastmUVawAokWT1uKfR8Sl91H6pv3jII+5LWdW9DPZyAMiH1b3Yr9KR/i7pWfKx2/XzT9ADACw7HXydFNgR9+ncd2qMj3qV/FQCz3EsOm7dwx7br6BNzrUGpiJgSfeq1CekSa0fHR/vjTEa/Z68A5oTTEU/27yoXHGRfEqwsPsah3ogygL7VToCSOUAYPezom9Puir/mcTnKnruGy6bwxda/76tNguf0qpTATRrvorXWKWt9ppG3r/9MyxUrjZrOtb3A72e2z+Aqe7vnw1MBVsHcJTZTFRTYow4V6/E97B7AFPd3T8aEBnf3d0/pY35aX37DrYXOh8VWQFYun312mwk5sZKmwBT4W/4LajAaZVWQQfIfx4vxu5gKpc3r2jp87IaygKAc/6G/w4Qegum8nXHXL3qMn3XtIOOdTAV15a+CeWdaxNjU24HZCx5TCrL9tnm4mA23k8da2Af7K1EiRFQZY8A4E5Qfj50AAdjON+2VZu5Z8Ia43CABnybq7j64QGgLyrU4XCOYZrOJgamAmjKK365HcZ6gT4ETnE/gN849AG/saeOewiVOQWLEgxIIAv1OHxBHAYAe452Nfnziy++SD/5yU8cDLWGPOBwi1YW2deh7s88IQA07qMph1xLzPVnP/uZgakIesJ4dki+L4CpGOdS2eUYCKbiYSnco2PdaL+ddx34zvsAPIo0VB+BcyPPxGt13yGLfI7hEOzG9hjTUNqRl1Uf6xqqLlb7eNgGZN8rdrY+RgtkUPur7SlYuctH0jajDai1rXyiPFDinxIvkV94f7TTJb+B/VCeas/E73U9o51RGnGcJfmLa1qzobRbpfv1mWijtG99NtKhizfjmNR2Rx8rrusxn0DXS9dMeYf3cJ3wW+ep41F+5Hq6jWnBtzW+ibQq8a+O5RS6x/Wq/c05dfG50pbt1ORWr+va6rrX+CGOsSQzXfdEGS7xVrlN33OWxqX8r/KKNabeK6298oryV9Qtei36plHOI2/i2Sj/2p7y4an8UAJTxfXv2g/VdM2p+rC2vupfq10p8ZWuR9e8azoi6vBSG9H+8J7oC5ZkW2VE5Vr5t8sWRL7W9YnPaf/HZF3pUaNhF82UTjW7cSofqt2Ofk2J/5Qnoi4r3c99am08x/RVpE/UydpuHFuXruW1yEclXRb5qDZmHRt1Ar/j/r403i49fUy3RH8Af5d0VYnntF/1Mxm3KNlo5RFcV/qdwnOkL59V/ov6Ru0AYvibQsWo0ppHWaTs6+/4uV1Tj8EpDXivxm+Uf3QOUc+cIi9xLMd0aaRT5Me/+j//8zk3/BRmPN9zpsCZAmcKnCnwyVPgbDA/eRY4E+BMgTMFzhQ4U+BUCvziF7+wylR6aqMGCOImGu3qC9faS4APN/VMoPKR1V6CxOBKLYAZA626mefnWrCg9Kz2WwsOxSAE6RaDB6SPBn54j9JTgyMxMKn3aYCwq230ocG2roBvLaBSeiZ+V7pHk4higE/v1zl30TzSozaXGKiNwSiOhWCqyLvx5VjkSw0mHpsX5oOkOVamKgV5Skk1DEqpLJFOMUila0z6nSJLvJdBQpWRY7wfZbykW2KwW/kQ82Mb8QU46av8E3UAeTX2wftiklaU77hu2l6pzdrLJTzHpBDlC6V/TTbic1E38Tm2VaILEx6UJ6Lc8fTB0pi0jyj/JX4jffUaaU056noRF/mKc4oJOw3IJSd28T7yivJfSb7jXCkjpBfXmGPH7xhgjzq8JB9RDuJac9yRzpHfcF9JD3TZHdpdlXldn6j3Ix9FmY381qUDusZVkq1T+uL4Si86Svrl4DvLkG9PNY9rZVcMqIBUe78P/ZmuR25bBuwgkeibb75Jv/nNb9Ivf/nL9P7uzhK9phcXTYU0JBfhWSTUcX3Brxg3koXxPZPtWD2JQA8kJeFZPZkXz6JNJGfhfsgrQAcAdSCBD0nZXvXHK+/YadQGFPLEVE/cfm5e2kYAJ5MAACAASURBVCAxqsRPXJfSyyeAE/CCBOOgbtaEJoxX28V80B6TkdmmV9PwxFQm1CnYyioq5eRyJMOB+FbxyCrKePIWAFhMQCQggaAt0Nee2e2b6l+gA5PBABLwJHuAvZj4JafdSyJ5yVaWXmwqr9dkRGXtKK/mJNSaTSvZtkZfbZE4t7MD9AFIGloyIZKhkQxLMNU2TcaoTIXKPy2YCsn1uA/VqBYLr7aDKlUApWDNDsBUqB4wAPhik8EkAD5sMlAQgKql+TV2+rwBVLBfQMI0gCbgbwC5AA4Zp+kFqpEgqRqVByBvO7uO8SFZdDwcpREAIznx0HWyVw9i1QI/qdcoc1CVsPWTHCwFUAh1uh/W4Pd7xQB5sblHEQLnNwfiORDAdXBOCc28wqRES5TvpaaiEgA/6MMAZ8/PRifwKxPUzb4PbtJwhATndi7TDDoyXjLdk9JmRfAfTplHJR6vTACQDXxH8yEBjsjVtDDc1XqZNgBPXkxsDaArbKxIgMT6pZ4lvVpSG8ZuPlfKwCY/Zd+rlOWXsKzAwwoiGF6u8jQYQIYcnGhAKgFToTIUgEBWaQEAKICpdpt83ySNpwAPWbZiep4/pwWANwAogEcupnYf+MGrqwHUtDYdADAJQUfgrbHNDyA06ItlWi7mab918IHdSx0PUIIlJ28cSGZgUACHHPhp1Xr2Pau69vj4nN6/vzMdhBm6HuoZePPFyxvTyQA8YT0AggKQC+0acAX/zX74HksroZkNyIm3XkkP/oUD07xai1dDsjXYrG2tvDLVzBO608BBTz3wJ5K8UVlqmLZ7AKgGaZeGBoxaLjfp/gHVNp7S/cM8pf0kbfejtNkiudsggwaKNHDWtmfAEAfOga+wbiOTmfVqkWazicnn8+P79O7tH9L9++/TbDpMr29v0tdfoRrVbbp9cZ0m00EaDXapt4ceQGU7B8dBD41GgzQYgl9BY6cTVJTRBmu8b20DwVRIsEbStvmpex4KAOrmRG5HFbqOsURrB6nALoO2TNoEmGpk1Qy9gqJXh8s6I8s3vif4ymyoXXY9YOtv82i8qAymAqDPdQdAXgTOWIFAS4oH6MnBWKbPjKaoTomqkw8ObrTql6gumUxPeHHB9lRxgBqhQ+aLuY0FfsDNzXWTwD9fLOxZtE095hSiPhR+dANiawDr4ACfrE/ySeZd+yFci75YvJ82Sv1NB8I50EOBGqQ3dDXB5eAH7n9qYCr14Vo/2xM58hRNf9Jv1n075Uv9PCTTq59BfUCfh8k8HDuexXebLSqLtafARzvktrm1H3humO0ZE9O5/3Cb5Hq4pZ3/AZAx56Y+MG1/3POoX6I+N+0fgRRt3wTJQH979RS3VdCXDv5taZur1WXgBdpw29ZW+ol+DunSrA202BAcCLBwCyrTikfuN3hFJPqTXDPdT3MtODf6vxxPab+viT3alvIy+3fbTl/BgdmQR46N1VUJLiD4Mu7/4t4n+ou6HyztxzgPgitBNwVTESxlgI1cVcb4beiVDLWKDOevoArSlvOm7MB3gj7W2EEDkM57AtULuvYcM2wZ15nywnHa/giHVVCOAP42cL8DqIxO9tn34TZOq1yLMQGYNLJnrapaA6b6Nj3c58pUaWBgKuSSmWxB37NyEipBYr+wXKX7+4f0/g7Vey8cTPXwlDYA7vb6aTK9MNsLHc/Kkre3bwy0gyrBNq59Su/evTW7A30OgDh+HPSa0jYDkaAOoH+dDgBTOXgfdsIrj/r3rgtgV9y3ZtUmdGR7LgBqs3rZbvwQCYCp3O45rdAWfiLAg7ZO9SLlTGWA66pr6n6i2zryD9bIdLvpRJfZ5l+mtamQPg5S8IpUs8vL5rANp6tXD1XeNx2LwzQyWBltW2LgBvQAn7vtgp87u/QqxfDLYHc59vkCh0NsvLJnjqWwShG+Q78AQamc8DP1PnlX5clA37lSHe7D2NEO5gdAF3UraAQw1VdffeWHmgBIBV8m72mirjykdbs/hX3EPx7GQj2DcWAef/Znf2aALVbgtbXF3iaAqTTOFW034waYPyto0y4bQDAfbEJdh779kAo/JCPqUuoUnZO+L1Kd2Nq8dh8X7Rv9G/ItnsEYtB1+Vh3f+EXyzkP7U3vZjhlgKr9LdXnNdrA9+jg6Z5fxQ/p02QfKov6OnyPfxDnE/rv4rHRNaaox2FK/nEscA+etPouuIe+P9vzYXOPcSv2X2izFUTlP1XXRf+I8TqFh9MWUz0rrGmWAf6u95XM6T6VdibfU99UxkS4a6yut26lzjTJeonv0dU5pO+oDbePU58lruJ9yq34W21H+Vt2i/XTJ1zE5LY2d9iHq4KhvlD9919Ye+KVjirKkcyrJWfRHtd/oA+i1kgzV3o9E+pboWbIBx9aX+0bl5VI7NR17QNMCaJz9k3+0H5U13Kdyxs9R30UZqen3khyW9IPqiHbfpRB23zOxn8hjyuMl21njK8b/lT7KG1EP1+xe5HEd57G1P6ZPj8nsMTk+tf8o0zW9p7IX2y7pRV3PKFdx7qWx1nT5MTk7RpeSDlMbFe0K+4tzPDaOyAu0y+zr1PXpstkck9Ka38X40Ck01gNCqDNKukdlsqQTTpkb6aE5WFGX07bQ5gFIhb3Zx/6L463ZqrZdjxORBrq/VPsbdYaO65j/wHtrdrqkz1RuqMOiruI9ZzDVx3LJ+f4zBc4UOFPgTIFPlQJnMNWnuvLneZ8pcKbAmQJnCnw0BRRMpcEHBn348lw3ugxO1F5k6AadG1z/zk9n1o13bcC6AS9tkuMGnfeUAjSnBBB0HKXAI66XgkYxAFALBuscNOgeXwign1Iwly/P9cVf12IzQFMLxOl84rziM11tcC2V7jEQpIGPUmCFbeh8Sjyk7cT1YLCn1gbXSYPHMQCtQT5NuInBduXhOCarLJCT3uLLrVpQDvcxaV9prUEivvzHmJWGtQCn0jTe3ySwaJaXyGXkKyYgdNE/8lBJDtgO56iB5a7Aakl+S+sfx1fSNRoIr60rdZ6uhY6Bn3V9dfwx2M72lKdLMhKDtbqGUe7jGBlo1rUtBfZLLwI0UKvyTPqVXpzHl5UaZOXaxDlyjMqz0YaUgsiloH8MAkf9z740OahEM9WTtRcdkY5xPCWdVgq8cw1BH02Oi/JW0786l3hPXKNDu+tb4zju2EbJntQC1LrGXLNaMDzKoa650qTLnh1ck8pUH9gu5tXlE9uRGG9zzw1czC7sRGskMAFI9X//1/+afv/73xtoCToY6/L27VtLBEayEebPBCsDEIy9CgH+YexeVWrZAHzIC3gOSUn4zVPucY1VJ5B8hu/xD31PJ+P0+vXr9P79O6uOhXYBssI1JunieT/B2/vjSdrRrkR9H2mERCkk9anvUbLxKmPU3Uyc1DZ5Uj6BVGi30Qd9TxT0xFBPOMM1Vr/y08WRHLhrQCoEc/kJ1Z64Dnow8YuJ0UjGRxUbr/bliYYA95TsI/lHX7bhPkvql39Kh5L+5LqrPOnz0R7zPpXPkq0syROSS0EvB7mkNLRMSwBBkJC5SvvdJu2tehDAVA5osupU04nRY7dFUuFDA6bC3wDagAaoOHR9deWVqQzc4rRcrlZ2an4DQgAgYwWgivN8m6yLv3YG/kHFoulklCZTVIvBOgBzggRM8Fiy6wAGAFgyGuAHYCoHUIEXvS8CkFpqtrR08JRXCMrZcPkF34c2s9V1DZ0FTOXV2DwJzvUQfnLRmlxBAHNkcqZX3ZomnrZPkCNk20GJLWBjP7gyMJXPDbTepUmuztDaXcPj+D+rVOVgCCTfGiACCfg50dvgoJawC8DVxn5fXs2sotHFZJorig3SAAnEqBax8ip5AE2hTXy+e39vycJ48Yp+rWoC5u+M6QAs0MFKEziNR0MkC3sFI7Ccgc9Ad4xjB9BPTr7voaKBV1iYjEfGfxNUmcJ6Q7dhflj/gYMzp7OLXFUL4B8AZZCsu06XV5f2XC9XYgPQ4PLCAVboG+MwMJUlkzr4zUBnPedx0NrGCtDQAJXrAEryakBWwavXT4vVOj0+PKV37+4aO0j9jHG/ePkiXV9dW7I0eMOqRlmitwMHDYS0XuYX2Ps0AigwA7b82irNn+defQogrZ6Pg9X/0GYDpuoBaDJJs9lV6g8BnBqkxXKdklWPukiD0YVVmAKQarVOabnep0dUonpeWKWNh4d5enpepdnsNg2GM7u+2QB0BMCQ1/xANaUGCORoHltLn8syjUe9tN8u09PD+/T0+C4tF4/pzeub9NWPPks/+fGP0qsX12l2MU773cqAVL39Jq1XAKjMrQ3wJioXmGW16oDgC6wLqm4x0d9BuG4zHaRkSeGgzWBkACOvigGd5hVGcpGo5uX9du/zssTsJYCgXrVxOB5ZZSroOwJ7qPebJP58ijeeNxuKZH0DfDm4DbxPEJaBOzN7Od08md1YzkBVLrQOxsHzrgvxAz1iyeCoOgbQ6xDrmPsAsASJ49t9llMHXj09P1nVP9wLn+TlixcGUsS4ALYysDOSrXP1OhbZdJ6EKDrQzGyEzckrLjjIvK3opD439wYlH5t2Tf0x+hW0YdoWeUuBM/QReDgCk7ZBM/WZov07MMCH1jgD9CDDUEHtKx7dx9An4XjBHwDHEABP/4QgbPonHDuTWLDe4Alf17aiS2ubWZXuEEzl8/OKYg4SOPRBOCW1M9BxsD3qY9XWRX356CcoWJCgo0YODNA2SdPJhQ2hrUzVgql0TIe+K8Dah8k6LCLEMYil9mofBpB1WeP60E+lvaXvj78JsuPhBHEvEP1a7lMxT9pnpYfukfUz6UpasT98jzbRFoEG+JtjJsBAK0BxDLpulA+Vlw9p5DpFfVOCjwhMoj/K/UKMwUaex/30iSmbpXgix9Wsp4FYD4GQBFNh7mzjQ9+qBalrv/QJCZ6B/cvocAcWZTCVuRHNPnSf+rkylX23c9uAn8EQFa28OhXsYB+Vqb75fbp/QGWqCbRd2u7hd7l+bvwRAxu5LD7N5+ntu7v0/ffvraom9h4PT7BdDqgdT6dmdx3E7BWlXr16bZVToZ+tMuFmmx4eH70i6HhkFT4dTOWcb6o2Hxjh/gYA4A6acjC1g219n+c0pz8BMBBA4kYr+Mnmt+A+tzXrFUDxbjMJpgKduZc6BqaibJL3I79GHbxew5Y4UI/XDMScK1NFtexgMqfl5aXvqW0vl4HjbrMPdQHt1mbtYEv8wHfEGnglQQd0gZYAr82uLptDRxwM6sBqgMSxxrr/VdnhgSO0z/TTeD/boS7CevFeyor1k6tOw/8HoIs6C0Cn29vb9ObNm/T+/Xtbn2HfD5nQ2EZJt6tMoV38I5iKMWDEBtA2gFToB31gvQ1kZKD5w6Rq6gmNZ8Z1x9+sZo3xo2+sF+NQpBHk33WhV20txUijXjj0C5x/dR+t9oifNRZH+pPHFHCrNNSxaB+Rl6nXlWd9PO4HU8Y4Ruo7jW2wTdyjgGuVK9XlrY1v514aV0kuaSui/Yj30s7EeZX4TPvWudT6jz4Y6XtsLTkm+h5q42K8MtJDeST2r2PWdYp6rBbT/XDt2/inykuJpjVaqE0vjT3SXGUQz0b/jHyqtMZ9asPVt+jyMyJd4hxKf3fRvyS/Oj9ej23U2qzRRvmrazwcv75nib4O21J9U5OprnFHuY7rWFsT5f3IKyU54iEnCqbSddJ+u+ga5Ur7Lq17lK347i3OP46dPNolz6UxdfEk5Zhj7+Jn0qJ2T9R3SjvlB+Ufjc9yLKpbFJDRpTOO6bjSmPU77qG7aKX8rXJRshcl3X+Mfsrf0Q6gvZKfEXWYruMpukh59lTeOUVffEzfJZvXJQs13+gY/WoyXvo+6pqSLqrNsfROVu8tzZc6TNePcSM+G9eaNDrFnsd71Y7UbKrOOY6li9Ycb3w3eootjD5pSQcqraK9PJXvlKbRtpVkmzoLB3n4cZH+7xS7WxpjSR8dttWCqUo2LD7/vyKTtffH0XeIcgKalHiZ953BVB/Ljef7zxQ4U+BMgTMFPlUKnMFUn+rKn+d9psCZAmcKnCnw0RT4+7//+z0DeNwI++ntbcJhfJnEl07xRQYDMHz2MOiCZB8mQpY3/8cC7jEYoIEV9hUDwxxT/F3aoGtgRwMUGnw8RmANvsWgNcdI+rEt3BcDvuyfzzARpJQkEoMLnKsGqLUvpQU/61hLQY3a2ug49blIs67geCkYpPeXgjiRdqWgr85Nx1MKBpKXcI20ji9XlQal4Jpdz6fV1gKt+rKdc8C9mrCjckTalJInYmBV56VrwQB4KRAZaV8KhlE/1HigFuxCWzExhy8U0a/KQaRLlMUuntVgaZRPtKNta4A5JiHw2dIalfSHBoYjT9VkO84jyrnOm59V5hk4jLq3RAPl0biuUTeRR5QGyp8qH+hb7QNpHPVQfJGDv3n6bpe+q+nYqP9JS35foonSRWUorgN5tQSuiLpF1yjq+5LOR1+6hvhbEw5LcqxyqXaDtkLXlmsX+9Z1inxW0rnKs7Gfkg7WueNZtb2qv6NtiYk0qj9qa3/wfa5MFfu3OWUwFcfb6EHjvX66mM0skeiff/vb9D9+85v0//y3/2bJTAT3EEyF9WIiPMFUeA4/qlstQX69tmoUeIb6DfdYVYqU7JRpVkRgAn8LMNobYApJd69vX1niFP5Gkh0SgnEyNpN+0T4+ow30hza0P5UPtT8fvgxzEAn5A9c5Pto/9EN5BR0wHiRZ8Tsmn3EeBFIdyDxPbEeiIU5nt5PmPSGZz/vYkBjpFQLQL5NJPfnNE5e18oK/2HawAMBBAGW0tv5DMFXNDyvxzym6h/SsJSGUdLraupouVh3svkSTZmEgMfOeDYmDxMe1AamsQswQYCrw68hAeQA1AdQAoMnDw70lh1qCO4E5GUx1OZt5pSYDUzmogadw+9wccIPT0B3Q53T2JGOvwASwCkAvkynAUl6pKCFRfOtVq/rDngFtcOq+JZYO/If9cM1rfjttCxP0qUujvVIdrfpUdSfG7XLjyfLxGW2T+pnP8BR5yB4rxzEpu/GPxlc5QdzBaEgmBagINCIYzcafAfdEVVlVKqtI5T8fvPw1wBdov0s3N1fp8nKWZhezNMxtAzAKoMnj07ONDaAezA39W6UkJClbuS4/EMIAGRkwYjaR+hSgvT7Wy9fWwGLIsM1V/gz8tAHfZXCOVffapNVmnaxiFQAkVqEBYJl+GoycT6ZjAKxGaQRwlOc+p62BCfyFMCpW9Qe9tF6trXIaKhfc3NwY2A8VCqzwxG6XgN3xxGvwPKqdjWw8+MFYAZ7Cd2jL5olqfn2vkIHE66fnuelXyt/j45MljYIfUBno8uoqrZZIlu6nq6tL+x70AEgG92FcrEzV+EM2Hq+OZZU1MhARfWCs9CcAOsO6YJ32ABhNUM3hOo1GEwNUobJU6gOoM049JIz3hmmz7afn+To9Pq/S3f1zenyap/lilZD/vdn103B0lfqDC69eRbCSjcUUhYGWCAiDTGKtwEe77Spt1wABP6an+3cp7VdpPNynn/z4i/Tjrz9PP/ridZpOhqnf26X18jntt+s06O/TdoPKZqhYg2TobZZ1B/QAHGcAI+MDryrGioYGRLRkaAd0DHqodgWwHcC1SDLM9SP7PQPnAWhiMpwRRP8/e2/+JElyXAdH3X1Pz70nAAL6aEb++omUROmPx2GU0WAGihQkLISLwGKv2Z2dmb7rLtlzj5f5yjsyq2YXph+4ubDGdFdlRkZ4+BWR/uJZvmDxAcA5B1MN8IzMoMj4YTlWLjhnfHHghQOQwYABcJb7/b7pPfrjeaH/bkR1OeaQzcdYtTKTxnbcIkAC84z5QLyyTKgCTti6DiAyAN0yKwfY2pSFkYXNLNhykKbrjumRk3VlxhPfQ6HPqQo0+xm/4BaSGfe8N3HPoClHZYzS+KY583YOm9lZMmsm8wbmSvibOZWCqTS/jnGwjuFkmbRI6mxbyN+GNRNEaW1EmRDUQcAN8w0WjHMNpWtRtI/7CaaiD67zXmVvYs7ijC0sgvcYCR2qc5CYezHngC91VsTyIT1Na7dSzk1wka7TOVdgdAEzFf/TmMfPNF4y74+HPTTlLN6GF/UAGGF+MrMooa0IYNNC+SYwFfvDnCCuK1THdAyM3zG/1LmkrCgf3E/wBfNs5rS4hidU2ygzSIDtcW6pO7SBuPZRmas+UE+dCWa1BeKKe4Rx/cVx0z61T5r7x3n3v93vcu2CfijgUAtH4zpTn8u1AAE48Glo09Y4eS3mdjuwXMWA2dVeZw2mMtkCHJr9rLE4kc0JYKoBwFRfpasrMFPdB1PhWQ40gq5PLJZeXd+kL796lb548ZWBqeDvb2eIXRj+IA3tOjAHzo31CNecnZ2bHJxp0n8wJos3/Z6BqaYzAGbd1xoxE1hjB75+Mr0Z5H/B4noA5sSDNJkcOKAdDJ0Dsi6u7DnePnyB+wzPG5dpNnU2KpxJEMFUeFZpLyPufzTZd2ndM58hH2sHU/EFu8dFHz+YUZErIXcCOIf+Y7GoD2RQ/cd6zewsx9PZYm7jw/VG/NnrpclkZABjrtUxP2iDbF5g3/T1X11MiLyebMq0ca5J1QaijOhrNPbgdwIc8TuZtzC/eA7YspCfAmCFg09m03kaj+qDV+iv1B+pT+D+Afd88SweIILrHj58mH7wgx+k8/Nzex72A/A55EtmqpI/5jPUF+hzcTgLnoX9CPyg/4yBCqbCGoJ5Mf2kyolrMpUZr6Ne6h4qv1O/wnnAv9XhKHmiNEZEXdXcBffG+WOfonz4t7+CqlmL8bn2T31njJVtMtf4UD0rvNeJsUrlR7vRvSWduyqAB1at2Ab/1uvLMSBHgnwwhsoxXh9jAPVa4zTnk89nDOa4VHb7/M48Ua9V/WYfVY9Kfo33aztqH01xlfMZ5RhzE72u5Eui3euerMom9o99VLlGuZV0P85/KcdutA1By5fkHn1Ak46VPm/yszHPLfVX7SbmWGqvlJX63dK+Umlum8bLfrfZh9o+n12y13v+A2t0xLIMjqUson2hLfWnu+ZY+6z6xxyjrW/RhqIP5L26R6X+ojT3+3wWfUwcY0n3oqyb9DqOV+OzykdjS9RLXS/sM54m/9Hmn3kP41/Tc1Tn1R+pncTfSz5X4xSu1/WM9r+kA6U1Rtt+eJs8Yl9LPjbaX8kev6kecm4xTl1zar9K+leyAR2n2qzadtN4o93qeKJ/2qVH6gub2m3qn/oAtQ/1c6oTKr+oNyUZavvaTozFGu+b/LDG99J4qNdt+lKys+gHS/dHn8w5eZtnxf6rf+XvaleVrHm6UguQKuqI6oT2NfZ3ex78cAA9SCfOcUm/mnypyjrOKe2vdE1J39v0SNvowFT7Rqzuuk4CnQQ6CXQS+K5LoANTfdc1oBt/J4FOAp0EOgnsLYF/+qd/MjCVFk98UzBV3IS5vwlXg6liB/dZkMcXTbFQZZ+XyXHDo7RJphscbZv73Khp2iCIm4J8+cfCa24eNPVb+0p2ivhisrRxo8+NG7OlzWPdqODLijimps0lfN62Ica2deOxJN97LxrySz5u3JQ2E9lHPr9pM1dlhN/jJpi+MCaQCv9qgbjKLY5XZYVCKhSGxBfau2QUdTm+jNSxxQ1O/q36pBtiqjOll0uljXYdU3w2v4ub79ov3FMVwWX2j6hb9DOc4zgvurldcmicVxaysB3VGbUt/R336rxH/Ywbu2ojavdx0zD6qH39TRy7vvCJNk+5qG3z5TOfrzbWFAxou9pH9R06z5xrfSnA+3dtKrMv1Om2F5xNeq59Zb+iTXJ+KQPOsfaz9JKBY2Kh7JY95wI6td/Yx1LBCdqIm+BaTKIFh6pbMWaoLlNHY1zVcUbdb9Jr1VOVZ7Tt+IIiyp7PxuexODXGDPXTVRGw+PkmPb33eWamivmG+XYUyuQiK5trABHyi0Kevo5+/PSnP02//F//K/3hD3+wYikUMNE/oeCI8kHREf7DZwqmok5Tn3gdGZRYKIc5R9ESYz7AUTXrjRdLe7FUSkeHh+nm5tpAVPgP1+F39gVtsfCTsUmL6tSPR9+27b+82JrF7saOkQFfeBYLIiFPFKihiAv9YFEX2taT7HmSP30EZQIgAgrrceq6AXCGYytcZHG1FQ3OZhks5i9z0RdnpCKAynpexWJcU8W5ijEEjBJ+2jkLz0sve6NNql615Z9R/5r8ntoCn0X7aQNTRf9LvTYwhJd+ZVALWF3wYsugT1a072AqyAdzAiackYGXUOC5Wi3S1eVFxbpAZgD0Ccw60DcvQgUICiftbxJOPKRtmg6BRaYP5hxnBmNeZKDC1dLAP8ZIBNap8cCAbesVAC5g5wG4IoOtAKYCkw+YsPpDP2F+sbBiUhYxx/mgPrPAlHZAPdFT9GNs17iM73gP7BA6CaBMKf7hWhY54/lNYCoW2SoIvj85rgrrmUcaSBF+CZQIGcxk46wKQWsWGZsLgH8y2ND1wKWyBnhuvUzn5yjidBYA2BKuhRxvbm7T5aUz2aFoEkxFYFnAKffOQpGLWDNIjvmZyxjlPH2bK2MFsBPzM5gqM0EZhA9AlxUARc4SA6ASGKwWK8y1ayqARwa6A/gJ+jgZpwOwgQGYNOzb58ZCkQCQAPgFoBjoKljUrtPtzY2xUMEfP3r4MD14cGZMa+PR0PR6iFxyvU6T8dg+J/gKrFHmOybjLN51Wi2WlX6DMQLF0K/fvMnEPZv05vLC2IHwH2R6dHxoYCrMw+nZidkSi6htTNCHkQPxID8wgN2CRSgXQsMOIPNBnm8D0KAIGMxa83m6vro2W4Qsx2MwL5yl0fggjSdHaTQ+MmaqzWZoQKnlupdm8026uAYb1W16c4G4MDNWjuHoMI0PTtLdDKIYptH4sGZbQqGyV4zbZ5hPB1/C3mbGMNVLi3T55mW6uXqdrq9epZPjUXp0fpL+v//wvfTBe0/T+fmxMVLN57dpch9RrgAAIABJREFUhli0xlpoaG0AUIZCWwNUZUAcBGq+wtg13IdDdz2+9DOYw8E3KOIHmApycr12RhL4HuDJwPyxBHgLxfSIG2TKgA4bw1NeV2S2E7ICGeNVthswOnFN4Awgcyvwh24uMjDHDctBvA7sdMCURxuAdpyx0OZ54cBIFPvjP/pM3OdABIC0D9Pp6WkFQjR2MoDyjo6NTQK6YDmBFY+7zjGO1uCN+8xL9Iko4GdMZ/wjINVsGMBVY8sCUNILIGIezPwz5vKaXzBO6RqDOQbmlDmyH4xTr6XRT8qD+RMLxBnveb+7v232Co2BHCfyB+QpaA+gSwfBut/mf2wT/zJOEAirMqBuxDUnY20F7MnMVDGX8efVp3Kn5MB2/Kf5DMFU9Rh8z4t9ZrvQcYKpNO7puk3zOb1Gc3rGGQUlV/mD5VOjNB5NtmSmbZXyHpVt01xt7RlYHuJMrIzn+B79JMgB88aYQ3lQ5ozPca3C3CnuYSmYSvvB/ItzTTvVuXB7ButKDVpWMJUBZwzI48A91ReVi+qdrTsy0w73PDjPKj/0VXWX4CPm+Ijpuvca109sS9dkJb1QObKNbR1ztj3EIs4ZZaVMivR/tQ8iM5t/ovfgOTxwAe0ij7Q8wcBUiFGeB5FcDvyJlo9mWwYI2XysMZAClA1bd2aqwZBgKjBTjdMGTJwGws0AXQMB4SCBg3R4eGwx8uLiKn32xVfpz5984YDsQT/NwWgEOLflHWOLJ3d303Rw4MxKJyen1g704eb6xuK1+ykHDANINZvNjT0xh480GEJHHKRPUAjXRsi98IO11XQKxlAcFOFxDf8ZaCsDqpgD87O725nHmw0YLR1Y5aybzvKpoBXGEs2Bdb5Vb3VdpLoxmyJvcAAs58T8uTBTRTCVMaoOBxb3sMbFWPGZ25jHVN2rMF+FNjMzFf5GvJ/NEaN97Qaff3R0kA7AnpTXpNAD/Mc4fniIfGnicSHbFMBNkLO+x8AapQLHZVlHRjUClhkrKB/YJPrnYDgHxUE20JOnT5/aWPE3WKyhEwamArNhzr/olwjGjOs/xlyuNagz+Pf58+fpb//2b6vDUpAXY86RE6+QiywcfBf3gagH6u90vrE2gL0THIY5YwxTMKUf4LLIh8lsH+5Qigf6POYkqov8XmXAWAAZk8Ey6qz6P13P0S9pfqMxVn0s2+R8APyo+1C8T9dcMT9SO4nxRp8V/XJT/OYzNU7Hfkbfr2vVOO+7/f32gWIx/pfkHGNNvIfPZF/i3l+dJ9bvh6LuaA4YZaV5KL9TeVEelLnv/TjgXXWhlGey7/hXc8Sof7FPbB+f63hL8xxlimfFPU8+P/ZR7Yk5rY5pl66XfP9WviYgVM5JbL+k56rrOie75Fbqexz7Pnkvc8i4rtF4pf3SHCzaV9PfGiujnKNfadMtlUlTvoZrwKSpYKrowzk/Gu/jPOzS8djv0jxqf+P6Yt9xtvm7kk7u81lb35mDRz/S1g/a+y59Uz9S8sVtMSb6K7Wxkh3Gz7RvUUbRr8S42OQnSs9Vf6TrIdqNth3lhe/iei36Uv2eNtA259F3xwM9ds0J2t7nObEP6Cf3cZm3aDvxudE3Nvk/zYFKOlHyL6UY1taXXc9u0xfaDfvp/sj3V6LO8zkabzkm6k7U85KcKEvmB7G9eI/qpY412ojadbRx1cOm2NlkzyqHkj7r+7doE/v4N44j6q3Grjj/1g8wp5OlPsTzks/AZ9wrogya5njbn/rBiyV7V70pxS3VmTi+tvyoqf/Rt+nf7HMpVnVgqn00sbumk0AngU4CnQQ6CfAQ304SnQQ6CXQS6CTQSaCTwE4JgJkqbkS0bRrrIjguXJsW594JL6YqLYhLnSxtiMbPmvqpi/y4EVbaTME1pUX4TuHloqCmzae44aN9iRvAuzY4WMhaGo++MNXfdfNEx1LaOOLzdVOC9+hGYFM/Sxt+pfvjZqHKviQTtKFy5KaOjqdt8zn2Ic5pnDsdv/Y1thM3/SqZks1BdCPKli+DVJb6Areko6X5i+1oH0v63DSeOOf4W/VI+8/5iBvfpfmIth6fo5v20bZ1o7dNd3WTT/Wav8dNtjhvbbodda/UR71G+6ljY1/0BawWFtBO0T6uZYEH5lc3k9mOFm7xmXxefKncNoboS1Q/Sv6XbbGfu+a8yc9E3VT7jd+xyIHPLtmO6j39EAt61b/oyw3eU9IT6i1f+EYZqg2oPyrpktpAybeqTGOfony1gKHpBUvU91JMLvnLkm+Iuq06UdIPFuaUXq6gLe0/iwQigK1krypXs49cNI0TrbHRb3ONwt5cwEe5gYkCIBsw8KDAGjL7/PPP0+9//3sDUuF3Ky7CKc2np9YuQAL2Hwq/kzObGKNELpxGv6kXLLxkAST7jljNeI3vWCSJ73HqM8FUeAzauLy8NHYTFByiWJ3FwASbaD6D39EXyhhtUpb022SZYvu0GcraigPtx8EiCkYlSAT3sMALxWQokESRFYtjWTwYi03VN6H4D4WMLCizE+czO2l80bhBJX3+T2MPirb9p/7e77UJsuI9fGXMMJkdpRTTS36a8xVjGX2G2l+MZU1+f5fPK31f8sNmLyj6NJATgDhG62Kn4qMgrAJV9QCa6SVgJlDUiWJNAJZwujsKE6fTWwOooDgQJZyQEeYY15wcn9SsJQC6ZBGj8N+YZuzkXGeRcbAawDSwt8xkltne8FwHUbC4HlWuq9TrI49A3wYOpsFL68EwDQ1M5QwWsFEDoLvB2b/O7FEzsRiQxxjInE2N4JUqNubCZytKySwu6leNQcsAfV6I6kDEmplKX4jqy92oR2TFof0yVntx9wwImUpPDTjCPApyR2FpHqcDyvjSOrsbWxuhDBjMUc4q5B8BaIKCQ4AMR+nwEAXDYDU6ymAG9ymYXxQGW1F9Vcia7Dm29qpKdnySnYmHxa5Z1lYg4fNlfgXsQxlM5dXDaMWBGzZfAMIApLOaVyxMxoo26JuuAXhk7E4AOqxXBiTxgmoosU8URgwfBJ0Ea9Sb12/S1eVlOjycGKjr4GBi+o32nP3KQVX4/OjwII2HDtCD/gFgVQG3jH3L2aEwpgrsOpvmgl4wPt2YXwMoioxa6J8BSE+OzIbwPBQUm38BC4+Rz25cH1ceX6iH6J/peq/voCMUDW+cFWy5XqXp7V26vbkzUBeKwftgaRsfpIOjk3T24HHqD8CWMUg3dwtjpLq8nqabu2WazlZpvgRrDnzdIPVHB2k4OkjrDRgq+mmxhJ3BxlB0DBakZQaJoWAd+STWt4s0u7tKIE8aj3vpqxefpuntZRoOVumD95+m733wPL3z7GE6PZ2kQQ92jmLumQEmyfCF2UIshLwMmLQAy9Ym66vrLWyCMcEK45P/DfCJx1UH7pGlGrJcokA4F22DVcyAncZQBd1ngYfHAJO9U1h4UXy2feo07oUsyHToNuzFMtDBhfkxAnnq9gjqIhjG3Yz7IvQhuyfvfwZiuG0C4OrsKx53PR5Bx/E34t96CZk5cNRzA2ee8ty2XKzseWXN0ERf5Hm+21/MlY0ZDACkdQ2chDw8/sJGXD/cdM1BeTE6/E3OqVye8I21v7LY55ZfycQZJh0gwx/mSHrwC3MLzQljXC3lvR4TXfC2boLvyban98diG+qHAsDUj6u+3IvFAdiveTLlgjlhoCRYwJkusk8w3fIeGhhadFT7SmYq7UNcB+k49TrIGX+TEctACfApwhKGewnSA0Ckiq2ZOdvkaQ/IDHB5VB5zBOiWWRQdPAItcP2uOWE8blEXXRfgLx1gBb2Djqu9az7ftGbi2ON6YDvvcl/AdQD1EfcQFITrmfc6OM8L7jydZCwkoJIAEM8vYQNokzrDdihXX8PXDG2x8Nn1tS7er/KBnMvCTjBvBFOBwYht67qSuaeuVTEGArc0X+V91HnGeH6OscDfAgBCZiq0Q5AOD32gnNv2mNgv7mVwbWI+Dn52AwAkmCJ9XUUwPyXvOWwugM92Y0s4kzl+hmk4mtjPH/7t4/Tq1YWBVlabXloskdOB3RA+CHOM3O4gPX3yzOLqZ59/kT77/Mv02RcvLC4izwCYyjKsPlgJAYYEUHOezh8+So8fP7G+Yo6QyykzFfw1gF4ELAL8jf/Qh9EI+QJyMwdTIf5jvYefswcPLIfB8802AVYCQyfA/AMwV/mhEVj/AeiCfwGIhz4gRkIHl4t1urlxJkP0DfOEXIY+lmtQ5lBcg3NuVHfiOkf9y3LhfovFlBaXKzBVZqmtLMbvHE8maXJ4aGtCjIXMUGR7dHCc+4Iqr0acB7VmjiVTyHoGOyDLX98A9KdnZ+nIDgxwcBdsnPETrJ5kq6LOMc5QF7Xw3n0EQMwOcEY/IUP8zu+4rse/CsZV2weYCT9PnjypwOLIHzGeXhpWYFHaGte9tE/6MrapwCP2C0Aq/Lz//vvVgROQFcYHOQNMhfVZKWZyrhln6vV+ze6o+Zn2i33m3qPFr5yyRV+kez+al+C5GoOib+ceJede5aHfce9O9XPb72eG3Xhcfryh8Hcmwt7KneL+kuYLLoc692ST2t96HeVRUe9nPqK5mspMr6Uux7mtfKS0rUOLeYw+qxRfqfd4Xms+FN5haL/YJ8239LnUQcpJ5dDUd71HcyHOfcyVYm6gOabKTK/TZ+P6pu9KeVmcqzb9LKli1CON202qq3E++nS9R23Scnp5p6ly5bh0z0P9htqmzneT7UbfUBpHST81d2maV7Ultsv5ijaK7+OY8Jm+Z4ltlPwY+xJ9gvofvS+OV/sV27qva9hrwZrs/vtntcvoL6MvjLZS0hO1h3h/9DfRzktj1Gv0+TpGjkF1kfkkdTSOs8kOSn2M88dn8xltY45+sW2MKs9d/WvybW1+JvZTc+7SfSUdi2Mu+a84rxq3oo3y7xh74rpDZVOyJ+qaAqNKMSc+X221NPdN/WWuqTE26mecI+1PjNel51B3S35NbUt1vckvRvk2+Zkm+ZTajf4gzmX0X6XYoffoM+K9GsNiPC75b7alsVrzhmiX2o8mG9L7S3qj/Wias5LP4zzrnKhPj3oV57Jkg9FGtL9NPqkkcwNS5XeVJf/fJIeS7pbi7/aY60NgdL7pP0q+s83/qM/Q+W1qr8mnlsZYksV/+a//0BFtvE3g6q7tJNBJoJNAJ4HvrAS6gPmdnfpu4J0EOgl0Eugk8LYS+Md//MdcP7FdnFNcwMvLq9L3cZG8vRHiBXy6yC5tEMWNnbcdDzfDmooASptXunFQ2hhoWszrxp1uHLO9KCO+kFBQhcpM24ibWXx5XuorN6Zwj/7Ojc/YjzaZ6maRjkM3lnQzl2PiZmmTHNgH/b7pBU1pc4195hibNlLaNpa0jTZdbWu7yS6q+cpFq/pSWXWO+slnRHnp/DbJnPfqyWJxbHHu2G898VGviRtZUZf4ArakS3GDUedada206dlkb7y27SVB072qn3Euo3/RDVrdgI+6GV+YlzZ21WZ1g54vbRVEwUIL9C8WYfGkcxZ4lDb76XuafJPqXJxn1ZUoq6bN5rbxlnQvtsNNWH3BULLVOD8YuxeBehGc6mnTC0dcS0CJ6lHJr2g/OQ9sN+pASd9Km+u4Lvpy9p39Z9sqV93oLsVG7U984VbSc8oyxpKS/4960ORHY39Vt/iCXNkDOF60r76Hso4FR5xn+kk+T8fAgkM7AT2fJM/CIfyN4vXqNLWBnxqOz7/66qv0m9/+Nv3yl79Mn332mRWtoagKhWCTQy9kJLiIz1uBjQfgkvXarkcBIq7Bf4h5PFUZ7XPerQ+5sBXXKhMlwFuMlWTnQREdwCV4N6L6yna0vVJM0AIw9Bt9oq5o3kC5EXiE/rKIEvdhjHraN4FTuAb9hrx50jpP5mZc0MKwKtbgxHawu4BRIoM6rECwYk8h2waAJXVhC2Oz64v/UI/U7/WSF7OiAN8LKcB2U4Nw2I7qsur5VlvhRGO1L7bTFm80bqs/1Jyv6SV/tM+tXMJ0wpmpDHpiDCUoms8MVb2NAalw2D3YqYYGGgJblDMwLZfzdHd7a2xFBENAj1H0eXZ6Vp042B/WuaO++HZ7GGfw3dpAQSiOBXAEQCsHAwDgyHd7XkRt8J0MbHJf6FKBHuCH+kK7ocziy3AW1vHzWDCuxZN1PHBWBAIGvSjaQTvQado582Nl9Yi5C+aCRTrGoGPICgIhnNULtjubTdNm5Dps/1nheWYlsYJqByfgmWDoQhGNgU+koNv0IxdCMV7ivtV6kU6Oj9LJ6ZGxJbEYFH0BA8Dl5UW6vXXmMNfvvjFPEPzlciGri/su968OFqn0lQwq+TvvjwOurF2bY0yqF5q7XwKgCM9NNq7zR+fO6GSsBQ4GhD+GfG5ubxwgmAEbq8w2BMY6FN5aUfEbB1MZMDCD9ADgWRuANJneArBlgKrJJB2ikHcMZrSRAavQBzzffJ35adfD8/NTZ3RAvytWNBTyTr2o3NiWHJhr7G4AUkHWI58nm1LCWGzsDhqwOGOF4g4SwzPHmUGQLAjGugQmiuksg1JvjY0BgCowLBwcAkz1JPWMLaOXLq+m6fpmli6u7tJ0DiAWBA/2OP/p4TTr/tiuX6/7aTqDbOBrx9ZJ6OPN1VVmyHW/kNaLdHdzkfr9VRoO1un11y/SejVNjx4cph/+8P30Vz94L52dTtKoD+DPTQZSASTnMDwDJIExJPXSfDEzBi/IDRPcA9iNlbc5pqA/cFtuCgRSQe8IRslgOoD2ADYCuHKxTMPx0PwJ/JYVY2dAooKuTXcNE+SF+PyuAgJvwPrhbFS0eWNo66EA3pm73E59Xt0WANgEqMLZUVBo7/bB4lgW1OqpvXY3zd39W2YPMZYSK5wfme4CTEU/o4WE6hs1t3J/5X5T44P9biCEOhr599kvwd6sIHyeQSMOumGxeczf8Lf6UMZHzcMVLGGyQfF4BlOxPeZz6kuZX8CmWBQfc1KNlTGGOnOTj8ueA4a1wGil8VzXPNQF9l31E9dxn0TzLXw+xHyFdYbPaw2q8f54n5ib1ffU37nd+H36476dALGaTUHnpp5d2lAN/COzEnJXPBexVPM2xkgF/bA9zYV0jvV5HBc/i3sUujbR9ggucvvKLG+FU641l9M50z7o51FnafPsJ+wcY/ZY7PYN9hUCKmowlfshHbe2zTmMuSz1hWsDtadqnQCQSD5wwX1e7VtUZ7W4V8FU8DsAU0XwofaV88Bx43lca2luqdcxx9ExgCEJTEnKCorYCJlx7eA+kX6ynpmS/6BuM2fBXMzAUGnxdOxMTIbZcwCfuTADG2bfWblRjw1gq0T8AKhqNAJz40H6zW//kL7++k06ODhO603PgFGj4cQAV8uVg/Ymk8P07jvvp/5wnP7t3/5oQKovXnxl7QCANV8A4I92+wl4lIUBpJbp2bN30vPn75hNY05sjZbB0FjzkD2XegEwlede6zQeI9cms6/HLjI1PXjwwOQJmTlLpIOuyHb06NGjBJYl5OZv3lwYmBxrVGcAHljfwFCF78A8yvwEdk9gEde/0Bv0u84B6zhFfYy2pnoJ3Dxis17D8S6MYcr9WjV/vZSOT07TMQ4hscMSfO1M3+jxoAb1Uj+NWRIHKGT9ms4B6gMzFezXWW4fP36UHpyfG5iKNsz8Fu0iZ8KaBN/hb8iC7ftBCZ7rct7QJ8Yn5P+QH1iZMFaMkWzS0GMyRVGn6S9w7TvvvJMeP35sP5AzDjFwGWFdhGf4/hTu5UEkjDv0S5xDPoufo7/IUX74wx8a8xV0h6xl6DPtHGAqyJD2rL5YYyllQPlh/Bg3AW+656g+Ee3xsAnkt9qm+rT4edyLi/Gr7e8Y0/UwmCr253VVtRbJeV+MW6XnqIwqVjnmFNJujHca99QPa85BPeY6VnML7o3EfIL3x7iK63SPuGS31Ccdk+4lUl66t8F2NAehb2+Kv5qnla5RXeCzNF7EMTJmsd04DpUbdTbuwWgOozqjfVWZMh6pTOI8xjZVVqXvNLaqDUS9K+VytOGo75ovqL7H3FSva8rB1JZ5P3OOyDrIfQ2dq3g//o6+UPuldl/yRXFs6otjThzHHn1M3D+L/kjtjNfqe5Y4n7iGbagMdH74OfUm5kR6f+xvSR7beoG1qx8ERj+iehRtRHNtHUtJ9+JncRwlO4g5K/6mzpbmseR7NW+MeWHJD0bdKvnvps/4LPoO1ctox7im5E/UtzXNV+n5Kr82P9Ck07wn+it8HvtZ8iUcH/vfZhtxrtWHxXxe7b8Up7ieiGOOsov+SUH++6wndXxvoxO0Tz5DY2OUo8bxqMul+Y39YNs6xyX/WbKTOH+l58cY3Gbn+/Q32nCbvke/FttX2aldx9hWyldwTVPe0TbXTXbQFNM5Xn2e+sG31Ye3kXHUrdJaepdPbdV7P7HJLinlE6XPcK3qbJtf07HK1u7WLRqP4vOa5ld1LupfU763Syd2jeMf/tt/7WrD38aJdtd2Eugk0Emgk8B3VgJdwPzOTn038E4CnQQ6CXQSeFsJ/PSnP90+ZDY0EDdVuCnZtLEQNxF4P09+Lm0iNS28mzYE9llct218lDbAm57VtkkYCxV0HHHjW7+LG36lTS2VI1+88oVd2yYQN5bxr25sU2alTTGVZ9wEbdo0jvO8D5hK74ljjvLiBhj7pnNWv7TX0/X999ILFdwbX9A2jTnqFp/bpotb+psLDvRlZtRv3fiOm70l3S7ZIDfR9F+9V+dte2Ns+yT00ma62qhuhu7aEIx62bTZvMtHlTZNVa9Lm3CqLypvnb9oA3HsvC8WBnDcfEbcRCzpaLRf/K1F6srowoI8yt1O0c/FWdHOomziRnLT5nWTz4h9Zx+iXkX7bJrDki9TuZfaiT4mjon2HgsEdJ7iXFK+TXNVGjfbj36qaez0sW2+PvoPtf3YN7XzeB+u1UK8JplFP1Xy302+b9fz1Q5KMuHY9GWZbpDrfKms48s16p7OafShuEYLd1EohCI2sCfdTe+skO/8wXl6/OSxFad9/PHH6Z//x/8wENWXX35pBVT4z0BBKL7PrDKQMXUHBfJ3ACnkU8FZwKYADxZWUjbqp7TAhrJlAQPGhmIp9AMggun0zlhAVK4az9T3RnnhHrarvlvlyH5hfCjkZdssEKXfYGEaridQjIVpAOGgCA2nrkPWPP2f47Di+vzCxotZwa6TK+qNXcjBHwQZ4Fov+AX4wU8gVx30F+0oUKyBVrX99B2YY4V8/eqUfbz4KcUKtqs6GP2u+r74Yqfk12JcjrbGfqDdpvmJbWgfbEPLsnNnUsC7MzvN32pTUeiGSv91GoEpaogcB4xHbt1gMYJsoVMAjPhp95iDpdkIgB9nLIQcoMAUTDmeG6iuUT8cDOT5FeYVDFgc3zaYCgWzXgRvQDebQ5lXFMuCuceKEB10yDHT3hVsoMXCTTHsXkFCJThnNkGfcQ3aIqMaCzFZjElfEn2/Sd9YIAjkrRmnWLCI7wH+2DgBiPO4ZF02pil54QkZOmPJdhF9FdvygRO1/3dmqqOjg3R8fJQmBw4iOjg4Ml+Bfr95c2nz60X2bhPW7wwOqdlRHLTIk5Cd3c2BPkY4xQLwVc6lDZiaQYo+SdVp9Xi2M5CAQQhF3Q7gQ4HwZDLO7FN+QAfAPc5sd1mBEPBoAIoABDo6Ojb7Xxr7AIq8ZzZGAJkcWLNIC/gW00GAEDIbUIUo8aJvyBpgQvglB1Wh4Baf9dKTp4/S0fHRFgjFZJ51EEwxGKuDy5x9y/Sa7RnACkA8gAgBVnPGKRQGG8uMoXE29lwwZqFdK5Q19iKXw3yGQu1ZurWiZzyrlwbGvHGQBqPDtFr10nS+Ste3i3Q3XaXb2SItlr203GDOAKQaYOTGXgVmDYCq8BlQQiguRv9MJwCgvLmx4vVxZoxLm0W6u70wNiqAqtJmlg4PBun507P04fvP0rvvPk5HB7BNgJpu02oBVipnUHINHqRRf5SBkIuKmQoKYcwjAppwNpqhM7Fl0JLZj8msshArGMeEQD4ALFvBTQbqrW0+1lZ+r0V3jGnuBN1fETRCsPNy5Ww1xsCXGR2MmQxgqhUAtzW7EHOhGkwFvwSd9f6ibw6KdHv12ltljPIWXBWd0dd8DQDEBmwdGADVbdF9nulqxQS17QfYH4KoqOLb8ceBRfzPZew/mHMHUzk4kHGcIA3NWTVesd8xz1LZM89Akbw7jZqxwe18ucXgyfjOHGlXIUc1txXgxUGblUxybNdxx7UC+w9dwPwzn2Mc0fF4LuQ6ypgDgLDmXYxNjDGei3gPannU80rQAb5zu6nX2ypjn7+6qEjnV8ekv5OpFO0Y69nBgY2RrFSca+oZ/lYgWynm6HpBvycTjvaLusOxazzG78g/XE4uH5W1tsNciPoZ16xNeZX2lTkh2kJsQVuW72QAEGTDv2lr2/ayzXjOMcWc+z7wv/Y3XCegv1FnyjmrzwfjM2QMAAzyMdyPODgeO9g7zhX10OJ6ZqVC30ogxTp3cJvUHAvPNpalOQAsAKw6+Iy5vh7EUNrvoT7qWpDrUsrBACkAI61Xxh4Fm/JcMLNTZV/Zy0BtazPHCvzq10MGA2NuHE8OjZnq4uI6nZ48SJseWKbWaQCAceobqGk4AtvQcXry9HnabPrpd7//Q/r8xZfpyy9fGjgLYKrZAqzCQ//bDnVYp7mBqcAG9I4BpDgnBFMR0EKfan41g82Ruh4eDtPR0cjXkQBe95B7g1ETDKKHNo+4F39z3YQ1FL579uyZMR0hJ0N8xLOxPv3iixeWz11d3aSLN1fp88+/SBcXl1W+Df3g3BFQ5wdezGxuecABdUZjc+VMA6hwtXSwVB1/XKctx7E80AHH5tHsQId+Oj17kE4fPKj6RcN3/awZk6vcFs8Em2kFZl9Y/gdQG559fIw1/HF6+vSJMUUjn4GsIXPPb319DBsBwI7gSWVY0xijYAHaN9rk/OAzyI+xQnUQ/+DsAAAgAElEQVSa/otxE/8C5HR+fm4/7JPHvFVaL+vDfuif1ZZKsZ/5O/oPfYAuAEyFf9FHHoSih7Egj7BlH9cXeW2sPrlel3ns4X88SMJzd89HGBfVZ9D/EMxcik0W36QP+rvq2D6/q19nzsAxlPSVz9a1vOYOes92/MpEjDk+aWxVvdc4jd/Vh8Z8gP6Y+wUxj6Lul+Jsqf/qq9Xnt82B7nVqPhPlqjmMxhf+HuO5ykT1I8Ym6pPGC/U5zBv4fZxbzkNJp5vmsqRX7H/J37GPTfkiv+e9jNGcX95HGepY2vpY0jF+Rj2O81yah5iHNflxbZvtMP+p7breL2QOVso3oo3zmRx7zN/abD3mf1W+nddLql/RVlQ+TTqp/i/uX8V1h8ootkdd1bHzmqZ50bGxryrPOFeqp5bnvCWYqiSPJv8X9b10Xex/yUaadDzqd8kGVab0k7iOtsTv94kVUZbc21P94TPoZ9S/xZw2+sHYh5L97hNrYlxomrOSXfOz6POb9Fb7o76vTV9LPj+OK/pwzlOMUbvGFuNQ1LeSfeCzGB+b5F7yhdvr9fqg4JI9tOl/m2/fNT+7dKfkI/SeGBf3sXH1VSV7aosjcayl8cU+lfx2qd9va9tN15f8Tby2pF9Rl6mT6o9KeYPGlX19Z3wWfUFJH9psoVVm3xJMtY8c+XweitfmG9EeZUl/0DQPdbvbJdt6/19CXzjG//wP/6WrDf9LCLRro5NAJ4FOAp0E/t1LoAuY/+6nuBtgJ4FOAp0EOgn8pSTwk5/8ZAtM1ba5x0Wybkg2bU7FDUGeol7aoGvb0Cy90N81dm1PN/J0kycu+JueEzcE9G8WNfB5pU370saSvoTgy7e4uYP+8Tst/OSGTtwE0vHETTDdBGrb0Gna2IlyK22WsEgsbkiVNlJ1I7e0QaXzGzccS3OrL8H1d93Y1xN32zaFtD+lzc6dumcN1C/WdR7ZtsqTOhPlRBnzeftsQJc220vtRBvXTXd9XtNcluxIx8bvFfTGdqP+xXFtFV7k6g61rzj/aFfvafMlJV3TsZc2QaNdlmwr6mu0D8qBYCq0ocAYFjZQV3gyp57mhnv22YwtvaDXMbZthkdda3oZsMtmm2zkbTZwo0yjjpZ0U21fT1Rsklu0b+pRaVO9ZJ/sY9xEjjYX7bLNTtv8mxZqqHxK9qt9aPu+5OOon6r7sSikFPeb9KUUQ6MM9MVq9BW4VvMJ9qUC8Bq4Y2wFgShMRBHSeDK2AjcUJf3p44/TRx99lH7xi1/YKeBV/DXWHRT79e20cjwD/WABKlhGbm9u0nw2r4DJ+vJW+8w+4V8WYGnRgdodfke8xMnW+EGfZna6/qJ4ar7mJuwjn616yT4wFkOO9DPqF1DUiEIpnmKuBZ7KZMUCywpclot4UZQF2bI4CwWhKEjDD4skIHcrLsxFlO6nU1U0z347IMWL7znHlJX32X90nCaDHgrVh3YiOk40R0EtQBgun+0T1pvyiRg31Gbii51S/C19VvKvuE7nJMaH0t/WZxR6A1yTWZ+GGJcVlANUsswF9as0Hg3SeAQQycjAVgC44HfIH8A5gAExR8YStASTkRdmnp2cZl0dJJTnG+PUyFkANYZj/gmmAmjE2Fcwt5ajgkmgnwYZ7GVF4plRhGCq2sf4eAxUYUxiDlBSe8dztRhCwVQxPqlP2JJhxYgFPfD2CHxCIaaBznJRsbNKza04NYIfvX0tlCY4BKA2B5F4Qb6zFK0GNTDMxgwwjvP6uEzxP/gyA9xncIYVmNaHAOA7l5sDovyutfkzgJWMlWkyTocHRwb+AeONMxfcGegINuHARGcCXoKNIbNV0Za2wFRIVgUgYnYKMFUGjxnAKAMa3K68WN7Ggn4bMHNlMj08PDBWAege/luCtcrkC9DorflmlxUAPytjJJhOl+n4+MSKY6HvBGgZmGo4NMYnA1Mt5v68lf9uMYqMPJkly1i9rBgbQEvMD2QIQMkmnZ+jgHnibGDGGub/Vf50gM9ZqO79NptNm3SI4ujDDGabQH/ADAXolouObA0Zplbbipx6j1+tiN0KiSEz3Nk3Fo1ef2QAqdvpIl1e3abbu1WazTdpse4ZU5UzUwE4BX86NGYO4FnW9pYb7F8OoMO4vQh8bjYPENnBaJCGA+jdIk3vrtL15dfp+uLr9PDhcXry6DS9/86j9PjxSXrw4DAN+6ionqX1ErFolgBoslLcDQCWvQQGMfw4CBLzAPCTx0wD6WWh1mCqDCRb+9iN9SnbO/qM+QFTiOscgZUOoDHmHuhDdZqqS7vyD2DJyoV4jP0ATRvLBJ6VWdPGlhd4ATUkvljVBcQGgDOmLC8ktwNfTMcQn3lQh4/fNAb6ARYK6k228TpfzHlKZl6hPKCT1n4GjjIu12AMFrLXLFfme9iOKSrdgVlelkXNvpct0sCyBDUxbyKYicALXUtozlbKwZhzEhzCtYqBhtace+8cwbH3wdLOTEXwUvTjpfzY470DjixfM2AjmRC9QFxzLo276CvyKvgdZWfSAivNn7iPY0Wno0Hl+yzvyqJ3hkzPEfkf9IX31muPmpkqe3m/x2JSZhpDTMljo/+Jebg+h2Mj4JfzifwMY0Rsx3/MXcnIwpin+0i636A5Pe9nP/CspvUabVD/xe8Arta2sA2CjPLWtRbXx3ovfTNlHdcwuJayh83je8iFfQY4QcFU1N/YjuqN+4HtwjvakubgWpxMGeu97Dvlw3wG99EOcA3ZXh1MtUknJ/UBBaVCQpUFbU3XuTqH7E8ErKNdgqkIQkH/FEylIEOuldgefYfm43EdBJnNANQyMJWDl1xmiMuek1mOaLlAZr/KKERjP8qsVP3e0EBSw9Ek/fGPf06XlzfpxMBUA2OmQnYFNqXVupeOjsDu+DCdnZ2n2WKZfvOb36Yvvvgqvfz6deoNPGZOF2BwzEBfxFADlKzS06fP09Pnz40hkQdDOAOQsx5VDE2IqwZSBTOi5zHOSuWsXj4XAPv4WhR5GuSFPAjrpdOT03R2dpavHVYMVsjX/NCIXnr16rUd/gGg1+3NrQHlf/e7P6SXL7+2vEr1XnXAmalmmal5G9yseXJcY1GnVksHS+lam3OOeXSW040f6GAsW4N0dn6ezh6c5/gJmdTxmfFT83zTGYuva4vTU7BbziFHByM/eIA85MzARLDffj5UyBnc6vzccnjL40cVKx9BgfQhcRz0s/Sd9DnoH+wQPwSQQlfxOf4FAA59wb8AUeFf/CiYCnoDEif6NAJ4dc85gqnoQwjmwpjffffd9OGHH9qBJboOIpsUrnW+2+35jT6L/oey4LN4oBjnBP8qEx7bqe35/jl7+ixtvymOVcGy5RcdK32Y7nWpzvL5MVbE5jV+1rGkzp2artccgWNi3GU7MU/S/mu/2VeNHTo3jMUxxkV7jblAnWv4/GhM0ZjT9txSrG3rr8Y0vZfxU/e6dIx6H6+ljOo8qo4DbTmAyiXmB/ibfdBcKsarmNNwjqNeNYGp2AfuFWg/SjqpfijOW8w94jzz3qjL+sw4nlK+xDFqrsD9KH2GxnS2UxqT5o0q631snTEFbaitlfpdkq0+oxTLdAw6tthPyq00B1EXmvoWZVTqm+q/tsPfHRD+dsxUJd0vtU1Zt12vY9Dr953Lpuuirca21S5oo2/7zNI8RR1WsHDJR0Uda5Jj7FvJ7qKdcn2CezVmRDunbEr6GtvU+BtlWrLFmBs0+ajS3DfFoX32xqO8NNap7KIdRp0tjX8fPeE4ue5TGTfZaVu7++jzt9GdXffuI4emWBDHpW21xRb1r9Gv0m5U50pzGXOcv6SPaRtvaYylGKA5UpzjXbpZ8p1NMSfmYvvocOs12Iv6BsxUTb6nWUewp7n9bZv/arKtNj1T3d9Xh6Ps22T19//5P3W14d9a4boGOgl0Eugk0EnguyCBLmB+F2a5G2MngU4CnQQ6CfxFJPDjH//YS+nyirm0aRQfVNoM0zZKGy1+smcoNqwKsbYZCfR5ceNun0HHQnp9idG02VF6kdC0McDPuVmqG5RxA6rUBvvAQgzew5fjlC+/J5iKsogbqvEZcSOp7XqdK21H53jX5hvuawNTxTkrvQRpmtfSBnHUibjpVdqQ4al8unGD30uy0Rcs3AwsyaBoB1bnVjNm4Rnx5WFsH21zTPvIOo4Pf0cd5zjj5rnqedtGaEmnVV7aftQb1W/eo3Jv2ujENfEUUOpnfIGtfeHLvZIfi34p6nXUndKGKuXbZCtNsohtKTgqgqm0kJtFYPHla9OcqvxLL+ibXiLtu9Fdig1Nm8Ml3Yz93seHq76UfHNpnvQlbxxbvF6L1dT/sngsbv6W/ASuKdlTKQaozWNspRdSJVvVMan+RduNLwXwfSycjH0tFYXQdh1AUZ/ar/3QOY7+MeqsylnHTJ/Iwp7Sy0a1TZ0/xl0WPB0eH5k8WRAF23rw4IEVPL1+/Tr9+v/8HwNT/eY3v7E85+T0JI3ARCUsPBw3+oGxAyiEQuw7nIg9n1fsNvieOoIiFvSBhVz8HZ/HQirKhUBJFG4B1AIglRWA2zOWW6YRfRNjCeeWcYO6wPyBRWG4XovHOJ8OmNmYvPAZi79wPUEl+JwFlmgDRYCQKecQMmLRIOTszDPX1f3OCDI28EfNwtevgMbsi8+r/6i+1bpeM+lQONSdQR/sS85MhbGgEJKn6PElqtptU05Tihv7vDBW+4pxTuNWk73H2HTP5+C0fis6ASiul4ZWzI1qUweVbDI7FcBUk/HQ2KhQoAqwCWQ/Hg8tFyGgBZLE7yjWRFEemKkwhxZv0spkyQJQ9sXsoe9sZgbrycAkY+jJuQ36BtALgFxkMiIzlfo0yN9OpZ87a0qMISUfS79Am2sqwFFZGuinD7YeZ88CoKYGU9X6CLuF7qIIFUw2jM/bfrhm6touoMoMNEYF5oX/ywRmNge8mY5mHwzg1bZh84R/Z7qp8jfMNUqEDTSQ+267mmsDngA4OJ64XR0eHFqRLuz1zWuAqW6tMNiBoF7E62zAKDrOYBfrBNl1asCc960GClhxqDFFOFiDDCp1oaCbrPfbwVTQIxQMA0w1HA0MbANGNPgF/wHg8ibf42wD8znYGNbGKAF/DHm5DqzSBEXUYPEAADAzQHnxNQqcZ1aUPTIwZQY15SJd1ym/zgE88KuLNDlAYTZZUxyOAtHS1wOohmJlPN+YNeYAKQCgubBi2sOjw3RyAnDuocnfilBHACyO0mSMv8dpMhqm2fQuXV68cYlmsA99Q8VaY0A66A+YmYZp3RsmkDJdXN2kL796le6msGFULY/Sct1Lc2CWBuPUH4yNqQOsVGBfWmbWK4tJAJQtwEJ3Z2AqTN5kNEgH40Ea9FAYPk/z2XW6vnqdbq9epx/+1fvpg/efpg/eAyMVmJSAdJ2m9XqaNmsA1wAgXqUBgKzrXlosAFaAjCY2NhRXw5eY3lRgQYf0OJgKDD/uv5zpaZkBTtCnnrGK2PwOa/AmfAf9iOlB/h/lx/hmcwzvkw8l8Dh0kN68eWMgGgCm6FvGuc+I5yv4xuXS4xGK3Ofov9uExiBnqeLaMNtGHqMeiKC+yFn9vLXaLtzHeev+eoKxmyAf9W+GBMzsVprf5VYrMJnGGgeeOSAVz4Lewi/oepzgcBZll9YIzH/iczXX4DM8Z0N36kMhmIv4Po/7d/wHPYj50LYzVJn5PXUcoC07w9ZonHWGzHtkTcnAXMoX1zq4el4xATUBdhiHjKUDDI/jURGkBX2FvWqMZj/dV3phszJTNY2TcuT3W3qUAVv357/eY9ECeIyR46TsyLSizDjM8XaxE2heHvuvub2uKev5cgCkzgPXuTEP0Pwv5v5xrcZ+aD7MmIl5Q+6H/kC/zVr7/cwU5Pk5dVgLiONaSNdLOm6CqbgvwRyB6wTm17xfc8wIGOccEKzEQwgIpnK210kVN1TXoj7onofqkcoy5r7sI0Cws6kzmpGJNoKpqKM6HpVLzKXpU7gGmpofcmYqB/oC1EuWUgdTGcskDcZY9bIfzqyDZnM4ZKE/NDDVxeVNOj46NXZGMFMBSGVw9f4wPTh/lJ48fSdNJofp+vo2/eqjX6cXX75Mr15dZjBVSndzgKkGFrcRtwzgvFqnJ0+fpSfPnlmsn97N0u3tnbEJeuzy9R1+h28lkBs5GRgpzbchDxhjnO7j/SCDka19IHP4Z+RGAOEAKIM+GBAZ/bcc0dmQhxmojFEdH5/aNVgj/uu//jJ9/vkLYyZFfCADMOeI/p0MdXFd32RPtFPPyx1MHOMAYjDm0YDQK7CB+foY+vLg/GE6OTur/KUDmHlIQp3XbgGqELvXG4vTd8ak5YB0uHSsLwGmgox8jjA/Wf45T/Z1qYOpdC2t8YbjVV8HmagvUv0lGxn6RP9BVkOAnLD2BZBKDxDB94gxtvZfIc+p5ae+gXZB/8F1DOMi/oa/BpDq+9//fnr+/LnpDtrGOHgd+ou4OkTeNPCcqRSL1K/RXtkG1xQK7CJTL/d7KEcyyfEZ2m70nYwZMa8oxb+mz6Kfoa+KObT6Pd1bUnlEv6nPxOEP5A+OfdFcR9um/tI2tE/RT3LO9PPoK0uxnbGb44g2zL7GuIvPCZJjG9V6ssAWwL5r/I1zXNIh7bPG8tgvjf+ludZ5dd/oa1TKOI6fbUQfVvJplE3sa4yD0XbYD3226rLmPXwucwn6iyiTkg427aGW5MQ+M2dQHSrFZH2e6oHORwSIRdmqbel4op+J8ig9O46pyQbiPMY9Ie1jfM4+/iXmo7pnF/Vc7YC6sMs2Sra8Tz/Zr28KpmrSmSa5l/r0Nv3cR9a8Rn1nyc+ovZV8zds8S/MV6j1jGH1xnEP9vilucH7Yfps+RztSn6jrjxgnOXb1C9HuSvql90X9jjrc5PuabHaXnaq8Sn6o5KeYe1EuTblEU7zQ+/Sa0vPjfLaNs+Sj2/oQfZXGgBhT9tHhKIe2e97Wx2pbbXbe5hd2+T71kVHvmvz2t7V3PrNp7kvjLtlQKUZG3Y7vgJp0I8qpFDub4to+elK8BkAqQTlFeTTJGba4y/625cUDFbYPtGzyh/vkJk22ss+clmTRtu7AWP7/v/uPXW34N1a07sZOAp0EOgl0EvguSaALmN+l2e7G2kmgk0AngU4C30oCYKaKm0Rx8zxuPMTNCd3Q04WyXufFVzwlvS4satqM/qYLazyfm7m6kciNEd181RdWuzY7SptOTS8fKC/9N27U6EYv20Z78SUNNyLR79jHuPGpm1vxeSqLuOEU5yBuIkX9KG2k6KZ5fHa8vmlzr23OVUZ8Ic12tf/a17YNSN0sjxtPqs/cqGmSgbZj/THWgfqURHwfX76W2i/ZUMkOS7pV2jCnnkedaAK9UZb79KNJ76IsSptcsV/RX2jBU5xflYe+0NP5K81TSY6qM1Hvdm0i73pGk0PWYmzViehHov+Kds/vVb5x3qgnpZfvlHksRijpVrQnyq1UzBX9Xfw72kHUudLf9HuqC1GnOf+ll1Kl+zRGqP7xpb5uhvN+1Tdtk/3TWKK+Kuqmyk/lU9qAZ9s6h7gnFgVpbFB/w5fn2k580VjSNfRFXzqrXGPsiDZeAgSXfDcBA2xb9azkm1U+Oh48f3J4YEVNKE7UIuVPPvkkffTrX6dPP/00ffnll1aghCIwFLWhHBuFWgQeoX2NYQamGo+tQB0AEPSTbdsJ0b2efe+ggLmJBWPH74ztOK0c/WNBHu2fp1qjUA4FXObzDARQg82pGzE2UQ46b9RhFqRowbcyM3CMzljk4DPGUuoKT2LH5+g/fshExRO5eQ9lhL7gM9xLZivvnxGnODjEmB3AQkImEGUAIDOIn1LPoi/XiW2gFfXPfQmK9v3Ee46dYCqdz1hEq/4j+nLV1ajr8W+NEyXfF+2o5KM1Nt3LVzIYwWSIHzBb9PFSi8xU0Je1gSYAnDIwFfR6MTeWoMkE4KqNFYFC9/H7armwAk0AfACmcv0YpN7Ai0CpsyY/lK32AKbqZ1Ylnx/IHmxgxkxlDGEADjkQALaCYn7VZc6F2ToYj6DvwgChfj/qO1/+UedKBQkxT6jYsgDyysxoLDglOwvu8UJ0P/WeBYYx3nnR7TZbhesPxgz2I2fMMfBOmqUeCmSB86jAVCyYrRmq7L7M8lSPfe2sSvC9VnjszDvGApWZ+fC3zdfIi1nJAHFxcZnubsEmhOJlL8yt4z+KlB2Q6J/Z/1sh8rY+19csF/B3ciq9sRE4OMwYiDDezCrhdrdKp6dgFXhgrALoM0A9N7fX6eb62oBUYKowEJSBz3rGmAWintUaY3JgK4uXoR/GLIW5q/wydNELSE3v+g4uzAJyVjEr0K7ZgXyc0DUUPQMwlC83Vi0fH2R5MHHWKYAP0PjKWLOmBs6BrXjB/NAKpg00k+ePsqaPBKjK5q23sX89ThPUBpkSwEYOq15abcBSg7GO0pvLm/Tp51+l2WydFivo0TjNFhtjrAJ71WAwSQdHx6nXGyR0fzQZp/4QvzuAEv58OZ+ZfYGVatDfpEFap+UCn9+mxewGkk9wC//hRx+k9959kp4+Pk39tEhrA1Ldpc0agMBFShv8oJ0h/kmzGVgM4FMOTG6wRxR7G8EI1qZ5fQrgm4GpDIBZf46idcsNbH6cVZCgEPqH1WqZRkMvujdWvszBxPxHi7LBNGLcXlYk7QBCgBIgA4CmmIcYACyzVqKPc2NvG9g6DSxexmaW40wNhHHWJbd7XJLj0KZ8aAhAOJ7P1PZKf2LFVLBAsx3PqxRUob7RF4/eH80n6+LfbaYIjydkcMpgqoWzk+g6j88jwDvmbMwp1A9rXqxxDs/0efACcrCqMB/ld8ryF5+95XTkjxgPdGwEsACkaQC8DKZiHhgLcdFfskkwXsRYrXk4+w1fDn/AnFT3QSzXaABT0a96n7fBqprLao5QWodrbNue/7LUNO8nSwvySfgszAF8MQH/zLc5V7RhtqH5ta4L7+UkGSy1vf72vMAPFdiO7bxfxxZz+Sq+id6r/sXciroCGToY2vNY5KO0HeSq0BXm3Pg8ruH0uZqrRTvAdczzmevjemUI4/g0xysViSvAgyxIAFN4vg02LWcf0jnQ9b7aqs5/af7Yl+2cuZ8Wc4BuPV7QVv3wg4n9RPtqyoPZvva1mhMwOq3IBOW5DADQiIfuz5DvuP9C3/07B6gvV3C6PZMFElMAZ//0p0/SxeV1Ojw4sc8Wa7AkIReapMOj43R6+tAAVQAnv359mf73//5V+vLlq/T6zZXlU2Cvups5KyFs3Nq12JvSo8dP0qPHjw1ghjwZ84H8ABmuzuHCwFQLZ9w1FktnLzLbshiAH18Xei498dzagKCjiuEIMdWxpp6DGeh9CftxMPzR0bGBaxBfwUj185//c/rkk0+NuQnPBHDecu687mJuqww6tB/NZ6NN8W/3f5ksTPYraTMLMINmMBWAY8h3kCsdnZykg8OjmpEwr5Pdzuo1HWXIfxF3p3eee6/WYBKFzAaZBcoZjwGyhs7QT9m1mdkRQCoAqgimwrg5Fq4dLbfLeTC/1zUz+qiAJtgB8gd8hvFBD/D706dP06NHj8yXauwhI6DHCtBO1gcj+PrIgb91blMDRmjfbA9/f/DBB+l73/ueyQD/QQf1e8ak0WBkOVlcp2iciTEH/SHgBvfx8BdcxzU8bZ4xz/U6s+duMazWayHKXH179DlN8b7tc/rl0lpPYz373KTjMXb5M7HzU4Ofo2+LclWbifFCczfdV+OalXGq9Aztm16n/l39qsakmCtRTm3XsN3Kx2ZbjbJjrNU4VpJjjJelsbI/lJPqi8YYzevVbzU9ty0eoR+l3Eljfymn0fFqzqgxlvNPnxRlpDG45GtVtnEOdUz6HX0U79V/S3KgrGP7sW9qp5RHvYe2zTBa0lXKU/VV9S/ad3xetN14b/Rh8Tml/pdkzn5qDhXnockXlZ6pci3ZTtO8l+Rh68K8J0o90+u4TuNzmnxr6fNdfrjsG+un73pmm8wo62hzTT6De3ttMaH0XbQ/zo2u2zQfiD6qKW6UbK3kM2Kf4jWM2ap76pvUt1BWaDPOe2muol/ScZZ8iY4pzq3qSrSrtnhY8kXRbmkPtPc222uyp32fw3GX+hzbaBpnm15H29Y529fuS760KU/YZQ9tdl/yy7v0ten7GEs0DqqsS/3RfvB72vsuH9Q2/l3+TeejKUaVdFXjkPqRJtnE8VE2Md5GXdk1tzu//wZgKvpfnc8m3dueGz/k6JvYZ5NdNM39PvOqsmnTcz6jA1Pt1Kbugk4CnQQ6CXQS6CTgsb6TQyeBTgKdBDoJdBLoJLCfBH72s59VFTqljY/Swltf3sTFb9MGpZ+S7icM71qY43vdKN1vJPVVpc1c3RjhOPWlCTc+mxb/pT5wQ/NtNhnYjm624HfdCNaxa5FG20aDzl3Txm/cFIubjuyHbvw0tRv7Ejcno7xK38eNRZ33pjkvyTzKknPIz3lP3BzTzbTSeGJRUZxn3Yji71Y0l7YLd7iJxTHps7hxrnPetEEUn1dqT8dU2rCKL8H4/CbZ75qj2FftY+neaPsl22nalNXxchz6ElttS/WnJId9bLZNP9rsTZ+tYyn5IMo96gR1r/SiuenFYMnmVPfjM1Qv9buST482pj6izRfEZ7LARedS5Rx1mv2PNq1zqrpA/YtzXvJ1URfjy2SVZyzEi/2nLNWe2XeOL75IU5vDNSpjtq/PZTERC7i0aIPFmbhPv+czODYr7s2FvSysVL+vxTQl3SzFL5UF2ieYB59r8aYWwrAATGWuehD1S3Ue39k4MiABBe6UNUEGL1++NDaqf/2f/9PYn8BIcQhw0OGhFUvh7/nCT2enzKqiLzvlHowjEyv4Q2EdnsniSRRnQWZoB0VYzojkPh+/oy/oL06yxr9oV4FGuAaFW2Sl8rEh6dl+aUFdVp/KvvLfptyBus38gUsU9cAAACAASURBVPPgugHw08oKxqgP+B7PQd84f8bIgqK5o6Nq7CzEQvsshse/WoxV6ywKl8Cs5IV//R4KC71AjmPya8no4Kmo6gzALHp97U9QoA5wkTOC1LZTMyPgPuZ1KsvoS6If4H1q/6V4wc9KcSL6y5JPjf5abSsP2kEfPRSOGheLj7UPgTmQCt+NR/1k7FSTkV2HuT06gp5P7DqyhoEJAGAnFFyjMPzB2ZnpHfQBheqTg4nd5wwczkpk3xswwhmKrMgUQI1hP6ESFfkOgVW4xgs6UfjoR87DRvGvMefgMIUMRHIQAJmPFORjsy2i8ZP9UWjqwCgAVBxo41t+3o7bQ/4+g6iM0QmgmyHAZgDEgO0IgD5n1oGu4wdFq/hbfbBxyVRgvlpfqzlCqW0uDiYT0hogFPRK9JFgLtNVFElXzFOuu6YnruA+hnwavRVH4HuynUAmJs9+6mWwlTMoLdLV1bWNA7puDFZ9sAL5eLwBzEENYvQxUH55RAAqATgGNoAFCuKdQchF4P9SHgZ6gi7JieKPHj00Vipnr0PB73W6vLowHwe2BwOXrJfG4oA+2jPAKtEDsNMLUc1WrU2w+bjes6foLqQBeRow0wrO87pJDqFAd+k/HNziTG79PopnkzNZUea4NrMQwschPuA/xIbp3TS9ev3KAFUAdnmsqf1JlXcCzGvFvWNjqAJr1YEVpTsAy/yiFSu7b4dy4DRq+MENQB/LTULteL8/NuaNT7/4Kq1WUKBhGo6P0t1sla5uABYAuGpkxctg4oBbGIB5rQ9AGtje5vYDJQG+DwBLsNct59M0u7sxINVmNUsPzg7T82fn6a++/1569vRBOjkepdX8xlirNhvEwrkBrgBAS5tlGg5GxrwwvVsY+9NkclTFOjBNQxcgC4KljI0E8wMQVgYhAsTkrBXQm43JEgAogJxQ2O7Mbe63xiMwL7hvMSa8AGSs27RLXKSZ5auKXb1UgR8ga8QnxGpEI8ytxSADlhr9VGUAVRyqWCZYEF6DZOD/6MtpEwMAwMCQmNnkYDueBznbnYHvaP+50JrgFjd9yIUMU3UxaJUXsIf33nDUp8Za/mN+kqx/yhKE4m700ZkcdV3rftNtwmUb/a8/nAx67us2DopdbwwIyaJvxloCNPA3wVTKnuBzdv91zf01iAPFWAxP0Np2f30+4tqKeYqOVXPKKAMr8AGjoACzdW1pcQf5S45nLhPqgvpWjUvo130gbszrNLfQ3D3uP3BtoX6X6w74H8j91Sv3WbAFsJwYI9uKsdPZ8OLYNYZWOj0AE1cdA+vp0rHq2KB7ZESD/ivzpNtPDeiq+0E78T55nui5U613Vcy1z1xPfQ3gzJLIbyBngqng9x1MNarYJnGnz6fruLdfFw3XtlbvxeE5ni/0DAjMfMHvdzAV2VnrYkYfK77XtXtc36EvZBVze/HDGiCDmGtW+TPzaGE8pM3pfgTlVcutBnJ6v9YGqCKbK+aNY4GfrP3Ytl012a3uI1Rsn4hH8H2cVwCLDZTtORvie04tPEczIJL70PnCme9Gw7Fdhfj4ySefp5ubu3R89CANhuO0tvgP9qfD9ODBwzSeHKXh8DAtl5v01cvXBqZ6+eq1sT0STHV756yEADY5SMt7cX7+MD14cJ7ZMx1MZXlaXrsxLyFYCXHdxpHzK8vZAKYCsx1yTWOFdXCa5wAZQDtyQBXinoPxwUwJEDkOPIAezyyXABPSBx9+aDkvwFT//b//PP35z5+khw9PTZ8d4E32x9rHKuOQzr3Om/pd/Z1gqriPgbhkjFxLB9AiRyLD1hi6km3M5h0MXpUvdhA51+pkeEOuPZ8i515ZzgAl8IMgxgYmJEgKeRnmDXqJ/8AWRlBtZKbi56qH6AcPTtBDQ+i30S/YLuYDOkq54neCqaAr77zzjoGp8EMf4nm3r/stZuX8ul6H1LrMuKq+gLbKZyFn/vDDD9N7772XQeoOEIX+oA8KBgMzFfIrzul9X06/SabEGpzNvJjre8gggqnop7huoR7FmFXnQDUIshTToy8q/R19F/ck1O9xf4Wxj3OtvlLbKa3Xq5POMsMydYGy1Hs0F6Hc4pipD9RxnZM63tQjjnsCqotsO8b8aMfaZ+3jrnxK5UV956FAUW6xXX5P2y7JXPdASvFH22SOw+toGypf7VOdZ5W1KY49yll1V1tQ22zTZ+6t0jY4B/q3PjPOWRxXtKU4Kt3zjWCqKOeo5/xbc93SfEQ54G/dt63zMOaAtV9h/y1nznvJ2p7OtfoP/o62yYQX+xbH16bjKteSDeMzzp363JJPi/Io+Y+SHpX9zD5ez6+xHEByWr2T+T6fUZKr+oO2OWDfS3oa2913Tkt6pTGYuSn1hHavOrpP/tokzSa7alrnUQYxZsY5LPmy6GNKc1G6Rsfe5JfU3jFWBZqW7FT9D8fUBKYq2R8/K/mIkk3Rtvgv9bLJVks+SsfUJN+om1HGbX+X/EQpJpbkoTrbZE8ln642pTLS3+NYmdPEGKAxbh+fssvHxjHt45Ga/ED0e4x7mhdo/1VWOgds3/apZQ27T99U59v8XJwH87GkjJcb2+JM07N2xYiSj90nHu87/q3rsIFha+m6VmofuUAW6Kf6nCbbqePO9iGPbXa1r/2U/FpTfHsb+Wjf+HsHpnobCXbXdhLoJNBJoJPAd1kCHZjquzz73dg7CXQS6CTQSeCtJPBNwFRa7Nq2qbi9keIFjPtsFL3VAAoXxw2cuGnIzVQtJtcXYvs+v23xH/sQNyyaNiSa2ty1gVHaAOc4dKOrtGEWN6C0MInf6bz9JTY94jNLG6xN81DaHNs1Z3FMuzaeSps9pZcbcaPRmBpyEUbcXGOb2hctkIq2UdqIVDnFOd91PTe6dNNaZVmaV3zPFx5xrKWXA3hGfDkQ56Y0Tn6mLzq4aRvv183Aphd6pfkr2VDps5K9aF/a5qnUV91Q5fc6d3EjXeVKv0SZcpO87X7OM//V+ePzuZldb5jWxRel+YpzHX1q1B39m79rAWn0TU0yjzq7ywZL7ais2uIP7216Rhwz2qIucl5UdpS7ylyvU3uijGJf1d75Yphy5MZ43Byvi8kzO0QuNlcwE/sRC+c4xpKP3Sd2E0xFH8fTmSGDEphKZcrf9V/GCS2swYnnYDpB0RP+AzgEv5+fn1uB02effZZ+8YtfpN///vfpxZdfZjaXkRXRGQBo5EWWLMxBMTSKt+azuQGs5rOZFxeOxgZgYQE1iq/wOYqbIDc8k4VVBCPhO/oKFCrhPxReoeCTxd74FyADFO3hdy/6SmkNAIoUGuvcN/kIPBfyYiEE5KSnUKtOEwy2RvG9nOhPnUM7LITGZyiaww+ABvgb32M+9WUqx8qiD9UnFGSNxs6SY3ZcFanH0629+IyFpCyE9n5lFpd7RfVWsuoNE3RhgI8aWKW2WMq/okxV9qUcSL9vm6fo4/eNO3qfCyyzXAI4BWDTBmAZFK/hPRqKv1F4j6JTL0ZFUSJOE8c7NjAFHR5ODDx1fX2VXr9+bUAV6BgK9QBqOTs9s2J1zBPAHweHGUyFubA4vjKBGtih54XIBqAyMETf2sNndvq+FYSQnWxuz/Vi2dpHotgSp6qjGDJrhBTpK0ih3sqjb2Phl/s26kU9w+rPvBAwpfnizsA0sHsAXPCv2ctqneYLB8yAocFBqiw4diaBrFjV7xXmogJwANziRd8EUxlrGPXRwElkxiLLUt+KdEcj+BstakcjoPiBvBxM4cUHfFnqwBHjcTAEibcLgApO+UehKdgDcIGddJxPn3fgG4AjDqbajtG56F92TW0Orf/ChVPZnYOzIAcUsUM3vGDei2yfPHmcHj9+nE5PT823oOD38vLCdA+Fwu7TvXgTY3PwGkBK+L0GQNIXbeWaFH4GXOH5BprKYKpq7ZYByQbuADMAdaUPEOAiDUcOgAXgCb4dcvJCZ2dnsyJD6MV0mm5ub6y4GrEAMqROOPMawLEAykAGDs5xnYOsHRhzeDBJB4cH6QBsVZlNx9g/xhNnIEFB9QDMKQD4QB9X6er6Ln39+jJNDk/SwcFJOjo5T9P5Ol1dT9PtHQqaUTg9suLyxWqd3ly8Srd3AEGtbc2BAutjAGAPxmky7KfZ9DbdXl+m2fQmbZazdDAapA/ef5p+9KMP0/MnDqTq91dpMb9OixlYGeALEIMWab2EXSxMn1bLdZpNwWgFpsJj03tMiflpAhuWDng0efS9ENpcGEBLYLFaAlyEAuql+5Q+AKAOcDRbyEx4AIIZfBagnQrck5nRcgEG5gJ12Hy2xkm7tdevAKRQaNj98fGJz28GVJgNZZugXnvxd/5ZAQDHvwkMYfEbCxgc8EfAkAIqPL9YGrjJwVTuV2jbrhM1y5uC4f26GlCiscb10BldqrgqzslZF9zWtovKCPjy52pMcoDNNohkO77VwKFKVsY0hnwAPtUL+22uM3Ccud72eOsi8Ptj0mhdjSwDaZcGrNPYruuROP+4m8X7XE+qP2GfNE/CPQb4XTsLqebuuuaicyT405/NOLA9Br+mBntpvsEcSnNdjklzXc3DtRheDyHA5wRTAUiFWF+DqcYVWxTjRql99o2MhAq6U1lz3hR0F9cxBBO6j8+g3lzURNn7WAZmH8g5fZ4c6K+62ZS3MXevwVTbzFTIWR2IAP/s8+Jj2z60gr5b18HMOTA3BGQ4Ew0AVVPzfbAXB1IBOOvgGLJIOnDM9022ZeNJHdtXgIUzFW0ztNJ/qv5RfpzDaDXad+aw8X70zwCy06n9ONuSA8MALtEcvrTuiM/UNS3tbjqfWY5leKPst8lMZQcC5OyGByHgO+o3gDbGvDgcm59frAAqem2MVY8fPUuHRydpMEIOiZz3MJ0/fJTmOU7OZsv05Vev0kcf/Tq9fnOZru+mrmfrlO6mGOfYDg3A0QT20+ulk5OzdHJ8kq6vbyyXwlyDBRb5A+eI61rLa7N/rsfjYFXEX4KoyaLnuYj7foBgfA0GBksC8ZCXji0nBZgKfQVT5sNHj01fr2+u089//vMElmWAbmArr1+/MbCW51HOjoWfCErgPKk96Rpe81zLwTY1MIZ7C5jPKQ7YMDA4ZHVsjLboC4BgiKeUDfKi2l5rMBX0iz/zGfLVeT4kAsygPVunYJ2JvMjyAWMP83U68kX0hWAq9BmgbsiM4ye7NJ/N/tAHYJ0di+rRDg8KwRxhnFiTsy1bI43HxhAGVirsLdSAMPdZGJP7ZyTMyP3yqiEfiKCxJ+7B0a4gx+9///sGpEL+fHFxYW3jeuSq6JuxCqfkskB2lMGc0a7jvhX9B5/Nw080vmGMyoCFftX2n9d8AhxWf8BYoP1grChF86bP4j1c66mv03Wkr9e2T8rXGFXSdz67ZhJ2h0udiffTd+J7zqPak8aL0r5alBP7G9uiv8a/5iMkb66yoCq/2wahax9UHk338dnqK7ZzG8agOreMeRZlX5KFzm+M2zGOqBw0T2V/dP+lJEt9ls636iT7vrWWzDeq7Er7tHFflG1o3lbqQ+yL5qb00zoezrvOXylXjffsenbcv9L5UBnxd3yvOaXmFzE3UrvZZefxubiedt02prd5RvQF+reuQ0q2p/MTdSfaVJsexXnfJZfKH31DMFXpeSVZ6/igE2rPJT+hfqpkz6VnxJyCvlrzEdq11g5w30ZzmH3lFvWffWgCZuJ62kS9Tm/2pyV7afJv6gvjNZR5tDnVb50jjINAQ10/RN1s0tsovza9jH6PfSrFT51j+kCVUck2NLbqOjb6JpWfPieOJc5JfH5pHtrGz/vpj9Qedvkmnb9Sn2Ns5rNU9zT2t/nnXXIo+cpvkofFPuicxRisuabmPzrnUS6qz1Hm+9h97EPJF+2rA226tE/siWOjz4s+ltdpjrPPWHde8y3AVBxfXJOU/LjvV9QHzcWYWOrnvvMS56rtvp3ykAui/+rAVG8jve7aTgKdBDoJdBL4LkugA1N9l2e/G3sngU4CnQQ6CbyVBH7yk59sShsDurHExbduPvFla9vDdEOnxExVegkSn/tWgylcHDf52CctKMFnLM74ts/T+7nBEjc+Sy/MSptAunmksnybTYddm0b7vAQoba5GOcXNwzY56obbPvMd+1jazC3pq/ahSWb7bLaiHZV/aaO02ixFIawViHphAX7i3OlmcunlXJR31J+S/PgM7VvU/bjRiWujLGPb1GEdj+pq3LSNz9zXP7DfWoAQbSKOjRuU++pwvE6LjfS7tjG0+crY36Z5oz416afOZSzsU13k3NA/49/SBjjHUyquavJR0Y+VnluyqTZ/EwvASvoZZRaf26Zveq/2I84Z2yz1FZ9RB6N840t/jYu7+qVxh7/rvERdLLVHG9TYxT5o3/R7PkML9zi3vE51QPuhetpkY1GGfEFaenGpBcMKrNN50w1+9UUKEANwAAVePEUdxUfoH15Cfvrpp+l3v/td+uUvf5m+/vprK3w3ZqXxOC3X24VnHJ8Vcw8GmaXG2SRQuHQwnqTVYmmgEfQF7eOHL3956j+uZ0zndwquQjEXwVQsNsbf+EFBlrO1ge3BC/VU7poDxFhC/802+TeLsPC3ApN4iv5igUKwmpWL96F9yhL9J5hKT6snOA7zxAI59JcFvfQ/XmjWs8JFLzJl/Xd9mh6eV798IuOQFwXWvtSLbNXWXCaZcScz2LiubBdct+UWatslPY8vfJt8iPpejqfks9riYPyuelYu0gZgBaxSBqYy9gwASZylCr8PBz0HVOFU/JEXdaLoEYWdYKu5urqswFRoB8Wi98FUOBl+nI6OD6v5MnYpxJTM8GMzZ6dKerE/5wnPsz5n/YFurXPRKe2A+uLAFT9tnv81FQ3onONZ1FP1WyrrulgMSKaNgUgAAhtPvCgT+o82AA4BGMaZGVC4GAFM9Vai+j0H79X2ad+5UKxg3Qv1/G/rF/5n8+QsBw6qQBHngRXDVvfDDjKTB3UY13H8KLReb3pWYIyiV/MDxn7q7FAAluJ+Y8oyW+mbfQNsYqxi3lBNwsPeCWjM+51BTVCuCiSWmWigg7kN2prOIUBU+Dk5OanAVABSwfehoN3n2IvTMU/LJQp7nKEERdf4Hp+zsLOycSl+N0YsY9UAM6AzqjmIzwE7ZIowZiSySdn9KBBFMeooHR0dWBEtCpaJxayY0yBLK5oHmOrWgFWQK8FUmBMwK6EPCsa1eYYqYFyrpQGwML/GhoZiaiu49SJVgLzGIxQIDw1UBICUETQMAPDdpLvZMj16/Cw9fPQ0PX76rjFU3U2X6fL6Jt3czdJ8vkx303m6m07TfDFNi6UzkoERw1mxxsZMNb+7SRdvXqXXX79Mm9U8jQcpnZ8dpw8/eCf96Ifvp9NjAMow37DVu7ReAdQLfYHvBdh2mpZzZ16AvSzmqzQZH6aDw2OTLe40H5lBfg48AvPd2pjTEE+r3APMG7mgGrqKuYJ2o1iaAGXMJUCg8HH4sRf4ADZJ4TCBvJCjMWGtNxWImL4Bc4CJvbq+NoYe9BHPANsHnleViRpQtVcBpd1384fAX+p+zTC0dZK4sQPWvqMGgnhhIgFVuIfMVOjnNvjKGbi2Yx7BVNuAKvo6sgSqf8wmnYEjXgChuRTlo4XTtF/6zVjsEvPU7EYcWJ2BZvDnZDti/CODC/MVFs7EGMr2S7GV/khBYWC55H/VfIeT8ZkzIo+B/ON6CPezP9QnPt+Z0NzPxeIXLcQ0gNTaDwfgnNS+UE8Lrhn34lpH1/2696TrBO279pvzbpEmo3AQ3/A7ckqAAuDHUKiP2Ozg1/ugplhEz9wd7TLf1nVIKTe9p4M5juh4+bvON2M4xs7DCWJc19yXcmbexvUM5hgxBtcyvuMagoLIWqOxirIs6ZCut82v5nhF4JEy2ULmmlegXeYpml/qGkl1S9c3BnCywwbcbrlWinko+05ZsTiPzzN/DdB8nu+oT56nOdCFhznAVpSZijm+zmG0VR2Trpfp97bAVNhnMsZMxHcCy52F0/OdmoHSxuEwdAPlAlg1RQ57fZuGg3F6550P0vHJWeqPxsZ4CUD28cmDdHs7S6/fXKXZfJ2+/vp1+u1vf58urq4NQNUD2xzAVLOVr+vAUgjwC/zycJCODh3Ic3mJfMUZkACkGg0cZMMfmxvmoVhvGvAhM8camNljMGzOmAqHns+QGRH6ab5/AIZA5EFg4gIr00Hq9Rzkz/wYoCKscS8uL2wt++LFC8utkLdeXFxmMJUD9qgTMY+OOt/kf3HdcuH5IdfllicjhuX8EvON/iLHA5gK/yI2zxYOlHfmyftgKto3wUfz2TLd3WUG1x6AzmCRO7T2Dm0enBkNeRJ+CGa8uUEe6QeVgPUScqKuc81Km6D9wAcQjKR7J7R76gLGjzbAFs31KK5HX8BMhdyBea0CqrjuR2yHHiqYis/gHET/T78Jxqu//uu/Tk+ePLFngFmQ/pDMVMaU1u+bT4OObOTwAd3roS+IMY9z4Expo5oxNB+OQnunjbvv5/ruPmg7+mW1f40XUf/a/tZ1lq71GIcs58xxWWOZ6rT6qCqmCxDJ7cTKQyu70Rwo7vvFcTKf0fihfWKM0tiuY26KNxoffS8oMndvs4zFMcdnlGNyzUBKWWpM1TZ03G0xPz5X51DjA/ujsUzzKR1/KRfVfIfPLM07Y6fOY7S/eL/Kin2OeUjUNzw75oeUZel52q7mBdoX1Q1eH/MGbbvNt1Mn43xovhHjueYc7EvMP+Oc7mPf2zlOfYfmK03zG5+n42kbv84F/X4crz6z9Jym62NO1GRDpTFFHbHDDeSwqJjrUf4lXxZlUZqbUt4ZfXXU/+ijVBdLetmUU5TyUF0HMr+g3tHm9tGpkk/lZ5aLLH3fMs6N5koap0qyjGPdxxZK+rmPzcRcGjFP1yElu23zBXHsTXazna9tSz7eo/PMPd2oX6V4yTmg3pXyoNKct9n6rrG39b3kn9E3xl18r759n/426VLUIfwdwVRRZjp39/2Ff7vL1mMbu+Sl8kfblF+Tzsfxci802mX0DZQr/qUveBt7b4qHTW2Ucpe2mPI28UbnRv2zrv9VTqV84W3GHq/FISDV/nVDQ6XxcE6ZI6j+xZwqa5vtJZZ0KuYXTbrZpMf7xLBvIyM+9z/+/d91teHfVpDd/Z0EOgl0Eugk8J2QQBcwvxPT3A2yk0AngU4CnQT+EhL48Y9/7IeRhyJeXeg2bU7FxXPcOI+L7dIJ5PG533ZMpQ2s2Ka+LOEmnxa06PX7bIaWNhHiC01uXuBaviDWzzgHugETN+5Lm+pt49W+79qcjNdqP0pzEvVD+1aSGb4vbcbvmu9d/WjSwdiHqJu7NofY7q4Ntvg9CkZQzMnN8PicOOdxw7JJHk2briW90b6rDnGjNL6k4TN1fuLLzlKhBucm6pa+tIhtx/HF+S1t0DU9R2XSNN/Rt8WNz5L8mjY+2/xgSZ907KWiqDbdj/bU5odUt3Xe1Dai/qB9fem/r58rzU9pHNS10nw39avJP3BMpbGV7imNtcn/6bhjAVoca6nd6DfbfJzaHf0h/QH1Q3U99plFcqVigVLfSxvnqof6LPUTahPx99LcqQxK7agd8No4l/EalTVfvDBug+FmNkfBOk6Gd7YoFJDiRP5//ud/Tr/61a+MnQqVxVb8lQupr26ut06oRntWLImiOBSgo9A7F8tZwf3BQZre3Kbl3Iu/+HwWXPEESfRVZc0+obAVrFlgacHvPHEaL59QMMXnWeMGVKiLc2MeoP4lfse2+FIQfWeOoc9Av1BQhdP1AbbQE6DZf4yfwCiyUpHRisWAGC/uJSAMfeM9+B3ywXdIKcHOgsIs06NUA6Y4v2TUcnYHP2F92wYcTFXKHzbGuGOlUQJcrtmpSnEw+umYf/Lv6K9LeWrMx2Jsb4pbbX5fvyMABwwxphv2ErIGUxkL1QAn+OMUfYCp+gYYASsOADso7pzPpqZ/ABbgfrwYIxvag9OzDAZwZioUgh4eHVSF+NArOwDR2LByYf/a2ZfQD8oIoBEvCnEbAlsSgBVePOvFYbgW7XGeVXYxV2ry84xZ6g9i/HaZO6vWdHZtwCaAqWiT+B4gmdlsYXJAcarrrwMlnUlke4aszQykUtuzMVSsaF4CDG00MBVPqRcwlc1nv2f+6NAKaFGUDyCQAy8q4KOVE/t3xr4Dlpw1gDzORkX2ENoQi/r9Rb2DSehrvPDB2bOadJ9vZX0+N2kA5I0VHJJ9youIfWzQBRQB88cBUZAd2J4Ojw4rMJWD1Rzso0UzaAMAK+gMiorvpmDWcuCDg5AmWyfGq981MJXppbN3QaYGLKuYjOpiAJcPfKozRR0dH6Rj/OSiXYzGCobncyvYns6maXbnbB13s2muk0ZRtzBPGXgLIBz3OWvjt3D96A16zng2BRsGQDOuNZAdGFjQR8uLwIhhYIx1mi/B/tZPJ6cP02hykPrDSfrwwx+k997/Xvre93+UDo5O0mYzTK8vLtOby6v06g1s+cLiHcYzGuPghqXJn0Cq6d1tevH5J+nF55+lF599msbDfjo7OUrvvfM4vf/u0/T+e8/SoL/ALKT1epoGvWUa9MHsggJx6C4AYWBNBNh3mVZLMNoBjAYw1VFVEOJFEQAKDUwOBCNBXmAcMx0yoJuDdKELtwCBZeYFFppbHEcBOkB8AFoZcM+ZqajrtHnqHcBU+HGf4vsXBD5Awm8uLgxMjflF+2CWmBwcWKw3u4VNGCjGC2vJIGQ6s85znMGDjtNzECPGSlYiB974ad9kJqvjh7N0mYx60FMHl9GHOaDKi5YduLjNBlC3dz9akHlKcyQyN9XrSQdkaJGkylDXnRrzND8r52iZFdB8ijPhaXxmMRufTX+p+RHnq+S7t0dbM3DZWCXOMx8rxVhcSzBVzHH5TN0Dqh1jMgCE59L4qffFVBbGyGfMZZ6v3Y9X3qJP6Tbjl8oXv9eguxqIg2vtwAAAIABJREFUoDmQzjF1h6B+XEdAOwvvcQ2B+86Milxtce9wF+a+BJQxd2E+piCdOF+UV8z177M+bQPnNT+KayuN6bo2Ko2fcqNuY7z4HXbO/wjK8FjhrJMa/1Qv+bvGU+ovfQpBtvDtuB7yIZiKDLTsF+089h336T6K+gLYkbM+bgN1tahS76W8IjhS+8B1Ca+txrkGc9vKwFQYD2zF4vcYgHpnw8E92n+1VfVV1H/qLPO8GRh+wUwFoDDydwP8O8gIeaqxOtmc5DgqgD9nHRqZHwZw+MYOnVilo+Oz9L0Pf5COTx9YEvzy5at0cwMGocN0fT1Nr15fGTj5zZur9Mc/fWzfzUFJBWDQpmcsjxgf1kcAVwGUMwZT5RhjHllcBRslxmesiYOh54iLhTGtVrabi6AxFvh4P3RgYwxUOJAAYCpnvAQzrwP5AWzEegr/4Vlg3cIcYM4RV5HzjIae+0AXoNPI2V989WX605/+ZL+jHcTjm5s7y5MgxwjojHMWo0dcx/BvgqkUYGrrVPvBISSIr8N0enqWTk9ObSxzY62aV6AmgKRr3QAYx2MQY7/7qlWazwgAw9iH6eT0OAPxz2xubO2a14GI12gH62jMhRcAI9+rfScPJCEg0H2vgythp1wDaxGnxkLcj7Yhc3xO34ExPnv2zA5jQVu4ju8J6LfdPwxSWtcHLdyP2NsMGPwefXv69Gn6m7/5GwNSQfYAUxHIhWeiP7BRXAvZYO2yWuhhI+6L9CfGI46P/or+FfKIoFl85zqA+XOdV99J2d7PV2pGwXh9SR76WfQn3F/RmKD5A3V8nz0z9jdH5K1DItgH5gKUhcY39b/x+ra8qckONbazb/TrjMn6OZ9fiiUxt9I4fT82e+/1nlJ+p/dxHjhOXYfF9su5Yp3XcoycM15f0iN8x/i7PX+11jB2an5H29TPqOuxHfWDMd/QtnGf7gVpnIt6q8/QXIfXxTyE80G5lmTIHKfNXnTeeV2cu5h7xWfpOiGOX8cV5cZ51f7FXIvf8XO135KdxBjVJL+m52hf2D/ViThPpb6X5qpkU7Fd9R1Nfm9LhqlmcFY9w730eSq3Upttehj1Rtc9Ue+jPlL3dY5Kz4o6wfvUd1Gn1P+pb2W/mmTWJkudK9VjyjD66aj7bfGtSffa5KD6rjJu8mVqv7ieYCr6QI1z99ea9YGd7FPs8z66HGVQ8imqHyUbUploXzimtntK8txlP6XvS2ON8mU/NBYhj+PnMQa29U2fF/2W+sZ99Wgfn9akR/vKcJ/rYgyIcZoyxXXMi6MfLclD/TH0/Nv8t2scbXat/Y9xiX5Dc87o1+PY6PPeFkxVsrt9ZGIrqLeseFZdbcoP4xz6i4x82InsoUR5lP5uG1v8jn5yn7HrNbt0ANf+3X/6+7eU1Nv2oru+k0AngU4CnQQ6Cfz7kEAXMP99zGM3ik4CnQQ6CXQS+H8gATBT3V9A+yelDYPSBgWujYvauCnkm/n1k+ImtF5f2rh5G1HEDfrYnj6bv3NjNz5nn8U6x1/axMR38UUST4KkjPcZ764N87iRGuektOFd2iTnJlqbvKNeUIZNGzRxbnmd3tf0vPgs7fM+G1HcpNFNvF36zu/jy40mXdB+EEzFU79wT9zEKm2O64ZeyZ5Kn7XpTdSHKHOVQWne9KVH1BOOifqr49N+xhem+8ivJAd+xs3NXX3fR/f50oX63qSjOkY+V8dR8ntRHvpi+G39WMkHN+kHdT0+f1//1Na3ff1gk2019bnt89hW6QVw9PXqz6M/1pgW59Ljkxf/xIKHKD/eW9L7Un/ic6O/1JcuMS5qP/UkwSabi31Te4p2XPKfatuluWzT/V0xKtqtyqVkf3o95wT/oigdhVtabPPHP/7RQFQfffRR+uLFi4r9AQVJdkr9cGgMLmC1IoiIDBEotuNpxegHQUco/ru5uk6LmTNfqT5RJ0ovZvEZrkUBGFmpWNwbTzqn3hnYIRdmqw7oc0v+doshJb+IZREZ+qHMVBwvimutuB+F6/keLZ7lSeooKuNLRvWT6DNPu6a9sBiT40EBmDHRjL0wEwWVOJEd7RGEhueTxYJAe9Vf10UHh+jn1R8AU9mrHpz4SBBWDaaivtNuNJ5TxrFggXoYY3/JD5dsK8bkki/eJwagHQdTAUSzct3Aj4FzUNQPAJ8Dq8BGNR75yfgHEwCpJla0ikLV2XSabm9vTBcHpsNr00mcqn92epaLW8FmNbACzcnBOBcMAnA0cwYZFL+COQaneuM4+swAxlP6x2DDsTkGmCoXnuZTzx3UhwL1jc0182yVnR5kQH1UH6lzT5vXE/TjPAAEhJ/lamoyQIE89Q7XGtPOYlkV3BMg5Kxz9anlEUB13zeTWQF4mE3qAYTBl4/3wFQoePQC24cPH6bjo0OrtkfBooMhAewCmHPJKvyKCQqyA+YGBcBLY6aq12a0RcrN9RkvuJ1xC890MBVfiJoXqQAg7scyE08GhzhoAfCYmo3K5jwDHuFLrSgaDAH4PYO4UFQKQB7GAZYH9zPOKObFpwC+wH87UxGuh87h2un0zvplOjgBmMrNHuMheMDjZC4yYoF8jtsGMsuAF/SHTBiGd+u5Dk/GwwwaPEjj4TitNihcX6TZ1NmowAQBvUDBKhimALAb9J0BwX4yU5KT4PlnaNx8o3U2nxZqfXfQofEOZTAZtMOvr30azAmsYwlA08EoDUYH6fk776fn77yXvveDH6Xz8yfp4Og0XV3fpIvL6/TFi5fp5ddfW3H1aAKdckAYgFTHx0fGSnV3c50+/fPH6euXX6aLVy/Tw7OT9OzJo/T+u8/S4QHmCxQosG3MwTKNR/AhPft3OISPWafVcpaWi1ma3k1tDvsJc3uYJgB8QcdyzDQZDXiaPoBjNkHGkuZAqE3CKaqIQ5hzK+A3OS+sYBr66WBd6NMgjVDMC+Bm3lPgnLrPcSAUbB/zvSRAM4N6WJC16fWNZQIywhyhfQAYx5NJVaRtbGRgeajAVAqoArqJbIiY6hoQA1YX2pPbiMdQj4/+L36MTRB5CsDJGXCmhe/OvoExu6z8PzIr1uA9920B3QmZUv+qvRej2soFeC73CNRBWwRfMEdhTlHnId42/ate5310MKUBJBxWW+0TMY/leifGQtyta1/NZ2KOTHnUqFSXD/OuUgzVOKCFUiySruxYmKcoI8sJ+700HAHUkpkFM7hbZeFjyADXDKbaLgpSZqo8CqFDI2bO1xo1yFSLXzXO6N4R8xjmcdBrgqkITITvJAuMz52zJnJ+KWeNo1FuXANo7lLKf4o6mPcNNS+OulXK5ThHep8WY2q/2R7Xa55rup2zTwRE6IEBqjsxx2aerW2zTXxHsIUDZR3Ii2fghyAu9IdgNPcBPr/4r/JNjCVZEeo1DPK1GoCiY+fvzPWpKzEX0uIv2l7UXfTFAFuLleWEBN5Bf8jU0wSmKhWX6dhsbZZlADCVM1Lm/ALskAZKRjwHaBfrAfiRnMFbzuZgHPhpZy/tp9u7mbFSIfc5Pj5N77//vTQ5OEqL1Tr9+c+fpdevLtJgOE7T6Srd3IKNE77/Ln362ecGxLJ8CcxL65Sm82SHDGA9CIDQcDRJJzhoA8/apPT69RtjKkUfJ+OxA73vbi0/wAEBXAMNDByLcQwsz8LPao18AUCcSc6VnZUU+Qx1hPu+h4dH6ez0QY4jDuQHUyXiBOIr4tzFxUV6+fJl+vzF5/Y7QXwOJgfDFtZRfmhTXJfqZ9FPqh2rfS8WmCiPD7yGRZKQHwBuGNvxkbN4GbgIQKnMKkpbZLyGjyQwEP6oXv+u0nqZ2VqH/XRwODFgFsBER0dg08X4LVOyNT5139vzQwcIptK1L4GAkDX1UP0O29E9A/bZD1Xww0W49kWfAIADYxT9O9fSkCkPRLG1dh+HMGyH6bZ1IHMY5CTPnz9PH3zwQbUmxjzjP2cr81hiOQRyo9EorcFkisVAjvuVTgZAlcZ19BVjRJuwcbaL8SuYirriOkDmxRoArnEixuH7a6NShC5/prLSK+q8qs4x9FrNJeI+DNu5F6Ps8Itt5kn1o9GH0pb0ufTlKkd+z+8onyY9UFmyj1zr8F6NAVFGMTY3xefSPkYp9qm8dMzaLvtX22R9iA3lr/3SuYyxnHJWOVGX1X457qbxq458EzAV50v7F3VZ9Yz7ZCUfq33UXFNtlXkGZUO5RZ1SHYiA2SbLis+nPLUt3stxlHRNxx/lzzZ5DX0o2416WPo7+uU2X6l+Jsau+EyVi/Zb89mSX9B21C6jLsc5jffx3ugb43xtjeNbgKlKfrPJl0b/FP2c5hAlH9Y0dsaZKCtdt6j81U/oNaqr+0YOHRPtSnVL28Tv6gt1rvT36LdVLrvmN7YTc37VvaYxss9VPlVgmC2NNebmKvMmPW6yrTb5s3/R10Sdj3qo/r7JTnfZTZOP0fY41l3xUvUkxt2YM+jfpWfRBvRf/K5xlG1EfxjviTrU5OPexvbjfDb5iDgO1ZsoA40RTcxUmpNFn4/7vy2Yqk1fSnIsjSHmjbwm9r1ku/EZzCFUNrymaU3WNN+7fKBlsX+BiuddeuT23tyb6Aea/GVTDFT9btPLph7sc08HptqlTd33nQQ6CXQS6CTQScAl8BdILTpRdhLoJNBJoJNAJ4HvhgR+9rOfWanHrg0W3QSK1/JvXUir9Pze8smNbRuZ3Lh72w2HuHGh/d21maX9Lm0Yti3q43P4LN1Iwu+l0yDjBh43trgxwwKltnkobfjopiq+j5tEfK5u9pFNYNcmYtykRfvx5aNuLMVnlTas9tOl7Vko6Ufc+P4mm1lNG0WljSE+D6fto9BCwVQlmXN+9eUC7TDKYJ+NpH10NeqCPm/XRuMu/Sy9aCht8Ecd1fvU3lVXeE/ppUCbzOJ49X6+rNCXmdo3tYd4X6lvsY96j4Kp8HnJ16qv4JjQx1L/dMxxwxv3qM3FMUW/gr/5slbHEP3gvjrZ1EbbvO97T8mOYjERx970eSneUJ7qY6MMS74w+rY231caf9QjnUvVk+g3m/xB1K2Sfy7Z8T7zXnpmjKXUI31JogAwzh/jIXWVfiLqcqPMUbScd/hRBIXC6V//+tfpX/7lX9KLFy+sWBuMVIxjPOkaoBQUdOMevkCzAkzLf1BE7kWSKDjiGG4ACpij6NwLBfHDdvESSQv96b9QhIaiKBQrskgLY4EsUNSkJ/nhHte7VdqsayCfyqQt3rDAi76OL3Dji1zKFp87Y4YX2OLzeLI1T28nuxX6jPviyc3RxtTf27yDtcXq7h1A4CeyO6DKgCTrdZaPM+CYb3IHZb/7/G9v62zrXP1d/RyXFq+LL/Xpx1Qeer3ep3KPuq73qH1q4Q2uaXqJ3GTD6ieQSwBMZQX7+MF8mTwxb2A88b8n44H9oHDz8ADgQbBLOXgFLGQAVKHgE+BAADvAVIV+PTg9zewKowxqGBqLE+6jDuPpI2MTcBYVH6vPFfQIOAAUFDp4K59SuQQgCAysznaAuUftMPWedo82GIfvAQ0yg4zKljrNYnIWftLv1eAB6PfSwECQk7NrOWOogzySAaoU7GMMO8YomkEyeSIcQOT6ux0TFACR58WY0mrog614DOCA4uEMphr20yMDUx2Zvdup8XOAee7SfDazPpld5ucbC84GjFQoCIbN+FtUA0llG0FxpY8xMzXl00JR2Ipc1GxJN0gzK6XrVrYzY7+CT3Amp9TDgyC7XMhoWCEvhgajQ+Uzsl+AneJ/mBP4CzAnkakAfQVwZb4Ai4EXtRiYKheIAvQCkA3+g+9FsTP67rJz1itngXDAFPrRA7gPoKksKTzLoUvJwSu5cNvFCDlsDFAFnRyNxgbshB67njsrAeKGszAZBMr8FQBjZEgy8E1m5Nm231oXjLUrAxmd3aYGsdnaIPfb5Tc0VirIBMXM4LhKvWE6O3+Uzh8+Se9/+P30+MnzdH7+ON3ezdPV1U369PMv0pdfvUyvX78yViojRVitzObPTk8MTHV7fZU+/viP6fXXL9PN1Zv05OF5ev7kUXrn2WOUAafF7CatV7PU6zmQ6mCC4nHIGWMGoAp9XqfNamlATAcEDY3Bw+3Z1/LoMQF1xsoGZhXLPzEO/x2TaPOfger/l703bZLkuK4FvSr3rKW7qruxkCJlBEeS2dN8Gonk+/MySjKjpCd7lIl8FAWBA3EBCQKNXmrPtarGzr1+wk/e8sishmbmw0M0rNFVmREe7tfv5h73+LmZz0ze0BGbrT1nNURxvRWj9wdplH1NJpBqmKMKCLAAqo2ZykTMglswhDmbw9XVtU0T4g2Kow3EmwFH1l8j+3NQC3M/ixeZmcpjkP81v2DgMB+7+aUMnKSN61qO7FGew0NPM7DZQNM+Zhv3wP2q+xbGrrJOL3EnAqrino2CqcyzNsXnhf0Rc+sMfOgrGev4s+dq7tsLWBX+ozCEeb7Qb5j6XBZuY/TVyvK16Q29HR8nx+sARAdmxT/5VFwDRPK6bNEZlNKA7QhszE0wXzEbzsBPBza6n4OdA1i/XCzN/1IfER88vu6ZzgMsaow6xjbjQAMH4Hk+hzEzV4yMhttivIE24WtysRza0dxN1zHUTV1HMk9lzIPNwbcBjAAWHYBBGV+Z6/kcFbC5Ps91/SFYTfOeuJ6I13s+WdgvGJeZ72vu5aC8shbezC8dQEj5ar7AfIq5OP61uctgKn5OUAXa0Fig63rTwsBaRZnxOubAFh8AuM3MVLAhxCmyvfA+BVMpqJDjo5y1sNMLm/3AAdUr9o9jKgcPOEBZc3faNNcp1D0+dyMfBjh7fZeub67T7AYMhGCmQv7oB0/AZtwnZJvOQGqXveuQ7mEwt8J8sv+2zlqtjD3QQIPm91w/AABGPgT2JwfpZ4bZHC/7iM/oQ69vgKir65n55On0KH3w4bcTvr+ZL9NvfvO79OrV29Tvj9JiCTbc27S37/d8+eVXabFc5ZzpPq3WKS1W9zY+/MV3w9E4nZyeGngJtvj2zdvM0uUAKMj0+vrKcgOsAc0nZl+On5Fvr9ebYCqAyT1uIY4AsOUgNQfd9MznTMaTdPL0NKXMcmg5o8UYgL2mpgdvXr9Nb96+Sa/efNWsO32t574Hz2lyouxDfH4ya2aOTh4bGTuKz7W1akaaw9rA6KVgKswv1q5m0719kxkYmgCkwhoO9wPMjPmlfhqYoWEhRX7t4CcyJ3vRJYCoiMlYs/TT9OAgTQ+maTKdptHQQXQGpAJwKoOnGEOb/YAMRqdfwbU8AIUscQV45X6V99IeMH8EGcGm8TO/g82DyfLZs2d28AH+wEaKHwU4HPsIK98rwLqhkEUVu5GDtOJ6E/391re+ZcxXeJYCQQicov/YADzZmSubYGpdFzFu03dw3wFzSVCfyqPE+U1frGAqtl/bn9EYt7k+2hb9tn/HuNF2FX0Z9y/0ufodfW3ZR/J1mq4pcY3KT/cwmLOyfX0ecz3qoO678juNqRxLTUYak7Td2M8o65p8tK86fo11lFH8jD49vitR3fUDRzYZTykXzX/jeGs5AOdZnxdjdZxDzSHivNMPmW/LzHbsh8ar2DfGTN5PndB7Nd7y+tim/h7njvmd6nZNn+L3cY9N+x7HFvOxKMuHOYfn3JpLaZ+0/dhXts3DoahL8d+YP7JN3ZfTfmmfoy3HedNn1WSh86H9qNmV6jj7Vst3472qg+o7is/ZtNJo/3v/BTBVtP+ajkd5az6o+Xn0QRE0qOOOcm3zabq2ifEv2nWU9fYI4d/Sp6it1/ak1SfWdKImxzh/NV2I96lfpQ+Jn0UbjXpL30WbjPMSdUzXoHE+H+hafvdIuUX7URvZJv+2MXFO2nxulGG076i/6hd22X6MaW3zxz6o/9G1WdTLOKbanLfJTfW/FlMp/126H+XdJl/t62P0dVtMrD1T54PfQ3a6LxHnSdvROKN+/jG2ru1uG3/tutqc0j41Z1Efpz5D5RplFsencVLnIM5/TZ/fRQ7Ye324I7i9hW3xoc12MQYcAFfTB7WxXf6ybV6iD3oXGei81u7jeH/433/U1Ya/q2C76zsJdBLoJNBJ4BspgS5gfiOnvRt0J4FOAp0EOgl8HQn8wz/8w31to7Rt0yBuHLVtDsbFM14Qo6go/onP1kU5nsVihncZmxZwb1tk63e1zR2VwbaNiG0b7Fzw6+YoN0x1Y5sbnLUXS9jYZiGFyl83a7ZtdvB5cXNVNyP0BUIpDtp8acuND21HN50oh7ihXdtUwrV8kdumAzXd4otmzl2cl9rvcX503ts2KmubS3HDKMoDv7MAWnWQ8o991nnRuXhMf7XfNft9aH+eHscXvTXZ87r4Ylf7qJupUYZRTnHTrSYHyhLFCfqysu1lYpvfqX0e9VVtMtpGnIdoM3o6LTeX+cwoE/7O8dfmTHWIctHiFC3+iO3FjVvch6IJtrnrpX7Nhrb5kdo8xuv197a22L/4b82f4ZmQOXVS+6wvK+KYaX81X9UWEyj3WBSANqJeaV/Vd8cXDm32VutD1DW2q/qzqy/qt6gf8Vlt/kV9OcENbbGN49K4aUw2mf2A/dQXLbwWbbLYiZ9FmUeZqh9AgRpOysYfnN79s5/9LH3yySfps88+s+IsFlJSd+xeU5BkBX7op7NhOAuK9RUMPAOwdnjh/mrp182ub6w4lUUkaJP3ICaziAvjQTto882bN+n169eNLdKnoQsAGRBQxfgH4AeAKWBEafNHOocxnrbFF9yjhVhFnzLzTABTkV2KhXNoF7YHsBrGxeJRyo3t8XR7+B7Ov495L93ds2AYhav7qWeAAs8DMS84Id8ZTDIYJBcsWrE+CvPArBCqlDftxAsEweyDArddtquyU1uhr+K/8UVu/F59l9pIzf5rtt72meYvXrbvJ9wbE5UV/6IaGoWa0BUUh92n8QhAB8yPnx6Pv8vlLC3mMwNTkUEKp+0DTPX69SuUXBoz1cEBToT3U9ANbDLsm97iLwA+BFOh+BGy1RiwWi6sUJPgQ7RhgKkGTCX2de/MVPTjlGcBQHk1Ip4RC4MhU9oXvycTB+cb17BoE8Cx9e0q9YEs2TPOuQakh/yMAABnsHKAjOuF6+VGDDP5Z+aZzIyjcdgKVY0l7D719twn2WtOxzaYDRiYqo/CfGczeHJ8nCYoer/zE+MhZ7OhOcA8GUzVFHnDhvYSCH/u7vxnZ3nrmc+Cbdwucc+dFb0ClAKZrOwEfwdTZUiC6U+udm9Yz+ylLIqmwVYBMFW6SyMAB/oApYAlyBkT8DOKb8HBVEpzvT37nSfz7+8beO/i/NyAK+YT+wOTM9gqcB2KQZe37uvgCwCmwvjRbxTsAvhCoI0DVQAq3M9A2EWaL91/oyh5MgGbwch+py6AccrZN1bmx29vV5lJwuVvvh+ooQxkRaHszY0Xy6PIHP1zn+qAlwbQmWVvuiIlyg7GcQYYLxZ3sA98H5SL84/icbBu0H8C+NDroWh8YMXiy/U6zRdLQL9SfzBOp89epOfP30/Pnr9nxc7XN/P0+R+/tJj39u1bZ6Ab9E2PDqfTdPLk2J51fXWRfvOb/0xnb16lq8vzdHw4TU8Op+nwYGx+JN2DIW6V+vsoLh+kyQigRxT036XBYC+NRgCQoHA8NWAqFr8DsGH6ZL7Z13AOLvZCeuiQAZUA28pABjDXoeAen2LuCKaCjUJmBNZAP6fjUZrkQnHcYzHEZEsgiOu32bWx7njRNsCR9L39wcAAM8Z+1YBMRmabBVzRS/t7rpe4n+AWy+9tPllk6AwbANihD5rPuc/INg77yAWc7h9odTnxyEBT+GK03/ixDKZikRSZ1GK8F9Pd9E9EYJERyBga/dks0CYjINqA7nlOgDlzGfrPzrbhIDAFUzmbIWVLuzA/Z/iIskfgP7sH5J8CtCogHpdP/st/coKW4TwZlOq+1Rm7XL7q7218KNDn6d3CikSQy3DgQAYybKItn2/P7wDibNhDVw6s2u85ABCAS9xr9+Nv38Efnrs4uwXjRxnvwxKXWu4An4N+6BqOtsRCRtzH2MdifzyH4CHmuZwL86d9FDdBX+/M5pBX+powAioazPqDnIl2wlio+ZbmT5qr4Gefn/IaLubwfq/PIfNSxn/PhcseIVnd4vqfdsL1icWVAKbCd8pQo2uU2tpHx4Sfda3HgxMQnwioou0iHybbC8eqrLfKJMUxs32ui9B/1+nChOeAQ9d3zZW5B8j1sF5T7NqBq7U1I3XJmJD29tJVZs5dzDOYaoSYOk3wnyigImOlAawzuNCzG8TIhifO8gPT2QyKAmDGQeKwp6WDqjIjsPvfZPF3PHL7QkxxtjvqjudixkC1vkuz+cJyn8n4ID1/8X7a2+8ZwOq3v/t9evv2Io0mh2k+W6fLq3nq9UdpubpNr169SQvkosg1Vrdpub5Ny8VtGk+mBlhCnEX8ffb8uYGIlouVrdvQV+TJDirrp4vLi3RzfWPjQQy0deAajD79NM3sogZA3cMhG85MBYCV5c8LsG0CoNxPJ0+fGljo9ZvX5vuOD5943E9YY6Fv7o+Qz0AWb96+td8x1+Mp8gQHCJve3wN0jpjasxynWWM3bIEZBNwg+zdtv7Hn5qAA7wP6RX1nPo07B8OBMUfh73CAHNcPAIFsbzPLn+kW/hqQEyAq/0vmPD9IAXEV/jel6XRk6w4ceoKcbzgeWY4HpWvux5o4A065NjAQ6VgYMoW5ifrDgyBoPwSAWz6c5xD2QjAV98xgy/wMIKcXL14Y0Ant4WAUrlNhq7gH80MwlQOcPArU9kziPgf068///M/tGeg35hbPQe7LXLaZf2OpcjA2WdFK7NkE4dKv6jqGPlZZ9NhP+g36Jfoj3zvBeu0hyHdbrFNmM81htv2s6y3Oc4wdG+vihgl084CLWmziXGBc+L4/8Huij9wArAnABLLjd+wD/a7G5838qPSLcub4NZZGOWr7er3OZfyce2mvKK1lAAAgAElEQVQcX1ss4+eaP2nuoXNQk7X2m3FEwcKxfc15fA1VGJ91jnWeOTbN83T+NBfYJp+4BxTlHPMx/M5cuTYHmgepLqicavqteyX0PbQz/S7Ob81/xFxMnxevZ79Ujp6zel6g+svPY0E8ZVTrJ/ct0T4Pi9L+1frKvE37zf7onpn2OfZB5V2bY5VDzH9q8qJtqm6jXfpWHUdsO+rfrhyzZv9k9mU/4p5jWROWw6XYpyjPmi7qZ5t5tuda6vOjb+MaRMddsz+VkfYp6n7UD7VJ6uS2GFH7ztfuDoKu6avm3Gp3ce5i29Gean2vyTvGscc8h3PPZ7LP0V/SZilj+n2+52KOo3Gtrd9xTaX+p20MKqN4jcqi7ee2+Bh9cdTZKGe1iXhv1CnV6Rh3Ne7gO66zdD60veija/KIctEcjc/TedY+adyuPfexMled0zqO2Gbb77V+RB2NY1db1znRtngNZaL+8rF235ajqI7oNbX4Ef1cjCNqd7y25g+29TnOK67d5TsfKwNe93XBVG2y4hzHf33v+mHdVrSTWp5Q8yWP/eyx8ojP1fs41g5M9Vhpdtd1Eugk0Emgk8A3XQIdmOqbrgHd+DsJdBLoJNBJ4NES+Md//McqmCpuHu1ahOvGQ3w4vvPCNC/aqX0fNy54jW6Utm2exU2Wto0LtqkbKvoc3aiM1+omQ9t3tY2ctrHGFxq6YRM3AdEvFmaoDGqyqW0mxA2utj5xU1sLONo2lnUTqib/+GKgttn92I27uAFmbCLhFOW46VrT3697T5tu1+Rqm4R7ZP8oL69YRFRkVV6+ewEdT/0tn/s8ebFaeZHvgC0rXPGvmz81HeKXlHV88VDTa8qutnlZ2zRTWbdtYMb5adscxksBvtDSDeg2v6HPpv5qH/QFohYasO1tm9jRB+EePXlaZRf9o9q39qEmn5q8ayAUbkCz72pjaFc3gmv6H3VBn7vN//A+boTzxX3bC82a7eNa7d82X66ywz0swt9m01E/YrGEtklZqTyiT2/T15qfabM73VRv05U4pmhz0f+2ya3m90vbmyeLlTbJtOEv2PnX5wmFnvQ/6mgysEAKh9mnVS7abHyMAQAKOwc/t/JYFOjegg3KGU1QfI7vUYzTvMzOJ6CjaNsZW5IVq/UGfWOR+u3vfpd+9atfpV/+8pfpTQYvHWa2neg77MVrBk/gueYLjA3DGXXgg72IEEXW+wljQWEtitXwYAND2HdeKG4FJeu1FeTBZ83ALLPE6dV36fLi0orwUHBuepeLSWDTc5xynoEOlIczJQBQhUJDL6L0YmP6fgI+fJYpb1yHZ2OsLBI3dhABKvClOIs8vW0vbFGQIouGeYo6/TCexxfWLLwi6Ip5ggNC/NR+9AXPQOEWZIp5Q7EkThxHATHqDgEqcPlBx3z+C2AFDAtDK9Q3IJCxMe1ZMTN0hqfog9HDGY/cJ0N+aFMLkTVWRbtRu6rF8baYX/PVj7XtWgzbFtcMvJIL8w2kgTwBwKp96AXYn6Bfd5mZCkwJozQeDdNoNEjLJebjxgA6sOWe2Vkyfb68vPACzydP7ER4zBUZAiDrUgC5NAAEvrMCmpxzuGxKsZ2Bn4xZIdt7Zh9xYKKzeeCPF0A7yoifsTALIAOy2HgxoRd8uP8ofsqL+7yo1XQ0M5aUE/AdoOG6gN67L3NnRsCDzaIX4WegpZOlZJ6j3F+r888F4uYbAUciK0NOv9xUyRQ2sP4Yt0umtPGYDSASbBVgmqGBqcajsfk8FGhfX12nORjEjBnJ/RyeR9lZ0eoaRab5NEqAqaD7RuhABo/sa7I/dZYpsDi5DHz07uchZ2eZyt8BBJHBAZib6WRsDGUA6pA1AXoBYNb+Xs/ZB6B7xprlRbQ+aE9HrZB4NmtAkLgP+evqdu2n6htwyxmM4BsBZoDO4TqCUwFEsnk3diwvwifbDhiu4KsnYxTjQpYTY5ChT7tnUTaeCUAVWLCsGLwAMsiKAhANGAYA8AEg01ipGnBdBm/gEBDzq84Y5ix7DsaiH8N30DcvNnc9v8N/67X7r8EgHRpw8SADMpwhjQwcAFOhiHi5QhyAjffT9PAoHR0/TUdHT61Py+U6vT0/N0AuCuFR2Az9AphqPBqlwwOwWtyn2ew6ffnF5+nm+jItF7M0HQ+NBQJ+YwDAZB9F2AsrAB8PAXgEuAzMXyieBQhjLw0zg6D7GQCk7uwagC09bvl8Y03vrHW5GL6xbbCBeKHTCDE7y2a+XJqvhpQc/OixA7o6yGBA9BH+3ZgMoYP5DxkZTMn2MwsO7NjYL9bGImLF55OxFcRDR5j3WazKBZ34HECZ/f2hFcavVmBGROF3BlWtvL2GkcpsDPEqIySzprteFsAk83MHlOi1ZnnOCAl2M2GPhW+lj9H7rQVh+qF12WdZHubRM2Oc+1Qj6Mo5QmH9g5y5NoIeQq6lwBU5R9Zv5moWc50VEX+cmU1Z1jyW1HPVpnP+vTF4OYDS+ip5IxluYCfWotGGcV2bc58Gpek+1ftF0E6JK7ZeyowJGOvUgC4T00+PXT2mVM16mv4CIHYwOSHfuJnfmL1i7GU+nJnR149eWFJyZFPGoqMN8FtBVSW35oVkQ/F8wsdTilQLsCSuuSAn2BX+ANxFVKf5LOTPYCzMMQriN2DBYt6AeuG/XYHIwOiRYXMdvDnfLPDj/ph7+cJy47lUYUQuuZXn+WXNlJkNN0BxDroosi77ILAXglQpN67hm7iWQdQGdMwMeLAv2Lj19z6DcQ1k6PpowEwCnl2Rc5zLfbVYn9c5Gfjv+S0YzObZ/zuD7XCIv9iPyocD2Nx4Dux7NiWeKNCsfAc/lvUngxGVPcwYePN8QkeRM7OA0v2v66XLpRTI5nQnj6P4AsQYBwV63DWA2AzMswAa9J15KDNGOSgW+woOtIHdmeRsTgtglL4/i9cZCgG2uV1bzHdAzK3lBRaLs43jevhqj2NuW8Y2CdC67RdjXeXMVKMR+jW2uAg2pLmBn87TbLZM4+lBWq5Smi+QQ4KZapVevnyZVlhfpL10M1sYKAv3GpBsHzkpgNsH6enTE9NP5ABnADAtlyYbxFPEnutryAjsXYvM6gfgc7Y1Y/jzvAIgRgMqW44FNbu1+yz37vXSi2fPDKD1+s0bk8/h9MjyCQN5LZ3lCPEdQC+sf8CSaeuqxSINx0PLGeCnHGQOkLuvEcF0Zfpga2nYds5hoeeSh2aLbfI/ixfmkj2GIO/BH7eZ+8bnM3577jLNa1n3K8YKaCBqsEj5eg765czHzjyMeOxjw9zjO2dXPZiO08HhxMBU44nrHPdOLRRYbklAsMdM2x8wtltfc3NPSYGV+NkPgpg3Ptv2FNDW+taew8MavG9g3/JxF9bNZKxUp6enBiBDm8ZOZrbniS4ZWbj24T6sp9eZfVUYsC2OGpvhOp2cnKYPPvjAmKmOj49N/5BvEATKdbUD0HCQyyA/8zYNkG/l/QRu/tJ304du+vKcOTR7GND9wsjH9TJjGn0K/tXDLxRspOtqj18eh3XNovtk2p/4bqbsO5V+6t5dbZ3OWBDH3ewvCcBPr+XBFqbvDRD6IVCbsuDaSmWkOY9e1yQAWQ46ZspC99h0r417VcxVdS7iWPU73kd5cfwqB+2jPj+2G8el38drFSTMede+R1nUirr5vLhPp+3hGp1/1Sn9mWOk/uvzVT/1c7bLfsd+1OQRx7hrj2jbs2Mfa3OusojjbbteP49+IL4v4BjjXrnOt+puTRf5niLqVk3XeH+cx+hPmG/G/m2zMdXz2t5/nPuajrDP9A3q12q6o59F3WvTW+qQPathOfaWos+MNsjv255Vky8/03nadr/61Gh/Nf1p8xs1fY32oPYTfZbKo83O1G9Gf8pxs92oOzX7q+kIntEWT9t0SMe5zUfofFFfqPvRJtQXUDbNexIcBCf7rG3P1zY5rjgntfmMY3jXOa/ptrbBvrTpTG3u2vpQ84s13xR9RFnbbjI0P6ZPNb+kc6vPog2pb9mmX/r8zb2Th4e2qF6gzRqwXeey5m+aVn1ZkHeN/XCwmiw89ctgTybBvtjY/JPv9/UjDvkCG33ZS4m6GfVdY8E2263phR1sJWv+PCzfG8zvLTbGwHV4ZmT25xUmKLKocw+B3/uLjbymolhMdC6/TT3xfQeuv2rM7M0TeUiDtMM9fbb5mPwt+pRttk5d8n2p2v7Wpj5ovNvWp6j30f9EXxN1LsbkbXkRv+vAVNsspvuuk0AngU4CnQQ6CRQJdGCqThs6CXQS6CTQSaCTwCMlEMFUuomhG0zcEMK/+gIibs7UNkXwmRdA+kvBx/7BfXxR2rZZX2urthEZr4uLct10rW2A1saFNlUe2zY0dCNMiyG4aaH9q/Wf92xsxksBfLx/1ybLtjngS2puVseNklofOD7Vk/jiVPuENnRMbJPXtG386IsA7RfnTOe1tpHOe3SDM/aLbbSd1kcb0X/ZBl861144bmNcwHc65mhjCuJpQEFar5c7oDLRlx/sa03P1bZ0Y1ftIL5YiX3V9imL+FKcn9fmhX3Vlyq1+VW9rW2scROZdkWAA35nIQW/izpWszuVDe0B98cxbLMRyiG2pe1Fv8sic7bLlywKdCRLFq6lXdBn1zY3a3pOeeF6FojoXGghAYsPYRfQV+ozx8WXO/HEUvadY4p2E+VeisMcLMFi0Dj3UVejbccCUC02qdka51T7r36F+qbPqfmAtjhQ67/6uzYfzs8ZC3UcUZdjf1E05n83l8fUvZqPqMWkmt1tjN2KlVZW9NQWe3S+tD/UK4wLBU08JVbzD7JePTk9sfcSKBD9m7/5m/Q/f/rT9MUXX9h9JycnVuCI+/SEeMYzFFjhZ/W1GoP6w1KAaawmKPAHS0EfL376VqCL5+CUai/CclYetAd2lfPzc/uOvp/P1ROwKW+eAE67o+3oywt8R11knkEZ4ju0gWIsfIfCSPoGgp9oo7iW3/PEfrRr4I3MqIVCOfxVFi20h/HiHuoLr8d39KcsSuPJ6bjWGEVRkLVepqNDL8Q7O7uwgsDpeOxMICsUGvqp9A64cN1B4SQKRwH6Qc0mCuiOjo/ts4uLcwN6AJSCPuDZNq/4jyfk57xI47fmF5R5jOOqn9EWH1NIwBjZZseP8Qs1H4HCTKuT30fxLMB5ePUGgNBtur+7TcPBfhoOesZMhRPrR8NeWq688BcsQfe3ayv4BMBlPgP7zsoAM89OT51xw9g3cEq+s8mg6BCF6Q4K8T/mc/Dy0X7jqzwBhKOAWIr06EvLy0pvxyAmVnid25FCfcYJPS2d+obv8DPtmmAqypyFugoa9KJyZ7WiXyx5eCmo2+bbvE8O9gPgxQpH185CZ77ETjrHgyArXIs8LjNDWIF3BmDCV4zHxmZwfPzEgEAoSIa/uLi4MJCgMWploCXap63CVlZLB3hkiq0sv/zGO78ozrAFf/GdpY3KXy96vU97VgXsL3GdZQrghXzxvQOrULx9hMLZg6n1d7kAywIYfpw5DkxVKJA29rEMkENxP1+824trY0a5TWCIMrsBUCv34y4zDaAm1e3VgZW0xYz1siJS+3vnp+O7v0HO4axPmH/4qifHT8xfQF6z2dz83L4BfAYGqKFvsvZz+RL9ain0dV9v4FITHEGMJqwmXqDYGff63EztRbyD+PxzFIanBEDO3GwUQlkuwN7muefp6TNjg8N40deLi8vU6yPmMPeHTvL5iFMAtI3SoD/MwNHUFKc7k8S+gVRgs3jhbaxR9/58sFOhL4gnA+hoAsPHzNhAEMfwM+RrcsVz9nsWD9yO1lbQDaDwdDJMvX0USs+M6Q0MVmCqIJuIAy1R4Oz5oH/u2oBCb/j1yRTsj25vzvyzb36KjA9v3rxNYGecTMYG8sLPXjTtTHsGZLb44H7JbNxApXtWXIzPYDsvX35p8//k+NAYJZ48eZLtvoBDMHfGZNYH2Bf6cZ9WS2dHRKG0M1KCdcKLrKkLBrqiX8wgP+os/DJB0E1uZo6S5RAZlEAAi7FYEMziRcjwMQRsI9/IJfEkkjN5MkcwJckFFvSZTrjnBewELTHfjqBpK1zfA1sAgJCIIw9zQ/pEZwQjA1Ppt+UpfWVg2DzMoVm/NsCjsm/EvI4F97cW3xBbDG3lYwYgA4Br+KwMiEXcIsO5s0UBBDho4sJitjB7g94dTA8MvJAxrVIItOfsHpmhBKA6l/t+Wq6XBsgjG5bLzxnnNA7yZ8/Heap1LiiSeeV1D/Nez8fIpKlrN+brpj3C+uW/43+FAc39r8+Ny9tBXy5fB8EYu+psZuBE8589ALDINuagY+2nx0n/y/UT80jPLz0n5fziWczfmd+UdT8BgTyAwQHwJo8cMSw2IR8gMDCD/fEcrkdLTPSiQYxjmEGW1HHGeF0vax9pJ7QjzQf4GdcdlKWtffdhJw4QJhsN22X+q+sJ9hXtxzU5n1P8htgPwrAAFtU/qB7QB/BfzZU0j9FnME4zfyIrL5m2ZjNnGG18o7H2OuDIDyzwgzU81yI4jj4jw7RzrsXn0oh1PYo8ney1yBlmi7mzEg1HsCLLBfoD5KIA3/YNAHVxeZPOzi/T6clzY6t6+fJ1ms+XBshxUFM/DcbTlMAymPppfZfSxdUsff6HP5hPxxyenYNVKBkwBoAesEAhBwMQG8/nHoPlYXb4wJ2BhiEDAnOQNwOwjbiIZ9oawoBpPdNFsDkiDgHIPB6Dxa6f5jM812Pzi+cv0uHBQbq4vDLbnE4ODCR2eXVjgCn0C/0FcxZyCzx7Np+ns/MzA5gaq28GIeJ3gKcwn5Cj+SeTBfTVI4et14rzI/zRgXs6ddnH5HR8Iy5Bf8lIbKzEY+Q3fggBgTbQCRxSgtiIHLXZO8lAf4v5C4CbAJpGPudgsIODSToEWybYrkajZo0NuWE9AlkjIuieE/vD/SHdw6Bu007xL+bQwMp7e5bDgoGNLLpsF/YKfeO7CegDAF5k4ir64SyyBD3R1ho/wpx6z3M9tEtGZ+Txvt52BtS/+Iu/SH/5l39p+Q331xxQuRmHaeMcJ/41kLsxgTpor6xnCqCJfpj/6p6H+gU8m/1nDGFcNKAe1ht57Vf6WQAuGhPZD+5rMAZ4buPgYObd+k7HfaQDc+nnyDTYFj95HZ5BH6t76/Tj+hwCRG39mf0s/+UYVZZRLrym5EWbhwRx74U+vsl/GnC139msiy3OEZRdYjgPxykx1BM93TvQ8aucGeN030x1SOVJuWnbj92foK0xxuk+sPabeY+22/YMypsyibGM6642OeB79Qsxv9YcTGMoPq8VndeeH22efdZnUZ6ae7DPcT8qykJjpdoubUf9gOZtMdZThrFfUbYqc9VN1RMdj+prm3w57jg2tbWYo9FmdB9A/Y3eG32bzpPmSbWxRzuKY6vZdk2HVY46Z7TtqBc1/fBrHSivfr9mH9E2mvd/ucOUmz53m/7Wxr3N9lXvVNfUh2gs1mfv8ilN/GRuI+se9SVRV/kM+rpt+qb63DafUV67fo/90Xbb+lK7R221Zsc1XYs6r76i2X/I73s4L7HmQP1hzS70udHX1PxDzd5qc8/PNIa13Rv1PMpvV8yozUl8fpsPiL4k+k6VWVxDxxivMVj7HOcg+m1eSztoDhzIB1NG38O55n4PDwd4rG2YHxbQkI5RnxVtQ/ONOK9tdoR9O+Sx6jdU5moLlBO+59g0DmzLL+we7BuGPGyXfUcfti0OxDltm0ftM3WEz2nzb9E/1J6l8xTnui3HeOz4PZ771bX5if2PsSj6ijivan/UBT6rze/skl2U5Q9+9MOuNvyxE95d10mgk0AngU4C32gJdAHzGz393eA7CXQS6CTQSeBdJEAwVe3ljW5U6kKaG3ZxM0s3c+N3LIJ5l77p4loX3fHn2GbcnNu2qaeLfb1O29Bx6eYB+6cvEHTjJ/Zr23d6bW1jhf2JG4Tx5cKuDcZ3lX9tA4V9iBvZcfNPZRg3v/A7NxlrG1VRBrrxWNOzuMnUtrkdx6Py0Gfg58eAqaI8aRt8oRtfEOkLFx0/X2yjf9p39lc3w7nJjKJVO627YbDw3rTNGe1GdTjqf5Qz5cqiKbYdX3CpTnCuo0/Rtmq2hu/5YlM35drmLOo+CwL0hT7BVLiWhUc1W1Od2rYhyWc8Vuaxj9r2thfd9C01/UH/8XkNtBTl2mbvcWNXn0dZxDHqS2gFPLEttqGFbfpiAd9rgQN1Vf+lL1UQV3wRpHqM66Pfqb2EY7v0WdE3RbuM39dsUvUy6swuP1vTn10xQAsneL/ao9py8UN+KpsW9sX5inpIW9F5iXHvgU1a4RaKIsufbTLhd7RPFC+hHyjwY7Ef7JhgGTuJutezlyK/+d1v0r9//HH67LPP0qvMSIV7UPhEv4v+EfCjOqX+2QvhwWTjxagoYsa/xqKST1EH0w8KVPEHRVHohxdVocjfT4bHn7dv3xoowk+wxmnsXmBP2UZwrc5VsRsUtzsLEPWadq42yXnBWCA3fIc+OcNQrzkBHrLQz2g3BnTK8ZdzjesIDOPcmkwyoArf4S9BKxw/+04GGPYTc4fT3adTtAswwF46f3tucsPnVg9+6yB7xDAUq3v/vGjYmCJwSvwAxXUDAyoARIHCQxTjA6xQXrYA6OI1wFqEUQNTaTyN8XCbvrblF2qz6ovaYuwuvxDb83lC8bKDlRxMhbE6mArAg2G/gKlQyAnABEAoABisAAowprKUZtfXWT9XaTIepdOTpwbmAIsDChjxxwrYUaAJBhU7mdHZsMyGFEylp0/mAmyylRBYQMYNFmo6uOAu3RuTk2nxxgnhLPqjHmp+iZ9p27gTv0OP8Qd6oGAqziuZZZxljyfvo9jcpewgAWXoKMVufr2zojlrFwvUvc/0KQD3OJjKmZbIkOR6VvQRhdLoLwpSD6aHZksookFR/eXFVVoCzIO/dqq/F+pZ4a4BcsB4l/spByg0MckGnDXH2BH8D+5F390Hkf0OBa25ENCO5Ce+yoFDKGI+eXqSpgcHVmQK0A+KoB1Q4DpgQMjbAqaCbyMQBOM0JhsU+RNUJqAAZ49xdpD9PTBkDBzslfvkfArOaACmpLt76G725UMU0UNXBwb+g89CUTRAPwAVgUXi8vLK5wZ+azByoIX56nL2J30qAEkGVMvAWQMRGpsI9cN9EXNzFDx7wWLfWC2MwXC1MptCsS50Ie3hxT3ASH0DmxjjWtbX8chZJ1igfXMzd0DqYGhgXYDrbJ4zvsHZOZzRGcXmZp8YjxVS4yLkPs6UiFNe8Uw822x/Obei7qOjA/PBvf5ems9neb2QrM/OcIM57VnhMoqNARhzphhn8QCAKt0v0+3qOoFYGsAsFPRarATQ2NhwCsAKBRIG9gTTSf58PBk5qx3i1AosKPsWA9a3q3Qzm6XzszPT0cnBOK3BBgkQloGLfJ4RPzDvmFMDBxrzHICkyDcQQxxgAmaR5XKeDg8P0sF0YuAszx1doKZ7BgQBsyXAAgDyYZ13b2BcZ9mAL1mbLNwH+Om1KJzHXwADLebBj6FdQxlkdgPYpvUFxcENnNEKyA3klAEjXkCXi2S9tjzbqgNhGpZAY9JT8IwDT9AH+jjm4SwaXxuo0/9o7sGxYE7IJMPYrbmo5r30YQ4oy4DaDHYyf3IHPSnOh+0RgOagusLkie838mizdPfDzgSEuE4Godz/PB5nwANo00HTANtxLGT1BBCOxe7mJwyEmBmmwMhE1giDbRWGVWfFcYY3gL8JpuJ6hWwklAHlwbUM2ao8puR5D8U7ut7Cdca6mUFaukYi2Ii3a54dwVSFAaiAXbTQBHKFLcHfQF6wTc9XnQnW42JhlNrMf7zAG3/p29G2y8QZ55gf4hrGAOaVkNnmGsqLRy3/ziAdBqlmzZBZ3qi/8P8GGDH/7brj+o42NgvRdQ0T9Yw5P4vLdA2v6z7NF/0eB1LBdh1gWVj0mDdzraLtcNz8LK63NJdv9CLHVtptY8Syn6NrCI6RBXZxPUhdj+PDGLl/pMAT9qlhcss5T9EJ90VFxwsix3WV7OmF/dLGwsTcdN7XTXg+Ys/NfO5Alh7yVfhxAHKHFlsHw1G6v99PV1ez9Pb8Mj15cprS/X768uUr980GtIEqI/ZMUtofpNvUS0sDYF2nz//wuZ+A3h+m66uZAY8PD4+M+RH51OGhA6mQh1F//aABz2sQyxHbsAaBrSIHMuY3gLTHYIDcN2AzmODApAjQLw42AIDKwPd7Kc1vrs1H4TnvvXhh4F60j5wHOcsXX3xl40EMXAJMhYMkjHVpZMAogEIBOCuQ3JzUWSxDDgB/5WyfBFniwR7zXINMLxoXndlVGX1yjmtpIIFXWfFwnwMXfV1NxmJjWBRWY1yOuIh+kOHRbDGDLglYBwBuuXLGOIvPdsDGxNpmHk+/auso9DEzi9LPNgDY7MeKr3GANdfztJOnJ0/sGegPwFyzGz9MBXrBa6GPznrma2IAqXgoi6/3oYeIRf6M4tdciJavMoa7dWwwZtFO3a7x3FsDU+Hvpp9yf9PMmexrkZETegB9clYy5g2FVVBjq/oPzyl8TyH+3fTRHiu5p7HOa3K0pb5M8wV9Dv0z/tV9Pvob5ge6n+d+1uB/G/GC/Wobkz5XfR3aYyzgc5gD2An7zMtkTdLkCFwYhj30OHb66LKmzAy2wqTEPhV/WexxM0YX9nHaXLxHf4/5heYHusfHeyhz1cOoA5TlZvyPEi79j+twLXqP+lRrpfactrxJxxdzKB0jruP44z2cX43DmvvqfNRHXWfliM+v6aTKWvUx2hDHr3NRu0b3tqPtaQ5Q9sYejqgmf/O5LTlrbEGvi7lMzb+onPRnzgvtSfvM90D08bv6xv7HvsX71C7fRe95repp1PUIylM9VH/GPnify8ECbf2JY1LQYE22NR3WNmp2tMsmoxxrua3K47GyZbsaI9gOdb3mD3Uea3aisld5x22tCLgAACAASURBVJ/b7H3X5216Ffui+ht9cE2nanLTuan5f71H15LRP9V0YNs8RV1v8zc1P1jTsWh7Os9sQ+/b5SPjHNTkW5uPqE+1uYxz02ZTqqOqW7X1INedu3Qw+g2OIQJM6S/pR3kf4gxzicfaBvt011JFW5MRP4txt6YPUX7YA0AeyzbU97fpaVt+Ej+P/hJrka8LplL5RVmqjlD3YhxS/YixMeYjtdjUpoca63lfmx7z8zb5bfN1fq/vn7a1U5N/jAXRH9Rkofsv22xym4+oxYq/+sFfd7XhuwJa930ngU4CnQQ6CXQSeHCsUyeSTgKdBDoJdBLoJNBJoFUCCqbiSyguzr2A8OGpeLp5og3Hjb7NjQAvlnmXP9s2Z99lY6B27a772zYtdZFPeXEzSzeY2zYi2zZktm2kxA2CbRs8cSPpXeQdnxPb0k2M+AIK13JDrDZvNZ3iRlPcaGnbqC7FPF4w1qZvcbNFZdu2SVPb7KmBOHbJk3LR4h7eQz3RDTduwtHWdEOY441tcVMVp/zrJp5uzql8dOMqyq12f1v/OMf6L2XLZ0Qb0I1hlUP0G5wXvpBSHWp7qRLnTIucOU6ecopra2AqXhc3Crdt0NZsuG2ccdOQ8qIM2zbj2S+1EfpdfMeCYD432uMu/xb1Y9NXb2q5jo1yYl90DtjX2gay6nLNz0TfQnuI86M9i5vRtRfN7LvaHn6OfVT7Uz/GZ2zT67ZN5l2+Quco+qWan6r59miLeCZfTKLPLBgvRbdeOEoZaOEJZaIgpFq/oh/IzjiTnrAY3QvK/I8chd2wpvg3ZHjCqd0oFoK9ooDJWTa8ABqF+/gM/vjLl1+mn//iF+lff/avBkBAX3hCPMaF9shOw2IwPAffGSArj52n6yrrGYvm8R0L/w4P/JRwfGZsCPnUaY0NeN6bN2/S5eWl3Uc54nPaqdpXzLPwXC/W8kJDBRLW4gjlj7HoyeoHBwfWPxZ94l98pmxfLHrlacIG8MhAKfpeLZaBnqA/KAQE2weK8Ml2wKI19WX0dyhcwmnmx0eHViwFQMPlhTNTGbgqFzT39jH2u7ScL62QGr+jiNAYku7uDJyCwv37fIirxSu8hDPd8cJ86Iaz4ZSCGvpI1V/6IHwWQZ27bDX6nVoMYNyMsa0t7u16Jp/hRdd3m2CqO4D1KmAqMFONADKC/NbpdrnKgI67dHN9lW4ycxpAgidPn6Q9yLwPFhgwtXjhsAGpDNySC/YymMp8qDtkt2o5/dSKnXPBs8YGs7d8jxUeWn39bjCV2jTlQJvF/KFdMkKY/mTwI22f3XTgjhd2b8aATSAX9cR9Z44PNp46wwTbcjCVkQfkYlv3FaxNJbAbRZgOTAQICGwMDl7DSfUAU7EYlC8U0WeOD/ZGgILmWaVwgkxKLlsCNTAOAEHpg+BfyH7VxD/rO0AgHhPA9HJ6+twLmgfOwucsKu7L8Ac+k/aDz/x0f4BOy0mjtZyh+AkAhiDbQer3hhuAOmPBSCxcBdB1ZWA+A9c0bEUO0IR/AbvEcACGodt0dQWWr0trD7JB/yF39NUK+J2zIcvDAUkAUJmvMSYsB1NZcXJWcys0tpf+DmRy9pd+mkym1h6KrWFTAHk6gAYyujUmGIJwqasAd6Bg3BlOnK2BBcLoK5ycMyQV1iK3JQc7uU9zBiUDfQEEZTZI9kQAQjA3LrfDo8P07NmJMUCAQe3m5trGCVkZmCozaqV7gAb2jbHDC6INQuRx+x7F2st0fwdmDsRaFEGAAcPpgyw+AESYxzswNpc9A1oB0GJMeZNRss8BDFwtzZ9PUMR+70xVVxcX9qjp4TStAKZaLW2slBv8GdqBjAyolIFMZtMoMAZzZH9gbFxk3cNnAHAZqBlxJIMKDShqeCTIDcXLGCcAYQOzAegOivVReL3O+g42NrOqbNSmx1aM64AuA4eilQymQpPEGOE+A78ZY5RroM2Zq2LaawoYHRTmfsXbsr+Y/8xulylHSFHk4M2e+0EUWcOXN0DJDG5wZj6CJ70Cu8AKvUzfwS0FKOG2CzAkXUlm4YNMzT8C2Lqy/MvBXh7JyGLlwEUHljk6GgX4BdBqPsxieCmidr+WwVQGEsx2akDiDHwl8IcMTNmmma+YXdhY7zJTpecTDhABm0ceOQCINpeu4jZ++PwM2DLMm4B1NFfQ9Zzmy+4vNoFUMXcuOQPZdpWRrxS6Z+3ZaM/kceuAlQK296L1CALSufTvPa9kzsfc6M6AaiUuljVkYaaiL+W8eyxxMBX/Mr6wff7e6J2pnYKphKFKD4JxYrJGF8lO6ACXAqZqiu+FYUTz5LgeY6wmYEJzgbimZozjPQYeufV1CfNqzjsZu7iuiGvw+Luum1Q3mpzZWKAKWJs+kPkq2RPxfOblysjCfLKW71A/OT78znyKsZ1yiWtl9oNrZF23sl3G+5jTGqA6A0e5NsM8EEwFYBGsEsxGABAhH5gCbG4HQwzT1fU8nZ1dpcOjJwZ8ffnyq7RcAGDdzyxHYAcFmKqf7vZ6ab68TecXV+mPnwNMBVbbUVrMlgZGPjAwlTMPAlg1GU/sEAHEBMSlNXJlk20BeBBobYA+A9b30mhyYP4L+g19HfT30gSAbjDBzW88L7+/TfObm3xowWl6/ux5evL0ia1VkK+gX5/+56/Tb3/7mTFUYfxIdJAj4IADyyQAhjTg8CYwkXPH3MuZBcmQh3WRH/Sh8+jzAr/nP0VftYdxS17P9TLWhsizICfP79AvZUwGQ5fnFMbcmAGYYBR0IJUzmy6MtSpZO8fHRxlMNbW2Cd5RHaJfY65JfefeRAPez/ZC29B1+cnpUwNToV2L6bO5jZ16zzX+GHpgBxfs2Tr3+fPnOc458Jh/NKeFzD0dyGD5fOgF1mq6/uGzvP9YZ43S97///fS9732vOcjF/YTnebrPVPx4g36zeNvLsZr7K/Eetc+4XuC1G2MRXaGNG+C2OWgia0/21To+tX/83OxNZx/FeWOfGBuof96fEm/pg9iuxtvod3Bvs46RMXBsqgtuC3lPKm9Htfk79dNon7GvxG/ff9U4Qx1W28L1Nb+ocUHnYdtYa/OlMtWxqJzo71WuUT+o31G+0Zfr89guxqL7VexnLU+iT4rtqn3F7+K4Y19Vvjo/OjcP/WABYus9j5GDtlvL92Jc1zHXZBPth9fXxhKf1zY/+FzjfG2+a5/pPXFOojzZT801dM7juGPMUX3ld5p7ReBAtKOoq226W7O/x+g5bTf6/to48AyuVeO8qf4+1A0sMkxS9pjanOg9/FmBR7E/+nubnfE5NTnoZ9v0bZcM9dk6Bv1c2yhrmgKqVR+7TdfbbKXNN+zyQ21ye+yYonxruhvlpzFH/VC0KfUXbTFB5cHnxDmI+l2Tic5/1F3t17br2G60d44x5rbRH9f636ZPj4lxNR9P2W/TsXifzlfUs23rvjYfWfO3bFfX2pRHfEfDvE37onGZ8x11ZmNc3JcKe0Gxb9HHsH81XxV1n9f4wWyyby3Cb2unFsfb4lSjk2UL6zFm/eAateVarqC6H31nTdZso+TZD3PJaP81fa/5vFos0M9q/d8lFF/P+QEj0a+wXzFu4fc2312Tp+p0LQep9ZH3RFurXft//fVfdWCqXRPdfd9JoJNAJ4FOAp0EOjBVpwOdBDoJdBLoJNBJ4PESIJgKC2MWZTQbHrnArrahV9tMbdvkKhse77am3dbeYzdz48bmLsm0beTUNpT4YlA3u3STJG6QRrlubGS1bKbrc+OGpt6vmzpxM2bXmPV73ViMsosbIdxgwb9Rd+IzdSOM+sQX77WNZb1f76XM8f0ufYubPNs2ZWobTezfu8hPZRI3EvW7OL4oA/aHbbCgC/dxk/Q2F0NG+6xt8NU23+ImcNwMxLMgA90srRUt4TpuaumLfY5RX+hGGWhf8TNPWtaNyLgpGTfxODbKCH3gPQRT8WUXC36jfGs+T21PXx63+b5t800djvYc71Ebi+NmG/w8vsiMOrVLb2vPrhVbtL2QZ1+j76n5Kb122yYz5yX60W32HuWB31ncoC9oow3od3xeTVdr9lUbwy5513xiLa5sGyv6onFF7ZH9VOAUCpnwdxeYSn2d+lu119p8q7ycAUKZUVi2mwt17Shnvix1nhra6mK+SKPxyIqZUKCMPp9fnFuR/unpqRUyvvrqVfof//w/0n988kn67PefWSEWiu5Q8AWZKNiCxaOwdy2qYfEHZaw6QH+HAjAvNl8Z4ARgKjvdH0XLAhjAvWQmATPV1ZWDIljohT4zLlL+nDvcx/nCGL0tL67ny3L2R+005hQ6drBUEUzF4k+ctA054Q9OVwcwAs8liApgLHxPIJWe2K2yef/999Of/MmfmFzwF+1AJg4w8IIa9tt9iLMMogj+drVMi/nMmFEwtwCUoEAdBewGVFvfpdnNjc0/5tNAWmTey8XoF5eXfnL7GEA7FBvuGRMNxoL+K5hK8wv1RRoX1Hd+nVyili/QNmM+xd9rcWObzyjjcDCVMQ2h0B7AMgM5ABjgzFSjYc+YaEZDyNSZuwx0kNlYMF6ADa6vrmzeRsNhevrkyIvp+7h37GACooBYWMmieBarubCs25uxAie0F8YmLUCzQmjYfWZ6Qt/cT7gvoH1Sj2AP0GuCnyEH9F8Z3/AZnqH2pCAfl7UXPOpcl5dvhXlDX/wBhMEiPWPuAIhNCsc1z3GdBwMPgDtgu3FQB1npICOCqQBS8T7vGysB/cjN9czYlPhynONBnzg+gqk0t1L5+ucsxnH2L58fLyBkmy6/lf3lZ8akY6AMZ/wAM8TJyamBhdBHgJPg12jraFcLXNmOFrdui41N8YRhS/qptz9scjW3VeM0yOAmZ1kyIGFmCFNAFXwXQF8ATKB/kOP5OQA1zriEuWBcGxqQySjdmiJRJxYqAIiHeaZFP5t//EHxNGMjim/RNn2qz1HpvzO+eK4O23I/e2DME3gOgEwo6i7xwZmp0CcHgBUAYDmExIuv3ETBvtUvbAaZDWm5BMsFAL2rdHx8nF68eJYODmDbKV1eQjbORoN+g4HJQFn3yJf3zQ87fgi/e19WS7B6rNNwADAb9NchKfDjYOYAG4cx5BoIAv6Jp/+DeQxxpm9gKgCrYFsoDh8O+mk6mWZ2QQC75vbd4dGB6RaAt2TN8XkEy1g/DQGoAvATLDuDgf87HBhoCvqBGIO5x3e3AA4aE4oDs0bjofUHfXXwHP7epz2ATAaDNB6ObZ5RbH95cW0sigu7d68pugfo1JmpAI6C3ARMlcduQDKzKffsqHMnE5sDFp3pr/mT20ObJVY5iBPYPPc9GJ+D0ewaAQKZzRIo03PQHxn3GvYr8YXGckFWrIapwvvFP40PyqC9Wl5p/vjWmTRjbu9MHdn3GCCPLFP4QosyyEDiQAK7B4AS2CjmCWBgsFE14DONL2AWcx9vNp5Zmt1ioZ8OlgJwD6xv8AU+Ic6IuQH8ymhYAL7ATGVzKAVFtTUEYxKaVDCA5hKae2icN9ByZkyLeQTH5LFrE5xljIArZxYiOIn7IbxWc3f87OBJgN42i57dDyO+eQ7O/K2sdQg6LeAAxkW2xxjMPjCH5O8O+iRgrB1MVfIjqEFhQCIDna/rXRYWZ8wm8nQK+6vGTp2H2s+UE8FIMXejHAB+Ra7pAFgHVNFnsw3Ne6kPyqygdqUxRufMnpf9KtrX/uE6+DWCPyBTrkXawFRxbcvxMN/aXLcVYLmulcyWhM1mM78vDqM2pmbMBnz1PA8AKjwX8RA+GMxUcJCwxfkSvtZBrWAKGo4mBjq/uVmmt2eXBrBar+/TV69e278AXTnYFYcBjNJeb5Du9/rpZrFMZ+eX6YvPv7AugOFqvcRBBL00OTi0mIe5RHvTySQzDS/TbD4zUBX6abqALAQ2gr8ZKAunDh+OuOsO0+GgyP/A9IqAuVgAeL40QDDiEWLwt7/1bfv3+Mlxenb6zMYF+/3Zz/9X+vePP0nX17O0toMgPJ6jzNDAunv4m/1bBilFXYI8MTaCvNF/gLTxR/NWtwHGoofgrIScKfsbrp1tfY2DNiZjB+tiX82AyK4vAE8hn7C8MsdUPAff43MAzbHmW62Qu7sc0QZyAsuHLH9zZirmWJQ/87Zazo/1Af9yTceDPeiTzD4ywBvjsXiSmZa4liA4ErkuwVRgpXrvvfeavQQygKpfpSwtf+S6zFhKl/ZXD4IgoAzjQq764sV7to7+4IMPbB1dbN3nkHOmdudguXwIRYZ/u236x2VNUwB0tF21Yfp4m6O8vqa81bbLesnXV/wb8wD+zrnimoVzUnxoYW6qx6uyTuGzSkzYZNPSz7m3E/d3GLvZL44xpwuyVnq4b81Yoe8zdK2lbav/Zg7A+9Xfto1JbZn3sa/UA17TrJuE3ZPzznHGXCI+V3Uh5iYcl8qXP8d/Y9xS263JhOvhbc9oy5VU/7Qf2pbeq3kbx6vr5ug/1U7eZezaF31+bRyqM/qMmtx0jlQn2ubiXWSiMou6Qp8Qn0O903xCfYUeskIfWZOp6mLUH44zPkP9S02X49hrY3pXGdbkr23Euebvml9H3azlR37N1wNTqW/g89t0sGYb7F+0xzhvbTa5zYZ0DrRvNX+j127uJRa2PtUV7Z/laDk20Y6iTWrcqunkY2xqlw9s+z7KuM1nqu7jmujLdb8xyp3Xt/kczSFq/dkVA9rmr9Zu9NNt449z1Raj2mKOyqAm+5r+PUbP6Xva/GmMDdt8fi0Ol5yqrJtq/aI+qM/hWk8/0/1izbP0fp2nWrsPxspTwfIXNZ9d0wl9X1Wbn6rvx+EPFaZUtWvep7LTPCvaO2PYA100RtJ3qz2KsTLGhV16+BjbYRta2xF9HOWxTYe3xYBo4zVfuc0PGgP9rYOpYh6l86o6iJ/jPkK0H5Unx6aHAm2LUVFvd42pA1P9VyJdd28ngU4CnQQ6CXyTJPBu2dI3STLdWDsJdBLoJNBJoJNAkMA//dM/3eumHDcueFlcQOtmR5swawt/f0/7/16I3rXRW1usx03u2P/YZm2TAvfEjRLd8IzPUHnyvrj4r20cRBnWNh1r8o+b57s2GmoyiMVDNVnG+3QjpNYv1SNuvHDjmO1TtnGsWhSA7+Lm0y45xM0XfV78Wa9t2zB9rO6xrbYN47jpyutVH3RDMdrkPQrI8h/eEzcS49j5zMdsftMvUP56TxxT3GDH73ypvk13Yz9iYUV8ptqfjl038PS5ZL7B95GZqta/+PKCMqBNEMim8m7T2zj/bZvbcQ7b7CH6lmjrbZvzbX5a+42ftZCD3+lL/JodbZvbtv7UXtBSX9Qmov1tszuNYeinFvZFPcHvtTi3TU7RL9Q2kh/jF9qe0RZ79PpYPKFyxP2UnQJbyEwV57ZNZ9vi+67NbTzfi/S94DXqutqt2jTHxCJoFFd5ofdyA/TzySefpE8//TR9/PHH6ez83Ap5rZDQCkv9xSoLk6hL0bdb4VmlqFT7ykIrnnR9dHhgxdwEP+F+vsjCZyjIArAIrFT4F5/RzxB0gL5FgBQZdNAersdLCxRixf7V/Dl1HeNDURn6j37z5H08l7qhzFSQKwq4UMyIQjkHI0ztd9qEMvyo7QOUBWYqtO2njRcgAOYBz1bfbSd0792nQR9F+iv7i9IzA0WAMceAVAMD/0CeN9c33qeDqfcF+gTwwn7Pit6/evUqLZartN8fOKvP/n4CEAU5JQr+yCijc1mLUbQzzXH42Tb7jfpfi93Uw+grav79Mb7G9dhfTBmYygq3czG+gqkGvTQa9NJkgtPjcd6jM8hYoTsKDowV5C5dXpynq8tLmzsUNB4fHpicwWgC2YMZzNJ0r3m3Pxu2JIV8jBfFX7SDqXLJvPXBitsHYAkpBZ1aQAA7MaBEZoEj6IgMAXxJp/1y30NmocL2QYYPfVHu/sYHSTvW3NWAfv1+LmpwMJXKgfbpL7gdgGSAkeHAJganz9P+cB/Ggj8o4qWPhr5agecd2MIcTKU2Tb0lEIs5jDOFZbaafNBFGY/PF/rroFZ/f1wKtlzeLmtniaG+O1jDT8bHM4+Pn1hBs4OpLsy3oQ+UowJE6Tfa8sqo5/ZcsIUZlg66Cl3IRdt45+10PdZHYybJDGzOTILi6EH2Wc6YgJP+cQt8G0BfF5nly/XTmRTwPPO/BhKKxaGl0JMxitcQ1MQX+DEXQmwl2wa+M4YkK+AFIyQYojxGoYgWIOHp5CCBBQF/oCM3N3Nj/kIMQXG1AZgyAw0xM9kK5dRqZ/oxyAjAYfjVWL7cL6CQG0w0AKQdHx+m02cnaTKBf79PFxfnGRCAol/0z9nnCKYy8iQUp/egs7nIfXZjoE3giMBuhcJxgJLM5jA3RvNEMJWzKVkROJiNDGi7l/oAeBpIEQwkDuyAvZi/ub9Py8UiDQa9BDCwg4bQfmbfov1ZITbihgOrECcQuw6nU+sTdGa1BIPWrckc8l/M5+YX8FzIwPJ9K453hjyAMlAEDtAUiq3BUoaf57NFmt14QTpAOJNxLvgG81MG+jro1H0eGbqM+SCzH5iLYa1cJkEyW7X4l32Q1eNTH8ke5frvn2+yhdDCDQwlLCIOJnNADJk0HhYmOtNYLH4kYLMWo8w/NESjGRi/wWyVbA4x5zlsNKxujF1uUwVMZQX12YeRnqvEXc8bmcsZ48ntymXhEKtmjeIgEoAjM+gos8kZJAV9zP2mX8O19D2mA7w+M2JhXqCbs8Xc42YG0MacQPdTKGPmsOpTd+UUzja5yfBIWzfbrhT/4ICB1RIANp9n9xml8FDjFGXsBwx4Xqn9NF9mtlVyU/o5xkdcg/s3C+0dPKFxSK9jLkogVYm95fl7YNSrnMZvLGEGFvdrnXmTgKzCTBXBVIxrJb6VWBdzQNVz9LUGENrI7bJf5kENzBk4Lp1n/ow2yTypeZLmh6pXzVwb66ADPfEZ82rmN8jdmQvwMAS2z7llPNYCNM4Vn8NcKd6jY4vjoqworwgeiHZi9kqGOzJaGsg5md+G/wToh3n+zABAZAhEbjVMh4fH6fpmkd6+vUzD4cTWAW/enBnwF0yqWB8YQSNASL1h2u8P0/UMTFaX6csvvjTfADDV3Rq600uj8cSYFwFKBEvVGIxL/b6t2/wgjMwyRBZDY9eBPiIndXZC8myZPPr9zEh4bwdE7N3fpdUSMQfsyKu0nM/T6elJ+tM//VMD0GMt9uGH3zIQEVjm/udP/yX92y8/TvPZ0pgSMWbGfcvgnMawAe9pHstcxeZfwFToF5mpajYPQBFtivmo6SXmJrMJMf/GPNmhBmASzv6IrJi4F2AqrMli7o0xLNerNM9sUMwzwF6JnO3JEzBGTe3gDKw9qUuah7OPzPeZC+O5GBdtg/6GeRjkQfubz29snwBjaEBqwmZHMNXR0RPrD9oFKxWBTtBPZfni3h9jmqPDHDQOwC6AY/hLti3dn8HPT5+epI8++r6to5HrMKd2+3R/TpukDzK57wBT6bUb6zVh/cPnBHmh/5Crsa3leMy1O57vOQLk7Kxc9KF8joKL+D3HSp1juxon4rX0xYi3PPSBvk7v35BFvon+SIuKa76Wfon6y5inbarMdX2gY1K50seW9ZPPG//QrvhZXDdsxJfmLpdz3MNq+i3rNd5PWce9TJ0zaX5jT64WF5s4JDfVPuPXKjfV9TjnNTBVrd1aTIx5VJSdzldNrnyOPq92z7ZxRhkyz4if8/e2tnSfozaO2lxRJ2LbtXHpNY8djz5T1wyqd8zvaJNca8AP0PdHe9V2qY/6r14f9TX6s1pe3daWylXHoLbZ1rfaPLf1nf2vzUv0V9H+y3O+HphKx6g28yAHk8MYov+KMtilL+rf6P/U78Q5w++6Nom2Xbte9UBtVGWt96lexP5H/7ZrfFEeu36Pfql2fZs/Ur8ZZRl9RMwHajJq+4z3ah6odhDlV5Nhm2222W9tnnEt39lHPYp2HNutyTXqebTbbbau9qrjjbn1rudGG6/FLrYR4/M2XazFZQXBM/aoT8Zzok7FnE3HU7Mt61M+tIZbPlHH237XnC/6Rb1Hx4adXzt4KfQ9xh2Ol+3UwFS1Z2zoth0E8W61R3GOtsXbqCttctqme236o/3QPtRyvl0+6+t87/uwfpiZzrPqIfvO7/HvY/oX/eO2eBL1d5uNx7n7qx/89btN/tcRVHdPJ4FOAp0EOgl0EvjfQAJdwPzfYBK7IXQS6CTQSaCTwP8/EgAzFZ6kGyxtG2JcpMbNdd0k0F5vLmrzSVzvOKzHbPC1PZ8bO7VNzW2L8baFO+UUx9i2+R83rdpl49/s2mRrE13bhjraazvJZ1tbbE83b9pkyGvbTqKJc6Dt1DZcap9pwQs3cdpk+ZiNrF2y5jzvemmxa1M3btbGzeu4OaX94ssItc0NWdoXRQq1lxexf7imFCqVotKaLPUFUG3ua23HdmIRak3not9BERI33Gs+qabr3EiOL20xBhQM4B4WYKg9qMzYt/jigfrGlwE8CTr6gpqt12yDcxDnum3zVnVGf27zQdqvaAu1jVlcDzlxjrXAim2pTUbfEMetPgNt1WyEL4z05W1N7nG8vF77oJvvej2BJfqSJPoe/S6+jKjFALYfN3157zZ/sO27WlypXc9iHtVJ9Yc6h5Qni5/ieKJuxI1wZVep+QeVJe0IzErUpce+BETbuFbnC4VtsDcUNqGfKDj/8Y9/nP7XL36RwAAFhgoUJOHkcJ5czblUZjsWZxFYRz+gOh51iWPhveMR/JGDlTj/CigiSxMK8lDQj+94kiALl/lc1VW1OYI32opea36TRTdeKEbmFC/ERB9YUEbgBk/Wx7+QHcBRKO5zQMKwuQ8FZuw37bRm8/SHGJOCX6jLAE+BPam3D4YN+Jd7K5xDUT0K0DFmFCCOx6N0d7u2OUZf0Cf3Gymt1ndpMBwbSuCLL1+mq6tZWt/dp/5gaEACFL3jj4PRVrCbAgAAIABJREFUPIfd5kcpR7WtGANqdhd1ne3UnhXvj89qy7tqn1NPwT7VMN1kZqoEMJUVG68NSOXMVNAFsHqs0nAI1pZ+snK4XNRKMBX0FKCEo8OpMcXgJaoVAPZ7fgo/C9LjyZE8DiEXaQA8ggJAsz1hpaMvaYDHmYUKpahggRmOBk2hLf2X+g0F5xF0RNtSIL3asepqmS+3i+jnCyOWA7DUTiFDYz5jITDYOxS4kFlgXOcdeAUgCAAeyYpa9zdYnOjXFguAV7xYFzaJ4kswoYBd7eryupl+zftYkE3gi/qMzTzCbzdZWn8Lq5HPAQ/mRJG+rvUKk6C3B3DYwGwQICWCqeCPCRDDdfSFCljmPLblKGp7xKG42qBPDvwzYEY+RNTn89bAVNBxgg8gcwCTxhMwEg6NlQoxDv7XZHl1nU/F9CJoFKIaCC2DOoyZR040hnwiOwl1yZhgDDhQCiWd6cV1hj9jztHOeDIyhgqw5y0WiAXOUoDC2adPTw1UNR6NzUehUBd9PTs7s3+zirmuWZ8bOGNzCEmTW4EGyih+yAKBPqKIGJ/Dnh1cdXg0TU+fHpuc0C6AcZhL+FqfQ+iFs1IZoOoOOgB9RvG0s1AYQBhgDGMaRJzuZTAQeO9uHXiJhjKjjEE5AYa7v0vr5SKz0e0bgBYjmi3npp99AIoymAosHihqh94BbIbCc9dnBwY2NnrLcQLwd5SOjw7Tk+NjiykGtbFifcQWAHTXabFcmO+DjkwmjJP3BjoD2HQ6naTrm+v09vxtur66NqAxmKlQfA/ddPaLkfWJ6wZlvyMTJ9pzGyNDXFOO0sQkY6UyIBWYklDcsXlYrjFcZPASYiXkZ2tqzJOxGDmTH+7byN0Q8wxo6PZr4ELJ6bnu8Zi617DKoQ0W6TgDUAHjl3Xi5p5N42ONVa4AuOhv1fbVP+Fzy0NRmNGwbW0yWjn4zHUEAAsrkga7WAYl4l4DUxmQyPPFBjxmbswq28s6JrNcFb/jbGoGgsNYs1MAyMLj1Z4xqVzPbiwOAigR10JxnIwrzL/og2NuXcsJqNs+7HhadZGNfo/CfjBT0d+g743fz4AV5tNo02PnJkhfr49gKu2HApmoJyySUWaq8pmDvLR9Z2QrzFQG1TRf6noV5WI603MwhMs0gzIzqIVjMtCiP6l5HnVP10Yxf9V9BY5VcxXOt847GOicxaxkaBrrFJBdQMbQz6HdUGzJY5zraIOFbPQVD3D2HI851HH4bjwfn8EXOwOi+ybk05QvY7HFhMwIFtf1RMhb7FoXkJzFdAO/us/R9Tl/pl4xXuqainOeQ1KemU3WUbSD9RqehbUHZAhmRrBLGUvVzFkAccgCWJoASj8+PknX14v06vVZGgxG9vn5+VXq7ffTeHzgzEgABCeAmHGQwChd38zT27Pz9PLlK2sP/tCBk/upjzbWzvp4eHxsYCr4Y7DeIjZCJrinhwMgDEgIdlAH7hh7MGIa8kUUl4Fh1A6h8PUNGEoRMBHLsJ5BDr5aLtLzZ8/S9z76yPQeceTb3/mOAXeQW/zzP/80/du//bsxNyF3RP8aNjcLEK5zOidFC8tPm2AqP+xD9Y7xwPOWku+qryCYSteNiMeWq2J9ZUB83FvY5pZg1wTA04DZt34wQ+4WPgdA7iaDktGf0QSspyfp29/+jgHKIFOCpBSsqHaLz2ELWJ+gDT0cCX312HJrdkFwEufrzdvXDbgJ9mi6ldnR0E1cj3XF8+cv0tHRscWUFy9eGJgKORLySbBmcv2u+y8ePhDTAcp24CPYlWezm2YNywNh6HfQ9n/7b//nxgEoXLMSTPVwrallDfe2NmNdKMMG7+G/cS+Ln/PAE4ydjFn4mXPO8THXJ1iZ9q3t12Je3OfQPSXVW/XV/nz3jVxXKMhLn6lt8HPzKzk/os6rDHkP+2tr6ZwvRbnx2ti/2AbtifGL49T79TONF7zmYcz3vA7zwrihOVRt7LV9LO27rlvjWHet09gH/bfWHvvFuXsQc7L/ivdGOdRyAZVns/aRPYm45myTV2y7tn9b86tR5pQFfc42+arc2A59j84FbSs+X/U76sRDH7F5N/OkWtu1eY/5ak139f0e88EamKo27lo/VP9rsq/ZsLZTG0fNnuNzarm46ln8OV6vehvtr7b3zT5HGZucMnM6A32bT9jVJ95XX2eUAxviu+BtY4u6r/6e/k91ouZ7OUdqb+rboh1EX6JzXItttMOoK1VZ52C5S+9quliTU+0Z23wYn0vb0n5EPxb3+dT3temqvp8oa67yvncTCP7w3e823auN/7Eyx3W1uKZyVj+q+tHmS3b56pq9xGfEtX30UTrmNn1SmcY+xfupy21yq80rP+N6n33U/FjHVfNHKkP1E7on3vQpYztlqbu515Q7VNPzGJ9r86t+AAcQ9DIbufoOlUO0i236QPmqz2A/9/GeQsDuj9Wfmq+In9WuqfWhLcbRl+7qU/QBevBEzXZ3xZJdz9vUx3wIYrMvU5httR9lX2pzb2dXnGFfo07GdUzUDY1DNd1guz/40Q+72vDHTnh3XSeBTgKdBDoJfKMl0AXMb/T0d4PvJNBJoJNAJ4F3kcBPfvIT3TtpbtUFcNww0BfsbRscDzcZvGjuXf9oAQTu1U2T2FbbRmnbxvy79qW2iVTblNONTX0G+9G2ubC5gbHZOz6ntmGuV8bv4yb4rjHrph/ntia/uGHUtuFc2whu2/zn5khs6/8LMFVNDnHTtBT1lAK22oZOlD/a0Y0gyqr2Eq+85N1kdFFd5886D5lcoXk0N60pw/gCg3NZCugKOCBuNOs86Hcbz6+cnK06gTZYKFHrS5Qj743MVBz7tn8pa32pzjHUTl/VMcU+a0EVn8kX9vidxdGP6Refww1Hyi/+G30o7lNZx43iOCfRTtuuj9fpJmZtntVOtU3IY7OwpLBctOmI2nQsckO/4kumts3xGJeinKhX7B83aGmT/D7GsLaNW7XDWp/ii+c2//quPr92vcYAfB/jTPTT7hNK4V7N5vhZLHyJ883nxfFpTEORpTOIeFGrykb9U5QjvkOBGYqPUNSGAi4vZB6mP/7xj+nnP/95AjPVF19+acXVg+HQiqsyxcwGgAvPRPtkTsLPbE9ffrEIkoVD1Gktrre27lCY5vpJoBIBVPgXRVwEIJGxiT5W5R19f5wrFtdqDqM6qj5DfY+dHJ6ZfFAARtAJZGcnwOdiI/QRY8C1p6en6RjFhAA35aJkBVvFeKB6RuCB2ovqDvVkvULR520aWOH6XhqPBlYADzAEit7H42GaHkzSdIKC0LWx37BNMPWgiO1mNk/HT07TwcFRWizX6fJqls4vrq2gD4WV+NdOjR+iCBHghodMjTHXiP6jFs9rPib66Lbfo922Pa/NT+jnLtfCTIUiOmNuQM1yZuyB3oyG+2k87GcGmls7HX84crYkgBacOeQ+XQJMcXlhoAG0ezAZp1srUk+mCygQhbLjejJ8WOEyCxEynwQ32ozBI4NzrN8COtKTDK09AxsACAeQF8AdDuShfDTm8aUc7Qh2hz5rISRjhvqfh3HR/Z8CsHwsXqTNU5WVSQpyQAGz/TF6k+JncS+BXrgOfwFaMwCAFem574Gt8ZnOTOVFoCiKxp/hoDBTzcAWdzOTU8O9DdgcWa0ICKduRF9AOdp9GYBifnLgLE4s3na/6yCl4ltKoTjahcwnExS6ul+BXcKvMI+iH0RbWjzfFifVTorfd+wdMXgARqLY2IiWcmLLEzEdHIb+OkgMc/Ps2TOTPXQJDA8AGZDhCWwIplv3Zb3pWB+gUPBMsnP5C2J9AYy+elxwkB3/ejH9JkCGvgb9ZaxC38yGElka3a4OD48MADboD01maBdgKhTrUr5g3Sh/DM6Y7a5+CImNCWCJ+7u0mM+sHgugIgAowaKx33M2psNDzOXACkghI8TX87Mzh0waEwLYu/YSMJWQJQAaYMggEA0F/AAYpXswPjlDB8BAFhvJrJNtpbHFzCJkrHj4uwdAk3sNAJwAaoEfM2YPAJXXawNTAWxmugCWBuufaZWxS6xXq7QC0NcK1W8NsIYYcjBxRgmf8zvzXQBJ2boK/sYAgiiI98Jr6D1842Q6SoeH47Rco+DbWUnwF22DRY7gRyOeak7ZTgbkLkVpPmcEAHqHM38J7DCDd2wYmbUKp/FSfhh78Y1oJ+dNVtTiResYN0BFXmDl11ic3M8nf5MZLOfQI4CPK2AqfmYABmuPB0y4PnqML6AwAsIhN1+jOojS8wlndkIbAD143C4sSe7rS9xwZioAHwCQurXCFmejcLYyyxXN/hGrnB3RnwMw1TItlnOzSQMU2739NBwMrMjfcrqc4zreLM8J2jOYGZnwsg1nYGXDYEVwz14yPQczlTGpof0MqIqxmn4srjc1L4v+MH7H8ah/dJm5LJuYK3KEft6uuU+wKXPOjeuJ25rPi9uQrq9KLu8saHEN5bJ3ACt+pi44eMHjpub4BEJwv0T9/IZPk/UIQa0bebABQj0Gea6+ySLY5BQ2qJLrtc0P81b+G4FC9OmUjRYJs19gMnIQkLOPeM5TGNTMRjEvOV446Nf/lPYdsAvfWea2+Hubp2xfYL6DjzPQ5QAgHrCu4lCYpbG3IreAThNMRTYl+E/YD8HtNmanGvSsrdmvKSyebn8lh2OcK/rtwC7Ljwy0BMbTYWChdfY6Z5zjszKwuwE6EBTrcjw0MJWDWdAqAFE3M8QFzH3fGKh6fYCmT9Pl5U368qvXqbfvIKvr67mBpg6mRwbGWgEccw8A1DD1AKa6vkln5xfp9as3zkw1cLYni3f7YBw1i0tPnp4YoAfPs5h4fuHzbGskgBCT/W5MugB79PsG7ISPQKg2xsmDg8zAuDL2RoCo4Ksd7Hdvc3Z6cpK++93vmJwBEgYzFVi1MI8//Zd/TZ988qnzve5h/sBqitwD4++bDiCOM+/V4mXOUeO3wbuZ2UXjHhbzGrJU0x50jb4HAFbe3/LYOjawGfTM58RBWKsmVkCPANT0wzvg201/sr811qfFMi0WBEDvGZvk8ZOn6cWL971dxP8MzieIUIvzaEeQNQDp+IP1LeWg+4tkVMY1BAcB0A4wvu8pek6BHAjX4g91+zvf+W568eI9GzPyNPzFdX5ACg6I2fSR3i/ELGchdfuFPgPQtWj2Pekn2X+AtD766P9oiot1DU2/zzFv+EUA67MfRwEq13M1MFVcl2scYUzDZxw7c34euoLffe8EhrLJMB73LKLf1T2ezbE9ZFrUPSDPAcq7nSiD2nPpW7ftq+h6kHs/znRbYqTut8TxMDZzD9HzIP+jz9XYyu9oW4wDHG9NZhpP1Mb5fI21NVlwDIzr8Vm6XoyxPu5XqOz5fP7LdnVu1Q+1zYX6Gx2Ttq/90HnT/uhz+bnGdM5DlHFsW+Wj86T3cT+iJg98twtIomNjG21gKupIzfY9v9gE2Okc1vR325jifPN36g79AWXJzzle/K77fbpHGWUV5am/P8buogzVv6j/2GZT0V7axh/nQOXymPY5TxsxVfJEbV/HbvlITgX1c7VpPl/7pPpZu1b9Dn6u2cYu2+dzo91RJ9rsXfujPinqt/ql6Ccf48Noh9pOnDf+Tt+9S+/iXEe9qM1F/KymL+r3ojxpQxxzW7xj3/Vf/qx+UNtRW6X9RP9X83G77OExMte4VvNhNdlGnfg686XtRj8RZdfWfi0eRXvhPG7TmaiP8Z5t/kjnxfe4yuEhtWfq2HCtrtPVl9Im9TPeS+bd2H6br6jpTk2mOg8WQzKYqi1mRF/32NhRlVHeL6vJbNtnbbF1V1+i79oluzg3265v5ikf7ljrS/QTu/zTNhl4XwojPP0ofW8EU2nesOu5sZ/MsymPWr6ncQI/c98lzpX+/sP//qOuNvxdlb+7vpNAJ4FOAp0EvpES6ALmN3Lau0F3Eugk0Emgk8DXkcDf//3f2w5N3MTiojUuiHVDbtfzeG1p30+ufZc/+gIrbsjEdrZtvLV9V9vArvWvtsGBe3VzjP2LLxgoW16rmwZRznGzgH3RQpU4J4/ZfHmszLWtmk5o/3Tjqm0Dre252zYxa5uW8eXOrjmKm2pxozHeX9uE2wWmqs0dP9u2YU570Bcc2BSq3cP2qhtkuThXZRltBL/rvQ8LnrRQtEiFG66Ui+pCbRO5ZpsoIoib2TW56zVtzE/bdJ4+Iha3cUMZ9+Iajr3N/nSM6ucoC3xWPZFZBhU3geP44zPi3Ol868al+hY+Lr4gYts1HeA98fn4vHbKVe0FGuUA+UV/FP0GdVznW/tVexHHZ7b5ed2kVp+qz2I/oux4jW5Gs+Cdfrxma7W+RJuKvkxl0fZzlE/0eW3xRn1Om99XOfn7FwFE5MJgfBo3r1WmfHmjRZo6Z9p/jr8NTNWm4+wnvkehD+YDRVgoasKfly9fpl/96lfpX/7lX5whY7VKOGXO9CTbM4tk+AzqqBYu8ETmCKZiQRE35OkjtJAWJ42j0Aef4fko5iK7hxWaL1Gc7MUOPO2Z7ejzlNEC37MQjPd5wWvZwlC5U9Y6Vs49PkMhFIrNwHKCPqEf+Awni6O/BJYBgIZCMVwLkIWyeBEUhn5ClqWg1fvE/hB8RT/YFntwMjvYk/b3btN0PEhHR5P07BQFjGNDURw/AVvLsbEjATBxdXVp/V7MF+mrV6/Smzdv06tXb9J0epwOj56kg8OnaT5f2Sn1OMV+uUTxHkir+sZEYsXwtz4PauuqF+qb1XfG2P8YX1bzb4wZ0edpn/S7XT8zPwBQBxWhzj7jxfuQLV5yAWhirFTDgbGv4PfF/CYNh2ApGaQBmHescH0vXV1eJrBTQUdQ7AkgGwpGUatnDGcoxkVB5oMiuiLTzK1gHxiIIOusgrvJhGT9N7YJZ7NxAIUXCbvvKafmxlyTsQD/Qi+gx/hXfUZbflrm3xnOYuGTgqlYxEnfBmaqhh0zA8D4HfoC/Yd/gi3hLwA08Huz6ytwy9i40Ff6Vs+BUGhZGDLB/uQMHV5QDNsrAEwHz+EvQRu0Sc27NmNOKTpv4lW6s36enDxt7JdAIfpGMlipfuIZKPaFDDBW+Dr6FLSN7ylP2hDGqrmHxgnGSrUxK7q1omYCBwgecLDXxt8MfINe43P0C2AqY6Xq9Qz0Avk5e5YAKq3AO4MCUfhqxbSQrQNC2C/aGG3X2aYy00K+bgm2CYwR7ZgtefEs/fwQ4F8U7Nrp+ig6dvALvh+NJuZvAV4d9AH+6JseAyyKwm8U7eJn7xPX4cY/0IBYMq+Wfc++myzAOAWQ1M21AYlQrA//6qCuPQNTojAahfYA5+A55+fnxu4I0BQYPuA77+/Q72SF0VaAbmCqvv08my0yuytAFQRTeRG0FU5ntLYDq4QpJt2ZzeMzADYHWW700QBXof/wBSj6h65Nxs7YYf0wdi7XBzC4GUsRYi1AVShY74HFpJeGfYAVCZC7TcCyAQxooC9j0gIjBcB6ICRy3To8OkjTg1HqDVAUuUxg1HRggYP6wLgBUB6e57rOvjiIwcbVAEShE9AvFh7TFv1ZbhuZdclYBcHS5X6xgI4ciGAAI3xuYvOxow8oyode4RmYA8jMfQPsCIwyDuCwPGof8vDC5AIW9HUYxoJib7f/ctos+hiL2AuYCnIsRe+4z2zIWGywDgCYKoPrMniOvon5DH0wbAvz63ZT1mNkptP1tj9nlVb4u3IQHXyAg1oQ29w/geHP5eBASfo/Z/Ao86bMQoxvOao5yDLdpyXizGKR9RLMg86SrDkEZUt51nLwmPPX8gv3Ec4g83BtDSBR+ZxzC1Yqgme87x5DmPNyHunbfF3jfylb+rkm/mYw1WY7Dihlzqe6QKY4zbFYSPpwX0DHIH29JdtTASmYjAKYKh4m7TYCP44xF52vrQXjug19JMiZ8ZU6z3xXQWOMbQD6EHioewi6jqSc2F4BVjngi3mD6pPqCPMk6hT3ggjcRvvIE8h+i+ug+8jZGHtxra7JNcYxvlMmut6prc34GRl4eVgE7tODLiKYmvNQdIkgTY8N8BewX6w9MN1ggkP+CPYvMEpZPr8HwN6esTSBzfH84ir98YuX4ItKWGbNZkvLT6YGpgJ4BSB2gqmGxvIIYNSbt2dm1wBcIpYC6M724bNOTp+l6cFhw0yFuAi/Dz/gwFtnyDPAa7YfWy+CvQrrtwEPq7g1Nqr1epFu14hP6J+DPPEzmBM//NaH5kMBpgILEuIuYvHPf/6L9Omvf2vg5b29frrf27d8Bjo3NKYtj2Gqr9Qbzq/FJ/N7PMDEgYjUX84FrnPQn+c+tF/LO2Fo2NPZR84wMhCVM38C9O8AQL8fYCqA/QjGvzdwp+fQzthFXwCgG3JesG4BIDka9dPB4WE6ODxKR8dPN9hA6bfUHmmTanO2PpSDCpRRlAcjcG1tbMXmIwj6B1pnz9bIyM+Zx+KZ3/veR+mDDz40veQBI7gGc4Rx6JqDtmTgX7B44jCFvZQAgkQctpi98lyfdgS7//DDD+0ZmH+uOdQn+x6N+0i1I2+j7Avo4RjbmKnoi9W+6d/wDMjc9lPyPgoZrnE9mXC5b6Q5MsfftnekayUdh64xNIaWPMXXTrXxR78S/Rnv4b/q+/mZ5TAA7iOPyAf+sB/anj6fz2W/1KZ0jRPXEGpfbFvHrJ8xPmg8YTzXvqgdxPHX7lX9izlGLZ+JfeI1cQ513bSZM2yuq+Iz4hzFeY55lNqcxnfqNa/XWOv5zkMbivkX+61jrOlClIHaEveO47j0mihTfT8RdVrHr/NFv9vWlziGmp3FfkSd5O8cE/cidH3PHGcztywHKGx7RpQtx8c5jn3G9zX91WeUdXD1LNDGj+gebOxH7fc2nxBtWucI9zDuUQdr/jeOCffdrn3NonqjP7fZhc5D1DnVd/5M/6Hji/KPNlnTOfWtGgOi31R/p74yXhd1odZ31Q+VO3UyzoU+m/eqX9ilq7XvVVbUz3hdTZ5Rt1Uv1EfqWGLuFvMP9Ydsg7lTlHV8ns5f1Lk2X6LjqtlBTaeif9N3bfE7lWNtLtvmq+Zro69vmxPtw7Z2ttlitBf2c5sO1/YT2vxQm13zuaonUYbqj+K81vwur1nbHllZH7yrrTxWh+y9gOS1j/HFek18jtrSxjz4CR+bNPCPHFRNL6I9cy7i3D9GF2rzqPYZfb/qW+272JdWmTxy/C5vz+v0cDzOg+434bO4TmjrY5Sh9lN1T220zdfieviWOFf6ewemeocJ7y7tJNBJoJNAJ4FvtAQ6MNU3evq7wXcS6CTQSaCTwLtI4Mc//vE9Fp5tm79xc0qvrW301ha9/pkXtL3rn7YXWG0bDY9tv7bps23zpO15+nKHGyF8aaIb3m0v3Lgxof2ubQDyfr0+zk3cpIibK4+RTW2zNMpFN2x3bbzV5LZrwySOP8qOm/i1jdMoR/6um+k1+dZkuWszpyZP3QzW+/VlFOdF5xQv2ONmlMo59sXGADBVAEtRP1TusU/xmrY5qs1Dm69gX7XPWmzTtrHGz/WFddzkb5tT3su5jaefcaMN9/NlEtqOLxy0/bbNc9oyX87VdCjaMq+p+ZW2DW7c45uXuWg3V0zwc32BFTfmVUf4bO2nPlOvLcXVm8Xt0eewLfShVrDT5l/iZqn2jbYQ+97mF/UZtRdTUVdqRR+4hhvBaouUscppm4+t9bmmA7WxRN8c7WOb34zfRZ3lOFzOHntpt1Fnai+lcU1klav5L/UrbmteRER7i35H+00doI9AsSAKegD2QTEPgFQ/+clP0qeffpp+//vfG5sSirxQWIzTyFHQhSIlFlTx5RHHo+NVG4g6rQWQtHHc25xknE8ax7NQyIXid/xF8T7Ycshqg+txP8bB+xWsZKd3Z9AV+oD2qBfO+uJFfPyM8uaLArap+QZ1GKCOp0+f2gnrKLjEPWgfn5NVBnLCNS9evGhe3rPPuB5jI+ALzyCgTAGouI5FmwrsYl9pawTTpLtlurudpaODcTo9eZKePwcj1qGd/P7ee8/Shx++SEdHh1aMNptfG0MPmFpefvVV+vwPX6RPP/21FeMNBuP0ne9+lO7v++nV63MDUy0AplqjCNpgDVYob8AgeRFIHdB4F2MGrol6Gf1YW14YP49tRbtva6fNb1JXne3AR9qAqRIAB168NwaYagQWIhTXrtN8dpP6fQAUe2lgLB7OikAwFXQX1eeT8Sjd5oJRPym+52CqzBRS/KD30OTp3sRfXlkhdv48s1mVsTjAhr4EgAYUVRoYpbcZgzlOja0aFwhi1Lw6xg2NMewDCkFrYCqfbxaBOvsCddeBl2RbcXYq6gf6h2JLFF3ir4OpRmk+m6W3b147y8J6nVmovDCw+AVn83C/arAc+53FUgQp4h4ADuhH8GyMH/fRZ6ge+c+bDF/Uu4PDaXr//feaQh8WR5OZxv2dv2fWWAq5kYFCwVSUOeWFe5hjaSE3408tFjax/w6yAfvgSHxeYYVyJqpcZGQMYQ5OgRwMmJRZaeCD8Rf91NP0nYUKY/M8qm8ANgdTaV5GHaXtOiuV6wTlPJu5T0UxJkEcLDiDjaE4GnazXgP4ggJi+HN/Nq4/ODhMR0dHaZoZv9AWCnVR+I2+Y65ZDO33OahH8wsnIHLQi8es23R4NLU+XV1f2u9gpgIrEwBUqMtFITb9NWQHlgUHU51ZITBkMhhA/vvGTAW9s0J2yGrfQTKLOQrFHbhAICQYM/DH+pMZOYzxy9iY8O+tgbfACoU/uMbYu8DSBkBQz0FZk+kkAbwIawDgazgap+vrWbq5Rlxdp9XSgW0ADBFgx2eaTQIwlA8D8ALlZWZtcVYhgEhRHM5cBkw3KAo4fXaSxpNBurp5m9a383R3vza2OBS74y/GgKJ5AIZs3CYLB1ARmGx6k9mUepCzgYMctOpgKGeXsn7CvnJRh0Ur2mxjtw42ABAMoC+16dUScdnBVJhPZ0HSvYvhAAAgAElEQVQDK5Mz4pku5yJke6b12WGEhf2JbHfOIuK25c/BNZprxKIu2hlt3W0bud69yQfA0FiwSP9bwFRe8MCCfrK9uM9xmXkMcKYq16170xtncLrN8R026deZn7Y5Lgd2OFAyr5/IopiL0Tdy0fydrmcAnHAw1TINRg7UclYWBzbVctdt60jKQHNPXUtgTp2dsfjesuYr7FTq6wFOWC48x9a8nv17mIdRBwqYiv2yvhu7UynkpN/2OFvYCx8LplJ/5f3mvmJg0cpgqpIvej5A5jX4GY8nhbHE/WKWFfQDwDop4KHsdH2j84YxkbUVP/MQBObXeJ4eusA9BVgSwQwbOiTr8iam5bU722cBIfNpZX/RYuxm3qUol59B9pANwVTI07n+5tqHfdcYXPIwZdbzPIG2yDEyTuM73Xcg0Jsxioc0OHuns2tqjNf23DYIjvA+eOx14L7Z23JlbeBngKnANGssU72BxYKnT5+ls7PL9Pnnf0z39720Wt+n+WyZBgamwkERiLc4sKFv4KZ9MGmeXxoz1fnZRQZZOcMT5tGYbC3mDdOz5+9ZXAYbFBhbz879kAEwT+FwAYIvDUyVfbvTfO2n3mBk7KrwD4hPsGUw8eIv/DUYE6FL6+UqIQd78fy5xWTki8dHT60viHO//Pf/SL/73e8tBoOREa4bYKrVGmyzaMPzdgUMMCeiznku4GBS10/3pwrAKX7BfTfzOO6J2bwZeH/fchTkEFhru+8rBxLgWWCmArDV9NdAxpnhKQPNmP8aa9jKD7zAwQ446OHgCGzIE2MSVt1VHfKYRCY3ZwjEswAA54Eq9Jlco5b47vfSd5OFiHEG/UU78AMGtsqsLx999H0DOkEvmZN7row1uwIC3aqsjwZE9/kBOGc5ByDb/S3W4Wjb2LPBRDscpj/7sz9L7733fsMch/nb3EMjK2Fgg2rWWp7n72KmYj6rdkxdqe19UAcU6FnWQ2Q7c+CzrrG4FuNcsG1dG9Bfxv0X+mV+zrxJ83LKmf+qL6cNMCeJ19bjoMcT5Kgx5mn/1DY0nnGc1FXdZ9I1RPxe+6Z6rv5Z116e+xRgEp9LXYn7P80aKdzHXINjoG/WfEJzFO0Pf9Z4p9dyvNrXmAvhmra9V/ZB5av5Fdvl2HQMOn7NVzSX0PmIehN1RedE87OaDGJ/Y59rMtTPYh/1O3225jD0UTV7qI2FbUbZ67OiDlBGmq+ob6Kc+a/aZJtOR1morGp+oa3Nmg6qfux6fhzHtn61zV+bXsT5073aaNNR/maP98nWmVhv6pzoz3HdEcerthj7E/2uH+yzuVcUdVh1vK1P7IPqWJw/9Re8LvoknVv1H9vkrb6D+ljrc/Tp2/zfLrvleLX/NdvVMatfjnMfdVrtC9/pPHEcOk/ULY3n8R2e+k71E9pelJvKtqZLOr7oe9r6GXUlxlTVZ5WL+u22+dkWy6Ke19qIdlbzi7X+sm/Ua/XXqivaB7Yd11zb/BfvibLF5/Rr7Ev0r/hd34fXdCDOIRbY67zvqt89Rv4129D+x3EqM1VNd+IzY4yKNlTTBbaRyYgfY+Yb18Q2azEsyjU+RH1ZW74Qawq2yYPjVp2L7W77va0PbcLxPWc/YFFjmvZRfY3mZ7sEHm0r+uy2Oa3Fh23P6sBUu2ai+76TQCeBTgKdBDoJuAQ6MFWnCZ0EOgl0Eugk0EngkRL427/9W3u7Gjd/2xb0upGjGyRx8youeH0xjkLCd/vTFDXkTeC44GZrcXOFfatdHzftahtSj+ll22YAN4Zrmwxxk7C2uVH7jM+qbc7EjSzdFN22yVQbY9ww0mu073qdjpPXP2ZDR+UXNzbjc/XaqJu7NuOibuy6vm0Mj9EJ3eCOY4oy4QYVNz75Yls3a3lPdcM2F/tZ8ptPslabjDKs2ZJeX+uvzu22Dcy2zbWarGublGqn2/Q32o/OFV/w64v/+IIQ9xNAEX2HtsX+RF/BF/htfqXWRm3jU8fIOdAiAOqRzhm/53zHjfmaHe7SWeqe+pA2u9xmk9Hf1trDZ/EF3GN8UJt/jhu80W5VXhrj8HPtO+0f56emv7W5if4wxsZol7XYobLYFhdqfkTHzvjjus8CKy/OZgGczpfGqzbdiv3Xl5OcH2y6ozDO27D/N/96/1gE6j8Xv+UFYChyQyHXr3/96/Txxx+nn/3sZ3aSNMaBImcUEYPlBs/QF9e0aQKW8DsKowhmIqsN9UULU9S+6Be0mAVFpXjxgxecKOYC2IcsTgpAYiEWwVVog4wOGKcCNtAPfkf7IzNF9AUcJ2MD+8s+4nlkpiK4C22wII2sNmRHwb8sCNe2KDst1NTiUiuky6xV0e6oP7wXxVHDAQABADzN0snTw/Tee6fpvefP0snJcZoejNOHH7xIH374XhqNUbDsTAOYJ8j31avX6Y+ff5k+/c/fpt999nm6OL9Of/Kd76W9/VE6O79xJhUUVy7v0hzMNEvXOzKl0A9qLI6+R33nLh/Z9n2MY7XYtC2f2vVc9r8wU6HY9SEz1XjYNzAVChZTuk3LxSwBOADwEgANYKgBaOHm6ipdXJxbsd/93W0aj4ZWTo1iURTIEkzVy0WZPPmc/TT/YcAAMFjhlG+AJrwokGwrxa8UMBUKDgGkwL9em+wveqk31O3aS0XaDouIo+9re5GN+8C6gwcyL6Be+HgKMEULA91ueOgDRueACDwHBYeQE2yIzFSwkeurq/Tqq6/SvY3L7URjMQpYUfSLol60wYJWtOkvK52ZpwCvcKr/svHV6N9mv9o1R3Xy8PAgvf/B+wZ6sMJoA2agQNTBPu4nPC5s2gPAISgUHRgY8yaDieCyjUkiF5jiZ7OrWxQpA4TnoMZt+bWzKHhRL3w6WIQYG1g4RrBQM18GaEOBocsBjHsE0sInw+/Bb7hc8zYwGMmMbcEZh9K9Fy/VCvzIKuT98kJh9sFY0RZz6zNZycD85DIjI5FDDBeLuX2O61CEzLnwuIYi5YM0Ho1tDtBvMGj4fJCFjFvYxp1jsrbnQK6ZEchBQysDmhwcTNJ+fz8B7AW/gH5NDw7M1vE7maQwtxgPnnl2dmGsfwDzOWgOBcQuHxQ/A0yFQmFnT+tlcJgzcoAV0sBZ+fR387l3XmxMsXvJL4AaADqhePXWmKQmuQDfbB0MV/2+sV8gprOYDM8F+yCK5MFQaOwWi4VXttPvZP/R5JdkZzKmBQcdAdjGA2lNTxBgMmgQz37vvefp5PQ4Dcd76fLqLL1+/VW6uZml1RKMVwByEGhGsLYXoTU5I/uTDzzoA7RqsuklAKucYcr7YP3mwQiWFzk8Q8FhPhaAZTN0w4r5M8uHsZ442BrAveEIIB/3FY7YyuB1ILju79NiPk97KNQ2gFff2QbJ0JSBbi7PbPf2LADgYMe3ZjPOsOFcY5anNhZKxiwHCjqjFHSFLGpNWufyR1F/7qIzHXnhP2SD2OT24a27DZa+ml+8A2h+be2bJ84MeJCn62FhxLJYkoECFoNQoChgG+hWE5sy6Jp+2BPRlBardbqZzdPAwGpeyK/5ocbBEufKyfgxH+D11FVdMyozla4nKNe4PkBbBFOVeOUHFGkM1NzV23DZxmt8fh3AxGdRxx0E4/Jm7FGgDuaS93A9rOAgE2eTQ3BelUULura5FqRfhhqTtYxAX5dfWS8YO5aBXTOQW1inOc44FzoHBDuRIYbrIgXKNjaTwVRta9c4t8znmWMzJ3YQpIPz6I95r81/TrY4f4zJzBHIzklmHn6vhxswf+LcaBuW8eQiff5LWalva3xVZqjB8xBfudYhKyf+1fVDmXO3Z9PRDJDDfKKfOAQDNmcAGQOIrWzNh5kFuAh5/Aq5UH+UxuNpOjl9ns7Pr+xghdt7MObcGZgKrFWTyYHFBwfr4HewCk3T27Oz9PbNWTo7O09wBwBLMQ804BWAWsNRevb8hbFGggXqKh+OYQdkLMCC54cU0C+6D8eazcHH08Nji4+Qox3usVpYHDRg1XJuaxrku2BRBPvr05OnlrMg/uMvgKjwM//xH/93+v0f/piGg7Ex7AJINjem49smHwSz7PrWmTKbmCeJufsUmIfL3fXWfbr6qOa67G9VN+weHJTR66UjYy0+sNhsOmNrbcrizuRldgPgdbYNMg4CiMa18XKFHMrB+ljTIxc9PDrKzE+j1MtMahGIy5zP1hT5L+QMEDja9ljh8SYCfDyf9fugY4vFzOIHfRHyGbSD/mM+8Ac/f/e7f5qePXtubdLnuY3QB5ZDOvgM+F2AzhHHoCvGLpsZF6FHuB82gr8A/3//+99Px8dPLAez/MIOVSh/ot/fsGE4xTznCKl+or8DFdXudE7Vjmn79ImqG/RH3I/ANa5rfCdUDnXSWFjLo3kv54j94zqPfdV20Bdj2zQ2OK4NNsdW9LowT3KOY9uN3875mvpYiJBgqrj+19jM/sd1kd6jz1VZsx3uJek8Uh7sU5w7nR+2r3FW2+JzaC+c4xinOAaNh7yHsqKf2FBIeaeguYjey2dGWbAd+iw+W/+Nn8Vna5uqN9qXOGb1j3HcOr9tcmyTg+YUvFdtKN5X89O4T/c7OKaaTqhe0B/V5qZm/yp7vacmb9UJlWUcr+pa7IeOQ/Vaf27Tq2Y9xYN6hIq0yQdlzzraaHxG7Zm0zW063jYHsd+19mOcVd2K/jbau+1NAUyVlxA6H7V7o85F3xJtXOeN+8H6WZSn9q82z1/3szZdiP191/bZ/10+9qHc3+1J9Knqa6MfinOjthnHH/ur7TOvob7WbK+mY/pOs2brbbb5GJ8c741yUPuJc8LvaM+Moarf2j79Nv1R20xF39XWXrTtbX4p+stt9oVr9d2y5gbb5kz90Da/GscX41cEU8UYjOvZv6ir0Rc23yP3wx7Nf4GZ6rGWZe/UcMiF1PXs8tEcE/Vv1/w0sTC/G3ps3zSm6T1RT3fJNd7b5m/1nSznsaan0e7b/GfNF/GzqFe7ZII9OwflFRbx2nNrPm1brsA21B9oPtAm92jP6i/abPsHP/phVxu+a6K77zsJdBLoJNBJoJNAB6bqdKCTQCeBTgKdBDoJPF4Cf/d3f2fMVG2bN7oI5yY7X1jq5oBuAnBzkJsj+B0vH/ES8V3/xBd4bZsMaPf/Ye9dlORIritBr3xnFarwBhpNihI1I1EyaTQzZrv7/xKNKzNJpqVIkTNkk01SJLsbaLwK9ch35dq510/EyQv3yGzOrNmaMdFWjUJmhIf79ftyj3v8aMGIPjtuYnC8vF5fon6T/tU2LXWDSDcN9m34HbLRoWOJmyY6j6UN5kPGVtvwiffqWA5pl/Ohf/O+kv7pdaWNF5VxbVNS5Vl7Eap9j/Jjwe++edHv952EF5/HcZKZii/ZaUOc4/hSyD63n7YYCv0o6Udpo6u24aubVWr7uuH3TeebG+k6lqg/cbx4hm6U1WyN8tOXjrrRXHopxxcP3JRVv8F+6MtsBV9wDLWXvVF+7vukoDEwp3BcWuiE/vGlStRb3SCPxVA6X3HjtdQv6oDKKNpiqU36S84R/6ZMOBaOnbrLOSr5pqiPOt+x+CL2qfaCRmNSyQbiuEu+L8Y16mS083hv9M3679r41a5Kca5km5Q9bR//pvwdiMMT/3eZLtRuan3XOYj2V/KJdhJ0LnqstRn9P9qBLFF0hH4DUPPP//zP6Yc//GH66quv7DswKjl7x9ZADKZ/+WUR7kEbBPugOB3fo3idp6cTAMXiWFzPIkT+jXtYXEl2ESsaNaH7226040X7XmSK68nmZGCUft8+R19bdpLcAt+YB+BrO+deeKbzUvJBnGf2AX/juX5KOlgcUJzkeRa/Q9+ePHnSMNtAxvQxJf9D38MCUDtlfb22grEIPMG1art+WjdYkkZp0LtL2/UsPX3yIH366bP07Omj9Pjxg3RxcZaeP3+Snj55mLYJjBsAvw1NZijcRCHk27eX6cuXr9O//MsP0+ef/0d68vQFysnT1RVOfj9Pw8E0zRfrdHV1mz58uMrl+7tgCeapahOUN30GfUD0ZVFP1R5ruZXaoNoqf9+XR8S42vpNzKsX2xtBSs8oSDIz1SY5mGqQplMUuG7TZr00thXkB4Nez0BTKGic3d74KfwAKK5XBrKC0vXBEjOdOMAvAwFY3BvHPTAwlxfYETTkLDAoLmx1QV80Y25x0j7sEf4BfiKC9zhXlCEBLXg+ba3kE0s5v9uNg6noG6ijbTx1sILGKvqihq1l60xJ+EMfhSJMgKnIzoD2wPj16uWrdNIH+0EGlzSFrQ42AlAFcsJ9Khu3YwdTMa6SQUoBVtkzNCpSk4XGA/T1+fPn9jwWuaL4F/InY1MLhHA6BgfI+HjxfIKVPJZ4UT7zJ9o+fbDmn2pXalsaTyELsEPQnjjXrY9hQTAYK9zf4loUTgM4BP8Ef0GQK+QIkJDmcK5Xg7ReASTixZgxrrGGy+9z1if0c7lcpMVybrqKdhwQNc2AOGfe8IJ+Z2+AjCEzsFD5Whf64PqDuUeR8mg4sviAglvYIf+w4Nvl5iATytvkeofiDeiRg+HWm2WaTFGU7IxYAICcnZ1akbCDqQDqcuYE3I/CdYAoL8Hc8f4yM1mAgXBkh5ycJDBgwB6cNc3AVGDLsHi2MsYegJT6YOIy6qUT87m5ctvY5ixuWOEvartRau22u1gt0ul0mqaTaQYrua8Ygd1k0Lei8zuzG4ARk4FkTV8BqJovGhl7zuUANtcpPUENz8oATQBBNgDjgK0LBc/okwOyAMB59vyJsSJ+8umT9PrNq/T5579IL1++svmA/oPNCjp2enrPCu9xj8X69dr8XJNvoi/IJYZeDEzwGkBPBspC3g9Qm/lGj8kGbvHo3ACmzCZQHA3dtKKFFsgCP701ez1Jw5HHeTwPzzXgWAYiub7dpdnVleUrZK9yVpZchAyAkbFfCfiJ35mpZVBVBlTRBxvACnqZAVbUZ+iyro2a+GZrUjJseWF/A66wIu12Dj0tchAkAfi0QxTC46RkB7f62pY2Qb+Pf9OnQK4cG32IFREC8NVzQBxjCX0Y9NXGMBgYmOPDzU0DpuKaV3NZ3TOi7cZ1hPo7zSPUJzrjVgs4ZkzVonrNIdAHxJb1yv2gj7llcWFfNZ65vD6eC8rLCvJhE4F1BP0yFo/M3KJ+iMU17C/upVx38xtlWHHgXTMeY9n7GExlIK4MXPE+tcXzHu98/q0Pmc2V/dB5YTxR+XncyGsHA8E4g6D6ZwVTcd7wWIBydE0Vc0ONe+gn2oX/Yj6OvqFt5D9k5NHixyaHkcIyypI5gccjX1fowQzMm9QedG64vqGdcBwYA+/ZXS+2cYc5P8FUeD5kqGsrxlqNq2jbx7cxX2esg6ORMb/BJ/s66c7sDYBq9O3q5jbN4O+XKwMXIVY+fvzcwVRfvGzAVLPbeRoMAGo/S8uV5zHIIe7ff5Auzu+nN2/epDev36S3796ljfk7PBuHDJykxXKZej2AqSbp0eMnlh/e3M7SbDG374wpcj43dirkG+g/ALbwQxgf7ptMz9L9B4+NzdFYfwFQX69S3+wFsXJu+bYxSq2cbRlgGgBpzs49nqBfs9kyffaLz21sYEVEv7YnfXs27JzgdIQ6gKmYk+jao7U3C7hNXqPsm7u66sBGzRGb9R8AXIOBMUN7DuF5KoBlq5wDW8w3MJWvcbNFZlCZ6zwYN+3wEj/HxdgUkQ+hXeTNmG/InWAq2gP1s7Q3B9mjTfzNnFj9Du0Bekydxvez+a3lcD7ensUAY+VNKT18+LBZw3z66betf028y/tvHnN2D95p1giZudOYa80fEdwJhk/Ml/cF6+4XL16kTz/91Gzg7dv3jQ3t7i/vMlOpPZPF1gDh8IEWM3dZmNX/qU9s1zs+jhjL2rjT6o/7Wgfqxly5ceIdvzBe8FnR18XiUeapXNNw70TjaFxbcD0W9UVjmcZC766zptL36dpR9zCifdDmoiy57lEZ2szkuMk9/fh9XLtpP+K6iWLeja2t8HXtpOseHYP2m/5AY6TqBPumY9ZrqddtfGzjuI6TOYHmRtqn+HtUpzgfKgf1gXodx685ouYAvFbHFu8vxfYYW2ObKgsdh8pN81Ttf3xeHKfGa9WbOE+xTe4xxP50/Vvb1N+1jyU95Ge8J+p3yVXoPgJ1QfNt1Rt+rnuP2o+u58dcsGRPcUxqD+qDSjpamj9tL8okxm/fk2jXSvF5pTnfN/f8vs3zPdcrMR6V9mnUX5TsI+qayiXmgTW/pTYU5VqaM5Wj/h77EnWh5DcO0c84JpUl/YvOVUn3o2+u+QaVMfML9Sml/mpcpq+l7NVf1fxol8xLc1Ybn8pAZRT9e2mNHP2mjkn9ZamvJTuOOrXPrmt6EPuh/9ZncEwx7sV4WopXHDvb0L6Unofr1Vb1HTfjHtug/XLPNrYXx632tqkAj0p+qDQHXTFK59EOHrB90/bQh0N8qbJt1Ww/2u4GB2OUgtCezw6JK9FXRdlGeUR7xP08yCDm5+pLY9yIYyz9u8tvHCoOzz98/au2Hm2ry2eU7ovjUXuP9tPlr9UX12LKEUx16GwfrztK4CiBowSOEvhjl8ARffzHrgHH8R8lcJTAUQJHCRwsge9///sGpoqLcW7Q8HMtmuFmnW6ExCKO0os7vAT/pn+0b3GzTjdzSpsNXJTXNvn44o0b+6UXEIf0N26WcVMobpBxLHFjVsehzyttUJTaLm26HNLv0jVxYy5uxNU2+nQDRDdPol7phgfviZtiHCP/1g0rFo+ofqk8oyxKfSnpEZ+hLzb15U3XvOg86e9dm0DaL758LRUUsw3an86/nV+fbVc3/nTDTjfBYt9Kc1ZqxwrSBl6MFje6og3GccV78L3KWMeDaynzOB8lvePY6HtYbKsFRlq4zE3mEisG2mdfWVTBsWhBUpQt9Y2beiq/qGfRH8SXHiwM6HpJz/HgOfHlY3xhEQsl1B/GQgP2nz5RZUE5oD3qAkEk0fdRl+lHtLAL36H/peIC9TvRl+P6kk5rv0p+JsawWDyh8qJu6BxRRvpCm/obX2ZEn6X/Ln1XsoGar4w2pvNYsgvtt5+CDIaW9rRq9Z063uj7ShveJf1vXiqBtiYzHZTmi8/SZ7LAEDb56tWr9Mtf/jJ9/vnn6be//a0VbMH2UNzF4ikUbJnuDwZNISRPfMcYUfgHHUO7ZC9B0RvaRxEgfYz6BfoL3E/9JbDKmEoyaArF6PhhARja4ontKDLE57yf9hH9N/2M6p7bsRfyq4woQ9qm5l30kxgj/tB34Fp85kXwS5MditkAqkCfyPSFezjuWNzEeSeYytl0/ERynriv96sPhwxw/dnZOPVP1mk1u0rPnj1M3/72JwaeAjPV2b1Jujg/S2en43R19c4AQgBYmfwzaw2KIAfDSfrH//tf0r//+/9Mg+E03d5u0tu31+ni/uN0dnY/zefrdPnhOr19d+lFpijgzCfK0z/GImPaEn0KXzjSl2iuEedC79Xr1D5Vt6MPqOVzavf6O/2kvcwykAUK9DKYyl5wQV82aTzqp8nImamGQ7AcII6ioG9tLyynk7EBLWZgVvtwmd69e2cn6o8BtDCABIAe04aZCoX6LR9J6zfwOYpGCcCBLkAvrBguA6poQ9RPjAHFpQB4EEyF4lAWGxP8qLkPdY1t6EtkzS80lyjFXWMkCsxUbcxtmWY0RyLrC569WqN4edkw+sF/wJ5QHEvfgnsBpvr61dfGEoRCVtUTi3nGVuVsA/ATavv2nNW68Sn4jgXTeB6LR9EPAkrV3mJOoT4b96OYk76AxdhWxJ8BcdAnw+Qb85GDiFB4SlAkgEooZMXnjP/sv9pW7JPKVOdM4wKZvjy/ctBPazOea+KPgSpWq7RcLc1PTsZTY06ATqF4d3Y7M79M2XMc8FfOJjFMd44tbNrctTkyXzn7FX5MZiZzB/OguBigXrBBOeuBA0udMWho8nIwkjMaTCYAXY2bAl2MBcAl2BUBYJAt9AGfe27E+713mpMxl4GurMGGATDkBAw6KHi9S9PTaTo/B8hvakAz9MvBPQ6ExbNev36b5vOFgaM2awdj4BoUcvdOEE+dMQafu52AFQOy8L4Z0BLAJJT0Ih4QvESQDnyJOSjvuzEKbe9MjrCbs9OpMf6QVWg0BhinZ+xTVkS+2qTZ7SrNb5cuCzBioG2ipmz+/OU+WYVcZVDQvLW+WZFGXqugcB9AJtSPW2E4GL02m/Tw4f10cf9eGk/76frmKr17/zYtFyt7HnyhHfxyApapobFPwLehEeOPyoAA1818mEUfDCgnDprK7FT4vQVTuX80EBGATAZYJdmEg6fak18dbGXsOxinsUQgZ1ZwnDNEQf74G3NlrJ3If26urD3TjQHmteenDeMH4zMWKawbM8iKzGLGUJjnHWD1zM4GABlsj8AQcr+5f3AwlclcTpU3KGBmbtN1hMUwgKkyYMahcKgkBIisZWIjgxyAVGbLZF+RtaPm6/RHAA6TUY/5F3UNhfQEvzP24D4AwgD0HU3GBs4AmAo6Ch1ijqDrOPpAXSdRNpqLx1hPObR+0tmfGI/aNVEAHsmaG8wqkBnZ7NCmM4M5Gwt9hIIL3A59n4Dfc31gLGkWzx0giB+OFd95bFrtHLRkAJMMLsX1CtzfXV+1PozAXYJEicHkOhd98+dmRrvMpOVMtu4TXX4OPnN3oMy2LXCrFGvo650xsAWJMcfH98xbFcDseuV8cbo+Vd/MeMs+4m/EWaw5GIcgX4113G+kTpguSbFc1CO1IfZZ9wpi7srcl2PS9UrUZeo42tX9T3zOfB/xCmPCD3IKxCwyU3E9hb81fgMsiHUTbN5YCCcTA6PCpn38zkw1mU4t3wAzFYBNt/NFGo8m6fTsPD19+km6+nCTvvjyVdpuewlsR7e3cwP6goUKzEf9wcji8tMnT+0Ha0j8vH7zxliU4OeQL8B/gw0Kvh1+6+Gjxwa0At86YFAAACAASURBVCuVEdr1YFdgffQ+EjQI8A3mEjIYwFeMp+ns3gPL596+eWfgKYx1MgZg687AVaMR1twOEkaOcn5xYX08P7+fhuOxsWkt5qv0i1/+ysBUYNrCOMCaBaASwKuMa+bn10vz9To/O/7FWKkUDON5TlyL+DUtqLHJtSz/uzM/iH466Gmc11QOIkaH3D8kAw5Z/mPsgf4cyA15IvILAMWcFQyMt0PLlwFewjoU7cxmi2YfiWt32iV9ju69on36HOgeQY8e09tDPuhP6MsQz+BD7NAH6+eJganwPfJiz9k26Vvf+nY6P79odFz9G+7x3MxBOOin2dMJ8i7E1gyKBROqzdHa+oc+Q2e++93vpr/8y780u0HOgoM/IF/IQtfSnJto++ZfwEWVcyCwThqoObMHRtuP72koC4619f2t31ddau3YdUX1iNexzVLOr8/nWlDBn4yfjEdonyB06qvqecmfYwz0qbiWvpDxiH2I8c7HDl1uDwTRPRVdm+hzmYfHnIOyamN3u4dMP83vmC8wFun6iDGEvlTnVK/XdbCu89gvzm1sm9/rfJXGze+1bf1dv49zz5gT86LSXHblSRyvxhKNWfi+XcPvHgKpe2Cai1AP29ym/t6k8Ym5Ixy/5mklvVdfG+eG/9Y8sZQf6tjj+PWZ2sc4V6oLbC+OqfS5thPtINqC3l8bx8exp72Lz+J8sf34PiN+zsN7ok529UF1rdbveD/9vfo7PlPniGOMY1XfVvIpO7K+axklo+6X5k3bK9mp3hNzvT8ETKU+Rf2KxgD1UfSJNbnrHJTGF+c2tl2TJ/Ve7abkz7psIfZNn62yZDxQu9Br+QzKKK4deJ/2VXVI7aBmw1HnCDJpch85wDH6Tz4/thFl2PXs0vzGnFPjGmNXtKOSPrN/6q8PtV2d8zg/aq+1vkYdiL5B55mxTWXOZ2isxj27a+N4SMjuvmSUrfpLth/rAZgvUzfxN99tRJmrDeiz7B6BHUX/VvJ30d5rPlFzEOsPcukCwqkWN2K7OqYuX2M51f+HYCq15VLfSzJU3UPf1d5r44y+XmNnyW+V9LamyzW/559zHVlaT358J8cWn6X/LsWt6AvVL0Rb5VO7YoX27Aim6p7h47dHCRwlcJTAUQJHCTSx9SiKowSOEjhK4CiBowSOEjhMAgqmKm0Cc7MgbtLphgwXu9xA0sKCdgMWhfg8nflj3HNtoc8+8XmlDYu4ONcNr7j5qpsf+lJGX8SUNjlj/3SBry/TcF1p87K0gbVvhro2P6IcujaUVB7aD32+PoubhNwoU5nFPlP2ccylvmufS5uotXt046zrRW5JntpmSRc4Nv37f2VeSs87pF+QeXwpG4tbKIdmwyqXPKt81Bbjpp3aSVugtFuUFG0H1xnzRGY7qW1yqf7FftZ0LuqwbXxK0UK0K/UF9DU6XhZTKNBFN7W5oasbkeoD2E9uTKPt+DI8yk39Y2ke0AZfSEUfEJ9dmhO9RtuJ+qo+l/1Q+akO6nNa/+zFMvqSXV+koU18x8I9Fl+VdIrypf9gu2wvjlt9O++JPj3qnfqkaHMl/x83XuMGbc2/l14maiwsFSWU5Fvzm11+J26sc9OdBST4XotXou2jbS+23AVCxutUXygHHYN+z7miXJrrEgrbctGPgHtUv2gL3i8v9Gax95dffpl+9atfpZ/85CdWGI9CJOoaC/txH4rC4bFYHIS+EZCF6+1U7PW60VXMDwq/8GwUMEF2+Df9Qsn+cW1zAvwGAKKFPReFWOgXiqVwH9pgYS5ZsDhGFnrxOQrYwjUEfqIdL74CiAJgAf9T8qc6N2yXYCo9sY/FXOgDCrfwgyI59B0nt0f9LdkjnoU+0/fr3PF3jknvhxxQzI9wsd0sDEz19OmD9Cd/8kn61rc+SU8eP0iT6cBO814t5+n95ddWhAhwlRVIjcfp6dNn6cGjJ+nBw2fpn//5/0k/+refpDdvPqTXb67SuzcodsYJ8ffSdHqRrm/m6cuvXlphmhVtyYuzkm1StngWZBhfOFLG0fZUj9XP13Io9UH78ona927b/lLUqGQSiixRAN0yU+Gz0bCfxsN+mk5HaTRErAYjDoBO6zQeDq3QE0Wdi/nMgD/QAQAyhoO+ASQGQy92tUIoK/T3ov/2T5sjWCF8ZrIFOAFyMfvMYCrTDRRA5ziOOYA+oA8RTMU5o64xPnNeNA532YW+qMZ19Elg3FF/1dqVgxf0ZT3n1IE9zr4EwArkyP4BEIKiSNgTAda47urDVXr99WsDUzFfMhArGBgyCHG1dJ/EYm3mMg5U8dyPfgFFl6idNCajkReAw8/AD8V8J8Zv1U0Unj58+CgzJixzGw4owRgtnmT2jw2ANBnMaaf45+8JFvWT6llQ68XtGKMDM3zNo7lW9mIN214pJkMWBL06MMMZnqyoXk7ChIygaxg/noFrHejpoCYU597cXDdFleqD3df1U9ri6AFhR2lACi1DkD/TC1VtLnJxLHAikKWDqU6b55IJicA6jHG5RFExCqonDajVdMkYE/tW1DtfzNNy4SwjsDuMx8EfBA448MtzLpc59dj1BWCitcXb/hCABrBzTNO9e+fGMOeggZaxFjK6urpOb9++s2JtFAh7cbEzNqDg/CTBH5KJAZOQf89sRLZiz0ApyMbnxAuJPWdrn+cBLOV8wPEybjvTNASzEgBHlkvCPl0ei8XSCsxnN8u0mK3s+Y295uIL1zFni7O5yjIi+A0AGGeIGjjwaXtnDFhoCXZoMl6v0/QMczMw9r7VZmXF4mBwMgYjsPNhMChyM5BQ39itTId6J1YgD3AkCu63ADoB6GE+2RmobE4adj+vGHFmqhawQkATgKkmN2P7c5YrA7fkecd3AFJhHAZkNcCWA9Q4ZggaYwZgddA/Scv5rbETjsbOxoQ/BiJDf20t58AbzLmxr2AMBhdBPwiUBWgHftSBnsbQlnMmXOtsXIM0Augoj8uAYw3rppWG29gaf2Wy8kJwZaZytghnXeQagyArjwN3aWmsZbsMzGYPROVkIAFikP0A7DgHM9AqA/ccGEUwFWzP5bG1MVgeOhqZHlwj70SxfAYpxXWBm0Gb5zJXjOsWzeFouxrnYzG85mSA09GHqR/EfMJevVDbmdw0B0P7XHu1MZD+w2M4P/c+OSOaro3c15ChrwURaByF/e32t2VB1TW68sa1YAE7AqYBOeteAfQA+Qz7CBtlXHTZZWZBuqJwkMyufP1aHS8BZ8zNda+Bawwtevd45rAtyNrnDHbi62RnQWuBaiRZWywX6eb62oCosDmw1EHPCByxMflwmjGZ/mTHSYY2sh7St2pcY97gAFEH37S5gdsYxoL4ivgCu+fcOBDVdYf6TZ0iqNPtBfa/NMAygdiIVwTGOwCascrt0/uI9Q3AqZkdtY8DFoYOzDUWPpcn+o18HzoNkNTN7W26AVjKmKdO06NHT9PtzTx9/fqtAX1Xq7s0X6zMYQ4HGBMOCbiXHj9+YuCYRw8fpt/+9nfpiy+/sEMj0C4AzQALYyrBroh/A3B8CkbMXi/N58vUQ8wwX+a+H/6cMft2dpvZOcGMhMlHfJmmxWKd3r19nxaLucUEgJptTbOYZ1AqWJw2xnKHnPHZs2fpwYNH6aQH9qmN5Sy/+vV/pJcvv7b1DIBU+A799AMlEKc9NwGo31iSBWzOuc5mIQBoj9vqc+hDGjBjNhS2YTl8v5+mk4kxfKG/kBPnfLl2QKXbIuKJH9RhTHkG9vX1Mli95nMclLDKa3SweY7Txf37Dia7JzLPPpS5jfou7m/onhbah/2AQYqgSPaPTEboB/2SxSUDkRJI7ax+BEp5LndmeR2AVGDMauKDMZg5qNVz2921gtuN55NYH1gubEy9fvgC2uW+w/e+972EH8oIoEFnOD3dYa6Lc8P4Yf7RwFSeUxkgGcDxzO6o8uM9KgPcT1ClxgbOZ1zvtnHrYzAV/Svb5791r4g+hX6bPkv3W2L89LXGbm6uvlx/b+Oa75twH5Lxl/EwAjPafbxNA/bXuMdnqE3QbqI8qavxe9qcrlv5jDhmPk/7QFm1c9Da8Y69h/0h3efQeMe51TVh6wt22XD4efw+ykjzHJWVyohjUxBdaT617ZhnlXyd5kKlsek7vChv1VG1rVK/VNal+Yu+VWWmbbMP/Jvy0PlQvdO+qDxoOyrvkv60+fMui0nsX822dJ3ZpW86/tpYas+M4+LYSnrGftKWuce5b/5i/2rjVRnq76pH+JzzpzoX24zjjXNV012sxfXgomj7Opb4e0kOKt+ox8x/Sz4u6hP/XduDU13j2NQ3l+JSl1+L81/yWfSPOi6dm6iLcfx8fmmu9ulIzfZquojr6RPVr9eeU9KPkm8o+Wlcx7VMXJdRZ0qy4GfUmThnOl+1+LBPbpZP5/e6XfNTskX1DdqXGCtq/rfUf5UHfy/5sJId6lg5Jl6na6n4DNWRUlwr2XUcL+6LsV39dWkvm7E66mjJN1u/AKay9Vl7MIbqYE33oq1q++xDnDPuAsSx1/xXl18s+eWdvuaTi0rjPiQ2VuUV8rCSLZTiQMkv0070u6g3mtMwl9in+/p9Tc9rsm190i572L5xxjnXOS35+VpcKPmu+OzamHTcRzDVPi99/P4ogaMEjhI4SuAoAZfAkZnqqAlHCRwlcJTAUQJHCRwogb//+783ZqquhTaa0k1Lbg7WNrX0xUW7OdCeiqnP6tqg1o2c0u/8LC7W922a6IZWXMjHYgrd0NPNKwUMsOiY38cXN9wU4IanFl7rZkttY4cbLXG8Uf77Nho4b/pMnXv+ri+xKZ/aixbdVOc4a5stpTmM8x/H1LVRtm/8cfMvjptjYzt84cq/WTBbkquOVZ/Dl7n8TF+EaTuH9H3fRhiKNexVewEEE1/oxhd71IX4Mot9VB0g8EH7T1nqBq/qJ/Ui+hUvkHMGBD5bbZBjRn9jsT6u432xMED1WF8KlGyxNp81l8m20TctwIrPLM0px8v7ok6W7E/tJPrmLn/BOY3zoPKN8xF9IfVaN3V1c7QrTpT6pjrM72t9qPUz9kXtVmUeN6KjP4rP1f5inqIs4lyV5KpgExYBKdip9EKI/rw096XxsB8EgBDAg89ZjK7gED7TT6JsC7O72i75WR0Hvkd7JV/Z2E3PX8Lgh2Ak5g5kbaKcUZQHcBOue/v2bfrXf/1XY6T6zW9+0zB98OUvwVGNXYih4llawBN9OO0P1wAEwZOs6VsIymJBFnWLJ7HjPcx87swnZOLhCZ8EGkBOLPCiraAdLfTRFyHaJwMQZTAVipb5fBYpx6KQaAt8nl5Pf02wghafAWzGos6SD42xJMYxnDKO8ZOxANezEBXtokgMczubXaXV4iZt17P06OG99K1vPU9//dd/kT598SwNR7305vWr9PWrL9Pt7Ye0TWBXcoYFFLb9t//+39Mnn/5Jmp4/Sj/76c/T//zpz9KPfvw/0u9//zpdfVikr1+/T3fbXvqrv/ovVmT5+a9/bafcm68vMKNpnKE8tbBWY1XJ/8U8oRT7o58u5Tq1+FL7nHOBwsoIpuoRWHWyTcNBL43wM0IhOQr3T9J6s7Qy4POzMztxHsV3AK+hyBf2hhP0AaYCQADFvgbyAUuNsbtkVpXMAkHmEOtnczI62VSE4czYW3ZZJEy/B15IbHqO2b7z0+SV3VD1POql5q0aI2JOo/7b/RVAJS0Qpc15nHlAcw19fq5yzixnm+Y0ei8knpiO8/oWTPXGgC30ySjOnIwnppMAJNBn43oUcKJwV0+TxXUoTgWoBG1DVn5dz8AMns+RuciBLPR1WsjGfuE79NXBVC1bBuwffoxrFhZhO4BL2Q1allDIHMXYVliegaBoU23f+wNZscA8F4Dme1gI70Xprjv0T2RnInBQT6D2OcRzfQyQgxe5utXgWtg+xuXMAC17iedrzhQFsBCK3xkr/DtnojD7ymtcAFbata7vKuN7sK8hfgAQBHCg55VgZnDWIDvF/86LWsBaYSQ8OV9kHGXcd//vzEv0JTy13EeVK2ezY2jjthcHuw3A0jYJGB/YPGQIoBfmHDkBwD9kkbm9naWbGy8KdzBVMqAN+mzzYSAqjBvgG7ASUW4bKzi3H+Te8K0Z7EDgF3vrHXOAloM0IFPPGVB8b3FhPDEQDnTaZJHZrQB8meHndpE2y23KNfiNu2n9I4+ybY+0xfrHgHZg0HHBGPMR/odYAGY+Ww9kQBY6CMCo6X0yhI6BiHoGtDuBV23ApADVQE7whw7OciARQDgAYaGIHoABPAc6QCAmfvfOu70C/GrghgxSdf1CF2Fzbi/208/Mfz0HiAMYZ8DUXFifOXLyv91/ef7ggNnRCAX9C8O8DQcYYM/uR4E3dRzXGhsZwFRZ/m4TrueYPwIxMEdkHAEQG4yCuAbf+zNHLrvMTNX4Y8aNzKDBYnTGDi2e9j6s8PCGZcvbIahna+CDjU2566GDMZzZCfPvvgw/YBJDDOunxWyWVsvVzhoS+uY+s/X9Tvjh827+F3qE9bQBQEYN4J9rSgXi6FqW/kN9aGlt1X7v4Byu05lfK5tiBPvAv1CW7kdbho0Y+5jTuG9SgLHbHsYDuTtI1Rkm8Rl8Mv5erTwX/Tj/JHhyl+0KfVWWKjLleMx1f8IxOsjPdYv5a7MWS/DzAO/N08OHD8yfMceH3sDfO1C7ZYDUnIC+Iq4D0L4xFN7d5VjhOkBWQfad93OenH3HgXcG3mvihAOR9IdxGH28vbnNQBOXq7HdZb/HuMk589i1MdCmF9YKeL3nIEzey3jBXMbzXo9fBm7J8+lx0v2IrhFxHfMrX895fuSx0+9x/ejbZxiL5wzOTue5/q5tkPkK97l+tmwxA8sl3b8ZAAz2nkFqBtrOa1SAmsBMdX2DwzIw3mE6Oz030NLVNdgxwYzlfgA5P2zhwf1H6fGTZ+n5s2cWmzGXP//5z43VGMAeYxG9fz/NbgFywfi26eLigQGGDBcF2yCIdjhIZ6dnBqo8Qf68AiPTymn0MqszQGW3N8hbT9JyCWAXgL/zNJ/dpvlylpYASRuL57oBqFo+3e+nP/3On9ohEfPlMl1dz9LV1U367e+/SG/evE/D0cRAWuu1s4Kib/BDnk/B/8EWtxbjoQvqg/BvxmuuAdscQgF2sNt2L4B6zhyYAB9jpRpNzJd6jg65rzznMFl4waXL05mh8INrIPPFEjrj+giffHo6SecX5+ni/oWDlyZgNQNLk/s+PyTAgeX0AfS11HGu2eELHj9+3OSgONyEh5JwH8ZtxQHV8zls0JmiAKRykLuvQ/A9AG7f+ta3EvIj2A73UBQEgpyIdqq+ugFTIXYZ2BnAqpUz/trhFb5O+PM///P0ne98x8aHHwDN6M/YV1+f5/wjxyj6RfMdYCTMDJy252v7Pm1sopy0f7ofwPW57neV9sraPMtB9j4P5bKKNifdZVXQdvWauD7W79zftesPPJd6qX3C77rmIWM2P2McoB/+uI8O+jdPLoyPjIcaQ+kjGde4T8P1g8WhzJjI+9k/7ldhXuN+TRxPjCH6Pdvnnll8DsfNmB3nN8YyjZO8Vp9fur+NB+06uhRvNe+hv9Tn19rWNby2y7HzM7RPndC24j0qq5KO0q5UlmxX57+0Z8T5ZRtxLqO849zGMUU5RZ+s/9ax79qp22e7ZvV/0xeUrtW54pgp36iv+j37q/KPz62NQeex1E6cg5hXdclK5arPiXMc9aZmi9H3RBmU9D/OlbZRur+RQYGZKtpplCllXvKR0c+W5BbtqKQj/Kyks2onpbmMwBKdE11PRP/GuF/TObW/fbZWmg+OG/0r2VbUh9K/S+8uNd6obKJP7Gpf9V/biHZf0iud45Jt6xxpH+jj1Ib5WdQj5hj7bGM3rvvTcA/XFjG3Y3s699QL/a6k12xbr2dOtW8ua/mF3hf1UeUc8xzV62iveq3uP9baK8Wjmq+qza36PrWVkj+gfeK5KxzUJEDAqItRT1XfSjGKY4/xG/s0w74zw3L+4tzFeeWzdG1fspvokwZ4/5HB+l32FG1DcwDV69rvUc6xH1Gv8X0cs+qK+s1SLqHtleZFn8/9Hb734nexXbWpNr/dfTcQ51zjKn+n7cQxlGSkclc9Kel2tFv63i6bO4Kp9nnD4/dHCRwlcJTAUQJHCbgEjmCqoyYcJXCUwFECRwkcJXCgBACmqi144yKXGzSlDVYufOPf7ebALphq36K61v3aBvKBw20uq22m6Qvp0ku6uNmAa1iYzY2KKB8+i8Ux+15+xbFA7nFjp7ZBX7pXP6ttwMSimfiCQjdH9Lvay5TYD5V33CyMerZvDN9Ed+I8x81obgxRT3WznPPapVtx8ytuqurmXW0jmvantlN65s6c50JRqxvkScn5JXTc8OcYdeOptDmum2TUfVyH+1hsFDdXo56w36oXuvnI58aXfbpRijbiCwp9rm6m8uWpPk91NY6ztNn/h+hf7aVFzf9FPSjpQnz5gmtKLzV08zLqifqJkv9WXYs+JLZb09fShieftW+zuuS34mdxjug3S+OpbeyqvpT8iY6V+lR6SdkVbxgPWYQT9bJLftTb0mY25au+hbqAvwnSwbi0iCjquscjL8Dcp/clf8NiKepMCUy148t7XpCrrEssjOFmPmIfwTxo99e//nX65S9/mT777LP0+vXrdHl52QBycC8Lrvgcm6N8qrXqTbSd+MIF96HAiWNinMffXpDvBaX8YZEX6sdQ3InCLfos+kKCQTg22j77pUVZ+oIZ1/PlIoFPuNeK8ISRJY5J454+A7+zgIx/k/WL41S/CzkQRMZYEdtmzqG2gTYBgMO9kBd1kvEBn6PgD8VkNzeXBqY6uVukB/dP04sXz9J//a9/k7773T9JFxdn6etXX6Uvvvhturx8Y4W7qNtCgdjFxf30ve/9VXry7JN0eu9h+vyXv06f/eyX6V9/+O/pN7/5Mr17e5PeX96kXm+Uvve9v0knvWF6+errtFwBaHGXi89bdoPSC7EY86OP9blo2XEYj2LsK9m3xh7qQ8mHHJLjeAxE7udAGpSBWQE+ivPxtxWgbdNocGKAKoAqhmCq6aPgEWwrKd0/Pze2DhTGotgTYKp3796lzXqVxmA9AotKLvg02xJmKpOLFcJ6b+3fKMjMQBJ/EUiWBgI92kI16iWKhMkAQjAVWan0JTvlG186lnIV9qf0EpuydaaBXTCVz8XHxXvtS/523g1skYv8WEzH4mT6aNj4zfVtunx/iXrYFkw1ArjB/Q39C/2BgqkoI4zZgQsOdIKPZCE5Css5/+rH1SfSztkvFgGC3YoxA2AagCIge84ddZQsJ/TXlHkz7wFopbkJ/TRzRcbFqP87sSKlNJmM0vR06iAbYz51Bi4Ub6NYV9uDfLyAsQVTkSXBGQUcaMV7OJ/0b/0TsJw4Kw/t21k9HJTWsnF5Ma6BEDIQAdfDN52fg+XvzPybxxGAeJwty3z6Gn69BQ+QPUTXkY1MrOj8Y/YUn1//iblU64cc8LLZgqUDgBoUzTv4zv0vWOYAPIA+zW3OUUiMf1ux+wZscl7A631AhWkGHwJMBVAYxgTGNABtAEzKDEIA5wBcAHYmzcs8LrdgL7WbXQYygDV8bPDZywWAE16wvVqC7QlJBIpp2+18D4kCoAo7/WSU4JqBoFD4NWdI8v4DEGFz0bBt+RyD6cSAKmDbygA3wKvAVgK2Kmc28yJc+DJU5EIPIR+wO2G6DEyVWZoaUr/MLOKgLUAEWlY/B35l9jHEbwFTYRxu/+OGucbl6T4fz4V/N1AJQKPGfIMCcsgNsRTz64A567uBttrCDbBomJ2T2ckPJW58vLKhMf8C2w7YDFGcDgYWPAugCo85zgaFfiA3Q9LJGGF+i0wpiBu2X9IyUaAtB9Xgugw8yYXcDppKaQW7ciIyn8/s4O33DOYyNkVhjLK5wbMyuwjzGbMpPCszLDJWYNphryvINLOmsfAef9OvsiieObjaNn1O9NEf53Suz7rGxieeI7ZF9bQv99UAyu2Cqdw3s+jdR6I5GfMH/7wFQTFWKJiKz2dujgMElL2I8lOgTxs7CKDejf0ODPM+A6xg/iuPD7KGr6fPbtY6Jw6ahZwfP35kAFE8m4xqpivmr3dPS45rgbi+4/ggc4KX8BkBczzsgXGPOSF8Bfxd3POKeR6v53rCwIcZLKb5MX0UDzjAfdYfsONh/sXv09/rXojG1JgXMdcgcBt9JpBCGTEbP5mZqdAO7qW+MX47SGaZ47GDqbheUblp7kF7cjtzPwDfAps3Uh0D1rnf6g8A4HewCvQDuc9svjRADvz/ZHLPwCcAU4HJyUA6SLIAjO4N0tMnz9Pz55+kZ8+e22NvZzcZTPW7NJ/N05kx8j40tkjEZdjKxfmFHdgARiXENsRL9AXaRBlBxwHORXwCwNXk1e8bIGcxX6fFfJtWxuSZPA4CRAP2KDCZgrkQvllydvTt+bNP0n30ZbVK1zcAU92m33/xZXr95r2xUiHugNUJjIHw8mCD8tjes7bhq+mHuH7kupMxnfOaPflO/uD6m4NOwyBI4FzPwGjMH8D6BdvlgSIEOrnXcjAVdYMA9yUODDCwu4PXfS04sXzpFKyUxugJ5txRGo+nTYEt/akeZtLm4q1eQp/QPzBTQX/w3Kurq+ZAgnbu2jhmctv6/jxyHugY9x+Qwz19+jR98sknBjRH/qF7Fa3vdXY86ChzSbd1Z6YzBjbouHtfex7GjnUy2NJevHhhf/vhMs4mqOtPtE0wFdqMxaX0703KYyyODmZG3OXBLowltF31GU38yHsLpbwyroHdn7YMjLTrrr8bH874zKQinOCv8ZGxyda2wlZWa0vHSbBSXC/q2HXNbmypfZek3sOxl/QO80H5KbNgBFPpugLfYV7IEK5j0b0AlTn7yfWw+nlfn7SHpmnctRwn550xNnCuNDaaBxCWC8qcPEXTswAAIABJREFU+Y3KRu9X2bCN0t/sg+oJ29aYzHtjbGNfdZ7VXrrGWLpnJx6JXrJNthf/HeO99kvXvqW9HZW35oSlaw/5rGSv0Q61/yqj0nWUfdSLeF9cr5fmUfVHZR3tt/RM1YeaXRwiP52rkk2pTpbkXZNRzddF/6XXlcYUfWvTnyYeZ07SAtOq9pe/02biHqXKmLGspP9d+hTHpvunau/RznXc0V51/LpG0/yV/i36rNpzavpfswPVRz04oaSnpXlX/xz3czRuqbxjX2r6VNO/GDei7kafVZLdTvzLF7Adzq3asM439Yz9qOmb6kXteRrDOKfxWdH363hqNhRltJsDHyrx8nUlXYr6qDYX/WnJF+h7oFJecIh/inZY8m/Rng6RBJ6N/Q9jHw/MsaXYHeek5KtqnymYSvdt1TY1R4t5Stw76bL7/nDg+1J5f6RLFmrnur8Z57YrBpTiQcxR1ZerTnTFnGjv++Inx0s/y32IOJe4LvrlVjf5vqRlhlf9i32IOYPaR0lvu3xf/K6kSyU9j/HtCKY6xPqP1xwlcJTAUQJHCRwlcARTHXXgKIGjBI4SOErgKIGDJUAwFTet40ZA3CyKm7Sl6/nZ7qK2G0xV2+AtbSDUFuDc7D948HIhNwXiZpduOKqM9IU2QTeUjW4w6Esofl7bpOvqt268lV6ClO6tXbdvM6W2UaWbnbppohsxf4jsu3Qo6hL6QNBa/E7b0c2u0qZzaXOW4+bG174NyZrOsh+6sVzbjDxkg0nb03Gh+M/KLoWdhRtntRfMfF78Xu0cv/N7FmyUXpqV2oj+IupDaQNZx6Q2EuWIf5c273Qua5trcZNP+1GTb5wblXPJx6k+RHst6QLHU9Jb7W9JPvqs2saubj7W9KxkG/G+2D/co2C4eH3NLkovOqKdlvSlBrzjXJfkU45Bbiv8ozpOPd/nW6Ks47yqjtbilF5T8kO1vpd0dp//4GnUtfgQZad905eGUfe1CLLx/z0whSyteJsMGVZcCJDAbJbZM87SZDpNi/k8vXnzJv3TP/1T+tGPfmSFUSzaIiCHeobiQM4VC1tQhKdy0lhHmXbpMfuMawh2IJtWexq7s/voae94JkFl6mtLc6YviZgj8B5lpfGT3VsGgZpfxTOa8WdQAGTDPhFAxdP2WeCjOgLZOBOMn9KvYKooL42HBHeQlYdzor4TffMC5GGaza7TenWbenfLdHY6Ts+ePUx/91/+Jv3FX/x5evb8SXr/7nV69fKL9PrNqzSb36Tt3TqNwVZ2756d4H7v/EGaTs/Tb/7j9+lXv/pt+slPf55++7uX6d2763R3h0K98/TixbfTYDCy4kQUeaNAkkWhyvQS86BaLC75Bo6v/rKptax9sUflW/Mjaqd8ZstMhZecDqbqW4F8ZvgZpDTsO5hqMPDC/HRyZwArgKlQPA9A4Pz2Nl1fXxlgEUXs08k49YyNylkTcjKRoRwstHTGFNqUcYNkkAB12sadC/JVtpSHAakGKP4bGtgNRdwEIiqYSm0y5gn6YjPmBXhOjDlk7SAohd+7/XgBuhf1twwTbpteOO1/thmI4IVsal+4tileni8MUJV6zhbi7C8AFwybk/sJpMJ9DnYB84MDg1AojmcqMxWLPjE2By56UbKDZx0UxHiqf7f+BcXr0BcvaEeRK4q2Acxyn0EWqrYAngwTmv9GH1t6VnzpHHOKUoEGZI9i27N7XmQL9h8UmjqL0k0G/zgjAv6gDQcDORjD7ceZMAhscsCZgxJ83eWMVpDJIANLfI3mzFAGpsqsI/6i2eVq7VsxQcugBZ/54AHYFe4ZcAlzAoDJbHbbsDCCzQJF222/Wv9aypEMP2LAHoAjfUw+rggAZCF0Bt9kpo+7BAYMB1qisBYFwgDPOQinZyCl29sb+9sBzijWddCXF/C6zM3wtydpOARohABsB4gBmGRfgyEJ/20BfiEjhbNJuMyhl37oApm63J59/sweALoxMJIDl2azmwzuA6gNYwSEaZh6WzBqZgRnJsMjAFJBVdzyxxwaa0p/YMX5wzGYJ8gE4ywHxkKG+IDidwNUQZYALzhwCzJBnmI5SJYJYgvGBd30ZzmTDW2KICUHKjn7is8h8XAO3CFbn3GOZCaknbiZ7yeDi/mmQd9AsPStbBtqbTHOGEEcAI4pAIC21wNYaZlOerAR9zOwLegrdRuyMDYmKc51gKL7FjxXC441niK3A/AZfyMvgmqMJ6M0ngwt37P7AYBH0bix0KwNUOHsyaZEabNZZYa4zDIFvcqse7ADsncZgG97YvNkYCrYubXl/FTtngvmJssZYI1s7wYQhk1lN25gwAywsnwITGF5vty/ADTj7GNgqyFbI0Ej6u+ZJ2r+pz7PHinMF+W1nPsW+kafl10g5Uf3bSETsnO0zFRxDcK+eGxzoFzc04COGYPQnTPL4B6CHnEf/AaBAR+vcT5mMdRc0n009Mj1F332PNNjDXzk0nwTmPKc4cbl4PGW/37y5JEdrMC1B/yyy8T1wMELLYsTPintU+g1BGJQ7pxfrvs4DtMRgjDhZc0/+fN0faF5Cm2KbG4suIftwbc6YyCZcxw4x/huRfvZx7hP9j/eZrt36jqjMdvboX6iHbJ+co2BNsw2c1wkIJx7kxzzLpgK7MIOpiIAG+NhDuQ+Zeh5Y54Njt/zK/jWZAB+9BnFcwYFhf7C0DAuY7mCj/XvwMwEQC0YqmDzo/GpgaguL6/TfIEYgXZGaTAcp/Hk1NYJACk9efw03dzepFdfvzR24y+++DLNZwvTHRzO4E7X9RGfIe/As/BsgF6caclzAc//Ng70XSH/AMDzxIC1/R6YwwZpPsM6w7yaxGwHg7axZm3gKuryvfPzNJ2e2dyB0ermdp6+/OpVevP20sFTy026nS/NuwF2u84+Gf7YwFmi69Td1i4hU7XJlk2Lvsj/9h/qFeTOw1gApppMppa7kjnOgU7O0GX+I8dNY2vbAPw2NzYqB1fh0AAHxUIfAZLHWg7gp9F4bIxffhgEcgT87j5S15itvrs+Uy/xO/QOMQZ5GG2YzFSW32X9Vj9tMQcMnpkJzRieDBg/tn49eACWsvuZdc2B+PSTtAUwpNGncD1v9m9zDzDV0vQGgcrZET33RNtgvXr48KExcrUsfJ5j0u7xPOYUBFOpn7F8O/sJAwBnQCpyLdqz5pb0L6W9NtUFylplrmtc+u0/tKwirm8bh1b8pcxMVYqbnF/6NJ2zXZ/5MRDMQJ3GsLvLTMW4QX+ovlT3cLivguuYF/FeBVMRdIrYsmt/rV9nXzVe+RrH1zzaF405Oke0nbg3Eec5zjVkp/lAXK9pTOO9tfmMeU9pejmPpXZL8RptxP6x3VJb7APlwX9r3hJlQvmqzuj1fD7ngt/xc71f7a8ka5Vd7JPKK7YT+xy/L12vz+9quzRvUedq42K/qJdRlpRRab7V1vh9aRw6h10y075E+1c9Kumx+7iPbfJQuUabUF+kY1f7jHqMmMQDf6LulMam4+AzNB+o6f4+XSrpaMmP7LPv6O/YLnND6or6IPVvh+pv7Js+J/ZRfQau033xqKOl8alsqNuHyjzqSMmPHmJnNRuJ+hTlV7IdtsUxxBjENplDRD2LMqrFBu1z9BW0FX1W9LG8P85tza/X/FFpTg8ZQ8k/6F6m2qL6U+1f9HF/CJiqJF/9rBZfo18+RA6rzHJMey2NRf1sjCP7/Cm/xz4RWItjHhXzG8qPn/v+7cf5W5dfMpb6wgWqV1HHfE95bXeVfMshdqz+u9ZntMN99675KfWhq031C7Q1fQcZ9bJmYzwgohab4nP2+akuXxF1qSaPWnzW6/U5/8f/9X8eiTYOMf7jNUcJHCVwlMBRAn/0EjgGzD96FTgK4CiBowSOEjhK4FAJ/MM//EPDTKULY24E8DNurNUWw/H6+Hy/zwukYhu6GRTb0QV2beNTNwJ0od3V19g/fUkSN5Bwrb6c1I0IFo5wsyduqB/Sf/alq7/6cinKsLSxFjcWSpteHEfcCCxt0uvGXO1FEzczD9W90nVRF6JO8mXxPp0p6ZnqFsccZaeb5aWX1drn2sYh5VBrm32LfejaJIpzhDbueNpzPmmcz9MiBO3LIS/Lapun2lf83rWRp9fWNnq7dETlUPu9NA94bqmIQPWcsqedluwk2uM+P7Jvc69knzX9jfIv6UhtIzTqfK1f8fOuF8M1+fDFdW0ea5uqUZaHyJaFLWxTZRJfxkffXIpDKmMt5tETXrviWSl+7dtEjv2IOtnlC9kXvsjRFzJq6+UYZVrR2KvqdnzJG2Wn8Ta2XYoBd8lfQKAoGYUkZD/Cad0oTEPh0r2zMyu++uqrr9LPfvaz9D9++tP069/8Zqe41wq8ABbKRR88jR59b4pojXWrXBRDP6DzhP6i+Atto5iKxZMEUpGJyorkF4umyHO59FPj9VmMQVqAWbKHWMzIF0GcM+YVXgjmuZEVuErRb4xZfDZPZUZBGfrGcZFNIb4I1T6joDCe6sznRJnST7LQFrLDHwLfoi1w3lfLedreLVLvZJ22m4WBfP70O99O3/72i/Ts2ZO02SzTYo5i+ps0X8zSYgkmBBSFD9K9e+dW6I4Cyq++/Dq9fPkmvXr9Li0W29Trj9OjR8/SxcWjlLa9dHO7SO8vP1gRPQqoIXP+0Cbjy+Lo+0u5gOp3zJ1UVtE/xheY0VfH2FL7N3XDn+WACWehBEAGDA9kZ7izQvohfoY9LxAH2Kp/kibjYXpwcWH3gWni9uY6XV9dpQ8fPljh5+l0goZMdnbqPUhhHOFh3aIdNexTKAS2b/x717EWQGBwg1zs7HmHM2cAFAAQBQoNrRASJ/hLETV1lX5NYyP6QNtiLqMy02u1iAc+z4sm2sIx0y8r4MV40R8vMNb59OK5DKbKYBrOP68nEIqMOKvlKi0XK2d6yc9wnXN9ZCG5y9MLozkuZ0QCeMSLyOF/8J0XuaJ498SYCayg14qyMwuMFEerflO3yYqkQCecvk8/R7mpnrM42sFW0KFWNriO+sAT2tEGxofrdX1IecXCE8qGgDCAfqanAHwMrWAUfQaY6vq6Bdn4XPvWrp/s7wwnBIM50QyAEHjx7cAgj+MOauE4naGmlbsxKIKVyorkUWTpQCBjF2rAWq7DGK+zIlzk2NHLbE9zsyvXTy0MJoNMW5wbdXfXhwCMmBneMgjM+94yyrS5j9ucjc8IkxwUhn+jOPz0FAXRY7t3Npunm5vrzOgFVqWRyRA6RmYqFlhDwihyRhG8AjaM5cl8CvBWBklxECHYOJZeZG3zCsZJ/FiRvdsV1wnQEeoHmRSQE1xdXxmgAkXYmDcDQ6VR6p0MnJ3KhSR/a0mEoZIa2wUIxua9j3n0In+AQL2AH3kCAD7QEwehuN44kOpue2LMIADDNaDHu5R6mZWKRdh+D1mNyOjnsgEzUkuZ5AxS7kMBznGwlUNlMNfyqiLfhrrvhl0JwKgMrMPfKDzBeFiobTaemdGcASXHBGMsXBuYqneySZOxs0ROpp7vYA6cScNBnA6+HRrAyfR8DDY999Ou08rI46BzAKkAyExpk/q9bRqNPXaMJ+PMzHWStsZOArvKbIoZTGU+Luuq9SfHEgePkL0LxeOZMQwgt+3WmGqWBnTbZHCWs8jYPKM42imb3AYz81STr+Y585xr7YXvzQEkzlyGP8hJjQUEADYUymfQC/NN3E9/r/lZKXdAe+r7dN3CZ8PMS2vttraTwEpGO+rsLphKcxPN1/E5bRDPivkM5ANgJOcY/yZgAboGMBXu+fgU95bhis/mczX+wo/w0AH33S3jI34vgakIGIbFo+1Hjx4a8AV/mIO4TwEAz4G1MVfQWBjX3cy74f84D7APzwmGO+COxl+bz/O83PU086Pl2EK/7+15TsQ47usIsLiBaXJsIFdnmmlzAPSxYdtqAC/0cx8DZNwlEtjlsclBZtQLMmG6rXrMdMY3B1QODJTifSFLSxu7fJ3gYKiWmWpm8Q4MPgRnOnjSgSa0dQLYHVQCsO6Jg6kAhkGOAzmaDwAIGMJCPgNf7SeHG9PTZmtAI9h8rzdM19ez9P79lflosFGNR/Bp+HGgFH4AVsE66NVrrBVepvfv3puvQB/xncsc/s9BbZxr+LvzewBTbYxVCWs9rFPNTwB8a74S/hRMQMgBztJ4dJYWM8QKB7UZaNTWaytnDNw4SyZ+cIAB4iRAvNPpqfUbwQDEXMv1xkBit7NFGo4mBqACgAwgYqgZ7lkDXLFZ27Y5/JMyue0WZUIpGOckJjaHAtCHOJjN44Xbux2SMYac7uU1AEGuDoA0kJTJA2PzsdL/YZ1vjJJ5fb9YYF69bTDKAaiGH+aRkDFiGQDfcU3FPnGdSh9KEFI8yIB5J8EumGsyAaE/0FeL/1uAtmemj9PJqfUdNv/s2TNj4/J7fI2ga0fPm52tk7LmuL3vkFPPDoYwX7RxQLuB0fr99Pjx4/Rnf/Znpn/cJ/D82Zmu8Af7EfSx1E/dR6CMAOY2WwUYCOuFHeB2m0vQ5zs4qwUTaVxoo0l70rzul+h9H6mP3lz5vbZW7rq1yROEcZx+nX5aYyXmgWOlnrhf3F238t5G+zOYSsHF/C7Ki7FCY70yU+k8qc5yHUf70vgUZaC5A9eDXP/pPoLKQvvJMWucUznUnsdrGONK93fJv5XnxzlKaZ5V/3SO4vh5L9ew9Ak6j7EtbYNzEnMy3lMbU0nHSvub1DX2i+ubKHPKM9pCzNWirLR/Koua7UTdKul/l/5FXxD3QmJ/Yj6l+qPfaR4YdZey5l7oIb5Jbb/Jy6TzMe/V+ed6jp/RrvjvknxK8xB9Sfy36hj1N9pJlB++/0PBVGrDXXpdG4vqivazNK4u36336rMoj2jjpbjPPYRDnhOfVxpHl71o3FAZdj1b+7y7x7gbQ9UP1PoVfW3JX5f0RPVUv4+2EedPv48+hXPUrJXlEBDTTTJY5/csnKfSGPb5MvWZJd0txd+S/yzNU03Hv6k+dc2Nyl/nthTD4pyof/r/M5gKuTv2x8iYHuNVyVfHOTp0fmxfS5hYNS5QfqV3MF22oba0Y7PNzvzHvSvFanymIK/oH0uxoGTHJT2PeoRnlcBUNRuLn2vcqcme8Yh7WexX9GUcF57R7qP43of+2edTunxal43F7/4QP1OaqyOY6pt4wuO1RwkcJXCUwFECf8wSOIKp/phn/zj2owSOEjhK4CiBbySB73//+9u4aNVNDDZWK1KIC2fd7NaNinzsvTVX2xDQtkqbkV2bZocsxLsW53x5FjeHtB+HvODixkXceCptAqksdmXVvhjs2sSrTXSU0+7mSHtqaek6thl1YPcla1vEws/j9YduBsUx7Hu5wReXcROp9EJB+8CN4NJGKPugbeL3Q8EVOgbKofTSky/+Oe+1Tewok9KGH65RZio+j2Mobfof+gKrZIfsc5ftxn7yeXzJ2fXiQzf20U6cC/ZJN6913vCMqOeqE/RLuhEYX+Ko7Zdkrratz+bv0YZrNl/Tef2cz4p6RDmof9Hn1OwuykKfdcimZZSHFhMcEnA4p4dcW5LDPp8WZc0iiBiPSnZJW6H+lOa2ZpOlFwylGNfVZsnnleTUnpbshbHobwmUQFm7fpPBY/dkdbRP/6b2praqNkPbiP4F7eAUf7wcQaG1nqCN71gMhf7ylPm3b9+mX/ziF+nHP/5xevXqlbFSoVg9glcVrEQZ6Qnr7GvppQt9K/UC/cBzUHR1cXHRMMOgmBtFTfwh2IDyBwAFBXIsAqfPYAEm2sdnZNoxecjcsN8aS1i4xT568ZMXfqneUo9UP3APn43vweKC7wl24unJ0aZ5H/rBAtKSHyrFVcZCL3wk040XNMWXoJwfFCH2TzZpOEhpMb9Ky8UsPbh/kS7un6fze2AbgD7iJY2DARaLWwPhIaah8NROcJ+DvQAn4y/T7QwnNg/ScDRNT5+9SGf37qeb65mxUuH0euggih6t0H/lYB3qr+auqjOcq5K9duVG6oOjH9UcseSrY6yIzy75cn+ZlcFU/QyoQvF5/gGQCjXlXmzvjFWjEU7hn6SHF/etsB+gipvrq3T14YPZAaoqT6djs1fIDkV/qPFb37nc8D1zrQbASAaqPAjXXwetmH/In7vsPB7jBwAVFASiHSvAXC139Jx6pC+aYwyg79MYrT41+gJ7LlhwjPEgjyl5ET4KifFDfUZ/2yJRByfYnwCmYv/odx1cgGJKFHej4LUt8lO/Q6YJylNtHEWUBFPRL1AvnSEAhbUrK9L0PgNk5T+qa61/bk/8Z8Epv3MgjfeZY2xyUrDb5CLM+fzWfBH6ReCcFjAqWwsLrjmHWqwUbQ1joX8yJqXJKI/JT2cmmOrm+sZAVeir992BUF647kW9rd046shAgALy8/5IgWVWFuiorfUAvkARbGbOMZkOWxCQt+8/8JeITyi+9Zh0Z8XbAFIhXrBAHvc4U5YDtFjgTj/AefgoF/LjTBqgsMaK1h/DUlF8lW0OBbUDZ9kypiAUivYdKAxQEooirAD++toKs2Gd8KsALqHPDnRwmTaxtY8CeC3Md2YqK64fOEOdnfKaQXQo/DS7BJh3OExjFGajyD7rqLUPgKCdtp8ZijIj22q5NDAV4hfaQFHZaDh2Zqo0yMXhJrmM7Wz7mSe/cRGWczCfAdtGBg4ZAAwgAwNkgVmDbfXS9g5+Ad8BTOWAABaLm0zu0F8HdDs1l+sNbMgZ3zK4yYAH0FFn1XFZKhjC6ucdAGfic6YJd5atzwR0zPQjF0pTZxxM5XNAoJ81n3MFzp0BbPsAzKEd+N5NGhlwwJmpnOkJgCiwWTm4DT4FtoyCfwzT2URxz8DszEEbrR9nbAVIYJvWBujtDxzkSUA4iuUN9JsZunzcDghDWwb846EXjBmNzDIA1+m7TAeMmerOWU/mAO9B/lvENzDUuB/MyDj7y2bLp6sBXnEtRZAE5tdsG/HLVSxttgCc9I1Bxd3/bqEwC+21oJ52GuOWrhN1Ha6xi4BIXZO3cYGAUM/x2Z4DJj4GU2kcpD60/rgFlcZiOAMlGVDb9zqUmQogd36uffDxtDrB/mu8xjUEU+VpaHy2XX/nwFjk3PAhXMOYvplteYERwKuIeb62bxm4PV6DQY6gvV3GKPWzKhs+h+wfuA7+kjFJ1zZNnpaJl3S9y9heuh7j43oA/pdAUgM1TiY7ADrOUbN+MbvePUObz9K8UNecBE5o3k475VoG48X8QqYOhgJo0llTPGa1+3kRMI75wTzBT4PRlLGQ7LYYrwJs0E/qEuwcoFnYF3wX/LAxk1o+Zl7U85gMWnVgK8CTANxv0np1lz58uEnv3l2l6em9dDq9Z3+PhhMD5zswxYEmV9fX6e37dxbz4CuQOxGA47LzH18L+HMNzD2dNvFsNr81QBV8lNsG+grgHQ6rGKbz84t07/QiLRfJ+rZegs0QoGLo8NKAosZiTDDVwsFZyHkRHw2sbMD5nrHgAUhFBq6T3sDikB18kvz7JVjG4Jtxgvv2zvJ2BRdR9h6fxE9kJlLd13AbbtUL91Inja1rcmr5g+Zs9jtsLcc9+kBeAwCysU7PF2bHYNdCjjAcDdPF+YWts5Ez4dm4B3qEP3ZwQ8PC2b4PoI5yjUk7gm5zf0Dtmcxv0D9ls4beQ1YAyCOO4fCI8Qjr/vumq7j2008/tb/xBzqEmKC+iGCqljVql429AVMJMxUBz7BzgLUApqKd+VqJLLh+uj7zJ8/lHeyndkwZOZgKAF8HU3n8bD2urnMb2wuF0NF/qF/hc3SdzFxW3ZG2of5ef9d9aP08rqd3v/PcPfrtGMuYE3k8cD+jvlCvV/1qfLnd47mF3ld6LnVci2oPAVPhWZbPZvmzzyV56XNpI9Bpjo3y1hxC5yiOt+tZltEoiD8XzutnjPNxrmrzXopNcZyqz/pdlDmfrXPMPpf6Hdti3KVusH2ORWOcyiLaQXx+7APboY/aN7+lMasPK8mrZluqx3xuSf/xnQKj9ukF22UeW5ozlVP8PtoaZR5trLT3rtd26UccQy0fijZVAlNFvY196PJV0Y7YVtQzbaPki5q5tBWI75yV7KkkH+6xdNmW6hjjQ80HqV51zWXX/V02Woo1Op9xHCX5R9nUfFXXvarnUT41myv5R+27yqum9zWdiTKI81DTy5I/PsRnx2u4Hoz749oPXZ+qb40+rDu+t4dvad/5fLSlvoE+Nu6l7/OLXX513701Gy3511KeUYuFUbfVx9bmv6uv0e+V5oH2XovbXe3bLmMhN6/5mi7d7hxHZhgv7Y+oT63Zc83/8/odnc77g106WooJqp+H+Ae9Rp9V+p3yxHN1/2hfTqXjo/6ojsY+6Lzx/YPqncqf9zJ39RyCzL7tvsQhth5l1xUD9/nskh4foiMczxFMtc/7Hb8/SuAogaMEjhI4SsAlcARTHTXhKIGjBI4SOErgKIEDJfCDH/xg5+29Lr51kaubE6UNndJm3u4Cmi+0vxmYqrZBURpe6cWIXte1ueTFVO2pxbrhwDa0fW5YlV4Q8EWcbpjUNkni/XxWaSM1buLVpjjeyw2brpcZsa348qm02Yl7+Lme4GjJmLy4i3Lv2jDatwnFDaGop3of9U5fOiiQif2L88k5Z1uxYLVrEynOG/ugm/6xIEc30aK8S3obN6QUTKXf6QZZ1JnaxluUSRxr1watPkN1AuPTl9K6wRY31dkvPc1a+xrHwblFO3zhrTKn3NWOVUZor2vDr+RLcI/qeZfP02dpAZ7KWTcEo/2xfzomHYvKpsvWol6W/Fq019iX2D7+fchGc9Rh1f/SeA/1Z7xOCxZiTGKhjcqb13+Tl7r7NnpLfS75sOiT9UVRSc9L9q8vmTjeKNP4olXBVLyfOsViUL4wY1vqi2LxBvXyoxdhVlzsbA14GaOgJBRtoagKn71+/Tp99tlnxkoFQBUL/FjYxNP/0T5qJdotAAAgAElEQVSKV9g3xmYCINB32j19u/qoWBgEfUABPPrx6NEji0/4DAWCAFThB4V4ZKVigeWHy/cGpsIY1P7xfBRN4Tl4Pu9Du4wbbZGoFwpFOePfHD9eWuA5UfacT84NYzllw2JNFg5qEYXmKGor/J19ii8tu3yL2hlBHerH2ra3aTzspbPpKK2Wt8ZChWIzFLctrIh2ltabZRqPUMCPAiSAPJwZBIWLKAKfTE/TvfMHaTI5S7ezZbq5mRsT1WiMwr9Rmi+WVpw4mZzmYj4v7le5azyi31LfqnGkK9eMOUwpjlKesZ1a3hDjeXxGm484cMqK1PspmYklB1jhZ4Aiux7AVCjYc9aqyWSU7t07TQ/vP7AKypsbB1JdX30wO9jegblkZCxRKLR/+PChFUIaWw+K1YQFjvqMImfjesq5XcOQk1++eiE7C0Pa4jgr/susQCgunS/8RHaN6aqTMR4xN6d8YxxXn6Q+bjh0FjXqA373YuCJ/dCGWpCAM1YoGAIAiRiD2SaYbJwtxWERAKLRPqkD7Tjd/mGfLNp03XQwFf7ousHlCDQIAB9rO+kfP2SnYX4T1y1kX2IfUcBKuYERhAWxlLH1z0BKztqFOUVRMeyUrGPRXsg+h/Ho82lrmnNoMSI+VzDVaDw08AbGRNsEiOr2Br54Yf7A5QmQkwNsUPSqQMnWRlCG34L4fHzt0tbZBb0Is5Wzg7JY+M/cs7VDL+xn0TEAh7gXBdOXlx8MTAVwCnwV2ZAgRwfctEAuyqOkR1Q3jIuFsJQvi0VtjjA2Q4s4OMXYs0w9PCelrzeWDzAmrFdWvAx5Wqw+OTFwDQF2fQNOee5MHUUBugOsWlCvASkBqBqiSBqAM7CIwV/fpQVAkZDr5i71wZgG9g6wPoKZCuA0tIWiYRSnow8AKWUA+GqxSDczzPM8ba34tJ+Gg7EDmFBUnoEjXszbAqma4l7Z7UfRO8bfQz8FaGjjs4JwB120f/rpboMcBd+huN4BwvakTMyXCY4ykEVZx1gYBL0k4wnfPjjQhAx17kfQd/fTmDPzASyOzoCjk21mrTJAlvtQxhcyWbVsNpndKuMu3Ac7CxfYH0cj/BvPzQW9VoSdmTcQXwFC2d6lwRBsOQ60cnDJ1mIGmMVgo471oj15vw1gAP0HW8oWbGJgInFwk4PZXCajQWYpMxY9Byj2M6MQ9M/BVj4ODxcQOh6XQW/5JGxHRPVSfzx0cOB87mxoxgLSb8GPGZbmxfj+Qx87yGDfxmcDsL3e2Bw182QgD9i6M+ooyxztgwBti425AIagUl3Hc97Ul2v8dx/gOs1ckb6/XbNkljwDPLouOGjxfw+YqolNmZnKbEeYajxGze25ZKZqc1/3F+rL2nxAGRehh17s7v6kfcYggzYxJvdRt40fArjLdGg0sngH/Wl9FObdDx4wncv6SJnTB4qhN36Y88H8kPGP8SjmzWwDdkX74XN0/RhzZcZE6DkASGQaQQzBj8ZtzWfMvYecKMYLzbM1psRYgz5Bl7AmgXwJpjIWoslkB0Qe+8/1FeZdQVnIGd+9e2f3E1hMcEEp5zabN0o046ByBisD5pDZCPOHOAY2wb7FLAAn7WD0PmzwJN1c36b3l9fp/fvr9OKTT9Pjx8/S2b2LzJoFQPNNur5y4PX1zU26vr1Jo5H3D4xTzO2RRzAPoS0ilpOheAC/fHKSACJfrgCmWrofNgZegE8dJA/GXICpNpuTtFlt02oBoDCARC5jgKnws9o4qAogK2NtyuAxBGzEXYx7vdmm2/kyLVaICwAXDQx1i1gEkBhksN6epCXk1x8YSxXWqgTCE5BEYJrJL7Pz0VbxHfXc/beDvfGH61fIAT9grcSI6ee43iY02BiqjLXL5w/PAEgbDGK2boZf3iK/HprdPnr4OD148KABU+GZuA/2gOuZc+gagOtJ2iKvh+wBzIJuckz2fGMr9MMBHAg8tjmHzr9//97AVFhT43cwg6FPaAvjffHihV2PfiiYiv1hvuDsa2R19LWRy9SZqcAaC/0AyIkAZLBSffLJJwbYov/0+fIDA/iHY/G1j4OpGt8sh0PZ2okHV+Qi1AimskiZ1xcWv6UglvsMHFv8u12zKYDYY43+afPi6GH93/rMkg8u30Wmvd2YEp+rexSMP7rXFa8v9dUB1IbSbuKC9lvzLsYLXU8SaKo+nHLXmKC55iFrf+0rgVjcm2vj7u56We+J8agk531zRzlof2vxlNfq3/W5bdnjS3Ok86px/OOcqT0EsNROjKs6XuYgsc04Do2vOodR99COgqnQTmmeo8xrc1C6t6u9ODY+P/aZMqn1r8vGSrLi9ZwnfZ7mKqV7dX+HOq25R21udE40VujcxRxG+6Lva5hvlfQ26n1Nn+O9cU5Vh9mG+ldt1565bd+L1+wp6gLtvaTXNbnU2o59izlnaTylcUXfv09/Ywwq+cySD4h6truu32+HtfHV5rvLb5bmnrZW09VSe6q/Go+ijLp0Msq79hxtg7KjL8M90ab5zoK6Vorxsf+xnyqL6Et5bWlNVZNv9Fu153XJK37XZaOleSjZTbSL2n3q0w7xzbXxxvZrenSoHPIZMvkAod0aDn3WPts+5Hm+u+36VrLzGGv477j3oPam42cujLw5n4XUPCfKqRR7Dp0X1VG1jeg3Y8yujVnt4KNYEdhXS7GxFMf0s9g++6nzQNn5tcqEvZs3d82ztlfyGaWx1fS85Mu6/HLUzyOY6hCLPF5zlMBRAkcJHCVwlMARTHXUgaMEjhI4SuAogaMEDpbAP/7jPzavzHTDpLTJUXppU9vw001L39RvT8WMGxC6cREXwqXNgdrgSu3WFuhx44svz/Yt8vG9bqR1vQxqX7z6S8rSRknX5mSUbWl8XRtz3CjZ3Rxpq9BKc8dNU/7N8dZeFnL8JbDSIZsjXZsitXnWDd64acX+Ut5sQwsOdQ75e0nPtEiKOlraSCz1M276q1xVphwLdSW2X9q0dXvaWlEZDKv0giDar45TN7dLc1TaxMY98Tlqtyp3XsexsQBDX0zrM7SwIso89i/2Af9mMU9JDqrj0dbiiwMdQ7Tzkl+IBSE1fS9tLO7bYKQ/qsmceh/1o7YxXNLRuKkc7WKfDGp6VLNb9SmH+NmSj65tDEc/yBMpoz9gkUJpc7skj5K91+JM9EWl9jgmLQSJfrjmA2hvGqvol9mn+HIRBTwGvZCiaeqUFbyhkE1Ov+9qm/MX9R4vLNAGCnRRoKonWLN4D/383e9+lz7//HP7efnypZ8enU9Mx3X4Q+AD2kOxE/6wqA/PR1ESi81LYKooD5UZrrdCu/Nzew6KulBoRRAV/vYTtpeZ/aWfZrd+Qj/BVCx4Rb/RFvoJeaCAC+3j39Qx6iB9p/p6LZqJzFScf8ZtylvbZyEvr2EBFe4l2AC/RyYvfa72tRaHS/6F92lxEeSsfq5vIIS+gak2dmr70oqfce46igzBSoUXNffOppYXofiwZX9gwVkv9YcTA0zN56u0WPlp9VuwpwC8gt8zGMJ1sy16V1vs8pGav9X81jfxnbG9b+I/SnPg4/CCdYBDnIEEFo3Yj6LGjYGpnJkK7CUoxD6xwvizs2l6cHFh7DBXAFHZj7PBADUAIBsAEbDZ+/fvW7E/iu2ZU3B+UdDcxPTMOuJ61+a0mEtnI8Fn/rf98NTdLESc2o+i+PjH73M/En0z9Iq6r0U59Fslv4TvAHLBukOBtS2YamqF2mjPCl6XSys+9niRTy4XcA77x36b71lnliQDQ5ykjTGtlU5Z9bvYhheloojTWRJ2YwFPTRdM18ldunfvzMBxBqJB/+7cL9Jf8iUz26TfBGsAP/M+uywpx9ZuUCDmwAsWEFMWMa9h3FAWC/o6nUPGEhaNoh2/10FlKLwdT5ztDmMC2MvYlG5uHEy1RDEwWG0ymArew9aRocozn55p7EMZWON9dwYak4WxTXgO2/4hm6kD2jT39DjqAAAWkJ+eOpgKeoLCZmfBAJgKrBNewIpntAWzGVgohaZezBkOFNmCfWzjbBmZwYSF6gZnaVi0YPNOlwUbQ2G6M3Jl/TLvCsZaLTRGsS8BQO3hBga6ysAmztMOqG8D9i4AGzILZm+bRpNRGoMdrQd2ja35DmflWFuxL64FkOYkg4bARmJxIS/+AdoDw4aDEGFzC2PucBYojGmQTgxIhZzFgYQGeXEaEwEp+XhZ/EFGKQCBRgAtgB0LgK5+3+Rq7CGZrdD1FPkQ/AJ0qQVTZUhTo2NQAQca5oJQjzYN+xHm0vxew85HUJUWHTiYC34axd2W7/RRoO22T3UU3N+Oa9TPLRZYp1rf0PpNZ6aCyPFjMSI3Dv9vvgIgKGMihG9smVvWFgOchWxIhjaMyXRVWeDyWMFydQcWSYCwWkY4xHz4p9HQwVQA61q+BvuAzTe6b7PrdkA7zaw8xm5KG8523h8BTHWXZguCqTLQk3EmuwMDphuob5gWuHa1SiMD13meazlw9pmm8xZDfWMKf3lMA5DDC3xoF8w/6WuZczEPjXGbucdHebLENoDH6Q/pNzxOYTCYH/iUAKbKDDTeL++zxks+V/N7gvlKaxFnpfKxMqdjLupsd+2pye7XCLz8mAWaMtDnOHjAdQ+gY/MPAPCNYJ9gjUwN4Mfbho46i5IDf8YZgO8gYHxvcjGf5PpT2zcx/5DnkH9Tzro2pH+L67EmBydolQC/HN9L6zfaIvpEMBViBa4lkIn9Qvv4vDmwB+xomeWP8UHntpafU0c1JuJ3gql4qIUzcjrQiM9U+dDptMB5nzvmRoh1WK8pm1ETo3Z0oz2F3vJBY350PTWGwJynO/MbGA/BKOs+H9tZFit6g7RZb9Pl5VW6vLxJV9e36bt/9p/S8+cv0nhyZvEVINx37y7Th8sP6XaGQxZm6WY2M8ATGIgePnhgQwKQiiAg0/UcC5HvQr/QR+Qh8FEARdnPamH5NfIHvxe+bp0m46mBtZbzta09AMp0vwq7Rdsb+4GfBaBqBcYmxDmLPb5WAcAfRxWs1gCHLtN8CZA3Cv4AoIJPBmvYJI2m99J8eZfeXs0SeCVXa2dYMh0BR2/2DQaERf5p63zqfMu0qrqkYCrcD10AKxXARWSpXCxapjifI/fSiKOmD2sA0zzPWhrLJZjLAHwHQDWl8/Oz9ODhg/To4SNbZxsbW7Me6Bn4WsFUukdOnwe7wOcYG9bV+J0Hl1iukeMa9RM6TjAV7Bn/hqyUmQrMWw8fPjL9xYEqODyCgDTIBWNyULHnqJQz4gHzwp09JeQBOJBlvTSdQk5LwD4YqZ4/f27j570EUxlrWs6pusBUtGfzKQDYZQZMQ6wZmIOMmC3wGn2nT1HfwQNbdE3M9tVv7K69mCd/fEZtyRfV/NNOMlP5hzJgcgx6qa4N1efHtSLvqffP2UP5p/HxOZjE9eRuLGuZY82XVYCv+2IS7bH0N++N+3KlvTuNt1EOXXPxvzZPrezYTm0ONM516Zrul2jeFOdf/622obqhcV7lq3FO14AqC65bOQe6j6p9VH+1T5ZqW9qfaAbxOsouXkdZl56rth2fVWo/yrdmM3F+NS+OslCdiH3nfgN9O9/HdfUt9ol7HKXnlPwY7fQQH1TSr9p92q/S7+obNP5GnXRZyj5PgT2upAuMH7q+UJvgc9R/delftGXOedSpkj6X7o3PjffF70tyrtmO7i9Fv3KILkWdOuQejRc1Hdcx8fd4bbRf7b/es8+vlPxH1P8YC0s+mJ+p79Nx0LeqX+Zn6t9r/kr7qfuT/Dz6WF1T6XeHtH9IPKrZc5S9+rxoy1GuXXZV8imleHeIf4r2HWVS8v9dsblocz6YppJW9bBma/hcn3Oo7tp+X16vdPmVaFfUi5LORn2y3FvAVKqz+sya7RwSE6L/R7/iXMQYUJorvSb6jZIfjuOv6UP8XPMl/K62rTrWvmf5ZmAqbVPlVxpTqc/77CvqF/9dm0+0dwRTHeJhjtccJXCUwFECRwkcJXAEUx114CiBowSOEjhK4CiBgyWgYCpdCGNxqpsTuhFY2iwtbUjEe3A6bWnTq7YBU9oAjAvwuJkVF/O1je/aJphunsVNHt1s6NoY1U0bPkeLQOOGgW4I6MZJ3NgsbY7FzYS4qYB/s/hHN2BUjnHDii869OUFNwHxPMpIZcCijkPlzXmKilq7P+pITU66KVV7CVaa+5r+sn9RRpRf3CTSzykfth1fwNY2sWsyiTJAYVg+ZDMUibIg9+MXx6UNrpotxM3UuGla2wSNesGCqpI+q61wY1btQ/Uu2hz7x/bjOKKOlOwnyqM0n106RT9Z2kBV3SnZfGkjkNeVbIzXl17W6X0qh645q236lvpa84VdgabLZvcFqLixq5u+JR2OPrRU7EA/WIplpQ3rOH9xPLV26AvVx0a/VvPbUc46Vm7Uo1iIPlpBNSziYxteyMMTqZ1VQF9qKbCMeqx6x5iluqWFHY188kvgwRAnNa+tAArjQ3EUCpdQNIRCvB//+Mfppz/9afriiy+scAnFXLR5jAN/FDTBk6NZ0IdrecI7rlcgAcccX7bqeNAfygsF+zhtHWAqFlqz8BD959hR9IqCO9xH+aKPkB0LvPA55wTjps+irPgZ54/t8PMW8OTj1yIFPIfzRtlY0X0+iZsFaPiM7bIADe0TzAbZKlCMRV6qA+r7oh+krrMPLKSMYDwWLKOQbTwapNPJyAoM7+6c3WuI4sm0tWLu8QiFbWdWjE4mCZ9rB7fM5os0t9/XVkyYTsBGMbaT3r0QDQVsOB1+aUXQYPzQP9GmS+Mr+eh9+UHXPZpzRPuP/qMWd3d9I/PwO2fzMOYpFKg6M5UV6QNMlZmpIPPJZJjA+jOdjtPF2T0Dknz4cJluDEh1bUwQBFPNlwsrXoedougRhaFkEnDdcvCLzX9zKnoGBeTvfBzONlL0sbkAEPOBuZovFsVTzGN8p/wIGsL3WvyMf2tciDmcswB4QSz9XlsMPGkKHaFrsBkFU7kNOlMK+xVfhJtvuQOyyVlWPgZTtbmy9s2LUb1oc1cnvCjWARz5xM4TZ3wBkAon/nvN7NaKjXkqP4s8vZ8tOAtygy2RrcqBVN4ufQ5aQ2G+g7scpAOdimw+cez4txZWKzMf/Zr6Lc4T/bMzPg3SeOJsWJAH2A+MmcpYAgGmQrE/9Iqn9rselmzMCzLR75ZpycFUXhCMYmjIzQFjzkSBPz5mB1uQGQD9ZjEtnoWC48nEC49RDAtdAUsHioIRHwAMwI/jMnKMzcXiqtPtyfi7B3JANphDzAmegR/IFv/Gd67/zrpHsAXahR2hr15Y7cAcZ/dD4TOKtNvidY/vkIfrhwGdDMDmrB34nnLl+PE3gW4Y12Q6Sadnp8ZwhT8LgKEWCyuobuJvU4xxkkEPPQNXgX3JbDGDZuG3UThvYLAGsIRa1z64iKyA20mpnD+I7e/A6HKdLwq9MQ7IzQrE791zwDUK5LO/wZwRNA3bQTgBw4iV+m89brgt8gT8DA5G9zJezXUP8Qv35So4AFyNKcy/s9qN3C+TP8FBYBA0MNUgDYXtwhhQCBTLzEPWFwWhZn/AdQ7smKAAPMyuzSxSYKSCjg/HAC673AAOQKE3wHGIu/DpABw5KAWgCbCKUAecWdMY8PrO4kCdhi4gJoDNCmAqAKRtus33u03BPw37uH9gIAXkH5PR2EBOo8wm5fD+DLog+DZLfhcQ6agx6M8ajJZgjcnsKCZbAxRBFg6KMnbOEXK8gYEtcC36aqCuzCwKFjTX+bX76wziMgCxsYa5zekP7EAZW+iDyOKjaxXNldkGP6MvwOcAewEcFAFT3laZmcrLj8is56Ar9Yd8Hp+D+YJ8AFQv9ZGy1jUB/TPuwbw2YB9hTnTWwsyylmMYnkl/77HT+0b2GMQh2AfsEsCG8Xiy873f60w/DqYCO6mDyVr5r3L+PjBwHuO/yldzM/VjjHn0p/R5tHvNJXbyCAMVtqAtzeV1rjVHYB6uzFTOAufstvxDezKZI38wBqPdQ2tKOaPmjS1QqG2X8kJMxg+uYaxWMBXnS/VUcxLmXVw3wIdyDWW5fAb8MU9THfMxmdI48ts9bHaOZOkcGisVnKaDw7fGwLRNfQPnvH17mT5cXRsj7V9976/TJy++bYBb5AYfLq/T27fv0uWHKwP13M4Xtl64uH/fQDOPHz1y4HNm5mJ8c+BuSo8ePUyn04nlrPgbTKWbDQ7SgMxmxuwHH7W5A3AKLFMLZxRMvTQ337Kxsdl02py1TJjwpwBUWWxcOuMufhB/h+Nx2oBxar1J8wVYWtH+Nt0ZsGxk7Izj8Vk6Pb+frmbr9MXXH9KtXbeyvAhj0nW5H5yBPrTARz1UgnPjdtQCMJlrQB/wA+Y/5A2Ya+YQUacdTAWwmOdYznzmDKKYOwgWrM9Pnz4xVirEY9Nfiwt+OIrdBzZK8bHRn9JvkMWK7G6ew/AQgvYQJfSD+wIYF66H7RFMhd9Pp2fpwYOHxnAF8BjXxbgeuhaBsi2YynMryFwPZSAzFfIyRHnEPMQUDPdv//Zv09OnT5s1B+0c48JalnsQPPSEeYXlFjl5UF9u+amxT/YMDAwmUDAzci1Euajv0L1lj9nue0o/0X+2edAukIp9U5+kv8d4p+vY2j2unw7Oo1/zuLUL3NHxcH9E/SB1Vf2/ft/2pWUOLY1HfRnHQ3vr2lvSZ2nfVQZRHiXfzpw7+mGuB2krqif75BznKMolyjqOpTSemuzieHmv/q33RhlQl0sxnXOj36k8VP9KelnTG80B+Ix4LdvTeajJPepg13Ul2epncW6o51H+Kt/a/XFuos2U9FPtDt8zp9K9Te0Tfo9j0jjCPVDNv/S5XbbD79QOVSfo/6Jf0PngvJb6WLPVki6WbJdjUx+Le6MMtT+2lsuuruQjS3NJsGX05XHc0fZKfY62FHUiyqumj2pDaju8vtnPqgAoVEY1HYh6dqjeRH93yH1qXzGu0edQ9+J81/S/Zm8qm66+luYvznH0ZaWxxns01mhfOE6OT9eJtbHX/DbvLcUi2ojuP+2Tacmnqp/ZZ8v6PddBHG/MNWo6f0icL/lctf+uNjTGq01FHanF2C7/XpWPvWT4mAUy5hs6P/qcLh+zM2fNsUSyt5cdYey3Pkv1SPtU6g/BVEb+p3uIcjCKfh79L2NZycZKek69ibqrNqnxsZZj1Oxc/VBtbmt5QLQXXUOqfTOGtr6W85MPtaqwcNb0KY4lzlm0w5JcS/KIn0U70lzgCKb6Jt7weO1RAkcJHCVwlMAfswQ+PkLpj1kax7EfJXCUwFECRwkcJdAhgQim4uZC14ZA3Fzs2rRtF89etKeblKUNgdLiu2szo7T41s2x+H1tcc++aIFB3PjTBbpu/FFmvJ6b6vpsFpni77h5yuvi5njcPKltyuv9pU0jfXZtUyz2QfvIjRfeq5tA7BPlxo2jksqVNkBKG8+xjUM2l2obnlE2qnN6T7w/9qG2uav6HJ+lMqhtsPM5XZtMcZOvsVGeUp4fVJrbmm60m2W7aTP7qd9z7Co73RRUPVd54D7qRemFQcn+tcAA3+uLs1qfVfeizA997j4/UfIz0V7V9lR/2O/axnnpc31pG8cd/S+fRXmrTnXpZ83Hl+yv1vdvElz/kDZUdhxf9Iva39ozVIbRr3f549r4ar6sJFP2jzGjsd+PGDZKrBttDwisQVEw7YRFRDxNWZmdWGRNNo9YCBCLQ6L+xA13jY3qV3jieOqBLc9PrwY4w4q0NhtjpPrZz36WPvvsMwNS4TnoL4ur+G+Nn21R59qKo1hkgjZZxKpgKvZHYxX7iz7gcxR3OcBgacwiAFNBlviD73nSdSNfFG71wYzi4BH1M1oghc8VsKF+jz6Mfcaz+BzqKubJmSIGO6xeqvssXqDcWHDPnIT9Z/Eq7uXp4wSqsSgyAqiifyn5ZY39+J1AshgTvOh4ZSwXYD5CIfNiPkvz2xsv4kZR9WiYpuOpARRQgG0nib+/tEJ7FNebrK0IfG0FkihIxAu+4chZRxYZHDOZnFoRqjPp+AmvMb5HXxkLMQ4trij5lVJMVxvXeFCSaVeutOvTnEHCSv8zmArFnmCmAqBKwVTT6SidnU6s2A7F7GfT0wTmkcvL9+nm+jrdZjAV3plOJwCmucyNBe4kWfGogQMym4KzCPlpi6ZTJ22hNxlZ7LvMMKKFZ5SFFb1ncBB8A+a5FNPU/mnPmB/VaRaSxBeX6qfZNooQHaTTFimzqBjMXSza2wVTeWWL2boV+LUsHNF/2xwlB6sayYmceu5jyQyiGZzTxhkHPeH5OzoCFqY+QJFt3oQiVIADAIwDMCATEBj7EMFUCsBswSDeBhgRKCuASNgHLYSOYCr0HeAKAnLwb/aVPhBtwgfAz+OHYMiY/9H+Ps7Dtqk/AODWzifNfd1YcS6AEPM5WI8cTOWFqwS8OKOPy60tYDbAhwErnOEEBa6+7nGAWK+3NWYc+CXzfyfOhuW64sWyntO2BWPUZQc2OWAKBc0E4WLM+IPv3ceCsQeMTgA+tsCvVtdZT96yU/kzfS4xJwRTQbYec8AO4qxpbeG8AxUgKxRBE9iKvnghtOs7gWJkpDBWB9OxVvcMoJNlRmCH5uwGqsmMQs5icWr9RPsAc81nM5svtOE23toO/QgK5g2AlEFjBPSR0dLAg2DCWsOX9VP/pG9MJQ2YyvGKPuf570yYkdmpXJ7IDRBTpqenzoLY63kf57N0O5sZCM5yCauDB/cI1uIAq+H5DjajXrUMaFk/bD7l1NmGkamVM8BSzBfcIeYeA2AF3TN2JjBTOSMedKQZoz3Q9c9H6Wf3mu6goQx4NBAQ+8qiEADuMhgFYFjM2Xg6trwFMQMMYgAzQ86QCxhEnTXMoF4ZdHVnAABcj371h3nere0MxAJAajTKRfIOZAI4Gs/DmAx4BV0iOA+sL8ZEBEAT2F8GZn8GpCIzD4Az6Ml6n4AAACAASURBVJMxdsEuXVZuMxDDXVpv8Xz8OCgWPwb0MFmguNzjY6tvJwZ4ADhlMh2nKQBd00meDmVYcrBWo1nyT+ZttF3YDuMQfZnmmm3MIedWe6BJXFPjmQ5497xUc6sWIOV+ivHB/aiDJlwGLZuW5omaD3pOiPyZjIstY6Q1bPGqLZJp2wHTqufFzFt138pknXNiFuJZzMhzw9wF9gKZAUgFwCX+GMhOmKnwWbuHtEmLpR9kQIYs+h74QPpIA3hnHeGz2A7/Hfce0De0i89LB0LE/KyZk8B2iPa1+FDXe9QZzhmZbhk/Maa4r9bk4hk+qXkR+8D29G/VGc45+6JMm/B3GC+ZsRhXGHdq+TGe1YA3M0MVYhDHqHmYziE/dxmltF07W5P3MbPxwReCbZJsjhnos944qPtu20vL5Sa9e3+ZLi+v0831LP2n//yX6eGjJwakurq6SR8+IJedpSUYzwYjO2AB6wSAJgGWAfMU+g8wlelTBiobCHV7lx4+uG/MrWOLuRPLhQHGBjhmuQBzKmzT81rkQljT2CIj77mZ3ABMN0A9HQftycHoBmA1hkf4VvwN39azPt/OFgboXd+BlTKDe7cp3d4iXq3SJo3S8m6QZpth+urV23R5deMMkDkX03kzPDKAWkNnUWpjV/ZsDYjGrGOHKY25C0BSzB0AqsIP/9Bu8EyAwLjuhg+zHAQDS2CmHhiY6smTJxYj0BfLCwG+2t6ZDlobc9cj6r6Dd50pkbaFZzhYy2O2+jUFEVFHCVDiPojpKgjPtg76Aqvog/sPjZGK+xIO+B2bb3JAWOuPvdgftu6xGn/ioQWIz8bkCzAV+m9sX5P0d3/3d/Yc5IlcX+peDGVO23SbcjA/n7XjJ048Fhg4rAFTZcCzvE/gs2Ls4l4F49CO7ghbq/pArl/0jFrN7akb6qPwWdxjKl0X73EgVQue4iEC7K/uQ+kzqBPqM6Ov3O2z8Zw6QFtYImt+lnKivnFuGOsYYxpDEWaZ2GdeU9pH0O8Yp2oF7ppzcKxR5nGeSuMrfaZzxe9jfCiNNc6nXqPj1bbinKkM9slI21d5xPZjm/ye/W32JwK7RpxXXferXeq4azKIY/lY93eOh7AuR5nFeSnpbnzOvn2tki1rG3yG5qe0Pfpc6mq8puRntL0uWzhk7vk81dFSbqR+kPOm88dnlWRR0vOaz7Oomv0JdYzy1+9wjcoGrgjr99KBiHFsOj7mWHyW6nVJD7tkqv2Lv3O+o0+NclB9LMlNZaJ9Lul11P+av4lzdsgYta19/ji2rz6WehX9b81XRt0v6W3Nd+3zMTv6lAdVm4/StbhF7Vd9H8fJvjE/0nyQMqj5Oeo87lW5xXnWeBn3CkvzVvusNvauNrifwP7VYi/to12vtqzw37SPNbnV7Ef9Cfuh15Zixh8iCz8NyFuO8SA+j7pSikf75MGD2dQO4/M0Pse4q3ahtsM2NEYAPm+Mx5U/h9hYl21HP1byy6WYpftIpTmNPqpkY6V8otRXjT0aF/l59Mu77e7q+aExWuUSRV/S10N8YGyz5itUJ49gqn3WePz+KIGjBI4SOErgKAGXwBFMddSEowSOEjhK4CiBowQOlMAPfvCDLReepQ2KQxbOcdFferS/4N09kRvX6YuK0n36/aEbprvFhR8/s7R5wg0GLbSIm1FYuPMzFmKycI19jy/R0GfdpPMCFy8uwJ+4qVDaGMJn2m7XhnmpPT4/bprWNlfRr1j0offqxp5uLB46P5RVaSMkbmLXNmRi30sbf1GfY9txA0mfpTYRN8d03uJGYuna2K4lq3L6E36PhVNqCxzbRxtnmfEhyqi2URX7zbkryVI33OKmaZRraXx8FuVRm+u4yaighLjpV9ONUtuledA5LdnQIS6ztqlaurfmV3UeouzZr9rLG9381Gfyc56o2zXWqPdRv0p2En1V9I012e3zCTW5lT5nsV7cdC3NZW1+2W+VAdvVMe3rt9rvob5IYxljQJcexj4Q0IMCIwVTsQgJ41D78ZdCmQdATiVW/xPHobqgMYc+gHLT+0x+drK/r8JxzenZmRVHvXnzJv385z9L//ZvP0ovX75Mt7c3VmjlBTPtqWe7+uosGyjSYgErCpFRsDuZThtGBRZ1UeeZT2hBkr4oQyEhCqvAkgUwFeUIObGAh0VcBAeg0NeZU9qiU7TPF9qMlZpzUJ+YL7BQDH/jD098p6zJBIEiUY4X39H/qewJkELBIIqyON+4RnMXPpMMJ3wurt9nG106yReqKEhTv09dIcCDjEaQHcBUS5xqb2AqMA4MjZVq2B9anzEPV5dXVkTd5BPGWrJNs8XcQFXD8SgNM9uI6X7aWuE89NuKOzJbx0cxMuRZpcKP6A+j3675/GifnK9S7K4VnHTFHMrUCuEJpkIBNJmpMpjKWKn6KFQGwMXBVGCJA5gNYKqGmer6ygFVt7dW0I4T+cH4AVk6GATMAGvTdxT9u18B0CSDP1AMbcXvzvDmfzJAxwpmd4FHTX6RwVRmi3d+sj3HxrilcojFS16QDRYUz5O0uK0UC3z+dsEx9A3OEDEyQB+fTQYHMlM1YwI4B5CLzMKhPs98KP4DG5qRL4BBJW5BtgXmVlSbT/QneIeFryiqNyCgFf16wSmvxWn0kwnAOig2hT/3ckCCqZRZyGO0+1T3QW3BPcZAwAi+d3CQAyAIpnLgEYFKDq5gpY/6VNyPvsMHwA/hh2AD9QmluNjOF3TlLp30WuYbMiMsFqu0BGMDKo0zKqUBrWV+tNb2WjCEM+g4O5WzUMGvA/zXM1YcO80/swNFFrt2bn3OnKmr9fNkeETs+PDhQ3r//nKHTQqxxeRvoJe2KHdXd5y9oRR/IT+yRdC3414UcYPFhkXFuM7/oCjbWSmgMzY/mQnGGGtxhQFUMMc+JrJY0I48xgJM5f5FWXLIRkSgDGR5ejo1ZipjQdzcpdvZbZrdZjDVZm3+2nQvF5A7wNIBHE7g4WBrhwopgK0FUwHk1m9yFnoY3d0H2iaLoGEXA4jJmSJH44nZC2wJ1gtQzQysVIhBBvRdOyBl2wM+qckxAFAiyMuxPugziukzc1nPi6o912FxQWYkMX/poFOzIfOZnsOATMjiGoBW8Em4Lvsm6ksDRrdmLYHyc3vJ9mSohBOTq/0QWJMNfmuMLgA/OsDIgMyTsflqdGFlzFPOAAb9R//gqqzgfwvwrAMaAbyxQmOMGRc4tZXZFP4bDQCOHlv+xvGNMjjRfJkBqdYm5zsD9AFs5UxcYEwEm5D5k1w8DTkAXD0ZjZq8wACP2d/CtZ70t2l7sknbEyARXO7uH9cWRyz3Q3vGbtGyXCwXAM2tTRcgi8nYWWjI1mUkOY2z4jjv0l0GEdD2GcNYQBoZqmhLvK60x6J5AmPOCmxh2U+ozySYqv1bT272odK3ux/JgDthaaTNoS+QE/yHftau71hcvrtHhnvAYIk/ykDKNSnmlTG4AQPJ89kvfz5AGs42ivkBYACxBzrH8ZMlEe3PF7emWx6bPJ8g2wwAVU2unJmp6EuZe8X1XSyiZfyJewa6D6E5pIGKMxiIz6qti5hjsC9cX/BzyIqADM3v0Re0CXYbFvLFtWjMQfV7HTPaUnA414lklOJ8xrwrtoc+q+y4Liqti1W3CIwxRjPoBBgSM5CeuuryA/Odr4fgaxEVYMrIUcA+BYDRu0us067T1Yeb9J0//W46OztP795dpg8fbtLN7SytllgH9NJofGq+YL4CsAWHLgyNgQj6BT+ANRwAlQBYmT/bbNL983sGpsJhDwb0HPk6DwcU3BkbMfoBMA3sC3HNfRv8mrFaGjNeBo5mZjzLy42d1ZmY7L8cowwoZkyFAIqtDUzVG4xTf4hDDPppe4J41Uvv335I7z9cp/ny/2XvTXtkS44rQc/IWHJ9a1WxKIqUxIE4wEBACyNS84Pn83ybwQA9mySSQqObLTW0kNAyUhXFpda35J4ZkZmDY8fP9RP2/EbmUzcG6GY8vERGxr3XF3Pb3K4dt51yenVfXp/dl7/7x0/L51++quBo+iSKH/DzXVTKimqMdV/te0f5g+Rf7nW9klPI11DREn4C9WqOQaEdgKm0xwOQ6jqATtgXYG++F2Aq/ODQC/xTxVIAyji2u7K8lhwTQCX5d7lqeuNmkJmQkdls8MdFA4xLz8p3hgxg7bAmuO/o8DgqlgHkBDphDwTaEUyF6mEE6krvy1cCmEr87YcyECy/GwDf0JPTWTk+PirPnz8rv//7vx8+McBUeoZ6kj+as1e60jX11XQtwM2sDgy7HlUYAYqGHa920u/NOkh/Z4BStkl5z0u+HRDhMcdmN9o+x7/L++h1u6a/3v2t6pZ6vgc6HfaSdW8jns56X/5Bb29eS+UNc3Gdp1H19ixu4zRfp3lvDyo+Gpt1T496HFLvAzQf9duzt21f2fRNb24+x559cVuq/nxuPZq6rRybq9saf3fUsznqr9duj78kA/jtPOHP5znomp5xWyy7l99xaW5j7zF6spF5cROtMm3H7OyYHPr3zsOPaWdcMhvQQmso/SpezbER9xuyz6IYgmTW++2NM8ti5s+xNXa943rD7WDmM28rr1Nv3cbW0nlU48+61fmCW8l2uMpD+gJthm9V+T3TeJNOy237+Mb4yuVgE59k+vX0i+jvtNd9vfXf1J/zgt83pjceaitfz/Isufd9gq911gsuL9lGZd2a9VqPlr4+4p9sszbxcH7G//Y59fZFGp8AUcp96Oljlz1fWx0EkOVR9zuAKfN0nntvLbOsvc96a2/vtkS0dDuv+WgOWTY26dqH5HoTD7ve2qT/e2v8PnSIeyuYynVvT3/16PJec6yVqXqy4HTWnLL8+Vyd7j0+aLVI3x2hy7l/zjZ0jNc93qO1cT2n79xOqq1Nc/KRbtKNWU9lXnE92dO7vX7W+/MDh3i3r1nWQXrW5XmTvPZsvOuQh/h3kz8mPvqjH3x/mxv+ECG317cU2FJgS4EtBbYU2IKptjywpcCWAlsKbCmwpcDjKfDDH/5wAFPlwEBvY/6Ylj0Y1jbmfDE3FijMm3L9nV8qbepfbf9rwVRo25/1l7u4hrkoMKrEdn8hint6zygAoSB4BlONBRQ8qOFrsylgnANL+LuXKOJBCH/G21awML8w8fXNL3Q3BU7yuMcCIb02Mt/0Amj+XO7Lg2zOa/lFtAfyFBDy4Jf4wAM+vRcHnoii9R+jI55Xon0O4vX6i751gvkASGhBLqdDLyjowdFeMFPj9WC4eH+MrpkePm4PRObAYA5guzw5Xf1z5o9esLHXZ08OerQa0zFYUwdPZjpKNzgtemMdC8yK7vgt2eut1RhPoF0BS/zFZZ5jr/8clPWx9PR51nNj+ntTIHhMXsf0m17gZn3Vu9+/6+k32Tb9Rttav026pcf/vlZOt8y/Pl8lRffoPsYzeoHqABoHF2AcblvI7xXhZMDdMXlxvnI9qO99nuKv6LMmy80Ws6h6sFNP1Eci1T/+wz+Un/7sZ+VnP/1ZJFIhyQqJbngOSeluEwe9E6eB39cqEgQeA0ijJKQpqldEojmrBbhMup0UPTzxTFVFkEyF70U/+RmScSXNApACZasqJLgPyVhr86/g6E08pUQ30DXLKebF/DyC4Xy8uOaypeolqAaD5HGcfq+T6KWj0ZdO6u7pTadZL7mlZ8/cBmLuAFKIvvhb4C2BwQQMu7y8iKRD3HOwtx/J1ZH0DNDBCvp0GYmAt6vbcnx0FInap6dnkRQ+iSS/m+Cvg6ODSAIPXgvkSWAHhoQvJJS3yiLjpxD2dHvWh65zdb/7Km4zsw4TX2R92POtsx7PfysxlRWCkDQO/5NJ5airospUBFOxyg+SQsGz+LzYm5cnh0dBfyRHn52elrPTkwATAipweLDPJPuofjQfKlMhoR3jRaK7v/zGvBdIfl8sgvdcvrCOAG257zDYiEg8rUAL6AtLxpY8OB3d50cfSt7Eva7v8rPS3+pXBzigbX036BAQrfr7kG0Bqjjf9cpUSmDT+jT9SdBZ9HN7H9Vc1m2tEv8JznF5aX4z5ICn4OM7nd4vHQA5OjjcD5AG+R2gAQI/dJq+y/BQGajqZCwqEkIJdiBOA/fzxH1W2xP/qwoZ7SzBcZFu3wEkgjfBA/rx5NtsX7IfyT4BelqVuzsk2Ys2TOSNZN6ookWwAAEmqhrFKgzuk5DnMLdalQqyssMqKABQgY8PDgCooH3SelJfE3imCi0BoqnfIalbvEig17K8fv06gLgnb89i3Jj/kyfHUQ0JydNa48yL5IsGpnI5ER+2ylT7AfbDP1VngJ5XYvKQ5BrVtVB9yG08QSXiL45/veIW1598TttJ0KBssXgM9MF3AE8C/ArdrIqEkEnY0osLVnxidYGQtLUKNbJ18t1IFyYVE9miCj4Dxqbs3Pu77/QePLLVq96vierSk7PFosxmTCiHXlve3gbYS0A02A70GRXryk4AkGivViGDAFRRxiuYKgCsGC8rZ3DPb5UNQk+SR1kFjIn0oP2Q9LoLUNskwFRhtzC3OmcCLMn74X8Gn2sfR54f9oyo1DVUoqLxC10VVasEigPQimu/W6s9RfWrAAMQxET4DCusACiCz0Myc1CFINGoWRWV3kAzAOWh+wFEhe5fDDqFnMc1ur2lDQDoBVVZwu5jnKhmuAsevC3LqDIKQBurt81DjyzKfEaAa4DSBEwDEHK+UxYHszJbAARAkEJowaimxnmxShH12grAneV1BXOhWkurehLgiFgf+o8Almns4N/b5SrGp38OGMp+4QB2rb6PJzm7D+A+odrld1W/WlUE99fzXid8jkEHkl94OFGrbKW+3HcnKKFVFFrfk7wL7uQ6rsrp6UkMV36r9h7S1a5f5CPoN8bG67CNtFWqdBP914pwqnQE2qna3eXV+QCaBp+Ez1EPDUCFLYGpAJDxvZPPOdNfcuP7hN4eMvtowWdhp2gjnS/cB8w+tOQ/xzLwvA5pcH8S90FO9vf2Bx085oNrDLIv4jutD9plxaCrsBfNj2g6zP0Zp1tvHy07BdpRz69XG/f9Jp7XPiD0JQQugOKMm67ZPNh17IXkk4SN4s/e/kHZmUyjAtXrN6fl7Zuz8tFHH0cFqs8++yIqVS2XtWrl7izAVKHrUckIFdB2dsrx8TH3GMtlHDBwdHhYXr58ycqRq1UcOIDDBPb3AOxjhUv4tuEvQO9EJUFUZtuNgwlA37vbm3K7vGElvNA/y6E6FZRwHEIA4Db2X6Er52UKsNDutKygmwIbvluWtwC8rcrRk+fl+OmLsrd/WBZ7B2U23ytff/2mvH59Wi6u78snv3pV/tNPf17+3b//q/LJz39F/ViBuuAZrAVlY1WuLq/DNoftA2i2HjpAe6a4EHUf7lN1JK0LgOuokgE2d+Bojm0AdAUAVfglACGtsLcrocOfHD8tz549K0+fPosKYQAOqy3ou/DXowrlKuRde1TfS7s/mvfTAj9pTqKB/Cf8DR7VfmEOfw+nTJQSY/rg5YfBF+gPeyD8Ax0Gn/P2duBf6nfEzlu1KPE65Rv8PQ2bB9bGen/zmx+X3/qtbwZgC/PzQ28wdsoGKqC1vZD0Sq5MpTXDb4KpwIeo2AkHnkA/rZ3rEq37up6nr5D9eNcl7+qBAbE+6D2XYX9Wcu06Mu8BhkY6H0Juduk3yueU/cPtgw9kgN11f5Ly6fa1twfJYKqH9uRqQ4cMaJ7iP61jtru+T83T7dHI1yX8wOrbqR/1K7uSbY+D/PK6Z52uvvKezL93uvgce2vo/Y2tcfMdtNdqd+p5n5PTOa/p4APXCz3eWLMznbin9+lrJx7KPpvzlvOl99OTjTx2b8dp1ZMVX49NspNleIzfen1k3shr0Gu7x/N5XlmHZ12hNXssDcZ8tfz82Bx9Xo/RS06Xsc9ja5J5J/Pi+lj0Hu9hMJXrnPxe0scyJo+beCzL2xgfPMSH6sP3Qi4DzhfS69J1OmTgsX3oPvHeQ/KXdelD/eT2xPdZd/h6Z5l1XZX3SL6ePZ3ia5J1pM8ly0aWtU0yhmfd1uCz+xJaI83DwVR+35jcac647mAq5wmXj6x/sy3LfJrp8L46U+NQzE56yced9+Fub7z//HnTOjyk93o2O/vhPdr0xvMYfTeMJwJBVqvb9ryiicam9ddef5PO6Pk8qkzlc3Wekq+jOem9tudJZF8gy/TQLw5D7Ai8y3hPf7hf1tPrrsOcN3Wv1kw843rbdaGv5UNzcp7NstPz1bLu0Jge8gfa9Qam6ulEl2Ufu8cYerrW731fuc38lOfic8bnLZjqIWu3vb6lwJYCWwpsKbClACmwRR9vOWFLgS0FthTYUmBLgUdS4E//9E8DTOWBpLxBzhtwf9niwZAcfPANMze4fLGZg0W9IJDGoGS2vGHubcDVrr/g9/56wRMnE9r0pEB/Ia370Ia+x/2e2K6+PCioseTnnFY+fwU4cxB/LEjua6V2xgIlea1yQMMDYjmw1XvBhv4eEzTJY9zEmmPr7PTPAfTHtNejqwe9nJ8kD5506YEqfc78lOmXgXk58UX8hueUNJ/7ybLhc0Uq2Nh1H0svyObB0V6fzsuiU48Hc/AvB7J6ukTt4VoONOZg/qa1zYFdl/UsX+pLa5vbHeO7XuDOeel9gtq9AKLzdS+oqvHma1p350Hnp7HgsGif1yAHXbNezGPPiQhZh2W6aW3yuHrjzPbB+TPzx0P8lte1JxeemIHrPd5xeviY87Nj48n0GXs50tPR+dlNa5P1gYOpxp7r2Yu8XlwDJHowcSVOfY4EOL4ouyt3AbABUALVhL744ov4+fTTT+O3gFMCIsFunp+fD9UwVDHJ7YlewLkdRjLiYj4vRweHQ9KUA5BEf/F3S+Zisjf6xFjwPeahU5AzKEtAgv0Fk58ACsLccT8Sx/Ask0RrtYtI8GXFBNEIn7nOSDJUEr8AF6wOo/YwB1TtUoKYEseUvC6+xP2gM5LCQEsmtF/ED8aJcSHpXdXKlICvl176XtVKotJFJPCwMg4SIIOGcUp7rSYSSeX021RVCOMSiCvsF5LuIzGNCcm7AE0FEAaJvPATWKECbd5c4zv0BZrwvpvr5ZAIj0oKANPFiekA6dzdlqMnR/Eb6wdgHU7pxn1IxJrPF0w0Hqo2tORX1/f47C8B8TcT5BugxPneZdH1juuQrBdyYolky1/QZps4Jt9KNmTiOJJSUXEG/IT1aJ+RY4eqH0gCJUYBSZbTOHn/xbNnUYXk6uqynJ6clJO3b8ubt28iIRR8HOACVD/ax+edoDGWHnQVuALFsMhbSGyel4P9/eAxyRZkEmuOtc4vEGPeMcGa1IkqJ/WU+uxfifby+fE32hNATy9YXUe4L6b11EtLVZphtQACOFQxDfwHmqriAuaAH4ImavVY1oBa83FlY7muBFOR9wim8vUXcIm6qFV6EE9inEx2B6CFiZuooBJ9oFrQXSnT2bQcAUgYIAJUa2M1BDwDcA/0D5PqBTxSZSolbAJQMAvZE7iMSRHU3877BB7sVh2EqlG1TwPphqwDXLNAtSwCVzQP+btZVrKvyetIhgboqYFJBC7BbwIHmHjfwEC1CloFhEm2qPMJRlVlKvwdQKA5fmbl8BCJ00huph7GM+RfJFfXhPkAyhB41Hw80Ql2bhkVqU5OTsvZ2Xnw9P7+XgGwdbFYBxeqyh74I/RFE4Lhxf6ar1BK6DXIFdrEmEEn6G8AqaDflRwf8JUAcSwi0RYgINFcvOV8SH0lEAppRPutw0MIqqG8c80lVwRTEUSDZH/8xj9UpQDg4vISifvXTCSPykzgM6YuEKyHyoNI6qctJL8ImKS1bxWgAGhR4gQJ1ZJ6BzrGGOvBLDVJH3eiKhVswXzBqnmwIReXqJx1GbJNIC73HFhqAHVhz5jIBcAn4iBsW7JLnUSeCVsB3gx7Rh+IvF01eggi7Cgr+IWe2p2Uxf48bONtyC6qSwFASRAXq4A0MFWrZsJGo2pUIIXoX4SthlREhRHqNMjIEGcAaLKOnxUGWdFCVaa4DqoiiNx+VLxiJTe2h/5KjE8VeTBP8KOq+im5GHaBeh/V01AJijI99Bu6n8kYsPGRQDNhf0ioB5EBbgqAK+gJXYrRB+AmcAcFxWvme7tltgCwCuPjusufoZ80J0j7DqD3a/oFsO3ovwKtpCPQX1Tlm6HCIgA5gRWrPtBOmVWeHXRL7U8gomWAhknD4V8AxlDNi/TDZ/lra/stlmcjPQIUq3XHOqN6Gar5UC6Z4L+MOQUPqppPVHTicyzxVmW7JujD/xYgjjqgJTBL37RxGzDQxgxegi8aMjVfDDZRex36uJyj63bqVeoUXqu6L+x4BflVUC/mB7nEfeAn6RX1i3VDP1hv6ETyGPUMZCsObXCxq+B6H4/WwH00/yw9H2vN/7USG+ws1wcV2jAW2gP6wIpZqK0cK5N/6L6QvhOYSvpVOh6yDZA6gDdjsViluWl/ofGIhtLnoKvAt+JjT3D1gxakR92n7e2xPV5A3Vgr4QmMWnWIfDTMIyrRAdwZOlF0q7Z6AK0SuArHFXoWem2xOAjhP7u4DGDR61cn5eUHHwWo9fPPvyrXN0vqPOjDqCA4iYpJVzc35eKSVdiePXseehKyGvb/4CAqJsHvBS8doGIdwDbhgwH8uQz/AACrg4O9MtuF/mC11/iZQfejMtVN+OE4zIA/nI985qigXPd6YevwebJbbQ0OBdmL8QKEdHh0XPYOj6NCF+aMylsAK93dTcp070n5p3/5uvz4J39X/u3/9ePyd3//zxXESpkSsA2yAd17fnYRICn6YvRZPabIw1uo+wSKFoAR6w0fIqxwrRgnv9iBGpgoqg7CnsPuYw6wsaAj2gSYSpVKAWyOCnRDpVPG1sMGAHxUfUdcV1/rgPGmLyTTeEYVkeWHy+cX2A/7Q+15oVPg0+Kely8/KB9//HE8j2fhw+Gf2Wc5uAAAIABJREFUaKAq2OgL65bBVPIXwc/yczC/AfA5n5ff/d3fKd/5zrfXKmlJR9AXBWB4L3w5zNUPZaFMt/2D5kc7R1sfdherWMGdblvwuQG2WHWX6mw9YVp6J+vErDfd79K9alO/6RutAwH8mvrPv3O8iXNr+3DtyT1G5vFG2SH5ANKXPmefZ7N7jGHxIBbaL7eJGld+tveOw+9139vtQy8W4HNXP5keGlMeh3Sr5umxrbZfeXdePTvofYjOWs/sJ7juH+MFX3efj+gR/ng9NCBfz/35OMQ7TivnC6d3XodNYwrfugIMm7+iqsxtP6X73Nbn/W3mJedDPYfxb4qZr/slLfU784LznT/jcug07/F05jfR22NUHhfw9clzG/xk24c53/bW2vVG1kM9+XCeG5PbMVnaxK8+9p4M5mfH/vY19nFIJjM/+/1xuIYdMpr1Z0+HigZ5jcSrYzptrd/6x6Z5Z7qPrVXmyXdtiQ5MaQfzaKzS3bDfw76/kyPQ4+Osr3r6PK+H0yjPJ8tTT394H9KLY/Fj6Ts943RxvdZ7vje3TbLiMuXjHtNF3la2rc4T0pH4zvVkljeXpZ6M6vDA3JfGp5gc/nY70bNrmY99LK77Nq2vX1N/vX2XxzRFY431ofXYpOdcrnM7WQeIz7KOz3o5606364+hhcJtqiLva5p9LPGsfLDsY/TslH9HP7ZVPnRZ0hp67o90g/Y0m3wJ0Vbzx8FCiJ9sonlPt2tO4q+8L866RLzt/qnWSPFDb9P1g/N0z5ZlmXZfx2XKba/rEJdjXzutSdZNjVbU2R5rcL7O+lXt+QEEPd7r6fM8j03yle3W2Prh++//8Q+2ueGPUQDbe7YU2FJgS4EtBX7jKbA1mL/xLLAlwJYCWwpsKbClwGMp8Cd/8ifvgKk8AKcgh29eFewYC/zq3vWXDjzNcXxjzVMxmcjF3wgytxdS+t7vWQdmaTweaMibbA9I+Vg8mKMgTH55hXv0nQI9PTCVB0wcUNMDZ+UAmAcqei8xNq3rWACrF3TTfHvt5UBVXm8FUPR9DrR5YKgFZdqLXX3XCxr2AiibeK/Hg3ldnQf8fg965WCw1tmDUGNBrt466aQ156XcpvrH+HTikmiT17IXPEIClh+55HPINMhj9+BZDmxlWniArrdmeX3yywOfk9NcvJ7lzHkmf/Z5ZXnv8U5ee/Fqj0d68uP957nnAGfm9Z4ezLR2fZTXhEHM9Rf+rpvHdek4YDUHUtFH7+TVngz72J3nx+btfONr/Vgdl+1QtkVOmzweJZdm3lTfvjb5pRfHLRu0xnHxB98bK4FbyYpKLnw3mcH5XzRB8pwHqNv4W7uZH12XMBmep8gr8YegAZxAzLHzfiZI8YdzaWNYB5Fkfmov13USPhN7mAzN/iPBNyoc3EfC8PnFRfnq1dflH//x/y0//zmAVF9GUiiSMpXYhOQvVC9AMjGTl0skuIEGSghC3xh/SwpjciXAQ/t7e+X502eRIK123M62+dUqJ5E0z4RpJDEh4QrtI4EH40I7lxcXkSgW8oCk0Eim2yl7e/txCvnF5XkkuqLyhcBUOM17tbopSLDFS3GMF3MFfSBTUa0nEl+R6MTka1USwLzRNpLwcXL65dVlef3qdSQp4h5Vfjk4PAggBOiAsYGGeAbJaxg/qjhhPqALruM+JLTFidw7O+X87DwS7zB/JH+xsgROwEci2H0kFwafVD2DxD8lkBJEUyIJXAnSUWGgnsQN2mMtmYg9DTAA1gHVIahTmHTZ/B4mzl1dXJTZFAn6rGyD/i8vrmpCa3tpKzAVElsPjgCeuylv374poAlOfL84P4skTSTITQro0yrDoM2eHZKsC0zHk9ybHLg+zr6C25Ism1lPZ/0pP1Y6nbKzXvFA3+nZAKzM5kxqj59VgE8cTIWEzqhKNcUPktHB6zyN//jooLzEKekAyNxcB4+8ffOmvPr6q+BNJO+Cfkj43DvYY6J7BU0RHFETlmsFEPgb4H3Q//DgMMaF9WRlp6tyAxBcnZNkmW3UxL6oYkfgigAV4mv3OdqLdSZmM7EcuoIVXzwxOPsmuobx4znRO/havF0VYQAaVqtIvqQuAaCPskvdCXCETqfXHMifrDIDfVv3NEgWB5itghGpZ7XGrnf5WXOBfHAPwX5QAShS7SNZH2s6K0fHhwPIhRXzlgGkamAq+gmiG/utgJi7+5CVqH4X4KmWKOYAL4wJwCO0wSp89wRh1EoUAJ6gXQAU9vYpt9Ah3OuwSlYk3kbFm5rsX5NiVLmH96Jp3oNqEDBjlElULFDVC+79wsbVZCMfd/Nlad+arBF0iLax/gR9sUIEwFSoTBXVaKw6IIBUqwC4cEwB4tLi0doPNhXrDhmCvkVFJtAzKnPto+LePKrpRYWjWoUBenR3By/yidgIYAR8izrgQWdA1lClB4Clg/0AU2HdQRfobgB5YVehawOUUqvrzGZ7ZbIztQplqkihipStWh9ICRmItYlka4JmAtgSwDYAndar3GCYkFMk/e7NWzUL2DSAMwFKRmI1+JD2DQncBDKBNgACgmawudoPeRK1ZBt0kc0jOAcJ6xV3Iu1RKxxFYae1ZFiBmldhT1D5Ej/at12CfldXrAgTa0xZwW8k3w9JXLEoDSROoCGrnwRosgJlaFeYUM3qKwIqsYqTqiYG4GM6jST8/UMC5FZ35I8VgJCooBR+0KryHgFlAAnEvq6CZGqqcowX6wZA2OSeIE4B0whaI1ftzmjX0UfwSYBsmVAelaFq0hq4HLIAPwFjAcEBUsf9mHTwcq24ie9ReQ36QdUKYyyrVSSGX11eBWhNgClURgzwVVTVpEzjXgKfZ5wHkvsrICn2ZHXKgz4PFQAwy11Up0J1mN05K4BJj4DG8Dlg/2Erd3C4zc1Nubq+ir5ZBZPAmACMBehhp8yiciP8KFalwQ/GiMpbx4dHrLAVc6/V1gyoST9SIPlWYSRiIRVcBz8xxihfO3Qi5J+AT2oAgnUAmoUnjWcIpuKeHusU6xJ2CNgSVPealekEVW5YNaXc3sf3SBS6r7zNamL3QYsAd4mPLOl90J8BBllPLKftuSvXV9dBL4LvCfCJqj4A0cDfFeDN7B14iWAqgIOtqlr0Tf0AngUdwPcCUwmci3lCr/LQBtjvZdAUvq78jJC9WgEoYJ+q1hbzqPtlAbjrGCN5vupx32exCg/pJXsp/Rh+yt0twbdRxVIV3FRZr9mRXnyE/gzBmYoVcp+jpFH6EdKl0AvzmYBr2ccJg6QyBhV00aqxYU6wxTRbdwNYAzpPflXzDe5rNcn9uoZK5q3+CsYUQClVaxSArILjqA6DZgSiwg+5CX2D50KL4qAE2IOonFhpMHXwaQPrVthtmUxmZQL+jr0lfKDdcn55Xd68OStv3pyWZ89eQLuVL796Ff1CFlDhaYk9GCo9oWJSHNBxGWjWF89fBu9jHtAF4KHnL15EpaqbqytWjdqFbS5ldXNdVsvr0NE4gODo8KDMpw1MhepUocvCTq4CRMUqd/LjUMkK86vxavChDgqigAXIE2NZ7O2XnQkB0OE3zBdldQuQ1SJ86tjbHT8tLz/8TvmnX7wq//ef/0353/73/6f8zU//IWRR/iVsGuT0YP8g7AjA3dCBWGf4vfgd1WbtQALYCdhnArZZBQ1thA2q9k/7bsgb+ljeLKuvRgUNWw+fBHKKccPGgGbHR8fl+PhJBQzNYz7QzRoD+FB7fFQjhB1QzBPtnZ9flLOz0+Bd3Efgl6o5cf8LXwtj9/g0vse8NS60AX8ec4qKhzXu8MEHAFN9s4LU78OPw3rID4/xAaRXD5GQTw7dN+wDw09ph6mhMlXsb6e7Aaj/7nd/r3z7279dXr16FXPAwQjyG+ALgfbYzwHIdXp2GodSwDfnHqWBqcAyYe/hT9QqfzichGAq6vawqdq7Vx0u/Qqaa8zaB2ufRR1BqcuxsfU9bPXVk686ONsdIJX2NTlG2fz1BhLxvsfAVH5Pew/U9s3a2/n7B/n2WSdzbqw0GCosxVU30UVr6OPJ92ss1HeMjXn8oNe+r4PPxdfO98Xre7zGA5qrz6nZOV+xtuYtttd0cS/24XT0sfTm5z3l/bzm77GW3jpsGkP4chWQ5c/6XMTvvg9fpwD/8rXxWFEep/cjXao4rNodo7vzCz5veveQaadn9Yzm3pMlH4fG6z6H5tRbS3/W9ziuY8fkxdv1ezJf957PsqRxZJpl/h+T2x5fuczlNerxRJYj55Msy5uedzpn/ll7LkJI3PWN9ZV1dU8HSXegjbH3enm8eYx+Pc+1p0vG1mlsvXq8orHit/bhLv9jY/a+s77IY3W+6OnY3jpu4ldvXzTM75pkA2SjM+95LNjlehO/jtmSh9Yt6xXZR/WVx5Zj0m7LpffyO3FvK/Og+nuoMlXmW9Eu85PLiebmaywd1tMnY2utdXQ/QnPqjSPr8SwLrlOzXI/du2kdXVaz/huz89rHVk+PzTf3a50U9X0mlVDdaa7tq9cPTsl01xjGdFNei5DDCqZC7CL28REWrnHhelhUVDaue03EvXBfHH6AGEU9UKbHH8Pa1dPDpot5OuTsXf8384bPSfQX//d0nPhe+yeXI/HL+ruBdV/G9eNjdLPGIl3jcpr1o/ukuPaYQ8+aLtIhmut5CFkHZL9E8YYxmcv2wPVG1lljsix9PmabRYcf/E9/vM0N37QQ22tbCmwpsKXAlgJbClQKbA3mlhW2FNhSYEuBLQW2FHgkBf7sz/6M6UKdl0u+ie0FgXJwoNelgoVMXuYL/3f/+Uu2/nWdIqtTs9tdfEmm5HadKq05+dxyyx6o7gUgcL8HCTwYm19GPaZt3/TnIGbuJwdsdH1TsDnPVbTPa5v78rHnwMtYYCcHsdVGDu5pDKKlB9A9kOzz2zTeXvCwF/x33s006617nqcHncd4aGwtvK3MV2N8koNiopfu771MjqStxKM+77yu3qb3p3koAKgXafqdg8zebo9uvfXz4GIvIKyxecC+x0sPyWl+GaC1c12V5TDrtl6w1GnkQdXHzF9z836dxn69R7ssW96OB3pddvM9PV2meXqildPCdWiPr3o2Y0yPZb4f44HMW5mHfb4ul/kFVS/Qmucm/cOkXiR7MoltHUhF+9J4cTgPPYZW81LqKfNMePNKIc7D7D+DhT0ZXEl9Alm007wxP1ZaYXJlAx47yJjUeodGkZg0rSfnt5P/1l8CtmQ90VyJSEiYRoIzkkxReYJJUErmQFLYXiQUvXn7tvzyV78un/7Lz8u//MsvytdffxVNEcQzHyoZIdEJdPGTs5m4zLkoYVa04wsKAgwwjr1IPDtgghoSO+Mfg/1IYmKlKlZ9YMUpfMdk/0hgjIRQnp6/2FtEMtoFKk8JAHF/F4m4TCTl6f5MsGXSvxIkMS8BHyKJHutTcPp2S2bHnJA4h4RMVmWo6YO7JU4i3987iCTQ84vzALpElQa8MAKQbDqNhLD9/YNIJCNdmGyNhEKBQeLlSK0GwIolAEEgcQiVTZgwjnGoEtR8thdJXWgfSfyYN15WBcAB9EdSMH4E2LtbMVF+OitX16wyQpeLCXY6KRsJYEoPWOxzvARxTQtOB4yEywBc3Mec8IOxI5kOyW1KbGunWEIWWU0E84pKQrcEalEeOC++kEMSOJOYJANZ52TdpP56L77URs9uZT2S++n9rWQ2zC2AZ7NZJKHKlmhOUUHllsmQUUEjEvZYySdOxAeYaoen4hNUdV9mU8gYgDfgMWRo3JXFfLfsA/h0AKDHboCxAHg6OzkpX37xOeWogg7i1PQ9JEByXK16GSuULGPNmYyOxEUkAcYJ74XVerB+BPng9HuBTTGmmhRcwQuquia9zT2BKrUxsRksJVpInluiBRNyA6QQVd3a4QyUTeoQtR/tRGWXSGuuCVR8OQiaRsWrWknNkzn85acq1bANTs5tVwCUKtCBQA1W5NE9zc5LvxJ8hOv+wpH3rYN4MccAstSKAxiLKhRFAmwFrrnPpPGyuhNkuVZLqRVTuD9qL3K9epcSEZj0ynUIYNb9XQAkMWboJuheJAKDtuAL6GHoBTynqizsh3OSnIICcX2ogFexUFGFqr3ED8BR3RLKJrjs0rdpSYBMHGAyN0GSfOmOxNvDQ+pO8hmrKKqaYGuznZquqi+4pupCpAHtDysJEYCKtYfdo28JsIG9IFcFE5TXCcYh3+Ee7XZFi1pWK9YaQEVUgAJvYywA2V6eX5SLq8uBvgTrzliZA8tcMR/VCjYBlGUMnqxA6xgKk4iFQwufIk7sryOroJOoHggwFQDEFUyFvyXzSOCGTg/QYoBDCBgRYFhnPRBkxO48aUY874kBUXmt2mfyN4FLlCkAxVG1TdUF+H1UlViuInk7fmZMJsbzSLLHT4DOJWPV3qGyBuQf4x/ASAFAoa5g/xyDfOsA39TkD+kJVnRiFkqAWaCTKwhtsYeqVNSptF+Ql5uozkjbLMDnOhAzaIielGlSgeth72I8rCIJ+ZYeiXFXELpkUfqKYJRWORD8Bd7F2Kl3K9ApkusJjiMY+r4cHR2Wp0+fNb9sshNgm4vz82gzfK7VbZmg5koFT/j+Q/pYleMqfKNl91SfT9Wdhr3WPezJXdnbn5WdyX1ZoiqMEsdrFQ8CBOiTRgJpTRaBzCNhn34gfwIsCZhGrR4TVetm+JnFesGuPT0+Dp8y7G34HdDp0Bv0fwk8ZFsr+MQBIGmHXkimUWGHOCbONhCAAdQEf4DGVwGkAvgZKx1zVlLTHf0xVJmqKIdAfMEXCOAcQFjw/5a3Ab4EeBD8LzkKMEEAHHcDMDLbJaiCerXpqJDXms4ZvBxrzv2IQKGsWqZTnQmOx3fiO+jI8IHhMwPwNsUcq/6uFf5ok7WXoW1EFTjwvuSKlSKpn9d0fVSiop3nno6gqSgIWatHCbREnUb/J6rQBUKE/iFkgwdYWMWsAFNxLxUgxlqxUHIcgOYdANixN2yHaMi/U4UoJRbJ1pPGtJ/gtbbPFMCfcqXKrgI9zacAn6BiEg6eaAcosN166EHwGnkr9GtV/vQnuH7wEeRbCiQO2yL7HoDTqKTYRDD2FubLhD+EfgM4TrLWenHsO+6nLQvdGqDk6pNUYGcAUut+IoDaAFTFYR+0F5Bt6lAc4DAPYDB+UJkJZzZcXC7L9c1dWaJq0j1A3rfl7JyHXtyu7qIaFfpHRUL4QwB0XpwDZFTK0fGT4Dnst+AHAOjz8sMPy8X5RTl9exKyCP0XVbrCT52UOfRh7Huwx2NVKlSrOjzYK4cH+8OBGFAzAabapY+Df3sAZ0UVKu55ALiMZMDwDQlsBb14+Al5E7YBPCL7BX54+vRp+eCjb5bf+f0/KJ/+6m35P3/41+VH/+4/lZ/9/T+V16/fxHOwceQHAebB7zzQggmIzUdtAHWApVFVmYAk+f7QI9wz69CPXeoeAKavrwaQHPVCBVNFtUwc0EHw9rNnT2LcR09Ic8w5fLzqe4aPjT5uboKHAM5lZVOAw1SdFZVhuW/nv1bdj+Bl7k0QR2AFq5vqo7JSNP0yVnukXF2HLGGf8vLli1h/+ILyDfA8DyNYxXgwruub6zjMAD4YDiHBNTyP39CpANsiLoB5gUba8zx5cly+973/vjx/9ixiIV5dOvg77HLVfzuoSrYMug76NgSM8sdKijV51Z8LOaEuiaTTeliIAFQCT+R9hfZkfj3HBvN+lv1QRzVdN57w7/f4exFPcpbd9niYxkEZavu2/j0GwKx2rD3fqv64f+l90kcqoaNcZw4TtA9OD9HTk2TdX/W9oLclG9ZrX+PK13zeuJZjD/guz0+2RfFOj3Or/d5Y1vawVpVSdtb30T7e/H2OqWTaiX6ZNt6P1nHg+wpGy/RxfvJx6DlcVwWL5leMVyAbW8fYY9Q9nuaXeTKPuUcjpzs+Sx9m3zjT3N8vKFZE4DXjmT73/B5S1zIf5D593TR2HarWo3Pm2cxTzpe65v7QQ2vrvOrrrnWUPGQZyf6sxul0kdyMycOgV02v9OTD1ynrTJfDPP4xHRFzqgVuc395rHm9JO9j48xjzXQb00s9HZbthctN5jPF1TA+f2+INkQzlymtVy/OOvbOTmPUuMRnvvbOg/qs9vKYs05TOz5vjS/r33Wfvx3gNTZf5+e8prIxDjzq6fvMe49ZS9dXul9zch7yNeq1q3t9DD2d7zTE9RbTbzF68aiv55ieEp1dj/hYJH+KBcgWOG/01tXlrEcj13NZjmVrsu7KtqGnszIP9+RuoM8QGxieqh8UVYs715Yr/hq+qjHHqt90TfEJxSy0o8s2XXTr/R7jkZ6uzfSNQwO0hxGsNPZJ0dMQ4433ShHzEgi6XkvTrqGLd+jQs7ebvsv6Luv2nu3PdMgy4bTr0SbL3UMyvsmmiG96cim9lHVPHp/myPsYp8l9Zj4Z0wOb9FOeJ/pQPBOfe7rd9b7G3aOfvtuCqR5jIbb3bCmwpcCWAlsKbCkwvBrekmJLgS0FthTYUmBLgS0FHqLAD3/4wyHk0gswaGPu7awn77Xy2R6UzIFOBAU9eXrTuNY38nyJNhYg0GZ6PQDSEtQ9eOl99oLT3pYHQ/3lQi+okIMvHiwZC7JoXB5o86CNB5wVVMB3OTDn7eex5QBkj645mIF18lPtHhNY643B18tfDnmian5po7F40Nvb2RRg8jV4KHjWCwT3gsibgsSac+7roSDYQ3PwQL9emKMv/14gCCTCO6954Hds7FlGe/wnvtFv54kx2XR6OB9mnna+j+Sn+k9jV4Da+aQ3x15gT/wkfpM8+wsJH/+YDsqy16N9nleef365qLHoPqdxr788Z9dNPh4fh/ikN6+sQ50/xl7IjgWNx3hI34+9jO3ZB+e/zFsu+67Hs+7u0WOMPzJt9NIFL3tYLYWn2ftYs13I4/Kgrz+bX4TpuawvfT7+UlHrKVkYo2tvTuILpsARTKXEbyXm+cnGTAhlS3o2Es1mSEhlwjySmPRyn5VTYoQBSMILj3/+508CSPXLX39WvvrqqwDICJyB3wFeiCosSOxixQvN3V9+ZVnyMSGwj8TXRYBRCOxxXcFTqQmoEkDCkxbVtl7uCdSCuUkfYUwYGxK+VEEACThI4mPFByTrzyPpHQlRuHZ9dVNQvUUVZaLSwC4JioQ20p4JpPFiaFLK0RHAVPsBEEL/oJeSHgW6QTIXTr0O8IqdSK15+gtrT9ZQ8oXAOXgWCb5IXpvuzst8imQ2nM6OBMDJAKZC9qMqWjQw1W0kHIJWAE1EYnJNqI1KFlGxgMAUPIM29w5AG1TMQJI7AWIxlgDc7MS8UYnl6vIy2sRvVL9Akt/pyQnbGuwDkjIbakAJZ0FbvIyL5HpUQFp/Uetymj9LtiIxrlbgwHf4W/6PeDL7JQ/Z+J7+RZtoD7wIuuMHayhbpeRZVhG75Sn0WK9IAtbc8VKLyd07BfLHJLTZFMAP8CTWEi8cAQaclAWqbwAkFQmAO+VuuYxqXp999lnIDvg7bPsUp7tjTEhW3CvzSAxFBQmCpVBxSnZZ4J6QjR0mhwpM5f6KktYdqKukYVWjg95UAg9oJplUYjyug0ZKIJINkO7QSf1YD/G7JwggSd55iNVuanWsCqZSgpLrQsmUn0iOPtR/L4FEQA3xkO7p7R205i6v8gdYEYKAUuiYOM1+zuog0ONn56w0F7RiFjirSNQE1gFMtWI7Ov1/zB66ryRagRZaG+kcgo25h4M+gpziHnyP8eAHa+UvQvO6oK9GWyXIh3V9V2RqBSfah1bBjbKnLWsFB9wzkZZreFsrDqIa1WH8ROW6SHIGoJAgFoAJ2TZf0jf6M2kd11T5R6Awp1X2CQT+0mEejd6qUrNeBdIrpbBC1F3oSFTHgGwBQADgTVSmQvUfJDavCEImoBn2FMAGJlT01nf4LoBUXjkzn5pfx1b1ifM5dFBUEZwhwZ8J+ZBjVqe4GKolsWoNq17lPWoemxbbbb/0M20mk29UGYqgTFSIqICLAHhw3vge/L+8aXYG9BHvsXJJA8CFTgfALyqrIFEfyeQCKhC4FfMfwFTkMdFkN5Ke23ewnbBv8VyABwi+YuUjJHOr2gyBh0ikBpAqAFWRPM7qagQvV1ANmSvZM1V1a0kz9DFa0nr8XXlZ9hNt4gnYHdhYAT5lbwLgXUEmGDN4CmMDsDaAMvf35fj4uLx48WLNJ8baozIZq28ysT8Ae5aYm/cY+Bv3Bw8HAFrAm0Zf8P2gh+4IXlospgHbgB3SOgBQgOo0SiYnuFaV8pi4qipJ8gUp16jsRiBEACiighYBVXsAMwJkcgswFSo+wjYSIHR7C30BYA38o7sAXADchflEmxXwLYAbKhYKlBcd1gp78ieXq6tyV6vcBAA3AMf1IISaYBRrJVBp3AP/RhVQ6UtDvwEcAV4KH28yiUphWMMAy00IyFaK0gCoqkn5kkHKaKuowT0NZIP+Wi3EyOpUqAwUADaCtTB/+LA7u+if1Qb1DPWqwFQCMmkePJcfewjamfWEeddrjZYEUwFQTrvQAFmsxtrA0tLjYXMCxACbqWQdjoGqhHNXtczQ4XG4AA5euAbnGZhKYyRoWvwnOgocSR1A/oROpA5a1WpIk/CfAd7AQRUAKut+VLMJIGAcdkD5wzzoA1FPc52aHVTfqvCCvQSr+5QKPKGvJ38pqgbNAMip4NfKu6ErKoiiJZPX6sYBqGJCbMi1qoANwGbyhYCL0GsBTK5V/WKvAbBdBcEBRBiV5yqYCgCxco/5TgqGfrMEkBiLMyuT6bzcLO/L9Q1ALag8B5AVK4ne7+zEviHAVOeX5fzsoqxW92X/8KjSaSf2WcfHT8vzFy/L6cl5eQNQUoB0a9XFCuwBEApAvHvsKcOfnpaDg0XZX9CHxl4GegiVmAgOIz1AN1QPBaAK+1LshXB4AfRHyEuALvldAJlrUiDAWiH3tZovZPbZs2flw4+QUklQAAAgAElEQVS/Wb793/0P5R8++ar8r//Hvy9//bN/Lv/881+VL774ihX0Yl/Kf+0AgwbGVRwlZC+qfVK/Yg3gC+FHsXjQLSqLrRpomLaRdoB2WAe43JebYQ2ueRjJYlGeP39Wnjx9WvZRrXY4mIbjwY+q7IHPofUBXiLYlfEF7uPI4znGIT6EHCmWgMqg4HH5aIojyCcjcPgmwFQAUH344Ue1kjMrK0K+CZCCDb6JCr3QD/ANA9B+cDBU08S1sJ1X1wGog1xi3gCG4X6AxmAb/+AP/iDoqn/yeXx/nv2e3j7R/UrtD7wN95nkj/s+SPYRv2lvCU7zWFQv7uq2uvGP/ON3gVS6J89Be2fprdxu3jvR7yNYVOPqxc3EI+v2SoD3BsTKtFrbs4WvI99xjPrvfu97OY/P9faDmq/2E96a08x9ZP8efakNzVV/ux/tzyt+kXktt9MbS6a19ym/1/v1schn97XeNFafZ56b873TwMfcm4+PTTEAteV873znMpRlQ/1p/TyeMEb/nixkOqqfHv+LjvrtPKZYh2JRY2Aql4+8zhpfHqePEdcUi8n06UnK4AfUi85H/vwY/VxPOh9lfSEZcxr5PHydvE3Jgtpzneey6XIkPhb/aE56Vjo1z11jc3BFT9bzd9FfAlO5HGS69PSBjzHLl9tS0ePxWq+9BxCNfF2lG2SjfKyK8avPnuz5OmtMPX3j65N5Rtcc+Oj8IplxHhiTv9y26xDJVuaLTA+Nf+xZf97ppb6l9+CTaB6KpzmNMv+N2eK81tnmyN/q2VvXtU4bjau3flnvaL6410GuPT51mum65E7rKz8U3+c4o2SXB22xIrqvf+at95GDPH+Xd1/zMf50/Zv1m8/b13VN1hG7SwBjb2dsLTKdxce6X/zgumF0DEYwt4M9vax16+nJLM/yXVyfqKscO8+68aE1dH09xpu9NevJmsd+8/wfGsem62O2JD+T13hMj2nNs61w3dOT7d4YG/3WwVQ9+jxWHzxEC/SZ34u47nB9qDXROLNOFQ22YKr/HA7dPrulwJYCWwpsKfCbRIFtZarfpNXeznVLgS0FthTYUuA/iwL/GjBVDk7mTWwOUGMzjM2/Evseu/FWEK53vwc0coDGT1X04KoTqhdsGOtnE4Hf7bslO22apweyvH1/ce2BuvxSwgMaHhByuuilQS/41Zs/2lGgskerhxgtBw29jxxEzAG33vUcxM+Bp14QeVNgOQeaHppjXlunc6aF2vYXYQpg+e9eG5pX5lWnSX4ZhGuoNDLUyTEAyKaArWS1NyZfr/wixtdWc8hzVZuZbs7T4rFNPKl2csDQ178ndz7mPJb8wkCB9rE1zgFnl7fM1z4uH7Pa9qQujSsnjeQ5O219LPmFueveTJ/Mo71x457eC5sx/u59PyanvUCxr0v+nGmMv32deuN0PkJ/0nn5BZ6+l071MTc9yVOyHxq301H6Un33eMH1Tm9NMt/6GHty6mve08nr60w41VDtJbAvTHxzHmOyNZOsCZ7iCz3QHAlJSAR89eqVganu4lqc3Hx7W05OT8t/+Ml/LL/69WflqiYaCcjjdkVACdFNY1ASnpIFnOfX+eIuIDNIamalBfoW+tFJ7KxOxSRqgamQ/CTaegIKnonEqJoIjHkh2Qs/SKCL6ga3rOyAtpC8hHkjyVggGSR4IcEYSebydTw5QS8IcIJ7VAPY2YmkLYFqvLIPxoi/kagWJ35X8ALa9vmBdqy6wheIOpUR9BJwTaAr3MuqVgDcIMEWScRISMazrJ4iW7JuQ6PuACtTzWa16letzFIrrojO7uehMtUUiWuTEonKSL7VmmAsSroCzfAcbNmHH31Ynjx5Uj799NM4GXwdNMVKOyEPFRhA/YCEUJ7Wn0EZLovip2xTtX6yUWNgqqxnenK36TvwBPrAuoCOWHeB/aSDcQ/WF/9wHZW2ojhFZFywChWSuCOZuLBqB36mu/jhSfoAU+3Wk/UBqMKp7XuLWZkvpmXn7j4S6j/77NfBp+JPJJXrpHgA3JDsKF+d1XgIgMQ/jZ1JkEgS5qnt0iegE+nOF3DS2XheJ7Y7mEoJ8OJZpwU+C0zl9lG8Dhr1XrgPvrUdVal1l67Xb9eD+M7tq9tvra2ui7cGHRrJ50xmzy/6Xf+J37KOd/6UH6hk7FinAjBeKdAzkmmNSbqMz7GCgAPTMl9m29izSWgL/YpOUemmgqkaQIkAEYwHya3gKZcTt2vv7l9qlSGAgUKu1w/AIOKUI/OT68WPg10MWaDdV6USJaBBR0PHBjipJlgQTMUf1w/NP1DyP/0iJbi4TXV6Zb9yJyrmAPhT6+90jkvV+rZ1QNIr7Zh0OO5hwm8b73riNKrNVTwd9HqtfOD+7CAHu+QLrimrEbX5iG7U8/IBNDYCcKcByAjwygRJxwRTKaF5kK1aeavn2zvNXAdnvQwQD4AuAg+ID0Mf7RCQyiQg6BiCMwJMVfWqABFR7QNJ1UtWn2o2ihUYV5EwjkoFBFOJHrE2teqL8yzlvsJ1q58JWhCQQ5CZ202sY+jePfIedTtAVFxP+jvQ6+8C4QZ/Z5CKWt3IKpK6PlTfMUZ4F6ARALm1igbsPnmJoFjM1feTXhGQNFvSZgfNd8qT4+Py/PnzIckXfZ9fnJWTk7fRT1SvSSeRU24N+FWTgeiHsErHMM8AQ6tyEX05/FOFF9gZVWOS7o9qnQuAGlTlBODwxQA0ubhgwj3XvQEtY02Dz1VFkKCqKarMAPwRFZ4ACr+vSf/zMt8H3xOwvDsDeG5S5rNJgG0AIgI4LuzWdBLAQ1TwnOAn1mMSlpvYlziLOapRDWCSipZqdpMglCafxM3guvz25tNe16qlrJ5CcOHucJAA1j8Aa6t2SjwAcsGnUR2qVmiMKqcEZkZ10gq8iL0AbGKtmhI11ypgMgDyqJy5u0vfeHldBBCjLqqVZaqOCsCgHdTTYnQEDRJwRZluvj+BjZTJVu2VCDOCnVjlkSBIACWi3ygI1IBZksvQ+WGjoZ/pL7bqTAIl4ntWRA3f/w6Vjm6iQplXQ5SfIn4kwIl7J40/7HfoJ4A3uY8A0BMzRpUz6lDuKcK3mhKAuZgTaCK/XOu+7s9aWamQFQDwCRZxnwkygB+BqcKXiOpFAHTB9vKwjWaLaHS9Gt8A6rjnvkI/8mECcFgrcMVe6+q6XF5dR0VA9IOqtKxyDPtDGRgqrFZ/ETQCCwPcdn11FxWprm9Kmc6wDzsqdzvgs1Jurlfl6vqmXF5zLwSeZGW223J5cVVO3p4G4Gdv/yj2HLuzWTk+flaODo/LweFxefv2rLx5/XaosCxAFfRdyCbWPWzJbvjNOIwA311enJfXr1+F3vvmb30zwFOzOQ+iwFq9fPm8oELR8dFh7E3Bk/C/7wModVPevP66XF1dlqdPjqPS1d5iGnozKjHV+DjW7vj4qDx99qI8++Bb5T/+zT+V//l/+bfll5+9KV9+fRqHbQh0p/VyWZHOdd+WhbPoywlIJb9ZgCIAhcS/aC9sYq3q7ImsaPc6gGw8rAR7T8wZALCDw8MynbH6NH4EMkRfAIVCj6A/0GsPlS6jOhqrsMnH0rP5MBTZDO274QPjB/fJP5BuwT0xB1ScWrAK1/PnL4Z+aFuwv1YFK4KpIAOKeQyHvgW69a5W6bsrR5hj9SNjjDc3EQN4+cEH5bvf/e4AcnP/zvcTg72z6rlN768fGpftu/vsuKa9ivb+2l+qb7Urn9H3JN6Wx4DWfTT53g14Lz3qPqY/499n/Zt9wnX/gLpV7ee5ul+V/Uj0o72paJZp2taj2qXYIz3+n/sxGrf7/XneWh8fl49NnzWCHl2zX9zkvAHb9JzWMPOat5Hn4H2LPr5m3l9v7XxN8nO+jpk/8vqN0cjnJHrlfYOPS/yvxNs8/jHewPeZ33p0y2vUW48eb4pfZCt97Xs0FO+4D5EPnXI/oCcbLhM+bu973Zegn+4H22S5Gptb5qMse+qnx0O98WR9pL2AeLT3TG+s+X6nk+yjxq4+0I4DolyeejLuc99Er94akU707bVNGtNz67qSvYqfXN/3ZEv011wer/V4p+RTY9M81b/Ljq5lfbS217ODUcd0wxhPZzqgXQfOiDfUn/vNLudZF3p/m9Yg6wDNM9sf9816/Oz85nIoHQab3WxWqxbsusTnsGnMPRqLlxV/Fm/ktezxtPPRmE1xGVX/Y+PNsuh62tfx3VhMo4uvg8bnfOqykuV40xyyrORn9a7KdZTfk/WD/51p5DYn2wDs13YQ2Ld/2Rb25Poh2+DyorV3fu3ZCJ+f6wRft/x9zxaLl7W/8LHoeY8fS3713miTHvP+fA6Z/r4G2U5m/unpjJ5e663/Y8Y6trY9+cm809Nfm9buIZ7PfI44yNi6j+0ferLT0wtZp+NvB1M9xB/iiywPLk/f/+MfvJ/Dv2nBtte2FNhSYEuBLQW2FPhvmAJbg/nf8OJup7alwJYCWwpsKfBflgI/+tGP1uuDp+bHgjY5iDsWoFRQAvcj8Omb3N6mPgcj9DLQgzW9z/qOQYQWoO4FTHLgSht6BSD0Owc0PUiUg4O9uTwm2JiDOB486dFK9GEwvlXs0nN+XYFK/6431/zs2MslZ42x9fbgSB5f7xnNI9NzbJ75Ph/TQ0HlsfVzmnh7OXA8tp7erweHc/A9B6R8PAgaid80Bg/SewA+vgeYCqd412TNXtAw876PMwfb8tweCrih7V4g7X2Cifle52m0v+kljL/MFs2la3r87PfjuhLSNIYez4/xWpZLp2WWZ+fvHKR0faP56h6fSy9Y6mvrus9Pccr3eH/+csITLbKMuy7MugXX/EWC5CgH5PN69HRyr9+8TgI6ZDnPL13Qv5+YmE+pc73uY0ZiLpKKsh1IJnHtupKGes9kveu60fkiB4yz7lPb/pJuk3zqfuoPJnIOAeoJed9fNFLPtQRIjVMnUyPBC8mFb968GSpKCRSAe776+uvy+Refl7/96d+VN29PWK2p6gcHVKkijyeMK8nPk/TyCzafT4A0It2RYCqvTIUxZTAV2kLikyo/uXxIxpRojb8FpBLQCQnD6AcAHp5WD95qJ5qDVhj7xeVFucYp80P1EIKP4gUpTiPHC7FIYGwgk/0DnBA+L5eXF5HchfYBZuEp6HfxPMaBpECoecyBCdisphJ8UhNoldSpl02YM05vvwYAK06+xxhYSQBgqt1IjicIKwBuGB/mWCsWsBJUwzjc3iHhFsmR7Lvp02oHIkmZ9MNPgIEmTOKOCgm7nBPaj8pXFQiMOWEemOe3vvWt8vzF8/LXf/XX5dXr10NCrmzNO2AqnKIf4+Vp/S672aZHv+Yzud7PdjbbWsma6+asEx76G8+KF3XCutst6TTxD5IN7+/Ac0wWE5Aq8mB3WkI25GF3csdkbyS1AkgVKabgs1L25gD+Lcre/qLMcEr89XX5dQJTIWkXFXEknzoxnvTiqeExhprwLkAkktIhfy7joju+H3i00p3Jis2uoz2BqfBZL6fdDxJQy9dLvO5ALAdFDfqzLoq/bBfNnfauu4fE4U7VTB+Dnonk6ZBHAh48AUd2Dt8JjKhkz+x/Of9o/utjge4oAdj0ZGnZSK2P+EhJ3dIH2UfJ41zXsZQVB34JKAneALgT8qrkD+gaJPpClt3GjdtN7s+4falAg1ydSiVZ3gFTQZ8DcChkZQNTSS+Kjw8O9oeEXdEJtBMo1X2bnv3O9vYh/zLWOSrkoHKEVfGw5Cf383LyivM9+hIg1pOLOU7S7XZF4Bd0KXlsvTrF4OcYmAoV6PBD/mcy92Bvq253/yMsDAC4FVQF4APsIaoJwrY0MJDWtIJ2a8Wjga61tE3zW1pFrWbPVEELOk92krYWdjKAU0NFOdhiyF2t+LRc1UpiAAbjO9p9JPTDtjafh5WpVtEOQFXQYS0hl/KDijnr1UkHkO3dbdjp8BUqzeXPuC+M70BnB1NdXqKqHMFUAo/Q5xSAoVVYyH63Kp5JpmTP3JcNfVsBMgBvaFywvbDfN9eokILx0wZjSVhJq1WGgo2HvxDPohrYBJVdjsrTJ0/Dvmtc5+dn5e3bt2uVRLLudB8172Hcxvp9LhNRmazAD4JPAfvOiqBB2zlAarViX9h+6l/QFfwM4EKALQaQpQCXBOCgXVX3EVQN6zkFj61QhequzFGNExW65gDXAPByW8oElSABoGAVpKiQpKpcAJxD/qfzAHGEjwXgTvhWlCFgbgjkgh/bQF3ycTj+dtABwRCUd1Zo2zWg/E3Vb/NadYn7MVQ/AzgqQHzoEOMDb0x2SlSzrtXKgCRipUb6UFG1SjXf9BlAJdAXfm7lLQBEZrV6JeYEIBUq590XVG2Fn9nAOQ2sVP1V+MDVx4QsR0WoybRWHsUQwJeSgwamIrKWshnVg+DjVDnE3CYBZNsNQBt5S7xa90DwiALoVKK/QPlXfmGBRx6kQVCJKkIBoIZqRPjBmjQ9gmfQTwNTcXwBhIt9Aqrbkj8JeuXeAfxBncVqN5eXtcrkDg8dAOgowOwhfzzkoNnuNieCSVvFoKh6FQcqTIfqv+BPHfIQNhGHJwSYijoy1rxWLg7/uYKoaJubDyAwKO4AcA46QtUHcB/6VCJ2gDGvb8rFBUBc18EzO/UgBsgMAFWoPoipxfSq7iOYioCq1WonqlNdXN6WyS4AN4fl9n6nLFf35eoKQKqbcr1k1STw8t7+flQmvDi/Kq9fv4179qLy7V5Z7O2XZ89eBLgKQLY3b07K6zenFfiCCkPL2G9hrYL/IXu3q7KYz8oB/Oa9RdjIt2/elC++eF2+enVaDo4ApJpFgmMcVLK7W5493ytPjhfl6TGqF02DF6H/IesAZ93cXBVUvvrgg5fl+bOn5ehwnzJZANKEDJDXA2x7syyXy53y9598Vn70k78rF1elXF4DtE595j6E6w2tmUDwATq+5d4I+2z4bAcHh8NBFqrSyYqirNgUcTEAqayaI76TL4LqYNiDgs+Pjg7L06dPAlCENQBfaR+vQxfiQBIAXmqiusBUsqceu1EfDkhUbApzAw8DyC8wlVf2lb+KeWqfh7niB+PT4RCil8aJviAXiKOKp3FPAM52JuXmCmBK7n10eAr83KjMPJmUb3zjG+Xly5cBqBIIy22y+9myc5Jnj1Fl/1P3au+g3/LNNCbtxXBdMWT3IxsAf31v4u343mDdZ28JvNl+62//3p/Ntt99St+bk2ctnmF79MHyVUBtrw3t7dwfanvQBmwNmgA0PdiHh3bs7bofViHa5rHk1nJsPNNPe0P/7Z+dfv7ZaeK+oJ7Ne4rxtV0HZPj48l5RcxVde3N3/s3X895U8unPOP1wXXrO+WyMDpKxLEO9NjKP5rnlcYytk8fPswz4/HyN3KfP6551g56Tj6H7x+7TdfXtMa0xGdV6qq/e4SGZ3zKNM70yH+XndV3y6vNS2z3ZkX7v6ZierLj+bLFK7slzfNn3IhlM5fK+Sb/l9cyyOfZ3+KH2Bv4hWdf6+no7D2tNNU/nuccAEfIc83tJtdvTNx5Tw3XRXfTNNNBcN/Gnz8d5X+0rp8DbyuuZ++nJRrZneR3cpvo4nFfFo7oX19yX0fdOD7df+B5tKwbc4z2nf09X+Xf5s88Rn3MFMT8QJsui/vb3XeM8zSu9dc36weef5+O+ofNxjl16TFeyMLZ+PTvXk7keHbOt0CEYrl/c9mVdLZ33kD7OdhHxgwlOcrF/PZ2Xx9yTO7XtetnH7/yc792ky7M+GuMNXx+03wPL+LM+BveBe+0/hiY9vsz6M+ucHs3G/JJeW4+RE7eLD93v48t6a4xHNumFTbzO9z/tkK2xtcm84WvhNOnJZ9brno+Q35FlGZQd6M1b7f7RD76/zQ1/XwbY3r+lwJYCWwpsKfAbSYGtwfyNXPbtpLcU2FJgS4EtBf41FPjxj3+8BqbKG9uxzXkO9HnAIQcUFJDNiX1jgWN/3oPbHqjqBUXaRv9xp30pKOHBifxyzl9mKtiZg10P0f0xwboc6Mxj0nx1n8bi9+V7FHjNdNs0/nzv2NxygEkBOfWZA9i9wGJ+8ecBmcxDYzTMgclNgUoPBOXPvUBcftmtIHwOFDndlZjv3zlN82etn59GprH1gv5O3xmS3Ton3/ua9fjKeUbtbXrGXz550C8Hwsd4J4+xRz/nH+cDXyfnKe/LX1qIL3XdX+g4T0XST62+o+C8B597MtKbR9aX+HuMJ/17b19t5Jd+WYayrGceU3Aa32suY3160NxPgvL78/o6nRQE93XQeMdekOj5Tfoy0xP9eJUkf+HjuhBtig/wWwlg+F4y6UkROTDPdWOCXW9txmyFkuTH+CXT39dMsucvFPKLIpf3XqJET27X6F8Tr+PZeiIvk6hbwiZpQUCV7Droh6QlJJ6jMhXUDP4WUAZJS0gq+vzzz8snn35SfvHLX5Zf/PKzODUcgCAkruCfVyNqVQSY1Ie2VDlEpyRGAlhNksw2kEmmtwUpbDj9G0n1PTCVJ0qhLYwBIARU1hJgQ8lVqpaDeYMm+B4JWwFimk7Ll19+HjRQlRjxu2RG/CmAg+tbnQAuIILmA3oLKIXfOmUba42ELfQvGRagAePGOPBPYBy047Ihnkc7qsaFZ3zOBE4xURrJo3o5ikTdAHvFC2AkzPG0fMwH97D6zEVUm1LypL+0pvy0yjwx7hhHAwnjHsmd5FgVkpCw/e1vfzsqYPzFX/xF+eqrr9ZODM62UHRuSS3vgql6SRnZx3C5Fs17OlC0cHvUs1Njuk38FeCymlyqvjVO6S9cF5gqqgcMVakCn1YmUSWB1S2iikYBoOq+7E5RweG+TJAgfYuEcCQKTsv+wV45PNwri+msrG6W5bPPWZlKYD/yPIEnBAG0aiqq9pNtL9YRlSHIK5RZXxPyzzo4QCfJQ9eInuJZPOvtqC0lTLrtEQBQMiy713gBdKiVMSx5xkGk2UZpftJL7itIt2vMvg+IdqqcROW3WiXP9YDWWyCfbF9y+9LBPgYk3QBcB12RwWuesCH+074pj9XnkP1b0UdrmZ8FbcAb0o94HmPHup2cnMTY3H5nf1C2TIAHzAk6iBVb/B+T+pUQL9ADvsHYVgF20EESrPSnMWNMrHgwD4CgeDqShAGuqVUIpfezvGafy+ej8fszrs/weY6qIov9taStHv84bbTerg/ks7gta+tDQNXNNaovEiTL5GRVV2Fitmw+krhhj/EdaAKQmdqFDXWwZBtXwy6gKhp+Yq3KzlAtq8lzAwRhHeSnSJ7djouermubrw6cRAW7BGgZyfesYgGQwaQCclnFESAQ6hwme9+yOhQSkqIyGxPAb25wL/0d0Aq8F4Cs27tyg4pVUflvHTgVYI0KVHB/CIngAJIEyGcETKW5MJmcupQVcybl/Pw0wBNIinc/Ap8zj4jXmw7w6lQtZLPORxAQjg92QcAjJZw5AEKyrUQJgeKU0C6/APfBF4J91pjwDGQdYCqNW3TyvYTPye3nmG6Vf9DowSSO/QNUnaLfgWojmBf9BySflQAOYY1RkYa8QZsUVV+qHmGbteJTaTwWYwww0V2AWQ73DgIcBEBFgBxgU3fha16VFWxqgY84KYv5tEymADgBxMOKSEBHoBIRwDrgVVRyC/B6BX3F5+pnT3YAkL4L8BG38OIB8mizEaxohXtYPZIVLQGYAhAEoBv0D3AO/C3cB/AgeADAsAA21QqikbReWSeslvqpqPk4mCWAVvdlCeAGqj5hb4C9Q9kpSwAvAUi6vSOYCnxdJuX65ioOEwAeA1XlQK9cmYpyT5tMOaRMBsB/ymoyXAvSQvzivlg0UUFEIZ8VkavKVAHaD8AZkxJpP7jmzVerNqeCs+BfCZxKvUV7xMpZd2WyyypKrE7LqjusHFYPJ4g+Bc5a34NGdakKUuGEADxiNU3MHWBU6AMCz3fKfDGvwFFWhfP9HulBGikeI9kFv8AmCtgVdiIqdt0HyBk/oY8CTDUvk0AxCSgRMDLz3SgP7gP4Xlp9r5bL4AXtteU3ab91fn5RLi6uytXNMriLe5ZJmS0IqKLcNPAvMEIQV54VMQtA1ckZKr6BFvtldV/K9c1tAKZQ+fimVksNX/ngoCyvV+Xs9LK8evUmQFyLvUVZ7B2U/YOj8uLFB2Vv7yBsxqs3J+XN29P4G2M9PT0rM1RmDTAV7Q9kf28+LweoIDWAqV6XX39+Uj7/4rTAJQ84X+geVtY8elLK0eFueXIE0No0dAn0Fmwv6AS+RHsfffhBefH8WTk+Pgyw5ny2W/b3FgPPYt/zxZdflc++fF1+9eVp+fTXJ2UyPSxlMq92jrrN4yCyf2GTarVozC1851uCrWFDDw8Bgj+MtcZ1gcphIyGD+BfA7QqmEq+hP7QF3wmVHgF8g8wBSIX9GvxB7PnBU9rHax8BnaXKVCFPO6hMxb7cL6Bf18CKGCN4SlUfcR1twg5hL68q0B4vgLxgnnrP8PTps5gzKnLFfqXGFUivBiKfB8CR+w99D5sHXX5xfh56BmPB3hz3we5BJ+Ke73znO+XFixdRHc3jd/rsMS/3+zH3LOO6LhlzH4H+HUHzWj/RSLzgPr+edTCVbLSPM++D1v3h9aoYrov12W25r2fTt+uVN93Xab6DQPSyDw0EJTvg+z8fR05W9/Z1re0NJmU6Iw3f55/8JtFf9F63Tes+2Zjvk+nifpHo9z5jW7dt6xU/e+uh/txv661hb/2kD9zn9LGOtanYjfjPx5Xp1Buff5dp5HKm9fB4SqZPXrOxNUQ/vpfXfS6jea+Y19J1HD5vikf5vHpjzjTPusTlpEfTx/CU+Fr99+bn/frnHk9kfdGjtZ7ztno6SfvsbDdcD/XGpue8b+lX0czX1t8399Z/TKby+PJ9TlOnK2sd9w/GdBn0seJ5n3dPh7if6LzxGD5wGuvdvfuiWZ5d7pzHXTazLDiPbxpTppv/3aN5trfZPsHUZAEAACAASURBVOB5rXG2YT3+VH9qN4/HaeH2Vf6Gv9vJ9ldr5Pyg8UkunO75fqeb6/Ax2maeka/jMawsX65LcU1+SNbDj9GFTl+Xj6wXe3KZbYt8POnVXhvejtuePEen4ya+zDTOYCr3q7wPH1umQeZ99S++wt/Yr/2XAFNt0l3yiVz/PSSjrjed1mrrIT4Ur4s+eY169sXXfZNOyX336J7loaeHeraoZ+vWdLrlZGyiofR4lvE8r03jyrIyxsvqK69ZlmO3Jby3HdqS9WPm6ywf3qdfw2fXo5kvsw7v9aNnvN0xO/I/fv+Ptrnh72P4t/duKbClwJYCWwr8xlJgazB/Y5d+O/EtBbYU2FJgS4H3pcC/FkyFfnKA1QMKHlDRplrJdx4k8fHmIIU23TnoORZEaYGLlnj02OCVj8kDd/4SD5/zfY+hdw6oqA0PIuRAK655IEfXewGgHHRSQMSDVL1gq4/DgyhaL/8uB2nyszqZNgefegGWXvDMadRbb7/uL0M3BcnGAkuZf3oBJc3dg0+bgr6ap17U5+CR83ZeQ8xNL3x9PgqoZh7TOJAs5fc/FDDMwbAeL+dx4m8ldmYe2bTWLrve5tgz+WWFr0kvMOptehJwvnfshZivkwfBe4E+0T/TN8txb8x4xhNfXOZ7ejDzRpYfvQgUHfMLK+ejHGj0/nwdlCTgdBBP5pdjevEimmu8rhs3yclYIkMvuCod2ANT9XQUvtO4vGoJxiMedlvk68Lv18FUY/InOuK66JHHP8Yz+l700nq67ezpTFzX+myyn+/wVyQf8iVYrNVOo9G6HmYCJP4p+V9VPJikzcQ30Q9JTl988UX5y7/8y/LJp5+WL7/6qqAmDhKVl3ECPJNLcuIJ2vBEKyVFOf2yzRUfkFarspjNy8HeXpziHeCqWvkFfSkhSy9R0S6+Q/Ivxqskeowf1zBHySiuoS0khwlo8vr11/EMkrQcrKQ1UNUQyR2eE9/opGolNGmOaAftITkLyWaqNoMxf/DBB5GghnvRthLeBIjS6dx6qQRAm154u11TUrQDVJRsiSRfJPzSp2AyKNd+vRoKrhNAMYvkTCQtz6JKCE+i16l1lLlW7Uy6Faed7+8fRIKuZBBjFBgGtAb99d2zZ0h+Oyy/+MUvYr2yf+kyJb3T9OC7VeV6LzHH/Kde2y5Lfr1nj7KNzn9LdgRAyC+MpJ8wZqxtVPa656m1lLn7shtVnfiDigkCU+2UVdnduWNVBtxX7iIhHAnWSAhHZSqCqebldrksn3/xWSRGCjSFpH8kBiJxVAnbDajEROKs00FHgKmUFI0RSbfjXiT3Sg40d/AiPiOxVPLiCYIOvtA6YZyYvyeyKdFf+wn2t56IOdhdA9mKxtlf8PVUsoDbRNe3lJmWZBjX6mKzOloDpGoMkjuBILPf5bbYx7Lu21F/X15cBUDE7UVO2MBwPLGy53O4jtV12SLpTveFJKPgSySnQn9pXXH/6elp6DH/l2XNfQpWVAJAYl4T6GsFDjL8WhUcB1Nx3kyQp05ZRrUd6cBIrt5jEjRBOExMj0Tg+qOkWV+rLK/B37USi/t17hOIF5RIzoqFrIYhnnS+RDs9/YPv5K+4f+d8us6zxBGAFwAiIZiqAalcpmKdDdwAIBUqSjR6sJqi7Oi6z8iKEki2BwAXQIMAcd3cDKAVyaLzkNrwROcefUU/yhOrEwCEeXdLICbpyXUEiAZJJQTNIKkb8l7BMcEL1T9KYCqAeRvteF9UplrdRlI+i7Ok5NoAdqgCJP33AVAQVYHZL8AnsJsCWrv/rERw8B99iZ1ydnZa7Tn9DK2T5NV9U/EfeYZAYbfvordoHfSrVXtUcUxgKthr+sasxiS7rjaotwk2ot/AqoIaI2gPeaLM0UeArAOk4XrI+U58nn1VzTFfz/PhXJm0v9iDH7EoR0ewUQe0jbUKENYRFUEBUAMwxcFz8s9z1VX4wEErVI2pQKo7AISm07K/2C9LgDUBRgIAEaSZ3Jeb6wuCOMt92dtD1Zq9Mt+DLlyUw4P9sAE3q5uyvAZgE2CnW6gp1v2JaqAEWQFcgTYBJAHwCLhigIDIYwQsuj9LPU35ViWxWN8AfdyWXVQWBcjwnhXH6KcBJHgbBw7gMYKvK7io3hM2x0GEAQTTgQv3IWNRfalWzQmPo9pY0AbggeD7ySSqUgWYCnPZ5TMEMwPA0IBh4l/pOAEgWa2R+p8V2/hPL/RC41eAT+jfek8UBsOuo4JFyX8EnjUQVQNKNlCQ4oOs/Mm+W9I/PhOLRYA62oMPFAA2gIhquS1fpzb+uwJegqwFmAonikNPVN8AFY3ACwKowL+HfsK4oedwPYMsqCebf0VZJmCSgMK7WC/5FxgrK6+VsMv4kc+NyliT8PcJjA0oVVQdbPs7+eoEmrXEXfQZNCaBhz21/Bzt9fA8ZODy6rqcnnN/EiC3KXQlAA07wf/xuY5lsjON/eP9PeRiv6xuJ+X167OyusXcF+VmdV8ur5fl7PQ8Duy4qQA0APr2Dw7K9eVNOXl7Vt68OS2XV6rYtl/2D4/KBx9+XBaL/XJ5cV1evX5b3pyclb3FXlRfOjs9q3uceaQ1o1rb7QrgIgKsAHTC2gB0fHp6Xk7OLspNrd6EMVxc3JarS8hhKdNJCZ0B0DuA4rN5ldlbgHEAlpuUg715VIudzQGi2ilHh9Py9MmT0COg39n5WczxBFW2Tq7KZ6+uymL/SdmdLgh0qoBw+e6yE+A3rYMAl8FbK4L+wFvYi8V+rPrEAp6Sn7m3j+8APK5yy7WkboWOxffq5xvf+Kh8/PHHsXfAvhCKTW26n4xKh/gJ/39nUvZDf/Of/G0BfsErDvpVXBnf4V70hXlJbuSr6hnt03Hvhx9+VJ48eTpUjJLceGwgxlCrJLsfDfpirKjki3+QDwC5QI8vv/wy9u7f/Pjj8tu//dvlyZMnVWGtg0CbbV6viCKb6BUtda/sqfZHLlvuX1BnSH7oG7jPr3s119Cnde+S417ZRg/6F8BS+5d913Vfsd2o9tSn9+17Ct1HX4P6F/8UL2njaFW1fO8lPhat8jWtp3SY7MQD54+tzVnj0b5cOl83ab3cr9Ec3TdyWmS6eId5f+E0eGdgteKt96M9OO71sY2109uP5DXXPdrT9PZNmQ6SGR+H80uP57K85PmOPeP8hfn39tOag7fpdPO2fX4ep9FcpEfcNm5aU5fp/MxD66u5OO18Lmo781ePVx76Lsc1emNzOjmdfe00ljxm13EeG/L5yDd0HeLrqzHp+cwz9CFZTcNl1uVC487t6lmXCelMX3uft8aD9v2dg4/fZcPXi/0DvN9W5t3rzaZovGN6JeudvD4P8UiWEZf3d9+VrMe5NF+PmbgP0JO7/N3Y3B961tcrx1XzWmmNM4+KP7J96vFpbz1dZ2Q+zzIsOeuNRbpF+jPrTOddl88xnZB1ufOA7KNopncKLuNZ5/o+oadPHmNP9JzzjOQr+xSike59yPaMzTfrp55t1BjG9GReC4+Tum8mGmQ6PqTrR/uPmMF6jMplJcuN66Q8l6xXnc/w2f2PsXbzPFwfZR+s14bzSH4v689nPZ31U17DsTXNY+qtQ267t4Zj8pbX7TGy6M9k3eryMcaL70sbyX22gw/zfNwRw9jE11n/ZZ2X5Vr9ZjvpcorPD/lyud28juhnC6Ya46Lt91sKbCmwpcCWAlsKrFNgC6bacsSWAlsKbCmwpcCWAo+kwJ//+Z8PodwcOBtrQkGLhwIfObjbC9blPnLQy4OceUOfN+QaP14ee/LRY0jRC1Kqv14g4KEgxCbaOZ39pYAClb2ghQemc1CvFyBz2mSa+jUfZ16vXmA0B5L1dwZTqV0PMuI7f9ExRlc92wuMiA553D0+0ne9gF7+bixw6DTJdM4BJPSn4GCeg8+1R1d/Iaz16b1Y9eDybk3QcbnIn/1vzcV5dyzY6WPEOHoJ+72XSr3gVn5Jl18ibOL7LGc+LpeTsaBbj/edD8euO12yvGW+6gV1/XkBM3qy81AA2PvWOvgLR8mD9CTay3Pq6ZPeC0UHvqAdT0bAnD15LCdwP0ZOerzZ48X8ogDJFWh/LOis+fqYM/BFtNMYlMSzvpZMsuvZQddF+XpPTz1kc3pr8tAzvsYuQ26nMj2ZLEowAipTYYaRiGmJ4nw+nhyS55SUQD4BwIOnPouOAMF88skn5Uc/+lEAqS4uL8ve/mEkW11cXQ4vZZB4r2RzJVcr4R3AGST6ARCUX8hofbS2zW6syjySXgmmUmUq9eFJ56InvkMfr1+/rkmiOCGep+HjeyVLI0EL32GeouP1NcfGBF4mqHiCkuiB70Ez3CfZUh8CQrmtRFIYErLQF8agZDCAqfA9nsH3SFrWnJxuGoeey7rYdYVkdwAxwW6g2khNrqL+5YsLnkzOxDckF+OEdyTgM/ELp8rPhqoQSOYE/XVSP3iNyX7XkeyGlGUkMWqsooPAJZgPT/pnwjuTT6fDnLN/6TZV8qN5MwmZlXLcRvb0uOuLno3NcjjmG2zyObL9F/BHYD606Sf+Y/5+inj4U7UaEStTIemvX5lqAFPV5GwAqpaornEHMBUSKXHK/qLMd2dltbwpn3/+2QAQJLAR15FoiaR5AFC4DuQhJNejAlyrZNfmjfP5KQ+un8lHSMZmQq/0VksA3B0S/zwBvwemEs/I9uC3+Fg0deCgxjKMx2RWOsRf4Ga5kUwo0VF9uL2Uv+IvJmvu9RqYSnpFbWncPk+3JW7XM99qT3N1dV1WSyRLA8xB8FZOmAzwYlSngAQix7WCv0w21nzXqDyCHPUKUFo1MKzvTzAfVtwBoJLVBaRnBIp9yPdo9BaQk4n0AaCKpHbyVPO1lQyvF7pIwG2HWgB8Q3DUMoyY7BSrIBL4iXVCIjCSggdAQFTu8EpirZqx7GmzkRpbS8xv/hD4kQnwpM+izJGoHdVykPysKjkA5wywO1MdrNgSSfexChXgoUot916pBrZYSZI7UfkDvJDBVO5Px+cEpoLdvb5GcjRAKABTUQfLDmS/GnoIAFyBqTwJW/N2XnDd3NOvziOSN/kfBG6uqO92CbbbQ4Wxeat8EcnU1wB04V75uwCCkM+9MhVsU1TCGXif9F2i0uM1wDFIVFk/lCJ48G4dTDUkHAVoSQBX6GSColyPuY6S3YR9PT8/C3pj3O7fgEau+5WU5768qvoQo77Oh6QnxwXdj/GDjgCiEWBB4DTBVLQhu7GeBFApVgKQjsBU/B7yhDWg7Ve1HtyDNbi4uIz2fD3zfl+22PWnnnH72bfTHOt8sRtg4GfPnpa9/YMCQAhoCOAUfgAqhF5Ewj91K4FjaJN0ppzLzyVwj6CmYXyo8Fb5/PZuFcpghmqdACIFmOoyQH6TKZLqD8vTJ0dl/3A/gKX7i3nw0/nlRTk/PS9RlefyqtyjhA1AOsFfAFOhwhtBXFHFc4eVnEBb2QbKk3iqfRZP4VoAp2oVKucj+qfUFwSiAZ6CdYR9rgAyS8AO/WaVm2ILADLd35eb5U2oK+kEMJhAlwAayk8Af8Dfu7xEBRdW2cKcAgCI3r394FGAsFkJLABfAIoFML9VRKJGHDYlg/8ImxY8HCRk9UnIH/WbgMyhiVoVMlWl2gHQhXugwByihwE0ta77eS2kjGtWwVSrqMIpvUAQBgCeUbGu0jX4vAJRpBtdPiTbkiH4+HgG64gKog1IRR4NQBvAYgC71co05NlapTcqhN6V5U2tTDXHYQ7ij51yenpSTk5Ohz0O43SBEFQ9svAj2lhpW6N96E7o19gz3oWtISgKFcm4X5DeEn/GOqAy4O1dgFVPTy9CNoKno5IbwIOYy06Zwl+tsrk7QcUujA2V3A4CTPXVl28DTLW7uyiru51ydb0sJyfn5ermOg7skI8HYN/l5U05fXtWTs8uyvX1ssxnizKbL8pi/7B8/M1vxT4Ez7569ba8DXDZPOaHfSv4IqrdVd6/Q7wh1n4nKuIFyBFAX+hH8CCAnDik4+6uXF4uy+UlQW3BMbcAIhKQCpUT/hGqKN4CAH9bq8SR3+BC7S92K0gUvgpovwr9MNmdl5vVTjm9vCvT+T6sYewHoXdhQwJ4N6MO5zqwqnLwCEBAtZoUXHB8B0AsD0pYDHt/gW+43tSZsZ/E39VVaXwKX2FJIC4AbPt75aOPPoof6MAAxUe1aPpj2iujbQCpMB6MEzI7m9D/j7+rP++J6O5fSK4DiFUT1mlDCUiWryFwFauS8ueDDz4sR0fHA+jf40Meb6ihj0EO5fPTnhJwiX+YJ8aBatwff+Mb5Xvf+14cfrK3v8+KfWbQsh+c7aD2f8OapYq2Pj73LURX0C7Woq45vtc+wPdKvqfwfYvvgX2/7PtWHS7U2+eK7mon23KNXz6M/GU9t94m7ZVstPuM8hXcr/A25FfIj/Q9mc99WI+JYl15VuN/O11FQ9+36bP73VonbzXTymno/nP2qfzvPEofh/Oc019jyTzpa937nP006Xu1s7b/HfYrLfHW5+t7CtcN6jfvWXxd/X6fr48vzz3HbHwsuQ30PRYH8HHlvbrL6GNomefUk6ve+vbkobeWbc/8eN72OyVjPdn19VM/TrO81j6+rCskl5JZv+5t5jUUv0lfuVzgmsblMWDXC+rH6an1FR083pHlzvVk3s/IjvX4XG1nmRSY/TG8k/VrfqanVzWXniz0OCS3gefG3r3k9e3Zt7wXdJ3odgFtOU/43LKOzG2onTwe/N3T0S4j2aaojd5zWXc7TTN/u15ynsljlc7P+lQHbmUZH7PTWU/n9c42SPeLh3t79qwjx+xDbntM58tfybTJOivrcY3R5a3Xx2N0aU9G8nicvx5q8yFdMS73reXemN6Rwwjirqe3+hqPrbe3I3lwW+r6LeutPPYeD+V7XNdmOe3REnzXA1N5u25j8xx6uqC3flnHP8TLzl89m5qv5z6d7o9ZJ9/H9Nbyoe829ec2R/uCbIc26QvyyOPAVK5H8rrl9c86Nut858d8b7YJmc9zX3/0g+9vc8MzUbZ/bymwpcCWAlsKbCnQocDWYG7ZYkuBLQW2FNhSYEuBR1Igg6ly4H5TM/nFVd5Ae/BagRYPTvQ28TlQ5oEGBX96QRTfcCNxxcf2GFLkl3I5oDM2t4cCEb0gAr7zIKHmlV/G+X05WOwvFnoBH9GoF8D1a73AUi9I6PTw5zX//CJmbE4Kmj+Gz3pBkhzUdp5wWo8FmPI8xv4em2/uQ/PWb0+KzrTdFPQBHTOv5wCy2ovvI4mwnnxdA62b2ndZ7AW2N8mI+CvTNL+A1FrkcfTm5TzWewndC7ZtCqI95v7emnqbOcjo85G85ZdovcBk/k4AhN4Ys/5weVKfvnY9sEgvWOzzyoFyjSO/VJSOVtAa1z1RW0kdSODIYKqsU3xeWadn/e1/9/QlxvGQbGT+zoHdLEsKLKtv0oJJgGMBdB+b5teT0bEXE5n/si5Dm1mmXO9nne/r12sr7EcklTKhKqoP7awDWtuYWgKiwAlKmncwFcaIpPRf//rX5Wc/+1mAqQC+QVLhfHEQFSPOzs8jURLjxWnOSPxC/54EhcQkXGvJ7S2BPutU2UHajlXkewJIqspUmHsGU7ldwHN4QYlkNPWnk7ABAhDoQdfRXqMBwENMxNWp4A4ecb2gcYh/NoGpMH+caA3aIBFMOhnfqVqVkuf0ol5ABqyLgAGahwAaY/ZeOiLGe89kUTADEzU5P9EJSaOg897efjk8PIhxAmyDJHzQgvpB1YBWwV9614dxKdE6EvVrMrvsouyceEt94hmtDa7lBLIxXm8vhAmmcl5xOZZMul6QLzLmQ/TkfZOddLuXbb+vk14gekUTfefyHsm+cco9wVRMvlalCST1sjrBpCBJE5WpduJ0/N2oPsfkTSTS7y0ASJhFEiNOWv8sgalQdURgKvwW/bEeBMZRbrLtoz6hzhKPYvz4O6p4VGCv85eSgh0kpTXRd253ZX/QrhLHHejEvjDOVi1HzyPJec1nMjCR+6GuczVm8afWTbYQ7cl2iEeD5wYwUKv8gme9HcmgEj/dRqv9nAgkfhCYCjLFJNiWiOx87H6oy0aAaWuCCZ9vlQMFxpG8rFasrrG+p2r0Vx/q1+nvvpzbwXd9DlbbcQDku/6RKqo0qWMlIIJDcD+BVEheBpiKVUpEc4HY8fQ6kMrn3oAW6/pivVJKpoV8JdkO2R8Aq3ans5qYTL4k4KsB1Nb9gwbUIm+1qsqc9fp111VXlwBCtcqMruMb36yDqWB3WN3hMgBV4EUBcjkn/mi+t7eVn6MyFSsYSVdhLJJJ8YInAsm3cnnOvmCTAc7Vq5CRtgDFARREMDPAM7DZUYWoAnED0DBFMj5tE1w5jRH2J+RgADsQyIHKQZfXN1FNA4AQ190AUgFM4Do8aItEcCQvV/qoMpX0gdNfdBE4BvZRoOkGXGsVJVR9FW2Af933b2NrtXrW9w113eAHhQkkGEJVBlXJifqggaS4PvR7ac8BViFgRDoC/Ey6EgDQ9O0yAIp5nD0/tAfEdd0nOmtOki3aClZ0QVWqDz58EZXfABY4P78cqqVE1ZQrgCVZsQ9j4hzuGsAgbIFARu73NCABdB6q8YQc7hBIEY9N7svy5ir0y2JvXp4/e1Zevnxejo6P4m/kmgCUcXJyUt6+PSknb09ifJAdVJeU7g5wdICdUH3lKkBR0wnBVNLBjYdUjaONFX4YgPZ4jvaQugtVdFzXNR8HugOVlG7K7oTgEPpv5LsA3QUgvlZvqxVlAc6RLY61qCqJthiydFerxS2CvgBOQ5+gog+us8oI+yF/VZpWwID0gvwGjFe2Kvt5cS+qoQVof1nuVpBfQIEA8NyNqlxRkbPaetGXlakIHiR4LZ+sLB9YQCpPvmyvEoNW99QnzZ6yUi/0hvsA2d/UNfn2GArBTDthF6jHeFgDwVQ4eKLJmkCT0i8OtFJVWFzDZ6wBQC7gAx8nwFSoiEd9hPFOg8cDYCry1MqI8qtoW83+1fkDYIfnCS5i1THyBOwWAYGsbsb1BKAIlamWtwDCgPcItIObHhXFdqCLaF8mE1Tsgt4DcPOgLFeT8sUXr8rtHaq0HpT7nWm5WaICJipTXUdlqsEXm87L5eV1XMPv1RJyj0pPszJbLMq3fvs7AaZ68/okKlO9PTkLgCOAYsubFQGxGH/wLcGod9gDAWAMEN4UOnlaprN5mS7ws1cm01m0AYAZgEIBhoY/cosqyBdhV+G3o0pc0OH0NHQCWHK5gh2LIljxD3IJkBmqVx0dTsqTp3vlxcsPy2x+UMpkXm5vd8r1zbK8ffs2eAY/rMAEmwzeZJyGOmA3fDfpcPAv7tMBCeAD9zGlb1TRL+SekM/4h78JlId+JSgO4GboIVRQRjXhGAuQYTvQu/THJOPgbQDx8IO+AzQP0Fb1133vIB9Vew3ts6XPZCfkA3sVKu3dWYEL+9bDqEqFPazbSrXtPgn8AQEgBcQKkOPtXTk6PIjf8GtwDXKLCte/97u/W/7wD/8wfCnMPe+Nsh1Ef/KRpCfkI7ivkP0jHyeuefKp9lxB11SZSm1q/yS76P65r1HPvyWy9t1/PR9uzX8yYE2OA6p/zUt2SH5Jppv7CT3fQvai+QwNYOdzb89Gucj3+ucxWY3b7ZVf9/mt+2gNdO5z98/yrcbo2+Mp8ZX7TpqcvvNrvTZ87fxzHqf2qGpjbM2duFoX3et7bd1HX6YdSAAaenzZ5+N86s/TZq0fMqDxZ/2B+1xeaUNbRSN/ztdT8iKe69HcaZZp2RtfppXPya+9G3vxg0Da3D0W8F5MbofeaJ6Zvj19oXH15NT5xK87HzVflZWOfJ5ZdzgfuNyLx9qedf2wsJ7OU1tj+nBs7j2515pLD4/RPesDxWB1UEaPXpnm/rfTtMd3zm9jtBzTReqnZ4OzPnG58PdFWfazPlLfWve8pj1b6LQN36KC6sdo5/TqyVB+zvVI1jU9PZnXIMszruf9b0/HysdHnxHLMnnU/dJRYzoj02aMDzXnrL9c/sZs15gO69FR64tn5BNmenl7uQ3X01mvZRuU9Y/rsDzmMbnxOb8jq5WYee16NM6ytqndh2Q41gS2aQ2q36pOZl3dG89Ddsjl7H1tBu6X3Hr8K9M/tyvdkGVD+/is51wGem2P6TrJkbfruv2x9MrP+Hh6sqL7N629ro3ZjR4PbtLjPZ53uriO6Y1vXF88HkyVfa1sXzR+9wOzPXGZcB3c0xWP0YXf/+MfvKfH/6+Rgu0zWwpsKbClwJYCWwr810+BrcH8r38NtzPYUmBLgS0FthT4/4kCAFN5kLMXLMuBKtzjwSwPemnz7JvqHHAfC1T1ghxjQbMcDPA55BMVe/2NBZg8uI8+FMTzOfjcNgVSNi1hDhJonp6c5AElDzj0Xg6NBV7yWilY7G33Apy9gG8ODDnNe3P1FxU5IOzzF894nz265oBaDtT0+OcxQaOH+NFp5X3kF0EKRjMRrf9vEy8qwKgn8ws/jWPgRcI/4vYcEO3RCvcpeJkD1z7arA/yuJwevSQCH4+PS7yXg2JOx7Hgma915hM9n3mqxx+b9Fvv+Rwg9pdFmf978iDa6YVt7r8XyJbM5vFn2mQ6S1+N6dHeeF2v+DpLpytQjjadFtKLY4FP56exOfbkKo896z3RIL+00zicH73fHs/5mihBvSUatipN2QZp3KJ37yWgz83X02VY9M66Mc9B/K3f/kLX6ZXnG33FKelMeo7KVBUI48Fs6i0mSko/4LdOy1diIp5B8hD+/eQnPyl/+7d/W/7qr/6qTHYnZTafx6niOLEbicroC30KSIU+dOI0PiPxC9e0Lm5nxdc+78a7d2Uxn5eDvb1yHSAPvnjU3FXpyPlGbTtP6/RpnXCNubJKB0Ej+IzEKQBNmABZ4jskyeF76XiXSbSZK1NJ58quo23NX0AztIfrSn7GZwd2KcnMX2xrdS6+RwAAIABJREFUfrim5AR9lyv3ZDmz/FY70Z8JGUimJihhMgCojo+PgsZ8IVqr10RyK5MWvKoC/sZ9SHCOylqXqJDErEHJAeaPZ5QAjOsCquG3kkazD5l5XfKHdr0aaU9P9mySxtrzp3p6aMxPyP5Tz+6oPbQhHhXd3C66LSPoDYk+OAuflSyQMzxBtYxCMBWu7QJIhWRpnPhfq1GU+G6nLOaoPDUr88UUOeHl+uqqfP7ZZ1F5QrKJCj7gRVQgE5gKYwJfsurExSAXrteRxMwke/KLEoXxN+WS+4R3+ZdgRdznSVQO2JKt8aQq9eFgKlwXmEdgPNEfSZK9f65zpBPcruAZB0FJf8jmaE4ae/B2+FYEIIm/0YZ+RANcOzs7C9q6f6xxiC7SE81GEMgCHYRrogV+e6KB+Mfpgr69OqbvZVxXiA+RYCzwj+sZPwVf41Vyp8Bs2V9yGW02WHZoPZHd7aoS8AXSlH4XmEr9SPdFxbfCxH2vCJLH6f6Mkt01b7eJLsOuT9o4WD3G6Ufao+IHkgFpS2XzxvwV0ceTTWQrXGe4/tIaO5jKfQn3V4JOtQIIvo9KOvv7Q2UqASU9KYmArrb3hR6a7LDCl8BUzhdK0Baozf35rEelK7uCGdUJWGWJlQpYMUQydH+/EwCqSyR3h30GUOSuTAJQwSod9GW4zwl9cIcqG61aYSSmIDl6dRtJ8AHL2J0Ow4m1rr6Q0zw+lxLAVIA49DfGivmKl/y39AN1JH0KyYvrefGJ1rAHpnIf0eVkfa0BpCWwGT/7+wcV9EIgmlf8EIDK/RjXv+JHJexTHzHpVHpWQD6vAu423nlI/O+21mWp+XfNZiBxfz7fLQeH8/LkyWF58fJ5rAL006tXr8vZ2XlN8l/Gd5A58gzAjFxzl3HaEgJRCe7w0+wJKpvs1IqdAZzbLfcAC9/fltsVgCSlHBwelOfPn5bnz59FRRK0c3V5Vc7Pz2M8+AFoIsBxBVWLAGAh8ALVlKirAVggoDXwyLWy2LrfIjBQq3eCKqGw1Uw8B/ii8uFkp+wtFuGHwxABbAq9BB9gNoUPAP5URTLuAwCGQeWlADdEJacGXGV9vAoqQV/BPaADgWCYw3xeq/HhYA2Ama+voq2ohlWrE5FPW9vib/Fv8FSMBQljFfRYbbbGiImGDg9/k2sMQBXIBwAMwI0Eo6HkiPoTgIu0k11wH3yYbkxW4CFVARTwiiiyABYFEJG+joMgQi4DgCPMGE8WGPSxJZvhe1UgBJjkEhX2ALqpbQKYRz+B/ehH+qVVsWkV1bROoI0OW5Dsgr8vLs4DDEOfmnRaLm/L8oZgQ9lDB3S4/iZvCqDQXrGSJgLSY8zQo7QPmA/axsEaF6ikqSpSAAzBFk0hf9C8WCemCUJWyg72WbOyv/ek3N5Oyi9/+XlBXul0tl92JqjUdBe+E4BFq7tqKwJQOI3KVGenF3HtdsXKTvgelZi+8zu/V+aL/fL5F1+VV6/elJPTs9D7YLUB5HxfAkwFsFeA8Cs/ohodAYKTAKtNAXSdLQK8uzufky9KCbnEPdLz0LXSLwBlYVFjHSfTqPoEwBfsF4BWlEOAPFAxGTZmWg4Oj8psBtDWIvZSAGihsrIqgAZou9oh+X9D1bNlqwgLMLKAVBxfA6DLb6evTxBU+ED03IfDNdAnr9+Vvf1F7BWePn0afoQqZAHQDFsr2yD+p//BamYBfsKhLvcl+F5VtuR7ZHCR7ykE0hK4C/RV3+BtHVCgQz94KAmrYsvGoT2NT3OP78AzlUfRJn4AjIWf8OL5s3K7uo32aVdugwe/+93vlj/8N/+mHUSSgBxul93XyXItP9b3QXq25yN5LEN+vYOpfP+h2IDb5Oyb+Xi8P/obfTCV+8ab2stxLOcJpw+rkRIg7H5s9h1lN+QLae/Tm5/8fum3ob/YO7/fPx+r/BTfK+g7n5/7aD4P93/1Wb+1l3H6et9jPOX70h6v5f7Vjsad6drz0f3e3jjWfZdG43xv3mNprhlM5XrkMXMCL8i3dr+9x0+ZN6QX9b36y3bQfdTMQZk+mXcxjkzvMS7MPIK/PT6qOcm31fhzHPD9uJz7GI1T65l50fl6k+7IfOtj0Til+1zfeb/v6qMGItB9WVf62jq9pSPzOsi38nmL1mO842P0Ph6znu/wTZjqpvd6e2fNKese1x9Zl6ifh/jS1zd/Vr+ig9Y+x3P9e4+vZNnPa5v1qvR4j+eyDvA+8zp5O86vbo+yjujxUW+8Pbl2feo6QvwtveR2IvO2ZBn35MpUvpZjejjrlk18mfnGZUI06q2j7K1fczrqc+Zh3C+A2JgNc7pqn+Zr3NM1PR3Ts22b5pTHv0nHZ/nI4xzTXf5cb1166+HfxWEEOhikEuohW9KTe7WZ7dxDa/LQ+EVf8bvTRWvodJW8yh93fduzBf6d28a8VmM0ybLd09Pe7piu6dHJ+TLrs7F2cv+ZXq6zem1knh3rJ8vMQ3To2RO2oWrcvv+vsZVa+Vtt9+xX1l++bpkv8jro715sXnTLMpXb2IKpehy//W5LgS0FthTYUmBLgXcpsAVTbbliS4EtBbYU2FJgS4FHUuDHP/5x7IrzxtsDf72gFZ7xIEBOFtOmGveNJaltGmIOrI4Fi/ttMAHCN/GPCaCgT407v6DQHDItxoKWveBM/q4XuBsLePgLs7EXmHmOWtOxMY8F3MYCSx7kyYGrsRenORDmfNajaQ68eOBIQV+9HB8LvIzxVW9em4LOvSCVvsvBI41TgcGxZzf15+vqAc/ME0E3VKaqnWTZ2BRwVHJy5gk9o/G5zCqpIc/Jg9Q9eZV+6I1H9PL1zWv/UKDt/2PvTZtkuY4rQc+99rdiIwEOKW4AtXRbi5Sme2x+8FiPNPqkT/omUhy12JqWCJIiAQEgQCzv4e21ZVZmVo4d93siTnrdyKpHydqsDflghcrKiLiLb9evh5/rlCV9EaEB7Zq+1QLeOvdanwwS05bpy6SaDquM6Dy7Aq9qK2/SXqY1+8D31I0bmv+10zxVznSs7A/XOdas77qGqJ3YFIDW+/J4a7qtfKI91LFl/nC8eWw1PYtkmpIMVtbDbHsyfdifJiLne/JLKY6FfGKSPb/XZBntX1/66ov1Lj1qg9BI1Covykuicl7rcW8kSbanr6/PI04+Bzjm7t27nlT013/91/buu+/axx9/HCeij8d2uYpTyXsleZ/Jf7RlantoU9pxRmIffti3JibreJDQvL+7a9NzJHkFuIDrPSuBIGnaUyFxMmRJ0HRal5xHJHA6/5DIWBK+kPSGxL/5xdymswBNIUl1NMap6ZHIjaQq0AGglCbBC7JjPafD7s6O94dELCROcs3Cie5IvPWENR9bz/YP9r19JHWDpvt7e65feB7tg5YEvCBp7/QsQC1oswE2+Im6OP07XnggSRbjRXtINHXaF7sQ60ZUX1C9cdqCMiixYADlDG08GjmwBsnDANlgPEgi45wBxgG90I4nu08iaQ/t4DtcR7L/6dm0AdswKZMJ6CHTAVTzZzy5cJ6SqlzCS9InT8hjcmfMPZKLWQlh/SVPl11xuSgVGdS+U6fzulTTmS47n3VS7TJkkEntGcyBMTUJkeCz9T3J1BPNvDoV/FPINOYLfkcy6rC/8ookwxGqp1xa73LpSaGj0cCT/0c4VX+II+wvbXp+bg8fPHD+ALyHuaPPW7cOg984ab1UT0DyfwAIz5oKhZRnzGk4imp3kCvqc6z5BZRX9M8TuwuQmxUiCBpSMMomMJX2QTCV60oCU9F+eH/lhHy1HdkXUT8Hc+K4XH9GkTBOu5XBVI3cFFuCBGL+I1iQAEkm8+A6EjVhR/LLZ8oJ7eX62hmJ3bBJuE4gDxMmuc7wGYwV98JWKXBR5Zu8X69IsbLZbO4VF9Q/5z1oK9tz3KdVB2vrbs0vg+7ihwnrqqusWMG26EuGnAHEFJU2CO6M6kpLT5yPe8PSs9pOTqjQdmP9a4HE9MG4NquM8DlWldPqctGO2WJJwGlUfNEkv5pPwWSTbJM3+aLoC3xCom/2sSjjIV+lwk2pYgNwcICpAiwcYKoAJbVJXQouwJrhMJMAhMjp4bD1YcN6voZBZtAWfZXgZ9mlRFHMK/+C+/EP823BVAGMQdJ4W5kqANkAIaAqUrOWohJ1qS4FVWzAVE77yzUwFf5eFF575aCybnBg7pcVtDH1kzYPTsYuwNUEU5U5qR5rQjjpQN8qEkTp4wRtWGFGfUgFA5KXzRjWfFMCccDnAqJyGgZ4ngDZyWSnAYjPLlC5JfjtttN9l/CDIEshnwBeBdgVazrtIoEe0KlYdwliJviOfkXMLcaMfvAT1Uq0CpjqYMh6gFLCvwkdn0yGdni0a0e39r0KCmQWwIIHDx7a8YsT1wHaEbAt5AXzDdtCHUa7rBAXICaAOgAuCLkDLQAYBHgPfpdfHwDkAxotzFZLr05zeHRot2/f8vUSc0GbUYnqzM7Opw6scr1E3/2hjQZjr2gTFY567jOhGhTaboCi5dRp+HC+1jhfAARcgDEBbIJdg5+G9dbBHWbj4bBAUSCXO653uBZA4KHL8WQysP19VOkhyC74Ej9Ba1aj80pXXnFp4Gs7kmi4hrp+WsgueNnc28f6CN2fBxilVJ8qeMgASYExpSIaS5yFX1oqbLnPC7/40qvWuCvqwJPi50GnC11cf+dLW6JKTg9gqgCVADAac2L1MWp0VGnD2GO94EnarQ8cAKAAQ8dY0UbsZaI6aImPlsNrqONBk0g2UnAW6Rryj/54uE747fgedoz+Ff1h8Ix70xKUDT/d6UrgboDhHATnlZC47gUAHH57JC4CVDww6PtsOhMwNfpeOPiQ1dtoe7hW0E8PHyOAMKAzqsI169mCIDnwqqwLpXLdJarClep/U4AcHaADHxXzh1+KNRxVVEOW3TfwCqwD3GVHh3fs8rJvH374qU1n8GUnDqaaL1d2fHziQFjsoLwimYPPBg6mOj4+97ktFqBZVOGCLfjmt77rwKSPP/3UHj956hWs4FeDNwQ9Y7/mQG0AOAsfMK75fOYV19z/hG4AlDacWH84dmBVrF89r9YU+z1UnoqqVtgTexz5cuVVx+Bb42AD7j18DS5VCBxPVSoKOijRq+wGoAX7LoA1UZkKwCrsxUNOAuzCA5UGXh0rbDfWzqiytOM2DbykHcf1ALC0h6LFd7GfIwCZ4Gj0GdewZwWQ6sht8RpIC2DdRQEww5YWO+D+/QiHOUT1W+xJ/VCHZm8R+2jQl3sBggLVL6W/AtkGPeA/awVSrAv4h4pUWPcApgogMMCDsadE+zwIJdausHUXADmXCp+sTAVaY698/959t4EEJHI9RmWqd955p63ydU1VnLzvwFg17qc+RN6P6t5TfULMh1WE0R73LuiLNor7Ao155bGwffU1wpbG+kjfTJ039Tn1M/cG+jt8ijZ2qH4VrtXAVHxG+8x7CN2LaB8cb81v96p4XHi18Q2flU95v6i0IR1c50UelK7spvYd1ybyOPODMsO58np+96Yyws/6DPdSHLvek9tW2VM+K010T6Dz1rlyrDVZpmwoOIjVcrvkgO2pXDMWwHGSXjpW9q9xVtIjj13b4TiUN0q3TEMdd+Z17qdGf9KOuqIxiBq9qG+UhczjLvFWXVA6aHw/y0T4Netxtizv2T6orHGsyruantfkP/ebn8v9KB0zD/F3jsFpHIDjU/lRfc9967uXbGP07+az+0vFgyj2sUaTrDMal9kkZzWe18ZRHVt5GH2rHui7B15Te6vx++vkviYj2T7y75pNI13yPl1jYUqDmkzXZFt5rPqucs/narZFx4VnqLuZljpXzgH36ME6m9aqvO522f0uOajJdY6T5XmS/5lPWVd1bBrfyn3q2Lpshuq08qZmH2r00jlRNpTvmYddOp7HqjFd9Quu07tN10kD2mL8vUBcIB0Mdt3ak9d9tRNqT5QONdrVvsvrla452bdT28DPun4RNE270bVuddmK2npQW4trNL/uu641PdtD0pPzynaiS367aF/rd5N/UZvHy9qCLjvIKvc1u1zzW5QG2XZT97rmR1nLNlfpp7ad+pd1OtNjC6a6TtK317cU2FJgS4EtBbYUCApswVRbSdhSYEuBLQW2FNhS4IYU+PGPf7wGpuLGVTfPXS/iNNCSX+jkAJUGMm8SJOeGWoNKXVO6GvB5eTBVV0C59vKMgYdNJN4UmMrX9EWEBqiVTgw66UtXjkOf1zFpkCcHXmt8ZnubXsR0BUL0Ra6+hMjj0b81MKIBqlqwj23yZUcXD64LPmee/b6BN6VnjeZd8+6iH77PLwX0XuVJ8zKlpFEo7brmx7b0RUyeQw7A6UsBDRxTdjRInQNgnEuWM7UrXTrHZ1R+M795DWPIYCrto0aPrC81fczjJK00IKg2TefPsWq7KtPUcQ081u7NY9/08kDpsUnnarSpBSNrNkXlpWbPs96qPdEAc7Z3Ol6dI7/PgXY839V/Tb5Vnmpjam1KJKyrzOYgfg748tmuILLONa+X6Ef1Ost9posmd9deDKodYF+e9MqkqQSmWpfTSDokrXkKsydK4uT5i6jKdOfOHR/zX/7lX9qvfvUrPy3bXwcjMQmndRcQAhLJmMClNlv1GGNUwBWvMflfE/jVn1jOkex/4QlOGFdUhAkgAwA5nrjredJIMo7Twr1CV6mUE9+V89BLFjLGwpPEAaa6mM9svph78hfmgmpYeAZJHmfn56U6Bk7XnhlOmcfzADEhYQxJikgu5ZjRExIlkRCJ5DkkZ+Hl2MHBvlePQLvoZ4KEWD+lf+Vtgg4AMyGpCc8AhIFEPSSZokoBksWQWMeXtVFxIcAxcWL/MABqSGhGAnShgyd3FplwopXkokgwjupakVQGgNTIQWJoB8nyAOGgT6+y0STBIfkW/Y0a3UF/SMpDkmQkXkPWqV+hv5FIEP8wBCY2RkJ98K6VY1YbwL1XwVS/T/iHL4YzoLFr3VUwTW3t6vqOcoP5ABzHJEXaRLVZuI7vvWIaqsH0AkyFZG6AqSJZGImfAabC38ibRgUKgKf6vZX1LhcOrILMTZAYinIlAF4tlzY7n9qjR1+6bKMv/MN9SJBk1RrSgwmMFxdT4VNbtYaVqZiM2yYZR3K6Vm3BnJhsEryOBGMmTkJWFUxFW8bkXdAI9FOwAtsErQhQox/V9Jeq6NbWerXR5LECOfOL8uw3+d9eIaqtJsFxBhAkEr7Z9/HxsdvSrjVD1592DYg9jVdgApCt6LeCvdS2EkwFG4m+CdLDPUpLjg/Xua7OptDxNrkW42Tiqtp06g+eCxBrACbyuqV/r/uYrEzV/qYtII3VJya9CCQLkF6sW0ySxeeoUgdtCYAIkzVZ/YTjUZ7oXDhGXtdkGPKVYDtW/CJvkVCMKg6UBbab/ZU8L+6flPf5GZUXPO9r3SLAx8p7fm7pVapD9PsOegWgKqrOReU58JoVewgEiFy5AlYt9htJ6wGejIo23n6Ra6wJAbSVipalykVZFFSU2xRwgjocfBOVZaJKJqvdIYkf4JCxLxJoP4B7pXpaLPSeUB9kwPoJ3ChBbMVXLFVUwMu5g1WAkGjLOKn/7HarF7aJdoB8AYBl6BVYHNXUVN8jPykfyt+QAVaCid9tPm8DJWvWQZX9KwrVgKkK/QtYzquOQuJd/gOMdHR4aLuewD9xHUBSPOwOfAs/7bgA/bgOOaDI2wvAL2gSlTajwhrWd8yLYGzIAXWtkZXih8Ucwvdy38FBfwA7QWdjzg3QT5KPY29UAJOjAFPt7o3s4GDPbt+5Zedn5w6oePDFQzs9Ow+gn/M+gASoxIL5Uj4AaArQGny3kNFGtkYtmArfY611OSsVXLFsLgGmulzYaDCw/b1du333tq+VB/v7Nl8uHDz14vlzB1KhKs58FrYTuU9ob9AbRUkozPkygDXur3plqpAzB0kVe7VeLQoA6oLYQ8UnT7gM0AX4C6A0wSjQ6QDBRWVPyCgASvAPAvsXPvKaL1z2H/D54DuMJwEehq+7f4AKtAGKDzsSPwGOi+ql/n0PII2QbxxVAN+UIChAwXGittvTQGSGo+c+KfxDANj6PlbQ2A8EwI/fF997BS3MGUAnyCt8awCBZvCP0FdUW1JAmINs3NeMCknLJcBtywCP97BOA4zT6i5VmbY6EH3RN8AsAJG0+/vwS1lNK3QIutLKNHVbgXphV8Mnw+/wASEr6/uEAE4FMpIHP9COD1GBbwCQV5wIAbrDj/M1D2t08TVgH3EDQPRuk+fzAAm6D4a9ANZFAuOiUhr9cVYSw9gd0Ii9RNkPYK8CIBtBWG56wc4CSkIlKgdhA3jjvA9gMQCbkEX4pgBUTXZHNhnDN0XFtmJKL0Fj0Hpgt47uOZjqvfc+stMzyN/QeoOxzRcrr/wG2w2wEeTWAUSGSr4BpppNsXeDDEGmAeDZt29/5/s2GIztvX/9V3v0+Kkdn5zZcBCgSfDN90bur8bBGl7ZrYCEUZkqKqIFYA78mezu+14XY2BcNoBTwbGoPHsZVawc4Ih2Y6zQMfDB7UCp9od932S843utACXPHUyJgw9O3FcM4DN+wicoVfRKNViAxiAb+OcVwS5QRS+qQhNMFdfCN+F8uP/i3ovy7weKoHJj8asBDo1KkX07PAKQNH4AWsKegXI1Ez+c65bb83JYiVeiBvD+nFXsFNjZAoBy7JDxA+ogwFQ4JAD9MlaAezDnABDvOagKVcmwPpEeWM/pp6ItrtUX0ziQRUHM3r6Z3bl123mMdRPXMQfM/fXXX7evf+1rTRzKAYMd1any+xP1LxmL4Hfc4+gzGu+iLQB9CaZiDIn7J1yj36KxM/oVypscn1r3PUI51Wfns7oH0s/Zj471fHPlFYLNdXy6T1vfM0TMAPNjFXD0yX+kBZ7Rd1KUqX8LmIq0qvE5+2kaQ9C5ZF9dr2kb+nymuXu5haa+shfZ4/c6Tm1T+cB+a/dq2yp7bD/vXeg/dvXL51TuVK6Ud5R77rlqe5t2LW7th9vZchhTbc55vrqnv66PGv05/ppu5P6VX5lWNToovajvuo9UPqg9yLrcpbs6H+1LbZHqcU3Xs7xneuZnsmzUaJ5pmulWo1VuV2WD9+tYqC9Z5vi3rjWURY1DqgzrHPhclvXa3/od9lLtfijimnm82d6ovt+0v8yvLjuU7ZHab46jjTevA1Nr8QrVu8w/XeO66JRlONMC19VfyDZA1wONs3bpQB6vygmubZqjyq/KYV6HyN+sr9Q/xlPVDtf4l9fd2jqZn9N5q+3IY+eaqvyv0Sbrm+osP+MeVqYiP2ptZbnXsb/MOpnHQDqrTVM6ZH+zZmdq9Fe7oLzUtTt/Zl953VB9VL7j879HZSqlX02HumStRvfsm2hMhf6r8r7mF9D31vg+dVltbNa/bCfyWGp+U+27Lr3Q7zf5YKQL7QF+q19UG1eXr5DXl5vMQe9RHnXZr9p8u+iyzvOIn+oBMV002rR2bZL3LCu0PXkPhDbUNtbAVLV5bsFUN5H27T1bCmwpsKXAlgJbCvw+2TRbqm0psKXAlgJbCmwp8BWlwN/+7d82YKpaECkHlLFhZnBEN90axMT3Cr7QYFbecOc28qY7J7puCnS1Aan1CiP6sk2DaDlopW1vCtLkYFQt4FQLcKiIafBM6ZODJKR/vKBvT/y8aQAmB0PJv5q414KZmR9sLz/P5Kv8oo00rQXwlBecD/tTnum4cJ3VOfIYugKuOQB3E1XfRKeu9rqCZdcF6PBcLRjH9vL8nTYlOT0Sfuqnbep4sjyr/NXGp/yqBVo5Zv3NceB+Darmlz/5JQr7V9mq9a880SAm+9P51mQ5y2LWDY6/S79zQFpfINbsCsegNOJnXssBQ7TDBAilS6ZtbSxZrrt0LtNG+XOTACuezzzVsXbZsJotUBlXOVba8WThLtADaaEvnPXESfarL9PUfrYvWXwEV06VzWuWyhlfolIG+bJI50pblm3+prWsRk+1kfmlYR4jn8eJ2zyBOnJY24R/HXObyNwmpoT8RPIkk8aQTIREo7/4i7+w999/PxLHYI+QKDvasQFOgy6n22d7rGsDx0dQAHmPe5jUxFPcqRPN6axIiPXk4POmUgvuwbMEaeAzE95xjQlRGBNkg/cRcIS/kWyJ65GYH8mdTADGNY6DiW08XV6rxeA+Xlce8gRpXONafnh46MlfmoDNPpC8he+RrMbKPgBGeNJvmRvnm30v3E/7qy8QG7lFMmlJQFIbgWcIpAKf47T/1h6BNkwA5cnBeB5VFvILyZC5gQ0HI1ssUNksKmpxXPklWm29zTqabSxpxTlkW5LtYV7n+JwmzHetVbj33wKmAt8gj+A5gS7oi8Aq2ggkAmI8kBOAqZCECVl0fnklhxZMFdV7zCajno1HAPMNbYiqJEhaHQLc2PfT/1E5YbG8sBWAHtOZPX321PUafQX/BnZ4uF+SL1HFIk6xD4BS/Kg9bdewqFZBf2ydjkzMDwAU/hFgBV7Tl6W84XeWCT6jiVWUH9qWAHq2OkU74HMoSWY1X0Dlrea31Ww15ZH0IR3AhPguEg+5fqMN2iBduwIEGifpZ5lmv5RN6m+AFuKUfVxjEiltWU4UcdBIqaRH+8I54158h7FBz7UCVzwHMCiSvVmxKIAltCvUBU0S0bVXx0Kdz75QyDsBF7EmZXro3lM/cz5xMj3kL6p8cI3iOPEMx0V73lYJaSsDqD+jNoS8yGAqJrESYMa5weYB4HQ+jephbEvtM31OynF+Aa86oPSt+YsBaml9/+x3ca0jvfA7Ko2EHCkIkesh1+GolFEqsjRgqgASqD9Df4drGtohXXT8mb+Zt0EHJLbD3kRyP+SDcuproICpkLgfoBQfcVOZ0DErpUKKV5oplaCol/jOE9bLieDhEbV66/awgJFUN/w+XJMKW57UXuRWfanse+oarLKENnlv0DH8LbUfeQ0jaBx3SpOMAAAgAElEQVT36nrqazWs8XIZ4x/Bph+6/wB+gKawO/CZaEOy34+xhYxEBQ/Ml3YZ+kUfJgD6cap69klVf3CtpXuAh+jLUM4o/2rvqBtYzwCm2tsf28HBrt26fWgnJ2f2/NkLr0w1nWKNRIU6gLwGDhDp96NaB2wY9IOVsNC+Aj5RZWYEIEapihlAUCTnjwqYJySDdgMVRI+ODu3e/bt2eHhgO5NdOzk9MQBjUZlq6vbn0rwqj1c4Aj8AukEfUUWm54CbUlHIQV1RYQp7+LA1AfjnPcHj8mKrVB4DXgP+NYBUAJg53Wxle7s7/tsrHhaAovPQYh0mkCr0IarQkleQHYB0wjag2hNAAwDRXdrsYhqViQDMnowd/OVtoQJmqTQWMrryijN9K/57AVUFMIqAsQKmKjK+XAFgE1WXUGHJq1M5UCtAKwGUCgJg3KsCploCtHOByp2gMBPLw55jnFGJk5V45g4YBX9RYdV9Zp977HMCABNGAN9TJ8CT0EnIcMjx+loWfnEASAE2iSRY+F26hvMe8AZzBTgJvwmawW8AYcB1HLQQbbQVqqgnrS2P9kNfWPEtQI3gD9Zp6Diu4XCHsD3LAFMb/PfQizL9Yr5aYCVB6e4jQBYKkMqrXnllKoCxgnal9q+veQD8AFCIgyjgdw1QDcl1KQBHXkHY+b2y3d2x7eyOXWbBJ7cTBFNd9mx//7bN5yv7zW8+tPNzgM1GNhzv2fKy5xWaHAiLvQRoDdDW0ux8OrfT06mdnaKa6sJWPRw4sWtHh7fsO997x/ci7/7yV/bll4/t5PTcJhNUAS5VNrlG+JoT1RGjwhrAgphpAJgIPhrvwEcHKA5yG0Ar7PvCz409EgBJmD/4GutUIM8gm+C/888Pr4jqWV5FCdWPS8UmyNTFbGrTs3MHHtLn43rANdL9sgF8s6hIxnUc/Ir1C4AuHMgAkBXW/BYkzzWNbTKWATnE+tqClkvVrtHAbt26Y7du3/a1BfsHr0bs8aCVg5TV92v2EA6mC7AS1ieAqVBBLWQqAGfqb3NcHE/oGKrhBYAG6xjsHPcuXJfwGxWpWF0qKtGhgufMn+XenMmf9KFRdRmHrRCc0/jYANDu7jX7NdAa7b/11lsBJtvfbxLfAZjj3LmW1Xw2zhNzbGnXVuXmeqjALq6h+E1a0U6QfmhP/XW2Q19N38eQvuqj6npMOwfbx3+1e2vz0wMx+Kzep7xu/eOwx7V9Gu9R/1H5rr4Vn1f5UbvtfZd1NPtVm/7WvUvNx857tkwrpQPpXPuN77i3dKsjICkdn84z63C7NtT3VOqn6r5HfXqVUZW97NtpzEdlqkbLzFvSqEYr7V/pVJMFbZd7EW1bn8+yrH3Xxlejea0PbUflQ9du8pb8yfzNcsW+VY+75lXTG5WLTfKodpef2z0zK2q24D21P0oftX0676wbuA9t6D4g26MuHVP502dqfeu+BPeSb5nura1b3wPyGV7POpHHwnZr8talD3AJtOBMjRc1XeiyC7mfLIu1Mast0b6Ub2r/uCarfGYe1+xdl54r/Wt0Up3v0n9dUzg+tftsl/EIvT/reNffXD81zpXlPNtezlltq8ZI1bbW7FyXXuv3/JxjLZn3Ndp2+V1dtln7rfGiS85xr4Ig8ly79J10ow2kDiudeU+WL40v0VZQNvgMx6s8UbtSm4/Kdl6HOa9MPx0b93a5n6yb2rb7liXSxf6VZjVea3t5nJvWgy5e5H61Dca0GLfJPl5tfeR7v9p7ILUnamc28aNGF5WTmzzbdc9NaMmYXV53anxS3elaX66z5fld1HV2XG3VJvm8KkvtoTN5rF02RteLGu85FtVRPEM5Unup8UHaXjxPWcPnrM+Zdn/6ox9uC238WxRg++yWAlsKbCmwpcBXhgLbBfMrw+rtRLcU2FJgS4EtBf6tFACYalNgTANZGmxnsJL958SvroBKDgR2vZxgcIIvHDXwqMEAnT/Hx8RDBqxqm+0cqOQ49OVc3vRre/rSOAe8+RzHVruegxvaL/mhtOfJ6/xOkzM5rloAhnyqBUJrtNOgTKZzDrTpPBVMVQsY114AsK/8gib3q0EcBmbzXDONr+PJTfQmB4tym12Bopu0rfcwyFt7OakyyGdISz89V8BUOQiZg2Z4XoNQOoY81xwErF3nOJS3rQ4GmIF6qzqYkw0pv7g32wPVE51ffqlRk4es47UgImVLZbDLvpB+2Q5kPVJ5zYH/rAe1QDdfOGJMKmNZX9BvpgNfUm6aQy0oyvuzrazRkP3WZKKmM5uC6102SO0xkmEwDn0RUdMxfVnCBBvVGaV9BlDEtUgQzfY000Cv82VA1zpZ040cbFaaZxug/CUd8xql64y+cML3foq4VwUoFbc8MSwSLdhX0DWSOdE2bDkS8phAH0mfAQwAL7744gv7q7/6K/vkk08iQcozupFwv4NaOX5if2OjPBFz1FR5UN3XtazLzmEsWPuYCIz+kUh6dHDgCVWshsLEKMoJ+M9KO/gO7Tx58sRJxWRhjJGnVaMPJIdhTEwkBo2Q5AnSaWUXHStBC5rIhOcxTuUd5ZFJ/xj37duocnCrqRDENvAbp2+jfySAYVz4rbKkCWFZH9WmZNkC/S89WT0S9KgzaIMJZ0xGQxIfEgMhC6AL6BZVXtqE7+BhVC1o7WLoEJIVcTo8Kt0g2RLjIoCD67i+FKLs1l566zzy/NQ3VF0gn7I+Z3+35q9keeR41Z/q6kv7pf3Hd0huBM/RBgF3kAeVY4LrCKZCMjYqH0Q1MVajQuJZVKVCvu/OuG+Tcd8TNSfjgU2QoOpAuMjWmM+nNp2de2UqVM44Pjl2fiEhkmvN3h5Oxo/kRo45EuPQ52qtSktjZ1eRlE0dXF9Dw+YQyIH5swoDErfZL2jChH+2S/6rPSfPMu8JaFT9YyIiK37U1ooumaitVSHLAQrLL4EJJEOSNBLm8xx4P/11jJ9J/dRnyhTtIenPtQV9IFkWyaGq95xnfglJe6BrU/adaC9hW7iuRtIqgJbBKx2nJnjT5qnuUofYJ5MnSDdeV/oEWCYSmtXPUb3K/hntUNtfVPjA+sBkYoJ5YGvIZwdaebJ8Wz1LeZ1lRP0PJohi7ApCy/qCJHUAqVC5kDxV25xtMWlKcBaeId05lyz3Kv9Ioo6E4QJ6SoA0pT1lBRVlAoAWCcpMnlcwVdCi1yTct/xoE/kzj3IiN0E4nLP6heSp6gbthFfKcjBzrE9+r1cJiSpC1HdUAfKkegdTYA0KsCEWa4ebFhA51yrcF1VqLt0/WRSwFgGQuoaw6g90g4Aq+uJYO1H9yWlegArKI9VhlSndB2mshD5W7JUC+MC99NW9QVuBkzaJ+uDVHFHBB2DrAdbZoVfnIBgbbQKIwLVGfVrSCOOiLNJ/IRALz+Ez9xfLJYBb7X6Nck5+qx+L77hGaFK37mf0+daHQ7XOkR0e7drh4a4d3Tqw4xen9uzZC3v48KGhYkroAPS8735GUy0LdZIA5h4C9BC+icoo9dgPESiAYFZYpT4B/EF7Blm4ffuWvfLqfffH0O/jx4/dp/SKoXOAo1gxiK+iAPaA7KKiEEBf8YPxLFBlBiiQUhwtZCXsYKwLIQv8Pu4LcFXwds/u3L1dqj/2CjD60k5Pw29EG/Db8E/XdMisV21DJSjYRK8giqqlqH6JlK3oG2AOr0A6n3mlqt2dXTs42i9Ve/p+H8Afo0EAf9xeLgAYCj/RK06ikhmAWqhwhLk7cIaAMoyjAOxBj2VU40HVWdgo5PE7oKWgybySDyoIwScBmAeq76A+ABrjMAeMAXuDyc7YK6Xi+4vZhZ1Pz73C1r4D1aMKliMuITXlwAAYjQDGFJBVAf63yDqtlsoCWyHXXOtCplgpKw52wE/sJ0Cv8LG5H6HthSxhOFg30B8r4lFXVE+4LhF4GfYvqpJSP7EWol9f/4q9xzXI58VsHm7kar0SUPhxAEVNG3C6g+jGAbgOvQdoxhUm1h1UDTNzgOOLF8f+A8AOxrO3f2C7ewdeHQg+BWzPxRwAmLnt7owN/ubh0b6DahzUCNBaAVQNBjt2dj6399/7yC4uLh34tLN3ZL3+0M7Ozh2IVuBJPk/YgekUh2vMvToVqlStrG97ewd2+849+97b7/jf//iP/8MefPnYTk/PbX/v0O1G+FOxfjovCzgOq0jseYc+vgAkhn46eNOrNAIEFyApAot8b1kqS2FOAFXNCjDV/WFUii3gIYAiUbUJNgLPnJ2f2Rls9PnUQZDQmd0JQGk45CKqHnMdwv6QICGsfajAB75D73Ef1y5cc777njSq5unarZ/pf0xnFw4OBVjV/cEVbA7ka2i3b9+1o1KVija72T+hUpxUTEV7GOP5dFpkO3QWexLuzVmJd90vbONaPCwBcgl5xn45QF4Buga9uV/FegewEwFGGDvmq5W6GEfH2LnWAcAGNmIsaBu09ape44kNC3gccoZ279+/b++8846PBbLiIDrXjfVY3Ca/jfpMAB5tyLodaQ8vYNt57+k2toDRdH1jbAf9qB/OdY2/s8+tvkvYmZcHU+k+jLaJ8p797dbvDxCj2rnafkDHT79H/Tv2x/2T+pwho6XW379DpgjHqvs67sOu+tKhZfRD9LP6ePR7VJZqeyO2o+1lPb5uP6X7MY0rKQ2zTOe4D+fONUnp3RiZ8oE+v85XfWLdC+MRjRtkec1zY5tcN9lWnhfHpM9n311pmvdrbr/L+k1eq26qfOr8VVaUVrrnqNEL33EPl3U3z426m2NoXXqk8qJ7ga59St6HZxnM/KvJEdumza7xNetzjseQJnyW9ys9lBbkL9vR+ZEGyhO0k2U1y2wXTfN+LfM0/93uF+p3Kl/0s8ol56e6V/tO6dNlhzLPdJ5KI9o36kPmkY5P+8r2IcvdJnrpnLQdXbPwPX1u3qPvybnv1j1hbUxZN1TmNL6V78t2kPeqnDVxmOIvcExqh2q6WbMnusfWmEKX3avZmCxjqle1tYf2KNvQmsypvdU5Uc60Lx0b6aixBK4H7f4n/C3a4ayTXN9UNvX+bNspJ7U5d8llTT91zuSD8lhjKGr/a2sndQdnsKwfNdVWC+1ac7rsexfNa7xS2jVjkVgtx8z4KGmuOqf01DnS96bvq7zOY1G7qrbnOvta8wOveybLaU3vso9APtbs2U3s8yZ71MVf+tnss9lTViobcry0F+SJrp3ZZ2rtUVtBXtfFmrxk2nXxnvaUtoTjYkyasqA+B56h/vJ7xkey7uS//9MP//TfweO/qeRs79tSYEuBLQW2FNhS4H9dCmwXzP91ebcd+ZYCWwpsKbClwP9kCvz4xz++AqbSzagGCDA0/M2NN4MnGrTQzb0GbnJinwbFch8aGOO1HJSoBVf5HRMPu57pIrHOjXPtGhtpwHnkoHFXUK4WvFT6MZCA5zcFm9mf9rspwLFJrDRYVZtHDujU7s/BTB2L8iHTU9uutVGTp1oAXGmogWkNMrGvTQH0HCSmHNReGOTxasDxOl4oDdlOTda6+ItnkIbB8Wkgq6YzGqxU3eua73VmKMt3TWf1BVaWAR1vra/MI86zFpzsonVNR/R5JhpokFB5mG0MrilYqfaCSvlKeWObGlRnn10ymWlXk2m1r+QvbPImW1mjSZfuKC3yC7Ka/Nb0oUvfN8ldtnv5tFvSriZflBOCX2ovW7OetrIchQZqOrdJXmuymvXjOhur/K3Juq4Hm9aWrEtRRaC8iimn8DNpU+kc+aZtMmf7ci6eRRIiXgQ9f/7cPv74Y/ubv/kb+/zzz+M0bk94RNIzkvf6nujGl9KaAEa+4RqeY9I7vieACTytvbBkFQ1c81P59/Y8WZTgJIyRwXm0zZc1TDYCzdAH5ZigBOoLrjP5nkm3fq8DVtpKm1kP0S/u44sAfbmH8eB+tEdfiSdqE2CmIAXKKpPc0TZPGMdv9oU+qBMOZpOXink90PGSLp7Eu8G/CHa2lRKQaKkvYvhqL/gZ/qDOG98j2RJ+2HCAqhhIeIxKF3EtEkrV9tGW1vRA9bFL9kk7ynR+sZ3XJ9KJtk9f4Oh6QH3KL6h1TNnmZx3knDBvJNDhb+W1JuZALqgDnojdw6nyS6SxeuURVqbq9QBWiiS0yQjJjtDPoU2Q9Djs22Qy8uokSFycXSDB9MQTGZcXc3tx/LwB6hEMdHCAxPsdHx9lMuYcP2prKetMRFb/pZ17e9J4TmThKeSkB/qkvVb+4nN+Wa7XaSf0hSxlzOW1yJjyI69/arvVxuoaQ9lXX1JflON7gKnc1qYT6rNvQVtHunM+Nfmjvrdrb6/R+7BJ0LEWLKD6FOOAnWirzXBsmoRKMBWunZ9Piz1tK/pQTzIPlS+0vZRb2gM+W0u6a+nO5PqWS9mPCNBNAHIJwKFswP4DgIPfkQgfVbuaBF8HGrUA4qayj5ufklxZkqmRGI1KF76WlSR+/N3YKpZrKom44LmvL0XO0D/s3Pls1gArGt9U0yG86lNUlfK1tQ99nTg4wWnn1W3ix+XMq5og8Toq+7m9QVUW/9xWdcj8p9zS7jdrTd+cXp5gPZ05iAD9sEJO2MQAlkfygsNM1qrTZZvMsXJtr724J8+5TnMNvOpvlVP1mUHifkuMx5OrvaoWqu0F4KrAIkp1mLiX97NixCXAKcuVLS9DL/x3Sgzh+JBADx+DIGb6CE6jUo/FddN5FKA0Xduok5RRHyPwH5RDHkfu+4kA2MQzIQ+t/LcxgFI/Kx2uECIcNakguyvredU6VJQZetVLrUwF3wMJ9+A9+tAkBo6fukP/guso5k75iXkFmKqRb1nT+J3uM9Xnoy/HSqAEj+E50g79A3BxcLhnu3vQMyTq9+zk+MzBG8fHJw6YI5AK1YMWcwJ4of/Qy7YCKdqmTqE/yFzYkoGDXAAcQvUU0HEMAMOgb/NFgJgx34P9Azu6dWh37tz2SjKwvY8ePXIw1fGLADAFsBGgEPh8AUoFV6JyTACMSBNUQ4n9Z3vqv0sy6OgCHMAm/iOQCnYfY94/2Ld79+842AP2A2Ah+MMnxy9iDYLfiSpB0Ns+AZcBZnBdcPBUqYLl1S595OU/2CDYhIUtVksbF4AE1nu3XF55CMChoe0CaOOAqp71Lnul+lbYT1bRcn3HejzAD+jRd6AIKgu5rEL2SzF5+Dk+fsydBtIBQQHCQOUv919hJwGoQDUe8KlUNgE4BxWaAKbydQd8d7AY7FsBQbkvVSp+MVENbTtdYGujWlgcEjBw+4JKjT4Gr6QFmxsHVQQAa1EqGQFwHc9BvrxCGWyNV1IKIFzY7FKtqNiDQT98h/PzmfcFfrmcYGzFp3D9dKxoux6hndaXjj0VnnM7VcDfztECysPcsLZExdOhx48wZ4CT6C8EECuq34JfWONgQyDbsJmx3gSzAJxCNarnz49ten5hO7u79sr9V+z1N75m+/sHLlGPnz5zXQBPUF2u17+0T3/3sZ2dHdtiMfNDMfCct780W1xc2ni8Z9PZ0n7zmw9sMUclqwPr9ce2XMVBF263e6g4NHV+HB4e2XKJqlVz++1Hn9vjJy8cUHd0dNvu3nvFvvbmWzZfXNrP3/2lPX781CtYAZgFsGUY3VhgfK0tANnYH4EXscdxvzvYb0PnD2QrqglCYFy3Sf8iR/Df3Vb6PtKZ72u4g39BQwqkAUwYoCsAe/AD3RsX0CR0FY8zERN8Pj09c16CN3t78N337NNPP7Pz87OmOlPIRoCQ6bNDZrn3qO1THMwNAJIfqALQUgA69/d37ejowO7cuWe7e3sBCC1AQt/HA2hbDhSgjDY+GvyMUj3WdXd56Qc5APxEPxhjxVxYWQ1rFdYprjkK/Na1lvs3Hjpy9+7dBvxHMBWBvPRP9Xn0C5vifthgsFbNdWeyY7ePjtyuAjD75ptv2htvvOGVqdAGbDh5kpNduY7r+qj0xlgYm+BegjETjWNQv2sxKd5Hn7DWJ9sEHfPeJPOfexX2qVVTWn89nsr7X37H73VPm/dAuV9WYLz6fdsXZWrd/rXvonTP0DU2pxMA56UyIuekbWca4lrem3Xt/TmGdr+2Pv52LQ8bnveiOn+2lfdC+kyWifx3fjbLX7OvkSq6mbfaRo1eeR+Q6adzdh+jAK81PqN7HfbP+7S92nyybGm7tD/UL97LMWlMZ5MMZL7hb7UpuT361spjnVdNzjOdldacU6a1yojSKc8z625tPjrWmuxleeXfXEuUluRdTb4yTa6zk1neacNqcpZtQM1m8Lku3eDaoDZVn6nxMccGlb81u606JsWNq+ZPY068gWPvalvvyzZFeZLHme1RrZ9MN5VNldlMs66+arRiO1m+STedN31djIP3ayyCMqDjzLy9jl+qP7Ux1fQTbdKuZTnk+HPMm3Poei+5Sb655tyEZjX9zzKjPFD6YIx856C6qG3WdOw6Wc1jwv18B0V7pvEE9qG+U9bNWp81m0k/qjbubDtVR3Q8WfZVz5TPGkPJ/Fe7sMYPxOMkToBrm9Yu9T+6aFCzn1m/9NlsN5Qu1DfqVc0fpV3VPrhXrcls/i7PI9sqtpv51cW/Lhupcqg2JRvnGl03rQNV416+3OS/dz2XbcEmnSavs09V8zmyrQu6xu4m+0g1GbqpvOV1vaZ7+C7b6izbHFPNRpMmP/yzH21zwzcJ4PbalgJbCmwpsKXAlgKFAtsFcysKWwpsKbClwJYCWwrckAI/+clPNoKpas0waKAnqGowiZt2BtuY/IvfGmjXZ7Apzkm2OWCUN+8MBuSg1GiEE5TjVHL+69psbwq+aCC7FhzjZp+BBg0I8CVDLeihQYkcSMnBarbN+7qCTBpU0Dnh+xycJk1qwTK9X+ldC4bVAiIa3KwFspSmyj+lF+fMIOqmoJ7SUl/s8HsGLzNvlAaZdipPHAMTVTjmroD9dXKWadYVJNTx1WTUvyNIQuS8RjOls85DaZJlRnWH9Mm6dNPApc6xK4DMPnKwbJPsdo0r2wnVT35GP/rSoitQqPqGewi4yIFTfV6fwWcG3fMLR9KFY+HYNIEi0yuPU3mb53kTflFecK/SXu1NBkrQVjPYTHrXkgh0TOyL68J1tkxtLpNp0Ae+14TpTFcmp6J9JoXyOZWzTNvI3WsTHbT/mi1T+dO51ILqyjdtV3VwbcFKf2S7XFvX6t/psXYlWTJVsAjb7iNpekV/PP2ZCZxIWPryyy/tgw8+sJ/85CdeHcBlFad2e0JYZJv1y0nNkA8kTOEfkqNwLxOToUdM5Ae9kKwEOcN1VkThizskHaltR5LZ7mTSJIQrSErtHz/T58gJRRgXr1FHQQsFc7HiA+lP3uq6gM94hlVFdNzoA0lh1CdWeQJdSF+urZg7E9T0Oyad8+WT6gLpqZVMsr1Vu+I0QFKknP6LNqj/qIJEfaeeOyinJHlnIBXuaRP14tTz0E+cOB9VIyIJvgUHKN2VruyX9o86p3aD/KGt4TXKh/qXqlvKt8x3pR1frOo62aXPVBald9ZhXb826XftGpI1mbAJfnmSbx+6iiRrJABGpSqwB4UYkEA/LmCqvb2JJ7D2VgBTIYn+xHoA/V1cOCASScCsyoa+kSiJZEacyM4qajH2AB9wjvTlHZAzgj6vn14e8yglOtILuNCTAB8QFEPZJphK18TaOkE+awJW9jlJ8y4wldrtVq7b0z4pAxwjZYGyynHxWb9/OFw79T/zXWVEq8y2ehdJrpRNBUmpb6zAYq5ztKsq7+qnEoRE3clgKowf9Dw5OfXKDxezSK4mHfIeRemtNKB96vLla2ug0p86QPqSHrAlADCwEhRoA51VcIgmtym/tIJHTTezr5bHiL8VBEG5I220MoADfS7mNkPivSfBr/fItjk/JovgLugd7bDOP9s18oLrlY6XtFR7RV8pyzKByKxUhD5Jt+BjJJcTKKTrZG2fnnmOsfDgAV278T2eZ1UFvQf0oF+XfS8kpDeVpbx6SFRHdMACASix+rj5IaBq6YmzSGiHfgUAyOnrPwHcoA5yzQ2QSFSEVHAr+gOexIEi0JlSxUT1WQFiuD9OkA1Ae15Hwm5ExTv+tH53ADHa9ayt3ka7HBiAAj7xCj0rB6lg/ADTwsegPQdt4YewOhVjMaA3/SeN51A21Q4oTxyYJmAq5T/pmO0s+sJ4IHuQO4C9cA8rquAzruMf7jk83Ldbtw9tsgPQA/yrqZ2eABiMJH/4GgEUWq2Q8ByFGwFyCB5MHCwBsCB9f+4H0DY+A8iDii/gAQCZkBXQFMABgHGaikK9noNDMN6Dg5AJtP3llw/t6ZNnbjMBWkAVHqzXBFU64OxyZWPEo7wCD56LeEyAP5cFXBHgyKgiVABOIpuB91g5sIPycnC4b/fv37OdnYkNBj17/BgVsp77D9tA/wCZ9SxohOlBRvify3IghwI4xDHgjuUiqlShmpKDN1c2L9WsLpcLm+zueN8H+/sOpnLgiaEaFBKNL20FoKMzJMAq/n8k5XhlraD7eGfsQCqv/jPG76hghfG1YC+cz8DxAVxU2gVQ+CKAJ4t5VNCBTsMfQSWhQQHfAlyF73qDnoOuWFGLXovD5wiiKX5LYFwCEOb2qWcOnEAftF+YL2TQK7WuoooQwDQBeotnw58tvlClAlm7Pxm6XUKFJVRnggwT6BvrDauUBf2oV+AZZA6/UVVK7RftaOhlgD7RDu4ZDUF3+IZRrc0rYpX9H+wDbEqAg8KvAVgHVcUCTBVjAy0Aanz2/IWdHJ96laZvfOOb9vYPfmBvv/OHXskMevGLX/7a6fDGG1+zN77+mo0nQ/v5P/1/9tEH79mHH/7GXnv1VTs6uhVgqgUOvFjazs6BzaYL+5d/ec8WC+jjkS2WqHhcwL2OQOzb6dmp69Vbb33DVquBvXgxtX/+p/fss88f2dEtVJK742Cqu/dftYuLhf36vX+1R4+e2vEJqmSBFrC9CkYvC4f6r9gbO4oKhxeF7XdeN0cZuY/D1ksAACAASURBVGCXAmbxmwDnBnjmznsAtwACC/5FFUW3BzyQw4HUUZ0NldqgI6hAh8880IDr5vnZ1GULlZgwz1u3btv777/vvj2+w33h27QVtXRfq/Zd/UbfWzpgeel2FnzG9AAivXfvjoOpAJxidSi0A5u9s7Nro3JQhPpUvj9Edbbir3mV7NXKjg4P/TlWYIYfhaq9WHMxB65T2JMg7oB/+O7p06dNpWtcQ1+w0wRT3bsHm7hT9jaoXhV+NfeW9MjWYvtly6L+Mb4CUPSV+/ft+MWx9/uHf/iHDqjCOMEnVu92X6z4BNkfy+si+6dfyf27eopsQ32C7HPRb6ENUd+N/gz9DYzPK2kVcL7undXnZr/ce8T6EfZMx63P6D6Hc3KeOxg3V7Bu94psM/oMBuQ9k3tzha7q93IN5fxqPjyfVX5ELAf6EH6t7rfYj/qDfBZ0o92nP5Z9OaURx6NzrI2H3/E3/f5MB+X1Ot3aA2m0fZUlbUvppHs6vX/T5+zP6fhzP7V2KEvct3IuehgKnstjY9u5TeUt26K/ShlhvEJlSa9lHtyEFrQnaEf1UuVR9ZF8VduT+aX0o97kezL9yU/dX+Ez9V1lsjYvba/rXpW9mo3SOIzyV2N42ga+574ot1ezMfodn+WelLLS7pnqe6ya/erSMW2TfSt9yXPuW7lm5D13F73zHOHv3VTnOA/arZp81HT/Sp9lz5v1KturbNvZTpc+ZvnO9ow2NttKyiz4qG1n+055VX5zH8tr7DO/s+JaWrPJXfSv2c78fM1+8B7qhtop3K92WHnD+BkP+2CMSW1bjfd6nW1ru9q/0jfrfH62RheMqQtMpbTJ8SDGtjj/mu5nOml8TG1VjS9sV+P22e7W1i/aLMbTMm+6dIR+APtV/V/zLct+n+3ymsonx5D51PDDD2JoD1JCn+rPqpyoztX422UflA7XrRtZLtTPq9E4yzjXX5U3pfsmHihta7qn+qWylmVLbXuXnHeNM/fLtkEHxqFra062w9l+Z/u6yc7W9CHrVKYp7e/GBefKRfjl8V7iZeQi2/ia3OU1mDqYh5BlSuelc1J6qWz96M//bJsb/nJM3969pcCWAlsKbCnwFaXAdsH8ijJ+O+0tBbYU2FJgS4GXp4CCqTT4kD9rywwcXT0BvCQSlNOz8QxfPORgEtvnBjgHWmtBQR0Tr3MsGnhFIg2D3V0BgLyR14CkBj2uC4R2Beh0XDnIoe3nRMVaQLMWZMtt5uCKBsdqgaqXl5T2CQ2adtEnv2zE07Ugo9KJgWKMN9+becI5ZdroiygGGRmkzkG6PA+VSW0/vxjDNQ2GMtCUg0FZxmpykOUuyysDevpsIyOep7MOgNgkr6RrfmnRpWsvKyPXBf9oD2r9cdzahs69Sy84l0zr2liU3+R1plcOAubAnSa85j5qz1I2OHfSVPWeNlLliNfVrvF61vWuF3lZlnKwUcei48s6lV9M1Wx1ts21YDKfU1518ak2R02AqCW40+bhWSap5LFvevHKagZZJmpzU3nN9rVr7azZm7wOdukcntWXS7X7qrR0cFh7aqMnSKYs75iLj6RJ1MM9BMkgCSUSdCd+Gv+HH35oP/3pTxswlZ/cvlza4yfPPFlsDwmWw3K6ukXCHpKvkOSEBF8kQeE3AUVIkgIwi0n++A0+IWlJk4HxPRKYkBU6ZIWOJjkttv9MniBQiTIDeWCSVU5eJg/yy1vqBJIlmYBDeQLNNEGdCQJI7GIyAysv4BnKq4+/JM+TvmwLCU+s2hBJ2MErTT7B3+pTEWi2Vk1LXtjW5D+qBkRFE74UDL1wC1MOUQ8QAeeIdlC9AYl90WYAbNgGaRiJn3z5ggoE41IlpJU7fS7bfa5RulZQ1nXubR9SrUXGo+tqThxU/ca884vJLp9MbXJtLb9OJzetj7Vnfy8w1bBvowGS0seeUI9EYgDkZrMzr0o1O5/as+fPnH/QB8gN9B6VqVghirIaPI3KVDV7zMpUSuuYxyYwVchOBlPpy2zKd/blVE9VB2p6G8MI36hrna6t1/QZdXw18MiaP1LkjsnWuc/cfwZTqT+JZxUcRZtG+qs+r+vu1cQ612YBHlOnaI+g37RRsEWww16daork3XWgaV7vMs0JxKCOknc5+UP9eo6/5ttpMkbYv3GTRIu/QUOMFz8EJmSQTvA3AA2o9JB9xC7fiuPSfa7KJ3kEGdGKgQBSzR00eunVKFA5R+fW5TehPQUTcpy6N6rZTP0u+zU5uUP3QniuqUzlVTDadYa6TzCVJpLW/MlMQ8pczV7gXsojq1LycAImHtEOZt0MQFRU+SDAINYaAqMKeM3z4SWBHPcTdOXJvSXhziEbLTBB5Q0gm4knsu+vAUudFgCIlP0pQBgAKRCMhDET8IfP9KFcHgRMjL4oY77GAkwyCn+JchZV5RZuv8P+hF0NfSJAo1RWK3Yafe6OJwFUmYwafwffoy2CD3W8kGHIAtrleq97KvrU6/a5rZhTUBhrukXe8Rn9m7qLdYdVS6m/6IvygDEC1HR4tG97+2MHEF/Mp16ZCjYqwFTwLwAaCDAVAGsAogSQe+yAi4tZ+FEYA9eMAFOhkk/fRuOoFjWfzxwwMtmb2O4u4kcAWNEO9grQOBL7oxrnysFUz5+/sOUC/Awb5TYWwJiLues/xkXb6FWOiv8W4CkmqNB2Qw8DgBO/yesAUwEkhPECxHx4EGAqVOCBbDx69NhBCMdemSoqbEFUezayQR/VMFExqyTyecWrqMLnclUqHgX4mLIVYwAIMe4NCFZU6+nb/uG+829vdzcqHF0ubdAbWQ8VwlCxCdWiAAzxinCx5ofvuIg2BgCGoWJW9AeZBaBqAhCPAwxL1apSaSpkE5U6UX0NFYTmDvhCH9h7MCHbwSheyROVcqPqFfQr9iMuEg32xdfWAjbC+uA2IBBnTeUq6CUS8F1GgezxClEBEMO8PNEIADFUQxwCMIPKVgD5DWzhIKawGU49J2+pflR8kwBm4oCDns0vQGvqewAPWl8oKqSxPBLXEgfhQn4XqPwafndUu4vqSQDbt75SXEclLPygB4zvfDYtiVKXDqgGr2LeUZ1qb+8gquigco8DYxZeiQoV2Z49O/a+7t69Z3/8x//Bvv9Hf2Lf+M53bbgye/zwS/vpT/+bc/idt9+x177xph3duWUvnnxhP/t/f2L/z//9f9l3vv0Hdv/+/QB6eWIxwHAAYs3sl7/8tc0XK9vfO7KVAcxlvr66V9ePasa7e7v2rW9922azS3v48Ln90/94zz7//JHduXdgB4eHdnR0x159/Wt2uerZR7/9xD759At7+PCJLRYBNGp81wJfo50FX5zGkcfoIDn/DPoVIBVfOPup8aWiZQN2K1Ujo+QaNSjG7WujV8kpP14TDpxaeZUkB75dYg8c+27KrPqkBFNhjbpz567/fPbZZ3Z8fOy2qrXhUdGRPqYCF9RHoF1yQDj26xcBDMezsIV37tyxu3fv2OHRLbevTBqEPWdlKgAY2Q59GI+9IpYAubm4cODisBcyjv5xiAp+Y26sTAVwLfe/usfGdwQwcZ3lPBlbQMUrxugATmTive4l1A9z/jvyOmwj/Wv0C1u/v7tnc1TWms3s7bffttdff93HiWeaeEwC/Kjv07U3YYwgxy/p/6i/lhPBeQ99ra59AH1PjIf01hgS12fdryht2gKaIenZ/+Nz6uOS9jX/U/tTP5EHHqh/zs+kZeYZ2tfEVfpbtbm09MEqFvZwEyAj++wci74H0PlxbOQLn6fvpD4taagyUvOrlbaZ30oTX8NKhdbcZtd+R+VG277J5xoPlea5T21TfUk9LIQ2SXneNZaaDDY2vFTY0tiw6j3nrbaOutEl37VxND5cB5jKl6fiy+vYMp+UX0pDtRkqW136p/tE0pjvPzfRsau9/EwXX1Tn1K6ovcq61AWmyvSvjc3XkgLQVFnSva/aPB2f6qDSuia7ug/jdeUdbXO+dp38VmXXPYr11LWa3VD6kN9sL++z1A51zTV/n+nDv2MP0tp+nYPasmyj1AZyPtluZTu5SR843lobmV+UEaUTeYbnGdO4ib3LtKzRqUYH9oO+Nq0PbE9lGPaQ8+T3nD/5QZ4oPZSeOs4azbp0nDLcRRvSWu+r2fzcTo6f6fWuNbELTJV1Vvvn+DbFpfLclD9Zbmv3Ku1VT2o+S5Yf8lNlNPNSn/E2S2UqlQV9Z8Hxk47ZPryMnGcdvMmztXWtpjcq01xDMy9rf2fb0qVvm+RCdUDXhS45RFuqazW9yOPQOeUxX/e3+gldNkfbqPnu19lgytlNeNraD6eq/1lbv7raqtHruu+6ZK+2LuR1ftOc/vRHP9zmhr8M07f3bimwpcCWAlsKfGUpsF0wv7Ks3058S4EtBbYU2FLgZSkAMFXX5r0rsMYgg760YCAjB0wYYMBvBoMYzOh6wamBjE0babadA1OoTLV+4mibNHUdfXLwPwf6cuCwFthhG/rCTYMRGnTLwVLtX5/JwZYcuMsvFPisvqy9LlBIHraBlLpLlYMqGszrenmcg1n4O9/bFSjWcWkwNwfpVR7wTA6gXxcoVtnIPMr91hK084vGLr3KMrgpUFcbk39HQETH6fcqL8r33ydY2iWTeR5ZLrqCZ7k98qrWnupbl3zo/DbRvCtorzTpohvbvS6ImXUo6z1lVvVeXxCSFhp077JJ7KtGz5pdyrTRsdRsLu20Bu67eNWlO5mntEc1OimtanTTYHVNjpUO7Ccnj6idVHmiSsW7i6vJIzUdog1jOyrvm2wN7aXy4zrbhGcyHzJtSVPVw3ImfJPUHdUY4gUpaRzjiR+V/wDoxIs9JHUhYenJkyf229/+1sFUqFLldMap9YulPXn63JMTcXJ1yf5tElnhKyDRCT8ESOFZnEyNhCqAtNAPTv9H0i/ocesWEreGTbIVrjMhCxxi0mBUx2HifJs86Kds45TvRSTSwyfwU/BH46hI4AmHkfQMHsbJ7e3LYz9wvKxTqOTjbQHkVHyZSNQc+UnlmDcSSGezCx8J5jaeoGoAEhqRJAyfZGDTKasi8KRoVJ+IhDRUEpoD8IIT9y9w2v7CE3I9qRE/RS59vAC4WM/7wN8xLoy/9XVi7JGUG2ttYXpJnvcEsvhfEYZICqQsIDk0fDwkAUcb0V5UAfB6ZC47UZ2syUsryXsxloGVLNKmf4K2Wvlrk4pb3WhPmY0qI6WiSJkLxsJ7Q9cDEKC+CPUhJ6eo3NPG5We1P14jqCa/5FVdqulkl63rurf53qtKhFy7TN2gMtVo2Ldh36JC1WRoO6iW0bu0xfLCLs5R2ePEnj594rRCMnQkpOHz7lq1v9YGBqCK9lZ9eC9tUGTgqv2/amNIa/Afes0qLtxHEFBBkCHtHZ7Tk4DVz8tr/5od7QBT1fjF5+jnsQIAK9Oorc/JGIFpj+prbEdtcB4jE0Xzy3F9lkmJnCt9WQVTkSf8TTlVXpG2+K3jQHs8DAPfM1EVQAVUpkISrfI67904LrZJwAD9iHydeqnjiZPikeRfQEetGVoDI8EqBVgBP0iMH3lyK9YOJA9jvYCORwWria8vBPO2Nqs9iT7rNuWBNNaEjGg3qleoX0DZ5foUQN+ZJw0HuKNUTaKtbWwlQKuw52179KmifQKbafNaMCDXI97DpLWw17FGcG4Etapd4/WoFDh3QIqDHpqKaGHrtZ32WiR8tzIUwCT+HTZVq3KgEk6AOuhbwVYAxBvgobF51RgAEFYANQAQsXTAAtaXQJp4q+V5rHmRGO60LcAoLNdNlakozlQqfQSIDu2yolU8g6T9AIagafKca6QDmEoSO3wRArAxT+gequFgXqFPAYxQcJJWkaQuoP/FnNVhAmABGYjKSAAJhi10HWv8kbg/gIQBBHGAjMtTAXysAclRuahv+3v7NhnDvwnfBG0C9IHE+PMpqs7NvPKIyxzW7gJMpJxTP6OyWvEZGtBP4X+puhb2ir5yY1XXQNkqz3QywodYua7Cd2urVgZd8A802tkd297+rh3sT6zXB0AJ6xeq56FK0AJ1qRzAxCpkADERTIXfEGvYtQBZhZ8Kfwq2A58B6GEVRujBeGdkB0cA0AWAYTYFQCWeRQWgsHFRtQ3je/z4sYM54ePAl4wqWVH9DLoFuYSYATTULxV9uMbRPqkvtDJUXYpKa16ByUFRVAP4kGXNHA/t8PDAwVTwY3EffHGCqQi4icJQExsOkPwPeaX+tnoZPAmQFKtjhR5D1wIUFSCqlQE8TQDp0dFhU/kMign/E+vG4mLh4LIAhGA+IUc4kCCqUgZ4O4oLRaVK0CRse9gG6B/64nwhJ5in0wwVunqX1u9FlTjcS7sM/5egxRgzwHYBpPK1bggb2WxNfObhy8bYWj+ZgKoA98G+XlyEzK2wR+B/7pv3bABfq+wDLg1+OUA3vQCSwSd1/8k3BQ5QA4+xn3Db6n40vu/bYo77CIQqgK0CHo1DIeIZXd8BpoENpR2H/AUAE3ONvQd9d/DC11L00RvaoAdZXtpsjgMgws88OT1xWoAfXjmpDzDVftiSwSBANn44xtyePzu2x4+f2d7unn3t62/Zn/35f7bv/+CP7NWvv2mL6YU9+OwL+4ef/XfXjT/64z+2o7t3bLw7tmePPrf/9tO/s7/4r//V/uN/+IF9/Wuv+74nliHwbMdOz6b27ru/ssV8Zfv7h9ZDhdsV+DB30BEUFLREVatvf+d7dnIys9/+9gt79+cf2MMvn9n9V255taTJzp69/sbX/flPP39gH370qf3u04dWis1wm+p65gAqrmOQQd/blMps/rfZAEoEvjvfivaUdarxEZxubfUpT4aM+lYhq7TbBFNhLiVlLYCHWN+AhITtARAmQG2+3pcqqFFxb+XAHtAA1alQPQn7T6xZbveL70FfALrhwAUHekPuW7B3+CtxHUDQ6Qx7f4BEASSd+F4cFa8mO7tRRawAOMI2Yr0Z22AEW9xWGGrWVqydBL8AMNsfNIeGwH7in1b4hM0mSIt7Bvq9GCfXRD3sg4ezwFbgnjiUpIAZxW/J+xg6J2GnWoAU6Aqdhm1Df6Dpt7/9bbt7964/4nwAuLAceuI2Ph3wEn7PekVJ2ircyzVf96e6N6F/pyAetqm+aN7zso3cVt476P5j3Y8L25NjYeoD1+YWPmBohdopHX/uJ+6nr9FWCe2aJ8dAHuNv7st1L697IfWTw9aHjuU9H5/XuCC/c557LCQOocnzUFpy/rW9oPJN6ZX3i0pfpUXe89FXUnpruxxDlkPuF7KsXPe3jjPPRfvK7bB/jp880/Ervepysp7Qy/szrRTMQ17oeGjrCHQggL82d50vr3Nvi2sKWsr766xfBI1lfc19UP7oe9ZonvVP/1YZ6eJn5h2f1znqs0pr/V71UfeKWU+U77iPQMjcVs125XGonKjNzXqLaxl0oDZR56zzI38yv7NNaffaEfepycp18+G+oEbr3J7a1uwHqs7ruFWP9HPmd36+ZuP0npqMcXy5Tz7XtX7oXHK72W7V+FfLQ2h9+TYmDHmgvcnynPl/nd7kcdT4TNnLa0Omj85ZbUuNXlnGu+iV9Srboqznm2x3TUfzmHFP9mPyWnWTPtQu6Vxr8r1Jf1VulFc1mqq+12T3OhtV06Uu+SAfSCvOUcdF3WvaTWAqjLHmy7FPbbNr7DexVV06kL/nXNgm9Szbm5qc37SPm8wj+zqZLzWZVbud15LrQJd5Dc3zvencskxm3azJktramu3RNtTX/X34XsxmdTpdfsFN5648qs1JaZzXF/ZNeeuSkf/0wz/d5oa/DEO2924psKXAlgJbCnxlKbBdML+yrN9OfEuBLQW2FNhS4GUpoGAqPFvb0HYFwXKQUDf92g6DpfoChUFDDVjkYAbuYVKhBgf4LAOm+hvXkKiFxDrOJwccuwIKXQG43E4tgJDb1ABGDoZosKv2QjMHdjNPaoF/zlEDOgwS5oD0pqBmLaisc+sK4uSXJ7VAaC3wqy+O2HcOUuWACxMYla6aPKAvdSg/enqS6simoCvv44tHnbuCqXLQeJMO1gJ+tftrMprlzh3eBKZSWSXdanNUXc+fVde0DR1nTSY0KNgVWOwaS1dArEt2a0HxzNdMVx1zLfFBr1/Xb+bPTYL3Kt+q93y5q+PtCkhnW3LTcea5qU5p4na2dfibCYC8prp2nRypzN408FrjQ16blJZ5rQE9ST+1Q6rHXEPW22lPiawFbrNt7dKNmhzmueu61qUrWd8UxLHJxqzxxBMoBYziVZbahCeuEZF8F0nZpA2BSPgeyYxIMELC1scff2x///d/79WkXBaQxOgJTJc2RdLubNqAgTAWJGG98sorfro1kp7QJxLgkQj/7NkzTwLFadS49tprr/nfSLICjZg0jzYA/mAlFYxRE0I4JyZaMcmBL+7RDvpgEhOTaDEWPHs1wSaS2pFEhXtACyRNRyWfSMJWMAiBW6yygH610gMT/FkFAm1SNgncwNzYD8FUTPiorZ0YA+aBa/Sj8B2BKgpA0Red07NzP22byXNXTyv3M9J9npRbJtEi4bWle5YjJDbFifgxPyTZ4jT/klgoyWX02dSesV3qRvahyOOctBFyApmbrSWa6vhra5euIdQDfseKZqQ/xkb/NSeC1NZCnddN7d4VncaR91HO4OZgKlR8AEhgEIAqVJzCb5x7fwbg4rPn9ujxI28TCZIBNLxsKm6o/Y/5ricfM1HJfbBVVK3Ia0DwCdfaf6QRK61oZRraauoQ9cwT4YueZzBVlx9xlYatg7SJD9k3UJ3kNa6DGUzn9sMThFowFW0EZVCTO1R+8zqj9NdnmTBSSxJR+lOOKa+aaKi0UX8L8wHNYZuQjIsKGdBdHYv6S7ruUUcpFzqWvPbiHk2A9QTuXmt7VWcASCBoQdfoqBiw6+sHQLj4wWfMAfs+JFATAIP2GkCAgIi5vql9UdvDueiaQj6RrpwHE2pBv7Ozc1ssYDd7AfBhFaQC6qNtIS1rPm+NzjU7FlUroloLk60bn9HBHi0YVfnuwB4kVDNpm1nlvvcPoFdNJmEIYk4E5q4DqbKs4G+CmHXtyonQ+Jvrr1fFmM0cmNHIUXmT35wdwQoSpSKV06aAewKb4JAUB7QEaAxzDWCbV6hykEpbOQ/0Ax3xnfePypKoNDMCYOXQfR7YKo5xdn7mieiuV76eReI2ZV0radC3cDlY4j6ASSJhnUnyrAZI0AYaDbkMQAfpBeAPQSmavBLyGEliAHcfHhzaziSAP+yfVcigJ+QJ5R2/M7izHfd6NUnKUZe/mvdk2RbzOdoogjlxH30R1UmvVDQZ2cEhfDDzNZ7V8wA8CV8HvCEgHoCIAJ+FnAet8Y+ASPIxvgv/CddA253diR3dOXTwMdY2gLYIxCL4KdaAkCeCF9yX7IPe4TvH9Vj/Yq5DByoR3IUxce7N+uqb+ZbeKqNOV4A6vFoTquGNDGAmVPSB/AL8Al8cFSdPTl4UHwhgir4NehMbDffMVpgjOmkBFC0fW+BzU2DH5ZDgp/ABANrhPgC+A8CGXhkVVUtnF/bwwSOvVlTbc4Uai1/gQGzYCIAe5sXPCL2M6rkBQKKfHTYZjVzaaLCyyahvO6i+NgGAdsf9lwx6JQiXayd0iLbNgf+lHlDYtBZMhT7Cr4lqYADGwLf0AwsAOCmVgwC08Cp2uwB7hRxFZSyALL0smPfHKlteicsPJVjaDIcl+GEVsB2ocgUdANiUYKqww9SL2A9clEphbHfgeyvouoKpAjC2DqZyeXL8KKBbsF0A3QfYCu3Shrw4eeHz87WkIIuighwqbQVgfOGHTvTs6dPn9tnnD2xv79C+8dY37b/8H/+nffd7bzvg5PjFqT148KW9//6HNt7dse+//bZXEzt+8dR++Yt/tl/88l/sH//xF/Zf/vOf2B9862u2nOOwCvwsbTTcsdPTmb37i1/6nvJg/8iGo4l7wdhbgr4QDlRoQ1/f/e4P7PHjF/brX39k7/3mE3v67NRefe1+xI57fXvt9TdtMJrYl4+e2PsffGofffyg6KbZEM4ykxUDylxAtlqZKvbFA+gy+IeKdQC1NUBHlrVyiSsVpwrINMpaWc/3RKA35U5LYbVgKgcgw5dkVTrX+wBxtPYkbDZ4Crnb3z+wg4ND94MwAoDf8AzXavqt2IuBfzle7vGny/AJHFQ/DTAV/gFYenSE9g+iIlOUsfNrWFdwP3RvsrNj40mAuNQHddsKrS3rK4IRkL7wNaMiIu5B2/RL0DZkDjYGc8R9iBWEjxfrGn/QN+7FWs3YAg8GCLB3rEL6jO713Op6VbSwi/SLqFdnxyfe9quvvmrf+MY3vA9UxwLdd3d2/DOeuQ5MpWuhrn8ab8n7E/qh5L/HWso483xy+7oW02elHKAfXFd7qfGBti2C+1t6s12OVfdhtZg//RfKr+77SQdoRADo41/e9/N7nRPuIegug2fy/qwdQxwuAx9Qx6p7pFpcQn07jkGfDxsfMQ+uL7U58BrlUeel/FOaZpnIewg8l+er/bi9SYA+fKexM+07f85t1a7X+uN9WU7UhtHP5H5M6aHva1Rf2dcmGqlvy/nruN3euR8XVWMYQ8tz64oXqB9LviuddY7Ka8YGlYd6XeemtKjtE5Wum/iX+VDrr8ZjnfumvlQfeJ/qQf5O7d1NZC3TRMd1xY6LbaQM6JrSpX+ZRjp+vVabH2WJOnUdLfOcB4NROTBpvYJ6nqc+dxPdyHZU92w34WeXTHF+XOezLWO/ted1zaLO67j0OtvPel6Ty6zvOnfer3EVtZfav46Z81RZuM4W5jnntbpmE1XPc/s12c82SfmQbVC2ITX7kmWhy+Zlu0ua6/f0nbKNb+JS8t6pqx8+W7uuPKnZNZ1/ja+bZHaTnanJRZZb9q2/M2+z/NfGqDLQ0MA3wusHHdLuZJtU0ycdR/6sNM3r8E3WFdV3nV/mdCnaPAAAIABJREFUBfmqdKYPVbPLNV5fNx61FTU+1Mag3+nehQe6Zd5vGtcmme4azybedNlQ/T73mfmZaXIdDfP1iMGsp1bXbHDWx2yXrrZ7NV07+941/aG8cV70ATa1vwVTvSzXt/dvKbClwJYCWwp8VSmwBVN9VTm/nfeWAlsKbCmwpcBLU0DBVJsCwRp0ywlfeG5TEEc33xpY00A0N8VsuxZo0THoC2EGLfmblak0UJID5F3Bs/xSUQNEXfTJgddaAEP7zwGwHKjUwEset9KAz+mLdu2bz24KfuRgURcf89xzEDYHTGtBnhxs0xeOer/OGZ+VJ5FAVU6ALieqU3Y4dpUdvuzS5KYc0MsvPjPNs7wz6KgBnfwMZS8rpPJHaa083PSsygZOFs5BLJV55dF1MtnFX/aX+aOBrtrnLkN03ThyP130yjqn/WXZ7AqA1nim9Mx945q+RMh6W9M9vjzMeqYvSGnLsp3MdrVG08xjtJVt1ia7zjmpXPE7PqdAE+qavtBTmePnzAO2z/HdVGbQTiSfBoiDNKnpOO7lS3IFZLAvDfBSh7WdqMoQCU+cu64tNTuR+ZrnpTqu9kL5r/d06Q3Goy8Bu2zE1f4jL9DnWxLKs40P2gZ4iPKqQBuCqZCkDvDT7373OwdT4TR8H9fl0uZ+qvUqTi0vJ0szsRjJSLdv3147uROJMEj+AnAKP6gygqQGAK6QoITkQTwP3uM+Jh0rWIoJrpSRSMpsT89nEpKCICiHqhN5fWz5ZJ7khURDTfbFs22ScyTREASlYCp9ycvxE6SjskBgF+7XflTeKPdZj/As/nF94/pI2vN+JhXgPiRRokIIq3nhnugrqo0woTXkBonFrEoV1RFCjyIRlhVOqEdeocF/ov3VMhK3WHFC56F2hrzieq82kfzJPh9tEcbDilnZx6jZIdUdvV91kjZP7Sl9CU2kyvqa1xpdI7p0u/P73wNMNR72beSJ90j479nRIaqrTGwwNDt9cWzPnjy1R4++dNYTTIX5IEkaeo7PoAOBL7QLlFdeCx8MsIX1amDtGtiCNpUmbUI4KrKM1k6kJ4iKSZpq72r2sou3jb0vSZ/ZN1B9z7KAa+iLp+0z0Yo2Jr9kDdlDpYlIsmfblE3VV8pUbX2u+VekpfJEaaKJiuqj6ueaD8H+uQYSxBbgWdjxqN7DqjOkUV4/dQ29zuegXVIQnVc/kZPiVdeAJUEibPaNYFtgS6fTtjIVk3Kx72NivYJ0ADZgcnwk9Lc/2Y+gfGsCa/b/eQ/tO4FoqOrlYKpiW7Oc5TVb12H1/5WW2b8LuYrk7rDxA6/iwrGEvCFB+CrYKdaJAFNl/yf6afcTKreEHtX8lOxDZ9pSn0hDtR/rAJUA9DnAoABg3G40x6KyWkKpUFgqUBEXRcA4xHZZQGwE461VpiprWcw3qlwQTAXdwhhQ7QZVIpFQjfUf15loPp8BYBPPFcfK137qpcqGj9+rM8ZayApMuJc8xHpKPSbAI8ZWwByjwmNUrDL4ty3oI/yQFtwMeh7s7jW2i+s6QZKYG6ubxVoW63j2awMEqNUbWLWUQDtW8mwToHUtVlud18OaPNCGarI3fVLI9s7O0EGX8zkA8ec2PZ+VqilRpQ6A4+A19j4EPQPY1PpFMY6QHQKI8VVULALYaWUHRwf2yiv3bI4qjhczO3lx7HYd1XmGfYwhfF0Wdj05PXXeo/pRAMhRZa2tiAZgRvAIz/Ydo+Prh1d7Ddq3YKoYX/xrAcCs4MRKdqBLyGaAqaKy18IePPiiHEJw4lVsvDLXEtV0Jjbo71jPhkW/r4KpWnmLvjkmgJpokwn+8zUb/R/G4QaQX4A04KM/evjYjo9PAwhI4A6r6nijnjbfyDb7jWWaIKq2kpUXc4K9G/Zt4D5rgMF6vYX1beFVqgI4FP4l5tzuD6KSlVeoRw2zIUAhh1FthnT3D0XXeqXSUEkeChqgqlToAmRvPod9CoDZYhkVzzD/3b2dBkzlhy1ArrxabVRxjRIvwWuvagUbVCr7RD+QjZ5X9IKc+FybAwkC4BJgKvS7bCrfAty2u7sjfa1XrKMeNnabgKoVqtwObOS0iSqF7q/3Vvb8+IXNy99RSalvO3u7Tj8HLfp3sJk7Xon4408+Rc0Wu3v3FfuTP/mP9vprb3gVK4Cpvnz01H73u8/tfDZzsM1quXRA5NOnj2w2O7PLy5n9wbfesvv3b7nNdz458HBoJydT+9W//Nr3lHv7hw6ahF0/Oz8LgP1gYJOdsd25e8+++a1v24MvntqvfvmBffb5Yzs7n9u9e3cdwLS8NLv3ymvW64/s0eOn9tFvP7dPP3voY8TcvAocfsrC2a7ZbeWp0ONYHftg5WrpYoPPawUUC3jObQ2BFQVM5TYCwGEFN7hDEP+L1QgLN6rSYa++CvDiThyWgX8EhrbgwACORqXlSVTr62Ht2l3bx7d7eVR+DL8876VCtiDbCwdSzS5i/wD5unv3jq+DoFkcGBBxAvqzfqgIwISjGCvXAq6tNCjeJ+S+ALq4/4uqzJMGYAVZx3cAcGGskH8chILn0abGnhCTwDpNsBftu1cfdPBojJVj0t+Nb7xsAeL077E3whhw8MjdO3fszTffdEAVxglAL+YMMJWv/VIlOe8/6UdxD6LXNwEx8njp31GXlc5sO+8h+Ax/c33lfoK+CtrK7z0ChHYVRKX+nvp6Nd+Q/eq+mXJHvgRvIs7Af/TJ83zUl6AMax/6fKZTQ2sApcuBALqvoa3Ua7xO2tT4pf5M5lEzofKB47/ue6VrTX7yfiTHiWr9ZF7pfiGPR//ObWWekEb6O+97uvYN2k9utzanLHukDZ+lzuSxqCyoruD78M8i5pv/5XnkZ/E3n21sSVlPVH/5HGNwagOUvvxc0+MsB7WxaVs1HihdanzbRAO2l3+rbnfRi30p/zbF0DiOLHu1v/mdxgl0/VGa33TOmU7K9yyztEP4ngf+bJKjNd4Cel380yzLuU+dO+ea17UsP9mm5zYzv9S+8l7dy92EL0qPTO/Mv8yzvDazv03z0LWsFp+ijmfZUznO9knpUFvPq8ZCvsxta981Pa71V+NVbZw1+6z31fwEjqFmL7p0WGWLNM30znEElc+afG+yF5lOakM20T+vc3pvXjdpszfZvXxN6UAbpjrC/jWu2CXXtXWxOjcBU+n88hrZZaeyjGyyg9fxZBOtanLeJbNdY882qDb269apvEZ12XPVA/KIfpHG+bMNqI1pk6/QxZfaPGr+gN5X0/fadcq2ygvuq9nz6+wZQ7A1unb5BWobMv1r6wzugUzwPWaeU7ZVnBf5pvdnXvzwz360zQ2/jsnb61sKbCmwpcCWAlsKrL3535JjS4EtBbYU2FJgS4EtBTZS4O/+7u/Watt0BecYeMBvvszV724a3M/BKA2qawJbDgLkgASDtgzKaMAVCTZMRsiByi5isL1avxpMqW3qawHXWqBa584AQw7EKU05Vp3DpsAvn+0KVL1MUIP3aoBMg486DgZXN8lDjYY5+Krz1X416A56KZhKA7s6f7alL3syn/CsAkXYFu8jD2vPbQpsazu1II/Kai0wnQNqKkv6GUk3jBKpHmUZJV0o40pnyt+mIF1NlnVemwKeykfVrdymvszW8eVn9DkG0nIf1+lQvp71Msu2/q02KtsypS/HxkTBLEuqi1kesm3o4n+2ZdSTrGu1AKrOKdM+Byg3JRiQBpvkiOMnfbJNqdlkPoO+kbBCvcdv6i3plEE1kawaCTSqFxxjXjtaesep4CrP5I3aiSz72T5sknnOq/YCZtNCzbnoS5ra/Vd0MVWmilPf18vZxXiZ2MlT/tsKFgimg8ZIXALwCWCqf/iHf2jAVPPFwvCDxDWcqI2k1v2DfT/F2ZOOdnc98RKnSwM0RfqDpkhMwnf4jT4AvCLgCPPDfJn8TT4xYZIVSDB+JhyibdAW1whgUllnUjT7QPvKvywb+/u7Pi5dq9A/f7gmakWpvA7hnrYCQpvIhvswVgKimCyXbZzqgq6FeJ4ndWNenAeBVHy5j+cJmMDv0WDsVSx4HxPDo59yonovTvV2eblc2sUcVUMuDNUikHiJBMP5AknH+AEIIyoceVIrkkM9dzbuU33Ia7wmBlJnlTfZ9mlCmNrJJim5dLDJptf8jKyz2eaRV7W1Tm27+k1q41UGN+n52rVV0O9lKlNNxgObDAfOGyQD3zo6tH0k+06GdvL8hT19/MQefvnQ2wRwEfzDXAGmYmI9+AC+QH+CP+unX1NuWJmKLyBpm3nSuM6Z9A07jgoXSACNH9I0ZOnCE7P1ROGaD6VrCq9f8SnkBHu9P/OiZr85NtCA97NaHO0R10m3UV7pJ3Rb/RK1BZTdriQYldm8ZgaNAahlwjTsxsgTaVklKetZa8sC6BVJ+gG8CR5FInXYBgJs4nvX/ZLfiHYyjUiTnOiic1O9UJkiiA4ZyVE5ClURABLRalj9ApJoE11Dn8L/RwUtgG6RZMsqDdj3Iak4qvz0PSnZq4i4P8CCCutgqpgHK8i0wJQA/YG+BI+yDoVWYgvdDDAV5BaVFtBYW+GJPM28pX3heq62WnWF8qO0jLUndNT3N/04PXStjwJGy2sJq+aEC6C0WK9gyYTuhs+ecH61Whn3V+qf6NyoC5rIwnHzO67JbougR17VhxU9uMNp6oAEWKwkwIeMxjUmxiPpHvOkPrIqlY/LAeVcgxdXwFSQRdin3Z2Jg01ZUZK2aTm/cELF2AO5xsQL9SX8ehkXQfpBlwBTkMdIWKf9DPqy2mMLpgrAFebXnqjPNtQvRsI+qlIBMBLVtMJuT6fnriOo+kK5aatSkH6R0EzgGcHJdBUD/BUALOgS50zbQP1uKy6tJ2KD56Q771XZ5zUFDGB9wZgi1xU2dmHT86nNZqjmAx4A1DF2O8UqZJCDWLNirK2tp6zTnwy74rJYqrvdvn1kr7/+mp1Pz+307NSeP33qfi1y8oc9gJF6NkfVHtig/tCmFwB1hd/lPg/6dLu5siV47GCgvvVR3Qg2YQUwVlsdLYDItEuU8xgnddn1WnQbfwPgAADBvXv3CpD/wsFUqNJ3fn5WwOwAU0GccPI91ljsa8Luh4yxYgXBVc0q6n5DgEHiHgKp6HcT6ADdgFzC7gHk9vTJMzs7PS9AqqKVWLcAqGJ7IuPg79DtLGQDuhmbFddRA2ClrDvN8xgTDBsqRAEsgT1H2Pco5IZqRSMbO7hkbAPEAQGYcVnpO70ALG+rb4FvQV/MI3SDdhVjRptY1xcO8gSYKqonzZpKUKPxyLBH4IEIDsYcAPAGcEuArlD5BnNqK4+FDaDeA3gFsqDamsuMr/Ws7gp5baviUt5Y7SpinVG1rrHPsVCGjSHHcR1r0yVAQqiyNAwwVS/s12AYsvH8+LmDqbzNBky152CqaDP2yHv7R/bk6Qv76KNP7Pz8wgE83/zfvmW7u/s2nV7Y8cmZvXhxas+en9jzF2Xf532bDUd9u31rx15/AxWL79nB/p5dFr1y4OFqYKenU3vvvQ9ssVzZ7t6B8xE+1unZmcsl6Lu7v2d37t61N772pv3uk4f27s/ft+PTmS0vcYjALVv1+rZc9ez27ftmvYE9evzMPv/iSwdVjcc7XulqdlEqiSnAKNDIDpoFyXwNdTzcygFUIBVkoy8F3Vx7yhJFwCr6Z6WrYQHN0h5Fkyu3Lc263TDL2WTjych291ANKvbBWhWZFRNj79aCoMO2RvUmrsO01QBShR/YgtTpk7psLwIUDCDVfIFqtUOvbIuq0qwI7bYXQK9SLatZ390PKZW3pPKR+2K4twAWLhdLu5hOm6rOUWkvfFj4/fDpEAtAu+hT5871guBljAExBhzUAnrgfsZpwkcPplDPdMxrvpKAqXiggwOpd3YdAIj5v/XWW94P2kC8AjoL++frlgAosp+c93oaJ6P/k+/RNvJn3V/q861chY+W54y/uafSPQr9t/x8+J1XwWi1PW3X3lb3AlnmKDfRf/iiuo/Lfqv2qz51jT61ucR9gWnO+1Klo+772bYC5dl3vo8+Da7r+q285bOZ3/keHV8ea22+3IPlvYbKOOnP/QTpX5O9TePLe2zdc9bmp/vYTe1mGnTNqdYG+yAPlP8at6vRju3p2HWOeb6kX44bquzqGFXf81hUpvO88t6Z/WZ6Zl3I46iNP/NJeZjvz/1l2WTsnba5yxYo7enrX6cH+bqC3vKY8+FH3GMyltilGzfRyU02j/NFOzUwVU3+13kbYP8anZWXOk7VjWxjsw3N9oNypL+zDiit8hrVpQ/KK5VzfT7rmMaOND6QeaL3qRx53E0O2tM2lJ6Z92ofamsF+U0beVMZ2aR7m2xjXttoM3QONb3KbW6aC9t8GdteW7tU3mv952dUT/XapnWhZn8zD7tsZ+atyjbHkmnRZbOuo5X6UVn+aQ/xPX2x33d9xGEusRmNf7U5dslCtl01utXWg01zz9d0/c06oLZA9YprQFffNX7X5lKzZ7U1chN9lEfklb5/qPkNbO862dlk/zOtamv5dTqWeZH1LdvYm9iB9TbbA35qvkHXupXHcd3ccJ170dqcMu/VDjG2mPWDsvFn//ufb8FUL6PQ23u3FNhSYEuBLQW+shTYLphfWdZvJ76lwJYCWwpsKfCyFPj3AFN1BeA1eMKNLTfZOZkM1xWokJP0NHiRN816L8aCl8k58H4dXRjcqQUka8EUzkcD4xpAUJrkQAIDbQzW6thycCY/q+OrBedIC33Zo4GImwQl89j1mesCvBrc0nkpbVQGsuworZXPlBcmj/FvPK90zPTTwDTvU1nSdkgnBuVrL790fpn3Ol6leZbXHAzFePhSm/d20VxpigojuK9LZjf1q3PtGqv2pUG4zLMsvzqHrBNdAX+2r0HoPDflrcpJTiq4jg/ars49y7bqOOUsJ5Hwnk1ypBUpav1lOQ8bhoTA9UoBXbqV+UzZ0Re5XUFZzov2L+sA/mYygQbNM59y8DSPKdvfbA+66MJqAZgLgSO4l0mX1B3ONZ9EmV9qdPErZCgqCCitKHN5ParJeM12aX9KY12frgvIkzbkQ6blxr9LQpGPoyQyZv0IvkaCH/tqg9s47TrAVEhWYmUqgKkePXrktEI1KiS69XF6P2zSoO+JyEh0UpqgktWTJ0+aoLnaT/SL9vEME3/QF/mMJCvMH+NAwhOS6JHchKQnALU4Xq57aAvJTvhBe3iWifdNcplXk4nqCqr7miizszNuXpJz/VAwFXnHFwH4zeQwnI7Nl/ma3IRn8D3bY+UL3E961RJ8MC5NGsA9nJ/qJsbnp4UXUAH1BYmgOFkc1YlmpdoXKrkEoEVP+G8T0CJJH8nnQSMkvkZSLRLkSkUzKwDHy4WDCmbTmaFKi582X05VV3+v5l+ozik4UulGuVU9IJ08mVROt1Z+qh3veoFf0wm1jVnfVefyfFSH+Dm/VLyJDgcYLZJcIzEbL2bh70BPIbf4ubTRwGw0NAe67SABczKyi4tzp8fRwYHt7QNYOGwqU3355UO3BdAfgqkg57T14AWTHEPW26p4tLe4vkR1BiSYFvCV+jBetaokGWqSQ8x71eiIVn4iYEGru2UbUeOr8ld1ORK4CQ6M39n3wnc5kQPzoA4HKCFA9wFIiB/y1W1LSXRl8j7bVN+Tekt7o+PK9OE6oWMNPWjBwRgj7Rt0GIALtNlWlWmBSqyIE/Ks1QcjUTtsFwAePquoQOFLwnrFYc4505B6wnnX7qOtq1WmQiIvwFTLUsUuJ8UQLBH8a6srBS8ChBVyObTRMPZ+9PFYHURdqSISAiggSCjAWmqXA2QY3wXYsFRGkkp+rM4XoC4kbIbv1j4Xcqh069q/6N5QfSRN3GgqUjlCLPSJyahhZwIIx/5C1toxBJ2D1wRWREUdzq+c3l/ADSEKBPm0wDOugwoE0zWKckEbrnZRdYNAX9cr8VcC9FD0tlTv8GqJGA8BfwVUBRiCz9cBjfxBlar1yopRNAc0AoivBekrbyYOkNhz34JJ5Ej0xs8KVYUam9GCqajfa+tEya4POQiZpByRFsq7qJIT/4KPS9fr0SjWWtwb/QRwM0AuUZ2ENhgACehAHDgSujKbAUwVoBOu3XFoAMEykQTPdgn4Wre1kJnYj4QeBAiSOq82k36H+uYEpLN6KK7p8+Qz7WPY1agChHWOFTIvZqHzkSQfc0cVNswzvkccKebe/iNAid+01Y+CHqOm2hMq2gBIdXpyYk8ePwlbX8BSsIuLy4VXDhqhUk5TjTBA5KQPOofchYbh9PkC0iz0a/SpGWAMNtt9X/cFEEx6AmBx6xbAVHd9nlgvHzx4YCcnx/4Z9AcNUOlouezZ6rKA4Ioda6hQ1mdWIy0DbtYIjgn8JsgI9hvrDg49QIUs0OD4+MQPWbiYhX/ps+aeonTmVaVKZSYHnAE8hSpTtEJF9j1nrPxEUR+AnVCtKX7g//QHACJd2gCVo4BuWUVlKvhKOOnfqwsX2QfQH2AvgKF2dgH+ims8hcZBggP4O+DpwAB6CfoFsGpvZ2LjMWgZVXuwTgWoCpWpLt3nCmBLAHgv5jMfJ6p3QUca4KSDEVseo53wWVfh4a0uveoVUDQx71KFuVSj44EFXAd8vAXo2wBpC3iqmPsC5iygnVKNxavq2dAG/ZEDQq5Wpnpe7GLPa4ixMlXPKwKFXcV3e3tHDpT65HefeTUybKPu3LnnB2o8f3Zs0yl8ip5Ndva8alHsSfq2MxnY/h5ALwDgPbPvf/879upr9+1yPrfT0zM7OT6xnZ19B35++OHHNl8sbTzZ9X5BA+imV2a7dWgHR4d26/Ztu3Xrnn304Wf2839+zy5RgQ1AseHY+sOxDUY7dvv2PQdToZLWi+NzOzufOariYo7DPM4DCI9VYVnApLCv8EcWi/gOf6+WAURDbMYrlqFCFUGJIeRluYw/GuwvASkFnOg3FhF0cAfAlu1+Kw6j6DnICnYG8qh7KNqAvb19r8IJOYCpgf0jQFbXIq9E6fu+AjoshpE+Le6FjfVqsAuAVC8dSHW56tnBwZ7bGVRkgk7g33R24fPk/rKt6nhZqlNHX1z726pV4ZcBKD07O/c9O8FIjOnSx8ahK7pOcM4+tuJ/o33oHSpS4VAIgng1LgRbRCClvlvIsUzoRPgTK6cD1nnYt8ODQwf63b9331577TXvD2PBdd8jlX0CeKj9qt+mqxDXSr2u+wC19bXYX6xtsf/u2jOwP/pc/M31VhMW9ZruYdl3WcKurEEcM9cH9Z10vjoffK8xAPK0BqbKNMv0UppxDK5yxVdsYwLrBydA62AroZv6fkRprbEf7gO4d9d2a/571zg5H6VbnqPyTee0KbagPlPeJ9f6Uj51yWjtucYHL/5CjcdKf71+3f5dn9N+1EdRetT4rXwHj2p7fOVBlkulcVdfeU5d9M7xCfbVpc95nvlvymDXnJSPOWaY59Ilh5v4q+PJeo6/ebCOzpv3ZZprWxqXz/Sv6YbbWwC6yz/lIXVR37PQTmqsMNuNLpnt6p/0VD+d39GeZdt4nTyhEied0UzDrnHkdy+1tUDH2mVranTX8VP2anOq6Tj7pL3U5zetGRhH7X1XTea1TcYa+N3VOGN95tquxmVVp2tz76Jj/v4m8tzVFuWoNvfaWlCzS7l/zmXT+DeNedNaUtPxmh3P643212V/r5NP1d9sw2o2qEs+qM+ZPnneecz4u0Zb9SHQZpefVdOh6pxxeF0JYNbWF7VB2cZyjLW1oEtOavy+TvZr/gR5oPbgOlui8lSzz1m2Mj0yj1SPN61R6Ev3COon19bwm6yZXba/S951Tct0UL5u4kVNz8gH9Q+u4+f6dT3kqb2iOlZbu7I9zfpa068une9aP9Re5jWPbW3BVC/H7e3dWwpsKbClwJYCX10KbMFUX13eb2e+pcCWAlsKbCnwkhT46U9/2qSd1Dayte8YHNLE1NpmV4MDvM7vNADOIeegEzfrOcCrgYVa0JEnQdeCMUqeWkAvJ82z71oggkG4WhBE+8nXuxLmdC4aTFHa1YKEGrTpStLTNq4TEQ2CdNGwa6w1eWEbtTHk+dQCnnlOkciLF+WRjJIDmjoGlTeM40qipiQXaNAMn3OCXE12anKtAcz8TKabjr9LzlXetb1IhrkeTKVBpi6Z3RQ43kTfmg6p7Ornmq6qbKCf/KLoJs+Qby8zFtWZGl9rgUINzKo9IE31GdV5vtDTQGdNj3WuNdtZG1ONvpv0Les+5Y9z4LP5xWzWtZqO1dqu0bkm59nGsS0m0DDhBvehb31Jqkn8DIKzvZqt5Vz0mif6lIoG2U5lGeyypZt4pjKCuf0+YCp98ddlE67yYO3Q3+ZUdvKvXe8CjILvmZjbvqyMZEokUj59+tQrU/3sZz/zylS4F0lYcwdTjeJ06j4SsQ48+YhJtkicYiUR8AhJS/jhCwwCgJC8TADD48ePS9WcsYOwcGI1xsfqNQBesToVvlfgEtpAW/jBGDEXJEGR5+Qp58jfWQcjSas9oZm00Ze/pCV/syoW5oux6jrChAAFU3GtYQU29YN0Hcq+SZYB2ifSktWwaFc9sW6xtCePntjsfGqTnQBSRUIc+R9JSUyeDTsQYDomznkiLBIL/cDESGr2+/qRjB9JiQFSQ2Ip12+t4JFt2VV5DLeUdGaiIPXoqj1aB1Nl/yuvgWo3qc95TF32mgk7XTqYfQLcp+ta1tGuv38fMNXuzsj2JmNP6kUy/sHenu3ujj3p9/zkxJ4/e+Z6Cx4C8MiqPru7cQq8JriH7AeIh/9ohx3UOEclngA48idoRnBiJLNd9esvm2pKCsTgqfBZZ/Iap3SvyRFliWAqtcs1OdDrnB+rPeE3bQMrUymYynWrrEcBRGqr9zCBijKrdiDLyPX+RMya6zXoBvvKE/nVrjBxNhJlATZq9TGv97we3wcgoOTBF2DV+knuXT6I+tUYRc53AAAgAElEQVRZnxp+FEC0y8oIgAfYEYDULso4W/CAJi5qlSzYFwJDwgZEEnPYvoEnIKs/GJWIAihGEJWOL+umygJto/oran9o10hf90kctHS1MlX2g1RO6HMpn9RHoP0OuxxJ9AqURRUX3U+HDW7BTwoQJ9BI59ToUwOmispN5LVXxvFKJfE9x6t6T1nX9RSfuSblZEL1z7guhF4F/Wo6D9r6a/0CmmJ1HVTxWDaJ7Zh7C3pDhaBmLqzW5WAq6MT8yt4R49zd2fFEcvgwkAE8j7Uc/gMy1xuQR+TlrgGcddxOJ4vKOBgrwObhP7QAz3bd9dInjYxSNwiaYOWYkL8AqtIXwT2gmSffI9kaeuCAogAZzWao9BfA8bDnUfkm/oGfsca3a9Q66EsBmiG3BOO1VTAIvqXPQX5Tj8O/vnR/KK/1lCf69qRhVB0CQCrmG+sTbFoAdhxMNRjYwgEDBHe1latp63hQAHUb4BnMG+MJ+o48uR/+5NHhoYM64Gs6mGoRMgI+0sf0ilgAUzmorfhCGJGjZQK8QtsEiXXABMA0sAvFnwJYgrhB9R+zj5f3FOh7b3/Xbh0d2d27dxu/9uHDh3ZyeuLrOSozodqW02QOOYefFtW66M8550tytFcsYmWQAt4K4C7kJw5TwDgAGNrZCQADwAbgNXx47Angq68uCdoEsMktXvwXol3kO6olBaSRIAaHsvi3BF1FZdOSxINqYwRUDXs2GvVsPELlGlS1GRUALZJSg/6xRmCPgUMXotoN5M4rafWjQpr/FDn2toc4rCPWJVRtJYgcACv3Yb1yYsghaMJ1E/IDcA8BWFjLhqOB7XlFoVjPYr2LAwhCFqMiZFRjhFGKn0uAE8tnr25Y6ASwD0Ek9KuHw5DzNgEsADmsPubVxZq65QVc6hW8AEIb2rAfgLGorDePz72VHZ+8iOpr4H/RucnuroPUYH8bMNX+kZ2cTu3Bg0f27NkLO59e2Hi8axcXSzs5PrOejWw42rHJzr6NxpOSCD130P+tW/s2vzizp8++tO9/79v22muvOK8BtHFw9LLnIKff/vYTB1ANRgDtBZDmfDq1vf09u3f/rt26fWQHDurbtw8++NTe/ef3rT/csV5/7GsAgFx7h0d2+85935s+e3Fi0xmqKAcw62w6s9MzgKlKtUIHiwV4aglgUTlsw4Hel4tS2csXyfhM8K7oUVRXo+TzAJOCtGLtsMKa/5+9N22O7UiuBANAJvblLWSRbJUka1WXTK1P0y2VpJn/L1Ppg5YPY2Mj1aZaSD4ub8WeiQTGjp84N0464maCbOsZm2Y+I4hE3ntj8fAt/PoJD9uoSmgTAAF3WMkO9jYoQl7ROnucA3KIqnyKW0An6mANHZAA9olKg3fkH98zSZcJyHwTNoIAPwCpwH+np8dDBTz0g6mBbhi+9L32hGgbVampn8nX8lcwL1Q2QxsYy+z6eqgcjbHin/aXeEaHnrj/oJgvZJl6exJjww/2MZJp7avRF8aK+ctOah8iezP4snUd8b3iErAFz589L5/86EfleQD2zobDfLRngq5idb4d7qMqoKfnW6nPXnxbPpL/7vpnxgt+r9tT9z9834XPvh9wm+vPqF3ojsGGJUBv9ofdfg261arZ5n2Q7LIAD9wvtjJv3r7sn8abf2d76Wuteck3jn0Ayw2u3KdpfOJf+UW+J3Hf39dCffo48+fe374G3sZT2hMNfE0z//T2bT0ey7TPY2k+YgOv6Zm8r8pjl3/nY8ljFi+Fh2DgLeerzK/ehmIzvr9y/uvR0/tUv73fY+vi/WdZGHzOsM39FCV/Rn34+J2umXaZfr6v8vF6e5nXcvuZRmPy7bYp96VxuvyO0TTTf4zOvod0v1h9+XsW6QHJaebRMf3a69vngL7UZo+/8/O9uQ1rUfcwfghPb31765H5I48x89FTxvVd9NSYvhJ9pEOzvctyrHn04umu23VfjiXK3q+ynat0YbYfY/K0SvZX0dZ1Xo9mui7ZEN86nZ4qH2hD+vmp/LGOT7Lc+P09u7Mct2vxIn/f5Xw2pvueMuexsY3RIcco1cdT5blnm5q/RMpo3TxOln21ni72Z/PcUdkaPvSY7ne9Kj2AexXL79mBHt3l74zZqVUy4Po4z8Vtgdb+Keub++vpOKfJWJs5tq7xuS+D76Rb5CvnNXyKzXD6r6K7X+v109NZLntja7RqHTTH76LL/LCnMVl1/nOZ8n587VxufR699sUvbvtdxiRbWTa975/97d9scsO/26Jv7t5QYEOBDQU2FPiBUmBjMH+gC7+Z9oYCGwpsKLChwHenwM9//vMH38SuCnLk4FUvmIYR5O89SOGB+3hxXUEx2uj3XgaMbcTz5rsFqdopwb5Z975788yBXm3k9TsHSnD/UwIuOSCQwRU+Lg9MaDVXBVbys/6SD3RXkuWqQNCqIJ3ToBew8O9WBeF6azg2V7/X+Ukv1/Vi3U/5z8GWTLt8Crbuz+PyYJTz5phcZJno0bIXbOq11+NVl+j8jIOpcmCwN66ebI7xmI9ZQda8XmPyt0oL9WRMsp+fQ7/jMq6Ev3bifo+fem1muV4VJOw9n/lT/a4LELv+cB3p88/08b78Wpa7nt5cZw1W6ZUMUHI957KT+ef78ETmVR+XbIReMonWLUFi6Qj6VI2hVRwao6OCsUyIuYsEnKzvV/EA5ut6yPWH84UHgPG9n7I5pjO8X5cFfZ/5rcd/kcgbyZI1+aEm7DovkZaseIDvBYBqL6LxooFJgUic/P3vfx9gKlSmwrog4RQJf6XslHvIbAXBINEKyf4vX74sn376aSQ+IfkI9LrAyf9v3rRx2WSRyIS+UJlKSVO/+93vAgSC5zAu9IvfSGJCAhSSrPBbsoRET/z4SzzQEGPStdyGEs7QxuOXuy0x3E+w03qLP3GNJ9XvRlKYqlMJIILv8U/AKTzvvOztSA4yCEP943ush79QxjNKTBMwrQFWmGh6dXFdFnNW0BJICcAYnbgvGqof5IBgTZBECzoLFDeb3UZCKMYs8Bruwb06eRyJqVonJYQ6wEM+lPQh7okqBzXJzsF2oofAIss6iSAe10eSbb1My0k1zV9sD/Z8V9c5eGasnSyvbmfW2Yaerv5+YKrdcriP5NNZJOYe1MoKO5Otcnt1Uy4+vC/ffPtNrAnkkbxTanU3gqn8ZHlWP2ECvpLfBDS6vrkawFSSK9J8OWHN/X+CBO6XTljH3PGdg5UcLJttjNYjr4vbntBjNYEpJ9j1EijEI5ijJ6+6r6nx+Uvq0MtDVREHsPDlbM9eZbvr9BEtHs+/tY37BQCAPoXsuS7TOP3AgZxk4fsE0Q3J9tRHwbn8iZxhr8a0PEeXMela6cSejxM8hAogO6g8oyRxVqbSSfie9MC+WSWLtGEiNL4nHVuSGtP0awr6UJpGmfzkIgdVaW2ybGp9VH3BZTPTLftrrCHHnzFfSOvd9Cur9AgIruekm2Uj5IcDQCDbBlkDHZEQL9lFwjKqiDS/olVoi+RqlA+xk/xjvhXZIbJJL8d9sP3TSQEwzW2RQLvSB/JRVu3rndbqQ0m+1EVW4acSPuah+lvix1p5C7cEmCYS3AmsY4WtmiAfyeGihTAjBFLQbxMwiDYfczk6BGCENkyJ0lGZ6vo6UtxjdaNaEfWc66PHenwrQC0Ad6ACkireuL8uQFXwplWwwfhQlQq0x3Oyb5Rl+mkhS5NalScAVROCdrboH6EN2FTxVs/O+JpIV0oHBn2rTXAwNIAne3usViK/Sv6G5Nd1mBJU4A/5XlXypHakM4PPorphA0JSDqo+qFVzABJSAv/dHf1CjF3rL+Aa9UX1Y6PaC6tTyddlFbL9sjfdi6qaAFTB/5SfFvIcIB2Aq2ALJwNoINsn8TXlr4KEYl1pR4dTpgcV23Rq3gs0XaiqYFsEfZ2eRmVJ0An+GMBU8DcxbwJ7mOAf1UjnOOiAADv3a3t20PdJaFvADNAO63tygkowL8vZ2UmAOUAnVMV69epVVDtSH4MNqAc0QEzA2+Tj5iOIpwjqa/9Iw7tB54h24PW9/Uk5PJiW05OjcnJ6XI4Ojsp0SjA45nt7MyvX17MA5FxeXBFMNZ+Xs5OzkKWoVmdxR2A3d0LHUZ5Q3Q0gF8wZFVxntzfl4X4xVKRTMj7og3sChIXqcLBpd6iAtVeePTsb9kys5rVX9vZZAVYV5gSoAsAJdaC2AS4LO0hQKf8xKQ5rKbB57H92wOesUuM/8r2ynMdaY953i9ARk51p2QngNKtTSr9cXF2U+WIe1brEH1NUQAqA3jRANgT0nZTb2X15/+6ivHn7rnz4cFnu7h7KfHZf5rNFOTl9Vg6OTspiARAHde3FxbuyuLstLz86LeVhXq6u3pcf//iz8tHLZ2V/d7c8f/4sAIKvvvy6vHr1Tfntb38XIC0AuTAW0GE2n5WzZ2flk09/VJ69OCuHR0dRAevXv/q8/F//52/KzvSwlK1pub2Zl+OTs/Li40/Ki5c/KpPpXjm/QnVjzGurvD+/KBeXV+X6BvqoVpgK+wF7gcpUAFTJJhNMFboKoK4ZgFYwMi2x2v2C4bOBNprdbHzufgD4bgcVCKFbKpgY64I116EgXoFZoGOBqTAH7Ztdx7Jq32MwFWWFVVZ1OAn38CguDXAhwUrYz+FHPgh0rMBUywcoEICFa76fJQcPUM3gv9nNzQAGx34esg6dBYAm5uh+ENrSnhbjRNUqzBn3oWKWxijZaGDDSYApYRuczlnHVBEbpE3toP2PP/qo/OQ//1n0JR97ab9+f7/kI0C4s2/v/XmswOM58usG+2DgpexDNgDSctXd3v4yxyZEV7e/eXyy/7BxtN990ExvnhiD7zncpuc9s/YN4CEBx92Ouh1SX96nPvucvM3Qx7b/4rgWVa0+3sPIh5PO87Y0Lo+J+iEUITNe+rbnZJm/Lbr0/IYck+jNXc9lX0HtinZ61u9bFYfo0de/W9VfV67sS9HT95I+f6df3se7P9WTpzEayRfUvrS35x3jY/HDGL3yc5pf5iPxhu+Ndc9YH2N9Zl3Qk13njbE1yfRyXZTbzG14HAHjyToL9+cYWo8Ps7ys4svMv/Tlqf+8HddrHiN1mVqln1eNoRfLEW2ybhtbg55awP5Fh4f05Ku3Hnmcq3REbyyr5um6SXLXG8Mq/ezvt7V/WaWzsoy4jujFkMRz8gnH9F5Pn2V6jNH8KTQdUfOPvs599NrWPfIFshxlW5Hn0ZOxrF/9HrW/jld7ugLfyc5L5iSLWm/xjq677XQey7rQ/x7TX2P8mO93PnebqM+6rjiJj8v5+6k0GtPP3pavc+/7Hj/CF9/aYTzH1zTbZo1fseAMpsp2tUdr95ueyt+ZbmpXc8nrsK7dp+ph72dVm3ktfVw9HgH9XPf19EhvrSUDvXUZG1+vH+fVPEe3Zb02x55d99w4/fR+vb1nd5rlteqteY8/evZjrN08pxy3WmXTce2vfvbXm9zwdUK3ub6hwIYCGwpsKLChgL192BBjQ4ENBTYU2FBgQ4ENBdZQAGCqXvBjLBDlzXmg04OmOUDgyXE52JYTbtS+v9QaC9zmzXf7u51u/dSgaC/QlPvF3/m+HEwcI7e3NTa3VcG4XpCtNzd/YeQvOjSuXqBnLNjrcxkLcI19nwMcvTVU++t4TeOLJJKa1Osv3HMQy+mocTjNFdzRmPQyJNPT+XuM/mOBujHaraNjj269gBUSRwNMVXkyvyAf4/vePJ6iJJ8SIFwVBPW17o2h97I9j8sDgh5g6wXwemPJNFk1p7Hne4G7p6ypZFFjdb3n/Ou8rkQSzdXnqc+9QKP0ee935n0PdLouWwemyny/rk9czy/GMAen55i+9bk6H+WkHZ+bXl47r0lWnI74Tgn0SNLGT6Zp5sPMe0yqa9UGMo/kdUN7DvJ5ikz2+G4VzZsOfHplKq94wCQXJoshT0Q8CgAUgE3/9E//FKfRYx53C5z2vSh3i8iYjBc/Wgu0g4R/AIyQlCUwFRK+cPo//lZVAPxW4hL6BqgGSUxIsEPSlSpL4VTuo+Pjcnl5UT58+FDevX0XoKL3Hz6Um5vrMrtlNSj9IEkMSYaHB4dlD0mNSJrdA9AKp9k/lLsA0dXqKJG82xJf9T0SEVk5gmAlnHDPxEWWp/BnIrl8Z1JuA2y0iAzvm9vb6Gd3bzcStxqYimC0kL2HUpOjmfQaa46qGwC5VUAckyiZvAkbcH19VYFspSaIcs2YlF1Pr49EH5w0zyoK5R6J4DsGNtsq8wBTARSHhHZUAsBpiNuRMK6kY/EE1jau1SoLSsgbAFDb22W/0nhvSvAYEtoDsLdgcnuc6q6kCFVtqEgH0Lo6pZW8FUhRk/mRzOgnreNEfVRh6tlA6d2crCPexvrkxKtVfi2e08s212nZBozZ36fY2sFXA1AE1RZqAj/YbXsbOhMvVZH4iJ/7Mt0pceI/qk/t15+tbYCJtsre7jQSY3HvHCfxn1+Ub1+jMtVDyCN10XYkbKo6yXK1ogakXK6EAL5FlREmbzuYSu14pTutgxKRe/sFAUoE5lplw93Hy+uga1FxAqf9VznIiTfevsuv8wy+lx4J+ajAAvenY63jPgI4xvwW6fmer5OT3B8DEZjYq7lgvVQBz1+ee8J1L6lJfN+3ndTbSH6Oyi+R6CMQE0FwWTaU3NnWt8/hy/RlMj30HvUr9J8SN0FK6qthrAEMYrv8zv8mgIbXaOuWbXGriEKb1IDF2Q+QzRJvam49+z1me0O9wlQYstN5VfrD6Ya2HEzltjPzCsEfTd5wHYneoGHjTySCL6+VaATasbJP0zJRByOS09p6tznTliDRG/YDthQ6HNOD/ZwC2FXBG5JD8CnuC5s5JJoK5MZqYpyjwE8A/WAOACwsA9HEBw1MtQyMQlsLgFwge5UvwtZEtQnaOxbeseeCB1r1LehQ2XXIFarKHB8xgRrfu31DurjezBNUxbXO+n7QAw/UC0zqRoKvJ1w74K2ChuJ6axeACYImahmsmEqjK3R7+CEPrJ4EvwOfcYvHAmh/CagY7K7ZW1ZwY1Iw9pWT8GHID5GMD71X/QPq/Aqm2qI9RDWk8K0qzQBY8QR3tKPkN9lp3It/8I303XSCKpkPAUIX+IY8RH+Gso+1JfEBPgjA0B31h8BRlBGAptgv/YVa0SuAIgCozCoYZlpOT8/K0SGAOSeRhH9zfRNgKgHVAdoMMFWtVAX/CDQB6MLKiQ3A2iZfKp2ncjShOYhTrVUcXWPKesRqDgAsVpUSjeAjA3hwekYw9PXVdRw0oKotAbTcBpjgJsYb1YgEuokkc8qY+EFgQ+p8lUdjhVHMURWWBOA9OTkrZ6cnIftXte+vXn0VgBUArAAaVAUu6jWtD+WO8kI6sLvq4wwgAursADxV8HU7IGC3HJ8clGdnxwFOArjqYcGKOagyBFrcXN/GXiQApfEb1YYegkeDnyuYKvRDjOEhqs2FTwt5qvoQ49udUA7CBwaIuQKXMW7oXICs4H+yqhBoughQFsBTqjwV8oYqrtCjWNNajSjmNJmU3elO2Z1uhx/38ACemoUsi/+xTpBByASrOBLExeph3JdA7umvQ0NVVGmtljbseysYaKfslGmALmlj4cdhHNuTrXJ5dVHu7u+ib/o6mA8rDoNfAaiaTHbL/sFxeSjbZXa7CCDV+/eXAV67vQXwqJTT0+fl8BCyFBQOENuH92/LJQBV97fl7PSgfPrpR+X5s5NydLRXJts46AL7mt1yfQXZe19+85vfBpgKfQo8DFt3enZSPvr4o3J8ehRju7qalf/4zZfl3/7v35WHAsAX9Mp2OT17Xl58/KNyfPysbG1Py9XNrNzO7srtbFHevj8vFxeX0X7YIz+JAZypvQqqVGEvWStTce9SQeZVF9HGVLBaAECbXo/POrE+dG/1Ea2CaQCIscfGD7kv1pBSqopwqJZIfx18IEA0K0OxAhX22NCRuC4dv6oyVQAPb28LqlKpilOAJvexvm2/jj7CtpNQIa/yQ7UnwDqgApn7sRgDaQf547wX2GujwmONB0FngT+1f8Dzsp34nnNdxNzwG/t9fIb+wwEtAJCBN9zvlT7F3LE28ud836Y1Ctsy+D8tSRi0Bljrz3/yX2JskDOB28Mm2En24J0lm2oKvbfHkC88eGAGDJAv4e9M8n3yD3vf6zvvV2slf3rJ3thBCbHvr4dJCIzd2c6sjHV5XF7j1P5aeujxuBvoWM/keFfvWe175OfI18y+tXhNkPxBButA1Lb2NqCT7xtFS1+TvBfSumXZz35hLy6g7/BsPhhH7fo9zrsuK8v7nmVgn+9BfP39s9O8N07v13nQxxZWvcM0zvOZD/1a3rPmvVNu231v53216YcCSB9pHj7f3G6Pxk4rxec8Ru97tbx/V+zM++nRaYx+Pbn2tc86Yaxtl738TF7TTFutW14TyZ3P38cmvSuZkZ7JfLhqzFqPzB8uk75mWv/8XY/385pkfnYZFA0U81c/4VdWMHJvrbI+G9ahPN5z5zH21mEVrcZktzeuHj18/j6nni7r9aU1crlWP9rDYPxO10xjyUFPV6hd+cWr6LVK366TNZeHns7oyU+Wr8H2mE709cRntxmSJT2X9bM/68/1ZM/HkuOtvXGt4oXMv3nMWXf05jS2Fj2dKP7IPNvT/3kdejTNvObtuv/g963TFavsR48PfE3Vz7p3CcHrtTJVHmdec9FM34+BqVbpAY+R9+b/FB4R/Xs8vEpm1ukn0cztzzoZ9rGM8bCvlffhPPgUu93Td+to6Pot6wXXwy5P+Ozy3Bu/9+t9rPMLHuvSoPDoNJ7iw6zSwT0Z8vXtyWOmxZis6fu//pufbcBU6xhxc31DgQ0FNhTYUGBDgQ2YasMDGwpsKLChwIYCGwo8nQL/+I//GJWptOHOG1UFCHKwMwc5PZkO1xSE9ecVSPEgQU7OU3DEA7I5yKB2coCjBc7ra+iU4N7b1HsApz3Pb3sBOKePvxzIgZRe0E/tZdrkIFLvWX850xub5tZ7yZfpviqAgXt7gdl1QZixIGcO9Ggs/rvX9qqgcSTw11NjPYCYA2FZCnrr23tpncfja57n4+MU7+Zgn7738eT56SVDDvh5MDDzCU5QxnV/CTzGt6t4rEeXVRpkjBdWBZc1j3W0FB16uiLTXmuXeX6M3pn+/vc6/u6Nx5/J64b7tS56MS+50ksg6QF87+Alzcdf1PZ0png/82DWoZkerqtywFbzzGAqn6t0fS+Y77zfkyN/mZZ5TGPJMun2yXW46OQnISoZxHnD+dvtHJ5X4gUSZpBQhASjvNY9+rn+0jr5d5m3soz5S4t8rSd72Xb16JznyXYiVbo1WZPJXVexLSY7OU+1v5m4hzGgGpXAVABWIUngriaczef3uDGS3wIAVJNSJAtIVAaddaohfqvi0dnZWSSL4aRp6TSctI/rSJrSfHENYCqcSH51eVnOLy7Kh/fvy9t3OB39Q/zg9Go8C/CVKkJhDEjeRTLkULFpZyeS6JA0GvakjpnywfmiDQfu4DsHlWhurpsk7+J1/K120Df+oU3JmBLGMEcBpZS4JX6VrsAzqgTiFRhwn5LpV1XYiqSwHSSIsnKXqtGwsglBXZhjS4qDL3c38IYSswjk2I0kSQHjQHdWq1owuXq6G8moSMyMf1blRrwl3Tck+9b5uT4dfBskhNdT1gH6IsCMiaoYo4+z5v1ZNQEOgcnYAHQxwR0ANyRx4vTHSEQFYKsmUjK5fCsSg1mFpEqUXoBH0mUDLUSy1pANXWEBkS1cpTAlbPbkfOm7miBPMFVN+A0wFTppYKpJgKmQdImk3J2yO0Fy+06Aq3ZxsQAEMSt3t7OQmdevvx3AVEzURxIrkjrYuwMRyQtMdtQaDboD1RSQBIuk4Olu3MO11gnlFVBRk95xjbaqzVL8LZvovox0EfvL+a6tcoP7FK4DkfyMJOcABwAAWeVdwAqB+qS3mSTKpP2B/yqY0av+BO8R7ceE/mq/UX1GjN5yJxrwR8xB3U+Qok5+V/Uv6RO3abhflYeUVI6EUulT0CyqNsxmAyjUaZL9i6Z/WeGmcjVFtCbmMpmfp7sLHMeqRtTr0oPUVwSsKSl+KZeu8n6jcQUdbzNxkPoZ9NSpq6o0Sv8JMhpJsQHwGiQwxkneEbiqXYdOaz5KTSocsCjtpE2toXhLScL5WSbl8id4t1YlIo9oHbWHfohk8rgGXh84grpCdFjyobZKYTUpgpCga0LPTlVliAAATFr636tTIdHbq/6FLatgqgEoUVUTdOYS6A86JioZoU+eku2+Oqp0BHBqulOTolGho60/QSusjIb1COBNBR3KZvd9HVWnIf0k/8EGdW3Jj+0Ak4DYxn8E03D9QJuHqE4V/BA/VplqQf5oOmuAZcV31DeYI6q9TSJR++Bgvxwe7A+Ad1aGoX2J2ht1fNDDlJPHeoPyx7k08F9TfKSNKiTU6lgDiKqCmkI3Y29AkAc1a3tGshnAnJjjdoAkHu4BhGhJ/b6HzHoFbeT9hnxo+SDSLwTZLiLRHyAW0AtAEoFxQTcA1WlD7qLCE3wDgayzH6+KJwDVC8ALnYb+4L8BlIM+pG+UaC+ZVzU1xQLAC+BFAk33AnSIuROIclP9zkXYqMUCFU2R1E+f69mz5+X46LQcH56WOQAXN7fl3fv34R/Qfm8Hb6FajfwjVDuCPxKVpoLvCOhzXRf2sAIoKIugX62WN9jCx7keskHS3dDF8idxKABod3J6Enx5dXVZvvnm2zhIAE2HPO5Mys3NVcwTX6oaYAOOE/gTIIeQAcqS7LN0I8EIDUCxu7tXDg4A5kI1qGm5ubktr1+/iX1BAG3CD6BfGYDZ+WyokEXeqzqUEjkk77teDFAJdGK1NVh/VT4Fj52eHpdnz0/KzmS73C/uAjx1fn5R3r8/j0pZqEwFWYhqXEE36goA4MK+YT2qTudawBo+CiQAACAASURBVLeqB3ugbwNfHh8dlYP9/VhX6GP4vQE80tzuUPWtHcCh+cFnCp1cKwaq+pzkWeCR4NW9adnfm5S93a2yBTDV/bz6FJOyuzel3D+gIuMsKjMFT1Yegl+gQxjEMw4W4KEPBKvJ19p52C6TwipIuBdj3N2lHb+8uSx395wP+5sH78DJBmtjfQF4mu4elJ3Jbtnempbr63k5P78qb9++L5dXAPDdl6Ojk7K3d1hmM/TLSkdXlx+iGtXt7UX59JOX5S//8qdld3e7TCeoqEf7KFsPoNOvfvWbcjObBz8B7Lh/sB+6B7z//MVZ2T/E36W8fXdefvsfX5Vf/uLzcreA/UIlsKNy+ux5ef7yozKZ4L7tcn07LxdXOMTjprwDmArgL1SijjNAaPfid+VN33tFlbQK1oW/DH0gH6T5WtxXUEvLtdJnAXgJ8hWo1VyaCoKrQK1C8F6A+SY8+AI0QF+QcyVKgh8ht9D3Av9i3aQzubdtlanUnyp8QgfiQA6sWcj6Tq1CfMKKVGhzyaeeTIc9o+JI4ZOgEvTe/rA3lb19BKaCLb25HeK3isGgHwfiyM/hnnIWcQGBqTAuVOX77LPPQh7Fq34IA+1rew+Q41zyTTBOgankw+BegLU++/TT8uf/5afRPuyYQGXau0MPxF67+mXUnQKNN3/UYxfu9+WYjp7Xb93r34uu5gwvvafQ99n/h94fvGfbgHkMTf3FPi4qWy5XcPJ5BN0kM/aeRXZctkrxArWd92ocU6sO6vt+n2Oet/Yfvn/s+dbL7bEiqfSj80DzBbluGjfopv2SYiJoM8fc5eO6j+PxW43NfQP/TvMDP6n/vP66pxfvzrwzRkeX5XyP/+28mWUn815eG+9D1zSXpn+WQf3qQ3Nb2oMngJbWTTpujE/EI4qzaX+S9yW9mLT3McZ7/r10oXhD88A9ipuIZ1xG89ifyv+9MeV2M3/ndVu13lnnqL8sv/LRMmAy6zy3pVoXH0+md++aaNt7t6x9jPfbo2X+znk16zenn+iR9Y30BMabwQuaw/iaCi792GasWqs85rzOWRf42q3ivTxezTXTpWe3fLySJ8mE96lrrgc9PuC0Ur8unz63vi1hbz39tW49XM+N6ZReG5ke3r/bA39W88j6UM9mHer6pUfPPPYsB7k/p12ea+Y9n0/WO/638+EYT/q6j7Wbx76K33u8iO9688s0cNo7z/Z0X09unFddt6/TnZr3mE+U9U4c1DHZGfyQTEPJqcYYce7O4ZWr1tmvrbIbvTbGZG3dGvT6WWX/emN03ujZM9Eh02zVerov5/etslGr+HqdTfc8gN44nY7iM38/39Mrrg9W6cn1PKF46fIBYeueyzycZX0dTXq2V8/kd0Q+/55++tnf/s0GTLVuwTbXNxTYUGBDgQ0FNhTYgKk2PLChwIYCGwpsKLChwNMpkMFU+SWRAkP5xRk2ux7Uzi+acoI77kew2V8Q5UCIB7t64/ANuQJm2jwvB9yUfKnkkMe/8wa894LK5+zBCY2tJdgtt5+DLjm45sFCDyT7XHwF8bwShrwtT7jJQR8fowdic0CxF0DOLwZzMLMXPM4vinKwxPvtPb8q+Jr5BLzmL94x9x5f4Tmnl4KOam8s6Kl19ZdwY7zaC1LndRybW+apHHDS3/l5/R0nh9cT/FeNr6cNnEf92d4YcrC2t36957KM4e8s13pOdOwFpZ23e/yPZ6SLnFYuZ3ksec6rArvOy0q48ADlKj7CfZk3lZyYEw7G+MF5TGvRC/4r8U785zpNspDpjbalq73NHrjLn9ULYtEhBzh79Mx6ROP0tenpKs0jv6QTLdzWICmHySDthYrTQbyi8YpmBPnUyj11QN6Gr3dvvKssbpa1LCuZF3ttZXvntPOxZRojIRWnlrdTeVticetHiewMmIs/W2WZZt9wAv5vf/vb8s///M8FYKpIgoL8RRIZTtjGix8mfmIsSE6G7UJlKa2DqjIJ1ATa66U0vtNLaTz78ccflz/90z8dkrUBSkKi3cX5RTlCwtfRUTk6PArQBBLZ3r97HxUF3n94H9UFkPyKRD5Uifrqy1eRrB4nvsdp4Dz9HcnrkapcE+WRTInDx1W9woG7GKfATPgcCfC1Wo0Sifw6PmNOAlMp+SuDqXjqPAFWqvSjNVdyuvhfyc6gPaoUSCcx6ZvVXkR/gUj0gg05ZgAmIBkQz4M/mIigyk7UVwJqYX5oTyfhY5xoG/cgsRUJjviHfiMpbw5wxH0kMk+QmRfJ+jURPMBQAPagygVOvb+LRDQkpoJHQ+fsbJe72ZzgOQF1cDI9gFu1SgDWGkmpeCbmh0R/gKkCEIekd4AvKigq5kUQFk7cX8wraAEABIAnZ/NoG1UWJki8jeorGB+BQKzwBUDOhCfHM6M9/iG5v1U/qRm7wlMNAKoMvqhSp1w/shl5bzB0uqcBIQmmAq1UXSeDqbCeoAnG+1CODlANbq9MIRf383I7uy53s1m5vroqr7/9Njo9OWGyJE+3p68kXpKe1HdRNaBWnBPP49lYZ1RPiaoCTPwNGmJ9F0g0xjgJOgg+QHJ50s0EU3iVlkaK5mu4Vnxc3UX6MNtl8XJUz0E1t1oO5/H+QoASnrrv1QTka0oPQIcwk7ZWPQowBZJrM8CrndLNfENPVmelNv6rgIkKOhTtfU1U4aMllR/UKiA7kVAPECN0DO9jwnrIOiplBNiNck6wVJWRof/Kz3UN+DzGxAp8TKxUpT9w/X3oTIIdUJFgGonZuA/XkHge61kBugOIMq6RJrrW32+yOhbBjgA4s+8G+2KiJ9aBiY7knQAhhf7cLahww+o6BLo04JwSKlulIlVHkS/QQIOs5kNeZl8COgX4EiCDAPOAf1GxiYAKJiWzst/OFgG7UT0P46zVUISnaCxT+1osIolaCcpBfyRq1SotUR0F84Ls1TEEmBljjHFyrPcAZ1VwEdAEsSYVWB0VVCoQjXjAWgVlCzquKrla2WkR4A/qwftCMAT+YVxY9wFEWWgLBZ4RgIb6A8kdFQpUQUa0Jy3RnwAZ6G1WvhpUYSVQ+HoDkImyRJmHvmF1qrgHcYnaVvxdwVTug7Ftgijkk8iuHx7ul/09VK/cG/ZWrAxZgSCBXCIoRmsIUEcDH9fWh0pQrOCFnwbKo61t+5NqV1QUqFYLDJBvBVNV8pnsSMYrOLgm+k+3UUUD1TbZB+ifYzNBvQoKdzuvpGFcd8D48p6D4OWoBPkA0Af0wE4AbAB8h8+mPQWqFgnQ7nsdtIcxPX/+PHQSAPAClMM/wvqfn19GhRQAtlVphWAq+i8NaMMkRvkkWDeMQaBpxQrgl2gM011WeUI1Towffbx48XE52D8qu5ODkKOb21l5/+5dgElYlRSTJjAufI/JNJ4Hb6CCX4CwF/RnRPPQI2FLqOvpn2BdFgFQCVkTL9aEYdovfqt9H+WEJ9ijzaD14XE5PjkO/wVgtG++/abcouILqrwA5LK9HSArVDramaCiEMZMULHiO7Qz1F3Uy7RPOkhAviifYcxFNgk0hh6CjgbgAZWEUJ0WdALgij4wD70h0JNrpMR55fMrhqX5BmjQQN1aM1ViPD4+LAeQ0X1UHyKIGH4+qiJdXF4FPWA7trcAHkA1sVJmoRsXAYrSPoFV7BqIkRW5GsAx9PTDfdmvehb3RmWug8PwF0GPWVT1QTWmmzrmpuNY6c3BswKPytY2XQq/DliH/T2sMxZiEfZrb3+/HB2RzlgLHXig/ZH2agF2BaCZpY1CfqLvqB5IX5l+DxUmCptuAeBUq86ivb096PKdcn17zcpUW6gYdxM/cZgAfG1UKIrFQTVEVD1FVeGTsrU1LbPbu/LNt6/L6zdvy4cP5wUHawBEtb0N+b0vHz7clv19VEOdlJcvn5X/9J8+Ln/2n38cfikW6egQoBgCO+e382jjF7/8Zdj+/f3D8sknn5Szs9MYy/7BXjk6Oixbk+1yO5uVr79+V37326/Kr371qszmAA4elJcvflROUG3u5CQqUd3O78r1zby8ff+hvHv3oVxc3kRVKvk6aJeA9lpxuDpQWHcd1ECdwr1K6ANKqfnvtWqhH+I17CtbNd7Q/dAD9fCSnu8KoybfFfyAWB8qwqEz8FuAA3cmAfrB2oonOF5Wyg7+SGAq2RyM4fZ2HsCs2Lehilvo/a0AKkE3Q7+EjAeglBXVDvYPQ/fhH3S7KkvxusD3FTAvQa4gtdCF8KdCRun7qho19AkqUUOX4Jqq4KHiNPrAYSsYO2wF5owxonIUdVDdS9bDcajb53Vv2yp/oD/ZXekVfAe5iYMXKjgIMhNgrU8/LT/5s5/EmAHuFVgN88ZnjBkHuaB6H/ST67LH/gb1ucfsPb48ODxV7ytmKJ9Uf8sWi2di/DZ27Zc8ziW7IZ5Qv+Ib7W/aXo+AOdmisbk0+1SBiDWWKJ9K192X0DX5GuG3xx57mWdyn/lvzAFr4HTw2JfoojHwt9zGVpXU23WeUIwF/AX/Azwm2+l7ZK2bbKr7Ss2/W65cqjHJ5uk37gff+jr5Wjn/5pit+wu5fY3DaeV9aw7+3Nh3TiNvw+mY++Ma00fWP8m/r5Pmh2vZnxZf63mtta+5ZMv9WPd98ax0o4/HdWfmp0wz+T9+0IDo0GJsOkymVbl3UJ7LutM584PPNT/jNB67tuoe55f8/LLMNLkUrcUDsjX4LRnHs74m0imSC39nvGpOeexoR3EqgWaz7lMf6t/1baZzj4/yPd6OaKI5+97KKxb2aJllTbzM8bZ4os9Z9+Tf4kdfg0xvlymXm54ecB3V0wljuqPHw05T5yGN2WXWx+i68ynPOe86v43Rz/WaeKQ3V1+XLHur6LRurfK88xzzmjq9fK7Sbz5n+TM+9kwH7++7rme2CWMyIbouxzXaeyOXrZ7969Fb88306/G75p+fcXvVs2+u08b0nvO6009+gOudLHu9tXK95Xvx3I7mFLFGA1PhPp+LfCp97/LkY+/pEpeD3P8qGe9dy+37OvX0b5apnkyO6eQsI/5sHofshWgm+qzS1a7vnf80ZueDVX2vm5PsSdZpPjaPkWss/38CU/XWvvddtlXO571rPf7KtgZ//+3//ncbMNV3FebN/RsKbCiwocCGAj9ICmwM5g9y2TeT3lBgQ4ENBTYU+D4UcDBVL2iQN/m94KUHrXvXFXRCUKOdgq2X0Rw129DbrnbaeA5a5Dn2A8TLd+UgWS/4OTb3sWCI35+DlTngkoOnnlgk2mnEY+NgwIxJqfFffVn+KEBYk3FUJQG/mcjKpN7hs9qxs+lbgKPRL9N/7O/eOnkAZFUgb2yNPUDswRcEkvSy2ANyvWBea6Mmti4fcM+UvPoCaEj6jMoVSMhhcopOQx/GkNYgmqjfdQM8qU/e3/7vFS34ecimakn+9UR2XmaSTrzEqYPKAWanfU9mMv86ffOzujcHtPwZD1Aq+DcWtFylpzwY37tP8uIJBBlY15M/l+M8DwWj1V8vOUE08Bfpmfd6/Io2c9BYAVT/Pr8o0XPO0z4vlxkPEoMncC0HYNWeApT424PumW/HgpfeV04gGAtuZtrn+3xM/QAqX9AqGU9J6QS7tLlibEyC8ORdvkD3JBqnXUtaAYiIVRuyPnfaZV3VkwnX6W3cy3yQeWWM3qIdrucXZ3pmbG5cYyTZAYoRs+D/VTKhfpervkC/tIQ92homkE7Kq1evyq9+/evyz//8T+XNa1amUkI4Tv/eRtWjyZTgrTjJfBJtISEKiY5ITkWCPOgelVUiIZuJ/rF2O5OhmhSexSnUL1+8pI6+v2cC181NVA7AyfzPnj8vL1+8KPsHB/E8kseQOHt1jSS9h0hK3JlOov/f/cdv42R3gHRwMn0kVG4VJkVe38TnSMSazYZKVUggjMSz2e1QGQR9IeE65g4eRJ93SBjlD6oyBfhnhyAGJAhfXV9FUo6SOzBfAYjAd7iGhC0l8VAX0W7L9mPdmLwMGee6iHYBGKigUoxBcoRkdyUBiRdRtYRYJSa3xPfV5gB8gDkzcYEgVYKzkPzJE86lb5HsjfVTBQhVz0HScMhVBVhEEiKSA3VyNypDzJlkG+C2ra0ABsRLwx0mqQYtF3cBekPi/t7BfgEgBkmFkYQY4KLKMxirkt23mWQ43ZmWBwAYsD44db0COABuQH9IzUclutvr27Jdk+GxHkh2xlri+5h3VFIA+G4n2gsQQIARWrWaZrMAzGun3DNBl7IXebr1WgAy0AaJTz6ME7OrjNbfqKqA+VMWH8pONIeFv+fn7Qquwin2Ww9lurtd9mp1qkg63t+Nyg0AU+FndnMTlanevn0T7Z2eHNeqWwTOhAwOCd5MHOcU6JsTPEJ+BA+Qv1E9YbfsVTnGXLCmBACiX1b6k86GjD2kk9GZYF4Tj2rSJpNUPWleSXdMaifpmq6WTRmS7GslBoJSpiGTUUmlEEjyAHCMklntFHvybb0n7gM4g8A8goTISzpTuMQ2RgMiCCvWVM5EXUv7plYKJPDG5Zz5uw1UJjskQACAJgFg29st+3v7NYGJwCLwKhJjb2+pu6IKWKwV/ESBPXRiKemNpHNWJKzYMCSAh95uoVTo8qjoURPXZ7dI9qNeRxUagtRAM4KGsOZRwQqVcQYwFWSAABRVCfHqDQNIakhQRqWmViEOyaqQ1ZuqF0C2lohcqz9V8BhGjuoZrKByUMF+ANGJZ3ioB/ei+pKyibVn5RHaL+lL6GXQq/kKFXgH/WNJDkvALiSwYw0eKi9VKBPlnjPeAgoowEtIgK/V/zCOqKrCylTQd5FIX8FUEP+wEeDpAC9uldkdAbSRpBy8CgKBTwn4jA+hf1hlTPuZWHdVbQodVxOKpQPgDwWYqq5lrSBAkAWBLgQKAWhB0Bkq1WAsqvAZNX1qJTYB/MTzsgcOXFTFDvnD2puFnyfZCH1JvYo1AlACgIlYz9jLEVwVermCjCSOQyWxmAv5Eg/A7oCXo6JRtX+DbQza4+c+9HjtmcC6miAtAIqeaXJM4BkS0YeqiLU6YvMlATKtmLtgDAKUWPWNSf74x8pwtYJm1ZfUPvRB0B4AzDxgAzQg4EvJfpiv9ONwknxUTqo+QAV4ob0A8dVKgtVNHPxGjPX+AfzKqo6w/5A1AKsDhIZ+7pCAjkR9Aqrkj8DGoz/c95Of/CR0yFevXpXXb95EorxAbNBjAeCF/1irf1QrwmpkqloEDWb+PZ4/Oj6m7FagO30b2lmwCOwB4yG8B2t/dvqsHO4fl4P94/AFMfZ3796GzqE/0wBN0gN3d/QPdrahL7g27Z8nEJMX4ZfiH3klsviXMdRLQCpVO1OVPf6GX3ZwQNAabADALjhYANWhQGf8C529A797Xh4KgBD31NE1YV0VdUK3CFylCmo1NhFzrFUdAyT7ANAa7Dn1IuxQgNvgk4fveh3VbQjyoM5CG/IV6D9K07ffupe8StCm9k8BTqv9HR4elMPDo/Ls+WmA+CETALOBv9D31eV1ub65DaAdKrNFlcQHgH4wbgI0G6A4j0MOGvlEvkXIU4D2qRdRfQd+P3Qf5AM2BPsC2F1V+/NYJ5V8nU/VFZLXtieFDwBwMhKSWXUUFgI+OPQQQE5NFwowTB+FQP8KlAq9vgxIBwlkP4Y1wXMBpuI6hY8Av2IPvvykzOa34f8u7mYVmHsXNgQyFFUiaxUz8Bdkd3/vMMBOW1s75cP5eTm/uIz1uLxAZWAcwoBKefBhUfFoWk7PDsvHHz0vZ2fH5ez0qFxenZfF3TxANRgr6AX5O/9wUf7w+efBjYeHx6EX4vANyPcRgZvQU6iE9erVm/LFl+/K55+/K2Ub9xyVZ89exPgmu3sx9tl8EfeighnG+Obt+3J9fVvNIg/WgM4C70lfSpcDoIw9CfeoAJgDTEUQdej5OEek7kcEbKlAa/n1O9V/ZpVE+vtyElUJN3xgHPQRFdUI0ATNYT7hl8e+OtYBh25wb3l0dFxBCqpMzMMLmu2C/0r+p+/KgybIu6xkGmARxD3igIy98uzsrJyenQWYL2R8Af2BAxNgHw+Hw2pwQAqAnAJFB+dapV75GVHxcwfVcqcxNO0P0TYrrLKaHdqDr+X/VGUZ98AHBNgKlapxyAp4IPbm9YAPPMdDcRahCxVPUEUpVcCkjqqVNMNXoizwcAj+AEyGPj795NPo4+b6OvQhbSsOC2EFRMxffnmO6fRiRTlWN8ivxQmpNpoeXNanrVpUPqBh+USOFm8KfqvxAo+fyh/gQQnci4TfWW1Ci9PRXoW/VOPPuubtDfuUKhc+B6cN6eJtEhCueWv9Rb9MR1ynD0p58Pv8XvXZfjcMZL7P28i0F5jK18H9vN64tXdQ0qvv6zLAR74RfjsQUrQdiw36Gvg9ol9+bkmw6h+aK9eWekPvp/C3+FOxXr+m+zOdfU0yLw96qVbp9evq2/vtjXnsO83F470+P83R19fXxdvNc8j8onVV3CLzgPSg9yWfNd+b18vpKT4ae2ZsTVfJkPjN2/T111r7d7kfjct5QHP1+eg73S/+UR+Z5uKP/D3agY0I+1F9yZiHvdsc1qzGX3AtgOQW0xraVVym7n38vdtQnVk22t63Rh+xF61Hk1R7HXFa87+CLsNrPHtnS6JzGEPVYn9ByEuZlj266Lusu/K6usxJnp2/3QaJPlofgd96erXXv3hLeyTxkPOLy6TacJ53nvE+sq7XO4Mx2jgf+viz3hrTJ96uP9/jb5eV3r2uq319x3S7z9vp5XLj7/gcyJntgvNSpuGquec16Y2ptz7iAe83Dpeo78mjXVWst8r1eSy6T/GJGHuVySUaWxtsutmysTXM9rLH3z2bOrRX8yl8bBRcgvMZf6WPM8SEIxSHwzI8f8Ovt4NUGo/xfYLiYFnfumzna67nnbZ5Xvo76/Qxns/6pcfbPbqP0XOMB/1+yVd+B7puXqv0Tq9f53nt5VfRZUxvjenkHt/JJjpdNTZvx2W3B6bCM67L0VcvD8DH3JPfx/pZvvkqbTFwbP3wmJd783N6LNumxweb9uwCv9P7ixb/cN792d/+bJMb/pSl29yzocCGAhsKbCjwg6fAxmD+4FlgQ4ANBTYU2FBgQ4GnUuDnP//5UiQ3B1DGAoMt2NPM7liQBvf2EtVxvwfufcy94GdLWvUXhe0pDwqtC5TkgEEOanqCeg7Y5Gc9SKCAR6abz9VPyvEXaxqD+m6nLysMuQxAW7fG3ue6e4fgTYT+2otND4j2Ai+aby8gn4MnqwKYTx0f2hCYKtM6BxPFW/h+PuNJqPnloPp13vJ55rV/ypxysN5pmINjat9fVnpwLb9sV2APIVgkm0XCdv23SnZ7QblML42z96LL5+AJE+IxBfNxTfyt7zINM69oHf1FLXUGE0Bc1+gljcsN5MRPl/Sgo/ft/aodAQP81G0BGpBUIF7w63lcCmyCFv7CVGPUyeninVVB5ayH1P+YfPi6aC0wfz/50/nD+bynH5x2PR2c1yLrhDFdKdlz2c1zykFr0ounRff6GVvn3G5L6Gu85Cdpitf0Et71+7r1cN4VvcQ/uV2tf+b/LHdox0/f1DoJJCO+cv3mCQTOZ01fNKowcaUlXNkVJnrVl8KSEVxHUiuqNvzhD38o//Zv/xaVqb6NCjc4FZ0n10NUd1BFaBenjPOFlgMdVbVCsoo1QFISEtjxozVBIhR+lMSiOUjOcR/u393fD0DVRy9exGn9AE0hEewQlQlw6vXBYTnDyd07O3H69h9+9/sA6ODl1LyCDlDV4+2bN+Wbr7+OZwCkuvhwHoAtJKkfHh0FTS6vLmI+SODBydhI5EIylXScTuDHmJX4p4owmCOSrgJQFidmg5ZMSou57B0ECAIncwvUgiQ39OenIYOmohmu60ffax1BJ71oVuUhXBP96Is9BOCBVW3YF9rR2JFUTjwLT/nGaeg8gZ8vaGaz20gwh/nBXJBQjWRd0QGVUSC7SIBAQuB8dlemEyRg7hUAoyLRGX3HScyl7AH0tcsT+AG6w/qfX15E4h0SP/GMwMNYG1yPPpDgOJ2UrTp+AE0AwHt2+iwqVoEOmCdeboKHjw64bkjum92iUhNP4g8+rtUX5ot5OX9/Hol9AN9FwszDVgALMJjpDpJ0AaC7C1AOgVoEWSEhFJXZorpMfQkaVWCQTQrfBQnyuKeCqaICQm0jbJ0lh+3tMrH/5uqaFYYiGZqVgVBxCon2AFAh8fXhHont2+XwYK8cHx2U09Ojsru3U64uz8vDAqdqb5Wbq6tyeXEeVdtA89PT40gSRQIyErQBjiIArvnlzXZQZ8ADlb7CWmO9kOiMqg97qFJXbXGAOxYA9S0nyS0iVbgE/TEI6WY8R8Amk+QE2pIOwH0EGCCBG3nXrKghXShdEzqyJv+ibySBIikUtIS/FN5tBftERSEic4ZCU5p/rGmAAJG8oyoytVJYrWYXYPtapSUS6e95mrvbSH5mZRLpVdKP30dqbbxfZzUJ98k8eU9VjSBnqlzH67SPAqxCx0CXKPmR9pP9tQpBfFHJH40rrFWMlrocftx8qDKC77GmaB8yBRk6Pj4JuQ++iORf3HMTSa/QK7IzSLSmXWGyfc2kiCoPzKvE+AhWiMozFawHWqAvtAV5f/v+fVQlBHiGAy2sroeqcdX34gnySELfL8enJxVQxXsCVPzwEG3hR0nT8tnQ1+npabSpykoYC/QyfkPPyddDP7gf98ofXPLzAlWJxGH6pqiYN62V9FB9ry4/E3S3SrmdsbpJVP+oACfcFzqzVn8kXQjsgB7ZnSC5bKtcQzdXe1lzxCoLLle5QeUI6htWLYl7a2JYHB5RgU84BTf2FQHGgowA1MBqJeA3ANUikR6VXqLaGcB889CnSKAnWA18JUloVR+4+tyzNBCfDohgojmrnhFYSxBSTQAHgEbV0yIxhb4KAFzXV0yeDnu8Bf3MqlSSp/aivlWnAJjF9xMBDgaQqupo5QOgVgAAIABJREFU2T/6MHcBeGMiDPQXdX2Al7SYAibbnqX5Vvwkf/KR7xry+TiBWtWp8CztMKskgCaP9h3xHcAf1KFKRPd9jHxIyK/8qryH0Bj7+5QKONmCLYRMEEAVwPjqz0gWA1RxeRU6g7LMcYED4D/93d/9H+X05LT8+te/Lr/5zW/Ct2S1TMgzeUYAIO0rpe89qUbzwNwwDvhn2mcgQR/X8X3Y8cpbBAFPY2zgVVRcOT46Kc9PX5b37z9E0j6roqDaJn02nx999Hnw6wRyGDaHwHD0g2fCpwhQEXkOawd9iTnKNvbjJg1oz+fpx2gMABVB/vAdfBSMFxVZIQcBckZVvqgaCBDsoszvZ0MhHYBhtbeAPpMfG35SgPUItPW9OysEUo/JT/Qkcfn49/dKtl9OcNdeI4OFoV0Gf3aOiqfU65JjVUtFnxjnKXz9j16Ww6ODuA+VtwDAA0AGlangY7LCFuNkYV/CpBEMlm3zYIMr0F72j3Iqeb0nEKRW8CQgC2AXxgZAE1ZfI4gY12FXBSYd+pTdS6AJ9gI/YFEeFgDbAdTCym3c3zGeAhqDd+CX0w4BoLI1VMuhTlB1WeoSXBctAyRSQaIofgV/OeJHFVRC3Qe7D58c4LiLeB7tzO8XISewg+JryBgA6pDTk5PTOMwCgF+Cc7eiUhlAfgAowU6gshDHvl+ODw9DdwAMd3HxgQdQVPqCHwDEury4LO8/nAcfw8+ALOI+fD47exbtsSradfny1evy7Zvr8ubdvBwcPS+Hh6dlb++AIOWHh7K/fxAm9cP5RfhG+Pniyy/Dl4iKbwFW3QoQGNZOgFDpbvgCqkyEuYRuQUwR64KDGmBP4xCH7QA4R5UwrJ18mQf46wQdywZ4rEbgbqwx+EdVjzBf6CEeVrHNPVe1LQT97C0BgLDHxFjRt8fhxIPSk753FG8BCIn90dnZSTk5Pg3gYoA9sRcoWwFii0MTAsRPgJ/AVNwHEyQbfkCtjOzxFPmMYRvu7iqIam/JJsqugQegKyHbqnaoNUCfP/3pT8sf/dEfDaApAbDUB9oBLSDC0wn2JwD7MTanvbHsn6rmgQ+wb0R/uB9gKlSnApCP/g2qmHFfLVsXfIC9ZQBYqXNkl3r7ALen+NxsnVfabQcqiFc83qPqtx6joq5rOlfPKQYgf1r8LN4Tn3g8U89A7hlDpA/usSDt8RRjlG3CurmNyL6O7G+zwYx/6BAajU8+pdPQ5cbnp3nne9WWfg/7KoHW02F07gPlZ1Q1U7rUbeMjP676ePoea0zbqsq+rBTs+1bRReuYx77u7wz+9Jj52LOih+y4+m62vIHrBr/aYvI+b49f+pq7v6XvPf7c3yu3EbveyvOQ35TXTTpOv52n/N7HvkD/PcoYXzkP9NbNn9Nn91l7/OZz1HWth/N/9td1zZ/32LCvVW8+eSz622npMic9l/lW/Yzxg1/P9HOZy2Pk37UiZN07up4dmxPabH4Ue8g81dMf0o+Zrs7bWUfoXtHMdarrat9brdJdPga/D59dF/fG0aOH+/VZv+qQAdEHz2vPqP2i2w6ni8am+WrvIJ2BeThN8KzveWSbfE5uJ329nB9FB40z29bM8/53f881rmV7POPy2GIL7WA/0NvXMMu209DHk9e6pxN6fCwb4Hqvx3dapzG9NtbfKt7PujTrClzHexdPNMnr5fTo6el1OmwYdxwcxJ4yH7ntcR3V09/j3FD1SERsl/+5bEv/9uRd9nlsDXzcLt9Ol8wzLrs9Xls3nx5POb30fLa78iGfwk95DNINPR2W9Y3Gp3eHTl/n8948njL33th8XM5/YzIiHea60OeR9Y77aU6/rG96/Ol+W288om3Pxmic7pP5++Ps7z/Fn/yuNM7yL12J304/9Z3lVc87zd0++Hj++1//t01u+HddoM39GwpsKLChwIYCP0gKbAzmD3LZN5PeUGBDgQ0FNhT4PhT4PmAq9NML+KwKiihxyoNLOQiSx58DGL2/e0GXXvDBx+xBqTyPHHxQYCMHJhWsUNB0XQDQr3uAIAc2NHYPemIMeKWdT55ct969oPu6Z2L+hUktea00thzwVWC7xxO9oOkqPlk3Po1rLLjqQRd9xr13cyaqjvFcL4jta58DVmN8l3nP1z3PuxeE9pdEvbG2YDlOTUbShhITH59ulwOcOWCnOfd428faC1aKPxUEQzBf7fkL9byeHoz1PnrByl5QcRVPOn/2+CgHo5Vwp0CinnGZ1LiUcItn8J3LfX45pHHnQJ+PvRd8HpOVMZ2UeVBr0XiEd3i7HiDXuFcFS30NfBz5JXxP5/p8fRzepo8tz7PxHZOQeus7RkeXXbXrspV1Y35xMCa3PT7VCwXREX/rZbF4xXlCtkNtZZnQM94e7nGQYn6B5/ZCfKBxKemlUrBVUnn0clnJ7kzMaTRi4t3B4UEkvP77v//7AKZigvUkQC13dw9laxuAh8cJ5qGDa1Igxoq29QIQn5VYpHmqApJ0tnhaL1PiJXk9TRoJUEjABjDq6OAwTpBHHwB4IEEKied4HgnncbL/4WEkqCMpCkmA11dXkbgVp43XRCwAdnBCO8BaAFO8//AuErRUZQE0VbIy2vaX9npBDHoL+KUEJN2LvvEP80XiHxLykLRD3ijxWclbLjugE5K9tN4OnBI/KeERbSlJcdlfibT56B9J50z4Z5UovPHEXCYBRGKSF/kRCfKsKIa+kdinhGAm9gEIpSRW2llUeEH1hKurm0hcBGgI3wMwEPJVwZJIPkSiJ3hIlT6iDyQkV5uNZ2Icd3dRdQz0wd+gL2iJ7wOQA/DM3n7wwdYOaRmAIQBikPhcKzBhTSM5de+AFTwATp7sshrMhBXO/KWn5gxwFU7SxzNhEyrgt51Sz8pFsT41MRl/I0GfwAnSNMBCcoql29zDq6fuRnWmoPtW2d9F0jZBNyF32ziJnQm329sPAaTCD06XPzpEgmMp5x+QAHuDdOJyc31VLi+ReHwe8vz82bMKEmCie1T6ChCYqmFwPckDOImXQAd9Bz7DuCBnrOgC4Byr/hBMheRmVoyJNgJAxp+tCWmh6lPkY54kPJwkvyAPBFAJa13XJqpFBW0JwNKLVclkyAG82Aou2MXYKugmvkdim6osCEhVq4JQrxIgwopqPE2UxU1a0uOgsyuYCmPZeqCeEX04b9mtBpZqdm2w4A3cagcZuF2Iij33TNb2BHvJKBKLBRIC7UUXnbJMmxASNwBmW1VHgqs09gCs1eqETMwnWAnyj4R9XKceOqpJN9R/aBuAS1Y7QGL4clLDYN9JoVICZMV9DcfJ6j3tpHzyJeZ2fXsbydxIpkWiOvoL4EskK9I/aOsPsAtBdKyYc1AOAdYFmOjhIRKjUSlQyc4O7j09Ow29FWCqWsUJMoOxwZY0WhCAib89UTJqJoVNJCAprlVdwQSjWkkkQHS0sah4N59R94PHK3WqfZuGrQr2q3olKldAn2xBTz1EhQkBlXVqtn57dTlWuyA/D35XrUooO8u2m55iNTEARgl6DfmE7dxVFSLqiEjQvkX1MOhHAi+IDZW+I++pmgIrRIVHF/ewmhvBpNAzkZAOfVkrLtKmqtIUKmZRf1Ivz8vtDXge494u96gGVitTSRabv6rTWsF+tXpi1TsCcoIGUSWFEJmqawCmog5URRhUG9kZDrMgyCj7o4OvVyuTqRQR9Ynq1dFe+r4DfLWcdCtQM5K6CWqRz4FnWcWHlbOoQ5nYjO88cVG+AeRXMiPaNL3UdLw0VNCiVngiogwgkweCqfYB1CCwXHwFGVVlKvk18BPRL9YIFVX+6r//VTk9PStffPFF+d3vfl8+//zzpaRwAUXZJmkrmmg/5r59+HwHB5EEr/2o+nbQ4+A73S9CX4Ff4TMcHhyX46PTAOZAR1xcnNPPuUMCNPxa6EKC5wa/vlbxIn0AhKFcS3/AnoJfcD++Q2Wjvf29cjcHgJ0AYenzYc9RAaas3CZZJNAYYwA4RKA0jPP8wzmBIhVMtY2KllXPAAgJMNXOhPofcRDJhMADBBYQrMeKktRt4uU7VAmsMi1+8L0t9R/sW5TbGlimAZL0VTvAgfstgv8w/zmqfFUwlfZPDsRGNSL44i9ePA9fA/fG3M/Py8XFVYApA8A7gKdAc4GpqHsE7mzjEjhdlVFUwaVWiYsydNBF22FDVJWKtCFQFnYOlamiKtc9+JNgQfqO1d4OQCq9oqyGhWeXDwD5gipi0IFRAdWr0hLwjIpcAYADOASlScNXoG8mWQ8dwAJ9bKMCv2EvCBKdxArhB3/jPoAAWWEOtoeA3dmcYGMC0FHZ6Tb2P6iuhrVGxSz465gzQD04NAH9sR+CFAmawUELAEjuhB8LHRr+RVSMJXALJDg+BPh/L+zfN19/G+DAi8urADkCPPXmzdvoH+sLUHAkAG/BNyjl4mpezi8X5cNlKYdHz8rh0WnsO0B2+ICwV9jngFcE9P3mm2/oy0x3w36iwhvsCHQU9pPcr7ESKPVrBXDXPYv2sw04jHVDVSlVd+Taym6Hzg7+qIDdAJU2PeK6WoAqrCUP56CPA9nUflv7OiUtQ2bgGzmYKse1tC9dAlOh0iH2OvWgEIDUAJQDiMgrE8oeYW8ve6I9OvQIdBLWwwG/bb9PuQ/AVVRRvBv2pdLfGCtBiahISCAw1ltgKjwvnYOKUdDx+Kf7cjJx2L1aUTsOZ7CDG9SWdDirMhHA/fLly6h8Rd2Iimj7S8A0j1Xo8I0A1FZQuapfScdqzB4jbH42qwFr/yLb6T6Errf4Av3HwVYYkEq0VN/yKeQ3Sgu7ryFbmGNXrHTdqgku7UW0v62HTEhfY4yKUfViWh5nFN/qGdkc8gljrD1fSjTyubmtys+4/xJ02aZudRo5LQdLZYdiKM7ja+H3+Z5P7YququAo2ZM/Jl9J3/fG4PPyeQy+e92b51jgsM9KB3s432QeUl8eR3SZ0/3etq+n87e3hc8CPOj7dWvka+N84M9lGmisknP6F48PU5A/rrGM0aHHB74GTvPMY3ndeuP28Wded/6UjhJNVv32az3+XNWP6wZfa9HR1ySvr2ie55l1hvoPP0H7K+PRdXyxVZbfA2R+crrl+eQ1yrTIY+/x17p19us9GXQaesyqN2/pN5+j08/Ht4rf8phlR7R/wnV9p/ax5pLZ5XcHbC3zp9twfJY96OklPR9xj2pHFMPOOqQ3x6wPpIPyemUdn2VjFa/la/i7Z5slJ1pL9OH2dEynZz7N963jnZ5sawxOH/GQt5/1Yo+n/buxsWX9KBr16A5fPw5aSLzT02WrZGxszZb4pIKpejza02VOt3W0WJJvHdiV3q+u4zuX1ayDMt3zOvfa7um1rBfH2l0339743F5mn2Bde1k/PkVvZbl2Wezp+0zfVbRYNd7sr4v39HtMhvG99FqWRdfpeVy53XW20HVrz3ZpHL359+zy/ywwlY/N1060d/3isjjmh+Z9RZYR90l1bQOm+i6Subl3Q4ENBTYU2FDgh0yBDZjqh7z6m7lvKLChwIYCGwp8Jwr8wz/8w2MURvf01OVmc6BTm/Ze0LFteJeTdMaCITno0gss5O9W9ZsJ0g342YuXHDjB8x441Wds3PESMAeYPKDjm/tMs95zHvzw4B/P8/7ulak8keopjBEvg1GBof7rBYQ92KvPORDuz4/Rf13AaNV4xwKRClgtB4yQ+NJO/e+NpzendcHw3hzH+DLz5xhP9wJwzjcK1OEFfiRqPdHrzcE68eVYIM55uBcEFG/qmvjMXxrnOa/jd4zFX0w0vdFUVE82JZ8+5jHe0ZjQD14Y5aBdbkv01kslJekxaYlJDS5jbX1a8ofW1PXOU14MOP0yf/bmp7XwMeA+p6mPpfdCb0ze/SWMEgLyi4h1vI+x9IKdWd8vyxUTrX1te7TLulWBW81HNMkvVNSur6fre+fB3hpo/cVHeja/YNOYXU78RaCP08eq9cNzegHqus1f3rkuVuKH5JHzqFUFjOBNnlh5xueoNqIaD8BUBweR8IrKVP/yL/8SlakamArjQ/s4MZ0J8A5uwPycRkqGV0JWAwm0U3xFSyXXyN5qbaUv8Cz6QiKWnwQs4JESdyC7SEZUEilPuz+NhCwk/wnEgQQ2jevo5Diqc3w4/1CuapUFJN/hfpyMjypKGJeqxSAZEElhqHgE4A2sdiTyApChiiMVbAewDSgGQA/UOE46J50eIokO7QYfVd8ECW9oS+AxVfYhCKUmqqEqAsZUgTrTADkxaSvoH4AjfhcJPUj4uy+R1BiJtKj6gmTOaLOCaiqYBnOIpLUYK5JuASq6iwRNJL/v7LTEeVUcwNxQneLDByQms8qTEomkg5Wop/XWGmYdi7+1VkoKF5hKIB60ob7Fc1gPJSuKvzEW0BHJg9LtWENV2dDcPemDQBGC3FR1x2VVoAqNxQGBnrCQX2h3/QyseQVrAUSDBNSDw/2yFXwEX4ZVwaYTJMzyZPSTo4MAU+3toXLbbtneeigfPrwrs9vrUh6QrIik46vg273daXn54nmTycgFRTWD7ai2EoCqmpDNpFAACYb04NAg4AF8d1BPrUcSLZJGkdSMpFuAqeBLBpcBoIQEvYIKX1tlG9XEANZDUnI9tXtri/YfCcmRblz960jqq5U4w2Yj+bNWwGIyNitP4D7xBatT1aoStWoK5oTvmBgukAhOMuULUIJbAOBoYCoCQmpS1gCmUgUZJjyDNiGrSPaJjAEkXxCoEZ8FK8LaBdhGyZBtXzHwAAhC2MmSiQ+eqUkug22J4kfMnEbiMnSGKtcEv1WwSFR+sj0MLQHnGzqhJrWg/ZCfKeZB8GuAFwK4w4TiAGoF+HE37EHo5gpSRD+REFvHIahI0MH6DHoGDQAwnAb9xVnuP+K+SLZc3AdIB4BXgqlYyQL9Ixka9kbPCcgXIKId6nv8nB4fxzNoE0m6aAf3CkAAmuI67AHmLLAm7lcVK+gKneLsSaOSd9pzgqnQxuOEIQJmGsCOvBDJJpClWjWHbfBejAnJ1O6HgEcpB3gOOrHNw/0Bt7dKcMq+qPwf2VTpZI2TycECUz0ETwF0yupUBMYAtMAEbVanku1XpRqOnZWu6KfpR4cIS0LAkwS2BhikVvaLMVRwqyrMLAAyjQqL3IPDbmksMLOaO3UawVHRHoAO1e6GrKsSHypNBViFVQUHMFWAzQhKChlHBSn5/dBfw3nLAmTU2VrCM8GYyxX6Bp1SF9b3UVorAYdwi2yf/AJ8N9jnqHyApHhUxyPt4K/pVHHZW/QpvhWYSj6GdIrv9fK+U7wS1XN2AAzYKodHANXtBk8IfYg1oZ1GBTj6Faw6iKpfu3Ebku//61/8ZVS1efPmdfnqq6/L119/Q7sRVc3o+2iO1I+sRCdfWP6w+/RIgAfgRrIn2y47Lh02gGDmFeAx3Q0AxuHhSVRXg50HSMarpciPlB+ttn2fFlWoHgDwQ3VAyTvtC9oCIAZ6C+BJ2GT6PgSsDnodJil8cdkBr1hGQBp9YlRnQvWvy3J1eR3yR59JB+/cl8UDquLNy86UQGmCK5nAD9AEfGG0hzUTmMEPCcCaI3aiqlV5H8N5EUwlQKxs0gDoGUyZwFQC77LSC34WC/iStfqlACn1OVw/PILfDmDNWYDgwesEvHHu19esiEe8H+FCoSvq8eEEegkM3ZIjuZa0gVpXgZHib/hWqPh5eDRU06Es3tVKfLcEDuEcgoeq9wf6C0zVQOmu+8g3BMMXVHoLcBTBVJQ16hzuc0r4q6qcg7HhMAOCwmvlvHpvBrFhXKHXa+W+oA5sFEDIAFNFVVPwFQBS1GNYD/wdOj4qzqIqHkBjAJUSxB4+VgWNAUgjvzv4CXuZ7e1ydnpWdqeT8APhewLwx4p/gYaNaq/Yv5wEH+5FldlXX7yq4KmrAGM9O3te3oftv2r25R7jBxhsUuaL7XJ9u1Uub7FOZ+Xg8IQHLFQfcXsyjXEDTCV6vnv3LoD60+le8BFkCEQBaA4+APQW+AqyqoM+BDSU7MlvlbxoP699jOtPVTYSmMpjRvm5Yd9d9b72xuBvXMtVANWfg6lAXwecyobIPxL4OningrrRLsDk0Mmgu+IMbmvi4JTqz2l/Bj0SvuA2QVDa5zWfjP52rHn40q06j8aFe7E+2odjnNBHaFcVQcH7qBglPhPoSlXDMF48j3+xhzRbrbVQ0qDTnHsH+vifffZZ+clPfhI0Bj9CN2seogP3pzx8AvvfOOghgOrVV6p+tHwp2Y0cz3P70NsD6ju38+6zqD3xtNvBtsegEnV/Q/0qJiBewX3N5gp0/vgQMu/XeR3POijQ+VjrvD5G1cBUg9NrH9R3b355nnpskMPYL4VRfQSo6vUlW+e+fp6T7vG+0J90g3SH4gT43m091iy/Q/Kx5PZFb+9PfoPHIsTf7teLZpqDfCSn29h8fJ21hllvaUy6rrYGv6be0JtTpr90j+7Nz2R+dh3l8pDXxceoz7mvdfTPtMhjdzn3az0Zd1ppjvm+MTo7L7itiT1lBSk5nXprm/lJOkBt9HSK+GVZh/Yr4+U9hPjR42pja7xEhzAdbV7rdEPvel77MT7MtHxKW6KJ75+yznNZFM9lwPOYXGeZ8jGq71V8q3EJJKX9LNr12KTG43vGVTpBfYpPenOUXurxt2yr69Ws48fmJf+uJ3+u6/yz67peu+t40WnhNkjy4jq4J+9ZH/RkOK/1Kh3W04uZh3wcY3y0Sif3eM3vzzRx/Rj0xl7FqnVn253bd37u9dOTz+G7ETBVlsU8hlUy3rvG+DIjnHn8q/RH1oc92c399damRzPnJY/99Xiup/ezfhyjSabdU+x5b05um8bokGnpvsQY3+TxuJ166jr73meVTvgfkV/XnS6zY+vV+743NqdRvu66oKezNB/N332Jp9Ku53us4iXXF+jPbZOec5/VY5Wuz3q6De39t7/6356YJfPUGW7u21BgQ4ENBTYU2FDgf00KbAzm/5rrupnVhgIbCmwosKHA/wQKfB8wlTa7OeiZg4t+HS8reQLk+n8eJFEgZCx41AvSrO9h+WWa7s+Bh17w14MM/iLMv/cgRQ4YeeBgLICSAwTxzP9rlanu+YI4nSLlQRWfkz578Mnp31s3ffd9gnC+VmNB/hw850nBTB512jq/+trrxYBeMmR+WsWLeb3X3Zvns2pOuNfHj2SBp4KpnNcUsBobq68P7sHfGZQnGuGavwjB/R4M680nByp9HDl4qjXK6+Mvb/ILbufdLNtOB3+hl4PcPg/Xd34CLtpS3xpnDmI/df17usD1SF77MR3nCRKiQy+4qnXDbyUD6Tunn/Nb7wWcxuW/81wyP63Szz162XuYeNR5ym2Mt+t8q7VRgoO/IFZ7+K73Qq8nn56ooGecNurP18x1kta196Ja9PZr0kP5frSvfv2aEmI86ZTzYMJgj9cJpGqnuYp+kXBRABZiYjrAVKhMBTDV69ffRquRbL8NMA8SxZG0zBOKHeCSEyoEpkIiFBK7XCe4vOF7Bz3ydG6eIu1rLOCWZJpVc1qVG8mqktn0G8kuSjDjCdv7Q7IqEsd3aiUYJBQeHR6V4+OjOK0aCTkADdwAeDVjhZ6orISErqvrSAxDwh6SuwCqGpLXUEGpAiOQkIm5ImEMK4P2SAcCypCwiKQu+k4AisziOsZIem4FYAXJ3UryxzyHU+qRhFmTuumrMKkNJ9LjJHk8E4k9O6iuchcJkLjOrPeaWGUnZ6NtVCdjX6qGQeC1gzOwLgJIAewA+iDBznX4kOhY28e6Sa40P080UAIS1t5P0ZN8ir88eTp4tyYxSz7EWzrBHe3mZ9QHnpUskd8IakJCL36rKpDLu8uj9wl+QHKgdJASHV2/DDpEwJkAARAEF2Cqg33KaFS7uYvEsAkAbAE+2Aow1f7+NMAwB/tIuC7l6hKgkVnZLvdRme36+jKq8kwnO+X09ITVIJBQEQAqVoaK5L/KhwPMAVnJkQyp1WbFFvDX3nQalcWgBwRyCiBZgKBwD4FFUWUIFTCQCDsBDxFsJJpIngXYw7x8rcVTqHbl/COZB50W8zsmI8M3QlWGyXYAfyI5BDxbZSCAXlFNo1XLYP+sBMJE7FqdqlatUiJ0SxJvlduCV4isWgJTKa+6pjRWnSUQFfVF6JmQg+VKo0jKp9+qZG9UZUBVuar37QAIgQQE4BMoxB1E93fd7g08C3oUADYBZiPtAURx+xMAK1SGQKL17l6MB3NnlYut0HfQieB10oJ6RHwUMoE5he8Entk1MBWAdeQrl0kk+97O5gGmQtIzxgBbBDmEfpa+jPVfLAIoFSCOxX2ABZDs++zsLCqLYKxoA/II2xP6uYJwA3R1ehrzjXncAAxyE/IHnfTixYvQx9IZ0lcCZNF2EzgjXnUfjv5VA1g4qCoqm22x+ozAN7gfdleVFWTv6XPsBIAoqsYYzbI/4DZSOhb39HwA+X+uawMqGGAi7AmZ1I/qFLAfwScBpmKFCIKpWNmGuo/XaCA8PN/AVLyoQ0KYjAwEBCqvCFDYKqi1QxXuYBNh0+YARUJOVbmLICvpXugk/DQwFcGbBDa3Kg/QnwQEE3hF/UegG5K/Y23DR9wabGrsv5YA6ALTNfAL1x/y26c5Zi+6S86UfO0JbZJv2VE80wVToTJV+D30wWg7KJuyhejTwVTi4+yjZn86aFDBJ9NdAnYPD/fK7t607GzzYAr6GKxMSCAVdXXIQwC4JwPoBxVG4EsFCPQGvtSs3MX99JEcmEiawB/aj7YEbKAdZeVAyAVk/aOPXpIXK3hbekE+Ap6FXEelGwPKInn+4OCo+lvgRVYA8zViG8u+snRpcHJUDKqVqWxtKbuLCog5LPMAy8PHqwC+ClwHeQUY5Ni4ClgbyjZ9K8g/rglAO59hrZcPHQGAJaq9bbO6EvgCBx6I33SoAOlJcJL0oWjFfTCqyTSZcjuiNYcOImif1QNexHoWAAAgAElEQVSyrVk+yKHRT/MfqqDUqkyis8YKUA90LwDl1GN39UADAKluQ++owkwfTBWjWhobKVv3PLUiZHVwCoDdAkpPdncCYKIqOeTtmwriuqnAWwKjJLMtXgfb1/SdgG7L+1z0BZ+lAqoqmMr5Fmt0cnJc9x97sRcAWBGA9qjKGiDUBthc3nOz8o6qvkbzAoBUOw95RrWpYO8Ahy+i4hxoTt5bxIEL8n3gL7Jy0Xb496C9DpQIsFEAT7djbwMbBrm4E3BxlwcyYAwYP5IS93f3WIXw4aF8ePehvH//oXzz+tvQK9h3BWsDhF+rV95FaULsdR7Kzey+XN8+lOvZdtndByiLIG+sUwDdCuRkFpUttXekH7GIvars/LMXz8uLly8DsPP62zcB7gyeOziItechG3fhU2CuihHJF/Xf0qkuC/gssJGAruBzAqZZPVU6WroLz4inpEe1R9W+WDoK8ot2fWweF9AeWXvR6KMmhBJ0flCOoyoVgIMEU2lfLpskMA/6lK+J8URFtqgISR5U5Sw8H8C0K8jpdfAR9h5q230b7Jfhu+lwFKyLaIPvYC/+5E/+JHw3zAHrgjmhXQH73759G/SCHWAlNNruvEcL33YA61KXwm6h/b/4i78Y5q0EfsxLYx78I+yqBP4OP4i+n/wrxS50v/ajg81JelIy67/Vp3jAwWzLMt70s8duZMNzn2rX96jiVfoVOmEf/lUDVLnPkdvE835ginhGY1A7blPd58j+hv+tsem7bF+cFs7zbrvrCR3DgRbe5rI+XgafaZ6Shew798YkXeBgKukL98ccECDd5P6EaOW0cP5wvsa92i87DWRDNf7G94wtaFw+D6eNzz90e/WZ/HdvP5F1YG4/r2+e4xidRR/fu+O72PPWOJKPLetgf060kX+cx9Sjf+bFMT7Nz+a1Cktr9NeYnbd7fOn80dMZ33UOuQ/xifgiy6v69/V1XeD01lyyrsh81OMFpwMrgS6/P3Z65jmM6ZI8zt5a5rbG2vb1Fa2k81wfuUxmfd6LZS7prE7lQfGs5tjj0THec19i2CPXvYdiBxiT9LzTq6e3fQzeZ5arrCtEH/Xpc8r6bZ1dUNtuX7IMue7OtHF9kPWG+va9eNb3Wi9vx2VjnZ7r8eAYn/b07BgfuG1dp0dcp4zJot+Teb9nOwYZSJWpnDd6Oj7r9Ty2ns4b2qmHNOR73Mbhc+/6qnXqXWO09PE/n9M6XdKb61P1t983Nt9V/ff0WvadxmzdKn37FDr25KynxzItFZfo8eIYLb/PWKUvVulYp43r+976ue7MNHX/uidHvXXW/F33qV23i3ksfi3r9p6d/z60G9Oh69ZXNM/7BMxBdjP74N7XmA+yAVM9RSI392wosKHAhgIbCmwooDclG0psKLChwIYCGwpsKLChwFoKAEzV2+SuelBJOtrk5qCdb3gV/EBCBhN1+a8XLMyBBPydE31yIMLHOTaPse9zoAZ/58BqL5Ch+SpA5y+pPKjSCyrkoJdo0ZvHUnD6e4CpVtFqfH2RPLdcmcrbyQErzTEHn75PEGYts9YbcuBqiU41Q9GDRnF/vOhfBvpkvvXAFD7nl8FPGV/mtTE65GB05hXnk9wGn61ZVxbOXRXEzbKVg1CS5TxHBZ578/Brfj2/oM3r47zSG4faGnt5rRcwehb3S8/05MtlLI9FPODjz3zgz3gwN/MP/u4FAnPbWeZd7/T0wdj4x+Q769ZMb41HSehK7HkKLTQ/P13V+xOtevwrfblKjly3ct6qXrAMohrTy/peCS0ZhAHblYEMoq/zUY+2Pb7QM711z/PUvdlGuGzmPnCv9JBOyNXYxvjUA89KyOMz7MkBmE2fMxFIayT6IcENyc2ouISEqy+++KL84he/qGCq15EEGAk+kUyLxpGIw0ReJcVjDjoR0+0FvlMlFaeJXjCLFzwJXKf4urzrxbxeAmOOuE90yj6E6xe0owQ3zA9JbUgOG14mByiDSZJI0EKyvRK3lPCPNvCMktzQPq4JTKXkXVbvmA39IfkNf/sJ2+JFzQVtYvxqA9dVuQn9CFym08td1/T4IBIIwVMVpIYkOFW14to3QED7u70yFOAMCZIEezBZjUlBTKRHH0NSaT3FXDwgXSeaa43wvfgbfWDsDrJBe0rW1NrrOp5Tf56kqDXU+rseFNguAyNwL9pTUjHGpYpVrMKmahkERkg21b/TXElLmKOSvyWPWWcqqSrkpibBI1EfP0jgRJIrwAtQiJwPkvNxOj9szl1UrAKA6uAQyZ975WB/L6pWobrG/QIVpFBhBwmNl1GZCs8ieRLJhrh2eICESFQzKmUnZNiqXgqEHj5HcCgTyisoA4n7SJSH3CMRnjygREYkLSp5chJAB4KpBHBSZSom/uNf0FJ1Tmpy4pCQD1BbgGaYdC96x6gwTpSIwMMAR2CtarUZ8UwDebYkQckc1sSTReO9/KKduByVQmplHbeVgx+iZOYhSbLSsFZVofZdTs4X/ygRrO2XGqgodBnaqEAcyZv8ILSKz9Al2psJXJmT6rKvpOue1APZDpe5gglFY/WHMQuMKh9CSbHQaUpOll3TPfhbthdLjapU4INeZaoemArJ0AJTAUj10Ucfle0JQLzUHVpHJNSiGt71zW05OT2N5OjTk5MAU2H+GCOAWUjKRXuQTeh06Hf8YLy6BxX1KCuH0R/0sZJ9RQ/oClWyoj5rYFJfT9la6SUAeNw2SV9g/yW9yoohqABF48376e8CSMWKTdTbom3WLT07IP5Vm/LlNQaNkcARgjelc3Zi3QTyIhCKdu2uANRBvVyRdBXAQCym7IiDCwhCiNltYR6cezUbUVnmsd8IEPF9/KBPNrtVK7So6g25bwLAcAUNu20Nfq/b3KBPqkxFcCMBVWWrgS5V7QJt4bNK3yiRWjzvMQECshqYqvlcLck70z377OBvgfaib6vaRLmC/gQQrQQA1ytT9cBU8HMkj9nf8r5lr9s+DSlEAIDvleOTo7IPOzOFDMLGcYwcKyv33FXgGvxH6vXtoYqZ/Jio6FPth2Qq7GTlBepI2l2BGeVHSe5lN+CfvXz5MsYg3xLyiSR9T2zGOCHjmitAedD9qFSjamWUZa1o+62qlOInlzdUiAyg/WwWDyzvKR4GHXM3n5X7RQNrLcmG7XnUBn092lb6GpQ7gddgp6QXNNIAQG4T4LWNCpbhY5FH8FlVjtAe6BE6s4JLnWcI6G3ym3WHwJzQ5QJTaQycF21oAyG3ZLalGEsAb5dpNoB3asInfBRMHWuA9YWtuQWAs4IqWcuL1fLiJ1A4qs7CvSTHP4ywAiZbom4Am6oej+qWE1RYOi3HJ8dhB9AvDkxAVawANMXBDVgTAsk0hgF8vVTTs+oU3RkDqdWxCirT0q9zfQ8awfcDoAs+G3gWvHt+/qFV2KygDjwc+iwaqT5RAgQ+ADS9AMCO4wXAfHd3EqBIFsJdlDkqUwEkvzultxdg0rvYB0YlNfgA02mAasEzAFQBjKj1j+qpdS8B2UXbsFWYbfQDUDhicg+sVHt8dETQ8M52+fqrrwPM9Prtm4KKVwf7h2W6uxs6IvQ8KjLGekP/35eb2aLM7rbLbAG/ZL/uRVlpLfyF+/vwBbAfA19DDxD0gQq85H3owI8/+aR8/KOPw1949eqr8sXnX8b98A2wJ+Ge9j5kWNXhtE7yK7XHa4Bi8r72Ki4XkiO3Fa5TJPv4jbmC70Ar7TPpA7R9rirwSmd7HA5jkP0QmCr2WwEA3QmdCbDe3j4qDcLHgSxXsH89lEQgTsmTfD3uv0utDsk9EXQLdDU+O5gKcotKZZqb7sGYsT5YL3yH8UYVVNv3ffrpp1E16uuvvw7/DX1gjhgHPmN8aEN7dejYABpiT5CAS+7bag+M+f7xH/9x+fM///NajYpAdf2TLo/1qjIdlWax3QjBaTEUj13Il9K6aI19D5E/4x7ni/a56X63TG6DenNt9nvZ5/Dv3Qek36oqdQ2QprnIr212i6NR5UzfFzd71A7r8bFr7+P3+XWnv8c3Mo1EV9/LLK1ZvN9hlWNvs9dXnpfLYh5Dbgu0cTAV5aMd5KZYgWIBimkpRuI6YmwcGoP7F719ocbtvJT3rr5HdN7J45DPmXkm06933cfr9NPn3jyfukZ6tjc+H5v36/2Jl3t84DRYdX0Vj47xl/Y1/jvLrvtaTtfevPzedWP19cj3Oj168QPJWeYbp6mPpbfGY/ojr7naCd6+46EJPd7PMulj8f3WmJ50uq+SfadV7gP0aHt7+lZZJiWv0gG9PbvLp9rwtZddXsWbY/KkOLz2WbjP46Qe45G9ynzXs1V5LGNzyOsr3u/xY+YbX0e0AzpgPhqf+ztZX+fx5PFmHhHddZ/WK8vKGN/16D+2Jj196Ou+Srdo7j0Z6/kXY/Pu9bdOh6y67usJH39uPlj2d8f4bEzWMq8s/Y19ph1A4vPN/DNmD54y7xpy6oKp1tGlx9d5bM6/Y3TINiDTBW1m/lzFv9JVem6VPcm8vK6f3G9vvlnmenLhtHNdvkq2votd7MnaWNt5jVwWM29lu+Mxtp7/lfVXXmuNKes8Pdebs9vSdfL+Xddz3fo+hYaya7IJio1L14/pcHyfaeh02ICpnqLRNvdsKLChwIYCGwpsKLABU214YEOBDQU2FNhQYEOBJ1Pg+4KpPJFYAWL8VtBR3ylorspUHpjNAQYPZOhzToTtBV1XbdTH+sh95eQlBRt8Q98bn8/dAxhjm/te0GEssLR8L5NEvsu/VXQZa0cnT+fgjYITeaz62+n3Xcb4Xe8Vj2U+WtVOrEth5Qu9wNS49dLXg3T+QsETQccCRvn7HIjqBaZ8bRQ88u+cz8eef1ACTR3AquDjGN/lPj3g1htPj84+VuePngzg+VWypuddf7hcOa1ctjO98jPo18fjgU8F8dSG7vOx+DXJgvrQfDyo1xubdEovEO10W6ez1L+PQ+vS46UevV1vZZCOy4LTzcfVkm1bkl1vXj5WyVVemx4PNvketO5SRap1Moe+9LJtSJisiTVj8/Wx9vSf26Tei+R1+taDwf4yOT/nayh9p9P4Pfk668Csi/Gs2uLcOANP1mtt1KoQVU5g3wc+sMpUAFP98pe/LP/6r//aKlNF1RckpeFlN5L+qWv1ohi84i89PVHe6ayxOFhb+iLrbo1NCRRaY+nrlrRPna920If6V39KgFNSD5L6JKtIxFPyjU4pV1Iu7kFiG5LrULUESXj4jER/JHchgRcJbPjnp4HjMxLAAA7APRgfEhKR3C8QmionoU+Ml8murKSQq1CBFg7GEL11OrheoCvJSPQN2qEiERKZkXBbq10FWAUn0c/mkSSJvkVDgcmQECndgGsAz8xmt3wG1YFqIgH6wngxFiQlaiyqqODrjzljjKz8NBlooSQFtCEwA8aKtvGMkgxBB52MLdlXUrCS8gSuRJsYF9pz4J/GhbXBmoDe6hdJoagI8ObNm1pVggneaNN/dJq6kh7RD5Jw8bvnT6IP0Jgn35PekYw1n5XZrarjLCJJXnTFWADmQj7sfHYbp7BPJ9vl+BgVe07L4QHAVKgagKRRVpW5CSDVReUjzh/Podnnz07LdBegJ1ZBDfnCfxXNuqyjmBiNN8kAFGAsABziOYKpkNyMOSBZHMnBrboRcr6RnzgNMBUAWDzd/W5BHkM/YZuimlXMdkhMG/RI+HEE70n+404kTgdKh1XiAPKKajNIwK66UPRFUrmvRdOdBIOGblAxLqsAFYnSBhBc0l/3TKDXP+l49020frK/AqUMVeJqNTWMrQET5pF8jKRXn4fbIN0vvSdwk5L6qfeZUO+232XY9TV4C//IZ43vQBfRXABOyRradTCVaCqZR3vSQQRTQW72HoGpZDvY/05Uqbm5bZWpQBfoWyTXog0kNggcibF8++23Udni/PIqdPJHL1+G/O3tMkEYScfQuwBd4TfkP6pXPXsWSdO4B/P49tvX5fXrN0EDVCQEmEo6TGPEs2hDuiJkslY4cqCAkitBE/Ixf2SLpL9D74UskD/xN6qyaN14P3U1q8UQICD7uMSAncoHSurWmmr93XfQWDBvJdSiOpVAlKhCKVmULFCuCKYSuCvqNtXElmUwVXAjQQehSAimglhRZ9Rqh7Uyz7KvVauh3C3KHD/zea1KtFPmtULL4q5V34kk/FpdUvyntZjPCSwhP7MyVchhrU417AsC4EFd5DW1ngKm4roNeI5hebLPKxlynpF/4rzmcRdP8AowVU1YEphKfq7fp+R7ganQtuyu77mkLzRg3xOh2uDR8WF59ux0SJjHuGSLxWOgr6r/yWehrWt2Oyot7UwHYI/0o2widDyr2zG2JBDDUOnTkrRwHf4JdAP+Ya6QdSTYQycIKI82NF6N6+a6giu2wAsEBgMY5XLXZIwAIel1rQn6RFVIrHfvgAp8Dx2DMUZ1xQqQEzCs2SMm62d9TfqyOinll1UByUus/uhrDVBmgKOntdIIgNm1ihDGCp2ogwFyZSpVJOL+YcAAJ3AY9Y50OsFUTG4UvzSaEUw4yFoFR2ku/L01+KHNdpID1SZpxMqT8MUA2GP1MwNqPsheSf+wYiQPCmB73AO1tqOCF3uq1/k7KoBub5fTMwBtURnqmFWpovrsRVRU416TfkOMQ5l2Vf8S1UQ95/5DkzFUrgNgFWtb/alqp4OnwgbsBd/ApwS9379/V16/fm1VzBpgxPfmop36Al2RlAwAVfjGmDGqSu1Oy3RvAo6KOd/Mb6gHMScob+LTA2yzu7dbphP6zvsHh+FPzm5uy+7eQazxogKdwK8XF+cBkgUIjLp2K+xZ6Dno3QnAQQdhW6Pq7/5++dUvflm++PLLoC9k8fAAoM2DqDCItmehPwhExFxu0F+ZlPstAES5BgJLwjbP7hbluuoB+fLkI/Bbq3D8o08/LR99/FHI6Jdfvip/+P3nwa+gPdZd/yA3AI5pH4i5cA9EfUOAH315yYFXU1KFM4EstOfQnk/7EsmygFrwSUBfByBJn+Ne6ZHmY7XDUbSH9AM9Qm9h7zidBIgI84aPqQMFMF/MX/s36spW5RBzAqiJvuddub2hbsJ98KekW7AnBOgQfQeYbpfVgLF+2s9h/NhzYY6gb/BRjUFo7/bJJ5+Un/70p1EdG3swrAn61jPoF+uN+0FjVP+LQx3qvsJ9V9eTWEvwF/r98Y9/HNWpBAjWAXCKL0jnDzIO24Q90BYPTiDQtv3z54Zn6+XBvzC/3GNjela/KcOsXN10x1J3w/fejutP+R3SxX5NLUkX8xrjJ9qXSbdoH5J79/23783Uj8ej9Kz2QPpb9jTTqzdntx/qQ/7HsJccgOessNevJ8Hel/e5/C7T8jHFlwEeuF920f0e2WrxnvxQ/NY8tFfSvavG43s5X8dlf3l536dnmt8wPmfNM/OMP5vvcRrm+9yfyXRVH715O686T/gzY+35Wvk+PNO1x2u9dR7jEd3b4xW1neMN7tM4rbLfB95wuvTon/f0Y2P3eY7Rw/f7Pmafm/t4Y325vI7pi7HxPGoTYF0EjgYw/LJ/rHYyT2R+7MXfso4eo28ek/OQnpEc+3tD2eMsR9ITvTFnWvv6Z726aly6Jp0g/S37i3b1nfOj4qYeR/d+Vtm1nsytkiWni9+XdVReF4xbwGvnx1Xr15PzrAvyumJMboPH5tfT1Vk/jt3Tk4M8Dx9D5hmP54zZJ5d33NOLf/Zol9tb15frQnxG/A4VaGOXagD9VTyOcTxFJ+c5RahlBEw1prufMucu/yLubaetPIWPxubcs6N5blmXZT50u9F7ttdHljfJe7Ynrl+zje7ZvFU2IfPHKrlxG+I8n8fgbfjcn2oXnzLedTZVsY7cp+tVzcf1Z88m+bzzZx+H+uzZ6RZDWT4RKNMur0dPTp4ii2N2aJ18qW3FPp1eeV3zOETr7POKZri+AVP9j3D35tkNBTYU2FBgQ4EfEgU6Zwj+kKa/meuGAhsKbCiwocCGAk+nwN///d8Px/Q9dcOcgx+9QODjAACToHwjP7bJ7gWoeoGiHAjqzfqpG3ltyj2QsC7ogGcUNO8F8z1I7ONfFyTur97/92CqVfT+vgG1p3Mq7xTNVwXTHgeDIjVpOL09vxz25BMP5OQA+qpgqeax7kVHb745EfJp8oTk4Xaytcvb2PPqO8ugns0JAzl4mce+Tl/0ZG8sQJzvfRQkT0Hr/DJBc8iB1DF5Vn8e+MTnXqBYLwDQlioQZH2kvzUuD+6JrmNjXrUuq2juY8iy6cFVf/mh77M+8jGIZr3x6j5/AZf1WeZF9aWkIJcrT3TJOkRjRSWETKM8Xp8/2mGCm6rI6BR3nlLspzkrsaG39s5TTkPpiHW2ZZVuU3u9QLq3L32HcTrIqMdvzutuj9BHk4t2Ku8yTdupyuhfiUxsczFUpvryyy8NTMXKVEhIg22fzZAgxQQ1AVTQFuYqMJXrOk8myi/ws/xorHreXwbntXfaZDlXkstS0mlNCFU7eH5IOo/KJ0jyvl9KtkYiHhJzItFrd7ccHhxGlYY4rR0nt6NyE5LhdyZl/2A/TooHjVDFIZLT9vYCcMJTiWvSugFHBA7Ay2IkKCFhDAlkSFz0RD0HSonmzvsOvNJLfQE3mFBaAVWTKitbO8NJ/UgkQ9Ll3YKVJjDeAyQSRlLddrkPwAl4CymYBLhEoiaS4CoYo6dnfb08MRBJiJi3A6aynLu+xjWtp3gftEKfSvZXoqN4wm292hJ4yfWdEiHFu2yH9pa8qgpe7dR50Vd6o4ESCM7RGJSciLlrLTIPU0fGDCMREVUsQNLgyzhRntUMgPhBxan57CZ4bHfKhPO93UmZ7ICPATZgRQCAs/CDJGSAc/b39qON7e2HsreL9a/VVgJFNdRzYHJw/A2QEyskYWwBn3KgQCS8kE8EpooqMwBGIdkYHSCheAuJ6qhOgGTd7VpRBtVs7giIigRFVldAP0wExSn1kJ1JKajCE7xWQUaqIBP8iGoDquLUkrNZHaadzt/0x7KW5in1XC8W/6w+wVCVC/drbRqwKpK076/5TFL8XEdVw2B7+C50x2Qa+mM6mUSycAC5apUhgalmd/NI6FaFLzyPii/ux+Jz0DwqxZWQUdx3c3tT16+CqFS5AjSrICk8EDYHp7bXzy0piAkD7hdRbggGEv+SZiVARbe3TCbmKdKcp/5RRrhOUcUwqk0QiKekMZdpPAvQzM3trIJPLyOR+uXL5+Wzzz6NUiZRFeGOVcpw/zfffFPeAUx1cVNevnxRfvSjjwJIFTSuVVikTwWmQiIxQBhIqMU/6Nm3b99Fn+A5JOfiuhKo5UdAZ6liFmhEcC0BWZJ33KsqKq3aAipkTAebTjAm6YlkdlWJROI52gx5qUl10i/IB2fltMd6sOcbyq+QfXAfQbpPelOgU7KIeINABskzxhvy/KDKe/Ct6Ee0w1NUhVrFdJcrVsU4Q7lQPliRi/1wvFZNuKKS8Az6gX0SmApIrLBXtVIX9BvkaXdKmwxdEjICAEtUzgOYhYDxocLghH5K0EC+Y4AJa0IqjcwApGGVKnI25YPy434j1+ExmMpVhCfgeUKB+zieIK+1FY9RXmplqnvYPvoZAlMpMQ59yvcFH8t+5r1C9sN136ADAKY6Img3/A+sx3xebm5vy+z2dqBH8GdNxJYdhhzA7qH6yd2cwDvoEs3bEw9ZfXBRdiYE4WBcA/jp5mZIyPcELSTYQ5Y1P+gj+E1fffUV7WK1uRgXxhLgrO2dqFyj6k7Yb1AOWrKUfO+mc+UHLB/SAQAv7I9A9OIF8BjGD3AnxodqkLBf0DMA5qB6S/jpQ+KeJ2rJDjKxve1HAUSuye6hT6t9HpBC9zTitToVvkZFHwGKQCvoOwHXOQ6CHnx/Ahso0KH7X+IHjQFgKgCnJWeqHtn2cQSeQ+/hR+ByT56HKxygKtOf1AvLB+HAnsd+sgLPo8pQlKyisBED7oK3VYF9AlG16lQxjwFMxcqC1HP0Z7CeAA+CXrADoM/N9U05P4ctIoA6qvPGHogHCaCiEv9pDFQUPBApvarcou4AYDX2U3X+0vcCAAGgAv7FvAEQfP362wqmVbVS6h75CdLvTWfTxgYPL7Bv22GlUwCrdicBqMLoMOfb+U0ARHA/fAroFPiLoUujqhRAXgBg7Zfry6sA6R2gOtDOtFakoi6H34b+IRcAnkE/3N03HxGn1mOv9OzsGe3c7rTMAZCbzcsN+HBrp+xOd8vu3n7Qd34LHwe8Tv8Q+v7qZlZuZvfl9o7AP/ACwTDzMgPYtpTwH0AzAZWCBhFPbIcsTWFraxWq8w8XAcgmv+4Ofg6ePzhgBWN8FqA8fLJaDU9gKu3HpANc52uPiTHifskAdAOqRH388cdhS3TABu6Dr4J/ss24HgCl6tM5+H7QC1YVS2BX3gfbx6pUAMd99tlnBCfF/bTf5CWCo+TnQa5UiU62Luxf+KwNxKx9KfdRtPn0nQCiQ8Vc7vWan7EdwCzoa/C54gXqH3oKdME4AYwFXfAdaAxfTgdXiMZBE1qi+H/wQtVrWlMBzACmOj09KwBr4UeVDUUH0TdaE3i1AibjkAM7WEIH1chn9mfcJ/N9pfgj+2w9H46V3/qpDpJ3j1U1HbBsp3xObt+15rzeQKzuc4jGvv9Qe56M6+P3vbXLwZhs9L7vfee2X7R2MJX7VtDjzb/Mo+DfztO6Q7aody2PSXOWr614Q4574T7tc8LHieqbrODs4xj4rQ7GfbMxH3/dOKV7PCaR9wLeRm8dM/XG+vTxezvqL8vJGG/1fNLMU+57ux7orVF/9Z/2bV6TsfZd9nq85XvqMR9c/CtZ82d8jnmNvD2ntc9wbHw5Fpv3NJqL9zFGOe/DeSx83Q6I1O9Z0rdhY6oPlZ4T/Z0fMi843Xq87f6mZDfzUG+Ome/HZLK3/j3ed5lUf3nsPVl4CueinaeCqcJ+UaUAACAASURBVBQfH4uzL/vnj5P1e3zWW9sxfnQZy5/zM5mPXR57vN+T3yzDq+jp69a7rzeeVfZvTH/kcYrmmS/wt9ZrySerG70sC+vGN6bL1a/7F+v4LmQJvnEtAy4/wfnH5dz1nMcN141pWGcDU/Xkt6cj1s1hVLfhsKHvCaYa4+msmzJvjPFRT5f6uFfxRb4mWuY18nVynaQ1/a509HjmmH7Mazi2ftlGuY5cxztjel26eJ0dEL3kz4luPTuqsciuZ/301LF62/7eSfzSs0Nj6+fP9HTLd11X3J/92N76Zt6WDyxfWf7FmE1UP3pfI93h6wU6bMBU32cFN89sKLChwIYCGwr8ECmwAVP9EFd9M+cNBTYU2FBgQ4HvRQEHU/Ua6AXePKiXgzs5MOPBAySp5MBwL3jgfa4KkuTxjgWaVgUoPJiRg71jAQD1CzrkgF8ED+0kTA8eim6rXoyMrsFSYsjTlvqpgZnl1lpiSW/t/x/23nzHluQ484zc17vVxpIIiQQ5WkeCWktL3c8wg3nUQT/CoNEEBAFqUBQaGEkQBQ0psqrIWu6WN/cc/Mz8C/+OpcfJrOruf7rOLWRlnhMRvpjb5hb2uS31/Jh7H1rrx8xK9BytdW1/hRdv8+Wlv9RUW0o2U5Bca1jntC4gqbErIPSYuXjgSoGj+qLE+b8Gn2plqhpEGo2hyp8/MwoCcr0GqfyZ0To8FMis131M63TLSC/UOY5enrgc12BsDTr6WHhOMq6AnSoQ1Oe830pjvcBy3TDSO64XHuIfp6G3pQC1r5nrNY1Nc/NAeNVdfm8db10nv7fyoZ5VArICyeqvnoam9RKgZ2/v4F5C95Ku97WmXwfNCMylF7kriRaW3OBtuEyI5qKt/14KXvs6Vj6vNKv6h+uaA/NQcqz0gAesK1/7Z803x5JJglWXeQKzZL7rp/tgqr/7u7+LZL5IyOK06qgURFJgVqaqtJadlP5lXkq4Eg+KTzwRTHN1fhcfOf/oPs1L8qrPSl7iWZKqlMTl66OENu7V+EniU+UT2vLEGr9f7dWXgSSQ6aRtnuW0bhIy4xTwdkpjgCr2diOp0HmfZ7mXNkk+o5IKCWckj6GHSBAjqY/rkeDZEmGV+CuaMW7RjJO682T1TKbOxM2sXJBzI1krgUI5lswU43Rx+iC5X9UHSKCjbSUUZtJr+j8JuMlEdV+vuh6q2ETfOtVdOrcCwZQkJT6pL2zoV8niDvLwRGjXPZI/P01bYALmrr+15lElY7oLmgfAoFWPUeKmkhk9yUzPkritpClorwRZVdrQfeozAVd7087udiR9k/RKxZF8YZegrgBJ3d1NF5fJC1zfAshwQ9WBpD0+QqzlHdUIshoGz5MEyDy2I3mXJIsEVfF5BgRFknEmFgsMFCCn4JWtaSeAED3BUHwWSdTXWSnFwVRZIQrgzM603UBLVCeISmgtcT5p1/gy+sqkXPhPidjwXQL3sjIVc8nqD6BK7qatHXRQ6jqyfuFF6QqtkWQ35b+HDj05Vvy/qqczOTqfENCofXd7Nsvvfd2e/UjHS/95oirAS09GF/Dj6oYE7dSr4nlPclGbDmClXcaAnnAd6i9x1dbsH0x5Aj1tZ4WlrELAzyq9+qEG9KMqJtJTStpVu9L9WoMEU6k8SAKpVL1MdHPdKjAVydBv3iSY6r33AFN9J5KqI1nj+npOSPzss8+mr16+nl6/uZg++OC96Tvf+WDab9XjBOpA11DZQ2CqqGD1wQfzSceAHFQ5UHoYnS2dJJ0LfVXhivmSkExbvs5eJYN+SShGtkkATiAnQLCkdwIMOD0/9S/3YDOkJ7pvAoAlwUNemUr6VTbVae/+nfhA7clHcDBV2rTU/5nsn0ApVcYKnRXVcRKkk0nWyUP8RGWiVhVytTJVBzm4X5ljUR89kTeSmtFrTeqQPsBUSobOXO0EU2UlpCmAzyT+B5hqN8H4rqerz4menSuKRcVGAfE7MDPWlKSg5gcITJVz6OBa+RR9bl3F6DvJpH7L5um3bJn7jPq7+prpL6W+5R7Gvg5MxT1emar69j5G8Uf3J7NS5/HR4XT65HQGnlIxSSDKrGzSdB26uvmx0B95efrkWSSvJwAsbYsSUdz3U+Iza5Pt9aQx2WzpUekq/Akq+CAvXFNlKgCWki94XH5gyvPOdHnRk/4BxuQ+vgNJ5XskP3fAC314TEFgKvFXX98E3qK30A9U+cGfwJ978zoBVS6DuQYdxCqe6vo7bZ7o5vpZvkT4+QlzD96m+ihV29Lvo9peB1MBlmdt5EOK18IehypK/1D86XwhvbKzA82pTplVI/OHNU5dJhD50RE67XAGBuHfpN2Ht+4n2UoviM7yr1bXJA8GmFpVqtblbKNpQ7rhns4xf9crUwWQG3nf2poOj9KPh2YCzbx+9Tb0N+0JTAUoDkAXn7tv4a8mTffNfkfOO+ee+zPfXwsA1MFUVKZ6GfYrq20lACZlNMGJs47QKJpOAzwTQLMAMebhVtf4Vg1MhW5FLi+vLlIHspe7vQ7Q98nxSQMvJwArDmLY25vOz85D9x4fn0x7e/sNMKY9ZgL6ANDEvuXsbLpsgH6qilGFkesnR0cJ7tqapuPDrOIalSgaAA3AOXQ9f3cRfhAxAcDR8AIVKN+cnU+v3yYfoW9cB2/v7kY1K0CVDqTJk/KzMhU/55cXudZRrZbKsDcrVYCxw/zk3oKfrEgrOsKPXoHYk9zQt9zrezT5a9qzoHPkh3z00UcxF9ZZtgD6MU6vXhN7g7ZXqWAqyaX2sqqAxdzCTsRBIHtx2AdVPuHvBBqnX6F2fZ4JYk6gmuR55lX2/lE5KfUS96T/iW+T1aoA+XOAgwBnLouq3iUwFW3QNuuhin7Inw4UQcfLt/JqwOl7UKl3J6qr8Y/+GAvtyWeVPTo8PA7f7/vf/34A5lX9TbZJshQ6pMWQxZe5p5mmu+v0mR0I2v1dq7jbQKLQ3n062Qm37SM7LD3T7XEHb3sbswC0A8iYt8cm5B/KT5WO9jb6WQv9IBCNye20+ERy4LLn42DMVfdWmso2Oc0rHbxN38/IJvnYUjfnvom18cpUoqG3N/pb+yS1X2krmrnvrXv0rPONAxX0vfSI5upj879H/qP6r2P3e+tcpZs6bTqIq+4tfa/gfPIQ3dS/fJN1vF1p676uz0/8qvtdDvRM9386+KbSyGlT57SO32q/I15fer7OSc/q+yUdILlyn2y01s6no/36Q/MSHbwd6YyqW6Tb1vHc6Jpsg2L70kPu7zgvzP3HWQGq7NmrUtU+RnpRPON7KV+3ype+Hku6bJ0uGMlrlesRL9TnRuMe6ZiRHC6ttXSP60jpAPev/b5KD6eX84rG4TxTeXqd/FR9VdfS51lloa6hf/Y15LkqG1W/jHRFtY9LY6v2bUmPr5Mbl/dqa5Zo5O+5nMZLvDzij3X0ruNY+lztjPq/JlbdYgJVP1e+0TM+p9HYhnL2AJhq1Jf7GiNZGn7HXKwy1WidR9+pL1+XSrPH6JyRrqg6emT/q72sesz5V7rZ5cF9SNdhIz3wEC2rv1jpUHl0nT9T9bnTwt+bPjQmXfe5jXyuJdrKrlUerz5p1aHVPvi6jGRqpLNHNs3Xzu1ftYXr9MFjaeb3VX54DI9L3rnX+Wykn9Wex0uXdN0GTPVNVnDzzIYCGwpsKLChwLeRAhsw1bdx1Tdz3lBgQ4ENBTYU+EYU+CZgKg+y1CBXDSD1TS/JKf3FtYIF9f7Rpr4GKNe9rKjBoaVNvG/QPYDiAQknaB2DB2ucBgoCKPgqWin4wecaKHjUGL8BmOobMYSSwiLp/r5LtUT7x/Q1mud/T3t1fdR+bTOSDUuin9ZPwZgaHNOL/IcC/JX/HUy1FJweBdydX9YFDVcCv3YSeqXFOhmpLzucFkuyvfTCUQEsv+4vX6s8uty4DlA7for6KKi2JJ+j79cFKJfaqUFG8YeCgyRlcI8HQ53vvE+1NXqB5c/XZ6DlyjrbianrAs5KFKmJDq7ffO0V8L2f7NwTYp1Odcx13L7WzuP6m74FKNB3AlqoH42JeRIE574lMNUoeOo8xbM+NyXfaf0kq+rTr/u8xc+6z3W8nqlJHSN9KH6Wbqnj95do6sPtR32xPUrycJlhDKuynkljXjul89PS97Rxfa8yFWCqL774PJP3drKiytZWVhkhsZlkJiV3MY461gQQ7c3VBZzfnU4j/mNO4g2u8zft64R9ritpXolqXItksZbgJVr7yw891xON7yIhm+Q8nR7ueo5xql+Bt/TipspZVmy5WEkOm6tgRDUMKsUkvwoIRFIwJ5SrUpMqUilpT9UPlBisRD1VWtL3mnOO4V1UhSDZur/wyUQa1lJJNiS2ZhJdJg5KTkkA47R4nVzOumWC4X6M/QYZv75pfJEAAdryBB3Rhv41N54VCEM6VnpTPlPlf9drrmN4jjVUsponGbrOkp7U2Hw9xLOegM39nLR/dvY2gUxRUKVXUXDbpu9FY62dvwTiHvG6EivFT3kaPgC7rJIE+IJqICS4RpWi0G3bkVBKciJjOTk+CoDR2du3mZAb7d9Oty2xmeRVEt5JlI3E+0zHnigwc3xMNY7QGAEWmGUwqsxYxZWoupC8ugtgroCpVFEmgXbZlmxo8AIJ4rdZyUEgPsBUgBQ67wHqospGS4C7S3lX8mZUU6BC1w2JzDmWrCKV444qIDupt4I2kUSXL+gywbuDPLSGSlyXTei+W/rA93zX5o8rwQe9tzO9m8dQffxVvyd5RrwlAFfoyLustqAEWOSJU13BHARIpCWHuiy4rhMvVzCV+LC+5PXPAYAMfUolrA52ld1231DyocRU3QOfK9nW/QXRMMedJih4IeudzdVpsqJIT3hhfICpqBwjMBVzJOn444+/E887mIr7BaZ68+Zq+uDDFytgKtkhdI0qHDBekmipSKBqKSQuB9DhzZsVAKwneNAGOpVxcT/Pkuz77NmzmWegAfeRAPzq1eu4H8AFYALZo6zekDYMuY/qYqABtqYAr6JflYydOivBaFSsA2ToetD9KMbqgDj3B7Qf9XXhbz0jG5T0AhCTlY/c/gUvRuW2rB6nalQaAwAN2YnHg6m6rul+QIIFbgJsgaxnUmzKCf0mLwm4AXtFhcj4OQhAAG3JJ0l69wo/KfNUsmpgkaZfQzYiQbpVpmpgKlUPQu0AEkjZlo6Qj5XPyK4Caqny4Hs032fwd9oaqgreryTqvnWnkUCzq2Aq2vE9lfwTB1NJB7iv5f5r9VP5fHAIuORo9rNWKq9t7wYwYvZnG7KFtYJfnzx5Oj19+iSqXUpfSd9JPn0fFpWCwtYmAEAyxRgFjhDAAFlBBrlH/g+ySaJ+3Vsw5lnfh6lKoIsq+ySQMP+5bUqwSz+owfdbAlO5/y7dzzPomQBTbU/T1eVl0zFvp3dn542P5DMlH8lWyTftcaRMLNX+Q3SUXk5+Qr8mTCd8id0E0mRlue0A6kOv0LFXVMk6Cx9V1Zel0yuYqvryff+bVVOQzdl+tQqKrIcA5PANP/QtYFLIZvNTOpC/837vw0GWqs6Y8Oa0xenLJsgoKD+ve1Yey3+z7MUSq7JT/j0X9mpQcpqFdkfHeRACY0Gnv3r1Jioo5T4zK1PlYStZtamNqiEp7wOqBMkOnytA7TGS5lt2v0NgKvj68PAo+n/9+s301Vdfzn4NFWEBnAZ+vCUd9+qizU/FHgSYKnU216N6FIdLwB+A96kyi+65AYySYKGoHrWzOx0dHs+nzN9EFeLY2E2X51cRX9s/PJz2dvennVbtSQd0AOKDftAMkH1W88mEaHwNKmKKBy8uz6cd9MdccZLqVglqks0D2HV8choVq6hS9fLVq+nlqzfTV69ep73Z6noh9jqHB6FrsPeycQmC2552qXpFdbqdnenN2dvYv9BXgv57tUz4FJAPP6lDu02QrkEGfe/lOkA+mvaB3CsgffbX4PkNxCuAOmstn09VqHS/bIT8Mtk311Xat3EtZfsyaJTyCJDqYDo+OYmKT/A2FU9VkUm6sR9qkRX30OEdRNiAKk32WDfpfe0702/dDdpFZdm7tG1qQ3PH12KM+EWSMcaAngBcpkNJZMO4JjCV/FDJJ3vIgz32NAkYlH3y/ZV0z+np06hI9cMf/jBsh9u7PFykWXHbF4VeAUwImIoqeZcc7NCrXPp+1H0m0Ud7VMUNpJPcR3D/QGPKCqXpzyzth7Wv1Lg1Z7dTdd+6GifSIStdB/n96ls2J/VfP+jB6eV+hOtd2RCXHR+v6LCiq2tjcxXHDq6osaO6D7+bVv3LQZOr9sFtxWAf6OPse8bu60kWPIFfPozkFNpLxkb+3tIYnc7uE/rfdS3Ufo15uN/lcVDnV9+X+bzDahY/1a+PfKF1c6Kth+bg/qH61xhW9rT2Dsvlyf92+XyI36ouuOdPFH7xebq8jPim8r+PxXlraU/gflnVDT7fEe1d5zkvOG3qmJeuefvdb0sZ5V+NJ6jdkV8peZ798jwl556MLvH5aD/h/Fr1TNWdj+mr3jOifZ2baOfjG43L+Vx/L/HxurGKl6ruoU3Ji8dDtWescqZ2ltZM6+syX21NX9NVH0rzcl53Xqo6QXxUx1R1U5XZkbxX/VnlZdUnyLjtSO/5WPz6Or1e11M8uE6nVp3ncanKMyM5rbRcN5+RvljiNR/zPI48aqZVH1+tOlzXxumsOdWxjcY6zyfd/7X2aMSjih+sm+u9a8QHmk6r86684bap6qp672htHlqfkb9UdU7lxxFdvR2PC7nurvwl+f5atCs3fx35eIgfK/38QJdvMsYRbV1mNfaq83wcuub2sOqKdXxR+cv1s/R2bW+dzXc5W/In1q3JQ3R03qt2TeP03/6320/GIPpXva5ripf6nFw/bcBUD63W5vqGAhsKbCiwocCGAkmBDZhqwwkbCmwosKHAhgIbCjySAv/lv/yX+9k65YXAQ4F472r5XiU73K+K8VBw5JFTmU8DH22qaxujjflDwcu6+ddnD0opUKwxKNCUyS2ZCOSJL6O5jYLlLS/1saRIh2gAhnq4Aa9G0Byr0s5D7Y6CMEuBmYfaeni84zH6cwJTKbFP10ZBGg8U1oRDnqtBqBqQ1MtH3eu/vV9fH+eVypf1JXcfcwxmBRgxksNKdw/81fv9JeQq/e6/ONC6id/ry+JRILfSvQZl+eyJJS5LlY4eqHyItx667nOpusPll2sCMCzNzwPQCnLWl1Uaj3hFa6q1FsBjFLBdCnxCH9pTEvVIx1R6am5K1vHregGjgKX41WVG61llYB2f0249zVmAF57zFyiaAxUN6XfELz4Gp9foZaUnk0gf1/WqdHMa1ZfMSoYQmEdtVR6qzzEOJVk4ff07l3uN1dutLwxcPmowuj+3Wj3BeSlV/H0ALffcAKba3Ylkpl/+8pfTP//zP09ZmerzPEk9KqaQdMTJ4ll9xhOXaUNz03opCVY85+uo8ToPuj5SsodeKIinSIpTxQIBq/gsvtJJ1iRWBSioVaASTytZDYAP/2h3ZzcrvKhdyVnwIzM2u879aoOXbJEQ33haSXR8FrBrRQ+QzN1OT85KOtN0fHQ0PXv+fDo5Pp4OI+k1T/gmwV7J6wGYiWRQrW1SKml4G8meqlp1DpDm8iISC0midFAdY4ePuTfBR5dztRh0SrbJ2AFTkezdXnJsb0/HR1npilPeBaS4vblOQMY+Saa9ko3kWGsoG8tvJT+rilO1T5JF6SLXB7qXNqAva8iP+EDjqjpLtKJtPx1aCfeMSyAe7uH7169fBW11Crn0eIB4WkWJtgotoTeTsZXYmNVXkibifwdTkXAYlTUiiT/vi+o4p8etUkyubwCqWnUB3usCtiJR8fKChNQEUpAQG0m6DdCmylQCRmyHzAPGup6mraxgpXoWmVRJtZesMBXy2JIIGBNAAtSGvyiMNZK/2BJ2uS8qxZBgHEAoaJd6QoAvvk+ezn5mMBUlPBgRCWf7+9PBPm0Ajr/JqgaRRN0TrOHLXJe76fqW6wlMTjqTnE4lICXUZfJjJh83mraT48XvIeSSlPhb2yVVmNCa70y7WwmmkiyqaoR4zm0n8xdYMRLp2hgSkJLJ6GmvIv0vkpizYhdMkTTXPyVX5twSCE0FgASBvjPAX1YNmGcU65PJDUqcVSU5hkMCLPwy82aThazDkwoh9PjBwXTdkmOpbBDreEPlCqr6kJSc9wdoLqqd8aGtq4GpPEnU7TeAgncXl1GlAVASdHj+/Nn0wYcfZvWWBnaQ/QVM9fLl6+nN2dX0/vsvpo8+en86AJwYwMOUJ+YkMBUyLTCVXswmSOplgDBOT08iERiQlNtygalIAiZ5l0RebCTJv9JNSvhVe/w+PKTi4HG02fVtVllD9kNXNEDV3v7uDAyVvcoKTCTUU6Xrak5kdR9J+kxVJVLPpl1hbJ58U5MnBaiSPgw81Var6hv8ldWpEnxHm/2AEGPLsDOzj9GADcl7vTqL63j+VvUr2VdAmQJNkeiedOW+lDNABDGnAAE2cEVUwtiNqhvonKz2dhNVN7CH11T2u81Kf+J7gFQkXocubzpsltftTC4O0Qm718AJBqbKebRKKk3G9HwAWtvJzKM9lu7z/YB8iWoDK7267516G2KoMpXAWEoUCl+u6T5Vpgwfx4BP0oO1H/9MO2GjDvYDZIFER6L++fl0cXk57WyTxG5gqpaEnronKyKSyA/vaq+TlQlvw2YLeCBVBQA4gLGtMhXrw7O0l+M4aBVPpung8DDkEEA3FXCQL36urwDWNsvWDnXI71hP1h7QN3Yae6HKPj005j61wFRat1j5VrEE8HNWwOgHYqSPnzwDkIofRApgNvolQExUNGp7uNRBuVaii6653Koyle9ruC8ra7XKatjP7QROBDD7tldrgNaq4AU9AZ2hx+Ab6cG0Q8la4l3XgdJzWlvxj3SKgNi5VviugEg7mIr7BHQIwPn15UqiYtrTtNep0xLcMMt6M4O5FgkwC/3QQLsCjsV80F2COIUKSsvk+6O0D01LNRBfgJK2s0rg6emT0HnQBRAPAPWUh6zKpYMA8IUdTLW6X2sVfPTKsgGpWDOARay5/qWuTn8Q2wL9+Hf2NgGCYVeRa/TgXAWuJxwHMD7m1KuKpf4EwJXAN4Gp9pBnVau6vYlqjnHgRfhjAPf3p2tkB96+hcbTdBOVraiKx6EaOwGEwvfUHiPtD77OTsgj/QE4lF1SpRhoipyfvTuLdYJ26BeGCZiK9QMI9MXnX8R3VAw+OjwKMBfy847KQ+cXMS/uhV5ZBfh0Ojg6jMpUn3766QyiDdBT8EgeBsHavkPPxMEFWQXLgd3oEOw/PzPvNUALvKZYgH7XvYnkwa+PYhBad7cJ2sfwrGI8Lmfhi+/szFWxvA/te/KgCn4A6CY48Pj4cDo+OY4Kg8wLPZp+V/KnbOMqGBffNP1T11chd2Ebk89kc7RPpc8OylrdR2jO6B/GqcpQ+EqsBQAnKkfxPDpC+0D6EWBL8QSehfaMb58DQxqYXT6s9Kfr7g8++HD6+OPfmL773e9Gf5pb1WldTzTJDr85NldhX/BEtQeUjuz+tnSKKjYnjyr25uvufoDWWX2z/w6AY7M3s3/VGlB/3S9oFcjawTWyY6Kh7h/FmWNuTT+mXsy9gsZUY1Qe4/H+K0/7Poi/JRu6r85/yRfxNfR5O01cjlLdqoJftjqi36qu7vf4nHSPr3PdBzu9FB+XrPq8eU6yIb9B9F6a+4i+eqaO39vQcxpr3/etrmvlE62tdFDl6xXZKP6v71WX5lO/l69R5+l61fusay4ecjuq9V5a3zqGOkfR1/t97Hy4TyBQlz3vQ3N4iP+Wxilerzy9xEtLPLQk4yP5H8m209zn5OOT3+/zd3kere32VlbKHv1b+t5l/DHrtrTmD8mhz63S1ee1jsdGumjE774OTn9ve4kesjfVD+F+92OWgCz04XvYqnerfhHvVbDPavxKlYcXDi6yiVVaVrkf6fTKA953lbWRTdHz9DWS1yV7Ixu9TkeM+h/JT9Xt9R6tSf2+jsF1Tx3XSG9U3fGQbnHen+Utzr/pgOeRfarPOZ8t0aPqyxhrbojukbzyjegSsebmr67TIfdo1UOY9/qqNFqi6xJfjMa6ro2qQ9VutaFVNrzNpXVdsvOul0b6aB3PrxvH19XtS3N3vpWue2hMD63HiG8rb1YdUW3akn7ydh4jl6MYjJ5Tn/we2ZRR+9U2rtOzD9Fxnb0bjfGh8fh83N54W+571z42YKqHVmxzfUOBDQU2FNhQYEOBpMAGTLXhhA0FNhTYUGBDgQ0FHkmBbwKmGm28FbxYDkbmabFLAYmlAJQHCUcBdg+aeEBi9ALH+67joO11QdZHkvNewj/PeRIK/fZkzn4yl9PP+9I4SVYYxAgfO6xH36dc4H7Sdn90FLhSwOahAOJjArWPHmS5cSkI6n1G7rgBzEbBIg8Qcq+SCZ2v6j2VJyu/8qzfM+JB3eNBI/U5CshnH1l5whPiK/1GwVJfr9FLgBEtFSwdyQdtKPlX9K2nlK4L6Ik2anspsa+OVXOtAUMPyld6LAX5RgHjkQzynV4CKpjJd55UUAF4TjNPgBBN/cWUdJC/eK/8U4O1ztNKtFlKtFD7/hLCExf8+kPy6jQb6eV1fO6nsC7xDm0qoVynA9e1XeIr1+UefPVx1oQND8ZWefWkJ613TaDyl/dVZv1Foq75uKrcS6Z8nWrSjcY4klcfv+uR/P7+ybzZvycR9peasQ43V0MwVVamUoL/9nSDjt1KYJVOphcopdoJB6hwzV9uieddtpynlXyjZCTGqOQ5AXFoX6dxzza0Jb3xPAlaqowlGpEUzzWSfdUfiYw5DsABmSTmMi4wRq7Z9XR+fjFXnKEN7qU9f3lNe3yvSlJpaxK0k6f6X7UT7hOsQIKYqpOo8on0hyqIKJkMOtCfkmREKyWT8fnLUEPx1gAAIABJREFUL7+c3r59E4mbmiffQy/GBACDH51QHrxNgjEvHQPYyFpnFivXOLE+q8dtz9WlmANvNnf2dgJIQ9KzqkUxdlWhkn6kHcmUaOUgSwcFuOy43PI3zzB30SwqvRiQSfqS9ZJcax4CjdGOEvu4psoAmVCU17Iy1fIpm9JrnY9I6M8T2TVm9y8ks6nDM3kWECOyx7WsjHA40yjaITm4VVuizWMqA+wleI1T+w8PDqaT45Pp8PAgElgz2TWrPQUEhQRpisvcXk+vX3813dwAoMsqCVmlLCtG3V4nXRPgkRVQAtjTXtaFP9uAVq5XM+9la6IyQVTR4lT6ViEqc5kbEKm9AE9aJaAq6hUBimrVqZgUQCpAMQG8anLi+i3XmZfjmfxM5appQm7z/TrJngApkv7Ju6v+WrY2Y8FiXNKFoZWqS9Hub5WVWmWqnEcDfTR0Scy1ATWyD1WmApAgsGLaPJJV0SUJEkExJ0wjbH8kOFYwVZ6+L3spfchvElI1z5okxTirHpGd0ffSUdBWciD58+ReVTRxeay+8H3/0QBprTqVbJ+P7frmdjpvYCrNh6p9L168FzTNpPAOmvvVr341vXz1ejp7dzm9ePF8+uCD90M2kDf5T9zvYKrnz59HZSrmxryYz+effxkArmfPspIO98g2cY/AVIyJz4Ak0HFKPEy9nuAo7qEt6Ikuz/aedbBHq66InLrtBOQDEELrEoCDy+tIVn/z5iwSzdEV0iXSoczTgaC6Rwzs/muCZxMEJ13o4Lrd3ZRd93mkR1UJJvWXWk+ZUfJgaoEOoEr+adVRLKE1/DZ+Iim5AQLuEjjhVYxCvlrOjO/r4p6WDI7dDpoA4GxrqsTynOfdtLedFanQrdgoAVAC8uMJoTOYKvWmXjQAYLXiRQ2Ys6pXmAe6Kv2HtBfu888UK8lG4q9O51XV477v7L9F4nNWy2JO0gcOOlfsQWAqPsunkQ0a+Y8+To0JHsl2ABlfzv5MAmWTnumLJ5iIfg4OEmgo4DZ/ux+W1UuyEmZU69yappcvvww5cT/cq7Qgc7Ld2H1AJzOA/BwgViZMuW6SHItGtAHt4CG9SlKFJN3b1yLno8/uuwhMJT2ja6If+ij0CLbo6ioq36EbNJ9cS/yr9Mc0Zvc1fH3qWolGMyByf28CkBnAwqgcmmBm2pXvyNgAU9WqObSdlXZuEyxjvFtpOZLpXPv0F7iuSjzoP/mz0rX4VKreKR2Uz+N7XAZgjzaiYg/8RnWgufqUx9Hug6m0/3L74/ovaZhJ9n1d24qFqsrrAPWenD7NCqw3N7M+p939ffR+Vl/KflJ/xXo2cErf56UOSNAKP6pwy/rg/68CymgXfTbz+d1WyBo0UztRefMGenX/Jf2EBIs5mOoGwNbdzWw3qaoDf1BtLkAwsefD3gPG34u/oTW+EGCqAMbs7kfbAZq6aZUDY0/AoRC70+XFRdCoV57dioqo+DUOpsrKf/iIO/GMeJAxY+OZO+qaZaAa189/9vPp7dt3Qbvj45MY7+UVew18vpRxaJLAt9MALO8fHgXI85NPPjHwJjb+MgBYAbo6PUnQWNNpzEk2J6sxCUz1fAbny07Ldoq/XI9KTlSxU3aYdXd7xGftK91PYw2ZhypV+Z5F8sF30AGeUD/ad6iPBCwCLE0QFD7F06en05P4eTrzaoLrk986mLqD8xJg1gEm0kt8d33VQY8CqCHzst+pa2/iwAbpHo8LSP61X4YXAMYKyM4gAdOLTqIhz6k97etiv9j2a+hY/kkncg/rKYDib/3Wb0/f+c7HM1iecUqfSYa0jtJNUb0wTruIUwISANgOonC74GOVHZGvqn26bLn7Bx5Pcn4CHM7aaH11reuW1diN/EDfB7tt8r202xK+T+BqrxIrGqovH5fmXG2Tey3V71E7mov7GL538DF6e/rev9Pc/Nq8zwzSLB9ANuvrARjIZdvvm9s2QLXvXXyO4h3ZI9cbDqaq7TttxUPV7o9o4fSs18XPorPbQ++j0mRE3+o3qi+1KRlXuxqX+7B1rKO944i3vA39XX1s6cl1NBvRr/LQ0rhH86jf8VlxLd+PV1lyXq7rsMT7Gue6Ofg1ja3+dr3luqrqJ7+2JAsjWldZcX4Y0VBtz7zBYV2Dfz7/SouqW0brUr/zca6TKx//iFeqfnRaVf6usuEyX+XLbYPLzehv51nZAsbq8WiNRbTKvVceKLEkoyP75P61ZE7zcDvotos+Ru82Kj3qurqtdD5+jI5wfl6SqSVaVh6ufO76NPcu/WCE2uY6vh3xzjqe8XFV2a37Hq2d+zRDwSrvy0f6qMrHcC0ioLIKmBv1N5JDv29JR6zoiTwp4l7zoo/GK/6XrVb8YIkO9xts0eAFcKfLXf17SaZ8HpXPGO/QpykDG+nqx8xJsu68UvWvr7/zfeW9x/Q3ktOHeHBJ96/jwZFefez4XF4r/6jPJdvv61Cf1dwfI38P0cT1xEhHVhs/ij26PlZ/IxvzGLqNeH1kG6t/77am6r5KP1/Tqm90zZ/ZgKm+zspt7t1QYEOBDQU2FPg2U2ADpvo2r/5m7hsKbCiwocCGAl+LAt8ETFWDLGxoa3DhfiB2NZmqbvxHG2S+u5/0cL9KTh3PUpCiBi99kz8K/ldCeuBEc67zGAWJRoE8f34UVPVADn9/EzDVuuDjcpCGBNvxCWGjYI3aqUG42vfSWGog7DHMW1/8Oe/o79UgUqTmzsm7HvzzwE1NEHIQhLe7LnhfwTQ1mLWOhqOgkZLfRsG5qAzRqjKM6Fb51eVkKVive/xZJXCMAqijRPVKg7o+I7lT2x5kqzLg41+S3aUg7bqA3JL8jeinoDZzrEFR2hmBqdR+fYkkunKdv/1lFm1XmXJ6jPhI7akdPe+6uSaFqG+1PaLfSHZFz8pHzqdaL7+X/pW8yXWBDqTrnX5KJlRi2kjOl3hCcuOJSVWGuKbxa10Zq+sBf/Gttrguvlebzre6prH5nKqOcTtQ2/fxqn3XJyP+GNlh2eLsOxOe9KP7VXnBnw8ejIo2AFS2I0mVhDQqU/34xz+eKpjq6opMPhK7SLTLhE1PqPYXuErEVX9KavV1qOsjuouuShKGTzJR9yASyrgvk2MzaVdJ9Ep653tO4hZoSrQQmIpEPPFB/k5ZlHzlOmUCofO4EqDF33mKNolrAI3izg4gadUcSNjLxPU85TpPgya5NRMqPcGOsWiengSsJDESpgRSc/DRnFgbp8TvRuLzVVSxycohqbcywZPPCUIjMa9VdYiKVVfT5UVWArq+vm2JrwlM2d8/jKRLEqiVOJeVJAB/kH6epQ0E9FIit/qW7lFSv4OMfP7SieIj0cOr8YluooMSsyWTbvvrSyQHJTi4QM/05KfVql7SoVXPuY6gbcbvFc7EJzznOiMrkO2k7FE5ICpFcBp/B93MumECmHYRJ6OT/EodIIBNrGUC8Q7a2rDGVJPaiQoV/OaevagawBqRQEhSb1Y2YQzxr+mKpHmr/NLKpIY8AsJo4B8SCmcgEunPDVSkSh7B35zm3uQngAmRbKwEzVb95u4m8FwzoKqdAI+8Jpgq6UIyuuvvoOH1zVzR6/qGqnS38TmHnHo7aEf7LTlcwIms4NAq0KRkZ4WCJMSMpZpf1Tf0SNqInWn77l3cy7pFEjPJzbpHVZoasivAVHtZOWeP5MiWbIU+iCRdXp5rPA0wBHEFpprnYXsk51nxG/pQfon7IZIhZibQjZLd3b9GZ9IG90d1tJOTuF96QjKoZHj3FWQ73U+SrAfgIhLOFbZNEEH1XeBhwFQXl1eRvC4wFQnGgBK2d3ZjHaVLeB6QFFVDAFMlSOq96eToaAY2yddyMJUqxkjvI3O//vUX08uXr6YXL6hI8TRsBu2r6qIS2tHz9E/1BFU11HgSIHsb4/7qq6/iN3YUMBXACiUQy7Ygw6GfW6Uv5DATLbeCrxK0dhmAqqwykQAD7mFdlPitioyyF6ydqjH6i3KBNlQhSz5FT36aohIi1bmYEzZDFX6Tnzx5t9s4/nIgtcBU/ZnVpF/5diS0C0wVlWYawEWJ68Efc0J3P6CFOWVVNAEls/rJFmDolriuNpIfbyM1b7aNUS0FO5xJZMGZAjgZmIpKfjMPB85RnzNJV7agg9HGYKqlfY5kVCAT92/dR3ffPtcz9Rb6D30GYEGVqTxZTZV1HTisyie07/6py7LGter3wxtUkqJCCOAEdAU+T+613X/L59LHkJ6S7qB/yQGywXi5B9tF0v+rVy+bDezVI52/5fcwfmQBHaWKJVTvUXK89JB4G/5AHrmewHyA8+iStBVJY4FR/PVS8o/79+mbXgcoT7ZzlQZ5P/qInzvAUpdXAQ5wUL0Aib4vEp3Em75PlNzMvNp8RPmUVBs6wAfYz0MAWCd8BfnMntgdeqUBuOQ/Q2eqHs2VSJuBr/sY+k/6Cswj+fYKiumThB2P6mT7QX8BytS3H7SQdgYwVcojAHEYnWpKOYYEJne+7FUqdU3rLZvpPqDol+uZstx5vVUyC16AHw+nZ89ezJVhOJRAthE5wJbnHDqwNHiA8QWQustFyoKd1k71TipTFZC468vwi1tVWPqFdvAs3wGSSx9Hbaa26Pt9xpCA7jhEYcrKqgJOoeNVFU40B1hE2wnuzmpC2GLour93GN8h7wmmSvARhy6wrlTsArgOqB/+Q5Y5HAA6h98bY8m9ASwVoK3r6+kiKudm9aTcn92FreNQAGzDr3/1edi/AOlHZaLr6dWrV1n5D+Bqq97EXATEAUwF4Iq9K3MLwFgDmtH+TtsXXV5fRRs8y5yYt2jImNBNALhynQR8T3/N4yrSM9JzLssC0NCubC7zkN5Sf6pwxvoDKpM8znYy/PH0Z2VrVFVOsqj9tw6uYK0uLq5jL8F6AOZ+ClD82bNMrm4HTIQvG4DY+zZa1+RDMdfcL+daUGEPWjFeHWihin9RIfD6arq6zMrQjFu0kd/CmPHtWCP+BuCObyabgJ/puk7+i3wbZAL9wdrvRfvXcXgI43Xbgl0A8EVF0h/+8H+bPvzwo5VDB7odVoXAVml1rmCcshEgTMDfUQ0v90jy/bQH8/2seIJ7oJF4UXpHvtkojpzxAPT4/cpUsjVun8UrGofvR+v9I32ODyEek7+hPavvEUa8PztJ7kfZ4SPz/vURlamcD2u77hPpb9fvejYVu2zT+FAMrYHzF3973Kr24XTQfaKV+9nuK8jm+iEGtTJVHYPPU/pFv92XdJ9tiR4+J59z/Vv847/Vl9NVcRnnA43faaDx1na9Lf09inf6884HGreuO2/rvsrH3cZ7TG611dG4fOwj3lv6TjRyORcf1LWt9BE/6dnROq3wuR1Q4fOs7VZ6+prp3rqm4nf5oM6nlQ+9/bomzsNV9/g81d98jMVAdOsYnD6yzaN1qfwo2Rnx+BJ9RacRPy3JRY1pqo0qu7LjVd59vs6xS/zKPVovxczlC6dN6VWEpcNkl/hc+xitpa+h84jrPdFVsujXKg18ziNZdzkareNoPURP5+kl+o36rHbF11f3S9/x2/2+UT91jM73o/mP9Lzb0cqjmuf9WEFWHa2ysY7Ofs37rM/4Os7r0sBUPr+l50bfr/vO1yTua2CqkSxVn6W+R/hafWdwdvXkikEDdRxLvOc6y/92W73OZqkf76+uU7UFVV+MeK7a+ZGc3luDRxBy5AssPVbHWedRn1unOx4xtLhF6+S6tsq/aLHUf11HjVvjG/XxkD6qbfh6jOxCtR18lo5y++I+ruuwqlMeQ791fKT23MbW9Vxavzr3yuvu/zktNmCqx6za5p4NBTYU2FBgQ4ENBTaVqTY8sKHAhgIbCmwosKHAoykwAlPVDfTos29s1dm6gE4mEo8BLf78KAi2LoCgZ31D7oGaGpwYBURqgGhEvKUg1VIgyWlRxzZ66TQKhPg4Wv7qo9e1rsnS53v0ayfFrqt4NAqw1HV76PPSeJYCZR4YVHLYEr+N1p9E7zhJ1F7u1qBNHbP4ovK691uDowSJ1o1vxK/+XaXtKPgqXiE5WilelRYKlFU61+Co02rEy1xXska9l7b1ksZPYKsvCUVH/700jiX59HWrf48ChnXtarujl4FLwVIPfvIc9ykwzzV/2am5e6BSazB6MelBRbWlsY1eomru/tv5R4nOtS/XcS5Ldc2XZMDXrspQ1Z+1faeVkn/03SqIIGXHryUN/GTk+29Tfcyaj/hxfhlbTlnUfU5z/84Ds/Xlqr+k4j7X3WrPX0KOeKLaB18HrnmyPPT1F0HOjyOZdN6QPsoxq/JLnsK+ahvH74ViLLcdTPXLX/4ywFQ/+clPps8//3UmIIZeBWTD35nE7Emh6kvJI4xFCT6i7SgRxfWuritZTknQzEEJwnynxHYHREkmdI12I9mqVUAQHQTEIjGLeyR/+fIXsAn+S1ZLYE4k2yVQZBWIlOPeCkAS9ynRvd+XiVd56n9WfBGIKgAx7UWsdK94yoFpelagKSXjSFcrwVjJT57EGkmc5Km3FyskkZ+cHEdyWZ4kTqL+RYB0MuEvEwZJxAVQRTLj2dm7OZF1e3s3kg8BXEGTTEJMvgHQct2SKBmbg730Weus5EKdMq411pz0Ej6T8vLET+YlcBbXnRekS/TSWHznL/sdVOKJYi4for+qnuVaWVJ9Ay45HyR/9CRLJa/7C+yq67S+0COqeky303XwCcmjWZ2KRPmwP5HomsmxnOhPYnb8I6E5ZD31EsmsJK3G3GnXxsrtR4eH0yEVCfawaeiA26hgkbRvIKEtwDMNhNkqs5CHK919S0WYqHaR8qBKUHyeX9K1xHTa3N/LE88DfBAVowSiyt9J+7yWtCBBdzeAVHuhWzKJVMnX0Q9tkBAKoCvU0d10e32VQD7ktbWb4Ka7AJ0BTAr9E5CITJqPSljYikB4hSbNkUJPW/WU8FZVoYG9bm/exT1RXYf+SDJuijCTh7M/AA/82wFItdsqhsScbqfrC2TmOipAMLKo2sAJ8U3vUAon8gVa0qYqbAncmTorE4az0komHq/au0yOli+TVcP2pr29rEzR9S7J0lntgHu5jo5I/kffZ+I496PrkP+0PQKi5H5v1T+ItPhI1hVYrduhXqFQ/Btgquub6fzyKpKmBQ6jWsHz5y8auCz7kM9FZapXUZnqYnr+4vn0/nvvTccNTKU5I2uff/75RFItfATAgcRa1od7mPOXX76M6yQdP3lyGknNqQeziovAVPAifZP4m2CqBLbQFusLcPXt27MAhfBMgqmetspUFzE/ZFu6nDWLpOOrq5n/qVDFuN68fh0J7FSY2NlpYLwA5aXdiPFdoqMvApDHMwBSSNw9OjpOHdIS++H51Nf0dZ16hCpVrSqQ9CGJ19hLwJYJpkq5EEA4AScr3kR8CH0G8ilARx141QFYwRkrz8L3yE/ymMBUSQvAUnPFt1ZpLhLAkdmWmI0eYK8cc9xBbvI0c75fSSYOHQCYKn3OAJi2v5F/6dmQm+3u42U1qsZvAbAUWKTplbb/k82KhPHQgwmalo1Y8qclL9BOgCHfK/m+QjKSPlRqqgBTWWUq2XitjmyMy7l8IdnXuues/fMZ8IR0QvortwFwuWz6xrnBxyDflmdl/5EZyRP6RXx8dHQYQD4S6KFf6Myms2X/5SOI/wWiQM4AKvEjn1Hzkk+MzhMAQWCq7e29BgpKe1b3MvIFsIf8kx8rHzHWIuxos9N2YANrhN7iB9sGEDnBVMhdgucF3Nf+AV2Ruu55yBPjlR7UPc4HWld4IMDrRwfT4XFW5QufNAAVCZKXfKcPnfwmn3fVX0mgjv/THtXpo2fF486rGmva8rQzPMvaAqZS3/QrIAb9uU/H5w7cYKxSOqv2TWuUNiF9mORZHR6gOJBZnnIUo9YvgNGAj+6yYq0qUzEuXwdsIyCHlK/M6ZMdTH3bZT8AKQEs798F0Cl8qrQv8oFST6TNl95h3qwhOh4AV4CQW+X67Ld5J22fkro5K1ymSuUmAd8T8A1dA1S5kyD+y6uLBJLfJm+kXk3+pL3d3YOwHe/enSeY6hrfO/dIHKaBLsCPwf5hP45PjkMvSceGf6aqZRwUsLcf/QrwyhCplgXwj+pR0B0ahw8OuKuBrOAfQMqMC5rKFjsf7eztB5jqiy++CNpIV4QPvZ3AKuh9xR6vgamYd1Y57VU/V0F+/SCYvl6pD8R/2qNpL0/fXrnS939RHeskAct8j17gnwDs/JbMKUlXewn5yPLTJFu6L6tS6XAMgKO70/HxUYCUTk5PY22iLexu2E18iV4FxGMRWbEq/Q3Z05hTgKluZn8ROjDm1OfIX/ovAlNJvrTXZHzSp+g8eJF2P/zww/CV6EvVBqvO0R6aNuEH1gmduRMg6qvgDwGsGBf0BZhPux9//PH0O7/zu9N7770/+5ZepQA7p3nGvqvZd1WmChDfdDftxPxWwVTVNsn2aU8kQJlo4TZDvoJ0qNZeYDbRQLpfY1Mb7l/o2khnu22vbbJXk0+ga+7XSHtyzX/8e/2tMdRYGt/PMm+x+dTd3a9ftT79mvdV6Xh/75GhKunlOk7vz+kiuo3G4HE5+RfaY3gb4m3Rj8/iK37LbvuzPp91tK4+pccunP7ensddfV7elnhIa6s1rHSQnXYe0NwlL3pGPsKIf+ua+/rVsSzxh3zNyteV95f68u9H86zfjWjtsuf3u95yurif5HQRXcUTGpvLuK+v84joXO+t7fv4H+K3qlsey6ujcYtX6rrW8UhfxH1t3zmac9V/Gqts7Ggd6jrV9Vmnc0Z0rPpH7bv+kHxJv1fdKX0umnk/TrMl/h/xLOPSGNSv7/Gq/uCa9Jq/x1CfrvM0PrXHZwGxKj31nOygtzei58imjPTZurVweyOdMNLnWrvaZ5WJqtPrXln95Z6Y2MpqZSqXoXX2rc7JZWhJp1TdNZpLHV9d3ypbdYzOg6NrroNWdGM7JG5JNz6ka5dsWpUD4ryctjPSa35vtQfO03WNh2MzgFjta936yPcb6XB/zvm28quedXmquoHPI7sx0sXVVvp8HvP3ks4Zfb9kL9fRbMl+jOxAlceH+Grpumi+5FOu45GHdIjbBe6tPrGPqfbjPtFD/VSe6HuI1Spx4hXRTvbAbe9Ibkc0cHuwzn6ObOWSv1fXeTRv/859T579s7/4002hjW8qCJvnNhTYUGBDgQ0FvlUU2BjMb9Vybya7ocCGAhsKbCjw30OBCqZa2ryvC7is678HT5bBVOuCph6QHQUyRxt2D4z6RlwBdwVnvF8FFNYFAGqQowZgH6LDQ4GG+iJrJYAR2Z3dxVkKSlUa1WCYB709SDUn/EdSx2qife1r9NmDkaPAy2i8dSw858FeD67oXl/DJXoPadMSUjS2GgDVS0695KKfSEi8JkFk9fTC0bg0Pk+Q1vgeol+dx4jna6CJZ3Z3emJ/laHReiyNw/sTT9TfS3xVZYjPHmT3oPEogF2Dg3qprHaX+NX5xOlc5biune5VMrbWnfvU5yhYXcEeNRjuc/b19HmMArNLetUDobUvp7nTFJr4Sbcj+ag84DqsylhdG9elzh+uT+t6eVII1/zl0kjvj2QNIOSIHlprB0Toeb1Mlk5dorP3p1ODK72rHNe1Fk3ruozor2f9RchI/n2+VR/Ufkb3qk0BU/KeDqbydcr280fy25OGMgmRE/dJcvrFL34RYKq///u/j8pUkUAUyYMkGlEFgmSylCWnG/1FQnQDEKkfjc9prvloXUcvdLlfJztzv5Lcte5eeUFJyUoaZm5K4OGaEjxlAz3Jhe+YoxLVErwQHB8/SoLPqgaZCJcvUUmsyhep0CWrXmTVgwBNXCsZlDYSpJVy1LlBa+B87msteULmSVoT/3KPEtmYHz8kK0OzoMtWJqurOgBgGqqqkLDLcySgkdwWQI6WCEdyGpVZvvzyq+ntm3eRzPnixXvTixfvx8nxfP+LX3wSicFZsetuenf+dvrq5ZeRiBqn0LekK8YtEBTjVnKjn07OWD1xS9VXuFcnrauqhPSPJ6+pIoxeaFf7TPtKJpZMKmEvqjE0gITsEfdkoixJ4JkwyT/xjqp7RPI8FZLKi/TRC1FfV61dzoGEY0AY1wHEoIoAfEFyYNIkq0xIh7Beyc9ZzYiEWCVHCmhGFacU8YQEZWL2xfTs6ZPp+ORwuouKCPDKRSTtMoZMZqeKxGFye/BDVrPab6C/AB61pGbGGIAQxgaQoVVvI7GW0+gvL6mSRLI/LxATXgEAKnk054CsSbq2t1IfsZbHR1RA2YksZQBTJOpmki9ArkySZn4kNVINDR6/A/hxR+LtTQeYtTnswtfhP22RsZ2VoVhbnp+2ojpOZkXPmrFV6cpkZOYIsCtAjJEYPU1XF28T0COQeVSmipaiXXQoc4hqFte3c0WE3Z1MLCchOBOFG6Akkjd3AkzFdcbX9bh09qpvquuZ0N1qarVKWZKBfMmeCYm0Dz+7LLAWSqAd2TbnPflR9/0hreJqpZIOwMnkKHRFyl/ypcAE6oPfVKU6e3ceSffoYXgQXYXOIqkaeqE7pC+oOPXVy1fTmzfn03vvv5g+/PCDAOLtt+pN8Bm6g4oFqlyDbgNMBb8zJ/pS1Rh0lH5ka0jaZR1TTyYYjYoKVCEkSV52jWm9O8uqVGfvzkK3qmIGOlVyTwU1tcM9SX+t9130z7p99tmn09u35yHrJABjkzORHr8bfUSlrq2QkQAqvH3TKrocBs2gEffSl+Yi/alqJ4xT9gOw5e4eALvZmod9X/2X6+bAqOQbgY667nffpfs1CXYIHXtzGwDErF5HEliCpRNMpaovmRzGugP8IpGbBO/ucpAxi6prfNXG630DbkwdliAGzG/auwRTCkyVGISAWsaU2XPl2BrMcgFMJWBcggEBqFE5kApj+az8D/lBc4K/rYvAdL4fqYlsXaZvZmBXAmazqgT/Op3ThinJRuAAeIjP79YtAAAgAElEQVT+3T8TT9SEnVx3ATr7Cb7wYALr81cCSnuVDvlWjEW6RsAu6UTsgCrfwf+5HskXtIVt0r9qu7kHnmUutIG8IcOp4xIwFzzT7LJok/5Z6j/4hwMBkt4dsCpfhN9p29NOScZ5Xm0jx1kBo8tIH0MCDALYeHAYdJJOEwhc4AKeQea/973vTb/7u787/cEf/MEESPSnP/3p9I//+I/TZ599ZmsrgMtOgBAE6KGa3vHpcQCq+Bd67XWCt7hHoCb6TmDouxWw37wHCEBiyrD7MdXHr7wctrD55jqogDYZI98DaBAgWgnl6GEfl/hV65WV0FhL318kV+R47ifSiSnxF0KGmz0Vj8tvnDVc04/RDyBygJcBBEq/i3+MJw8cSGB/2q2ewJZy00G1YWe3d8Mv0p4hAcwJTOHfrOcAtDaAa8z7XvWtnhybNfSyQp+q8nV5F5g5ZSh0IiD1HRrMww5ybrkXODw6mMIXafuYrGB2HbYk5RnZSJDr3e3WdE01OuZ/dRs/AVilitkNYKyr+A0gCkAk1anwJwFWpbykPG9TLXUn5SLWELpeXoQPRtUkaPv2zdvwU7CtVIbCh6VfbDi29fziMsaF3fU9RuyPAN1f85MgNdcHrAVrMhs31rhVqQL8lvanA/ylC4Mm7VAd1yfaU7hfL1srXvPfik30vXYDQ19dBV+xJgB+FOty+ZPfID9NvKs9nvSIfkMrKllSVfjJk5Pp+XPA3FT2pFJZ59ucP4d7OKi+V2yLSmjhM6Y+lXzit9K2xqh1YFysG3IbQPywb4Dw3s2ATnQDfhj+E/qbdeI3YC/tq9SX+pOukdy7/8nY4lAQQOkhS2l75UPxGfoCfv/ud787fe9735+ePn3WQLvYHR3ek3bO/YbZLtrBKvhbuW/ogGrxmcefZBNcb2rtdb/m5TZHtiX3pDrQpfkqAaRu8m0AJOczrYnGIv3lvDPH/y0OGgdaNDPm9mw2wu0Pn6PHlWosUHOSvdVzit34Ptz5x/0f/c117dGrHGnuvm4xlqbH5ef5eviaiKfUh+SvzrvKdLX5orPosMQLvn66d9TWqH++0/jcN9Qc1J7Gqr6WwFTiwxFttH6Ky4lmTh/xmo/V9ZeecZ+0js3p6u04P42er+OofbmOdD7ytqq/63zozy+thX/v6ype8LmO+qrtLvVf5dE/S19UvTBqa2SXqp4aycZI766jTx0fMu9yq7GOdEa2G87LysEwIxqoHf32g5eW5NefET0Ym9uy0bPVLiytfV0Hl1NvQ39rXrqvztN1ROVjb8/npbl47KbqWOfHqod8DqMxj+R9xFuuWx+Socp39X7pqofaqfqE5+TXaV7+3tEBeNob+L5nJKNaI6e5dGzlybqerqfWzXlkE9bp0yV+f4iuS89Jh42er3NakQViKhwI1f6N9PhobUe8Lf4Z6Rruv6NybvPNK89W+RRfVJtV9faQv9pBZvgULitug9z2uq9Df5LD3AvlHsNjrr4n0Ph0XXwvea28qT2q/CPNs+q5dXLzkIyPZMDXZNSXr/tIJtzuuE2u99YYjuvJEc39uxHfVJ5yPq+6e2Qr6rhdrz5GPkfytM530RzcPlWeqNcU91UcZaRLRvp6yb6Iz50+dX2dR+ocnWY+n6X7XL/6OCud/Hn9/e//6i82ueGPMZKbezYU2FBgQ4ENBb71FNgYzG89C2wIsKHAhgIbCmwo8FgKLIGpRpvtUdBg1M84WLcMphoFO9SuXlrXAJcHLGqQzF/ejAI82ozXoN5oI16f98CUb+oVpKhjUaCmBt5HQQN/2Xk/wNBO0C9J6qP+fFzeDn/XlxV8t/pSI1Ia52YfCrzWoFftb/S50tk/a51HQUnxgoKFj+XxSO6yk5WXAnU1QKSgeg3m1bURTfmthE4fW6XhEk1HPD16kavno5JESyIa0bAGwpwX9feIhjWAuI6fPJjl43ea6cUU1wWM4G+nt79wjqD4nAh8vxJRHU99WTuiRZ2nXnQoaK0+Xd94u/4CmfZrcE9jekhe/DnXsSPd4/1UfhKtawDzITBVpYPWSQF5jUPJFVV/OU9V3VjHVHUL113Xr9PhnTaZKKKkFn2vlxC0oQQb9cc9zk+uV6sedj71l1/OY6NxjuzRSL+6rnF61XWo/D7i/3V6pMqh1k1JvX3eWa3C1yrvzcpVmre/zAEUJDCVKlMBpqIyVSSWzi+5ScRjrfqJwu4zRNWLa8AP/cR/JU5W30JrIblz2mk9dbIz1wTEER0kB8xVSXQka6lKlEBGAlPpe9ryBM4A5dzdTBfn7xpAKhMR41+c0A6gIhPQ0MY3N1nZg6RCJReT8OgVe0IO4kTr9ImUMDySNX3nL8z04oTfjLXqBr6XHZJeEz1T72bGMyATEjtJ2js9PYnEtQQK5Ys9vWAmSZNrJDJm0vFWAKhIQHv+/L3p8OAoAA9ffP5lJOwxVvq4ur6czt69DXAL/fCPdlWByk9uV0IVv122tNZKOhVIyu+nPyWGe1K6klOVtE27kgfaFRBEay+d4i/rqg5O2t5PlHY7rWe0DrJ/WieNUZWuxL9K+su2plahKBNeQ7c18JbPIWnaq67wLKAREmFZX9ELgAygp/hpOpP+qbpzcnw8XV68C94F3CQd0KvlAAJoc26gTJAw8EQABKIKz04CjEgQ3s8E4TjlPsBWrbrDLcmsVMjCfiIDyMnNnPA460ocmyy/NF3fXIWPg4wlvomE3TzxFXAF1T1CnwBGicpbgMyoJhPlqBqYKpNfQ1G1BH3uy2oQCQbLChQNTAUgtNE8Zt2mnknF+eI75wuwbHeiatDu7ta01YBgAcyiKtA1wJDUqQHQaBUpSPAkMVnAOL6XbWRu8WL9jvk0YEdUKctEaPc1XSdW/ekvTee2m96V7yUdr4QRvZSWXErneJ/+rOsW6aSRH+P6yWU7ks9vetWfrHqRP9JfjInE7LdnWWlGlakEpgIww3NKzqJ9QAcvX76eXr89D/7+4IP3ogJbVDZrlfcEpgLMwHxJ4id5F13IfKk6IsCUQKf8ZmysrZKB0WUCSCRYdz/WzUHM3Atw4N05YKrrSBTGFvETax0VpG5mUFv3NVvFttubSATm+08++WQ6OwNMdTt99NFHrY1E/EnfyC4wN/qFPowHWkjX1YQLnmGcqubDXJkPVSuQ6wAkNsBWrucqYFp2Sms9b1NlKq16gdu5BBz0g0KuA4CIjRJoIQHK4TtAp4bZSRt6F9/RRia/N2ENQGOrxGKHkLiPFJV7dhPEBbgzgaJpN1XBL3mV5gVKBOTVamxxLb0dA44nSFnJ3NLToadaZSrJaQVTOb+Lx7RXksz4fklz6TKaYKoEFaCPMiHc/U/aEW/xN3yrCiAhZ1GFMn001y2rfokUYq6ZKtyhQ4OG5qurmhRL4SAUyYaANN43FTITgJbVLQXQZZ6AcWVbvaqHdJ0S5pEv+B7+d39AsuY+qPwL7kvgXibTC0zVbWGCC7ofpYqiHVwjO6SqdL5XoU0H0ZwcHgeJGaOqY8kuQxfuR/6+//3vT7/3e783/eEf/uH0b//2b9M//MM/TP/0T/80ARjV2OhPeln6jb6z8szJtH+UVW2Y9+tX9Afg/WYIplKSl2IZ6QPuJMBY1R09mNJ4LPfNCbjOvWPGq9I/yYo10uvoMv6xRkp2VaUswCPaE/i+Lu0CfkCCcXK/klzaQ2KSxVHMIIFAAg7rGdkt+vQ9kXzFBEMn4Fc/4iP5jynLvdoj42MdtP75XIIg8lAFgW3TT+I6bUIj6QXfg8QeoR220EFt6QtwUENfm4b/bpNL4JNVEMTnamAq/K+oGEtVnZ2d6bABntK/7zqXKocB1GpAqTxcYSfAVHkoBL4YIPAEW8XnqHKWgGD2jcn3uc8AWNX3GLmvlFzosA/8UmiiamzYpFj73f3p9PRJgJ9on/sYH7bQk621jlqfS8bUqjSGL9YqhHplqpAlwFVtfYJ2d11fSsdwH/KZh2rkHkL72ZTxpJ90OPd7LEUy6/tr+VHaq8reISfQwPWvZFB63OM2ki8BKlXtj+ph/Eivv3hBFc4XoR8Eppp1Sei+rObm9lJyktVLAVvtBB104FTwfwNTud3hb8BUh4cJSMc+sM9gTXkWOUH2swLo8/Bn+J57ATv1PWg/oEJzdpmUvdLaMr7rOBQjD1qgHcm45Pc3f/M3px/+8IdR4RSwl3SR212vit71LXauVbwLm5cuQgKPViuVj8bottX36donitaai9utEZhKfvtstEtVJ/n/nkgveyB7qr7EiwLy69AFzUO87X7FLE9WhdF1afVB/H7pPmgufSker885LTUn94n871WfpduFAFK16paim/rT+upZyXaVXx+X84TG5+vgcWP3zzVX51vZSn/eeWX09wpPNmDdSF9ond2G+byX5uHrLZ3lOk+8Wtv1sVbe0fjcPkovaxyVxnzvfKHrD83f73Naq2/x0UhOfe6j8dQ1XJI/jVF24qG+Kl1Gc1jXt+bktNHYNKc61nXt+bP1uceMrbYtfea6WmN1e3aP39teTnLraziaD9dd/kZyVflen6WLR/SqtNQ9Pk9fw7qefp+3P+Lpeq/LQd0PVn4Vn3GfaD4GzfZKupqbbKD6qLRbGnfluRFN1tF0aY2Wvh/ZvofacHpIf+l9AWMbgalcph7iI+dl2bXKA7pHuvAh+RzpFv/O/dNRX+vG/BC9aj9V5qt839MlxFhaDNP5t859nU6qfsc93dAJGHHeJR3rz7nNEr+P9MGI92Mebd/t/mL1sap/pZhHjfdIPkVb14185zaXvms/vv4ea3E+c//ksfre+f6hdX9If7n9dr9hcS3bhapL5btqzq6j3KfR9/puiU9HNsx1VO1/6XO1XWp3RLeH7LfrA+c/5w+XpUpPjUXrLzBVXaOqr51fqo6qervahqojR/Z5NO8lOlXeHfHJyJbU9jZgqq+j4Tf3biiwocCGAhsKfJspsAFTfZtXfzP3DQU2FNhQYEOBr0WBbwqmGgWY6iZ2NYigKgc9KUEb69FLHdr3jXINmvrGfRTcWNrIjwLZNdhRg9IecFCQqwYdPJhVN/1q3+9ZCrAszTNPoL1f8cPXYSmYX4MxNQChQEy8QIiEzXbS/4CTRgEpzWXUvweFKn+M1mgU3NFaZ/LIw9V3RrxJsgf//AWEB1zrmvtnfylR2x4lM4zAXr7eo+Bd5Xf1M3qZEc+XajKVR7Wmlf414DVSFjUYvxT48/Vc4ikP4DqtarBb43La1LVyGvn6KLDs37kMVplXO+InrZfPwenn/PeQch0F9zzwPbq+1OaIT0Y6Vm0y5q8LNHQZ9ADsEphKfOYBaq3lQ3pzKZA60oWrOqsnzFWZXXoJIQBFTbCgXelh+vX2agCaa75ePs4qIyPe1HfVVizJut9f/9a4XddWu+d2ZnRf0rQDqVbXK8E/ookSJ/jNCeYkwJHg9Omnn07/8i//Mv3kJz+Zfv3rX81gqqxG1X5Ibm4Ja877ShR0e1/BXloDf3lUXxQqGVFry5gFruFef7HANdriXlVg4HkH9EhuRI/+IpmEYype3E7nF++yEg4JY9AwThPMRESBqWgnTnvnMHmS7XYynRS68D1AFb7PhFOSnvOUb/+n+Y9+a21IPtwjoa0l7pF8RnKaklABeETVjqur6ej4ONaNBDte5AEQ4PT5q5ur6dWrr4JWJDlmNRQSJ5NWSkKmTyV5Ms7f/u3vTU+ePI1T6ff3OW38ePqN3/judHJ8Ot3c5On4/MTLwl1OpNya9g/2g46ZsJxJo1SO+OKLL6bPP/98rgIjmfUEOvGx+Elr5S8MWS8Sj5kj10U7rxyg56CRkrlJ4KM6Dc/xo8pl4g8B7vRCnO+zIkY/CVwJm55UGOuzx4n8h/O8VQGIcWgMADZIQowqVA0wwHPMOSqhtUReKlOFDuElaquykQmNeSq5V0UA+EC/rD08wP2sB5XElMyT9ycgiYTK46Oj6eztm6hOxfOyd5k02sBAwaeZaHD+7t10fn4WiY9Hh0cJKtrLKk0CtcXv+NH3gI62JjB1gBfwMfnJCm6pe/SCOfga4FIA7y6mq6scO58ZNwmSkvcAH1ExrCU8Q5POK3izmYTZgTrSD0pwVgGqlOlIsI0kZAEsEtDEP+mkTPTP5El4ISuJ7UxHewfRxtUNeoLk0utW4SpSmlXMDmjltEXiWyRi8qlXB2COAFeimluAMFU5J8eQ82g6vCkO1f/pdiWvB8iEKkVtvbvebfpn5mdVOmvzjMTpBKlJT8JL/FPFHrc9vmcJL7tVsVgZZ8tvT1Be9hP6lkIuLVHdq2l5soEqUwlMxXOAn0i23QHEajLPHAFTvXr1ZnpzdjE9fXoaIKLTk5MAVMGXSu5X9Rp4miR+knkFpkI3AHRAX0peJZv0EYncAYq7zUozR0dNf+zHWmcVkwS0oO+irVaZSroGfZOylnwNHUlWzs+5hsm7WUWGv7G/VJBB1wKmevLkWQPlps2V/mPd0C9UDEz7txOAWaqDqBqg7tX6QV/GyQ9jFOArEpOv0QWCGN4HKwz3CIGHTJ9i5C+KB6L4SquelvCklM3EU7aKlsGPVo2m+Wah6wFgtQSa2CO36nApHiTFdwvbQRR3E5jYrFKQ+8IERSYINKrrNVBNVhpqwKSmq1If52ilC/gtsIb8GmiHPKOzRCP3caq/5XSsfk/202Wn068B4RsAM8ew6lfIJ/J1EN8qkcwB5mrbfeD0j3LmSZudrFozVybsdlG8K0B5xBaCn68jGZ/x4U/xHdeUwHZ8nJUqe+JpAta57+oqK1PBGwnK6ABt5sV9UWHn8HCW3QCwztWtOujY6ZC2Gd+EPvB1E2RHBZXgoOYPdd8iq8YFkNgAFbFeARTuAArJZLaR/gM/x4Cp7u5inAAdsHOSE+Ye9xwfT7/5m9+dvv/970XS/89//vMAUlEdFiBSgraST2Wn1QbfUWnv5MnJtH+YugMav36VIAY+ewUo/ANV2eNZ3xtXMJWkyfcbcf9O2pvUJ4CUk3bcp+qwzEvVx9CtAnDym39c07gkG5kIlHa6H1qQ4E6NwSQ8DzEwIKFAeei91OV5IIB0gfw6pz/PB99lRGxFh2nPqd/QMkFF6WuID7td68Av9ZWgVvz/9M+gD/SQD+z7t6xqJb9MPnbaiN0deDB9s7Srqqozr1KbZ/o0t1tUiWVzospUyatUjJJMpay1aoBh49L3ASQVvBDgOnhEvnaudVZ2Q19fT1QjDfBO6Kv0WWadyL6gVQPUviDpQPWorPaFjGOP6Re7lHstKvAeh2yG3xi6J/URn+nXgWfSQVeMPe7toLiUS3yw1CFZsSuBbs6/ubbpC4mnogJsi7WIB1L3p9+v+7RvkA6Q/pY+qXtj6V/pQvgVP0d8Lp0l3nB+VdI4NMZu8xl+Sj8GEPplzHJvbyf8Jn7QD7utsqp8ALgobXauufrUmAFG8cM8kVnxrFemcpvGc3omqo+FLujAeAe3sxehWifzR4cH2Gu2G7kODoSVTXP/0/f++LDsabQ2snOSjB/84AfTH/3RH83z5XvWQID9BJX1SlCS5/AVms3QHh9eDCFoYCr14fbcdZXvY2VvdK/2L90O9WTaBEemn+e2pepkjdW/j3FbZT3ZWNm46iNElUWLmdc+9Fnj9XVwHvW/u56+X73Rr1W9Xv1Ln598FH9+ONbm72mP2PVzP8RhloPms0qGR+voeyC1Ve9zGdKa17URjSXPSzQa8ZR0Su1/SWeM+GLUn/uqakv84zpPPKM2+h4zv6nX79vrfp+PbXSfxuF2359x/pMOHvFE5SX52aPnRz6Gr/u69kf9uF13vl2a02NosiSXIz5zGrr81nlUXVV5T3Or9KlzFg9U2XYbUduqPDS3cdd136i9OuYlXl/Hg67vfG6+bk5v3TOS/4d4r+pFp53Lja9Z3RNW/hjxEffwnA6ckd1YWjvXQ4rFrtPHI/1e5+J84G0t8dkST49o+nW+E12lw/RZtlbxBvl79f3EUl++DiPZeGitRZ91+mbJLmi9qm55iC4j/fDQM99ofHhF81lcdW/WexzpjiprdXz1mQC1N7szaq/SyGXDeXRJd852jlhGO1jL9xXuy3lfkjn59tVnqnTV/bSneJHrRd9TuLxW/fWQDhrJ6Ui/reP7dbzrNPX9i/sSrkM1frfFPm/Ro8eHuh/Ms04L92Ee4uu69t6n2/tq+51+9K1xPWRjvJ2RbRnZN82P366vZEudZ5d8tHvyYlVt1efI5xjJfaXpyA54m/XvdfK+pOuqXVg3Lo3nL/7yzze54Y8RgM09GwpsKLChwIYC33oKbAzmt54FNgTYUGBDgQ0FNhR4LAX+Z4CpfNPfx/H4ylQ1QOGBDrW9FDReCqCPNvUe3FFQVe3WF9e67r99nB7kHvXlAXGeGwVXPYBe55kn/fZEiaXg7LoAhfpd6juf5bRvTqZeTpirAbhRQLyOw+evuXlQ33mmBnMUIFOCjxIWHsvj8Xwk4mWyl/qt/WjNRy8EdW/lTQ9k87e/sK6Bn6XPPo8ahPOgqT8f95VqMlz3F+wa64j262i3LmA4GutSQKvSTEFhzXEUEB4FoBVYdbmpgVklXdSxLOkD3aegtuYlOV7ijYd4bhREdWCCB3vrvUuy6/eNApZOs8cGKH0enrCytDYat+hS6TTSLTyj8dQX1WMb0U/S77w+a9P4Q+tFu+InD6wrQUmJzpUHqyy4rnY6yuYsyY7adX6rf1decXlcmv86XeDzXLJDGsPoZUC23Uo7FLCyKlM5DZKWAIGyagYJTiSq/+u//uv04x//OP4GgBNJz3esB61nIqWS4cX7jFeJaW4rq/5cepHu6yjQhuaqdnWae5UrPmfCIJWXMlnOE7O01noBwe9MetwJMAjJlCSARdJ207sBVmrVEwJg0JIdr68vp52dvQA77e5lIhaPAAiJREnybbcBYLSTrSfAakqGttUP7EXaK40r1j9TzXMeJEZZlSEloTK/Kyr3XF5G4jwJxqzD27Oz6eVXLyORFKDL6ZPT6RlAg9OT6ZNPfhEAp8j/j8TxfPmetMjqMJcXl3EyPG1dXlzlPPcPptOTp9PBwVFLZOSkfZKjL6e9g73p6fMnEwnSR8cJNtB49NJaFV4SuNOrJpHUJsAC41CiId+5DuAayW8kEJJ8zD+BXnTSuNYzAU4kA2YiNn3Sv2RJ1736lUBS3gaJp/zjO67TPwnRgCCYg4BOfSwALjjRPZNnRYOvYi1ugy6Z7AxoIsEeb968nsD0xImeM3A6fRdVP0mdm+NQlQCu7e9l8nRUWtreiWtRYUDVYaLSQIKTSNakMhW8QmPwMryTNCfBO3Uucwakl3JM0ivrn1VctiLZOEE0SukNHm+ghN0AVCWYCtDRwf72nHidKimfy+pNCcwCzMDYBfBMvdB+WjUfkiW7HMOrN1l5ayuTd2+uExxIUnwCNrru8xPXu9Rl9YqoWNVsDZUKgt8MvAE9exUOAGLI4zTt3Galgkv6FUhMFS30ojcARA24SnJfqz41e9tBQNGjgama258J5QleCFq0gXvgM2Uok4PDXgbAM4FpAYgKm9wS+wG/tSoDCfxpFetU6ew2K4og91HBYjuThaWzEwAEkGwv+7CKh1kBjUpeWTUpdWz+L/Ua7muvqCRe1lp4orGDqZA3+kdm4F30D3qQ74L2l5ehx96+PZvOL6/jvqdPn0ynx8dzJTXuox3uIxlYYCraQz+k/L2JRGSuC3ypaiP0pQo+AiWgU9A/B/sHkaAMUDbnlDoiKj6dvY3x0Q7yxP2yhUqyz+oJvUpkJg8nmIq/P/30k6ZrpkiIRh9HUn5LsJVeoh/NgTHCwzG+qA6SydDy++SX5P2Aqd7G+J48OY3kZvSWgJUCyyUQwfeICRZ0YF8k7weQrwO4pWvlD+a6CeRyO+3uHUw7u/vRcuq0tGPYH+yt+s0KmKn7YCN+soqcwHoNdKSycsmBbciCbLFfS0AV9hg9NQJTzUVh0PnsjRsKIwABBqYSiCYBtwLewpu9op0n17qfUv052bjq7y/7/w1AeQfgNgGetX0losiPxh8SsI574VMBkKsftvpZSea7ocs6QG0VTBXPNH9TvIbOEH0EHEH35NreTcfHh2E/vT+BqQD0CSC6WpU0wQ70gS4ieT+Bl2nbxZW5X0iAQALAOuAUPRYVeG7ywBZ4ogOJO7i8J6DfzqAfyVzON22D71nFlooNZMXGBKKFfo2KYFkNLPV7VtphDZ89expy/sEHH4Q+AnweVe4a+CgrHe3GXNKHgEZ3wcvvv/f+dHx6PO3u7zV7fjm9eQ2YKsHJ0msCJvO9x2SgXSbfIzf9YIkaA5F/urvHWFTVK2U/kn6o5kPFUZKAdnenJ6f4iwczcIG1Ym6Mg7UTf0gmEoTP/DK+EvQGvDD/k+LRmvbkeO13eA5dFr7wXgNnRROqWJVAf/mOkpGocElFJ7umfafvtQSkSj7MCqg5Vj+QAzALBwtkRTgdpADdkTt8yOSvnhCYvCiAT+o7AEvSI3EtdD+qLyuC+b++J40aetPd1u0MpkIWWBQOVzg4ZEzY0u2wy5dXrUrdFX5VAmyQDa7dUIHqimpUCVKa7jI2GcCkBlILkDuV8gKYl3yZQLvk6wSuZrUq/D2GjZ4/vzgPIDc2HTAN84XXE9SwPR0eHObhFICbWqUK5g3t3rw5a5VJBTBMPrhq/rHvO4OHQzdYBb+oaJq6jbYTXHm/mrJ84gT59QNI+ByAoebrCYghuXd+luxxzfcR6o92aQv/RfymBN/UJx1U63tZvlcVS4G48YWouEefJycJUsLX0eEiWwG+3Q2ayw+bbWvje/mV6ZclfZXQp/6vLhNMKF3MPSnL+aMxs19QZaqU7QQTAu5iXLQHXyCvrlvnAxQayEs+4n1d2/bNsX9NMJWSojU29osAVH//938//B2BaOVDZrzhPpBKeiHmj48XFXCRBfyCDqaSHhE0XcUAACAASURBVJ3nbJXtfP1k53X/SvvzeqT+kV0YxbHFcyvCb3zC96KXx8483nM/ptUrlbvOV18e2xNvV79BbVae1Tjpv8bFtJ51Lj5H9afvJIfV5/F+Y89BhKoBfu/P1w92cJrn9zWupPH52vl6c939PY9bVHrqs+soH7vTYvRspfPKXsxAx7qv2vCl9qvvLh/S+Ua+ncfy1M9oLUdrpLk6Lzhv1HXW5ypn1faNeGjkvyzRpdvP3pLTel37dZ1ES+eRJb4djWck46P9gNPSx+p91TUYyfdj5ub0qW0s8a/rj9H4RjKQ8qfYQdtl2mFno3E4Df36khxX2R3RdkQn3bdOb4mWlfeW9JX74ZKrbgNWQYpLsuzz17Ouq5wf6jrId3FAr8tjpS3zc93vY1qia9XnS/NYWq8Rfz7mO+ny6p9pPA6e1z5+3Riq7q06bKS7Kj94G/f81DKpkZz1fWne/JCOeuw9lZ5VHz5G5uNIK/OTl9ZonU16SGbnNvNl1GJlqpG/U+VqiTY+hoh8RYwg/QT9cx3g8iC5U8zD5WeJhlUmR+2Jt+oYnAc1tvW+Udepfv+S/XP+1Th175IP476E3g+6fyS6u58k+mrvoz2X+qBvB7D53lw08PGM+KjqJ+mH6n+s02nSf+v68n68LZ+L03WF3/TupgXbKpiq2tpKB/oTXV3+Rnqi8t2IB1x3j/ir6nYfX9WXj9HZIz3kenVdG3/+7/9skxv+TYi8eWZDgQ0FNhTYUOBbR4GNwfzWLflmwhsKbCiwocCGAt+UAl8HTLW0aX5M3zrReBREUjDBA11Lba57+eCB4qWNdg10qj0FGhS8qf1o3KMXYktj8gBCDVxXWmpcCsb5/fztVSxGQf4arOCzv7ypAbvaRg+I3Q7BVKOAk6/RKEhZ519f8DnNa3BGAS19r2d55uuDqVriZktOdx70dfBgYA08jgJAI14ZBayW5GYU3KzBvsrTztd56mpPaFTArAbIfJyjaxrf0hqPAm4eYBsFKF2uPKj5UEC4BhxHa1XXbCmYu7TOzrejwKHTQ3OrL0If0nkub/5CavSSex3dH6JzHcdoLR4aqweoR+vm/COZrvKuF+oux0t8sW48I11KwtNI/ypgrBdJ3KNEvKjs0k6iXtLDdXwj21T1cJ23v4gZzb3q3YfWYt16ap7SCTWJo/Lq/ZcaMcKVLrodEFihnxwoXUZlDJLsSHCiks/Pfvaz6W//9m+nzz77bAZTkZ7MSeW88A4wVUkohg5KtPJxqfKJywUDVN966eJJE6yxKnXoxadeyoxeztA37SgZns9+ArzWXacGMhaScg8OsvoPSVKAg/KfAAcJfhGAhsQrngNMlQmTmSSY9nwrkhOpFqQqDlS0iZTuW05zT9ASa6GxaN4umz5Xf2mnNRTvM0oluHliN+MlcfP99z+cPvrwo6hs8v4H70+nJ8fTT//ln6df/eqzmO+r119F1bGXL7+KJDfAVnl6PtVYANKQ4H4dyZMALG5vSaYkeXxvOtg/nHb39gM4QNLqi/deTEfHh9PB4UEAnqgAQ5Kcqr1INrVGzEsJ3apmwPwEfALc4DaWREsScdUe98IDnnjHd/IbPIlRtBZgirGospLoK55VG0qE1ZhIWOSHNmR/dQK6xsw1AdpoV2Aqxs0/aKJx8yxJ4yRMK+E0AHQtGU9zD3BP8/FUFUEnzwrwIjmCx1g/96U0r6zYc9SqpiW4RQCOBA1l8itgsABEbWdydOhFfgfPX03XSr4NEFGr6MGzVGCjIkec+k8y9da0u7c17e3ru1YZQACF7awGd3RwOB1Gn/uxdqkzyDJGanr1I77veiX7Dnt1dzNdkZgbFQUScBEAn7kyXyA/kyYCROgvuonKCQ202JLruS3bTtAZp9InKHKadrZup9vLTJ67uLxMGkR1ujzFnvZCP7TqWvhuTdPOVauCfwKYGSiraTtqWK0Wm5A9qrrdlXq1a1XvQk/p0KyQkUm04g8BkWlHYEeuq+qLZAv55Fn42ZOAq810+7vi66DvgtaZ/CpQhvg2vwPkcTm9fZfVDLJqRY6FfvcODhqYIPlWwKXLAA9OUZmPpGGqrx3GvYALE0xF5SYlaiODJPLKriCbDqaSXkhwQdevAhUqkfrw8Gg6PjppQKUER6A30VuqrCVbdHh0MOt8+uWHeamSinQCfQhM9dlnn0zn51To2ZqePn0+nZycJjCqgakkDwKZMj++Y81J4FdSMe3JZ9Oa5JwBVJ1NR0ckM5+ErlY1r5HvOvLx3OfRHNxvcqBc19dZ2eXo+HTaPwBkdhcADNkCeMDtZMhzk8ewo41/Uw6i9luTbQGsdDxy2m8Surf5UZXI3QbibJWpAvDSKlOtA1MF1kLV41pFItlc2XAl8UpGmIfvO1x23e8RiMhlXn/7M0nvBJKg4xgTOtvXi3blS/Cs5FZgKu4VMFi+s8dlVvttQPAGFJcedX8071cFPSVM9wo13Nv92ZRz5hEyHZWDVJk8xyqZk25w/hVduQbNVDWFeUinOQ3v+8X91RFmJtegg6m0r5C8MC9ILlCi6Cpbk5XMvM1mu8yvvQUQ06rpSD9L30mGGTP2RT6Hy3b6uR0QJZ8WPROA6oO9AGCh/3b2dhtw6WJ6+ybBVLQlwE/6renXOV/KnxFAxmXY41RZKfJm2tsHjJjglPTBEjintRbfPX3yLCoM0R76HB3FviIrY+X9Lgepf/LwAuQ6gR5ZASyBBTNeLsCN8Z+A1w3gAACECoWhA/cSOJcV7RK4lmC69CU84Q0fjPX0ax7DGPlUsnc1EZX5qgoqNgn6Mo6s0AWojuq1OR614bRQX6r+Kj7WOgHQi4qXTTkkvj11QjwbKrCBqZgT1S+bf6fKVPgrtCuAH3uW3NOlvoVHGOfF+VX8zgMlAAcmEJX1w3MRrwDQAbifssiaAfTLar4CFe/v74Zfl4Cys3Ygwe70/PmL6DcrqQFWwd8CbEwl4gRX5ZET29Pbt+dRdY3+8Leki+LeAICtgr0bgRvYrdFJYG8dUnCzCqaSzlXFIvn50l3yqXSfJwBK/2of4gdfyG9BDmTj5KMJbCT+U9ur8terNjEW+TisYfocxEKm2Me9ePEsbDogrQRQAYJLmQ0+amCpPAQkgWLSTwGms/CBKh5L1jmwQZVmNf7cc+c6BT1ifFsrYCrpC/SVqpHxHO37vEdgKtlYt4f6+06+9h0gxjxIAxrz+7vf/e70ve99b/qt3/qtiUMt0InaNynJ2sFU3v6qvMWpAFG1jd86pMHldr6/VQ6VbZD8emzD71Ubqz5/Kjvd53679EMda9071v7Fv+KBea81A8WXUyu8bdkgnh/1Kfvp45Se8N++H/G5uA+i+fteo+plp1H0HYDjPCiu7nk0d427+lwj/ur6INej2k4+Kx7l+tzvm/WkQMItMdv9B+9nNI7ar+jr9HI/3emy5E/6evg9voY+J9FeOs/52Puu46/zdH52f8Pn5PzjfDbi/1Hf3ifXnV81pxENR+v9EF+M+Lf2X9fAaVfnVOdT5WeJz+p8ajvqc9adJXm76gj1s25tnZYjutbrda6rMkWsNA+KcX6vfFHXyOcz4g8fw4j3qs4ZyW7l04d4fMQTGofPmb/dBsOnzquVDks6w/V93aO5znTZlhy7j+PzlG3yMWp8Pr8l3VTXxflviceX1m+dDC5dc7nXXNS+fDA+y28b8WrlnWoDqv51WjsttT5ue5bGPdKX8tF8P+BtVlovycg3oeM6Xne+u2oxYefzh3TISLct8dY8R96jtANR6potyXL9vo5xpEOI0W7vcohJ7g3FOyN5cN25RK/KA87rrpd87aoeqevqY1F71Q+oeqeO7yH76Twvmar0GNFP+4Mam6a9EehfsSKPiWnsFUxV7WmVw5Htq3rX6b9E8yqLmn991u8b6Qj3mXw9Rj6YvvP97UhfaiyuZ5yuD83Jea76R85LI99liXYjHq+0WdJVS35G7X80rz/7iz/d5Ib/j1DumzY2FNhQYEOBDQX+l6fAxmD+L7/EmwluKLChwIYCGwr8j6LANwFTeVBXm//6uwbzMuCXSa3rguHrAk91E+8bZw/uehJRpZMHLLUR57ee92dHwTcPRo/aGtFDY/CXpw8FHNS3xgOYKk8g7tVbRkEh739d8L0GmHrwhMTTTEgdBSaWgrQ1yKOX/R4c8QCP1nkUKKxr5mNVEO7r8X9L1FzFEcwJXKN58p0Hv5deClRe85cCozE6XT3Q5XTy55zfKi0nW6c6vlFQl7F6wv1SoLSucZVXl8MRHzu/ix5aQwUOucfnNvO5ncZaaaJx1OQD8bnL85I+WppzlQd/vrbr6zOiVV0z9VlfpqyTMaf5Q/3r3ppw81gZ0QszBaw1d38ZIt2lay6/I30u+fExVHlaorHPN9vOZO+aoKL5KmFBuoGgsRLCq2x726K/y6H0lut256+69q7TRvSuAffHrsmS7vCx+hhdDkdJJdler8xS5darYaStzpP+VZmK3yQhkYD+i1/8Yvqbv/mbqJKRJ+HnKd93dyRNkbSCbGdCWz+hffWUXvEPiYRK3tWY9AJTid9qQ/NVMrqSaDVf6TyXA77T87724me9YKBPks8kAyQX8kPS9e1dVgeJJDoSw7ZaFYDL66xeQBJ1VNGZpptbTuDPZGOSBoOGVCG4pTLMzXRDEm1UR7ierq9IgiOBk/ZVLaG/wFVynubF2Jizgx2YhxLPfE1FK9GWtSNZ7aOPPp7+z//j/5r+5E/+3Vx9iwSwTz/7dHr58ssAnvzk7/9u+s//+f+Zfvaz/y9APVR2UWWlL7+kKsJ5q1gEsGZ7evUSkMN1zPn4+GQ6PDyezt6dxbwAnJDdHS8fGz8o4VlJwkowFaCANZGd0mnlJNaxfqyRJwEzPiqkUVVFVWv0gk5APddrklfoJkAGCYck2ZHMyz/6Z0xKlhYAS2MSf3lyn/hMFTO4h/HA35kk3P1eVVbjOn2R2MjzemmVSZBvItGRpPioULWVFalCrkiADCATiaJU44EnsloU/TDu3h9rlIlenpTOvfQfSZ07u5HYTfUifhJgsDsDwBiDgHy8qE5djD44jHWlatsFgLJI2swEesYa6xyVM7KyE7x1cfluOrsAaJfz2aWiW6tgw3O0GyfyHx9PJwBgjo7ivkgybhU/dhqQSUmzswwHcCl5jd56ZapMKPZ1C7DhzdWcKKrE/5TF7v9GS4H4yTYyURt5z7UBFAbeMlL1Lqkydx1VdBLUAHCMJOO0X8g9fdJczjmrpEBTkpzDJ1LFhEBgtKpOWwmGgQ4jP8XtqNs73au18/2HwEGqUOQ6Bn7lXvoU0JD7SAAHECm+FrAR/hXoxe1WtVV1nJEW2pKjUnc1K9X2Y/Ih3p1fTG/ens1VpDTmoEkD2zF+5qlqdNgjqlbBo4Co+JHeEO+jM7ifcQKkIpGXtmkHvcJ15ig9lUCPrOgEjwgIoOQbxoD+e/b0RQPPBdwx5BKaSs8wL/gCnRprHhV1vGJJAwjMoITrGDu8CeAVeccWnZ4+DeAW16Q/5AvJhouXkZEEauW+RmCUnji81SpZdTDV6enxDHyVbZEv5L9HPrWvte+R5MdJF2mcVDgh4f0UoMXhyXR1TQL+ZdAtwapZKSWT4pHP3NNF36EgrSJL+CGNlxqoJfywuZJJAjF2t3Lfv7sL+DsrUYYuQVc2fR2tAEAQOIaE6dZ2wzzOvilJ4kru1m/5UMg7MiKfxX1Z2STRzMFYkmHRsNKy74mSZ1KestqWJ6q4/petgp+RaYGBRGvJv/SF65ycuqrYiab9pHTRKZ5pwNW2Eg1M0U8S7n4q9E19it2FN1MfBdfFNUAnDkKrVeJU2VI+hmy/2/u6j6q+uQ786SCYBAWLdrSdNjpprCpvWU0ufcKsGJi6U3LR7UkDReNV4u81MI/TV3IlP4/Kr3peOjvlHWDL1QweY8zQBx0DUAUAOxWtsJ9UntHavn1zFvpD+l1zUhU40UT8GQRosua2xeUXm0bfAbaOCocJNsUnqb437T95knqLNhgH86Di1tkZlcQM2NFAVQ6mCpnPAovz2qQMtG3ICpiqgaunrK6KjhegNCpJXWffmaCba6vxaH+SYJNWAc8AObOCkZ5pSdnOb6N9B/KG3GFH+cfavnr1JgAvM4BwrqLZE4f7Xs9ApI3nZEP6mnU4VfBWA1NJcUXlzqh+mf6WwPIcAJF2JHVvgOQDLBVSEL6nqmidvaWKHToZgFvb7+xiGwFTZcUm6RkqVOETYQtZJ3TtXgCqALgkSH9rG/1Ihdez6A0Q/YsXz6ONPOQCvxK9DJ/nPkg2IH3t6+n83dVKZapgXQNTSY5meWuxhXnNAqzfgGPtAILqO+U6JDB1HZhK+kBr43ZvVY5zfugr7T+4V/pNPOJ7Wukk99mk631Pwnfv3uUBGNgm6MkBGvAeuiv0eyizKYDjoU/2srIf9HfAifonhi+7IP0X9AuwYwesuT9DB+hvgeI4SED7fskIvCswVe4D8tAsHQoigJgfeKI1kP8DXdw+giCLfffNTdgUZA+fDjDZH//xH4d+pA9kT8BPyZnWeVTpLemfsYBQV8y/ValO25t7PY8teCKjYkzy1aRzuy3vYNIVexpKr4OpdL/4fOSH+Xzc59Az9bd4KtvKn2on3Q7UsSs2MaLBfXvbKwi6DXwMmEoyoDl3X6LbhRov5N7LK/RsVh7vOjWNidPqHi9VhW+ffR3cfvJ3BVPVufkeSU1Kd9Yu162Dxu/POD/UNn3uft9Da+TXnV7SodKxiuHJv1giX+1vlf/6WjptxCurstoPA1migfOtt6e4i69jlSlfJ+f5NWyxKDejuXg7zrfySZb6WZL5kQzVvUSV4+73ply6Ll3HI0t8WXlS91VZrTIgW6nf6UtTuZJ46/2qM3Vsvj4ey3EaVr1Vn1mxI+3Bqh+q7hzNw2kw0hPuk9TrLgu+rx/dN5L/ys+u4zR2fx8nGmjtuUcAY+dD50/tc+QfyDeo9PXxVb3ENdkLl42RHI/4fZ0MrpMb7YHEZ6LJ/ywwleRPc3Cd/E11inhEB0DUNV6i++i+b0LH+ky1D1wnZsPBOH7ISLUdVZYeM5YRf0el7HZwWL0u3qx6TzRcktXKk1q3nf29uOTryWeP1VT97XvCpfGoTcmhfEfvy+m8ZAMkm853Iz1eZe8h2i/5ADVGVfWt9y3/QHrNaSH9Qj+in9r2uIPzsOZQ18I/V/lzPtDz8s0fosHouutNb3uJr6rsjuyL84KP38c50qejsYjmj5FZ53nxu/NJ5XHuX9LhVQ6rrnO783XpLpqsm9MGTPV1qbq5f0OBDQU2FNhQ4NtKgQ2Y6tu68pt5byiwocCGAhsKfG0K/OhHPyoQk2xiFCDXdzXp3oMaS4HeOAn2EeXXaxCiBopGAREPhPC3n2Dt7dVgRW1rtKkfBZ9qoHipHaeFb/o98LMUgNf9ClrEqbN2RPZSULkG2WogxOc4DkRkkkWtYLIuWOHtKDC9RGsFxzyQ/HWYdikgtK4NJUnNlQhaJk6lvfMxf/tLn1GwexSkXElCKoMa8bLfMlqPUaCz39ezikYvL5yHRHcl+XmwrMpIlX/NqY5viQe9bZcBX3vu8bkp+Fe/q/I34i/uuZco0wYxDLi39V8KSI+CkyN6OZ28H58D3/uLsMfy+ogOVc5cxhR4Rvd93X/fFExV56/Pop8HdNfpUaftfZlKEEaeEqy/ExzQE3wyKV26QUl6I/50Gta/R+upOVQd7/euk4ORHR3r3dVVe+xzTuuqS1zGXGfUeWdQv5+ez3VVuXEwFS9WSYL69NNPp7/+678OUBWVmKjzkLYJQNF2VAQRb4qPqxzoupLwq67lOSUV1xcHDqbSy2Ddz5yd7/heiWlKxFLiGfcK2EKbus7zR0eHAaa6uyXx9DpBUgamyuSxmwBuZDLiYVTfiVPsW2K4EquiquROJnyScBZJ/xfnkeRGpRr6I1FASV16seQ0yDXqVZekS5kLdCJJVLygl2/8JkmPdj788MPp937v96c//MP/ffqrv/yP0w9+8IMZ5MFzr1+/ms7P301gwn7603+efvL3P54++eST6d/+7efTz372r3F696tXmXDH/fmiriXJvQOAwnc7cyIe1Xuo5nV+cT7tUeXr6HAGIvhae0UWrTftiz9IgCX5jQRU+mS+JAPyw7Pwz1dffTUn+LGm3KPT3pVUrSR2fRYoi4RA/uZHwBHGJ8CXqvEIWMUYxCfyMz0ZR35DtXUCYdSXhuJlra+SB3PdSMgjYS/BS7v4gO0k+czhA0yV/JQ/vdKAdCamTkCsqPK0k+O/vLiYzqmmFcCjBGcFT5N42WQvE4/T76S6DlUKBL7gnpPTk2lvdzfWmeuXFx2MmD5Djj+qOEUlrdvp5i5BTAD2SbIFvCW+DX6ngtz+3rS/txdtU+EugVgh2ZlM04rNKAGfZNz9qAZHIujeXBVviupQLRnQKi912cnKcsmPqf968myOK38ySTT0Rrs/bc32tBeVOEhYvp52bvYD8BJgqgBdAKZKgAaz59mrm6sAkDGcG2jA/OkfLQq9IkETQJhyGROUEHXsGr5KdHB9X30Bt6mSB9crNaFXfJsJuFnNyHViJqNSqeg0wJQk7QP4Yw0EpkpgbcvPbdntqh6i71M/5+gCemsVXPya6zv04puzd3MVqRm8gM2fKykkmEp2C745ODia9gALoh+pStUADkpcxpYxZuYJkEpgKq6jU0i8VSUDZIF5qqIEdBKoTCAZaAZI4NmzrKiRfJ2n4ZN4TqK4KthFIvkhYKoGgtnKykj0I9mBBjmnHGOCqX7V5rgzPXnybAZTsbd28Ezq556sSltKjOJ7JSCLXizDmzdv4+ft27NIcqeSBXMWOFN21W2P29rqd874o5aYp+vVJ482+JmoTHQ67e8dhm1EPwlIFXr7uoGOA02RlflSK2SVx87z9ipg5sOWhBwZPVSSm6a9AD+ljqICTfxuYKqZL+N2HJoGGLJCVwJTab2kE1aBVKkHeZ65LIGp5MdAGweP+xq6TZGN1N5srrCFj4L+CF8jgaGSeyWi8Ax8jE0VkJf7GB/8nknvXS+7f5trB/CkVQdqQPqoqCeUURPkBJ6q0mnq1/ThVYkuAaXoRcaGzj8AxNxkNnRSJOpnYif2TfP2xE/322hfifeeqOM+h/Phfd89eSD1T6eBfKquQ6cZ+KXTkqO/u6wWXfe9iqekX7813d3cxQ/zC6BvszGyRbnWCQRA7n1/gzzSjCoD5qEDWXHv3fm7oN/R8VGABaAnYHbW9d3ZuwAsCUylMUqGE7CSY19JxjXgovZg8uvTLqZN73yfe176SZ8uk2G1Bqcn+HPHoY/4jnl88cUXwX86OKPvHxK0MlemYl0a73mVgmS9FrcCKBT0XAVTod/Rr2nXqK56NV1cXgR/dTBVjyWEDo02Z81yL3Gu6/meVKfveuIcBzLcxjojc5I75APeffXydYBeAoQUIPnVtnJuTb4K6Fj8WPfGPi7n95CpOCACnyNBlzq0Ab8rQOjNtkl/wGwC5HNoAut6cUE1UugbreT+PCrtsvYkUCYIK3k1QeZRpVP6Ng4GyCqkOjAAPxJAFYPY292LQxz4wFqlHsSP3I49k0Bw+KyM5/oa3w1W7yAJ0cArU4kHtYfZ3kkeDD4OAKj0Va5DBUNk3KEDxVx/hA7bT4B06quMxcgW8zf3aG+hfa0AULLF9RANjc91mPer7/kNXbzC1fl5AicBr33wwfvTxx9/PO+dRAP2FIDH43CH0CWsSYLG9a+PIeP4PKtDMFJ/3AU4UWORf5m+GrYo/crcQ+QYtQfTHhwwFfs9jx3IXiqmI13vtFT8SnSXzcS3ZhH5rPEwPvr5kz/5kxg/PmDwVavcKJ6RnVPcqcZjVsBUPBQJvOmjuy/e7fP9+JXbdpdRPbMq89JDaX9HPpTa87ZqHEZtd18p2/V9aV5rlS69FFl5L+RjEH28nZFOWqcvdU1+Ste76//yeXvsoNqq1LdUGF891M9lSfSZeahUnai6lM/OG/pbv11/+LpWOtT1rDOu/Kd+R2vuz47G5ter/7OOr5buZV6+J9DYtMdwwMbS2Codq8/p/FqvyReptHgM//gzamepr9Ha13HXPu/7zqugr+qXuryKrrIj93XQ/ZQn3aO56LPG4XuIqiceC6Z6aM4P0anqvdF6avx9TFPEl5beIVe+Eh1Hfr+PXzrCv9M+eonf6zrU+VSZqzrBZcz9kSXZkH/uvDpqs85rJFO1b6eP7D39QAPtE2mn+kEV4JH7gNxrVrtQx+q6r/Lgkm7ytajr8hg5H8nl7P+s+NY5977PS2DzEs/73Oq8tW6uT+rfo7mMdP2of5ftmpMx0hUP6frH0HEd7Zf0E3uNK3wxAywv6ft1OnzU/j1a4ZsWHlxnO5bsqo9vxHvhNbWDCJZ0/si/84PgXPbEOxqP62mXtXX2peoP8a3rmHU2fCSXS7p8JLfi9+pLulyof/lCI/3na1Jp6DpKbTntRrrZ5zWyB7IBdQ2+rp6RDhzRpuoJ8Zd0Lb9r/y7fTgfprXW8sDT2dfy+JP91bLShta56x30oX591fOTzHI1hSR9qXT0G4nKr5/70z//dJjf8Mcp9c8+GAhsKbCiwocC3ngIbg/mtZ4ENATYU2FBgQ4ENBR5LgQqmWrdxfSgotS7AOwJTeeCoBtRrX6PAgjbOCoZoI68XsDWo4UGT2v6o/xrU0ea9BnE8WOPBokpLbfo9UeWheffgTya9el9La1yDE04ff2YU7IuADsU3mjc1CsrU7zxoXNei9veYlwf+zCgI9Vjentc/UkTstPICpqrtLcnAKFBXg79LL6srHZbWodK2vuDr699ODS2Dr4FLD3pBewdTLQXyR3LsQcwqB1XO6vqNAsTcUwNv91/or06uBk312QPPdT2cHlV2lOSyxOOjwPO6AOvS+DwBRPLhukttVl2wFEz1AJUSHgAAIABJREFUZ12nKZnm68rHNwVTrdOZuqa10Zjri6l1Ora335NHnH4KXutUPq6Jv0ey6jrfeXhJDz7mniormue6NXB9+Vjdw33+IsD/1vid1ysv5j0JGvA16f1nIpDm3JOstyJBlGvwCQlXnCL/ox/9KIA2gCgwGCRBcio5iUk3Ldmq8rj3Kz05SngdjV3z5X4lpOlZ2spTzg/m6jt6qSuwCvNXkpn8A/oRmIffc/LgRKJsVqa6vbmcbhqgKnkPwJiq3GRVKO47OTltp94nKIvk+axmpWRFTvveDdpz7ezsbaswlYk9ABRefgWgSSe+d9BSJstm9RHnA9oiIY3vGYfozd/+Ag7g0e/8zu9Mf/mXfzX9h//wH6fjo9NIoj49PYpERv5dXmbiMJV2zs/fTq9efxXJrf/0T/84/af/9H9P//W//nj6b//t/51OT6nYBECBU8MzwXl3B7rvRyJj/tuaDg4Ppqvrq0jSe/L06fTeB+/PiduetC15VgIVc/Kkc4GZfD4AwzhhnWRhvud+ga7oXeARAaQE2FO/tQqVJzXqHoGGlHSuigaMVxXMPEkI2uW6JwCAeeg0dGgtMJhAXtzLujB+vhPP86x4PMB47UV/6LbwzaJMVXgzkaDceLHaQM1JSRGSD/goxslJ+BfZF3lzJK+q+keCXDLhXjwXYKrrVtEi9CwgGk64TwDRTQOyRMWNSED7/9l78x/JrutM8EZmZORSG6vIIl0iJVqSJcsjWZs93egZNOY/aMw/6t/GA3gMD+Sxlu5pN1rtbmsGY4uSKFIUqSqSteS+Db7z3e/dL07eFxFFAQ0YfFkoZGS89+5y7tnueee7h4mpMYf6Ev06qgXNy2J3pxyhEtgpq86AdhgvksAXUd2ClQ20jvg8n7M6lSpHhT4AGHIb49wpe7t7AYBk9SBWOyCIq1bAiqTuWnmmnhzfDg1op7A3QAoTsblvQUWpy3J+hmoNFwGIIqALso1x4dppWZS9OKH+9BzVjkgDgH3inXsA35h0zjmyUlUAqaK63YyVyAIcNCszgC+jchN1DQCdV5cCSjeQQs8XyIlUAhl5gogSej2BCtdxLxLu8ZlJ7EwscV6G/ABMBbARaIAT/12nuk+S7bv7Z1G5yyq48NR9s0iVB6ATD49RnYggD8hiyFHoPoDP6B9IBqjTd8vuPqvu4Npe5WU8JxmXnEI27t+/H/8xZ8j3J598sgSmUjURgSoJFkAFOVa1ExBzb2+/3LnNhGDMVeNiv8cDMEpVHXgfT+6FTAm4pDUEvyMBlACA8/L48eOqH+bllXv3y8EBdQjABjnRONsL6QRQWJ/xjPrSumJOqtqHtRUAQbZHfpfv5fp+cTuUw33cnl+t6lLz+W7Zms0DkHhywmodGCP5CyAAVcaooJStBq4Y/Ds7CiSAokO1G/IJflBAZzeq4y2DqYIWtf4DZWsovEl5ryDRoCGLLg7gNwKalnUMZQFwrJuVqbLsiV/kj/t+yPW7vpecMUGHoG7o8ajOVysXSZ/JN9ZvyTNsEO4BfXNlKq2TyzATuVUpilVpwnbVPrM/yza0Zqy+5/jJAJienw7J7g5eDl/0CtUosf4EFhG80fhXdsKTOpzPRbe8t5S9Xd4vtqozlFuBOFBpkXqEfiXnAJ0gGyndKTBV1sGaN/vdKlcXANcsAzYIzr4cKgaxjaACgdMXBDNDHtEOwUfkOfht8kFwHXILfbZANbqtWYAGAJI8PqI89fY8WCrR0f1NVaYSf2JcTo+wyQDL1GqNshsCS3A9WqU0AE6hJ+VzCxBP8BVBHNSLrAAjIEX4RbHH4KEEDUwlIBV/E8SH68tgKtBDYFX4MwS4QifDB2pJzuSxemAH9ktD5fpWMVB7uN4eWOMfwFSFNhT/VfEU6yP/HX4/wVSoPE/g2fJP25tle+r3iaerC16tKefh13BSPCqaSo5Ac/hL+A2PUj4q6AJ+5J6ngvdR0Sv8MJQIU5UcHqyA6qYAWwFohbXENADAjspTsxJ+Gvw/6CetUQOxkj/Am9xrssot6Iu2BDqOwzqqn0KZuAyevrpCbVBWyh3sQAUTA0wlu+F8z+rBiwaUr2vNyVrlw6pvtK4xt6i+SrpIt/he031XPCe5cvugZz15V6AfgtCob0R75zm3B84DoB/8MvwGHwOIBtrt7S3K668/LI8ePRoA0ngOFTIBoELFachr+KEB9m+xZvXLPskH+C9gYMwDBzFEtT3yufas+M1KYhcEUEV1Rsge9hOoZsd9O+QC+zns45r8sxIx7kM7aJfzIk0cmCY5dJ/ksh5q4ODku3fvljfffLN885vfjDX56KOP4iAU+IvSM20/xoprPX82qlIZcJmYy+bvSE5d9vSd5qffGjNtxE151frKdnj1vszrWR9p7B53yzHlrMuajiEQTfy3PI5lnZLH7uMaG6P7F8s+xjLgpHdN/fX9zpt0VBuI5ejZHNMWT+le0cXlK6+r0yTTSb6Jz9Pf/eR117h6/Y1957Lpz2c+chq6PsntZlvh/pGP19cbdJQ+UtzE/U0HWeQ5Oq3H6Oxr3ds7uC/nvrG3lz+PtePjW/YNl0Fz2TfO9HUa6173S3vXNUbFRmU3emCqvE557Xu8hO96dkNtyZ65jcw0WEfHLA+9NXWd0qOxz99twekJ7e6Sn2Md6Jrz5hgP9PSznpPtzs9mmtNHbfpxjPd8vN6v2hcNevrAxzCm65zmPfn1fpxPMy9kOQLtYZfx4z4K/tYaiY89JuD2pbdWPVkZW6dN5rxKzsf4dcz29Gxhltt1ekrzE3176+98v8rO9PrK3/XGvMqerpLRTWjZW5Pemg50QBwv4qFNh/r96/RBHu9KX4FHOyz1JR7131k/rtLn2QfS2p1dMj6Q9/rZ9nq/vm/O9tTlxuMW/s4+64wx/pb9XafLNVbxuMdJNuEhp+MqXyT7Wj37lfmgx4vuL2S5cbvhdMrr77KX16rnS/TG0ZMB6cDM51nnuz7IY8l8OTaPrFMyj/b0rngqz2edPnabm+1Hjrvh+ip9meezSt/0bGX+zu2SX/PP3/3+d6bc8E0U+3TPRIGJAhMFJgp87ikwGczPPQtMBJgoMFFgosBEgU0p8FnAVGMb/rE+sbFFzHn5JFk/abWdoJ3bzgHqXvBdG3gFEJTs6gGy/ALTxzr2MjMHijzorWs5uKN28wtLD+j4NQ/K5ACj98ckgeWXjKvo7UELD/b1xutjQFIWqmj4j1/PQRvNa7mNZfCDz31pTnYi2KqAjq9vL/C8Ea9ft0Q6D7R4sFF84C/r/SV07qcXZM1BrF7Qrfddj474bpyPdBZ7y7wZC+L6vHpBbJ9XDtKJzzGOdcHO3ty1dqKzB996L5aVoK7nMu/2gsPqNwenNa8cvMxzUpseSMU9rnvyNddDveCs6w7NWW3k4LvLquus/P26IDCue4L/RnJhJyd7IkrWUate9I3pMNGwFzBeZ0MarzGhLq8laOkv8HW/Auq+XuvkrZckoPH1+K3HVy5XWZf1dOaYfl2lB8VH0oFjttD15U0eImjGX5rwngrOtFPHgoaRrHzJag6RtH0ZVTv+9m//trz33q+XwFSqSoVEuzG77evUk/88J41VQXO0izVWcpV0pJLQcoIS5qDkZIEKlPiPtpXMhcRO100EUy3K5cVpuboG2IX3AqgRVWUi8U9gqe1IDmX1ISUFMgkeP9vb8wB66NRyJOMBTIWkxAAe7S4icfzTT54GqApJnkp4VcKYJzo438PXwTxEEyVg6B6cwo3/X/ziF8urr75W7t69V54+fVH2926Vb3zjj6MaCxLKkUCPZN3dPczhumzPZ+Wtt94qi8W8/OIXPy8/+MEPyv/2l/97efLkcTmKe7EOOGUdydsAUiERFJVUUBXqsmzN8Td8vqvyyv37AaZCAinWI6okVACC7ArmoKpR+g40VlIe2tL66WR//MY8kVQM2iIpz5P4WBVhO9ZF37sdUrUZVY1CfwIUoE2MB+073yi5T8A7jFV9CGChyj4YD6pqAUyl59QH/n7w4EGMDYmFGh8+4we0ArAmqukgiTEqG3SAkDods2aoKxFWekSVcEAfVZmJl35REaSdJL+Yk6/jhPlzgKOYEIt+kWCLJP0A4NTEfaz18+f1NPt62j7Gy37p7Ice2p6VRSTr7pQ5Tu2PRNpSjk9PAjCBk+pxX1R5AgCqghUxBoIoyN8EWNX5I6keSZsAedYX9NL7oJf01gCk2p4TNLmzE8nlkdQbVa+2A8AUhWMq/XSyPBoOcAQSwQVirJWpLgCSrKAAjBtAstPj47J1sUO9EEnvF6E3o+IIqpXUShmoRoWM1KjMVZhNH1Ws0B/AVEjeBJAK4ISaoBkVUpDYXxOgO9nWQ4JRTkSSPsgvHaVX/CW3XgYDvCSdIj7H/aAhZEaAQciIEm5kQ90HdRvq/q3uBW13KnCONqiT+I2KOacA/rFyHJ6Vro5KWLVqpScDUN4rv6FaxvV1WVR95KARtBfXFosAHlAXEpwJMBV0ousW6BvpGIxD4EnpLbSFaliovOJ7DNAQ9wiQKF2lRCXwCPgFc5CNkA2HTsZzuIZ2UJkKdgOyePfuK+Vg/6CCmJcrqjgghyAN2s3s+zJ5nS/ApfsAvBCIFHoIn7P9cR9Ea+t+UQPQtP1J9qV0f9js4HtUdtwuV1ezOIUcNlFVv8Ku1ETtsG21IlWFHBr8qaU0oz+BqciXAlZBn8zKYmdW5gFgbJWpBhoNFe2CxZg8VvWUqlZBkzUwFYFZ2f+kZ0Vwh8BuSjh12XO/X99nHzH7fVo3gamislZN8Ibu0rpr7eVvSZaxtrAJ4k/JteTMffTGz0wwV6UgJpVXdJFVouKzdfZhDnTat6p3AINPkAGq0cgPIzidYCD5+EeHsMUA07Vqge7fe+KR7/Vc5/T2KLh32d+8CaaSrnL9Erp6C1XU9gegofRBVF2sejr78oNtAbAIVX0qIEVjYF+sUjhUpbRQDP1THoiCH8077OO8Ve0VOAHAAVSmQuUZACxCnx236pE393SNZ8QrMYcVwJLgyQpaIl9x/fB9A2qSRzB+AG4Wu6g+hsMF6PtA3zx//ryCK3YHPcX1puzJNs23dyqYr1Wa4/YQegZ2VNWFWsVJ1LyDbDx4QDAVdTxB76xOSMAJdYkqJ9bqabVWEeW6AiMHgHPzn7QP0Zpj/gJx0JAzxumVWEWj589flJMjrEu0cqPyzCBeVSH4frLxmGoqEVAWumHQeayMJ10JtgO4COsa/ms9rAH+G/xC2BwBl0F38hv227h2FWtIPIsqEjO+i8pErPjFPQBmDZA7Kl4BVI79FPY68AnZ1nl8hh8A/uV3ABVjX8Eqt/KpGftsMWPpNPRzdHhczs7RtyKky3Kt+bqsh20I3x0gnVrVsYKpnOfdXkomsD+TT+oyCFqq+qP0QdahvueVb6W5qEKTql+iD9kK6TLJrO+H3e7Cz8ABFuEb1R/sWVFlEvsN7AXlw4SPF7aPQKXqHNwAUy3vgVQt73IAU3Gc4Iub1Snof/LQDdrys3ooAUFR7mdgfNBZrt+0b5IO0ME5GKvv9ZZ1KH0O+OTQl7AlkrWvfvWr5e23344KXaqIJzCVYgrtIBlVpegAhyrvSzaZwDsOpsp+geIS0osaf/affW2XfZi2Z3G/yn0GxULkJ+S2fO/ttoDPce/uuubmWJo85mtue3XNbbCP02XEvx+z2dJ5PT8pt+vjCstQY1mijcap+7ROPn73zTTW7Ge43vf5Sj+EZg8b0t5DOM29XZ9D9iEyraQjfP/lbTkPrFsH5z3v1/lr0BMG/JNsyj9V/5JjP+wqj79HtzEa93hK9/oYxvhpjLc26c/3c5lnemvU45/euHqyqzVznZf5I+uJsfGNrWOWxd4cMt/3xp952OVtlYxL97h8hE2ue9GeHlT4ozenzBt63uUtr1seq/Nib149mi/vH8a0T/s+6zTXwc4LeT3XyW7m4TF9pDlIVl2eXZ/ie9wLX0H3+lyz/pR/Ll/G9eOYrlwlj+spuQxu3OT+Hg19bE5/5/0x+e7paV838fbL6tUx/TVmC3x9enpijHc2mVem65gNX2WnwkYNdcTZYubP7GdIF/i93kfub1ivFWCqLKt57cf66o0t/Ek7kCL7IllXqG+P+WRbmmVK6+o6MduVno7Wd/Bnfc69+Wd+yWPKOnJsnTDGMT4co3PWEWp7lV+kfjAu7YGcBsOeuw4882vP3vZ0ldulMd3Sk4Ws39fpvl4bm8hl1k95bXt2L9+zic7UM721yrTs2eyXod06fZp5FX9rb5pl1/XwBKbaZKWneyYKTBSYKDBRYKJAPtZ0oshEgYkCEwUmCkwUmCgwSoEf//jHN85BXUcuBXf8Pg8K9D8rmenmi8lVm/xecCcHIDzYhM8vC6by/n0T3gvYKdCjYF8OhvuGvxdEwnN6yaTAmAesFCzyQEX0VcFUY3TOwQS1qXH2gnvqPwdmkBSGd8O9QFQeswfAxubuY/E+c4Am36e/88sl54l1vBrXg8OX+U9jFZ0VPHPAgidy5342oc3YfDINfe1yuzko1p6tSWlpYL3AvfNsDobmeTn/5/XMwbN1gUO9kOm9tJcceFBdL2RwLZJ86invrm9wTWul33pJ3QvuZblwXmeCNttbJ89aB9cVma5qw2nqwV+tja/p2EuFrFvHdGSW65eWDVUNMbqi797Lsp4uyTR3erusj72c7MnvMk1qUlskZNJUiR+y7Ipvst7t2Ys8NvHqugC/r3Ev6N2zGVnP9ui7SlfomvjdeTbr7sxjure1X6vG1NOlG/1vVpFQW6pMJTnGKdYA17z77rvl9PQ4EqGRYHt9vRVVqQSmyrbKeVjyPZzeXsfja+qy7i9O8KwSn8QLqrQi+ju/uexGQmc9AV06SAmO6htt7O/vlt09nFp+htTXSKREYuruAlUBcCI6TmBn9SkYmPlcCefUJ0geOzs/DdsjMBUSCZEsiUS3o+PDqLqABG8kc12cX5YXL46iTbbLxOEMenDdp3mId5GMh7ErAR3XAYhCJSec+o1Ex+fPD8vR4Wl5+PCN8m//7f9S7t9/Jdbw/fd/XT799OMy39kq8x3O/9vf/tPylS//YVns7ZS///v/WP7yL/+y/PSnPy3v/fq9cnR0EuMGKIu1h3iiflSrQqJwJPhux8v4O/fuRnUqgSCQ1KskOQGZMFeNW9UeMH6tneaqageqvoW5C4CEe5WUjX4FWlBysRJpxccCUyl5EbRTP574riRzVbRCoj8AM0q6A+9xbqgUdhoVIJAour21XfYPmHCNpF2BswCYw31YE4wX7QoMiHuw5qgYAhASKqEE8CkSkVHZCJ95Iqb0CBIiKYOzocJIzBGgpePjuA9JzqqeFjo0QPMALgCoQ2C2ZAkAJ1RhwrPoE8nITDhcBAgpgBKXV+Xp00/jpPk5QEqLnQArBWChggcISNqKecSzu7vlEqA5yAaqWYjHw9bT3uMn5nt+EUArzHWwsxWkxZzFVk2KBzUIaNUSnAWmA31iDAB17e0SVBUn8gNMtV22iFpipas5E3kB7EBy8S4AXgG82oqcaPA1QGjQAQRXbLMy1elpmZ3j5TWBaqgiFet1VYFVtVLV9ew6aAuw2hVSDAIohcpUKMPBNlWgKdY4gFcAb12jJkMyl5g4xz2sH+gIYApoiuS9WGNUDKBM1hMteC1ALHD0MS/QjbrrvFZewFoCOIZn0YN0kUBuAZqsACBW8FE6ekUACAgQur1VNIi0b/h4S5Wp2r7Q/bmQ7zNUUmN1Ivwtvy0SjetcJdNNJrC2rGISehSIGKsep2p1uAbZA5BKVREEpopKCmdnBBHWCgqud5ToLdsE+dnb3Y9qUZ5cIQAXQCOQNySJq4ra8NIea1/tmsu2g6nQjsBUTJC+U/b3WH2Lye5MgNI66UWzkhl93yl6bVKZCn0F/QZgUDv8hGqoH0II3RIJcmRb9xVv+C0AYgKkcwUbAltwVk5rlUbwIBL4cU17BCbIqwIBgE4NcB9SMsiFH+xRq5gFwBk6ETLOalOqkBI+Dwc7ABQDJBVyxf+azxiYyn3A8GEqkLK3D+v5v8472Zf1NsTrWFcCPynLAuL4Xla8pWeUxA4wlSp/ge8hFwIZytde9okJpmIVw0vSPUAbrXKq1lzgIfpxBALpWoAoqm6S/WOS/1b4Wbdv3QpbAl8SYJOzU4Kp0C/9fIErlkFFOrBH4JVl+krHmNc7AFZVjcirLtH24L/WhDJGGiNJXwBL6QL4fJBZ93Ubr/NgiPAzzqH3YzWYhj+UI6IdaDRvQJwqRcNeFTZTQG88A3qqch58TegHgIe35tsBVnrx4jDoqD2i9BZ9LI5Lfo90MPUEK/XoOfkJbZ9GcDDsJvqH74KfBuggCImgClSZAZgZ1U1Z6Ra+EcBeuA7dqD0zqhxJp9GGAUQKsD8qHUHngXZR9rHMZgR9t2qTjd8EpoKvqwqjrE54EgCzAFNVYBH6brgSggRZdY3/oQYlg+6LO02wlvBbAFKhDW6IOAFm8Fv6GZUgUXUBWwnsoVrFm8yvy1ViovJnBXFgjtLF4k/I6fI+XkAxVnHCnFX5C2uHe6MS4gVBrFgPyOwSMPecQKm4Fr1zDVjVrIJqAvRKeYoYTgVr4YAKB1OhHwHUoGMFsEK1pPn2PKomsdoVDqWowC3pZxzuUUGd3DddBKBKsT7JU+ie8J6ajLV9Hv3mZlNUTbWWI6zVyrS2kokemEo6wsFUsrsuSwJTYQwCYUNWBCIVf+C78MUq2DnbTwdTSS5xD8FUz0LO5PdDTwGkBP9GYCWMKWQr+JOyT3+QADP89zhMO1Dioh6YwWpR2oezamyLpcl2SH803xL7ChwkwspoOuQBOgM+mKr1UoZYqUz3Sl7Utvx7+YPuX+Cek6Oj4F/YOPxgDn/6p38aYCroAVUWhX8T4PuafNr2nQ1M1bPTIT9h/mZRE03gYd3rsRjnAX2P/rTnlE7RNfchnJYEW948N9btTbbbWtvsc8kHHHzQOvDGo7Vq7pJ9avvE7JtkGjWb1q742J2/uvTtfKln5Of6Lb3+8nXst7Qv1TWni9Ypy5to2qPtqjE4bRXz0v3uy/m699bX+89kUUxLY8Zv6X39lk31e3r9+P1+b/bd6cfJJrYqdtlHkNzp/jwPH4OvXx5HXo8b+4cbwPibVVC8fbcPLl+ZJpmnejzrcuA81dvvZD7KOsv5Szpa+s95P+sJv0Z/m3vBTN+x/tCv25FeXz520UU8nHmyx1tZdiUbPqaeHATvGHA7z2lsXyUd4bGBrCddV+c5OD2y3Pdkvscbm/Jc3tf1+mt+S/9QzUy7Ho/rHvGI2x3fd+pZ+X49uvl8fS2d7/LnMT02ti6r9MUqnZjXMsul07cns/58j5fH9ILzeLbp3qc/n9d+lez0xrVKh4zR4bN+P2ZjV40ZXnW8dbpZcjeGsc5uO01dXjN/4++6I1w6zMjvyzLk4x773OsH3wEgJh2zyi6oT+0RcG/Wm/gu2+osE7rusuv0QBuu+/0ApB6de3TN9Mky5mMSXXzu/nxPH/l135tq7G7n89wyz+YDJdCGg6mcr3pjXGWzVumjTXk229+e/cxj6MlCrx3xT9bZej77se6XvYzsOz9tMv6eHuj1t4nMZ3nM/Iq/3fd1fvGxfu/PvjsV2niZRZ/unSgwUWCiwESBzy0FJoP5uV36aeITBSYKTBSYKPCyFPgsYCrfqHtgIQedloMOnw1M5S8S8kYd/eWADfr0F7DaVOs+D+B44GZV4CPPcSxI47T3cen7HHzKQRk9k4N/EYSb4dT/Vh2o92zuXwGhPOc8Hh/XcApux5vyeedgSH4RMxao69Git66ZxuI5BXdeis8jB6Ul1XmgRf14Yozmopf1ua8890yXnhzkefd4Ja9pjNpOssxtRNGETjBagVnvY4xuPV52+vReDrjcqA+XL32nU3X1Mgt9KcHP5+bBZQ8SMkmQCQ0KGuZ1wt+6T/ye5czn4NeUzOcvPZSYgfHlF8M+D/XlL5F8/bzPrAt6stFb+0znTQKt64KUPbkR/f2ljp+g3KOr07z3YsB5Vby3TnZ7wVLSYPnUs/ziQf3rBbL418ft6y5eymvocuM6aRVfiaddDnr6VW3o2ljQf5Xu8MQMb29Zf1Nxi+c80XtIAk66nW3VU/HthZd0T1RWidPyKYdIfPybv/mb8u67vyonJ8c8yXoLieuzlWAqH79o7adwO7/jXgdQ9eyBzzP7JL0XlP7iQYn5GAd4WUAk/Q0w0d4+qvVclu0tnII9K3v7B3HSOmhxCtDMi6Nycnoc4IjIqqqn9BNQdFEurwCCQPvzSCLcWczL9RVP/8dzSDDDdVa7mkdyY5zwHUmMDVDqL9FclvwzaCHdheRk+UBvvPHGkED3+HdPynvvfVC+/Id/VP71v/435d/9u/81wFM///k/lb/7u/+r/OPP/ms5OzsO8Abm+61vfbN873vfKd/7/nfiFP9f/vKX5S/+4i/KT//zT8snnzwNcM6dO/eiasTlBYFh5Ro+yqycnZ8FmOHWrYOyvTOPpNQAkdUqBBovkudU4UHzGUA1AIBUoKuqbIAnBLKVDkJbmu8AoKl2U3zhwFyssdNOFXeQdIjxIPkOv1WVRS9t0Ado+wLJ3RXcIR5EYjOSckEnVG5Dku7xyXEAlfAjXgbvMInyIvpA23iGgCxUNmLy6sGtgwD87ODk/AoADHBOJLKiqhGTEZWgBdBMVLGqNhYAJ/T14ugwaIiqT5gPkp3RJ/oAQAovugFaevH8WaScRvJ1pU+sa6zB5fByGiAhVdm5e+du2Ufli1oNRZWtcD/GDJAQ+RhJh0xcPb+6KmcXV+UqkpRZiYlrw6RtJdSq+lIkjJ9fBN9grFHBCvKKRM6oZEW/DnMEj5yfng0VWcBXSLgFiEh1LFBKBvOruIOg4dUVgV0ASe3u7pRdVFLAeqBKyi6rWaEQpFUjAAAgAElEQVS6gqpeYUUDWIGqNqjMhrlcz8qiQI5ZjSvAXaDVxVkAkmZRBWBW5jvb5STk87Rcxj2g8VmtFMaKYFEdooKxrgJEclEW862y2MEegBaka9vADxWALr7PvJ79NTZGMFW0Was0BCgB8C2rhiYwloBXTNom+ECJ21g3VuIhgIqghsEiDribAKNhvHXtmi5vYAauzVU5O0eiNHi/JdcPPkBUQ2tAmubfzMp1rYgcbVewroMyZQMgC6ggh/+SR1R30KEcPR2il7hKWhYdAG5yMBXGj8R06ANW/LmMKoYHB/sBqNKcgr9QJa3KMOhHvcMKh/ge43n8+HHoCNiMWwe3ohKWJz67v6y5yi+Cnss6Fv3LV8AYVcEGegJ6EDoj7FNNmNcCBkitguKYKnPzZ9mXoY/h/Lf0BNZqBh0K8ByqWJyVU1TzqtXImIwNPUq/4ALAqspXIYcCzg2VZdS6VXphGangO4CodncBpoI+IVgq9JSBqaRfAfAJ4GXoK1VtgE5hZSr6DPa8JXaGPoY+rDpUfmXPP3Gf0/dT+iy59z2H5AD9QzVEhbPQ7wSmSq5i7DVZHN9BZlUBKugZ4HACqVTtssnkcsU4AFlYzYUgI9cxnJcAR36tgWJDD0blGYDVr8rx8dEAJoYoEwgE24iqf9fl00+fl9MTAMzlp7Z9MfsmeKP5xBwb+W05SclpnHWTgFjc+8hmCxBIxUtZAv22QjYwTvxH3wG2Pj2OSlsCUrQ9jw6CqGAZgGbqATlcQ40zlJXpXfKO/B4BpqP/W/uxVqiyhHXH+kJmQVv8D9mFPd+eFxyAcPiCwCHNUz5J22dvDyD3xlcE3YCOisVJLhpfsjoVxrS3v1fu3btLYNZZA0yzmlmrPAS7DFBU+MInADUdxXWAqUTn01P6H6QhbVOAHrZxcAH8GwGPoSsr6Cz8ogqsUmWVAJptxbgEqAefC0wF/wLxocbLwhwTcA7dQF0m/nMw6fIBH4POviAoXv/Vtmit2APWDaCxi3PMD7xc+aIWe/N9D/pf2sNV3mflUtKJa0N9pD0m5Eg6AxiWrdlO2ZrBFghMRUAN9AYOCcB+5uT0pMpPrbBVY4+oJop1BR9BHgfwUpy+1MCCs21WqoUPiXFhvovdRdmtVQ6Rinh5eT6AqaATAEKErROYSjTC99A5tPMCPVKHQM6fPT8sZwHyYrUt/+GqEUwl/dlkEkQ22lTfJfaJled9by3bykpmrVKzx6w8+Vjyouf8wA88A74XmFkgRAFswpc9Z4Ww/ON7F/khkmXQ+/DwOPYJ4MU7dw6C7wFUgm6QDzDY5gqQls7nwQioGreIe7WfUp+qPIzxwydXFV7IJvVKi9eJ9wlUYnVaxAs+fvJ4AKjKzwDIS3tB+UACcHnSpGJy8rfG4lCY+xl4+Ooq9pcCwX/7298ujx49Ctq2ip0tti69J3klaLPxjnhI5zoMYKp6iIT8I7ffeaxLurWCvJyH3N67/SZd4ptlHr9xMM5NwJNsdOZnravHOtu+elnfqVPfW6hd0UV6RnZWcxn7W7o+x3eW7fTNhGtcd1kb1uWGtCxrA+ylZL90RXPX9zne4jTTeuR55f513WNe4gP3l5rPsrxmvWlkmjhfegxWewfxmZ7zPWPmMbWV5+XPaO7e11gfoqXiET6msXk4DXM8z3V3ppm3l/lIY87rs7w3afFSp8uy7SWFnJaZZkuclg6Hym2pHx+H81nmH5+jr5HLlfOD3r34dV/L3BeeXY4VL1fZ9bk7LXPsP9/nNHL9oVil72XGeIRjxWERN/f6mlNvPyUezLqvt64+7iwvY7LhPOn87uvgtBrjJ9ehmV6Zt51GLgc9vdSTd4+BK8auZ3vvfHp6qMfnmRZZ3/fo6+30+Kj3TNYdq3TJ2NhdNnr07clqbmuMh/L6ab16cjHGZ5v0n+eddfJnocu6tXZe9nt7fS3RVcdcjICpejoi99XTc85zgz6LuGXT56t0lev6bA97NiXbDLwYkk3XHFwPSdYkZ+A7+fc+9t44bvSVcgHa+wT2rL7wnPvI69YmX1/H165zsg3xMef1wt+ZNq6Lerzn8pF1pNpz/wrf+TshXXNfojf+l5XtMTnpzXlMDnt0dn3tMtGz923vshx/8zXJPCH6bCLnbsN8rN6+dJr3k+3AKtnu0abnl/Ta0LO+/j2dhPsmMNXLrPh070SBiQITBSYKfJ4pMIGpPs+rP819osBEgYkCEwVeigK/L5iqt9H2AbTrOkn45SpTebJaDnjlzbM22Ao09K57GxobNuQehNl8Tv2XKwpu5eCKv7RT0GFsDvjeg09KvOk9lxe8F3jMtOsF4ocASk3U3SQgqyBXDuYq0NILcORAjQfV8ssR0VIvODeZ/w16IBUQL2IiIZCJMGpnVeB6k0DYJoHv3pjHgpb5e5+30w2fcZqvwFSr1tPnmgOLY7yT188DfTnol4N9OQgqHlGgV3PMa9p7ITDGt76GYy+/NQeXhxxsdMBGfoGbEwx8Hj4X3edr5zTJ81wXsO7RfhXfbyKn64wCxuRAtzEwleal6/llaKZ55ptV4+jxERPsCTDR+DxorsSb/DLOg61j6yIdmwOyWX9m2fI5+gtJzc35vyc3uJ5fqmTZXmWDnPfH9Jjagy0E3cTboTPqKXjeZwAgauI859deSAlMpXEjieqv//qvy69+9ctIHI3TraMyFStLYK3yevgLJYxfa62T/X0enqi+6iWh5KolPjUg2Rg9NXf5CJg3eBnJXuQrVDdalINbe+XgAFVscI0nUO/U06uR3IckMlRMUOIsEto5DiYlRDLbFk9PZzIZEysB2EDyJp5jQiKSP0E/nMYOME0GnHoiM1+aoWIOxwxAyU4AV1jpiWsocEGkIMwITogqTAcACKFqwLy88foflO9978+iKtXP3/mn8stf/qI8efK7sru3XT59+nF5/PjDSPZ/860vlD//8+9HFSX091d/9VflH//xH8vvPnoSCQ6Y2yUy23GyPxLar3iyv048B+hkjgTKnXlN9r4sJ3HqPSsiAUQAYAyS3YIHhlSxWhWgLqSSISNhvPIpK3uxL5yMDr5C0rvoE4+C18P+MzFWQSIAQwRSCloGcGYv5ozKGADSBEihJjkTPMOKP8jRjnWoFamUqCfwgqpQyXfFMADOUGKkKoFgvFi3AApVmcBvJMOiTSTuh2/EY/UH1Rnyj2oMGlsCHYOPVd3r2eHzWkGL32FO4HmMfX//IBJmI6H56EV8ZgIkeVnVP9Axkn65Zk1PIDkTMhHXqp7BvfGC2UDQkeyOfqDDUb3sahagKlYvEDCJ1VWoky8H8FPIzCXAh0zuDfkNngb9WYUJuicSnaudCF4o12V/b79WW0BVrwbME/hDSfhI6pXOYfWE3ZqQDJAlT98nmCIYimOulbQwf4wH//a29+J+gK8AwAzg3PlZJDojUXkBoNbuImQOScMEHdXqVJVGAHZF8nytJhX0RrUrVDxBpTvJQwCfQNf68lyJ1HVcoItoSdBLBb/U58NvtIpCYacqIIE6N7TSkDyWwUMEFCC5ifSQfWl7lgrOqn3wZOlW5SMqcAUi54qVuSp7KxnX7ff5BcBUFURYy4ag7wDA1opJBHrVJoeZtYSwAPYFv6l6BnUmbBX6Ai8D+InPACdAXgXG4BRblRDQirqbAC+NmdWr9gIsJYAT6EFb8Xyo+HP7NvsC2CH44+oy5iI7JhqymgtsCZLOWdEQYCpch969E2DGg8r/Q9Ex6tFrAkxhZ/AjoAXHfj6Ah5VYhHsApIJNQwUbyAHHebssdph4z3aHtHQDzd2sdhm6uFaaazYcTEX5ZQU2xgTEx/Adjo5Py9HxWSThB2C1VtioXFarpxFMxRy72t4Wq6OEv9hUZfUzKh9XUCdEc2e+Vfb3AMyADqHdp0/CKndDZaqtGe1J2G/a3gBiDgBN6uslMEylEwE+8FsBrCZIVv1InqT3e/vbqPsy6PY6v+DfWhnGwBMEiBJYRB8GekkyV6tqhf/B6k6hjxaLAL+E739xGQDxAFOdohIMf4b9VwWZ8W+Bdgn41r5IYBmAWeRnUY5ZmWoA7wAYutgJnwR9A8QXehNgPwB6Fzvlzm0CGwFM/+TjZ+XkBHLS9u7SPe7/e7ykt1fo7SWHiQ4AVdpA3CufWHaH1d9YpRT3QH4FwkR/kPPjk6MADMi/9L0DwacE5W0XgOcB5CAIRnafwGPFKeRHE4SIdcUP1gj0uv8AVUVZ2QnADKw5qs9ItGDf4XtBRz57xspUWGetjdYDY5I/qeqgbb/AqneqTNXG2qrZRFXFWGOAkRfl/oP7FUwFGW46VvwB+W/xGO7vwAOsTEVAMr5TZSrpHYhlVMmDX4bKSqyBWb1G6iBaNXzmARBkYoKp7ty5HfoZtFO1UVamqpUXI1mX/qv0HOQ+/MvwVwhs69HA9668flUBmhVsHHMWEprtI7E/ZDmUGe5D5drt8C/hM2jPpP5axakKWNmmffBxUddzb4B5Sj4JTIGvh4OZdgqg36xMRSCpdB9sAwF6qGhK+sk24TPBNGxLBwXINqiiV/BOVDZCZUvqG6wVxoP/QdPKM1H1r54KBIB57CftgAv6MFg/VvFxGcd3mP/TZy9iDS+v5N3bq+DAeMk2NJAi15dxQXyO9aWZrz43n/H9J+OUDVTYAHGtirD2MWhKtlU6Ct/Rt6T+FJhKukSVMXFNVTGxHh4LkE4WT2jPIfAV/BLu+akzAKRCRbZX7t8nkLD6S7ArkCXRnnJwPuzlQ0cNwHwHFDUgv3hF9ugKzr0BDvAZ7QCcRb9oL8DRT548Hg5nEYgMehSxAMg/ngHdBXjyGB33t+SZBha8edhO2J1qo3Ev2geg7Mtf/nJ58OB+gLUVt2PsgutB+SGvUQfys/zRwS5qh7LFAwG2B6Bfs1Gaf2urAc3wnXjFbUW2a2pD60FQ+TKd3cYM4xvGT5vhsqO/RefQRajyWucpP4V6t/rx1Ub5XJwuGoNo6uPItNO1Hl87zfw5b5+2slUy7s1fc1zSy+E7sZI4ZXn5UAqntXya3La3p/Hpd28+OX7leyb5KHpu2WcSlfi7R0PvX+Nc9jcakJx6lGuJ3z1/02nma9TsD9vzRG7patGltxbuizn9lme4XDlQdMo84Prf6eLrlde+14/zKcascYkvxBv+bOb3zOM+Vh/nKh5SGxqPxqI5jMl25olMJ5dnn8Oq9nyd5P/5nMdkItN3Fa9q3LKd4sdVtBx4+2r83XGPxmP81RtvT8dLLl0+830ud7nddX9nfdHTWc4f6ivHWnq001pl/yXzqPhOcpz5zufuPJdpk3ksjynLataZ4r0sb1knZd4asy1jtBe/Sdf29Fzv2Z6t6+kIf9Z1ydh4sg3BfdmGZlnv/c33CPzptdnrv8d/63h23TzyGIJGsLuwPUvxo9ZSz6aKtln2Mp9l+YujKBT3qLHJnm0co1OPn5zXh891lyk/xPlZ97iPoXiP55mM8c+YXnCb7XtD52U8K15Q/M3ntMr+5vFkm+Jr4vq2G7vqVE/N/gf8zJ49d9sz5te4LdJ83RcRHdD+Kpp317b6l5vomkyjnr7UWF3XOK1dT7i+1v2ir36jvTEwVYsdt9i9aOE6fp2c93jQ11w852PytXJ9lPVVTz/huzz3TXT7mA7zZ7//59+bcsPXLfh0faLARIGJAhMFJgrcOK5pIslEgYkCEwUmCkwUmCgwSoEMpsqb07HA+CYb3eXAV2yph5cWY0GIHCzTptw37WOTUaDIX/b4vR4Q9cAG5qwXxzlglAMgOTCVr+vvXtDKgxGrAuneZgswMKHFgzCr6KAAhs+5Fxzz8fIzkzz0fL7eCzApQO2B+ZvtLo/Wg2FsU3PTKdPtJW4OJq0UZ0ukG+6L5AwkLy2/UPSgtQJNHsjrBfh93VYFPcfGuPSMQF0WQPfrY4FP3YNEQOYMtCQR5w8P4on3IgF/jlOD24vkvNb+t9rwl305gO3BsZ6c6joTkriueW6aQ6bbWLBMY/S28rhcBvx+5808JgWgcU9LtminVnvAL78w7cm+go7O7z7XseCrr4EHfFfy/shL93XPiG6+NjlA7uuQZcRpmPWOr4nrop6d0XXnISSOqBqL9Dru8wo03ofaVYA6v6TOfOdj1+cxO+F01D16qdGToTwu/S1dI7nw9e2ttc/J+chluNcXrgtMxcoJSLJTJZGWBItnPblXJ6APcnuN0+yZgAK6E0z1f1Qw1SmT8ZC8f42KBaxOJVr6GDUW5zMksSOJSvfhmu5rgCcmUEmWNFd/kZV1kPOvZFmngPMlDhOSYeuQ3KkEIgJk9gYw1e1b+0EzgBpUcUUAGCSfo03YFZy6HsCK7Zp4iQpDFYihpC8m4jHZDW2wEgSrFKHy5Hy+iDEJFMXETSbFIQ8Ta8gqSgR8IDkNCbNoD2MBCADycrB/m8ny21vlyZOP4yT5V197rfzJN/6kfOtb3yk//+d3ytOnL8q9e6+UTz/9uLz3/ruRgHn79kH5g0cPy29+8+vys5/91/LbDz+IMyX/+Bt/XL761a+UL33pS+WnP/1p+cU7vyi//e2H5cWLoxj/9owAnO0AVgGkdFX2sKY4Hfz8rCwA5MI67+0FnS+vr8sFqo6gQlOtYITcyuFQ+bAP2wHAQpJa6Bu0j8T32VYkfQOQdYFT75EqWUFS8SIV9g3gKCTyR/Yp0m6ZoMyqJAQgYwyRxI/+K3AwEuXBx1uzaBsn9J9VIMPuzqLsHeyXA1StugVQGqtX3ca8Dg6Gqh+ekCJbC9784IMPyovnz5kgfnkZfHP44kV5cXgYicToC98POmI42RjJrwQfsHpAtUUY5lAVqNknJUVHBSpUkTt8EWtAmSboCEAeAuwIporKTBfnpMU1gB2L4B+0waQmADmQFH0RCYrylQliQxUZJOCflvOz8yGRH7yJ52O9UV3n4rycxnptlevZvJycnhVUOQDvah4EHNYk7UjeZ/JWAL4uz+k7QLdIJgRWjIRHVmQABIjygsozqJpVIoGc1cBqG3h+xqRHtImxAQyGz+DbvV0kNS8nWIXeLa16n2gQsh2n0m+V/R08uxtJ9pgLeO7iAqCpq+BHAPVQkQjrcXl1Xk9QDbasx6miWwMh1WoY6PvZ00/K82efDqC6GHvlYdBX1bdkm/Eb+gPr1vthwjmrSA1AKyRpXhOsiEpbkSQayf9MIIaeog5tYDKMDQAN0GDQ4TGHCl7T1CCHwa8C6kGnXgXdkb3OxOym46XPo98L9s3EbAJdAMJEki7547pcQFfG+GdYpRgL2ghQInjw4jJoK0JDT0rmcC91Ke0Q+BmVXMSXA/1qBS8lMCvZN+6roFno551dVHQAOIrVWGAv0R54ED9I6gdQCXwSclUBvbRxBCMr4bNVpWHluydPnkSbmNO9e/fLwf6tSoMKJLuudq3KJStHboUsovoDZAdyCvpFEnEgX5k3D8DXs2cAUx2Vvb1FuXPnVgC2dnZ2K9CucVIk2S5Vamm6a9if1H3G0kvyAC9JP2/FSqH6GmweAHPPX6A61nGtRMa5OE+zSilBmayson0jx0Yw1fImMOg6VMeDDr0uC1Tu2dsNMJWAUAHwsjnR3yBwJnTTXGCqSrAAHLIopaq0sVgOq2hx3g1EBJAQgQSUJ/dnpWeH9a/J/qqMI/kC1f1Z8flgIwD+iqpP86BzVNOrdgOfAU6jfF8HgBh+C/Rs6PGwydTjkiHShBWA6nE4FTxFkIMnDLGaHvykq7iXcyJtNGbyLqrU7Azydnh0FIBq0Ac0g8zCX0CP4ItPPgYQ+czwxA0kKfn3PXBUzrPqnm4nqcdVUYfVVLSHFOirgakagIaVcQj0JZCWVaBUyRIyfHx0XI6PDwP4KxCE7+8cTDWf7YSuClsgEDwS8ytAuhUfYVVF+bMY++nJSazb668/rFXvXgT4AuMGYIA+4zWr1kEGYT+eP49KqqCv9h9RvQtrWCu7gTcdTBU2bqgGQJ71PUzb2xKwBFuOtXvw4EH0QVAOq3ThRzYE/gS9MIHLtkNH4rrAVKHTgy4EKwZ+PIA9AFuh2iQrIXEtHUgVGiXkTjZcYCqsF/QgAD0AaqpiIPrBWrR1r5WwKjgffg4A19yXqLIXx94AJ616tusr3/9L7tseBzaN7W1vzcveLngefXEPxP8AeitmQrsrcHdU7Qy/RSAvyhrWQMAlyScB/LCjAKoDjEb+C8j0dss14n0NTIW1cqBv0z2heah/qwxpnFFFIuw8fXACvuk3sspf9VdxaECA1CmTAFLBXmmvSWAN/U+v2CS9iWsX5wBTPSsXl9A6tCcBEuPwojqlQNbakza9i7GgojIrc2KstBWsTIXvdW/TEdR75F3u9TxGDf7Sj8uafE/51GhPsoF5gjcJhKScYT+nypiSOel67YW1b9deUvcrRoD70eb9+/fLvfuvlJ05dT3We2exKLdv3RnW9tNnT2M88ilbbMsBy8tgIMpxCR2GA0IAsBt8QIv1QWZZBfFW8POnn3wc9wlERiA7ZVOxSflYHpfwuIH2OR4PyTGqRfhgqG54Xl57+LC89dYXy2uvvVoO9vdjLxKV1Kp9hxyhch/4QMmXlO/mr4ruIdOYe/yvleAqmMrBR+KD9lyrXolxqRp2BlMRcNtkUvoa41LlarUpevvcl8ZZwc64z2MyzkOyneJpxdYAeNS1ZTvWdKXm6HaheYk3D5vTfR47dT9bc/X5+dgzD/TmP/hE9UAPbwv7SNoFVbNtlRw0f/dpXPbYrg4Z6QOcfO5trtIXjW4EajZ76mMedCpFz364P+APP+BvxayX/GzdZUBAXcdv2Sifn+s4X1c9p/ify2SOwWV6ae3Utq+FfHetof/W+Pr0pD10+dImht9rHykaUZfTt/cKpg3A5TKT+9Q4fbx+T441eh+5P+8nz9/n5PT3vsY+57awRtHXUL2TT+Y+/LrvO91vEa+Jfs5nee7La1I51Zm4npZE29kq35Gj66FHprNchgJ03nnHcWNOtT/MoScTeYw+B7edXXolkID6dh3qazHGM76+WbdqPHlvoz4UT3YdKrr07ILegfR0qvetfp1uWW41H593XpOev+Lj6/Fwfmef9UQe+zqZyHR3HpFs+LpnmfX2XWZ93t5mT3blR2Qd0Gt72N9ZZaF839jfaN/BCz1ajena3rhX0bbHz+v4Hb79RX3v22t7lb/iNqnHe5m2EWOMg1NpHCNSk6sExvEKywD5ISaQ7G1VmoPujLZqm4g5Ykzam2Td4fwl/nZgj8vJmF2S3MgeigaywX5d+sr3I7+vHPl69ewarvdsdV5n6S75oPLf9bf2Shjv8H6hVnjXPVlX6W/Xb0vxqHrAW3v/tuyzZZq7rcj5QFnH9eTA5bDnM2SdKd5W3EE06tkzX3+0rViM6428VxUttEfNemET2+Tzzno9+35uj/w9WLa3Y+NYZat7trjna/S+m8BU66zldH2iwESBiQITBSYKkAIT+njihIkCEwUmCkwUmCiwIQV+8pOf8DWDVevxRz0okANyvrnWprt3DwMlTEDJgUkPHPgmWwGSXsDSx5qDFjmglYMgvUBFb+x5894LOqIvD3jn4EyPdnl8Y0FfD6yAFvFSN5Jh28+quWj8vXvG1pQt62TfZQZaFTBFH/mkHK2lr5XTh+3xv06SUvCTo6iZce184RhQ3FtPlRxGuKLSlO5pL0+XQURj/Lcu0DQmM8ETkbDVxj/Mpw4mO6pIbkMihKpfqILGIF+1TcxbwWHybF2vGizOwajeOo+9QOipi7yGLks5sOoyJLkQr4/dqz6d1z046MFTbxPP9V4M92R2TL6yHK0Kfo7pENd/Y3yUn+3Rufed2s7z7sn1Or05trZqyxMUenNdtQ4K4OaAtuiptv0FVrYbIdeqwmIvS8kXrCQxpuvymmuueU6ZP533xtZxbK2cHpmPxvRCbiu3sUpW9OxykmcDJfqcFThvc9Kp90qEYqKO1kfJpBwPk0uhXhmI50m+R8eHoWuQjH18fFQ++ujD8sMf/rB88MH7TDaLASBZfhFJjhcXfLnXe4mLfnQNv1XVJ8uf36d2FLwnTzChPEAL9aV5fsE0JEFvM+GeyeysQlFzLuKEdICgFrsAfwAQheQp+ClIMp2V1x++Gkm+J8dH5ejwsByfHA8n+6JiByo7MIGOQClUddA4lTg9JM7U5GNdVxLc4eFRVO1BkmgAUyLRCwmVAKCclMs4nfyyLAKcVStkRJULJnq1xBxkdW+X+RYSaLfjleHR8UkArr7//e8HSAx9bW8jyYzPPvn4cfnww9+We/fulLe++IXyve9+pxwdvQhA1bPnT8tHH/22vPPOP0fS8Buvv16efIyqVY/Lb97/TTk6QgWGq8KkNSS4tkRGACCQYIz/u/sAIR0UAJKwJkjUjtecAD5E5Y7LSKiP72ezAF3B1zkHTeq9SP6LJK+trQDhRCUugGMiyxbJj6ysA8BFtHfJimMAZGF8ITsAS1X9Eim3GF9UEGPVAAC1wrdA0nQ9gZ9gLwI1WIGNCZi7AWrbi6REAGXQHgFPrFiB/6BZ3LOzM1SliepQNVnEwYXS4UoixPyQUPniBStLRZWZkxMDIDFhFbxJWaEPgR/MVRWVOGYmYbGqAOhzHv44khyZ0EXQXvD8FkBIPCFelTCofyuoL8qyMPlUp9lH0iGSwMuM4MLZLBIWQQvplQCvXKqKz7ycVf4I2a6JTkri4/hZsUw6j7qIVRGoPyrQsFajUeK0EpwxD/BA2JbtrXJyfBzJoqFzFjuxPqE3UFEESaSRYEbwUFShqlVo4kV5+F3XAUSATAJsIHsSMs4aTlHZDOsBBhIIJugGus62AkyFpNF5VLtjcj764Qv2mihXQVJKeANvgRYX52cB/omKF/UFvionAACBeakN0PrkFPM9Cp5R9Q4B0VqlQen58KgImMFerULSBLIQ8HSwobXqFv+mG0/wAqviMBJbqx499dUAACAASURBVNFEew2IOySqQl8CJAVaVjyP9KKDEDEvJuWfBtgD9Ae/AAgCGQT9wD5YG46/0RT3yL5cV71A3UCwiwAwjWcEQGOivfYnWCv5pZQfyCPBd6A1ASMkhHQOgHzgDcgDKsKg0hVBBQA5LIIHAbiSXEn+Q/1UwCQSz922R8LvIQC8rDxx6/adAESSXtRxBNChciIT01WxBnro9p3boScxh5hTrXoEuoEuAFNhrABmALCL6lmv3LsfSdhnpwRSKpuTcs2KcwJvBECxgm6Yw1eBTmQHpstV/bmDwy0Airi6LmcnpyGDh8cn5fAQgBToMYHzmLyO/kLOahXM4KpIdm++IcFdwXmDfKpqVICphhOLr0NnHwCMF+qsAkxqxbtYa/QTVQ+5xw8weq0MFN9rT1Z5vcI6aqIugV6cNHiS9oj7Ne3+GuAvaAI7PgDDeJIz+JTVbCArF/Go1kz+IgHyBAtGnEBj3SpRUSx06A4PElEFMLQzVD3EvOohI9JvkQghQGKNDQmgFroBlakC90kfiVXG+DcrxHHevvcioIJjDODULqqCgQcIWFDyCugUwNCasI51f/b8RSTrw8773nnYY1cQoqo+DTEZAB0qYBOyE8n6OwB8E9yD+wLAXKuGEUvHddGelGPG/dVHwIEC8Cmgf1DBEuBJ0L9WUiFoF8Dj5UqvlOOaSRoxDwJwl/Y1kp1gkwp0bWnTQ3VI2HbYEQCn6PsCCEfbhh/1LVnBQQdnpwTJQPZbnxZ/qbGFOEG8nubc9pVVjmuin+/nWwImK7qo0gyeBc0BkoIujX1J8DSrHvKHvrhAp/LztYeJ2FCAHQiWJpOx8pyAfAQdkN/0g/EBxBwgY6xtXS+sFT6DfhgHaCFAS2tP/jT9Uh4UQd9e/CvQDYHt3H/Id1HilgMfOK/GV/LXor0K8KX3VKuADQmAtC/cyzad1sAeWHuCy8GjjLECOMu9DO0BgVnBl2fn3GcUVNeD7WnJ5tr7EVyPudPH0RowQZ0+JH0v8Q50AccYvFVPoB94L/wBJnVLh4b/W6v4KpmbNGlVlJs9VOVRyqRASRob1ij2IaiIfM21C19czknIBw94EBi77UsJiJG8y1cO/VZ5bEhQ8+qbVV+KTxnfpu0XQMb3s0pqW9YrpDN+IDMAcgvMjT4hMwGkq4cNUK5ZiRR0UJtYW/hG+C8wKw4zUWVJ+Lk4IGDwrVEBeQdg20XZ3dunfzTH4QanYaOkOyGrAazEoRI47KMepHKwfxD7M4wZ6w0AHO5jfKdVQMT9mB98Nvit4a/cuhXfYU8T8c7t7fJHf/RHEVfAj3w1VezyGAIPZSBd5B/i/jiU4vBwAGKFn1DXIsBStToVDgL5+te/Ef45rgOci+fhF8HfiX2LJd4q7tZsCisyNh8iVYwewFSS88qh4Ss0EBrlIiXyxprStWL7DbAjYAjHAz1EvtG+qMVxqo+UqjIMSrHzQbTCpabH29ho9zSP5aowbtvdHiixWLR0nezfud3zmLT8mrH2FdfzRM4ce81jpiqgrgt9q+APV9wsh+gvz5UteSxRvuFAmJpcHTQ02tM/qrENA1/qsBBvV7ED8dzAh/wwjK9q66X9ht4BhGmshtV5wufunzN9NcdeLFTt5gRotSdd5M9qLvRPmo/u/a7izXrCzfItI+8oK4fW+CV149I6RRVI+h7D+tdE+7jXwMTOyz3ez/KW6esDdr50WZNvqe+cVqJXj2Zqz9tyOzPI13CgxDIfC3BmQt1Nmoo2K32C2cSD1fb484rJOQi3+UdNZ+i65jDEhgagA2WxR88aHlriBadF5munCeyj01n6xXWRntc6cF9Pm+48kNfW+T3kP4HAevy95O/XZ3Sfy6/rgjxml9U8Pp975j/nm97YJMe5v57NG3RUAqr4XHrz6dFf3+X7M297n/ic4/2iv9uy3jjXtZt5y/ljFT9knspgqjx+H4dojHvkF471lXUo9zvc64ytVdb3eSw9fhj7bpX+6T0Te3+TbR9j5v2X8SX0rMtD6HMDSrM96hbD3xqddAhRPWipirxsLftobfgaB590qpb6umW6O3DG55p1yRhv6L62h2kHUGVez35Ali/na927jvd6umqVnsv+hP7WfiLbW5eDHm9kGfM5uB/iezPJobfdo42PRT5E7s9p2OX1uqdb5efka/632/3MRy43bqN6c8l8J5+D7wmWD8XIPL1KP2b71ZPlHl1c7/v1bKNW6aHct9Z+rD99P4GpXka7T/dOFJgoMFFgosDnmQITmOrzvPrT3CcKTBSYKDBR4KUoIDCVB2K8gRyc8/vWBUI88MPTRXlSpG/+dQ++85fO/gLLg5urguhjm+rcX57fqk35qs2+j7kXGMtBiV6gyPvutaHvovIDkqTrC9+xRe4FUXwOY8HW1l68gX4pHlIwF7+HF1k1yOg8kPkFCdP+glq06AWiPIjVe3mX6dLjk15AWRMdC9SsCorlPmL+Flzt8U4vkKaEUb2s7J006S/Pm8wsJ3554NJpuU6GezzVC6h5OwrO+W+/Lj7w6/ic28380Zu72mqJ1S1hDHpCL9bHZKO3tq53NmH2LEObyGEOcvb0jn+X9dwqefLxi+6i9aqx9XSQTg7POniMn5Rwg36GZCN7U+EvsxT01YsePZvp789kPVjj08MLkJ4Ncj2KeURCaOK3Mb3S449VPJHvX6dze3pNiY95PXpJDXpesuGJmj1aa+6cQ0tsVVLPkNCrk93jPr54Z/Iu3hHx1FAkuL04fB6JcDhx/tmzp+W9939d/v1PflI+/Oi3TJoPNbRVduZ75foa1Q9adSnRKtt98YW+762B5qkXAKBVO7n6akgQwztvvVgVXfmyhqAS0U3VArhe9cX9Fk+7BxBi/4DAFyQ2IjENSYOvv/ZqJMsCYARwCxKvQEcljQIwA5AEE7svIkkL/TKpkuDnqKxTk515DVVVFpEsR9DMYYABQEO0j2QyoAKQqIbk+Yuzk3J1eR6JoHGGOyrBMKO7JlyjYgZAHwSCASx1dY1ktlmZ7+yW+/cflG9/57vl6dNn5Z/+v38q9x+8GhWWQPPDQ1QjeVZu3d4vjx69Ub71zf8hTo8/Pz8te/uL8vjx78oPfvB/xjgBkAENcf/7770XCftI7trd2Q2a4HMkRW9tR+UhgGeQCoQqCvgfqdA18XqxsxvJ3lHdCImYqho0K2VvsRd04+nhtBlIEFWVmQBMVVAN86KA5iAPRPLeOZIQmQiLdQBYTnwdgIshUVxvTnXiM/kiOKMm8DNRtSXiKJlRyd/uPyiZEkmDSGJEcqSSa8GPkcC4uxu/PekW88J3+I81UdKgJ2bjM3gDvx00hT6hv5FkiMRl8A6uy3YIFAUasj0kl8hm4lR+vES+qqAeJOPOyl5NspR+xzMNeFLXK4Adh0M1ikja39qOMYJm4BU8FOsggBpe9of/v8XkJiVi1ARcABxEVyWp41lVycK6av6qyLDsP6haF5MRcQ/GDR2AceE/aIsESiRwyk5gHmjHTxhV0jX6jgTuq6tIOAVwCbSWrYyqDZF8e811resRFWAqeCbW9IpVN1ixC2vdgD5hEwM02EDFBFnNy1zVL2rSdlSL2t4OPsIYsH4AzQhMRd8YVQ+OaoWUUwO0XYZeg97xqndMoCYIEaCjGfiD8IEKXsP9qCxBeWJVL1VkIABPNmdnpwLD6ndRzawCKwbQmJLiAUw6FwAE1YqQ6MvKqTGPa1ZWZAU/0L7KNoC0O0zcl2wzUfq6XCNZvPLRIHsV+II1pG5gcp+ScgPUURMtwa8CZNI204bITkW1kFolKyphDUlnlqM52yoLVHWbb8eYIZfPnz8bKiaBR6CP6J/Q9tLmssoBAbME3C31W2kBsC1kcr5AlRXqEuoUgrNwHaBn0QzXoItY7Ye87HsN0QVgKsgCdAhoCx12/5X7ZWd7UU5PAXqr/ntgGgimCt5RZZjAx6qimw6tkIYkLUO+5wDSoApRCVpCLpEQf3gE24eKdZex14WeEGAqTk0PcrNaRGgtPF9lfMmvrOg80RPJklxLjgU2NMBUu3sEGV2jWgtlzwGdNaeQsh7yyMR7/A092fzuWuUtkg4rsGNAlbEKVIAMVHXOKvNqTxPjr4dwyI8PcEJdr9OT0/gcINMA4vFgGtACYLdIvj8/H4C6mBAq7AWgSoBb6H5iIMpOVG6kFxTgBlQxhV0FUCLAVPUnwJ0EwpD+BFMxwQg6YbliKP2dti9VM74PgP7Df/phlANPPIMu4bryGuQHtHBf2fcI0sXO03rW9Qd0L2TB7af0VuhT0LrqK+rsVpmKh74ASFWBCNWOa/3Ch6mgZwdJKznJ/dv4fN0S8903ls8+8JEICMBoBWkJqH3nzp2hoiqqw8g2qf/QL9DiFbQYCUZIugs+pMev+Iv7MeSrdnBPb1/a23+CvvAdBAqBTZE+8X0iwZGWuO4gQgO9al/vJ0sLTEAdRjDTAOas4Cu0DTCVEgzlP4hPsIbBd1eohnRKm1ABfYotaT/BinYErJFujHGRd1lhS/sSVoSibIJ+0tPyuUykakXQBoAI8A7K7VX94rGDzOuah+6hbNHfhT6A7wV/W76hDm0AMCYq/c2gO2jzfEwO+HJwmt8nunD96GcRP+nAgRoHBFi3VuikmdPBSY33NTcB9jEX2DTpc/ZBXpRe0BrQVybo5+wSYH3qiwGyGIcjwDchmKpVJm1VRwXaRfvLMQgC9nwvHfoH+xUDU+X9rdYk6yTpdM1B/CYAovx/6cmQYcjq5UWVxVnsp8T/og/mBL/0+JiARf6/Dlt///4rsW+CrwRfG3oePoJ8rDiMA2tUZR1z456MsQBVTsaeVvTZ392L6qsYbxzwICBVtU2DjEXFL4LftG+GfsB38p+xd8YhH9AXn3zyyTB+8Kv0pvbs0M/4Dr5C7OmqrMFXAVA9QGN7exXUxTgBDsTAMQcAf7399tvla1/7etgv7q/OYg7om/aFdO7pNZc32SBfZ11fEqj6h66NxTDFP27ben1ILyg+JHvZi6dJh7kt7ukVT76WP6H2uB9oFcmzznF74frJdXX2A9wGOq2y/dO4si+hfpoPRr2gtVCb/ne+5uMeWy9vE8/LdmkNRV8fj57xuXhCr+Snl0ytazlGltv3+Tm/6HCMHi2c5mNrKJ7y2KPTXjSUPe7JiL6T3MqHkB82tva9NWDf1Tkdu6HzvetirZXmIbvl4+M9s6iU6DwsOqgLtwtul19iaEu35pi40wqf83XXS1kGXA8NNA43ojr61nNPFlbJjg+6x4vyezA+j0m7fIpPaavbAVuaU5bxTWnakz3XcZqXy67LjK+3P4e1Fv2dtrpnzBeWbIzpF+d/1/lj+sBtQF4j8XLWd6v03tj69dbfeRzP5bHk6/JtXC9gbJK1rN+c9mP852s1xoegA/wD3ev6Oa+167Zsb3p2Kn/n+sTHs0ofSN9mnuk973LS05Wr5BT3+7uNHu/486vGs07+sj1x2cnPej8BpqrvxrM+ddvh6zQchJSqCfb6yTZJemUV32c+zvZzbG1fxpa5DvF1cRnYZIxuF3yuomX2+bzN/DnrSR+X275N7UVv/Kt4DNdcX/boueo7789l39fL4w0uuz7Xnl5x3ZzX/2XWfZUcrdNtmZ49/btunXp2VXtP7R16OSVjuqmnI8fsT7abmc4umz7Odbpn7HqPT/3eCUz1WSk7PTdRYKLARIGJAp83Ckxgqs/bik/znSgwUWCiwESBz0yBMTBVLzCbgwAKOucAW97c4j4GNFpSGgacX954QChfGwvs9L7Xs73ASS9QkYNoIqbPayyQ0ntxuS7okgO9veBg/o5JMe0U1XXBmhywWBf4aNdZ6KEX5Mjz8r/zS6ocvM3rifYFpvK5rAoaa53aC992uqvTFJ8xtk0C6L21dlr1+GtdYCkqUxm4JNOt16YAAwqO4hl858FC8Zrkzgt0eXAtBwTXyUGWX5cHDyjml73+EtbXH894sNRfquSxSB7VVm9t80sS6Y5GB1Z36PHsqu82kW+nxSq5Hguauxyu44OejPj6iy/9Pu9XPH9Dd9RktTxG3ScASsikMVVvvBqPvzwdC/763DFmJTvq/jG74df5uZ2W67KTX3r31mos0Op8p3GOBbk30c+uR3p8ktvOLwR8znlezgPSC877kjfXeaKFEuVJB9JRqqkWEFh+WRrJcUw8i8oTVzjVnKdBv3L/TlSveP8375ef/PhH5bcfEkwVp7NvIcEJyckAIuHlHpL2+b9nj8VnCug7GEpz07PyH8Q/fJY6hp+p6/FftGCifEtIBz08Me7yimAp0EzJ6EjIQoIVgUE8gf3W/l5NLANIBcmISLpCIj8SgmtlApzubUAQrZfm5vpKCaCR7HXFSkFICGOFk62ofIVEeCRGHx0dlufPn5bLc5wajoo/11Gl6uz0ZEh4wynkALEgoRpVwWZIpjy4XUqZF2A53njjUbn/6qvl7t1XyocfflR+/vN34qTy+L+3W5MhUdEJidil3L59UO7evVMePrxfvvb1rwUN/9N/+vvyycdPhgT95wGmer8cIwkNlX7mpBnmEMnbO4tyAdrW8yiD92ZIBmYyJ/48OLhVbh3cCTriRwnAfOGj/0yoxhqrWlKAW+xH15GIirYDxFKrTbjs68U7+8GrXVYkiyQ9JMla4iR4YrBTqExSTxaPboHbqr4F+M15Skl+WnclcmPeAloJTKVkQPyNJEABsAKcE9XGrsu9e/fKK6/cG2yb+nOZwn0CCiFpEVXDPvrooyHJ0XWwkoYJ2IC8ArxFHwO8EONGRZMK9kLbUR3t9GygB/gX9HMArmiF+5GYiHEiSVEJ+gAuKGFT4wl5rSCDwa8LIB5Oiq6/a9Iy2kIVDowf7fMkeSVcetUMJADytH/8SP4B8IGMqUIGaA56Y7w62R6fKfusoBBVjeZMjo6Kc2fsWwAVAGwWCwJO8AzuQTIzeCUqBFQwL2l4UStEsWoY9BXaRTIp1gF6+AyVAa6vYgxoE+NjEvF1uThHVbpF2V2w8hVBWfuU3XIVzwIEAb7BuDBfIh+QTB9Z8/F3zOP8rJyeHJezc1QdOCvnqLR1XquWQD5Rcen8LKrVoHoNq3Gw4gl5GFXYVCUMFfN0gjOAcgSuSS+Hjo1KM60aymB3A7Q1K1vX21FhinIBPcrnWf0J4DmO7xJVGgIMRVoiIRg0gOxgnXkSfLMDYYO1B0D1B6xtBYdhTLhM0JLAtu30ciUsE/Raq9pVH0p2TYAsVjCq/gn4AMDZS1RD2Ql+YLLzSehO0UX7E/LI8qntrMRCILBeepO/CDARoDBsa7A6baCAYfIBonJftb0C8YGn1LcS/vFbuhFJyQA/ACQLvQy5u38flal2y/npRZyxIV3OAzcamCrWFf/ie4LEtNZIZo8KD1FJb5eHqsxQrY8Vx2BHjk9Oo3oOKh3CphFI1apPxanygdqmHwMxx58YO0HT1GUDuCsGq2oP+s0xAtyEyli39m5FawA6RdWnoH2ju+YhnQBwnK+JwFYCFul3pPPXCnNRrU3ViqscuJ/iyTANTFVYUakCSwiOOw6eBT+iIhIqInKPNQ9gWlQtRGVCq+q0t9dAmwSlKZmRAEgdSw/ZU0KkKvDUA+mjPYKKVF2ngsjqHOnPeKVTAkTcv5VvJvulKiyyc0pkJ08KQEedgTFD7/oexe0/7hENPcFcyeGqyiOAIO5h1TlWUpJviTGBD+Bbkbc5BwJ/WlUggR8cFO3yKcCn2+je/uH6SgBK92N1J/2T/KNKS/IXZD8w//MLVsRSpaWoVBbTqD5/yAtBJZJVAYFkf9WffCr97Ws5ttejD0F9jP8ho5cAXNNmNl3XkiylixQfkO4Sn0hfqtqP+/A47EH+nWwt5ZQAVOe5AGbvALxJ3xMygx/8rfUSH2hfItmbASwYhU/JD6IVY3FM+Ea/8v0IXmfVWAG/z89bEnGmKXmrgoCq65L3rLnvwV+qfqLkBLKDKkP7e6osSqD9AKaqBxYsg6mWK+nkU9hv8qDPhdVyBq7VqSfVV4C+nC9UfY4Vz6LqHCcQ8T9V3qJfTr8JfAQbwfVqYCrNU+tMfiDI/eT0opycsaodz1eoIM+6L5HP6ntR2RLfX4enVE+z19iW9E2ATrlQec+HtuVjow2B+KAr5DeKL/G8H6KgxFHxPvnvIoCt9BmXwVSSHVXthP2UHOEabD32DwB1B8i6jld2P3SW8TSreBLsDxuNwxE0FvkSoYOjcp10I+kQOrH6cDlhD9ehv+FXuN/z8OHD8tZbbwWYCs/8/Oc/j0M6oL+0z8dvVb8N/XyNQwJOlsBUoCv8FsyX1bJYTSlodnldFvNFee21V8ujR18oX/jCF4JfoxrmGStI6wALXxePgTV590pUy5Wl5H9luR32kHUP2/P/fM30vJ5zvaxr0kHuh9zUTcv2WDydY3vyQ6S/pPdFCx2EIPvq87mpxwSupv7VONW33591Ss/e9HRgk82bCf7epj+b28l99/7Oz8u+uK/mY1EbmT7SNVrjvP76Xvza4lnL9sZpeZNHeFCH+yh5bfL4fH3Utvtsvf5cDnrt4TvxDZ7XmkrmN6H7cE+tPtlxgVY2I3q7H6h18rHhu8bTKmxOO6g2Mj85j36mOaVDBpzGLud57WRjfPxaq6wnWpuMWQ0Ofm20JwubyofziY932OvXvYX7SIqDZX9MPntezEwTv577792ruUjPhY2rcRjXYS67yz4dfXH5oWN6JPvDGme2G73xZ75yMFXmPZ+H88UYj7pc9mjb47kxm5X1W88muc7wMWncrt+y7uv5tOt0RM8m5HdXPZnIus3j8ppn/p35zUHCfm8e85g85fZchnzM8nFXreXL0iHrl6zz19F9TE57/sqYzOJtgNtHn7P0rnhI6+Wx8DF9meeSaTmmt8bu68l87nuVnhrjhzz3rIM2kc1sw9zGZt3j8rgJ72ne6+Syx9/+zBiv5PllX2cTW7BuHtLdGo9oIN0vORibg8t15o9VMv+y8pN539te5X84D43xYJYHXxvxj2jfs4l5nu73rJun29Ksc9x+ZdvyMvLUG8M6H2YCU61buen6RIGJAhMFJgpMFCAFJjDVxAkTBSYKTBSYKDBRYEMK/PjHP+6WIVoVeNemXpvzHEj1TX/bnLdTcD1wkwOuGra/iMoB0l4woheQ0H0eaFJ/voFftRlfF0jrBZmd9L3A+1ggzwMQOfg25DKlylRj88Dz/lIg02wseBeJUQlM1QvQ9IIuLxswFJjKxzI2Lg/cYj0dzCG6eXBRc+8F1PLYe397m/n6qmA0Eivzy+QercQjWVbwvcuV5uQvADR3B1OtCkg57VbROs9ZYxvjI5fR3rpJ7jzIlmVS8qHf/jJL7YsGHhT19fXAbJa9MTXo/Y6tv6/ROnU6pqNykHpVsDq/fO/Jk/gjB7C9nzxWX//enFx/r9L7rp9aYmbrbV2AF+sEPs607+mmdk/0Gp309Gamp8bvCXa9+Y/pgFVy5HLfo3FP12d6O31ze/mFeU+v4TsHGbnO8znpe0+G5/WauFcLKKiPkC0AR2pFESTvRrmfAFQhyX+n3Ll7EMlNH3zwQfnRj/+ufPDBb1hVYI6E852CQ/1hp1gVSadkt99afyV+E6jAJHGBaXxuDkjwZ6kLG7CYgDEmiSr5gMlpACC3SgmujwAeUnIqnhHAAr8JcEDiKRL+BSjhCfboJ5++jO8cLKMxeMK6v8DQdZdZgJKQSB7ghMJ5YO1QIQp1a8o1QW3Pnn5Snjx+TLoFuATAEgKEtrZ3ys7uXrl3737Z2lqUq8tZee3hG+Xg1u2o8oQKWM9fvCgPXn01ABte1eP4mMCtTz55Uu7evV3eeutR+Vf/6n8sb775hfLhhx+W3/zmvfLee7+OpO5nT5+VD95/Pz4D+IRkPcwFibpIyEMy3gygmyucAH7KpPYKkCDY5TqAaFEBaU5wVKx1TWC+ONcp90piZnUi9CM7mHWjAFhKbo1T+gPkxwoEGAsSjJEYjvzVWvimViZhpQT6hqqasFw5gWtF2bkIIJ6DIARmIDiDOpqnpgoMwsR86j/+JwgikuGRjBjVilhdhnyL5OS9WCclbjNRl8+rAoLAZQJEYE0IiGCFMyXT4re+k+7GXMBTkAMmLAcscQmYLNlUVS2MSXKk01Dxt8Bh+A5/i7+iUpUBA3BN8iV9lV92Zh8IbSNZEu14YmfWt+4r0Y9gBTc8r+fQtmRdNAOd8Cy+x/gpF155RuAhJvtK3glswon5l9E+/lalNfQDXzCqc10SMIlkYowrqgRsbzPpHICuCpLBZ3wHoEToRiQY1+RVyElUc6sVzBa7qvJLXgMtuA6Vl3a5nlhfAXRidaOCBPWYbAPXpwLAIMNlFgCQbQDDLkgPAMRqOZNI2mei+Am/D5mh7KCqnWgHIK6qFuE76c0h2eb8slycXbBiG+YFHowqZrPQbQB7nQFEhQo9NZEd7Z2fnrEKR1Q4gi0AuOaSSb4BjCFQhPV2CGwBXaIqQW1LSfWSRVXXYAJ1cGY13Rw3ZZLgMugwghVs6xxVHvkfj0cyb8zjIgBr4IFWJZEAO+gGrxBGgDDBVJQT6i/wkZL7A/gGPYbqCuf4TYARnmv2rekyXAsATgVtYn5YU9lg6Bsmmp8HUJqAwVa1ASBGVO46OwFQh4CjqFwxVHdkZaqwl7DDMftGP/AW7FoADOY7ofO3t5DcPSuHh8dhkwIcWaumRBWR2kScTl+Y/Az24hpRP2Pa+lv6kDoZIwD4D/q2VZ8kFg4Whg2h4tv+Yi9wM2gzeqpgKoptqxyGzwRStcpVqnq1bIfIeuYRcxzVgyXYK4MyuG7RX1SmatVV0A6BVCdBJ8wtwJa3bpGOgy1h5b0T0LFWEZF+gV2hjTAdFuDISpsyK3v79HmkE3Jibh4zx8uaLvRrBNJvB5iIBrKTvl+HbcB/+bLwEZRAL+CM+4PuB/b2T719LArjcwAAIABJREFUku8V5GMSeDmv4HWCQNEP2gSYWJWpJHOD+qh+SfABfMXFbtndoy6Oyni1ndMzAAKpG8NXDKZtAETWe6lcCKRTvba8f63VzaxqrHhK/on8AtCQOnUWYCoCK04GGyaZIejHD1G4GfJzeo3ts3p7Gac9bCH8Ouga0FRAOIGYtXaYR9ufNGC2X8c9oouAcfILQDjxoPrR/fJDPD4gXSeghfwP+j8EnWKsGpP6iURNKIgKpuL8BSZs9KRta9VFBdBllVD6gIo7us+f98EsG9f2K5ne0bspGG9L88fcVIENNJL/5+BaVCqblVZ5TP2s2vu6POd4QY93wmZCZ+5shxzIr1LyK8C1qD6o+RLQTV9DYCreC/3YDsoR7xBgxH0DgESnZwBTxfn3g+UmjxCcCd/AAY5tzGxf7TW+IZDSaS4/Fnsp2H7fkw4+Td33ai8qfhSwLmyNVReN6prhe1Pvy85zHAQvcWwNTCUaYjyQLQCSUQm4+YAE6qP66gIHflSwrMBb9Jf4LHxPtLO7vz/IbhyIgQqklRe1B6BPRr9MehPzlm+BilXSfdLn4ANWnjyK9nQgwmuvvVYePXpUvv3tb8ecf/nLXy5VupXM4jm0iT70vLeNa/BbsD/wqoPhC2/Ny+2D2+VLX/pSVNXmAQW0tRo/PkNe8Fv7AOcFyYR0g57Pcug6SjyT7VJ+Vjqh+Qs35dv78fswxsFvqIcGqF/xonhKPJ31umRJ/Kjr1Es6nKa3D27+kXhEusz3cj1dNqbfNGbXeXnurp98XXp2aZPv1uk79S995+unZ3v+XNbxGovTRrIumms9sy7ujVHt8zf1xFBt2w5y87FlnvR1W6X/nWfy2sk+e0xXvhru1Xx7fO683PtM/PrLpfQo5ihaZp0uekiWQz6CfgRgjvFrtm+Zt9bNxdvu8e0NP8DsvHSdx1PHfOAlXTWjzejpjzGdkueReW+MF9Gexif7pvVve9J20Il4sfd7bAyZRnksLhM+P6dJ1n/ehutq55Oxte3Jv8/Hn1u1Bj0eXcVf63TW2LNZF7g+yGMd0195fmM0cF9I90hXyCb1fEhvr0f3bE9l1/Kce+vv83f7mGXe7/PPAva43uzx4Coe24RnZRc25Z88HqfR2Hqt0nXrdNmY7unx+LCejLrET7Yn7qNkGc++RB5bb519zqv4Ka/TqrY3odfY2mYdN8abm9I96ybRKPtP0sdjcrSOv9aNx69vqpMyP47ZoVV2x/X5Ot28So++zPxcxlY9t6ldHfOpMv/39HJ+tseb3k7W+7LPWZfm9fR4hb9zG9Mp62TX17Q3ppddj034V+vxvT/77ss5kr/PYKZnJwpMFJgoMFFgosC/YApMBvNf8OJNQ58oMFFgosBEgf++FPjRj340ZFaMvTTIG3Z/SaKgqG++PcCjDS2T1NopwgpQ9J7DNX954Bv/sQBbL4Cg5zzQNBawWBUMXBU4ykH83I73p7n2xuOBH7Thwed4WRFJZjpFtiXDeJBirG+1l4Pk/uxSf8xnvAF6UPA6B5wxdiVKrpp/niOqbQ2n8ipZ0k63zevugRwlNrTkDCUnM7lSY9VLcwWEesEn8WKWvLHAeC9Iq+9QWUEvF8f6ygEp0H5I4K+Jx+J/rZ3Gr3nhBaon7q0K5L1ssDMH5EXrVXyUA2SZpj0Zdn7MsuEv50Sv/DJaffZ0Qm/OvSBtj5dzoM5lfIyWPT2g7/LLpZ7MahyZ1pp7ll1/GZXlqsfHq6yKt6Vga+63pzs8sC2Z07rnOfb0wqZ9qDJVbmOMBmhXiVOZd/I6uSwqkSmvf5Z355mejujpB18j7zPbh/wSxBM4xEeecJVpiL/1DHSGKg1wXTwhmQnKel4JCEzMPI/EJlatYeJ/VKo42I0KG6h888Mf/m1UqIok8QUqG+yUwxcnJfIPAWKpYCetEeapxAABApAghQQmgT6UtNWz5Uocpp1ZPn2eOp4J3UrCYpWZmPVwWjW+E39eXJwNFWR0gjgS0ALMUJPbIlnt+DgquShJFd9hLPgtgAqS0sAHeA4naCtpTafVexUDzUM6vyV6MikQdD442C+3AkQD8Mys7OP3rJSj4xflow9/W9779buRlIYk64+ffFyePXse/7EOu3sH5ZVXHpSdxX5U/7h9915UBH388cexJhjfW299MRKycaI3+AMpJS9ePC8fffRheecX/1xu3Toob7/9Vvmf/6d/U/7kT/44+Ondd39V/p//92eRFPfs6dPy2w8+KCfHBOsQQMSE/wBTIRlvdxGJekh0Q3IyKsk028Xkegelia7oCwn1SH5ctiENpOG2RJ9ZNQzgGQKN+J9VZ5R0H8ljgFiEjd6KJL2jw+MbL3hd/rO+RxIiqvvoR+un6h4Yv/sm4n+dWO8+QbaZ7veRDgTuqGoVfqvyg767c+fOEs9q7kpgZLIlqzJBpvFff+M3qp+dnp7UtQHYjIlFGJv0DMagBHj0J1CXTo0HDXQd48Z1jA/tg8c0BtAb41Pyomgh3eM+P+iF5zwB2nW3nnUbQFAaEroJDoCugl4QaFM6CNcF9lKyMcYA2RCNlGCN9uUbZ10s0AuAKJALtIl71I/mhb8xF30vG4t70Q8r0zHBXCfwS7dgDUJn1OTjANwFXxPEwLE14BfBVACfHUQuGuQPzy8WlIXteXtuG89X4F6k5SFBuJRysLMblXswHiUBA5RFMCmBYSdRQQ9gyjOCaALQRZ908GWuqZfRDtaDgDwCEDCWs6hKdNiAPRWICMlH4q5AXNIFgx9VK8sFRqBWlIPNivswh1pBaB6VkLmXgf4kMJhVttCW6+JmsytmbDYbkrsFXAxdgn+1T+dXfkZf22VrTtqhzZx0TNAKgJYEPrifq0pHGlvwW6xxqypEmhBEdXp2GcAq6Tf3BagXqeekE0D/qJRVqzsAJDXfWQz6SlWpMDbcC168e/deVIuDHST/km5ci1rBR5UhK5iK608JDTt5fhkVU9DX/t5B+AfwE54+fR78CT4COA0LBZ9EsQKBqQhCIXialYIA3CJMyWMN7BcJ9RWUXKvXiK7Xs1rx5/oqgHYLAGFqor3siM+L1SIxLAD3Gi0F0pZeaMmbqXpFXTsMFiA/+iitcl5er2sk/lfFhj5BJ+lt2HfQEvJz6/adqOwosDbGAf1zdHgY/8GfuIb1k++hpNtIoK+gcPUPMBX0BnUp/7uuk651voxDQ6Kal6qDLlcmcDsHOgq4jjWSrUB/0C9Yf7Tjyf7gc4ErlKg+tifM9lp+hvxBra18M+otgghUNSkq0AVwsVWcEQ3cB5B9E7hYY5NcoT3RWM/5/tRjE24H+vujVl1NNhn8CPuJuYCO5D3oqrMCMBcBPLUq3WUDH3pl87yXu6k32qs0p6Xu05rnOAF8P4LpW7VRgSF8H6B5c3/CwxQ0P/f9Pfbh/MTKmg1go+cxrsbv5EfZT1xjtV1Vh+R1B/moP+mt8L+iuuqQCkj/sQZetL70/XmIgPxAtEFeOIv/mr/zQt7rMR7WKndpzj6uzCfuB0k+xeeas1czDNpHP+OVvLUWLldaa7d5zjeal3ShwFRbc1bqlEy0NZhHRVv5SwJT4TcAedgfcF0FRW32xHUO9hjYB51doCptAzTLxqtCB3VQA7O2fTsAktyL4Ef8SDvT9tK6Fvuuk9Owwe7naS+j+WRZcf+f/hjtq/hFvOgxiPCd6r7ZwVTyKQTSB5Dq5OQ8bBX0OPQC/PTw1fcAbuSeFnpDQEfQ7cXhIcFPFxexH9R9AFLBN3CZE13gs6ESKp4Lf3Fri3uS6nerApf2vpin/H/JxKeffhpgLwCcvvGNb0Q3OLBDsVy3a9oD+PrIb8Nv0BV+i6pKC7iJcd3aPSgP7j8oX//61+M62tc6aX8DWqKCF75HZV/8gFaur/Jaum10Hd7To729am8fk2XNZd+v6bMnOEpHZ3l03SCwqPr2fRO+8/g49ZqAhMtgKvXhvOH6QvQYG7/0u8/J5dmfG9N1Pq88Hsl9ftbjdD165vn4Pa7nvd22Z/CKhcu209da+xetl/Z80tvyDTKN3P/w/gc7FPapVWr0cfmzzh+9dcg8mO27ZMZ5UGMXD0g35b5W0Txfa+z3cik9sk1L+6e6D/P5yp7id+zFLlo8J/NTjwc35aWb8xrnEwehOe0UXxLtJbf47WNdHierPo6N/bPyf08mxNM9fel0Ev01bp9j5rOebnEd5/om65msW7Ps9OTXx/JyfNoOxshyNrY2WX6zTui14/TI+rU33jG9OaYLstz31nmMl3v3CiDmNsb9Xvfxs7y5nObx+l5fujLLwcusX6ZT1pvev3wS8eGY7nde9vlvwh+ak/ygzNubrNMq32IVb21Kt+w3rJKdgUYskLz0s8qOjtm7TXh9TL5XPbvWvvqhSZ3DLl5GH2XdtolcZfl3vsj+pa7lveUm67TK3+rxjvtFWY7HeHXTPsb60/fSm2O0yfPN8upr1vOpJIt+3zr5cdlbdW/2H7LO20RXZN2Qn3Edu06eREuN3+NsuKYYV89Oez+uG27uJzjiVeuwqQ7K92Weyuv53e9/5+Ucyc86kOm5iQITBSYKTBSYKPAvnAKTwfwXvoDT8CcKTBSYKDBR4L8fBXpgqrGAtAdP+CKCCcweDPAN93LiABLLkOzakm/yc/6Sciw4n4M2OWiQAwfeJp7N7eaghFN+XfAkP9t7ydIbX37JkANPuO7jDlr/HmAqT35RQGM5ia+Bt6JfA1Ppfs1DwWtfO9zjidGaT+YNrd0w/3ryuAdYeoGfHMTBPWOJVaKbjxefewGsdWvtbWU6eGDIP+OkfAdTjfGQy5jW2+clPs28oHva6eGcxaZBynWaJdMJfyO4r4oTeTx5rf1vfymgdrM8Ol3FR5JTDwivCuS5nvH+81zzWihg2gs89oLUHmBd1U9eDwUj29q1l6q9F+xKfPB5+fpmudK8ekkJOXiZA7c+1vyixNda8806319wZZlzucN9Sm7zPnMfOYiNNlh9YbPKVBqnnzbe4z3nc9H2ZcFUGJtonnVYj87Zfvb0ZE+vaawKUAtkoWSMzBs+35zA2ypT1YTndDo+dH9L8EcyG6shoBLKYsHk3o8//rj8+Md/V3793q8jkQmJhKg6cXqCBDPYDySxt8RAB39hbA6MUvJpb96uG5wGTLrdHcAenqir5ANV7EGCP+aD5xuI4zoS/FiZhZWmvDKVkkFRmero8EUkKAtM5cmZWE8lY2KsevEg3lNSh5LZ9ZJZesCvI9EcSX2sdkMw0GJnO5JGX3/ttfLw1ftRQQLAp/PT03Ln7p1IbH//vd+Ud955p/y3//az8unT5+Xw6DhOaX/l3oPy+utfALKtXFxeled1nW7duh3J4VuR0LcT1SyePXsaYCoAI9DHm28+Kl/+8tvl4GAvKr8EcOLkKIA3SDgDmOrxR78bQHAOpkLbSMRb7C4CqBEAegA4auKbwBmSe4CfMuiMCc5IFmFVKSVjk494YjaTvVrIR3KoU+aVZNwqmAU38RR6/J+Tl1HZC39jfAANhPNTq1S5PnRbEuCR+oLV+Vl2S4kxGJOAGJ7Anv0O9COe0TVvF204MEd6RwCVqJBRAYBIoESSomROPCkbJD6VbAEkA9ARQA1IyEbiMJ4RbxNwdbRUDU9r6P6R1hDfQZZwKj7GgMR16cLwY+uewf1FyawSTnG/EjDzCzoHwLifIFojQRVyjvs+/fSTmBPal+4VcBJjVIIofiu5FfyN/1oPPKe5aR18HtCv9I/OBvn3BA/X2epbdhHjV6Iz2hQAQvoXdEfbGCsAJcBhRN9R6eF0AGCx6hJP26fvUMr+PioSMFmZFXV02AD/BrgFSbMCHIbdBXjkupQdyCQSjLcIGhVQVZV5CJgiMCkq1FTQLipeEQSBBPKTcnIKEB8rpUhmVeEJla9ibKiEiApWkO0LVTmi7EdRqQBAwQcQYAvVXlh5ihVkWH0CoF/QiCAU/Ia4wwYBUXBVri7PA+yFv5FMDlkPIBnaQPWjAOhw/mFrgL4KLAMBZ5jjHD5MrVITlamQrA9dBAAKxhj7DPj/SMatQKJqe2hjIKdMEocMRdW++oLZ/fnmU4XTE3ORfQzbf4lKexgvxo1KkG1f23SLgeZiT4KEcem8o0i2k65UVT5UuABQFBXRxKsA5aF/gKlAEPAz5dUAVRpfrU4V8s6JBU2xdgAGoRIJfAWM+/z8sjx/Dlk7jGo+OmiFdOMzymEBL4L+sgfBC3WtlxO3KlhqSC5tlbTojihJmFWBonJZmBL3LwVAITgu/M6oWMXqX7I5aI+6SOAyrpPsEHXGvOws5uwn+mjxEtfz8m1VmYo6GjZqJ2wsfKynT58NFZRu37kbYCrpFvQJXXH44rC8eP4s5gZ9puR52gbKLPSxg1Q1B5i9Zldb1ZVmV5sti1O6qZECmCwgJkF+kDcCGKOiTC0OJ58VFwl4gf5ldTbMETIWSfzVjkG+4KMBhIYqUBiH+72+H/B9nO7BvBwEiXsA8MV3DqYS+Cj0Ejls4G+3UdLp6Fdtyx7gO8i0fFmnr+yt7zfk//m17BMMe9UABLZKIOBB2DiBqcX/p6fHoW8FXmIFPlaKpb3ZGhJstV/wfaS+6+2zfc/nfoknzGD8qM6E/6AL2hYgGLou7xvVjnwf9/X12fcxTh/aelULpE+hdZEvxH0j4xa+v8P3is/Ix/F9n+9bQucWVCBcBlNpLL6/ZUUuVFtllRs8S1ljxTDqM/bt/Op8BZ3sa6L2PX6nZzON0I58I1Vgw70OUlI8huBb2rdc/WPgOye47b1lh9wvcx0hXy5kZ3srMLAAOmcwVRx6UMFUkh8dpsFKtwSa82cZwKa9A8ZwVqvzXl6hst88bLCvC3x7Hth0M/ZLWvIQDAfraL3wnPvd9G0uWH208rfI5GAq52WPC0hnab8JOeahH1wnHSoy7OurPgqexD3QibWKs2IpwWOoFnUOv31W7t69U956663wv6OaUygP7sVlu/HsKQ6SQCXDcx5CsR17DALuAZRVFT3RetBfqMpZ9bzHPkKeK2ARY3RAlKpVYTzaW2A8mPubb74Z90Jv6Rn3y+U7ik7a+2hdeKjIcYClpNslZw8fvFbeePhG+cpXvlIPVzi2ao7bgx8GWmkM0skej9DcNT4HMmmt3Z5nmmXdKj7oxet0LYnf8Kf4SfPHhayf5T9KV2guYzZIujjbhRrCGfSnP5/H1+Pz3lw8LqY2enRY1Ve2FRq3t5e/W9ee63Sfm+vD3Eaec56veNXXQ+ulGIHbU+nBzFNjvDDwVX1fk8fdo7XmkK85vXye/lk6R/2IB92eOihI83YbNzaXpe8Hu/RyKT2Sg2wvx2SUdvoyQOgORsvz7/HDpvy07tls78VTal++pttdt72jY429b/vJ8rBKz/T4ujcP6VnQW2Py2If68Dn6dY1dv+V7ZVnUM6v4KPPvOrqP8cRG/NlJCu/5Ta731W5PV2Ue6N27Sl43HXO+r8fDPT7p6cY8X5+rbLx4Fs9LF4juPh/vc4z3Mq+4bRujrfM47te45AfnuXrfmd49cMAqGmh8PT5cNd7eWm4iu2N++6r+PwvfZN0jGvfGuDQm7AXqTx7r2Niz7R17fkz219FEz43107ue9ca6MWUd4PQb44OeLzU2FpeLvNZ6j+xrNCZr6jPr4E3WLPs3n4WvMl17ayeZzHPu6c/sA2earpJdt1s+rk34aWydnCZZ77qu6flsq+zBKruX187Hlnnex5T3Pnm/k3moR3+9j8r0G1vXz8ozruMznTTOCUz1+1B3enaiwESBiQITBT5PFHi5yMvniTLTXCcKTBSYKDBRYKJAooDAVDlA0Qs09oJg6wKKvoG/uFg+8TgHVD0Asipw7n2uCpK0pLTlQN6qgMVnYZBeQCOPMfeZ6ZvbyEE4ntbH085zkETfja2ZJzvg2ZwQoUAz75vp3ftSPx4wyQESPO8vd31N8HkpYQTJV5EgiGQOJjn4Ty/YsooXfe43abZc3aIXSMy09LF4soD60Vwy3+m5SGipychOp8xXeayZpmMBXt3H6+0EUX9ZkemZ5azH471guO5TcoPWrfeyMtPRX6Tgmsv2qvVUUov4JuuB3jg9EPgywTq9XOkFAzFmn6/+7tE2r53fgzZ6YKrcdpZL0azX75i8SI7xO8tgnqPzRAZ5qE9fZ83RX5qiDdctWjO9UM/XPbnN7Y3zrtsL0kQnSm8OpkIb/lLfadiTO113nvX7VtHSE0F69y3LazuZSy8t8lp5IDvLqfiol+jj6+O8JTAV51PTRavS9SIJ8UytcIIEAyaUMQGd1ZqQHIeTu1Ft6Fn5v//jfyi/+tUvy+PHj8tWJGHtRLUJnHg+mzG5X+ug5CtfE/GqwEg9G5F5TjKh0+9JBybwii+Xkvm2IAcEqqA/JXPh89U1nmmniyP4r9OtBb4IMMjhiwAcKSEsEs8qYNZfPLkdUlKt+F/34zfGqaoLmk9U+pnvRPIxAE5IVGeFQ9jVrfIHrz8sbzx8WO7cvV12UUFhVsrDh69FwhwS4H/1q3fLf/kv/1B+++FH5aPfPSkffvS7cv/+w/KHb3+lHB6fRuIcEvEwXqzT8QkBLkjmA4gBgAdU1wGLHNzaL48evVHeeusL5fDweXnxHNVDng3VbgC6efbsWfn48RMDU+1E8h3pSTlFAjTAHEiORiI8LBVAFqIjx6IkfybgqqoAxhMJ+LNtJuQbzQQYUZVOyQj4U/Ix6BAy0OBjYAwAX1BmWzLdkERoiZcELdQTnztVbACi8FOYlVAiXgd9MT/MCXPL1UA0f+l9T5KUPvKERL9PbUmGxF+4B0nWOGld/KikelVcU1U4JZBi3bEuSEjE+m1tz4bKU6B7VO86OhoqFIG3cS/+i97UFRVcUuUDJ88LFOTjFJBE1a0wZo1Jp8qjXekFtwduM1xvqn2ByzSuZ88+XUqmli2WjvAkaowB8s/qPKBFqyCj+z0R2m0cAVUXQ7UjJZ1J/rV2WovQkhWUInrgGfAE1kl0V+WieDFZE4IBLkByMgBwGmOArWZlWCOMbW8P1beYdB80nLVTlPFngD3wH/okEry3yO9X11GxB5WpdrZ32gn1W7Oy2AFIElW/WA0F5gRgS57kf1EuoYsj4fe8nJ2jAk6Td9AH15vDfx3PAjAKeY+KBqfkIwL6BMhlUv75GdrEdVS7EnAFCTJz6soAixEgpIqtkTQeOumiXIctuyhldlW2A1iwFYCpWrwwEuYh0wEQQeJNXZ8d6K4aWQbQKu4DeApgKgdVMh0vbB9AQwCAN7+Zyf9RVWze9A7kRtXNZIsaj8Nct81R87sgZ6zIVbZQPQKJ3ao4SQBS+HY1HTpAFPUAE/xWJSBVehJfQZ9KB8nGCQAGoNr52WlUyFKlK+kmYt7agSoBLhNArP6mrq5ViAtAf1fl7PSiHB3XqpTntBv0xzkXHLwiHRbyV6sf0haAR1hhEDxMwBacD4GpMPtakWyoxIa1afulGCSGWqtGBWyuMsPgx9bqJFHZrIKpaJcI0hKQSjoKDeIz5ClkfR8VhHaZnB5LSUCF6NP8O/aNUQNQRb8AAN952NioBvnseXwPm3379p2yt78/+Fjok5WpjsohKkFWXwe6xIG26F/VxwCiBb1jv1XpQh7j+sk+8R4eEOIVRfkIZQVzom9/UX0tAcuhWwh2pL4kf9JeoVIQ7of9QfI99Qj3IvTfBZhGpT34pgJSD8DDWDPqIYElAiB/eRXV+1QBT2PcP2DV0NCr0HWzGUHyZ2fBS+BvcCnB7ADDwSdrhwLI75Y8ecwD421V/KjH3A93O9aLWYgXfJ8W3xmYigm/W1F1EPYV/7WHhT04Oj6K9cV8SD/4ZMtgKk8KzHsNt685eVD6R/ztvonGLDAVruF+AURUxUZyhd9qR7zj+1F9Fs3yb+ml2JPURN7sM8kGo289L3/N9/3yJ329lvYdsJshtzKFy68Z5Xvs7QHEvT9UlhRIUNWpRL+Qa8hMiA+BwpIjXHMaiScki1of5xHxp/xN94HwfK5KVV3i2u/NV6YpHDeoKOrTVvFd86FPXQ/IGADaFfyPwxRw+IOBqUBv+joE12r8vkeEPw4+ZxUrAqR9npI/PIO9zeHhUblC8vjWTtjwAEXX/Sf1CQ9IyPxHv4yViBwA6GAqgaTwrHzSrTn8omUAcw9g4/Iv/xhjlx6VfgY95FfrvmgvFot+oYOpBICSf312zkqVkIdXX31Qvva1r0VVKvSPfR8qT2kPLHnBdyGXdYXDRNeE4wym8v0rQbSkpWijPR32kvIhXH+oUh5slw47kC/+6quvhs7H/KVTBABUu+jL9wuKF+G3aIB28Tx8d+0pvvTml8oX/uBRefToUYwXNlI2D+stna3DF8SbGJvHyF3fu95rdr/FdbLO19/STxIo6T9vwz8332D5k2yH81uOB4k+klfpC33v+k3j8mvcVzQQr49gbIzqS21nne32LX8WfTfpx+9xO+p07fW9CW3Hxuhr2FsXjSNfk072tZK9a/ZAh1ywUqDHFMZ4IH8P3xT+UaaN9J3TBp/d/vX4Ut9lmrmtlt1zO571q3hKc910PrxPmmbzp7Qfdj/G/a7MI7iGPSl8YYGpes+Kp/33Op7YZNTON2OfFSdwfeT+kdbB15H73psj6MlA77veHiXrOo1BtmHwB+yFntPefRb5f+JF15k9HnbfcIyueR6uj3rPrKPFmEz3dMS6tV6le3o06smfr8ln0WVj/LqODll+emvhbYsfs1+f+/f42rr5ZH3uYxprRzzmvKXnpGN7+q0n61lHLstaO4jFn3XeHuOZHo+5PG/Ct5qD0yGPY5V9Wse7+bqvv6/LKj0SBwIlMNU6+cq6VjR3PeJjyzyS9UieR9Znbhvy5zzWTcae21B/695LjsmXbPYmPCHagSfE//7b+THT0/3AMVnI89f+dB3NsxyMyV/m35789HxZlwH5lLID2f5niQKqAAAgAElEQVSM8YPrqWwH16171nFj96+SlU1sneij9rP+7ekr58dsq6VzXJeIT/Gd7+VW6Rb3SzKYyuc1pvdeVhetkmmn8QSm+n0pOz0/UWCiwESBiQKfFwpMYKrPy0pP85woMFFgosBEgd+bAj0w1dhm34MLCtT0glC+mW+BTybG5yCIb6xzogfa8ZfoY4G0MSJ4IDUHhvKGfl1At9fHWEAu37sqQNILcvUCFkgs1mmheS76uxecQt8KLPUSgxR0bvfUU9+rN7VpQKm3rr318sANXvjo3csq+vsYPGAz1qf4rxcY09psEiDNCUV5Pr2gUNCxJsRtEnzDePSiTONeNS+fGxLH6vHCS3Ll/JfHnAN+PV7NzysxyXnVg5VNxlvCrq9TL9iX10G0ysCe/JLAdYvrHh/Dujk5DXOQ1QOUvfXo0bYnjz42raf35bopB3z9pXDWr2NyIjlWuz2ZyXOVDneQjs/f11hzVCBWiSdKKFSSDp7XNeke3ZPBVJ4U01tXPJ/BVLovzyXbnCz7vXV2+XQ9mNvq0dKTC6VXx3hatBvTF9mOeHKM2w5PTsi8r/tyQoEAl40eBiyuycLOO0xMZfUfVCpCkjyS9ZHsOtviG3okLP3DP/zn8s4v3invvvtuJAEjqX1WkJiLpBAmhki3OdAiJ1bkdfn/2XvT5siS60rQAQQCWyKzspasKpISRZGSSZRo01L3/HN90jfJTKSkDzNSt4ZSyyiK4lpLbpWJNRAAxs49fp6fuPAXEcme6Q+ql2WoAOK958v1u/l99/h1HcP151g0r8aTBOXy+VbxIYOporZJfankICgkSOqaEqyY7M4EPyXCLxfXZVlP71bCn14wKFE5A0AFlsovJLxdJI+JHwi2YXJ5JN3XJNFIU7+/Le89Pi2PH51ENaX7u2VUpkLS3CeffFq++93vRnWHX//6NwGi+uzzL8u//+zn5fT0Sfmdb327vHrztlxdLVaqXGg9QBck5KItJKMhsflXv/5VOTycl6dPH5fbCtpA5aqn7z0pH3/8UXn7hmCq169fBx8g4S1OmK+nn2utDo4OA1B1cMTT0ZEIrSRA8AXAHkxiwyn0BFULWKAT6XFSf8jGDkB8BKywYgWBO0A56OB1ACqQEK01VeK1vziir1Er3gwV2ci7TbZYFSXWDpV6IvlxP8aKahpMFL6PE/F1krwScSXnnhAlnnMwlRLyvNKR1mRFFqsMuX5w3eB6KsuReE/JtUoM199K5ITsBIju+JhJ5PNZ8ISfmq8xSZ5VVQdjwbyQwB2VUc7P4wfXIRvgD4Dv9DxooeReJTCSF1jRQYnPAABpPaB75BPkKgtoV7SUryZfBbwCfs7+g2iJT/Ej+hLQyb+TLtEzkmsm+TK5GPcITIU5oC0llIoPRCeMUYBO9CegE+YdSfA3N0OVBLQrfRN2dDhZt0TlIAEi0Z+qYeB5VUVBFSQC6x7XxHZUVUDlKFYi0AtwVbWCbEC2IIgnRyflYH4QgKqwBZGc3CqyhH8b+wNWw1DlmxC/GGcFmqj6E8visPqTKl0hzfoOIKdlgFVR/Q5VPBrAlYBcyDO+vwLw5pr6hpUqOSYCqGq1LVRVCFmm4BCYAz1/W3Z3+BOAF9gr6BYVzoGtQ7UFVNoawFSssHYwn/NaVM5aRrUcVdLS3oV6i8nh3KexIh9AP0piFp0af2AdljVJGGsNkJiSwKMk1krF54FuQyVo0BogOwLhhCAD2A594yfqQ4WeQwI/q3BhjZFIzXtQsavej7WB3qvVGsXf1KugN0DEqnJG4CoAbOg37LRVqKYu0s6EVVCgrrFuqKKxuL4piwWrfFBPtX0gfSkArlYB0qwwQjtAuWKSPUAz4BICtgxM5XxYk00D/yf3Z8giBw1WQVbyO0AL2eg4ZKTyIysFkRa+p+YaMmYBENVxgF6OK5iKfbgvKR5VdRgWaubGW2sK3kf1ROgHfKeqRAeHhysHqwTA9eKyXNWEcelv+SgaJ/QxdDXkDeOP6iXBKdXmWZUuzJmyTDBVyEP92cGaBtiY+1fpdXzymVkD4VuFu+DLqgccFEwAE6u0yI5KR4El1vn7qn6ldrnvIH9gZuB56A3ZElQigA4QyBnrxqRVgDtZHdTBVBiTgz3cRmu88hcFuPD9RPbvea0CUjX4CmvwOZARpOdYLRJtnZ4+CrCEABP4HtUUUTkU1d6o45lIJXClKtF5bCH71oPMV50um+p7C7Qpf1n7Ol0nKJ26QXs9VXR1X17zEOhq1UdbBRtKXnxfgPUBUFj+U/adVvz3oboRgUXuy+B3X9e8t457K2hYfDtsbOovkg0CqY4HMPTl5XX4hwTYqdIqwfyqltr2QrVyWDVcOeFOctDnoyYvSrwW8ATjl1wSXFcrW1b7kOeyzd/S7T725ktQht2vXdbKwPLdWmyAh0N57EP8uFqZCvxGG6/5aw8oIPrZ+UW5xcFMZRZgKgF6h71i3Y+6DpHuxbrKz8P1Bm4PdNEAqHRaBlRXwCMDKnv7GCvWQQdEQOfCN8Ma+feSFYGpRNcMpoIcw27HT/hxBEjhMA1UHoZ9hc356KOPyve+973w57HmV/CdAFQHcKrGgmPuZIYBSHYd1UMrLaI6VTv0Svvd4HV8XxlFBzLQnhCU6odlSI9LDmCTMC7oLRwEgn3Ge++9F/PAnlL7dOkKfM8qxawc66AUtC1fCveoGhvsIO5DX3/43T8o3/jkG+EHo23cp7lgXbTerqtlz3yflXWeYgS+l5Bs6VP8mu+RjKlNl+msf3ryKH2Y35XkeJT0pdZA9JIfIBq7TOl3+ZqVRdaqBZ+fxuZz3KRTxJNjMbRNz2e6+9/5muSz94z3o3lk2zM2ljxvp7nHnDJvaRxuR6Wnt5m37sEBKKya2v65zfbvnS/WrVOPF7P+dF7P1yRn+Mwxv63mRmd4q1t1k69Dlrseb3JsiCe1/XyWW2/7t+HvTHvxQJY/xThEL9FMttX9J1+3nh6JgwViT9P+9dYzf6e/XU56POJrLd5VnMVlJi+eP+f3ieY9HdDjudzu2Nx6crktz+dn17W1rs0eb/aYeow/fU3EO+4LZZl33eO/9+Re8ruOnpknenRQ2/6J++THyr76OnlcrmcDva0eH7kc9eaRdbfby01gKqebz9fn0aNn5m/Jxtj4e7wteV8nu+t0c+a3dXzbk/NNCndMx46NKdr7LcFUWtfsy/h+MdNpGx9qbD0yH2XZ21aWe2untv5XwFRZz2Q/paezXI7W6VfJo8vJOjnwOfb43HlrbFzrfL4e3/p3rgN7tnHY+w3vCGkPx3yRnr7ZRN+e3sz8NyZ/Y/dtK5NZf2Z/Z8wm4nvRK+tIPeNxIXzn7zd7NOn5EcopEM3FS9vSY5Me6l3v2RHcN4GpfhtqTs9MFJgoMFFgosDXkQLvFnn5OlJomvNEgYkCEwUmCkwUqBT44Q9/OETdtwlg4jElL+Qgai/Y1Da4TG7xwFh+Yalr2uyjvZzQkYMNecz4W4GGdQHPHPB6lyDcuoDJpiDQWADG28xBWTyjZD0PSuRAb56Tv5DpBZ/Uj+jEABQTGJXMNyYom+iltnPwyl+c4IWPKlmgn7xePTrou5xg4gE1Bb09oJaTansBvjxXDyz2xpLpPfzdqR7WW3d9pwRgzF9jFp3Ur79kbYnDTMAkf7RkEw8C+7hF422CmGPBUA/a5RePm4J0eVziZY3LeWAdvXvBux6frpNF57Wxvsb0m497LDio8Sh42Rtfj9+97W10hetcH0tPR+V56n69yM1zET/2+EkvBRRIBy9In3tym/OzEg693d46ZPoyeXq7ylQa6zp9l2XCZUiy4XyedW5O/sv3bqMbpY9cR3k/HtD2AHZeY5+nnnE598pUvLcBnQAWUbLlwGtWnQGVqQCmImABCWRMnkey5r/99Cfl3/7tJ+XHP/5xJHOFbS9Ivt8rd5E83QBOY7yf55v1gNpwWqF//I1E7MaXrS/ZBfIlwTZug3A9Av2RVM3EXn3XKiPwhOAATdRqKurLfRY8p4Qy8Q2ue4UPf0mle5RoqmsYDxL2r69vhoR1VjdEgvNNOTqYl4P9WU0MvgkwFZLQAIJ6//33A+QD/+Di8rpcXl2Vt2cXAWjb3z+ISlVINtyfH0SiG05xx5iRyIbEO4CaQINXr1+VVy9flJevXkSy7ocfvh8Vqd6+eROfH37wfvnmNz6NpN3z87MAyShBEBVsVN1Jsg8g1Ww+Y/WXehI/k9OZUKokQ08sDR+nri95plW8dPoOIDXAFmqVCyREg1cxlwAERIIhgSA1c7BWaiCAAPRGgj6S8QnaUgUKAhHaC3eusSpMAVwF8JrAWtJfrkMzmAr3qHqTfJN1utXlRfI+ZvNkX5wv8bx4Xomioivaw+86jZ+A7FIAvtkNcAB+Pxgqmki/C3zF5HvuAcBDSkhXgieSGTF/fA9eefXq1ZBg6bKhSgBItBQgCvdjfKq4gbkh+VJJ15JJfDpYzEFP6gPXWRWF/qz7o9lOOT1cl+N3X1fZrwHsVyuWqQ9VcHG9RV2FSlKsdqW+vEoV2pMsgbYCvOUX25iJ6xDxHmiJf9I7mCt0wnwfVe6oW4YKFRUYGonX+/txD9Y9qsEAwAKABICNOwAX7McR1wHKKeSbeLGqck61agKqW2HurFiFKlEAJbDaQ1yLylcoAlTBVBVQtYMKVDtIuiHAy3md82SyG+QtKlctmBSs9ecnq+n05QSgKSSq35UdVKUq4HWAqnajmlVUYsR+J8YlMBUAN9Aru2UWSdw8vTzWNPTJXcF/94N+ATgr6mcE8HJvdz9AVUpoky7w/UoDyd1VvTKLOTX7VwEFtZJR86tV9YkaIqpxFFb3E5hUYCrSRX4TbLPoSdAMfCrtOwS+oj02EFc8fxdgqqjaM2vVmAQkijsq6F2VVhqQSon+AC7elsXNslxeogrZTVne6Oh0Uo/ySdaKNg1APSRrVL+i7eXai36OnQDpoOMABGKFR1ZcBj/IsuB32VgCZ/VPlbaiylGttNX0L8ct3aDvpRt4YAz01mF59OiknD4+ZXXEodKS9TNUTax0qmAq6vQomhV8j4R5AKqUJH4UwNf5SrIa9Oj11VVZLm5CRqU3pRvlZyJpHcCsqyv6AbhPVeY03+ZjCrTIfans4MHBYQGY6h77d4CVblFpDEn7AI8AMABAeK30GUB8VirSD/X4gpXooBMBZoXN2Z8bML7U6lLwe1YrZfh+RGvmezWtj2yjQKby7wj4og8i8OwAFNzDPKnnoP/oM9Pe+RqzXwIu0A/nhns4T4KUFfOiL0MebT6nfA5iTa2iW72H8yAv8x6CqWAfCaZ6NPRNv+w8bK4AK9KhaNor1A18PoBbG8gP18RnDjIJv8oAOQIUoA/pJ8b3WHFUPq7AvaGvAHQxPa+EG48b5L2O63XJHHyR09OT4Ef8cyCf7nd+0x7JwXuigfzVplOqfhCoMcBUrVKN+28aD+01DgdAdarDoP/5eatm60B6Hoi0ygviV/dxe/u8Zh9WgbbiK9lnAefRhmjjeyhWcVs9UX9Qfmt+6e1D5U+ibwE3vf/LBSpUEtTe7F4F+9aqac6P+B2ALFWO5Zx5qIJkR7KO9uAbnF+0ylQERdP2yceGf09fIu9JuQ7ad+AZ+Zg6eEF8LloC5LuHSqEpSS/759KXookOnpBvJ2AnnuM8CEQSjel30m5o/wT76aA0go1uQguhP+gFVKVFtSf0i+eWFVzNeXLvO/BWPUQAYwHoCnSL+bJM4hDnx/g0P1b1JN1gOwBact8Sdgg/HtcI23R9PdgPPIcxYg8LoBPmLTCVxil9oX2TA5i0tq5nBLZCX5DBp0+flu9957vl2YfPYqy+9hib6IO2dLAJvsM/6bnMb/JD5Jd7/HPM/uh7l13/3fkm81B+xkXT9wYebxt4vsaDNQfRVTrGv89jF610KIH0S1YNea/UUx29Oem+sec1NteBvb7HaJf79L+zP+frk/VQtj1j4+n5Iy7H4hvZuRyPEh9lG7tJJw991Oqrfr/TMM/jXfgsz1m+jvclH6D5AfSJ2nuKTpmktXamHq6wigfaRI7R6711azTgQQKStSwLzvsuM7/NYLTO2efQ3jBfl94FHXsyofsl0wMf3iEGZqdZ1P3KmPzq+6wbxvhG67xOHsb0nnSxDhmRXhqTQ/c5erKbdcm6dfH59HRwbz7+3SZ9JPplPZJ5qDfGHq2dJr7+w3647ifG2l833nW2xcfnuq3H/y4vulf6INsl3duzPb6OvTadD3qy4DotX882UbGWMd7xvvJaamxu+0V/lwvF+jJP9PSJ08PjRO9qT/O4e/Pwdc97nm10mvPUJvs/3MvA5dD8NnrUeUC0Fu3yPtJ199gcejba1xZjWuc39PRAls+e3GQ5c9v/rjKY5+l8vk4Xu45VG/lZ8UKOOa/TIa6znM99ffPvLnOKrff0pcuJ01XrNKYb8/W87mO857yc+1unv7MP2utvGzkeszObdHjWYev4XHrwXfSn/DjXcZmGPT3ga5v33c43Yzp4G1207lmMSf382X/9L1Nu+LsQdLp3osBEgYkCEwW+thSYDObXdumniU8UmCgwUWCiwLtS4Ec/+tHKK4ttXrTopXgO5ucN92qggad3exAkB8U8ENAL7vSCfwoQePBNm/c8l3XB4F7wZhta5GDHWPBjLAjZC6hpnB54m9WE5UzjsUCU7kMbTqPe8x4gZntKoORfOWDkPKZreW3GAn3eV5z2G4k+OvW7/Z6fz4FhBZ31oknJMw7085dUvfH5PHrrpoSAHHzS371xx5rVBLxNgTCnnV7gK+HB+3Y50ff4RBJqL7iY5+V872Pu6QqN2XlPAbU8n9wWrucXxTlIuY4vei8eenKpcffkc5M89Hi3F1x0vl/3kqxHwzznnCjcG3fWD73gatZ1PlfRXvK+LjicZWmMZpm/85g0HvFklkH87TYCf+NFln+noKfzzuoLB23rmo7I887BWbcFm/SI85fm42vvNsn18sPErKa7Mt0yj6AdvUx2eRYtREfvA89It2l8etb1iPRc0x9M8uSYaIMH+qmCxQD+rNnM9QaCU/QsDMFtTWC8L198+XmAqf7+7/9+SOja2dkv93e7ZXnbTnzPY9XLGtGo98JV4/P54zkl7CHBCknZq2uzWr2K/cTqEmBzyyohoAuTamsivSWZ5STEWKN7JvvqGlpUAi7adDskPeGgC/Gm7hO/+VrGy+eaUE56lQAgIMEW1cFmqPQQoLBaHeXmJirO4HR+JBMiIe2jj56V3T2AFw7K6eMn5ezssjx//rL8+jeflTdvz8r+/JBJz4tFAKhQ1eoHP/jTIPXnn39e/vmff1x++atfxHoDpPXs2UflxfPn5dWrl+Xy8qJ88P7T8uknn8Tv19dXAQ5B8i4+4Zvs1+Rj+obLMj8kOGd5V+V9j0m3zHVnUh/AF5QprjiSqWf783KHylMASNwBwMFKB0i2Fu9In8ZazmYB2MCYFourWlWNwAhVEwCQQIm+BJwAXMJqFKyqI7ABk1RZDU/8xJPxxX/gSYDW0DcqJARoZY7T+JmkqApaaEN2E/cqqZgAuZZ43XRXrLwlzSDBpyXdim+y7sw6Q31KhsS3eE6JmPIZMCclXqsKGqruqIoN9QXnf/roUTk+OYnPPYARSykff/JJee+9JzVJk9U8orrRzk4kqgMg9PrVq+ARVFKKZFEk+UR+MgFmqHAm4MeLF89jjEi2DFa5u4vqLhw7wHIE3ARQrvJHgF6Cl1hdjInCvE8JlqrOR/sDPcCT/RsdABYlEIjV6ZgMTj3MyiBMmhd/KFGeNkk/WFvQQGsE+mEsqC5zdvZ2qIzBSn+zFbOgZFrIMxL7sW5IVEViMf6WXylAQOuDPCIfkfoDz89j2gIfORCNFQjA+6icgPZVjY/0uTi7iPYIpoqFCABRyBv00g4rEe0AiAr678/KQQVPAbMzA5giZGNe5gfzkNEAU0EbR8U3giNmFbiwFyAdARi4FtTtrUocgVOsZkRQFaobMQFZIDLRwP0H4MQAqLpbXpf7OyQe35U9JPrh4IgZq9khzSNAUrB1dZ1x2nvoJuizqGaFdnYCHMpSSBgbKkVUIFhU6cE8oAsPoh3wOpK7MV+ouAA81eRpyT3oD55ZBVNJ9AXMAL2tjG+sOJKwAzUU60T+pz4NOixXwVSoAkLZYOUOHGQhPRRF/qKikhL9OXZWJYP9vwsgVQCq4scqMg0Vx2qlqxXw6m4AgtB+VBe7JijoZkEw126AwJQozwR/9skBEaqCKSqBW1UFVcGLvC75bEmR1C9DhbQZQG4VUFUTwbGW4FPqhJs6X+kmiqaAegIeUM6gW7jWpAPlj+CRplMApgLYBRU47sNu3wz+yOB/qYKXIjBRaq2CcyKZnfaaVUtY1QS68fDoiCBJAxMG2PB6EXQTkInjayBH/O1gKughAWJxDWvtgCrqvwZyZLWmedi8sKkVDAGdERVQ4BssrsMfYNsntTrVfGg3qjouWLUnKjsGqBlVXA6ibY4BcYH7sOuoFIV1ZWW8mqBbE7NCPgewG+RgL2wTfCfaS/p/qOYCoNk+dHutjgidB8B3+HLw84LHyN/QS9BrUWkO6xHVTd22sxJM1Wgsd1ar4KlPAa1kN2hf7RVVqJFW7UwgwN4em0BAyi74Gv4eaItP6oHbALirOqRsF20ExvbwICP5E9rT6G98gs/QtoAg4lf5CnhG/pD7Hzr0grEJAnjlK8tGaW+Dvx0gIZ2t/Uvek2tvhmdOTo7D/8UaQhbhX0CvwDdlO1x3zYlAf/oQkl3OqYJ6hsq2/I62R1VPUX2vgTu1p237NsqX5AI0Qz84tEAAc9//85Sih2Ao2fNV3bC+ukSmkUDp9Glpv2QjxTsE02yuCJ9jFLIrve8dxOWHS6CK49uz87K4WayAjyi3oH2jg/tR8zkq1rKKKQ9baoA9B/RhTrgHFX3voI92WUVSlWuH+EQCU4nHtB9u/lvbJ3L9aec0Z/mMJ49OQ1+oCpPbbt+Ta8+HT4GCwieqP1oj+S+aG3gg9pLh6/LQEPhbqIZL/6f5PAAp40AJ0B1AKtgH7QHC99/D/qj1ie8G3xZ7rlo96wZA+nqwSKxNHO5B8LpkOOTewFSwbQB1ijfwTPj6l5fDvhj8RkAwAVY6RACHgGC8OowBe0n549pHD+3WOJLLhvSHYina52CsGNMnn3xSvv2t3y1PTp9E/7pfNJasoC/oTXwPmxW0TgBqrb/zaF7nLL9+b3hrKcatufQ+192ra96f3seon97ewPWW5uPz9Paki+MAnfrP7YS+8zn6mH1OPXvm9HDa6rlebC3TSbLt32fd1KOt5iwZy2ur8fp8dY9fy2skWfZ7ZEvFK7J9bc9PH9Jp7OMTnfSZ29ZzqBArP9THmtcs86SPo0er3J9o7vsr152an77TntrvX8f3K3yTtztbPOhj6a1jj1fC5a583uPFHv9nnt5iaHGL1trBVKKpaCX98yA+aAD7npyL/6KjCpb2gwo3yYnGof6dD3t847rZ+ainE/Lz8g17eqCnO9S+2/4sGyvzt0ZcJ0geemPsyUrPNx5b654+cj4Zk91YLjt80cfmukH3MS7DGIk/m8eaeVS2dVteXbcOuY0xO9Biiw8PyvQ2fJ65rSx/vTXxZ3Td5UeyNwbu7NmNvHZZZ2fQCfqQ/pO+6/FEpmueD57JIBM90xtn/i7zWc+O6Zlsa7bhjcyrLsP5+WEssQAPY9nr+hPt3M9yGdCeKq9LTze/y/quo3VuW3y3aR6uq7ahuY9X+ljy631qbbPuynPI+rcnUxpXD6g5Nr8xO5htb0/3aW/U0zObvss819Oz2T6M8ebYemsNerTt8UFuZ52+97Gs482xea2TOV9btw/SgaD7NnbN5SqDucfkQHo8z8n9+TH51DM9emzSS2M6UPP/8//2Z1Nu+CYiTtcnCkwUmCgwUWCiwJB5MpFiosBEgYkCEwUmCkwU2EiBv/3bv2XqwXCK9cN9Zw7uKJDVC7LnFy1t48+TsfXSDv31Xi5pwO2FnhLrHgadc1BB4xkLgOTAou6PRKJ6amkmWN6o94LzHrjR7+uCmr0Xrx4E6T0rMFUOVOWAiY8/v9zycfbWm/SIFJMVMuT179GoFyT0YJ/GuUrzBqbKNNT9Y4HClszSgkOemI/ncyDWx52DOr0gj/NqnovzngeCeDJ8o99YwLHHRwqY+txEB0+0YMBzpyZgrp4wnNt1/hhb8x5dfL5KnMo0yAEwXfeX9OsCa+o3v/zX9+uCZD1+Wbe+PTnxgOk6RblpHGM6Q8+5vnTZd3r62ijg6TKQ+S3rOukvJU2tC6Bn2XIe3RTM9Hbxu6+dv0zqvXDHd6CFnuvZAp9Hm3OzATnI7fpQY+vx/FgA3J/xl2A93vaxyX45H2bajPEU2vHqJk5D5wmnIb73F0iZ9ujL9b1eVjA5ltVnBCjRuJS06uOk/lcSH/SYkrKBeq0nV+/ulPOLswBT/dVf/VW5vLqORNH5/CgqZSyXBIt58uWYTEtnaz7+ktL9AwEmWJGBSXR4hvQiXz3UO6ysIL7DeJT4hwR+rbEDtfQiU4CoWyQC1sRPvcTOvgvaURuqwuAJE86PmlNOqGCmNZJQUaGECdFMkKnJ/5HfCXt5W+6WrAqEhFoCRvhy/fpmGWCq3/3d75Q3b96W//iPn5fnL16V84vLsoskyjsmaCOxDcmy3/ve9yKZ7fzsrHz+xWfl9etX0T/AVscnR+UaVYaiisNOOTycB7gjkqsrYPjs/DwAVUgKJjBpNpxSHonL81kAFlT5YomT1cEXN+RH/QPNWG3gtBwdnZS3Z28JProBEIsVco4DWILkwAZ0QZ8AI2C8AP4heRNgMCRHRz+1glG5bxVRUUUNgB8kIQY4b3+fyaWxSCElrMNjCZ8A76g6DZ5H26B7JLYfHtVTzlkZiFWrmFQvGcQcnJcFDEESOsC8u7wAACAASURBVDrlfUqQIL/iGv2A9mz2UcdsvXQdnic4iG0ruddtDWWUtKCssN+KHBrGjfUUYA5gB9AY4Cqsi2iBiikAKWAtceo82uE8WN0B/R7MsV6H8TuqqD1//jzWGf1+9tlnkYgJ4ByS3+P3SE6+CRAA/oFOSHAHDw5AFaM19Qejge5HEQiFNWKCt4CV0gegJfQhErXRJ6rBCLQj3mY1AQKPuJ7UrWgPMgVexLME3zERF31Gwu/F+XDivZLAATDhGgEMgyob99EOnkGfkHHwNtYPPBX6CzxRgaWsqHQXFX9iHQPQUyOhAM9Ung59Bfux1JhZPYdzRyWlvUgODt+1AmGlj7HO1OUAIiGZFvWkCFCF3CORfH7ACi5Y+wBdBcBnj2CI+X4AsGL9VT2o7jXxNegEwAT4Qsn7rAjTEg3dRkNvQjf0ZEFJpaChqiVAX97fL8vN9UW5BaAKFWNib8DqU9F2Bcnc3t8Gk+ygmlWtWBWgngFksVf29vf4XLXH1zeLqAYEsAyAQ7tlr+zuVEBdBTporFi3oBH4pgKGBI6Tf0/Ro7yEJQ6AEU9Px/+J66vV/uIgirqGwfeqtEQQ4AAqCCCVwCDULRUjV/f93POTFhWAwd5ZKQgVvXYB5CCwELzC0cnnaIcosOAJ2yHQAwn9N+XyCmCqRbkBrWJsAIioIiCFE2NihUECMkOMVSGmgk8C0BYAlwpqcyCSVTAK/o5KHAQ7aM8UY9+5Dx7dnzGxHFWSCNCkXIjfuG4Evwp4Ad6jfq/zDB+Y9oLgK44Z9vLk5ChkODh/qFTU7F7z9ep3AL5UACtWGuMhkIq6UCAXgqn2I7Ge9KJNB20x54P5QU2qF6iM1YIga1999VXYbICPYc8fPz41IGoFqdYqSfSb2L7sGfoNsAbW9557b9AQ+hJjvF5cVTDVYTl9fFIODwgIhX0WKA0J+ldXBMCwGgtAqAAVojII+wLfIEk4qtrtoqIfQZsAwCm5oyWRgy8FbmY7BMzSlsF2gzbhK832SCfonTnBVLgXayZwJ8WvApBiaVTBFetM0EEAo4aqfeRV+GcEy9BvE2glwGBxnXIjMKb2+wIDZj88En0rcBF8GTqj3If9xNrhE/9ABwCJBoBaBQpzX8F1yvu63j5P/Ijn0L6AFrpXoAr50Xn/Jv4PmtfDC7QHoH1lbER7QAc05NiNfGb3ZXA/eA82+vFjgrjBn2dnrMgFUAT3v9Ib1FKwx7LZAlmJ1pyz1rjFUgabU30Jjq9VFaM+aXZ+d5eAbvzQ3l9yTxK+I6s9ygfxvaP0bvhc6Z/WQ7TQvX6b3+NgKtwTvoFVPEIfBHETWKt/PV7I36kf+QUaE/qQn+tAKlzH2r89PwsQ0MP5UU68Xc0PPjV8JFa0okxpz+yHkJD37wKkiyqNdzsEmEZ1KoszRDXmCmATD+JZjpvVzSRHza9YBSBqzbDu3/jmtwK0KZ4D30mWQV/tSx0kJdrDh1TlV59T9mdI3zsikTHPWMuboOVqdU4eGgBgKKo9QW4xd/QX6xF+FaqmHdZDRPbCpgTAaSH/c16OTx4F6Cr6WnIPpYpSBLWRYWbh51GfONiS/iArKeJHesv3HQLvAkiF8UhWJPtK5HQQptppe336Gupf66b9N66h/W9/+9vl/Sfvl6ODw2E86L/ZDPrYAnvhe489iM8z30oufH4uE1mGpUfy5zqZ9nu9Pf/eda/rTh+3aCY+E301B98Hqj3RE5+wkdKXiq34M9vMzfWT5FvPeZ8+T8mC+nK91/zBh4crZdo7jXUtx4g0hp6+8+ezLh6bQ/PpKC85OVn9S//4Wrhd8Hlq/qLHymeAzMfBVGP84/PJfeV562/ch/n4HEQHjd0BL5IRX8feGvW+q+dtbHt73Cfe9zXo8Z83yn3gel7q2eF3Gli62flb9JPucZnNdMuyl+Vn4IsKVHa5yXzQ01OKfXqsqsfnut6bR5bx/Dfacx28DR2zTGV94LKbaeb86b5G1l3eh66J77Pc9Wg3Rmvdu0kGxvSqP68xbgum6tFiG3rne7wdH2deB19r3JftktNVffRsZ9bFWR9lmXYdrmu9viVj29ClN2efX7Yb6lcyIR/F5zk2L+evHo28jU1y7Dw7Ns9sc96FJ7zNTbZ4mBc6SGAqX9Ox/j1+Kz/M7YzLs/tD77q+vVji2Ji8benLdfTLtnWTLnEe0+/Sl5KVnk5Duz07vo7/XOdpXKL52Pqs4+GezIzN1/vJfW3SlWMyINuZ9bbbyd74ezq65w/25uL39ezQprmMjSfTssfT6+bSo2lPt4ytT0+2x+bittRtgu53ndiTFR/XpjmNPe/f5zlNYKp30fDTvRMFJgpMFJgo8HWmwIQ+/jqv/jT3iQITBSYKTBR4Jwr83d/93QqYat2mXZtebY57QWcPTHkgnqdiM+CD4IYHHzVgD3p4Ak/eYG+z4e4FDBWI0zUP1inJY12gJhPWg3keBMt9q1/R1l/a9oIAvQWMZNtdVj/IwaKxIIcnDuR5jQbewotaBVPp2W3onoMpHrDza9FWPS19XSAk08IDNzl4lV/C5iBNL9il9ns0HOMhp4f4eWjbThDsBRfX8XJO9HB5EB3Rt/hHlamcrmPCn/mmFyzLtFCfSpbJMttbi8zrmea962of9zrwSLRdt0ab5itZ6d3nY1vH276OzhPr2s5ygL9d34gO/mJS8/UXBy4/Y/Tu0dTvzfLlbTpf5Wf8mus3jS/fn1+y5pfu0rFOB9FT1/oy3Coa9nSr1sd5OuudvFaZluI9vQTL+tFpnF8294L1PT7x4LJOufZkIefzTHvX+Xm+fk1JQU1mmUDPfzUJWyej14RrtDfQo+b0YY44mRg5fnwxiQRnJrUimbzc35af/NtPyl/+5V9G4uDd/U7Z3z9Een1B7rFeADmtMt9hRJ5IpWRJ8ZfAMJoTQQ1M3GeiKpMbo2JTBVNpHmyD15y3lEAVl2ulGdFKlWzQRjwTwB9U02Hylo9vuMcS9zQ+8Upez8zjq34UTlbfCwAHEkQBLkASeCR7BIgBubiskoCsfVSlYoWCR0GLOEF8eVsOjo7LH/zBH5bnz1+Uf/mX/1nOzpHgfFN2AoR0F0AmJWYj+S6AGqjcEKeQo7oTEuEwV1RmYPK/kuix7qA/AEgH8/1IykZCoRIXMX8k4EX7+0xgRx4jE9gb2A+J0i4fotvJyaNydHTMpOyalIdESCS9Y65IwMO9WmuM/ejoMIBfAaYC4OMeYKebSJhGkjyAT/AzVKEDSdBM2keCMwEvTHokDykZnvzDe6OSFdpDgjYS5gsTCVk5CFXOmGCkBOIVeRLwwbJXxddKDMU8lGCJZ9EO1pNJwA/BVC5HrmPFb+6De4KrxiddrrmjPfCa1kgypLHk5GmCxhZDMiLGjrXBD/oGbZ4+fVqBRQR0qVoC1hEn2qMPVaaSTL548SK+A12RoArewjV818BUPJEXYwCPeLWtZnMJogzwSZVb6RSBbPC85JnVGu6jLcgTwVSsnIK+cT2vt2gJWRU4QFVesu7HvRirxqLxo30mh5/E+mMMmDM+BaYikIrVcFhVg0ljeE56f7Eg4KG9oCZtBZohAIUVSrimTMpnNSIl2hOIAw0D3aNEAYDarq7xw+TwCrup1Q9qpYGjg6hkEMn05TZ0BpKNozrVwbzMUDEJuriC8FSpKYAJd7esLof7AagAsKyCJjw5HDpA4CfxvPS2ktild7lulH+CqW7LcnFZbm8AwhItVXGMFdAAxFze3kQlCADCGpCJABPo3dCLAlPVZPWoTBVAtigTVRFGTDrE+LzSD/dwqADUgHj05QnOw7+omGhVDLhO5GVVTRlsXK00KYAf7Sn1EHVEA4WG7scaLQkOYjU+hcw9ub4lkVOfoOfbcrezDLCI1l+8hz1989lihAEKJrBrJwA/F+dXAZzEmgQIJZKxwRO18FmtlAL9w7EzGdx9Q8wHGlkgwNY/6SZ7T6AUE0xV4Q0gX4BoYM9AfzTEapNzAm8BiENljvB5aBMUo3Cbjd9btRmui9bM6YHf0ScAVQDcRh7RfavSmv2CYX+xQ1Bj9F1BveBl6EL4WOAVtAfQKsbulW+iytPNTcjQ4QHBVO4nBhhptjeAqaAfAEoB6JU6pY4qgCgtxuB+HNaDuhoV6+Aj8ZmoTHWF6iO027RnhwHUwieroahqF+ztTdyH6j0EPi5qZR9W4RMfExRDICG+ZxU3+n9YC9kh2VvZIOhS2VjZZtBKz6JvfK/keupOgqnwQ11rYMTgVPFjBUxJNup9DYDVTuCm70tAInmU/hzuCP+/Vj30fW7bl7T9YgPmElDJCmEEtUnnsTInK/W1PXStyBmSU6W58qzky3WN+xLh51Xgs2yBqtSAlv68xiB+wDXxjcYieZLvRhnhWvrey3l2kIsa89CYYC8BvMdzGMvbt2/jR9VtZBfQR97PDYTo/OJ9D/OLomNKDCVPyC55onyA1uphUQJXD35arb7uOst9/2a3Hw5K9+W9dN4HN9kkoIsyRD9SYBj0Q7/h3cFUGruPVf6h+NfBGrgGHr+4ugowY44VCHTY2xMeH5+EjiEQTyBb+ucCwcvvhjRGtaYlQOX35abeo6T+WMdCn9HjE9R5rOqoebjfnA8e0Thx/8effhr6AzwH3Yz9CuWb9MVcNX8BqrTHgW8LvYP7pL+0PtnvDn+syits9jXkewVMxQp50Huo4PrRRx+FL4n2Bn0zVE1rujP2aNW/VVWro+OTAFPF2ANUTyCe76tDrmplKverh1jGDg94Eu2lF/Q39gTw/VGRSnoZMivflQcRsIqvAGOq4up2WPtNzFu6RryHv589e1b+8A//sOzvzrDDizGB3tL3+Fs6zHWoxilZQps5Vi9bIx3jPJ91LHlstXptz6+RLPun6+Xede1nJOceN81yKFsp2dWzvk/VuLRmBKGu2jLXx5qb2wEfk+RNciPaDL7rABKmbfK2XQ7zc5kWPZrn9rztno73NcntZf2kv6Xzsh30+9GW80+j7epBb/rexyb6+qfPS/fGGtazT5w2fl1z8rFKFzqPbupLc/Zxus6SjGYad0zt5q8674Y2PeR+u9NafJ7nF3/HoSKrqUOZdmN/i96bxuU8ldvK+sHteuZjlwXJWvYDOG/azLa/ayPsjdllMvtiuiYfEH+Ld6SHM13X9aGR5LhV1hOZpj3d4zrS7/d7e/RxmrsuzLLta9VbN1+PsbXq8VyPX3o8Kp8Z97c9NmJ145Wp8pj/P5HFEQbv6WKnt3wH2fe8Xs53PT3uPNHT4aK55L7Xt+gqm47PHi/5OvX66um8/EyP9j369+RjHX85+fOzvfmIbj058DXIdNhGj/ma+PqvnRMarr7EOrnurYv7LJqr2xk84/fo2phdG5PpvL/axA/ip00068nIGF/7mH2d5K/Kl5Audp3jfJ5tSNZT+TkfT/Z38/x66+y+xJge3tROXvt34U2Myf1XzUc6c3WfPg6czrw9ZovH9EePt7eZR/absy0Rb27SW9nWuE1xnZDX0OftvCIe9Ha8j5799bY1XvFH7qenP3r8ta2MuQ1xOf+v/+efT7nhm4g4XZ8oMFFgosBEgYkCU2WqiQcmCkwUmCgwUWCiwPYUEJhKG/jeht2Dz72WPXjhL8JWg1w8oTq/fPLNuwc9PNkgB6R6AXIPFuSAkAeic3BTL0WV/LEu6NMLQniyhubmAXp/ga+gCILhuqf34jAH1fB3JMwhM7m+eMwBll7QxoMYPi9fgwdz4nnj2zOQ3bkucNgL7EZWWz0h19dvXcBWgTMPOHngxAMqfk/vpbhPcizoldvO88iBfI/a+L3Od96vZAvjU9BUa+sv850mWj8mqLUE23WL5oGtLAPit/x8vi8n9ji/5yCaxpu/d57UWkoG8akEDr+2zTqNjd15oEf3Hs+ua6sXYPW16a25eERyj79FB53cLT0iWrg+Hgvyui5w3TI2J5ex3st01wtZz4hHNJdeAN11nfelZ3Xd11tj7T3L51idpRe47enObKtcT/aCxq5r19kcPOv8r/EqSWqTXfTn8TvWvafnewFnnxN+97YyD2Bcoi+T6ggo4n3Ro81DJXksucPAVADU4CdOpL/DeHnqO9qfH8yiMtVf/MVfROUjAGTu7yLdGdCfYb2y3sm2WElAAlwg4UkvkZUcik/RionzqOQys3kwERp9ae584cREVj8dXzo1qjzVa9I1GUyFBHkmlrE6C+4T8GUAG1TQjxILBMzQWFxetG553dFuJNrPCFBaXF/XajVMCEfGXFA1EvRZAAGJxQASAcCBNUVC88HhUTl9/KT87re/XX71q1+V//7f/0dZYvwAE6Fy1fVNOT+/jGcxrlhXVCm5Q2UIAEruIjEQyTn4+wSJ4KVExSr825/PIon19NGj8vj0UdyLhELpbLSJvwEIwTiXd8tyeXUZIIgZTkmvoCEkwSHJmtU1eNI6EujwD/ccHjIRHImKADyBNkjA0+nqSt5DIhxAZY9OT8r1NRK5AerDeqNNgilQ9Qj0wb18npW8wKcESS1jHgLPEGhSBgAQKg6At5CwiR9UpZjNSD8IA6657yh9gE/JufOf637JKngeSZb4wTNKxmUJi+ZRuO1Rn2rbbTX6VhUJtwWSNVx3AIoS58Sfrmv1nUBZSoJUwqZkB5+Yj/gBc8E/fKfEV/yNZE8k8CsREu0A1IfT5JX0iN/BD1h/6QIlZihBGNcgK1o38ZF0RgBpBICpFSMwRiVq4n7Iu2Qe7aItVeTw0/9FLyV7oh2Nh3QnMAdzA12VJIs23GZonR2gANADEkzxD2N7+fJlzFngOrSF6l0EZxAkIP5UUg1sJPgabbHC1U6tmnBZrq8IemPiOnSiEl4JIOT4ajIj9OfeXnn/vfcqAOK2nJ0hSf2snF+cD0nZTg+COo8H4BloEdWqaiI+dc0eq8PcAHDBqlGiNyqqcBMQNZFYQWcfFePmQQP9ACBCgNa8HB0esqrR7k6Z12olSASOCltYmwBMUXJQ3SYASnfLcn+7JEB2qJqIBG2CMAnevCrL5SJAVUrcpi4hwBWHF7AyE+0ox82kU6wZAGFR/Q/Ju3us+AVgkGz6kAAOQFvQYzEkXuMe2gGBeZrcszpU1QbV/uJeyiTpEPb9jonlrZoQbT7ngv4I4EBL3A8J9MQEvKjOFOqPlX74g9vvVsBUQ8UdVfsYgCcNSBUJ+3c7UY0KVRIvL69jDNCdsAXQwQCmAtxLnctKYZIl0EEAH4GGdmp1J+lWjFlVhfb3ae8JpGLFNNynxHVcj+8qj+AaKnaAVlEFMap1rfpO8vFyUph0NK/DLnOs+F60B89DZtF/VDCqFf+kW7N/TAeHgGrGBljJ7eLyMkBHZ2eX8f2jR4clEt+j+hKTwjE+2DDYclQKhHxAF0jf065yPKpMBd0E3wG6NipzVcAD/SOMg/wtGyb/JkDJewDMs9KdfA/p4QamOgi9pmR4JarLfmDdUFEIehzPqgqS9DFpK/kEsHinHBw2fS0wrarUYY6yofj02BP6VrUUzAf9YRygEf6RF+ZB8agwZwB8rVPes7gt1t7N7ab8ArbVDhEir+yWm2sCFVSJzvdeGjvXgrpFPE8eZXU22Ub0xUpcrRos+6xaFcDFevCA9Ax1DXmN/LaasCkbA1q6ryv76nuS5je09igLrVpstuPhTxrwxO1pb68n4DP4CXYWP/iH8QhMJVCL9tk+BvlaHo/w30PrVeCKxx5QtQKqnuOj7pTvJNAS59/Aq/JRhvYGIB774Hq1/Z/WQfdrf6A1ES/l8eXxa1yKdbkfIj7nmFfBVN5f/j3/7WPN4xIPO91vKxD4YUwC9sEPWGgHYjx6dBq6mX4+ba3HB7hHOByqrkIXnV9clzdnl2Vh9p1jZyUltbHKZ9xbyNYrVsD1p68kuQlmq+AYVPmFzRJQDc+7T6Q9pusg+cusZsuqTLnyk+QQfcaeF6B6VGENfwEVuAiW1H4Le27pvUenp+Xjjz8OnS7/MuYVAPdWhQlj07gBrobfhEqwAMOij+Ah6J1qh6R7wtcIMDirQmJM2o/BD79Z0JfRj3SuqnZBv/7O7/xO3a8yhoA2cEiC6Kcqug7i0oEVOjhBc0M/0k1YN/Elxv+Nb3yjfP/73y/XF9flNqobE/QvMBXaj31uqq6F76TLtd+RjlLcRXyg9dZauz2QLnFd6zpF97p9dvlwOornsqyLV3BdNFF/4jsfE20N7Yjzmfpy2eWeQAcu6MAaVSgXBRpQTM/qU/OXzGa95nLhY1HLHodz/ZPp4u26/vbf/Z5148j09TZcZ7gOlg11e5X9uuwT+BrJrkpf4hP8m3mhUZy/uU4Ke4KKuvXgEKdXpo+vtXhm0GnVB1hHB9zrfOfr7r6y+Np9ml67eV4rf0d1z3fLgRVf+Rrk9crj4P7GyjSaH+CxY42tZ6PXzsMuii6Zj33NXN6lc3wO+brLTIs1KK77kH69ddB34scst1mfuC12feJ0yHKgaw/9gIc8vY6ePT3Zk4+ePnC56elIXXefuMdLPhfXseKXdXPdVg7EI+rf4+aK+2Q9kGme56v13ZZfe3yZ5+ZtZVq43nRdkHW66xSfg895XT++X9J9vvcQLeUXb1qnMZsh3b0N/UIv10q80pvyAXoyMNZn7uuh/mrgMLXh657p5vYoy8i28xrTR6NyGATYXEky87P4ZEz/aBzuT2S7lufr+lLPi896tHIaZXuq/d+2+kpt5XXq2Si3EYpty38TH6tff979uMwHLp/5WaflOhuRdQL+1j6wd60ntz06jPHOGG19Lcb8Xcmfg08lg73+nF7Zp8uykmWgN84xOcz3uv7zaz159u9Ebx9r5ndfS+1z3U/3tVjd/64eKOX8mPVYb8z+nfsTvm49P3db+zjGVz4f9TWBqbbR7NM9EwUmCkwUmCgwUeBdIy8TxSYKTBSYKDBRYKLA15gCP/rRj/i6ejia+CEx8mY9B5XwREseaUAcPNdeviuZuyUt5I11fhmnYIT6772s6wUs8gvDsaCsB2EU/Oyxwhht9Ewen14Uiy7+8gHfOZhqXeDTgyU4CVouTg60ewDan/Egl+aV11LfD2sRp0FHSKKbSJBpkdfQgy7edn+eeC3/8GTKHn/5+DcFnzw46kHCdWs7FkjbFCjK9MCJ5xif81wOljofe0BJSTb5JXsOOul5gal6AeMxGo4FWH0evYC9kuCyLOX1zsG+TD/nVT0recXfCByjj/zyJfN45odM88x7Pg7nnzzvHn87P/V4z2ndo7vP02VX8tmTDemI/GIzr7V0ED6lb0N6rUJa5ntd8+BpL7DZW0u/T/otz7m3VtKJSuoY0/U+drbLpME4Z9NslPfRm6vuXcc3D3Rf/SLzhNMh9+s0z+3l53QddM+nUa/o+i38kbw2zgf+cglJMUqU5bwABKjVK6qpxvfDC+Sq+zEEVslgYlfomkJAEe49Oj4ov/zlL8pf//VflxcvXpbzi6tyu0RiTxROqiC4pgszH/t40ZdO2nfAgpJDlUwtfkUiMRK5Gq9gjvwRX5FnCCQT4ER6hp8Y510ktOFfzOnoaDjVPWQemeWRCE16Ye4CBHm1HV87tPP69ev4UaIVPjUXvRBDO3rhS5oiKZ6JbqgwwcoaNbkea1GT6JHjHCCBqDTBpEK+XNsth8dIMn1U3v/g/fLl8xflZ//+s3J5DXAAkv1mUaXp6mpRK8+wGk8k6tfqIkgkJj3uA4QAAAOqzBDwwD5BI4A6Dg+YzB2AkQAakM5IrLu4OI9BosrM0fFROX50Uo5PTgb6Sq6V4CjgjPQsgFAEQ91EwiVo48mTWi+uxTySrBcLAiFyEjh5BlUnCMQA2ESJkqg2BYBZVJwSWGoA5dWk8h1UWahgqprcCf5DZRU4SjqJXXpNCa1YU62v2/OsI7B24n0BBEVX6r4GoH+oGx8mVkk+3edQnxqP21bRnGCE8RPCPfE6vzwddEcpwT8Yv5K/JZOymwLZKGkM15EASlAg9YB+x3gbYKglDaANzA+8p3GJZkpQRTUlgHdEe71kV8Uz6V/ZMAH6BKaSHwJ6enUv0Uh2mLSkz6xkUIxJCdWiNeYpQJ+f3q/5CRyA5FM8LxAIngM48f33n5YPPng/gFWtEoIAIwIJsmoMfGo8Q4AigZr0J6gnIPPNBoSyromW1NcAXkDwkKAPEBWrhKEKAyvPcJ1mBUnPT58+ibERMHMxgDYgI5H0H/1Bz9wGgEh6Ghm+qrJAHXIXSbwCXULnYixI9A1AFSrx1Oo2AC2Fbp0R8BnyuLdT7lBdLkClB/FzeHA4VJ3aQ8WiClGJtYs9L7dUtEUVhBRVaQiAYhIDgDYArKBKxjLmgN9pk/h9zC9AtxU8gLHvoLIf6DlWmYCVupgw3pKBBcxqe9Mm45RpJv4hPxzrRNCQwBD3QwW9AE1FcjOrxABIdX294Lj2kLDJylRRMTp8hAaspr4gcQjEhhJuFYs8GZ/PB96XoDx8RjwA9EPCOWwKq6NERaxabQ+fSAYngIuAPs2L1adUTYfA85BjOBi1OpX7dwDBwE9hxR5UONuvlagaEAWVqaICGuZuABUHJLmukr/qe3fQ3/UaARStyqL2zHiGfiGTlwMWVYFg1But6lZcUoVN0FxVyaqvKzDV5QXlDiD2ACLv7w+gDOkarNiT08eDrYRcoe1Wxe5uAC8BOIjEfoCUW+Uk8wNpDcgbWKMYv8AJVY+EnjkPPQxeCloGGOkuqkk+fvI4ZDDsmh36Efy4uBnGgucgr6F7Q29o/4x+a1XUWi1O4KzQ1wAWQB9Bf1XfDFW7APYW4PoQAGUAEa6uAvSPfucHrLqEtgL+F2Cq/QC8LeF/hay3SoCSB62n/DryBpPmVDGtVUylc82K7GwLaxH+Hyo31cpUzs+Sefl2tG1t37NSPQyMMwD4CEQhMJT0kkyB17yiechYqpYimyZfQNdFIyVvOWA5JysGb84PQrdIj073JQAAIABJREFUZnLysHx+zplVfORL5L7df8I1AZ8BoqIPehg6xUHVOvAAz/o+TT5R9m9EC64v5VD3yo8LgOcOQKrka4InVbGGtk3fa30J0geYW5zDpGa0LZ2hvYyPwQ/GyfEP0Udj9D2b5us+CdrFM9o7yR/UXiHvj0UD3yOJJqKl843WzdfY9/SD3uQEH8SXw05UoG/WsUdHJ7HeGjOMj/hNOlprgOYBArq8Wpbzy0UcdoC/Na6gV62U6Hzh8jH4JFov7ceImn7wDwCxqPQYlbPavlO+vPuseljrJbAoaDWAmsIHIO+J1qG/YEdqHDYqU4XPQVsIuwpegt6CHwYwFcCrkAu1EaQPHUKQOb7Hs5UZQ+8FHyDuFu1WwEwoMd1WAe7wzbCHQkW86n8pmXTwqe3QE8wP3wO8KzsDsBfGhzFIp2i/gO+82h74Fj8Cnkn+MCrpdvSv/YR84k8//bR88skn5Zvf/GZZXAJMxflqbcTTaE9rorH4egq8qWuU3fZuQ/yX9yeud9CXx2IkP+IJ13kuO85wY7pa8is5V1vSJ349t6G9WJOvVqHWn4Pf5/PxPaXuy5+uM/R7bz7+ne8fNR9d9zH2aCG+7vWV+/V7fNyix+rc29OuH8bG0xtvXosxemdbNTaOPh0Z42Ll2iazY7TXmDSnMZrm+fjYdc1jbYMPa7o335d5xfXUytyGQ2TGq8j4+NROe9fYKquOyZLoEPHRAKM9fAeqOfunftf+oDeHLOf5+R7NfZyb5KV376re4Xu1rIvyc9J/WhfNyW1n9kPG1izTL9/X800yn/fG29Mvmc+3kRfxe/afNC6tkXT8Nm2O6ZfMNz26j633mAxrXGjb3x/35LTHrz3+9u968818vG7M/jz6d3rnOfXoJn2VeUA8mu2j65sWK2n+k6+j2tjUR9MJD/WH06KnC13f+vV8b28eevZdec7p6ja9R3vNzeexTX9Z/uT35/by+jutucm2mEeKM4/pM/XhNPN17+kGt9WuZ9fp95Wxrhnbu9LOecLXSuMetX91o6/7RPOsQ7Ps9+zrJj2Tr4uPttFZm+aR2/D5Sia3sVEuQ+6Dj+mRXr89/t80PlzP9NB4s+zo/WCmyZiu8Ofht/hajj3j48335PH4385HoN+Y3c30xH3oR3NzX2BMFjxOkfmz93eLefEdaY6LZBsk+621ka3p0UY0msBU76oFpvsnCkwUmCgwUeDrSoF3O8bm60qlad4TBSYKTBSYKDBRoJTyN3/zN/cepPFgAAjkm9d1wRMP4CngEIkj9YUtXujiR5ttf/mnQEcvuKHNvwdMcZ9v2j1A7sFXD5D3AhRjAQEPRueAnAeEPLDi92U65eCmv6DdhgnRHk6Bxstzfzmb56e/RQMPfDqNc+DTaROVR/Y2B6XFG70AWaaZ5pjXDJW2kOyTgzhqu/epeYz1oeCKB+nw+6YXyPlltJLmNLYcgPKx5RcdSDZQ8q63K3nwl5AeYNLYFVRS4oPGn5/HSfmZ953WPsbe+Md4Lwew1G9Pxp2v1gUBs9yo75xsoLmPBdBXedWSJWsCs78k7vGov7j3MWW+cjp6gF6yu44venoM33nQ1GXBg50KXip5THzkst2TX/EB+tB4e4HJzG+u33v80AsO4xklkyixBc/mNZPuRhuSJ4EOvN08Tq1LeyHWgs298WdZ97XMdM46P1/vBc+9zzGZcb4cszXejqqWuPy4jevRPScn+lhyn5onk8CZvCQQSdNNSDRrCbTxMn2otgG9zMRyVmlB8tZNgFWQwH18clSeP/+y/MM//EP55S9/XV68fFWWN0h8vi83y1bhAW2Cxh4ox9hkm1z+hwTGCkjVfUp4VmIgQQmsPtBknEltvvYCUzmIRP3N9iEntwH+kX5F1SW0vZJMUBPY0bb0IBK8dDq+EjulF3Dfz3/+8/gZ+prNKg2X8SIcfUC+lUxHudmNpPTBp4iKJ5CpnTIDwEGJ+Ugcr/4P5iqaRZWmk9NyeHwUAITzs/Py8uWr8ubsPJKOkUyO5HXQEklxkVgeoCCuxVDhJ8ASrGpAGSeNkaxOEBdPtsZ1JvPPAugF/ri6uiyXl1cxr93Zbjl98rg8+/hZefLee+Xk0aOhmgBAGaqKg7aUFIu5Y3xffvk8gBvBI0sCP7SuWgMlFCDZFXQCn2KMWFdPqokKNdA/qKixAihhpVQADMRDwA00+xE9DifakwcBpoDuAxgBYCpUt2rVILS2egml0+g1dtdT8tE8KdTtP19gkS/GdDZo4adjug5Au37Ktdp2/1t6AO0DhABewz/RYEi8TLrdbaz7Mi6P2efN/prr/JyYqMRHJVcKzCQbg8pWkDu0EZXSTk9j3AIVKLlzcXMdVVcElBq+XxDcoVP+vUKAqgcJNISxrFZLYYKheIwyDh3KhGF8j/Hgd/CGwKH4XeulxFDZavyNMTj4AYn+8hfw7Le+9c3y6aeflJ/97Gfl1atXZbkUYGMvAJRR6Sf6AHhjN/Qa5IYJ7qoYItm1igv33KMFrefkgaur83J1fRlgNMihKtC9ffsmQFpoF/yCqjYfffRR+eSTZ5E0i/sAtNS6UWZA/5sBjEF6cRysTMEKdFi7w/lB2T+Yx/OXUe3wlkn0B/MyR9W+C4zrOtA7SAQGmOrx6Wkk+C7vbsv11VVUWAB/nD4+LY9PH8d3F+cXoaNmAKAOc0VScNVf0RarAA5rubsToNYAAaGqVT2pH4DNxc2iXF5cBNAK4BHohWV8dx4gCeKRkQhNHakKT7IrUWU4AD2slAYbjSqDg66tgAv3NUOeKvA1Mp13UEWClSOh8wL4ZNUy6Nftll2AG2ryNWgzJBXfVyAVwCC13dW9M9cG86V99PA69SKrMcFuESTABHOAOu4DwHt1Cb8BwA4sGQBn94TE1GojOCBE4BPpC9FFugQ6nfb7ttxV4FmAfWOtWLkHtMZ10BA/APCwAhArxkhvgIcItIJhpd1z/Z33Uq4rpYPdP9Q8xvc9tW8A+Sr5oq4H+N8AVdLNSNKvww3Ts7O7G7KBH1SY0/5/Bl1dEzDctwJvP33vaQVLoxLldayddCXkU77U1dVFyBaAq0wIFyi0VTySLRjmBx8ggIjQc/Oyu7dfPvvs86Gin/sSoJOS+7MdgkxhbBiPV2xB0r0qgYj24XfsApgMMCD0C4Cj+7WS3PUAqJWuVKU/zVW2ATT88ssX4Z88e/ZhlTfuKzBuyFH0cUW94/stX3vZeAGfB76ttlhrKZ8S45KdpX6mP1exUCv90D4QIOmgbPqx1PcCVNFPp8/rQBP1Nfi8O5ARVCPiP9nh0L8VwZj3i6QHAbgCCON+tOm2Sns/2b3jY1RmZLXR7O+7D6P70b7alOzJn8A9akd2AGuP9dShB1hTVKXSWmtu8iPls8seuV/v9JD/J/q437ELYHEhmEpAFu7Nmm/o/KL1XlzfDDRf/aVVhRL9m1/Ykrrlv0l2nK80TvfxnAfkfw56pYJ81Z/8LfcJmxxw3RsAkz651kdj9fiWnvX9K+1V1WcJTBVtBAjxYRwXbalqLXXtKp19vz7IFQ47WN6VRRShZUU/92HhD9FWVPDQUM2ngoiTbJCPVJlxFQyNsd/AxtVDF5qeot4UuEb6SONQPMf39eIn50vRN9qtVZFDxu8ITAZN8Q8AZfx7/Jj+78mj0yHJWjYKnwcAqM5Z7Vl+cKwvwKSHh0EngNrjkJUKvgPgFL6P2zWt7dHBYVQ+hH8atLAqo+dnZwOf4DquwVdF5VkAnOCXgS46BEExIekUBzDhO8i19I8n9HlMDDoBdgb9gLY/+MEPyocffsjKjItlgKma7qReEx+I/6U35I9jXSRbWkfpCNdTukc6y2VU+l/7VflW3o77G6KvX3e743243sj39665nnAdmZ/VGEQf2N6e3tFcxMsuk+LfbG90r/p0m+P6xnVl1k+41ttvum0RTd3Wac492uq+bA/8+zynrNhdTta1Ixo4LfJ3vi/2ftWH22/RAoc8OJhqxPCsfO39+N7cx+Z07dGu95yvmfii8ZMOxmLLY/PjVfpIfo/358/L9km2dc0/nc7eTlSnv6Wtzu2vm7/8p16cQ+uS+dJ5apu+xO+re46Hhxzm9WY1xlaNNI9R45C8Z93i/ozPRWurcWFd3SfKcubj8niJ9ixZj6zYvmrn3B/09RzjcR+D29qxdcrzc/7NPJN1hcu9fNo8h57uyLpwk+7J85b/NkYD9enj0/yzfGc+7OmmnhxoTD0+dj7Jz/bW0McrneE8ppicZC7TOMdJPG4pvkN73rboofHpPszH7ZnW3PsYswc+D7f/3l5PnrROfm2MR8ZsjfbN0oV5r5PlAu1ozmPzyWuL8SleknV/Hu+K3wB/ejgchxTfZDNdJqT/vE3Rd8wHyTK1ic9x3dt3XhEvZn3lfJblSvPLsuj86PLr9NiGNpvuz7rqXfRlzwcYe179uK7NerEn34pD5jX19no81aN5prHbNe175O+4HKzT55qD6wXXa2pH3+kgF+0Xsi7o8aPb4TG9k+n7v8IzWe6cRzMtXK587+WymHXAmPzoPn/WdZ78f8QEoyJz9cV8HTV27eV0DX/7e7Yen05gqnXSO12bKDBRYKLARIGJAo0CE5hq4oaJAhMFJgpMFJgosCUFtgFT+UYbG2MF6jzY7AFOdb26GVbyVjvtcCzAoO/R5lhwV8Evv9f7HQvu5D5zECEHFseCxb37clsKAORgjydIbLNMQfMKpsrjyYE3BfxAeyXabNNHu4cnHiuBR+3nwIkHNzTvHLDNtM7Bm0jIqyfo9dYxr3/mi15/OYjl48fzHlTz4LUnRYiG/p3PMY/V5+WVqRTY1v3+Qim/cNO4/CWz85gHpPg7T2hl4ntL+Mg852ufA4ljfOFy3ZMP72PdvR74HBuXvxxHWxlMJTn3QF3mN+kZ6SVPnshj1b0eGM00Uvuu07Q+WXa3CTznl8riwyxbGhPu14th54cxGXQdkF84Zf73uWbdkf/2tc9ypRd6Y2Aqf3mHcStxBt9nufMXF6639b1AQHnsLnfrdGxuPwfpfaz+4lq809NNWXacduvoqLVH8jzuEz/2ZDPbPn/Jva5/v+ZgKr4QZKWdoMkdEwjcTjPdmf+YTMOKQ2jn9u6GyaD7s3J8fFhevHhe/vEf/7H8/Be/LM+fvyx3tztlGYAdJH7yJEL5C36ytOgawJ6a3OQ005ic313+kbyO9toLznaSpPiSuhaGjImouX0kYaPKCBK20A9eRiIpDeNRghieQ642Mr5Be7SJ5C7c9/Tp0/gBqAqJY5gLXgSgvc8++6z8+te/HpKZ/QWLbICSypS4xVPCW3UgVdsI2UFyqyqc1PRCJfdLP2J87z19P5LqkCSHsQAI8ebsbblEUnWc6I0T85cxH8rkLCywXkjgNH1UpwLNwBOiJe4NIEIkHAPkgyoE+5Ech8oWB/NZJN8BbBE029srHz77KIBdoPHZ+Xn8kKdYGQVJcA5Ew/ogiRLrgGoXkA/Q8uzteTk/R2Wcs/gbL1w8UZdHqN+X08fH5fj4KEAKLNnAiiv4VDIZXzgzoRLjDHoAIFWraqE6lZIVUVkDYDNP7mZ1l5tycXlVgO9Cvod4BXPTSyHpENeNbiezHtcaik/by3f2kW1MrIeq89SketAvJ/VKPlx2sp5iXwQj6J/0YU5KyLrZk3D0TE+Omz5pukb2FNdygoHPQ3PFOihxRwAl0B5gACRTQg6VaK8XtaiYBCCOqoJkeyFggV7ioT2Agt68eUMAQ+U16SvXI5J33Ie1QPImktuhC1Q9A79jbpiPgFsCUGJe4H/MS0kKso34Tsmq6AfjCJDI4WEkjaINJMi2RHdWA4kXkRWgAlmhztpfSUhThUcdbgFgJRLg0d7+/m7Zne2U+7tlubo+L+dnb8tXb96Ut2/PysWF5G8R8o8xPn78JHTA06fvVXDlrJycHMc4IcsAG0GOz87PyuKaICTyECrJtERp2CPoBFSUge4CUEsAK1YeOIoqeZdR9ewmgJFoC23LpmFtVc3g0SNWLzmYHwSo7O2bt9H//e1dAfhSoCqAsVTJKABbB/vlYA5a7Jc9VDkK2uyV2/vbAGzuQ0fDpiDPLyo8MEkkqkfc3QUQY4EKeQtURGDlqgA43SwC1IXxRxWfahdhnwA2A3+iok6AqaKCjQpDEMDKyjsA1+Bzr5RdVWICCK4CimDnal+hH295f9jfJSvrCVxDmaMvgHUI30lp6wDK4rmqQ5m4TMDoUD2qJpqHnot13Is+oE+jesYNbOGyXF4CzHhL0Bx0DC1ArYpFPew6hb4RTtmnj0iAohLjb6MCIqoHyT4F8A2gtFqZ6PAIVczm5XDO6kbMxuQuE/Y+QMyQt7C1pdxA78fcuE6YX9ZFY/sO6gTOJ/uJzf8SmAo2HLcSvC4blPUp6CNAdaxBBVPB/gXoV7asVt6SzpWdwd7z6BDVnWC7CArHP8iQ9AP1zyJ4AXwOOfE9WAMUPqzKAn8wqszEnh3+U4lKeUjyh86TXUXb+B1+knSy5kq7S150MBXGgTa0v9LYA9Q9k4+CMaO65Cyel48g+45raAc/8hFEB+iB16+/Ch3x8cfPYlyKkWBMoaOvr0LPsVjL6p6a/hJBTgLDy6/jPpx+hiexCZCkvQnBVARtzqIyXAN94B75vQRJEtTSZIRVRN1uQmplu32f2PwHSjX0pWRXvLlun6N7BKYSzX3tQH/59BqjwFQOUHTfxeMZ8i9Fex+X2pO9xz2qQCOAHp4P3T4CplLsRb69wG8+BqrWVfnV/VpjLFIAQat/1cbU6k41eWeSIKojQt/2/Dav6qfn2h69xXLke8v/9NiA7xvd18y01FydH8Rj8jnVrvww8Tf61TXNOftP4jnRUftI6nECgHD4gFemavv0Uu5uSVf3DzEu+CJRYbP6Cqru5vPw9QC46QaHeEDd1RPwnV6qTOX7MM0Je9XcP/lvFUzlvHIzVFNcHXvey4vGeBb+HHjY+U37Dqej5kj9x2qarMJ3U87Pr8KOwpYBWAvf5YMPPoyqv6CZ7JB8ITx3eHwcYHv4yeELVKAoxjqz8QSQN8DTrIgFe+j8qXUSIFk2xX1o+DjS29DB6A9+HPbJz549C18R3+kAE8m5/GPRD+sk/1oVoBvftH2OZEM0xRz/6I/+KPakuHYHIFXEzdtcwN9539L8sXY4i+REeyj14fdmfnc+Er+oHY+xqC1/j6L7fA29PT3ve5C8l8t6SDTDs6KV+zfel+xP0w/D6j+In/i8e234OLJs6X7f60rX5ed8zXM7vTGo7bxWzYaugnPyermMZ1qOXevr+If9+JhyW9lGjq2jvnd/jTpmtTJVj/75O5cJ0cfp5LLf0wM+h0zfHMfQeL2fzDc+Pt6HQ0Hs0I8O2Ml1PPp0PnJbNcYX0WccCNFiH9vQTnP3vUGz4V5JtKUkZTuX6acxZrqDFoqdO83WjZMHZBFA3xuj+s7r4j6kxttirM1X9ed788o+Fu53npWf0tO7WebzGHt8mXWDy5rHpXxcYzzf0zmZlzKvih7yL3wte8+O6e2sI8bWOOu+sfu8H7cbvft7fTvv5Gd6OtblYt06ZV73tn29tPar+6A+H2o87kuhXbffToPsuyouj3ZW908cnWje422fq9PM/QzXD/LZda+ez7a5R0NfU6ebaJT5PcuG86O/e/F59fqQvGTZXafTV9r5LcBU8kkyvXq61mmZbbLToMf7Lk+Z5zMtvG3Z0LH+enIuPhuTgbH1zX2M6RCfn9NtG5nfVv/0dAH9kAa+7/XnulW22n2FrFfFW86zAvas4zu3K/jd3xe5r9JbN+8Lv0uuFCvSHPCsvnOZwP1a23V2w3nS1ynrl96a6LtNPNDjGff7xuRcelzzwDOar6+z7tP48bf0j9+ncbg+9PkrrqYDayT38n2ybtca4jn0p/jbmB2cwFRjlJm+nygwUWCiwESBiQKrFJjAVBNHTBSYKDBRYKLARIEtKfDDH/4w3gh70LoXDPBNfX4JqI1zDhB5AB0vxJE01wtGjgURNa4c6PNAim/aPdAxFuAaCyrlwIRv6D0Ak2mzDZlz0MKTXMeez8/gfTBOcx37lwNICvT0AC25jRVahRfV1ikHLv1eX5decEvBFg+crPR9z8RKD7LlAFSvXQV38jVv29v0cXgA1PlOQT2noyfkqA2fv/O9+AKJffjeX0xpXPmFuvrKY81/j61XnEhpSVgeZOvJWebjdbyU1875QM85j2aZxD1K8sv6IfON6IL7FPgcW/fMj663/EVCT2YVEFTwbywxoUdH8dwmIGQvQCkZdH5zGozxYQ7gOg9mOeytZW8s6/TNuuBqllElpXjyYJ6HZM1fROG73n2+rvpd6zMGpnJ7k2VGiUv4Pr9IzOubZT/rkR6/r/tuk01Af0gkxdj0ciW/eMv2xwP3uf11+kJgqpZExBNLY84Gpgp5QcZ2JFbTzkTybNHJ9wBT4cRmJnoeHR8EmOqf/umfyr//7D/KF188j6Rq5Dojsc3lT8lSvsYKgvvJ00zcblUBsr7UvJmIe2U+S6OIJyF6MrboKVohCRuJ22gL/SDZTWAqAR4C7FVpgvGibdyHZC1UZcEPQBSgBxJ7kTgG0M/r168D9ABghgBjfmquRisgDq+h2oQqCBAgpIAGIFaRTI+fSGUOzo/1wpiistP5efngo2fl9PHjAAJgnkhuP7+4iGoutziBd3kbie6RBAtgARLhA3xxH6AnJIECSOE2BYm4AwBhxmpe4AGAOz784IOgweHBPBLuz87exriQ5Pfs44/Lzt5eef3V6/Lr33xWPv/yC/a5uzeALZDQrGRr0ABJf0dHx7EmAkYgiRxVOa6vr2IeAcqoCeEEQpEvAQRBZR0kkgPsN9vbH2ww5iNeQpKmABjUHwBEsVIR+opk/vtS9mcAUs2jLfwjD+Oem3J5tSjLSKjEKfUEY7EKDROt0RdWEFVqerZu5YVqFLFhwl/IpEANAXJYBVO5TZQ8K9FGiZkYK/r3PtwX0drKlnB8BFQpr1X3t4R28FlLLqX+YOUsrHfw1ZKVG/iP96saAL9jsqZsMG0DZ9t0Be+hzuKLWd7P5FYlaaNtjBV9IokUMnh6+mioVgf+g5ziRHxUSpKcoHLLDPxhp9NjZDFfVG+4Z5UkJHviU+A9XFMlAowHoAVUe7u8vAgZx/NskwBF/EP/4G36kNBrADsBAHBdAYfQOYeRYIvxivbSr+DTkMuoyHIdwArQQSAjJnuzClTQKio9gKakTQDBAA7ENTMYAWYM/sB4AbogmAq8jvHv7oHnUBXgrLx5+7q8fvVVTVhHJaabmAfuw7ghr6wAxYp+AGccHFJuAEaETmGy7WKoziKfGonUgUqq48UYApg6n0fFKQJ/AE6jjkB/mHtUvdvdJdAy9A0BN9BlIQO3t+UYQKpaPeHq8jIqU6HaQvQJfpJurfqTfIFqDfvl0MBUGAvmpATmQbfss7IQgFao8BCygaTn66uyvLkud0uCUiH/WBNUfmDVLIBBF5HAFzK6uxenosOPp4+DtVI1PspU84GqHNT7SrktBwezqEq1u0tFEcnQ0IdIhK5J7NhiIaFYSc+ywVx/ziOS1VeqXtXqKbWCCHifYCP5BQBc8fRzgKkArFne3EbC9+UVThe9CdAuEumj+sgtq18FUBUDiiT5WgkpSjBVBo1KJtRF1NeqflV1FGxT8Diukx4B7sY6zCDzBBEh4ZvFf+7Lzj2BewGgwxoDiLS3FzJxc7uMymKkM/ogHwlMM1TTqqBciVHzvdv+teeT6TuAoffCgBNM5TqPJK1gjQqiCzrXfSR0EcBUPLGVgLDgubDF9M2GBJPqG0CWCOTk3KH/dC8r4NG+QmfhPtqCVolStoM6n4sTnzZ+gOYBmANACbyFRPawe/f34Qvhn4DmAr/S3hL0KOC5TqKFDvfKVJwTxwX/AzyBSsyYG/ohWBxgmrMKct8vjx4BvIVKfAQhyfZivgCWK4kfif1hF2K/CeALgZmUUVTsIo9ovPQfGhCY4FNWRwWNwO+0Vdzz0odltUdW/6Qdhy4nmHy3zEP2WpxgxeeqPjar2tE+yuY2u1kTthWrUaWcmtAkniJwtVUpcB7Oe2zfU7q/C54Dr9Cn5KEBDqZSm4eH9IWzH692fR8mPyDvXXxvONiKO4KUVZlKIOUGpgLIluAl9cU1IIhCuo40obw1pdN8E/E51lZg5dDItR1W3qP/LF+H6yle4RrDjwZfuZ6gGDXZX9EXMRzp1ua/OaCOvgCr7Pje0AF9njQmXZ1pnuMGor/WQ2stMBX61D7FY4m9dfOkKo01zHxNPPN9N/Rt2IVUTRj37O+zmmbjm9WqAupb/uAClSFvAaYCuNmfq7QKWwN7UoHDlY/5/DiYyvV0k8MSvqAAduIZj0P5Pld0VWUqH4N8dq2R5iXaRQXGHVavvLpelLdvL6ovQt8D8oDKoAeHAC41IBDGpOp/c/hPBlTVeGG/4WdRr2A+AnCX8A9hNzRW8UCcAA4fvtoD8Z72y/B3FPODPRCQFftlAKrwCXpAbgXElF7J+36PD9DHbXsk8SEAW/hdgK2PP/64/N7v/V6AaWOedBUGgBd1wapO1Vp5DHKwd51KSFpPfUqOc4zP7aZ4R7EJ8cq6WKfGNaxXlSH/3n/3Mctuua7QvDVP3Z/l2HWoKlPhXskpfs+87m243Pbm4DZVvOdjcr2Y5+fXtMf19vR7j/Y+3xXdW/9wveg20ttf8YUM3OP3u61zmvWezf2or97aZFo2fq2Hxqzs8nozXP3O9b7z2LonNYYe37luV9vZVjnfOI/mPsmDDUyV6St/SHzZ9ki0xT5OjcX7eLAW2D+lSlljPJLn2Xsu85/aymu4Da3dT3L+WCsbobtbNVL3Adx3yP5fL040Fqt3PTjmU2SaZ9rl/sdouc19eNbHqmeaLV2thpN5oLcWrteynswy4/TQNV+vvHYaCpSvAAAgAElEQVRZlsZ4ZhMfel9jc9iGt13GfGw5Ub03zlWbsX0anvOwfMchDlpjf5mug79S/cZst/W86OK2xXWB3+fxUvTnY/B1dr3Tk2WNzXWrnnE/w+XF/V/3n30te7Kev8v71Z6+cz7A8+vAVL0+81x6vOA0HtqIcM/q4Sxj7ed5u+w7fbP86Zrz4jp58GvZ/8iy2Z2TNdDzHbLs63bXUWP3bLKveV5jtBQ/rbMVPvZtdOI6fSQ7I19Y/fqa+HcYn57JvlJex6x/s9zn6/583gO7zsy2S/PTM2MgS+klnzO+E5hK7Tjtx9bB7WKPJ3prtC0PZHlyOo+tZbZfeEbz1fh6+wFcc1/M/+7pcdfRoLPHjbR+khet7xDrrCBz9Odxid6cJjBVjyrTdxMFJgpMFJgoMFHgIQW238VN1JsoMFFgosBEgYkCX3MKAEzlASvf2HsQSWRSsBHX/Lm8acff+aXbbT2JNAdZ1gWY8stWD0rmQGneWG8THMpBUZ9zjy4e7OgFSnpB1hx0HAtyrQ28VOBRDvR6QCIHmBTM0Jh766nnW/CJCX29AGIvUNkLmDmNPDDzgF/qKfoeJFWQJgfd9Cy+9yTfdTzYW1sPXueT5Jy30K6/iBE/5/k8CHzaSznNy2UnB4nGaNVTSx4w5O9MSO4FqvJabyMLPk6fp+Yx1o8/5y/TlVih66JVDm56uw7AykFYzSnLk+7LL1IyDTPtNY4xuchyg+d9fnntxv5Wokgv4cb1pMbrgcp165h19TpT9oBPa3KGdISu9/SXj0vj0YsYD4b7yyCthdPc+Uhj7+mzVbqzmo0HlHu2Jo9fCZyuW/L6+DX8vk6/9dZ27Lt164BrSgDC76Kj2wSnnXS6Epsyb/R0u68hwSFKTmY1Cq058y8MzBBJnwJXIIFU1amQUIh2eLJ+gBUO5+XVq5flxz/+cfnJT35afvPZ52VvF1VgdgNo4smKShoTjfUSBbIuME0Dz1yv6F23aVofAV8oT6vU1otRgk08GZuAGvkIAFOBLkoqRgIWwFSQ70isrYCe/doHnhOYCqfjqyqTQHtK7ERVG8wTc/vNb35TK0CwYgKSQIckw1oNCfc6mIp8TjCVEBY793dlpyayIwF3ryZ84zkkIANYgAoRH3/6SYCpAJzSaW9IwkPCOL5DMij6v0Rydq10weTumk2txLqauMYTbgkQYWUUVqRC9Y9Hx0cDDQ4P5zFe0AzAALT46PS0XC0W5bPPPy8///kvgj9wAW3N9w+GdcB8MQ8myqLC0KOhegvohWoHx0fHK1V8lMyLeQPQcnV9Vb744rNydvamPH5yWp48flxOT59EHwE0u7wIYAnAHajcAaAFABdKHGXVoJtoB9W5AMgInVMT/gHaQkL25fUiki/3ZvNIpgSfK3latiFotasqrEx+dXlWgqx8D71AEl/QFu6VvV0khLN6T/ZD1ZfsyZBUWoEm4EnZKfG7JyZ7e5JJ6kvygirXITFY1Vr8paLrTdwD2nnFJekI8TXvZ4IxdRN8uOZjyv77PkByj34xB7TvLzjxDNokQAt8eRBtI7GSPlE7TRZtKJkVcgiZUQUTVlEiKAnjhVzjunQA+o01DvDYToCEcD/BABfl5asXUckKoCoADAGWgSyyct5ugKcwHoCCpPuVVMl1JOis6XlVRXDFdhfgFVRBAjgI4BxUgkMyLMaMpGRUmMJc9mb7wTMYM+Tx4oKg0+C7AE8JTEYAZ4wFybO1Wg+yT5dLAA9Qoeur8tXr1wFYuF5cB+CMgA6CMFBNCYAJVKOSfVouuU7IdcF9AC2oahjWAGPSuO7vwOv7AcQBVwCsJPnBumJsDrAAnaFnQ4ddYoyoIlNBTfuwPUwMVtW7k0cnrP5yi7ZYhQ/3RLJ7JGATiBlVGKLqTikAVsWa7O0GQAd/I5keshFAnQDszOIaQC2HR4fxO/Ty9eIKdf7KPMBVAKtS31GnszoUxi4bhXYoP9cBWIOehk1aXN8EWA9VcsR/bucoyzfl4BBgDUDDaCvMcsR0BIsOoCB0P+wCeAEVt4LWTJgOkAAqNC1uKk0qeCoS9wkwms1YVYP6giC4qGoIkMgSun8RQCoAf64ANl3elpOwp6iQVAHZ+AyAFUcmXbD6Sf6H7xG2J3Sp7OFtVO6KJPN6HfehqtjRwWFUTgy7h6pbdfahxXdZwStkYAC73kcVrQamWq1MpbnK3x0KqFg1KoEjev6o+4ZRWTKdzNz82QpcC9BGHGMSzVVoRcieks/lf8wPDkL2XacrifT6/HKQG8govueeCi3fR1teFZXxFdJ00BNVr4A/BKiK8QaDUS8BwIB1xnqDRpBxjUHto39VZPF9k4OpIkG/lJBzyTp5kmAqAg9JYdkq/I7n3rx5W169eh3gTvQDYIES+GkDUb2ogWJBB4wD9+G62oEuefPmdehUrIDGIT8Oz9E2MtFO8vv48Wm0A/snOys7iGdVYVBrrTmhraODgzKr/qj4RzbA9wQ80KBWPKpgGvmHwZu1+lrjQUm9OIjAxcbHAu2sVqTNsTTcTzvewMeih6osCgyg/QaAY5A1j+H4vs33/XQ5H1am0/fS5WpLVccA0sBaI9laYDqsn8BU8iEceCQb63Kax+VxIfFt+OsBNKH+D/B8gO4BGAXYl+CMqPoStoVVhOTTaS4NRNX2W9XpHsDAXFMCe3wPg7Z9/T0mJd8ZnxnwlPfDGovsdI8f5CfJRxVPa2+Gz7xH9n2z72GDBnE4ACvsOZAk1jZ85+Yba96cEwCTBKgJ5Cre8ZjHAOwDyBugmXtUjiTQVzQLXGqthqjvNC8HU6ldfapyo/OpbELYsAFY3OQoy6n2YAGArXKUx+86nPMlTSLGicNWdneCpwSmAk0xPegoVOD88MMPg14Yk/xoAeEiERq22qrsYUzwfWFD8L0OAdnBnmM2C312hEMuwp4SbAV+xyEh+Lk4Ow/QKXgBY4CvJd8cvoVAUgBOwSZgLKo6KMCtqhJifAJGSrfIPxItcB3j0B5HsoW5oj209fLly/K9732v/P7v/35UwAIfRuXFvf2yt0N9JH73PYZkRLyXYy2ul51/M2AofMqwV40XXL+47Lluz5X91J/LrvOl2nffxPkzx998nyZ9nuMp3qf6ZZ86goGfHnfKOqDJGmMZWcc0PUid7/PT7z5219P+rPpxevp3vp5ZbnM76/rQNdHe5y5eye2LJv6MbFJuL9Mjj8X/Ft/26B80q4ffrWujd61Hq0006q1bby5uW5ynJHuuAzNtBzrGQRv0Nd3GuFw5bZy/nSeyz5FpETFC8y/H7s9j9/vymHy9nS803ry+/rfTxnlsHZ8/mFMAvJvf4PKZx6Y+sq7o0TzH6uV/yO93PZv5S/06P7ge6dGw2WK35+PAN6e19InH1Xp6qycbvgbuh/r6qS3XW97/Oh2Zfa+xNRmT255t6cnu2BrktXDecv2M9fT3cT2dN6bb8hg36SePV4rPcn/4O8dTN8mlX/f185is/G3d63zucuB0GlubvLagg+s432e5XMq2b6Ore+NwftOYe/rDdaZ8Gh9HT0flMa36CeMrO/AfTztaubHHm2M84/uKrHf9GVzLdHSbNaZD9YxomMeW7dk2PktPLjbJwBh/5bUdWw//Hs/oHUOmQb4vj/VdZdd9Hu1dMg3d73Zd5TZjnR70NdB65TbH5ulj8bn15ql7NS7pJclxbsvlSfawp4vHeE+yum6N8nqtG/fY2o7p/B499J1sgefbuA5Wm74OoptAZa7Le7kTbuN7ukdtux0Wfd3vWCdbf/7f/mzKDd9G+Uz3TBSYKDBRYKLA154Ck8H82rPARICJAhMFJgpMFNiWAj/60Y9WwFS+6e4FfT3Y6sHj3mbdgyN899xepGlD3HvBog27AkI5oI3rHpTUmHSfxu1BgUwPD17gd9+094IXvYBWLwDSC9xkOnkAfptgX8wXJ/XtMBk8v9Twl8C9dc8BovXza2Aq3JfnI5quC4aOXct0wInmzANs5eHXBVS0zr0XiznAlOman/UAqvjN+RU0zYkrmwJx5HD+8zlleov385idx3rzyfKIJDidop75M9PRr6+TVY3NPxUg8xfxmmN+8eH35BODfPyZryQTnjQztqZ5jJJdgZYUoMy6TDTICRU9PdfTgwqW9mRgnS7IYCpvW3yYXxhk2ctyPbbeGkfvureR16k3/hxUdf2qE/57L5979FSCBe53/TckDqVkSckkD+nny9ReEDnzsuaBYK7bhbH18bFukpGeXuvpq54O9u/AD0j2wb9elRTRWXPWWnlfud9szxpdWqUHgtIamEo5yj42Jd3iu6hUUhMNAKZCAjeTB5F0NSuvXr8q//qv/1r++V/+Z/nVr35T9mcANKDaBhO7xMOYr5JmNRe9qFXVEYFSlDSVEzVXaZq3+i1B1OWJFQFaRQ30LX7D3GDp0A94GeNAchbm52AqJLxGVYl6qrXuFThKbSpBDImdSoAEmAqJZkomQ6Kakh7dhgdQBT8BoCEATGCq0GUrYKrdSMIlyAkgkYOoeIKEsu989/fL+x98EGALVFlBv/gd1ZNQhUOJvteX1wEaur1hxRzJsGijhDVUTgFQIKrQPDouSB6OSjYBwNgJ8AOqQQEwgUT2WNMbJNLfRAb02dl5+eyLL8uLFy/L27PzARAFK8mKG+c1gZsAFVXqCV5BEn+AQJjMywo+TEpsvh/XEAn24M9Ist9TJQcmtmIt8SMdrERRVuThj+TN/QoCTQjiBNCACY0ADaH6DYFUN8vVSgGrctR8Gn9xj/6G6igV/CHexzg0t+h/F4lpTE5bZ3NUKQFjVMK9+7MCM7pt9eto26uHOMBLOkhgKtfjepnliY5cs0ZbtK3+lTyINtVHtlduc9RWswWrco5nJU+QX/yNhE8BqRqgkjzRaEtghVdhkB5WNRXxguiET8wX/eAe2RYkdBNoRX7FeL744osA+wj0g89c6UGAAvlInmwrOdT8AV5EQvcyKlyp2hN1McZ9u0RlrP1IboVsqYIGPgk2gsw2PopKRLXylxIqWtI8xGlRrhcAIVBGUQUQyeMBhgOodEZwGkCOAaZ6dDJUklNlN/lKGLt0PMbhFed2CsZ/EOChqKaUDiLAmBzYAMAa6Aq6CFCp8eNTdAugl4Fjazp13X/WSnCgY1TjYyURgKqQqFytVjjytLHQj1zf0HszVuoLUBIq+xwdlPkMIAKs/VWZ7e2UowAmosID5IpAvb2qH9FmrFu0hbUDqAvzv63AEVR5QvUTgFUuQn/jHm0saDdRGQWgNYCvUP2KIMXmnzTdE3uYADE1PyCqn+23ylRBN8y/6jNWh2K1s4qzqSAaryLHZEdcxyEpqEoVgKpLVqYCr+wFyAB2oSVBRbtSlJXGLXE3tI1VGyOgiiADpOXDryDIO+xyVILbCTDV4RzAIdpF1gnj2gEIFnbM9H1Uarq/C8AawFT4gTzgH+Wd+lb0dLvAIjXkEoFds953Pg6/AdWzTIe3662tavEDTMV+Y7ahzwSmUmI6EuEBCvNE/LBjd/flzeuvgjfhy3jVTAFCAEhU5ai2B64VoMKvIF9Tt1RgYR178zFhW5eR4I+1RjsCU2EeArfIbgvcK9shEATuczCVku/RnmguMFHscy0hC8999dXb8vLlq1j34+PD8s1vfjNkTT4Yxqv5qj2MBVVSZPcxFvhPqCQK3Qa/loCd+VCFCH3JzxNYBkv05MnjoQqKfFxWMwSg5q6CTqkb8I+nvNM3PjqYl/1a0Qh/C5Qj29n2g6oaSb7gGvAn72ma7SQwNP6O+MpqArvbdNkQ32OIn2Xz1K5sz1CJJsC1/Ee/tSVA6zv/zHvFvEdVW5qXfDZ8j3WDHQFPw0+EfwRaA4QKflbiuhJ2JBvhP1tlJPcvXE49YUhgqqgsWcFUuFdrLDCZ9EXsNSuYSn6N64xeRSqOA+sDuglc2uI57kNpnPITfawB5DIw1Wq/D+N3ksEcm5Hcq1Jw+BXV19B698BUbe3pX2msQf/YvBOoLZ9XCX7ho9zQl8lxtgymkq/ivCTfT0Cj2zvAl/cenIBPniLwV2Nr+xxWl808IV72Q1zEq+h3WX0n8ZZ8Y/GI9q4CUwow5PTRGPI+V3sF0uQWhjPkHP7Am6hMBcAK9N1R6FzoMsgCwFTgVyWxSVcsw1/g/lt+Pg4DOT45ifW6vLoKwG4cfxJVwfa5r6sVAJ3OAZpCtc3qq4meUTm1VmOVfkTFYgCq4IeJlzG+2E8tl2HT8Byui4fFZ77fEe20hxON0Q7aw7zQ1h//8R8HoAq6G2PG/Yf7AKzOhv2t66pBcRmoUzpQMiJ+8+/1u/OD6KBxZ73mOshBWeJ78Z+PqflyTb/iN/Ga+3u+t1Fb/p7A958+fvFjpgX/lp1psez+ffXuapsEpurFBbP8im5OL33nesVp7fN2efLnfJ1dtnM/6+bj17JOVTu9T407x8XX8d66ddd883p73+Efv2P2i/NX5j//u8eHGkvz0eQPt0GsG6/a97mtrFndA+RJ9fjEx+KyofZW90Wr9pBrJXe++Vd5zpkX8XeOpYytoccP9Iy3n8eXbdGYzHh/XV220ypTjY0tr7P7k1luNOc8B+0V8KzzfOZ3f076yunq8+zNx/uXrPdol3WwdKzr8HXP93hzjE+9L92zKper7yx8vHnsef7b2IQxndLjfaf5On3jehRjdF/Tx4j2spzo73V6dmyeGl9PRtxOrdOHvq7qR8/6uuo+9KV+pTvwt9vOzIvZFmT59PFlXsK94sM8Vl3rrbuvZ5Z7p3m+lu3TGO3W8cM6PuzpyUyv+Dt0LOIZ7d+Yju3xtK+/+xXO01oz9x1dn/nvzuPen/NtzwbmNrL/0aO/+EPtjflF69Z4HU+MrZ327lme8xjHxrzpvt46u9xk/yLrRZ9vT4/7WuR11DVf67F59sbR47HMEz1+6vGN+x/aQ7tO6Omdnuz36L3ODxnTA1356zSe6ZLlQHPQPtV5MNv5nswpvqYYDvpzYFqmQZa3Md3l9iiDBcd49r/8+f/xjt7xu3D/dO9EgYkCEwUmCkwU+M9Dgclg/udZy2kmEwUmCkwUmCjw/zMFNoGpxoKHvaC/B0gebpZ5Anve7OcgrwcncG/v1DNt9HtjUFAfn2Nj1D0+RgWfcgAjb+r1jD6dPmNBr9zGNgEWHwd+35/hpOV2GrWCFDmwlIO5ejHcC6Q6HYeApZ10OBZwGQvk9O53muQgu8BUvg5jLxl6wc0cABoL7osXtO5OM+dZPa/gUC/5Z5M44oR6tD9G77Hn/cWM1qVH51X6MAFVMpSD9z1ezvw7Np5Mb9DCE6rxnAJt+cWi5qL+e+PyefQCp+v0i9PHZcsDd/o+6xM8m5Mmei9weroMbQqkk/VbDrT7dbXfCzr6eLxPf1Gd6Zf1n+s8vSB6KGst+U784nyu/saCz5mf9RI181OmQ9Zjmbfziysfd5M/Jdi2LV5P1/b0T288Y2PMNPO55d+1Vhr/mO7vyReeYWJlS47R85qzy9TYWo7p59W1ZFJMa6MlvEWSWk0iDh4agEcEdShZmfoMCdcEazAxebe8/up1+elPf1r+xz/9P+U//uMX5WB+XMrOXrEcSwJsAOapCamSPXyP71S5wPnLAQP63XUJE0B58iqTSpkU4XTSmJVoLr5DO2hztg9wMhMkIyn+gBVUMD4kYqkiyCyqYzC5WjyfX+5pjEoMjAoxe3vls88+i7mj4hXaRqKiJ4X5nHCaOoEzcY46K6UoeRYvfQM4y7Gg8gYSxJFcjO/Q5tnZ2/L9P/2T8uyTT6ISE+aDxDIkZyMhFLRG5aXoH1VZUE3oelGuAyDEZH4k6SNpb0gGnO2XwwpM+OijD8unn37ckooDoHRT7u6X5RjVWeYAOe2UywsAMM7K2cVFeY1k51dfRdI13qii6g/GhbEgCfr169dDlRSADihjOpn9jiCHWo0h5o6qVhUkxqRaVvsCP37wwdM4qR0VdFAxCEAuJEljvgTxsFpR4xHwuJ0kHutMsASAJ5gPgGSReH/H6ktXi2W5vETFGCTh38aP5BY8IT5w2ZV+kA+ixEK9CJJ8uI2QL4rThWd7rcqUbK7WR7QRmInVkPaG097lh6gPyVjP13C7poTg/OLK7TraUuUTT3pWcrZAbxizko/xKZ5XHz2fzW2YaDFmO1VBDvKFfwAfKDEdfMEqYQRN+rw8mdj9Ae9PCdwC8oFGAl3G6f5zVkM6Oj4qT5+yEhp+kJiPClmaN/pCu1onnfKPT4wf13UCP54XUAjPBJDx5KQsbhblanE1JMtiraPC0GwWvAnZgLwjSVnyjP3W0dFxBY1h77UTibC4TgAeQAIEZFGW9stsH4nHSJhFlSKCJQiAWtRnloMuRNsYG+QO84WsiZYYj8BHD3mLsg19h4pHAGZEpSgAi+oP6OpgKqwtEudBG9BEvqf6A69rfbVuBMeywpsqoQ3+oqq9BAB0WW6WBIEKUASdCcCSKtWxGtKOCvNErilAHADyzPfnMVfcjwpEhwfzsruDl8e75fDwKHgG4IzwuwBkgo4JwAorU6ExVmgEwA/gTvjWtwH24XhqlZ4AZCAxelEWN1flGmCrBYEErNJG0BH9wQa6k56grMFYtgoCoJ+qV8L+t4wX2tX72/tyt+R6sUqeEtPpkwFIhQojqFTECn4EUsVPrUQFoq34+3EavKpKeorNUIwxZFnFkJAsCsDBXlT62il7s50yD8DmXvArkr9hF1SJcif8GgBs76NiGNZGoFz8Hnb/HoD2RVncEmwsn4n81Cp4ruy3sC4iYc3CFDjdfffmy9A/6YGpHCAwnMAfCUdK6iR8LKqBXFxU0Pec1UCOUIGuxQIkK5jDyy+fB4AMCfPwO8BnSDbH2oIfBUh0X0mgKflISgph4jdtpGwJeQuVoZYBoMPf4GOMSzYN44XOiHHNsTZzVqzYYYWkDKbCnPH8yTErmciWigfiE4C0WT0IIKrLLQNM9fz56zKfAzx2Ur7znd+LfqAn8I9+xssAJEJXgkeov0+DV2RHoVPgjwCrBZDC48cNTCUdTv19G77V9RUBgwBToV9UqEP1N1ZwAfgUlZKgv2CLBaYiIEICdgDAQgVrg/4C6csOgN60JwKbNH+l8WQ7KMD3hASeqQoIK/P5P62922olukgOtJZad+gQB227zW/7SFadU/tus7V/8r3XoItTvET3tv0fwVQCyQqgCpCvbKiDqajTVqseac8rf833a7IloiH6AZ8ITAWwtO9JHPze7Ek9daLaFY5dVH+YbO4A3/D1UZku9DfxQO4nihcctK6x6uAGH5PzworeraAy0kZAOFacg+8r8CNskGKNWHP5WAHIgc+sUh48yiB0LPQg9IsOzGIfcSJC6CqvzoTxAQBOe1Erfw5V11DRkrFO6ppaydAqQWntuKe5LleXV+X2frfc78wGCMjK3jhVOWk+eVCq2pr2yfZbhVDnmdBfdW74PceSfA8gfoVu83UQv7mv43IhPyZA0/WABEz/zRmqrpbw01RZldWUMe+d0Pmg8+Bn76CqFWkUgKcKQMI+7EQHh1SdhWq8sZawf+CTusY+7vBHZwRbya5A16Jt7EvhC+J3zAvV/wCowvi4jowfSp8I5AraCGzLim+LlYMPQEP59WgD85PuceDYn/zJn5Tvfve7g58NX/Roflj29/ZXYrErijDFTn1f5GvuumPsnrynkg7Tp+tE8Uze+7gPkcepvwXG8hiP86D6EY+J10GzrJc1L9cXg8aqB7o4X46Nyefqa7ziO9WHXe+qbfdFvC2Nz/0PzYd6kv5Eti1tDpRpxWuyDVg3H7/mdshp5fZL3+tz09ydDt6X08TnJRnyuUX/ATBnbON/xz/R3OMamX80t7y+WUbynIa5VWCy7GfmjywnorXkwHmoR9uV78Lfpi1cx+vZBuQYhXgsr7vLpvZh3pfkOPOs80emZ55/5iVVVc9t5ufG6JT52p/L6+76SHICGuQ2es9lHTtGA9kMb6PtsZpvm/U02pOtaHEJvoMW7634CfbuzvVrT66yHXBe9nm5XujxWLYBm9Y66wdv39vKelFxrXfREdl37PXl6zBmzzI9Mk3wd95jPtBzI+9Vs/z4/Hp8rLGIV3WPYlS+d/AYoctA5hnNJ9NC/Oj2w21u5plsj3v0HKNx1nM+d9efeYy9uWTaZ57Jstcb04rOroGc3wZM5TLds4HSu+4XuAxlnb5Ox2sdx+zNmM3u6dGs2/S375u3Wct3kdfM++4fb7Jv+dnfpt+snyXXLu/S5aJx5qXMt1mPbeLNMZvWe87XM69Fj59y22M61vmn14fzsevzzF/Zl3D+7Mlk/q7Hr9vqaM1B+whvy2mDPh0kpfYVP/LDQhywqrm5/s7jddlHP3lN3Odax68TmOq3kebpmYkCEwUmCkwU+DpS4H9TOOnrSNppzhMFJgpMFJgo8J+NAgBT9YIe2vBvDJStIchqMHYcTJWDX963J2RsCqzkAM1YMMHb1xj1UiDPd1NwR8GAsQCKB3H0ey8I4LTqBQABpkKSlwKzuV+noYIOCqCPBVA94NfozMpU7/pPfWZ6eSDtQSATlakiaaGdGqt+xwLJHnD24JaCdP7dKv+lhD47rViBGtyv8eul4dg4xugTz49c7PFW5o91AVvNTXNF4rmAEllOciBuLHC4LqCbeUr8pO/9Rb1eLuZ78vrn4KnPf2zuzqfentNDa9iTx14QTnyUdUFv6ZxGGUyV+W3sb7Qhudc9aje/BPYA46ZrassD2c7D3pcHbtUu7nUQms/VdVrWIR4YFc16LyD9O61jfvGs/l13tPUUWOZh0lNeKx97ToDIemVTULmnh3rPKNi8To4f6L16s9PX5zKmr8X7WYYy3Vav50SL4SjWqCqhe4cX4VX3K5EWCaxoH5V/Ilk8EsGZZPvm7Zvyi1/8ovxf//c/lJ/+9N/LwRwVW3BKNmeDtpWEqZOxxboABDcAACAASURBVHf6XvpCQCX0K17WKdcCnjWZbYkPAsg4Pzb9xET0Hj3nB0y+RtsCXyBBDc8qIQzjiATuWrHBT77FNQe1aG3UN64BLIS/cUK3AFZINMaz0iOSPyRAsDpVraJjNhHJ4ci3jGpUSHqMJGdW4VBiMpLHvv+n3y8ffvRRefXV60jKB5gAidf7SOiNZP/bSFa7Q6I7kuxQtenyqlaeAbBqURZXqKrAxPwDVAI4Oo523nvvcXn63pOyuL4K+uBEcxRWQCWHJ4+RtL0XSf5ffPF5+fzzz8qXL16U84urSPK7WSKxEnRoyX5KOj45eVQO5qhsNQsg1CKS/pS8HVQNXuLa/7/svemTNdlx3le93N7efpfZMAOAIMhgQCK/WFzs/162ZGOhCAiyg4tMSv4CR0ggBrO8W6+3F8cv8zxVz80+dbsHpBUhTTXwTt++VXWWPLmdrHxOZoKjfk+VTtMOsj4kQ0di9rNnI/iXylIJ0iLBOQEoJFYDZMiKOyQsA+QAHJZJsMGPZLXuAAYCoHU5nF9cDVfrm2Fn2B9u7gA25DqKd2u1oXpynvhXL5/c76gv91Om94bdnWxf9n1KtJxO9O/5hL0XV9Xe9HwmxuSgI/lEas/tSQJAMllROsjlWPeqGpGqkLidd4C2ZEr3u11wWrqvqWpXJJIGD11djYm7gOpYV7d17tP0/DHRmT74rOR+7qVt2TMBrLjn+PhoOH2eYMk42b/9ZjxZ5eRwA1SqBGWBNgU8gA9JxAf8QJKq5sbczy8uhoury+HF8xeRoM9P8BHVBc4vgv7wPfIh/uUekmkTpAOgQdVtW9WhJjMJyloNuyi74W64PH8Xul7ARnQogJObAFUl8IT+oiLQ0dFwfHQcchPV5AALNfAKnwWgICEd0JKqDyA76CNAToAG0WvQUvpMyfEJRDoMmvId6+BVvsT7DrrU/dyXwJ6sfIUuGoF2gKxI/o4pU2mOClE3oRsjIRq7EZWrqFoV9YKGvbCDgI7vh3sAcg1MdXR4FJUcsJHXlxcBKBVIisT/oNHxYdwTNKMKH/M6OAy6oeoz2Tz1UvhHO4Ag6Lcd7KsKkVERL8FtgLaohOVJ9lmJMYFUrD26i/sZD7QLINZ1JlZn5UbAtuj7vO6+XFS0urkZdocmB63CB/MnGR7aXl3fDFeX6wB+JSAO0DU0mnR3KvBsOfoNEGsm8bfagtl3A+ps7F0aAAxw2v4edNobVgcJUjkIvqZ6YvokLZU/AOKMPex3q+AYeprqbABYAKXd3Q2XjTZUbZRcpz4SmKoByiwLyA8AUcL9Q99t8n8QCqYK76Tfm/5X6jB8kwngex/81U69b7RCF+AzqNJRgDgPDx+AqZgfbX79xZchSwJTwVcBpkKfNTDV5cXFCGZjPdBfyH+ufwJ0pJenRIkE+KmSJeA5QJABlACkFNWC9mJ66CNsOfzANfhc1Ufg97CTV9cBTFo3QBaAVFXSCp+IKnjtEADZWNY4q/kkz757m5WpDo8Oo2rmH/7hHyaY6u270KPvz94Pr1+/ifkk+FogmcPgEXQRNIFX3r7jvrsA6T1/fhpyOsoVVdb2OSTgLoDiZ2fnw+XFVeh87sWH4dkAtb9r4LdWjRDaToklt1FFExpPnDAEaFtVx6i6RLXPtJ0pY9JxArbpWu7/p59xn9x8yKyWdDdW/fN9NJ8n8EzqHPmisn3yD7THcbCr76/k1yD72ud6PMJ9hp7NdT9Es9nQAUPqRwGq0pbtD5eXVyEbAiTTjvhWPoLHA3xM7oP43pl71E9Uu6R6bQPKyXZNY0wdLaACz8qvb+qsreOU8C/5N882D05oKNascJnzEN/LT9zU81PFLfls7kO6H1P39GHXBZwNvdzsIn4xhxPg++6zX2gVWS/xkTmQIO1+rlcw6CijD2JDgHDjOgDiaS7Mi/FAtwDhAhi+TZurca6oKNQqxsa9bZ862o8GvpMfdXF5NVCZCjDVaJ83KjVuVqaaeGvaC3vb+TklVPPV9bCXDeTlfq942OehKqboHoGstCeuwHHne8kbe6Gry6nS8dnF1bjHSZ8iq1PtxcEiO1GlCjkBYDjunbGDza6Lp4I3GhAllzEriOEQhK8cMcyp8oR0Bf7LcVQQTn3OoQG//e1vU482/1OHhXznO98ZPv7449j7au6aI+2popzAVPLdK5hKBxYAvuI55it+gU48D2gL3f/ZZ5+NOjsOatk/iMpU4iv/rXWVnFR91fve5Uh7Cv12fpW+c56SjnQauA7aUOTljyq/9On6sY6Vdn1PKD7t2oomz6LHZCNiFg+GVWlZb9BYNL6evnder3LntKvzUpvuq6l9fVdpVdfA5Xkbzf1atXVq03/7uvY+174eW/u6T009OB2etkG3nX8+MFVdrzpX6TnpMd1f9WRPBrSePjfNqdIMALj7xpVe22T6KfSfeBD7PVX+7T3rNKk6xGMLetbn5HrC4+yiT/Vz3Ed7bCzbeO7+rh8v79FNY3Ed0JMTl2nJhOYn/nR+cJ3qPhb95V5o+qn806OD08pl0ungep3vFaPVOGscqeoL6c45vnQ+rDzpfN3TLb1naz9VN1Y9yt/VVtV+557p0XxOVtSm65yeDHpflZd7Om+Oflq3nr2otsl1fk/v9/Rz5Sfxq9rugal8bXxuczam0kI+sXhVdthp633IR3AbWmnY088+Xx9nT579efdVqy3ryd9jvNmT52gnCyT/TpWpRBPZnR696Ff6xcfQ09s9uZyjac/2VTq5nevpksq7DqjtjeWbjm+uDfr9bwWmcpsyx3+VTi7v2+jmdvKbykLlV63dnG3x9nv81OOtOnbZl5799Ln07L7zStXh1cY5PevnOZ0unbft/jnauN4WbTTeHphKexQ/yMt9JfcX3GeQnLsdr/rSr0n2t8nSAqZ6qqZZ7lsosFBgocBCgW87BRYw1bedA5b5LxRYKLBQYKHAkynws5/97L4GfOqmvzbWCxo/FnzLPqbKVAosKsDhfXrw0V/AaKOtQENNlKhB5l7wxYMUHpAXmKoXRK+BkRo09SDNUwI1vcCxB6Q82KHvOX10bzcTpuaCTwosKNih5I65gLeP1edIMp4SmXrr43RVGxUQocC9B2E8gJJtZJKD39PjLR+/AtQaQw2Ybgt6ezDJg7TOezGqlljk86zBr9mgdnvI6Vlp4PxS+3hMcDeDWlndpspvDcTNyWbluTk5d37yRHDRswbXnH4+Xl+zGnSdo4me6dGzrknvtOyqy3zd+ey6pspVHS/3+/x7ctqjqQcL1WZ9Qe8vuvyaJ9L7C8mqk3zuPX7wsdZApQc8t+n6Koe1n94LTn+mypz0lU4A1HXxQs43T6au/FH5quqB3liqzqg2qCfTtd1KH/px3VfH2dPrzkfb+tR6+4vrHj/7OlQbqVNrJ7uWSZNBv8xf3pCBrFyRswRIpQROEmmphiEwFYn3VEP69a9/Pfzi3/9y+M//+f8ZDg+fDbs7JJUHFaINTxqT7uY3NFMSJDRQ9QIlyjNeT7QTbyhpmCRTrZ+SDyuAJJN/M0ncbQ9tHR4BTk4godaDJDE+B+Co2VnwBXFSt9mEqvfqC2fmHICji4t4ocVJ4HpZS/InP8xXMi+wGEmHMU9LcOLe3SwmktXCdveGVQNTQWKS43me5LEf/ct/Mbz68IPhy6++jLkBLDp98Xw4eXYSyfuMM4AbrdJInAx/ldVnIlG0VatKkMNtADBI7qUdEtfj38EqgFzJQ/fDzm5W3mAcZ2fvhs8//3z44ovPh9dv3w3X69thb+8gq5bc3AWwBDrEifKtYhSJyFR2oT2dTD4BrKdkRgGsUu6nE+tVkYV15hJrSIKdkqfj1PPg4wShkSzKHEjGp7LW1RVgsqxgdXF5NgJYEhDDCf2ZVMp9Z+dXAR64u9+N+azXdyPQw+cFnRknbUhP1ZfA+n7ON0s5xztSFZsEm1Sgk+swb0v+bO2n+gvVV+C67EEFM4lfpZdUmcrb9OQhte1j5rqqKUgfuO/NvaoGIvCMaOf+m/Sm7skT+veChwToojIZ/OF6x+1mz1fUy1ABvzxZSDzLNebgSf5UulNVEU8QJdGTBFDRjPlJ1zl9JMNexUugMq69B1RxcREgCZ53UB1giZRXABGp00VjVSvj70k/5sEWCSwCqCeQFQC99XB9CXhjPVY5Et0TSEFyf9pjJeeqmlKuScJ/slJFgj7Tz8pqSZmQnkBAquIB4ASIAehICamqskEfjFvgKPcFxXOigwBpodsPsy0+C+BIdRpGRpI4+obE4F0AOOh1JWPc344gHCWbU+EowFQABgHBRIXGBjKClxuQhPbYN8X6XV6EPmRsUeUOIMDhQVYVbOATdBDjCL4guf02ARtREQ/AZ9COSnn7kdweYCHsgwASd7fDyREgGMDHCXJhrByEEesFIOw27QK6EbAUSdUAqdBlyXvpu7DWApwCMgkAgaqEXa+HnXuATPuxW6PKFGNOYC56kTVUdcMEUiVESodXtFVreetpxwWqUrKuVWOKxHlVqMoP2BmeWVGRaoUOB7xzEEBewFRUA4vqkdEreJVWlQagXvPZpWMC3NeqNV6uAZrdDICppE8kI8jE5LvZq4WosjVyon2ePMO8rmfuB3oEUJU+RCbpu88t3yZgNvfTaeo0g23iX4IOU8dQCSnBPRPQJpIX7u6H92/eBo+hD7G38B7PyyapIogAbTynqpmpo/CrWhXMAJal/KZdaJXjokpRgqnwK+Bt6RfupT/Zcpdf2pIPgpwICAOdAQd4dSsH0Au0q70X93OdhPyvv349HB0dxnx/8IMfxNwBEwiQyj30i94UmIp75H8mWHYnxhIV4Ib74dmzrOanREzGrGfU9vn5ZfhFgKlomzFlhdD3bb2y2iCABwHJ0p5mldGQVZKjW8UW2hdwFPkPMGXjY/Fh+rmqxpHy2/vx/YD0o9s9fRZAqfqi2o/53sXtl/yC6tNQpS781Xb4gO9F5vZjPi7p9Don7gm9aTaXWCI8BK+ljks7r3/qz8fo/COe1n7KfXjoIUAV6wCYSjwtexq+0P10mMHmHgI+36yYsqFLDKMQ47Bk+Aqmkj+SOjflz/fLopXWhH6c/qLD5j4zdbx/J19GtlP+rGhc43vuN0p/SXcyprGi1Fi1atIl6U8kILcXewDYSbxT7aQ9mGIAmrMqeAKmwicHTBW2ucnNyEft0Cat9cRfrsvTJk08OFWmcr4MuGkbzyZNp2oX4gXpNHSA/DueYc7bwFSSWcBUlxfnY1Lk5dU69i8AR2lTYK3dqOI1xD6TNUDHQ5uYLx5DVJlOf0L7W8DP+ESjHxfVA9NHjAq9DbAj+dTzURGSWPTeXlQ55MAQdD0/yMzV5WXorU8//TSqUwGmEu9KxuBPVZSTfqQ9Vb5znaB4AHPiHnStZIDf+Nc//OEPoy/m7zGD1e5q2GsHc2jtnY/EtzXeyz2THzDZP5clyZjoIt+16rm693CdWmMKrveqftL4/fvRC+kAoqp8Ms7eXk+8rb3dJANZGbT++Ph7tkdz2qbv9ZzGU21A+NptTmrP97HyZaQbfV4uk5vyvFm5vDf2ue+qnPfWYI4Wc21ua6N3rUfPpFG6mv8clal6a+tj8b2w+ya+XnPzcp/E11Jr5zqW69gGB1OJP12H13Xxa721761F7Odir/uwsr3zqesP1yFuaytf87f4V76v09jn3rNvVTZ783UdoPvDXpprOKdLtulErZf3WccuOXQ/z8dT9ducTtAzroPm9FwdQ2/+rk8qmEp99HShnhNv99quPOH3SMdWus6Nce4+52OnmeYunuvxc51X1YdOV6dTT17ST3sI4Kx8XvVGT6Zdvis9XPbm9HePH3x8tU/XMd6+r7HLnL87qHsHnumtQ9UZ/O0+gsc1q63T2L1d9yl8bbfpuSo7TpPevL3dOZvS4yv/zuV9zmZs2PSouB0108dmenOak3nX/XXP6fL8mH55bF7b5Nbl4zF92qO7ntE+qicDc+Ora9qTpfos/ckndX2yzYY8hT7bxtjTNXVNXT+Jjyotev646z7Np673nA6b04FzOqW237PNrm9cBns6tcpy71mec1/X6eTj1z21jafIE/coduA8UflpQ3bbYRv+nfhR37nudD2n/nzf536F+5C+djwnejgv+HpznX6rre7x55/9xZ8uueH/FOFenl0osFBgocBCgW8NBRaD+a1Z6mWiCwUWCiwUWCjwT6UAYKoa/PGg0rZAXi9IUV9+aXxKMPIggY/dg5++QfYEid49deOtF8Y1gOHBAw94ajwKCNQgRQ2i1fGr/14gZ5q7n0y7+dLGadgLTE6BHE4MncBovTWr66aAhM/d59cNPkWi8gTS8UDLXBCIe2qyRQ2Icc/DF3DTnOpYeuvFd3o53VvfuYC3r4MHxmqgRvc53bwfBYW2BSQjSaoktNTgVF07Bad69K0yMrWVCWUkVPVeOPf4uBckczpXXaI10bp5gKvymstBDVLOBVTn55ZXevqlBrKddv7ip75wqtfUfo9nKp38HiXpzsl2T559vb3f3pgkJ1o/T1Lkfpczf8mg73tyV8eq+YmWSmjq0bzKmeit73sy5DKmeTB2TyxxOnhymPS3Au0550z86umIOre6rj2er/Kre3ovY+bWU/0q8cn1ZA08O101j/Gk/gKOrfpGayP6iS4u3/WF/qaNylNrp7kRtKfijZKE8kWhxhj3tiRrgFQAqmifRNqrq/NI4g0Z2L0fqPzyxRdfDP/u3/18+L///h+GI8BUe5ySnUnDjNWBFEqIzPYy8ZykV35nZY4EKDB+rqsyC39PiftUFGqgoJZg5ye5SyZSZyWYSjLl8nZ8cjhWQtGaCPyiRLQI2Ae4afMlaZUfyYT0pJL8+JvkRBLKdA8Jt4yRRDiNNeZpyYKhZy2ZiDRx0uhDfkjIb1VcItHzZjrZ/Qe//4Ph2fPT4cuvvwq7QFLu85fP4zsShOkjKoTdkb9JuKStU0v85rT49XUm4DMH+Wz0S7WVi7Oz4Uc/+qPhe9//3vDJJx8P19eXw7v3r4f/+l/+S1Sj+uqrL4bz8/fD9fqqnZa+N9zc7g5n5xcDCY9K1IQWALdIyBfNRTt+ZzWG6cVr0jsBIO4PuuyrHQGjoDPzJ9E6q3SQ9JxJiAFmWZFclqcSv3v3JhKzqU6xXmf1IRLM+XdykusEz11cwa+Xw9t3zAcQ2m2so5KgoRn9Mj/4mL58jT3h1e1ntaUjLW4j13qUC9py2ZY9ri+zeN6TJ53/XW+47XS/2flZsuH2tL7Ako6c84v8eyWYSl/KJnjSsHSG5BV+FCCA5zwpWjRlTbkffUJ/tKtEeU80k/7s+S98p9M8dcI+9wv8pCTOAMlYRTKqNlxeXcS44AElhvKZZE9AAho310g0/eijj8aqVUrUZ/x8VmU15kCfJPq/efs2AFU6qZ9kVBJMg2/fvh0T+KnWAThS+lJyIdspegtYkNfph4Tx86x4dEDSLToYEE76YS534mnnn81qW1nBirnQvsAQAH9U2Ya5AqSiwssEIshkXulX9xf0fT6XFRpomx8BI2Tjct0n+wMNzy7OAjAkusThFK1yVtCmVegQr8QYsnRSS/hOfcT4Ixl6naeZT1W/EqBxsFoNz45PGmjseuM4XvjEq99FhaTbm+Hy6nJ49yYr6OwfrIbjI6o/HAzHVNgLYOjxcHR8HMBWqloFsGoE+7Qkc+zDWPUpK4Ilbicz67IaCXuG9XAD0CsAXOj662F9w791VKFizan6k+Da62ENP11dDTdX1wn+CPB10gEarNeArBt4ia6oY9VOHWd94auQtQBppy8SYKpWFCwLDWl/nBVBsHYByEvLHfcD2F2tqBoDoIhqRwk64zsKjKV9bBimAJMleK8d15HJ0WFXd4GbRcL99e06gFQAqjSG1KVpZ/JHrxXyd1bzzCtefcb9tum5lpwfQDxswiaYqvry3IUnFuCQBghAD2WlzASLBFCUCnMNmLShi1lfAE4HB6FbsD8CRUg2IomdymQNWIisCEyVvmb+k/xILzMnfA0S8NcBpFuHr3BymhX5ZG94TmNGZ0v+dU+2k2BzdLWq/cmOKiFRIFn+Biglf1n6mz7evn03vHnzNvp49ux4oBpK+CoNgKbfPEuivUAytKkxqMrKCDq8vQmQHu2IZvI/oQ/0Qx9TqRIZhXb4d/wwJq7JB1DlGPpQewlvuB/ukDVA6zfrrFXW7EyA1aMCl3jMAUoteXrcG7cUNasoFxxrBo85MDe337qnAt34XgBeB6f29lCijdMowN9WHUq6WftWlxHfy0nW3K/2z257kh8TBCM/VQmz8oecdvJ3dM3tv9PK96y+F2Et0JvwKutKX9qnAKaSb6J5Z3Xb9BdTRwgo2n7H19OryrQ9U2WRrLQ7AZXdL3L/o66zJ+n5WruNHukf3W/GJGUXJQ/uw2RlvEknaF5a++qHjtcjG75Vk7N4To6J6pgTR0jfJC+kv191rHxRtR/7LP5dXY9gKoBv/PP9blqSqTK9eIvhaZ1cZvLzNAa/xuK0olwbMuqxA+1z5ddAUwGFtLcVoEqxD/Ff7n8SNIf9pTIVP7F3u8l9yccffxQ+IrymaqSAmOVnAnLiJ6ohx5568ofkI4ff+P79uK4nVAhWFdAVVR9bhcw2S9mZW4DwDdCnOcShKDe5z8594/3w3e9+NwBO7L2gn/SQdKlAkDqQIfdY0wEpMefmD/MM44Wu6FrRR/38yZ/8ScxVtk603N/Z3wBTuTyKZyUrWmOto+yZ2z+Pk8k3pU999n2T5HPyN9Ov9f2X81XdO/V0bu8eMeFD/p1kS2PwPfZj/fH0CHq3KtlVp1WdLjn2efb0vuvFOlefk9sB9S3aaq9WdWyvP7c3ut7br/a+mxtfrx23I9vWxMdYx9vrz/XLJn3+ecFUj/GY/LNNuz+B33rzkt7ureWcPHhlquq7zPGW5E/8Udd8Q49Lr0XF8ul9l/i3zsPnW2WuN77emjr/+hxEc7dv3ofvtx/jm7je9mhza+Ey7GNKmZ8O26q+krdXae18U/24Xn8us2rX+659aWy973typu967yXrOtT1rHOrdKxj52/GrnjEY/rI/VTFuHp98J3LvWiseJ/4vOqhOd6q83Q947Kiz7Tjh1pUuaq84+NwPdjjwyqLPdms453jfV+vOZroe7dPTnuPoVZZlxzofpfTOm5f+2p36/i1LxKtpEfc59hGY6ePr1nlKfFbb6xzNK0y4uvp+mibnZ9iKERxvjmYqtrS2pfLUZUVn1ePt+Zs81Nkt0eznt/wFHnZxvcuT7013bZ2lTZz49vWxlOv9Xhgcz+XLVXa9tZTOqnHY1zzQwuqT9Sz93N9VD3R06E9PdDTcb7O23xFt/OVti6jVZZ97eb869769uS98tHccz6GbXzMfW6PRG++137D9Zva9b1Iby1ED/fHfL3Vr/bL23j1L/6XP19yw58qzMt9CwUWCiwUWCjwrabAYjC/1cu/TH6hwEKBhQILBb4JBX7yk59EZSpPaJgLGPimdy4YXoMoCkRmBYzNxAL1MxeQ5HoN7tex1YCbghnqtxckUWDHrymQWefVC3Z5gGYu8FmDEb4mcwG0XmBjnJ8lqD+lrR4PbAuoTWMi0YxqHfWk1s3Afg2weBClBrVE7xpMiwTpAhDzcfeCTwqi9NZwLrDr60zwpQbsfHyalweCfRyP0TACPi2Zuce7/rzGwXe9l6V1DWugLoEC04tM57lKO5eLOZnYpjdozwN+c3LYa6P23ZMx55lJZ0wgmjr3xwKz/nLE+UJz4Lua3F7HUPnW9VGd5zbZ7cmKBxpr8hNtKXFKidzco5cvaq8mlWt8LhuV33rr03th57q+rofTc1uwswZOPUCqMdYAqWih+WIzlJC7zV709MGcjpoLsEsOezqotq97lPhfecd1fM9W+trVe53vKp/06FYTgjQPngVohC7PRKCsGhHJP60aSdUF5LAp8UlgKsaXgIGzdkI8YKohKlyQuPXTn/7l8Hf/8T8OB6uTqEREAp3kT+Onf52ET/9KgFdCre7nmsavhFrGqOSmTKDJpCS1nQnaefq2eDWvZWLwgznu7AxHxyS45snykhFVcxGYijZXVFaxaj2yH7U/8YFXM6DdTPR9tnGaNuMk+Ut8EXLdgJKh51q1RhK/o58dAFTt1H1eKLWEB+YGiEMJed/9/neH5y9fRDJhpLXv7gy7gOHINt/dGSsnHOwdDAf7eRI51aeokDK+ELlLAJyqVJGsGFV6ojrJ7vDpp58Mp89Po3LK23evh9evvxrevXs9AjFubq8DIJAn01OTYz8ql5CATbJfAB12qOx0E8n4OnWeuWSSaoLlotJKJLpgT6NOZltGVavKpJGWEhon2UO7SFrk383NQPUNABOZHLsfCfiHDahANY3j48NYB2hI0uLFZYJJGAvVco6OAUodDvurbBtQ59nF1fDFl2+Hd+/Ph/PzqzFBWwmTJAkG36xWLdExedWrsM3pqmrTArtwN72scj0hXVpfZMlO1uQA2Q7p2/oyK2WHRBqBBFT5QgnSyX+qZOeJBQlKa4AKA4fKh5yqig3DycmzALWp+tmk/1uCbVvzXOzUVdAlk1GpQJGAo/zuusl9VkzjfiVz0ncCn1OfKRHyMXuYVZrQbVfRFzKkhMkca44swVSZ8IsfBiBF1Uz4ToBKJSfLbw0wRAMCoReUTKqkFfQFCagk/+tUfsZCVSIq0lC5SPPke2gQydsAYK6yUkcCzxJMkgmvAFMT6HcBOOPycqwcNYEZ7wM0Q2LZyxcvhv3QjSlH8H3QYW9/2EdG4ZXRHyHxN6v7Ma7Qf8hvA+jKBktfqsoUcsc4AUQEGBadpspNDYTlwFrpafGtgAD0y3foqRgr+lyKIfYwtLszXAGSvL/NKg1WwSRtp0CarRoUIKvGByw3+iT3rjoQIn1H8ZjkAvrz+fDgMIESVBOi/Whvt+mlI2h+mgAAIABJREFUBMpEwjw0HJPtW0WpAA5Dj51G6wR9pTjk91E5IvRdgnNG28iYUfXwCvxJ1SaAN1Gu6X64vb9twn037Ow1YAb9B7xIKKGpMhW0BHgFkCoAWC2R+mZ9m0nslySyU2UwK4xFtSLWP+RNoNimw4eswAVID1Weibq5xwxcb9PveyRA7+bcki92orLgan93ONgHTEQ1MKpRoRcTQBW0IobB381+yv5nGRGr9hhQFmhxN6zvboebOwdTpa5N3SlASzv6v4FUlOSZunqKabjPmDpYoAAUKtWIAFMJpDWBzH1fdReVz6TrALUlECZ1n1XipEoYejEOPgEUlzTGGu7vZPWqBFJlFUntdZBngBFZefM2dInAxfK30eX882Ry+VRZNe9quNJ47oaofKkkQvmh6CWBpbg2AphbtTgHU6kKqEC22ndrb8bfp6fPm87PvTuyqMpTb98CME3Q9OnpswYMTVBg9nMdtgGdiszIF0j/8zorfa3wOfJgkkR4NFlURbqmY2gPnZXV9dYxbwGmWH/mLPryN9cAgglIlr5j1m2DL6N63HWCt/lJkHfah6y+OZ0Kr+820Jnx1FTdre5bpBsdCON7H6/AJN9ZACWB3ORP1FhG9SPSrk4VCfWc9rF1LnU/73HDGi9wvyd9p/yXoAqqCaZsQFwBYLkhKGPfhx/cElRlyH1eo45tVUxDDwSY6m5cd4GpYj1aZSpoJbA/ADtVnpOOmPy6Np6m60YaoBNbpSiBqWQvZQM9JvCQL6Zqom5v5Weq/2mPmurW/U0lflYwlSrspr2bKsX6s6Jh3X8xq93d/dF3971+Lk6uh7cr+fbqtA6E0py0RwXUiS26H/aiMhV7H69MlfupyW+V/5c6TYdAbQIQ5csI0LXJf9ir3IvUvarmIh/HYzfaH4r/qv8tekrfR4WlEeDc9u47u8OLly+Hzz77dNx3oGMwccgBeozn2ZPzmXvZ31HdUuNlLlFt7JJKu1TjSx1DdSv8htDhEZfNfYvmNO4nkKvwLSew4GijrEIcYCoOEmB8ipFnhcXcj6uClPbc9OWxH+7jHgFmBKBnD6n9Of7z9773veFHP/rRGD/1tdob9mLv3ItRaf/k11xOJH/brtd7apyn7tGqzpO+7sWjXC/12vW2evEl0VJjkC1Q3MTXttfWtHfblA3xb2/MVT9IVl3Gq06S/+PrNukprxSX1NI10d7b8/5EW/3u0d73gr4W9Vnngd59tR336WpbT/m72r9Ks0pPB+M+pX2nicZe19Pb8fVAHt329+7z71ym6rx6fKu+5Ge7TlC7rnucFtrj+3h7fOXrFf5upPpv2qFKx54MOh2dN9O2PKzCUuXM+bV3v+vEHt/VuenvWpmq10+vP82hp/O4prUQLcQH4vc5Gs7JmdO0+gBOQ+ehSvMqC72+tsnEpm3PO+dkwWWl3gdtZMt68jonT3W8dTw+lqqznef8c08feTuP6deJjzYrmdT+emvxTfRPvXduLeZ4X7ZNvpTrXect0cN1iT9D+/JdxXeV1s7rdS193N6v9tDqy+ml+3qHIGgP3NNB2+jb49tttqRn1yqte3qPeVVZ6I1rpAsx2HI4Zk9O6/qPvul4sM2mbGo9JW+6fxtfPW4PrGxwGfMc7au+f6oM9Pi9J2Mb+yZrvPf8Y/N7isw9dfw9XnEel3y6PvG1quslXu3ZH8m29hJVfp/q34m+c7T3OdGn077abx//gzhCa2jOzjqNXW85T9c9otOnyvpT5Km3DlqPOb4QDaqsacy9Nc441+bBEbTveq2+j6k6r8cLrke5Di9U3drj3T//n/9syQ3/pkK93L9QYKHAQoGFAt9KCiwG81u57MukFwosFFgosFDgd6HAj3/84xFMVQMSdcNer9cAoza4vcACbanCyLagX93ca5NdA8A1GOFBkBo0mAsYKLCi3/Q1F7iqQRYFE/SyV33Mzc37+ibrNAV1SepWNZGphbk16gUzegGXOq5IpSPpzl4u+dw9gNQL1NbAcqWbrwVAqukE2gTO+P36XAOE32R9ndY1MFZfsnt/SpTovczwQLs/w7iiDwNTOf/WwLTTXkkGvTnPfUdCXA/0Nhfo7sn3Ntmo9OiNo9JnGz/6uvlau2z7PVqvHp+pHwXuGJsnGXkygY9JbaU+aklYbWLeTx1rDew/Fozt0bXOzcerILHGmomLU7KfAofiE+bnVbI8+dD5rPLq3Br0eMbXpbap+13X9+RLz2ncCr6KlzwY6skp0sVcp/qB9O2c7qzjn+MpBYc1Ll/znu6f00k+fp9bL7jcWw/Xrx5InqOz6wrG2XsJpzl7ED4ANZEYr9O6ST7eywTv0L+bQW8Sknk+K6xkZSp0DJUrLi/OItkzqgTsJpiBpNaf/OSnw9/8zd8NqxWJU1wjIbQl/DY5o01OuwYQwHwZfyT3t+RUX1eXbc3bwVZKfleCGgkR8j3UznSKdF5z+mHjqPDBXHUCP9eVuEiCXgC0dnaHA4A0DTDhwLkp6VqACkALmcDrPM59AtoEKKn1w3feXvA5p3tHTmomhdJ/JDlaNSqS3PZapCNoeJWnxtPnRx9/NLx49XI4PjkOAAF0uW5VR67X18Pbd++GN69fD8eHx8PRwXEk2qnaCZ9XkXy9n4n3N3fD5cXFcH52EWucVRhOhsMjkkXvo0rV6zdfDW/fvg5/gdzz9IUAUgDeIBk86nEM4NkAQwV4hEo4UXEHwFbSS3TQaeskS6sCTF5rCfmRRDv/slO8PPFSAoJSVjJJfHWQwJusWPV8ePnyRSYu3yMfrTJL0BP9CoAFfgc4Q4L/3nB5fRNgqtdv3g9v3r5vAJP9cY2hGUmJAtExFiUGVhs/OTs+4rAc+f971jATWP1H/CUelK0R76maofQKvFWrGriOgKYCU1VdJP3otkb6R+NKwE6uZX3h5QkM3A8PkGCuhHSd2C95dZtfZYxn6ENyOlU+yYR41ixt6lTNg7n53N3muj/k9gx6Si9U+yY9I1AUPEOyNTKADNG36AEgMa9loqjmQ3UTxqSKTVnJIk/HPjg4jCpqqqTCc9z78tWr+EfloumFciZhv3zxMqqZKPH56vJqrC6EjlXVKFWzopKVQE9ZBaVV+rimktLd8OGrVwHCWF/hgzRgYnt52QN3J7DgyJKJshaEAKKAOPhBnz07PQ3QAzzA2L7++uuQPVV0HatZBRhkL0BJzIt7R94gcakBrlLPDQGiikRqKjoE+CnpHuCvg/1chwDybB4+kAc6sDYJYoiqElH9JxOQaUOAD1Xq0/ehi62S4sUZycLYm70AuPCToKZMVAaMFHQPYA2gq4Oww7RxtDqI76/WVIBqAF+d7nmDnr+MqkD3t4BEc7yr/cNh1UCxANz4F0ClPao4rULPHRyuImU95OD2JkFxq73UadjyfcBDCfgKzC3gawA4DaRze7se7m7o93a4jWpEyROXl4DzAM2sA1RFcjZ/8/s6qhvmHFJXsDbYA/RD6uKomMVaMLZW7SPotQtYL32ErPCxNxzEePnNvBNEtbMD9Cj1O8C/BFcJcMz4W5Wl2wSutFojYVuhM/xwM9wFmCqBeuEhNBkVoEVad0r6z4pXuVdNwOJ0QIz7dAK6QU9omWCq9InQIWnXEnQsnQLHRMUsZK5dS1BQgiIDNBW6BNDc5LtJ3zCJ48OjsEXoluZMxJwCDH95EXIUevT2Ju7DprvfmIdzpC0fK/C0vVVUXkQWr6i+iB+5P7x4+SJ8OsYgXa8KjeibeTAVwM/zADRBS6qvYf+V1Ob7Gb5nzrJv3E+lknfvqBJF9avkdU/4kC+ALlD1LfGUqvsxTj4jC2EX4sAQ7EXaGfc1+Ft7MtkQnoWG/JOekD9L/3NgKiqdEs1BpgCnBRgI3d8qsyKLI5DcbId8GHHlpl+wCary/ZDsD895zE6AVFV1oT3ZCoGpnKfFu4qNqD3ZfHwV2bnqG3CP20D5874Pq8/mGiqBDh8wAcITsBVAmoCEGy7SqLvD7jSZ07h9n+d7zlHaDWyLfbkbshpiVi+7nQ4euJ8q7kjeBYAe92epfoK33HX1fWfowhE8p+p9k7+QNEg/dtrX5L4uE3jRJ+l7aZ9c9/nTHigrFqIP5ZuIP5B5VY9lfQIcC0DwYtpjjMB4O2k+55IgZRrWOjHuqFRse8wpHjHFM+seVOub65b/nG8ZN+seMhlVdNcBphp2VyOYSnQIfzb86AlwpvlqnyEe35SrqTKVf686kMzJ+Ul7O75D7iVTLiMak+/x5UvIVgqEH/4O+5CBfXbqov2DgwAofe/73w+wE2sUQNC7vEd+K7qR/vEhqUyFryAfnzWGhxjv5TVA/JzHdezXGoi02RuPNaWeXEVV5PFYi/bs2N7FRfQDD3322WdRRUo+Ff1gD+SbaT1FQ4EUtXdRxTfpCekPxq/qr1QiBEz1B3/wBxFHoA36pi/u36NK5jAdsiK7676+dIPoL3rot/v/LrP1umuficcn8KHroLqfEz84n8mWuWx4u2qv8pfPre4PNcc6PqfBNBb5yX0wVY2V+XgeauIJqCJ+d3kWLV3/bmtD6+AxU5cjt9uT3nsIzFIffr9/rvZAffSeq+tf59SbT21Pf1c+87lV25+hgTyg4Jv8OA+6Pqrz9/vkP/naeZ/b+Fpzcl3rPkptJw7TuZsAPDU+XtdYss3YHlvzTXm7zwq+v8NPj1Y+T6dr6KN22JOvoY/F6VFlfZt+cZrmfSClpwq6zmdV11QeZPyiNdfk6/JZvpKe8Ti05h321n68v7ouuuYxGde3c3xZeWkb32k81eb2ZKzS6TG6VXn1SnmVrtt4/aFMT7qq8pjPw+k5x/M9nnrILw91vMbU45c5UenJeKVD7+/aXtVNvWekX+FV+cSMVd9r3B5zlU3lt8c/ab+CqXxNZIPFpz3dozH7+kheakzUbbqPT2MXHXu2aO47X+fKF5We7ntts9uVd/jb99i9sfhajjRpcNXH7GyV4xqrrbxYx+L3b+Opeq2263zckwPXzT1Zeqrs1PnOtTUng/X5Xntz8ub3zj03J+e97yuvuD1wftR9sh2VX6q/XfW2gHx877aprpmuSydUea60rrzsMl/tE8+6TG/TH4+tncbp+sx1ybTfTx3t8vpN5ak+W2nr9sx5WHsvt+0uA/696OJzcF5QH4plaB3Uhujes8/OM1x3XtjGq3/2F3/6Db3jb8L5y70LBRYKLBRYKLBQ4H8cCiwG83+ctVxmslBgocBCgYUC/z9TYA5MVYO/HqxQEMsTIH1T7AERbZ51mqxv4H1DPhco8GB4DYj4tSmhY/M0mV7ATxt9Dy70Xyg+JL7Gr5cjfrKmj8EDEzUw8FgQsvYatGnAIw9SeEBYbfYCxr32PFji1/M836l6Uy8Q21sH548apKm8pOcjKX4nT7nyF3ROH6ddTxTmaNkLEPoL4Mpvfk007K2nj8GDhOP820nzvg56piYMS2acV/TdtkDrNOdMvKk0qvT3caovX//H+FFJGx4YrGsq+jnNagKB8+5cQFr3eDs9HhDPSA71gmTirUxa9KCoAqv6rr7I8KBflTPN/TF+3MajPdnlfk+c0PqQHEJCjRKuFThUYFcvtjUeJW/xd31RVOV10smZCNoLkjpvil5VdyugKVkaE8g6p1h6cmJvXUQHJYBMawSYKpOJejLh/Oz8WYPy3Ff1JX/7evbk4LGAdQ0eV9unfivtBICp8+U+p6PoUnnHg+yVf1zPkGCsxLhol+Rdq87Bi/eNlxJkekZiH0mDWQmCZD9VNSCpOaoLAdC6zQTdH//4J8Nf//XfDvv7R3ESOYm+qi7hQAuS40kcZy5Klqq6v/Kq6+lp/VOuldyYoNIMrjudlBhcX7rRJ8m3JEoyrzi8nkTq/bRFJPiS/MwcI+GdhMpW5cV5pie34lPXR3x2IIj0qZ/OzXMjmKoldoeMB5gqE+WjP/R9szGZ9LyXQLfLy1gXKm69/OBVJMpjy6O6TAA+7oeL8/Ph7P37ALxFZTLSzdpR+KlPVgEyi6pVe6uopEKCfFZbyGTSqGJCQmsAjuClpBOJ8pEY3IAAVCACVHd1Rd87wRMBYCMpOqqkZRJsgqYSAHF8dDIcHR2P4CkBqvLe5Iyqo/W3XrT4i69Mrs+wUL68Ya0zcRXAAQAxku+eP38WydzQDt8Hmp2dkeh9GWMlSZSE69UBALyD4fZud3j95t3wxZdfR9JK0O5gFWt8eXGZSY4HWZmK/lR1yHWNPmcWVIJPNmxLO1Ff8qn5SR8pyZBnlMyoE9sdTFXtgetR15fZ93SKu+RIPO7Jz1o72Q0BqQSmcjvrL8lYB+m7rHrUAA8GSEg/gsVWRazk+0neASEdh99zcXHZkvCfjdV7Jp7JpGfXv84/7hcwbukS3ePzHsFRa0CWO2NVgExMVXXQ5DEGxneRmHxwGMCDAAGQ8Bw65CaBpjtUlmmVrrKoR64//2sAWHzjGAeg1hVVS1YjMIcT99EXyN2HH3wYICyqY9H2wX5WYAPkQDUp+JxKbLTHGLMSGwClq3gG0Bc6j4pVUekqwJS3UY0oATNU6RKgWcmpWfFGSf+AqdAf6AXREF1P/8ihqp4h/2lX9iJJHZoEcAew0x1ymUCpADPdD8PV9VUkdJM0LR0YO5SmP0iqhl4AEQ7QXQA7Ihk4QShUNUowUxC4gSobyCf0WAJUxmqArUqV+1tKAGaRBDCJqn77gDjQB1lB6P279wEyyqpMNzGflJvsO6tN3ASw6uT4eHjx4nQ4CtDYfgBXYw2urxqogzXPJGhoD2gEfcS80i6shtNnz4eTo2dB95TXBOSqGmMmMnN6J2BHKnhcBW2Pjg5C12UFo6RZVE1q+lI6M9b3Dt69H1ZUQmr6mnmlfKadZ02hYQJOspJSgvAyaRu7cHZxHuAZEvPxGZjLet34DyBA2IRhOFwdxr8E1a2ajmZtAX5h/+7jX4IHeG4d1amomhj+BZWloprdXYBVot2ochhcGbwZFZ3Ycwr4GFWJ8nqCJFWZrN0/Alp3Gngj/eYJ5Du1P+nwtD1xWEgD6gjwI/BkziHlnnFHcv/dbQDqBLIK/wggxc1UXQ9bmnK0l3O5hf/ymeOjo6g0yZrKb6ZyE7xHMnvIE1XFrm5j7Z8/P2mVr9Bj6Q/DX6palCDV9H8CrNkAc9CJvp6/zAp6rLPmLjAVoE0HU0mmAqRBdZRIgE+gJf4CQNv0LUl2Q49k9TSBAehDoF7aRiaYtyrBCOhCG7KXPEO/7KNEZ9llAa2UkBfzH/D/aDd9Bc2pgmkEpJKtpT/5tLLDqlo1Vf+j/bT2AADhUWRA/ifAR+QzgJfYitAhaQsDlNf0berXzQR14a0TcJW+Uo5/AhPJD5LuDH/xiOqbCYSVjXXQmMdlqu8lX10+SVYQ3qykKSAz98jvlQ6VDWbdpnhJgns1/twfZHVFVRtL2QAk83gVAe2fPL7n+yv5I55A7PMMsCVA0AZk8pjBlLTcDHjzWXwPkmvWtE7bZwQHRLFY2cWsBpi+a/NPm3zLf0owUI5j2mNgjw5i3VS1U/6t/Cf9LRBU6qQojzbaUHgMffIQTIVfcBV6W9Wh655n9KnwWfBpRgDtbeitOJwhwLJTgnCuRR7mIR9UPmTui6eKi1q30Ney+e13+m0Aqm6GYYd950EDU+VhBLnPTR9Qfrjv1wXUcyTC5h5zMzFc1zB/CWjOk7Hlf9MPvC0wFWPXNcnIho/fBEg0oy0dMIJuRJahadBkd3d4dnIyfPTxx8P3f+/3wr4qhoC/g933vafWKU21+y37oXfDp7u/D1A7oCd8aWgZIOMG+nYdmJVY9wP3l37A7WgjmAZrwf4SmqBfP/300+H09HQ8/IB7AM5LH1d55Hv0kMB8qmyoOJf0E/0KBPtHf/RH0c8nn3wSe1TaYD6xJ6JaKra16SPRvRc30R4B+qs/3yvUPZAnXksHSs9M/LNZ+c11Si8e4fzhMua6RHtb7hX9tL+TflI7OuxBtrCCg+ucpIslj7kH2zx4QHJU96JzPF33W24vXJZ9L1vp6HtUzdnn7nZCc9dv9e+/pU993fx+/6x71J/68mfnPsuPesq9ukc0cRpUW9KbU9T9+IbZL3N82pu/7pVsTDwyHWzj7fmaaG7OIw/t41QBL+9nD537Qcmar0HPJ5EcuBw5rZw3nKfSP8pqtb6+23jI+Xizrc1kZ+7zWKwOU3Ca1HFJF2ksT+GjnvwN92m75ubd43+1476QaC3fuV5T3IT18RiR5lHp433I7vVs40N9tMlrossc31U+kGzJRkrG3A711n+O13v8rNhwT+a9nTmaiF+762mNiuZ1DL0xbdM/PVn3+9We6ycfe6/tbbbA5abHf742vXWtuk88JxnTfKTjZafUl9s8jxfLnlZecB5z3dzj155OGH2wBlL39RWvSb7Ej5q3+L/SuLdmLkdzPKH+nFbVz/C+6/r09OFT+Cf6/SeCqXq639dGtJJ/NMeXc7Ig30m0q3ucOV1U6eV2rad7t8mi8/tjttTtR5XXORnbRpPa37ZxPqZPxIvi9eqz6XvF1H0udU0r3fVs9fOc56Wf3L90/nGd5vOuvKxrdb+g710fMC73YV1H9vRllXEdEqQ2qv5SG6KPrvuYe7JY11XPV1skXp2T555+rPpAa+XxCfXvPCD+cLpyX313W/WY6K34S+WVbXz5r/7sf/qG3vHvKgHLcwsFFgosFFgosFDgv28KLAbzv+/1W0a/UGChwEKBhQL/DSngYCoPOtQNdi9I5wFqD4rUdvJappH4Mwqe+sZY7Sgw5sH7GsT0oIIHFHvBgl6Q0oNnc4GJGrgRXRRA0Um06t+Dowr+VNrVoMW2oOQ0bk5yVTKYTrptJ2S3JJs4CbYlQ0GbSEBoyY25BFPSbsxDxC7VHvKk3M1knenW6aVTjyecb3wd1N4GTaLS1pSA8Vjgycfg93qAzNfHv++NZXwpq+TMRgdoSPJCJOI1FOBmPYz27tIqnsTK8HdL1s7EZFWVEEBhSj6t4/eXvNuCmxm00uo9fJn52LOVP6uq6cmBEim2yULlfwXgKo/4+njfcwHkOVnxsSgIWdvrBWPFfxqvnvEX9D4W0ctfKvb4yvVfve7XXD6k43r8q8odqgThyb3Smx70d37yZAfXmS6DTivXw5p7lcW5730MHmCekz315bJcaas2uSdPj54qiHlimjTYxAtjqxvAhBx7Ji96kH3TnkzJr/n9ZsWBSq/NdZS+1AmPXk1mqriXNJ1OGc8gMsnIqdf95HWpk4kXlVDJfTqdXWDKHLvLYNI0E1FJQifhm/bz9H0/dXvzhLdIOg/zQmJtntpKojJJVnn6thI0MyEP0v7bf/u/D//nf/i/ht3dVVTSoZ+o9LG7P1Z+IEGLZG30KuPkb3hcfBJ0MZprjCMvpAqNcQRtIuFCYIz8ribZiIZK5k+QWM43EsOge6tqFcDeqMp1H5U27gIkcRfAhAz060zyKSFb44ixNl3v+k58y3z18sBfmETSWoArpoQ/TlGPk9Q5a13VOUgQJ3E6iJRJ4sk7VDUBIHETyXHMC7Dbqw8/CPAPI764JBFyHQm6kewe99GO0np1enYmQ0SiK1VP9laRzJJVptbD9RVVKagO007AJ/GsVQmBrlS+Oj87i0pOJFkDEqD+AlVKlNAXiY1UemE8UVljd6MCUFRZiZP2UxZI4ByrcpgBHmlsyasCZcBjKesk3XMyflY4IQEQ4AhJiNj13X3mm/+ozgG44egYQAiJ6kMAGy4uqcxFkl5Wzzg84sT5k+Hw8GR4f345vH79NpP66WtvN3iayi2RaLkCxHLUEn6T31gD+QmjXxdzyDGP8wp9kMmpfKeXvV75yfWr9L0S5pRkMMlWTVbKJBuek9+hhGaAGarwInvhIKt8LquF5RwkU/ld6nf0wgTM8vFNej/vnXwZTz4UmCr1mqqkZMItlUZIICbJlIpICQZJnZg6TnqduWmeooW/9OR+Aak8QUX0U6K1XvxKX0lOlEyb80gQWKzXHWCq1XCwOhyu11eRFI8sRFL47TqqCYUejCo9PJvJ1S3dOO1UgIvSpwx2UAIyVXn4POwEiBL+e376IsBEt1TpAYQScpTV0Y6oQnd8FNXqjg7hb/QClR1aVY8AdN0P91FxJ/VpVImKfwmQ4d9VADAANrXfrUqY9NrxMVVl9oezM6puUVFhSDBXq/AEXfCrkW/pU8YLraTb6CfuoSoOFewGwFTXI9ANOxZ++QjEzIpotE0SLjJ88uzZlNAdwKUEpFKeibkFMCoAVK0KQ2tLvA4YWDZHPpDLX1auWsX61kR8EpLPLy4iMRm9zvMx/5YIn3uJtJkkXL948aJVUtgd3r17OyZIj6CgdupyApRULWcCSzw/fTk8OzmNdRVwljVKEJmAsvcJRgsQDcCS3ahWFaDZw4Oo0Jc6r1VfatWpYm5RoQXgBzRMeUaHYx8CTBZgPewF1UewzQnCG/3PlkyITgTEM/IQY1lrTHy+DuBuJEDDJw1EQ997JOk3O5NuElWe7kKOspIgABvAP6xH8lgczA4ft+pOXhKGJci1Tx2lJH35pQkOm3SXqkRKf1BdO/gPcEXTg6OvHDa1yWwDFwTQDP81ks+TZ/RdVurKRxJcCXjtfliHTUkdmD6rgATplwbYoAFMpd+ke6e1WQUfRELqfla3i6pU65Qn7DLjOTk5avKFHLXT51nnljyvamfITlYkYx2vQgcDfjo6PgkeF6gROmE76QtwIXwIqBT55DPXo52LrDaX4NJMwEd2A0zllWjQVVnaJ+gkXwl5CTlr1UjQdbouwBXrJCBk0gGA3kEk+TMO6Q6YAd8g1imAa/BWA4U2Xki+Tt7GjgN6Yk4Cf0FrZAyAF78h5vHRcVThi2qswWt3USUu7Gbod/QfPnX6APhsyR+Kk7F+LXIWxQbStuEdhu/dfAb5ufLbk2+arCBPAWad9hgCr7KG6AHsg8AK4ZcgzwZvAAAgAElEQVSvAdZepQ6D95quzKqp9fCWjClxKWgEaEry08AkWY0OoEn6RPQZ+n0H/zD5YPLpkINWnNPAurF/CeB9gnTGWFjnkA3Zf/kabvt9Hzvp/PR9NRHfF2Jjw+/SgT/YxST06GdOPk2C/3I99e04ivadADptH0btnADbTpWi0n9qIPIoK5jrmfouaak1F5AWOQo9FGpDflUCbFNnNGB27FNy+Oln5J4wwVT4/wcjDwLQSXuPnGa/imlpTz35iMkXY7vNf4jr9BkHQaTeSh2dPoz0F31FNdvWT+xv8Jlb1cKoRtVon3KTvlvsEag+CJhqB2DzNPewJQ1Ym4DTrFgZ+rbZO1XBGtetERYrNOl+xU5znRh7aCTb16lNB6HquqpWST9Ne/qJR+RjerXm0OnovAZuBfT0wYcfDt/59DuxR1WMKPZIcfhJ7hPlc4XebIlqAinRI5WG8RNoG11IuwkCT/sbsmX8G2uE7AXAMwHK3IvO0GFifAfgHR/s+YsX0WZUX24gL+6nX9oKgE/s3QUKSjqw3uEbDqmbQ482MBS2Cl5lzvARVYX/+I//OOhBn7TNM/TLD/or6lK1PZTLvWy9+CPFedoPKaavZxRX0N6hB/DQ+vcSf+E5jwv4Z/XtOkv+h9pyPssxp70Qz3pcS+1MvimAfMVuJt3kfaQspBYffZkGpKpazGk1FxN9oPksTi59oWe1FqP/2WR20qkPQRS+9633Vd3vY6lr0KO9xtfrv0cLv9/lOkOOslLt3UB2GM2MNsTeycQ6wyvyEfx5f18juHGT0ZxzfUOhWOTDat6aR9VDc7TboNuQfqpoN8cfWYkx78u4x6RT5C/EPSLGeJhI0orDA3pyU9dFc/C5iIfFW701neICGSNiLLKF0Yd4diLWxrqMvD8SoD8/7fmYacrcwzSlSeb6a+X8njb2If2ly0Y63Ouwk834s6+Xt8Nn1wkuGy6j/p7KY+lzsuXvm/wexWac53pyXZ/XuHr6VG1pXPwtXe084fy/TZdU/eB2o/bPNe0napuu66rsuV2q9kZrXWmkAwrE125zKq84vZ6iK50nwgdrsek5XVn1a5W1np7o8W/VIz0fqdKOeavSpifxT75d7hdGPdT2JYrb1fdVdez+PsH5sDfnKks9OdPaaHyVJ8e1a3uI1EMbL+o34qXupG3KifZoOlAyG5LOU0xh2kNmLGSD5rXfpqdl1zbW64HpMb3eblRopK5zXVPndfnqLmtVFqo+6rW/za5xv4Op+NvjPy6frqcrf1b743zfe24bf9c56Pk5e131jeupXluVf7/JWKo8u43tybXLkI9TMcKeLq7rXde8ylpv/hOvb8+RmJu7vp8DU6l9jb+CgapNV3s9PvE9qevyOgenyxyfV16fe6aOr2cn1If8sN7eZk5+ezZJ9sz9Bulcl7m63tzTe6bOrdJY7Sxgqjmtu3y/UGChwEKBhQILBTYp8DBKsVBoocBCgYUCCwUWCiwU6FLgJz/5yf3DF2vTy8Ve4GUucNgLGEzf5Qs7T4SrG2lt6D3QomQVD+LMBUAU2FGAzZOZPdjh7StxUi+zPQigPj1w4ht4PavNvgdHe4F3D/z1ghlzLOpBdU8sehh4aee/theuOa7NSGfmminpa14onMbb6K019N9OtxpI1JiDFi1JxNe9x0O1Pac3n8W/mo2CUxrTOP72wtyD2rpWA+se+HlUdWy89Nx8sdkLZokm6pPxZ4Lw5mmmjwXGNkEmU8I0fVY+1hwUHHQ694K0vm7O5z1auD6oAfCqP1yO67XKKxqX5M9fkvXkcC6oqvH5nH29PeDrY/KXYPWlnr8M9KQCDwpqrnNBvqov/G+tYa+9Hq+6btHLAV8Lzcv1knSiksSVhCj5cv50GZt7Qarve9f9BVINKIsnK+9oXTb5S4nr82AnJaFO8p8vsTNxqiVl2ct+6RAl7ft4Mul2k+tdfp1nH9UT7QY9k2us07lbNYtS2U5rwZh0silJVjo12OVcNmxKSMtqQyTYCszsMjLJ01RNhMRl5puAiaz+QGUTqmTwQ4ITyXVRtSmq+pwO//pf/6/Dz3/+i+H+DnBMgqTQZ/QdSW+cqL6+iUQ6TE+8DG7JdnlCeb7IGytGtAT3HGsmOqLdVP2CfISsPvGQB1wv5Od8Ueg8LX5KoAbJZ5kcr4pcJANHJan1dSSRr1ryrE57llyLT5QoQaK586yqrYz2iGTlNhbacD6bdHbaxU2eBJiWlbgi6Xx9HUnBJCdnZYdMzOQ66/fy5fMGmhiGN2++jsQ5KmwF/VvlLZJVMoGSubcktpaoQQJtVImJl8+ZZLlpg/MlNQnxVFZQojbVnD766IPh408+HpPqyV1krQV24rn1zW0mIu8fxCnprC8JeLGed/fDPuAYEueu1nHqPNWh0gZovRPoESCUVn0wqpPtJkhBtOA71pjvknczyZsx0H8mtkxJLsyXxGJOgAdoQJLim9evhzdv30ayHsnRJyenw7Nnp8PN7V1U6YDmUQ1GCceMK8tVBZiQNSIhHXnIpJ1We6AlxKQubC+yWwKW9EjIhb1I6lWAEp+IDtBJSZGyUeIt6Q8lY7hOYR24n2RnJf1PenfSge6/y/+oL87kL0jnZyWUTJqW/QH4kIAreCt9JtZTCX2SfciD/oHu6CP0T+rkBBPyGX14fZ0n6/P3eIp+q9I4Jom2E/pl95yemouSEKvd1Z7BbaLzHgCBqQJJjkOJxbJDua5Z0QY6RFJkAKMiY7rJfCbTy15llaOsOBUVWnZacvvNfQBVkSuAj5H0AnvdJqDlak0ialb62T8AnLQajg+Ps4rL0cFwfHgUleCOnyXY6tnRs6xgdZAJsqoeorVl/agG8/r16+GLL76IKgNZsY6KOHcBrGAtP//8N7nOyPEqqxDCW/ywLgCIVCUGcObZxdn4N/dxP32fPnsWwKvQdw3cJUPMWulHn5k/IE5AGZG8hy4jMXEEQwAIvYwx+zMPZQRa5rj1w2cABoBDSAz3ahe0RUIyOgY6UHnp7bu3obNoArAfPgc04TM0gO+YI0Ao2QHGlSDk3WgLXoJHeA6ARvJEJg+hc1iP4+PT4fT0efRP39zLPz5DB/pHZqhIpO/Fi4BuR3vW9kWMOfQhVfsOsmofwIcA1AxZkY21C7As31PdMaFPUeUiBXMCUgLwY8xR+avp6ZS91CfYrqiKFoC5tLeXF+fDFQBgQD8BwErADPdm1cO7YWigv7t77MJtgMOOj6k8lGcgh98C2ArbOPab6xkAQfwn9AQgMKuYkjvj1MVKWHY9EDzVKlJlJZhMKp8q5KSPkrKN/geEtj/cUKVrjX5QpbZMcA4fK4DNI6tl0lOrUsM6CkA76U1AH4Gsac8nKCd9nN1h3arMIO9ps5Wg2XyEmwTlBXARXkanBAg0faqsTjZVZEkfK31mVRqD/+BlAJSij2wLNCIxn2R2eFrJ8PAN/APfX1xeDmfvqfyYAHBVr4Lvcw/CQSYkFgOuuAmgE+PKNU5w8bt371o1lfVYmSp8oib7buuQn3dv3wfvoqfQQbQX1fdaVcKr64sG6AMIm2uXNiYrtrGO/B36v1XRE5iKe6Iq1eXFcPb+bDwkABmkUgrjCj3TAPLQOquSJoBttHUN6BJ/N8DU7gh6b35FCHBySfvozNPsyHTgSia/ZSUdAVPky6m6FnTR3i/8uuvrEZygJOP0BQRUyS7lXyd4KNclqtYJlNcq98hPp78AzZ1ga46iDSqlvn7zJhg1ekA0N/z67HPUxy3pOXX4BCpTYqAnHyrpO+mUlWcBwoZsNFAl60nbAqCkfpiq/GSVngRwZUW+3BAqhuYxCfpJ2dkEU0lGdC2BUbJhCegP3pIiUFXSxgcTXTYB4+g6QFKZe5ngrh34JcBU7eCO5lupyiXAyvSzx95GPpfvI1pLT4yAxADytR+BxpIRJl4UUotv4iCU1DOyNSkHqYelmwKEewvdUx6hP6QGfBfNxB4y10C6Kf2idejye6pw7FBZjX1D7IaSLs3OsPcE1ANfS4+K3+lvmlI7sEpgNgPiBE3aoRl7+6sYj/YStKnqeMiS5Ev2weNP6ld+usYT+yJ0SKsaxZzZJwF6pWoueuujjz6MfdKLly+G66sEur0HRBQHf+TeR/6FeDFseKs+x3fMF708Hb5B9UdATwnejcpaJydp44+oNJ1AXPY/ek6HNkgHeDzjgw8+GPgn4BF0k+8f+jRinavhooFOAdqGT3F8HIcDqCqWxq+2aQ8aQXP0NxWpAFNBF2jF+Lj+6tWr+I3Pg6zv7eTedVzjDT/ED71JvaO9i/t/mqfGpHtcXvSsx8lyz6oDJrIvj2XVRH+Pf/k45Aek39gqhHnCdefgH9c5el4+mH5LT2muPjb5mj6HSb9NQEL50tpjis6SU62faKj7ap91jTYWrayfr+Xcffpec5JMag4CCdQ1cn9Pun2M3zTQXeWlh3QVUDUrLk70nvwx2VNdi7hQi/8btz42vQ0A3BzP9mjgOqmOsbcWobcD1B+UTB1n/9GhKNLprhMSqN3eKbZ9ggDBc7QcY2sWp610rvPVPKR3tW4uC5LBjRg6B1HZISx9HtX7lQQxZgx28wAn8ZJkXrp90glTBTGXtW0y4nTU/PTdxhzkq+qQBbZJ7RAGX3/nxRqvd53t8qJ5eDt13Tzmr/n6OKtekN/layodMUebiANbhUrd39O52jfpMLoqSN6H66aeXqrz1j2VlrmnsoM4OoDrsIEN9Oy86OvsdkFxJ62BA4F643Zb5WvotHV+69HFr/tYerLqe8XaX08H+3eVL5+g7OIW0V82atyHt2sak9OOvnr87XMVjef4Qder3nF59zlJh7k+cV71+Y7PKQbcAbU7QHX0ucf4dzsAyU9aED10eF6EV9s+Kw6+yfcwMb52gOiGXAjs2gY62iqLDzxYc2u/Z0d6trLHE9Uuu6z15K/qqy5tC4O5rLuuqvPUWCr/P9bHnL6sMvOYbtLYHsZlNt/5S5+oX+1pHxtn7d/pu00/bJPf2kb9u9oulzmXcZc1/yyaVD1e9R9/K7bfuzY3V32vZyX7dQ2cJ5yP3R5WGyde1T1qszcW10m1rzl6+Lo89D8fArF1f2/NpENd/ur4nTauY+v4XEadPppXteNVpqvdqrxR6Sz/70///F8tueFPNa7LfQsFFgosFFgo8K2mwGIwv9XLv0x+ocBCgYUCCwW+CQV++tOf3nuwTxvSGqyoG+1eoGguKDMFMaZTxT14XDfRHrzyk7E8WNELYqif6YX75qlUHrz2F5cKUBM4qcHOXrDVAxQewKo08wBR3eh7EOgptPTgou7vnYbjfc7xQQ0G179r0KkXFPFAR/2sv3s85C+2MnFmOo3Pg9W94I3Tqb68cT6p1+QYioY1WMrfHnDT/J1HH5OpaWyZfOb82QumeRIO1338T+UjD+L7GjgP17X1AH+lsc/Rx7DtZWuVyW0B1sdo6HNwfaOxSGY9+OeByDme8fudHq4D6thqkNbpIX1Zx0UbHkx0/unJmLdZP/tLuSp/dd2dv3iuJgHU53W/eI4kI34cTOVB5PqCsBcodpnvXdc6Scadb3y8rgN6L+oqneZ4qib6iwauR6uMap69JIpe4LrHP87/bjt6+lJyr/tcB0m3c4/GozF4v/6Cnef1EpnMjKi2RAWgIZPLN08fVLUDkn10Cr+SARMsEwnM97fDIQn2rapCJhFnghwJtSQz/fjH/8fwy1/+h+HyHKBVJuuScEbfnFYdL+1u79rp74B+rjNBPpR/ZnvG3Fp1C8031yNP20ajToH9IaplVNtc19PtmK+/28isypF9JJgKYAZJXS3ZtSVYAahK4FUm+PHjOlzr0Hvh1dM/zofjegpU01IWSeI9WGU1BSohRPIg4J2rq5aAmclxCeZKukJGEni5nz/ev6fiCZUkWsUnkkBaJaQ0UwIkZXaMkkZTDhPIxpwBzZHERtIaCX/8SyBRJt6SFM+wP/7oo+HDDz8MoJVAaZGovZ80DiDCzk4k0AEwIhkQNiB5j/tJrAcMQZI5FU3WNwCxpmT8UQ4FVhFMMMAG6UtIPwsPUfWR1i5fxu9trGNUuInkxdMY89XlZSRuv333LhJuGPPLl68ikSiAg9AAHm+Ar+hfJ6A2oBr9bCYHRZ5pq2Y0abCUAUrD5JoAYnA+p21PFPK5uu4KUF0bA63z2RM4sjJJAgZlr2hLyQmejCAZcx9A3ynJ1n06ffb+8pT5BFQlr2f1qtSJ8d8xyVBrJ5CfZE4n0Gbya6NPrF3SBIBnrkMm3PIvZWwTXIYcSLdKn2jten5atduu3932PLQPU0WZrFq1CUiTryCdnNU7MsHYK5rmmgNqzZegLkdjtQZLPo9qcgFYXAcPkawaa9fAOFkdIgFBIdstOfMgwK/omlUDB2W1EiUJi4e1jkpCln6IagN3dwGyUlIR/fOZ75QkLJ8DXgDwxTgZA8+eAb6IpJf9qJjE77Q1WSmHRFx+kDvGeXR0HNfpA91Boil6hYT9rC7QAKu3t8MeY4lkZSrNpbzmmiUjZsUpwI8JPHZ5zcqOt8PlxWUAvDLJG7t8G3qP5GPGG2t1l8ngNMu92Ef6Yb7iycvLiwCLMD+AJYxHSf5ZxSfBDQJNkUDsSU0kNaNzVysSkal+k6AsyTTjyETo9B2gvcBUAhqmXsh9xwTSTnBQAPRadTCApSTeowMZf/DEQVbkYd3gp6zqKFsBODfbTPthFQ8baFe+UFT6aQn6LAXY1hvAU9gxLH4AJ1olDOgq+xfVlQDxroebu3VWoYoKRoyd6oCXrRIXgMLUNaq+lf5UpNsHCBHw1FglIM+eH5OLUm4ShJK6uVU6iUT3BPpklbMGXmiVHKF5wLICTLU33GNzo2pkJkIDsk3ZZW6tMlwDfDRtmHb4lopJk20J/YRtaOPc1BmMlcpte8NOJOshO7me8hECJN9ACfCI1j7tCHuXKRFwsjNZrWna6+T+Nn2mlAPW2QHZYfep7HgBeDbtj8BU9El1K4DXUR0lqrelnoHvJePo8RzDeljfXkd1rQBKNr0uICf3OWBAcqJ58zvHAvgwQQkCVwtUnGDw86xIFRVXWKcExsuOVRlh3AKHpU6iatflWPWFtZIuks6DLwSKzCqtU6XwyfZMdiJtpNUjD+yQkHcGbHFDFNfHiEfa2B1VgNkED0i/M06nG3oE+krHz/nZMToBaUoMpe5taCN9K8BUp/GZ7wA9vP769VjpR0nNNdnapwj/5dgE3mxgHsmp3Sx7zVrKlmUlSwEEE4jiPo+DRbIa1uYBHFor37epS29H9zkf5dokoDrT0RX7SUBqaibRNe+VnxRjRm9ExSKBV6dKQhOkyU+Gn6qDhM3fT0D/GENo6P7Rh4MvG/+EDHEQRgOTbYI+jch+QNP4dVZQQzeH3QjbmnstzUd0jcMWAjyZeiYOTxiyghE/WYWKvej9sLPXTthvlabyoAWSrNFF6FVACVnxfvQx0XkNrOT8QNvae6Wk5dynvfIEhJD+D98JgOztXVTqFZgEGRJ/aW/nQFj56to/yvfU9/KRAxA9+sl50MJp7L1eBoDo8Ogwx9eqN3HQQ+rQPBCDdhOYnVVKoaH0lHSnfBvxffJsHmpCGwJZMh/5cAJTMT5V2hJfy2fnb4BU7P/8O+0Xw38NXliFfYav0MUCe+mwC7Wftjp5grkEb9zcDJ988snw3e9+d/jhD38Yz4a/u17Hdf7mdxwQFFWeN5TjCGzxPYv8Eekzj724ftN13+NoX6T9k/ZTarPun/x7PTv5Qy0m0uKI7vNBh4irtGrKrnt7exLXPeJHUULXNnXqZgUbrW3IXzu8YNpXb1ZBdz7SvT43j1f12qjjqXuuzRXs/+XP8NlpUj/73EQbyaHW1tdEPW6js88h+Ba/lQNeysFm4ge15evkvPGUOdd7Kt30d48Wtf8ezUWTyd4l2Ln3U30E/c2zDiD1+7ydyf9phx6Ug5J8vM77TjO1IZ0RfnjzCbQOVS5DJzWQjvchOy4b4XaDtrR/7PGLfAvXF6Gb4/AHVfROG692nS4+5qo/pMP5viZ6T+8eAL5NB2L6+vu8xPuil+uuHs/3+F9y7jE2p0mPFqJp1a1zfOV01Lw9Vq7+Jj5NXZb+9ubhEKJ55cPKf4/JXx27xlX1m+YqHei2Q2PxOLLzqXRvfdZpLdo8JvuuC+ZkcE42qj51Wnm/LvNuayotqw6cm0O1Tz19J59HNHH6ia6Vfm6zfSxzOjn0eato2tNTrm98jPVda/U56prEs+3gCx0C4+3Vda96sGc/5vSq+NLX6TEemZOROVtbdYjLjNraJvMu47Xvyu/b5LWnt3q0c/pWe+H7hKpD5/i0Rxf5dOq/Nza3Cb6mPX/RdaPGIbvnfamdnl7ftk7b1ucpdJ1bp2rvenzoz/b0bU+P9PROT19u00/OG9t0s9PU+Vm2p+qTqivFU+7nb9N51Y7X9jSejT1t83/cb9gmK1UuNZdKr6o39Vy1tz2+q/ytexRj82ecT+Zkhe8lG3UdaGsBU21b8eXaQoGFAgsFFgosFJgosICpFm5YKLBQYKHAQoGFAk+kwM9+9rN43eibUA+qeTOPBbA8ePCw+0xUqgEQDz7rmV6g2zfgvqmuQRafx5gwYJttte3BUQVkuTY3nhrsqTR6LLAzFzx8LBCpfnsB2/oipwZb5ligrmPv714gqxfYmFsXBUQUjPFgqMYdh4y3JNFe4MmDljVwVV/eKGGJ+x4ERVtWRS9Yqnl6goHGup2fN6k70SGT5CRT+u2BUI2xzqEXRHXZrLxZec7H6/3xnK5VGjwl2Fn1wzbVMhdgfaI62ritFyys+khzqy9Onf/qOtaA22MBOx+H+vHgZA2016D3Nr3pfasdBQd7/F+DmE4P7icgWQPAdfxaT8mMwFQ1AUJ025Zg4PrXdWuVZ6dXpYd0hL8Q6wVFfa5VVuo1T5Cv6+HP9vSy069n/6pd0ct411F1napNq2vAdSWicG16Mb6ZuCJaVb2gMSsBMhOZSUAioSiTsqa5enWv1FeJ48gT1Xnhn/ow/+2vqKyTiVmqIkNb8BpJ5FSl+pu//pvh66++jooEvHcEEENjJFJlUlkD6+3uBGBGc23YikwsSFjFqL+T7zLpX5WpIokhkrI2ExGc9nP6ynlVPOEv4rVGMd4AMGSyM6lmVKgiwXZ8QdVOYPd13eDZHFCyj7L6PM1VySLt9NKsBtXWoFWnIHEK0ABVZDIB9DYSza9IUlbyeKuAwjy4BnFIgFcCC4n7JCImuCBpu0cS+Q4njt9GQpsnZTjfija09Z3vfGf43ve+N3z++efDmzdvxpPAefarr76KdknqJ5kO0BUVReibxD7oBp94JYcDAAOrVSTp08be7iruBVBBMjjtRSWu26xYJN02vXjS6fZZjSRPP4bfzuK3qi0wHxJ2+c08SN6jDfqiTegqcAXjUIIxc+Be7uFexklCIe28evVhfJ+gFSpn3IzJfFyPBOz9/WF/lZUyuFdykGsASGCqTDbaTAEeWxJ38FyA/Kafqiu5QvvqR3pE3/l1JXIqaZHESPkUet71tL/M9uuSNVUl0jWtjfrW90psT/DVZnK+/C5/AewgHtaHHyWmuv3VWPmOsWgdRa08mXkzqUYv7Jh39and3rqOl1z7Czu3dXzPmBmj+4604fOTXtKa1LEIwFD9EdpR4r8Sdl2ee8+lnKO3G4iyJY9PIIkJIOG+Oc+cnj4LeZW8KNlVQDQl6CIf/MsqSEnPrEZDNbFMxGVNqGSF/CCHShqOz1QAiWpCQ4BGzqku0BKgSBaGVwArMiYqJWFToE1WZToenreKTNyDbAJ6OYhqic8D8MNP8ERrA6ED/JRVF5l/At74rWpc2BvmkcC/BLhlIm/yoPRY8mSC+KTXsF4BJDrYD0wklZuoHEUCMQAwfhKUBRCVU4HvQ5eiG06OT4ZjQJxUxVsdBihGoEeBI6PP9Xo4v7iI+aLDAXdKT4lPuE/6kM/MJSvhZHXLqETREmT1t/gpgWkJ/OIaOp1nf/vb347Ph35rek2yLpCWErela7iP73RCuHxOl+Pkp9VwuNof7u9uhp3727S3rZ8AOd+TMJ0VrEjEjkpWAI3uqNJFAvpFVK5S9Tr+5vusZtWqwLXEgjjs4h6I+V4DEAeKOF0bQIdxUnNWaapgKlXEJIk/9GMDUwFyoI34Hn8qmmrgJOIKUWmFKoWAqRKcx78ARsCDOzmmhMtk5SxkYA2YATlRhWmwtlGCbsADSPAwFRqjqtTesEcFxAC37Wd1zdE2UaVtqvoj/01+RYKp0lZJbsL+3pCk3juFX+5NA581Pw2wEGD0ABddXDWSYmcB4O1H+1SuSnDldcwLPzUr4aUNl/+ZgKqbAMxRLQr5iCqrO0OAnLNiUCbQ65/8Hud5qp2s17cNyEP1Fnyh9C9CJm9vQ/fAK6xA+roJThBNxM/Sw9BdPM1ngUwFGtV1r1RDf8yPNk9OT4Ln3SdNPZxwG3MZx7171jya0AH+ecNJ2PAX4JIpqdT3XrKz6AOfn1fwVFPb9luTvU3Qkeyb+xKyCYDZqEwFP3Av1f5ev34Tz9Q9U8YLp8lM4PgECGYVvLzuNqxHC8ZC39JPsoOqVuS+hHyN5MX0M7W/chvOZ/9e85aPpjGx3gK7aJ6+18/9zU74ugLCPbZHFq16+9c6f/fHtFd1P9JjJ9UHkv8y+qhzjFa/30kw1S7+MACkVgEYvzh9hQSUpY8PaCsrI7GeCaZKG5b7vlahDxDnHpUOE1BGtcibdVamursjWR1fGVq2ve7IvHlqf29f7/Pqgamct1SZivvwU67WU6Urr7wnv0+6QmvOb7d/nmzLZ3TWWJkKm4Ve3D8cXrx6GRWXABDxPPcIvE61UNZMNp028A3k//k+1/nQ9wtBg2Z7GKODsLTPYa9Av7Ip8ovE19KVjJN/mqvGK4AXtnW/+Vjcg+8o2qmyppBsxUYAACAASURBVGRS8kVfzFdzYR/Kv48//niMd7lcSiZu11kpb2ONDdyi/a3rOI8H+OfavtNVz7tPJH9Y13p7hxrjcl3iMus6I/VdQYgZqLXqp6pHeuLreld9yU5pDdSu5qH7RFt9r/jTtvlqTK4nXe/UMffm4HukDRltE/Q+fM7hL9nhZRpDXSenueayTQdW+1PBVBpjHbeP3fekT1Wzde5Oqx4Nqh2v9qPuPTfmFfjdh2k2aSenigf+mWuVfj06uh9Uebi31qKP79PV7mP84+PTPkftVHqKPyqf+/5FNKo21WWGfhxMJbr4PMRzPn/N3XWRvqs+ycY9d/13rXM6hzbH2KYxn69Vb920tvJnfM4uQy5flbcfkytfE9HY/RLR0vW5eKCuq/quOk/65yn+VOVV14W9551/faw+xgocqfzN37IJPqeenujpANHQ5cWfdV3heln+ivNm1Vk+f551G1Fl2e+t/L7NVlUecT3ufp3o6zKiz+Jvzcl5wNt3nedrpDXoyVC1I9xb7bmvfU/GYz3YA+7lHtzp4fPp0c3vrbLY60v087lIj1fZ2Ca7Lk89Xqzr7WOZkzWNw9/h1efm+urx0DZ74+1WXSGdUNfW7VmPL92+VPp4jMXXcZsOdBvQ02vOl1V23TY7zXr91e/m5LF+v23s23iiXnO9OmfDq55y3ar2qn6es+3e1px+6+mWHh2rTqg6v/K6X5deqnzj99Rrvb1L1cM9Pe26YY5ePf32lHXszbFHK+cX/1zBVD161HGI3+t+zPl+AVPNrd7y/UKBhQILBRYKLBTYpMACplo4YqHAQoGFAgsFFgo8kQJ/+Zd/Ob6Z6wUU/6lBq+n56RTwucBlb6Os77YFPmvQQEGS3slG3NsLmql9BQT85Z6CFL0gqyfAbwsqzQW45wILPVrMBfU8iCJaMP658cwFqjy40hvvtuBOj09qUNZpmy/pSYp4WHbc7/OgiAeAfQ31kkFjeLC+LePGA42+ljzXezmj/kRT/y2a19+ZoJlgKqenv1x2HqzBwN6aKQhfxzwnE1UeemP1e7atXZ1HpcE2mZ3THb/L93XuTlslRvk9HojTZw+yekBc/FJfUvXk3ROPRFcPUM4FOecC071x8p0SX3prXOVQf0sOXE+Id1xHqE9PgHBeF3+6LvHA89zLmrkX2x5krfSr46q2wXm3x4tVXvS3Tip2uavBc+chzbk3h3qfrwlt6tTkh7qgVSwop6zqPp71F3tOV710kf6jT/F5jw4K+qsNEmoDWHcbRREeVKWaeCSTyVWkY4es3zGxMRPOyQQG2JMJTSRHZOJ8zn1v+Nu//bvhH/7+H4Zf/9dfR/WO3d39AMTQB0n0Slol8Zv14ORtEuZibq06YfQ5A6YKWxZJdZnUGEl6JYGj6hSXdV0LIJad1Oay8YAPG+iDjuPc7j2quWTCcsh4q1RBtuVU2SJ7Gv+OE8TLS9Hs6OEzraJMVqXhZNlMHITmJ5zefShwQCYi39xkMvndzW2szZQUTZLvKhK5+SEZmZ+sVJJJhtfXJBffDJlkTLK2quJs2mKn1WeffTb83u/93vDrX/96rDQjmpFoz70ktwFCOjo+GpPeSYwjMfnwMIFF4udIqtzda6Csu6jWQcIdczvgdHEBIbKox5iM6vLCafacOE/yOfNnfmdn74OXBaZijPAgP9xDQi1tCBiFjCh5NkBdLfEVEAH/ACpwnfsBjZEA/vz5i3Eu8DFgKgGL4PkEZhwMqwYASZonmCHkLioD5Cnr8LN8yKB3JMK3pHYqgjRwiXSx5Fz+iutoxi5QiCfGiM/1nYOp9Dy/PRnHdVS1vT4Gf64mpHiiDc9kxYesyFDnIX0i8EVWKjmMNWOugG+k25wvNU7RQ7RURZSsIDSdUO2JHp7sIBppDtK10hmyraKR1k396Tl+K6GfsXnyvWildXLgieij6kICh/G8V8oQoEn+fd3jKKlVNOJv2bSaGO10dH8oKiepokSAHLKijl529sBUSshnrMwrquO1BFhkR7yuZO6ocHBLtYnkCwBRWT0JIMrO8P7sfVaEe/M2TwFvFTexJRfn51EpEdlMfTJE9UMStqmwRf9jEhAJ9/dDgKhoF1AW1Zy4B1lEhyLTuTYJDBFIKukDICYT0xiHEn9Tfql0ddlkDqDIzrA62B8ODveHKyov3FHVkQpb2MJMDhdooUEmhq+/+mr4+vXrAFihL168AAiWgE/xIHZv/DHbsb6FrzORWmsjfhB/MO6oIBjAmLQF0sH8lr4Yq4C0SkbyTWgbXgT0BR/1dIT7o85TJEprXHrOE7q9b/yI1R52j/W/TyBV2NtAACXAJoBR6ZNEFaWwyTtZjSoqsTG31C3YR6omCngVQCyq8UEH6HG9Hq4vr8fKUqGUgTQATMV3aoDYqLiFLW0ol6gVw9rjH1A1g2Tt5rfQBvxMon2DryffNnB2gLHhpx3AVFnB7O6mJfk3AJVAUoCGANWRgAkfhRvG4oFRp/pK+EOZLJ4FbnaG+yYL2BAdqjAl7KcP477rtMfIikme6JNAvgStTT7lBNoVP2ZybSbMsibwIz5HVG28BogFqAw+Oxh2dtInFPCIe5AjAeZ5nvtDt8o2RmUSQIC74VcAvKJH5CvAVHd3IdOAKPkdcj+C5u6jKpV4HxDP8fFR+ldNnpk3NvztmwT0HB2iP1oFsWaHxdP0JTse/Ta5Sz2SPoCDqQRWkq3wii6vPngZ83H7m/1sB1NRvU0/TwFTBQD/Lqv71b0pPOJAR9mrzSqSD5P6prWf9JLzlfskrhvQ1+lToReykiFgqjdvsrpObaMPppJ8f3MwFX0LACeQofw232dp7xg+wU76rNVH1v5CPkT1karfIPupOXp72dbOcNP2Qmp7WukJaFb3p7Vf+UN6VjLteld7P/eZaoxE7XgswcdTx/bgWgNTBbyJPWMcRkE1wwTFpP28DZsfVf7Qme1QAA7b4HrYpKjyMvnIsuvQATDT+gYdSHv5L3ZrTT+imSOuUQanOTlvBs+WylSqUjjKaKsUhz0OINhtgucZk/YbrLPstiq3evfyf+p+veoPvGR4j4MvPvzow+GDDz+M/RX9oWNk37Na0V7oItl5r+zEWORD8gw0VTUo+YbpU1FxKoHHAlNl9eBcL7Uj/pO/KH9X/i8yxh6LdtSfQGJj3KnV2+O6qogyFoGp5O9K7sLsNVA2Y/r93//9AJYx57CDrQqX9lm0yzUAd1ng8mHl2+rvjzrV4gOuM6tMVrmjD/neooXHptxvqnznsub7iV572j9VedP46jhHmjeQdE+Gq94NmWkgGNcn+k596Dn3+bR22mu6XtV9Vbd4X1wT/XxN6rhdL3m7lQ6+Bt6er5HH3TQWp4nvGat+rWMcfQWrTOW80lt7H7+/T5rTt/V7H5+vv69Ttdnep65V2yI+mO7VwUybPoHWuNJmjvfm1sTn5TxQbZP3Jz3qdHXd5PPu0V77+hoLcNqJLrID6t/lQd/5ePz+0KFt/+K6oMpSpY3LmO/Rpfecdzd0TANTaU1cLmqf7t/LrvTkrfedxuQ0cn6scqp1rWtY513H63qk2m/XPy5rjHfa/0zVS50PKm8531Vduk0fOW3qcz3+dfnr8XBPXrW+TtM5HVH1YI/P6rhcL0v2Pd46t0b+nPT3Njr26C9ZmbNrPZ0herjeEl3VR9XtPRvU0+nVpjitevzdW5Pe3kBj9vlu6KXYx29W/K3r4rRw3td9PudKV5cd7Q2cX93u9WSjtw6P2ak5fq00rvLlsc05/ujxy5z8zclo1fXqy3m4p9/mdLXzk+5xeXIdu00XVdvlfOfjkcy5DeKzfLDemj31ux7Nqm7p2dWeTD3GJ77GPf/En99Gtzq+nv2u8ldlzHWLnpe9r+NQW1XHqs1qk6q+HGPV7b1rve48pL7FC95nnYOPy+3nnI7t+QjcW/XJnBzN8cFT1r3KnOuhbbwk3dLzAUS3BUz11BVY7lsosFBgocBCgW87BRYw1bedA5b5LxRYKLBQYKHAkynwV3/1V/ceeFTQxwMAdcP+1MY3AzaZmDa3EfcA2LbgXt2w13H6szXg1At21OBrDXwoCFEDE5qHJ8I+RhcPTtY5+rNON3/GAwwK7PTmRFsK2PWCZjXYWP/WXP13DWjUAE+lm1/3MXgQiCRpnRzq61qDrHXNacMDXAocioa9wGckwZWX6j5vTzT1oFkNMPXWzdvNU+8zaVE/vZd7XPOXAHPr3+NvX/O5NmpAUWOsAcHe2vfWeo53t/HIY/LQu+7y5n36i8JKKyUsb+NBPVODbgrG1Zegmlft1188ik71habrlLlA5BwfqU1PvppbY+9feltyzzM+1yob3C++9Bf4Lrc9WnFdiWKVd2oAtNK8Bj7n9Pw2Waj85rzqY1dSRw06z/Gc5LEmzfkc9LnSqL6Arrqv6kofs17YiDZVZ7isO4DC6eA8rHVNMNUqwKqATkhkzfWcKj/luFoSccM6Jx9lMo1OQb655QT/TLLK6kxU2qDCR4KwfvWr/3f41a9+Nfynv/9Pw/nZ+XBwcJRJxPdZeWMCU2Vi1uXVdSTPZTJXVmQaeXmsTJUvFMcEggKm6m32nZ+q/tP6VrmudBz5o4E+SJgmwzcTtXM8/q/aX5eBHu9VGZGMAQoKQEADHElvQOuoWnJEIjHVpEjgv2insl/HMwer1fDs2UmCAVr1Cb4naZwf2qTazOFhJseRvHp2dtGqUm2CeTS++gKKRD4AVb/5zW8C5KAqPNwPyIg+Pvnkk5ZUSNL0XSQ8n5+fBZCKBD6dYh72ep8KE1SpAEABOC4BTlRdIeESrky9ToL6lOjt+i2utWRrgamury9jzt4XCbP0KZ3K56w8M1Xnkf7UepCMR6IfyYF8Bw9/+eWXAfharaiykcCI25ZI7e0FSIZ/JJC3JDb3LyJhvFW6UeLlqGcigTsrYiAYAlNVPSD9Nsl7gngEdNH9/kJawAYlbooubjedZ3sv7KCZn7jv9rFnu11nJr0nsLn0lvsmSiAU0ELJqfC81qjq4arTpW8D1GmgS8l65XGXa9FICfju33vygdbNgU7B1y3pU3KsRFb3G5TADo+pogrPco+qEamyiqptaYzyU7xdXasJjKxNgiw3K2Q5r+sZ2SHupbqbA2/UvutOnquVTSSbkh1PXBddVBku6IadAQwTVRDTCCjBn4oLr1+/jn9cp23N2SsXaJ2kj7TemqPGcHVxFQDTSOiP6ignYZ8A2KCDJEcCwgGwUFkU7gvgDNVoDlP20dckfVPRhrEF3+6TxLsaDo8OhrOzdy3pOWVZ89d4kHH2w19//XXMkTFwD+MigVp7HPG2V12jDfjmmsoLrYKHZF86zf2YyjNcky7U+rufU5NsoDe6mR/Ntfq4WhuB5riec0kAzSSTyZP+L8bQqu7sNRlaNV0mAPdYkaEBpgDoArDJ9gEwwSMJ9Obe2IcBWKJ61Q3VTxI0zLpxjXW/OMuqmezXSLyOa60q0G4rexNwEaqaBAj2LsDLUVEqqnm06pPtsA7mELzChags1ZKiGqI9AGD4DwGcyCR32ot2W3uhE6nAQuJ7VFDKvwECBs334lOrqNXGTPXGrGfVwEmZNL9Jd2xu7pv1T/oqQGQ7CfaTHsjE/KwEJl5yvhAfqLL0ZAeyD56hGpSqaOzvUSEP4BvVNbmWlT+ZNnLg/DSCCFvVONqgb/wIjc8rEVawJ0v24sXLSKgHhHtxcR6ASVVBcd8wfarbqJ4HDU6fUTEK251VtKrdRS9LXzlgm+8EpuI3P7TDGLRn8ipIL1+9GA6Psnqf+6AJpnpYeYQ2osLPRpXTh/dVW5gV0BJMVWVdOlwAXZ4VIEMgIx+bt133OLVf6Qq37elPPQ/dBSgO/n///iwAs/w4vyZ+tOflN2BlVNZLIXMaio/qWJm/KlMxb81TfpvbDd87AvLn2Rofch9EtHA7qf236C5/VD7PxOO5Tw/Q9z0rv8kPlc6+f5DN0vyrXzTapXZAgHwbyafGIPnWmCvtNAb3n+Z8rvH72EPeD/sBSEu9jF+PT6x9HzoAfzoAigBkm86/ul4HWElVSbnm/kGq5Puwv6FHosorfgSaNQFVorOek65zeRYdRttnYCqBnTdom2p3uAEA23Q2c4GuFdBc/T75I7KHrofpn/unykzrSKhl/36wOho+/uTj4cXLlxsVKCWfsrHyH92XEt9qnblHPpvA0yOw9XqqUCx/pc5JvoVoKf6ST8M88K94Tv4j13RAQPBR2/zoWe5VMqF8XveVnd+R348++igO9WCvqblyv/Z/8qMYRxjE6HI6JET6wfctm/pXlRZT99f7nO9d1zAG0U02yuXG/Wzff3jfshPqw9ub+LYdcGMDqfrPdanroZHPveyhtePjlf5WW7pNc6t+tmjhYDCng+/d9KxkwO2s91vXpeol8Ynu69GhZ5fq3NzuuB+i76vdrHSqPJF/yyObqiZW/VzHLZ01N+a57zVm11X+2cfrfnhdnxoP0ZqN7UelyJQP5yXXqXWNemOu9qrymNOl8o3LnOt41xPup1Z93+Nx7bXcVsw9V/0Lp73LtfsE0iP4YelrT3rFecL1VP2+t8a+Xn495Ouunw5V6ee8X/3dp66l6wLJVqWfr2lPxnwcLvfiUb6Tn+JyPqfTdI9oVHlKPFd9mx5v+njq56fIam+8PV3W0yvOR731mdNFtU/R3HmmRzuXI67LNtf1qXSo8rdNF3tbVTfN6bDeuvBd+pIPq6z7eKosur7pzcvnVvsVHV13Vr3psiv7W+Vzjs8UZ9CBIH5fz05Vvq7rV/vx6/LBKi/WftQH98/Ra04ORWt/x+j9VT5x/ST/YE7Gery/TYfVfudo4/PV+Hu+Ru2/6u8eb8s2ua1wXdSTG/GXz63qNdeTGqtkd5uOmpuD83Bd22qLejzRs2V1HHMyvY2Xquzq7zl9x/WeDag87/cxdvne4kG+k93uPev2zsfoc5njt95+ofJOj3a+Dk7vnp6oNnpOBl2f1Gd6ttLnzXXfI87puDl+3KartukA17GSEY2d5xYw1TYNsFxbKLBQYKHAQoGFAhMFFjDVwg0LBRYKLBRYKLBQ4IkU+PnPfx5gKg8aaEPtG1M1Nxe87XW3ee8EpvKAWe+5et036R4M7AUo6+a+F9ioQYF6Tw3M9AIZlR5PCRz0grqPjU/PaC08MFQDBzVxoCYLeGCnF0z5JnTw4I2CTB7Qc/rUl1Rat3i33k4O9XnVsdVguV5+OW086O+BT9FIlUx6a09/PTCV82EvkCZ6efBqG5iq8vXcnH0dKo9LNvntdPE5+z2+DoyzBtDn+NbpVIORar8nJ99EPzwmVy4vntTgMi4erwAfD6b15E584bqvrof3Kd7uAYmqTM69aKnyVwOwvu5KEFTbvWC+7q8vHZwffQ4+17qG3pbGOcpOAwT48z0d7v3O6VgFpbfxTq8dv995thdE1jid3tv0s67N6UuXp8eC3FWHzslDlVe3a3XcaqMnh+rPQRN6EUDCIjmHtzd5+n/OM5MRs/9MYI/vY/fsSc+8SCWhiCoAWTEEfiDJlO9JkFLiNGCa3/zjb4Zf/vtfDm/fvMukL/q+uwswlZJLSeACXEJiK+lNmVg22QDST3gmaZFUEJ8BWhkD9XFq96b2qLq66sA5Xe76dVM+c2BRIUGJm+0G6VAl2VR95C+/aqJQlVXZFfoA/OQVRjLZ+C7AVCfHR8P+ai+SvqnsNSY6r2+G46PDgUoHmQCcQCGqtwBsY/2oVPXy5cuxKsA//uPnw5s370bby7RcH8JLAsyIT6k49cEHH0TyP+17UiCJ9oz7ww8/HEEAjPXy8jySlKkGQf8CjkSSHonbe/sNlAetdyJh//3ZWQCUNIa7O5JMNxOSkobwg/g1K6dlsnpW3/AXiiTayR54hSj1IR5Q8qZkkb8BUzFe7gH0QHI2IC4lJcKm8CxJfJJB7gdMtb86CI6p+khgqprMGjzbKlPFS9dIRJ3WhjG4vROfSd69Cgx9ZkI7iakJVlFCL/3oO9kHgUhEC9f96pc2VNFBJ+K7fan2aJRXSxgHuMC/Ko9zf/fkWjLkgB/J5PTCX3SbDnDQulab6vKspEyfp/uZ0iuSDwdT0W4m/WelIE/aFj/Sl6puIQ8kw/rp/PSlRFwHdKk9VW+DD7W2uqbEEiWK8zcVosQz0tc+n17yAUnQzrNON7UlO87z9K+xigaio9pnzoxF8sTzVJc6PM7qAqqYgJ5BV6AL+OdV5cSz8AQ6CFogk9zDZ41BgAfug7bYo/VVVqZiXFHpj+p3gKluboary8uogMEYnp2cxPqQ2B08gJ2jolwDe0XVq3YNmX//7t0IKt5b7Q9HRwfDycnR8ObN18O79+9Cr7EOqpYl0BP2mH/YR8Y+2WwqUgFGmWwz84AWCTy9izlBp3UkdeeLf4EPoSX3qLqK20HxNDpQwALaVkI1nwWEY5z8TAne16HbHbgiGwAdBW6B9uIz6V23JelDrMaqc0rqDjDTzToqi4V8ABg7Ph6eAcKNJHyqLTZ8xU5WUkrwMImD6c+EG0MRqUBYJMAoqlgCQomqZauwhVEBCdDg2XlUrwJwxTpTrYoKV2EXqNrI940HQqYar2wADemtVTSj35a2LQxRjGkfuo2VmzIZNXR/q8gSQD2dStvAU1m1uVU4LiBu+XHQDN4UvZMGyW+iq3yasI8NTCW7w7Vcw6zY6QBk2Q4qfLncqT3xm/u3AgiKB2UPsXf4otJtAtBP+7JJR0u3T88mRVUZVTbGK/e5zdL4SLh/9epVAKABZp6dnbeKLNjyBBalL7sXFbSouAl/RWW4Q8BUqw0glWyf+w+qUid7KjAVvCI9H0n9TSYFpgq9dApoC4BZrfIQM9yAEYlODqaa3N/tgCogdvgnHIIgWy3dztylj+TDCszrFZvcDxd9Zc9831J9XfkN8nHRW9gADlvg3gBpvkfHvx/9JLU/FeNzR7/VgNNeoIEAnYbuL0xtZSKU21kHU2lP73ZObQJooVKdx4e8P9+rSvbEo6KH6/bql6nvhNBlVbX6M7fH5b5Kc41HNNf6Sra5X3ag50uqb/nLmovzQG9P+/C71MfoPcIH+LICUyFb6DfkDj+GQxewY1zHZkS1qVbJUbwKDyMUaZd24pAQnosKu1HlKgFVO9CwVSOVfy86CTQoXtd1+TLYaoFWBabytVAFwmuA4AwHgFir7iZQEG3Lf3Ngk3RzjQ1JjpCFtLU5p509quRRye3l8NHHHw8nz06iXfpD7whk/umnnzYdlvaZH3ibcQgcq7WsPjL9cUgB/sfx8bOBaojup2p/K39iA2TYbEz4UycJQKX9BKKuxsMq+MxzigFElcm7VnmygcxdP3Kv9JRiuuofff6DH/xgYM589j2X5or/AY0iBtHAca6j6v6m6gvJjf/u6RR9J9oyRqevy434z/Wv+9daN9mRUd+rCvYGqLcPpvLxiJ6ypZrLnJ6UPFS9o+9dtv3eKvOihdNOY3G94npZcuHt6rP/rmOse2pfo956+dz8uvPGnN7VutU17enBsY0G+q80r23UsUj+HhiBR76Y49G5MSupW9dFT+2NJ99sOtAogYkV/D2Bq55mFzb9HeeFDV3bHADnAdk65wUfr2hXZdfbnZtf5aeqp50elVerTNQ11HioJCswlcukr0FvvWSf6hq77+F8FrZrBoxe+a1n378Jn/fa68lXT/f4+J3+PbmXDRDd5FO5jvK1rTqrJx89u1Dn3tNbc/qyx8tVL9d7Kg16OugxPdhTDXM6VDTSPHtzcf51OZizA+rffYfHxuw+beX/3rN1PuInxudz0vc+VveJt9G/2ohNmcqrWs9KF+ff6q/7c9VO1bXDz1XFU+eduk71mtOgp3983nWPUPXXnOxwX9U5dfy9deIZfz/Ve6bOh7/lvzxmI7y9XjxzTj4qTX1urp/nfI1q7ypP9/qVT62+qj2qvOKy4X5i1Zd+rSeHvbHM6Tr/vmfT61r1eGLuu7pWc/zT07s9nTEnsy5nLhtzdqDaDu2XxYOywU5np5PLRo9mvq49WXyMDo/JTNU5PRmeW++erai81vM1qqxVWm2zk0+1oY/pG8mB+4ZaY9FgAVPNSf/y/UKBhQILBRYKLBTYpMACplo4YqHAQoGFAgsFFgo8kQK/+MUv7rUJrkGHXrJwb1O9LVCjDS0JLCTbPBZUmAvCatPc678XdOwFUx8jyWMb/G3BiF6wcy7Y1ru3tl0DRwoW1EC32uoFArm3dyLUXP8ag/dRg7/eXw1k1aCMxjQXnM2XPlOAdi4I5YEuBTmdV/USe278Qbty8rHzoYK9alN99PhqWwA255uVF3wuNdCjcVa6zM1fYxW9e8HvSuu5ceol1GOy4Nc9qN2Tz57cbJvLtvk4bSoNnY6uDzQ+BQArfXp8WuVmjn4eVHcZrcFrjXVbgLHqvp4seTv+oshfFDt/ig4us5qL7tOY/F4+i7+5rmfm+mHskg9+u16ouuoxe1B1it/f0xlz/OL9Oj/U/p0f5mhe51B1ma/972Jb6hx76/WYzLh+YnxOK29vA0x1AwCCRJ8EU+Xh0AJTTRWXSHyLs3RbYjIJtln9YW+4vLoInabkS1VIUrIYyVuvv349/Jv/7d8Mn//m8zh9PIAkOzuZLNeqAMmfuF7fjMnruW6ZYJWnMk6ALqcZABvnaz+hv6cXezzgL0BdFpUs43w5gs5I7KMSRauqo+c8QbLqG9FQ862JGXUdY10CqLIeqMihagmATkguCxBSAHSy0k5W10g7Q0L28fHhQKUD7iFpkWpQJPlDe9Z0rG4FiODwaPjyy9dRmYofqrUoGZy/lWBIYjlVDUJPDDuRfH/6/HR4/+59VMUiwZRkRtaWJPWjo+NIqosk7Jt1JMQD1ru8vMhqMKenI/9E1YyWeJ4VzrI6WST2XVy0ChvJo2AKlMCjNU0+yIoWeyRrUq0jKqllgn1WJ8lELJT7yAAAIABJREFURyXu8zdjow8l/Cshm/aUCCi5UkIicwpw1GoVSYcJZrmKv1mXnXYyqidZ50ntq2F3Pyuv1ZfCkfHfEj79BVTIfyTOtQomJMa3ufR0uHhRAAdVIxGQgvkK9MjnqSrOlLwumRaQjPE46Mb1ovjWk+vdPop2vp8IHrNqbvA4//SdkrqqPfU2uAday05pjBqn9zHpxew3oBWNN1xfas3lO+rlqUBl8p0rLdxOerKsZEd8NOq6BjpVIqr4UsA31syrBNWXteJ55A9ehH/1T+sv8BZtB5Cy3cMcaFtz8YQGX5NKn6xGk9VVdc3tZvUHHVQjO+R+EO14RQSuBeBgf3fYX6VOUwIsSbKANlXNgPtYe5Lw5YMo4dbBasxbvKrkXZJtBTij+sz6+iYTjREz9B6gGhI9AMw2QIsnO8TcG1gy1hWZPz4OOeJ7+rkARElydSSDU4EKvrsPIBV62MFUkp+kPffuxzz5Hv0onri6QkayTQFjWFMBm8RjB4dHw16rXuR7INqT/lLVDCUbCzgFL4k3pNeYr0BvApMo2Zrf/Lic/H/svemTZcdx5Rm5L7WhsFQVAK6iqJE002qpR9P/+VjbWH/qbtOIkEmjVo+puUggQJHiIixVharMyj3Hjnv83j3PM+7LBOcjXoLFfPnuvbF4+BZ+/YS7TgKg48Ap+nSeZo3UF7K/8EuUkBzyGv+f/Jd1nmKrqG9ly8QzArxoPUTzBZhQ/NRBUwJPhV2IhwUpUXUn+LlX/1HlP/ZrVM3r98vAKLEpgG2hsy4DuHR+JrBYVqYKEFRPfooEegNgBU/pvqvLsOm74o3Q7SnRCabKKldRnTmA7FnpCkC5J14ubEJPrGY/m2PMylpqO6ol9STsAIZpXJeXMffN4HeAyAmOF73YC+gzcp7r2at5ddrkGHPeom/Ymw5+V+fpS6ii4gTGBOqjawEiDlCiVrdXfepVeaggEhVfFj5o9wVVmavzS0wSwGmvNIaeitO8ey2sDz74IACHAvqr8pHAVPsHCdJT/4CpZKcFkvvNb37dri7T18JOjvw6B9JJJ7vNRT4le2ofvwf+B0wV+nB3O9bj5j4DINUySCp0gVWmSja6vTKVfDvJAbrFbTS2G5unPhxM5bLqtIiezR/nvqrzuY+1AwSq/YF4QfTSughQNf7J/cryTx62kD+9/FsBpNUnsPXSsYA+mCcA1clvmID46GlxlYP7Kl8gP+4LwZPoZfYL2GIHSqeiEwo0gUALfgZgWX77PnFkn7mO7YCfAadgA9gz3/BPoe6gos/MQi3Fu3ICqjbb2o4qGfeTLwBgCjQlfaVDNY6OXkelYmkFfISsWpfgKo1R+1fpIj+AQ3o5Kxmdt4u+T7i6kl2VPxHlebv+nvYwedhCVhrTT65FL4vctVL6i2lwcvpUNcp1Eew1qlYudMgEDIb/HUzl/qL6c4ASvKDfgMNVzS+qNm9vtrcevdWePfuwHRwehq7Qfk6yKr0jELZ4UhWaxAPiY3jb+RH+0Njx+VhDPxBgf2+qIulrrD40NrWPj1X3VvLN2Cfhi8qn0LP4aOI5/CnZZPTRtA7ssXMvBi31DHRSdeQf/vCHodejMufZ2cJ2+dzY02wI+NErU3nswGWm6izk1enm9KjPwkuaqz/LvHjW5xRc1fUnOsN5sl6jjVzXiSf5vuoA+ka+WXu/Hx3j9qfq+DlZZ/yj675uXPd9R9WRbmN8nq4D58Y10oOjed11Hr7X9WeQ2Tq+Sofl8cjfupmSMpoL37Huq8Z72zVv39utY3d5YdzsT3wczrfSh5cXVFJcrgjp61X7crrUdR3R3L9z/oS3fD/hvmJdD5cLPlebh2/ic648Cl2QI3yFKk8u12PeTECwz8mf4bOPm/GOZHyeXxRPzNHVvkb842Ota1X/rjR2UN5tvDm6Xnl0rn99z7vMGnvlGQe8j/Sr63Suj3iz0rXaglVyNdKN1cY4f8/JRqWVP+PtjdZnJIvO/5XX/f5KF2StymSliT83R69Va03cyOc9ssFVf1ZZHNF/pBdGurzSvPalOY7sG3Ovc5ij8yqZnANT1TWt+sB1t8+33jfi+1Xj4XnmPbdXGK2Lr/cqMBVzc9rqWde7o3FXHTvi+zmdNOIt789twJxMjHh2TvYYq8fM0O1z+sbp57zH+tL/yF4xjrout+no2uecjXH6eR8j3ebfuc10Oz6ypXNjnRuTz3mk6+f4w9eXz75fhy8qnauc+XqO6O7fOZ3vykcjGlUaztk13XebrXA9MLIXPO86xe1DPXBmlT5dpXNcN8+N2dvWPVXPYRd07S/+9z9f54bfJvjr62sKrCmwpsCaAmsKLN5CrEmxpsCaAmsKrCmwpsCaArdSgMpUBAK0sa8BtBos8eCCByg8QOCBhtzs6jTgPO26tjcKjnAPQYBRwIO2ahCOe0eBoVFAgkCVBxzmNvF1rAQT7hK0GrU5Cup5H3yuQTjNw1/y+TMeCPl9wFT+jAcpRmO9uc7TSYVc82DRctBjAlN5O3WNfO153nlQ35EoomdHL7+iTatYoT89EOWJuaNg0VzwpwYKlayW/6YsoEpD5lrvGdGA70b85YGsSqMq+B4kHAUxVykKAuiVBiOazPF4bX8UWOSeKutVzn2NR3xf9Yv37Tw8F8RcNVYCd077EX8zRn/JUYOVozXy726jA+3VPlz/keDhsjiSHQ8E+xzndPXo+zm6VRkZ2Yw670pTf8Z5jLnWl0l34XEfF3aPfu6il51fR/Jzmw3x9V3FC3Wdq10brWcmQWy1i3NVLlCijxJlM6CuBF/om+ATJZdlQi9JtAni2Y3T8wWmysSorEwhXUsb0nUATf7T//mf2r/84l9iKgJTqfKQkrAAdAQPRhL6ZVSoUuIVAfjQMZFsm3rzhs/RRxh6W/o+ACn5U/nBv/NrNWEp2uqJW7w8mWjbT4DuycMJYOqJeb1SBElb9WU5+pK23a+oSZmTPbuMyhzQdwFqOj+PNcgTvwVu204AUYBsRK/LtrevCkr3ooqHkpaVoPj66FU7PjpqSk6W3dP3OnlcycOvXqnKSSa3uX7QuDm1HkAO9yh5TcnBVIAR7ZTcpyT7d955ZwEG4MT/SOreTvC8KlPpb0+GuLi8iiTm5F3lmCTA4vTsLCpTQUPlXl/105BdXjWu7S0l06tqSfZDZTXRifFqzPgGep7T2DV2zcWTaamkopYAAOo7Eqw1vqhG81qVuBJYEUCSfho8chggAqEqNvLU1JtrrsTZCcC65O9lts0i8VB5qMs+08TvrM0iSXVblegSMIYMsB6Aqfx0/qBhB5xpnhqHg1h83CMZc53l8srauc+BfCkpVmAdZMcrJqgNPeOVmUjIVLIm6+jADWju+n7ymVPnzdkqH4NXZWEc2ETW0H+7j4m+0rigKWsG/QHHqE0SSavdRhb5TaKSfqtak5JIXZ+SLJ2ylpVfdJ3qVepbP3XcczaO+Z52fa+/0WGecM99tMM99OW8Ah2YE2ORfAVAZjv1uOYiHlRirubJGqstfSeAldqAvzVn3efjAjikPkVvyThyrmpyb96ctK++ehVViGRsdvZUTWFLBGqn5+ftTEAZVSDS54uLAIxub21mcrPAEQK1CkylymOS7+sWpwhTvVCgmesmAMpZVHMMQFMAkHrFjd52ymZQL9ZG86Jil+QzEsQDiJO2VXYSgJgqVCUA9aod3n8QwGXnLV9v+AMgntrRs9IPVNvT32pTPCNaU40PPUEitfiKdYIvfU866esEw+BDsq7sVVlX/A/4I0HeSta8bJfhs1zFWlwI2CfQsOgU+morqv5pLbICYAKr9nZVTSz9EwFmBLgS4Cdzj6/b5XVWF8txZbWqPYGTo5KV7GPaQunt4FVVvCLpWYAqQEgCLoWvch2AgEg2PzttZ6dnWeErAMZnfezn7eIyeWBzI8EwAfZRJZUOlK4JgAG+VbJ+VCTM6oRpD5btQNCtQ82gvfyChw/vtx3FWaQLTk/amQAH5ySddz+vH/qBP+cyGsAzAFod1OS2NcFOJI4nOAt5B/AFfy/7vwI4pO1KIGFWZktdS/XGqfoooK9sIzND5/a7U/9TzoR8Etn+rEp1FADorDglcGnqteClnd1Yw9/97nch/xoP4JNq3ya7kpWtJLOSE9ELOZFsSaYAPUh36bN+lmIMifNdOpQi9WkH+hW/Nua/0dp0iMBy9Sofq38O0Ntu+o3IKzoY/e3+EfYK/89thbdb9y7YCre1+CDYROmhpEdWJop1ORY4OHXLzZ+0Dct8ZOAXKtUN9gt1rJq7+pbO0Gf8HKrb+J5q2hslqBMQoK+/+wjOf+6HuH9dk7Mc5J5jDWM4+xrTfd/Kl75XxTbrO3RvBdHjA9c1rPR3vxQ+8N9zPIe+0LZyV3pYHzbS7+HfBKY6Cp//uldS2t2VjepgKvmzV1Spzb1XVLgLMCpgqrN2rip+fZ+QOkX/buqUpJPWNH1CbA7zgAdYW3iPUB56SvsTtaO5iLYctsA+D5CSJ5Ci55E1ZBBfN/02HVqi2W203b3t9t57T9r3vveDAHBJHlWBU33IF8ZeywfSj/iJqlDeB7zscuz6frH/iz1W+t9cZz8I2BofQM/QF34Y/gsVOPFT8MUAmIad7UA0tQMd2BvWvTTj1vfvv/9+++M//uPFHhlga8Yj8r0F8h3zMDCV+yShSzso2ftDZtDXVYc4Dd1H1/f4cdUngp74yJW36NN1M3JX91TZlsZ+szrQnOwu686uaaxSsM/JP7vs1/1TlRf+TvlM/4l5+t5D9/l1p4WP333D1Tpmuuo60D9XXeljRb4rneszvr/hmVE7S/seVePr61T9E9cztb27zneON0drU3lgzlb7frTyesrqdcQTuTbinTk+9Gd8jKOxjWiCLa1r67GGkQ13G8x19Jrv1yu/u15wHepyOjePkczF/GUGS1rvyAa7bsKeO619niNahZ0yMFWlWfUlRr7MiL8qz4/kmfGMeH6kU+Zkwenin1nPqk+hk/+Gz/3eqstGPk4dZx2j099pWek6Jx9+n+u6aouc3simfqNDV61R1a3OA3N+nffHGH3P5f2N7PSIl6teHunN/z860NfztnZ8TlWG5vSuy0bViZVerifqPH2clZ9cNwKm4jvoX8cLXV2n1XUdteG8h386p1tpm7XW3753HNFsNDfdB/+uorPPqdLd9eAqn2auff/+LmOEJvDUyI+uuRWr1pX+awyj2tyRnmcM1Sa5joV2VVeO5r2KRu670RZzn7NrPq6qA50n/Xmn79cd40jP0kblobvwQx2j243qX/j+3vUN/ApPVJtbx+HrNdIbdxl31QGMZ04PrJI910Ejm1zH6DrDZcTpdZvMzclh1Z2/Ly2Qrf/wl3+xBlPdhYjre9YUWFNgTYE1Bb7xFFgbzG88C6wJsKbAmgJrCqwpcFcKfPTRR3n+pp00WwM6NZBXX0zOBQ486JEB7UwqqUGZ0eZf340CwKNA8FwQjpfb6tODVjVQpjZJpqx0YByVRnxfg52r6D4XBBwFhOfWY/Rih0BODcx7AHIU2OA771/P/D5gKsZbeWG0XvCXEiCUWOY8UdeSudV7nAfry04P3C4CfT1B29fAA2Oe1MYYRi8MbperSMFb8Pgo4Om8dFt7I1mBfjXBtQYrnWZ1HLf169fho7ngV+Wf2nblb/+7XhvJmesj2q7yUXVWHb9fzxfDU9W224J6tU/d7wlozuM1SHpXma96EZq7DmWc/nJjxEuMh/scaDjH51VHVt6fk+PROlS9Uvmy0mSk/6oMs351vvRfX0qQvDui/4iHSMaZC8b7POt8fM0r/45kcI6HR/bOx8PaoRMrjyy/NM5szaiWcH7RT+zOLXJUMrjK07WV8BH8EclnCabhuhKllIB6enrSLq/URk84XiTLZGKtkiSVzPWf/6//3D7+548j0UtAKlXNEF0DJNOrUykJWYlwSlpW4hXJ1fliL3LcFyAfX3MllEWaWVRAyISsER0rP/iLILeTbisrKMrXWsn0SqtW1YLKkyRIzslj/b7yhuudAKepMtXOTqzHBGrLxNwADfVqEFHpYlcgokwGz6S+nQBTabyitQArqkyBPT958yZ44eryur1+fRwJ+7VqjyeZ6LPGT0I+yXMCJ5CAqoQ5fVaSm5L6dC88SULa1dVFzEl/A1zS33ppLEBVtL8twMDBIgHr6M2bdnZ+3mmQPHHTH9qM5wJItLuzAJapEpaSDZ88eRIADPEmSYAkFIs+v/3tb6NqhRIUvQoM8sZ3JH960vSrV68jETyqJW1tBTDQgUeheyKBVBUNqALnpwQnmGqo9xZAi/yQKf03wYX6DnmHDzVWjUOyyDUHLwCcct3uyW0O4HN9WnU/fbttqrLoL9XgIwA/qnpHvxVMpXYqmEr94OvM+Qs3/YYEI+Drw5cuw/TtQKqRn8RcnJZz/pTvLfR5Wb8lWIAqRAAXSQpVm+7vuu4HEIMN0HwB0aEzUrdfhr5Vm6KxeBQdwPdTtaasfMe6J20k973uyeDER6cjc9X6OviJecBvjE/3+dqq2sL27rQnZJ2la0h2T1DvftCM+UmeqQznOkr3SA9J/qkYk+NNGRLIRUBSyZXGdnjvXlZnurxsR8fHAbyiAgM0ElAqKjIIFNXlOuyPkkY70CVAEpdZyTErU0mvSXdm4jaATHxO/RaAQHrEwXECf0hnCWygZG3WEN2ruYouPLOxmYnlVFkBZIUucjCVaKN/el56G57w9tD58BU+FDR2e8c1ZMMTyOEFwHxUqBK/+P7V/abkQSXIC0B1oXTrrMQjAJL8DYFf+m993gr1mkAjrYtsogBTsdZkv2/qWia9ZzWrvXawt5e2czfbkJoWuzNHtR3rq7ESq+jgqaiM0q/rwVj/HluQX8NhHVStCpt+edlevXrZXr/6qldHzn2Hr1nSK7/XM6LlpEey1tLk16SOwBdb0DCS7DbaQwF8BCK7vs7KLednUQkwdbbsc4KfHBCFXWQuVMSMajBdB8ReuVfFUBtT9ZagUjkBfwJITfq6V1K9yoRqgSImHsr4zGQzGGPOm0qT1e92m+N7DvXpFYhS56gyY/pWDhSnIuPz5y/Sz728vBELwv7Cv/iL0sl6XuNGjgSm0mfdIz0EmErP4lNEe1FNcxlMlbSabP7Cwe0fAvQ3eb3pF9Sbyt9RqW1/t9M8Qefoe19b7A56z+V01MXI9s/ZZvGOg8vikIeLywC6nZwkENHXb+pvAnhMaz3xG0XNWJ8RP+AXaD0qmAoAHEnVvndIeemIt15RjTnPJbVNzyQ/I8PwC/4P8o+ezHFvtGurTDWay9xeFl/Px6++1S9gH98Pe2XLVexT/T7fr8w9t+CBpcpUCabCfsT+5kJ+agJ7Qx6lx+NghN3Yr6pv6YjcL0o/po7Z2d7NQ0GagP8CPst/uWpn55cBiJaELI8z9c5Ct+TZEnZAwVSNb8RH074jn4u29Pzm5sL/8kp22FX8NPxN5Mn3SG4DJAc64EI/uufeg8P25L0n7Tvf+X74JgLGBgC9X8d/dt3kexWNo4K64B/4Ed7Qcy9efNVOT047yDR1M3Ey9ZtVwM6WAGTyV/RPeo6DKOAzyTb7EOYeQKeorHy1qJ7ofqP3yffocsnuhx9+2H7wgx8sHcCCjOFDy1dEx22rCtniABkH/VLFOHmFf3oOn9X5u8pd9YfQMTUO7XF0j81wv/MEOsVlDj52v1H6PPzKMm7aHOlleGROf1S+936dNvTB/a4HGbfzpcuC816lhe/Jah+r9JNf83HWMdf7JpnOfYG/BxjpPHh6zr5VmqddTfCMz8dl1dtatS53nf/cGt5mR+qc6vxZq9AFOgDHwFSVznP0WWUrvs7cq/1BrzNmxuqxB7fB8Cu6xcGYd+FtdC9+IGPHdxrRepn3bvJE5UX40W26x6brOle5z7+7jbOq3FWfOd3vum5zawWNXW84beCTkW6bk1VfW/el6GMkc5XPfAwei2W9RrSva1n1bJVb+oDn/Hrl19H4sBEuZ3WNGSc+hevYVfrBacQa1TmPxujrhG4c2cA53VF5a66PKnOjtfU51DXX/aKF02ukv50vXQdX3TyiZeUV+KjSBX4drXGl04geizFeX0VsnAO1GO+IDlV26tzRJSMZ073wk89ppNNdBpb3LDcpNtIllc5zusf7HvGCv8tZ1qu37YKnuyvtvR/3Q5AXxj6KW7l/Rw+r1nYk1z6n9BsmoHzVNdXf4lkfq/pgHnN8t8oeVz/U9UWVP9rxcflaOz/WZ+szlX6r9Frto/JC5SP/e2TD/Du3GdDS6em+YtVfrgPqGGq/LlNVbkd0Ho0bfhr5r6P+RvxXv7vNHvg6jfQ/tBqN1++f+0z7c/Od4wto4O0yljWY6jZpWl9fU2BNgTUF1hRYUyApcHePek2xNQXWFFhTYE2BNQW+4RT467/+66mETqHF3IaXZC0PCIwCdh5syMTtTLYdBTy967lg7tyzc4ELD3gS7B4FIHRtcWJqP73ax1CDWgRN9D3B3OW53mSq2sYoKLEIqK4YQ6VNnaPPbxRcrcGTUYBlFOy8bX3pa3RfDUTSpxIk9ILOf3h+9PLZ7/PAJy+3uV6DokHXAqYaBUs9ODmax6qA1rSeeSLlKKhUg3qjoFkNUI34iqDrHJiqjt37uS2wWNeC/nmhNeKfKrt1zFWPrAqkjQKwIxU94u2qj1YFMElQcDm8y9yg/dwLeObG+OqLUO/D7600m5Ndnh/xSeV/eNwD5P6i2V8wotOYn/PJnO50fTx62cB4uM9fEK+yAT4WteHjh07O0yO7MHqm0s7XyNcJutXA7EimXU9V3nU9VGW96nrmWWnG9+qHl196FhrVQL/bI72TU2JygJeWKlNlAj3zTOCLksQS+JRAq9b29/c6mOo0AFaRZL+R7gKJgQLtKElb4/mbH33UfvbTn7Xf/OY3kRKqhHMlUqsKw8mbk6hEFJUnesWTPKFeiXJZhUOJ0Gp9oumUGBdWoic9R4pl91oqH0APeLbSx9ccfqi2ZpLFnsir1L0+vl5GKZK04rmt/L0kj0pm6AnGUT/Cqkvk+vYXZgvF1quFXV5Mlb9UASLokhVS4gV6JIZn4rjWhvXRumhehwf7cS15Oe2Q+hZ9X754kYmLZ6rYctROT87iNPcqA/h2+p7EMhKTNVwB5ZQkp+tUWnj77bcjoY4kvUiWXKzrNCcqJikBT7xwpqR5+VCb4pO9TK7e3Ixrcf1MieACXU0+o+unrS0BzJQonwmR4tvj46MAVHz3u99t7777bozrxYsXMV4l81Hl5Ve/+lVUo/jiiy+sskbSkfV3/UlCleTj5ctXcU+ABHrFB7c1YRt6pm9UMOmJtQvZjvWfkvhc12ZVrpyvkuIFFKi6Y2SzaEN0F90AsKEn9D3JrG53PMGo2kS3caMXzSMd5vzkL+snIMYEBMBv80QSPU+yN8Cb6nvwHP6P6OF2Dbm+7hXNkAHd41V8PLm3zsXHxtzh9+onMv6p3+WDIOAnxsjp+Z7s6nbN58K4JDNe3U33k1Qz8iP0HYAj6ONJZND2JphKOi85DL7z9qv/AA3rHAElaAxe8c2T9VU1RWAqJYdKryoxOuydqkHJTvTqPQkW3Qv5TtBJ3se4tra3o1LRPYGpHqhak0ATqsQiGuxGJSP9rf2GkpY1Zq2BdIPaFg0AUfmc9T3gI9YekFeMs4NNE7x6nvq2qQLSeXvvvXfbu+++0w72DwLQeb9XqJG+kl08en3UPvvs8wA2ST/9+te/iflId2nMShhXpZywhxubkbQsMIh+ArghcLIqOem0+A74AuRafRnNVWNQ27pXehggHxVSmB90ZT/sYEcHBbh/BV8h78gw4Fnd6zoMngFklTpLVf9UGSwT5+WvSPfJ3qWdTfBa9Bt079UZxayKKSjRU/wiUPZlh173CpZho7cSfLsb/CiQgXhKfchPSUCW/lGZCqBcrPPCfk9VixY6S3an24yw6v3eGJMObLi6aGcnSoTv1QIFluo6WrQPeZBf1HVT0LLbP/luUS80qmDlczVBe2FTVC1qo7V78gE0X4F3BKoUCPxa1+Q77ASYKgBb4f8lD+e8swqPxpFyl+PS3AJw34GpAKrkgHXI5QJY1bXGUsUXZDTtcwLptf7IgfqMalzR71TVme/Czm5vL8YW9r/riElni0byEHuSfKxJr2SjynPdXxYv6Znzs/OodqY+dFhAVPPsfo38Dmy9+/seZ1EbAcY00CZ6ATCV7gFoAIDCEyfls4jmyNtEp6ky1ZJPGQr2KkByC/vfgdaLLwYfBCIMEFmXI92icXjlqZEsu+13W+BduM8zGgP7FLUlWQ89GKDYBIVK7wlIJWDVYk5LVVMSlOf9T0C+hYu1ZAtu0Kw3rDGwXlqPqCLXQSLshdyGod9b9yF8fwt/6B7fG/MMPhf+o+tNrt0ErQm8meCtStfb6Oz+B+1rLNg5qgVxTXqZAwYqvbyvUb9+/+jz4rsOphIAliq66G7Jb/Kg9gBnYetF5rQL0lGBdsoqVLJxcdBGxo/39vajwq5sgPSj9Jjk+M3ZWTvWHvP8MiveXl7FPVF5MkQnfb/UK8QU0rYs9mNWNgS9GzQLXc4eRENLe+TgJdcP2EH2Uu4vui5wkJJAxBq7dNTBwV57/Pbj9vbb77T33nvWvnr1KsBUyJPGJFlS/9I36CP3YUfy6L5N6P1eZVrPvXj+MsDm8CoAeD1DtTrRj0qZ8kUF/FbFVOYUlTg7YFqHVAAqRcfFHlHrdna+8F3dH2c8tT/pjKdPn8ahHc+ePVscFoDcqn/aAUQfIPzd5JVR3AbZRPctfMm+rnN6xGW6Aoe45uvk+9Uqp24Pan/629eTPVFWp+4+kVWAQrZdT9W4BHuzOXvhtrrqMJ8Tz/v8obHHUtCNyAE6qe5bqg51Wtym+3zM8Jn/rs+P1sbpVPe5vqa1r7ov978BU0Fz5wPWttLU71nn0ttUAAAgAElEQVRl01ddG+nkkU5nXM5nIzvPddEo/LcLrwy5DERkXCOaf535fJ31d9lmX1H3z2oPm41+IhbgNrvqR8bhcuO+0tx8Kx0X7Ya7NyXM4z/U++mDfZOPq/IgY3C+TYO3GnA5Wv+RzhvJ35xf4Pqq0tLHiR7gu9qvy4zTXrodmo1sq8tV7c/1fF1X15nIJDqktjniCcaIPRqNY04mHNCH7nTaOY+xz67xphH94ClfZ+cndM2czmQMvg/wOdQ5+pq5rLt+uU2unbY+/joX/ib+go6GN9zfqrq9xmLvqpdo02XT5XbOto7WcsT3C9mRv3njcJLlOH2lr6+hj8PXaMQjHp9dxDMI/hXCuGy7vNyVfl/nvpGdrfxV+Xckl6voNLJ7oxg3a1z9KnhtThfOzbfaD1+v23hlzk9RX97ubesz0vN85+0wnjpG/56+ff9T5WL0d/VNK71GY/R7RnRzne2fRzpslY+CDdA91ZfwtnxePOPvVZ2P7yKXt9F5ld2t/F/1Efw+p8/nZKWu9ei+ui5Olzk5mFvfOse5daq2YmSPkIM1mOrraN/1vWsKrCmwpsCaAt9kCqzBVN/k1V/PfU2BNQXWFFhT4GtR4K/+6q8W2RmjAEcNoBJEIijpwcW5IFgOSC9esiLM3AsrBk4QQ799THMByxq0oB0PDBE41DUPRutvTzRdFRSmXeagfjMR/WblhBp08OBdDd5XuvkLohpgq0E9giOjQOBt9GKMq4JrsXKeZGDJPD5vb8vnOqLnIjB7mclVlVb+QnYU9HT+YD2XQQQ3TyGN5Lb+jzl5YMlf6Hpw3oNJoyBlDeKQOOLzHsnQqmBgpUcVaNrjBSH08PtWBf1czlYpi9G6j3jF53eX4JuvaW2v8rGPdRRM9Ou+FgQ35+RQ/XhiYuXzuXlqDM4f6MMqSx6Irfqmtj0np4xplfzVcTMe1xs10O7XFrLYAZxVNnRv1Z1ThZHlYPNIB7gckKiDrFV58gCp80EN8DuPreKJEZ87j/jYql6t98Evda38hV7VdT6HKhe82KzzdBvj6yTa+RjreBgHiU1KfFCSYgAzrvJUcGSCl7L6W0nJSrjEDmaSZVbWUBK2XmArqVsJtro/k1SvFifyKylPiV3q/9Off9J+8uMftx//+Mft7OI8ktmUCKWxKulL9yqBjupTGlNW7smE8KCfJalTyTLsTOBPMpl6UcLKhBvaQ8/KY3pOcxnpBezYSM9eX+V86w86YM5nqnzpLysrb7WWCc6qfjUlKE02bEvJe0oIbnnave5Rwp2S0x4+uBd0U+KawFVKnFVfe7u77WA/10/r/cUXn3cg1Hn76uXr9uYoqzBoPRwk4jwGEILqC4ALdI90QFYu21sC5YkX9L1AAgEGuL5aAHvEW3pOSf0np2eLBOZIirzoc1O7h4dB7gQ4JOiq0jNo2JRUpsol6dPpHlWmevz4rTjB/J133omE5s8//zzmqvmIZrrv17/+dfxThSpPHKwvmH2tEnhx2V68eBk8HWvf/7kfHIPvYCo/qWCyCf10+87PS8m5UZ0t9eq9w8N27/BgeAABPIt+ZtyskdaFqhsu71W/oHNrwhuJoszLbQA8iM/Fteor8T2ykvo//7mdqcl1JA4C+MHmMmdAflEZrCcUVhulPpWcCj/TFknMarPqbtepJGa5f1/nCW8k2Cer7Ok7T5L0hFV0EgAW6OX+Luu5VMVkYyPkDDl03VZpxZy8X2jkfhe8WOVKbaPvq0/j/eq5AEVENYmdkLO0FWeLf04faIuuyWo4CWSR3pK9oZKRxpvXE0AM//Cs/gZApHY1DqojiEYAPvXswcFhOzy83/YPDqNaomwNlaLQXZ7QpAoI0k8AhDUfVVkAJCEAgCpY8YzGKV2n69LhpydH7c3xV+1/+1//tP3Jn/xpe++99wLUqcRjb1uVqX77m99FZTzpob/7u7+LfjRnJXtr7FSg0md0rcYswIuqDsqOUrXPq6xo3TSu1O9ZlUjPKfFZ6+ZAuqr7saP4avBcVJu0ahysD/5m3dOmLj5Z2BYHa6lNwIGA2USPo6Nj5Rp21HSvKiewDdX5AiCwHZUIBZ5TYr3AMFHh5Pi4XchW9ypkwTNbeZq+QEFK2le1QwGMZG93d7bao4f32s6O9NFmgKzCDijBvIPkkKVFZbVe6Q0QGJWptB4xf4C4qagWVaYePFDFNIFIEmBVgWzIFXpa18Vjz58/X4DmkfMKwlg8e3HW5KvsBShM8pOxFkyR6Cx6CZxNW6kDp4RY90kvLlUZcgLdY6OoWrfRwRLV/2E8o72Armn88FY8G2CqBKWgN91OiqT7u3txX/qzAt5M/mzlP3SOQP7yPcRn2Cn3fwGRAjSJqn3iFavGB8+6/XF9JJmkYiVrisxqXAAPGKOehaf2D/YWfrfTMJKwF5i88kprCUzVK1be8EyXvwgA/k4H4/dEOfQCvrInxWN3HKhc9zxzXY58NN2r+YnO8g31T2sqeVdl0KhCZDKLX5B+yTKYKts3XzwL0y18CffVaMfbQ441X+wUFXN5Ft6b2tJ+YwIWux/vvOdzh17Lfk9W+6F9+E9rwFwvc5NzZzAVvhv94B8h9+qPAwTgffxDzb/+rFpn+vJnvH//nDQXIKo1eXqANrknZD2A0alfpn2u9jmbbWtHgGOBRrbb9VWCLdWYQMay5wJWT3vHtA7HJ6ft1dFRVN2VrZIcKt68vZX7IbFOHBTSq3bIjmxsaD0m/nGe0cEiqnS4tK/sKl6gVPcP0S/ci5/o/iJ8wz5e6wCoLUG1okVr9+4dtEdvPWhPnz5r9+4/aPt7h+310esAiHnVJdly8fPLly9jAthptanv1B821g/D8DFSGYtDKySHWiN8f+aFv6D5pB3RQR777Vvf+lYAnNSO+pXNwn/VZ3Q9Ok8+lWzmWQe063v3c7GrVMFK/+0g9nHf//73w4/S3+ha7AVy5WslHjvcP2y7O1k50OMsrLP73fAm6+p6w/1m9Blz0m/9oNv5G1lEXur+Hz/MbYvLlo/NfWf2T75nQqeM+M1jdbfp8TpPdJPzt/t5bjegse81RvoR+jqd6tpwzfeT0Mb1bB1v1UF1DbwNb2dp/13ioO47LNumabV8nIt2wzYtHwID71Q75fOvc5qztXPfu57mc7VNrAu853SrNtznHBWPSihsNN7aBjRkPeb6GNEXnh35Fn5Nn+GtkayPeNvbHPGg2yvoXW3tHI/591M/qjgz2RtscpVLH+uc3XX5cTnrrUdF5CqLI3l0mldffrRO9Tvo5s+O+Jm56hr7+xHtnBYuV3q++k/0w5r42nh/aofxVbqhO12e6NfldI7P0Yeu/1x3u6xV/a6/K5iKcTu/+VyweT425uT8yrygJ/QbyQY8UHVs5fU53TvSf65TRnp5pM9H31UbUMeADYIGdf/pur3G75zGVZ+OdCZ0Yn2rjM/pqK+lq2N3myGQqr/r3EY6qcrUKpsIPaCh02pOV1ddtWod67znbFtdY56rvlTlXdddrifdR6lrPOJL7ql6y/0Qb5N5+Hdz/FJ5wnlnTv+N+MV13EinoN9G+my0DnO8f9saOY1cT1af7ba5uW5ZJXtzY5/zC1yXMZcRH3m7Vc8zduSt2hl/1mmgzx4fclpW/qm2eaRDR9+NdLT3U30iH6v763Myt0onVn008g9GfHAX/Tfi6REPVX02Z5NoT7/XYKq5FVh/v6bAmgJrCqwpsKbAMgXWYKo1R6wpsKbAmgJrCqwpcEcK/Nf/+l+vCWzUYHoNSrFp5wV4DWLPBZxzUxxhjkXSjAch/MUgm2ACGB7gG23eR5t/3edj099+AiYvQj1oos/6nn5HAXUPZPCikZMw54IYo4A8AfGgSD+BsgYDa7BoFMDzgMwoEDgXWPO+GEMNusyxjwdT6+fRfEZBr0X/1zdPHvYAWA3mV95gjfzlhc9Zn+Naz7jx8c4FJ5134I9VAaq6vpEgapWpkCHadR6qAS1fF5elul6MS9+Pxlaf9X6g1WjtqizRziq58/kwLqfbSD7vEtB2uq6ao+4j6FnXtPKwt6lnPJFndK/zc52TvyAe6Un4cJRkMZKtUXBzNB9o4X2OXoJy3WUI+XG5qTxU9RF0Qt/xItTHMXpB57zDvaIZ4A7WzPWs08XbrMFw590RLW+TC6cX6zSiZ32Zwssn5/NK+yoDVT74G1uznEzWz/ovADbNBzuI7Pi6qE1P7uJaVvrYyAS1SB6b7G8E/VVxoJ/EHJWperJrvhBQgtZOJE8BilnYx6YkVSXmXkUiuRKrdAL08y+/DDDV3/7t37bjN28CAPXWW2/FlHVfJppmQtv0kzYgElc72JW5KNltwbMOptLp4so8K0DfSnu35Zo7CeDV1vpLkxsyb2Aqt7euY302I35CBpGd+jJWSb9KhFaicF7TZOXDpH8g+6XcRCU4w6cCINy/f689fvwonCsl8+s7nVytH63d/u5uJNlpTC9fPo+Tx5WYeHZyEdUZxB/6TslrJFjD4+oHP4mELHSA2hTgQBWp9Puzzz6LBEbdL8CAEmaVCP7mzXEkNEN3Je3ps4AFp2fnwSOx7lGRIivpBOBtayuSB8Uvb96cttOzXrEmaDOduCsGS/hdTywOcNJGgKmU5KfkPfUnAARzBGQg4IJAVhq75kCiIiAN+uG3eJKExefPX0zVFCJpf0pWRmeEDtpYPh0Y3oikbZ2c38FUJC6HfEa1mUz+EyBufy/Xz/Vk1a0OjtDaawyaD2tP8mG1o6wx+tLtKO0gU/Cd2qbqlT6rTdeLLhfMF35PYFKuF/dxDTrTHqfTZ8WfBHai1/QsQD/onRX1MtMrgUQJnGHODqZavq9XLrCKWLqOXqyJdtAImUc3O7jEq35AK3Sv70Oq3WR+yKLTjXm6XYeGPEdijtsL92edxq7zqi+Y4NGUqaqrXKdCI18LEnQlb6739Jzkn73P3r74OsEV9+6pQtRWyDvzy0pMuwsdr7YckAP9awKpxuQ6TAnY2ztZmar15GnAb9gzAEd6VqAsZIcxUIlP86QKFW3oHiUOZ/KwAC1nrV1ftP/4H/+P9mf/7s9CR4sPZf80Nz0nvanxqDqgxqB5//znP2+qlvfLX/6yff75F+2rr14t9qyau2gBiFCJ6FF9IwzpZlSdCYBVB06R8ExVLf1GN8NHzgvIBvqddUUvqV3p9zl9AY8xPpKi9YzaXvgNHSSKHQSsrbVMvXsWCfBU/ojPUS0pKzJRqUn0kG4UTVR1TD86MV/3xViiKmbaCrGxkvZPBfI7TaBf2tnrdrCvpHj5Rqq8lLp6UYVEOrjrKVVuCp+kV0Db3VMyf1aIUOWVa/S4KkjupO4Jmx0+lSoCao3Yhya4PZL1BaToPkxUKeqmjPku4gQbLWxk6MSLtNtUnQpQyMlpOzs7aeenJ+3y/KxtXMt2qyqpAFG9QpOAFbt7UdIz/usgDs1LVajSTu8k3SRrUeUrK4nm+nqsouvwxv4a2mVlqTggJarL9CouWsfNaQ7BXwKu9aow6Gn3wVM/SX+3tru9G7QB6K/xUJ1Da1btT/Ib1VX3Y+wOHkEXI49JA1UHu15UTfV21R92wMcImBdwrMZBtTFkRTKBrtX1nLuqWh0EKND9zYWv18uu4qcufgdvO4hqtqj8wiXVeor3sE9uX5mLJ9nAL64f3G9wX9f9b3wIt4t8Zt9HZSrxh8BU8r/CZl1PVViW59xLJNphRQJTLexVB1O5L8Fn/804sGUaD/4Fup35st/AdmUCefoRbs/cHrtPwPi5X3+nP5LVZPCJAEUSH4jYaKlMhc9XaV5pzLhYAweZAMLmGmAqfAWPO9R1dl/Ox3CDLy2GOT2TvCm1lhUFp9ezaccvF/p6wUdR0bcXioo9qw4QSd2eft1O2xdApoOppBOvVN1e4MpeJfbLL5+3L5+/CGCy1m5rU3o6D9HIg5t0+EJWwtXP2Vke1MCcwt8VZE97sjjkYgLiSB9Jq+/vJ3BcVa/gqRoP0RrUvZTfq/UHAI1fpD3QW289au++90778MMPA1D25vgsbL10ttYSPsI3ko1FZjVWQFoA3LHh7jd6pTLGoYqQ6GHnc2wzPgKyrLFoj/XkyZOQJc1FYwGIRfVL9KjoI19JsYjrrgerT4eOYq+mZ7Q3Ux8CU2lviY+iaxqT2nAfW8/qmmgtu6GKiu7rur5F5qvOwO91ufJ9nesbZJqxeFzQ92yesIws4Usjm75GxEDwneAncWdUiuw+ics8AE3sFWuBzqffyu9zOhMbxhxph3k5P0Nj7CT0Qp+6/qzvdKCz08XH6vuTkE8DPI/sTbVFrkedXnUdfazwicbq6+g2zz/f1J0tfJ6RTnW+G/U5p+/v+r3rMqfjiKZOe2jjNmFZ12/0U42mkbiNqPaKdcp9/90PHPRxzNmkJX1t1cQrjeqYRrTRd3UvDv9iryvPez9zdtrpGOt8nQcBON+toouP1dfB5dWfn+ZAJdlx/Mn38LWtEb/Qx4j/mKPLdI1p17iD/qbKlK9vlfO5/twm6x50K3PxNXNdUeWu9l3lY6QXWYfRuNGXPh7k23W92xfshsdZnBdr/Mlpy3zcd2WtanxH40aXOZ1H6891nnEem1uT2ma1l1VvVj5jvHPyWft1HeH7F7UDoMHtt56HdiN5rf36Pa7/adP1wxx9qh2a099Vh8bxAEsVevPJqqOgqevwkQxVXck9tOf7ojkZcnq4ba+6YRXdnAdcjir9XNdyn+ssp2OV0TkdsmzHpliGj8npW2nq+37f+1WdMdLnThPn1Tn+qHbD7YXTzf3Fkb+1it+4dpu8jeRiziav4oV6zelbxzlnT6uc1HGM5nSXZ1xPVFvltmY0ZtcN7L9cL4/4w/tzPeZ0mKMB97js+hxdT9Q22DNU/rqtL9czdT5VLzB3PyRjjg9Xfb+KB1xmsfVzdkz3rsFUv88KrJ9ZU2BNgTUF1hT4JlJgDab6Jq76es5rCqwpsKbAmgK/FwX+y3/5L0tgqrkkCg9GebB1VUDXN94ZTJmADx6EqMFnD4bXQPEo4OABHx+nB5484YbgIYEMD5R53x5EGAUk9d3o5WkNBNSNvvdXAyE1QOR0cnp6gI1AVQ1sMJfKGDVAVuk3R3MPwvg4/fMoqMH4fBwR/DMwFddqcPQmD2XSvwdNa+DT+TOuZSbY4uTw0brWQGrlszr32sY0brqaxultOU+OAr/Ov3quBq7pl2cZdx1/5SvG4Gvr/Vc+q4HD2wJuowDdSA58nZ2GfO8B4ipzPkd/MUaigcv1HM85/b29Ov6RHqHNShuXZ19rXuzUl3gjHea00meX7zk6+Jr5eq+SjfpSAB3oc6t6E92peZBo6zJfX/JUW0HbPAtdRs8xHtdd6Niqc6pcOZ1GL1+qbvG+vO0RH/nLSeetkVxU/ToyzLoHOlQ9wNz9BSxj0m+XfdaTQLl+Iw8JRFDlBSWuxhnhmcR7qSpIl6GoojJVT3ZQWwlKyJf+JDddqOpBT1BivjpZX/crgUoAngDcXFy2n/zkJ+2v//r/bl88fx5JYKrMoR9V4IgTp6PylV4MKkFRyW15avjiRecigV+VKTKZUveR3h/6cAZMVek+kgNkd47Hqx4UyKkCC0by7PoDMES1d8jP8sv/mGEmWAvApCjGZh6fnmPVGbMCnGltztqFkqOvVBlsJ6oWCUyl+0RbJeiqUofGogTwne0EL+rv10evIiFb/HB9uREJipkEpwTz0wAHwTecGJ/6WTKvCjFUjlBS3GF7//1n7dmz9yP57+OPfx6noSvBWQlvAiT827991o6OXofZZb4aoz4rQe784jJ4IRM/I/19UX3nTIn1Z2cBEHvzRhVFMmlO9FsCHilnW75AT7DVddFFlUAE4iMRQe1E5YmLi6UkWiVcCmilE8+pRKMxOhCEftUWYKoXL75anCirRHrdQ8Ls5A+mzyGgldvclHkl0k/JuYuEidAJ1wswldZP6+j6ZmR7HEyltqhGwNoDcPEXg+gW+h7pVvQQssk8Ac/wjCd41MQWp18C2S6C35wmyCK6Te2xXhqnnhNP8T1+A7ygcbiNyuRK8X0mcPGSs+4BRokqJDm7rM75XO5Tkbio7xKwkT7qCHjmvk61o14FgDFQ9YokadELW6p7WNd6YITa1neemAmt6cdtDfOkuir9jHjE5RE7oe8cBEd7+g3QQGPVfbIfAXI5PV2AqUii1XUHU9GO8y/0hif0bPUn0zZKPrd6PZNQrgt6QB9ASKk/dnuidFZV1D/9qL+sqpJJ4gJSRGXAhw/Dth0fH8X39w/32luP7rU/+ZM/bt/+9ndi3tIxqoAnQJX+Fpjq8EAAst2ouqB21YbAVD/72c/aJ5982n7726xaFbp8O4HQ8INAOAK6yHxKvwjcowp5uhe+kA4QTQTyyqpZV9EP8qnr2H0HgAASQ59pvHpe7eBrIG/YC/ql4hQgKT2nezyJywFxyAbzywXsYKpe8cF10Mmp7FQCfHKdVL1M/k0mzE/+JLSawJ6ao8BrAvFeXZ63tiGwqsBD2h8m0Cd0EwAkgbd6Ir3sb4CMVDWxg7gEBgrwr0Dq8otla1WhrleQ0+c8xEO6SUAdyWEfV0/C13MCY4V8CoSl72UDeuUlVdUQ4D1QSVQUE8gJMJUqoQkMHVU/j9vJm6N2JgDzpQAqV+387CzuPVdV0e5XBXBbCZ36OwBiW+34SJXWzgPgFMAxJaB3sJeqZYav1p+JrXS4Zddtg8NK+oEl4afp32UH/25I1oN6CaYK/zLBZaxdVOJZ2s/30kzS2wIRXyUgQv6RwGGxxpFAmbRc+MMBLOz7puCd/KyKY/JnxTvIrgM7dAgAFcyiImToi3yV5PsT14Hob/Egvhe2Bf3nCX3wfPh3PZH08N5NMFXYxF7Vx/cqCzuzIe1FlaRcQ9ex7icsdHkBU2ELAR2g24gzuM9cP4/ar3s9PVP3WaId4I6sLCOdchKAe8ly6uicjfvw6f9PlZpy/SaAS/JiPuv7I/fPvT1sj647uFr9sr7sy/Rd8FYH9DEv3xvO+UzVR3OfCBuGn8GYJCDXHUzFesOv/O2/1YfvVTwOiZ+ALodPsZVuR93++3zclvpeyX015uk09jVMnSP5zfUJ/dCTXUNPAH7te4TcFyYoVuIcdkNgqtgX5YEguzv7AWrNfWDuI3X94PCwHdy/H/uOz774otvO1B0CTomXgi4b0m+ppxWPPjk5XeiUqF6fE+h7ir5XjsMuJnD5/XsPw/6wP0UuPEaAbeQ7eBJ/jWpOgLPRDU+fPm3P3n/Wnj571s5Oz9vvfvd56Gjpag6bIBEdWXb7jc6i+ia2F99Q/ctvoSpnjkOHaeQc3Zd2PQhQhz2Y2tVYtb93AL361b8JIJY+qOgRFbLCHmhdUnejG9UvNHI/XXszgba+973vxZgBbPGsxuhgfvkc+olDOfRff+cAnztfuyzTNzJQdUrVx/zte5Yq91U+0QMjeXZb43sPbz/XMCMhI53itMQPjLhM3x9V/eE6t+rMSgfsIfzsdHQdgh71/Z3TAZojM/iOVX/xTP09ot1NuzEdSjSyWdDD15DPrIP727429F/tVbUFVMyu43ed6XrVbe3cHGvfzLvaiaqPKw18TMzb+xyNJdtMMFWdu/fnY8Fm3gam8vbqOjifVJtU5+nvAep8nAZVlr0PHwtzqbI5ou/cmjmtw9716vIjXTHHAyN61zkwRvrb3Jj2jD7eavu9nbn+65rWuVaednpxzWmJD+x09/HDN77ern9cl6NPaixnpKdcx3nfdd6u+1bxXJV5xu26uY7bdY6u4avV8S/WsdtJxuuxtqq/WBfG5f7I0l6Jcpz9AdcBVTegl1fpJ6eDmnTdP6cvKw+5zR/pA9fxXMf/cbvqvFFlbKTHRzq16tPKj3V+czaq6omRLai2K3c40+FgVbeOdD3rd5dx+FoRz2E+rLXag47+m7GyV3R+uzGPwmNO52pzfNw+vupDjHjQ22Lcc7q46sz6d+UdaD/i71U2daQXmKPHSkfjrGsI77mvik5xPVVleJW83lUmq92p+mWO30bz8rUZ2di5Nat8hT9c16Q+z9hG9q3qAcYzsg9ulyqvVf5nb1vtodsapz1yhA2o9s7nVHUJur3ak1V2jfcAzhu3reFIF490CHOGhqODz+bWuK6Vy5bruxH96/56pIfWYKpV0rW+tqbAmgJrCqwpsKbARIE1mGrNDWsKrCmwpsCaAmsK3JEC/+2//bf+/nhKSKjBjhqY8QDFKIhTA+O5wc2X4TUIor/rizwPYnkC4VxwS+0TbPJAXw1qETwcBdXqy1QPrM0FamifZ30eo4BaDY54EJT7GWOdUw02e8DGgzq+VjXIOscSc0FfD+7UoJSusc6LBImefMa9o5fHjFvXdBpqnhZ786QoX2sPrvB8DfJ6UOhGAKinw3MKeKVX7b/SsK4bfzvv00acuKtkNvup8uL9zwX26hxGY9A9UwI8J4jny84avIQ3/WUxY3b60o/zNC8t/H6nQW2nyumI70ZBujrHGvQbrbGeQTYIVGvs/tIQWXI+dz4aBQc9iOdzrQFXp90oED7iFV+bUdC7jnO0TqMgqLdVg+9VXpwmBOydb5BpD4qS5EGCho+LOY2C3FXfMpb60nVOv/splnVdfew+njk+X8WLjN150++va6W/AWg4PeGtum6Vf/1lpweUqw1jDL4WIxsGL9Ku5EJJxpzMrXd0mcTWqwfYKamJNU2Ak9r2l6j5AjeTeKBNXhdQQd9dR0Lq3s5u+8Wnn7a/+7u/bR9/8nF7/uJF+9a3vhX36BR6dH28MCSpLkBEMXLSdRf6K+ctXRZ5c/GKsecn5xdLJ9b3uy0ps66D03ikk309Jnvbqyz0Rai2bfRilURN52fnW8aVSWBKys6Te8PX6cnOkdinz0H3vjaRdEw1CyUbKik5QT5K7n/v3XcCSJR24SIrm0TivZKuTyOBTcnF56dKyNZJ5BefCaYAACAASURBVGovaZqnrOdLVK2T7Bh8IHlXkpoAU6qaItAUJ4VrDl9++WU89/Dho7im9f7iiy/aycmbRVUh3edJfzodXgmCOTnxg6ppZfWV45OTAFMl+E72tFfAWEosWGDcenJ38pSAfxq3Eu/wHfVZSbwCRghAJVBDArWUhH4SYCpdV6IeIB6NVzyuNnkJpc+qrHZ0dLwAUJF8WXVjpHYrIbRXJViyA5sJFKwvi0kMpTLV7o6SRxMM5/q7+tfOWyQuo0N4zpM7q67R31SvoSqPnucZr7Tkfrb7pOg6v85YtKYAJ05PTwJkh06PNVbS/8XFArzpdkHrAjhD/TnYqO4NANgABFHStqq4MH7xBWAZ3QPdPAmRZPiRfXVb4GvgNFcf7he7DOEPw2PYLniHZ5mj2nEdpvvhRfQzvhltMkZ8IH1PEq6e1/dUWALcqO9136QTp4onPja1jTywnnxX90+uS0mm1e+u0kN3ZRXXBGvqH7TihTm2lT0R/h10I1GYtWKsniiflY4EDlHivfrJaov0AU/RhicsMwe3FSQJq28lJQu0CWjo29/+sP0vf/SH7U//+A/bL3/5L+2f//mf27/+67+GvvBk/fSfVDnosv3hH/5h+853vhNtCewkMOq//uuvA1D10UcfBYhJ/C89RUKybLhAPwJjxXh7hSYHFzpfwENUs9BcqU6h+wCQam00Tq7pOdFSY5COd/lhPvA6tId+Di5k/dEn/A1/kwwdCd6yQS35kSTtrMihCpn5nUDFBwf3Iile1Q9VfUz042fyLxNkiS0UkCf7vgib+/bbj8N+qlrTybHsgexOAn5V+UrgmgAgnHXZ2NwIQI/oIJqHnlFCeK/+JDumakORUB6ATvGZbGuC1lUhSO0eqrKJnt9JkFDozs2NCcjU/SylnV+GDyCYBWV4MhE9dI6S0wXAuW7t9ORNuzg/bTsCX11rnmcJOtf6dmDykUB/J2+Cjknl/O/1V6+CjhdK9oxqWfLnZJ83E8jdTa2aZi49tTb+1thT/gP6ErKW1beU/J13BmDtWvY5q2aFLlTl0VJdeaoymTEjJe8K+A3YPGUyU87C1ugwgA6IymTfBHSFzeyA/fSj0p/KwwSmSpfpc2SFqDzsZ9J9vpdxW40+gOddX6GzPEHG9zvwqMCkAklgNxc6pvu46Ebfi3Ro0VSJK+xB8gL7L7eJkVCvgw66j6hxSn9JX8nXcT3q+0XsEPqPa/ihyC36GjrVvrFVvi9PnZIVdKR3siopADG3sEGZJTBV9p8+cOjrLhLue9VEVm/R/Sh0EHrfk/mnvclV6BjWlzXy9dQ1/A31hR0lgZz1g3YVZEP/ITlRiXd6jenPVsos9gQ9adHH73YecIvmRAUhbDe8in/k/D6NazrQB35h3dH1znvQbrF62hv2Qzs4qCN8Lw6HuJA+bQvQsny22Le069Chqs4kPaFDIrLaaPevrnRghPRna28EBtJe/Fr7ji/bkQ74kE3U3ndrt21u7cThBcfHAtpkZartTSWbC2QtW5N7JfndccBIVBtMfZEVIAXCkt7dars7e+3Rw7fC5jgfjPaOfIeMu/yoP9l0/dOc9SOZ/4M/+IP2wQcftI2tzfb61VH77LMvu31P8K7719h1+gHEj4+HXQ1gkSXIuozAE9J9AjrpXukG7ZFoH18Z/0Nj1ednz3SgxrOsGtkPqmAsnvTN/ENPdWCwQLvsUXgm+eMq9rKirdoULb797W8HcEt+AMB398+rr878L89lz5ar97kvBx2QX+Qc/YbM+TNznz1ewjrzvNsOl+P6fbUr3Osx3rQLk44YySzrBq+4TNInv92+VF2JPnf97z5WnafrDKcd61/ny9hr+/SLvqnr4HLksjU3l6o7K7/49Tnbjqw7vVNmb1ZPjP3KRlbzrD/efh2v2oa/fV51fNVWQw/aq+swty7YeZ/bqvEG2PVyOdF/Ff9UHnB+cTmqfDcar/PdnF30/doc/Ua8QH+MyfuqdpD1TmDjTeD4qn7Pz08DKOw0q/6B08j538dR5RvdvqQLrqb3QO63VDr6OvD8HH2rrhnNv9KQ+fiz+A+jdfe4is+zrgnteRsjPUt7VW/X9mo8x22Bz7PqTZedkTyPeN55xGM8PM9Y0C9uu6UbR/p4JE9VV1V9ele96Pzg6zuSffqALvgBIxrW9R/p4Tle1L2xN++V60c6cbTG+q6Chka8NNKDN7X59M1IZzEmtze1rxs07O86qo6osldp5Twz0rsjOta+4bM5/Vd105xOqn0t7Qn6wRcjPpqjk9u1qkd8rMQm0dFza4JeqTIz0m+uv0a6veoVpyH2yNud8wVX8RbX3G+v8Xx4zWMBzhNzPD6nN26zn05b9tLOdyO6+HfOE3Nzr2Nj3dS37y88tso7Cf2Gb4g/1LV0nV/XHlozNr/Xac1zTutVfFXlVn+Lfm7rXDaqjHHN371wD9ec/9HDbmdcjuvnKrt1Hbk/fNz+Mzff2vbob/+OddR3Tm+nmdtf9Ysc+NyrbvmzP/9369zwuyiY9T1rCqwpsKbAmgLfeAqsDeY3ngXWBFhTYE2BNQXWFLgrBf7qr/5qAaZaFRgaBYT8fr/uL5HZ6FMh47agIEEFxu8JGnznAWy+85fMft8ooKzro7kSQF81Rqcr99VACAGCub69/7vMiaCBJ7F4UG4UbKQP5lTH7YEQ/zwKutXg42itPWhD3x7884CPxqRrUQ3jYgJTEQSqAZ1R0HYU+KxBJdY47u3BH3/5WV9acG1VYJqx1d/QUIkXnLg7x2dz/FHXZNSHfwfNPRl4FNhy/hzNzXnD2698VflkxEOj7zxIPppjHTP0qXTy733M6BtPiuC7GkRUX/rOX3RUfp7rR9974LbqWJedOue5Ofp9VZ/epsNrH/AD612Dk3XtR8kczJ1gtycF1iBy5e8aWNbfrjsmGZkqy1WZrWuu5z1RxXV/1QuMx9evyouuEQhmfK4nbqN5vS7ZUxKT61u3YSMZYtysx1wg3p9V+7y0mNM9I3sju6sktErXyguZ+JGgDa0zgLllW0ulj2UqAMA62N9rn3/2b+2f//mf2j/+z//ZfvXrf22PHj2KBNXXr48yodXAj2olKx5hAzZ7ZYqbW/kEU/XEqI6sGtmqypP15XfVdc6fzJXksNAdPZXYec3lgParDvH79dkTyhkDyYgCVGkcANZIKAZQNY1ZwK5enSASrjNhR0lm9+4dtqdP3otkfCVbZXJbVsjhpbPWVMncZ2/Owu7WF9AjPc134nEl2H322WexjkqiIzlfL7T1+fHjxyELSsZTAj6JQUp01z+NhSRawFTBh3G6vJIndwN89Or166gkEaf3B5btJtA/WaEDMrZ0wvl59J1VjxI0g54XiAqggkBeqhSj8ZEQo0oxoiFjFr0AU2mukZS8rWR+AbzO4iR30U73RPWM7k9yX/JCiwRP/27izYnPq65QvQnS/5SEGrnxvbqS27Qq6/AIvhV/j57lGn3rHpISvJISvOMvztCfLnueNI3Ph1zUl19aH4Hs4B0HU5Es6m2Lb+JE+155pwIz4M9R4nYm5mbCRXBLrzyEn+A2jnaoGOF2yWWZNay2x+nuNOd+xqffzG/kz7sO4lmNl2RVpyf3VnAK66r2AVOREItuT1k5W1QnEs+zdtfXCczXPz9J1f0s+ATd5ns+7NOIX7G1KpSY+icBnAnonBLTWRv3bfFn9F3lc9fJgPOSp2X/ttpFJAGqwtB2B3JshuyGvx4J/ZmcrwTsmNvOdlRNIck65nKp5OoE/ul23Se9q5/9vf32J3/6x+373/1We/rk3faP//j/th//+MftxYuXcV06yP072USBqQTklN5UW9KpP/zhD4NnBVr90Y9+FDpXycVUdtR6hD6/UFW/BK4IJAagxWnOZ/f/WVeAq/jD+HnoK3hB3yvhW/3rZw6s4HaUecJzXqmtAtk0RrWp+SeYSnNKO5G6QsCp/biupHcBgQTI3N8/jOTv16LP3l578PBhoFcX1U16JcWkQcKBErSRgAy19+jRwwD/at3fHB/HPJU8ryT+vb39bjdlz96kbRYQpPPU/v7eAvxLHwFE6pVywpuKKisXAQTQP+XdCgAgGxx0UN/JdpE8n8n/qpSUFQ23o0JUAp6UyB9Vo1SNqwNxs4LcZoAVVEFTlmNP4LDry3apcXY3ShW2zk5PA0QDGDDBTaL1ZcxdQLKz8wQwn58p6bNXjokqilcB6lL7HEiy1atm4oMkaHEqAJ181hMuenXo0Av9oI8YWvg8SSd4NZ6LfqQTsqoVVVP0NwAp8Qjg/gSCZzWq0BtXlwGICN6OwwFE9wT/p607W1QIwBaoueSNZTBL1fPYEXgceUlfNgHq/HYb7TYh9OpOgtXcFneSxLpVvyD+TmjRon19BrSIffQkGz2zs7u9APjhw4jPqeDiPoDv9bBTJG+ie1kn9K3kyO2ZPnssDrvHPNMHTLscCVG98lPIy43TzJM/3JfJNSSRJ4UHu+H7f3+Gdn0NKp1YT/ybaZ4C/WWFO2jFs+gu16WSL90HmKr6Yf6s+zni+Kteqb3u7/i70qj6YBOlkiYOpsEX0NpDJwDYqwAq8HttW21UMBUgZvzF2Lt3H1brJH2ua9KdWkfZUvmCmsf9B/dCtwiYKsCNgIaHBwdtd1cVFLPakdpTtSYOglDFKTHAceiu83Zydt6ev3jZXh8dx+EMsptZTVL7g6t2BJhqQ4fthDcQOhgAl/RhVmtOgK18A9mD2N9Kd2/vtL3d/Xb/3oPQ07Irrrdc9qs/xFpBI/EBPlhW69tqBwd77bvf/W578vRJP+zhtB0dnYQvQjWuhf/UD5ZwOcXO4pvpt2gAmAofEr9SPLIYcxxYkUBq9m+sPbEA3cs66LMATvrHnOAnT3R0nyfkR7IRVbKX5dr33AmeToCoDmP58MMPY1+reXjb6DzkGv8Ef+Li7CJ8tjoG/xs/0pMnR/4+NKttOY3QHS6nfj/f077H57x99Cf3w0upiycw1ZL+MEXpukyfoY/7aHVfVufs/FvjBD6Pmzo71xV9WefF324b3dbpuq/xHN1H+4067yUmG9qXyeb4POCJuXVwunufbgdHYCrX6yM+0vOSJeY8Gj+08v31aA3qd/Vvnvf9gtsqPjvPpK+WV1bR2ulT5+J8wRi8X551mzcaV6WN82S1n6v4YLSWyEydh/MDPFrXtPbl87i8PA9/1GlS5+m+iusRXz/nAafhxH/Xofeo+Jm+8c2fqpuGN/UvXV6r7M7pV1838ZmvLWNi/i477j84n/sa+xicV+uc6HdundCN3h4+q19jzVxv0q+Pt/Iq61bHxXh4lnbrvHiOsSzHadI5Rqbm1nPU5pxMVJ4f8eptepYx1b1QtT+VVi4L3sccX+Ze4iYQAd7yecMHasvt7mi+c7KySo+MdBT6wmX6NvpSmWrOb5hby6rHXCZWyX7VDa5nVtmVqgOcrt6m8y28NJJF1wNVrry9qkf8XvZj/u7KdehIhiufjfScy9iIllVHuZ7y8artavNW6dzKU+6jwvu0X32Wqrtu05fQZrTmt42xvpf0dYa+1d8EBLOq7WrHmSNzR+85XTwGwziqn+10ndMR9OW+gNsSj2uoDd4luV2rtq3K/sgGzPlElY4eY6o2YCR/GvuI110+qv51HeLPwltcH/kgvq6r9IivxWjut+li/Nc5PtPzazDVbRK8vr6mwJoCawqsKbCmQFJgDaZac8KaAmsKrCmwpsCaAnekwI9+9KNFusJckNSDgXMbbDblo6CNrimhWy+juV6DTLVdAiF1U16DH6Px1I3/aPz+HH2NAnqrNvMeJJgLyvnztO8vYupY5/rzYDBB6Tka+dw8sLyKJTyQwlrWsRNY4ronEqifUZClBnb07CIopmRATuYmyar/rute5zQX9Jyb+2V/SVkDs9DQX5T5vEbrN+JVvvNqIqt4+vfpw4OL0Lq+sJh7ycr8PIA3Cu75yxuus14jWRzxCvf5C6K5+0YvgOrLh1V96Bqy4SdgO31HLyZcdm7jJZ83gdka6OUel9NV9F0lYxMvLZ+qe5cXHQRNR+vNi7vV/JsJh1WPOw3VtgeW0UdVpxPsvu3FUNXFVU/NBaVHQdpRQNgD4qO5VX69jd+cdwCq8F2d60ivVhvoPIN+nLML/qzTu67p9PyUkOhyVXnB9ZbWl2TAysOezOg6SP3t7+20s9OT9tVXL9vf//f/3n7ys59GMrh+dnen06YFlMnvdiM5mpO5lRS+uZnAr7rmSuaNxOJecUCVqer617V3GroOGz3n/S1eVAQAtyfadwLD6/67+iS1L17+eMKYnkFG88UM1Vl6pahuB6eXM8GVBqbKpAzlSQiMpYTzd995pyftSydmsiq8rGoMkQy4t9dOj0/a9eV1fI7EwaZEx7NFBR/GT8Kfkuv4TpWdlDTnCXZqR2ABAedUvUqAJfSv2nj48GFUcIGn4gRyvYASOEGAqQslISc/aDxfPH8eYKrg70ghTvC1v6hSuEcJ5kq6VEK8gFCqeKR5K+lO49H9fFZSof795je/ifEJUBU8u78fiXoaG5WpeClLfySOZgUXgVAE0sgxAaYSDZeSMPr8Ki+EzPSkfvh8kZga1UqyklwkPp+etJM3mWzq9qzKrvsuLgPwOXpiTs/AI/BxTTSuLytJAp3AgAIL7C0SN1lnkjfhrQTGJNgcgBTgJY3Nq+UwX60PCaNVb1Y9XXVvJrsm7aB1TaSofjX9Mmfko/r60BxbKJoBHvEXnd43OkPVtgDF0N9oLiTKk+AqQAvj9aRs1/2MG97VfdDFfQN0kYOlMil8q+uBpJm/NOYFOPaBddG6Kjlf8gGdXVaZN22FTGwrXJuJ8X6yKW2T8K32nPc1BiWEI9tud/E34SnWJGVJFYmERE0Ayoaq0KDbZUsCmLqRgJYAumy2LVUKuW7t+CQr1l1dCFSSgInzUwE9s2LFwwcP23vvvtf+4j/8Wdvd3W5ffP679umnn0Q1p7feehx6UTqGygsBGtwQqK4FSEk6U/pIScN/+Zd/2b797e8EmOfjjz+OZyQDz58/D/3Euun38+cv26uj15FIrupDAGVcP4z8BdFM8so/B1CO1gr+Ajju8gxvISfYOmRf4/f1Ei0EkKRyoOua7W2BTBNMI5BPVKY6TaAu8iIeE69lNaGN+Kz2BEiDT5Q4P7WrBO4Ew/o8nRc1B+akuQJCoC+tkSdLaDxK0tc/rY34Dh1NpY+o7nF81I6PX7d7h4ft/r3DAPDEGC971ckmIJkAVKogpET2vQAUq7qV2j3YP1hU39npgILdvZ1IaE2ZO45kf1VvOtjTMzttRwAdVe65nACHzFW/Q65kM7cEJpxATKyT5ir/Tb9lUwFgUVUmDgoRAE62Veu15B8t71fQH+hK9R2AuX6ghWjh/AxwMvlX4C39l4mgWclRQDKhi1u7uDpvVx2ME/PoB6aEjrq6jEqTArDpZvUrwJ1AapLX89OzuEfrEXo3gI1ZRStBYTfB29Vn9H123RMiL/Cj/17Y8kWt1cnXzXl2cF0HVKHfwtfrYCrkW6AreLrKH/yvtVYVLNEdGdJaAp5mb0TFKv3WGAF/Yj98L49/5Ot5214XPZ7rzT8ljmdFnGr/kobUP8PXBxSZ+wCQiNgMAPC+3/M9UrW1q/YPrGG43J2tfZ9LW8Fb+/sL0DE2EB8If2xkt71/HSZwrgpsgefJV5n1d6URNNd98CBtYh/RnWGzZCe6X42eZh51v+ljY+3d1sJ3zJP2PLap53ZDTwsAmIcdyN5LX2vfcnmlKq861OCs7e1LL6Stl+zqnrAVB/fCFmp8AlW+OcrKevLrBGDWoQyqTHV6ft7enJ61V6+P2hdfvGy/+c2X7f79e+3p08ft4lyVHC/bmxNVwZJ8b7Y32gNdb7SdPQGyNJbuI3a/XrpBOiLBDarUpwMa9trezn74CKpqxXq4f+Kf4SH0HQdJuH8iWTg7uwgeeuedtwKcpP3S85cvQq/v7R1G9ayRfLEu+GUc6iJZZ93hTY1Fdlj7cfxA9n9qR2OIyoq9grDuXeiZnoyvMbi+ee+995oOogg73f2Pyk9Vb+xsb7fDg8N23vebrhecBzVu6SCBqdQPNlZj4D7xnj+DHGDrHUyFDfL7nZ/53vdSCx0wkEVvx5/x/UTo7A7q9baQLZfZur+o46RdAMvenusFj/HU8fv+CF022i86X/t9+PSj/lxf1bHVfrnu+svHga/l8jOipe+t6lrWZyt96xhcvtz++/qNZNv7dVsT6zTGsCzpduY1olmlM3NwXnW6Vfvgc1zVvtOm2sRlHhJwfxkISf8eA6s86HxTebJeq3qujnvV31VmVsnIaJ6VllWWRzIDzVfTLatEyaclS8n7chrWNatj4Dp8We22rkeF84ubINIRf7hsugzjp/r8RmtT9W9tD7qM9GLtjz5Hvgd8UvlspDddJm/z8eo8kcfan4/V51jHOieDro+cZsRo+c7H433muuZ+DXvjtKj6bxUv12tzeqa2WWV3Tr/Qvu97fP6uU0d6eSQb3nfVL6vsS/XNdC9+Q12rORmuPH1XPbvKts7psThsLg4AQWcsvwsZ6YPRejq95/oa+Tq32QJ0oNu6uraVL0YyNuIl5lH1YfUh3Q7Sju/Hasz2LnoLXp/znyo9q78wsj1OIx/znD2c5Ym+AfX1wud3H93j9OgLH+cqm3eb7Zwbm/dT9ZWvZ13bEf+M+nDeZv7sNenPY/rwgevVVeNapcOqvzv54Bkfcj5zn/U2Xqi2xPVs1XPVvkADYmWVZk5n52U+u12b02Oj8VddBt+pjarPK5+t8o2q7XFauI/Dfe4jjGw7Y/e1+/d/8Wfr3PBVAry+tqbAmgJrCqwpsKZAp8DaYK5ZYU2BNQXWFFhTYE2BO1Lgo48+WsqAWRVo9SZrsM+D5mx8l4OcSoaZTmWvQXHaru3yElXXa3BqLvBXg4S3BQg9oFIDuZUet/1dA9wEBzwwwAmioyCwBxLnAntzgS99P/dyYRS0GAV15timzpugBmtCgJogFkEWp60HdGJd+2nQt9F8NKcaKBrdA510TSeKj8bE+Dwhqs7NefM2sZpO5755alylReWVOd6qgUhvp77g9aSBEU3gQ4KxHnR0HvWgJMkJde6jYJ3TavTy3fmwzqvy76pAsNPKeXAUeHc5o/+qE24LOo/keLQuNdjn7dbgYKWFj7Pyhrcz4kFoR6LM3JwrT7gOmHtBUttyXTwK3o5eQo/siq9FDYxWXhzpkZF+XKWfoeGqF9Sjfiq9Xf+qTdd5c/OswWgfi49nROuqf/wlJZ+r3Kkd0dDBBHlPVmiYKjV4otZyZSqnxUSD6X71HVUDrhO0c7AnMEzaoH/88f9sP/3ZT9svf/nLSMjd2dmN73Xy+PmZEtEzeS2TPnuClMBUW1OCVKTbX6uCghLblGDd+xYIt1ez8nlXO+K8LVpUgBj8M7c2ut7zGqMbqiko+ZMKFLGOMbasXBLJxnav0oH7/zr1c8SRJkxFESUKXl2EjUr7kadPK2FZPlP2lWsmgqgiQfKP+tSp5kr022nvvPNOJO3v7WZlFSVpqx2tkypPLBJjr/N0cKoD6cWMkqeVAK5kS9FJ12p1JtlIJeNR+QUe1jyUWK7+1Y4S/wFbqW2SI6FzjEMJehs6MV7zVhUtnbqd1WKev3y5AGa0DZ1QnkCqqhOVXE0iusauU+5Ff/WtPtWf5kDyvub0+eefB3BB49R8Mul6L9rX3P2lGC/MoAWAEYEy1LaeV9UPtz/MW3Jx3sFsN1+eZqYVMkqSe4A4ojJJzldre3mhxNHsgwRpElbhb9qZ0x0j2+b36rO/KPT+XEbcxugewFQLMNjOzlJSL4nyfhq/QH0J7Es598pDXoGKMYyqVY1s49gm5un2c35N1R26j/EA5mE9nf7qH4AC88AOVBs68hHc13SgAzzufbHG+BVeBQB+qHOs84JedSwuv8i8xpAVJBKEBR1Cd0e1uwlIyMtkxsSp6pVn8EmRp6ioI/GPJFVVpevVXLsdCF29sx1Jy55wGi9wu0xHlZ7trdS9LhtXV+1UFYYE0gyAW4ITo6KFbFXktElnK7UtbU/gGnry49ZmVq7akB1T25dX7bRX1BC4amtHPNXa+VnS4vT8tD1590l79vRZ+/4ffK+9efO6/fzn/xRJ4tLxqjy1L1BMu06wzO5OgEDVrUCkAqcGmOrly/bo4cP2ve99r73//gdN4/jJT38S+lbJ35qL6Hbv8F47vHfY9g8Ooo0ApF7mWDxJG5p4orNXiKr+pPOC6C+9qH9Z2eM6xoGfk3Yxk33gD3QICfvwiZ4BYKB2veqEy5qAL4eHAg8pdTzSx+O5o6PjAFvIBoaMqWKVKiHuJDgEoAMVzrIy1aQNEnArXsoKPdg0He6ytZmHu4hWUZXq/Dz+1vqTVC6a6Zp+qr0Ii2xVJ6GLvp+AZ6dR6Wp/fzcqsiQAUX7PRVRTzM+XURWK0+T39nbajuzvtmzwdvfjAFpct4ODe7E2XBPzChy1rYpWAgUGBPk6bKzAR+iHrA4u+5IgqKjmeH4e/IiNCp9CIIKwPQK/dtsjcLbkX5XZBJB786adHB+3i0tVihHvCYx90S4ulZQ/VfERONMBmejHbDeBiXFa/wKwkoiiBBUJGKZqYFmtQXK81e1m6IxeCYqKpQnPpL3uIwVgbTPWIOa90aJqVy9sObUn301VuC6yUhqJSfC567RJj2W2NJV9oDN8gQxir70NeLzq5KjQ199k3djLaE27DwzoSuuJ/cXOOZBR8xVQjwo1wWtRYXMCvrpdd79A4/eT3/0+AIeACZmz2+b6eaJHVqcKP1D/lazzad4TmGqS6DzcIHWReDztO74ItsbjG4zDfRz3F1iXardivh2QjR2ufmit/uM6tq7fyEegz9TluTe7yRPTq03uZ/z8zdrzPfsdwC+aO7YA8LL7Bay78y76bNINrbuQQgAAIABJREFU0wEQkx7dMhCrfLusarmw+bG2uV7a44hvVc1R7v/V5Xk7fvM6dKG+k45Uu28/ftwePLjf9vYTRCXMsmzl2elZe3OcYCr517KRAs6+fPWq3X/4sL3z3pO2s7vXXr583f7hf/xj3C+ZPz56087P5TtI/6n67U6AhwRqlbDJXgQdpXciSS6BphpvxlNa2P393f2oTCVAQa5R2iRsCP7YaD8P/WVHJXvQVv6HxqIqid/5zrcWFZi+fPE85vfgwVth3+Fn9h2eQKhrVIXS97LZus8Bk+gp+FN/41snn0+gQfx21hHdga+rPuSra6+pvrCRzEvP4RekvZt8NNnhB/fuR0xAdhVe55n0P88CUKZKnQKX6SAO7JDzpPv1fO9+ueIMOjQEXnSdDp+7HsCfIU7gfnT1qetzLiMjPeK6gOvQ0+dW+7n5XO77XU87DaG1/2Ze9RnXM/Cx0wWaYteqLfRn0I/jfdjkg/h+puofnvX9rbdbdVzsB6xKUtWb/qyvyej70b6N+foeb9X+zu2d1J580krPOfrctu5Oa8ZV4wrVNlQbMep7tG7eznK/m6GT5n58/j5vH+cq2fDn5+YyGq+v+yqazLXPM1XWkMvKY9XPm2v3prz1MrRGwDrP6jPgM/kY5mRt0gN5QACVqVxuR/257XeecV6fk586lpEMVj3hz1TdtSRD5UCpKksj/eP9V1o6387xuL7HXswyeqnMVu+b493R2IjJOh3cf3CdBz9ix6ou0jjcJvq4qk8yN+aqZ6rOrTqFufpzPDM3vqp/3c7M8fbc2jnv+mfGNeJht++VD+b0c5WR0Rqv0lm38ciCjvKW+zuAUZ9Vx47kDTkZ8b+P0fn8rvNB99VxVP1U16vqyJHsOu+qH8bkOt35mD5pK+N9Gb+rusL/XmVD5tZ/tH53We+5ea7SLXO84vzAXgPZYS1H+rTOvbZf/cCvM7bbbNFtbbn+uI32znv4iNU3RUfiG7q+cnkY6eIqS9VuevwAejvvuY2ssrdKXuD7qku9P8ZCv+6bzNEY3nA5mdPf3sbIH5ijhdsc+OwucjEac/Xnqy2Dhqt8cPe5GMef/4d/v84Nv00Q19fXFFhTYE2BNQXWFFhXplrzwJoCawqsKbCmwJoCd6fA3/zN31yv2vyOrtUApm/Q54Oxy6fMjoILbPo9qOEn7o4Co76B9+DbaIyjwKmPl+AD/XsgeRSYnAt21sA17TAXThD3+RIUqskaGlO+0J9OqrpL0Gl0zyhwNQrGeiCTdkZz9fWIJC2rWFODbJUvot/rrJoyF+RibetcfHw1WElwx2mre+4CpqovxOde6q6SrkgU1dR6ksXcvayr8+RdeGxEVwdzLJJYLPnc1xAeJDmDBNgalPTEbRJt61xG8uR9jV6i1jUdzdn1ySoe4D740JMloO+If6vuqXLhQdE65xrwr3JRdZT3Nfeiq+oB+NufvYu+VDtzCQZzwVz6roFK5Mj5wmnhwezaRqVnXWOnGevkwWFPfmFOIzs00mcj/qL/0RxdnmrAeCTDHqx1/nPaVF3nPOi87TqAZ0bt1+d1rydu+YsDD7rr86qg+4ge+k70r8AjX2PWhBf9SopVwpwqU+3vqUrNbvv5p5+0n3/ySfvZz34W4Jql8V5nohfJVwv+V1JvB5LUtUgwVepVJb0qScp/5myI2zclj41kynmg8lR9mVzXx/nXX3C5TLtOHukP0U4ndQsMFMm0PUE0n0tAVM6DjLdMKFWFCCU4C5Cgex8/fqsnuB3E6d+qVqVkZq3Tq1ev28mJwELn7UBJgR34Iv2vpDYl9VOJQmuvBDolygmIBMhFYwBQRAKx5ql1VHK3ThBXW2pHz2iM8nVI9nW7rXXWqfKZCHjRTk/OYpwaz1evs9pK0HpToJvxKfBKaqQy1VRZS+CyTIYXTfSZZEB9xzwFvuIaPELlGHSIvtczAgDoN4mQqhHBOirpXP/0Q2JzyudVO7tQtYtMLF/W8QIHZAI7NmvxYjtOMk+glZLi5SAhZ26TXR86T83ZGOdr1xHYaHwIxspa1GQelwfm6/Nw/eYvNrGL4j8l3tOvn7Do4D236a6/WZuqm0f2IQATURE3fVP9OOiENSExVfdAYz+BHxrAH/obAJzuY0xcZ82rT8V96GvaoIoAvr+Dk6ADtCZplj0E+tpfyEJ3+Jfxe1Igc6aaAYBBtXN6qqoNueegX7VBMra+Z+xun6tuhb6u/xZ6ekOglY22o2TbqG7TdVr3m+mXtcOWqS0qe7HfWAbrZeUqgEUC8QqUpYRlyWnq67Qhqn4UtJL4RmUq5VZnorTAVKpsEMDfa+nYzbaztdN29gTw2mwX55nA/Ob0Tfvg/Q/as6fvt0ePHrQXL75sn3z6cdvuANPHj98OWklvqtKCdGrS7Dr0nnSK9KUAnpqrEoefPHkWAKKf/OQnoa9IEpEeUpLxo7feag8fPYxqj5vb2wE9grecxwBVSD975UHRADngN/eiB6Iy0sFB2BN9p/HpOQcZwgO+9wNEpN8AEdljaGx6psqTeE925sGDe1GtRCA30VhJ89LTyBPrrTFvb2kdMnFGvJNyS2L7As7cdaz0LKATdMJO29nei7HI1py8Ec/IBqkKiZJGt8JWAvoQuG9vd7fdv/8gbEGCUrJSoeSF6projQQQpMwkmGc7AAPMH7qL18QHqjKV9vkiAHdpc9KXSrt7Ev1ojI8evRUVz1R5RTQOMLqAJe0qgDiq8KWkdc1BYBP9hE8nGgDOispfWc0sqmFFRURd34pnQ590MFbUCovKOQmkiipGx0ft6LUqdiWYapnHpgo7+DMC9URllpNT8wUlj1lVSqCv7DMrFYWeoArVmUA3CabKa1lJJsBYAtX3Wxd7743rdhEVT88CFBF6cLvTQuDNi7TXWufg540Onri4CuCW6ERSfvVD0YnwvnhTso0edvsHKMH984We7oBB2p/8g6ky1ZKD26tSCUyVP1rvqco3lac0H5d7zV/8p8o/E98mmAqb6XYKWUZ/zoGpqH6DLlYbxBTcJ8YW8Z1kQv/QAennUH1synlJO7EMpuJAAZ4VX+o7/Ev8B1EH2gOOp39kwWnrdmvZT5vAVG5n3ddQn04DDhqAbr4vcbpU/yXAtZeJKXR/kfFUXuBveAv/hmfxyZBr6MH48Cuqj8K4akwJu0K72AHscuV190cWvmdLm39woCpU11E97+TkKOy/bOfDhw8CRPXWW4+ikh97CAGmBHyKfYL04In4V+DT63b85qR9/sWX7eHjx+3Db3+nvffkSRzM8Pd//z/av/3b5+35C1XZO4rqVHt7B217Zz/AVMJh6FAE+QRqRzooq1Zqz6G4ZPoHYXs2N9rOrqrq7QegSvyaIMCMX+oeAGrOb76OYWfOzuIQB2QvfTAB+C8DdP3DH/5gYTNffPUygF+PHj5up+dni/ZDj/eEUewhtMdPkI+hcch2uh+9kJu+J3HfSnsa6VIHA2rNxT/yOTiQQu2qX69qqfnI53KQmPvPuR/KKl+AqTQ26U3kUW2yZ1M7qnglYLl+q+9R8qjrTuQBX1O0pTIVutz3WvCz74uYr+Y2+hn15/rCfTC+H+3H6BP6e2zEdbLL5iTvaTO55nI/0rtac2jL+Ef6xfVR1U3Mgb4q7Rhb1XW+JrXv2oa3je7B76s6OeWO6oTZy007Op8/WdeRtpAVXwN4gr1ZtRWun31MCfLNsTmPue1YxWMjWo54gzZWtTu6Vtuasy8+X+k9xaNW/VR5cvrMyYe3V9eiPu90GfGx85HThnGN1hj+9nH4ffCh9+cJ+/Ve58cl+d+YKmvOrVudX42/VH/Uxzzxdb5bq3IB/fEZfD4uE6M1cBrM6cGVjHGHi1UHzemMKlNV/6yaV9U7o7a8X6f3bfwLXedkseootef+24juzpvo91VgKvpAX91FP6yiZ5WNKt+uH7g28v1GvOhrMaJNpXeVZ2x9Xf/63MieVZ0zWtuRbK3SpaM25/SXt7PE93oAP7S88x/ZnlV0HYmc93tXOa7PVFvo9B/ZVl+3uh/0Z1lP+MdlA5lG1/pzyAW+Drp5jn9W0aXqjnpvXbc52ZlTd/htd1CHi1uqP+LzDXaJ90Q9ZmL+xkjXrRrX1xnTSDbqd1VenVbQYeQv3EY75l9tEu3DY8jGKn3s8jOyN+5rupw6n3t/q+SxjsN1de1nzk+pslHloNpQ993rOG+ji+su1+kuw/DfnHz6+Ob4o/LJKhms8/Mx1ueY3xpM9ftK9vq5NQXWFFhTYE2BbxoF1ujjb9qKr+e7psCaAmsKrCnwe1PAwVSjQOmoYQ9isoH1QHANUBB808tr3zjXtmswQ387mKqCW+omnACEv8AYBQxrAHgUJCHY4xt0Hy+BnNELxhrwq0FCElVqcEH3eSCQoAVBQgIuc4tdxzoKPOjZGhydC3j493MvNuiD5My54NiIxpEXZC997sLENTA+mkt9GaJ7Mul8GZDmzzpPV/64y7i45+uCqXw9WL/KF/V7X2cCi8icB1ZXBeRIYnZQjNMN3tN1EsfmxlHHO+KnuwZNXZ+sorvTgGSEyqM1CO3yMycbt6115a368tZ5ZxT4H61x1ZceWNW10cvakWxyb70Gj9U18LH4NafbSCf7mLyvu9qPGogmCY8kCtHUE4Y8sauuz4iv5vQ59/KSZo5O0Kuu32idqg3y9a9yMKef7/IMNPcXtnXNXJ/VuY36GPEWdm/uhVmlTeoJJadeBUBHibxq46vXX0W1DVWm+sUvfhG/0SX7B/ci+UpVgpZoOgBTLfoT8Lbbrjh11apPuA719vQZ+XSeWyX7lYYkeM3pBfQvvKLfJG/5M/5SY+QzRdWHXpkqijZZ5aKpOlaeSh3HiHcCbJMIfHkeyfqHh/ciKV1VTh4+eNj2D3ZjGC9ffNWOjnUq+kl7eP9BVGo4Oz2Nk96V0M9J4STBK6FMifSPHj2KZDqtndZM93EPIKtf/epX0YdOEs/k7qSB7hNQQD/4B6yDwFQqTxMAjdOzdnycAAgl8wmEpGTpoFMAqTIryf2h8L86qGlzK/3EOFGek+T76ZRqwwEAFVig6xUER1+6RtKw2tBclMSpxHzW87yPVc8AOo4EmEjSTzCVy2I8F0CqBFPVhIBg7f6Mqo2oOpnb4voiCx6Hp6oPOdLr3ENShtoA8OD+pyeIIleemDjiYx8fusSfEQBBoEHkxpM3l5M7k2ouN8jtiAZ+74LHVLmsV1nDpgIqISm0vojmWcA8GjuJoF75hzlJPwBI1LO+B/H1dT3EPdUeuG51G6X7qLzBmrht8hedCU4UkGBKeoW/qQqkZ6G1eFp/e5UCgRBEa7VLgjrtSn7gH8k/c/YKGNhz5lPtfazf9WUAbw8P9tvOjkC0KeMAAZi/J8D6+kPbym/qywF6CRLbDfATbQboRonUqgYo+VWytoAZ1wKjaBxKqL6OihbSj9u7yUfbAnaq+o+SXVT7R/uKq8v24QcfNoGmBKSSfg1buLcXlYgEANF6iM7Sz0q8n9Y5k0B1/csvv+z6f6M9e/ZBAFw+/fTTSL72ChPqc1sAz31V01O1pd22d3gQbeufQFAOfoVOLoPO01SVkF4XcEv9ARoFEKD+AZ+q7brXUx/oSa7rO19DdLDmDi8h+/CZKjK9OclqR4f3DhaAbvYfapuxZBXBrJ527/Cw3X/wYFEdSVXIkAEl4Gc1PNnM1MXSvQKi3b//MMFUAYrKZ8K+xgJJlhN0I30vYPL+wX472D8I/lcFJgGDZA+ikptAK5uq6KjqV9tZNUxVtM5OonpigJu2tgIgxppqLWVfEzRwFVW4kC8BpQSYSgDMRfviiy8DlK5nZZdlk8VLGr/WTvfIQ9I47x0etAf378eaBIBSciw9uLfb9vf2A1AVNZxULebyMip2aY4B0Fmcih0aPyqERcWmXh0lKm9eXS2qbQFuUp6oZCErbMqXOWtvTk4DJKZKcQIdBiDszZsWNjNADKr8ctkulRwOOCGFI/7l6fotqpCFzZVsdhD5mSo2BjjyKit3bqo6V68YE+DyaKhXmrwK+MOVABwC3qlKdbgWSRc9pzlFt5ct/nbbCM+Gz2EAU4C06BvXT+hp9i7uV4eOujxfAL18j5WVxBJHVn8CMGdgKo2ZdpF7rbl4Qrwsf03zVVUdAOGux+teVc+hL7DPbiexV7pPPKs2s0LaTowD21r9Fe8nPyeYNHyTWOIp8dd9pTGYSs8m37L2WivGg25iLCnT2ZfboUrb0V4v9QDsOFVb82c1d4E9ACqH/9orf/m6+t6z7sXSN2ntMmJhU4xq5B+Mxh0U7LEtfwa9qd+aH7a10sOfrXtx96v0nLeJT1OBa2pP92lO0nf4L1FtV776trYwl+3iXBUwz9v2zmZ7772329NnT9qTJ+9FNdasYHVvcaDDg/sPQw9cnl+2169etxcvv2qvXx21L7983n7929+2V0cn7fzyuv3hH/1Re/fdJ+31q+P2yc9/0X7845+24zfqp7X9/Xvhe6tu3/bWbpNJkP6OKnxh/wM22qs298+qSiVwqsC0e1SmUsU/aZSpWi4gNQfUOy+LdrpHNpaqcNhk8e7Tp8/aD37wB2kbVTHw7Dyq1O7tHkTVQulM9lX4WqJrXS9oL5uAb4d99pgKMoOeE2BNgGJVyQQQpvvF2zokQyBvrYfaVJ/4GJoj/O7V7jggIPlgAlNpP7O/u7cA38JTfqCA5qk+v//970f/fgjKnExUng4bfXYRNgQ64/PWmJ3LFH6/9+N6g++ROZ6lTeR8SafPJLo6CN3jB843+Pb0l9Ucs4ozup8x1f0Reljzx1at0oE1LpJ76eXKvqmrloFMNy3V8jdOCz67DqQPnqrtj3QbNtlpVdds1bhGcdu6BrTnMSC3E77WPvZYq4jhTCOoOn9ubJV/RvdBD58Dz43uH13ju1Wy4HNKX34CPjv/u0zc8FmswshoXUf9oy/qHtjt3Fz/c2NhviPb6zIWJr/zt4+36p0qc5XGI7lJcG4eGkI//nvUh+5FDl12+d713hRLSjDVSFfynK/TSCeMZHyVHI/mU/vwNVvFk1WuVq2ptzOin8dGqn6r6zCiSaV55Qn3l/3QkJEcuK5y2XKd6PEM9eXxKfr2Pn39XT5cT4/0VB2f09Hv93hg1XEjORnN0dfd+620nOPXEW/p2Wo3Rv2M2vT25vi28pz/XXl3le6t9Kjt3qBhL03s+qOOcY7nR23PzXVune5qP2q7I90wWmv0D3zOPdWfUXvof5dhtwmsNzTkmtOh+g5z8xvpnLvQs9qLkc7z76qtGY1nlWzSX43/Vj1XaX9bP6ts+F2fHcnMSOfqO39HVu9Z1Z/72b5mq+xxld2RvLqen9NDc/YCnqaNVf6E66jKm1UXjPSjr7Pre+fDEW8Qj3UbtUpvOQ3ok+/Uvudi+Xzn4iir9GnVRU7nOsa6TpVGThOeXYOpbpPg9fU1BdYUWFNgTYE1BZICazDVmhPWFFhTYE2BNQXWFLgjBT766KOI7I82sKONrO7V5pkga33Og12+CY9kgUhoWv4ZBb58Q6w2PAA3CqDofoJzJISsCu558M03497vqiCc02UUOKkBhRoo9JMooT3BU5JBmBPjmwvsraLn1wlS1XUYtVuD16Ngj/NS/XyTJZdP0LsLy1bargos+5zihZQl13vgCp6uATn4wce1KgCV7SxXphqND7rMBeduCzx5oAvZYKyetO4ywRxInvAXx6MxOn3UH/I+4pPbeIe+vZ9KR/6+ywviGuxEnny9Vo1pju6+zrcFl6t+8TmOgqJz+qTS3oOFzies113un5OjEe/O8bPTyOnt47vt2ZEu0DM1+KoAL8mHXCepBf0/Wpu6jnP8VWlaX9JzverLSvNVNsXvdZmsPDm3vtUOMV+/35PE61ydFv45k98ECMjqH0piZEz0ObLZrB1Jj1N/mQyZf2eVj+ueJLDdE1iVNCAwiZLCXr78qv3TP/1T+4d/+IdIoNK63n/wMD5/9vnni4TZHFRWQ6g00t9RlYqkSyUKKNHXkh6c13ydnNduk/u6/mrHT7sf8Vt9Rn/zosjvdx+gvhAKPR2VNdI/imTa/mFZD/WE8Ej4VjWHPDlczyqJP04L391t+wd7kUwtMJWS0lW9ScAAgadUSULJ1krafXN0FEnyx8dKxs5ED/UsfiFJVOAsVdRQ4rr6UJKf+lbymxJ4NdePP/44To1/+vRJJBwK1KR1VjLv8+cvYk5UvsE+ATaKE80j6TqrcgSPQ4Sc5QJMtUzruKnTCZqTYJb2akouSWnS857kzPqQAOm8ApBAc3TgSVRF2d6dwFS2bqKZ5qkf0TPAVF2Q6SvWM4By02mSzq9ZYySTY5UsLeAcz9YXyWrafeyRj4gu8v71jOtX/c3LMZepkU6qsqkxuJ/hL8nxGxzMpiR7gal4IefJzqxX9alpx+fiY9N1nl32fxLER7K3nvHKDN4f7TnohOuM1ZPm6VP3A6YicbQmP3HvnJ2BhqO14hloOJq3t+u2FLnDP4KXNT4SBJXcq2d83yEwUO03+LkniusaIDV0mfuVnhDktga5iMTlq4t2eHDQHj18EFUfpHP0A6ASWrsMa+4kbtOu7weoUOK2Eb1zfpbJyDGvXhFXgIYA3UTVqosAV21cZ+UbqZ2zEyXGn7e9/ZR3AbAuu63bbFnpRuCqb3/47agW9OkvPglbqMRjzQdeko30l9jJ3/lP85EtFFCGag1Pn77f9nb32m9/+9sOlLlc8LDGqwEmIGazbe/utIPDe+3+g/sBsgHMBH3UF0ADr17jwEVoKl0MYJbPJErrbwcmAq5Fnkiyr0nR8Ar8Mefn5PcCoJ5GpZKsqpgAH81XSdi7u3sBQJEdE800Bt0jvta/CchwFhXFomogwB3b/0WVKunqHQFPVJ3kIkA0VLrRd1lBR0CMrIgkYJz+aQxKpBdoSDYv+7kIg61qWQJTyd4q6f80qk0eB8+pSpTGqjEqYR0g2ePHj8Nuiz5UVMP2Knld32vNVRlMIDc9BygPfSa+SbClAEcb7WB/Pyq8aBziMSVfkzwf/LEpcIUAy1nZ6eAwATEhHwFK2gyQHjySfmP6HLGeW9tRaUvg+YU9EM0CTCWwVfoyFwGYELjqPAEBqrByft7OJWuy9fHdeQIFAlx1mdf6MwJwqWqMxgvIMSrKXSXgQL8F4trc3uzVxFJ2tY5bco5UoSpAZi34JyrOdBBZ4rQTgKVr4R8LUHV53bY3J9nFb3DANfEv6FPvAeCAHoRGbqtV5YuqWcv7inFlKq21prS1yNDOyqTIOZVi9Bs/JypmtV5FcSfBfIAMHSSFXnYdFf5H17fuS2Gj8HUcSCT+ha+xmePkmgQPBd1i/5Cf3X/Jz1Nlqvw7b9S6B+Cjg/80FuafOiMBHvzDHtTYgr6f85kmPTXtNfC3uksXv5BV7CdgffU98pWqf7WwjwL7XU2+nz9bx+j9T3uG5eRpfCbWDp6sCb+0zW9sgYMA3adCz0NnjaXu39PfSXueYKrN0M8RG9vUnlFASP07i78Fon3y5O32wQdP2/vvP0t9tbkR9kxVqh4+etTefvxOO9g/DN0gMJUOh1DbR8dv2ouXr9rHn/yi/fSfft4evfU4Kjt+61vfbZ9+8i/t7/6f/96Oj2UrrtvOzl7sJ/Rvd+egXV9vhI5WZUId4BC24ioPQEje0nhbVuvb2Q5QtkDOmxsJ7AyfQFUue9Upqg26D+zrresAaVl32RPZAIHI3n///bBr0odZQXC7bbStJTAVvju87H67+3CSRdkF7K/kw/lf9wLATMD3RTs+Om5ffPFF6Ah4W7bm6dOnMUbJumxX7oFUMTgTXpk3zzFG3wejS8K1kk3q+yY9o/sEysRP1rjU53e+851FpS5k1XWlywGf/bpssIOpkIUqly4D+JvLOrlXLDN0TG3Dacva1jYYI/qo+kSr9luMMcDMvTIV9HI60IbHo1gP17G0575y/YxucbuFrfN7fb71e79WYzGMdW4ePq9KS/ipzqnqs0ob/h7Nqe5buNf3XnPzv8GLAYieQDMjurj9cXtb+ae27f5EvTbqZyQn0N7XxG21rwk2P81vL7fVGx3Re2SvXA+O5KOuk8c6R3x7V/s4og80gv5Vdv36qG94wH9XXh2tIRWYVz0/omfVfazHYl2677TQXeFL3KxwOfI9buO1Od67ja5zz8Hnc3w60iu05Xy1is/9vqpz0GkjXVt5cE5H0HeNH3mCeZWBkUw4Hzhd3H/w+Af3V9vja+j8Wt9fjGxUpaPTBR0wJ89VF1a5WcVbI31QxzeSk9H4buOZEb3m7N5Ijlfp2LvqW5drt73MZ8GXoWInfwOaOG29zzkfY07HrKLVyE6skvNVMl5pXnWP6645e1D9D91XbRRyU+POVW+PeIDxV55ifcK/HwBfXf59/ebWpfLUnC6Yoz99ON84HdxnrTbhLms60q9f5znm7fMa6WqnMz6pfzfSH3UcIx3h61h1eIhTLxE6Z//q/OdscOWXKpOuLyu/1Xc33seIBnVOdUzOo3Vczhseu/HY+W16y/urNojYjssB94/jPaPYzvJ3Lq++TpVubpORfY9VVLnX32sw1deR5vW9awqsKbCmwJoC32QKrMFU3+TVX899TYE1BdYUWFPga1FAYKpRoG602fYNPOAK7mMT7ZtfD/T1w4ZvjG0uSMCmuAaZacA3+B7QqskFBDjqZt1fnOl5D36MAp8esKhz9IA999UgAEGdGhCrQbHlpMblKlI1wDIXEKnBWj131+CJ06ku1mieNYBYAzv8PQ5mTmCquzKtB01HzwzXrgdEnRc0boIwzmv6TB8EoubGNpaRoPbs6Z2jIONtc18VfK1BaU8Y8KQu+iAZ5v9j712aJLuONLGTmZGR76wXCii8mmySIEebbpI9s5DZ/IWRZiHpR0k7rWeh5exkMi20bWtrazYpG8na1KLYI1LDbhIECiiFcGIrAAAgAElEQVQUqipf8coI2ed+vnu/8PQTkQXObAa3yERGxr33PPz46/j177jyhAavdCxZv1nAtBVE3US3SDsNyCr/bltjXFcw1WZ+20zpbfPIgu5Rf8XAaBZgb8mIyl4rANzSr5GvNsm7XiP/UD61X8qBvtTAder+betEHos2QuVQT7XWBGomRrOvFl9mAfiM5plOjHKv41WbEvvWgK7el31WfowvZyMfKO9EPsb4WRmlZQeyoLwngY26ah01/7KbEteY609669obpkMq7EQp8gQfJC4hWXZqyV9Ixh0fHFiy4S9/+f+Uv/zLv7RkYNDg7PzcklztFOw5EiO9AoTDs+5u480H8MWyBEsksntCsANN4ktj5WW1WUwkVL9k2xroqcSqJ1trhfbYZ5acovqZ/HbHV+gROEJqp45TCAnmACV65SQApFABwjEAjsRC4jeS35BUjc9YQyRaI1Eaz+P095urS0vgRuInE+WZcK8JlDpO0I6J2UiAw+df//rX1s7jx48tQY9todLG8+df2D08ZR7t49/V9XV5/ebCkgsnk2kB2IE03dvf7451Xtpp/Z7AQ7q6jrKsaT9NHuA9A4MB5OUJ7Xoyup32Pp93CfjkbeoyJuaz0g76wv2YK8EJeAbJiUg6RAIk6YOEfYyB93J+BiYUMJX6LQYMlARi0tR4Y4QkSgeCTSc3ZXJzs1Z1QF+OUY+qL4x+FPQTX3yxL1Y6Un+AlQuoZ3hNwUikZUzKVTlU/cCxaVIvKh9xjNmLMJVZjD/6bZk+ZuKmJrij6oCDITzxE2NUHcpn6ENgLHrqP/XENv+INCEgIe4tyLukhcq72ozo26qeijqNY4/7Ba43dQ/6ZLuUV/xNvcbk2D5xAEnHqFTjMqfrRmAN7mUCO+2Fgg0yP4k6xNf91vT/+dlJefzoUQqmIsBR7bYmhLMP8iHG5NWgkLTtoEr8ox5A1QUk8Fpi5O6ewTC9AsSszKcV7LGYV+yOg6SQ9Lu3s1f2DxxoMrmelAkApfOZPW968HBcvvPxd8qD8wfll7/6ZUGVvI8++qirGAFdAbpDF3/55ZdWmYLVspCcDZAMfqAHcQ2gqieP3zFQKtYGc8Z8oD9Bc+gqgEL2RqNyu4QN2CtjVE2qFam4r8F95DOCjQh8QDtIVI/VrFRnUl862PbaQF30ydAu/sa4MWbykO69KaPkeZUhAqAwHvRJYBb8Awfi7loCO+WVc4lALbSNNtAv7rFE9FrdMLO9BIAQ8IpqiEi2RjtYJ6wHqqTBH0GiPqpKoR2rALbvgD8CaQE47KrrID1/10Gbrmu84glAypgTdRzWAe2hugfoh7ESAIfnMF/wLdaaf9M/Bp9inOAlXgfdWUXsnXfese+xHqQLk9yxfvinehBzo4wBsHB0fOhVqvYBHDu0yleojuUVSFyWaNdB89v5osys8pFXrnKQjgPLDGw1RsWeIwPFMZEf1efgf1hVL1TvgX2b3JSbCqiGrbuZ3JTrG+e5+XTmlb8ms3JbfURU8DQ9sFxUX8iBhQCOuWdjcKkKQl5ilQwwdQjA2v6efbZ/O8VkFT4R/AgHd83L7Wxe9gG2q5XEqEdIS7VXoLMCOBWorbJA3e0urNshADdZBU2v0wOOVS1MFxsoz4HD9q8CrfE8eZuVqShTBjjb8+Q8jAl8xDkQgAQ9hu94DeOjPcBn+gEcO9rhvGlTcD/WjLKq9iD6A159idVGnX9IG97rdL8/mAo8y7GgDQU1ce8S9zaUN/oXXGvaUNe9DuTTPbDuhSAfWb/0H9mmtp3tpeDVOxn6REp9lp+VlnEPonxEvUteoQ/AQwJoj9ke26KNxW+2R5+K/I6/Caaiv3kXaA45Q5VIADm9wtHODnTmokym1wakKqtF2R8DSHNQ3nnywMBUH3z4fjk5PjSg9fn5qYF48PP48TtWFXB6MzOdB916dHRcDg6Oyu7efvmbn/2i/C//6/9Wfv/pH8rp2cPyr/6rf10+++x5+cUv/l25vLwp0yn0Rj2cYQdAIowH4EKMZ1YmBnxF1byZAUI5d1SlIpiKOmG3AEzle1C1txFMRZ9YaY+x02eBb4o5fPe73ylPnjw2PWlVBpfL8ujRQ7M78/myTAFCrXqPviTtG/0D7snwW9eEegFjJ+ifQEqsCXgXP9h/Yb8GH4UHHIC3YZ9QcRj2ADKGCprcL2IsnFuMwXFvRV+MPG/VEOcO3qfOwGeMhboGVanQJ37oW1P+6O+Sr9VHJs/zu+UCANm+ukfc02b+ddxb6B5LddS6zu4TNlV/xWcpc6SF+qnUrVG+1/Uh9o19hc2oW1q6AffFmJ3Kfeuz6jydbyv2wTVR/aZj1PlmukvHn32Oz2d7x7gu7F/3WarvdcyU19i37q+jvoz39nq6+iGNdy+qz3WM1M/KmxktOIfWtW201P0h+1cZJs+s2S2LA3rLmT26j73Sva/OQdsz/0j0XUYrXef4bO5L9BTJ+LdFryhjlFPdX2zSC+v6BITLq1JFOY/0jfLH/tXP7Pl0x6otRzqoDLT0XIvWUXdRxjO9kPk3m2S/JUOxnc7v3cbc9XrUBSrf2RijbOuYOf+Mf9XHinSN6xp1tK6fro/SV+et37MtjjPjEfqytMct2WW7UTa07RbZ47NKo026M9qJTKdo25EHqT82rWXUo6prdb1bPEh5j9dTH37DO5JMN5LWa3zpu9e1mK+OWWnLtYy6mnTS3/HzJr7cJF4xrrKJbsq3cdyb1iyus8phlD/2Tz806mKlUaYPN42fax/5m38zRoO/+f4hyuQmn+ieaizNJdB1UL+XvITf95HdTTLwNuPL9F4ma8p38ElV30RZz/qPc7qPLc98vNZzmf3LZJ/0jzosjk/9p0gjXtt2wEm0GeRj7SvTJbiPvIHfjCVm7WXrp/1EWVZ+j/KZ2aiobzbRuTUXzkd1Ou1bi7a49yd/8eMhN/y+wjzcN1BgoMBAgYEC32oKDAbzW738w+QHCgwUGCgwUOBtKKBgqlZgBZvbuPmNgWoN7sdAu9/rJ3FngYlN49WAjI4jC3RrUJKBgBhMxfcxaM12Wy9olC5ZEIZB3eylTgwa8l6OIwYBs/Fuotm2oOS2wAnppMEO0DYLcmUvJ3hfNm7yhNJH1xNp8eAJncO2wLjSK+ObNEizAUwVeVV5Q5Nts77yoJEnvGtASGkbXxjcZ/2ylwxcNwZy+bcGVmOCK+7R65E3dM25nsoLbzv2yC+beDGjwzZeyOSSz8R56nroiw3VE9v0ZqSPrusm/og8pjqI16IOIu103C3do/PRFwDx/qif2LcmqmjgmYlV+uJdk/mjnog0iGOh7OoLNib+MMkdf/PFX0xojPTepDdaelRthNI807FRhrXNaJc0uN7qI5OHbL30Bav2GeW5FdDXfrxCxm5NTmCVm/4Ucw1G4zkmybEvX7PeZiqdehqg3dtyu0By8sLAJVahoBRLkvrtb39bfv7zX9ip10gWsyP2qx22hOTaPp5zoMldMCphRMixtES2HU8+Jk9FXaEvGsinTL5R3UD6YzwxQYL6MtMz8eVg64UWx0W5YaWrCIJA0qGdtk/UudcLXWNLq6ZgWCn4Y31ihq+hJwEjORhJzZaUa8nXhx0g6PBgbFUrpjfXdj8Si3E/aMCXI/isybOkC5MlkYCPOeBvJlkigRv/cI32CJ8xJyTfoeoD6EMAB8Z7fXNTLi6vDIRlYDoDTfm/3VrxAp+RYIoT5CmrPZ1xKrxXKSA4A/eMrcqNV2Fg8j3GiuRaJpWT9zhPVlNgkj11Eu7DmNGuJumPx16RC/Q1/hMwFduwZ5C9WZNj105aNj94PWnW+XW3nkrqfvJ8BnCiVzjQl2LkpehX4W8CoigXlG/VKUyGJVBMk4zvJsXWE/hF1sgrUf9GeYw2DXPwcXlCPOWL81HbTV5QuqkujPSgr8bv0RbAEkw2pU6JyfC0d7R1BJlFHRT1C+eK3yr7Svf44p/3gd/4HOcefQL2T52EtXJgw92KZnFsaAu00rXHPQTFYa7sF/JHm8vxAlBCulCPMtmeoA4CK1S36gvWzP52/GGVbhbl5PjYKlOB7RU8gPGTR5U36SOwHSYHM/kX9yqgjWsPPWcVbEwHjQzsgURogDpMrqdexQTgKqhco7EBP1yX4DPamt5My7KCNRazWiEAlak++rg8evio/P7T31u1mQcPHpSDCm5CMj6SpJGwDPsHXYk2oRMBIkXyMnQk9BNs4+XlVXn00EGp+I58guepdwmmms9vbTwAn2qCO3Uw+YLXqH9BJ7QfgYMYJ+w1wTpYQ4Ij+AzGQTnGePnTV4VyUBP+pn5BOwRn4X4mjHIM1K/gRdcZFcS3t1vtmfsUY5unVw0ynb1aeSXGWpkK68dqRgaW2XUZID1U3yDJGtUQcQ3tAbzm493txmpg2BVsFyo8uUZyQBL2rF6tiRU/aW9AQ+dBtxmkBe6DTQQtMHbQAdeot+hLgbYEmVG22A7uYSUcjINtoD0kvWMOsHEAZoBWACUBRAiAkgEaAH6uFeBQZRKJ7Uj5NZqBTqUYPVGpCpUtj0+Ojd5eWc2rlWBMpotG+/4z3i/7o30HKbEqlFVtAeCPoEZUiIK+X5U90G7Hq5BhDWyvzKJD1W9k5SGAbCyZfjo3MBUqMZmcAog1cxA4vkeFOciy8yB4DxVQ3e+FnrFqW+YT+Lg6WwhgkoGpVl7par4oy8XCaIc5Kf8yESWChGiDo8ypzaYtU1/VaFP9YNX9BMtnOt1qdBpfu1yQJ+mz0Z9hPwS4oZoeK/RRr6NP2gD6OwRZmO8xR+Uvlx3qCco9fT8C7xQYQX2h+4roByhICjzAivW6P/XPPZjKbZpRqvP5oWu1SirkhvbCKp5WPURa0tfXfRPHTqAh/V2uN2wA5J/P6H4B92qFVvzNwwneFkyFud6aIKz7haSJ0qZzlCVRX/d8/KxrrX4J6RH3j+rT4Bp5mH5+yy4z8X3d32G81w9fAa84AHVRZvPrsrsDfQ4A9KgcHO6X09OD8uy9p+X9D56Vx4/Oy/nZqYE5YUvx8+jx43J0cFRm07kBqaDnjo9ODUy1t7dfvvjqVfn3v/5t+bf/9n8un33+Zflv/7v/xsBB//APvy6ff/aifP3qjYGqdnZRlRB6flx2bb+0V6azebmB/Z1cm+6wanbwufd2TYeZLtn3Cna4H9UrbQ8KnbeqVWjhq9fqVqQveYj0ob9C2sKO4LCLP/3T79lv6nloRYCrAPYCCAyVqjCmuP+nXNEXoz3FuhPYRfuC39wHqb/UxThXsEtz8084PsgTbNaTJ086wCCAwBgH+J4yHn1ltWXqB5pPerssi9ms2wuiPXxPEDzsJypSoTIVKnxyHvRpNXZEOYj7o05WKu4o7pP0OZUVPpftWzJ/VmWSeieOSeUy+vjZODLZ1vsUTKX36j2bPkc9ktkZHWdcv3Vb5T1l9+jYMvqTZ9ie3q96hO3Hfqir4vd6v37W/RS+130U+9YxxfHHcXCMSj/V1VqFqLVOmW7XfbryTkvGsjZatiLSmHsL3q97bdAn2kSEpvDORufc4h8dA+1QNodMrjBO6kxtJ8512zwz2uhax3WPc2nx9TY+yeTc9hmooCqxz4z345gz/lI7zevcpxutzSZ57DDjoShfvE9jEWu8XN+fqb/Az+obZDKt7ah+zWioY8XnyC+cYyZPm75jW0rvFt+2dB/v13GrXsNzjC1FXbFtvDpv3SNQT0W6Rd0U+VT9D7YH2tFGZXKTzS+bR7RnkYeVNyN9lLbxuUzOM/nQcbL9+64r+1C/+D4yuGn9Ih9lf2dzizq043XzkvvDXXWsOvf78tim8cW13KZPo2woXbaNTe1a1EuZvuR3kYdiTJVjUD6P67uJj+JYWjTIdFsLTMUxU19FXXcfOittdW58lvpXx6/Xsu/fho+36ay3uR7nG/9u2dOsj8gP1DfKL9HmsZ3Io/fxXfhsbDPGN5TnVB/HvrU9fla7we/U1kVbiHFv8l+jz0Ca4Xv2FfVPHJfabeUlrtU2MFWLx2O7UYdk/k7kA72HspGNn339xb/46ZAb/jYCO9w7UGCgwECBgQLfWgoMBvNbu/TDxAcKDBQYKDBQ4G0p8Ld/+7drGbtZoCMGBLINsQa++VnvQ0ICEnri5plBkBjoiPPQtlr9x7ayoIbeo2PWwCzbzwIO2TjZjwZAtO04FyZSa+CZ7WbzzAIyDLBkgQZtiwlZWRsxAMGgCQNDMdmiFQRDf0oD0lgDn/qiBtdxzZLUatUJPqO/dW66JtnLoDiXtaBMvcgAVBYQ0rkxQKMvijK50mf6zz2YSgOepO3byNc2WebaaqKPBtn4ffZyOgs4ZkG4TBYiL2XBUG0/zjnj3U2ylvFERnsNSsZgY5RH1Q2b9EnsOwvAbgscxhcJSr8s0B71luqcTf1Th2V6hfynPKXyzWepwxgs1gQe0pQv5sh/Ooeov+ILWJd7TwinHtCkIw0URzBVNveoNzm/LBjN/jJeiPLZ0t9xbVTGMhuo7SptdNz8nMkr14UyQ92kv6O+V97Hy3v8eCK6J0ciicvp74mMCqRhAsU6mAoJjA5wyv/V6kCLib0KRNIqKg+h+gCSfD///Hn55S9/WT7//PPy1cuXVkXJEnetSpFXJzSetWRaT7Rlfx3vV2iR0WMHVQj6U+026R+uF2Ui8rnqt4yPuzV1ReC1oWqSqY/Nkx+N5pas21eC6daFyTt7qIzgVRQ8+Rj1Tfwfq2FYshSLUFkFKr+OOwmm6nNwUYUIScpLu+/48NAS/lh1Atf2K7gICYFIpgaA4eryTSnL23J2etJVkmLiKfgEcyDoC3OzhOb53H6QWIdrBCbRrrNSDdtBAiQGdXHhVTgIIAFN0N7NBMmLAFItapUXBy1h6qi6AqAS/gFMBTCf6tAOfLPEdU/QdL5mgrDzExPbmUSIxD0F7lBOCGJDgiCe06o4moTo9gXVqrwyla11HTPoxFPgaTPmt31CKhOVnB+RSI0E/T5xlnKF/HKvtgWQoVfYUN+K/VK/RTuLfggOi7qCuohJ15okzTFnMk5bEP0M9W8oX+xTX7axX7cXWC8A4NwOMMkbY1I9RH3HuUQ9qkmipAl/81mAqbi2ma2L9hL992AIgiUc9EX6dOtkQAqfB4EU0dZRd0RfIyazqo8ebT3pysobMVEg+ujkC+ohyh3pR/nTF/285jLm4BIm6vM+gqmoH1iZBHNT/iB9Mt5WHgP49vDooJyishCqGlpivINVwJcA7TA52PRA1UEESPnfqFLh1VAcCAA97EnDAH8gORigAwA48GOVhVCpcbTvlQ1XaGPhYCqr/gAwldtLA1MZSGRkZwWbfp7Oyvhg3/QTgFW4/3a1LB88e9+qZ3z9+pXRAjyN5O/TszM7yd3AOuOxVXC6vLoylX59Mymvvn5dnn/x3EBWqLgzmwP0OTMgC3QM/VnQkhX/yG97+6hacWv9Q1fuVn2kfk+2FtR53NugD/4QTIUqFPhM3YffrK5FUBfaIf9TbsEb0PWsUKOVpJgojgpcrMqke0LMy8Efi65SDfrAepk+NgBgrQQ0HheAgdAv1uf07LQ8fPCw3C4dAIIkdL+3Vg5Zuv2ycdZKFZAD8AfWBzziVTRHZosgM6hAZjYFO1Sr9gE6oW23xbBTruu8IqKv8UE5NL49cMBVnROS9cE/oB3WEmMh2EN9auojAicJ5GUSPk+wRTu0VfSdHSi3ZzyEEWJ9L1ABy6oFTazq1snpqVecW63MN4PfgP6vrq8MoITJ0Y5jDgBKdfZ/NjegICZOfj4+ODTgFwDbADoQIESANkCSRiPI6gK0Xpp/AhCRAZwQEzKgwsg/G0CZgHGvgmD6b4E2AL5yHpnPAFK7KdMZKlrOHVg1dzAiqluhwoxVq9rdMaAVxu36yO0qKlC5noV/tVPbnZqzsWOgvbEBqgimoi5VWYm2T+0m90fK39S7lBnXI+s+rOlfG5frQvdp+tdaGBs4jzyD+UW7SPtA2wMQBvQUgHHkGyZVoj/6RuB5gqTQp9rdCKbCGhCgCb3EeaLqTvQ9Oh94zdeBf1Zt6tL3Fvqvn/M6mKo+0QGqDJBXAKB3QCUr76FPyBeBTbo2tKf8jn4E9z3kd641bABshfomGk9hZSracPZJ0LGu37r96+fs9+xAGjeCqWJb0SeJfobubeiX6R5H9/bRxyHvmQ6ulT3RRvQZVSbW6QzRAogKAPDqT8D3WwEYNC37o51yfITqxTj0AKCqvfLs2dPy0UcflvefPS2PHj0wvYI9y9HxcTk/Ozf9ikrGsJHgwZOTs3J4eGIVnMruuFxcTct//z/8j+Xv/u6X5b/+1//K9g1/+MPn5R9/+/vy/LkDqsoO9l/jgoq3WNtDALQWXp0KYCroEtOz8BtGSEB2QNUuKt9hnwcJXO4W/M98g3rIgB4Gw3VRn4lAK/p+WBvYWOyTvvvd79pn7E/Y98NHD60i7+QGoOGl7XNIa64l7QUrzNF3xZrRxqi9p5/GdlQnYWawbwrgxt4dvgBATdQZuI5/XhHZ9xprOiqg4nXvYnrUwLEOpkKbmDP+0e4AyP3973+/oNKiVcyqPkG3x5aqoyqH1Lnq19qeeZVXelPfSPdS0WfK9llryqoCFhjTbz1PnlB/XXUj1ynKYexLggNpPIZr0fqd7e90zLH/uL+MOifan0xHtWhIXRTHRL832gQdS0v36Xgi7cjv+F73SZnu03biPk71uI5D9e99wVTZnDKaZ3wTaX+XV/ybbE2oQ5RvqRfwDO0i7RpjH3u7rvOyfWpcL/7NA5riXpXjyvYstE3Z+CNvb5v3NrsZfTm2l+mFjO/id8rXSisFU2VylMnhprZ5Ldp9O27JXcg7a9+SubgP0Wf1mehHMEav44zyHNdr0xgyuaOej7GP1rq/7fdxvPq38k42L9Ie13hIyCYdpGPDM6R79NXYl8pGS36iHuCzXCvG2iiHymcqxxmv6XhJ/0yeeJ/612qz2TbXUm1fXK9t7Svf636H30d/P+ol+jKb+CTTMbpG8dnMrqrsZ31l4/TdX/8+XW1BXCu9pjqsJfcZnTNab/oukw3OMxsD26JNj74Ar2+yb+rTxf7xvPZPPzDyQrRZkSfuo1uU/ugXfER+17mrLo1yEe39fXSVxpn5fNQFOn6VrRYfp7wX4g33GVvktcjz2n/k5ehDZP21/EmVe6UFdY7K6ib9vmmOkY7kQ+pVfcfB8Xj8UaqHSwdR5ynvR90b/dMoY3G/oHzWkvNNMrBJB+O5qGsiv0d6b9Lh5Jm4LmyTfUX/K9JA/479sQ38HsBU95Xk4b6BAgMFBgoMFPi2U2AAU33bOWCY/0CBgQIDBQYK3JsCf/M3f2Nv9XXzGR9uBVzjM63Neh9UfXswlW7ks/5aE40BAL0vjhN/Zy90NgVlNVjXejGXBT+V1hoAyWiXBcL4jAYPdJxZUE8DNTGAocGwSN8YsNN7YyCsX2NPgmaQkfelYCqc8lqrlbV4LJuvvkRvBW3iPOEcMgCVBWViMJIvIDYFlvVa/9mTunX+OhbSOM733gIrN/JFJ+mha8Bryle4ft+AWhacijKkMpCNP9JH+XlTgDPjhYxvyY+Uvxjc1BfFrZcNGiTMZGrTOt3hsZpIEuVWk190/TP9oM9qgFJlWPVGlN9WgF/v4/NKE5V98kl8car0VlCC8lS0JexDf+sLRDyrSULU23wpQj6+jw7TtYx04Rjjb9Uv+nyck/K33hdfAmn7UXdtkinVSarfNKCsfSk9tR+lrffn4CQCRPCi3RLE7EVQD5RRPa3r73oMbfSAlrt2yytTrZYzS2BFUjISywGoQpIjEqa++OLL8oc//MEAVS++emHJvMZD1QbY/PEiEQmStU9fc++t5gbYZ5wMHk/Iva/+vEsff5Lzj3KA6kKYP4MLXjBKKg/WE/N3AVAzMJUnBav+7SYRak2xOoOv/fpF9mfJxfWM/nUe9AeQnIYxj0a75ez0rByMUTXKgU/4zdw29GWJn4cHZYZKFbulnJ+fWbIiwVFIgkdCMtpjchsTivE9kmUfP35syZX4jHFjnkiAQ3IdvmfyG040By2Q+Pjq1avy9ddfW3IrkwlRqQLAOU/GQLUYr3ZlYIkKpsI4AKbCKbuq251vPPHUqpktF12iMGgCkAXGq5VPkPSH+THBH7RU4BH+xjVNEET/6IuVRHoAj48ZfyuYCn8zAZ7AQPKbvkwGXXAqvtoCyLMlxuPk9grS2QewZOSgq6hXlU9V1znIpK8qkfkhGJNW/kFbfAnI5Bjyr55mj3sIHCKtuC7U49mLRo7VfSzXR7bOVjnNgQFoV0FsfEYr40Qbpv4OZU715XTq4AxNHlU6Rv2Mv8Ezeuq+zo96IrNZma6P9oj3RBAJxki5QdvkIyacYk4EWHAM5BdNiKY8ki64h0ndaIP3co3I89Fn0IRN8i+eYUIwbTOTc8jb0d/LfLyeb72KHCpTsDIO5PngwBPjoVMUTAUdTOAK+sV4QDMH7lQgVFcFDvrPQQSWAL2zW2Y3qJq4dEBVtTvLsjQQ02KO6g9e3QZgKtO3e1Zmx8A3CwPS3Jbl/LacPTi3yj031w4QnS9m5fGjJ5bsjfsAvBkfjMsHH3xgACsAdtC+gT4NVLIo08mkvH7zprx8+bX9AGSFcXTJjNBtq9LpARs3qjJh3FXH7KMyBKQJIIUKpsI6qlzHhAPQjGA1yjf1BYE6+N6riPg/0FjtARO2qScIwPLKSAcm0wTesj+uI9oBzWA78ENAke5fFjOvIgj6mq0oq3J1eWVVljBWgFyOj0/KrQFoAc5xeqMP/A1VORqNjY8ODse29uBD6gHb11X/xyoXmb5dGJ/ABpv+n3ulMpM5VCnaHxt/eAWzqfkDLsOsuO3gJYCPDg8FTGX9ovoT7FSxNsGvAJTRDsJO8sf8nKUntFPm8RvfgV7wo2jDABwBzQmqQrUW8BqqroA3xgfg0TPRxvsAACAASURBVGsDhQFohMT/46OTgipFkLcZqmKNvGoa5mg6AP3DBhkNpmZHDdxWQVSdHi87Br7Cj4GpDg69soiBMHfMZpn/UAFZsGMougN6j822GyKtyuZOWYGORiWrXeO+mAFsLB3egFbmX9WKTO6MOZDG/m8gDVRGdTmGTAIwhXUEkAzzuLXv8Z2Drhz8AOCez3c+nZYRqoIBRAgfrp7kzjlTZ+pvygj3LNS7mohMX5p2mPaEwDP1+23eAqaKvqiXiO3B1fC1sz0Fqyt6JcJiaw59ih/wC+095I/8SN6ivteEQ61gRztAXQP7TXsGHiUYo7Xfdpq5rPl8ex//rg/fe769LXG/1+yZARkd4EOwJ22ZVszj+mR7urhWpA3XGX4pbWfcr9N+sqoOrvPgAOpN9fHUf1Db6GsIgfCqd5mvF30f5b3W3oVziTxGnlG/KPqT7I/8QJ+Hej/6DNThfV+QZ4CkjgyYBBu4s4vYGKwWKhvtlZNjAK2gjwHO2S1/8p0PyyeffL/84HvfLU+fPjHwo1Wemy9MdxhtltDv0C2H5fzh43J0fIYdLcrZlqubRfk3/+Z/Kn/3d/9X+fM/+4mBuV6/uSr/4T/8rjz//Mvy9auLMpvD9ywGntob7ZvdxogMyGygzJnpBYx5dw/+vwOr8WM0Wu2U5cLnZjJS98U8LIG8RtsJecCPgs64r4B/gMMp8AM695UZd8zeO7jJxwL2oEzpXoL2nL4i+iX41qpAV2AEqzcSJI0xEPwMuQVIDbaKfWA8GBeAVBgn5kWbRR8B9ozgKt2jZL4w/XL4MouZ+xT44WEHuE56fOc73zHbpj5r3JfQ/9XxklcpZwZ5w8EVNbkxjpF/ZzEBvZbNTXUJ/SO9747uDjFx1Y/sn/4ax6/6sNcjtdyWxCzu6s3+G51H1m7sI7aVzT22k801G7veR/rFPQKe+08JplJfkzyp84l6WXVoa/x8RveeFptZ9QdxZHTNdK76Emrbs3282gS9N/oEme2gvmK1WtIdtKe8cH9H3e9A+nroTQ3MtdZRx6AVPJTvI9/oM7wvm0uL3+O9rWcznlP6sv319fRvOV+VVf1eP0d/AfZEsaZvOz6OkX1k+sZHWStc1v2w0ivzgTJdF2msz+max8pUfE59kmgPWjyT0Vtj3vdZ37i27CuTtTjWTBdmvMK29H76xZS1Vn+RJzRuxfZ0zp3drDFnxul07JnOwvXYTgQRYYxxPFEXRt8yo1G0B9SxHHuMQ2Tjjd+1ZFznreugz2efdR6q97fpkkyvtvRHJjMtHsvaMDpuqEwV6dz7BOvxcfJglPvs+/vYCn0u4wfKmMYV+YzGmfCdyni2flE30BZl/J7JRvZesqVvVC9t870yvqdvwHnTdqs/RxlTe/Y2Ng39cu9AXcuYkNI700lR76q9iHLf4sdtcqhrqnTOZDz6WzFGkPUVaYVnuGenjmNMhdeifFMfZfx/H/kkbZlPgLnFdwrcD9N/UlpHuW3ZCNp38lHG+7rf2aa7oi5XWm5b73iv6po4zriuHH82b+XJOIYoI9EfUD3Dz5v4k3MYwFT3keLhnoECAwUGCgwUGCjQneE8kGKgwECBgQIDBQYKDBTYRoG//uu/vgOmioGZGIzaFpiMm2QPKHnSxLZAUnw2BhY0MBs31FngMwugZPPRwIW22wryMkim44sBiIwOGsDWgDsDFNnLg0izGKjX8WYB9LcJPMSgiT6bBex0jvFl9p0E6FptgnO1pOKdvMJIRvdtvBODR/zb1ra+vG8F9jcF+lr0j8FKDyz6yfaadJXLg6MEVJa2BbiiLGswl3yuyUGxPQa2I6/F4B77iWvf0iXZ/GIgLfJsbCube5TDFn0YQGdiBtqOdGi9lItBT5VP9teiQ6Z/tD3OmS+unT88uUPnojyQydg2uvN5tM1EYw3wZ3yK794myBznSvoqXdkPZUx1ZPaCsMWP1MWkFcepeltpFvmXchF1f0vvZzZim92MMtLi1chf2pfqWq5H64UU7mVCcDberB9vEwlSNRm8nprGhGtsmb0iEhLI+goL0cb6gfl3T6PteQxAqiVaK7u7K0s8Q7L49c2NJW/yxOsvvviifPbZZ+X5F1+UV69fWSIn8nT1ZHok3dYcWUsJ4PntnkJpKFWvZGXoqr4qlNIk8gltNF+GZEk0ykP6MmxeE8ysilStJGVjqZWDOD5L2reqCzXpTsau8yAQy0A4UuHKKmAkiZRlx5OMrQ0moNbSVUgm9upFDuA9OTm2qgpYbxAIYzQZK6jGMDMbONpHVa9lGRnozZPvkThsQAkABphMg6R9VGYZjSypEEmNACgcH3vyLD7biqCd0djbwUnusOlWccIBD5PJtLz6+pWtt1UtQPWHXYD4HKSHE98tMXd33xOhkbxvdPTvAfhDXnWq23e8uhcyLC3Jf4wExIUltF5eXFiVEEvwr0n84EdUiMFYAW7wKheoyIFmdguSvi3BcDqx5HOAF6wKzXRiyf0GGDOgAZIsR65rKRdIFt91eppc1CproD+TGDqdX4FgmQ4xcJgbzy7ZPOoM/q0vmyizkGOtRtTSmRwXeZ0yQt1LfcIkEdowgqmQhMWKQNFm0b/gb/oC3raDOfnSkUALtItkUn7P5En0geegR6gjORbaBY6ZNolyThAe9RsTUTg30oY0yHyG+MKXz/B7tU2aREL6Kh1Jjyw5nZVBcI+CYrjG1NnafwRSqZ2n7cU9TLjtqvNUcAnG66BHX48+IdgTNtGXnjxNXlA647uYOJ75j+RZ+mpIUob+wQ9AEEg8xJgBXAEQBpWZrFJQqHRAHwdjw3hR5dBATbXaDL4nMA06agTgDOY3n1uJO+O/Wh0OY0dC/u3CATWWxEn0roFyvCoJwBmogAOwysOHD8rxyUm5vrp28N9qWU5PTsvR0bHZvcOjY6+U9OhROT09q8AB19OwgwDjALhwczOx9r788svy4sUL+47JAJ7U3FcuUV/RZK3amd3RvgFYSgX1uGy53nSwp+uedT3h17s1WqIaJPR+X/nCaGK2wKuzYSRoG9WbsC4ApFHfYL0AZAAfYd3QNkF35FlWbyHgljxD/UGdYtW3dke2Hm/evKnAjGV5/fpNefPmtfkLmP/BwWEPkpGKVVYprFYPtOqPNk4HomqSA8aDscBeur4EQMqrjwF44/wDAMqx9YX7CTzBb9hX9SHMjqHS0gigDgcW4TPuwTUAZOFHUP7px1G+oA8cDFarNt7c2LOsRobxg1ZIegdd+BwBbKDJ5eVVQQWso+MTq0B1dvbAefsWQE1UoXLAF+SF1SNRfQrrRn3EpFfM/+rq0gBslG3YQ3O/TN5nZXW7sipOoI8l8lcdArCgy9luGR+Ozd6aHBuP1mJQxqc+HgMIwgcwO9lX97Tv4QMARAXggtlWgAndv1LAJ7Eo8Hkgj+6XOg9DduHTwI9yEO+iA3U7n0KuZ2UKEPkKfpFXFFvVim3kZQN/W2Uzlwf3Rs1xcP8L+34D1PtcbIydL0vQkHiz1anr7XOtGltBZd5erXhKv7ICrcxWC8C+HplQq6jtWvVRVKKC/jHwlPlbDrIGD11fT8tkAn4E6NoBc/yxNQh7VK1SqjYA6wrZJ69DhxEQUl0Yo5RXVF0HRpnfX3Ut67OuF751MJ1+53rQZc1ly9eb8gNgn/mMy6XtPYzXJ15Jh1sHG0UFoamvo3ZGfSbwPe2j62Q/9KEGM83fBg04HgL1QE/6RbrfX/fH6tDq3sJQRQB/GM3qPkJoF20h9Rrb1P74Wf2U6O+oH6V77s44yCFb1E0KaqE/pnEE9uEVc6HDjk1UwRcu37AlAPV6NarFAoAfVO0bl3/2X3xSfvzjPyuf/OB75b33nhoo04Cd06n/VDsPmwNA7YOHj8vh0UlZLLCnOCiL1V7525/97+X//fX/V/Z2RuXi4rp8+eLr8k//+Gn56uWrMpmgoh1AU4syBUBrF/x7bIBk2w9UQLXbkCrTVqVyxytTGROVMp9Bx3mMyfZksB0AZlabTdsIPYt5gyeMLmi1gnkhMx9++EF59933DMwKITH7DwKVYnsQA4TPl2V333nQ1r9WcMY9VnUT4NS6YB0YG+CwCnTCM1gzVvrkYQH4nvoA4F7bj1V7z1jAs2fPrEIUDtDgoQrqYxI0rd/Rz+Neuds3172z6Q9UObQqqE5DyseHH35Y3n///YJ+WfmK/Eu/hvdSDzEGoXt2F8+V+RK+H+11mvpCKi8xJkBZ03vYrvrgtg674GUHkq/Nn3JdCUT7r7EwPs8xkpb0+eIY7QCWurdXOdXn1F/keDg2ziGuGe/T7+MYWn0oTfnMHZ81ANo4DtBCaU+dxuvZOigP6LjjvZE+XLe4Rrqu2i9pT3mI8+R68hnlM7cTfYXJFr11zGyP30WeVNuRtdf6LrMb9EF5kAnu4X6Scsl9Av11i3ugCqCAiiI/KW2V9yLvZ3KSjTPj8U3ftdpQvtTP3Kf3scw+zqnrrXPG8/dZmyhTrCCv6xTHqzyq92XjI39G+XEHhf7D+hnTrfZVtu9L36gbN7XR8q9Ux3Ae1FWqZ6NOu0tb713vi3ONul/HG3kC95Jnox6Ma492LJZgfsP6waRx3pm8rOuNHgSlban80GZmMajM51Q51LVVv7RFC8bMMt0S/drYduTLqL/iWDObsYkXoz7fdu8muYvPcmxZmxkvZt+R7jrOln3kvRY3lgMz1G5H3tExtgDI2by2ybrybEs/ZWun9lB1E75vyUbWPuep8VTeF9ec9FE/kHyp/NbSH63+I79nvgXbV7uJ+2hTVI9xfLy+iVfjNdpqPVyL7VEHRF2c+TpRZ2Y28W3GxXupv+Jek+vIOUf/ife3+lSa8x7QGu0o0FsPsuBY7rxzCZ1ss0eZLotgKh5AhXsJpor7fm0n2hFci3OJvKQyrvys8pCNld/pmnAdoo2Mz8f1wP1xHLrnz3wh3t/Si5vGkNmajI7k58yO6f0/+YsfD4U2volgD88MFBgoMFBgoMC3jgKDwfzWLfkw4YECAwUGCgwU+KYU+Ku/+qsua0uDuq1gAwMkDATEFw6tcVhSkb1g7wFVukGPQS32w428JkLjmr5c0M23vtBsjSULbraCFjHQEIOsGiCJG/4YHNbAH+mggQjOSUFIkV76XNafvqjFWBnk4b3bXkpokEYDJlzvLGiX0Z8BVPZH3uK6epDeK4zoWsc+tW3OPeMVbUN5lP0jwSkbg7YZA7Ma7MsCzBn/ejLSXTBVpLvyYJzjfWSZz5NnOA9NdI28q4F5BiA1yK0yprzItY/tZWuj92QBdOXnyL9xfTU4n72E4PNMGFXQEhOS9aWY8lbGQxoAjIFm5WP2G4PBKhv6mUnM/C6+IFE6Rj20jV7KRwzMUvay8SnNSY+o67PxcC3YH2keE0MiDeILv6j3GAiN8qB6kfowezmiAXd9UUHwxaaXDBm/RX2+yS5leka/i/ISdYgGt6M86ziot5CYhXnpCwOdM/qLL909qdQTxdEmnvXqPF59AjaZSc18UcG19fYI+vTZkA9UP6B9VKbaq6eOWzUJVAyZzSzR0ZN198vLly8LAFUAU332+WcGrJpOkLwMYI77BSYbnk1Yk8RqUqokVi4rEAf2wwC5NdEse3nFeaNtP6m/9lEXJ7PRCqqwyhKOAne6I+mNL+0raMaSzenXIKkYVUaQVFyTqWB7akZpBUXh1GI70nwNTKu+lFfsQuI884Y9ycPlqT5Xk2sJhMC6IsEViTyWoA6AU60yMptcO8iqrMrx4dgqU02nN3bqO6qvAIiECh8H+0gK27FKEl41wBNIHeRwYAlCGBfAT15hYmXJhZYkONotpydn5eT4xNYeCa1XV16JA0m8tCNYB09cR9UOX3dUn5hZ5Yi537eDF2ZIBAYYbD3Rh+AQqxpgyXhe9QLEnS1m5frqqly8flOOjo/L4dGhAaMscfDm2qtwoFINZGKxKCuUvrLkXIDHUIVqXq4nN3af3Qsw1QSVUq7L8elJ2R8fWLI/7UsnE0jy3XHghiV02wtkXwfKE9cPoAok2Ef/wvgLlaiqr2J8VGUj6hLqAH1xCzryVHq1G6o32U709TFGJoTQLtAfQLtqOzl3gBtAV/zNhHzycD/XHsiJNlC9BaALvogkwAJ9oD3qN1YQY/tIlEab+BuJohFAQ9unlXkULErfQHUwX1xy/Ky2pS9Jle6Zv6L0xJjI4xwH7RtlFL+pE/WFL5PZ3S9e11H4jusVbWDmz8cxW/WZ8bhWY/E9GMFbDx48sLZJT597XweQ86AfRRtCnmaSfuRP2qJox5xPAFJ0ebOE6dt5rSpUARYjT9hzfoRtcbvFsTjowwETrG5EHwvPcG6Yi1fJGRl4FMWmemCqgzmZQBx5H/2jkgv4jknR4M/z8weWyI3PmDuBQK5798vZ+YPy+PETq66Hyhd4ngmLGCv0ICpRWfvHp+XTTz+1n+fPn9t8kfQMe4ix4TmuOxOXjd7QXZClg0OrROTGs18B8g/1JNafFaWcrg7uwEO6J0IfnKv6rDwtmSAk6EqnM4AKrjsh1wQuEbwI3iIIkpVx8B1owmQI0A9zBjAIVTDOTs4NxItKhgRS4vNXX31lFQ4xLowZ4CoHhlwbL4CnWFmR/TtFlh1t0CeBXQARoRIG6DmZYC0dFAjgLMFsVrnxGJUbDwxcdHHxpkwmtXJJx58VXLSCjCJp/dCeAcgIPo/ptZtJuZlMu+pA6Ju6DHMwkLEBgPwH82YCvFYcAf+wghB4mzoS96IPjPv47Kw8eviovPvuMwNOwzaqbICW6BPfYRyPHz+y57AOAI/RDtBmox/SDbYfQCqM4XD/oJydnNk12h3QH20DxAK5xTqZ7NXqirRNsNX7VpXO+dIT/N0u8G/7Dr7j3qgsAZYwfwCgAvc5KK9ejawC3Su2CauO9tEP6Iz+0TZBgKqLwcPwg66vr8oMlTMn0zJHNa/Z1PgJP9Qx3FNQx6uexme1l9RfauN7m+t8uW6Xa2lSFCjqqsf2YEiz8xWQRlBXPVFAqiV4VVjIEeTs8eN3jOfAQ/C7URX2N7/5TXn+/FV58wa6BjoO645qag4aBLiV9oA2vz98wXUy6GBruD8yWYZvCPAmgH6shuOy586rr09/iEjnx1Yzs77HygBU3lq/B4edcB2EH4wP42eVLHxHXYC1M8xbVY+2ZhUwFvfh6uNQm3JNNSanNtfBVMdGM3xPH4Z2PO4f437ZaVRjosbbPLShB+TZmHFwgMROSQ8m2nG85En2q3pF54TxKphK/UneF30LtEXfj36N7tv5He6zPd1qpxwdnZi9AV84wBV7NmDGoC9X5frqdbm9nZXz85Pyk5/+uPzLf/lflu/96XfKs2fvlbOzExsKxvnm9atyefHGdA/sDSoAPjh/WMbjw3J9My27+0dlfHBaJpNFef7Fi/J///2vyj/+9nflt7/9p/L7Tz8rl5fXtp+YTBflZjKDt278aQdY2J7OdQp8d9hW7nsMuEeQp1WMXJXpjVcnNP6ph2KggnHPn75W0OPUIb6XQ/09T7yDrH3/+9838BD9RvcLxybWAFgDHIv7UWkQ+xBNIFRe8OqaXqUTfKqVVblerGzK3xg7bACeAU2ND1cOOmY84KOPPirvvfeeAap4L/pV/RllhrqYh1dxnORHe3bmh2aAXtBPGAu+/8EPflBQlQq6C/crMJM6F/eSpw3MXtdK90HkX4KpNCZK+dCYgcoM21b6qgzH+AfuQ/vQg6pPepvUO2b6rMpWlL0sJsF7vDqr1ule142Ux2h3CJQmbfS3zi/ONeoc1cOqczhfpV+kIWmu+kX3E/xex65t6PN4TuPLsa+od+O4o+6Pe2RdP40hkVdUj8c9jrW905ca37RHYz+qzzsZIoCyEuY+e737rCvuoc9JH1LlirLGd0fc4yEUhJiL6vysv+gX4R7SK64t15Trpb8zXsz4d9N3OlbSj3LIebK6qyYyR73F9aG+495d5xblVvUKPrOaLtsmD3KefF5pxDY4NtW3UZd1PF73djxsSmUjWzvVzZkPpOONc3pbnuQYM3lTnaz3tXSK6p8o39o+PkdaZbzFZ+K7DdKkRe9sLso/9IuyMdJPVN0W11h5j/4uxqg8kfGF6paoH6PMqGxkchL1aWtOOu+Wvld9yTFGvszsZxxzy1ZH3a7P3YdflW6cpz6XtZF9F3V75BPlX9IXcWPEd6KcRd6JvH8fva9raPpIfNb7PK+6TnW8yqqOS9cfvhr1bZSNyFtsj3HYTbLBtY46IuqPSC+1O2oPog6PY9WxZPKHudDf7NZUYjv04yIvb/pbwVQeA/G9JvrXNYz+keqtjKejLt7EU5vGx35JR65F9IuUp1s+ROxH+Qzt8h2l7oX0IK1sH9DSfVHPbfJrtF2Og/4n2qevpGAq7TfqB/It94KYJ9rN9vMtPyizO5HG9CUw1mgP3lanqJ+i9ibync6b6xnnn+lT5SPOLfojKrecD+Wh1cef/+TPhtzwt1E4w70DBQYKDBQYKPCtpcBgML+1Sz9MfKDAQIGBAgMF3pYCP/vZz9YqU8WNcAxK4+/4AiTr8+7G1pO4YlAnC+BkwVwGobKAQGvO2o72EzfyDLbrxj8+q0EdHUN8oZeNhUGILCCdBVyzIAcDVPF+7U+DHRrIelueYBq78UL9j5/C7H/4YfHV3apHBxtPrL38Q/K3n+DrZwyvP9KtAav0WIUHP88x8o7N2RmzT7BPJ1VPDTYC+n/YN5ImNHDPk/d9+N0Iu77XA/794LMgv8oIT03WYFDGh/pd5OlWYL4lKxoEjEF4HS8DdtmLYLQdA8zkw/gCVHVE5O0YcMvGk+mUqHfuo1O0b3xWOmQvy9lHvHd9rZ2v9R4N1DN5UNcv41cdP8fV0gObZHgTfWMfyt/68jq2r3rovvon013kD52frjeuk3Z8adiaj+q8VuBZ+SZ76atz0RcJ2VqoLEX5Ux7mfcpbOj6leeRr5bdIv0zG4/NRdiMoj9eV19EGX7BocJ56iRUr8AwSiJkYRXqpne15yHWyg3gioMorX+FnsZjW5Hec8g0AFxLzXZ7wPBJtkaT75gKVJt6UizcXliD95s2F3Y8qQZPp1JOFALDZ80TdFaoKeAGmegK84ZAsqc4BVaxW0FfQ0vXiOsSXu8pzSmulga+/2z6rPGCHk/e2z84ftoQ6pw8+w0qxdoLpVczfDzW3HBuzcW5J15M8mZxXr3m/tb16Qr2O09d6YZUXTL46Oiz91HIAzWoisxEMbe2UMt7DNVQkQcIjKkyUsoPvrBqVJ/Ajd3NlBa6WZbG6tbUYj8Y2GVxHohqe6YpE1DnWc/VtHZEMiIou02mfPMcE/o7XK31BL+PFJV/6OFAOFOprtPhqMNnB17+OAS+j8CLaKk3gJPuZAcS8akZN/l/Muxwn9GNrU19iGbityg6qUKBKFX4AirCqMkg4R6KxVSroTzv3KmqgpTNoL8PurxiIu1aH6fQlQBz1XpcxJAX7s1aRwqpyoUKLgyCZ0Kv6FPfaOmCcBlDxl6yUeX2hqy//VA9H/WJVAEKVOupzfUEadbzaQspY9mIXbfClJCtg9HqoB82g+g0T4VHBB+07AAs6Zr5WtQHgN6+84vrAwYT+j2AGfCZYiPMHvfRluAKq4qmX1KeqZ9UnUN+cn9meVgIgYErb4QtxjkV1Otvy5HWvehZtYPTNok3A/TE5SO0hwAt4Bn2wolNfD9CriNF2OY/2YC9dY9oVlmNRH9P1qY/fxwf+h7ygmuHKq0fVhGXT50xI6KoLuY7HXLCOl5dvDCyBCizU1Uh4NgCkVUK8LdMZKvlcliUAk6vbsgBIZj41/pnc3Fg7xh8VqOk08koYpBmS88GL4EEHlKKCkAOBrq9vHDDrxsX0IMA0jx4/Kc8++NDANPjxNrxik4GpLq9qVUYAWeflDezh69dmD5GADl2C+6A3ofdQoUcrw2B807mDCfcPDi3JGvdZ5RwAX2qVIOgXA8Hso1qfg6dAe1QrghwBBIDEbehIrB1oDh2GNrxCIBK0HbQFGgNEasBVs1FeVWa5XNhhGCbTtQqU+s0YN/55AkS1L1VXkSfxm0AI0ApgXtgg6nmAbDBe9yWg+x2EYzoegF0DYKIiletKJoODhvjBffSbWKnJ9KxVuIKeqTaEfoqBhffM3oHHjO+WACTNapUjB1ajshIS+g/Gh2UyvfGKjpXHoYPAN7AZ8HeAHiDtMB/M0wAoo70ynUxsDuADX/dZ5T/07xWrsFYYHkC94GlUe8R80YdXcfPqn/AUUI0R4zIgsVXI8qQ7JMgD0IDfTKyAzED2wB+gx/gA8lBszVEJhvzYVT6p1Z7w/NnJaXn84FEH8PaKTwAmgeY+B6w/5ktd69W1ro12Dr5zmSaAluAcqyhZKxHCr4JdhRwcHB7WSlcO5KauM92In/0euMx4g9smt62oxIWxYBxuB4r5nctbBwdZNU+r0ubfGeAb1Wrmc1sb+5lOTS5YnQy0MLrOvMKTjakCFkETgtFop8mDt4uZOVidPbT4ifsj9SwB+9v0ioLFuspIVrdprUJXVUVd5SbzI6w6y36Z3ExN7zkAGj4H/AaArwiodB1m+r5WsnIglFdJgvy6jvMKYeA7A6yZb7UygPnV9Y2B4X1dCFShRaj782pDWKmetsjtWnUiuzhPrT8m5alAi1ogqIK4R3YIgAHBpOIo+BDr3FVQ7WJXfkCB+d616mEXc6qOphfRquvAimrmvK3HpzwR6qAcHnhVOfDLZHJTwZg94AHVVY0PayyM8SYfgx8CwOpd9eiKbl/TVwrzilvmy0lFW7XlBMjqd2v+aHfBdyfQGQS70Zaz+hbXEOPyuC3jQ31lOO4FKWP0b91vcRqPcDjDjvulTm6v2AIzgkq2gDHBHwAZzk6Py4OH5+UnP/3z8sknPyjvv/+sANAKub9dzA2kCTAo+jNg7/jQgEa7e9izQEeOsZLgZAAAIABJREFUy9XVxMBT/8e/+z/Lr371D+UffvXvbR+yt7dfHj18YlVuZ7Nb59XZvC6FL0C3t+0AgO6/26ERkGmsX7Wz8IN871AB2XWXYjbW9AZAW1590vxHxhh3ivkFqG75z370o/Les2fl5dcvbb0BIkKFQehR2DmzpaXY/GF3YSsI4oIugn7BfaAH7A9sh8ej3W8zEGStsIv1JZDqZnJj/gX9Yqu2WO20JSYuXd/+8Ic/LE+ePLFx8AADq0BYAesEXR1WO2oHSGDPslyW/epPOf/4/sb2K+bPjE0PoU36R7AVn3zyw/Lxxx+ZzLo9r5VEsfcUe2Hzrfsl5b1+P+P6am/HqwTGdwcxFhP3QRoHXZOv+keMt+B5+jOug0W3VN2l8Z7en14HRem4WvEIVk9jDH79dz/aPq5tI6q6rupYmVQfl+/j+q4dHFxYn+7RqNyMr2VbrD/bvyfwSsQ9PWrL3fo5aBEHqegeNyZ++nrXschBE0pTTimuLXVSXJd4n+6ruL8l32Txb/ZNf5ftd+OwOIknyGrbOo7O/kjV94wHtG3tT3X7elXHngfNXtZ/buf4TqbuCbA+ne/b7xNIA/fzPU5oVdCpG+1goXrwkdhGeZWynrzL9zF831LH1UXAlJ/qXmXthAjlWT4rc9u0nhqfuLNO9AFkDaLMs+3WWuv68jP7UV3iBwHsdPE67IGNzrWiqfl5tTIq9/70DzWOzthR907M2qgybiJW/Y1wcGXHB0EnKX2Ur3XekS/ZViv2uomGrXFofyq3lH8FZEQdHeU30/FRjuI42CfbinZB5xTXHNcUYBfnz76VvtqfjjfqtSjzGs9R/RJ1nLZPXZbpzGys2RpF3lD9pfFBxnla7ao+JY25nio/0c5mNjST7cz+RtpoW9pny04wZu9zorKqFYfvvLN2ewg/yt4HrL03Z/HzPqrtdPRn6EPx8DblwYz/Ig9lPKvrlPFci4doA7Rf3qs0jnLD+1tj5/3xelxLlUPlx0wvZfIfZSraYdUHqm90/Bl9yauMC2dykfEufZhMD0V6Ks0ZG1adx7lom6pjIm0zG8Zxsw38rfo86qxoJ/i3ym6kY9R3nFfsJ/J21D96Pcq3yvI23z1rN8p//Jt0aNk6jod2KspNS+fie9zLQx5Vh2bPRJumvNmSOZVtHWf2bNR9mS5UvsvspPJ9ixd0LfUz7RrpqD6PjiWz/apTIq8MYKoWxYfvBwoMFBgoMFBgoMA6BdbCewNxBgoMFBgoMFBgoMBAgTYFfvGLX6yyTbputmMQioHZTQGPGAzw+H0PVODmWIMA2eZbwUoaINoUjNFxZcmGcdx3x9oHOhnw0ABODJ5E6vKZbI4aGM+Cgq2V4imyDFYw4MC+Nr1caLUZ193aYpK3vBDWcWZzxXf6MjTOOwuSWjs1wVx5LfIA22rx6H1kW+ek7cfgYGwrBjizQDWe0aBPfGmR9bEtUNYKvildWwFFDV6uv8jzJBjy0TaeUHrzZWpLZlvBbU+g6U+/532UyU2yma2FfhcD5RmfZEHRLPCr9M5eEuj8mbQeeVZ1yqb13cbHGb/EwPgmntc5x5ckeC7qCQ38qk6JtIu8n8k071HdrLLBviJ9YqA/6jZNbldb1KJzXM+o7+NLDR1vxldKi2zseD4GwqPdiO3GlyAt/lG6M1lYbWaLXzkePsPT5WPSCl/UUH40GK5zyubXJVkYGGRhCey3tcoI7yeAQKteIAmL4AaAqVCpg6d445RsS3BdISELieIOVFmgipEBAwCWQPUfnnbvyVKUx00vajPd36JlptOYduLJdT1gysAwAKYZqKye3o6KCp59WZMoK9DXHKEKzqpJTrrGPX93HLGmQ5lcwfHp6dwmNxWkYKClehq6PWMAIOjiYkCqPUtgXFoVBCTyYXRoE8l3fhL7jiWRY16oHGNJtEjwszb8pHxPaEayryeke+WKRZlP5+XGKnwg+QYJRZ6QaYAzSTrkHOzbmhznL5+Z/HU3pJP6IjUhhqd6IrEQ7fk89jzpp/IR5kPQG+myqIn4S1Qhc9SBJ2ejuoyBp2A7/SU45ozEzDV5Vh/AEif9n+rDaHe4uiqn1AkEniCZkPxk9CXYq4I4CNhRsAXvobzjOcqpgoLIR2rHwEusfsd+9cWxvkjH96ycQx3Tj78CLCpQIbOVfBbjpS7gfJBgiX9ol6ftYz4E/PA0bdzPSjq0bTyVH2MhyAzPauUl0ERP72cSvINlvEIHdTorAuk60I/i3kRpjvsIfkJ7OHkfbaI9gtXUdirt1F/iemt7BFOpTY0v9Ol/RrsQfQaC7XC/8pWerKmyFn0JXGMbBHoxmUjHh355H+hB2w4ADMAEkHAH2jigykFZnlxpFaysAorLoq/Jbbm8uixHRweeaG0VZzzxGOCYo+NDAzvM5jNLbIcSg3abXF8UVOebzSbl4uLS+AoVkKAzkLxMugGw4mvt1U5QlQj3YownJ6fWD3TZ5AbJzA78tPm6cigPHz0p77//YTk8OvbxHAI4gwp3AM54pQqAiS8vLm0eGCtPI/V2luX1q9fl4vLCgFfGq6jYYwBDVPGqoCHLVrcSH2Vnb9cS9ACoQp+YC5K4TZ5G+zWh231x1wWo5rJvOq7TjwSlVsvmwCoHRYO+x8enZQWQRf0e4/SE8pqsXEF3Xp2qJhNVfUWQnldG9H+kN0EmTPRGVjdsFRLOAX6hrFM2CbziXBy440nX1FXUYwQPESAHnpvN3feg3vCKRwCEePITbJgloKNyp4G4V0ZX2lL8bbw/2itnp2cm3wTnOAgWNgdt7tt6o6IWAG77B2M7cRr/WEkHawUegs6FD0Tdy6QCs8dmg7zSCfUfZZ5yx2QM3HtwdOz7PPBCrZaGOUIeULER32MOGCeBPQaIq8n3TH5nH+iX9oP6Hf2cHh0boIr+I/WYxilcfhxMReAb/DvQmxXLsCZYJx60g8perFaINq09AIrBE4cOXHEAoOsItYEAYxntHJnS+U0GCL+9LUeHBzYeS8rcAVDRAbX4DL2BynWrFQCCffyHcwe4DIApA5lhTNjbVuAZgAnQNQBPGPC62gCzObN5rcTnY/NKWJNyu5g4mKoDqXiiufVthwZUX6NWxrHqpuaj1bF1hxsQ4NodW2DgQvhhALEjsXa0M67FBl1GKHMuq321U3y25PddX3PwEfxA82UcX2RgZerZ0b4DzaFrUGF2Mp1bxU0ecOAH2FQXGImFFQzU76Ho3/VJ5xgvwVvmN+DHEtJ7vcE9wbhWNTOQ3L7bAIAep1OATQGcdV1JUJjV/JLqZZ2HHRKpewCAgwoIJIp+DGQcQEfoKvKqg1wcPOIgPh4+4fsAEtPtMw4LwJhqwiXBRpZk7VXJvJqaHxqhMsZ9wrqdB7H7RGq1+QB0xflSnhUIorqFOpp+jvqwrbjW2tpan6weDB1G39v1tYNOUV12xwCLN5NrA0z98EeflO9890/Kx3/yUXnnnSfl7Oy8jMfw/+bl61evbBoEwgLMdnR8agDB66tZef360sBUf//3f1/+8bf/VH73u99b5TBUk3z48LEtASriArTkYCDYcKyB7YT8oIwKGoROhN7hupvthe+NUyYqCAxVkh3IWo/HMOCRV3hEtUDoArNV2JvVwxtOz86teuUnP/xheffdd8vLr7+2JHpUlHvx4is7dOT87Nxs8+1qafyFQaEaI/gKOuzq8rICwke+E5WT6rFeuMdoZPNyX5rVM7Hnhs7FPeABO/gEQNkqnwAlHh8elR/96Efl/PzcKlcROAXdAX1M+wkZgw2kPw1AF9pDG77ndL7FM37Ywb75RvCD0AbGiOdRmRKVqZ49e9ZVoDT9U/UVbAltvsY4ydPkZcqD2YZaKZjt6J6Na2q6TcAZtCl8Jsq87r/po+t42L9ei7LKe+gLR99c29B4Hb5H5WXwoY5ZP+t81uU/Hkmy3uu6HvFrlHveGenX6qs1ftJS9xKgAcBU8EXZHvcgjOvQBvN6BC1k/KDrqzPVscX5kIdwP3Uf90fKB3G9I51x3fY0oz4uqG23eATtMD4XY5ib+IoHDek4yDcxnkde5PyiTdZ+4notV14Vjc9qLFHjspHeLf6hjGR86pUY3Wa14rlRdnU9KVs6rigz7F/XJspi7IPXYxwY38c9Mp+lLiG9sniJ7sfZDu6jvoky0+InzjHOSeU7rlXmS+j9md7k/MkLmT+Q0S7qqkhH/Tt+1srf7DeuB56JPJyt6abvFLyg+l7XmOvB37RTGS+35EF5uzVvpT0/U7azmIzSV6/je/BYq59MRtkW+SPTo6oj2B/5POpTlTcdh+paHTPnGfVQ1OHUYeQ31Xmxn6gjVK+35sf31BrXVb6L9FEZpAxTB8TnooygLcaVoh2NvJXp3EibluyqnNDnb9k/7Zfro+OONIwyTRnKaL1JL7VkSWlJnlL9g+eUpyKPZnOItojjIo3Vv1Q9HvVNS7/pWmU6SukQdRNtWUaPzA6xfbXPGR/oeqg+jzon6vY4F5XT2E/UcdpP9OPIU6R15G/qsDjuyPPb9P0mm6PyGW1s5PmMpniGvKf6LupXril+M34X5xvHuYm3Mt0VZULHn+kOXo+2vzXPzL5kMQLlgThOpYv6EtTpqtt1fNGvzdrluH/80z8fcsO3CcVwfaDAQIGBAgMFBgrIcREDMQYKDBQYKDBQYKDAQIEtFACYKgYJsgCIBgw3BavjxrsPLPppktpXDNpkm+5W4CsGFvRvfo5BnzjPGGzIAkFxvFnwiuNuBTfZhr4c1CBCiybaV3xZrMEYrkcMZMRARKvPyCIRfBRprfdzjNlaxvt0Phbwk1Nflb+yIFJrbe4l4DwNsTt5eD22ov21+tF5xsCnrrsGFqMccayRDtv4sjXHGPDV/iJP8O8WT2gfcb3jy4rsXs5BZY8vBTQhQGUle+GXzTVbE/2O9I96SXlKeV/v2ySzHKvOXxOPsvaz71rync01Bq636Ylt+ijq1ExPKi3jS9u4rhnvsw+la6/3/WRWtKvPRr0R11P1/jcFU2V6K65PvGcTPTM+1PWKLzeVdhm/ZjKj88Z1TYpgomrUV9HexTXE/fqynvfzpbG2x+QR8jzXLr485nVvA0kWtUJV/c3kQiRM6Q9eiBNghTYIVmCyLSo5EGyFvi0xuoKv0CZO2t/Bz85erRDlSbOZLcf3qnsibe/YPTmltrvGREvJRWrpGbZPIEum57t25fT9qI+ycak+1zkxURx9xZei3WnyHZgKieqljACo2vPP3q4n6uIf6GtJhHsAWXiCuVWwMnBWf4o+6w14oiqe98RcS/ieLcpkNrVT4Pf3xp4izOpddXL9nD3H1OXSk2aZkB9therqbr1rsg0ABXbqryTsasIF+ZgVK5lsjXEQCGdVMGoFME+o37PKL6rza1rxnWpZ0Y7Evwn4yHwNHTN5Fn06CM1P5Ob6Zon09Cspc3yBH5MK0DbaJUCBY0IfBBsxaZIvBcmLHCPb0KRD1Q3R1rV0PmmqOoAJKUicxD8CDXAPxkxdQWAN2u5OzK8VfBQkRSACK6PEOZAn6Kfw5bMmMPVAEABQWFlpp0tsjnLJNgl08OowXj0gAr8UNMEEK01cVv5Ve6q6lzaBfKL2Ql/qch3JfzHZgDpZeUf1jPKzzln5gHoYYyGfqu0hmArfITEaVXEO9sdlMvHqQmgLic9IrkWyMvQOgAegHwB2jx49Ko8fP6zVKlCNBKAKgNTmBpCC3kB1muurawMlHR8flgfn5+X89KTczlGZalLmi6kDmS6vTLZQYerV16/LBBV1pjNLZHawxW45Pjo28MbVzbXpCCQHAzBs9glAheJApx49uVuOT07L+YNHNXG5VkwBmGpvz9oFGAOgC9o42njMj0ChTz/9tHz++efld7/7nSWZo/oGQSIETB2dHJerqxtPkj5EhSoHjRKkggpAGB+BQkhOBOjAK14AbOWAIszfKzctDZDg4ACACf0+/35cTk7PLCF8VoEaqByBdSRwwiuYdVzW2WM87+07ACX64ZQ1AjwAPlkukJDA6n9uw6m3rCLJgYNimIzx4AGS0x+tVfCivqRO8epgXv0HNIOf8fvffdoBmEAvrD2qdli1xs4mev+eiD6qVaFQLXDXK1NVQBTu6SsxedUl0BcgKat6slPMJhLgwflyDk7LvnoX6IR7CQgD7QwsdeDVlXCvJmWiP1w7fXBu9H716rXZY9Dx+PioHqRxW26QxA7QuwGHHSBD4Brbpu5Vf4L+O4FgMO5Lq9Dka6r7Xuo+r8DlwGOATJBAjx9vw8GBiAnRJ3TdQ5A81smBqVY5BQDHWmXEAN0Gght1PGs2AT6AgW9WDkA8QOUuBxeCvhiL842D3WgrnAZjq0Y1nVyV0cgrm4A+oBP0C4HU5hMA3GIVmVDhbb+cnz8wfeO0BYhzYlWgrDonqojVil4ATl5fX5XJDXQPKsAAnDHzqmdzr7AIsAbGaoAzAJcOvfqYVxCERGMvhSp09f61Ci4Ef/ieCxXHRjv75WB0VKvQOujfKiRZxVMH+CwNGALfzxPAWVHDfBH8XfkE4EIf17iMDwFiBYjTwVSTKebgICJWXKI9IFhe/Ry3Q/TPPemcVS1M3gFiqQB240MD29N5dGwY1s/AzwDU4pAFVBozHQtAh8sa+dNBVNRRd4EFzt/mvXRVuKAC1F6qfTNfec/5CfSgvgEw1/0h7klYRadzsTuwqY8HQCkHXrFqE6s/Uo5cthRM5QdLqD6tI197Dbq+X3XZ6Nak7hd8Hq5rKff8jrad+8TYX/QpOuXuPdlhDDhQwWSn+Dy92loFTu+7Xjcf3ComAlgMUNWNAazeffedcv7gvBwfAwx1ZLwJ3QVZAPiGgKHDo5Py8uXr8vvfPy8vvnxZvvzyKwOxol/wyIMHDw2MDLDQ5MbBdj7XZf1cD/ypoCoM0oBAlS7gZ8zdwVQz7HIcTMVqujZHBhfdtkL2byYzj3vUw1ZwB+b75OnT8uFHH5ePPv64vPPkHa9eYDZuZBUqofM53pvp1MC4aP/izRtT2OD5ybVXtuzW2KpFunw7cMn1IyppQe/AFpGf0AerQoEOeA5+Bds+OToupycn5eOPPzZav3z50nSa+Rp1LFZFEVWsViuvLlWrUJp9QxXfCnQ1vqp7P+MKq9LYV4XFGqIi19OnT62/x48fm21mtULybCtBW3mQa8A9FKpjEdCle+x1uegPvYj3UCbo+9LOcSzOt33loayPzG/mfdqu+kWcc2zPbD50Pw4hkKo8KnfZ99vu5XXtj/pFabou3z0ITb+PPh7nor91D2y6plaj5TgUTMVx9HrcfSQ3Xet6fNs8VWfGeBjXIq4n11z1ZqQ3+9X19ENX8spUur6cg9qZjM66Npy79WcHAMipdPXhGHPnM5yf7r/5XeTB+IzFemrMqLW3jGsS5xJp17of+w/4eCo/Om9+1jVXH1Sf0z4ir2cy2OLzdJ218pdUJldacu247hm9o+zF+bXopPNh+/RFouxm4+f8cW09ztVTIfJo/DvTP5HO8R765JHWOs/4Wcea6RXlBX6OtN7Ej/GaxlKU91RHRJujbWRrFnWU8l+Lrso/qjuoE3UMkY+UZpHm9x1f5OU4xyijSnuON5NNvcY2db3QTrTB6CvqQu4rWu3FMWQ8FnXE2jrxQIg6SL0W5658iWvcN7d0U0vnZjY5462WjOs44mfyMn+TfmpjI++z74xf9VomX9QtKkMZT7X4SPvUtd+0DjG+ybVQ2Y06qcUDfJZ0pP+nYPOo4yNNWnYm6u9Ml8ZnWzpS+1TZyfpQXRP1zqYxxfXH3xqnbunzuLaM6cX7Mz9LdZj6fhlfRPlrydc2PZ2tXyZTSivbIy4W3xhMlclHS56iDEe+IR31vkiblv5vrb/6D5SjqDOoNyJPbbI1LZ8s063Zesa1ijb2J3/x4wFMlTHS8N1AgYECAwUGCgwUCBQYDObAEgMFBgoMFBgoMFDgnhT4+c9/noKp4ma9FdCKm9ssoI17kGRBMJVu6uPGNw57U+AoCzhqUItjvpN0EJKvswBtNo8s2McAtQYXMlrpy63WiY8ZLTQoEQPlGnjWl1vsn8lWWaAlCwx193lO8drpl/H+GMBotReDKmvBHUucunv6YAy8xJcJ92Tt/jbL1s6fymjeCtJGPonP6vW1eUrXWVAp4/ks2Bnv44sG9pUFg2PweVNgNvKJrjHbjnNu/b3pBUcWJNu0xtvWiHIQA8itfjAvBnP1nkg/pSt1CAPpGc1b330TfYexaKByUxuttWnxYEu36fgzWigvRfnXMaheznRmJt86v/hM9kIt8rHaoZYcbFuf+8hm1HNcp4yPttErXld7pbqEL7kVTNXiVYwvvjBiP/pCL1vrVrA8jktfvvmYHEhllRxqxQpWUUDSFZLDLMF0MrEkLgVxcUxMmsUp2LgPyV+sZsVTrA1MZadremUqqHUkotn4alKT8QGrElhlJq/IZ/NlMjeBTB2gyYFAdg+TdGqijp9WjsQdT/b01BU/3t4qIFh//qAljeLlEpLy7NT/9j+269UI3A6mvpAl0PbX13iG/daKVJZIxyopdVjdS0UApOzlNCpJITEZiX27PlarTEWwI6sKOaQa88KJxEjG9xdZfga7+3N+UrFlihsdVlbNBGuJpGI8v49EU9SGwf2OmqpJ3OvzjfJj/F3vza519pFgKivlQFDW+gt35d8oC/g7S4hj4iEBOb3sIIm9VqKR5Y1rhzbpf6H/ePogbRDHo/qTtok+M+WNye14luNzeXBbQf2gcqy04zOsFqK+K5P8tdKZ6l2tOIJ2OJ/I4ZtsrvI4+1YAGK6zbbbjlWdWlhRLeirNOG4HMjh4hfrFARSerBtpojosS24iXQmmwhgI4sLY2QfHzMR83Ec9peAH9NFXw2lX6yRfaGJTS/9yDMoX9IHIQxiXzp16n+PGb45ZAVVsJ6MdbSB1C8fKtsj75GncR4Bp3x8qPEAzFKsiAl2CdjxxGtV1rJacJVdjDgBYPXr0sJyenVoSP5PPkbAIHkHCL8BAqGyDZFz0jcpV52en5eT4qOzvweczdKjZFSQYI1kaFVxQAcrADIu5VZzyZE5URxpbZadr2C0k6M/mBo65uLost3OvaHFweGh2xXw1JGGPkGA/trZVRpHUi0TYWF2ItEFCMhLEkUyMyhGvvn5V/vDZHwx8Ar1+fXNtYwPoC8nUZ+fnXh1ruXLASAWSOGCtGEgKbZucFiRq7xttTNcbsA/VW2ZlcgOwhwNiDgE+MfDGgT0DbOkMCdu7AGIdlcXy1qvzVEA09JPzWZ8U77zqCca4BrpYJR8DXfc2xvmqmo2ueu2eJeCzSqHyjybHOF1ZORAAvKNycnLcVUFSmSf4yhK+bT292iUqkrC6GH0P+CmYG3UDgaW4zrUE4Io6Keou1UGYGf0XS8of7XkFkAp+IaDHq2+xAher0Lhhx/wB+gMAB3yKOWMdrBIPqqpVnW/gP9wPmu55Mj/8KNIb8sSqJAqapd4APxHIR5CaAqlU74IOViUEomRAIwesUEdRfxEASRsCPgbt8IM2OB7qVOoM1ctsU3WUxjRoK2ijcY2AW/ZxenpqfEFewvf4jrbCaYSKS/tl1ydllfAAToQO8HVwcB91mM9pxwBN8PMARsMYsbbgK+gWA0aZXnCd49VV8f20zA1UNy/L27mBMwwQbBWVJgWVXRwgj6pvrNrn/O5zR7UptOufjfYAMO3tGBgKVT56H3xVdlcAhux3ctXFdaAPa1iEFSfsmmPSu2pve6j2hcRwDAaAK6t2N7LqYLujnbK6XZmOcJ3gMT76x8bF1T/v/HRJgPexOC1tD1Gv0Xax9isrdOphTHgOIFNWX8P6YK24/tDlBvjsAPI9mKpipjrXpeczBVY4LbzKXq1+W/1L87NtfZwnvMIPfOJbA5b5OCuYynxzJ7RWh3L9VysiVTAV7B3XjjRQ4LjrG/+hz8fit3WkAqbinoEbFFe2lCXafMor/Vv0Qd+AgAP1ZTduatYu1v3ZLXiiVnU1PV+Ttln9tq65y6fvwa4nqFR3W05PXW9BFlGZCv8ms4nZVuhABwCCFw/Lzc2svHlzXd68RtVJB1/SpoI3QDOAiGDvoEsddIxKZg6K9rmi+qVXAYO9JvAY4zJda2AqAIjwA73hVanQtutA38354SGzMoEtqUApAgfBs0/ffc+AVI+fPDEg5sEhwa4AW6Ji08zB1wDTTqcdcNar+o1Mf82nMwNTUV+u7ZGs8qTz5QoVkw2k5kl++J5gKgKvsebT+czoikpU52dn5fz0rDx58sT6BjDN6VRM3tAnwVW4zsMZAIqJcT/j31rF2fxVA286b1JHv/POO+WDDz6w/mCrYIfpb7O96MNqvBvjins4m2uteJT5ssqq8br+TX8580XYL9uirxz3gmrH9B7G9/R5ymjzOys+V2MVoks5Pn0+0qzVpo5J91at8UXa8e+499MxcVy6n+j69dBBt08hmErHr2PRhNpsLHwu/sZ40Db+UbfFeK7uXTgf7m84H50X/RvVq7juFbx7wFf2bNSl5LtIN+roFl9ZxUXam/DeRtdT95E6p+i/Kd31GdO3tvfytdJ3WpEHKDeRn/X7Fh/5mFG1sX83xPXv7F4DTKcxCx1TS65UhiO/xPXRvzke5eeoK6JeIJ2VbsoX/Ezasr1+37QeJ8z4QZ+J8q7jj/1SH0f6Rb5V3lR5z3RIHJ/2z/hPpHHk/UgT5Uc+S3pqfJvPaWxk03pGXmzxtsqKyblUNdw2l0wWVB4ibfX+luwrfVRP3NFHVV6zPlpyqLIR6RHXQekQ7QDaiXqWtCOvk678zbmQH6OcqtxFn0N5ONoNPBftWlw3pbXRsca837YyFddWZUN1RDaOlu3aJEsZX7dsL3mKdKA+Vb3K8ao8xT6izYi6Lt6va6Jj03WMfKN2KPJoS+9GfRH5JNoPpWscF3UUx0XakZeVV7N10+eXAaDCAAAgAElEQVRi25mN38SH2f3bvtO53+HpxHeMPLBNX5GXNVat+kx5PVtb+nGb7JS2RxulbUW6Kg2VF1rrHMcb+TjTZXqP6kXGn7g3Ydsq5zoO5gHxcKRMjjd9x/m1ZD273pKpaGv0vmhjdF6ZvHHM22xN7DObR/wuzinqj2z9f/rPfzLkhr8tcw33DxQYKDBQYKDAt5ICg8H8Vi77MOmBAgMFBgoMFPgmFCCYKns2blzjxlk3w/Fz/NsSn0NlKu2zFSyMm/pW4CAL/LUCfrrZ3xR8i2OKgXS+nGYQikHdGGTTYD/61usxoBDXQdeAgWcGMzT4FV8u4xoTTSOds8Df2lwbFcSyNWoFs7KgzZ3gjh+1fK9/m4Jh92mgvn++c+t9gtSkcwzO6Xpskp9t48vm1goYalv6oiGTC/KWBvOzAFcWlL2PbPKejIZ8Ka1jULmLNOEYW/PYNJ7sJSXai4FQbZvJkbwnymRLDpXmlEO9l+29Df1avKMvbFu6dhu9tslsXJMWLygPRX6NOiqzBaqzlG7a7jY6tuxRtlZRVqOsvM06RV0W56+8E/VhfFb75csBvYc2hO0wqQ78GhNXW2uVJRZlvLptnVQ2+DzbZlJrBFMxCZhJ40iMQoIYAVVINOMLbrRPwAM+I2GLlRh48jX+RgIuE5tBB5y4P5stLEGV4yDdPFFyHXykPE5+y16WK4+StnxxtskGKB3VF1A+admZzKZEvaovDPSafq98o21ynvbCqyYzrm5xojkS7jx5204AromMSGBBwiOS8y3Z02shGKhgf3xgJ7LDj7OKDZYYftsByTA2q/JUk5rxN5L4kWBoOcXh5N5MNjAP5fNttrNb2w7m5d9k8o626SdplaFMZlXumHhlL1ctSd6TWfU59b/IAwTigB4Etaiu0HZVD7Ito3MFyEXakS9xL5P6mTDJ5HGVDTxPm0eewHcKkgLd+IKPusnWtFaQY6ItEzXJ98qHyv8cc5wbbTPXmqAgtodx8lntU3WY9oPvkeDPyir0e5GYyRe2pDX1DPUJ56tJ+lx73Eva4rMl3NfqKNRh+Bvfo38CRRV8oZWpWEVLEws4d/qSrJ7CalaUpbj30PlnCShoD20hoZj0Vv3G/uJaUAerrET7pDpI5Qk0VvvA+0h7JoYzOXk2nZTpzaQmWHuiL0EOSNoDqAHVgAj0ABgISdZfvvjCgAdW3WoEuzg3MNXxybEBrpAsjHEAnDQC8GZ3p5yeAjCCaioAA3g1kZPTEwM+IdsbIBSrIIFEdQMnuL7E3KeotIfKOheX5cuvXljVH+g52/+Nx2U2AUBiVla7SNRZleVt1aYGhvBEfKt0Y6BHB6GyAgoStpmMgETm9957zytKlJWBvC4vLwxQ8/z58/Ly5VflzZuLDnRmFT92UH1qZPMFeAAgG7SNhGzM06u8IXEZVY3GVikE13p9UqyqiwHRaqUl8A34DjYWie0AbKE6BpK7rdrOtIJBTJ860MOT0L2UDIETrG5o4BAkm0sVFE1UMT7xI13KaAQAJCpXAKTj6UukIXne9ZzbKYzVwLvTaQem6mnuFaXIP/hNECh0w7Nnz+y6jkXlAXyEBHb8UNfDl6FvAtAbwHWs0IF2CBKiXsX4AbgbW/J/nxzK2AFAghgLEuQ5DugJ6l/4P/hhMjt1DXQd5c30Sq3o8grjqQnD3D9gTOgD8sD50c9Cu2yTlaSoeyi/1IHUxXY/KphZVTkHyBPEQr2IsXk1Jed7+HCgI37TFmFc6JN6Gvdq5VLyNuQC7RGMSsAvaUgdT+A+5kYdjKonGAf6xPNoE0n74AXSD8wHHj46HJfTE1TA2XO9Mdo3uYAOgowAbIAlVP8HQNCbawA8UBls3IHTEdcA6AhAOa+I5pV6XKeUAt3nFa9cbg3QAH2InwlkDABOVH9x2kJn2LXZxA+6CSl+VoW0Au9RYQtV/VAh9Ha+LCsrOlMrrBnYc1T2UNXP+HFV/biF6T6AhBxY7/7C/sHIQAlGYwDwKyDDKuHtgRgrA6ECUAUgvYGptlRr6KuPuTygT/iT/T4e/qf7pW4rHMxCfjYQ0y4qh/Y/lB3lw96XcYCY+iF1m9AdgJD51YbPtwpFXgmO9lP9Feg981eWxQFzputMa3WASNe1rt/0Xw+mMioYeBgVfr2inNsN6iv0fxdMVdsNVXO9D+eSbA9C3a/AAvqEpDF9Rd9v+dqQnmuTSJLa2T/nZ7S5dSAt5+TD6/1PS9Q3mRuVw6NDB+sZGBegQfAl7NHMgMyQCfxtcnELWuGZ03J8fFYWcxB/1/QKKxhCR8NmAxQEsBvGA/nH2mFc1COQdwdUeZUoq0BX9Zf7qvOyAIARgEarjdaDqZxGftQGKzFP0BdGYxWu/ACC45OT8s7Tp+W99z+wMWIcp6fnxqB+4IjLu603ZN6qOvpcYXswJ1TohKwCJIVn1g5RqNVqqFsrmTudCxoDbI7nnL5Lk11Uy4RMA8z98PxBOTs9tfHhOnwr/LPDASqYioAnrin0I/SdcbLwioFzwcul6nYAAlE5sB58AN0Pn+ejjz6y/hjnoP9Kv1z3W7SN3ANRNqg/KOemt+phKhxn5F36F3yGvr/er/41+6ZcdTqJVRNDcr3uEV3n9DKp4+U1/U19o2NGpUAe1KJ7wqwftkW/KetDdaJ+bu3V1/VXHrzfNC71zUhjO+Sm+nrkHx1rttfOaBPnEufL/Sa+p89NHmJ7tDMao+K92/pcoxmq8MlhAXw2o2s27rie1M9Kf7YFe6i2hc8qr+n86H+p3xtpzDZ038nKv7hG/le54djYlsqG0o5tZ+PsaOH1MNdiRhlfKZ1aMq42MJN/jnPTOsQx6zO6NpGO7A/3cJ/A/XCMc/T+jx9OQf2s4ELKT8vHivRg/5EGOk4+o7HObL1atMO4SXvSIqN55OnY3qbraA/2B//UJqgsZ+ugujsbf/Yd55LROLaXyZjKQWxf27wvjeIzGquK+lh5OOorjTttooXaNu75yI+4RnvSijtF+Udf5FvVg9TP5HP18eMz+pzKOT7H+KHOk3LK9nB/tOdRl93hyz8CTKVtc76kX6Yr4vrF9W3xk8qOzo/fq1yyj6hPo+5Q3s54kOtFe6A6IMoAn49z1j6ibdR1bI0ttss2Wro8o3nU7cp7kZeph8hH23TKJluX2TPyiP7WPrbp0JY+i+0p3XSt6PdkfNuaq8q26hydu/K8yn3G35mt4prQZqpf0hpX5P2WXs5oyjnp+sf7os3jPk31E+fNvnVu3E+rD9qSudh3Zr+1D+rpaAOydc/WWu9jnIDy2KJjJsutezP+jjLO/uKY131S95UyelD3/8W/+Ok9s4y2SfNwfaDAQIGBAgMFBgr8502BwWD+572+w+wGCgwUGCgwUOA/IgUyMJVuarPP+nLp/oGeWumgMfYYQMmCb1nQIwbNGOTiRjoLgOgGn5vw+JIiC+jEwBpfwqM9DSzGgF18waAB3hjIaNEzvphinxowYj86Tk2AaAXI4lz5YvM+AbUYAIlBoxhMXFsPP5r4XtysY/wmAUW8zN/0b1ObGvTM+C2u2duOLwahGADbFjBrBbeUVnG8kTfj+mQ00vHF4FwWFIvycIe/pJMYPIwvOuJ4srZUhjWQSV2g68f24sud7CWZ8rLK2SadF+nbos82pmcQNq5lS77i962/s/Vr6XttQ/moxe+ZLohy26JPi8eysW0bL8anye6qf5UXopxGnohr1JLrTIai7oz94m9N3FG7pTqb9zDJiHy6iV91PKRr9vJB17RF06iDom1x4IJXp/IT9ZEMiMRCT4Kz6he1KhUBVQoyUZrjeSbT8oUx/mbiL74DHZAQh9PHFzip307ddmCPV0rqq0T5afCWjukfkNLlRaW60+aRmOQn4NZqEHLUuz1hVQgcCLTtRbrq7Sg7mR5Q2kb5atneyIPxRQOu67PryUuezDufT8pqeWsJxJbYsbNXU3NXZWeFal4OpvKqVQ54tuS8gyO7D8mvywUqjiC5EBVmKnl3ACRY2o9VI7Gx1MpJNcnPnl2rFMmEUAcgILnYE1K9PCarcnUAOSekJ6XVz2ZvrFqDV1jBP8p8TBginenDRhuq60bard+7Uxa3fSUO0jrqGPIvf2siCNdQK12oHPAzqxDoGiofqi7QRASVf/IDxqnzwPeaJK90os7RalqUWdKWL7DI18qHma7jdc6ZdHGdsQ5Mi/aFa5bRmONBUiqBmdQhACowYZ79oi8kuyIxlUn5aJ8vQklrXS++TNTKVJr4xLbRHufFvQEBChgnrmNspB3pz2QpVrIioIqAVIw36g/Vw0pv+j/8HZMFTVYk+Ynrgu8IQiPP8FnljZhAobKGtqKeJN9ZYj6qJHXJpKjUMi+LGSpPeVK8Jsci4X98sF8ODjyp2uk3KzeTm3Jx8dp0PdoiwArAlpOTo/Lw4aMym0/tGQBUTKsvl2U83i37Vd85yAEAkxOrVoSkaetjp1j1KQM3LFf2vQON9r3S1M5Oub65Mf6BsjIAxGxWXrx4YZWkoAstadqqXniGu1c1ceCPF9tbmW3E5d5XBTh4bnoRgIijo2NPtD46tP7Rhlc9mZbXry/KV1+9KC9efGVtoQ3yKtbGQSIjA1JgzLiGqlrGw8bnDlxwWfKERa8kA6BEtQd4OV0TGTFHzP/49MzAAl6ZyqtGQj91lW4cR9VV6bJqV3aAiutl4wOjDcAc+wZU6XWGWc5ao5GValwnkEbkQbTlvh10sLdLnotJr7hXdRl5jL4XEtMJfsJnr3B10iXiU+eBdgSQ6h4bYCv8UKY4V9z/9ddfdxU2YAvnxhteFUyTAdknQD9cR4KnqBtJA1YU5G/zs6xaDSoeza1q2ZvLC1t3JO2rXlBgJcYJ/UcQFBPb9YRcyq3aAPrUSFI327sE33ryP8agADIDRVTAEtpifxgTnwE9HEyAanMOWCEQgYAy9E/aqH+I7qlT8Bv/8CzBZ/gbzwJARt8ZYC7MAZVQ8B2BN6AHgJtjADcNcOhgQ/Do0bFXPRvvE7xmyCTzjQCeAtgKVdxYHY28gEpT9EVdn9wa8IN8tKzVp6gncPPtyn1m82mtep6DN+hfG7AEPhf85OnEdCF9aowZ1d9MkiAbkDv4yzsAj7o+Mr6n72RVwd3SmucFWTOF5VWu9vd2bW74cUBCrbJhqgKVN+p3tWKPVV0DIKqCZqIPon6IV+2o1RmrQ262BwCRJaqg9tdNvm3s3r+B/VEldcftBcEvuI82jHsSq5oqAAa3PbUCSvUfWU229/uol93HHO2jMhIAl7XS0pKHFDnY07QnqoFVwBf2JK7618FU3j5jUP1vjsnBObe+VykOZMOPyqTLel+ZymhsVWFbsS0fc/aPOpNyRL2mCV4cA5NV497Dea333davVzAXqtLKQVrsj2AqPu/6xhOjxgcHnZ3wMXj1Q9hHVKZyPeNVjiB74O/xGJUHj8rNDYCIDj4EreAzXFx4tWOCr7Bu+Bu/wT+9XgXY2v0NtyUOnnQwmO8xAai6XcAf84p2rEzlNMLeyPWQAT9nLo8GzoRuOQLY+1F58s475eFjB3SaDTo4svswL1SUZGUqA2BWnQh9iDahZwB4AnVv5wsDqBLE33HYyvdraP+2VuGkLcTcCDbtfFxUmgLQdHfH9OXp8Uk5qv401metmuAIQOdb+46+B+3p2IDczhMEDhht7cAOB4uZX1Cr/GHuT58+tR8AXMnreJ68r/satk17yPsp+9z/0cdEpaxO34XKz5GXyf/sl39Tn/N+9a85HvJ079v2VZb0OeoiyiP3EHxOn1f9yfuNzgFMpTEJ6tio8+hz9DrO9QX9L+1fv4804v2qT+J3vU9XK4Ynh46oT2f3A4RYfUSlqfajdNQ+4px07nGOqvMizdVXUp2GNtTnU5pEuqk+pB6Paxr7UX7SfiIdlB+VH3yOXsUp8kxcG+1b22vxWtTv2C74AQnrRoV75rj2akvWaBN44i7/0zFZn1PsV/ldeSWue7ymPKP6JZNDXQeln76P4xrqumR8Qv+Y+xD6rf2exmOMGu/hNY4txkA4vhjf1X1/Nn8dX9RRLRnM9Jvqn/voscyHaK1P/J6HPGgMgvLZ4sHWXLb1Sd7K9Jm2GXVARteWvlR6Rj6Lek1lWcFDsW3V6dk470MPnbMC+chTlAONt6oew2fqWqWjthttdeRjXVfOMYvvos0Yk2K8SPU928PvOO5Mjytd/5jKVNRFLTugdNB7N/Gn8kK0hdG+KB+15DPT/3EssU/GMJSW3C/ovXF+0ba26KLrpePbpKN17q01jf2vrXO1a6pryUM6D5WD1jrpmFUnRBnK/AGVYcrSH6M3M36JfMN5MMbD9Y96KJtv5ptEfdbye1q6sbUuajPjeuuYdZ1pG9hm5kfEeVGfaR9Rn5JHyS+MP6g/EHUQ71X9SH3V4u1s3Dq/OB/t4230fbQd1K18/7FNT0a532YLI4+pH6I03KTjcE3fRUW64O8BTLXJmgzXBgoMFBgoMFBgoEBPgftl5Q4UGygwUGCgwECBgQIDBYqCqbZtfnmdQbNWUCJrx5PKPLG29S9u5nEfN/JZsIOb8fgcA0LaVwwEaJAKQRBNxMoCOVmQkgmTMXDWCm5kQZFtgVE+w5cWm17yMtCEZ/QlxzZ637n+DStTaTutAMhaXw0wldKkFXB5W9HFi/VsXXVNNvFmDPQoP91n/beNV18AaHt4LhuXBps2tR35PpNNDUBlbcXg4La5cMwKCmm1q8F0fNZgblx7thH5g+PXl5B8Vl8yxnlmPBp5OI5vEw+11mrbMy25wXgz/XDf9iKd7vNcprtUz7ZoH3k2080aWG7p5k1r0rI3kbdwHxNRI09wjVSf83natYxOmYxwfWhL2HbGM9F+aKIv7+dLQcoA5Y7j0mR3pWUW5FZ9hXGx7dYLyfvoQV1jvuT3l2oOqEKyl1Xd2PFEGr5cYEUWVg7AfUyo1XHifiZh8XvMmclpBFPh5P6rqxtLbkMS52K26E7X96RGJLV5YicSWJGkaomVSDysR3UjCc/pVk+LXu2WVS1fWGE6lsimfoLyQPQ5Mv7QdclkMbYX+SbrI/Jv1Inkmdh3P1dURcA6IUHcwQJIuF3ayfjIesRp/A6mwveWAL7jJ4kfjY/KcqcCiRarMr+tYCrLm6//Q2LULa45mAo0t5YNTOWVC6z6gWfHVsiBGTmbigGqUMUEH6zaQgVO1RPGDRTtJRjstHM+E5NJ+oTICggLiZ+gB30+XRvlcdJQ20LHfgJ9/0/Xjeuj8kY9gd9q37SygtpYfp7PHShop7vXxFqVKyawq15kcr3q34wWKr/4TD6nL0xgD/1NAoWoP/D9Jh8z6juOEXNBEiXHHn2ETTZa9TN1POnCqjOYN8FUSDzFONEHAUq4Dj2EJFTaCLRB3YPr9OupN5m8opWp1B8njVR/4zvOlUlABD3Q1+NaKU1ZXQtj4nVWVKF/rzaS9GqtRWajuN7Kc+RNXIOsK3CM/en8YkJKa71pf8nr3mfVu46XrKDOvoIT7rFqMPuuf5DAjDW7urr0Kj0LrzAD/XV87JW3JpNrq3AD4IUlo4/2yuHBoduI2awAKwVQAGiI6gqg82GtDHFQwVIYDBKU7ZlbJPXvWgUUgJrs/oNDBwlDXip44/WbN+UPn35qgCqzTyNv35P0IVee0IsqLqsVk4y8sh10oxdfQfLxbbm5uS4Xl2/K4eFxOTk+KQ8fPSinJ6gQcWyfsS6XF1fl17/5TfnVr35lYAnYKgN0GPC1GEDMqzXd+nxHo1o9CFVwVmUxv7UfqyxTwVSeKO7VR/CPMmVABYDgQK/DQ9Pnc0vmd0BHp8sMsOzzcP3ktt8r1Th4FkmYsDWWKL+/71UsUBERJofg1GoGWMWFoQKtKkOt6zLp4JNo81S38f64b8Zz0GnGDwKkAv8A3IMfta22/oeobuagTcyBwB1WiaIMgVe//PJLAxBhbFc31wbCo56BfmKFK4KOkMROnYpEdSb/qx4h6Im6OoIf0T8qiWG9zs7PnQfNp/JKXlZxrIImpwATVHAN7QvojbVFpRIsKMZ7eHjQAQycP1YFe2nTZdPZ2qng6v8SvMXkIdAKz5NumD/GizlZBbkKpiJNCTrF/QRbUR9qki71FGhCwAH0JdcUNgD94DtWEUPyPsYCIByrrI3HAPjtlfFoz9YGdAD/A1x3fn7mFewqoNN1D4BaqIaD6oejcnrq90GjAWCBKlKuEx1Ea+CP5aocHno1GjoQVpEH/hZkEcAN88Gq/BCEtXTwCGBFQHbA50X7N9fXNlYDBs9Q8RX3QeZqlaeqw1ChDoccOKCrVvoxH8t/Ol8BQ8B4RrumwwxMhXUx5GcFSsKvrkBWX++l8RTatR8C2qtv5zRwf45yDF0AfiRvwN8EcIx21uR5z8GXxuvdAQd+IIKBqQrBLrUiXq1gBRpA93n1v76yXefjdYcp6OtCVo7yaiKqT8bjwzIaH9Rkda9KRvCg21yjXvVvq3/ndQe7ca95iwJ+cjAbbCGIg4Z870QwlQKM0Q/nhvl1+6ZawaOq327OOi5xVTuAKn0b/FZbz3ir7psV1BnbYjvqN/Me2LvK1Gb7HNDnV43dKw/0CeK10iIAfFZBDb4igFLQt2PjCdgpq4i7AK3gqzlYcG8P1/cNOIVKjv0BHi4n4H0D8NpalaoLFtUvdH2OPrw6lfsdPi5WoltWMNWsLOYOpgIPo0oyE0sNqLx0XQNA1HTuwEurhln13LNn75cnT5+WswcPy6EBqVy/gixYV8gynrW+be/l/ir3y9A3AB7tw2e9XRaAyA2kZABjN8TgX/o4qPyJ/R7X0HWYyxrmzH/Yo8HWu59zYFUHmaSmYGL4FA76unbg2xjg04X5OKj2STnzWACqH3vFKtgMPGO+ANayAmm/973vdZUC+WwWs6HNU382gqn0mrVhwMv16mw9b/Zg7U7/VWD6Oui/j53wPo2zs0/1L3Q/yWfi7017/zhG2lVrY88PO4n+tsql7ltJtywWq+PkZ/3NuWnbOo/Yp9KxNT6Obe23n6KyFuuMfepYdP/D+7bRPLtP982Z/tL5cA06vVuRyJoIq214jKP3TXVNNVZBW9PrwBrTkCrekWZrtDF5v1vFKdJDx49xctyRzjrOu+sOHOQ67+GeXleux8vIc/HdRrbHj3O0cF0FUG/iPz4X10fXLqNFp/ekil7cR0Q5VJ6mn6Prp+NU3uJYqINpbxkX8D1TfhgQ9xRKn9gPx0W+cv+0r6aZydKmsbZ4QnmU44njjrTO/YL8HfCmdVK9s4l/Ml7Z1m58hvY80jybS+se8uM23t22NlFvob9NcTelU2zbYrmMs97jPTx5T8eQra/aDMoDnlF+1OdavK7PUK+orteYE3mRe+Z4jfTPvqdeSm1RONzTeO2PqEyV+QfRNrZsV9Qh2TpEW6iyoc+rnsx4pNVXvJftKJiKc2R8NtP3Os7WuJQuXP/MHmW6kG2qbMQ5t/Ra7IPPaYxb/SfauxbNooypz0C+jTygbakvqWPYNv7W9RZ/xbWlHdrUT0uXtr5XWujn+65N5BXylq4z+S+bD/lI/Z24btk6ZvNp3Rd1VKYDOUaddwSuRX0UbZ7alJac8xm01eJDXV/V3ZmsM5YadU9r/dhvXJ/78GZcxzi2OH+dq8pwnPdP//lPhtzwb6o8hucGCgwUGCgwUOBbRYHBYH6rlnuY7ECBgQIDBQYK/DEU+KZgKg2Yaf+6ydcNLl74IOnkPkE7DU7gJbIGInQDrZttbTcLNscXAXFjrgGyGOjSe2MgYluQMlubGCDSQEUWMMB3nFNMCtNAXQRT4TkNoLfmsTZGqRqxKdASgxe67lnAPfZta2oJA+unZHJ9I521v2/C738smIp9ahCf33FtNHDfGn9r7Br82rROSttWADPre1NwMJPZ2EZL3lvzyQKzyquZHCufx3az8ccXCQxixsApxxLnuUkX6fhU5vSZ7PltbW67rvPU4GKUi23jiDpF6blpDJluUh0XaZ4FdXWdNUCsSQSxH72vJev3pTfuuy+YSmVtE5iK98Ux/P/svcmTJNlx5mnhER57bpWZVYWNILE1hRwRcAF5mBbhgdIzfZvhP9vNCy/NObC5nCjsQ48QPQISGGKprMzK2MNjGfmpvs/tc81nHpFomRO8gJSIcDd7iz7VT/U908+0rpevU/VP1a9UfeV7JRQ63ii5SwSEOpbeIXxdf7XrD4WUzFgffvX8Z7U/PRB1MhVJXbxJP+c5Vu/Rg7d4W/fl5fJt+vzt+kObIlNJNtyrJNlI2prNWrWrTB69WWRiXZCqSCZtlZFu7vic70kizcRviFWMi8SxIExFPnuSrMhhVO4faViRINkqWOnR/5TOag714XFdl55fXGdvNbZw/RFW+oNhT0JzzFrFUmyDNSLRbTurkYhMpWS8QqZCOCQtcm3yl0jSHjKpkaTVRqYKkTYC201UCUsfH2O1JOFMNGqZ8+3URgQ2iFL46pDVB5WpWq5oq4IS6ZklKYA1kNxE4JAspLMeS8kGHAdqLON2GlViWsKi23q17eq/5IP8AZrG52Nwv5NJwVnNQgQHjVMJvfzUZ4xTCed8VvXBcbUmNLg+cZ9IBurbH55rjPWBuvsrrYHPmz5FSnByluu5rnf8E55LXroGPFBCp0hIfCfZKFmU60SAoC+RGTRerlMfWh/dy5iddOUPwyVjyc7nIV+itRWOMTbpU883SrYVk7l2mXxuCR/uM6p/lZwqjriN+HyEJRAQtO6+L9KDVemOr3e1LX3ntuPkRaZwsLc3HB4cBDEAjCbJXhVekkx2EwQqiG8k4ub47iLZX//t7ysRejvuhXjhD9wjqfrqMqsiRYWIefTJPwhCEBuowgDpKOYauAMBN0kNkHPxA0GI2poNVJzB14BztP32q3fDm199MZycQILaC4CiYh9k1fSBqrKSieVZpaORHfA7W2nfx0dP4h2hx5oAACAASURBVD6qbnFPVjwZmr0cDt/85teHp0+fRqL1j//5x8M//bf/FiQxYDWqa1HBYzYLcgdJ4anzJKPvNyIDZJrd4fLyKpLNuTaJoRA/ktwcifQQ2XbmS+LQnEo9t7dxz00QJTIpPv9re7cwBOaC50xSSFbuakmCQdrJ5PSsdJMECFX1SFJQEm2p8pLEsKzskjqXpA/ZP7achK0kRFXbcH9ccVi2KpK27o2x7exkpZBGlvI4SFVEuD+rmh0um6ZSCGuje2nz5OQk9JX7VJmK9ukXwhCVq0iEV9U5vlPlOkg+3KvPGIfGFtVGqIjWqusxV1VvohoVMomKZBCnkGtUCGsVvrZnwwWVT66vIk6i6lJUbuIlN5HMT8XP81hrxWHoEPoQ9hEkFyo4zUP3Li8ul8RT4a8nijJW2aLsl++xm0isb+QqCEs6p1ClJSX7I2v339XnuL8cSQ23Ub3l+fPnITcl/7MmzIvv0Pc3b94kOXOxiLULfEBGF1QthNCQmAJhU6So8/OzrPA02wkyFaRPbJIKeeiAKiWRSI29QcbZhhgUFXbmUeUK3bm/S3IlcBO2gb7Pml0tk2tFfMqXFQxUfaXvVq0nqyWJqH4b1Ubdz0CwooJVVq4hNs4KZkHMoLrcsqpsJvJmVVna32okulYtMCOMVv2TikCZJD7GsxlXL0txZUBixHilIybRQ5WGUjei1mmSQVo10iSB5suXRGbJalsZpKe8dhJr4t9YOTb9UMae7oManCyLOPnYR4xIO3H/zPrNd8B1cBviZ+I7OiUSKGNI4mLiVULjLPcXK7R7BvrhY8pw57yAYgvyTVY8GgmtjVB2v7UkoDsxZrUqiapUjZW8HP8UK3tsxu9OSFT847FJj0zlcXfdL+o7VaSKamLtRVrLmKT5ApFTlTQY/TdCG3qSNpTk7iAX3Q/DNYTP5vvS/pFRVlN89+6rwF4qM+bLHO6DHMraKCZjbklWzaqokJlGMhU6rxdtNGID1cggSrXKVNhOEt54oYBXeF0lU10vqMI0G+a7SVJ6+vT58M1vfWv4/GtfH56/eBmYsbsHOXcvbEv7Y/Ak4tibm+HyOqtcKV4GO8AvyFLEJ/gRkanShu4CzxVnX5ydD5cXF8t9AWspX48ctFZHT46D2MU67O/uRfuyEbejJH6n/FkXvRgBSUGmEt47mWonqnommYol2WHsW1uBgz/84Q8Dp2lT+46qn441vdjV57Gy51HN6RYv+3XVFtSH64jm73slxwbhjnyQbG3Elg+rP7k9+rxqjK62R1tqlU45LwdaJirC1b2F/Krbq4+7jqf3t8+nN8d1n/k4e7EYn3kFsSm8muqjzmvdWPjO9ztVtj25OA76XPxzl88y9jTScT2P9n2a9FXrpvELJ30+3ueK7q0QatdXea7yqmvbW+ulfgcuf1hxzJ+JyMY0/oyVpqu71/lFW3phTYdzU2Xgf9ez03ptT/+qbffuWcZYVp3e8UNr2NNdn5+fO0lmjrGuj73Pe+P3sUknuNefBbpOTdlgxbDedXWducbl57rVs0ufU6/9Kd3TvIT9PdlV21Vb0+eg05JQxVq3zTo2+UTJrTe3dTKoutLDoopl6mPKV6xbW2HfY9dIbfl55ZTPdP1y/+NxoWNgPXt0OTs2+jzrmZP6yXOi1Xi/4o3Gp8/9zLzieG+df10ylWzTZeKycnlKj6q/nMLrqgM92/F7H7K9ddjl2KB+e+fBOt8T9tS1lI3WcVWs0/fVb/Z8YcU21zmXyTps8fl5rCtfpnNPH1eVf7Xfqbikxh+9+Mjxzf3pQ/Zdv6/65d87lkyt/dQcev1UPJwai/uodfNxufg49IKHKrd1vr76gDqv3jx7spuysXq/9+c2IAxWOw/FHq5jPf2a8hm67zE6+ZCN0MbyTMOq2U75VbeZj/U162z0Md/15MFnGzLVxyLH5vqNBDYS2EhgI4HfVAlsyFS/qSu/mfdGAhsJbCSwkcBHS+BjyFT1MGuqs97hRK1M1b+mVSFoDz+5xslU9ZDJN9h+uFIf7utwwR961EMqHXiqHbXhBwk+fz/Ee+hAtnfg5wd4PTn2Dtl0GKPr62F170GhHyzXcXQPY/TmWDs4mTp408HY1Fh7h3TeZxCp7EG3ZFIPTrRWH63cdkMrOtJtYuqgxudV17ge2OtgrB6y/rpjrvaxbg16cp6aU/38MWvXO9TzPqcOGaUf1Vam1tn1qWcf69ZJ1ztGaG46EKyHe3o4N2WLwgT95Dp/uPQx+OcymMK+j5lzteUq619X76bW9TF608MTtxtfj55+V9vpycllNHUo7uvtyTV1Dabs+zGykzx8zj6enr36/F1f67jc5/j48w33I0lJ97l+TtmIEg16bftcJLveAXrFAT1kyuTwJD2RkLskL5WxKglLSWNK6pJNKRFU8+LBCX2ITKWEqyBPxdu1k0hFUiPEHr2xnM+CTEUVjkgozp+L65RfkHlahaTEbVVJWk0Sj3EEgUhHCyPxt6erU3GHX1tjlmrH1c9UXaw2pHWSDvQSANweUkdznjstYZXk1EhATXZZvHGdylQkQPIdya6Rl3hHYkyr7kXFqajSQoKvGFFJsooEw7ubJr4kYEW/7U3DyL+VMmlv5s+3KxMPxPzjbf1t5u1vEauWPiIba2+6v18m6GsNaEfViEjE1H3+ELjnq9fhUl6PPNp4LU51u+F3ta31UHzgOuKElZ7va7mgMXZvj9/Vnux6XbwgnavX8rkegNOHKidp/EqQF9lIc5SuqTJKxZaa7OJJ7syZJExPfOrhiuZDW/yOvYtMwdxFLI0338/n0aauVdu0qzHrOj4TkSLMezaLe/lP7XJPJVPxnZOBND5PHPCH/75etM2Yqny9vV6yiONyteuKI+4X3CcpxqnJLFWfNH+tPddrfLrXdbj6B+GSj8N9YO2P/DpITMeHR0FeuL1dRCUqyB2QEmiPJOF3794GoQqfkdWqID1tRRUU8J7KFSQlUxlGFXZynEksyH9UkdiO+0lcDkLDwWEkZ4c+zudpX7Os6ADJdGs79Q7SFMRQTH2+vRPklPi3WAxUEHrz9svhzRdfDGenZ0G6mM+3I48+K8BQKSbxNnVRSf9Jpsrv0r0wvvwP3U5ygQgd6Ofz58+WVXAggJyengynJ6dRdYL1kS/mWvrCZ6Zd7MV3fEbSOATNqHQW9WZIBL8LYkzGFowTIgOyolIPlama/UEgy1IgLUWZXG4q0rTqU1alRdU/8LfIillSlYqk6vnuXupVkFLvg5yw1Bmq+kBeoyoSa9CSKoUzTpyUrSIL19mer53y1SJiyT9UzHZ8ky8RoRts1H/oK4nhXrlK1TwgCjXGTCSeK6YhsRz94bpcm51ldTw+17mHyEXu51k/Pld1J5Gp6AuZ8j/pQJA+2vrTt/4OAt/xcdia7EQ2R7tJwLldJrgryTwqVB4cJKH9PKttiejlvkS4KgzOak85V2G31pP2hJFByG8kWT4PMlqrpML4dG9WlEqSvHDGMY55MT++437aVYW/Fy9exGcQEaKq02IRc8JOsWvsFvIOhCkwg39JDElCRWIJhLocN9VwwCRwSOEVtoGsqEQVpPWodpOVXCAd3N9nGSjsLWwDsvo8bS/IB1EVJ8lGQUWPKneYHxWbZi0+i6z6/K5VbwpqUiN+3AbpB9u+znawV8XCN4sl6ThJIvxTpTGIKEkKgkBH/Bd4Baa1WF+V6Bqfclk1K7BuJWgdM6JXK1Mxh4xjgigGiSvwGCJgyjz6Zs3pN8bHusAlgJxBxazEop7vWcZD4xHTyqjS1iPqWvlcMUFWT5wFkYqqRxFHRBWijD1WE7dVTSR1JKtNjZ+tdtAjU7W33xuZSrFOYlNWQ5XuO5kq67P6/mSsbPLBxNoHGptwQRU3+dxjJ93fI1N52zX21HcZe2WMpRdphd++uU3fO8/Kb+Ai1+T+b9FesLSVlfOaj04/ic4kOfLq+rrpJHs//GmS3S4uIUfepG40sYgwyXwl14yhU6aMTfi+SlgfSWlRdWpJpkp7EpYrtgs9vc3KVBC4KJ4V5NM9SJTHw/PnLwYqU3362efDi5evGrFwZzg4OgyZUDlPsX1Ut7q+Hi6uIH1lJSnkCR6Gv9k/CPuAkCviqzAbLMEfIdtLsPwqZeWV+1TpSuv94uUnUakTeR8dUBnzcIWQqDl69TnJTMnJxEeK/TWm8A+QIlslT/z7VpBBM9b7kz/5k8BpCPOKOTwWzXUfyQG+v6tnfdqXKHYNEnF78YXHy9LP6u/1t/8MhLCEQvXhsbnGWO2ttrfu+14bHsdrHLUylT7X/T4+fx7gNql7enbrcvL4vTf2hz6r7ft8hNm0gd7g81ym/n1dj8dizzp5+9iqbqhv/RQm1PlI1r52uobzD1Vw9Pa9bd1X98vVn9W11d/ZV6tqaX6wN07XEx9DjZerLFa/b6Rfq5o1NYfePrDK1e2Q3xW/ZcyYLztyvXV9rL/LdwmLXGZVD7zfnp5VW6zjrvdo/ab0sup1xZ9qZ1VH6tr15lPttuKTtzF1f88OXBb63tfJ17k3zh4GOp76WHoY7euvWL+eS6i9eibhujulA73PdU7jZ+++t1iHe257D+FrT15TsZTrSE/f1Fb1GT2bqdfUNejhsM5+3N5X7XUkWepMzO3Ex+xnoFojfd/DDfrU+Ybbjvx8PTurZ10+Zn7vYcQ6XfmfIVP5+Zv3sQ6jXY/X6dqUzU/p+pRuTeFh9ZGuS72zZLeXiplaE9eJitEV9/we6XcPT6ruT2Fdlb/mVz93nZRu+Z6r+usp2+thm9ruYbzLw+e5DrunMLPK+TE+o17zEJbpeo/Je/6i125v3BWXqg5xzzoyVS+Oou+Kl9UOenbhc5ryYTVOq1gm3HJ77vnO6v9dH6sf761JD0u4ryfPdXjS05Ger6jy8LWc6nOdL6w45rpbMahixjrb0L1/+Md/sMkNn3IKm883EthIYCOBjQQ2EjAJbBzmRh02EthIYCOBjQQ2EnikBP7u7/7uft3hau9AqB721YOR3sFkXtMS1Fo1gXUbZR0GcIhVD5mmDkdorx7u617d07uX+3zMaqO2VQ891F89RKnzr4cD9dC/d9hU18THrwME9a8DI5+bHxR6+72Dig8OODMdZPlws857qj0/SOvNyccdv7f3Etf17cm5p4ePVPFlUmSvDfryAy6/xg/9JWM/SPLDNB26Kumsd3ik+ffGPXX91Jj5fN2h+5T860Ohdf3Wg7zaZu9AdN0hqe7v4UPv8Lcesq1bb7fherjXw4Rqu70xOXYgN+55DJlq3fr27K93eDp1SL4OKx5rD73rHlrL3gG0Y4zw+gMsaW/6dl2qduX2r9+nDnGnMGbqEFf23XswU/1PfcjXG1f9zB/k9fxilWvP51U87dkZ7awm8I1X1cNtl4V+1zjrwb7rXr22Yk+1kTr3SDa7XQwkcS7f3h4J2pkQpQeiJHLl2/EXWemjkcT4qWpV9J1vnaRa1fVwdXkVyfNhhyR2RtWeTPIcCTKZqKdkxzHpkcT0m2hbMtQ9nhg5VtOyikdBpsoqHpH8KmJLJLuORw5R8SoSwdubgYlxlgmbH/rSLkaQDWj20sUAYhyrxhS4Fy/Cz8ofU/GNcEs4yVvVdX0mayaZiiTEJZkq3vjOQ5mUMbKNJNOoJpnloUZi1EiAYngkE+Hf9ZZ3zbeH8/4Qlv7oJ8epN3ur7TFRNIlf41uYo3pGS8jUHCEPUFkj3mrfHi45wSLXOyORim/Vpsa1ILn4Q9K/66IwQrGAfIfHa7TniZv6btU+MwHbqzipTd1LX0qQ514+V6J/jU+UjMvnjInkRRGmkryR9qeYW8mSIhZJBhpDtSElKQhzdb0SMZUMI3k4ljo+u48VboicoEojSngRSUry8OR6zZ+flbjkY1FlBsajvpmz9y3Zyr6kL6vJt4kbnmggPdL6SmZaA/eLHh+5PHoJGb0H+hWvNX+th75Xe3WdNHaSjzVfJ0i4Prm9+FhqfDQ9PypT7S8rU1EVhQpLVHshyRZdhOgA4YHKVeAThCkR8dJvXEVyMaSGZ8+eBv5eU42FyjtU6GnkBYgP4NX2TlZqOj5K4gsJzyEL1r0Rf48OIXDsDTu78yywFES+69AfqllRoYc5QWI6OT0ZvnjzRZCpTs/Okhx2fDg8eXLUqiJmBZMl9tLe0l8lsYH/mCuJ1LT99MmTSA6/abbI98iXKhUkT5N4/I1vfH34rd/6VvR78j4rIIlcw7W0SwWqIF5s7zSSs6rJJO7nWsp3ph9VRSjpPZ8xNmwhKn7NdxqxWFWlqHRzHZV5AqNukrim5P/Qo9u7qDalak/7exDOqKSVckziQY4JGTPuxc3tQEWsIJjdJxlG9iriJHIlhhAhibG6H1F7Hv9Vf8o9Ine6bYRHsAp39CMd53fZj5OCRIwFT6PK0Tyre4XcWkU0fifJHeKOcEH981lUC2vknwsqRJ2dhQ3on4hV/M3vqv7B2OhrvjsPPVEcq4pjjFn+RtVE6E//aEv4yr3CViXEa6xJDtqPJH0qglLxRPJVAp3uR4byu/zuBC3u4TuRz5CXfITGytjAAeQlwpP0UZUFNT+NQWTKmmwp34ac6AsyFW2RwJ8VapJMdXO9GM5OT5P8BNF8CyJLVk6abTXS2P7ucHhwNBwcHA7z3Z2wc6rhBPltgJiITUDgX4SO7873giQa8UcjCiZ2stYQyLeH+TbVv3aG3f3dYW9/b9jfy39ZkSeJVajGSDaQ7d5FrA0RNX1pkpFi/hGrEkNR7Q0yI/ZFfxnvKG7WCwiw4+vrlAUyOTl93yqYQowXmQk8S5LoajJdxqD3EOhF+or+6a/FwSKNbud5S5DFtmchP8icQeDc3c5572XFG5G/rqiEQ3WesL2IKoed2XyYtYRrEbtqbLlaFWqVNBXE/aXDzCsV26cZJpltZxuiz04QqbS3UKw3+utGIbsfE5h6e7hlWaz25RjGIyMq5lKZKviqS9KPk6lUMSHirHw3Qby8YPxv3JN4vDpuUzTjjHeFY7UylWJQxcxOyHQM1e+9z8Z4P4nCIouGLV5nBcRKpso92vUwD0IwFYizynH6yLyH6knogHwCdndxQUXk3H+h++kj9pMceXszUOkPDElCdsa8qpq3WNwuCaEileV+QHvAbHe5z2wkRMWUiXfsjSBPYSd3EVdE1auBOc6jAubzF58Mn7x4OTx9/mz45OXLqEyVlZxvhyet4uQvf/nLwDtkBUHzenE1LBohXHsaxhgVOA+PgoAChmkdlzi+vTM8gSj75Enum1v1RpFwnYyrPfEnr14NR8dZIfDFs+fD82fPlvsK1lcvQIFMpb1DJZlEhaG2L9Z4A5vbXjFiIeR1l6QwcPhHP/pRzJk4T77T9zNaf/kST4T2uFP9KQYIf0RMF+cP435Nvyuuki/SfR4ze+wqm6h7bI1P8XqNwWuMrdjC9z4VK3p/q5/Ye4+FWT+41Mfndqn7/Wf9rDf2+tm6v/uYt/qpcEc/+XaXffp8vrxQ8cs6mfv+w3uY+rw3bumCn5lo/eXfFCP6fsz3bq5b3rfIVA+trd8v3XAZLdd9QodDj7d4EUOer1Uf6Pruuqc9Sc82ZEtuI6lLGQt5O67HU/rmctEYe7qyOtaMH1wm6mtKT6tfXif7x/iuqleSbW/vu04HNS9fn7quPR2sfrin275+0lHHrSq/dTbq6/cYva1tT41Pc9NPxfGPwQufi/aAPTKVn2+6TlZdfWhefK8zmrqfnLpXcVLta0oetZ16Xf27xlfyKb12qo66nle9WDcf/052Jf1V/66zXK/rfJ3VjvslxyjHYMm+JzfFX2437rPdVtwX1+vpb+qMqqf/sbatvuzyVWulMnwPc3vymMJiXyPH/rruD63XQ/bb8/dVP3wuvXXSGNx/u71VP6k+ewS7np16n7Ut9V19po/JdXydHVVb7dmY7FpnGlWXev7hY9ZoKlap81u3ruu+k01M9SP513Vw2azTGc212lP1Q724wPuu4/MYwfHMca/qJu35fkBz6OnKQ3jrtuv4VGUtGxDu9XBRuOU4qDY1z4qjrucP+Yqqx76Wde183j1s8etrfNLDOM13an17euTzceyp+qD+pMMuk57fmbI7Pt+QqdZJZ/PdRgIbCWwksJHARgKjBDZkqo02bCSwkcBGAhsJbCTwSAlApnpo0+sbXTbAfthRDxjqgeF4byZO1cNe/q4Het5G7wBgavPubdf7fOOv+/3hRu+gpo61HnLoez+wqQcEkq2Pxw8Ieodh9UDTD0j8YbWvw7rDao176nDlg0PHjyRTVf2YUr06r3izeUuWWCfDhw5FH1L16DeS/CxYtIpY9fDP5dU7tNNY/cBHB2tKqqsyf+jvdQdSvXG7zT40f7+22ue6A90qh6r/vu6973pzroebPZvtHfT1+vJ5C0cqdvQeMEsefOcHsOq3rrm3WQ/3HiP7iq/1YNLtu4cfj7Wnx67tQ7LsfV/1pB4Eu+z8EL+ut+NhT87qu2LVYzBm6sC3508cu9W2P4yvPsnXyMciu9fPdbbWs+OKievWv86vp/Mu3/pQoiYy+NrU9Z2Sf8WpVfsS6WZ8631vDP6GdRLKIkGZN9CTNNkqIsg2lQhLghqJ6CSmikyVBKZWhSSSPJNIlUlbWbFK/fOdt60H5iQfx1vvebt5vHk/24sKS4wpEumSwJRVB6x0Y3snfBJ72husI5l0JE+FrmRZJUseT03Q5yMeNQKRXe8pn3FdeZP+Er9Efl4SuLKPVR+Vc1rGCpFQmuSge+YcsVhWPRgrI7QKJK2SyvaSTEVVhKzypTfxx7yzRsFwd59EgaguYCczYSet5FLjm2U1lEbuoi3IEKxDxGSRoJcJ9+myLSE0JxhvH6e6A9eRzJ/zSDKe/DFtpY1mIjL/jUkCIlOpUowS/EW0HvvMNVg9apKO1bh4KhlD+uHJiHpg6/4lCQezZQUJ2YTerr/uYXP1q/ztDz2VVBpJ/EFiSDtUgj7zVD96EC78klzVh2zJE1okb+5RYlovEbImRNaYSrjK3EWk8Pa0vlxX3yis8dYYW7hZ8Zix8B0/K5mKz7Veuk4y4m++04NTT3rWWksXuEcEG7dP+RRdl0TSEdMk8+pPq5/SWPjJ/arG4rriOlblz3citPaSllyv3CeO9jXG2b1YbJzn1rAPOSOq9UACoFIF5MFMCI/KDO0ficqqBDHiBAno90HsgDAJloAb6DGEAogY3/zmN4ZXr14PT548Hd6fUAXoNglVu5B5tofzc6pYXAdihR+4uw1CVFR3ompKIzVdXl3GmA6oMsMYt2dB5oUwfHV9OVy1ajokCDM+cJF2IQtnpUYq8bUE9maHTmyUrxXevT95P1ycX8R4oprTfD68PzkJMgF9/M5v//bw7/7d94fzs6xMBdgF9tzdRUI0hDH6g5ylhOsks4how/jwk5AnkwglAmWD1GZLJLeDC1ltEhxfwfioVkNlkPSZga3wgYMokpW48j/8Sa4tiZ/hH1pVEAhY+YJ9/A6kk1mQj4JIMp8HkSHsHVynek28/ALbSD+fyeBJinVb6MX1PVvx6hoiaPl6OObRpshUrvsVR+jHyZvR3tZWVFGDSKakfa5xgtL+wf6wp8pd2EFUIUImYOjdcHV9FbqWa0YVoSS7RcXPxfVweXU1nF9exHDoQ7ETCfeqAiqil8gNmjP3qHIW45cvC51sJG1VpYIUxveLq6xk5H7AiRci6nI/dql/wleRn4SJXg1LpC1+iiRAP5qvE+Plpxif5M49tOckL8ZD4j7YIHwUKS1IK+2cAHmzZFnFDXlj//iE3eHo6GA4Pn4SlWbAHdbhzZu3w+Vl2iukm9QfiM07UQ1ub393CLL3NhWukphxvQA/7oI4eAv5impYRBazrbBZMIrx0kdUx2q6EnNshKms5kGMlbFOEJJaNTnsRGSkuzteQoCJZUK0YmZVMMtYL3mSiolu7hZZ4YpKVksdg9DUXoAQ1exy3Gn7Wa0PQlXoTHvpQCQiKt4TMa3Ft1wUceft7bCzuxNkwMP9vSBSQqiBDEH7l9eXRqYCTcCT+bDVAksR4pf+vv3S6j0tq6CKMDXaruJJVXNLDAkiWlTg244qYtszqiHdLeWQe4EWK2ZjY0WyZbXB1RgxsWf1sxEfE9vutyCeZlJY6jQvAsiKhUkUlsydTJX7Em9fv3vcU/dt2jvRthOme0n2/lb2XptT/Sj2CyLz9nYj76bvUXVX4RH2papfB0Eo2g3701qBHchgd28/9hy0IVIVvg2xbwXhMf0MLhf/FnuJqFyVcckoJ+I88Bf7yhcuKL5L7Gsvx6AqXOx9WIMWjy2SvEg/QaRaJLE3SNDLymWNRBxk78Ph8699bXj16tPob3f/IOYRPnmxiIpQYPqXX345PDl+Ejjz1fuvQkYQLKt8+fvp8XFgiuI75gDOBzFxe3s4OjyK2Ojs5DRIr+irSFQepyomP3pyHONADp88fxFkKlUJlN+LuLARkMHl1EuL96wKlMe7nL1yX1xPhb9hGD755JPh9evXw3e+853wgYxdhGswXnopfyIyVY1dPa7V+ioGjj4nyFTu1wI7o3Jgxv/aZ0nufrajtv07+Xv693MU76PaX73WY4gaT+jv2LesIVOpD8lE8pB/9j6nznem+vbxL3HWksp7n/XukSx9TFSmwm/p+nFf3qojtv2V5lPPsaZk1/u8jini2fZP6+97Tvpy3fDYUOur+12mgR/tDKTqRJVVHVPdA2vePtYVTEhvu5ZMVfVPmFjn4DpSZROxQ5tTb21HfF2VvK/1lN5/2N5YcbHeX/txW3RZr9Nx3aM5rtOhXjs6Q5hau7rGrlu9PfTUOUgdV0+XZO8+F5dJz+6n1qr218Mtv7e3Nv591Vn+jr1Dw/gpvOmNT9jvstLcpnTE5fVYnJD9r7ONOkcfh+P1Onn6evV0rCcb7nEMcozn94qNLv9145paOy520gAAIABJREFUB/UnTNY8JZueLlR75G/FVi6nirs+ftmXxqWYxe3Kcdd1w/2ft+N7wXV6sYKt/z+Rqep6e5+rsWo7c+n4WrfrOud17fd00mXp+OTycwybasN1TO1o/Xs2Um3A7bhiWG/ta3/ChoqxPTzpXcN1il09HvRzDvXhMljno6Z85ZQ91ut7PqrX5jpf9Bh972F9775qH44Nday9Mfk6ug5XeVZsd8ypz1q0vtUOtJ5Tfmyqfz//6sm/YpXspHeePnXe7phV7alivOPu1LXVPtb5lCmdnIpNepjQO2Pt2cFjdM/XSf53yoY19il8qPLZkKmqRDZ/bySwkcBGAhsJbCTQl8CGTLXRjI0ENhLYSGAjgY0EHimBv//7v1+pTDV1eOIb2KkDdB1o1K7HTa9VFmgJCX5Y54erfoChA10/+PiYTbvaqgd3OjDRw9PeQYzmMnUwMXXQ8tCBx7rlqX35wYqPsR74rBt/ncfUIVKs4a9JpnpIFr5m/B5vPG5J09IRP6hcd5j6SPWOy0J+rWqI66jrdD2geUjXvH+tA/0o6XVKb6p9+SGc3+PX+e8PHcxOyaV3ODd1bZWFH5ZWG68Hqw+Nz22RtvzBuWRR2/RxTrXfO2CrB4BqR3jidl8PWyu+PKTbD+mj27QfrvqYPrYPb5Pflegh3e1hZE/n1x12Vpzo9ek225N5xd96WFplMGUHvbFPXSs9rZjvsvFr9PlKcpARLuu1+lvycAyQDKquV72WHOqDgfqwRtc5vmu8Pb2vySg97HeZ93RXNuLrXfXT1zEoJvGgfCQ01TdM63qRBBinKgPwnRJ7PblbCcGZ9EUy3TwrIpFoF5WFkjDlBC3v1+fuFX70cFb3qU8RskiYJFnv6pqk7ZYs2qqKVLuqNlExssq6pxfhD2OOq0nh6/CU7/wh9TrsjzE3IlDqF9m1mTSc/0RCSmJTPnjO5FuNi+vGSlMixo9kqqhoRdZukOZb8iIJs0FXyORTzdNlqHlIv736hyeld/ExBj8k+askE3jim/RZ8uU76YDsxX1kJZLIV7UFWnkpQM9X1HX0xHE9rPW3dUr/PKaLyiwDlbrGShCak8ulPvzt2Z1jDWNT5RSSIklUlB0qyQV5KcGU9p2Ixd9ezUlydLt2bOhho1cR6WGNtylMZqyquiVdlxzQGeZAcrz7Qf2u9txPOh5pvlq3INRYNTPud5mrf8kok4VHDMvE56ysIP1W0qYq8fVwmWuF/45RmVhPhaX8z/2s67TiT36iByTsVh/o/qb6GmEpbUqvhEGreJ/j8OQFt5GKTY5vwgkIAhACDg9Z191htp1ViFRxBn3KsSc+kVjPf7E2QbAcsvLPbDacnZ3GtejVq1cvh69//evD7/3e7w0vX74a9vcPhp//4pfDycl5SzwnafZuODk5CRIKBNGspHgb44gKd0EQyIosp+dngS0QDyNZe5sBJTkhqs4EaXQWidJcT/Iy7QaRCt+hysdt3VR5KitjZWI8xKeU0c3w1buvhvOL86iqEOs534nKVVRton8qU333d347iAvk1vK99PzZs2eRRM3fIgpRvSmr+9wkYRiSRCMjQZSiOg2fq8IL472+yopTEM7Ozrn/LAlVzS+6fUI0EOHplmzp8CfSYxxAVqXO+CD9CRVBIgGdxPpgA2wHiQrCyfY8CSSQqSAUqM+xkuDoI0PnWtUY98OP9cHoEv8UeyAn2ayTVmX7jiNeJUv4qCRVrud3MEntyba1Vqqq51gsO1fVJn6KJCR8EQbIh0UVt8uL4QJC7OI6SGkiKXAP688/KrQIO5gHn5HErvHRj3ywMMJ9lYhf2FyQpltSpPyTEwSZP/Yi4hhywK4Zq2MD/QQZrOEl41PVKslCWKdr5Ss1bpEhvBKWqk5pTlyLXfBPPo/rZRuBNfdpx06mSvJWViZDF6lax7wgLBILZVW590G4og3FVmqDn/Jb4BA2xnXXQcC4Ga6uqQSV1fQWN63qWSO4pP5RuSqT/UPfmm3ItsEukahSH7lnJ0h40BYyqRsyFfaY52/xEpt4kUgSt0J+88RiEY7AuIiB/QUFgRlJvEx8S0Ij10TcTyUhYliIWa1iahJMIJnlvYvbfCkCJCpqMcXv93dBpgI/DyBTxXioBpUVfy6uLocFpBj8adZOHbYjgXzWMCstQpVMIwRt7z0Yq82KKJ8XqgrV0qFC8Wi+ZrmGwywItCT7g51ZUTerGUr31G/wZVsFo4o96T87ZCqVlwoiFRiYPkXYLfyR312SqW7G6iCK3z/cJ+QLAXr/5bZ2JNfLh9OGSLUeO/v5j8fIarv27fGCcJH2ZMf4nyDespbLarpZvY3/5kEopVJNVlZEDkEUulnEd8IB1h+fjQ1n5ckkoNEOvivjiMskGrZ/2t/xE31TtUsnTCSGJ3GKSiyqKJfYn76OQIKxU2ULnQhsa5WX9EKHnfnuADEMotJvf/t3hs8+/zziD848FyLC3kA+nA1X1/ja8+H46EnM4d27d1GB6PA4K1VJfvJTT4+fBOGSsch/ECMwDipEgXOQuE6+ej+cn52F7D0+Rs5OnGOMVNBCDpCpqGqFvwDfFEvG3uD+PsYDBiqm09jYkyvWFO6HzFrcETrFXHbmw7e+9a3h888/H54+fRr3oNuap36nD5GA5ZfqHk391Zg2dLrtDX2/7b+7b6vr73Gx7+/cLjKeyZd+BBl3gkxVE8l1nebS+1sYIptY2hihJ1hh/62zP13mfdVxPmTHj/1+6rqKQS5PviPe3gl/lXFdPb9ymXONr3Uf3xJHPsTE3K/02pAu6L66v3KZaQ9Z9WplHWONxgqAHgNyXd13VVx1zHVd8L3ccn5REXGUi6+1Y7vLSjFb3eNN6XD2tUqmcpz3+6pctH/vrdXUZ/niovF5YW9cdY19vX39XB5uTz7OaifVXqbG2ZOBz1d9CCNdR+q4tD94TN9VXypO9PrrydDHL5n1ZLQOR+p461h8XWTf9azT5Vuv/5i1qevxMTrXG0NPp+p17psqptf+69ykH7pvau1dpj3C+zq90vho42PH15N9b4xVZxSzykan/KnrvO6RHmrcwmuPu11uuk+f6Vy1t07Svyrvni0u78/jnuVrzKZwRte7Dio+0DyrH6n99sbhmO9zcj/qc5acKu5WvNP37iMcN6fk7XPyNjV23efr6PHRlKyrz63YNOUHXfflz6ou+b3VVlyOfKd4w/cs7o+rLnt7VQd87ar99TC12hZ/1zYewhQfg+t5D2MqVlf97PVVbd3jMbcNyXwKc+q1ta/eeGv8JvnU9fV5TMVaUz7N13NqjD38kI07Num8sKe71Yc/JHu14T/9Hl9317W12GZCd/vzsenZhtu17KTGl9WGe+Ob0l+33d5Y1ul9xUX/+49+9Ieb3PAqvM3fGwlsJLCRwEYCGwl0JLBxmBu12EhgI4GNBDYS2EjgkRJ4iEzVO8ipBwy9Q48PN9H5cH9qk6w260MtP6jWgZba6D2k8QMNP1zwwwzdr8Qn/q4PlXqHKHXs3FMPCadkUQ/RH1oeP+DzfnV44YeFWiP/zu9/6NDqg0OKX4NM5fLtza13qBcJi6UylR98+WGqt/mx84l724P13tim2quHYr4OvQN12lYya10/t4d6uMicST7QNfVAqh6wag7+sOGxh34P6V3vcLUeCPbs6qH193scU9S2bLv34KA3t2pPLguXY33wXtdUeDH14MYPFXvY8pA89b3r/xRu9eY+1X7v0FJ6VHGqHtqqH/18KDnBdVnj0RyUKFLlJ3zyOVV88sPZqbn3cKx3bQ93qy73ZOayqGv1AS5OvImXefkDLPVT9aWHGdJ/jV9+qPo991E+ztqmJ6IouXMKJ6ZwxW2kyqzXn+xNSe+ak5Mr6u8ap4gftKFEsUxazMRSJdpq/vsHe5FGOUSlwayMpAQ53e9tuq7oDetVRkrO1c9INGmJcyR9R/UAEsBV9apVjJmyM49TpvyN+2zJTwkGPV/n8/A1cD1xH9PD20jBioTRJOlkoa18E/eof1n5gyTeTNRcJXmtPkjMpEj+c73VQ8ggPJDA205mJJdKunEMrrrqcZnrpWO8qlOp+kvFbJen2iNu09wVB47kjbGyiMt3mQBibzCvfktzqb5cieX6XsmdGoOSyVd9w2o1V8mZNtx2RQggaZvPVbXDSViyJa8cggz0Nnh/SKmxKSGSfpXUSDtcq2u01lpTJVjXNfb4gHui8szOzkrco7lL52jLCUlKEFXfIjLRNgm1kGNIAEU+egCoJHRhBH1wH4n6Wjvmxn/MV2OoZCrGVMlU9OMJ/EpoqIQg7nUdl54tE+Ib8UnzlT3K1vhJYiw6JGx1OWvMGo/kQj+Qy6Q3jjPCLq27dEr66Lqm7+r+q8YRox/IJGmtE9dVO6ESVRB7Fovh6OgwSEzkfqs6Gm2JkEHSP8nNzIV2uD4ICa1SE2kuZ+enw9e+9rXhd3/3d4ff//3fH7773e8O3/3u9yKB+M2Xb4ef/fT/Hd68eTdcXkGOQK+uh5PT99HOwcF+G99NJG9DNLq4OI9ka2R5cnoSMmQNtreTxAXuQfg5PKSyW75Fnb0MZCpVmhnXEcJCJkQjC8gFUeElqjBmkr5ILfSfsoJwlMSF1N2xusbOfDbs0vcB5APIQFRwyraTKDIPkhKfU+1IskxiCRUYWpJ6q2YT69QqR4HV9H91OZITwRMIVxAoSFKnCg9rQfL3xcVl+3kRpJDLixxz+m2IB803QJaKhNk8AxABK/z61vawHeSp3aiuBNFEpAJPRE5fk5UEsAX+gQn0c3Z6/sGLGdwfuk9QvIZuqNqS8BEckb2K8Ol6Lr/B/ESSUUUl+tOai6AFJvG78MbxX+OI2GKxWElud9vRnlL9ae60KdJV9LG/PxwcHQ67rbIPxDqupU9w8Re/+MXwxRdfBDGPtUPnmK8TxVhXPlNlJ+E2YxVuBploN6stuY46bokQJXwRSU24yrVOgFWCYPVJrAFVTPhZyfZaJ+mI5Og+LqvFJdEV+5WPFAEBuSAP5gyBcHG1iHkyTq6Xz9E5j8eofn6UidNJ9HT9Qo70xVpREQv2oyqxQSbJ6k+q7JbEIghGYERUTG2VUyOWjzhrrKSRcU2m+VHZI+x9H504GHaDkAK5dHuY7/IvCUpZwTOJ9NuqOgZ+BROdSqwZ624tk8GT4EPCexAdg2if9yd7vY0hy801chQkLKrW3QZJJKp7QXS+PI9/VM8Bf6l+BU7d3iySCDPfGfb3qOA1G7a2Z/F5+tLLwB+IWmBI2FD021770xhgUaVrSRobyf5ZAf1ufElQq8i6WigqfTSCgIwim4c4SLW4IJdeUi2RfUlicZKVUv63t2PFrxZmt7BTpKb0G1oyxd7LFM1WYkx+U7GR8Eb+LqqBLclUksEY4a7u6cbqgP55Vm9K4pRsSHsKxbjCHH76fskxdex1tSLP1DUeAwLlkln6p6wQxb+LC/zNfdhMYN3+YZKJr66Grdl27MOCNESlt7v74TxinK0gkVLVibmIBIm8Ql8beUxE9sR9qkYl4VMYwlzT51KtGPm0vVG8j6lVQr4ZySyQqcLvXV4mmQq9b/He7v7+cHT8ZHjy9Mnw/e//YPjmN74VbZxfXg0np2eBReg9hGUwIM5vdnYjtoBMdQNZeidjZccUcPvJ0XFU9ZTPB6u45+L8PAih6C14c356GnrLdapMJT+lfQJ/v/rs08A6rqNtKnTiK+Qjl3Fhi4P1UgPFxYAaMY326XwfsQ6xAHHO4iZJsgeHw5Nnz4Yf/OAHwze+8Y3wM55Yz/2K654/f76sTup7bfehslPpqHQy/FVUwkxblu7pe4/HfS+j+Hp1nztWopN9+l5U+w3pvccadc/Qi0nqfT5Gjz0SaRvx0oxP8+u1Xe1bt/kY3S7dpuvv3k+V57r76nca03KeSbVfrpN0Tfsal7l0d3WfvPoCmt58JEft0bQ/dd3TOuqMQO34eVI9W5Ae+f4plS2rYysm8rn4Pb726l+67ucyda81rgWkdlXcXj3L8X7q2mlO0nN973bmcsx9PrEKxOzRP/r4da/b1sfojGSb659Vbh/SR29f6+ZzcBmusyu3i1Uf2h9BnZf0Un3Xvvxcy+fpNlv1oteHj23qd+lKb218XG7Dvu93XatrXaUhO6oY29OnajtTGOLz9nb53WMRP/eY0kmXxWMxSm2t6mPGAb6+rucVV31dvd/e3Pz7nu7Ve7TvmMKRx+jex4yvyrDGg/pe9qfx+nm29N+xTeuvM0TZak9P/DvNu4eT8hV1rYWt0iFfx2qzrpcxl/8JMpX733U20Ruv63S1aeGN7iOG7dmHy1LtLc+h2tmSf15lWtdCONHD+N69fBZxbXm+XXW0YlWVh9uF+tY6+fpp/etZpa6ta1B1WTrs5/Pcq/MJfve9gmOEy8r76+FxD4scX7zdiq09POn5WcU6Fbcqxvi91S6qLbhv0O89+5lav7qOU9jYu3+d3df5O755LN/DvR7mrsPkdX7XbVa24jFm3Ve4fHvr38OFise99eQa16Gqj+v0z7E29lH2rKzGpBXzpzCg11/VLe2VHAt8vabWqa59vW5DppqS/ubzjQQ2EthIYCOBjQRWJbAhU200YiOBjQQ2EthIYCOBR0rgb//2b1dec9g7EKqb3ocOT+omPv/+8M2svlH2A6OHDj/qBrsePNX7ffwSiw466uGgHzr4tXXOfqDROyTVvX741DtI6h2u9w7o1P/UAdbUAQv39Q7zfD4+Rh4+z9pBzNQ1klHv+yozX6uqkiQQqGKFj6Gnuq4fUwdy9RDFdZk55RvTVx+I9Nbb5zA1/ipvXdc7+FxnLxqjDqzUTrWhKhM/UK5jfOyh07pDWu9PCQaPvV4yrQ+l/H4d9sn+dEjXOxTtfVbnPHWgVnXF7ceT5/1hZ30Azj2e1OmyqfpU9Vj2V9e1HmBXjJ2Cb59PD6t7h6jeVl0DvqsPnH3MdZzV5nsPW+tDMbcNf6hW7ayuoeaidaq2OmUjsg3XsXVY3nsQ27PDqv9aayWcrSZXZoJHfSDm+qLfXffdrn38XKuDa59Lb338QZLaq+tWdbjqWw9L3S56D7Lv7m6WZASf25iglomaPj79LT2sCbNKkA1Zz7YiYZSkzTuSCm8XrYLI+KB7TOQmUT378oeFPVxTAr8TQOKN+jf8I7G1Jdi1ylTCw0pW0f3Vf/N3Tze0djUxSGvtWOW6z+daC+FS1RXHE8052tueDfd3JP7nm4YV/HmcUPXMx+eY7n5BD0z9+2idvNuWzFZ1ohc/9B4gazy9uFBtRCWEjn93e5MtKFFU4+/5S7crH3/oaYsh3G57OrYcW0v+x8evk6WPJ68byVTuU+lL+sRPJX9XMpXbGfeLgMNP+TRV/9CDV+7Rd9It5uGVs2iLMXAvfUvvnazo45N89WBOJK0aH0hejhH0pfVSBRLXZ42R8enN+5qD3nTPfJysIIKVYg9V4/IYwP297NCJU1oPJeozZn94LUKVy1MkJxFFPYlXuCUZ0r7GL9vyhATHVE/2k4yd2FX9TLV1xw7ptNbG5eDr47YrfXAb0H18pjaDENAS8YJMFYm2JEXPItmf5GbpqdrMtcoKLRAykB2fJUElKwqRmM/a/97v/97w7//Xfz+8fPVy2N/bH6j89Pbdu+Ht23fD6QnEn+vAchL1GNPV9WVgIMnyUahvKwl1/KQiSq7PbLi84rohqsJkkZEkTjCmqGS1TXJ6e+M97d/c5oPs+P99EJViLbeTCECiduj4bVY7A4OpZoXPSZ3M74JQYdcu4zQSNWf3w/7u9rA3p9rDLCvzRdLKTtRugWCUcoU8kZU5GEP8i6qDSaxlX7T8PAhf2/HiiZRrEr3CH+1Qhec6yBExh5skt0Gm4ifyJzl+trUT9/DZ6SmknMtINicxMqpyREUOkuGzsk3i3CyqUO3u7cWa6R/yJyl8rPKWY+VzkuzBO37S/sn700hIh4gigm+NL6MAVovJ6JdqQPwtEqViDcfaGvPJrhi7xqJEG9mRMIs+vFKe9MR9nOy4klWFOY51mrdwUBhMIn3gOHi820gJu7uRTA/xMCoitSR1xpMVoiC0pB5mfJJrwneQV5ApP0MHuJYqYjdUhkvCXmynId8YwVy4IvIQayO7QD/4Tz5KuMhnkjttiRiMrLiHz169erWsHqbqVtoTeKwizOU+YbxIu8JF4ZG+V2Uq7sHm7m+z8opkLcKaYi73ob3YAn2lT+YHUevLL7+M32kzyAr4bmw8zmXQ+51hDjFtPo/Ef1Xgg5jAGo0xxjDcQ7xqVaEYa8g2Mo415iRUBeEwKvUk8YkqU+DUfG8+7MySRA5pCswA0/YO9oIcB9EqX3BzF0QEFhlsgrgZvq9VTQI/qIYVMokqPYkld4vbsD8qSrTIJYmj6MgiiaO391xDXH4zXN9cRzWrqFbWSFBU2qIaEEQWCFgQN6nSF7JolQqDPH8HFa2RJCIRP8MlZBJkrPAzAdVRAYs5QRYLzAvya/KgVG0vqgOC48isVXRCTlGZaj4PMkgSdJJoE+sSbeAL2H8kvjV2Wcgm9SPQZDyDy7A7v8tflt8PrUpTYnXa8ZJMdZPk4ahmGC+SEPlgrN6hlx/4XqG9q2hlzxU6McMPNT/VqrhozB4nI88aPwiT/KfHA24XiXWSQf7MeJB1TrJX9oc+Ma7ZcHEJsVSk9/3w5Vm97ToqOiED/A+EQe4JnGgV0LBX2vBqd1lNN3FGsSU4lGRJCNJjBS/FzEmmyipkHrMHVt5AzMMXzYMIRWwR/o/YOciSqWdUr3v24sXw+vWnw+eff2345JOX8fnV4no4O78M4iOEsLPzi8ADbBHzAWPAaSoQYbPCOPQB/IOge3RwGGSq1Pf071Fpk/hoth32DA5dnCV5keu4lxhKGKi4l3tfvn41HD95EvfsQ8SczQK7GIfvMSMus/Mw4WrEbVS5DB8xJHF0GGJMLL8Iis+ePx+++VvfjqpUkKUybhgrWgU2Nd+K/0iby2qG9V/VP+m9fkZFvxb7+F5D+im5+j5BezB9V/d+U7GB/JzvJXtj7n2vz9xufC4+liWW9YywVMZKeBpf5OC3+Ng8Tqo+zffBVd6973r75nU4sdSnThU93zdq/TQnl+OEKOJjH49sJVC62fUypjYM9L6m+qvz/FAWoLtXEPywmpjrjObje0j1XfV6dV6JoVk9b6z+7Xu8Kocqu6rjVUeX8g0cf4DhVGRe9azq+NTaab9Qdbanw/qsroHLw2VZ+6y6Vddc7TxWt+v1PRn42VHYQCGorRtvtSe3X/2uc4kqg56seuOt19V9kP72s4eH5N/Dj3WYXuelGFyyk19WG9Vup3Sr7q2mMLvGPerPcUmxUrVVl0XP3qZktQ7L9J2wq86jhxc9LPPrfO19jev4HCN6Nlz9ZdXfKg+PF/mu+h1hln9X19vvcbyb8ksur57PVXs9ncxdVv9ZuseHfq/P8THrWvVQ/qGnK1WnKpmqF0tIF/TTXzpSZVPPjrW+io90llH1wm2WMUg2fo5YZVH9T8WeimEVi3r26xje82dVd6pf8XOFniyllz1M6/msKqfeHKZ840NYMaXvfn5f16XaX8+n9ORWsbba7pTf6o1xCiN61zrm9ta2ynPKR/q6+fymdKyH6xU7hFW9de99Vm33Idn3ZNqLWdxuevLo9TuFiR6feCyhz4W3Hrf4uvnZwmOwTzLUeYP+rmPuzeGha/74T/5okxv+2EXYXLeRwEYCGwlsJPAbLYGNw/yNXv7N5DcS2EhgI4GNBD5GAn/zN3+zfMrjG+veZlyf1QfMU4c9fmCjZIPeQWXvEFFtKrlQh1v1oUM9FPND1XVyqIcn+rsehvrhgW/4telXYqo/GPNDX38Q7YeLGpsfirgcewc2H7OuupZ26sGLJxVwnT+Qj9+3MgGyJofrOsnIZe8Hd5rnQ4eDLZ0khjp1qKPx8b1kXg+vfa46eKo6Necttu1w1xP41a5+elu9tzfWwyNfM36XzKrMXSemdKXqZG+93S5rOz15V3vz+/272pc/ZJbcfI38+p4NMjYlTf86h4dax6obvr61X11b51IPgNUGa6X/XBb+oJ3PlXjHnDxxUjLyg8P6UEl4VOczpR+9+WrNHD/8cFltMR4ls9R5uUwqXte17h2UavySjScQu9wrbtXD1yl9dF9RMVhz6snM7xNWcJ0S3+tDIdcf2aSvmQ7bJWuXjWOR65T0ovYlTJGdet/SvboWPR2uGLPOD1T5a5w9zKu25NinxHfHGE/4Z660rURsEtJI1iKx0DGV8TjZQraiceo7H4snrGrcufb55vkbEqxI9r0m2Tbfhq1xMC4SykgaYzyqOqOqCtIhJ0E4CUPjiiTQBUmTQyTgkxCqteGaKdIXfbovkU16BYcqZ8UQSpykfSXIuW65zsk36ToRdSQv4ZYnHpBEypvQb27yzb9ZpWr1n+tW74GNY40IKtIDJTLydxDN7m4jIXDKz1Tbdf8inZdtCm+UbFR1l3TIKKZg1bZkj47zSpyjHSVxu6w1f8mx4ixdqFqS46QTX3qYR+Imc5ENaUwee9G32wqJovzz2EH9yEbQb7WB/BmT3r4vG5U+qm0lL8omvFpI9YnuK2s8SMIkPt5129dQMaRkyHdKThcuOHmI77lH46dvVV4R4UF2F/rVCExaP+7nM9kGMuczERVc5hXnfZ01DsnNK0j1/Lj0SPggm5We8Dfz5h9tiRSkeFZr5rGjyC+Kq6VT7qt0vRPd9L0niDrh4UPcTmKN1kPfu915IkSNoT0eGH1BEndk31ortxf8xT0Jy0HQgfwwG168eBEykvw1JkhWJD2rYg4Y++LF8+H169fDmzdvloSVP/3TPx3+w3/434Y3b74YfvKTnwz/8A//MHzx5s1weXU97O8dDfP5/jCL6ipZeS/XN/cVO/PtSGamqg/EA0gJo98dEwiTfjpiGvfTFknRzHnudModAAAgAElEQVS42wrSQ9pBVsTg55h8QrJ0xp3M+YgqEAdZUS4IgReXQV7hmqz0mGuDnyPBHP+alaVofzHMhttI2oSEMMY8tDVW1ZDvZK1EFHHyjnQN2eMf6ss0IHxEYjPkh9ub4emTZ6HHWUEyK2wxdqpqPH36IvwuRKovv3wb1TL4ebNIcjK+lnU8PU1iXOrmXfQLGYhJ43tPz86iz88++2xZOYiKiowRuxbRICuZXA4nJ6ctQRaBrVbvWfUzmbDPuqRMM8HeMWpqfybMcN/jNl/9pWxFeOTVCT2WV4ygcVTSpjCR9sFqxR/Imc+yGtlO6Nzi9iZIe6qGxXdUqCJxnQpP/M13rLmISyKigkuyf+EsyfSQgvhHYjx9cp9iLMcg2bcwm/nKXyvGUcUu+nn69GmsJWsqkpcwkvuwbfQHXNB9rreKO7ReiuNoS1W8tBdAT4RDHnsLO1lHyER7cwgOSY70xGaPBzyuF0bxGX0gY0hTfE5ll5/97Geh8/JloAdEJuJJCD+Hx4fDkydP454gQt0PQX6IKllUbNpmzak4tR+fX5xfxDoQA1ONKvEliZ0aN/YF+SSqiw4QsG6DMIV9cbbDnC+uLoad2XYQMp4+fxbVc44Pj5J0hJ+mGg7+mIp8oTM7MW5IMFS0grTH+G+uqOqYZBiqet1BNNmaDRAZIGHdBw6GxQTRE3zlcypfQSoB/8PfByEJMtvtcLWg0g8V0k6HcypOnqXe3bRqtUHYYv/R5m4Fn1oFrUaKiso0SQiDrAJ5F2YHWB8kKwiGQdJKfGeOYF345baXRsaQx0TAzZgmY48kb+YpVtDX2lyDGLals4IkWvmeiL4+jBGj7ljqHeRbqjTtZPVOt/eMuccXa0j3EzuyYqLvE2r8lrFk6ozjout0jcPlB+teuO5D1Z5iAvpJndTZXY4vxhC+F1/cCLzDGLtxLHPbyAFJRIbUzL7lbjg9P1+SOg8OjkI+Qd6lWuLlZWAJfaZvyn/p61fnCzaBPcfHh8vYRz4g4vC7JM1pjxPvhQhS1my4uaY6C7ZzMLx/fxJkbYja6Nne3k57BwIv/tgbXn/2+fCtb/1WEKu2d5IcB5mS6ovCbOITbgLjtGeNPe3uznBwdBC6xjqDl2AY9n+wt5822ohjy/uomGk6c3kOmQoc2V5WppLOsA5gFtgCBkCmwldEwbmb26wG1shOSxJ2C0q0R1U8ETJr5GvaffnyZcj15z//eVS5AluYx6effjb8Lz/84VKvpUNjrDVWS3bMVYyipGHhrnym4lXNjXY5882KfSPhXb5Yvsr3Dr537O0JR70e7dn7c3vw+fjvPl+Pqysm1HhkuQ8QMbTF7K6z1R7Vr9uz4pVq774fq/sktau+en3qMz8X7M3bzyP0O/jKWrlsNOYpLPK5+rjWjVE+vRfHrbtPspLspuSh+C/3L/iHfGmJ5OAxH23o+qnP6711fWM8jZS6fCvOBKGujhm71RlY9UW9eYa9xB5jfJGLziXc9iRb6VPEVRGnjHYtO3I9+mC942U/Y0pP1SXXbZ+bn3lMzWPlTKzFeT1Zu1yqbvb0T3Os/dax+vx9n60xSHbqf2ruPf+rzzx2rbjk+ugxgD+vcV/vWFTXyc9vp9p1zEnbyOcUakuYUbHU44lq4z7u2r6PUddVPO3t8dwme3hc46WKq+5TfC7rxlq/69l4D9/WYXIP96t/XTem3j5Wul2xv4fP1a57c/Lx+xo5hvb0STLW/cKgdX1M6b/PSRhc9UTzG1/72X85mPrQ+D3Gmmp7Ss6uz44pvXZ0reKDKX2qdis7lPwqRin28vNA+Qts1/28Yz3j6e2bNU5fX5/bQ2v0EN721r/ipstmyvdU/Z4a4zp/MGXDU31WPfS2HaeqzazTecUsFaMc13q2U3GirkvF2ooLFW97617t2sfhetqbb08e6qP+VD9+vtfTox6++hh1T+8c3PGi2qfiTcU/tKOxOI71MLWOs8pVccOUDvj6+xmBP9+pa1PlXcc1tba+Zt6X67GvzZTOuK319GDKruqc6rh/9Kd/vMkNXwcWm+82EthIYCOBjQQ2EmgS2DjMjSpsJLCRwEYCGwlsJPBICVQy1dTBhG+MewexvoGth1b5XT4cqYd6voFW334ApGTLejhUD2R8g947QFp3iOJz6x2Q+4MFjSMSLlqiuN+jAxXNRQcwfngp+fRk0TtEqYcPj1za5WUasz7IhJDVBLLlQ+X25th8w3dep7noAMdlL9nocNUPpnxtq360RkMt/CB36mCrzsFlMKULfg1JRJJ7nfs6nayH924fvXXwwzWNy+VYD8F0/dShqetm73fd33v41bOnOr4pHXQbrkkE9ZC66if3Mh8li/QO5Xr26LKdOrjr2YeP1XWpPiCo69U73OYazVe6r0QO5uQPa/2hrNoak2bHN0YzDp+PY5n687HUh4pVv+t81Z5jzzqMWLd+U9ikzyUb4UXVyWq/Pm/HjzoG11/X24qnVRY6iJedTsm22rHalf47TrsO9GTtffj8ejrrOu1zrjbRw7Mp2U6tbQ9jNT+34foQr/o32lcCl+6XvJSYL3kqgZ7rLi5Ixs23THsfejDnyVHui1xuwko9pPdxS5aRgHl1GZUleGM997N+qtzCvVlhIclUPZ0WNnGtKlM5FkdVqvB9PPy/jzei+1pWYpkSBDzZVzIT2ULzVzuaqxNsdI30ETkqCdjtwq+TLUpW/NSDHLdbkqxJXLqPJP98M7zbk9ZEcujFQlpXXyfuU1Kd2suktSQEDDOqiuXb36dswP2Q/IlfXxN2hKnR6B3VXzJx1uegMfrDOk/cYJ7IUfLzh2UuS8eOGGfzA/4gWslJtOH+Q7IkcZPvfK0dszQfxiMby4oymfRU7Vj3Vn/juuV6r3hVn/mDPtcxj43cD7kNS8Y+J33vyQQ97PbkS+RUiV/co5if30n01EN8tyfvz2MN10tP4qrYqLWvyQLSPX0uXBE5SWNwOQpD+Ezz83kwPhI6RQAR+cT9jOub46evQfWZGovwWzrhCQu9uNBl0Yv/PJnS9cvjmBr7eIUz2armpIRktxfgYAY5NpIvslqI4ivJE5l9+umnQZw6Pj5a4jnfQxiAaEHCPUQRiFQQbw4ODof/+l//Zvjxj38cJB52ntvbWfHhfiAZWhUwVCFjJEdBXJA/I+Ge5H9VqkoCE/aYlU90HRW1duda23kkwlMZKn6Cs3pVSWDT/bKaD2tPdZcnx0+CNERiPpVXwv5acr5j1coaz4ivSca8GbYGSFPs5bI641j1RFVT7G31JOK26k2ZzD4LfxDYBYkqKt0Ap1kBJ7AI4gCJobeZQJNVwqi8k2swn5PwP4/fo2LHFuS8TJgj0ZwhMT9IY5ADWLOvvoKckwQJiFD8DpHnkqpXQWzbGfb2D5bkQ9pOEk9W4sAfKyZPclES1MLnUL3ndqw+7PaalU+SdMLnEDaQm8dZsg23EWGq7Mp9qvsW9z3eL/epWlMvsUGxg9oSeZO5CY+wIeGIcDNk3hLtlz4bP9hI09grc41qI62Kl++JWHe+g8gjspHIasI7+pfPiupNd3crhC7hHN+dnp6GHogs6tjjWCd8z8pZRzE2xTiqOMZ4aA/igLCTz2QTkpkTpFTFhJ+048QtyczPk6QHwtv5znzY36XqVqt41OTneCq/4fEpn8mfSpZgPGQE9J1xaw0uri6H84uL4eAQcsVOVE0S+Saq2lCRbrEYbiDy398NhwcHQXR6/vxZkCIgU70/eR/Eqvk2hE+RqbKCDUNHZlTMifWn0tLOTtpSI0ghg6vrqyBZRVWrhnPY511gSeKIcpkhskKIwDZld0EM3M1qWlSyOdg/zCJZd1kBPOQxowLqfeAHc2JsYN5OVAK6D3JmVM+D6BZVgKhYpfOmJKHS6M0dFQyTuMk9tzcLlHJJeImXK0TVplY1iqp/Q+IhFUujkiiYCskSYs/2Vlbyg8DT7D8i4ohTW9J3qwK2v5/kr2WsvqBiEQTQVp2qkamIPZEPfiJwBmI3LxOI9rM/+TjZQuBIq0AKbuKnRt3Dj2R8rv2D4gZukb4pPkp9BPvGKr29+D3xpL1nv1VYrfhW76sxu/BviTmduHuMj0bCss6AM77g4C/9aNq0Eu55eQVx+V1Uyos1DJLZdhCsIEwlGTnJSsghqtVByo1YHhtAZnl2SQU0j62ZK/cQu6LDBwd7gbEe9+b6pO8LW8Qn3+mlVOkjVQ0G/wUxmDFgr6wx8QDExeMnT4cXn7wcXgTB8knYIPp2hR1fXMY1+E9VsWJMWe0xqweGzu7kywAYM3EO8giyaNhyEiO5FvzlO+IObJXf4/Pz87BzkZ/BZl9v+gSHD6hgGH76KCtTXi8Cf2NejYS93Ie0fZywYLlfY58MMfLuLipK8h8k3N2deYyJvj797LPhO9/7/vLFWHWPJx/a2395f75mjr++n4UsGkSdVuGN+/0MQrhfz0NCjq3al8ffGpPLz79fBhLtlxqv+1ylh973Uo7tDNLjkuX+7z5qUy3jAr+md73anIr5PabxvZNih94cvK0aJ/XG4Hji8ZUwAmxUNUCXgd9Xf/frpsbg8p46X9AYNO4eptU5+bVVrpKnyFRVtzxerLJXu76Hdp3qxaSJVVmZqupX1Ue/X3GUx6k9XXL9iRdHzFdtqNqC7xGFqfTl7Xhc6LHWuMYZQ6iq4kPzqpjha13tq2cPar/n57RerheOMa6Hrhfeln4XVrj/rBjE37639rlP6Xnv8zpGl4l+d1ukH+G7j6+nc7qf+SgOquOsbXv/fIdueDuSQ9X3nn3W+GMd5uja1bMHvVBjJPhV23M99r13D0frute5+Byqvvf2j1N2q3Z0vlLlUMfWk0vVf+6p2Co97dnDOtz1ufkcHvIhiWEZt/peq+Jsb37rsL/KscqjzqXuV7WOYZPsIx6oTOW2zDyErW7PjgXVN/h4fE2qHKpsq3ynfFjFpJ4dOTYo3tG8tF/WmYOfZbjsNHf3LdJZx4EpXXoIX6fWtbe+FU96spzCnik7rJ/39HudDfNdL+6rOOE64HpesbU3nor3PVvq4dLUuKvuTPklb9OxpTcex9h1vq36gN4YK/b437p/Cp+m9FD6q7n2YjmNW7ZQY5t1e5aq566/PR33dffYcR3OrYs/tT6O944JFUe8f90r2VS79v30FJZVXzRlV+v8R9WNnh5tyFQPIebm+40ENhLYSGAjgY0EUgIbMtVGEzYS2EhgI4GNBDYSeKQEnEzlm/nHHoz6gUA98Fnd6GaSQd10+0GG+veDAm3Kpw6Hpg5CHpp+3XQ/5vDJDw78sFSfayx+QO4Jun64WmX90IFz70CpNweftx+G9A5VNE4ddOqhF28l7T3Q8QNR+tFhK/3ouym514OYOIwhoSWST8bkJV1XD7b9kL13sFf14APZtDe8a9z+vR/2+Fh6h5nrDm8kh3qfHlJLT6pOcL0/cJQM6xhdZ3we9QCzXudzklw1RtcLl6v3XZMI3A7qWF3nNKdq41MHp1w3PoxuiZ8l4cdtTX37ob+PrR7irTuU9QNFTyrQmJRcyHdqV+25THvJ7T1c6OmIxu4PXSsu+GHnQxgyJef6uT/8cBnVMQq/+Kl59tbD19sfRtcHKq473nb1PS5z9efXu87VNVdieB2nz5NxOWGhrmtt37HIbaPOp+pb78F+tQ3Hz54cfCwVa3vY5PZU9aWnv/6AjP7dF2uukqlwS3YOmSoftMnXq7KGkvyw6Uxez/9IaB+T/7SmJMJFMkqrxME9Oe+8L8hUEKmiskUmbynBnaS7SNSMt2RDqLpub5HPhDhcDXHIWMUjK1mRNKYM0qh+RVLrTb4RnAepvBXdib8fEKTuMyEvq4rcRAKb5qPky4hlWtILbUUC5A1VCkgGXeS9UQ0rE2y1/svqCS3Blc+5j2RNEupI4GM+JJLHGkX1EhLld/KN/7wNvn0GOWcLGcUb+0laaUn+kT+r0k5tdYL/Himd8V3YfSTsJhEhEhYhTJEs2sYQ7bYqK6pSliXF8i3K+f9sT92Fzba3+VcfpDFxz9LuPGZoahFvvw+S2NIKl/GJ61xgEHFoSzzmahIQRTTLz1tCC2TyRj5AB8ju4XuS8xhXj3QS+tKI6E4KInGT70SWUlKf27D7He6FpMA/f2OwiFaMkTUnmVZy4Tv5q+onanwrzBP2k4zpb233WIY2PdYTlmpcfp+363OrsaP6rVWtuMcfxKlqlmTpvtT9gicC9eIBj08lZyXih61QgQIbKi8QEJmqvhFf8g1bjCp2WeXGyVRaYxEaRAbwRPyeHlSf4LGaYg1f3xqzuh9S4oOvv3BJvlk4LxxXRS3Hf/kFja3qlypv9Xyj5Oz7okisnw1R5WR3DyJAJg37NSQPf+c73wkiAWMjuZdkYMb3i1/8YvjpT38afuLb3/728Bd/8X8G5v+P//H/DH/91/8lvssqN7tREYL87XuwzjBijCFElFWSemJqVCWJSiWJPflgnH/Sl7TNJHu0KhuQie4Te7dnVGBpGGo4CmmK9iA3qDqP/IX71GW1GciUK4EBfowxL+LfPYnfJJMvFpmATZWcHSrHZFUWvg//udWq3lCtoyUYU0EmiK5bw9J/JHnqNslddxAvrofLi/PQbarkUN0LX3N5dTkcHVJZ6zAqSV1d4pMZQyazv//qfcjsk09eDk+fPovkd5KrSSRnrcBT2n7zxZfDl2/fDu9PTsKfQP549vx5Vh0hWfzyKsazt78X/kp+me9Z44gJbsZKypC6RCoQFqhiC/EB9yGPi4uzuNdj2R7Oue0IZ4QTvk9VbFbjqoohdX+RvjQUNPxtVIxifebzGB/Xo/O0QzWSqG60WAxnrUqLMIh2tE/ZaqRePsuKnqm/gT0tcU1VO6hIsrdLVcO78CdHx8fRfxLlEhchwaAPxE5cg27xn3CRMWKf/Hv79m38JOlfvkE+lb+xc8bhFf+En6pqxU+RBOhHvo71Fk57W/IZWg9V6xIBxTEoZZLxlX5HPpAgIFPJv+ka4aKuV1vepvwxfp7xRfWnRoyAWKCKYF+dvB/en54EQZTKMxeXiWdKLg1diPgRkuQQJFJw8NWrT4bLi6vh5P3JcAKZanE97MwSNyGjhi/mhTGNwACpLeI1iFLo026SHonfpG/YWvpQVQaHCJ7EycV1krkI0iBT7e8ftJckZGy/v7+3rPhyeHA0PDk6HmbDThBfGHfGn8SZ4E/qb+gh5AYqBW2DN1mdh7HfQqa6ZzzsLYmxtmPctMF9xPm0EZWkIFPdQ5xMsgwxc34HCS2vg5yV5MrUd+YK6V7/ayX/Mj6OmlDL9z21RO6MpQ8hU+1mXBAYe03bSdyh7cTV+4zDIdBGbEp7SaaKuBuiFH5jvr0k/UMMCl1t1a2iKhWx+b1IvvwcK0aCl2N1wsQs/mX1t5206yDi55qOMW+OJ89ex9jYSaRV3/X3istp9jLiaSPvlqrywithYJJ+28sU2tyWhK/YNySZip8iW7FF4prLS+KBrPqFbInBL6lQFuuemMCUsrIZexxklmvSoDSmkH4+Kw0r1kudpuLavFX00nxyk5UYnTJPDBNm5P4Bf419Z2XG1LkgRN9jL0fD8fGTIFIdP30a/RweUnluL8YOofLsPKtoqWIV60gsQHxDuxGPUx3rPqs58h84AM7Q1958N+Yu4lXuF9KWIDeiC/HdxUVWptvbC9wVLijOoM+o/Ic97+3FWDn/ZW/NtfQlHxl+sp0JSI78jNicF3hQtauRDBW3h9/amoXfguz+6vXr4bOvfX2FTCV98/OR3tmExiy9dN9bz93iTICKoO1FBiLtefxMO/VMRj5c7VUiiMf9vqfQfRqb72OnPqvxte6psbXbYZBEvQxR+7LuAeS7pP/aG1Zb9/Odui/QGYn3r/aWSOKMFyOB+Z7F46d6X+wz0SmLcJ1o4bLzObq8e7L3ayuerbu3t1a+5mrLYz2/Zzxvy9i56nTdc2mcrsu+h3I90jh8DaMaYZyT5Sim9oJ13aR71R562L/E8jjjGc83JAO1VfeIisn0uY9fcVdd39EGklA1pWe9zzUX1ze30WqTvobVXmh/SjaKAyXTKX3y/rz9qbWo9r9OFx/S/2qzWleXR5VhXaeq4y5X/e7nF73xu470ZNzDrR5G9D5zfaq4pr60hm53vWeyat9tr+pAr7+evfhnFZvqmrp86pr11pjP5JvcT/TwaMq2erbja1PXuep5teOePldbqzhW56p1qvL3vl0erms9XZ/6rNqhy6L6XeEaP6kmqrOVqucVB3Wf2vMzBd07NU/Nt4fj6/S995xrncyFvz5nX/e65sINrmc+7td0nuFy8LnTlsdnPRzo2Umdb29N6309ufb0vWK/+66qz73719lq/a6uA3334k6fb28tvN0pXHHs6el61fGKR+v6qDa97tqKaxVfpE89H+vy72HclOyrv+3pS5XrFE64/spWZNfVL/D3GPet7ou1T1c/ionUps91HWZOzaXayDq59+TmOFOxVm3VuK435jp2j2drHxVz12H1Q9g+NX+/b0OmekiKm+83EthIYCOBjQQ2EkgJbMhUG03YSGAjgY0ENhLYSOCREuiRqcKZtofn+t2b6x1aTB2w+uY+3wo+VqfyTbkfDvnm/TGbct+cr5v2QwdQ9YCrHi5IFv4A0h/8SQZ+sOmHez4XjbMeeE0dEvcOFut86oGG7tEYph6W6JAoruMhkpKy4625Lbgq1Ub4tHdIvO6wqh6MkbCo5GVft94Bmh9Cax69wz0/JHX5xBuAI1dttXqF66DrPdfVhxZ+8NfTd+7vPdRXoovrj+sQfXkVhTomXwO3x5pgvO6w0/XKbXJKllWOLsu6xj29q3qth1lTNqjrPVlRh/QVeyo2VflO6WA9uPVxu50yxtqmky8YD9f7gavWRYen1Y65VjKo+Foxztuuclx3GO6HvT1M9DV1mdaD4LrW1R75e+ohdW/eD+nbOnunPT949jWbwlPJt8rKdV3fud5VvK/3u165zLDD+hBHOlQf8D/0EKX6L1//ni/s4abjh+5f9cNj1TS3MWEe97tfq5hZ11PfX11dRhLcKh6g9y1x0IiR4xpl4p/bkvsVkv7ye/t5u4i302eiW77NnmRBEqfCTrHNu7tMxOat5YtM3o1kx5j6Vkv0TCJEVrG6DNJRpNJtkbCdb5+X/tGPkhJxJCTFRRJfexN8JKOTcBnJZ0kaYgwizyjxNvJDmhyUIMk4lZjp14VMmMf1dXvj91hFJca3fGN6+qqsbtLIVMhDVZKQHesSb8ffiWT3+NeISCI2LXWtxWjxtv3mL7U+noigdQrciYotEAkyefG6kdzcXy1PaCxJhs+S3JRkqCWuhPxGvQg9b0m/cb358fhO1RTadfoscXfs0G2YpF2Se5NMlcm/aZ8kJWcVmbSPljwbCYNbw+7+7krSkmMh/dUka8UF9C2Z9WIJ2aKuIZk9ki1bZSp9j04pQT+TafPNz0vdaZlVFb/km8ZqAJkYRXsiU/nDPs1L466YKezRPZqn+0D5JMdLrle8E0nQTb97OKPrhEee3OgJ9L6uFevo28cUdtrsW7G6vne7dxKEiGPMUeuj+fO33sivz2hHpCTaUTK9yA6MUUQy7lfcKN/vMtXc+E5rrO+F2W6XPkYlPvTiUo9HJCPuBQ8lb83nA3srjkqkC10n3KwxUuJB3nx/dzPc3dwM890kHaEHyIlKCSTefvOb3xy++93vxndffvnl8K//+tPh3/7t36LaS1Y4+irIBt///g+Gv/iL/2P453/+8fBXf/VXw7/8y09Ctp9//rVhcZO6fXBwNOzsQBjJHL0a37ZP064bzmR1XgiU/vZmEXK1R85KVelbSLK+G64vb5YkK0hVELJEioz1DwLZXpAUnj97HuQVMIb7s/LTWIFHNph9NNwLAgAJzxfDze3VMGzdDQt8GNUpIJ7szoenx0+C+LW1PQvSQlSL2dkerqkGdX4RJItoD0LTIsnEfBf2AJ4HLm8F1xbyAFWcbm6ugxxAFRrIFXt7u0sylZLKSXY/O82qYb/8xS/DB+/tUoUn5QM/A/LO61evGmFqPrz54k1UEYNo9dX7r4aLq6uobEFi+vn5WUtkT+JOJN8vK/YlmYqxn5xwXYsRAreF3RnLS9eZc5KpSNa/WFZuEq54FTXHLqk7SeLyqzWmr7GbdF+kjuiX2KpV/ZJteozL+JiTYhDtQ7AN4YhsXYnuIhdlFbYkx9GO+nEsgbidfw9BmKIvPoOQEnFsEFmo9pVJzrRNRRF0FPIV1x8dH2XVoNlWJOI/e/YsfkqGIj3yE9sTSZI50R5J/lk96XxZfUrkK8aNjPFrkgty5XORUenH7bfn10Ty8vX0/bzwWXhPexAQD/aS9Oz+SvheE0eFx5AO+A/ZiBy5jL3u7paVv7jmy3dvh3fv3w2vX7+Myk4QoyD903ZUjorqcGOFl8ODw+HZs6fDy5cvhrdv3oZNnZ2fRZyJLWDjQaDYy3uZB3Z0dsaLDaKEUdh9xDgzyBb8y0p6QdrbnYdthq3f8wZ24trr4ez0PEkSQxIx6IvP08558cC4hzjYPxiOD4+G2dacmnyxbhBHghgH+W2eVYfoO9d2f9jbZ7xbMY94kUGrsEW7VI5KAqviz/usOAc5KXDyftiBiKsqgS1+U9wPeeR6cRXVt8A09BsS1sX5eRAz+TyIJujmomHePVWzMh6k4lf8PpsN+3s7w5wE8iAqpZ0syaZxPiayIjKcDVvbrQo15KbAacYKoW2e/yAmNmJQ6JNIq1EJK0lAgK7v+yJh3vZQ8tUZx2U1K8UkwotsWy+haL6qEb3S/6ZPS388nolN+Xlhodr3sye3lwzFx7g91zAJZ1QMTKJrkpOyZlfG2xmz5DwhP0MuS/JTVkNE//gO/4JP8X1mYkHuadKW0BFVUcxqsGnvN6HvgWFRjS/j+CStjYQEzSH3bu3lGI2wgOr7g6AAACAASURBVKSw7avL6+Ht23dLvxJ4HVWOb4L09MnLT4ZPP/884nc+Zx5BCBvuw4bOL7PSIv/wt9gK2MHLP5Jsmnq2uFtk1cfb24iLhH2QkzitRY+ZP5/jM6NSY1T1ajp+cRk6NvrJk+VLINCfIGq+fh1EZci7tANhELtRHDjGIGnb2mcrlmUMjI8KVNpP6IwoMJf57e5FLPfJy1fDYata5f5SeKszGn0nnK9xqH+uGFj3Sv/QKmxSlalEovZ9jOt/Pddwva57Kfkk79Pn07Ojur/R9fJLdW+t+MJ9XcCuvzOkNeK27Hsh7QW0z3E51ut6+8XePFz2dX0UZ/meRdgx1VbAg8XktOH4t06uHiPUufnaqm/NscZqvT50j++11ObKmtgaaNzgSY9MVXVMfdSzvd7aCJcqZkcl1lY5T99Nyc/7r1jdk98KljeSs5/PqT8/A1G7fj7k9rzONsZ16pOpqr5VXeRvl53b8JT+VZm4XKTPumYKnz7cTz7Or1Zcq3pZz5bquVFPjx/y4VNzqPjUsxWXLb/XcwqXXdXXqtN17I5hfq+vadXZnn9w3a8YWrFI32ss8kPCFdf/qid1vFP2VO21Ys3UernN+DylE3VsPUxy/arrPoWrPh6/p2drvTlPYc86zO09J9H1jo3rZLmu/XX47nL2M7EllrYKu2OR8fFFHDUOWedT6xpO4ZH7v6rLroPel+LxKRvr6YriDbfhXizvtiF7WZ5FNb+t+MLn6Piv56eyv2rf1Y4rjkytbb3P8XLKrqZ8t/cxNZ6eHrlse5jma1jjI9c9n/OU/6/XP6TXj8V0rWeNE9fZVE9GU9dXrNQe1v3ZlPxrbFSv6/kAv6ZiS/VhU5hCu9U2xvhk3ONWnZY+6HOdi9FPfb5S13wdJld97sUc62TRs73eernP9HvW6V5tx3HUx1310XHg18H26pN6Y9yQqR7rGTfXbSSwkcBGAhsJ/KZLYEOm+k3XgM38NxLYSGAjgY0EHi2BdWSqdZvbqYNA38z6Zp8H5plw9iGZqh7a1wPE3ga513896KhC6B3++CFPPfCp41J79XDMx6KHybrWDx11qOMH1PXg2ecwtYhTh+a98XN4Ux8o1cM/jWE5rpbE3DvE9ofHvYOw3kHVpE5YZao67/qQQ7rYO9zp3euHNDFfHtBadYs6Jj8Ac3koQckPmGrbvk69B/BKQNEc6gMy+qtkqnUGrPl6QktPjx8DAlMHdL62Uzo69XnP7qYOnCseeOJ4tSXXgWpzegDh11TcqPrsDya0JlpvPQhQe56wzmdVL/y6+qBBY+09MOe++rkSZupDFc1n6gBaB9Q9vHxIZ2vbU2uoduq6rfMVte2eD/DxTa3zujH5dxWfe1hc7b0m4kzJuOKbdFRr7tiu5Ev6msLF3kMujdfnwe8+5nW+YZ1/8DY1PiXOOw7pTcZ1DL111tj8wYPPy5Mv3Ac7btdrKl5orBCn4q3qkayiZMRG+qXaSSRvJRmGOVxfXUfyJO3v7+0nyWmgwtJIQIkKCCSdtSpZZDwn0WGxxGURq6Sn0XarpKL1pQ+/Trqht3V7Ygb3KKGXdtAbkr48uVcPcyLR/fp6Zf2dDCKf6ImU9bNYzxaD3UTSeSYvBrHLlEkEqiA5K9Gy6R7Xkmy6tJX2JnZhpxNdFu0N5bHG7WRGBzQilEW3kbiflV/ChiC+kFAMLiops1UUaKmfy6oYOfAc/ZLU1nlTfrWV6t8d+6tv1pouffjWkBUGokpNq9rRyExcI2KQbErXiATzkN263mfScya29/BKeO9jph/0pWIg93Od3l6vBD7NzytEqS/HNI+F1bZs1h+cOSnIYyG1JZvwZHcl3Pf8gnSN+5wEJvupCe6KH4Rl8tOyB8f5SkxibdSeZOuJmNVHCAslc5eRk7JEDsgKRmPCKeukGE56Qh/SNeGK5uRz9uQJkQmmYlWPlVwO7quEa8Kc6pd6/rlnV+67pr7PdSZB/jaqjPC7KvFB3CBpGCLVp59+GgnCJOt+8cUXw89//vPhV7/61bLqDfKDxPG9731v+I//8X8f/umf/mn4T//pPwe5FpkcHUFSSkyeRdL5tkNGDq9VysvfVZmvvPu/QZiS0EU+zaubb4+k8Kz0h3sSISplr+ogufdFlxkf+sD8II7EGJdVFDKpOap3NZwhKRvyUpL6Un63d/iN+/g8CgXdD5GwD9nl5YtPAqupbHFB1SgIC7OtIBScnZ4GmSvJKRD0sqpLVsNJjI+aVvioWypTkZh9HkQnErujetHhUSSki0BGlSTmlXadOgxJClJHEjAyKZ3vnj57Nnz6+nWsM/OC/AA56/mL58MXb74Y3nz5Zaw5pBH6Q2asI+Qb/PbB4WFUe0lMmQ3n5xfD6WlepyomqoKd65+VuxSfpJ8iUSJJb0kWSYKOxqk1Em5p/+e2VGPOGhsp1om+b26WfXhc6AnUwj/ky38iaHI/GMn3GivfS2f4LLC4vbCB6yIpvvlg4TNz0Wfcj/7RF22rL+GeV0uifXSU/6S3EQfsZGUcVZNyoqhkIWySHkvOWgvGRl+MgTV38hPfsR4Qr/gpfHb5aUzCT43B95EaC2NlLsJYbML3eUHevh3f/M518o+uF/It2rMzdvlX8It+hPPMx7Gdam6XVxdBIL0bbofzC+wGov5WkNZYkxhfq24KweEgCKbHw7sv3w5f/OqLIP6nP0xCFIQlzYvYGJtjTJBpZlST29/NKnlB6Bgz8dM/t6pBQW5Nm2DMkDpCtjtZiQyimeJQZKHKZKwF30GYvF1A2k9CEES9uA+y1iwroqkyFcSv3T1IiVkBMMgZQSKFuMQYs1Jpvtkg/0WMGCR6PqSi02385KIxZs170lapCpUYBq7HyxjAAuZ3s4h4P9YiSKJZwSrjVLWRfdxRMUtVs6L6U76sIGyqvY0gZZHYw/+pFAYxn5cbMCDmjxyyOliuAXsXVdQC/5JUxXiFYeMLA5xM5WcC6Ph8ntjluBQxVmBeqzDYKtHJ34mENlYkUzWsVY/t+0jfTziWyv6Ek4oTQv7qN4hyUJ0SrwNjouojfouqiJBss/pv2jZ+B0IQsUGejXEfn0f1MYhG8cKn9MCx/4xzFMhWWYkJklkSk3eWpCDmg21iZ2kv6OVYGdljF+G94jhkuYzBh63Qnzdv3qb+zXKMrBPjfvny5fDq9avh9aefhf1lZSl0Otc+CN7XiyU5OGxodzf8KYSvTGhMhsnWziziHXx0VARsezHsC1PAJ/IZeMP9jOO2VWqLFxVcXsXZJ7rHOCBaal25ByLsq1evojIVa8J3i6vrIFPpDECYmv51jEmUIIuPRn+p7Ce5SU+ZL8SvZ0+eRpxGxcktXuhhFY2ku9Ih37tofR236l7E9xnSv8BjKp+1PY/8kNZY/de+9LnadP9f7UE2oT5df1YtaZVYoe/cL/u+abShxJmVfiGaUtLVyEfeV092WpPemPx6rUNvbfyzqb7r/H0/14ublmtgobe3PRVrVZ2oY6vy0PUPjXtq/PWcXTZY+/X5QkrGlzou1rl5kq3WSHs+b8t1ujc3+Vy/x+1larxuRz6XamvqH5yLuKXppPRXdqD+1a5/3xu363W1S+J7fz+yj2/qd62z9OYh/avr4frm61HtwW2mJ8OePmoNehjR0yNdJxzib8n9IXuudu599vDOMc/XYWoeVU6OpS7T3rwc43vr39MTl4XbwtT9vfWpuiod9/iftv2Mp+pkD2dd13xsjtuuh3XM1c6rfrh+rdMdXfcYmfj6VYytetrDxCqXagPrcHtKNyWvnjyqDH6d9mu/U35vqq+M5Md4c0o3KvZM2UO1Q2/Pn8dUXZ7SQSf8Vp2sNiNbUMzh/s3jnnpf1Rv93dNR3esxzrq19TZ64+/JsafrOr+YwpF1mNPDu6nP6vo5NvfwVtdXPe/pkWIAvnMZT9lO7W9KN3u+Sr5buNwjx3q/Lr/qF9dhd8/+/Ly652Nd/x7Cvp5shGU6L6rxQE8fq447+annV/SZ+w2Xs/tvjyl8bXvyfcjXuH+ZwpgqE43lMT6lzmHKL6zru+dbeutU44eH5NHTpTon16c/+tEfbnLDHwKPzfcbCWwksJHARgIbCWwqU210YCOBjQQ2EthIYCOBx0vgITLVVEvrNsB+mOPX8Wbc3iFiPRiYOmDuXeeHEr3Dvd5h2Mcc+vQeCNSDEI1XhyVTb7PR+Gvyw7rD7Y85RKqHkJFU0chUOjTToUjv0Djm0RL/VJVh3UG25tuT59Rh8Yo+Zbb2BzpRHwz0DpYeOoz64NCPN8xbtSm1WR8Mql3XQbWlg+HHHCL6mk6RKnQQxbWVTNXT27q+foBexz1lt1Pr4jLXuko2UwfU9bBsak38oLl3aFoPOSWX+qCrZ+u61u2kyq53eFh1Vw8W/O21/gBOD74jKfURZCrHQH9w18NNjUVyUMIhn1fZ+IFszzalR97/Qxg+dRDs963D0Sn8qvqhxCR/oNobm2OVt9Fb16m5qQ9/ePFhwtf4Btx6sF/tYQrjfO3qvKqOVft1XOlhnl//mIPpDzDPHsD7ob98QI98I/1RIpXbla/LlI93263+cJ0vka3L5qruaazjwzkebpLweBcJsCQ48ib4bVUt2kpixOJqMVxeZ7Lr0eFxJHTeDVyXVZSub6/jbfWX55eReB4yvCOR+TqSLkkEY94uD8YgAoVjsPyty4Dvqyz1vQgsJKeS2EaSn5Op1J7IJi6/McnvZolH6z7LKjkkC2wP1yTb3eSb2DPhtL2VvRGblj7ZEhUDeyEOiBCvN9CTXNeIUJmEH7PLqlmqBOmPMlplmExEjVeHt4pUEKqyQhRJcDy4jrGpOlVrt5UOa5W/MlkWudSHgOsS86of8Ws9Mc/11xNIUR0l4WeCbCYHso5R8aAlafM5SZtcS9JjkgmMOGaVv3o4loQMKkIslm/Apy0RkejT22QsjIHkRvkz+pMeKf7RmJmrY4Cuc7/n8YLwxR+81phc37kcHTdk56q+okR6EcBq8pnLRUQwYbX0PZNPMxHGk/e9wovGLkIWY5JtOgFOPldteTWUqXhH6+5jFUZIB5TAS3tcn9XwRjKVSFtaL2EG4+A7/tN49VNj9URMj90kd8lc10uOTn5Qm1zrRATH5Rq7+XwV47q/kJ3VGCb/5gUHt8N9q/5AQjqJziQE8xMyFUQjEompQPX27dv4CbECnZFNkLj8ne98Z/izP/uz4R//8R+Hv/zLvxxefvIykvWDpBqkm52olJeJ8CR1J+kp87jBn1axMF+PnwnBVHsIXNN3kQo+3Ecyf1Y+Cjwe7oYtyjfFvgkSC4QACE+Z4C65isTC3yMJd4gqLdgjSdQkuUOMIhE8Y7IkdoADyOLw8GA4ODgc5nNwkv7u4vqnz54E4YJ2kB8Jy5+9/jTmhh979/btcHp2GmMFG07evx8OD4+iGgX+jVmQ3B+J0i3RPbAAEs/VRRA+zs/OgtD29t3buCdIb0+fDZcXF8P7r94HAQq4fvrk6fDs+bOoZHR6chr/3r77ajg9OQlsxLcwxufPnsV49yCKHD+NNfzhH/xBkKl+/ot/G/71X/91ePMGMtZZ+qzrRVQl4z9kAUGBSjrIjXbPzy+b7e8Mu/O9JfGSdeKatHES1eUvWausgiQiCnNWNQ5+9yRy961jDJKEh6n9i2whMJKqhq1ykPsqJaTLt3MNYxIOCEdE2HGbdTKV7B6yAf+hN26TwjOPrzT3rISSGCrSEzKVnuozJ1iReE91s+oz6AfdECmSaiusF0QAzRV5R7Wro6MlgUh2gZ9kzflH//zNuoMDSfJJ3NSYmbfjvieveMzLHCDvMRbwlP6Qqe7lWoj356fnjfCSpB4wQ2NT0lmSUbLKEvdLBlyX1Z6S9CgSHN/Tftr2dpB7Ts9Phsur88AlkTEYX9r3TlZiggBvBDbs7P27d0HCwViDxLS/n4S2XaqZzYa7e14gAHkRYuRd4CDkQ4grW1QqvR3Ja1pP34d4/KkYJ6v4zJekO65xMnTUF5ptRwxN37RHRb6oehWVUO9DthBCiNMZNxWaIOOBaU+OwaL9wJWsWAUwt2qj+PXtrWG+kzLd2YGsmhhK1aDbW/oTISarHsrvJdkoSTWKm5A148kqW8RrEAmT6JnVb7O6EFWrFleXw9nZyXB1eZ7fhW9w8k0r7dqIPLJh+gPX09ZSP1UJDHIaY4ScQ/+hx/R9g/2lj0nSWBLd+A8MS/JQ6qLWi3lCQoVwLxt1jLlZZPVc+Upkz3jGOGqUlZ+1uJ/3PUeNF2us5HvoqKwU/5IYFGs4x9+0imUHB8PB4dEy1qAqF2sARl9eXkcFKjBdthMyCDkkSY51WCxSFsyH6xZRQTGrI6MvwsogFra4BvsX6ShjdmLrMUnW413JOysINyIdMcvdfVR3fPv2q+ajk8yUtj0bXr9+HQSlF69exd9gWMYH21F1i/FfLW6WeHgVL9OAmLq/XOfABPR2b284vzgLHaUPxfwiU4lsLFuNNVpQ+Sv1lCpT+B5koYqA2gdwD/gMIX2+P5JMIWBBphK2yh/FuUHzY4pX0U/mB4EtYgl78YN8EkQqKlFSmYq4YKFqzmXTU/dsirf53P2k7znqPiPtJee+Ey/myBdf+HXebT1j0fh9n+bXu22s26tM7RXUFu3UfUttr2eTsx2IiPkiGI3Fx9TbR2os9TqPWzxWV9seK0zJoPbn/ldt1nvruCHDcm7z0DzquulM9mPlMCWP3t5F+y7H3LCDUmW97nXwI1Smkh75uvN7PWdQe+jEunjSx5FtjhXGe/f1ZF/xva5h3fMvY9NWmcptvM7b5+lx8jpdqJgRMU88K/ywBFvVEf/bZe123ZtvXU+fs+t/Tyd7a/oYHaznKi6rOo+6lj1c9XVz7HDsmbJ5zdHbrfgzNfcpLKj9PjSn3hhcTyo2V7t9jMy9D43bMcoxVnbptl3n0NN3XyuuV9zgeFJtqu4hK7b1ZDyFj1UOU9e5PH0e1f69Pf2e5xGqxj1WZpJ8/Wf9vbbfwxv36VVWtb06j4fan9JXjzeqLq60GWT98QU7Pfn29MTtaWpNKi5ynfsA/9710mMjl498Uw8DKm4rPvYXrMg25Fv97LCu/2NiHB+z7Mtl6+vew/LHzMP70H5+yp56vmBKhx/SY48/NI+HMK+3hlP6+VCc4vjSs2eXra7trYfHIr6/rLpZbURtVd9Z7XNK5j4ml0GNIf1+4VAPo6ZwQPrd8yd17GpDY5A86K/quz5TPCDbm8Iy2l73nb7v4Z37mNrOQ3rqeuJ7dJ/TVMxX+60yrpiidak5TlVXH4vZVV979/mcerL4gz/64YZM9ViBb67bSGAjgY0ENhL4jZbAxmH+Ri//ZvIbCWwksJHARgIfI4Ffh0zVOxDqHaytjoMD2DH5yL+rhz5TG/je4RDt1OunDsOrXHpjXnfwU6+fepBbEx50n8Y/9RC2tu9/a45Thxe9gyId6rt8dOAzdUhBIseyMkRUsBj/1QOR3gHylIx7B27xht+WDFW/98MyrfHHrN/K/ZEwPj7AdPn7/PxwrGdDD43JZVsP0v3BtB+SKlnESTCPPXjvtTl1OFgP1Hx+Pi/pqB8OK5mhjuuhw3QdbLnOPvawWXOb0jEfsxKoaz89Obrs3QZ0CF8PyCUnfa43pPsBnq+DHwSrfX8woTH5OkkH9ZkfGNcEE7U5dXive3v6+zBGZ4LGY/Sv5wMqPtT+gtyyyLdNrzuk9cNpb6OOa904JYe6No7Fsj3G7XLuyXhKl1znehhcZeDrL3lN2YfLs7b9GHyi3Z5uqa3HkKkcE3tr5nrohFDH1Z6uavyylyk/I3kpMXhMQBorHoHtJIPzL8g2Afct+fDmbljcXEfC3O7O/MPKVHe3w4KkRpJAIWdFsv0sEywX1/GG+axiMSYxMlYRIvS5sL+SU1z+NYGmyl8JuEra1fqJ7OG64+QH+UeRs0TEYEyZoJiVQZK/RIJwJmdGhap4I/7tcNsSFIO81KpCObEg70zyc/znpAMSP7ezqlQrJBBt0z/JtLrHsVftcU9gb6tKBQEgqkwxtlzIlf9aAZasInb3oX5LFrLnXoxW/W+1s4o5qzHCXRAqlJDqSYVK9lbyqog0/BSZyh9Wuw/oYYfKMnjSnfpjTKyt/BH3k6TOZyRN0qcSEBUHoj/y5SIVuW1KH4VHbu8V7+vYp7DY5+WxuggMniAv3Hff6nYlmYts7GSq1LVMntbc5HdlT1yjBAL6kA2RnC/bUSyhdXJ/6jFH3b+I1Ka+udY/IyFVDxi9X+FHJUmIKMHnEBFYpyREjjpfY4ka20ierr+SgWQp+QonaBOiA/OW3lT89rXv+eSpOGzUhZQeL9jnH9VBSI5W1Qj6JxmZBGMIPJCoSBr29VaSOPd8+9vfHv78z/98+Od//vHw1//l/xqePn0S2PP+5CSqEdIelfKoFJL4LpQSWb296Z+Emahim+TckB+xSlRAaknucWmrmtLeVqz2ojBVrE8SALgHLAv5RQUVbt6KJMv8/D4qlpB8T/JgJsRTteQ+kpOpQBOkVHwX1VyCGADZAN+Xjo6Ea2TAOOmHCheQMr72+efDweFBvkn+9i7w9fD4cLi7zWqNVKuB1ECllIDz4T5JDm089A+2nJ6dxPrgIyHQBDljb394QhL2Jy9CliSW//f/+78PP/3pT4ef/fRnyyobT588ifmeU2Xq9CwwkN/DP0X1x+vwDU+Pnwzf/8EPhh/96Z/EHJHPr371y+GXv/xlVCJjfvisn/zkX4JUw7hIyuc8IckQWakkMW83quSIMBpVTkKWaeNci64hQ8gtIr4gA2xRRFjWESwRFsmHegUn2Ve1uxr7YL+Q3UIfGiHC9xXCCuGU+g0baVUPhSWeUM9YuZd5Kz4KAnI7ExEBWO3oOuG88FL2zVwlD1WrUvsigS4JRY1MJUIObcq3MF+RioQVisN1jYhcIhu7X9S4hMUeewk7VckKXyfil18nUjNzF7apMpU+Q37CnPAb2zvDTpD00jYz9h0JJ3l+JRvPa3JewuTUGfkgyCQipDE/VZcjGf7tV18OF5dZzS0qL8X3e0v5k1yOTbvPDHIilWXa+hKbQkIC4xg748WmotoOBBFub1WejiBqtYpuqlCDPTI+xQrSD9pB9oxHVceYO1VtVKGLuUAqw/5kW1l5KJO7sWPIFctqN42wR1QHkYrxbm3PWux9FcQ8PqMyVeAtBKRWlW++x3fzYWdGLAkuZ/WnqHQ1owpgxjrhQ1sCdlStbdWjgjALkREiSBAoqZ6XCfGQaRIP8nPWBrzMarVU/RmGqHPLyxqiMlVWHEmCTcbV19dJ8JMcAt9jLxJvExh2jLQJXoukl/6MyldJKo7Kr7FkSU5TMrl8/uhXtU9PfBCRCt+ADPlP8aHimrSN9ENjHOWELVWFalV+G0C5L8+wf4w/pJsiq0imiXHC2ZTr/sHecHz8JIizEJp29/ajOmLbSiSJqPlEiFTo1bt3X0XVQeQLsQrSUeh+2zNcXSYJFLIxezd8ZSbOob/IgeqXd0HMQrb7BxD3ngSRODGX84isxpg4tUpi4/PEG/aIVMT6/9h70y5JruNK8EVGZkZm1pZV2ApbQWhAGoJNdoNgj9RzxI/S0Wf9Y7E/SCRGI7XOcJqbmqJEAFUAaq/KJZbMnHPN3nW/YWXPIwvd/aXLgyxkhC9vsWfbM7frhu9LAyuhchvGZutcLspuBYkBLARwEgDN+7Vy42IJgIS3jbGjMtW8VqwD7dAu5gBd5CC/ChBEy6ZvvGoadCbtFMCT4BPIMP16AvPM3kN2pttlhRcxVIAGdaZWEwSwDP4C+oHtsBjNfGFySZ+aLyXg2qNf+qsYj9kh+DL1pRK0GeAD6OHbb71V7rz3fnnrrbdMX62qbl3f2fVv4dd9B22sAldpr3hdjLWSZ7Hfx5ji3irb77ENzlHbjuPU+1U/t+ajx9VXUJuo8SfKWdxzWV/QexVk2dqPXGYckQY6D91zZXOPPj/nRD9Df+v9cV/AecKOwe7yE9vndZGO3wVMxXXdRDudQ+Q3HaeOVf1B6IXVmcc6sz2kxiWoryPvZfss9qc8bRjZ+hobPR7pGXV5trbaZ+RDB8S6nxF5szVW6iby1xA/aLsKpmrxUxy/6oHYj85F+UnXTPtRm5vJU5zvJn7S+cf5KC0zOdS2h2gfY/+x3airojxGPZrxR1zHyI8Zz8U5qQxmOiFeH8fd6qM1XsoXz2uiN/dqPKexp6h3dN2inNBWtuLYrTln8prxR+TZoblm+jPqzhZNtR/lH/KW2ubI81EXbpIJnbvqWOWxFr9n+mSIJsozHNcmm6t9aGWqSN8WHeibR37NxhntzZCs8n7lwai7NskI+ZVxUI0B0DZRB6qMRLsVZULnpnRBG8o75LMhm5Tp8xZPqR4aGlNrfK01GpKl7wqmugyfZuNs3adyxO9cu6H5cj1AZ84l5q7EPqO+xu8WH+pYoi5Vuka9EX2mTPcN6Z44ZvrZUaaiDtf7yHvk/ThP0oFt0KZkfgN1Z1wT9T0yusZ56zpntj3OO+oEXY9ot4dkbUjXRvllu5vAVNHG4Xcm25vmeRk/bARTvazGGa8fKTBSYKTASIFXlQIjmOpVXflx3iMFRgqMFBgp8NIU+K5gKgbHsgBFPoj+7d0aWI5BNW0vbrgZ8GsFDWLAOgZw9L4siD0U2MsCCmiDCasMBqCNVkCK7bce+rT64Li1jyzIoMFKXstAUqRla65IRsEDaHxiUlgMekV66vjiGumcOU5LeKnBuCywnQWTdN5xTuxTr+mCRgKmigEYDZgNBY6G+En7RnsxwSQG3xhY4/qQjzb1oXOOa5vxdCYr8aFblEGOVQPsGF8rAKr8mcl+DBTq9RpQJM+1AmgxGEgaMoGN443ryf6UxyL/o22uGemhQVjSTBPblU5xTkpTDcxqEJPz0YcVKsPkxagvsn4zuiuvtL4r32obNtq4FQAAIABJREFUcQ2ibolj3qSTcZ7J0LGt7N5IB5WLGAiOc8B5BbDF9VfdpuumD5GiDGzi/aiXyNetRB8NsCuvZOtIPriMfEfdRxnJaO5Jb54gyPFqwn/U93FNMh2mshPlUNvjPLOHEHF9tR+T8XqzvSzTslsn5fwCyZMABrGyCME2SP6DnTmvSfSeOI43VmM+OI43/SPpsOajFNRGsspUS1Q2QXK904kfSzirVRIUTIXzTPbl2/A4dvIW+ZLXUmdxzpoAzWNMiFR9oGAqrgsTXTlWHGciMROvCaYCnVYAoOGN6xVoYGMBiAmJo1bxy4EAAEYhGREenKVjCuAA372apSd5edWXC6sShuTBDkxlVS/9YwmRNSEY6wfaIKGKoAWMR9dZQVw2BknoNCAY7C0SLGviOelBfU4ZzJJNSKvIm6ov1+xXRethrnxYzn64JuQJ9MfEaiQVMuFcfQP6TCrbHL9hwGt1L6MRkoUrsIO6lAAb0JXJ0OAD2kS2r28fjWAj8jX1QUweMzmpQBTVRWyHfahejfTkb8oBwVQEhFkVIYJWagUX7jFwryfNeoUJJry0wFSaxKD6jw+NSV+lIenDOXGcnBPHMMQnaDeC3XC/9qv6MVZXYV8cF+eLhHbKcbR1Q/aCfZMGqj/0ATrXnSBMJNiChh1AI1n7KB+tBAzKwrot8VEDx7M9nZSTE4AKzix5H4m9qJZw5co10zOoTgQwFZKGyWcKGsWxd999t/zFX/xF+eKLL8vf/9//jyUd417cg+8EoxkA02tEeJayAZL8t0GT6ksXjF4VTGUazZK3HUzFqn2432GnbNHBvQRimC606ogVwAUAJipOoTpM1btI0kalEksmRTUrq6AwMZ2MOZ4AxASg0Aq8j6oWAJ0SnOrVs0B3JHJ7xRkHJyFZGpUgAKYCYMiAQ7uzcu361Q7Qh7ZszTDsmpxuFYX298tsf8/sABKxUdEKifHgxdu33yq3b9828MbePv7t214R4/v9v/6+/Pff/a78t1/8f+V0fmq0QZUqq6wHgGetOPTw0SMDxiFZGwnpvu57Vonsk+9/Ut588/VyeHjDjmPtUaHq+vUbBi746qu75euvvy53796zKpPgUehV0BEJ9C67AHHsGegMsgjTBR500INXacEaAQiCSiCsKEL57u2k61PQCPJBMJXqdvJ89OPpU1Gurl65YtVQVL7VRuG6rkpN1XNsk+PDNbQnZpNXSOif29gUTEUbiPlkYCrVeehD/RG2jz5j1Tyvnobqbu4Hma0GGGa5rAAGgtm8YpOCwHow93oVqQ4AQ0D1dGqyClrhHwFZBGep3cQ4DPByetpVgyTQDfOC7LOKMCtccT29ItGJAfNYRct0LSpJ7ux2dFN73Vc28goaXAP1VUnP6A+Yj1RjRUhGBp2fHz8vi+XcdYj9H9dQF3h1OwMWVXAS+kO1JPxzO+nySxpBHwHogfOdjnPspv27fnijXL12zeQD4MfHjx8bjUAz0hdzVCA42oYugSxBvnCPg/IvugpfoD/acQB3rc5TatUsgJZMfi7KcjF3YCjAVFMHjmKcdv/RsVckNX1UqzGZfYBe3DZAKIAhqCAIYAl0IWQXMuzAjmnZBoityiv400GofcVKtA/AB8BSe3uz7oVBXsnNK2mZvtzbtUqDOA4Q6RR+HjYa5vN65Sr4m/BRTQZNj53atV5Bdl4WAMRABxqwETzvcUKMkfMze75amo6Ffp1AJzn2zXWyVUusdV5ZxbVaK69G0ie097zlYCr6a+ofeSzD7R0AbqhuaPSrFQe4p1HfT/3CNR9YxkMdqPtZ13sEU03L/gHs+tVy48bNcnjj0GQbY0DVJtcf2LfV6rgAG1vVqWV5+vRZOUG1s8XcqhseHR3bOe/Tdf/Z6tztve0LHODofo6D5alXcY/rlatlf++gA9bCPvd+kQPYOt8GhXG7lxYsbb0M7IQqa7Xil/tIFyZDAIndvHWr3LhxwwBbW3h5R6Vv3UKZPIA3UZmKun2FSlo7DqbiizMcjLEy0BXWCiA8gqmwrgd7+yYflEeMGVU7T09OjU9ZCQ2VqTBWrB8BfxifV8FDpUtUCDswfkd/xgcAPi5XHThWwVRaLY9r7uBolyHyD+iBPjGmD+7cKR99+O9qRbCdci4gUfVfoy7lOhDYif7Un6QNVd6jf4229mezDlwY29Z9jPIw/QA9z36GfO3sGvWRea8eY3yR+57oU2t/3Z4Q8Qh5w0jcj2T9ZOOOY2P7Og99jrFpn8HznEu2rro2Om4AqcDLrbkMzVH3nmxf58bv8a+OpTU3HlfeIV/w2Pq+xmMZ6AuAWthjXVvqULSR+Y48j/sjT+i962vcV6bK1l7HmbUR586+de7dc4Cp21rSLvJnbEv7ztYh2pT+t1dQJzCaNG/xtradyVCLBvTLGIOM92rMo6U/Ih9FXo28qPIVx6Xz6+S9+pqZ7ESZpR7EtUNjV79CeSIb22XlXtcom1emXzbxpvLi0Nha+qGlg1RH6XMMyuVl5CSTG/Np63pFWc9oTv7bxN+ZvGWyp320ZFH7atknpecQ3+u44nyj7szkQuU2+p2q12knVT6U1zfp78gHjCsqT8W5RDohcsQXlWT0yXiZ+9shvTi0HlEfqb7kfbxmk+xH3Yn7dJ/a6fi6F8d5yobKCPrBvEgvpSHHEteL+iiOmW1k17d0fcb3LfpG/s5sw5BsZXpF5SHueaLeiDovymf0HXTOyk+X4e+4DtRDmQ6MMq2+yMuAqZQHog4b0j9xTJEOSjf2oWNu6Z0hOrV8hBZPcAzkferqqMd5XQugG+0WeYS2TeWW5yiLLbumujHSXefT4rdo89FG9EczuWiNR9sjnbJ9QKaDdPyR52O7meyTvlH/6vh/9ONPx9zwyyiR8ZqRAiMFRgqMFHjlKTAazFeeBUYCjBQYKTBSYKTAZSnwXcBUulFtBSle7N8f+sRNdtwEx0CK9qUPCLL5tQLuWRCg1U+2gY9BV+1bH8QwgJUlnuIeHm+9tSUGRrLfGlCNQZEYvBsKiMTAH6+1BB0kAdTkQp0Tj+mac4xZMFnppA8HOU4kFQBQpYGcGACNQbSM97SfLKhSYXxpRRzOL6OHtjsUiM3mronccR0YDGOyHX4zQM0+Wzwb+b4VkI3XtQLL8biuewz8aV8vO76Mvi1+jW0rv/EcZYnJhAR76QOAKB+Rz9BulFVckwU141j1ukwOSUc+uKH8U140CIj7NYidyYrqID58iGvfojF5IcrtEK/Fthj85V8mjGY6SvuL41Z5bgV7I410nEP8rmPWt8bheNT38SGqzi/qPpXvTJaxXhp0xzU4xqR+yrvyVUvPZbpMaXzZYHm2ttFWc8wKEKRtUh5r2fioO+PDpewhWVzzKAdKa72WtDNZQULj2bmDd1gpiW9Nr+CaF2XBq33Y8VrxAYmN+IVkPlaC4XgsqQ2Jo2dLS8ok4IxyrGAqrjfPKV1JI+U/HuN1OEd5YgK06gAeI48S6ECwA/lD30JPXceESiZe+xihb0APf5s7wUta7ckSRpFcB7CVJQzWN9cTyFSPrSVtGNDKAQVIXGUlrIsKtMpsEuekujn6eapDVK8q2MPoVRMXeT1lkG1nD66ivcvke61/Ax848CLKDfuJOorrm+kh7f9Ff8Pflo/ExL7ahQMtmPTcogcf5GuCB+nFcUYfpVtjVvCRCoKZvmQSttpCBRKoDJLn2TcSQ2l/ybcxyQX38Bi+Y7wR4KCAgchLuj4KkuLasV+uC/uK/MI5sT21T5R9rI/aECbyqi2gHeBfpRXXkfPBOcxXk2whwzpGtSuRd8jrShPVtVxr9TtIbybtZjZN+1feJX255qozop7yMUFhI+EdQFYH1WC+qEgFwA6S6aA/sEZIyEUiPz6eZP3UvqMd0AQVD1CZ6sGDh+WX/+1XHYiCldqgy23uZi8INfBqVL2dtNkY8oC54usPmF0W/SqvXpX6SNOtsr3DRHjXEW4HAfYB2MATggkw6RC88FFqBRUMwwGj1V5dsAIJ3yDr41iu0O6k7GwD7OAJ6PQ3AQrAB7bS7NiFJ50DSAC5tVmYLUTiNRK1Z1ZR4/Dw0MBsBvqYlDJfePUegJx+8IMflO9973sGkALdHz56aOAA49GDg/L82bPyu9/9rnzx5RdWperRw0eW7I15AXAB8Mq9e/csCR4fvkCCvzG+O3feKx999GH5+OOP7d7f/va35bXXXrOqJkim//3v/7X81//6T+XatesGEPMKkQ6Ucv4G4AwVtwjsgI/vwCL/5zRFUujBwX6VJ9+bc12ovzk+/KbOpf6h7oxJFCrTlB9U6CHAD8foa4C/0B6OMdEd5xQUywpblE1WptJ2wOfdmHf6vXsLTBXBTcrHtJkYD6seon32ARqb/wEQegXis28FF2N9yZOkPY5pvIS2iXTHX62GRNkE4Il0wHfwI4AL+MuKJdEvVhuHuUCHcB2hSwDUu3v3bseDZgtgVw3g11fpoc4kOEErH6o/xvMcB8G5lEeuF4A3qJS6uzfzPf/Eq+cAUHG2ctCDv9DGK9a5jndAIEA9eAmA09D3qeBzJKJj/ABSHB09N51g+n9yUVDVabY3K9cA8LhyUMoFqkmdmA6ljQHIBOPHBzKK87ifc4K8w9/mPRg39DTus35PASY6rQVIXYdCz9FP9Wvm1V+CTcf465ym0w58Z3M9vzAwkoP5HIiKqVhyNWzC+bnxyPUb150uqOxUq0ABH2uVBA0A6zGVfei7Cvz0yn47ZWe2C+Y0v/f4tILcy8ToAyDpzpbLJJLhrUIbgN4GXkOVKac/QFn9fsevxT8DSOHlBNA1Zw4+tJcV1H2JgXvm83J0clROT04cELnylzbsW3U0jB563XU8+Ydyh7Vw+jmgimB610dT4w/aZdoe9TtdLiYGXoMOxHecJ6idgGr1laMfQNurfjb5nrrEQGfg6bNV2dvbLTcOr5fDw1sGsMUaQA8fnZw4AOj01PYiAJAZUA7yjjWylzR41dqvv/m6PHz02CpWYW+CD+wBxgaAlO3Ba3yZYDPyHa4BfcCve7N9kxnQ3YFUClxwkGI18g6Vhu2o1Ry55wP4G2tKvx72BboItvMtVITcPyjbAGXaHhX+wI5V1rKXHKC6FF5ygUpO9mKAqQGZMD6vwOj+gvk2i3l5+vxZObiyb3abtgLjuHqAubjeJ+j+4cOHJr94wQT0B3QjwJWLU8iSV8lD+7CnsPXQpdxbPD8+MmCg6T68zGLlL1jBGHEN+Y3ALOo+8ppdC+B09UEA1sIxAKf/3YcfGpjK+BA6bMd9f/7rfbC+Kjr5if0Q0KX+qu6RM18MFTQhr9xPxv2X8i/tOWVBxxbHueY4Vj9U5YXykV2nxzIaKC0iDfB7CZ1SQaJZP7FN/Na9m7bJtWOfpLXKcpxDHP/Q+ewcfQU9B52NSow8p7Y8jlHv07b0HqVBXEflk8gzrbmQbzJ66xiUHxVMFeNiHBNjlNTz7F/b0XnpeHVe/gKhfvQck44tO9bi49gn5cdtat0DrQF8+6py2fpk++ZsjXWMXuWy36NFvlWejd8zHhuaf4vvVW8M9RHbjryo65rpujjelozGfiKfkCeow7J29R6VrXhtRsNNsp/xKtvJ+tX5ZP1xXVr6VGnZkl2OyffgfZVZvbfFn5HeQ791rBndcT7TPRrz0nlGWrb0XuuejDaZfo1yyHGy3Xg+tss58S+u1z1xnHNsV21NNj5tX9fvsjYq4wvlBaXfmv4JVYHP6gt2oj2KOpbjRR/0y+IYsjm1bFbUF0pPpaXSI9Nb2bVcJ/pUaHvNhiUxfsZgdRxqi3A8+luqOzPdxvWIdIp+i/bTspHZPZneauncuL5DOkZlhXPW+4fWNFvHqOfiNS0d19LLmU5t2QT6KDqPTPYzfm/piE20U52o7UZ+Ik3Jn1EmhugSbfsmfRbXP/Jy9OVUJ5EnWzwYZSbmAUVdmunObK1VpobWLLavOiHG9TN7k/GT0iuuYWtd4nijLs/GGec95CNFufnsP/1ozA2/jPIYrxkpMFJgpMBIgVeeAqPBfOVZYCTASIGRAiMFRgpclgI///nP5THMZe968bosALIemKivyK0B7aFgsSYCMtC2KbDAEek4NAjTCkLEccdAJwMO+lfnpQEz3ps98MU9nEsMNmdj00BHDDppwDLeGx9aZDRoBUWsT3s7rrydlW9svwRrxEDbEM1xDkkRSODWpMWMLwbHG5LpdW14n1fB2OoqY+haagA98pjyRivAp8E2HacCKTJ+IT/wQQ55YmiuyuP8ruMfWqIsyKa8q/e2ZGDT+kbZawXJI1/EwFi6hvJwIwbbyD88PpT8o/JhCTj2tmlWD/AED22n46Ga/NFKJsZ1kZ4xwK5tsR3Ksj7Q0ABwtkZZ0JLjjjRvrfsmcVYdo2MgrTVButXW0LpmepfrHuVOeT0GpKO+4HkFU/F+jp2yF9e9pXuGZIxrFXmSc4gPSyNvRRppYDnKm44vW9fMRnIc2lZ8IBAfNJOXWnaprXvqW+WrPLUeWrbsctTFsR/OGUm8SHCzN0XWpA6bJ4CQZlOQoIq34PvH3ixfq0bxHrXBBBSxMhKutcpUSKK8OENGnSVsWqJm7aMDU9VXjqMihFVNQjIaxlCTJ1UHGN/V40huw1gxRrSLcTHxEvcY39Q39VtyJo7V/jEfjpmJhTiHCiCWCFcfiiKRzGhVq1igP1h4gqmQxOugKSbtO8WoE/ukULw5vgdVdXOk7qx/eZ/9tfng37lXD6OdljfqRz2m9F/LDmJVK2ljrToVdS+y/7sPkiQ9UdITcWuCsfkztQpNorh8TH1SnydbhjdFTxzQx8RT8F5MJEfTmW8Y7azKQrT9lhw73e4SHtGHJkXS5lBXa+UQ6rpoZ9gHz0cwgD4IjH54fNCqYCrOi4nzme3DMdKEQAVeR55X/sMxghcwFvWpcE6BR6r71H+gflYwFe+N9CIg23RGTZrG/QoM0nUlfXAM37ke1DUKiGIlLrTHCnIqL1xD9UeYuMCKIRgv6aB2Jc6dY+Rf5QXSBmMj/aKPo74E2478Ql3M9SO9lJ8JLNFkJbaDpDwAqc5WSPBdVbDRtiX5vvHGG+X4GInmntxLoIknE19YZRWrant2biCdW6/dKj/5yU/KcrG0qkVffvmlHUeyMIEaXu0D+pv7m3UwFfnXK1P4/of6kfshJHtbZaqgNzp/xfQP4El4QQQrU3lyNOioVYYox7yXybzKu4l6qoe85Mz5OcDAGCsShj0h3mWsCKDLwa12rAJ3vGoIq2pdWNULjM2BKnsV+NNXP4Kcv/HG6+XTT/9D+eEPf2jXgRe/+eabcnxybAnn7773roEcAOi4/+B+uXfvrlWSQuI5gBVYQyRWf/XVV+XZM1S7OrMEceg4ryJ0am0e3rhW3r/zbvnxj39seu/e3Xt1XPsGMPjDH74wMBX0IlbCK3k4SKrXOdsd6ATtezVGAoId2AY+9ARto3gHoNG9u/qh0VekbCo4KPqAna6tewfVO5RjgqMIcMIa8hi+ky8U5KA+JNaUVUBM/wiguOcHt0+4lvoZ/VHPqc5nAhiBptTBOM5EedN1qMImsQHOR99azb5IU6UnricAFdd5VZ+FzQWgAvyl3Gs1QswDIAFWlMK1mghP2uAerC9AV+gLYyf4Cv0AdPDo0aMOyOOADoAIXDasOueqVr+a99WvcAwKAG1aFaAt1xMA1+zuoEKOAy0NMDf1OQL0R+CYV3/xqi+41+XdAe7n51UuL7wKnut4+ivntVoVgIIOsgLYCIArtL04XVj1NwCeCMo8BygH4NFJKXtX9g2ggr4wf8ipA3UPrJIOwX64n1UA+z0G5OfcaAba4FoAMgBOMV/QfENUWlrYiwdcz7rPZCDExbIDVQLIggpS0LFmz0AjAMJqxS7QDusOQNdiwepGSOIGONLn7byGqnOsGFv33qwgZf66v2xhd3u77M5mZWd3x3xY3I/vBoqqfGzVrcBXezObG8bDPYMlqnfVjrAuDuwiWMz0RwWGgQYAUJkcAuhlFXEBGPY4F46zCi6AMgBfgZ8m5aycr+ZlNT8p5XxZ9xu+H6DM4d7e5rsPj2PkfaN5LUOmvkQEBjvtXgRTOSjVQTf0Z9TGq/6L57O9aO8HnJXd3Z1y5eoVA8ReOfCql9irHNfqcADaQYaMrtvTbv8CkJT/OzDg47f3H5TnqE5Vq+MBiAW+dODOlgE8UbkR36lrHbjqoHRUQHS74bwHGrr+ZoUuBy7SNHKfQFvt+ujU5Mx9Fv+gfYwBYKo33nzLgYmTrbJYAnC1VbZ3dwwEBjs129srW6jybj6m8/OJARFRKXG/e+GY+XyrpYHuAKYCDTEnVtVDZSqAdPGBnsO9AFNBdtE4q7rN0W8FSdEe3Lp1y8aK+whSffoclfIW1h7khGAq0Ae6mL4uwFQYB3mgp8FWAVgRso5+oHfRPu5//733ynvvvGv8hXlv78Luu4+lPnTLjzVdW6shsG/eG+MlPG72fQdy3FdY5ZjVd9Zj1NHaB31o9tPidZ0H74n+W7xX94fxXPTJOWaAqWBD9KNjUxvL75QF7Y/3K81b42nNOTse97CZD/sCHSBzlaciX2Xz7HVL/uiKtMrmE/el2fh4THlLj+G4xqqUR3qa40Vx1c5LhUFdV46T+lrb0Tm05tvrZwd9xut0LS6zVpFupgvW4uOlbE3dZ9nUntJO/T+9V9t4kW/wvKbfaWWyE9eJ849ruoknW3JBXsno2Io3ZPPj2KkjNOaR7b036Y0oE3H85mdUOx6v5f5bj2d6d0guWufieka6qW6ijh1am2xeLX2g+iy7pmU3eh/S79IxtvhIZV/H31pL6ovsPo2/RRujekbHojrsMuO97Fpm/Wcyms1D6ZDtxzKe1v6if6nrOcRHm2Q7m3u071EWMn2+Eh9+SD5VtuMzYJ1TtobRXkWdRzsR+awly5neUpr39qMHGnIM7Euf8+Ec5xTHr7pN9Wbkz+h7tXw+zIn+alwP/o42Esc1lhH5WXVzizYZPw0di35Axm8ZzeO8lU6qL1r83Toe5TXTD9o3z3P9Mn3W4vfL0GXIVlgcSZ4HZbYznh8aZ8tH0OPxmpbd0H5V3rR/6hG0ofsZ9Zl4LvZDO0waRH0XdWzks2gbM16PPBZpid/qm2TyhHFpO5fhu3hPSyZa9j2jfeQN5etNtPrx//nZmBt+WSdgvG6kwEiBkQIjBV5pCowG85Ve/nHyIwVGCowUGCnwMhT4/PPP0ydSQ0HKVoBG+40bXIfp9G+jzAKFGjSLDx5iMGJoUx8DSvHaVtBSg5Xc0MdrNVDAYEQMQGqgUYOHbJPJMK2gw6Y+s4c8kXYtGsRAmt5n40FST01W0OBKfFjMsWdr3gpYRb5EQjT+x8BSDJC8yEPrLWT9ZPdYEJhvla/ZJUNByvjgRWnEQCeOadBMHwYw6KwPSzlynIsBOQ1qRT7XGQ8FBVsPiWMgV+etYxmW3f5sRjflV+UTTaIlDZUO2dyiLMXxcj48bklTNVkxBuGye+NYuYbxAYvqgihbMeiYBVXJHzGAybZULzDpWGVTH3pmgUPSTseC+4donvFWxh8cR/bAJEsAiIFeXetMpoeCqDovbSfqZpzLHsxk68j+oi7WdRuyR5tsocqzrrfSNs7FwDRVF2VJDMoLLZ0d9Wmm+8hHrQewpGuku8pVq58XZdmT0TL7pHpB+auld+LDduUZAIAsUReJqQZmQpIHq3b0VYNIDya9WlIHkhBpc2ATaiIk2lNeBZhqtZgXvIgXb41HkihpiXaZAMy5GnjP3qzvCZ58EKi04H04xzfKY/4E/uFa3qc2kfpB+bhPVPZEeZxzcASSNv1N7KxwwWRAJIay8gqrHejDR9UPHIu/cR+J6PjnSef45wky+L6eiM7xn1lCMaqlMPGrAg1eaGO9wku0j5HHVP8b79Z/yHLtbbO/qdnbwj9/kz++4xPBVA58INjfx4N5qUx4gkAFSFw4sIy6lmPGmnEt1QeIDw1bdirqUSRb7uzsdkmJaCeClXCMa8LE22hXo56kbOsDPdqrCHwhz/GhOseI41blAQmLlpDqNNQE+ijbqoN4j7ZHOhHkg+u1D00cpq0jL6od51h5PefJPnve9ooRXD/KC9rmvHAP24t+ofIix8Fj/I1EVAIECApgNQbVg1FnKv/gO9vjnC4D4lAbqXLFtrI1JR+Qnhgj743JIbQduDbyPtrJwFSsmIYKFBcXAC8sLKkc4ofE3uvXb5TDwxtWZQqgG6W5JeduAVDoVZiQWAyADsAAn332mdEZoIhf/OIXVnnGq5+5vKPaBwFVzg9ewcP1gQLhvfIIrlnMl1atwYENXvnD+dwTgVXu7ffUKwfMF6js4vqmp+O5VaiALSLv0uagPyRDo40+8dD9G9PXxasq9m3ZKy/KZIJqMtMCvKpVAenevg3g1NQAVQYMwPdtn9fx8VF58uRxXwVgqwcOun5EXytL8GbFGYAfrt+4Vn7ww39ffviDH5TDm4c2NlT4ASAFwIcPP/ywVpC6akDk58+flS+/vGvJ3ZgGkqwBvEJS/JPHj8vpfG7rBX5AP2jj9PTEqpW9dutG+c//1382UN3pybxWpwGNDso333xbfvnLX1ly+vwUye1eYQRr3Nm/c9f5zq9eyaWXNdfr4AvX1dD3/QsVKIfKd1xnrg9tNnlZZUt9CB4nEJkAJVZKQ//gaXzoE1DnURfyL2jEMZFnMSeCqVT/YXK4T5NY6Q9QtzrIwME+mjDl1cv2OqCl9mlVepZeAczA41MHJFJXaXU69YEoXxw39RKBULjWAXXzDiSFMUBP4h/p7mvtwG9Wy2Kiv+pI0hCAKwAH8Bdjw3eANTFHtIP2mPQP/oPvhinRV8VcASB68uRJ+fbbb02n4Dd9d4Le0A76p/3gWijoi8ACtu1VYhzYB3CHgTRN/Gp1zwqWIX3xF3JowCMDFkzMt2LH9B+NAAAgAElEQVSlrOV8Xo6Pjk0mae9W56tyujwtJ/OTsr27bYAl6mXM4eDgSrl+7YbRhJVfQG+sBXUUQSfwAQmyQp+4B2AqyhLGfjo/MV1uRbGqfnSwowMsSA9UwbOKPAvIttNbAXOgJ8C0mJ/bYoBhAHLatWt9LKdW+QcNkLenAKkYCG5p1X4AZgKoCXoXwKrnz1CNa2W/92a9Xd6d7ZRdgLkqgBogFfY325mV7emO6w9bE4DpXPcbKMmNioGBvBrTyvpClR4Ds9n61qqIuJYve4CuBjCrAChyUZbz4/L4wb2yrDoQc4QehZ4EgIU85y9CIIANVZkOKviyJj3ZeSTye8Uz8o/bZwcNAcg83Zka4IaVqUBzynfnNwDwUuNc1J9q9+TdBmtVZdxPpo10W0S9QlA5bBXAOw6aA2gaNtjH+OSpg6Ru3XrNZBbAHwCkv71/36tRGTh4Up48eWr8hiqFVsXy7Kxsg0cArKrgWRz36ku7Bsgz+q0q2M7WENWhfKy2Lzh3YCNBVdyzEdgJG4WKYugX5zBetI1x3jg8LLduvW5toY256UoHUwEYjjmZztvZKRc2VwdBGwBqMqmgJd+3AWiMecL/2DtAVSrICwCTJ+XZ82dlhvlM3a5Bv0GPQU9hbARiAiQIGwn+8fn53gayC/AXgbMYB8BU4DfIAMFUPr8eTEX/nvFhtXV23e7MdCrkHWNChUv09dYbb5bXbt2yeWK/RjCV7nHVpsX9C/uhv6n+qPpwOE8/1Gwz/LXqh3LufDmD+u5xH6T98zv1Nu/LfEcei9fE35TJ6Cu02iZ/4nysTJXRKrbP/Q770350T9bJfVI1TO1Qa56RbtzbxXvZf7cG0J31mQPHEOeVrYm2r2PSecY5K1he/RGliY6PfoXuU1WWdFy6TgDR2gt4bK/RVxnUMfd6x2Mocd14n/JaRhcLgdV4ha5nHLPagrjuGc1wve4DHUTuI8h4NRsb/Qj1AbO1XD/mYHKtTJWt9RBP8voWj8QxqCzyHOeufNJay2zukY/4W2MWHJ/qQh07dV0219b8SfNsjsqjOq/L0ullrovyH/V4a056XPks9p3JbOsa3ceQBuRvjXldRndnvKXxH7QxFJ+JOiPalsxeqA6gLVN9oW3q+ahvWmuuvKrjUTsZ223JpALEhvSRypy2Heca5U/v03XdrFeClhGQK/ugnmIf5BX4lqwIqbqM8qmyTb2huj/a3MzuKl9Gu0X6RJpn+qjFP9nxzB7R5ulzSdBH/SQdf7RxamPVxrGNuO66vjpGPktQ3lSeb+lstXstGbkMr0RaZ78va9d4HekxZH+VFzMZexnbpjSKshz1kMpd9j3SMtPNyqeZLo42Ueea6f04V51DZt8yOxz15dDa65ijTop8rrpH5XXNZ0oAutQZKhtD65zp0KgrOKdMX0c7HHkvymVLT2R8l8km7eqQblZ68XtmX1o+xGXu4b0jmOoy2m68ZqTASIGRAiMFRgp4tvb4GSkwUmCkwEiBkQIjBS5Bgf/ZYKoYTOk3yOtJaEMBvxiY0GkMBZJ4ThM1syBtDJTiN69bS0oK1QUQwGAfDBTEhxMaSGHQJAamWkGoGExSOkS6ZgERDey2gioxOBHHjwDmydGxDdkTL5CM5g/+hwIYGkBvBfAYOOsCaNVjyx5mc35ZEDkGS1v8wevwYA6JBwzyxOBapBX7jvTUABbnoPzCgGkrWBb5Lo5niLc5R6UtA+m4T+nFscXApfJdDIJ1axLeFJUF+ZTemSyxbX07YtZfbEd/R7pSNnT+Os9MpjL1F2nCh2AZT2XBUo5DeUHvjcfZBnku8gba06TjjmfrQ/hIt5b8UjdleiGuYfytOkDlLeoyjIWJxlEuh/Qs58B5an+ZHVCeUjkjn3NdozyqDOh3tsexR15XPRt5Jo4vG2+8h+OMY9BgPCsD6Fz1IWZmRzfJ0Av6tSZDKSBA+Vdpy+/KR1Hmon56Ub/0OjZ7WBTXkkCGKNPKd1EebHw1yQNvd7eESyTBbk/LDpLnkXwOsBMqV1WgFc7h42/VdjAV7IEl/NXKAkh88UpQnli3XKLteZkgca++YR5vq7cEuIsLSxibo5oBkvZA55qQhyRBA1RV0JFWWMK4mGRsuhFJyRWUYmMGQMyqi8hb6CelrBb1OJIzDSS0ZVUArEqC4aO84gp+K5gKibd4OzISMxdI5qv0YOIqrnX95wAspzUSAWulgaWDvpBk54mOqAzTV7HqfSbOy5M+HXzlgCSrBGZrQpAb+vP5eJKtJx35GPqqUNq221XjxuqD+HdPhLf/emUDWxtvx5KLKsgMAAzSCPTysdQEeiRxIsnU1sLBdX6uVq+aYC2mlpgHwB7qzvAN69SHlAO1JeBTJI56IueOzVXBKyofkf8pJ6zGoLo1PtDjA2e1QWiPY+EYFYikySM8PgQYYnuZTqVvSF0cATTqo6jdiQ8D1a5o5SYmoeNe7YvtRp9BwWYOpukBKmyD91DP6MN/5zUHihEcwDll/gzaII3xneOinKMNjAP/eI4Jp9EO4XcES9FHjMCwbN9B/RJ9QdWnme2kvSId4prRZ1Ee4rjUpusegX4NwRtce0/g9X9TAI4mpdx/8G1ZLgBsuFZu3bpZDg9vmgwiAZngBbTHKifQ+SaTtdIO1gqVUt58883y5ptvlH/5l38pX3/zdXn6BEAM0HSrTKoO0SpzPm//x3UnaMoTnZHkifVFBmGf3KfyqL6D8drFqqzOF2W6vWX6Qv1YS16vCdBWrQT8YiBg5xEcM/BCBVn73osgRdeT0GuoRDWZQN/tlnIxLcslEn1gdwgAdRuHebMNWy/oRutXqjjVKju41j89QBZrAH0JW7pYzg209tprDk4Brf/oj/6oq1rx9OkTq4rz6NFDWwv8Q3I+wG6PHz/qgFm4DsdQjYRzox8AHf782RMDtHz8xx+VO3c+KLffum2ArSNUGtu/Ynbj2fPn5e7db8qjhw7kUjCVreW5V7JxXts1+rqssTq075dgewCO6G2f63zV45TtDrSy9CR66iLyvMqj7mdNlmqbkHtWFsF4cM6qmFQwFQET4AW2y79aSYp9Ufdo5TpUoqS8kvfUj1M7xGR6Vv0gwAp98jrMlWAV9gedvDo/s0R/BWKpTlcakl6qV/AdwALKMHgC9EECPv4BqANwAMBB1DXsX+0ubRPlV+0IvqMdnIMeYcUrHOc6AwSBawwQZYAlHxfsNvgc1+JDsAmr95BnQScDCVQ7oLqBfRAwgrUnLQnasMrctTIO/bIOAGB+IECRqG7lADD4eA6Kmpg/S1DZ2fLMZOHJU4CpHAyKyjbHp0fl2dEzA2Ts7Tt4EWPFWNAGAFqY//7BQdmbofobfLlVOTnx6lD4Rx+RfiB0t4PQ9jpbico5T589LvM5gKR91T8CdEAL0BVr6wC4qdEU9AC4ivzi/ib+OVBsNvMqZKbHJg6kOjo6KY8eP7FrrLoQ/HKT9Z0KnoUMO+gJPjBoBGDp0dFz00Pmv8EelInREjwEPeD6AOPcs4pIsEcHs4OyW0E41BNuewDwgt52QLn6ZdBr0KfQwfT/7TuwVNXntv0G9tNWNQlwuvNyvjq1Srh4eYPpJ+hdyFjnUzuICvMGWAwAVawV7T1fbIB5EFxr1W8FLAx7u7u7XWZ7rh8NTHV+bvr45PTEeMrktQKv4BebbanoIuyXYFPpK5tereetyi7WolbuYkVYjE/3u/SrtrYdqP4C8NLu3zE+wT+s3xdffOG6AKCj/b2yt79fHj3wSkw7uzPf4yxWZbqNtUC77ovBDgA4BJ2KBVgsQDd/cQYBtwR++Qsm6n6o+gSs+Aj6oCoV+IcvmMA6WNWtg30D/l6/cViuXr9efQrwEyoP16q22FsasHfLgG4AWvGlWqANxnmASm91HwT6Y22hYw+u7ls1NXspBqq2HZ9YFSi05aDIA5sjgJCI3eqLOlaLpek10JG2BNcSvI1j+IcqYeiPezyCt0En3mtjx363AlrVzgAkfuXgoJMv0Pv11183kPWNa9fL/t5e1SWwJ9tlYr6QA01UX6j+pN2KfjLviUnbtKm0awBSQv7Uv+94T96Kz/uiT617i7hf0THxfr1exx6/87o1uazxA+4lda+kcRYANE2XSFVI3fux7bV76GuGamCkdcufjfO5zJyUThxXNpe1tYX+qMBP7VNjbVncLaOVtqv7atfx6y9uyfpSf55tKf/wfORT9bF8XIh9OJhKx2kxqaRqdYwH6H3KL9mYL2qZ0Lieyl+UVY4/+obkYZ0/2+vHhsqnPoK4HrrG8bzOLV6X8Qjut5cgoBJw/bTui/RQH1NlJOPlFq/wPvpvGf+21j9rkzSlvorxBK4N1zzy6SY5aNEoHo+8rfNUXok6RGkX1yHjBW1X21LZUTmI/anuYvtci5bMttaXx9mf8jm+0+/UMbAvHYfSLtNFfDmD7gtjHCVbV9I90qk1H70+G0dcU/apdjbTgzq/qHuU11v2meukOjezLxk/qG6OvJb1F+Vk09pvkv2MHrqHx/gWeFFZjX3rXHld1PHKb0oT8lwrlprRR/VYtPXkMdqoaPOG9DTHwHuURygX2m4GkqPu4j4Z49N7dHzaT0unqMyp3di0xqqXIo0i/bO2NtmXTO/FfobGyGtJw6jPWrpZ+Uj1eTaerP/Mpx2yXZfR9ZHH1IZHmVcaxft0Psr3Ld8nswGZPVD5xHc+I+Fx/dviBdUxvEb5n2PJeECf82RzjvZe5VDpwO+Z/8Q2ot2KPKJ6hvIdxx712ZDt0bWOOl/nqnHBrD2OP5PNzG5E+xt9iciDqjM/+08/GnPDNynQ8fxIgZECIwVGCowUqNk1IyFGCowUGCkwUmCkwEiBS1Dg5z//eVqZSoNwMXAzFMTVzfv6fX1lqixYGzfmL7Ohj0ES3WgPBY410KQBhlawKZu3BgW4gdfgiD4ojkGTOLYsYBCDI1nQQAMq2kYWlMiCW2uBCbyx+ZRvA+8fdnMeDHzruPBdA00xIKT3KH8YvZDsWB+oWx/2Kvma0FwTODy30JOyCZnX6Eh3uj5k9nVg8qCzN8FUWXBeAzrKB60ATgycs03MbSg5gPymD1myYOmQ2CoP6jiytc5kKnvA03rQMhRAbskc5QH3xuTjbOxxrsrfkVeGdIQG4SNvZvTk2vKhss410lX7xXUxkBnlb2h9W/oie2CvNKZu0b8alEWfkXfj+ulvzgPtqY7KguFRZ+j1HE8WZFW64TuTpmKAP+OLIT2W6TAdR9TlbEvtTtQDqt+Ul1q2TnksezDMMZC/uFbUk0ycjWNTvoxroTRRPsj4PdI06hnV+Uo76upsTlGvx/VFUhpBMz19HfDin77qD6saMbldZdST2wmu8TP93B3wgg+SRZFEhw7sITYSI03vu+5hMjjAVBjCco5EwfNqc6YGoLFqUga+wZvi3b6gDU+YWxiYCq8rvyhIcuQbzAHWOiurxcL+oj8bEh4k1gR0S6CulRfRngHA8NvecOlJkR1PWKUBFOXwBEqcn1x4MiaSbc+WFaCEtmslAyS+2Zv3i18HkA8Sag0gVVBhAQDiHUvosUpeCyZdnlvinlVNqdVMLIHPRmjpkBUMtiqrJRI3lwbc8gRSVLFgOx25fG4Y+2pRFgbA8oo/oCvuQ46/9VUTJ/WvVsqgrNiDGEv87yth2RqZY9Bzisow1h7rTDCV4c5AePgXZYrszzKxhfD17h6MnzsQDcUhUCXA1sGYyLjOmMGSQ/GWc4AjLjzx1BJKDWDlfORtoirCyqkIMNXubplVMBWTYk0v1KQulSe0oTKLNqxPJIYCcFb5yqoLAAgI0JtVYVg5+AI8WMGA6Nv4gxVGp6hQA/p4QjJpC1ng259tXfk6/gryYzIsxmVjrgmmmsyHcaheNWBcBRQSLEjgG9ow0JoBIvu1tITOWjkHh1GxwEAlZ6jm45VlbPdQgSUYs9HLwDjuo5reghSYDHmCLhInrWLNGQCXfUW6aPv14SftolXEqjTzyjIum/HBJq7HOlmCe/UNjBdqZQQmqzLZgEkK0V6qX8F7qItxjhW6PHG56kSbP6utVeCiyQnYva8SCF22BJ8IP2DMoBt4weROwIzgL3zUBtBHVNuvcswxKy/oeepwglKQiG4J6dtb5d7du5bojqRdVDIAwAHJ+vgggVrBCKyUwoRZS+y1+W6V22/fLnfuvG+Vlx6jmsw39y35GIBSVKa1IiKdJeoreXT2qSaJmxwJsNaUgyuGTnbdPvW2ifO7mFRbse1AXYKmuDfofMvK/+irA+laAj10el/tx60m9Ge1M+B7aKoJdA8qpiCh2gFQVI7ue/T2hXwEOrBSH20jAac2LgJRYWMquNSANStUAHtuyc8AJ6B9JEp/8skn5b333ytvvP5GefToQfnqq6/Kr3/z63Lr5i1bi8MbhybL9+7dNWAMqmJBzyCh3Svz+NueV8uVyerBwX55+vRxWS5Oy40b18t7771XPvr4j239AayzKh9TVNjZKX/4w5fl22/vG4ALPgBo4jIH38FBz145ypPrq3l2Xgd9rHokwNXVpgpYl0Bbr5biLxDwthxk5GBn12P8ZzpJEqIJ/kW/BhojGHC5tIRzyn8Hpqr6AkxlwEvT8aXqbAeEglegk3CeACjyByqSEOTrfW6tAaJoa6iXdO/Qg6vPOl9LkyF0f4hrkbwPMIcn4Luu7fxLk7FeJ1HPkwfV5rGqlL3A5QSViJYG7DFwz/6+ge4AgqrCZ/JG+wd5xzqZ/1XX3auvcZ2gq90GgD9OTlAhjWvUV5ZDZR+AgsCXOI8KRVZJcG+vXLl6tRzs75sNJ1jebTflzXXkcrHobL7SFecM/Pf0aXl+dGQyxGpBZk8MAAK+dtvvYCAHQlPPg9dwHEAFs2srlxVcx++suAN+Bm8pmOp0cVxOTo/L7j58EVS46cFUuB/tgNb7+6D5gfk18BlREQ4AfKsGJtVWQSPwIGhi9hVgJgMW7ZRnz54YmEp9NFYTw7Xoh2sLmXJwmQMeCaLCCxJII4LRCaYCH0APHFl1HtCSMSFyXNXpAJJinLuoQIX1mxnwieAwgE64/+poCeDKHJXXKkDmylWreAQgFWyHv6ig8nkFoDodZsYrBGlArvF9tufgafJD3WpY5SO6sAa6gm+5jUpWk4J3PgBMBWBXp7Nrv+bLWWGrC9OX5AWrwGUvYIDd8T0I+MrlAi91cN8FQDjzTc/PCsy79TV1umENsZdCW9ifmMxim8UXIACYZhXE6v4ILxhg5ala7dUqqtUYnYGkq38BvQiAllXWU//SKjr1uhnjow6Zzfa9mphUyLl//4HZD6ftXtmdzcrTx4+tghmqPJ2dYd6QlZnZCVT0gq3aP9j3anQ7uwZMgu+OipO2Xqw0Sf8RVan4YqIKsgbdYa9YpZFAPNB3sTwz4N2N69fLO++8Xa5cvWb6uospYUtp6+t+PCsXY4+EsTjPuCxb5S7IOPZOlrh77muymJeDqwdW3coqlOH8cum0sypSqHa1Z/7Ss6fPynEFpTrQ0NdtZzo1nQ2amf7e37e/mAN1os3rHHvDbd8v1srZphMB7gWNaqUy7pfx22VybpXYUEEMLxgBraBT33777fL9739i+gLjoH0GI8OXIDLDwYcVvF5fJGJglGp/YwxGbS9Lj9KeWhyg2mvj7vCiKYJtNUanOpvfdW8Zz7uYrQOa1N73No7ffC+pldzcX+yPa7VTr6bqsRL6Ld21Xqy0k/U+Np70Zb5i31aMH3Eea7Ewu4cvLfExv9iH23dWxK5ecA3Pc571ZSd1Ar2vrLSoe9661+cM1ueuVWPX98idz90HmJQI3X6687llzXgs8hbb1L+654vXc414PWnsr3jpx97T2sFUfDFMN2fR36x8+MIzju7O+gKdughmUxpAMR2v2iPqqDWuqXtzvWctBmmxJ3ubz4v7KNHtPQ3cHvHlEGuL0y+2R574rKceR+yKoPc1/gyNRPqrXJPmyle6rq3vKttRD8S2Mn7RfpXP6GuQ9hqTVdl8Ubd4fImfjHeze1J6Jwc5Dt27cw6ZfGhflxlLpJHvT18EFbZoSV8oyqGOLe4vOEbSNf7u5bEfC/tX2dB10WcEkYx8ORSu11iI8ksmo7quQ7wZ5TT2r+1E/mW7lKcoFzyvaxl1gN7T0nkdrW1wPXDV591RorOFvZ7oga5+FSuD0gbyZo93mR9SAauM66kJ8HZtVl1bPsfaeprxwDH6nsJtPl8A61VPGU9VevV7yl5br+nMOrAoR/G5Y2abM9lTHaB6NoKpLiOXHCfbWY/j8kVrHhPAJ57H/eT37BzvwV/Ih84x4y+dW8ajKh9R32X8r/Rp0VL1RmxTZTfK2yZ5zOQF7SuYKpMjzpHnVOcN9dmyUxkNMj2k/JLRIfInrycPxPlmNjvq64ymmRzoOtBuRL0Z5UJ5RcFUejx+1364j8hsNOea2WQc03hYnA/pRbnBX65xlNkWP2bjjnwcdRDjz+pT6ZpdRlaG5h3HrvkMm+yF9h1t19C9XK+MJ7SdH/340xFMNaTAxnMjBUYKjBQYKTBSoFJgNJgjK4wUGCkwUmCkwEiBS1Lg7/7u7yy0GDfDQ8GuTYHpGKTzoSBo4EnPGniLbTEoEIPtOh19GKGBQLYdAwmtwI4GOrIxt4KimlyEoAGD5ww2ZA8KNMhC2jKIwgDLenLW+gOUGFTTIJYGkvT7ZQNxa0EkqeKEPnSMQ8E/DWzEwF7kJbbJhGZ/k60nd3ZBOidmt+y6Vl1CJx861woYfLhrPHReq2UgAdbeLs8Aed8H+R7nNBFO5zwkG5Gv8JtrGJPMYtAZffAa9MFEqlbAWdeIfKb9ZwHSOHaOAcf1zeNahSGueUfrmlwbg4txXKQljkeAUEbLqKayAGWmypROXK9Na6gBYLQ59OCVNI7zy2QtHmvpTh0f10t5TeWf+kLnHteYtFa9RwBb1Oc6n+wczscHPCofkedUB7YC25Eu5PdW4DauD/sfWqdsLrQhmY6MMhN5UtdIH55melDXUOeqgXjKOfnN3wbuia6Z7eN4WrYn44e4tqrPlOacW1wvpbsG9qN+y3RoP04HwPafPm096pReplwGLUlvLUHJfq2BS1g9pLeVlvnuep3Ju4A8MemxZi0aeAOVCIonIdrcK1jEOlUbUt/g7Mm5/m+KhENLXgLAyQEg9iJgR+t6Mri9WbkCLnBPTUQ3iFJ3HZK4LVvPE/YwP8f62DyQnDjd8kQ2tIlEUazd6nxlIKsO8ISH9QA8TWry4nnxxLuzZQVTOfDGdP1k6sCgmjC5VpXEksr7ClK0nQSuGDhrRWDK0giFBH6riGU21d9e70Bor/SwOltasut87tWs8LHqWJZ46FWrcK9XjfK1M97A2/ZrVa6ukk1NevcHU141QG2qAmAIJAJ4oQdbO9gIVAJIyoA4OI8lqG/9B+9tb20b+MzWqboboJmBTWrlMpNnoyVuR9Im+NxfDpB9ol7G77WEcxdysp/9Vd+nl0cHcKh8DvlWtu6WqDjtQBw2f/CWAVd2PLGzA2I58MnBQv7QXG2QvTm+Js12MuuC2iXzUW57gJYDAEnLNVtYq+XA1+uBDMUAD1apqIJ4LBnYwIwur0g4RYUKgvZYHc140pInnQc92ZcgIq8eZ9XYMOOqZ/rqY0zu9KSBbn4VVOngCU/MJ0DUAWo9YI50AFAfVfFKfXOt6lDdG6gtaOlx6n/lIXxHJQLQCeAgyAoT4aPPjPEicZhVuUADJK3jH/pHWwbEMOzMRQdqwYo6f0AHCTiiDjTu2+grUF7RH0EZnJvOl/3iGtLEwVTT8vChg2IASrh67ZpVNUKlB7SJxHeAo548edrdh3vwAZ8RlAOeRtUT3Lu3v2tzffLkWXlw/4FVRpoh+RgAjArq1D3ai3tST4UEPcCXePN7Z+uZ5BoTcqgKLEfY9ZBpaFa4qLKp6/5CAm4FogCYZ9X0kISCKn6wW5bI6Ila1Jue8Q5QyXoij9GmgoSquavdOuDKj/UJs37SwaAG4nCJ6SpHeWLzWQfyefL4sdEDlao++eT75Qc/+PfltddvWVWqf/iHf7DkaqwdwFZY76+/vlfu3r3n67Dn1SNXAJMskdx+Wp4/PzJ1CLDFYnFaFvNTSyK/cXjDqlMBuHVw5Wp58viJrSEqeHz99bflwYOH5f6DB1ahBdW6CHADmKpPTvbsY/OnCc6t4GkACyhv63tvO7qW7MzfrBzZ34c1cd0VAZOswGjJ3aiOVl94oNUENcGSfhn3gvR1qENZgQeJ8aCVVTO7cBkG6IiVfri2qNqCY/FDWTT/YoVqJOv77+hT8zq0g/ECEOMApVPncbPhtSKkVLUBD1MGDCRuet1BSwaeJY9X249+bB3Mr6jVo1C5CfJUYxHQT9C3TL43WtY4gVV+qzEE03kAaJyhaum2AV5MZwmgF8eR/A8dCZkFUI/gNkvwr8C12a5XmAS4R/fKnIfrW+gK17v47lUlnQ/RPqr+GKjq+fNydHTcAXsAGNM9G2jggCiPU2AN8RfVZDxG4lWRTAcIQJ22EOfMh5tAxlbw4oDQKVvbbiehl6zCzcJfLGAVZa5eKXszAIJ2y+npicmey4/H6qB/AOzAPPAb8/Vqr6jg6qBIVtWDDgfow3Kut1A9a2XreeXgioMytqdeKWoKkBsS7Lwfq9YIcCMqlFRQK+4z8MzurNN7AKEgsRF8xepz2Buw4hvn5RWtAN66ZusCurC6GGjO5CIFagFwB7AN+BnrjDW/AG8uYT/dp2XVLMg2aIy5YG5e4crn4aDgww70SPCj+ynQ7e5XcD3hVU62Lsr2FuIy8zI/ObX2OhmolZ94rONhyEEFtGgcEkAa6hh76cNy2YFZV8t5WZweleXiyPx/e4kEgfgV2Gu2AEBFm+/C/A3so2YzvJzBq9ia7wy9ZvbcbUkfP3BwqyfdTzrQIOwpeMKAVXWdWaUMPGdtYn8MgFEHjvX+zGM/pdsAACAASURBVOcxPqt7LoDfTr0ysTVVKzXu7R2YfYOtAJju+rXrZj8wzqdPn5XTE5d3+ir0iXyvv7UGBMU5XAuegBwCoDWH3NT939nFRbl65Wq5efO1cufOHVt3APb6ff207M52rYoW+NOr2nl1OfiRBgivVUvxd3tn11+cgarH8NtWoP3CdD18emsbVZgnDkQjgM8Bffvl2ZOnBkCFj8gqiPAbCUpEOwaqqlVSsQ60Y4xHGJiq2gWt4kQbghdE2H6v+pLgh6fVN7v95lve73xerl2/Vt5/7/3yyfe/b34dwL4YB2wg9k+0MZBn6FrIOAH/Jne1+rPtY6N96pKc3S5k8QzwGfgN68r4g/r5ca+j8Wfco/tLxnPWfS+PAfT7mzRDe8309snc7mG5ffD9iq+DxiTdh+NLZdRfo/9H8GTXCYHM4tt5OrlXj/Ptag+Eca+v/rfPV697fad7zUfvwToyI9uj8CUgFWCje5+ufd0v1jHafGrc4wUHpSZfa4K4guA2xRvZnu49Mx+INLVxChhpU/ux3egvsS/32Z3m/uFrSOp6y6AaeLC1l46sV+dejwtQ9/Z+aV/xLZ6LoIo4X42B8pz/pazJCzxqpVvuM/yFLg5C6P3xugcPz2AU3LBGf6sc7z41+Un3a5xjXNPWuq3P4cW9j8ZUurXbANCL+8cYo4nPkNCu6pjW9bp+a7GT7AU8STW7bp9aX+zX4vF4nP32e8seMBr5XddK2xlajzgXpV/ci2byRB2ue6KhcbF93Zdl9ORctE/KS2tcUVdkMbns3siHGd9lulDXRueQ8VjUfb0v0uuLSF/lRfYV955x7NpPnGstlNfFCVUuu/F4R6If6+u8oh62sKzrURtnsG1oxterB692wO/6HNhf6NHbaosJVoXlJvHFOG53vPZvL/aqzzeiLW7pf9JI/Q7eqz5JXKPLPu/KZHiTDlT9FmU3yr7yZxyj9qP2IsqY2taot7NrdXxRR2g/ep3yJukaeZLjyPhWZS62Fe+L9w/ZosynaPGK0iLSRfMEcI46jfEm9KPPFyL/RPkesnHkgajTXoyR9i+6o11r6a5NuqN1X0Z7nUtLf8a11zyEob70HOebreGg7kvWQtdpyG+IfBhlWfmfuj/yXyYLnAP3MS0dEW3HZWkVZZw6Obs/050tPaa0z+Qujrc1r//4o/8w5oa/zGKO144UGCkwUmCkwCtLgdFgvrJLP058pMBIgZECIwVelgJ/+7d/24GpskBPFojhRp6bez6w5KY6PlDjebw9VIMyWbCA428FtLlRzwLYbFsDDUMB6xhMjIEJnY9u3DXQoslIOnZ+Z2ALv5ngoMEujo9jyQKGOudWwEMDcLyGgcU4r2xNuRZIVrNkrgCuiA+iW8FK9qnB+Bgs0Qdk+K4PSnXsSsPYXwyqMSmCc+U4SHNcz3WLfTBAGdtUWcqCnelDghrsJ/8OBc/0IWcWkM7WlDyJvxkfRflXmdZ1UDAVkyZi0E/XUBMMIm9ngVdcE9/k1uJdHbPSNAuyxTYY/CUf8R7SNvKh0m9IV24KOGb3xvXib32wRz4kzRjoxW/yJ9YhJt/HoG4nrwPg1EyftXiaOiYGaTPZZbuq24ZoqXpx6KF4K+g/9HAp44eWDLSC+vH6TBZVr2VyrzaPSWFcM50zE3IIFNDxK/8MPYCI8jJkC9EPbVRLnpTuatuj3cl0qF4TH35R1iIdWjwYZU7HGx8c21gE7GHrgwcZNemO1aJ4HZ6ndkmrVimihgtqthHXF/0QwINkkCkqjAC45K//7SrcMJEJD3EdeFXBsbBnVsloy4A3Nqf6IPaF6j6Sf2VvMJ+gslJ9SMW3ygOggQfF9WGxyZ6VE/FkB1Z8AujqHBVKKoDIkuFRcolv46yJ5FbNwZJW/c3lSOrrQXAEFde2u8pQrHLiIBh/uMcqjH3iDN/OymRO0N7egL5Ctaq+GonaarXTHZBKQNzUgzyngCq1n53esrVywACraDm/eQUqVrtiUrdVdbA3YzMZ3HOfDCRWwVSs+ORrPkHqqyfoBzBV5sPx2KYHesrrvc1GcqcAzJO3T0eZVh9YdRJ9HOof0o70pJ3k/fo36iXKKZIzvfKHr6/6FLQR6n/4MX8hPa/FOAhcUjBO9I36PYTLWpwbdTbXGuuPxFVLtJe32dJfUHnn3HGvPqjmd15LWkW/hnpxapUjXA+wTX3QjGNq76PdIV25puoXW3LZVk06B0hMKtvpnHAP6KhgKibHqs9A3axv7bT+LIGt0k0GqHzGe9XHZXKv7u80IZX8pz64J8hcWEUQJPYi4RjjRsIvqlMhGR59IJEZIASuA5LPuTbkA/Tl9+6Xa9evWnIuPkiEPj0+KSfHx2Vx6tU5aBOjL6I+EM45MMLb4Udt7Qt2rANRVSCVvAk/80nU7tIfUBur68rjeo9VlSOYWDITaQttvSVT1/Z0VddxPaPt1+oh/TU+etMdpVjCNsaLNX///ffLn/wff1w+/fRTW59f/epX5f79+1ZF5IMP/qjs7EzLo0ePyoMHD8qzZ08NnIZkJoITDPQyR4WaqVURWYAP5idlsZxbBRIkqgNYB5Dd82dHlsiNCjqoigRQCtpGdZLlYiUkBljQbRlBryZ7BqKl7qAWrxqD4NbwYo24Hyd4j52pXuW10aYhaRr/WE1KdQR9W/W7CTiMfbOvCKZyQFoPpqKMQW4w3uivoh3wNvokQEblMvphtN2YM+aA/mH/IVsqF5neUt2pvqjqetUTUU6c7yoYTl5cwz0S7UjHn7KOOIY+OWZcqzEYtEG9ozSnjJPeBnqo4IV1O+N7cNcT/o+6l38JpEFbaidxH+jPyk2kOWhBPYh+wd8AUeB6rCe+q00xfWbV7BzUByAXeQrg9sl0UnZ2twsq5rEKoe4tMa6+Ss+WAeJ9Lw3Qms/b7F71cXHMQRG+JgYQWTjQxSpoVvliBTX63AT+YQ0AluD6s4IR1iHzH0hf+i0GxEGyNdbDqlY6OAPjAG3YH6r1QE+AV0kv+qUO4nL9wHFgLuQP+Ijw+QCAxEsSzs8cSOX869Vaqa9xP/wgT1AvtkagJyoFdX5BpSNAaASAubwR/Ac+8spP6AdgUgBwDLhSAebgZePRyjesaNitNUGR29tdVU9WRsG9GBdALaWclcn5qpRzVNV14JtXU63JqNiunOPlBqhUBWDMqb0IwSod4kUCVsHUqydizlgDAzei0i33O/VlDuYjn7sfBn1vtAZA8OTYY0MXxeYJYBlsgO2bsaYTAokd5E/f3Pj37NzGA/CVrQOq8Z6jgt9e2dndL9OtHUusxXwB+oQfAZA1Po8ePe54THVx79v0j5CpowHUBc9hzHhJBEBOcGCxLuDBa9dvWCXGN998y9Yd/fZ+RdUNs9maz+F7Nt/8gYaQJ9Mds5nJEPgU4EvQEzwBQBbGePT8yGjB+AL52irgzmbl+bPn5ueALgZOXC4dSDWb2V/IAmhCwCirbFE3QQbQJvW0xgWpn/Z2Z9Y/54i/8AfAA7cOb1q/OIaqVO+88479pc/legOxLQdTUX+gPZzjHg/6AR9W7VOfPPotmb3gNRy/xg5Ut6Nf0pD6hfo97j84Bo5b7b+Dzb3C5ct81F/gfZRn/G7tc9Tm4rvaa6UPfbt4zfrY2yOO90e/QH1SXku+QKtKq9YYua+Lex+NBcS9A6/NxqOz0fHHWUY7Tr4Y9O9DI1n7Q32+DG9En4301LVT3517S66/+nNZMna8V8cWaZPxmPIn98ORH0hLxnt0bJFOkf6US/qPLf7RsfHarG29LtMhGb2HeEn3jtF3VrnVdnkdZRzjoG5ie7g+0pFypLyZyZ7SG+1Rv6lsqv5THsBcVR9FOch0QZS/jF6ta9ie/o3HorzoHinTbVEv0J7FfRSvizRXnRV5dhO/ZrqoNZ8h/TVEL645eTnatZZuGOJ9ykKUI/KhPhPMxqay1PETKycKSDXarJaejHpA7QLXR+mAY3E/Q1uucqP6s3sOEPaK2Zha9kDby3g48lK2Nho/y+aW8UnsK8pwpHPrt/ancqbz1f6j/tV1UR7KeD7qragnIl+pHuM4KcOZ3VbeJS9kMj9kQyL/R5sXdZHSb8je0CaxPR2/3tf6jvvoCyktGDPHMfAR96PoT33YOO7L2rmMVuqb6hppPCKjU8ZHGc9EXs34P/rMLZ2k8jckw9l4cSyzhRkfK58pTWhbaIO5/uofxz6GbKzqWd1/qV7JdLjqUx1La95D/NLSj+w38swm3ZPpRL0nW7fMb2jNheMZwVSXXe3xupECIwVGCowUeNUpMIKpXnUOGOc/UmCkwEiBkQKXpgDBVAw+XGazqgErPiDQoF7cBHtQE0FPJuAiyck/8aEE29Gkw1aATiep12wKGLXuywKTMYCiQQ0+cFcaaPBMr8VxzikGpeJ4NNDEdWk9SMgCHDymD4SzYF1GJ1y3Xd9srIGYGLSKwbAYMOPvVlCzRacsAKMPoUhHDUrqQwXSi2MnrzLg1+JTBuAzvmSbGvzB9018lgX6omAqjTM+HxJkvtU8Bh35uxWwJA3JH0pf5R2ODef5xlqV10hL0olrow9ZIw2zdY40bQWpo67i+qscRp5QflGat+ibyVV2rdI68kekpSZHc65Rz+EeBkv5QI/XarA2rrHqmhath3QF+1A9g2NZAD3Sf4hH9VzUYXE8mf7lGFo8HvveNMeh9eb4Ii2V/sr/ut76QE8fYqOtmGCC+zQhX9crkyntJ+rxjJc5foyDiRSUjUzutE99CIBrdc2iLs/4UnkD7UYbEgPual/5XenP7/rgO7Mtqu+5FkoH6ryoEyO9+0SI+gZ2e+s6KzT2II44L6+c5ec1EcRz2QnwQTv9G357WiB0URO/LZnRgT3xb2ZzNAE1o5/KdffwFlWsUNGhVt/qdRDf2us5+N6ej4UVEQyg0lWuqVW76lgdtOHncQ+S/ZEoieOekI0kVABBPPHM5+jzJJ/iXh+zVzrjmPvzuBbHvaoWx9fRoVZRIYDEkzFrFS+rUOJtKhiFtDYeqwWqXA+H6i145apVUkBysr8l1T8OzTPekremKx9HvTqkM9ksEkOR1NzLiL/RvP/0b4rueR3j9jc6q//Xkku7xqrmONLJKrnVJF/OX9+sTbAF1gdVgJC0jGpkSDjFP3vwi8RbvEGzJgyv62SshVcUIq+Qt1jxQpMhDDCCO7Dm3dpx/XW9lCwEu3kVOQe+CdWsnUo7A1v5CmLtZrO9+uZ+BwlSf6N6F5LWbR1r9Sqveoc3cDuvbtck0xcASrV6RPRJVa+rbFPPriV6Vh5zukF2a/W5mmzNtTa6I9F3G5UyPIF/k+18wU+VZBgdV8sfc/3gb0JXHyfyIH2Jjg6WnL7oxqq+0NWrVwr+IVEd12PezmMntfIRKod4IjY+kH/wydZ0YonsSBrGX4CqsE73v7lvycao/KDAP6uOK7rbKo/VSm09KK3KuBdCEHl03c4KLuAfaDZU9XiBpsJ/vW7xfTDn5zbOgaD4KE0pE95uX12KNNW1Uduheqbj5ZpoR52gNkJtCMegNpK2lfb4ypWD8vbbt8tf/uVfWuL6w4cPy7/927+Vr776qly7dtXmBqDP8cmRJcDjwyoy5GMmlCPZ++TouVWxQMK+6aPpdjk8PLTKPG47vYIjqgZBF6FtVC178vhprbaFClAAWThQAX9ZmQryuzT75OsD8CPnHv0SlUHdG6r8qfwq7ys9uabQpaw4RfuDv1w/1dUKxKEPxbXC9Ug8ZwI+1gMJ7Ehoh3ww6RvyT4CK+irUG7ifPpH6dRyb+mWsbIdjaBcy6dWA1qurat9oU+0q+QZ/mQikPK30j74VwVR8KQDlAm1xPaiDyKusIoVr0A8S9EEnggyoJ6ELMGdczzHr3NVfxBqQPprgRBCVzgvfcZwgBla2on5EVTeuAfmI/aIP6C+cBzARVfuwll9//XX59ttvvXqPVCTiXoL7dOc/AOUWVpFqtj8zm3x27mCg7q3sVZ8RkIV+DRgD8BgqgO3gL6sRuVLyik375hthvAamWjqICqAq/MU4MF+vYOa2CscAdgLYRPmX9MA6EqSkyd/kdwVTWdXAGaocAR1frKLNAkCXOSqlOUAFlXowBgBRXMi9gquBzra96gXsgr/goPr19Tp5A0HZQmXXC4B66C/73o38zHWGDYDtwPzwwXGfjwPdWLWMoD0flPsYXrHK9/0As8FHhu2CPiTYC3zI7wSDRb1M/lNgLoGA5u+CbjvTsrc7LbvbqJg2L0uAkuao9rV0oJRVTUJVpKWfW8zLHBWSsD4AVqFiqPnUAKQVryJXX2phVXArgJdjQwVbjGexXJWd6bbN2gBxdS329lERzWlldhEVu+B3oeqZVcCtAD2r8ui22cBCNjan7/k5aLNfdmfgN/ft8IE9eustBznhHtgm+v2qo9VGsooP9w9emcp9W1SlWixR6W3LgE/Xrl4r128clsPDm7ZeOjeMwW2CVzhVW4FzVvW3+mZYV8gE9Cp4CGCq5yfHdv/BwZ7xK3geYCrQg/qPOgAyu7u9Y7xHMJMDzRy4SN1DEC7tkFam4ljQJuUwe8kS/SlN3jQdC7u0CzCYVzr8+OOPjfYE0KFd69d8ZPeZ6PdQxhVMhXMdT4hfqXsqXTfaRz2/vg+vNZgqWMF9MPdZabtV19O/QbsKpFJ7zD6dl3zP+zKf6A9zTJSdVmyQY4h+vfIY21AdoWOLvrzOhbKhdjDOrd9v+h6J/5Rua3IltNHrORfep+1w/rTV9FM4vozWOq9sjpiHjp1tqO1t8VVrbbN151rqWFvX6TjjNdEvaq0hfS2uI0EQ+E2fhefU34u0zNZGx0CeVf2psUzdu9PP5v1RduO8ld84xqwN9J3xQoz7tfgv6oqh6zJ6R1pTh6jcxHFzzEo/vT5bB94Dmsb4UWudlI/jnkTHFHWd7Yek6rH2l8mU9kOZGuJNlTOOK+qcTb91TFH3KY/FcSivRHlX3iZNuL4qJy1dEvcqm3RsS4cMHVddHseo/Sv9omyRdpFvlA/iXKh3h3RYbM8rcq/Dilt2akifqi7gdS/0VU9Q7lX3KZ3YFvd31FfRRrbWOBtn5Le4RnqP2sQod5lM6thbNIq6VOk1ZE+G2mvpo2wtdE2i3Ga0UPseZSSzecqLtKVxzpnejjaAY4k8GHVCnGNmqzfpp2w8UT5bwKNMx7K9FphK/ccIpoprmY0t44VMBqKcRH2gPD0k03rfpnt0PXQtNBaXjVX1u/b3P6J34xpGfaR8wTgex6y+Aa5TXUAeJLgz8lfkyRb/D+kt9oe21O5elh4tPdyiM+etuSkqey1bcFndexkdEHn908/+45gbftkFH68bKTBSYKTASIFXmgKjwXyll3+c/EiBkQIjBUYKvAwFvguYKr7dlwEDbHS5WY4BRE+a7R9kxWCPBsx4ThOMNNCQBWLiJn0o0NIKIjHYetlAGh9SbQqYsD8+HIzAnaw/nSO+tx5u6FzinPlQIAZpYoAxBrmQZIL/XYYO2lYMmsQgqAZgskCRjiMG0Bh4wnHwX3yAFYPSbIuBcyYgkUfRDtcD12YPxCLPcfxD9NNxaxAyCyJl6/Uysqs0icEtHWsMrmtwkOPiWsWHmEyEGgJToS8Nlsc2smBsa6038XNGH85HAXPkffx9Gd0S1zjKTqRza71Vfsln8eGmjtGSi8Kb8mLfvL71gJnzbI25FShXmVDeaAW8lWdehl/ZdpxnS1drQDrKz6agbGuMLV6kjuU6cO5Rp8V2eR0T7MhvmoATbV3UfZmeya7hdXEOei3757hoo4ZsjuozyjGuV17Qvlv6JCbERNsQ7QnOa8KQ0pbjb60Dx6M6kHONtjJ7iBrbV5/D592DqfjmaYKIerrYXTX53f0b3Oe2BEncTODidRmoyiXI/KMzgmN6oG5cW/2NeSIJNeqOuD4v0AWJXx3Ypk8MzXiOOVAALeCt+kgqJZiJ59xPYzs+BwfieJKoJiYi+dHXnICWHvRDYJXqN/qA7EOv8es8MR6Jw0i+o45kn5YEWwfa6TkkM1ZgDAE61n4F7EQ+dYBVRVnBL5p4ciRT51gpzHiqgnK675ZoxuSf/iUCg3qzRrLAQ/4m9/p2fvgprLgCXxvJpQbAcCCXAlm4lioLazLsP7zamgHQfDadH1CBYQreWtMHFxfl5q1blgQKkMTpyWk5nc87kKgDeqZW3cL4sevLq4Np4jTHzuRNk2mrDNbft8YTXfU2T2C0cy7ATlZW60GloPqxBI9aWc6q85An6nqxCpmBFHZ2+3xq6curuHmqCCoToAKdJRPXv6yKx/0RfSfVUbhf/U7lg6j/6JPa/ei10o200IejOKZv3AUtXS5qkjLaqPsz3q/+AsbR7U926pqRdrUiGscadaf6D+qDsR/qJ334T5mdn550lUrQviVeLxaWeIvkYlSVmFllBq+ugX8AVKEfgBWY1G80BwCnXHQgBty/iwom023UdzN5gf5Bsvpq6Un+UddAniyBWwCenT61ymN98r0l4hsQ0ZNJzc7gmipTMbfW3bs+8dTpqMdc/ly/wh+E3pjaXN0GgXcAjiObO2hQ14N27AUdRrCnJL5S3nltU1fUewhC4zo6jVYFgKq/+qu/Kn/yJ39SXn/99fLrX/+6/PKXv7RzSNh+/Phx3R94xRcch84g0AVAKfxDQvqTR4/Ks6dPymK5KEfHx+Xps2eWlI3KH7jm9GRR7t9/YJWqdmcza/ebb74tX/zhy87uTqe7PWBiDUyFylS0Pxdlu+oH9fFUB3a6sMoOfUTajpjERTnXOAJ9Cawfk9g7nVXBSZQf9kdwDiuI8HrKH6skQcbB9wRT4S8rIeGvAo3UB0A70HOUecgJ2kQ/aI8AI9KFlanw24AqFUyFpH/yjOt7r2Sk/pZW8eG1BH3onjzqQepJ37+7PGBsaiNwTMfKBA61c2gHx91OLYxW+IsPxkndBMABf+tYWr4U/Qu0DdCQ6yK37xwr9Qt1otpn8DIrNBFgo8n/N2/eNN3HaksYx5MnTwxYRT7DGAh0I5icNHHAyWkpWxdlZxcgBgd8O6DI5w5/DjpmbtXhQJelXYtKN/sHBwasQr+oBEQ6A2SFakJcZ/QH44vrnj5+Wk6OT4wGBFORzriefMr1J71jMhEBM/iLa8BvBA9ynmeFFSrBs2emzwEGgi22OcxmBgTDuEzmzT5cdOcxd1xrclF1vvl4taKr+68XXpkKVV8N5O9gTvWTsWYOxENbF6bv0Cf4gQDH5cIBfVqNzecBfwJgDfeTXfcDjL4yXad8BTrwfsa0YjwBdCL4OOox940Bltsq21ulTPGCCM4NAKSaAos5mw2ZnHtFXdDnor5AYQWeWlQg07wsVwsbqwOwzsoCoKsK4kHboCfoYn4LZBf+bJmU+XJhPIjfewf7VuEJ62P6r4LcDCQHWqzObA3Qmo2l+gcYx8rAVKAXdOtBmc2uGLAfawj7cPv27fLeu+/aNbAl97/91ngBRMd4fIzyqdWN2Y/pvVrlyUCYqBpl90zK/sGV8tprrxuQ6vr1Gx3ovt93gHcB6HUZ4nq4X1ZsXqjsR51G0CV4yMBUx0fmW+JlBRMD7F8YyBgD1oRMkxH4/hMHKxJwSt1z5eCgkx/IJKvJYjwRTMUx0s6rnibPA7RFP426E7xu61XtD4CiAFNBh6Et0zXVXzPQYX0OwHbI27SnrGKnoEH1K5WeUVfThqrtjr4Q/SX1rzVmqS8g4N4kglPYL+/zJb48mEp9b/X72R7tiOnXxHdTn6Xl6/E+pVHLtmXXRn8Q/Sjt1d/hcQVARZuuv3u6+XOGOE/1zaMfpvR6mfmQh+P+RfU5x5GNlccivaP/SJun+x3jjgRsx7Fsajver22p36F6n20qLXVs9Dt5XaQL+4z2jn1w3XTNKVN6r7afrVdGP6WHrpvOjzzH+zWRPuPnyDek2xCfZmPnvJVecW+rNIu6IqNrtv70t7mXb+mxjFbcW6mtIG+rHONe9eHJE9leUGnKsfC6qJPj2ugau+/p8YnWJ9PxpGn8G3kquzeutbYRZZ3yojpqaDwqm0Nzak52wwntW/UFad/ii2gjuO5RznWtIl24lxvSX9Qp5I9zycQbku2W3GX3DI1Z9Rv1T5yT8u53BVNlbUb9oONU/Rt1LOVO11Btf9TNm3hc7RbHma1Z69yQvKouU/7T77pm6l+xXY1Nxrlk9jTqz0wWM515WTCVrlOmq1u2OtOBmfhmsofr+Fww3qProt9xXRZn0ud5jO1E+5bNqyXHm/hrk46LY47zizId/Z7s+qiLcI+CtVs6mWONfPtd9e8QzeK86RtwvuoP6bhUZ6psRPls6fbYbzaOuGak38vQIeOhTIfE9dU4YGa3I00zfRf5mbLX4p1Mj+CeEUz1Mis+XjtSYKTASIGRAq8yBUYw1au8+uPcRwqMFBgpMFLgpSiQgamGAjtoXMFUfKCPe+LDIx1IBqaKAXsNlDAoEQPGGqi7zAOMoaCNBgoY9MiC7DFAqtcg0JWd59xjABb36jx5XdavBhAZMGZA4aUWWS7Ogl5rQQh/Ub99NvGBXhPH3wrca1+tIKoGWshX+rCbSTY8FnlFx80H/hFMpeAH9Nd6CJgF7GLgWcdLftW1i2scg0KtAFoW0M3Wv3Vd61quTVwzyjITB5gUhvERTKUBLqWDPgyPD3dbPKvyp8HHjL7K762gGZPpGJhj++ShON74IDDKbLb2utatQGPUB3zYrMkb7Ct7IKb3R97QB0fxwb/q4KgfhvRgS49umv/L6iBdN217k06K44trEMeR9aNr25pX9mBYg8TKT7GNDpwhFUMynXJZWW3xOGVJH7zhmD4oj3oZ5/ThC/Wl6iHSVOUwHhvSJyoLkf+H2iHdWvcr30aaaD9qA9Sv0Pv1oUXUz6ozfLwO1LHCODWRT2Uvyr7q0vhQNNMZej2+I7ESCaGbXm6t/WI8BFPFh428jmNWDRfHNgAAIABJREFU/kRFDse29KCibB10vfWt9/rwTukek2pIU14fk9BV9yk9mLhLvuZ1nIv+JpjKE8cdTMV58Y2OtHe6xpr0qONSOuj4+u/IMfVKR7Xo2Jr6qdiI6jsxibJYYi8SRf0uT2y2b2nUqt6H5OzJxJIrKd8EKaEN2mf6L0w0z3xOrXjj1/eVl0hnpdNQ8gnlEMm+fOs/K0vgHJNlyDPr47FMXU+CraAV2q3oF6vujbon47uo41HlINIiJl6wb8pPTD6KeoW0JniAfiXu55wUTJXZ3SHdwTnruCyhpYL9KGMYh44V92kSKM5RPyiwV3U/20BfKtOo5mFVP+pH7+H60raxbc5ddZ/SWn0wyiEqJywWp5Z4TkABwSG4F8cAKABYB4AqJP8iYRh/OQ6+B9nlw6ue0Y81eTAw0la5sufgAPr9pCN5nnRX3UIdoQKuOojfle8g0xXat/FlFOr3qAzo2EhfjpsJxp7kZFLxwssCWn5Z5MXod7V8CN5H4AaBI7j++fNnZif//M//vHz22Wflz/7sz8o//dM/lc8//7w8ffqkPHv2zAAgnIfxvmm+c1t3gAbefPNNW2f8PgNwYzE30NxXd++W3/73f7YKeABT3b79tlWg+u1v/7m8gXtu3DD9c+/uvfK73/2+A55Nt3cNKOKyCR3gyegATfSVqc7LtILElF7Rr4u/qRfVfpB3Mv8ebTsA2YFAlDXyHeasIBuCBKkL1Y6zH9IS/WEcSPQHvWA30R4rImG9yEu0FfytYCqA2HAPriFwSn1hAqyoL5CUD74zn6VWVyFYBO1gjhwXAV30gdCuJulnyTHUN65TaCccsKH3ck6kC3Ux+iKIC2PBcYyLQE2MqdcfvvcHPTjubD+iPKI2AfcSjKa8QVmhfxZtqwE9Re/Rnji/nJk84B8+0IOoKsPKWgosyPQZeXOxnFtFKujEabWFx8de2Q/gc6PXZMuAi65bTw18Cv2/N9szfwX+CfwPgFggtQ5y3ev2E15ltIJArUKVr5NXsNrzCnAVSEEwFXkB1ylwg3zNdSUwBH4G5o81wj0Y7xxzq32hyg/9ZlZ1w9zwoT3BOmh8A5WiUDUo+qgcr788YFpWCwBe8MICgKm8aqf6Ipwn9A3OY47kOYCpYK9QNcurtPbyz8qcoB/sk/+bmg8LkBLmTIAf6UX+xrx170PbgXvwT/UQeQV0AOhmZ2e71Fp9trYVjlsKQFR1X2DHUSmrgn1dX2ONvUIk6A8dbaDkWj3KQE6rhQM4rSIXwGJOM9DO7Fbdp7KiHfTv9sxBiKgYabpuAqAX/N5SK2ChEqiPwKw7AE1W6WphgCQDhBnACOsJH2Fh6wpQ79tvv13effdd042oYIiqbtRXCjRVP4d7B/KlyjFAQGcAlGxNy5WrsFtvGZjqypWrXUUozIVtb1mFxL66Kdp2vpxYZSpWDsT6sTIV4uQABx6dHNsa7O3N8AYFr6xWXyJF+4v2bK8EGTw/tzFQR5JHrUpnlR30AZ4CT+Be8Cb1Em0/xqJ2nvqWdgjAdPiifHEFzkM2cezJo8dmq0Fz/EPfBlytewKCDldn/YuD0C/lhTaHifbkc/rc2Z5dZTH68jFGwmspO5QT9U3V1kUfHPfTTybPuHx5FeOX+bBtyjbHpjEj0oPt6ny4HrR9/Bt9mSFbFv3POP7YptowrknUQxGIprIVxxZlg+epk7X/1lrqPXH82dzJ57TV7IvrEOes89P29bpsDbiOei5rW3mS/BXppDyStae+ovKKzkl5qTWnGEPieOjv4HcWR1RfUfmXPJrFEjbJivK30k1lVdeXepv6JO51opwNnR8am/oLKrMcy9B6k77Z3PR+PU/fKcp7xtvaN3Sn7hNa/K1rrP6J7m3ZV0YzXXu9LpMV5Qc+Y8rkSGU6zpPXa2wu03nxvjh25Wm2yWs496jbuN5Rp0W9yHkqz11GN7X0g/arY4o8Ea+L49BxZnOL7W3Scaq7OvrihT3VV8voNCRbmb3J+ohryzgiryVvRZ7nfe6X9s+3W3yb6QxtM44X59SusF3Vva34mM6T37P241gzWxnlofVb+SPqUp07bebQWlCeyGMaH8Qx+ouZXGbrHseW8auOUfVCywZkbUYejXpLxxt1iNJlSN/pODVmG/WJ6j1tL+pYtYGck8aFoy2JMpfxVeSR6G+1bBb5b4jn1C7pdUN+Qau/GC/K9PqQXhzSPy06ZbY2W2/lJbUpOk+lPduNzyVV/qMOz2xw5NGhsW2aS0YDnUvk2bi2lH+NxWVrmfFgy24OyaDyeibLaPNHP/705TZnL8Mk47UjBUYKjBQYKTBS4H8jCowG83+jxRynMlJgpMBIgZEC/2spADCVBuguE+waCu60AkQEU2lgIT4sZDAfbcQgkW60NVAXg04xwKVBuBhkyNqMQXoNXPF+vSYGGoZWi9fqQ1wNBjCIHwMxTJpqBe9afW4KvGTBB75c05IsQqWcLOCqa9UK/mo7rUBeK+BGfuJcGLRlYgyDeXzIrbTT8bbAVPpwNfKm8nIWsNK5aDCXASXlvTg/5St+j7TMeFnHFOUn44Mozwy66gMHtsOELn0jOoPgoE18wKZtZzohPrSI/JYFz6IOyOaktFRax+TiKEdxvJF+Q0HJqDt0rfScrjnbi7Qhn2VBX+V3fTCj/ameiMHZVrA00wWqj3Rtooxmbbbk+DL6L8rVUPtRNkiHSP/LjkfpEAOxme7IeDTKNXVSfOiUJRb8j1hz8lHLfnAcSt/WnHSsmU3WB/9K8yE5GJK32IbKhiaPZ7ozrlMmY1yn7CE75oLz8Q1wmUz046xVR+zhML77m/BbMqv9ZzwWdV9sC4mBi8UqZY8oH6r/tMqC9kt7yAfN/It78Xb6aU3+oi7h3wgyYJu0twqC0TmzP/Ke0jzaSZUXlS/SnkmB+K104veo//Dbkzf97fY6l8jnbEOT4RWooMnJSjtNSj87u7AqBwaaQGEGK1pVE3q7qjQXZXIx6d74v7sz8wozW3iv/aRslS3U2/Ck2Apfv5j4PUi2NKBVBVOhiotXjvJkWPxDhQQkqSIpmkm+u7teFWSdXxy21dPOgQxI7mUyMWmm9iDKXIv3uZZcR/oQBHYxcbPXTUjSdaBP7I96iLwEXiN4RAFB0Y7rg2TwDPXj9u5Ol/wVeVX5lA9ocZ8nmi9NDuPceI/6SfSjMGZ8V/6J9kBte7S3mU1XH5FgKraJc6QJx6p0oL/GygDKF9Sx0U7QX5vtzSrwL9+HURcosIFrpXRTMCPuiWA/pt1gTpgPE+Dxm4m+SMC9ehVJ4gcd2ANrxP5YMcTa3kYfnuyOOarO25mgNlX/FvxoZ7LkAfjBrNiT6azM5kAvnF04wCD6KtEGkv8xXybhW5WH+uH6E7BI3iI4xCsh9vzesmeUF/yl3ssMjdoVHQPHTYAK1oT7qSdPHpeTk+PywQcflD/90z8tf/3Xf13+/u//vvz0p39THjx4YGAqJLOzYhISyJF4vH+wZxWn3nnnnXLnzh1LJse59955p9w8vGEArP/3F78of/Nffmp66urV6+XOnQ/Kg/sPDKx154MPyutvvGHtojLVv/7+37pKINs7CqbyhHZ8AKZCIrfrnlqhp74ERmWNc1dbwbX2hHAHMSl/U+9EPYV2ob/xj7pQdZpWJ6JcsTIH917R59A+MEarQlRlgryBcbKKj829jpfJzlr9gxVwDKgCsEQFG3FObl/dN0H7AAIRpEbgM8ZOIBeuw/WQYY6LPIg+VBeoL6s+p44XlYEoy+ifcsl+qMf4Nlz0Bb5D/6qr1a5E3cw9L9dG7R91BddH/Xq2yX44B9JMeUT9Vtoc5SMH06ysohHpiflifQAO4TxBZ/AN/mGdCcTgX30r8On8tDw/fl6m04nx/9f3vi73vv663L//jekOeCLnF6hutignx6emQyGfwKZOobN3pmavPakXQCv0t1fODPSzLMfHp12Vvw/u3Ck3Dw+7xDnaU9ACYwJfYW7kV3ynzaItwXXqS+I3AJcEU1l1scXc/hmQB7J8jliV2xcC1JQHCcBVwBzATwBUEbCENSavYq5eKWivnJ4cF1RPBA86/R2gzXVmRSGCsyizuJZgGQBn3N/qwd3kC/iSUE8Yu8nsamH6lHEQghsxb90zkZcImER/kEvQibQkn1Bn4ffB3r6Bim1tp7CZ07KN2M6FV6BCFSh7QUEF+lt10C2vNLu9tW3VH3HdxEBFqCSFSlfgGfiztWpjBUDCN+10wBkqSXnVyZPTk1rBCtXCUN3wrMxP5w7SWq0Kqh+hXdhSgr0AjDeaw+W2qrY9yMqqHZ0hYRM6+azA137jjTdMZvAXfAYw1aNHjzreJGgm+o70w7SKHe2eWfUtyMGsXLt23QC9167dKPv7B9Y+eAj8xOp3AFMxJqW8ZQCzs57fqFddJ0NXn5eTBUB54AtUp0WlVtDfq3G6/nWbZv7q3AFsChCjrjq8ccPkh7pZgdCwy/S9qFvwN4Kp1AcC3wC8hX6po6CfAPR6eP9B+fDDD61CJeUV81/aiy5Wdgx2A4Bm9eEpT7ofUJunepPzVp8mnqdsZvtwvVblWPU9acLzqtPVFq7fn1dZWd+LrXtdnAvnTZ+eY9Q9ko5b/bRWPELXM/P19LzSUq9tjb1Fe+pc9a3ZnsYA2DfnFGMAm/plm9l1Q8e0H9I+jk/HGeeptIkxDZyL96KPy6xP9HsifWLbum+g7ojzjv7LkG/PeakvxmPUh/SX4j6J53m9JjvzHh6LtMhorevB+1U+ovzqmtBHbF2j7Sj/Z7TZJDP6bCPbO2Zzi3qE9FA9xbVWf5d7wk3j1PO4X8FU6APn1e/VNca5Fpgq48dMrlvykq2jykbk70wHRf5W3Rj5o6X7or5p6R3l6cyGZDqDexrOZUjuI++11jXaOpXTKN+ZPtexZDpTaartKf3j2rX0OO6x8QYwVaRxS65iuxx7y9boeCkrpMH/CjCVyjjlKBtzxi/R7nDsGvNTGeP3jNZxHSnX2ViiHEQZ0nHpuciP8Tpcq7aC9FCZ1D0+xgF/EddldiqOPeOZSFfOO8pi3Ncrv2XzaPF9SwdFvsv4WekX56axg5YstI4rD0b5J+2zNc509dAx9qN+CdvXflSfZvTK9KReN+SDRRqSd2ijWrZG11jtwsvSWm1S5lNGvortZzYpXsN2GVtT3ohyrb6Cjm2TjLf4/7vQQ2neWluuk8Y64ngjr7Bdxrdfdn70JVpjGsFU32W1x3tGCowUGCkwUuBVpMAIpnoVV32c80iBkQIjBUYKfCcK/OxnP+ueAraCBjG4lgVh2Xn7HIL569WONPiG+zVQEoM38cGiBvOywJKOJwalNdDNuWWBI7arD2d5b/ZQIgY24uaev7Ox60MrDcTwWg0YbwrkZHPXsWUBxC7oFypTbQqgtIK4GTMOBYcvc73Sk0kKDKSQPvFBuAZ34sMspak+BGQwR8e76cEDr418mtE90pTB6ciXGW03BfYiD8brmfymoCUmlIA+mqiG/plYjHayh/ukVQyk4zhlZCiIH3ULkzSVFpluiefRB3mCgUjtP5Phl+FdzjPKXsbTMfDf6ic+NOB9GkjNjuG+qDu57q2HA/GBr/J4fFCUyWLk/6z/TQaoJf9Kr6gz47nIL5GGUZ9HWY701PN6jvRs8SGvxXk+WL8M3TI+2kQ3nlc5jYkPXI9I44weMQEi2r7MjkW6x3noOigdW/zIa/SB4iZ5YJ/xoYPyzBBfkn5RPilv67znYCr/eMWTTI5V78cHTS29lelMr0zlb8x8GT5SsKvyLMaiYCDlY4AYHMhQZ1f1SVwLHQd5JIKpVH4i7fE7vnWP/BD9Ox2LVnPQces98X4AqRxYsQ4AiWNSsAt9A9KqB2j4uHmc95A+WCvTwRVMZceZ4HkGMIUD7wC0wnFwDxKSbe4ATNUUUbRga2aVrmrFFgCzDJxVyvbOTpnubHfVxxxMhSTgHEw1mzmY6uIC1WpY9cqTaMDLGLfKvifEMzF4HYQV5ZbrQJtKG6Q8zrbig3a9F8nbSH5lRR23256MSz8dIBGsJ9cD92OsuA73qr1SniX/+5vitwoTcNkux6xyqn4B7mfirPKjyj3HqWAxtAeeJUBBx5T5TKST8mpmZ/ShNioweOW6Xm4jnbk2pIP6EZxPtBsKOOK4kDCPZGZ8ogxQZhQ0B55UXzrKk6+fJ5OrrUFS9872dkHCPxJ09YUHJ6fHtv645+DAk8RVb7Lahetob5/yZTSqZOqqBgCMaOCjCoitBOFLIyxhmfrQOzJAmSUPm3z3iWh2j4AWDehGn8yIz//4IHzJvGJev3z9OYzJ9bgnJPk6euIJ6YYkcbdfAO05oMT1kO+pVX5IJ/2r8pzZcuV31fscv/k5qARyfmaACugg9InKVAANoBLF9773vfKTn/x5+cd//Mfys5/9zJLYmdTnoIVJuX//vs3h4MpB+fijj8tHH39U3nvvXZvzvXv3ygfvv19uv/WWtf2bf/5t+Zuf/rQ8e/bcABMAUwFk9Zvf/MbAVKgKMl8syoP7Dw1Q5XZ9WqYA1k23Kz9JdRADunnCv/MI9LJX9oq+n+oKlRECVTK9w+RF8jF5cj4/LfhHeVQwlVY1Yp8EZdJ2Rh1LsASTxhR4hGsJBlEwFdsmmIoyi98Ex6EdgjeoQ9CW2gz07Unxbme4n8TcFEyFtggmoRxTv5JXox+nel3tNHL06GcrgJP+Bf6if30bbl8dxvWC6kLSQPUlbQTGGP1h9Rt17L296ftY11Hug+l163bO/QyOFbyAD4Ez3KNDdgCIwHHQm6AhAodYjYn01+Rl6HHYQejQnd3t8vzZkcnl8clR2dvbL7Pdmcn08clJefoEVeZcz8zny+pPeaUcr0CFqn+o2ARglFe3wnWu3yfl2tWrZa9W+KJ9AJgGdFYgE2iAPnAuxrVUT5GPMXfKHQAgAN3Aq4LNAEAMuh5tEmhHngWtCKQC7ViNjQBjzIPyh34pL2jLgUizspif2r+zM58nwVTkKa1MZUARVAqCPTAdzvKlHvskb/S6xe0B9CH0KSqRwe85MvCbVw8iqIfgFfIx7UIH2Do7q2PeW7MblBeMB1UabR3gg5VJmVkVu1mZ7ex49SPzTSstK2h/F5WsrKoZlh8eqwNRzT4hdxZ2Hb5WLXNlNg4Vw87dVvj6enU0AG7gwwCEh7XDcfMVsE8AGAhVCQEMPT31tag0dBvt1aowhhUqXUGu6tpjIODRpb2MAnoIYKdrBkKEriINwTsqj5Q91QP0XVgFjuB6u8bAhbvl8OZNA1Ndu+5AKgDpIFNYG/SHfk5PATZyECLWgLJr/A1/H+5I5RPyktt++BkXZWl7GfCbuzKQY1SNg7wqANDpBUBVDzCnvgUPA9zIqo+s/on+QAeCqVTn4RzHSgA0xk//FFXDcC+ucYClV1bEILGGH3/0Ufnoo4/setqKxRxg4oXJGtYRgGbqRMp7/Bt9ENWh2b39PmY90Zfttu7J+tVjGhdWG6r20d859vJgKtUHygP8HvcOah/1Xq5NpJnOXfcN6k9wHvo3nmdf2fFIP8oS56Bj0jGov7WmL+U5ULxX54NzKrd6bbyuNTe1NUpP5ZWsrYw347HoY7for3Sgj5P1n60l24x72IzmLR7Ra+PekDTW9dHx6nmVT+VfHIce4Ic8vYkfs+u0b/XXuHbU3aoL4hpnPBz5e2hsOo8Wn0Raq2zrWONeXtvmXOjTtORI21Cew/3ZnjvjAx4jH5H2WTwhk3f63xk92LaOTX3gKCdRjr6r/GUyGmUoWyfel/FAdq6zi4hl7OysgScvq5eVBvxOHlbdFeVddZauS+R51cnK63GOKl/4ruNvrZPqeZPJ/4lgKpXVqHd0jpcFU2Wyq/TNeK1Fc9I0o6HKAXUk+1YbnsUQMn+kpbPYT5QxncfQ9+hfDPF3Jpdxn6x2gvsx+k/fpTKV9pn5E5mMRx9jE41oR4bkvaXX9LlfvL/1O/pw2RxauivKgK57iw+jbRvSb1H3sD/2o/yqNi36YS2dPTTGaN+iLeMaaN7CZWmnMn7Ze1T3ZTKU2d2WnEZ6RDsEPsp8FtXvGT/pemV9x35V3i9Lh0zuta8WHTbxucozv/PZYuwzk83MTkbe5jUjmOq7rvZ430iBkQIjBUYKvGoUGMFUr9qKj/MdKTBSYKTASIHvTIHPP/88fQqYBXh5jElxGmThxj9ukvtAhj9A1ocgcXPPdjWIgO8M4uj1WUIO74tBwiwQlwUgNYCcBZZ0XHyA4ElF6yRsPcAhLWLQujVHBliYfNJ6eNgKBGYB+VbAeC0IyXTfUJlKgxWRfjq3eB3ppkyajSMLJGcBQ85Lk4aypFDtIz7AiYHs+CDxMgHqLJDUGm8WLNP7yUdR7tbWpa5H5KNI11YwE9cxYUgTz0g7TUjiPJjQxwQllYv4QCOea/GlzjHyBoOluGZIjvVhK67FWDRZV8/r2lLGM56Mx1rjV3pn6xP5OAZPI49oYJrfmUwYA+jUFZnOicHvuB7xATT1SSvw2Zob+mGC4csYHs67twkvVr9T3dHSKbpOmZ3C+U2gPOUD8splA9p6He5lcqzSkfzL+agubq3hJlpynOTn7A2MLRsR7a5eFx+KZXq6RWddr8hPQ3pIeVXpkT2YUbuMa1WXKy9Fna38H9dD74vy7Pd58nuXJDXpq42oP8E+1UeJMhvlX/2IfszFEsYzOqs+iW1rMjPnEf2l6GedI5nxfP3t4DoPpZXSUO1HfEDPNdQHqkzyVnvNtVP9rmuO4wQyRVpwHtn8PDGznxPuVZ+A9/KBDejGREec0+Rt/a7nun4BamDlIiSFWlIvqmcgYfS8rM5XBeAXSxgFyAr/Vg646PjJAFRM6q9v2wfQo/IArp3t7ZWdvd2yWHiCLqpR7ex4ciaSEnHMKlMBTDHxyhFIanaAhetWXOdrCz3lSdGs5oNzvjaeIO0gp14nZ3ZaZUzlnYk7vJ/rG/0sB5IBEOXAGk34UT2kAAHad/JR5supnrV5b3kCPZJQo5+oyfEqm+ozZLpY7bTuP8BTSGr+/9l7syZL0uM8M3LP2pfeG4AIApIG2rBo5pIXQ/0Zzb8ck5E0ELgTjeSQRlGUSdgavVRVdy1ZuY697vGc86a3f3FO0XSHk23VeTJOxLf4Hh7+hqvI1W2Vy6n7suoLqv1hHn9hgApVL86zoLvqJHuo/h75hpb6ngJYXZPyo45uAuncRDHQYRRRHwf90CHnha5xfabYy9fFdbUri/ugmO/wKIrv6VYCGEW/3759E0XXmosOG0lzgSay0Hxtn/Mzvpgih9jrSYIPry+uphsVdc8AWWjV8bnaHeyIxofvgOn0N3yOeRWHWvFgFyvWufnb169j6IPHWxwXWCh1eQ262kaWq+xtR4f0TbHPm+vpRB3fosB+L+Re+/7ud787ffLJx9N3vvPp9Ld/+7fTX//1X8dx8e7Ro0cB5tD5//N//s+QORWd/9t/+2+nf/NvfjR9/MlHIQP/+I//OH3y0cfTp598El1Ffvu7301/+ctfTL/+9W8CBKLuVwJH/OpXv5q+893vRbH8F198Ob148c308uWrle3aC9uSheyiE6BR8SZ7rsx+VrQze1djGddfbIPbEs7HhlUwFec6mAoeixaSIRWYU2xKR5Nb8mTgHuwBL7zwfAnXiLbojINDWCtAIs1JdxZiZewBL9Bwm47eUyCfMplgD75jXcgrXXMkYxTk+9hut9y21lji+DiLcbVeB7FKvtx+eaFNpQ108TiHdWM7apyCHXOATI2/NI/svn6IGzwGIl7FFrMu1q1zAS8AGtIxZAmbI9oGCOr169ZnYivch2r9d+/dmx4/fTI9evQwuvsJACdQsmzokydPp/v3H0Q8kJ17ngeYB5BUAovPAxiif/pMNzzJtABVl5daq+KSw+lMwKmrq/AjAL0AVErOBeTRd3RKku2AVrWQRvvgXOk5dlZgSp17dHKy8k+Vxi5/DuiTfEBvnSMaa12ARoiT6CIlGqkD16U6Js0gKWImZHcN4JKMJhCFvWifAvbIBikWdLB+2qCICqKr6snJcdg82dfXr1/OYMU1mArwCvwFJCX6skfo3t3P6BzNd3hwFF2RZM/pbnZ6fLLufhS8PJ5O79yZ7tw5me7cOQ0QnuykwLTRGkr/IsjMQFNAqgClzt1uoaNi3cNDxV/5T/437Gj2iMwxBR4K53IT/v7txcX04tnz6c3r19NldJ/K1q8BVo44+ipAV/rHd4p1FSOfnZ1HTCGa04Gp6jsxq77XZ8B++EF0WPTyznqiqfz66d0706effne6//Bh0Cm7u+4HD8Qb+TXpkq4V8A75cN7nbcC3X/6TcUa+uiN8VcQ0l+Gz9vf2Q28EqNLakb8APp6dTW/fpC4BdMK3vPf06QpM5fkJrcfBZfgAjStZ1z90GGBf2CUDUyFv8lsCxT96+Gj64+9/f/re974X+9d8AnIBptL5At8lS9c5O+y9266g9wwodHn2mAgauE32uJzjfm/gY3m85L6cOBV/UO9ZHZCHjxfQlD2N5vD5XC49bl+Pt34piN87+FoYw2Pvule/H6mxrq+no0Vdbxcr12PQoPpzj6l9jdyHOE0BzmqvvkfoQPxWweb+/RIPXG485vNY2NdP7NfRdiRbHgN0MbbLJp+JN5zfLtuVR916fT/QqfMHS7Lv3y3dwzI+NhV94XqOE98uyavvuY5b5YV56l65TxvRjPkr/zvZHMl63ZvbVK5h33XdnIs8ud67PNT7za6AfGnNyBExJPaMONd1FNvrx6q8V3l0uUI+Kk35u65Tf/t9xSba+zgjenXnVN3wPYzkkHFqnqKzEb5ufRatOzBV1cFO9rr1VD/nNt7tBeN3Mt/ZTpe96jeq7/S1j/jkcht0a8BUnR3q/MbIZnfy57pFzMZ53XMR5Bt5d1/R+YNqW2psUmnbrb2TS2jMOtxWOC1HtOjJTE2CAAAgAElEQVTsNnq9iX5OM3jS6Undu5+D/LgNZn63G54T0bnu3+s6q3/s/OXIHtc91bErD0Y+c0m+Xf74XGnu4y6tv+PfNntz/XbeVR328Zfihcpj19HOlmDnqx3ivtz5MNpjpcum86pd1PkeS3T2yXWo2slNdB7ZpE086/bl17hvdbvD/shDuU7p85KfqjFGXXulQ2dvtqWH+93Obm7iw8g21jUS9/j51c9Wu+U0G+3np//xJ7va8G2ZvTtvR4EdBXYU2FHgD5oCO4f5B83+3eZ3FNhRYEeBHQXehQL/HDAVBS0kWCjGGyUNMrGQhZ1+A12T9jxI9EQCN8+ezOGGnhvpmmjyB1mjBGV3U16TAp5k7ZJyOkbitiZF4YEnWuqDl5pwIUHnyQv22D3g6JJ2o2Sh76VLGq3mnIFUo6SJ080Ta57897170nGUlKnJlsqz7oGeJ6WdbvrMd8hRlZcu+etAnC6J1SUpuwTq6Noqq9vIn8uj82OUnFriGdegqy6LDowhCe6JPh2jEKnKJmv0MTqdGyV2qwx3D/7Yl6+542Hlu+tklZe6Rk/aVbpvI7fQt5OTbk+uz8gG+9NvByIsrbXaPpc/9u/juh1jDZ3uVhq4DmkMt7Hb+puaiK8y7WvzMTs7V21MXa8XU1XbWR+W+gPhmtDu5nF51LW8CRobMpJNeOXfj/ZZ9QWa63x/6DmytdVGVBmsuoGtrHLZ+ajKD87xB2ZLftdlyddfC1BGct+NXfW3k9/Ruse6D/glCwdrPMDf7p9EA7c1lQ/VZ6znTpxNvqmeLiZrkLbrucsRRZ6+X9ezTncuzt9GkWj9qbbD/2ZOLwKutkd04IEIMu706HxsjeuWdAPZdHqzxixgvQywBfLVFQ5gVynq1po8ju3muLWvuQtNzBtvkReY6irelh9v3r+8ymJaFY6qk8vcsSrpZp3OVt3AslOKzteb+G/mbgu6Tp2p9o8Op4u5S1YWYO4HkEGfdY46JuizYuvDo4OI3uaX6Edxa3bECulYvfU+O2Lpu3WnJxWF5qv/+zSa64h/Rgaqb3Y58HPiPmDuTlX1uPPf9d6i+iqX9Rr/aP9JLxW85sNJCp2xf273NBf3Np0/r8dc/3VtvX9xuXG77TpZ6Yf/ofieeEwFqepAUGW6873QSHuRH6TbjOatYCoAD5o3i7+Pp6OTLNbFtwG6AOTo/o+CLfbk/IE3bifcLmgcFef6Ghg7OoFMuV4KkrElp6fHq5dyoO90qmKv8PfgcH86lAyoC1sQK41stcPVfupvaD0CU7FX7EeAqqN7hYCJazu0JEvwREX9GkcFzk5LfXZdcj8uMIvADR7fVRvu8hL0tqIv9tjJ9S3bP9+7Y9sODlM2xDedp7X/5Cc/CbDG8+fPpt/+9rfxjy46AkPoHOmiOlMBZP3kk08CgPX48aPp7fnb6bPPPov6/Dunp9Onn35nOr+4nH79m19PX331LOZSkbYKt3/zm99OT997fzo6Pp6+/OLLAHokyGPu/DWDSNOeqEvV3BUwuq/MfJn2pkMVf5WXtbj9d5lY4ic663EZx/RbYAkBVOCd5kCm6TIiHgOW4S3OrkvOY7cNHmtoXF2rY+g9OoMOYk8BU4mudCzBPlKkjO3xuEznCjCgOCW6wcwgE+TYC+/Zh+gImMpfPAB9Ozuxlk0BMg6CT9hY4giAA/DMC9FFVwAT2mOCG+jCOFuCGeSVPMpOlPoHiMDvw7pCD2yMzquxD3xx8JcXt4rXukbrpEMOYFzRzTtE1xjJbX4XC7kMq4vc3fv3Zv8nnU0QucA7jx49nu7fv78C1Uq35AMEoBHISgCpzNllZyD38QBGdI3op/W+PXs9Xcw2gXU9f/48dJYONsih9ixglOhDxyiN76AO91fwPObb35/u3L278k+ay3VQnymwBDyocwR4QbbdxgIKEU0EJpaLyDhRsVXGd9JfXSOADHqBT0+ZT5vIHLpetL1zKrBk+mAAOsSexFsOphKt356frehFvBoAMnUqnW0Zn7/88ssVKEZ6qX9+Hj5c/Lq4uIx48OpSXQZvpoPDo+gqJWDTpUB0l5fhGyNGiFhAnZCOpv2D5O/pyekkfxrdzkKX9oSLjzEO1QnwSN0AjyZ1nEzTehMvGTjYFyBa4N+5Y2u0W0o/HLGtcnZ60c/lZXQaVMcsrQEesgd9L/mSDJy9fTu/sCA7vwlM++LFi7hW3ZskU9hDj7EANWk/+nH75fGO7MXr129irrQ7+9Pxyel078GD6Y++//3p7t17sd7sMJVxpeaRnEu337w5i/EVV5OL0N8hj+qSOaWNdiBr2iB9tzftqdvT3vwShHh5w00AqQKGNgORsAOX5xcBWMJmahyNLb/7/nvvBaCJPDVyD5hqFSfNXUN1XoIo1x0Lyf3pXMVr+o1O67tvvvlmun/v3vSv/+W/mt6b56O7nmxa3ivRjSramX0LTOU5FNFbtMRn4Ce6WNnvIdy+dzktfLjbz/p5dE9Sc0a6TueijwK9cczH9Dnr/MTC8KTzTx6nYnf0u96P1XuKuhb/fmn/Hgt26/WYiHO7WNrjFb+mu/fBVzAfYCq/v6p0IC4e0dr34ec4raER8UcdC37gT+uYS7wlHthGFhgHeWBdft/kn+t+WF+9B697hQ/VfjCe60ylPXPUNdU1+xo8PnJZ4fiS7vn9x9L6fE/4F9cjp+0Snzu57vRE43Uy7PvzeToejr5nDR7vYWNG+lz1mvVpDL8f0fWjZzSVLvXvTvY6/nSy3tkd+NPxv9NV6IJfqDSt17zr+l1PoDf3MS5fnc31a+s1SzKFXDq/0IvOz3X07uTQ/VdntxiH76pdrTJT5+3k7ZZ8FDDVyPZ3utXZK7eFVQf4u96bOZjKaeA2zcdyXtR1VdlwPa/8HdHG5bHer3e2YKQX1R8v2dTRuVxT7VhHW99PlX2XM11b71HZZ62PqOvq1tHZjE5eOnvjvsL35HLs/q/6h6V5qpzUdTqNOvly2o/sXJUvH6f61k6/l2KSbeZkD8S7nf+sOgFtq0xUmVriq6+7yp3/jY11vdlkk/458uS6vUmXRvNXXla/p+uch85fv7Yb3/ffyazzwnk4ir1Gcl/t00iuXfY7ORjZNLfv3Z6q3YFm8Mft6WgPOzDVJuu5+35HgR0FdhTYUWBHgaTADky1k4QdBXYU2FFgR4EdBbakwC9+8Yu2M1WX1OHG1h8Ae6FXl6RaJyK+DaaqN+qjh0HcOI+SR56k0Od63jak6BIuS8lLkgBePMT+SSbU5EC98R8lK329ngip++jW7Mc2Jbc6HsdLUW2iUQKx7s0T6jUBtynp1yVa/OE1iVpPBNXEoif0oLPLAjJSE0uePGTMmuTyBJJ/HvHPE0CeLKoJrnretnLKHpwedewqu0sJRWjHOZV/FGCOEn88OPbrq9xUGqLTVQa34Y/bA2RDxzq+V5305H1XIFHXVf/uktWbkq1VruqDLJdNzvV9VT2uicsuyV4fIjltqj3tdJdzKk9Za1dcuEl+lxKzS3rVJZOdL50eVTCVP9hfsi0jWnRygSx5ET7H6gNx6MZa/cH2km66/dCYrK/zJZ5ohhe+H45V3o3sXr3W7UTn6zVutXetj5kLkVyuWXuV2yXd2mQ/N9HV19bZ8vxeBZRziKSiUq1dBYhRsK2/DFQzF+PGd3Oh9iadmF9Pn52OZqxNtccjXuo8Lwbs9uv0g2cJplLxVxafr69b/60OLirs8yIaFU9md6MsilzbrRwj/UAWJNPZay2z62LcFd3iGorg9WZvgGT5+fbPGmDGunJt+UZwQDJaY/KGsZKH/LB+B6F5fMF4rMu/E2BDRYEr/sz8xv954asXgur7CnpzeffroW0Aq7SHvWm6FL2jIFE+jr2pqCfBa/mjLky6IIs7E0jlMXcWaQZd9/JN91kYnKCqqIoFTDUHgNlFCi0Qc+a35s/kDLmh0Doqrmeam9zo6rBV0SUmwV6aiy5YdB1QgWnqzV4U58I1dXQInmSJaWIhdF5MPNYujZUdEQ6iyJdOSwFqkwzPXcwCfCY5VPH01brzCTS1ZqAQYl6bdbgRzW+kDynjFDvCV3wPBeGuU9We57qTVhTiazwVy569UXeJdRcm96fV7jJOBVPpeHQImIvCHLixAlMdH2VnhFluAVON/IYXd3Jv6IV5/hmaROGwioRNVjwukkhKDgSEi4Lv/SyQFz/St8+dx1Z2dgY2XieYceV/Azh4Mx1Gt6JZokXDtfHPzwvHYl2z3ofsiUfzW5jj0tkOhE//ln+gQ9y3wVXYXfFaRceaR0XcdHARn1SULIAVoADezJq0Cu26BabKraztdhdreoyNDHHM/QVym8DLLG5PwFgWhWtdWuuTJ4+nf//v/33Q+b/9t/82vXz5zarAX7wXv1SYr32qCBv+CGxw//696fSOCq6197MAk6oY//HjJ6GXX3+TY2mvn376SYBBPvvs99O9+/ejUF2F3Domv7PSjQCXIh/ZpSoK/7XwGWwr23h8eGR+K/0acVmNez3GrvF41b36t8ASAvo62MfBVBpPeuhgKh3jjfTOmxqfum5pXgBH6L146PEu/kJj67PkywGkruP4d40BWEDnqkg/O+rcptlapYgFsuMdtgi5ZNwqq5Vuax6kN2Bv2Ef97fGPv8Ff+iT90dolcwKTuF1lrQBPAGGKHgCxABFUAC7Xoh/YUnTUbXjlD7zQenSegA7wwdfrHZw03xIIze81bscyN+F3BTrUvviXYKqTAPtor6uY4+oqwDgOykE2WA80lJ0CBCtZEwArANtXl0Fvum0JTKXPAKagpYBF+k40oNNOgHhmIA17Rn5Zh2QiAH337gX4XOAaYkz8q8aMPWWbz4zFZUu+/iYAUvpbfidi3Bk8JKDQ3bun0/HJccRZ5xfqyPUmzcVNdoiSjQnQ+qFAQwnQxt8noOYq7DfdqdRpTCDSo8OTkFN9p3/6nHqcHTq1DtnHx48fh387v3gbfEEe8L/sTzTAz8o2YlM1F53usBlcK9ui9R3sq8uUwIlzd1PFkJeXKRsX5wFmTZkRKCo7QV7f6AURB9OpwD86ru6oAb7JGEzxI3FWgADVDfBA+0saqzvV6Z2T6M4lWmr82L/keo5fBRTSZ3WcunNyEvsTf/FfCZZO/yOe6zy+ky3/6quvps9+97tYi0CACU7O+6MA8uwJ0Hk0RYdP0T9igfTJOY9ehpDja+w3b14HmCoBw4o5NOa96eGjR9N3/8W/CHl+c3YWALX1SxLS10u25ZN0HXEcABEAU5pbna0qkJVuZXsHGfNIHi6uBNq6Cbpqz1oTtjLodHEZ8SE8l+xrfbLTAW568GAFjodmWodkUeNik/TbQWwaA73DrgiULno6CFey9fTJk+kn/+HHK/nDNqIf4lEcC505XN1zIuMArzW/1qbrALxpr+j4arxb9+C3O5x7TO3xTHe3UL93HcN3dbkz1/30u7dfTuLjdrGV+0qPwbq8tvtFXx/+0+8DPDbhc71PGN813f7G80L+Tc0z+N9+b+N78f3y2eNQP+Z2HN6vY9F1xzI/Vvk44rv77LqmGvN5/ON7HPHT5ySWrLEbvOx40PFxFPv52ok7nN4+Vj2OLhG3OO09vqzyxZge0xDTsa8qv3W/S7JYeVblzNfmsuP3xG4nXBfqfRC67eew323sRKWZx4Ssu84xsgl+3Pcy4ouPX+USnnpM5Mc6W8Mx/93NDS99jdvSb0nuq8x1elnlbOmaSn+N5/dAnd1kTnzgCEzl8tvJ55IMVblyvnsMz964X4R/ToNtdcPtXR3HZQEaYfOqfo32xXnQV39fW17OebHkd0a0rL7Cx4BO3T1rp4+stfqAkT2vex75lJG8YgvdTxFLMDZ2Cf1wm7zkO5xeLhdLNK60W5JH/67O1fGkymaNmTq/6/ZkNN+2+xnZSueN27fK8yW/NKJbZ7dHNO1sf6dTVQ/8HM8fed0NdKw2bsk2j+bheL22k/GOfyMfV/da/RZjbaJJ5/c7mvv6u72+q1yNxuhkYBSHVdtaY5LOR3U2yG3Ekl3uZNxt0TY0cL2o49W9d7aZ9XX0q/a0k7kuNvFjbk+7/WjMn/zsx7va8G2YvTtnR4EdBXYU2FHgD54CO4f5By8COwLsKLCjwI4COwpsS4Gf//znUZK1lFD0sXQjS1KnFm5wXr1Jzhtpigey+IsfT7J5EoKiptENe/cQgZvxpYR3l3jxG37GqMmYLqFI4l17WBe1ZuKehEfdn+992wTeKGGylHiDp13CotLg1jjruvHVaUtJ5BEfuJg91qT+UiKSpFMdo0uG+vjwjIexut6T1UuJbP/Or+lk2hN6vsZOjkZ62CU6tZdNeuj0phDWZXbEd64bPSBn7eg060bGKSyr40BjTwz63kZJ5I4u7J/EvOsH63Dau/3ReB1/nX/b6MJI1+rxzk50ssC63B7UhKbLu9swt8t1bN+X85Qku/NRY9YCBdHWbew2do91ar5aWD2S8+o7PFlf9zfSq2rnOnvEOfymeMkfUrqMMIZ/jwx7scDI/9R9bbIt0Nf1pK55k62ouocv8XG6B4XVl70LmKp7MFBtPuvwYtJNDwaqvFVdrnas8xeb/GfnH0d2p56btmjVyCLBQStAx7pYO+rxDASUbxbvfyjhp4jvXfZUaY7d9QLw+tDWaey+M4ABMxAJ8FO3/+SJgFPrguiu2Nx9cIKRMp7Ejnc+1O3Zmo+AudZgqgSzACDKq1xnc751RyyX1zyb2DN5huxTZEox9m29XAO7bse4V/k2fBUF5ivpV3skBoQf8Zti0LkY3fU0wXPqSJWdD+p1VzfXUdz6di4aDcAPBcAzkCLWNhcMZxEm3acAXWZHidSl/Jw2XP8E2DmcO3ntTddXuSVOTszSckoNmo1spPsLzZUdotQJQf8S2KUxAiwmIMoc/6x4qMKMudi22pOV75hBE77SBLRMc3eP7JigPWt8CsBFb2y26Cqwg2Si+qSqybdsrb1xP3zLQYKU/AULyBvHATFo39UG8rcX9FC8fv72PApmXY89TvWxoBXjIOvYh+6hO4B5dVWK7hwzMEPXVjBBF6cytndigb61yB0QRBQWXyYf9OPzrAE4Wkt2uLht79M++xzqYKN/OqZzpdsXl+dZQM99TejBbIGRbwNSuSyv4jL7frUG6eOqu9wayMPekBv25j7YbZ9/hp8ffPDB9OjRoyioV/eWzz//PAqf9b2KxDWWPh8cCKAk2c4i6M7nwhfkNorFZwCC09PlJyyJgfai6H9PRf8JktG5gH8EpPrwow8mrVmF/X//938X52ld4oVILJpAy1x/dgRBN7RugQlOT+9Mjx89is5Ur16+nl4LfPD2LOaUXL3//vtRvK5OVZJT9EwgrFevsqNXrFEI1Nl+eSwX7VLmrhgCw6mLCV1o3P5CK2ji8ntrvJlOTq9qL1KuE0wFwN9tAUASitsFjNB+NQ+gRx8fHlTe+boAvgBa4/qwtdFNJQEp+k3huvtNt03YAbrp0JlK/kN+2f0jNKwxd/UPfi/HftyXVF0R7QLsMHcO/DYAIZUbgEnYYgO1Ctwg8BLdnhxMKh0Tf+leJXCewEQACdi/y6rH8vBJ57l91ZjQnU4vHmtoPp3z9OnTW6A25ADAk9YHgLIr0Ha+34ovZmee9L2J7m102dF4Ag0dHaa/UpyRoOWb2Lc6D715vQZa4Buku7pOwKPU8YPpzt0705PHj6enT59Mjx4/DJ0XDQEVifY6V9e6jIsf6iSUwJMEh7Bn8ouyJ/hreMc54hEgNI0PHzw3mS9CECgxwTuypQCZkFHFX2EL1MHr7p25m5nihLcBqIGPWmeCZhKMzP0ltiGBOwkwjc5JZ2cBZpFNOz46jmu1F3ig9Qrcc3wswErqenRTuskuWICi2CN01LrZg+bWHBpL3wPcwWfj9/U7OnpN6j55Ot27+3C6c+f+dBU+8mq6EPjtUt2IrgJAFUDPk6PskirQzVsBwM4DiCSQlTpXnqhrqoBWid4POyoAUOxLXSAF2Fc3p2N1sjud7t27E/GeQDUnAooJJD3riOJCdTYSjxQLCsQW9kZjyrfNuhwvscA3TflCgKTjwfTb3/x2+qf//t/jWl334OHDWJ/oLtrIfkjeAUtF17GZl9hFgFrqjgXwLe3jQciGwHECvL3/wQcBCHsV8pl0AxS09q0ZT7ut137j/mnuTAW/3HfHCyXyFR5Bv6OjgwD5K9YQmEp0oXulxg7QmEClb9edD6UP8isCSz558iRoi63H/msddJUTDbH53oWqA1OJt8TRrF9/f/Thh9NPf/yTVRznPidi2NUcerHCbTAVawFIqT2i5/hTjyGIibt7Ao/fsQWdT+ZYjXvQbfdr+BKfz2P1jDUzNvdxWUuNKes5+A1iJP32+MvPd7/m9r7up5u70qG7vs7la+/o6HtGxvTb6ePX+fkjHuC/mZt7a/YEX6FRXePSmnlOwzlLNMS3eqzle9k0z9I9Hvrhvyt9q9xUWUVOiCtc3pEpj4VcJ2tM1vHC5ZD4htgUXRjFoZzf8Xukj5We9VqPC102WIPH7R7Psm+Pnbv9blrrSM5clupaXA8ZHx2uca7TsuqV2wbfj5/n8ors+THP3XHc+cj3I1ngOLE6MSD32/DcZRrauOyiz36s8qvusepgpxvb6tKIfqwHf1z5UdewSV6qnedvl1N0rN4z+T2SnzOy2Z29dVl0Wetkq/qLTqYrfTvexguVbr2+av2yrk30cros2cIqn9U/uJ/2HFlHf/btv33uJX9V1+j01mdkepMtdrtQdafaiOq33KaP7OpIL0Zjd/vyY0t+j7nqOR7j1LEqjTfJydI+q49wHzayIZyzie9VRqoPHcnKpus2zevywZz+nBffUOPhzr9UHejm1nzb+rpOttwu+N6r3an2cSRXHV23kZFOV5ZkZ2RzOp/u9tLn8ecKOqfaH2I0XeP+trPP1da7v6x8q/SoerCtnRjZtM5OVvmvel19yMgOcR1x0UgftEfPZ1e7OeLfDkz1LlK/O3dHgR0FdhTYUeAPmQI7MNUfMvd3e99RYEeBHQV2FHgnCvzFX/zFCkxVb9ZrUqQOXBPA9Yb7dnIxizn9QUJNANQkqCfgusSQJyl97TVpM0q81ASGJ0B9LV0yxZPXJHNJQtWHGtCNh8AkFTw54MmZLpkwSkRtSiqxD098jBKyMS9P820RNWneCRgPKUcPsdizF/8wTld85ed5UqkmRElW+UM+L07whJUnaypPXRZYT5eQchnveMJ66gN4eM28/r2OeSHvpmQkY9S9jdbrSSzoCr/0XZVXf+AMLXVO1Tceomk9/qCu2gH4XHV4ZKiglRfYoTsuu1Vu/GGy07vatSWd6RK6OgbNO5vkOnbb5mVxZ30ov5T4dFpV+lTZd96xBk+y+1rhY038YrO6RG2dz2WWed7F2TDeSL47u+eyW+UKvvg50NaL6lyO/CGlrnP7gTz5g+YuYdzJD/Tr5MTl0gFHLlcjOjqtmNd9j/uSJbmqfHcd73yd+6P6fdUBvndwp/uBzn9Wf1fto8t2tRv+MN9ltNPd6juczp0frHwAUFXnGdmUulefv87dxR9L66u2BflFbp0v9cGExyjR6cXAElWXkUvG5QGR5LizQYxd7Y3Wh7x311V+dbTq7NJt/q+BDBTP1rjCbaoXzTt4w32Jy6LT4OZmBlJFUW0g6G75BT/X6a3PXtheddavC14IHHZzM6moMwqdDUBWi/5zrXQryvV1+rG2DYCpsivCym7F62T5179cYcQvt7/OL31ex3HZjSrHWHemUmEpe8ImqIh01TVgBlNl4W0CWGgrFN23VGirca3TgECLQZfoqDB3YprBVA7i8DgRHtX4deSP3c6v9Hgv6Ulc5HqhYyrU9GJV9tv5E/e1+qyi5suLBHt1Nt/Pr/7V10GcxpopiPUuWNGVagYoOkCCuTsaofusw2XFY3nGi4JwASAOEril6ykK1LXR0WMGfAhIJUAF3UCwKdn9LvVfP+pEFkCBuQtSjptdyKI7xQogS1fBkddd01jrwn/XeBe6Ol20P4An1cf5bNUeag7tVwXF3//+96cPP/wwPv/617+e/uEf/mH64osvosAbMJWuPzo6ie4WxDTeLYW5v+3PMk3exSmdP0pboguyU5LWBLhDheOffPLx9P77702//e1vp99//vvps88+m2PeBMBqTO0N+6cCbR2L4vYZEKU5tAeN/fGHH01379ydfve7300vvn6xApMKeCCa6DwBQ9Q9hG5CuUaL0TOjEfu8Jauadz6uNRwFIGjdycvtpvPO5XcUu3ps5tfq/LdvBRh5ewscxdq80xigm8rPGsPgrzlebYXoKjnxrk3IJcdEa/3oOHbJ4zzXX0AZOh8wFZ14nH5uK7ivcPpjY7E5biehPbTztVQwFZ2BNMfaFtwGUzmfJKcC7yRA83gF4tB6AbgJcAH96UwF+IEuS8gp9GaPdFDxPXvBN+P6PXfaq4Pgk+bWPwGEUl4SUIfuaD7ow3H8jPsw1+u13idwGoCNy2kd02NGrUHnciwANrO+ak5ifenz48ePojvdwWF2rXlz9iZ0H7miC5bmAwiCPMIndbcBiIIdgu7us6GhxkYudb7WR0c/+Jb8yC5OHEMG8YOKD/Sd5EAdjZLWGZMIcIN8JLArO+Ahf+Qk0qcnmCpBVwkMT1upDk/qApf+jS5SqUvHAW46OdF5aYs05+XVxcr/aSzRoQNTaa0Bftvfj7H1Wf80N/SlG1kCZ/an05M709GxAITH630qrpiByZJByb+6BQo8JXCSdOf1m9fxme8EqDs4mOOEGXAdsWcg5DP2mqa068n/e+mDp2k6PjlZAaToDKbuSTrXgfVhI9WhU2CcmYcCY8XP3B0y5PLwIIB5v//sd9Pnv/99+EkBnyJuurqK70QfrR27kh2nUjaS15crfwIYLkFY1yHHGu/R48cBprqnvdxMAfbN7qzzQSMAACAASURBVHzXCYSb5Rv71sXT4XfndzG4D0C/ZvJNl/ESC/m1fCmD+HNydBxrFD80juYRmE6gNzpT4Tu0V30noKNsjNt/zUu8he44WJb7nwqmCl8xx2sA+kQbgbY++fjj6V//y38VrEFfV3HtKj5TfKxY/WBlzwChidbEFgBNtQe/F3Wb1+WzsHnreHANMK8xdr1P4W90u75AoIt5b4/hL175dqcs1uZ+lc/EzvgEzvV7OY/N6j6XYg9fI/7Br/c41Gnk92745LVP6T+5P2Ze9+N1fqeJ+2v3O8ii56scXOwr6WhbV1pp5bGVrwd+E6NUmvu43f0bvHM6ehzpvrrSfURnlwE+61p88QhM5TECvgFaOf+Zt5N1+FDB9359lTXiC+fLtvzqaFpjb+wYa/D56x481unWvImfVba6tUCjOj76g57Dj8xp5A/XVFlgTOKwyjeXZ2RN40lf/G/kETr4PQPzex5wiZbEN9wboyPdHti7j+e+p967dPRw/nZ6WHlRbYmud92BZvCD732tzge3EZ1cdjJddXVJvuBxtRnos/vAJb0Y2Rf3L27jtrHrS3ai423I0gyocrmufKs2oe5rZDOqfhDXj55n+H3laA2dLlc5dLp1vHXZd3nl3s1tKz7R7YW+9+OVtpVX1W9VHld6juSmu+d3ni/pW+VFJ+Ob+Ipsb7K/yJKf1+md043PVX87fXd5q7TdNKfbe7fHzrNt5LnusdLOcwrkWtiLx8N1DSPaLtmyytvq2zt572g/ol0nF65X26y5+uTOZnc2aLQmP44tXdonOsu6yS14HgWbDm3cpq9zEDwXWa+gylT1x51M13118VjnC5boMeJTtUedneiOLfkvj1e68Ue8cNvsn5GPH//0P+xqw7cR+t05OwrsKLCjwI4Cf/AU2DnMP3gR2BFgR4EdBXYU2FFgWwoApuLm1R9CdMkNkl+eCPTkTU2ak8zMt3SuwVQ1WeLX1bG5yfa11YcjNXHgN/JdcqwmRLlRrw8ZNM56D1m053Pps74nMaLveUjCPki6eJJFxzw5UMet6+8eTHnCpSYUSLLVh5mjJMWtxIcXrM7FC55w7uSCoiZP6NeETydj0NeTTk6vLuneJVV0DPrysFXjOF8q/T3Rzp7gma7zvdSE+yjh6nJUi3W9CI6iBwrUHYjQJetv8ccKAOFzlf+Obj6uF9WyTvYuXqJzTkuXQR9L1zHeKEFb5afap5rMdp1jLZ6IdP1nLLcPrnuuW653rgvQ0ddV5VznVDlfekDuslD5V+cZ2UPWu2Qvun37gznoV3nm8t/tw+dGJxnL9arysl7XfV/1qTun0mxJhqo+cq7LCfrvRQfua+rDzPpAvia4q81l34zj8/EdRcUUPlcf0Mmf76XzE13iHX51dHU7VO2G62/1c75W5wU+xgtbq6wtJdFHSXLoPyqM6Pxn3W8de0nOOp2kiWb1tZU2fq37shFvRvEH/K1+FDmtY+v8WiiBjtaHtvD9WG+Vn9+MR6FvF0swLr7Qiz/cHnnhGTLvnS+69VW5G9mI0XmVryqKXTeaSTCNP3BE/qCBF454cYjbC99/nqOOXlfTNIOpqs3proVvFAp38un0iVhy7jilbgECDSjqVNEpRZ8URvNgjHl9b91n5zEykl2/EuAUFZtzV5fqM91X1tjC7b3L3m3/CYhDcS8gq/0ARkX3sxvRN9ciUEyuRaS+DGCVimpVwSqQT7zZf+6wFQXNAoUF/3P9N1PG42dv38T53onEQW0UQ+s6eMCxJXtVfTW2Vh1x2L/HUvpMgS164fqDDrsvqnY+9mxvvq92mnjSY1x0gPW6/LBOCljxR7EWAanmexrXE7fHfl/heqBxO5uLzKCT4oO6U9DlJIt9FXdmUQmdOVLWs7PPyWkWjlMILQGJ4vMohFYHCYrqBZpQ9xABjVLurq/UkUcF3nn/VtfvMs1n7Jp323K+1hhLPOaBeo0Nqh9wmmkt2RnlbhQm/7t/9++mTz75JMYSkOqv/uqvpl/96ldRFE6Bsb47Pb0be/SifmL5Gs+hiwC2Onvf2doVL6/3VusTb9R5Svbw448/jjX/l//y/07/61f/a8WblL3L0GWtWQXqFEknfW+iQJ2ONTpfa/7040+mO6d3p3/6p3+anj1/Nl1c5b2IOri8//4HUXAtu/D1N19PL1+9ml6+fDUDfO6vgHXoIXoJP8OOzmCq6HqSSngLIOxxTReLwbfO//sxp7863AiIwL2U+3L30YztYI1qJ2ockPZSHdkSMKLxxGPRHPmlkB4eSHYkb4ydQJLs9FXjEp3jYCrNI54JWKKOYB4TMB/7cFnEFlGMq3Ggkdu9St+0jQIWJLgA2gBKdfvkY+ITNYfmFMCCfeqYvlfsg93T9/pxUI5ooXPonuQFqty3Q2/sXicX9b6fa+C9gESaX0ANQEKAYNw3VJsP752Obnt1rfQ0wV7rx2PIg3e0gK4ei1QfBN10jtYL/QTaePjwftBJwEHpvTpWSb/17+HDh/FP10kG6f4ifsjmSZ4EFlVHK4GW4AMyQ9cwQGdh/69vAmiuNUBPwFT6ex3/JY81l3RCP4C0ZL/SHur7BCFlfLHurpq27iC6WgnEKeAM9lbzMHYCsLL7lPhCzEFXP/wCOqi5AFOdnp6EnUyev41uitEFbAY8VjAVcogMwnPRkk5VzMdeV52pTtUhan+6EuAp/iX4HpuhjogAqrQWgahefvPNJBl9+erldOfOaaztzp27Caa6zj3Hui8SkJRgmuwmx9h3796LY+pidXh8HPcfsr2KMxTbPX74KGK6i8uLBE8J6DrHgvE3QD69CEKdJUX7ACAfTsdHAkRdTm/fvJn+x//4p+nZV8+ikxTy+uWXX4bcad0AhAAsUowL0M3BZwCMJDfSzSdPn06PnzzJLk/q7CTgXHSZUsevk4g5BXQKwFnIWnbcxIaKFhlr3kzXV0l7jYXN4Rq9DEAdaUVT+Q3F/opvT49zDgCJxEmSVzpTMRayIL07PTlZAcWQz9hDdN1KGSamkswhE8RgWjM2TMBAXsShfen8Tz/9dPrOp58GoEp+1e9P4tpLgeETuCp7pO6Qvnd9lm4DvtRatCZiHWwg/tz1D3tb46u0fduBqYiZ/d6FPWjdbgfxmX5MuitAZPUB9bru72qvPddRc6oeWyNX1SfUOaDPKF7v6Natk+tH8RF0qflRxnK6rZSi6X7M+DU24F4Xn6cx4I3TgLG7eN7X4t/X6zsf7muue/FYnvM8/kCu/DdjdPwf0aqunz04mKrGky7TaXvy3tjlZ2n/vm/uHxmzk0GXX3jW8dvp7/vqxlySF+jM/YPrss+BTYPeLk91LZX+3VpdRpyHxLJ1zdCedXruQef6PlzHGM/5WGXH9RX+42sYC76zVujk8kJupMq/85S1Qk8v8K90cF30+yHiT/bkQADW63zy+wnXr6qTdd3QvJ63RD+uQT4629Lpi+/V17Ek2243XD653u/HnB5877ritqXSEBlivpF96+yYP8vu7FK31wqm6myNy7iPu0Rb55s+I8Md7Vzu65jVZ7p+V12vNPF1Ox+q7OtveOJ2sOqSX9fpbqVvpWXHsxE9Kx2gn8vuJls8omXHT99bldlNNhf6ue52uljXXvWwkz3XA+RoJOfsobMh3dgjWladrOP53jodqP6mPsNzGzryX0tzjNbjcuwxZPVZzq8qC06njp8je9StqdqwKq+dD+r2PdJzxutyKvjoeg7rJz5yX4dt4hzXf9ZabUK1c9DBx6063sVayDbXs5YlWd703cgeVZnbVtY6WVmyFUv8rXacv3dgqk1c3X2/o8COAjsK7Ciwo0BSYAem2knCjgI7CuwosKPAjgJbUuCXv/xlIoQMJNTdsPo5fO6SZV2CUefn2/PXhWx+47uU3Kzz6rqa4Bol2eoDQK7zpAjXemLRE18kCbokjn/XJd08UVAfkuo7T4Dpek92kIhlDN726cVL7INzHSTgD4vqgyRP7LiYsMfD+Y3dlc+dDHSJaE/wLskSBWD+IKnjt9OZvfq4XNMlm5zX+p4CFH+oCC+QLd54jkzAJ0+4dg+/PAHn++hoUNdaaVATSjWRt5QMdJ66DI4SunUuXc/69Jv1e9G524uRvrgcdGtyGlS7UfXO56syW/dVH7BWXXJ56WxCtYeuBzyIdvqM6NqZ4M5WdfQfme+Rrev0uNrV0Tk1Se62brSOKn/1vKV1dvt1+1nt00iORnLu/OrsN7LU0WO0r2pvnEYj+tV5sPEjmi4drzrGvioNXNa1LgpcOx1wmlf6e6Fety63K5WOnS+r83M9xfX+UN8fQGCzOX/00GAbnzOymUvypTfGU5C/rS5UezCKbzq7he11n4OvciAI9PLuE6OCjLrudf+hdVcOeOY2vsY08JDxKLKucYj7QZ1TZbTzffBcvx3Ysa2uqDC2dqZyOWSNlUboSI29Ks31d9R/Xl9N53pj/ZUKIb0r1vpt5Oimz6kCQS9icrvkc4U+XF9NlzOoavVZx9W1ai6G8t9ui3QcnUdefM9O56Rtps1UCHx1mQXBnN89+EM+a2xd7ZHW5HYceb66SlCYumXkGAmsWNvXGCm7TcVb7HOVge9fdSECtEQMLRBAwMLiPBVEX19fBhCDdXRyRHzndqE+RMXeOI3ZF79XerK37nRTbYpfAy06H1ltJ+tX8TidHSpt8TOagyIt7DeFdu6/fF73Xas9Kuaju9dc8OtzVP11Wa42o8ZJyG3oQjB17i42x+ZrOz93gXPwU9RfS34urFAl9UKgKmQTOyUaqNhaxa5nZ6+jqDe/845pAPhSHl0W+Oyyzv6qvWBO6RwFyy4frnfwz+8vtFYVG6soW2Cqp0+fBoBKHZ8+//zzKOZXAbgXfx8fn0bnE9czp3fnl1k/ftV1gM/67QAydU+5f+/+dP/+w+n+/QdzofjN9Pp1gkC0NoGfnr94Pl1enq9kkPmlm2m78m3p/FA8TUexKOg/uTPdXN1Eh6uzt2fT/uFhADEe3L8/HRwcRVG4isnfCLhxLoDWxQwEuDu/0OF6upluA4xWcwpYFy90SaDm9SVAgPOwedo3nYv02YE66Cz65PRb7zNlSf9cTi4uzkM+AVikvc1uKOiV32dpLcgD8RG66efpWMr40aorjT4jAwADAAMBDoC/HnPV+KyzTb5PdWQReIL5oBfrdV30WFHrxQYwp9OlAoXz2uxow7o9b1CBSt5ZxP0fNIV+rhv6TjTSXAB9KrgI0LnHn8iAXyMd5Z/GuwVSnWMbbDNrgNYAd9xGMofGwbY4SA758bHw3+tja78AvYizvCuZx9jEgdAL+4V/cllIe5qAixj/JkEayCa0xE9wnK420m86NmkN0kFooXE8fuHv8/PLAF8JvKJWP+nzk4/ilcaQzj179iwAQPfu3Z27fUmODgKk8vbt+XRwqG5N6px0P1vLBKCKXNxVgIZkK2SDJfMCBZFnAyCia8lvskfPE5wcq8NOBjKyXeihbLcAVQICKbbR3tTV6/Xrl6suhbmP7HiF7DnPvKManalqfKK/Ac5k56r96fJaYJqZX+o4JLCZOlvN3YBCxgRinjsIas2y8+r0pf1nh0F1IUqwc4IosGsJcEs6KYbbD8DUddi7veh6pfhO/kA/h0dH08MHDwNIJdCW/HTwHN8/g6fCrglYH+PtT0eHAsLNYDiBSfem6fe//2x6/uxZrAf7kjZb8bt4kCCy7LyW9xqKeRNw+TpkQrzjWsm7wG4CmX308cfT0/fem7766qvoSqVxBQ4SH7E1ulZApuSb9pe6dyv+CuBddpRBTkRPAeECAH5wsOpKK3Ci/JxAZwJTab3iP7Y9XtJwdT3tBTgvO1syloCM9+4KcJ3r45qRbRddda18uuRKe9Z4AORiv/sCuq1fiiY9/eEPfxhgqkcPHq7mAdiKTgp4lnJ7NB0dr4G8ojP2zm2YaOYAYXwqvMFWE+86fRkHn+3j+t49TkRe0V+3d65PzHP7WrrRpg3CV3k86fO6/SAWdJtNHI+trfLo9zSszf0Ze+A3a/Xj+A2/r/Ex3M57bOCxcDenx//1Hsh9hscEdRx/xlFltdo255Pzxv2ix5z+2enj+q7jfu9OXDwakzU6Dytdfd3V77vsOq9rTMZ6qwzf9sXf7nJQ5V/r9Di10t/3WWWi/l1pjsw7nZdiyW5ul826V49ROtnYxCOPyzkXmR7tuzvu8utj+n2h24EujsFG6jzPDTF2zRdV2V3iG/czXIM++32Ey4DHWOzXbYt/3sRP10nW6PeW+l6+yI9VGe34XtewtI5qX4hnR9fgK+BT5Ue15Z4XchqPaFd1vuqy282O7p3OV5/ne65rgv+VLiM9dTkZ6Wg9vhor7rPX98Lstd6XQFO/x/D7E9dPpwnj4CcZ33/Xz359p1cd7Toadnx0Oox0tLNVVaZcRrH9nT1134QMuM+s9Bj5YWKnTfzt1r7JBlQ/UfXJ+VFpuu3YS7Tu/O2ILuQVRr5tRL9O/5xfnU77sdG4lR/wqcY6Ve7cnmps7oE6uzmyr65b7oervWJMdFfjVdsysnG+b7cB7o+cTpvkc8mW6jvibbc/rnvus9G7ahexn8ROVXdWuY85jziSA/cPm/a1Kb6pPrMbr+6D9bMO/13ln787/+bXsc6ap+nGrmN1c/qa8bPwhXtpv2f0+K2jwU9+9uNdbfgmYdt9v6PAjgI7CuwosKPADky1k4EdBXYU2FFgR4EdBbanwC9+8YsAU3UJF08Y15tvnV8THp7A4nsSHfkW1PXbmrrkqK/DEyvb72bd7cmTPX4D70kR1qbf/uC1S3h5YqFLtDBWl0CriT2SXP6wmOSAPyz2hIyDqZifJBBJZZJG7FFr0hhecETSqyaNWLeyDvFWWPtZSvqxFhIafm6loyeH9Jm3YbPemuCra2DtJI5Xa7buWZXXfg4PzKGbF7P5w3/AVNCI73xeTxxVuXdZcBnz/bj8V35yntO0SwSO5LDqi89V11OToFVv0GNoVh8WjuRoKWns9PJkKuuuctLpv++90q/SyvWI/bh9cV4yd9VZ1sBDgbrvbu1uM0dyUO0qf1c7UsevOlkTr50MjOxotdWdnFa99mT0aO/dmjq6dn6kJqOdfl2SGRlg/PrgbkQflyPnxYi+o7V29K5yvGRH38XHVfvCujvdpTjVH7RUGrEn1oed5DhxwMgH+nFsefeAwotSuIYitGpbmbM+6KprqXTzvXT7elc9OjzMwrFtftwXolOdvFSZ4xz3/V5MxoMaCrm1Fop06Xjke+0e9N/yATNAovoPYhB/UFFl2GMMB1NpTTxggl6M4z4GGXD7q++9aJw5ttV5nafCzCyYpNNScszlccQLf4DvukHBO7ZEBcOa4/Ktiu+vAtzS+cPKC53joDeXQY9FoAEAKgXmArVcqDvPXKjs+/HCdY1JrEfhtxeTOy38wV/Kqd4mr4LSq+nyIgts4Rky4g/64WG1qVX3sEtue1ImsnA4bXwCofIn7ymyeD7BVOvOcMnL/G4NpkpQ1nqMAFOFfGeBdTZZXb0v4tYD3+qL/O/Ojriddf+k+UTrg8Pjlcw5bdw3oSfuc11mq7yu7M7cScftX+eDsZeyDxoLGRj5P5eL2LOAbNEV4nbn3Opfq56xTve71R/VuQKQeJ3F2RTYQxd1Zaj3SVmoL55msTPAjNDJKOZOjXG5E5hKgNi3Z29WICy3e87ztFvZ4U5jdcUmIxsCL+Cf08fv7db0yQJcAYmwlypcVmH+j370oyis/pu/+Zvp88+/iCLvtS9OEJOABPfuPYiOKuj+t/eytoHuY0RH9oatrdd6ByCBAU5P7wSQQOACrVM0V9H1ixfPo7gcsJc6zIneGve2zbgNYnPb7vzXvadATs+fP48C8qOT4+nxo8dBj4uL7MqhudS1j/EBJYQtnYs6KDp3fxXSMXc+C8pcT9P52/O5sD75rW4Y3Jdzz+2y4N18qg5U+7HmuzpzXK58ts5zf4csIzthS2aQlPtQ+LyyCXMcAJiKzkvoEF1w6CIEoIJcB+uFjh6fVfvl8Uz6y8znQKv0weticp3vcZO+0zGdz56wVVo35+K7PBaio5zm6Ars0Snm1FgAACpgTeewFo9TonPPvD7mIMbCjhInQH/XIa7ROHRQYjyPKTgPuwxP0TetyX0AcgCoRvFeBzjDpnGt2wvnk8cEAC+Ivf0+GHvqNHI6u20MX2vdw9RNEj/lRaquL/BK+ibwCefTISmBJdktjVgEeREQR6ZewBf5CdlQ+QU6WIn3AoJoD5999tuVLgnUKDCQxn39+k2ANTW2ADkCntBhSTxBPwXuVBwieyTgzOPHT24V2mus7K6nuOk2kCLWPQmgp7gg5U66iB7quOy31iX6aX9a05s3r1ZgJMkFXZNEM80nesEz2UPJnM7B5iFTOofOk1qLxo8OSteKKbNDCbrItRpfxzRmdJLau5nu3rkTtvjlNy+jU6h+TsIHCBB0HvGprgnZDaDQ1QzsOZkOAuybMh3doK6up/sP7sc6jo+OA0Alm318eBSdxtQJK4Dj1oUzQPIrwH1i3tJmHk5HhwLdHEynAlUdHkxfv3g+vXz5TfAygUzrlwFhn9DnlKsEdQkUJoCd+Kg4n+5bdLsUnx4+ejjdvXd3+vKrr1Z8lF/Ud955NrtfHYV86scBp8S/VzOQF38iPknmBVwWzUSLy6sEqgk4LJqqo7DGls5gY6KTm3KpB4dJ0+PjkAPJiGRaADnJgYOpVtG25fC559e5gEEFcgS4hV1WNzDpn360DunZD37wg+mjDz+a7pycrGTR5S461p2dZVfBAHwJXEin2uS18wbb4PYVuwgQUecwBzbCYzN8qsd6HtN7LF/vW+t5Nc52e4R9UzDh9831PrfaTnwUsUW9VnT3eMB9P/N7vOH0rHF2tbvOf48lnFZ1Pe5b/Tyur/cXTsP6XbduXwe87tbG3KzH5YY5/Rwfw3nu57Ie5oXu2McaLzk9Xebcf/pcI3o7XRiHuMfvmTvfXulVaTqS+7pvH6fyqaOd89v37vuFN6zB71nrmJv+9mud7n6fiW6w/iqf+pvvqm5zbSfTm9bWyYHHwLqe+w/xkzWLx6tYZn6Bh+dckEOPXTetpX6Pv692Fjq4TUPeR/x2fdpW9ysdXJ71ney420jmdh2qul7n7uS1szUaG/oS+yOvzOv+z+/NOM/j3WpzPGaveuAy0tnKkW74XkeyCd9uxUoFxIQv4PfSuB0930Uv4voAvmfn0Hptp7PYCre5fp+l793+cl69h3M59z1Xfujvug6XhY5fnW5V21ftvducajNdpri/0nj+nB66oKesi3nZA/JT9bnau85+rGOX9bebdMrXUXWooxO8qDnlzkf7mpfs3SYZ1jh1/JF8YCehX92/87l+5zyALp5PczlzOYcm2+6XnEFnl5xO6ArxsGws6+rkh2tZm367z6m+o/pi7PfI71bb4/Twa7pYuepoJy8dHTuaksfxMZkT38DenBZOM2w+dkc01riswV+mMYrdXJbQ+85OLMn+iNad3lb9ZP6R/oz8q6+x6pbLiPtFt0fdfL7eyrM6puso+UPuT5D56lt9/J/+x5/swFRLQrX7bkeBHQV2FNhRYEeBmQI7h7kThR0FdhTYUWBHgR0FtqTAn/3Zn914wsUv65K0+p5EgCdLuHGvyUjGUEEHRZR1vlGSlUTHKDlWb/49ucI1njRZr2Vd9MN+PTG0lOTy/fn8JHlJWPiaK81I3Hgyk+s7Ovp3FFHoPH9gwcMAaOBJn/qQz+eoYhJ7v14Xn9aEzJZiFadtSvB4AtPpxhw1mUdShULRTj5HCUCSZKIfdKM4Xd+RsNSYSlry0F5r8Yf6Vca65NZo3067To7qA6iazGNcT7AzZpU3P+487JJY/n1NJvp+XY66pFpNulUZqLRyO+APFeraq8xVvWec+pCrG9/H7mSOfVUbxd7qQ89RArLK8JLejBLFnW76mvnc6VpNYI7sVkePTk7dJrptHen5ku53PqLq8kjGOzp2e1sXV/eUHyV4u3WPdKbyuI5Zr1vyK9vY1W5tHZ9dn3lABz152NPZMddPbGy1SZ0/qHqNv6r2qosb/BzW5HNie9mn63hHsxHNl85dukbFdNZM41sPiDs56vzayPYzd/Xl3cN9ZJoHCBRoON2c9i5vt2KVGSwDL+safC0+ho57nMQDDeyBF6VpPv/e7US1rdix7iH3yL5UOcxrs3tUZ5MZu36nceqDMrf1/oA797437WsSFQ/PACcv1PC9+LXVd8In5naAkwqDVby6pzf77+9tBFO5/klGVLyo3/XhK3NyXL/pTKX4XICqi/MsjCVGhf6M5/7Rx+98aRe/wTfiDDpUpZ4JFEWnKsA8WYQfAJ+5oDZ1KfUyeXIbTMVaVjbDwFTsp5MDfVftY5U/ZNf9k2ijAtTjkzvfMjNLfrfaTacX9Oec6AYQhb/ZDa3Kv+/ZbaYDWqoN8jFu3SNk4574YVw/t/pv52n1UdXn+fdhx2ae1/sXirk5rt+5l+so8GYNbrtU/E23C52fMb0AS7JF6oS17iSX96PZLWktu9yzZIFvgnR4YL6mXtqYLBYCDMXfKszPrh0UC1OYr8JogIoJ8lvTMbtUqOvTRx99OP3xH/8g1v7LX/5i+vLLL6PQ+8GD+6vC5s8++/30m9/8Znr//Q+jYHqtS7mmjj+sHt32B/7OZ/fH0P766mY6O1PxWxawc9+a9iRpiLzmNfvBo+gyMgO3Tk7UMUPggTVwBlAIMqp1nByfhEzIhkkGD49PpjsBcDqKY4CpBDjV9ynrh2EDVmuYCx3qm98BqWoerfPk6GS6urxadRLT+Sqi5zrvRoRO+VqrzcMv4z+0niyyWHflqjax6g4+03181UOuYU3+sg8HAAEoSl1K2XO75bEC89WchNsMnc84aX9T3hiHcx2Ix3eADdx+0mFHMsFP9bdSIzrfeKEP13ouVbwH+gAAIABJREFUANrpN11Ybstldp8jjvG9AmqADuQD4JcX+KE70Dr9aNoOBzqhl04fB111QC/oiWxhx5yvdU++D4+5ct416E1jsT79hk9aOzkPrgfI6sVhLncO/kq/LFm/mC4uz28BxwFsofdak3e68ThI4wOmorvP2u6nTU6A0Ml07+79AJ/o34OH9wNQQ/dPre3jjz+OeOHXv/5V2CGBmAS80rHDo7QvdGzTHJpPXY0EDJWdQ3cF/Ii17x2EfX7vvfdjvPD3x8cr+X/zRiCos1iDxnr//fdnXbmeZD+9k5BorWsFxNE/AbxWdL8SSDSBwToPYIuuj70+eBD/9CMeyR7SnQpZIUYTHQR4kT/Sj/7W5/OLi+kswIPZqUl5WeJmCsRSzy8DpCYfqPVhR+CT7Bo0lz/TiycSODVlp7wAGqkLlYDdUwDStNYnT55M77333vThhx/Gsa+/+TqAWnF/M91Md07v3Orix17dX2g9xIrytEcHe/FPoGkBvADca1/qXpjxqzqmqQhOIL20WwLopn25mNTtLIFUp7G+p0/fD58l2X716k10DXtz9jq6RuEHBDAWD/GrGpP7XMlD0iX5ACDyMrp5JT0BR+J7Tk5y7+cCsgWwfW86U2cqAdSiC9ZhjIPs6vrD/YMAt2kOwHCAFAXA0npc57C17otYM7ZM56Cz2D7tUf5Zm9L8otGnn346ffTRR9Ojh4+mw/391Z4c6BQ+cAXgPpwBduvH9e6HkF1srOdesR3473Vny293hNU52+Q6mKfGUB6n4jPdD/v64nZwjoGwzYxX/b3HCOSfHQzGuh1M5QCyGod7/MD6arwATf3a+rn+jf1Bnn0/Hl/W+B45wn/V+xiPT0exKtd67AEd+Y0MuG9lLX4OYyx9V9fB3tFpfHalNWNz7+T3UC5XVd98Xy5nfl63pppD4HyX8xFvKp+6e4RuLb5WlxEfD/lyHiEHLpN1rKW/Gave73bHkYVOXuoclQ4dbyod/G+/vup41buqM57r0XfE7fpcY8Gqf+9CO5d110fP6bhNcxov6VwnMx1/b+US5gHrfYd8yshGVvpzrctUnbfy1WWy+hfG8Vjb74eJ/Sodefbq46ETbof8Hmdk41i/+9uR/I7sWV2H26fumnpsyU6+i7xVG6s3IClv2fkU563Txv2Fy2OXpyBW9vE7/+DHXHarvNc1dTJd7WpnR+oaOp/jc7mPgJd171WWfF73rc5L959LNr3GNSNbOfIBm2SbdVTd6PjmNN/kh3yvVYY3Xfsucj0am+Oeq8AHuS+uvquzXyN/5Ovk/h7/wb1Pp886hp3CtjifNS7juO/z+B/b6Xrd6Qj2e2S36t6cHtW2dvpZ9afTr5Fv9jVxT8v81e94bofvlnQTGnstjj9v8TEqDVlv9UHbymXHh85eVdv7LRs9H1jSJa6p9tL13mW68/t1Hcw34luVg8oz6nd0PS+lgb/QgbGxj//x//rZrjZ8WwHbnbejwI4COwrsKPAHTYGdw/yDZv9u8zsK7Ciwo8COAu9CgQqm6m52SRRtSr52ybXbyb91AZmPNbpZ17xeQFwTi6P18KC7S8J7gs+TSU6zUULOb/S7RFuX3PZkgtN2lJz1PZIc6B7Q6jwv7PJ5SJZp/57w2UYu4s2yl/n2Wef7pkQW84+Sg5V2Tr+OJ74f/54kF+vzhFtHU671h9/QhwIqjcUDU51Hsr7SfduHOSQ7Xb66pFU9xrpIZo50hIRtTaz5/pGdyo+lZLPrr3+uydcuEVbnZv4qF85XPo/41snrkg7WZF7dj8vMJpkbrY2HgNXWLY3X2SnfW9Wtbt8+fv08olO1PXUe/e3yUWXFz6/7W+L3yJYu8aPKy9KDnhE9/XhNkFdbX9ePPfUHzpWu3bzQpaNtR4cl/dtkn31tVf7qtR2/8Aestfort6UU+LhNqjSsNsbHrbZvScfrd/WBYi2Kwj53NrWzNx3NOz/V+y4VceZusj5+Da4a8Rxfs83DBU/8B1Bg7hJaH+6vi5gzhup8u883skcaX8V8N1FAKVRA7CgLogU2UPHt/Ds6+mjvUSymotDrdYGaABdRqHsdpwhgtK/C9rnjUHS2USwRRWY30cUp1kTnmJw45g45mue65VuAdNzGdq9FPYdYrS/95m1NiM5EBqLo7Fbnd9EN/y5oHoCCmV4GpvoW7ecuKfBhZd+Czus3sa8KFTXWTKPsvpNveRVd6EpFvOfxSbVzit2i2HPuZhV0n0miMZEjHv7B4pubveCvgBvu7+m+xRrCBs1ry84t8/lX2RWG79AN1kpxLrK7bjwwA9QEUgtQlApyU+dSbq6iMOPw4GiWEs0xy84MahHIKF+WL+bPHXNnwQ0fh2zNkpa8SKmrP2ugyCyVdl7uCbDK+l6GQvTDYxVGf7uIpPoNt2+bfD/6oD1Kx7prq667ncdnuG3zOYkBVmME0CQIe+tlCEs2VJTygn5o6v7F9YD5c0/Z5UB8FwiH9VBQ7sW0vP1T/IziVdmjKOBOmmfB8PnKNgrYlD90rJo7ll3JLgkwiKynjYjzZtnS5wAOCaQT+qjzQ7qCNpLVsHVzZynkNvZk4L7cj9agMZCN7Igh8KCaYYlHKvhWAfTTp0+m733vX0Qh89///f8XBfqHh8fT0VF2aHn58mV0q/r888+nx48fR7codKorYHSfjg2SvOJTa7GdxzPre6296eY699HHFekT13KewIfLqwvrUJN0gccAI9Nmz/TUiy4u0wfF3KL/YXZoUMH/2+ja8ia6ykjVRfvsAnIbTKXxDgJIl+BM7F50+JvBc+KTOqOkzcu3pFP0znV0phJ/vKAWGmBL0TH0DprqeOYvUn78p+o9et3FPhoPXQLkwnpZK2sQPTgf3+AvFiCudrtMzEFxJ9e7zoYE3+rEmGAqB27W85nLeaC1JCBGMn206tbl67ktgwmuxcYiz7qWfz4+PGHvFBR5DEnhqucSPJeCLesKRbB1gIk0N6A7L3on78K+kHPGdvDWt5xQiQH9GuZA1hz05TEL8+XY89vd57VKDxQfuEw7fdGX0KMAdKfvmUPBBJFKv6xoUsbh/FIgkwQCYZPgsedViD2QJ49tAYvIFnIP4gA17UZgqvv37gewI7qynZ6Efsku0AFOII+7d+9EFz/2cXC4N12cn08vvn4RwCR17Xn1+lXIlwAxr159E10A9SN7EzIxKc+W4BGpsIA46JPr3tnZ2+hEhG2VHq6/nwK0Cc9Fn+SfbJRslwqrUyfkDolXHRgvWqlrof6JNhpLtjDXmqArfvwlQRpT/3SO5gxgVPjPjAuzK9PF7IOz81Xweo7VZdfVQUs0XPM27a6+W9vIBP6E3b+cO1OdqKPhvfAd8mOioeYVmEr0F3D1xYsXAU7zjmsCo63tevp30YK5PObNOOBqOjoUOPZgury4iHsN+Y146cHezQrkJsDUobpZHal7k/z6TXQmlH+XDCje1P2IfNSDBw+nR48fTw/u34v7Gq3/+fOvpmfPnk1XN0kz0ZyuiCIgNhngY3amyqJ5wIEpy1eTOlOxJ94gn7zKbl4JFs64RV0YRbeDGbwqegCmEi2OBNY6zq5UdK4KMNvsC6SbgKkoQFvH4QDH14A5xsEmuq+Szsg/i2ff+c53pu9///shkwJziXaiv+bCPoYOzIIZ915xf3jYvvDCY0x8h+dtsUv4KzrX1WI69MD9D7GPxy+rOHTuouFxVLcWxnX7trbzt++bGIs5alyFTGtMBwTjXwDFuV12mnSxhB/z9fvcnNPdd/gxaO17Df7VG+x5QOZjjR4L+Frg3aax/PrRWvH71X/6Gp3f2N3u/HqN3/cjZ5V2yFSN3ZgHufSxXR5cnjqZ9XNrfsH34HFMpfXo747+VWZGcUl3vMrjSE42XVtp7Ptmzc5T7K7HrJ28dLqBbFfeu63gs//mM+tB5kf04jyPd4hJiDErmEpj+XPMbenW2SiX0ypn+hsad3KKvrreVl4jN1XXlmyN077TPb/W6dzpTJ2/ro89+t7ZT82nEKd6DsxlDJvD/ZbTh2Os13/7ea5n3J9U/o544fuvejDiUd33P0eWumuqbVmdo6TGoBqv07VKQ/bl/s51iPgPGaqyUmXW/0YXOjlaOub2cmQnR/TwOKSTN2jiPqeToWpTOx9f5aPj2yZ/tA1tNIbvq9Phzh5U2zySh6FszffGS/rS6Ui1CSN+drZjpC/u95GxbcBU2BBkcdNeWSv+YOS3OM9Bn9UmwJNqv+CD50F8Xc63KodL/rbzDa6D1UY6Teo+67zb6LLO8VxMZyvc1ndy7TRjTcRc7g8Yp46hOT2O6dawZJOX5GOTHizZjEq/jsea222WyxP77PStkx23w0uxJutgbs2PnHgulFwLL56o+gTfdmCqJenafbejwI4COwrsKLCjwJoCOzDVThp2FNhRYEeBHQV2FNiSAn/+539+qzNVl9waJTz85rUm//wGO8+LW+k43N3gc+PrN+s65g8ZPEnhDzD85ptratKj3vA7eXR9TRh4wsM/exLOxxg9SKjXVrZ4soL9+d5qgsa/65LpXvBEwU3lzejhQySGVACmYmsriOn4XxMXnON8rDTelDir57usVPnoxNuLn/R9l7h2kIAXt1BYxPeazxOL3dq7pGids17nCSv44LSrc7JPf1DjD6z5vhYOOH+cdpsSc12CHFq47HeyV/da53K97z4v6VCX6GO+mqj0JGzV19EcPn6VLV+rJ/aqrexkv9q6pbGXzq307uhfbVbd02iPyPGS7tb5OjvYyVZNqqKjbrNHusy6Ron/JRfXJYDdnnTy5EV9nS3qfEJnl0ayvaVLHp7mD7032eTOn+qaCkwa6bEnrUe0hLdum0Y2f+Qr6z6qLvtDC8aoABKPGUbEW5JN94d1nS57VX5G+sWauwconf9PW70uuNa41c/7g1bG9yKa6o+rj/f9X56rmDaLK9mTxyGdrjN/LdxxH+bxBuvxB9/v+kBpk6/Ktet/WRBYz1+y9dWmc677YqcJcyWYSsXt2b3JC+pzjNj5t367vYOWea3Gyc4uAR4C+EVXoCmLLisda9E4fKT4ju99X8zr3SlivXNsnt2p1kWBXOtzeXxCgWYtXEd+db2+q0WjvF0w15M8zC5T2TlEnwFTCfCion09MENP1vcRgFLymuTdfhYJJ+Zldc+xyTd5HFUfRne+wHUfOTgYgKmqzkMv96Gj2Ag9CrDioDMVfPLYxIEkIxvfxS+ab/+QDmG58pEtcZo6qIL9+r2I24m1vd6f9maAURb8J7BO62IvWZSbcoEeaKwEMFxMR8fqMpEF1yrIVpGx1qKi8ewqIRnk5RACMiYIKzu2XM1AqfkGVR2vprm7U3Sgy04bV9ez/l3NyrI3TQf7hwHmybn3ExQqOxSgU42Tokf3HpnalO8EUPE5ZV1gqgQ33L17On388adRMP/ZZ7+LfasjivaqvT179nx6/vzF9M03X0eBNl2wsMsuC24T8ScrWZ2BRviAav+dRyr4Pzo8Dpq5LQpZmV/YMbuSFehH8wTodAbCuB0C3Ib8a98JjDmZXr96M8k/aW9H6li0t7/qIkMHFvE5aD8XqQMCWsm5rUtrZM8ChF7MYA/x9ujwKGRB+qi10LkFmlC8rzEcPMOYDvLQ3NDC7UcWy63tutsZ5wkADdcTrSnADTNxsaPYV31HjMy9rAAKxG7Of65hLLfLfAdox+Nuj39u25mUezqQUBDOuFyHXdD3Wr8AIFq31umdT/Al3441RfsEEvrLTyqYSnR1X8we4K3Tmi5ZGhM7SVGj08nvizz2RhYATQCsELhC4wEI0vjICPLh6/B4ssYano/ATtNNiTVyjr952YszV3Hi3EFPBilBK7KdV7fAVNofQL0VsGS+X7idb8jYxvMEyKzAVLKp+s67xmi9xCXOQ+cR9IV+yLaOa80A1jSXQJD3AkSaIENdo7WrS5P2JpuszlQPH6pr3xS25P6D+9FxSIBMAVG/+93vTB988EEAqDTG6elJ+InLqwTtCFSuLp1X1zcBTn/xXKCfNwGYgu5Oa4Fh9Q/513oABAmrAzjLfX7yXMVe+zG/Ok4JHExsqTG0d+ysQCvSG+1XeiRAC/YfoJLGlBySN4UPawDY/nR4dDjtH6rTY+5V5+s6rU06GZ0FZ9D44cHBdBo2RUCZ9KMCF4mmOqb7CNnV1PcEUiU4VeCw0+nO3fvT5cXV9OJF0lm0e/To0apbkngGmDXXchbznZ5kJydoDf8jdiJGju6SlwHgOT5SdybZ88vwxdgW8V8gO+1RY4QvCxBndjIUP7PjYsY82bHyMq4XUPnJk8dBY/Hvyy+/mL744nPBrqbzi/MANotOCZ5O/5H0y5cCaK36Dnun3yH/V7wsYA2owj4I6CUwlfYY/67XL1kA5KZxRTdk4+ToOICBml/yIZC1gxEFNnP76vePxHeAdyRToS/378ccmgse6DqBtkQ3yd8f/dEfTT/84Q8T+KwYaI733fYHEGV+wUbaCQGqspOUx581RkZPqt/yXENnI2us7vrGd/VegHOwafhP99U1Vnafmb4nAW8+dr2HZ88cR0ex31yLDSRuceAt/tT32e3Hv/d11fuMSh++d3/kvKh88vsDfe7ySx1vq++re6h/V3lhTX4ea6+88r04T6qsuHx4rgIbWvexijfn3IPnaLr7oSrv3R6hn/PB4y7o7WMR0/n6N8lERz/nZbe2kc4u6TFr2uacjh/OBx/D4zG/9+G+sZOXKqu+tkpvzvUY2mnCPG4zRnusYxM3+D06eRWdy/0D51X+djrY2YOq206zGofg/zt+dXpVj7mOVZ3sbCf86XSiu76ut9pyrvHfbrfcbzg9dX6NmV3foAv2nnn9vojxOtmr9rbKoI8zskcjueLabWzgSHc3ydKSzao0X81hYCrOYRzPN7j99OMug+i20x2/2Mmsy8mIbiPbVmVqG350clf5wR60HrdnGr/GCG5vqt/t9LCTRx+j8vddaNLRyfmJTlQ747bg2/fzm1821cnVtvJbbQ1rqbyscUC3100+y+WX9fm41XeN5lySR/cdNY6ruuTyUmWFv6v8VXvv33dyPLLDS7Qa+dDO11TZrTqwSXc7e1bpVGVpNGf1qZzHmtyPuG/tfJvLStWhTn+6uZdstfO78sJlqNOtpfW4Lld+1RzQiM+bfGDnv/CT3T0Vx/SbeyX3q3WPP/s/f7qrDd/k6Hff7yiwo8COAjsK7CiwqprYkWJHgR0FdhTYUWBHgR0FNlLg5z//eYCpagKgS8jVREpNBNdkjicQ9HBZD5a7n6Xknxe5ePJu9FBMY1EQ6jf7zFtvtD3J5MnwmjgYJSu6hLbm6JJZntTw9XjCoHvQTUFQR1+SCOyLB3rdwx4vioHmzsMVLS6vVsUVNZlV+ce83dj1XJcffV5Kmnb87RJSzqcqnzXZ6Q+itW8vHPaCAcaElr6Pbg91XfC/S276emsSS397sXKXBNOxdeHH+m3nHZ+cviNao/cjOmpcHl6Mkmf1QVVN3Na1Vd1w+vr+K93dRjkfKKJb2kPVkxFP/TznTx270q3Kmo/fJYC7BOPIWC/xrq5jo8EvJ2BTdbgmLqusup2uCeBqX7v9+1ydLexorGP+oHnJHnXy3sn3iGadvo/O9fW7/Hd2H5l6V97U86F/tUGV9t0DLK5ZenhXdaLzEU4P9zkdnUY+83ZccPttx1WP/GGq2xWPC9wubNKhkV66jvrnJVpWe8TY7gtHOuUykfNlwXXHW33fPUjbtsii2p+LtyromztTzUVtzmvm62jp+uf6tskvjh7Suc67DLl93Kw3a5ADdPX91Ieanaw6jTq/u+atQBYJgMi34tPlRm+SDzzF6q2sCbCIFUVxZfa1yc4rCRZSoWSOsQJ2BMgjeu+su5HMhXr+EMkBTm5/iGv4vsq1vvfC1OwulrtLgMnckWEuEIOODphiPgdT8X3VL+bjXMlsFj9TeCxAmeJNgQ4A9+Uo6uSTxxNcmHtZd/iBrqlvFCZAZwGqks4jO9TJmNubkU2o8riS/YPs4DCy224v9Rn91TU+V419I5afe7h5vN7Zcnws3+E7q111fa12XMXW6iCAnvi1rku+T4+tK91qHLWm0V6AqaIjhABKAU5K4JSu0Xn5VvgEOAFu0XcUgZ+eHkdxuK5TwbSKfClqvnPnJGJ8FR3nHlLf0D86kyXgaQb1RccpOiglDdRhKTuLIKdr4F908ZqxWAGEnHVbcppfzPKwd7MCZ8lIZEe+BBvp//sH6sAk3buYHj9+GsXQ5+dvowPL4ydPp2++TgDVs2cvouCfAnC/X4Rufg+InKF32AXkw31IlZHkv4Bi2UWrs5vIwLr739yBUPybu6x8+/4gbSJykXsQCOVoevPqLLpTPXz4KPh6eX09ffPNN1G47i+/2DtYd5IC1JKF9nMXxFKsHT5N91dzhyjvTOVFi4yl8wEgIIcAOvExACc8PuU+Ep3Ovd8GU8ELQKW6HhnVdTpOZxEHZgHMgQ/wDqCKvvcCzbXPSr0CoKI5HFCLLfBCaPcvzOc2A34BatK+8R10mRENHRwD4EV7C7DcDJDV+fxzH8dngSIl7y5H2BuX3y7GJXfiBaqA8hLskDqusSuNOO4+Ucecf+gc9shBXpWvTiNoqjmJt5A3feddu/Q9slY7GLBn13l8QIC+1C00wB0JigVUonEE3BDodB3vZFfCtGlpc/MzNo6YxEDf1vnz4upiBW4CcMba4S9deLSmNeBlzVtoq98uTx5fRHehwwTK6kcAkjWgTDb6OuinmOrVq5exR4FutRcBqgQ2+dGP/o/pe9/7bpxzcHgw3Tk9nd6cncX5X3zxxfTsq2fT11+/nE7v3J2OT06jk5c6VIkWmk+0EShL65Isq3PRq1evo9OS9qrj2RnoIEBW6oCk497lhBdMqYOiZDxBO5fT2Vt12EqAErZAc8on6Hp9lx36Xq+6D2ls+Mj8oqHGFJ3Tdgo0Ok13790N8NbrN6+jM9frV68yTtrfi25foWsCPh0kIFm2WD7nqy+/DF8tIKvAbPodduJSa1WcNiWYSgClw4Pp8Eidlu6G3/z6m28CBKfOSxrz7O3Z9OL519P+wV4cf/DwYYCiXr56GYCnAAadqvOYwEmH6YNFEwM0A4S9vDifjg4TTCU+aTPZfUpxwX7QHwDh2l+tY13RFFlMG6VOWRdBz/feezo9eqQOkHdDNl6+/CY6eyUQTTSfAdfzSwOkX2n/EkglvqkLF/4g9Xcvwdiz7XG/Fp3KDrJ72OoFG3NHIDqTanzAVKFHR0cBctKP1vnRRx+FrITuzR29HIxYfRT2RudLrjSG/snnar0OagPUr3kFpvrud7+b8fv1zXRoHZ5u+dQ5plvZrngOQIfX2/f/XayOPfM4WZ83gamIZ7pYx+N0bCi/uQ5bz/z4/YjHrTu0PuulDx4/ua9k3cwJ34lx3Qcwp4OTHUyl4/W+3+PtLkbDv9TvfN/oxdoXpH7U40435vXfvj6n42ogi8uW5qp7Gq19tHcfe8SXbk2+Zui2LZiqzlPv4+oefO3IQr2Gc2r+p+Ndjd8Zs57rPHQaIN/83sSDTtZ8PK53Xajzjf5mjX7/WvXTaebxQtXtpXW6brtv2ESLurclmjL/bR+w7piRfjOByr4eYtdt83xOS7dRbrc4x+UM2ap86uhYack4Hn+6zfAxkc9qG6vMOG036Uwnb36se1bm9GTddc3623Wuy8k4v9w3jdZUbUu1rZ096mS32rZ6XacnLs+j9VUZ7vS22qxuXN2b187mjOW0R7dF55rL0rgc83X4/aHWwv2X06nuw+0iNqOjfbf/ahM6frj/qzZY5+MTsVGeQ/M9Qkun8ba2rPJlk190GdikQ3Us9yvQo8YFlQ5+715p2PFrG7qP9oAuVr5UGXG/OLLfPkadz/WQ7zq7Wv2w68w243N+tUfMRZzSrWGTLjD2Ev+gkwO967q35aHLkutuJ/suW5xb5WjEk2oTl9brdpk5N9m5ahs5H/u2Dd2Zy/NunT2t6+vk3mW57t11qdOJLpbp/HZd29IeRz6+05nO3nU2tfo1/Aa5vZE9+MnPfrwDU42Iszu+o8COAjsK7Ciwo4BRYOcwd+Kwo8COAjsK7Ciwo8CWFPjLv/zLfC/9/MC23nh3N9o1Ock1NTnlSQA9dFaxlI+/zeelG/1RAscLrf0GnGRAlzzxpHpNYPJ3/d0lTp0W0LXS1xNCjFGLJEeJslHSxMepD940Fv880ejnrdao0i+91n+LH6eTJ8lrcq/KRx26JlM0bvdQcSR3lc4uVzUBSdGNzqFghaSM00jfe9J7xNcqU5sSU1XmSbTWRLvvibVwzAvmfL4llnXJwSrPnR1gbgrP6kMPpxGyiSz4A8Iqt9XeIJc8YOn20iW/dYy35fv66/jOp5G94rjvCf7wXX344fzskp5aR6tnTdH1kl6w/k4Oqx2ElpvG43sv2Oxso9OFdXSFAi5jVc5HslXX2NlYt5dL9s9p1CVoO5mqetHtoUsA+7Gqg6NE8oiHS3rr39W1Od+XkuQao3swueS/qr5Uu1blvtqrEV+rXDitfA8u5/UBBUWWnS5UGo3kYOk8X6MXGlT7sulvf/A7kr31OhIQ1NnkTierTI5ilCpz+js6T0ZR4hpo0sUPnV8era/ydURf38uIN90cSzqSNhokU57pxR3VR22S1aW5MjZJEIQKSAOMdHU9XV6riDO7PN3MYIkAwCS2Z9rfOwgAhb7jvOiSI/CF3oY/A6sCjKHuNgGsy5WocJP9RGwV4LoEIaloU+dHma98jQrzL+bC03l97FfXXkXn0YvpQsXBl1kAqJo5vXk/P2fHrcqnSk/9TYEm+liv45pauB8dDdTtR10N4p/Wm10gYv8BRFH1twjgBdxrMJXOmgIYMXcSss5U4f9Et+skdfBhvr9Zss1uJzu9Gdli4tXp4PhbOuV2tNrbGkuhD8Sht2wjSs06AAAgAElEQVSwip3pVmZdY2vczVrw6RTodzFIp/9Bg7kTVN1vlQ1iI81JwUiVgY7u0EGAlv29BGHoBzCVfq8BVgmuEidVqCyZ197WYKosFhfwRl0t6HyjAnUVMnNerj2LvrMDHB3R1sW8dEdLAIjumQQ0UEcsFUereDrBVFq/vssuWtlFLXXnKgQu9Dzkkw51aZvoepVAybQVoefTFEXmWuP5+VkU76vYWgXk6hDx5PHT6KCiAuqXL19l0fuJOkVlAbvo4yA09Bh5Anji4B3kxGOIGvfG4DcJbBOQQLRwEAtxJp1Ucr7kpfYPwErjhnkOoMZaX/mewmoVn1+dX4etfPjwYXSwODt/Oz1//jwAVdynhWzLph5kBxz2jnzKxtV4BZsAtk3rOBYgIzqRJB1TBhM0prEcTAU4xHViNd+qM8uaF7fjw5Q9aO4v7gAk4x1oAEBob0n7BFbw2/0mx7lvwh74OQCavNDZr0NHvVjmFuC26VKdoIjTW/FK5z8YW+sSPaXDDqbSNWsAQhaUYh+4rzs+zgJyvw+A5y6/7NPlHJnxTkeyEQ7uDb95fR02TCCEzu457ZFhXwN8RE7Yr/iKzug77JGfB90Ai2p+ZAT+073HY2Foy/WsEXsQReABZBBYN/36bTCVOvQoJ5exoNQ3uwMmuHF9i8qjNTqAJhA8x6SrKgY1qVfXlvZToBZ1mkzAIMBF6L3yo/MBAH2eR0iAmMBUAhWlTgCEyctWrTYD1PLy5dfRjVBd8tT5SZ10/uRP/mT6/vf/aHrvvSfT+cXb2K/4HrHT+fn07Nmz6auvnkUHQIGpFMT97refTZ9//kUcFzhGtBXYRNfqbzpTwUPAVNrTm9cJ8qVrIvKm2Ed7kHxDC63nzZvsOoRMAsiR3ohugPTESzrXiUbIpY4j97pW1+WLg7JL3t27OnYcYCqBg2RbI/6bbiZ1OQpdE6Dv8HA6OT6e7j98GPHZ86+eRRcqCcadk5OwwecXl0G39InpKwSGPTw+mo4CmJV8Oou1HgffFBNrf+r0FUCy05Pp3t37sT75cHWyEhcFlM7ORkfT5VX64AS05T8Bq7QeganUMfZQ4K4AU8mf5rX6Xe0nsWv4pTl2ATABUI1OXwLePXnyJLppCdx8dvYmYuh4CcK1aC6wYgISda2uk1zk9anHor/7FMU9h4cJ9sJO4EtirP2D9J+zD5WfE7hdsGbNAWgcoJOAVOpMJdoLBKWubOz7fAZ3Achx24L/5ph+J8hSduEwZFbrWoGp9g/i3kG68vTp0+k73/nO9P7772dnM513qO6S2UkRQB+6ru5UWoM4l3FV2pSal+ju/RjDbT0xMjaYcdzvuU/0mNrvAdxWreS3gIhqPI7cYGe1FWIx/Jf7kLon3wd7wx+jR/h+j0NYh1+/NB9rwD+wV7e3o7WNrrnlHEvXWuQIOnZr87lZj99rVt9bz3d+rePP212pK3+3oZHTys/X2iqAzWO7eq7L32jtdT1+jd/P+ZqcRvhJ97GMwXncm7mOua516/QxlnjX8XBpTx0/qhzVv6FxBVNVmnjsip1f0r1u7fUeeiSDHc2W9lF1C70gnnGb5TEO9yD/XDAVuuvxlOuzy4Q+c99X7VJHx2pDsEn4L2J0n6PTUwCkI1r7PCM9r7ys/HG/4fe2VW/8vsJlwfdSaen3l/CxsyGdXrqujHRjEy+cJpVPdX9uE95Fr+HhJn24RXfl4QSWnl/e4Dzq/Chyw3fVzjl92DMyi4z4/NU3unwjA5Vfo5hjtO9uDqdx9WcOpuJ+rsocclev3dafLOnRyF53tmvJL1TZ6egwWofr0siu+Drf1dbWvWx7PXpd/a5fX/0icznP/Bh0QbaR01Hcts1aqw57LFht+1L8U+3RyBZVe7mOddf5Up+3xkQjO8P8Vd/r/pxmvh+v7dnGP1WbvK2cVJ54PNXpTdWxaptGfkB7q3mQbu7uGHOMaFXX5Dzdht41LhpdA6/ddrmN7XxZp18jum6ySVWvqvz/+Kf/YVcbviS0u+92FNhRYEeBHQV2FJgpsHOYO1HYUWBHgR0FdhTYUWBLCqgzVZfsqUk9P8eTKDWRyY1sTfbqobMepvtPN4cnYfjek501uVrP529fhydUPKFQ1+IJzkqTUUKg7qE7ryZr/a2dfNe9gc8TVJXOXQIfvtTknz949sQHtKjJGD2057wRvSp9fd81uedJnU0JWB+37t9pXRMslcZ87+sXHUhc6Xx/ALQ0r8sYtOJ3l5xcoo3LItdyvv72wr5KU671Nxl187tcV7r4XrrvOv7woF/f1QciVeZcLr0Y0WnSJdqwF9uCqVxmKdZmjqobHc055vvhGHLh/GG+TWNXPdV1rmf6u3tg3pnrUQK1ymCXTNyUgPT5RmCqOq4nUze9TavqjK+522v9vuo+f4/o3/mN0TxVHiqf/XtfV0fTkT51ujWyI5vWOfp+JB9donqTXa1zjHwzNqDSSOd38rKJ191DlZEPZQ8UrtaxsSHV//H3kt6N9KXT50rLymv+rg8vlmmcgCDG7ujb6VBno+p5dW8C/whMVf0LttwfAjrtOjsz0qXq26oeVR51vNxkM3wMFWhS/Ivsun/3ghGn8Sa57fYcbw0PyE/SMeTx6jKBQPoX7akE89mPZkvRdUdgKhWbqkPN3GdI5asRcwrMFGAqFabOYKrrq+lQb/c/zOLZlU+aO7qs3so/A6JiH/t7AZRTIWctvEc3NA5FzRTw6Nj5eQK29FNjPrf7rEPj+9vundZVjiiK1jnJo7lQVICFKIZNcJfWLjoCSomKjLlQ8eJcwK8s+F2DV2a0VKw60UYCrOTP3nQlMIuOzIi2zgZ28U53DPkcfReFUvtHrQ10+rmcL/ld/y7oNoPCXK/8gTq+BfvM9VHAWjrboVedL43xY7LbD82dp9U3EFdT6I3s+Vpq0ZXOOTw4mo6PEkSkMRN0kJ0eKNbHZlOorOMq5pXsqrvFndMsDD88OloVO1NErS4kKnKPYt8VAFHylcWXKYu5z9yT5DPXIL2ju8VaX253pkpZQB6zoDZ6ukQXJwCJKcOCV2V3ujX4IIEICeTh3jhBktLRyyh0VweRBw8erTrhCdAlcITWJ7CV1kxBcZUn5B3ghn4Ty3f3j/Dhlt+61ssKBDK4WHWPUqcXFX2LTtAt5XINZNDcWcCfII4Ak0X3MYE0kua1YEPHDvePppOj0+n+/QeT3unx6s3rADeo4B85U3G3ABKh3QbMQC4BU+lv5C72K1De3EksOlPN3W08Pnd585c0AIjBX3isgX3ju0pbQHy+fngGyETF53wvAIQ+p10+v2VnsR/wseqag4Z8Pawf2lebFLSPTi7JH/cRabeTZ+ztzp27071792+Bc8Ln7a8BbvDYwbT6LP1V0T8FlXSy0jwuw7kGyV3mI9yHu+1zOwMQQD4Qvde+JDOMTWcquiTBcwdTYeerL6txTb0fpnAO/6i9AY4DoKD56TIE8Atec//rOgLwS9cA9qrzOmAEoFLKQrwdZ2U/zs7UOUdditTFTGAOdcZKHZXdSUArQNK0VesuMthL7PPaF4suJ6enAXCE3xQDV1q6/yCWdz3FlwEA0dpEO+0nO7adRgclxQsAh+h8hW1cd3B6Nb09Pws6/PCHP5j+05/+p+k//z//eXrw4H4AQL56/mUAhURXdacSeEjzvXr9enr+4kV0DHz21Yvpz/7sz6df/OKX03/9r38VIF2BXAX4lBwnWEZdFI8DeCP6a+06LmDt69dvomuVwLDIUwJizibxA1BugqTeRmcqyQjdpjSOAFv6DciCcfxeAxoS/+lvrU/rTflIMJXst/zH2/O30ZXqa3XTujifLi6vAkClzoyylQLiCaR8eqpOXFN011Kchp4KuCSQFPHJkUDNASzan+7cVUcvAXzC8833Nun/FOvK/kr+0pfkGwdS5qeglfyfQGbIqLpApT3IWFh+U3485eciXyggX3MlMO5e6Dvd/aqtBtTJPqCbrsFvIXsC4AlIpd+SE8lS+IUZmE1eW/xBl7/++uvwVwKLYduwm1qv9n50lLwkZiL2DhDj/kF0psKfiheK7fWfYmXJDrYtgHZ37k5379wJuujvDz/8MPRFewg7eHaWQKbZH7qdr3FjxLHWCS9jkzVg+c3r19Ojh4+mH/zgB9MHH3wQcinQlYLy09DLtLPYWHRXspRrEAg6wVTVp0CjGmPj4/1790U63uWj4CH89djD43AfF73yeN9tLX4IX5djYifXo+IniLX9t8/NPkQn8qX4UHiDHXXf6GP4XN08vidoW39zndtq7HTlRze3xxr407ouv66u0+eo9xfOi8oXv7epvhn54hr/vq4FWvtvzqn8dxp14zAGOu17666tstLRojsHuXX+VtohX7fi4Pl+h/WNZKnjX0fDuqdOHpdkqKMh528CU6GHxMt1Tx3tq05uI99VZ12m/P7B9chtHOvEtvp5HEOH/neAqSoQq9o1v0fx9Xd2YbR3Hec+hvs8txk+B8e5lyD2R1Y6e+l8quvfxq46/V2O/Np674ft0jkuS+gRuu16UO/3fE/su+4TXnf2esk21u9Gfkbr9b25XdjWLney4NeOeOedqTgHGjl9Pa+Jfar08jX4tdWmj+QHPrqO1Vhh5AtHdrHjma+70uVdwVS+t2rPR7bSaTPi7ybd7nzf6NiSv6zzdLq7ZFN0/SYZXfK7S2NXucEuY3O770dyTqxcbQFjrHJfzcuKl+S321uVA89/QF9sSo0fqs3qeMceat4ZWa/xA2NUf9vZh06P8BvuF3yPbrv5jA53+jfy8x0/l45tksuqm6ylxs0jOap2QtfxAorRujob4DJXaVXlh7VVH13lgnHqfZbzuq6lxn7Ig9vYd4l/R2v3tbp96WjDPhhrB6YaWcvd8R0FdhTYUWBHgR0FblNgB6baScSOAjsK7Ciwo8COAltSoIKpRkkBv2GnkIcbXKaqDw/8e91c6wFyl5jy5Ih/vykpOErcdA9ll5I2XVKhJkl8jyPSeoJjKRnoD0drosMLl2pSsSZQuocV7NP56Ik3T9h0iREVImTx6e3uDl2ia/RAptKqJlPqw6uOVn4ODwWgDUlM50OXwGUPjO90gLbbJKurnC/x32mylETqaF8fyvnDUj/fH+5WfdkmIVnpVvlR/6ZYcEmvqmzqb3/boutTlyhlTUtgqjoGf9f18WDB9afKmP4WvWvisNoJTzBWO+dy4UnSajvqw0pP9tVkpK/TZbTaKLeZlV+dfC4lm0e60OmU65KP2elwPTbyLR1fq52qNB3tufMv3bnwxPlWiyY6mdlE25HfGNmMdz2+RMMRD3R85JtHfmqpQKA+1Kw+Z5Ntrfrvsu1r7ewUYwM67XjkPPW1jR56b8sD14fRZx8LG1Ntssv22obMAJzodrJOZWzSoe4Bc11D3V90nlR9+zyPfvuDFv9cfbnTU9d1PsrX7PwcyU0ng52N/NY+AgAxd9Gci/X9HI8b6rqRI4+3lmzsrRggOh8BCFKt8vV0peJ+0TVbIcWP4qgoglThYCAqKCrl7+zCoWtWnamussON1qXC1qMjwFT59n/WQQxOQQJ2h0LRJTCVFzvrOhVR55vk12CqKgPMzbz67Z00nNZVltZFEwKKJGAqgYPZDSP992UUeefaVOwNb+ncBTglu/rkOhIYk3OvwSszxmW6EGjwOl6VG3SrfsDpyefOV1Rdr34RWb2a1kCRbhyfT9/7A3znI8AHeB33CwtgKpcJdJKxKdCsNojzPP5Z8XjuVALNuLaTKcbhgTAy4bE632kuACo6T2Cqk+PTVdESD9h1nnjrnfoAU+m3AEaAFSgw1xySG3X2ADxERw7Jdu6B7j63bS0ymMXmadPyfjWLuaNr2tUMCpoBPCp6ziL45MyKRiG/lzMejYJhgRPW53onGNa17s6k7hOpW69fv4r5VSCNS3AgmNalonLv+OS+D/4BrkAmqs2rsZbLaXaHy2412QUuO0ut45yQvtX+KdjXGF4UmN3mEtzkMYz7F429f7MfXbkEmLi8vp5ev3mz6vQBSC66yASwMvmJLq3GnQd1GY97xoS4ZVH53n4AMmSJ6z132sQ1WJQCAXxG2PagR9pv7j/c192OgXLvAELopKNzHGiE3Ca/111I6PKh+bwIEbAatKaAweOOzu5xDF5AQ9GXwnlfVwX4aG3qTKV/3ukIPjAGcQX0wX5o/4CbRFv0k/1xf88a1CVOe8K26LMDBOt9vf4GjKLx6Q6z6v4zA9To9oT91nWcU2NFv1/oaIrNYO2A4LRn8ZP9CnigfxxzOXJ+uk4mYETgp+zmxH7dXrpfZi2HRwfhYK9nW5q0lm/NWILrGV8AFtmp3PvcZSjOzdUkyEpg0wRgua3ROQLP7B8crAGUs7xCX+ICv7fAHzgPOc/57bqvNQg0E+Cei4sVMDP5mTFW3ttnZ6Cj48Pp6dMn05/+6f89/exnP51+/OMfT48ePZyOT46i05BAq1999dUk8K1sQnR8Oj6eHgjQOe1HZ6nPPvv99I//+N+nv/u7v59+/vOfT3/zN3+zAuzIHole6vIl8BI8SqDVaXYlncEjyIFoRzervYhdE8wokNP+wV7IyCsBnb7+egVKxb55ESo04npkX+eITwIBCfCSPwnQCR5HWJTge/mZNzN4S52joHW2F0joO7qRYKarAFwJWCWgTrxI4EadrNSVKDv7Sb7VnUoALa1R3VIFvhRN5Fc1jnQ0u5KmjCWIWSCgBGwFLcLPJngPO1Lv3VPGr+Kf1izgjnhCdyq/Dj1xoE3lDXZZ52oMwJ/al9bx6s2rSeCuBF8LGJUgOgBvAs0JEKYukupSJT4qFtHeMpZT7JfdnzLW8Q6TczdM6R0duALsmH5GnaYAKmmdAvU9uH9/un/3Xuij5lHXKI0rGxR28O3b4AH2lfjSfZTbbp0rHUAnXTcvzy+m9957b/rRj34UsgVwKsBUx2uAmIOpwq8ciueK+/dXYCr3Qz5XjZ3hD/7c/+azA6WwS8hJjXWxrbdjj/6+29eFv/d7hbXPTR56bONxg6+5xmgaw2MIzQmwL2Uu85R+Xt3Dpr/9Htvjt44W7nveZVydW/3mputdBjgXui2tjXmIddyndPLhe+J7P3Yr5rWJfSyXl6W1wTPnf73W+YFcVfr5PXc933XB9z66z0O/uQ4fO+JPnW9bmeiuq/TeRiY4x/N8Pk7lt8dRrp9LfHJdXVpTtUfIbLUzxP/IpttNp5/be8b2ZyXsBfnh723pxj2J0ws9YQzXU77zfXZ77ubHh9X4GBo5jaEXMuj0Qwd8zXUNnQ4wT6ebfj33MNzrVd13H8FaXMagl/vMjpZVT0Z6tEmftuGF67rTe8kHsbd6rdOxys072YiIK/MNUtXndHYXO+T2fGlfdYxvxYKzD+7k2/VpJN+b+FXpVOXIbTljcZ+F7IxsV6Wz06HSpNq4ChAb2eFujnc5hk3rbF+VQXiFfdlE2xqXbDrfad3JaOe7R/K/jY+qOgkNnBcud+5jN61ltP4qT1Wm3Fa5DXQ7Vde5JGeeQ3J77fGG04H11N8j3nAtcoQuuE50clRtctXfjn/VVtd1V/vkssF+K035u66XvM8SrZ1Gfm/CC5Dexc5W3rh8uf33MV0PO345b0Y89ti889V1XW4v/bPTfqTnnb+outbFsVU2fvKzH+9qw0fCtTu+o8COAjsK7Ciwo4BRYOcwd+Kwo8COAjsK7Ciwo8CWFOjAVN3NODe2ShpQAFFvyOsNvX+fbyE9vlWAMUpUeEJiKQEyugkfPcTgxru74ffkT5ckqEmJmvCpaxkll0hoaA5PgHKcB6fMV9dakwn+EGkp0dEljzv6BZhKBREz2ASadQlgTzhRCNQlwmqStEvmVfr7/n0NFHXUtddkJXTrHmjXBM9SQrCeyzo72nnCcUn9ukRSlXkfC9kY6YuviXE6PtQ1beIL50P/UfLMeVf55nP6fF3yT+fWJOXSmhmvPpDxBzOVX34NRYTYi46OXTFFx9uaRHX+dcWIzh+XP9dvTwb7+H6Oy8RIJn0ul2e38x3dK799nTXR2clAPcY19eH/SBY6G1r1sUv6jmTGj1dfoO9cDvzckW2vdO1o6/rQfV6yE90+kIltx63+Y8mfsn7sTZVFjwEqLV0OK+3cJjnNGG80n++xzo1d72x3fcCqc6q/HcnriOZ5PAs1+X3bfvJdnpndc7Lg1P3yeow8h0L0/J1FU1484bLnvGOP3UPUkT9bXS8gFfCMGeCT+rAGpty2B6RW+B4wQq4117sGFIAoSvBCdrXI80QjFequ977m1bqzVK5z/aZ6/l7zJjsieBG/Op8AvujoVGUZ/mt+t2XdA1Dm5TsV+SMPWWoKKApg17qLRwCqorAgr1nbuqRD7mIGrs+ADYqdj9SZ6iALSW/zQ3xI0FX4llWnnb0AZalANorzZpBRAETsbdSr4vbYhwpRr6ezt+dzkfUaRA9YKYg98+z/Z+9NmjTLjiuxG3NEDpFZmTUPQGEssIkC2JKghdhmMrb6N3LbWje5aC1p1tSujQRhspYZmwKqMBYKUw1ZlWNkzCE77ve878QJv++LBHuHL2GFiPi+9+7g8/Xn5zkBKeBrFvVmIWx2tyCoAiCmiwA8RAetvk5ciyJUvN2f4BJ0ArqIrlz47rR3H0hgV3TpAggje+cmpUOnAD7Dm9yzEDcKfNm9qzdWwi3HRyjKbe2ig6lYFR46CXANZJ5dm0Ar8qdzt3MzsXH6Jn35PT7v359eJK+r/9wm4m99Oyd5ws9Z1I+1RvFVB915/K8xAu2Mnn/0YbXaaOqkFqHGWKB4r573+EB95kKns8hTwVvcCwtAFQDAjjco9NXOVLTPjN28MxXmRoEvxs7uHCl/l7ouXSQoj+th8XIUqgGA1+0R7ROKtZN+Lc+06PIm3Y4ImKJ+8TvYsI1u99CJZUJPtoso8EchcRZML+xjVRBHG5aF0ig0zjMhfQaBAknb9C8LXUsAYaJiKakL3XU5IS+Up2onaZuuyik6lKAjzG4HMaYPWJyrtCPgwiZgnAASrPc3ZLfsrgZ6xcs6Yi8Lf5ImZj06/WFbkWeAXTpGJx3Yg+Q7isVRqI89g5+wdWmBL3e9or5qYSPkGqBX2Bas4eaNm/FTfQBpgs/YEcgBiRq3UD+d3ox5kk7ZlYtgJRRK859279LuO/ge37HjDtdIPcP4XBfWQwCT6rueGfQMjbFBF66HYCbtoAR6c/8Eb6hdiw4qa1mwzz3QJlDf6WM1HsE6CArC9aQz6cGuKaQr7MD2NvT9IvSfcyktq0I8XTvmI+gSv3McjKW2krxXmVEdqc5X5AO7X+F60IvdgfA95JUFM5hbO1MpTT1uVfopL9Wu0tZRlygnmScBIOq8nZ0mkCJpmsAXzOtdtOCbJ5vX/U4AW6CQFwAmwc4D8LPZ45aMHbhudJwBmIryxbWx0EgBA4zJcS8+17gXn4E3BLzgWvIbfIS9PHyOjjuQvZMAMcHOJI2yaxFAUrgHwJJ7919q77zzdvv3//6v2ltvvRm6+JWvvNNefe2VmOOzzz5tP/nJT9r+/u0A+6ATHkAqb731dtvc3G2bWzthKw6eHbTf/f4P7a//+q/b3/zN36SdX1vr3cIyZqX84ifANejgdmMPP/cmUA6BNWnLE6ADXwHQzq1bN9ut2zdjXQDifPbZZwHGAUBnij+lGymuISiQoGVcT9+BfWAdKbsZn21EZ8MEbGDN0GGAovATIDLoG9Z4dnYxdf8CLzEOzwnRGfH0rB0dZdcjfL6+vjntJ/a4tRV7Ozg8bE+ePmmvvfpadDMCjZ8dPGuffPJJ0BRdsaJTVcS7KVv57oE8M/B8cSkn2TumIa6FL86usHl+Ah0CzBVgpdT3BJ1B9pMGaUcW3YAxIfYNWcJesW7sL8FnG0ErfI/xnzx93E5Oj6duW7gHcgZaY2/UcXQdA6AKXaoI7spYDgXHG9kBrNtA5jUTjLbWjk6OgwaQi+PTkwSkHWZHKsgCwXLojnbn9n7bv3079oW9Yx34Fx2sOl811+XFvbiPNgX75PrBQ+ruFC+ub7TXXn21ffvb3w4ZYVwG3mxvLgBitLEYe7uDdNM2XQZT0VZwftpej01oLxw0Rfupdpy2kDGNXuPxDedRO6zXcFz1u4vYhzn8PP94XMDruEf9XmMozEE7GPq5kfLGmJH8gTzT3+oaNXarfFQV2zl9fbzqHl4zmkPpXY03+ox0uc49yi/Kpp5LKCeUVx+ba1faup/lOjhGRWvO43TS+FHlRMfkfBU9KWf6nfp+3R/3prkB5c3leC3PItwTY7rr0Ly6RmO6ZWO8CH+VNrpv18/qLKr6VdHWZR5/c44XkX/ynPcq/Ulf2g3Kmc6VoNK0HZThCkxFm30dXXW7pvaeNK3sEb7j+l90Ht3rHB0rXtDm0VZTnpTPo/VUfNT9V75D5V2/57q5l/T9GdM6vfQMr9+N5Nt10e2j+qmRPa/ssOqF77vam/oPtyXVvL7Pyt7Pykog9etyPF8fZZOfuxxV9k5td8UrlUvVO8o5zy8ul3O0qXg8RwPdh55tRrGJ2j2lReWbKn7MnbkrGXK+V2NWn3Evbvtc1j2O4zPQObvMfVd0ve763M9yHW4fr6MHvh6XAfdBlDvSW20Iv6v00+OBEb8qmVL5rmIbt69OH5cvr0mp7MtI7q/jA5Sm9AGa91AbWc2jdtfpNLcuHXfkc9RPutyoPPN+XQvjNt9LFVf4/Mz1z/mASl8r2ziyr1UMMLLrlZzzWvWXLtOURZdnXZPbtkr2VUZ1LdQnfqZ5pYp2XPNf/E/fX9WGV4K4+mxFgRUFVhRYUWBFAaPAymGuRGJFgRUFVhRYUWBFgWtS4Ic//GGWKmqBYL/XE2S8RosieBjmIdkfHvB7PCTGQ+cqEeyJC71GE6d+L9enB+5RQs6Tf35gV3JVtNBDv8+rSQQdRxMQvF8TTkzAaNaBLNgAACAASURBVEJMecEHrPjJBy/6gE6TtPpAB2P4w+VR4qQSk3UpjNbkULVv8ocFFZrocDrqGqr1VDzRxFUWbGTxpvJDea7JmorWyhNPvjm/RuvhmlT2q2Spy0KV7CPvNdnMsVQv/PsXWTtlakQz/Z5rdl45vzzhVsl3pQs6V6W3Ix5U+qlr1cQi6VbZGs5J3XK+VYlWLRauHjyqnFXrqIoRnX6jZKXS1XXcaanrUNkd2XfK0DIdH8na6PM5vlPe/QE0+eD3Om1dVud0yumjY/ueMY/a08oujj4b+ZwRHeZs33Xm1T2rvVP9dnmae6jkuoW/6WdUnkd+sXrAwWtVB/l75Rcq+6Z+kfe47fc9c9+VTFfAo3l6L97Sn7IU/x+3VL/r8+MslMziThTtXdXHxcxZAIrrFkWlqpuqv9wv6aUPYtzeVTY7ZkUx3wWBTeysomAqFqVepk7aRgBo+Ib7BFGg4C/pQjBNxpPYE4pxqdu4bgGmWnQzmZpLXcrgXAWlCMWsK0ICCrLb0dU3jCtdKpul99AvcC5/cI8CS7xtHw1boutU7zjlOhSgdNCmFzCdxtv3AShYu9ytqt+ofifkATFf7yAAoFDwMgiVRIoi6V6IHIWkHQRC/rKbTtzX6RLFqP0t/rgXe8Vo+Hl0fDTpfIK0sqDZ/R0BcgGQ6l0KEkR1Wc7DhnQw1cnpSRTlovAZBdsnJ0d9TdgICuoTTHV6mt2mTs9OAkiFQu3saAO+ovA0hTcKkLG+c4zbwWPn7B6UNIKIotgaBcEJxEqEY9CZLwrogDP6Z9B8slsCkFtob8oXeDvJjCj9ycWiA5bauMre4TMvpqIdJaiC9i/BQNmhizqtcQtlx88G6htG5wMvekgluqxHOr7OoaAlPugkLTVWJ5AA6yGYKgrA16AfKMBegGG4nuxwtADIgO8JqsnuBrQ1PA+knib4Tvc0FTRAzkL2wWOAetB5aiv0E/+ieB9F6r3AOouau41aWP0EAQJIBRnoPydAHcY5AQDmqBeCs4AxlTy7WyUwkjrjoNCkG87KWVDLvS66wKWdzU5H2fmO/gN0pF9Qn0x6aJGU+gaNX67EMhf5cg100sjC/wWYKuUaZ03aJNqB1Nmdne3phSGbW5vRuWR7Zzs6h4CF7IARXXyiK10CKM9Pc46wbx2QjPEIWJmKvINvJ2E7QINLhSBikKl/Ab7qwE4AxF6689JUzK56RX/Bl8YQtESZpg+mbDFGIkiID/nxfRZJLsBUvEb1hfcTiMGCPoLIogC//6NN4BrwkzrgRfK6ToJTOBaBaaAlCt+xHgUc8XquAWtUcAz8IDrraHyuMZ/6DawP84VP6Gd4LYQgfanvCxuQcgQQA+RMOyESRMlxU78WoGPSl4ApgnEwNm0Quz153O+2W2mtcTWuI48J2OI6QFOeKbQLF2WKvErfJv6k+x2nH9aogFv8rSBV0nZB37W2sbl+qTNVdnJLH8eCfXSMWcQEZwFmwdiIV6ifjANgk/A9QDJhG88v4roEPp+34wBepZywuxFtDtZOmaIsKzBCzye0Yxp/qIxjrpPj03YUnalO2/YWQFzspo55TtqzZ0+j09RXvvKV9vbbb7U33nw97BRsEgBLf/VX/3t7/3vvR0eqjz/+dfvv//2f2zvvvBNgn48//jhs+Pb2bnvjzXfa66+/2fb37wSo9Oz0vP3H//M/tr/9279tv//97ydgHNYCnWChJgFi8RKpAJkk0IT/JXAR3YoScAT5xnd3795p91++N4FqCZzR8yn4B/rieoCt0MVKiykfPHgQAB7oLu0N5BF7Ar1u3bwR3Yxgk2G5IzYN4D26i6XNhn+Dfh8dwS4DsAZwWIJ0sFasH2vCNRnTwc5lpz3QArKCa27evhn25cGDz9u7777b3n7n7QCmff7g8/bhhx+2o8OjiBMBfgpZIbAZ/j9AR4tOkQBcUTamYnEAT7a2E9wcLy7IDmHpI7JY/vlzAL4S9Ml/4BVfcJD+jfqUHScTTApAHzpQAQi7GUApdMXEywDgv7IjWZ6j8DvWD/0DPwKYFi8Py9hCbVoAiqRbGW1r2rK1ABE/e34QNL9160Y7PDpsAGZhXICj8BP34HuAqQCk2r91O7ZGW5t8OGonvQsffQxtnZ5r1O6G7vfumtwTfQbk4t7dl9qrr77a3nzzzalTUnS9wnp6FzHQRAG2sDFYa55FwM8OmOvM4JrUv+g5jfEn7dbkz/tLLfxzXq9xIONl8l/9vdtf9bUVveo4e/xSDvJFac44jeviuZOyoJ2pNL4gSNjjNI313V+5f5PQ6NKvHhMqD/RCpZ2PpfeM7tf10f/pOHP36b6pb4xBrsNTXuOx8NwY1R5HNOD69LxV0URprb9zXS7/GmdRnlQP/Hunp+vCHJjqyhmgDza3Jpcdn3+Op05fjuU05B6o3/o9ZXykBxUPGUvr2kdy6NcwfuVaqKPUZ6W32hy3ZeT3CExFvz/S2epznUPp7vRSWkUuyHJn15nTbSdp6nuu5IHr9PPNnD2+rk1xe6VzeKzpOQ3SSc/QGq9z3eonqnVVOqF7U9l5ETvquZzROnR8xoFq5yq5Vz/p65uz7ZdsQzY0jX8uD5VMVddU9FTa8R6e86Y8j3SmUr+nZ/X/UWAqpXv1O+nn8qa+Q8GzeuZz+a38hY5TPQdwPzvnYytZmJMPlyP3h5Qj5dPI57m/WaZLaltGdn1ON7kO/am6TrnVdVW2UfMN/F7tvsrknD8Y8cnpoD6+oi/XrXGm2irlEdfrfFRZHdFZaXFJ73sed5k/VbqqXjrPlo3t9Bn5Bvo2pYvHFu4LK39Fe4L9aS4G9zoITXnl8kSeUOac5q4PlW1RnzXyl7oG5XM13txnlE8dQ+fUmJW8V32q/MacLVA5dZ4pwJxnSvXtug+OswJTXSeSW12zosCKAisKrCiwosDi9aArWqwosKLAigIrCqwosKLAEgr80z/901QrWCVYqqRCdUj3ROfVREwWZfmhXpNCVUJDi6c9uYu/fV78zQSNJ2M8weHJpyoBt2yMKlGgNFuWBHX6amJFC1D8zdNKNyY7/KEAr3mhhBULdnvhqSZSqmQXk6X6cFgTi04LrnGUqHV5IM/8QZDf7wkoTergOybQnRZVAk6TrC5fmgjj2rhmf0BbqZ6uk2Prg3SMqcUFpK+um/e57MypusuhjjGindPYk7mexHP9dN1VulL3+LPiA2Vvjo4qn9QdTyYrn8grJkRV3ngdZZm8YJEHrmXiTm2Vr9Pl/7pgqipZqftz+zWSzZFcKJ9pO3EtdUv5XdlVtemV/lb80uso15UOVvbM91vJ8EiO/MGU64zSmtdWDxJcN9QGXlf/5vbxIgGK25u5Pc3JivNRZYH7HT1c0jmVhuSNyr4nwv0hsI6lxR2UBa5TH/RPb8UnAoegh/5T9+1yXfF3Gf3ZgWHEd5U/H0vp4/ervUsgSnYTwhoTdLQoUOe9pCf9BX7qg+GRb71sp9eAcslCxV58WNmYSr9pM0lXL35T+85CJ38LL9fitFFZUN11O3R1rQlESyBVFl8qT9QnjXRCi3T4kIw6MfGhF2vH96jxDrDUgk+qU5w/eZlvn9eC8ZFNueRfEduiCD+KlrP7VN9YwtY6IChBWgm0Clp1gAf3segyFKvq9yUgLsaMDjEo+kdnKoDS1qLLUxaTZscB9dE67+kJCm1Tbifd7mAj8h/fReeDXsybdO1dtQCWOM1uQgBEZJcLADL6+nrHq77xBFPF5jPGPzsHQIuduLiOBZjqMMBUwaxOow7wApgFYCysu+815u9AmknGCBzpoMhFhYgUwAO4BdAE9rCWReYJrlmAkhJ8ld14wCPGFVEAHd2gsuCWdi5AI1vbKcvoosDuYwKm0ofz5InySovLyBu1hx6jqEyGXHcQIGlBnz0VMXfZZlE3uz+oDNM+aCGSAlSSSjgTpoylrU1uZ1eIBFNlh6cFECvl8TLgK30G5D/vv2J7L7IQG/ugXqLgmjGqdkLJtWRhdOXX3OarLY9xjo8TSClgStxD8CPBkZON7UVsoXO4twMlUGAesgE963qOwmR2ddraBF0g09Tn7LQWOkaQRgAyyU92QkmbmTTqIMOwNSmz0z8gRpMz4isWFyRAsY/VQY4ELIImCaZKuQcIYwNyvZ2dP8A/FOln56XsvAGgQnSnOm/xGfYSxfS9uJ98AZiDxUMBytsAWCftLP6lbciON/wXeteyMxVka2tzu9176V7smeAaj09Ur8grBUtQljE2gV4ogs7OaVlwgf2xyxrXTH+gOq/6GrLS7ZLHWy6TWjBGualsA20w/TE7fEHG2JmKOQbMyY5Yuf4stCRABj/x+cHB4aU3uGvMwv0zliOgUv3q5Eu67SN/9bxFXSewkfRQ8IjGQ+Q3549C/w7Eo62iXwONFQCntPb4S22nx5gYB+thpxZcizkcXKdnR8qC2xfSRM+MBNdWdt5pTvsGnYjOe9F5Et3bUk/Jf4zJbjm6751t6Gx2QEHXIQA3CGKL/WxtRaeZMBsdLAh9gp89Pj4NsCLGSx4mMIs+L4DSAFzRrgKIGd2HFl0zcj9pl4LO0Y2ydypKU5Wfn7ewF5g3QGMtuw3Rf2DtN2/eCDDVq6++Et2eAJqCTfrWt77V/vLf/W/tO995L8BUv//979rPfvbTdnv/dgB9nj590nZ2d9v9e/fb7dsvtRs3boVvun1rPz77L3//9+3v/u7v2g9/+MP2xRdfxjzPosPSSXbN6/48+b0WICz6QPKHYCoAqhKwk7E8gF537u5PHa7SB25mZzMCJ3vXq5s3brTPHzxox0dHsV76sy++/LI9ffIkgEppP9ejA9Tzw+fROXFvd6ft7e5mzNLjNwB/tgHw2tqKWOz5wfP2/BDdv47SbkdXQIKH1tru3m7YTvrNLAZPW0oQF4BZoA06Tz18+EV7+20A014LsNOXX37RfvWrj3rnJ4CRAKZadArJbo1pv/E59QX0oy3DfAkK3AnAGv5Le5HAKPoC7WhHfcE6aYsIcKOt0nMWuo+x0B17wX+QN3TRAsCK/ivXR2A2umABnLobsk77yrghwNIb2eWK6yEAEYBivNjg0ePHbWd3p92/f68dPD8IQNhhB2lhvLDHm1vtzv5+u337drt18+alMyPBVIzRObcCGNVWkl7cK9ZGsJja0K999d2puxiuoZ2FYm70Lrz8XOfMzrjxScSWETpI/p4x2VXbzzNL+iC3+xxD/SDtJO2a/5yCAiu8pp2a4jIBKmsuQ+04Yxl2ldYYRM+xuj7G0kof+jDMTVkgjTTm1phDY3b3Vxr/Mi5QfisNdL/qj7hnvdZ/19iX+9GYa3Svzun3cd+juZSfHuePeM35+FP3xjF4fuJ6aA98Hb72ao8aIyiN9PeK7jq309ZjBc+vXZduuM6LgZUHKlfKS9JWaa77VH2ek4s5eeIeqMM6Jm2Xxkgur2p7fG2+F6X1iIcjPVHa6zwae6s94T4wnp7zOY7aFNJOAVbLaObfc45KRnCt+h7aKf3sOjKuc+q+Rzx02dacgvOG6yYNfc2uz6O/OS7pUfl41XvKj/IUY9AvcW/kl/uwuXVU9roqBF9mR/2cWtkM1VHGnCw+d/31+1V3+SzM7YPbiMn/9Jcoscu764/TmvxQX6k2vPIBbkP1/Ed++Hmaskb/OrKtzvfr6J2vl39zTl+vrlGfkeoz9GXzqpxh/ArMof6g8rdOg5H/0Hvn6KY67DL8onqhes9xfQ+VjSLfr2u/OI/Kpe+j8hP0QS63HudxHSPb6nSp+E6aV7mfyr6N/LTuq4p/RjLi9kLl3WPE0X54j8qF+vjKLkw2RWpRXjSu4NppZyjjI1pqbK704PmE8uLxE8/37vPdr835RrexLne6d/fZbo+dZxVvKzmv5I8+UXNgcz6DfB3pkdsZrk3tJq7xGAXzM39FfvhcFc2+9xfvrxptLHMoq+9XFFhRYEWBFQVWFJheHroixYoCKwqsKLCiwIoCKwospYCDqTwJq8kIHlT9waUmlDVpoofmfCnloqDNEzuelGFyRYunNfniSSpN8LD4o0r8+cHd11slfZSImoSpkow+3hwDPMHhD5JZmICH5yjSAi0ctES6aRJIEz/4nYU5/nDX1xo0j2qVq6smj6tkhSc0/MEK7uH6qoSMjsmklCZSKEd673WSw1wX9sk36fJhtMuB7tgTgpqY1wdA1A1+j7Wr/lS890Qk/saYLO5gEgljaqE8+a4PhXR8pxe/8/W4zHoSzu9TPeVY/Kx6gKYPEPjWcNfbEe+um9zXNVG2MObogZ7zWh8wVklWTZRSl/iwgnZJE71q59RGkteUOfJWZWDEJ46jNK94xz0z4Vk9nNP9+1r59xxPqoS5X+/jVt9j36CjPthS3fcHDqN1Vz7Jaaqd8nRcT9CrflSJ+sofVHK6zNGO+LjsPv2eNkDtja6Peqb0Vbpcxx/O6b/b/sofU5/84YLbf7ch3Bv1WHVUbZ4WyY1sttpvfUjzonzLvaBDySIXX40xGrfyBS6nudYs/IadQPF5BaYiXUlz2hQ+jK30+KqvyQ5SFwHOIJhq0clJ1+u6xz1Sr8gnLRBXveT15J0/3FZ94N54jxYfVrHE5XUmKCCBFNhLgopUjhXs4w/tqodkCnxSOQzwTRS7bSXYJObTriwJ1lDaaXxW2UT3ZaFjWXLYgKVZ67KRcVkHiwigCF2cAosSb/HvHUnXNgJolPsmCAtgiXzz/9lFduDJ9lpZsJwF13ktAUYoDkbBdPitDgrD1CGrAAoEQOo4OvrEvlF03wuj0X0G+8V1KAJFUfbh4fMAU6BjBIv1CcKJtWIjcU64/OwL42RBIb9bgMICTNULgqNDTew3CzejW0SAUPqrcqeuVNlVK7prnWU3LICr0AUngWqLrlpJQ1yL/bFTUQJPEty1FmCXw+eHrW3vFuY8r2NHNu6tKrSnrkQXle3tKDQHQcI2MjS3AlSMR33Q2IT6hp/43M8AldzFZyxY7Z0+eJ3qED7j+lno/+zZs+jSoTZHwVRqDzhW8LqD0XKePB8CTJedI6BrCUjEPhJ8wgLrLMBXnVrfQHxxuXvF5LMg+30uxtY4E9Cf8Ky1KOBegKnUBim9K5+O+1lMTvBGdKcTcJbyifTi/tglCJ/jzMeiaK4Z3THwD/METmkNAKqU+1T1tH+LbhvoMpL0gziFvE8d5RKMEL4ZY7D5HYAXIm/BJYAeAIhCZ5puC2ALz9B1Dv/1znvU37WN9ba3g85aawGwiI5f4ACAcdGZYy0BlJgXTUg6OHpraye60EGW8BlpCPoBaEZwKD4nzfZu7LX9/eyaEmcpANp6UT/HjbNZQEpyzwBT3d2/G9cn0BOgLoAvF/LlsR/+5pmGHSJwPdYBXoE3AFPoWTPtG7qinGTnlb7GsJtS0K9FVVpEyf3jXsylAFcWllPHsVd+Rp2hrGA+BQZgnTdv3oz/6O8014J143r6YoyHe1Bgj/1hHQBTEaiAMdzHV77Qz6lqmzSmUGDX4eFB8Im2Bj95jsC8pGVYkO5/cD11J+1IdnrDvRofTzpK8KOd4bkHngk9B8F4jJ2+1E7qZwSdcA+gI9akxYqUDQWoUO95PWWeQDyuR/dEu5sAQ4Ce4L/SdoJWtN/ZaWd3Au5gbXu7ew2ATfAe4JuDZ88C2Ij5AM4ioC7WenExARHDpiC26PqXdgXyyO6lm1OXLOqOAjdC1wDQ7fxT/0WbS1lJEA2AyBu9RSzWcdzgg8Dj7KjT2q1bt9prr73WNrc24vtf/vIX7eVXXm7/x3/4D+0r77zd7t65054dPGuPnzxun3/+WXR5whgvv/xy+7M/+7P2b//t/9y+ePBl+/3vPmlffvmw3b1zt7333nvto48+aj/60Y/af/pPf9M+/vg37e7du+3p06cBptrfvx3gI/yjXm1vJY2xJ+pvyh1AVpvt+XPI91msHQAdrJe6kPvZa7s7e5OsYKw7d+60e/fuxbywa/u396NL0Y2bN9rTZwcBhDtHpyx0X9zabOhwhRjlBB1IYUdOj9vjx4/a84OD6O556/atdnt/v21tbAZ451PQ4il4f9Ru396PtQW9YcPX1wOMBeEiGCtil+7jEA8l4BX8AR1ge563l166F92t8PfBwfP29OmztreHDl3ZgTF5Dhu73WkFIGcC69CFkV2esBfwCd/heoCpdrYBBNuZ4hz10+SD2nN2jiNwhYXG1DfaH+gB/QO6UgHstn/ndgDUoEsPHz5sjx49ij0APAWZg++l/GKtuAb85DkHQHmsmdfhc64DMSuAeV988Xnb3dtrr73xevADvMM6aF824XO2toPnAFMxLqA9ov8LO9F9GudROtA/0ocgTsfeCbQEvzEv/mGP3/vu+6EfAWLuuhpjXCB6W9hf1d+ISqIraJ4wPG7jemjX1XeRj7TtPG/SVqp/17OaF4F7DDfFhdIhlj5Wc+zchxc9837KLAigvm1hqzKy1T1pjhT30Jcx9mCcoWd92gO9V2NtPYcqbej7NJdMfuTKFrGXxtKUVV4z+sl59czm57fqPKfjqTw6X/06/s17fM2UE52TdNSxKCuTbPZzu5/d9bo5ejl99GxQ0cZzAbyedoL0V/pW3+F7jUkq3lbzM35QelKmVTf0Xsq3rlV/17Gcbi4Dc3JFfnmuRgEDGo9xLMY9vj6nie6T59gRb8kn/+nPA1RudK8a39J28czAM0yckXrXRNUF+q1KBpfRT3nIayknrtukl8fmLqPVnOo/9H7loesU6UNbps8sRnKPuUe5Tq6f8jKne7S3ehabe2ZCOqr9dvkkz9T/6Bqcjm6bKrrO2dNqbOcdZZ5rpe+vdNf1Vud22vA7nc91+7S/qEVlWXlEeuizXpfN0X4qG0VbwNjI+UFacC9qRyq7PdKtOX1QueX8lG+1La4v+sy4ilN1v3Nrdd0b2S33gZVdrvapn6k+L6OJf+/rmvM5o3vdVvueNFZTXVE595ij2p/Tu4opVL+oY2oHaJPcd6pPWmZnMa7buMqGk5aVHa5ssNrhufHd3uk8apNHe9IYpqKh6slId1VvlC/L4gruy+lVnQ8wrq5F+UK/gXHo0zVe5/leeeVyqX9znjg32/MOp5fLqtp2flfJs9t6l/8526LX0kZpjglj65xcs86pY/jvI3tC+nFtHFdtPL7jOZ2yWdkR6uH73//uCkw1cmqrz1cUWFFgRYEVBVYUEAqsHOZKHFYUWFFgRYEVBVYUuCYF/uEf/vFCExieuMmH2YsDvx7eEyCVE2kCoJqajSSqxNEoWcBDsyYPqrH9/qlYT9bF+5gEGK1Zky+aINXPuS58pgmVKnng69XDv35XJUU0gYACA7zdGwWnfJu47inWF4V0Wag2JdR6pwFNVmf3hnzrPQtYL9FF3lAeNOhvTg8+SCebGCU6ISwKi/O9wvkv1jS93b8XGUtHEXaRSF7I2/7ZgqAPlm8nzqIK8mSRJM3iWRa2xtvVY+4s5slkVRYCYC3+EI4Py1WGPAnlsu0JWpUTJtr8nirpN0qiziUUPcE3SiaOxtakKu+9JBvCa9CR37kcV/JK2R4lPikT1U9+puNW+qEJPfAODyTJU8o8izV0PZRv8lvXoLaAe1Y+Yk36ZuRlsuLfa6KRc2lxh69TE5Uqa8o7vZ/zVYlFtRFztpNjz8mk2zf1FU5PHc/XrfZc9URlWe/XhHN1DdelNHFAxEhPKrleRgv3HXP2Qfmna1CZGNF8jncqYz6W2yeXb92z8kb5O0dnHc9ppbarWpfbE73G79WH7fzOCypctvQetUOub3M0V35m/AO/qp1QFiCaBS17l4/uyxYALHnLvvq+cFPsopR2lgXJCqZKXVnEWao7ua7eiiXe5r/4r5Lr9JPZD8ZlNhsAFEDqAPR0nypzTEXzQZhekEXHP4Fe5O3jjCk4D98K3jv26L5m5V7WMq25AwhSRpKujEtJE/UbUZA/PQzKAs5KVmMdUY2cdA3Z7W++j+uDllMoNXVU4G2qo1m81OWI9J/WmzvWLjEZRCUAITr3RLeZ9eTRGtA+vUCxAQAU0KusZsS/8+xWg8JmVDgHDQAyi04zgGcRKbEAUzUAHvg/gCt6d5ecF7irHugj5o3vzqJYN2LtHgejaJNgB3ZcwjgAQRwdHrbDo8Ne1L7ZTk7QVQr/4S3+2dmKupZdc1Iew8cE2BydDxZ6wM4F0e2iA6MSSNXpdNGiIDwfmvbuO4j/Ii48bxcAlUwgqR4rgrakV78uOlhF16pOy87v7KKVoDJ028AeLzY3Y62xlx77ci/+hgLs60oBBB4SEgizCRBM8gvrR4Mt0paEmOLyzhvqNUF++Js6HbxV+9DpO9lB2qaIdRKoctlPUMezW9Ci+DnBnygCZgeDyVbjbNDBM9QVnDcWupgWMH0C9RZ0YQcSngvS9jKeB9314fYl3x5dzyT2v3QGTBnmvSzmybEvdzKq/IXaENqryzRK3UhQ7MYEUqh8PWkU8t27vPj4uq4oNO4dQhL8iA5b2bmOnalQrAzlx30o0o/uGehO04vgcV3aFRTvJUACesXOSbgu1hXNpCB3WcTBQu+16ByWthKfR9wdOpyd5einKNvZjajLbdiRBLymsesdtQLAmN2zWFyeHU5Oe94hz5Zh1jqwMwB/HWCH7QCAgI46C3vc/ZwVPpz0PYNHG+sbbW/3xuR39YUHSb8EDnBexi3ssKTnSJ5DADLCf7iG/nzRmSrpSLql7UMnHcYA7NzRbV73NywwpyxoEawWBnLNKKrHHNBH2kt8p6AjrC0Am1HUjy5auc90dak/WthFAA3PTrgGuo45SJeJN51m6vtIR8oFdWcUO7pthI3H2kgLL4QkTTTupS7x7KD6rAWC2m2LvOF6fTyNJTzWor6TfpxXC7vwWfJsM4BpfDkOaaj38rPka75YhfYq5150l2M8QxAwYwcig3HtBjoUdTAl6Q6dAWgXoBfklja3NtveTgJ/H3JSnwAAIABJREFUEiSHbnEnYdMSlJ2Agc1uB6LTW38JwImAqQAqSpDyRdvcyrWjE0/Y+rPTFnoI/0+AdFsLsDX2HJ3rOhgFoKIEXZ5nDmp9vR08fx4gcHRiQsxzFjmdBE/ivwS1oOPgertz92575523Yz6AhgBKeePNN9pf/ru/THtxcREAKIRFsCe/+MUv2ucPPm9fe/dr7d2vvtveevOtdvj8qD1+CLDVgwCvvPb6a+3hw0ftww8/bP/5P/9f7aNffRRzBr3OzwIAE/vd3OjgTPBcQGjMr0j8f9ZBlVmQtbAHtCsB3G/wsUdBC9h1gHYApJkKrtcSlAHZgo/FPdubW9FBahu0Yp72orWTE4BHjwJaipFBb3RB2gMYFN2n1tcmsDznBJgHoKEAWJ6cLLqjMpaOXGDatwDjA/QMENTWVnQvRHcqrPfWzdshEwDoHTx7HusCCHpzcztAfOj6hA5nJ8cn7ej4efcp6wHATyDkRYDPACJj90rQH0Aq/KTeAJQHfxkgqR7Lhs3t3VT5ogDQCfMG+GsDdNht6PgFuT7qgFe8NODw6CjG2t3djg5mWA/mAz0AmIL8wm/tbO8GLbOz6Hq8cODps2cLwP75WegagFc8y7K4HuOl7zuOjmmInW7duh1ANHSr4vkQNuvG7m6A7NApCz8hz/QRBF2BFwvQ7nnIRs6RDhg6OsVR4V8TlJg2caf7ggTwArx3//7L7Zvf+Ea7Ed3bnsb6oWvpO9KH87So7+OaHsxPfiZt2lXbmCBwrFFpQ7u58Hf9HCNdczWPSzvKdflZd/F3xkJ5/luco/kCCvVDec/iLE//lr4ofSb+0Tep75jocyWmToIwntJcBveve2Eswpis2jPlX/eu8bH63MwfXC6bGNNqUdBb5RlIj7lC9SmgKn4hDTRW8DhBacv9+TUjnnNc+mV9CYzGCn6/8kTPREoDp+EUG4d/W8SiHtf4fXFWhm3t95C/nNdpxL0rOZ1/eo3znrTQmF6v93WoLHrsxr+VL1wL8/EaI2p86LrivHWZUD1w/iwrpK/0wvng4unro97ofR7veiyHvbPgmverrnj8zD1SZlSv1Z5wDSrDGF/j3UpOKhpzPSpnpG8V3+sYrjeulyofo/Uo3UvbhM6VGXnkyzc0l9hzHXmWWXw/vQerdzcNe38pBstZp9wJ4s3o2Jm66zrotm8kx5VMV7JX8X1kr0mf0TOsEY1jLbnJiWakk+67ymeSV1xnnNXlhQed2pdUhvNR710X/NmVyorbnEo33dbMnUFdplSunF5uZ5bZKLe7anv5u8qLygRpoD5Nz3yVjlS+WeeZs/VOB/ytclTZPH6mdFJ76/v3Mao5K5o73fj3XB1HNZf71zk74zpWrUvtvNtZ1++K9ypP5DfXpIB9BWpCBhToMxdzaGxR2kt50dsym0ubr/tyeaMe+74qXox0S++t5hzxVW2Ey+0orqBPpN1VXVMaX86rZE6j0g3X6ckmSozn6/e4QPfhMuS8Vnuv8sq4zfXdZayS0VGsM+dz/EyjNqCiCb7XWGdkl67Yz/4cbvJXdFnsRt5zk3zGF/4F/8PZS55rJs0Xo3/v+6vOVHO2efXdigIrCqwosKLAigJTfLYixYoCKwqsKLCiwIoCKwpcjwL/9b/+Q4Cp9C1RPPxWSUpNtDNJUSUM5hIsowO93sMDuydl9F5P9vB+f/DAdU6Bgj1A5OdMFnHO6UGzvBmIe+WbTPlGubmxPRmpibRqP5p84Lgb6yi0WBR46Vo9uaxJFdzvD1j14ZYmLP0BjCYnNTGu92QBR/5XJYY1OejJySjau/ws95LYaCJ6okMvUnRejRJ/WCum2NpE0VgmyjTJpmv35F4lRypLmsz0BLDqhP7OPWkBFfXvRfVIH7i7vmhytZpfHzp68lblh/Sqxqv0WNfhSTdP2Cl/NfHniUzKIT7HevhGd+wBb9Dlm7zVhlE+yGv8rQ+BqsQw5+E9qttMDoY89Ydszku1h9RhJhaxNi3i41owlj8I1XEqHVC95LWVnazorQrm4zg/uAe3USr31T1qC9WHVA8BXYZUZmi7SDeXC5UZXKv2qyoqUTuva3Q9rnTUbbLaG7e37j85F+1jJT/OF51P/ZH6X9+/+1y1Z5U/Hn3G9Tm93M+4X63+dt+na3aZVX9LvWDRstp/8ou2iX+rX2OBLW2r+6cR7VQWMKeOo/oysmVuA5SG7rNUXumbqjmcTpV9UHujv1c8U1q4XKte6O+ul76vyv64fKmtUJtOOSU/Fbha8WnkJ1Un+TvXpXZoZBtG487JbKVzLkO4puqU5zKkMcFlvnXYHcAN6BoTQJ3gXBQCbwDMHoD2Xgx/CrhUv44PonoZCm4AsIodSAmgysdSeR9b1Ag2Dp/mvAARARDTQVYBugBgIoAVABdll6pEnSV1wj8fn0RhKT6LAulecJt7zr2EHwR4CV2yCGJc7507j0+m7jWx0v7QOYBUMefUVicLBC8u2uHhUawpSkkEYBNz9gLbeDlBf2FE7PEsvwNsLn72jlXxAJMbWmsJIjk5bUfRdea0nQHstZ6F3xPQIvaIMbLL0qX/RHAYAse6tfguFT1ajgFMdYqmOb3Jlsu6xjYeh7u9cPvgNgJnjUVxaS60igFU9v3BNb7TGGfODi70cVFkm3vgW9dTlmkn+DB5dGat4nb3oeqLlT7qSzg+AQP0Bfowu9LhUxS89zOR2qHgP+nSY0jygrEmOsARvBlgyE57FHzjuwApxkNlxKF8yUR2oENxdL74BG/xzs4g2ZEA9yRAJu1udmohmCrAmg1gnwVgI9ed9GfRNIrDg44E3EC+cZ4SEGXcFS/YyJxC8KwzP77j3wHKhF4AKLE4Q5JG0D36ywAmWkc2lS3lAT5n9x89o7O7yOVuUHkmdNmtilsIttLCC8oZ4xZ2PsI1+I4AJsoUu0PoGbTS1QQNLMDV1bma9NDzK+YHyALzRseaqdtXgruwd8owYw8914NNqjtYBwFi+MmzFztc4VqOU9FR39ZL/dcYjfZQYx63EymXi+505DXtf/ia/k/XwH2QX7jPz/74jJ2pSHMCQqs4iLqqfpp2jnsgDXmmxpqoB2pzAKZYX9/sL31RgKnKOl8ekwXZlDO6hQBVW2cRxpGkT+j2+Xnb2QFYpYNdOuAX60rgD//bCFAGgCjobBRrhx0mqDe6Al4EAIcv5IEdYie4s4u1dtbB1gl8vcjumv2FO2nXLndJZOHr40ePQjbR8Sg6+QEwGZ21km/k05OnAKYADLjd1gKc2IGh0b2R3cu2A3CEzk1ffffdALs8e/Y0gCdvvvVWe//732vHh0fxOWwsujmhg9XPfvbz9umnn7RvfvNb7eX799suaLG22U6PTtvnn30ecQnAUpD/33z8m/Zf/v7/br/65S8XnTlRRLSVNhRAHgBZQt96h70AWu5shx1XWYVdDFATuiryBUC9Yw0BRNhzdLlDB4voxpSgMdo4rAkAVMQ7m9tb8R26jEWnPHSTC4APfALWlR2qbtzYzW5zAT5LwBfsBwCZ+Emb8ejx4/bkyZP26OHD+AlAG8DjIeOLMC/4nDHTWVyD+AhAnwStHQV4FWOD3hgbQDV8DloAhARQLPiGjljP0Ynp+DA7Hq0DPHYz9gBfgc8BjgOAD/Rihw/qF30AaEDwEPiQ3VGz254XM2L/uBad+gAcgmzAhpIGoH3I5OZGANRu4bq7dyMiBFjvyy+/DIAY1sfuhJRdAv3Y/RDro6+A/uJzfKb8BHANa8S6QCOAGiFH7IC4f+t2rBX5L+3ilx0DD4KmGJOdX7EPdsqjjVJwVsS23c/SHtBfYB1vv/12++pX322vvPJqrOnx48chS1hz+oAEQ6uNpJ0M/9ej545JCtAk+K1roY1LMGTqPv0ufYnneOhb1c6rX9HYYGTTNY71uJrjq53Va+jPNFfIezyu5uf86XGqxzg+Dm0GfhJcyzyu+kPGp/QX9Alcj/6c26/GxaQRYyX1b7wO81EXde/6O69VXpBfpLHykmBRfKcywb95r/7UsVVe8DkLZTU28XjsSsze4yiPCys542cKlqdca8zKdansgbbsAsdrlRakj8oBZUZ5pXI2ilmURipnTkddB2NSXfOy37l3l0HXY5UB3KPPNnTfLsM6P2NhHYv3juSctHS5HO3LxybtNA7mNYsYLM8Y1Fldi8/j+yP9qHfkN3Vb42HKHMbkWWMZf1xX6EPV3nm8W8ma2zq3Hbp+0pyy5XOqXZzsN86NfGmTxLw+z0g+Rp/rOYi0PkUn1pOTK881MZfSQvUa46utGtk81009v1S+yu0becu477q6gdghclqXXui1OFdUvoa0VTmmbuo5WGUF31NG+Tvv1+c4qt+kgd5H2qr/1Xl039fV3evQas5OOE9dt1yvuf+Rbxrxm+NWMqvyQ/2hX/Prq/vVful5srJDc7ZWr9d9+J7cl1b2qKIbrtMXx4zmqOar6DpnBysfQDqpjeJ1mkOZsz/qG9zf+ctq+MyDORbqBOM75Rv5orKge+a1bmtUDt3uqA3WuB3701jF7R9lXP3InE/TteucKvMjX0KZ4PmO+qx70bUyD1/ZXMavGt+Qv/iOZyDVgWX6X9lWtU1zY9Guck9VrQD9D/ZLudA4XG2myjTXoDGK29JKfpRXla1Tn6G0w+88F7r/cptyyd5GsiifhlzX9risV/HL91dgqjnzt/puRYEVBVYUWFFgRYGJAjNluSsqrSiwosCKAisKrCiwooBS4B//8Z8CTKXJHk8CesHKKGmgiQOdw5MQ10l2+SGcY2tydZRMKpPxRUGgrpHJfr1XH34xWcA5NZnBcUb78v2TnnN08HvwkD4KZgV9dJ2HHEzAeBKL9FWwjCZndU+eNGGih3JDWmhipOLfVR5mAe/cP08isgDIH87o2BxPE0p4+y6LADVZqDym3Hsy0RNPThuVe03u6L6qpLJeyyTQdXVD9YDrU5nB71WSmtdo0okJOe6D/KTsuLz6uCNd1/tG663kRIsAuCbyiYWtTCiyyI8PyTWZirEr+XZ5VtnB/V4wwEQnvmNBqvOT+6gSz3xwP2dbdJ06nz7IUh1WenpC0ZPHKh/VGJ641L8re+v8Vh5eSo4KCJXyqHRTPXUbqtepHFXJ0kof3UepDqtNUd2tks1+rV5f6ZfO437I/RXHVv/qPlR5oQ8wnWduQ7k2yvKskS2+nKNzZddGn7lNcnuu9FK5V1vs/oZzVQ+EaPP9Hn9wM+Kr81SL7iq75/aLcj6az+VSZQ77oU91P6D3qb1S2z2yw77uam0j/aPMjmIq3X8lA+473Fb5Q3XSYORzde8eb8zZAa7fHwZWD/TmdMX5UF1b2V/3sWr71A5oXJOxTgfQd0RCAgsIAEpwhs4X8n92Nj2Uiu+SaDFlzEUgUYCKcC2K8zBPxmOxR77NdvFC26kAOApmUdCHgsf+tvUAHQlAinNifgCPUASMolF0fgK8AsXBBDIRoxR7B5gqunhllyvcj89QsLoAWCQQg92hEkSSdMkuHWiGkB2xghZTZ7HsxBrgjw56WsT9CSsLUFgHh4SsCNiLe2Vcwa487E6FTgJ8gOs/la/TuF0InN4uU+gKdnqe3anizcxSsKL6MIpl9ZrK517V2yiXj4+XxXojfVA7prGt6qHa8RyHgIEszsW/kINe/O971TnUXnJNtD30Cfip59zK5vF7paXy0u2X26DoTIU3m3bdoB8LOeoTAiyA7wOo0P8ROIXPElu46HagnZg4HtCU6PIC+iQQsXfOS5RlFDar/UiwFbo95YSXC0iT7uhIll0REzQ1xZ5SyFrFnZdsarc1LHhI/V10rLvKpwXfPXbXcclTj6F0PV4gT7mjvnK8BW8T1MC9Ur7UJ+M7Finifh2T41EOWYABunNOgnN4psFPjT04HmWM8QPndXn1mIcxIcdHMTOBA6SNgspIRxbg4z4U32OdWrjLczaK93ktrmEnFtWl1NMFICjlLwurtYCUdFJ+eHxQ2aetrcsva6FcarGMyg7GIGBCAW4KDsA1es7VImu3v1fsMbtUdnuihdmUJZcNytxCjhMswM7vKuuX7dzCv7NYOA1zUP0KSJe8oD8M1PVFazs7W9GBh+dnyAjWvQDlbLSN3v0JMcHBs4OwK1PRfrdV2TmRnetSN45OTqJbUTTGQxemAGRthJ+CvACYdXx0HL40ZKD/hz3AhwIsguuwTgB7aOMwD7rGwJYBNIK1AmRz0P/b2UNnnpsxD+gXQEnEF+tr0fnnpZdeam++9WZ78uRpe/r0Wbt//1577fXX29e+8fXoagRwN+Tk1u3b7atf/Wr79LNPAyTy5htvtDv7d7JL19pGOzk8bp99+llcu7W90548fdJ+85uP2w//8Z/aRx991A6eP0NYE0yJTm8oBIw44rTHRNmRFPHB5haAXgCvdQB8t7XwuIinIjZDzBKkTIBPdKXf7N3uzpLeWD/inxs39jo49iTAXtHFK2x/dscCHwLMhg6RAGito/PRUTs9Oeq8X+h3gKlu3gya3t7fj+shRwAhAYh17/794FMAtzogKbqSAljeYyrwAHR69vRp0mtzO3j/+Mnjzv8EDYGv0XGzA81TP9ghNvmpBYe7AINtJ3gs9CZiYALxU98BRKDfIZCKncvxPewcAW4YgzaOOoOfkDMAyXAd9p06uugYkzQ5b9s7O9FpK+S8XcTYCajJcdW2gIZcHzvP0DZiTgJxCETBfAByYVwAjug/IUM72zsBSLt9O8FU7HCHdeG+oP2zZ/E7PqOfxzwEGdNGaSdR8BedpfAd10+bjjG+8Y1vxH+QxeyeddLjjJSr7CqZNi3DFyvcZlfk3h0jO+Vl3MHr6R94JiTtaasVzDLFQT1GdTAVz5Eab9COV5+5jdc4kH6UtttjEfrqZeN77OJzaiyp51KNX0lX8kjjCT1jkJb8XoszPWb3GH8uxlI/r+Mo7zhn5cud9uSxx0SkP+WX+oqf1BcCRnjvFZmzrlCkI8agz8YaPfeqMqn3aCxW0VrlXv2/+nOlLa/X+7AWXsOYwWObSh7IC73WdZFrCt/Su8ssi3U0vtb1+u+jcSgXSi/OX62Pn1Xrc/0b8btam8q48kDHuI5d4BrUvlQ8vXLe74DqPwbkpDGdzqs00piYtv46+6lskPOF8qbXulxU3+k1Gt+SNmqjOOels6R07Q2e9hfJjOxXZW+oe8tsxCXdjthq0f2a37neuY3lizrm7J7Lip/nnB+6bso1Y3LVB9eNK+OQfgWYqpJfpTFli7TUM2elg36m4/38nL5LeV7ZD5XfkSyrL15my5wvvnb138toMrdetTXL5E7HcbmueKrrUlvvcuK+pfr7Oj7AaeRrpEzM2X+1A3p/NdYcPebsuvPuurLAMWlXVUawPtVx2mGeS6qXxTgflF8q79cFU2kswrVyXfi7ig24B7Vpeq/bc+7R7T55q3O4feYZY04PKzs1JzeVr+b6+QIIBZmpDdW1Mj+kdCB/RrlC3uNnuEr2KhlbJtNzeqJ70njd/Tz2+8eAqSiLbleU3ionc2coPR9RLzTmcds0ot+luePFcUmhZf7M6VjpGcd4//0/X9WGv4hBXF27osCKAisKrCjwJ0uBlcP8k2X9auMrCqwosKLAigIvSgGCqTThpUkVT8LMJbKXJTw1geIH+OoAPZeguU6itTpwV/TBWNVDQiaZeI8miZnMWJYM571Kt4pOS5MweJIwPZC+/PYWX4M/6Bg9RNPkhyYOnf/kGxNRTgc+yOcYo+Qpx5mSOtnvYFZkNZmL3zEXaO/8qubGPEHX6KJw9SE/1+EPTznnXKJSF+2yWNGvkoPRGHOycB0dq2SNeyXv9GG9Fnp7gt0fjIx0qlqz3us00qSzJ+xxrSYWuXZ8xmIwJhRRbMSHNZ7gw7jcW5UY1zWoLDDZrG+bnYp4+pvQVWZGyVzqHR8+VXSmjKoucv/crz7MchuqOsn7NLE4st+uo84/Tdj7eFyz0k8fRnjy2uVc71O77/ZhpDMjHVDaVLo1kjmOpw9NK3+k69O5lFa6ZqdpZU+cFm67dR3XTVDr3tX2v0hsMNloefg6un+ys/0C5Y/SwOmv47l+Ur9cLzi2J/rV5nKeSg/maDDyy64Lvm7VQfVDvE7po/RQe0VbhWtHD8EqmdaHLqPYZiS3rnvV+EpX1fGK3tybyo4WB6nd4JpYOMe10Na5P3feKG/xO+W80h8d222++pmKHpx3JNOVjXK5q65xXajiGRbnuy3SB5oVzVU3qgeJpHEWkWWHm63tLFINoFap8wvQQRaAZ9Eli2IX688uOSnHKI5FkedZFP9GASZiuEtv+GWxOAry01+fnp4k2KoXX+d6UZjMgn0UKmcXnvTVujZck4CoM3Sz6h1ukt74Lrv6VGAn+n3MF8XKcS8KwBeFvrwm18KOQFjzaewXn7OIml2zFtfmerV4b7H+XBv3NMlHj5AVTIWIecEj6fsTzyJ7QXIvWgVATDtqTb+HAi6uD/lOBFx2+crTxiWg3tRGlgAUAvvQPaJ31erD5v29QxF+MjlLAB2KsLMwP4uAYz+I+3qRH/WNnb3iGhQP4BoUVIuxCn3rc2lcG8DDDvLILkhd1nSR0077d72oG4XF3G/wucvepG+9e0rsO41ZAqB6Z5bYcweEJY97F48e204FRbGTBBfi3xRX9u5r2HQU4kexcqAYApAYHV4AMOzgKfdBjOM1TmX86TEBi7P4kwUS1JGIb60wtYoB1U9iDBS04x+7S1CfPQ5SP+n+gPuqfBN9CG2PxtfqR3WMxecoHL/qMd1e0lZyDvcDan+1wJn38QyB+7Tgm2vXOEffxOz7Vn+r/lzPa+QJ6ICieq6H52UW8uMe7WaC4nt8x89YJESwAXmCMQGkwPXsSkLf5DzGPQRiedGR+h8t9nduUJ4AKAAwBOsmXRTgRp4qfQGEwDUAG2Ad+A7rxz4VOMW1YF8YH2CKuX/kt/KdIAjSgj6CfPLiw7Tz6e8WfK7fGk+zyj0udAeGIQVYY+TLcoOuVJn/QGcqAH2wd3bKAV1AnwBkREe8BPLgrfyHh8/jPpdZvDw4XyCcuZWQtROApc/aKTpRbWxG96bosNdae/r0STs4yE5GWDvmxP0YO3nRgdMd/BFdkjoo4+T0aIoBIhYKHp62E6zx7LzdvH07gC+gZYC60HHpJLta3ryFDkN3A0AVYKpnB+3+vXvt5VdeaW++/fbUsQh8v3v3bvv2t7/dDo8S1AVgSXTHamvt6OCwHTx52h49fBRgk/07d9vz5wfRweqf//lf2i9/+Yv26WeftJPoBorOQeh2l2AqugawIPzeBUC2CTCETAfgFl0no3v6WtvZ2pIX/oC/CYABiAj/wQfAnwcw5/i4HR+dRLcm6nfHc0V3pPA96BjagfOUV9AefuPs9LhtbPaOb922Yz2gP/h388aNqTsIgPA39vaiexflh/aMvpgxL+c77Pq3u7MXXUkfPnwY4CQAnmhPcI/GQsztqS+r7Ar9FHWXXV/xN8agbWL8jDHYsYk2FmtgpyY9c7C7H8FPlHO+RIc6jnsBauJeuA/3F1wPQWhqe7gPnuFUp3B9dm1Ma0TaTJ2p9vcDTMU1gGbYI+iLe3nuUl9Bf7CIYTMOhr7A7gWYT8BUHANzfvOb32xf//o3otsr9kiZ437STuQZwv9lzIkYLcOXbKiZHTQ1TtHYTWMC7p3XVr5Qv+P+qjPjKI7wNeu69ExZxSP4TP18RQPfz7LzLH2d2veIwzp4bJQj4Pr0DEo7Xfm1EY00fqr2rzGkzqWx3eKMUntUzq3+C1fS5+B3xnS0N/hJXYQOcg49EyutVf5VLjTO1PmruJF0173xHo/jaB8qOXNaqyw5rdzfj+JO8lZjb+VXFZOojnMNvF95SXvkMlXtcfQZ90HaT36on594H/nHfeo6SGPSVGMw5TvvqeROaeJj+7i1tOanpInqotNbaa70VQDfaA7dv16j46hMqy1UmWRea24vy9bgvNGYV3ni9Fbb5HLLNepZUO2+29eJpz0Pkq8PuvrPfYLbAN+Lj3DJXsLOni9iXz1D+9mZfgKf0weM7J7LNtZAOXIZV5lUecfntI9z9sP3l4+P+/NQ+VLtXaVfGouRRnrm1PWT7woUqeiu52Snge91JHMjfo/oOJJ1n0/vr/zeMttQzV/prl9XycxobcoHpYOPMaJlZYPn5I88VLt2XbvCtao90nWNdEX1d7QvXYPKSRVHzq1X/ZvuUemkNoAxSQWmGtFIfRNtBX2u5mL0+TZ13W0B78PnVS5txF9dm9sdj9ucnpQzj3vwuceCV2xPT7RVtl1li/dxLaS5zs0zifJDx61iNLVXas9IR72HOU+9Z+STq32qrC6zLXo/7TA/0+d6zhuev3AtZRFzqd/F385jt5kqR+6nlab6He2En8Vox6s43OlUjRfX/JFgKt+728Tvfe+7q9rw6xrs1XUrCqwosKLAigJ/0hRYOcw/afavNr+iwIoCKwqsKPAiFACYqrp+dLjWJLgnA/yQXCVKeBj3BxqeYONBXx+sadJGE5SebPPEBNdZrU/34A/1RsnU0fjcW5Vk0c88sVglXXyMeI7KYsBehEj6Vvv3ffFvTyx5IozfezKG9+v1uJYgExYpkTaeCFMeTMkOAVPNyY7vD2OTV5pMUplSHsX9LBC1t9154kWTSCp7+vlcAri6Z3S9J+nmZNr1hvRcJjtKVyY+XU4rGdDxr9DyUjHv2NroA0edE+PpXl2OXUbxvT60YuEKxiGYinbJ1+oPW12+q6Qy79EiF0+u+gM25Q+/4zhMcnqCdO4hHR84adG36rAnt7l/6qPrU6XPOsacz1A7yN+Vrp54HSXDKxtf6Yby0PVzmc/R8ZbpF6/165b5z7kHD+rzKrtV7UdlkLKu+lLtSWk+t97rXudjkM9ztk5t+tx1/M79N/fqdkkT9ZRbpxE+n7O1VXyh+uz2qNKXyq9sDCkiAAAgAElEQVQq/9RuuT1T2nCukTzQn+mDolHscTUuqDs7us6qfZqT0UoO3D4rrap9q13RNwlW9kYLKzEPC8ExLuiiPPa1qZxUD/n0eq5TZZDF4m7LKhqMdF5p6bZJZax6IKZr0tiTckIfoOP6dWrD1K96LKTfaewUnW3WLtrO9lZ0dKjshd9bXeProg3HvqnDIQvoPmRFHe4HGUtS53m/+kK1B0rHLL49jYLws+hUkfpBHuveWajLn+qfuAbaGcbsuJ/rwHe0XYxD8T3H0wfjGqeyoFf3dZknOUfsq/duPTu7aKdn2cdVdU5lt5JFtQOV7+T3Kp8nvdOX8rCyRx5buQ11G+x8IOBCeekyz1hPbTeLKPU+2gotknS5cX/v9OJ+fa9OY7WlTt/eGO1SF2HKDP0d7Y6+WZ+FWFVcyfk8rkRnqixKvvyiCPUzVYzp37PoXIs6uOaQ1QJ15DLosoU9otAb/1Dg7edD5ZPeS9qo7XR77HxD4Tv+0/MG5YH3epyfviZTHxqvqh6o31ObV8k151EeUf8reVHfxXvVrvCeytbqGlXnsEcCC3Af+Zl7TRANZRzf8V7QDtdTDiiXrg8EGKALCwA4CWTJog3ylzEM+AgwHf4j2AjXum30PV/1vS2AJ4wD6It8PuYiKFcAFGAuyCC7U0EOoztiL0hkV2N2c8HYBAD6Ojx24/e4x2MU0oT087Wnj0jwbP5bpODIk5Sx/FbxCYyL4KvZ2A6fkY4LOe9jAsRzdt729gDIyRePEFwC2gCQgf8AHoI9Ad2Oj4/a+Wl2vMM/9U3oKkkw1SS3AEGfXwSgCiDS7d296T50emLHIM6HzldHh4ft0aNHsTcAvcC/rc2tAPNQZh4/eRSgrugoFv78NABLezdutHv3Xg4w1dbOdjs6TJAfwFT4HcDU/bt3onsP5gT4D4Au/H3v3r32+htvtHv37rebN29FR6H79++37373u9FRCyCoB59/3h59+TC6K/3+t79rDz77rJ0en7S7d19q7777taDL02dP289+9vP2wYcftA8//KA9PzwKUNnWdu/Qsw4wIYBT6NC13jtVQf+yi882wOvRhXA9ZBKs3gvAVMZL9HugfXSZ2gIYDh2qNuN7gMYw3wSg6rm4AOisb2a3rovUS7UJifmFTKCLUnZ3In/xk3bTCwWDPwB7dXvJ7kiwAQT1wCYEKKd3QMM+7+zfjfWi0xL4jZ8stsVYkA3GQwQ3sYMU7gNfAcKCHOEn7RRoARrhfvAXc9+5c6fry9pk+6B7tMMYi/qRILXtkDXqK/ZIsFKA846OYjy14/ibXaVwLX0B5qF9y25s6fMwD9aGNUb3tW57OL/GAJyHtu3k5LidHCf4LAF4W7FejAdZBu3BB54fCVZTW8B4qvK3tAWnJ2kn2bmO+4vOYltb7eWXX25f//rX2zvvvNO++OJh0ANrAI1wDX0ZwFTuP9N+9U6ngdfPzrGMXWi3FZDK2JeypsXXjMPdH3MNYU2lK5b6xyo+dTvPv/Xs6fGgz8FYSa/TmEx9Bffka9EYhOPouYY6Wp2H53wT7bfnPpIvl7vP+jhc09UY9+ojoyomGq3L6aHxMenDuSkL9LP4yRiD5wCNRckbn4N/Yy6OxWv9HMMYjvThGvg5aarnCZdLnUNljPfomj0eV1pejgcuv0TP10+eumzRvqleUKcoV/hObZmfG9Ru6npHv+ue6bM4l8aVuodKF7kmpb3eQ96Rr753HXNEV16jvPG1uK5w3hHNVQ5VTpSu1X5V50a2aaRXy/RtNN6I7i6jOn5l31TnKtuh9mwu1+k8i78BDH+RDfRr1XaprFe0mnicOPZLQN9K18h7xmw8w7s88Tr9OXeN2wtfa+WPRqSZ+IQLivxepV+Vjap4S7vC7xhjMN50P6bXVWcmnZe8qvTQ/dFIV3XNo2vUJi4Tr2X65TaisgG6JtWhauxZGeULEKSzp8uNzu+/V7Sp1u/3qd2rZHhkS3h2cBs7R9PKj41oWtnYZfwcfa/+UnWc1zMe4LNWjxc8HvF5GO9wzXypAvbLmJzfaVzLveteVRfw+5zMuH65Tis/dRw9O2hsHialn1fnaD3yqzy3qEwtzhLZ8db57X7ebZCeP8gHP5O4bRnFOh7T6jiV/6vsptuXUTxDWjqPKX9uK7hm5QfjKo6hOU+OU+ms673Lv9/LeVw2cZ3GY1W8UMVnkzxnYukKz5fJFu732I66hHu///33V7Xhf6wxXN23osCKAisKrCjwJ0WBlcP8k2L3arMrCqwosKLAigL/GgoATKUHfj2YVkkGfO+H6Lnkph6oR4deT+LoevjAWg/qmqzy35mU8EP7socsVSLEk9Zcvyc4lP5zyQJexwdvmjgZJZx4T7zF+Pxy4deyZKwnTjyR40k//d6TVJqoY5IGnzEprgl0fyBUJZSShvnUYo43pJHLONfnyV1Nqlx6ACdgqipJ62tUOXIZrtbEMf2h/mj9LjOkbyXPKm+6v2pdTifdKxNMTEiq/FXr4fdVoUJFL03K6feerHN9dxpRrnwMyNqlwq61LJrRYoYqmcpxmAQkrfUhOmmsa9NkpBY7jOih4yttuf8qaew2gDYGc2C/+mZmtR+UA9KDa2XiW/m+TKYq/6Gyxe9dltwmk4ZKK6Wr25RqjuvMVemD01FlbkQLHcdtZUUTXZuP6ft03VK9pR76mpV+lTxWa6z8RmXf5vZT2Yxqf9UYep3qi/oL3qfyz3Wz4FfBBtQvjsHCQpcXPoSiHGrhjeuoFuw4L0a8U7s0J09uz9TejHjha8A9fOOyfudyVOnHSHYrfa3kymOfkaxwXU6vyr9TxhEX0JbpAyDuS3lNPqIQEWNqIaDTmGvh/fqATNc54g0+57o8DlI5c16oXM/5X6c9baLb4pFtdj65PlLX6C+4TrexykvfZ/Ig3xC/sZGvjddONyNZUb/JMStfSt7wGuingqlIP6UNC0qp87p+9XVu9/A3i0jz52k7OcJb9M/YwGMqmqUt4Fws5tW4CEWi2sWAMTvuwXe0NYxJtIBV1+EFPOQP7+dadE1aSB3dldpFdP1AwTr+zrMA/s7uWeyadHaRXQbYIQkygSL5BPigM0Z2BEFB+jo4ER2dstg1OjFNXbCyUxTjGY3ns9sSO6qwQ5Z0x5qAAdlxSXVxISuLzmYstKOssXCY8q60cP/o8ZnbEpVN9Q2+JrfzbrNdtlUv/NosF150F1R+c17uUQswtbOB26yRHgKUwO4OXMeyQgG3ebSD+Jz+FL9f0etepOzySj1UWeEcLFRXMJXaXbVZXD9tfuWjK1uGz+BjCJLR/XBM8uBy/JGjJbjh8n/qc93OcJ9a4F35GPCT/+k61F7TH7q/wjpJQ9Lb6Uw/pDZdbQ3WpPER7RZ1We0WO0ipPKr9VR/LAnoHU3GvYeP72UU7U2G9ajtdjjzmuKxXiAVSPjWG4NlI7YKe+fE7u1JhPNp00kbBRQRa6P0VX3WdXKPbSbcnHs+mr0o7zn8L4NSiwH0BosrryJPU1Y3oLETZUV+2iD/TFwBMxc5Uun6AYADIAABmA10VOzgiOngBUNUBverPFEy1kOvWgEtc652WLtbWA0wCcAf+w7/9/f3obPT6669H5ycks548eRLdHAGWA4AG1x4e5PXY45cPv2gHB8+yeL53P7xx80bb2d0L4NPaBsBIrR0fpT+mjIGut/f3207vMgbgEboroeNVgG5eeqm99uprAahCF6Y333yzvf/d77bjk5P2+MmT9vFHH7UHnz8IAMyTR4/bE4CAnjwO0NA7b78TPyF7H/z0p+2DD37SPvjgg+iWBd+8g85bEUtB9rILFUBTADZhjbQ50ZkKHbh6N8voAraO7mAZg6GrpdoPXAtAFfge3T7hx8/OY1/R5TH0I+cD+ArXxJkCwHJcw47aa2vRgWhzg11IF8Dt6nymuoWxeQ10h/8p2IegmOTHert181asR3WfnaMA4KH8gt/4G/IIOQiAWddZ/A1ZIZhKO0rB9rMLHdYWwLu+Xz0DYn79DmOzMxvlWAFLmB/jqp0iLSKuik5MSWP8Cx3qgCrcQ8AixsR3BPziWtJQfRzvmfgUL4xCl7jjSyBX7J3dswiEpNyzwyDWxf3STymgQf1dgO2OTwLESJ9AvmI88OS9994L3QWA69mzpAnBbDyzZufMpEkVE4WidjAVO1NB2OkrCO7FvRpvuW/2cxTtmdtYxvKVPVe7PfI7Oq/GKWrb9fxH++O+nNf7nOq/VcfoSzxmoG+nD2RMM3dW5d4owyq//J0/Pc5xP3eVp3mF7kuvmRvP76tiVvJZdYW5TdpRBSJSb+j7nK86p/7uZ2LVSV7HswNlyWlPGSavNcbzebmuEX1UfpSeFf35mdLI96ZrUtpQvnX/VRxD3rg+qdzp76ofXIvaHl6rtpn0dJ4pHZUuumblBdc/x3vXT9VtpU+lV0pbPXu6rlTz62dzvFc7pvo72n+lpy7Ty9bj+uhr9fOv2zLnv+pQtW7KFL+rbDTXoHKPvEW4Eet+6POP7JLuo7IT07jIfSDelHMh56hooXpY8XlOj13OKh1wneL+qn073SY/gvN75PdGHXB7R3N5UaLLqfML3y9i2svPgukPfT9uY9yGjeyV7mvki0gX/37u70oX5+g6p0uuF8q3kY74fiv7XdkX91OV3LncjOz0yIdPsiMv0xnZlopm/AzjqK/mWvX7St/9Ov+78kFu369j+1xu6FPUr2pcq+ckyrPzQ/VM5Y9jM6bA3IzpMMco38Ozxpz+jujj81djaGzj3yuYqorVltG40jHa1rn9qvypvx35bOUjrlH5uuRHzjO/jf8q3jDWqfyYy1dFS/3sRfjlaxnpBMbUPJjuU89HKqdqV9wujPakuu42wuW+smOV3VIZdVuCHAZyJXN202WNPoj71r2QLn/xF99b1YYvU9LV9ysKrCiwosCKAisKZKp29W9FgRUFVhRYUWBFgRUFrkMBdqbyB5g8LHMMLWrjA1o/7HvS0pNdTF5okqJK4jDhhOv0DcqamJhLjFcJtbkE7CgJVSUgqoTpXNLAExf4W4uWPAkxSuSenyH5cznBXyXJdC2erFy2dt0vkxS8Z5Rs0wecTPI4/f0BBNeIQpos5lyEbqOEUpU49WQM1+9r5uhrbfHAgGsYPShyWriMuG5VyaaK985f0oz0dblWHSNdlReVjleyzs+0SK5an+s0/vYHn9RP34vLl8tftdaKHhhHH8CSFyxW0T3wLcieANW9eVKViVaXn2otKge4j0U0I93TxDPu5brwOxPomEdBT74OTVRqkbbSQYsNmOBW/XP5Jc/cVulcFc1G9siLHXSf/M4La5g4v44d0nn1QQKT6qoLHE/poD7GE6w69tx3Ix2/zueuI74e92Wqd5oYXsYT7sX3VOnai3w258srG0FZV7lz+6JyzvXyLfTarYUyyfspN/5ARTtpsJiUMYa++ZI6VNmBylZWNFXfsiyWIO8rOdexVSbw+TIwldtTvZ+0Gumr88VtYHW/yxT9ju5rzgeDX9gTi438ARB55fwmmIrF4Bovqd7wPgXZKp9U3p2nnJu2hddW9BvZK712RHePRVRPdC+qU7yH34/kqJJntTuubzreomgnXwaYY2UfJN+LyjvjE//pcuB+ZbIFvVBl9HCUMuMPrOfkk3OrnYji3aPDKAhH/JfQntxn+Imzs94tAsXGZ/F3FCXjIWy7yI4JJ6cBWNrcyM4ouBfFp4cAafVC8ygwhu6icwZAXOdn7ew0f6LYOdbW38YfPF5r/fvsCnHW1xL3BQgM/+X6Yp39fgCp4j90lQCo6gx/n0ax9PlpFkSfnp/mnAG6Og/GbqxtBE8xPj6KThTtHJFw/I8vM1hr+RATBUtYUy9bmsAmkJG0N3ldygwBUzib8I2SfH90gq4ytEeBbcoXarrJr7QLWaAdV3UQhoIm6NPd77tvcf/qus/Yi3KpBVwqPyMfWelqfS0IleAc2lgtQNAYUuN41YfKbvlnoaMTEHJRxKwxEGmqusNCdMbQLIbCNQoQuhLf9lhWQRtKU95Ln8z4FusJcEbXD67JYxzabY2v1YZcWU8vhgAduCa1k3690mVhN5NunLPimftA8g8yyv/U9pGuLKZXn84Yx/0+x+Q6sFashWebS2CIXuCnsqXnCvUdWnitxfXcJ4FR6OgCkAnupf0lz3QtlCOMBYCAdqbSlz5wPyoLoBG7vTgvKhov4pW0ubAj3jmNc6ofpJ5gfYgt9VzN65WH9AfsbKbnGNUbPZcv1pazYQwFSHps5b4wZTbzOfxXgan66FOHKIJrYq4tdKrZmM6R1AHtQoS6lDC/5+hShusBssmzNf5jVyEAI8I2dxAKQFXoikMftPBLZ2lzOmB2spu98TfAVACSwn8cHiaYCmsGH155+eXobPPOV77SbgTwZD0AVAD7AhT26OGj9ujRwwAx0RZ+8eWDdvAsOxnBr4FgkNWt7a3w3ccnxwGAImB/dxcynABJdK0CuOPg+UH4H1ACfjn2v73dXn3ltQCIYD1f+9rX2p//mz9vDx48aL/7w+/bL3/+i/bwy4cx/sXZWTs8OGiffvJJAJlwD/4D/f6/H/+4/eQnP24//enPwm9icgXvgUcbHQAYciYFXBPIBQA0+ApQNTr2AECT4K/UewCwkCcDQJddrxYRzckxYo3zGGN9I+UhwVToTHWRsUaPbQJ4u7bedrcByNlqFwBfS3EtdUHPUmqvMbYClWjHKt+an7W2s43OdNtTzhP6CBAQu4SxCxLlEZ/TV2C+iOOOj6OjFTtFgcbQb9orfA5ZwjXsZEUwltp0tcnYK+0AaYC10MawC5/uTX0w7SzpgT1BzslXfI+1YH6CNjkW16Fj0+5yXTEW3tTdsmOg+mb8DpATO71hLozFrl/atYv38YyE62irsFfQGvRDV7gE3l9MneFA07t377Yf/OAHMVfaLcRqCRbXfM4km71jgvqhBAjiNliH+NFB4DmO+3zS2c8reqYPs9bjRsqh56g1b+m80/hA7bmOpX5a4031N+qH9XqPPxZ2fpHr1rhBY5cq/8NrNUbQuNLjKq6ROu1r5lqrWFPXpevWPY1irYpOOkelQ3qPxoGUa98bY1bnt+5ZYwrfA3mm/r2SD5Vh6iXHZTxA3+6xo8uU08Dlb0Sj0X3KP7XhPq7zkn97bpbrdbmYi3ucb0p/pbnn8slPzkUZrWSxkjnlm+7P7cN15E7XoGOp/KheazypdqrSb6dlxQvuRe2O6j91XNcwxV29KJy8o71LO53A7Rf5N7delTGVlYoG+n11znZ5nbPFuv4zOJGpW+tVO+o8qGhW2bYrNOo5Kuq224E5fVPb4jblRXhR6UJFa5fTEQ2Y0fH9Vz6rsp3OU+os7QPPqxhPX3LB+2g/fT7S1n2Z2hb1XSN7qPseyRPX4mNUfkNpgN9VjpfZlcr3V3zS66p855y8VP57JDMjfs6tqfJPTpOR7vt11CPl6Zyu6rhud0a8+9fqmvtTz6Pp81rNSbr/d3vnMqf3kk4a/1KvVObVrqucKA1HdnbER+e9x1LMg7gNrGLOkU663CkveQbh+Yn+ahRPMdYnHyqddb/Evbs+VjKlPpU5L/XJarcq+aR9UzrOybvKxUg/l+k/vucZkuN5HOp8pn+qPq/8nMa5Sl+lrd43ssN+jco5ebu+mfnYyvaPaIFxQAPuu9K/FZhqTpJW360osKLAigIrCqwosKDACky1koYVBVYUWFFgRYEVBa5JgR/96P+ZOlMxoVAlWDUJxOSOJik8aaPJDh6Oq4Rq9UCMB23c50nMKkHiCatlCbiKNMvu0WSbJx00gTB36NdkBK/jvKMED69jZyov/PJxdH5NyFW8GiXaWBCm97OgGePrA7YqOe6JXl7vCeMo9gGgyt40N5IllSPneUX3SVZQKIi3/so/p3slm5449KTXKFmna/Nrqnkh4yhscNqOEl6uM8vop+shb0nLOTOha8eclayqjIx4UsmZyq3zhQUWmnDDGPpQlslXLaT3hGfFrxdJsDptnB4uj7RXzh+Oo7RXG6p0JQ2ZHFS7q99V31OG3c6MbAzpxQR1ZTuchvxbizp0/MoekE5afFP5GKWn2sPqzaaktdoafQAyt445ubhOYnsuEa178AcfbhcXtp0F6FmwXhXTKE+VNnPrxVjVw5c5ned3qrMj3+j7mVuLxgM6HorGwF8HU3Fs2gDVHdKIhW9YM4uFqQMq05U/c1vh9kjX6/Z8mb3l/nSO0f59n8p/tdHOA6U91zPi04inPv7IJ7jN1L8r20XdxHcKpuJ9FT/Uv+Ae/GMRodpT1XHaUL3Xbd+Ir7pX5Wflq5R3lQ4v00H3E8v0SWXCZc/3499jbH3AVtl+yljacMRffCiHkou0Re5L1Fa5fGt8V61XaRoF2r3A1+0ox/UHhBhzeuBmb77XWFTpis8DTBXFyFGOPCGq0PkhfJGAqqK7E9BGfS5208HnG+gCEsWjKOw/jiJZ3IsiURSoo8D06PgogErRUQIApwBW5TU5dca5+A9F2ihYzy5TCZyaQFVYBz4LIFUCowLiFp8lSCps4hl4BrDXaTs7TdBizsvruO/e4QBAq1OMk0CvrIfHwvqbii8SRIZ6JQC2COJKohGKFprdC9azaD15i8JkgocoP1kwm3vOe1Ku+DMJE5ig/iGu5UN2LVrzc8N1bLfbR8oUY0s9z9DHqG3BZ/TDlc7xs6v6F9iFK2Aq3yN1wuXabcmcbTk/g51MIIfGg66fun74WwBnWPBUgZg1/uD8lFUFVtBGsJCKnT0I4omuF71TSAUkUr9UxT38TGns9kzXwO+cjyov/D3lYGsq5nY/zPVWxQS6X/oejdMZ5xKUQFkGLShXyi/K/eWuLnneIYAGY/I6+j2dh98nMKbFfcp30obgBQIjABpgdyKMzzXD/rEDH3WGfgFzEZSnvk1ppaAC2lSN0chTjSWUT+rzj4+PJlAB6cZ1qq9QnQToBgAA0g8/VZcmue62ln97volrd5lymWS3HcYs9MNa1Kpjn5wALJvG0IFUuo/sFJnXkb7Bj82NCUyFv0kPyljKynp0IdqKjlELe8y1gj4ApcS6OjiTgJLNAHIsbDVtJLrhnZ1mJzjISPrJ03Zydt6ePjsIkNPWTgLZKCOwN7dv3mp39vfb7X2AnJBLSJBldKba3Ai/BR7Bt3J9Tx4/as+ePmlPnz1rn3/2Wfviiy/C54XN29wIn3t4fBS+FZ2qbt64EcCd7e2ddmv/dtDriwdfthZdnbba1sZ2gk6ePWt7ezfa/fv32//ygx+0b7/3XvvWN77VPvzww/bTn/28ffH5g3B5t27dbLvb2+348LD9/Oc/a0dHhwEC+vrXvx6y9d/+3//WfvyTn7Rf//rXyRvwsoND1L+EXCNuWc+3ZeM6gLaD1h0YFN262no76R2RqL/R3W17K8AuAaY+zQ5LES9cAGizNYGKsnMl4oM89yEuQUyAeyhD8MVbG7B9BDsvAC1cs8ZRtHW0OYzd1TcqSPHSdQEmzzgDNOCeQh5u32737t2bcn/YE/gOeWRnJNpD3os9YXyCqfT8R9sB+WHshpl5Dox48Ph4+g97fPz4cfvDH/4QQCwC8mjr1B5QHlUvqf/sokUbijVhf5gX4CaMS93lPR5v4HPaRsYD2TVrt926eWPag+oj5gCt2N0L96OTFGiMewmSYjylYCoFAlPnomNspy1tMv5+9dVXA0yFf6AT9Cs6o9nb3bPDI+zMIn+xWO8CQB99O3vcnN3ZFsVzei7B76AT/bCfBZ2mGitQfimLyjePC/md7nkU9/l5Reek//XYlPf4vZVv1hhR16nrV/+nPolr4Z41TtI9jmJnXQ9+p4zO0a5aY+VjXW+c5pf9Xcbdakc0ZsLn9OXqT9Vm6e8+N+lX0cfXpTGhr5F6qjEZ6aaFwaO9atxDu8D7K5mp1qb2ROnuax3xRHW1ouVoTB+/kh1dL/O3Ch4lf7EGPd+NZGU0p+uG72PuPj07KO1dfvz84PvlvcpH1zPaM5+n0k3KKONx+ibVN/UhnPdfQ9NKTlVH5mii+3cbpjKq17ldqf6mjkx61V8Qo587PUe8qtY4lLVAtS+6avs6lBa+Fv/7OvL8ote4rat4d8UP4eU33a4rXyt6jfRe5VLlj/aZ537NKYzWRrng/LzHdaiizciX6pjXkS+XCbW7boM9JqjW5TZdZdPX43LiOa5lMuG+d87+j8ZSHzaiu9ot5+XIr/haaGdH61C6KV0Y34x06n+krqkeULY1t6BgKuqP5u70e92n7p32XOM2XKt2u5IZrm2Ug6jisDn5r2y5yrfbN/3uatzfz7TyZhjypZIDfvbHgqlgY5xGlT1QmnA9c3EGv7uUY4m8ySJvP/IDSi/GH5UtcP83Z8euo/+4RmVUzzuUYa7tij+QF7uMvlM/MbKto3VWZy9e63EFaY6czot2piJNuYcq/vve9767qg1fJlCr71cUWFFgRYEVBVYUWHWmWsnAigIrCqwosKLAigLXpwDAVJqcqJLh/F4TDZ5c9ERDlTioHjiOEhSe6ONhXg/1nrAYJU1GiUZPelVJP37mSRVPNHCsKsE3N78nbcd/IxOeD6r5wF+TVn6f0h/XaZJB1+r0Z4EWkzHctxanezKQ41eJJ6UTeTrxEm8q7QWXFf2qpNxc4mqU3MXbeFFUxH+aENRkE773B1lcc8XDUcJuTs49yYVrQVsUQHiSyZNtTl8t1BrpglsCTRpqIsp1geN5ctDlXu2F6uicBZpLglPf9AEs6amAMxbmYH2jpKTPo38r75zuXHuVmOP6tAhEZdLfYMbr8ZOJT/yuCXS9nzSkHDq/qsSnF1VUiVzKnfKFenudB0VqTzBWBaZyu4LxdW/6cMRthvsgvc8T6G6TOa/qlu6JNOOYaofUnzhtdNzKVziv9Hpdi9u2keyNxiNttBDE+VHpG+Z50UKFahyXT6ikYFkAACAASURBVNVz16mR3usY+jsL4vQB7NxDW9po+kAWALKYlLZAddcfAFU8p6zO0XVkt/Rep43KHr7TtVR0dP1WvZiz1yO6V/xxmajsp9+nPFP59fW57eFb41R2FUxVjUV7Tx6Tl7QfXL/aL99/FTsob3XdumbXTbdLvt6RjdAxSd/qJ22ZyqSvobL5PhbnI41cxl2H6X9QzIx/4ZtaFt3O+XT1le6jXI7877BHAA6doONCAoZ0/5V9pn+HfXB/pdfzd9U3dqZi96XKPjPeVb3E79GZqnfqUF+HwiZ2McF47B7Dz7TrgMe7XBsKfln0rjLta6niVHa3AMgq9QjF7b1oGmCqAGctQFeooIkOVh3AFmCY6FIFFFP0I0ngVNyT9wFMhbdApw/rhbDsWIYOVCzMD2AVHjZHeXjvxEQwVXadhXitrfGhNAFUBGclUCteFNE7RYx0XmWSdHQ/4T5X9YaxsvoNtRFKe9K9etN5Zespl/kd6L0oxKL90DOB2kLOpTbO4wWV20t7OgU4JwvMq3jUP8dcADmgCFtBUeoPKvsWtJdYQq9XehJAw/1BJwhmIW/0POE81e/cj6jtdr3AtRU4TsdXwFnukR0xFkA0zkHaOF3U/+p49GfUd7VLyncW1hPQhHXwM4ynXVEwFwFPtEOgj3dnwvh6FkKRPeYPwGfvbqd2mCAX2i3Mj7Ong4AIhMMYalMZZxE4pzqksRflQmmqbyxXnVE9dt2GhToNOc8zB8dTkFkVzxHcQBnUOIT+TgFzlCHsy/0v5lYeu3/E3wQOkT+0Jwri0jPJ0RE6GSZALtefWn45bqEvXrSwmq5fh8wvOiXTj6gsAKywu7Pddrd30k+cJaCM+QbYAaw35faibaytBThjd3enrUlx1CJW6EDai/MJJJlgSXRFvGjPDp63E4CpAGja2Qm5CsDQJv7bbAAMoVtT0iH3CwAyul3hWnyO9eOe6K5zetIAGMVnAFKhc9Tz6DR13nb3dtuTp4/al19+2Q6PjqObE6i0Fx3TbreX7t+Pff3h95+0M4BbNzbbrRu3Yv9YJ37euHGr/eB//UH7xje+2d5+6+32kw8+aD//+c8beLOzvd3uAPi1BhDJ0/bxrz+KPe/v32l/9mffCVDYj370o+hO9fHHH0/xTPhGgLeiS1f6u7CLmxuhYyEXAXRCx9b8bG93L/YLsNXx0XF09AK4DN/v3tgLuoEmQecO1mZ3oL0bANsQdHnWTgCeOksgVYCte6fLlC34iYCVR3cx1Ve1Z7Rf5Dt1gjJN20R5pi6q7i7m7VW8PcbEGAkU2osOVfQLLBgPeuztTWA8An/UJ+IzBVzRdtKm0ebSH1HfCbKiTQP46LPPPgtQFX5XHVcbQFtFW6L2EnYWn+/v78e68R2AYrCzDx8+nOyw2gHaE/oZpRtlH/eje9jOdoLlNLbB7/Tj7NCF8SE3BKVhbKyLdl1fSKN+mqArBC7owIo90MYDbPjGG2+09957Lz4DmGp7O8GXV89wCaa6bCt6t9KI7xBHpp1BuLizA9BjgplJD9KZtgCfE9CrYCrSQ/2axjrgN2RA7a37CI8v+LePwzmoE5RD3Sd5g+/Ul/l5g3/rWjCvngF8T3oP9U7vUeCOr0nX5fI8jPP6hL5f1T+NQa/6rMXLEeirfQ96z+g75lGZM+XeMLd+5nMov/w7yhflg3usaKE8Up5wzCrW4XjKk2p/un+VQ6W5z+myU9G9mqtau16nMsO9aXztelOta26t1Am1Xxr7Vbrs/HBZ9PhLacjfK9mrxmHcp3z161TedXzV7xF/PJbUdTnd1A/wd+YTVP65Pv1JmlbnyJEMXkcv3e+47HKduha3FRWdaPcrHS1p3DtmI3BUfuj6Khv1InufrhUwlduqOfn3dfPvF7lnmb1Q2+V0rfRgWlO2Jb2Uf1Yb5v6wWrPTHdeordM8mZ6dnYbkufpcB1O57/a96tqdZpX8VPo5GrOyw6P1LLPLy+joNlft7ejeZTK9zB7z/io/We1Hx1sWN7g+u62u7LLqrcoK/fxIr/TzOV1bRi+uiTaWNsXzXCNbp7ZZ53K6Oa9d/2i7lUa4hnvjeirdGvGl0uvK76h8q/yrr1bbw3W5/57zjzou80OeO1M/5vvG/PQbvsbKFnKsOR3T7zTu8ZcBuR+vfLDqbmWLOdcovqjkpdIXlUOXUfJRzxSkjfNY1+s22v35yD9UeyGfRnrrdOAY63jBS08MkRbXsWUqi84nzLUCU13HAq6uWVFgRYEVBVYUWFFgagC9IsWKAisKrCiwosCKAisKLKMAO1PpAVfvYbJED/VaKMNr9TpNbOihWBNrmpjVsf0Q7wd+nc8P+JrY0UP43IHcD+2jpJInzLhOTUh6QkLpUNGkSmA4H6a1o4ixvz3U6V8lf52HVaLOk00cx4uwOJ8+qGGyhvMo3SoalsmvKMLk25lZVLR4iUyVIOU4muTT6yr5CTAV3noTb8JfFEZ58soTh6TDnA65DLLghPLtD9cxpz88Z3GT8r6SWdcZJptdR6rEqsvfqIByLpHqiTNfY5VIrWhXXae6C5pNhUe9IBDfs6gH846K1HRs502lnzqvyjQ+HwEIqySt6oHqCRN9lLspcdgLYCsZVzl0mrtN4ZorWVZaVONUD4hUdir6qf0d+Qylsxe+qqyqjrjs8z7yXX2E2zb3H/i72pvqXmWPlK+VjJLG1UMopZv6BudL5c/ch1B+XDaqOa5Llzkb5t9V/mRkj5TX13kA6v6We1JbRl9b+Uy3q5VP4hzU7dHe53g8usfXX9Ff1686RPkb6aIWNI50SD+nTRnZWJ1bZad6C6jrpcog7mWBnduHET+Vd6pX7vsqmeZnagcxXvWASOWBa1ZZdbnVv9XG6Jyud8o3tS2VTrh9HMnYyK6P9MltuRc8cV7GH5RBBYT4nEr783MUIy+6YOg+nK4ch/d7LKFrUV2MPaB7Qvfp/lDY/Qn5D9lD0Sf/Vv3ifjmPxsZHh0dRjD2Bf+RBnfJUaUkZY+E//Tfm5lwaeygoAd8TbKU65rqFwl0U9lKmaft0L85ft8nqy3ifF/xzL9RdBSCM7keh9ymKvS/OAlyFouwAZ6EDFsBvgZU679lW9DNA8Xi+6KH3T+khfS+8D0DVZhSKRxOCfo5JmmQBLuZg7T7orHGXn0WoB3omoZ0nHehP1X4QZMCH5K4XLGzWeIpvT1WddH3meimTUYeF6v3oRtKLie0toKpPesZwnqtNUj3i3k9OIN9nl7pgqZyoLpDfLETnXK6DGuNM3xXdJkhbBympDitNVT/dvtJeMH4Y2Rvuze0x+aNndPV9pMNVW7zogKD+Ss8BOjZ+p+5zLFyrQHD3War7sA2gFwAr7LqCYnyMgTXyM9gGFqkpAInnRL4B3OUd36OoH/fAxihok34ri/RRyJ4v7+D68T3Hpb/n+OQpxmVHIq630o0qX0DbQyADeaU/3e+nPCRn+JO2jB3PsAf1deQL98JifIzBrkv43e00ARkEJ2gsiznIY41Tde8KpsK9anNdd3Hf4eFx2D3dm4630ONF11otViQwAQUoHgPTbu3sbEW3pls3bkZHRXRWoh8lSAX3BqAPgLDNjYaOXuiI8/zgYLItBHiANgAZ7e4kwGMRI8LIb7RTAHjg3/sb8Kkv6MJ4egzw2FnIHEBe2wB57e6246Ojdvj8IAAokEnabuwBXXnwH2QafASY49mzp5iq7e/fbn/4w+/ar371y/bJJ5+0Tz75tD148EXo1suvvNLefOvtyJeha9Tzw+MA7N67ey/AIFjf0ydPw+f8m+/+eXvzzbfa/Zfut5/94hftt7/7bdvd2QtQFujw9PGj9vDRF+3Roy9ifa++8lp7//0/b3dfutv+4R9/2P7lX/6lffzxryegE3xjAjU32wVeFrS+HsAX3AsAyenpeTs5PWkHBwnegT8k6Iy8QNySIKzN2A+BJNFlKjrULbozgV/oboXuYMfH2QkQgCp0CNN4YH0NQJeNsD/Bj5OTKy92UBtIe0FdBl9gTxgPaYc72nnej58TrzcBkksQpJ/xCBalrlBup+5om5sTsE5jVa6NdozgJgI88Tfoxu9p42hrcX+A1/q5BqAngPIgX/gP19GOwBbjb/xH0BW73gF4RNA9umxhTvCavwMACDvMjljgDW2q2h/QGGNh3Lt378Z/GAtAw8PDg+kejYVSnlKu8A/jAkzFOIc+jDSlPVQegZdcB+Jy0B26hnGw3+985zvtrbfeiv1gbuwVQEnwU2PO5E3GcgrUon1AYBiAeWgeQqMAPe6EPtBWanwPu0DgLOlLkKoCat2uatygcTv3rDGB+mW1u3q2GMUbHvvgOvo19/86htIe1zlI0fPNLvO4f1SwrvMyHq7OmEqDq/FQrlDp6jZB7YL7K92fjuOfOz+qcynPAIy3NIZTwLDLc7VeXQvG1bMP90Na+1owL+lRzUV+4Keet9Q/Vve7LDi95u5Rvo14OKI5P2ds7zknyjK/J11U75aNXX2vMftIVnkfYy89JzAuqOimNJijm+qiyrjvrRrjOnrj+/Z7dA+jdS5iqgQNad7NY9JKVnk/zw8vwiu1N25DKh1V3RnRtuINPqO+VONWMh25CHTUlrMo11idm0krp7OPXelSAPynrrFXn0uObM4crX0dlY1dZie5Vj2zj2T1iq/DWWpj0VFSZZF8Vxvoe3Rfi+/9nEybXfk8lS3POeA7HYv2weWdNpLjq419ETlXv1XxsqKvruW6fBr5X/frI3/0onsa+b7ROJUMXGfOKa4rLh7ZNbXlykf3e+TNyN4o75yO11l7dQ35zRhDZZv7UZ+0zGZV8s91Ox24HvWJIz56zg7zuM3W8Uc2prKJlW/hOjwfq/dX8VHF6xGfqfdKZ80JVfe53VFbrzKtsfzoHo7veWbN/SqPuE73dyoTbk9Hso810RfSl+lcau9VbvWco36+ymk7PSrfqut1G6ty675cY7pq3fpZ9bvrYlYD5VMEpfOcXqsvqPaBe7///fdXnan+WOO4um9FgRUFVhRYUeBPigIrh/knxe7VZlcUWFFgRYEVBf41FPjhD3+0eO1tcYitEjJ6aK/m9oOw/n0lycsqmcEB2pNYnG+UnK4O7cuu9URFlbRm0oPJBU1sXStRIG/6ZYLDE2G6N0/WrMWb37NwxpPIo+Qdx2NSiQkbnV8To/oATZNc3Dvn9gSY0q9KFDv/F0n7817Au3gjs8tHxW+MVz1wY3KHyRhNrmys5UNRX7snvq4keIRvyxLFnJdJsoq/moAi37AXdt/RRFKlW5rQYnHKKHk30k1PgmkiVR8kaIJ3tPeR7Vl2vSf1VOdIDy/YQEEFZViLlSt7NLIznrRUnlE2SM9REtn1T2nmSWl8pw84NXFfPSxSmfFkOWmtDw89sU/7NKeHLi+q956Q5HjXsbuV7rod8QcxVXLXZWf08KZKuOoafGzX/+qhQqWzOo7SW+93vlGu1H863d3GK+9UryofPPKxzq/q72XxQkXXilaV3Z/j54h2Tit9CEKekXZabFDtQ3VjmV/WPc3ZdrUZ16VNZZMrflc+eqS7vsZlfr+SZcyn+u40rOiMz1jUUdF/pEecy3XDfQzpy89pd12W9D7nLWVmpBcVf0m/ka9QX7zMn7kuqN6pLOj63HbT3vveKnlwH6D2GeOQHurD5mKfi4ssdCa4/ZIfiW4GCZaJazo4ZPKdFwswzOTTeqwVBTCBLZHi6w7SyYLw/I48oL6rXqAQE91J8lp2Q8ornIY5T6YCjw8TlBBHjGioFP0YErjT9xDzcT/sxtTXjqKaeLjXT0hBv/4dk43YLz5H8TKALXyTdBQY9w5Q2Z9i8X+Hz59HgW2Ul0YnqezSxXui8DTmys5dE707f7jnaT29cNrBVJQ1LezXh8akNYuhsYdTdDAJMFV20Mi1oVgUhdzohJVrS7qwwxT2QTp2Wch+xxPdA1zUaR9bQieU9a22ubmVgC3pUhayi3i9dy4hHVJG8oUI5POlIpcgFbtypXzweIl94B/BB1WcFmvoXbJifegospEvYUgG5pb4wDe0Ah1i0JEBoIbonJPdqabJIVP43/lVnQz+RweRs4ZCef5Ovl06+3bxwRzoehJF8b0TGXVFbQL1jcWjGBPzYEz9TG2NxzmX7HQ/d/IaLXjQ+zze47ych0XdLMKgDPJMqoURlb8c2WF8TtCB2jy3vVxPylB2TNN/tT1ZnLsVTMVreQ5Tu6v2jL/jXqwNHVkInGJHFOwbxfH4Xrvi8ZyDMQhq8SJsnjfxOcbGPU+fPo1xtNgC66NM+1lK6Ye5yEeVD9o2jItxMEbFI8qYFqnSxujZ2M/wavMX8pV+I3C4HbimwCzcM+mp+BG1hfQx3tWLQDXKHoGGvn7cr+vn9WFPuj6x+IaxjF7P+VUmAKqBzZyMinSluiSQaQXTdnUdTHkDoDVlXl8ywvMm1oPOLwAt3NjdC/8JQFX4nR4fUE+yS+J5dKYCqOnG3l5bj244CRQkj8OmoBB2fRFDxt7WN+K/jc2tsIFp/9Kn59m8O+DuO3M/F2HjsS78R/BLvzLue/XVV9q9ey8FmGN3Zze6WwG4u7m53rZ2NtpHv/pl++lPP2yffPpp++1vftt++9vftRs3b7ZXX3mlvfLqa+3k9Kz98he/as+jy+R5295CVz50RLrdnj591o5PTqLzzp07d9vNG7faZ59/3h4+etR2dvbC3J+dAcD1pB0dHrS19YsAV+3v321f+co77ebNG+3HP/4gwFx/+OQPud942RHuOw9g0+bWRtvc3mq7uwDZbLftLXSQ6mCq5wcBZDk7QX4Aug0A0F44rIhZWoJT0MlL39YMGQAgDIATdOdiZ7D0v+m/wnd3v4KOZPgOwCx0CNtEDgU+qV/PuGOKQxhz9B3R79FOR0fLDkzc2NxsGxsJHMw1s2vlWjs7BRgbupndh/RcgbEIzKR9Uz2izSJgS3Nj1CUCpwi8IsgTf4M2sIOwp/iPtozdryBbuAYAJvwEgOrJkydTfhDzE6hEm4fxHz16FOAogJ0wPu8F8Ah/Y4+4DuNijk8//XTqeEWdA/gJ90He6QMxH67nnPg9OkYdHkZXNLeduI9d5WiDCXYi0ERtDmMB+kd8d4nvKOoLXuUaSP/333+/vfbaaz3WSB5vBjgOqPjFGMnbMZgqAeYZzyIGRC4WgEr8p/aS62RnKsxBG61xg9pR7pP+Qs+Seq7QM97c5+rv8Lv7N8aeXCtpkeeMtHkeW/o4KsPqa6tz8WVfkD5AYyf9Xvelc/oYnN8/91iItORYvN79ttLI917Fa8qLEW3omzTeuuz/Fp0qq/3xM5+fsS9jNlyn+QbdC+mk/k9pR14z/0ydwprxHe2WxpS+HuXZKLad25/L6+hap7met7iGOVnn/YzfXO6WyZLHk66vSmNfq8vfaC76KJVjHctje9Lb5X5OZq+rSyO+LOOxr510U7ui9q+SJ9LhOnKj11Tx+OT3JedT2VK9Tvde2SR8Rj10uaB++R4RdSD3ghCjsvVqO/Vsqp+73XO+TzZjBkx1HVkZ0Z28Ujmk/6jslevBFZrIs8mRTkxj9PyEns9V/p1PykNcx5jA/dvIZ7kMql9wnlT+rFqP049yNLL1qhvX2auOU/mBkby4ri/TT98b6eE5kOvor+5x2fp8PPdrrh8V/Vw/r7PGatyRLa6u9X1V9v2666iuo9/WPILbM5Vf+iPyS9cz8vXkOfW9sts+B+fhvdRdz/Pxe19Htb7Kl1KnSRvXadfd/5+9L+2S5DiOjO6uPuY+AJI4eIp6TxJFQdT+/88rkrt/YCVKIkGQBDDgYAYz00f1tc/c0zKtbDyyaiB9Q0IcdXdWZoSHH+YenuHlOm7lq1X/fT614Z7dcj7yqsI9pYH3u8x0XRUeaTypuAi6qjMFlf1UmFHxZM72mCfTvBKv4blKHuTruxRTzWF85afnMLOKCyrfreuu8Gnj2tTEeudiKo2P3A5I/7/8yz8vZ8P/OwC5PLtwYOHAwoGFA98ZDiwO8zsj6mWhCwcWDiwcWDjw3+XAr3/92zz6UBwq4uYem1JNbFRJn16iQZMnuyQZNDnBZGkvOVMl5HqJpSpxUyUi+WKNyQImKzSBzwTHXKJ+LvFSJYI0mcG5N5Iow+EKT2Zr0tcTdKSBiSE8WyWycV2TI3zR4S8yNWmlvOfznjjhPZokUvl4JwTXD5e7j+9JtrkkYxz7xAESHBD1g5vDYQ8mqMhHfXHtn7l8nZaerveSrZ44nLNr0qfrUL5WiTEdD8/ry2SuU/WamKAH4jjGnB37C4/eOhRv9HesCfTgkAh+52EK3MMDgBiT3/KL+ZgEd/3gGip6/UUBE+o8cIpneEgN41S2QJ2o9Ju8VOz0Q5dVcpPXqKeOO2qnPi/p2YaB/rm+KHOebcN1/bzyC/oCAJ/rAQPS27MltSmXYYV7ys+ezNX+K/xXX1jxUWlWfKtkWeFVddhE5ajzq8/CXJzDX0j0cH/OTufwxbFC6XAMqOjlNafLsY9rquRP2tUOcE3xyOXHl7K0ZdLhPKcMe1isa9SX3c73bTykvHwMj1vU5nq2Wz3j9lPpQQ9n52h3Xcbf1UuLSi8cP/Bc5ad5TWMK4qO+yJqTka5NfXXlgyrZ6fPbZNmziTnsUvvTuXr227Pj6kWu+oEKR/VACT9XLAY9HBe/T8VU04rm9FdtSPFL5UA7pJ3HfPng2IECf7p9+stD3ONxayWvid85Bw6Ps4jGdbCHAZVslNf8XGXLdfKnHtKv6GaxBMflwX8emtVCgND/+EZ/flsyisHyn8ozCnKursZDsspzHZdj+xhxaBgdLSI+ZkHVNMd0oBfXcEA7i5M4ThZE5fWkDTQOxWApjjhAn9dzXBy0Xh0cbXTQcL10XSAWObarPEiT/1R9Vl/q91G3PPZSO1KcC7w6yG4kY+VecRCXcarux8jXOFgv3UQwvh7y5Hws2mDn1koXcI20cy+Ha3rQWn2c80VxfbSH4aL6pwpjVL/oq3VeHn7Xw3RqL26nKhuVi/ooPsPD4vS3iqeJcbnvmfzM4QgjFZ4qX/TgBW2r4pP7LrUTrJMFT9zL4BA/rmN8HMLHdeKD2jT3RCy4Am2KE4ytccgeuoRiKuKB8pq0696GNPo+UDEEY3A/hoIB0qMY5v5bi3x0v+kxjstY9Qq/Hxzkqx3Oz2Iq0ueHoHCdnauIJzkOCnuysGPCrUkfuCbamMpSbZPPcmwWaZFGyk19hepkYiAxMXHR7XH6Oz/X+CF5eROFRSyw4/g81J9rOWhHh4ftaIW9NNaZncWUbxg9iqmA57c3oYMopkLxD67hfvIysRh+aPI1Gd9lZ6rjkztRHJtYlfxm1yXNq6F4KrojXV0Na7+NIo4oDBvkg/s/+ujD9uTJ43b//v324P6Ddv/evShiOjw6aG3vqv3hD79v//mf/xGFMChc+eyzP7V79+63999/v92//7C9OT1tv/vdf7b1JfwiCldbOz4+aY8fP22vo3PbxdCJ6247Pjpp37x63U7PzqNwC7w6O0cHydPWbq/a3XtZwIT1oMALPz///Mv27Bk6Yn01FdC21D2Mje5bR8fH7c5J2vXBaj+6FqJoeX25bleg6yqL2FGYhAKb6RBVFqi0oTA8eBo6vApaY+yjo/bNq2/a+mId7SFRlIVnAuckdwLfDLmguC46CyHXqwXiLOQeOod5/K97Zvpj9WVa8DnhZBYL7u2vxjhBixmhV+iARFzQzklZ3JedkogFpIF+kcVUxHyMBcxjQSS7RGnnJozB5/A5/rG7FAqiOB/m4Oeas0FnKsyD4j7oJJ5FcRWKsaAbuBf3YA7Q/+zZs+jwhP9IF/QcBYv4h7XhGTxP2ngNhVtnZ6ft7PTNRudD2hR1UXGZMQTmU74Rh4gVxGz6ZcgbBU6Mb3Af1oZiKtiSxqvQH+gg4zDu71hMpThLTErby/gQqreKDlabRUdvxVNDwZZjre8VNC5SbAddeq+OX8UOHg9W+zXd57gPIx88ZuzFltRj8pz39egcHcTML3N7TP2sGkLjZ/3cfbOv2+knzlexEdemP/V5/q5xCO1P56Xe+lw91qgfZiyk4/r7Ed9z8G/Xm7CbIabAT/p9xnPbiql6PN9F1uTVtnt1jmqPpONovKzXPSZ3+aluue/gvepDNCbTWIxxiV7zsV039W+XU7V21UuukXa9zUZ6PN/lOefZNrm5/ZCvxDTyqKKp2jNtm48yUfnpOIp9ilEqX/oVxzD6AbVv+i3mTJQ+5yfpuEGt9pC3cqzX+ED3D6oTc3Ns6MXwhTG8pjzRtWyzwR4eK9bPjef44D7K7bWSMcfAlxywMxV5or61wnVecxlpXkLH8vVWvhs0qqwoT7fLnl67DKd4efOLlZQ37luruMBxpfJ7u9iQ2rnO67qkvFJsxH1OXzWvy/7b+JKe/ii2UA69+Xo82YbbPV+zC05WeKs+fpuc/HPu7bmnAf89bnPcdaxzPun61LYqG+GaOYfmCjAOr1NPNJeizyrv1MZU9yq7UhscsVbe26g+ur2T1krelYx5bQ67FG/1d9LuWK+5BebEaEebeZe3u3xjfM+3V1g4h63K010w2cfS/Bw/09jWc2d6v8YuGjeDDuWF64D/7fsq91EuB+qBx8qVvHp+8i3MwuZwOMW9i57QlzDn5b6E8/6v//Wr5Wz4u4Licv/CgYUDCwcWDnwnObA4zO+k2JdFLxxYOLBwYOHAt+HAb3/7f2+rDTCTRZqk2iXJ54kFTyppwmeOXjznSTPffPs9+nmVkOd8VcKDyQNPzGCjTpqrBH6VpKiS6MqX6QV0vlDWRB3vI/+ZrNjfw0Gg6TCQrsUTv1WyhklnTQLiPr3OtfKgHg9J4D6ls0qsVvzWxJzqEZMeWky1awKr0h8m1zxJr0n/2+Hb7z35Ux3EYvIKBzF4MEKTO5po8iSuvvCokkiVPVTXttlGJQPXtqyt5gAAIABJREFUIx+Dz/DlCP/WxB2TcOSz6gevzclKddFfwCk9vWQ7D0FsK6biAUwmm/WlitrkrnrFhDoTc6oXGI+JSX1RR/lWCUV8xuukTZObtAHygVhGenmATRP8fMnhCe3RnuQbBHtYzfn0JZ4fWOjpTQ9n/GWBylYT1TxQpL6l4p2/uCAu+YtHfwlFOvgyRLGCvFP8c56TVh3HE/vuQ3iAwu9z/aaM3Ic4HivNnlCm7lWJ5goPKvzZJUbQpHQ1l/NV7UBtz2kiHih+6gsA96WK66TJ/RVliHH4GZ7T4kce1FP99d8rvlTJ+W0Yhmd6eqTycL9BPajwqqJVddR1smennFMPDVY86fHC8V/v8/XoC0muW+fqyROy804LlW57vNF7GeT6675WsUL10uWsfr3n10jTnAy3+XXnKf2b43nPLvG8v+Ckv6deckz9tnccHmanqMrPq58inxRTNV4gT+lTuaY4QINihqHbBZ9R28XY9EeMkxUz9XCrPq/6MOpZdMXKU8POrwqLVE/dh/lLWs5Nu6WP0hfeil9uA/R7GncwpuG10c+36zzszq5JQ5ESadJDfPosD966/H3tfB7FVOxKFR24xqKtqYBqM9aeCqZ0Xv89n/Exhs5WwMuhSwtjP/f/HrN4zKAxmcc1isVqF9RdlYv6n54Na8xB36MHy3FaODtv5X+6J8H8PMxd7TOVb3hWD3lS37QjB3WPNuP2TbvifdzPOZ6S35zP96QY92IowiCPeI8+43jA9asvZvcN+CD8h7ER6+JwPenT+FYxWX2GypyHxDk/x9T1Kn6mnh3EgfHomiHFBMpDype8V/1Q2ZAu1RnGIDz4i7/ZGQVdTBir4PA97sHf7HbC2J92SbvAfhT8ox6rvlDWGAe8xAF9XmNBAYuQiKu0Ky1k4JiUGcbA894thDrP+yk//M15vWCLY5F+6qXjpMbKKBBJzM/CTN1PbN43FJFIsRw+VzmpLfJZyp7dJHB/FPUM/6g3Oi/xE2PgPhQ2MO6D7Cg/tVmuOecbCpDGdneBQuOXJagexfkSOWAy4tk+5oYOZ5EPD9jwS0ai85MUL++j9cyAR0oX6Y4Cp8vLGAfjouABPGeBxogZ0dXoalxjyCY6EqEYYz8LfqJLVfKQxVQag19Hl6y0ecyFIp+IW/b2oviLMnj8+FEUCKGwJD87ao+fPGzHx4ft5vayvXjxPApo3nvvvXjm5ctvwobu338QY3/xxbP2//7t39vq4DCKqC4vUcyRnZ1en561y8urKIy5e/deO1yhmOqbdvrmtK0Oj7LgLvwueHLbHjy8FzJ6g8+HtaEr09nZeXvx4usoskFhDegBTzDPyclxOzw6io5a4ReGLpeQC7suBQ4Ag6ILGL/oJ/VhE/OP2v7hKnArsSUL2lJv9qMrGAqmwE/ICp9Ft6Yohkt8yUJWFMllZyrHbuoz5UZ8wHpY/ER9oI4Sw4lRLG4KPY95WhSzoSCH4xKPiBW0xejGNHS9I4/pn3Fdi6yYm9NYk5gVujTsB+ln6BvoP2mzKHbi2LiGz0EXO1eBl7jGoiusC92aHj16FLqGZ8EbFFfhM+A5acPvmBeFWRxbMQifP3/+vH311VcxhuJ7+IVLdGNNG1QfAFrwD/dP9ps2yfuIz9rlkF2xyFP6ndDF/YOxoyE6b2GNP//5z2OdXCPuR2c36JDGx9RTdHok3zUOy46b+Jcde45gDy3xXH266hTH1NifcuV96scU5xkzqM/XGJK/60/+Tp/k92gcontdfc7jJsYLGqfpNf6uP3uxLO/RnLzyi/pN2fIn5iaeVnth54HKVeMw/q6+qVqf4nxvrTpHRbfKuYrfMx6YDhlX8Znygb9jLu3k5vE7Pq9iEc636ZenzovUPY07OZfLQ2PIyW5yLM8/uI05PylPxRTVJZeV7n9oG4x/GNO4jY17afkCj94adD16D9cG/vC/yl4pD9yvWE6McH44bT6nPufYQrkwTncdqmyzkmWFgz2Zc83Ov55clUbdE7tclQ89une57jxS/ap0s4cV5KXTTBqIcdRb2lePL4E9MWgWlCvOav6F9CqGErfcLpwfuidGjgrvCyt9Ut47nqoOVbpKeSov1U+q3vhYKhuXhe/nq7WCb1pMpXxxfVKfEDk7y6c7/50ezO97Ld8LEm/cZ3Is9T2+PtLHZ3W9bgsVbcy9VPJSmVbynbOjuZih0iVeI69Uf3vY71jh4+5i57veU/GCOtrDvZ4N9+zNeUaZaFzgdlHpu8Zku66P99Fvc++i75F6MiHu9OZSX6Y4qHbhuqm4pbpB+/QchM5RYbfzhLyu7EljZa6N96u9qK7Sv/bs069XPqTSC31O9YO/Kw9BN4vWMdbcmRXGHxjH80Ka96t0spKz8lz1tWc3la2qTDQGU56rfyTtxEfNRSkeggauyf2B81fxn+vo+Qd+Th1xXzYXm/TwdMRzFPwOXx6zK/aqrlIfiSGk7Ve/+mQ5G/6uoLjcv3Bg4cDCgYUD30kOLA7zOyn2ZdELBxYOLBxYOPBtOIBiKm4++bwnJKskgN7bS6D5OFWC0JNATJxVCRWnU//WsasxOa7yqNqwb7wEHr5lnUkr/4xJHd/E6xqqJB+TOvriuZpXE8oopsKhCU1WeNKmSlbxfo6v9yjdoFlfmGqyBJ9pss31QRNCzlOnaUOGccBnOjQyJ0/VN006kdfKK13zSBtkOR5GneasXgxwfCZXVXd0PZ4s7NlBZV+uh72E5C427Um9bc/0ZMu16YsOHtLiwQWuRefcReY9e654Q5mQTtJTJRjxmb6krPjoeKAJQdVdTT6qXtA21A5c58k7zqXYxxdJnoiu5MTnebC6OqAx9yKslyh1vFaeeLJ2mz+o9N4TsuTPBoYNiW9PxFY06yGaPJyWhadKm7+EUvlUuNvzLaSdB0NJuyeGK7/CFzGuG9QxtRd9qaL64XjmsuJaVP972OO4onq6DRcUv5T/Fd8c6yjTbXM4VlR+hWO4fKkDrlvkPV+CqX7pM47droeVrLatx+MO3E890pdjFV6onqmPcZmpDTn+9vx6tTbSQz2iLHz8as2KyWqDun7VE4ytNuv0uI9WrPcXexzL6VJd4uFB5ePc73M67fhXrXEXvdB1+IGR3vNq19RXjuN8cZzQMRWrIF9/WcjYc7IlHHTKrkFq246BOqdiGHnmvlsPokFGKKS6XK834liVHcbp4XpPhzwWiTXE4S8ciMnKFhxkzsvDZ+P10IQ8qRNz4wA1Oirg7+lafLM+dDo6RDDViA4PKDpK/uah6Jw3DpAOXZ5QSDTxBwf2cMg4x4tuTjH2dOD0Ggelr9nlCWvAeNdDF4s8cE2ZEmv4U180gy/Bc+l4RJkpj3Et/Bg6U+EgUSxyOsXvc/FZHYNzqB3jGgs4Nuljd6qUiRZTVXahvhxrqvDQsU31CPer761iNJ/DcZ3P6Nr5DG0pv3ihRXcv93OKd+4XyH/GAT3frmtUX0cs8z2Qv1zXeZQ+tXGnjfxex8Hu/I+47rjk8ZHyCs/hfnYn0X1FVUSo/Fe/rTzg79pxY9TloaiFNDhGoLsGDoZjDLUJ6qkWYrmf5vq57/CDGbQXrot8YxzL7lKYF0UY1E9cx1rUVqhbxEilVw+O8BAzxmIhBfnDQijGpLRR2qfGA2rr3POhEAAFATy0gsP1lCX5jaIELbwh9rATGeXPLydxTKFeqS5O/iUPT7ueVz6Ha9PPNF6kjXhsQtmQbqyPPMU1xVnSwoIPLWpgJyfastoKZZc+Mf0LY5vsKpT/yKv8Gy4m8V7XAUeE7i4s+mDRCOfHHNguxWg3OHiO/VPOx/825B5FzpeDbe+1YxTdRIFPFmlgvJhjKKZikUbgAzA8imUHbDhYjd2ieZB/k5dXUSgCWlGQdHx0OB6OR6EF9fbkzkn4SRSWhI1EYcpJWx3CB6D4+zq6Pb3/3vvtzp274UtRSHXn7r324sWL9qc//bn9++/+q632UdR1HP4YHNnfX7WLi8ugGfdngeJR2GJ0XQv6cWgXrFu3/b2bdnyS/Lg4Px87bsEmEFdA91++eNn++te/ti+++DJoRSEV4oT9oUPX/grdCw+ikAR8DAzYR05vL/iLoqeLi3XEBhAa43rwnUVIKFjLCCS7X12sL8fCHeDZaihEywJRdlwbuoStVu0gFGIvCpyYC1P91OIq9ZfQGczHTlIaY+A+tamR1oil0CELnc+ymIo2RRyhTqtvZVcX0kJ7hlwYS3IO0tjDBvV/xA7aLPiP+VEAR+xiwRPGo96CNtg3ZM35UWz08OHD6C7FQiOMh38YA9fxDPQB68GctCP1ZV9//XUUU6FYEGPjGdok+A05rw6yexWeI+ZiDvzjl2IQS1lshjHoZyEzXMc66Ce5FyDWBU+GIj0U4X7wwQft448/jp8o2poKZfOLLqBr6vuTt4G4b8UHiXmpb9c319FobYXOVlJMRR2ci0NUx4iDxE6PR6oYsvIvPh9jnYjlhziHPlPH1FiR9/n4fr/KXeMo6qXHVh5LaQyhdqPzVzRSb2hziv9VnKnzkuekUfldxWeci9hFenQcX5eOqbxQTHDeVvnKHh9IA+chH3QM2pzHRxyTsnPa+bfikMabygfFKJW16r7HLirPSg/JL+Wv6z7l5LSTNj7r8QrvV7qneGzzC0oq23K7cP33dSuP8SxjW+dxT+8qm1T7dv3g/YyXlT/+u8vO7UZ57PzXZ6knc7pa2afbiI7jMvE1V3o3R7/qmcve9VFty+lQnaCuuS5S3yvdUCwY6UVBkMXJfJb6y3np+zVWUd1xPdrAzmu8K5yKqXQt/jvpdJ2peOP8q3jt+qNYwbk1HtB59F7uNUY+gm/W7ZGf9WxH8U/xQXXMsV3pUZl4PKlzqj4rTZVOqe2ojFVfHMd1LnzG3EmP1xu6IPslt5vKjpw3yrdKd3CNPKSdz/mNnu26z3W9qWzX5a68V1t1G+vNtY2faueOUz1sqfS7d438m1t7JUPGz9SnChtUfysddX4pDdQ5jMHYW/W1sj9do8ZCjpnue/i3rtN9v/sElQWfr2zXadYYwdfgfqzyUz096tkV7ccxXe2Z2Kg+03misQfXVOFY5TsVf1RP9Dpl53FZpfOks/KBKgvHsB7u61p7caHTrXLt2XCFB06z2ojrht9bzYNiX8dut+WKdo8rnDeffPLL5Wz4NnBePl84sHBg4cDCgYUDYyZ3YcXCgYUDCwcWDiwcWDiwlQO/+c3/ufXkhT/US25ogoSbZ0/0e+LDkzz+Upb3MymiB8iVrt6mei4Ro5vsXkLJkyJzCRPQym+b1oIOjMGkmb74ZPJIX3qzYMeTIP5yIM6FystqTxBxPZ4Umkt8VkkIrokJJ090qww0+cj19pImmtAbed+Gw66mcJ4gVBp4UMx1oUoqjtciW7TVFN66oZeE1Btd3/ylP3nkCXJPim5LYrle4m9/Oaf2WNkBaejZu9LEBDAPPeoBA9LiNsTn+bm+ZO6tz2mpXqzM8dv54ElbPusJY6c1VGR4caK2x/G5pkqP9dlK/7UTDPFNeb1NM+fwWemhzerawE8Wc+G6f3MXnvFvAXVb8vXp36qXTouPU+lnb20V7voLDcxdJYz92W1zaNKael7JpPJxfnBVaaz0SGlT+6lsyWlwPKp023k8h99zelclwyn3ip/bdFRp9Xl7GFrpHfWNuFT5AdU75avLg3aiMQrthf5cD91ss1N+Tl+oh631JUGFEZhXD7cqPriO+0sL3Kt6ywPLuM5vK+cBOxzYU3tXrJjjpb64Jv1uD8QXFlBgTn4DPHnsMlD8cL4oZitt5IdiqR7adhzqyY1dJHQernObjrofcL9DLKZM/RvFq/F9/dRdp8/xTfWDv1OfaEPKdz38Px2sjDvDB3rsWeEu7tYY17GI2OwvZVFMhYPU5LMWCTg26iGDCgupO46dE25kUUvld3rj6ctux8CeHlU4wnG0wwsPAbPIolofCxymYo6biPpx0P1qjc4DeUhaC1AUv5RGt0fFUx7u1ftZTIWXmjj4je4ixC3aCvFE7Rm/O98wLufgwXvFHexl4rA1CsmuoXOJYRzH9xOVj3BsntMl6orH44ohrsPUG+7R8Cyv6Xo5ZnS1uLltKDyi3que67OYizaKnzxEzqIIlZ3uIUmjYkO1x/C18B7qzjab8LgBhX86j+9ndD4+mwfCN9epuFD5NfoxPdivusDxFKfps3VNlCvtyOdKf4jOw+jmksUfGAdzsUOKY7bvn6hvLBQBbTh4rl2alF7qIH0D8U7xi7+TXnQ8wT/MgWssltFCLdDFg/iwNeoexwCdLAhgIRfuw8F5/COvsHbSpvaNA/UsEMD1V69eBb/g2zE3rmEcdmRSvpF+6jUxgZ2JWKhDbOReCbRwrVnYMhUaaWzkdl1hdsXfniwUD6nHtE/GNZQpO9Dwb8yNwgzasvpejAHe02+iCxGwD7RhfeqTcS2xAV8ekXs2jMsOYSkbdIS6iWssdqP+4V7wDoVYB/t77SAKepKHpEnxNNeJvlLp01F08+DB/ShegnxQcIKfKCjBCDfXlyFv3ItrV9c3UdiTtUooVsoiIY3DMeZmgUzaGSp7osAiin0OsuAn9uJTbog+KLELBUfAlev2+Mmj9vTJ47Bh8ACdgh49ftJO7txpX3zxRfvssz+1T//wWRTrwt/s4ZuP2UELX06ETlpRNIwipSz6SFmyw05rV9fn8Q/8Bi/RZYr8hl1ApqD92bNnUbz1u9/9V9z76NH9KD6C7MJW7txpd+/da/fu3m13hkIY6jiKxd6cnkYHJ+oS5sB/7DAHu0ge34bMURgGfw3+p20N+wf5whHI9d69+/EPz+BZ2D3WDX6w0AbzEANpwyzAIc7SH1GmWqDDa1gPaAFfAiujCBE6NRWAqw9UX8TiJe5PFMM0vsFcxF2NF31vrDig+wU+y87n4Ae7U7HQisVPLIRikRTjHIyBNbJrE/n4/e9/v33yySfR1Qny+/TTT6NYCp9/9tln0YGK3acwJnAUtoVxMSeugRbwJTtPHbajQ3RxyiJF6oZipRamwebxH3ECdEJ/sA7t5MWiOHY5DBnv4V/a7I9+9KP24x//OHQLn4XODF9ms16jiDG7danfG2O5odCf8oyirsAD2FgeUIf2JR6krVO+nIN7Oc1baaznsaDuT3RPqn5IcZ3zaPzl8ZHfz78V0/Sa+3J+5rTqM7rfn4vhidnUA8Yhrv9OY7WGbXss31uq7unaKz5oXkBjJY37NW7jmmmTpJe2T1l6vESdmcvV6dr19zmeV2t3niuNVUypPs5l73tr2rPypLemnqw9Z9Bbt1932rlO5ble0+c1XtQ1qpx0f6A65HT43p3rUfp03J7e9dat9PlctCvdX2nMpz5lbr+keyV/Rm3X1+T2WtFa8c7noM7QN7qNbdvrqY5jDNLZw1lfE+214q/r1Zx+OoZuzI/49AAdPnOESn+rufy+Hn4rn9GVyoupKrp9j+wxCO1daaDPIU7wXfCcXbgc6Nd0j0wZYBziKecP/YBvHw6rK926z1N9xD0a81GnVEbbbFTjLh/bsdZxROfx9bsf8tzTNt+j+XH3uxX+VT5cbcrXprGE2uYu9k4bpo6rfCoeKb09/+U47namzzHOUj1l3Mt9LTvL7oKtld9QvFFZafwwt5Y5DHEe7WJXPdxSeZHP7td8b6KfU//xLONljQHUd1cYTboUz3u62OOJxsa8hzRUdqXyUEzR9Ve262P5enxOzMO9S0W727jf08N/+iadX2lX+bgN631Kb8UnxyfcQ9vFT18/YxhgM2kkbrkfqXjp6+d4KtMKk9Sv8V6dD89wH65xN+2f8QBp7umZ+1WPs33uyo/El9TJFxep/tEG6JfII+4zlS7n3z/+4z8sxVRzoLl8tnBg4cDCgYUDCwcGDiwOc1GFhQMLBxYOLBxYOLAjB379699uLTOZS3Ryk10l9TwhwXF04+1JWk/AeqJBE1xVggHXmKSoEnKe8N6WgOzNgeuglcVUvg4/AKZJUiZYmbDwBJy+zGCSJr7JGF9aO7xUV7o1GagJFSYaqqSd81GTG0ia9pJnKsPqxajqSiXvDX5KZyq9rmtTvSLPQV9PDyr+4N6Y6lv854ln6juH6iU3nX+apOQYVQI1aB1k3ONJJbsquVfxn3R5opS8pc16Ml11wml0mfNv2m7Fox7/vm1ikQnMXUSsyc6K32ov+LyHQa4L1dyuvy57HcNxthpvjpeUGV9+kHbFFz2UwoQnr7nduYyqBHUPRxxnK3lXSWPFMtd/fTFQJax7mNCzqZ785mjQdeF3Hr5V/Oc9lR6RFsds1YseXZqgdt64P+DcnnSfwy3lXzWe0+j62dPNnl7tgqHVmI7JinOudy4Dx1Y/OEB+UdfmXtr0sIa+X1929/RV8UFftJDuij6VqdokdUv5o7bNF3q6Jo8N1FZc1/kiQ18S4n7STR9C/MH9+uK1d7DB9X0bdlS243TP2TzlVsnW18z4S59h/FHpGudV/4n7qoN9Ff4pL1TOlGkVG6gdYUzIXPHIX/gSRygvPJMHradiqp5NuZ9lvFD5fH5G+kJ/cNhyoI/8q/yrx0Zzfq9nh8mr7BRV6Xnlu7RIwTGw0lPykPER4yraQGV/uFbtD0ijF1vFMniAfniWY/Cn2gTpBg1a2KHr4aFplfMahW7XV+0aB9lx+Ea+yViLtxSb9EB0pYcsntikMzuuXF7iQP1VdMqIbl1DIR/11XWAvK4Kuir96GFjL8ZUG1NeKY5TBxSXaWu4D+vIYqrohbbRxYnrq/Z/uIY5eYCYa1XbYRxXHeBQLJpbtz6rsu/FHON6xwKPg7EoQl9s+5xKP3GsR2NlmzzcnzzNw/jEYvWZmEfjXuVxpUeUKwomUITBPbLuVaizitm+l0nMzAIGPVSu+q42qRi1DctVl1GMxOIEFl+4LWI8FlMpzRwH9OGAunYzgQ3h4D7+uZ1hPOIWPmPxCNaKv3EYn76dvg1FAYpplBUO5KPIBc/icxYLQDa6Dj18T73Kz7nXT1tynqoPUbvuYbfjhOom7Zg8VH2jHXCNoJ/Pqg6wg47G6rRtdsNJLMxCUszBYiqNo3JMFCFkPgsFDTwkGb4FHQ1vskiCxR6gn0VqWcSz147QBenwaPg2mU2MVftHIQUbLgYOocALRRb7+yFvzB+xDextSKaAHsx9dQX61u0yimZQm5RFEooBMf4wXvrGq6HobK8dHmSciI41q0HHkrah+CKKvdglMtd1coJuUyiERAFkFpU9ePCwff8HP2j3Hzxof/j9p+2Pn33Wvvziq+j8mB2dUOAD2vZRWjV2BovuiLfQrVwhOu+kTPba7d663d5CB9F58jYKTqj7sE0UGaJLEYpm/vKXv7R/+7d/HwrfUOCUsTHs59Hjx+3p06ftxz/6Ufvwgw/a9773vaFj0XV00YqCNej74DcoS3zGgsNXr15nJ7tbFEWt2+nZ2VjUtkLhzdFxOzzKgj3a9PHRcTs+OYnP8N96fTn42du2vkC3p+Qx9wbq32hvGIv+mzJk4Y4WvECu+JuFYGGb+6uYA/MSw6nHxATuoWlbxFONM9RHKP7zd815+Oc6DugnHmKtxEH8VJ/DwkkWLtF2iVm4DmxjMRZof++999ovfvGL+In7UdDHjlx//OMf42/qDvSVRY/UE2A0+Ap6gZmHh6vRJmmr5D+eZ9ER5cS4CPfwM8wP2tidEOMQ81kMGzh32+IZ6PQPf/jD9uGHH47Fnyycg7xg64zVXGeAaZSx8hmFWiymQvyPw+ppX2rX2T0Uc3BtqltakOO+1OUdVjwUBagt6HOMGypdUt/hz2z7W/2Lx5M9vVTdruIE9Xm92EFprujvPdeLFWnzpMdjrm08YqyK52nX5LnGsYyj9H76XZeRypJx3jZ5OD95gNdjHupMFTf4Z4qLmkOgbTJ+wWeMSThuD9M4h/JBeV/9zms9/ZnjTRUHvct8/o5KeeS6sk1GHtNRthp/zY1Z2ZzO6WvVv8k7jSP5O9ekfK7wpGcbKpc5GlU3enRrrMb5OD73k7jOvarr2zaM0TVQtsxlqG46rZ5LdF5twyXnsT8/8gPnrIeD6JSB/tRxHJtUxt3xhfH5WnL7C8OenvTwQfHM371Utqd2ofKjXIg3Oh/n4F6NtoQIOPqvDwXTKsdejpn8xb06l+Ow275/7rqvfHPbV/p8/cojlXGV3yQNurbKNvTZah3OW9d/1y31AYyZXccre1f7dtm5r+Lz9BXu2x3verZR2YXGb+QXYwEWU2kRjPrqbbalPlt1yvVF9WOb7/DPlY+9Z12vFE97z1S5BeoOcwFOt+asmCPQ/HJl837N+VvJtrrGcSq61b/qet0uVe/ULtX2Kvm7HlR+kPJ3DHf5+bweO/bW7nM67lU+RGM13U+6nai9qS5V2Epec2x9x8ccm8poV/n21lP5efeHjrFcK/0KPyeWVbyq5lHdrd5lVjrEcSJWxpfd7Gcxdw+XfZ+gvHOcJT2//OUvlrPh7wqky/0LBxYOLBxYOPCd5MDiML+TYl8WvXBg4cDCgYUD34YD//qvvymzxr4Bn0v89DaxnrTioRLdVPtm2BNr1ee9+UizH1zVBI1v6DWR5omMHg/ICx4Iwn1MPOpn1Ys2Jme5Bk+kVAfAckweAMm/nDbSrnPy0IAmlPVzlakmeCs58V5NnjEhhp9MDLkOKk+d9/lNpe/20mIuidPT/zEwLKaqZKy80HXrWlS3dV5NSM4lIKnnqu8+jq/Hk5iV/Nx+evJSPdD1Uv+oz9AhXOOBCk0kOiY4T9S25vRCP3N7d5ucSxz35OC87ulyT9ZzNFWYoXJSe3f6nF/6dw/3XAfVHniARRPBgRxyKFqfp4z1wHdPTppYx++aaK3wqErg9uyz0lkmdqm/ijWqrz07dNvo4aWui2vaZUyumT6A8nI8r/Cv0kf3lRWv9ICm+7RKbsq7Od5Xn81Slg7pAAAgAElEQVTxq7p/lyR+pSdzdG3zvyo7x6LKlnexKaUR8+uBgl15qC9J9AVNj171E64b7q+re1UXlEZc1xck216OOD45L4hlLusKH6l7+i2g+lxPvzBnpefKuwpb9MCW++A531P5VPWZrrP0hbxe+ThiFQ+N4u/et6RXMQXpBV/1gLXqtMuK69BDr0qb64FjKLtgUGc2/VoWv4xfCzxMzprv1NHQ3Dg0yQ4Ymy/E8kDGHuK9+FKAHG8allFafh5HP/J/WQwVh4xzjl3+i7XHfHiCz2NAjjONElQM08fL7it8k6+vtj5fk4fdb9rl1WV8uz/5Fj546CIF2kEPD8jjfnwWB0vjhMvIiXg+nru6znUPXI8GGrfDS0YWVEWxAQ63DsVixpgovhgO06KThdopO00pdqCQCge6oxhoKKjCwW3QGfMMXb5SDKDzpqHTGJ5JOeILH27jvpD9QOfVQOOIpYMIUUiVnQ6mw9+pMzkn5xtxYzjUHQULUUxwm3Ow0Ax/D7rCn/EsO53kaaJN3Rsdx6CPIou8lweJ8Ht2ion/xbj5+3jQ6GA/umxhXaA97SH1EDYR9A58wac4mB9YF919rsMa8EIZ12PuIXYLHFjhOro7oPAMxRh5CL7CIbVhjQEUv31vonGqx3ocD3TqQXiNK6mDun/1ONjnpK/zPS+u42A3D7e73+S4pJk4ybhXf27imH4ZCday2ugOxvFYIKj4RdvRvTTlvtmhY+rSRt67v3SaHM90fex+Qx/CwgrnWXQAGQqWdD7uCVgUQN8KnGPnJ85f5QkwL8ZGcQD5AxowDrtNsXtRFZOCfvzDfyxcIA5wDfipvKTPmz5PLKS+qN6PtjfYqescaapiL7Udnd8LUNUPU7c03mBRAehmQYMWRbLQNrsDZREZio5YlJDjb3YmnTq/5GH07DSVeETfgmIqypUdQFkEAoxAMQaKae4cHwf/2NVQ5TzxsrWDgYe4dnN9FYVNoJnd1tjtCsVPumasIwqq1pfRpSo6PQ2+IuYaCs+IpeFPwsddRcHW4eFBO0YxFWwe3QcG/8HuVMEfYGgcpkXhFApZoI/gzWUUGAGb7t970D7+4Q/bk6dP23/+x3+1P//lL+3VN6+DNnSnug5IBg+zcxa8bmBb+DL69+ysNRVToQsWvlwoY4eIJ6IA7iAKqVAgheKZ169fR3eq3/3ud+3ly5dRsPLo4aN2/0EWXD1+9Cg6Gf3kJz9pH3/0cfvoo4/GIsk3r99E0Q00PHxqdB1r7eL8vD3/+uv4DH785TffxDzwL2fnF1GAhWIryOXgEAWTR+1gdZgdIdfrdrFeJ76tUHh2EmtmUUoUkF1lXERch7yDL+IjUxeGbpjX2WULfmh9mUU/6QPY8QxFMtC51HOsB39Ht8aLqVsji2Wiw9bQZZPdobAW6LLvG9T2FWdotywipE1X+y7iDLELa6VtaTEVnuWhR96rtstcGG0DtGPsJ0+etJ///OdRXAdshGwwBwqUUEz1+eefh7lxTI3VmYvh2BgDOngLXdC4a4gJMD75yLXSN+B+4gLlTazmekEHcZk2eufkTkN3LRRS4Sf9O78wDDQCt0i3FqVF3Ho9dYFVvwN9gU5lHH/Tbq6ux2IqjSGIsywEo68CrZ5fVh/pv+vehvimPNT9nT5L2WjBjfrmym/7Nf1b450qP6Q+XH2a+iXqfTW3+jp/nmOo3fha3Z/qvJiPXVMq/lZzK688NqTP9xyE+v4qDiIPXY5uE/5s9TfGol+ufWD6V42FA/+i5eJUiIA1eIysn/N56pmumeNp7KPFMND9bXJVWffimm388Dn8b8XYygbcnvQe1fueHFz3qjiN/FMdqHjjNrdt7b4en6fCFtU/1wm1NaXP19RbRw+verav4+geBdcVMyubqWh1XNDYTXXNbbGib9veZg6nKj3bkGV0u5yuuI4qrlc6oLSpbFy2m29a3x5JZVzxbo7vvF/xUddR2aHbuOIKZTLmVgac4vgj3iDOldyZYlwPS5VWjae26WVly4qP/L2SQYX3Op9jC8YglnNczZnqZxUO83nKjHxTuSr/ezjJuZVP3CuqzenvlT5ifNeNCuPnMHHOBpV+8savgUbyir6Oa1H6KlvuXcNzjlUeC3CdFc68C6bP0eU6p9hPPfO5XOdoO+SfxweqrxyfeTN+2YrjRuVz5nTNMauHndRH1zu1C8d4YobjQs82/foc3Y51Hke4L1feV7HjnO/v2U1Pl9yv6p5DfUuPD45xjhv0z9QP2oO/46ns16+5Ts7pQ0+fVU81HubYjvmu1xV+cy4vpnIdo44oj/bx5RoSWzuuVzZS8cXx9p/+6R+Xs+HfBkCXZxYOLBxYOLBw4DvHgcVhfudEvix44cDCgYUDCwe+LQd2LabyBEmVgPENvSZOeIiEyThNBuySNKrWp89VSULdqHsSR5OFnuir5uolOJBw8bGqZJSuu0rMkFZNamzOGUftRtJ6PNPkFF/aa9LPE0wcR5PvmmDUeeYSOpqY9Wf0OfIqeH6LA5HXO6luT//84V4iudeZqhq3WrPzrTvP8DLWEzpz9GsSuceM6nlP4nqCSl+waJILMvDkmessDzbg5TMPvHBNmtTydVY6sktykPRp8hfX/NneWG5Tqs8cx/HAk3POP10vx9ME35w9aMKVB++2Yd5GYnH4Fu9K7nqfvyxi8VuvuFFxmwd4qsS6YnmFo1486no75y9cj1Q+esigwuyebfZwQBPDeo/iLdefh91X421zyWLVFTxfyVaxWOfWZ1XHe/er7eJZv091zeXm9rmrnHo41MO9ivZt2DoH/O+C9zp35XuIDf7SouKbY8VOzsluUjxXvah8Lz9XXat+V7tVuql7ips9H69juC1U6+zFGI7LuE9fQvdk4PbseMvPeaAIf8/hgfLWX1y7j6rWy1jE8c31yfVkzgfpGnmwBc/3/EbPnkAvDyy7PP0Z5T19tcrEbdNf+HMu/CS/cw4tXGIRylRUNBVN5SFK/Idr5L2+PMcpmOA3DvwEhoUW5QzT/5uwd7w+3DcWWPGZzaIoFvNkYRSKWCbqo+wlKnamIq0NfR8KV3AtDopGTFqlE6tCrr2x2EhWNBYEoZCIh8lj/XEgdSiAGrpQBN+GA6csUsI9OOgMitExJM44oyyM39ooHarGWM6MmAdns2grD4BTV1AwhQPXOEgex8rZZfHqqp1dnOWBfy2KwoHCQcaUL3WNxRWMK2mLG7aboDH4rpQ5CoKSP1kwNxYbDcVCUTA1FkvlGtBl5OoKxV7DWAM/WKDG+6P4btBhcBEH93FQPQ/qZ9FV0kOdmGijvvAAf2rCZnWdXgt8wOf7qdfZlSrXO2EUCqFQJDbNnTY6fBvnde6D9H7YUhzCWKFjCwp/sGcauoRcXbXboSBA8Unjmh6OaUyk+zH1fbpnHLF1o7gsu9Yo1jtWE/90H6J7ZaorD2fzUCnuqYqpOI7iH/Wa+xQthKLfVz+hJoLiuCz+3FyH+p3N+7UYYeo6xmIqx3nKkwdpen6GdFY+ODr2rFZZZHmNTm4o7sj/SCd+kq9aXMlrLErTAgXFeaWLsiaPdW16HwuscA1YEQUtw2FOPdBJObLIR2XMWFb3sdx3Eqcw/uXlesRMrl3n0kM2/HzTj729j3S5qo5oZ0DSQ+ykHLi/Iu301XgW/+mhaF7j3iwLHBIrUn+nQiryhHsRnB/FHOwENMn9ul1dZ1EbCyeI4cnj2+jcdILORFHckp2gdK+CsUYfHV2XpkL2m6urwBstCsO9B/vodpU5AfxDoQ86vJ2c3GmnZ+dtfYn1T3sU8onxSMg1/BGKbfPLdDDv0fFROxw6xaVeX0fRBe7DARsU+qCgNHi1Al37bXV4ELD88sWLdn5x0fb3Vu3HP/5R+8EPPmh/+cvn7ZtvXkVh1+vXb9rrV6/bZYyHrlurtr86zG9CZlFVuIP0DcBV+Nq9vZu2vjxvN9frtlrtRUEX9xDgCzoToYAGXabgY8/PztvnX3zRPvvsj+0/fvcf0aXopz/9aXv//fcD+/F5dOXc22/30NXq/v0otrp39167c/duOzrJgif4KfgXFDe/eXOah/nREW59MXaWykLkdRSg4T/8jgKrs7Pz9vz5X9vzvz7PQqury/BFq9VRFuJd38QzR4dHWeS7l4V8g7vKODX6eE3F35AZ/OvFGrJeBR8gd/huxm5s5ICxoA8RX1xmATbCGBQZ05ZY+AleEhdY2Al9YZe9KpZWnSWuYjzQg+Iy9aH8nTreK1qgz1CsI46CZhYNUeepy5gf8+IfaEXRFIrkWLh0enoaOoLCpD//+c9RTEUamGfAWFqMy3wyCu9gF+t1doQj1hO3WEiFIlfirfpRXGNXYPKd/gM/MS+KqQK/ozvoTRT9/exnPwt9RTGXxgAcA/4yO9GlLmD+CXOnonjKJvCDXeCGLzVAwJe2NPld9dX0V+6XdU+nMY/vz3ifxgmO99SNSl/U91Q+Wa8p3ZQT51W/rv7F6VM9r2IV9btKd7Wm6lovDiS96lM5P/26+uZeHOU88nhU94Hqq0kX7aknI+WX28E2+fiYtBXnqeqBy4d2QH3U3HIVk9KHMy7j+jiu4pHGKYx7NaZW2VR8rtaxC0/cZvyZynbIe9cDjUOVj8qnnl7yutpMz34q3Xc6K97tyg/n9RyP3Kb82Wo9jlm9Z9QuK9tXG2U8St6ofjtOVetzHFQM031bz/Z7GOtr0L97fNgmJ+2utE2fOJ9jkWOeyolj/k8UU83pcMWbbf5B84e8t8IhylN9WNinFFPNyUzlr7ilOUO9Z04OzgP13zqG0qN8qGxI8YVzK298L+g+RjHYcQvjVTGH3rcNN5VPY97Evvy0ik88Bqhw0e2jh3Xb5Kt8A42qR0oHYz7yV+Nnn9tlq5+731MddT3F/Nt4vA0nHOd6OOh659hQ6bauq8JmlZviJ+Ph3peqzfkt1cmeX3ae8D59VvVObcZ9gK6r5+fUNv1dcE83ejS6HboOcjzaNmnSd9yqfy4jtyXXj4r3mkfr4VNlx6675HOF2aT/28hX17DNXiqdqXhUxVLV2KoT/nvP/zi9bpNh93h3JF/82vMzjrFVnKI6/cknv1zOhu8Kmst9CwcWDiwcWDjwnebA4jC/0+JfFr9wYOHAwoGFA+/Cgf/9v389nhCsEmCeJNMNriZbNWHhCRjchw0vv+GSSZEqMeXz6Ua5Sm55YqTapPsLrypJ7MmlXgJGEw5MAulLNk2wzCWJmTSs6FX+TetDin8qpurJ2OeskpWarGLSQZMmSlsvMeXJET8kpQlUT2hPL/cvh4Orm4edqqTOu+j0W8mj/Gr6jSEqva70X5OGnmSsaKJu7ULvXAJ17jOOrcltfwlAfXZeaAGN67zqHWWE+3Efv13b5a5Jq21rdtshluhz1csQtxGfp8Ib6nNPfo4ltBM817NbPKM8qxLNnFd/MjGr15xvrlsVRjq2aBKaNssDk3qAwfmliV1fb09GnjTly4FKhj15Vev3NZFuf0HmfFW5Kg28zxOs/sKI69HDDDwQWWFyz/cotlW2UGF5JXtdw1v4NUzuB0Gcpsqf9mxyF3zZZs9zfKrG/7ZzVv5A9dZlTbrUpnC/FlNxzOolsR4iU7/4LvxQnNzFHlQPXbepL5XPwnO47odeyRP1C5zDDzTNrUv9OOfq4Ullo8S+SlcrPMN9PFyoh45clh5z+WEDtbFeDENf7djb0zeOWemR6ozKvueHVEd72MJDhcQGpbNn++qrlb89/lOmWvjgsYPrncePvZdZ7oNC71BAMhy23mZPKje194oPG75lyARe3+a3+iv/tuEhX3BWGFzhF+/zPQZ9s/JA9c15TH3W5zg2DrBHl6OhMxULj9K2skNT8IStvHLF2THr8nLs6oLD6tnd4zYOZeMAM4qKogPS3kHE4jjAfX5+Ft2mWPSlL5ZVb7EGHkRmXMlCBB4acP+X68uioiwm8K5UOWb1r7Ix8ov3c17fN2pHH96rMnB54W9/eT+HC8nxkNLwzfbJKY21HNepD/hZ4RfnZ6zF+8j34fvyx3kqv+c4qPRwfPcHzgvtEKbYpjEq7ZPP4r7eQRmPbXU+PsdYDPeqjCusBn9wgF11QP17tadIWJgKP5VPu+CF6gf3So63/JsFRaRd9bi3nyANlD1tED/18ArXTF6rrTLm0cP6GmdQ/1Sm6j8wJgsDpo5HN2PHMGIWnonCjhW642SHLIzNwgD8zu4t5JUfIFGf4vK6ulqPsh0xcSgiIi+oJ1wL7J1FTORlFT95bOC4Uekq5UidxzMsauKeHIUMHJsFcJtfTJIdfaZngcv5n8oYtT7AYRQvbOIROhihY1IWKaucqFPHxyiaOYwipWsUoA5fXEPbIp5EN60ojMl1wEejgA0FTCi4QKcgdhGCLzpcHYQ8USyCgh10RHrw4GE7v7iMgiX8Rz3jT8WdPenwFMVS7XajeHJ8/vpqLEglfw9WKEjGoZvW7t67E+t79tWz9vrVm/ArH37wYfve97/XXrx4GUUfd+/dj6Kqr79GByfwALiU3QB5cCcqsqK4LX1odqlCke9V29sHosPHXoafBB3gx71796L4BMVU+IeiJBTsfvPNN+3LL79sn376aXQpQiEN+Pjy5Tftq6++ygLmm5socCMuoCAFxVWPnzxt+6uDseAGesCOZJGHGfpUgn4WOo+2NnR0BA8gF9CBf6dnZ9lZ7DJ1KAt/ch3kKeNMxrXUW+oJZA/eYBzaN4ontROS2iXGOUdh1/lFFNeBJnQD45waPxO/NE7QWJQ4gXkV42gj7NDEYiqPTalLjFNoY5yDn+M5XlM/S3xhHgyy071HdAGD/dzchF5AFzAW5oONoCgJBVbPnz+Pf+wURX9DGejacA26BbuAHarPI/3s3sRiKjxP7Fc80tgBc7PwC9fxLAus0MHu6ZMn7W//9m9jboxPHNHYGoVyiCuxNi3izC8fmIooifPBUymmik6eKNocunVWexTHXPoxpWMj3rfDyhoHqW9jbOF+QP9WPVTf0PtdYzz6GY8rlQbS7c/5PboGjRfU948OQ35ROnnZY0ulwe1FP/PDqvpZNbdeU7n6/BoX8hleq/jQG8uf2UYTeU45qR933dJYnffR7j1m4Hg6v/LV+e32jL/VP/o6KplyLRpv77J+5a/zT/c3vtdRn057VDl6XMm4hDGS26HT6nujCsd769t2r/Ovx89d+F7JvhpPcUR56djjOllhl/JG9ZRz6Hsg+jCXX0WDzk1sdAzrYVdFp/PBeaD2pjFAT64bvEZMyU7dQ0v0Ht8r2irb7M1bFVPtKkPFFvLXcdP9Q+XXdA20cdVz3z9p/om2t8EHvNeKxuFT90jHXtqq3jNHm+JeZReVPfl9il/uG52XipPVOOS34lqFw7q+nm9Un4Nx6QvncNrlrbm/Ofzr4e6uODWH+xWOu2+r8FHXSX7p3riHqXNYi3GUjxpvK1aob3sXn+Z4Vv3tvK58R8WzubF7PFZ+MaZVfavWVo3l+ZA5fPP1uf1uw3e1OZeJ08vPezGp6oL7PdfByl/6M4w7iBmKo7vgVKVjiqO69irn7fbdiwUUx1TeGj8qpuv9c/Za+bB3Xfc2u3W5VHq/iy91/HT8889DNjFZ3qmfu8/S/SExRZ9xvfvnf/6n5Wz4uwLpcv/CgYUDCwcWDnwnObA4zO+k2JdFLxxYOLBwYOHAt+HALsVUntRggkA3tUzEegKRiV0e0uEzmsTQFzFYg3/WW1eVbNTkAp5TejRRUSVqesmiXvKAm3xNPPaSCFwXaeolUJ2GkU4cQcUJkh3+04TI3O3KA+dH9Vwvycg1cY1zstUDFdfXl3F4E//N8aNKWvXWVdI4dCXQZ6r1Vsk/PqPJrzk+UN91TdX9mkDr6fGc7EgP7uGc/hKhSuaT/3rYtdJv2im/TVtf2PH+XXSGuNCTsfPGE8f+eS/Z6EnxSmd6CVtPSDpO9JKjVXKW8tAxqxc2vI98cZtVPar4zLn9JTZfUm5L2uv4c/jWo4+HZbbZrvOSOqprqhLrVRLan3X+K0/9xU+VvFXeYaxeMVUPk503bheVvvEefxm6DbNVn3rr7ul8hSMV5lR64Pf1sHgbJs7xUDG2p286PnXPk+xqexyHeqD6Xh3uUeykXuCn2v4cHrtv2cZfpxVzaSFHhWdOC30AbF67OWkBk77oYqHDtgNZ1To5pvstX6ceNMSaspjj7ULm6jAA5cnCMPytBwTVvijPSj5zvrWiZc5O3abJa/fvqjPb9KSyX9cf/K2H4FXXe/EEaXJfPRd/8DN+Uz51qnpx7hhKmntY6/FHyBzxStHgqcIZ9RHu1yrfS7ljHryau4wORllyModPyvtd/CZjGh/T9WiOl/zMdRp/EwvUV+Cg+y26VeFntD/C4aLsopVNlrBi/MLvDcCh8Jt2tb7KThP7rR0dZheDsZjqAsVUefj9YH8VvyMex6Hp7Ew1FTWpLMkj1XnaM4sYeMDYecRnr6+AregKdDAe8NHxtJONdorBeP4CnPzSZxw/SRcPVWvRlcpJC62ofz3bdl8Yc6LbEQ7rDwe+wFuNaf262lQVA1QHKUjPNTtgSdFWz8/qvMRO3Yv3/N/oP6WoSX0q9xO9eMb9sPo9f0b1XbtTeJEU5aX+Dwf+KVMW0WCdSp/GFjjgn3+/jQ2VT1Gc1KIDz2dUz2pcqbqm8afrGO2EPFKfzoP0oJ+H4ck73ddx/YrtLICgf6GPIZ/IazzLQgVcwyF8FkThEL7ynnRABviMX+igGIACD/zHz6tDLO4DqbPoRHd9fTXGR0p75SPxeXTOGbpEOcZqLK1zsjCCBQ6Mk3C/xiG0H+oBi8ZYLEXehR8aOnfhZ1VMhes5XxZTQe784pLs/Jidv1i8MBXN49vmp67eGANjqXzRmSo6OgX9WRzLbjIo/ACdmA+8iqKNoVAPdKzPz0JW6JCDfygeSn7ettX+Xnv9+nV7+fJl+8tf/tIODlbt0aPHUYSUhZepl8RljQ/CXqJ4d3hdF/552nuRp+HPUPw1HDSnfqIj1d5BPvvk6eN2797d6EKF4inM+fTpe+3J4yft7OI89Pfp0/ejkOn586/bxQX0KEuSEBewCDl1IIvbwoveJM+vr9ft/v077ehov715/SoK0kDH06dPo3sPfoI3KJiJXlboTjUUmYE/+AxFI189+6r96U9/GniVRUXH6N60Xkfh08Xluh2fnLQPPvyoHR4dRiGz8g/3sxNR2v5xFILhcCwL9XD9/v0HUTyGe8FzFDyhWxNoef7iZRSUQWboXoXnWAyD+6EPLJqjDCAr3IOCOvwOnrBrFOjGWt3Pc292enreXr85DRqgFyjCoQyJF3pgjRjJfJPiH2Nu6rjuY7Bu0K2dqdwHuv+gT6a90SdVPoz4TlvRPSHtm+sA7ehEFcVrw7/Hjx+3jz/+OOSMfxpfkA4tFMP4GBfjQMuRI61iXS3EI05p8QvlwOK3sOn1OvhEv4DPiHlPHj9uP/j+D6IAkIWT3Eeo/zg6Ogl6IHvKZeIbO5xNhej52f7QFRaFk3ttNRRSsbOtxlmK1RoPcI2cSzHc9w5VHKX7Rc0j6R6DeqnxDXXDfUZvj+k+XWWnc1EGGnf52jXOpmyrHJXru/+tsbuvQ+Pz3mfOI+c353M9xXWXRRUfkcc9/68xMnmi8ty2fqePdOraqxi9p0c9fVM6nK/khe+HaKfUA9qcr2mO5+pfd+UF+dej2ekkVjLWYYzE53U/Vdmay1Zl0qNh21oqGqtnXH8rfdOxKtmpbVaycFrmbMHnV/3u8aVnG5inKqZynZhbk+IsaNH9lc7rMbvat66JY6jO024xNj6nT5mTsfP5euiU3sMj5bna+LvKU3NUczqm9CmuKe9pC7TvMf8xxMeqV+7baHO+FsUqfsZxVZYbera/N3RFR9w75JDsy174rPowpc9lvM0+K51VXVfaq7GpR+5DK3vu4YvTr/ZFPXcdV1o4txYB9fI5Plc1vupJ5V/m4gXVt55vcpn05qhs1+MTp7VnC24HPb3gfpAY4Hpc8e9ddKwn6x7ffD2KWz0c7tm80ul6TX3yWK/yOdU13Tf16HJ5kgaN6TyOct66H6riCsf23to2sEeKY+Z0uNJVt2vuuaqcrO7VfP7KH2jujvyjzVJXKx4pTjvf8Xe1j+Q4+pnu17bFFFV8ofpOOVdzV5hSPUsaFP8rm98lntpmt5Wt4V0G8keqs7oHUpopO8XYHg796lefLGfDtwlk+XzhwMKBhQMLBxYOTDXNCy8WDiwcWDiwcGDhwMKBbRyoiqk8qaabWPyuL7o1saCJCN/44jO8cPEEBu5jUkFfYlYvGT2x4nRVf2sioUp8MFlQvSjQ+3uJL3+57gmpimalafcEJV5D71ZMxTmrpLkmSKuEhvOoR5+uSxMaegBJ9YHj8PM8GIHkyeZh12380BfDoGHXRG6empuo3iUhpGPry6C55FT1oqOXkFJZkLJd+K338mUNf1J+ntDluDx85sVUrrccTw8xO5bM0aoJsSpJ2kucKv/m7NX1b442pdMTyp6ErGxC5eR0O76oTioPKvnuImu31yrh7fpYJax72FnxeBc5u+728FHXrRi7LXmsdDkflQfOQ97b068Ke3nNda/CFqebGDcnS47PezAG7MrltA37fN2u13N66jKt+K/3VAeKHG97PN5lrp6fnJMPdYIHUBTrSFullxiTeKY+iXT6SxhN4FcY7eur1sv4ZU6mlfwrXalwBHPyhQ/mYmcCXNdvPyfeY1wWG1Qv57atiYcA/YV/JUddl8cgPTmpf/UXQjoGZck51N41FuN6tuFM5RvmbEP1yDGdtPV4WWFkz1Yc96u55q5t84/uD1Rfq4MZym9fhx8e4b1+iC9ehKKIAe0h7AXrnD/Bc3qgkzai81YHUS6vp2KqbfrNz5Xmnm8BrW6nPZ9JvFGs8oM1jqv+Ijfv5zcKR+VUxLntyTkAACAASURBVLJxIBzx81BMdTMUU2WDKhRTXberCxRT3bS9/b2xmOp277Zdri/jH+7BufYoprph8VR2WsgOWNM/FGfdXA9/ZwWXhtR5mH+9jgPW6AKShV4pa/7HMaZDg9OeRnmq8+ohDI91eB+LSlg0xeuui8QxPcitsuFcikdVMY9j90jvuM2Y3t+6LastVThV+VXFFo53GQeypk2N+4nKb1AfaS9uNyoDjYvgX7LBb+ohdVZ9J+1C/WcvRiCO6iFpjEWbpt/CfdrtzOMD9e16CIBr5zh6CCPzDXnoQTujOSYpvnIdTi/X4TJWPvrBU+UJeaXFOo5r9PVcK4pcQh6DT8cheZUHrmM80sQiBNoIP2NRFsfVvR4LOFikxuIJPIviBdAIW2MhAK7jXhZbBBZcXo52rx1RXP97ejphcnbg07iGxQSMo6nX5C35Sb5wDsaOlb8hf7RTD+WonbmU11ORzyp8FAu4pqKnLHjBOFMxFbsJ5gpRSEX/Rr5OuofiqsuxMxUP06MQIYpk96YvU+GzLHDBuOgidXiQ2A4812Iq2lsWxUzFVCh0Am6/997T9tOf/jS67UDnnj171tbri+iQiGch0y+++KJdXl5FQdXVTXZDZDES7RYdm+A3shA4S5YmHci/g4/7WWg05gj3Njt24JmDA3Smwr+Ddv/BvVjPp5/+MTowPbh/vz14+DCKfy4u1kETCp0u1pft/Dw7p+GwzkUUMZ2187Ps1BQ+EP8HP7uPArPbKJy6uly3O3eO2snxKrp2HR8ftQf3H7THj7OACt18qIdhSwer+Gbls9Oz6Nh1cuckfORXXz6LblXoTAU+Hh0etcNBV8J29/ba0clxe/joUfweRS/wo2t82RAK5oC3OAybxccoTgn+oSsZ9pFDx8+TO3fbnRMUfx2Fv8ezYwyzh9jrJq6hY9WLl9+MBZLgAfUCvKMucl+BTkWQixdTsWDRD5ri+dMzdC47ywK2iCXSHyp+q+9TDFDsVD+B3zEXbRF/k25cA9/UN/FZxVjFcVxn5y/fcyg9Gq8xPkhdzD08cRj3gX8aL0BPPvjggyhqA4bS5qIr6HComQVPnAd8STvYiy5OSgt/V71T3CaWu//DXCycUt9PX/PTn/y0ffzRR+3DDz8M+onXGIfFebj3+PgkdHEq+IROTnqpMcMUG0zFVNGZKg4coivkdPCw8gmKs+5nnScaY7oOVDGW+nbqpfsK/Xvud/pn8lL1V+eu9ihKt8YfpMnjYMrdn5v7W/dzld/TZ/1zpcllVPF8xJuZL7DgOBy7hwnKL5UR1lPFDNt4wnlUTipXtT/VD6V3Lp5VXnEufZZrUD4yHuHcXgC+65q23bfr506vPkfsY8xD3ME9Gr+63ao9uq6pvqiMd6HXn+3Zueub3lfJc9u47qsqureNW9HUsx3uXRyfqGPbiqnmeKyfMWbV/ZvyqsIGl63bimIhY3TqvNqYy+4trEFXpWRA3FrZv/JceaNrdP0u8c6+8GebPig9jmW6P6aeaI5B1+14x/udh4yR/brO7euKOPEg99dzNCpGqt+Y8wOutz0foteVduJxFQO4L9UxqnnmdMoxhfroOq73cW3kBeckXpPmyg6q8d1HOL2et9K4p6Kf8zo9vgbHI/3bY6k5bJrzD9swm3qvNFPn3UYxj+ZBto3tfJyjs8LmyvdXuuT+S22/Z6+q1x6L+fO9GKuKIyp9UJqxTpetYlC1Fn6ua+nFWrRNt2vXvZ7/dcwnLxSf1P4hI/go2pVimdKoezmM6flI8mWX3GWll2qT7nMwn+8ldT36mWOK8n6b7rltkKZq7apzrueVfhCD1Bc4Rvb0lGuYw+aerSI3gfcZ6geVBsVYyo7yrXCY9//Lv/zzUky1K4Au9y0cWDiwcGDhwHeaA4vD/E6Lf1n8woGFAwsHFg68Cwf+9V9/s/E98VVC0xM53JzrS1lNvuhGXzfVfAnmyQbdvDOh4knTak29JI0mQHq88ISNJyF6Y3jiuPdiD7T1xtDPlI65BEWc0hgOJMzJV3niY/eS9So7T+hs46Unu3nAgGt02W4UU7U8YLMtcUSdYOJEv72x0le9XwbfKKaq7nE91wQNE3jKU9VVzjP3okPn9ASlj6syntMjTewxUeYJKH2e9FXFVLpe0ue2qrKqktLKwypR7s/o35oQ7OnErjblL4JcVpSnr9OTcqTDdUNtZs5G8JwWznBetznXDcrQk52VfVc6OfdygGuqeNTDlh7W9vDCcZLr0xfDc3NV/PZrPVskzzzRPWdjToviypwv8sRzpS+Kkfgd4/GQr/Kv0qM5vateQlY8ehffSXq2veCscKCHnzr/NhlWeuPXiBNqQ5WdONZQ91Rm+pzjJ2XV09Pe9eplSoX9/rzridqM6qDKiAej9ZtevTMHfTEPItIHbMM2pY8vQjXmU5o8Dpgbu+f7OEaFXe4nnHf6Ykp57b+rvemL60oPKl9Q+Txda89et+lQ9RxpVSzScUiL4/g2jHWcUTn6YQvamuuf2r+/rKO+qa/jODjQe4tWBXYgZk6X+BKVc1YHQvi86s7VDbor5cG7HgY5L/zFq8tWfYu/GK/0RTGK/GA8wEPIijO8p3rRGmOhYGo47JNdQFDUNHybtBdT4eAxDvIPh9cPV0fZmWq/jcVU2d0E3QIOspgK3w55fTXG5WrXXoik+ES6cZA/i6nW4wE7tTkdI2typn0S9QZXVcbuY/XwGD/jAWvtQOXyAY166E/jAf7O8VQ2HFu/fV31n2vPteHA+rCnkT2gylj1UTGP63c+6Dp0/4R5cFDddVv3ea77inlug45RtA0cxMKBal1zz29yfPqL3roxFouMWCDCA/vgo/qosShDiwOEWI/z8BF4wEOf5Adpov4cHBzGKKrjFdb653yRP8dn6jDm9EMbOofau+qm4i7Gmmg+GLs7YWwtIsA8KNbg/eQLxuLaqcO4xmIqFinpPoWfQe6wKS2mwjWMzeIKjAX6+IzGG5QxZaj6ofih8t6MJaKEbyzeoti1mMoxU/VU56BOqPx0Lo1xKp3xXAaeZeceFkQ4L3EPi8rYdSeLGrKgCrzC9cPDVZCNOVh8lbRlMRUKnkh/FKytUMjBooS9jSINYuDBwV47XB224yi8y05RmIsdxDAe5BadCC8vA/ezqAkdJG+jCOTv/u7vosMSnvvjH//YTt+8abc3V9k5Z2+v/fWvf23n5+gChoMwraFbHjCQNITc8e8SnbGyEBfynPR7Kq4KPz8UVKXtouAi/21g1UHaNro5IS32+9//IeYDvffv34uiYfhGdEMCncBJ/I3uWtAmdGb65pvXY4FL2NZYmJS6fLm+aJdRZLTXTk4O2707J+3pkyfte9/7Xox5cnzcrrHm4XAq7O4Ycjk4CFsBX4hnz5991b7++uvoCoVim7xv1W4wDzpEHR1GR6rDo6N2PegLeIoiNcWssKu91m6uUZGWfMEzwGf8h0KXk5M7+cUKKEK9zi+vguywdhRB4rPzi4v25s1pe3N62l69ehXFVcRj0If/qLN4Ht2V8Bz4ws5y0Ef6ePpKjoF7weOzYQ3X1+iilhim96oPIQ5XeKwxlxdTgT4WlmrMQP3SPV3qXv5H3addabE+5lCMcJpYSKRfVAFeEH+Jf5gPxVTQGfAYBVXs+sRCNNxD7PA8EYoaDw+n4kJdE/FP8wj0ERoDs+CBvKc/4ppwL2j6xT/8Ioqpovjw4iJ0mPOxmApjHB0dR0Gfyit5lUV+xFM+m/NHqeIQU95GZ9qhFnD082rntHXKyf2s6o0/Nwp42F+o/N0vbPqZjAPor5SGbb/T//h4nI80+jo0/tR7dQ0as9Lf6F7f16TP+jhzsY3T6uNUz/r4c397zEuegieTX5hGqHjGT2nHHtv21u50Od9dn1S3ca/GApS13uOxGuMt0OkYpzTrGrlnV4zSOeZ4u8u6/R7Ghj05V/pIXzRXTKXjkm+6X+vpeW+t77Luno66nvjfczzX9ej4XJvuPbbZomLjnL3rONQtjeXVHxIfaE/0IbomXYPvlfQzFlMpnjkuOO8q/jgfuG76Z8axbmdcA39uYPsQ++hner/Oqfat8cac7m3YZfQpnYq/e7rptuzrUVygH9L9j+OYY0VvTdwrabzj974lN8T0RTGV0si4xeWluucyqmRd+WRfm++7KtmTnypPHdtxu/Lnld8h1mJ8tZOKbh+zJyPSqp+rr5jzn7o+9YW+vmotlA3xqLKJio89H6ixY+Ubej63whh9nj5R7ZExdm8e6rd/vu1v0NKjs4c5uu45jHO/SfupbNXtxnG1kq/rF23SfVQPk5Q+xh+qG6oLLp/KlqlPrl9qF66XqluVLNwW5uzY59G9nu/3OI6vl3k1H4v6R3r0c/eT6nc0jvf7uL/yfWdlp5xP6d1mR5RRZRu+ZyW+EVNcV3uYq3wFPXzHqDzYhgMVlqq+uW3gs/jSlSE3xOd5n65X5exYUPFvKabahpjL5wsHFg4sHFg4sHAgObAUUy2asHBg4cDCgYUDCwd25IAWU+kGWRMevnHmxpab87lkim6KmVjxa5p09A1+L+Gj91Ubap/L7/eEDz73RJn/3WNplShlEqxKIPCFhydqea8md8bno5Bqs0DLExJzCVtNpFTJI5Wpf+506do8QaWJMX6miRBN+OTB0OmbzudUljTxhV6lJ1UichxTvsF9R9MYE7K+Duc7E2fksSbrKxlroom8VH2s9LmiWZN6npDzxC2f18MVLnPXuyppVSUZ1U4UCzhXleDy9fIeP+i/i0328MSfdd1kktCTqhUWVHhTYUj1LL/pvNKjyoZVJziv6zblWdHguFzJp6cf74JxSoP/XsmcdM3puq6z0kflr4+j664wrppXMbPCQLVt1W1drx68dqzU+3R8vBSocL5nS+5HPJk+px+VTOd8hfpjv6+H/ZjDX8RV/PJr7/LCTOemHii//LCS26JjLfXBdW4XGWzzIW7DbsdVXEB6e/7SbZ5yUn+Ce/QlvR764IG6/4liKscYpx208Z5KDoqn7iP9ZZjfW/HOZVnhtcuMBzPVz6kO9WRU6Z7Kt8Io9/lz9LmPpc1UL7odx3sYq3bnBwhIi/onxbEeT9yeKh74XiFaUwyxWMWTSo94+KayX6VT7Rgv5VBMRT1UfisvqvhCear+2V+i9l5Szvlb6Jx+A7TjH+fWA2jqJ/JcuR70QfzMvcvQveomO0YxViY96IYR31C8txeHpXlonzqDw92JEZft9oYdMabur8QPvpwm5vPbQjEPx8VPvY80bI6htG8WtegLXT1govG/6gquawcjPuNxiMtWdZ7P6Hz4nDiha1LM0udQVBCH4AfF5HzVYQh9TnVS7cLv0QIkFAjAlFzfqljAMaVnD1VcEPohnTSpL4pHpLOnI44hGIOHMlmEAz06OzuLQ/p+SJxFQJUf7cWB9HN6kI30wYYOD4/GziKK2Y4PKuu5PYP7KdVVrl/3v2rXrnv4zA830t5wuH3qcnQVh995P4oh8LsWL6kOUg9BB/cl0Z1HCtjwGWXCghAUHeh91DF2xIRtKE6TnyjgwD/8h3sgXxbakF8sptND4pMNZvcl2jfxnMUEmJM4Q8xUf8bfyXfaD/8mzigOO7/w2YZvgd0NRU8YD4Uq7MjFrlCa42FhCmjmOs7PEx8xbvJ6Fb9z3FwnbDtxDbx3+aOmQdfFZ6M4KrrAt3Z0eNhOjk8Cz1EsSz2h3PgMsB/dl4Lu6G562d57+rT9zd/8TRQP4b8///nP7ez0TRRd3b9/P/QHRRfAOxRQ7aEzU3StST+inami8Cg66YGX6VPCPqMoaPo+p4M9LYLM7jWKnVlahxDith0NhYOf/uHT+PuHP/y4PXzwsN25e6/dvXc3CotWh4ftCvTdXLd79+7HvBdrFBOdRcFPdqbKzo1RJLLXsmPT2Vk7Pz1tNzfrdnx00L73/nvtww8+aB999FHQDfmcvTkdO5GhQIp+EAVK6EIVvF2v24vnX7fXr1+H7kMW8MO0UejGweHgl9EVa/Db63UWUtHOcV/EP6219eXVqI/Bw+HfnTu5ZlxbX162N6dvxoKnKAA7OYliqCdPnkbRDL4JOgur3sQ6yGesH521WCyFYjo8B11jQRY/c3+KuaFb6AwW/2IdqJ7JQpvKx7q9qi0yvus9q5hD+9GYzTGW4xE3gGtZzJi2Sf9AfKTvcGzhvMQ5jIP/iM3MfaGr13vvvRfFdSioAj6H7pydjTzXYir6iSzYam11MOE05yRtxE2usSqmwr2My/DT94OQK3Thn/7xl+0HP/hB8AJrAX20URaBgj/wmSgEJK9xLf1sFn1Nsehk41FKBfmjQyqKqPey0yo7U3lc7TE3/bhisMYpVcyiuK++3X+nPvC6FlP17tVYSmOFuXk0plOd1Pmr2AbXaA+UH3XLafexto2tcY3GLoEzQwdS+ltfZ29uylIxu8cj+q4pJstRVZ4aNykWzMlxjg8V71WvdA7yQAtUiF8ac6v+cnz6ebVZ3kfaq7hV179N/7bJe+5zpV/vc1np38RgjTn4rMZRvEbscez0NbpcK7qVVz0a1cbeZU3OC/1bbZ1jEhddl3o8dVtR+rfhR7UmvTbFyVOHUrXfyk7Vtvk7nvmfKqbq8U/n8ndD+ozj/Ojf0Nl0WFAP892mVNfm5Kw6CP+EuHQb3szJTm2gsiHlhepVpRuug1UxlT6n8dOoK0Mx2hzmOJ16r/pk8pRj+309X+G6zOfoK3o4rHjp9/jf6isdZ3Tv6ziva3KbqXSzh1lKD/FS6ah44/zz3N82vmB89S1uG6o/le2TPvVj5LnvfVWGPXtyfcUzGJvxNT+nH3G85xzVPmCbz3NZ+f1OG/52vZzDFtcb3Qeonla+oOcfdP5d5p7zly5rx1KlsecjdQx9nnsh54HjgOdSfB5fo9Oo8zuWce9N29I40/WX86qPVByr+O74WOmT2pryQveOus/y+F355bZb+c5K513OasPV3Mw1+d5hzocpVvR8VE/nK5zu2R5px1uL6MEtX6DTw+k5vCZN/LkUU21DzeXzhQMLBxYOLBxYOJAcWIqpFk1YOLBwYOHAwoGFAzty4Ne//u14kqFK9PWSf1Uihvf6pnmOlF6CSTfRupGv5p0bv0rcVHPqwb9trMOYTMJVLzbH5EB+9fp42I3z6regOi2erJySO293puoleXXNlfyct55AYtLMr3uiuEqa6nyeuNUESPBwSzFVJTsmZHWear2+7ggON3qwbUq50gnVZybvKp57MpD6QdnPJVErWVT6V43hL3E5b5UEI+/1cAiTfExq6/Nqc578q5JibqN4pkq+kidMgvq6/jvFVMrv3vgqU74o0PU7D7dhgX9eJTn1YGhlExXvqiTuNizWRLHy3hPOnI/yd9zurdntUe/bNQmstlHNMzdHD1scV5xPimO72LnjiWKy06yJcp3Hn+Fn1Dl9cV35Oq5Jf7p++4GVOZtzupW+il/VYX7HQ8cZHjrZpj+q7yxE02cqPZ+TPX2x47Djb6V7lZ1V9vguOFBhQM9HKA9xT/UyuMJnxW6uU3+6Lvg8lZ05DrhNb/N9quO8l/GR4rHPPRdnuCzcfiua3GYq/cY9XkxFGRE7K1wkX+d8rGO86ifmrV58uwxVhxyPHHf9Xr64Vn/gfs/9Owv1fV1v621wNx7nmCnbeA0mL8JwcDYPz+a9+Dd83+/QkcNlqzjoOqExqfLKcYNnYPBaDgeo+U2H6iPcliufoIfmVC/4O57hPbimL3md78Qdvmx912KqjUOqeNE4iSCWkryKX+JQec4/FFZFsQ06wOa37mcHARx4v4xD5vnycujUEIfg0UlkncVU/IbXmDM7C+QhwTyYT12eCgdgU1fxOcaH/Dl3hN5RmIQxsoMTuoaN+gZdGcZH9zIccM/D99N1PI/7oxtTDhg/YgzcXxzWzs9yjFHOclA0dRQduTAf5h26jWCOgdc4dB7dqS4v4wB6+Kxhvvg5jo8ihCymIl3UkehYM/Bg1AesE11bUMjAdQzW5XpGP7knHZfw+618wUblByf9SN459io29mKC4OFgNMQ/vVdxX+1GD3fTh+meRQ9lsrAKxRlaTEWfyP254pHbMdeic+nBgtCdoaAjurGtDmcLwCscJ47oOjwOI13cq5InFV2Koco73FsdbsR1Hr7XIj8WMbBwCZ+xqIa6g/U4DfibBUDEMR7Sp11nJ6XLjYIL6gEP2rOgy+WDIg52MWKHK9JFfWQxgxdTTT6AHZquRsxh8VJiGTAni0E4v8ZRvEYd435McXnyUxmDuez4rMYzLJJCQcJcMRW7VWkx1cUFiqmSXi2mokwn/5r4BJ7xWhZsHKA+ZVwveaeyAq4frg7a0QqdqbILOOWm/jR4pXiPA/xXl1Ewha46WiSE4iB0pgLNjDMS029b20eREXwAsTv5GP9gd9eJwTioejAWiaCrzfQlQfvDQVZ8ntiVzwd2A49ZHHKdhR0ogvr88y/i8x98//vtwcOH7cH9B+3pe++1+w/uh89DUc96fRmFVfgP4wGjLwN7E5dD11F91loWk5yettPT1+1wtdfunhy1x48eRmeqp0+fjpiBNcEvghdR8HZ+HkVIr1+9aq9fvQ5fcrm+bKdRSIVOThftAEUnQ/4w4gF0rjvYz2ITpPjg3ffSj+AadAv3XazXWcByexvrCTke7IdvY1etu3fvtTt374a8oJuvMO/5WdAAnUHxGYq+MCZw4s69e+34GAWlmH+K3VBIg2Kwly9ftFevXuezw3MoBspORdnRkjqAv0Fz4Nbhql1dgubLdn6xbre3e+1glbzHf1r07HiKv4lXqqPEbbVxzXEQ1xhjaQzGWE33mqQbfOLaaDtR4HZwMBb04nnv9qtz43PgH346dqJQCTrz/Pnz6AIG/mEN0DEecCMe4XnaVfjOwOs2Fr0yN0baWAyrPoSYSn5Q34EfxBpewxwolENHt5//zd+0x48exzpZNE7ZaIywv78afQjxeYorp85UfDZ9COL+1OvothXFiN6hbvqCAM1LYR1cbxWf9K5N+OlRwmaxjj+vf3vsxJEmv5RXNCYaY0zpeMlx9Cd+n+LmKTGtdki+axzCuXys6m9duftlH5v38j7GSnr9bU7mFV0z16QFNLrfVd5RR+lrq/GVtyob2nSPpt5Yuj5fc8VvzKNy8n0hxtBYkGPqwVrarceinuvRsVTXdC3K63dZ+673qq1XzzCGVD3s2YnGV9XeQ23U7cbn9nWTzsr+d11rj8fOb85N3cWcnr9VvVYeKp26huqeHg/IR/JLddjtQAv/5uxVMYWycT13eh0b3fbVfub0t4exqg9qU7F+fDkO4se5l3jFghV7nF6Vq9IbBf1DLFjd07ML1XFdi/Olpys+bs8WuaYq/48xiFEcL/JHiKvC527+V+lhpf+uCxVfuS6N28jzyl5VBzmn+innfYUhxKNY45DX0fhB18fr+s6+0nHVBbV5lanfU9Hv+lY97/eo7Ho+u9Lj6l5du+qc8l11iP6YeKP5TffDlR+awy/Kh3thrKHym+QRPqveDfUwrcKbyn4qndIxKz31OTkG+MP4VG28ygepbSieV3Q7bzVu6NHiNqt257qhuuB6W9nkW1g8nGtRe+J+yv1Kz756uOM6q7qufq+KnXr+qdJV1w2ft6JjTjcwB3M3jPfcjohVug61g0qGvWukxfNcasPqC7hvJvZV2FDJCtc0N0b7VH13mes9c76eeD7eE/mP/K/n+0hjz5+4PeH+X/3qk+Vs+DbgXD5fOLBwYOHAwoGFA0sx1aIDCwcWDiwcWDiwcGB3DvzmN/8n9q+9zeuuG3zdNPtG38fwBKUmZn2TrokpX1VFs26yfWM9l0Dhyy9NLvW4yHGYSOvdp4k7TWAxoeFJLU1YYszNxNa7FVP1Emi9RJqum0kgT0LNJeU84edrr3gUB2Vu8yCh/ucyVN2qkjvVs35tOMY7XvakKvntzykvxkM9w00qL6fRda9K6LmucS7nR+/Zyua4DrcblR1+96Q2k3DUj96Lmkqualee5NI16bMcX6/h3m9TTFXhV0///DplqAnjKiGsuOS2ovNXiUU92LI7MteYXOltZT9Krx9OcYz1g0HVHHM26bq+DQ+32avaYqXjPdn6ASJPDvfsqrIvtxd9Vu/n7xU2OCYodvVekGiyuPJXap+Vjbqcejyo5Kly1GIqty/XcdLhtuv4Vsnd+dbTncrXb+M59Uh9XiVX/Vz5X+HKrvY759vdNvVlhR7WwVzUaX1BjbEpH3YYqF5S6gtmlYXrRMXbHs6o7KnDanfuP/wld6UDPlfvJesc7+fs1denNut6PqezlId2dVB+OK66LEmjvvDyZ3y8Sjbb8BPP+Et51R+1G/q/1vIgsR/EoA1UdOjBctCtMvCxxs+w15gpaq/477a03Qbz8P317VRM5bT18JzrVNnxWR42Uv7qS0ryVe2Zz2A+7jH0wKGvjT5Cx4gX1dHQqy6GqeIVyoOHEvjin7bFA82UL66jWOgaRVDoTIWDS0NxQh6a5mHXLJgai3uGonmOq4eelS5isfIoC5yux44V5I/+xP1aDFJhuvtv5SHlSLo81sHnYweVoVBK4yXImi/JWbSha8zxh8K1hnuz2EzXy+fID4wZ+nmNQ/3ZoSaLBqYX18QajjPdNxQVIFZGd8soYJhomPNvqhN5X0h/o8Cq52dRRNbDAuc/x6h0RA8auH8FOeiUgrXyoDgPaVCOG/EgSzgHHVR8dXtXvzTxIQ+GEwN17ZVNgd7pQDvwMm1CD/1MeDp1hqP8+ZkfTlGdpu7hHu1eqnPw8L3qIe5lVxTGBzjgj0P07EDHMclbx0A8x8ImxSj1CbRHXQvoQAEG+ap6gq5NKKYKfLm6iiICpQnjaAECadLYFhih84I2rJW27MVU+Fy7X3FMrlu/3ILjMg7QeIX8xbq0gCHtNwssiP8cm9d42BZze2eqhyHrrgAAIABJREFUKORhN6coploFD+gzsytNYi6xYrqWeoFCmtayyAj3HKJYJTpZZXfALNTI4oWDMPTsBFPZcNhv/MvDlvn3TXRQYvHHhEdwRFlcirWDL8AtYBmqu8JPAQ9RjDp0oHTbWw2Fgtld7KAdrPIgZPZen4p6EteyeHX0wYcoDNuL7kzR0Wn/oL14+SLmRBegBw/ut4cPH0WXHRSyoIsO7ODsPHFlXAf82cAQyFx1Ahh0evomunA9fnS/PX5wLzoEgcdHR6B51Y4Oj9rJUJSEwqSXL160Z18+a//1+9+30zdvwITUWRTXrlHMlXaI4lnwZsPvx2HhvSimQuEJKmjwOeiC7cCfnA3d5zBmdCmDXFcHUbSEtYM/KKS6c+9uOzo6Dp9weoruW2dxP/gEXoP2l6++ifV9+OGH7f3334+CGhZY4SdoRSelzz//vH3xxRfxN+TMwkh2qaLd0oey4A/3Xt/chozOLy5jbYeHx6OfUT9KHNHYiraoeVIt8MF1Fh1BntmFDUV5iTHUTdU70qg+mLrOjl2YA2sAvzgHYz3VHcb/pJM2pzEWaMEY0EnwOIrsXr+OIjbcBxzkPSxWZGEX/057nLBn8j0HIx7pnltxmvSTP1gTxuX8jLFQSIXuc9977/3AVOgL6eJ4tPO09cQQYi/4kzTkP/ov4tL4WRTsod5yvx0drMa4z/FI4z36W+qZ7mHoq/mTPlXH87hEP9NYQWMAxo70GRyD/shjWo6peK/Pcjz9yTFZgLuBBfLN7FU8UsVnus5qzaSnig1HvLd5GUPoeHNz8z7ywYupKDvqB3UI+qG8oQ/keFVMV8UIvLbtJ2Wt41OG+qzuU7RwuJKVjslxdb9BeyL/XBcUk3R/ovTMybiSy658UPm7zvvfGtvOzem06n7Kee3j8Nld1uv67LKpeLDNPpQ+tXW3+6qYSufb2KdIlyOnqbf+Ofnp2Ir5xGL6LGKw2j/lrbwiT1SP1U75vGKs209PV50nSkuFpY7RI03tNorfkQOpdLY3j+ZfdtV17UxV6WNPr8hv9009vVQ86K2pwmw+pxir66QPJZ0Rj6HDrcTRboeOt2r7c/7JMQ3POR5WWNtbu+q28sT9EO6jj9K18xrXpzrLPbTGlT2bdTtR7OvZUCWryk587b7Obb7J9U/lQzq3+Wo+o/tsxtDKW9176ZedzOFThXHM4+h7CucpaabMNOfxLvNVWOC47/jnPFe96fGb8b7GfoqbqsucjzxWXJnzM/gM+trT2R5uuD07LT0/pPQrnlV2Sd/DL/fRdbj/cExU/awwVu93XdbYbE4vdFzXLbe5XehTzKzoZ55Y4z3QQD4pP5lnIl72fEqle7jm+TmVt/sCYqLSpfTrPo80qp4SIxTfyItKd5Vm2hExxX0+xwx+SMkT73O983FIp87ptv7JJ79ciqm+LYAuzy0cWDiwcGDhwHeKA4vD/E6Je1nswoGFAwsHFg78dzjw29/+3x2ONuYMcwmpXiLRX64yuaCJBT9gxbl4b7W+KlmoCRM+o/M7/dsSTJo84Xg6ryYDfWxP1lR80HuYFOglH/ba8O21w8sEfdYTT54Ych7gb08uafJQkz+elPMXKkx6UIaejJvVmzhV+7b6VYktTUBXvN5mA3hBwkSMy0b1zRNBTHqpLnJ+fQlPXeBL1F5yp6IdzzJZ+q7PuT5SHpokd1njb01qU3a+VqV1jv9V4rOyLU1u6uEElYceaurpTk/WFSaobD3xh8/0BQJpdh4qH6rEIl+Ae6LP7yWeuH5zPc5vjkt6enrq/FDeg4betyqrHisNnvDU8V2Xttmd6zNx33mheK3rpG1UsvUXF4qd+m37yg/VY9cN9WE9+lSHq7WpX3MbUN+nhyZ6mOD+R/VLX6Irra5blQ1X+Kr+TV/GVrqq9qG6qQe7Kp2prunzbgdKu/6uiX5/3vVEdZl+z18qqFxcFr3DLdv03sehf3DbpBz5ee/FC3VbX3yAhvyW+DyUT7zhyzeMqb6ffOM11/dKn2kj7t9Uz3U+1Q3arvOXvFFZuXy38ddtQ+nUzyp98LHdpp0+97HqJ/XeKjYir/liWOO8XixFGas9VRhR2b3iqB4Qpx6rftH/ZWeCzWKqHm64nFTHpvHyoAPlvkHnUExV4ajqo2K54lEPVzb5g+8vxrcYZ++i7Io1HdLuYYSOrXZG3ddYwe2wihOp//yMvlhfhJJP6pcU20cbwtH5IVSu7FZxTjGR8tFDEbjGw7Q6VnRJurpqBzhoPhxiZ3ie3TOyQ1V0tYqCqqnbU8iroXNGFmHFefyhO9bQS2v8G2PikHx0S2lT5xHSRHn7PoQypk1V+xTqHMfgmIyBJhlK55Pr7GIWNsouKMFvdlfLtU6HwPPvnB/r4DZmLzqNsPAIHLjG2NfZ7YFbN+hj0onCh/UQnyVWg7e8jwVsuA9dTTAGijDiQBmKDw5W0Zll7EYWXUpQ07DX0OEldGo4dIQOJtENAkUaZgu8L+U71AgNawoZZilGFlzIl3yQjjjYPxwej4MVq1XMwe4bnDN4Hwev98fuLCGnoWAuO5EljSxOicO27DoG+Ww6qSzCGA7SU5e5Pq6dNEdnsw3wz4KV1Imka4pBpo5ubk/ASpUN5BudeeKQQx7qj04zw0EKt3GNAZSfOo8e5sc9erCo2mvjkDxiAdo7C5dYUJW0HcRhej3E7baEe1ioBHpQXICfGnOxuEIPTkPWGhOQj5iP3bKIfyx04v2MH9yvEhOTv6kbjN10DToeP9dr9D+ch3QTB7WwVGND0McDMsQe3ysTZ/AcxiXO6AErvcbxgAvZbCn3/ih00fl4PTs0ZeHWW4VuwJ6h+2J0WYPOtSzmxDyhoyhIur4OTMdY9D1v6yCKn7JwNXTt+iYKh+7duzvGlbEmWBAOZg7FVFj3mzen7eXLb9qjx0/ayZ27A45G9e+IFyNWowBLiqlQWZ1dalD4lR0BpjiVRaY3Y8Hd0ckJ7gwcXF9dhX6imx1mQrHP8aBvKPjBv8MVulftxz+N/3FwB/hFv0h7A3ZlPL1ul+uL9vD+3fbg7p12cLDXjg4PY8zQoyhizaIx+ILXr75pXz//un355ZdRlLyKgr4soLq8QFe37OwGbIruPENnL8jhfL3OLmVDdyzQmnRlMRW6Up0ORS6g7eJ8HUUp6MwFXmW3qovAVhTYZrepveTRUMSlXUOvb7LDG4rNcG/a1UE7PjmOIjR2kkNB1bNnz6IICOPgPhTXgQdRUDZ0rELHsfXlZTs7O411xOFd8CX4A/+Ef1NHKqwtdX41jkWMS71NHQCPaBNYnxYlKtZp1zYvpiK+0k5px4r1XBMLqYBlpI94ys5OtHOMC3p0T0Wc0TnAY3R3+/rrr6MzFejGGlG0xALY4NdwjTxN+tLW1BcSnxTLGCtrzEPekq9YE+ZjcSTt/Cc/+Un7+7//++hYhulgS8Rs8hJrB114fuxCN/gT5usSVzYLY0YMo28dijsTltLuNbamz+C+BZ9x7RqzV/szj++rGH+MA6xwSPcalOEUB2we3lcfXe1FHFd1HI3RcZ8fQuX+3WnQGKEaX/c+m/ugzS9k03VyHOWl8lBjF65hG08ZY9Cv8jnaCP5mvBF4P8SMuF/pZsyh8YTTrrJUOWz7nWvQ+ap4jHTivuqwMMchXSojfbYa22nnWM4H18Hemns6N8cLlQl5se2nPlON7bzV/ZrqtK63GsdtzHW6Z+vUWR9zzj5ct5WXaq+61ySuVevVtelYlC11eptNUdZzdkr6FC8Z31VY4hjq8qZPVP1VXrquU6aut5W8KkxTm/H1ct0652XstTf3oG7HStOc/jsv9O8o6peNYg/zdXzF0R4mqMzJa9Uxl0el5+R1lSPimPTtnC/iC3x5y/DeV+lzGSjfGXspjeSv+0z1F1poqDbp63E8U7xX21L+q33p3kv5qbkupZN7aPdjKpfKRjC/46XLjbLjfY4NG/o1FFdWuKR6tM2X6eeKAZiL/JizeV0DnyG/8Bn3xfzMC3rm+Ki0Ue7c/7ut+L2k4b9TTNWjTXVO9cp1z7HbbZ1rwX36pTca36i+7+Kb5vy76vecf/OYYZvNuR9S+lVO7oeIP/jJ/WBlE8rXCpv5TBUzUe9UnzGG3uv4X/mHSrY931PhWs/HuC4Rj/Q8E+VOmnVN6vPmZKrz8z7Nvbkv0DVwXu6rPf9D+pjPUXynzmnu3OlX3+/yd92rfJ2OF3ns4Z0B7618INeEn9wHV76Y15ZiqnfxJMu9CwcWDiwcWDjwXebAUkz1XZb+svaFAwsHFg4sHHgnDsx1pvLkbjVwlXDRRKInZzSBhfGYfOwleP1+pUE32ppE0pfL+hKkelaTSZ6A08Rtj6merPRNvSeLlE6fWxO2nqRgMZUncJj8UFo9kVslMXRulQGusyDIX8hogtETsUwgeYLS17uhU3vTtyVP/b2H7/vmwb7xm4pzpDxHOBzxGw5sjmuJk4Q82Di8dBk+RDGVrrmXdFP5MfHkySzVeeqwJ4xdDygn1yMm+qqXxZWse+Mon91mUh/4TdfJhylRPb0oAA35rorfppQ8zITXdDBf6aqStW5HPf5xHKVX9aiyuXptb3dxchvwuRy39OWD67DqSu9FTaXnnhB0m6vsiXR6AlntTe1S9cHxiolSvmjBvdRppVf1XOep+D/pw3BYd7jpXV5eVFhV6QJo6R240PtJp/oQ/dZ49xNu+7pOp81fIlT4plitMnbfoC8BqG++jh5vXBb+QqGyQ9fJOV3Rz7BG1XP/DH/r/NRH1y3lRfV7ZTOVXB0/qBO9l/7O956vUoygrczRWcUDTptio+uVxzj6Qgpj4wWJr4k4oHqoL0/Ac39JyQNumE9fSHKs6oVfZQPVWjyewph6wJi2oH7NYyD3n67btI1Kvj097/kFH1vlRT3aRt8ctrm992IkxaNdYl59UaT66/pW6Qd1mfdyPl0nbTbpzWIC9fs84Dx1JWJ6LYuk8N8UZ08nT3K86RAfiwyyrmPoD2oHYioe6qEEHLxE8U7EiJLlq+w8xxoqQRDzDQX7lMtkgxkoTrzd1JTsisFioSzEYqcQ/J7diHjPVKyVvM8Cm/gm/jhImkSn7Uwx76TfuC9jNKUpKcp5o3PFsP64cyiUyeVORSKjHQw8xn1xgB+Hs4f4OIqeUDyEwzUJ7lmEEcVEt9GFA11PUMTQ4pz73lCgkzRCFjgcfn01rL/djMU7UcKGApc4QI2/8PdQXIfBbrNgJ4rdhs4jSTO61GbcGcUzwz+PR+IAPLp78Bs/hwPt+nfsX7BmFIcNBTqp70PxzN5BHK4nr9kRinJL2SUtWfTAzjhZGJWFHVlsg866N9dZGMWiH5YfYRwcPs7DTSiSSj2A6Dg2DtwHn6Or1XUUTaVesHFKPoPreTBeuoIhXkcsPxSaRCEY43UWU0F3hsIvHKhi9xfKHAf78+LeeIAsOqQMJj20rc5iy6E7WsgEXbR4GDq6pKw2OreAv2enZ2m3I017G8VU0dFmKGLjATB2ponCABy4PzgYOu4QU8BzHMYOAUTJJJ6JAqqh20ysiV2rBhtS6x5f2EP/caB3KPLKglJiWXYPi3EwVeguhDIUFQ77zCzIGLrNhH5loVUWU6WORGHbUGxIcrjOpFNxKHkbxQrHRyNuqB9fHWRHLfCfmMjD7rQDFNRcoABvnYUcoCc6k9w5iaIQ8JeFIJQBiiJQcLNCxzMccEbhhhRTRXyHIoKhsAdz4r8o3Do7G+wLmJuYBHxhwQDGjsLWQc+DZ1FAg/ghiwITV1mMOXXhu7nJLkjhE4cD2FHwBd0Y5id/6NNR0ALMe8vfj7JOHKLe4V4+q4dhAjsHHOF+RH0JrvGwCYsiQJMXU/HZtHv6DRY4rYLv+RkLoSCvtIHky3VDwZR2xQwsCh2A3NiZKseHDsWYUch5EV2mjo5WQxEPxqR3oWVk8RP4EJ0Hr65DT1BMlRh1nc9GXiaL7PKAzl57/fpNe/HiZfvgw4/a/QcPkl9X1+3mKjHe46sophq6CwEfMD6LV45Wh2M8GToydN3D3Cj8QbEW9Obs7CK62KHI5uIiC/4OUdxzfBQ/iaGwvaPj47iecU4WlIWvkQ6vLE6i3MBX8O7BvTvt3slJA9KiExR4Al0Ffy/OL6JgFLqP4piz09Ms7Lq5bYerjKfAB+Agi2aPDhMnV4erKMgCPejgdDVgUfj1yLVg74vixzttfYliqtPEgmvwPot4orPX4Sr4EYWrUXTa8nDfUDw26tNe2krg0QH2Glk8BT6dvTmNw7ZY+0cffdyePH3SHj540M7Oztur16/a6ZvT9vrN65AxyMN96DiHopvg9dBh8ez8LOjGupK/iGtWY5cq0gJZsUsSxmARIgsgiWW4TjzD+viFEVx78GP4IgnaedpW+uvN2I5xq8ZyidXZIS07mPFfdvJajZiEuVmUD/3B2FgPfUdGSXAPace0d3Smevr0aXv58mUUpWFMPId5oEvgH8aAzZydn+e1oSA5XXPyk4fGGBfH30NBW8S0Q3FXFnJD/w5D5xk7ww+Aryimipho8Es/+9nP2j/8wz9ETBWduS7WcQ/+gaYs4M5nsxCMsVnaA3CFBdLh84a4AEoZMTMKOKWYCnQyEwsevR2XT1/ahnVxL+txIGMK/vR9YeYyN0unx9hYggF9Dpd1j+7P65z8TH9qfsDH9fu53+czFW36jNIytx/1edLmM5ateN3jI5/TuGkjhjLe8jPdu+s1XafS4ge08Qw7aao8NF9G2lR/dB2jRxMafa+oa1G5qZ7xdxa+ugx0r6981r2188zl7HrCZ53vPfmTB7x/l1wF+eo5SOVrpUfU2UovlRdKq67XbXROxyrb9TVWNtbj35wclGf6HkBlShtyPd+ma86XSl6uRz5mxOKyn+f95K3qG+l3/vX0osK4HtaWY4SPihL74b94KZf/DZ/lXjMv6BeJVNjCL/PIXEXu69LxZvF7DxNVN9SeNdepGOFr2fg7v5Mk/xtyKxU+v/1FkENsMeRT+C4yYsnhiwWYB+O6IueA3MHYETZ/17xM+FF+Acp+dr+OLx4Z9qe4O/cszDOxw3XutxCTgP7Y/w/jqJ64D4v5+Mywh6rsuPcOg/unKn/rOfCKrz0scflxv6Rjcp+oGMfxXBdc/7hux0HQyDVVn/V449eV/kr31cYdr6r7FSe4Nq7BsdHprsYnH4k3Y05m0AfGve53K7z6/+y9aZMkx3WlHbVXL2gABEmAw0WUTJQZjcNl+P8/zmif9wfog+yVKGpIiRuAXmrtGjvucTKeOn09MhuabwgYm5UZEe5+/a7uN/zkreJt08GocF75FK4h9vnzVTsOptGPjuJbFaOS944F/oEF/gAo+821ZNrDyCeP9L96vppHpddrNkW9pI2M9NG65GddEX1kGxnfPA/GmYw59FO0yzU9ph5WMWzN91inaQPVWIwtvk9+iCd8d6F75OnILtfsvfKRBKza51leHt8+3HaXvoG05XtCPct9rv1pRT/5UPmCyn587VGsNpjK71bm/aFyOH73orWAc4RaD7Qfp5nzgByHh8F/9vOfbmfD1wLIdm/jwMaBjQMbBzYOzBzYAuamChsHNg5sHNg4sHHgQA789V//7UO1yXbCiC8RqsRVlXxigt5JCiYEeD+TE5lU4LOZlPDBiEy+uU8nGfjyLufK/rnBr+jKRD6TPJk8TP5xnPx1mCqR8g5d7UDi8iQTmlWiLBO5VSKJiUq+RNJnJ6qZ1HLSxAeDzdeUg8dKfuWc2iuY3Rndxy++H6nvDlhlIFU/TLeb4/zSZjfH9uamv9RpBzr7z+TvfgU1ZVUl/TNplHrusclDH2x3YsrPeDwnuTQ3J3b9DH85iIl785yJzSUZ6QOG7amZHz6M0F/J8CXWoif94Kbtw4dEFh3xod7eb5dv1wm+rPA8Kt1iUi1pz6Q9bcUv12nr+bKEfPXz5CeTe+S96dU19c+KTbyXfs60LPxaAATui/fcl+mw3JngzWSxn00fx75IR5U41bO2SepN5XuTh8m/9IVpMyP7WPNl5JHbp4+gHNKPUKeqcUgjfeJiL/Nh7fmlLH2ofZ6T4Rknqj4qPUtfTN9iX6FneIiEL8JSL8gfyoS6RPvKFziUPellX9Qxxk76K7bNmG658uVqJauUT+UjRvOt9DH9Ufpo6zR1JfWWfKQ/89yXQ6PLL+anLazxuJozY4c/O4Y+invzl/RH5pF9GH2BdSv1gP2mD0/eui39tOKFfxk+55vPj3Qw/V+ld/QLPMRM2VSAULZLHXpn3TGfJNYLKR9uzBdS1JO0NfuGUVyiD0tZZ5yp/JRtLec0svmklX5m9GIv59sPrrpikKtmPK7c2ONLB76IFlZz8eHsOu70dUijcwbHE0DQl2rLIZym7/Oajn63zX8+qfMOGEGHOOc1YRtnrjizxMQO5tIhYtG9AFr6mqbLZQZ8zevHZb2No0IGmTyKIa317tdgF972flkVQrQtwLp371X2/8j3mk/zEnf0/DwswAtzVR8D2cRJ88wHgX0IaF5L6pD+LLEO+GjMFHjnrgN4fLBWh/l1YFZglHZSVsCco+lOz+nA/51+FVngrfv2TAeXdF0TyKj/V1cA2AGUZn53wFE/PL/zizgYv1SPmiuszO26zA2g6ofTfOjaYKqu1946dPBVJ82/mKnvrqJikE+vCnh7czdd31y1FgKjqK9+GMXACR1ydjUsATRcQaZXLBENAr1cX+vQeF+bUx8bwKGt2X2grNOk524F+Li9ne4FtGoAtmlqsJcGwtMB/Pt2qP/2/m4GU+2UvYGm5tm1qTUb049cSJ91SK6BzjoEq4HBZjPt+Kv+Irsf9HZ1p36gTM+12Pn2frf3kk22vQ2qBPvoWOtrrqYisI7tSaALHRo3kKfFvHbAa97XNdBPB7I1wBL2furbh9D7eqtX6mlV1eYD942mBuRZwAaLvRrf2MEsGlOglb7OWZCdu2psu+pdoq3v1+0nZR+9AqAP86tKV7eF3aE77K90gFdAgwZcFNhCAELtxVS9Z67u1XS4gT5UzavLtK1j2xwXMKhYovGll0ulj14dRAcSGjCy8bSDm9r85uohuwp0M3/bOkVAjvPzVs1EAA7pv6rSaH49Nvd9iEEfbV88VxVT2+7756pM6q+BFjpLGyCkHRRstdDaMU2BGZte4qCKK1OJnv77H7NdzHpE4AbjKdccvm5/bXCC4wHBHG5nwFQHVyyy7P5kyUlwLcxf/bW/7gCgqcnYMjHN6kfXXBGjgWmbv+v64ypHAsw1Uc2A6L4evGkgFtmvYl0DU91cNSBSr9Z03sFrkm+rLDgDLOdqdq1SlGR6c9tkqTavXn45Xb153ek8FcDxdHr58ssGYloOcR5Nn3zrWw2EcXV13YBGN1eqZtQBUfJ9TcZNFzvAQm0FMhKwpFXDubiYnlyqClQHGYnH5olBeepfVZD++Kc/ts7kd66uOshUfT97/rwBfaQ/TS+vrlq8F+joVLY7+6sWgGaCdgdcZ//RYH+zHn70wbMGphIfmw9QJcW5SuH1Dkh1tZO96Gl2dXc3ffTxRw1s8off/2F6/fpVm6fol1y6/nRQmUBNxycC2fRqTqJdwLkOYLloPkC89nqYFSHbOmkGiEkfxAfve1pfczWH8/PL+XCUYs9tAwGfX5xN+pEhfZfPlf48ffpsevL06fTs2fOmf6Jfcv/y5cvp3/7t1w0UJNq//dmn09Nnz+axej7O8V20GxgtXbxvsa0DK31Ay2to74NdxVB63kBa87O2MYN6suKc7cm+tvv/Jb6LV4vtLhUIe0XCHrf63kY8VvUrgwTlyzqYalkrzIuD5ofnQ1w4bK1r4pX/kw7LfiRzVwhc+luqMvlajxXLPtOHyDpQePH7DYA6g5fVd/OBD2+nL7982WTw7OnTHSDWNiSuyGfLxsQTzV9y/sH3vz/9xV/8xXT15qoBqkSL7Nu5TO+dvFdqHJirSba9ZgOnOo6ZVx3k29cH83xa1bw+P+lU+mF+99rOe1nzh2td7nlyD+XvzsNa13brRa84AVBw3267lhegvBwrSL/H2Ud3jlnFJsYV7gPYNnmXz3H/S9r4mbxlrFvsawEyVM+St7nfrugj/V6zuw/agGOB7jlOO3fNnHmVq8p5u39fT30YzZW6lnzPNtabkX5antyrkj8+bJ66kDrO+2s545SVdYM5FOZLMndCXWKOKu1jjaeeE+W6T68q2VR6lT4hdT/loPtV3pD021+QRvPY6zrPn+NX9PFa1cY8pZ5zDqknqReVTxjRRNlWtp+0Vnae13o1CQOn+oddrsdAqGUn3Zp7z9D0YQa4L/odwCL8gMzuFwBmItb8DGVX6Uj6gnzG1bT7ezXnp+YcRWP6fG1u6P3wnLhawFgdPbY8Nf92SQOYxUF7PNV/3CR42WjWj+Pgxx12dM/P97zZ/OMo+CFKr8f8/Jq/5j3Gusq2ks+MtfQR++ww4671vGo38mkej/nPKvbTX6bc076tY4wv9PHJk/Sl6Vdov5WPM73kXfraSp+5DmFeuuJrtR4Y8TTl4PjFvDLXKPrMWGVe93wWch+7XE0fufKNIzmt2fOhes0xSe9IPhkX+e6FvKjiNG3kUY56TppTHnznQn3W54yfvE/5U2YVr0Z+c03P0m+Qz2trr1FMSRuq9C9ti7KxnrHdKNYyF5N+P/tJXUiepH5TtraD5P+aD6v0PuXDZ+iPEuDJPJPzR+Yh15XuI+0r17nmFW2X/Mt3SJWvzfnl2irt0HnHnlPtvqTZxOwvGDP9Y1J5csiAbMvmf/zyF9vZ8JGBbdc3Dmwc2DiwcWDjADiwBcxNHTYObBzYOLBxYOPAgRz4m7/5uxJMxY1yJgSZCGHyh4mFavgqibNGZiYnmNhwAocvhUSzkgZMAmTyqkpI5YaeLxqq5AvnXx3szSQY552JlUx2ZvJml7QCmCrlwQQQk35MvGSvsctyAAAgAElEQVTCiwd/mKTyc5a/7rGtk4j5otp6wL/kay37+de+D9RVPlbRn3PU86OXllXSteK9XyY4qcNEtfXN/PMBhJHtMOmaSTjrbfXC0XyknHr7BWDHxFjqm9txztULxUyGLfrTDy1lG/dLnlD/SLfnW82PCXcfrmHyL/WPv25m+6sSjrST9FP0LaatSnqmLfMFfvoZJh0pXx5+pO+wbdHHjHSQukz5kp+6zl915bwoi0xwkoeVrmWSlXZIX0n9rPxQ0mPboiz0mbZWxRTOP/Ut9Sx5O0oAi4++x/lW8a2ytUzCm4/0o54bE8qkx31Uuur+0teTlkxU+wXLvribMkweVn6cvsSHW0x3JZ/0XaO4WvmMKh7bHvKFwMjHcvz0g7QH2pM+6xCcxsgXZum/0yY4Bu+lfedaopr/iJ+0m0pnc9zsu9IL6iD1MMFU1XwZP9RW/fMX7w7xLR7fsdW6ZV85eqFI3at4XPkstfHhTtqpdSXXCOl3ufbzPK0rnkfGj4w1ORbHHMUF6mv65rxHGZIv1h3PSc9ljKAumE72kWPTn2eMod/K56pxK3ut5kY/S1uibLmW8K+IioZcz1S+PuNPxjV/r3SF+kJeMc6kXxzFu8qfjOyXOmY/WdlhpQOOgwY3PQJTzT9KcD9XajIYSy81CaZymwYEEXBFIB8ctu4HkefqWHcCU/mQ8mKlnhvX+bqmF8YC6aTd+J4PZtp/+BxTr7zWERu9qNEITLVUCerU+IcFevUp86XrSgcIeEzFCv3XQAwNSNbBVF0vdZik21gHkfUD3P0Z/e171w5sMcDPgLF+WLoDtPpz6qP1JZ40wM1tB1T1U+W7X/QWxTp81apMCJAzV3SaT7z12QGU03TTFY/m+TdYS9t/zmiIWUzN3zdg3Px3BkEufJ7nPr8U78AlVQVbAFeWY6tg0cAV953OeR3YwFAJpprvt2dmv9Xm7Jfuuzmpqsd8CH2uqtT0pIGpOjiix6xlXuargRrd7rquijc+YE8wlQ/c2RftQHkd49MP7R+rmlSvMlStUbgO1OdeiUcH37uueC2X/tz3DEoTH9scZ4CoaDKgbAFS9Vcltn/pLX9YgnHHduS4pr5cyUV/fV9gCLUzmEB0yU49NuOgecC+7KcMGNHfuR5flw/ASmrvfh236PMcX/btiTN2GLBgXyn+O044nhhMpbnlejfXTpwTgeHdV8l+j5qMvY6wjNVPA7LMFcLMY+uNASVdH72G6bkO+Y9uU6pcdDLd3d5MV69fNeCMxjIIrc1dPiQrlsy8vp1lpzYvv/xiur56s5O7ZPzFF1+0akiWoWj94MWLBthowJHrm0l9tDktZfaa/+wWNQP/ZgChaXtycbnjKysLahyNq+c0/y++/KLZoq69ev260aLrT589n1QNqB06fXs/vbm6bs80YNwMDe6Hco+nh/kw2zs2aWT4w8P0wZPL6Wmr8DNXIXwr4GqPQTeoZGT9kzxa/Ht4mL75rW+2SkO/+8/fzeCzqwb0Eq/EI+mB5iVQi641gO0MVOnyP99VbVKFuC732e/PfDua+XJ5cdnuu0pXO+SMNY4rminWqOqi3ObpqQ4zd1+g+CyQqipfiT+i6/nz59OLFy+mjz/+uAEjf/3v/z795je/mb788svpG9/8ZgOudX3q4JheYVH+pvP76Pik0Xs7g7y89mrA0Dkw21/4hxroE7i+dpWkXp2xA5AfrwG6VjFXZN/JNS7tmKA9V6QybbnfW9a9vXKefJJzVfYz7tt+QX81P/HIdFtPSDvXhtxDtWfwI1Dmn8fRdwHPvIdR5SvR+eGHH86gyx73HVtEh2OKQFifffbZ9O1vf3v65je/Od1cXTWQoHluv2c6q3Wz7uWcqzU6/aQ+269xT5Br2eTJaC2d+wrHrqSfemEZVH3yXjUXj8d9UCXTaozdWsegTVQwS31Y1hKPq1b6OuOd2/JetTcYtWG85zPW7xyT8+XYoznn8/nddmo6qOeM71yLeO1iG+bBUvKO86FOJC9IE/d4j33MUoF49Lz1gnbsz6aLa73cP3INkHo14rvbVLRmG/rClDt1JvXH6/EqT7BP7ly7ph3Sxt5Xr0Y+I+3a/sf9574/+ZDrc64jaf8Vb9fsLnOVau+x7Hf1nb4l55J6m7qa+lTp6cge12gfttGKLk5epU9O/9HXqXePwAGVX03dSDnu8ys5d8s5fVaOk/ZKf0J+83O1p6t8DGmo/NSoDXnK/eC+uEndTl05hH9rPqJqz7id8TPjPe3Q/Mu4mn60mi/9aiXLXFPZH1V90b+RlnxHNvLNbpNjkC/pp2kfyaORL1iTXWV/aYPqN/fOa/ZvPbDMHG91Xe0qH6kxmb8zXVxj5vzWYtBI32jPtK+RbVR2V/mGNd1f8osLeCx1tYoPzi3QlzHmqw+vu5Kv3FeMYhn9B/XgEFtfi8Wp7+ZN+rNKz0bXsm3yu6LZ65C1+aSfSz1327VYaV5Xa7XKfjnHKmZT3uTzIfG6ivG5btAz/uEM0eJ9p+3T+2Xqfq4bR/HVPKe8bNdp99kH7dv6WPGCY1Dv6Tf9eZTXSx01337xy59vZ8MPcQDbMxsHNg5sHNg48LXnwBYwv/YqsDFg48DGgY0DGwcO5cA//MP/7j8stvtV8uWQTfWSRs/l4elM2qwl5Q6ly5v+dqjGv5Y8N+bGmy9qnfhg4s+beW7kq+RKztU8SXozQcwXjpmoyGczWVQlu5xIyMRAf2PRE5d5jwmHTLxkMoKJpIo+P086+AKMLzT1mbKpkiVVkmnhgw7a+Nf792tGlczxfKtEI+fHgw8eibwxnUyeZbIvX5iYR+5HY+QLX45lGslj8oeySRrzXj+k51+Nf1xKvkrmpa4xyZ1j8YWe7vWDI+tgKttLlfhLfSUfyHe1tW3SHjP5xuTz6OVu5YOYAE5/V9lUZSvWedp98pJ2Ljr84mHkF6lno2eSr+Y3dVJ++c2bN4+qNqR9VlaW/K10cuRHKv/4rq52n6Vx+MvN6S85LmW1T7eq5DR9lulhAriyS/q8KonLue6LcaZpFENJ0yghnfHCfOD1qi1tquKp+0md95zcfybGPVb6Er8gyheO+2yQ8iedVYyraK5iZeVbKn/IsVPu1h391QsK23wVL9wPeeKDvtX8Kjuu9Kryo9Rz84MHDkf6OVozpJ3SJnKujmuV/6Becg3AF47ZrrKv9IOMxR4j43ylY+Rd3k9dSF+dPOD3bFvFAPu5XEfRTqnLnHOuN5Iflv/IPiobSb6P4rOuU4ermJTxM31P6tNoHbLP7ivfn20Y99LXOub5kCl/sTHb5YvslEHFv5RDpW8VL/1c7j+yfdV/Fc9GtkidNd8IphJtHIN+X/fIE+pU0sl1T7U+8CHJdyvZdgBLq0DTKlM9BlMttGkvulR70XWCOhceaz4GGhmg1AEofbvUgUCV7nNNYH+Ttur4wHnwZbbp7fd12F109s+sJOVKV65atVQacRWtvtbueChWFurgI42jeKSD2Tr8bT0SMGgBHnReGuilNgZ7OZb5hxvMP8+7klfDVTV65r0GTs49jkdLpabebwcRtSpEDdjTZS66lnVFhwD1aki9Uk2rZDIfzum+tN/rc+2Hdnr+YVlTuj/HXfMqbdt20eQiQOBDB1PZ5nPvR5vjXPf5iMdrmXluM5iq8j8a14f4raMGgHB9kev0HZAKvvtoBlM1UN38XwPciL+nAnT16kZ9PtKxh+nN69et2s+jOG6rnJ/R8x240ysmLXFY/uKh6aSu2ec2O725aeAaHeLXmAL1CRSizw0Yo3sXF60/2raBB63a2PQwXZyf7UCLnnOuT7g+4J6wWh9U6wzbuEAotg8BFfysdUu0EiimcWVXGtPVk3wY3H1mVZ3ef9fpXL95jySeeSy1F1jIACv7IfVvgJzosB45/p2dnU4311fTqy+/mE7PTqbz8wWg1fgigOesJ1w3N7rv7xpt4oGqUqlij+TlXzxWhSLRZHrb3C9UYUkAmhnEMQNeFrubq47tqutNrTKTqxCpIo6q1li2jllem5hfkpGATG1ffXLcqiYJSCJ6Li6ftKpKDcyjSndv3zb9a2ClW1VHFCiqA2Pbv7nCnPvuwM3T1u/J0dF0KT0VGOtkASC6mpb02weYuu/oIFfNSaAwgZBEx+/+8z+nV69eTjc3V9Pz5x/swDUdYHs0nc/VyeRr7+4FhLxvNFg3BLq9mgGPBoY7Rp2dCyDXqx/JblzhqVU2ODnd+cvFvq6np08upqdPLmf/1/fljvsvX71pYym+CEj1ySefTN/97nfbM3/80+fTr371q+l3v//9dHZxMX3wwYsG3DHo0GPrWYHGzi8upxtVbLy+aX3qP9Gvvj0PtW1At1mXl2psPU5w/eLYZ/3iuqXHiA5W9T/PmaAq27Htxnu8Bo676dW/vIanTex8hvzD217hkYceraPO9djP216Ul1H/uYb2c4wLjMsCols3DYT0uLpuMKY+2x4lN8359WtVC+zrOfHO9ixaP/roo+nHP/5xA8zJ5gQQ3AGS8Yv55jHBKvZr5pPu2edxTep5UI72FxVv01czNlPWj+IU5J28tUzsD6u4zWcyLpCeUdtcg+dzuW6gfmY+hfOt9h328cnjah9Qxb1KNlyr+D554mvkLZ/Lz4esjSp6ec3AT9NmfaPeZbzPOGq+mw/WwdwHrdH72L90X+RxSa+fS1mPdJzzqfR6xF+OY96kXKhDazprm6jmMbrm+Y30tKIveZjjkmf79CJ1dc1fpC8gT8l/ypO6wrX2KMf6VewueUR/YJpHukv9y7lXfDxEF96X/+/MuW30lrVR5U+yDf0e+Ux7Tx5oLqNc55repE8f2TBl7FjMuTDXkbTpu+PayDYO8TMj3qWNU2aVn/fzyduq/31xIn3RvufXYlgVX22LfEc20uXKL9JmMm9j267if9oh40n6c333vNZ8Tuov9bKy87T31M3Knx7iI6sYVenfvjVNxSPnX7jOTXlRB5JfI3uvZHfIXKv4V+kJdYFyyjGqdU4+4/l6LZGyXbN1/liDnkveea1vGqv8dGVH9E/U5YqHI/oqea+197ydNztEXtRxzZX6QV6sxe9Kv+nbqhg78vuVbHXNsWaUE67s2XTti6nMOXOsEf+SR36O+SPv8awvot95OrWvwFRr/mmfLuxbb1TyoA1WcXnkD/fJjvvLSp4/+8VPt7Ph72Oc27MbBzYObBzYOPC15cAWML+2ot8mvnFg48DGgY0D78sBg6ncjoniTOQ4EZZgKm9m2cf70lE978RdJtKZXGCSszoE5009kx8VvVWS1Jv/5A039zxQa96NEltOFuRL1OSb+c5xjqb+S+hMcnhOfGlXJdoPScY74Zxz5RjmZXWIy3SRFso0ZdbvjStTjZKayeNHPMKLddPqcX1gg4k/z5mHIpbDer0aiROeyWvSwX7cnnbkueTLVdPm9lXijnrrOS0JMx0y68te6n7Fa9pJ8oZ6zuc8Bx1o7L+2vxzwJO2kcd8LgExCkk/6XIHemIDXM/RLmUirEo9p25pvJq0rn7Jm9xw3X7ZSTp4TfY51qvJ5VaJ7lJxNW/NBJcszeT1Kovu5KgaQL37JWCXBU6eqZKwP3VR+YU1ule5WsqlkmEnbjBG06/QN5GPGglF847wpt/Sj1gHaVCU38zXvUcdG9kDbShtP+qmTqTfpd5IvjGcjn8/rVTyiPP8rdpE2MeJB+h1/Tz/vQ3+V/FPfPLbtpBrDvKRe6rPjxhqffI/8ywN9IzvMfke+YKQnmssaL1Km1iceXiL9lW9KW638XsbDkY+m3Yx8yxoPkg/0keovfWbaoO/zxVkVhw6RQ9pG1U/yNv0Q+VHpsunnQRLqkvujjvvFMGVf+f3Kj47oS/laj9KOGb+TzoxT74J5HlfhUvvRurXyZ0mL1yRct5OGpC91KWWTPsL6VvnFtWvUwWqNora8zv2d5ZN6PpJH6p/79kFmxzm17wCZudrPXEnFFZ88rkFIndcLoEqVmXSYfdGpXh2q+6elalP3pwLxqL0OcXfgSP5nWXLdX62lTb91qc/jMRiit1v+5T6wj90rXZkv+qs+deBcfQoAYd6xyuhysP62AebfvHm9e+Ev4FY7YH5/3w5EN1hTZ0qbc69c1Z/pdw3r6kApV8rqh9TnSlmaywxGExZqV+hIoLQGkHpoFax265e5yoI5rPEFKtB/AjB4TFX/2enUDORovFQFKlWPUgWxo/7DDV3ve5Ud+5iFx52bXIfzgHwHXj3+xeTeold6aICzk8cH77l3s3xz71HZW2Ujy3NH08Pb/kMoBkiYZo1HQB1tjv7IeuYDTKaT+/DdmkPznuUjVXMFIIFDBFZp6oeqVK0vyXyudJb+l76uA7L6IQ3rbavUJUDRXQcUicZuh3et8poO+z+5vGzgFI3z5urNrOdn04WAIBcd6GI6rm+uWxUcVVjS2PLUFxcCY/UKcJ6z7d9zYUzO/A5jlufnedE/Nf4DTGqQiPs2EEN0uOqWxpedumoSD7DYNrjGXz53i6B+WZ+9T9Jfj+UqUBqH6+0KTGVdkC8RKOrm6s10cqofsugALq83j2ak5Duxb7YPV76Rv5UvMPDl9OR4B15SXzswxakrFHUga4uHzX93QKV1poFoZ18sgJ70stE8V7oz/aM1ooB/r1+/apWbpBsG/wikI2DR5ZOnrb+2H1YVQ9F4KjCZKo0dNz/ZdbRX4WsVq2aQp0GdTZePj6az4+Pp/ORkOj8TuKmvGzqo57pXApyrxnUf3IGuAp19+MGL6YMPnrc4p8pUold8VNUsgWL0rGNcs4Hzi+n05KwBSVXJqVW4misZyh5UYcsVDDvgtvP1eAY3Xj55Ml29uZpevX7VaNI8BHjqQOIOZm3gyYf76VIVis7PGrhL82cce/laseWqxRgBtESvAFWXl0+aj/7tb3/bwFSv3wi41gFjAtypD7XxoS2DqVRtS/QbRCmaXe1Xnw0Gkq4YeGRAlX2+njOAin+5Du4xYokt9AGuZGWQpPSVFeEMdmRst/9f1hndVvXfzfWbXbVi+x8/x3UfgVv81fCRXpPmts6SDd13wJ2BUAbZil8txs5V1/TX1T6ePn3aPhtM1WLw/f3uR3YEoPrOd74z/eQnP2n9Sh6qgCX7YyzLtSFjLfc7poG5cPfDOdmPsvIQeXHo/mjEP8qKckn/luNUtFZx3jbHvhmHrK9syzYZW+nH3Zb8H/Vn2XMcPsv5VXN1O9pX0pzPJO2Muxwj41nFx7yW6yfn6vua3j+KsFToIi20t+RB8p52QF2p+FzpT/LE3z3/kaw5P+43RnpIuWTf/E563kd/vM5I28z5pJ6b9koX2JZrxmpNm+NWdj+yv5Geph2mTqW+ps5Sdlx/qF3unZtvxt6l4ttIV9w22490l3GIfaaNr+nFPttNuR5is7s576oR9z146sxIjo4FKSfumZOu/wqYirSZ16mHHnu3l8J80vfnd7XxD8VV/mTkYyoboz5lO+reGq+rOJJtR+2pWxkj9tkq/VBlA6kj5qNlS99B3RnFt8rvpF8c+avUCT+X/su6Wuly6i/bpk9mbKQsRnMe2eFIBiO/RN848kuVX83YY18oO3lfMFUVnyo+j3zciBepb2t6UsVh2sBaXzk+9/RpayNb13y9Drcu0I9oDO/FTBfX2ZVtZVzjmpLr8ZEtrcn9EJ6LJuZkss2IF45rIx0wT3PtTn7kWJVvSd2veJixVG2Ya6OsM25xfvQf1Ku0V8vIc3nfuMa1A89L8EfjnJOxT/C7O39PH58+MvVyLbYnD6iTh/ie1JGRHNlXFd+Sz/6+galGlrxd3ziwcWDjwMaBjQOPObCBqTaN2DiwcWDjwMaBjQMHcuDv//4fdyfMDk1sOLmQhx6q5JvJGCVV1shUf35B7ORGJo/YL196uF8mHnQtX/btSxKsJZOdEMqx+EKgSgrxEGqV4MukQH9Gh01OHv2SERMgTM4lj/YlnapECttwnqKN86v4zDmxHyalO191jOXdSluZNGEfmdhKOqvEjK5Jf5zMZEKOL0E8Nx+w4i9MZxLNz6ov24HGSPpyzpXOmIZ2oKwd9OkHH9yWst0dUpqmdpjIB26o+5koMz+rRNqI1/QFrkxF2R/C99QN0pF6YZpTj0nfWn+jRNrIJ2kc/yJ65TdGemT5kZfWJ9JKXbPvSrvIhCUTvX42E6/kYdJo/clnst99cjFdeXDRiX7refKWOlP5det55d+Sd9a1lP9IzvZ5GW/Io8rX0/cl/0Y6Pkr+kq+VbJ00Z0w51KbS/3gs+orqxUMeBFizQc7XPs3X6Hd0jXG0kvsorqYN7ONlypNyTj+XCfaR7bOPKpZRJ3KM0bzMD8qAfKl4RHpFhw8imifsK2N9ZRc5xsjO8nqlE5VcKj83sk/7RwKwKEvOJ9cfo3GqWECbG71ooy0mj1JnKt+Y61yNQ/7wBWYexLF9c06VbxzJJPWfz1WfD1mrmY88TGI5pY9K++Dhtapq2z4f67FHtpm6YD3iusrP8CVk6oxjle2qOoRP3ua+YE1GOUfziC8sySfOwW0ZAzLOpJ3YX1U6UtGZ/akd7ZByZ3wwD/JQMdcP7DvtivapNpZZrme7jqowiipT9UoQqQ+0U9KovqR3lc/ieIxXOrQuYAfttorBbpNreD+b63PKWJ87zb1CSRXX02dYJw2Y0H0dtHdbHzrXXLVW1X09e3X1ph2U7tVXFpCJ95UZs30A3YfJTaueo334wDcPsPZnOhitV6jq+xLzYvlrAIXBStPucNm78m/S2wHd7LPa4fPTswaoWgB0rprdgV8LGKr3oblYXv1Qd69Q0nVqBkzMwCz69iP9QMTZUsmEuuPn8sAQ9TRtNONIl3X/10Ab9/qhiF5txntR856HINSv5aP7PhRh0EwHK3UAnttJHo1WAZZm3dM108T9qe2M8vNzbMNrlrl9qmhxlRjrZQdw9Goy3sOKPgEtBMrwYX8BLtS3qzjpr+55Tq5KRV09P+vy5Hzpa3JtSllwz8J9mH2igRQe73QGdql/AS70H/26bdCVuEyX5qG57ioizUAb8sV+V/6oAz2XX0B2jKBf81jmNXXnkc3MuQ3L1PfOzwV0e2gVweRve2W4xS+rKpXuV2tWVa0yQMw608FUJ9Pp8VHzP+KB9bXpp/zRLH/60PZ51lf7GPfZ5DODhgT8k8VYZgbV5EFLAe5evX7dfKV4bv8pf+lKTZqneN+qJWm9dnw0PXv+QbMTgak6aLQDNhvQCECcxr/5nzTv7OS4V/WaK7vtwDlzJUL1IXCUwFIaT+DBjz/6aHry5KI5rT/84Q9zda/bDqa6OG9VGUWXADOtetvFxXR+9qRVzbq979WIXIleQKQOprpvIFYfoGp2eSQdOm02JpmoQlfzG6enDVTW/XeXcau2dXI0nejz9NDiiPyF+msgwJOT6c2b6wZOM3jPPFa1rw8/+mh69erV9MUXX0z/5z/+o9GnKkiSgfpwZSeNr2uShSpCitcCwJlurxtFv/q3zyCYioAKxhsCKrlG6GC4nuOz/tsfqY1tSPdEh2nusluqWab9cb1mPbwW3+7vdnuAXNPZz9heGaO4vq3Wuo9iTMP89vyoaXZ1Oh7K9DXbor67mp15ob+WjyqN/fCHP5z+8i//ss1d8jw/PWt6wTUK13f0t143+Np/BUyVvsdxlX9JE9eiyUvKznxkTGOflBl5VI3lvnIvlLpCHnE9671Jypv85bxyHoxn3GtWPPK4vpffOb98Jp/lfJLX1fysp9xfVPLMa5yf1zK5xuTavcqLeEzHUfoGjpf7xOT7SP+q5ype81rKmzqZtmVee27kL30C26UOV3qT83GbfJ9W6UJFI+1ppM+WXdqg50b9GPFhnx6P9Ns+kLR5jJH9Lnu3x2tm61K1R+Z+urIp01f5k9SRyrdStmv2RD1JnUmbrfhOWdEOD7HbJt8ZTDXS1+SNv1e6SznZTvnc+x46T3888vn07/Yz3CPT/vIz+TSS05p+jOxzzRfvs421eMnxUmbV3Dyn6tk1Halic/qFKr6sxdiK9vSNfKZaa1V+jraa8SPj7ci/U6+tx9X4qSOMU/w8kuFIF1PHqOvpi0xX6pHnTr+tz7RF05i5kVFc9fOMz5TByP+LFvrd1LXROo3Xq/mlnDJGMYaO1gYZTw5ZQ9DHqL1jYRUjaXOU45pPsJy87xZN3m8dGp/2+ZVKjzhu5Q9Gcqp0oLIb7+HcD/Us6aEujXjFGLemC967ZS7YsqPvSv+R9pN+i/qje9SFNT2v/J9lzNy0+3QuSuMxh1WNkbGfNl+tgzz/tOuME/SBVQzJ+5UOpo/IdSTbVJ9//j9+tp0Nr4xzu7ZxYOPAxoGNAxsHggNbwNxUYuPAxoGNAxsHNg4cyIG/+7t/eMhNbm5emSzyi2FupjM5N0qQHUjSo8d8GCUPTjLRlgm0tURKJkGqDf4oOeIkSSZx9vVp/jjxkIdzRknMR3S032juSxwmKEcJYz2Th4xIP3nEPnKOnlslYya21l4Ys0/qkg7yzIWVdjKvkl2Ur5NGa0lYKpCeI+3kia4zWUee6Tkf5hklltyXkzt5AGSUzM3kpg8PcfxMLJqH1PuvAqbKpDfla7557EXPlJj1YdHlF0LTDnJeo+RZyoffD3khxQSz6a9sPueTeshDjdSnUXLcCWrrU/Xix/QzuWn5VnaWfsw6yTHSjqt+rOfVSwsmjUe8zz59IDIPiPtQp3U1dWVNDrRDP2f789/U87X+Kr/yvjGGsrbMRn0kj5hkZgwY+SYmgd02+cex056quJP6w8MY6rsCEdDH0kbSDvlSJ3WQ8dhzIC379ID8Gs1zJAfrXvZRvahkvBytE0a2z7icfmYUP6sx2H+2c7/UvfQBjFGWL3Uv9c2+oNIltfPhQepzfk7eW5c4v0punB91m7LKNQX1MWVR+bpKL0brwVFMYwypXs6wv/TfjGuM2T+ebU4AACAASURBVJYTbYP2t+abRvaSsSifyxhb8TL1o5K1/Tz1i76YvsfzTNDNWmzJl8f03Wu2ZD0nwMP2QXvPdQ3XVD6oP3oRS35U9lnRmnquZ3zA1f2NeJk+Iv16ykf9OB5/lfhm27XdkW/UDV9nRSTq05q9V3abcYF+qYOpBDK5bwAZg2QyHtq+zG/JMEGn9PGOU/kSXGAqHZ6v7Il0ck1nnePaxHKg/+C6pt/vVXXSVvkc/Qb3EQksMT3eixhMpsooBFMZXEN+mVemWd9FQwXm4YFyP2d69f32dgFLOVYJNNarP+lf/xGIXgGsPyu+iR4BDZbKYN7z6Z6rTy2VYY5UnaqBK3pFsblY0LxP9HXNo++HpUemQXsU2323k95HrwAD4MRDB1ecnvWKOIyl5rf5ZNlTnpT9KJZ1W+pgKune3a1AC308HoCgvtI+LTs9z8Pq9gUEU5nWFtvf3u0ABe7P8cjy4JiSGcEq6Vupp7xnnyIwhK7LZ5iX7l99G0yle7reqqCgmpHH9nwI0PWBFlWwbr7CFc6wb9ccuddKuzQYjcAct9GYoscALgGpBEqx/hvYmDYvGtXOclQ/6l9tzWPdd3w02IGHW6QT0g2DySq5pl8y2ET0W4/Ic8c566wqUx23AnX384/WLDmhBh7Toa6jx1UZm+zuBX65adprsJz6FD9UrUltDMwgLR+8eNFAQabDfGu+RWCqWwGOum90u+76XS2vg5gsd41HoEj3JXetCpr+Sl7iiXgt8E8DAJ2etR+ZIXCnjXd0NF0+XSpWNZ/RLneA2TQdq076Dihq5yMw1al+eGUGajoPYj4tVf06mErza5WpXjxvVQbld7740+eNNtH87PmzxsdeOa/rtHgmmk9PVaFtmu7e3k9HRx3o2Wzm5qYBnFo1r4cFpNpsUH725Hh68uRpqwwlsJP+E2/OLxdZqOpVA0Y9uZzubq6nK1WRuhco+WHHY/knVcVSn/aDtlkB6T755JutGpUAX///v/zr9PrNm101Kf7wUFtLNhsVcPSssVIANtsgdcA24R/Noq9jLKYfyjVC93MdTOU2tHv7UumJ2kqXXZmKeQ6u27j2ZdxsdtqqivUYl/saxz2P7zWVZc21HdfE7Gfnw6SVc5VG0ywZ6p/XmmpnG/HaJnnltr2i5Zvppz/9aQNSffjhh82OpTNPVBmtgbMf55jNh9HaT2N5rrY5r1Gr9W/GVfv/7J9rp1wPcw3HezufMhNAHnHtxfW8Y5r/Wrey3+QpdSXXlJ4//Td5wjV8riW4F1h80+KnrHPsY413fG702TTw7xpfvV7KeTa/Ax06ZOxS7+fKP1zL6jNlRb1M/tM/UNZJT/I3bZmyqD7n+r5a82e7XEcmz9OGDuFhZSujufjZZW21vE8yryr/WvHfY9BnsA9/5n4ifV7yLPuiju3jBdcV1hW14XqXPps2nDzMfQHtVO34g4iVbiT/bTNrfs1tyBPqaDV/6k/1OeNNZbMeL2Wzj9+Nt7tax8sPoqRvSjuzXaePsaxo95TXVwFTVTrt9XHmsDNGV/NPX+PvbptzP4SHfCZ9StUfn1l7PtuO8j6Vjdne7Y8yRuybV8Zs+gLrW9qf5e5n6V8qOzjE31Y+vvJRHMv9cv050oVqnbBm4ymDSufpT9bo9zz4TCUn6mz1LMdL3cpY6mcNplJ/1v2cN/mcNKQMzH+uGfkjM6M1VsqFa6G0jZz7yF+SFn+ubNT6Qf6N7CLlUumB2to3uR/HTupJ6gefpR8ara1HPir5NfIto/XWaO6USdJaycB84HpvtC6o1h70HzlXxji2pZ7rM8FU6WdyPunPKr1LPRrZ1UifqzHNJ8+X70iYZ6RfzX6qGJy65twd/SF9N/tMm0h9znlTxuRzyobgdcZvtkkb8/df/PLn29nwkXFu1zcObBzYOLBxYOMAOLAFzE0dNg5sHNg4sHFg48CBHCCY6sAmu8MQmewYJUacSKiSKmtjMknBAz9OGuRLGiZqTAvHfN/xmQCpEku5+XeCTOOQF5l8ykNB5EGVIG7tH9Tn4xdfpo8JyLXk0ijROkoyVglQ05qyTn4nDzLR2vvWhB4fSKjGzARpJmwyYTbSqSqBxWRSzskHRHI8J6f48iWTV8knfyevR/wlryo+65ra6vDN+1am8lw477UEv8bSL1rrn5N276tHKY/Klir+ZLuvYr+VvtJueGiIOpw26zZMUOfLFvtDPesDPAaDOgFovlsXqVvpT/WdL4LpR/myN/3kmv6nDCsfYv3mIULT5sNOfIGylhgmH0f25xcz1EP2vyb39CuV3z/EP5DX5lGlf7Qbt0lwbGX72U5zHdl20uv5W1eST/YHVeJ63wupjBcemzGF/s73KzBVJd+UD+28+ry2HmB850sm8jZj6UiWlY+lniVfUo/Zb+XH08dV4438Yva3Fofpz+kf/LniZ1VRKPUzZcNYV9lT6nI1btpx5WOta6anOpCXMrUdVv47Y9XaCyHSx5eStqvqIJCfa4eT50Pe9mcam4AM9l/pR14zD0ayHPG8Gqeyw5SH/cg+u3S7BA+N5kfdSh8xmvOoDWXMgx5VHCVogS8ac35r8aXyj54D+5FuGOSzT/etT2u8SJvPwzojmit+VryhL+U81C9BciN/nePkQST142eqQwdHRw8NIKF/HfTS9wG2f/KG/E7eu42vc93AtZ2qY7TD6PHfKAbrugFGXPPx8LXthbIgmCrHoj3n+on3rKs+sKdxuN4zDRcXvVqVK6W4Ypd5SFq956T/0+dHgId7A6Yeg846L3o1JIGiDJoSSMOAIYMKOmit/xMgoK+Db1r7RQ8kb+lHP7Tf595BTQY0mHd6bjqa5abP7fCeKuos6f7e/mQ6Op4P3B6pOpWuNc/ZK7zo2J8Abm/nQ38NRHLUKul4PWW+2d/ywFDqY+VDMoYa8NV4d9srN/VD/65a5R+m6L2ZXtuOeGreMAZRbp1/BsQcT28f7hs+hfFztJaznmWcyXl7vFxf6LsO8us/6Z7jn75b1gItCFDla9ZR7od0zyBBxxTRsAAIbxvAx7bqvbbllvxQf3zGnz0v08KKNfrcqvlcXj4CXOhZVsOxvQmEQMCOAA4CU+ma6DSYSvMxYEr3FvsTjX2OzjPQjulPPW8f8OE6w7JLUIjmfKbKa82n3jfAkqvmGezUIERNd2Z7gdzsj2VnAhB5bIGdpG9dTt1ntypOx8fT0+cCEHWgR/+n6mnzXwEKW/Wmu26RcxtXo9rp69Fxq5Cj8cRT7zepP29nMKTlL14LJCLA0vHJ6QxM6sAQ65N4eCJd3V3rNtcAjg2EedpAQgaG9mSbIFYP07FAV6KpARvtW7Q3l113gJjm5oqEAlE9vbxoVaAkx9cvX3Xw2f3d9OTJZatytdj42+niUmCqi+4vG8hK/r7Tr/YdTHXVgFbil3jS+PHwdrq96xWSLi+ftjGur6+6rFRFawaa6drZqYBUT6Znz55ON1dX05vXr5pP7Hpytosvt3dvGx+47lG/+n5+cTl98sknzUb+5Vf/Nn358uXOVgj024FYjtS3qrsd7cBUGs9gKsnEut/s7+SkfX+f2G8/LDkqH8a1i4FH9i+ah+MgKz3S1qznjgW2/a4rAod1ELD8EUHdlqfzPfZfliHXrTvdtw3sAH2PVwwCUp3OlQh1x/PRX+77PJae8brFvtp/XU1Q7X75y19Of/7nfw47vZ8uBOY76RUA3c9javo3rktNg2XIOOpnM/aoPfM9GQeq8ckvjs946/GqNRbbcL3n61Vs5Zgjfaxop91wTep5Jc37eJ3z5brb9ygX3h89S7mSH6bF61rHN/Zf6UTqNumqnh/pVUVLztH84z4gx8v9Anlc6U/q9Zrek6drssvnUq9z3+H7mWMgvdQh9pe8qNrk+F4TjeRPXeC4zD1Wc6xk7/xolcupdNS+dMTDkU6ZDx5Hf30t9/+79ca8/k8ecr+V+2eNT/9bySX5oO8VuJP+irq9poOpd6S90snUB/M3/QBpOdRu18BU1dzMO+/70oc67nJ/PLKNQ2mk/2acsH8TncwV2Pdn/zkf+o2+z+1Vtit9OJTWNblnbEmbXhsjZZt2n7rguX1VMJXaZ+y3bBkvLP/Mh5CHjJnU3bUYUMVGyqvyb77PuO3P5H3SZp9Iv1XFRM6DtDMnw/FyrVDFuUrX0h9Q59lnlZdLPajig54Zgam8dqBu6hp5NNJb2531Jt9dVbFlTeczftAGco1gf1TxasRj7yVGNFTxy9cYX/ic43LqJ31UPm++OA9iuviObuSXKp6u+YbkxZpMMrbzO3NKIzml/q/5xpGe0g7TJ6WOMk7YL+WYlQ1y/1jxI9c9lG1lq9WYGcNzXoyb1mHuxypdJD/oG+n/bJO65jUUdYDr1TX/XvGadKqf5GPGZdpO2kn2bx7r71aZas1Lbvc2Dmwc2DiwcWDjwMKBDUy1acPGgY0DGwc2DmwcOJADf/u3f//AjXpu2rkp5SY7ExNVkjOTKe+bDPNmm8ltJ63zBTg39dXLjyphwwTCWlKJrORzu0MpOESbCTtu8vNzlSzKpNAuifvWv7D97i+eV8kaJiqYJEqZkAemz8m40Ys98iMTsuxvbdyuLzrZ1g/kVLKo9LKin3yt7jNhtZaQJh2pc5n0sv7xpdAoeVklsqgnGnf0conj5Nz0q79MpFZJ0OQhXwJWhwFo40vCzgf9FslXSUDyzHNKfaA/SReVsqlsMvnGcUZ2OhrTPosvM+hzKnqYZM2kY+WneMi+epnMsXk/5crkafaTMq1cP+VFu7QfT11w4pQvgPWMK1NZLzM+pAwor+oFqe4nmKqKM+y30nPahj7zZUXadfJn1F8VMyxjz8uHQP29eoFY8YSJbvMw5ZLxgcAM+jx/tgzZNw+DHWJfySvbiBPlvl+BqUa6QN1NX1/p6r5reQg4+VTJs+JX5S/Io4wb+eIg/Yrp2LfuIX3kzVps2qfztF/yI9vpe1YU4vOkYY0XI35yvJTLyC9lX1x/VD6z8udr64LKvvR8ZbN+NteQtvvq5RFfDFIOthndz1/sTt8yiqeM36M4lm09N8cy/s0+yAfyKX1K+l/GrZGcU7f13L64kbqY8Z58o59jvykrxpORnqStj/xUZbs+zJpgluzTdGV1x+owxShGpUytHxVdtCvKgrGRBwLM62pNv0aP7o2AdZXf6jT3H1IgmIrxLz9zfNGf8+XzXDN7Lvf3jyuqVjaTc5Q89Y+263hqoFPqSQcV1Yeq0p+SzwZhGIhAPa14ob4uLy8aMOfmph/mJ01q4/2p24tvOlAu0AFt3f7LcZU6oed839WDDIySDDs4qB8wV/ubm7tWoUX06J7AV7e3qtLTARa97w6m6tU9BMpoWt36udE8WrWyDhxoQCgBQVp1IoOpBIyaVWh6O6nqikAcBkxpXAEfjk/Up6rzdEDWQ6ugNQP2ZnCJwVS0o5Gvtz+vYh/99OOYdTy9bQC0TnP687W9u9delofpoj/jPVXb6ozr1XZyPUiZV7K2/RvUYDujTmbcNPjBgAsCD/WswFQ+/G/9qXyr73kfbHCG/t7d3jSb4tg+wE/95GEPg5Ro04wl9hG2EYMgVNFH/2keAkepjedvXhuEZSCZ5i569LyBLrrmdlwr23+ct0owC5DK45gP6U/t91M3rU+04S73DoJqtibQaqvM9rZV1ck9QQOJSF+Ouq3rv149qft1gSzUV64NGy1TB0O2veHZ+XQ0Vwciz8xjz01UCShi/TzBZ+qsqkFZFy2vpmfHR9PF5fkOOOKqVP2eADkLX+1jW/sGQOrrX/PzbAfY6hWUdjY+V8tq5avkN2awvOQrMNTpabdrVQgUkEt+TLxu4C+BzxqYs1efur2+adW0pMOXl73alm1L91Ut6uz8ov9gkvzd0TSdNDCVDhjdT1fXHUxlP2mbU9vr25s2l8uLpx3cdXffZCeAmOarqkOvX7+eLi4uG5Dq+fPn022rTPV6t0c2yE8+6k5+KsCI4kmvYPR6+t73vz99/I1vTP/nN7+dPv/ii3bd9tLG9aGotr5WNTMBKY8a6Ms2a9tQv74mHTGAzlW87K/ShmkLtuleneniUcW0Vonr8nIHcHQ1NfHN8dZ7IV+zvln3XbVOtLZ7rXKi7OKujcU9RJP17e0OeGj/oDHo56njmXehjZ0cn0znZ2c78JkrUNk2zQcCwJiPcF7FPlLfnz592sBU3/nOd6Y//OEPHSSnCnACFRY/AlbZPGOl+ZJrcY2Ze1LTm/PPXALlzTaMndwn8Bl/XtOd3APQp5J/3OuZh+6XbaqxfC3XDKSbvB31YV7kuoHzHM2Z88x+yONcozvOEkyV62X2l/NI+e37nu0NvhnFOvIq18k5r5xb8j91Kvmacqn2M9X8Kt5XtPqa4261Hqx0nWNWIJ1qHpwL10Jrupe24rg12pNU+k15ctxD9XOf/vi+1wjkYa6VPSb9NueU/sb2y3YVPfvsU238I0Yp40oHOYbXxGt6VvFyxLf06Z7zyMbX+K+1yrs/UbK0qPhiOemeY5dtfdmvLz++sY/3h8wz51bpv8eWfOj7zJ+cC/motms/prMmn8p/jvySru/Lz4zGYtyu/H9es3xG/nafXabfSluyHXjNeIhPSRptG5VOj+x0xAc/n3Ss6V/O0bxKGYye8/P2/x678qOVniRto/hU9Vfp0b5YbtvdB6ZSP7S5yieT3+mP9Z35LNoraVyLsyMZpIzIh0P5Xq0LDvHBfsbr5ezHa2Pyhv45ZZb9WD7ps3I9kHIe6dYhfivXyamD1brH+Yo137qmi6N71LnKFhxnUodo8yOaMm6rDd+TVzZOvaYOj3xMxW/yd9+82Z57skoGudbJNYfbeK9s3aLPST5aP9OeK9+a42db2qn9I9tkjM4x3P5nv/jpdjZ8X7De7m8c2DiwcWDjwMaB+ScoN0ZsHNg4sHFg48DGgY0DB3Dgb/7m73a58EwkMenozT83tfkimJvffcnrA0hrjzD54c08D/c48c2EQ45tuviXc2XSgXRViQ0mD/LFNUEBTORkosY89NzWxtyN136Ve0mkk7YqQUTeOUmRbfxMju8EdSbJ/Bz1ggmQ6v4oSdWTrY/BVKSHfM4kVI5TJVFybqOEOHUlE19OlFV80zXOffQCZo02j+cXMbYnHt6kzj9OYvmFT88TMck6krPGS91jMnZsvzoY89hiKxvLZCLHqmyQcqROrckux6AcRj5llIDsOvj4kK3Hps5lv6mPlT070Sodon1WSVzzhnNL/5F0pb+jnlV2XfE/9YTzst6NkphV0nqNT77Hl0Y5pyoxq2t5qKPS00ycJ3/cd+oC5U9/vKbf7DsP31QvQ/bFkZHdZTz2wa+1FzF5MIkvV/bZR/J/pOfqpwJTHaITIx8/8ump1+YVX6JW8aHy96l7la2nH0rbHtkv55UvG1L3fJ9xeeSjqDuVHnEO1SENrtsy1lX2OtIRXk8e8N6aT8m+U19ow6n7o5jwPraVdpaxxPGAz1V+l/7ILwV5QJf+wfbHw9/0xdTvnAv1OvUy7aLSE7e3v6jmp3b0e3xh5uuVT3HcrWwofecorlV8Zn/Zd/bLdXtFd7UncB9Jk+VIXlRxNPms7zzwTf/EQ26OC9wz5dqjWotU+pF6m8+kHqXdp/6mv6rsdGTjvp4A1zXedV1uJ9fnH1OYqwZhLTaKJZX/Jd+sl/rL9Xs/KD9XJZorOFRj0FcbdGA9k464eowPeqSf6nq4HNav4lrSSx/Ng4e2O903LZaVaOrVNXRIT+AlVYNyJaNlT5B7FFVx0eH6PNxi/ffeOgE0BER0vvY9Qe+ngza8FjKPdE/9+hC7Dvp3IJX+ac+yVMIy0KiDqcS/uXrTwzTdzwA1V5XqwKqHuZKM5qwKHqftuQYc2YEBtEc6nX8VeR5XW85GQ9eFZo8nvQoMZWU/4OvcX4188SgWv71/mO7fdjCXx3UfBB/RjulTKtsaxTLNrcHQWjXhBbBCmrm2p+2rTx9u9F9dy+dpIxpDfUivdN1AUeuXAQAGJroqTfow74G93nJFIlUCclWl9Kfuw7LhWk0gLvVBfaYM0y53PnMGoqmtgAf6bwSmIniEIAz7CcutsuPLSwGvBOBZ9p8pC8rY9ul1b+4zci3Z8xEzqE4HXts49++AqZy3EPhHgCrzUHKTTxGwRYCOJgf4TVcNm1z1apoamEpVrnLPaB1qPuT2ttmBZNr0aK4AZb2x3TX/JmDS/M9+vYF3jqbp/ELVeXp1IOnUYiPHDVCVvJNVCCgnMJXBPPrcgWIdtNXazP8nsFejbwZS3c8VoPScAFGi6+1954/8qXJZArCp8tSx3OHs2wgWFl8uLs6n83ONd7qj/+LJk+lcQLSj0waEfJjtSGBSAUuvrq6nN1eqTNV9bj/cJL1828Cn+k/yaH7m/u0Mpjppc1H1Kv338ccfTy9evOg6/fC2ARQdC7788sv2WaDc6Ui1uOAbj48bIFI8/uMf/zR9+tln00cffTT96Ysvp9dv3rR2GUcliwZmVLWjU4Hyjqb7Nvduk5aXnrP/kEysi/yxB64jvFb1tcdrKlUMO9nFGvFaNHhMtaGuWD9s33reNryr/CWw2rWAwHdNp/v9Xu1NYOFWCW32sbqn+RhY2UF3HfCna6ySlev6UTyR3T25fLI7VGpbMJjK/DINj+2g2754IBqkox9++OH0ve99b/rhD3/YPn/++edNHtKJo9kOM86RVvGqWr+O9gemL+fLPqr4l745acg1V8aSXCPmfa6Pec/rFa6jsq9cI/g+123ULfstrg3chvsX98s1QF5jH7SLtJG1Pjif6jnyZucTI0ea+4Xkb0X3+1zLNbD1xeM6vpB/uecRTb6W+5+Kj7n+I73sm33um1PSUMmJ8d/2lTLieqsas7LZ1I+Utcet5l2NRx9lneaagzylX7Z/rfQ/ZcZnqnsje/B1r1PpL6q9Fm3YPirt1OtXztX0We9GPE7/Rfocw7zO2TdPjz/SgUo3U3/S35Fu2i7X1/t0e3e/bQLfPatc2Uley/glWriWT/06mCY8aDlS/9MvpI74hxz2ySZ9BNe9SetaX5VPprw5B/PI+wCOM1pH6JlKT6q25FPaUfazJo9KX+mH6es4f8qcccY6mzpke6r8C+mlv+N+bDQHP8/8ydq6Iv3jyLetjWd6q3kfYv/75FOtg/bpeMYHr6EJgrSPcl/UV1/jOm/kk02f2+9bi1JX0xYrXlRxwc/RnpJPa/608itrduE5JY+sx9zXU2e9T0obSp1kHKvi00iPKh+UY+W83KaSN2Wcdlj5mOT5mv+s1iyVX6Bs3V81TsYD+hK28zxp68wN6Xq+q+Z4laxSb0d+g3I7VFbpkyobGdFHv0cw1Ui/kofZr75XawI+V9n7mmwqPqRPUPutMtWaR9rubRzYOLBxYOPAxoGFAxv6eNOGjQMbBzYObBzYOHAgBwSmYvJu3+baSadMfHmznImyTGIcSNbuMb+4UP8+UOKkv8YigIkb9ipJweSU7vOlTyaOcuNfJaFED3+R+RAwFZMRo8ROlUw9PtJhj56QyIMzVfLPybmUSyaKMuFCHlUgBvONiSrqRJUEY4KIevMw/5pvtskkSSahqmSXriVf/Jxp9dhMuIxo07M+nJA6TJ7ycBP5RRozsch71muNtTvY1H799vGByCrRpMMj/dDh4WAq0+LEYPXC/N2E3vwz8DO40fzMeYlmJlb9cmlfEpFJSts2X2aSnjzM4TGqRF3aEfXMulAljHMeOV/agHnvvvMlrA8Mpe5RB0c+MQ+lVXaeOp6yGyUc+ZwPL9DXmi/5gjBfTq7581HSt2qTz5I+6mile1XCtfJdlQzoT/kiw+NUOkM5+JAxdSYPyWTcYd8j/5s+Qn2OwFSev/0HfQfHqnQ9x7Fvq3w6daE6QEXZVPyjrlbxlDpAvqStkJ9pEzlHyrx6Oc/2lZ8arY04jmOt51fRx7mTT+m/1uxpdC/nkPPgAQXR5nVKymufLVcyqXQ5bSbnTnkmH5MG6skofnOtw/ZrMWEUG96NfY+riVQ2Jv4aXKH2jFHmPe2l4vNo3JTlyK6Sp+Y5Y+uar7HP8oEkts+XpWlHacujmFrJjzqYsk5/YV9N2tzedFsX8gAKx6G+0N8R+Gx+7ouflDdlQHp03fRUL55TppUu5PqPsZrtzXvqdx4ISTAV12mOY+lz99FIwIflU+nFI93XgfpWP0MH/Qmo8uEf/ua107v9WteFd9sZrKN7HazT90teJ6e/GemqxiDfrHuuVOF1asafLndXpuoHmvtSnr/U+xhAwbkscVdVQL2+F5hqqey0gJh6n3d3vQrO4tt79QzNfVnb9Rf919c3rZLKsvftfFXbBTDVQQqqvmE9to/rcr5voIQGd5pBB0v721aF5P6uH5TXYf7bG13rgIflZ8z7wf9WyUsAKAEs9Ovtc2Wqbpd9Dq3qlmhp1Z0aFGquMqVKKndzn6ogdDcDqmRvvTKP9kiqPtWqoAnDMSugC8+0ylq7/dYM8hMYaQcUm/nTwFsCTCx7sw4IfOzNBWIyT1Tpo1eXUWUq62vndVeJGfCk59qBxF6LS/OTrHQQvsuk87w3OZ4rbRkg06T3aL/YKlNp/scCGAhc0vWQPvCRD8c0enzr4LTmJ4R3kR7tqhv1KsXWe40hvlxfXfcxG+DgtI2tZ07POnDkRmCNGfTXgXPLXPRc49EMQOn+sgMXRIdkabBe+jLOiT5bFWlaVau7u3cAN4wfuZ/UPHVNvG8gg/kXslnNyQfKBGowCMhjE3RoH8w9ofu5uHjSeGW/abv3ITX79wSDcV1erQ0ex5pebarbUqvLNAkUJDvpwEbbSa+4I0BV180ut9ubmwbCaECQs9MZaNR9l0EqAhQ1GmewifRT+us4soAZpzZ228PM+tyxtK1U3Cxn6epxswHLQHIQqMT+2GCqi8uLXXWgx3664Z8eVcBstDQQ2CQZTAAAIABJREFU1GXzW/J/DeCpakjNPlxdrxuz6m21ylknx9ODfNTse5s+n55OFxe98pWqfBlMJf2U3Tx79qRX+Go8vm18PztVJaquIa0y1flZA4qJF/LH57p2OoOp9KAq680+SXkhAalev34zH0bqfq2DqR6me4HZpm53PdY9tL41XxnZ5ZMnrSLVp59+1sBU3TabUTfZ/vGPf5x+85vfTAJUtbhwKoBu91nWtWfPnjWf/qc/fd6AVB+8eDFd39xOV9fXDWzkZw2ilT5oXFXDUvV0zafP/bLpkm3AMUvtXS3Rem8btZ/JtbztdtnLyP/3dbj3yQY0mZeOYb7vtVv3zz1euQ31zWv7DmZawFQGJdsHqA/xwwBS2Yj61jVX6HscLd495My1n3j17MnTXQw3mKqDqOdqcHP1Nn0XD72G9TgGdInWzz77bPrRj37UZCh6bNuqqKeSjYqv3I9mPsS+xXsg2x2f8zqJ6+LMGS1rj253uS+w7KkD9O2pG7kGy31q3nfMGO0tKQP62NwLcBzzrZIv++O6ne2z79wDcD0/ooNjsz3bko/e+/gabYz7AO4pKt5wTrTf5MXoe67BSS91Jfc2PuSZ7alP2SZ1Kvco+2gmj0Z6wjEq2jiGbci+Nm2F8kqd8D3qHueeemK9t29rsX5eF45sIXnJdWPuuekfaNcEJ9K2cz60U+530/ZH3+171mwwZaYxqUemz3rsPnOPXPmske6kPyJvUp+SPsbh9Isje9/H45F/9Vj7bODR/b7A3F2izlGG1Jv0//QftIeRX3gf+ri+t/67X+5tyXfH78qH0obyc/rRSg/zWmWjlS1S31InKM+R7Ct7WtOnEe0jHzSyyTVZ0d49Z+pJNVbqBMfNOJ9xy/7OFUNTfm4/ajdaVyTPRzQeInv7Zj67FqMcw9f4UsmGejfSc8+Luqe1sPZOCaby+Fw3cH2R+W/aYOWTOa9KT9L3jXQl+UgZVrE8bW+kv4eMV/H9kPfbfN8pe8h1eK41k5ZqzTPy+Wt2e4geVzZHu2IflZxTx9IfHupvKMscn/mB9JWVz7afSLur4rbzN94/5rvqkY+ljLhmHq179q3rDok1a/Ep151pz5VPTBsc2Qr9qvlheeX6kter/lIfqviZ8v/FL3++nQ1fC8TbvY0DGwc2Dmwc2Dgwc2ALmJsqbBzYOLBxYOPAxoEDOWAwFZMe3lhzk8/NtDfATC5kUq9KxHyVF22ZnPeLb2/KmSz3mEwMkG4mKvwSxS+G9RxfJHNDngknJn51gIB9OZlYJep8jVUMMpnAcZnMOT3RgQz9Im2nM+cySrjqeiZomPBkgiVfeOShSz9bvWjK8TNpyaSbZSYwlQ6bjBIio2QKk10cJ18GZaLP/VUvvjNhqzF86ILztm4xGWx+8qVclSRaSxr7Zar1OvmXycI+5lcDU2mMtPFMlpmORR/7LxxXdDEBRttLkE7Ff/PO7fzL5eyH8rK9mi7zbZ//OVTHTE9llxpLOmF7px8wD5JuXafOUKeTJuoH/SdpYXvbAeWSNjPyC7T7qsoC71d2OKJpZLP7wtFaor2yV/In+Ub9zjhU2aX9BnVr35zdj+MRfSptpPLnusaX83wm6WV840sB6zt9XtoG9aOyb8a1jKPW81wDMO7Sntn/mu5Q51P/KZuKh5lIzxcA5Cv9KGWVdNLeSXeud9hf+mLyRP2NDkCkTqUO8xeZ02554IB8S56M+Mb5sEpSte6p/EnlD6uxSXfqcvIw+cg4kv4844Rl7TFyzWebShrze9oebaLycTwIwhiUBzTpD9b88z5b4Vpr5PNGccT082/qOOefnykvziHpSD5VvsDP7NZ+M5qhskeORX3ONS/jKtfE6Rf03ePQ7+ZaJcFUydfKfsnPCphe6RN9duXzqthDn1LJM30x+/DcaUO+zx+moIwqH1PZDvsZHZqr9LPFpulh/lHrBBcth4wNRFr0QAefvf/R3962o1oqwAif6dRW64WRL6IuSgY8MF75Fh/mfqzD7Vvb65jeDh57TMtjezWtiySX8fp8DXgSMKLHelUo6QCPHoc6EMe0uFLPEts72Mf6YSCIARyuHNXBF3cNNJOgN4PXDIwy8MfrcvJMh7UlogYZOnLFnw6oIg0tDgoA0tbb4vlN+3d/p6pTfZ6NjwJavb2b7m5VnUagDgG2ZmBWA0Mt1a1coWUuW9X7byojwMny6kBgCz3TwD4CWbR7XXaiUdWEuk8OFFXnchtzyYsIGHI8H/K/31W9oW327jsNDSg1A580toAeAnwImCb6DV7bzWuusNVGFhBm1gl9734WYKoZINb43I1gVyHMoLmuXx2IJXBNA5ntgItdXw3c8q+3NxCHqq9cX8+gjg4EcdxqnwXiu7pqttN8eO+mV8+aQQF9HdLBkV1fez/+RzBVxqVcZ0j3BSIwWMk2m2tlxnLHCM3FgDCBSPSf2ru6msYimMogCeu5wZbWf/PC6xkfvhHISHP0d/XL+drf0SbX9idcd/V52RcKJNErwumf9yuSuQSq5x5VE5PunBxPl+fnDUz18uXLBoLRPLuGq9nbBjRTu5ubXtHI+/Y+ivx6BzC1CkUCxB0J7LJUktrlVlRtSb6rgahmMGOzv6MdAEXjm38Cpog+gZbEawFIHNM1b/mfm+YLut9zdSL10cBUb99OL1+92gGqmlLP9i9AmOQv6xaYqunPXQeZ2KbOzjqgpo11eztdX1+1vtSFrj99qspUDU3VeCO5Pn1y0flwejwJuKLqVAKr6f6rV6+nk9afcnsdSGUwlcbUHAWketWqX/XD7z3P1H2geCx+dH8/X3NVutPT6dvf/nYD0Xzve9+fnj590voSME4ANfHud7/73fTP//zP7e/nn38xXVw+aX1qLPFacm1gm2ma3lx1UNDF5WWr5nc9g+10T3xVf67kJP24fPJ0Oj4WGLIDWtu1WQZLjOlApl7dq88vq9v1uXX/6/WK+WBbldwFTMt1oO/bHxHsKLozJhKAZVunLkmOx0e92tSrV692oNdWqWwGTjUA4Pn5bq7ii+fE9W712bFB91St7OnMe83X1eAc3zUnycPxRnoou+K6lp//7M/+bPqrv/qr3frHvG6VuOZqcebvEkO6bnntQb5n3sTP8dklFi4xlrmG6j79O/MPvp5/sw/7QuvMaIzHcdjA9x6/uWb2c9V+YLR/oRzJD67xOAb9N+nKdSnnvo8u0pDPmo5qDZv8rWioxrZu7Ns3cX72HZnjcx9Vjsd+YhezZ99Avcn9S+bbkt/VfqeaI3lB3uWcuTfl+qTaC3Fv56p4ySN9H8kq6RjpEvsY6XfFF1/ra7S6inDarPWLY2bfOR/aBvf6aacjvTd9HpN2V/HTNNPeec39VPv1Q3Wcc+R6M/WN+3DObzT2yBetzbPyn76WfmzUT15/EC57vkiZ+znLkXFZMVnxkfqQsTD9QaX/h9BoO2QMsJ54DUrfwPVH+s/KD1Y+IPU6aa/iQY5F3uRn0017qWRLOlKP0ob26fNaDEj7pL8Y2XjSO/Ix7+jbvG+txkz9o05ZD/WMwegpl4yJbF/d43imn/5xH09TrvquMb3eXNPvtJ30l2sxwP3aHyWfKt56HTaqTJV+jvJkbMjr1EvSpc/V+q2KK6P4uqZ7bFO1r3xZZddptymzlIPfteb6gHOvwFQ8i5FrkGqelR5VPiX9AOknXw6JK6Sj+sxrS16n97wvVts2qrmO/GvGlH1z5RxpGyP/Rh1lDqLyKxVfPZc8Z1Pxnb7evEi66FMrXT3EL6d9jvr0fEc2lvZF3ld+Onm2Fh/UN/35yM+atg1MtRZJtnsbBzYObBzYOLBxYOHABqbatGHjwMaBjQMbBzYOHMiBv//7f2yVqZgEVFO+8OTmnZtkJqiZ7HB/ScK+5OKIZCYq+eJJ1/mLR76Xh4VND9tqLL/g7r/q+higNEokMamhNnx5nS/+Rsk3HzxRX2zDJFkmEwymMp1MnmbCjnyuklD5cpn8MQ15cIcJXidW2W6U/MgkCl8o6dd7l1/cHi/fqsQc5eBETCZmMwHFFzucZ8UP2oTnRpuo5j4CU5E+Jg0p/0zGV4kyJgd1XweyvkplKtu3x6/o85y7/vRDlJRxlah0f0y8eyzOx20tH/JVh1Qkp7RrtbG9p/75wBppSn9GPeR8k8/p9/ys5c0KYqaDY1Uv/0cv1kf+Im3bfPL86AMoE9Oec+Uz6WMrPU/bchvyl2PR36QPy6Rq6r/567/UIfsu+8ucR/q9ap7px5nIzbiQ/BvxMeOYdbPibc7XbQmcqfibPscv/NMGGbfSnk2X+Ug9rfwQ9dR6bh2nnDiOrpuG6tnkSfI0YzLlk3xJHXnso/orfb6Er3Qpfaj9k+VCGyP/1mhxH3wBk4cBci1Qxehsk8+s2TH9FGml3Hx95I8oq4ydaafVWiXb6BkDxykrf84+PIZfLlG3uW6g3+ULV9tIyniN9/vi2Jr+M2bzYIZprV6AjuyB13NtkjTSp1XrINoYfWTlp81z617aX8U7xqPKR9qv0l4p/7S19NGpK9Rt+q3qJWTlE+z/GOtyLeHDvYzJlS9K26rsrtL1yn9UvMu5kv8py0pW5D39ReqUx+ZhfveXe5LUgcoP5Q8PpF5W/lVnzl0NJdcJlS8yb2hrlS1Qpxnjs8/0aRkf3Tf5YX7RN+mz9WcU7zVWtklZaxztSU0z1z08YN7pUlXkftidIEAdrvZhIV1nH15Tp98l/Vx7+picKqzokHwD0uxAGgswg5VG7EfMO9NgmZGX5od5Kn6wGnDfX3dQgvYF/HEGA9G0fxSQSsAGVzYSyMC0tzHuu3waEEvwptOT9un6+vaRO84cAPeFnk87TD+XmUnb9Hpjt+5oVbs6wEP/erulSlQHonUSBMbQfq4fMnHlmbkKWDvA2p9Z+OdqQ611r741V/bSXz1HIE/ls9MHUPY591xXGUxlfe36sdBnn+tYqIP+3tdVPsrP27eYfgOi2Ia+W59zP0Q6KvtP37TzzfOhHo0pORtM5V/j9kEoAyZbxSaAtqyjGtN9+FfQRaN028CuDjLpMjOvudbgnKx7rkyTMUf36bt7f31Wqgalam+C2umanrWvklJ1EFAHCNk/qP2FwD7X161ikUAwAtS0fluvDzswleSqf5J/i8cC9QnV08CB/eBiy8dJTnPlIAJSz0/Ppovz89Zrm3OrWtUPbBuoZjCPrguYIjsWGEhV6QQKM3BFQB0BqQQYEjjHP3Sk++rjgw8+aP0KIObqVHQAAi62fFSztV6h7famV9mzPM/PVRWo81EV97pvut6BqVS1qlXEm6bp+lrVpN5Oz58/m55cXkznF2fTs6fPpsvL7qPfXL2evvjiyw4wPVIlN1WT0r9uuxpDfDWYyrbRbW7m1/wDN1123W80fRCg7uRk+u53vzt9//vfb6Aqyf3f//3fG79ffPBB44n49K//+q/t+m9/+9vp7FxAqV5VTryWTouvclMCzTlGXTx52sBUX3zxxU5/bSfiuwBXandycj4dtR/96ZWpXG3PPt92r3EY/9KX9FjQQXLWDwOlxI8eJxZ/Tht3Ptj7AwOqNIb6MFhS3/Wsq66pDx9yV1tXoru5uZqu3rxpemTwleZl/dRz6kP89TXLzrZLvfM9ru8abQ1QuwBK7WvsJ0R753EH90mW5qOv6bto/OSTTyaBqX7wgx803RcvDZCUvpw14OwyX12z7975R+Tg7JfFHx+M5HqcfpxrP8uV8SXnTdlxvUAeso35kX6de0PH5OQ7v9OHci1I+aztXXIelaxJh8eo1t2ki+u1aj8w0q1q3V7NhfKt9NLXPL+KNl9Lea3x2/cc6/ydud9KPqSDazbGQe6NHD+t02z/PnPKPUoli9QBjl3pL+O82hooWfGtkidpGvmRSl7kzyEySl1+H936KrmF1AnyLj/n/Lzmsz6s2a/tkXykjeb6kba6Zgdrtu/+HftSh2lvvke9ouxG+sv8Mv1i2gVtv+prn24IgH7fKvYuFQZzjNz3OsaaR+Z9tY4n7dyD7KMr/YbjodcAXk/QBzvejWxjpPMjPeDzo7ZruZbKT+ma10HW64x/lT+nPWW/6bPWfOI+Hoz8Lm0w50x7pu16rDV6OB754La5j9Lzzo/kXFLu3A+Thqodee45ZCwcjZf+gID29O8ZQ+xD2GbNP5AGAvyTT/RBtG0/5/05fRjlZX6lzaaumVccz/QTNFitFzMeZ/xbk2/VljSkTlY2lToxWg9wzl8VTFXpUtpK+kq/e1mz77xXxdL38bXm2z4/4T0D7ZQxM+OdaUigYWWX7vMQ/zuaG+mjH0gdYQxLH5A6nfdN3whMlf6P8h35oJGfyraV3VVrd9tJZbfsg/3rM/dP7IO+LuN/rpnYJ3NjzMHrmdEPEJhHP/vFT7ez4e9rxNvzGwc2Dmwc2DjwteTAFjC/lmLfJr1xYOPAxoGNA1+FA//4j//fDkyVyUMml6tEADe7vJ/JB21qq4RodW1tDkzKqy0PC2kMHxLxL3hys56Jem/CnTTJFxpOAJD2nK+TCZlIqBIsfkZtquo7Tkrm/N2u/cr00QL6Sh4zgcokjl8eMPnCxKRp5fx1jbJn0s73TC8PwpGG6rMTKZabDund66APfhmcekReVIklJlj0bP6638K7fmhJc+Shx6THc6Jck5fu0/xncs8HYHSvSn6mfXF8/7ItD4to7ExiMUnlX7fOxPAoqUt+pm2njD32wpPlF+7dD2nx8zyA4WRuyil1kW2+CpjKh8w8B9O1lgTdHSgDj8kT0mz+qj+DTPzSOxOH6SOYPCSPUzfN54qn1DnbaR7eFf99uOh9/WrqS+XPbD+eA31v5bPJs/QxVf9+6WK/7v51XYd/TGP10nbN/9I2aE8ZG3ggmTafbdIe8z77zUQ0abevop9kzKEPpi9hHEl9T1rEu+p58sT6Sd1XOx/Kyhefnn8mt9Xn6BDMWkzPF8MVP81T/61erFHHKL88ULzm5+jXbIcei7JJ/pGHjgF8xrrNGLZmAyN7ytiYMZ/jVDHAvOU9f87nPW/OP/tf8xtqZ3+p5yq/mPPxd+tWrvf8Atf3qf/W35GcKt77WuVzvS7MOGA9s8ztF7MylWm1vVSxiHImL8kHrt+STsboyufntVFc0Nhex9iGSbflnjE+eVr5vvSlOWfaSfIg6eWz1fqF9Fgu1HnavuMMdenQGMB5ps+gTCpeJo05Z9JI/bc+pszJo8q3cX6UX+Xr6E/cb6WXlY9OP572Tlu3HBNMRT9PPWHMVVvaWurmiB/VYROvuawruW40/3OfSR/jg9kGSojfBtww9o7GcF/eM/iwuebIqis6NO3D3LZXHeo2+Mj+hmAq/4qweWSbsW92P15Lci+zPKvDW7ftoLYO/QsoYB4bKJWVf3jfzySYyrz3nsy8NlBF/DJvW4WUm5tWpcl+Vwe/Bapwe4FGdLCPNtAqW83VcHyIRe3bXuthml6+6gAfXXM/fk7j08dYTj6YX/mqai2lPnTQXxVuFp52oESvFNTRVB3U0oEnAraowlavtNKrdi1Vr+ZqW3OFoG4nHfihZ25VcWgApqJNpQ1TDo7X9J1cn9t3GlCl5w2mSju3DUiX9Z/0k2OlP/N372XEM7W1blrPfRBM/XvPnHvn9CE73WElMuhM8z/zPspgKrUxSMQ0EEzlgxy+Jl6IdgEpDKrQfHXfoKO+h+zViLx39X7Sz9qmLAv1KZoM2nik5/P6KmOi5iPbvZ3BPh0EpDzIfbMVGYG06fRMdHRaGo9kI8fHrerSly9fTh88f97AU7t19wym0nf5Bf2TjM4uejUw+uQ2P4E9jvp6kP5An589fTq9+OBFq57V+HytCnT6kZ23O/7J93V/IDBVB4L0MR6mk9PjBpJ68eLF9Pz58was/PLlq+lPf/pTo0vP+fDuRx991OanikKShXxKR511UOOiP+q7/9CR6FHlOwPnBKaSzTYQ502vmKd/sj9VnhI94p3mLP5N09vpgw+eT8+ePpkun1w0Gg0qev361fT5559P95JDA1CdTUfHpw1MZZ8kvorWV69V/arTZICe6L2+uW0623Oe/cd1dv7+5GT6/g9+0AA04pGAT//0T//UwFTf/OST6dNPP219CkT1L//yL9O//frX0+npea92Ndud9oGau/4TUM1x6vmHHzb/pIpW1kvHZunu6Vyd6ezsss1HtDovu6tQ1yr9dVCh2rqKmHyJnuc+z/bleGc7sw+Sbkj23LdwvcP1k/XQtmUwla7rOcdQ9c11cQdZnUxffvHF9OrVy3fAVOrP/NKzshn1af+VftW+kXGZNtxAwHd3jS8EbtJHys8kmErj6Hm1k8ylbz/60Y8aqE6gKgEkRafoc4y9PL/olRDv7spci+OfdbAD2HrFSvviBIJQftk+14dct9FP+zPjBGMX++H61WtJjUv+ZgzM9TjXbF6TZIyybdIHc2zOxXT4Gudmf0OdzTlwHuah5+A1VI7HOa6t36t2o768j+B9921/Y14njzMOJ33mo/umHnHOGd+8pue+OPUh1yPcz4/mmjxjXov7eOp0tY7RtdyzVzpqPdO9NTBVxVfTMNJjzp/t7TPyfvZH/le6mXZbyTr3aCOaKDu+V0p7H+mXaTE/yZPKF9kfM8fCmGHb495R17wGrebhPqlD1JP0bb7HvSf5bNuo9KuSh2lWTDOtOeZI5ubRmv3mvba/ettjdfoxjkOZSPcaQBs/4sk1/Ehu1KNDafT+joBf89yxzn4r3wWP/MOa30gfPfLF1D37ccuOfyvd5w+oUMZpi9RBxjLTlDGrsmVfc1/5N+290t2UJ/WsshP6IPoE84JtGFfXfCv99sjHVu3Tx6dsUg9Ju21iTa62TfNE7e1v0hePeK3nqnUbfQbl5s8G59sOuS62flbxNGmmbbtd2j77o05Xduwx/S6YvjttL/VnpFvkheXBtof4k3w+10KH6KX10HNMf0GdEU32XykHyixzM/YnjgG0Edp+8qTS5X36nrFkFJPo49SGYCXGAdpbpXs+U7Amr/RRKae1tn7WexrrtveBaRfp3+lnKl77GmOZdZZrxdSL5EXGwvST6bd43/dSF7MPy36XT5gB07Qf6h51N30C+ZY2OvJzpif9KNcKzIeM5Prff/aT7Wz4IQ5ue2bjwMaBjQMbB772HNgC5tdeBTYGbBzYOLBxYOPAoRz467/+24dMSGaCIJNPfrnEpEWVsOEmORNN3ChXtPp5J2Eyycjkvcd2cqB6KZAJFiaSmERwQjFfAFWJVvXBsUwHx+KLRl/3L9EwYVIl5sgjFQbqv07df/GXCSgnN/MXbjzHTHgdmkQkTUwSpaxTtkx+kG85bjsoNr+IMa1+ZpSUyhdZnJt5Yn2t5j9KUuX4mfzNvvIlqXWBSay1pBETxJksSrupdLf/AnHXB77Eoq1mkkrPJggmk5zm52N97JWp1vSGz+uz7ch8SR9C2/ELbsqv8gmcK/Wk0rGKZ5QhecNkIW2IumIaeahvTbfJK74oSf2jnxvZa8qE/s589uGj6lf30j4rXSa/K1+e8qMs6EtTbiNdpr6kvVpPrZv8hbU1npPulC/tOZ+rfNuIHxx/NIe0u4w1+p7+jXrAeERaK5/DeJC6Rb1hW/bJQzK0qYx/KWMeSqnGJZ/Iy7RLHppIfiYffF99GPiQurzmNwh25cFxjpP+0zpY+dKRf6e9U7dJK/2/9aF6UZR+NfWyslXyOH02/T1lSH3MF3rsw3wY6ceaPNbih+eVY5l/nGfqFmXDWEha3a/n5rl73mlb9m/sj7JI/5I+JOVb+cU1u0h7o41VMYO2Qbvf56P8LP3APlpNm2kaxYvKh6qNXxBTV3J+a3rPfrkPsK7wRV7qVRWXU66ka2RfVVxzjKGOJf/pD8yLjM/ph/U9bXKfXE0L1zOpU+mbUq6Vflb+VdeyQpLHFZ1pW56fDu+envS9TPrd0Th6Nv1kxmT257ETaJE+P1/+0p4sp3wBbhoNJNNftUtQcfoKyp337HPMC8ZGHgYz7be31+/8SrUPAUhfRK+BB/nSu/J7tX8Wv2/bgfDjBhjoB+31bAXCohw9PivyWMfch9evPpgt0IUS+a1tA1jc7g5t68B8o1GVuWYAhABT+qz/3QpQNVfiUTWZJlM92/6+nR4EgmibphmYcWNQxjzefDjcvLEOWDd4qJI2nusA+t+FH/2qQGACTgjD0cEtfm0hsNUMsDkTIOWhgTh6mZwG7Zgr2OiS2/ie2nWQVZ9f3xOSrrR16n+uDXPdlT5L3w0Csvx88Mm+Kv0mf1iDOs/443EzdgpcoXEMsDIAw22th9Rf73M5t2rNlTFMvLMNqY8EJNqvWSdEA3XZ3w0w8cE9+y37Cumy5KX7Bj7YZg3u4IFYz11/aXfmM+dGPvbKbTcNINWqyu3AVHetUpS+H58c9So4DZA36+nR1CtJ3d9NFwJzzBXZGr9a5aleAan5l/tuX9S5pssnqqzTq7N1HepV4myLav/kyWWr1iT9aX6iAQi7nQuQZD1rfc95Lz33+s2bScCmi8uL1rf4cn523iv7vX1oICX5hRcfftDBn3MFOI0tGgxWc9xq/rHZWQdp9nzbQwNBunp6ryrX59Gq9Am8eHszvXnzenr+/GmjRQAqWeJ5q3CkCkVn0+XFxXR+fjqdnZ+2ame6Lpo0Z+m2wEsNSHV02noVuEr3BKJS9aMrgUlvO2jF4CHNWTQLZCVgnMA70in92+Vnp2n6wZ/9WQPRSE4ClwlI00BkM3jJdIhfqpJ1PFe9su7ZX7fxHlSdqgPQvvntb09v3ly1ilYG+9gXeG92fCJ6e2Uqr0dy/8E52WYUaxxLPb51nsBdj9vBdlpndFCnwVoZ4xnT6Y/ML7X1dfXpylIGAPZKaWfTm1YBqo9ju7N/UjuPq+dt0+4747h9a9Jq+apSm/p0tSyP54pvTd/nNbVjvb4bmCYdEpDuJz/5SQN/F6HgAAAgAElEQVRS6bp5ZD+uvk/muFvFOMvM/tXrFPpOr3u4TmUMcJuMLdQHxk3KSn2mz985qvjBqWq9nXtCrlGsX+lHGaM4T84v41j1vYqlvvZO7MFcPD/GNMdWx5sqjo74O8qXsH+3NU9ybPI81xOM40l76gH7sV+gn+Fnz5Fyss6s5aioPxWfqGs5r/zO912O+1wjMt5y7V/p0No8yf8RfytazQ/arukwH5Je67FpNC8tD8u+youkLCq6qTvV82mD5Iv6sy9jXoK2XfWfvElfQF2qfFnF25Sh6WSenXqY8iV/c41GHtiHk67sa81uaGNt3XLff/wu+Vr5R9OR96pn85qqUmn9Ufm5NbtK+zxU3/fRmD7L+jvK45FHnoMBxhxr5MNSJ1MvR77MOmP9Hs2/Gpe5ipTvyK+lfvG53L/6WY1dvatOuXrO1F3Kd5+/cH+0Ncst21Z7OPIoaaP/Mn30KWv8or9Ys8W0S363b670bI3u9FXJY/I6ZVvtBffZYtpjxoOUA+dTxQrGRH2mPPf5NfpFjks94XxyfZf+OOUxsrXKdpNvlU+obIv+cGSjbpf+lzpTxYO0rUq27LuaQ/rr1K81fUk5UFdz3mkba+sCxsqMz+6XdKavP4TmQ5/hvq6SU5VbE43MBaXsUu88J14f6WD6ipx7NVbajvtg7tf8SL+avq+y2UqWKW/OsYqVa/NgPok6zzV4ZY8575/+/L9vZ8MPVfztuY0DGwc2Dmwc+FpzYAuYX2vxb5PfOLBxYOPAxoH34cD//J9/3cBUTgQwuctNNze9/AUvb7ozOeOEEBNNTGZW42WSxpti98EDLG7PzXomKzIBUCWhTJMP3+QBsWoc06F7o1+5ysQQkxN+EcNfu6n4LvqdUGgHyd72QyOel1+emUb/SrLuO6E4SmCMklrkYSZYq6QZk06mK5Mg1IXHiceOEGMip+IbdUvPJuDFNJO+/5eJNvKwGst6y3mmfps2/60S3jkOX5pUL47v73vFD/PEOkQeZzvreSa9aCvvJu4eg6mYuMvkKefpAzGjF0bVS5zUV/J2ZOujBOQ+P6j+eGCVuvVYT7vd6fnqJfpaklD9rPGItPM58tHzsF2Rbz7o48MS/hVp95tJ0aTFvmKUjF3jIeVRvaBKf57+g7bEcUYvR9b8RKW/nhtlZp9q2is+55xpD5zzml8YJZrXfCr9J8ehLPMlo3XCc61AQjlH950vBPIlbTWHTLpTxulr1uy10s9RTEpfqXHysF3G+tQ92zbXEpUfYzvbLn2BrzHGUc8MajRwq7If2qA/+wX+SPeq+aUuVr6zsn/OwTEr9Yov0e1bGN9GB0j8DHU5ebrPLyfN++xR9+3HHd+qWGjbT5vZt+Zgn+axbWUNpEF5pD2nrldzHvkA8uPdWK0qC0sl2MpH0e/62VzHjmIqr1cHHkZ+2DRz7Vy9kDQfknful/pV2aKueQ2fz1Z6VMXDQ2Jh+i+2YfyqZOVn09/mHOmryKs1mVK2ei7BVOlHsi+3J92VriYvWSEp1+j58tZj7gNTVTpo+ZJXuW5K/aZOsE/ylLLIuLUAIJbqrDysaB/A9S7HsU5XfsbX6GO5XqY8GLf1zP29wEAzaKhVanm3mpJtIdetpKnyx8v9Xk1GoKZWfeWsV68xT2nP6Rv9DMFUtFnrt9eweu5MlUrmKjYGWHEOlFPOwQftdeCf63rzUG3b9QeBRN5OtwJcCRwyV6VxDCavTCN1QNdyj0v/5jamz3rm7wJDCdiys72GBdOBRAFGVN2m7/Eb2KWBrhoEq33uqJAOnBLso91rVav7tftdFate3cZjmCbTqevcu1e+tIo/5qVBEAYbsdpM5f+4XtjxAYqX/CTdBnZ4TK5NdjKdATim2VVwnCOxzHyfMiJPDKayjlt3bVuuOqfv9nk8QJ02Sv9LP3h7233JIWAq9eH5iE+0C9NFWfmz2nX+dNCH/vV538++Qzklg6A6oMqoI+8j1Nfpcb/n9urD9kC+WoeqSjWPDsAANCCgiP716nO9ipbAUPRlGlfAqpNjgY5Optu72+nV61etnQAvBtvpuSeXl9PpyWkDU8lfffvTb7W+RK8r/Vm2okm+wnNpMWVWBpHw9v5hupd/nUGc/kGZBq46epjOTs/ajwFd31xP3/jGx9PTp5etEpB4enZyOj191kEw52en08mJ7O2oVaYSmKpVq7u/a/5IFaUEPCKYSrSqgpb6u7m9bSApA6mc59O1V69f78BUNze3k/45v3h7f9+AVN/97ncbiEp9SkY319fT9QxYEg/EN/FQlaZOzs6aP9R3j2e9FchL1yWdz77z3xqg7Ve/+tWuatKjmDCvQU9OzhtItFcAW34MyvpoXTGQSvI18MhyYpywveuach3SAVVY6vZ4v6uS5njqfRjjsfXBuutKVAKbuSqW+nRlKdm5rrdKc+fnk0DMjC+Npzc3jV8ffvhhB/HOFdHsGxyTCNRkbDdv7Iuaj1Q/928bHQ3wNFcME19cpbKvA3pVN/entvYZuv+Nb3xj+vGPf9x0j/ltfVa/sqGjVijxcVWE3Ovbvh07uG7wtVz7eV6+7rVNrrGyL87F811bF1G32FflH3PdwPUj5+bncu2U4Br2xz0R5545jKQx9TN1gzGKfjhjKeOPP9tmHFMZWzkO25L/+Zk6mnrLtU6lH9W8uRbJeY/mZ19Tzdc0pZyrdUfSTz7zM2MG+6Xu2KdRPuRdJWO2T76OdCBptI/zGkz3mbOwTnp8rrVyPZ3yyT2qbbDSZ/rrnGv1fMUPj08wVeVvRrykH7Ce61rywL6s8hvuu/rrdo6x2W/SyjVf+tOMb9RP2urIXlM/c22bskxdJ3+qZw95Xvsn/ZxF2nr2TX+fPKtsjv2ZL+ZfPk/+UC+8bvC19PPpD90v80ejeXF+/Lyml/QF5sE7e0MMmDpAf8791JqcyRvGJsZyysa89vrJa82R76TP8jPsr5rDyOfSTqs4atviXoayTZ1Jf5qyGcmf/j11Z2Qn1fU1f5+6XNk+/T99Ufol8412MfLPpNNr2Cpupe1UfjV57zaSnWXlvHLKM+2KtpF6lPblcXzdsU5/M++Tclnzeek7qraV3dPHV3xiP/keubLjSr7VuJX+5hyyr5EPJP8r2YxsizZbxaz0Dyln6p7v8Z1K2nylJ7QT2sD72OpIT6p1Q8Zxj9/yFKp6P+//qMfu3/LmvPb58rV50FdVz1HepCFtiHNyn6Yr913vw9eKV1X8F525z3Jbj59+uZp7pYM/+8VPt7Ph7yO07dmNAxsHNg5sHPjacmALmF9b0W8T3ziwcWDjwMaB9+XACEzFDXUmUqsXZvuSNHyhxw326AWpk0A+jDI6tFq1Z0KpSkJVSbMEU3FjnwkBJ0vU9z4wVZWYZUJN8nJiRX+ZkLQsNb6AMzpkUh3O0XN6hod6RKOvjRJQHjt1hgmfUVvSbLpJbyZxzHMmVfthsOWAhdszkavPOVaOVyUf9yVG99lJpUN8MZHJ73zRUSWxRm08v5QHdaGiR79qnnZHeVGOfi5tec1WHttOP6Tt/k0rx+d9JutoPyOabFO056TNY1FPSM8+meZ9J/CYNOT4Pohn+8pEfNJDutZ4lc/Vsu38ZqKViWfTqft+8ax+Caaq7II6lvo88gf7+Eo+JI9SPiPfwjFo77rOg8bU4+olBv2px37kc3CItJIX6TD/qhiSSdvKz1f6Rh5XbdZ0KvXefKIu/L8EU6Wtpx2M/KHprHShslf688puRjqbOrM2LvnKlx3px1InTBttkXz3HN0nXySOfFPls/3sKG7xejXvSkdTX/idNsZ4a37sA1NlHKE90G74ImTEj33+Je2QY7kt12SMp2s2WK1JPC/yJ1/4qU/Ke59/Sb1M3lWyt60RlDfy5+mzRvwi/+l7ND8fEq/0rxo3dcb00lYrua7JqeIL7ZYHECqdpT/y+ndN51KPUofTP6fPr9YqaYcV7+gzKjuiz+H9Su8rG6/WE+/jK1Nu6XsqX8T9knWAc690UgAQF0PhPEd6br7woD99afpurzWoK1xPZUyg7eue96xeB1Yvwv2c9Xpt7qlP9D86rK3/ZO/+l/GVtPdne8WXvje+b+tF2ojXhj4c5vujA+a0XdPa41nfo52eLkAf3U+QGefjOGgaCL5Ivhscor8CTEgv2M5yYNwmL32Y3PNkhQ7qBPvRMze3d5NrzLhvXfc8GLsS0KVnmJMgv3hgXf2K38oT9Oe1ru9ViXqVm17pRu0dc/o+vsvWvPfzacePY9PRdHN92yrIHM3gl5w/Y5HlQNt0f7l2S5t3VRjLlWCq9JOOl7SN7I97xKTL7UibbZpy4XOMZx6LB4wtv0d+p+EJeo6FvsYgSQIURIt1hXRRt3OdQGCX9+4ESqmtddnAQMdm7evMowRTcUzr0XKt65vb7vT8/q6BNZSDaXmi45MGWJK+vX24b+AQ8+20gZke55eqA088gGngm3ngeTW/gJyXwRzyfw3YdL2MS76aPl0TGFKAql4p6HwHgNGYqgIlMNUf//jHNpdPvvmN3Y+gGEyVerT4n9vprSo6tDTH0TQdH01XV9fT3e1tAzj2dkftu2g4Pz2bzufqU9/61rdadarf//73072Ap60a032vUnV2Nlfyup8+/vjjRreAOwJTNT96L98t4PPZdKwKVccnDagnnghQ1UBSomEG04iOrr8P0/Vt55fmrucaIEqHCt++bRWtPv300/ZP4DLNX/9JzvKxBi2pve6J/xeXT5vvkJzEW+cTVBnrzdVVayPGfvvTz9r3X//6120++pcxU35IcxJYTH06rpn/tlf7C+so8y6WjdcX9HcG06nykuSkylqqxNSqZyGWpq/RPQIPPE/xwNcFMNI/0aJruudqT9PDAmC2/9B9yeDFixc7G/Z8HHdJO9d43GvYPzdbUl736LjRQfvXMwZT0WfQt5suVaP6zne+0wB14lfuVXZ2qrg0g41t2+nL9D3XJ1XsYI6aPpkHaznnXNfmusfjZkyi/nAd6Oe4Js29A3WCbRmH0n9zLvrMGOLvjCfkV+4hKX/GdMbr6nO1zq74km0pJ4434oPnw37SjjhuypDtyd8cm+se8zf5YZ5mnFvbB5i/FQ9pJzlWxUuOTxrX+O7nHq0v5vw5x+ScqPdrdCf9tjfmgTPGJQ+ZM7ROkVbLj2tuteH7rpFcKXvqXT5f+WXzwHNxG+61Uzcreabv8ljVmCO9G9mAfddonpkXqPSXuuP7lW1Xc02bpR+kH6r8SmWzqY/Jj6SVz6sy1WMo1bvv8yr6uDdfs8fKj+TzGS/SZ9nHsF3a2kgvDvEP++hfkzX3GpWs0z/oO3MNlYwrH6X5Jc/ps5OH5gfzwJUsqnYjHdune55L7vOpPxmfR7ynPEe2X8WstJ/Kdkc8z+sj/0Y/yHXAITo4mssojqcffGS7LR+xAJ+8r/CcMx6oLde01XytZ/aR3rNw3TmyqRyX5xmoG9Rl09T2sABTZWxOWef95H019xEvk55Kr9w/+cf50mYrGY/o/6rz4Ho4/WUVD3gteZV5yaS1mo95lutiX6/W7o6rlX5WMfFQO62eG/nDjGVsax1c88/klW2j4m3ybGT3VczYF7PYV7W+sgwyBnwVfnKtRN+a9mU/mPzNtZTuc72aMamKfRuY6qtIbmuzcWDjwMaBjQNfRw5sYKqvo9S3OW8c2DiwcWDjwFfiwP/6X3/Tjw7Mh8xzYz9KKmXCJZO+3NR6w8uXX1VSlGNxI58JFm64M8GViZ4qgctnmORqBzX869XzL31rrKSVCcN8cbzGP45lnph+9lMBx3T+Su/imFxggpIvz5xw8MsvP1clvaoXEaYzXwJk4oJ8qZJZa+2bDAdgqky6MPlMGqoEaGUE+dwhhkJdrMbP+foZJ9L2tal0uNLlTByxnX+hfJ/NWk7Wb+rBmtwW+bWfrW2HB0bzNg1M1Omz+nBSnAkz+gfzTH/z0IP7TX6u6cEh8rVd5+ESvlBI+0pfsuZbkg+U2+hl60iO9Bv200ws+0ChrunAD+2HfEq+0PbTn4+e9fVRAn2tn5Ed7tMr+qP0V/mSxvf5kjL7r3Ssom3Nb1D21pn0WxUP+aLBdPFv+gDaVcrLuuDrmcTPlw8pm+QD6Uh79vfRS5hDba56jn6hWm8k3ebRIfIhv9fkk7HKdFQvcGiDyXvZomMxfUBlF5R1FStHPm5fPHO/pD19gv0f6aedsa1fuFpOqSfpB33fvv99fDX7Gvmuim+VH8iYUelZpfP21VzfpN6rHeOWY13aZMa8Sg6ja9aj5N/aumctnlfxxXMdVaaqdHhNr1N+ae9eX5NPKZfK3q2vGfe43qp80z561vxWpRvUKY43mkPlzyqbMx3U7TXdtNyS/n3+k+NU8anixyGxMf3X2rrVz+pA97Gytq0yT/u/x39BTKvM01ehu8olO17Nmd9eq2dZp+rHJ9yvmgtUwHULec3Yad30Qe7K3zGuPLrfp9HXyTEfX6tsolUNmR521VeOT3qVItPf6NPBNc9pBkGor374vANyuA+0reWv9aZPyhhpf9Nl2CteqbJKP0jdQT67vudfYe3CadT2ihrz/rn9cvn8PdeMet79CFDgA+QSJ2k3/fTx1C+CSzwWY5nl8w7oyhVnpgU4Z4CMZtL4ogo1D3NFK1WKmmm7u7+b7m7vdj9koGeavDGn3bp8lmX77ko31nc9P+tlqz/VqgCpksuuSNCuXI5tYGfD87NNVwTemI5adZ8Gpjp6tzJV38P11gKFdP3vOQ/d02fJt/vY2d5ag6VdLzAjXZjHbLT3akedzwsAjPY1qwf2kYsVdMDYQu9cxGbXX3syfgRBYyWYzbpPv2yd0zWCORi/H/k3VPNKvWX/3kt7jUOgi+1L7VM3l3WlwDkdtMX1ott4bq4OJLCKYx/7TB57vo+v9wNz+ke7km1LnCenAkudtqpwzU8KiHP1pvG32f6sZ6JFemOwo21w6VsJqqO2B23/VLlpllMD3emf1seopi1QiJ5tQKrbuwZcsZLqOVdka1WpBGY6kZ50m3RbVqYSmErP/uEPf2i+66OPP9xV1LppVa/8I0Oai31ZB8zc3qqi3d3UKsepStzJ0VwV6n5XQezy8qIf5pGvPjqezs/PGkhFlal07z/+47eNzg9fvJhevvyy9XlxftEik0BqqhKk51UpSjajcVTh6eZG4Laj6WiuUtVBPDcNdHV93cFUjvldvzqbbmdAlvSvga6ubxuP/i9779YlSXJdZ3pmRta9q0GATWpEghwSwEhrJIKLnP//KvGi+RsUNSCJS3dX5T1nbTPfHl/sOuYe1eA8zCovoFdmRribHTt3O27bj/ypwE6aT/+pw5X4pDW/fqVuWdcL8EhzNTDb/f305s276Up6ME1NLuKx1iv+fLy5bT81/0+++aM2/j/90z8t3Y28D260P6hrooCkL1rXLdueOzNlDsS8xddoPHY17HFo7to3HwIVjW/fvm2dvj5+7IAwgx89TpUTuaucvnNnKgMYRbdkpM+1Fo1pMJXk3fwhYpzGYGcq26c9nMZzZznG3vRN7ALRY+FFA76ZPu5HNJ6vt013v94BDwa5/uxnP5v+9E//tPFIvOOckq394GW3tBOfahnRPxp85ToT/Y39GGvZzElSdvR9XJv5lnuZKpenn2Nurt8NyvPnuR9e4ujsG/M65kG5TuYU+p2Hzkl3xqQq18p8kPdn7s0cKNc+GmeNjzk+xxztJSiH6vfRmNQnj631cJ9LGXoc5nL2gdR5f8afyYuUNf/Oa1PPnAdYX0kjdTX5VdlPRVfOl/zboo9gKtOQNfdKB5wP2AdUemd9s5xs9yN+klbKL/OUNRvXtQRTnVNzXOP1ms1RZiO9th/gT64z5Tcap9Jjj2k69JP0WvdG81U+saJz5DtH+rgmL8q17Q7i5FV1b+VX0r639DxttlpTjpl6X/nIys84Voz8yDl2XPkY+j19T8DIlr9N/7mlj+TPaOxz15c+aRSvqb/njp1+O3mUuk/7OFf/k1dbtl7p5miutXWuxcLKJhjf1+yhilHpk9f8nq5N0Lzzd33H+kqO6+vSn/k+3etYmc/h1uyGPlC/nwOmMg+dQzBWVz5ziydbPinHPPGFc3Gl8n++znazxt8t3cvx12JfZfe+P/0DY1HaZOU3P8e+81qvn/VKz0/eUL76veL3KF9as/FzaN/yxxxD17rGxJidNu59hO7NtdNHra1ztN6tNVX32U7JK9a99PnohdGj+TKnGsX+KjanfaZup48Y6SnXs4OptjRj/37nwM6BnQM7B3YOdA7sYKpdE3YO7BzYObBzYOfAmRz4b//t7xYwVRYHuKGvilBVUSaLTb5GY1VvEqyKNFlwYHGVG3AXvKsi54heFiz4u4sKfHhk2vJhjmhgwTDX7L+zKJbFRxeeXYQxzT6ExQe4/UzTsROR5sgHq3wA4OKOD/2Y5izqec4s7q0V3FzAMM8qVaOcqoJyT9jqzlTJvyzGWI/OVPETANDn3GO9Y0Ev9Ye80HWjQtrWfRyH68/i+qle98NAHjtl7DF90CvpGxXX0nb6Qc1+WDMLYFnYTZ1P3c77PaYL+/lwyevbKgCfK9ccr1qT+Tmyr1zzaO70WyyeskhIGiofkXpIu7PM7Y8IpqLOZYFzjV/pT6uidPWQd+QH1/wzi6N5f/I5C6vVAwnrvAvA1fgjneX81OORnaTNcq7K51UxqVpDPsilTtiGKx+cMsnDQzlOyiV1JG2jWi91LP305+gYfVjlKzkW43HKiTSkz6jWQ39AGnyt56JsGQ8YP83/ir6KF2lXa/Kgn8+xUsd5gGsUSzJ2p+xJi32LPluz1/Q3un70ZtMtfqzpwMj/jmwu5UGfyVyT+k3dod3SB41yxdHhH9KXtI5sjTacsXXNR6UdbMXHfClANfaaTzPv+LPS2eoBfsbCtEn/7QO51g0fGGUuzkMeGUsru0k9q3z9WlyiL0j/n/Ia+Zr8vOIH6ar0seL1yN+txeM1Pal448/4BlrJYwGl4IBBHsBpHUritdYjO1jzF5kXVHFYB+N1CDpzOvpv6oto9UHuLdvh9wI7CZvCdaQepPxEE7umMF+3fjq29LF0lL93NzJAzH7MNlLFpYxv1LuM3ab/6emhXSYQxRFoc9qZT9c6NtT0zuAyMOo4fgcqPT4KlCPwRkcJaD3eB9tfk6derz6znEaxSdNaJ9lN61Gooxn45u81luczuf5O9Ii/nlMH6HkonzbIeywLzs0YxPUxLm/tc08OajeQgbolCdTUKcn6iOVkH22Z2yY8HmNBtf9Me+O6M25mDpbj+d6qxtLl6UZBp493yDOvR3R3wI86eT8uPsg8NRDAh8FsU0udZQZcMa5XOsU1aSyPS7vVfR0QI5DO/aLLx1h2QPexI3CNtR/NY0CLABXW1bwmc5JTu+62Z4Ba2pXuPVxfNiCVAFXdjp+mj+ic5DyugVPEowZM/fTlKoJmXV5dLTTr+iYnyeLuyAPXBBrfBNCcOzERvNr0ty34qMvN/zQQnwBoFw3oI56bv7rypTp4XVy2zlQCRr3/+qtuB00eAkodX/DCg22a22AqwUqaLVxdTuq8ICLUXUkdgr56r/F6HU6AGtEuOt6/f9do+ed//ufp9etX05/8b/9x+td//Zfp48cPrVtWA4g+P07qFCSgjsBNAiEeDlfTb3/37fT99x+n+7vHaRJorHWxE4DprgGebm7vWscp27UBjfq7AWxngT/cS98eOk8eHqYPNx8ndW1StySBt8Qn8fztm9cNUCWgluKO1t66VD0+Tu/evZ8O8wtZDNixXG5nGarL1B/8+CcNBKb1Sje1JoJ7bu8ETBOY6nq6Oqg7VbdN26fjhW2QwEh3YnI3P3bQEk2mtwHvpqnNLVBaA5epa9jTU5vHc3Jf7FhMv+3OVLQrf9b1onem6sBGAc2OMcq2pmtE29dff33iezx3gp9Ik+kkUKECUzFGuzOVY5tzYI2l7xxrfvnLX05/9md/thycta/TWt68ebN0QDvMHSEZY5lD2PckmMrXmzbm6L7H/tdxpa1tBjDZF6TvZEyxf0f6sPxa5cKZ02VMynGq75kjVzHQfHeMpn+ucszMuTMumldJW+bclXzo7yseMa8lv6o5qWOZf1S8zrmT3sw1mPc5hju+HGPjsTNkJSvTLR3f+ke+Vzxf453vJSiPexiOzXhIfm/Rtyav1PvUIedzzvPoU6p8imtlzlDFcq+B36WcSHvSxu+oExXPUkd0DesEzkupr6MxuS8wf1LuI9tO2xjJLm2QNkMa06+w1sR7Rjlm+phKfpRj+syR3xzJKvcHVR36Ez3X21CcXM4EJD8qOlK/Rr6INIxkPrKhyheN/CtlWtXvuIYR//Q5x1mzN8bhtMUtn8F1rflb0lzRNbInrt+xLH1a1nLWfAFlXemoPqvkTHup1uncYcSP1Jf8u/KnSd/n6FwlN+tE6kLlMxwPt+JuxjT7iUrf1nTJ8YJ+qvL7HMO+mLKx/Bjb/dnvA6Zaq6NTH02/rs/ca7T+iodpD2v+o9KdpIlz53fn+gnKNG2s8kOVzlc6PKI/Y1vOX9nayI7SZ1SxX5+lnJnHWI8s4+Rb5VuSnrXcZM0+cmzabPpsXavPXB9cakp4SbXt2+Palrb4xzVX6x3F+YyplWyTBvogr0n70s/hoccwXdX60n/QhqtcgJ9V+6s1Oe5gqq2MYv9+58DOgZ0DOwd2DnQO7GCqXRN2Duwc2Dmwc2DnwJkcEJhqrbDCYgqLbtwoZ2GBhQQWINaKK94sZ7GExcjRQ8214n1VNBsVhFiM42Z/dNDHhZ4scvnvtWKc12vaCSLhIbKF/+1oST/E4X9VQSJp0fU8sGC5sYhinldgt0o3qAfJ+yz2VDzwmAZTUZdIf1Wc9GGgEc+rz6vC5ZZ5ZOGp0uPKNnzfskbIK3nBa6q1eqwshvb7/Hbi44FAFrFMG5eNKlEAACAASURBVOXMQ2Rr6/9Upv2gY2WbW/J3gdFrTZ21HfiBtQ/bnDvXlo2trdP8qMaoeKk1rD1EyrloVy5M8sEw/UTSwMPJI1rMO9u3xk4wFf2qf086Kx9J3bZ98qflNSrupk1Xhehcf2UfyW/OV9mHx1x742PaZs77WT4Mb7InPdVayOek3ddXhzVyrIyv1WEKxqZcz0gWIzuo/c+nByr5BrORz03e54OTLb80sjH6Xc8x0p212JEyzIe8tmP7Auu516GfawdZzolbW7Gp4kEepPGDZvPCh1NM31pOk7GOax7ZHHNA0cfDfczh1vx1jjHyV5U/4rXUMcqJvtC55OihzmgO82Zk65X9mh+UW+VzKt5UPOFaz7WzzOPWYkCOP9LHKpZV+SLHc/424lPla7xGx0TzkzHItORBkIxjKYPUZ9uJx3EcoR/w/L5X3/ngL+Vhu6lsvoqbazkjx039HslnzdY+18eMbNFz+PByAkYqf7nIBGCqLVor3tBGK5sgzw6Hy1Yh5uEg+jnuLa1LBmRUOk3dO43r6uzyaWz0+jwnf+o7g3gqv/CJb9P5Nb1Z+Kl3ejEtus6HmQli5do0fh5SqvIhX2eAU+8e1EEMnZ7e6avz2BLV7x20pu86sKd3c9Jh975/nQEy0bGq09g75fTx525Q7fNPgRuUbXYQq3RB47Ojz2PrLHLcOxH44lh65EG/V58bMOBD9j6873hnTjAfsM+rbIN7c/oT0SOwVvUvfUHTpbmblABi6lDV/hcdN2gv/M77fuv9SHd8j+sk7gBT5ZM599rek9eSf4vc22tXTv8lD+yDrf/inf6zPfl77i9zDyMg0AIAmvXOPKM8OSbjRIIgKVvaYLe3/iKUjBfUPV1HMJX10XRXuWbuDfo9/dC5xkt902cC9AjUpJ+2vbvb2wY+4ngJpiKt7cYZCNRBJ8fOOQ0c+fC4+F7npm2/0DrZdeCZ/zs6mLnbHTrudUCndHuaXr0+dg9yVyEBwtTRyp2f3n31duHz4bJ3tSLfmw+TxRyd2NEHTc/Ty1cvp6vrq+bL9LvAMq371eEw3d3cdPDO8+P06uWr5t9+/et/m96+fTP96X/8j9Ovf/2b6fbmpl3f9WSa3r1713gjgJBko8//7Te/mT58uJ0uL66mZx3InabWZerm4830/fffTze3t5PASb17W++w1nSoHTp/mNT9T373qQFS+/5DHfA+3Nw0wIz+0zjir4A2L19cT4erywYQMiDJfuzNu68acEzjeJ7G2xnwKpr1+bv3Xzcw1f/6X/+r2YzAJLYt8beBlRpYTIC3Q/NPljst2frFfMg5g0BV+scuJaLfvtE81NyaQ/y3bdgPaE77XcYRg71dM5FMuEdyPuO4IF/SQU9XXWfdTXD2sRpPtP3oRz/6BExl8BD36bR7As0ci80XdT8zb+kn+Zn9AnNgjSn+/ef//J+n//Af/kMD5fGQbgPVvX3bO459/DhdtS6hvTug5ZR1BeuW6bUcLa9RDs64omsZNzwWfSd9pedgXn9urjjKuTIO+m+tnbzk3strzJzRsjWY6hOfOC/AYzM3YY2KvKR95FrNB+axmbtahua7xiCAjWugHlZ8MC1V/p15MdfG+zLXNT3mlen1dckX8oAyYd7LuZOupL2ie3TPSC6UUfKo+u7cz1LepCtpZB6i8dNuqnVS9yt5pW2QntSVkR2S33lP6nbalXXAa/Hf9kWME6ljtl36+fQfFQ8r/VqTF/0K6xhVDCP9uab0L5W/8h6Utkn7pX6mrFLWW3qauWPOY/7S91wqHs4dPlMe5OFId6kf/J18y5i4tY6Ug3VsxI/KximLEe8rPa/0vfK35vU5NfO1eFd9x/lSx9LH01bMJ8d/+un0r9T75B8BNLwvbTftbk1H0m/ob9K5JkOvuZJpNW5F88iXrvkJy6FaZ2Vb5vcWmKry0ZbjOfGi4lXSWvlQ89z7/8re7SNM4+8Dptqy18pHrOlb9R3pTL/B61POzll8DfllurZ0JvXRMU73Vfxfk23KlNemj6jo8nz2S8l7+pFqLtNMfqT/r/wl+ejrGV8y/pO+lE/yk/q5ZqfVd+mrzI+R3br+J31fy12yDlTF8qSn8vFVrKz8Z8ZX05nryTjBNfw+nalSj9b0Om1qyzdX8q14tYOpPlf79+t3Duwc2Dmwc+BL5cAOpvpSJb+ve+fAzoGdAzsHPpsD//2//32eUykLOS6euuCjifJBggtp1UODc4p8owJGFm+yOJkb9izi5Kab97MAs1bEykKFizrkxxodawUbFxE8hx/qn9J2qffltmEqPq2tWbR6TNPoh9cujOZDYNJUFdLWCpmmLwtfyZ9+bKS/0edcGbrgvCVjjscC77kGslboT/6zeLq1ltH8LnLl/SyGeU2+xm/At06MriV9oyJ52shp4fMIpvJc/J4FwYoGPgjNB/8ez5+fC6basoFz5Jx6nWOmn9D11QGItbmsr/pJOfCeLAJ7HhdmqwMapNU81318u3HlK6piY/q20d+Uc9JU2QT1dUtfUm94b/VAZkuPHZvW9CTXSTsi7yr55nqyaJ18HtkI70ufmvT5WvrVPGSUD8RFOz9LOx/p7losTN31WvkGs0qe9Mleqw/KrfE4aa50P/217vFhIt9f2VnOy1hBmx3Jkz4k854tH1TZYt5T6WilF3m4Pw/2+qCqaPRBwy36KloquyM9/N5+rPJ1a+tMv7tGZ/rwKhaP5udhrlH8q3RHesV1Uq80Px+K5v0jv1Lpwkg/bJs51tr1567vc3SCvqfyK+l7bVviO/cOqT8ci/KlT9dYPHTAfNb383v6X3/Ph7am1QdvfVDD+QjzfM9t/dF37phQyTfj/sg3rvnmvIfxh371HFv7HBmfq5fmEw/Fm+bq4E3LdxukoB8c2PqX8ba6fhgXLqZ+CPpiOgEepd4xB3fulYdQrcP1Hk3dSnpnKsfcSm72EdQpAiQ8B+/l+s3Ph0d1e+mAKs9HMFXlo6ifVUzzZzxY3v24DlobfNS538FUBoR00FQXZQdT3d/3FzDorN3FxQwAaN/1ewTU6jZ4HKN1nWldXJ5mXvbOMCcq0vFas97ID/T9ba63r0XzHDtdPQh8oOufHqeHxyNQy4cW3bHE/PTe2XrtHMeH7H1fNbf9S7tGcnow+O24Jq2zde6ZwVoN4CU9fXic7u47mGreHTfQR5unAcGeGohCjNEq+wH/aXponwls0oEx9g1r/sIy52H49JEeh4e5aS9VnsK5M04nbZkfL75Za5uBYrR52pfpJoDCXcOo4wZIOH5yL6qxm8+fuyl5Lo9tX09bIy9GufvIt3nvznXYNpmvG5gkoAbj58i38t5W22mgxocTEFHX6a6DAh41vrWuXD7E9dR0Vfap6zSXfKev0z2NdxpnecnKNF00oNOxA9HJXnkGLjaff3XZOjo5j+ogIPmCrtv+p9/lTzvIkiAPAYmeGxhEwCXRJ7tVpyWtQ6AQAUT07+2714t/fPXyRfte1z883Dcbe3oWby6m66vD9GIGgMme5FfVGerNuzfT9cvr6aM6E10fpvdfvZ/evHk9HQ7X04fvv5/u7jroTKAhWeGHD99Nb16/nr75yR82ehrI5vrFdH3o4LKjjR2BG//2699MH2/uphfXL1u/QXWVuvl42+4XCEpAqvuH+wa2urzq3Z2W/ZP8SuOTfXLXY/mbj7e3HTz1snehEi9fvBQtl83H3rUufH0/0P3P8/Tm7btmb/rb+i1bakDUx5636fpXb95O33/4MP3Lv/xL+4wAOn3f7ORZOnPddEIKlDbOWET/JJCU/gkERlttcrq+XroMSub6TJ2pNEfr1DXrj/NBjWOgHW3NgB7TvdA8+1av3X5fY3jtVw1Q3GOKY7jGE5+zM5Xvp7/zumnDBhWZR81vPE/NPg1M9He6VnJ1LLJf8Jo1pzqSffPNN9NPf/rTRlOT/wze0093ptK1AvxJN5ptRqc90eoYaH/va+jTmdNwX5D3dNs7gjsTSKZxci/b8w/nD6cA1MVXEAyJejLjEvNw6iJ1z2tlzmofTh9v2VmP+BIj6xnjlfWY8aDaP2W8yL8pY8ck7mPNK+uqfazpHM3ZffxpHT7zz1GMpx3nmslz5hSZX5LfnwOmyrkpq4oW5yT8Lm1z9Hfa7Wit1djnfEZ+m86UyRqv8/6cc01+5EtlG/QDlc2tzcWcJO+l3lEHnJudYyP2PfaD/Mncluta8xtcC+2Pv9Pf0Wd7buqQbdL1iJFM08/YF+ZLC0br8P2jnHOk+4yxlgf5bnrpb5bYdeidNM/RNcaLSg88pmlIv898/Vxf5DHJ8y07oD+lHVbxg2si/akrqVO+1rlcJbs13dvyJyNfnrpjntpGcw9o0HkVC1i/oF9yjMo1cYw1X7e2No7pGJdjnaP/lS6OfOtaPDhXDpVtUw+9BtaV+H3lM/g9c47qvuR9xhf/vcVL+72cz7qQNmw/kuNm7MzYWskw12Vd9twpU+pKpXv+nnpEHVjzp77H19tncEz6i8rfZYxI29RYzp8rHVzzp6lbef/n+q2tuarxUsbV+iq95j4teVjl1iO73fLzW34mddDj0e9ZRpQ7Y47txXM5B2CMq+hYo13f5Rwjfz+ygS2fVvmrLV83ypsqP5fxsdKDNT8+or/yc3/9N7/cz4Z/jvD2a3cO7BzYObBz4IvlwB4wv1jR7wvfObBzYOfAzoHP5cA5YCoXBLIwwIK7N7EsKrEQUhX4WGAaFa7WHqxVBTl9Niq6rxWEdF/1PT+vigVZ9Ngq4JgnLDp6Dt9r+l1w6cWbi3ZIioWjUbGBhQn97gfELPi4GOjCDB+Ye518uEVZkd68huvKAuonBZN2AuTTg5R5nWn02rOgluutbCDf9nWunWQB0DRUa6OdnDs+x+NcWZz0eLymHT6a2VcV/irdzKJvReendPRDiVwzC4tVsSx12nbpgxL62w9uKNfRm/roS8izz+FzXpv2njbJ613U/lwwVeWPUp8rezJv+LCLep9FUo+x5i9HPjYfiq3pBHlGP5tjj2xyJMe0J/ogdwNw4fpcH5h6yfvo19PWtoq41dqyiLtmj/wufZn9aR4iIH/J9zy4xCK4D9LkYYZzYlTaGMfNWGDb+PcEU1U0rtlrFufTv1D2lU+v/Lrj78geqEOZc2zxOHVx5MfW+OA1is58CEvfqusIcpCcKptP/pIm8qzKXagTtlPdY9tdW2+1RspzzR59Lw/f8CClaTHNXgdtg/OPaKn0i3ygXxvpV9oN+VutsZpzbexcq8ev1rfF8xFPKp9KOxityWvJg3/k21q+mA/rOY5zWcm9smPG14zpqcs/FEwlPfch0cpuKDf6ijXfkrxMH3yO3o78yrmfb+mlxyGYqjpYYBmY3y1mzGCqLV+Y8TZ1N31FxmJN1A5Az2Cqyi4ypto/OAY4znpteRj06IsFhOkABK7L49D/pE54bPKPMk8f8zx1EAIPbDN/oD9wDlAdQKr4R1pkV73zQgc29H3H6e8LGGIGMOn7h4cZsNE6yfSuKtPUwVN9jN6Nip2tJKfW/WoBUpzuD5vsAaYSlKjRCmDUAsRqLcIEzDoCkFpHKgFM1PlJXWXmw/fm4RHUdAR16Br7BefX3i8bTMX4SmBci70CihhQtQDfvJfvwJYG7pi78zBe07e6G1ifU+CTDnZpa5jXed8AImJRB42kLxrZmvjqnCF9PHUw89Iqj0ifahryXvrlzC9oj4cXLzogA52cqNu0KdopcyLbZx7uOvGp6DKrMROYWNVRNK67+lR8Ik/JV8nPQKX0R8xVdL8BH1V8t9w8RtIg3b9/fOiAPNmODmj5kJbAFRfzPrytvdsSY3Wrm8x1mpZXzV3QFv9gEONcP0tZcP2+111wLM9lzqavgk0ZbDmDBh+fOpjLXZkudZjocXr//v309dfvm18RqOl3v/tdB4dddnCQ/MjrN6+WjnRvXr1qoFCt714gqNnmtK43r15Pb9+9nV6+fNF48PHm4/Th4/fTqzevp+sXh+n7j9+3+qAAPgLv6J6P33ewlObpHZg6iEjdsV43f9mY3v5++eJlu0/doDS+AFn6eXt7N/3mN7+dbu8eplevXjdg1M3t3fThw8cGpPpec8yAqavLDqTqnZ569zl/12XmzoEXDZD18fZm7qZ0mD5+uGnrfvnqRetCJB4bSOZuT6Ln1eu3TU8EoLKtSL/v7x+av3T8uH75qnWm+vWvf72AdAzw0c8m29YdTyCYhqZdXFHlHxjb3KVRnZUch32olzme7tFeRjJpQNK5+5k+dx2p8/h2Aava5xgcZVnqHvtf7smt5waXiZ7r624HjukaU9+LFgGX3LVQ3zNP0HWOH5rPeq/rWI/1mruEpzau7/N14jHXqDG819La1I3qL/7iL1onNF0rHnTarxvdDRD36lX7XTTe3dw2IKP9DYGn9nstZ5v9IgF99O8ZQ3yP6TavfE+CqRz7zBv7t60OHox19rNVvPFnjDcZ78SPvNcyMj32xY71ufeoYpvnOYk5JxG6/5H5GC/JPLTKtS0D74Odv5j2jLUV7zLHHuXcvrdaU+arXkfm0EkXZVTlMLq+ioV5Lfk2kndes/Z35h/V+KlL1oNCzCf+kGPzHvLQN6ytk/qTch3J0J9XPOJn1iOuZURLxQeuq9IbrpU50GistDHykL7VfpprSXmcq98eyzaWfiLt0XPqOscV+ifygTbk++x705YqnlRjba3TPKQ90R4pM+4JLR91pvr3AFNpHspMfzMm8nuvKWWWvjP/rvS80mWvM+2hkgF9OvOaym/Rfv099Wfk90e2suZTuFb63dyvmefWTfPcOQiBzeSndaRaU9Zf07eN9JTyrPaV1Xo1l/m+5vtSZyi3c/1qpW9rMqBt8brUI9Of+l+NPaKhiuHpb1OPqvyIvBzN7/hLf8WxmLt5rWvjjmxo5Luo29aTNV9g3U49qehPHo3im3Np0ch9g/Nd+lDmM2lPjGHpCxgDK5+3pcP5feUT6Fe576HupB6lvdBP0geOdL66f6SrScdW7rNlj+d+P9JX2q55t9Qv5piVuQt9Gc8/ZD6y5l+2vkvZrvnEKs5k7pF8P5dvWz6r0o/kw2iu5EGl/4w1XtMOpvp9pLffu3Ng58DOgZ0DXxIHdjDVlyTtfa07B3YO7BzYOfB7ceDv/u4fhp2pOLALPS6yaqPKQpY3riwseEM+Koyubep5b1Uo8KbZNPKaLFjkNaOidTJyVHzKYsm5AvB45mE+TPc4WZzp1/czLVnkyUJkFnv0NwvmLvLlA0uNW70RNMfLou2oMJxFk+RlL8g+nryJmHJaK46uFWx4H3nzQ8BUufYs1GRhj7zNoqz1OeVV6RzXwHE+LeSdvrGdPK4KnJrLhzvSfireH8fzOax+iDKvHc2V/sEPYz2GH7p0XehjWy+rYqbnIU9YBDzXDiueU19zjbreheZ8Q+7anKMC6Ih+P6DlOtOOtorJ6WtHupS+3X9XvpF+y3q8Vqwd+VHrHPWF81a+Tdf6gdnawybaVdqa9avSedqM5ueDl7V4kP7sHN8w8k1ct32I11DJhfGB11ef54PhkU5yrbymiue8ljzLA08j2yDvzhk/eVDZB3WL8qc98DBD5bMqn7O1htTflBt9ZY6VfiZtt4ohnM+2Yf800gvHdvt+H87jw7ORD1+LgRVvaKOmj/ZX3VPZUsq8irUci4fa+GbUPADCQzCpMymryk+f46+SlyOdWNMH+pPU58qGSevn+jDrz5q/q/Q49W1kK14L9dR+ay0+Me7wsCJlyoODvl7f80DkSL+q2JoHAZgnp9+j/vCwFNebc+tvzlHxrMppMkZQJ9b0aC1fGH038kPV+v0ZD26m36I9cC/SDr5fHLu8rekP+Zj6nzlL6TcvDP7pIJn0a9apiq/UVcc7X6+/PVbbpz0pxx6DqTQ+dcq+0SCe1En6jlyX3rEhMBHvZQ7psWinBojwO+qrf6eNGUzV1z53kAFoqoOj+HkbZQFdNfxTA1L1z/vcvbPV8Z8O3gsO8DxduOPSyfenMiOf0k8zBuV3vY/T1MBU6vjSrp33Ra37ytwhKv0pgU7JI9/nrlYJ4mndpwB6Yx7i2OwxqsM25pF1j9cu9LbuW8+te0zrjDZ3acmcJnmTvoa2mnpBXUwdXvNBabvMB2iHGQusJ1cAf4/sgzZoWjL22475PdffXhky70F9qJB+zXGF9zDmZO7DMdJnEUzl73JvSd/C7zLu+n7zxrzQPQJOCXDjzkDUXdmarLLLUoufwUszaMK6qc/1PX0L/fia32bdcMm9ZpBIdZ86FXo9BCi2vuwLSEYAxYfWfUeAKnUdFPjnt7/9bQNSqcOU/gk49eLldftOtvnyxfXSmUpAqqfHhyZv5cPv3ryZ3r57N7169bJ3ufr4Yfru+2+n6fJ5er54bvNdHa6m1w1IdWgruL29aSC/N697ByX3kOu0XjYQi67V369fv2n0fvfddy03+eqr90s3rW+/+366ubmdnh57t6ibu7vWWevjx5tGewODtvUclo5eixzR6c/6JtkITHV7d9+7gF1dTTcfb9o4L14cpuvDYTq0rmUCjXRAUgMANUDQy3adwTcas4E3Hx8bvQ0Uq+5fV4fp5va2rcc2o3G05t4pSgAqdbjqYNneXe70hVX2Z5mHaB+p/wTgtd53QFcHv1r3DMTp4C3lVd2363N3CtK14qUBWrYNrVfXCbDlnMyAWe6LMk7qWnX2Sp+m8QmmMrA+72fNy/rt9WeuKR3qHeOu2n/OHdgFjDzk53/+538+/eIXvzh5iYbGN19EP/fr97d3DfBrH5l5RPKcnZhsx9Y/54/0R/5O1zLGVWAqxmDTQ/+XfqPKsdPf+h7mcox11EH6XdsZP3P8cjywzvFa63q1f0g/zfjOtaVdrMVYflflttwPmaaklzzKMZKfo/yLY5sHKR/HlSrn1rWjGitpqnzHFr9yTfRHyb/PkcNIfiM9HY3tNVX5UuZG1diZB6SeUd9zDzqyl+SRebzF62qNnL/i2Yi+tbXTnq3P+TNzYK6poom0Zb7pddOPJ9+Zn9EPVPIgP6u8kmuhPVX2SLoZw87Vc+oE7dhzMefzWi7VMfDKe7tOwZouVeuhHyLvslZ37nNd6mbKd0TbOfrMe9OnUd9T/hVPRjGgsou0Oet88pL+ezQnP0/dpn45hluP0oaSr/w+40vSmWMl78/x047HreYyPzsc2dKavVe+IX3rOTpd3VP5oyquJv1rtj2aJ2kcxWvStJUHeMxKPpWd0k+kLo50daSPmtP0jWxzy89UtjT6rIox1by0e+4x8iU8ue+13LO+RH1g3ZU6QXvf8l/p+1JfUv+cc2z5LMa45KHHrOyPekDeVTq1Jq/UrYoPFY1rerdmSyPb1ecpp8yl0hfy+qzd+Ls1/o7ozBg08hupEykn0mtdo3/PXGKLb+lvKdfK36b+VDpzjg/OOGm6dzDVORLbr9k5sHNg58DOgZ0DfpKxc2LnwM6BnQM7B3YO7BzY5IDBVFlMymIHi0NZEFibhJvy3OyuFU+4ofZGeq1ow8LCiL61goVp2ypQZHEmCyvVmjgm1zB6OMDihR8o6FyZDgvwwM6oGMrim+mlPPmAV9e6wFEd0mHxrZIfv+dYW4XITpfQYf3gYRZ8RoWhtaIK78n7fyiYivKlbKviI/nKNbnwX62JelcVOlPfTu2pvWi6/Us5pN35wTUfYFdjc6yjDaqAeNQT2ibnqWyDRVDNze4NfCCZPuScolsWATedHS5Ivpv2fEjgW2yTPtSSa63mTt7wmuoBiu1WepRy2vKxltuWH6v4WhXx6TdSt0Z+e/TQI+3mc32G/Qp9X9pUxoa0pcoPUo+T5+f4r/SNKdOUGeMAH1ZWelzF47wnbbUqiluPKhlWfpf+tVrPyIfp2jxIc649Vn47Y021Ntpgxo/0ifpevKhscm2dqQe5/soPrNGSPsD3i3fswEZ9zVhCG6+6tlGvfa9zDfHAnan4EIg5Qx5ySrlWtuHPfK/tk52pRvpAu+DvazabYxFMteRMM0Cch/d8qI/gnEqmlZxSJvrbcaFaA3VjLRaM+JL5IXPwvIf2QvmMfHLSM3pglrzh32tvWazWZF2kHY4eNPJ+H7g0P5nLWG99AE/f+ZDqqAPbiLY1ntKmPGfFm/RbqQPV345vKcO13Ip+ekT3SIf9+Ug3mONsjUG++GBL0mM+0c+2eHECpmqcWW490tZBNsn/zsdlJfPvfLkA3xGibiy9CxLtlX6NfkujUi8thzy44/Wcfj9NT4+mgz876OooN3cR6QCOdmh+7pJ0XGsHOVA/qPsCC0w66D93NHIMJpi0ivENZDF3oKn2MbRTjyk//vwkUIFAU70TUlvPLJtlnN4gpYENdCi/Xdj+f+zUdUrTDKKaOyM9PzyIgfP1fV/Y+Kv/zd1Yls5Uuqq3YWrfaw6DtHLdnacGbF1Mj8+PDbRgutURZgFTqXsUOosdfcrDJ0A5f6fD9Oou1UEynUeLPc8dvZbD+ur2M3dBcl7yOAO5BFpgfIdBzB2mexcrAR88XvfD2kpLFzqo6vH5+OKMRkvryDV38ZoBCUtuOE9iMNHQn8ygDutw5gWZY7ob0mK+6PzU5mgoiw6e+SRf9wE5SU1dqWbbydyKvjjH8Pocp5jjmO/kdZPl09PSzccxxdemj7Cf8KEqy912zFyDsULjCWRCX6Tv3d1Pv+dcXCd1i+Myn3M+2cBUQukUQJYGpJpBUt1Ie+x0fPa69Z2va0Ca6KpjvtO/NwCQbBcdqJf85dTVHwEc7o7WuthdLPbYugIZTHUtIFMHU6kjkTrvXF8fGlhGnaleXL+Y3swdjVSzuDqoa9XddHd728BVWnPzRPIxz70Tz8sXL6a3b980YI2AOfd3d9OHmw/T9x++nz7cfDfdP9217lTqWvXypbr5TNPzYwexvnr5avrRj/5gscUWNzTB09RA9w8xHgAAIABJREFURc1vPk6Nzh/96Eet25TBVAJQqSuVQEmtE9V3H6ePN7fT7f3dAgATMLfx9/KqAbda176Wd3ZwsOyic1mdia7bfI+PAkY9tv+sg5pLLy8SIOzVi+sGONPf8qm6R+ApgUsvLw8NOKUOWr7XeiCgpv+pr6R8kHjLuCMAlNbdbOLicrq5kY997gCs+b9ljDlXS11/+/ZtkwWBNuK1aBRd7lLl7klHf9XnMKir8+lp+vDhwwmYStdIBgZT6RoCVBmHP7WvpwZwck5CsJfmFbivgc9msJbv95iOzaLN19Fu6cMEpjrMQCrnIwZW8YUY5p+7dEnPfvazn00///nPm01o/ZIR8+jufvtnLR8QiNhdDmeGZv5pH6V53OEqaef6Mj9iju777KdOgF0zaM56Rb2pcm7WXcm/zAE8XhVvSCvjGn1/ju3YL3YRXMaYcprzHV+GZloy1louwxiML5IvzhOt96ZjifPRfdJxpprTYyf9np6+nnyuakAZl0fx1NclcI78tB1w/oqHSafjH/WT96VeMV4yf/gkTxl0y+T9Ix6a78xpMicYzUeZ+RrznrlNi8Gz3NfWNJIrfQDH2dJbrsk0MIdJncucl36Fc3FcfU7b95ik+SQnmXPytP9K9pRN6rrXwT0i15N+x3xPv2B7TV1Ov+v1r+lRyoMxLL9bW69pHdFwsq9RIqQ92QyUXrPDlKHGqeqKmduKDtcjmJtSlyv9oN6P1kudp/xYPxyNXfHU+uA1pE6T5pGOJK0eg9dv2WHle6r50gbTH5IW0kEdSf6kfW75ifSBqeNbOj+qyYzWknpNvpB2rn2LhpHep99IvnEO+rusvyVPKx5X9J6rb6Yz895K/l5rlVPYnqn/W7ZX0Wh6nBOOdLfy0Vt82PJ9qefpZ6gLfrbh+ht5wljHGOUX7tCnM36Tv16392Gp05VeVD6H8VdjjPLbSo8rfv0QG1/je6VnW3KqfNzI15xD75YNV/JK/TNNGcOYJ9DGMsdOX1j5/qQjdaKKV9U9Htu0Mu+0vlkGP/TsTBXL6BNpS5qTfKOOpv+t5MnPuDatfQdTjbR7/3znwM6BnQM7B3YOnHJg70y1a8TOgZ0DOwd2DuwcOJMDAlONNqvcoLIgVBUgP6fgeE5x0OSzOMSiBDflWVjZKopWG+8sQo0eJrjg4Tnz4V7SPSr6aL4srLCYksWN6bm/eXVUcDA/WJjLOUxLtbaKnywIcl0pP463Vbg60ZP25nG/qXwdUFXxaqTiVSFu7eHS2jgjXnk8Fyo1RhYpswicY1WyJH9GduZrnp97ykvdtcwqW8mHPJUca33VA9m6K1quaaQb1kUW5gimWisMZzEwdZU0n+n2Fp5RZi6Gp23rb/OOh/DJ+5x35D+Osjvqfa5P15hfWw8j0u9WD+Mr/qRvp+8Z8XfNJ3L9I//ONdG3+Pq0F/or31s9bK10sCrGjtbFh0CfPCwuFIoy4YEWjr9lW9VDQOqB106e5MNa8ofy8+fSVT/o8Rorv5D6l75+FE9TZ/JwwTkPYlJ/aR8ZSzPGrdl6lY9Itmv+PP2orj3nAePId5GGke14TXz7eNpDpVeOO1sPHH0vfb/vyfhD/cr8g7KsYrw/sw8lfVs+eY1PlU+oxvN1Ww8Kba+2P+tEZXsjusnLyjaSV7omD45s8UTf8/AI/WWVb1UyYXyq/FFF54i3W5+nfo9sv5IT7Zw6yTi8JteMJdZBHtAc8TvprOJzythrTZrSd9GOuUbfT71PO2XMrnziVkxPmtdsNnnzQ8BUo9hV+XB/1jovXKjjwinoqOvtkSqCqQyIOb3meP/pWvoh8w7l6SAV8yEfZEtnCLqkjEYxI+ORrnMH4U6f5z/m6EYfcU0a5/5eXVL6YXWvXQfnPXcHCbkzVO905M5UBO84jlg3uea0d/pq+2vy71RnLlvnigb20eH4GYShg3RtlexY2w6btw3DTPNMt/4GyGjh8QzQUPMqHepugCroRBtLB0LnnwtXxQ8fFgVDG68aOGSGcM20He1NWIfn6f7xYe5MNQPS5u4szQfNwDatSwAbAtZoqzqA3gBmM298IL2B9xrgYda/JmOBrR56p6BZv9u3DcTzOD0KiDXzR7rQgGKz9jY6NNejQFT9sH6Xe5dHB0Jpn9KBFo8NWNWBMaLtBEg1g+80l+Nf161jZyK8pWPho/lioBnl0DB0OKy92NesUDPGzi2OZ3o7DKTpUAGoajS19Z/ucxf/MYMzvI+kTYtWvi2aMdh5HeN4+2zmgYEKBh1WHWtEg+7XNQKQeEzzsYpdRz/eu9d5ftOdYCr6I43n63IPlHGe42lNdw/3J25xicEX03Q1y8z2arBkgyYaEDUDOpcaYOs618GClLkBVL7vxCfghS+t+1QEnXaARy8UUNenWRfM99YRqd0voMyhAYBkweKXwE/qtCQdVweit2/eTF+9+6qN7m5b6vb0cC+g0EXretd8Ruu2pa5MhwV8I7BVk2Oz0fvp4elh+vb73043DzfT6zevGkhI8xm4KB4ITPX11x0kdXt714BZlxdX08XzfAj4eWq+/d3bd9OPf/zjZru6X8Cnb7/9dvq3f/235ocEdhKYSt2k7pudd7BXX4e6QV0tYNwOCp7rh3NHrLaWFy8aSKr5Gdn4c+/SpP86WLd3Hnr5Qnw7zH+LlkMDKQmsNF1eNRrFywVoY5DvRT/wJL9x33xL90/Mh8SfJpPr62bXd3f9OnWwqGKu9YixqHf06us1OEvztI5hHz4sPkvX6Rqtrfu6vhZ3x9J3+txgKu7/CKaSnmkM+wv6F8b+FgMUmy5mv4UuOqJNcxtMpbnsR7Ru2rrt1fptO/Ga6QvVuZN1Mo3lNXJ/7/kEpPrpT3/a/vvjP/7jppeSpfdzzc7mLlcGfLU8uWEpjz7Jtk1aPLc7YDFnog6wDmCee96eIx1jE8e0f3QHMl3HfXHmvJyz+p3+3TyvrqO/oo6exPnZBuzv/J10ovuR65MYkPmw5x/tuTM/r/J1+nnuY6mjnIfr1+95T8aN5BHHPeZOp7GY8Y4xlu7d91ovyFfrAvWNdnASQ5AjcN7kNe+hbEWHY2yEn7KbjunOeEteeC7T4/moq8m7zLFzDOYOtD/fx+vpq8y3zOXS7+qeBIhx7GoPTrupeJc0kQ+ZJ3gs3lPpv+9LfvHvJScBAJ3+Utcyr01/lGup5sq16Jqsdaae0rYqflknqJ+Vrq/RV/lDzzvyH3nPaPz0KSPda1vc0w36FsmLPFIvqbfUa8vYIOote0o/6eurtaevsGylQ5VOV3K13/M9GXcqX0Cdov8irSNdHMmG11f+upqTc1dro57m+FXcSX+7qQzzBSN9HfHDPHUdd2RHvo784JiVbY/sao2Wap3V2CPd5X5qVH9L+VQ+J+WZ8qt8DHPw1EXdX8Ub+1Tai+0099VbPmfkC51TUbbJ54y7qZPJ75Sh11etseJl6hF9lulkzCY9lX/jtcyPyEPm7KQpfVcVQyt5rtXSKx8y0u3KP23ZSOrfOXZf+WjydW3OtTh4jm9K3ct8LPVG39M29HfmvfRdKQvbeBV7fkh+sCXPym9yn2CdPYdXVXxIHRnx03tkX0++pHwzjtFH0Ud6z7uDqT5Xevv1Owd2Duwc2DnwpXJgB1N9qZLf171zYOfAzoGdA5/NgQRTjYpnLiJkYYAb26rQwO9d+DSRW4UUb+Rzbm+YvVnWdZx7VGSsCsMsWnAcr3NUTGZBJMfght7X8ScLgBzHvOfBgmVd0+V8WOr4xmu+wTELeTwIlMW9kZJwHeR5Vez8bEXDm5G95vZO3YsjUGVULMoCTD7ISlqq4trvU1SjLlRFroq/KWPRmOPkg/UsBFuPKNtTPaq7RbH4Sp1aK7aah1l87p/Pb5jHWzizqJx2kvqYNmt+uGhmflG2VdGMxe9qjs/VyyxmGuylefhQozoMk7pAHlKW9lPJ2yxk8nuPXcsjDq/iYaYPd1Q6SbugLowOOaS+pH5u0Ub5ca0uMK89kKYcK7+4+BAeBgzhr8Ujr40PdOl3aXsjf24dJsAudTbXYbpT9qk7vM7zW1d9EII8SHq9rgpMlTZUzZ0+d3RNzjvSCfKBekU9p36NdHXE3/T5VQwY8cu+h2vMB4OpS7lurs96lDZY2b/HsU1Q16pYkzE63+JsOjInqWIrga3WF91fPQwaySPn48EVx6GRLEY6z1gy8rFpVxV9qcOWB2Wbb93bkpn5k76Na0ld17WMM+Gmhn/yAXtFVyXj1KNz/VGlN5WOVzEh7eqcuFD55uoQSuoI8wXLLvnLWG1fVzE56Uw93eLdub4udcVrIA/sg/IgAn1i5gT0FdXvGa9TxnmP5Vg94B35b3+e+VHacOV/BKQSoIp0rfG8kmHqY/qFY+4q+Mzp4W/6Tr5d1mMwNxjx+hN76Mf+ZyDVsSRdxTx+lgdf9V3avGno16qrSEfQCJxD/vswYSVvy5h+2jyvYly3nw7UEdjHB9o0Tr4MIXMq02veEvSl7/jQvgEd1P22dcggmOrYuSr1udMtUETvSNL/ddhOp8Wdqrx/cWcwfdNBAa2b1STAUQcwdLDYsQOLRhSvOmCqH0i2rS6dodoh9A5qMoiK/DUfdGBfB8X1X/qElIf+Nq89n/lIcM+iQ7OcWmeqBvCauwzNvxucZbBMB265C1Hv19PWr88FaJs7irELGOXY9Gi6mMFf7rLUwX+tAxC60HCtzS8I9GWlmoE6TYatA88MIGydxjqQ6uLqsv1kPO+4uj6PD9wLjCPQhuZYuowBvNdpEtWXTU6SWQO/sQvZ8/MRDDKP47dJO84wDxcffOgr7Y3xgT5f14nPx/je1+BOO7qv6dxs10fb7oCUJkt0pD71iwYgdJBQ6zJ0e9N51xVx4aP4fbjqc5vWY+43G32r0Ugm5l2ziMY3A+jM99797/SlOAZPMna5y5TXqTm1LgGpBIwyryxD8d/+QjxqfDrMABWBVg5XTU11/dfvv57+4Ec/msFGD9Nj6xYn4OFDG7v5y4f73mnr4rJ1m2rrv+xgnd4F67l1cFI3qm8//m66vb+ZXr1+OV2/uJ5rAl2H9d+LFy+nt2/fTb/97W8bmOrr9z9qgKqri8N0d3833d/eTx8/3kxv37yd/uAP/mA6HDoASOCpf/3Xf51+9f/8qumf5HR7+9DsacYoLWsW73sHqvmFNu4q2Hg9W+IMPBKQSKCo5scmdeYSvwSmum88kO5cX181njVw1WXXX9F+d3c7XV7NOvPxY+uE1QA7c2cz/a1uVOLTzV2XCQFDjgntM8nx6tDioO2U/t4+kTbNfNb+T2AqdanSvZLNd999t8yrz8VLgaX6+p4WIJW/M5jKgCvHEK1BaxNATuMKTFbV4xhL7btdt+y+rtuOxtfv6kDm/blkkd2zvN7MN5r+z7q/xLLW+KPPYZuwnxBf9Dtjgfj+h3/4h9MvfvGL9lM80Pei2x3ERKvu1Xj6XD+b/5rRuKwteE7mQfa1ojXrJSP5mud88QdfFGGbtg8yqE28Mv8yf3Qe4/1O5krO+x07meNk/n0aV07rfszLPWe1B2GHaOt27g9S16lbmUeu5bXV2v0Z7cp1R+4jKUvziPecxpL+V5WHVvbLa1Ne1V7E/LCfN1/XXoLhcSwX01vlhs7dKPsKTGU5cayKDxnbzIO1a0lXzpN8p/+p9Nrz0E8y5879jO0z9zEax3aedYnU0ZHsKWvSlff779Ncf37ZQnT1Sv7SfrjmlLl55fhtn+G6bM+l5hcLzC9UIkhzrT5f8byyNdJ03Isc6/TMf3Jdo7pHpS8j+yRNa3pZjZl+IP2Wx658Ugsbn3nyyvJw7k6aRjGFOjuyV9I3ihfJp4qf1tXUudH4HvPfC0w18hOW6zl6sRV7Khvy+OmHqE8eN2MofRnvT35XupV+MG1upPO2+5HPoY/ivOQffc6azpyjNxWd5J3Gr+KBaRDf6PdzvLUcIb9b43PKPmsV+n4UF3xv5onMUdOfeU0j/pjWlKNjtWN9+lD/TfqT7pEv2+IteUQ9St9PXV/z8VX8Sv0kHzyu98aOKVs5xJoPpG55PPPWMXBkr+RX6hrzS97P9YzsoMqpRv4t7XMtt6pi1Uj/1vSyis3Miap5GMOo+16r73ecIW/O/T15NFpvdV3mH7Q7y492RN04l4eUDddUxQbup+wjs17GGEF6OU/qvv/ewVTnSm2/bufAzoGdAzsHvnQOfOaW/ktn177+nQM7B3YO7Bz4kjkgMFUWdcwPFod4jTe6PBzFQqE36yxy6TMVx9YK0p43i+ssPnDsLMT4On7OsbK4kwUerqEqJqaeVIWSqmiWxYvjgZXTt7pybebtsbihAyOXy0Mwfc4Hgy6KmSaDqfzAnIUbytdr5mcunmRBI4suOY5pJZ8q/vt7HWhxx6Ms4PM+z8ti8//XNrtWuKPepO1UBdHKvkYF4ix+jR9M+JDjabcy24AfrOrvyk5yDZXMjrQc366+xRePywdm1cNFXUedtE1kp5VqPuohbfaH6EQWNBNMlf6G8iVf6StZbBVNPhzCwynmE/WAa81DD1xbNS/5zvnpo0YFWBbWTU/qHW2b/oy/pz/V3/YllRzP9bHW4bXDuOkvRjEti+OUCf1y6lhVrNZnsjMdRqI8094q3tG/j+RexRt99v8HMNXo4U/GkHxDLuWR+mp++CBa8nWk30u8QQeENfvjwQ8+KKroqfQiY7dtcGQrpGXkw3KezLfoYzMu0zdx/H9PMBX9j+1I6z23O9CWH6n4zLU4F2LOOfLJnssHDSs9sg9Nn03eVr4t5Wd9T1/3ObGqOrjg+6sH11sxyveS584XmL8y70r/5vidcjPfyNOKJ+kfMg56bvp+3cOcl2vPmOvYw/VU/jTvyzhVraPKP9qh4/kt9eRBXmu+Vbk1H8JWulvZca6Pf9v+GJfz9/x7jR/U/eSlcxz6OuYS6YPb4YulM9Wx62nq35adjPzCUQYzJKOfR2+5sP37CExlu86D0GnvlWw7xETglCNIjGuo7+nAJH1HwIp9PONRt7e+Jn2ua9RFxcCL5L9lQJvXfWt+Mv2NVqQD8eqw4q4RGo97jMxJTLPX5IOOjKe6xodwLgXA0cn+BsjoXcT6P83dIDXtcH9vaSOgR+ud04FPM9jjCJzr4KDewUUy15hHAEofV2CQGWDXGt30fdSjwFmaC8CeDv7p3WBevFCudzHdP9xP9+pmcq8uNv2gZu+E1TvfNEDT3D3KPlIH9nWovXeJMQDpqPvkjexJoAjLrwJSncq068/tjbrSdFCGAFNtHnW46e26OlgDnbb0nbsBOR4+3N+3Neh/4kWjQeufwXTqpGMetQ446pZ1/9BBSQKpNJk1tErvdjIDuvTdlWQ488jdudo9MzBKYCr93rS8yeBqeqHD/1eXnXaBxRoIrsvpQoDMq/7238PlDDq4upge7g3866CfS/2vAYcalKet5/FJYJu5G8tsVeKpwAYGSBmIYN+uz+0XKBPGwyoXow3rd4M7uo0LqKR9xGG2Kdln52sDxzXQmzrRaX2SszsWzXxe7KT7OHU90n8Cc4h+daeRXjffoy5mMxjn6qoDB9gR6+gvCKbqoDW7nmZXAlPNhwN9MFn8bLS5gwiA+ZKdEWDqtnOYOyaJPun5AhK5frEAIzu4r/scx2Hx352Hbm9vGlDpoHXM4L0//MkfTj9pHaB0391020Ayj82vqGuV9Or27qb91D2vXr1sY0se333/3XRz83F6cThMb9+9nd5//W66fbyZ7h8FMhLESkAsdHiZpE8dtPbb3/y2AeT+9E9/Or19+9X04vrl9Nvf/Gb67ttvp+++/X56+fLV9P6r99O7r943ef/Lr341/dP//J/TP//zPzdfJj0/qKtV83Fdrqe1ianLsMmu+0D9kP7qb10rvRVv1ImoATYve/4t3gpsJP/99PTQAFQCFUpW+k6AsgaifHxs3a3k5yQTz0/ffnN7N328vW1z6Ps3b94sc7BuKCCVdPDlq9ftJ9czyhkdsyULzS+91RwCPOmf1qRuXqL57du3Dbik3wWw0vq0BoOv9L3GE+29a9ht0wn/I5iqgcNmMBXzs8w37bsFQHTXSNs6+eFcyF26aF/i0QLCbd3Hehy3Xjsedlvt3QmXGDnnv7rWYCrvNfVT833zzTfTf/pP/6nxTPTqOv3T+jW35hJvNIZrww0INPsFy9Dx3bZNmTE/yHyZOtuiLA4IV/mWc1QCUtkhjDnYKDfPnDXz79E+wTrp70mr9cT+kLmYQRpeH3M6xuRK55nfVnvCKp+t1s2cknPaT3Kv4Bzs0zyy31nRn+tmXmldqO7l3pM0Vvsz32+QovnhmgHnSb56TV4vZZ50eS3WtSo+j+ZiXHfelPs0ytk89rUj+qhf5L91MPmdPM81em2+zjZkmz+NJcdnBrkP5bim3deMeK45c19D/ck8gXrv+6o6huXk8U1b6oJ5JR+n/+RLnKf5HoJOve8wANJxgT4u9YF2SxvjutPeyRfK1fdXepr2P5L7yLZG9pc+Iu/3Otb8Cule9Pf3BFNZFuYFbYu2p3WlnHJN5F3qI/1P/r7GG/Kj8s28V2tJvc+xKZ8cj3ZR+aM1GaXcqMvUM9uZr0/7N/3ci1Y6SfBMrinnSLtK2tLnVPFopJeum1T+J2VDf5a2V/mW1PdKJhVd6Z84l8dgDBrlDzn2mv7xOcoW3R7Hss9zHGl3yVt9n2Cqag/JHIQ500hXcx7WpLn2jPX0Gfnduba9Zj+Zu9iv88VC5DlpSH9Q2XjmgbyHe6rS/+LlJZX/SxtgjEqfW/Fq5IfIL9p78srXVTpuf1np9Sj+pm1VvoRzrtnnObbLvMR5jOUw8gfM/WxL9C/mkfWbz+FGfm6NVutLpcPURdNlfbMPor5VPvNz4k7aQSV/yrvKP8lf+knu0xif7FsyR/PfO5jqh1rBft/OgZ0DOwd2DnxpHNjBVF+axPf17hzYObBzYOfAD+bA3//9P/rU0skYVaGgKuyPJs7CWD5kdXEhiyxZ6OYDTn+XBV8XOao5kr7Rhpsb+CwIrRUxWWAZFUWTbyxOVIX9qrgxv2i7L2d5m/P8FmcdvuinzE6+d/GkFdB0QKm9zhkcaedl+qEpH2zqB9Q+fRtltQYWSixP/qx4yu/7gYT2yfwwrtYm8rWd0ZoPZHHBLnC2g1p4tW9/g/VpaujDKJ0WjLJcZrr6z+XwyifX+rrjOD7UU+kCVzd6wM9rRkWso870hzcVuOLIj1kl5gM6FYc5DwvgfEjS3mI88zF1ltfRvkZ24/tZRDY/+OC2KhKOCphaFw+CuGhMPnBtvj59Bq+pCnl8wMviHnU9i+M8aLxVnE47Y7Gx8pWe1+vhwTPSyqIq7VafsxiZvjX1heOQNn1ePUQzzfTjqWOUUcrQ9I3oIj3pV8mbkV2t+d9cj8ejjosH1VuJ1/im+/0gJmNNpR+0O/vPyrbyM8skD1SY39UBhqRnFNNqT/3pp7w/5S7eVTqT602eJJgqbWbE+1wbeUnejXSK45LG9Hmph2knFe/8QJA6m+uqeMkD7WuxgzSMDq6c+vvT7hwVzSkX8sHryAcda+OMdDrHrcYwH/Iwhq5NH2q5J+jNNPP6SnZbvij5WNll+ib6wC39ze85fuUDz7VVx0xfb17SJ6cNkO6Rffme1JfKbisd0PytY8R8YNrzUC8qHzl6yMt5KauKT5kzVDbJuEDfYd6k3f6QvZB1dkuWnCvlmTqXvK70dI1X6fdSzlXsoI0ZQNG3H6cdTZZ18jvuVI0p+sRYOpyp/98/ewfcZZMTb9vXN/QbXtfocFPK8zSXv2wH4/vccyekmY5Gqvdcse9qBwvmfVijpR2c54aj72OWB+HzAcalww468GT8ou4wzqzpEm2568DFDIo5Ap3In6Ur0wza0ZIF0jFvW/csdQEq6FwANDNa46LxxvGngzi0V3THKYGtWvOoxh4dEFcHlcNyT98r931tb4DUgVWd/11x+vja6AoANG/8tJdqwKP5/lmHjvA1ramDlgwOE2BJQ3bqOlipdXyawQkt7533me6Qo0P/HejVD7X2/45vzhfN/uwI2OnAkuPBp2MXoL6+vjwBNXSvOsg83t93QJVt6+l5emggHXWf6j87mKrrq79rtLd1iBedTvFFnz8J4CJgj4CQAgW1zj9abwdTWYdFkztfPUvubV9+BIMsNQcBtWa9b1KYQWwC3FwIwCOfLzDG5UXXCKtFa6VyMV2I+QJKXl5M11cz0Olw2cBUWuN0OQPxLq7mLmTP0/Njp03gny7rDvzSOgUOO1z3jjI+7JMHN+y/LTvJxbaZe79qP9NqCs3GVWvRvrr7DHUQEk+7DGc5LTx7ap1+BEazbQgUNpvmrH1dBzt9ApldNR4IaNIhZQ0VuNRaul0ZKOVaR9elbm/uDTbLYcaHytYN3pRIRFM/1LgY5ex/ARScwVe6XvrmbjQGDdpO3A2pH6jv99teRJfAcPIrh+vrpZvc4fIIpnr79k0DTVn/BAx0R6Y3r17OXcvuOp8uLhqAranVo/h02/TixfX19PrN6+nN29fTdx9+N328+9C6UkkXxRJ1XVKXq9ZlSn7x6Wn69tvvms79+Cc/mV6/etPAVAJSCcjz4fuPTabqYnV93WkQAEjAoO++VaeliwYc7Lp/7Op29ONdFo273Tl0wGYzenfb68ApybN1Upu76zV9vLxooCt1bpK9S7b6r4Es55jinLa/8Kq/AMZd6XjY8r517+tAUY2tQ+vSM/Gy0dZqjX0dV1fXDQgpPnGfwlhruzFoRz8FbNKheK1D33sP4TxQNKrrkubWnOpMJaCYAUW0Xfpq1yA0poBG+iewke5z3UT3CpSka3Q9D6lWYCp35tJ34ofAZQYcN97MHRN9HfcOjMW2Q+aG8gWylfdffdXWqnV6L6/1i9YGRJmBcj/9s59Of/Inf9K6UolnArhKV7WW5gtnMKv0VAxcAAAgAElEQVTWrHul660uLGDdDOwST5YcI/Ltk9xt6QTpuHMEAGb+wVyijX11OXcEnIHL6I7Xux3OXfuU/8z1W/kY5gmtgyHzqjmZWXK+uQMiO/ExlzdNlk+173D+njmTD5InOMyy5VjVnsj5WMaKKh+r6LIcuHfJ66hP1m9+Vu2hOH/zn4+Py0fUiZQvczryk3tR0pz7QPOX6znJLaPbob5rOc79/RJHKjmaLts9Yx1z4lEenHtKrjP32bw295Rb+6qKT6QpdYjj8V7y7HRPctw3eN20BcvGc6b++nvrd9LG+3JPaPqq/Ijj6fe0SdJlW2yxeo5t6VcMvKaemzbyg7rM8dKuOOfIPyTPuP5PdGzObds8c9w2f5a82d2T/aDO+9iRks572eWZ4HzfSZfQ43spOo/9soN5zGrvffI88UTg2FfP+yYPX+lN+hTyxDrhz1Jn/T39cOpqNX7qOOVqP5E+aE2nV1h/8mzRdC4yDb9V6TPtg36Vv1c6tsXrXF/qpcdM30IZpI+oZMd8hXmd7Tn9eK6lonMUNzg/x8/PyX+ur/IvOddIn0b6sRaD6TfTF2RsWdOxc747F5BBfjNmZo6TMT5titfrWgL+ea3lNAI8VGuz3o10J++hvKt7KhmnraWsKj1NW0kwlcdIGmgXzBkpiyrGe/+RfiN9YBVz13RmLe/M3IVzOV4zVms9qQv0LWv2xPVThvTXIzmsrS9jdeXrq8/SbzjPTF87Go/8yRwlfWdlXyO+jWhN3lR6Qj755TSZH5FuXb+WH+WcGSOquFXpAO+jL9S+rvPq5K6TMzin8ug1z/7PddDjT336y7/+q/1s+JrB7N/tHNg5sHNg58DOgZkDe8DcVWHnwM6BnQM7B3YOnMmBf/iH/9GPJM2HnFwo8ca8Knb62tx0902wD2ucYrRYOGfRuSrAujDn8VgE1e8uMlVvw+Ybs6qNPwtrLEJpLS74jQq8yRPd70OeLELxAA2LZ3wYZ9qy+FAVs3StD1KxaMmChAsk/ox8Nd38Sd6cyqy/Wb0qQvv+ioeWKfVI1/MBpq+xXBuYqniBexb++bcLt1ngYuGLhWXqneetfqZseV/yktemLreDPld6+/bxH4tVWfhcs7M04Sy+utMbD4W7QG6b5oNkv8Utx036WCzVnD7QR1nmg2nzlLpv3ozs1DpGfaL+Uy+HxTc/0Jsf/nv+fKNu0iV6/bbx1PWKP2mv1HfrvHUmbT4fVIwKkCxym+fpC63bnov+Q9/pEFLqZ6Xb9K18AxwPIIyK0uRXtVbbvWVpf631SWez+J6+k/zJ9ad/oR+rHpinLNf+ts6YPvNa9Fg2ae98mLg2NuWk8XyYKx9CjeyIPKf/Sl9W+U7TnzZru6x8aQLsaKO0BetWRZPusW/iwwUenLPvSX9Z8ZL6ZL+WPoTjpY2k/1yTV643x63iSqXXlZ1WMd42MvJFnj9jUXantBxSptSzBHdWupVxij4urycfk37aS9LE+5gbUU5VrlHpou2Tscy0rD3cpP5W+jKSh/0zaXEOmf4sZUZfwrVuxZ2RH08+rh3uTju1fJzHspOY15gPBk2zc43R92nbzE1GtuexyReNz64C59qx7+HDw3yQnDkG/Unm69Sn9FfOmVKfOD73TaKj0u0qz7CMUnZpd4wdtrXkOfmbsYK+o7Ljytd6DeceYiDN3LOkb0gfMPIPa3GCa73AQf/Ma9biaSUP8om23exAIBOBiNydBS8gqHTGY6VNma+j/ZR4V71RuLIfrs+ddhgP0l+lLlP/Kl9vfpoXppndJjKvpO5R1u0gfqsjzN13Wkch7RMvpulJe38d5r+fO04pLxM4o3fiabAcd9+ZoTMNbLP0cenAmQ7f0UFuyauhKpY+Yo/uCCLAwPxE312qmkwb8EJgJYE0Hhvg7XIGwajnkYBGAjIZeNSbyLjLzwyGmOskzDMJlKI/1ef8jzmbcwbfKz7qkL14oPzy4e4uwFSiW/zrnaR8aL2/aEU4m2PnogVY1bpKdXBVA0XNQL8W6wSmuheYal6vX4rSQAhP7bsngejm7mHtUPft3Qy6mgFrz0/Twzx268Siw6HqqKPD8+oi1fykZGbMUwduSGbtX8O+Cf0zTS8OL3pHgheHvu7Hp34AX7ReXDbZNF7Na9ff+vxS3a0OVw0kcnt330BLBvVU+1z6eMc48Z6AEfri0zjSgZ2t9tHqbjqw3ju/HQ4dSKPFCDDY7dsgU3eoOdYW+iGSGSS1vCWnA2wMIuzgzc6/duB2LstVPpC23fL/BmbqYK/GI9nhrLtNx58ECuwdnvpLZGag4qzvfCBnndYcGtvdI3zQv+nrgzpbPbc9or8XX+lXRJTkL3qWfYRBjwZezJ3KOjazA2JE64tryVW8ebTZz4eLZzDkDDISmEbgqesXh+k3v/v19P3H76dXr1914NC8h9U16jalTmkfb26mm483DUylTkzX1y+mF9e9Q9Ttze1081HAoN5lrPt1yd2C6ABCHX5Wxzf97hfyNL974nD7Hw24qpxI+isg05xLZHw5/Xv2fQDQCSDpTnV+YdAxFhDQebT7BvxzF7niBT3MG5rdHQRMVKeQDlDSPwNRmacaXKef7trGvYNtznqhn+KBu0o5V/WLTQTIso4zvnm/5E5UfBGK6JVcBYiyD5UMRaf4LLpaR6tZTzRu14MOyNI18r/2x6zPsVOK6bH/Zg6h7+xz1AXxzatX0x9988306uXL6Ve/+tVS31F3KY2vddzfKUY8Tn/7t387/fmf/3nj8zH37jBf+6cq7ou3Ahy622VVQzf/s55b5Ufc3/D7NoZ04lqAvSN4PnPNTs8MJp0BPQajmTbXJ5iLfTJXx2INn0mQTv/Ofa7Hy7zG+zzJ3vsldgLK/Z55lzlt7kVor6PfmdfnXiV9rLt6iZfSE+uW41TuQdJ/pIxGsmeOyrqR+VDpCGNo/m4Qpfcu3NP7Wq1J9qgObLI/X+uabksN5mda+pn1YO7LrEMnrhZ5e+49KEfSnnsY0XQau/oMVU7hnJt76ozRlnfl56tr0x5Sp3IdW/qX+/mKjuoz6yXtTWPxuQX9k2TFvfLWXtD8tD/dkmeum3Gi4jF9jOXk67i/Zj5P3V/2ZHM+S/pGeRhprPRtpIPmP22G+wn6Wl6bsTJ5nraR49BX0CY4Dn0rfZ/lxmcb1XPOkY7zc+4rK1lV61qzM66rui7rK/Qrlb0k30a+ZdEZvAjSn+XztOpayray6zXbT346bng9otnrYL2Q9lf5Od6fvtL0pF9mPpR2mHHD6zzdb52+hGZk3zkW7Sf9QzVvpScjvaQ8Mlf6XJ9c8aTyKVWOlflDyiR1iN8z5psf9sOM2xnX0j7WdLOyra3YZxpyHspnxIscO3XROu37kwfkQ/KW8YzrIk/JP+sf694efysPoL6O+J08yFyUuaR1kvsVfeZ9Ov1RpfNr/qmKn5aDaaLsmF9S96uY73EqfuVn9E1aJ3MK0pO6TZm3PTm6H3P+Ss9Hn23F9tFa7Sszxpl/3lPldeSvdZx1Bcbl9DcZY6n3mTPkelNX2ktZ1AF83huO7CvtIP2d//bPX/7yv+5nwz9HAfdrdw7sHNg5sHPgi+XAHjC/WNHvC985sHNg58DOgc/lwN/93T/M531OQVBZ9PW4WVgcFSVyg+vihDfC3DBz05zFUxduqwcxFWimekA5Ki4mr0ZFnywssWAgGjinizIssmQRPOkhD1lUJn1+WJsFNxYWDJYxDeYxiyvV+KfFFD3Mn9+sXihTFip8ST5ErfQkCzE6nNMP4Bz/ZSGI37Ewy7VZZ1gQ8/x8SO75KxvJ4mLSURXoqcv6vT201RumCzAVeTziYa51pJ+e1/IePZDxAz2vjTKqCm7VGnWdi6gswtGe6RtoK+Z3fjZ6mKzr/XAmdTh1mTbjwh8PNJjWigYWcNPmK/3Loh/t3zz2NfnQvioIVvpOesnzBBOxsEl5mF8G6VTrGvk38cP85U/T6fsq3+qDGbq2As2xkKv72xuR8RZkypEyp/+kfp36qmPXubyXIJNzY6L5aZmlXWXsSv6szZPr9JuwxRMewkw50L/nGPRnI59i/bTsrPvWsa14Xs0xWidtlPGdMrPt204q+6jitfmQtlP5MdLBvCH9WzVm6pplQ/2iHfl385n5CmXHuVJWlHnGIfOf13Ad9A9JO+fkAaoKTJW8qPyB4y9prGIU+VPFveQL16jf8yFa+qT0Ab7HfqzS2cr3WaaVnHKNKXM+WGSuQX9IG6DPo05Sf5OXVcyreMf7/ECP9l7FNPouzeNDaOnPrWsV/8wjx3fGI8uAulrFj8qX5Fymb82/ps+wro78Z2WPaT/Us8oueT3Hq/SfusDcqdLlHEvjVT6DMqxoX9OVtTEZZ6irHo+0pI6m7aVcqIvVwYf0Q+n/9Dd9ctJS61PvQuKtRhVf+FmOyfyHPKh8cjtsPndkIh9JV/qz1FFfy9ySvtd842HENdugTAxe4D7S66vo4uEBjpP+w77UflHf67Bx7kkpT9K86EWvRiz63sAT2ifOb93o4wvI0WEGuq8fxNfh+t7RovnaGYawdGSeAVUdiKDvdWDCXZ7nTszaw6njy9INqI/SwFRz5xj9ru87mKR3WmqHAAQmaS+eeGpgpQbmMdhk7tYy0gHmDuSjfbnWc9qVqvPHnxts1Xiubi1PTx1M1bryaK0GLj03utv1AjrNHW7mC3qnm/kgwwKyWDpnuZNS/9n+tQ5dD2296uxj4IdATNYzycpdckRXO9Ax863xegZrSS4C0LnXjvmtjj2dlrkTz9KBa+7k4wZlrUOSwBv9ZSamxV1yLLfWcWsGwUm6HbjSwVSPzwJ6PJ6Aqar8LvXWdp41Ksvy1McTTHXs/qEx8gBp7j/6OMdGaqe5g+sofeVHEUmfZ4qfZz2eAQaZe/Dv/nvXM4Nnrg6qC/V/zffouzlfU8coA8TU5abr/ukLlcw35/6sR1C/6ZvsL455yOV0fbieXr7QAfqr3mzrqXclUrckLfziQoCsGWzVjFx0qDZzBJ8pFrT/WicwM6x3x9C9AlIdrg/T7b26VT1ML172Dkx9SR3wpA5mAlPd3naQjfCfvWNSBxB9/Hgz3RhMdXffwHq9g59AiwJ+dsqOuj53dmqAr877T/In0WswZvHiqsydjjLtoJrWOWoGCzZwYQOtzF0D5658J3mrfKpAidLPg4CM7lI2d7oHWMX+WD87X9UyTl3IrpdYoM/dQUQ+yr6P8UTgCIFn/M965L2y9/bND9/fd183+zXfJ/CI6WHeadCWvs9aitao+wXQ0NgaVy+n0fz63HRL0M1XPT+3dek/Xa9rBHJyXHbsMziEOST12vmzPiNYSN3PXl0fpvfv37exf/e73y3ziEcaT53PXr18Pb1///X085//fPrmm2+iltN9Affdx/zz2I3O9tp5fHyZVvq6tE3KjbpX5Y1NHq3TYO/uWPlRy6zSfcvfNFQ5LOnp4f1oS5lrZ07P8Zi7MSY7D3Mtyz6MdYysM1RyP1n8Z/xBW/C4la+wj5W+S2+lx5Rd7rFHJFBOFb+sxynPrOvkvZwv5aK/uUeqfITBVLKD7CTHtZk+25VtjTn+mh6K7qpulPdQ7+i3Uo/JB+fWplHf+bOtOZmrU1fpg/P30TrPVb81mqpYn7pDP0ybMp30fVl3oJ5V9qWxU09yXfRPmfuQV8lP6if1prJryiX5rfc6VF2c7FMqHaKNj3Sukp99Ge1w5O/S/lJvRr6a41XrTj6mr7AMrAuMx5WPH+l22nLl5zMekRbfn/ox8hGUU8YJ8mHEV+oerxnZMenS3D8UTMX4tmXz1B9dK/5VPicP3Ve1QMp5zT48p/XB8h7xOOWQfpffU/6kZ+QTM6au+VjqyZrOrNnR2lq2ZEV+Wa8r3zfS75H/qMZI/a74Rz1L28oxq7hR+cGKxureKsakTKpcxD44dWOUy6UvW/MJ9MHph8xP08Q8hbU05grn6AOvSZmlHqRtVP5T4y21tTk/E61+npt5VeohfV7+nnHAsvCaSX/mTGu8qGL8mp2xDue9Ru6/kyaPZ//IM0lbcvoc2nMtle5bh5JHazY7ooH+rooba/NbV9KOM+59oiMqyODluGtzmL4qxuZ9f/VX/2U/G/77KON+786BnQM7B3YOfDEc2APmFyPqfaE7B3YO7BzYOfD7ckBgqlGB05vy3ATr71FxMh+isdiQhS4XAbPgz+t8yJPz8T5u2PkAbqtIlwVqb+yrogU37FUxLIu9fDjOwoaLNaMC+lrBxAX00UOGfPhYFRlSV8ijY9Hzsr3p2/yoCjG8ryoCVnNXBXW9JtkvXmOBM4swlY5nEZJFrqp4uVbkyuLqlg6s2Vw/tHnabiuLuSM5VPLgtVmEdAEv9c3XWd+yyOZipceuZEz70Pe2Q9r+WtGOhbJK32kzvNZvf/Y9lGXqne7TOD4g4wNZozcp+Xr6lzVZrsnNBUbzxtf6EEPydjRPFrazsJx2zYfMuQ595zdjpQ5ncZQ2tlVspf74d+scaeDDbOsJ5VgVqCvfefRF/fAf9YffWZ7kten6oWCq0Xycg/p6bvzNdaY/T1uiTTOGcr41vvi60dvIkm7ada4vY+kotuYBiKSPesSHsNS/c3ibMdgyY8zKvEB/m+dV/KK96HvzPw/up/6l7um+CuBUyS39S9poFTOTVwTiVXN4DPLMfBj5hHNjfvoY8pwxiOukv6vih8bwATXKs9J1ypF+0nRUuaiv08/q8E3GWK6J8cN+P0FSSYdpqA5AZAxMm7QeVnIa8d4PPNOe00bSd1Lf6Tuo7/kg0XSlHDKGpV5wnK24mH43daK63/lNxsf0W9TFkX1mLNqSmfma/sSy1M/cp1T+dKSHtAPSXPkKyrjSF9plypDrqPjE69OPbflw+iTmsKO4Qn+ke31gOv1U+kby59AAOesl4pw/41kl+0/8UjtAfjxoThnw2jykkTFN9/ka5gKMoRwj84tKJh6Te2ru8Sv+VXpcyZd+zr/roCvBVLzPNpo6zAMN5h3jqf0b7VK5ng7UOv93hxvHEvP26LMfGpjqSp12GlDqFJRvWz36LX/fX/4hYI8BybRnjWX6jkA3AXaupkMDcuBfA1J0NMXyE+CIIxhJ4KMOaOh87WAmz6MOUzqs3wFmT9P1pd7qr64N/TOBu7Q+y/a0y1Ufj6A8d6jpHZE6YKDLhH/3373f0BzusNR1rHcVcQca78c8lq/vuWm/1/Ny/tY/bFmrQGodLGfd6bppoKnBdTOo56QzHPcRfS2WeffFV9PF4WoSPk+NUBq46uqqyc066zxasjDiSwf1e+crgemsS3MntAUMMwPU5ptmTN4M7Oz7autyvogjfTJz+S3fzrjZwVRzh5p+Y/u6fXIswCxAKXdga2s3mHDuPjUr0wLEM5hKgMfrq0P7WqCm9l97g/0MVGxd3eZ59fvcyarb5mUDF6k7kztxWfcW+5gp1hjq+iTAi+Rjm354uJ8e7gQQVKcv2bbqWP3FNl1NOvCrUXAhmxQgqoOi+ocd6KT5dK+AQ4drgfKeWtezq+v+gqEOBOwgy6tLddiZmq3pM61DXY1aZ8LpogGpBLS6uRGwcQZfNnUwWPTYNUhd2KQULh01AOEMzOzzdT/i3ME+o9nD7EcswMbnU2ydF97oamCqq0OzJwEhZaf2u9Q5+mLN69rMKMelT29ybQdwe6dGdvGRHssPuQMV59YYAiTpetLCfJZ7C9Z8dL07TRkExbjq73WNvrdfYs2Gb1t3JyqNIX2zT+vd9voa3HFKY+v3d+/eLbzUfb4n8ynn48wJXB9xRyHp7our3i1L34kefSdavH8RmOqP/uiPp7/43/9y+slPfrJ01TrG8g6m0nwEa9p3OjYc6znHTg4Zmy2Daq+V/oh5ysnaO4LxE9lW/ixzD64h8x3mFkt+uXic046QuS7OnXKiH6Ws9HnmbKP8iTmW6cyxTpOD8V+2iWpu5oMEphh4xL1v7t0y9yV/sxbl76o9BffcW/brVeY+nHrG+OvrnWfJb9mvOLdwFznu/fSd+cF4O1oz9zu2U8qNulbZte5xrK70stpPeW3eD63ph9fqa7LelHKp5FTtZbZ0MPcsvD55meum/x7Jnf4p914eL2MFdfFcm+LaR7xK38P1cJ6RLEvbmPPZim+8PvWPPihlVPHdvDad1f6R9j/yW6N5yXPbGe2edpr8se7qetJAH0Bdsf3pvqznJB/Ni5QP6U25VjrD/WLaesaplDN5uaYnvm+ks8k36uwPAVNV8q7snbzy/s6xjj7QMmJ93PvI5PeIR5zf94z0KOPwlk5XY6fPW4t5GafX7qXeVbFh9Fll84wnSd9WTPD1le9JvdXfuZc+575zfWzypJJH5V8qf5Z6OqKTvEv55RiZH9AfbfnGtTi55l+0NtpGrp/5GfOZrBdv+aS0lYoXlY3muj0OcxLqjMFUroUlXSNZkkdcG22f9mZeMK6MeEC/6d8zf0098Vjc7+bzSftA+m2Pm7Ru6fDW92kra/q25ecytnvfmHZMvtF27ecrftOnpC6fkyN94ktasahebSVXfUbdGPmF//pf/8/9bPi5SrRft3Ng58DOgZ0DXzQH9oD5RYt/X/zOgZ0DOwd2DnwOB7bAVNUG1QWQqsA4ephWgQz4YCQLE543wVTctGdBNQtkIz5UhaSqSFg9ZMiHmFmY8eaehTPTwWINC0MsFGRRgvdqTBevs7ixHLLAG21Z7KgKsxV/NI7AVP0l1cc3444epJmXBi9UPMt5juO241LtaxdtqFOjYnNVXONbjkmrH2SfC6aiPNeKXsNiVBPM51hgvzbHq+Ze44dnrIrE5C/HZWGwKrpl4ZC6nzrr+22TXE+upVqHr+Hb7C1HyrMay4dPKjAV9Yl+i/bD4mElC9pq6ofuzQNx1jldS36kVowKhKSB8tRYCYQ4t/Bf2RWLzVXBOXWKftMySfoonyzCN99yOHzyplfzi/6Gvquy3coPU+dGB362LHPki7f82pqvyBihvwn4y4fE6d+qWDGiJ+nnoY5qbZRxynLEq7QX62vGcPKE8dDzUO5pd2v8ZIGfPipjYvI9fVSl37ZZ6revG/l80u4YTR/A+0kjfQPjX/qb9KVVrlTlYuZh5juZN6WcqVsp61F85hj0SVXe4O+TR56r4t1WjOQaTYvzLdoauyJoPoNPt/wCZSIfZr/Pg+h8GJo6Qz5Ufr+a3/SnHq/ZsWNEyrziXzVnxnzPzbzTdFHOpNHy417A31cPhrd4z3yh0s3ROtzlMvOIzIEyllRzVPxco5t2wvFES/Kg8nVcs3m3JsPM5ZK2HC99VmW/6YdIR+Uz0s+t6Ze+G+1ZRv7I8/vAdMop8wf62oMOyKMLbsWPnDd915rdHe+9mJ50iLcAblX0+j7aF/lIH0B5+KE4+Zi2W9FvHmUMTn+Vss98I3XW43JP70PgI72odFwHZFuXl7lzhXWEHSCYD2oMzSPglsE7BFN5b6Dr7BsFvHh+fmwdaASGGdkqedDFaVCO8vAOAhL4g/uKDk46Ap+0jNbFZgbmjHkxfzN3q1kO7qMzVPoRgaXUGaqBqR7uW3eoK3fOAkCCekEwlWVFYAFthvkS5UpZez+i7z2P+cyOMUfa9cKHDrbqh3A6DyudV+ccd7XS9bcLQOzx5FAS6RnljQRrnQKpOujjQiC054vp4bHXWJYDyh1tsByOJhDLOdvaXuSUnhl8NT+pMpDNvOFhYt7n8ZnL2+7XfHLn6QIh6tACAAernIm5mX4XHV2uHUjYee0972nt5qVAHxeXJyC6ziN3O4eHXUCMArOxy1HXD9noca/bv3deIVDRy+vrtpdc9hDuejYDXURyw230Pk4NLNXG0Povp6nHg7krcIsLT5M6anVQlIAn/bunGUx1eehtJdxdSnwQiE56JTq1bnVgEphK393e3rf/mj+7O+2k17oXtvV3IFnXvxlkMnfQ67Lu9t2BZXOHvAZCOwIzMwfLGJM5WKNboLfLq6l1phLorQApZs5lfaOO2lfk/Ud/qBcWTG0+A7F0zwJMFHJx/sf5rA/cp1T5J+fV9443WqM6T1l36cds2/JN+txgKOcUpt1gL9Gg79xx6v7+rvlZ6adka37oOoOp7Nu0Jo/jF/7Q5qo81GCudlCxxY0OzNA/fSYglWixH9c6f/7zX0x/+zf/10n64jV3sOmxvnq0NQMbj0AjKTjBjxyQvm6ttsJY6nv4U5aoDi059mguxhTrIH1BFU+XPE3rPp2qBHGlD2Wex/VY39PGur84Am9P84ZPc8HMpYLE1T+ZF63Rxr2odFO6ys8q+/bYHtdA+PQh5lfOr8+Zr+Z4WefyQpmn2mZzj+Rr6O9kA87v7FP4mefTmPYfPwRMxfxpjRfMA5cudvOzDfI7BZzfmW9VLpM5oMbKF0fleNXcley29NB5VnXdiFbaVso/9yepszlP7uPTzmyfW+tIH7Uljxz36Fs/9WNVLuirHrU3WNqE9k+P+dUR2D6ijzwe6YjHc40qfQ3jD31nyrbyD5Vfs13RLtLu07/aVrnOrHVRV5wHVHtkyib9iOelTDRn+u+Mw44vlU5zLZUNUTf8e8YTjlH5E/K58rVbdUFqJWUhPjAXSj1mjNfvmkd5UsqPfGUuarr8WeWHUq9SV1I2aZvW07yPOQb1uuJf6kyl16MxfO9aDE994hqoCyM/xRiXshzp5OfOoeud+2dOzzUmb+iztnIj8tD1AfqfKu6t8bXi3Vqsq3wkx7Ceul5h2k73o/3FF2t0VfZRxUr6+mXfig6ttD/fL1/pPcsaHcnX6lrae8YByjJ1zDzjmkxr1ZlqFJtS37le65V9ffqJzBVGY1X6xZwv7STX5jVKPm3/P7+8R/dlTCKf6Acr/0ufc44NZwwY+Yq1WEE56HfnV9Z38pr+M32scwnux8kPxtSRnNJ2M/b0IHN80c+aP1uLIRWfdjDVlvbs38ihvgkAACAASURBVO8c2Dmwc2DnwM6BzoEdTLVrws6BnQM7B3YO7Bw4kwN///f/WHamGhW9vCln8cWbaU05Kg5rI+9NOQsnuXFvgRwH0VyEy4cUWdjJYsBW8aIqPiXLsiBVFdtMr2l2QdmFDBbNWASviiBcexZcqgcKLG54/Vn0cwHd/KiKGCx06HCH3rib12chJdedRc2qGOLPTMPjUz9MlbJI3ar4kkWuUaGLxTLy9JyCt+nNhwOpsyeFIhVecThszQwrnp1TaButiTZA+VHXqnVXxU/KJO+hfFKm1pM1PVtbY3amSl5X9/phsg/XVEVC0cmH3anfWXis9Jc80VjWQR7upJ9KW0xdoPyTpyzq0rewMFzJgfIYzcd16Jq1Awa0c+q5+UUaUuYssjpuZIHaOpsxgfMmmIp6XhVWSduZYfDkspSh41oWitd8XsX7jGsVb017VZTm4ZBKt1Ku+ptgjy16U5b0u1VsrHzM6J6RD0n5jcYcxRP6Qt+b1+a6yFvrEnnrOM2YV/mdkf2t2SVp3PKrVbxao2PNFqlrjAdbck09Sx1Lnuf3jAecqzp0shYztuy48kfMxfS9aPOD4zwoNuJDZccEU+XBhtG6rHP0obSVyjZ56ORc+eWD4ZF9jXSAPtu5dx7yNl15gJB+mT7Tc/GwVOr2Wk4w8vHp58lbyzp995pfJY8rXazigvVK841kbBpIL/cF5+R8le9PGWa8XbNzX1v5zDVbS/31tZWv2oqBfLjrfGfk59NXct613M3XXTUQQf+L+lTZHWNKte+p+L7Qo8PLfZZlKZWup8zzoBj97sgveow8DGOfNMoVqbP21+RhJYMq36h8Jn3uAkiZDw1WepX8NyAqbWXtZRnaMxhM5YPsXiNzfn1mkIJe4tG61jQw1SlloxhrW7Gu0t7TPlkHubq4POmKtsZL84M5iOejjPw9wVHP2kuL1wKWNKDSEeziFbJblGkUmIqgYtPH/Q3p4dr4u+fQZz5MXM3n7x2r0n4X/dU6np+a4QrAcHd/v3QEo8RS35P+5PcnPmxWAIGpHjXdDFgRQKZde6G6lvb1cxcgAYvmz/uhG3VkMming6/a/xpyoLuCfnkHzVjfEkw1io+2UeYaVT5Q+WLVc1rnLSh5lYPk96ODq+Q19Uu0txehXApMJYDOQ+uspMU2MFV062vdr8wzAYWuZl4LsKSuRQIDAkRC+/LLal4cOkjn5EU+Auc9q3vYDNBrbwUSGEkdwARz7bJoXasOM5iq2b9AYo+T2pP1bmP9u3bfhQBIHcDklwx1mRwBFL1uJkDPy6Yr4oE6Vunnw/2x+5jjQtf5085U6obWujk1fTt2fmPOwtikMexjqeNpq4uNzn64z6OXmnSwovfXzI95OIz+0Dqa4Nb0hV1/Lhs4UT8lJ+qx6eV4/j7BVqRLMjDQ9Ai2Ox6QNihKh4B9H2OcwUryS/pcOuvuNtRnfe+DxKJdACZ91oGn99PD/D1zGIOu7JM1vmklqJe+K+Oc6WvXX15MhxmQpesU40Tr69evl25iuu4XP/8/pl/+8q+XTl9HP7BkKkvec1rLPLYv6/bV7SBzJP1t+6OPoo5kbDfPGX9bzUwxWD4dL9BKv6V7OY++t34xB6fPKnPo1mnuuJ4tvzdag9fC+M+YbD0b5TfOtRmXyNPqvtFntBvzifyjPvl77gnNV/O/yvsoO9JM+6h4mTnron2zr6/0pcpt9RnprOKeZWH/xzyIMcHXZX5WxUrSS/5Xey/qm/lsvumn8x/qctp9yso6RT0b0cRrEky1dg/jx+fo3Yhfld3lZ/qbvPFYGdfIx2rfVemq9TjXVfqDeWLa8w/hwZYcrS9pl63L6sqb9pJH9G+WdyWHXCv90Wbui70ZY3jyJXMA0mr/Zpn5Wto7faDtmf4r/QDvNV3VHjl5zHGYH1W8zL0LfVpenzZV6VDqJ+079ZT6uuU3k9dZ009fnPrpucVTxq3kefoxfe8Xm6R9MR/gd+Kp6SU/GFOqtfOe1NnK3qhjOTZ1LWOQ/qbfoZ9JPtPmKvrST1c6kz6e1yQfuM61sUY+K/VgzX9oDHekZU3ca7KNpt1bNszPKnmS77qHe4z0c+nTRvKv9DzXmHqaftPf00czP6INUL6jPEXXZF5j/coYZr3M9aeO2E7NtwpMlTpQ8ZT+uIqHFT+rdZLHSaufo1S+rxor6WaeV9mTx2DMqGwjfZf5oTGr59tcO/2F5zHPqxyFPoR+iHurUSyo5PBDcpCKBxljqPua1zxhfYD2kDbBtTFueJ6s79qOOJevzfiZ/Gnft47l42Pc59p28vOv/uq/7GfDf4iS7ffsHNg5sHNg58AXx4E9YH5xIt8XvHNg58DOgZ0DP5QD//AP/2MVTMUNdhYCWLDIwhPpYbEzr8uCdrUO3l8VIPP7LMZlkZ9Fh1FhxnSymKLP+HDYRRXyoSo6VGNx3izssAhifpj3fKDAh4wuJnEufcZi11qR8kiDDn7p4Eg/oFDRYv7xJw82mOZR0dRj6lDC4wymMm/Jy6rY57G5dsmEfGERb1SASV0eFf7Mw5GMRQcf8AtIpUNX+W+tiEbZjfhNnvp3Fgm3DhlUtmv5VXKm7Ea6yjFZ9NzSmYr3XlN1OGirKMsDLVn8TL5UD9VpF2s+jjzhgynOeaIL8xvNRr654mvqN4vNPmRUHWpIm9vSN+oz6U+Zpt6t0TzS+Sw420fS5rluXm8fy7FtL/nQmg+Afp+iNR8UHn2V3qCvQ3nHt+iv+bfkRRUr6T95ffpp8oP+rDpwQP0z73x/xrrK7keF8OrepHPEj7U4Qv2u4lPye+RbRvJmDMmHyeY/Y7p1kw8GTFfG6YxV5NHI3458QaULI1v0GMmbfKiXfDd9+QCL4/Ee+l3ygHKufHN1mCTlljHP35v/1sOR/xnpI2U00s8qp630p/pM438umKryYZZ3roP6wYe81I+te3igofIrW76pyq2cX4knBizwrcRpS15zxsa0d8p9zTbyupEftl7RT9KmKx9DOx7tdzIfSr3X9wT9jvSTfEqbWNPBUV5U6VG1xuo68ij1pPIxqYNcY8bGjDnpO0kP6eV9lZ5bliN6q3nate0g/acHhbfymfShVTyi/rQeKE/j5rRVLExfmD6YelLFFT/4Z3zLFwtkXlDFmzX7q/w8eb3lv6uxK30nGIq2QjAV79O63PXD/rLaF53Sp04f/cBub7rzqV6M5Jx8ZZwy/zmXvhfwRh1yzEPWPCp5Zh5R2Qd9Wu/w1MEX6oum/WcDosypahtvBtMIBMB9hMZxB6lGt7skz+MZbNHWPXewafT3RR7f2DyDhxpdravOYzusJVBM75z10Pb62h8/PYu+Tq9+b3tmd9Seu2G3jlX6vbdVadc9CJgyd7Oap587ROrzPmcbR8CYxw4S4VwLsmlWxkbrPH+fT/NcLm/IvXieAT/6aG6nImBN/1087Tp0fbhuNLYu2zOASh2NfJ3KKc3GWxeiDs6yjqSuVvtT2wFtMP3WyE8JSKWOSf6XPjVzWF83AnfyIA73H40P19eNH11Xuh6qFVQDdM2dqDqEqPNV1zZAz8PjdIUuU+0gurrHzV2iDte9A5VsyP5B17w4XE+vZoCJu1C248oCa3QFbX6/gameHucxn+YuUqoZyXd0EFfjrfRTh44uL5auVQJmacyM/5+C1NqqWscn0f3woG4wHVT2+CCN7GKXOgts5Y5sHVOl+y6nK61ToDIcek1/Q70R/7MjfMrnZE+slcydqfTCpG5ffU9reRj0Y3+bsce1Nu816HM/9dcX0929fO3Fohu+z3ro+Sw/fW5wpwGezrldyzTQyX5Un8uH6T7zwx1q3Onc8xo8Jb5aZw2+MK/FD4MhfI06jmn8jx8/Tg8PdyWYSnToOoKpRKNpydySft15sWOZaDKYSuvVP4Go2udXV21M/fzxj388/eVf/qwBqkSbr+127Efi7kLFR+THjkkNXHgwIPTT2qVGMn3cK1d7d+uA7YX36TPp3P3jw6JvFU9yPsZT2iF9WpVLPD0cQZXMfzhGtWfO2F/Nad2zDxyBT00j47Xvse6v5V35nXXG9mraRnmlfZv3hFUeWPHO45PuzLvW6B7xkPdUOaW+d03dsjENHpNr8O/sSmp7tr/gfrjal9HH5e/UxYrH1EHqCf2H926eO9dDGXLvzfia8iYfaYfn6lIl83PvTRlWOkq9d3zhfoG+z9eOfAHHr/Zr5F+ua6TbP2StvIdg4qxxUA9O7Kc3t/zkH/lS+Zo1Wa3ZLv1mXpd2YLtLWXGM9O0cg7aR60k6zK/U2/QZZpRzZOYklQ5SpzwWbY/2Rxv0taQ7hTTSO15He63WkrK1b/a1WUPh9fz9h4CpLLtzdCL9UWWr9EeMoVw37/P1Vc5g/0yfMfLJqWdVLEi+pny5/6bM7Ou9fvIs/VkVC1Lvlz35DCbmuCOfmTGxstOKLn420mOOrd9dN3DOzG52rCnQP9tuWHPKPSvlaVryfEDl51L+KRt/P+JJ6njl4ytfW8kp/UvlZ5lTkXbuwUiz9ZJ6lnqeMdD7FOcy1Zoq2affHsWQ5CXrERWf0w/arivbTV1OnopP9M+j673H1PfkT+oDfRJtjf6SNKQ9en7SRZ/M6+lDLE/6ovQPaXtJx0iuW/Iexf+MddSz9OdeV0W/56cMvF77AI/NuqL3Q2sxNXnUXjSErtupU9Rprlt0j/Rb9/z1X//Vfjb8cxVsv37nwM6BnQM7B75IDuwB84sU+77onQM7B3YO7Bz4IRwQmEr3uXDFwmM+eGPR1wWcLLjkpjYLwlnwHhUZ9PmomJzrzOv4QKoqBJv20RpYiEi+JE9YUPNceUDGRQAXYKpibRYdRsUBFpOy8JUPHzXmZ4Op5rfl8s3qWUBL2vR30rJVkO480aGs48P7LLBWuuVrKGOtm8WbqlhEmqui3Vqxy2NXD3dTT+fTaJ8Ud3L+LKblg6JRkYz3qeBd2Qn1mwUo6jv1LYta1XWed+0+jTMqgOf9LJRx/upwg9eQ6/LffkDj+SnLSof0vXWGc2/5LvpJFvCo+xWoL4u2FS+STus3Hz6tgalSD9aKi6MiMmUyiiXpC9ZiTtqZ/VEWqNOuPKZ9XepUFn+p4/lA8nNiovXHBX7L2J/T51D3qocOoxiVPOa9lY8gD/Oh1Uhfab/Vw4DKJvhwYMsPcw2UTepVxZf0s9XDVdo71ziKQxUfRjaWPoq65Huqh2Hpe+gHUx9tp+njt3RxLZca2bM/T5llDCQ/qoNfGQOqeGi/mTHgHL+Z9JBezmXec12V36eOUN+T55mHkI6RXx75QcqZPsFjck059ufGRd3Ph7wj/Uvemy7KiP5xxFdf7/u9JtmnD3iaJh8WtZ/02vR9PgzOnNfXrMXdc2JK+oW0Qf2dc1D2GZs8Z8Zv2s1IZ+k3KptP2zIPUocrG/dnzHHow/R7pcep57SR1I0tv1T54LQr6QTBZBUf0mfSziiPtCOOlQ9102dW9+qwsA7Ks0vBKD6M5LfmT0/irfZCxXnkKhZWn1Wxj/xPvbVe2BZ1v3nkn9a3tM0tuVff09dVftffV/6u8lWVH881cm3V+i3zyt5z/L4m2Uz/relG7EHX+LIAdooXjdAmSAvBVIxvVa6a+ps+K/WD37fxWrfnDlTSXrTjqGaA0LPe0tvt9FFgl7l10hFEIBPpwCaDkASAWvYdDQDVAScCWQk0RVBVn7cDRR4eHxvgQIec7x/Unad3oV74AtCWx9I9fQ2dNgO7RItBXR2E0tfWwCANrKCOVfpc4/fKxQKiEnCrdd+RUc7dotrP3kH64bEDtB4f9P3FdHl16GvT2A+9E5X+N0NlJoGkWufpp2l6eH5owJyXL142AI7mPAFT9RF7Nyp1O9LvksXl8VAt7ST3HZ+zl6FdUCf6gZcjmCrziJGuZ1xx7E/7o762l/BcqPvMrHsSYANT+RTxc+u6pOvUxenq+moS4EH8vzxcdbDZ/Cbph9ZlrYOaDnNXIwnXACX5c63tcDUDkJY3znc56/Prw9V0uL5qoBRB3T58/NBAfZpFQKqrK8m7z9n1oQOxWm1A/x2uWleqBtByt/EGiuuHfjoobAZjNZDgc9OjruMClXV76DxXh7AueLFnAUn55RzqRmV+XfbchX6cvtP2XcXbKlYvcbZbwHR1uJ4OV9etS4bl6Tjin86fPJd4bWASczjTyMOSS64yTdPtzX3TCXd/8sHNzFmaT5lBmKbX69O1BJ40n6LOZfNLizSfQXbsUq7fNS/rCAJa6DPSrfENUNLn+tvy0e/ufPjhw4dJ/wmwqu9Fg4Ebol/zCUxlYMcC8Cs6s1i+lFfTZ3Zbk64JBD7n1epMpX8+YKluWT/72c+mP/qjP56+fv+jhebjmDPoc2Yoc/w5+s3x4Qh2a0DEOPLPvJ76kTlp5k7VtQZTMW8hXfQvnHcrn8zcosVJxacZkFntD9by5pyPfm6xJ7wsaSu/s7ytdxrjh4KpdC9zOc6d/LMd25/zvjo3Ou3cWulpZbvmf6UTIz5zb5i0ZF2IsdBrsN3qXu9JZRu2Sccs+qYjaHDOBPFyJOZslb75sy1Z6zrL2TGd9X2vhTrrGmjmh7m3pk0xlo/2EmvxfS3PHX1XzcN1lHa4sUet+Jp5Rl6zZY+00VzL5/Kquj/BVCkny8aybj/dFrNgbq7Hf1d8OIf+kU9I+eR1W7IgnbavzDkq2Vivme+mLpOHjAm23/RdKWPmvf4ugYy8p7LDEW/5uX/nZ8ueq+jCnNfzbz77SPrzOvP1h4CpLCPydc3Gmf8zdnEcy4P+2H6cvGXsqer91IlzfBJpSH3k+ip9yNidc+daHD+9rlGMsL2TnpSTZZ06xjHN6yr+MI6OxliLCTmP7epzwFSMawRUkT8pH8b2kf+p1ra1/61izZr+jOzQ9PF7+t1K33SP9yeWK3Wf/kCfcw/Cv61faVccy9fTN1c+iHyu4l/Fr9Sjc8BU6UPsY9M2Kh6aLu4rzZuMdeYNc6Lq2VXyhbqk70Z6lNfRX9hP8V5en7GD+2fqYPIgeZQ0nOP/aONr+UHqVq6l0pH0p5RXnmtaA1Mxz97S1UUvB52p1vTKtkHdzt//5m/+ej8bfq5i7dftHNg5sHNg58AXzYE9YH7R4t8Xv3Ng58DOgZ0Dn8OBf/zH//ukM9WoUMlCDR+CVQUJFjeygOjxqwJHFvs0DkEyVUHbhQXS4bcqVcUl0saiRH7OQkNVAGRBSb9rnS5suMimv6tiOWnO31N2nHutSGQavGYfClgr1o948fzEt5ae/u7xs1A9KjhyPcnHfojt9K3glYypFy5aZaGab7Y1beaBaNgq2K8VbLJQxrV/su52xKb/qwo8OY/lbz2vvq/kpOsMpqoeMlXFdt3Dg4m8pipkUt9SD2kfqRNJ70iHWSz1/OfMmXab96Ru0lb1nfVCOpPrIO2+j8Vy8Tznqx4QWuc0X/WggHaRxWnqDmW7HMCaDxvSt1IP04eMfNto7aP7K3+Z83It5gt5IJrp+6tDE/SJ1pG0JxZ9uY6MTWtrye98bz7ktc6wgE7dSFur5qyK5pV/yHtpl5VtVHKv7Drp9Vi+nw/9RUPG7dRR+qmR7lUyoq9Y06eMFZVdps+q9HxEd+VTKz2i7SdfU09tq4xNqbfV3+foz8hWM/7wuowllkcVL8jLKhbmWv13JQPKPX3vWhxJv039yHGoR7rPNsvxGbd9vx/MSUb6LEHMlV8efUZ6KzmsxdfKn1X6a9+55cP9ffXwr7LVSp7pC8xXH/rTejS+gTOZs+h76lb1QJkyrXRutM5Kj5LnqXcj/7qm63ywm3Ln+P8ve2/bXElyXGkmCqhqNpvd4osovppIaSRbySQ2pfn/30fiaFa2f2Rn1shmF4B7gbUTESfzuac88t5qznxhZ0lNAJmRER7+ctzDMzyj0tXErAovzNPK5vfozRfOlW+9xXd43FlMMsPdygbY114xVWXHe7ZR4QftffbCP+d04S9fTleLqa75hErmtCP93uostGE+TrCs+p7pR+UjEteNC8Yw4p/ubQUyW/xprJvhAeXE8TLuyLnNbLOa355/0j1iisfJD2VkvE1+ccxqQ1efy3pQ0yik2k5gpk5T5y37XEem/0v8aPY+1oTsI7ExbWTP33m+bONrL2cXU+lEmHEi0vjaK/WCcXLyyXRah7jucFsWPqg9/ap+932eGMHiD9Hu51wI4QKJzA2dXnoBmMegn9I1j0HZsC3jMdown9XpSCr6UBHO8yjqOD+PMZfzcqcTq1q2ohfIvJ5fF9Glf+/evmsVXK2ISHVE4odOM/L/jYIin/ittq9NCfspRbYvbk4jT2nrifEVLnCOeTLV7PlK1yt/7r5rjDaPht5pgq2QqUNvK48bOYj7+4dFJ06pIE8FUq2oSbbZcjW9mE/8kj09PNx33r+8ttOl2vp9nCynwib9s76poE6X3rZCGhXOvG1FVToQ7P3j+zaennij4rbxX7edUcT34g+t9GKqJvHX7dSzfvqUC8R6vCMe9xOnui6qxkfFU01P2u+9XcPfV+n9VkzVdHnowdP5uZ9ghUJ653isA5YT9XsvDrpYx8nmdArR/dt2Elg79W3kqa7Fyi4UYnxH+2XBguer7h+fZCO9WMdF+e7D+OWY0gURXEcZw1iEZbywvbu9eayfPg1K4+qfZWMarC9eB4gW5tOo5y5wUiHVV199pd5a4Z1krcIsj6F2Oj3KJ/35pDbaSmVnlm0WU7WTNFEc4iIw9f+d73ynnUr1T//0T8tnn31veTn3Yi7rzuZPLguq6Cv9wSzZi4vO2tyiSIj85VxyHVnpIXMp+l0YcHrpBYuWl/tMP+Q5JA6Rh4xNiIVDsduhk/Tp6d/z7/Tn7nMWk34w5riQsSjx3PNkLvYWXCYtm3w/LH5K/lRySb+R87TN0JdQHlXMp/s8Ke9S1zY62SdpSzqNXead7xM/rEdef+inscZz8Psg0Wz6Zvz2GEn7NZ3L/jKXmOvitLGMlR1DGeOsT7QnXyPN1byu3b9V92yHiWEzG5jJf/b8nkyoG9TDfCbll3Mnn2lDt/LAz+wVUxFTLOemDyPmm42VfsIxcs496c45VbrrPhLfqmez/4qH1gX70cS7Kk6o8kHVek/jN1/hDzvgfcfeXDlH84BxQ2JerjM4b845fcTMxnJtmJhRYQhtuMJa0zTLqyXfZ/bAeMZtrumN7ks+etZyrjDYupB4TX/ONol1t+pkxXf3dRHnooBi5s+tH5TZno9P2SQtle0aw4lXM3szX2/JC7AP+mHq7zU7oU/Ngl/L27SQx47V+eGPSodTx6gbFT5Rv91f2mfi0J5sK/kkTXu+oJI3fa/6yjWPruW6TP1QN7hm8Zw5T/pYy4h0VzpKHUgMtA/Z863WmxxvT8fJn1nMl7SwP9tG8rTCKfI0i+FnmFBhDPWuwk3SO5ON+yW22V95LqSp8rupx7aNmYz2ru/5DPo76ibj5/Sx9DeVzyH+e/1mvjJHl2ub9KGVbrRsxM4ubvIt/XNiAfv/r//1X4694d9EuY5nDg4cHDg4cHDgW8eBw2F+60R+TPjgwMGBgwMHB74pB2bFVF5U82eVGMjkTyZ+Mql+LSnpRb/Hqr5wYppyge7EkV5y58adaj685oQAkyxMvuTi3c/q+rUXZUxq8OVYzmMmQ4+dtM2ScOahfvKlBOfD3y+Tiv6KcN8wkmNSPhzfG4GqZzLxtPJSb7rbV8Lr0K1KEuqaxspEdRZTkTYmjiudoXwoA/dhHa8SwpRN47c2AGE+ewlgPmsd2ktAkna1s45TRpWeWta65w0baddp21XCrdJPJrFyrpX88mWwZVMlphNLOH4mS9OuqpckpvXaRvpMtHIeejFvuyJfTRsTqvkyIHUv+VnxL7EliwiTD+TZHr+o86nDezaSMp1hE22OOKf5JG5xk29uHuD88rnU4cS0Ga7s4ewsyc6kc/L1lnEqHJ35wuzP7WZ2PptP4r35lTZIPb6ms5W97yW5q7E43uzZyhaqhDzpoZ5VtjXDRj9X0VJ9Ca+Sm2Vjf0veW6f3sL2SYaVXVR8VruzRSLupcIDXSFe+sNa4yX/2TX2dbVxIfdLfVczneTOW4O/EycRiFs1yg7hjieT9NZxOu6JMZs9W85/5S/aROnANa8jPbJv4aflUmE4c3iumMp4TW9gf43DqT+rNjBfsN3EjfXyl1zNflvEOMbbSh/QLM/uq4vu0sdw4kPZWYazHpx+q8CzjgfTPlW7NnpnZRfo//Z0FpHvPVv4t+0x7Jr9TVyp6LuU+jgMZm8c5fmVP1/B0zzfdUkyVdif6c73iOc1iAbU3j/iTmGie8T7HuobdtAlhwDUZ5P29QtW0H/PUWEN+ZA6Bdm9/a35wHaU+vRHjw9hnFFDgdGTaSmLJLC5K2XHd5HttO3uvW/hgsw3lTL0g7YlV+YxpbTwdp0epAMTXiR0ssrt4DoUV6WMrnXJBgzFZbbyh2Tz3Gt1FEonXbueTZlgUpblY91VAoxOySAd56ee4HvbYpIV+O2lra0KdI/XmfpxycV5UTKWTqxov27ECvWBKhRQqXjjrFDDlf+76xk/RqIKfRudaTKXTmvoRYTqZqmc8Xpe7+zdtc20vvOnFNtoEzs2lOd/ZZh3qx4f6qJOpepFF+hniZoVpOZ7X6JYNfWLj7Xqqec87+QQn8902z6IRzVHyY1+NFrGsFTv1ogvbg06W0j+dLNX6x6kkvZBJet9jSBVSffLJu+VBp3PpJCkb4V0/aUylXzpMq9HVTiPTSWtdniqkUh8qTjw/Py+ns/oeJ5Q1VvbYV/ry9u27Rr/IVqHL+Sz69bcKU3ph1foVZxRTrfirQp6X8/L+8bHpkP6xGNGyER+4HkmZpT/whqYLXGk8vV/uWgHY9iEj6yDxkzYi3fz888/HPMfpdeMEvCxWFP29wOyunVAnXnHzJXHJumGM8MdqLG/TyPyij/hvnAAAIABJREFU+Wb7EO0qLvre9763fhzBOiUZqk/9rWIoj22s0LxsGx6bJ0r1ufTTWV1M1XRinGinIiT9p39qIzoeHx+bHuRJXpRD15fhFEYBHe2iF969LC/Pz61Ayyd7iW71r0Kqn/70p8tvfvObxt//+f/+r0UnVamd7bTLsml5o4/+fj0QrRUWbydTzYqpiAWMjxzTE0t8P/WxXRfmuRBy2Db7oNwZf7gwLbGuiqX83EPDoF7gSewnrbf+nnFz5auTB1UsQEyvYs9r9CTmWp+rOSbm81nfo0+mXWbsVM0tcV1/uyiPNppzytgv52Cbs15QJ9JPeCMviyMdQ6of+xf91LMszE8cmvHe9uT2mQch79Om0+bTDjl30+eYpYrVqFOWIe26mkP6iVvnnX3ZR/A6+67GmY2d9ph2bX+RfsBjM6ZNnl/i3IaxqcN/Ch/I+9nagG3afHsZ7tTEK/skn2jPxKNqXmnX5tE1WsnfClNsm6bVdkdeVnrCjda0o8T+anzbX5WLTRqpR7an9FHEH/oY6pTxoqJnxhf1tYfpeS//ntlxYkji0UwXqDvs+9b2XpPoWRekZsyYslTfXHNT3yosnOFh2k7afcogeWkaKvyhX0m+kEbyL+2pwsbkq/rmmnQPb6i3zJmmf8gxkl6239NT06Z5VcVUtBGPKb553V/5Ico6MdkfHKh8f2KH55RYlbK85vcqXKzAlzxMP2S5G9M4b398If1wxTu3cX+zDwQROxOnSCdzYumLct6VDVS6kTKj/tPONZ79MvUn8Wamf7rutWUW3VQ4RTyxHu31vefDco70uaQ/5ZW2m3F8ZQ8z/M1xqjXUtfmlzhGfZnOir8t1PvGdup5xGHUr80PEXNJAbK5wfY1NWi72w397fpP2mrbrv49iqgr1jmsHBw4OHBw4OHBwoPC5B1MODhwcODhwcODgwMGB2zjwH//xf7eTqXLjRpWQyOSKEwwcicnWfJno5zMJxoV3JpCqBDoTirnQ1hh9Q0M/eaBKNu5xJp+pFuvJGya2yEu1473k8SzhUNFnvjDxkkl1bl67lmisEpN93P4l0/Z/2ICTSZDsP79UVb0I/ZAmJU8uT6aaycb0ekNJJn+qYionmCwT6mvqUNKWCdE9XWLbthFnfAm8sgtfS/6TX9csNxN9Fa9T98wDvmi+lgSmfu69TOBcaP9Muvq6N8Vw05gT9BqjShKnHibvnMRjOyYOualI1/NlBe25whPrjZ71hpvqJaCTkOab7Z2bfiodrJKATGh6LL+4TB6b/tmLq9SnxNjcHEDbmPkBYzlfNphm6xrpSRxkv+Rl1R/Hop1W+Jm6cc2WeJ800telfGjDM33JcasEd/oK68asbaU7iTHpr5g0Tz2nvnJO5PHMT/C67bzikxPuGQukDiYuVr4neX0L/5IfxEXiX2U7iaHWCep38vTWeVY2mbpPec/kc+t4e3HQTL8rHU4dTL85w7dsV8nSdNCXs7/UmVnMSjuy/tFn0l/MXmTt2XVi0AxjKiy6xuvEtKSj4luFAYnhFf9t/3qe/p125TaVv+amUz1Dn+U+6fuqGGeG16SfPEl7vgXvs68ZZiYGVXhJzKA+WucSFzMmcbtrL1AZu/KZjCmSxgpXUheu6TZxaOZzku/kyx4fZ7Yy47V5nLHEbAz2s9GuTfB9q//ev9mccqyU8QVGtYKLy43SHJM4TDmwUCF5Qbuhbc7W13reNHo8xgHsI1/Ccy7uR324IJWYyzHcljaRa/cZ5tOmvTk2/bF5wo0VukbekB/us9pk0Nu5mEqFAeM0jn4uTF8B4yvybU7ttBxhXP9ghgo92loZRTSNd6MApD2/nlDWi0M6bzxu49iqGn28bWxvNqGu9Q3wvQ8+258b+r3S2ouD+uFA48Qg0Gq81ri9QKgXSPC/9XojftNirdnb6UGj8EPPqgikFVOdzv2Epigea0VJ57Heb6e39efV3sUO7dShVgy25QXUka6350fxhmk3rSymsry5edPPpe76+rppWXMa47d7537CVjuB6tzlv85tnLSkv19OL33+L6fl9dTpP4sHrYhOpwH1E5lUYKM+Ws5DX3xf+sbDJj/Z2P39uv7t/BmnJY3Ti3osc1/i2Cqe0b915M1dL6b64F9X9ck/bTrvY+mnyBU9KiA5S4bamD5OZxLdo/apF26geMHxQPpM53BasdIowkvcrnCIGijza9gmHr6e24lTp9O52/LyutwP2u8fdC6cbEAYJv62c7J6wZTmME7OanIZRXCiT7JQ+66jvXhG493f95OOpHvSW/WjYirHQo+Po+jq7q7bQivS6nalf2fpypmFh68DS9qhZquZ2f41J19dC4qUXxoY0LGs41n6Fv7dlbELXIVUd6NAzTzd1mnm0Vb4KRvQ2CoUoj/ei7+tXFJvn7ZFH8FYsetQ13fmNNl/tuczaudCJBZX6JqLi4QRX3/9dZuu5upx3M8qzzdv2jMNFwfe6Bn1qyKmx8f3yyfvug6oT23uy5Op3r9/39pWX1FPm7Ced93qBXwuqnQxlfju03ZM789+9rNWTPWrX/2q6dP/+p//Xyt2E+384E/XjQ3/L9cB/ZRG/evFSi4A/LDIzrpEwLAdp+3u6WHzmyM/OouF0g+pnWVySf+lzlO/1E6n0z2gaDDj9Rn60Teaxio2JE9IVzV/05Y6PaNhdr3K51TxKGWyd3/GTz1fxXrU14o3PKUg8YHxX/KL89U945H5xpyt+1H/zmfbh+tnFlNx03Ni4gcYWTCemOT5p85fkyPnzra8bgwwFla6Uq0bL2PEy+2oqbfmJ/l7jfa0ef+dfVdjebzZnJN260WlR+Q5YwqPkfpVjZ1zNc9nc5rRzb5nuJI44Kh2xqfUhYrWW67N5k29Sl5eG5s0c51FH+k2lU157Fk/iUNc19kOUvdnNjUbgzJOmZHmPWyq+vC1fH/wMXZ1TVf3sNP3Kn6YF7fMKW1A81Fc4LjMayvGMLxGf1DZdWIm6TZ9lRw4h9Qt++r0H9a3tN/0WekbKz5XY3ysbPdwhD6lshPeTx76HosekhdJq+dsn1nlkSqcEW+sCzPbS1w0ffygGeVZycfP2O5nvJ75tqp9+otsM8vHVnqZ+TjaVuJY8sn2ku+kPVfbFm2R98ybGdbMfMtMB2a4k3PMcTWO30d7XZpyTVoq2+I8iMm2U9NHvl3T78pGKp2bxX60d+pg0mqaNN6eDSUfKsypYpfE4wpDzDPSkv7gFjlk/tl6mHH4DBdmsqccK7u88E/rbqAtf03sY1/kV+JE0vKv//rba6n/PwXOj2cPDhwcODhwcODgwJ8NBw6H+WcjymMiBwcODhwcODjwf5oD/+N//OduMZUXs1WSaJbgNc1eiO8tfPOFA5MD+n2WQN9LILuYigmOKolazYk0MwF3segvvujKtpkY8z2+eMgkAf+uZJ4vFDLpqjGqYqpMBFdJxQs+tHdxegH/YTi1l0DN5Eu+DKleDOrrzdr8UvFiljDzC3x/Bdvzq5KT1cvgTO7MdLhKQKWuplybvuor09hQdKv9Jm+rpGjVxnyn3TixRl227pFPTNZZn3SNOqM+eG8v6Zdz9bNO2uu+kur+T32pb3+V2Jt2bnlpRv5ksjmTsjlevuSv9I/90/b1rHmetkQbMB/Ndz+3NxbtsEpmzr7umGN5jEzweh6ev/WEm34qXN3TRX55j8lmv3Txs8SmTFBT3vlyzn2SZveZydX0M7fantvxhVTaQ+JzxZO98RJ3cj62udQty5ZzNi0VHiTm8UVHJp2ND/liprIP6mbSkjhimqmHGQvQRq9hnfWjwmr61CqWIP/M46QldZW2l3O1XlS+PPlJe6t0I/XVm+A4D/pR2rn7ziLiGV9nekXZJY0zrKcuc7yZH6fueIy0B7ap4jb3zfGoz5ZH5aNnvpV+7lasSIyu5kH9T6yq7IhjJ6aRXxWNaTvuf0YX+yOfieNp/+prVkylPojZ+cKRm+BSl2/Fy73YqPLT7pd0JWbe2if9IXVrFluS/+kzrBfkUUVH2pT+dtzLeIJzJ23XsCbvp31e45vH5fjGvurezF/M8CbxxfjsGCpPjpjpEXmrM2G8pKn8zZ4e7fEz5adN5C/j1BLiQNox5aWxq5fZ9EOJ/fRlyXPyO9ez9F/+PTHKc7JeWPcq/0MdTz1KndzDStNgnKkwKGnX2BnjVjZH27+koRdRVWOl77PdmRfEsrUYB3bq521LlU9I+yXt1vkZ5n/A61aa04tEVN2ScbTHzw+wGL+reJT+dc+fmFav4yhL00kemZf+iAbXf4yrWn5geWnFVPzghnVfNOl3nmqTRVS2LeJmYnejt/VzXk5PT65TacU1vZhKp1T1YjAVSfXinF5Qp0KZ09PzKPjqRT1qd2qnWakKqZ9G0Ip8WkHWy9LO6tEmfxXXqIBn5JNy/ZQxpm05dfxDDNo2ozQ67+6vnv6dMUh+rVy08OQxY1PTq6Z5/TQiFVPRB1ZrUD+rMarY27rmfoz7WxyiQ3u2jyX1YshRhHfBy06d5fvwoAKxntdSsdXDfT/paVRWjlzU5mvVvsngrCKtc5vfJ5+ooEiFBv2EIP3+9uHdWgCjYirrZ9fL87rprOmSTjs7nVshjm2x8aidOvXQC01w4ivjsip3wy97M1bZixtdTEVsspz4USTajPqW3zVe0l9ZnomZ7RS2UUcoetyf+ePiIa7xPV/bRPVMrmn9YSW15QlGKsD55JNP1tNpVExlWolHnJNocdGY2khO+qe5u2jzi88/a37HBVM+3Uo/dYqUxtE9+gjz2nPNGNC2zfyYjq17PZ/Wgi0XWmmcv/7rv15+8pOfLD/4wQ+aPv3h91+1k7lcTKU5SV/7OPvFVJZtl9+GR7ZD4o79iPp30UrGyJVfZixw93DfeMq4gz6aY1hXfOJR5avNZ+u8cePdw9v1w1aVn0/M47gb1mx5cI5NOXLcWZyXc6IPq3z87JrH9RwZQyQP2UfyOunJGCnvZyxQzb/h6n33NYzVks++X/HNOEGdsw93e93zNRce0u+vRac7m79TZ9OHkq8Za1U8N//4s+Kx76fO5vUP4jsXwo6fM/kn3alHjDUqGq7pYmJ8pWPX+kgemU+0r/yoAmMAYolxlfbkOSYPK7pybWNasm3GvxnXUx6mRX3QTnS4qUvdUocSN6q/9+K8Gc9zLZcxJWnkmB/48njnmTFapY/JM/K2+6f+npF4QRvndfIr45w9vsxooI5c+CbEXpWeVrjodn7HUdGTelXJ/5bnsh/Ob48POd5M/xLHHPM5N637xniNx3d7M1rSNjwG+e421TU+z/vUeeq5rtNf5XgzzCL9lT3P5FPhvPX7GsamLl/zNaY97YFxL3V7D4uNBdW8eI00Jl88Vs4j9ZTv/271GTP8viaHvTnPeJO6m7iZdsH7GZNmW8rMfsP+rcK41JnUZepz+om0g4oXe7GN++bahTLOtZpwIYupKh1NLDWdjGdnNmt7Zh+34JfbU4/4u2XOtVjqB2nKmJQ0XLPzPZ28BfdzvpSD7jEeSf1IOjnH9NuJK6LNtpt6s4cbpGfPXomd/Ysw27ow55x+2rZzDTN/+9vfHHvD9xTwuHdw4ODAwYGDAwcHBgcOh3mowsGBgwMHBw4OHBy4kQP/+Z//Tyum8oI8kw1e7HLRy+QDEye5qGWy3AvqKmGSSXXSwoU4kzpMfnGqauMEby6+OQe+pNfv3DzipEkm1DLxwMRTJteqe3yRkcnHawkH843tqkRPleRjEirHyeRo/zL3VkyVPFdflVxVwEY+Vi99M1GjjVJ+vVQlYysVtmz8VSS/ZJsVUzmpk/riRAz1N5OilZ57fCfP1A9f5PpcL9KePL/2N21u1g/5ZVpEPzeJJE90jzbhvjnvKpl2I5R80Ex0qW9vdnFizl/ztQz8ZXL95FdFs8NZItwvRJmY9pjqw5t2zDNu8J7p3SzhqPlU+MDELBPRxBmORTutMFb3U9coW9u0xzVmasOPr/GlV8qaWKQNR1UyOHlAOm0b14qpPC77nyWo1Tbt1Tzw/HIzqPmUes12t+qv7cW84cau7N/0zPxQjpntTB9tjzInRqRfJS3UI9PkPvVTm5D8dW7bovujfrHPKsFe+e3Kr9B3mwecV8YL7KPCuuQ7+ULb0ripC9RfY6PaVC+y+FLYeKKfxIrKhujn+bIlX27k3FKGwittwMu4IV9qpWz8EtW2mbEccaLyZ5THjP+2S/vaSjf3/MYt+kv680vSVbyR2GRdSGxOX0odSZ2ucCJf6Fi/1dZ0Eds4V/5uLK6wnnZCH5Fjk+/ZTyXHWXvywLRzYy/xI/WR8bWLWojZ1LGM45OeGS5XmMoxyK9ZHxrbejTjb4Vflb5Q1n6G2FNhGu2ONIqutMOZPdHWvcnW46bfqHhW+azUE/OV9pRxCmPdnKufy0LkmX5W8uJ4lIlxx7G+41efUrCnP9mPiqm81ki7SplXcU/qCvl9Ib9xRlDGqomP1A/6bc4p4z/zw7K3HuW6hTabGEX/kDpc6Yv9Kl+oE9fymcoWqniFcQv5bz3iZn3fN5/okxNvUifoDy7xp+sDMcoyomx5X/zKIhPjIfGTWO/1QjXfSg/JP/rbCiNy3aaSFp220w6S0pEw45+fzbWIrrughZjP35MnM2xmQZQxLjdWuy/HofkMdbP9vqhA5txOpXo+nZbn56cV0ylXF/kofnKf1gvKhzkDj9XmM84jOz0/L49fv2+FLY1nw4eomOvx/VMbX8VPjW8qfnl4aPs/fLpWK5Y5j5OMcKqUntE8WpGV7qsg616FKXfLczvtScU6fZutf5pW0un7aU/UjQ98bCtm2V6NzbC2ihUcB3vcKrfQfMOdTq5SPKQTsN40eZlurs3TBnSPPs5+lrhmPuiafKDWquL56flpLVpSoZN127FN149+CpV14PH9100Oum5/qtNr+hy6vPWvbQ570Hj37VQqFVPJtnQC1aeffrfZltbZf/jqq1YcpaKVt2+lC73AxnbrQirGmfp2kE51I0Y3PXojXZBuie7+n+Zi/GXMRn9RxVS7+qD5Pbxd3oxCtsTyHNtjmS/ms3XWGMI1lfVF85TdtoPVxqbpi3mPk9h0zYVL3pxHzOLazAVF3uSre8o9GnOcP9LfWhupMMp9//GPf1z5aRkplrB+GN9dgKV+e8Fc78u6+J1P9MzLohOopCsu9NFzKmjSdT2rOaReUj9TTrYVz6F9mOm155s8joq1NMbf/M3fLD/60Y+aHrVTAs+vrZBLbTX2Zksqbtl06XLN00+mEh1dfpcnU1kHc+1ineGpXMQkrtcybtKATfd8GuSwubR9+nz17YK1jHVyLPoYF1MRY1LfGYdpHMvYG0Rph84h0C/nejNxPP026WchZMYts78zR1XNh+tRxhOUBems4h7Lc7beYGya/ihjJsYhbOvr5jnnXK0j2Y/HcDEVcYnFVN0+us82nn6gkxh4xhfykTxP/SHOEafdr/XcOJD9krZsS11ijFbpCsezLbFdjn+r/rFdjrE3zjWfZJ5e+Mo4KdW8rWyOfpJ0pD0mD+y/iDfVvFJvvW7mc7QVy/FiDdeP01xJqGhLf17pSSWDPZqpY/Slqbszu0iMSXu3jXF9YX9ctTXPODfGGdT77Dtp3NMr8iRtJ3V15kdmtlXpq3E3ZZhyJl30rfkc5Tazu4yrkt7kwZ4v9PhpZ/Z7lgtpZiF76nzyvPLd9K/Ux8quaON7esVnSZPpoT5Xvs/Pk17b8UwfqjWz1xgzDEp+k74Zhs36ypOfKOfEvLT7qu1Mh+lHPWfqS9p04tKejqduJq/Jr2pOKfeZrCrekieMPRInclziQOZrMhYwxtnn2I7Sl2fsk9hY8SXtIWOUCj9mbShj42/akZ71e/t8Zz/zRYndxFzP0X41/W1ls5V8cwxiaOp56m3qRbYnBqRPZC7DY850fabXM4yv+JnrEsYjFY7yWhU7piwqn1/xknOlzIgNFT84pxWD20dlenxkfUgdvYb7Fc9/85t/OvaGz4zluH5w4ODAwYGDAwcHwIHDYR7qcHDg4MDBgYMDBwdu5IBOpuIi+fJla79TJSFnyRsvfjPxtdfH7OVfJjNmic9MQmQCubqfCQUnuJwMzOQCeTRLhpDePf5UCQjyOfuvkp3VWOZjlYBw/0zGVsm0RveiTS6diuRlJtr1t9poc4l4mi+63EcmZ3rv7ZvN63T3EmjJT27socyY1PLLHQ3AjV2cl+fHxLlpZTGS+Zc05vxetVEGGwSY3JnZREVP2hFtJO2Acuc8mMz19XwpQD2a6gM2wlSwMkueany+YLScuFFBz3KzLF/U3Ahh65exmkaNgjLrB8ckBlV9V4m4fEkyk7+fpc7YNsyDqn/aIzEmx3Ff1DfiiK8rwV3ZqNtSHk7AekOCx0iMoH6aH06gM4mb+lbponXCYyResL/UefomyzVxwTxmAV9ia4VptO/cyJvYP/Mvuu7xSTvtPunjC+iZrjqxzLlWL3/djnyXbFlMleORj7SJSt+ID5XN54Zr6k1iX/rAytckPfmM50s8rPw2+ZJ6kzyzHvBlBfunLlR6ZP/jF2szDEt+tI24p1NrnnLOMSkHbzL7wA+NjSjUffc70/+UAZ8lhtHOK/zKOaeupM2m/6PtVnZe9Z8+kVhvTLF9VvRXcp3hdcqO7dJG/Lc3m+ZcKztKvEqcz/Fo75VdJX5Rx4xT3BxLXaI9sB+NmTEV+3Uf6R9m9nDLHNM2KOPECvGVBdXpT6/xmHKkP/WYyXPrVtpDhXuM12b8ILbpd27MIIaTb3wJn7o7s1PPk/PJDT57m4Rmdkf/kWvKxNMZHjBWYcGB6Mk4q4o1Nl/gIzJ6gcnHYBZ9emJp9bfC/7FXfnes9Lu5yW1P1xnLq59KHxxXpU5Q3ikX02Sd8n1dt28nllY0Es/sA2cxBuVgfU2/y/5sE4zP9uy6sr3NLsZpQdiwmfOxrlg2mk8WYpsm8yzXjOZX0lLFHYmfiYkpF2JUv/e6jDNIuhKub0T6Gr2f3jNO6mnFwNpg7IIWnUjS++i0vbaikb7pvfeuzf3a7NDn0ouQXIRyVtHTOIlHDzSZt1Mqeg2j7uvnm/v+gY1WgHTuJ/e0k38ugFA0yE419rkVMKnvp+fH9UQf65SLwVyMrkIC5SK4UYnyc5x1gVt92suziie+7gUSmqvm2Gh8fl7ev39cnlRMddIHSfopTCq2ER1tDiqWEp0jjjs99yIpzbvzsfNTcznr97s3TUTt1CudZtUKrraT0hqPUGRlPLXMM85IP7LazVpIZbn1+HKW3zLfMhZNXaOet7K319fl/v7dWkzl+SQOcR7po9LPki/qR7bXC1fulvNJJwZ1Xc1TqZqursVUXbii572Lqe5UCHffP7IiHcUGHj7bikvOL/0ULBUq3mv8TxbleMSf94/vmz7oNC6ddCWDkO614iGdUDgKRqzctpv2t3RIhVM6HUsnPi16Vn11rCVuZ6xCHajWKakL5HPDchXO3D9c5GZmftxjWY6JW/YNppmxgnT96fF5LUCkzdqHG2NZWJmxMv0Ux7GO+fQo9cVnm3zHaVouujIvHb9q/dTstmHXqfG9F+x1v6piKj27xTOv7UQz3TPO+KMC0s3PPvusFVP5ZCrz3nGEP35Bv23emnbnx96qUOvhvtGl9qLrhz/84fKLX/yiFVJ997vf7TQ0LHq35h7oc3ohVfcK5jV9qq9vdG2FfuZV5misAyxasWytj/mMbVtY0fAPxaNp9+QZ+abriYm0E9pF04U3963odS/eS788wy31V8WYtK3ZOGxDXc5cbNot/874yPRUNDlWo7wTa0kr9YH8oI4mPtDO6U8q/1TNg9fMc1+zPrBNRaOuZXGZY87MHa76N8nN72Es6alknP6Utka/7mdpIx7XfKPt0kennu3p9DQWwLu8Sm+tL5UeJo7NZJp02T+k/lWy5bO5pjEOJM6Q1zNbrGjyc2mDFTZSNzY/cPlujPJLXfUYbfX5DXYpWf8oA+JIZdvkV6UPOc/EwZm8Eh/8N2M12nHqCW0pcZ400X65Dq10tKLdfflZ+qNKVhWGzXwL6bQvFF1VniR1z2ObL1lQW/E9n6nwMfGr8vXWXfZHXHcfqW/kuflk+tNO3UfGr+kXrJ9pW9Xc6OMq3SK2k9/Ui/QHe1hHTEm/l/RZ/ikj9cF3ZMZ10l/5NNpEReMMn3J+5HeF1Z6HnrvWNnla4WzqTLbJPEjlYypbmdGeeuO/K32c4RHH0++VztImqBe0d+pA1b7Sp4v1M3JQiWWV3czGSBmkzlU8r3xDXsuYxHrpdRM/YFH5lco/zfia9pa8I4alXGe4mDyscC71NWVqeSfWpLzI82s+lBhKfZ5hU8p3b17uj22M3cwzVbygf5zp2gxnTWP67JRV6on+7nmJDY+q2Jk8MOYRe60f1OEvv/znbxB13WItR5uDAwcHDg4cHDg48OfFgcNh/nnJ85jNwYGDAwcHDg78H+TA7373H+3tKZNqey/8uMBdv6A5EnJV0pOJAY1R9Z0JRCZF/NXRTEzkMzlOLqozgZyJO47JBXv1OxMfTDxkIqVKImUClQm8WfKFz2QCJelmoiS/0OhnuRlN15xk2TZmjK9bx0Yzzjtf9M2SvJkMoyrry9N9w9Tll3rNB81FtFo/uaGP8uSLknwJ45er2ixgHeHL20yokr8s+jGP3J56bL40G9KmqPP2VXDON2Xl55y4M33UqQ9l0zcG8aVxlQSmHnCOLpzhWLQd8tW0U9aV7lcJVMo94avS82v6k0lL/s0EnnXG8zD/+DN1kmPnXN2f9dAbZ1JvyCv1Qd3xpu7EnLTrSleYlMyXe7nBWHOkXuScrWfWH/edm7fYjvLW736GenRh0/E1UdqJ6PHmR8/dvCKeEw/0O/nnOVkOqUveDCi/4U1Qs5cktFv7JmIDsZ8Ff4lHxAzTZzrsh0yn8UmboHITpfrUx+2CAAAgAElEQVRNzKasjHPEO/K+wjX3t6d7aaueQ8qV/j3xRc/wlCQ/W8UEM5+aOJTj+751xv7WPsxyIc7O7DTnnPzxfeoX6a50vuJj6if5UWFe+ohrMUT1RcrE9sRf4wZx6pq80o4rXtyiY4lxiS/EGN9L7K+esU0kT2mbnIOupx3R1qxL1Ut4xhLpL1PfPCa/3ljhPvsh/uUGjeQ7abY9pH2lXXF84xOfJX+JW6mL1FWOQTsgPyo5pm5WdpfxTo6bumm858lU12yX/sh+lDKhLzXP/AxlbD5kfFhhdmIj+ZO+2icymKZZ/Mlx1JYxAvWKsmSMozbckFzpAq+lzdNHWZb88EHap/nq58i/aoOW5+SN9dz8bx/NGGH1/ToSBKchVHTcgt/X9PX88rrov4pHfJZ8Er0s/KMtVfhPP2hdTX0wX4wfKac9/TEG0+7sZ6rnkkbyMedJfK/stvIP5EfinX0/N9kTHxLTt3vdNnxameXFuM20Wq/Ul09Fo05b33K9aFv18xkTqj9/hES/m1dul/pY2b7n0/Rcs1HR0qjeWOWi4qhWINXX2on/ld8w/qxFfsoTjNNyyN8+bi8c8QlR7YMi2jfaTjrZTgZSOxWxuLiqsu9L394LZTSeipIeH/uJLy6ecPyiZ9SXChhYyODrjBP1u0/RXscSTqq46+l5eXp8bMUJ2oTfTlzSaVIq5Hp6Woupms6puOf+vs2zF9D0ObtYS7TououSVr1Wn3rm3IuqevFlX89Tz6p4izLxOCvPY91lvrdiimU77Yhxj9dQq4yXpem39I88ok/O9fGK14uKTN4ty919Kyzrp3H1PAh1NPHI99mv9ZY8yLXPfasP2Qqp3PaSb73Wj/3pKRcRdrpU3uGirO1np2tZ7iTrUbDVRKwiv/zIkEsYV9u6LFbzyUDEyaZDY5AWTyzLcjpfnq5L+6ftMpbxqdLEucq30WazmKpah3IM/c7CJOvWpmO9UC9lpILMx6duA8ZptXEs7FyAdd/9cXNe0mEbs62QFmNoxocz/XU7f2HdJzopvhdf9VM2rP90r8/vbhm1d21O9juiR7+rwEknYMn+zTP1Yx7opCznMX2Snv72CdLk4Sfv3i3f+/Q7y9dff92wQTT96le/Wr788ssVWzSHTz75zvLdTz9b2205qnXmqw3Qv24Fq/3krc73PkfHuG7PvIR1jfGksbj6SRmq2PTxuZ+cZZ3hT19nvKL7XnM5nqW+OQbKfJggQj7Hdpc/07/yb9JMDKNuuT/Ryvgt+cJncl4VTdfslzxyPCyZ2E6tX/YXHfNGmXWcgJjxgPE8xzC/GcNU8Rv7Sx4mbiR+0E6TjpkM3K6KjZKPM3nTPxGj1Z64u64lRkfENN7jPFf/OHyhn0lc0/OOBy0v6k21VpzhHG3c4+d4lFNFL/tInlSyoC2kTlV6QPnSXojJjh+oF7SXPXu+dU7Wa8+JP5OPs7+pZ5xL6vNpfJzA1zO3U/VvrLVPFL2ME60r1D89Q59LrHS79Jv6m31UOEc94O/EIOK68cfvThKzEw8qnaMu2Qcw1kvdoE4Yl/WTMYftmnEPaXM8wpwdYxTqPzGWudjEGuI+9aWKp6mDFT4zp8/xK+xKG7qm05WME2fYp3WYOJd2mbpimil/5q0SL2a8tJ5n7og2SP5ab5Lmisc5B/dJOv2c9Zu2yHG5Rks/wZjF86781oynFTanT6xkXmFnjktMzz5sL/qZdkwfp/kaH/Z0r/JllR9JnE4MzXUB8WG2dqWPJDaoL8ubRY+WWb4LJt/p3/J38zXxNvmTmMF4yxhAu0u/QtxNvhHDOC71cU9vEsMsZ9u25Un5WJ5cq+5hBflmndK8iXn0N9Shyr9RFzj/SvesR3v+hfyhHeT1ynZ8zRhm7KCcKh5bD/3xD7ZJ/2pdTpmknlZ6l7o2wxnSO9Pfih8Vxj28fdvyg6Z3ltPgGpm+xONQ9rr2r//622NveGXMx7WDAwcHDg4cHDg4EBw4HOahEgcHDg4cHDg4cHDgRg78+7//99dMQlSbGLj4d8LFG+qdSKle+DAh5hdGTEz6xZ8X+B7HSRhvVMnFfJXoYxI125MOJqk83l6yMpO7Vd9e+LO/KrntpMksYUw+ZLI551wlJJhQqJKHmaBwkmpLEvfNUTyZirwj3ZmESr5WfL5MvrRvGq+bbswb6pN0zUki6wr10/0xyU0euG2+YKauUGZVAjf5WOnSyov2BerLzZRVMmlvTCaIMkHmxLRfnjOpXc0755PFVNa3mazM31nyveLXjdBz0aySx6yfma0yCZd2WOlqZT+Z/KW9WD+TrllC03qTm0/YPudNzEg9YEK/0hHRZXuhXjjRq/t8EWnZuV/iC/GMvKte7pIfaRuJYeJJbnpJH+BnTI/bW+fVR/KCfkPP8XSb2cu2xA7KybjouTu5Tv5yg7FfMBKrqgS058oXuZbJLBlOutiGL2Nox7fYkud3zcaIKcSICgMpE8YLFUbM9HOGR2lj3oiX12c+KfGWfjZ9bvKEeLPn8xJP2NY2yBipop3+kc/PfGu+nKW8qnkZN+hr3QdttdIhXsu5VfzkWLSFyi7Ic76sr3hf4X+F5am7nB/nz3a2S8+P/DVdWcBG2iln2i03ZszkkjK2jdAHJ+/o84ibpr9qX/mc1MWcE/WStrSH/amLxNvUl6ptXuOc6KvIt/RVpLXSu8Qm+uwZbtGfGkeNR3s4nLZKfUw99z3r0Gwzc8qJsar6qF6Op26kDlU4nrzLv9OHUT6MORLfGLezTz1j2qnXnpOe82YG9Tnzof36y3LfNs73r4nPsLTC/WtYlc8o8ve3FMgD6rv5Tz7n+vGaf9Ic9tY0s40j5GXaMeeausmxZj43+er+Z+sn4vw1vGHf1lfTyP4r/1z7tV4scc1+rIf2Cy5e4KYd+5KMo6mX6ocbkT0H9sONO4l9nAPXv/YR7WdTcBewbEUkpCMxLW0ncTVjz8Rgr5dsl7RZbrDxxp7cdEN6Uv988lA/Wei8PJ+eF534pA35utY2yrdN4r1Q7OnpuZ0upROk3JdOjTJGK6mhoqznp36KtrIPrZ1OiDqdlrM+cPB86v2OghnL34VR1gPiGGN/3XfxVW54aX6jZTyW5VGFVueX5QWb0bgm4IbZ9Ncajyf5+Lm0i87brhLmB+VgfWRfLqqoYhT67w/iilY8p+Iyn5TXTzdb7jqPVaDW7FSFGuN4Bp9K3uUo/R2n6Nz1/InyKOO3drqO9LsXeth2B5a3U8y2oqgN17ZiKtHAzWUrTnRB9xPS/VP09f9vhVTtugpx26luW/lluz9OMOv8ahrbGlg321p1FCGugKMiurVdP63i9VUFif3IqoxhLFfitbHCJ9OmD6/iHverU6l0ahyfSf9DXPHvM9u1fa39e76LiiDlx7ccn9fu1j3mV6znLKayzrm92lBfbXuMk1j4Qz1N3+AYwvaq4ib90/iffvppK15yIZWKNDW29K+dZnZ3mWtRH3pOJ1O5kNJFWSqUUoGV+lK/5mNVTGXaW4GV6PjkXetPtP/lX/7l8vOf/3z527/924uT7B4e3i5vH96tBZCXxVSbPhG7u1o7FvLJpzqtTTa4FVNZtplvYR6Ecmc8V8V20nGdxme5ZN62ipl0zWsu+5eGKU0OnVb6qVVndG9yFEziV/o9/82f6fs8jn1fFf/wmcTUagz6efeffaR8yBPbl+3fmOdNqFVcUV3jGLO8GzHDGHEZUX34F2PHjCPZuooLkv/6230wJkoeVrElZUH9pV/PfqpcAH2ix2E8QN5yvpVs9RwLxR1bZfw204trvK/Wn+YDdbeSC3md45NOyi3jFtrcNVthHibll5hOX0d+Ww7Jd8q40o20y7SP1NPqfkUji6nSFyUeJVZwbeH4z/Oq1hUu4k88JmalDCpMrDCK/E7/rT5zXTt7J2Gbpc5UOmz8sQ9gnEtakqfGZbWxX7WuMr9AfNN96x4/KsN5JtaZj8yjzux+hgEzjKr4YZlWOJc2VuFoYl9lHxzX4/k5rtsTE3mvsiPSzN+rOCDlWWGVxpvhGuXkGMHxTNpsJRfihOdFOq2H9D3WfeoCCzOSl1wvVxgww76MSxIv+Pc1v/Cx981D5l1mcYtjXZ4eW403k3WFtbPYTG0zDqS8SS/9WcrefUg2lhdzjZZZZe/U0crHUVc555R99WzGvtwPkTooOhz7pb+rcD5tK2W0p5ueE/F8Fqu5jX/O/EsVj6it49jENdoVbbtaF5AflR2Zd8wX+JlZbHCLvc14SF9N/+w+zUtiS35Ex8+RD8Q8+rjKVtPOKJ/KNvd06po/n+GNCqmcl0hsTZ+TOEobTtv57W9/c+wN/1iQP9ofHDg4cHDg4MC3kgOHw/xWiv2Y9MGBgwMHBw4OfBMO/Nu//a4VUznJ7EWs+8p7TlDrpwsznJiqnuXCWmMw6ZMv/tyWY/Lr8rmAZ9KEc6+S6kx2zJLHVdJgljxhWy78ybdMnjghkF9+5zyqZLOe88sA8iDbMuHjJCbp0e+ZzKoSo3dL/+JyldDjGMkDt88XmxVPOm/6Zhu2d5/kqfVhb0OfE3qpx9S/KsnjvnMu5tVMnhVv2pz6Z4svvgS7l4ik7N2OcmUizTLJDd+VvpOntA3bbNI/s4nEFNJIHfkm2MNnPD7ld61P8pUYxLkwqbs3Z/dFu6EcqhfkFX3sx78zyVzxjBhD/joRbJvLzZqZYFQ7JmYrPKvwJfu17Zlf7Mc0EY8qPlS8tq1xg7eu2a4Tn4gFpsl98MVIhR9MBvMFRvLfY1juaTeUoe75xTB9V74QS79G/nBTWGKx2uVLRb7YyRd6OS/OLfUo/WP6hWu2tocPlZ6kPaZNUn45dmJ2JbOMJWbzyZjCdGWfM19n26t+Ertndl3FALRB0m3sSzzY40dl46Sl8n/E2so2UlaVDyCNM/tP/DIPkyfplxNrieG2/xzfY818LeVLfc2YgjRXL85to+l7qB+MXYwNjPkqHaxk7Lm678o3ZqyVtkj9SBvmvRnfKh89w4o9/5o6V9lLxQPqzEzXq74qGqs5Jk/4gjz9do5veqVD2njrzbh79JCG1HvqefpC+9v03zN/5vlXcWDakPtwW26GuuYXcpzUt6SX92lfyVvyPvmUMqNucSO1+ugvnU/L23tt5r9MESdttJ0ZVl3jh0o8xqcU1qaVb/HccyPCzKdUOM5YInk0iw0SH4wp1gH2Q4ytsGfmA5KWipfXfNpVPqMobg8XyE9ju8bWUu3hoW/G5j+eIqMCChUC9PVWL8phMVX6t85z/dd77H7AH9ZQscnYqO7Ci3EikdqobSsUGcUXqzzaL/1/tBG9nXw8CjzoF1bsGHPrf7cW4wQfPz+O1xmTVrs+v86TbbhROIITj9b+xmk/vbhFJzi1apD1i/lNtoplx4k7vteLa7b5+IMtLly5KDZpPPFJWppzl8HLuecLWNKidu1krOdzs3VvglH/p/NprMcvi64avlwUUz0vLyq8Op9H0Uw/YVrFV+3nWX2LBuvDoM1FMaMYqGHO+dQKtvRTJ14Rr9qor6/L109PrSjsZeBF49k4zakXoJyX86kXjnlcFTqoKIn3WzvR+LKdWN3mNvREBUBdv1Sc9NIK0izr+/uHpv8nn77z/NyKKXR9K9JRIcxWgNoLmbaCi03Henmb5C5ZjIMAW36nnebz5mHodzsna1RDiYcS5Z0OtGrFVPqv6aAKqnSYoPiiPsYJW7q9laR1fR21V+qm/+1iqGEDzRbayU8+IWk7fQcKOfJRrSqsF2x1I+w0SOdE7Cjw0ljtLLheUdXmoMmvRVKyw+Zz3iz36k++R//JBl6XRZLvRVcjZdQnPYqpbPIfnibX5qITksSrN2PtLDsb9tLxxkVo26lgW+HXsvhkKuPTZmf2XL24bYtHLjGtPzf0YthRE/zAhcuTuHqRGNfjuTGcOCo2OFbWddOQxVQ80c/06Kee9SmeueEqfWsrWHr3bi1+dMGUdF8nTLmYSnGdiqFsx+/ePXR9Op1QtHlqNvO9731vPc1Kz/u/3//+9y0+1MlUXrvqb9mv6HDhlX73HB7u3yxvx+Zun0qlgir9Z340LJT93L1Zcz++1+e72Sr5MbR7xVifSuViKvsf8yx5qXGd52AckGu1D9YY0lWcFpftU0bdV/diKv3ODaKVHjG+aQX0LtyMExntOzPm3otdqvWS587nmJebrRk8ryqGYlw646efY0zTpD0+NGQ+Ml+VMk1e598aw7R4zUA9qOOfLZ7iPNy3f1brhBk9fIZyY0yaY9Hncmyu76gr5h3bZizMWDnnzjjSuMXcQsX7lL3XK6aFPKrWouZFFesnv8k30pJxeMU3zo08M325NnAb9pVzTXndYoc5h9QL3/f8KltO/bPvIL8qm5zZzt71pO/c4tQPP7SXa5BKdml3WRhOGUhX5B/9TBZbpV6b98wV7GEd+cx42HSnr7jA5HGaq9rmGj/55ecqe6rmsCd/rrf9LMen/tm2syiMMYxtLjFyhh+VTCv93cPJSndnskwbSLx1X5WtVriY+kVZpy+qbKkab4aviQXJk8Qo4l/ac5XfuNYf9chtmRszfalHakubswy8fuN9643vZTww05fEpsSOSp6VTt2CWxUNif/kL/tkbs945Dnu2cLs3syfU1YZi6X/mekVYxziknFHc2ExlfekzOZOGVS6yucqv5i2kjrIWMw8J3a7f8ahqdN7/KxwiXqWOjfju+ms7ifGZIxR8VBtWEBGXSEeJ78yDpj594zh0sfOdI10XIufZtiSfSfN9F+ik7iRep54aEw0/6grlRw8dvY7w5HE+6T9Vnt/ow954ARd0016zafLtew2QvJff3/55T8fe8NvFcLR7uDAwYGDAwcHvtUcOBzmt1r8x+QPDhwcODhwcOBjOJDFVEwm6fcqUekkjV96q40XvrkA58Ja7TLpUxXIOAmj8f93FlPt8YXJ5lv5l0nVWdLG/Zk3TMzxHpMY5Kd+55fVOO7sZaplkl/X4Rh8ObAlmLRR4+OLqTQP9129JGFibeX13bZhKhN/nL+fzc2DmYCirpqGpKVKPDERx8QfX5hmEiwThJbj2A7T/pwl7ZgoXJ8bX1hNfTCv+DKjKqbyeKlDvs5+rBupl7foPedtmd/yHOe51/6WJG/2VSXQTGf1MoU8YoJ9z54z6Ui+VvNJGVdySdmQlrRrta2KntQv6d5LAKduWX588eE2LHiqfAAxOm2D/Eh703OcWyZFWZjkfvk1Ml9LWzd+mBfEk6Sf9NEuiF8p08QjPecNPpyP+ZL0zehOv1m9iHb/nlMm1is7ThzLOV+zWb5YmNl5+szK9/tZ3qtefFQ6U+Gk9Z2xRI5Lei1Ty0s/Z/3uzfMafs1wizxKDEieUGc4HuOKinbaX4XPHNdzTNyrdGiGcenXZrqicfPriNmW+jHD2KQj+aQ+vdk5dbKyY4+T2GNb5AY0+o/cbEK6Kjyyn9Zz2izpvqiDla6SD8aTmR75ha9p8RyIaxXPK9+TOlD5sBluUJf37Es8MJ6nzVd6nrhZ2XrVj65RdtfwzvctR+IyMYT25et6Rr6APidjCep52ihtfSbnyi8kvxKDKhpou7xPPaxw6Br/8oVn2jVtjtjDuHZPtzhX+no+Y93ymlL25y94vnvopy4QKy3j9N+Uwcx2prT23fUXxx7RHuy/rtlnYrbnTD7M4poKAz1X052xpK7P+DDDVMox5+h5Jqbcgv8z3uaz1OW9eMB4q/lxY9Pbt72Y5NL+XDigOKEXDJAvLjLp13oRy6Uf2E718LPt1J1WdNRabtMbRUcuDGr8HKf0uPhl5Z8KJEZRS9OBcUPk9xN9RtejKGqVDU4B8vPkr9q14pexyZP61dqNgXziznryzphTK34ZJ741npy3vhrfR7FRL/i5PIV6tYFRnON+RKfbv76qwMnFU1rryIY1WRdaSW/d9yh8afPp+YjT6blNQ8U8vSDtZT2ZqlezjJOpnp9awYxOIjJmtNNtVfC0FtR0XVDBVityOvVCJtFrGTc7O6uIU8VUvRBqtWXp0iigexI2DX60gqdx8pFl4XiGGOYckPW46bKL/Ua/67VBVy9k6brjU7n0U/8ck2geT09Py+NTPwFHMm0+epz4lWtRt3HxTMe7ngNci6naL1JOn0yFYqpWGNXvqeiqFXe1+iqNfe8qplFc1E+NGpax6flaied6poG5rb4JpzuhcKPJYuRl+glXxmobU6f1zRufeNML0Np/0kMXpQ2baCfBNfW5GwVdPl2qF0w1fFZx2t19L6ZS+9ZXL2z08e+tu2b7xohxytV6GtYoZhunz+nrza1AzTyf2a77HTwx9PTCtvtRKNaNfNRrjlO/XLA1eDSKJXtR3Ua/i//68FseovHV+ayx3mKukfkG5ufom43ZbsvcH22CflHPKw5TgZT+s4+z/jIelwyymMrF8C6mUuGTMEBFViqm6rasWL4XU7kQyr5HY37xxRetveyJ8Yj+Fh0qitLc9Kw2vLOYSs+zGKyh5+nU5vIXf/EXyz/8wz8sn3/+eaNbtDn/oNP3zqd+ImGuae7uxolwQx6X65TtZKotv+yT37Z1suWiZ41lXtOIV9U/xgYXMacKAR96fnnmz5s2wb71t9cMjLGtE+Z/rs9YTMV77jtjMOvcLI6mn0/6+Sx9aM6RcR1l4XYZ95H35Kl5lO2tc77PnFEpqILXbsc5VfEqbbfjpgo8e/Ee10/Vuog5oIwLkv9JN2mZxS0zGZK+qg3HMm85HvnKdQjlp+sphxnvqUf269Sza3qROjGzxcreKt7t8ST1uuILbfdW/prmXHdee556WulshSOJS+K5P0BGnMq+93TyFn1Vf4r3tsh9/n7IY3sNRZqJv8l/z9exI/0PbZL2aJvVT66NiFvJF96z7VZ9eh66V9Fq/OCz1FPqp64znzPTRfKOOL+n/ylrz4m+dA/rKp0nfbTJ5OstulPpJfGf9JvPyQdeJ23JY/5NmTFPk7I2fYnj1/zNnp/1eJX/9Nztc/yTtlFhA2PQGW22k7zvZ+m3qvFoT+oj107XfGTON+nYs0Xyc6ZXMz3Y80+8R5tiX8k3ykbPKNY1nlWySX1W27T3Cs+T7vTvFb3k8cxO6fspM43nNf1MNys8MJ1VzLeHefQBuYbKmCPn+qf4rMTLyh9QjuYXx6z0I/ma8iP+ZJ/qb1ZMZX0z3Xx2zxb2MIrx3Ywft9rczAdQV9I2q3vWH/qjyhdWfLAeV7jl9rfYxsx+c8xbMWVthw+4UA+qHAEx38/P5HycTPXRkjgeODhwcODgwMGBbykHjmKqb6ngj2kfHDg4cHDg4MDHc+C//bd/X0+mYnImEzPqmYlBJzb2kldOBrgvv/TkYrxKmOm+r99STMWkQ5UUuJagrJ65tkDnM7PEzSzZli+NSD8TI+yXX1zPpEUmt7mJgJuZqR1V8mudU5xMRfqYzM3EPeVtmpgMZIK1JV/1dd6xYSd5yL/9HL+4WulnlQgyHddeplcv8pJHORfqiO61l6hjM5J5yZ/kTzU/JgQzQZYvM/yCKvtPm7OMUlaZeCI/aZ/5e5WwqhKKOd6eDRJ3WCiWPMwXCeR/9UKumvNeYo52RX1JHuwllisZJ65Wyc8PbANfcybWzPDSNJIPt9Dp5/IlEedP27Cez+RbYR51yy9tM6ne8GD94vW2IbPalJB2wpd4piv5MNM/2kfKrsJLyoKJ/eQX/SKT8pkwzxeQFQbki9zUlaQ77WSWZE6/ST+dRc7UWdpl9YK74jVpIP0zHEra8m/rS+LozMepfRYxV7hV8WoPuzhe9XvKe+Z384VdJRvTlj85RuUD1VfiWfVMzj1tI+eXGJD3K93ONpwL9a/i+R6ecX5Vu0rW3CxhfpvmGR5XuMK27IdfD8yTqei79nDHfWeczU3abKN5Oubj/Gb8pIwr/Zrp3F5ckM9wro5jK7tPjEm/MdN7z8H+o9Kj7Jv0kzeMs2irpCXllXpU+ZRcO13DCtq/xp6tGZJGzlPPeMPtng9IXbw82WCj9BpWz+6bJvIl9S7lk9ji++Kj1oTctJK67b+pDw+t+KNv+HTflgnt1Pfo165h/MX9tkHfJ6/0O+bLLdhBWZAnXE+5T24wp0/m75UO6/7HFlPNsJ+2Rxnp99mHUkxf+nCuadL/cU5pXylPjW0dSGxITM52lnulQ7ZD+lPiQqXTbU7jxCniV47Lv9Nf87mZnfgknTbe2Kg+syHKkraT+Jk6RV1KW07ZVzroTZ7E3ox7TEOXkwqZXloxlbIFPomnF1T5xKXu73qRx2o9/RChUfikipdNF/XV/tOIh7TJsxcInJ6fWnGJxtBJTToVyqffENd6n71I08UQPqHGuuM2nq/ntF5XH4N+F25RL+lf2Jd5lbjFIhEWYfV22wlj+ltFHY4d1mKq8yimeuzFVMQgj1+tmzc9knTGKSbjBLV+QrdOoekbaVUk1U4GfKP/78VUr298+lQ/Xsrt+kFPr8vdOKmp9aHTd1qR1IdovF73iVKjmOdCB51nqmxjGE9/rBdTdT/BYqpxqkQ7UAoFlOM0rjafVkN1ebpTkxnoaXbSTrfqBVf9f1x81H0T5U97p2+yH2sFf2Oz8jXM3OxO/O+FxTNcp580Tl8UBuKkH+NtYsJaZLlzolDOz/kB+zvrPONnxwC5vtBcpNP6z8VUokk8or0yPla/tmfZhtrvFlO1DyOoCLfji+NZja1CKRU9qZjKp1xZB80jFx95TF33SVo+Nd4FVSq8Oz09Lj/4wQ+WH//4x62YSkVUolM/3ZdO5BOm2aczdumnhF2eTtX1xB+/6rmW7cNoHxY5qX2uP/SMeKw50z9ZB2exXjtVbRRTlQo4LmZMp/GNo+apadJPrv9MTzsRbvSX+OU+ur1v/NF161765NnfxJlcZ3OO6ccdvyXmzn08ikTx8TK3N8/5sQrpGeOA5Os1GdD3WQ/8TM41c3X0e1wFFfoAACAASURBVH6GMvPv9jFuw5gqr20YNgrUEV8nrZwbsdN4lu1ncuCz7rNaf1v3jceOOfZ4TBrMr0peaWPkA9vP5rQXCyYNyTfKgLZBG5/pOfGAdsJYkraYdO7xbnbvFl55HPsS0kY9oD++VY4z/vFkKs656tdzsP9L7LA/Ye6B9qZ52R6J3bQ1Y5/9hmOJGf2Jf5YtZVnpBPUrdZWYTp123/xJv1b1WcVOld+qcIHXjGvMuTDWoM+o+p/pX8q8whvOt7KLxK4ZHyqM87WKt/Q57JN5FuKb+TXj0S22kvOvMC39FelMTNfzGRO6jfUsfUvaesU36ijn6/GSX9YP0pP2XOlqyr7iYdrgDJ/2/ID1iry8FWf9zAynjUup69yHUD3rfu1f9Dd5fSute/Y+w6a0Icqh8v3Eh+Tbni+lj8nfZ/2Yn7Td5O0tuu3+Uy9m46bd5d+J1fQF1b3EHtoIaaj8HG3WPqDS7worbtHrGU8qvajs7RpPZ/xI2q7Rv2c3iYu0cY7PdVSFpZWcbZPVPGb8vdVe+bzzpJVfJC7QjonNM1r+5V++PPaG32IIR5uDAwcHDg4cHPjWc+BwmN96FTgYcHDg4MDBgYMDt3LgTy2mYrJylpTyyyW/9MzFvf/OFzW6nl80qhb7TMDoGb5gcFJhxo9MTma7vURJteiveOA+ryVd9hKjfPGa82UCk8nvfElZzS37al8MHhtD9nSIiZ1M8lSJFCfP2FbFVP7SLZOp1cYdvxjK5PdMvu6PtPBapYPJ/yrhzeSq7zuB315g3VhM5Wcsu2ojhOll4lHX/CKXL5coKz5HvudGlZk+pk1cyCy+GKtxqwRyJktvScaqL30dmBsAUm+YSCNuZNFg6qfaUq8yQZsv6qqNArM5VHbFsbjptdr0YZvNuVXJzsSSlOE1mdJeqL97Ccp8qWE8pw1Vv1s3ktfVi0nK0vct+/waWdpD9pc6mfhEeVX4n/iVPPX41pkZXnFOtnPS4ucyWc0XBsQsyihtcg/bUrevYaLaa6MUMbnCdPvaPf+duJRzqLAj5Vf5T/VT8T1tkTFFFglUY1f2c6vdV/6Sz1Yysj3mhi7yIOU10++KzvSD+jv9xszv7dmN6d7jTUX3LBYi32dy+lOwzs+yD9GeG56IPXs4kxhCP0W7sY7av2e8QrpmNNI/qI3jOuu2729fqj+VXwKe4V7Kf6ZvFQ7ms7N4wGOTD5UuzPBA46T9EId5nzyvnqtkRz+QMiE/OF+3yw0W1AXzgxveZ3aVtpTj2m6ThrRx64VPXqAfvsUmU0aVXt5ii3tY6jl4TTjbrJRz1YYvxYiemwsCNJYLCWgXqw2/ntvKhkVEHtObyIyNtPsK0/ev9VNauOvffJjFlJW+JM8pN8uTejfDYWKR6aavqXSJsVxl35XPSsxTGxcvU7aOGWwDfE6/p7+sfN2M/uRv2hlxk7J2O/7MmMl0ZMxhmlOGbN+Pe7ksaPZYnsve+iMxMXGhj91ff7ycdOrQthGpwvaUr9twHZs8aX37VJ2XfgoKMfNivhMDYQFB8pp0Uk7NlluxiGxXJyapkKEXU3VfqP9cTOVTVfppR+eziom6L9RpPP2AHX0l+zTyDppHL4J5fn5a3typqOC+F1M9P7cCDM+Z9Lk4Q/NRfkrFDdbrxPssdHoep1qpYEenE6kvPe/CLPM17SN1gLIiv8zjDQt7MZXp8jh6hvap68JV+0v2z6KwCoc6j8TbcWqR5f9yt7zogzl3r62Aaj20bxRGqZjKRVKteMq5k3FgVHum1WT5ZKqtOGIo4DgRasAtTkNqzw06iL+j0vBCf33NPGcupp2+1E5b205CW+2nC2vlmXnsebTNQeO0ORdZVTFM72YreiHmUe4VTlmeaYuVCa46pYKwtfDw0o4Tl/y3dcz9VnQRy0zP8+mEU+bGKWX3/eQvYp7/1jXpIQsUJQ/pKvMoWQBtutyWJ8HaRp1byvxSx5FepC069Oynn37aCoXUVs/5ZCpplU+m0jMeT3SrwOn73//+WkxlGo0NzmFqPG5c90latke1a7G8ii6fHpdf/vKXy89//vPl17/+dbv+9ddfN9rcXjingirPecOqLtuOl/6dxXrG9I4FwlcXFNIPU++omy6m8jXrNnWRfrHJux+leKGeqUv0LUk31/PUVcZLpoPFVJYxBzad+b4g45DkxWr/o/CR9zMGSTuk/Vcf2Mh4LXlP3rAv8lzzmePMbdskOKecg31E+gLKOuM692FeM4ZLbEn5U+cq+VWYlDJyn1VcV7X1mKKNeuLfGdPm+o/rjwqHeS39Ouc+k0GFvbTBSj+zL8qO/e3RaxuyTqZtphxokzOZzvzINb5V91PnU2+on6svHFg84/uGpZvDrORS8TDbqZjqPImdK5zQNcci5r11i/qceejMC3EOqbf2SWpTFVNVWDyTTYXjqQOkO9dSqbf5bNpu+hnO07pg2/S8Z/FU2qTacbxcw2qs/CBJtTassJOYTjyp9DfbEnsr/Wb7xOdsnz6zwlniNTHR8yL2JY+u2TDtg7RW/CG27GFGJacKsxPDiGWJjTPaKnnRr5Ffpnk2t/QDM0ymztM2s33+Xc23kvc1mek+YzD2UekbZbw39ypeoG5VfVe0+plKNumvZtiUvqDynWpDfEj8uAUjE1tnPmAWB1R4pzmljtwi02v0z2iY0TybG+0g+TfDo7Sd2XxupXGP5ooPqcOp87fyt+qHz870rGrD+MWxQWXzfJa+MJ+p/IznmbZ3jc+32mryjcVUlW8wzcSymc/h80cx1a0aerQ7OHBw4ODAwYFvOwduyxJ+27l0zP/gwMGBgwMHBw4OLMsyK6Yyc7gozYUrN71WCUcvxp188xcTq4RKLsCdaNGL8L2EAxMb/j1fblVJjEwIXEsQzJRlLwnKefJ5vnCtEl9MFvi5KhGie2rLBO4sQU15zhKvXQb9i8LX/u0l7G7hd+v/rg3WfnWihC89TGe+gOVcSMcsGWc+MWFb9ZG65HH5koQbRtwHadd02peIi81mOU/TozlUxVR8cZYvdvRsJptJv5Oq1g/PxV/Czrnu2ZifrRLUe/pGmvcSiUwKs5iKvJ4l+0R3viirkq96vtIP8sc8yJdiHNt820sYMlGp3/3FYfKvwjuOkzZKfdrDnGs4Rnvx77m5yDxN+8vrlUyTNuqZX9xykxHxi/1zE4NlR502r5LXxM4Z/pqX1Dteq/Qkn0mMnm2uMH2J48SO9J20RepM2kClr+S/cYUnRFT6y/GNK9JZjl1tEkq7cEFjXk+sST2vdL26Rp4l1lE+M0ziizbyeA8Ls93H/l3RknOrXsBW86Nepj6lPs70izY0m0vaNe3v1mdmOpy6RjxKGe5hSfLCOLInnxybX5VPW9Lf6fds47pejZ8yoP3QV6dOpKxyDqZDz5mGxBtv6tSY3hRa+a3sOzFwZmOVjVTxR8q9Gi/nf81nmY+JQfYn+QK92sw22+S4h1WVvc34x+vWReuJ+rHP088sFqxkkPEBbaPS8cRq6682vFJ25MMMY28pZsxn3W8VX8z03XyqNjpR502/dVsxou5rbtw0zUIC88tx9cv5ue0gt80b0zQ2N2ZzrVHJ4Cr+FydTkf7cDGf9+yYbMzzH1I2MXzK+8NyrucxklfqdsQht1Lpg2VQbnDhfx0iOPUzD3mY7+ky1M+ZVdpK4nzFS6myFCfQPlGH6LNryOq6KeOJjDvQv1rn0QTP7TL0kDr+cT+OEpcvTNhK/0+9aBpmbSIy/dcPcLKbjiQ6eL/1m0tHWAfLFPjXo7n7R6SZr3qAVhujUoHEylXIYzim8LMt5FFPdq5iq1RS8Ls9POvGqF2C1k6leluX5pEKiZXm4v2tFDC/nc9v4qt/7AUK915W+dnJW17un5+d2nX5oLaJSOxd66jQrnZJzPi13b+5HYVcvxuIpWMbF1KXUQcuKGGYM9MZYFVoop2MeaxwXg7l/n9rjk3nc1npGfOSYHHeLS/p8u8Ivy1lncLVjwpZ2vZ1GPtI+KpJ6c6eTm+77CVattG0rutK9duITiqm6veH0nNFXmwuLqdrJ573grsls/NS19sGgdl8jjk3S7dntZKp2go6KoXrr5bXpi4puVq0d9bL9uV6c1PNnek5FeRkLWXdS7zsW9qK+xPSZ3zeG82SqtCOPo3GJadJ3FRuSjgrH2J/uZwzFPpmroR3INqTvxEx+GMo0OJbTPZ3q5Lyvr7uYyjEVcYi+3FjKGIb6zQ8RZdzpnIOeVbGS/Jfayy580pSe+eTd244jz88XfFUx1Q9/+MN2PU/PVB/2UcYN+wCfMuX8uMZop1Pdv1nevnmz/P3f/30rptKpV7rncdcYadF6pBcvM+bs+tQL+mq/uBVA9me7PRB/0heSZ46/7FvSLzG2WXVJdjdJL1d+eObPU1+p66ajo8flP9tCZWdsmbqRf2db62DFgwoHdI3FVBX9iRP0B+R5Jd9Z7Lo3j2pOpCvnYRp43XEd/b9/py4RWypcoXyqvmb3Q9zTjcUZn1jn83nzMe+TZsZvFcZXeuXxZzHeTP8qXpDnpDdtN3Us53rt74wNKYM9eRj7c057eLFHy15c7LEq+c70L09NqbBhNubMPirenFosWftd2hLHsv9jDGYM4xrZvKStVbqcush1lPxTNc9r2PdNZKVx99Z3qau0P9JIX1VhKD/ExvcOaps5BsqAc15jyBH8VfwnHs9sm5hH38hnK57s+WDaULab+YBrmJ7y3MO3i7Xn+NjGLdhMn6X2jucqHqXfSf5Wa1TTUPkZ4tEMI9Me067s79nOOsUxPbe0T+pe6lrmFyr7Sv5dw6dsb/pvGWtm3zO/nPKpcLeyL/tOP59yndGRc0ue+7kZzxJPbtGJvTZ7eJixTuUn9vA2bSFtOfEg557j5d+VHqU8b/URnset7dOWKj5e0/N8ppJT9jHDyVkMltiwJ2/eY397MrZ/meG0ceZyrbflOq7xwHa2l+tL+7x1jubNx8qp9a8cjD9A41xOcQIvddpzmdm4rn/55T9f39D0MRM82h4cODhwcODgwMGBP1MOHA7zz1Swx7QODhwcODhwcOB/Pwe+yclUTsDkhqhZEswJO708rBbwXICzD12vTpxJLmRSL5OZVVLk1oRVLtJz7ExGMjFTJWA9p7xnns4S5+Y1N2W6rV/K5kYD3a9ebnosz8W0tLm0LwzPQ6lZQmiWoE4+M6ncNqv0j6aum174JWfqGROrySv/XfGe+uT7KbMqcaS25itf0Jmn5j3n03RVG5cGY/eSvH554MSZN3lSXqSzsrVZMSN1y/Q6ee+NVCl76nXKWH9rLL7oMd20teTvnh1WeqTntenEm1r8PF/4zZ6jHMi3WdKbPGL/7CfbUE9nL71oS27jrwjzXiZwySv97vvJQ9NAnc9r/DvlSp307+YXdSw3CzAxTvkQSxKH/Tdt0HpEvKAeV3ylTKgTnlv6FPOv0vHKJs2v5HUlo7RDz5902+b2dKnCnMq7J0/VxjRQTzgWfZZxZSYb6sqevs/0lfPIjWrUmZxb4mc199k16lViHe099e+WMcinW9pfa5NyvoWP1fxmdOXGxMrfpoyzTYX9VT97/KxwJf2ybaTyvxUGk65qbF5z0cTMhiqeeqMK52oaiTOWmWNRfhQgcXoPr2c+trJBXkveOHYwHz13n0xVFcfSd9Fm9uKAa7p97WV3pbMzPa78OvWHm4l83TFNFQdpHOJP2h0xkjKbtSPdqeu6Z59I2ojPuu85zL5InzJKXnlOla2lr3FbbQhOO6p8hem270rZV7RQd2YvZtlf0qh7jAcSy1O/dF889GZiFxBa/uax/ZDoa7bRvrr9tBZTcXMQ43DzzPdnurBnF32DPjb24+TWjG3oq2aYnNeruGGGOaQ/eUssdp+zONi6kfiVazLLx+NK92wDifnVBig9ZyxzH7M4m7zzZnnjebVW2sO85F9iEe0t9Zx2U+FNGxcnU1nfPGZ+RCNtpOI95Uo+aPH5cjo1MVW6NcMw4xd/Jo4RmyjLqs/Kp1APqjlSt3Kd2U4Ycd3LKLDRh1haoY2LWDT3s4pm+ilCKsSRHbZiqkU442KqZXl+cnGHTk1S8ZSKqZ4WnaN0f78V2FSYmthpPCLPbQfEFhc5sdBCBT7+O4upLL+KV+yXdqwxqmIqFc5Yz2wrPvFdz/Oa8ZofYOAYHptjNb92PreimY69I480itl0cphkc9ZPnSLWCuBeW5GU5HSvwrJ2SvmobWoJFN3rJxi5mMonVUlmXb7++E8rGWkVdyqCanY4Ckh6od3rctZ4ozCu26n63T6wchEPjD4anoyiqtbPy3bKV2WXthGd8MNiKvLP8iSfTU9vd2m7xOS0K+rBJQ5sp4UT99xXk8V5rQq7OA0wcSP1sIqbPBf/9Dga+1FFRFFMlX5GfRq7pXc+mYoYVBVTcW72/abPPlw00fb8jGMG/e22juH0jD+Aw0IsxxMqppI+iE73p586zepHP/rRujFYfbSiqIeH5auvvloLskyPxtU9FVOxEErj6+/Pvvvp8v3PP1/+8R//cfnpT396kTt3EV3ny8OiYlFuHN9w47KQir5uO52s40PXw34Sj3mS+kf98NwyzshY40I3dUJjBFCkaaZ/6aNzDOuKfZhk6WIq+m/qb8bFs3t78R5xnz6S+MB4gvZfrVkZ91S2Rgyo+Oz7t/ro2dxSJun39HfOK/tKmbH9jPe3yIfPOq7YmwdlkfOg/DKetTzZxnOo1juUP+W8p1eMn26RReqYsVN0Vf6gmpN1I8dOeXH++r2Kfcnbap62x6odccP36Tuu2V3er9YKlQ2lr8y1Sep+8oF8m/2eut7kM0qpqnscg30ah/lezPRV62PykTKb4SVpoXzTxq7JIufE8WbPVrHtng7mui59RWKK+rdPdLzqOWas4meNaxqr8mukmTGGcYjxQDVv+iL9zjgkcxHJQz87kztxKu21sr9rMrVOmlf+m/ZCWshb0zrDt/TJ1u+0zZleUQ5JH/mW9GWc6Gc/xjft8W2GHcbByv9Tr9MGK4yubPOaH6nosr7dogeJo4nd2UfaATErdTFxwH9XvivHyXkln62raXd7dkpaq3apozP+VTp1DWP39If3Kv6b1vRn5Hfi60zviYe2+xxz5lNmulDJPTGbepa/p83vjcNnqzxl5StukWPi2jW7yzlX/N7rw37FMvBP5kln8kmbpY+indBvVP73FnzIOdzClw/k1wi5/EC022TMaj9d0ZY8/s1v/unYG36LEI82BwcODhwcODjwrefA4TC/9SpwMODgwMGBgwMHB27lQFVMxWQMF9dOvlXJpExSM+ng/q4VU2WSlgmEXCAzyeC5zhJ81bPXkkjJv1kSJJN1mRjcS2jsJQIyqebx/VJAP53M9xfA1cbJYt33ZsOKLzmfixcHL1soVc27etYbGHWPL+DZNhOdb+71MmFsfsHXybgZMvvKRCt1kbynTlQ0kPeZQHIiiC86KEcmnz6Qd9u0078+6HFpC27PF3/mGV+uq11+MTGTqflSxfaSSU5ujPAmjL1kMmnX79xski9UqwTvLXaYvDF//XVEyrVqy2Rd8rfCr5m9V1iW9Gcb42DFC8rAeqwv+Hqj+4Wdja9lJ7/1t8eoNlNR/xL7yItr+JL3Zy91rJ+em2hLfCJW5xx9z5uHaN/q51oxFXnqcauXeNZV42C1aWCmS07O5gtb6lnaG7Hf2Gaeup8qaX3LS6JKdhwvMa3ylYlriXl7McLMj3F+ib30ATNMTRq+UdJ92wX2QdHh3oaYW8a6pc0e3/Je2mO+6Jq96KlsqOqbtlPhyN58Kgzds489n8HnqJv6Pf3+DJ+tM8SHW3m9Z1Okm3wl9phmYnr1Il70uECFPtz4UfmtxIZrcqJcst+MH4x5LJpkMRXHSiyq6Jjpr6+nH73mb7K/3MyQviz1j1ie+mq/VNlQ6v21mCRjiJxnZSse13My5if2WU/s070xmHMl3lIHLf/U24xJZnEFeZOymtk/fWBlfxWmOK6kD87NRrpnHrgP48NsfhnfWF/c3jpQxRDk48tJJxz3jdMZZ89i2pnO7GPSOPEEX9Zk/JJ9phxn9peYal6m/eRYVX/qKzfnWW7WF+qj76Xvrnw8sS43ilXPJ73cVE5dmemq5yL9MwZWcRr1zfpdrd1JD/Ex55pysx5bLuRfK/B4c3mqoJ/n2sw0Uh9TvpUPJm2n5140aLug3qTd+rk9/8jxUydou26Xca9lzuvWkZxnzm3NG+lUqVY4tX19t9PeRu1fL9F6WSdKjdOkWvHU0HPdV8FO54UKmLaTcvqpQq+tmErFNqr0UZ2OTylKf2s8Jg55zao5sj3jA/3uwgyfUKMsATd5Ju6rL9spYyLaBX2L2/r06f53L/R9eHjb7MPFX/poiXWVBVhcb1Zz99gqxtqee150IprHb3Icp1E9n3Uy0Xl5OY1iq1ZM1XMk7ZQoyVFFbyqCa7Ibp0gtKobouSF920dtVBzR+N6KnPrJT22oUZ3RT5PqJ0q1IrlxZJQK7NppWT6Hqgl3nAaF06tWe0cOqxdTSa4upqpPlqDuspiq4qF1iHgl8k6nfvpVYoNtObGScXQlN/oa+uImmvN2IvwM16sYo/InHJvPaPxWYGe7HDJILFA70yeeZI5KfbIAnT7GMnMMZjnYz/vDBxl3qj/1q+uWQ8b+6oOFhqbx7YNOlevFVPznk6lsfyz2/vrrr9fiK9Oi+1pL6GM7jF80jq798AffX37x058uf/d3f9eKtP7whz+s9PoEd83j7YPyS5eFy9tcRnF3nMShE/m2+NMFfP2kKsuTH+niPH0/46j0D37mwnfK9toJWJf5UeoN29MWKn9F/2R/tMbj42SqylfTX898fup6+k/Oz3o287Fue4kT3SfRR+eaMufn9hmzMm4zrueY5HnOrfo7+Ubasi9izYxm0pO+fi9OmdHmcWZySR2jfvIZ4yvXb9YJzoXrIvtB3vcz5hPnRF3Z4/2ML9STtDPZqWXue2k3yXu2K+10XCSfiLucW84zZZm8pr35Xtr/nkxn/Jvhz0wfiRczHnguyYfU9z25rfSOuGRmhzmG20nvct1c5TxSVy0v6mOFhZxLxfdKjz0nrqESn9WGsUHK3fSlfuR49OmJadRz6oXn5PEZR7ud7zEeIc8rGZNmj+2CLWLGno1T12bvPnJs6ozjkErfiRPE6/QzMx3kdc/V+Eh8Sx4Sf1I3Uy7827LOdwfU5ZQ5bU1zrGJfypE+0+sw4o71NOn6GAzyPGa4yHWaaXaMWsXDM57tYe2e/qX89bdt4hZdpc5ynUt9yTESV3i/8vfpn2cYl7pB3hsnZ7FK+tGcu2ggppimaq0149vH+EPydTYv2yH5kfhAP0VdY//k00wWFT+sVzOfl757Zq+c36yvih/sL/0NdZ59cq57esS57dlB2nflq/P5ym9W12Z+3/wi3nmO9hsZn8z8Bn0zfRhxsPIRtO89/iRWfgx2rvLtn8e5+BAUZe+5XcPApPkopvoYhD/aHhw4OHBw4ODAt5kDRzHVt1n6x9wPDhwcODhwcOCjOPBv//a7VyZL9XC+VM5EDZMiTkZkkoMJQm/uvKWYionzKkGZC+VqEV8t5GdJzo9h1t5Y7D8TeeRXJqaZLPDvmfTinL3RgAlZv/R2gtQv83VdhRxMnnCMKrHYEhZtc8rtBVV6xnR5flViJpM4+gr0m/u+WUXtdT83+eXLGCdL/UKhSjBmopxJKSZsUy7UBSZVUy6pMxfJMBVSYbN/9ml7qZKhfLFiXmTyjC90Z4k50mN5mE+pm0zUkVb2bV7nCz21zxcZVZtKr6tr1A8maKn/VWKR+pMJVdpS2i95mbhS8aJKWFNPeJ8v7/yV48rWrQ+pU95kVyVNzRvq/t4LfI4xS/CS34kXiRMaa5Z4zflQHqJXmMSXONYt08UXAUkTeZ1zT1zjGEzCVj7F8yV2ub/ZSxS/lFM7btiyHvGFk/vQOHsvGmf25z7zpXiFLYlpnBt1POWXMt4raGFb/i4fMMPUxDticur+rX8TC6grqePV2LeOMeNxPs8xE3/3MD/lQFpn2Oyx/TKWuJP2R7qutUvM9fjU3wrD0qaSF4nZiUf5PG23oj+xusKinGslg0pn0n/Qjl3crI2O+pe+bs9nEUeS/lv9gvpPXtIXiFaNw2KqCrvNiwoLiaPV79/EbviM/VqFdTM9MoYRWxJnZvL+WHoZO95iL7mxoMIL0q/fvQm18m/V2iH1I/GX9pSYYZ9Z+Z2Mh1J/Z/LP59SOcmU/9O+6TpvhOrPShxnWKJ6ynnt+1em89mGN/2edUNNf1DKmqrAp/cfH6FCvIegbZGd+6Fo8knyv6DEvZ/qaOJa2Y95kfFPF0uZZ5VsSXzwuYx1eu8ZLfnGVtjCbD3Hdupab2/JZ81OFJp0vXrKp8KQX7Gz5DG8039aoLrTxhvRNPn62P99l87rcvblv61wVi6iooxXtjIF1wo4KrbbzkLZTmscxNdvmAheDqA8wsstgFAU9Pa7FVKmDM3uvMGtmj9Q38t76xbxPFTtbFtU6kfRRZm/v367FVJZPhU2bvqhA4qEV1ahARf+o1/1UJp+P0jl/Oj23U6xez+dWZ9NOzZa/bUd1bzkx8b3L/0078U50ciNg0x0V3pzHOQRDULquwpLT86n9bP9aW+lMLyKinTR8ezkv51aE1E9+ctvGg6ZLo/ho/G6e6pl2CtRZsYD6eVlP2nEBVDvdryth68fXN9swTdbZTmcvzjq3fI/o0nzOrZDq1IuhGl9HDkkFQiqmOp2W83Mvpjo1Ho+53nXe6hHxvvmQRrvGPC9344T0D4qpxHudZtWeFU1DG3CiTivYcCH/kIntVUVWbZ7r6VVdDptO9Wq6hnutELIXU1lGW7uuDKvtjmK/HpePI9ebmLsu9BqzTqz63nJY940PPYe2nUwlbGj5sTZf0dR1putYDr0ILgAAIABJREFU1wGfxNX0exQWGr+a/TWFHSc/rXMR30xPxyhPf4sn7cN6cRppv8Rwt3NxTMeiHqsuy/lVBX29yJE2SxxgjMKilMo3qY+MGxz3ElN0TXGC8p+Om7mmdTGV/ZQLDd2H+cBCw+4HVcjX4xjZkGUourQu+P73v99OV3exIvvx+sHycTGVP4alPnRNNH/22WfLT//qr5a//fWvlp/97Gft79///vfNRjSmT7LjyVTm78bby5PUmDPtMVD3acMMBiSdV93Mon/LKWMo+4H0BxVGN3vBB7Q2fev2UsVNpNv4RB9NfLf8ZEsPb+6b/Vb9MqZKv3Op39tf6T85Pxe00G/luIw1iQEcj3ZhfmY8rb+py9eK2q7Fs7N52Wd6jZM+m2uKjPGYF96LEdUnbcj2PZOB+caf1L98bi8Gp/yMx1V7zsXPMDbl/PI6bdJ9z34S2ygTyj/H19/GMq53aFeMySgn2vPM9lKfZ7qS8iAft1h6WxOlvtCG9+RZYsq4SFqrWJc2RxxxvmSmW6lTxp5ruEEetN/HyZm34IvnYttI35b4ZVryHVLiZMrZvnHP3vbuWd8zv5A+nXbgZ6pcR4X/nlvqsftMrKH+mE/mn8ekTaXNGwsYf5hv7Md98KMhe7xK/Kft8l7Vjv1Wa3TKlbpNmzCOs6893+BnzQ/ztVrXEbuoCxWepn0TC1IulZ9OXiV9vk9M1+9tTaU1y+m05lEre0gZXvOfxKTZfD1nrhVdxE8dtd3cgoEVZu/hc2JnxuW3YIDxaBbnWH4po/Rn1VizPokdle7Sn6adk5+VH6WuUN85D+uN+e14y/F80vQB7o8GlW5Uforzoc0xTkpeZd6lWnPNdP2aficeVTpGG5zhj8c3Du31Sx6wv2uxBOXp58ybmX5X87mmi6Rp1m/F1+qa51TZSOIf/VfibOVDKh7Q75Jflk/6z7RpzvcWvLkFV5r/aHmS/s9j0vZvwZDEOP395Zf/fOwNv1UIR7uDAwcHDg4cHPhWc+BwmN9q8R+TPzhwcODgwMGBj+HAv//7f2/r19kmGCZJ2oJ3vBTPhAmvZ9LnmxRTZSK0WiRzoV39/jFJjqotEypcyFfJ7lnSg3Q7+VG98MjxM5lkWvKFmfr0yzT1wa8S6yW9vpbKBCPpYXKRc3rp+4/Wf7PkIHnOBHW+WFE7JszXBM7YtMSXwd6U6SRo6pITm/mC3cnyWxNSMz4krSk/3+fPC161G5f8y8Tc7FnyTfPk1/7No4q36k/zr/TS96okeJV8q+zAOsZCt+zXc8oX7pUeZaKM9Fcvu3y/0iPrySxxybHyRbc3Xc50hs9m0pEyNVZx04Ff2uinX5pQl6o5US9YTMVksOnQNb7Em73UpI2mbDPxnC8Qcs563uOQ/r1kPHlrmrNYgptfiW8eg6d66Zp12TrPl3ueA/UwZZVy9X1fJ7+rF4dqr+ttQ+L4anba+J4/1TMsPCIv9+wl5zmTLXGdL1XSp5APyZN8UbTnA1IO9N202erldIU3t16bvfDI2OTW/qp26derlwfkK+dLudJuiAOMr+gjiQWJTxyPtlONYRpSJ3Ie1H3L0/RkzFfpXeqW6d/To4rfGpMbxWa+Inmefc0wqfLFFR6Qb8Y9z8UbNGcynWH7zLYp65nc93Q4fdxeMdW1+Ii6Wf3+p9iSnt0rpkocpB1Xepx8S9oqHb+lTery7OUj/b7ssG/S3058sJ/Yw/TUPY5FflT6XF3jnD0+6SRPKzyu7GpmS6TP646cK+MU9cP5+RliU2J3ylD9adOy42PHf/yghG2cm5dfX04fnNhT8T51am/ulS20bym0eJwnP/TU9J4PuBW/2I4bc/b8FLHd80tfk7bO/tJHpYzTTiuMIe7u+W3TyjZ7fs06mBvqkh8fYuw643U6thfGTLrJeNM8z/WnO2Efa6x+f3+RX6nmz+dJ655tUGa9mOq8PD6+b0UW5Af7q+wpceYWeboNZVPlfUwj163m0YwP1E0ViLRiqoYdtQ1RH1eejw+0GAMcjztudzv122MOnbR06kU8W53NWhCZWOn5ZLxC+dNn6ffu+06tcKtXr1z6CsvJOQ6vIZm/8dopdZWxGtfpfUydTPWwnkzVCqFOp/WUvo22fjIScw+pz5Y380zrek7FPZqTq4teluX0shVTPWvuKiRTjY/mf9dPqNIpSc/np34K0KNOslLR1fmiXTubahRXdb6qcFxyU+HaKBppB06NwiMVAA3F8MlUb+56AYk3Na963kvmsMFyFCbJ9lV00oqJtmK33u1WiGkdom1Z33qhyuDJxRhbQVWn464Vkok3y9ILQIgxjPPpS4hNtEnrkG3DOYieo9jyuDkv+gqObz1P7OffxBFf77x3Yel2GpH1KItCmBudrQOIG/ZN1lPbu4uSlP807/JDVOaXx7RdqA/bt/no0+RakeUokNM92ZULabQu+OKLL5Y//vGP7b/M37GI3vJlwZLm4EIqFWX98he/WP6vv/svLYcrelSgxT5F/1oUNXTG/W52uxVUWZ6bLvSTkdpJbuucLoupErfTH35sfMRiqvRtGY/Rv13qb7dFri39LLHz3cPb5eG+n2A3+7dHP+05/Wbauk8rTp9Gm6Ct6Xf6S2N/tiEPrOuMoy0P5jIz50MbcX+3zC3tPzEl/X3mpxg3MqbI9ZTXCCtmrIXol1KjflyL7/ZwyXMnD8jbikfUVeMv8yLO/druOH6OY50g1rp95j99nXZI/FffPGXPvPV8Ukamr6Ipx6BO+vdbbamST15Lm5rZf+VX2Jbyskyyb/aRmGYcMX35M2X5YSzA2GFrzfm2328sppr5N8/Jc3c76iEL6yod3NPFXaCM2CX1Nd9pmt9c/9NuqIdJU/K/wl5iTRUD3SIz2mGlY4nxoivjDF2j/SVeUzepN6af7z6v8f8WeRKnKl9U2cUMqziX2fsM2pKxh9cqm97zcTM7TT4Sj+hnMldAvWRsMMOHCgPou2Y4WPkmYrHpT3ym3/Y7oYz192RWjVvJnTL2fGZ5lT09tD3Th9OOrCf0HXsx0TV/Qt5f093kcbZPvcyxk061dyxl2ehaFi/TTvYwJWMIxgoVLqddVr7cbZiPYL6gwrUP/NLHAM9OW8Yz9E3ptxITKn9a4SjlQz2jXyF5VTxzbaqmlbZBTNiLDaq+r/F6DwuJa5xj5ZeIz6nHlU/Ys0nSZBqqeG6Ghdd4PLs/K6aa0Wp/PMNyj/Pb3/7m2Bv+TYVyPHdw4ODAwYGDA98qDhwO81sl7mOyBwcODhwcODjwp3BAxVSZ3JhtkPGCngmaTJrwha3vXSumqhIKTCTckpAwD9QX53Mrb/IFhRMFs2RHLuD5fJXccWKHyTiOQToz6aa/uYnGz7FP0+PNqpJhVUzldnyWvNP902l80XYU6fg+5ZB8NZ+yDfnk39drd5LV9mXFTBhlIkfPeX580VvJjjrqfmZ6lvps/vIlFfUx+7lItvXvA7d/H8x3ooxMNvqlLDc06TEnsWcvrVKGVQKTCbfUvT1aNaZ0iZu0zLPqhXr1EiGTkLOkpL+4a/1MW6jsMtnKZ6iPTjJrrrZD4pfnNEsgVrrstuaDdbRtDHvWBr3zxYabGW3kv343rfnVWetkxXfR74091OmZLnI+qd/VhozkVY5R4TTHsA5nMRXtt3oR4GIq3XPbfHmQNnSLPaQuUac9F+Kax/ZLOX+ZWhugjF3sgzhC3NX1aiN0Yif9WJU45rVM/qc/oo1kvynHyp7Iz/ydvDdWcQzqTercBBKvXubcc3zfS4wjTVcHGA3St6TfJ2b49+pFTPXikrpc6eItY+VL7sTxtBf9nS9CKTPaFXFIzwmLLEvqwIX/w4ksGkc2cg1XZ3NPe7hFZklL6n1iODGFdBCnPWfbLDfOXbMVP5sv9tL/Vb4l9ddjVXP0844bUu6V/X4Te0h+3iITtqFf+RjcSR1yn9Rl8SBxhzyr9In6rN/pb4n3s3H4Utf9uy2foTxYkKHrjvlEa/UMdXHG7wor6LscN85opCwq/zCTO/vjRkDHWBmnU6dzU3+FtY53KEdink6H8Qke7aSXl34CjDbpN8x66KeE9I3qOvZj++pli9PbySL9BBqfvNL41o8IaX1vX0fg+UFrlN9Ie/WpICuhvZhK2/LbCSl94v1EkLF5fw+rUs6VfKsYwjKnT7SOmW/GPMuiwpk9/KDNVLqZ961bpI1yTfoqunL+tOW0obR53a/GfvPm4QO8oO2abset6ufx8XE9HaT6wAXH8e+t3fCd5PXMZjl/8tdzTh/c20gHX5bnp6d21E/KJXGOeGo6uOaiPzE95jPpIJ7nmoT6mXEF51j5gS6HLsm39w+LLKmfjnNZgEQ955wsc2Kt4xkWvXouKqaS/cvc73RiUvtHG99+789sp4GpoKef7sOTyXpRQjvBapxy1Yt/xklOOoXoVV+tGc+pqGis+3zq1HoK1ziJrJ/C1ItTOt/jhKpxypVOpGprlPFBFp0e1fj/5s1yen5uMdnz6dQ/8jFObuF61dhtf8R1s3noa+0UKZ2a1SvdejFVR8N+MlE7Xeu0nrDVTrCyHAWNg8/Pz0/L0/Pz8vT41OjTiVbraV3jdLDldfTe+KgvzPf/WkHVONmrnfLWhdhQtvF08GV5HSdOjZNxehHJ6DNPexNyy3+87UVofd5dVp3kPscPTqZy3kexiAq7mg6omGqcdIYiOuuQ9anNb5zUldhD2ySG5HXLzHkyY6GLUXIulicxkz7bGKd2/mAS/Rb9VGJye+ZFp21tp3ElhiVGVMVU1sd8ln5DutLzCv3UAZ1Mp6LrTz9VIVI/xez5+XF5eurFffqnU78e7t8ub+57zs73pKN6fuNV17P+zN3y9uGh/e6iK7dTHuDzzz9fvv76j8v79++bvviULuNJO9mq6V8v+rvEzJfl00+/u/zFF18sP/7xj5df/Pzny9/++tdrAZXGEe3qW3PziVbttLjzduom8yW2DeqT/Zn4Ymzq9G2n2jo/lnkW8jz1IH2O/6aOuFJVdtr4OYpeqTvUb9PtojPHypIxi+0YEzqu/M67T5qsMiairpPGpMF0kH76H1/X2M4B2Z5mvp1+2LJPvaZN6vcqBqDfzQ8JZH4t/TLnRTo5N49pXTFNWfyY+kHeWnYX8seH1ZjL5AbyjG/YD+WVsqh4nvi0H0PVJycxPjItpLH5iVG0t8UAWwFp0kXeMqai7mT/buf5UP7GTOZO3Z7rvqSNuuV5VXboMa/xN+2Kz836ZZ/U81wfVH1nn+RJZaeVHRlHcv4VFiQeVLaT+ka6Wy04jwFMw4iPDhofZWPVeonydlvn/7n5nzpPHqUeFuRcXKrkb7qyaMW6ZfxwR8QP5jr25Jt8nuVV0kZSb2c6McMp4pMxlDjo5zx3v+e2LIgV+p1xNPuufFDpO8eE0j9Qd9MHc84ec6a3yR/6+swzm7fMa1ouaWfUP9tQYl3GATkPyjLpr2ggZnv8tJe055QDaSBvZnieeuQYvMJg9+3Ysa9nTuvH+Wh4e7jruVk+Mz7NbPtWTKe8RXPmSVIH09fs6TP5RtytfAb9IuV3rS39bIXtxtjEWesM8VRxt/rI9VDyIPUhff3M36cPsYxueResZ5mHnfmxSh+St8TkmYwog2qNuofVos1j5s8cO3ky8/3mFX3bx+i425ru9Ese9xa+ZpvZM5UfNC9p1zP/wfjefmYWVxF/Z3yhLNSevj0x82N4O8OgFbNGXpx2RHlUfm6msxzrOJnqGueP+wcHDg4cHDg4cHCgc+Aopjo04eDAwYGDAwcHDg7cyIHf/U4nU12+ROoJJX95tW8G6YvobTNLfyfQN5f5S6dOoOtlcX+B3Teo6YWuEglMwnlhzCQtF8Z8SbeXYMvFvf7ms3k/kyGZfMmkaZXsIWtntDFRxrmqvV9+krYq+cHkAb/i7uv8yeSlkzNK+vkr7kzEsN9MwrbNiN44wE80exPJ2ER0qQ+9OGVNmrebTTP6BsK+kxBs276Eqk0pTBJmYikT5Z4HE/2UwSyJlG1mSRjK37Rw00Mmia3za+IdxVSe8LqR0puCXKTWNnJ2zmisNeE8NgC1pKg2lS3ib9/49E2KqShv6i55xXmnzbiYKl9GZIK6SqB7vHxRwesrn15f20aqvgmlfzF3k1vfvNb/bRvbup31TU7GpP5c10e+u9zoFz+7HdJOLctqg0cmGEm/Xxg6OewXI97UITv018xmfEgssDxyswL1xH15DsaWGT6lvGkDluWefvNeyi9xtUoc2wfwhWpiWIVT9iV+0dE+8tk2AXb5bpjR31VL9n3Dkr8kuX0FvvNM9/oMUq6rHY8G6R9035tV/HV3baRJXnL+fEFjvN1OpqKecrP2JsVNzh1Hiaf2yfKz1gP7c28W3Ht/T300PyynCis4z8SM6oUo+8gXFNQh6uYMG0ifZZvPrT6o2HSbvo60zX7nMxWNlR1U86z4xs1U6Y/I2z3bUh9ps8mnxGnbWOJEyo94b4yr/ATpo/3ITvQ1dds450vMpx3uyT71caYzacNVn7rGWMI0mpfsw3ZluXLjV+oN9Y/YwhiHmEecyPkkr2eYS9/hF/ikn36CfVQYnXJJHeFYiR28t2dbxMOq/9mz1uOUFfWZNBG7/Uw1Z9oeN/9Qltyg6DiBctQ1b2TiRoPNZ/WiKfXpl/DVy+fKj3hOFX6lT69kkPZPvNh7aWyM5Txnv6eNmEceu3rhq7H7huT7dYOx/Zv92To/rCHayU9jzfrQNiT3OFHrzH7yS99QrX7fvdPJEfdtM38rkNLRH/L/rchpbIhvpzq4mGrpJ2m8qBiib3rux4X0jffbKSOXxVRtI7wvjXVTm7v6VgFr238/CicaE9f/WTfl79tML8HahuhxyKUuZjzT46OuZz0m6vFCn4/j5S12cLHAdmqC46yMkyocmWFZxkLWFcs211fJhwoH2WdiLm2d2Kd+iI9v336yrhEcU3Xaui6IR9KtTl8/xUMb5Ted7Xq7xejN+oY/dq6k62Hz021iW/y2LqkZ042TzdzPpS9bg9Z1Nb0WdOiUH81v1X2fAnO5Vrr0oSvat1/S51lX1vqRdU3mmKMXsXhOXnd1DOq23e9rQ4ZtacsDtMOJRnHjpo9bnqnr3LI8DN67DqXnFaDrzS7u2glCrbCy8bp/kEI09KPiuunKto0PosvFkm0j25ueixjHA12sM12gs+YxmrGPmNs2NXSnF++o+KKvNe4HPrm46OVFG+e0zj31HMkoijqPIikWEa2fZlEObm3X57YVV7Wjhnr8P+bdTnxSMXs77empFfboXytUGsVUTa8HNuna0+PjchKmLMvyybt3jWWNpnb603ktSmp9G8s8rv6W7q0FVV23WuHXwOXLAp+O2cagVkz19Lw8Pj0uKv5qJ1jhNKgmy1a49druP+u/0zj16gRdG+u/XlyoYi4XnokzA3M9Lgr/13ve0NMu3C1v371b7h8eRhFbq1McxVGXRbnExyYHnzyjMZoLYC5js8Luh7o/kxZ3mxtuZhRaM26+wFg9MfrFJ3yazUnHmo4MX9mLeFQgtJ3olTQ3exgxinO4HtvYyXhjywH3+Zg24rGKqXoOa/PZLqRpBVAv3Ye1omgV9+kksCG8dq8VD6JIfsQB+nHhN6QfJ+mo7P11uX/zsLz7RPnPd8vdXc9FPz69X54eVUwou+snhr97+8nIbyv3pNhB9OieTjV6aAWq0qFWjN3GXFoRk+yp6frgl353MdX7x69b0W2LH4bKyQZE89tWnNexsMUHLrIbuYgvvvh8+dEPf7T88he/XH7yk79afvaTny5fffVVwywVWim++eNXf1w+/e5323h6XjZ7eu7Fm4pB+XGXXkzVC1MZB25+beTqjWUjD9nyY/cPaxGmC82dX7nIsdl3oDCKczMTGgQ3GNvkuZdr636kxyIuBsyYnDGE2zv/9snbdyMmx6ly8K/ddkbBo4swR1FlRHddwdu97aSvkeRu9HmDLWN/+lrTlmsNz5/3MwdOv+z57xU18R7jb49BurgWo23bnrnuTwzI/IVzk8SCigecqzEn1zbVOsj9cl2ScSnj4Ry78W5Nhq2KMMCr5w1XOa9FuL1guePN8FkNp7c4xqchrnjYnt3sruvNOkzH7LXQtsctxu/Vr0bRbcOJUfzb4q3mg7tdt4Lo9SM5iguGfY14qBcYd9/SPjjhou216P4yB4mIcS1oH4zBe53LT0wMB9DjufEBCfYzrq4iWe1o2JRzlozXB2hdFC0TS7os7VlGrOGCZ/cLxjtG5Fahpj/+yAbpxvqMetTl3uPN9eVNj4DHhzI2X9jm4odbPNKfSTvbw4m0v7QB26T55hyE4rzK9h0T205y7bVnPzO6db0qpiKGeI4tHh//0nY5t2otWcUrfIZYSgwi3f69wroc0210Pd+7eR7mscZL/Mv+6BvYN2NDYn2FiR4nc2jpI+gnzTc/s8ePy/iuz7vyUfS7OVbKseJryjLjAM6H+mLfQZshZqhfzpO8nelP1RfnkPqa7alrnKvf2Vc85Pxswy6mcixBXb2mrznP5FNlu6Q1MWj2N9cDqc/WV/tnxjFZkJH9p7yv2f9sfqaBvHNfVaxJOVdxl/GSedzZyVTqazYGsdD8oT5W74ySRyzKY/sqt7qH1XuyZr/m255sLAf7DePhTHcTpyqbJDbO9Ja0Ed8qXK3w7pq+Jx+SFzP/wuuzMWZ4mLiS/szYxp/p4ykP95f+ZeYDE+fsz/ihgAp/r83z/2fvXXQsSY4zzchb3fomNpt3UgOBC0EjUXr/J5AINvkcs8CKWI6oVlXldWFu/kd8509zj5M1gwUGFdmozjwnPNzN7fKbhblb+EgXHX/0kjHapOtRJQf3D87H3/3uH4+94XsKf1w/OHBw4ODAwYGDA0cx1aEDBwcODhwcODhwcOB8DkQxlRaBuOnaN/ow6cGFWC1M5OK9CrAyqaQNSip2wPrTycI7H/Y9GcEkFpMD1QO0HrxVrKQNkJ749uQwE9OzRAcTRkwKKfGi75T0UpI0risxEW1YTOUJDPHZ51p970kKb6OFmHPGYEJ6e+NqvLm7v2G4v1E4+tLiXc4v3rT82OYUmwTWRbN+30ZTLkJT17RpzRdlYwxfLKhkv6flLkvxQwlXJUq5wCP9k+zit5LhvK9KvMZ1yfoqNtD1jXYtAdU3A+nN9Jqz3ky2nuCRBGyLln2Sq75p801/o36VJar0whNMzk8leButfROT/nb7ZP+j5Jb4J356Qm9kv4kR21ucKYeme9xwUxTDnI639bXNv29p7IuibjOyccehka5ViUpiZehDtWCphCjpJe990YL6pjFHC1DqhzJ2Gbr+cn6k3/tistoX+0Y65ryrdMbH3PifG17SrvoGMWwMGi305Xyly20WsqS1ODjntm161T2y4bguzBDNo8WGUYKacyWtd3e5qKxNa9kuN/JqfNdN+Y3gQ17bNniooDlxMzcYaGNotOXYPgfKUbjrb9ody2fbREd8JHa4nrIv6aXrt2xduiOeyI+qENJ1zjG/6ndky9R1ydN13BeDaLM+L7/m4/piSUWXz0d2QTsc2StppQxGC3e+uFHhyAgndC+xLsZRMRXxtJJ/FQMQv1w2moPrMn2188X5TTsnr1wOwmry3PlQYRzb7y0mO69nel3pnNprzpTlzEfTTs+ZE9vQR5HXHn+MZE9ag0bqgGgW7xljV3ZS+W32UcmHfHFdc0yscJ/4PMM4+gZhMdvPsJV6UcmxittmzzMVxjkfOPfKr+35b8nMsVK0bnwLmefm6e1aPitlIUs/uaERHZuaw+/pTZkpsf5ahuLlDb1Qo20oXJan2MzcCmRUWZHFEOol58mNstEeBVR9NO3HXDde9nui69jc2Ao6oiBj3ZybMUa71rdMXvTnJPn7HLvH/OnUs59egBN9R3GB+HJ1FWNc5lRWunWSz+lzljY9ayMo452U0+mJXLLVdeNo26SZL9io4k7HGeqG606FEbTbGJsbRtz3Oa7QvvVW8Mo/R7/CehagvXoVxVRevJNFKSz00elCIaPb24+NH1mcsG3+V+HRaewG1MEpPCogahvq20ba/GkbadfTb3IDbhYNbifgEPulu7oeRCcfcmPwxr/eE15QEXPMjfZZNOj+I/UgLWwrmtCz08bPPB2FbxjOnqJ/bSYLnkRB4+mmsq1fL8rYCip70VR/KYvyS42qvgE5N+X2jdG9MKvZDU4RKouv+qlzuj+LruI0oVSIlft9//XlRS/yaKcd9eeKVqQQG611T/Azn/XD3rd3p/Rnj4YnqpTJws6UeZ7q9NCfu+Mgo7bhOXru82jbudfN0KenUkVbFR6pv1aoog3dgX3aHNw3GwaWqkjqrr0V/W55iGKSjrGv4kUjy9I+x/etSFUYGs8oHfeiQFQ/93FqWy/mO9lqHbrWC9vyeTifTSKGD763k7JakZeKqFK+6RtS1z58+Lh8/PBhef/hQ3/hShZQZeFEP/2q6XIW1Kl4LO7li4iCbtEi7DmJPfubvVvu8OFxubyKwpmrdo8KndoYVxdLy/GEvvSN7K1orNNw3U6zyk3WCSZpy4yPWwzQ9Tjkdhfz6MVpGQ9dLdFPs+PgQ9hr6CgKibbd2s8inCz/7b615aI6X9pG/CbLZqnPNp/KB8z8d8ZDeb8wwp8fhKGJNX0TdduYLGzKU3LT7hJP1/kCs08wVWXNKiLrRQmJGf1ktMau/sKUMM1mXiGbPLFSdAf/r69v1gLYRoMKu/vLWh6iYK/rQsowTr6MAvDLVnCYMkxfHC+u+uabr5cPHz8sHz9+aPIL3YsirounmPf1cvMqCpR0OnBirDZnBl3ffvuj5Re/+OXy93//98s3X3293Fzf9Lz6doJpFDZq3FYMuZ7KlS9kCjoaBnb/3rbx92LqoClsWfHszc2rVnx1e3+75qhbUVvwtW+kbmOdqFfqY9PlVimIWEx5SfksFPupwJHZc6hdAAAgAElEQVTPRdVzF79jnOzxfPU8pnm1HHb3r1mwJp1LZF/vbb5EtnHRCz8femGuCiC3Iog1dl11P33tDU5t5nOB5kL2VTG1rjNfoXbkAZ9hZ/0wVvN43Gmp5CEfrucyjw80R8cIj9F4n3DFkeoZctnp2aRBc4l7Ri/Dcp1i3Bk+NvQwdHuVzerD1iBtjRfD1tb+mh0or9gLaPq9Td2hR+mPN/xfnzpQSCX0TEzqBVt9EW7zqqe2hUAtM5rI1a/zkaGxMBgn8oY9RJG1bKTF+rDxtV8RmGHg9rIm+rW+HiFbazQ0IvNkyFWPUvhJfr//xE769fTf3e5sQdJ5shapdeZKNnqm2XjeX7jR59h0SEUXulc41R8IuFZJ/cy4jqdOnhbu5ws7Ur/Cl7Tn2h6jSj5VTpI4Ib5EOz1jMN9VYabbkPDf7VbykC0SW3ydtNFuBe2OFer/ue9/Jq21L9FP+bMf54VoVu63wlTOi7zgWqywg3Ny/OK9xDIfk7Qzjpzx2/uTDMRnfq4wT3EQaRHfK52gzqhv1xP/7DS6v3GZcXz15fkn6sY5ejLSKb/X21Gu7oOZ0xqdKFTxppKZ89J5oM/af+Dzr3SJso1naulzZSOuJ/GZPK/4x3m4DZNvIzv072mTfNGU5/GFKSrydB67/lb6WNHu9u6xEu1wb05u86LJ9anKQXsc5AVPkovsme1Htuj65Dqozy5H6lkl02q82Vh79NHeSYvr54gu5tR1j/BG9uoymOEX+TTCO+fdqD+Xa4W5lY7Nxq3kdo5MqOs+R/mekb5XGElsGdkf5689KsIo6jT9FP2Y2xTnUI0Z30W+aqTTrs/6HHoi+irfFP0exVQzqzmuHRw4OHBw4ODAwYGNA0f18aENBwcODhwcODhwcOBMDnz/fZxMlT+jRCcfUvXwHm39bWT+kM2kVG4S3xLsVYK1SpZ6ksbprBJtfHMQE32i2RPEotsTE0xQVA/5SrC0hXosumn8uD8St54E942XSkJUiVONUV2rEisUuydtdY2LOeIn20a/SlLonpO3OettrH3DVG6W6m8x7QtgPqcq2caEDWUSY1Im1E+nkzKq9Jh05OaJKBDLUFFyGyVJtfFOC1paoAq6dY32ENe1wUf3MNFT6aKKFnRSzUgH3ZwbH3AKVmUHFQTsJfapI/F3ZX+jfl02XJzTtRnG5HhNI7EZJG1LdMw2y4903xPGOU5uJJzxzWmtMOscPNLcZ/rD5HHoo+yPCUzHIN3D+XEM6qZjgWNAJdMRb9jvmW5mbUY9qLCtwoll2YoUWfgoHnk/XFiqEtiVDka7LGzaTg7J7/C27I4Z6rNK+BOPNI4vEESbrZjq9M2P3AzkmJ8bVxNjSIPjmXQyaE8d3wr6hHu+yCOc1PejxYxKPpSpaHZsr/CdeiQ953ceXwhb3TfRBinb6KtasHGccB1xv1phZrXIXC12U4Yj3hFnHU809sjXV7ED27q9zezVx6j8Ke93/YxrWkyN38EPX7iu9CNopJ1xw/vIVtWP41gWdadN+TXGXaRDPK/9hE5rOX2j8J6/PdfP7uHnyG9ybiPdcPm5D6D8iKGuj6O4Svx0mVZ65HKsYlAuxBNHZccjXo38Mvs4517pgeuJ7Fp90MfGNfp32m/Fl/iO8yTuEh9o9xyDOupYJ2wn9rIfxznHTfor57/zb6RLI7tSe8o9cTw3jkjniKHC+fZC9v6MFf2nX1B9dG5ea36j/bWdRqr6gYs4tadtHu+FDL1dniyT96jIIQuoWo+93+3vbdM43mK/FlPlBr0gLDYsL1cqELtY3yKv07RaIdR6ambSdbHEiTgdY1BMFWPGY3Oe2JpzbYU81yym4qmUm6Solx4jVfhJ30vcYTEV8d11gJ/jb/pe6l6lh7QtbkhxPax8qOICznfmnzXPatMSaatsjafKyWdJbnGvnvFm/jraOwZQ/91/0045lnhDHKiwwjFKmMN4qoojRKfGJ2/07Bwb8bnZQryN36Gz4kf4Zflm9wWbxm5/uY4Qg+N+xafOD13jMwDbUMeJ43oreNK2nS62FU+imEoFTv35UcVoecKbni2FLfk5f4RNsRk3sajF59pMrSK+VrDVT39qL5HIUyja3NppUf20jLhPZV/aoNzqTnuB5NouN2pz83Xrfy1GilOe7rOYqp1M9bTctFN5snAkCqSy0CleZpH0ZjFVFgpF8Vf8PIS8++lU9EFxjbkW4XroQ/A9Cu5V8KQ8Gu0j7o2TfuLfhw8fWvt8iU8WUzXa++bwxqPAx76ROebZ6O/Fcu1zfymHCpOIW/lSiug3im+ibdh0L3Rs8smTptoceiFNuqd+glEvdAlsaSeadDk2PqFg/KSwsJ8a0k7R6qeYkEfSX510LR3m8+8o5iKOr/MMH6f6PmyWruyQ9+fz5KmvoT0Rp4jTwkX17xsOFRMxz0Y8ZA6EmEfacod+2Mh24kzqYOdpM4DNJqP9Fn9ku9gAH6cxReGnXmjUigz7CXvChtC3+Anso895/eb18vVXXy0//NcPy/v371tfoUtxglor0uovnNJLXjLPtRUWhj389Kc/XX71q18tv/3t/7W8ffN2ebiLoqDAntOCV/FauC37iu+VJ9A14bj4K1sL/kTbKL76eHfbCvniHubYKj9FvygcJqafyuX5iYfuo9gf58W8CfW7igEc4zUGfa3nNKRLjPezOPN+fflM5Weq8eOE1KybxClYKGYkf6pYSLQ0vOg2Vum65MH2GpP267zj+gTb8V6Xm+isYqnRfadYuq33VDGN00F5eD7I8+jR9qXFVOlT29GCJ+sA0h3HL9lUiaH2Ii+PPdkn505dc4yTrlY4PPtOsY78C+3e+a42is2oJ9Qp5wlxZqTj1BPeT7663jJOG/G5mnvl74gBtB3ynHGux4gav7In9cd7OF/GN8JQ4ahsWlhS5T7cbnSPMFufKevKXsUXrSs5nlT6IGxS33zGo6wrm/fvyHfXAR/b+ezzqTCOOj7CMcdB2pn4oe8qnauw2udFXdO8+IIv8ZJYTzvQGJVPIpZoXOVEo1+3M/VLHYrvGDf5tXMwRrx2LHPbc/89w3rydoSRFa99jJE8XC5Bi+Oi1lorebjOUU9G7Ukb5+d27vcTi4gRKjyifVQ8pUw1Fscf8Vpzkh5VdIpW6qd/Jx3jyyr0TEK9jb+5luO6N6LZ8cH1rvq8p+cz/lQ65frE2Iw+UeNqf0F8Zi5IOljhZUXTTHYj263sf+Qnfa4ab699NfZevMq+Nf9K56rcovu9c3BrpF+OxcQf3iO5jvTBZcN7hTe09cqOqz5m/RKXKh5Ucqv6q3ggvWF7taPeKsbRfHSfx7TOj5kP5NgtL6OXE+Akb8dJxiTtBSz95PBRPHEUU32K1Rz3HBw4OHBw4ODA58iBo5jqc5T6MeeDAwcHDg4cHPgkDvzxj39cV7z4QD57OFeimAkyPsjWC0Z863eSOkvc8GGeSaJzEgQaX8ksLhJogYPJCT6cMwnCh3hPtrAdF7KVfODCSZXo1P1VYlzXmKxgIc5M0CMZMqHlya/oz2WmeWis6h4luuI3F3k9KVMlOZzPTKq4PKq2e/rDe6hLWmSK6yxKcHlqIUK84fyiv3OKqap7fOHTbYh66XM8sRdZbU8+VTyb8Zg6xnZuF/occxnZ6yhBXS38+VhMtKU+5asipY/UMdqMeFMtiIpm0cXf+js3TN1Pi6mcVuqo41CVjCa/aE9c5CJ/OSdiHu3H50QdiWvSb+eLb4igfo/sa4a13v8Mk3itwpkqwXsqw3z7stMs+3JeeaLe9XbE23x7fhYruc/whK54NrI7zpk4nvLKIlvquS+qVgsU8l0sKKNeebFm9JmneeWbrN0n0Z40P43ri2ijJLzjiOMXr1fJerWnzMQv33QnP+u+ibriY5CPI19LG6owzu3YcYA64IvdsxiHdiecqzDH/YDbvPOwas9+HQv2aJzRVNkWsZsFtaKrige0CBu8jY0+Hv85vrjdaRxuyHQbmsm/8mFVLFXZe8W/kU/0eVR4XvmvmV6zT+dthUPePj7L3ke6U/UjOyBPRuO7Dx5tNOA86WOI2U5LxVPak1+f2YsW58gPjxMVC7nNVvo14g0xrNIp4q8wRd/N/HJlW8L2GS6Qv5zHzM/zHvnmSv4V3kS7PC3hehWP+Bl9iT+twLntVt9i7nYy7lYesN7fTuzon/RS89yD3E9/wevGt1M1Nu3YLm+FVGnbfMs2T9Tp52KdbKDtp1n1gqnofcOhPCGhybGfNpK6Faf9RjGVjniIV+frZKp4O/j2Uo601YtWTNU267d4eV5M5bYjmY5il+f+LeZwWgxAXXR91GfGazNcon/xsRl3uf5qnKqYqooRKntln3vYGdflZ+Sv3E49RpV2uY/Yi111X4Ups2cejeN0CeOJ2YoX6a8rf17hjTZQRUGBx66SGV8kw2Kqc3nuforzdozyeKHyyR4LZnyctqMN9LONGe43RA83ro5sCiizZPWRTkDLFyPQJoUZfE6kD6gwnjYk/hJPNU/yQNdVQNBOh+ov/9GGPl6TnRHrG915VFfHo8flqb/sQTIQvdK3Ddv7yT0f47S3PJFQfCBmye5UTPTxNgqr3q8FWKI7+pddqXBPvGxFVyhIJY/Ip5XmhvoXyw8/fFg+vL9tZxi6jlX+L8YJfQi7IM8lf81d+ttiiTTOflpK+gbFISwYiCIyFZ6pv8r+KhumfrQTtS5QvIvCgFGsJL5WGEk+CCtIg2NiVUwV4yp213XakvfhcXOc/9GOoGoFU6lHpIF0ScdiTq3oTSfC9WI3ju/P1EHnPfQ045iLtSjpiy/fLX/5y/+7/Od//mf7TpsrVXS6PadkQYew482bN8tXX321/OIXv1h+/etfLz//+S+Xm6ub5e72brm4CHllZONzYiwq23XfJNlrPPIyvgs6WUwlWVNH9bfL2mNS998a2/k/akc7ka3E7yoOZR9uz5IL7c39lI8VbYV3z2Og7ZQd3tdM9+JyacVU9rIdnzt5UGG446XjjXw4n0183hyTvp59UY+cr1XsPxqPWKGxuL7COVb+2O8nX93ePZ5hfyNMYv+tTRQp9wI3npRR4QT9hvOUNlf5BMZTbrO0I43BuVbx3giTvW/Xt+o+xsx6zqKuUwfdPjSesNX5RmwgbZwzZVXFylXcrnnxd/UdN/WLloqfld9mf5WuVrbpMYr4Et/Lf4/8YeWjHR+iPy+mmvGcvK2wprITxzJhjNux65r6r2S4p8POywqH3XbZxn1OpbNqH9eoryM/Qpr5d6UL7svka6rngJHtqo/qOU26SNydyW7EP48/KxyfYQttccbjCic0v6p/zeWlPmGGb25nHv9x7iqm0j3+e+S3OCefH7Gg0o8ZFlNH414/xWmmg9TzSg6VHbnP4vhsX8nf8Tn4PFsvkxxmmFDxUr5xpD8jvd3TqQrvKrk6tgv/XHepZx53+7ND9LlHX6VHjr0zTOFc3AZmOlj5qRk28Fr1bMaYQn973BDfE4+lW65358xjRqvjaGUzs/tn2Oe+gvkL4dWM75Vsz7F3v++l95wbu8U4incl59G91N0Kd5wPriPtZT3ri4fGL/emPhzFVOda6dHu4MDBgYMDBwcODuxz4Cim2ufR0eLgwMGBgwMHBw4ONA5EMdUoua0ksSd49DA7K6byBEZsxsJetjb2bNFC4mGyYi9Bqz41Nt/mpQSNForVlsmxar5sR5VhApZvIFLyQTyrFji4wbiaHxPtovvcYirSqOSHJwY9OVQlvqrEB++rktXsx/mrz564dn5pXMrF75npwcysyQcmAJnEU2LZFzilN6KLiUH1G2204UiLUaKViSjpmfrU+LSHKoHn9qI3QrsOM1nOhUwlczV+8MoTYEyqVkn3ir+VTONe6vko0UZ5p440qk7eZFbpAuWgefB39Z0nmh8e7oY4VNm6dHU0ToVpxBRfOGPilbKpFvwoK86DCyHxffVWO+d9xTvKsLJjzo2YNrO3ka443lT+51RW6TuoB84P5wn5SdpnGBXFVPGvKkpyu5BcxX/HN82dvCeN9/f5tnrfXEHcZB/xd1Uot4dpKqYa+QDqdPztiwFunzP7H9mMz4PtKuwSHlbFVKJPCX7yfaTn0i8W0lbzqDC3mr/rL2VGbK1k6Twa4a3zzLHfP/tY1XW10SmSbk/67HjufsNtzXnJmKbCMscPyVv4uFdMxfE1J20k1OYT56vG4PeVT6r4NsLbmW1UNLpujLCh4n+FP+TjSCacTzXfyjZHuuOYpv5G8UeFB5KDb/Twtj433wgi/J9hDjc3uTykN4zjYkxugpLee6xIexCvRpsFnDfEK86pikdJI59bZtjl1ygj9ecydz3cs+/qfl9o9diR+vucBzoNZnub8uYDLluJUcS6WfzeTwLrp4umHrT/t3bRup1OcaHYtlPbN1fHpus8oWU7jSoat29ZM9W+yRM82okzuh79tuGSLh1q1Uqu+qkicV8UTcW/VjbRNnhn58nruHaxPOH0plZMlUdWtI31rf82sV5MFQUK/WSqiyimusyNGdlvXUy1jZenZJ3jIyrsiftiaOK0t6vskC+cqHS20iPHGN5X4V3QoQ09osmfedRH5Xd4zfnj9kJa+OxWYcmIbn3P+ykbPlfLLmmf7rMpY5eB2hIHxRvFrXGN31X+osJOFbaMiqmCFj0LR5+xYZ8bQzkPxQiVf+ScGEt4jOF4Q4yhXKMP8lV8UCGOF1M5P9IWVAiVNn3upsfkYz+R6ilPjN10UvmxbdO+MFW/K/7l3Nr/V1ZlnzwR6/Qt9bqugtM4hSlO4GExlU5tkwx5cpTT1XAp+CoMvM8XOOgkeuphyjALUAIHo9+7u9vW9pQXGz9Y5Bptwg/c3n5sJ/7oZCsVGUmHeFK68EHFVK57bicp30DVi+XhPk+c6vVi9gyaL3+hLcW8lb/IfmKzoYrE8kUxbrNNI1pxbWJ+25TXT3K7vgq/kKeNxYlI9/20N/XR7C/aoKB3nZ9Ga7yWh8xTFdsZZziEsXvF7Ker0/pdPHteXi3XN9d9nFaevM2j+Ts5xu05vdG45Et4aJ8j2xUmKneme6oY6jkmhdfNk94eG7/jhLX8uexvud7iuX4SlYqp2qFV+Tyexc46VXKTb7sW3weu4UTzpm+Xy/L61evl3Rfvlm+++Xr5j//4j+WHH35YN6GFDQn/smgz8jTbidcx72+++aYVUsWpVD/72c+Wt2/ftRjl/jbaX+MM+pyTMIw5JT0DxfXgoWyYPof5odDPhinX1zknO0nJ85PSTY3vmOv+in7LcZz0V/6Fvlz47f7Ncydu16TH42fiOvmpYiq3UY1dzTn0q8VvZoPsw2NqYYbwynngNuP0zNpX45Ju8tOfz2mbpIG8n/2tU9HIL/bjfBet/nzHOKjZcC9Wc765XKr+2SZOdWzxc2CmnS6lccRb+Y2RHMlH12dhTdWG9kPfwXmey2+Pw13Oo+vy4dVza2UbFf+pO7Q18lWYoevEdD7zar4jzOD3/rf4qfhFtj7SZdKU8UT47PqHvHB/JHm5f4r+qzwU9WqEP+Kd9F/9eMw5s3Fde4kNalzqsdskaeZc9vTAOSvMc3xxHXL6OWfakOsb508dq/Cs8lmj5yHqqGMHfeM5eKe+aFfCghnekJfUR9q5/ub1Srsr3WY7txNimffn41f+aaSP3i/vdfyi7YvPFWa4/6BO8D5+T7457yp7dTtzWjVf0uL4XOm4fJPzcE+Gbh+z9kGH9Fz0uR07z/SZ6yh8Fozr7dml+9b4zNzDaD6j76sYaKSDjkfnjkWZV1gwsjfR5vkarlnxJVz0fyO7c/yr7hnFT8SmuI8+qdIDx7JK92f3OV9G/qyyV+Zg/L5ZTD+ynT06z83POPY5xlf6SHqJ3xWuVP27Ple+gzykXp+D386byidUfrfy9R7nUB70Fe5/9vBd43sxVWV7lEn8fRRT7Wn/cf3gwMGBgwMHBw4OnM+Bo5jqfF4dLQ8OHBw4OHBw4DPnwPfff59r5ydv196YUiWYqiQmkwBcuNySTs+LqUas94f0KkmphNHogTu+5wKE5uHJDyVAOKdZQqdKiCihOKJb92gesegdbZmAqJIvuh707BVTVclDLiRUSS3S5XL2JCEXGESLkmJcdKesPPkySjCNkjlVQofz+BTTjfs9eawEsGifFcfJVpw/8X30owVY1yHqomTPeUdSyBOLVeL0hCd9i4XrMOXqsqnetHsOT6sEmeu1J/r0BriR3F1+yZfchDrb/KD5Sr9HyUaN67aROpAnU+mn4rXPb9bfCIdo59WCNPvcsPJ0s57od54I4/iGeW6WqbDKsZ66SJ11Wc5s+aV26LZBmpzmGDcKj0Sny8l9g3+mX6racl5xCkb8q/wG9Z99ShdHukLdh1fttp6btlw/6UcqnfM5kTYtiKnftqmsb0Af6brLupJn5V9Gcp/JgPMRFvtGAfm9qljbN/+4j6h4qTYvLaaSzlV8G/ks6XL12/nlvnKmQ5Vv2PMPpIFz0IanEd5QRsSswJnZvEn/SF9Es8uNG1+8mKrq1+0mNtPqVADhpNsJ5U/ccz5VcYd4Qnuf+QzSTP9MPKj8ln830mfOzTGCdI3wcnRPJR/XS+rtCBdn2KA4idjr7UlHjOG2W/l074NYIT2u/Brxx+MlyY64Gm1oO9GnNuFX8/Z5UvdEjy+8+xjcSD/DGLcLfa50tZIj5Vnhh/tn6VG1YcR1LPp2/SK+RPvsJwoetLE8NjBftGKqx1aA8NDqBtpJFPYTJ1i1tq2Qqm84TiKyGqi99XI7dWorQFAx17bZXRv+VZSQMmwcaaMmfUlAzisLsnITfmzgvmptHlt91HbyTLRvc+6b56VXJwv+PQbOfrNY4vR5QwVkSU/SthVsjXyi+O8+tMKhU9aqACBl4jpGPaF9VRuaXGaug7KV0RiaG+mI7+SbRvi6p8uul8RX8tNjZPG0aj/DRuKMeOI4wTmO+prZsPjPzaL0s3p+4rN9pTuVLLII5q6dwMMi/7hfusznaJ1M5bg2842UpbBBvPJ5uF5I3sQ/f2anPUh/dBKQ00Va3PduGPAck0TvZhcopgqs6/brdkH/Irq5ccRjZtLkzy/yt8pNiFfEXslTBRkh1/hRMZV+S2fUVxsrCoiiKK8Xgz7ex7P1drov9drpjnahR7QBjkFa0weG733shVRZABax38ePH9tv+VG+zEayFE2ci9utsOT+IYqoQpevlovm7xOHdZ19ZS5BpyFlIVbIO+fxsNy34rJe4NP7SNzuviGKgHr/4RdCLlFEFUUufAbKMbcitSjKubl51Qo5pEfPMKT7v9N4KYt0VYQsF5k2k5I41fHkA4tzthhGb5Dell/zZCgVGkYh0NZv0HHi6+AbZasspprFI6cxjYqpsvitndqYgljiJEvigPQhiipurm/afNsbsfvcyavGh16Upj6yYC7zt3nWzdPy+vXrdrLUd999t3z48KH9i3tDL9+/f9/kGPPOos08ySr4H9/F31FA9dvf/rYVVH377bfL7e1dK+R7vA+7yliCP8I/FoVQr6PPoEmyDP1renV9veYb4rtVHi142ny7vtfvyu/JBsQX+TTG2i4/4uEoD8Q2fr/7RPoBxxkfy58BTvUnWwdPAgPpV0exwzrf0LEonH9hMRXzdrOYyv0gP8uHkUbZptqpzSkGbPN1flexxigucKxQPKD2FU/c14mP9AGyUc7hOS7lHc/s1dayeP2hvRhhezGR+3nSIj9E/lSy0PVKn32uFa0ch/rs944+O55u2LxhrXTA5eF6R7nFeD4nxiVuP8RYyYo4QvrJd/VD29Y4bods43agAv+gWXhL/FOfmhPj1BmvT33h89MBqZfivY9Bm6z0uNIL8Z8xc2WHFe2VrdO+iBv63nPHjA/9XvHeY2raiuuS5q15OV9dto4HnGeFUcQKXR/lJUin+xTq8YjGSobOr8q/jLDkHN9BW3VfRzvxdpV+kDafI9szvhjZyMhGvf1ozIrHIz5VduJ6M/M5lZ+tbKWilfZB7PG/qYfUE91PfK78N2l03tKGaF/VPaTL50Ma3Qc67ykfYavPS/3Lf1b2V/FpRCPn6XpUyUvfVevbPp9KjxkLOx6M7EfPmsT2Kh49FxM1B4+fJR/iYTWnypfPMIi8H8lrZPMjLK7s1vumjxzFEJzrDB/Opc/trOIL9cp9gOctNO4oPqp4W8nM6aj81UgfK5uu5FLhcBVHOLaOZFzhK5/9xOtz/B/5lC+tyZeaVLpefSc8cppoC//8z/907A0/x1CONgcHDg4cHDg48Nlz4HCYn70KHAw4OHBw4ODAwYFzOfCHP/xhLaaKe0bJjSrRzYfvaqNK9KeFolzX3haEZwmx6ponIqokpD+EV8lGTzRv9G1vGR4t8vomNCUC9CCvhJzzyuejJFyV2B0lOc5NipEHmlslu9E44qs2y+heLcLHfbGBRXPgwpUvBGqMWRLZE8tMmIwSXlw8PEfP1Y/mIl3VJrP4frT4Fv1XC5yjOalvl3mV7GEiyRN5Pi/vr31uu3FON76QZ9UGCL1hmmPr73PsbqSHupeJ06qYyu34+Txz00n043KmPonPtLlR3xVvc8PP9kbKvXl5Is/n69hDLJXeUY+Il56A52Yyysk3HQhfualltOncE6UzbPTFefJaf9NezrFBthnhUeV74jud4uTYXdkIeS3+SBaUmf6mTsUmp/hHn+ByJt/Ur2PpyK5PeRC+cP+RlbwihriuO12bb9o2kPucK3sZLVzMsIG2QXqJBexXtk1fM7rumO0LCOcsCqjNnt+o+CvbdL6IvxVGRVvGCjPfXeF6jVenG3UZc1S2NdKP+J4bNLmRx/0kcVibXiv5Opa4b3E7reycts3CkhlukJbYtBj+xjfRkg+Ov3Gt2qhyrk7N5Or8J58rHKpkXsUd0q0ZjfKJlU8iXeT53qaTCitG/vkcvlR4NYcb9GoAACAASURBVPMjpHXk56l3FY6d67PjXucNN1JQZ+J7xcCMJ4mJI2wm/7hYy9hH8qbvJ06NbMl9UNVObRyDKqx7iY93HKG8RnRsPMpN6cn/LFhq+3xbqJubpJ8dcdxPe2l864NRfhdth3hstk5f6Ce5pB9v/z+ZZvJFL19QgXs2OcXB7UTVNko7XCo2LV+2A7AeB8VUbfs3TqxadaY9Jys2IA0q5FKxmA6z2k7+GOlahQWOQ9SD535WBWTbySrJt21s16dz9Mhp4PMTZTjyv95GNNH+XqK7nFMVD+jEm4qfM912ufizmY/rOubjzfCfcZee49Vf9awhHKpkOcqFVCdTSXbqz4upFHeQF3s6IvlSFsTHmNco9+S64c/mij9VhBCf9VKTSvYnmIKT3pgL2PNhOplqPZWqnypXYSZ5I58UvOXzobeRv+BcOSfnlfgX36uQKv5mgZyPx8+tv3ZqXvjMrAh66sVU8ocub/q6aMM8ga5JJpw3T3vIE5/ul/uHu1awon+aA/VW40eBSfwdRVc6xSI+u2/NAq275fY+T5lS1awKqtq49/ctBxaFUnliok4xSt91dXXdvlebbH9/IrvkYxRS5elV9+3FF1n8mwVAl+3Uo/BqUST82M7K6oW6cUpSO6Ew8yXryYndT/ay4nQjzYf2kw6ht/JvLAze/E4WhaV7yuLmmNNpAXKQmi/AyftyPir+jTvbixsu4kVBpz5TdlLFnY45HvvRNjccTP3La3iyjpigFwm1KCCKKRrPM8ZbT/5SLq0BZU6zl1i3qKCfQ9kLpyPmywL6h8eQaRRIXS5ff/11O1lKL7SJuf31r39d/vznP6/Fvqkb+dKWoDV0OoqwfvOb3yz/8A//0Aqp3r17t/zP//kfy/3dw3LxFPRnMZU/IyjudByLfqOo5c2bN43N8gHCN+HzyvvgURR7XW15N2EsnwE9fpaNso1sqZKZZO5t1O8odvH4VH1XvonYRB9atfVYwX0JYwj37XFN8wj9ykLS54XzM5/hWOXPe1U84T62itk8NhAfPD7z+I181TWNx+cf6QblpnY6gY283fPxxF/KoJqHx3WMw4kpxJV1/hcXrdBSp9b6HCnTKh5T/yN9JC2cs7d3vZLPju/3Xvjj8QVjIY9ZaGecD+OVvfiZOKD+6b/Jk0oXqXOVnYsWbzeTveOg85P6+RKayVuOUeoSivhEa8VXztlj79EcqTuSocd5btOk3ft1Gxnpo8fHbmsVPnvsVOm266X8kONCZcuVHZKn7Fvfn4v19GeVTjndruuVvY3kUNmtZEi+Vpg/olO+rpK35+Z8fJflCKPFy8r/OR4GnRX9I9xk29H4I10ldrs/qrCONOy9mEn3k2dVTrryA64j0cZ9aIWJbmuzNiObqHS4wtyRHhOLiS/EtdAHvnDE7c9tr7L9kS247ox0bsZ3xrqzdm6ncR/xh37V++Gc9Hdlo7MYoMJSl7nokZ1Xeul+YCZv53vlQ9zXVff4d5WPqmzedaWKFype+7xnmDCj1/FmpIfxPXEv7qtinpG8aJ/ksdu46CFWz2Ir6UOFFZWtjPh0jt913eXYlKOwYX0W6ns39vSowqpzi6kcv5QTq+wtxjmKqc6x4qPNwYGDAwcHDg4cHDhnZ9rBpYMDBwcODhwcODhwcKBx4Pe///3JDrJZQs4fYpm4UcKHCSklIbYH7liM336YgPK+PSHBpESVhKmSuExY+VhVQoBJlGphs0r4MoEc1z0hx/mOEovqY9S/J8hcdfeSJqSpSsRU17nBSAlUyeTcYirKsEr4c/GmShRVMq10hrqhMSu+M0Hqi+7chO269xLaqqQW9XCUIK7sYqTz7fu2SWLd7VLaVXX/uW/umiUs9xJ30mdtpqJtV3+T+PYm6F50eU4SW0nwUb/ex/Y5N9hW+jKyryoJ6W3dvsgrP2mHNHtClW89UztikubhC2q0j5GtVBggXalwj7YiTI8FlZcu/HPhYZQYrnSr7X+wExGqxQjZN2XuC9yap2Nq6tHp5mTHLPJthNUzm5WuJZ2bL6z6Ip2a+yxBPcaVTc9nfoR+jDbhOrTne0Wr9FlzqzZNRBv6RM3BZS3aOH/6zFP8ON10Vi0KuM26LpFWbgCu/JFvkIi+ufg1wofR924XI5nN+EoZVffPFm/Iey6QxMav2ITKxVLv2+VXzXGkp3t6Rax0jIvPOpWAG4gcb7hAxkWgSgfdH5Nn1KmZP/c5jfCEmOG67JsihL9VPCV70txG/pMyVhtuFjh3TqONFnsxDq/vtd3DU5+j2o8w1eMExzePSd2e5WNof/Fd4ETwsKLH5+sYqTHUp2NK0OSblmaLrq5PFU0zvjrOzjBsptMjvT61rdNCprbZuZ8FkadMRcmRkrvdl8WG7dZJvkwgf3KjedyT47b/rydYxRkSKqbKe7w49fl3m9/Nk59iA7YKuTYbarvd+08UUsXmmdycfHF51a7JZvthHRnLxOlUvZgq989vJ1RGH+v0+jye20kUAWTxt/sv1/2Z/N3faCbExMaZp9NTK9iu8u2uM+dgStBC7Krw61R3Tml6TvM4vh/xJOeqTfnbb43LYqqK7zOdrzCb+OP0UzaVr4327gs5vj/jCqc2vd4KFznvVZv7Cy2EeWoTv1VMpc3Tq453rIo2LKbiaZguwz1d0RypZx7DUG90zXW7wvagW7mOoMOLqTTnKuaI73S/6/dY33thZ3vYCF2LAprT4vtzdHO0ucd1l/pAffW/+RxZXRON9Hurfj08tpOp2mmB7SUlURz0sDw+bKflneJKttG/tsG921wrLtL9cQpT6Hg/CXCL7TqmPsUYebLVx9vb5fY2CurzFCjGOM1OlqUVmAT3s5jqdrm/u19PHWo6E/J4zJcF3d7dL3f394n58hYd/lkkpb/J9+iLxVR3d1H0db88tIKqzp8owml/9/lGMVsUpckvdR+wnpjUTjwMe0dh1OWyXEWhTXi2i+BhnuD4FP9r3qX7pounbBd5lahMxkbwLNKJa9l3lA3lz2kxVZ5kFdf0PKnTrVhMlXiZBVVJw/X1TSv4yvt1+hFcN7E2jS1PSHpWsNzvBT6HbMIvZxiw2VXTk7V4rBdFtZMtuz6up02l/8xzLns80EOK5FL/tl/qrrixMAqPbq6v2wlpoUsx3yim+vWvf91OhNJzo4qpdNpu5hnzVLDQkXfv3i7fffeT5W//9jfL3/3d3y1v375rm1V/+OGHZ8VUxEnZgp9cJswNXX/79m1KEqct0X8x5r+wYqrU4e3FRhUmyX4Vr/qGOt4jfZAv4W/Oq4pdfGzaNjGeGCUM8OfVah4+ZuWPHKObpeilTxehb/lyqwrL6TvkT6Jd6ARj+yr3JlroA+X3PXZQ304/5zyK94QJ7uvpF9Rv9YyteVfxUUWX06RnV+lr5T9dduQdr1VxT2JPYIDqY9PCfX6c2zm0uC6Kj+rXZS8eVjHmyCZcnv6Zhc/qV3RVz5KeHxCNlR2IJuYWaGfUG9ctl6HLj+PpGvOGnOcsJhpdi+89lqnwxcf0eTDWorwr3BrHfacv5avajXSe8pnpAtv5c9RIT6mPlZ2Spko/5Cd4b6XbnlNgQQYxrsKnSmbEUdd56r7LyPF0xM/oYxRjV3osO9iz1Zde97HIH4/ZKWM+A1Vjkqe0EdcBzz/O+Of2Rp5UOHiODey1oS903oz8OmOmc+UhXo8wqcIg0TPK1RGb92xXvKzwzGUy4zX5yfwtbdZ1mfTrhRbe3v3ACFcqfXaM8XudHvbh/VFOFR8qLJU/c4zk/Xs0zvxTpTNuc5UMqT++lu56W+FmhefVfeQvcfpc2+BJwj4v8oU6E9/7mkol95FPPJc2v3/mnx2vqvhhxFPNR3HSyGfxfvlorqOPsMJ10/s/h0+aTyUj1x/2z2co8V10Ms7g82LkB8+lae2zPZdvefmZLtE2R75aczqKqc61lqPdwYGDAwcHDg587hzYf833586hY/4HBw4OHBw4OHBwoHPg3/7t39anV39gdybp4ZaJED10e7KcD+65yTDeaHTzjO97Ca/Rwg87qh66R4sySmYwaeHz0vxGiaBKefzh3hexlLDjWOK3vhsl77nQOFNcT+hJNlUipkqqMaHCDUYxPk+m0sbl6F/J1SoxLF6PEkua7yhRxGTMTE+qRKYnnbXwqrfGxnVtPNDCu28e8PFHCVBPwlVJwcqWZv2pPWXi+vgQm4H6ppVq0wD5vpdE5HjV3z6nvUTZXnLZr2+ft9PrRjYuTKj4PBuX19qmpL6xaI83vG9WIFbRI7uPa1VSUt8roar2XBTYswPxY2Tv0s8Rb8hP39AR93Jzgmw27Ei2dK4z5QlatHnRPdap3PDk/HNcES8dd/b4t/WjDWWnG2rdHkhv5TNnOpi05FuttQu7WqhzTGHCWNf2bDDp3oqpKCfRONJ9/77C3wq/xA/6X/dr8q/u1yo5iWbvg4sWPq/RIg156tji/kLXP6WYqtLLPRsZzX0kJ7cZlw/9xp7v8bG5KU5/q5hqFEucY2N7PBhdH+ki5SlsIUbwPs1D2CAc98WvkU1VOvXSeKCa38z3kGb6Fl/wZLwa11TU4zrhfpO88sWvPWyhHszkuudbidWjfmaxX4Vpjv/yYd4/sUp/C4vpB082nWIRmL497o/Pe3EPfYlvZuCzDu1esWuFqZQp9WCPlzMs9D5fKt8Z9pyOm77pVEdiM/VT7MnvP30DeduMndueXWfy/twFnadQbT95jwqt2llQeeKEtVOfvFfyGT0rnsQwOvvqsZ9MdXXdCqpI60M7EeM0DlzpaEeQ9C3cOHyrzaxntqkTcV+cbqEYlvTv2RztyWVFv3KKF1mk7PpNG6Buj/rd00u3gZH/Y/+0XcfkES8qTCHGun9VP3oOFr8dU0d2xb7VZhRTuS+teL7nb+Me3/AQ+swTZSk7n69olA14PkUn87BIStgper2YSjR5DDHTwaBDY9Pv0R8zfp717bgmejzXsWdLxNngmz8TjmLJ7DdPx8tN54EVWfzjbz53/ZYP89OeqEvUE8mzyrHoGuVD243rOjVFOuL6IZ43uqMYqu1ST+Di82Klp+IZ5yI6RVNF22ZDWZAkOUXboFcv+YlrVXyiZ2wVAmqO6pc0SCf4tmS5GRVQRWFUozMK4ho5vYgp8mVX11lAFadY3QV9d8vD48PycJ8nYkfhVBSCqZhq9TFZxrQ8PTy1Yqu7hzwF/jHu66eYqWA4iqYu48yksPXGe7nBPFYprq0nU8WnXkyVpxClb8piqvQjKkBOfuQJTzqZKvWgaWFnl4qpuEl8u0cyuLq6mb6Agf7RsbuKz1xW0gPx7+r6uhU5BS41e+g4KBs7OdWy+9ssklIBM7Zz9aIr3SP6bq6ulquri+Xq+rIV5n348KHJ6Msvv1x++ctftmKqGD/+vX//fvnLX/7S2gUNfJ784osvlu+++27527/92+UXv/hF+5uxRitGfIh4JWXEHz0bVMVUQUvQcE4x1aq1Wb22nrIqP1E9T7lPpZxEF/HLMYBt6C+FMZznKJb0GIZ4Jx7yhT8VnqoP+hVhu/sAYRrnQt406UTBXpzUh9iyGle08mQq+uUq5iGtxDfxz23nRFnwocJFXXbZcc70nf5cSh8xklclU49r1Ga2cVj9y4cwV8H7XQ4tXugFVdJz+kHxTzHS5mv2C/KpMx77uH/22MB1ns+dIxn698IAyoty9viJMfY59icei+cjHac9ENdn42kuHrdVY8x0em8evM74JGjWiZWSjWOAx5cuI8pwZIfEK86DWOG4Srsc3eN2Jb5HLOS657bv9uc5LqenopX2MtJt4oNoemkxVWVHPh7bnGtHlexo+x73Vs8qlQxG383kTZo9lq/wk/buuuu2WOnPaO6VHrqujHB+5MNpf9LRak78jhgw82+OHdEH46gRXlZ0eNvou5pT1a7CJ9cf2rTHt6Jb/q+y18rGKloq3+o8pL7N5khexj1hu85fYcdsXNcBfXa69vSPY/h4jtXEhBnu0n6c7yP6qnZO+8xuRrbivmJ9dqkUDN9VNjnyKbqtGmvvnsqemB/yeTGe1bX4jmvetMWRLo7ixRlbZj5shtujsWa6Kl9Y2Txlo+uKi7gnxeMeyol44e32bGZka96/5MD+/HlNbaoYW7GoXhThejb63L7Pw33bz0gHR3FUhffi11FMtQMcx+WDAwcHDg4cHDg40DlwFFMdqnBw4ODAwYGDAwcHzuTAv/7rv7bn12rxRV14Ao9t41q1GBkP4LqmYqqbm1crVdXD8l4Sx5NobM+/o50nd0Zz8TFHi8FVgoeJoSrxqe/EByX6mOj2pDl57Xw+NzHkc/VksyeE1J4JUdGqe5n44kYb8XqU+J0llrjI5onAUaJRiRZPqjgfmZAR/5UIlm6uG2b6iQJcmGUC0E3JdY0JIpd5tCWtVWKRbWaJJNLR+NPf/CwZjBYzKYMq4coxR8mq+H6WSBSGkBd7EFTJMDaN5Cae52+FF52ig7zmd3vjxnW91d9txe/1pCr1ci+5K5q0UW60wMXF6hifGxdmSUKn1W12tqBG2onf1T3EeM1fNJ/Da7XRooBjhcv1tM/tXArqbiWXyk4dT+nrKPugTRvKpOtuN+KNvo97iH97usPrcQKbTqbgAtDMflzvR/Yg3iR9rdWz5HSFl7ThPV88uu6ydTsW1s1k6RhIm+P9Ix9RbXZwfHK7Z1+0P741znG/wlLXjXPkWfXr9zm/X4p3vN/56T6KflC8DAyLBRLGCJVPoH1Vvm6PH5RvpQd7eOMbQkiP/H6MoYIjxomVPVFviAukrbKFyo+eG1NojiMsdpsiBklO/I54QFrZ/0sX5yrfXcnGebNnM27T1TxGtuw+gfLS/Gjb6ocxv/tq+WPGqtQx9aux9mIC6n/Vj/sn+d5qoVY0uV8gjyv+nyMnthnNiX2TP3Gv2xXnvfWXu7/b6RvaiK4srmLAXgh12Yqp+0lE62Lr6QlC7UCOZ0VSeWJK/Ltsp1zlCR7dK/b226Db7XHyU57M0E60aJtk866UUT8BMV9430dYlocopmonU2UxlfSiPWv0zenP459W2b8+J7TDNtb5J7mUqXROxVSO7SOMFLZS76o4iviS9+RJK7R5b1PLd6Ok8tUzPaziCNdJtXF/Npp/hckzXlV8rWLAmU/jNfVX2evMnzhmOv67z3O+cLyXFlNRDvRfKnZR0YJwSjFxzKcqporcgTCdcYZwj/GT6Nb8iHeOnZ5LII46PzgnPZOQLtqE5sXY4Ln9jjd/uKxyTk/Lq1dRZHLRCmyiuEZ+p4olRnZCudInUs80Pn2cfJryH+Sz+KrNMJq/27ueWVRMFUVBl6o26s8bfHZ1nyS+i259Fh94L313/r2dqBb96l4VU/lmRMlOfVOPVVilFwTxma7x7Co34a/6/fCYhVvtlKn7dhJW/E5+bKcjxWlMrRArCqdam5RzO7Upiufa39vJVFFYlfQty0W85CUKM6KY6v6uFV61U62i/VqAlad2XbeTvLOYKk7VanT23Ek7paq/67mdnBOeqhfNhL/JjzpxKi4H/dvJVOF4VEzVChBU0NPb5SlZQe9VPwkqNRUHOK7FWqu/xEapoJVxQoVrHv8xpqNtCmuub27aCWSvopiqnf6YOKSCu/Vkye5v5RNXm+/8WyfCIqvumKOQqsVjkePuuh44+O7du+VHP/pRK676+PHjelopN5bJDgOHf/azny2/+tWvWjHVN9980/oMPQzZf/nlV43U2/cft1ijA4H45jbNfGbQ8+bNmz6NzNFHe54cJF1vPO16EX/7C7KItfRT7vP5PDGKQSlPYn7VL/vbiyeFYcKl+KxCX++7ii2IpdV8maN55r/zDLizTtmmH6mweRRr63vR4TEB+3W50E4q36X21Cfhqtsk/Sr9Ev3EKKbysavYU/bKOWhuul/P8Z5/I6473e1awKqdcE99iXHIA/Xh8YAww2MMzls+aRQ/qW/d8wyHRky072VPrlei2e2QulDJ0umivca1Kk6hXFwvaTd+jbGO80l4LhrP+R1tqud812vxIMYQJrqNcL2LtKgvj7HI74qH9Fuci8vN9b6y85mtaxzFQNRV9k3eix5/tqloqdTS5UiddlpFj2x4pAOOLZX8K96N7M15ThqJFfKtlJd0akSD6PAxqBPOE+cL7UxzoI6RH/QFjnOSIX0n6XO+VmNQJvR1jhcjXzWCLrcZfh6d+Dy6x3W2wpYqP1bZnvOnkttoTiO9ct2s9NxlpHuUm57pPGl2W67uq+QsnXO88rnyWUx4WT3b0f+KvkpH+J3srLLlkT1VsqBNiH/UCadjxA/X8RFOxPcqHOG8iRWSL+fG70Y65bTyWXnvHtfdSjcqLHFMmem7X6NPdDyq7E0YO3quqOz2pVizh0F+veKbY5/m4phEXWeuive7rbuejPRfdLpf4/2OX7ynknVl77QVyjC+r/Sc9HI8zZ8vqqliGNr9SqNyE1ZMtYch7r99zv/yL7879oa/xKCPtgcHDg4cHDg48Nly4HCYn63oj4kfHDg4cHDg4MBLORDFVP6gXiWeqgWCKgGgxAoXvHLR4mp59er1Sh77879HiQ4lM0jfXmLAH/pHCWqNOUpwVgmL6MsX9Dz5QT4oweBvofQkZJVA8eSJ01MlzZjMUeJUfY+Sic5b6obGHC2ojeTD5FiVqPYxqkQNdSJo90RplchlP0FD8J1Je22wYPLVE0czPntSONpKf3yRVvznpoBqodHlWOl3a9P+JVfUt9ux9JO/ZZ+c1ywZT5k6LefcV9kN9ftUZ3KTSkyN/BvZuydxX4J95xZTiT63G/++Glv80akf1C3yTvITf7XxJeZHPrg905YkY26QIZZRdtQT6obrj9tc1cdLeK7NPufa+2bT2x5pzrlKAEvfiAeup7JBJXQ1L9eJ6Eu4S/tVe+GGn9DlsnV9z89ZbEz+O+6PsNoXvTUebVu0t23eF6cFeiO+ua1X8vfvRjS7zVY44En22T30V5JF5RMdC2f44xjIMchT6YnP1e1P8nQ7GWFFhe0jnlR+Ifqtir0q3065kW/EFMqfG1Dib7fdSg+iL9HPhTLpOO+pdHCzw/nphC63Zk2x8RUFCZv+b4UIHpMGDeTfSFeol+y38n+Oh9SRimcet1T3j/Ss0kedIMY4XPdzAVw887lVvKX+ent+9rlWeljxnBug3KaJuyM7quag+zQf+VHFrtR1YobaUZd8M43HcC4zymV0TfwXfY4FPkZ89tMr/R7a1EivKowlDaSLPPJ5uGzpJx3DqFOnNpqnmWQxVfzrxVKx6bGFuLkZPRK7V+30jH4SUy9qIt7qZKotLl7fcblcLNnHVkzVZhZlXD2GznKoLDpWGjk2H8dG9fDTedpAP1Syv+A+MeqibSyPTeetTKsVUkVBVRRTtXivv1Sk4Wc/marpW2zq7Ju9Wz9RXB3fRR8x92gbhQM5SMe2vnm7bcJ/XC6vTk+Kciyv8Oxcn0veBt/jVGk/HeOU/6kh3j919By85BwqPaIe6nrlX9wGHZsq+ziHPsUCo7mPMN7vG9lWRUOFq+Sr+1rZsNMoDKE/0LO5Y4DjI7FX/I57tWFduKnnj2jPPEG0ix8VLckPjPw2aRfuOQ77PBR/yM+LZvKHeqG4JvoNuuJntkGqGn/mD4mRp1itjf6BF4ELcUpR4mC7Z3u07+QmljVeXURxZ385gk7OWc+4zeYq8MjinjyQI4p7ojBIehjXokAnCnXEtyzOzOKcOEkpacriH9HW5tFwTIVAKgp6XC7zUMEla27wbBN0oCA09Sf+PXTMz+eTOOmpFQu1+WXx6qprDT81Vv7m879yOSqOor5qzlGoEv3pdLn4PgpddLoQ83Ohr+1km+vE8KQvT8AK3tzdqZhKBVVbQVw8R0bxKWMOf46nvcRco+Dq7jZ1sPnI/uzZirb0r9PAohnNRfLYCrVaEmXTFWhSuLj1vOLm+lopSAqv+b9egrWeTJVFT+EDtndHd199GX41i45T7tm5ipJbcVjz3XkSVisSQ7VV3teLx7qu6Wyo0PW8HnrffV0rbuonYPX5xed2SljHoyimYiGNdILFdHyGZqzoebsTbH0MWwm9izmnT76+vlpe3bxqhVTx74svv1z+/O//3k6jCrqFD5pL2ODrV69aodOvf/Ob5b+1U6nyNCsVYQWbvv32uyaO9//14cSnCkdEM59fpKPxO74PPuhHeu8nK8ontEij89ifHcSDymfSN8kfu79aibCXtpE2+R/HZ5+nx7y08/ibzzjK9Va+2p8V6Xer+QqH3D+3Obf/sorQY5FZTC7cVRvG/COeST993vQ1zkPpxaqLiDs5jnhCOrxf93e8P9ry+cppHOmHy4f5eOqI7mc8wD7Ja+oJZcaiQemcCk+EvT5/YgX79fmQVvFc97JtlbciH1/yN/t12jQ/t9tqDi5H6pDGcPmKr9RfykDjK8YcyUd6wrnIFzuWVDqkNqc+NW2R+EE5qm1c10kr0oPE9et0V3ZKp9buxEPOjZhS5Qyq+JG6T2wfzVs0VTjI8Sv9P7GDZyc46xlzO4mnwie3/1HRW+UriPFx3ecws6cKD2lvzrvR+E5/xf/VJ/ZTBt1eXccr30WdHtmWfAXtx2U46tt9nWTL56mZvZF3PkalJ9THav4j+dB/8G/66bhXp0i6v/H7SZvkVNFTYWylE5Ud0W/5vJ1XjtXUr5ltu9+q7Np1tfILzi/iNudRtSOuu6/g2IyJtYbOZ3thLG2a9ljphvPJ50/sOdcfRp8eH3ks55gx0ttz5Mg4WfNl/OMxpp5ZHdsrOZEuzon6P5L1OXozuvdTYhOPj+QTOYZ0g3rm/NE1p6HCxHN14tx2LhNhc4UFlQ5RXx3b/HmK82T/wvQRzTM8n+mFy7rCvKpvzYmnH3PuFZ3io/Y8aH7Uycr2G09a463Xyk58TM2bOiO6NfZRTHWuFRztDg4cHDg4cHDgB0ouMAAAIABJREFUc+fAUUz1uWvAMf+DAwcHDg4cHDibA7///e+166zcCFU9PPPBe5Q4iAfweKjVBoRc3M03ZbJPJhzbA3WR5GcyoEoUeaJwlKhj/54knSXjR4kKJVyqpBkT5DFu8MmLqZhQ9bn7Necb2zsPXfhMdo74r8QDeX2ykUAbeHoDjSn5i59MXnoymWOzXZUM1/zEeybCPdHq9zNZxMSeku8aWwtBvtinMX1xm/16ooef4z71zb640CHdGY3tNlLJv23Q6G/OrfSlSuYz8ek8dl5LJzzR5veRNk+ajZL91DfSrpOpqk3PGjd4Jp2O+VTJwT0AbC8qbZt2V/hrt/DzKAE4mi9lxr8lYy6sO81KNmsRPhaXtMjr9j1aIFDSXeNU9ksZ06YqjJ3hqOPFHr/jujaBkQ8zPU+e4JSGLivqC+foiz7iKbGdOu0yUjGVY43wRvih/rTpg5vcXYdcz7cxt7edUxecN7QfYonPLfoVvmiMtJPU82pxn/ake9yXVRhSyXrmy7y94yjxxXWywg+1r/xepfuVXVJOGkN2WsnD7WPkc0aLuFXc4otOlW5WNkratdBxjpxcr8kXxzrqAbFphgkju5Svc+xxehhLjGICxwv1qU0u7NN9f8xJGBGxmOz5HCyjX5j5NNf1Su6V/3A/5G3cB5MGXgtMirfix9y0QUE0EB+paxWNlX9yPnm8oH4qnWXbqoCNtJEXrocVraPvZBvs2+2TOht/K+5w38k4zX3OSHbOD8ehWT+MPbUIr2cqt/WRjxnhdGVDL+W52wA3Kse8nX+On+Fro4CqFUw9xab6LEo6xfbcwB5bVa+i8PE6Nm2HM9tOWtz0VMc55UgtGdxeRh8BxEM7OSDKnfJkqjxJqhVwrSu42kC+nVKVtPRiqga68bkXBkSPOpWqxyhRM/AYRVVPcaLJzXIVBUiX6efXZ43Y4Bf/tZNBts3WKqSK363QIAoOHrLALNo1fIt4KKhuhQWPuXl9Z/F5TzcrHZF/2Ww2sYTFVFVc4pjiC9yjsWgn5/oA2q34Sx2b+VLSMZqH3+8Y43kPj2Ho80bxSoUPLq/KD1bY7Jhb+XrZpZ6Z9KxBrBmNrxhAvNP8VbRAHVd/wt24RydYaZMF4zQ+z1TYxs3T0k2nmXpDP89n7iqGEw/8ZCqXmfsn6l/lz/d0LAqXtrhcpxq12a235kF72+l711f5TJiYmUVO6/X11ixU2k5vCuzYClLEv1ZM1U45ijKKOLUvMLsXxVzEs9p2AlTqMk4B7NUyDaPi/tbHYxzL1wpAYjwB05YH2YplNxriOz2fiGaNk3PTGOJ/FGBlodVpMVVcj8Ko+KfCOLdh+XBuDmqnTN3dtZhJtGrDYHv+jv/6yWFquxXnhH+KoiqdfJSnT0Uh1evXr3DyVFxPmiWvLCbbeHx/d798/HjX+BEnHkU5VbTNE7Ci2O4+eZFvmmn93cdYUfwWz9ahE70YLb5v/rgVGGURrx6ko5jgIfwRaNlOAt8K2FTMlsqYpzTeRHFOK+Dji3xULJX63D3uqsZPT/F9FgGqr9S5/Em/lr608abrdOupFw/miZTpK9eDomgboX29UFl5ExUNCZe46Tv6Ji7Q1oUHwsHTnE3oesQjj81eri4vltevXi9v371tJ0t9+cUXy7svvlj+7//xP5b/59//fXmMoyhRQBQ0vX7zZvmbv/lm+fbbH7dTqX7+858vX331dYsJ3n943+QW/Pjq6/zu9uPdSUzk/pGxNGOw+J7XYo4xfuAwn3P1XZzYo1iC2Mb5O+bRV1S+bBSXMzYUFtCn0U9JTh4PV88e8lEuuxF289nC49lqrsRizre9UF0niQKvKXvyYkS7+/DKXymuoH8hD3mP5icbcBnNfL37+4q2ah5uZ6TH8Zh9MlZUXs2fj6QXzHk4jz0uJG+i4LRhYTsI9vRlRiO+BV0soJk9P1I/pHPUX4/Joj1lMpKty9o/+zOy5ux6QR3ci7PdtnUvsYNtHCdIg+vAiUweMwYQJkt+jB1db0ef5YcruyF9HF86xXvl/9WOp3SyQNNpZFxBPeEYkrnHl44tuu5z0WfXQ/LPn73ZdyUX2RDjduIxY3XHdLf3mY84B7N83pSV866yJ81Fv0d67vfyeU6+U9+NbL6aj+NRZbu0G9kTfZ7ucZ9InSG94pH6oAxotxprhiekzXXgnLmxDefhcqROxt/CWNLmtHh/oZfVRv9oN5MZ58W/OXaFMSP/POMn5+26qc9V7DHiA/HA29Afu53S7t1vj7DesUZyihiS69uMpRVriK9Oh+PDSC8qPRrZW8WHygZGeEGeutydb7Qh+nbNl3io65wj+yfWuW65fbjuz3SVeranmz7fyq/s9cE4s7qfuMW+mPfh/Nx3Ctdk13v0fMp150OFC5VNVTqpOC7mQVyXPqhv903UtdEcXIfP0YsKM3x+1EWPRfgc6XbtPBGW+AsKZjqpe1pOq738M5PalX6M5uv+kPI8iqk+xSKOew4OHBw4OHBw4HPkwFFM9TlK/ZjzwYGDAwcHDg58Egf+8Ic/5Hu+UVTAv6tOfXGpWjiINlqYzo2rV8vr18+LqTh2NS4f1vcSXXzQ9r78syeelQAZJSFHicr43pNJTJBzo70SbdVCfpVI8YTgXsLNZaj7fSFJY3lSmfzjYrx4o/Zc2B4VSMTYo4SgJ1RHCVbnifpUkqpKmHLMuF+y8EV5XfPkEBNduof6XemB62h81kIbxxdPOY9q8+65hsxiquoe0crf1NU1iYUNLN4Pk4HUm0pfea8n587R77y/byYFTUxKcwGT33PsPfzKtrl5a4Z9Ffb4HEeymuGNxvTEs+YWOhELFvFmYdneiLeOn9Ge2Kb71Df1nXi6lyh2XaJ8z9VX0TDDo5q/qRPkqW9SEJ9oT7Iz8aia7yle5ClOvolDPJX96h4ljLnJ3W2kaXR/4/PGYxVSYYMi5MbNEexPc+NmEibktbhI/VKBGIsTfZGHiW/1TfzmovLMjt0PSpbku/sE6tFIpyh39lUl0N2viwb6sAornC6N6Yu87lMpH+n3OXOaYWmFO44n+kxf7L5Puuc6SL8/sl2nobpnhAmOyy6nGJM6TtlE22pjDump4grqfvTPMSmz05j0dDG+0j+fY8Wvyt84nnqcQdn439TZuG+El26LMaY2/MY92liqeTEmEabt2ZzmNuJNdd1l5XRS9hXOVLSdw2Pno9vGCLtoH+4/qEtq5/1K1+g3KuyjXGUD+o5xjfOai7Kuj5/CF/KBtkdM4UJmFRuQDvYh2Va83/gXG/ejMKifTNVOKNlOX4nxqKt5MlVuBm7FSbEBr29e1QkoOg5DSWBtuo5RLp6iiEq/FfM1LnT2pz9WQVd+mcVd29+N+vYxC5S30/PStvNEqSikelquWiHV1VUUU+VpUmsxVV9gz83hcRpVdkg7yhOs8p5WYLb0Yqp+osC68a/VY21p71lMRj2RfRHLRvFftt1OrHFsclyjbVfPTbRR95OyNT7fUY+cXvl6902jubj9uQ6PcMrjN/c/Go/2L5vgXNw/M5Zx2ohJjmuVLybGk69sK35pntKjqiCb44tO16H4zGIqxveOmzolpSp0qXwlZcFTAmgnauPPUSEHvbhGsQh5zXhAdqkiL16j7nkMTJnoGb/iGXX2VN+ykKbSafKD4/Lt7dIv8om+lHJ3vaww33Wc47rePsOA/iz9FKd7xclPV1F4mYWxwVduvNP3pJ90u0wZxyUdWdx0/xA5xe1k0WinIic//Uz85DMw/Qu/PxFI8wK9IGk9ler+2UbNoMvxPXiuOcrOyPdn498/LPd3WTi83vvwsNy2E8Ly5DJVEuXphU+tUEpFHFlM9bA8RD+9uKt9jn9ROKViuKhFztK3fuJYFnVt/7ZCvJRF+sKUWxYWV/H8cxtOzxU+Lk5djAIx9Rd065jHONnpMk5w7MVj2X/6YuFV85WtoGo9A6hVr4T59NKuXnScvFNRYKVLtFHFyMRO6ZBsVc9/KZMYME/RjNlcXeSJCnGq1FdffbV8+eWXrajqz3/+czuZKuvekr96ecOPfvSj5Ze//GUrpPruu+/afXGqpWyMeJVFaHlSHPFUeOPPWSpCCUwmpouPwg/GmmueqRdTEaOICYzr6OPdXvyz64XT7L5U8hHfuVna7cfx1v2p6Kdtan7uF0S3ng85X/d/9EGr7z+zmIo+1P26cLCKQ0SP+zq1dT+/2c7pCTDVXEiT+4Hon88CI3nRhjxOcB/n83b/sldMpXig8ruj5w/pfGChTnolPohGj5HivlEBjXhDnmouGo/4Qd+ndtRZ+RHXkT0bO8WMxArS4foaY3ItinOm7lV6Xumb2yHjA+cR7cxjmEr39vCE18Vz9uP4Q91ju+AHTyfVSarRpxdTsbhfOkh7izE85pFPd/+zh2nUS86F96nPGaa5jVHvnO+MB9i35kgfQdypaHVdpk75vSP5j7BNtPncqBOSA+WjcVwX1Q+LqTw2fAmNPo7bRXym/rD9aM4hY+pWhd2Vf5Zf27OnmbzcrtyXzHTV5z6TmfuHEf7F+Nzo79hU4R7b+N8cZyS7SoYj+iQH2gvtbkRvvjAjc1P+u8Iv6pFfr+it+qxkJ1r9GfScYirdQ59H7HMs87giPrsej3Sz4r/G9TzmS7DL9bvCUGGu8JjFVFw7oq9Tv5rfHi9G+uX6OpL97H7XR8ZU54wbbTw2JaZR5pUuup3N/Frcz7XKc+hznZlhyYxW78f9J+fm/lM6QjygXxkVhM7m576zmqfHPrTFke8V5nhcU2Gl+0K3Ybf3KhajPbbTtfs6uPsa8qKifZSTiH6OYqpzLOVoc3Dg4MDBgYMDBwdO3tF5sOPgwMGBgwMHBw4OHByYceBPf/rTEx+Cq8U63a+HYW7qYOJACTAmV7Q4HQmD16/ffrIwqsRAlVzzZIySABzYF4bjM5PNTKKNkg5MAjHp6P0wocYNPlWywJOcbBM0sjAr5sMEgicJlcjg5vgqmVIlZaLfuI8LSjy2mwv1ki8XyUfJQdejKjkf380S7ZLvXmJffSgppDfValGL8ya9kl8k7Vg06HyqEm/8Tv3E7+hfGzeYfOUmG08qkiZPeK7j9K2WnuiaJRCZ0COPZvd4YV3FCzdszbmyP7b1hFy+MTs37OiHNiS8EQ88IX1u8jQ2ZOVbrvEmcDulSmNUoFXhkc9VfXsyVbbr9kvdiw062oBIGitd8AR4leSkPtIOo60nc93+Knn7pphzgF39uO1W9r7xN9+YTlyXblEvY3zZU/zmQozrBG2Nc9Nbz7lAx0UhtwMtvjumjHBcCzsp/9O3zlOfR/KIRf3ouyqmivudvsSwfDM9/TplR3uKPnxBnv59FBswLpANsO1zG9825Lkf5eKX25PbXEWPdKMakxt52Tf1z3VRsQ5tpsIcLjjSV9NeGVc4Zjuuua+sYh3a3MiGxAfSvNdXhdkVrsomSQc3D+l71zHpGfnBxSXSyr/Vvop73N84bbouHNSGW23Mckxy/SDG0o5H/m2mq67zqz/HKZP0ES5DxxfKJugMnAg5qJhK9NKW3QfT1438u/seFmiO+Oe0uu9xHXA7U2zutuv24fMZxWvezuck3aL/oOxdz8TT4IV0yWnzMRgXEAcoR8lMekx9+pSYxfWxwjzNk3Pn3zO8Id/oX1wOmy731/m3UyVOi6n4PNZ8+UWe1tE2NV5ctk3jyYP8d8K3TuTzYqo4NaVtIW/1S5+CgbRT8jPn3n36EgVS18vV9as8meoqN9Uz1m/41wqUruOwqywp6/Fu9KtiqtT5i7ahmjHwqJjKfSflRSzW3DkH1w9iVN7bqr7WLl1/yBviTeU3NBZ1S+PpGZmYV82jwpsK06h/9AnEJfGetLJ/j4losxWeaRy33T1cdV/iMQz9XzVX3k/8oLzZB4upqudi90vuE6PfeEbRvcQA51FVTFXJ1TEmPutUK48p1ZZ+SDSriEexMm2DusVnLsb6iuGqmENjaI5eiDWLJXTP3d1tx70t5vbnRNcj2cvIpiofIZ1jfHqObxRPPY7i3Om74/u7249xbF4rptJcdFKUNkE5brI/yVNjMs6jXsRpUB9vP6zFVNFn3MPCLclPG+GjjWi5vb1d4p9iirimdjGONla361G004thuVFO/QuXyV8+a8ffwjTGXyzwaIVS7fQoFSDlZve4L+jkxnd/dmM/pFu2LVqazHsRVSvAjYLlVpCVpz86zc57zeOEbpyMRtmljudLRKKgeH0u7UVDUQiXHuVyub4J3xbncF016qJg6eE+/WnUK6efjIKi/Ly0M7uyiEoHZIX/bHy5ujrxU479xOr4WzlOYYP4p83z0UbPf832evF3esKII/LEr5jn27dvl6+//roVSL1//3758OFDKyQLGcapZz/88ENrF0VUv/3tb9u/d+/eNbr/8z9/aPN98+ZNK8yK7/7617+2ub9792Ujm3bMWIHPIspZBi0xN92TcsgYIv7JTqLfwOU4LatHUid5Ftoc76c/dAzYwybRQl9CXBcecDzZpDDJ/YA/I3p84QWdTYta0V3+44/aRh+cJ/2p69Fa4qeT+pBHZBzlvDoZeLBxmrQK5xi7xPWKf6Tfx3F9GsU9koU/A/BZXfRpnuxrFO84/9zHhJxFv9rGmPpOz1mV3xcue/yz4lYD2dOTc/35zn2+ihOr52f6emImYyH5CPLo5JklsKX7MOX4KpmNvpN8qM+VD2Xc4z7F5Tey4xhj5Jfp26VjsnfaGWlz3a1ss9Kj2Xdu24yjpNPSJdG8PlN1bNDaV9wbMlH8oryK5KXv5U80b2IsdZn6wph7lEuhrZC/9Ae0U9qq2vC390c+MI5XPMD2LsPol/g2whnijdpw7hVN7MtthXivdtUc45pkRzys8Iz6xJjOsY76U8mjuk4eEbtdh2f9iabAPp6+6thd8SZoon6Tt26zI75Tb/m3ZOuyZ78VLji+OJaTj04v+3O/7HZR+TCOXeGPy3CkWyM8Vv++HlP5PcfCmA+xZ+RDZzKoeO9+OWih36twxv1g9BH6FzEj8U0+V33y2VF9aHynm9jgeOV2Stuh3bt+SCeIba6DlDt57HpO/a7G1xjCCeoxc3ZxL30FfbHjAzHnHIydyW6ko66LlPXePX5d/nYWF3iczVyL414V3+t+8vAcOkf2M8Ir0SLdc510XvMZQbrCZ2TJr4rNGFNQ1ytMdt3zeTmeCsMq7JzFA5oD5aNnScdKn7v01nVrNDefU7wEJgqqRrahfis6Kt1TP0cx1TmWcrQ5OHBw4ODAwYGDA0cx1aEDBwcODhwcODhwcOBsDnz//fdrNUH1QF5954mG6uE2HmT50B4L4tfXNyeLwp6Y8KSKEgJMRMR3o6SNEgGeANFnXzioEg6eaPBk9TmLB1r482Se+uJ10aCkKpMkXCSrkl/sb5RMqRLZ4lOVUHJekadqz+QIZUHeSP4uk2rBYLT4xYQOdU5JYPHX5ejyj3baVFXRpXnpvtHiNMfx5LCuMXlMXlbJb08aVsla9qu+12TTYHMj5et6IT544os84Ji+OFMl4ird9P7cjlwH1W/gxCiUl424/B0faFMVHZvstkKqswETDSubc12kvrndcB7Ey0iyaiO883aET0ra+nz9/oofpJF8oL7NdIpzrvTcMcBthTZT6VLbdGyLEbOF3eivWiTzBPTzsRqlKwuIyZ7gJR+dfspo5AtUK1jZhfsYx3lfZOI8HH/ypK1TfrB/zVHfER8qP+o6QX2RTCqfQLq4WOQLTiOb4vfV4o3j8chPE2NHeEt9dn7Il7g/qhaAHAuq8USnb14Y2a3j1J7tVnhEv8rr0gXHANq0Fgs5LjfKUp7qh/LWeNVCDMfnmCMcctodAyus09y18ZAFMIxNZn6D2CM6Z7oUfWlcFmrSvtyHzWKBSq+qWMnbUUdpL9Q1bk4YxXbEc2L5zF8wFop7GNuOcEY8IfY7jmgejFN8LLbZi12p3xy/sgninTZm08dU+hT9cJMFbcMxzOVHGhzH3I+4H5bMPO6rfAl9VvQTbSgj9eX25zxiO8ez2MOqk6lic3wWVJ3yRnbTNizHeU/tBIs87aEfmbEWVDVaTst98lo7TeKpFWRdXmQhVW6K1h35lzZnr5/aXm2OczK7vKedlJKb1GP/bKvVuojTs+JEqtgArtM48qSpVUb9lI8VOzotbUNzbMhVvzgVqm0oj1O54lo/SWSJTZj9ZCrXNdcHycptgzhe+V71i3cbrHMXR4S7bv9VkUm1sM5xR76J3K/+3vP/jjHqw/0258A+3U4cn6uYrcIh4oNk4s9Y/N7bz+bedKcLStg0ki/p9+J9jykoH8ladDEOchsnreSf6BxhpcuKPtN1LD5Xz+vCOfKBeOVxsvimNlWMTP6O2lVjVH7x6SkLWEY/s1jkXFuIdtpEKRyP70bx2AnC9WrUkd24/rd+H+5aRWmcxpenEi2tWKeN9xAFMlvxa/IycTiHyvY6fSkAVaciNWwFFkd/9w93OLko3UH4kDiZad3Mp1MEe54kTkQKOho9/bSmtrE+/l31ooon0Zz9PDY5pazcd/LFATwVi3GT67jifBZ4NP/2dLFcxSlE8gGtyCkLnRrei3f9pKPG1zi5MPKsj4/L7V0UXcUJVHHu1FOb51rE1d7yngVU8XMXJ3sFrzpecPOj6G087qeK8bf8HjeM8RmGzzGpw+Gzul/rtOdLS/J0xyikyjgr5x7Fa+k3Y14P3VPnSZatXZyO1Ut/5PFD3/Knz1EnWG21v/2xPu/UT8i9YYsqr5svz0qw9OvbT7OfiCFaIfRTK+m6utxOXnvzJk6nymIqFcHd3t61Dq6ur5Zvvv6bJU6l+vG3P16++8lP2u+bVzdtrvf3qZcaL8a+v7trxWE3N1msSlyRDKrvoi2LT6NNfMeiMOFOzCnaxr8728jmmKWxGFc6pjsuCXP8Wa7yL5X/5jOR257GIk47zYwliFeMV0gL417nrX/mWE3L7WSqij59R99Z8az6zuN5+lD3f5QVx5z5lEreVT/SPY+NqtzPLHah3Fy2FS2VzHxzMnMKkivxLDA0cF/FVIxd6OcoO9kPeSdanD+jPka8pU6J3qqogPGX68aenlL+LrtKpx1rOCePiWZ00a54H3MnFb9eMh+PTTSO55ZkK9Izt6VzeEp9H2GB+MtYQRgYfqay08o+R/S5Dnp+pnqOcB6zb78mv1FtBmf86DhW2bnPQbTy+aSSUyUL3VOt4dEXuq7H59nznfhJPSbdI5/j8yX2kX73TZWv8iI6zscxVvEmi/uqOYx01X2s9Jjzd3t3jHJsHNlO5eMrLGJ/jhkjfCGe6hSnmT+U7la8IiaO9IC+pNI3x3fnM2MPtx1ihnxNVUzFPty2Zn69ko9kWuk3ddT1gz6YsVXov2yTcoi/q7yJ08u57fm6ysbd5lynKp/Ce6TzpOscnsru3b+IT47Hrl+iazbWyEe6XB1b9mxnpBfOl5l9V/oxs4+qL8cexxu3nZENVzIe2d3MJmjL7m8rWciHURe8/2qO/K7KwVfycwz4FBlKNyv9d9kRZ4jNTpvjX/SjZymP9zQG5bjiUD8dmfbLZ8CKPv/O5xfj/NM//XdmAs5h29Hm4MDBgYMDBwcODnyWHDgc5mcp9mPSBwcODhwcODjwKRz4wx/+0NZwR4kkf3AeJQaqB+zTxEQumHtSPcaukk7qTw/T2lCjxBU3PTKpo4dpJvW4eMyEvPjFJKEnA/lg74lGjlvx3pMR4gcTkVVSgXNXIpgJP32nRIKuOQ2jZBDbVcmjSsZ+jydQfE6cV5XUIu1VQkoJFk9MSj7ivSeWnSe6XydTVTzzJJno1ZykM774uqcbI3v08TQHjis6q3muc26NchTqwIjftLXqTYiVPfjmbx+LPCCtIz4Ta8gH/a03GbvuapOO5E+5+6LcXrI+dSKLTD7lx/mrz66LtHfxXuP5Ip/jW9xbbSIUn3i/j08b0XijBWbZh8vVsYv66PrrOuqbbFzOlc64XmxtYqHmeTGVkrvRtzZVaNNQ/NbbpStdIL6dzjP3VY3orWzRcZl85GKVMDvHi83pY81zmmmXTgP5xh63OeYGRvlAb+/0q7hEG6HJq2ps6oX7N+oWMY62rLf+SmeJY86hDSPy1B36CJ/HyFdXuMRxXO9Dl6Rj4oU2pkVbbpwY6TXlx/lRJ6Ifnv7oWEq5UT9cV2bY53Rw/ApXxAtiBzfIqz99p0XV+C180t+VLbDwymWp+VYLTeSzaPT+nQ+MOzVX4YXrmbDFMa8a1/2U+wZdD4wSpqt/bVqJe2YbS2S7sif3M5q7CsTizaGVb61s2XWfPof0cUy30ZHfG+GoZOrxFNtT94QN1AViSMyBBQHUPdmo+mMcqI3m5KtvEqgWA2M8ykv4QB2u0F38d8zTmO6X+FzksqtwbKQf7iv57KTCLt8YUNnfjM4Ktyuas99Gff67iBNF7k5OaeFpgK3fdoxjvrGy/fRN+Ap+9XUWXfEnC6navW0TtE6UUNVVbPnPH22iXv/GyRensuQm/77pOquglqeni+XiMk5luennVmwvFEl55eRVNKD5tN8X/fTNk0Kq6O+qbaqmP1t53e57HsPO7NN1rPJNasMxdZJmpdfERfopL6aiPu/h5mwc4rL+1uI9caPyhc4bYUt1n2OB+iMPySvOvfIDbj/ETfdzwhfR53IjLZXvHm3QqHwA4wCfAzGZch7b9qk+eqyieMqx0vXBn//JK+pl5aupHz4+9aqSEfsmxo6wXTEPx6x0wvvlqXqUcSVnl7XrtY/NPgLrdVIlXwwg3x73Mv+ie0dF3+53TvSgF64Kl6k7PkfaIXlDf+uyYn9RkJPwt+mbYgKeBEUZ+zO3dL3UvSi2eooCqij8yZOS8rOKwk7zljFm8DlOkooxffM07Tmuq/iqPbviVKqlHZ4ov7I9JCqO0XOC5hpziD7iJCTxRzG3+CB6mq26mCaiAAAgAElEQVRcLMvH+7vlYxRfRcFWP5nKeR19ak4sFBOu+ClgokNtJdMomNvk0gvU1hPB0xdmWxUMRSx33b7LuCB5n3YWJ7hEOxUm531ZCBe+Nqud1F8WZ20+vh9ptfn6Xkgnny8ZxTjZX9K+2sRlFLzFeVpRnH2xXF9lniH+xYlSUUz1k5/8ZH1eDJmEHsQJVL/65a+Xn//8F8tXX33VPr969Wb16TGH4BN1YrXJq6uTWLOKA6i/ui/mpOcGxXh83hLmK9a6DV7jOcT9R4X3/iIUYUPl10axbBWP0B9pbl44Qz9FH0A9VpzLnL9jgO5lHEDsY3wkWiqfcnlmMdUI92Z+inMVHz3vEP06fcS+UZzifDzH17icyV9hDv2Ex3KVj5Wuyh+dE//pmVr3SG8osxMfPiimcj9f8ZK+wuOParxqjpzT83ggr1LPnQejmIvjU87OD+oM7Zv3eB7C456QNenYiwOp73zud55Vc/W5uG56fKH5EmskW869shPiprBAMve8g/NLsozvmVPQ/cJf5lNGNkHsJDbRTjU+sazST/Je47ncKd/IS8R1FlM5DyiDuMZnmkpeaq92zNV77sHnI5rpx1wHzsEJthn5G8dBzo28lT7RThWzik4fQzRXz7+VDKnXfm/0odiL/amfyr+5vlPHHDuo+3Gt8oUznrNv+h9ibHX/6Hl1hhNxjxdTSZ81ntvTKFYgz92WJF/HG2830jPR4r9pn+JVjKViKvKMvNyLFSq7p37r75G9zfqv+KRnYLf1aFvJtZLpnm/bs/OZnlRzZ3+c77njRDvPZTCGGenGyO/PeM5n9XNsz3nh86tsgPpX6av6dHtynHwJ/yr9Vv9uc+Itv/ex/JrrlOOR3z/CSbWrMHZ9TusvvFDsWPlZ2mWFweT7CEvoY2c6XM1V4/vYwnzqb4WbVfxFGhhDyT/6epJo8OeYaB957niWFx2M5ygD15FoP7Phf/zHf/i0jR4vVeaj/cGBgwMHBw4OHBz4P5wDh8P8P1yAB/kHBw4OHBw4OPD/Hwd4MhUTJqOH+ep7T7BFm+eJiSym8mRttK0WbqsHaiWBfGFED9dMFowSNXtJ2+o+5wvn5osLnuDwxEV8VlKGCQDRPkpo+EJFleCdaY0nV6o5kI/kg/qdJTw9UUMdUF9On9PgCZEqKSz9qZJ6rpvkJTfRMolc6a7zarQI6DJxXajmQ174/c5z8vtZcqtv9qiqMmZyYsJb/PKNDm57pLlKxLrOs1/Ja5Tg9znHRpr2lmJsklIf2hyh5FllW9K7WXJtm8/4zeAjW5rNY0QP+aG/uYjpC7naJMA5VDgzSg5X8q8SqEr8yjYoq5EtjubP/j2RTBvzZPDeHDOhmsVUvlBIzIy/tbgWvz9+/NgWhSuc0LylK6I3NstxI+AMTytb51x8kVl0bAuvuSmbGDjyM6Jz5BuczlP57xdTcaFCyW8WW1Y45/ZJH+GY6rrExfrYhBaLh1yokH2SN6Ih2gWNe8VU4vOIN3t6TN2Iv8mPGHvTmdxAQf9XybHyM9RNbXp13VQb4lplM5Wu+pgjOVKXqbe++B/ttEGexSuSZ9pqbHi8WDcFabGbeKd2xIkqpos5zRZjnX+VP6Veuk1qEbiKS6gfjrNuy+Sf65X7W77Bc6+YqtIZ92/EQNpGFUsQF6hX1Ndq8Sv6rWJ03jfC8QoLqDtxn/sHtwHNpfKTmlNlj9w8rvlyA2hVTOVz0oK5/A+xyXl4zqJ39KNNS+6/KvloDI3v/qLSTcqKGw5lY9wIJH5Ui9S055g37Yd8Io9oS6d+aLvixVQ6mUrjCV9XHY5Knsenpe+jzuIq/Ki/05Opep1R7oJfnh7v16KqTBSP0sUqlspie23y3obLDe48LUV/N3/OYipssNU9az/9LZwpz63A+qHFIFnQ3WTfi6k8pmrysNMz3OZdl6M/6UBl/xV2bfiVNM1+XDdZtOe45eO7Hk8Hsou0DfoEjzuq+dGuR/rO78c6HTJMLJMcZDP0D/qu4gflp1hW9I2w27FTrBnhtffjOuL2y/m4fCsZOc/9M7GCtLNdhbWVLvs9akP/wfucXvJitbdW2NERAr6J8Ytk5zJ0/fLrp7T0YlKcRET5k4bRPEmH650+y8fRd8ZcvJiKfjH6dX9Q6ZnPNwpM4tS/LD7aCoJch3mfbIt6W+kV79n0w0+6ynlVm5ZJw8iGfbNUnE2UJye186JOnkGpL0Gv4vcorAnevXnzphXZqLhAsaZikmi/Fs/c3S/3d/fL3e3d8vSYpx6JL7qPzzOaS9AbxVvxL553RVO0jWt6oUh8r7guzj+KwpkPd7fLfdeD6sUZ0hFt3BVPhSss/JF+svhqi8e2k9D89C7aVBQTSW/ydPJlLaZS/Jk82GQh/Y/2LWfUTpnKE6/yZLRerLWeWJWaFaeAtXOnWu3V5fIUxwrFxuHLfK6MDV1xAlb0ESeT5TiXy1U7QetiuXi8z2Kq66smt+BNyFvFVMK4mG+82OCLL75YvvvuJ8u3P/rx8vbt2/Zd5sIzjlC+K+Qkn7kWqLQx85mqehaSLksGbueyZd+4rv70/V2cDmovdXDsdtzzeFz4tckl6d6j3XGSz53Se75opPIxjn+kRXQq/nGsF7YoLnY/55+f4Ud7J8Ap3nFOszhkxmPyu/JdVUzgeEqscPl5/4zJHKM5vo9LPRDeeczD+2f+rML+0XfV/CuerboRMTPOm+N8SW/lx513lU64XlSyHfEh2m5+bWtV8WqmT8QD6YK+o3/j87JGq2zV8zafWkw1woGRL3b925sz+6G9CwfUn68diOeOZb4GovH5DExcE7bIb1IO8uEjvap0i+PxGd711PVJfJY+VTrpfWiuWgdgLq7CcmKrrmturn+iT3wmD+iT/H7Oi/Sxv5HuVFjJ+yo8oX6Jh77ewJiY+iFeM6/iY1Au9A3yRY6vI34qthv5sJF+iv8V5lUyEo3M1Z2LzR6r0gZnfez5BZe32xV1bGQXM19S2YrjQqWnbnO0D/eDqy+yPIHu0Zz2fIfrC9cn3D4dX/xeXqcvmMlKfBAGMjYlLeJNZav8rrpOXT1X92izo7k4b902zx2LGOvjOu2aXxXDO/+dvnPyysQUx7pqvs5v4nalH+Sl+qtw8lzejfCePpW44fRV+uK4U81p5jMqm3NMcj8mfKBv4PML50kdYZsZv92Wz/V5oz7jftdBnxPtwWVdyURjcU6KWdxnut+Me5WzuerP3moT1yr8la5X8yC/xKvf/e4fj73h5xrm0e7gwMGBgwMHBz5rDhwO87MW/zH5gwMHBw4OHBx4CQf++Mc/ljukPAk46pPJgnmiYiumYrtR8qR6oFbyyhd4mLBjAqVKVM+SlGzPRJnTq4f8WcKCSQg9/Ov3KKE6SihyHM2VSQrJoJLRSCZVksT5OEv8+tydRz7/veSX+vNEjuYmmVftyN9RsoebmF1nRzzyBKjzvJLLzAacn5xL9M179+TW5vmwbSp1fs8wgPriyXDns+hy25jpmhJ2WnilvVa2xL5yY8m2CUPy5ALfiBbadsWP54nR3Chz7g/1hrKT/nlS3jGUyV4uejEpqMSm+qfOVEl/0uQJ/HPmFffE5m5iq+sexxDdVYLesckx1PudYQRxnMVUFe7IV2ghKn7H5jItnPvi+ghr4i3k8c+vVzjvtuyyoY1xLjnn2NR86nbP0d0Rxs6w2N+AH225kYL2HjRo012l667nrqPUd/dJvEZbjo1lKozyMclT8lty5uYQ57HbQiWPCmNdJ4lhaq+Np7QZxisVNlR+ifaizZUjXCHvvc0Mi7mAU/mz55i4bQojfeKf5qmNENGGb6PWPfGdsEWYpj4cJ+J7Lyyi7B1rKvv0jQ9+j+uWfEiFY5JV9buygZHeUweJUWq/V0y1tzBMmzjFy3zLP+nn39Rx/R1jya50r8fZ1SaJkWyo76RFelPR5pjq9ukbvsVTxgPEFp2yR1lXRYC87noXnyucGemg40Clh6ShwqUKA9iO8qt8KvE97FA6KzukD6dvrPwLdbjyCXF9FLtW+LphVZ5KFd7w4fG+baRO/5MnUerU0MbPdnKH/GWeVJUf8zvV3efpU20bdd9UnZv7o/HD/W3z7WvBVXGik8bQSM0e+htHV7p1HzbD6FSrmM3FxVU/SbON3IsKtt+5Kb/vCVfRRqcqNnhvBVJ9M3jbTJ2nU6TcM80dbeNUkWjPnxHPJUcWvkovqB+VH43rql+b+Uz2V9k/6XQ/W9FwMjE7Pdvn7Iv07v9JD+3d7cpjI43D7913VDbu83cfUeEH7SttIV8+QxrFp5HP4XX37Y654pH7ZeeV0zrD/Opa5WMr36VxfL6up5XuUC8rTBzJiDyhzjjv+Lw2k13FY7cLQk/SmphAnnD8rf3zJa6t3fM+0m7zNCXXa8Zs3NSaY20FZac+eRvDv4+7Ait1sq/7zNbeij/7UCumJf9zfP/ZdGLDu8BAnRZFv38iq7V5xJi9yCvua8U7+hc8Cux9XL9fT07s/oWnYOmkKsYKMaZi+OBnvCQiipx4ioBOAQpZRPu1IOn+YXmMfw+P4RJPik9cD92HayNSjCU9i/HVvzY2KnaLOd4+3LeCqnudPnV/33zqGk+lEp+cuqu5KV4Q7XcRX3Q+qngsrqldiF2yEa1RPB2yCH+c323FfdE2ipRCB5J32fYUG3RCWH570fQu/WMcTtX0tx1RlQVTUTyVitU8dJ46tWS8EcVU8VUUVF1fXjfMvbqOYqp8oU/wS+1UWHexPLYTqm7a6chpv2/evF2+/jpOpvrpWiwflGSR1VfLV19+vXzxxZcnhVSpp3kS18avsJOLVtDVZN9OUN/yYR6PEYvib24+4zMHcyPSE353H7kPbLTzjWrEXOp99UxQxdPuPz3WpN9SW9LgG3RH+FD5gbUwDcWxnIMw23Mh3mboc6Pw3QrnRR/n0PTT/Pm5/nKMh90GetEafbrmNYrZKj/KOTKmqsav9MCLqar5nfqODe80RpVLeeYQEA/OYtKT8cPOs9z3JNeueUiXhbGzOMR9ejWnl8RJ0g3O/TQGqE/8JK20IdLHeehvzpUY4jpPPx7X+LKVSibVd9FHw1Dg2Cmen57AKL09t/8R72kLHluLP+IfcVPfESclC48DOSfdR6willVxqeO3y1xxRYVX5JNfH/GwshXiNTFDbSk7yo3+poqPXQfZJvoeFVOJHscD5XNmuDbTGbcDb+t4yPbUj7iPdipb8peHsP8Zzo/GrfJbwgnauvsVyo02oA3uFe6Tp8T9/x3FVG6fle+v5DbSVbV1m3Xf6rjmuusyqezzpWNQZ8T7c2yxkhnth7RWeizbmuk/6dnjxch3MT4QzW4bsoO4zvhwRFslZ8fFl/iCWTww6rfizR6WkIeu05W8xI8ZTyq+My59iXypU45FzqORDGa4Jf08N14jDT4n+q9Z3DTCfpffS+zwXJ0gvuhv943uuypcld8kNu/p97nyOgdHyWv16/jhPsKxjPwl/xTv8NlTPKiKLOVLW47q6mq5uNyekTQmY9UqJhn5P7X953/+p2Nv+J6CHdcPDhwcODhwcODgwORVowdzDg4cHDg4cHDg4MDBAePAn/70p/nrpnc4ViUYmGTS35lwyxNGPLFTPajz4V6LvrqPyTolM3TNF6N43ZO6cY8nvXzBJ+4hLf6Az4S3kgaz5Aznrr6dH96G/Y0SDKNk2CyxOEpgeVK64pvTOEomzhJjTCZ5ksQ3vWojRoyrBT0mfJjkpRyY8KWO+BxdzUn3OTx3PRqZzUgeswRrdU/Tnfs8EYUJPcrU9TE+e9LMN1lIJ7mgwsRhpTNMyDGJFkU68aMNnKPNCrTD3BSTm8E9cT9aMNhLvtZ6kpt5XvIzslfXD09Eim5urPBkry/ki1dVO9/oorauBzMbFX/jHsnJsY52z2vSOee760Z83lvkqezmVN9jEX7bVFrhJ7FDG+71Vm7qN/1M5YNi49b9/d2qe1okqvTQFxBGduG4uGFQrXmOO3u4NJLxNm5uOOQPNzb5osZIR90H0T7FCy9Yddqly9RtLahXeDzCsvheGwbdJilj1y33Y3u+MeiXXXo8Qrye6fiIBtpftOE8Kh2ovhv5fOI+aaMvHG1scZ9BH82N+IEZsjVuzJXMw/7i3iiWq/wO5yN90G8Wq41s1vWxitHch2huM77pHuLuSE8c53kP6dP8ic8Vnkqn1C/5zbFmscueL6zsmPRxw4p4yhhj5i+dT/ysv93eXd/c51TYPrProFl842mkkmtVTOXYSDnQh+3FHxUWUQfd5+jznj5WNkk9rbBddKuokWPRdzneOy7t+WfpNGmY6eep/vRTE9vpD/10iH7qYI4bz14PJ8VUjVd9Q6ruWXU6ng1QiN9oa8uoT8vd7cfl8SEKy/oG66KYyuXA584Z/iZNjXOtmEona+hRV4USrVDq5Pm3F1z1uevaY9/wLd5yQ16cpdE2hl8sS2xkVzHVng4RU/Y2VbkOJD4kl8/xmSOd2bs35jla1Hc8pV3xzb2jOKzC/hiPmF3hs8b1TQLxPW1Hc6buE7t43eeia463igtmfKvmNbLJCkec5xrT+xVfK7yoZDPCOm/reH+KD88/MR6o9Ex3VHmgqm/nrft09jdqW8mg4vVo7iO7UvtKjyqeV7ysfLJyKYzbWeTsMUQVC53GOonjjP+ly/58UfGA86NdU15tvIaT28Zs+VvOp6JV/CUtjDn9/o507Vcrwn14WGNdYYbo5EbCGDv6iu8i9pidTKW2DbseHgPVl+soqrnIk4iodypk8pOdoo885eiyjSVMEo0q5Ip2+q719fSwRPGMTpLSs3Jc8x/JMdpGwRZjft0vXkY/8S/6UTvJSL8Zn8V3POFKOK6TO9U/80dbQVbmvtL/pR9txXBN2E0662liW3GeqpizUcYHeZpVVMPE315M1YquojSrXYtC71Z+tVxfXS6vbq7X3Nu7d+9aMdV33/20FVCF/K+vb9qpVFFM9fr1m+XVzeteIBs5sYhTs5hKz1It9m7VYL1o4SJ1nn5J+DfCIsUslV+jrjK2iO/jlDKO5c8i7ld5P/Grost9RqVn0l2fK/NiM/yu/K5o8WIqYhD7Z17C/R1tUmOtsUqGlIhLN0pnz9k+H8fdERa6X6j44rFEVQRT+TrGKZKTt6OMXS/8xSo+f+IB5UP6Rvox4hf9Htt4rNDmcRkFktspg8Rxp2HPd7kcXPfdhpy2kdyqdtXzh2I1ndpG23nmO3dOlR3xjX48+md+oKKftiVcEF8qW6jyqMSTc8agHDxWYgzt8tF9QYP7cdHlPHV+eKxNDJFuqc0Is0cxZ9yv8dzOqrkQZ92GqthQ8ycGVrZU6ZXbLvGmos3xWTEJ4wRhA/lGHrykmKp6NhjFhnu4It/kPsD5R51xe3KeOIaO5jziJdsTsysdkw04fSMejXR/Zou8VvlK0lXNvep7Nnfi9rl44Xg082uSOe27ijFmdDs2jPg34437MKeBsqrih5EvibaOvSM7EK+J7f58TQwZ7c+o6Bth8uj7c3VwNhf3UZ/SJ+XgPHadITbSz1TjVjxiTmzGF+oKbcL7FB5w/FG/M9+k+z9FVnqOE81VbDCSE/0E2/g8JaNZzmqkJ253nCv9iNtGhfNObxVTVHY60w/Pk56rw5U8K12u2tHPOJaO8Jj3kGbyV+O3l6JEfK5kc98DUsUnjs9VfCFZ/Mu//O4opjpXQY52BwcODhwcODjwWXPgcJiftfiPyR8cODhwcODgwEs4UJ1MdU6ys0rgzpLVUSARb+D0RMQsscVkCBMinpzSg7naK5mnxJU/jJMGv1fJ/dkiKxNiXLQ4N6kk3lULL1yAY4LAF1OqOZ0rdyad2K8SJOckakaJK5fnKGFdJZ08QaJ7ffMPF1VGySHNRfQwwU++VzLzRNpLE1AzOYzG23vjo9tWS9DFG3t7MRUTdNRp8iHuUSJVf8dn6Xy0pW0pQVbZC5OInsjStdgkokSib1RQm+eJ3tiqsr0Zm4lf8U6/Z3Jx+ddJ4dMikz37cT5wDt4/56XF7sq2pfPCN/FLYznfiGniDRf9uXHEMbpKZlLX9+y+wiPXZ+lhpTsVfylfycz9TxZT5d285klgjR08UkJWfPWEeuWH8k3ZeaKO2xNpo4yIL47Rbnun2BgFNBtHfF7VXPfeEun2kZ/1L8cij+gvRYlwaGTT1BeXF+kb+cJRv6577pdEX9wvG3CsquyR9/nfIywmtrkNyV5p35UusQ+O67o9mmdFt+sEP9f4dmozxM2Z33Q7lY1+SjGVb4A4tYH8FHJU30HjrJhqxL/RQo3LyWUR9z33Qf30F5w+4zyhrs3snPoj3RnRQNuKv4XrexvSZrYyoptyEJ5FP6NiqoqGmT5yXPJXtlthaGVTkg9xS7yn3VX+0vGSvkm0+4aCkR93G3da1U8Vm7gOjHgzw6qZjD0uUVvKtcKxSofjHsd40lv5+5lPGPmB5H9sJs7TQtoJEhd5ukmeypAbyp+eHtqpGXE6VaOtby4+lUdeu2ybnp/77rDm+/vb5akXz49OP3F9bvMKGlrtUv6tQqb+KTf45xFUPW6N59ws/s7+slC24dygmKoVjeFan2URh+i0imRWO5mqbYKeFzlRfsLaPcw4vb7FKi/xma73Hp+4HcjPOMa7z6Dtxd980YbrdKW70vHAItmI7vPnRNoD48rKRma6Ppqby6Hqw/lGjHJcGtlv1QdxQve5b9J91XOHb9h0P1r5HtI3wlDKkHxzuXv/5J18ZyWnGR6TD5U/8uvsX9fIa+frCIdnGKv+ZnMhds3sTPrOeKl6Rqp45P1u/M4Tq6LQZDu4jyc/eRFpzjbGIB7pu5HetDkuUfSyNB8R4zM35L5ctlH9ln7ofhUBnPJ6WT5+eL/cRxHRdRbatELZtbAr/U3zVzgxME69ihOLsvgr0Dw3CcVpi+37iHfli5b0F9FP9BvFVM0Hhv9rL1nIopv7+3g2vWu/I+/T/Oby1Ap04ta7+7v0Ue2lVTnO/V2e+BhUJNblKZDxTfzLl4fcrwVQHkNT3lFI9V//9V9rbM4CL8lQhVHxOeLIGFP8pQz43KZ7WTAl+bN4zAuqTnJ4qRiNH+FH22lR/SVYD+tpY/0Ux1743Lx1q6247P4zi6biy5BVr8FOGUZcfJnFVNdR7H11tby6uVnevHnd5hkFbVk09fXy4x9/104li+8i//Xu3RfLl19+uVxdBj+ulpubVy22yZO5Mi6IduJXPrL3UwlzRtNTXWgzYU/Bcz7DE0sZw6utvnvoOi2MYa7K+xjlVDx+cl8sLB8Vy9AXir6RT6liC/eFngPS+NIv5vF1r/sNf+6hf1zxpp9M5fMnL0exkMc2FfadEye5/9A84nfMwYtgRr6UdLKYyuXgPklzZWGP+3Hxh1gQ31Fn47Pj+B5PKr1zX7L6znjzvb1UzHVe/TGvythiJkvyhTlH599Ir0dzn8VWkhPtcsRr9TPz77O4Z2+dwvVZsnbbJn2u37QxyrbSOccYl5P7fn9O11hcA1GMpL4pR/quCqOoM8SZaKt1ycouKnlUdr9nh7onxqKsiW8uk9UHPGSB8mhc1wvZLp+jHIMr2xV/Zffqd5TDcxwf6c45esT5+VyJGUETbZG+ghglHfDvXC8rnSavXJd4zZ8hxCfa1AwD5feUS3NsJG0uvxnujHC5WmsZ0ed44X1WMqrkPPJn/swS9878Gvv2eMlj2NH83b5Gc6x4W/kZjjN6pmFRotNFHODfxKqKltF3bhu0gaBvhnMjnrl97OnLrJ9z57JHy+y6xzCUsfNDeBe/HUfOocGxYHSP8MB5V8UeblcVbju+uB6eQ/uoDYupxBP3gcI90uH673yvbEX3j7C/4k9lM46T5LP7Wl1zPeFc3O9VdIxsuZKX5ncOZle+fA97/J7KV1AHnV+jtZZVhpHYMb9b2ZLa08+M+B3fH8VU/yuWetx7cODgwMGBgwOfEweOYqrPSdrHXA8OHBw4OHBw4H+JA99///2zk6le8lDtiZsqeRltMmGyFVOdm7xRApgbI6uNIEoYR7/aGMENQGISF+HjOyZa4l69oVeLyUqEMYHNhBgTBKNkDZMKPt7/x967LkmyHEea2VXV3ecApMy8xQpngeXM+z8ALwAhfJed5eJ012XF3EMzv9RS84hqcP+wo4EjlZkR4RczNTVzc/dwn0BIieiUVGL7kizVtwSOVbJR/e1AxWQJP7MffNaTK10yzBMkfM4XWnBCr0veeKLL5cVJMW8vcdElpohztxfWdcQ4lTBa1eUJ1fF9LKrJb64l5vis8CXcqm7HO/Wxh6+U7K1ytaiUyWSVm3Axr20LRrcb9xKMLMex5Qlj2oQWfYUDCo6obNzDtjGZ6gXU25qrLZI9sePyr2fJKdxkoL5ys4H4TBNE4sk0AZwmK8mb1GNKJqfrLmNPFqeEq8vHfcZ9mfNkKrXHOdbblPjJk66Sg3OWFnezD67nxF/eZ38++7rHqxiibXNx9TbBvZqISTY4K5gL+sgT6W2gvC4Msq/Oz+RX6cRt+gh3koedR12OqtN9aKrfeYGYS7zgmOzannxFsoGEG8qMPMhFMCt8dzp27llx0WFysxvF4eKm+eb1+WZ2cRT7zDfli2Pu+feWrqky02YqX8iWuER6dm7r6lK3vD/Uh3ON6ySV7RzmnEB/61jscK82Jjn4oh75kYSxI9hXnJ02U6m/Hpt2C5MoS5cV9SXfJXmzn66fbiOpZJd4xHk/xRyJC8SFbsOdnQm/iUMSD5GvVEfCHDFF7ue9klPCEPnS41/yuT4nG+rwRH6kXNwOVlw79V+Lvm7jMC06n8uZazH5tsCrNg29zTObalGzTnvSwvahsxE93k4Mmqec1uaqyziVSic0auH7tjuqDqXYFk2Pg0+un2tR/FikvVFVLZmfzRrL48fneRKGTqbSZmVtxpySvW4E18ar6zlct/iHjKIAACAASURBVOtjM5VOqNr6PqvYFnhvm8TGJrMpsOuLSeqVAOTGjv/dn+/Zw73/vd/8nfwI6/U2JA7tbC/52FQ2cVtj/o53yPm0Cfkljx9UV4qXvQ7ax4rHk+8WZ6c4x+XbxRj++4/4maRLYkXt4+LHjvNSWZS/uNV9Ghd2ub9ZcUhXn8ckR+I5canrg5ym9rt/d18hXEiObg8+9nD+X+Eq1bWHF7bHyyYPdNyR/MB7TE5q2ruXz3V5oxWOtPF2bjR6uW46p99WG4QrxTf8XQu6tDGIOT7J+Ntf/3p5/o7NVJ9qo2xtzHm9lH8Yshubb/QCmLexyfXluU6omptbxvi17vl0uTx/nydC1Waq2sijzTjF69+/fRvM/7lOqHqojVvlzebmoJfn2oA1n5sHDes0sM/3m6mGz6tnXi/fv88TH8tl1Gae8kPPr8+bD6uNVS+Xl9pM9fx9bNAaZV+Pdto2Ek9tXn777dvlf//v//uaH637x0asenbE79Xn56mPt9exQajaz9OxhtyGH5+b726xy3x+XtPGsVnW7b/b9bEhbZR127A3Wzn7Pf7b+jPas5VdetkqHpvJShC1iW20v4Q66r/59NHOiidqM9Xj4+Xx6enyeWye+nz55euXy6+//nr55esvl19+/XVsmPr7v/v7y3/7b/99bKaqTVMlg19/97vL73/3u7Gpuur78uXrOOWq6hmbqT5dLp+f5im/haW5EWxu0Ktrr29zUbz/l/yB/InK8jiTnOsLhefWPMRhmyF7vVz46OOBZPcrf9nd721zLkhc7nEn+Y7l0T96PiVxReebWd92sFnciOB+ruP1Jd/ZRcUt/Jkykc/h+Eo58xS3dzrShowUJ3rdjJm6dun3DrupHZ1cGE/t4ePOL2ybqRx7XR89Zk5+1vtT39N4Lck+Pbvq86p+vgiQGGAMstJlirPucL7xkHwj/+61OcUYSYdu2538nSPqeyqPz9/8zf3m7qrzo5up1HeXZ/3e5aL4MqK6T2Pyrs+sI9Xn/XUO8LaR36QvxvR+qhxjwdTPhEXPCXk8OX3c9NGcx3A98zmVKXl1PNLxR/INyfd0Mbr67nNkul+/O1+6/Lwd9V3jVvpVPee2p/51eZrkF/mb5NjZLesjF6RyV/7qI3EBdZb82lG/mPiFOmbftNmn8+1ua25XzDW6LIljl1vne/f0lnBD26/Pq02ujkO12floz29TXsSg51m5Wf4Ib+zZ81EMrO77KIb36nT5O44dM7rfZbVXjzBMe0x+euWLEw5T3ME+UddJdivfc6RPGteJ9ygX2pdzL+XhHEV+Tvy+wtnKVpONsyy1gzGfxx0JH6pTPuAjfHEkb+L+rMMN9aV73AclfCmect6gzXdycHmM71s+ndhKMtWzjAc8fqjv6sO5meqIRZ73nBI4JXBK4JTAKYE5RXD+OyVwSuCUwCmBUwKnBA5IgJupuqSzD8oPFDtu4eB9Dopvm6mUDGCCVwkVJlYq6cKES5XryWTdrwF1LeSte/w5Df79+eofE/zaUKU+cBLCkz8pKcVES0pUcOKn64sSy2qzJ7eYOPLEVkxUBKWl5AqTEJ2eOQnEpEtKMHoy1fXuid6UAJIMmLRiH1M7vW9MvFDmnkAcOR0sJFhhXXVwAsmxs5f4TIlur5N2efe5TqayBRBdEld91iKXLhm+SlCmdrid+4TBEUzcJ8LmiQSuB+Kf1/jZE3dJ9jd5q46jbHZr00cT8zyZinbNfjo+xWncZFD3O/+MhUDboiNiwSe0xGFMlqZkpHOH269krN+de5yn0vUVvh1PY8ETNlORbzyh7EncNCGg9khu93gv+f7YMNLr6uR2k++PbaZy7HU++9av28lU9awmz31iWNjR78Ksl58mStME+opD3Wf45OSK04jP5PecJ3Q/9Uwb6LDocnZeXbFGx+n3PHdbuEY7ZHudO/15lxO/O0d+jOXe3y2ZcdOmuEhYET9V/7kwI3GK2kd7FA66k6k6fVc7Ehe4PLxX4gD+7hzifOT+kc/6NWKRvOnPdM/V74pjvV0+4eiTTh/j2BmrVx0f2UzFN5B6fWyv26T6pb+6rj7QR/pCmoSBZBdJ98lve4yw58+c1+t7tZGbOZJdEkeSdXef7mW/yLsdf7qdqRzxvp7zMZfuE6YS1yWMsj63Z7ebxD8zJqnFwvM0jRtOxhLm8cjYADVXXs/NVJ/eLk+PT7O4bcPxPNXpZW5BeuNmqtsJp1WPdjW9O2FKm6lU5tbYIY9asL3toRqnh4z/bidVjTXStSb6up9qniuV/80F1aMa3HB/duTWte2msUUMO/6Hr9jaUDIab9nf5LDSUdKHc0rnn66r75teJRy4/+9sj3W6LQpT/jfFQFzAs2omfb94RvYgO9HzaWzOvqosj19UjmItxef0deqT5zxWcdOqX94XvzfxGjmF96tf9FnsUz3HMccOLK6XWZ7qJieRl5yzEjZW9f7oZqrVAnK2wXMg7hdkb5Q77+niFdZBPbiN0SaSHJK8iH3Xt3OHx6RH5K+Nr+7vhU2XCf3gUQxNWiyynRua0riW9svNVsIc83ncsJNs5PV5noz49FQ+qjYqPW4nRNVmn+1UxW1jjphbm2e1merxcb50oFo+T5iaJyA/jFOOPo/NN+Wb/t//+I/hop7GKVifL49jE9Z0FmOPzdjsVNtedEpifZqnID6/fJ9+qE5aqk1mr7Vpa/rEh8daLP55NG+cvDwP/56biMaGqvsNafe6nhufvn3/dvmP/2eeTFWbmedpWXWyVeVaK07dNoltMvn8+WlsCFJfFWvP059vJ1JOXcw4V6dU/vbbb9v4QZumdIrTvV/Vhiz6EMUUpbfaPPVcsn5+3vq66Ws7NUynSo42jg1YUw7aID3kUKdX1YlSj0+Xp89PY4NUbaSqU6l+/+vvLr+rzVK//7uxmapOofr97//+etJUxdKl29pwpU1SX7/+cnl4rDz4dvLF2HgxT/Ga9jFRNE5eC5upZPfJ14szuxcPeJx9l3MKm6k8hmd87vyduIo2Tb/G3AM5gRznftC5K8UTnc/zE7PFOxwzqR0cEzo/pTrHbzqZ1E4epQ9LMYvzzREOTBzV1VP3MjfjbVh957Pkc9dzF6+s8MB66RvU/5QPSbqtviVfo3vJC9f2YJxBW+rkWuW7r3ZfmPTIWDLJSL95Wf77Kh5wDmDehHhW+1xWqxhhz997n7r+0G6TTVN2XQxVfWFsOPhx+OL7U4hZluNP17pc449splI7PBZL2K+28tQ259YuHqP8PF4nvp1ryQmMhxT70NbEj5o3TTbVccWebUg2LFMcm+bKOBbTM54DErYTXyaO/ohv4vPESppPUbl1rT6nzVQuS7a9nlltpkr9dD5yLnUsOhcmmSWOSb77iH+ibbLuTmed/zhal3w0y6FMqHvZi3IFSTcegyTOchvq4o6uDx13SnfCk2TW+VyWTztMPiXVmfJ97L+3323YuYk8Q36pz6tc8QpryZ5X2Oj81sqfrXCwh8PEwc7t1F/ycV0dnV3u9SXpzWXsZXg/kg9Y2fNH9SQfoBj8biyybbbtbNE5lHbzUb7r8M5YwjnV9aLv5c9qfEhZpviGspXfEI91tuA87343Ych16H3aw7Zztuu4yvO4rKuzq/vOHsZ4936ju4/RPFerNjjPU2f/+I9//LFJ/SMCOu85JXBK4JTAKYFTAv+FJHA6zP9Cyjy7ckrglMApgVMC//9KoDZTebJulYzrEjVdMuWWcJtvaNWgWskAJgWYWFFypZLNPjHAZEWaEOXJVHpWiYG08EkJ6rqmBVCc8PWkui/6TBpymTIxIVl5MoJtrc+pDCUf2L4uUXF0sRQTUJ2sU5KnSzR7X1OiTBOhnBRLGPK+rRKJK0thG1hmV15KyHflEx+1gEJvCev0p0SP97frP/XDz7XIZy6guS0aJbaYaFKfK9lXbVRyu35Pk3Qqk32h3XGSXm3yRPEKv24DN53cNlNRTkzS7XGN1+uJyJttzc1oH/nnb/09kqBUe7qEMeUmnWlyVxM3Nx6dG2L0jK5rgijZk+MgyVU2y3ocV+wr63cbUj+p407G5Dnyxq3M22YqtifxOOvwpOvKLvTcXNB92wRMvLvNEo8dN7pe72V8w7nLj9/5OclzH3/7m6kcW9VObqbyNng71IZO5ivfQT2qHJXvC7aIj8SJHUe4HslXjsvOH7jtup14Oc6Fbl9ug/XdJyYSDo74qz0/IrkeKct1L78hHqy6+KZPxUZapMo+KbZQ3+98GSZRXI9uu44ncUiyFa+LstGEXiov4StxJJ/1+olfYtD149ckQ3E75cF7HYPdIjT6w/T5xn/zpAT9S4tJqItugjzZoX5zX1TfdY1xtWRNTtGzuua4UN+Ib7dDx3yHLcpWGEp8xHamhUAdPshB7i+Js2SjxE/no2QTfBkF9Uqd67P06VxH3t3ze53vSvwofN/rXScpKp07T5z6NE6JmCdTzc1Ut1MpxplOtdFqrn2+nnRF2591zRvmOSLbjdv2plnG1sqqq+KAWnRdMfa2eWmeRjU3U43P1Yr6enWxs42zoNlu6pmbkt5tt9JGLTwzdVuHZd1KGvKvDd8j5q/NVJ/mQvDtxA/HKnnM+SL5cS9n3jP/81jtvm/zm8okRhMfMGbo/DPLW5Wt5x1je7ZXuCOn1P17fj7xCXMZaqcWCtZf4Zx/aX+ruCXFEW6PqjP5mI7v5YslA+KE5RMznvc4soHN+Yt8z765HtQ+xyjbttK347jDD8tQPOAcRxkS82qbchmpzcme6j6P9Vz+3s/Ob3kskcpxu1U7dS/HmNKPb0BYyVrXaqNO8bD8JPMKaoPbvbcl+TvngXky1DyxsLN94YkvI1Eug3ao+9yGrzqvBftv8zTEyQ1zUbROXJp6nKccTZ0phzhfHKVr2iw875unTanvo121Yem3b6OMquf+1AadPHg71WnKZG6eqn+1qWn+04uhts1U49SNiuvmCVbDx2+7f3VSlMuDMpUcqr9//etfr+2qcsbJVNup21WG8q71uTZTDe67bnibJ03xHuqPn799+3ZdZOzjQ9rfVXd18lThofxgYYInU9VnbRbbThMrpzozP3MH9NhQVv6zZDPijKmj4dcf5qklX54+j4Vy9d+X2kw1TqaqU6d+f/m7v/v7sanql19+vXz98sv19K7Kd1c8Xc+MMOLycBmbqcbLH+YYuzaW1Qll0uPYv1V1Vhw+Fpe9zs1vdhI67dHj5y7vK2yJx+nr6mQuP5mK/Mw6nOecG1Yxaz1bMkm69z51ffZ2ddwkjqU8iG3ZGTmTXOhc2sU0Y1P/lotV+bpXsj4io477+Kzzneul86n045282D/644SnI/6o4+fkXz1PcMTfpFiCfUi5pbdtM5Vjgve6ndCHT46f0TtloLakdnt/V1gorunKp4x4D/2t68r71cWT3i/Hi/y3Yh3ZZhcruXwcl7pOGSY5OU9IdhyL67Ns1+vu7Ie29NHNVJSPMOexmOsx2aA/u3rGdScbTbaYeCfdTy6Xb3Y9eL+Sje1xCutRnE3+9baxDdIT/VXHlUmeK17l/d5P4omy5++yg6qj20zlNimuqL/+oj3n4JUd8Zr3Q/ZKH7aSwxHfc4STxZ3ej85fqEyX/dG6OPYiJ7nvJo/wmRUfdnzk/sD5JXEb70l8wf5Td+QDPue5SL68rHuGsq6yvB8rO+ezVTdzv7Jt3UMfIZs9spnqSP1HcJGwvMcBKxzscZv7WNmA8JhseBUDrPqYYoOErdVvzg3E68ofJ075UfsVhzJ2IX7om2nXylclPllxTtdn6sj1tSdr6rXu7TZTud0Ra/Ib8glHdSl/6dhiH8hf6n+Xd3L8p76Tf8inK124Hp2X7/z89kIPttHjGF0T5zBuYJv1ue77n//z/zrXhh8hzvOeUwKnBE4JnBL46SVwOsyfHgKnAE4JnBI4JXBK4KgEfDNVGmynQbknCDwp8X6QPxd/eeLGE9YaPGvhQ03W1z8OqpkE9EQeB/kpQdsN7tUuladnU1KHbdF1T5DyOU9MdEkfJjS87UwisM/sr+u8m1T3pAPbWmXX5D+THilJQf1L955gUX/UDiU+pHMtOOsSmV1StEsIrTDv+vGkzirZ6vJh33VNmPzIZipODrm9dO0hLsfript/aSK5bk2bqVIiTTpLm6lS8jjxwYpL2Oz78u43Uwlbbpd7+qP9UPc3+c1TET7yr57VIrNOvuRBt2fpWwlUlaH7hKWaeJBtuH2Ti6su2ZLwIn05f3QcpD6RlykTtpn3eJuJV2/jKjFLeaX7ZlvmQjZi0f0G2yyeUdlpMjPZ1zwA4rZAzydNWR4ns6q/bLtkn+z7ps/bW6gpA8dPshNyxR5PjEVh2CAm35UmpokFTfJ2NuxtoB/0eCHZmO5xO3Ls0YbY14QVn2CUXjofmXgv1TEQuG1gpM2Rm9ze/HvSGeVEzFIGqRxyH32T48htWn0rH8VJqfrducrrEP9y8p8Tpapbi1K0mUpvXnVMdHp1rPh9jvc7fxiAttJLZ99HZJ4w7RwoWxMOPW5Nti0517OpfcSRnu/41tvo8RnLUlvTZqpqh09qyYd5n/dsIuE8YSO13X2dY9j5Xtzl8afanMYU1H3n08j3ameVxdOppMfEk87xsqNUt9rgsQLts+PMeqbGT2yL+It60vOqgxvGk5/txhVdm4hTtlV4fG8n92c11cal2j+kZc6PY1H73EB1Zw/FY2NF8C0u1qFOL89vc6H13WaqIYVt6fTcuDSXUY/l5tuJWNpLVEuhtyOqtBlrbKb6NDZ6bccTjBNTxsLasSR78upN3xoDz7oYvX96fJwcvAloHnZQba4Yb/txu1iLrT8Nf7RtptpO1hBWyCGST/LPSRf0J952bRhI3OeYTlyYuFx84H7M61jxuPrb+e6ES7Ul+c+Or91OeZ/bCTdTSQe6x/2A+17yNK+xH9R18qVqG+Mkykc2LD/D8ogZfVYdtP0Ug+1xQMcFCVP3+Jt3UF/J96x07Rj1Oksv/tbyJPP6jeOi9HZ56pz1iOscq9eNnBsrDC6yGS23zSSfOz6czDNO/SPmyLd1x4zVbicDVbncTLVni7r+/fu3MabmGCP5Hto8ffAKT+yrTl66Z9DbRk6V7/bmm6kcS/rO54qAx+lOiP+1KSgtEKwydCJR+d7rhpmHuYlE+aF3HDMPX5wbfbeTGqdc59hSpzZNn7DdXBuLt83vdQqV5CEcayO1FnlJ17VBp7YTzTLnBq3a3KXNVVe54MRGxRLSlzZSPX9/Ht6SddbzVWedsDX6eSm7mpup0ksWHLO1mUoLk6mT8qvTL08fPfT08rqdPPVy3VA1cFSnXdUC54oRdPrV9Yivzb9vm6JrI9W8b3rk4V9HzFE3TL19qU1UtaHqy5f5/UudTvXLdhrV311+/fXXkVt7fKhTyObLbiZm5ufL5XFcm7nVegHF60WbxiqykG8duq/Nb59rM9WWV9h2iaf4kLEzx7/O0yUT3SvfdI2fiwOGbG8b/FguOZt+gHya+Lvj9LSZSrG6+yHV4T6SfCBb8vqEHeY6nAd90yivJz7yesf3ss/rKXX3m2x83ESsJ1/KPtBHpL4lvThGJAOPn/Z0Jw7VfZQh+5DiENVFnl+1VZzAe/bwRHz6Z7WP9Q+9TjodsbPLPuVR6auZB3NcULb63MV4rgf36d2L2KgPr5/+3O1W5ScsJUz4/Syvrunlhs47e7hN3OUYW2GNcnJOUFscR2oTeZHYYF89DpG+bzw+gzHp1Xkk8RH1VJ+JuST7hHnaLzlQ/ehyWMJRx4n8nfKjn0g6dXz5uMfbSJtW/+uZwlF995x+4pMVD3r/qAfquuOTxB1JtuyXy1z+h5hx+/B2qT3ajN7p1vte9ynHurIJlc/nO8wl+X5E5p0OvA2db09t7fxT8m+8d8Vp9Fv1mWNg92muL/dp1HWysQ57yVew/Ynn3YZ8fFXXu81UbucsixyW5J1kKT70zVSJ33Vvlb168cqKC4/yZGffrvMV1j5alzY+S2du/wkXyc4Tz3Z6SzFp6nuHM+nZ7du5hDhZcedK7ns6Wfma1E/6aMZj6pPrj77zIzKmjPbk4jFEGtuQa9zOaO9HZE78cszk3Lrya24T7tOdC9kut3NxiPsZjRd0PcUNekY8PF5g1pzuqzbRxmR/3gYv43/9r38814b/qKGez50SOCVwSuCUwE8lgdNh/lTqPjt7SuCUwCmBUwJ/iwRqM5UGqkwM+MDeFxIxKbCXpJ2DZr3h+n7RgycTlIDTRG86mYqDZ05QpGREShrtJYe6xGBKUHDxDWXiySB+T0kf/82TuZ6U4GKeVcJnlSCkvpmMqYRQPZeuM9HiCTvpkmVpwkT3cqGKFpZ0uOuSY55IO4L/LjnuiaOkJ8o3JZ44EctNMLQrT0h5OR1eHNPXftSakrEA5n5DFctJ+pPMu8leJiCrrrSZyutI8k821HHGvXznwpJVUs2xmeze9c26p17mQqKP/HN5kIdSMtET57RZYkb3qc91TTzo+vV+Ucd6ZsVvtM363OlY8pKs3UdwYjTpqu5nf2lnHabZ1/vPc2ESF3nzZDXK2eWRONt1pb7OxWS3N557klay98UL10VJIRGc2jYXrm2Lt+8WW0/JdNjlJG4nK8ecNogRE1wk4twmGVO+SV4qL+leOHQO8HKSj3HfkXyAczaxuuJVnwB1WSVek40wzuDb7n1CtvOPzu/uD+o7/Zr327/reV/Q2flMtssn49XHJDvpV5jRZirhpJ7hiTYq+/7N/bfTE9m+ro8uB93nWKOtOE/u+aQqMy2KSPzKslIbaAvEInmCfO+6rzJ1XXxccuQzqX9sq8uowwv5kWWqrVyEk3wU6/EYYuXfV/pwmSeMMG5UPVzgx7aoL4rNr5N1m5zVb5+cpR3Q3yV+cT9TcpMdrDiI/OblJhmRNxQXOK86t4t/qz21YJfc5fh1GVZZWqBd9yZ+SWOuPftLOi4/WH0SZ8gmtbBf8nmshcnDkU2/qe1PdWYT/+lkquvGplnAuKXKnJup5tOjtLB5SUnkWno5y9s2UI0TqPS5NlDNQq5nklxPo6qTTOZGqrmR+X4z1RVX216tGxc8jLaOfm7lTl6433Rdi7vvNlO9XS7P28lUxMeKe+j3nDeEj/ft3k+vd9yZ6qN90ZaSDZAv03XGM87FHS5lI+JePecxOu21nvF4gH7Ex+jEtffX+6SyJQvxnWzNbd7bRT3Kbjqulz48hid/p/aS11YcpGdXnL/yZ36N/E3+8vs6n5fwl+5lPMBnXBa8Vs/ohT/Sd4ch2iSH7bNPo5YhMvcRN0zf7pknxeWxAuVy8wW3l4fUho06rUgy4GaqWdc8zSjLc9b7/l8ttP4+xk+qk9h1nkmx7iq2uueWbSNtaIdj3suUvbutyv7q97uTp17mJps6ZUhtqD7eY6VkNSVS5c/NNl+3zTLfhw+dpxQ9jk04fCFLlTP83ThZcPMVm88ZcqwXUG165kZb7Sqa+4bmyYRXnGxlPr88z01Nj3MTV22WeXn5vuU9cLKj4iKd7DRyIzcNV7212aZwPjD86dPl+/P3y/fvz2Mj0+z829zYtPmix6eHy1OduDUWSE3sjf/KD28bG6ar2057BKB+++2vl9qkNU5gHPvG3i7PL/P5oU9tlHqZJ4SNDeO1XelBtjN993bG5dDf9fPcpTz9dm2UeqjTs+bGq5F5qpigTiEbscFsW21u+lwy3E6mmpvi5ilVtaGqTqgaen143E5w1CaqaUPV5odP9QKLTQ/ls59fRrvrb2Fjnk41I5Oh98/b5uohpO1EzQ1kbt/O5/RREitjA+UAxVMD86WbbcF/slv6q86fkxPcH/F5z5ckTqe9i0/uOeCe+9wXkAcY43qMzr7KhlaxLDnx7vM1p3PLyVIvjEtUPsfhzqdsAz/Tt1BuLhv2X/LzOjp/KR5jvmTlDxk30Fd3cYC3dXLg7cVWq3Y5jhwn7CNjKclQJ1M5Pn0sS1wkfLoNUgZVNsfzkt1KR3qeWKX85LeSTKnfJA9iQc9399V1982ME49spura2OnGucXHqyrvqsPw8h/JPI1XyR/iY8cGcwGUtXOPcOJ4oY6JLeehTr/ET5JTF0upHcknvI/R7jd6kpOoM7c/5xnKRBvY1D72z3mUONIL41KsPPzltnld+kp9Sb8lG+t4yHEnHajdSceyD9oI+8AyvXz3myOuea7TXG95AmKdclfbqoyUv1VdaovjnPh2vbt8KPOVLzyiE9psJ5tVOY5Ffk/+z23HOZRycttObaXcVRZxsWe3K4zymvrFnKuXLfw4F1DXqb+OL+q/0y/l7J/p35J8VCblS3tJ/T6CpaP3OGY6+/e+p+dWdXaxGPVG/hevrTgy6cMxv8dnCTcuc6/HueYIbj8qL7fNFEO57NhXxjkdN6Y6kvz2+qe66O+dv9zPyz493qrnVnm8I3Jc6auThcckKQ6UvBlzSebJPlyWe/EH7Z4vrvDNmKP+Gu/biXn0mdUejhM6O3J5nCdTHWXO875TAqcETgmcEvjZJbA/2/uzS+js/ymBUwKnBE4JnBLYJPDnP//5jUnElFTxQXmXVNDvLOM2gB/D9uvbMT0R5RM4GrRr8sYXeTJh58kIJZu7RAiTIEoccNCeklVMDDJp4pOA3haXRVef16lylOTQAm4mVJn0OJL07pKM1D/76bhwo0l9ZaK52s63oKq9ShjrhAx/W63aoAkAydCT2MQb27ZKTiUse8JT3z1ZpsQTy6jfmAD3STlP0PNZnzRMWKGteb1jAQ5Op0p27LjghpS65riu3ziJfiTxm3BS5cpmu8mHpKdaWFI8cSRJRz25bFYYmO29P/3giEOoMvnmKeqdfCQMSLbqCzlGzwpT9YzKYN/VD+en1F5PdDpHJnutcrh4mhjsyhNu6nrSE/tEXktlsw7n5fls2decXCV23eb4bFoEkvDgXFCLYUeCuAAAIABJREFUteoN2iu+cXshR1GnzhXO1XOx2m3ImuSgMvQ3ybpLeN9wM2q+23Spfnt5slnnvVRH0qvLxstxO0j4qnv0OyeGPbZI/s7rp8zZ3s6mEo+pPT4RwA1EPlEtDk32xnY7Z3kM1HES5bp6Q2Tyj1W/2xHtufNJkq3q40JxLlDjZqpuMULy1ZQVcUIboJ+mfXVxgMva63VfR1x0svdn3A7YLuGi/laffAOoLyQR1up3+RnGsInP6ReSfBg/JJt1v8U4W+2tNrgtsi6XW+IP3U/f6D4t8Yz8oriVMkr+oPrImLm+c0M47UVYrXtUvsdHqs99hXAg29HmN8q7kwP7fQRzCd/1HPmK9ar/1fbaTCXbZT/po9UG8Y/iAcrccc2+dfbn/st5t/x6LSR3LtFYZ+ry0+Wx/tOpxttibW084ML+bfnzdirU1qrNxT6Pxa43lzt+tl0BxN9Ybv22nRRVk7w68Gqsd942U40NWdgV9fY6TtB6GuvftaFKmw9mGePUq23zxDxgRKdgbWPjbUKZvuu65387KWO8Wb9Wjl/qZKq50J24TvFnik2oH9aXMDxfcNCx4vzdsdzFDQkvCcvr2m5XGYN52SlOUFsLd27HzsnkreqfxvvcOMN4kb7Lx4IuV+c/2pvKZEzDvnW+4A7D2+Z+leX1q33035KNykljN49bVvp0HTonJqyxvR6vuI8T/zqWWS65K+H0ztY2kHexm9cnjq0yulyHnqFdauNM6o/Xkbi265P6ov5Tx+JVtqPu48sBVC7H/Z3MbjKaY+naTFVlTcxum0JwohOx4PbuOk+4ufHL6OV1k5FOKrrZ4e3UwutmWJ30Nzbwzs1Qo4iH+aKOyjvoZKZv375fvn/7NjYMvb3MzbvyqeQL6pU+VCcX6WQqxU88mUp6uo5jh3+6+XTi12Mmyo66k12qzMqdjs1UT0/jbz33/fnb8E1jnxL44R33bGc2zjJnfKRTLuu326lb8ySycUritqmr7q3NeNNHVb/mqVHjJSLbhq3pRidG5t4x+cfL5be//jbG4cTgeDnDlu9SPdqQVCeiVX8+l+Pd/o1PYdff9cTJLU685j7q+3aaVLV7xhIlqXlEXJ2GOWT5uTZEfbk8PNZJU4/jpKqvtZFqOyHstfBSp0uNE6YeB8aq358+1Yapx1FGbVp6/v4yTxOozXePn68xUN07/m24HLErNlMlnyo5Sl6MkSUPH1t47Pv9ZbbFYwe3WfKi+y+/5lxETBPD7p+cu52vOq533+flyHYZ08uuq+2dr/Ny9P3qg0ckdv8CKHFDGuPoOeYUXFauZ32XLDguZPvcV6gdHNc5t6bvjBc5ftC4w/2W6u38RuJ+yvFo7oN+ba9PjrHBB1ssL3l3sRGx7PewXOqXn+uemy+cGyVTfOxlM/50nHXtcJnLPrw99F3OGayL9XgOgz5AuPD63bd3/e7sTTaZ+k87cb65+lIMVNhPytb9uMfqwqP6SP+e5DgoGxuAiC/1M9l74nPnScUPLL+zQ3+28xepfZJVwj7tk5jQiTgpRulsS78nmase9tX7sOIv59ujGGKf6TPJu+RWl0fn69hW4Y9t9PwteZX9Jo71WfcSq53NKw7sOKST6Udkvyfrzo86P7AtKabY8yXOZe/89fXU0BnXe3mpz9R9h+tVu7o+udzlNygrl49jlRzFtnk7U12d3lMd9CvOtck2nDu9rq4O19fK3lOZXi71+SN47uondiTrjjvpAxi3eHtW2CPHHO1H4kP5jj28Ej/JDslDH9ERfU/yT/T/5EPhic/TTjx2Svjfk5v6yTjbsU4eT1hlm2Uz9I9+3fu7stMOL66rzl8Ih45X+uKkH7aRsRDLc86qOuibOOb0vMW4VuPuba4s2VOV5XnuPf9QbfrjH//Pc234Rw30vP+UwCmBUwKnBH5KCZwO86dU+9npUwKnBE4JnBL4EQnUZqo0eNagnQn2vaQeEwueFJ4D6znhwMVzrNsnV+qaTyRogO7tY931xtCqQwN2T3ynhJeSHl5+SoZ0icNVIt+TnC5XT7BUvT5pocm5lFRKSaKUYFF/iBVvm1/zZ9hPTzJTh1pcpE1T1R9d15vp6nm9Xbb+qt9aAKJFqkqk6LpwQ72nvrF9uu5JXsqeySEmC5nc8ec5sa1rjn+1MyW5OrvxZ/jssI2Xl+tmqqTDlAz1BGh91ySfkqyesCIenANko97fuq/e1qvrPjmfeGXq9n4zFW3XbVRlCiupbcTJfWJ2LtT9yD/JyvtEOXORpRKQNQFdMmUSlvYqTlRbhHW3d/IWsZHkIh4jZnziSLLlJK8noL1OlcvEdeJt5yjpwXmq45KbTcxTJao+npinNzqKDzzBS1tPvKDypaPJTfPt12qr5ENfo7LUf+lOckmbW7K/uZ/ESzaWsKm2JL5XPfeTtqM3caGQ7Kf+Sl8p6U8bSnhwLNO2JZc0+UYeTf6P5RzlyDQJ79zt2KCcKV9inTaiU5fqOn20+FPPEXdH+uc67XTN+4hNtyXqqrNj9xGUX/KF5Az1nYux9bxv/l7xLHm7PvNtrcl22H/2uZOf160yO1zs+QTJheW4jchXSB7idE4ukY8pL3Gd2pEWO9NeaRvuZxPWHeP0Jb6Zin11XRDfyTcxLpJNVPkVn9P2ybeuk5JF/caNaMJdleMy0nihyufGB9XhsY1vtJK+3F6lT8eO+wbKMt1b9xOzHe+7PJN82cZkE5Ib6yM+qu7k+39kM1XyR44P5/Py69pMJT2UfrRAS769FjI/bbFatV8nwYzrn+7lOeqYFd+Z8e2dAzopatx0d88dr84V+td/t+JuJ7Nozd58bv739Pjp8nmcbOGlTz+sDVTjlKxtI1W9EKHkUE8MTtgevm62GiddzT6NE1LqJIvHqmCzDZxMJZm5H6evJwbJve4LVNa0HTshK5Aky5K9dT6sw32HI6/O8S6eIA+vypI904bcLpP/0xiVmxTIX+QX4V/cT87mOIHcxHEuOZLxtuuJ93G8tOIH4oPxu/tT8bbznOqkXlJc4nqTnlKd5DjylHNUGm8413QxAvvnnJrwr/Z7nXq2fteGVT/xRbJTGYwVZU+UL+tXf8iZPxKvaHyi05bSmI+xuXM0/Rll7J/rlMDaADPLv3GyyzvJnOMslwHrv7dPbaaaO1qHHGvDzss21tnaUBtYxji/NgQNf/NyeXl93k71rlOH5ilcjw9PYzPQy+vL5be/frv89tu3odfPT0/jP/ryvU3xJfPKfdAWpQePCcSx4/e3yec+ViIW6jN5ifwqfKkMbaZSHq7GtuOkyscaS8/NY3ohT/W7/quNu/JnY1PQWCA+66zTouQy6/OQ5dvL3AxUm9E+bZulXt4udTJV7X9+G2Pq58vr5XVsTBunUV5etr1wD+OZefzU2N21nZ412/HwNE/mqv+qbUOepevxv9fLy3O16fvl27ffxran2nQ9/fQ84THFWdpMVX+rb6VbxQqSX+Hh6qdHvXrpUOHl6fL5y9ctT1Uvpvh8zUvUfSXzoetxElmdBvZpO41rtmtuartcXp7nSVDVxq+ff5llPDzMnHWdVFYb3upErC9PwwSS3RAX1D03cdAPi7O1qY9c/K1OlbPxLH0O/arbpHNvCA3ufko24HztZXKslMonb6gsxfLqJ21Ldqd73AcLOxwPq17a3Bhv1EuWto1zHYfzWfK492UVLzFu87jF+5PGC3t64XUfR3pcIB7yMhkDJvsjHv2zytrTtfravQQqyXS0qzjhYZ4ZqzjLsaI2Uw/JJ6X4IsVOjiPiuovPHGfpe7IXj1+IXWK/+s6YkX32uIwxi8Ze3ifXl2OYmJDO6cOcT2iTyeZURseJbhveV/pX6p98J9/NZ4X5VZyWZKH6eI1tJF7dfoRTzpl2OQovJ+HW+Y7jQunaeUDY0e8cuygXyvZVH/SMt4EyYH2Jm90Wj/BXxzmJd1blVTm0BZcN8SGd8f7E42qbt1H3Es/uI+7HDjN34HEiyydWh4/a5t29XeSRDodH5J4wI5mn59lXbzf5YO9z158VZ3e+XWUxbu9squN/7/Pf4oedC9wnCW91X8rjdRzjfJv0Tj/F6+IP51DZvHMFucrLdAzs4eSjODzqRzv87dXn/t7tWjIa46Saq99OLVbckuwj2WPyc53depsTH0pXvDeVl2wocdjRtnh9xEp9lq8V1yVMdWMSPUuZEv+Jj5OshFGVp7kXzSXwuvO1rnldHIekPmleu+NLytd9Rdcvr1P+zOeS1Gb3b84djBvo71IcRzunn2Q/GX+Lv+qFJDXm9XyUfBmfqfaxj0kvwuo//MP/8bGFHnuGf14/JXBK4JTAKYFTAv9FJXA6zP+iij27dUrglMApgVMC//kS+Ld/+7cPn0ylgTYT6BpUpwTvTBLM/5gwYbKLiWgOxjlI1v0aoCsB48kmJvw8IeQTNZ4IYhJB5fqEqn73xCHbrYG8ykuTVEwAMWGgfvpEFpO87Bc/MwGr5MxeQjclazyx40k0T1T5BA8T1tyso3KpOy300YYTJtOUBGIb63qX6KOF3MllXJgh4nxr8lwkcluw+Hp9Y/ycd729SXK8UXdb/Khr7yYq6/pYSDQXdFwXbcwPW7NuCzFlE1p4NDcRbW/Px6JLLQ6Z7fF23dqshShzgee2EPQaEd8WmcwXAW9v3N1kcpVHTTJv/XgdC23mW/P1xl7JNiV3iRfplqdrOP49gS39zmTp7S2v7+1z9m/yzHwDtRaHOG94mySbW+L2puMjzEp7dZ6jbIj96o8mHDs7TJOjTJqmhLjLhZxEzklcIrmIT3wixvtCm1W/WZ/zjHMQed7bnXTmNqyTqcjdnsT1/s/vtLf3w0PZ09Vmh42XDWtB2a0lCfNK6M4FUrcJTufj90n3929EvG/rrd4uWe54FZ+5XiZm58Sw/pPMvWzneNeNY1Jt4KRexw3u31cYW2Gffkft6/D2Xkb5JLCkb/b93he8l6P78eSPk491WaVJ3OTPnUtTP9WmxDld7EB5EkdVn8rzRQTyz/6s2ui+mrJMWK1yuKna7dpjIPVdsWjHCx0WqvzEpZQ77cRlx3JdV8kW2H7nhZtfmotY2Re2kXhz+ay4i/Wltkk3ics8Bk7+0tvi5dQzVY4m1dQP9a3jCPcfeo6T0tqAw7iSHEOfl3isfqv6fbGRynOuIQ95P8ij5Fo9s9IZMcRy1L4Ol9Q72+zyWPGnsOnxiGPcccu60zX95mMvnUw14/3JzWn8OOLPstP6Xy1Yfnm+nhYyD3LaAvmbwq/bpBSHzyX+t/hZJ2Go7fMkqq0AhgrpNCZdv7s2F/fXHqfaUMUibqduzDq2s6jm2GM7qaoWhl99To1PcFLH1vJtTDJPAakNV7fq52YsTfiXPG5jrrkZnWNm5+rkI3gPN3WlsbfjXWrwjUW044Sprh2Jazo+dK4gX5MP6IdYFhdrkPfVNtpIWoDg/ueKL2yi7OTltrnSk/efPOPySjK4Ym2LdckTyTektnn7WKbzEb9TR853vObjk64f3rb6Tt14f1Y481iA+utwyNPT3+UFRk5g/pOfuMVEPB3otoll5snuT3p73+ZIQtd65v3aUPJ+8fgN/xX/zDzCPBVnssrteXDmtqP0mmO4E4he2MD+jpLuNoIkXdRv72MOlcOcza1Ps+q5qUabqbhZVeO4OjNmSynMjVZjnLZtGtrKGHqpjamDi2uDzsvl+/fnEYeOTZPjhKVxBOFVTqsYQhvGp1ynXt/rbx6TOHpU/m/UX5uP7uVY16Srca1Of6oNN9t4s/yiEk7CvPyk4vbaQFBl1HdhtWQy+lBte/s0NjtV2UOcVXZtUq7/1ealh803DlFPjExZzmdq49DD5WGWUePM59f5/MP0h5dPYyuV9hvPerYNVPJ/4+vYTDU3WFdfPz1um6m2ssf1TT61iWt8Lt/2Ui9hmu16z63b5ukJxfnMdoJWybxOmuKirPlZJ2pVmyYOh2y306ZqA9XE7E13M2dVm/Hm5prSW8lFuax5dtHU1dg8PTaGzVOsnurlXyXDh3oBwJRhlVUnW33+Muuiv7rnJPV5jhnUx1nVLY5QDFG/Vz+EiYnAt8vLNb+ZN6GR24Vl2gB9gfuBxLfOs+IA9xNX7NuJgUkeztX0LaIqHzvL3/M64yhyNn3TXcwwTi675YAmjjceFf+BrmesGYJNnha3cfGVJba87U32ZXsqR7nhGUcPzpjHvYkmb2NcT4NtMajizWv5hYmXbdOj4U/tZxeu8epVT9sJrsLgnbvaXirgMfcmEo9tpiu7x3LZzeNT2ddGJeBaz6Pf+d/tmTQOEm55jXER40GWmWwj2cAqrhJX82Um3fjf6yYu6ZLdRnifxlmca0n4Fv5ln56/SNy0Z4eU45E4dhWvsb/kjhU3zVhnxjyUJXnN/btzntebuKbTS+o/+7gXr6+42LFBLFNXq746DtxWGOMy95tyJ4nP1X7iUzpxfezJ3XXumHe5OjY723UdeO7CsZMw1WHQsdL5x+55/S7Zp5ys7FX9kB0n3CecdtxBeXu79Z11UI7e72R/yY5W97meeK/HGF05HS+7jSe7cJ53/vX4oitzxeGJ47zfyn87vhOXUMbJPrwPqU/JN7nfpJ07lnltJcNVW1b66fyC81Hi/67clR9K/aN9MpfhmHCcOoen9qRn/LfU3j19J3k7htyPdO1fYd19SuL9rv1sz5E+J5tIOHC7IIcy7nG8Hul/x2srnnX5Jb49Ikf5Lr2ozPtOfVIPd/3a1p+wTff2PkrF5Rnwz/HzHJ+MF4Fdc0i+3qZesj1Ps56+dI7nVYfi1c7XJfxIT//jf/zDuTZ8ZYzntVMCpwROCZwSOCWwSeB0mCcUTgmcEjglcErglMBBCdRmKiYbUmLAkydauFhvhtepQ5qo51vFlcCdA2j9d1skwqQwm6tkk57XtS5xupcM7ZK+R5IivojUEzkpmeHJiZkcuC1240k6ulfl8A043UQXEwvd5Jb6tpJNp+skb7VFupG+9aabehMvF7cyuZE+U99+WgDrSPIgXlMSxRMw9f1pLGyY/5jA4r31ua7pTb66Py7wHAtA50IXl9decrSuS25VdpWjU5z4LD+npNt4f+02Iei24f1MCbOund6+cTLA43xD7uof7ZV24RM4SW66x69RttJ7/RXuh26fnt5hr5Ojfk/ycD7oMCz5JDzRHq+Lm7aFKgm3jh3JQRzBNjn3eHnkW3GOntE1bpzi29IoW+d7yVsclibkyNmdHFlHp9d0j8rzOthH4vIjCeo9TCf+lxz0BujuDbluX0yoc9EE5eXcxEkrtlVcpftpN5zEqd91up84h7jlxI77MvGgJhWYyCaOxI+3RPn0d+kf73HM6X76A/Ex8UKukI3pOrm6s3Fvl3Mn7Uh6os8lh6yw7phM8lBZSc++yI92qPt9Ix9tpdvELN1I9/SB9XySqWTi9yYOZD+rLMY+0qf65pgjt3KC2H2w+5evX7+OE4+0cVV+tVsE0XEl5efyEd/IHhy/Xhcx4wtNnOccq/Vdm8ydj1c269yXOIi48vjT4yHX78qmPBbhd+ccL8fbSQ4TZminjlHpfU9/zqHSg8r2cjs/xbZU+8oH3BYq32JD6oo6p5yTP3U78f518hPmKIfOH3b60rMJk5SX90fc4VxNTiH/y56cF3VPx9Oy7RH3bQtHeVoIOXnIuRaG1uI5cJv7KuKP/XZcdj79hu+xfHp8xdbda1d4wtVVTtW+5zoRc+6imGtHt0XgeqP+tcQ5jp4Hecx6xLE80Y+ni8nvk4M8biCnUX70/eRgxR8cF7pu2R6V6XxPrHms5frvvjs/CpfkXz2beJhtWNXJmGvvPtoG5em24bhzv9jZIut3Lrph8X5KJNm741l4kn/09q7Gwkl/jGsYJyadeZ9cZ8lG6x6Vy7fuVizAkwtdH6nfSaZH7qv6GU/QDhwn5DaWnepxHkw8njiUNkl7W3GXypG+nB9WMceejFa2ohPe6O/pwxL+1TadJKyXNN3kUxtb5olC3PiltdNzI9H873aaljYk1O+3kxWctzp9emxS2FOfmOuhbRIzwqf0oL4ov1rftRiKOPcTIe78BjZKZjucG6bq9K5LbZIqunidm2vG9qeS33ihzsyLfX78PE+fqu/lgMahYLeNVs9vz+O0qNrsVRueq8xfvn4ei6Sum7Oqim0TRT36sm3kGy8Dqjxp1V2nNm3+esho7ACa/q42T31/nhvdtq1143SxO7mN3XPzDV5jw4l88djItJ1OVhtF6mTOp6dL5bdqoVe1Uy8lmQ/NTdzDnh4f54anktX2crDb3/xChusLUio+fKhNW4/vXmpCvq2+6mVG1Z+xmerrl/gCshUPkzc8hvPnyBXkevcpnY+VT5SduL367+Jr2pH7PMbDuqZYgj6mG9uJjzwH0cWVtEnyEGMc5mvId+lEiFQvuZt+ONlrp1uWkfIF5GznKdXpMmBbKdu639/G7/4xcbPnbpIPI85Yhn6v0/P0z8eq1FXnk5LPky7Fp8TltOPbwk3/3L1sytvuPsDzBy4L97l1/y+//DK6mGIa6jDFAp3O1U7K8rfffrueorfiAJZZdSqXSNw4x7g803Vvq2Mi4SiV4/GU4zzFW7Q/x4Ha7u1zTqVu+YzriOUTH+QQxwXjhdupknOT7Wp+0Dlbfej4iHhI2PG4juXTDvd4Nem66t6TR+LGld12mFQ5rne3X+FLdsm6En+73l3OLiOWsWcTbGtqt9uY82KXd6JvHbGVYiWceOpt+6ieaMte354PExcRU+lUGLW7k3nHL+JW6v4ofl0P7Fuqz+V7lGvc7lZ90bVV3tK5pvMdCXPElduL3+848X44h7o9eF0dn/l9ibv4G9uxku0qVkm84/bv/Jj63/EI29vxXron+Z4jeNm7p+MG+jdh7kfwuqdbts/jfNlw4iVyV5I1uX3lg4/EV+QSlyd9TvKbjLXJbx0OOn+hsjsdeD2aoxCe954bL/+42yR1/6LR9PxRG3tvb9dDoq9iYByscj1u6exMhfzhD38414bvGfx5/ZTAKYFTAqcETgnczV2f4jglcErglMApgVMCpwSWEvjTn/50/35tvK2tSxAoiahNDDW4VaJ/lTytRQopKeWJFU+IpKQVf0tlflTtq4Rqd61L5qg9TKhwgUgttFhNBOr5lDRQnZxMZYJrLxGXEjsuP5/oYHt4rZJAmvSqPvkGAS83yVHJLSZKVIcvqvFJ9y5JTBkp2f70+Hh92zv14/KsNmoCK8ma2GSSj0mtlCj0xJ76Vn/r2mrhl7B8J78tPSTjTXrtJm+owy4ZxvbVIpKSX7o3Jchlm1wU4ElYl4faT5nSflYcIB5yHThHkBPSRIfjNX13TNQ9bLPsUv3zCfUu0eht54Y+T8x2slCf6q/sSjpQ4ts3KKg9nS1Rv7RV76fzTseZatsep6f2SJbOqymZmnT3UZ9AnmB/ONldv/tmKvUt9cG5fS8R7ItmXF/UuTDHBUHSe2eLnT+u++tZ3zSlOlabqVL/ncPYj44bZVvOsyqLEwUsT7YknbkNEgcr7MgX1P0uv3rOMb8qdw977gfd57rv84lc9znERdcu2lHa0Oz8S72ucOu2T9nJXpIvFzfoZCouFHV/KZ1IbtrYz5hE2Kf+ky91LNLudT/5OcVH7ge8fSs+FP79by0q+/79+93mb9qKt4324vzqvo/ldHpOmGU/GMMe5XPaZOqLY0zxG2UubDPe5EZRYivJKPWLnJF05Xh3zFRbtLnWOdn5kLZLXK10tOefE/8JD87xrm/3Ke5nO+xS5x4PEP+q3xekMr4nl7I+/q520jfN0x+Kn7V4vnh51Dh+l3xfXl/G5zSmEsbE6Stc7tnEvJ6Os9rOIbFpXZ0Se7+Zap4qMN7F/+6t/FvfPk2fJKzV59VmKvY94dMx6jxJnEpeKqfzw/QpwkDCu/uqFd6S/NlWYlu+IcWqdZ/k19kH6xL2GIt0PEK7cDk6HyW/nfrvv3Uc1cWc3hfnC5eh2wDjE28zbcrbxXv9OZc75cZ7GWvu6VrP+QtRXCfO5ypXfqazB9e55KK+JLnxGcqHbUjtSTrv5MvnqQ/qzbHItkpuXf5O9ybcdLJc2SrbckTm7h/qmek/itd16pdOwZqnBOlEcW1gnW87vn+Z09xMpd/nNZ0mRX7oeCvZc5WhlxwwbpWcJEu3m1ufJq+rHH2ushTfCp/UYfJbbLdzuE4pH7KFz9QmJN4/2qLT03GizDw5Z/4b50qVTsapVbVZqU4NrxOXbjfZATVTT/OIxuspjaMfW3k6vWss6hqbqV7mSwZqs9ZV79upYnWa1XYKF+1Xp/SM07+2F1vV81XtPEVqnoB1/cuTeDY/PP3x1pGRx769HGxz1je4X93/7fQhvRyHY6H3XLYtXNvezF14qJOzEk8Sd7QzH7MTa5KJ/Hd91xjLbVixkNdN/qFNOr+yffTJzgmMIbx9jAv0kjav07+zfB8jr9qufkoOzLt4/oHlpjEm5Zv8gupQfJR4OPlYxuVumyqDPO3+xTnUfRzLqGfTZvikZ8Z/6Zkkd5YjPeu3GvOq7R6vO9adfzu7EJ45Zk2+1GVSz3X5J+rWn6vv7tcSPzNXV9c5D0AMun12duDyII4oS/GQY8JtlXxVz3OTsPszypNxkY8nnQMS93gcQh6qerqYI/nDpOdUZ4edFQcmvDguvP5kQ7yHMQM3UzHHQW5kbkT90lib+ndOp91WeeQtPkd9JRx6Hsj1m75Th3uxlcvPcabn2X7hYGW7jin6AMZ+ar/bhvOrf/fnHJviiBU+XH/EFvlBdVGnSe57fk3Y9HGu+vYRHhIHdDzRXXd74/N+7QjW0j1HymSf3Ucnvqddy9Y6H8M2uX9MePhIP4nT1IeuL97+1Eb3YSw/fe762XEk/ZHbs8ugk9NHud3t9Mj3ZOudjbA8566VXp1vVrJMPqXzkXtYko71d49ff6Seo89KvrNUAAAgAElEQVQ4ZzrGEh95TOO4Zr53peuVHR7RNTnC25n8UsettJVk20f4rcNO8i9e3xjFIm/d+bk9fJK7k/51yLbfxxiUvJrmeZIszs1UexZ/Xj8lcErglMApgVMCUwLn7uMTCacETgmcEjglcErgoAT+9V//9Tr1u0pOpQG0Ev1K5ncLMeaA/eaiPUnkk49dQtgH/l1CZm/yIg/k8R5xO22IyRhPJnJhWZeYUbtVb01IaTKB15jg5WRJSuJ7mV43y9c1yq9LfKRE67vkit4iOxazzBNIeJLOQehdb/M3j3FyiAvhOGnD/nfJsyse394uj49Pc4HGtgje+8mJbX8boMvNdeM65P2emFSnfRLVN6LtYXR7ff1Vhnu2IBlpYVqHO/+92qmTqfbq8CQYTwsgtpN9q15fOCcc0wadB7iZinL1hGfShXNF4g5PYCq5J+EzMeoLLTx5nmww2bcWabgteZ8ca7QRTsoKs3zTtdravU2WdsV2VJ20S+p9lYBO3OI85rqlznxSnu1I3LtqS8dRrgtP5tdzLldfJO6+0stwH8L707Vkq3zGJ8V1vyaEtUhvz2fQTxQmfGEWbdg3U4lX93xNkrvjgvZV19KbgbsJfOcoYjj1n+1OeCl7qd+p805fHT+6zSasdnwsu3U+oI7JjSkOoH2muqtvvpkqvXG76wdxQXtVu1S+2qEFfPTzxEUtpqp/vplK9k4bFQ/pXvoc4pd+RO1IXJxkpX6on8KePy9duQ3QJ1D+7o9cdiUHbSzr2uX2JHtxf7nHd6mczvckv5fqW+FFfU123NkC63BuSmOPJPfUz66dncy8r9I7xwLUpfPOkXat9OW4Wcl+Fc90+vWFNCs56BrjZ+JfMhF/ue36gonkb90/lDylf+FndTIV+U26olz27Djxa2cvRznF60/xFH0X7d/xqrfFcyFrjTHFlypbevX4W9zoOHXspOtJr+R9+gbyaBe/HJF1wmMXN6nv8vOOJcqV/SVOWZ/Xk9ri+knPrPx96kvXZ7VfOkxv8U6+g21UW9z/0I5dL+mZTjZdXOSYTm2qe1abqZIdl86Fy1S3/0aMekySnk+22+GIz9OenSf26kk6pH68HvFc/e5vPk5xB/Hofkz1uE10cjziLxxbSX7Jd+k+jWk8P6S+ud0Tv+wHT3lybtD4qeMt9tO5MeWwxEH1nPBJTvY8arVH2K/PHIOs5Ofy97bJLyRf6311nuZ158X7Zysv+Lptbrp/47TSq9q0Nuu4nSJ2y1GNEq/VzJPE6gVOz9t4ZW5+Gydfjdv0gov7jdRzkdY8LXTK4n68MyvQyWR1X33mqfOV79DJNdpUNTdWrTiTNq6XTRGXblfuhxXjOPeS83lNvKcxK+9LuVNhsOTtm2C8Dse6eDmV6xjp+F+y87Et+Ue5FW4kSLZMbtXntJnb+9X5Zs9BkDN8rCE9fdSnc4PYilvF5T5Wcr9FGXQ4c7x2sYrHzIlTKEuVKz05t5DLva8+3uDJVO6rvB3/Gd9ld6msko9j3HmP/dnziUn+xFOX13IOSPLs/BFxIiy5n5Qu6y/zG9Jn/S1b/PLly3Vc4eWqjOQLXecdnpw7uhiA8nA7SLhk/xzz1FnHVXw+1b3Hcav6eU1+XjJUDOC+n3pcxQ30QZST9Ew73ctLdDHqSkfJplRn4su9ONj5uotbJdNVLsPb7Xbc9Yv46fS+woNkIt12ttHhNMmPZa76nMbDwjOvuU/2tjgHOoZpx5QF2856/ffEsYlnV3zZ+YZO3q5vxcn1ly8hTHyRdJXKSzzuXP4jfVrhMMlfnPEjXOby63Dq9XZc4NjZ8xXJLtMzSSZH+d35nvblOjzi8/m84o09v5P6dMTvq65VXzvbcN/JslLcq76syvvotYRXtuOoDpP9JX+YuOsjbV7hXNeY517JeE8vejbli/ls6qfGKZSL++D6rutXTh6V3p9ItYexPQ5j+262MfMErD+1TzJQHY5Bx8e5meojaD7vPSVwSuCUwCmBn1kC52aqn1n7Z99PCZwSOCVwSuBDEviXf/mXuc1pexsnEwtMBHBQq3u52NUTCu/fQq7J8vs3w1Z9HFirbE+a+31pMH4blM9J7i7JlZJYqf9VHhPM9RwXP9R1vo0+JfmYaKTcVLYmSdQf3cNFaqu+7Cnbkzguk67fnpghLlwX9T0teNprm8pJCypd9vVdsk9JdW/fXRtLb59q8cMtIVRlcNLQJzR10kBO+twWUbCeDpOqKyWxtGCnmyh3Gd5h7OE+5E1JxpSoZzLX8aH6aO/VtqftBIBVHd4/X+Cqsl2P1MsKR7Qlyl2nknDCMS0moE112NxL1NNehTmfbOdikHRtlSx2DvN2djJw2VJ/as/Q49PT1Y50jxbSuB9QXZ5cdbtdJfj3+pqSvh3GfJKw7lPfvK2JD/b4SHZKv9f5RfdZiS+TLinLxKPiOS+vSypT7+xzkqH7c9ZBv6uFNJ29kM/qsyf2u34l+bNecT4XMqkN5Oprkh+b+lJfHAPivTSh7PGG5C178cUMxBv9EW2I8ibHERfJvlM85PGAyvOFsqket2v2VTbUbaZS3+p68USyQbdxTsRLbmon9ZnimmrrajNV1eV+Rj5U+FF7uNlf1yh7tc0xqHuca/W7YtvEPcmPVzm+cI48wEmh1L5kyx2X0TZXz3XXnJ8Sr+nZvQUXrCN9ptzdhmgDqQ3OTclm9hYHJV/f1bvyHY7HxPE+jnDf0LWl4w3q2e/5CF4SR6a2rPpf19IiSp98T5uOGSslnvLfiD3Giow1Ez94fJ/wluKchD2XhdfXxS/uo8gz9KEp5qCePD4pW5DPFj/qDff8nQvzvQ6PL1J95EPabsd5ztXeX+qWPv2j+GVbqVf5NvdPyV8nO1jZXmcPyWd4bKFyKfMkC8or8ZLKlU+ue/y0ixWfq3w9k8bXbsOuJ2L/R3jD9eWySbKjrPbikaSnPXztXfd+ksP8mspKPqHzj/QNKz9PfDhWqadOh+6/XfZ7nO/Xf8R3ip/kzzzOrd9pU5Qnx+J8nv1wWRJPisvUbr+muFJtWMUTyZb9N/Eh2ypOTjZcbSe+WV6ym6SPPR3tcZNkqTarDYx96QtuOJwbpC6f5suW7nni1iptqLptppovZqoNTdrApA1Vk99up3Op3tpMNetVHrvyttr8VDnbuTlq3nd/avd7vd02XqnNE6NzA9fLy9vl8UE5lMfryZAJO/Q/tQmh+pXyUuQGYr10r43SKkuS89w7xzLy/Y435wvZWpVVG1j0AhXq030l5VX1sK6Ed3KCc6HwTR5iP8kFlOXKF1IPaTMVrztu63vJUWO1Tn6e3xM/eP+F+zS+q3trnMuxq8t65edo191YiHmUPZ9JO6/P4mW3Xfcz3sfVi5mSD3SOq+/MR7LdPxJfUE57fj35ij1OdbtPvoplOOYka/osysll5jbsbeZ1txPWLb/D8QHtUZhW3kebqb5+/Xqdr6M8XTe04/QyJMeR68bjOt7vMiavuK2xnISfZLMJJ/6sOCDZg2PG9Zn4izh3Py9e4nOMIdQGjiG1oTb1j3XRvj2++VvtzeVArDKfyzaubDTZjuwnYb3jjr+1X52NJ1/ZyUBtO7pJhzhLsYb3teujxxFss+eAVQ910ulnxVPu98UtznnEOWNvjwOcW1YyTteYv3UOozw4vlAu2bmcfXBbk42qjpQvThg96qeO9LvzAZ6zSfza8Zj7oA4fq34k30H7FhbIT0n2/tseVvf45Ugd1HnSAfHudsjv1M3KrjpZdbLZa98R3JBjvLxqD3X1I3h1Duvw13EdfckRjCTOXsl1r0+uxyO6SFyzksPKf3b5Yj6je/S3YgK9yJk27P73TrfXE6J/fDMVZZ+wpN9qnD7H6vO/4ijXW/Il9CfEkfp4bqY6YvHnPacETgmcEjglcErgPJnqxMApgVMCpwROCZwSOCwBP5kqJXuUvPQkkS++UUKBCeL6bS60m2/3ZNLVB8o+6dAldHxwzs76M0wapIF2l+DQvUqoKhHKCeh6tib+NPD3xAiTZUxQKEmgBYieGEly9WQN9cQEMGVxNFmnslcJeJdjkrk/nxJSR35jf1yGkn/CQKr/itmh0OObqbRAkZNmLiefFOAkeyefrm9Mbnf4vuvfeIXP/cbEI4liLtrxyXa12ftVG9GeHh/H5VXS17kjLRzpsKZyueDTscz6iQudiiae4iQI++R2Rd0m7KffvE++II3XafPVDiY3KYeOs1L9lH+yb+dX3aM6NMkqHRMDHfdLhpKfbCMlo/f4tuMYd1iOQZelsEAZHHZ6zY0+selYX/HLqm73a5SR65D9dF4ntpIdrnxf4p3k++ib6NdWfE+MdfpPskxyqft8QY4vxlC76JsZm9DOPWbxZ1SWL1qUrHmK5FG+1MSr5OJ/6cs7n+l2m/AvTnFOTfU59xEPKcZxHq44R5upOllVOxgfqX0ut25xjdqk05jYBvbJOY6T1IylpAfdz8Ui4hcuIGS/Vr7LF4Ik23DfpQV6zvvEgvtX6dw5orN9+rqOc9w+k0/ns8kH65m04MnL87bKR7PfXo5zuvulJENigHJz3SQZex9Xfo0yTpxfz3Z+ImFK/OM27G1y7DofJBl5+1Jc6bpe8VGSpe5PJ1OxzaXjtJkqlXnkN/dN3EzlsTTbkbjS5UQ/6j446ZxY9rpS2Y4h2oS3L/l06ZFjUvrNeoaLnLlZxjmC5Ts+2Pe9021oV+67KB/yONsiDtiT30r+bgNdbJU4sOM8t0O3j2R3SY6dHj8yvuxiKJbd8QR14DKk7XJ86LGYfLtixMTtST8rbuqusWziybmZbRIGE8Y63Lh+9+5LOPEYM+HL7c6xuaqXdij/0vkY+h/FOO5POY4TV3odyZ5X/F/XfsR26xmPwaRT9+OuVx+7ciyeYgj6TF1nrsD9BvXK+132jjvZWtKx2kDcetyZFrWyjuQ/HD8rLk96ZJu9LmGq/DflsI6T5glQl0/zZCmdRtXxEMviQn/Xo/BSfyVLxhXSDfWqWIH3ETuOK4+tVKfytY8Pny8PD7WRap5e5fe7jOq7XvjDuogvl7++azOV21YaG0km9P0JK+QQjZFqY4+/GKyLDdQH9ck51Lnb+VC8pD4yp1vPcgzn+bUkP5XjcduPbKaqZ0oW9DnkI/KicCXuS/xH23aO9TyHy5G+hn7Zbd3H9mojbUA6T9zqNuZ8tooRXfayEf+dfUn8yT6tYpjkR11uq+8dT5KXHEfUObHNPibO9HsTToUd1uF9XMUcyc+5vek7ceI8ST6lzXEzVf3OzVRqc4pF2B/PF+3xQz3rc4jep44HPJ5xbu7ipiR/x4r05/5i9Szr87yR+88U77Df1DVjOLf3KoenE3KMQZ+zkgXtwfHo9pVwnmTHcuSLXZaJizp70O9dXsX9TLLrhCvel/rhsZX7cb/eyaLqYS6045mOc5KsUixC+VFWzusa41e5R3J7nX0QVx0HUkaqjzhmjELeUp+Z+1hhza/JNsS79POUneIQ5k7cl7s/d05ifNBx3orbP9KvZK+SZ8cze7xN3LjNe9uSnv03x6vbDeVfnz030rXH+36Ej5JNsU97MQrxs2cHSceum473nMPU147L3K4+iiHKsrNj2uZKT3s+QHmkhNOOd4UJyrTj64Q/cmynt732UC4JJ8muUg666ulyFh1fSD/Jj7u+xGHCVvkaP7U4+V/xlrD38vpa50YvoeSyTrkUxyYxP33AbTNV8j98vuO71MhzM9WPsMD5zCmBUwKnBE4J/IwSOE+m+hm1fvb5lMApgVMCpwR+SAJ//vOf342SfSDvyWoOtj3ZU4NgvsXpNhH9et1M5ckGJs28bHXKB9KrRIgPtLvkWvqdCT2fRFfyg4uluZmKCYSUPPFFEyqfiRGfGGWylxNFPmnkcqrvXDDA657c82RUl2Rd9Wkl4y6p1SUsV4lZ4YtJMU/KOjbG9fGi3NtJNsRZ3e8T21VP6q/LiskoJRmJA7WFuGKyTm33yfLdhLBWp2xR70pmlIfq8Yl2byflW5upHh/m238TzvaSxSv9pCTcHi6cC2iPaWJNfPAuSfjy0nJmSph6MlA65YSYFhO4XmWPSnBS3kyoql4mGnlv4kO2q/rvk0983jcycBKdwhA+aAOa4NYCnz3MuZ54vyfDqSPaWD2jST7nPMly11YOekb6Ldq1y9+T1lz8k3RFf9Q967LxZLK3J+FD/oltoP8gtjqfTn7o2h35FT+yHuc66l2TKdQ3caf++IRD3V+6kq354sPkQ9UX+VxfsMXFG2yDTqY6gjXpsJ6p/6iztNDKfUni1o5zXTc+eUF+pxypG332eyVf3qtFNfK/XBjCOEPPckFkN4FPbND+Ze/d5sbkgzvccNEGdVBlSKfC14rH3Yc4rjuOUD08mYq6W/F5tynPJ5mTPBhvuD243Pd8DTGo/qQ+HKFZ2R/lRfuu32mbqW+Jf7wPHm857zrfOmd1fWF7nE897pOsyB2d/2d72Va1o2xCdpHuJa963yibla5TvbSZJDNySF3vxkCM26XjetZl5jGDsOoY9BjHbdvblbh2L244+swKW44j3kv8eFuoT9eL7hUPaKzCOMlPppIPEP7Ut8QNzmVVjxYYe7u879QXY5gko2qLYzn5yT1eEY5chkm/bIfkxz51vNbFW4k3HMOJM/b8R+qz25/HAOkZ75vrtr4rjko2xdhK/kibKiQ/9jfhOMm885cu/ypPJ1WQT+mPPW7/EQwlnkm228mz8+mSh55j3JS4bqVDYpB2wziz45HE3e53O8wxvqPcXRY/InfFA2qLbJkbX9Qu9pO4VZtYRoqR2Hbp2/M+7jcoE5c/de5tI1ZXsqcPlJy5cZUcytiBzzkH7XGV+1LXu+NSfn21mcrLeH2t3Ao2Ul03Vd2mad2vOSf4ZhhyJvMWvplKcpI8iamkX9fd+75U7nr+V/c+Pnx5t5Gqw4JkqXEkeSbxuetGOOriG48hCi9VF2VF+2E5isk4lu58YcKEFuclnkx+ZtV35QK6cZzsYM/XJD10viZxueJsyUn1et5Mzwp7fFkG5bEae6X4pJNlshX6FsYYbiedHThHde3xutN98mvplHuPf1J5K1nQ11Fnifcc945bz5N0MVWSJ/FLTLkNdjhPvrN+c19FDK/iDdXD+Ij+wrkkxXfMzaheYp0+idxCTkly4W+rMV6nd/Kll+983ekwyZG/UT4sI7XJMZt05rbb2XKK14S3JCv5M7d3jw24kVHjv+QHVtzsdezJ8Edivuor83KdvbgeyAOuuxTzkN/UD8mX+nSOoJ0mnSZ7T1g6wqdur6ktbsdefz3jHOv2qT51cYRjzLGVynPZsB3OzUfsjlj1stQ/t/0uhuxsse5XfOTY7fhRsSaxk/wDuXSlkySbI7HAil9c/yleI67dD3Yc3umt487URo/ZOluVXNS2jmOTzpNM9/i44+cjz1Uf/AVDyU5TvEJbcjx3duucXeW6r/B2/6iP+qhN/Qh2NfZwm3G7IS6Zh6CtrmK1H2mb+8wj8YXsRO1PuqA+iAvxUT1DTlr5go7vKa/Eld14hO29y6O8vV6+Pz8fMYm7e5J/dV07/9aSFp5M1WH8iE5Z/7mZ6sPqOx84JXBK4JTAKYGfVALnZqqfVPFnt08JnBI4JXBK4OMS+Mtf/nLdTOWD772EnCewNPhVokQJ2jnRWNVMF52SH0zidwnm1Lu9yaZOIkq0e2KLyQYt9NCkfrVRE0pKZNUiM/ZbyYz3iYKZ/Kp7dY0T9F6G38cEh+71vru+1P6VDFKyz5NpxAX1JD1Slkx0dJ8lI8cBdeFt9oTWRxN+hby313pbrhZ43PShJJaSXWqX+s1+MmmmfjA53E1CJF2xfC4IWSXRrnL5gc1UVS4Xucs+XR+eCHuoxO2n22aq1D4+Izx40qvTWUq8dfd2sunKcHyTs1bJZu+PZESd02Z1P23auY52z2urBRe0g9RHYk/2Lv71ZLva6xyV+FaTBZTRRzZTdb5D/Ul6SVykdtRzqZ1qH+2auvqIR6Tfop69DOc9Tqq4nXt/3d+kxQwsv9N51z5yKu2QE4HCjE+sqv+d/Gg7Kw7wNqekvrCY9MZJk7rPFzJpEddqM1WaLKx++WIptWO1mYpy7BL5lIdvpnIdy/bJAbRj6tB5x3XjcQF9WdJv3c9NGY5H5ywvjxxAHNF3CkfqR+JE5yDatyavpfcqJy0CcC7nPZSL+uCb7tR33St+kV+k3pJNUucen7gc01vI2X7as8ryOJrydr+g9jGmoF9xX+A2SRwk+2f/1TdituM5505ioZ6n/RET1I3sr2uj2yTLdVtKuEt+p/Mbzq8sjzJecWAaGyRO4G/y7V6/+xvKipggvlLcw/ayDOIkxXOOYcrA7ZExrmw84XIPi7QttTXZPrmLm2L3sE8sd37E8ZF8Y8KQy5l6cRty3bpcpMdqo+Kk+lvf08lU2gQv2cv2ko049riZyrmg09eKM5wvyb2dj92zyW5swL6wDPostz+vK3Edn2GbvR2JM6j35Ducgzss7GFsJTNdI47cp3abqWRbK36gnXpdHdZdV8Q1eYlt5mYqxo5d373uvftSW53fUxmOGdlbsvkO88mPOJ4+ytGScTfurOviPfkd9oXPsX3u147IVf0mV+zxi9rPWEKyTTyiNqp94kvFeR4zST/uJ3lfihlcD52fcd719iV+lr2Rs1iOc84enqi3DrvkoBV2E/93m6mO2L3alk65oe1Q5+yDOIMxk4+ThIVkx8SFy+bT5dPl9e3T5VL/2T+PhXjZcxcuM/LeKpZIPo5YrHq4WJg6dFxrfKFNcqlNCRvi4eSTkq9zrJFLaOuSu4/TOj7wtrkP3sP4yg+ksXPiBfFkFx9Q75Kb2slnXU+rtrEcjx28z+JIxtscVx/xHckHJd6uNvOlIYkjiQ/10X22Y8h9A20lcQ85gtfJYbzHuTLhrYst2dbk7ynflc9Qn3w8lOwvcV3Vk+Sk3+sZ+m3mNvZ4LPnHTu7eNtc35bjyUcRc4o9Uv+u3k52Xtyq/s8M0ht7TlfN64sFuPOw4Ul9ZpvxdtSPNJ+21j3oWHp3j/Xunw726uut75SX+SHGW7ut43DmN/EubSTikzIlD9z+d7yR/OX94O5zrEhcTo9RP4h7HnPsv9X3PryV/Rb/mNrWHh4Q95xKXW+dz9+pKflf25PmezjclXlP8wnaRl3285b5X93JzxV5fOoy5v3J/zTFQ59sSrhyPCQd7tu3y6bim49iErWSTH5XdRzBbfeg2U7mfJ1a8nY6BlexW5fpzf6ttfER2e5ydytLYw+cDHAvCl/rjuark81cyParjhFHaQ4dZ2pnzl+tEuPC8eGe7LM/Hk50Np/a4D6cNq02S6+vb6+V58dLZDicaY7Bd1GHS0VzS8j6OTTrbwxyfOTdTfcSaz3tPCZwSOCVwSuBnlsC5mepn1v7Z91MCpwROCZwS+JAE/v3f//1NA1NOsHjSlYWmhK2uK0lSf5UomZPiNUiem4mUiNAzHBhrMM/FHF2HukR/Slp4nT5A50ILJrw0oe+Ld9Q+nUzlSXFfWKLkRP3lIoGU5FR/ORGqRcyUTydL6nM16ePJOU8QpUSIt1ftYXIk6Ys6TmUQC44Hbwfb6XpMSZbRxjqcyk6m4qQydZKw4slzJaAca76Yx5NZxJaelc1QbkeSeWNvojZV4eEkL7VXOPLJ1HqGiTTqoxaQ1IaqVZKPeqjPLmu/ThlTtj755VhKSUPJyuvw/iQbTVh1TCWMUV5MbDI5XGVzciZNYOvZNInKhVNqJ/FDDNbnur/4iG+QT31hUrOe0UIj6lxtZRt0Hxflrtrl7XOddxhw+yvb7LDZ8dtesrXTe7fAheVxUkw4Fx6cQzvftfK1PunWlZE4InE6seq8pX4Rh85Rrg9yvXO168lxRPloQo/lV3m+8aTbTKXFA8QA/SzxrM98RnIRrhlzqN2cFHCup21RJr64N/lGchH5kv5dcvHnyXf0YW6/aSGB4o8qg7zleqS8iNUjm6mqDsYr5Bu2kbZTv/sEjG9woy91vnRuJQ5VTzrBjLZG23ceT7FW56+JcT2nupN9yiadL4Vlyol+1esRjtLvtLVkvykucU6jrOp+X2jgPEH5sHyXLe1F9q+ynI9dVvrufq5+9/bqXp/AJVYYvzl/JN1J5qVfLUp1DnR5O48kX7Xihz0/2sm9423dn2S4eobyoB8hd/D3vc1USQ7+GzmA/aQPoL8QL6QTBvfqk/0Rc50vTj4z6aGzEW9L4hu/p/pGjiDHdJupxB+dn0ltVlxJXDtW1Laj/WBc6fbSyXjv99SGjrfJo25rqZ6EFeqS170dHefX854nUJnkiI/IPdnwSm70GR4POE9yXMG2kyMSfjpeSe1yfdEfcAEY8cNTDBTfUaedHXa81+naeVeyc07q/Cv16HjpfADrFFb2/Av75RzGelZ2J1/mMTZ5w/WasLxns2yf3+vl83t9ZvyhctQ+2qCe8xhM2JK+fIGSjy072aXYirKgLUufSfaMYdUf95mOgRTDr/DL+jvdJJ/rcl3ZzuTWl8vb2/RP44Sq7WSqjh9ct9SN2uy5tZXO+aKNel5jPNXj/kftkq58I9ft+YfLy3P17/oOsmtebIXfjo8YW7ifcC4j36SxXRrHJh2r78o7+sJ74nXFF7rPdec8mWIeciax5XpP8XiynRXnugy6WIU4cVtUH+mP6nM3hnY7d3zV9/Jb1GkXN/BZjoemnb1eu+e+UxeEI+LDZZ7q3pOz+5m6P53A7O2iLBlHqDzK1G3Cx/20n9Vnlu26OOJ7O8zQrmk34ibpyO2ImKQt7GEi8S79mvuwZL+JE6gT2lKy3cTh7ivTPdJPkmXi/66MJDvaG/Wb+urlphxD9xz9x56f9TLcdhNexAeuZ+pEmFvF647LPTnIDqnvZLcdxxwpn3rR2DXhea8sYoWYSj7F/STlQlkTk8lWVywqdvgAACAASURBVP12e1m13/nM73Xf63bh3Llqq2OGOq7P8gdqA2Mi5sJTf5INu/z3uIO6Z1yb4nAvWzH36nSgPRwJO/Rz9C+Sn3Pbnl/0WES+gPlIx636X/fwVLkjfWBZxEvCNNvgWNvjPLe7j/Ks38/2Oc4dq87Z3lb3X3v3d8+v5O183+VuhHvHCW3fZc/vK05gmc5JqX1H8aM27/nChK+P1KF7xT3MMQnH3ThcsZTLwGNC2i154yO+xvXhspUcUlsTx6vt3h5xg3xR8iUpzkjzks7J7uvId+Rm76tzxMvbPJH5I/LzONb5zuUxy646bi87TlhXOfy7x0t//OMfz7XhP2Kk5zOnBE4JnBI4JfDTSeB0mD+dys8OnxI4JXBK4JTAj0rAN1NxEpGDZw7M95I9mqRVoqQm2OpUqoeHx7iZygfGTFDsHaXOpECXUEuTAl0f2E8N+Jk06ybl1Q4lHTzRxnK7a13ddT8XnCoBc6Tv7GdKynSJH09+8HtK0qwm06hf1zX7khJJTJSkiZE0ecjk0LV/b/cL1+p3P/nCF+e4nIkvl09KbHqSKiUiq05PoB9Ncl8ePl3tKek5laMF6knWSkq+a2ethak019vtZC/XKblC13gCSpogZ9JOmNJkPLHdcRv7wMk5JijdRjqOYB0pObfCIfuWMKSymeRVu9RvTwg71pN8icH6XM9oM1UlM31zQmqHT2r6PfrOhRj1mRsTKGNP6LotcuHOUZ9VZTCxyjaueCfx3V6dqot1SLbqp0+KcRKSeu24l7hNHJEm3dweHMcp2e84TtjXc+7XHFuuY06CeNL7Iz7UJxfq+95mKrU1J+TvT76strAO9+m0vyRT2lBnk5SV+Jz1uo4TJ8l23c46n0O7dD07z5A7qvziiLpnD2cqhzEY26d+d/GMYhbqifzgGOJGX3G4eNFl302g0Q74bD3fnbJB3+3xG8tzXXRyp7x1j2Pa44UVLzlfON+4b6X9uS26z1T/xMudTakO8gR9dfKflI/LjotVfTPVHC9MO1a79Bsne33xh/qqPjovEa+Jv5wD3ZfR5pwPtZnK/XryuR4vuH5XXN9d6/AkHmJfun51ZZC/9nwqdS4sVZs1JnS/mmIttwUv09vA9qke4q10rbf9kv87m6O/IN5WNpp8a+rbqr/uC13Xqd91jza3p81UxDk5k7bhGE0+uX7r7MnbJcyluIhYd550Tl/J22MrYoD1rtqc2sc2OVZdH+l7shXaVeczkl0lmX/0eXFe6pdzFX2F/K3bFmMv12XCwZG+exvdl9BHqU6OLX2jZPkKtTP5pe63hE32KfkzYd39QYdzcT/LpYxT25xbqCf6tNRW8WHnY5zzhbnVZqok22qHx4FH7JcxosuBPOQxjepTnXWd7WJZ6iPjCsrN4whd6/jWOYUYIJb1vMp3/VD28ku6R33xuEz99dg9ybprP+OPjneOlLfi1in/bRHW2Eh12/ThGHc8S4bdyw+kW/dh6otkWc+LJxjb6XrVQ1k4JoiLkU8Z+evHy/PL6/WU+xXfy585PjyeUb0uzyq72u+6lk8nFjR2WsXH7s+qvnqu+ka+5+c9XSXO73xN+p3jCsnSbbqe05g1YY79Is8lXCX75G/CiY83qTNeI587fyV88p6901Kd94XXqpNxnfNKGhvX/eTIVLbb/Ep+KXaq+32cS7/o+ic/sg98GQKfUftlT8xLeFyU6l1xWtKd+3TixNvlPkNtTX7X20Y/Vwvp1T/iLPG0ykl+0ut1jPBlN9Kz84qXm3yq5C48OF+4zDu+THEI6z+qT9bHPnc8RRvtZOx9kv9wmaa+8rejXEEZpXhbsnA/Ln/hcku4T7+5Dl0nKQY7IrMVBryOI211W3fblXxkR3U9tb3jA49j99qY6u/6wbK6fuxhtfNh3k76cdq4yl/lZNL99Bnuc9mmo7KmnsQ9wjvjGPcptAnF9Edwo3s4dmQbOo5Z8Z7LxGP9epYxTqdzxjzJ/+31L9kufQD9VRf/d7xBXDnWO45N/maPHx33K5/nZa3imRQb7Pmpjhs6/5LKo29JbUi+sONlxW+JP/bscg87vM7xZvJv7Eeyi6N1VTlVl+YBupxdledxUJKr67/DfmfjXbslg843ui1RT+TBrj1HfNlKDyw3+Q22r7MDL+MuJhrbm24bqY7Ir57nGETtcrz77w9jPctcZ6J/HPsmHasuliVfpN/OzVRHrfK875TAKYFTAqcEfnYJnJupfnYEnP0/JXBK4JTAKYHDEvjLX/5yPZkqDfiZhPNCmfBkIo4D3EouzOTl3EzFwXhKAulZXTs6ocR2piQcEwldYsv7ukqArBIle8l1XWfSgnLxepmQTck0f1bJBCad9VsCRiePNKm+J7vDwMONTPgoqa4+eQKFCwg0GSA5Sm5pYu/yOt/iyaQdJxQ5kaimcbOVY5U6ok6YyHEcEDO8r/rBN8mn5FOUa7OZSve67VS5vpmKmL9Lom0JrdEWbKYijlZ2Vtd4opAvWqF+mXzzNwKv8OYJNMrIdeKyT/aQ6uqSnSn5W2X6IgxPKnoC2jnA8UPb7uyc+taibl+gnjjJJw07jlAbmdikLXkbHSPSk0/eOaYTnlyn1MfKX/0ID3FCK7WN/SBmlUCnHJJvc7t2/FLOyR8QK50cqkz3EZRrJ+Nkn45VX6hFeXmdaqsv0Kh+ccJUddRv5G/GE447yeZIv5K/TJPlicPJUR3W6jleIxZWGPT6FCdRNqvFF53NHbEhLjB035n6zMln4d79cuIXcpDLvO5P/lgTbNUOTiozFuna4PylNqoe9kOLCH3ycOVTVL5PmEnP6lPyqd3m08QZxA3l6hjsbM59Xacr91WO5dQPLgz4/v37dbEq+Sj5Xi+LG7EcJ1wgoU0wOgFWHNTFcvSF+kz+kI4UZ9R39sltjv6YtsHPsl1hac+np0VQjt1VbNXxyipW+og/TDEPMZ7aRt9IHfB3j/MTh7m/T+2mHat82WTV4SfVSMdVVorzU2xIvLLvqT0refm1pCPXfSeXle+ua8J01aHxhLBZ1zt8ut3T97o+XFYd59Vz3NzVcRrtSDHAR7BK2TF+ULnypyleYgzvMidnJhms2ph8Ift5xHc6/hKneN+F7xVeEzf7b855tGHGCz7OJj5Te4kd92WruKWu1bPc2E5s6cURsoHyS91YI9mfxwk/ElfKhig74kB9p3/Z45XEQf4bMZ/kzxxQwmWyZ8mavpKcoDLdJ6x02NkL69Lz3k7HEvVFHLBdxBfvr3aQZ9JCTeqQeE/ylV2z7fUMxzMrubg9ub/0eMeve5tczkmmCYPJByWdpb742PGmP71pei6O8kVZQ3b1mp76f50ev30ez7/eXqpRz9VGplHPQ622ulxe396fyEM8vr7MXB85/uHxYdRR5dX1gYX6Dae7C/NV/x3mHx9G/vrhU71I5nZtxfX0Kbov2ZvrkDabOCDlXpirTNdTXKt6tBk75QsTvpK/2POH7Icw7T5adblNV33diUeuO8dx58f9Psc1fZvHEHeYengYXeP4lLhJcYeu+2Yq1um+Uu1NL3dhfY452gR9EHlrxSGdz05cWPd6Di35W5e125DGfEmX5FZupmK/+dnr77j4qO/y+5J8VL9iAnEKbWTld/mc+9hkZ/SP7q+kD4/VSsaUc4dh1qd+eH16NvXP+5L4Mvn3hKOEJW8f9bPiZpaVOKSTszDptuo8Tb+ra+53O25Vu6uO9EIi8mb0XViMnPxHZ5PJBlxOyZ6O2g6xnGy04+rENa53coXb1kqXjtn67nNQ/nzCmHjJOWtV91FuJZ+ssOq68Zyp87PH8e7XdL9zK/sorBLvaofbdZKN5CaZM1eXuI9lJl5N8naspPz3qi612/0s5ZLsnfr1z0mGe23/kevOgWqHYrDO5jr7ZGzpfXa7IPf4BjGvlzjq4plkq/6bzzMk/ut+k69a2ftRHSSf5vjv/FOqv5NJxwcf5WSXSYcb6k33HOFb75PbPblH11RX4rGuTvWbz7BvyQ47XnJOSDL1XH635sFtJfnRo75DOKWOOt/d4dD7luaCxj1zuB3/eR/IGZ0NdRwxn63czP18auIr9ltYoXyJgSr33Ex1lLXO+04JnBI4JXBK4GeXwLmZ6mdHwNn/UwKnBE4JnBI4LIE//elP3Vj5WkY3UE+L4zSgZtJlDtTnyHwv8eKDZ08YrAfjtxAgDfQPCwU3shwvkwN5JRl9oM8ECZNP9bsv8qzflFSqe5mUZqLiaN+4oMiTYykxTPmkRYdp0YQnwVYy7hJILNcnMpT0VeJc7dIkEzdEqY8pkbbaTFV1qFxO5Ktsyr5L+gq3amdKlHpiS9jwhV97SbKrjAvuWAjiCeq0OCItpGG7PDk7cFhY/XTb7EBMd/qWHJgY9USs5Eo7SG82XdVBvum4gXYU+wcZqq6VjfliFS4OSYswVOZeglpy7ZLs5M7UV8lctsFktNqcykjJWbU5TW6pnbR9l5snj8V3lJXrNfkZ3pMmgLrJkx/hepdRwivxRm5yfqZMkw/o+uoTnMSE26kv2Eu+R+1I2OrsXn2hbLmgiFxMP+YTCfJn9I3EgRZxOb96Yt8nLFLiPyXTqavOdqibFJs4Bjq/Sd5nf7rPyRfyLeS0u4Rx2lHyOexL6gN52e15NUHk/XFuIwY9/qBNEkNqqxaX+WR3Ped+wXWVfGbHf2qXv5VddbiO3YZKHy4/lyH5sO5d8RT9EzHr/ptY5X3UicdoiWM9htnjXecJtbcWrdPfdf1wDq821uJI6TltplL8W5iocokJ8orK5gYaxoHSUxdH1r3ithTfdnbtNqITIV0GyT4Sxyc9JX37b/6ccykXHDonrGIclkv+kOyTfydO/L66ps08e32gvXk7pA/nEuFFNu36Vpk+rlGbj9hNkjXtvOsX5Zxknvx2KjfZqfBd/SJH+maqus4FLam/5IXktzrOZbvIizxNgrJx7FAHXey7kr2u+biPts+26z6PX5OeXOZHcOLP0J+wHS5vl6NjJWGHv9XztHdvB7nJbZU8dRTn5P6EF/dRzk3e/45z5G/lC+q+bjNVYU6bqXysccQOXX6db6QsvZ5VPNbhp7Ntl4ljoMs7Oa+5z6duHJN1rbhC/fDYixs33D8esdOuTyvbT7EFN0Szv+KaFJs4BtNYQ88rNpDv2IuT1P66nychHsFQ8pfiL16jn1Peyvkl+Ub3MY4jttF5SOVxvCnZqj15XK8c5raZKizypj6kQ+JO9Shmpy46/tHzPn4lzhl7ShYdHztXjvcL1QuGQt4o4T/Jnv1I/pPjP/rLZCO6V/rxHCpxRD+s3/mGeMdOF9Mkbu9w7v1jHMh4QXWlzVTkIMeMx0pHfVlqr/MpZUScCBPiScU6Li/3z8wxVYwmGxZWk4+mzqXr5Du9LuKm2rXne5xj3aeTF1PstOdf+bzjkLjrXnBCO5SNJ3tzGfKelDv6CH4cM+47/br7XfYh+d3EKe5/XK+cA+nw5rzBDegrLPE5YZe5QNXnXNzlr7wdK3nQryUsdn6O2HLuSRh3m0284Hrpxg7kCMe75wwcu5Sl8M0cleeQKGPVlfJMxFlnox13u9z9efqaZIvdb64Hx63Ljv7Gn00+UX1O9piwRBkJ59725If1W+nCN4Gybsdy8p+e70u+gHmNDj/6nb5MfsxjIsZtxDTlsfID1FPiRse8dMW+0Qd2umFfaWMr3Cbs1f3Ks5PHZG/0K5KZ8+9RnKv8o22sejrsHakz+Y6Ob1N82eHJbUOxs/sh1uW8K9tI/KvnPH9D7HR+Mdmo+6IjmPJ7ku0e0QHLcRtKnOYy7GIR/p5koetHsbbXF9pB3Zt8je7Zy4mtfIDwTp0xnqlniQtvB8te8bPu6zDVcZew6fJI5VU7NQfqMVKyQ/J058McD8KU/O7KLrpYx30t7e+dXzq4mSr5785/dnjgyVQcJ5GHHeduY9SXdHpuptqz9vP6KYFTAqcETgmcEpgSODdTnUg4JXBK4JTAKYFTAgcl8M///M9zm1O9GXT7rxsEe4KMi7OYDPAE6hwY10kEc3Kd9XiZvJ4GypzETwkIJn584J0SL0xWKGnqv1E+3k9fdNIt4GCyNk1GeUJDdTIhK1mtkmmuOyae65on77wsJS7UXiVOmdBgclmT3P7mKbWf7WFdShxXPcSLElLSIycP6lpNWmvhqiYEKSOfDL/qsvq+nU6ltilpx2Q+J+19U4rkx4Q326/FDJ4UVr+ZCKRe6vduArlLjtbbdX0XpOua7VglbWVnnFhhUuqx2redKucJyxXNsFxiRu1KkzfOB44fl0d958Qw+5wmPLkYgQvnEl6733zCIyUnZS+UKe0v8S1lnuTa8abLhHiSPUkuzq+yM2KbPON1kv8SH3V8s/Ixic9YjuqRLHktTR4fdH3vbqOMuklA8rL3NflPl1enY+qls0O3J+dGykJt01/yojquPnp9qsflQY4nT6qcWsRK+QhTXPRIXpfvpJ3J78h26Sudf523UiKdcqUuHF91jTJLtubxRiqj2u0TPizL+cBjkoQh6i7ZL/mUNumTXAnf4mXHjvsj6ajzR3XdubfqL26W3ChfxkPiSm2IEY7Y/m6TteTnduacLBkKT/IZXEioBXHCgmOHeFabHSedDaaNJI4ncqTkyXgy+Q/3Uex3+uxxgNrgm246vibmeboU20GZOA8p5tJmqqq/20xVZXLBoceJPMGKG99pD1U/F39Lrs5fwoXjiTjVNbdB+VhfJErbdttg3Mj2Jb9HPLJ9nZ8j55ctuW/h91SG2zjb5HYuTDoXk6vJ+V4WMUp8J5ySqxL3Ku6RbdNe9Zn+hW0mtryNlEcnG/Ij7/H++XfHW3f/iis0fuHmJS1eYfxH3+P6kmyJB+dQ5zq1iXE2fZ/H167fjmdXPmaF+a49PjZ1zmO/nE/d3vzelf0Qw+qr++QUs8heOttIPKTfuKjbddnxALlwhW/XX+k9+Rjn/NQPt2/2ib6nPn/79m3EEOUL1Adxv2KM0nG1h5upVraX7NDx3rUxyXXlN1RuirdXfO5t9DGJuDiNR+tZ2qLbBmWcMF3Piis7X1nPpXFFZ6NHfI3jIH1X38Rtybbob92mye+M19KYT3FFigNc5yqL42/aTMJ44hvhTnohR4gbtMiaJ/YkPaosyiPhqPNxxG7Zn/TtY7pUd+01etxOftqzJXIT+VmfJVP5Ka/f5Ui8Cy/qt3RZv3Ocw1ibHOYc/bodisU2r7iDvnvF/9Itx7y0MR9beMzi/ibZheOYcu1sL5X7ozau+og31wsXCvpYuosN0pj7SG6o803UOccG/F24cr/I7+QayV44+/Lly/UEO47NE3d7mcSU+1tiX5+TfTo3dXj2PrgM0nNuD86VrNttQnkh74fHBR0WOmzutTthwcvyOilX6sQ5I+E9cQFjacpV8kq6Vd4k2Qp5P7Uh8TgXM7M++jdiVHEI+YO2QTv0fIb6SM6rcqpdWpicfOQqbkq+zDFKXTtPJFw5NvZ8uWMh+Sdii+VTJ4pv5XfJE4wn1eYu/0ScOl909pL67L8d4diVr0h1uO1Q1t04vbNL+q4Ui5FTJCPW79zOa7StspmvX79eu9qV4TrnmLyLWYld3s8+Jx/A8mSPq3iXtkku6bC/4jjJNcXUarePT5yryA1ur9JL17YV5qr+eo7zuymuFSfVXx9jHbEZj2vICc6V0k+65yOxlvtdxz952695PcTUqlyW0/Ge4mz3afRr5Lj6nTndI1ykstzHJP+xV17yIau4Il1LnOs4OuJrGH92vnBPlx/BkNs17ZB+V/fR13+knrqXY3hyBvvccRbrShhMsk3+I/kF1Z/iLdbL8qqdNR6nX052Tbuq8v1FEeQG90/6nsb9ybaS/yKGEm5YTq0xeXl9iWqlDe3xcF0X7/YYmSdZOw+wPc5DtDHXo/p2bqb6qFWe958SOCVwSuCUwM8qgXMz1c+q+bPfpwROCZwSOCXwYQn80z/905snQzTo1cCVCTIOZrkI0O/R4Ll+vyUqbxtnumSWJwSYeNBgmWVqwMxBtRLOewkmb7M/54N49cmTzmxXSuB4O1Kimn1iMiXpJimZukrXU7tSEqnK4UK8lGBX+WyzTwy63pjA0fM+gazyqFNPxmuxlBLhjkFhjf39dPl0ediSOazTJw11TX32Cb5qt64lvBMfTBwlHFGGkrknMZPMWK8fwU4b8CSgyvJkbkpU0XbruZIdN1PdtWHbiMm2epLNecTlrGedE9ifxBfSsfRI3Xf68ba4XRxJECacUp/6nCbL92w7TYY6Du6wvb0dmf1ym0lv8KbeyXvqW9KJ99t5JuFvdQ9lkexl5czIqckHyE5TsjX5hbrP+cgxp+eOJuSppz1f5Ljo6qZeXG8ru0wJauc3txmXazeRK3nopBqXuU8S1/20WeqeHKi+er3qC/1osj/KlNyd7GnPpqg/+jbX6x7vU6/OPV27yAmDjx8erhM25HnnjsQ/dT+fd59VZZAb3AY721Es4fqj7rr+KcaRL9eCcD7rfUv2kXTIdlUZkokWIGkRdprUY3vZb5dR8im0nSqHi3LVJv51rAqvWlAknXSYce6l3pLv5HX2nROB6n/HXd2C1hRT0CeWLLhxjROnVZcWylc5lBtloMVWiZOdB5O98B7vs2RPLLs+Xd7VHm6mctmRA1WucJ/skbgl53dxkPdZfXA/KO719hHrzjd7dVI25GTKT311HIt/3BZc9uRVYpfYlBw5JmCs6f0Sl7Jtzncd/+3dl653/HSkrI533SZUli8Sdx/rNtpxBPWjsjufR5tgPNXJgriRDuo3jjm9Tuc196e0A+rVY6WOg+nbnddph53OEj97myh7+m/nss42vB3EgMda9CtJ5/Vbt5hjhX3pifJ3/a94w+19pVdtria/ygeXXuXLq03Vl/IfbIvq8rZSNv6ZOiNfkyf5TLKJ9Jz4sfOpLodOLokfE34cw85BrjOXg8dF4kyPyRPuk6w6+2A7O9uibVb9wqD7Zum705vsKvkn8kT1ndhKuSXVTbsjl6W+OMfwu/eFbaVulP+i7TrmaWOr+Dlhl7pTf7SZirHXSu8z1ni4Hp7OerxOcpPanWSadOc+IvmsVD715H4ncfQNL0M6V9V2cie+EtekdjtHUxZJh+S0pAv1kfblcq1r/sKBznYpp0736Vn+Ru5g+2VfafNm8iWOUb9n1b6VPhxj0olzrupP1523+azkrxdF0Nc4Tru2JD/h93Y2T7mQI73uJKOEaZdDZztsM8vhounkh4ULXfO8Bu0o+VXHvpdD3HQ4c1vt8MP6FcdSv/KfsktimLbV8YDjqJ7nPAa5iPV2fjdxgY/H6Wfrs3OK861f9/iSbWE/OXbkYuEjsnY/u+eXKCd/6UPHo16HsMK/xFrCopeRvjPOEDen2GOV/2Qckex6D+ddO73PiRNpn+5XO+53mbvN8Lr32+91m3I9OP7UJuHWOY7Pe3/1nZupur6wHJej/Dz/drzq93T2keKnlCNWeZRj4p+EiSQP9a3Dp2PT+VttTOWQi5KvdDmmushhins0zvGXdvnc4sp+3aaEJ9ku/YH778SpR7hidY/jlnZB/ut8m9/f+Vm3l9Qmx1PyU+S4KlNjrw7fHXe6/XVcl353rvB7Or9yFBe0sWRvzl2KF7TBvPNBtOGOH1h2Vw75wXnSMeO2lXyB26ju6WxD97sPUV2eY19xrfpCHmIf6KudN1IMJO7RvY5pcYj3ob6vcEOZ7OFIbU657I6zk312NkFuHP28vF1eXl+X7U9Ycvt2vsv9nJupyPGd7TuOVnL7wx/+cK4N/1udyfn8KYFTAqcETgn8FBI4HeZPoeazk6cETgmcEjgl8J8hgTqZyhP2WqiiRKMGt1qIp4GsEg5a2MDkULWNk6N1KtXb25z4Ubme9FktxPNNM5rQ56Iats8Tc0okcZCvhET95bM+8Gfim4kJ1SH5pfYrgcpE1irJzDYxWcVFpV3Smwk1Psu6PYniCd66rjdAe2KRcmFyiMmPlDTtcMpJUseO2ixZ6W/pvRZX8XeVT9m5vh8/PYzbWCeTXiojJZ48qZjkqXuYUJN9dAlFJoR0gkea7NDzkrPuefr8VEfKXRcfCodMuHFiotqTFkB7wooYGXWPpSMzIZjkw34yCZreeL7CFHXm+vNELrnD5SJOqHvYNtoHZeqJzqQvxzDx2iVK9xKfzgNpYpu6cPkrIU1u4EJCJotdb+Q013/XV5bBvlFXmphkX6SHld2Qr9Svzm66RDKxpwX58hvyUbJPcrfbl/O/2p8wKJtzDCopzT5TzmmxM32F817Vkxa9dklx1lX3sH3kPbcD5x+/Tj05fjkR6b6duqRN6oSazkckmTuHO65cJo7Vzh+Sm9x/Jl5OfFJ1JWyxH86BXtfKF7lPcU7w2MB51DmRHOGLJBNHdPzNeylvLVShbbJ/qX3Jvjt8dGWt+Jr450IKPuNY6DieWOr06m0hPrvP9Yz0IX4nt5JfhQlxCnnE7TBxm7ihrvnCLPKGx7LCGmNt90kcGzBWP4Ij+g3er/rcxyS8El+Ji/235L/cNzm/SA561nHkfZW+6CMS9qg71dnFvUkm9E2qq57XyxKqfNoaY2zXtfti+RT1Xb7Jser48zESdZg4dxUPu+13HFHlcnEe29DFGPUMOSv52cQRwj/7nfyK22G3SGDFO8JusqVkC4wD2G+/N9XJZ5M9EPv0QfTV4hfVnRZN81n6V+c0yZn8Ql+Y/IpjUQtUUqxK3YsD6y9zF2yf65MyJU+qXeSAui4/KZtVHME+JZ05h/B+1+Oer3NbYP9cL4mvvH2MLTpbTfp2O3Yfoj5LVr4YW1hh/10WHq8Q32wr28e4gXzguEs+1m3MY/nELy4H78+RPiUeSu1LMtezRzZN04+uYhrvQ+dLk0yJr2T3rjfvp2za4xXhyG1e9u5jR2Ii+YCVX3LcOW/Ws8nHJ10Ls6rvjcEIDwAAIABJREFUiI8i/7gNr/iz2lR2xryr2uqcQ3k+zLTb9R/vTfmO7l7Hl/hfmKiyeFIpbTVxqMd57htWMv306XFc9nL9GWLDMaFridMTjldc5tjQ8/IxPk6X3FPs13GXsNZxnWPP+c75kv1WmQlbtFli130Vfaw+q//ObavvwpXL1O3c8UKOSD7DdUof5pyQ7lWZmj9JemKbHJtcjOs6ZFsk44SpFb94e3zuiDpROcrFeZ/KjunT69kUHyWbSGNC8jpPb6XcqbPENc5Le5hyH8G2dnFS4qDkHxP2jsQP7G+KPzpf3OVbne9Yvvi1+q3n99pInvJxn+uE/Ou47+wg8WKS+VHsJ5yoj67/Pbw4vpxDvE2JMyjfbvy+aofb0xGbkJ75Iq2aP1SOoeyNY2/fIJF8pOQqO5GOdEIt/VrnV/U7ceQ22PkTH7N6HYkLqk3V7477aQfi2yqns43Of9IPH8FU58dou+6b1Qf5QtoIdaK26Dr7suK4ZK+djCkrx6faLTzQ9uRb9Azv8RdU1XPSuXhR7fdxuvu5pAPVKfn5vIhjU31UXZ5j8Dqor8Q35Ea3L8qw8Kq4oOMrxyF9sZ5xrk7cpNwvccGxj2Oovu/JgZjxfhKnHbacXzx2cH5Qf2kf9AFHuJWb94Q54YT+T3xR92jslXyp9zP1IWG245c0huqeT/LTOEwyUmxXvE8bq9/Flx9pc8L7/8fe2y5JktxIttXVwyZ3XuTe5ced93+CHXJk5n2G7K5eQUZp5slTCvPI5u79U94USkV6mJvBAIUCBnPz8Fzi+/HlvLSA2NvibeT22qFh3XEq9vF1ykzfjAyjG+vSWLMN4jvhFvqXcZQ409ZD5BLz/KtPzoNbeLraspHv5p7gNfHB6/zmM9PHjz/+8O6X7h0nPC594+R792Gqk3bu724N3Bq4NXBr4NbAmwbuw1Q3Gm4N3Bq4NXBr4NbAkxr461//+u4wVRbnsxD2Q3dzbQoTKVKwQOnC++tC/MuXrwc4+mEqFv3bZgoXzCk4pGiRjbEszltR1XK1wjHvd/HZhZoUJlhccTGMBRMWGtIXH5xrhQnK4KI027eiDQsXLnK4mNQKrSyEBELWCf/OZxehLXfra9voSFv3kaJ3DoxwkzR2aYXduS+HqVjwot0pX5uv7diKzCyARnZj0tiYe+JXvN+Ypj9ljp//5fFQR3zoZZ4//vhSzJr/+BBUvntW5+9scHGYinNlUTBy0Qet20ZT0a0fAtkKf9RbPtPXyBvRYyteRuf0K/vIxh9tXmnrzWjimhsK5pQNYxyLG4tz3Yep0sfGG+Qz6oS6aDwRuxF79MfYIfd642TT4/RLu39U39N+xuQhDm7KcJOtbfA4XhALbfMn+s9GQbM1ddk4J/c23m+F8WC4capxmNh0ihvmvsjD4jt1Op95SO3EneZyx6xto5F2t99HvqZX+wzxz1zD/TumOXbSrtYL2wYjvp88R39q9rLvGReOey2mUO/xKeu+jXO1sWW+tm34dzbWHMeNX8vaYsLVNet7ixXsJ76xjU87Nex4jM3Gbb7GqWPP/J2HC6/yWsZfc4Jx7fn77xYXvRnWeD4+GZ1aZudlmz1Pfh89thy38Yz95oQzxqnEkFPcbtzb8HCKJ62PzTco+xZn7bvTjhvW4QE+6MiH6hwrmq+3eMxYH7t7jWP7TDvmO14H8rt8PuUFmy6NmcZF9ltiwTH/5MucY8uZzPXN94xR33Pqo/mUczrikbog/1j2tKOd5/NVHkvdp3/nYuTt+c4+N/e1aydOZJ+Nz2ynbb7W57Sz77V7M1f7CjHul6PwYWH/MrTnc4VJy9TkIY5pS+KAPtV4bPMFr9s2zDo2bVjPfBu/cf3j3KPp4Zl4Zz7g35GFeeVpHOKP8n3kMNUWw0/xzbpo3LBdc160xVvPbZtrG6fJTj22PHTLIxvXtjGDy2C58YT5Mg//Jr9pL7SIH9hHNp8xBulnV7nyVfxqcdB+1exEneQz88pggus1cyt5+u1Q/sv7fl7+8xiN10/xavNd5msZJ/LST1mr4EONxM/GVW9j//C1vvb+5UInm7Y4whjkOPwMnjeutBzB/FXMaLjZ4ljzH7aNzrd8OHUXxtLUZdo6e/rJdWKSsSoyxcaJ1W3eJy40/ohbxzvaYDuYTdsa/9RTG5ccmHkNH3FfZpPJ/Jp8e9pTR9ZFsxn1nM9XMSn+RdvNvaydeM0YWYZjWrvkKa5/OBZTz/mOOYTn0/h7s02L9dSZZbF96PebfzV9n7DXsHOyq21i/mlcfRXLTvoi79pnN05nDOI9zdbk/Ma1lr3FhhMntO/sX46pTV/MN7bxeF/jsBPv23cbDydWcvwW8zZ7G2sZYw5TxT95mGp8eTtMdRXnONZgKL9Qy7XfM/7WfJZ+SPzHN7hWa3xh+41MjAG5h/Vg19FmrKz7ms9v9gtvfhSzjYvs+6MrxtoWP0/32C8ax0Vu48743WJM0318OnP0IQOuSZsfOjY3zjF3b1zG/mfcrBniH+nHduRa9oq/zZvNn80l1vvkETxMRd73XGMbrwWpN/sUsdMOsLVcgzI7zm/cTlxT9+SPFgPmPtYhPRfzQpvrM9xA+bIu8t68OS16nna5x2vi5ofx32flMsewDnXKK+xPGZd5fPQ78vNlsRMP5n4fPm1xqPHihlPHguiLuWTTyxYfGh9tGAmOrL9tvPQzYzBXth833CaGX3FWyweaz13FkS+f5hej3v/HOGEuor4jI+OpMZc2nz/P2vrbx7hpH447nxN3T3O4D1NdWfj+/tbArYFbA7cGbg08NHAfprqRcGvg1sCtgVsDtwae1MDf/va3d4epUvieRWo27bKAzbUUgtqiOcUDFt8eRcO3w1TeRHUBjMWSFCBdcGCxlIWJFCfyMN9WbGdh00UjFnW2hT+LHFsRuBX2XPRNwccPFqRddOzCyVXRkO05h1OBLJB5ZgPahVoXS1hsa4WY2NgbbWlLnfJzsHhVSGQR60WXSA9t3xSnMnYr6rV7WrGWGxH0Bc+BGGdhcSuwR8Z8/6L/H94eUJn+XIx3wbbpzLZp+Pj88utU+y9T0WYbvoyXZucmS7DYioAusrlwFx9qum+28zzyt7G9cUqTn7jZ+KAVR9lX4yDrL31w08J+zPHpH3xbq/1ms5OLqeSruYc4ZZ+n/jzn2KgVYtmWOIhfpaidN6PxYYq2qUm+8kaqY1rG4PXoo/F4mz83WXPvhv/Yn3GzxQNei4x+w2/DlXWZDRHHdz5I+Paw3Nuyu3Ek537Fq5ts9n3ruNmn6Zwb19b11d/EBB8Idx5AP2j2iF02XZCjG89wrs/oxe23ONTmb85OztRkzP28Jzh6Zk6neV3Zhv5ou1OHDV/mxNxv3t5iwJanWB/bwxnt/lxjLtDi3xWvmhetJ3IxD7+QQ8lNI0P8Pu3Je8zlnP+Zrxh/W87A9vEp+k7zH7abthsX0zbWSTjPG9fU1WaLZo9mg83XLJfbtTzAOQ/lbBvW1hFzxNiMecOmZ8Z/+jz7aPwVW3OMlvNyXi1vutJh02Xjvs0n5rrjbRuTOKffst+WA7Iv63hbOzmeNLxdYYY+QTwZ05bJtty+N8cSG/Md8xHLMmMEC5TNPhQME8vhHo/XcqbYxmvP6c86to6Moc2/zWnOE1wDoSzmVut0y+ubrwYjlIdznHEb/zY8mJOpL4/zTA3BvrfJ71iaPCRjNt4ypzTObrG35QPN708xpPmgx2857Gkcf7fxcmt3pdcmL9fdxvjWHzF9ipEnzqVv2peDU2N549orLmz3kVvmMx9kY6w03lt+0/T2TD5ArqWMjJ1em7V4d+LoZp8WXxzfEvcdx+f6twez503T761gPTUZH7LlxrcHueYF2Z/wYNfj78d/D7tN/JiLPOg7LxZ6/KL6t/lpfjbrUZv+9dcvL+2ic4+XsT5/npcYfeww1eYPxjQxH5678l9/T35s/E//yed3dcWvOmhx4U03bw9dEyPkgMbbmV/wS6wHP4lJbNO44IoTN/k/wrPP8jwfSqY9LIPXFbYFZUtbxgoeVDBWYpvE5fe+8fbyAuuSYxqnLUayPedKH/NhqtzjelSrtQW/Gdu1ROZH9J+MQR07nrf2c19b72X8Z9ZD1DU5e9PVpudNXvuSx7jKb07yXfl5ZLrKWSKD/42Nt7yVskUW66Hp0bGkrcWa3siJm61OHEGcpy/36X6bXTf+on8O1vPQObnXc3dfrFFSRvsr5bTuN86lfaMLr194WJkvWtw4/X3c7Q9v80F15j+cQ8sn2PfmN/QB5wrU3/aZunOekTHJMaz/N/7d4sJcz0uWThht3zHWNp+znNOeXLthnVjcOOIqFlv/m2/4Ojk6cS/yUJZWUzEuzKGc1ylOb7JmTNdxKSfjX8udzNvGX76/4tbm920N8WyedeKfFmOfPaRDmzxTQ9h4wzI0WxtzGx4aLpp/mXuareJPzjdaPjz9tcNU5gv6dbgrvrvp5xRfGctaXsHvR27iO58zv8yL884e9cm+HLfJ8GxsYsw099u3GNci/8YJjT9jr40nc88JixsmOd7oLc9p0Rbunz7AedB3Wzx8x9XzjInAHvnN9W28Fg8sy3Q/7fgr1pvNac+RY9qdeHPa34epPpop3O1vDdwauDVwa+B71cB9mOp7tfw971sDtwZuDdwa+LAG5jBVCh6zoM0DA7NInSJ+Fq/Z4Jxrs5BPkYdFZBZoWOB5FFi+PUyVwk8r7GTBn/5dDOUGmzfb8vZGLrJdYJ2/24MCzxbduJB339GVi1IuKG8FyTZnt7WuXVBzYa8VOk5FKtvkqhjD8VzI3ApyLLRQN6fipXExbV0w/Eb2r17xciTo69MdV0UyFsTY/1WBisWpbd6t6OU3m2b8+KY3dEd3P3/55Zu3yBHz9gvbpRXSOO9X/L4cpXr8t+naxJMiF6+zABr/ORFWk9e6c/+nAp/tyA2t5i+ZL79rnGI9RqYTjo0jytYeMNj8w/bgxrX5hrri+PyFv2b/ds2bAdOfH5T1w1XPcIpltD9ZD+RFP0QRDLYHOBqPxLbE6cmWjAH0NXOh9ee/23iMHeSCxvNzv+ceGbxJY39rss41vx2YY0wf2+YP9XUV76bPrRBO37EfbQV6t/Pf2dCzr282pq4Y041zbp7TD052Mc7TNphtm6PNf8xhxtIpXjUfPuVMxGTabePTL08+2zjpanOkxQznElc2Td5gnWaOV3HOecQpr5g+W1y64lr7dPOtNg9yBPmTc7Le2wFBvlE1svowFecWPwgvNp0Q589iMz7luZq7zDctjmbetm+u8wGIxhON03It82743PILy0N7nbi66d3+OXPJG0GJc+Lj9IbUTZbYoeEz/EU9Ude2+fyd2OmY5/6f4QXr2fPe7G5dU86mB2Lbc91kONmWMcSxNfqmzU9YM/cxDsb/yD3G9Gm+5pNnYiltwAd4zInzHesPTS776dzT4qyxRMyzfcZwHIts/D5jRQcbnzYsUW/0kcRJ5u2R5ZTn2Kbph9cbRiMz89Ut721cl/syB+YbzbfNb5TPONuwdMWDHDe6I44cZ+kfGy9bdxvun5GZfWXsZtsWN/6Zay23eba/JvNmr4xDfradr2zI7+kTnoNjwJUP2u8br2e8cOq04csi5u88wJoHwUZe5sDNj419jmMOYX+ck/NavhxkPjN2brFts6U5JPGFtrC+Inf8P5wYTmXONYeb3vT/cufXQ0uPA0+Pvt4j4+3wFQ9itYNVj77S5+Ot1hMLHtfmsNMbfz0OU/3yy5fX7x72zaGtN7keOny0Px+mev9LW9ZZ4z3G8cbNxMQ/67vkJX42V+Zv5oEeu3H2Q5+/vP4aCeuUjBun2GxfZr7X4u6Vr5PXn+W5Z3npiuedGyTmWHdtjlt8ajWdHKZi3LVePGZ02fhnwy1lajmFY0H+To0ltiXmp81Wi7MdiCFyXHgyXOWcI9eJO3LW9hIgtyeWrmKZ+TVztt89izVih3owPxADzV6b3Nt9Vz4THV21sz4YV3mvfarF5o17mi4Yjze9Xcn+zPfhPvPNCSfUwVU7zm3mxBfdNB5K38/4srnCWGj22eIBcc75cY3HuRAXjS/JT5Qzn1ODTe5BXuM4m+82zmxcyXbNt0/caH7nutK5XPq2/Yxd8y8fpH8Gr8bplg9Eh1z7ug5tbrIfsgbYZGv6Zp/p71mubLHJcc72Ys6atsQU55TY81vWNvED1lHZD/nU3LfZ9SoWbfc13rAsmw+1Ppuv2u/on3yR3TP8Z8ye5sW5kataDNi44eRHz8bxpmPj07Wd3OOaX/Q7+Mt3G67JI8QzD0L63sb7zqVOdkpb1+zIIeFrxgPGzua7ttkzeN74LH1lf3uLdW3erkNucZHy2p/Na62PzWdO8WzG/Pvf//71ANLnd7/i2jil4SftHOto15f4/lgNf2OGExaTFzzDJ+xn1v58+UrDH/MCC9XwNG3uw1QfyRLutrcGbg3cGrg18D1r4D5M9T1b/577rYFbA7cGbg18SAPbYapZgG+/TJXDVCwAtUX5+8LKY4M7mwNZcPtBugjPIpML2myTosD0k6KlD1NlLLZNoYOFBi7+XZRLey7mp9/Z3MzYfjBxK06xWM1iSsbgv1sRh9dddGjFPxdrt6IV9Wi9tyKJC1Ttnm0+fPBis3EryKQ/FhG3di9tpyD05e1tta2I7IebqK82x1aonXa0RSvyNuece1Lgbw/P8EGF3D/t/v7zP14f0vZG4rSLb0XPxsBGFN/YEIep7HvWO/0mD2i7AMY2V2S1FXRbAZUbWZt/WL5WFLTPsUAdTsy8+e/VXNh2swWLoe7PfELdZ+7ccNx83P1sems6zL2+J7zOzYLwobmzzZ3z3vARP/G8gnMWiNPGvnMqIseHTkV3x4jNd8kF9Kc2N2J544e5bt4idv2ZceWEm+ZHc28OU/lXEig/9RW+aeNaZ5TVG++8v33OOE2PG1fkOrm16Zz3bzF1rrfDVLF3ixsbxxgXfGOfN7GJSd6X8U48Rn+Zz2m7PbzGPv0gE+dHPDYuMhaIbcfbcAR9/Bk+ZTxkPpH+2r+OYbZ1dLRxvOOp59mwdSUb5bR8tq15kN8Hny3m8pplZFxr/trswwdFnuWf4MmcFBuwn2CEaxHL5hi1+W3DUvOZkz+1eBq/T/7W8HbFNbT3hnnHJMZ7cmGwEV7lG/OJU3IA1yPBT5OJ87edYhfGXc6l6SAyOueNLucefme+2Wx6Na516TjT+MD+yTb2tY/wVu4lp3Bd7XHs69tcGSMoO/3vihvtW9YBMWgOZJzhd85hzKV8QDtYbvp0nGUsc25gn57+yC2RKTIznySe6ePEUMO2ZU7flJs+lryd9Qg+gNR4jpzJ+TT8Nl7zPc3fwvFz/7TnQybkf8aHxpPkB+vG+mu+Zew1P6DfeO3BPptPUf6G5ch/yrM2HNgX2dcz3G9+si7MAeSjkw89y1NNdy3eP8PPG2c3mztH3Hwn+rzS0/agf3DP+/nQ/XzPw1TTjutK1m7CZ3wA+mQf8l97+M2xMYep8q8PwbTY1vBnXW24Ns/aN8gBrgk4X7CdNvzRjzYusQ+RNy1j7Etdcg3nvq74vM2ZPtmwfOJkt7fNzf1Nb+yDcarFRdcKw+2232lO8Ym5x77Q+NW+TBkatzLutv62nJpYb2vMZzjvyv7P9LFxPnVMbjY+tngTvyfHt/jZ/NZ56inubrbfYnP68i9QWFdbDcsYN3eQ14Jv1ktOmMu902bWueZmx7KWP242p535+cTDV3xD2zl+N1nNl6f8wLg6td0wGV2c/KTh3/1RR57zKTbwPus5+nKu0OJbm98zvh3uI07YV5tncoZTPGN8JGZPec027sk2Gw/4uu3cYljk5BrKts/flKnVN2c88mOLR9Qj+7B9m182nzzhbJvHCdtZO6ZfythqGc13m09S91zbPIPX9Dd9NH9pXJv16OYjG4833J34KWM/G3NbzPrIveGHhpfkMfFDrnedLz6j94zllwo6fzT3PcOrHj/riGfkIjaDCfr61fjE0RbnzHPOxZ61mfMC/t3GNicTv8YhsTffnWJG+77x9TYGfdA8F05rPsW6kPMG8wT1MX1th6mm3YaXxuMtDlBX4SPe22po6SdYcOwiZlrMaNimH9P2rgXZ3xtOPKfkl/Hjk4/EJ7iet81PvnmKV03WHKbyy+1s28ienJl62Nbr7/xgfplq3iqin5g++T1x2viatqU8PEzVYiz9zVhyjkRs/eUvf7mfDf9IYLjb3hq4NXBr4NbAd6uBO2B+t6a/J35r4NbArYFbAx/VwBymmoVn3nLKh2V4mCrFpLnGX6ZKAYWLaxZFWFT59OnxFhUesmDx2YWv+dsyeNGccVn4nHtYGN2Kfy6eschFPbaF/Yw38/jpp5/ePWjBQlEKGZ5XiqttE9oPZqQ44kJbk89FLz/c4gIn5WJxYuzLQh3nn+KIi1ObPFtRpBVGOCb7M7YaBljA+UaWXz99+vLLL68/Cd5+hWHb7G/9bkVXy29d2TepG9q9FQUjMwtRf//HPz59+XXetju1rm9/7jzYMSab3U94f0msv76cqBU5XdAkV8T3aG/Ob7Pl1XUW6cxB1PtmEz580wqD9KXoceYyhyc5p6t52SdPxfb3hcXHm5X9YA3tzAJu2nkTzPbK3y6at6J0K4RGn43vfcjEv2xCm5qb2kM/GYu85fvon+yDxXTjY3toKOOkIG5b2ZZ5kIgPrDeusr/FP8wHV3/bHubIjVPnOu2ddo69jtuntwjbDi7i03aNB6MnxunGQS0m0B+3exrXmhfs9+R1x+zYjDF7xnif3zx42LFxsxvHo/5O8YV6pS+ebE8dkg8sp2NIi/HWkfnFOMjGcdMnN/SIPX6+8ol874cYjIvW5+bfza/o+1t+ZHvwHnMAYz95kWOT+2OLTU+Mqdyspwwnjqc/W1ctPs61lkedMJUch5uU9gH6aOY/901Ob9+iXM2WVzg63d/msXHajJP1E+1q39js7LiyYZ5zjJ853sSOzBcbz+XaaUPVOt1wQV2Zu9rc0m/Wgs5xgpPwq7FtX9q4j/L7l2psi81u4f1wI7mUOiT/NM5rMlPujONY3XhziyfU0zY/x5kNk20M2zZzNo8Hg15TPRPXuFZpud4W182VnFfG3eLZM7nMKe+8ir2Ov8YCuZ256kcOU6Vte4u9Y43jQO6hPYN35o2pseSgveOMc4NTHD3FdWPetoy+25qd2AsuN05KP/SbxBhyffiInNv8ZvNL2p85gvn8pJPWh6/ZrvN3OPaqb3/vuWwYog6f8dcmR+OtTdfPcL9lzd/+JR3GJs4386AvpubJA1nR7fwbLPJ7Yqjp13GZdVHH98QHHqbKuFz7u8/GPY7r9oOmi8Zxp3wg8yVHbDHFumnrUs+D92w5ZK7bNnMvbfsMFxF3mdNWR3jWl7wmn/vaetJzbdxDfVPn5PQtn2OeuuGncbLf3p61cctZWlwnX7TYTDtt/mNdcGzHh2c48MThp/vbWnbL3TJX23/jtuaPtFOzKzmscSnnEm5p86NMV9xLG275rsdt3L/Fa/J6cpHWlj6U/hkLW77X8Hc1B8rTclti4hSr4/fOn5KDbfkieb/xY7sv+j/5xhY/N17bcgXPeZsHffgqh6A9+XmLB7lu+zJ2Xdm5zXuLUZ4z4ybrJR/xJfqncWZb0b5b3LDemk6pt60fz63FVOo5PDT3Zc3B2BM/IF8xxqYvcltkOMUtx7dn4oDt03iwXXMd0vlPdL3p6qTrjHd1mGrD81ynnsxfjRtyD23dOJf+tb1E0bGadZJnY3Xjms32tnP4OOs5ykNspb/EmPn7tx6mmn5bfcv+RZ06l3gGrzywZT2f/r7iZI8dOZ1/OI7T75uPbtzd+HOTv9mdclgGYrjlno63xEE4OG1aXLE8tKl5mn27HTGTcV1raXkTx+e6n77JcRuuzLGnOJC2wV78nutS1mCss+Z/tv8pxpOvmPPFRrYxcWieNRemv2ZD6zMyP8Otmz9t+GDMZJv82lbWXO3gnPXb9H8p8xym+nqjY3XjYq6NW/5rvmF8f/y69OMx7i2GGY/haHMEdXUfpnomgtxtbg3cGrg1cGvg1sDjBwju/24N3Bq4NXBr4NbArYEnNPDXv/711xRe8vbVFHCufpkqBcYUJ7m4TkHobbE7hwMeB6lSAGDRfD67uDp9RIa2yexCddqk/yem/00TFkq2BXqKMjMX/zJV7mdRykUMFphYDEkRiJv/0d8/U8z9iB5cvHGRJ3PPv7Z5G2srjPD6qbjq4src58KlCzvv5Ph1fmnl55ffV8rDKH4gwsV8YzHzddHNemABtxXdjKn5e2QanEf3Lr67yJv5//zLz+8KXa2AzWJVfOyqUPVNEfrlt97ffnWr3e8i7bRpbwA1PtzXZseTfaMfYojtG0Z5j7FEGTmvuWcOT14VFT1Hc0rkYaHWssff+TBMxvVDK5Qx3E2fsW+Rm4xXYq/pPO05p+iSvEu5KdPIxYdI6MvkHurIONp4w3am39Bm9gn6JLFgOzVcbJsW5k2Ob7xxPids8b7mgye/bJhpDwQklp9+marxiDHe8Gceb1zYrj3LEc/GuS3W0B9tr8geXvOmQeY/33tD/Yrztu+bnMb0lb+yb/p68yHmKac43nBm38jfzz64RP0+a8fmj8Zhs6l18pHxpn8+lNvutd3iL8HM1fjRL9/4aN8xN1/Nc+4375FPmO80W7Q5EU9zz8YB4Z5ssjbZfY3jkbs4RpOJ/GGcmpM3Hshc+K99x/Gvcfj/ad66yitaXG8xvM3PsZNtiIcW/1vbzaeo83Dp6WETfue84cRXnM98ns3n6ct23DjRtt98IjmLY7PxsGEhcponP8JJ1j99oH3eMHGyWXTnBxQc6+ir1rn9r+HQ/pt8hPxiObfcipzY7m8+e+Lz+c4c3njrxM0nHqe8o9fRX+PYNq88XMGXPXhNy75IRNWfAAAgAElEQVToh3kIJvEm9YnktrkvtYhgIS8RcDxrMl/h+ZRTRFbOO37HBzaSGznO5PrGn8FG2rX1d9p4PMr9jF+1eZI7TnqyXre+GOczp5N+r2zz7Pcf0YV9tmHGemn9N1+jj7FfvyF+a8dx4u/+ZarErvBddJ5/yXX8TL9z/vGsDlIbsD7autZyzN/Rq+Vq+qZMxP4WcxoXbNzL8dmfHxbmPMkBTcctj2m1iMSxzfc4b8tp7G4YPOko/Tvum4M9d8dz+3X8nTrf6h3sy7V065H6yHfRa8MYceDcaMvjKGeb50c5zHh9hsdOHL6NP/f4F5lOvkz/I57NR5u89OGTzxLjv0UXxj1t0vKeZzjhlMex/+Zzje9aPvUMjoznjYuj62aLDfdzPbmSccx+7JfxXWKirQti8/zrfMU6abLTfqcYumHA+vIY5MhNBxt2XYtouGp+6tibcU8+ss3vxBXJPTeuaJwcmzQ+b77U+j7de8Vbz4z7Wzgi47YaTXSYNVx4kji3no1pYt1+Yfu2mPWMLzTsfjTWRLa2Hm44jF+fdL7hyOu65l++d/PXhv/GJ5sPOc7P3+0lS2xHO2Z86+2ZWL3Z3zGVcz/lIu4vtpl7OKctzj1jL+Y+zAOmz2cwsXF5W+sb+02+DSenWM6YeMU7m3+n/yueO8XPLS5Mn9Qz7cr+gpPweeOl4HLatO8j/5ZzNKxz7rm/YZb4YH7edNo4rOX0V3GbcYrYaDlCZM66mi8xZq2o2ZDzbrGx6Yj3MC/y+o79GQcNb6drtl+LTyeM5n7z38aHjdPMWdOnObrtLfE+4vdD3Prp15dnTK7iifW0He6kPqzLH3+c58M+vxPvyl5bns1x7sNUH7H43fbWwK2BWwO3Br5nDdyHqb5n699zvzVwa+DWwK2BD2ng3//93z98mCoPFuRgShbaLtRkofvYaJzDFY9fjPIbWFtBae6dfvMgfdtkdqHEmylbIZ6FbxesWlEsxRk+2JVrU0BiMcfFulYcyb3sN3PJGOmTum6bTCk6tWINi4UsSlwV1FzYaxsL7uOZzYet2MzCWSvks3BGrLHY3Ypzr7r/8uuHf5mqFX1cNKMsLvRlTlcbu9NuMD6HdFLUPWGQdv7y8vPrj0LXVvh0waptzm7Yeb3+66dPv+JB1FYgpA1duHNBLN/bD4ypVkhr5NbkcSHRtvPDNNtY1N/c48NUz8gYu5KPMvetSBlubUVpblxaH5Qnmx7URdr7gRbKtvFDZG39hqvpE354jfc3zFo/0ZHfutU4z/bl38S8xzAvbjKQE6kfxijqmXMlzuPb3ER1W8cM+hb7arGm4WnkapsKLT5Ou5FtHs51rCYvWR8n38135vHgaPPpzabUT7t388ktTzEPNe4np/FXX7jZFlkSszcMEL+MG+3tcsZJbJJcIA9RP8NDkce+P9eJy/AVbWwfOvmgcWm9O76ZFxpfNTs7bpFnkz96DvZd+8tpHPJe4132bR7xYfhnxk3O215awIcPpi/7auMJ6t3ytc24k4xbjKBvRvcttzV+jF/Hh43XfN/J95s/bu3bdeoo31Onzq2azOZyY/gK5y1/a5gOVukH5s1NPvtrizOcR7jxGUw75iTeOEakL67pgvNnOZ82/Mc//vGSXzdOYxyyLvlAQos7HMPxjBg+YWG+44Fx82Pkjk+nX/MkY4ljZ7MNZW/+x/m2h4UzfmJU7BOM/v3vf3/VecOt9T79tNhEzITjyW8tvzth1rqh/PNd8utgnDHeD1W1ONBiY3TTbGdczv2j7+RgxCDbplYw14Lv3//+9y8izbXEj4Yf6i/Y81ojeuD4aTPXUvvgfOlfza8aDq/iDHFN/bU8gus6Y4S2cqymb1lvlI9Y8UODjR+MD8cg8+jG/y12bTzo2P4ML29ynuZEmU781mIcY8wWP8xv7Id58ZWOHUuIV2KcfB2eyS9iBvfhQfJEcJ57HBOIQ9rbn4nBfCZOzWnkqfmurS3ZJ23UYoX1TV8m71Im+gPbR1ZzB+fgmMB4YgzTxowRrQ+OEb3EftEHecKxj/ZqMdx4si6t5w3fnEewkFjjmHTyoWf8q/EM582afHC06YGc0HR3xSWuA7i/ZnvHlY0nm79sbbfrH+XLGZMHn5sfeE4NM+ZTyuHP5BrPucVg8+Uzc4zvui3jeosPJ/7bOL3dY77bYgxlcD3GtjBfnTAw92Z90tq1mJxrqQGZ+9kPMRGOaPkvOch+7Jiz2fUZe5945Nn4bu6NvNRDy70cpzznZ3yYNRFjgv4WuzpXfGaMtDnlH9bBR3TffLnVZhyDzS/kWPOtcdtiw4bbxvdz7XSAJnxB+2TN0XRjvzA3nPzBnNHubTgnTrcaC/uyHkamvFzCOaI5kpzEWPsR/J34qNnuGZ8jDoJvrz3DU/RX6m4+M5fwd83P5xr5snFIm+9H5sS5zVjkAPqX15SR1z7Y/JR6D67Nzy3n8xjklmfyqxZTG39u+cSGu/8TuZSxuNnshP3GV2xvvwxG6WfNX/P9fEdM0Ha0X9o3LGx+7FyM/tBkavNqdmu2oW82vT+LJfs2+av5f/A6a+X4frieL57bYrrta4yk/+A8PkSeZt63xXrzyimGhh+cPxIPze9arG4xzteabhgHW1zz95us0c3Ixr3LjcM5r8dRqpfTVPUlsk3X05z+0PyRfByd+jDVOznmWRf9t+nH8/rzn/98Pxt+Itj7u1sDtwZuDdwauDXwVQN3wLyhcGvg1sCtgVsDtwae1MAcpppF+BRCUtDMQ01+wCvtsjj3G1JdXMgGdjYaf/zxd8fDVCyOZJGeB4b8oA+LHS74egOfi3k+gOBCGcfiXFykoGpzj+fuYgkX/nxAgwWuzMnFq5k7iy2tb8rE4hTlcwFjg4g3E1oxKAULF+hOBbutgHQqULHozTGjTxcx16LUL286bDg79dOKZtQxi33BF+1tLGUeLPq0B+ltU+Pwl1+/vDQh3mljFoUzv82WG35erv/666dfvzyKWa04zHvbXP2952+7Ev8bRhuW3HYrNnIerSDX5hMO4WEq6vpEt8YqfWTbpPFhKuvVm+7PjO/CZ2zZNpDcH/E+n9tDP/Yr+lTb0KUNwwHRKW1kPm++Gj9In8T7ib85XvTTuJx9sF34ideaf0efkYsbrief9Fhs2+47cfUWkyJb5jhj5pepvGER3Zj/iGnqz1g3fzRupf78ufn41bVTTOLcibl8pm9Edh6M8QMc9A33R15zzJs++Uug/j59hRdil3mI+pkHO6gjbkblsze/wnfBN+PqFWeeuLnFbY7xLKfa5uGIEy85V3smFm6xyjGCcjv2z3d+CP+ZsXmYypjLJuWMlZyDOUTzG8plDiX22Hf6aRuYp18QIPbNnd5oi+7MbeQj8vQWm2wT5zyOA/O3ucFjmhvtw/HTrJk8h8Y9z3Dexmn2Fctju3PtENlaHjD3hUeog6afXIt+59/wUpuv47xzGecJzIksk+fwLPcTCy13Mi/N3+MTfllG7B0d0feCp1nvNvw7R6Cu/CvQbTPavmjeZ3+Mz40L6E9bfEwfWXubCz0fYzMHfLyBT5+KHJlv9En5HQs9T+M1savF39h57snDb9Rj5hCMZGxyMWOh8Ud/NGdRD46h5qYZb/RH3qffeJ2ZPOAPf/jDyxotNvMbYhv2eZiK+Yxjv7ku+vM847/01djMtYUr/TVeoo7tA43jt1gYuc2H47/RW6sXzX1z3bb5iE9xTUO7nvjTsaXprvX1TK6x2eEq7m6+YG6wzxsbp37s7/Ydy75xH+8jHmNL8kj8IDaOP5krthxl07ll8Ny2dT3tSl1u67OmE8dh+0Xj83DAfMc1K7kg/ZK7w8HMy81f9NVm0433zUvux1jjmoBytbrZyQ/MLVwbckznKDMm+dptaZfIyji14fska/vOPkd7b4epGEON6c3Hr+Q9xc/Mu627ed+Vf7XY/6y+PsqX8Y3I5xi36Yn+4Lm1uRrn1JGxuNnK1xsnRHfkIupu7nGc4t8nTjOPpa9TLpt469yqzZH5CzEQX8/LZ+zLG1+yZnDCNWPOfG6HAyKPdcW/rXP7SuMWr+VPvt9kuGp/4rbNp8xpLdY0LNAuz/ih8RscMZ4YW+Fi8/+z/MCcyH6w5TkjJ+3U5kZ9pN+NB+gLnjN1bX2eOJQPvnsenDPHbvYy3znnmfu5t9z8uPWxcbr1xjmai57hv7ZGMVYbdmcNn1gQHbGWQZtmDK/PPoLBjY/aHJsNzFmxMefGteGVLnP/s35rjmhruZM+bIPN98y3yWO9hmM9a+5p8Zy4tO8335o29nvWFogJ6nqb98Y3z3A49d1iuPs4+eBHceq41fiEfVIvjh0tluRe1vnITc1WsYNrHpSVfuOcgTpkuxYvc6+xyDk3HvRcHe9so833Trg5xWrrwnOjDrJWHr2mXtZewtRiC+dpPm/xra3ZyV/Uq+tRzb72fa5lbTvm2ubEje83rs5cjS3G2E3n4ZYT5oPt7OeyBulc0zHi5e8Xw/QX9pp/GTdtw9jXbeb6W+13Xl7weIzb/tTwS47euH/0+sc//vF+NvyjhH23vzVwa+DWwK2B71IDd8D8Ls1+T/rWwK2BWwO3Bn6LBtphqixSfZgqBQw/+LQVMbiQn0Xt58+PN9dsG7csemQxzQee/PDmabNvxmsbsrwnY0y7FE9cVJm5sQDgYtYzOmfBa+7/3e9+93IbH9CIzlnEsV5ZPGgFoRQsWJjhZqALwS5YsuDRijn5nuOwnQt7kd/3ufDRijgco9nZhST26c2UF7keP+L0+nadVrhsBVfOwYWzNve2kc6CmeW0nttGiO2ZNjxMRSw3u0Zfm12J4/T/WkT8MoepHge3WkGZ9zYM+Hv33+6n3u1jtC/n86xNXfB0UZB49Xfju/S9j+CDNtpwkP7CA/aNhvOtEEv+4DweXPz5dR55wMB+efLb8KTfwkjdcHPMm6fNR5v/sZBtnyfOOaf5zDmRP4g9+2/bONiw2nza/GC70P7UjXG7+dMWhzb/af5qXwpGHNcYExNDHE/TPzcLHWPMK7T7fLbNTxh0X7y3fd6+bxy7YZ3+lzbxzfnbD7Iw3rJP80SwnP5/62Gq/PpHs+t2zb4SO4wsPEgTWzlnIq98ZNwrPgovP/NwkMf1Q6/cxIv8LRfauJwYMWYZPxr/00/M5x/RV/LnzC25sO0UPFJ/xp65jrie+c0h4flv9MaHyeda8n6OM/fMA/zkf/ON43SLf9SfudZ83Pi1zTN45oMqtmHLFSj/xuVNj8njGePS18ZBxoHx5u+DBWK5yUL+DMdwTcG45TwguPW6z7I4js3feSsp+T9zcr5l/+bfXv8wTmbuvNZk4zXL45jsfIV+MXOafI8PBsQO0V3Ws9N25Jvvxy+IJWOBuVjkyws27NunnIL9NF5puc5Jlg2TjFXEV2tPHCcHy9wY7+mP6T85h/2IeNs4wLHlSv8zvg+f5h7HO67TWw5m3yXmKFd4fNoHR9GhxwwPB1/TjtgL/tL/5AHz/f/4H//j3WEqx6K2lnY9Jv5lX+FcuD4hhzsGOM44djbcmjPztznb47Ivr8OveILfM64l9mWs6Gaux+evcs/mJ+Qy55jGeHTKf9mm6fCfvbbFrRanNrvYDxzfqdOGS+uF48QOTQ/OO3if+3ROQ5nCR+Gtts5pHGtuiy2anSk/Y599z/eSN9z/M7af/rb8jBwfnklcYvwgh4VP02fm9chZs0768unLl28fUv3hh8fDU/Nd5Hrjmi/vvnuM/+1LfX744fNL/GVMjCwPu3359MsvU8Oax8OG+6f+8flVVQ95Z/yXkRcVztu5315eZG6lf9Im8zk8Yvl8T4u1jT82G2/9t3zX2DP2KVvj040jiJ9NzsYj5Avqdq43fjjxIe95xh/YJjFq41hfj86Dt7Y+dAxLDtCuZ17mFnIC+YCYof2NwRZHMobnFL9vdqKumo6oj2nLvKf5Z+Q3jzEPoU2aznLNawvbJIfO01+LXfFXcxnl8322lfO7EwabH5oXtjhj28eHOZ5jyYa9Z/wpHNvms2ElNjnFYXKG16vbnIxn6zxY83qRMb/5y7N8sfHf5rc+ONP04bkS67Tj1b2+j5ziuD9/T/tNPnMEeTrrE3NgdBib+PvN707cMn2cchbag77bdNi4MboPPtyG807bXMt6gPOlrNFx7JAxvPfyDPY8T/rOxhuMF+YG+z1txTVy427j0HqxPJaVOGmxpOEk17we9lgbHvKym8YD1FOLgZlfq0GZZzM31yFdDyMmiJOGhaajE2ZO+jP3uS3xvmHuGby6jfnE31/hgPzqtqnVbflixmr1lm0uV/5Gzv5I22ab7X5yXzBCrJobiaMTZiwDc67GC+aO5APTDw/q5DB5i0PEO3XXOJkYnc+sv9A/N+xuXEdsc62Rz8QHYwn5jXNrc6LeT/7jOW2xMXKMbOG+yDv/5j7yC9vZRvYR4uk1j55fpPr8+FUqyrXVQlqefoq/1OesrbP2NvdY1/TjraYYee/DVL+Fpe97bg3cGrg1cGvge9TAfZjqe7T6PedbA7cGbg3cGvhNGpjDVNnonQVyilGzEPUvJeQaCw4ZlAUJLrzfCiCzGH+8zZcP72wPPKbAwLc1eQHPotozBTsXt1nISWGGxYlWBHDxOEWMq8JYii3Tbh7Qm7754Gq+58Yji0sscFu/W5GbG+AuHrUiE2VsRSN+78KxbXMqiLZiKuWzHJxH7nUxyfe8G+PrQSrqk/P3BmErALKQt9l62pweOuB9xlF7gxOLXa2498uXX14e+4j81MnMz/anjxL7DQvvimdTxMQve0XXuc9z2fpuBUX78FaA5FgNe80P6RfEhwt+WztyWz6HE+kfzxJvMLQVrDcO43X71dWmAQuk1GE2kub72VxiMbbx6las3jaKyAcp4kZnLsw23w9+6bPemLWfEu+nw1Rt/OkrMcA629qf7GKMNi5/FjdpZ25pHNvwEX44+R99NvNPXjBzybW2iUhubBzbxt3iT+OUxreR6TTexiXG9ymPiF44b262G+etsG98829iOPYl/jhu8JkcYWTLr398BEstD2r239o1nZ+u0VanuWf+v+VtrTnMMfoa3+evw6Rf+gE3sDx3YzB6Z9xrMY8x4ZTPPGsr8xtzGsasyBc9n+ILsZXPc9/vf//7F7GiO76leL7Pg+OMN3zo3DhuuQd9penSPMv5mndO2LQeOJY/G7cb15gjmEuF/065HzHmeT4jH9dljC0tvhNfI2d4PNeJj6zF5rvMyYcrjFevkUYGHvow35MTG/6IC8vKvqLfFoOoX8q7xbyWz5ibyCltvZE4kLnPv2MnH6YyV1gHIy/zSq+lgg9icD5vemix9Wq+xucWn8k7Gx+mr6xpwh3MI6YN410evmBsI16Nc/JQ/G/L28gjkY2cSf3az9N3467GQVusm/vbYarp37LMNerDvxoYefmg23//93+/4OFf//VfXw9TMV9uMS3XGgdQT40znasYL45V+d75Ef0zY/qa+WebC7G5cXHr27Ly1z7DAbEr1+k8QNpyzW0e05c51tgNLrbYcNIRfb3Fs02fvN4OSTccbH1tcYmxK/bm2r3FCmMxYzadNxlPOmix2PxLWxCjzHniwxu+HVvIt5GZearlcu1mm1PDxRVWzMv0r8gRTqJc4Uby0XtfehykeBym+uX1sFS4f95CnQNN5HBi6iH745DT+1j+Muq7B8iS31v+h+5ymOpxEGtbS7+NwQNVb1vLj3sfIzSZW5ydtuF+x09zWYthz/grfYK4jG2u8EK7JW5Qtqvc1vOwj7633UOfjrWeAzH/TO3Dc2y+/Ywu48PPxqbGA80etMXmc9ajdUR/NKe0GGI7sL+GCc7FOj+1t8+yHx+m4vojPstcNvNwu4xxWkdSJ8RYxkmtMzYm7jkHx6mtXcN9bPuR/PwZXNp2+dtrUeM2c6E9m49TXw1bXptZ5obVaeNcItzZuJBx9H0s2Q64vh2sNS44Tj5njq5PPKN/t7nKP2wv6nzzJeM399CGWXdunN7GaX7P+2fcq32AlsPMXmbWvcmTuIbLHmds3dZ3tI15ZMNY4xvHmPghfXSLz8Ri9Gu5TvEgvpE8KW2dDwZ/yf9/S62z+fcWT+1DV/dOP/GjuZcv/rS/trnF3x0TNzum3caVDePkvawdWn5gPERe8hFzhI03HUOnXZPXMaPFK+ckHPPk1w17Jz5qccnXPIdnfIM4e5Yzm1+ecokWFxq+7d/BHteT1ndkdv2IL5Gznja9nLBzhfdNj9YVsUd8MdfL54a/TZcbPrbxHUsZR/05dmjPNHBc59nGeMM3ucm2bHy09Um9tM+0+WbnxDtiifZyv5xPy21aP74n+RFrex7HcT224zxaPtDi+7w95PPLi0feP14dDrR+W/2mtWn9zRr9sdZ//D9yN71R/i0O5b4//elP97Phz5L13e7WwK2BWwO3Br5rDdwB87s2/z35WwO3Bm4N3Br4iAb+9re//ToL0ynuzgL92cNU0zYbVFlYpzjnouDbYvpxmCpFg7me8VxcSkGMD51sBRAWMLgA54LbbTIeC1DzOUUKFhpdpGIhhMVc6p2y8v7MneOwD77dhwWL6DB9UffbWGl7pTcXWVzoaf2z8DPtXYxsRTzbw/0SA1sxa9rM2MENNxJTaGrFpM8vv0v19gBEbJV7iI/omjjdZOX1+MRW3PGcjJeG1+bLr/08fmrr3WGq6GXk4sZVsNT8wGMYD79+eXmS5V0zF8Pcx1UR17Ym5k4yEv/pIw8etg1yF4e9iRo56V/kBhf1WrHwim9ZNL7axA5GKc8mszls/m6bPLZF+JmbS9yAoG+QT6mLyGT+3orEfPDTXG/56MfhZNrJWDaHRw+2vXmcup623BA94deY2XyUfpQ2jJGNp9jXlY8948snDqM+mn6jj8hBrqWcue4NTcvX9Gb+NfaMlQ2b9hv7Le9reGm6Zh/0q+aPkdMbRJarcS19jDrzHMh9GSeHBi1/49OMs33X8GobnmJU7BtdNds2vk07z+mKV/n9bPrPw808oD5jUWfzmTJSvoYXztW833DJPjbbfWROG/Y3DMW+owPKbmzY1+f79mupxHTb6MvDN7F3ONT5f9YVbXPVXN/0Q77nXNq8zJ9X7Rkj+Ln1Y74O79n3eS/jiHMM2/ckqzeR6cMtVgXrc9/pYUYepEgO77cRbzaJXebf7WHhhgXex8/kAcYc6jfzso5PsdB2bVy/6Z7jbXqmr02bk/+Rf9ifc3Xjr/19ylEc72xDc1XDfuY1NsyBnpa/Mm5wfuEFH6aybNHZ6C05B2Oi846MF7wYT/SzJpt1aYwyZlvHPGRqTtz4KDrzYSryIftK+/l+7mmHqainacdfpkptgA9cnOKVsddiIe8nZ2/xfOPAEw5pc+LRa4fIQhzk3mCFvNbi8uZPcz8fuM6v0zG2pr+JmdG1+edKh9E5sc14Qh+h7k/xaov5W1xrvE49Nj1H57b7/O34eOJLxi+uPb1eISaskw0vp7jKOdFm5K2GXfon5555xx9ZRz3J1+SgHsxbzLHavSdbNh02XbpdZJi5JYcjV9q+LZf4/PlfXoZivXP+Zj8zjr9v8znFbcYCzo15EHOocEqrlzRueO9bL5qqLxix3aLTrY5trJI32pxOtnTc2zCx6bbFbnOAuajF2pabEitcP5vD6ZPkxtgrWNq4xXH0Izp4hl+u+Jfz2WLjVZ3khP1nudxyhluu7El8EfP2CctBHCQfy1jML5g/Et+tv8jMXCf2314uQfw0mZm/bVg+6ejkf/blZ9qSL9K+YdsyEWf0k+ie+oyeW455yhm2OHfCZ/Nn5rmeI/mX8SbxwTJs/pwYknjcchHjgTz1W3jCWGv82/ig4YRYof0bbxozz+CGY7Y4OuPwYA/HaHyeueeFAnmp07TNAatpk5fzxJezFqTuPF/bybbZ8swWi+wHtrnxNX8He1eYaD5GPTY7TZ/pP3nVs5weebxO8DiNt5lXNP1Sp8yTuO6nnZ6J2w1D1mnk2vIwY9VypmZgm7U4E/6j/ho+PKZ1x/jWOMX6Jz8z9pvnT7hzPL/C5jPfb77ReC2ybpi2T3J833vCDnXd8LZxZ8bLXjDHaBhirKHPbhif9uSK+PGVPNblidvMA9ap9RYcNv1a/4wvDRvkxY0/TrqJPjKH2CH6Sf4ePRJHjZsoQ+OmxoGux1EvjjdX+vBcMw/GGHK555P7vW7f/PLkE7mHbVqtyPiMzLnPfLNh95u49i8/vvtlKs5t89Ho1zKd/HJeuPI4UPX24pSNn098Yx3/5S9/uZ8NfyYg3G1uDdwauDVwa+C718AdML97CNwKuDVwa+DWwK2BZzXwH//xHx86TJWHBVIc58I6hYMUBd8/0PI4j/G2iT4b7I83PD3um8Mabwdept9ZME8x930x7PGW0mk/93Mxn4V3Cg0prsy/WaC7sOkHqVKgcnG3FYa3IpaLFnMvx2kPDqSNN43T1kUIF/dY5DkVqraCnftnEcT3UK+xDYvXvrfpzsUsF89cAOX8sgmRMTOei2kc4/MPn18AyAJkimGtEMbvXucThP7w8k7cVxd7+f7r23Mf55ve/yQ659I+t0KaddgKZT9Okevz461BmRcPt7QNBhbWMoGtYIUJfno5UDXzejxGkl9jf23i4tZLm9cBOht9U7Sdtx/h0Na7cb6O3XDyroD++YdPY+tXm3zliFd7fv0+2DgV+zb98F7juM00PBju8Qay7yFG8yBBOGzaksOInbmPv8hi2eb7+AgPbZ7e1BdsGI95QIKHKI17PwyReW2+HT2Yk1mQtv8aD9NH/IHz/wZrXwfzAzuJb+Tw3Nt8svmTudRYa3HNMSPzIDZaG2PHuqV81P+Jc0YnfLCZ/MKYl7FjH2Kq2YG2Sz/MEa54knOljemnVzqybeJXtHHrj/3ynsadGz8whs143ljdfNf30c/apsoWzxqWNniiI5EAACAASURBVJk2zDdsc77mJj5EaL0GI9TFfM7DzI0XN7z/9NNPr4epcqAqc2NeEDuOnIyPJ/+zr2w6d7wwh9g3e1R820iK3JZt893EhhZfHJ+NUceojYvJgcxjqWvy91xPfM4hE/oPHyxhjOOc7WMtrjVszUM9jQ/JW4xv7jft6E/pzzinL19xNudjTiPvP4MXy0+Zw7fJIfIdD/tQ7tjTdmCf5HViwXGGvk2OZw7E/J144xqIutp0HLttHB6/oG6td9t4/qafh6M2DjUnRBb+a98hxlvspA4bV1zFOmOJMZO4oVwNjzxQYpuZi9hXcObDfMZTcDq8zwdvyVGNS8Md9EX7A+Uzp8zf8z3lC1Yik+MjDy87Ftpfc2/WZD5MFbkd/6jjuYeHicLtkXvkzWGqGe8Pf/jDS1yjTpq+jb3GvdRlm2vwZD5rvNUwxvsaHiN3akDGwKl248NUWzyhj0XvWdNM/8H+fJ4+mJvkwVDP/5mxWmy3zcgd1HWLH25Lnm75ysaF6Ts4Y3wmR9Ke+ewco/GTcRSd53qLPRu+Gp81/jJ3Oh9kHpM1q2NJfDQ48NwSY7N+nMONV/mEuYkPJG+6PuUHp3zBvGj7U5fkC8Z1rwnJz55LMPf5848vVbN5UOqXXx6/EPUY+3P95fTHffP/hxQPvaeeNv++XP0mHFJfb/Kn7aNW/MD0o84cTmXt4z12Hvc++n3/OS/pvoqbLWZRZ56E8RzMNX9v9oy+Wv506oNYaLHUMT44Y/xyDOM8Gc+mHX+Fc+vb8Te8kOst30pMTJ88HNDmv3Ggff/E5+zXvLL5x0lXG2cEK+ZL84E5YP7edMWYYTwZu+QE4tYxvGHD+T99zvWXzIfjh1vZd9b4jBuNMym3MUVd2ZfzXVtzbFjabLHFwbQnx3Lt3mzQ5utY7DyixXD6rm0bHqK+OOcWZ4il4DtYbmNFZs6Xc3NtbONaY3HamVNOnLvh+uSHxk1rSxlo341zIkebJ3Xr+6lH+wzldB9NZq93fU+TLWsaH6YKx+cwVexyOkwVLARrV/LTrvZJcsH7uP5+j3m+c8wjjzesO25vHGMZiE0frt76bDlCYkDz2xOeTzht+Es8/YieiRHO39xMWRo/bvOgPUYPzEmdI6TfzMNrLvKbucdzPsXHjfcdC8n35iRz5gkPjrkN377/I/zdbOM85zSmfZF2MC9GJ9RvPjtuNA7zPIdvWGfeeCBYyHqO+5iNR7nu49r4IVPWCC+z+bpe4IGQF42+rGn4Az/mlse4b23Sd17c0Obv3HqLfc33Tzbc/NU4so8zHrlWFfnJ7/ar5ku2Yfy+xasWm8m1zo02Dr3iWPMFucf52DP81nDa7mMu8fbE1GMWL3w2GHpZ5z7+e8n9poaIF6LQ7vbVPOPxqpd5XuLHfpjK/El+azqgrhtOH79e/QX+87gjPuN75u9g4T0PvK8P/Nu//X/3s+GngHJ/d2vg1sCtgVsDtwa+auAOmDcUbg3cGrg1cGvg1sCTGviv//qvl8NUKRa14ky6cqFkK9y0glkW++8LT4+zE4/N8xySehP8UQSdh1jeClOzsH4rMj3unY1yLuT59zObMiyev8n5kOObYsPhmguO7pfFpFY8zBxcLJ2//VDVtOXmAwtUraBEOLiIt0GlzZ16zufoadpP38RJ2kR+fpeNGBZlIot15U1kFhZbUdK2ezlM9bDoo+D0AqrHcxlOHPkbTK/fvR4kAj6/3jxHjB64/PxSyHoUhN4ftvpGns+PX2lLu2wwN527iPrS5ocplP348q/vaTizjtiGb+vMxnXkfX0g4eUgzsj76UV/L/Z4+QWMKda9vbl+5v+Pn39+ceyffvr9px8+j4BfD2C9Eon+/nr9cRDt89ucYp8X3T+Ocb0Uz6ZYiO8e57YGe4+DZY8xH3zyKNDN5y+Pw2Bf///5tc/3fGNfsG75YOPGDbnuojsLjPSdjJlCb/DTNvVcYOWmwNzXfqnGvuLCLR8eNF8yHlA3KR5zw6M9LMqic+RrfGMZKQc3Otrme4tD5CHayW0bH+WByfBuZGERf+bAzTnylh+qcWH5FB+NkaYrxg7q13YNH1MXwZ3jfe4dG859owP2F44OLxgnc90HnzkXbnwwhtg21KN5L/d5o+OVVsLrrw/hPfggc7Vv5LumtxaDHWPNs5lv0w3t2GzGGNj43LbIWLEtH1Dig/ncPPI8HRMsY2LB/DsPS+QB0Su90Ue5ycQYSF02mxPj/Gx/yBzyy1TBBufNsdhXHpT2LyzZfraX/Tl+xvsiR7jLD+xb9+6z+T39hjprMavJaD3HNuZK+yTnRRsyXkUHPjhhe4zO5/+Dp9xPnHHTOn1mzNiBnN34PIcXfv/737/4Pzd1M+fps23Gtk1UxybyDfVBPnAb2ogx3PE8vvWyCfr1oPz8y03DxkPEU76nfqknj7/JuvFDw6452D4RjEWm9qAr5x69kkt84IjzMA54f+KZY9Rcj57Jv9MucZBtMgfzJPG4+S1xYiw0v/YYrV/qZuODFkM5Hu0SvyG+iEPO07pPO+dtGatxCPuL34XHm784Lj7De/bdTR+ON+bAzKPJ4HU+bU1ctTzjxOPE9OaLxl4eYmTOvPG85YncjZMsi7m44dO6ji6M98brxKIP3KdfY6px8TYnyxs/SB7FmO+4nj43HrT+Tr7ZeHmLvxMz5/+UbeM9czrxbf/P3M2BTQfP+MkWX5rcxIT9ptkosjd/bDFw42POY+MEYqf5Iu1EzuScGl+0vob/+EAyMXfy/eA1/Os4k5hqPGzxiPq1PyU3M54zX+f9GTv120fs50Gpl9FwWOnxd/Lxh57ycpTXGeiet5oOa8NvB56S5z1qzI//HnXlh17fP/yYWlH+fTvUlZckTa3rrW7X/Ix+RF9wnuvaitcd+b5hIf0aXxlj5PLazxjJSw5Sb7IfMD40DEY+fudYSGzM5/m+1QmoR3NMcESe2vyaczAPWVee3/zNOaWvFg/TV3THX9+k3kdO5lCxy7RpB36bX1JO66b5e+P3zI08RbvRd6Nnv9yl4cFxpa2pHOPYhvqJTVNj3WoXkY9rCMaW6ITrvug6fTpW0J8cfz8SV9KWfniFQ2LZ9jEG+b15IW03XuHamjqifPQ1xj/rJDkl9UYbcCzuLzBue1zia8P15vfEEXFDfXHsZ/pvsdu2on0cL4n7rOGnT1437zl2hC89b8pmfkpb4rZxe+vzNGfjeO5vh4Icx3Kf9UHusM2sp/i8ua3p76QPx7Hmm5TzGUw2Lmk2oL6NG7Y3p3rOtr3HuuKrpgNjN2M2meeaOdwxyji6+pu5CW168nfnRy1O5n72b9lPdnFcoB/Zp5rdNv2xrfngindoq62fLW4QS5ufNJ07Lp3scvrOcYQ4sz43O9HO5IXpOzktc+3Iw/74fdZe9Iu5xrWVD4Q/5vF1vxnPpLz3rbzsN3v0+fXmx172+1jyYtV6MOsx38ev/GUOrlsyV9te8uJ40OIQdWQcXvEKbXmyc4sj21i2deztfDXX6a+Rh78g7vi6+az9fvpqHJVY5xdYtDnSb62rzefN1cHMjy8vmX68SOnnn+dFJT8/XkDyFYtzeOr1EBQecslLgB8v/308A/Puxbd+VQleDNw4xbywxYHGNac5P16gMv6V573yrNjjWY70lxdqv8XAF82+O7R4H6b6rWx933dr4NbArYFbA9+bBu7DVN+bxe/53hq4NXBr4NbAb9bAf/7nf74epspi35tU2ThJ8ZIbUm3z9G1h+/4XelhM4CJ8Kw6z4MCNMT/ckvtz/bF5//awu4tkbWHvok1TqOXMPdEHCzwpvER36W/6aMX3q0Is39jtQk8rXEV3LDZuIHHBJvM4FTtcVGbhMXYmTnwYbNrnGnFF7OSzv5+xY2virxXAWn/PFpGfLSBTljlg9OWXvH33/VvwMm7k52GyPDxGH2GxMziiPX94OWj4tSiGX8TKffTj6TcbnC7kcbPTh94oFzfOUrSeseb6FCznvxSmR655mJmbrvQBzpO4bO3pQxk3fuQC8RsHPIrV3lh+1emj5PY6tAv5lIk48CayfcoYzEMT3Exlf+Y4bhCxgG/d5e/wTHAxD2QZ860gTbnpu2xLXiNvsajqBxZ42MyczQ0K2998snEkfSiyMh7YHtumX4sJ0eXoMDqZ+eQB1ekrB3JmHPoDdc6iu4v3J9u8FYjfisWcT+ZrvicfEif0Ed4TfQVrM9f0wTeKcjzOw+M5/gaL9AXGgnAR29EP8plYtJ/woVdiyb7KTac8rGhbZT7uh5hnTCQvpy/GqLbp0uzofmx/+jh1EVsEg/M3D4r5MJXztcadmbv1l3jgw1QnzBlrzm22vIJ2N463mB0/Htz6oGvm3e5l3Mrbc6f9hm1fd9/cVKMdEz99EIT8Q91bV263/R1fig7prxt2yZuOW/QR+6Fjo/M88ws5OIep5mBeNoezsd0eLmSsiQ3SH3mLD+ClXx+mImfP57bOYb4TniL3WP+0HW1A/DomEf/GJmMa80rmPfTR4NhcTXsyR6Y+iWHHJfNx4y/PkWOauxpPmgdi3+SpLeZ47WecMlckJyde8NfKwoM5OEXbD04Z15hXmiPztx8atC8bBw1LbnP6m9hhX1u/xKfzxuRm0QFxSP8nZsKXwQrXvHOPD6aYR2if2HrswwcTGsaaTjK3Z3jMcdd5LnEZXZ44kP3Rv5o/PGvf+MKJezZ/m+vB4nx+tz59OdDw/uUzxCkxFf/w/DjH8F/jjyY7x3a8n36Zk8Yu9Pmma8tj7rryQ2IsmKa9N8733K/Gaf3YDxlP7FcTM7O+433Wc8t3tjjjuMFYHQwSi5aPdjd2GjaIRfos+239mN/+Ge503OM83a85tvHA5ufkEXNK4yD/MpVxT+7ImPFzHmJPvkf8UNdX/ksdZJy5NjEx/knfDd+c6kixL2VjH8xR+Hb5TRbPLf1br4kr1kls7rjO9q12kFx144Tc3+LQ3Jt1CrkunOMH8lJvoM9k3um/zYu5cL7PfFmziJ7Hbo1jT7HH/mr+Zx5GnVB/9g/zp+PUs7GzteNYlpU+HXwTj5Hf8SrX5376HzFkvSfPmn+93jFfcrzmsw1jnAvnMJ8zN8Z1xr5cT/69/VJe40j69/QT+xtX5va0JV5cQ2x85vHm78TEfMf8Mw8Y26cdz7Y4Sds0LNlXgnNiusU1Y5U2aLGZ7a3btm6yXuZv1gPaGpD9Wj/sjxyWeXINED9gXDCfcz7k7sa9zgFsh/ig1xWMFcY77ebPxgK/NyabnpxXsD/6KTHCtcj0mfqz57phcOPI6M7/ek5X4/j7lg+ZXy1TwwC5rMW05C/ECP2D+m+Ydl5AmU5xx75wmsum++160+WJZ1puw/bNFhufRZ8bbhlv2rjxbcdo9uu5bPMNp2xxhT5ruzGWNZ8Kvvmd6zQet9nAa9GTLcz5DXsnP2LOZn40Vmm/jEPM2k7UdYuFVxhuurq6p/ma59XsRE7IPO3/xMa0Z709MTj3st6b75IX5SUliaHJvSNXXgDwFvPeDkZdcYt5/1l9pN3jYMmnl7W/13vTJrIml7o6TBUbMj/MtfYcAvncvNHwF53xPvuweemUUzFm0T5v+nm8KDdYt69SH87BNu5nf85tOJfYvu1dNDuTL6OnFq82f4hcv/vpd59++Pz5ZQ+Fv/4Y/27rVMeHlt+cfJkxod3rNRN5lJ9p640Hk0ea07mGafzl/Gb6/7d/+8v9bPhHSPpue2vg1sCtgVsD360G7oD53Zr+nvitgVsDtwZuDXxUA3/729++OUzFYt4sTrPRdSqgtsIBiyosfHMR7OIYx3BRMv25WMhix6PY89LymzfAsTi3FW9YxLD81i2LCyyIsMDLPlx4ZsHmym62Q+49zSOHXLhB4wIEN78ynzyY7TlRN97gz0M+7UHuZrfpO2OfxuE8WcDh+K3Icyrcf7SIRBs2O70rIr38YtP7X6Zqtmqbjq04xKLSN2N/fvsVsHzHTel2mCrtGnbnWjtMFX3xQN/0PTiJfDlMNW2zCX96A+0V3mk/+nseRuB8wxnGpP2dXPPrl19fflnL/h79nTYNXIClTj3m/M2N/BQDbYcUqXN/bGE9GdcuYOYBgtY/r9H+HGMrlltP3LDOd+2BEtqJOnVROz5ivZv3qB9uCmQcF2pPRV9zS7B8OkzlB65pN+KLMTMyeJOsbcKwWMx4MbLSt1k03ork0xfjrjkifhO5pv92mIpxKrGtxWDLa/0aZ9QROdYFcf9NGxhTHIPcObLxIJxjEnVLH6b+iC3rnHazrezDth19a3sQpNl4rg3vZm4Zhxs7Ta6WM5z8JBuOfjjeGNjiXK7bRxteOM/GpZsuE7c4VuMYcmA2nPJQYfzF8ab5jfUVnjKOmHvFd8ylnBP7tc3pI9YD533F4dSB+2nYuPLHzDE6aA/DmTfCsckDGTuII/o3fZG5Ev08G8vz708//fTul6mmX/rG1WEq6t86aDaj3ls8ajY7cQPtfeIF5j30Gdq58UfLN41Nx+OGXeZDzS84tvOGFhMYU42tzTczhuMux2N8I/fMdcfCdpjK/MbcZL5zvu1cxHO94oErvERm80KzWfqKPuMHnHviKvOU+FbyAnOyeYd+wryCuU7aeN0XLjjJ33QYGSkbsU1bU75ghXLYJ1qsbj7L+RknzhtOdnVMbBzE/ul7wcFc84ND0RHn51i7yb3ZjmuNbd3EuSfeEjO2Z7OhdbBxsfXs/LLFNvN4coAtRjafvuqX/tni2WYHYy8PzTTeOMWnxlvuI3Og76fPLc8j587n5FHWKXXJ9ap5i7houV+uGUdXMY86T9vM8xQjNz9v/uu45zb5fsPyfM8XImx+n35jr7yR3HU365z8f8JbyxMyVmKF/SxxiHyQ2g95yPclfjJ/I44si3kj98+/Y88Zy1wV2Wgf4jZ4JI+e7gmW7PO2f/t+7vWhN8fazJF5S+Pfhvm5N77BOcTP6DdzLWOM3tqLYRr+N58lvhs/2fabD22x0f66tXM82XjxlGMkD3Eu2ebFNTGxFN1S9zNmYvN8z7VIm0/jAPNi7Mj7GYuJHR6wbr4VWbN+y0sp2rzNQ8b7xnP24cabebmBuXrLQ8hP5Cj6VmqwrB1dYXD65ZiRfYv3J25v87YvGavkmvgzbRG8cZ7kj8wv/MoYYHk8t81f5zr5OnjmWOHl5Jr81Qz7Xcbh3OMnLRfJOGljf6f9ja3YZ7t+hYfontx6ipfETuTyGI47toNt9wzvbVxC3Vlvjhf+fhu3+T0x2vjXsZpcQpxbBvtiw5L5sXFosxn1HtwyV93ixSmOPGur1kerzZyw1nROnNPPNh80PuJjLVY0O9G/HB82TJLjnvG/xltcn2zjcg7Ms8nBbENcE1NpkxjbxrNPG7ftHo5tPm+cZ/nYhvpgbcMYaRijPjYO2OLfM3jf+MJ2MCc4Hm1xOTlOeJM5HOfL7xsfzTXGLe59P7D/9WeA9BLTxu/BT/Pzpku3e/zK7mN9mHyT+x2RPzrMC6O8F9ywbj0yb91yOuJ7+mRuvvGtMe8Y3PyaeM3nxFHXsSKTbdx03mLSxhuuo9G+5FTXNaw764wy+DtzNecQvf3L7/7l5TDV/M26LbHmdXWT/SO+TK5u9pvvnZN6zJM92rzNs+Qz87LjVzD1l7/86X42/BlyvtvcGrg1cGvg1sB3r4E7YH73ELgVcGvg1sCtgVsDz2rg3//9398dpnJR49si0uNXd1joaIt9LoxZCEnhhwVDP0jpNiwQcMEeWTNWigdfvoq4FdxaISB9schxVRhiAcYF1K1IsRXUTkXG6G+z6TYW32rXihAsDLuQzM18FthGhmzKc3OeB2hYUMm9tIWL9JYtY7TidsNC9JN+gi0XZ2iv9pn6pZ1ss63I+FLow2Eq+wUx1oqYLA7RZxqOX/r64e2BCPpjxvGGPn0nNuCY8R8/DJ1iHX/9gwXcuY8Hp/iLE8YsdbcV1qYNC7TcHKDvRi9pb24wP1BHc+Dtl59/fv2VOONz8znbaP5uxVm2i25ijxS5t3uDfz4UwblYh/QT6u1ZPJvHGp80vNJv53vHCvbDYjOvmzftl7Fp5m88EQPGxubjLNDynsg4XBY9ZtNixgnmIzMfMHY8dOHZWGx4mzaNCxsWHZs4Hrk7NmmYid9M++g5uhkfbjEhOuXDe+mHDxZR5hZvadeG0xP/Nl7bbG3faHrwZqw5kVyZcdgv7ca8ZvM/Y5j+To5wrPOY83ce+ufbNulrxJNtYr9vcrVrkcO83DDOzUz78BYLyAmbXe0TbUM9bZgHOCeYuYzuqD/j3nbgPBr3t2uJifxuixtXdmj8GZlOftP63XKZhg1y1tUmdXzGm57pg2/Z5Ma2eZPzIW+nX2IxfhgfYtzNfNqDBsHJfOdct/mccUy9Wp8tljpWNH4nBzlGthyo4b9hPbI6VzavNWyyjbktY9HejSs9r+CENogdpq0PbGSejinGQb4n/yVPpQzhXsdCxvbkwxu/RVdb7G4YsH6dk9hXWx8trl5xR2Skz6Wf5PkcK+2Y33PcxtXEGO1K/jC/2CbGV8NedBgZja2GEfue72n584mnOSdzRdPTya/s1+YFcmHrm3pvfvOyPv36q1S0S9P9CbPk2WZf82H6j//lfo7LuRkb1Gtrx/bx0WDC3zX/cMzZ+Pzkg+RaY9cx/zSHjWMzL9c2ct24JnZs821+J12Rp6c/8m042YepPM9mxxbLjPuGz8gT3jaWKB/Htb9zLMs7bVuOu3HsZldzJNsRe+SeDfO0Jee+vRl7+nGu5mucj9fplr3lc5GDax+uO09c1fhzG4NYJ95H5uTwzgNyzykWpC/P1X6Tvr2msk08J8pwqmWFn6c/8vepP3NS2nq+IwPHtj8TI5uPUA7qv+U9H5X5FOsYLzbfO11vcjcO5LwdP4jtq3VI+ml1isZTjYPo//y+YW/DAG0UHXrdROyHF5Lv+uUA5K3NV6zrUzzLd14zOB4ztlov9lH6EG3Gw50cj7Gs8f98b269wtoWRzMW73cs2GRo613G3cQq5wnx+9O6KRjgmrCNF+x67UB9Mn602lPDEDGS7+07xpHxZ/6wjewjxFT8uel+s/VVvchzcg6yxSWPx1i94eqjnLjlKZu/p33797Te33KYuYe/BMN22xqaemjyX8Vuc+EJh8EesWzdEz+Nv5+1ifmS8WFbizZ+zLVWR3BcO+F8i5X2n+C3xdGruRNHGa/h6MSjzZ6cV+svsaG9tGDDeObNukmLQdEx9Tf3jE8RR7QddXjFi4zTm849h8Yx5mevObbYRIw3LFzZnLHYXH66t+Wxxmib56kNsTPtZoyRzzxE3fhlFQ8dzCOnj8dOab/Nxm2eTZff8tuvn3799YGlyMR9Sa4XWGPJYbA2LvXT+Lf5d9qZa9t67cqfNj5t8S/XZm4z7/gVfS7y2mZzz+bvnLfnZF5insj8PraPX3EdRR06T+U8vfaif5gXXuPO58+ffvj89shzMJzYlXZZhzMubHJd+XCLO+YL55ktVm/+3zi0xSpywkmvGedPf/qf97PhV8a9v781cGvg1sCtgVsDr1ntrYpbA7cGbg3cGrg1cGvgUgP/63/9r3eHqVJcYpGAb6108Y1FkyzotwIRN7290ZUNmvTBwhEXz2nHYgeLLfP9vDVoal0ueraCS+bpwsxWVG6LeyqZhZa20N+KA6ci0laQcNGORZL5nOJTKz5wM8B6CgbygEKKV8ZE3vY47XMAIQdu5loKO7Q19coiv4umrQBN+23FUm/GtHZbManp2bq5LO7++uun+dWj6MrFMBefWoGKuPGmPu//8ulRBObGJ7+nD8043ARNu+ZbflggOJg3XsUuxgQPRNp3fwu2/TBgw3rm5GJ4K2imGBq7vBym+uXn+f26d7ZyEbgRKHGb74mT+E/ahT/pD94o84Yu7f4MRpp+Lsn/a4Pc60IsMdz8wEV0Y5VzDG42fTY8xmbZBHNcoUwucHO8dp85m3PlG3nbpgUL1Y6XG1fnHscE8xP5y7ra4kn6oA7in+HjrejcfGeunQ5TkUsy/xnPb6A9cV/ik/mQ/rTxRnBK3RH/9q0rDiZuaaf57E2IJu8pjnFs+6htko0i8kSL05Qpb3G2r502aBL/Wl5gv2DsJked4ipl3jaXTtxEXtkwYD5iTG+42Px9rjtOGi/UE+MDP9u/4yORpb3l+yrWbPbxWBu/uX9yVeuDMkdfwWL4kTlE5OMbz5kHhFtajPQBNub1xGfGJT/T1u16ZGbcjQz0HduVcds81OKrfZP9MZ41DBOjjv32f47jOBceNeZbnKEc8bHGlfRZ+lnTQYvBTQ8nDjZfPNZwj7yWuW3w2bij+ZJ5efrN4VPGkOQXvJbDVMRX8Dz/Zt7OM8hd9jFi2T5hnjTG29/Wg3lg62NkbGuB+DExMfNkDrSNaZtbV163m48j+zMP9BFL5KXITbtvfrxxvOdhXDWu3eJN2hrDDQcbVjxX80q7z37TbG1cN+w0DuN4wRHjRuNXzj+/pEn/3mxEjJzyqKYTrze2GHlli6bfhl1ymH2bujZfxkfJKZYpmMy95jXHIeKRHLBxteWd/viwMPvwWMQWD1NxrKaPXMu6IfZqPLHlLcQ585TERPdJXZ/8nN8x5rS4dpqbcWI+3nzb/nDqx/ZoYzCvIfc37G3Yoa49ZvQS/o0NWTfeMHulv5Y3ZPzYd9qcDlNZJ+SL+B11bD4xvzNGNUyQD/OZuUWTx749Y7gf+tRpjXTicnKReSlyNVunLXk1n5lLblxEnfqlK/mOfds3nKc2e/ka4w6xQn5tuJz7/LIYzssvm2ryT3vqcZOX+YV9r/FD+qXvtr4b/zaOpC5yT1s3bRzk+Oi4a9laHLdcbSzLaR8llmnTXHcNlnqMn3EdRvtln2PjEcqb+ZEXmj86r2z2Iq8yB2DMnfv88jLObWSb9u2FEOSXzC21EOesrDOlt77fYgAAIABJREFUv8yBXNRyDNrutP6mDVmTsb/a9tYvZWDsc1wnp135pzHZXl60+WT01Oa+5RS8xzzA+W6fqbNnuHLanNZerlEQ52N/y2guiwyJ1TxMRW4OdptevNZu/kie5vfGxEkn9LWG58hoLrvivo2niYvIHJ9q2DYWW8w1FiNzi7Ecg3ZzTuJ2TY5T7mHOM99u915h3Nxp/if25rtnDlfYVrEH1yccxzaYdslJiW/rtGGC+HPcs448rvuzH238vGGzxbZn+YQ8nfzN+Y4xtPn0zMP30v8at39UTura+bW55+2dND98w32bTYnDNk/f98axUwd9e+HbtHNNjvpN7XI4dvvP/PxM3kLsUn7mb+aP6NTxgdg4cYbxP3Ob8fjip8R4ch5zpDybEtnsj40rs4/h3DRjneoNTZ7mR8F0crPYcPNp8s38KtUcpqI/R6bw27RPrrbVwzbdEw8bbhu3OJY1u9OXm//T5v4cea8ww37vw1S/hQnve24N3Bq4NXBr4HvUwH36+Hu0+j3nWwO3Bm4N3Br4TRrgL1N5AT1/t4cj22I/BYStkJmCBTdeUwjgxiXbsbiQMVkkYUFnPue7HKZqC/FWALDiXPTdFLsVPXOdG8As4PC65XHxqI3dNgZcZJi/vSE2931bFHy/6Tvf//TTTy/DphjcDuWkmJf+skHO/rkhEJ2ygM7vt8KMi358KMHFPWLLxau2YWH8uPDjIn363Gz2MsbXw1TbvRzT4zXfIW44pzmu9fK2qq8PnOY79ukipzcCNv+JroKpKc5NQXIehOMDMt5QjKwN/7ZHk5fYP23Q5t7MJ/Ow33qzgwW4l8XC48zbuyJ9K9Lx2oxJ+6cwaJxat/O3HzrZeJRc1jDiQn/jg3dYwdvofT0cH75omGH/DfvRYcM855giuAvuW8E1OmwFVOubfDefT2+TbTolDk5vgKPu+VBNk8cYt39bD5lvs691wb4bD8aO4enGO9QrZZl7x98dK7hhw7zAvOs4s9mRdmjcS6xyvpnbaVOk6Zq8Fr+lr1FHud9xo/EW9djGJbbaGJGF3MJ+yGubj5mjts0T+/LGJeYDxg7LY06hzzuWNH71/Xyoo43V/IZ5QWx64qOM6Vjlvh1DGHvod9QX7Rk/IW+ecE9d0DbU2/bZ/uJ4OH+bS/P3jJVYwHmFs9M3877MiRubxIn9npjkwY2M13LTxnOOrdQn7WXsMU5ZNtvSPpsxWiwK3lpsbHgPP2YM5sRzLVhmfuzcynhqOiQemo7YP+fruZ5iW+ZufXKN0zjT8tA2wWmwR39ynHjGTuQj/pJfZOSDgvGDHPqYe4kj+qQ5kRxAftnsQP9sWG1+bp43d5oDjD/GtRmTD1l6PWabNN17PP6dTf1gZF3LzJrpa456ym0bRoM732edt5hBH3LcDuaM3ZM/O95wTsEV2zROiRzhiOYnDVvE+Hze1ma2V3KOkx2tJ7alTVvOQb1mTo6V1PXJv1s8dyygfazfZ/0wvGBMtPszl01/trfnR58zRsODGaPlEo455JR8njFop83XaL+///3vLz55invE6Ny7HUrnnD3/uScvbiCfOrfnfY6PjmPkrfTTcouGFcaxcD91YH2bIxsOrnicfWwYJc4bB3ltQ95iPA0Wmt/TnrY7Y3HjRMel2JLrJ64TN99q+I389nX6SztMZay1WBhedh7htsTPlpcbC8zrON/ms5kLsT3X8os6LbYwVmRs9u3YYbzTN3hfZEh78gD1YMxFL7SL9Zq+fT05Au1PX2h+1/rgPeGjxquMoZxn5hD8sl36aZgOVzhP9wEFYsT2sN5OcX7Th/mDvkPc0tfpV3OdNd4trlFnTUcn/7Y9Trlbm485mjhgzIyMmWs4j/gOtp3L0w//bx6msuzGZdOjZU2ebX/k3NphKsed5BnOSTJevs+6gfqkrlu8bNg2x5LjyBPUkXHn2Go/jD6vcgT72sZDwd52mIrYbNi1bjb/ynWu0Tj37bPHvOqf+jM/OJ6ddGKubjajjhN325owODvx+8YvGaPp2fI7P3jGXvQRt+evN1/pvdmp+U3zEeua8XnLE1psdn5Ae7d8OesijkGZP8Lj5h7LzZjUsEU/I7c0vyAm5nv+Yg9ztCYD+WM+ex01/bUXPw7f5uUSpzWIccK43vBqPMT2DcunnIl5gbnvhN2Tjrb77M9bH1tOYSwkngdD1lnikufPcc0fm9+Qg977y8s3L1M+8Yh123xu09ubbz1e/En/8mEqxt/UM0+/TGVubz62xWfbyfs1jvVXmNlwai6fflr9llgOR3H96RfZNZt5TnkJJV8UR9s5P3G9grxhfJIzieWmB+Pl1SY//PB6mIp5H9fp4Qbmi8ajbWyd0/eaLLyfdnf8YD9X9r6KnScfarz25z//8X42/Eqp9/e3Bm4N3Bq4NXBr4P5lqhsDtwZuDdwauDVwa+B5Dfz1r399/WUqLvLTw3aYikW8ZxbZWeRzMZ/7uPBui/0U41J44EYni0j5/pdfvrz8MpWLJq0A74Kl77FOWDywXCkm5HrGy/XM00XnVrRqsrPQwSLwVqiYItL8n4UlHzKIXbLxPN//4Q9/eCkQ5jtvRHEzbSuabIVM6psFKRezWJjh58jkgh11noIa9cXNROrLnuLCqPHRMBRbvdhkgFew13yrFbKu9EZ5f51fpiqH5uhD2bRi0W6+j47ix3OtFd3meg5TpcDoTdTpgxiLfrnJQFv4M3W+9W1eOMnLtrQXdft5Dhb+8PlVnZt9jMsUqjNH8yALx7nXD99QDuqfPk/e9dxdyM19trFxbrzl72wC8gECcpb1SUxRZs692WvwkDdSkst9Hwui8WvOxdxAW7QNv+ZnrSCba9wcIK7t+yxib/7ludF2p3m4SP3O7/HwMW3fcH+KrY37wvt8c2j0S7vzAHT0sm2Q2wc5Lu1g7rV8nl90bp9jvGJ+QHux72d1tMlqjuDGNf2j+XGz85YP2NfMI+RVP6TAPr354hiQfoLVvCU9MdQxkXJZduvc8a3Z+HSYqvnMXOODc4kN9o2mr1O8ZUwwhom9GYd5VOaUDU/nHm3OWy7gtq3dVZvmV+wnHGtOnut5SHWbk3NE5xAb7syltCv5nJhuvmQeP/Hmxien69adfd3ybTHWnEfOcoww1ubv6LV9Fxm3hzbsn+TrxjWJv+Hz+JP9If0mZ2vxp3F9my99leO3WExOd/+b/qPDvNmU61Efppr5ZNOe3DhjbblBMPvRtV3j0vTFuTXebGsvx5iNL+zr9DmOdYrJ23e57sNUtnuTdYt9Hot/u7bQOMN8Hc6mrs2JV7zJcRxvrU/60kkP0T3lfYZT0sbrp/hu5Nvi84kDzdXxCWLX/G0Mb/Jd8TX9b/OVq/h38gHaMDon/pvf2X7tgfmN9xzDXFuh3cmD046/Mss41PjQXN3yQY5NPhgZfZgqshDX5mxyn+Ob5x39JMdsWGL/WwybubOWYd/nvJmL2q70deKd87AfGDvuw/zGvxvPbT564vTIF79v85rvmMsnl6CP0n8dV6Jj/vLw5nPEr9dVxvrJBs3XW/vI7cNUjY8aJzV+afF3w0GLS5Y9vhP52/ow/dtOXGfbpyPnxovpk7hlfaS9EMX+3fjZ4zW/iK+ZN5puNz8nxp7BijHZ1pEbD5GP5r72gjf6GtvHP9rax7U6+kdsYR49zds5iufc4o5lzTx8kD7tWi6z+ft2nZhgfAp2OEbLb5pfOQakLtFkMG65NmKdM/5v29EP26+7N/5mPDBetxzE2G8xoo1FPgrO43PTB7HlWrLjG31y87PYY/pNfy3XJDeE51g3tF1tJ/Jgw3bLe4zv2JLx1LEnem+x7hl/JI/Gp6lH6p+42HBNu9uHadeNn6kXjnfihysucU7WuNPzoQ6MK8+RXNhwz/EYQ6mD5lcNg00nJ1s4f3AMdc6ZmkHTx2YD+hr9edOFuWLLh9LOHBw/JOYZn9k/MZf4Rl07t2ttTtizbZmTbr5gbHHt0PIz+1Hmuh3+oEwtJs33jluO7/n+/9ZhqhNPcL7Ghm3Rcrgrf41+zEdXdm445/iN0zf9E6P0tbQPjhh7It+2roldr+bx7fefnzpIdfL/7bv3c3t/mCq86QPS0U3qmW3/veFg46wt73Cs4cHiZp/GbeQo8vnJBuHY+BzzSvbBnK7FDftQiyE5QO8aCe9ljKdPcL6UlTFlPuf+3MuYYv/8Rkc6TMV5Or8zN574Nd8132q5m/OcYNO+ZvuYy2Mzc5jlabzlHNLz+8tf/nQfpvo4ud133Bq4NXBr4NbAd6iBO2B+h0a/p3xr4NbArYFbA79NA3/729++OUzlIoE3abgZ3DYS2uJ27uED2m2x7iJICg4pSLBQ2QpA+X4OU82vU6Vgw8X11WaR78k4bbMiBWQWEDLWtonaChlb0cqFBRaPuFnNwgTnl0MwKTB6E2za5iHkvL1n2vzrv/7r62EqFmYyDgvKKdSksJe3caWQ5+IKi/dbwdf4cTGIG1nUkYtsLMRMcWwr1Lhgw3an4g3t8Srj4yejvsGecUSbeQ4uErII9+6+z49fmqAeW8GYG8mxd3w4eI+dWuFz7pmHq1JgZPHPmMx33lyhv54+s2/b2XjxBnizL/2Wc57DVD9+/nElTRf4w02U3Q9D0C9op9PDdq2QO/fmQXwLSL363qsNKbfP3/MrDHOvC8fmdmLHheGTD2Wc4f92mMp6I0dMvw2rxCs51/7Q9NfiAq9RDw1jLvzO383vMvYWP+f7DTMtJqRtMOAN/cYTjWN5rfn79JsHVbaiOvXS/HIrvLfie4vlzTHpk7GXMR9Z/PDEjJEYtW0AbPGW2G6yNr8yhzduoowtltieW8xoNt7uJVbpK2lPHCeemocdE+k7DbeU2zY0b9h/iU+OazuYi1vcDpdEHvsBZWl+Gb+LbzRd8VDX4C0PYl3FpoahxuctN7GvGN8txtivk6/5kGS4IGP4gNj0zbc3mi+Na8Yv4mLLsyj7hoWGf+vEMaXhrsWwxmObH7Yxmu7pL1su5DHM0y3OJSYyTpiHeB/jamSKPLET7Z7v3uVRnz+/xDDOk/Zo9uNcWiyKHoO9acN4v3Hrlf5HTh6m4mZ25jvX2C5jRw9Xh6maXewDm/0bR+Rawzj5p2FyiwvOO8wFG2Ybj5uPaFvnbZw3ObjxQPNfX8vfXmtbv4yFnGvsv8WkbbwTppsuW5zZ8ghj5QrTxMfggQ/SpC/nppwXc9PTfJuO2hxafHomZ2o8a/w6RrQ8pPnLFQeT97l+NUaNo9iGhwZPsYHjmGdp97aWGKxyTbjNaeP78Cf1Q7+Z7xn7eXCm8XWLHds6rcVV65z4it2dx5zstGGXcY22bT5p7IT7aauNU7eYZrna/Rkn+rdtT/zEPLXFnnwfW/PlSuZdxljOedpN3MsviDVfpZ6tiyvb8N7Nf3i9cSQP/ZMXGr81/p7+N3wYv15rWP4mK2NV7EQ+SR9ZP5C72b+xYIwy/3YsZi4fW6d9xm38fbIfdUlZHAfDDZTJ/W7xZPpta/aNV+yvHMf86BgSP2l1hcje6jlzH79PbLDs6Xf+Nf+eYqAxe/KTTS+OMZwH13DxBduq2cfXMidyUfNXY9824tht3OmzHaY68XPy+tzb1jEZK/6Qg3WpHW1x9xTjTvx98rdmc+vJcYy4S9t2mMq1J2OjcXjGch5CjNOuwQL3gsJlDb+ND1v8zL22ReZEH4s+OF/HqozRdOn40fpp67BT7sJ5brHUsjQONveeePrq/hbD2j2Wd/NN6vRk64xLHzFfMIcxrxgD5nPz70n+9p3jWOO18KVxcGWP6St5tuuN1h/9puUpG19GP4xrVzHY8yCnR64N88wBPsJ7Wbu2WL1d2w7QG2+xYfS2HbJu3GQONi8SD4ybM1bko22Np4aRcIexvN275Q1X+DMONt+iHZudrsaJPRpGw8/k9BZjT3agvcP94WnysNfVV/lX9LrF/B9++PGfOkzVeJEYfOOAx2EqysH8tMWtxh8nPr/iccYH+/VW5yN+W/+0Pe2/4Wnaz7w53/hc7olNGWMdP5z7UOeRM2vxNjfLarmIc6655j6+kJBrIvOIff+bMX981N3JOR07X9/s+/JYyuNZkQ130eGWk7TrbV0Wfdh/PL5lMbcaB40/jIXG4fdhqmcY+m5za+DWwK2BWwO3BvKbq7cmbg3cGrg1cGvg1sCtgUsN/Md//MfL6joFh1Z8ZvF2e2CiLZxZEMhmPA/0RDhu5GYhnmJGCp/erKRM6ScFpp9/nsNUj83N/OdiBQsHLuq0QkZTZPpk4SbtvOnC8bxB04obloF6Z8GgFaTS31Zkyz2teDqy/fTTTy+6Y/GuFRQp4xzImDZz6Ca/iBVb5pdvWAhL0b3NxQUSF1kiS7PvVtjzr0N4Plc2J75bEei1UPvrIxE9FXlob8+l2Znzf4eVr4eptoJx2tKnUtwjPiN7w+Xcm3viX00X9IFgp20ouiBHvwgPzb+Uz8XJ6MwFZftRK/69+uxwXvllqpM/NS6h/bYNMb65a7Ol8UhdG+dtcyu6I4+Tsxoe44PtHtoz9/owlTeJNp+KPbfNr1Ykta45l7S3vslnxJ7117jcmKZdbTPjbNomrnGu4bbEsvk7OjBuyIMb/zkOsxgfH3cscgGbvkU9trjVNp94j3OG4Mn64sbWhvMWX1pcZLvMmXJ6LOr5dJgq+mds5PjW64nDt3jueErbcBMovs95tT4pc4v5DVMzju1KDg7GqIe2YWLe3v5uetpsTXmf7Y+xoPmpx7c/MK+kXLQBfSOxcMZqB4/okzlMNX0xrpOnmEsYH9uBWvKZ85bpI/ZyntI4NPrJA0/GBvtLjDHXBbv8nnxKW05/MxZzjS1ueGzio8lpzubftCHlMe87Z2j6zf1Nbl87YZ32MN5bTGx9E8+MAcm1Ww7W8NfiBh+Co815YHDGme/IX5yX5TvFJ8aW9Ee/IX83PiYHGuvBZn5xypgN1sIHs55Jm7b+dQ6y8a/jlTk7+Gp2sh6NF2Kk4WzDnjG95UeNZ2JP81nr075kvzEXz9+OeZuvNft+5Jq5tvmir530ueG6cdCVXlrse0be6Tf49qG/4I46j09c4YwxtOnJshELjsmNM7cYxjUgud+6fkafWyxsGG92Tzvic64lnhnL1FmLKcydN440p1iXbd4bD1DH5v/4HddTzgc4ltefbUxjoGGaXGiZWh0kfTSOuNJF47gZ09ibMVptZIstnFf6SixpfNRwGDl8mOoZn6fNqMPoNt8nb706TNV4LDrJYSrnbuS4qzVLs5OvbTzb5jf3nnIdz4d2vOKpEwYbH5ljKW/GatgKj9gH6O/G78YZ0Uf+ZfzkQS2344HQxq8Ni44l9GfKbr5wLfYq/niu5pLGr+6Tfhd/4zzTR/YpWH/L+GlP/LPeQLnM7/yOfk69kj/M/a3dMzkLx7WfMq/1YSriI7JQz+ZN6q/FF/tL4y1i1dhvuuHaPTI2n829M2b2Iri+sF3D3+FMrn0Y16lPzs+fjT3brenVsSMyui/O17hMHzxM1eIsaxYzTjt8RR9s6/983+z6Ww5TOQbY/i0e008ph32JPEXMmWfMAYmD9kVi1TGq+Wh8i7W2xACOQRzafxreiKOr9WSTq+VVpxyEPEo9Wjb6jLnb/mSuJQ8Z+y0fsG2NI//d9Mh1P23rOba5OBadOHpkmZfLzb/EmmM9xzHWqD/HbeKZPn7K0RwTG5ebm20H1+aar1ovz677aT/WYpvcm97Imc1exJn7sNxuy7hoXvVYLX7MNfLlFmcpR/NR9938rB2KbfbmHBNDT7g+fef5mH+NZ2PHdva84kfOOaedcckaIOOL/SicnLHe8oV5Gef7Z0w894YvjnXio7T78uWXl8NUGxYbBp/hrcZ9G67Iqx6PscbcYI4kLhnzzO0NQ8yBmPs57zHXMd8mLhzHnTPE7vEJc5RliO+ynV/y4b3g9EGuPvH9q8wDu6/PN9kn6GP05y2uNMw2jDr2mPdta/bR7GnsX8XOhq3pI/jj/cTWn//8x/uHNn4rYd/33Rq4NXBr4NbAd6WBO2B+V+a+J3tr4NbArYFbA/+MBvjLVOknxbwUULjp5kLkLFpZzEjBaRa5LizyLX98MM4Fh+nPb4ZhEaYVa2fcFNL4y1SZk4uELA5l4e1Cj4tNV3puBQhv7k0f2dCjbNGbCxKWf5OhFeWiExZqWtGGfc4cNvnYzoWoHKb67//+79fDVLHHfMdCWAogb0XJz+++n3FODzJshWIXd1h8MUabHl3o3XTaikCvBa0pruLXoqynkw63ea9y/fDp05evxaT4W9uUiI/yoVc/bNeKr8F/9Lq1sZ+8FYG/VLiy0GXsxU6NZ5p+2J4+5AIjeenFJvn1sE8/1AeqmuDRw/YARfTsoqWLseRTytV0YZ1bhk1/lp843HBNO7ogyznP5+CMBWhv4DpusMjdxrriV/NzK35TP22MU9E6/btNw73bcmNq5sk3u5NPE+tYAL7axCaWg5dsJEZnzR6OKZHZm3y5N7zcuMRF63D7N371VSDHwoxpPmQ/jHX+3DAbfyO3b/7BPCW6dxw5+aV9m/aPrIxxJyz73ug2DzoGSxnTWKPcfLAl/djPiBn6rmWkz9N+xtEpdjoW8N7me02GbbOfejCetl+Asq7JUdEX7U7dMg8lrnIYKNidfxvvxI7zPR9kTFv/az23w1SMLc4LaGfrvemZNm4bUo5NzNdmTtmY9OYlfdobrdR5+ttyPXJOi3NN79Mu+Em/jd/SruUb9Gfj2X5BPbe85hRrm1+lf8a29Gsbkc8pM/2HazlyquVqMYaHwPOrpNMHX34xY813PGBlHjTnM562nCHznfsof+a1PehPvNCPqdP8Qm2wS47NHDKntGF8abHTet14jvN2TtHWiY1LT3HF323Yc356xefxZ/JVdHMaw7GpcbGvtVzras7h6S1OtVhtTG5jnPzXGKNeycXOcZ6xC+Wx/JvsM/7oPH6Tds7RLbfleVY+tqOMziOMt2nb2uQa44rXgfEJ+9KWy2z5B3VwwpfjrfEZzqHPX3F+7NRiSZPl1J8xd+IA2qjxf3hu+gwvtzUWc6/Wj+Mn/245S8Yjv5hDHZ9sl2f9l/0ag8x30i7xYeMW5yXzd+Pyxg32Yx4yeQZPkY048vzCPVmTTowjTzQOa/Eh6830lxjNuXIN+ls4xHF005ltQ2wQQ40rOIZx6nVA64t9bv03HGcuLZ9hrGg8dtKDZaAuyFXhKfNp2jivaX7a4tDGI5SZuUKw1+Jb87Fn+OWKC+gTzKGbrmYNPg+4O2bPfWnf8kHanH5gvMVn2Yfnbdw1Ltw4tuF7rmWtlO85v+mfh6msF8vXeDPXYmtzaXCaf7lG8fwaJ5kbwrNea3L8FjOyF+H6AeVL38z/yQ0Np1tcox62GNL0mbabLVreQRm5rmqHwaJz5lrBZtpzfU0/pO0SF/K984Vgi1zEeOX4aT6yXXwv5WJcOPGX+yT/EnvtUNnGn8Sn17QZzzmV1/jEStrmxYQnnqdPnWLJFWfQrsQqeb/Fdcenpl9es83MFcaS5Yp/2rfMMS1u+p4WO4Lp+IN5pGGWMvH70+cZx4epmIObLyIrY4fzPcd8226bC3E/4za+c5v5m/6Y77Pf4bEbdp7V1YYZxmXOje0Zt8mbGw9s/M4Yal3Q/zcf2bgrOMu42+FT2pZ6O/kn8W3On1jY1hzMP4iv+Zza2LN2u+KcbR4bX5gHrffossX35jfkZPK286NveX9+GWgOUz3+O2G7xaKrezj/OUw1/7cup1/bh2380oIr/9v4kn1mTMpvX3h2vswvzMtXstLvOc+Wx/rlBcwRw3XBTWJNeMJ2N4Zip8zFLyvJyxnSLtw4401b1+c5b8Y923qe+5j/cXxze7NVi9X2ZfOM10zE/FUevfHEs3LwfspFLqV8jW/++Mf/9342/KOEfbe/NXBr4NbArYHvUgN3wPwuzX5P+tbArYFbA7cGfosGfJgqRQQuSrdNGhd+XRBhHyn6pEjFPtsbM1nUcMG4bcSxYDqHqb6elXhViQuEKUK4+NyK602vzxTPqA/OIQ8msgiats/asBWXW1HEBWAWh7YiCt+e0+Ty3EdneSP2/DIVH0o8vf2KNmDxMmO6kMUijgt2tu9pA+SqwOMNglb4aUWvF0xPfQsHnFLoycaD8Zbr3rhkgdLFrdexdZjKmE47+lwKbHkT7bSJvVl8o+9aHxznhNfNR9o47mcrKhq/4RFep67NFe8w9fJescey4dkCMDck6NPTx7Y5mrm1jTJzG2XZOKpxWdqy2Eud2hb8+5kN4s0+5ArPhbjJQ1y89izX0e/tF22jNXKYA3IvN03YhvJf2YU2GPnIc62AHrukgO5NQNstGDYe5u/Yq9nNxf6NVzP+fM/NBh4Ca74TWzS70za0mQvu9LXNfrx/i42bv5FzG49tXGGeNwYsq/1/5WkBvfFiNvDN1dMn9WdeTHu285st853HsI4pJv2CfV/FzoZX2s86O43Z5DP35e9sDFM/9ucNR5lrNtmab8y93qij71jW9Bk/4QEUx5DNDs03TptQiavkN+K/ybjF6HbdmMjBUPLt6UEsyscHlby5yRixbZRNmxwcmPHp0+k7OQ7XEmxHbtxkcF6wxa/w9SnONt9he47V/I8xwzHR/SQO+MGMtLOc5NJgnff6MFXi+dyXw1Q5ZDiye90R33O8bZvVzIUpA2NoxiDnGgfMn6K74YnIkms8gJJrM6dg4pTjMN6m/eZTlGc+517Kbf+++vs01sbF8UPnMOYKx+nobeNgYnLuJWYaFzsOWz/2l00XwYLbG+sb9k+cav3a/+P3LfZnfskNOX7r11xjvm72apwx7drLMgZvLWfc9NRic2z0LO6o2+D8KuannTmZeKa+m/3yvXW+YaDFyc1/qAPiessvml85L/e9Tb+81r4/xarmsw07kaPlkI45nhdfp61uAAAgAElEQVTjbIt1jmnzd3KI1n6zd/OLq/vJXc0exmkw2HKwbaxcp481TiP/UhbGg8aXjR8c/yJ3ODE4i54nJyIfZRzahvMLzhgLI6fjHdciuc9ryIbzzYeaTdiWMs+cGLO3dpxbyz2Mcfcz33NOLSY1jkk/zGejr3zXch3bvMUAy9RyZuM/cYv42+LgFddvsYyx0rhsGGv8STkpn+Nt8zPXHdh/ix9zLYcXyM/GgPM2xgPqfssb6Sctn7iKUfn+lLd4ri32t3kYS5udzM3529zX/NC2sv9Th/Rxx7DIynmwrt1ibHvQv/E5xzLHNpw2Pz3pbotBXPvQzi2/3GScvpn/+TBV9Gt9Zg5eC3oeXk/zV+2ic2PrKr4QE8kLyCsn/W781LjDPkNfczxInMw95BNzEfl148Pc3/Ig+hP9IbVkzt+frdtwbcN1i1ctBnAO1FHTdeOh07XWR/NtYsJ5mDmycSL15Dk0bJHDUss4+YK5qdXdmg2YY3zkl6nsI+bN7XvOvfmhdel5EZvkPo9v/ji13frcuLhxqXOKZu+GbXKjeYW24ZjkvMzbfjztkxOnjsT60LQ3DtMH++cejONs86sr3+GcUoce+aYWlpegso3tal/hnE74vuKVFkd5zesh92ddROfG3SYH5xnbZK4zdg7pzDVj5mGv/38PU21YbbYb+fLiKM5zi5X2x2abYNV8Qd654jv7VMPuScbIRb4nHtuarvkdx2A+7txmWyMaO4OVaTs4Yb7lw9DPHqYyLxif//j5509ffn281NQxynzvuHDlsxk77ZyPE29tjdU4ymN+tI1lck5mnuTf//N//j/3s+FXRr+/vzVwa+DWwK2BWwPvfm/1VsetgVsDtwZuDdwauDVw1ED7ZSoX/bfNQy9wT0W9VtDiYt0FOxd0XTzxYprFhy9ffn13mIrFBRa8eQ/ls8JcAGWhKXJQPheso5eMzV8qoc5aASuy+KGEZwpkLn6xCMLP7CtFOBagKFcrdE3bHKbyIZ0UllhkTh/RRwqXnGMr0rSCDPXvIrD7u6KCVkSaPn29yfG6cfvyq0ePojoPCaa403xmrvHBYBfqeM87W81byD99W+hloWrac4Mzdm2bzizYcd4Z3w+3bTgnZqkrY6dhif5A/zxxUPDZ7qXugqkU3X/84fOreK2414rG3Oz25ir14f4ahqZ/81FsFV23zbzct/niVaGS97Ev29M4jyzz7+BnZORBPOIj84hN+PB149PNN0cm6jz9ZY5NZs6vbcKeCu4n2exXxJsfNueGGH+Zj4epZs7UadMB52mce/PWsWjk4yGv3B87RbfcdPEBhPRprLd4FI6zz5uX7SdN7hZzthjb7NI42vkGcbJxfNrYTo7bGw4bh1hPc69twjnlO8vLmGJeync8KJeYZJ8wrsjfvN9v0dvw2jB7lUOkr8SgpqMtZxm95JepiDX6x6a7tnmWef5v9t52yY4kt7YkWdXdjzKjj5buff8HkNQfZaaXkalLKnIMmdzk4qoNj8jSzPy4jJK1ePJEhDsc2NiAw93jJC/JeE6H/o1h6pBxtcWqO37Psbf7E6+33KH52De5xBwE//yf44q5Nve1/IYbkOgjkS9Y5qGr4JIYIFcZC8xnGF/SR9rmRpXYgNz/JWfDJgjqlpxgTNsGm5+3GN3s57FvvG+esY6jq/ABNxjYvtFX2owvxB7ZQDDXJ4YlB+MG+NH1XBtdz3O2DfHOMcYe5JTEI3LZWw5TtTlDZE48zmGqyDV9ZiE8457vsjE7MTQ6sn85L3WOfMITOd7cavtf4e/EIU0G5sLN3+/2Z/yxrfYLx7zuGEo83vVDxouNF98Se06+6Ri1xRSOa/Ts2HTKHcw55BViz/ohR859wft8H5+0rtIXObH1Qc7hM+GWlvs0fmzjjtzE29znfNP86Jjg/sIlDZ8bV1P3p/Ztk9zbuH6LnZ7XMUdI3pL2KBftw7GZwzN+xlHmkfMsZSAXzX3bhr7ml22O5VjDuES8ZLMw9X3iHuu4xT9iyroj7/M+8rhx6ri18Yxx0WxPPfN+Y6/JsMWExhGxf3KhO4ep7ItuN/P96CrxMvexFtC4ceNW+yNxTxyFF2yPxOvE7FPdLTqMfuNr0Zev0982X27yGs+WyXlS7EO7MW5tcpmb55nM4Zu8zX/mma0m3TjN/tWwGoxY7qv4uvV3infGbe5N/jptNk6xL87frrulLeOEvDqfZ7zMi6ct+0NiWviSmy43zjGOGKtbTDzxruevbfyc87ZY0zDp2L3F17sc7zlBMB7/p1ysbyVuxVY+zDb98zti6g7uOHbfb3xFVuLf9rJ/xvfzbGzdfDyykHvY1zbPpe7si00H7Juxc76f+xO/82x4zRvRGd+aTuzDlH/z3c0G5PY863yLtqQvM6dth6lsE2PI/plxhx8cK7aYku85n6S/0pf8udmYz26fT/6w+TTtegdP9IHNZyw/dbj1cccfzdnbM+mjYca4MYdexTfr2C8vS9wkj4fP6CPxP/Nx42KOs9nLtqXPJ3a2dukL9t8rbm223zi4fU+ZN25p4w5nmTc33yKvzT2clzKOZ7zJAXKoIjxovqZszgWnlrbFyk1vrn05ZiSmUL4//OEPvzpMRdxFhiv83MF8anrWg/2pjZt84HjEWLJx1Cafx0U8Jw+KfMwlv9ZTpmb+ek6j5WX21ybHFnN57/wq1S+//PevDs00LiSusyeDOt7iv/G/2eXEO62NrW/6bGSi/Ta9jO5dY2Vb5EruPeG4G54ZYzLG+Ax16novn5v7hs+9Fsx1CF7LWjAxHJvOd6zbmU//67//6938OlVyFNfMM960w3zsyl8dI5gT0T9dT2K7jmMNT9t3jiWN38kjG5dHr89hqiuLP9cfDTwaeDTwaODRwKsGntPHDxIeDTwaeDTwaODRwE0NzGGqTNrzCAsSLCinuODJbp5j8cFFG264OBVH2dZMhlsRwG19O5n+cOtXqaYfjm3bEMJCj8eXNlpxJoWcTOhbEXaeZxHuVAxM0ST3uHhKHVCHLgS5+J+CSP6dfn7/+9+/LD63IlfaZjsp2KTYHHxQB1l0I7ayuJuxefHT/RPSLvhYdy5yXW0Ed3u2TbtOP4gO+MtUKVy3Yg+LksF5K/i1fl/ae//u3Y+f37Lvt2bR/pGRPp6iXzB0WtSnj7TF+C/jBpanffqu5Tn97cXDacdvuOfGBhdlT4uwlP/D+w/vfvfjj5Ul7fNzU8aUzbgsJLIR80jks9+lD44lBfyxBwut1HFkab6RPthXG6D5NzJYdo479szG0P/8z/982UBN7NB2xNt8n8NULhw7TgSvDbfkvNijxSK26QXR06KTZfHfjTujS27qmLFyQSwb0ef5vKksz0W+Vnz22Kg7cwWvcYwjVw5LxZ6xU3DVDlMRt8Qqx2t5TjGUWPKYW9xr+CZuadfmW44V/NuLMcZc46e2sNHwwcUW++oWvxILvGiR57fNgYlR5IeRKe2MLOTO+X7w53yPsa4tRuWwATdoV+L8/At/jYdsY3MQbZB4Fl02DrWNeOgrbXMsuZ+yhW+p//hndEpMxw7my8jXxpj+7iyq3+Fv6u3kN5Fpw63jVzZTZmzOWcxP9E/qw4t79rXkRMHlyJn4YBsFy/M9+08saguIc2/anl9JnTZiw7RH7k27jRPY75Vtmi3iv5uvEPO+xzHc8aLFAtuM/GOOdGwnTpKr+0BwdLUdpsoGEvOLuTzYNAbjc4OhPHN1mIq4aDbM9b/97W8vKs7BZo4//XFDM+edp03ijrvhiM2exBFt4vlJdMQcgPcbH6d4x3vjC/E55sv0P/ZPPyQXG1NpK3zQ5hWU0zlM42iP37Fg/g5et+cbZzafPOnUbdO36MeMJRkf5+70hVM+Y/3f1VVsxTlh7BC+tJ1p35Z3xS+pe+f0zrMZn9l+48TGrRyvub/ZzvkE4zZ5v42v4b5hgRzffIL8a0wYt43P06Z9MvqnTj0XSqxKTuPxh5eIC3L+xmNb3Mt4iK0mE+1CHJGHJs5svBh7se20Q7tuOmOfxJ55zFzmXGHjYfKA8dG40riyfrb2rB/ai/2Ge+e6bZPcNnPCLS43js69wdfcwxgyfze+j12avslx7JPPmEfIC2xzcj7+QqZrYva/yN/8kH02vtpi2MYjjlH0ncQL5h6j4/xiAPMfYoNzG3NvNu+12GnuzPj5y77My+hXxmD4w/x6x1cah590TVw7Fm/ckRf+ND882TC+03wsPBtZo5/RBWs75mHnupmbM8/0fLWNq+W4p1gVW0x/wZh1mefjv5wLtnzFsZZy0j83GzummAfiu/ZZxse0zbrbjCs2Dx/ZhmmTtQX6FWWmXORY8wP1n8+0k+3DdhsvTl/b2gHjeotnka3F+TZO9s9YS4wwT5jvOWf2ug7XcsKx28HshqPIc8JYML3lfNG9xzBtM5fk820umlo3MURsGt/MURwL4n+W+RQzMk5zVfub7bY+ms+ZR80/bqe12+b6xFnzm9ihzRk4hwweyU9vjRv2f+d1Lf9qObTHdLLjJmOLvYnv9DHyS+S94iXj6A6nNTsFc+Zk807zF/ruph+2b3y3Z65wPdcta3in2Xau8bB542LKlfbJecQl40/aDie2tRfG0/RDvM31qVtShpYHENcc08YnjCmJLbPOP//b/mt5xV1sn/DKHGHjKvdtW9rm5JkT9hp3pi3murRrdJfrX+c5X19A5vlns0PT3Ymrc//VYSrqytiMj/vfLb42/Xgs5nTHAPKXuYz9ph7l9ogP44gvzGj+ne/oU8wJqYfmV+Ynz3/MA/Th4KStBYdH+FKy7TAVc9Sm22lrfplqXqSbeS/1khebjeyRhdevfNi+Ne2YJ8OxLeeZa1yPMwZiA2PQ9nSOvuXjec65dGzzHKa6svhz/dHAo4FHA48GHg28auA5TPUg4dHAo4FHA48GHg3c1MC//uu/fnJxO5NQF1ZS2OWkdSuWtIILN8ldFdGmD7fBQgcXrX7d1q/fsu/FBI+tFWTZ7lasc9HPE/o2jlbgT4HhVOChzGnXxdlmMxZnaC8WilLsabbdoPSWgmew0wpgwV8rCp4KLpFrK6KwaJMC+qbnZhMv9tCWTScvbbyec/pySK4tkBtrDXuUPZ/57zzz4+9/91Lk8sKG/Zf290Lj3MuilX2Out0OU2145i/yxP5e5E37xPGpOGb8nDDTsEbMfPg8Zdh8u33PzQ+0R+MmftcWcV00zli48SHFVC5m2ZeowxQ+GwaMWY7PGEwfXJDmQnnbqNLGk+8i1xYD6GuNM1u8MB/aHlsc45g47hbfrrBBG6d/bqRIUZ/xygV6cy59gb7bdLDxf+OYxlnRO+2UMXns9Mu2EJ72XWA/8Tu5g7HpFA/9DGMmx0F5iYWmR7ZBPQUrXOxufUQfxPcWNznOzabmf/IWx5JDitzwT/232Bj5W/xu/Bp/9IKhfWeeJV5HzvbMxkP+3vI1eakX44JjMRa+iQMfPnzZzDvybjGKerXftRhO7qY9G09al5v9Nxx7rLRD43bL0BYJ05djD589jYX2iAzRL3XDeHbiefvohsu03TYHGd/mLMeUcJc3kzA+zj3jf/FFttHGExxtnON4kHHGvxzXyNNN/iaP5WKfHFuedf5iXiSnbONirOSYto0Izcc4Fttk85lpJ5uW2sEoyhIZw+POp4j3za9azk+bted4gNS2yLj4bzAX2albxhcuhHPzgnW7xRfzlm1ITmab8zm63uLdFW7dNts5xQL7x+aPd9vgfVsMtM+S03KtxaNN7+GdzQdO/O35IHOXNuZmQ2KtybjlCRvXOP62542TjJHcc+KWk53TRrhgdJRDPG2O5bYaj0eW+LvH1PS+xcvmZ46/iZ2Mq2zvZGdjwm0Eo9ETXwbBe42L+Hi4JTJHF/QXyhf9Ri77D7FgXm++QXyRX4ntHDIhLzWbtThivzEnNz61Ts377CfzxPmOdRb6nrEz1+gbtg3naLFD4gHtRR5mPGncwzaZJ8zn2IXjTD/mTWPBscMcThmbrTmPPc1TzOWMj82vMq4Wkx2P2Db1aKzkuZZTEjMjW/yw6SM6i95Tm2Ktk33YjymXN781e2yxKu0w77E/Wzebf3NMWxzfYofj2ClukbNtW9rccp7sQP+cNluuSew6p/bzGU/um7/bYf3GK+aw+Kp9h/5sPdCPrHPqoem9xUvGVH62/G0+EH9q8ZN6bBgkzpsPbDgzfijzie8dK8whtE3D8uanacdyNV23eNXkz9hPvnOKW4zfjEe0V+bFbGfDuvFpzGy4mu+zyZ1xiXNtxqetpmH/ZFyhDzGf3GIX/WnuZ12pYYv6aRhK/yffi/zkjKbDtM8+7XfWNZ9p8tOm/tx8zDK0MdN3/fkqHpljGKcYZ4gL+sPm4y12+bnWN/EQ/9hyvciUdpi/Nezaxpv/UwaOY4u7POy1+e8dPmr6ICbcPznyiqNOOHA7xiX1ZJ6j/XPA2Jhoz5BzGF+JX8qRe+Zf5nzmg9YX8XGFgXB15OOhj4aL6H3jgSsfd0xhXDP/G9ONXzbOdE5Am28+7HkMuTXjbhz/FbPZbvr+y9pB9LTFdMZEY3/D+ysmvv1lKo+P/GWdb7kBbcH2MocIRuZ54rPp03w4fzfcN700n7Ae/VzDgWMwdcIXUpx8nDZJLkGfSb+et3kMvJ7n8yxrD9ExcWae3Hj846ePL+/t9Rzf8kYPzb/sN9GNfYMv+trwZZwxJzcv8W/bbf52PPb9zlkyh6f9KOcf//gPz97wkxGea48GHg08Gng08GjgswaegPlA4dHAo4FHA48GHg3c1MC//Mu/zJz8y68VbIvcLK640OtiwlZcyQa1ue7FzEyEOZGeiXV7Y/c2GY8c79//8HILJ/gsCLGQxGLHVrjYVLkVh67aSVEtMnIBMHrwIuf2tka20QpnLIa5mMl+XQBKUcMFChef3f/V2KnLr294+tZWp2LaVsANbvMv5ZpxRn8s2rN45PvnvjkMxF91MQ5qYXF+NerFo74dU56NflzU4/f0HxebvmL8/bsff/fju3f4BbE7mxm8GG85aG+Od+6Lr8Q+LMCzUJziFt/sGF/mRo/YP882P2hcQq5wgbrpLt8RI/PzdZ8+fvrm19fsz8QhcWNb2kesQ2LS3GV583d0TZmb/9IG5Et+32xqHzMO4jPkncgydt0K3BwfY0Zk4CblZhfyR57325k3jml8bBvSf4ij+RzfCC5Z5PZY+GwWwaYvxzXHysZtjYfam2Xtd+asps/Y0b5Kezceo1+1orvjk3FL3GTRLnYLtrPJYtraeJ26scxc/I+eYwNyVa4ZN41zfQ8XPIwH9j/XuJnD8ZPtZqx8PniK/NQH5befUoexCXVAzERGcnDTgeMcOco5A22Xa9Nm3qyeDayUO5+3OH9arNr4s8Ux8gE/E6vzPX8libpznIm/zb/OKYIN6pOHT7nI5RzEi1cbPsxXW+yw3E03HEuLmcFvky24bZjecgPaPPkBuZFjZnxlzGMcI2fZtubTjNX3OTbQZ83v3hjJ+Dg6GrzzFzY2H5rvtzfjWnecs3Ce0uI5bUj9cc7VYmGTs9n1NJ7IEy6wLKfYE18iXzdf5XfN18wLLZ5s/myOTJ7jfNdxkHZo+KZM5j9jOW9v5/zbPEAdTHve4MM4MffmDcT5nr/cYQxtsdG+s/l34xAfWjDfk4Nau5HxpAdi7+QXDb+M5022hhe+5ZY80+omLWc0ZpoOOKaW4+SZNt9rfuQcKrpouY3l2WzmmOI84qRP24LPktcZZ4hP8snGS8nlif20kV8Qmdwkdssbg4lDYp++Tz+bezinZtz8Zr75uR6wcUjTl+0WuZkfsT3PM5mPud/MWRLHgrnoIYc4Wl/Oexu/xy6cx8x92axFDLd8wDEkf7Mv68xysI3pI79OGN6M7aKb5MfTTr5zjtL4kJhtcm7xivInhxg5wzHBEnMg5gHRZ9rffMHfO75ajxyP9WD9z3XyHHmQmzUzJmLS8YHtkBNiD3NTwwL1f+Ja4o9c5liT9ujLmw+3dogtjyNjdOyg73iulj6iq/jOtBFc5xn6LjFk+1tn1PPmhy1uud3mj/Qn86vt355vvmb/os49l/Q8bGSwbdtLEa58q23YdJxiDKNe25iCXcca8nXjGts5/ukNkZxbnDh+s+ndObqxtGFv4yje354lT1BnJ3uZ34iBZpdtrK1+w5id+ZBzAtrE+R3tTV4n70cP6cv4SVwwVxAvjiPWHfW69cf8s2GIsWHLTdxv5GovYmicQ3sl3qRf+jp5PHU6bxw3Zja/CF4YQxwTiAPbyf2QF8wRtK1ttnHptM8ch/01OYMz45n+xtjWZDSXtxhCbmIeEAw4Xz7FB3OffdQ5Ta4TG+mX61DEk/FDm5oniAmP3XGMf+fXScLrI1/yUK6PRpbh8ejJfk8/bVxIHqING3/M9eSi5EdieeNY4+bExbnGuWhkMzdu8x62f8oZjDn7gtun/fmLMi1+EI/RfXDQ8jvmOrTVtO0XWTiPuKNP4rNhtcl76oc2ZVyLThtXEGOc47U8z1gPVqnLLX/i+GJD+kt83jzDFwik/nZXty/L/J/X+VuOSV+k/b2Pw3yT55ifffr08eVAVXiaHBY9cc3SvstYbhvb97O2y5pG9ES757lpz5w6Y0ospsy2qXNV8z053PiKfsgVm08Fo+FV98u4Goxk70L0QHw4ThlfzffMUY5fjhkcr6+9yPjh/Td7P+5wEvMj30+MEK9zXzsEftdPPM6WO3Auax91fAiGkvt4PtQ44p//+Y/P3vC3Guy5/9HAo4FHA48GvksNPAHzuzT7M+hHA48GHg08GvgtGshhKhf/M6nNpJ4LJy7it8m+iwEpZGwFkm3S7YKnx+h+Xq9PKvB1Q8R8w+IUix0phLDQc1ePedbFquiuFkHev/+mKOZiFvXQisenYlgraHLsLiKxIJb7UjxpOmgLKmnzVHBpBQ7KdYUfjov2sq5ctKZuWZhnoZP6zP25NwW1DQ/E5hcZPx/S2Z6hLrygEdxs+vpGTy84ev9ybqthqGFynm+FQ+LVn6lj6iffbwuO0z8LqnmWh9q2zTRND/bzZrfGDbTRNxwwm4B++fjNIQ5zkHmi6WazJ2VxsZ3t0qbGefPd2JAFXI/7xEdbf/Rt4sTFfxdk2Rfl2Iq7o4tW9PZiu+128sGMibHFB1t4jXak/Nl87IUJt7/h037YuDpteSOCMcLFjMRb24htsW/G8m1B0txD/bAf2/GErbkWXIZnIrvfyJbrXOR2HKD+qAP2kbid6+QoLp7y+uYvDWNciNkWs+KnwY03PXjhh7o2r3FhIdf4fLON43KLB8Es/Y98589bDGq4JbdHlizK/fzzz1/U2uRsfLTh3PzCv2Pf7R7rmf22gzItR6A9YuOMPdiwTI2HyG32bdrOsbrxjrmp6Y58ELvah8iJHkP+3jh0w7P7nb/JCy2GWzeRl4vx5i5yHGXnxu3G4R5P0wFlpI2jv/DP9MUNiy2WW4/2MWOUfp/+jAHy8RYj7WNt3JveaI9T+84DzeXUrTHqxdSG88hBe1gej4uyNy4lJmznbBzwvME22rh341Pa3Dg2/swx9Ke2oaXFSL5Zejg5i8/G3tXfxhD15XGYO+/4Hp9pcelkW9cWNpxa901u9mPbTrue55q/G79uPsp7tzhIDF/lyORXxpHG/+lv8JDDxPbZjdebPcONHpNt4etNN+RW44L3G7Psy/kzYzw3yMR++RVl90c9sn3mrT4wZN9ocpJH5voWi4iv6Wc29ZhrGRsZo5j/trg630UXjGPTBnmDNnM8aHxMGdpLIaJH8pvjQ4vFza+3mMl7I3MOSXAuwvE3/4r+TzHUGJln2Mfm/+aaHHzOYZi53mwdWxEbp9jcrhmT1CNzjYab2Jzj5vOsszCO2k8856Xfx/7tnoZBjrHpu/GSx5Y2mj1ZW2Rebj+mL7PO0eYB5gnOL8mxxnj62ObYPNgTPbb42fiMOrAPbfmWnyE+0z9j6daOaxXWD2MWefrUtvtquSZte4opJ/6x7Cc8Ep+nGNviCONa+mh6In5S1/L9HPeGffIe5d7i/RWvNNvbn8MZGxY9jhY7rrBL34z+zLXhI3PQtO0a5nzX6jQZW7iaeTt5nn7idtKf57nEPfuJLLFRe841KvZvfdrXzNP28cjSao+xC+tIHgfzmeZzp+/CjS020c6M9Vv9YMMDbU0ctFhJW3LMjR+od/tjw5tzL2LAh9HcHn2IccfxjP7Pz8SE/dS5hMfF/CLXnDOQv7Y5eLiGOt783jkpc2MfpjJ+W4x3zt7yxIZTx6rogrlw2uKcJdfnX+YStg/tSr1PP8l/mwzmD+YY5C7mfsYzc6yGj5Pfpn/PX9iO1wsdN8xDlsdjbP7qZ6J3z5GdT5kzGQebn3ruk+ebb9BevzU/ab7bZL5qv+Ur1uspltivc29bH2px9yoeRFf0l42XEwMYC6/a/8p1Xw9T0b6MO9RDxhIua7GbcpIPeZiKfsm12YyFMZ+/vN183mONnzu+k1/b+Fq83w5TEeeNq6kD99X0GbzSn+Y52oT5RIvprZ+8SDe5M2v7p8Nl1iljB6/d9bON3z/8+MNLvknZGx9uvHS613j+LYep2vi2fKXlp8zPZgyJNbHtfJfxb3lVdP9P//SPz97wu8T23Pdo4NHAo4FHA9+1Bp6A+V2b/xn8o4FHA48GHg28RQP/9m//9vn9OvOik9cQejXRd2Gm9dcK0Nnc6IJJe96ytCJeK068Fptex+FCxlYU2ibjV3pk4dPyUofWBQs6XozZih+RZSuE77r4uiHjqrjciuGWnQUtynIqSJ7wtOlpK0Jti0osPrZxEg8NmyzK5Trt1MbggtTLc+UwFZ/d2qF8LDq1AtTLvZ9//oqHqRoG7M9bEY348jMsUPv5hsf40+iPC1X0l/nMRTzjp3HMZre02ziD8n6jSxymsm+xHRdauaR9FxAAACAASURBVNiz6du8ccWnHFc+n7g4MtkX5pkNs6+8+IXqf7V5r+HMCz4s2LdFAY/bhd7IR/nNJ/GD3DPP+C2bLRbYTtthqo0n5/uM6YpLmm3cP8eVPre4Rz/J+L3J0bY1n51i6lxrnEK5qPf0ZbmNzQ3/9PPogX5DXRETjtkbD87z1g+L7+mf8pJPWmxp30Uey5H2uQhAG949CNdi0pYPWAbrqumu+aO/a1xFfG+x1HwRrsj3yfXyls07/hAbtI0gjbvu8OxmV3L+tsDWOHHay6ZXbxROm+bGrX1zXzja/N7iMcfuGMdFNvYRTgzXZaGwLTYyXrB9ykJskD+oW+PWOMl1xwrKzf6Zw0fG5jPzfNtk437CjR4XuaPd07DHBT/GKOqjPdfimeUn1zQu2GJS4/jGO+Q649VtbJxxwgyfsayNr72YypjSDskRf9Y9OcA+bbm+3cTw+sulDdvbeOwrjfe276hn6iS4Gtl50DtvtW7xPT7uXDztxgZtHBteGw8wrjacmCOMPfOzeb7her6jz2fjBts2Rj2mlneQG9r9Gw62OME4kPyn6Z16bfrId/GJtMG6RXDbYkfw5rlL7j1tvDxxBXF58quGJ/sk+ZfYtz6It02Xxj7HT+xkc2Fyt/BX4yfyAMc63+etxcEUZWyxizhi/Gv4JR8lXrf6kW3MfsnL5J7EYm7KChbIG9Sz22V7xGls7rjFOf9mZ8c3xxXzDGP1HT7KGOe5jJ05ENv3vMIcYM6Yv+eZ2Yy1cesWnzJObtwib3i+0bhx4732/YmLmoyOM9TFFmO3Go9tTOybN81bWw2Q42k+3OJTs7v9MH4dv+Pcs8VE6o4c67ycvmPOiKzbM9FByw0YFzZfsdycG2xx9BSr2zO0AXkuOifn26+MD+qBfjDPnWKr22WOTh1HVnJr85k7OjAnND043m1+63gXzja3WF/E4DzTDoEzXjVfpu+6v5ZLEM8ND9YdYwQxy/y+xf881/w9MvA5cxPtQ0471aiMVWOQY2/tkEPSf2zS4lfup44a1xD/9CvP4XjAMjkQucO2a7GBuqUOjdGmX8vjWOY4cYpXW9xLPnHlS87frNfGC7knOvNaZuu7+ddpXMbY/N1infHsNokd27FhyDmZsWBu2GxvOTY5yWG0hes11Pl8PsVP87bzF/pke4FAi78bLpqdGN/uxA3ec/IXthuMca5nnrVv5PmMufnOyZ7hRx84iw0bd5301uIC+Zx4bS9isD7YF7mc9iSH5rPxkfu3+clvOcDmOJWxxY4thsTnW2xrtmObxtTmj7YZ7zvxfmRrOdTmE/m+8b/z/PQdrG7rfo3vrGtzR8Op59Fb3Oj+/O1hqhYbPfbpj2Om7Rovh8fnMNX8j37vnI51guArL145+a7zxvnbseyq3kA8M3Z6DTa+nz4YHxp2yUtslzLTnz3vidz8nj7k/skJg735nw9TMabbn+0D5pgTvjY/3vjyhzlM9cMPvzpMxfs51pPOc80+lLbafPLKV1o8NCfbR43Flke3WNH0TNv+8Y//8OwNvzLYc/3RwKOBRwOPBh4NfP45ikcRjwYeDTwaeDTwaODRwA0N/PWvf/20FTU8uT5N+LciHIsgXpy7mgTPs1PQ4KS+FWq/LRp8+Hx/H/ypGOsnrvTCotNbCp1+C1MrGl0VU7fiCAsSkW8rYnC8Tf5mn63gsRWGTxC8Kqa1Z7d+WEzkc60Q1IpufIZynXDN+758fjlQ9a3k1n+utmIev5sxZaOgC3cvtnVHN/x9G6exQJm3oq8xsxU/rzZqpDDMxV0XTBtW6Mvt2aNfvZ5C++aAUQqlowuPOe2HjzZVb5i+iyNzbrivcVMrRnoBgv3any0rxz/9xdcy9sFj/ue3THt8aduL5vl1hMbj9AsuOuSt8fYbtmFbt7cYWofGr4vPzeeu5Kb96EMbFqPz0StjHTdKT5vR+8b7TXexQRtXsxfv3xZsK+dBsVd5wGaDDefRD3WZhVwvxnGDgxdQmlz0h8bFmy2dj8Q+kbVtFtg2adkn2+YJx9yNCzjm4IW4CAavbOT+5u9wNPv2Ygc5OLbgdycOi05HxvF3t92evRPLNj4Ox3sjufnKm3ymvWzqsL4zBh+mI4YbfzCObX7Q4oJtyzG95AcfX395Mf3zlzZHxuGYOew2n4OXbeGVdjS2aLvm3813jbFTrM5YyJXER/zNut38hvwRnTnfoB2cczLXJB/zvqt8hfbceIgycWxtXI5ltsMpdvoadUs9cEwnDnlLjMgGA/tdO4QfDGajujETnNzxoaYv6nWbq256da4QXG1+S5/YbONYMM/wMNX4bg5yMAZFFvu/x9TGcmVX47rFtYaThonmIxwz85GMPXpjbjo6yS8hOp56jNEB9U8cbfHilD/Y1uTekZOHvZrOG/c1bo+uad/cR07e2muYZnxoOPR3W8wh/q6w3/xzswdjrH3pTk635YGOFc4DHA8cA+jv2ahM3xxZkzMFU8zhGU8TQ056SQ42z3lzk/OQtDffN55hvsHYyVhIXds2xDD1lDkhcUq9uR37On2Pc03zGTFofJz4KDbm3Ma5QIuFnFfERuYZ4mnu92Gq5jeO+/bbU/wP1pp/bDGq+TJ9qI0pz0RPtCF9YMt3XOu0bG5v/p64FpynBub4mnEzRjhvOY2NdmxjahgPbrgZO3rxuKxL1sBOeSqvpSbQuCff8ZBEq7OxPX+mzH52431y1FvyPPPl/O14tmEj90Z+63xrx5jZ9G5bb/nvNvbIF85nbuJc6DTmFs/8nbHAuLvxBTne8rS4m7jhGhr1tOXHLd60uMa2ml2cQzj2N4678ne2eQcLvofPN5/M2FkfcExjLOFhqsaDHs+WCzGeRS/OEXxAlz6Ufq540DGM3GvdxheCz8Rz8xavM285cSQxz35TM+V3bUwN8y1+UYfknmnfcY25DLFqn7zCbfN35oonXqYdowO31/QaXyamG08xV0o7G2YalznfMZ84dyOPxuYeP32u+XfkpI+cXsTV7HOl8zZWt3PKra54v2HirkyOgfYN55zWc+5v9RjXObd4Yd9qeQPzgcSLdpiKdqTsxDV9buP8LV9l7Gf7bV5hG9v/LFPjz7fm783Hoy/K08a3jfmEefeXwyV85ipuzPXGl+2lEdNucMV1gBaLjeX8bZ654vamv5NOXu//9WEq25cc3PKixLv0v+dms079Ou8PPvkitPTDnCy1h9Seov/pI8+mv8yxkrc0X8rY7JNcz3UdosXPpqN8Fx2x//nc6hstrhmT1If5t2GHOGC+Qp6zTWm7cBjbaf02bJGnfb3h94ff/firl9He4SPnEs4xjcXW95VvzHXzKG1sDCTOMwY0XW56ix9t+cVzmOqOxZ57Hg08Gng08Gjg0cC7d8/p4wcFjwYeDTwaeDTwaOCmBn766afbh6k4Cd4m7m3SzMJFE6sVV+e7FOE4wW9FtW8LfpMG3EsFWCw9Ff83VbZiKdthsYwFlm1zhotp1mUr1rJdLizMZxY+t+JT9BwbRecuskc2Fqq54NIWea8g6I02V/cTB7yXMrVxtuIqx9Pw6XYaPqj7L7b7fEiHtrt6du5tC7AscqaNbzb/zC/JfYY6i7WnApiLZ/Yn65JFPhcGN58xjlPItT/Qnl7cpRwb7+Qeb/TZFkRo51eW+PbXmqjD9MmNCPNdDis1zqp4wEEYXr/C+lYYtF7sp+EWc0cr6rai+ZXurHPyhsfUZLva9NrG7YUsYpJ9tvGcitkNY208aZcL5ldF5mantlgd34+vByNc8Ji2vNDR+LhxhOXYxkw9bfeYfzcd2I+2mL3FpCtun/a8ecH6a1jYeOSEkcbjxHWeDUZppyvfMB+EH+03Lb7d9efG344VtmOLAVmc2+JabJIxtw0+5N/02Xzq97///W86THXlk+anGac3AHhhhwty3Cw8bXmRj77bFohOcczXZiz2o1MeQT7wImL4g2PNYaosFGbxMP+aS8w3jBPmBfsv/WCL8y12ErvZ4Gf57IuU01iMfwXLXFhMu8Gx8yTnt9w4P89wwbXJQJ/yW4Idw6gvcz99aMNDdJlnW67R4myea7ZtXLXFXvbfuNwc4hwrfhkOsb2GHxpXtjjTfL7hk3ptG2euuMX+ctWH8cX2T9coZzvQ7meJJfJCwwTbbphsMaflOcQRfbjxn/XKeJDP8c1tQ5cPU23xvOVC9oNTLGwcTSzTR7gRMPJbv9aNMUC+oh3Tj+fP5MYt5zLPMs40jJ9yozxrvtpwxO9bX00f3myWe06xsPmIOdm2bDnP1VyIdpjPLTbZRulnk8c8m3bnOcbqjW/aBiKOg+MMRqJj2tPxfrMpufKth6nm/sjDGJDvZq7I9hObW+wijo2NjJM5evScNqkDch8PQm792mbTz/bSFeLe7bXcyPO+4CFyMQZsnO7vzQ3Nl+z38zftdXqGnOhDim63+Z0PUzU/bLxgmcKf9PWmf8rb2jC/RX/EY/NnjjVYts9tbef70V/jELYT7GcOTG6grI1zM/aW8zQuavHjDu7I7Xl5Q/LTYMD9ERv0g3YIhW0wRsxncot5gnLxmsd5+pv+TrtsGHUMMLdusc3xxrZzfmPb829i3v4RPbDWaey0OMP40TBxwh/vbzHe35nDtv7og8Rbk6XFjeYD4ZXIkOcYXxrm4p9ps+XvTQ+MVbwefYdjPZ/NvS22hrvsKw0XxEfzgytbb3k78cvN3m0+aJ5s/t42+tO3+Ixlbnhw7hGdzbOUt8UB6pG4ar59up65L7FLPBCDHp//tv+bL4LHfN9igut1jntv1TGfb89S584DGibMZZxDxm99mCq6jV7tE44R1LnrRvYftkXOMt4a5/Ee2uoK59SL+cKxxtxiG4z+wlvk/HaYg36+8QT5mLZqc9fwQOzT7tnyG2M7tt+41PdbfnNB4zzbnvI3X2yxZb5z3tBwYBtv8fAUc8k7vO/k0+GjEx9vMcrxiHlt9Dt9h4fmMNVgyrzVOMM+6phle22x/mRXX/v48fWb1hZzoYat5pebv+eXqdqBNMZ86iDYyzyR3En+GzniV/Nvm4OyXcaI5L3haOLWtRDPYZw7UUfUA5+zf202dvxyfI5t2Gf4wfHUeZxxTz7JmB2DNs7JfbRNw1/NTX748O79hw9H37CsjSMaB7Q84S1+YVuyX/eXa6Nn28N+Rb50jHYcoM7++Z//eG9D2FsG+dz7aODRwKOBRwOPBv4P1MATMP8PNOozpEcDjwYeDTwa+P9GA1eHqa6KTrzue9vEuRWfWlEkk2EXGraiIQst79/Pr1N9TQdaMcJF3Uzkt+LjqShJy7h43opmLE6xQOBimotHLrhbFy4iZcPsW5DDAtlWqOaiYT6zkNYKs1uRyHptBZSmQ+OoFaQsxzaepucN11vh9IuM5TBVwzzxN22maMyNtvneheaXez7/Qsb7D++/KUJteOIYvUHHxfv0R5+wv2yYavbcisku2hn/bQGjFZy9yawtgv5KrndzQOV9/RUx6jDF1OiIv/zU8GX9x4ataGkd+h4vXM51Fr5dPJ/2Gl82fm1yNjttHMPN49tz6SN6GozPAomx1Pii8a35byu23mnPhVvK6n547YpD6Ote/OXCABdGaNf0Zf1OWzxgNXKQ74n59JPNb7zWxrbxa8aSfiJbfCF6djwjf0RfXkwJjttiyRZPqVtzhxcy6Dvkz7u8ZZ+xDja/4H2nvix/MODvydun2DPX7uYo3gjSZLF/cFPHlocEk8TNltPYp4gDH6a64q/t+qb/fN8Wv7j5gtdnHPPm4/k3B0IZN83FXOQMD5w4zXw891q+6NXtGIvpj3ZqXMRF1WDCz7pt4tH63fBHOeYe6oY+feUvJ87+VXz/7A/k1viIeZQxtS0mR2bzd57L9WnX3NU4+m9/+9vlxmSOdcNPyylor4x9i5MNc1c5hG2UtrdN3c1mlGc+M8fK/dmYM/3N9bx1fK7/4Q9/WA9TbfJdcYFxfYfHW5vEd4tjmxzmiy3eMPY6/m4y0wZ39cD7mK+1uNd8eO7bNtI3vmYf3sAw8ufAFPOGxKT5ji8ouYqhm9/QHxjDqD/rYsMA8x7mX2zXmHOs5Eb6XMvczfOS+LoPB5842v01/uZ421idCzSuiV4jo3lnw8+deGKbUU/hDnOT/YT9MHe9M4+0DtP25jPNRzdfNwZjc+f6iUvRL7Fn39+4gH7dfHyzM2XfDlM1Hpw+OD9xDIhPJw5wTMZks4H5i1xp/w9nN7zlEMwWK9sz4auNG9r34TLLSX8ntsOHv+Uwledctm3zKdqrYWrjiZbD8t60Rb+bWN82V5HX5/Md7jlhZbOd+cj5im3ieYA5cPppOLZfzHNNN23uHBvRV5nH2l/sIy1PitynOMDnrubup/wo9r7KEYiP8DlzdHIk5zjzffrw5lFjzny55T7UOX1k+pk5a/5j7aFx3xYjyaXEgnVOvHGczjPM4xyn5Wq+xVqn+2wcevKnptOmG9oz162X6N4y5X7HstwfXt703/AazG36soysNfnQn/NU+s+pRrDpLvrmYSpyczDEfNr5Cbmu5Sa26cbzzfaROziaMUYWzpV9CMO5QJOxcb9jaMsL3mL7lv8Fc9t8w/x9pV9e9+f5m+tBjqW0K3kgdm9jNSckZ3Rf/J64sP29XuXcgD5pXyHn8Jr1wJxoa8/cn7aDM16PzMkx/Gz0xpyEnEN5WAOavMXjb3KlrcjoGMfrjV/4C2zWm/HWOM3cnf5yr3UV3oqcrMfEH6IH1m3c7sbLxm44N/gOFsNzjo2Mt7RN40Lq1v5hTjHnX/Gw72eeYlxsPDTys8ZjHca+bq/p1rZvfUaXG6+7n3BsbMJ/T7gipmIvxgDGv1znOkD0snE6sXmKRc0f3nr/q02+/jKV2zRfbbi66jfPzWGqjx9/+fIiz/ne3M8+yKu2D3PA9E+eo01oe/LpfJ5rftGI7clcyHHHvEbOJeZbjPB1+539nnxCOaIbYjM4M55Oc7y0GQ6kT9GvNns7b28Y/RXGPm9vst8aexlb8/0mj+W1/9+RLXzuOEebpx/PlewrG08aP8SJ56X/+3//87M3/K7hnvseDTwaeDTwaOC71sATML9r8z+DfzTwaODRwKOBt2jgz3/+8xz/ePnvVPThJJuTf052t+JkJtUptpyKlpHFRbNtTK0I+OHDD+9eD1S9/nenoJGiAe9nn1eFL+ovn/3MVlDaxrbp6WuRbX7+/Yv5vtlc3wpud3CRAlP00BaGWYSi3prtNr2dimsnORsuLMNJ7+zX97lwdLew8007L1XWb0dAezVMpTDJRcRgiIsT08+XN8K9bNB4fTtRW/SxfjkWF/tcYHQxMgXGZpfmf5H9qhB2ao9F4ObH7IOHqVjQDIab/C86/8wRDVMs9nFRpB2maphim7bhlb/T97yRJljhwuqJVzb7NJ5rhVM/n3vaYSpzIAucc42bCTZuPfHsHX+8skX6Ncbn+xw+9TVyYnyHmNw2mjimbJsnct/oJ/Ln3vQ9GPr5559fNpXTdsEBY3Ke5WLxKU4bj/EXykUO28ab/ui7actjzz0ufDffaLInvk37lNNxizzR+P4qJm7c0Pi1+U/TLX0qn6OPhl/jnryW59tGKnMHuTE4bgvR1FnGFDs61lCWpstgpcUCYz229IJ8yyvMX2/BNzmgLfKOHPSr9BXfmwOh4Qu2RexFh9EXNwZsuvA4233mn03/wRPtZV8k1tomfOLZmKXfbfYxHiJ786kN4yc7t7GTq8l/XNjNhgBvBJl7kl/l/sbJGTs30qRNjpm8RDsMj3MutNm58Zrbt+43Xmq+2Ww6911tcDXm529vHAn+/a/HGh43V5EDYpNsvh//YzxqY279N12d+J/xm+35GeJ5y8WajdkOYyfjZ/plTCdvzvWNk+lT5PHTmN+CE+Kgja/FJLbveMx8kRtR42c52DB/B29zX/JKPr/lkZbzZC/yH/XHfjZc+B7ypblu0x3HSV2n7aajbPLc9GysRv4TPjdd3sEROWb68CbUxmd8psUQ889pTJ5Tx1+IzcRF6uLOnPrO+DeeIrfws3FDmXLNOQtzLNqRB22I5a1+N30xR7BtzCfGPjeupr9trjD9xHeDc84p57vxd+clnBdF3ujFOvX14MS8bt7YdOV4mfYbhq/4vvHQZq/YhPLnMNWd+ZNxah1aH46TxEWLKRwL+ZR+6XvSpnWdHMzPnvwiOdpV7Gr22nz4ZL/4n+Owx8L+nH+aUzcdThu0Vzg099O/2D/92Lhv2DMHWS8tBmyx82QH233LESxzdB4+t8977OQmPpPvPS/iWIwnxyNjPFx15fMnrDkn2OI38+zcw7FED/SX+S5j8ny/xad5NmMiFzR/bpzY+HAbT/NJv2io6YYxu2G12Wzu22oLp1hunI887bvomXkb/TN5avqiXwff3JC8yeSxMacyJswDjetbXN9iQOOBK179LYepGrcYB/Q34tg537RFfuC9W+ybMTlHJObI5/Q124Yymuui4zaOXPNhKtqavhxeo/+TA09+TG5tPr5x03zPl5w0HTe/53yt8bnH0tqwnMyJg8fYa/7lvMiHqRz7Ml7PAazvzEtzfztM1WIt5cs42nzDcT/9ee3lDo4YL61P+zRxyhoac44v65Cff54nslknbNtxk7xB7OR710zbOto85/hu/LSY2HzDtjr55dW4zJ/E2IlzyDHmEtrZ7TXdOn5s4zvFcMcG2iQ4MXaJ74ZN1rIcr+bv4DuHqcyvkTfxlrr4LfOhLaadcoLXa5MHfL3L7ZzwdBUzic85SDX/46HjxkWMa9eyf90XQzlP84kZn9fa8wvMuUZ7thhpPJz8ouHyhNVpm9zVcOE6c/jKnBxstdjueJFnyWF8rvkD7bPlBScbfno3//f6X8uVyIHRS7670qGxeeKrTcbtsHmLh81nT9zLPsntntvkvucw1R02eO55NPBo4NHAo4FHA/wpikcbjwYeDTwaeDTwaODRwFEDf/rTnz65YNYm3SmyzETci0Lp4FQ8muezGdUFFAs417dFCcq6LWJ8+PDj+gst2+aOVjBwwfQKSh6/ixKtOHqngEt9xDZsm8VFFhhbYXazFdvLwisXI1oBoxUztzH7+/Z305917kUB46G1u9nNRSgWw+YzNylR702mL3qdXzy68SshxFb63Rb9s1AUe7zc9+njuw8//PBl07cLfCws0U6U/Y59o0/rwvgjBqMr4oi6bpinDvi8x9UK39EbF3RYWHZh86X9l1+m+vDyerFTETzPZvzerMhxtSJldB9dbPgk9uYeFwan7YzJb/KMTTe+ajozDqLzKw7LfdvGr81f6T/02ZM+OK6tuNrG7PHSLo511PvEp//6r//6ZuHdmKIcLf54nMZhcESfNieTt+f5vAFuZOMGWvoJF5Pp18Gf+evEtSNjNq63RV5yMPXHAwJcSDGWuQgX3z3x6xZ7vPBDnTZ8mqOs9w37G56MdXOV5W5+GvzHTo2r6JvmmCx2e6E5eiXezBvkthYL3e/c0xbLnVNlTI7VtHHGYWwE71c81Dj7hOntWosv4VoutNEn8ut6fouj7cuxtLftNw42pk5/t3gTnSdH58Y0biLJGDP++I4XGzMG2tQL6huum+wtFtEG+cyxbXqir3Ac4Rdu7jYftYMIc087mG2sxueCZ+cI9nty6MgZLGx+TV4yL/CZO9gwx1mXjmHN/65sNm0SE46BTQbHbXKIOcZc5g325nXHePMOua6Nje1teYd139q548vMDyinMUD/y+f4KvVlv2H8P/npSX76JPnadp77rDvnS5tOWlxj/EgOlPEQE/QR6+mOj7RYMs/Zb6cfj588uuGMeGO+RJxutp9nOfciXigLY9VVHrP5y5VtzGtXurVNWTfKmCxL43qPx3+bSxrHkV+SB20bU213Yop90X6xk/HvuXvua9ja+jE2mOszXgez5IdcN+7a34xjbpdxh/GaumaumXtaPhH5eJiKuUn6os/br+kHm02sT9/XcER/5lyfPtzyXfI1740MjiP+23GY+qZdrJtmp5NfUidX/HPyq8ZjjC9tPFv8CX83XJFDrHfOzcmTtoXlusNjGzbsY43b49vsp/GA7cT4abwZl6f6wbSb+Bi9RLeWzXy12Si4ucJWu04b0jbEUOM+jtnzE8dEYscxpeUsxFzjUOcEjmXUk8fhv6mTjYPsi5ueuZGeuqRdg6NgKHE34zxxRp6ZNpJn05fDPx6T/aDJ3/ISYjXP5PDNiZ+av7tPykQsnXjG3DD3MobaP1q8H31HPsdfxhRimM8Ye9R5w2HjAs93yZ0eP/XMuNq4wL7V/Jbyxs/a/DvtB5/G7RXXGE+c98dPiGeOO31FvtYXfarFYOcg5rlgjuNsPuBcgLKM3ZgntdzPnLLFN/pD42FyfMOg7Tp/87DXiffY9oxhamgZG2OV8wqOl1izvbb7gnv73SkvJcaJW+sv1xibmi3ts47tLTZHJ8SOZaENrY/mxw3jjdsZG81v9APX2FmHcC6z8SZxQV+cftJ+9LO98MnxPThteLwTp+wbJx5qtt38r/Es9dL4o3Gweazp1v67PXPqf8MyY2mbK7eYwLYal5Jrg32/uHLDKsd2Jy+4iiv3rr//8sLexqvkSmN8i3POdyIHD1NlrBlnbEE70D7UmX2Z47Ru6QPJTeyTidsZH3MMcsFcN9827jLeiGF/bvWjLf5Q31s9xJh17N8wQZ8lDh2rNowYJydO/0aG91/f2XuFP8fUt3DWPV/49q7pj3OHrZZknbeco/FW07lxzrb+1//6p+eHNn6LIZ9nHg08Gng08Gjgu9PAEzC/O5M/A3408Gjg0cCjgd+qgb/85S9f3q3TFoFZ+MoENYWSrRBAWVIgyZusfM2LC1thLAVrFpzaBHq+m1+mmv9FPhcPmgwuhLgYkmfahL+NN8+3f7f7t4LnfN8Ww1oR5aqAzGINC+4eVyvCNb1xQeFOe8apeiBRGAAAIABJREFU7U99NUy7GEYMbovELiaxXeuQ97ZNr8a89fbDhx/e/TCHdPSLaG0s1BcXumkjv0mTRdR3H14PBE07bZGNm5visxzvqYC66bUVxamDXE9/XDDjuKiPFGXnXy6gkGfofw2r088Ji7+y8+cDVSf7GyfRScP5HY45YXvz28ZDG080eU981Xzvyv/Sh4vj5udmr8hi+ZuMXhzdxrYVhj0299EWgYJV4jQY5P20CftvvE6szHUu7m7+x/viG7OwRD5qPmfOmXvMDeav5pMjY96y2cbtRZMUzuewV9qP/Vocif3p75tcG2/Os46J7JOHJRzbTzmHrzmmNKzejWHMXTYubDG9xZzcl40W+dWO5ArenJqNqfOvY8Bpc1Vkzj2JR1lga89ueclpHHymvYG0+b+xsfHZFbZaTGs4Dt5G1yOvD1NNO8RHfHe+n18jmufjj+a3u7iyjzs+0E7ejJy3CDsvyEYT5yCRdXurb4vPW/y4ikN389bG9+Q56nzGO9cs5zbO2I/PkFPCy+bt/G37Ox5kjOYtc2SLk9Rry2cbt9CnNo5q/MxNK41/6U+Ob+Y1293c0/CyxdpNlsalxhPl3PiuxXLr9aTH6MXx5kruPBfdZDNJnnOukvaJ73xn7vWcfosvV/6ZuGHZGhaM+238rc+rfIE+NPeSy7YY0eyae7dx28dO+cxm97RNnb3Fd8M3xDexlbGzTX5nfdj24ffmo1eYzbOtD8Ykc1DeZHzaYGHbXPkT5afO3U6u5ReP/FZl8rj93pzfrrfNhafYmXExF3A/LYbQp61H8kBwl7yjcdl81w5cN55mTkQetH+RrzxPNA/Tn+0n5j3aJzpjLG1xYOO7NpbIGmyT89hO65M8SF4iNjf989lmz/CAx58c/MpXfb3ppPnYKSZQ144xlJfjafzj+BHdEyfRJ5/nvJxzkS32bDHA+Z25llxGfPB783/TR8aTNqxbjzftU5fzedr2YZO0xT7iS9aZczvOF7bc5oQvP7PxQsOSMXfSDe1k/9vmUk2WhjfjsmHiKodosZhxmfaMPhtONvxmLDxMRbu3vjKuYMbzns2uiRc+bNz41bH+LWNKe6d8l/byZ+PgFJOs/w0z5utWZ/KY6f9XsdmxnlgwzxsL5gjaN8/mmXZ4xNzWfJd95P6GfT+7xS3mONHltMfaSbh87qUvvpWPUjfKWmPmR7RPPtN3qCvqnLaMXPZzx4FTzGwx9oRv4oH+fYoV9mnbs8mXcXqOk7Fu3G2fcn6z8Uv4KFy2vSAsuQDbuYrjxCxtZb8kd9gnnbOextHsQhmcuwRHLRe6wx0t52t+YlzO343zmt/SHzM+6t2+QA6747PEk+1JGSnbiSOoU/q68XjKuYxlt+O40LjR/hKZN/zQNzf+bHJtnGEbbfEjfnWywyaz+dnc0fyPccfXHR/CeclB7EsbvzVO3MbQvt+4+dTG+/eve0zi49Z34y36U+MAyhH75DAV8cQ+Y0/nXomnzq9arkg+NNbp06xxTH9bjkh/bVx01zYbn2y8Rd9gjD/JED3xnhZ7mi9uujKvbXnBVb6w4f3d+/dffj7CODr5feOtxovU+1bvOPHaHJaeNjgP3fxji+nkDfsFx5yY6DiQ5//pn/7x2Rt+1+Ge+x4NPBp4NPBo4LvWwBMwv2vzP4N/NPBo4NHAo4G3aOCnn356OUx1Kjxy4jqfObHlpPtUGNgmum3iv7W5FVZcRJyDVO/fvx5ocZGtFT9cZGbBwWPaCrKbzltRZVt04PgodytCnIqHLgxeFZu3QtOpyMExuHC26c/ttcKhiz3WKzc0eJxtMZ6Fw4bbTTfTbzYfc6wNg9Hf/PvjDz+++93nzdZseytYpeDEImVwm4JeKyS99Dn4/jBvyPr6vxRZ20JE20hP2U8YZmGS2NsWAYKJuc4NAB5LxpiF0CyA5vu2oNl8cvrxIhBx7YLj/HrY/F/01XiBdt/GT/1t/mI+O2HBmLZvNo5t/n5l143vzfXkUOIj9xF77d7Gf7Hpphe3uXGwZbWNNw4dOSnDHS6lTN6UMtcat530YV/MvWmHC8E5FEFfu4pLLWYQw+06ude/TEUcsrjOAxtzmGr6aHy1+RdxtPFP+z46T7ttoSltt0Umt3ni9VMcPNl4kzvfX/k672u+R91lk1z04kWMthh9J75nfNmgkkNbWcDgQp3jAv2MerJfhoMzxnaY4wrvjRdtG9uY+OBGktNGi+CbMidW0X8cw8c3uEmtxTXb+yrXoP38OQudwVjkbXnB3GtOo/xsI+3Mv94sQB50/DnZL+2Tk2Obza68HptEnrTDXIJjcExtfugYZP9jrpn+T/zVcgni0/onj5rrKJvjuGPqCVPRofNm8+WJx1rsNP837jI+HI8cL+7otnExcZw+w1nU3ZaL3PHJ6NE+c5K5xZ9pJ/MAc1DLmWI3Hj6lLcNLW35zxakcOw/BuA9j0Lbc9HDybXJpaz/PhlNpv8ZDjU8476cNHavMBa0tYp79894Nbyf9UK7ThrL077d5kzvsU3nGczjHsSbftlHsKib5MFXuP9l48+smJ3FhXs61xEbm4Ke6guPFximbfmmD1k/D4RUe8wxtR5ya2x3DGb/5FmHXIYzfjVNoR47H8jnPolzMJU9cGhnmHvKkudpYJA+mX8Y62iYYmTYc6zfe4li4Wdz3t5i9PduwYTu/Jc5EZ/Y7+hjlNaap03km+ouc5pv87Ryj2Tdtt18g8PPBQHgodtri9Z0x8VnnMMSB+Z164HPhDY6V7TRZ6ffmsvTDw1TNP/OdXyjC+OFcKPM6Y2nDestfGg7beBwHOYbmK/QN6tQ8TJ4O9zdfe6u/WKb2N3nIucAWvzasGId8nhzZ4g1jYvQ6ds8LQJofRUeOp+TqjcOs89Pcwf3k7y3/sH6sR+ucetv8nfki5Wn80fpv+s135kL7OuMW9cbvHbMaFuwv1GN0xANCHhtjCn3BnGc8bHi74jTyI3kn7TGXTFsn3Vuu/O3DVK51OAea64nzjRNajSaY23z3ii/tA8Z088W02XjF/neyEe8lrjy3JAbJt21s5lfzs/GV8abmZD5jbrPxBWMKY0Dub/5BjG3z15Mu7YctrpAv2dad/JHj3uxk/J50bx5pOG96Chc1TNCfTvGg+RK/azhiLcNxIeN2PEqMN16ty8YX5jrqwpgKVtMfsdDGxbg7z254pVwtBjausG4tU8OOx0McbVy6+XHG0vyU/mc5mr4ZizkHDSc0OTdsue8TD9l+zY+uMPyq09fDVKe5jfUQvzLezjz28d2nTx+/eelJdBT7O7dPe/Zxj6thjM/YzuRr5y3EuV+6x2sNJ81elI2fN91tdZQtJzVH0lanPNayMo+xnHdwuOUMp1xh9n28HKj6fJhv00lwcNdvTvnHHZ9If5mjEqf0u9ZP467GMx5rOHbjvj/+8R+eveF3jffc92jg0cCjgUcD37UGnoD5XZv/GfyjgUcDjwYeDbxFA//+7//+iZN5FyZbW1sBJveeiu6e/LfizrbYw3u3AsTr96+/1sMi2baIyMV4y9904X6vZHUbKX5Zh60IY3muCgvpi+Oez/N929TCYmXuacWXq2LPtJPF+A1L7XsXWDf7+lkWYVlgvypq3tEfZdp+merkX3OQ6nc//u6bzcku/qSPFOxGbv6qS+zHgl7zuY8vx6m+bmiJb017/oWnKW6OjVrR/o7/E7fB1PTH4mqwkyLr/DvX+YZIb7qJ/DxMxUXOViC1/jMmLgBRRhZy82wOU+XZtsBGWfPcb+E+49qcQH0Ro9Gni772ZT6Txd7GXeYF+np0tPnQCfPNrxqXpg8X/jf/iLwZk2Uwbpud4xN81vKah9iu4wgxHx7ighkX2+kP1EfjPX8XOwQb4x/UQ3SzFdHzHHk9ujjFHsYL4tLjDh+0w1T0lSscNh01rJ3iSuQkV9BHvDBy5cMbzq7yGmN+8xn6oeNt44bNT6k7ttkwwXu9YbbZgDqaz8Ph87/8qgM3QzjvmL+zmZSHvDzu4NF+2xayrPv295V9bPf4RmJP4hV9xhtqKDN93ZuXqJPob77LpoatXfLAhh9jpPFea4f35Xp8xm9xbvHO/fIQh2MVeffKVpSFcm85O21ATnMc9WbSUwxr4+V3xo4XCbmgd+JX6oX3Mf7mHmOEee+JQ9o4HcdiE+c/8+zVQjL5KO0y3zSnUR5jNXHEujjlOGyvcXnjYcdL67JtcrjKA+gPvPdqTrjZJ7zjOM+8lmNLn+TYvLggXENbttyfePTn9DVt+DAV85ONs+5w2R2f3PBj+7Q4ZpxHxyNbFvwZL81V9jPON82nxn2ut7jncZtbyaeMJbYnx5w4k+/a3In+Fr7kyy7u2uOKI1qMMo7MBdbTVTzndfcXH2o6CC75y0N5eUBw3riZuiFfmPuu+M/8tdmpjZ/8zHyl2dw8kvvb3GKuTX8ZS8O5c4bwhf3AeTht4Wtp0z7Y/DD3Brd8ZosJvCc25bzN/pRrmdeEL6Z95iMtNjDGUPfGOfMK+m/meH77t2MTn9nmxic/bvIY71sMzbNb/KQOgtXgqsV048x8Fjlc1yDeaVf6HsdkuRp2aRfG3GDAODcGzInEXssvjNn4oONwexs826M/R+fOT+m76Sf3zL/zJnG+ZX6LT47FxjLjFnWcz85Dad+Tz1snDSfEJmNm+GLDONvafPXKn4jPlpOSu7a2Wjz0c+Qj48+2SXuJu42/ohv6DXVnG6YP+i3voX2N7+1vj9v9N4zNd60e1nRPPXHOTlnjC+yr6cZ4veIAtmt+oCye65lrKKtx3viPB1Ib727YMU/yPvsU7bnpL9jYxk7fy72MLSe/87XpY/7nX2WPHYnZ3DPXkvO19qgP+p7tdUdO89vGnRvHGpvEuufxjTeaLxPjbQwNDw3z5Oer/CL98L75vHFk+mN8sgz2e3Ld9Ocan3PgJhPboGzWWWTPfCLcxPjPz+bByO4xmAdbDtOecV/zd9b/thhB/cePMubgnj7eZE6/lKnxccNZchy/FKzhIvI0bpq2XS+xPppvkFPJSWnLLynhPS2voNzmX8pIzrPfbHq88i/2F11TJ7Tribei31N/J+xuPtp0fTpMdYdb7VOU/cRrvwWrX3n4h2/2Vmz+Gj4gD5GvjSXHnNfXpr6uHeRaXm4XnMVnnZd57M13jA3PHXJ9/jWvthiUcXJ9gBiaZ4ytxo/2U+rFuV/utT/NfeR+Yp+6sM+YQ1pMJr5pw6v4nXtbPP6Kra/bmRuHvv/hKxac1wcT7Ifxjbri5xYD3+p7uT/+3HB+0tXG1S0/vsoTY59//Me/f/aG/1ZDPs89Gng08Gjg0cB3pYEnYH5X5n4G+2jg0cCjgUcD/xMN5DAVC1wuEmzFnq1o4Ofn75kM803AraiTflIQ8kS/FVxcMJhnPn58lcwFFhd0WICKPClw8N/tu2mfm2ibHVpBshXwWmF4K9Y0vWwF1Blj05s3C3D8b8XTyDOL8emLRZmmOxYd2wKBC6HWTfA0z7J46CIgsZHCCxcK5roLUSwOGy9b4Zjj/fGHH9798OH14AP/1wrLkWXuy2EqFo2MX2P646ePL28nig6i6xRa6U+zYHjnMFXa2Hy4FS25MMUC6Ksvvh6myn9tETJ+NL6UX/AIX3hsjZvaAnkKtrRhZHjBzfvXhddP+OWstuhMDLm422Rp35knLVNwbN2Z2+KjljM4mvu58abxh7k8f7PtxiUn7Edu2qrFhrRr7gnmXCDPfbSvddL6aXzX/I/8EazyjeLTNhcSMs622MB4Zn5rxXBynPVHW/Da9qsD4bHohm+FG1nb4RnqbbMt8RiZuFk7fptNyfFd8mEbO/smdrd7WzxoPrAdaNkWRu7G3I0TNyxGb6c45hjrWJY+bZtgOz7RxrzZM/LkkLD5xvxGvhy7z3PZdBd/sR3SR1scb3JRR/QbYsi6egvvElPGV2TngUD69vTTdEJ+id2CsY2jwyuJa9zsFFtT34lf5ETrpOkunGXsuW3Ggbn3559/frnFvkJec+zwYSrbieNizGvxj3pMO23hNvbY8MHrzu3orxsn03cpJ/0zfBvdhAe5uEc5LDN/Mcvxi9h2nHR8POmbujeGM3ZyCf34yq4ez/zNX3E1r5zktGwjU/JX55VXBzMb3qLP5CbObTgHjM+lnat8cPO/q5hnm1Of5EDOVSIb+SV4o71afKY/3cUM/Wvk4C8bbH7peMhcv/W7fWffId9m/H62YY46My/Ptd///vdfmnFORz+kPb3pxzHLvhVO9TzmhNVpM7bneD13Ij8R3xuP+37m1y2mNvtwfLx+wjx9MPnKad5t/9j6ocyOKYndnhvFzuT5zFEH43/4wx9+NWy3Tf3ONc7dmQcQt/EN69xxxVinMJ7nBkMZa9qKLcgPzCcyJ8j9zEUSm/hm4cjUfIz5gbl85OPcI3GS3NK4b4vbkbfpOG0ah9EZsUI9cuzcYJ2ckH7a5IpdOXbb3X83PCcvjG1iO8Ynxhva+C3cSj1tPst+OP6539xPfrMtY2/H9DzTNvwzxwmnOS5HpsjfxuFrjbc4N25x1zjL2Pk9+/H4qSvyufmEz9E3Ms5wVrDGX5Gi/yVutF//Sx/RKW0yuJ9YmOdaLGjfOT9i/CeGOF5ylGOl+3D+SxsFQ+6TcTxYog+RMyNXm/Ow3bf41+br1D/HTX7acEH5qPNTzE5bcz/zt+AlY2Lb9pHmd3yO3MAY0fRFH20czbHc8Wv6BG3VfIk+RUzkXuqq8UDjFz5jTm3tMv7Tr/m9n3OcsL9wfjT3JmYwTra+Ylf70+a/5iTGOrbf/JxyMQcmz9Nmzs+MpS1mRfbEKOdKnDsmzqcm8z89THWF91yn79q2xBCv0S+Mzaa3jKnZiNzH/mIX15c3XiTHMb/m942bzHvGn2UOdnIf7dRihfmIHNEO6Uwbm57Yd+MExtFcn++sA3O67dz46sR/G9ZavKUso7up3dKXLStjFHOc5El86QZrE8R34s1bxxBb8eCDYwJ5y/y/cTAx37jf1xnHmKtwbsDvmaPaNsxFNgx5TIzPmw6JKWLvxDOO84zt5H1zDzFCjt34yvhi2/b/Ng/L+I2jO/yYvuyH5AXqlPG2+dX1dx9ebqGdm47IJdkn0Z5hfYe4nB8gmv/RJ1NvbfPEPBsdOu62GiH9Of4e+9gniQnbNDrL/Nk86fjt3Ms5BH2N2Gr5A2XhGLke6jkdD17bRzk/pdzM2U8YaTGw+dopVrb7X2R5/3rErvFXk4k8w/yQ8S9yJE9hfLz2hW/voC0cA1ucp49Qv7Q//ZW5FPFNfWU8z2Gqt1rvuf/RwKOBRwOPBr5XDTyHqb5Xyz/jfjTwaODRwKOBN2vgp59+ypz8m5+jb4VMF0LuFBIyic+kmJP/Vmh2AdEFr60APO2+TqqTBrz+2yb1+S6FlRTfvLDJ8bH4yIKrD1NdFUYyfuuOhZytAJ8xngoVadeFEMvvggaLuC5ObHamzH77j+1MuTYdtMLyqRCTMaQ9FoFo+1x3EclYsoxs/65jvfzi0RS7Pr374k9z6Onjx9e3S6UCNj/T/v7lQM8rTuf6y6fP/++1gPra1vzfyxi+EeLTu18+fnzpgz7C4mS+T2Fz/vUihIvltKnbtW/6WftL7nfh0/d99d13737571/effr08WVMrwXeH9696OpFB/MLa/yVtWjktbj4cteLzr728CLj5z8/M8IXfY2too9WQORCCfVinHA8zXe/tVss+TqiLzZ+wcPX/32acX7WQzjtq77H7q/tfH3mwwDu3X//8guQEuR8VcDLNy+6fcXfq40+fcXqyyHA17+nvV/L/trWKy6/fv7ynX4RMHpruGycavxFty0uWO/knOYTbKP5djZxexGZYyN3GRMn3k7fxg7914se3hzBQzBZ/GABPG1z8YAHK5u+qN+TfhIfGCfio1l0yEZM6iF69qJK7uGmxZM9v6G+z394w0Rb4J7+uShyyjnMZ7TZZtu3xgjmB/wcXRJfbczE+HzmBjguMNhf2JZjAHmH47Hvzt/elGDejHxt4Zptx/fdR2IBr8dH4of2QeON9zV8U8Y2JuJgi3lu175LP6HurWvzG2WnnTactRjcFpMt7zexZuLG5wPP5D62bV7m8x6fOc6Y3mzreEv/aHFgux6bOR9sscU+nr/t79Z/7Dt9jE/MIjl/XdQxg8/zV8Cajzddt7jTYok5dNrihqetP/I7D+c0PmiY9WaTDR8cB2ND9J5Dmxv2vYnH9mvcQE5pcwS3adw7LjYdk8c23nYOED9IjDK3tzzEG3QY3+Yz81lzjWVs/rPhh4epGt+ao5u/mAcaJ5m7zW9b/E78bHigXrkhbHzWXNRkZJstx7DMaXOLPU3HxGV0OX54yhGaLry5pnHxpmP7Ju+7ioNtrNQD8WGcNz6hjsjJLZa0MUY3LfejTsN7g4scpmox1T4dvM29jJ3GB+e+5BkeqOUmKvIw4wB15vqMfY/6ILfM9+YHc1821DKvNAbpD+Sj6IT9myvISdv4rH8+c6c2deK1ucYXZvhAD/2Htb3IxBw7ejfPGqPUwUkf8Rf/krcPN7ONyEObOM5s2N1i5YljGUNsP+Zv5gvXWYKVYD/XxzbWJzl6i63m1Cvuythpzy0emV/IR64hm1viz7EhsU39NX61H2VM9IHmK3d8l7w3OsgBrS1+pm/b39xg+/D+XGs1c/vslrtsdrVcjKe0EXVK3yF32YYtPjm/Mf6aD7kd62bTgeOD26YssSvHP/pO/nZ69o5vNV2Y35qNrtp2TLnS+fTJl3Slz80uDaf0400v1D3HFf26tu3+W7sZm+tXjhv0d/tlw3fac1yi7iPfxvGNR4nT6YM5A7nZ9Sf25bjvOJixt+83LHhcW2wylzgHCh9t/ud2necY2+Ty5hsnfmlxwHJNf5wbxgacM1tnuYd69j22X5sXE3eM4Vdcxr4cs3jNOKFMydWaPlrcmvuSz7qu5T4b7j1W6526NAdbxvztPM3PNaxfcSd5Y8MWa0C2VdMFcUh/SX5MHyD+wj1N5qschxzeOKtxTfNZ100cEyN781PnBLHP1UFDxpLI7kMrwU9sseVxjCmMOZvdrOvNP4g16nLTO/2Uscr529Z/k8P8QxuYo+grDaNbzKYtTlhvGN1kNnZ/vSb7ec30y56Tr+vQWaudtl85bPapfF1zbfp/HdsswWYt/HVtOGOOT8amLUckdiK/8xY/P3/PPcH79Oc40PjGcTvreg1nrUayzcM27iNWtnHyhX6nnIU8T1s494ss9IvGIdjI8fLI130dr3sUvnz5eTvI2Dhf5t7XdXqN/vP9L/sGZt8I8ECZiGHLZz+iXpq/h7M4dkq1+Ytt3Hja/h2e3rjffk1O4riMmecw1eZFz/ePBh4NPBp4NPBo4FsNPIepHkQ8Gng08Gjg0cCjgZsa+POf//yyX94FxlPB+rQAnbY8uXXhaxPvqpjVigYsCL0WQHio6vVQi/9rhd2teOhCNAuup6JBK1SNHHxbbysytGICC0O53jZd5BrfuDMLqVmISKHMNk8hY2TmBpOtcLIVsbnxo+Fk2oueI6MXOuY637xELM29Kea6gN2K0C4ge/OMxzd9R668RYoy5/MJvylAsliU4qcLXdE33ybL8fKQ2nzPhQ1uDLQ9uIGAhytyIKPZwQXzLMJT9pMvBUPzb/iEvhP5Mz4WK7/gMgd5Pi8Yxt7xM262jSzExIn2XHCmPo0xF5BdcM39kYH/+vMcSRoGMh8Q9xlfMJNx3qTxl9tGxrHvVmBvfpTiea7RZ1m4/xW+5iDg51NrDdNt8e7EB/QrxgrHJY6hFVfTx7xpOZtRvUhMTqBd6ffxmeCSbbQiO9tsugzftr7NxbEJ8T19zq/HjBzRLRe1rNv0Y11Gz9sCwlynPzEmGovpY9Nn2kp7WQAJtrOB1W+G5YKPsUX5Gt+TH8mtI0O4nW9v5eEg8qlji2OAcWgdkEupJ+J8w+WWAzn2MFaHe7fcjPGAtm++GzuxzebPxBbbyWf6rvMt9kGMzffb2xvJl46F0XfsGXsz1uQ7xinKanw3Tm98zLE5HhAn9j3zMfOFuZYcKLrnv5QjmN/k3/zWMcf9X8Ue5rHOs7Zngwn604Yj68cxoo0rXJprJxs2/rLvGbfEaj5nE/5//Md/rHMN9uUYe8duwb77D+4bTwbnzo+c5zHnyDVjLv6WNs1/V5tNfpUTfV6kzy+ghA8G8z40zLgx/eYQzElvtiPnP/YX56gtZhIHzjt4P9umPzX+43c+FOvYwLGSsxxbGsfE5+Lvjf9bO7lvnhudf8nRVS8gn07/3jhOrqau4qucn2Sc0eOGN/o542DD8tzL+J95c8vj0q7tTQxa/5bFPGo8kSupG+cujp8bF9k3Z1z0q5aLJBdyHuixMW8wBh3rzKf5O+PnnObkD/br4NY4i96bHX2407mD408wMjhvb3123KLNo4fIefLB8NDf/va3lzqD55mnMVIvLVa3WGcbuA37vXnTtsi4Y1P6Ke1wyoMa/ps96Iu037Q9Nmr5kLndPjTXWQNh/m8/vYq50Q1l89gYK+Kn1KmxG46NLInd7dBXy79sz/BW9BucO4a1eW7zZ9vYeM0zmZtmrsXcm/Mv6jh+l3jAMXus3ADP9pgfmZejd+dKtBmf5/yy+clcT41sxjF/50B94mB4ljlG+m/zV8pM/NvfOVf1fcageZtYsL6aDzfMWPbGE1ffXXEEx2W9XLW98Tvx5vm+Mdu4kHFryx+sb+cy9G3GjDzn3MOxJj4XO/OXymZMg0H6y4wrv0rSxnTF+Y7Vxk/TdXiXsZv3UUfxoXw3da7mo+TZ+JplJ99Tzrl/rplHNxvb320b50283mIzZfHnPJsxUXeu/9NfIzt/RZLxI7hhjmHeb3yzyZq2017TJfPHtM37GGOD400f1vkma+5j23f4YbMZMbH5BnHNMTNPnPbp+9HDFmPVHXEmAAAgAElEQVTIs8Gf8xlyInneMYwx0fcxZpv/IzPjeMaa/D3jTW7SOOxK/4mXzrkcu4iRO3xr7iUPEj/ObXhtnon+TuNo3GNdG7PEKu1tbrziZLfj+2OTlueZW5mbRA7ypWUjBum79udmW/ZFDm25dsO681n7PPk/OghvtRyS/tp8gfojX2z6pTycg5IzGceaHW3LJhe5fWTkXoCGwYZj68N+nH5tp+2X/IwFj4M1LcYk8z/93Pxn/LC2YX4wj5/+tp3tI4zJuTeHubd4b537PnMdfY82z7iiv/gm+Td+QX2lvzbPaDwbedkPY1uzGX0+fNb2LMx90SEP9kfeNtdy/GTcIQbJ1cRAeJz7OIy19rf5zhzasBH9//L58NspvuR5+pe5jnGDWMizrrHSt4i7LfbnnmmHeUnLa53rWP7GLclJY0M+Qx7lOI0B82Trt43b2H4OUzULPd89Gng08Gjg0cCjgV9r4DlM9aDi0cCjgUcDjwYeDdzUAA9TZWLbJr6c2LJIuE2MU4BgIcKTZU6k/TntsphDuTiJzuT5q4yvB6o8DhdBmopOY6dMLA6x+NKKuyyszL1eCG9yUH/zObpjsWg7TJUCV4pJOUw1z841byaP7tnHCT62bcY/37dNHy5iusBi/TR9Rq8sfrM46YJzrrFAzGJgdGTZUniff6O3yHOyU8NrxuViWLATvfM+9sECrrHX2qQd7BMZezarsp9WQPMGR+vXcqbvVjDnQkkwNu21ovlLEv/5V704fi+MsIhOTFz5kuX22Kk369xc13BN/3/5/OWnyL7+Up79524x/orSZyw5TNUWHoM76pXcYr/j3+775e1Y717flEb/oC/T9xqvBv/2r+1e6t8FUy8AzGGq8F2LFdE57Z9NduP32aDiYn9057jWOMz90t/JxY2r0i/bzeJXfNlFbtuB+N24kvGVfXF8V4XwEw83WTO2GY8XXoi5bREobbqQPnKY17nglNiX5xKvyC28lvao15ZD2PaRgfYm1pufmZdsF/sK8Wtesj2Ig/nc+JiyGtuRhXhr3GA+jH4pT5PNORMXd8wN1BNxGUx5c2zuJx8ylpmLt/Y5NtuK+m8xwfixbSmbMUfONvfQru53k4M4+p/GHdvNnMyxUEcnHDW5LedmC/sYcdxwdMV3DbfOu+JPE29mg/z2H3VDbm9+bn82vpyL0Q+arpz3sk8vPpP/zN2MlZY7MlGnjP/GapMh/MxNHp53TjsbPzRc0L8jo+Pytmi74WnjMGOs4af5SPpp8lkG9tHwm+vOw8MdjI/0X8cw8nt43HGNfsxYHdywfWK0YWWLoS3GW4fRUZtP8FrkT54X+d1340XLz3hpf20+aB6nXW1310k2+eyPaSc5T56zbcLL4aHNb5pNbDtzzxUmWXu4ikVpu/36ZvTZ7GCcnmQiRkdv09d2mGqLZ6NH8gx9p/Hc3EsMOjehXSO7Y6bxQ37lZ/q97dx8nrJvcYgxbpvPO0bZ1sQm26A9aNumo8Re+hv5wjFq4sZ8x8NUjo0cs+evHJPbbrokT+X+jc/SL30yGKc/N343vo1FxyVjhfzT7Jm5KjnMODG/cY5hW/MXZRgrUr9g7SljcU7g2JP+N/wwxs7n+CxtFP9udm7zh2kjnJFn5yBL2uQLkowF8ib9ybEjffh5c0R8gW1tn7e4HK6grmhX4oCcd6dP+hV59IonGr/f7c86zvgc/9JH+GHbSN/icOxFndqGDU8t5npcV7GUOIttcuCBPJMNk1c84P55YLFxRmvPvLhxKPuib8U3qR/GQHJJOKHdm/uMAfvxCUu2Le361lhgXTX7h/84XtYzaAPibTtMRfy0GgNtRf/cZE1s4rwwOmk5i/2Aut74zziLb1q+5ivm/rs8Yaw0OVt/waq5zZiPbjwvMve1OM5aQdNF0/HGRbzXOZc5f/523jHPtAMYJztvNpi2iRnyvP0ssv6WfjzXpw7THmNrbHp1mIrcwDGyLcrbYgLHTJ+7ig3OBVo8b/7CuJe4Hjs3zM41xoD0Q71Z7rnHcxX3Fdlim/nXhwP8zKY/999i5rRFrCWnCidS3i1/5By6YajxGdf5zZkbljfb01+Jm8h+OjS4+aB5ouEq+s29GYe5yLzduNj9bYdsPSeg7tl/uDGybLG92ablhhvHmyc2P3pLvDndawww52E8mO+93kGdnH5N3pxneegz4Yh55jQnjh0iU3LSTebg4TQntt+GX3wAKPJz3pl4lcNU1uvV3w3jjR+in1kJz3q/uZ99GXvhOscOxhjmCuRY+12zo/mKGGkxnjwfm1Pm9tkxkHZo/nfiUMeuqzzS3Jy20+8f//gPz97wu+T03Pdo4NHAo4FHA9+1Bp6A+V2b/xn8o4FHA48GHg28RQM+TDXPcuLuQtVMbDkZ58TXRdZTUbzd6++mbU+UXVRwEeW1IPH6y1TbJP4t+mkFlTZmy5W+Xdx1YXeTxYWVtMdi1rbBIHrjYSov5NiutPuVTFvBep5L8X0+p/9mQy7Gu1i5La56USVybMUdypkCVNuEwUJXCnAjO9/42XBgG0XvLo5ZvnZ9K9ZbF7aNfXXDXdrJW0ubjamH3E/buJBIPyB+MpZgjnaivC58viyqfPjh5dftOQ4XyVNgbQVhFzGvsNy4zrzFcdP/Mub00YqkL9fmF5w+z06uFlHo5/SlO5wV7BL3lo1+H726mH2LNz+9DmnT31asb+PP4gTHSBmab7j98GrG4sNUbHvDYzZRTvGdi3vUjxfgovNp/4SN6D19c6GBfBA5vTiW+3Nv44W3FK2v7LZiGYps8docwfGaI8yDtj/5iPrbcOvFB2N92vNBZi5GeXFu8+uGJceHJnvjbvZBziO3tjgTXeZAdRY9jAvaOZ95UJD2Mm8YI1fy236R6YrzrGfnA8TNhi9vTuYzxuBcY4yy7ZrdaU+Pp42P94ebjAkusEcG+t1md/ud27WOoos7MeQt95AXN1mbbcNlG99T3uYTHq/9sY2hPUO8kztO7aUdbm7IgqQ5mz5MjHlDErmtfSaWm26u7Ms8zP5Ovgg3Jje3/258wPhtndo3zEceb2RocS46bxt8Nr6NPMEqF+fJC3fzlY3LjDneZ39t1yjXFveMg1Nc2OycGLjxKHOj8OR8Nzp3fGS+4xyJ+Qqxb35rPjL9pa8mZ/oN7tJmmyfQxuFh/vIZMW4MNKw6VtyNBcHzHZtRR/SPzZfIRfOs513Mn73JYduI4Bgc3cUu4bzNPpT1yueJAcfNuZbNwoyjvG/TC3VHzNBXNx73W8UZHxyTMr4rbqDt4y+0Vfx746iN55vOqFP7ov3FtorfE7N38gLyQYsVxlTGk42rxhLHwLjSMOe42O5J3EjOPPe0zerBDWtF5N4TP5vbzf3kUHMfdUa/NEed+IF6ss34XMOM6wCc6yZubG2y3/Y5mMphj/SfeTavs9/oz7kmbUMfpnxNF+mX+f/GH/Rr4488SE7ly2zya0DJpyIbsdmwxPvyrGsLthXl87Xmu5uvZSyJwebQPMcc8Q43bHzUeKLZ8C198F7HCdrKtZvwpDfSO2Y3XLU42vzbsce+vOG3xdPIQR/yYapwRw6Kbf5rnc1zPMTsGL7hNve5TnbHzsS95TSnJBcgLxOrLRYnnuU+24cxpMWTU5x039H7hkXrL/3xsLl16LbIofHX6IWx2/j1OJsemi3Ih1udKc95Xnnlv42D7QtXcjedXvVrLGz2au20HIP8GXmZ6804tzjc8Ms+aMdNnjvjpW0pD2Ptxi1eczzp7yRL+m3js5+duPVqvBtPGW/8+0783Pil6YP3tufuYM5tbDjacovMM8gPkdW+7Ll8a3PLmaZNzteu4kTkiXz28RZrnZe1GHqyz2A4/EyeTjvBW9ogVq/wxuucQzp+neRrGGr5GmW/wmzD4FXu6RiQmOJctMXFJu+0R93+1sNU6Y85wFW8bfGMWGO8JA+f+O2Kl1o82vy/5Sa2WeYc1KH9JvfMszP/iI5O84UtztrPHH/oL/mce055drM7dcV+IkPkn39Te4rctAOxGf9jfrzhwN9TBuKt5SBf7sU6f+vHPNXGfOK79O2YSYwyLsTfaJvRD2vsrf4U2S3LKW8xL7baie8hv17lMy3+UR8nfT+Hqd4StZ57Hw08Gng08Gjge9bAc5jqe7b+M/ZHA48GHg08GniTBv7yl7+8/rQI/stknZN9Luy0TYPbZNfteuKfv7eJtd9k3Cb0LlR++vQ1FWgFLcrEQgmLDu0eFhk4Dk7qm+48xlb8bf25qOQ+uTGDRbXIk8NMeTNlxspiHHUX2e+8mZP9sQ1u3Glvycw4uRjPQmIKXyyApSDoTainIq4LQSnCudhmfMzf1BvvdyG0FdxaAZ34sJ1T/CLOXbRsuDuN3YVZtpexNTkapvPd6KEVjy2HC30scrP4TZ9gwffHH3785jDV3MfFHhcgI5d9t/GJ/c5FUvtp7ObFpU330ek3/cw5qg/zS3lfOYkFz63A6oLxHVKnfht3uKiae9pCTOPNb8bwopyvh6k2TqFOGq7tUx5n/HErPPP+jGPuvVrQsw2ysWb8I28yI5c13U3f8afGBZaZvuSYEZyTH63TqxhhvIYHwmEt1nFc8VXHsFMMbb7QsLr5jP00dnGf5vPpo8U/xzjzBzdQ5Vr4hfjZxrXJtXGnuZu6YVvmTT7XsBVb//zzzy+3xnb81xhLHzlMFb4wBppPXnHExhft7daRa+O04N45TWxnX5z7chCSsSIyR388nBrfaHGi8fgWX2x3P9tiSPrM+JhjEINb3DOmWmyxDYkv6r9x1J1YE/8zdpo+ms94DM0XIrPjxilmbD7lMZlP8vdJVuut6e4UNyP3/1uHqU7cu8X62I0YdMzxYr3jRtORbbXFwzy74S6cTv9MW5GLv/hgDmvPzfNcQG585w1FJ94++R8xYr+0bzS9Nt2SH6LnjJNtMnZav8Q3OabFGcvlZ/OMeYvfR5aTruyrHAvH2exF3ZrnHV8SE4N95g0ZW9tUwA0ckcc4OXER/cr2Mv9Y5uB686MW26nrZhvnBtRbw6Z1nPg7/04szZuPN6y1ONN8wtxsjph8fJ6jPZqf+TnG9s2/GRfn/hlXDtulRtF0SXtunL9h48TN5DNy2Z3NKZscbR4z+qNO7PNbPYL6ShvxHV7z58YzseFbD1OlrcYfLUbnvnnBxozTv0y12Sl6Iz6bju07J04l9zaub7xnXrVfur87WLfPkU8yHvLFyMVDaBsne67pehvj8PTjOl9rN7xtvzlxoMdAzBCbTVe2AbmafsJNuZFxdBR/CG81mzb/MA43XTR9xBfn361+ax0YA44PxGebV224b9gihulX4btWWySuf0tfjgcZQ3IT5wGRy2sOzf6My+bEptcmv7ngFEfYX3Cf77g5lXNkxg/i1vJt/TLuRlfOHRljmfNt+Y3j7cZDTYdXbW6c5JhAW7jNzVeb/a54YvNnysNxxhesU/7tscRnyYWtFnvySfuZZTJvnOwQPcXXGDes99Pf9qkTfu+M7XTPVZ62+UuL37QHbUJfpD6bXA039n/biFzXuOKKWygT817W4By7jcu32CFc0eS2relnb+njFDM2m9NmJ9u05+l3fJb3XvV7Bw8br1CX9h/asfkWdU6s0E4N741b+SK6XG/jjhyjN/IF+WjDcvzJObpjfjDAdvLLqOnzNLdqemm+1Oztmvldf2n3tRyjcf82/sa1DWttbMaDbcm/jcGNpyJ77ML8L1h1fuS4k3jJmHNlm2184TzLtXER9bn1ye/z2bU8+g/HRznoJ84RnJentjzfz3w39zPXNRau4p/lMkeSn31v+mVOHX4YGe0j9FfHT47daznkjHymLjbO3GI75wrG8GYzvjTVftiw4L7p9/Ypt5exBSeu5RAz0fHcM3rLmjV51xxI/HG8/ryNgfnEVcwmN5tvG/cQY+SAzU7PYaorCzzXHw08Gng08Gjg0cCrBp7DVA8SHg08Gng08Gjg0cBNDfz1r399OUzVJu8scHECuxUJ3Q7bdFH0ahKeSftWoG4FjRQUfvnl05e3vzU1tKLFdgjGxYNW0Ms9V0V/F0m3Ipzvm7/T9lZs2AqN81yKk3m2LVyzDxZqor+t0Bebs0CWAkc2OHtxv40l/fgwVeRKUc7PtiJZCu28xo0PTQ/Ua/pqGy22wmPk9wK9/cr6JM6t44YPFrlcoLtTSKceLYvHG13Hxpan4blxAwvIjVOCl/k3v0xFv29yRVcpyMa+9oPgxz6avxtH2WYcE2U5FUy/4Z3Pb6y68v9NvxuVN+zTpvm84chcYq7bOPpFxy8Trq8bHLeiJ3UU7N4dD33Dfn/aBDX2ygYTYrjphriIb+SwCYv9bYNCcLthr+kv+GSxO/dtG5Ya/tm2McmNL+QLPtOwFtnmPm+a2WwWbjhhZ8Of7UE8nuJudMdDCVko8KKsY0FbVOK43a9lv+LAK5/b9JR2qQPzBW0QXmsHjM1pth115MUIxyDGtatNeg3vXjw8xahgKb5m3Dt2EdvO3+hfuc9+YrtbfsfXDa/0gQ0/V7G88VAwTQ67wp8x41hG/fMz7XTydV5jXHyLLlvMpd9cceMpB+OYLJ/9x7mC7bjpocX9+c4Lkm4vcm/59xafiA22eZe3HHfJNc4ByAdNP5bFdvMzW45CXqYM5mfHrLnXb8ynnd0udW4/Mtc1vm1+Gxvwfo4h+YDxtuGh5Sjso/lwmxcnJpxiO+3L+xrv+3qTM30232rxoHGl202bnkucNji0+El/mmfJK/nMGOL4EF0xF8pc+oobjFvnjw1DfsZjateN6aajlrvSj+/Mc+OXibOTX+fNx5TB/m/bMs6cuCHybf7e9N9w9FY+Gvm4aZTPp/38S75vPtfy9mAp7RpPW45D/DrHIAc3n+Ozd3x+7uGGw4wjsntunpf1kLsZI1ufwX/joxN/5bltTGyX/j7f59eKY9+R95T3mNtOeQdtQnyQX+hzG5de3RO8BD/+lb0tZm+YMV7IObF75sE+kMxYS7m2vtpm7NT7WuxiftM45kpXxEqLoS3GEreNN2PPuY/z/uB4fvl97slhU44r7RHfxnrjNerhytfnessvNzvT3g2rjqFp/xSbtthIe9h2jvXs99Te6Zp1G19v+UXGHg5zbmcbMN/LuMwBHoPbMEdaB87JtlyLMYTxg/7Znj3FkWkzLyRiPSk4Z9v0I3Mf9dTic7Pfxo3UXz6T443lpm/jdstXTvxMvdGnr3KNKw6+6nOLP8ai9cCY2GQg1htPNL4yn6ZdY3a+314eQtzQh04cR5/ZuPKtfGG9Nk7eeHrTNcfAZ9nXZs/Wl/nI7Z98a5P9hP1c85zoqnbxVt1btqaTjO1OrHT/LXbyns3WzWb2E/vAST6Pyz676a35JucQLfY07CVGbP5jnmbsavpvPpO2r+aTp5hAPWxzWWK92dfyzj1sK3Mb47/xzqaXk09d4ath9Aq3zW6tXhEe3vyq+TyfOXHPJvcWC9zW/D3YbdxCXiFWT7zmWGaf2vjV45i+mcsbd9MO5TDOm22271pNwDHEMZR4btjPOJmnTT/8ZVzWsBqnUAbq5yrubFjPGGJzv5yFBy7fGgM2v212Dd7uxiXb9sRzzF9e7nv/8n7Rl/+M25PPc12t2aa1tx2mot6j+9h+MMHDVHOd3GgZXRu5E9/sg40DNl3EN5qvWdfG18m+//APf/fsDb/rAM99jwYeDTwaeDTwXWvgCZjftfmfwT8aeDTwaODRwFs08NNPP305TOWi2LbAeVVwa0WsTORZAGM7rc35LoWGVljlOHn9l18+vvv48Vc/uPXlwBgLWpF1Cqx5q2gKDCxisNjEYh8X0+4WUO4U+VzEara4U4RqhScW1qJDFv+2N3M2vUXOWXjlW2anj9lYwLcAt0KLi47RfQ5DtOJQKz62ghP7y5j8E/Ms0qR4RF03W1Fm26A929rIuCg3i8yxixevuGmF1658ibpIkc16jG64UWnrI3rjv2yXbfMtUi6ac5zzzIf3H14O6njDlvWVfrnRx0XoE5/ZTsEdN1zQNt5YY7xthcYvLPR5dsJxbIXTaTuFcXLchiPzvce9xQNjgtx8euZFVy8Hqr4uMjQumvvMiVeb19Ivx8DFePvriVPuxkH7Mzd4cYHCshHvxl7rm/y5bSxLO1eLS9S341Vknj640eaEC8ZP88Nb9RgbbTzZeM480uICY8GMMW9Kn2ezea3xO+XP2OxXDZdX8bxhtcWhhpumU45v0/nKM59eD5AbF+S1fM59+dcxJveRq/I2uxPXtGvRq/tsvGZfZv/UaxujNxiEQxmHcgjjhGfL0OxJX/c4bB/2f+VH9LsZD33X/nCyg+Vrfk97xH9afDnJ3Hj5LbhteqRctGlb4G48Q3tteRzjbtNV08Nm1+Bs+mKec2XrhrM803ycvk3+tKy8j9i7Y1tjYuRpG2MaL5JD6LcnXWZOyPZiM9rOY88mgS2+NG5xDDAnm2tOtuCz5MpgIZt1WnygPq5sYmySrxuvbLEhfnKH9+gb7f5TH9bL1h/72OKCsUhdbIv8lG3Dfot55BbG4E3fJ7s1/bS5e/MRfnfSs32cf3Pe3Py04XzDPu1HvwzX8VcnjUfyG681PnGM9dj5YoRNl+YC6/eEa/Y38iU3j9+0HCbXpt3Gm+EF6ohzCXK42+cYoy/WJjYuO/nbCQvG3dw7HEZum89tLpS6TzbpJA5Epy23NB/Rdqcx0Ib5VTTjgfiadiPzfM5hqvnOuctdvjenN85Jn8RA45Uth6M+2viSF86/88u0rUZKjrobF3wfa03UpWsTlId6zDMNCyMf602bvOSRFtetq3AJ7eS6pcfZeNf+Ql8I9uIj6WvsMPZIe8xTmv+d7JI2Wz3qDla3mG9fM/fZf6zH6Nd+fcotbLdtTtj0sdn/Tn/OSZk3mLPtn+T3Fqtpz2CDcew0lhZvyVPOo055AXF56t85S5OP39E/6cfmI8dVxvoWV5oP25YbtmyH1Kmtu9zn+zMO+kaTv8Wj7T7jwPfdwemVLbY4scVRxyj6kOVtunB+0fRxitnGZFtPon9ZBuujxdiNO43zO/q/0qNjivW7YfqEo3lmq4Vf4b/FSsfajf/b98bHZpu36OGu3u/eR9+9+0zGYd43vt1ei9UtBpjfTjHRuLwT18wl+dtrqs4RNnuGLzPejXccBxhXHJtOMcf3cjwef5vXtbWLtm7C+Js+maOSj+bzxkdXuKI/X8X3YO/EZcRE462rmE380TebLunT0QdxnmeMfcZS46bFulOscD2WuSZ9Z6sRXNnH/HQ3FmQ+aB1tz2eMXE9wjLIe8rdr+sZHy13IffZNYoDz8+mHh6maXTffbX7K79IWc72m+zxD/ZKTzUdbbGqYMuc1Tm8x8Q6GruLfZoNZ6/80/6d1OPIgxz/6mXtnn0zj3MbjaWs7TMVYZ58O9vyyoM3fWp6x6e+tXNDa2eaevNd8tMVq6vzv/u7/evaG3wX+c9+jgUcDjwYeDXzXGngC5ndt/mfwjwYeDTwaeDTwFg385S9/ednvz4VzFlk4IXdRwP2cilfTPjeWuPiyFeHm+1bQa8Wb10JCNre8SncqUrAAkF9R8uaVVjiKruYaN861AmuKJ9RVG6sLBnyu6fVOX60oln5i17YAwCJZ9EEbNPnzdmIW0KLT9OHijP9u7boQPvfkkMBW6G1FPh6mig48zhSiXPRt/mRcGGeW4WTPFP0yVm42aBsCYhNu+mo423gg/WWc0aN/XWyepy62wi/1Sb3Ed7nJmHphITgyvfv06eX1TrmPG3Xmftsm3833LkSzGMmxRMY8Q4y3hTcW7FqB0QU9++svH3959/Ezj8VOrWhujmh+0zj4qugfOzQ82AbG9cZLc+htDlRt96fdppvGXS7G+vmGPReB2ddms1NsjL4ZC9smF3No9LvFqdxPeX/LYSpj2FhKP3zzumWav82zDYtv3SwVfROL6athgLowfhu3ehxZoKHN+ItiDZeUh7lB2vbmBrfR/KxheYsXV/kSMX/i7uaTjXfnPvMnOdTPkFuo72nj/8/DVI7PbbzmyhZvHSuuDtoxhtKuxu+2kEff8hiC96Zzx5TEQi68RraGN39HPiJHbDrb7jlx5Vxrb5z2M0026nnj8C/5ABpkrOLn+LJ5zZhoMYaynHR1wmRkfcthqqv2rEfmavFr68BtXsVZ66vJtMW0jRvN/9aveTcL6pQlbbcNHtM+/fjEtRz/pqu3co25aNr1IjDfNLpxV4t5bSzmBs7b7vAZOf2q/eYLGwecsGU/Ilbog/ls29Of6cPM0xuOrmoVDWOU1fzQsHEV7zd+NhYbLlp+seG76WzutW/csRPnm451xAT7DO4bh1CPtv22cWPj7nCdOb5h9cRJjZc2vmPeYHm96WvaME8xn2TcT87K+Ex+TRxpG8u2eSn9wFhpeQXxYH+ijtvcmDl32kndZ/6l/jd80m7N/ze+4VhYS4yuotNmr9jHtvAc58r/Goaoz3xOrpz++HKOk704dsfAXHM+3zbWbuM4+ermX47/mQ83H2k80g7cewwet317w0R7ruUMxHnLG7dYzNhDPSTP48u3RhYfpsp9rE2d4oevtZyl4W3j+IaDE88yl5nPjAXke/PsHfsYv47xLT5S/rfWI8jLLW9wLAvmLMfJBry3HSw+jSn6ZAxy/kLM5XP8j3nLpn9zffOX03cn/FzZvPnZhu/EvTtt5p5pPzGHNbottrZYf/JFchCxx5jV/IA2cz3panyW8Y58jqHsY7MBeY365JhbrDhxB9thv+GRrR9/3+wUrrjST/PVuzq3nJsc5LFTnG26cv6w4YOxNWM3F3hczr0cuxpfGF+N++7o7ypvutPG1T2MRVf3XvmAOa/pYePujNX/3pWvPbeNZ+sr66otPtiHGw4a57e8YmvLWNqwx/soa/N5Yz7320fM9dOW88nI4/rvHZxe3bNx4Hhzvs8AACAASURBVAkXJ7w2ruSvJFkec3e7bl02buZz1teWA4UjT3nNhqPwGHNhjr3Nea/iX9Nrk+2KL96Sf1BvbV0749xw4pr+1RgY+5pd6B+sDY6cOexlbnIOw7yzcUrzCbaZ67Hh/M15OHPW+OsV523XzWdXsrUczfHhyj9P8cK8xgNVbpccwVrEdpiq8XS+c07a+NXYSZ+Zk49uWm0iOiNO7uiI/tx4gD5h/wguzKOMQVeY8L1p6+///v9+9oZfkeBz/dHAo4FHA48GHg287KJ+/ns08Gjg0cCjgUcDjwZuaeBPf/rTpxQ/WOhhEcKLfNuGmFMhMn1EqK2Q375vhYJWJPl63+uhqhQTtqIc5U3BJzpwwYlFHBZC+OsYbeLv4gALl1cFCj7bip8uXkzbLs6mjybHVkRjwTNj9WaeFCCjFxa0p89svMnGftowOjCO0maejezZPJPF0xSbidcUellAij2mXb+91wVGY78toBrfbIMFKBehNjvSF1xkJnabjqdNb6ShfJaB+KWejWviP9e4YYmY/VUhEb+Okj6aP8UutP8XmX75+O7Tx48v3aT99ktBxLWLf1dykTvCS8anuYM2IMaMI3JAMDmHqX5ZDnttnOkxWe/2a3OJsUleIO7m+2zA9EYk8yZx7MNUW3HXRVPjso3LHGauTxuNP2Kb5r9b7El/iQF8u78XAij/aRGicTsxloJ241pijz5APdBvbdvIzEU5x6ZmW8Y1tn+VSNgHHKvoL+bClkswtlBO+zUPpLUFVS8qzj3EI9s2TxFHc9/mp4439kvr2bp0u80/WtzZbGK7UWfEuf3SnGiOjk2usGB/Tt7QsGtdeZzNfg3r9oW068X0LH5OG+QH+4Z5wvjOmJrtbG/GjcQDcwpjnX3F/nLF86dYuOHoCqMnrNk/ea8xZl8xNsl75nzH1Y3P2GfTHb/bOLrpeIsdxPCJI9imsXfHp4IZj2mL6yd5m0/aFxtPmddpo/A479k+m6M2nIRz4seO+xy7ZTvNWds4Go833TbOIo7Jkyc8nGJk8ynqOliYN886ppl/rzC+ccJbeMf8lT6Ds8hrnm5zSnKteYkYI2ZyoMP9nLhys7d5psWkKy5oHNj8a7Pzps8tZrO/7W3JTaYZG3Uan2mxkbaKfM1vzYfOKzZOoD3cbuKm9WX/dJzeOO2KpzecOgeKTrg5hdiPfvPd5geRJ/JT/66rRE/Ukf3EMY424L3MvS3D3Ed8TL+cV6SdzM29sczxu2GdfZ5irq+lHkRdMDY4vnlem7E0PPHZFgNPsTrtDR5y0MbzEvJLa4t2dQzLs5yf+kC7Mdf8nn5yiunEUXQeH2j9Ngx5jpx2XG/bZGrxzHinToNR5/7mOnLKFgPNA2xjruWlTsH+/D0b4yIPfz3tlEu0eBL/8yHFzZ7kz6u+WhyJzI4H5NDkGuTBKy5tPnSahzv2pX3PBU9+SL4dWV3TbHGijcM8Sju5jcYbsaFjIrmKOHSbLQfj3HHjT/t0cNv85u53xJTbb/jdYnPzKcfVU1xgfB3fCC42Pjrh0zGKPBL551/+CsCGgdiazzlnusKsx91w2vhwa5eytBzAumm62vBxB6ub/1DPrf2Gp40jrY+38tGdeG7OjT+1+nPGQ77ach/Xke48e4fbE5uMxRbniIvGNye80ZevsN3iFnGw2Xzjmrv9tTFbFmNwiw/G84Y1x9eN/+f5q1pQ8yG+RJE23sZqbtpyiJM9zZXEIfVlPJ3ku+IBPsuY7nkUc8o8w3s8rq1mssU4Y/NkX2Oa2Gr5gPOdkduHqTYfOMVYy2jfbvZLHDZfhe9GVsbqE1/Yh6Lz4J1tpt30G1513S/30Z82XmnccsX11Jk5oeHYOZ9tTXk5NuYF1KFj9ImHmm/YRy2fuSS2pK8wVz714bhAXMy11AVoW/IQx3bF0RtP/D/sve2yHcltbUuyLb3KCR99+Jz3fwGHIyS37IexLYvkDezNSQ6OnsiqTfne+6NLig6uXZWViQQmJpDIyrXu6MCYMQZOHG5/bfb8Tob377++hdw4ovngtPMXjtyJbZt/2zc4v3xmbuLDVK3mYF9oOmxxqvFmw3iLj+SHho8TfqyD3/3uH593w++A6mnzaODRwKOBRwO/eg08AfNXD4FHAY8GHg08Gng0cFcD//zP//yLw1SzeM1itb2IwI1wF1Wuxt2KF1uRgwWYPMuinzdZp81PP/3Duw8fXr8pd/7XNjauimUcywt3Fmz9LeSenwuelGcrUrSiLsfMc60gmsITN76jW26UpzDUipu+5jnwpavoxi/9pCjMgih1M8+xkJN+8q2+LDD524/zEgMLfyzcUK/BcubEAiM3MqzLdm8rGLXCGQtvsUn+jUxs0wp3rQ/OmQf5WmHR/VNHJ792X9v8WjsXy1IUa4VdbkZ+Lex+OUwVfXCjJL5j22RM+w15LLq48vtW7OMzLISf9EKbf/r86Re/TMX7jTMbNxh/p0Jw48VWlJxr89IP/aTZkNidzx90WNU+F1s0fZ98leOQg2P7PHuF94137FMcL5uU5Ely/8u8X3798NumEsfx5niLadRLME/OzjN+Gcy+Yj1wLPNz462TH1BHd+L1Fscarn2Nmy5X/BTdhQN5mIp4+Molnz695AANK7Hr6Ioc5Y28E34bv5K3GtYaJshNp/yh2SK/jEnMOl4bw5bB/m5stVzijm2v5GAewzGbfzG/IC9kI5DY2HyIL/zG7h6X8yK/U9YtD2BcJ5bj354Xuce5mbFzxXd3OPuUvzhe3LHvHZ5wjNz0SJtuej/Zyvqmzvn5Dp/RjluM33zE4zYOaL/W0GSkrMmn3e7E7U2n4Tpisflh46mWPzj+Nf1e6Zz85PgYLiePU/dtTcNnmPdvumJ7zntb59Jv/bnZu/kSdcIYs3E141U+//a3v/367fxNh5GtYdi62NqYw/Oc+aLlJ8mHgl3ibLMb50G9kP/in2k7vD4Hy5gPtHhyR8/Ui8ecPum7zg2az/Ba84M7/Ghu8zyaP1z5VLBBO/Clms1W9M/4lvVwivvWQfODjXM3PFDHm/+cYkfjNesnfp16D3mULzc6LjQ+cww0T3N967oKsZC5Nv0zTrAd29Jnt1hBW4Yn/eK6czPar8lIHzvxXeNN2mWLUcZUxuCXz3hc1hnIL1f+a+zN32O/OVRDvTRdbxxlrrcMXGd6nUvOarIFxzPGKZ4bozPmcGwwwPoRsWZ8erzpJ/WG+ey16rR3rcgx1rYjRsNhrf7hNZI5ctNXZLIv8zBVMDN2T7scbCVnbJhucSCY3Hj2FM9OOVfj11zzr13meqvV0VbbvNr1rCeDjdbGOP6R9Ume8Zcxneze/H2LUeZd+ox9u+USjac2vmHe5bVrqxXRDxOrLO+mf3O2ZW/6YF/kd/r/Fr9/NAa0X6YyVzCuOS8xh/FZzpkcS72G6zPHPHNVB9x85S7OjK1Tf1f5x4Y3z5Njxo7hpYZt90s7nHh2G7ddb3nPiffewlEn34g/kRMpX2Jk8zfq0TihXhtH2682HMyzzlMtK308n5sdOQfHgNP8Tro2D5zw0HKUt9jx6vnGPe0auYN9Nrw12zVuITee5rTx1hXWKYfjafKVJkPT2aYT454x0HI3H94wvfF4y++8/mC9uuWpzC+3mNTs4XyrtTGHO1ZnXvyXfjztZ53CWLJxJ3VHW7fPTZ/xZ3KBc4l5bsv9OP6GmYzLWpCvGYPh1+xvt7jY9NfiwV2uiD+YF5vfNr07Xpw4wLxv+3pNZJ/yOubkg5y/fS1zZd0nvmS+aL5LGzDmBDPbWiK6jm/YvuYa8gj9OXqIPmfcq3XpFjN9vfnBxpVfdfXh/bv3+sJG4+IuHu+0a1jlPLZ4zvpS1kbmTLa5E+c3vDS/aLmH+Yk4tC68Ht7iYOT+wx9+97wbfgdQT5tHA48GHg08GvjVa+AJmL96CDwKeDTwaODRwKOBuxrgYaoUsVg02AobV4XcNv72zKmvGd8LdRaB5jMX/tP2p59ev7F7m0crDLeXurcCEq9zIyIFAc+9FQNbYZbtXPjK3y7ysBDHoluKI9wIZNE5uuGGGL9hlXrPvFykbcV6vrCcl4xcNIvOckiK+kxhjy/sUO7YO1hlYZH2ZlFpPmeexEX7NkvrhUUeFkFdAHXxlAUjF51duGWxcCtcpQ0L2/zGzFbM2opWmaP/bcW3rZBNvWzF0BnfRTHijXOJ3d/N+ccvv3CVMdLHZptcb/7T7GLZM++0dTGbWLpT+GX/7+bbql4ufGOFxnet+N42BzZeMCf55ZPGoXnmdJjKc/+K1bHRp89fD9264E9M0z6NrzjPhsGtaMwx6FPE9RY7yNHB4Wze5AUpYsK8Shy2Fwq2uNFksT/k2faCzKYnzoWxzXFxa9d8mZuA9qsWuxIvOMaV38wYgz1v9NP/7NvhgokdfnmaGNi4PXPlGLELZfnKR5iQfc/xkLIyzhCP1I95nzhrfhfZia92mIpxyrlSszXx7NzItmn25fw2jJrLtjjH/rkx5nifMZMPZF5tY23utRiSPm0T9n3yZdrIetl8xPqNDJQlONtyvU3et8pKLvaXAmx23q63mGY9GhuNH5reiNm3yNXGs5yOuy3faTajHMHWxoEeo8Vm+rbj2tw78ZF5wbhssaT5PDG45R6O31xfbBjwdfOo4xRfvDAHOBZt8d28Rx4z7zreZAxyhnFnOd6Cy1Nb5jq0o3PT+Xs7TBW+Cy5abkkd0E8zPm3UPhuP7cWJ2LEdejYfm8cpcxuf+pi4PS/657AE46jxSp0Qd41jNj+8E7vMI+SGEwdR/8Fss1/j+vjvFsOjY+es/GXabd3gdTb98i5XNNw3zthigO1KXNBvTvbZuGiTjTaYOTNO5p51Zv49zbFxEXE5Y7BO4nm2+GW92L8ddy1Dyy+It8gXTOf54Ij4u9JNZOOYzX7sk5x/sqdxFH6YZ8yz1HPuZw1kX77C8TyXX6aKT5pvW+7DOE/5HC85flt/trGaTzW7h9fJVzPe2DaHg8Ij5pktrqV9xmvrLGM+uqCemBdwPoztm2yb/u2rjVcTG7imCxcEN9N/7B6bT0zKPKyrqxiQMf3LVMZCsEofP+UX9DdyR+xNnrfPuXaaeV6NZz65kpn+TXvcibvNN3yYastZ3xI3zFfOYZudYtPc28Zr8SLPUvbYkrkY+Ya2dj1iw3nj44zd/m1z2LBtH998cuMV49G+wfyAslJGc17zy41v27zI0/adk19sNjaumr+638zJtrB+HfMa9zVsUq8zR/fjGEdeOWG+xaQTLu/wzB29XvWz5R98LrZutbamH9qR+NowlfZtPs3OxjttduJT5xluy/yirdneysmMU02urebFmHFlP98/ybjZ+krHzXeM3c0fzUF3ME8c/Mh8KG8bPzjgvej8Dm+cOMGc1vTCuq2x77m3mhCx5PYzHnGcPWpej//Qn2mXH8G5sbxhxjyYX6aKv53yhRNfNx6mDKxb0n4tXnIc6tL83rCc+OBYy7U17+V6DlOdavqWa8sprnysxTVyqOd5sslpLMt3lVO0/MK1GHIq4wznZOxRfvtH8yXbjm1yj3jPuoh5p3HO9TX53f7t2MYcmD6Sefg+n2+xY4uxkS/PR/6W67/o48OH1y8lfXmJ4fV/9kFeSxtz31viW9M9seoYGx1FLq5fI5trNne478rvWgxoMaPJbv1Tpx7XGJtnn8NUb0HU0/bRwKOBRwOPBn7NGngOU/2arf/M/dHAo4FHA48G3qSBf/mXf3lZ+Z8WpenwLQvmJkQrWrBvP9MKbGnDooAX+/PLVO/ff3+YaitspL+8sOKi0SaTC46neVBmt2uFZY5pnefl6disvWAwz8x8+GLEtG8v5vAb7PKyRMawbFdFlYwbO/MwVeSNHUY2vySUe80GrWjKQhAL/ycHYIFxe+G+vQDEop2L9cZWK0y7qDXPsOgX3XtsFzbz91YA5dzTF4uT9uWT3jJPjsn+XdR1cSw29y+CND4JVj+8f/3No7bxTnykj60Q2Ypqza8a79lvzI8sqjaf+IXNvnxjFX2gYWa71vRF2xjvTf5WgI+O+SLsae6Z1/T16ePHd58+fnoZmv7KufsFjrnnTYvN19vmWvNLx5TGp5l7ww/lHT7gS3DxUWLNPMSitG1CDBNDaef50EbeiHvRuX5pqenIWGhxqvmpMd42zNLGGwT5u/FibG7eCs4YA6yXZsvEGB6mMudN3/5m1nmOcyI3JjYOB7eNVs6r4a1tChAn9OvGQc2HGk83/kgMI3bIaW2zxbGM8jtWmMsof+PYzWYnPzWejGHq4oqLzWWOV9F1NqwZm6hfz+2Up3lutjdzVc8t/hGbXMWA9rxj2Ia39myu/chhqjau8dFs2/TVrtl2yVU2fBAnzI+MmbQ75WknO5jnGddOWNjyhq0/z9PxpOmhcVW4NnrgSwz8VZXMY8MPOSb6dZy68l36WMZjH8np03/7FZSNQ5vNnF8wHqV9y4/nHvMGYusq5+Acr7Dq+8Zt46TgaF7WTj5lO9g3N17O+Fc5L7Ezn4mp+du8O+NRNsZexh/2NW2cq1Hv1kVsm1+mymH4uW4703diP+YI1Nfmwy3X3+SjrPYxxtRgkDEi8vNwyltwRMwnX8rz/HWeYDwvm5/Wic41aX/nmG1+nGfzj6sYeuK6xIWWu5z0Zt5128xj5j42zH9pZ3448cKmE+rCOSntkzwlOG6x68RR29rpJNeJx5ovtAOVbVz32/rytSsej+6di9Om/PIZ5sWRZ/J/Hxhqa8erHHfuJ7+80q/X5Vm72Ifpf5SdsngN0GILr7UYcbIXv3TFvHXq1/kHvw27fSGG+Tl+EB1s+Yw5pvn+lhdexXTmRhk/X7xCuVI/SEwKNzGPccyI3ImFvJ867h07b7ajHpyPN5zRlyiL9U+dvCU+3fHVK26+M170wV9CYywOrtLXSX8tR+c8uH5yLmFsMV41zuZYjQfJn+Ea5jLOxWKnOzxLLJ74v2H4hGvz91avmD4yl1MMSF7T+J76933H7KaTZq9gv2E3fbRxjdPW98ZT9tvmu8Fw89nYL3ijbZ2z2Xa8z/md+MgxKv7U4swpNrVYf/J36/QON5za3PUT5ocnTku7tgaxL0euE6asH9p589nGKewnn8MVjaP85Yd34s2G7RkveqH93Oe2HnyLjZs97/jcle9uMthPzfH2B9r8JGvD+TaW/dm+GBkafzaObLUnc07jeNvP9qUPNT047nKNt8W1javn2cSNcKF90vk49bNxpn12+9u+Sdv5c+Z2Fa823t/yBmL2Ts150z/ncsJz2qUWRLlYh7Qdpk9/Udw8S/xQ/uTkrWbXYhljYYuTV/zy98Scq2dtO8/thFHW2XLYfPM55xeec1tzklei//gI1zhzL+u8PEMbM95QH7TxFgONAdbJtnr2See8l88cw/KZB77iv3xxauM0c7brJm/JdaLHq/pOMB79xhauxbbc4sRnjjPMNX2PnHGHV22zzYa+bv3+/vf/+3k3/IrQnvuPBh4NPBp4NPBo4Pvvfn/08Wjg0cCjgUcDjwYeDZw08Kc//enb16joxXgWvLPo5oslb9FsioN+xgtfF762Rb+LYVy4f349HraKxwIhP8/cUrjaCqcsXswAfhn3zvxawcHPWcYUbPJtTdO+FRNzvX1rY9rz3rYJ62JHK3ZGpvmXherI7sNUsVkKOi7CEm+8R1lin+AphSjq1MVIYiPtvInQiv4p/nCerbDGvlhgdEGuzWnazDOz4c9CV+ZAv/PYrZCVa+zLmGafKZi2opwxaL2eirrRnQv2rUj5tYD66fPLN8x/eP/+ZUOdxVTOKzhpmwHE2BU/2a4ZL/qifjNXysWNncy3YeZzfpzqS7G12dE82ArgbYyGARekM8+2MRNd2t9p6zzHfz/+7eO7z18O95grOR7tFp+l3jhu4zza0z5LfXAc28C+zYIxMTxy5QWp9Nd8mL6VGEAstWctU8MOuYx8G5z/93//94tP0H+vxmpxzLZu/Ljxvf3QOJn7bYPSh5TyYmo7TGVfaD7V/DxxaIsR2Zxzu8TMvJzO+7ZrK9xv+jR2yUcNLxtfecytXdObOYO87HjEOMFNOfqzY4DHpG+xf/o25W+6My/nWfZtTCTXcExgDGHsT77CDUPqivP0uOZc/r3pZ9vQbDEobbnZHCzlXz7X5kyZT/LfxVbD3J1niY/EGuZqdzDf8ibr2XgwP7gP6jNYnz65Aex4Qyy12NN8rdnhSm/tftPBZhPnF4lr6YNczJeZiSPyfOMMxsDksN58bzoiD2Q8b8LP9fTPXxtqcc86OPkfeSxjJF413nJftIHjYPDUdLhhvMmeeZu3rMtgNb7EmDfXYgtyHv2v3fc6gRwzzzKPYttp5xcCwq/2Ia5BozMeVMmBZscVxw/mT9PnxO7JjyKXsUJbZu7MB7yWcezOPBoGLBv9bz6PXPMf8bdxGrnfhxfucCX9MjhgjcIHzqZNfinmpHPHYOOU2OI8zf+0w0lv5GeOTR00nov+mp2sv238yEgfyRct8GWdxArm7U1P5E+vIzmHyO7cPzkyfal95nw8f+cfLV6a863rK/5jvtLka/1tmG48bk4k15IHiU1yGOccnuABK8f+uXfSfWQnd5BvOV5kp20dVxOTfMAo84x9I/u2Rtuwb19s7dq61FhpGKdtGCfC7XwxkoepvL6ODswvtHXmb/01/7as1h19d8sliCHibOaUe5F3eH5knX7nlyM5H+qoxXPbJ22Yn4bTiQlizhx+5V/Oe2g7x0zjj9x1N8fZ4h7lSF9X8eFqzOgteJv+nLfYfrFjizOMa+YV8simly0Wpn3LQRgHHWNzLzE9ePFhqrmeWGZeZf/Wp/P5zUa2E+3HZxz7N6xtcchY5Tqm5RWZG2ORdXyyleMN2zq+mSObnu3z7e87c+fY5ANepzyN1zZ9kS+bLOQzjkG9xoeYy175Ku97fs0Xr669ZbyN9zffIA65zmjcS55wrDvJmL4SS6hTxuiW8wUTlv/K97MXyDyO+XQ7THXC8Cn2NC6b9s5Tveb8e+x69azj81X7q/lR/84h7vDOqf+NJ8xDGXdihH8tlX0E08HOFqfJ7ZbP6xdyU5OX8TS6MocZX+ZyHu40p7U5TH/84krizTkVZfJ+pGOeY7v5t7XPXFrOTd0xRzGmMo7XFY27qJ/53A5xmMOMU+cAzoPM47Sfn2V+YTskV5vnGx/levpw3cdz3biQ893yTeuE3EyM/QhfkHPIidTbzC1fzuG1IP3BOuQ7BcEvx2jr1pbHbnkFZZk2p8NUiV8ZP/YgfugPjpXUc2wdH2mHqaavyNfinnml8TFlbVxJH5+xPs1hv8+vXzBKeZ03GotXORefv+Idz9XtZ2zWF8j3nGPD9aZH63L+Dh+1/KRxRPNXy3PSa/O9jP2P//i/nsNUP0JOzzOPBh4NPBp4NPCr08ATMH91Jn8m/Gjg0cCjgUcDP6qBn3/++eXoEYsdLHql4MLCSTbI3zImN8O5SM7YLlhRpvl8tQnGRfvHj5/evR6oei1q8H8s3rSCR/TgDez0w4LxXLtzmMpFCBenKKcLJy5WumDFQgwLc9smBAtMmWvG5zPGhF/w4SbStOXG9chEPfJZFsy2AogLPOwrz0cvljly2/YuVNoG3tilLo0ZPku/CU6z4RhZXFCybqe9D1NFfo9NnRFXxjnl8uZb9OvCLNu1otydQh3tY58l3jyPjP3b3/z25TDV9lIPdRr5WVyl/VkMbQVN+13m117wyVx4mLFhufHL53fz/2981GxFueNP3iBpWHBf3OymvZotjGNzcWzkTaaXwrF+mSptN7zSnxhf+Hnrg3J6s5Uczr7IIWljX21+3XA5Y5qHp69scLQXsq6w0TbnuGlEXcz1GWNe1MphL8dTxis+69hHG8cm5sbpKy//EjeNb6jzbGwZd23T5a2HqcyH9pfMk7Ei4yZGc6PI9omOM1++RED+dsy640PmzWYfYpRjRKfmteiDOndMs+0bNzl/8IY49W77Nt8lphIPzVHkXba3nhyfPF5sNf/mhTLjlfGIc/Vmj+3KtndiyhaXc/0Ol4f3IzN9vNmWORjxQ24x1zZMNI7w/Df9+PpJD+QZ4yT3iI2tbz/LZxgPrmzauNA6b21aPnfCk+WlPzTfaL7eDnk1DmxxKpvx5oz5u22yN73Tr2YMx+SWh288R06ZvpK/8Xp4PPJNm9iGvx6SMU6YoJ7IGbatMZhNZ9vbuaRjIF/yvMIgOS+fTy8S0C/Jx6dnOE9zKnXj3Mq+TBvHPmnjF3ibPYg/fqFH8Dn69mGqEweQJ6c/1iW4xrGfRG/+5mPPj7lExqIfXnFVbLUdprJ+6VMjS3BujHtccp7rE8yDp/9gmnzFl82bvje8t/i/5dSOX86pNh4ceVpeGXyZi2Iz2/I0L8cM9p3neODPupuDfMR/8GZ/ou/lxVXrtj0T+2Ru1qXzJscA+j99ocUKY4t9MwYQky32XcnIcU625zi0C3HdcljmW5mnc8PwTtrGPpF9rvMwlWsSjmOcE2NJmwNjI+Xj2OmDc53nEi8TE+/kE8S/1zbNhzi3fKY8npNtE5noN+mH6+XMN3MMjxPrloW8Y91s3Ei98kBkDqw23G94iw0SP6IL5lmDpXw5xxbDNv6nj9p3OV/mqvbrFn+DM+cZm+3SJ3nCfn1nbm5jf91yheZf1o3tRlzms18aJl9RlvhV43/HNXOn+dxztB2NYffveVAmx7b4WPyTPMfaVdONMUibM49ljk7u2vyN1zf7Bsvp2zmBcUOdmaubTC0GcYwtTtJW0wdrMORCymOOMk7b3IgR2sbxsPEzx+ah+yZT81HG9U3vbON41jijxWE+53FOfn/FK455TZdXfZz8wXqkfU/xhzrjM4Mh5nZuZ/zm7+Cceb1zxOCY43GNzNhnbFGOrLWJd+ZRXic0DG06bZy/+V/jxunXeSbnQw6PrQAAIABJREFUcpKlcdwJG9Rn46Cra/bXE+d4Dhsu7ItNz6dxxrY8TLXxs7E0WGgxv+GIOIvfNxvzWmLVtGd+bb5pNpx+cpjK8clrFfNl+LnVTYh/z6nxPG1BTrMMzdZb/6xTWdfGH/G24bpxLW294Y79TfsT97Sxtzlv+Jk+MnfmLmlvexGfWQ85XkcuchnxsMXCJiNxxrUD/emKW5gbbPGCPpL8zrXL9EP/jH6y/sg91nkjK+sRmWu+sHGzm2Oa5YxM6Tv2afxNjqAPeZ1NXnMsm/6Z3/ug0OY7vn7lY83HqYsX37hxmGqLj8QEP1O/jostDm15C/HJ9a/nYH9n3D7hOjLTT9Oec2h6Njdt8ebUz8l+z2GqK8s99x8NPBp4NPBo4NHAqwaew1QPEh4NPBp4NPBo4NHATQ38+7//++cUMtvLSFnAtgUvixyt2OD7dwsWm+it4Mcx8nkOU3369P0mWBbomY83DK5eWGGBg32xWLQV9Fm0nH68aTvX/KIHr3EjphV/3T8LGym0tsILCyzsIxvD6ccFmmkbfaWQlWdcHGfhhoWZFEopg+XZdH63wMM5xTa+dqeo2grz3Nyibrkx7II48c+C4Vzn5heLRtEBC8Hply9NX7m758/Nis0nwguxi3W1FeDn+sjoDT3jkjKnr5/ef3g5uMKCmvVBnEw7F5v5fIq6/ja69nJA23BgUTi+y3mzuMv50Pafvh6l+v4bqzafnOsueJoPNl7eNhLaWK1oSZxEzy5ivuj35cDqdz9q+DLExvHBkvu3XPM8i/yMKyyUZ6zomX6SMdJP7rnQ7mfz4lywQR+1L0fPbT6Za9vgy3P+pu5gdp7hiznxo7xkRh5o+iYe4+O0CT9v8Wpk+4//+I8XjuevFpBv8tLz9McNHNqz2dK68bedGpMNY7ab+ZfxOfeudGDcXuG0cVeeiT6a37SYGjsxzkd33LBzzNh8nTG/xTfqz/Mwt/m+8yZjNe0T3/lCFmUxp5OzifHogXZsz5ovyeWxrf+lrzUeeivHcn70TfrICY+0m/2IPEh+84up5JyG6cbvc63xUcNqi8Vsl8+ev2NJy59a3mPMNP3ZdpvuTrGJuN1sR0wxHmw5wBYPzbvxqchnn52/yZMnH/Xc/bJJiwnzDLmFubzjXrMrn7/SveNPmyuxTjzNZ26e0x5uZxw6h7euWyzMIRjqgDnF5h/mPGM/z5nPKVPjoxPOzT2bHZJPJA5z3l6D0kcbb8RfiYmr+G0Opg2JzearLRc4xe3tHn09c3BOwXkwHiUfanPecrO21mh5mG3BHNNYb5iiPRxDOedm+3k2a/oZ123Yd+xkn2v2sS+/FdeRi2MZY80v7EvWH3HouRHr+WxfiAyjq/wCTRtzk3XLfxrfBZvTV1sDGYvJmYIf1ow2PZgvjD3afNNXs/8JExmz5WdXsdp8RPkdU3Lv5OOWJf3nGb/gRf+z/hMPOYc2H8+7xTD23Tgj+R9x1mIBxwof+QAsDw+TD/Isa3b2uc32vH6K/cEs17mbHdMP41UwaX+jn+Ve8v7M0W1iP2KMPjWf5x6/WIfjh3s5J/ogObHZjePm0HGL55vf5BmvBZI7BWc86GY+Iu7sW+bi9mzzR3JI42z7NHmG3Mr19fTD/Jn8xpp+4lnz29w71VY2PmJc3fx584GrPlt8bbpua6nkqadaCTkvOsi/wS59wf5AXgiOnR9RJ449+Ts4pV9v+DPX0q8yZ8tFjKSGRT1uMnq+lt/cTHtSrjbW5h9Nx403PW/6R5PT/Gzf2nztTvxuscC8FjxxHGLOPuL1Gue06WiLAacYOn35IKRjSPBjfG3zblx9J15umE+8YTw0j3nMOchLXsuz5pxc32K7dW27OJeY/nMtz5KDzFWNM1t8MS+5hmn8BAvmdON5w/cW0xo2GAMaB5Fn7cupFWTO1jdzBccDY8p9t7jd4i79hnLM9cjX8hdyDmVrcSF4bXFp2rd9YnNFmz/xxrm5lhH8TBseCmQMop1o02nT/KbpsuGw9Wt727fp35uPtPHtO1ubTZeNu4wrcsUJcy3uOS5scSl2pe63sTa+tg87hpx8zbKTS+MLbzlMlbHaes1cbqzFN4xb5wCRcdpPHxMDrvjDOjJ3t5jTeKdh1PzAseiP9g/7EOfAPcj01+qWnMf2hRmbX77FZ2K7l2fev3/3/sPra8h348x3z+O5eT7zIgdfHYqNXmM3x+tmuxM/3eED+/Q84/h8xVXkQ84h+mFt0v5hXrAO/vjH3z/vhp9A/dx7NPBo4NHAo4FHA1808ATMBwqPBh4NPBp4NPBo4KYGcpiKG6tZwLIwzAUqi5wsomwFwdMC/lTQmL79UkeK41sRfPqbg1Tznr+L+Bkr88rf02eueSHOAlzaswhH+VxEoW6sJ79gxaIHN+Ojg62I78ICZUgx3HM4FXxZ1OB8bVsXxVNgPb344/6CM+LjqmjdMNGw0Ap3xu2puEpcto297eUabvRH1lNRt+E/482/LJCmsMwDbCw2N5f3fRc4YwPqNRjgJjdlefWxb4dp2hjBHvHk4nUrjr//5fmcr9Oi/TjXFJvtQylI8iWSvEjjTTbjPnPKPDJ225yLb9hvv/rul1+manxgm0VH5gfaiXowL3Bz7sQNbb4bT1e5x044TNXGIhcFx9ZRG9N+M/aj3aKj7eUJjsEXm/kiomPb9JmCLTd8zfWUjXxmLMd+xAvjTnthnToK/oLdvBR/FWOJRfaxcUO7Pi+J/ed//ufLQap8u/b0xW+ty2Gq2Cb8bxy0TU3OM/0YKy3u2gfI+6cYt8WXLdY4nmzYbrqjX5n3yb2OPcEVOTeH2TION4iY29zxPcf8LW856dExwhvglGnuzd/5xcXYnP7U4v8J35s+Ga8aJhp/zbW2cZi23gyKXJZhwy3j+jxz5bcbVyeGNeyEG3KPvMU5Ez/GQWQjZ3Luji+eF+VqMXWzGWU9xTbnWU3/WwxtOjjFRGKf4xC7LR44ljIubBzhOdMXqPN8Zg7zlv6Tt7lP+x7vZzPeOX7jUWOP+PAYjW/Ng/SnUz5y4uQWOxh7g/nNbhl34uD8Fyw436AdbCf7u3HrHCN8fMLLFseMB3MsbZI5NP9rOZHz/Ob/5qbGdY3rTzY88aF95+54jg1cs5rzyDt8ji8LU+8bTzVfdX7hv9v83I+5jX9f6SP3KfM875d1wnvG7lynfZr8LQ6bG+5ivb1wuOksunPcctxLu5afkoMab1K/owe/VMV5mYvsm023fN7yMWeJHcgduRZ7Tl/04SvOizw5kGE9trhx4uw7NqZOrmL2hm2Ps8UA2+bKVxq3UcYtpm14O3H4xtuNO4nfDa+5vsnYDlMRU4yZd2x8wrr5wria+8F6eMdYpX7oF9SPZQiezdXk/taGMjj+x6f4Yl+rPWVO9CXq0THDWIwPN64zl0a/rjFYZ66HpO5PHdBWxL9j0MZlzRfb3DZuaLEtOVvs4nmZ9+dv4injk2/z2Rzf/NB6aDZp3NXmveU2G4dR78GUMW8sBQe0t33Ycng97BfpzdN5nmMnh4h81gn9M599iDPxzDpv+mW9hDHPcS9YyAFI44D4MZ+au8zh5o88H46xLui7xBFrvk0+8iFxtb2g3WIgx3YcO9nKfNN817b1+ObslsvEbx17PHfqlD5B3TsGX8UCc4g5g/mxfWnj6A07m20axsl9DXsNr667sb5jmTzPk2zEJX2Mfs/ad2xDX6bPnnBFnYb32Z/z3mljv3FNynY62c1zdZywHw+PjR6cV5k3aa8WV+yXxP7GJS12eG7GURuHNiWfeg3h+MM5xS7GQWzXfNs8vs3T8fSKFzhn+wDX/MRJ7M5cg7mE7dG4MNecSzjm8tm0pZzUc9N5rkXnzXfNg5TNMYpj3Im35kzzk+0Y+xlP5OZ8ZpstxhIPnmdbv2zcZv0lDtFexPP0c3VIx/w1fXqP0dzQ4kXGZfxh7IxfRRfZW8wXiDaOaXHEHG1fIx7avS1/IE/at+w79o+m/6Yz4sN2Ymxqvrr55FWsqLJ+OUxljrgTZxrP0+Y5SJWatPMp+9b83dpsvN9049yA/kxfYmyM72z9tViVubvuGrtyL4L8Feyb08jd/+f//PF5N/wUpJ57jwYeDTwaeDTwaOCLBp6A+UDh0cCjgUcDjwYeDdzUwF/+8peXX6bKpioLee3lKhass7DOv63Q6eJQK1xs1+Z6CkIzhjdf2mb067QnFfi2OZ+FelTi4goLii6YnwoqLDZvRTqagYUBLvZZoMg8018rPLPo5YIGx5tnT5upDSLNFpTVBUsXQfnikzdnWfDYikvEVGvD4slJ5y788dsHtzlGPhZz55oLUrYR7ce+53P8hfPyZ/aXsVuBNPMNfjcdtiIu53bH7vTl4Jz+tm2uUO/cVHF/3Aj7zj9fDkK+nqgitnhtmwvb+0WXGS84bt9OShkoa2xveY1lc99XO34YDHz73VwXnJstTvZze29YcSPPWPSzDT8bpn5ROH5R2Be2fX9eeqVPH76IfzQdUO8TA2ae/lZ2xqfYzy8kcMOsYSJjJwZEptWemOvm2/RnbtL5havGA9YF+cAYtY/kPmPY1UsJDWsp2vMw1cyDL6L4l6m8ac15OAcId8y/PEx1Z370O45BW7Q2WyzZfKLxzYnDW0xh+1O8I595A5HxNPjNXFssbDq0LciTxkz7O/MwljZfC/6YHzlXs+0cH66468SbzlGan3h86s0+R52wL9vUnHE17pX/pz9ymGOTXwiwHjnPU8wmF3te5sSM4ZfI78aOhrFg2bltYrZfhGhxNOO3/OEq57OunXtEDvdNOZoOqfM8Sz/a5CKH38FR84dNR+6bOJxnoust92n+1cbf8O05N7/Z+rOfUjcNO9T5XV1n7PBbnmsb08bytOGLbOR2x0Fiqr0YZh0Yaw2j2zOUYz4bl+lry3PJAVe2Sd/Gn+U37mhb3iM+mv9Fj37ec3afPDTomLjFK/Jt+jc3NEyybft88p/mx82HNl6NPO2FK+qO+LZPGp8nDPDenbznqq/TXM2NsWPqWc0fiHXHenKjP9+Vs9mLNm/xtXETZct95s6eu7kx9rQtOf7G5dsh+KYDxs4rHfl+4/6mi7f2S13MGNNn41iPv3HWxk2x0RVW/p45bdgwn7W/zZ3kT+Yhp3XzxqsbFozDOzan7Lbd5sPbM7xu3TVeNwfM89ZH8DP/pg7BOEddWsdcw5GjWz7e5nqFfccu1rryLOWPDKypOK5teD1xh30nbbf8jmOc/IP3HGvt1yfsmE+tN9uduiN/04bk4C03MMeay6/su/G6+/E4wWTLj7a5p+3c5yEdY9W2c152Z05p48NUlK3Fyuh85ud6CfmY91yLJlatC+K2cZdx0XC8+cn27PQRfzzxV8M3a75XuTDn02Kd/dD69/og7Vuc2WwXGcixtKm5ijIzzsZuznMcixvW6c/JD8wznBPXwokBG+atV49lG570NOPyi7S2+EC7Txsfhm92j845D/McZT35dDtMRb0aJ21Mtmk2Z43evE9bkeetW//d5ke8mIu2WBb9x16N4zdeI17JD5svtjiz8dRpvo6H9Mt85ppxi2OR33Wj+Heesw/ZL+xPnr+xudni9Bzj25az0U7M8YxPj+9xW8w0tsj189l55+ZztitrsXdjzxbTHRspQ5Nv2jdbbPg91aGDt8TDjbfit5lr41D7yYaXTceu92Xuwflbv0SFcc0+Q1/ccM75tPVadJJ3Hbzu2LguGCSnxk/M06cY6TjbbJI2jlfkvVOMa3xm3VH2xKBmY86lcUbs3GJilff91y3xr8Nd+YV1RhvFHvxSg9mDnS+15CErx9YtJ3bf5p4rriEvXLV1/N7iE3XrfJC4dExnTPE7TqyRTbv/+3//6Xk3fDPYc/3RwKOBRwOPBh4NQANPwHzg8Gjg0cCjgUcDjwZuauDnn3/+nEUsX3ZPoTELehZ8t4LgVeHAhZmrAsqM077lK8USv1iS8d+///Bu/mPxiWNzbiNDiiYual8V31iMTaHi6pnMadqn6OWihjcBWdBuRQW/IJA2rVjcCkMsULXiTnRk/bBtilZtY88FMBa0XcTaCrAbVlpxzW1ZuNvmx6Jb2sQvXFS1janv2DJyuSDnQnX+bgWwvBThwqZxdypUbQXNEw78jDf0LM9W9LJP0Ae3wuunjx9fKpKtQNpwan1mXrGd/YUb1rZr82E+3wqubY5+5tPnT+8+4dvcr4qSweK0y5wbzmmH4CyFxY2jiRXz8WksPvci/5dfpqJOmn4ot21iDDZ8EHvb5hyLyeTCxC7ezxjmRvr05jP21djp9BJN7NJw1PRt3AdfLZwTJ9Q9efokm3mMnDVyz2ZRNozmXg5TjSz5hYYZlzxJf9hkpo3ufGucsdyK7o6hjRPJxc0HaXdjkTHFz27+TPtutrZfRTeOKfH1DU+0ucey/uynDfutD8cdb+j5IHX87yo3cjxpvLzFOOvYfLTFB8Ys+wGxFA527LFfbtzZ/LnlMhu/U07qkfhovNT84c4mtnPJ6YcvUJGD7bttDpYjtrY9N65Oex+G33iStiT3NczThnmOa4MtrjjfMZYY1+iXGY+/bmPOMY7IQ01njWPNKfTDyGA707epa6+hGi80PL/l2uY7xk58scnX5KTuyYHN7sZu83fPqdkq+Yo5xTEi98PnXONxPeoxnUe03Mb2Zx93YxI5OGO2GEOsm+cdd8xlV3HTc7NNIiPjkP2pxerkLDlMZe4ZOZsNLL/n2+TjGs66op1O3GmuI5cZgxt2HIspOzFInRM3DZ9v5aNtjlccdqUn+8S0b4epnAsY4+ZtcqR5uPlEw5rnln5aHtf8ljLS//w87Zl+mI+d+K3pny+otLzBNpn+zbF37GqeNOeTq/P5apxtrpxT47KWKzpvoE9QjpY33Zl/w3Ybc7tmzjE3eJ7EcVsDZ07N3zddtBjguGV8Bi9v1RHx4bmODSx/iyGOgebXyOr1YtrlSy14v9Vaw7mnOnHjxMbvm55OvtCwMe3NI/bdk51PHG7+cywmTu5wJX3feKTM7It8wrV0cNNiqf14q8tTHo4TO7vvlmuxDb/c564ftFhHWejfjZ/MX+Yfcr1r+cSN/bBh5ire5xnXBRv+27xyYMR+SP/1c1sN6MrnGpb5jPG8YcUxnvacMfhFX1eYiA9sax/HTvfXfNB2tA1ZC2h+t8VV6zftnMdc1X6MQedwp3hHzNI3OQ/GC+rPfkffpZ81TJD3OK5jYrP3YJwH2+nrng9998Thm+9ufO34vskZPbBGdOJEyuHPlmX+Znx33DMfu7/THIzxxrG2oWNrfDfrf3KbOaj5ZbPrxoOtpm8e38ZoHGAOoiz09zYPYjj4a3l25uL1DJ/fYvppbpTJc7ONMlZ+2SXxbWRr8SWYm3+tc/px5Pb4XjeZZ7aYYTzeseXfc5jqFMfMI4zVG59GDxsHbVg3V7Cu0/yZ/djW7mvjWvM9behYFHsyr2w2NNcQW+nTcSzz2+KvMUjdzDNtvdZ8t3E358B+KKP5tsW0xskczzzDXOyEmS0m+xnq7qpmcYo9bW7NB9nHC4e8+/yyz3+KNadxyUPhFO5HzJyGu+a/q8NUkdd8mxhq2RsunKsY66ccw882Dvc1x/Bg0XHQ8ek5TNWs91x7NPBo4NHAo4FHA2/XwHOY6u06e554NPBo4NHAo4FfqQb+/Oc/f/1lKhesXUzKIpZFEy6wXSRz4aAVCduC3MUdFlPShwtb3xenXg9SUX5u2rSXQF18ORUDXBRtxZc217TL5kjbrJ82lCXFeW6yuSDHFzlim7ubUim6tMIz7dyKf3SZFGmoWxajg4X0M+39ksEdF2wYu/OcN+2IzVZIn7nzl1i2MVgg9KYm7bKNESxFvhTRXCBtv6rjIhNxGLv6Gv3CGwKt+B85UujzM9QLdcH2xg7buaD28W9zmOp184L6ZPE4hWXixzxCexN77McbsfQFF/bYv/3Cz2W8tPv4+dPXzRri7lSM3GxrP7KPebPbBdCG46titZ95se2nzy92sl5a/+SW4JvzMAc1Dss8vZFhW5gLt41Hcig517xtrDY5+NKJ8bz5Pee8vVCQNpyz+7/C8IYx4ttzzhz961PkoGzeTf/xqbaJajyQC8h15hH7EHHsTbY8e/KnzGkbp+lg2ho/xsPJv8jpjQPJBeRp6oVzIj8T98aJud+83GziOBH+pm49puVx/Gs6bf7PnGDG4ya35eLciOGNFyiz8TF/3/kGX+ccb+VLzqnxo/nPcyanc/4jR4uRm1+1Dcb0Mf2Q24Jdx2G2Me/Z3g3f069fVrziMPq7sew4yZx64/4NQ8wr3O+dHMb4Mm4ybg5TmQtb+zvctmGK/NVyU/oM7Tx5L/nX3NRipG194uImb8MO+6TP+TCV88Cm143znJtwrg0/W5wwT55s0vQZH7fs7Md5Ee9t+rMOjbE8x/hIToiPmx82bJPLWl605YvmVM/N48U286/zgcbX5o1pM9/wah/ZuLhxGdtyTNopettwRi5q9tz4LvHZvNTkd85iua84Jv5F7jcuT33Qtiecbj5z9Uz6jw/N3/xiIMvGnK3pt9WW7N/MK9oL0C0WcH7bgVX7h23nXOkU/+J/J/01Pov/Bydb3mAe23zkiguTr5zs32JOfGDjdl8PZ7guk76NhTafhp1pFw5iX20+pxi/zb/FUvPllY/Hd6Nr2ph6JPdH1uQDzkONPXJZxskz1jn9x8+1uNt0QPvk8GS4ijnlFlPnOg/UNp8l7sxjvEfuMZ4YqxhvG/dTL6cYy7n7mataJ2WwrCcev+LhU4wkV5hL81yLExlzqy1w7sRxbJs6c/MPjhvce32SNs1utv8pX2x6dt5i/J0wTx6y/zQbcl1kfacv+ui08Xw2P7KvtbhgbqPd2to97U9rVq7dPWfy3Skumc8bxnnt5AMnTmu+3OIN18aNH9pcvLbLc2/xV+Op+WvDTeZAbJxwZAzRLxpne77Wo3U4fzvWNH8wr2/xs+E28d79bv7KOdpXzSseL4ep8pz92L7m+rcxyf5zjzF6nuc8WkxsuLTtKKfjk2Vovss2xIwxuHEf+2x2Ofl588vElubHkWF8d/TQvgCUcrOvFvOu5niKE+aqKw44xc/GNW5PXAZ7XC/SPg2L4em0a7q3Tzh/ab57qpXnMBXrRi0+R7bpa2zqHMR+YLu02NU4dPOHhu3NnlzrneIVZTQHXvlleC8cQe6PrK3PjUOIr2Z3fnmfMeDxbL9TLDY3EIOUlZzG8Vgf8BzMZcZI+tzyAfZnW7tG6DzfXMK/r7Catlsdcosjjm0tH4hOTjGicU2zea5teQDve85bf6d4R7vbHo07vdfvMTcOnHauFTI+z+ex9/jExBnyEcfYYmViDte7d3R+hyOa/sh9p1hr2aOH6dN5rXNH6se4IHc/v0x18qTn3qOBRwOPBh4NPBr4poHnMNWDhkcDjwYeDTwaeDRwUwN/+tOfXg5TeQOEi9lWgMs1/nsqEG2FDRfaTgv8VpTzAvt14f5+/WWq6d8HfrYCOWVuxbp2/1TIzNwyj9OLn9NPbDBFhb/+9a8vRZQUgLOROH3mZZ55JnNrG42GRNNdrrmQ0+BEe6Tw6W/db7p10Z2FkKtxWPi8CfHvmp2KWS7othey2Jnbs+87L2SxsBosxe6xfa57c8AvtgR37V9iMr82w3lkU58vBPEFkMjQ/K/pg9difxZ+6ePfFXyHhz5+enmc37zEwlj6y30XIC1PeyGAutwK5vSNxnWtUG2sv9hofsRp5vXlG6vc1wnD7I/PmY9bAdU82niWnGabbXJ9nfeXw1Rpt82rFVI3WYh9+pZ9wFzc8GaMueBL+5FTLO+Gn/hK+LgVlNlXs1+zm/mp4ZBxZ+Npc7vtxD6MlXnWBXtyQ/yTcWyeCfc7l2hxh3y3YcQYyN9bDGi4YmxpLxRl7k2G3Gu2bXFk44SruVo/xAo3t8xt87c3Lcz/lJP627DpOXNOftHC/GSdBDNtfmxrrNLntpjjZxqnn/oZmbjpb+6mT9gH+fLJhhvPeTtwSXy6r4zbOIh2Gh2lbfRguxsrGx/ZZuS3hu+ruGH7Da/wsI77Ny/H18n5jXNznzg46dzcu+maPGmfMYZpyy3+NB/xHFtMbXFh0711dYqlkZN5kL912xg1Tk9caD+wzM3vOH/iNNfJQ87f6Avk3SucNrmSY5pT2/y3GLfN332aU6wX2pA8Tny2sZr+pm/6ZfDnL+zIi3xcp3Ct0Majbu4ctmzyb3GUuI4OHB/t1+RJv8wxh6mmfVvrbDZu8cjxYdqEo+bf0ZlfkvW8WxyJnRpXE9sZP+M2znLsp8yOL3ye85hnwt8tvpDziA1j7W7MNJ9uvsT+t3zhjm9Ef86p2ktLnL/zysY1xmWecSzzXMzd0zdjdPPj6NfceOWvtDt5lFzU7N587sT7xsYJf+TJFn+NpRO2yBWnmHvKG83DjEmxC/3QGG7xzvOy7oxp+hm5vOUjHI88kT5aHJr5p36YF7imve1knjbvUA9eP6Y/6ifyxSc4z6YD6onf2J0XzShf7J1n5l54eeMycizHYjxkTGrzzxwaxjeO5HVzi8dL/5xrYo2/lCL63dbBV/Lc4e1mp+ajzY9sL2LXB0O3+GxMzFzNseYr3jdONj+xH7f52PearU6+f8I8c4IWb66uNX8mJxJnxG7m5C/E2Div8Z1jGnmpxe/WBznqFNfMeRvGmR+5P9roygfYj7m12Zrc0/imjeccIXHtTqw5xRLyrfsibxLHni8xlHVaq19YNxsmLNP2HPFM/97sZVu0PKv5UIt5G+fZ/72eDA97Thw3azBzVsMo20T39MvGmbk//856iM/d0Yl9d56xrBtX2bZNt46pxqHve45b3G24IOd57m1exkc7TEUM0Nc5Vptj4wW2azzmOZk3T9htsbfFiIaJ+HzWTVdfokKea7gmZrd4QF0Qw7lU8NYIAAAgAElEQVTuNRJxkAMFrgdYf6x1cN/Ufn3C8Y/EDh7aapze4l3wufmLn7Fe78aF6GTj9C3GuU7T5DFPvOUwVea9rXmbLzB28ctNWnxzbM66aPqlr15xptcOLQ7Z5luO0OoSLWZ57i3OU/ctfloG+x+f37jSurmzDmlYj3ys02y81OLFyRfaPKa9Y7Xbzd+zx//p08d38wZSi7XEVT5Pu2BvsGFbcS2c9ep2mKrlEbSbOfEUl23fZgfiyPihbU+x1ngNl3Pe0X/TzR18/NM//eF5N3wz4HP90cCjgUcDjwYeDUADT8B84PBo4NHAo4FHA48Gbmogh6lOxSYW2k5FgquiTVtUn4p4WyHa8rCI8Pr59TCVi9dpx4V6CsFb0cUFChZ6WWSxuttcWUzxuK2wy8LCHKbiz3uz4Jqi0vSZTUa+DMGiB4skLJql+OEXQrwRbT2lcMbDVNE75aIMuZ75tSIQ9clCDQtoNyH+0izFXOOtYczyZ5yrAlnDZfMJ4sDFpIwxfTUb33nW+qTcv/nNb14OPdAeOTTGQ3nEXrDqguXGC/Sz+AhlaEW83P/08eN4bz1MtR0a9Is6lNN+FfzHLq0Ia9w2bthw5Hm++MeLsl97uSpgZqzTnBqvNf02/2A7Yu3kS5xrPs+ht8+fXg++NUymncebvym/fSv3vCkSDNpfqVPifosrHpt6bnxke5kzHQ/MtZaDetn4xJwQzDadhtu2FxIbXzbdWI98ESLjsy+Ol+vDLYkH1NPm72njTRX7G222yd50tnHrXT8MVu0bVzJsdmq8bL/dXuSkr1IfVwd+KXvDnnW7cTzzFeO22SuY8Uvk7N/y3Ikz6dc8zrwlPknfpM0Yn7iBRRy29nkucbnFCfNLMJ5fcttwamxwftumP3VpfrQdqTfaK3mR59Lw5j5/JBfLS6+xTebWXgijThg3aN/m49H53cNU1r3923HSPkOuy2dyHnPoDfOMa4ynzV+aDzCOUt7tRTvzgvHe4jTn6bh/xYmNM1p/b+X+q3GN+2brzWeDsybnxsczXotniYtNHvIU/ZCYIAdEXnKyY5Tts9l7+uImfWTPC+n+cgznpbYXxzlhj3gwNpr/URf0iY03HFfzDF9mmTV1fI1xt2GVMjUf9njx+fmXLzHQT9vnZsfNd/z8yJXYtPF9+nLNgC87cbw2D/9STdPNhos2lw275rlTO9+zT5/8Y7u3xYW7fTOG8zP9tsWGxq3EnF8iSnv75vZimefbfNE4oUxtbbbx3pXNiFn7le3P2Eq8bhxvHmGut8Wy6autpZpNKENsknVT80Ny2MZ/LZ6drm3xb/MzXw8Wcz14HN6PvKm7WC+0l7ko/TFXdr5I7qYc/LIr51obZ14dpmo+M2PyJUrmbByHdpvrtO0dX0qM8b/mkS1HaFzOvviZc+IXEsU/bQPmEo2zTza2DFe+Tg5kDN/yL+rdOr8To3M4gDGMfp8+kn+RH+7Y1bjgnBr3R19Np5s9Wy70I3ZqtrE/Zz7MDaibyMI4Qx2mLX1ny4Vpc/fRfM/29lgb9pyXbe1OOcxWnzrZ39zicTfeZjvnHyce8XNXedZpvic/nn7Jk+QP+hZ55modzvHoG+Z+6qNhhrK4nnHyo8bLzQ7kYXPWZjdipP0iNfs0nuZe1mHUbfN/8k3amo8SAygr88/hy3bQpM01+nfdzTGMdjL/bfO4o/uTnzhuOFfc+m8+usUmYzZr6BmLeKcsjfNOspxy3M1nNh7w2LZL49zgj3ZqmEruFp4MphpfOf5uuG7jEOP2Ra7rI4/je/psGI/s4bfIlfr6+O5pbc25XmHzxK/UHW3SsLnZuvHI1fNX98nL0RE59cRPG1e2mE49Omd3e/5tW7OfK4wlVjOubVxFDPoAlp9pMd565ByIecY616aafR2Tm5/ZjxsOKZ/137iw9ZkYYDnt07bnyS/o7+n3Sr7Gkac5m69OtqKtv7Z79/ndxy974lfYZq7C9bV9ftoxDkzbHKY6xTXaJZ9dh7Q9OV/qyev0Kx3SVv584rTojDlJnretW43G9sozf/zj7593w6+c67n/aODRwKOBRwOPBr69rvjo4tHAo4FHA48GHg08GrjSwJ///OeXX6byopeFDy+yubnEIs6pyLMtqq8KThnL8rBon75f55F187efiU5xtRUY5hoX6tsGY1vopwiX4iKLMf7c7OANJxYa0mcKC/llqmyQbwdtUszPxvC2EUidsfCWTYEUcbgRTVvZ7jlMxRchvClLHdCuxM1VEWrD0RXOc4CI7ViUi7023G/Ybvi1LMTHVkCcfljsYkEp+GXBuI1hP27F5jnwMP/ZFrF75kn7e8PMxa7YhJvs83x03vzPenuR9fOrL44H80WQPM/DVJFh2lH22HHDLXUUu1AWF6E3XLXC8oqRD+/fvZ9fqcJhqo0fIl+KpuSsjNmK6xu3mVOar20YdoGePvK3//7buzn4xmucUyvMGkdNB57jVUH7ZJ/v48LrQTbaLbgKT7WNa/pu5LWfbTHMGCF38dvILBMxaJ1uGAsmLEsroBMTG27MNR6X44TLc2Ckvciw6YLccOJG2jkxjvq0TWz7Ns+Gb3PmJlPjX4+x9c+4E12Rr7gxPH063+L9bPYa2/abpqvmu7STY7xxSWxaT1v+YTmJxRNuarzANwBaD9FRNoIy7mbPzeciH/OV02EqbjzRdn6hyHI0uYgNyk/fpF78i0KbrjMn42j69cYZ8wHmBNOOMWqLIeaa/LIJ7dM2xhrPEa+NT+zzrV+3sd3t//RpxqYWd4JB9sF8PBhgnhT+a/5D+R3zOQ/HdI8fHJJHwjecB5+j729tYg9j3jZv3LzxEcfa8o+MR9tZf03+JgcxTbmNP8Yp8zxjL9s1zqIMvL99OUbDX2Q+HaT1/K1L+k/y51nD8Vct8q3o05a69pryimc2rmu+1uLPFnc4buLN3bYzB/8yFWOm/du82DBuXo6PcZ3v5+gHHtN6b3i3vsIxxjrbpR/nHsb//O11aPg7GGQO4M/2k9NcG59u1+7gacuHT3GK6xP73Ykn78Q+24Mv0JCLicGNg4mn5scZizGDMvIz5fJncx7jX4u/p1rTZssWh1ps8JwZA7ZYcprznfyiyUzOoa2iq5FzZGPtw/IZCy3utjjYrjkvaPMyjmhX5yKxB+tl0b1t3vjSc2NcY34abiHncB3OvL3xisdmXpl1/BbPM4+RtX0jvccz727cYjvSFtRhdOz8tMUuY5AxpnEU5+TDVLlHOSNDi+nb2A2H5uQWy+gHzY+avchlzR89LjE6+Uz88eQnXIuY8xoWNn9OW/Nr8+9TzNh4/xQj3d/Gb+yj4Y9r8Jda7JcD2q7rkze2Pjc8b/ki/TI6vvKJTY/UYfKoOzlGixnUZWSknhxvp01yamKixUzbyXHtyuZvtbv1Qiz7c+Nd80/DeuYUTmHtgzrYns24J57NGCedWrcNX1f6JSdRP9ua19zAv/3FFMR40735pOGQ8jv22s/Cbeb/zCV8aW4+6dh5WWSmLMRMbLrFsaaH1rbxvuP09EXe2nTsvubvjaPcB/OQySVS78n1LVfnmLZbbLrluPbLlocZW+HxKz4lr+cZc+JV3OCa0dghBoln17g3/be45jFaHZlckrjWcgL7U3i8+S6x0HiNsvrzZsPN19i+jRW72e4bv21x826MpAzN7ywv/242bP7cYtvmw5G76a/phPgKJpuOm1yOCXd1GV7h86d5mzeb3mwv26XladPG8Stj5XrzobvYpL45vxaPrvBm/aTvyBfecMxqejldsw0bvpuseW7+/fzu88uvUzWZN/+dttwLbthi3pKa78ZdlMdzavXijbfoT6c4dDXXuzF32rEeSdmN+8SXie3x3Ybn3HsOU1152XP/0cCjgUcDjwYeDbxq4Dl9/CDh0cCjgUcDjwYeDdzUwBymOhUJWARg0dcF7pdiQikkeFH81iIHC1Au6roI/W1h/+HrS0AuvnA+2z0WL1x8TiFqFu8swqVfFjM2vaYNC1YsBvClnozHQoMLKe1Fk6tNuVOhl9/clY2wzY6cy8yXG2eZR4rXrQ/ixvZ0YShtvfF/B+r+trhme9pwxuLLr9RXK1hFdr40QazlGc8xso+9WBDn+Cw00e/cZ+aUPps/zqaAD5ZFZr+MPf0Q58R+PmfM+AKxmENbGy+0gtnnT59fEnlufrS+mx9yHL6wQn0QK9al+c2F4Ngh/FDl/3Iw9es47/OTVL/8VSoXO2m/xjtpT/8nhwQzbb7s79Q39dP8L9d+5DBV7Nj0R1/xZpwL+1sBl7Kn0NoO4JFz6HPxjQ1v9ufNl80jGc++Ev+KPtr9zKm14b2rFw/MkeZ/293YtC+Qe9JX8wfb2rowVq9yiOisfUvkFtM2TDd+Nodab02P2zXO3brhJtd8ziY8N/+JQ8bQ9Jv7828by7r2hrXlts35d/onv1N/5JS0ZU5jn3Xs4uZY5CSm05efM69ZD/Qb6mPDXXR5mlvi59WGI+3Tvp35iseCEeZgxLg5gfGbumtxhtwzn7cNPfJjngk/t3xh85fMNQewHJ/tH+ynxWHGpqu2J5nMNxzL424cG6xkszK6pL7a4fBwTfDufKTZ0DHH+GcMmefzCxPeSGWMpRzTH/OLzS65zraNO51r0O/IY5uNGgd5w//KDzmOecq5Bu+z3xbrG9cwFrYYav/NvPnSebPp9GU8eN7MB/iZPJHr5NPpJ35JHshL6fN800Vw7xjfcL1x0MnuzW6O5RzbWLM/Ud65F/6y/I2XibkW780jJ66wn2xxgLGO8dHtacum55YbNL9kzcC6S+wMVhxXG/batauYt+HhKq54PrZpw6hjSDsc3HyncQHzhfaM5edBvoYV6n/DG/E8n2ObZjvLRx5mzDD3mK/Ml2+1V2u/ccMW26Y9DytRRsdsznuL7eYUPmN5iRnHRtZ+/r86TMXDk1usta8yp5tnuBZJnOEvqTKmNV2Rz+gbjFnkr40X0oZrIMd/P5vxyEvBKDHecEHcu99T7M5ajLzL/pkTUb98ruUdjJvz3Il7Nr6hHtphKteLMgbXhhv+G3czRp24wO2MycQX2+QqXpiLyfP5gq9c43qU9uZ9r3esi41DWq5xha+ruL/FcnO3ZbQu6Z+eN59tOV58mD4VPnD+OdeN/dMcPb/YgTbdOC1zso/Eb+a+ZWn4PMWLyJd5trklX+bcp53zpJZ/tLkxB7uKrc5fGAe3Z1v8sg9tMY84atj0fOwTHtv2Njdt6982T/bd1kUnLt3m7/ju+dPPWkzztbZWvmOzFsc2PDX/5vPRTfyeeqEsW9w1/1n+1h9xEB3w2hbTzXPNHnyWdkw8+9HDVPTnOzhI3Jj5eQ80cjH+eP70nZNtTzHYPE/bhL8b5zA2z31ixHuFiQeMG4wHuX7lu8YNc+c2f3LShlP7ScPd9M39bc+dY3NeG99dxVPX9jgPjkUutG7Mo/bdeZbj2Ec3Pm9Yuoo5jTeCu2DH/nziXmLW8pgrruJU0605hGNQruTmLaa6X2I/n5vO7Wvzd/ho88PGNfE5c/dmK+YQXNvRLi2XGZnsD8aeY3azNfFgm9q/rvDWnqdfbvKZCy1ns+mVLNv96G0OU/Flqo2ribH4TGyce1yPNXvSN8yHzd9Gdu8BuB1tb15zrrP5Yq63WGcOtz7tm40boqfE2dHTrPNOudVzmOpHkf0892jg0cCjgUcDvzYNPIepfm0Wf+b7aODRwKOBRwM/rIF//dd//br+bwXD1nEr6mSx3Yof6YOFD/fbxnZha1uMe2H//v2Hd/OfixAuvLgoM/Pyiy0uRnEx74KNi8BbcSJyceOWbX2dhQKPwQJmijqR8W7xwoVA9+MC31b0mHZ8yT3FGxYqOU8WczyPkZ32T1tvdm+YNQ4pV+zWxqT97xSsjPvMecPCqUA08vCbcr2B3TbCTgWpVvCazREfRGBhtxUAIzMLfn4xIbJxU2R7oWjz65exP73SkYuu3iC1fucZ6ocvq+Qe5+HPxCWLk5SF/Vg+6vAXNplfUHn3rVB94rXNnvYFcip1vh0aJOYt61Z8bf6Xa6fDVCefbFzQfJ2c117aOMWU4DT+xJchuKlobp/Df4PZXD9tPDe8OL64wMt5sOhsHtywxHhmDk4f9kvHqIaDpku/3J02xj3727jN+CIv5Z65auOhGSOFdMtNv7UPt3yDcm2Y3a57bPa/bQwzViT2RM7ETn6rejYKgkfbmPGLdjG/mN8bRqyfpq+RjYcTqRvKEhvRTvQl9h07O37M9fhP25g3jonPxicck75LuZpPGdPzbA6omD8Yr/McuecKS9Z5+r86TBX7Ntxtm1qOn+bluX/iwel37je9Ur/mn3km3+DrXNscYHw1TNLWVxj2/RNHNFksb+YWXTLfZSwILhh7TjxsX7Y+jUnzXu7PeBPTiNNT3DFWjdermGPONu8YC4nTvr7ZObb2+oncM5/Nk+R5xuCMT7s2HjIWjHnHRHIX8ek8hvfaWmPTt3OPK305v8i4uR58cLM98Yi6tr+ccMr4Zm4++Sz9Jvah/o0xzs1+wb8dE+de+Kv1QTmoL+eE9mPP1X3TVi3H8fzZ/4afq7hCnLfxowfHiiZL+Ju+2+x74uIrea90tMUX8g1lajjd8DAvZlA+t6PNPJ7HIW6sjxymurKNuYa4JR/G33zAmfjzZ/uV+brFwMjbfOaE9RMe2r3m85HP+f+WW5JnRrbmu02/7drGB2kb2WYM54EbLzX/37ix+Qx9sGHfPpC+uZ6g3OQBHsQhT57s6PgwbbdDwtSJdegvlGg6sV8aA9RXixmNYxrfuV34b643O/u6c2hyhOsD5Pq7/tL8kC8Lc4wTP175RtOXMXkHz3e41bzjPMh4aXnSzPv0SyvkZupw+vKvlTX8ea6NH5o9idtNX/Rbt2l5ouMM46PjVeME6tM42NbeiUNbDGz+bUwbP7EDZd64PfGO8pF/GKeu/GqeM5/w77YuyjXH23AC86SWF2wYbjqx3jY+s9+c9E0cXemn+Szl92fK4ZyD+GvcZPzledc+m+8QP6yFNP9ofuG1YYu5zEGaDswr7W/re+O3Uzv3a527xneVH9zhuBYDLCOxztxi2jFemi85/hW3Gufmb87Vh6k2m3Fuidmt3sP5msuT+50OU5mbnaeEi1pcv8OpbGNczXwaX0f3tFfkMI5oX+Mhz7cch+OSp82D0UfG3XIM44d9Nn6kPpPPch+UOe6WMzXOIZ/Zh6Y9D9tSX01Hc43PNN+y3xv7xsjGk1ec79jBeRL3kdm+Tl0Yy41HWuxqdvD8Gj6mr4Yf467xe/M7+9E2H89h/mY8m7+z/+5ajuMk+4oeWm7W7MjYHi7j3MPD5CLHy8YT5nZjouVMV764cdrma1s90pg88fxmd+Nyqw823nu5Nm8gf/ny1IZn+wRlHJnaexmJm7TzyMVch7aljWjfed71XXJJ88lccwywbmmrfL565jTelSwzL/pEDlOZf2O/5zDVxubP9UcDjwYeDTwaeDTwvQaew1QPIh4NPBp4NPBo4NHATQ3MYSoWIk5FiNxrG68sqnFoF4vvFDK4yN9e8GkL+G/jvlQ1vi64XdRyMSwbXymGu/DKglQKUSxYbYUcFzMic4om3ryJ/G2DzsW2q2KEbboVdxpMUkhvRcPo0jZOW2565ZueU/zxywPRpQt3LpSzQDR9TfGEhZOGKRdOrwrkmTMLjdQZZWIxh/6SQjg34ym7dc0+BxN8USPFtavi4ebmWzGyvajitrRHw4J9emSgvvOMvz268YJ95D2+2on3bE/bf/TEYuH8vb3IY7w0P232njF92M32b3J+ml/sK4epOIfoMP0ZrxveyU0uyJojNj/bCp/Uk3H88W8f3336+PGrH55wbjmu2tq/vCF1p1A9c4o/hU+DCfpUCq4j4+CVG47cYNhktq/YfuRDxqEWc8m36ZcxYvtWO8rWbHnl34750x8PjNAXzOEbpk4xxHOaedmmG38xN2gxkM+5D26OsJ8W59J3u9fiDWXxizTNzx1bMg4Puw5uJ9bxgG7ikzm38UPjac674WKLJxm3bcjMM+Eh4t8Hw4J/6pbzIOYjp/OtjW83G5rDqKfIQw7Y7E4f8K/9OI5TxmDdfrPp2Tia57dv13V8zDwyVuMTx7Xog/7Ka43fNvyb0xpPWx/GKDHZ5D/pbRvfeDOG2GfGbFjMPcaI6C35h/nQ3GycMl/IZ7axPI3z4kPm8ZEpWPU45iT2sfmS+SI4Y4yzfFt8mHbkMo7vcVoeYlwSa9S543Z8fotpuZ8Xkjd9R94Wx8ldlN0cSS42L9l3jAnb2hhmf/YjbsbPPWI949q2+ZUHj0OuMe8Zlw1z9ufI4vHTF3FsriZuGvc0bmlc5jGov5YTUrYtltzJy6yvFr+JW9si2LVOpx/7WrMVbel1BWMN1/MnPt7sf5U/nXxuw5D5LfJn7idOOGHrNL8WI+j79kHqnGsS+5A50zgnxphXZM7Mc8lPG1d5HvYjx6XGqeayK1xc3T/58ozvuNb83XN3Xe0ks3nwxAm0K59rOG7zop803zhdo182f2sYDE4adka+6ZMH+Ld+mw2pp/ie9cAYbE6etq320Tit5SnOC+g722c/Y3zbvnMQcv63Hfryy9SJGeZrc9kWi658xfGdvy65+arjiOPWxtHNXsQH7zfsOZfbuL5xULBhe1im4OeUbzkepE8+s+VcG+4bvu7yRuszuRnvJY4zPnNc+lzLlWh32zg4TXznr5JsdiXvhjveEt/tE55zi4VpM3K2ekjkML/lOvGz8UqwO2O1NWs4rO3VpJ7lQ3kbX1GGVqOyjKdYZzu1+XFuxIj7ta8mLsTf27PkgpZvGH/Oi7cchu2iI/t99GvMxCcoj/kv9iRXn+zluu4mC3M7cxp11biDnNTaNjsG49svd55iiW1xhaWNuzNn6jSycu9zi38et8nR9E2/jh1/5DBVapynOlqzV/joqk7ffIS+1+JO7rf15Ske2d/uxqPmH44z5nn7XVvXOBdy/kpM381BMm7r27pM23ACn83YiSkZP/1uuDTPcU7bYaoZizUOchf5zfaifuKvzQ5XMY4cfuKELT6aG6kjY6fFgW1M+zXncYp79n1z/tV8Wz5obNBmW3/mePuE9xipB+vJuiC+x/bc3z7VBPwFeNZNeDqxg3qmLTe8MecMPjefoZ5PGN1iT3KrxmOOJ+RZY7K1dTxzHeWK7+4cpmpxgzHbnGM5o9dTrrPpeJ69k5NSbyd8Wl+0CXMA+/oWz/kM+2rxkP6X9UrjpGn3HKZ6C8M/bR8NPBp4NPBo4Nesgecw1a/Z+s/cHw08Gng08GjgTRr4+eef11+masUrF5G8QeGFciuIvuUaC/xcYLcF+bdCxOd38yM3bTMtxQlvzviF5ekrRSZuXKbQmg3zFEJawbAV1mb8FIS2jRtu0G0vQbEo0zZ9XOhohSUWamiTyN02V1oRK89a3z9ymKrhh8UhF4Q2vRO7W3GJhc60YSE9mKBMmaN/AYiF121D9FRUnn453rT1twMbL29y9C+N20aPfXiaEvMuljY/bHZrL/Iat/k7z//08qtyr77new3Tcy024Yv+eZGffhy5G//YP+jX9MHtMFV0Zv946ffl/9//0hr1sM3Temh+zkI4/dmfW4H8q85/+ukXOm/Y4vhzkOqzfkVs4xPOL3pt8lHn9nnrqOmZOB6bTZt58Sl8GkxsBfnYmbxAO3EzwfrcuCQykR/msw/6Bcfk0GlHDp1fGcm8OH/qytimnNG5r9Em+ZxxvIFD+ZwLNBxTNutg+h6OCE/YBzc/ZbuGU3NR2nPDiVg5xc9TruJ73/KPT7/41Z4rrqYvJraMvMRv8OncJTZrHNx88qTXTc7EgHzbt/03cdnziKzebN24zLhmPM4z9DVyOn3tir+mLWOc2ztn4Dg+TBVccYOTmCOvWW8c13Yhb1FftDPjWzaVwi3UV4tP7HPDOa+bFy2H80XyQ8Om57RxqHmmcVr0+l2MWn45izp3X8zrgw/GAGMwOp+58yUI6s38vM278doVpk+8Qo5zDLYt2batObZ4m3hgnNj2jpeJd+3XSxt/b3HtpDPPaf52Tm8/D4/NvzwMapwYky0WOFaabzx2i5+Nl67aNb/Otcyvjd38Ofziw1R5fssHzHlbTPb8fMjEa8rGKSNL8hX7dst1whU+MMC+nStQf8GuuYD5jXk93HhXD1s8OsWP6Zv5mnmL/OwYOm253mx+QtxF583/fC1z3vB+4jDzzhazzC/xNY/p5/mc59Q4jzrN52CWfLNxr303+L6yDTHnnIc5FmPWiQeoc+dmxFiLE+a62NtccLLridd8j3aYz4xP9jliLfOIvH7x/cS/6WdbE2786fEbV5sDWm50Vz/EwsYN7j/2dn2Jev4RW7YYaT3RXsQd2zVfMJ/SH2jn4L/VVoMD2ojr3DxDWZzXzLOpAU3uwj7Tb8sh6YtXemKsaHxuXVhG1h+v+JIxr3GbdUZu95yu5mV/vPID+07jbusnHJ583HHOtk1+4/hhLm98TvmyDrAP3olfLSfYYihrA16fnHLxlh+Zx13znXrT/K+tk2kL5wXEUYsVG+bS5+iDdmn8GL26Dh/fnDF4jwckKG/r2zjj+j74ik74onJiBeuL9peN16ff5Ob0E+LOGHUe0GKNfdo4bn1uMs68BhPk8Obztj9tybyaeCXPGIfRue1G21lPjovMGYzJyBeMbPwZW057v8hOnon9XLuivBtXNg4mhzSusK/M31lXbzGWNk7/W/2mYYi+yrnHVpHJ+Wj01r6sxHFswzP1ETkYM+c+cxzaythu+kzNnfa741szZmqAzMmZb5ziqfFsnG7+7jk1fm3Y22Ihn2/x0c9ZN8yj4uPkDPoRccTYyTEaVsmR0/dW12Ee2/QbuRg3bHf7dtO3ebXpbcsFjGHqk/7beJWxypzSsN34pc1nu+bYmAOaAZUAACAASURBVHanNeQWA43vFnfMbezLeJm//R7HtpYwFhyLct+xiHjiepKy5HPzuTx/qtMY79ZxOJbrDNYgKKPXQ8RacsLw5YxjHt0wR4w2TGx42Pzadt2w69yKujr5gtud/p57rh9FL+bv7/zz/ft37z+8vobsvKphO+2mbeJG5tDWNZFr2pM3vW71OoDcy/yrcVazg9c2TRfmyMRcz7vZlfGROsk8iUvqgM9ta59p84c//O55N/wtJP+0fTTwaODRwKOBX60GnoD5qzX9M/FHA48GHg08GnirBnKYqhW2WhHRRcJW8G2FijznBXwWz238FI1cnPCC331+/Pjp5TAViyvbJk4W5+3byFJkYkEthVZuzkwfW2GQOszinxv40RWLTC6OTGFiK6p6w4a6b2O7mLEVwjInzotFt4zDwp0LPNthKtrLxVJuGEQGjhF7Nb3lWsNtK6qzuO0i47T/r//6r6+/gkVZ+BLKPOfCIYtALL7ls3XmYleep21bcfKtvj7jb4epXIjkZvHIMZtzkeEkC+fowiyLXxtv/MNP//DuA74t/7s5vmT476dS+d0vYUWfLG5vh6noqy96n2NOX85teTNihvrw/sN3L299/PTp9QuoPrx/udcw952PZVXy/vUD9Xyy31uK7fFL4o7+Yb70PLeXghpXfJ3vHKT6cuCtcciLfb/M+dsz3w6ZmFdoB3JhiyWRi5xu3Q4m5n5+2Wee4WGqLYa8GPdlat8O823yROaXXx77NDHn+2fMOeTPvKjCA4DciA0vjvz577e//e0vfjEqNqeM5Bxy3ClO2S+in61Q7zgzf9PfjT/yPDd4Rg9ts9tYJl64QX81J/rn9ouGxi/tuPnAivkvGynB5i84RRxAWw0WRhfxR+M3+Ggvcjgutvh44h7nUJteeZgqbYLrjX8jW4u3xK3j9txr+Y3zGmPlLTo/8WyLUZFpxvDh58TXPOeN2KZj+wn9Ks8z37AO46eRh5ty9lHGCfMqcZh7zHU9p7bZ1/yo2bTpwTaNnltewjlTVnPgabN7i73h7OiqxRhzY7gvm45X8csvADauMO9kTGLSevTf029eWnIuRmzGjzP3fHsquXOzY+aa/m0bP0f8Jq9kLHa8sp2aXu74VXTuF+bMc9HZtJt4mzhtXXCem0xt3UK/OfHxhs8Wd92W+miYCN5aztDiRnRCnt2eJccwr2w2brb2YSpuyhNLfikga+qGl4bBaT+2zTwYMzKHpou0O72wsMUx6mCz4xWWjCnrtdUJgnFzPOVM7Er/sTmxQpnbenqbH7nLMfUOzm3rjV/pk8wRHZcar8217WVh24Scl7jrHITz3DjN+Q3lIk8Qc8a57eB5E8PEwYxtzFPO+N2Gp4Zf81nTW+Mqxo6GB8rJWOWcYRsvtsiBUPouseT+gonovHG38dz898rvjZ3NJxz7jb3o0djbYlXifJuf4yJ9+OSzxnqLE8EoDyJs+V7zHfaZOZu3mPuZqzkXzt32bRwXeZxnt/Fin+m31d04XsbyATf2e8I3bc4XK819WwygTVuOebLDhi/zTcZwnaD5DK85n+EcHKu5ZonMrDcYj/M371vmFmtaDMvL2M63rvDbeNR8x7jAw1SsHU2bhvPMJy+hnnyXeV7yo2mfOj7naH+9Y68t7m5xybhqcZw+SvnD3RkzNmYfV5i2r1C/wV07TMU1JLmf4204zK/etfst3s21LRdrPt2w2+Jee3bixayJ6Fd8Ns80zom+No4lJzCubZhucabJwnwhmLUPzBhbTHJOk/74JSCsA3lt1dYJzefpA03329zoU9FtfNd2ylyMl7TLffNPMNPyJto1srTDxOGn8JD5svESOWU+jxzWA+dkX5+2iafu333zfngk83W8cl/RzzyXvCB5RfN589qVD9HG0eNbc+aN62zTxlebzh0b064d7DAWiffoynHAXGVcOudr3EI95Xnj33GDsa3pjTx34ljK73VUZGk8f3VQM3oKFowPysxxLGvjto2bPOcWRxtOgqeWH7VcieMwjrY5UQ/piwchaUfqqMkZziIHhtvMj8Fr1pOch/nIOQTHbjHMem1cMW2yl0n9Et/kLO9TJEembMFnamJXPm/MNX499fHS/st+frbIGyfzGuN3i1HH3C777yXQbDnR6OSlzy97/Y2PiJHZ726Hqcipm568nqTuOG7Go2/Edo7vtG+ecz3vxAHtmRYvjNHwkuU+6aHh3PEguuN7RdkvbXliMPK73/3j8254wf1z6dHAo4FHA48GHg1YA0/AfDDxaODRwKOBRwOPBm5q4N/+7d8+XxUxuKhtC2cO1Yp3XNR7Q8pFAxef2sYU5bVs3xbw374hphd1vlZzvoj/+mtWnksreH348P7d+y+/oPOqj65sFzNYTNjmwAIEC63cDMxovJ9rLjpOGxekIkeKyNGhvzWOBZ70e2czLP22F5pYeDy9qNOKzLQ152k90N4pHm0bjq2YFBn/+te/vmyysShrPNIfiAK+kDrFnxzqmDbTx/YiS8Mbbbu5tZ9rPjlt/EswrT8XfFO43ezlsVPIte6CRRYgf2Hn1wrrl99zej3Y8vW008v119Mu43Ovv/f07t1PH14PPL3I8eVpFmi/l29897XHuf7LRcOX/tnPFEm/jP1ak52DQhQr3PFt/Eg6/85hm2CIRe7oIbjebLsVe1/6/nKIJz7OzSP6fuNA+705pPMmvnnrZV4fUGz2DKDd0fmnz+8+ff705TDcNwWPdqcI/aJlHGZ6Paz0etjNhXTatG2OkeMyT2+ORtrvir7f4PfdQTvA8hs2Ac3I+hoLXlH4lVsGPy8Y+gaaIKr5e9sUyEZts1GbBy1hH+M986j1tvXjPjJf+vbXzYgvh2IiB3GVjZ3g1//SN5wbnOKf4yvlor5aEZ5xK5tL9jPGhNOmhW3D+EcdZsx2cIYvTbVYZ/448cW09QZzdEXcfecT+Ca8uzEgfd19EYG4dsxOH+azX7BNedniOz/EA+a21tfGx/ERY6xhiW2p51Pf1MUmf+OB6T+5xda/87jI5IMPG6c0P+Vmnjdqg+s8l80v6/Dk/w2zGbONTU5hv7aXfXH+zkbd5gsnvd7VWX5h0Nhw3pX7HNOxjnE/8279Nsy23NdcYiw2PiMnEV+tL97P4QVjuY1p27lv4iH3wqVfc8Mvh/CpV3M340Ry5SZfi1MZl3zFsRp3Tj8NhxuHUw/OExpe2Pd83tZkbbyGo5ZLOFaYW5l3GR+Zf7DLl8eZ83Fuzpmid+qm5YR5Lv3yhcjme+Re5x4Nj+YG8j1jLtt5XM/N+t7yh+iH63P23TCW+THeRm9Zw7eYlTgTv2r+2sbz3E4+1HjW2Kd9jFViIhizv7Rahr9Rl2O2z44Td+eYsZkz2Aetn4xlu248brucsLVh11h1u4ZHyk38MCfkXLJOSN/kKPO88Wg/pL9smGh+zbbtOcrRxuAz5i3zYxvL2DSHzjPGyjzDF1fJAcyLph37S1xzXt3i08m+sdfG/75/hRXideNX6mnj+OjBsW+LcR63YYpzOc2X8gXH8y9zidjC67q2fmi+ZFmCt9jZmDB2m68bL83vzH9eu0fv7J+6inysC9BGba68xnnShxK/5r6/MCc2SF6feVHXscfVGr/xLg83Wa/282a3hiXG3sRac+dcb/I2bjMfmdM5f+Lg9MtULW5tftP8nljxferZMbrNJc+3+GbfZtsr+0SX6df84fHsvy1WBavMSehH7Qt/2rj2Nc/LWNz6cD+Nd/1ssOiYtY057bw+Yzyzjaat11BX3J0xyAX0mcZncy380HDF2gX7Yt5LDDhfMw8yz858iG+u3yPbxqlbDApfZG1D3bbP5CQfoLcuGW9tsy1e28+JmU22TY/tS7cov3mt8XFrs43HWlbLxzIX8id9Yxt/G8980TB/5QenMRs/b/1ZRvt8ey7P8AtRzBHNpxqfNHw3zmNtJ/eDW/o85fB6g/1aR1tMYX+bLuIvxk7aO25FLvLAtIlMXBc1nXH+1oHHjG5OeKLcxGZbI2/+zzm2+MDn3AdzK/uGY3f0wfrttrb2vDb7UZ6G/ya7/d/zt82bnzlWtToF+/F62bltww3rUbzfDlM1XiKe6CPWZcP+V9582e593Y//crLqBSKfP3962TN/GRf7/PPc7PW/tnndv+eXcL5uH/+yP/f/isPv9+q/vjjwBaR5x+db/1/a5x0D7PN+e+fgy/41gH7KCWJnHz6eZzb/NRbMcfQx24K5jv3/FAfsBy3m2ne9Nic3bX7lNdo2N3Nya0d8PoeprjKh5/6jgUcDjwYeDTwaeNXAc5jqQcKjgUcDjwYeDTwauKmBOUyVhe6pYNyKohyiFdPaYt4vC3ND0AVULpIj4zYtLp5Pm+x+fitsnopc33Tx8hs1L12eCtXs66oQsG0itUII9XMag8UwvyyVzbvpKxswU9SYdtmYjo5YCM/YKfxGbn7z+1YQyrP+Zk3aphWr5xo3HreiTHRMefniHMc5bRDlVzi4qbIVQ9Nn7vOF2elnDmbl27mi17zAbL+7KsA1v2i4ikzUx8jljTbit40dLNhX6a+0dYrtM+/YjAVDflMWcZSNg8YlJzrzJiT5jMXHjU84j8ZB1A+L0CdOarqJvedesMkNS9oretvm7Q2B+bsV8t0u/ZFnWiE1Bd1WKKed7P+cg32COIzuInPbAPg69udvB+bS5/bth/R566Tp5zv9vvya1uuV5gebX0YfGx44x686KQdw2X/DJP2Cdjn5S9Ov5fXzsb3ttxXcqcM866I/ubvxvHXb4ql9oenVGDMHOmYEd/EHyz/fxDv3UuhnLPW3ntKnOc7ma7YDN1MZZzZMk89avPTcaU/68BZHjWe/RHLiv8h2BzPGD3XMeW1cSF01mdhH+m68e4oxmy43G/D6fOYhgTvjuF/7jP0/f4+NGN83bnAu5wM+lnHrZ64zj0tuE6zwm7unTx7mZmyyvhh/HAvp434ZKT6Zb0CmvdscHBPmm8GT/24vNZgXIyv93HwWvM31/Bof21AX1sv8HYwnjxoZuCZIjhYZqBfqMmO2uG1Mnfwt8vhf5ojmgOQ9kYeHqawvcwL/Jk/G36OL5Njxg+Cx/aJe4x3qIM9ats0XMl/GksYbfP7EvfQJY2XueS3UdGj7xF+Je7eJTj0m27V44/a0RfySvpv28e9p4xc/mq9tHJ++nWsEb+R8+nbzvYZdx0xiZYt39N3G6Se/bzKc4kI4wZxHPbPP2DB6YQ7u+EBMZ04bzjecJA7SJ04cY9u3tZxje/SZudBGXOtzfvaF5g/0CeJ82pKTzaGNK8jH9qOWLxHXLW9r8jfO4rjkD8dA4oi6MN6JpcR74tl+ylw7/sdvEo+9/VINdRQMMBclTryO5Jxp/xPnUXcZb8NIw0X4ZxujPRN7+J7jA+eXdQk5ZuRt30TOODn5x/aLi1u9pOFy811jgO2oR3PK9lwwv3Fy8OqcvuGa87BfXene/TnXITdTphln8l7WwOba6TCV59JiTcYjJsKxxo1tYNuxnkJ/M1fTNxhDT5xunU8uRi5oNmn8Fb/KvKN/xi/WVqMzf5kV84OrmE45ub6PjrYvoSD3tRhgLEd/zGMdy8wrjY/JheSf+Jrtnj6I5cjLl6Y5lrmQfeZZ88Vb/t5kot027jldpx2IL9vHMfmk56Zv+gL7Ir9RT/Sj5MwNH9HhhqeTD5qb7sypYSVrY2Jxk+vk1+Quxqbg0LU16tlyZZzwaXRuXmQciQ7DDaxbpJ1rflljz33HyaYrckDiwfzLfNF1bB4YamM4BhnHyQUyhv2uxdj0ycNUXIeNzOTBzKv5k+ds3JGTGl6JS8cw5m9tHI8VnZ/8ZYsz5ppp51oTcZ/79tvmA5b9LdxIDN/hwGYjjmf5aJPYgrqgDay7PBsO43PkdObU1Jd5t8nCObf2LY4Rv/TDjVPsI8YhMWzb0Tdafcb+G3nob3mObR0TzXEc17Vm9nOFNeucPjQyuCZ25e+xb4uxfLbFIx/u3PRBDLl+xDhF7DRubVxgfDKmOJ6Ee8lDjo2ZwxXG2Ee4xfEs19salXq3bu3D9Bm/k3DiKs/F3EdMMt950cmXvVb6cOzT1lV3+ratzBXENu+1+JBYTzu12Ek7NT7ZYiTb8ksL2rsRDTPUp2uZtBn1G7w4Bm8cRh295XPjOPMX55/2Xg83P7IcjLut/fT9+9//7+fd8LcY8Gn7aODRwKOBRwO/Wg08AfNXa/pn4o8GHg08Gng08FYN8JepXDB2cSKL3lMh6lTAmP5TpGDhJJuhXAy3oqiLACwa5PO04a8CuU3GbQWUFMe2IvEvixAfXn6ZpY3hIkbatKIh+82mp8fKy4AsfFwVQVhsi279khEPU3GzP3baXkBK4ZCF38yRtqMeWvHRxSYW8JuN8gKm9eiinAuN/hbyVsxx4ZM6T1H2Cj+5z02xbNhFZ9kozAtBtGMrvrFwZrlZ4PMLGJQ17fJSh3niatyRlX6/6YPFa8rDOW4bHvQRcsFW/Gu+QBtuL7vYztTpHb1QNrdvPhk9cIO4+SbtZf1yHGKfn6mnhqngz8VObn75OReQcz+6jf/7ZQ3iifpuBWnKYw6eryCbbxsjzzBOJaaMfkYmb6g3HJljv+r27zhMtcXdLc78w4efXl6Qd6xp+rHP208Y+ygHbdk2gVosavzW/MUYJF7t33mesWTDqnHe/maMaBtMbV7BjHXp+BUccYxcy0Zd8NowSV8K9uxvlIH4mP4dxyyPYwHjeeOeDQ/EkPukDLy3cUr6arzY+MR8eyV369962rDs2EFschNq8992vfn01fNXL9+05xsWNn3STuG3hnnaiPPwC+GWZ5tzODexxbmND1PxBQPbtb0sY34kZzq+zz2Oz3XFpv8WC+OHxkeTJXOYZ/jyYYvXwajzAOqhxQP6S8vHw70+aMW+rCu/sEEZTlg2Jh3bm56pY68NNp01LomMWbNsLwVkvOk7a8E5JNfWmYx3jr1tk3rzU15v4wS39F/qzrm7ecvxdsbz/I0d6jD9JYZtscn2pH5azD7FBH55RMNtsBD8Zj3k+NA4y/ll9Bse2rDheWcs4rbFQ8vQ8rQWk+Y567zZhXo2xoyFhqH4hnHS4qLtSL7LHCJzdMGYQh1vcddzjH3oG1cxr8U6+5Z17nUJ2xuDbd2z6Xbj6MSc5jcn3fCe7dtiB3Fr7JFf89nxms/EfvE76zCYbfbxnPKs6wMbFzFfzzNjI64ffZiK98iTLSdpMXvj/eavm19TF3xum+fJR+mr7nfjgdYfYwq5sx3S4Zixe8OZ/fOEzQ0f5qLG1cRs8HaVH205aHzDNYiNX6hj+oKve7wTXlrMamsN8gRfeiWPMJZtczaHEx88kLHhq8WzU1vKwZjAccmRJ1wHY81Xmz9Rty2PII+nvpkvU8j6pHEK184zbngozzIPYPyij/jQQvMXzukUE4zXFsu3QyYN61f4bzFrs2HzBcaku+Nv7cxvjlfMOZiLvGXcxu2bj9PX76zdN7tfxZhwceZk3+XztFeLR8Gl5d3yg6tcrOFx5GP8aDKZ2x0P7M+5z5zz7zlMRVw2WTiv8EPmxPVoe7E5nHGlu8aXucYxaKvp24epyNMtxrRxok/bnfGN/RK78ZEThjafO8XnNo/WDzn3ir/aeOSRcHrWN3dk4PzJ7emLsS/9kaebv3Ie5n/HT8/Z9xOH7vLeVc7UfJw44dqQubuxZJ+acVljmvvBFLFl3mw8usWkhmHaiXN3PeBKf5udHKesBz7n+pHzCes5z25+az2Y24hdrpPmOddWG5e0uWTM9G2O2jjF/W/5w8aTjr/sLzZgfp32sX+wEV63HxmDXDvY9uyLOo/s/nfDcPM1P2uOYl/mNnNSZHNe2/iJcdt6vMu7p9hPrDZc5zCV50v7zectl9j4547ujcUtjhgT9r/NdrbTiSunbWI+8w3O3evaxk3OiTkn+tIpHjQ8X+VPG49u3BTZLZ/rR1d2pKyb/SLbH/7wu+fd8KuA99x/NPBo4NHAo4FHA88vUz0YeDTwaODRwKOBRwP3NfCXv/zlsxemrfDFBbmLCu3vrUiSTZIUhVtBbJ5l4bUVs1ig8ALdRVzLHnk5bxfb7hRK5iDV//RhKspKmbwZbAtb/syRG1QpLLLw4qIiixi0VWyS/mITF2lbYdHFnFaspA23IuWM+SOHqfKc7b7hKuP7YMapeOg5Bt/TF19uMTZTNOMmGv2p+WJsbztuLw2xP7/A0JiC9mFR76oA3TBxVbyz3V1kI4803zDuaSPzggvhGYt9NBsTN9lcakXu5oPzLF8qjQz0S3NlXupoLw2c9BlbXvFd7qf/edF4+iU2g19yMbES+eP/p80q2+QqXnxnj5fG336FgXEj/fCa5doiYeXZHzxMxWI3ZW/YftHz+/fvfvMPv/n6ayOtMNw48s6G4BYHwv1NvvvZwmtL80M4om1InXIJ+pB9wM9xzDvYa8/HD7kp7A1iPpfP9FXyIZ9Nm40fPFfrvI3LHGeLCTwA3bjBOGdcavzImMgxg59Npg1Dp1jeZJt+Rq/zHHND6r1hmXlJ48Hon3klN4bf6gMbh2387JdT7ozXXl5ouKGOoxvrL881vj7JchVvHMfu5vfGVuzuPCrt/HKAccj5ZY7U+WkejRMdI+0rTWeNnxu3b3nCNieOxTGcj/lAHPnL8hNbW85zip28R05hDmo/NPeY85vfmo+m/8lXruLZ3OfBurf8MlUwt61tvstP3r//GsfznL9d3nNosSAHxE5xwlxqvPl+0294gTK1XGjzlzvyRQ/pg3llxm/xMvmD9dtwSPli6/hD812/uG6f3/jcOOfcmJNkzNav18y0y2mujfPMHad5nHIK+hrzt9iAcdKczFhMvV3lH9SXbWr9tTHJYQ2zjBXOi8gX6Yd+ytz1FA/bvcji+W8+tOmJfVNXac9x3McJfxvvNg61HzA2tBjIcZvMm53jA21urcaUfugTDU+e0xa3m9+1fIH1kqtcyL75Fvubz074ts9lztQRuZdybTUi6sk2sa7uzMuxqPVp7ooM/DIsy7X52Pg7X1L3+FsMIZdt8rQY4DjQcpfpm3ilTac9Y1LWImlD/r2TP2T8zUebH76V506+fIqf1ivXyE3nm74bzqcv8nhyPh6ISv3Vv5iR/qKz6SsH8M1B5MH0M88xByMXbvHLObs5M8+1Wso86/px5KJ8VzGZWG02pT6MvWbnFnuIx/aZ/dgvaDvqx+Nc8bHnFn/cnrP9MvdWWzhhlPNtMjtucf7MYTM+/7Uu6ROcn3mecXEw9CP1iPTf4hx1yhrDxktNL6z3MO42nrIM0+ZH8mzOyTJRHvvBCUMb3mOTbQ3vOZMnG5Y3/h7ZeOjtym+iS2LGGN044+/Jm0/xp9n3jg4cT3yw3LmM/54x8oxzP/rMVos3l1me5r9trs4H78x9w90V32+x2zhqtfImp3HO2HTineRilPcODqibyOM4u8Wo5sftmu3qMZ13zd/JSX2v9dXWHhtWG2YjTzgwc2B+4FzhZPfNNxNHqKNNX+FM5sGOZdPf1lfutVgW2RkvuW/gWL7FrORwyTnS7wkDtl/annyW87zSncdua1CvD0Zux13jrvlV2tgv7S+NxzxvPtN0Etu/xIypm374/owL4y3x63h5wuYppmz8eBXLN7+hfsNdGzYaR+UacWusb3tAJ5+wX1Omba7GfeYWf38rD9/RmfFo2dzHhinP1/388Y+/fw5T3XGMp82jgUcDjwYeDfzqNfAEzF89BB4FPBp4NPBo4NHAXQ38/PPPvzhM5We9qHUBzItZLpJZwJgiNTe9U2Rz4Y8Le24otBcAWVRiAYCFHb8Ux/45Nou+bU6/LBDMi3T/s79M1YoQc80vAzYbuXCawqoLy9s32Lu4wXZzrxVqo+fo3n204lLsfipwsj8WUbLZ3eyzbUBP2/aNf3M9xSLr81QAZrGGm9spinFznzrzRjj1kJ96PxWMKCPlTj8usDUOsD2aDegftGfboNhwSF9qRTKOSx1dFdQofyvwuejrAveVXA0H5rD521x0Klj6MFX0a31mnHCeNyqbjwXD5lzrZttcmufm5eT04wOU8XvjMi8CZd5N1vTZdH5lh+84+9PrN5R5A5N8Tx+Yuba2m/981dVs7MzJLfyP+Gm+yThjW0S+hu/f/ua3L4eqiC1ymm1NzDXus643nZ/83b7T/OskIzGQHIEbDpRx493GWQ179BH6YtNbZJ4YmnG3TQrHX+cXka9tLMfO5ij32fTKOW46Iy+nvV8aNn82nmLe5fbNZ3Nt8/FmM3LZZhPjwVySA+SJa7nvby3mfIjPhjG2fQsGza9XHMH2ziVO+uK9qxeKyB2xY3S05X5zny8ctj42fmlY8dzaC0GOwa1/8zv1sPlV0yP52BvEG9abLc3r9EniMby8vVTUsM88zTHjChvmaOLM6xzLTIzYz4mDU3y5ku/EJ4wJ5DL2SZ8kb+bz6C75Cr85uvUXLM6/w/1NtmZ7+5L10fic8rWDUVueEJ0wn9ow4Th4leM0W9FfKZPntPnWyf6n/Cj+kfHHju2Ak3OIjXdpy3lmsEB/9wsYW67teGFbGzPOq8xtW2w/cU/D+Y/GjI0fbJuWJ/gwZtMZ+Yw23Tjjii+I9c1HyGMtlnjO0ya+T649YeItuQ3zu/+JeW8cZJtl3BZTWryy7pvNXTMxF4efyK8tfrHdHY6gX1ufjtsnnrMsiccNEw07xB/HTVvXK08cR25o8WjjErfNfNsaY4vp1lH0u62Zpx9zlXHV4sMpXjYubf6RfskfHDv5qf2+6T79zwEs//p8s6dja/rc1nPN16KDzT+bjoz3+duHqUZ+Yigx8m6cpr7sx/ZJ277Frc2P2daYv3omcc0+3/zFvtx4wnlEeJ9t83K8Y0FsTr2lvsxviTe3BlfxIerD6+3ogzWgyBH8BwfpL/mM+T41D+Nh8+MTdqNvMKSlzwAAIABJREFU6smcmTzWeXbmYkyfYmjz3VybcfmsD1M13znFmO3ejEefa7Gu6cPxyJzWsLz13XzUPk+OuuNr3tto9qFfzGe3eas+aU/jzPFr8+0Tbq3Txk/teecDjHNp33jEcSF/O2ZvOQQxuukyOKL/es3idVK4gDre/DrzY9yg3U9xi/HI+tlyHvPzSQfW4xaPWl5yiqe0WxuD+6b2bfO69RfdBb9eD3n9Q3zZ/zccbdzB9n62+UJrb6xa3qtY/aM4OvH1ht12vXGx5+5aXOa8rVFsI/vVhkvGqE3XzAumn/xKJjmfMc/xljxJn4senFu4TcNp/KPhbMPYJiP7Ygxsfsfx5j65z1zL+Gf959mGKcYwj+d5b7Em7RhDjQljxryx8WqLKcb5Sa7o1TwUnTgv8d4tcWc+4t/GbeTecln3Sx+Mn2zz/Kq7Dx/effjp27szxIhjIvs0B2+ca5s0X3ObFmdo6y3fyFw3XNBX2hj0Y69RMnfPk+0yrnHb/JjXmq817Duv3+KG43+zTfq3HTdOaDJSn9vc2eaf/ukPz7vhV0Z77j8aeDTwaODRwKOB55epHgw8Gng08Gjg0cCjgfsa+P/jMBU3MbeNyVagYEFzPrsI4aIlixspCLhwx+LCtNkKjK0w9trXyPH6ax0uWLWxXGRivywIsnAzn7m5a+u64MNxU3BkwYsbLK24wc0wytc24DJ2+qceWnFpK/CdENv6bO1bwcwFJeqfxZ60c2HxVCCLbqxPfnMpMeq+WGB+62GqGbttom4FrRSXiLGGaeN//qaNXThNv/ajue5i7wmnLuJxHrb/Zvtmzw2PKd7aZ9239eFft/FLONFH+uE4bNs2vPPs3GMB3TqmblywpI7pa1vBnPJmzPZShHnrdJhq40JyerAX/fAZy/Hpbx9fpkwOb5ho3LLxTcPiMPj/G4epOMcXuT+/e/fTh/lVw281XhfqNz5k3NviAP3afHfFkenTm5SNKxrWicf5HNw5/sw9vwDt/uhDnOvMafBnnEQ3xl/65ctB9EVje/Mh+x25lHHWOrDuTrYOVtpmSebnzaZNTxnXWCefbJvO7nP6IC80HTfudAygLhp3zf3EtXaY6rRhyFjLuNX8IfffulF04hPig5+3ZzYfz3XHgK1983HiKPfpL+7bONh8qNn4FGNpE+Jxu25+anMzblpfTVdtTvbFlt/QX1oMC5dtY3rc5nNXWGjY2vROHrRPuB/Pn1j1vdbW/bW47JyTMWbjOfNExp7+w+NbjtT0cpevyHuUu82ryRi/a/a84v1m4+ZvjkPE5xWONvyeePktunNbxx7yEnPgFqOaTI5L83deONxetMg4kS1jNVmjS4+TtnwhjdxEbqMNpg1fiDSXbDhx35aLz13lkeZH9j2fE9v50nTTGf12840rrJx8YMubXFuIzBsnRufhwbRLzjd/b5ho+LKuzWdcx1/531t8nLrMnBu3E3vkyQ3LaU99mENafszYQF+in264NAYzXnTJPMw5o7/8hzZq/do+zJubfNEZx81cfXDf+GiYbT7e/ILP0ifjj7ZP+uVanrHQvEZO9bObzVrs3OJ34xXjm/5u/vW96ID14ROfmPdyCIP6MXdQJ4lFTd+5R8zbt7dY1zjA8YMcRP41tkd+4oR2M5fSHvbPzS/Njc2fGv9d6cL3yUvm7+bPjdMcc7jmDr5Zu0771Kqc29tfGAuz9kwsaTVz6viE7ea3cy2H/0Yu/4JKcoZgIzpirKE+Gu8Hu22ejg3ua8YJt+SX4siTPgi4ccQpBtEniGXmWHzeftD87HSNPr3hs8WOVsNoPNnGbjZifOAzkW/jUNuYvss+LS85L/7B3Pstemx8bo5k7tDae360sTHb2m7XGle3PMUxgLGXfTd+DYe02LzZjb5rPm+cRFtyjcv5nfIJxrXwh/m36cpz256h/prfW2/mgPnbPs4Y0D4nHmw+1saYOYZXWwzlPNh/+Ji5n7mD9j/F2vS75TFNVyfO3PTA/lsMZxzZZDF+owdiiLHkhMGTvdpzTf70QdvNZ+c5xKDv2Z+NV+eHW1xo9vZY/vt0mGrjivTBHDb+wtwmGKHP8tpVPrJhbItr1ttmr42b+QWjzReb/5IHPZ+55/rR6Idcbp6ibdlu41jLRF81r7Kt44nxaR1vcqUfxxpiY9pELsbd6KfxZRvPPtk4vuUf4dj5l/jcdPDV9uUwVZ5xbkL98ddlzQuea8PMFifas9Gt8brZK37adH7iPOoqnzf92wZbjtL8eK45/7gTf64wtN13fLU/h7sYKzZ5+CxtOO39q3L2xecw1Y9a8Hnu0cCjgUcDjwZ+bRp4Th//2iz+zPfRwKOBRwOPBn5YAz5M1YoNLqSxoJmBrwqrc3825/gyLIsnWVCzWMACTZPBi2b2xyKTF/Vtwe7+7yn0NeX4nzxMxcICP19tfrG4Rx3ypaHYyEVZb0r/P+y9gZIcR3JlC4DU6H3KeyMO3+7//4KGHJm+RiQBrEVV365Tp69HZoPSrmmRlMbQVZkZ4eF+/bqHR0RW+3Wa6HoqgLggRP1Ft7mHBaPcR/2fLajs7jMuj+ybQhPfYko9RL+xyVTEPLIT5WKx1L8w0vzQOs2m8xRXj4pTlHnCGf3YBTm+QdWLC7w3xS2+oT/656Yp+3zGbC5p3EI9TkXVqUCcorvfjD/5PNvh4udu0ZhYT7vezOdiL/nLBf4dL3v89IvgmjxgHK3PZ8bC57ypIzq1nFMh2jxP/shGkmDl8+/3X5U44m2P23zTCsyMDTxM1TA34dCYNve84cZbR4/Dt2fik/U6YZt+nThtnLW4SX4MZtzWZEvHhiedfv16s503DfDt414canpm32kvnEz9U9fE6/o+v0w1/aJJ+qUvtPY4Puo4PtZiWYs/xiP12DZNRQdeaDWXN/9uMjWOmuSMriPz5Av2QS5+me/JAcwDEj/8RnHzAvnSfGK8TTqafHeKBdlg0K7vcphdDJv6OspZpufWmJwTrP4TU8w3R9yyy0V2vjrFLPMjbd/igq9bL8Qkc6DdhqedfSe+JBc45rbNFpPezCktrk3y7bBC/7KfHtmJNuH4qXvzKcc3xWbHELbhzRDuy/EmXOsD7btconHhkW5t/yPfPYqLE97ZLnloh4cW9xvOJpltW+N4shf9qo2nxYWW15Czw1FTn02vji951gez0zf7Y3yf+Ntj87i4CbD5sW237smvXVgWjt++RI57T8zdcWP6cNxPbOfmQc4XLMt6nvrd8YL9b3rO9qDtiWX+3fzEvjvFg2nDTjhm4u7oipzDjWITlm3Do9i+4xzbj7zfbNHG0sax7uPmPNtq9evc8yx/cPz2m7YJjOOfDlMRzx4j9RsZj/iGes3fjcNo46P4ZhmnGNf8P1xDrNmH84uLnNPYRzh+2q/lvo5JHv/k69QX8ejYzPE3rtzh3ljj8+yHuW+Ll8T18t34QqtpEfO7vMGytLFRL26Xubn9Y+q3jd94axzZvjszhyYWwpPWb7PfThfEvXOM2GUav+sGxt2ZWN34fn2XXzRZfWTe6Rpt4qB994iD81x+iYz1d8av4JF1aB+62mHSsdBxY/KNjGf9AuzSRTaFx448aBadR9ad/x7F1N1YzvjA0fMtbvKZ5hducxrf9OzEWZMtdjV8xwHHEvMG7e84dZZjmk7bWDmeKWbs9Eu9Wu4jGzW9NFtTrsZ31r3rgMyJmZNYR7Z5rrf57m6s9K2WmzS9MNZPfO22KN8UC8m1abet5ZzlI+uf3DBh0/ihnh33OKZdTGpYjZ28BsP80bnCUaw64qZcb35g3ozMZ+IMOYL6O8Nj6x7mR+y32ajJdXbcwfqR31JPuZf9kgsoI3Ppds+EkebLuXf6NzIGP7u422SPvT1f8TxptZt7Wm5i23vcxtWUD9BHmn3ac+w7ck58dRQXJr8zny79GJdTLKLM6572y1T2Rcq5a3cng23qsfNZ4pu5LLmuyWQfYew3zxjDOxu5r8iRXJl56g67tz7XiyTX/+OFkpGFcdb8kRht/Tc9Rj7yuDHfPrdY0jC6vjOOIlfjk+m7Kd7Fbo0jHPsos+uKlGldM6fZrsb9FCvOcPuOs9p8r+m58Wy+s22dR6zPP//807U3/IyxrnsuDVwauDRwaeC718AVML97CFwKuDRwaeDSwKWBsxrgYaqpsOAJrosIZ55bE+f8moQLfy6QsD0XcKdxTUVUF5JYhGkFibN6e9z3n/fLVJTVBQ5v/rGc6/5d4cIFTS8GxD6r3fUrSW1zKIs+1l0wkXvaouCuSGW7TAXWtiAVXeyKuk23xEwWiFdhMH8vPWTBOwvqrVhGXeyKpa0QHbmmzQy7MfmXqVzY45jbtaYTF9Loi61Aat0Hh6ud3377rb71nHrI/cEbD2xNvrgr7u2Kmbm2+iLe08+ukMdx5j77G/FtW9M/2zX6z9KB34rYOJY+E1uSL/NM26zBMe/GET9eMrO/VtSeisKWyXrmQu2Sa42d489hqtZ+4431HbHKv4MdPve6UIFfpjpbDG/xqT37NOavHz58/uNxQKzZsWG/+aaxSy4iphwHzcUeB+1LbLV20hYPznhzDdtLAZyLX1xAaRxq/8miAOOU/Y86TPwj3+R6+ouM9IdW8Lc+1mfKT5lsD8vEz7EX2zK+OUbHQtpwip9LD9PCK2Vt+Mv1o8UV3pcDbOTeaSNF/HvF3NgrtondvLE2m8vCF43r2LdjnjeETDGHWFmbzCb9HOnwqP1vvT75feO7CYM7+x7Z/KjNIz6zT7VcqflC84c8mzz2PTr1AWsv0O/06QXvqd8zutzlfVMu51jwnnHv/P0odlAn5rP2mTgzv+7uj60bT+c54manwzO6cUw8spvj+E4m29Bx7Ix8u1gSXe3s6hjR4gdjksdz1L99mna3naZ4ZT7lfcRdcvq0m3iRz56Ptv5a2+kj/9LHnY9Sf9RV8lnmGYlv5rn0kwNYtOOEP8ptGZwzUub8zXyM43MeRq5tYzXmmu6cF1qHxuuEi7P+0eYp5BFjyDHQfuoYtK7nQMsZrE7cfYR/6n4XG3c+aZ5uNZ6dvuhLbiv+5jxk4kDqwfNP4m493+Rku5OPmI+nmpR1Zm5an5lDZqw7DIY36QNNZ4ytDWvpo3HTusaDxdFTmz+Fb9rcYsJM2tvlyOQxyko/n3TQ4mt0PcUt2jRyUdcTrzIWpQ3WgMKBucZ2djkK7cfxT/5sfmUu42urjbxYwlzqvpouG3am74wvxxrzXnRu3bQYZV3YD/K5zbWjE84DWx5C3DSOZpwxR7UYGWysa0sGv2DMcYtxY+Jn22xXu+B40ndynOhphwnj0j4y2Ym+wZfPcN7Nw1SRM/4z+couju9yFo9jx5FHOcGkr4n/iNOJf3c+RtnzvOeILdZMPOLchHHPY5987khHZ647rkYO+0TD4NR+w+MUA3ZjbbGgcaVzCsbFdT9z4oyvxYtmg5YDre+c15zRdWQxTtgv+yM37uzUZLEvp13XR9nuWX80/7YaIHE06Ya49rgb/uzzjj3NR1lTJB96DMwVEqvP2rTd5zhEW/J+86Ux2HjO+cERbon5YHCXY0SPjaPO+PF6jvFtyj8aRiiX4zB933y0Ph/55JGud/ZuMcO2oS/Zr1jfpw3SJ69nndq5R+Mi4ngXE5ts637rrNnKepnuafrlsxxPyxOYb7hW28befCr5nbE1+eOEqdwf/ZBrODfj8y1ONxu2OVjjvx1nNL3uuMOyNTys59d6CNesHevi20/zm69fPnzBr6LTN4kxc7pzsin2cVyJ5ZNuWu6x8xH3aZytz1ObzS/O5D6Oe547kK+tM8apxPhpDE2+o/nvEQdSVtdAj+Ia7UiuIg6yD2ay79/+9i/X3vCdka5rlwYuDVwauDRwaeBFA1fAvKBwaeDSwKWBSwOXBk5qYB2mmiahbqIVB3fP8v4sRKRwlYIDC0dtcdxF96nwcKZYHFm5eYOFhraY24oLj+8+fvj48dPt41HxN/e40LG+d6Gk6d2F1VaEcFGnFaLynfUV+6zv1ybUna3TN9vgovdOVuuKBbp1bSoSsZDCDT/UA8frdpvMLHqthWP+bxUH//KXv7y+lZO4jW6aLTk+y5AioQvAraDaMNVsnu+OsEt8Gm/u3323AhgL0NFjxhss5DBVNhOmnyxWRSYuXGZj2o57aMv1N4v7O9zS71ff0xvFjalJlmZfF9QpK4vJxE7kIj6oX9rDdmy2tA7SV8OIi6rkKS8KhKuyaJHP9Iedfzee88JBOIAF8C9/fH46rGL7W8f069Y+5aYNV3H/y9cvNvebz80GrdA79XPDnn5ti1y647Rca3HQtqQeIguf32GJxepJ3xxz/NBjbvIG74zt5Bgv1vF+5g2N4+NDbUGB+KWOiXMuNlh/1mGLA9Zb86+mk4ylxYgmN++zzMQS9RDZ1sJrFq5bzOQ4G84m+Y2TcCzjAm1G32x8SLus58IJsUvyjMXjGVP04kMxeZ72mHxuRwAtbrT7rbdv7Wunf+rb4yIP+1rTe1usNZfvcEu/TPsc885XJs6Y+rdPMb4xt1j5G+cUR3ZNf/GnnR80HDe+OAwmww0Tfmg7+3nDQxvLFAPMb7QLxdzFOj/TxrHT64T31id9mrmF45LbnPpwfkJOJjZ2/Nf83PIY1+amI59vvtTGz37SpjcWGH72LXLtkV53WLdemk6s48Yf0zgTzzg3TJ5qn+Eck7qmXpuNjdsWOylfxmOZE6P4vG2+ZFwxrdmQem5422Fh0jvnt+mzzavI7VPMmGQmzj12jr/ZZMcrvp92nObayR3oF5FvijstTq3nk2tMvtP49igf2MVO4qdxPuWfYsSO2yefiM2meSS5pfVLPySOGjewD26WmbDBtpt/hMfWfZPuHWNi2yVLOCOHClynsl85F7B/GyuNO9tY/Vz05JcMkAfJ4cT9LlYteVwnte6IB9szWKCf7+oPvG+KI5HX/zJuTLzSnl3y5Nd3WgxufnbEvfRHxovI6Dmv+YncmxjQ/Ib92O/a5jfHJcu247zGe8TU0bMtbk79T1zumkCL1Rxji8O2neXi9fhJfP+pHvXly5s30vPQ28TP1mP8qR3Uan461Q933BI9BBO+1zJRr/ENzrvX/autNr8mx9q+Z/iOcfIoPh3Fz4lDmk86PjsX8a8QNa4y3pq/tTFNMZFyTm2RK8gHLZ5a5m/RX+N44sXcO3Elx9PwSD5vPLH7jhh0TpAxex3AcSztT/WmdT95/Ci2W9fkZ15rNrJPOM+w3ZvuWh+NZyPXpJ+0zVgaXrZ/m59bfmQf3eGcMWbXV+vHmHC8cnsZE+0/zReok6NN3VPMa1xlDmqxa+K4yaeiB45/l2PyvpbvNtybD5qMxuO6hy/D4q8vHsUBXj/jSy0v2OWeDZNTDLWsrd3mv/Sn6NlxocUt3uPDVOSF6Vna5iiHoF1bLnEWRy2umSss+8SX8Uny9VFsbvZssXDnf1NcW9+TJ9LGap929fjsIy1utVoLcUPepw7MbY4PzW7EaIsTHM/6e63zcw1mfUcfdm1p6eiPz398+OPz56dDy9YR13+OeKTpMN9Nc/VcP5ODNJs07rGdWtv+jjixT04c6zpu5LPOjJGGveZ/EwammDN93zA62dV+OMk1cdUUI3/66a/X3vD3Gu66/9LApYFLA5cGvksNXAHzuzT7NehLA5cGLg1cGvgWDfz666+vh6m+5fldQYKFqyzAtcIKiwmZUHMzAPtwsYzFojy7KwS0wmWKP/wVBRcdWnHtXlR63vDE51wMcEGmFTam77yY3AoHrXC27vPCj4uTkSuHS7yJayrAsL/0wUXoCU/pj0WutNWKUdbbVHzyuLwolOIXx8OxL/uvBeT8bP3ajJtfN/CBoNVGK9wSq8Ta+ju64S+4cKH2PQUs+tZUcIuM+Xf1z4LVhBf79Grfi/v049XOuidF1tiQbzaNLcID/AWqFAbXv0v/5gParRW+XVSfOMl4oB0axiefbz5uXTeeIh+wbRaRo5/3vJnestuurRAcW61nzS2xd+MrPjf1Q11Q57TdrqD85Dc3+b5++PL5fqCK2KC/RAetyNx4yH5w88+Th6mOeM3cHJ0xPn3+4/MikNdDq/Rncgtx1BZkJi50e/Qhtsnn47c7XmjP8rvmn5Ms1As5xnZOm/YTPm+dGdNcGKd9zLnhMdu4jcH3NDwePWeuo8/RRxpvr+s8EEq/IQfajxPTJv/exZamu2CrjXXJ9+TPH9cB9EepJjJwgXa3eTYYNV5WzrKeY/5h3Rrfkx8ffe98ynY39+/0c9RXa8v8chQfjYvma23D2IRv92+/5AabaROG+d8c6XjKzx5vdJQ3pqf/lb8FS8Qc47DbbXlAkyXjWv/SDz2uZiv65u4674t+nOu0nIIxOnxmXm6+fxQn7ftsw3lBk+sIp+TwpnNfN2Ymrg3ezYnWPeOeY+AU9ya8vDd+kNcmTJpHzA1TDsH2krc3/TYfWd9Rfy3GTRhuPu57G3dy7t9imv03emmbazJOtskckTLufNd2tv9M8XmH6anv4PoMJjyHbm0e2Sz681zUeVh0wHlkw8zku+Yl6ubIDs4hmj82/2g1gXUf57N5zrGq8SE5rGGryeBxLtnbvN/8OPn7xN0tb1vfJQZSF27b3Jg+zOMT5xizjYspN+3t2EQ/XnLt8sGWSzbesTzus9lofZdNYbm/Haaif70n/u/ilWOAY5OfZU7K2krkju6nzVYt5kzca0y0nIS/LL2ze3BoXE2+Rx9ptUI+1zBGPS65V42KvsCx7Wqu0zOWm/o3dxjn5Pu86T2/0rvToWssR3mB5XCMajzU+KLlVc1u9tEpfjQM5FnbwvnZ0Ziar03+t75v9U7yPbG19J+aeeSc/IwxJnPjzF35i9HhHb/wiXOtXRyg7xpntqX9fH1ebcc3KLN5xH7guBE8kG+td9t9fXa8Nz83e+84Y4p3jHu0L/nQXNa4cuf31ol5i7UP6uuMzPHBSWfWW3DrOumR7tb14Iix/kz8ZZ/Ewbf4O+WcYjrbnXIeymFfNabjD9Y1sbPLOYxlchl9q81fOJb0seMtY3jKczhGxp3WR8tpGi83H2+50dSecxz7eKt18p6mK3OXbR2/cTvrMw+5er7gdtf9nq+RJxpWdzzSdGSuapxz5MdNR41zog/yCttuOYZzTcenidOj66Vv1/D8jNtcn53/JH5Thy1foP4bF1EHO70at5E5Y2k+yHqE+SY1RfqObe9ryR0a39mPwmP+fophk92bfGxz4infY6wbc7SNedt1nZ3feLyRb3rmqK20x3gennDtpMXbP9uv87boqfXNsdqHJpsd+W/6zy9TZV1pfR/sp+0c9luf17Xf//j9w2+///76q695GV6wT7yfsYOxyzhm/2t4m/ybOthxXvpwbnfE2ZSlrStNfU4H/Kd5h7HSxkt/tm/vfPko5jhH3MnoWERsTnxoe5rrr8NURxa6rl8auDRwaeDSwKWBuwauw1QXEi4NXBq4NHBp4NLASQ388ssvT4eppklzK0yyi1bw8CR6Lc7xUAqLepk0u8DlNqZhtfuOJtksMLDw2YpLnsjfC36fPvzww//ew1RTUX5n7t0mKRZuXeBdbbooRTuxaEH9tIKuCzUpmKaA5IK07+eC41QYZ7/c7LruJxZaMW09uzCwMJqF7FUcZIGQG3NbYYe4aQXN6JOLQlwIyPWpbReaJp/jokbatDwN4ztfi6/Gbute4yr9Rk8ZZ8Nf2/CTImz6MCcYI9GHFyHzffN/F+OpB/+9w4xtseNCjoc2pg8Eo8FhO0zVxjWNkWOZCrLxvfwamO2f5/KvC7L2Q95P/bDQbH6n3qpff/3w4euXL68L+bnfCxjp+8wmAWLgCQ/fcJiqcYl9qxWyP69NXF/vv0rY9GicrH44trMc0fR7ZKeJXyd+YoxocWgXm7NgbZl2sTtcRI6nb7TNEeteb8ps/Pme/ML3ZpzTxi/fz/4bZ09+2zhskrvZmr/iNPUxceiRfpwTHOnY/a/2uWEsmDM32z/aJrPGQWzvSLYJy9z0tvOJZt9Jf0f22/mV/bXliLaLF33/Mw5TLRn5y1CrT+Y35Cz+HdlaLrSzF/0gnMD+k7sZO45BuxjaZE57GV9ktN9P/NB8ruGbdsxY/cZPjsUbCyIX42/jyTO8xHucFzA2Mdb5PurN95lvHN8mX/XYjP20S9s0zqE8Uxt+7ijuUWdTm+SohnX3Yczv+qC8aYdxsGF7iv1H9mjPTTjnmN2u5ylsd8qTgiv/WoI3CRIrjQN28cB9ewPsTm9HeqDdpzg33cNNfUsG23zCOm2wxrKeTQxYf3vzIPGb+xs/TVyy5Ji4wWObYmHjDI+v5QHEPu0+bc5sPrXDRsZG27GfxpfcXNTGbzxN7U3+nz6XPnwgw8+Ym9azftHIjsvN6w3D5Hf7PDlt3UfsrWue6617vIEyOlxtt/qTx+g++TwxxZi6ixHm0h0mdvi2bhwfKHf83fpmjuB4Qd00uzdsTH4ePbmWkxjDPDl2oR/ZBi0eHXHBdL193/ojzjlO4oi2nPQz2S04DabJ165bsf8ll2P1DhsNz8bOLldI3CXv2O7GmfPdM/Ez3BJ52wbCZjuOfeJGP8cxGes7jkr8S5+RlXhPX6nJONdwftA4MvekBuLY1eoYlGUXN6kjc6I5hLKZp419xoGjOGJ72G4tJmRMxke4jmNpNj3ig0mGif9Xf3/2MNXkWxyTebHZZPKLKWfm/ebWM3XS5k/M/bxx2P4fXQfnu7UOctV6jrn85KuTT+/iSOM3Y3riQGPP9mvjD47Xv9EX7dXiQXxuXdv57sTvecYcQL6wXBwLfaHFDOrdHNv8i/ptMcx85FgW2YIJyk5stH5Y14qsR3M3cg95fbKb7c7Pza8t8xFnTXHN9rc/NP+IjpqNqdc86xhonuRYaLf0Y24yB6S92Cnr8MzLJt5IH/Etyr/z6UnfU36BqGVnAAAgAElEQVTVeHSKfcFLOGytrU1jpm5Xe+bTHX+32Goffg/XTVySNidZGMOP8Nj6cPv0l7N8GQyGL3f+RJ9gfLIP77iV12zbhXfWoGNX8nzTGbl5Jz/9l7hnm8Q+uYy+2zjQvGp/MLfnc9aPuVci+yhWG6lBRMbbPovb/+6+wfyXNpz6n/xxsqF1v+Nr+/WOL42RXU41ydbw3vKK5ATROftKG5wv5LuMfcctDTvGY4slO5xaj8ae46JjvuOK5SE2rFvL+re//cu1N/yssa77Lg1cGrg0cGngu9bAFTC/a/Nfg780cGng0sClgfdo4O9///vrYardhLlNfqeihosMmQhzgbgVslj0cNGotckigP9O8YGT8qmNFD6zUJRnrA8XVv4rD1NZ1qOiPIsNLDSsMWXztBcl1jMssnjRj+2wKOei22qHGzgoO3XoAruL9yzWuVjiTSAu3LNYk3Gl4NSKUy7OZGNDiqGr/1UczKanFC6bnl20Xp9ZTFyfpwNtaXddd/FwKsAR6yzIW5+RlZuT6LNTcdS+FD2yWEd9rPu56Sh+7I1IbLdtNrBN7LutEE67N39lmy4+kyMaT1geFqnP8gp1Y7ulf+p36WVhZ+Eub7ulzYxzcpJ5K/qY7nEx3DZlkfYMbqwfypO2UyzPvQ2zHONX/SoV/SXyh3uW7qhL2sg+2jj+W36ZqsWpI79av0h1+2Wq9QaQl8NU5LOGk3Ca+bT5jPGSz8ZDi+lcPJ58onFg5DM+myxc1M5bmdt9lM9/x9bNp433jINjs92s/yn/mMZOO4ZvJ/5q4zqyf7iCsSRxzXhpNmCfiWk7f50wtPueY6Bs5JFmG+PTmzB3Oo+OJ5tPdmU+8Z6xOqew/zmG57pj05k+6a+0sXnNfOO8wdzHPMwbndzP9DnjymJo7E0uNlY55qYnbkRo2LTO6HPr/vhdNt1ww3pbzKafRJ628EpZnG9R5imnsb3aRrEWM4iZjDUL143TuAGFv0ZCjkybzAk5JuOZOra+qBcu2jrOUC+Od94AYVwYy4wzxIO5x1jjph6PMbr0WCffbjhs2LZ8Z3yePOb4bBy1+G05qM/1d15m0mw56fPIb617YmwXRx0j7PPNpi1ORr7pMBU5mJxk3ZzdZDdxk304/XpevRuD8b7Dw+TXU7x1HKCdlqy7w1TOnRpWzFfEWO7nPbtcoGFux8253zUkxnle85zYeS99LW03bjKf+TlihRyUmox1ZC6eMDXlO+Ssdc8a16pjMD7ubMfcYDcWc2bjtpbzND5nP01O16jW/Y434RLWKBr/tjhL+zrWT3lDGy/xcVRLPBMLdvL7ecZc8yDtsKvJEDuTfcld0ZUPbyUnPHOYyrZfnx2r21htx4Yr44/xZofXXb4X+ez3U0wIfqKjXY272altgpt8qHFW88H2HWNU47QJ755HHdlhXV+6aLGLXOh2iO+dD7c2dvHWcWnKQcgvHDMP2phHmj+d8ftmnzPPTfdkTC2fahw/6cTjaf2d2bS540723Xxs4vez+mnxtOUk5HLX7s/oIfjmuoI5lZhucb/J6nHGn9a/Z3GTe8/eT1xP8cOxiljLvJQxOzo0fwQ/niMbk43rKCdtRC45o9MzbTsn2fFG+mQsyP0+7MMD/uuaa4n0iaYT56jmJOqC9nB+7xjc+mUO6uvE9o7XPYbJP43zxmUtbk85yIQJ9j/NhzxWxyrawP14fEfxsvGa8y3i9T2xscXYaWzmCtrevEbfdl4RzJlz6fc5UJV2U3OdMOpcIrH6rG4tC/G687GGXepv1epymKrNI5r/rDYzd0hbxNNUS5v8nn4SeV2PoP0a9zVbU7dTrtZ05+/cjvkp+nBekO8Zj96Te1Avq89Wo9nJSp25rsAa+LrP+J34sOUAtEfk9JgnGwdHxh5jSvpkHXtnN/MRdfeXv/zldV6+fq0qtWq+GHQ9v75fa63r/9o8fqqj22aNZ61D6p+xkOM4yxMN8/SNzHvDP01X7bvVhjnMsSz3OJcwlpqvGp/Nx6mbpg/LffR5ihfBC5+PfBMftrbeI+/PP/907Q0/Mth1/dLApYFLA5cGLg1cv0x1YeDSwKWBSwOXBi4NnNfAv/7rv94OU3nC6mJ4Ju0pTuwmuK0YsybKPEy1JtCeWLdiiQuLLhy1okPGw8Km5WURIn+3vlx08YT/06f/ml+majqknVoBjbpY96aYm4MZKfKwGM/iNot0Ls6mPy+Ipc0Uz4gPF/FYDLSuea+x956FHRYHU8RMe2lnWpBlYXD9vTYh8deo6AMu+lo/v/3224elk2A+hwZog9hrybn6cvtTUcvjoc6J+bTnN2UR02nL/1KWJfuSz+1w0SKLgEvmZnfieVdoa7i2D5rdpmdaYdH6aeN2+/QFLnZaj2yLMnlhmHhOEXXpLEXuo8NU5C76vMcW+cyRvm/1FwzFZ9qz6df6bni0vT1O+w95iH54e4vZb7+/vnE/m4EXHiOHDy6u73ebgyab/2ccpppsYJt9wWEqLyg0vLuYfpYrmq87TjBeOi4b0/YNfs6CzG7DS2wbLiEvBoPN/9gmeZO4IR9NHGGOJy7JS01HtCH1H/1NiwL0Bdut6Y/xz7rMgo0XpT0uc19kjI6pK/riEf82+/MZ6tDj8MaiYJoyxR581mOzvpcuvMGA7QTTLf94zwLsDvtTzOA43vM87WWsGU/knAm35iXqlP5P3m885O9Wu9xQmI0Qye+4ISX9ZJMQMUosrPsa7ptP2+eYozAPcU7CcVKOlrsQN7EF9RmsmR9sp4z/tpj88msw1L3bbHHKuTs5l/l78tZp46p90Xgz79sfozNvQmhxvOXv5q+Gu5b/Bm/tfnKP7WsfctvW/WRLYtD2mTjVup24gnlm8/mJZ5v/Un7j279U434nfqFMecYy8fO0IZLtOzedYtGZPISbRFoccaxvfVNXbWzEVfyN9jUGzcfmYePYuDRHUnfOfVbb1Lk5lDr0BovVz3sOUzU7NXy2PGSKMY0vEwvWvxM3G4u0Ablnt3F1qkfFtrYDPyf+Nb42T+ZzNh4ZHxPnUbe7GG/eWuOKv8c/jmyXeNd4q/lHZNvZ2pznz4wvlpNjj89lnuo40sY4+aftRaxkLO3Q29E413UebD7y+UkXu1gz8eSkO8fvo1jpvIS+6bbaYSrrzfO3FrMYhyY/8HOWxZjldcdUxwhzO3mF/fpwQPpofBvbJ+cjXh0/OBdxXtXsNcUO+kvDkHVEPiFWp3amGGj9Nj5ffS1dOBazzRbzpvx9h+PVjsdjX8s90Qk3cifmpG/Wj3MtL2xwjst+iGViKjl66leJ3dEN40rG4Ryn2ajFhxabG37y7Lo/8rE9+4T1yRjb8DDpwjGbvhm/SFza6foozhiTO/1F/inv2PUV+ad5Vq43HTEu7fw+z1ofjTvt82f1ZBw3+7dYxDoy68seNzkwPrXuYUw5w2HWI2NJGyv1Ov3dnku7edGZfYP+47gfHE9zeNYu4n9LP5nDv4ebHRftO2nLedQac/pkPaHFSo6V8dGYbXyUfHvCYWuj5VTEdeOps4epzAOrLfKv86rYcj1nn2jjJe+kr12O02JndJJ4MXEZ+WPCsGU055zhneb3xh25KRginxpDib+0ddZ8GAeIZ2KZuj2r3x1eaVve57btm0vvPkzVxu3212fnR+G2jDnPxHfDl9N4LXd0Tt8xVxE3tiFt7BzCupxw5DYoU9psc/KWI/P+I9zaD/OZcYi+vYuTS2Zij9yZXG7ds9pjjZyxqeUy9t88y0Na7ts5ymqXv4pmvbWa7OrXnN/yhhbz1rOrphF98DDV6pv7G26+vX6p8YdPr/cbb00vzCnoC8SOuXjJ4xce2E+OeKLFBuogsqbWwpjg/Ml4Iv+5lmF/t4+aa1vcIecGE8YXPzddtO92ftF80PZq8TAxtsk3+XXjDct2HabaWeu6dmng0sClgUsDlwYeGrhOH19ouDRwaeDSwKWBSwMnNfDLL7+8/jIVJ7gsomTCmqJBihOcZPPvqdi2ns/k/qjo5aKOCxpLvjOT/KNCCIsZrSC6K1jc77//olCKBdTh0SJcru/uc3HIxa1WlIwMKb6x6OpCWNpzUcIF2NzXFl/Wsyzw08Zup2044Jhav61g4sJS8GAcWrcpdHlxhHrINf9qijHbMJyxRx/GfPpv+iZWjbtWfGIblKVh1hs3TA87f0wxmM8Q81zgd4HfePXnMz6cexrHmE/OtNdkIr4zzoa7qQjNZ9jWko+Lp5N8LiDa74mNVshd3617sgHC8rR+icUdbxk7y8YsfEa2iVtooyyQWJ5pfLf7vjxCVIsfbbFnFfOjE/N6iyU3/vjw9f7GtNVn+a/5yJEfNyxxTEcxh2KEy6jnM3HQ9rOu3cf67E0Oxief4TVjgDojT8RHYk/iz2PyeLl4QTy02FEN+fJls/NZ2ze7xz7Go8dm31yfybH2792CNP3JsZU63uGoxYbmI2f0xXgbe0SuJl/j4ulN0I2HYn9jizpvuGj8w2d4ffrbfGCcNt9utm++RL0Qa4757mNdn3y3+UKLqdN91hljfXyWNqZsud5ixVF/zTfyTFskjgzEsP8mx0w6iH2j86bX4K/54cSRjR9ajLJvEF9NtztbNr4yFvO8N33scJNnsnmA84NcMybCd00/eWaXH0zxu8lp33d8sgzUK32JWHA/XARvzzSOs+6dVzau5Vhs/6mPxkn0mUnfbs++YB00ruOLByZstv49zmbX1n98umG96Wsae74/kuMMdzY7Nr/eYddtTG3Sr2z3htn4qjf6txhl++/iEPsyZwV7uzG059d3zgta3r/DCvMR+5vnJcxL49PGVeyYMaV91xxa/pPDJpOdWs4Sex3h1rahPY94lXHV4zbPNf62/o/s3Hxtqs2k7djG+VfDLX3tyBep1+gwuQfxb+wYrxMG00bLRVabuwNYLf4sGVssnOwffpz0xOtpO5yy+pn6OzOva75De7JvznMnXXvckc9jPNJP8MH7ppgUP+ehlym/aH6w2jU3TP1TBuKm+bJxnTzVvNTiomNRk8d90mftg423jCse8CensJ+MocUZymjZyLXMRVvtxPOEYMjjCzbM1YwRGWN7lmOgD6W/+I/9PzIzX7OMEwdPcdf2MiYoPw9TBfNTrSByMK7teNIcRIyTe+zPE7dOHDxxfsPd1Fdro8XRSbaJ+xqH2Z4tD7FeJ39v8kSWKXaaa4xdc/Y0Zs/LJ15pelwy+DDVju+b7Tm+Fjub3Luxe9yOF+aG3E+ccYM99cGc2JxE/aRP/jtxc9p3TnNUS1zPkUM57lYXsHw7biaWvE6x8+s8F5y3PIr865jBOEg7mcvia1N8a9xO/ZO/j3gqbR3VWozJ9TnxwnUVxjvGiXUf5w4THzlON5x5XKst85EPsDnmtXiacfLASOzhnInPO2Ya980O5KazcWPiyx2PtDqf417jxeRHk2yNW3Z5sttpMcD8aixMPnGE8ykG7Z4jX7f4QB8mtlpuPcWro5hsfm92c9tTDKAftXzrKJfIfhv6feyTtp3PrDZzKM9+bP0ZHw0LTY8eLw8teU7IGHfD9zpg9uMPt2anuNt0NdmBcc7YCvexL/7dsGB/t4yMN20eween9nPPep46d9/t+RaLwvktLizbLL3nYDvtOY2VHECdvocLG49QdvKf+XLCof2l2Z46+x//4+drb/i3EPX1zKWBSwOXBi4NfHcauALmd2fya8CXBi4NXBq4NPCtGvjHP/5x2znOCWorouaNUWvCm0MmXPA8Krak6NUKHa2wkbb5hlMXfVhcd8HKk39OuLlYkEl33n7Fyb1lZZHifm0dpnocLODmMS6Euni8nkyBx2+fZHGaxar3FjAi+6T32NyFNRcnLcOSw29iXvdw8Wsqwk/Fxgm7uwJZ6+OoQOoFBb8hkMWodY3FQfbXiqMuqFH/1HUba/TnxZDIw3EdLQJbx9bhruB8xCGRz3pK4TQbj7jphL59VCRf173A1Qq/rYDc2p6KyOS7tL/u5fjWPa241/yBvsmNNtFHNiuaY+2D4aDFeeuZdSCo4Y6ykcvSn/m8cXO7h0VOFr/zPTkrv7oWvRmr0dPEg7YBP9OW6+8fP92L7vzPC77W0/plOG7aoZzm+FcfuVP6m8XB3J+x0I7ha8rGIvDEYZ9useN9U1bzV4u/9remJ/M3fS5253cTftgX+a61xxiRGJI35u+w0DgpfLPjAXOu8Zhn28K0x0XsmGfsM+Ew5iaT/mh/5h+RiW+qZT/E+rJXxjYtRlDmJYsX8CdbG8e+r8XzSVdtsZfjZ1tc/KL9ydXup8UJxs30xfgZTOYax7vDZHIkL8p7sZMxhRsMWtvmpDbupu+2iEqstHbMEeYuP0PfpuzeEO7Y3Th7Gnvz89hl6Y6/rtHsmnbJd7bnGb51jG5xkP5MG09cQtvuZGg4NN/s2mKsCUaX7pZcmb8Ru9PhhOmt2x43bZaXBzBHIG5sM+YLttN6zlgiZ61r5MAJr84JyJPkI9s8zzWc8Tvqg7HZ3N/GZ91w7th8oX038WTTB8do3jrbX3xs0kFii8f2nvYnn3UexfHEJ5ifBe+5RqzHT2k/+tWEJ4+DvuwYS54LR1Bvlv+MLNYr6xFpb70dmHbKuPxd5gpLL8zlrQfzVfqhDidfNF7WfY6D1JP1y3jHZ8MPzgca7pzrJObbt8nz5PTcZ/5k/kG5o4vWb3S22mwbDql7836eOXpZhnME28myGneRYeFoPRtsrHYT7xNTzAMTzxHrE+4bTls+G45pcbHZgTGV/rLjJOOuYa/l9+u5xKalI9uCfuK8Lbpez/Bay0nJheTyKbcwd+a+5sPmifXZmKNO6XP299hqp+t2Lb/a5rylYdc5k21sXTIHMH80XTefdPzY6SC6Z6y2/ia7hed8v3FFH17X/EvjzLV2c8Rm1xZzYmfXzOnDfo4yr7/Nk9Q972U+T99vc1jm3+vvrFOk3rGeyT3etN3koV4d31v+Qf+PvelrGVdkZ457lA9EloyF8jeMxkbhI+qLfrTr17UFxi/rJvpLjKCec6/n3owfwQT5xvOpxFzmchmnx2TO432M3fS9xpPrutc2OHbzV4tLrQ8+1+bwjCPk+MRjzoGCI9f1qPdwSXRq/9lhyPHQfm7fMB82HTVOY7vRee6LDsyVU27BWDvp/yh/addbvAq/BmOUibySmnR0b7u3OOKYtBuX/dOcOsnX8Nc4gnpsOG98yTFFvvVscoqpzebPbV7d7rPdyMWMhTzcFk44mhs3/Ycjln193dhz7Ob6NmMzx8U2qU/GANZdwo/Jn8IVruvYjxO/8u+6nl9eDKaNR/J89LnyNx7Epa9P+ki7XpPlvIy5VOqB31o3IQ5aHJr4yTo7iqVTP+Tb5n8ZazBv/QevkZO5BGVs/Gh+msYw5QYt/rUY0PppuevkMyuPZa6Yfp1/k0/PxhrmFq1/xxlyJ3GY76n/iaMb/7Z40sbAXGzSofMrH+70mIz7xjnkgsaR5AzzlGME52YfP328Hag6oyv6QtogD5lTouf8e8a+LfdzPJ542PbwfdRh83vzfuNL6tk2yTws9k+tav3LuNAOUzU+a/rkfc03qHPj9z080nhuivFTP7TH+vt//s///30L7Wec8rrn0sClgUsDlwYuDfxfqIErYP5faNRrSJcGLg1cGrg08F+jAR6m8kQ2BZzVcyvcumjtiTkntSnEtEIRCyN5JsWptgh9VExKUbcVCtrEnAWOnZbfFlzWz7f/+PqrVEcL1SwKsTA1bbxxEWIqckTmqVjmwnAKHx4PPzeZoqcUb1gozoGRnS4bXqjvJv9UpNkVtlqbq29iyQtPbbOdF6BbUY5Y5AIndTmN2/ZkgdzF6VZkmhbjpyKpdfBeRuH4iWX2Z19ueJh4g3jKc9ZjZPYmGT67npkKkmxv3cPi7JkNEPQd2ivtejEob4TyAkDz5dV/No4vf/KbxchnLhimfy5i7Xwr15p+zdXpK/pZC1kp2HKRO/eZf4OJPD/JTqwQRx++3s443f6znekDlGVtOqA/0lbG5CvPrk5woI/86+eJfy+k2E7W9ccPHz98eudBqtVGMN/in2MA+YOLGGmHi8bkFvbRYvX0XWSaFrrWdfta23A48T375aI8seU4Zx4MHrxg3vSTdnk48gmT2PAfXm3ct/NBckDwRT1Zl+S+YIyLzW1Btcn0XhytNuLvxJW5g/HBC8TTghF9o8W4dp3+y5i+vqctHWccv4kjcw/txnEGn8aC+6Y/rnvbYSryizkpPMd4w78d3+zvTb5JHzuMUkbrIbq3/5D/zH3mjzOfGY9ajm0uMz8SV0f95Vnyim1grEQPWfyfOIz+3u5pOYufmeRvY04+sa7xYCZjANvnnGtntyaTN7/5nvaMdW2fa3FptRM5Y6Mph6G/Nx+mDXzd3DzxUHRp/qYPNF90e+buI5zShuaRxl073jrT19Smnz2L17N9kteMSY+b8zVvgOW1p00dL3kYfW8nm3PC3LuTk3lv4/OJfyddGu/0o2nDnJ/xXKPNJXe2TJ5ivfEZ+1Qwe9b2eT6yZWNfOKBtrNnF/FzzJsrIlf44D+Qzba5oHnfcoL2Z2/2Zw1RTHGk8uGSeNhxOHLfGn82K7z1MddZ32n30Icaz9Te5fD3LuV3jptwfPRMz9kHLYn6Ir6RN445yMzY1/Odez0EajiyXdcIY43jTnm3fMeZPcwnXwY44b+LIs37vAxnO+Txufo6PUUbnAdSjcbU+24/MceYYxyX7fPhlF2OO8iOPeeI5fm+7cdzGy5HN2G7jyTOYIJ9T75Oc1iPzKOd+wQh9N34bPl//Bh+JAa4RNT9iv845+JkxcT3DQ4jE8FRjcdvWaWQLlxHrxnF0l/G1wwvmHPcXX2DcIg6I5/zN/MNz/ow7dkhbrnP80z/9002UfJ/+aceWZ9APG/dmvOtZ1ycmrl73em7T7NLwnzZ3spobbDfiaLXnvDbyrecY68i15vVssiXXmS+tS4+l5Q4735j4uHHlxM+NIycMNz+mTvh344AdV7rPFjM83mWDvHAkvkreaxhpcYZ+zmfMfzt8m+sthzmNurLd7ePkKI+J/BhMnsXRpAvKZpu1OEVO+5bDVFN8WHrIIWbyyyRfZPuzh6msUx6oDH8G366TMa7ZDx03pthkDl+fc4jZOLPuGKvDXbQJcTnF1kmuyddtD46b8YE49j3O4/K5yXLkS85pLPdZDnD9qMk0xbimkx2vtvi366/xgLFhXlufWU9l+9YJuc581PjSmE2MnexKXTRMt1jBfhlLz+jVGCBG2JdjcvOXXRykHps9IgexlRyMY+Kc1zo0r7z2+fHD7TDVFC+sc+cE9s/Gsy1OT/42+UbzafPo6qf5n+MzZaQejWfqcIrx9EHOc9b3PEyV8XLNvuGL37VchDjy343jpjYaLzfuaHaijfw3+7O//fzzT9fe8Kb467tLA5cGLg1cGrg0IA1cAfOCxKWBSwOXBi4NXBo4qYFff/318Jep1sSVi49cDHSxwYWfFDRSYG6T9lYs2hVojopXOdjTihIuILtI54m4izQuiPzww2Phr8nFwkP64uJN26jAInN7vhVYW7HDBeg2Fhbklnx8xotwkT8LABwPD1OdlbkVJhtsJ4y1Iq3xlXsWfo1BFsCyCLGe92aZYDjjMoZYnM01Fz13fmJ97QpDOzwau+5zfeY4W6Fwwr9lmmR04dXFVftI+mvt7cYTPbOwmb6N6ei3FeBoaxeK2V5bnIwM5BAfKuTGAW/0MH7Tf978vXuzmIu/+Ux92JesY+uDeqPv+/tstFvft2IvD1PRZ1L0pR7IZbTpq6++xJ7bgaqPj19zsn+xn/W332pnW1W8rY21H++/0rjjnPBkuIKYP4Pj9dw6TLX+j9xie1mGVsSnbXb85IVjYy/6njb6OL74MzmQ9ucGD9vam2rOck8WiWlT27dxB+Mur0cu4i96WG8bbZstYjdzjWNDi2fWPTnQ/LiLGy3WtNhLvK72vOjWZDQvZ7MAuY46CBc0HTbOn3zZfjzFgNaP5TnTr21LudpYJ4y2782btsPEz8YHMdD8nTZf11vubLxOOJnGN8mQMZkz7Qct19hxpXnR/dRY8SI8ueg9/Mp7Jz6hzYzBbKbZ+ROv7XQS3fBf3z/Fb2Jk94teHqP52Ry/s5c3czVeDN83jJHLmu0TnyZ7Tpu6nMdYr5TFeUnyseaPzbeDUfrfxGeOPzucTnhqBzSb7qzvI7+b+iN/nYkZZ/3APmGOM795jMHtbjOJaxYtZzsTu6dcz7GCMibvnfz1vXpiO342m6a9ucP8v+TNixtaPj5xE8fZ7NTGwra+BXuZu3ujIPO25k/N19czbX5Cue33iamuCwRTbZ5mzqD+mYM5R5k4ed3Hl9js9Ewed97m+NU+LxlW3MizGTd/4aXJ3TBzhG3HCespnxlrOSbOy2On9W/iRWpV6z4eKLb85hhyePDQ5kaOSz645rxpwn/aIcc2vmh6j47JX+6n2ca1GtdSokfz4pSHHNn67HX+sgLHu8vJrCvjmvkF/cN1HecDzT9anuQYZr715rkz8TN4Jo9N/EsbmZcbFzE+nYnrUzzY1ZuM/Yw5c674XIu7jnEcwxG3mlNiY+afjHk7n6SMtpllZA7KGBI70k+tN7c14SO6ovz2/9iT8ZEHu85gj23sOJm8Sf+0fLxGOyQeExM8TNU4nXnekd/Rn5ue2vPG5XSYaqdHYn/yvzzv8Xguw7jDaz6AwBfC2Qdoz+RT5ADb0XpJe8Tt5DdTfGAM57Nt7kjOm3ii8cuka/MH44HrgvYf4mbC0xR/OOb2kjHqvWFxmtfSn+LnrIs6ru3kI/5a/tFiYOROnw1vno/t4mbDku3ruLbjY/uf88TwTmRijGCMbfZuvkLd0zbGI/OZ1U7z2cYr9AfamxzvMfA+42xdo5wcJ+3k+kmTzWOa8mT7NOVLnj6tU9APVkixeJAAACAASURBVDtTDNhxsm3pmGvMNI7iGBpHsX/LPPmRv7cvmE8b/nyPMTzlFw3rE+YbD56NAcaX7dRiQ3xqspv1n3jmGk3DOWNO6jMTF088Q93tsDPF2TNY3fnbDjf0YY+rcXzjy8jdOMYxcuITjn3d8+oTa/3z02PLbmzUYuCE/8n+lHv9PeFhp9spj1jPtNy9+d+Ej7TBHIQ6jr2sk8bn4ULniItH+TLW7ClwXbD5bxs7vzsTqyefaX7f7NBsayzFtsFe48X13U8//fXaG/6tZHM9d2ng0sClgUsD35UGroD5XZn7GuylgUsDlwYuDfwZDfzyyy+3w1RtkstigBcfWxFuV5zNpJ8T4mnC3BY6W4GxFbDWfXx7nyfYkcOysnA3FR6to/uC6Y9vfi0lRSPe34q/loH97opzLl6nH+szcrR+WGxjQWa15c1BthkP5KSg8S2HqVqRq2FxsnPu3RWKU/jKmLg4YPuwSMbioNtvenYxjTZyYTOYnDYipC3209rjQgzHssOvn2mFStqb2JrswMIqfW8tijcfd5GcPuq/aWMWHJv/tgIyC5LNDmc2FC0ZuBiX8XrBMpu86D8smPqte15szL3ZbHCm8Gmb7GJB49D4745vuLEsGzAbbriw2myVDSbtPvpEFjdu8n79+uH33/+4/TsVly27+ZdYmWLOTW/feJjKujgqNt/w9PpbW3eLNX1OvrmzsTEZWeKXtKV5nYtKZ7DXxrmeIwdwA2zLMbjgOI3X/RwtXDs3mfiw8UV0ED3+x3/8x208u1gd7KZfx/odPnZc3eJ60wXbML6pi4w3fjjhjnbK87Er+2dMoqzGYPqZOCbfT/nApCP24196YA456T/3mB8Sl40j49c+YnsRX20BrvkD41+LV802fsY+Thu25xsnWmf8nL+90SLf21cYw805jUOMl8n+69lgucV56283Jss4jYE2bpyw437qx/0dYSE5B/XX/M8+5nzX14mdyED8kMvs+5Q5suStmM4ZYifL3PRse8fOubfZdX3HWJJxRX76OvmPdkhcyb/Jddo4+R0xuOQ4Olzh9nbxfHfN+WN0fmTjKc4eyTH56tFz77lO27K/HRfbtg3Hxs5ORzsfdoxqnG/fZl7FWLezQ+PbnR7pR1PciI/EN3w4J9ejzxaPzbNHWLYu25h3uKLMfImLfZ06N8+2HGjCGXnD8Y2cFk5a9/sAzS6mhb9bHpW+iVXyPXHUeJu8yb+PDo+5rdU/X+iRcYfnMj9lH+uZM3MGY9g5Q8a7iwFrPOsXsyIncyvPPcLh69/8WnGLm9ZB7oktpnmM/cFYaP7R7LTGkHoJ5cvf5nbKRw5quZz5yDq2Hq2fKYewjRom38P9Hod57ChXaPJMba57nVfYVhOepxiws7VfYjRxNHVovm45LjnDfGXdNy42Vx7ZyzG5xeWj/KJx7y4GOLaRE3c251jI122MzSfpS7ucIPIwJjknNGacu7Ux7WzR8NP0lDbC2a1Nc0Y+U+Yz+cgUZynDxLOUK4epgn9yXcvdzW9NN5R/xyPmi8S1aa4/2cj9NQ6mXujbmX9QlvxNOXzolJhquUqLKxNHNFvSh3b+Sizz7zxv7C+5Mm+MjFynoG6cN03ytxhPu0eGxrHUtfmx+cb6rvGHubnNT+0PDcsNe65RBTNTXNvx25l6nbEYPXitNeMh/3FMLW850oG5cYe9aZwcI3MqysN8oNlhx8eRkRibYgb5qcWBI45mbXOyy+Qnjs0TF+a+4GyaEx7phNedv0Rnq6/MRTk2jsG+Q729RwaPv8U1ypm2M4dyTrDLESjz7j7nQ+7/KJ9qcYL8TT3v+NLXpn6dL5yJgbs8zT4z5REthjc/tdwTv7Fu5MPmbewT7zSfok4YixhD34Nbt+e4ag5tORDt1uxBnzd/8JrnGYk5E48Tf6/93t+O+aSCiR/MIexn4ljqh/WPo3q24731aL5sem56mDA5+Wb6YW0j9y7cOidiPpNcinVo12waZ0zfUcfvjb20w4T3qc0z/maOpV6iu7/+9f+99oZ/K9lcz10auDRwaeDSwHelgStgflfmvgZ7aeDSwKWBSwN/RgPtMJUnzywGpXCy7mFBJs+4yMlidVvQc2HOfU0T/F2RY13bLX614p0XsKzTXlhcv5Ty6enXWSJXm+RbN1PRlAWddg91NBWa1nMZUwp4sVn0w364UYebZ1qxxxsD0g8X8HaYTL9TsXlXjLI+WKwh1jjm9Xd+NcBFwvTVCnkZ55G+icX3FILTpzFvu7BN4tSH2o54oPlanjG+W4G4fUe9eUFvbX5r+J0Wg1w847iNw7aY6ALxmcInbeeF+qlQRz0GZ5EvG7ZY8EyhPgcOV598y7fttuQ44iPy4q7Aybab/db1toDVCubRD3+ZivhpfmKudX/22ejzlSu/fv3wxzpMdTvrdP9lqsnHck+LDXx+iim3X6V6Odh0hHWPe8Iu+Sl/r4nqLW68NMK+pr/tpy0eNV3z7bWMB01+xoAzG0TbmJdcfAN8MNM2ULTYQu6zndLfGocPOLW4YN0bN+4/bURn63P8eWq/xd+WA+380HIaq+Zt2s6LzDs/yb3TIdxd/LBPUXfEIhcum59OvEXuaONt/bMvLiZN8dR44mIqfcexZYqF5jvGAuunxcGGHfrUzrbt2fRJ3zDuOJbGF42vJlw0fzL+HMObzvMM+55yrkn+HXanMe241rHG7ee6Fzt9n8eR2G+9HOnYXNX8gXps8jaeaf7YDoMf8dcaD7mfcwHGAPs5/eIIT9H19LKHnb9YnuaPnMesv3mYauIy4oA6oC12scN4PsIxr5vzMsbWZmSYcPOefslRGTNj0sRNZ/ogP1iH0/ONU1p+FPwTCx7LzodWm6wrtGcbp0wb6XPvJCt1uruH+Jo2TXDsq634JHOdjG83P2NfxFIby+TbZ3Dgsa+2KOv0BvMdx5FDz+iT3M6x0uejs/WvOX3yQ/fd8ovGt+YR50nNBu/xd+I5OPILQFqOE1npGzs/msbWYifjU/hu9ZO3LntewXlzMBP/4/w7enEOxHkvscTDVA0L8ZnkXs4hjWfnBUuO1Et4zTaljVabR/mU788zjJWZ96VOQUzHji3+Od40f3+Prx/Z3+1bh417iZ/Gp7Z/w6Z1wF+9nmKUfTqbhSmz85Xmz6kjTXbg93m+8Xfua3WdxIOGFepv4h9itPENx3WGj1pcNRfTNycub7xKe0cnvM81v4Yf4oh4sU+Rm9yu5w1HsdR2mPR8lGvudGLONp9PvtHiXORrMcGc5roreYj+wrjb4rxx2ORlzcB25Dhy364WexTHJ+xYXxxX8mlzg7nOtiKuw9/pn/rdcaY5JjpmrPSm88YZ5uH12TzreJK4nb6mtY1df7xmfyIHmQPafGDSNzmW9p2wR9u2+ekUH60f3tfibNrOWCacH3Fi8Nf8q2FuOky12nEd1HiaYufOL60H+3jLAYw9chOxveOGSR+2n3HmGGPeNl+3WGbMT3Nky9jyCfY/5T68h/NJx7DW/hQjjrjFa63W65HeJj86+r7p27hc9/BARvO/iZfSfsMF7dViqNu0Dvg8fe1IFsv0Hh21/OJMDNjlElNsyPicz5q/ySs7PnV8SLuZ/zgvmWzidmiH5hOUv3Hikf6/5foZHpl8NdxNHk57bb7tMTfcNu7/qh27xJZtseP9Zg/K7rzc8jY/jCzOA4y9nZw7u7E+0PIC5g2MIQ2T5tbUR1gnX/xq7p9iV/u++fiOo81VR3g8037TZxuTufY6TPUtDHI9c2ng0sClgUsD36MGrsNU36PVrzFfGrg0cGng0sA3aeDXX39988tUuyJeFkZcgJgKYi5Wt4JgKxan/anwsVsUcBGo9bnuYUFj3dMWVVrB6VFAuf1gSt3k700dWdDyWKdCEIsp62+OgQUeF1dckMpiPItDXnhZ17LYv8abZ7zwHl14cY5jfQ8IsxDTinG74sqET9ovMmYMPhywK+7k2npDZhYTpoKXi2mtCNcWAlpRMvfRZlzgyfUU9vOm7uicemn6M47sJw3rzZ5pm1xAPkhxj5vfcp1jbNhlf9Yl+yDO3XZrw3wVGbkwtdrkJgdixv2FP+wLa6MNcR3fWv9Oh6liF9qRPrXDqovzwU7Gt7Mx7eiipHkptvYbBJteOQ7q1LzV/MJxZBHs5z8+35o0hxJLxmmLD9aJ/eZ2kGr939f7/xqOzvISddv8avplKvZrGcg1DRPk5/S/OGLZjAecogfag/FmXW8b1hvPcGwp2KcvxhFujgi2ydeNP9xfxuTYmvE4jlhHbSOZOYVtrfa8gGycNUx5o5THNtk4PkYfYPvG1Lq/vQmftqSNuXjYZGxjM380XjCPt5g1+ZP5I/eZb1v85YanhumJm8x7tPm02Em5nBPkGmNB+vbGB+vYfMLPxrlx0XhlycL8wfe0mDvF0h0e6Jvx44bfhhfnpOyfHHfG9ybfStxpPsM+iO/G95OfnLUFY0n6Zd7WYo3lIJZ2mG5jDj94HDt/bJht4yDfRh+7jQ/Mc4iVxqGNu/O8D3uZo1psjPzRkfPvXGdsWnZa/9v50LpGHlrPO3bav5rfNh0c+V/6pey005tcajgoftSPOWOStWF5ly+1fsMl5OQWA/msc3i3G/mNTfrEzkbui9znv1ts92Yd8mX8efJHxu+G6+aDq03nVi0ecc4f32J/5JrGd+TRiceONg+1MTVOXv1zI28ONKznp3nBxO1TnxkD85fJN+h75kvbbPLDI7/z9Ybzyb+az76nP+KBPtl0Q/9qvtHimTnbPt78wTrPM7ucgfjjxt88w5jJOUr0mmfagUjzeN4Ivfrki2Sc0zWfphzT9YYj1xrMB42rI2d0EHnPHKYKBsmlieXk7PfOL6zLKeY4V1z3TVw34Z14ocy7GBD7rPvzgo0Wo5zvRobMw2lb5vdTjDtbz6HstpHtEt/mfc5JrTv6ffoi5+/ilPVq/e9sbR2b0x2DLLd5hLla485pzsHc1TE77VAfjklut+XjLS/weIx/823z/8i1m0M7vje/auO03VPzbXnElC84z3Y/5GrjfOIN2r1xPftgnpP2Yr/1LzfSt7g15RkNu8RIrtO3Ulsgxqxjt+GYHNuR3xkHyZdNHmOMeUdiBH3HutzpqOGscYdrKROX2/6T/9Mv7DOtXmKO4jOrLc9TJh7KeNd46H/mpebnxI/v93ho88TjFs+O8Nd8gf7TdLfDkDnWvHCEoxYbjuJ6G0OLQZSF11vussODddI4eXqecf8Mxtc94SPGssYRu+uUcVcbStybbEz5c49jJceVvixv/H3yi/Z9i99ndfjeZ5Or2e9aOzvfbv7A73Z4pw2MJx8+bZzcMPhePdDeZ3033DTZhjGhcVZ0Tx5yXSF9OHaFCxtO80zmP465jZN3vuIYEXtxrtTGdxaz5oqdjY/a3NndMXqqya3xLS6iLXb+8ITf22DeSjnlEub0FpPSGq8Ze5Os9o0lh2O27UvpzY9H+ieOjmrmvJccS50Y95njBzO7+Xiz2REvTNgjf01/t3h51N+RPnfXf/rpr9fe8D+jwOvZSwOXBi4NXBr4bjRwBczvxtTXQC8NXBq4NHBp4M9qIIepjgpj7IeLwJzcuyjmyT7fjnKmaLjuacUPFmJTLHABKH27aGt9tUJmCilpm0Uatvfly1rIf8jYCsUsZmQs3nzjwkT6z78p6ngxZiqOekz+3IqT7HPJzAU665sLXW7rPXj0AnPkfG9hZcIDF7Tbgugkawqw2WCQgpyL5EvOVoTL9w17rXDs+1gMzOJ0FlkpSyvMNh02+x8VAj1W+lnzLeOcxTvi2wVmFtZsdxcIqes2duoxbbkQaU7yBjXe395Gx8JyFjD4TA5TBUPkEr/lez3HDUzUhTm2YZU+G8zlzdjWz44zd3pjMTr9hcd3mz+mWED9kVdH3rj/VNTrgdW2iNIK2Q2/5nPq+4aL/02HqW6/TKWVhMblE9/w3slPM9ZsVDGWqftpsWSySePn2Dt44cbF8HD8ZPXHTYCMm7ZJ4zNjcnqm6c+Ym2LNhB/31XS0W4wn//DvYNi8deTHEy/EV5/zlS+3eHW0+OXYYJlbPkS9MHdgrGC7u3FFfy1uMTa2HOUUpwzANrd4nPkczvYiaRu3eZxjOsp3gnPqqsU946htDrId2Pdki5GTXy60/Ca8kzbt27RfixGUk7y0i+Pk/5Y7NZ8z39LfJ7kafo1Rx1m3u9o42pjtfiK/422+t7z5vO7PL3hM+VLsxX+bbngYN9eZXxP734In87D5N+2v79dm5shLGXa6b/adeC7tMD+buGB9H9kyT/s/cZiKXLTDcsuVzvq5sdKwT1+buGrXH+Ng48cpXrtf9hHdtE0t5uNd+6tN50rpJ89R945V5uDGW+RPzvmM7cYR1Ld5NrJ7Y6zfWOvxHNmKY2o5k3MNY4Z28/PkGeYzzB+Tz/CXgzJW8xh9uI2L2ItfNz37mus5LS4yHq6/2zzoyA+nDX2NuxkbWj561Jft0vIu82eLdUf90Afo78ZC7G+Mt/rTFOs4B1rtM256jhJZeJiKcdVjjRyZf7NuQ3kmnrYNzdPET9pez+QFLeQNj9+c9mcOUy25qHPbz3nAkf13fmjf87gix/o39jMmiWP35Vizi1fB32qjHabaPbv6WS9mYt2EejTnHsW9iV+MIXOMdUQ7kqd3PE49OH5NMarlgzvep18exWPHH3J+izXmkR3nNLy0eBd5qQ/mpY5H1CFj0q6eRoy0XINjpf7ynHOgfM/c1dw68bnxR7nzArJmX3Ifr/NQ9+S/5GuOifqzrzv+R+8N68Y848F0mGrqr/HWJGeLaw3z4YvonrpsWMv11W+bI9nW5A73b1zzXnOO7de4pHG++zzj9zs+N6dGTsvTYoBxw9yntbNk5TP2m9iYNtnphbbJs/S5Fh/sk1M8anlFq3tZBxM+yEXUZe6fsNS4xbzWfNI+1/ii4cuYbbEq/R/VbyddTHxJfDT534t1H/Cn3lznTw3D+CCmd/4+xVDHGOPTPtEw2+bj5s7Jls2/j+79M9cn2+5iDmtWvK/xA3nFfMPYMXHTf9fDVMSFeS/j9hzPMZMxMW00/6b92ebS3V/+8pfb5d1z6feIcyzDEc7fi0v7UuPqozaneLvamnx7tUlujA5d45n08xR7Pn6sh6l2cvP5M3lFOCj5qcfVuC3tJmdanxm3GddavDqSq/Gg6xLso60pEafkQcoT26StzD2bflv8cVw/wpMx2GKK2+A9742BR/KQb//2t3+59oafUdh1z6WBSwOXBi4NfPcauALmdw+BSwGXBi4NXBq4NHBWA//4xz9ef4Lj7ITWi+me0Hvj45pop6jrBbVM9l2AYVGDRbbc1xYFWOyaisdHxY4UjFx4YQEjbX/+vDaFf7kVn7xQ3QqmKYzw1yTa2PIdF8FYHJkKqrTDZP8Uh1ggit1ZuGkL72nT9m02PYu/VtTf4bDZz0U22iOycnP/VICizKuN6S2b1rOxOGHU/bqY1zC9+3WnVnRvxTr62BlbTTr2IvRqi4XALIrnrczeVBofOuIA4pG6zPPWvwt/KQhn3E3PuRZZ6HOUM4VY4oh+4EUMvxGKhXUepmoHsWhPF/WbTchRKRzzMFVkNhf6OXJbww91FBu3jRHG465Ybd4jp9kP1q84xafbcxOnn+H6J556KfBb944JxmHjXWLSsY2Hqd4je8buRfkJG6vfvBHbmysin2N5MDNxcPue/vqIjZ9fFyFouyVT+lwbAe0/jhu0N3Uav2z5w6T7FpNa/G183uK5+3Ys4zMTp5rfyFn2RftxG3t7Ps/RjxnDm00t75m4Sz9pOaDjq/uNnOQnctMbXvj06XXhzwtek63b9y0u7/iIB2Apc1v4ilwt35pi9Ru+WLz08t/kl8SRcdiuETsTp9rmltc8tD47trQYwHZsa9rbPj7FE+KCsZ+bjsnZtO2Oyxs30DYtH3LsaGOdNlnsMOsx0qatj/Asc7Cj8TT9xsbZtM25S+Z03JDJTYiRMXlP8EHs0V7mbeN4tb3a+O23357mXLaD7TvZuOn7iOdpX+o9405OvPMv+/eOk3bXiKMlV/xlN4Z350Tl16wabzWdH+Ftp3/3sYtR6afxVfTCPKfFSNtrks26NS+3mG/5HFtaX5x/066OgQ1nuzjqHGBxpGPT2bi0i5HUsfW92p84uOmPc+DYk7/yGx7igSrOw+z/jecYd5rs1DOv0+/IX/meHOZ6Dq/tOCHtOsfhOMydGc/6nvw4ceGOF5pfmXNbuzufZfya9MA2XZtabYdrPbfhvbRDyxHjm87d0jfn/7m3+Qt5JjGNcdE2PBqz/ZxyUtYc7CHXtpyK+IreIgP9h+PmdeLLc0Zj3P03HOziGvM+3scx2q4Zg9tlvJ44fdJXi6Pr3vwq3lEcIX5TN2l4NBacV/BzxuP6S4tfxBDxEz3QjjsbUT/8m+1Tz40vzJ9+ttnZ9nasNaYtg+egLQ5NvH6EI/tnctP4vnnXcYKyOfZEfxMnH/mTuaDZm77NuDTFIcdM6pp86EPNjvXW2+pvF5+aDtKm22p68/OWz7rP+KdY3fQz2anhtfmGcT7FbOM7/uvY5VyXuaTzgiNfNX8at2diPHlwsucuZjXMTFxO/2v83OIB+XfCOTnYfTeM0/axp/MPx5fG4dGL5bY8xkbTZxu7cyXKNNmKY+O813YirieO23G6+2+c2XDwHg5rz7ufdk/T/5EsLaY47u3aiD6CI/P2ut4OU7U6QcNe+t5daz4V2zpXJh7oV/GXKYdpnNKw9F59n7nfvmw/tmyMOf67rZU1nYQfmv4nzDjWudZ59NwO00d6sg6OYsCSteX09qH2Ofpi3YLc5lzAfNn6dZtnDlNRNscIxreGU+Lc1490PV2fcPie9poswVWb39MXosP8MtXEmWNudFsEfd6yexRvjKOx7VvTj7bJl+Sv/G1fWp8zn2wc5Tbot7tcZbJ98jXiaP3N2DzlJc5dch91tb57z0uTGr4nXDXdRT9THCaO2t/vwTD7Mh7y+TpM9V6NXvdfGrg0cGng0sD3qoHrMNX3avlr3JcGLg1cGrg08G4N+DAVJ+NuLMUAL6ZzQjwVPVMwZHGiFW09Oc/BDMsyFe5ZDE1xYprwN2W5UOeiFRdE1kGq33//Y7uBlIWXFJy8oWnSMzdjsODioovHyfZsTxZZpuLVdNCDhbb0kY0Zk0xNFhZAdn83+0wFNH9P3a12uPkqfU6LuF5gamOj3MTirpg26aLZLzj0QijvnXRBzPrvtqHoDGms5yjL6jsb1lKwXr663ky6/o3O133Nh1zkbgX63YaDxjnRffp0cb7pmfYyHvxLUqu9hSP27U08PLTnwr43IlufLozueKsV9+PbxE7G7KIw/YMcYd2t581XLsy6yE08eSEhNt0VltNeZPnx0w+vm6fNF1McsE+ewfjHT+ttafeNnnzeMYFt+T5iY+TEl+PL752w8nAn/bjpIHJwIdXfRT7ifLfYYx+1LXjIJPGKm/lje3KH30psTqM8XiCZbDrlME1PbSMR8Zc+JrnaIgf9foe7Kf423jrD+44vTbbw+BQjpvFO47CvtAX+FhMbzsx/lqXxu3NS+98u5rZr5mzrPXls821eo+xL7uQftu2f8bdmE2KKbTdOi/9O9zXMN/5ljHCbky8e3TfFFHPQhC2233Bk+zXsNb5rPhY+I1Y8Ph8IaL7f7GkfnsZiu0SW5FktXzga32oj+Ux+cTOxIljPYd3E6vA5Y0HaYM7nXKvZlfpgHFuHqdZ/nKcYZ86drNud/ndxzvlzfIfyfesvU00cO33f+N24nmLJe/ra+RjbsU5t4zN9mr/yTLMJfXb11eJ7eMS/LtD0cqSrXZ7VeM5j8fM7DHpu4Dh0pKf4o+OVc/nVT/yTWG58YltzPPa3Sb/ORzmOyWc9H19j4K/DZA42Haaa4ljjUmLKMWTKmeLvzG+DO2M0YyGPHHEfsWX5mk+1HGCKI9bBxB/+3nWJs/HM9wVDO/92LE3fS4f+JeiFgfyi+Goz85DEnubDxGqu+z7G710cSz2Mm8zIg67jEduO2fSH+KZ9tB3sMW4bzo0/zsOMXcqY51zHdX7BMZ/JMxq3GNst3kUO1mF4n+sebNMc5fZp58l/Yo/WLn2GvEeMuQ5G3l3PtPq3bWA9kYfYHmWdcD7pnM/m7x3/c+yNN9uzTdY82/JYytpw6fwjMdG24timnIW+SN1NuOU82PcnJjc8U29HnDo9P/liuMn81ebsLa4wDtn/HXNYX2z8Y79pecBRvmiObvmDdRgej49QNsZW8qxz/jaenay72EssrP7zS8I+9OW43+prtA/z3RarifOWL1gvucd6O4rbuxyrxfWJW5pt3Xfi1hQrI4trp/ne8WCa6zWOND+wzdi44ci+Sg6cbNCwlv7j284r2titJ+cm5CLrKHLykHDjxV2smGKmMZPPrCk02Y74wlw9tWGMN3tPdvoWGZpuj2y8dE2OdTz39WWHXd6xy2+anRp/B9882NNiWJOF/NI4xXF5l9edsUHL23b+tnvpW9P9asu+Mclsft7Jv8sJmt48pl3bu+d3vnoUA1r+M2GqfT89TxsyPqYWNOnb9kqebd5xzKXPM9aaRywX+zur4zMY/rP3UM7I5fix49nkk5NvbPPXbzhMFVmOckXrODhwvNvFg/hkbOd52sQfLQYGN+2Z5CxT7Gz1gdUe5ztpnzziXChr9m0cU3xrMc73tryn2X2KA2dj3xnemvD2009/fe9S+591rev5SwOXBi4NXBq4NPDfUgNXwPxvabZL6EsDlwYuDVwa+D+hgV9//fW2tZuFhla0yPUUqqbJvyfguY9F9TOF0EyMuYkh+uEEnpPxVrh3Mag9a5lbwat9t8bx+++fX83mhREXT1yAazonBlhIiR5b8YHXUixZ3632l/64SOICYQrbXOhZB2K4OWFXDG2/RUOCuAAAIABJREFU+LQtouGtQa2YR1u0opnxtFsEYAHeGzrbAnIryBI/0WlbSGDRLfdxLEeF7vyiEH3Rf5sfJj3v8DvhaJIv+ODYo5Pgir7KTTlrw1vD625R0Tq2fduYvVHFfU5tcGzRNTei+C1/6x7K7g0DKWBy48e6h4XPyOLNFn7miLc4JvLKaodcHV3YVum/6Y74ZrE3fMIYMMUKY2T1T04x55LbjdEfPj5+gWZny9UGF0KPCr3G/MdPnz58+PjhzaZcx8fgpo19N65XZ/j69cOH19+DvH/L2GE/d//Uj3U1tdVwSxs5LhwVv9s4WzHfmzoYb9a1bMY33vl5p5ujWNM4k8+sttuChfXKz4zbxJB5zf00u5KrWjx0ztDylyk+248nmzbudz/RE8fgfsmhaXO3gOx+HdsbJ0y280aQo3jb/IR23XHHGV+1rd/zCwLpu2144vjts+yTYzFP8TlihLHiiFcatmyb3NMwa1mbn9r+4ffmEy1v8MIh25v6sw9OXE8MrL7XJjjmDrxujiFPTBxhjDV72Ben8U12caxseIqsPky1+uLBKeq/bXwxNzYOpV2bzMk7cqCdem1Ymfz0KGZYDnJJ41rP05jLMXY3/j+SZRczJgzv2mz+ftTHt8r4LX1ZlonHySnJOxgD2HfLfZ1vGCvmGHIjY7b/bvx8xk8bVicZdvaY/CY8xo0l2QSTg76Mif67YcQ4n3DkeHOEt3Y9vr7ayiaejCXzCvphbM56CH3RPj2NZcIF+YaHqXI/53zhxsi57uGh1F0sJU/a7h4DMX1G527P2I3OmT/kHm72Dic2X3XcmnKBnQ6ov9yXWJC6jnXseW2rORDj8Y/gK/jxPHk9w7zCdaRgM/lAiw3UV6tDUd/0BecUxNFZ36X+OQ5uiIsO0nerQ+aehskW29/j88YIc4sWi1Pz8DwutnLMdkxucco6oH4n35rwzxjBsU2+QL3nxURs29zSMNJi1BSHjmLhDltTLJq4pcU06pNymxOO4gtttv5ueCAW0i/reGdylonTXGMhB9HXyKuMI7bDbrzkgjYm8mTiTnJ4y+nNsMaoY2Dzz8jOmMx6kLHnuLbzhRbnmm4muSIbdTL5fMNfm7vsbMVYYt9pvkacrDrBet58HB1wzua1F9Zlp8NUjj3UmeML41A4lrZofGc8mzcbX0zxgvc2Dmfb1DltO/nzEcY59sQfxg3Klr75jHG0bOP1BI7bMYl6bP5NmXzv+pyDR7aRuYtc5FrdZCuOLThlTLJdzPmUoeGpxY74hH1rij9HnNGeczw4imHNt89yODFDffrvxovkWMtgXDqGRveORxPHs6Y1tW1fct2yYXXJbcwEt5HZeTZx5Dn9FCv9ffB+xF3mfPJxwxYxnb+nw1TEyFkOaOPLs+bGNjbL1zB35jv7xJEed/GgjalhzD6Ve4zZdV9yjnVPm/NNXN3amjBlPDdOnXh3ikc7/JoDjjiv8W3zA8fJdU9qGT4QaZ1Hv+t+v4ij2bz2/8P9BUi0r+3fOLZxYms/37HmRTvvYqNz98aXDfvrO8fR4NK2p9/ahzNu8wN1FQ7MOFlLcIydDlNRb9N4mHPyfvP+ZEf779Qn+ezMM84FJi76l3/5/6694WcD5HXfpYFLA5cGLg181xq4AuZ3bf5r8JcGLg1cGrg08B4N/PLLL1/bhH21wQ0muccT6xRVpmIUJ/XrWRZBp6IQJ9Is6ngi34pqrUid53aTfxbhXHh0AeZRYF6/ePS5/oqJF3JdcEuBhcWiVpTz9clWLB6y2M7DVNSXNx7x7dQ5TEVbuzgTG3mBqI2zFU+mcRi7rXCWYqbbaIVYFhb9q0HEVlt8dFGM/bVCdrs/OmyFu4w1G3B2PmYd7orYxEzT51SM3hWUm6+yALie5cajdW06TNUw4gJw2uM4W8ExfsSF5Iy5jcc4jt+4nfXZv0wVzFN/kTPt7g6PxC4eW9uEQQ48UzzO/dxYxIUwLz5lg4V9nDKyzfjcEU+6IBqfy5u6p0Vec/urDddBo/V/H+/TO+Ok2aLdk1jWcPza9jt/mSptMU4ae+7v9fNaQ3hZSIjOdrjlPY5j1gFtGHyTm7zYSfnjR1w8sFwTvxjXq29uduTmmuCRv2xCXZnLzWO2sa/v7qfPx+8n/bKf+DjHSbxTx9Zf42t+lzatW/Nf85PI5QWf5svkFV+f2s59Lfczl0/cZj8gBtNv801e29mtyeGxmkfNKYzvOz2HC32/Y0uwtf59z2GqyN24ln00v6dNW85hv2q4J4533OIFR97bOMI2OvJZ2p5xreUE5KjI1Q5DT30ecWhkb7wUnktsazxOrDHet/ZokzzHhdPGJTsfMi7X820DZVt0Xu0mP1365DwhOcRRTLff7fRjfyf3UBfxQfup7ejYehZz8UFzUsOwF7GdD+xkOIpzO3knf5ri6MTj79GJOdXP7rB5pp8pF2q4oK1dW3B84a+FkR8oU/M767LFWHLdTvc73ZEf1t+MdY5TLTYRr5Eh4yQv0cezCYa/8jTFUesp97UY6nHahxpmdmOMzvlmes7NknO0egVjGeM187boOu1YXtuG8ocb13ctrybXh3PXfTxM1eRuPGYbND2baxv37DDK5xMn0m98aH3mYaoJ12zLchE/rpEw1pofo2PO9x23nIO22B2fdf4TeybernH614FyjbhLO3neh6miI8Zx+qdzmqbT5mvEF3kof0+2DubJFa4XOPam/8k+wQn97Aznt3vIQ+tv1is5NvOVeZ91D+qC91mvDbe8h75pnXssjfv8nX2DemSNMnHBtlufG35sB+uUPmA/OxtzHO+JkRazj/AwtefxNVw33nZMj7+4tsccjvqnfaN/x9/olb7o9nhtijMNK5alYY944PX0kzifw1R5GUFiVvJ42mvHK5aJXLVyifhr06nlI6btB8ZCyxtsC8rSMBI8mE+aDzJHcE5/xu/jlzvsMlat+3mYKs+xb/IBY0ls2bCYPhiDHPcoa5N3x3nN59MX+5nyhKbLSYbJx4+wwfYme7Q4QM60zugHLWaQXxfe+OvkDYfGO8faajLUW+5NneTMuinje2yT8Z7hIsaXcFD659itV3PhxHHko9XGtMHfsavZZYc9+77rbn7WvtD4cOqvcVraazVR28XtTrieOJr2tc/TTrnW8uxmW8rFPDL9tXET05E3ufa63/GUfMjann1/95l8O/lb87Wjw1Qt7gRHOxtaBnL1FMvod3n+qNZJHpv8pWGm6ajhv8WAXT+831zjHME81ziZOkktiPclPhIbO85u3Dr5njmz2edI5zvMWk6PK8+aP8xr7MMyxh7JDYndxtfh+7wQ0TWMHd/edPvp04ePa731tgz69c2hKseMyVc9RsZo8kX47Ii7jL02f6Tumk6jG7fV7LOzbRuL8ds4MpzNe/Md65dT3CL221jtr2lzwqXvN9Zt64n3LJex0zho3XP9MtV7IuR176WBSwOXBi4NfM8auA5Tfc/Wv8Z+aeDSwKWBSwPv0sDf//7322EqbmhwcWg1mOIKiyacRLuowIluChl8O4oX6yahp8m8J+4skrZiX9p3oTTtZNMEiydtcfRZD6vgey8EsWDADR9Tvyzq5B7qvRXfXDCkziIr5c8iaTZ4xA75PnJyA8jqox2makWYFI3WNW7YmooqHHMrrhsDDYcsAE1FrXbP+o66cdHab+fmIoLlZr+R0bhy0X4qSvP5PGMfczGTRbad37RrzW+aXSivnzE2mzzBVNrmvw0faYMLxyw+uujIsbXFL2PAPhZ5mo/TJpQnMlJ+jj1jzoJi5KLv0Mbrb/pQrvktUtT3VJikzOZq9mHZouNpTHnW3MFDMtHt1G82Ya/xmSdop8lmH77c315mTCbG5Htv3iBmplj11O46sIVfpmqc3gq2Ld5Mhd3bvThI1ca8K6LTTsYCeYn+RP6P/SkfbcuF0BbTm70Y68l76/vw6uqD9gmu+PbGtMP2bPfW/+QTvDcxb93LQwEZuzksbWYBn7GocTv9L+1P2J506LES77t46RjU4lXT7S5+NpxFBmLHeVzLfRrft40DzY72Yd5jrE3xro292f2oPep5tZkx2JfYdu5pG2kmPyefcGG4LfLv+IPtE7+OyeaqqR/zC7nCODBebTfaqtndz6/2qe/EzvCIfX19dt7U8OHviPFm18a5jH9uj/jNtYmvWt/5buFn/a9x/BQb0x/tGYxzY390mJje9JwYwhcShM8zd+KLG3h4pXGr+bTZ2zblPdRr5CfPrHvD3cyndzHN9one3G/DAHNQ5ozk4h0/7fh9wu3kc5TPf0fOM74w6arxeRun5TvTpzcBNh5x/8E053AeZ2ySPGDJwk3Fjm2TrSZOMYcy5uy4bvJ5z5+mWOHYZvk43ty79MdcnflKnm9zTtrYfG4fn2IuYxvbcy6Sz+v+2MkbiYMDPmtsmPvMn4zp4YwpHjmeJsZYvsQm5t3r3thiXSe3kJ9anG66Nd44bvOg+W/iB+IjGGH++57DVOZnf05f9FPHW87ZbDcerLPOGDcad7Ot6IY24fxg1cKywTP97F7Kk1jkfIU4i+2DB3PVhL+JY49iWuNrynnUbjs4t9O585EzvN84cuKYKZ+YdJ6Nppn7xhett9auOSo+T4ztxtdsucsD6CeNE+2j5tPIl2dd32mxM3y1rk19RmbKRztP8ZM4abJaF473+Wx/J6/bFowd5g3nseQ5zmccl4842BhLLKHeoovYJPw25QoNY9YzY018OmNa15ijLxlzoCq2YB6Qtpdc+V/TrfmCNlvtp//Ga9HBFLMbVxkTwanj5oRR+2D0Mvk7ccq4YF6zXLweW5zpgz6al05lbMwDV/s+bBBOy5iCpZa/MQYx1u54kJjiWDj2qS3r0fqjXWx31ocah0wyxx+Mhcbj9J3GXxNXthhAXmxxa43nt99+u9UeM7b4hzmqxQDXZOIDjpt59lsOU5mHWuyy3S0X8Ug/o+3fM4eKTKst52GORS0ecUxtPO06eYvYY+xtcWuXZzcut76J+WbX3XjtW+6Pfkz8BnstD4/98mxiArFH7LJP683XIgPjAedH4V3WUtb1yJK5SH650/bYfT7SMzHNukGLvbYTbWrdUG+2ZfRwFDPJYxzH/w2HqawT82J07dyPPOp7iLuG1eCQOHPMNkdETuaLzOUmuScfPcKu41/zLec0jF0Tjzc5c5i7xV9zePhg+SB1YV5r41sHqdaBqsavzWbW3W58tvNkmyPfzTjIe/S/xgfkKOrdGHVuwb7yHNtn3CWPME9nH2w/2HBOP8Uk6nqKmc0nzOVTXmg8tHHu4gfvTzxoMkf2v/3tX6694Uckc12/NHBp4NLApYFLA7cXmF//XRq4NHBp4NLApYFLA6c0sA5TuVDRJsEsuqbho+Iui7Brop/CZysk7oS1PHw+11L8SRGWBQe37WLcujeFiFa4csH50denW9NvJ/5rETO/prLSkvthq8fBqy+3HyW5/9hK0pbHoaxHe7fWb/f8+OMPHz59+uH2zH3MTHcez977WO3fF8aXrM/jvcu22lr/sojz+fOX2+d7X5/evGn55YdUXtT5PKZH8e35cNn9mfyU+33Mj8LQYwwvPzzzZKo8637vNz3rOM/n3vX5XuBbdrj/CMzSy10X9xYy/vX3Gjv19qzjxyaDtHfX/70hHqhzIY9FMA6OBTMWhFzonzYNrHYfbdz10XT4jP31zB0b+S/jvNvl0xO+0l7Gl/G2Z4PHe9vB+sLTW7laITFyLPnutlmyrP/RP57fYhU54mt3G9/7p4yxCf0qvvcoAD4wlXbuurrj13h46DB+Hn+IfoPPhcF17QW1H+/3UyZurlrfr4VQbti6STYYl7Zsxcx854WwLFxxAfAtLu76dDH6vmn6Mzar320cmy17hO9yXxZZF+/c/3vYiD511ws57uuHL5+/3LztNQ6sp5cf35r5en/LGQ4E3y15e+C1q68vHPzqM0/XXw7Dvhymemn2lbdfLPfSxxrbXX7yUuTOWB4x6847T8/wwUcgeLNRPuOgplZDr5+fBXjoaOnwZXxLTzfb58Av+ruP8+Y0N119Ws8tXcpCz5Em2niW7tUWscOL7l9xnI1aN06+m3/p5Ycff7zh/WbPhbWM6UWmVztm3Bj/Tee046vXP/9x+2WzTx8//PDph2W1119aecXQy6+fRbD7Wbe7XpZ8Sy93P3pwweKmtzH+/tznz3/c/PeBG8rTyhT3GP+cD9BHHtdyz4MOIttdf+alR5uPGGw1kVumBRByS55PX+YNx8BXnEWvL77MRZHcw7b8nK+lnyft4hfsKN9O1kkflI96uR9qufPRg8fDCXecPK7fYyrzDnLFM3yfscGc5q5/2/guA7nlHj9efOw2sLks9pwzBR8tf+N4mLMlf3yMnboUPT35Q/zpGc/Psf4Rd+9+RZ/LuJtO4kuPuJVfNRwIAjmKMfWcCzwx8YvPJl49dJ58MzEiOcmDQ5z7P/v6nVfuuMl/6xdwF6884ss95r3lg8czD1zEpne8JLdn3vTID+7510MPsfFjg2XGETnXv/cF9ZUX3PPolTPmv3ue/cjDkx9mXtT8j/OG5PrJ5x1P098jt737ZdtkkbFNSHBuesfdwxC+Tl1lIZ3PNI579pG7nrwRq8nnHHBaHOcYzYHOk8ixfK7FBOP6kQPF1s94ZMz0eJ5zKGLlOe93PHIMoP7bIYeML88REzwccgYX6x7mwjsM5dprvllpmHOj57/vtl05BOcLdz5/OxV48GZ+KXvd6cOExG5w4LnGPW9/G2eMjXDac777kI32fdz7mmo+xQJyDfOa+00rn+Kc8K0vNv/MdxxLxvwctx/ztvhhyzOeOTHzzOR791yPNSjirm3UCoeRv7tPxP4v2nidRz7QRz9jjInM4SX6+uRHlPueS9zna8RFsOUNV8Z864/9hifNfcGpuTY2nTYcNn9kPGffxALHTL68v3X7B+kg/sE4+YjVjz4edrvnKg+cJRe8y3CP9YmRz2PovMqcjr4111qe6yKPnOYxX2g+EVl4beK893zfOJ224ca8ZrPgjrZKLCQ2gtlwgDmesflt3vdcQ2r15d2Ym3+9J17wXsu2roVTHvHlwYuptdhu0QftGp1Yz85b6Mv+29xoPjYPOI85gx2+hIecbrmN2fByvg9O2iZEbwi1DlpORM4zzsw9tNW6xlzCXEed7vo1d6Ud9h2fWP35RS8+KBlsJY9/ts2jNveMrUfcz2GqcFpy9ns7fvGc84WXu97Upx9SeHzhVsrpGNOumf+bH9C2Rxi1jZodaKv8HT0Ge8s+kS1t+BAz+dOYYt5jP3f/7bN9+Wjcvk55GN/P2Ik+wEPcE/ek/ehw4lzzPMcYn2h4iD83vjLvMBbZJuGgHKZKX4kpzKOYK1BO5kTEDnVD/TkXJZYnzLS4zPaN8fWZL1Uj5jNmxyBjrsWZZu9135nDVGcwT8wSl5E/ayPWLWW3vSPf5A+xZbve8GnOsv13ftniBZ93HvCoBz2v+caGzqNazD3yEY/HuozOHTMZI1lfSY7DvOC9XNVsEj0xlq/vnHM2nmx+zz4aRxjra/x5meIZfp5iwQ6HDdfNb2iLxh/2o0Psl4Wk22rW7f/97319/tOqg6450ksd+7aO9bKmlQyd+H3UHtMeatcvtZSXRaO7uJmXvaw7P61FakBZ46Ku8t1L9TzbNW7yPunvTf3npSb92lhB78sA72t3j5rMw5fvz2Rt9KanlzWJpc4vtzFFcy/DvQ/65bnntejV0Oc/Pt9ssfK3F8PcbfPSUmyx2r7l0J/vL9L9tNYcXt4T6bVRj+w28tf9MW3/zMu4sL4SP2KMm+I9fY78ztpSXxd7uyad/TT3evZjbedtXS4vnP7hqVbSYq3jLGM+x9c4hrq83/vYS3S3/b0W8bwX4nmPwgvs7zbNEnmtK3Gd4rGG8LbuG1dyHXdeeypoxx6Lx1rrA+GPJ7hO6rWGJ5S/iPPzzz+9T5Am3PXdpYFLA5cGLg1cGvgONHAFzO/AyNcQLw1cGrg0cGngP0cD6zAVi6su9E+Texf928Sfb3hdBS/+4hGLk23zjouEUzG5LUist+tkUcqFlUlrXFzlAoD/ftveYzMzC7DeVJ9+WZi+FzUem1jz+bnoevv2wz//8//z4S9/+adbM+2ZR/v3+90Wi93cqMhiT9rImNtmxLeLOvenngsc9yIPZWj2eywiPW8Qey7MP2+EJR7v9/XNZfcDY/cNp2u8ayNqCmIcJ+1pebPQ7KLdWx08ikg//PDjhx9//KcnG7XFf/rZ6tcLd+zT9n74XjaZPTaPNhw8xrgW8D+Xw1TPG8O9wNU2ozxstGzgDdj3wwHZ1N309bxZ9tkrzUG52n4F7oG9XpSl/97t+/CPFIwfa/feLP2QKzia9PfiBU8bHYPP54Nm/UCYeSZvkOX3WXBvC1dHvEa/iV8T31Nh2tgLlu6HBZ43l3JT3NoAefe558Nl3jhHH+biA/mfGwziK+0t6fHfLLQ9NlbdMeqFuXU9i+n51Y/nzVg5gHkvpKdYbbyTJ9/i7d4vD7kunbqgftPry6GfV//78PG2kBHM3haW3u6klfM8fySvxK8eHPHit+sAblZCcEjkTuD3u7Og8oSTLIK9NJgNELflm7vKX+R/bNpzPrFygnXI6fOXdVjgfkAvGHttr2xGvL/hdW10fCwAv9HpnYZe/2OsM/+Qo/j3D9I5udG2zjXmEpNfPi+IPQ4+R3HW04Nf7hsw89+jz0fMJd+/Wu9l0XC1u2LUnfvecmba42aM9d2ZMXms9Gf2Nenk7D3NB4LzlrNMm9wiX64/52+PmMiF/oXoP/74/SWGvs09+gGix0FlLnKZc82F0XliDw+gMu/NfYvD1vdr08m9n8fBaecbD67kQu2Lp78MwjEpGCT/hcsei3jPLwW4Y/G+WTjcH3nzbH6dLvGYG3Qiw/2AWl4E8OBB+io51v7x8Ik3KH3hm/v3iYmRseVu9o3YLTmvcTzFUMZCYu+Ot+Wj93zlnnPcbfP8H3ngrVc5ryG+mDd7E7/9gC2/zRMePvDw9yzePmTe6eBu70eMzUsj1tP3eHC3e+LBY8Pm80HCOxaeD4M9H8jPXOLxIgLL1XKE2HPiJ/KRY4JxOM3dzJVn8NtiVnDO9njf9D37C1c8fG/p9b7Jk2P1QUNiY+l9HUS4c9cDt8Ga86HHPTkk+Ji/Nb232Os5fPxrtc28gjnekW13sYrP5r4et1d8f9Uw+OZxCKr52INbc9/b++96yDz36+3t90vHD07NYcjnQ1KcA3SZ7xJNeH2OLXstxfx5icuUwhKnz7q95yrMvaYezU9s07WiYJPxnzg544PEN+VjjGh++vHj2xoNx/TsZ773samdvsH8lodu19+RYeL2lu8FfxN3Oz/I29Gdn0VHLW+bcN/6JCaysdI6a/mf+1ht876lk7yRe8mYN20nnrytZfmlQM9z+uRgxuhzrpLNcfcYGc5t+phwYW6lj1B/d/7LZrDMJ5830plP4wfGbu7jQc3YNX3yWccVymi/S1///M//fOMv5mB5bpoT5tlHTfGeO0wHEfjLBm/j2oMrV7/J/4MZ5qeNh8xBHHPzV99PHpl85gxnT7ixzLT9JMszHz9iw3PMf+RX1KnH0PQzx5mXjZzaWDnxPMfGX2exPzTd2Ad2cjbeOWPbYOFtXsQXodxbJ5bTH+dQd7++57sNY55TEDMZ63O96/mFUI8Ydeeol15e52EPGz9qwPENv/jijoHnWvEjXt0P0B9xBfXb/O6ML9pvrAfH3cTAtG0+tO6do4TXY+8Wh2kD2pN9NhtP+mgyuC1yNue4toEP27W40Lgh411jWzW+9V+rszh2BBPxXePbcgf3qx/+ejNzPeY2xsjC68qZV39Zn4yskfcIEy0Os59gbPWz2iTmprg/8arlNx7zHLnD8c1tON4Qo7StOX19ZozNc+RR6671PcnHsa17zOfUkeOH8d7iWvplP2s8mTsFWx4DcZyclzg/y00Td/D5iW/OjC/ycxzhZ+ZFzm84b7YsxINjasPe9LzttXLue93ybf3QnJTx7GL6hPH1PecpjvnkaY41h7YYUxtu850PedGnXP9kjJj8peUi9s0pRhgHuY+/5M1+zQcNz8k9HjH87Rr0q67WclBeovfSWPPX1zG+rNssPPywnnspGKRPv2hyrR+twzwLt9Ft46rXcbwe3npZ1cI61sQjjdNok/XCvSXna35xK3q8rIPxRZAv+M4amWN185dWg771/UjJbo85X0zuwu9f7ZaXUeK520sDX+J0dJx4RY6Ij0TXLU99U6p+45B3eV/1hVqT8Uo+4i+w+b7JdmuN8IHvx3rq0R6Ex/4ActJ9INnv8nih4hrP/YXH9nWO0XWWxuPElfGRz1++3NfWH9yeF7rkpWX3cfLFY8712Tdl5PepZQQ35C7GFXPhYwxZr2xrZX65wiuDPb0k7pkTb6z3uh7Cmi8hxmd+/vnna294I/Hru0sDlwYuDVwauDQgDVwB84LEpYFLA5cGLg1cGjipgV9//fV2mKptTmfRxEWzXPMElpNYH6bKwgwn9bepcSmguqjYJvvTZN4FTxZdKC+LFt7I7eIZ5XF7LCxGzl2RLM9PBVIXWNbnFPhdQGYbbq8Viqnv/E09Zix51puC/DxlnWSZi1z3X8CiHL63PetCqaHOcXvx2XhttowNW/HpSL61CXb9z7j2JqYU0FNQ9CLqzq73MWSTwdtNZvQnjs8YPkkRr7c1TOe7Zqdm2wkL6WRn2zP+Yp6IDJZz8sFWyOS99u9Jh+u+h77uv5AWTLQFc/tqFinbosDOjs1GLMbTr+Pbxqb13PR+LyI/Fsgbh0wLT5Tff1v+1QYPOq1+XEAlR6XP+G7sn+dil1xP7Esf3KzlvmgL4syxgj7n2Gb8TJztGLDuc9w847/cENAWW2x7+iF52d+3vhsuG4/xu9uCGX6lAgmIAAAgAElEQVSJjQsE3LDHBWwu4kQn4VPaJf3Y9yf/sa1WxT4H2NzWjq+aDNaXeTDyM25Y/+aIdZ0LUhN3ORbdDys84q75KLKwvwknRxikrs3NO+7c8bCfW30kf7PfT7GQcSH3kCfJZ8TY+v7z59+Phv3m+pEeGs8nfyaHEYfx5/VdeJKLX+Yo8iRjkX2UfVCuxknmvrbw23IdbmhYfp63Dt/1+/jVQ8arZnd+Fz2QY484yW0yLhg7zzH9sXGUXHDEdzv75VoWrpfsiU+OE4wxLea/B6D2y9bX2fYaR018mHHybfnkQfLf+p6HqTh+8xt9N/LcD++8HYVjA8dOLFCWST+7vMZc3vi/YXX3nePV5Le8b8phgu309zZXWJsAn38hle0yhtBnJ/9rvnXX0c16TxsOHRNt33xuea6xwdjWMH0G+zvMmCPvn+8HGfjfe3jJ9zo2Zkzr+99+W79e9zgUSlmZNzNOMkec/Pwtrz0f3n4PPxzxuK/TdxvXNV3uOME1DeKG+Wcb0xm7EWPOzx551OOAHcfkPCE2W/861k44fNbRfRP7xBX0Jc+VOpbv39oOiVWMkXn+iMOo5xY/d9hqnNfyHOJhxRtuEl+fOcd8/gWE+y8t7jhoXfNcl7q0/OYYjiH9HPlTdHqm1vk2vucX4t4eqLLNjZtgmzkxcehYb65qtnYfPMxmfRB3jKHMnYLF1FCCV25wjZ9PWGE881g9T9jZzHIZR0d5Xfij8dnkX7b3Lu4w3h9h7kxsiK4bDzjH8Jh2sdd2ss6dT63rnB/tuIzXWo3lDCc1OzXsMv/i9WYz5mDOLRMXWi5APmLcoI7ox/bfRz5wk/CV+2JbxyHqjy862N33PN77gfD8Fz91LHTOGHl2uN21QewzZnM8xnGToflXi0vUv2suiRc7Hzjjn1N+5HaJQ3N2s3OwarmP/Gr1E3uuflxHanxOuzI3tczM1Zb+4hNTnmS7xk8WZnOYI3ZgrkwMWZ5mk5bvrPuab3ie1WTc8fcUb6kr/22ZjdUdxq1bHyymv7DGRq73eMyJ1kHaZPw23zf+TwxoOrVOOOamr5bj+JmFoT/zX8PNzhYcs+MAfSjjWfbgIYk8w7ngxAvTuJodHKsmjiB2ub498XyLJ0d8nL4pkw9TWVc7DiZ/eR4ZnCaWeNyR1fljy6XjL5Ovuu3Jh5qvZbzvOUxF/Ic3w+eOo+sz7XI7VoQXwFGmna6Zi1l35H7uK7FM9injxf1P8jBOcXyMlRN3O8Yd9WHMNj93Gy3uE4/UQ3TEflpsZTw1R1iPU8zb8aH1OHEYcyPuUzqj+3sMeH4B4eRT1HP08YRjFZDf5hnrQN/jMBUxO+nadjGfGnf5fH9R6f0FV00Pjrer3bc1Xb7kqv+92s8hV9aiGrY8loy5zWN2ep3G08Y08SRtfB2m+jNZyfXspYFLA5cGLg18Txq4DlN9T9a+xnpp4NLApYFLA39KA//2b//2epgqE3lvYvYCSFukbMU8F9pTDG8LCC4YtSJYmzi3YsJUzKWiWMhd3+8OU2Vy3xS9+op+UuBLocHPWb++fiS3deQxuMDGDSO7oiKLQquNVWSNbFMBJn09ijvPv3h0BpRTAd2FFn5e/XGx1QUc44ELOq2I6SIiCzbG9FR4fS4C3gtqDWtciFxt04+8SNlk9Xf3l3Y9p72tgGdb5pmpSMt+UoTzwljGtyuitn6Oil8sYk7+PvVpnsq4pyJfxuDx7vxyGreLoM+YuL+hn9iyLemD6z4Wss/I47EGX9QhfZbX+bavM7hbbaZAnWdZXKW/EnuUZcd1vLb0kLeGs6juzU55JhjwG1Wj08Zr65n8qgsXthIXqJNJBnLF5JO0vzffkC+M1/TfNvoc8Wxs0eJzs9POP8mtxqSfc2xqvhYuPzpMte4jr8XG4U9vtGLfwWXTb7MTbXTD+Xoj9stm1DaGIz444js+P/GlZXeMI7Ydl/nsAwvPfOTYw9hk3jrCm6+fGZOfadw46Tnf7w5T2QbmWmKr9W18rbcC/mf/Z/5Yn/PrhMzB7M/0jaWD9dlveDXn0SZclDYf5LnJT3idcdubBXItnOd5QQ5U5jo3CgaLiyOWfGzbOM1184P91rGa+Jg2N53BqPXUOJE4diwxz8e23NjVuGAXeyacmiOf85XnXyB6D9bJTS2/ZFtr/OH+LJLHprYRbU3MNn4zp959af065POvVhG/Le9Jn7Rju+9IPxOHntV5wxX9vsVxYmKK8y2eObbcPz8OA1EW+2P0Sb5pvG3bUg/3t6nen7L+J31lrI130n/LF90e5W82fa/tH+N8HMhotjSGG36NQcZ52nrhfP03vRSgcQznTZRvx2f3AybzL/lO+mt9MR43Lvv990dtoclnzEZXk1+0eEo+POvP6aflT+QryvOY1911t8th171+IRFzEcYP4oP6vH+f/z3/QuyEs/W9Ny01nVDvO51N/EW9HPneGX9knjHxX3TKeV7mf+uZHOxe/d2x+sC5McI+iOspfzV2dxxNe3Ls1iXn7s0P2rM+nEg5aIcWv6njqY5LvzvyK4+ncTxjnfXi5zkW13RZb3MebXxNcqz2d3Em7RgD5pzJvtF/xpWcuOl0sjfr0JNf+llj4IgDKadtbN41N7XDFTvfCpdOfHdG1tX+hDXiPDnpDg+TjTlOjqfp2m00P2mbEPOcMWjcMDdLnOE4GZ+ol8dz+cWrtzHe8SV9r2fjc77HfTyPN79adR8dX6zB8bZ4YU613frYHmMyn/F556nt2g4nwVz4q9l8x+1ncE1s5X5/Ry5y/mee22E7sXOHZ/vA+uxfdWm5a9q0rIyr5lDO58IN1IHbnOLS+j5rUaxBWJ/0qbN1AtowYyHmyLuUl9jzfNeYbjo3HzScOEbtbD/ZnLWaXcy07zbcTxjIvbYxdTT56vOvjL79JT/qf+fvzfcp77fEzzP+Tds2rplkbvZynZ1c0Di9xSTH0CO+PLrfMkw4mXyGMk54ji9EVh6m4rWdrPFdc05bD0pstTwNr+mfazu7cZzx0QlX5oDHXPR5DblxkrlpV+OljK9z49ubeB6S7XTd5Dd3k5u5X6Xh0fzIts76oPmUuLPv22+o9yPOoh++l5sYVxu/TroxV0R+x6vgemrnPbokRhqHUSby/pnDVObMlx8Ne3oZDf1+ygssY/PL5xz9+TDVEZeZl6b7ib3oZR2myktejnzpKMfz876fOVFyIPvDamPirSlXan5IWVqbnNuu541JypC/r8NU3+KZ1zOXBi4NXBq4NPA9auA6TPU9Wv0a86WBSwOXBi4NfJMG/v3f//3NYSpu2EjBzRvRMsFmUcuTchcgXQxnMcHFuqkwdFRozOR6mpS7cJPPLhy5WGDlrudSAGXxaVfE4pgsX9MF72nFxKNCMjeMuHDTCn6PQs3n12G4oJcChu2et+69B4QusjTbHBXarCPKRRwTX9a12yAWduPpWLwvDLcCF8dCnK7vXSRsbfu7/DpQZJyKguxrKtC6sEVZpw0GDbP8zvIe+e56NhzBRbqMj/a0XVJ44+Lrzodb0c3ysaDb+iPW1t/NH9dGtvuYng9T5f4dFr1JbydDrq1nYmPri+MjDtjPGdytvn744dPtlwqyMJV+icWMLfhZbbcx7YrB3OjmzVDmoLS//s3iOOVJ3+bFbBLI94xTwWHDErG2wwptfYSZVtiOTbjg9h6ebbHU/s7xOTYcxSbLMsUqj32NNYfemGc0/LJN8jN1Eg7YyT9x1qTPm9e+7L3p/t03G9kPmg3eixnK3uw18Ze5ab0F+uiXqWKD/Nt0egaDjrtnYsBoCx0c5n1cGLafmPesx//F3hlmWW4bS9pSS/LMWp69/22MLZ9ZjK2W5qDY0fzuV5Egq+03P15TPu2quhcEEpmRkYkkQE6xz/xyjpeNZnc0cN2GXEy9r0OkK6/ixnhyqGN5ODgHj97nC8vu7w9fRx87TiCeyUeWPX3wphfnFK5lHAhXEyv08WxwzrXcQOxrySPRG3MZcjE/b7HRPkA/oj8kv2qWnvDebEeOYKxzTmNc2gbXiHufq3A+37JRjDI07mvcFD/lgex1bdaWkYnxgPZz3t7GSJvffltvOztuvja7thzE/bc4fkfXxLWxOHPM2fMkG3FhPBpf/v5Kbtvzhx/yJtzXPHbKt99ff/LOLgZ8/rwOMBwHqdocKLfbTLmaY1fwTQ6afJ3j3YldzVbrCbLrH219hyuaDsxBr22Ojf5rreEY6PVUOGu14wZoxsadT6+kKJs5rrBEPiB3eyyv1w9d5q2T88Gt6Jw/G7c33088bfmZeazZj/GYemhrL461pnas31//0b6MZet3Pxyn8cp7Pom/ntLt8sS0Yj3CmG4Yn7B91db5jP3bGKF++DtjxITbNVbeQsU1YD7PZ8mfjsPpb6O8iWUe4TjmYq9z2dayZs7uY/Ir6rQdprIt7B85XMd+2u/Gyfp7p2fmj/69zcX8FhnyxHyvx+k/lIWyX63d0zb2oQ/tsOc44HzR8zOfOJYFT1e2WtdNeo1vWI/B0S5eNd3vfHVnv8knneusv5d9+LAHxiXqzLzInJT6aDYjbwcn5BHzOvtz3WiKAbbfJJNtZDlanDKHm88cs95z/slVLa7Zjxu2c4i04dx8kjmFR9n/pPdXLp3fTGX98Dq+qabFiaZr+sYVxhrnT35unNiXJl/c+ejE//7cscWcYj9s+LrSFfHtGBDObVy1+s339hHrnz4VjDOOmgPI4e1ej3nA8SN6aXVfx5fIHr5KbeEKD/Yt8wF1Z3mjD69TaCvjx3/bV4lLtm0Yma51LHO8yXWe2xVvt1jc+Kfx1cTTv/zyy1veHLs5rzW3NhuY6+1fH42bk19PXDD1b32a6xu/8X7Nbh7pa1ojN14nX7a4s5v3hMtc09eGx7cTv3G86GKKnW0+lCk56cQZ7pdc6FyL8ppLlxxt7XA3Fuza2Z9ZY91hwbYh7mjnlqe8tX1T7qtkO16i7sgtxmIwQZ5pOGq8wzyi6WzyOXOUYy/7bbqx7ixHi63BVpNz4vDVD+Ou7dtiyOqL66fGRy3XMF4/gtWmL8rGedg3jKGJC1YuexyoOmotrb5N/7VOd/zy6tuveexV3Mg8iakJl9b7qid+tP52R57JFyafN45avDb/2U5TjA8POK7QHu0+P79fvz+HqT7ikU/bRwOPBh4NPBr4njXwHKb6nq3/zP3RwKOBRwOPBj6kgX/84x9/eKMNC5fc0MGCjItNU5GFxQEXDVhMYLGThY1WoPMEXfTxRiIuyrkwvyoutIIaF+prnJ9//vnlifmtaJXPpqJMKwqxSDFdzyLWrvBlHbqYMRV7pyJqs5s3SVm3k3xXxTsXWoKnXSEt8nlD01QoavO8UyDs+DieAt0KSNSJ5Z+eBN30dhZp+9NWW4HWBcSpCGusUZfTd8Sq/Xgio6lYnY20S/98sjBveJpHUiBtm0is5+aDTReeU+axxmCfk++c47z19FUNu2Jp83n76lSsTLu8nYRFY+N7GmcXON5z7CpKZ6Pj8dYH23RdEzn4dNKPjJNYED03viAegoFsPCTfn37zutk0Y0Su+Eps5Zv27nPCMufJNjtetW1YxOacdjrkdxN/sN/G5+269DvNl5/HDtwg2PSRJ4eyfeNvypvf2wYKt2vcdDUPyvmjfDdYmGL5ZL9ghrH4KkZccSdlsDyN9069/fTiq7vcIfPZ4WGHRfomuaxdc8ePJu7yE7HbDTNjgVw8xYAu58feyHFlR/tf/s5hqjype+knXEUus479N/tv+ORnLXeY+IobihyTpzi3Pneu6E3i5qbcMMu1PkzVNlktP71zmMp2d4xgHI0daYPEuGwQvcvL1jl5khxhn2k+svts8ilzB/Xg8e/Midc0v2rxL9e0zVgTDtc1jMcNd82f1ht7Yivyrvm4zbVh2XxoH5l4yjxNmVp83H028Vcb+4q/d9x7bkQ4Ny6tMa5i9h3cuM068OZDb/GBpnPnfsHGtN6JP68++Ta04ID5JX1vivfWW/Od9RTZ9c92aTxtXm9+RX40lo+3er1uGEn7xjFrvu1J3c1faatveTOV60yNc8i3mdvnz+cblV5luD5gZXzZ3x1rruzv/houbBPi9xhvxabjYDP1TPtYrmDHNQ22sz6Pa86D83f9MfGNeI2cxvuduLHjlmCi+ZHzlvxt3USGtrnO9slhKvv7koM1hnXd2kCZp1o3DqL9mu0cu6nPtnbxWqlxdtMl201x6dV+K498/1bz5iv8LGt84tv+OOGxYW+KwyvvXXZaOvKalxySOXkz5fqcnJexzaXGk9vtuJdtp7mxzVX83fmadUpM066MJ1O8okxtI/9djqBvtrEmTC4Z/Waqlv8ZY94Yag4wry/50u8Or2y3+pwOUzVfjq4aVxsfTb6mo8bhXt9MscE2SbvG2VcxKoelVx+N+xtfZzxiiNcSJ2zrGNXktQ+sNmvNdeV7/p79UDbfMyLfv8r6fpuJ8b/+Tn/kIeuRPHU1xs4vneuSB4zRxvHGAmWeaurrGsZbcw/nw4e7GJONk6lP3ofhPB0rWzy1HjgXysdr7X+sBTP2TPUl6nuHzeZ/7dqM6fjQ8oBm64Y5j2O/JI+038lt1inlbGswc8RuHpaz8ULjZdqQh6n8RvQWOycO3fF/87c7cbTNvfE/fYT9mhPNuy3uTf7sftt8HcMm23mdSUw0vXDOk57JN5ajxZ3Gc/nsKs9u8S5vCI6sXCusfr22JbdH3ra29FzSV9NZ0zc/a/kEfdV9Nqy5zeRzvA/CNk2et+NU5UFoO26KHnj4L/LuYo/jyR1sNJ3vfG7yM2LX8Tz92WcbHxrrqw1rno2/2c/6ffXBhxZEthZ30n/ylju8RNvZn+5wX3Dm3Gmn24mTdn0dc1sPMpofBBIZyI3m9CZnix9//PFa05k4Mvww4XWKA+dc5zdmTz4/+cIko+14FbuJ7TuxwjptPmdc+2++Sdz9xWf++te/PnvD7zrl0+7RwKOBRwOPBr5rDTwB87s2/zP5RwOPBh4NPBr4iAamw1Qp/LlI6IU6/3ZxrC2+ueDOtb6R1QqTLiBxjh6H/U2Foak4clVY4FhrnFWs9wI/BQ/LmGIQbxA1W7GQQh21As+uGGXbuNDJ4iRt14q+UxHeN3ppp1YIcbHMY03Ypezc1GFctIJrKwrFRrtiVrODbWu8ZDNgMOgCEeXbYfgK7weWjqedN79rtl/teHOu4bT594Qb25I6Xb9zs6LbTn629LZ0lBtf8RVurEkhMnPJhhtySwrKnmPzF9q52YeyegNmu4kbPz9tuG629KdbW9+2ZfpqvGl9L33wMFXrq/nX1Y1hz2f9vQ5SrQK130xFjooNYrvWT9N981ffYGjzILa5kX6NQc5NX9ygE/2udtNNe96ISJ9TAbjZtXGB7dr6C/e2DR8TX17xh2+AXOl3Z6fYOYc+0nfwuONR+y653fq2ruh7mW+LU/ETx5qrWP+G8//QYSrqIPOy/HdiOfksGJyu8/yiv0+f1mGq9ba8479mn7vccYW/yHtnbnfsYT7P+H5C/7TByPrbyTV99/aiwX/zP8+Vfp/v1mbe9S8HDhm/eXOVuGbccyzjmOTpnY3og8SLeTIxmXgy767vnH8cseTHr//ST7DK74n3zK1xIvmSZrI9OYb5gzEiv3NuvvH6rYepyGkt92AcYbyiLah7fz7FduqCv3+r3zvuN75rsS2Yti12nNQ2FsQ2vO6c+5H3+iEHxPbEPY45E2e269tnDYPxv+afxK/7Y05jfTXunyhrx7vhk0+fzjdSUdfMIz6SQxDXlGvlyceBoPOBFM22jccti99ckGviR2vTfviFspsziE3j2vNoGP9PH6Zy7pb5HGN/quvB3frduXGLTcbOoYePv6ExY01+RRuduuwBl314fu3BA43bzDut9kHe9+/GIf82FhgPf/7509c38CUmts2ezhE9h/RpTJz+cxymavnFFBupE8d/YsNc1rBPfTT+afmAeXDi0TZ+WxMwrq7x/vnPf37VBw92sGaz2i1+WOvcY617/81UmXOL7eQL6/YKZ9Yl9W1/ajx1Yud8U/YUExr/Mu42bE/z3cXGFoN5mIq1A8cd69K5Dv1tijdrfOsusSD95fvmYw3fLY5P/kn9N34y7mjXKRalT3PbDnst32qyNc4whqLTye75vOEl+caUC33Ep1pu0uIYY4fxNvlHs8Od3OAj/dEH4yfE9OTjxLTxSS5sPk5O9SbUXZ6483HikXjOWD/+uHKWuR7RbL7Ga/kdufeOrsk/LfZH39Sb55rviDc+AIQxLuNxLecYuNNzm9NU66At7d/GTuPOzD3zMld7LuadjJFa7JSDMu7F1tEBc9OpLruubzpoenT+Sb+iHM1OS7bUmaY3UxnrjRvzGfP2xkvrM3OYfXaKa7QZOYA6MT6MiZafNOw7fjbean5vbtr5a7PlFAsz1rqGD+uKnzUO5NjTg9ioL2JlkvvO567d8RrmAy3figzENHVKnzCPXXFjw4JxNNnkaj35kbGJb+MxedqU5zRdNhy23Me52LQ2i/3WnP3WM3JZZG3+N8UTf34VY3f+0DjgKl9p/rmLKW7/tf8vOzP56JOW31k38Vf7revFzHfI5/bXht9cy7XNxLHh48lH+Tl9gP0Rq/FJ9+c4y3ZX/J3+l47ag34Z16i3FuMp1+Qja5z2IN273LfDbIs/loN+2ux9xOzf3h5gY71OsWzC8aSD9JM3Pjv+tf6ie383rTHfY3J508f2FDT8Nh9vtqNuzY3k1MjP2OPYlf5tr9bO/uJr+PCLFp/XZ89hqjve+LR5NPBo4NHAo4FHA+9eJPuo5NHAo4FHA48GHg08Gpg08Pe///0PFlpT9MtiuG12yOK5Lap3ml59ZrHN4hU3QLAwz4X0VHBsxT0+6T7yTNdnLi5otUKSx+KNVxd0p0LNateKom08fsabN5ajFXk8n6lQ4SJNs4WLmumbbXf2mQqwudHRiivTNS5KsyhlvHDOtg9x4QJlK3K2olPT6efPq6h+PuU48jb7Nhw0W06fHU87P56CORWsPE++wcO2Zx+7IqVv3tjHcq0PHlGHrSjM8XlIJ8Xz+MBqF0yudrxx3ezc7JuxdsXcZnM+xd34n+y5iqw8TLXjSOo92DYn+vqJhydesJxX2GnyHg+aO28uh9csc3Q43Xxu+m8F88jIn+QN62i6ge9+OLf4xnTT3r4cP+DGiK6r42llvHHaNhasa12EbgXnb81m2JeL9uTV5vvWdeOzHKaKLXwTrHFu42j7AGM0sdGwMOl1teXGScecKf5++rIRdYpHlse2IS49f/P2VRxvfXO+TTee12pz5zDVFO++FXu04eQjV33v9BM9GxMtpjVbmhOnHGvx3tpc27j+Sv7dNRkvbZKDLPsyn12f842N5pU7scXxehcDyQs7DrjCffODyR/Y13RTus3zrv/scqzofRdvzEexmTfjXeH8DqekjxY/78ROy9S4/a7edtjyXJbdqMPkcC0Xiz6vMJLxvVmHuOS68pULVsJy7OpoHDHNzfH3SlfNx+nTjjv0+921lC/t7BtX/NM4mHgwrk//TF5yHryNn8Rm0SvtPOHTOnzFxFtP9UCQx2KMojyUxfomX/rBA4wVDZOT3Nah+/n/eZhqbUyO/loMM96MuSlGvcf9qmPcQdz7NvTz2M34fuXf9wfE7PPZzJa+ucni/pxe39Zzh18pZ8NH47vVbneYyrWx+FTmRnxZl7Tv4QfHwRnHs/gIfarx7+66Fgc/omv62A5Juz6p88jqTaQnjx11g3VYJ22nw1SLG1a79Qaxjx6mCsdEn7s1iTdUN8w17ncca3bkvNn+iIOvh2Ob/o2zxHTyLq/jmpJYfR17//Cf1TbrxujR8bpx89IjD7Q7bk/zc1+RdfdGrGn+xKkxG35yrHBfvm6KObu8xPnGxEu0b9vEt5vP5Lvmi+a7V3lLy7FWPxPX2RciQ9sg2viY/hnMfTSy3cn9nYs0v6Yf5/vwWe6f7PQ3ceX0+TTPtfn0qN++ry9bRmP6KgYYuytGHXnL8Z850NxGH6X8u3i9vms8QuzYhhnXD2qxzzpurr9zb6jd7yLGGCNWv4xddzE4XUM9N5/iPMgFtMN7W70mfc3WHosxlra0L5JT6MP2g8QI5jqWY7L1FF/X5+TA2Ii1Xba5stO36Nu83eYZXdBetl3kZFv+vvOTFo+anYzNqU7T4uAUP+/ifeas92+qbfZreiH2Vh7hg5oTJ021iLtzIedMsd4x1Xy44+Pof8l5vGn19N87vvtRbjd/G6dXemnxj9dY/sbZHmOaZ4sr5sT8TZ6OnXb3iZKvLL2zJkIfN7deyf0R213xz5Ud/tM++semVpDYbOzkb99HIjdbn8Rb0y/xnLbkS34/5QPkCuPFuYC/d55NOzX72v9sF47H35fsPEzlmgL1RP2aa2iTxk+rfVs7XOHryk6ZJ+XZxTWPR1l//30dpnofG3a6JTYmX3IcWUOsvR/WYeMf6tUYNi81OY97UK/12IYlXjvlPplH+36SnfYh7oIF38fe4SHjNkw0TrjiSc/nL3/5yzdWKq9Q/Hz/aODRwKOBRwOPBv5naeAJmP+z7PnM5tHAo4FHA48G/hs18Le//e3dYSpv3uTiPkVCFsC44J4Kwll8pyDCdtxU7GIUF9pUw1QIXZ/z0EUrRDR17gombSwWVNv3LpKzTbsRM80zsqYgy+JCCmQ72VnYoQ2sA27qaDcgsoHXT99K/9PN5Mjmn2v8ddPCGyCIDxcK1zUpEmYu1Ad1zGLP+n0q+KUwm36MP+ppV+zMeL/99vlP658LvpOPTPhsNnWxi4epjKmmbxY+W1GZxSwX4Yxx69p6ih2J3ztzXfOw3XNjmj6wcJh/ufnV8NKKgeEuf9d07jYT/o0N9vX77/3tLztadzF34jv6QfQULN8tcnuOuwJqZM5hKm9EYXzgjSRziwgAACAASURBVMbYLvZNP9b5hFvjlXzTNquRw7yphlx3zueHt5uNy76MR+0Ge67J/HY3RMlD9K9s0OD8yRl3+O1b04JgyTeCpwL4ZCPaMLLT/uZSxqLYc+KRyW9pL+qT/N02G7X4OfkU5/tpHVTV26ma3icuafGEMdN+PsWbyV+IfeYQTTfR0dWToKf53eGFCZNXOUrDu/va9WE/st/lb/LLFd+77RE3vu0w1WQP5y+0c7DDfDw3Psk97JuYdry1juiDlIN6Jxfy84brZi+2WzJbD82f6ROcb8sDkme0jZM7vEw4dcycYiM/p53ucLK5r/Fr8+VdnGlx07KQf+lvza535sE25qFsImFMaxuUyNWxZfRJrFBn3Biw0+Urdq/fzjLx3i73ajre6Y62njjrbp/N16c4YV+f7N94IJxnnDRfYR5gbrvijEPG4x+xyusmDlvtwxXk/shMfgguDj5/Havxb3A52aXhlPyw3vBwrNVeD+s0mzS/bxin7c989nVTcvTfuIGxwZzc4oL7WKb6lsNUq2/b0/nae56aDwTFNlkLxs4+TLWbE2OQMb77O9/5kD5xNcXMn35ab6Z6feNR8MvN2143hVeJJfPTq++stefrAZaWizTfNK4dCyeuafy3i8XfEqeJoymHsHy5ph2mil6j73/3MNXChOOZ+do4N/c2vdAG5kj7OzFCW/IJ2rtYRY7YxZrGM4zh63vGYs7BXBDfsVyxC+fB3HB6oI65M/26xum4wvXiuia8khx2F6PtJ+tvPwBhigXut8WDKUalLec22dfYc+xsnOh5TfHfMfU1Fp5vcGj4J5ZajLvKBVjbaRhsfJ65T7xtWzXbT/VX26pxUuNy2p3Yn+w09Zu+bbuWE9Dm6/upvnwVKybM0cc4/qpH8DBV40FiIXPyPQfHwcaH7aEUxqsxGJ2TD5ufUi9ZqzbeMG8nTqw+80CiHS/vuMdYoi7NcXd8vGHf2GlYcpyyH+xi1+ov/sTckD5G7ll9pa5MH57s1XBIDliytroH7WR/b5htdpr04pg48YZtNmGXD7KzDSf7TbI1ziQ/2c+aTK1N65eftXxzykGtf/Nh+77lIQsH09oh+SP9nDg0H93x4cnutFmLk7Sh7Unc5/eFhxymYg7F/OgKr3e4xbjYceZk6ylOWD7naBMGJsy0eNH8i/OeagyuLyzZ0pbx2349xdLGu1f+cKW3ne80rF6132H3RY/r0MeXDyjjlY/Gn8zNu3gdXTf/mGy7Pmdef5WXBmeJTS3nbLF29dseZmq5rnDeeMs4Wm2yt4K12bYOS1ybYmeLF02GO3zHuTJm23fJG1zPOO5PY77i7PevNacpDhhTV9hv464Hpt49TNX8IDi8k0/lMFXm0/rbce9VDkcen3TBOMI8l/nbRzGxi0eNE8nhUzz5r//6r2dv+EcM8bR9NPBo4NHAo4HvVgNPwPxuTf9M/NHAo4FHA48GPqqBHKbiIYG8McjFYy5mU3jxZ17UeyF+t3g4FRsyv2kRTXlaUXlXWN3prhVeo4MmSwoNnG9+bzdiWuGDsvIaFwp3unJhMDZ14WFXoFyFEh6myngsIlLWq6IvC2oTPlj0on7XmL7haB23/hvugpW2sYLFJPZ39fs6SPWvf/327mlkrfDc8El8G4+289qkxyeHsn3TyYSxSQ4WtnhTc+d7lMFvpmpFahf16DfpixvKIhPx2DbSNPsFU/HbtgnOOrfOdr42f7c2EH6Mmadi9a7QuvSUp5Gtdiyit9GngumdQvKxEfD90zzDL7zptMamDa0n/j3pMJgLPrgxu22GiU/7qbLtBlx4IBsyzbW50bLG5g1T30xptknfLDyvz3aHqaa3kNz1uyukTdxgGcnBLa7u+Ml2pO9Tv9xk1rjVnGZud/HdG7yo/x3PT7rNm6l2OrXenCsQF2xrPmw6u4oBzgUmvJH7/vSn42DBLtY0HrzDC5OernIU4mvHAVfYnuSe8jHPqemF9mwHC+7I1DBC/7IdE6PCObl+2vRDW068br2Syyb8c3zjpcWXKZ+bNhZQpszRN0/XtWsjyOLFHJzmjXZvVKWuG5Z2Nid/TDi0D0d3H91MQx6e4r1jzpSfTPE9MYpc45zmimPu4DtrBM9p6SSHARveuInBOYtlZt/kOXKbsX/a6pXzJi6jHzoPmOL7VdxqMWzi+ibXTlbOd4qV5NYrW3Z/ydu8zqtjK3IY/ddxObab4vMp48cPUyWna5tu2rjc3DT5gnOkKx4xJ1Dn/12Hqd7nQgvj6+DR8Z/9hbanvK0e4dhk7H/LYSrrsMnnnGgdrMtbfR0L19+0b+y/fnrTEPE4xbpv8Y11TeO1hqtXbjwOoxGL+T7xzNwdm7SY3Gy72mWDj/lyijctHvvaj8SLKYaaNz7Sp21JX3uPn9cHmSSX4Hp0XU/MrO/OdmvN93rozX6X6znXtlFsfU9c0Afpr/Rf64V2M8dOGDAWuelrh/kp7lDf5hrPI3OeYoP9d/2d9S/9lPZqud+3HKYyx1MX5sRd7L+jp7YJ8K4t6X/Nb1tetMMN8Zvfp02KTcZm84lfjPH4VdqTpy0LZSImyB3GPGvSxI/lYB+7ONl01XQ7xVD6w4ShpiNyCfNnbsY1FqwXc03jWMfCyLI+//z5X2+XJIcn3ziPa7JwvF0cWG/KXv8aFhsvGmuNc6brWm0tc5z0uZtrw1H6cwxoWHrNCc63p9tWu7/NPy0uvM/fXrfL5Hv7+y6e7vhzyi+oA/s++yPH55pWlyWPtNxl5yNs3+rVV/G12WQXJ3YcMcWQ1R/vvRhDtE/zT8d+45V/N47MePZf42XiEfZpPr7ih6aTXaxtHMPPKPPEuaz1O2dpmCY3fLT+03RrDDeus96se14TmRN3G17uxo2mS8fO9Td1u8sfOH/bw37U/l76XvVA9mMMNPzvfKBx9PoscSP3bbJe4NhcQ+RhCtQH/TN+bf1NuotNzTlT3G08ZN+ZdHUn9kz2qnyyOUw12ZkxmbqifRq3JFdiv/SP5l9ND40LdxzoWDH1uerYwUTz02Y3518Tb5hfk384tycHWE87/DW/MXfcwQ7nvbONc4/VNv43+XXjAr7Fif7GeJDY7Bzj7nwOPZxvpmq2td0yfuKGZWtYTb8//ng+IKfxP/lil1vEfld2aHqIfSh3sLbLdSad2p+nMTm3cMOOF5/DVB9B8dP20cCjgUcDjwa+Zw08h6m+Z+s/c3808Gjg0cCjgQ9poB2m4s27LJTbxo5WzHJBxwtfLt6nBfBU9GNxYVdoaN9dFVV3RXrL7P5dzOBYU4HE41k+f5/NBK346MId9ZrCXSsOpp0L7Bw7xRFu8GERairatPk1u7KwuCuIUFbeMKdtuLmX+ly/0w4cpxWF09bfNYz4s/Zmql3xKPq7Kni5j8MGv799zGtbsbDZmZ9d/e4bjVcEE323w1S+4eQiXopwxu3q05vWXLgzVzVsEbvfcpjqjq7f80+euP9qq6bHK18O3tu1ubmUAiOxsOPqaYPBDu/ZTNl8LjIyZrQb5x3T72dGu2YeLNbyYJLH8c1O8iixsPoNx7HvXM9xIyHnl8/Mz1Pcod7MbZOuvKnjyg93fNr40Nhu10/zWW0/ctM//eQA28S11qe5zLFuF4tzc8kxY+dT33KYyrrgHKjjXc5hPe9yn4Y5xnTO92h78pH1Zxwbmx/F3E63jjtX+Lvqi3E+cZG4yvcf3QDxyufHJuid7a54LdfapvbJxDzGPcbifM/+zFecv/2TGLnKjyzzlGe4z/hC5E6MYn/OtzhfvoEyG2Z5mD79en0ybWxx7moMWg8Tp+14cPIpjsUYvT5vMScY3m3S2cXo6Iaytt+/xad9TWInY3VibVtPZv6ZI2MqMcy3DE/5/Xt+y+Gf861Df/xxlIev/Na5m2PGjoPsI20sc7VzEOORenZ/zdevdNG4aZdzpv26eT/xmnXmWG6ueJ8fn/ZibEo/O65ZMoUXgnfqNDhreeDkw42XHRdbHHd/+XsdpjoefHH8N2HQdmgx3PZlm+Mg1evBD+ZD9v02/11seq+DDz4h4ssBL/djjBs/nz//8XUDknNj62OKcfHjKyxdcWGzUdsMEzvT1q9jH3gIdrkW9Vu2jBvHfeMp+ltyrSclr5oEcXeHl3bYuNIRv7e+GtdccfJuvCufIT7W7wsfS7/Re3CRp/Zzfbg+WxuxPnqYasenzQfXZ4yHkXmaN/XFGEAb00/MVQsPCxcTJhoHNDw3O7f4Rn+eYgNjO/2J2I9tKF/0tr5bNnWOwLbkhoyxW1M3v2q22flT9OYcd4oD5usWZ8if1nfkm2KRMcXr1+8eb9KB/WrHL8ar35BxhYnwZPxk5xetr52uac+my+la4vJK1+T9CT+Rm/lz7BFsL3y3w1S2Ie1ofTTucA4aPecwlR+GwDwrY9kndzHAmFoHqX766eevl2TD8VWcMR6ct1nX0YWv4+eeR+tz8iF+vvpxvbrNh7bzNVfzJw8Qj/594oh2vefQdGPfJ2c1Ocyx6TN83vgsbczZsY/7dMyg3BNf0k8SR+hzuW6S4YpL/b3nS3y2GNI41n1O9uHDMc1hLUanzc6nJi5c10RH5ANzj+c78a0xeNcPpnYe58rfGauZR7kOY17/T8nZbNx0Yt5vvhubJe+d7i2Q52g347LFmkm/E14oJ2NP48sJq+vz1BKJK86DXDTNo8nS7Jg6FGNfW/dFdzlMRR3QtxxDKatxNnHDFd6pl4Yp68q+v8Oz+ZUxoOUTv399N9XR6xRXGw4bT0Qn1k3w7f4t34STK+5ptjDPTfFwtZsOA+3wOeUFbQ7WX2tDrOV38jY/M35jO8fLj2I0/e5iQMPYyg2bTM2P0/enT+uN7a8P3jEG23qZON75wjmHVV94fWCKObDNl7UfxhTGIdvsWx5mtJNl4tlgz5ieMJ+8jPczdrqzvwVHLaa818GRd0y+nM//8pe/PHvD7xrhafdo4NHAo4FHA9+1Bp6A+V2b/5n8o4FHA48GHg18RAN///vf/+AGzXUtN7CxaJJ+eVObi9/WlotuL3qnQgoX4neLYB7HRSUWElohbypYsbDUimTtxv+6xoXh6KZtznSRwEWP9Oexmjy0/bSxthUfXExKYTVjeNMqZZ4KjFOhJO1XYYybYDNP3+xohRvbs+l3h4kmP/GY4qIL2/Ytz31tUmmvep8KPplHZG3tekH02MiWF4zQTq3wxU1CDW+2Ff/O5i7qvN1woS6WDLmhFx3SrtZ1/vYNRxfNjYXmn+3m7WpHvax++HajfL+zL68h13E8884h/8cPU+3wQlndbtokZE7lzZy8ifBq7q8YObDnNyw5HsReeYLgxPlTzEp7xqhwdTiqbZSNjsi33tTN71ZfGWOKP+TI5mNXc7Nu3D7zor/Q1rvYcaU/+2vkt09MftD40v5uLDbfdT/eHGQ+nXTqvs0nHse6Nx9M2P/xy+bkSb/mRPLRlS47r5+brVvuZH1M+UfLZ05f6rOhPA2b5sudTvjdNE/HocbtTabWd7NvbMN+wxXrZ4sB05xOXL7G3Ts6MFcQM8QLN6Ssz7OJzm0iO/NwxqP1O+0f2c0f0UvbFPDK9e836E/+M/WZzRwLQ+vtibRXeNf8lxyCvJw5M855Xu3G6JUv2m85v4nXiN81ZrNzw2/mzg1PtNcunjW7TNy1w92UR93Bc2tDv8q4mVMOvy0dxZbtoP3q13GeB70Zs+xD01yTf/nNoI4zDR87/r2jp90YjV/Zvl3rz9r6ruE287DNWw5ATL9yXnjv9VDaXu/nppndTW/K9/uxx//tv3w+yRn5cjDCb7mkT06+dseOjRsoo33yvZ0+/+mPPzCx4UBVi5N3MHjmq+HpQ+9tHdSwcMVvPQYvPHzsMFVkavGP84z+1s/jmnWY6sRE073nwLpCeMg44jXN3yYbGzPTmqvNMzr4/HltCvrj7cnqedtifDexkm/VXd9xXUI7Nv7P93wz1W4+E/Z2/kE7Nf5sfnOVC1rGxonkzobdJlfwkPiyOCPr3vUZN2klz136z1OtyauNI+lr/J2y+HfzsfO/K90nP4oOWg2vxXkfsJuwZG6fNkg1m052tp9xjM4zr7GAccG8y/zC7cg98aX107mj4zL7yfxbzLOtdv5kfNJ32Pdqxzcc7HwsfZpjzfee35Wdmqz5rMX0iUd5zZT7he/pa5HPOG7jNK5o7Txn424XD6f5UU7y/m5O5BGvwahbHrjlWok2j90d0ya9BWfmKmJ8HaYKBlmXTXwyVlfbKc+zr/LvdZCKb6b617+ON2L9d/03+Wa7Z7PaNg6dOID+0up4jV92cflKB02OHb+kP9ppF5M596aHJp/9aVd3aDon5/Jaxh/jzHWwFnejK+ssPkq52R/XWakhm4t3vJrvfG/jDp87NljfDW+rDTl2ik2Wmdw24crYarqj/dxnk2WHv6m+eeUXV+MsuZgvUc+NY517N/sb53dlbHEr1+78e4cN2yn9MB9Y1wfbU9xwvCNm6E+UxZyx4wjGTXIB5z/52hrnzn2lK95iHM1YxiTfTNX4uvHRZNfga7Jtxtr5xS5HMf82/V/lMVfYNY6YT+Tarz6DN1PZrtM4jaMnmZss7Jd9RTdTbWQ375ZLNazvfHZnU+PK+Z3ntLOr/TmcPOG76dA1lLRZfTMHDJdeYWaKXVNORJkSZ5Ibthxn4oyffvr08kCUts72/M1ntk3zsbPGfG5FbvHPGODb9cjHDSsn3s56YuOZOxww8epkpymPI6bSpnH5R3xrwkTj3h2HrO+ew1Qf9cyn/aOBRwOPBh4NfK8aeA5Tfa+Wf+b9aODRwKOBRwMf1sCvv/76dpiKm438NHAXnvykwhQ6XCScilwuMHiR7ht3LNq2IiIL4y6o7IqGU7GiKdFF5BSnWrHfRTcWGtfvU6FhKoCsz7Pxo8nBz6zb9V0rSnGO0/exq+VPn9EBC1uRJddOhRkXclwkacWyqYDW5LNsxFC+40/Kmba2424u+S4bv64KvJSv6c/yvMdkNrIdT+2mDuKvKWbzKcx8E8w0H+t5bTRaRUzjZNq0HNu2TRMNnyw+82Zl80PLMHFP8236yZKdT48zbxgbGdcb51z8pO5yzVFk/dibEXgD11imrC7cZ3z6IWVPe75J4tsOUx344xvrrLM1FjeCrL8ZZ5qNGiaX/Iwt628e7ODT3hI7OM/IlXly0xX5MXGQuKYdEmcmrHxrAZu2mm7w2s53A71x4M0L0+aXXdyknTlnxzX7+sT5jQut44aVJmPzh9MPD8yyjfs15//wp/W/478Jr5TDcW+6ZrKn+cN2dhybNhs4/rzOe/9mKvJkxrfP3cHfHf82t13h7soOa0zmk7Zn8L5+3pnTOzy8geHbNpHTF82VtE/aORaGA9fP8Jx5kDdAuQFk9U9fJz64gc74op2j27RptgpHejNSZG+HqXigkrl/4oVv6k78Q1tFDstov2uc7Ri682FzV+vPn6V/2sPz5k3J6RCj/fSKyxrmWiy749stThNjiavJs2Kb2JoH7b1Jjt9581pw5Lk03L72e/I3OZb8NsUY6vmK0+7wNznM8XnSa7OdcxPiljinrzMWUmdT+y+R7+0w0D6mnJJPPjfhkznP2ujPgzOJp82+1DVzuuiK+Yh50XzYMN9w0ubAaxsnrrdSfethqslniZsT5+vw0etBKsprzo/c8SnPt83l7O8/d5iq6flVp8cbt4xX+pH7sF8tHeV6rtmcf+z8r9kicSayOMY6VkWGHKaa3vpBm3AM9tf8Pbx7tnuf6+3temiAbRxnHPPy91WcpL2IPWN06n+ar/1vF/PXWEu3OcAWXPzzn//8ym+pCxx51nq74RcW/FJnYcxosXzCwBQb7uYbjWfak84nns71i2NXnWr9N9VwGA9in90Gqcn2DUeer+21e8BG82vO13UC5qGucScGXMWr+B83uVI/5owrXUTeXOf8gvpeOOWaxXEwsjGuu+7GPKjF03AG9TBhldzgWmK7vnGJ12f0p6a7+GzDf+OytAu3ss/JNrRFazPNLZy2OyDW+o4dbT+u8TiP1NHyfXAdexL3jAFs12IRY2FkCSf+pw9TtTh/fLY49nz1qWtSTff2P7fZXeN4Ft9xvkg/jE5i79ZHw7q5OFim/RnvzCV3/m668PyvYvOVXzh2c15X8dZ9T9fS7uFacoXXiew39kldxzptMZZ+Qh26HkLfbvfhGo9TX7v4eTdWGG/kzJYv3T1M1WzjGOP+G6apv+ja3NNiZhuLc2truDs+Yf2Y55j7uE5m39zFg2Bo/WR+cVdGx+aWS1Bv63deM+lvshE/Dxe19VDGaDZsHEh8Mr8hN1CPbO857WI6+1jtUhtrfZOPW5+OR5bJ/LL6cy0yfTD+BlvEIPknNmvrhNTLzLfmGP9NP2l+NuGxcfcOu9GJY2awRN9JPvGmtz8d96gdIzmWZckbKrlGabKldrp+rmuWH075WrMx8Trp3f7Edg1H1gPnbRk8p+iNmAnupjjgeGfs2Q+dg1MHxCf7ZVxc1yf/j/7vch65l3pssch8lYeemN85trngp59+vKxn3PGPna8cY6489qjBTf+1OfKBYeTifdxZh6le34J1lYc1zE56a3zZeMW4ShvXCnZzIcYO/Z1c0eIb/S34cP/s469//euzN/wjzvm0fTTwaODRwKOB71YDT8D8bk3/TPzRwKOBRwOPBj6qgX/84x9f30yVBWm7acHFam5SstDBYuJUcHQBZCoqspjEp/NyYc0F9bQhoBWwIoMLA22x3wo2LGaxWMj+KBtlzu8+vMA2LHJRJhasXFCzTC6QuNhHvbCQQd24TSvy0P4s/DUMNv2yOLfDLa+lzm3LdhPWRWyOMxXHXAh1wajJeo6zNrOdT1VvxSYXj1JAav6x9+djQ9uSlzfhWdDKE5jjs+tQ1CpINkwYC2mzrlmbjXiDhT7KQuzkX9N4Lpa1wqztz7FX+xR23VeuMzbX5xOOdvq2v/smVPq1X/Bp+41T1me7YuCk31w3cVeu881CYyVvjtj5xvvvFu7WpqzzX7veT9V1MfwqXuXm0u5mVewQ+wQTuSa45qFC225dw81BLNISR76ReSV/s6uvafhusWsXoybb7bjT/kJsmpOMUfYb3POmgGOQ42D6c+xuXOt41+IX5aO96DuM0fSdtLefvI1zcZjKMYT8177LWNOGsokfHMcoc+MBzvt9bH694TPFN+orvNwwuIuPxp+x3+LCVbydZFjXxa8n/RKH7cZ1k9f8+8MP56G8aT7Ewfp92vTauIBxJDelEuMZ250TMldmjGxYjw950wTHmXyY+X2bv29+M0YkHyEmydNtTubCxpcNR82fiWnzCvXeeL3xEHnnakMDeWldxxiUeYd36d9Xh6laHmL7mot2seSj36323mic8Z1n+Sb8dFgq1zGmBJvGH+0yYePz5/MOt7Gy46iGkV3MnzZ+cIz2u28+X/FKuI56JudQbuejxBj50DnEiZkj11v/2afoTy12TbZp/LPG40b/htkJm+T+yEmdLswwH15trnLR97x/3Oinz0eXuzi2DlOtf5N+mw7d1hzI719z0rzNaR1KOzcl2B+pWx5e4DhTbnOMfR6m2vGF5bbvNr0Rx+v3T5+ONxlyDcA4lT5i79jEcybWcz3H38nSsG3fa77kXCZtDjwcGyNZB/E6Jzy42jh+BIfUhXnjxx8/vbz1Y+Ih25rxmeNYD8wzMjfPmf5irHiNRp3S/2gbzrfxvWW03Q9MLb2sJ1YfeuUTr5lzrb3+PkxFO0RG552rjfHUsGZ7XfmSeaHpfMebR/vXGhX9xrYmh1zFKM+Fvk8M7LhtyZ431lt/1g1z19iBD4nxWp3XJ6dyrZpYccyIr7LOaD+Z5rnjVerY+vZhqla3MEfwLWv0z8jQ/MdxfRfPYj/XS5pd27y5Nmv6anbPxtrGP8ZZ+mx1rTv+1drQp+xfyWkp2669fYw5o+tpsR+5irhsMYDcY9+mjYwDY+XuYar4XmL0pOM5vr7WIyb9O660XIKyNFz4fpLjTfQTGdZPr0l38ZDXtxjgWER5W9y84tSdLMap+1rfk292cTvjmBODmaY323EXE41FvjWy+ZXlDvYiX+OdnX6dRyQvoG+v65M3EB/2qWaT1ib6b3bJZ6y7ccxJly0eTTGJOrQMDRfkh+DWscu2uoOppstc5zVc84c7n9HvKCPz78zJPjzZ03PjYao7vtxi8w5L0ZMx0ezIudDP+Tlz1vRBPmJcMq4muzfOneZkXJoLOaa5xDzP71vbxiGW1ThscSif0XbRBXMz69+YMh6J95ZnTzGV82q4nXwj/HEVIybbNf07L2Zs+Dy8mTvjNznWmixyuq5GO2Sc1Wblibm/zb4bfjk3+sgVLskHuxhv20w+5NgT3WbOjEHGuedoXjZnJ876/ojXSqxDWJ41r3y/OI/5EX1qh9nIdSd+cE7TgdXYr8W69UCU9a99N8VxzmPykffzO952mMNUre/GTVynmBfc/vz7qO9FzsmP2J9xNnEDucuxb8ettGXT2W588gn1Zn1YZsZC8h9t/RymupMhPW0eDTwaeDTwaODRQB79/mji0cCjgUcDjwYeDTwauNTAOkyV4si0cOei3UUGLppbgZALcxeCuFBPcccL7t0N/FYsu1rETwUeF25bsc5zZZHHm2BcVGKhgRs5ooMUzHizalcguTTslwZTkWlXxHShNPjwZiYXOO/IRB1Sf7zWeua4a8xVfHKRiPptmyyusN2KWLkmGzqXXNysERuzELme+Lv+pcjjm0HGVebqGzHWU9fteZgq8rOgTT3k993TZDMfj50CNW88RZ4JK+v7zL0V2eynk1963sbtnX4mTpgLleeolp1ziu8227yO+f7p4LuiZHQX320F0akwuT5f17WbD+s78+xq+/PPP79Nod0M4dix9fKHbBBl4XNnK87lDk+kzZoH5ePmO+o/smXe60aM6qqLZwAAIABJREFUfYo+ae5Zf7cbMeYlj0OdtnlNuG72I9boi5lT4yjLRy4yfqgv85B9/8ofbffGA5St8dP6zPLmGo7fZHGMYLxt/p65R878zc017YYSD1M1ziOObB/6YItXjhFNR7RLsycPMXijHeV9/b0fpqJuop/gO7JGX41nphhKbLQxdn6z40l+xyd3LxmzIdObJRkTc7CHG9jsg8TVgde1oeZ4ivaEy+CP+ohtyM2et30y1094tn95k519ZOKXlmt4bk0vOx1Eb40n7Gfmcc8rOnOMsm+Y3xrHkV/u6MP82rCa3P3KTpHHeRHlcOw2lhrPegOm/Z43u+PPkYW5LfHKccxd1uEaP/5nW1J+2i/cn7eAmDsYZz3eTs9T3MjbQanf6II5BTmZdiGWjAH7D5+W3HTHvsKjPjRmv7FNr7DWcEoua7keOZ++tQ59HE/7ff+QCNuNYzQebLpjnMybfdnPqyznmyXtN+TL4Me+sT5nzGzcZ/5pHED9xYZTnGOunLbmQOKWervDzbHbge1PX9+C22xjve64d4pPxxzeHzJxPDBXOaZcceup109fnvj7+hbmpjPb3TYxl1iGVVtgG/8+88t5WNPztC8ff0eHx9OMmRexfZuj9Rw9mSPW3wsPP//8y7u3V9N36F/Ozzh/55fhUueGnkt4NmO2vHjHqcYs+9vxomMP+aGtj9nX2fY9zltOmRwgT0U3jiLLztbul77fcGcuazHD8efAynpS93GIj2tLchoxlryStawpvtifpjk0fs9nkaPVKiLD6pfzDRZdh22cTI7gWzAtq+MLrzt863jiuWPxnZgY/do+zYfZtuGdc6RvGHOOa8TU9CCUnZ2nmHU3DjS8Ni5a7bKea/LQBpzzDosTx6evK340p1m30cHk99YR5Wl6dQ3Iemixtemlx6LX3iLzyltWnDfOWxygbzRZbAuN+PXNk1McsF3Dt8YL/76KG5HTfdufyRFTLY58RL68wwUez9gwHmzX8OTkq5M9HEentU/02Hxi4nGO6Zq5r2lcmDdHst7UbG2/oy6meZuz3c4c0Pph/j5xia9j/jHpzVhIXGtx/IjlxyZx5xVX/LDjgRbT0h/HWzpwztD8fIqPk68b71OcmPBuTFzhwPOlLzdety6CX9bfiCHyJe00jdPmZX+iTu2XU2wxTncxo+mE17cxJxxOfsD+oqPUZHmPN/dcV5twFA/DT1ie5ufc/Aof07zb/YLooHFe8+EJw1f+7DhHbuE4DW+Jnd+S8zEWEGcTh77h9Icvj1658XAXyj7VqCa/mXK/OzyxrvW6Y13XcnzzeOu/yWi77OSK3db4uWfPmNF4nz675rLuga7PWONdfUxrJNaJWTdr3OOxEosmn3CsCnaoE8cO6j7zpSyNVxr3+TDVxF1TPGpjt3GONfWqv72vUe740vbxeMTlib2jLuF+W11jtdnVFjwX1wX4IAvjboq1jvl3fNBx9a59p7Fy/XOY6iPaf9o+Gng08Gjg0cD3rIHnzVTfs/WfuT8aeDTwaODRwIc08Ouvv77tAmFB0sXJqUjViuQuiLSFLgsAu9/Xte2mhRfdrcjEgkYrfExypvAQHUQGb0jk9a3w5GIo58k+U3RLgdNFKRZWpuLwzuDp30WXJh/1SptTJy5w8ubiTs/GEItxUyE2MlO/67oUw42dyB+ZiJ12w9GYb/25GMnCPguep577U3/tY9ZvO0w1+d1p7/eHqahL2jh9xX72y+an+SzFXL5FwJjjzYPo2ptK7beNPxrG6d/+PX/vuIjf0Z/u3IRuxcq7BHtyyLkZkNeSY6wb37R3AXzSZbP5arvbZJQNzdOBvlybvo/268lYx9sK8l/zY38/2XfS6Rozh6liC/40Z0VGH3oMTlqBPr7Z3kzV/IR+H93cxYTjknmQ/slxeON6p0PzOsebCvrthpF9Y/KviW+aPpr97mxKcF+Z41VMM+fyZixt3mJu8HO8gOH1rSZr/HbTYoqNjMG8sR4+5Y1hfh+5Mh79LHpnLPS1uZ6cedjx+Ef+ucJN8ytuvjHO8nc2GPAGDTmYMdh2nuzbOIVPMo4ff7Xhlwsobw5/HAdDX9+w13g581my//TT62Eq2ol+cpWfGJ9t3MmGU+5CbFpPzadpi9U+cdyfN26/ip8TJ2aMu5yZOS0Z2g32pvO0DfbNs41D2aZxDv2I3+fGdfz4zrwoM/02NuCBD+KocXWLdZF1XcuDTswD8l3LNZZ8nA9ldA61xucYjhXEeTCzxl7jxv+ar1uu2MwYNc4dY4/v16bn183PwQjnRo6Y4mXLCSIDuXrKV+jTsdNk7+Z3Ew7v4C5t6LuTzKff/f7uMFWLRRzfvkRdtHanTt8/eKD5cGyWeSTG0g7rs6yrmVcl7u7iH/VOrg32Wpyec8sjV6YMrifQHlxL0dbGgmU8fHYdBjpvhUwYbj7T/Ja+S786NlmfT/tt40w5xUdwevDhT18PU1GejBm5+ZNv2+LnjhXsL3zkMYj1SR/NJ53bvP6dA1XHYYzG65PPuN/mH/GHhYdjY+JR4zP/21/ot9ZVW4NGZ+tnNj5T3xwzumN95g4+rdurNdfEz83fOf/mE3kDW/Rpm8SPwzNr49H67JdfzgNsTccei3qY/KbZPU+1dqyJznjNOcYRC8OD4UnqlTE+8WqXH00+bVvQBta9x2Su1zDOOZ+x6sR4+nc9MOPEZs3/Jt/jPLmmIUdQbs/XPmW72fZTjt04zRi13zhGMn64treLNc3W07xoN8Y143LiofTLtZw5gzoz9+x8vsUS+jN14DHCa45BlK2NTR/yPKzzFlMcf3a2cFxssWuOxfu3kTp/zLzss3P/5zeLi66ehWvuie9OsY+6o14nnVtXHC8H+bLGabU4+h5rHs1ebSxjkXxiHU52Nde2GJNx6FfRTzjA+SdjyR2MXsXfNh/z4Kr5Rs/Tmp98Zr5ucrZ447hrn2vxc43bDiIYZ3diPMdr8TWfWT+tljPVbiYsTfI6BhnD/N7+dBerXLddcYR5+Ko952scTNjc+c6d8RgHrB/XThwD7vTPNsbJFKubDxDP7rNxqX2Gum0YbBhuHGjZEt9ziJJ17fDvuia+l9pU7lk57u7m2Q5TNZzYDxjzqavoJLy/rvN9jcZPk33yuftoGIiMfChc9M1+WEtLfZzr3Y9gkLHOYzE2veD87fEh56GOjOcc2jw3YZSYoh6ps10MMM+vv702jvyuV0dG1yfpK+QTYjFc0GqY5jnmVHlIh3FHjHLMNc46TEX95nvjmH0y9rvGlXZeT8V3+XnsM63hIoPxYx1exaKG21c95qDx0dI80fC14zy2f88Zx8NJ+GYq47nxDA9TNf4MLonPT5+OuhFtRPuQp6PrhgXqxHxxzOV4a3e4l/K1mMn55ZqJW3y98e/r6EdXcYz+/Ze//OXZG/4Rgn/aPhp4NPBo4NHAd6uBJ2B+t6Z/Jv5o4NHAo4FHAx/VwN/+9revO4VZaGhFBhfKshC/u1ieFsdTPx8thk0FrKt+uPB20TOF0VakS9tpk8lUKGxPQ2XRqd2kv7qpvrO77ToVqKIn3sBpxZaMFTnX320DgTFE/ETnKczu5GcxKcV0t3dhxljgQRFeuyvQ8OZi+qOte9H8bWYv4rUC1K7IdlWwOjo/D1LRRpNeWJhNm1YMa37PYqkLy8RC5AhWp8NUtH2un7inydps7RvAV/1d6cDFuqtC3w6/P/xwHKbiXK/wS040Vngteanj8aD3xgG0pTmM/fJGTfzvmM55yITyTrrlZq2dvozB3U2l1o913fg/vEO98EYHddn8xDcm7s7Htphu1NCvIotvmFGGHbb22Dxx2ebUfG0qZBuLrVjert0V1du8oo+rzXbU9Ro3N6R8SCB8xHiW9n/8/vuf/vj9FeeMn8bRui79OGfITY3wY9rxMKOx2mI1fW13mKpxzKHr1zdT0V8Ze4zV9R03tcUO5F7zDDcW2Y+da8UOU0wITpp/R+7omD/tS2mbzVHMLyg/xztzo3MT+W5Di3E+xXRiotneN11bHPFmo+iZ/pxxzK3Nv2mHXe7M+bOfK16acogrnmpzuIOpzMf6sC6Mv0ke62z5xNrwwU0au77o/+QPbjDyTW3Ho8jgDQAt9q6+mIvxBixv5HI9s/qhbputiV1yZ4uXLc9e7XiYqsX9fGaMm6ccJ+x/60CGeYo8Otl6yh0adhp/7cYgvzRO2+FvtZ/WhDs/ioy2p/HGmHjY+be3bs3BLc9utmntWn856NtiF/24bSJoc1qf+cm+3ohFvryKt45NXhd0XB4bk9mW/rL69Pq/4YbXd17OAcjXQ05XeGhxx+O/j2evh6kmnFsfH8fsOrz881fcEUfWPfHkg9Qtd2h6abHrDjdc8ZFxs/wp8rdNLokL1OuV/RufHHLNT0tmvLCOmFMxNjQcrzk027Ycj358h4PNq63etrNl45lmrx631gNDzjdA2FcTl+O/OUzFJ+tbxx7nzC1f33JELEa3u3zsiovyfd6ezgM0ieWWZeKGK05p8XHqy7hzvYG+cxUTmZM0vdPuaevcKpicYhvx6zUe1xLGduOgphP73W7O9qX1t2udu3wsfTseWa6Gu8a/1N0O947fk06Z5574fY2lvDa6W/MxjlruYnknHm+cNfFd4zTmFfTru5zeMNBsQlvvYt7VuMf3x8OS2hrLuVbm55rMHZ7Im/Ku/Jy2YS2xxa2rviacNiytzaRrvDywJbGO/LA+Y4wk9hnfWzzkvHb3KZyD2b9sK8cP+lxkct5pPuMYjQ+jr8b3tv2OT2mv1Y4Px+F19CNfM/U/xduP8DPttvr7lsOnV3w0cY/5YrJDqyXv/G/iAOt44pnVbpePGBOcR3DeYlPDTYtzd7jlDi53+PjoGM0f7q55GnfvbPQR2cgdjUfIoS1uNB21+udH7En5XRMLDyVHi8yM7/Rf8+oOl44jO3xbF5MPZ3zK17h08l1yGeuAV/lIfJ5vj3FsC1/FX//dw1SMdS3XeeereDOVMeO8k7Lf4cO7/NbakY/W921d2eJN5jDd317XsJ7GORnH5vbGmY5/nkvzV+ORumR/xL71sbMt84LkEMG766wtfjedTDYip9hXG2e+fvbVs95+ufK/HX81nnj97Li3xrho3vX48U3XIKn76Pe1bn+O0+ZEPowMa4zco+A8mUvHd+OX69rFLYxrTee0XTibGLnzu9cUxsMUwxom6Lf/9V//9ewN/0iy8LR9NPBo4NHAo4HvVgNPwPxuTf9M/NHAo4FHA48GPqqB//N//s/LTuFWXGkFJRdDXIxNQcFFziv5WtF2usZtW9HlqniyW7CzMJrfuaBn8c0Fo7ZBJmPxMNXXUg/efsECowsTV/qb5sPPU+xzIc9FiWY7YoG/s8i8K067KGOc8HvqhrI0rDXctOKLizptzmzjG8m8+Ug9nsXL9fT788bq+tw4iu/siret+PRer8eBKvqi7W9dNdtcYSpyeuMtr2ubMV1sztgs7NL+OzmuCngsYEYf/GlcUS9tXOrpDodMRdhjrueTV6/0b5+0banD9R3xSb22Ymp0YB9msTa64I1Zb1w4+OnYWGuOsHwcy0XbK9yZs9p8zZ/xN96M28UgFqgj37qWT+2mTT4i89SWeIqem91tr8hq7JrnuPHOba9wb59pPGSduw1xSL+zT+304++cl/CGnnnFeUBi6NKLb96tz9K+xd0fvmRH1DExTf+MXR374yfBF2+WTjctPMbEL41jaX/a5uyjv1kp/mWbxafW54nz6zPfPHNsPGPi69sXiB/LmphKH+H4E8c1HjCGjH1uKCIPMGY3vS/uW//d2UxATDS/Jfe2G808+GdZWn4T/X0kFjSe3fFcxvXNrzY/yhhcedPPXU5tcZh+MumjcQn5hDcyp1jvuNawdRXbc03yf+ZTjsGMB+EttjfvTFiMn7bDVIynGW/144c9rO+arcmrwR25gzraYbXpzRtRzC30BfM9Y1j6Xm9ocV4+xbarOGU/nPyScljeFoftK80v6NfUyV0fyvW2Z8vfz3hwPFEYzwN4G67JSxzY/s3O1kNyZcdb4irxlDLQH8gJibncvBdscZMAr2m2mTjEuUdrt/S2/lHnzBHiR5mDc9em68ZHxxzOBzdMXLbjwxbvbOeDU9aGof0DIhoXmKfu4PY4THXmLLt5RX4/eKDxtf3/rr5avKRf+vvGJ7/9tp72e25Wb5tp0k/T/6S393K8vumNc6RcEz9xHOZI1J3jJ33xjn13vLDj6Cu9vOeW/S3CFlP++OPzG88xHrX1cPSa9QTXJ5xDw0nm4Zhnv9/lFxl//XQOyFxi9fn583pL3vnQh8R3YoPr0rt5zZWt3c9kHz/pPHzPOU7zDJe2fGHiNuuL+N3JzJiRa4KNxiU72xsjwc+OL6k/zs11AvNw4yOviz3vhoHMkXLQJxmjrCvnu0tGriebrWgX5z6O38T0xCGNX2mjnQwT1s1Jzffpj80WLb608Xa8OcneYl7LL/hGPvtpfKzN7dty0qNmbnu0OVN34dqdfe2HXHuST+Ij6Z8xLU/mzwEf82Uww/6ihzywhW8yCr/RPyLXdBDS3Md5mb8YR8xLkStvgHE9h/Uoj0Gc7DC685s7vMx4a/s1zmXsTVwwH1j2xs/mSeKRfr369pup7vDlbu7Nx4xJY8A2oN6n+e1idONrcm7z9yv+8hziO4lrVzxFu7X4uZvPFe/fufYjbchNvG6Kne57mp9jKnU2/b7jeWKDNretbG/PqdWcJg6/Y+c79rKfWKY2tx1XNds0OZiPTdgl97R8auKIyW/NdTu8eL3b4kPmkMNUPhB6F+vph77Jub3DMQ5T3eXziYuNI+v06vsJY44hjeuM7Wa3ZrPmv9ZRy0XWeKzL2T723YkrrZMJb5Mu3b7ZnfOmzG1eu/4aBlt723HPg6/7JCack1smXthz+WutxXhx/A5f5C2cE+ZXO9deUlO0LYw1ysuaY8ayfRgDyBc7bmi6n2KD+Zt/Tw9RmfSYuTfcEo/PYaq7zP60ezTwaODRwKOB710Dz2Gq7x0Bz/wfDTwaeDTwaOC2BnyYqhUpWPhhwZg3jtPGGwJSCPCNBBcOpiLpVNTYFWcpI4sLuyJKa8cFeX53QWTaYLLaUxdNJhedeM36PbrLGzV2c75T/HHBy7Z0IdqFFt/snnSyK4jRzrmeOnSBMHpg4cRF6+iNhaWrPics7IrCLGplTNpw2Wlt2lz/uFnAvrH+ju9448PkBy6aHf7z9unbVCb7058/gh/2FxzsNly0AmreuDIVVIk/zqHJ2Qp2LLLtipxTAY8Y8Jie/65w1zjz9bO8DWZvK8ppnbX57TjGm3oaBjNe4zBuOnhfyD02Uq5/rdBrzHFz6Ec3U0YPlJ8bHYyB6GltFgh3mLN9TeaXTQ65ydQODzpOkFPvBl3y7HR9KxAHg8Zz2pJz8rt1dTWe+ddx2nOccHl1HW3Q9Hblz7s3mjjWNn17fOsl13z6YW30OQ8NGtvEQ3yBNy0cY+lLxPT6fG3uzmft4IT5ynFvwvl7fjoOdzqe3cFyeCX29SZT44exOv07ljvmOpbs+DVzbpvrIuMu7iUW72KUr1+HqVp7j8c2TbfUP+WPzpYeeJgq/ds3jG/7vPkh+oyeg+8pHvp765xzmzar5RrnEHc5kzIYY1Psnj6P3o3hJVvbDEh9N15aNlo3RNemuyteW9/nKbLZ0JZx19jeTPeVhz59eoeFyd/pZ2s863y3qWv1mXnwOs675Qbk++Zv5MmGM15j+eknbRxe63Hy96dPx9ttWi7DeDrJ2ezqOExeM67ZtnFBw91VH1cHRppvZWzmYY4jXJMc7RffHQc/+F/6oD+Se678puPg/cMoHHMZU5s89Ou2zgp+6Wu2D3E28aJ51zg8Oe/QIXXut8KwrysOtTyvvnO8hch4dYylTr0GtZ3pE/l95f6fPr0eym54ox7Ju1Pbhvn1Vjna/MpH6efxyZ0vRUbnNtM1V37Z8OK48dtv//xyQPH1oPkuB5s44ioe/v7edS/VP3E4cRq9RWbnbcH7R3iSuNz5oPFgua76ae0bB/z++zpMdT6EYbXhZnhyp7FmfljfM19O+9Vu9ZOc33F9x6NND7SHY+ka87ffPr8dqOIDQ4j9Sc5L0KhBy5WMVdo4c/E6fH0e7mD8ji53h9Kj24ZnYqTlHE3+yEId8bNWd7SfUE07f1rtpjfV7OKV/c5+1PDUcGk5W1xo9tzNKXIzLqff4LHFP9eQOAZtTL18pNZkW0/6yLjEC+0/xSbyestfGtau4siET/Nt46HIYz2ef+chYOfbSHd4aHO6yxftzVRX+iDXTr7dMEIckWfNBcxjs14jPs2XnH++W7671nj5Rx4Lx8U3g/kpZkYf6Tt8SB6KzA27zoPXejU1NNYKm36mODzlQe3z6Hpae+5saD9gW/pb5piYTJ9rnHsHY7nOfs3DVFM//rxxTIt/xnZwQxncl+PXVU7fbErs2R7mkJZX7PTJ9o4P93ni41u8PO5VTCMP3JUr7ZbvTJzScMRYwhyhjct+rXvz/c5f2c9kr6k/cpy5lfJf9dvmN8WjyYet8/jMFH8/aku3j215+LT5SLjHOQx9uvGj48dVvmC88GExDYPkq9QZHSfu6Oiu37/o5ovbvh1p+WO9pfvl+b0vw9J+1OEd2Sbct/FavNn5bos5/Mxxm2vhZnvrcZeL0DemeOQxgkO3b/7U1ixTDE3ewXjOXGmaV8P8ZNOruNnsbHuefwdvJ+Za7NzxL9vvsbvwfcyqcQM5Knpc7X755Zev7ckD1I/95qjHvr4x29weWe/wOccyRsItE7fS5pP8lqH97ZzY+Gj5j2NorqFMf/nLXz6eONwlnKfdo4FHA48GHg08GvgfpIEnYP4PMuYzlUcDjwYeDTwa+O/VwK+//jpWtqZFOAspvIGx2vsmQwp3LEKw0NB+nxbkXvBPmnHxaSqGuEDG4sOumOlC8lQgbAU7Fm3W976Whanobt3MW597Y62LLVPxwQUGjpECDwtq6zMX2FJcywZL2mjNoc21FXNs7/U3bxAaJ60oxcNlvIHoYlUKVutzP0lwV+xKP9avbwTm5mpsmMNU60na1F8rNuX7FGFdON7p89Trm6S3CWLC4zTfdJzxdhsuvJFqXcPPuLGB+vAY8Q9PauKM1Y5FOGM9/bngy5vhre9WOCSeJm6k/KePHEXWXVF2N79mH/MI9eUb5+u7+G1sEu6Jr5tbKQ9xnzl8+nRsAmQsIJfFxuaaj2xwafizHZvPLznaYarmKCxA+4nYHOuqkLzzrcbLvnFtn2gxJTZs/XEe5h5yS/O9SS/G+I6TGkbv6IQ+Yb5t8ySWicvm99RJ85cpbn+dyxcc/Yg3DbZxjMHdWJQp+ln2Wdj75z//+TXO7zZb0y6xp+fa9HraY37Lg/3VNiBvNt92DrWLHc1+azy/bYs6d3ww/7RY2/BNvFp3jhnmRh6mSj9tXPskcUFuM7fYvh7ftiWOJ34Mz/PaXTynnhkriPVsLFjf73iZfHSVx062IpcYY1f2ta4dp5jTMsbzuvY7cZmD47t2+S6HlbLJbo2fXL8d8CDnTbi1Ts7c43wDhWVrelyf5Y09Ez4YT9qmrY/EicZl9nGuD4zLxgfW0To4esj8fr1lbjGWqEf22+Sgb9hn7fuOw9Om6SZfrv3vOExFfg/ujsNU59NdOU/ySXgguGGuN8V5z+/HH9eblc5DjVNOaVtY95El/kycMmZO3MHPKbsPPEz4ybjr5zp4dOrwuMLxfVofMYbs4tTR65GTr5/vfeCckdcad3JyxqjM6VsOU93R93sf7L7ruDn13do5XifG7XQx5bOr/zu5MuX7/Pm3r5thmAe6H14z5Uv2Lc5tue16CxFxesXP5DbjaMorV5/xDfP1ySMnLuMfTZZd/hPZFsfQrl6jTn0Yx++xdvhQrl92WgequJHebxZp9bTJV9M3c6rgx/USct/EMxl7Gq/Z8qhFvB6yps2YzzWevevDxsoUA+yLLa9sPJjrWANMu8anziHTljbJ3Ha6j3xXtYiW21gG111jr+Djbtx89fnXeuyVvx98fjw0hPOfYqB15P7Nt9Rvfg/emPfwcF9wFzv6vgLt03QUn5o4+2pu8QHPlZih/SPnFJOMMfr/HR9rttlxMf2eutphnb6zoJA3T17hx2Pd5YeT0/qbqXbY53c7G7sP5qZ3OHq158Mv2vWNY9c1x/2A4yEYa62X/7LWi2zk2928GgcS5+RD24Q8s35fh6mWTIxlrC/u4slk38kOidWrT9cCzOHpu61tyHHUZfwn/ZuXr/jpimP5PW12h1smnnHMm3Ku5ltTbKI8PFzR7MW2+d1rJMcCz33S6xU+ct2V3p3z3G3P8R0XybWNqxMLWeO4w2fxYWPcdibH7njZOmJ8caxO22bTJrt5xG3u9LfjzslOxsskr/u2PPw7cdS2vMLKTpYpri49+UEK9pHgIPXAac1GvyZGkhe1OE3s+nveT3LutP4mt3uMO/imL97x+3fciLdTcR6NY6L/b/HBxsk7e078OvmEP28c0uJU83XHhonX6e8tFk0yMO6au13DNU6Dl7YuCMflGmLLc2+yXcUH24t/GxO7tsHZDz9c75Fo/tbi1I5XDr0cs2v9Ne5f7fLG0wlb9pH1dx7yEr5hG/Jn5Fh6W9zFvIAyTr8zV93Z0vO1niau5+fE4M6P7SesBVEP6eM5TPURhn/aPhp4NPBo4NHA96yB5zDV92z9Z+6PBh4NPBp4NPAhDfzjH/+4PEzVOlwL2hQW1yI4i3oX7XjQIYWQFEB3BU0XENriuhUZ1mdXxSfOJ/22zVa7wlArqrRCVwo6HJM3e1rhI+MumdZNubX5Mk8SnIx7JQ8LPN78kblzA4Jv8rfiWopq66dvxFlOFsDzXfDAjRwu+vm6tJ0KVtQ3iy7ExFQkY7Fo/e4id+YbjPEwVYpOeTN4VHGbAAAgAElEQVTVlZ0mu++c18Usvuo9+vD1DRdTMXzCL+1F3bGA7+Is5XGhdio2Z5zm61Mxbl2zO0zFYiILfvEtj8lxWvHQNy3Y3oXek1vOg1S7Yix1xiLpVDBuelx92J8aNxN/7L/5aWu7NlLmzVTxC/JHfKRx3UcCVOMDy9jlO5/Q7+Jrwz+5LPqa/KThdBefmk9yE9GOm4hBF92NT+ohPDhh5Ar31Du59g6/fLRN4+MptlMW29VymmOnGzEj7/2xNj3/uLYov3uaIrnEMafp1rHFvt4OUzEPYOyZYl/jq+Zra7O630xljp9yM9/wiE6NPX5uXYWjmv3CG+sabiAgjomXCQN3OCb6aje8vSGH/fkwFe3t+BH52gbMhvHGv20uu5jAPJvYbDdMd/Gu2Y12bnOij7Etb7zuHgow2W3i112u0Pzaee26Phs1l+zWUfMp657xYrIL53XnMJVj0ISrlk+Y8yc7Ehvko7whb1pH2f+4/rvyu6YfymfZg6GWQ1Lm/N5sfjwt9Nwgb7/bxbolT+PuVz44NyJPnGa/Nm65/rQOJ05ovHWl/+DKPE6b8rsTA2s99JrHtrwq60Dy91Usf9Xl/cNUnmuLTQ0/mVPzHfsE/975ObHoMXmYan2XfhgjmTvb78ijk84PXZwHqe7qPPiOXBN+7AN5M+0V3v4z3y8fPHpq/NF8fhfXIhPjpP3xI9ig7nZ+/irn+WRhXjPFOWKgycq+yafTYao7fRBDLQ7m+/SVegjXn9T1FDcsyxVXNl+jfiyX+2tteQ1j0G+//evrYSoeFuNmb3JeMDrJ4/hGTLMetq5vtQbrioc7WRuzDl754OAJ5ripX8XO07p9wmfz8ykW7uJb4oZj8o7P1ndL3raB1bkFx46+2Ib2iPzGTw5XtDWCeSN9k9PtV8xJOdZH9NdyhOZXjT/jT40zd3rf2Wjio+gjum+5RstF/DAs2nGKj9M1E7ezT9sr/sg5s+Z9JxdrPL/j1b0Pz5F14jvaOXZoujvy+eMw1Uf8/VtjfeoRzaZTn8YXY8LEReGJ+LjXgk0/a/6p1flNfvRP+05q0utz4oTxwXijve/kH/a/xgEeLzLnrch+G0Cr5yS/4Rw/ggvnub5vYI5e41muKW7SBo2P2nW2levWxmH7u/X7Ufy7jx3/7mRqPOE5tVjg63wAa10z6XeHtUkP5j9ivOH9Ixjb6Z7xpMV3xzj76x27xs8TJ67Wc8zVrJeGA/L0FNd2+trxvefXbOu+mZ9OcYr93u3zKgZEz5OOaN9mtx2HGSfsKxy2O0wVnmQuusvh6P8ZO3k4OdH4pL55HftzvmJMe21xB+N37Dz28+PrA14mPyQPcG1zR74J/1fc0rB9hZ1Jfvsy4y/jE/2xtaGup7WDZbC/pZ7d6mLmg1YP5PrGfmn+8j2H1X7nTy13ar7J/Njxsq1l2mfeJzHZ1v1PMXfOzY4H19B3befomfXePPjTcrUcN21WXcJvzHYuHxvE97OXKJ9Htti5rWe5TiNOW8ww/1j+8OO3+jKxQF9acu9yiecw1R2NP20eDTwaeDTwaODRQB7H+Gji0cCjgUcDjwYeDTwauNTA//2//3f72JapGJhiHZ8iuhbT7XXyq81a8P75z39+k2cqRvi7q4ILF9ec6LQJcFdUY3GjFTLTv/UxFXhYnPK4u6IDCxp5kkwOU60DVR8p8LRiDIvRLMT6ZrDnmYIMN3yw0JKbczv7uqDuvmxvF3tW323DyA7kLmDSjpSVN1ZzTXt6eIrQKZinkHMWwdchk08vG1Uyzu7mbQpckW93s+BsswqWx19TIbD571WRc9JnsNPsYJ9j4czYarLuCoc73UyY4BguFuaabGqmzneF9Ss+Cp5tw1VgnTYDWtcZP/hqnLizj7EW3fmpv20zy8R7LtKuv3/6aT1x9ShiskDceDj6/6jvpq+2scV+7L+b/0x2zvxcBL/i/NU+899xkL9b1+TtH/bdFhviG4v/vTHB+DDH8nva0bqw/7Yb6/ZDz4v4p6/sCt1XXDDZObx7N7aSu3zNJOs6RPX23xfnNUf5ZtMuvzCvmCMWHvJmKsYW8lvbIGHO2eVWp72OzZT03YaHZm/rgLHEm2SIPeNy4oKrGzKWib5L35hyQ16fNlN8ajcIj+vfZlbzWMqQ+cff10/nUfQh6sgxeudD9kPzeHTU8LPjG+ZfnAv7S5zPvNxfu3n4LYep7C+TP00cZZnZH2W/y1v2s3BB4xbbh0869wb0xbvhKsvlHHXiG+umxbWGiVy3xokMxGHGs8+v9pH1ThzkOMEPx0tcpQ8bu5PfOF4c8/xK4e8e+mAesn+aR5oczk92OrBf068adlt8nGLiHd1njLZ5IrLwu2NuR8//7mEq+3DD70feTGUM8ICD473n61yFfe1i6HSd883414Hv9/HC/vJe569vfmV/LQ/5YqEv03i/can5y8SV5o+JE99e9vb/5b/3b9sKVu0/5ii3o7iM7+TcFmupA/pfcijqchfHTx841+7NDpMM9iHOn3PPfHiYynnBhFnL0+bezP6th6laPtBimHmv+cQUE9e1HMc5n/Wa8T9//tfXN4zEZ/0QKR7Gtj3sq43PabfgiTpvuVXk9dvA+JCOiW/X4YX1j3ErtcaWw0/cceX6d3Ez+QvtG0xO+Wp05DG5Rsu10Tdj/47zMnb4YtWNkrdcxf6MyVpi9ObcuNnL+UfTOXVCXTausA9NtrUf7WLiFV9M+WdbAzrfjI6Cc3MYdZkabDDAB5A1Pp3w28awrIwXq5/md5P+Jw7YcdeUN3oOxLF1aR9ink1fO/L/bztMtctXZ744D0s7tk7XmFeJwSsZMtddDCAG0i6bXtd3wUPkaLWv5rv2T/NO5rHjzsaXd/XGuLFk9uEA11AYD86c4vpND7Qb+zTnTvw8HfK6mmfzE2OInM38rXHjxHsTxpo9J85tXL3j5/bdNF7Lg83Tvtb3cne6nmL2umbHY+Qgtp2uuWPPmVde74vRp+ib9tOP1DLI8eu64Il1AuONOd7EW427yTXkG+t80mXkI9e77V1cN7+5e21rF47ld42nY5scnDdPfiRPMf53MTZrh/iI/YtyNPy0eBXsOA/Pw4zMDy0mBAep2UV/xqFlutLTzqfad5d+qoPZ9Ln4imXiwwOv5KUtXaO7w0eMu5yf7WbM0JfIBVM7tzEPNX+8WmPsYtT6jnWxNX7DZ/O/yZ+Nw7t+z+ucBzDfcpxqePOcm2+cPvpaa5nwa+65O+4ZJ486M+fS+Iy8tq7dPSiCeKE87TBV4kCrJS6b+zAVsdDysPU989yGdctH3NNGzV7Wb/LLyf72lbRjftnyj+cw1UfZ/Gn/aODRwKOBRwPfqwaeN1N9r5Z/5v1o4NHAo4FHAx/WAN9MtSsmsliRAgEX2vmMRd58v4o5q2Dwyy+/vMl3VQjZFb92Rapcl8IAF99nweO8EeSF/5KXRQUqM/OfCrAuKLnwsP6erqVOUlBYckR/qwjim/FXc5uAkP7b3D3Hsxh1bOxioXZ9R/t/pCDkYpNvTKZIQkwRmy6+tuJeK8gY37SRf1/X84CYC1UpSLKYfRSxjoKaD69YX57j3aLUK1ZOLLPgynlOxV7jo+GJbVzs9OaCdsOo3bxp8/bY9hPbsnFA82/qlP65fl/y+0BLw4z7tR9Tlvzuz7iZdyp82/4seN8pRBIXbt983j7HQmb6ov/zs3Vt3ky1Pk/xtsUI9+sbHVcBa5KrFWqp912B1dwXudc1uWm28yHHiI/OaY2XDfXN782zmatvLk2+bV9lO28gMcdm3pyT+5ts5o0Yrfjtax03W37QPlvXNd5wf83f+BnbE79vNl65yttByPMf7eUbEPQRx86JW6LvlSOtTXr0Vce8NhffVN/50ynTuul/5GGO+enPHOvYucZhnpX4lnna/xpn22+a7Wwr65G+O20WsC2aLI0zjY1Dt4m5x88JS+ZQynB1c7SN2/iu2ZoxaMdhUxxuHN5y+qbTHe+w3yvO9/fEaOMLtt99T7yv36Of2IP4mXho4qLp2uazfNK5N0NHruSP7/PL8/Byix2TfLRNuHON5Tds5DvyEGM8/S8+n3XTHS5y7PUmkCn2NfwT640XqIvffz9ucjNvz/y5iSw5gDfrBDst1k/+bJ6xbRy/PAfPr2Hpo77E+N5ilPPCM8a930DpdRgxk/XrjqPafH74Yb2Z6nwieuNXx6JghhtDmT87LhNjkY+6oF/RhsZuixns7+S8pbvXN804v2+b76wHcmh44n3MfL0NchU/jdE7mD119YqJq2t3nDrh+MDUestsv71jTm+YmvyGugt2k//bN/m3uehKx5xb2vJtZS3e7XRFXmjzz7wODjuflrz6JEfTjzzfKZff8Ww2mycuNH6xf0Tv1kHDkq+1705/R2bOnXpz/sA5fv7829c3U5E7ufmMBz0oQ+NHxuG0ZQxsugtXmLdWW+cHjk89Nq1a3vE2xcypHabyeOaaq9hDvtq1JZ5pd9YVaEPKlXjVdJPPmN/Rr6Lribfs19G1N52Hp903bU070O8YmzJHzsWHdK64hrI0bjcXTj46tdvFc/uf+yZ+8l2r5TpeWy+NM3ivIXZd9xsWJ01cPs2FeLQsjrvExC6GNY4hz0y+0mS54jlz9Po7enbMc1yjHIlRLRYZW2dcO9/SesUP5zzeJP7a/C5vEF/GSNOBOd/jXPkCeT7cFO52bMn4UyxsXGp5Wq3OsYwc03IB486c6JyZ3BPZqdusc+/alnqYdNFqTsSrbdnwYX2yjTnTMdh6ZvvGt0uettbd5SyN56PDyZea31nvV2NOvDPplPzG8VutLnqY4t8V55lb29w+mnO4D8bdFgcmrrlTy5hsYZ6xDByT/razZeM6jt8wa+xONQ3ikPEmck6+1ebheNV4otk0OdVZbzhrADxYyfoN8cm5foSbmg+2vlKP42EqcyVt5PXThBXHY95X3XEaOXn97vgerg23cQ1hLvoWfbW4MtpjrTPKWy6DH+eAmVt0vuNy8lh4yPZr9rzDm+QL4nria+cPaee43OKHOYP2/VYOjD6me36cxxRTJ2xMcXHChbmeMtkHKJf56M691ve2Pepvu/8sw4S59NEwxfv8zDGanhu2HJObHs7r3r/Z3DhLLA/ejANirNUJHFMos+dv3m/5cIu/E16af07jW7/W43OY6t9l+Of6RwOPBh4NPBr4XjTwHKb6Xiz9zPPRwKOBRwOPBv5tDfz6669fqwxtUdoWsCwipkjSCj4pDGaz3bq56QU1iyxTocKFjiyWXYDK3614faUoF46nAkibZz5rmzUyPy7wU+RgXyyG8mDSapun1Vs/Lnb4e9sp309F2shwdaOIRVAXEFuRiXPn2Cw4u9DDovok70eKOxO2WwEq/a4b8esf/6Oc3rB3FP2PJ+G3on97qhl14IKUi0Lv7f9aUHNBbFdcIxaI0clPbAMW/dc1zeds3wl/d8e3zJSVheur/lZbyx9dtyJe68/t2nXnZ69PVm8+Ytuvv3c3rnsx93XDpv2O+HHxPOOlzVTsjt7WRov1r2GMumRR+YqDp++5wdHjNQxwLq0oTqywvzWOn5Lexkv/xtzd+YXTeROJ9p/iCG8uBZOcH3VN7uccphsr5lviyzY01hkDmlzGmm3WfGeKI/bFFrcn+XItYy3nzRs1b/z9hSd8oIr6aJvkzC3kzolfspnRvtP0eUd/DYunTo9XSjB+TjY2Dhzv1/y5sSjyRy/UafM7x4Q7bTIGcZ3xJj5qnEQ+NK52OcedN1PRbhnHPkYbGce2X/Mh+51jmPlpyrF2ccE5jnP6cNXE87RH08kdzlx9MDelbXb8Z+ze4cyJq3ZcH3mI9RZ3GFvX7zxwbyxz80PmH/u1Odsnml6Dv9hs9eeNKmsuq39vvnA+QC5d37WHKbQYEjnXz2DJcWvivMhm3Dt36jHibeSvOk9u5beMrM/XXFbeH/kcP63bFgPM0eZbcm9r6zlRl+bgOz7kNs2etCnHWHne2ozQ4qrjNHOj9l3jtdf5H29NMW84hrbY1Z5m3+KJP8v41rm5rfHkhHHK98cf6yEb699RaomOpvXRbh1nbL/aJG+k6oiw/Rzj6Jvswdg7/j43qLDfxpPGwcfwunz2p7p5lTomN1pH03jN3rvN9/ZZ/930MOF95RB805v5Yacj8qVjQ2y42mQtsw6S8vNJJtqJ2Nz5Mf3Um9/u2L1h8Aofjn9Te4/vddUdnPzxx+evbyFK/GF+Hz23NRvlpP4bj67vE5Ni03yWmDRxWcaxXLyeYx409PpwJB+mYq76rfFminG2l7k9sjL+po3Xa9RV40bGI3OTuTvX227k7PU714/myZ3N6beOJfnb8ZM1giseY59sa7w13NsP7Ts7X57wbD5pcljnjvvR/fqc+qO8xn9w8+c///nrYarXeNw3Vu7s0+J82geDkXHSfZt/i5fNznfbRV/8OeHZeKHu82aqhtNglDj6Vo44+n99M9UdrLUYYPs1XCZPCJdPPtNswDUO8w2PS6wSG+mTHGb+YF5u3898yBHh+MmPyCuUMzKshzplzLbWtw8zzln2iZ+o41ZXnnghGG6+Pvmj8dr42P2yTfMV6pA23Pmpv1tzaLXX1gfnNuG89X+l/6vv6cPk3YmTGZPv8qsx0/qmvrkGI6ddzcW4t59T3sYBO0xejW3+muLvVcxtNjZvxe+bL9pHnNNPclLeXa7Delds07jtjj7IQYyr61reN3UN6y4HcU72r8mevCZrm8Zf4Xjqirl8sxG53Lhufpg+rMvYNIfuqbvobckVbid/235XuN7xnfOTdzb/9Prwhnzvdbt9n3if8hjrsvnzTvbGsY3PmPc0PDkHok7Mc833W6xyu4/GnAk3E5c2XUy4ME6Jc+Ya0QNtzTyMsjS/oB75cIlm946Fs1ZlXHJuLc9ovjt/djxIN/PZ2W7C19W1p/x54/05A2LsylfavBteaZsWMyc8eg8TdbbLFSZf9vU7Oxrbz2Gqb2H255pHA48GHg08GvgeNfAcpvoerf7M+dHAo4FHA48GvkkDf/vb345b68cO0XcbprKI5eLcN1R4LRfKvBmeDQERcregdhGYhZlcnyKbCwjre25GakWFpqi0u9rIRFlSRE2RrY3LubCYnWs8j8ifvlyEcxGB83OxIwXUVsijDljYXJ/7QAExwKKGC4p3CxzGmuWjDX0zZcKPx6ZsU1HLGDRWpgK0i+avxcLzSdCtYDo5qQuTO388+jhuMmSTI/HEoliKlr5ZQT+iTS0f9Ui/58bF5nPkkoY/Fy53MpiXKNM0jyssxnfv9E3MtbEn3jx1eT6tdeKj5hOt32n86M83vxpfWGcZh/zU3ljBMX744f2bWe744HQzfvKLYKvFC8eJzIO+MN2sIafFJrnOeneMIXZbbNrNhTq0bOnLOsr43rBuvm+c4fjAa3bzuJpjw2Eb6y7erbOd/7Z4QQ5qfM9r6CPeIBM5vm4sWW9vKm+not09Hjc10tesM2N6url5FUd2nND0ujarHxuY3r+lc8Je46LkKJnv+hlZk0PwJi9lIS6IW86Fm4mMR3JyxmUMmXyDOVr6dNums1Pe8yZWwyg5lPK0+LzTR8PK5Eu0zZWemGc0XDkuxg8iDw+fcPNV8znaqPH3FU/m++CL/Bh5jCP6ZcM3ed++ua694qtm8+jMh35pf/4evLbDVI4B5rq2IYs+6/aZU/iRNlt9ZTMd+XP1sa7zDVFjJ2PR743pxn+xne1q37f9eJ0x32L2ib/jN76Ng7Ym70Y/fooz82jjtm0gYhti1T7RMEo9+Fri02vVu/602nlTkH3t1W7HwQ/r2L408Tj7sozv/el4a8ouT+G4werSBZ+yP+HX4015huN787ErXzxt/fvb2204Fv2QPjvx6FWMOvX6ujG54bD55B0bEXvrcFie9ttijuUld3wEp4cdfx4PU1F3/t3jTHkScdsepkCfDfb4Weu3+fx5bQ7Vvb7ZcsKibegYt67zE9NPfCXPO+t7kw9Ef/SdhnHON7Fv/TSmzXXTPCZO2Plq4xp+5jgYntjb5ZTkHPt10xJ1vfpKXZOxidhvMcx4SZvEHOqcNahwkPPt4GriI9rl4P7zgT+Z8cIP35bMvK/FqDs+fIezzHfGVvNh2rCNYa5hfJ5kcp/GXmy9fk7rNGOOfto4t8mSa2hrc84VrzXZr+Ku7bDzvWb7lqc0fz/wd6wTmb+ER5yXRC5y0+rDPsRaSmT/+eef33LYxgXWafqLP0/53hTrpnUu5bTMV1ifYvdVnCAPpo8Js1Ns42Gq2IYYntYc35KT5nCnZbnCOdf9zS4N86z9THoMXqx/rofaG0ome+4wQCwzljafJ6+xT9Yc7nJu5jI9gMA+s+RxHKF+rjCZ+VC3Daf087aumjjWdRfqr9kzeidu2PfEofZh+kT7nZ+1+Ny4lGNf6Ws35p0Y3Xiw5SdTLc7+bvw5FhszDWeNZxpW7sxvimvWsblnsvM0ZnzX47VYRew1nFI289r6e8Lzjj8dRxu/eCzy/g4TtJfjehtnh/mmd883+mmxpvGQscP+Jr60Lljrjvz5LHriQY/1XRunxbQ254zvmDLxUvyTPNje1N3i9h0/am0mn2w6XW+mWkWkqY7iWNvmbRxw/KavHfYmvU7jxmev+M6+TZ+0P02xp8Wmb7HRFBN3/DLVBa981rxEe0SnzKnJR7QT9e8+or/10+3Ms68+dRymmnzd2Gs82nilfbYeXGO/2MUSzon5DufeYmoe6BfdTRzJz5O/NQ4hFr32Ic8ZB+4rtlkPJbKv2xfcF9coUxzgfHc+weufw1Tfwh7PNY8GHg08Gng08D1q4DlM9T1a/Znzo4FHA48GHg18kwZymOqqgHOnkMXCOIsELERRyF1xoxV8uOB3EYFjZ5NiW3i7X8szFbhyHYvF67O1AYEbHlw44nX8bv2eG1rRVYoYGYPFsFbQaEUWzo/FE+pnKoylENIKhrxZTXumLTdlTkC0/ZoNoyNu5sh4LqLlev7cjb1zkEk/tNO6nk/7IhYiN1/1btuzyEbbNd9yodiyH9j719sTz6krF7Cy8SZj0LatIOlxpjZ3DlPxhsJUwMt4Oy6I/dN2Kk5yjJ2fBy+8sX5HFw1/V5g6vj8OU03ytfkREzssUO425/TjG7nETG4CtRsxb9Kvt/T8eM7heFPeucHWNpzsFH/5pkCFN+m0620/zsXYM+eHf2MHFrLT1vzHObabele4oF3aZm5i4sp3PZ9/lxftX9SHbxRM/tv4dPKxkzvfPzG62a7ZIjLGFlMhP3wY/XLzbNvEeLyA4bgR03zI+tjFEftq5kb7T7GAGCNX3uEt42M6TGX/JEZ3mPDmzsTMxMvGB1M8IBbaPJlDUNf04TZe41DnR/Qb6owxdH3+6VPeAPJ6oHSX39iHGm8zvjSsTDHSc5vk8IY685xvogUP9JH2Jp9vjct34wBtyxuOsVf0Ennj+745Z2zxuvCB/c+xuf0d+cxjrS9+xsNU1GHskn7zZtr1ufMC27DxVPQUvHPT9u4wVdrbTvZBvzm35QO8Jr8v+3Bumd+6fse1k13NUa/+fL4ddMJdk3F9Rr9oNm2YtD1bznHFb1fXtLeB3fWpadOEue6Y25smvx6UbbkJx212ME6do5y+eBz03WGONglnLjnbU/adB7Z8on2WOVruzK1xZfjH819rtBymoryUzTlgfMC6Nibe+9rx1sndf8a5ebBdS9wf7VdOdGyKp658LWN09HMln7H0448/vWCvYce8l3Gv5GNfH5WPuGmYt5yvfHQ+Lfm9DY9P3Gf+Jt9knt44t9oecXvx12te7TyC8wg+12YYxpt8bu6n3s2DmS8xQKxMOfokn/2Uvjnxi3mOeGi+ZJy3NzCnBsR4Gl1xPMeKJiMxwbwlc80YXH8z304MMG9Hz1y7n9y11jLH4bf8lzdTmZ9yzcSRO1++e81kk+YDzn8aP9ovG2bt95xni/Hk9tifchuzxmbjWPoFvzdO7J9N5+SKic+D0YZ71zBsu2bLaZyd/pLzrfH8MAEfhiZ2nQ/ekS8b+qznHS6XTOsffYzznNYfPkxFe7zPBw4+pv+9xobTQi2uXPlV8yfjcxovI7O+F44/v+ubohkjPhLj/WaqHb7tp/T/K12ZO6b2jlcZww/e8f2atIu+1vfm7+id15qf2vxpP/PBlHs4r+B18Q2/9YVxxn4cn238scNTsxmxRDkzJn2fep2wuNo33nHfkZM+zbeRJg9vPhY7GR9TnkY9mXsbP0w+SlmIlRYfJ7/bcUbjt2YT8z1j4qRn68DYMTfbn6ec6S6/tLh4B79XPuXxEy8c9+0X/p617Il3Wi4x4fNKLw1j9EWOtdruHoY11RMd13bcQEzRR/x5vjO3Lt+d7GmOIQ+RB6yTZkNfS+xHplV/SL/200kH5oGdrxMfjvHLFpQpeVbw1eKQc6or7DRfbvN8p9u30tvxJtxgI/Yk/uP77rNxxITZK39vc2h5QezQ1o+tprSzW8PaFT4yj8Q12+aKz9m/42+bb+I+1zbG2MTxzhnSzrkya2bBY9PNZFv6ELnimqvPt8Lv+M/YuMKSbcC9H02mps9w7PoZfTn3oY7O34+HGe1ixmpL/4r/NawSL+GzFu93sZP9tgd/mkN3mG76o+08h8ZdafPXv/712Rv+EXJ/2j4aeDTwaODRwHergSdgfremfyb+aODRwKOBRwMf1QAPU/GGKhf+LkDkbxZLWBxzgThFst1Tf9vCuhV9XOBwoW39zaeicNHdClCtSMrPUiRngSfFjvXdv/71r/EwlYuV6TeFT26E8GYGFkbX2GtOTX+TbdY1ufnlzYCTrmknFqtS8PHNw8i02i498MlcDYetALwrphJftF0r1rvglPFtcxdpXGjkdeva9X3stH7nZuLo+NVv1k2944nT+RdbsoCYQpfxFRtQV70It7D3z69PeeXGBG+i5EwAACAASURBVOIshTEX1TMOcd1+d7u0uXuYKvOcis2t0LvDTpOHPHGFO+qGN4NSTLwuzL4+TXzHt+ecX58Wv+Mh44/znfiZMnge3BSS+QbTwfXy3RRzgxe/mYpv3Tg2CawbIx9fct3RL+fTbNt8w3bwDY+mIxdnMxaL2uFBFpiNG29EuhuD24YdFtJ3sSmcYl2ZT1vRmYXzxpPWOdv79/DuLqaQV2y75gtXMdtzTP++YcgYFj8i31KHjHEvvP42wcPnWy5AfUTuhnF/RjwlzkRe5g2cE+OeMWju5njvdfzKR+SM/M745Zvm0WXkIY5zfTao5AazY1iLy/Qj5zXGkL9f4/DGv3mw4db5kbGcMTK//P3TT8cm1IZd8k7a2AfbPM1P9kvao+ku+nVOThlsxxYrgkvaeHeY6qN8fpcbWwyIvNYf9UH+zJsW4ufk0ylnaDZ1zjHNmX7b8Es8JQY7JyROsyZY8TmbPI0lz42+SLnXdRmLh6lW38EFb4qn3xbbKDM50bprsnJ+61oepiLmqUvOcf3OdUbz646xg/PoR9FPwwdjQK4xDzDumDfZd4sRO36z3ejDxK2x8xHfsn5zred42P8Igo4TkWuKD5Sn5a6d0443U5kPqcP1Hde08SUepspnLZ7Zn20L47bhhOMTB41/10Gq49/aAHH85we+8LvVh3nYtp1lvn9okHyY/hu3EXPnuO/fTDVd63XHR2PGDz98Gt+YbixYL8as5+w4YNmarHflb3qLz/zpTycWJr/NOP5JjGX+7SACD1N1G55Payb3rvHWW13Wz6Yf5jjkC/P0+jt+wvUkY8upj1MLxP4UR9fnsW1brzXO5AafiZMdHz59Wg8SOda5Xq+Ff7Ohc12bfJfj07fMY5w//T7zZsxO2+QFS55ffvnlLa477oez2nry8+d1uPP1MFVicfQafrKtJ6ze+fwqt4punI9EL+v6j+CocVqw1XITY8YxKDhLvYTc4vnbF+hH8Wf6jr8ntomRKx1aZv895WjO86Z27K/FSftPcEjbLh9JPuu3/XAzZ9oQ3+R7y0iepP5pV+Y9TVc8TBU/S7vGM5nvdJhqiomrz/gWubfhyJ9NGDDePfYUj5rvHvZ609xLLkJeodwN33c44Wizz1lsV9pzwvucH30Z8cvmbuso+CCOg11jlXmNbbkwvv6t2JB/iadX9xCiY/6MPE0+62CyO22Uezdcv3k94di/vt/dw5twSd00zmj+yfyYORtzg/hQ5OZ3xAyxwLx9fb6uXbkOZTB2bI8Wh+x7vIbf0TbNTpHDvnW3j8nnqPddDGBuST0YC5GdmHH7SRbGghYvOFfGpSveu+Kbdv1H4umuf9YymHOta7i2c87KvJ2+aJ9m7PF62+uDHX/YjsZt4mZw+J84TLXLJfJddOZ1fTgnc1zypNa7vvvzn//8YpZmz5ZzZ367fMD5nWMcsRm5OL7X+PbtxhkTh1FeTpj5OXOe4DHzy3e+l/0tPuV4TP2aa7/K+uVAlfNM15ucNzs22AdpI8YJtpsw4TYNJ/RJy8Y3+XoM2qXFFmOrcUvTK+PC1e/r+5bXtzkFF61mTjla/sH46/jOeMI16hov94iCecdd25Z/N07pPPP60BrnDxOnOxdqcdnX8jDVZM9wM7EanWdMr9kZIzPH33//7eWglHl0lzO12DL5pdsytpAPWxx3fsNrJ723WGacm4e5N4F2Spx8DlNN2n4+fzTwaODRwKOBRwOvGvj4zr5Hg48GHg08Gng08GjgO9XA3//+96+PrW2L36mIMBW90n4teNvNglbMdbGGN/Z9SMR9+ubI6n/aeNhM3AoCaedilhfxU5F2B6XVx7oZv/5z0STFBhaVUvyhHqaihIsuvDHMghVtY32uv3nDrOmXhdkUYfxmql2R1kVPyt2Koy6mcP5XNmrX0r47W003AZsuU/Q/CmrHRqm3B3h/ecL0cWM6T/E+f4+/8Mbs6/zS9ny69NHvuRGqFWaNBRc5fc3k++vzda03vboAGjy7X7drOmUB7epGkQuutB8LvZEjReI1LnWyG2dX0Gt46kXco+Up7/Gk8faPnMk5NOywz/S1Nnt5AyrlPJ6MfzxJfmEnWDyuf8XpKx6DuUPuA3PHnI7DVPun4Df+J86p54a/6I7ffbRAS9u0/qj74IM3LqmPYNm8z36vYmjaGo8Zx32zPxe8iX37e/rjjQ7yyo73PE/KYB2m7epvbUrwTSTLaBmaTs2viVfRTZOPcvEGzhqPm/PCZZHLbSe++v3z8p0v/rP8bf3vzXfCw3ny4g9vL7P6Sv5fFeDyxOFL8akVGlaf7//74+jvLXqQPw4++dLFceIr//8m01vPX96qdf5+dHTI/5Vf1pvn3rjgy8b5t4kd12R+kazNjdh7k/KH15t4bzr9oqfjnmrm8eOffnjT5eshh6O/I1weYfPUN3OHt3ZfdH3w28o5z/6P647roZyvvx6yLA47+jkYDv996Z/zW1399Gm9teFL28iaHr52krdWRfdfxIjuM7cvwyVX4PBvYn8h6PDuK17OJ34Gj+8w8BWfp0JPHB2oip7fHzY5gsXCxlddUkdf535KHVUHse8g/cVOh9mY07y+PcOcEw5gzHG85w3QHQ97A8UZR48cYfdf4+dsBfz85dpwSDv0E97/6ntffCFjJt9af/vmM2NGruecMy5zm8yHHEqOPvnr9BvHM8/51UVe39q32oZT0zf1ne94oKvpm3ZwTskNIpTNtnNeeb6h5eCX1/zjiy9srf/+bTEgli9XJlc686z3XYr74QvJydrbmb76/pc87Mj7zoOxV9iNzzVcvuZ3R5w7+fQ4UEBdN0y0uL3G5CaB4JptaYfj88MHnaceseU1Z13t14GHhafEgMTpF+rHQbr4zmSXV+wdMeLU9SHfa8w7uJU4fcXs9RNk6YeTfG5jPzw59VWWYz6RwXo9c46JM427Q461puhvXogcDY/koVcdHr7Vctwf396w9PqUXfLn23jr+8/HgbWVa7zPG47c5jWuHFcmjzh4/CXTeUnjXvni1Ns5j7XuP+ZwzOOw0HF45fgXTH7NtQRC8nW+anzcOJg6iS7XtWv805eO1PS0zbmmS91t9fO//tf/etMVN36ftkveFP2da8LdOpT+zBjhtfiJt7N/++o1Vo8rTt3l8ML7HNt9nevl1BLPw/Mtd3BNY+Lh6M9z2bW3TTOnyLEOUy3ui53I7W1tc3LL63reecB57SHt4rzDTold8brMJocvGP/e+8iZYTtOul52+uGUkhHT4eSv0nw9DHKOc/Lga+55xtyybMPqK31HD67nHT7ngyGnf1G2EwMt39zdyqb+3+fQ8ftXOy3sn3K9j48rhzhifvgp67ipZhkc0r9eOem1r+Du4JjfEFMPnuT65uDQ9e/T13hwHEZOHCP2XnXFWNdiMnNqY37p7qiZt8OJZ2wKX7y//sSPfZrcd/L6qXNzwumn5zdH/Iq+zjyEtuZaJr8fOdVnvPHzxORrrnP4MGMTY3TmTV45+j6e/D/xWJvb+89OO051xTOnetPOly5e5xIcH1x7ctMrj77381N++uu5Tmjx5vyM7SJb6hHhn1cuDA8ec1o2Pb4/3mD6unZgjfaY0VlbeM3r3o/xGutPnzx863zAxHtuOtcoX676kp+dPPK6Znhv/1fMv+fBc0zaMzKeNefY2jZ65ar21uaj3yZn+lpY42Fo56Qe47TT+bYL3tt5r0f67xTT5vUg/YTx7nV9+BoT4sPvfYy46V5pn2k8xPVAOJq8y7pm44RwO3XN2EwdEkOtL/ul5Xe/zHthmZf8OLEv9/KcW5BLXuNq1q2Hnb+WHRXi3+ebfT3Z7Je6Bft4xUUw/8p9yWm71fPpWWn++olrql/96QsTfV1bEufx52u8BUvneiD3qlLLXWv78OPxcIb8S52Zc3Ku+N43T19pfvtlVl+6/MIdqPO/xMsvdfOvNdqsN74I8cbri2O/3ns7gfDD2/owte/jnnF4f323/njzj5fJrT96fXKtkd/qtF/+S1x+q7uvvEn1Zla72eNRck4/x8/cR8i6+qW2kRr7DliQyzq3f/L7b8kpUqdJrniIda4BeN+c+WH3Nfrll55eCtxf9KPc58zB6SO8V9T66grMmmL5R3Jg3kN1/Td1mbOG9loLevWV1zpbOOu9D3Geh3++YKCIfq6pzpjHully7ddLT9985fqTV1e8eeVVo/c9h/GBAOGOIz8835ZGPl3fsT5Bnzp09LqmjKxn3+TCM6dmbYtzSM4X/QeXua/v+S77HA+deP/Grcxj/Yxc+Um5Mw/P583fcR9jl9OzHce1ftKn/fk1hp35m7HF6yyP52T519/PYaodOT/fPRp4NPBo4NHAowHkLY8yHg08Gng08Gjg0cCjgXsa+PXXX79WI9rCmZ95Ud4WvRyV32ejhm9WpPDEmxR58tRqmw3aXDRzEZ4bed6w5xtyvt6FfBZE8nsOI2WBzkLu+sw3YriQZ3GBOll98MmmOSTFw1KRLTrjpiXq9Koon4KVdcRCUiuw8EkvnnPmHbtFz9T/FY4aMlkwuVMgaXpoG10yVivMWn/+e91kW5/xLUzEaeyTgmaetMRiZ4pVUxEoRS9fE7lZFONc8rs3zLhw5XHtw+3Gtdtknq2IaLudG8lyc/j1Rrs3Q0c/6Ts2tP/kb/MHC5+vN1qOzQ/2KxdTqWfKkt/5k/7t322bK960nlZ7b/SwPOQh2p9Pm3MBtRVGGxYnn2yYa3Jd+dK65rwJlpuNc6E/uG9cYFk9dsbiPJsfEVO8pm1C44YRxqw1RnsjjmU0bllYb9xkXJJ3G9amgnPw3zi52ZwY440a8go5LbhdP9cGzGySb/NvPhO9ekOi407LNZoO0443Q6Kb9RnlzTzsi9xAmo0WflMb4164O3yTMSb9Tp9f5Sj0u8jc/L3lNmzn2Mn52yeaDzUOnnj0uAn4upk44/FJz2wTfRLz5gHLwPEnzmi6atwx+W70T7nd54R7fs4xrW/6SIu3rZ9gMRxHjFOXLWey3YydplfH6qu58fu3jQVfNpVf6c4xP7wbHcUnkwPYJ2Inzok8Tv9P3y1uN2zTF1c0WxsZ1mGq1U/yJT5lf33uhxs4xyGv2w6+Nr5BDnRu03ioYa/5QPRAbL3YEW9eXZ9nrok35Fo+fZm+3+JB40b7M3Nlyt7ymnxP/r6LV+aijivNVsRTm4fla1hrmGgckbEsx6TT9LHmtNbXHKfxpXnfT6RvXEL8cc1gTCRnYuyP/+U6zm8na67jmrXFv6aXCfe2E+MjOccxyDqZ9Grd0jb8zjlRxmvYymfMRZwD5bvVT5PVmNphK7ambc3XLXdY15Fr0w9jq9ekP3768W0LGXlk4r+0oe4ZN2xz6/QH7VXzHJqPh2fzwJElf2oHa7zUs8hbLbfe8T9j3M7HPdfItuPQ1V/8Lm9W+t//+3+/iZO3s7Q3AjX/aVzV/DfytBi1w7djcXRxJ5do8u76s86v4tUuFjl2eo60U/BP3cSu5or1ZP7k2H6Tjm3OmJ5rrjiMeg1fT1xKTjGX8NrM3X5O+VZfli19Tj7svOAqrk15QMZp8dqfET/MxaKjNm/6wzQncsEOd+Sv8HrW4I4lTafR0cSblrXh1p/ZPvx7F9+tS3Ik40TmaYxFF2y72rgGyIOHjIWM8/G96JD+Rz0mnjE/2uHWusj1jYc8v8S8jM+1jOXkXJzzTZwZLLS6yg7nzPvucPdVG/MCx3Zcp66tjynuNN9quRV1uvqiL7vm6tgeG1nXbS6MhTwMO/nVxH/G1hW3t36sm50MjPWOv1PsaXGacYPX7WI6ue1On+RQtl/jtbVDm7dlIz6uOJB25/iW3fOa+Je2a/P/f+29C7IdSW5lS6aelTQX1Wf+s1CVpLHoY53MNlxyk+uu3PCIc6tft8kYJUvxnhMe7nBgYwOOcD9hH7KtNx53fLNtiOdpS44m3k62i87ThuuSE96abFe86fi4xVLzCjmWvJLxMm/H/Ctus381HzJWrFevHZoOmm871lDWpifGn8yTeOBcGn/e1QXHaZx1hbFXxqGctB3tEIzQ9+Yg0RccXojMm3803bYY4Vg+n/kcecO8/SvrTfOcscP+GifYD6a/4D/4aXO2X6VvrmVesdO09ZrTXNh4NFhhrHY+43UC6ySb/mzP/GjK/EtMnfhy454rvXz9saBfvq/FaYfUhWfc5GHcrxCc2n83300sjI487+h1xkudg9/Rl9u99K1go+GQtqW9nGdzDPbj/GPTDXmcOml8QO7PPOlfXqOQI5iP294b9273THv6hjliw1ls1uJFw+AWw7fvgzFijbGTf594JtfIHVt8sZ2bbM9hqiuGea4/Gng08Gjg0cCjga8aOP2c16OjRwOPBh4NPBp4NPBoABr4//MwFYsJs8jN66zn7xSEXMxg0WPasUjIYkcrSLBI4AKNF+8uMua6i62ng0Us7rXiNQtHvM5CXwoc/JcPGaIPPhBuhYhWfKK+/MDTRXHKNzaxflyApLwpCJ8eoLSCD+VrRWPK5GJKK1pSr8FexvC1KxJIUXv+bQ84U9Aijvnaeo4f/XBMyh9/sMz5bN00XbSNHMRf+mLhsxWiWt/ph/IZH7nmom3mljlwzPZwoR1cO/n69Du+Qd1vhWDKPHJ6gyj5g3Pm+LSFi7e2r+XmQ8Pcu20ciL9e2cgFzBNHbpjffINzPfkveb7pgIXprR9zKed9Gtu8G7txc5B9kWPRzs03yGnBj32X2G4+nDGMnZNeTthqdrzS6xXfGePTnzcXNfnDg3P/+KDxfBdD5vrgv9nEsYsck7hEPjS+2zwS85x/zC+/T5/bwzn6KR/kNQ462cBzMi55Lzl20695fIuvHJe2I+4bL7brbEcfoy2nDXO+tLO901d7CMi50fc2LqUuLXfjj8ahLX5d8f0WQ5pvNzvGNralx3WMCFYZbxyfNywyRrpN87vWT9Ppd67DYapNP+ZQ8i4ffLfDVORU45lz2+JNw9aV385Bqn/45Ze3w1SZEx+sGvOOTe7fGJ3Pw63zH/v1w1bzYD5f2cj22uJUi1dpy8NU4eDo0naa61xXXcWmhu9g5Er29O01lzmt+XL053xhyznoY21OJ662PFcccYWZzebGpX3Nc+X1FkN8P7knh0t84CZt7NfT7nTorclGndNv8jfj8BYDqavGf4332K75S4vn4YbNv9r6dcPM5jOng/0tjjBfsi0zRuPEyOX6TXym2Zg6cdynHX+Xh3x7C2SwkTU3cWXetf9s2LFOeJjKeCHnUMaW30S2uSdv7W7r3Y0nGr6i6y1uNv02njMXzn2xW3Q8h3Tmf/xhgWkTvDR8nzb4bPa44v7t+lWMInaN48zh5PfODzadb3GkYafJZBnmc9tEtHHQrE+mPQ+IbLGEPhub/w7/+NXttGm8deLSFpNP41gHLW+j7zWdMVY3213p3jJz7lf3UjbnSFveQRtt+cUd7mfMI4da38ybeS24avbZuInft1yo6TL3OP9o98cH2qY8+iHvZbwPFjLm1QF/ctq2gS962q77e/PFFZ/c0aPtscUn+0rL+ZwrOXbks31/0wPrNK9yumNDcpjIuPmH+Wkbd+Ojk5ycP3XgGJhrju3Trj038Fxz/+YHV762XY8/M/9tMbtxqbFL/sv8HUNbPCYXbn1uPNhyzjuyUj7bkDJQ3i3eWLfmmxYDjSnbu3HWxvPGf/x6w615/RXsOI7YLo0P5p7kpLbX1p+5yXGnyWwcUbb2N7+zHNtnjpt4wTVMy5kZn17RNX3e+ULwaxtzXc0fc/pI3LiDH+qpxYbY8cpPX4kF4fP02cbdcPbKONTxxlEc+y2/fnvj8fsfhtz04lzkFRuFV5PDnDhm47DGc+7Hnzcenu/pB7E7n68wPmycuY13slvzOXIgMUquHNm25zXRa8ZtPmw+bjz89e1BP95YbJ82X+b6q8+F5r6vb/L7cViK8vBQd/K8Fgdor8Y56dOHqTgP9h+cpia98d+my6/z+qo/2tRYor1OOYf7oW82zqBc9mPaKveaM65ym+a37fma8Wyfzj0ezzn9Hf9OH9u/d+IC7eMxT8/qGp9RjvmbawjamjawjMS12+XzX/7yl2dv+CsB8mn7aODRwKOBRwM/rQaegPnTmv6Z+KOBRwOPBh4NvKqBv/3tb/298eioFQZYgOCYrZCTIql/1TkFFW8SYaFg+8VHF7hcILAevHDnwjuFklaE2w5TsfDLDUX53oWnFAd4H2W0PiNfCgzcOMkCVyvqtOJRK4huOouMKSrZplsROe1dEGM/p4JN08dWvGkFMG9GS6HqVIw5+QsfqqRddMYNVJHFG0TTtunD9ubDWOuhFcoyJ/bDYp1tkXbt4Wr69wa46C/YTbtNn8ZlfiGX/aaN5U9RLBvP7vLY9ONNxQ23rfBnfTU7mdtOvGKM2P7kBLZt/uzCIn0yNgxvGUse13jynPxLZnd032JC8HKlB+OI7YMDFkk/8gBi3v439zWu2vzSc2p6cNwJ1syl5mX7I3XVxm3cTB4+2ZTzuzMnzzP3MC5PG28YyX2MUW3eV35F/EdPzAGo83BRfJc8PH9HZsft9sv6fiCYgj/HvnOYin6YHOJVzM68wpfECn2FmLGeyQ8NGxvGWhz1+Jyf5Wk+YnvSRpkDOZu5jvV2ekBDOY1VxoCmz8jRfOXKZxoHmFOuYr85kmPyb9vV16zr+GnjiqsH4JsMG5+feGuLk2+vGPl26KhxosciHzQ+IidRF8kLtlylPVzecHKS8w1H89/nz/P/3sT3mM7RtgMj2zjTXw5T+bD59jCR/LDhueUJxE3LS8jljuPROXM84pH8teVeW1xr8/GDZvs8seR5beMYt1c+wTk1TmF/tsMduxjTjW9th9aGcm55BOUnZoln5p5ub+xnMyl/PTd8ZnvEt69ks743e7U4ZX03/ASvXEsyFyNu2YYxge1bHGgcbj852fmEXa/v3Lbphbx6xQlb/Jk+HMddc5g2fGMTdR05XQt663M49dOPN/cGA9O2vSFi7rmKx1W/X347xibnSsTyzJUH2bjh0bWCGdv81+I8fSHceuLNLZez70ceto/vxmbzRnhi0vhueceddST7ueLLjceYn48cro01zp1xY5+0D2a5Lg927vAR44vzyI3bo+fNvzMf2oO+wTg4co+dsuZo+m/+7JiycZf5/CquNG42hq0z643XrUNjjnEpsrK/be4NH40vtnjdZG7+QFxtcbzFihYzTrihzmIDx9HkidaZczX3lc/Njm3ODQPWV4tRm60tH+NX01P4y7UKxpXN35tfNN6zThhvWnxt9rnS02YH1gXNn+SGJqP9l1hw7DitKzY9RQ/N7zbu8Pdzb96O2K5Rb44lTaf29RMvN1/k/cQt9cM8cNqHj6cG6T5Pvu14/IrOWr/mAOOl4YG42fBirDQ5qR+vd694ea7fqZ81WxKD1P3JH5JTnbBhf9zkO81tiwGbzhu+N4ybdzgXjttil2NLu7fxMHMlY+2OLreYtvnhKzpnHGz6pXzWXdYV5EfO7wr/V/imv9gejCXGLOvsXAe8Mt6JU04YIu7sV1uedJe/rtqd4sldnBkDjpWbfZM3bIepNk6d/pJnhAvJMx4vbUauO7ij7zTMXOk099tvG1dwHW/sU4+eU4vVd+RKG+eJDQfGbORjTHYu02rGjRdjC3P/jzn8OAxkzvQ63TZ9RQ8pLZ/iuXFDmVsctP0jPzGa+/gdawfhyY3H2/eMaRtvNR5yrDH+PV/ilDkz8eoa31zjOomH+i23cR+ssw5GGelX1P38TazExmnfcOT7T/GbOLuTEzRubxxLPG+6p5zOkR1PZlzbaePLzXe2OPQcpnqFbZ62jwYeDTwaeDTwM2vgOUz1M1v/mfujgUcDjwYeDbykgb/+9a/vDlOdCpe8xmJFBtwW2LzuDTYpYLigkHaz+SaLcj8EzYL8VNxuBYRWsGQRLvLyASyLo+xzZMpmMW6gmQeC/AX66Z+/VtwKIiwwWJfRE+fs9u4zcvoB89aHizK0GwsmrRDCYhGLfiyMnQrfvnYqPjW7z3etYNPmQAc5yUR7ev7EYuRxIbIV3NgP58gCL+VzQbfhhkXAbW5p0wrUxEfz4bz5ib5rv7KeZ7zZ6DPt2sNU3x9d8zDVyTYN++ak7UFBw9YdTDR5WqF6K14HM80GrYhpnNP2myyem3FLvaW/eeh/mht1k7/9YNPyNznIsQ1n0zc3uqV9+4XXJhMxmMNUrU9jdSsW2w83f/ZcWwy9wnKbj/GcNztecTFtfOLEkw6pt+CEHEVubLa8o1Piu8m8xYRgJP40+AjH5AEPD3LOtdHd/Jc4PHkF43HiO/8dmfLL79vDOT+QyUaa7cH/pvPtAb5tTZ1sHLzp1bg/tTvlcicsN79vvMfcivhy33zI3Pwv7W3L6ZO22fgtONn4qPEnN01vHGEO2GzFOTX7GC+tH+cRzLkovx8qR0dXPPDq9cZ/lINv/4jtPYbnNDoPZtJ/e8hPHbpdrjHGsP3obePuplNjiochjQv6mvOSO7Eh+M6aIrLapunrZINN5/neGGu5SdNHm/MVVzRsWXZ+pu7IDZR9G/MKl00WztN2e4fpbwfpWu53NxaeMLPZzPJd+eqWw3gu9LUZw2+oIc62OScGnvxtxvVmo6s5nDjRuj59Nn7Sb4tX8V/nPS3Ot1x4s9PG3bTHlQ+1GNJ0eNrM1WxobjQG05/nEF7mj+fEzrMm5A/kRNfkZs7n7dfAvx1QbbmWazTx0emD8z1x3vfxvnz59NscqFr+Rx21ehXXuY2Xzc0nPiLX5D7nTC1m0p8anxjbyYcjCw9AzneN82h3jsH1iTm7xRba/BWfnzkklye3nOLBzCOb9FOvm/bz/fTHuMo32Vytn4j9E7fSh6/8mbh1rSDXIlcOJ544a8PJ9j1t1+Z/is/s0zmC8wrjaIuv4V76X9rGfsH9XGBftAAAIABJREFUFY6u8qIt/2u+ZE4x5rf8tNk/OCKerviX+jB/227xDeqNerVtWoy1PZus6fOkL/PgKTa2NYv1R54KHjiG84/WxvHCWNxynKt8o+Gx2e3UjtcSY4gXx8Bpz7h6sq3zF+Zi4Uf6WGRxzkF9X/nYCVtz76ne1+IKdWH8bdja9G0+5zxb3Ta6po5HbzOHHKayrcgb1G0weIeDKD99xJzRfGWzz1WMik+cuIoxPX6ZvMA+dEcO4+3kJw3ntCex0Gx5isuU4ypO3YmrV3GKdmz92f9OmDKmm/95PPtz+rA/3cWq2510TZwwz94OWbaY49i86Zu2jEyNT08xe+ubc27x42QH8xxj1rYOaLZoODnZ7IoDmj82We/iu+GcePV1+/Mdnz1xBnO0LWd44/Mvv769ncq4anZNP1lTzP3tWUOrj0x/kWnL4Yj3jYuaXMZjnptwTo0rnMdm/d7sfso1XsFEy7/u4DZtrtZNjlMnjOwxaNbHX6963uStXM+cXsfs1KVf0d6Pts2elMMyWe7kJOnRNQ7WcqyHOxzfYptt3zAV+275DeVO3DCvJ0c277MuQNvF7zYOmu/5PKnNjf1lDtzjdBdH7LvpuX3n+hnnQ05pOVMbr9UG2nptq6GQo8h7GX+rV1IW1w9to+nrT3/60we952M+99z1aODRwKOBRwOPBv6nauAJmP9TLffI/Wjg0cCjgUcD/9c18C//8i/fd4+04i8FcoGuLbpbkYOLYxYK07eLp1x8Z/MSi8ks6OfeFE/m31Ygd+GARY1pn35cLOJDaBZfOM60yebs6IgbvNP/3QfDlm0+pyC76Yw6SRs/+GgPkFwQzdgcp/3N4kvk47iWpxV9o3MX9GhT98mCt9tdbXzZnKsVaY0XY9849ly2gpvt5+KvZQnOKLt1sOl/K2y7wBr9E9+8d3xwNsG1DTvUC/sZvM5BhPnu7mGqPISmHVux1LaZ9jNGww31Zv/zRgJjesP9iaRPBeSt8Et/z9zDKZ6TfWXr099vcrk/z3nzjVd4gnolb3LsjMPNHPmucceVDTYejywcmzqfMf3wKP5lecjrLU42nz3J3XRPX/Vb207xmLLOfE52bDI1bo2/zDW+ESBYMP+efGEbk7giz9HnyZnx/XCTN0pmU8t///d/f5r/Bl/DZcNN2djbMJnxMk/HTsYlc3pylTu2TpvInXv94IP2a/jkdfO7sRnsGz/Ga4vL27zNnZSHcaHZkeM4Zm2c7vzCD8q2Pilne7h2ylOCkxY3HJPsy6dYbC713DYc2eb0Q9v8FEfsZ9t4Wyx2+xPXfP40//f+f40niOHRNw9C0v+bXmPDPIyzLyWXzhjMa/yDBw3vto/9yVhodoqtTrGN92UuPNSSWEmuJ+68yW7LCfw9eZ52aPyQeaQd57Pxy6Yv+0z7zP7b/E/5zBGXZbcC7XzHJ5nD2Ceo41NcbDH91JdtYi45+eYV19kHGXdod2/AILbnb9tpvmvxjRx10tHVHDf+8n0cz/GKD+nJj6wHNDk2+zUsmSecP1Gvjeeaf7Vx2jxdy7iTC3C+1Ik5osXe+Y6byphzZd6OUd/18cvXiOG8Z9p7TTfjTDvmUyfdxwZvc/vy26cvv/76O/g0m5pLvDZuOnklTtI3Iz/zlYbxE/YYMyNrZPRbtGa8HNI58V6Lg9SndeQ5zefY8OSzvpacn9zSOMY4TFybuUWXacO3OuXa/EseoBzU9ckP7TMbFj2X3Od1B2P9XONhqmC/yXkHe/a/9Ec9XsUnY6LlJsFIy0823m+yRb7RA+2Zubov+uRJLuuq9cMxguN817jtKm44TlI+6j+4MP7MNy2WUC7zNzmY8/Df1IXn3e4jH9AXNm7IXJt/5X7HQtuyzd1Ycxvi68R5lNtybLjb/JF8uOmucV/0zvgX+c15tvOJk3ONNbj0R31tPvoKhzcf23Rr3XgOG8Y2vGz+zX4b/raaDGME7dDWUZ6jMWA/tr8ZY+ZFzs3xgHhpttrGarGD+nFc9xx4COZK3iZXs0vzqeaPd3im4ekjWL6Dy4/4Tosvm3z0V+raNjFOjKvGG44f5KGreREvjAMNW/Rn6vR0mGrTx7bOPHHGR2y/zSPjeP6Ng6hzyhc/Zmz0mvtV7LX2Le5d+Ubzza0+etJr5rbVdIKZ4Hjamd8+YjfO2fpNTjljfpl15fywx7fTM5utGHM8p8g8bbyW5bwdwzOvtsbJeC2fMcZtK8rQ5pP2lMcxpHGCucNy3LWT1z4nznM8oD5cI2hx+Sru2B+/6v1rXYKYMOf6+on7dr389um3376ucazLzIVcfLJ7xmDMtr9mPswDY2fmOqnnZLzmSxmv8YRjBvFGXbS43vJR6z76ymFu+0/mssU6Y5scblmpsy0fav4088yBtA1HtpnzAV7f9EZesq8QL3dyLfKBseM8w7owHtiea9DwjPnUPuL6TMt5/vjHPz57w++S7tPu0cCjgUcDjwZ+ag08AfOnNv8z+UcDjwYeDTwaeEUDdw5TuaDKBWtb6HMBnYX6FDLmwT8LGFsBnvfzMJX75cK8FeubHNYNC6hvRdMvX97+m/+xmDrt+EvLLIykXduU0ooNrcBwkn/a57DWVvhI0YH/brZJH1vh41RYNRZcxLMcLj67MJYNK7yPcrmgdbI5i8Mu2rQizuk746TpqhWwaVsXz9ocXZRrvmY/cbHTsjU9WG/EW2TOfcbsYI++y18OJRfQt+f7f/zHf3z5MJVl3wquLCzzF9Zot1b8pE8036R/+W/6TWzZbMPvTvIbHyNPNnXNQY/5z7zQ/MscxjluvNAK1JvuNl869bHN25x0slfjGvtl47v5LjjiAwHac+RzLEpbYzCF3WA994b7vFGnycjvtrhnfDnO5m2HG0aNFXJn47Ome3+XPoLNjJ1YlweE0cndeRqjm87anNKW/hKbZRNtYvnobH4h+D//8z/f/pvrw0vzXw5UNT1Z945jm+7S1xUGfD0Pplp+RFmM2+2heuMN8439q/HGlnNdYZBYTh/kKfsi2/CaY1uunfjF45m/0qc31G75Q4uvV3g92Z96d/wnn7Vc4oQ78l7zY/KUY33DS/Nlc/6GoZVvZjPC/vKP77dR5yPr+HB8JGO2/Is6yENKtmu5evKH+Te5ziZ/44GGNz64bTamrzkPOeGfh6kYl4ib+TvzJD84L9lyc7bbYpv9tcVO8laLnZ7nxil38t/M33LR9+9itfGg8bDleLTJJvcdbrjiCHPaZku3az7d5DEfXOnVsSW5EeMA9eq4YqwYz3c+Nzxtuo6+GAuafC3+NX+mvvw3+9jmbe4Ojjb523jmIcbb8EH681rtxP+Wn77W5Djh2xtaks/EHuSr75sr/uHrJqKWI9BPeD0HZrZcoGHllcNUnOPIkHkw1rTc5aSb5pvUvW148u3MzzlE03fLC9qbPlv8oH45X/9N+xk//nXrKx15LdK4knwRuee++JU32FlPjFfmcWOH3GWeIi83HiAPsd6Yfpy7BGvp60599MTvxJDx2jBtPndMbT7q8a84l/rleM3Xw2PJDa1vj+18xrYln7Ev+7v5qOGd64mMu8lHDLFt4/RmM+PZuXHrk7rlj8+0ubTcqfmFbdc+G0PbHE+2mHtaztDiRIs5G07bPK/4aK5veXbDfvPthq82bvBOH2p+a17m2ySaHzVMhWvmWsY1j39UX5tOr/prXN/iknk447lesmG4cXyre1s3xvaVXU/jew4nPtr8k/1v/hIZrcdmI9bdeX1bi08b6u1UK/X86P/EZ/ubuDzlXeaa5AN3fHzz5RPH8Z72o3JX49p+29xpw8Rt23vzrSu7sx/rb5t7w/3JLld8MOOe3ljX7mf+0vjyTm3kio+aTxq3Jxz7/sQ165W5RNNjk9M8zzrTaV7Eg/my6dnza/WsK5znnlOsJrdOu2Dxqm9e9z2McblWc7FZf87//fb1vxOvs02zFa9v/Oz8ZMbbaorxjRZLrnDhGEN+yb2UhWtQ9k18vhJzNtvd0XOLW+bBYCY4DiekXcP3XZ//9Om1N1O9gtP3mJ1DfF8PUzFekd/oG7TbnbnQXq1WzpjtdYJrErGbOaBxYMPrlY7ir1scMs9Pf+1trsF987P4GjFjf7dv2I8aR5iPGwab77BvP9fefKDp9g5fUkbazDgK9hqfBouWwXNjjJv+bSfq/yR76jrNRtPvP//zPz97w68c67n+aODRwKOBRwOPBj5NZvv879HAo4FHA48GHg08GrilgY8cpmoPVFhEaQv5eZiXAxmtEOKiwLRhUdOTaYt7Ls5dLMn9LmhE1hSFeGCKmxtcPHDBirK2MVJcYj+UtxWRueF1Nn7ndeCeJ3XTChitYLQVt1pxpLW1ve48mIhs1LmLY5vNKRexQV20zdDWlefi8VqB2G02/HIuHHfTf/ptRSbidStKteJ6cO+Hm8Y/55T+t83k2aiSB+p+KENfYEFsMDv/u/NmKm6Gsa2J74xlDopftYdOlI+bAqKDxg0b5nlPK/D5u1ZUDTZof+p2/s5hqiZbbGxbNzyx7fZ3e8Ddiqqv8s6tADQLt/JWiPhSG/NUpDUvRSeeY8MLNxx938j5+fP3BxjEUe6f704bBJoOWnyknTdO4q+nt36bzbaxrPP22X7Nh9nZbGmdnGJRs7OxzM8bBmnj+E3mGbnGJiNv3kj1X//1X5/+4z/+4/thqn/6p396O1CVA4vNT6cPPxRq+tzmdRf/0478Zx4253iT3l0s2DdO2Gzc5vaNI22zho/Eb2OljWmODh9seU7w02Kq/Sr5HeNz2xTk++7o5oSTKz9lnpS/N450fGhxv3Egc8vg706soX++yntv/f8fPExFu1E/+T75sv3Fb5/KYao5eOk3zDaM07bE8hz4og5bTk98Oi9MXx6T+OMbbxN7mh8H294s0LDF75wjbDa27BnPfDwy8kcmcl9iifO4u74RzJobLdedGLLxdPpqGNjsGB6fe+7kKa9waotRHMd2fCX+XHGxcUS9m+PbA/8tDpzynhPHb3PbbOX2tK39dNqSR+nj3kyyyd9wucWmyMwxT76dGJh/ifHkiPQDbsLhWGlLPmxxhvGu8QflaLhoGCcenGun/ffvcZiK/HSStXFO8x/qcq5/+V/v30zV+MPjxgff7v/y9dfLM1bjT+Kp4bjx8XznjUtbvLYvj50pR+QMxujbwfc2FnHVcEH/MxYadhIfXuEqxhjH/YYJYt7+Svs3jtiut3ma45wnOLZSH7mXep/rpw38c904zxyM9S3ONP5iHy2eN97hPcTFZg/z21XcJpbIo5Evcdccaz20OkDzI8fvpk/O0xxIW8ffyRP28cyPsaj5GuXIPdFl49TMjbUN22fu2+pixPnmH3ew5TbM+zZOMTff0Rn1nrX7hh3b74TrEz+5/7tcRp3znuYzue4cocUncwDx4b4bhpseGNe2e+7Ou+GFOLviLmL6FI+M3abX01jk5BmTumfMtB2Zb7WY12xNbuD1qxhi/va9G19c6WLTi9drDZf02+jN/Hga/4SvK7xH7uaTDSuMQye/az51ksU6mM//pw5TXck58zT3nTjKtvZnxhnrsM1zw/eV3A33Df93eSZ6YPxlfkWdcBxz7Gk8xyTrY+Mg+/um88Qz6n0b4xRDjAnyxsY3873X/U0XnqNr5nfslXtazazlK9Ouxe+rsZpvbPMn7md34RyhuhP70qbVl8lPzbYz5tQgOU7uoW6Y6831qV1S7x7H/DWf/YMjxg/HiKzMJdje+YH7erVWfDcH2OztWG19hROC701fZ076+iMv0Q19aqu7XuGzXZ+DVIO+6J4yey1MPWftaP/cZIhvMHawnjn3tcNU5lH6mHmGMaBx58ZL/t5xiHOk3255lXXCuc/fXoeffMPz8GfL5uv8MRni3jGbPsa8xfhrn6k/jn/FZ5Gh4ZnxdbPz5sctdwqWPaZjH23hOlVr+7yZ6iOs89zzaODRwKOBRwM/owaew1Q/o9WfOT8aeDTwaODRwIc0cOcwVVsoe6GfRWzbzDn3s7Doxf6pcJai19zjIgn7ccE111rBNQUW3p+iETcjeaHuYkZkaoUWF424edWyskhG2VK4mntn0zeLLtuDCRdjNj3Yfmm3PUhgQYhjsNDbANgKZr6nFXQ8PxeA3hW6vw3sjUxNHhfRWHz0tWDhtMFhk5PYcOHPWDZ+/Nn+wcLv5hNbkSzft4cWKaKyf8raClUN59PPfD+YZcFt4wzi/4QX3t/sH3vNv5Erm43m88iVzcjz+dVfxKYuNrJtXBZZXHzc9DHtvOG7YWTD1Z1AQJ5pXGBu2/hm4/JXiqgnX28c2zCyyeEHUBsvJ85EL+Zo8gT1Thye4thpHpuujfFt883J3hsPUA/W/zYuD0omNlJfbY4nbuO1huUtnoQv2j085DXyzgGHOVA1h6nam6l4QLnxKh8sMZZGtubDd/zPbZJ/3OFY8sj2kLLlAda3ZWhxfbOfY+UWa8l9aeP4Yn/mQ+ENp8bs6aAhZaW9tofd9mPHHc+Dn69i9ebrTffmIGJus0uw4ev2aePsatOEeWQ+Oz/e/PXd9zcOU9leg4fZLMAHuyc/ybXEfue0zueSE2TTOTeMtTzDsWY+zz3DNY1DbHPKY72yrXE3Y2TTROKV4xIx0h40UnaO3WLqNnfz4NxrXScHDFenL6+DPMeWizQdRU9sf5rDFptPMTuyUg8tV+GcjNErzt14c/P15tctLm0xqHGKc6K0MQ83Hm35VPRxdwPNxq/Nz+7EqC02NQ4zPhu26ZPctNSw29aT9jPH5shrnjLWbFOPz7zAds4804cxS85reYF9q/nNyU9oS8rieMU5f893f+mPdhpXnGKQ9W6ubW+murJBuJ+48aaQxlGnfh3bHFO2HCJzt48kVthXIxc3ZyWPuuK8xskZh9xsWZtP39GxeZTcZGw5Nkz/I1vLEU/+3/RmXm7clbGuuL35mX3Dh6lo49EB6xvWUcP7Fhe2eOqaJ23V7Gbspg1lce1pxj6Ns8kW7ph7E3ftA+apDWtbzCC2ml/l+pW/5PqVb7MftnUMoby8x/yez9F5s0/8gzyz4YRxYONf67jp3PMkfzbcOmcOJliHML85BhIb1i39umGhxTvzXOO6pkfj6OSTHrfxLu8/4bhhtD2vaXjasMg5v8rjlrtxxUl/Y/srucjv4RlzxEl/xDh1ZX/iWqGtyYzf5r9bTG3y2lc3zNqXoo+G57u4PPkHY2Z4ZVtHEDvkFXKufWrjEvKHMcm+jRfjY/Phpq+7PGfeOfn76RqxePI15x/m6djlLu/4/sRd2vqO3JvMJ45rseCu/hr2t5hFzLW40WS3v27xs+m/xaKND7fYyJjVOIzfRVbO48oeJ121sdOfc/M79op87blkyznC/a+OFeyOTC0PtU2/62B+8G8OVOnNVOZCypqcNOvBra4dmZLH5plEG8vr9LThIRdzqeNHrmdPwZYDmJ/j762uw/y9+exHcgPir/HvCfMtVsePYocTvilvix8Dhl9++Yc3ESzbKX+64wtuk8NUzHU5F88nvrGtHTcOSNwgV3hMH6bi+pN43fwkmPJ16vHEUbm2YZy6tw3N64n9GZv7B2Ze81/uIbc3XPJ6u+f3Nv3xgzt8Bkle9TheI/OZjTHY/MX9hXe2tpGl8eRcozyeX8Y6+a05gc+XbZuGlxnTb1Cn7vP3n//852dv+EeI57nn0cCjgUcDjwZ+Og08AfOnM/kz4UcDjwYeDTwa+KgG/vrXv757Z/2dote2Seq0OG+Frztj8dd1UthxEcELaD7o+r4hZ3kDShb76ZuHqUa+HLhwgSRFIW5EYSGkydiKDyk6RGZvbIlOI98rdvYDP8oX+fMd58finO22FW0431dkTCGLBTwXqFloc1GLY20F3RP2WvEt48/GuRmPeLcNT/Nm4a/hp/mRfWI+XxXKUng6+VPm2TZLNQy40HwqivF+PlROMZIPEeybuXfDasOs8ZHP2RQ940V+Hq4IF+SwVQrBLsxuReFWJG9YvZLPBWnaj0XIq4Kxfce6oo/TnqdicPPdDVfExBVGI8umG467zZs4Iye0v8kT5FaO38Y56bzJaB61LCebnHjS9rqar3Vjn24caHxQVmKdfhP9+JCi7Xs1nvUS3vCDPdojfjn2bIeg5rr9fQ445EDVHKqae+eNeXnTI+MtMeyHAfSB7UHdZvuTnamHO4c7nWPdyaGuxr/ru451jUeog5NsLZ4k1l09IGe/jNXbw+oW40dOxl/jzDprPN/0tumy+TP9r3Gp+2oyWE7HLuKr5SrRWXuTx4lzrL+NG5t8n9+tON634Bzz98wpB53oI/RDYzFckDk0387IyYlaf9taxzif8fnwmvHH3Egbbb7Z4uR8Fy6ePpg3eJ4tV3Gbqzi7xeqGsejJ+fEmo32c8npNtemLNt/mv/H7Fi9pD+ayGcs+FD5OW28+uPIhy/FKfmT+atxjDqYuNz6hDdvGE+rCcZH4tHwbpk9Y3exkvqS/ub8Tt98Zmzw9uUTWF/TrzO1UG7niIuc+ke1k1xZjr+KG9bHFJuq+ccXM1b7Z9OnxWMvI/eEz4+ltrfSm6K/SWFaPl/tHl9tmItrz3d+zUe7L74PT9GnOI978y8KJV+mb8yVPnHyTWMjY4VLKvNm/YSD2Cg7NaZGbegueOY77jjwt5l3FtzuxsOUQ9n/rhHEn9hvfzdwoqzk7nD7/XtXdyGnE3tSO+D/i9MS7c49rgOnHvkH52D99yjI0PrXvtXE2nrzLz5suYgeu/5iLcu6bv8y9zU4Np4zHzQ5XfGou4xj2p5PuN9nIb4wXjX8tv32UY7i+Zvw3H6OuiKncu/mGddjkon96nGajNj77aHHX8ZRzJO+43Ynzmr2tu4ah5idtPWYZ3bfjAnXF+Egchc+2eRlbjasov/lli8Eb9298Tv688kPGnMZ3wUYwmtiXmn6TbZsH5SIfxX7JeXON39uHiTvayGuezR83nTYuazlAxmxxt8XU5jMnfFAH0276pM5p18bnLdbF1ld4sm8SI5sdghOOccJeG2Pjec/lxAv2463PLQ5H1+mHOdyp703fJ13S3xyvNhu1dXObY+P5yNLygqu52b72CfoBY6LnccVHWzw3dhvm273mb+L3jmx3fKvZrumnYeRujLvy2Vzf4up8T2xbLye9t7GnfZ7/XcX5d5z67c1UxhvbRE7nR1mLupaSeyNT8tg55DT/22pkLTY07m7YZju/marFi7trfNaMTn50Fw/T7qq+deLs7RmNucux+mTP93lG9oZ8LUwYv43vXsXqD994/2Yq4mbLXYOpUxwxN81n/uBIfI25ifVqTr7KIShP2m781+LnVfxtc6Jf0qe8fuGPqrVDOul746DEmvc4+TFjzpe+OX7ovIi6Z3+uSTcu2L5rdTfX6zeub3mS894Na83mjQc8N+KO+uK9jSOs/7/85S/P3vBXiPdp+2jg0cCjgUcDP60GnoD505r+mfijgUcDjwYeDbyqgb/97W+HrY1fe3Ox4/RQri16XWTcHghEdo73kcNUPCThBf9WZE6hgb/87nmykORCk/XOcU5FIxZ/WLCYe7jBgAW0Kxun7cjPX9dpxSnqfCtYnIohLJyeCuytSMOiR/52MdOYmHYbflpBl/rdij3viuZolMIbCzY+bEeMtGJ0/KcV2No8rEM+SGj+kfm1zQSe7/QVfDcfNr7TN3HBQqKx07hivuNDBG7q8HhzrT1AsI94XpGP9o8vxa+jV7ehfrdiJ+1qPTfs+Lt8ZrGWfkMZo9+tgDpztwwnv7U/NXmt8yt+2ex8dV/DTuOM00OHVqxv/GpeCh44f49jDjrJsc21ybLh4Y6+Nv5qemh22eLxKRYYM4lF/OUw8x55+RQLtxhhH+a87ZfTRzv8Me0iVx4C5kHm8F4OU83Di/zyHONq4znPi3E5vsgHZzPenTi46Yg+Ytlo3xM2Xx2/+YFxZ9/1Z+Oe/mesbbKHi6/4iPMjtzLOtJjRYqs3Md3RxeZnzZ/NQ02v7q9xSO7b4q9zg83vN7sxpkSP7KPZs+Uczbb+bjtMtcWqud9vjWp+SH+hLX43/ufP7zZoOG+kzwcfxs47/c6P1n7+ZRZKb8PmGuMJ4w+/t284t/H1rGfCdbYb53rCCts1m13FLGMjchA7kZ06tG44v8jbfPIkY/PH6JtybX618RHnGNmoU/ZHmzIebL5trrB/tTzNPs5c+jQOsWteaOMYG9Zb7rFvxCe9aYiyNR+nbk9+6/nzs3nWdiLuGuY87uZH/DEK92Nu3+LB1nfbGHOKNVucP2Gn9bdxTtMv9Zz12slPTj4SORteZuzkbr99mv97/2ZyxsMWG7PWcjva6Hf6m0G+cfjJdsTS9OFfZ3bNiblqcmhv1qFdGNs4VtaJxzkg/jScW/bwZNq2zVTNlxyXNiw2PVJ+89HW/g4vUE7/PeNM/t9yxFOcbNcso/1txvJm5qt4GvvHHtFLqznyGmsHjAfmO3Js88nmT5Fp2lMuz7/FT3/X+Jn9s9bJTZ7mphbLKN/mtxt+bN+G421+Jx2f/KH1t2HKvHDlH5mP/aphIzZ3vtLG5FwjP/noFEOoi3Bj5DyNTZ4gViILMb3hm3PZcHvHjp6/c5ZgcONm+lzkuKrZnnDneXl8c3Y2kJvvPXfr3Dom95CzzLdXOOV1bqJknyd7Rc6mV+I6851/w8ub/5Gj29+sS1CP059zGMYA822bI33k1Vi6+Z7naR/ZOHrzmc3vmq3JN3xj84nn7DtXerhjx4yXtl7r046O0S1mcMwm3+k7x5qT/u1bkcW8w+/ZH/OG5uO8L3qP7I4d1MvGg1f+fjV3x3XyPflyG2fDgmMU53bijiucNh+5wmPz0yaDdUVdtDHu4vAqRjW8s55t/yBe2r1XmLh7/cQDm85POMmcNj03X8sa9MSp5Jq0S9xJjGg6pE/N9cl/t7hsXXAcY7LFHbag2VeIAAAgAElEQVThPgn7PGOoMWoOMidQpg0jd2yfcTY/tZ0YP8h/zLNiB3NKWxfmGRJ19kNPP95MZb0zpjRM3Jn7e3/6cZiq2d8xiZjbxtryDcbHFheYq41+rn4A8CrGNR49xaYTH518vuGbeMn1rE/+nsNUV3xt3yY+6VvBEfHv9ZPn3Pgw3zEWcr7UzZYDWa4Z11hp8e1KPsrrHJrPATb7neJO+n4OU73KOE/7RwOPBh4NPBr4WTXwHKb6WS3/zPvRwKOBRwOPBl7WwL/+679+P0x1Woiz6JHF/1bYaQVHFhPb/S4wpA8usLlxwIV/LrZTCEnhgQ/BWEDxnKb/dlhmK4i5wNAeRriwyALhVqRsxZhWXD0ZO4WYHKZKnyyWNB1Ou7ZJjzZtOLEsp6JM2nJjaOaX+/iQnXpqRR321/TUiuYu/GzYn3v5drL25jJvJE3f1O9WpLRs9qkURreiUe53wZjYpi3uvpkqfpLxU8S071Lf8zfl55ybnNlYlvtcBG5Fxob5cIuvUVbK1Qpz9kW2oQ9vGyBsN/PMfCYfcc4nObnJiL5h3Gy4JxY3P7gqVL7i75z3xgHk043DqE/6kf3Admv9kTOaXcwfTU/Ur/tLfKEs1JnbNxmajq/057m2PvhQyeNynsavfZIbRKctMXvCT7PjyYc5B27WvoqVfMgTzs7Yc224Zg5URXb7sfUUXUUPLOxTF3ygFB662iR1mn/udfzbdHzCjeOQYx5jxObjLR4xNriP5o/GscfyGM7XNp8mnttDpi2WZvw7dmrz2XKFpt/23RW3NaxT581XLRNj4p341R5cmddsd2J0y0/M9Z8/ff70y+deqiNOyJnx3/huMMc3PLa85MR9WwyKn3F8yhVdvsttfvn86fMvv3yaQ2LTdovzXJc4Lp/iEtsyZ8p6KA/9Y/Nw1lWcOcX1ZgvrjJxETF5xUouT1Pdd7tswR47PhhFipfnKFktbHD/FXfvmlV8Ey/RR2q31x7ZznTKe+HfDvPmo8fX24Ny5En2OnMI4Yd96Nc9p+rdOKFdwSk6cPrZf1XU7yrth/mRn+8aGKerOXNdi9YaNxl3UgbnH8pz061jCNXxw67hq/bOO03CR8cP7p8NUnkt0MrkeN5BvfP5urnOQ6ls1LP2YqziXXOPbUIMd163SX9bfOdBv/0//rTbCXLP5TOPV6Jo6Za5kWxiDDfvMz3J9q9fQX2grY+zVz1ec1WLVHKYaebYc2/KZ2+7Ey41jr753/CMOGt/HTsx7YsuGUfqmr298xNjS+PRqThmz8Uv6Y30juJxf5uePQHn+jZ8on3nRMbHN1/c4rpqn5nOLicbM3VyhYcs6bz7iuSVu2O+CE8eBu/I2bmGMomxNl7nudThxTzyR38jF4Vdj4qSrzW/dL+d4Wk9MO/Me5QnuqQfag3FjwyrxduJGz63pjesn2yz3m9MzPueZvj+C+6s5WH8b1k8cfOJv2voOb8WG829iG3Xk+pfj/Xz22wlpU86jYbnN31hhTKe8vJfjXNXsmkxXfTVdOmfgAe0TXuk3V9x3R3/N/1psdOxoejaftjZX35lr3ad1Q56hXzd+OfkL/fUUi5uPmNetP/LJyTc37J7m0mLbKQY2zmT+69h3igsnXjbP3OVqtqM9r3wi9xkv1sUJf7nXONp4I2OS1xyr53OLayeuP11jf8Z+xvZ4d+KBx2Tf5C/7RrA9/3757cunL/ixpMZVzie4zmp+ZN1njpP7Np9t/HGFRfsQMbjlhOzTNZw23gmfV5xyhQfKu3HwlvNk7qxHzHfGtL87rQ9/yPD1B7nmldmUiz7iuX8Eq1/n//Uw1ZWtN9sQ403fjetanGBNIr6Rg3/EsuOufSx9x98bf9KmrC20HMx+dBVXrY/GKanpMGZEJj/3ILeyFr/xuv2F+mKO5tganFJ/W+xpWGuxcHtG0vi2rYmuYlLDHmVr92fs9kxqi3knOf785z8/e8M/GpSf+x4NPBp4NPBo4KfSwBMwfypzP5N9NPBo4NHAo4G/RwMfOUzFRb4LJ1vBa2Schbs3b6QY0DaPsDjkItVp3PyyKTc1Uket2DP3zH98M5WLxynkpBjb5vRWeP3y5d1/mXPbdOMCCefsogMLJ1thjgXX2KkVddguNhu55/vZzOAiCOfeCjhb4Yi6dtGOB5O2gqTnnDm5sBxbsPhFXbYNXuk7Rb1NTzxM5TeX2aaeB/F9VXSdttYRC462CX1p8wfPiYW/hoHmv/ku43njVNuANff4sBQ3g81cfDDNc3Vh8YrntqIw5xwdNzux/+ZfxJ5t4c9N72zDgmHkJnaja/Ji7j/ZgcXmjfPsv01vmy5YyLVvN45OG/sYeY+6ch984NNkoh3Zj/29cZbx1DaoNf8lDjKPtNuKuoyZzc83Pndb2+oKsw3ntEnrn5tvWND2hpE7xe4r+Y2DxNaRMZudT3xD+2TzbHiGDw+4uWWLHcQIfXK+Jw59iCPxIb7KX7W74qxcj3yZN/FrDqD89nfbdospjb/o27nuuNLsaR+8gznrpcWvk+48T8e1zccsmx+MtTE9P751oOm7jc3vzJvmptghvuB7tzhnLiA3pQ/yK21MvDsXNxbM0VexgtfbYSrqsP1N3yDntINFnAd/Eds+v8WcyJpx2n3R63c+nF/o/P/+4dOnL183WYY/G08MN7QD7Y6TxkTk8NsBr3jC3HkVL4zdFkcj25ZDbbmTOcf3Z47tYfWW11hP4WrHgOTt9m/K2uRuvvgOz9/echa9sf1prOarjSNavG88fRrX/rvlGtQ/c+9pH8y2h++bjKf84MSbdzi56W/jpeCMfMj8grh0PhKb0A8a/xKHtgU5xPmhYzlty1/9dZ+bDRObuDbMmG2dZjtstmz4CtdFZ8RPm3PiSqsBmXfn8xuPfvn166VvB3Cv/CHXzbGx38Znb2PMYVg77bfP1iHnzPVYvm92mK7yxqwcGDGXchxvqMvbVBtPGH8bjjI+D5pN3Sv2Cs/S/+kfzg2o19NcmlpnTNcEFvX/7mv74wlv0Wk2t0ePXtukXfL3uW5/3fzONsm9m04aR+SAXTDc8v4oIthonM0xuWazjoyvzIE8ShzN9+RS68ZxxuNZR+QPxpc//OEP9TAV5dvwxDEcI2yLLV6kD9s6n4Ob6I+5Scvj6Jt3fJd6JEbbnGmD+Ttxzbbh+pXXooMWl7bx+H3jY3/Hz2PnOdS44dZ9G4t3dR5d3MGJdZh7N04hDm0fyuux6TtzrcUiYq79TZlOejb2h/u2uGu54ud5HuD7EuOIa+LoLoc3W893GddzaHzj/KXpnN9xk6z5gPOh7mMn178YM8mT077VmyJr2pJ/I+MpP9nmylyH/GL+os+1OLZhb7MT59P4w/NtXEVf2uZ3V9bkE6cYEOwy/nJc+tcJf6f1wDb+Fo+IQ7fxnKyjTV7G6uQR29rNnLXlOOwztqQetvs2fbT4a04zZhxL/XnDPO29tTnZrc2tyXrFfe6nxQ/6RPqLHrY6CGVpMXmL7yf+nHu4jmn2ahx6pYN2feOS4L/VEk54O8mwYSw64pjB969zmOrLHGr5+uZ585b9cNpM/XHiLp8R0575m+NRD44PHIN4vvKJdn2+4487bbH1lH9Sj84hOLeP4MGc6Pmy/4ZhzoccGv7P/VmncT3M9bxlf88jP37IqGEiGNl8765efJjqzn2e8xZj3BfXvPav8MH8Gx3xMFXjLeK9xZ+GO/Iw5zHfh4/y/cn2lN/tgwP6mOOgOck+f4VRY8KxsnF6ZGi5OmWmjhoPbvHKP1JiP+Eck8faN5perri48dXGOdTBVXxJLYf8w37n7z/96U/P3vA7pPG0eTTwaODRwKOBn14DT8D86SHwKODRwKOBRwOPBu5q4N/+7d9+40L4amE+13NYKQvd+bdtwHTxde69Kn5YltzjQkfm5yKmiwxeZFNm6mgW5TOvVvBhQSj9uXjNQknbBLFtTqF8J5u5GOHClYuE1BfHiNx+aMd5ZRN7s1fGccGCej0V9nktemLB5FTct37Ydv5mcYrzmWvZMOQCW8amLKeiGm077aIrFpiIl4ad6JUFs/YAOTbeClXbg1diZcOX8dj8hOPP9XZwzPObz9kEOA8SIkvGY7G2be5r9nkVE8TCCVvEN9tFBj8smDbtIWrzBWLVc8oDiuYzbxsIf/31Da/+hTr6vGXjnINf+oP5kvfzgVlsYj6Lrubfac8DI+Zg836Tx5jeNn1F540bjXO24ZiNN1qc2WKK8UQ70PYttlDPbQ4NYy2GhR+o69a353V62L35VTaCzPUNqy2e8fCAbXEV2xzfjCH7kx8q0w6RO/w693pzS9Nxsx+5OvryAxjr2P5wxeOMQY495iXb7M5GPt/jeRD3thP93j7b5kl5mz+eeHHDo7HRuCw2udMH+b3hu+mgxYdNb/TLJo9zk228xlt3dW5u3DDAOTAHuNq0EU6kH11x3RuWljdTWWfmRT5ENR8Ho76HmGjXMnfmJo23PC/nVJ+/vZlqDlOFa5hPMl5MX/ZZ2uakQ457xRMck7zmeNUwFn04bzH2tr7MxVucoh9YR+YJc8/JZ2jPyNxytKs+t3iw8dpmO+sp7WhPchL13Di38Y4x6TbGmLFk/RNf05YHF8ktjY9yPdzqTUjGpm15J25YPmP1xOEZn2+msi0ahs0hp1hnXj3NMddOYxIz27hzf/JErkvDg1xjGqvmE9qs4TU6dGw+8ZL5ln0Y5+/s8dbwxxsiwrHN5pHV8YtyMeZT96e3JkYerlnps+TMkx1jI+bPnEf+9kY6j9XqN8QFx2Htw7Up1iAod6sPuPZhDBgnG07pC8zRWyxquCd/2JbJDXg4J3PxRqwt9yNWnFcSL4wP5EHGnC2Oma/nHteotvgwfd6J0S2+RT/Bh2OTc6GGzTanFqdmrFN+3fqe78Jdwdv865h+4t4tDre5N7uZ59vczNmMr7lGDo2e7ffmsBZbKc/GxdEHdU7O2OaU+V/l+8a9Y3jDWtrwXx6mIve0toyhzCWMWceRTZY2BjHR/Pmk7/hh4tEp9jUMmcOv+LLlWvRF455YavUjztfcmznRzie/aPjf+t94KWPR3+1nxHST2dxkGdphKrfZuMy+6thEvE7bbEIlThqenC8030obYix/8wc26AvGs7Fi+U81WF6jH50w23iYmLQ/Et+bD2/xaL5v/rTp44qvfF/jhoY1+sHmj76P9je+G/cb9x7HPJH+mbu2Ns5hN/9qMepKn6eY7HGMkXxuPy5xpctT/XuTOXGpxZmG/Sse2uZHX77iHOvkyjb2rbn/5N/mBvIuec3zp19svrn13XAcnc+/wUzLmWybOzGf8zD3GdPk4Lcc4e3/fhykuqOT/HAF5T/5wRZPGn48/+QxtAfnYHtGv5s8G762HIR2a3a9O44x5M+N6xyXNx9tNo6+yLuZI7nj97nPVyx8O1f37u3wLQ+MTlyTPuUQmceXL79+ezvV739s1fYmLkf+V3kjeXbjPvsmebL5Q8t1zAWNM5qNqb/ohbJ6fNrV9oyvsJ5Bf2hr1sbPjSPZT+Mk9735jdfhmQ9jOHXZxmoyW2ftPudhp7XDphf6k7FPbp9rzSdO9TRifmTljx03vP/xj3989oZvhP58/2jg0cCjgUcDjwaggSdgPnB4NPBo4NHAo4FHAzc1MIepWlHgtFDPW5xSoJ3FcAqHfCibYstW0N4W8hw7GyBYSOcY/BVZLtrZhgULb1LJPe1Xf5sOMucUdPz2jFzP3Frx5KZp3jVz0cUPornxgIWlKTZ4ziz25e+tIJlixdg8RYw5JJPNKneKYZ5vK6w2LETH/Jcbw/L96MJvj2IxcK7Pr91GFyyupV3mNH3yoAiLM9wcQR1TPhaBvEGhFSOj120zwwkr2wMB45b2n3tY3HfxdLPD9JlDlLR9K3plU9D8Mtv8L1jd/DNtWmH5DkcElw0vV9jj/MNjLARGJj+IpA5njMYrzbdyaDM8kbdnUI/z3ehwfr18ewDaeMYPn8IJ3AjLX+VOUXl+KTi4j21n7Ogmb3XI4a7IF+xG77YVC8IZa9rwF8Kjo4xLLERuF5aJExeX/dDjZH/HBeM08/LDEfuxcUs7cPyGEcYHtiXuwk2UL37s+TlOBEf53lzQuHjaxEaRL+34b2QgTloxOzJeFe7jxycOchvLtXHA9JlcwtzdYpjjIXmTMjDO09/JIebjZmc/wNh04fn6kMk2VsMwHyZ5fvYrxlPqz/eRi7ec4jS36S/xw301X286b3jbMJUHjifMbXM/cYv9Kj5CnQerzI833RBPjj30+fzN8ZuPG/Ph58Qyzm3jKNqDMjWf/D7ePH3+vuL4MYplNI9vG0Eot7mPeiWfmoedSxsL9E1zx9vnz1+n9NuvX3+5lrkc5xHbb3O1j1oHlqvxVsNkw8eG3fhfcOj1nOOO8ea8hPwQWzV/MqfQ9/03Od7z2D63dViz89Y349qGD+Kk2T198xrznrneuMDxgjagXOZH9pcxW77OOW9c8RHsNR6mDozv+M6J6+JD8dn8Mm6LVyd+dq5HTPpv6ofXtnyOfDJz5JsD6OPmK8s719N+w2+zy7RlDG0/amH/nnFYYyEug7f4djYJt7gQmxKX9G2uGThf6vIdX31rNAdWiV2uQc1JTY/ml4a9Nx18/uUrpX97E1bze8+txQeO1/7eYkTjr4yXOfsNRsZAfCS/ij61D3Jo2p/yDuIutsmaYPriQcTU/q7scMXVJ78nNwQf8TPOP3LPGpVr2e2HkuiPDRPcqE4/sO86dm+xpcXs+W7mkvU1/TUyxQaRIeu69sbFNidzWvozDls9M7qftoznsadzWsadE2/R3qzjEr/Rf+oW3jgV+Y0d4t0cOve4fmnObv5inDmWGT/kNNaxM1b8Jv1EV+HZFr+NB8479rBf3/E74/XqHsoWXRFjvJ/y5DBVdOAc3VwaHfKA3Uk2xxG2je78L21N7j+1sx8zVmfM2LGtk7zmmLG2fMDcQn17foxbtIfjWdMh8Wud3MFDMEEct/ykfef+w4fkmMyHGInemr+27xi37s7pI+2s+y1HoK9zfvSL8CHXwNHP/Bt8XeX20ce0Z/6bcdkPn4fNfeFhYtt/Gz9XftZ8s/VPn/T1O7xFuSxjs23rc+sj9uM9rIWwf3K1/ZQc4XhlXriac/r2GsdrefpWMGG5rrC/6aphoXFQ7jcGna/MXPIMj/dEPvInYwB1QB/cxp3+kl9b742Hm92udLZxduPcu7ZucY/yBqfEFrmz+eKmr6v5vRrH3B/nvMU+xsA7Otq4aZvL7/qcN5D/8mOL4Z0YRgwTp23dRfuRn8klzicow/B107vzjJHDuf/oxvGA+qWOzCm2w+abrC2cdN50tvmLcybyK+sf3JtiPHFd1cZxrsE2v/46h6l+FLNbjHAM9LO8LVeK3effX3+d/Rb/63stKDJtfsZ4ecIgY+k2jytfb/H65LP0g1O+2XyaHEa98bke927QtsE47Umfi85OnLfpkvOYNsxd5zNzJ+KhcYjX49v62TY+caj9965N6dvUi/OGxm2ZB3NSP+PP3LIed2yaz46vcw9zhRmbOmpzew5TvWLxp+2jgUcDjwYeDfzMGngOU/3M1n/m/mjg0cCjgUcDL2ngI4ep8qCFxb3tgbqLbywgtIKJCyx+gJ8xs6BO8WQrMLG454Izx2oPN6lI9pOx5/5XDlOxMPCSkb41ZjHH8vqBG4tDp6IR9dZkSmHozmEq3m87btdc0G9FPRerMtfM0cWrbEaZvjK/ORyS4hDvi065KcUPcnNfCkQnGWMXF4FYmKJcwY83+l/hw3g86Z4+Q9y4cMg+XfSbazlMRayxWJY5j67nfh6mOhUxUxDLmK9yhO0a+zYdGkvEPznMxcNW1LuaUytA+jBVDjIRNzystD2so02jv+jBD0ZaH/G76Seb5Ma+7TBVvssDm5HPD9vtxyyop5AdX+MGqeAn/seCavyYDxZoW+vAdr8bX9JPe1DkediPo3uPRdtT1y7Iu1hO3p6/U2genfEhXHRqjKf/yJODz+1h6+YnGdOyeKzIkLnyQUDT/WYP+31r51jcOJjzIX+Rv3OfeSD9m3vSjg8105bxgBj1w4FtLMtoGYyV1j4ymGs2PJLvfCjWXE5eJe4jJ33Vczz5Q+vrhDXqIbGTMcPcs9myxQM+nNliru2w+Q11wL9PnEUfotxbDNz4KFwRWU+y2K6NN+0nng/HazK5/ff5/A88TEW8EyPfeevbr9Z+/vZcnXghtyW/MI+3PptNGtc3rLNd8G18tDEjKzcsk9PJgZwXfTJzNy85BzjF5jvxoOFx899wRfOvFkda32m3cQF9wLbjesWy+NCKedy+Ss71fBz77Zf87LYb/7b5WqYtXhsjHKPFq1N+MO257sj97XDOKX9gDG0xi3Y+xYPooMVo+0nktj2aDThm/Ip84XE91/k87akXbuZgX9uaZsY4HabiRgnr6OS7c61tZrYe5vO7tfa3jWzkpcwpOiKemv3ZrsXvt+t4a2Kbh7HBGLnx0RaHW4y4i7esU1ruQj/JmoFYMN9Fb+Y357NcE4yc7TCVcXriY8efKz8i5zCOMr6RX+4cpkp7x2PqIj5C3iVejQHjJvNs33Oc+MZ8581X9o/4N9fr1nWbE3UcH8t3nB9jNflmdJFrxDXrJpHDa/bGW9Td/6vDVJkT5+W4QNkdJ83pjMlcc4fPUjeZ+7YDoeS/La9g3+azV/3wTsxrvsxxTrGM7XiYKhxijmRNJPNMH8xH7Vvz2Xohxqgn87V5cWvbdLXFgchCmY0z5iObDo0B45F6IM/Qt51XbNzcsH+Xx6eda4+OxeZ58jrnkX5GHnKVsZ7r7qfF6sZdr8ztlbaO78xPbAvio3Es817GrHCmfcQ4sk2nfbMT12ys71r/zabNF4lt8mLT4x1/9H2UwzI1nNy131Vf6fsqD9jmRCykD+fiwSpx7fh95cOuZ3stn/tbXaL5aRtv05Xn3uZsP9jmN9/P/XwGGb2YP8mNuW+LobZf5jJ6a4dTGg83u93FWXB04tymX/afexn3HI/IoZkDa72WlzplPGlcvWGi4WeLYye/Pt1zyjmso4bHk51+p/cPHqYy70WO5DixjbEY/285Vsv9jANiq9UPTnxjH7IumZ+dOLjh8MQhjtlbnLDPMz4FL+0wleWZ/rd80rHLn6eM/VWHP6Qkxrb785zT6yP7C+2fw1SsK21xocWcq1ykXX+Fw8wL9tm7MeIqnsfO9omrw1TxBeqPcTdzbVyz6dn3sF3iR/BFf7XfOwa2tQI5JHJvuYX7u+LBKztzPI+ZvIG68DqNcYY1O+YmqS05Ns1n8xRrXtEV+ajN5zlMdWXl5/qjgUcDjwYeDTwa+KqB5zDVg4RHA48GHg08Gng0cFMDV4epWiHExQwXclkwTFEohYXTYj9FD4veiicprPCBbAqTLD6kyOHCawrtLAS0YspWTGah3sVKFgD8YLgV726a6q0ZC/4ctz1wiz634mvme7JJih7ckLO9mYq69Jy2QuNmM/fFYjHnE3zx4UfbaMWNWLRzcNF+NcdF4/aAwHJGX5HRYxkbkesjh6lczIq9bVdinwXF6I5FbPp7+sn9KVATayyWZW5px7fbUCYWv5vMV0VVF/XoF+1a+y73eI4uZhJ3p4cD5petMHt1mGr6mQNWabc9rLMOU2TMg/L2C13mvPQx2Bt522Gq+T6+kbcAjF39oLZxmHUQXfIwVdpkDN6T7/zggZxM/Th+XBXxqUNvMOB8zO+MKRyT+OD34ThihIXjE3bia7EROSl62GLUyBA70cfpLy3mTtuM13TaOKLFEsfhE0YoU7ObY1T8dIsrbV72beuh8Q7xaA5jPAiXzr95OEBua/JseLWtOHfbnHqgLjbsm6/jP/Qx5wu04x3b3+HCFkuJY8u/jcv5GF9XcaT57pYLWZ6Gu2Yn5wen2Nfm3+x44iNj0jJtek0evWGvxdCW42w4/z7u/6PDVMSw8R2OJE83rrItv/c5efmn376/1aTZLJww/+aXj0943bjSnHXi2HASbUp8MB8gr/CBZdpf8aCxu/lr5Hes3OLQqb11tOV55OETtzb7nnjIvkUdUpbE8OibMdy/+O6cyfLaDtaP/d8ynezEB/3u94SzLV5H1iZTy12in/ihMcFcKNf4YyonGRu+Tny7zanFhxPWkw9wbtaL76ePGw9zjTlvk3PuIZ+3DQnph/mD6wmbXMkNT/7WuC1yNW4zL/Hzp18+v61P+OvWPohArjvh8RSf5gHSHKi6I1+z0YmzzS2v8Ipx7XjlHDD2jp1Y+7jLy6wTJGdJjYK5bq7NmMFqVeDhyxnLNZ3YiXKki8RSrm0yr7RPjWpknh934ZupqAPXQ6jrYNC+S25sfREbG5ZsU+I39py+Wyye71wfMJ4ab2w+xlhsfecacz3nn229kPG3GppjAnl8ro3d8t98zuZ+5vttPtFj88/IwlyMuOW9J54nzls8ztjUS/TIw1TMC+aeyEfcxQ8cL61zcnFbH5x88k6s27jtlE/kHsqTw1Q8PMe+yS3zffIjjmNZHIesP3Kv9Xjy1au2m8+ZHyJPw8omu3VCzGVc+xDlfRc/8aZFyvYqT99pz7qgZbg7djBA7nilzmdeoNzOce/6xSu5TsOUsUTs2J7ESeYSrmBc/HsPUzkPdS7oHJL1syZ/ZPO/1N0V1zQ/b3nFNr795vR58/0m42b/xtUbxhhnzZvO0R2Lms9f+SN9cdrSfvatuUaevqPfTX/NXuYvytJiLTFEvVEPjI3GGOWn75kjzdX0ry0ObzGvzfvKRo3XN33ke+oj8m41W/o4c51T3bTpyz6x+bHtYztYR62fu/dMuw1HxI//vsofqv4/cJiq2ca6bdw484r/N79pPtByjtZHaxcsbPnnFYav9JsxTxxqbJ/6tA8H++QwPv9MrcDrZHIiZXOsjmzvbTV8ipNUym/MCpYAABSSSURBVLHcRz7zOaf5dsP9b799+fTly9dntM1/GtfRzvaRkw9+hMMcB+708VHei2+Qg32Yite2+pa5ffM5zq3lsw3TzoGdu5GTM27Goa3iv/SNyPAR/d3xU/v6hq34DnVCvvG6Olyd+bnW2Ow0/TkvYj2EfZ046jlMdYfBnzaPBh4NPBp4NPBo4DlM9WDg0cCjgUcDjwYeDdzWwEcOU50W3Fmwc7E/f7dCxJ2HFi705UF4HrJ604cLX688hGhFZBZmtoKfix7twcjcy0M+tw30rSELMNQxNwi4aJN27cG77eOCWPSWwhAfrHGjQyvQtALTVqx8X6D8Wpz0wwKOMde8ATGbS4Kxq8NU1J/vyTX/airxe8JtsxMfXLSHoikavYKJkSFv7uF9LGhZtyxEsjDbfMQF0ZE7b5xicTpz48aQHKZKkbNt0DkVeKnfOxyxYcZcQD21oqQf2Lvg1wqL5Af22XhwvuMvfo5+5he0o+sUCue7+J2LlS4Uu7g8fcYfTrKNLJmvD1NNn9zwHTv6MFXjRmORvpt58jBVdMw3U+U7H7DyQ+oUaE8PE+xTLkKTG83jxI/v85jGKWMJ8WncteKw5QjfepPUaQzLbuxfxXAW+RuOPH/yzlXfxohx1Hze8rP4bj9vscbx7SRjmxv92fa0rydHyRjGbYuPV/Fl4zI/UDj5JG1E34mtHacchx0nGEMaRigzN29Ef81nph/qonG7x2332N4bpk76OsWhDWObnRpvGzenuTefueOXvs96iO19mMr6a/N1nkuuX/3rg4epjEVyX8tf7K/EXPDF2EnsNx15Pu8+v+3C//zpl9mK//nrZnz3wZz5D3/4w7s3x1D+xi2ZCzc73OFYx5E2TrMrcdi4sMVCb8QwP/se47Lp92TX1r7x6uaPjQ82XuZYVzwybR2nmRv7OtcD5oOrOEN5W/ygj3hu5lj7i7GS623+m064NjjxF32z5b25N7ry5glvXjj5atOD9XzKPzaM2U8aZhy3yEMNp+QncqvX856v9UFbb5sYjEvjw/HrxPWb/skBnq/x+12f4dZffvl+2GDuzRoimzY4r032Ez98jy/v90d9n0rzL8akrW9/f8KfcUe8UKeeK9fS5GFysLHmvu3vrH/E79gfbZnrzb4nXyTnNEynP+I5vsoflzC+p/2sJ7Om5Nt5XXdgbM14zdaU9ep64ucpppFz0o61PPvXjEn9p45wR5b0b7/I52bXFlumPbGXNpvtNk5pWIyN51/yfP7OW9GdZ3huzHnsn9QvD2M67l7FCOKc45EjOUf6tQ+NbbXi2PtuDKDMzj+ufPAU765iaZtzi0fEyvxYkGtUjAeUn7Vec1T6vLu2vBOzWhy3LxBzxE6Laa4pkneJT/LBVRw45Q2Nw4hX6vCjdj9houUebG8OCkfQhqlhek1G7t5sEj0aK7T93TjVsHDlS8aGMUF/cVuPlzgSLmCtJ3qeNvye9xhf0Q1zJvNn+Ib+6fFPWG3+QNteYa7pZ7OX+9rsZT43Hm3TJuPWxxbLWvvollh0nNhirHW+6ZH6O/kibZIY67xyw/KV/pq9+J05kf1F/qa/xGy3Twxucbv51GYb6ph+lO/J3eYZ+/ldnmjcfKXfNqdtTch4EL+nvk5Ypy1OvrbJa663/qjvrY/TPScc0cf8t21zyQ/f1qBXMaf1G34OhxInnJv73uYdrie3c4xXdB4+2sZiX+SVLT9xjCV/uB7Y7L312+JYxope8y/XEeE45/rm3w0fZ1xMjfe9xdnePBY+CWbvcsnXfn77NAeqGq/a3l4fGXeOz9Ft/n117eAYceLvxtt3OKDFIeKROj3VRqhz6q3xaYuF1vWGG8dd1ngpQ6tF2OdoT8Ycr3lOsXrLi+7EqM335t7Gv4w31jfbOyd0DSv3en0890Um7i85zeU5THXH0k+bRwOPBh4NPBp4NPAcpnow8Gjg0cCjgUcDjwZua4CHqVphoxUQWueteOR22wOAk7AsjqUwxF8sbYVA9udi0VYAcaHH7Vi8cf8pvLBgljYssKWo8lE9pP/IxuKa+/a1Vhh1ca7JRf1nLnwzVdNnKyo2fWwFqw0PLkiyGHznzVS534VrFmSjkxR7tiJyK/zaf9hX+qGd5jsXy247bjmc5/HaPDc/dXGxFXv5ZqoUqGNDHmDLhpEUu5qPtqJ/m3vDJOeVezafMsbTvj1AnGss+hOfflhlGTY8eO55SD1j8TBV/Gz6yQGr+c4bCIhHFyAjP3FFvE3ffAgfvI4/zz15M9W082GqfDf35M1U5KMrO3Hsq8NUkT+HBU8+2TarbJgw9un3ka9hq/lC8JtrJ/uTFxq+0lcrKMem2TzoOWx80Qro5oMW783TnF/kbDlBbNbGaPE4370SA8yhtlXTTbPnVV5i3W0633Q8diT3tXh9ylFOXGbZuZGGsdh5DzHMh4xp51jEh7Z+QEfcNN/wQ5PGwY3/T3624TJzbpg84bvFan53J0fbuOIUwzffabY78Rh1Sr/k2HdwmxyKb/04xVT2uW1mYIz6XV+/9ULd5suxCXFKXbUY5LaU4Yq72nVioeIib075/MvbUK1NOGF4YQ5TUd/21U3GV7mMnOwxIuemd7anPpuPGrtX8m/8ak60DBsGmr9d4el0D/HrB96bDU462tZm0xfzSuu28RHbWJYrvdsPGo9vNngVe9PPK2/EiSzbeih+Hj+KPBmj8YBtzDnw7+Z/G4e3WGaOa7E3PuJ8Z2tL/9zs3PKPjNM4mH46f2/Yiy5b//PdaWPUSedXfrry7LdfBSeevI62Xdq66cp333ZHHQ5T2R/t86/MPfLGZ5lv0YbmBH6OLdJH+D5yMD47R9i4hvlA9JV+aPcm/8k3Nn/KXC3ffB9f8QavaZsN9+HQ9J9DYHwzVTtMtfH1iUdOnJHxt/jY4u8VXjye14eNS2K/zRacN/FD+c0TV/G62S6yWw62pSysS0QuboL0m4wc65oP2MaJLYkhLbY3uU++c9Jzi8eeJ9uYn8JxHMM+yTnGhh/dEHny0RN3E9vEimNRfJU/FuQ5h8PyPeuK1BVxvtVq2Tftus3T9rq651W/MLbCq9bBpsO0sw+533CY/avZqWHUdnN+c8JJ42q233yC66GGD+cq5Cvr64prm12pW8Z58+IrPtJ8s91P+YnryGGejo9E16wB0fZt/PTlOMV8MP0737KcDRdNt944u+HJfnCKSc1GjAGMYa3fK4wwL9m4r/XR9BpZGx/ZlxtnxqacszFvfxhMJNbkWsvfYve5dpUzNJ1vumm8ztjV1hDGDvuY+TIWcL6MGSeOpG02zrVNGxebzzZO2PDM9nfabPxGjBNH7j/PkWjjcEfD0ZUdNv8l3zSeb/hq47e4aiwQt55vw94rvF3t8+1A1dXcmyxeP8Vu3Ddg+ayrE09M2+YbGwda55ajYYl+dZU3m8Piu5TH821cumHUWEiePP9ynUC+SdxzTNk+3/HxL1++tjr5C69tPhFe3X1xihJf31ZmHdJWjj3MmZpPEcu5/pG1g/MMxitjIXO9w3tp22yx4XHzm4bJ5svpl7GT2NziLmXkW9GCuxZ77UcnLrYO7sTqjauuuHCLedS5MdswQJ2bUyh/dJQ+UsNpfsH68HaYyvL/6U9/6q+bv1LEc/3RwKOBRwOPBh4N/GQaeALmT2bwZ7qPBh4NPBp4NPBxDfz7v//79+0jrdjTvmujtUL1qcB7JfHcO336DUHclJg2pyIt5b8qprsg4MKVP6fvFPMzJ2/kSVEgRb+rubfrrbDowx7cPEOdsKjGOdwpaKWoxPFzmM0PRNhfK/y1657rhjfLyrnyIEoKt7YNC1yxB4s1LMA0XfP6qaBGGwcXLA7l+t9TvNzknu+5AYm6PRVymz5aoZ+HpLzRgxtf8ivC7UDBq9h/pcDIeQTnrbg61yK/HzhyvJPdTvMg9o1b/qI0D1NFtzO+D1M1rKQAGTmIWT5EmDHyC93TNoekON52mGr6jD+NvvhmMj/Q2AqwxF10zSJo5OavTvo7Y9qFdI59xWlNbm5qYbHWGOK45JdtTBeMaTNyd/oinxKX5pRXfIgxzb5ADnWf24M+xxLe5/k2bvd3m39uOQa5r/VleU7ynXi89XOFrdxj3ySOGif/Pfj1Qxr3n88t93GeYr/ivZxbk9f35sG9cXQaIzLy0G50mVwvuryDrc1PIv/Jh+0bLZ+5wl9k5XiOUVd4be1py8Qy8qyv047GPGNL09fW74zRfin4SudvexI+/b5UZ9/a4kuLrZt+tz6MX3MQsW79v8sDvzX8/Mu3dcq3lZR1lj6ydkl+5HFO424ybvrO99zIdtW2cUfjSPbZOLHlmm3s5MfbuPbTK56kLHe5urVj/tTyGt+T+YajMq/oKXYP3zKfcTzNPc41zBMND81WbX6R44rHm++/giHmUs3nWixs8/bGBudJ1P9VTDePz+dX+Nl6p7z0c+uOcbDdc9KrbXgnNl3htulsm9uJA6/wwD4bLzSf/R3Hfv66riXvcL3ZeMS5TePB32FlzlJlh1S4/dsGJurAeEmcP3GO8W/faDZlHPffkYcxOHogvsgvlptrkPQXDnMO1vAU27f10xUuGOs2fdpn2G7GzHXqLrG1Haairu7mALGtfWCL3WnvdSSxf+Jp+gvx1NZq5sXG186BInd4r+n+FGc3jHtOjIXWIbmH+srcc51vXs9cGVO3+LGt4R2PT3Zo6/MNM03HTR8jr9dDG/bp3w0Tp5qu/fquL77arunvpNPMKT/G0zjZHJbaR+bb1qyN/xsn3+Fn+xCxe8UFTX/NlyIHffoUJx2X7T+cq32o8ZG5qNksWN0wcbrH+Y391H06tqf+ybclz3i2vW3zLm/QayNa/LJeHZNyz0f8adPPyce2expf0k+8rmjtOTfnzy0W2ybU/UnPzV/Mj6/qJvdfxZ7Me4uhDYdXsfjEzy0HaFyUPuzj4cMrGexPV/qLr8x9PKToWmHjIerI+jZvMJfwfb6Xcz/VszfbZU5t7cr1dMsJqP+trh1bnGzyEd+1P2w6eyX20hfT/1VMiM6j3+jhCnuWq3G7fYRtHP8Yn6jzLUakfcuxUlehju/4/jZuw/73cT9wmOqubU6+Qjy2fIE5rXFx8uXmr5vdqF/6LrFsjuZnx+7mE+SW9Hundhl5Mkaer7aY03KAzR9bjPP9X1OMz/Uw1Rar7E93cpYpQaQM0fyAcW9btzQ/pB84h3iFj1p8O9Vf2P4j49h/r+LhK2MQe20Nn+unvMCHqfh2XecAJ9lPGGKe0fq4+u7qeuOHhl3rYT43zr4TO8Nvfiu643fw/hym+giyn3seDTwaeDTwaODRwK6B5zDVg45HA48GHg08Gng0cFMDHz1MNQtmF2j80MkPQL1R7M4COwvruTcFs7aRZiuebTKeim2tuNmKbtN3fiGXxemtUMGC9k3zfG+Wh1ssUlHfLCrOTSxE+sH7Wwlwfu0ZG4VSoPL3KdrwoUw7THUqCG/6PBUsbTfqf/pzYTn4iE1cYMzmIBeMXcRlIWh7gOhiHm3pB0UjFw+uNDvdLbxynK0IG/ldCIy+XPRmcZC6iN3Z/qOHqYK39u9Jl9u1pi8W9VzQa76eBzHxq4ZR+1f00wqp9qmm57nPh6lykCk4mTbbYSoXUInx2H3mlbHjp9yUlPHpD+GwvJlq+sj1GSP3z2Gq+V/GSAxoPtRwNe1n/FffTMUYQAwlHmxc0TjWdqY/Rr/uz8Vh4iBzMibMo7mnPdBu17iZ4fTw+SqOuBAduTiH9nCWc7b/nB7a0e6WrcVF6qldb3H3FV6g7O3hyDbmxpNX+o5s21xbrEjbtmmH8hu7iXUtnnv8Zk/6LfOF+FVk3fTWZMu94QhuXthwRF2T4xwrt7xlw8iVrSKrfTUc13jg1GeLS+TIk2+0OdgmzoHcH7mFPMn7jAvyQ7vHXMe8wIepTv77XYa/4zCVcdL4hTyc9pyD7zG3nziL8/s+zreN/m8x6tthqjzkmzYtR99w0vDR2l7hmtd9/93+NpzYB7f+nBNssdgbJqxj284+uc3VXLNxxMkWXGPY93hfyyEcv7lmzTWuWeiHlv3E5Zz/nZiz+cIpX7nykQ2P9j/yC/MQxsx2T9YdjUtZF7iLOWO4+fWGV8/B+k9MoZ65xtj03HBsbk4b47LlKtRFsx/7aD7V5Dxx46YvyuZ8xfGGtv/Ohd/+yIHVYMX+ZDxxvUtfJMd63m+fv7x/NVXjEcYY88LmC/ZN14uaTWm3zYZZx0aX3IjSsNhymvhVdDv/Zq13ip1s71h3N0ZxbUO/bOvyzCfjMi/NvPhDLln/jk741mXOyTmFMUg/aPzauIN4I1ZO/JRxmS8Tq8ntLIMPHNyxb+Ne27LFy6vcoenCuKXuHfPoE8F12pxiQPDLNQfnExmCF/btHNt2MF9s+iU3t7HJR00nuafxJTGY667p8r62jrzrj6+0u/KHhqGt7kYstJyZOdaGG+Oz6e2Knx0378Sou3HR8vHHpswzDWeNDxx/6NvWaTDGOZ44if54d4603V18uO+xNfmfcYz2OOUoV2O3eLr5+rT1OuXKT9r4H7nH8aPlBIkNzilo/w07tlfucQxjX56bsdr83rq9o4vp9xUfbhxr/2X82eQ0B5PP2z2e/7ambbmE/e/EYVuMbr559VzSHNvwalma7qzffD7N46qefcozWv7QcqboqmFiy7FexSj1fvL3Np+rXOrkH5xT9L3hOpiLzpkLJW/yWMT/dq3leo7LzlnJXeS1U2xpPJ17k9+bIxwXmi43DvPcv9vpg4epzB3pLxxBG5B7jS3me+yD9v1IzNn0676YV5ye/xDX/Jv3NHw1PN3xkeQGwXeebzZe2tbYV/jYsNoOU93B3sYbe1ydOPjjDVinPIW5SrC1xRhfn3YfWTsQt+mTuvZa3s8prnKBxg8n/qHtiaE7MY7xnfUF+7ExwVyF8/W6xRxI27SYeeLmtG/zuvru6jrHPeW+lJ9/8547fjzjBTOMz8RRsJ1xNhx5bs+bqV71sKf9o4FHA48GHg38rBr43z5zdLmUsKca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55" t="6087" r="33244" b="7826"/>
          <a:stretch/>
        </p:blipFill>
        <p:spPr bwMode="auto">
          <a:xfrm>
            <a:off x="4689763" y="1447800"/>
            <a:ext cx="4987637" cy="54864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883920" y="5440680"/>
            <a:ext cx="2926080" cy="1097280"/>
            <a:chOff x="149366" y="5637556"/>
            <a:chExt cx="2973459" cy="1063412"/>
          </a:xfrm>
        </p:grpSpPr>
        <p:sp>
          <p:nvSpPr>
            <p:cNvPr id="10" name="Rectangle 7"/>
            <p:cNvSpPr>
              <a:spLocks noChangeArrowheads="1"/>
            </p:cNvSpPr>
            <p:nvPr/>
          </p:nvSpPr>
          <p:spPr bwMode="auto">
            <a:xfrm>
              <a:off x="149366" y="5637556"/>
              <a:ext cx="2973459" cy="1063412"/>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1" name="Text Box 6"/>
            <p:cNvSpPr txBox="1">
              <a:spLocks noChangeArrowheads="1"/>
            </p:cNvSpPr>
            <p:nvPr/>
          </p:nvSpPr>
          <p:spPr bwMode="auto">
            <a:xfrm>
              <a:off x="177242" y="5717312"/>
              <a:ext cx="2900542" cy="9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dirty="0">
                  <a:solidFill>
                    <a:srgbClr val="FFC000"/>
                  </a:solidFill>
                  <a:latin typeface="+mj-lt"/>
                  <a:cs typeface="+mn-cs"/>
                </a:rPr>
                <a:t>Practical</a:t>
              </a:r>
              <a:r>
                <a:rPr lang="en-US" altLang="en-US" sz="2100" b="1" i="0" dirty="0">
                  <a:solidFill>
                    <a:srgbClr val="FFC000"/>
                  </a:solidFill>
                  <a:latin typeface="+mj-lt"/>
                  <a:cs typeface="+mn-cs"/>
                </a:rPr>
                <a:t>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4.56</a:t>
              </a:r>
              <a:r>
                <a:rPr lang="en-US" altLang="en-US" sz="2600" b="1" i="0" dirty="0">
                  <a:latin typeface="+mj-lt"/>
                  <a:cs typeface="+mn-cs"/>
                </a:rPr>
                <a:t> x 10</a:t>
              </a:r>
              <a:r>
                <a:rPr lang="en-US" altLang="en-US" sz="2600" b="1" baseline="40000" dirty="0">
                  <a:latin typeface="+mj-lt"/>
                </a:rPr>
                <a:t>10</a:t>
              </a:r>
              <a:endParaRPr lang="en-US" altLang="en-US" sz="2600" b="1" i="0" dirty="0">
                <a:latin typeface="+mj-lt"/>
                <a:cs typeface="+mn-cs"/>
              </a:endParaRPr>
            </a:p>
          </p:txBody>
        </p:sp>
      </p:grpSp>
      <p:sp>
        <p:nvSpPr>
          <p:cNvPr id="12" name="Text Box 6"/>
          <p:cNvSpPr txBox="1">
            <a:spLocks noChangeArrowheads="1"/>
          </p:cNvSpPr>
          <p:nvPr/>
        </p:nvSpPr>
        <p:spPr bwMode="auto">
          <a:xfrm>
            <a:off x="1033272" y="2646908"/>
            <a:ext cx="2525712"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300" i="0" dirty="0">
                <a:solidFill>
                  <a:srgbClr val="FFC000"/>
                </a:solidFill>
                <a:latin typeface="+mj-lt"/>
                <a:cs typeface="+mn-cs"/>
              </a:rPr>
              <a:t> </a:t>
            </a:r>
            <a:endParaRPr lang="en-US" altLang="en-US" sz="400" i="0" dirty="0">
              <a:latin typeface="+mj-lt"/>
            </a:endParaRPr>
          </a:p>
          <a:p>
            <a:pPr eaLnBrk="0" hangingPunct="0">
              <a:lnSpc>
                <a:spcPct val="120000"/>
              </a:lnSpc>
              <a:defRPr/>
            </a:pPr>
            <a:r>
              <a:rPr lang="en-US" altLang="en-US" sz="2100" b="1" dirty="0">
                <a:latin typeface="+mj-lt"/>
              </a:rPr>
              <a:t>Wiring: 1</a:t>
            </a:r>
            <a:r>
              <a:rPr lang="en-US" altLang="en-US" sz="2100" b="1" baseline="40000" dirty="0">
                <a:latin typeface="+mj-lt"/>
              </a:rPr>
              <a:t>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 5x4x3x2x1 </a:t>
            </a:r>
          </a:p>
          <a:p>
            <a:pPr eaLnBrk="0" hangingPunct="0">
              <a:lnSpc>
                <a:spcPct val="120000"/>
              </a:lnSpc>
              <a:defRPr/>
            </a:pPr>
            <a:r>
              <a:rPr lang="en-US" altLang="en-US" sz="2100" b="1" dirty="0">
                <a:latin typeface="+mj-lt"/>
                <a:cs typeface="+mn-cs"/>
              </a:rPr>
              <a:t>            </a:t>
            </a:r>
            <a:r>
              <a:rPr lang="en-US" altLang="en-US" sz="2100" b="1" i="0" dirty="0">
                <a:latin typeface="+mj-lt"/>
                <a:cs typeface="+mn-cs"/>
              </a:rPr>
              <a:t>= 120</a:t>
            </a:r>
          </a:p>
          <a:p>
            <a:pPr eaLnBrk="0" hangingPunct="0">
              <a:lnSpc>
                <a:spcPct val="120000"/>
              </a:lnSpc>
              <a:defRPr/>
            </a:pPr>
            <a:r>
              <a:rPr lang="en-US" altLang="en-US" sz="2100" b="1" dirty="0">
                <a:latin typeface="+mj-lt"/>
                <a:cs typeface="+mn-cs"/>
              </a:rPr>
              <a:t>Side: 2</a:t>
            </a:r>
            <a:r>
              <a:rPr lang="en-US" altLang="en-US" sz="2100" b="1" baseline="40000" dirty="0">
                <a:latin typeface="+mj-lt"/>
              </a:rPr>
              <a:t>5</a:t>
            </a:r>
            <a:endParaRPr lang="en-US" altLang="en-US" sz="2100" b="1" i="0" dirty="0">
              <a:latin typeface="+mj-lt"/>
              <a:cs typeface="+mn-cs"/>
            </a:endParaRPr>
          </a:p>
          <a:p>
            <a:pPr eaLnBrk="0" hangingPunct="0">
              <a:lnSpc>
                <a:spcPct val="120000"/>
              </a:lnSpc>
              <a:defRPr/>
            </a:pPr>
            <a:r>
              <a:rPr lang="en-US" altLang="en-US" sz="2100" b="1" dirty="0">
                <a:latin typeface="+mj-lt"/>
                <a:cs typeface="+mn-cs"/>
              </a:rPr>
              <a:t>Start position: 26</a:t>
            </a:r>
            <a:r>
              <a:rPr lang="en-US" altLang="en-US" sz="2100" b="1" baseline="40000" dirty="0">
                <a:latin typeface="+mj-lt"/>
              </a:rPr>
              <a:t>5</a:t>
            </a:r>
            <a:endParaRPr lang="en-US" altLang="en-US" sz="2100" b="1" dirty="0">
              <a:latin typeface="+mj-lt"/>
            </a:endParaRPr>
          </a:p>
        </p:txBody>
      </p:sp>
      <p:sp>
        <p:nvSpPr>
          <p:cNvPr id="14" name="AutoShape 13"/>
          <p:cNvSpPr>
            <a:spLocks noChangeArrowheads="1"/>
          </p:cNvSpPr>
          <p:nvPr/>
        </p:nvSpPr>
        <p:spPr bwMode="auto">
          <a:xfrm rot="10800000">
            <a:off x="3741737" y="3634895"/>
            <a:ext cx="3200400" cy="146050"/>
          </a:xfrm>
          <a:prstGeom prst="leftArrow">
            <a:avLst>
              <a:gd name="adj1" fmla="val 50000"/>
              <a:gd name="adj2" fmla="val 15369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5" name="Rectangle 7"/>
          <p:cNvSpPr>
            <a:spLocks noChangeArrowheads="1"/>
          </p:cNvSpPr>
          <p:nvPr/>
        </p:nvSpPr>
        <p:spPr bwMode="auto">
          <a:xfrm rot="5400000">
            <a:off x="1314030" y="2320504"/>
            <a:ext cx="2080466" cy="2727326"/>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3"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6" name="Rectangle 7"/>
          <p:cNvSpPr>
            <a:spLocks noChangeArrowheads="1"/>
          </p:cNvSpPr>
          <p:nvPr/>
        </p:nvSpPr>
        <p:spPr bwMode="auto">
          <a:xfrm rot="5760000">
            <a:off x="6867984" y="2826483"/>
            <a:ext cx="749808" cy="1655064"/>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Text Box 6"/>
          <p:cNvSpPr txBox="1">
            <a:spLocks noChangeArrowheads="1"/>
          </p:cNvSpPr>
          <p:nvPr/>
        </p:nvSpPr>
        <p:spPr bwMode="auto">
          <a:xfrm>
            <a:off x="990600" y="2209800"/>
            <a:ext cx="254812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5 Rotors:</a:t>
            </a:r>
            <a:endParaRPr lang="en-US" altLang="en-US" sz="2100" b="1" i="0" baseline="40000" dirty="0">
              <a:latin typeface="+mj-lt"/>
            </a:endParaRPr>
          </a:p>
        </p:txBody>
      </p:sp>
      <p:sp>
        <p:nvSpPr>
          <p:cNvPr id="18" name="TextBox 17"/>
          <p:cNvSpPr txBox="1"/>
          <p:nvPr/>
        </p:nvSpPr>
        <p:spPr>
          <a:xfrm>
            <a:off x="4800600" y="6976872"/>
            <a:ext cx="4800600" cy="246221"/>
          </a:xfrm>
          <a:prstGeom prst="rect">
            <a:avLst/>
          </a:prstGeom>
          <a:noFill/>
        </p:spPr>
        <p:txBody>
          <a:bodyPr wrap="square">
            <a:spAutoFit/>
          </a:bodyPr>
          <a:lstStyle/>
          <a:p>
            <a:pPr algn="ctr">
              <a:defRPr/>
            </a:pPr>
            <a:r>
              <a:rPr lang="en-US" sz="1000" dirty="0">
                <a:latin typeface="+mj-lt"/>
                <a:cs typeface="Arial" pitchFamily="34" charset="0"/>
              </a:rPr>
              <a:t>Photo credit: Smithsonian National Museum of American History, Washington, DC</a:t>
            </a:r>
          </a:p>
        </p:txBody>
      </p:sp>
    </p:spTree>
    <p:extLst>
      <p:ext uri="{BB962C8B-B14F-4D97-AF65-F5344CB8AC3E}">
        <p14:creationId xmlns:p14="http://schemas.microsoft.com/office/powerpoint/2010/main" val="329495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9220200" cy="533400"/>
          </a:xfrm>
        </p:spPr>
        <p:txBody>
          <a:bodyPr/>
          <a:lstStyle/>
          <a:p>
            <a:r>
              <a:rPr lang="en-US" altLang="en-US" dirty="0"/>
              <a:t>Key Spaces of Historic Cipher Machines</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21</a:t>
            </a:fld>
            <a:endParaRPr lang="en-US" dirty="0"/>
          </a:p>
        </p:txBody>
      </p:sp>
      <p:sp>
        <p:nvSpPr>
          <p:cNvPr id="7" name="TextBox 6"/>
          <p:cNvSpPr txBox="1"/>
          <p:nvPr/>
        </p:nvSpPr>
        <p:spPr bwMode="auto">
          <a:xfrm>
            <a:off x="5504688" y="2046805"/>
            <a:ext cx="1338828" cy="4410310"/>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4.03x10</a:t>
            </a:r>
            <a:r>
              <a:rPr lang="en-US" altLang="en-US" sz="1900" b="1" baseline="30000" dirty="0">
                <a:latin typeface="+mj-lt"/>
              </a:rPr>
              <a:t>26</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2.50x10</a:t>
            </a:r>
            <a:r>
              <a:rPr lang="en-US" altLang="en-US" sz="1900" b="1" baseline="30000" dirty="0">
                <a:latin typeface="+mj-lt"/>
              </a:rPr>
              <a:t>1</a:t>
            </a:r>
          </a:p>
          <a:p>
            <a:pPr>
              <a:lnSpc>
                <a:spcPct val="122000"/>
              </a:lnSpc>
              <a:defRPr/>
            </a:pPr>
            <a:r>
              <a:rPr lang="en-US" altLang="en-US" sz="1900" b="1" dirty="0">
                <a:latin typeface="+mj-lt"/>
                <a:cs typeface="Tahoma" pitchFamily="34" charset="0"/>
              </a:rPr>
              <a:t>1.68x10</a:t>
            </a:r>
            <a:r>
              <a:rPr lang="en-US" altLang="en-US" sz="1900" b="1" baseline="30000" dirty="0">
                <a:latin typeface="+mj-lt"/>
              </a:rPr>
              <a:t>21</a:t>
            </a:r>
          </a:p>
          <a:p>
            <a:pPr>
              <a:lnSpc>
                <a:spcPct val="122000"/>
              </a:lnSpc>
              <a:defRPr/>
            </a:pPr>
            <a:r>
              <a:rPr lang="en-US" altLang="en-US" sz="1900" b="1" dirty="0">
                <a:latin typeface="+mj-lt"/>
                <a:cs typeface="Tahoma" pitchFamily="34" charset="0"/>
              </a:rPr>
              <a:t>2.00x10</a:t>
            </a:r>
            <a:r>
              <a:rPr lang="en-US" altLang="en-US" sz="1900" b="1" baseline="30000" dirty="0">
                <a:latin typeface="+mj-lt"/>
              </a:rPr>
              <a:t>444</a:t>
            </a:r>
          </a:p>
          <a:p>
            <a:pPr>
              <a:lnSpc>
                <a:spcPct val="122000"/>
              </a:lnSpc>
              <a:defRPr/>
            </a:pPr>
            <a:r>
              <a:rPr lang="en-US" altLang="en-US" sz="1900" b="1" dirty="0">
                <a:latin typeface="+mj-lt"/>
                <a:cs typeface="Tahoma" pitchFamily="34" charset="0"/>
              </a:rPr>
              <a:t>6.20x10</a:t>
            </a:r>
            <a:r>
              <a:rPr lang="en-US" altLang="en-US" sz="1900" b="1" baseline="30000" dirty="0">
                <a:latin typeface="+mj-lt"/>
              </a:rPr>
              <a:t>23</a:t>
            </a:r>
          </a:p>
          <a:p>
            <a:pPr>
              <a:lnSpc>
                <a:spcPct val="122000"/>
              </a:lnSpc>
              <a:defRPr/>
            </a:pPr>
            <a:r>
              <a:rPr lang="en-US" altLang="en-US" sz="1900" b="1" dirty="0">
                <a:latin typeface="+mj-lt"/>
                <a:cs typeface="Tahoma" pitchFamily="34" charset="0"/>
              </a:rPr>
              <a:t>4.03x10</a:t>
            </a:r>
            <a:r>
              <a:rPr lang="en-US" altLang="en-US" sz="1900" b="1" baseline="30000" dirty="0">
                <a:latin typeface="+mj-lt"/>
              </a:rPr>
              <a:t>26</a:t>
            </a:r>
          </a:p>
          <a:p>
            <a:pPr>
              <a:lnSpc>
                <a:spcPct val="122000"/>
              </a:lnSpc>
              <a:defRPr/>
            </a:pPr>
            <a:r>
              <a:rPr lang="en-US" altLang="en-US" sz="1900" b="1" dirty="0">
                <a:latin typeface="+mj-lt"/>
                <a:cs typeface="Tahoma" pitchFamily="34" charset="0"/>
              </a:rPr>
              <a:t>1.30x10</a:t>
            </a:r>
            <a:r>
              <a:rPr lang="en-US" altLang="en-US" sz="1900" b="1" baseline="30000" dirty="0">
                <a:latin typeface="+mj-lt"/>
              </a:rPr>
              <a:t>532</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3.45x10</a:t>
            </a:r>
            <a:r>
              <a:rPr lang="en-US" altLang="en-US" sz="1900" b="1" baseline="30000" dirty="0">
                <a:latin typeface="+mj-lt"/>
              </a:rPr>
              <a:t>666</a:t>
            </a:r>
          </a:p>
          <a:p>
            <a:pPr>
              <a:lnSpc>
                <a:spcPct val="122000"/>
              </a:lnSpc>
              <a:defRPr/>
            </a:pPr>
            <a:r>
              <a:rPr lang="en-US" altLang="en-US" sz="1900" b="1" dirty="0">
                <a:latin typeface="+mj-lt"/>
                <a:cs typeface="Tahoma" pitchFamily="34" charset="0"/>
              </a:rPr>
              <a:t>3.69x10</a:t>
            </a:r>
            <a:r>
              <a:rPr lang="en-US" altLang="en-US" sz="1900" b="1" baseline="30000" dirty="0">
                <a:latin typeface="+mj-lt"/>
              </a:rPr>
              <a:t>799</a:t>
            </a:r>
          </a:p>
          <a:p>
            <a:pPr>
              <a:lnSpc>
                <a:spcPct val="122000"/>
              </a:lnSpc>
              <a:defRPr/>
            </a:pPr>
            <a:r>
              <a:rPr lang="en-US" altLang="en-US" sz="2000" b="1" dirty="0">
                <a:latin typeface="+mj-lt"/>
                <a:cs typeface="Tahoma" pitchFamily="34" charset="0"/>
              </a:rPr>
              <a:t>4.19x10</a:t>
            </a:r>
            <a:r>
              <a:rPr lang="en-US" altLang="en-US" sz="2000" b="1" baseline="30000" dirty="0">
                <a:latin typeface="+mj-lt"/>
              </a:rPr>
              <a:t>47</a:t>
            </a:r>
          </a:p>
          <a:p>
            <a:pPr>
              <a:lnSpc>
                <a:spcPct val="122000"/>
              </a:lnSpc>
              <a:defRPr/>
            </a:pPr>
            <a:r>
              <a:rPr lang="en-US" altLang="en-US" sz="2000" b="1" dirty="0">
                <a:latin typeface="+mj-lt"/>
                <a:cs typeface="Tahoma" pitchFamily="34" charset="0"/>
              </a:rPr>
              <a:t>1.01x10</a:t>
            </a:r>
            <a:r>
              <a:rPr lang="en-US" altLang="en-US" sz="2000" b="1" baseline="30000" dirty="0">
                <a:latin typeface="+mj-lt"/>
              </a:rPr>
              <a:t>64</a:t>
            </a:r>
          </a:p>
          <a:p>
            <a:pPr>
              <a:lnSpc>
                <a:spcPct val="122000"/>
              </a:lnSpc>
              <a:defRPr/>
            </a:pPr>
            <a:r>
              <a:rPr lang="en-US" altLang="en-US" sz="1900" b="1" dirty="0">
                <a:latin typeface="+mj-lt"/>
                <a:cs typeface="Tahoma" pitchFamily="34" charset="0"/>
              </a:rPr>
              <a:t>1.27x10</a:t>
            </a:r>
            <a:r>
              <a:rPr lang="en-US" altLang="en-US" sz="1900" b="1" baseline="30000" dirty="0">
                <a:latin typeface="+mj-lt"/>
              </a:rPr>
              <a:t>140</a:t>
            </a:r>
          </a:p>
        </p:txBody>
      </p:sp>
      <p:sp>
        <p:nvSpPr>
          <p:cNvPr id="8" name="TextBox 7"/>
          <p:cNvSpPr txBox="1"/>
          <p:nvPr/>
        </p:nvSpPr>
        <p:spPr bwMode="auto">
          <a:xfrm>
            <a:off x="7699248" y="2046805"/>
            <a:ext cx="1338828" cy="4410310"/>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4.03x10</a:t>
            </a:r>
            <a:r>
              <a:rPr lang="en-US" altLang="en-US" sz="1900" b="1" baseline="30000" dirty="0">
                <a:latin typeface="+mj-lt"/>
              </a:rPr>
              <a:t>26</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2.50x10</a:t>
            </a:r>
            <a:r>
              <a:rPr lang="en-US" altLang="en-US" sz="1900" b="1" baseline="30000" dirty="0">
                <a:latin typeface="+mj-lt"/>
              </a:rPr>
              <a:t>1</a:t>
            </a:r>
          </a:p>
          <a:p>
            <a:pPr>
              <a:lnSpc>
                <a:spcPct val="122000"/>
              </a:lnSpc>
              <a:defRPr/>
            </a:pPr>
            <a:r>
              <a:rPr lang="en-US" altLang="en-US" sz="1900" b="1" dirty="0">
                <a:latin typeface="+mj-lt"/>
                <a:cs typeface="Tahoma" pitchFamily="34" charset="0"/>
              </a:rPr>
              <a:t>1.68x10</a:t>
            </a:r>
            <a:r>
              <a:rPr lang="en-US" altLang="en-US" sz="1900" b="1" baseline="30000" dirty="0">
                <a:latin typeface="+mj-lt"/>
              </a:rPr>
              <a:t>21</a:t>
            </a:r>
          </a:p>
          <a:p>
            <a:pPr>
              <a:lnSpc>
                <a:spcPct val="122000"/>
              </a:lnSpc>
              <a:defRPr/>
            </a:pPr>
            <a:r>
              <a:rPr lang="en-US" altLang="en-US" sz="1900" b="1" dirty="0">
                <a:latin typeface="+mj-lt"/>
                <a:cs typeface="Tahoma" pitchFamily="34" charset="0"/>
              </a:rPr>
              <a:t>2.00x10</a:t>
            </a:r>
            <a:r>
              <a:rPr lang="en-US" altLang="en-US" sz="1900" b="1" baseline="30000" dirty="0">
                <a:latin typeface="+mj-lt"/>
              </a:rPr>
              <a:t>444</a:t>
            </a:r>
          </a:p>
          <a:p>
            <a:pPr>
              <a:lnSpc>
                <a:spcPct val="122000"/>
              </a:lnSpc>
              <a:defRPr/>
            </a:pPr>
            <a:r>
              <a:rPr lang="en-US" altLang="en-US" sz="1900" b="1" dirty="0">
                <a:latin typeface="+mj-lt"/>
                <a:cs typeface="Tahoma" pitchFamily="34" charset="0"/>
              </a:rPr>
              <a:t>6.20x10</a:t>
            </a:r>
            <a:r>
              <a:rPr lang="en-US" altLang="en-US" sz="1900" b="1" baseline="30000" dirty="0">
                <a:latin typeface="+mj-lt"/>
              </a:rPr>
              <a:t>23</a:t>
            </a:r>
          </a:p>
          <a:p>
            <a:pPr>
              <a:lnSpc>
                <a:spcPct val="122000"/>
              </a:lnSpc>
              <a:defRPr/>
            </a:pPr>
            <a:r>
              <a:rPr lang="en-US" altLang="en-US" sz="1900" b="1" dirty="0">
                <a:latin typeface="+mj-lt"/>
                <a:cs typeface="Tahoma" pitchFamily="34" charset="0"/>
              </a:rPr>
              <a:t>4.03x10</a:t>
            </a:r>
            <a:r>
              <a:rPr lang="en-US" altLang="en-US" sz="1900" b="1" baseline="30000" dirty="0">
                <a:latin typeface="+mj-lt"/>
              </a:rPr>
              <a:t>26</a:t>
            </a:r>
          </a:p>
          <a:p>
            <a:pPr>
              <a:lnSpc>
                <a:spcPct val="122000"/>
              </a:lnSpc>
              <a:defRPr/>
            </a:pPr>
            <a:r>
              <a:rPr lang="en-US" altLang="en-US" sz="1900" b="1" dirty="0">
                <a:latin typeface="+mj-lt"/>
                <a:cs typeface="Tahoma" pitchFamily="34" charset="0"/>
              </a:rPr>
              <a:t>1.32x10</a:t>
            </a:r>
            <a:r>
              <a:rPr lang="en-US" altLang="en-US" sz="1900" b="1" baseline="30000" dirty="0">
                <a:latin typeface="+mj-lt"/>
              </a:rPr>
              <a:t>13</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3.88x10</a:t>
            </a:r>
            <a:r>
              <a:rPr lang="en-US" altLang="en-US" sz="1900" b="1" baseline="30000" dirty="0">
                <a:latin typeface="+mj-lt"/>
              </a:rPr>
              <a:t>26</a:t>
            </a:r>
          </a:p>
          <a:p>
            <a:pPr>
              <a:lnSpc>
                <a:spcPct val="122000"/>
              </a:lnSpc>
              <a:defRPr/>
            </a:pPr>
            <a:r>
              <a:rPr lang="en-US" altLang="en-US" sz="1900" b="1" dirty="0">
                <a:latin typeface="+mj-lt"/>
                <a:cs typeface="Tahoma" pitchFamily="34" charset="0"/>
              </a:rPr>
              <a:t>1.95x10</a:t>
            </a:r>
            <a:r>
              <a:rPr lang="en-US" altLang="en-US" sz="1900" b="1" baseline="30000" dirty="0">
                <a:latin typeface="+mj-lt"/>
              </a:rPr>
              <a:t>59</a:t>
            </a:r>
          </a:p>
          <a:p>
            <a:pPr>
              <a:lnSpc>
                <a:spcPct val="122000"/>
              </a:lnSpc>
              <a:defRPr/>
            </a:pPr>
            <a:r>
              <a:rPr lang="en-US" altLang="en-US" sz="2000" b="1" dirty="0">
                <a:latin typeface="+mj-lt"/>
                <a:cs typeface="Tahoma" pitchFamily="34" charset="0"/>
              </a:rPr>
              <a:t>4.19x10</a:t>
            </a:r>
            <a:r>
              <a:rPr lang="en-US" altLang="en-US" sz="2000" b="1" baseline="30000" dirty="0">
                <a:latin typeface="+mj-lt"/>
              </a:rPr>
              <a:t>47</a:t>
            </a:r>
          </a:p>
          <a:p>
            <a:pPr>
              <a:lnSpc>
                <a:spcPct val="122000"/>
              </a:lnSpc>
              <a:defRPr/>
            </a:pPr>
            <a:r>
              <a:rPr lang="en-US" altLang="en-US" sz="2000" b="1" dirty="0">
                <a:latin typeface="+mj-lt"/>
                <a:cs typeface="Tahoma" pitchFamily="34" charset="0"/>
              </a:rPr>
              <a:t>1.01x10</a:t>
            </a:r>
            <a:r>
              <a:rPr lang="en-US" altLang="en-US" sz="2000" b="1" baseline="30000" dirty="0">
                <a:latin typeface="+mj-lt"/>
              </a:rPr>
              <a:t>64</a:t>
            </a:r>
          </a:p>
          <a:p>
            <a:pPr>
              <a:lnSpc>
                <a:spcPct val="122000"/>
              </a:lnSpc>
              <a:defRPr/>
            </a:pPr>
            <a:r>
              <a:rPr lang="en-US" altLang="en-US" sz="1900" b="1" dirty="0">
                <a:latin typeface="+mj-lt"/>
                <a:cs typeface="Tahoma" pitchFamily="34" charset="0"/>
              </a:rPr>
              <a:t>4.56x10</a:t>
            </a:r>
            <a:r>
              <a:rPr lang="en-US" altLang="en-US" sz="1900" b="1" baseline="30000" dirty="0">
                <a:latin typeface="+mj-lt"/>
              </a:rPr>
              <a:t>10</a:t>
            </a:r>
          </a:p>
        </p:txBody>
      </p:sp>
      <p:sp>
        <p:nvSpPr>
          <p:cNvPr id="12" name="TextBox 11"/>
          <p:cNvSpPr txBox="1"/>
          <p:nvPr/>
        </p:nvSpPr>
        <p:spPr bwMode="auto">
          <a:xfrm>
            <a:off x="1371600" y="2065592"/>
            <a:ext cx="4133088" cy="4372736"/>
          </a:xfrm>
          <a:prstGeom prst="rect">
            <a:avLst/>
          </a:prstGeom>
          <a:noFill/>
        </p:spPr>
        <p:txBody>
          <a:bodyPr wrap="square" anchor="ctr">
            <a:spAutoFit/>
          </a:bodyPr>
          <a:lstStyle/>
          <a:p>
            <a:pPr>
              <a:lnSpc>
                <a:spcPct val="122000"/>
              </a:lnSpc>
              <a:spcBef>
                <a:spcPts val="600"/>
              </a:spcBef>
              <a:defRPr/>
            </a:pPr>
            <a:r>
              <a:rPr lang="en-US" altLang="en-US" sz="1900" b="1" dirty="0" err="1">
                <a:latin typeface="+mj-lt"/>
                <a:cs typeface="Tahoma" pitchFamily="34" charset="0"/>
              </a:rPr>
              <a:t>Monoalphabetic</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Caesar</a:t>
            </a:r>
            <a:endParaRPr lang="en-US" altLang="en-US" sz="1900" b="1" i="0" dirty="0">
              <a:latin typeface="+mj-lt"/>
              <a:cs typeface="Tahoma" pitchFamily="34" charset="0"/>
            </a:endParaRPr>
          </a:p>
          <a:p>
            <a:pPr>
              <a:lnSpc>
                <a:spcPct val="122000"/>
              </a:lnSpc>
              <a:defRPr/>
            </a:pPr>
            <a:r>
              <a:rPr lang="en-US" altLang="en-US" sz="1900" b="1" i="0" dirty="0" err="1">
                <a:latin typeface="+mj-lt"/>
                <a:cs typeface="Tahoma" pitchFamily="34" charset="0"/>
              </a:rPr>
              <a:t>Vigen</a:t>
            </a:r>
            <a:r>
              <a:rPr lang="en-US" sz="1900" b="1" i="0" dirty="0" err="1">
                <a:latin typeface="+mj-lt"/>
                <a:cs typeface="+mn-cs"/>
              </a:rPr>
              <a:t>è</a:t>
            </a:r>
            <a:r>
              <a:rPr lang="en-US" altLang="en-US" sz="1900" b="1" i="0" dirty="0" err="1">
                <a:latin typeface="+mj-lt"/>
                <a:cs typeface="Tahoma" pitchFamily="34" charset="0"/>
              </a:rPr>
              <a:t>re</a:t>
            </a:r>
            <a:r>
              <a:rPr lang="en-US" altLang="en-US" sz="1900" b="1" i="0" dirty="0">
                <a:latin typeface="+mj-lt"/>
                <a:cs typeface="Tahoma" pitchFamily="34" charset="0"/>
              </a:rPr>
              <a:t> (15 char. </a:t>
            </a:r>
            <a:r>
              <a:rPr lang="en-US" altLang="en-US" sz="1900" b="1" dirty="0">
                <a:latin typeface="+mj-lt"/>
                <a:cs typeface="Tahoma" pitchFamily="34" charset="0"/>
              </a:rPr>
              <a:t>r</a:t>
            </a:r>
            <a:r>
              <a:rPr lang="en-US" altLang="en-US" sz="1900" b="1" i="0" dirty="0">
                <a:latin typeface="+mj-lt"/>
                <a:cs typeface="Tahoma" pitchFamily="34" charset="0"/>
              </a:rPr>
              <a:t>epeating key)</a:t>
            </a:r>
          </a:p>
          <a:p>
            <a:pPr>
              <a:lnSpc>
                <a:spcPct val="122000"/>
              </a:lnSpc>
              <a:defRPr/>
            </a:pPr>
            <a:r>
              <a:rPr lang="en-US" altLang="en-US" sz="1900" b="1" dirty="0" err="1">
                <a:latin typeface="+mj-lt"/>
                <a:cs typeface="Tahoma" pitchFamily="34" charset="0"/>
              </a:rPr>
              <a:t>Vigen</a:t>
            </a:r>
            <a:r>
              <a:rPr lang="en-US" sz="1900" b="1" dirty="0" err="1">
                <a:latin typeface="+mj-lt"/>
              </a:rPr>
              <a:t>è</a:t>
            </a:r>
            <a:r>
              <a:rPr lang="en-US" altLang="en-US" sz="1900" b="1" dirty="0" err="1">
                <a:latin typeface="+mj-lt"/>
                <a:cs typeface="Tahoma" pitchFamily="34" charset="0"/>
              </a:rPr>
              <a:t>re</a:t>
            </a:r>
            <a:r>
              <a:rPr lang="en-US" altLang="en-US" sz="1900" b="1" dirty="0">
                <a:latin typeface="+mj-lt"/>
                <a:cs typeface="Tahoma" pitchFamily="34" charset="0"/>
              </a:rPr>
              <a:t> (314 char. </a:t>
            </a:r>
            <a:r>
              <a:rPr lang="en-US" altLang="en-US" sz="1900" b="1" dirty="0" err="1">
                <a:latin typeface="+mj-lt"/>
                <a:cs typeface="Tahoma" pitchFamily="34" charset="0"/>
              </a:rPr>
              <a:t>autokey</a:t>
            </a:r>
            <a:r>
              <a:rPr lang="en-US" altLang="en-US" sz="1900" b="1" dirty="0">
                <a:latin typeface="+mj-lt"/>
                <a:cs typeface="Tahoma" pitchFamily="34" charset="0"/>
              </a:rPr>
              <a:t>)</a:t>
            </a:r>
            <a:endParaRPr lang="en-US" altLang="en-US" sz="1900" b="1" i="0" dirty="0">
              <a:latin typeface="+mj-lt"/>
              <a:cs typeface="Tahoma" pitchFamily="34" charset="0"/>
            </a:endParaRPr>
          </a:p>
          <a:p>
            <a:pPr>
              <a:lnSpc>
                <a:spcPct val="122000"/>
              </a:lnSpc>
              <a:defRPr/>
            </a:pPr>
            <a:r>
              <a:rPr lang="en-US" altLang="en-US" sz="1900" b="1" i="0" dirty="0">
                <a:latin typeface="+mj-lt"/>
                <a:cs typeface="Tahoma" pitchFamily="34" charset="0"/>
              </a:rPr>
              <a:t>Playfair</a:t>
            </a:r>
          </a:p>
          <a:p>
            <a:pPr>
              <a:lnSpc>
                <a:spcPct val="122000"/>
              </a:lnSpc>
              <a:defRPr/>
            </a:pPr>
            <a:r>
              <a:rPr lang="en-US" altLang="en-US" sz="1900" b="1" i="0" dirty="0">
                <a:latin typeface="+mj-lt"/>
                <a:cs typeface="Tahoma" pitchFamily="34" charset="0"/>
              </a:rPr>
              <a:t>Wheatstone Cryptograph</a:t>
            </a:r>
          </a:p>
          <a:p>
            <a:pPr eaLnBrk="0" hangingPunct="0">
              <a:lnSpc>
                <a:spcPct val="122000"/>
              </a:lnSpc>
              <a:defRPr/>
            </a:pPr>
            <a:r>
              <a:rPr lang="en-US" altLang="en-US" sz="1900" b="1" dirty="0" err="1">
                <a:latin typeface="+mj-lt"/>
                <a:cs typeface="Tahoma" pitchFamily="34" charset="0"/>
              </a:rPr>
              <a:t>Lugagne</a:t>
            </a:r>
            <a:r>
              <a:rPr lang="en-US" altLang="en-US" sz="1900" b="1" dirty="0">
                <a:latin typeface="+mj-lt"/>
                <a:cs typeface="Tahoma" pitchFamily="34" charset="0"/>
              </a:rPr>
              <a:t> </a:t>
            </a:r>
            <a:r>
              <a:rPr lang="en-US" sz="1900" b="1" dirty="0" err="1">
                <a:latin typeface="+mj-lt"/>
              </a:rPr>
              <a:t>Transpositeur</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M-94 Cylinder Cipher</a:t>
            </a:r>
          </a:p>
          <a:p>
            <a:pPr eaLnBrk="0" hangingPunct="0">
              <a:lnSpc>
                <a:spcPct val="122000"/>
              </a:lnSpc>
              <a:defRPr/>
            </a:pPr>
            <a:r>
              <a:rPr lang="en-US" altLang="en-US" sz="1900" b="1" dirty="0">
                <a:latin typeface="+mj-lt"/>
                <a:cs typeface="Tahoma" pitchFamily="34" charset="0"/>
              </a:rPr>
              <a:t>M-138A Strip Cipher</a:t>
            </a:r>
          </a:p>
          <a:p>
            <a:pPr eaLnBrk="0" hangingPunct="0">
              <a:lnSpc>
                <a:spcPct val="122000"/>
              </a:lnSpc>
              <a:defRPr/>
            </a:pPr>
            <a:r>
              <a:rPr lang="en-US" altLang="en-US" sz="1900" b="1" dirty="0">
                <a:latin typeface="+mj-lt"/>
                <a:cs typeface="Tahoma" pitchFamily="34" charset="0"/>
              </a:rPr>
              <a:t>ADFGX</a:t>
            </a:r>
          </a:p>
          <a:p>
            <a:pPr eaLnBrk="0" hangingPunct="0">
              <a:lnSpc>
                <a:spcPct val="122000"/>
              </a:lnSpc>
              <a:defRPr/>
            </a:pPr>
            <a:r>
              <a:rPr lang="en-US" altLang="en-US" sz="1900" b="1" dirty="0">
                <a:latin typeface="+mj-lt"/>
                <a:cs typeface="Tahoma" pitchFamily="34" charset="0"/>
              </a:rPr>
              <a:t>ADFGVX</a:t>
            </a:r>
          </a:p>
          <a:p>
            <a:pPr eaLnBrk="0" hangingPunct="0">
              <a:lnSpc>
                <a:spcPct val="122000"/>
              </a:lnSpc>
              <a:defRPr/>
            </a:pPr>
            <a:r>
              <a:rPr lang="en-US" altLang="en-US" sz="1900" b="1" dirty="0" err="1">
                <a:latin typeface="+mj-lt"/>
                <a:cs typeface="Tahoma" pitchFamily="34" charset="0"/>
              </a:rPr>
              <a:t>Hebern</a:t>
            </a:r>
            <a:r>
              <a:rPr lang="en-US" altLang="en-US" sz="1900" b="1" dirty="0">
                <a:latin typeface="+mj-lt"/>
                <a:cs typeface="Tahoma" pitchFamily="34" charset="0"/>
              </a:rPr>
              <a:t> 5-Rotor</a:t>
            </a:r>
          </a:p>
        </p:txBody>
      </p:sp>
      <p:sp>
        <p:nvSpPr>
          <p:cNvPr id="13" name="TextBox 12"/>
          <p:cNvSpPr txBox="1"/>
          <p:nvPr/>
        </p:nvSpPr>
        <p:spPr bwMode="auto">
          <a:xfrm>
            <a:off x="6922008" y="2065592"/>
            <a:ext cx="679994" cy="4372736"/>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a:t>
            </a:r>
            <a:r>
              <a:rPr lang="en-US" altLang="en-US" sz="1900" b="1" baseline="30000" dirty="0">
                <a:latin typeface="+mj-lt"/>
              </a:rPr>
              <a:t>88</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5</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71</a:t>
            </a:r>
          </a:p>
          <a:p>
            <a:pPr>
              <a:lnSpc>
                <a:spcPct val="122000"/>
              </a:lnSpc>
              <a:defRPr/>
            </a:pPr>
            <a:r>
              <a:rPr lang="en-US" altLang="en-US" sz="1900" b="1" dirty="0">
                <a:latin typeface="+mj-lt"/>
                <a:cs typeface="Tahoma" pitchFamily="34" charset="0"/>
              </a:rPr>
              <a:t>2</a:t>
            </a:r>
            <a:r>
              <a:rPr lang="en-US" altLang="en-US" sz="1900" b="1" baseline="30000" dirty="0">
                <a:latin typeface="+mj-lt"/>
              </a:rPr>
              <a:t>1476</a:t>
            </a:r>
          </a:p>
          <a:p>
            <a:pPr>
              <a:lnSpc>
                <a:spcPct val="122000"/>
              </a:lnSpc>
              <a:defRPr/>
            </a:pPr>
            <a:r>
              <a:rPr lang="en-US" altLang="en-US" sz="1900" b="1" dirty="0">
                <a:latin typeface="+mj-lt"/>
                <a:cs typeface="Tahoma" pitchFamily="34" charset="0"/>
              </a:rPr>
              <a:t>2</a:t>
            </a:r>
            <a:r>
              <a:rPr lang="en-US" altLang="en-US" sz="1900" b="1" baseline="30000" dirty="0">
                <a:latin typeface="+mj-lt"/>
              </a:rPr>
              <a:t>79</a:t>
            </a:r>
          </a:p>
          <a:p>
            <a:pPr>
              <a:lnSpc>
                <a:spcPct val="122000"/>
              </a:lnSpc>
              <a:defRPr/>
            </a:pPr>
            <a:r>
              <a:rPr lang="en-US" altLang="en-US" sz="1900" b="1" dirty="0">
                <a:latin typeface="+mj-lt"/>
                <a:cs typeface="Tahoma" pitchFamily="34" charset="0"/>
              </a:rPr>
              <a:t>2</a:t>
            </a:r>
            <a:r>
              <a:rPr lang="en-US" altLang="en-US" sz="1900" b="1" baseline="30000" dirty="0">
                <a:latin typeface="+mj-lt"/>
              </a:rPr>
              <a:t>88</a:t>
            </a:r>
          </a:p>
          <a:p>
            <a:pPr>
              <a:lnSpc>
                <a:spcPct val="122000"/>
              </a:lnSpc>
              <a:defRPr/>
            </a:pPr>
            <a:r>
              <a:rPr lang="en-US" altLang="en-US" sz="1900" b="1" dirty="0">
                <a:latin typeface="+mj-lt"/>
                <a:cs typeface="Tahoma" pitchFamily="34" charset="0"/>
              </a:rPr>
              <a:t>2</a:t>
            </a:r>
            <a:r>
              <a:rPr lang="en-US" altLang="en-US" sz="1900" b="1" baseline="30000" dirty="0">
                <a:latin typeface="+mj-lt"/>
              </a:rPr>
              <a:t>1768</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2214</a:t>
            </a:r>
          </a:p>
          <a:p>
            <a:pPr>
              <a:lnSpc>
                <a:spcPct val="122000"/>
              </a:lnSpc>
              <a:defRPr/>
            </a:pPr>
            <a:r>
              <a:rPr lang="en-US" altLang="en-US" sz="1900" b="1" dirty="0">
                <a:latin typeface="+mj-lt"/>
                <a:cs typeface="Tahoma" pitchFamily="34" charset="0"/>
              </a:rPr>
              <a:t>2</a:t>
            </a:r>
            <a:r>
              <a:rPr lang="en-US" altLang="en-US" sz="1900" b="1" baseline="30000" dirty="0">
                <a:latin typeface="+mj-lt"/>
              </a:rPr>
              <a:t>2656</a:t>
            </a:r>
          </a:p>
          <a:p>
            <a:pPr>
              <a:lnSpc>
                <a:spcPct val="122000"/>
              </a:lnSpc>
              <a:defRPr/>
            </a:pPr>
            <a:r>
              <a:rPr lang="en-US" altLang="en-US" sz="1900" b="1" dirty="0">
                <a:latin typeface="+mj-lt"/>
                <a:cs typeface="Tahoma" pitchFamily="34" charset="0"/>
              </a:rPr>
              <a:t>2</a:t>
            </a:r>
            <a:r>
              <a:rPr lang="en-US" altLang="en-US" sz="1900" b="1" baseline="30000" dirty="0">
                <a:latin typeface="+mj-lt"/>
              </a:rPr>
              <a:t>158</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213</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466</a:t>
            </a:r>
          </a:p>
        </p:txBody>
      </p:sp>
      <p:sp>
        <p:nvSpPr>
          <p:cNvPr id="14" name="TextBox 13"/>
          <p:cNvSpPr txBox="1"/>
          <p:nvPr/>
        </p:nvSpPr>
        <p:spPr bwMode="auto">
          <a:xfrm>
            <a:off x="9116568" y="2065592"/>
            <a:ext cx="679994" cy="4372736"/>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a:t>
            </a:r>
            <a:r>
              <a:rPr lang="en-US" altLang="en-US" sz="1900" b="1" baseline="30000" dirty="0">
                <a:latin typeface="+mj-lt"/>
              </a:rPr>
              <a:t>88</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5</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71</a:t>
            </a:r>
          </a:p>
          <a:p>
            <a:pPr>
              <a:lnSpc>
                <a:spcPct val="122000"/>
              </a:lnSpc>
              <a:defRPr/>
            </a:pPr>
            <a:r>
              <a:rPr lang="en-US" altLang="en-US" sz="1900" b="1" dirty="0">
                <a:latin typeface="+mj-lt"/>
                <a:cs typeface="Tahoma" pitchFamily="34" charset="0"/>
              </a:rPr>
              <a:t>2</a:t>
            </a:r>
            <a:r>
              <a:rPr lang="en-US" altLang="en-US" sz="1900" b="1" baseline="30000" dirty="0">
                <a:latin typeface="+mj-lt"/>
              </a:rPr>
              <a:t>1476</a:t>
            </a:r>
          </a:p>
          <a:p>
            <a:pPr>
              <a:lnSpc>
                <a:spcPct val="122000"/>
              </a:lnSpc>
              <a:defRPr/>
            </a:pPr>
            <a:r>
              <a:rPr lang="en-US" altLang="en-US" sz="1900" b="1" dirty="0">
                <a:latin typeface="+mj-lt"/>
                <a:cs typeface="Tahoma" pitchFamily="34" charset="0"/>
              </a:rPr>
              <a:t>2</a:t>
            </a:r>
            <a:r>
              <a:rPr lang="en-US" altLang="en-US" sz="1900" b="1" baseline="30000" dirty="0">
                <a:latin typeface="+mj-lt"/>
              </a:rPr>
              <a:t>79</a:t>
            </a:r>
          </a:p>
          <a:p>
            <a:pPr>
              <a:lnSpc>
                <a:spcPct val="122000"/>
              </a:lnSpc>
              <a:defRPr/>
            </a:pPr>
            <a:r>
              <a:rPr lang="en-US" altLang="en-US" sz="1900" b="1" dirty="0">
                <a:latin typeface="+mj-lt"/>
                <a:cs typeface="Tahoma" pitchFamily="34" charset="0"/>
              </a:rPr>
              <a:t>2</a:t>
            </a:r>
            <a:r>
              <a:rPr lang="en-US" altLang="en-US" sz="1900" b="1" baseline="30000" dirty="0">
                <a:latin typeface="+mj-lt"/>
              </a:rPr>
              <a:t>88</a:t>
            </a:r>
          </a:p>
          <a:p>
            <a:pPr>
              <a:lnSpc>
                <a:spcPct val="122000"/>
              </a:lnSpc>
              <a:defRPr/>
            </a:pPr>
            <a:r>
              <a:rPr lang="en-US" altLang="en-US" sz="1900" b="1" dirty="0">
                <a:latin typeface="+mj-lt"/>
                <a:cs typeface="Tahoma" pitchFamily="34" charset="0"/>
              </a:rPr>
              <a:t>2</a:t>
            </a:r>
            <a:r>
              <a:rPr lang="en-US" altLang="en-US" sz="1900" b="1" baseline="30000" dirty="0">
                <a:latin typeface="+mj-lt"/>
              </a:rPr>
              <a:t>44</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88</a:t>
            </a:r>
          </a:p>
          <a:p>
            <a:pPr>
              <a:lnSpc>
                <a:spcPct val="122000"/>
              </a:lnSpc>
              <a:defRPr/>
            </a:pPr>
            <a:r>
              <a:rPr lang="en-US" altLang="en-US" sz="1900" b="1" dirty="0">
                <a:latin typeface="+mj-lt"/>
                <a:cs typeface="Tahoma" pitchFamily="34" charset="0"/>
              </a:rPr>
              <a:t>2</a:t>
            </a:r>
            <a:r>
              <a:rPr lang="en-US" altLang="en-US" sz="1900" b="1" baseline="30000" dirty="0">
                <a:latin typeface="+mj-lt"/>
              </a:rPr>
              <a:t>197</a:t>
            </a:r>
          </a:p>
          <a:p>
            <a:pPr>
              <a:lnSpc>
                <a:spcPct val="122000"/>
              </a:lnSpc>
              <a:defRPr/>
            </a:pPr>
            <a:r>
              <a:rPr lang="en-US" altLang="en-US" sz="1900" b="1" dirty="0">
                <a:latin typeface="+mj-lt"/>
                <a:cs typeface="Tahoma" pitchFamily="34" charset="0"/>
              </a:rPr>
              <a:t>2</a:t>
            </a:r>
            <a:r>
              <a:rPr lang="en-US" altLang="en-US" sz="1900" b="1" baseline="30000" dirty="0">
                <a:latin typeface="+mj-lt"/>
              </a:rPr>
              <a:t>158</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213</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35</a:t>
            </a:r>
          </a:p>
        </p:txBody>
      </p:sp>
      <p:sp>
        <p:nvSpPr>
          <p:cNvPr id="37" name="TextBox 36"/>
          <p:cNvSpPr txBox="1"/>
          <p:nvPr/>
        </p:nvSpPr>
        <p:spPr bwMode="auto">
          <a:xfrm>
            <a:off x="292608" y="2103120"/>
            <a:ext cx="990656" cy="4297680"/>
          </a:xfrm>
          <a:prstGeom prst="rect">
            <a:avLst/>
          </a:prstGeom>
          <a:noFill/>
        </p:spPr>
        <p:txBody>
          <a:bodyPr wrap="none" lIns="0" rIns="0" anchor="ctr">
            <a:spAutoFit/>
          </a:bodyPr>
          <a:lstStyle/>
          <a:p>
            <a:pPr algn="ctr">
              <a:lnSpc>
                <a:spcPct val="122000"/>
              </a:lnSpc>
              <a:defRPr/>
            </a:pPr>
            <a:r>
              <a:rPr lang="en-US" altLang="en-US" sz="1900" b="1" dirty="0">
                <a:latin typeface="+mj-lt"/>
                <a:cs typeface="Tahoma" pitchFamily="34" charset="0"/>
              </a:rPr>
              <a:t>6</a:t>
            </a:r>
            <a:r>
              <a:rPr lang="en-US" altLang="en-US" sz="1900" b="1" i="0" dirty="0">
                <a:latin typeface="+mj-lt"/>
                <a:cs typeface="Tahoma" pitchFamily="34" charset="0"/>
              </a:rPr>
              <a:t>00 BCE</a:t>
            </a:r>
          </a:p>
          <a:p>
            <a:pPr algn="ctr">
              <a:lnSpc>
                <a:spcPct val="122000"/>
              </a:lnSpc>
              <a:defRPr/>
            </a:pPr>
            <a:r>
              <a:rPr lang="en-US" altLang="en-US" sz="1900" b="1" dirty="0">
                <a:latin typeface="+mj-lt"/>
                <a:cs typeface="Tahoma" pitchFamily="34" charset="0"/>
              </a:rPr>
              <a:t>50 BCE</a:t>
            </a:r>
          </a:p>
          <a:p>
            <a:pPr algn="ctr">
              <a:lnSpc>
                <a:spcPct val="122000"/>
              </a:lnSpc>
              <a:defRPr/>
            </a:pPr>
            <a:r>
              <a:rPr lang="en-US" altLang="en-US" sz="1900" b="1" i="0" dirty="0">
                <a:latin typeface="+mj-lt"/>
                <a:cs typeface="Tahoma" pitchFamily="34" charset="0"/>
              </a:rPr>
              <a:t>1466</a:t>
            </a:r>
          </a:p>
          <a:p>
            <a:pPr algn="ctr">
              <a:lnSpc>
                <a:spcPct val="122000"/>
              </a:lnSpc>
              <a:defRPr/>
            </a:pPr>
            <a:r>
              <a:rPr lang="en-US" altLang="en-US" sz="1900" b="1" dirty="0">
                <a:latin typeface="+mj-lt"/>
                <a:cs typeface="Tahoma" pitchFamily="34" charset="0"/>
              </a:rPr>
              <a:t>1586</a:t>
            </a:r>
          </a:p>
          <a:p>
            <a:pPr algn="ctr">
              <a:lnSpc>
                <a:spcPct val="122000"/>
              </a:lnSpc>
              <a:defRPr/>
            </a:pPr>
            <a:r>
              <a:rPr lang="en-US" altLang="en-US" sz="1900" b="1" i="0" dirty="0">
                <a:latin typeface="+mj-lt"/>
                <a:cs typeface="Tahoma" pitchFamily="34" charset="0"/>
              </a:rPr>
              <a:t>1854</a:t>
            </a:r>
          </a:p>
          <a:p>
            <a:pPr algn="ctr">
              <a:lnSpc>
                <a:spcPct val="122000"/>
              </a:lnSpc>
              <a:defRPr/>
            </a:pPr>
            <a:r>
              <a:rPr lang="en-US" altLang="en-US" sz="1900" b="1" dirty="0">
                <a:latin typeface="+mj-lt"/>
                <a:cs typeface="Tahoma" pitchFamily="34" charset="0"/>
              </a:rPr>
              <a:t>  1860s</a:t>
            </a:r>
            <a:endParaRPr lang="en-US" altLang="en-US" sz="1900" b="1" i="0" dirty="0">
              <a:latin typeface="+mj-lt"/>
              <a:cs typeface="Tahoma" pitchFamily="34" charset="0"/>
            </a:endParaRPr>
          </a:p>
          <a:p>
            <a:pPr algn="ctr">
              <a:lnSpc>
                <a:spcPct val="122000"/>
              </a:lnSpc>
              <a:defRPr/>
            </a:pPr>
            <a:r>
              <a:rPr lang="en-US" altLang="en-US" sz="1900" b="1" dirty="0">
                <a:latin typeface="+mj-lt"/>
                <a:cs typeface="Tahoma" pitchFamily="34" charset="0"/>
              </a:rPr>
              <a:t>1912</a:t>
            </a:r>
          </a:p>
          <a:p>
            <a:pPr algn="ctr">
              <a:lnSpc>
                <a:spcPct val="122000"/>
              </a:lnSpc>
              <a:defRPr/>
            </a:pPr>
            <a:r>
              <a:rPr lang="en-US" altLang="en-US" sz="1900" b="1" dirty="0">
                <a:latin typeface="+mj-lt"/>
                <a:cs typeface="Tahoma" pitchFamily="34" charset="0"/>
              </a:rPr>
              <a:t>1912</a:t>
            </a:r>
          </a:p>
          <a:p>
            <a:pPr algn="ctr">
              <a:lnSpc>
                <a:spcPct val="122000"/>
              </a:lnSpc>
              <a:defRPr/>
            </a:pPr>
            <a:r>
              <a:rPr lang="en-US" altLang="en-US" sz="1900" b="1" i="0" dirty="0">
                <a:latin typeface="+mj-lt"/>
                <a:cs typeface="Tahoma" pitchFamily="34" charset="0"/>
              </a:rPr>
              <a:t>1916</a:t>
            </a:r>
          </a:p>
          <a:p>
            <a:pPr algn="ctr">
              <a:lnSpc>
                <a:spcPct val="122000"/>
              </a:lnSpc>
              <a:defRPr/>
            </a:pPr>
            <a:r>
              <a:rPr lang="en-US" altLang="en-US" sz="1900" b="1" dirty="0">
                <a:latin typeface="+mj-lt"/>
                <a:cs typeface="Tahoma" pitchFamily="34" charset="0"/>
              </a:rPr>
              <a:t>1918</a:t>
            </a:r>
          </a:p>
          <a:p>
            <a:pPr algn="ctr">
              <a:lnSpc>
                <a:spcPct val="122000"/>
              </a:lnSpc>
              <a:defRPr/>
            </a:pPr>
            <a:r>
              <a:rPr lang="en-US" altLang="en-US" sz="1900" b="1" dirty="0">
                <a:latin typeface="+mj-lt"/>
                <a:cs typeface="Tahoma" pitchFamily="34" charset="0"/>
              </a:rPr>
              <a:t>1918</a:t>
            </a:r>
            <a:endParaRPr lang="en-US" altLang="en-US" sz="1900" b="1" i="0" dirty="0">
              <a:latin typeface="+mj-lt"/>
              <a:cs typeface="Tahoma" pitchFamily="34" charset="0"/>
            </a:endParaRPr>
          </a:p>
          <a:p>
            <a:pPr algn="ctr">
              <a:lnSpc>
                <a:spcPct val="122000"/>
              </a:lnSpc>
              <a:defRPr/>
            </a:pPr>
            <a:r>
              <a:rPr lang="en-US" altLang="en-US" sz="1900" b="1" dirty="0">
                <a:latin typeface="+mj-lt"/>
                <a:cs typeface="Tahoma" pitchFamily="34" charset="0"/>
              </a:rPr>
              <a:t>1922</a:t>
            </a:r>
          </a:p>
        </p:txBody>
      </p:sp>
      <p:sp>
        <p:nvSpPr>
          <p:cNvPr id="16" name="Rectangle 15"/>
          <p:cNvSpPr/>
          <p:nvPr/>
        </p:nvSpPr>
        <p:spPr bwMode="auto">
          <a:xfrm>
            <a:off x="228600" y="2103120"/>
            <a:ext cx="9601200" cy="4270248"/>
          </a:xfrm>
          <a:prstGeom prst="rect">
            <a:avLst/>
          </a:prstGeom>
          <a:no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33" name="Rectangle 32"/>
          <p:cNvSpPr/>
          <p:nvPr/>
        </p:nvSpPr>
        <p:spPr bwMode="auto">
          <a:xfrm>
            <a:off x="228600" y="1786128"/>
            <a:ext cx="9601200" cy="329184"/>
          </a:xfrm>
          <a:prstGeom prst="rect">
            <a:avLst/>
          </a:prstGeom>
          <a:solidFill>
            <a:srgbClr val="7030A0"/>
          </a:solid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34" name="TextBox 33"/>
          <p:cNvSpPr txBox="1"/>
          <p:nvPr/>
        </p:nvSpPr>
        <p:spPr bwMode="auto">
          <a:xfrm>
            <a:off x="5458968" y="1837944"/>
            <a:ext cx="2130552" cy="228600"/>
          </a:xfrm>
          <a:prstGeom prst="rect">
            <a:avLst/>
          </a:prstGeom>
          <a:noFill/>
        </p:spPr>
        <p:txBody>
          <a:bodyPr wrap="square" lIns="0" rIns="0" anchor="ctr">
            <a:spAutoFit/>
          </a:bodyPr>
          <a:lstStyle/>
          <a:p>
            <a:pPr algn="ctr">
              <a:lnSpc>
                <a:spcPct val="90000"/>
              </a:lnSpc>
              <a:defRPr/>
            </a:pPr>
            <a:r>
              <a:rPr lang="en-US" altLang="en-US" sz="1600" b="1" i="0" dirty="0">
                <a:solidFill>
                  <a:srgbClr val="FFC000"/>
                </a:solidFill>
                <a:latin typeface="+mj-lt"/>
                <a:cs typeface="Tahoma" pitchFamily="34" charset="0"/>
              </a:rPr>
              <a:t>Maximum Key Space</a:t>
            </a:r>
          </a:p>
        </p:txBody>
      </p:sp>
      <p:sp>
        <p:nvSpPr>
          <p:cNvPr id="41" name="TextBox 40"/>
          <p:cNvSpPr txBox="1"/>
          <p:nvPr/>
        </p:nvSpPr>
        <p:spPr bwMode="auto">
          <a:xfrm>
            <a:off x="7662672" y="1837944"/>
            <a:ext cx="2130552" cy="228600"/>
          </a:xfrm>
          <a:prstGeom prst="rect">
            <a:avLst/>
          </a:prstGeom>
          <a:noFill/>
        </p:spPr>
        <p:txBody>
          <a:bodyPr wrap="square" lIns="0" rIns="0" anchor="ctr">
            <a:spAutoFit/>
          </a:bodyPr>
          <a:lstStyle/>
          <a:p>
            <a:pPr algn="ctr">
              <a:lnSpc>
                <a:spcPct val="90000"/>
              </a:lnSpc>
              <a:defRPr/>
            </a:pPr>
            <a:r>
              <a:rPr lang="en-US" altLang="en-US" sz="1600" b="1" i="0" dirty="0">
                <a:solidFill>
                  <a:srgbClr val="FFC000"/>
                </a:solidFill>
                <a:latin typeface="+mj-lt"/>
                <a:cs typeface="Tahoma" pitchFamily="34" charset="0"/>
              </a:rPr>
              <a:t>Practical Key Space</a:t>
            </a:r>
          </a:p>
        </p:txBody>
      </p:sp>
      <p:sp>
        <p:nvSpPr>
          <p:cNvPr id="43" name="TextBox 42"/>
          <p:cNvSpPr txBox="1"/>
          <p:nvPr/>
        </p:nvSpPr>
        <p:spPr bwMode="auto">
          <a:xfrm>
            <a:off x="1371600" y="1837944"/>
            <a:ext cx="4120520" cy="228600"/>
          </a:xfrm>
          <a:prstGeom prst="rect">
            <a:avLst/>
          </a:prstGeom>
          <a:noFill/>
        </p:spPr>
        <p:txBody>
          <a:bodyPr wrap="square" lIns="0" rIns="0" anchor="ctr">
            <a:spAutoFit/>
          </a:bodyPr>
          <a:lstStyle/>
          <a:p>
            <a:pPr algn="ctr">
              <a:lnSpc>
                <a:spcPct val="110000"/>
              </a:lnSpc>
              <a:defRPr/>
            </a:pPr>
            <a:r>
              <a:rPr lang="en-US" altLang="en-US" sz="1600" b="1" i="0" dirty="0">
                <a:solidFill>
                  <a:srgbClr val="FFC000"/>
                </a:solidFill>
                <a:latin typeface="+mj-lt"/>
                <a:cs typeface="Tahoma" pitchFamily="34" charset="0"/>
              </a:rPr>
              <a:t>Cipher</a:t>
            </a:r>
          </a:p>
        </p:txBody>
      </p:sp>
      <p:sp>
        <p:nvSpPr>
          <p:cNvPr id="44" name="TextBox 43"/>
          <p:cNvSpPr txBox="1"/>
          <p:nvPr/>
        </p:nvSpPr>
        <p:spPr bwMode="auto">
          <a:xfrm>
            <a:off x="304800" y="1837944"/>
            <a:ext cx="944951" cy="228600"/>
          </a:xfrm>
          <a:prstGeom prst="rect">
            <a:avLst/>
          </a:prstGeom>
          <a:noFill/>
        </p:spPr>
        <p:txBody>
          <a:bodyPr wrap="square" lIns="0" rIns="0" anchor="ctr">
            <a:spAutoFit/>
          </a:bodyPr>
          <a:lstStyle/>
          <a:p>
            <a:pPr algn="ctr">
              <a:lnSpc>
                <a:spcPct val="110000"/>
              </a:lnSpc>
              <a:defRPr/>
            </a:pPr>
            <a:r>
              <a:rPr lang="en-US" altLang="en-US" sz="1600" b="1" i="0" dirty="0">
                <a:solidFill>
                  <a:srgbClr val="FFC000"/>
                </a:solidFill>
                <a:latin typeface="+mj-lt"/>
                <a:cs typeface="Tahoma" pitchFamily="34" charset="0"/>
              </a:rPr>
              <a:t>Year</a:t>
            </a:r>
          </a:p>
        </p:txBody>
      </p:sp>
      <p:cxnSp>
        <p:nvCxnSpPr>
          <p:cNvPr id="46" name="Straight Connector 28"/>
          <p:cNvCxnSpPr>
            <a:cxnSpLocks noChangeShapeType="1"/>
          </p:cNvCxnSpPr>
          <p:nvPr/>
        </p:nvCxnSpPr>
        <p:spPr bwMode="auto">
          <a:xfrm rot="5400000">
            <a:off x="3127248" y="4081272"/>
            <a:ext cx="45902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29"/>
          <p:cNvCxnSpPr>
            <a:cxnSpLocks noChangeShapeType="1"/>
          </p:cNvCxnSpPr>
          <p:nvPr/>
        </p:nvCxnSpPr>
        <p:spPr bwMode="auto">
          <a:xfrm rot="5400000">
            <a:off x="5330952" y="4081272"/>
            <a:ext cx="45902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29"/>
          <p:cNvCxnSpPr>
            <a:cxnSpLocks noChangeShapeType="1"/>
          </p:cNvCxnSpPr>
          <p:nvPr/>
        </p:nvCxnSpPr>
        <p:spPr bwMode="auto">
          <a:xfrm rot="5400000">
            <a:off x="-941482" y="4081272"/>
            <a:ext cx="45902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16"/>
          <p:cNvCxnSpPr>
            <a:cxnSpLocks noChangeShapeType="1"/>
          </p:cNvCxnSpPr>
          <p:nvPr/>
        </p:nvCxnSpPr>
        <p:spPr bwMode="auto">
          <a:xfrm>
            <a:off x="228600" y="5654040"/>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
          <p:cNvCxnSpPr>
            <a:cxnSpLocks noChangeShapeType="1"/>
          </p:cNvCxnSpPr>
          <p:nvPr/>
        </p:nvCxnSpPr>
        <p:spPr bwMode="auto">
          <a:xfrm>
            <a:off x="228600" y="2838956"/>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13"/>
          <p:cNvCxnSpPr>
            <a:cxnSpLocks noChangeShapeType="1"/>
          </p:cNvCxnSpPr>
          <p:nvPr/>
        </p:nvCxnSpPr>
        <p:spPr bwMode="auto">
          <a:xfrm>
            <a:off x="228600" y="4245864"/>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14"/>
          <p:cNvCxnSpPr>
            <a:cxnSpLocks noChangeShapeType="1"/>
          </p:cNvCxnSpPr>
          <p:nvPr/>
        </p:nvCxnSpPr>
        <p:spPr bwMode="auto">
          <a:xfrm>
            <a:off x="228600" y="4949952"/>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4"/>
          <p:cNvCxnSpPr>
            <a:cxnSpLocks noChangeShapeType="1"/>
          </p:cNvCxnSpPr>
          <p:nvPr/>
        </p:nvCxnSpPr>
        <p:spPr bwMode="auto">
          <a:xfrm>
            <a:off x="228600" y="3537184"/>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3775015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435"/>
          <p:cNvSpPr txBox="1">
            <a:spLocks noChangeArrowheads="1"/>
          </p:cNvSpPr>
          <p:nvPr/>
        </p:nvSpPr>
        <p:spPr bwMode="auto">
          <a:xfrm>
            <a:off x="838200" y="4873744"/>
            <a:ext cx="3352800"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cs typeface="+mn-cs"/>
              </a:rPr>
              <a:t>   (</a:t>
            </a:r>
            <a:r>
              <a:rPr lang="en-US" altLang="en-US" sz="2100" b="1" dirty="0">
                <a:latin typeface="+mj-lt"/>
              </a:rPr>
              <a:t>26</a:t>
            </a:r>
            <a:r>
              <a:rPr lang="en-US" altLang="en-US" sz="2100" b="1" baseline="40000" dirty="0">
                <a:latin typeface="+mj-lt"/>
              </a:rPr>
              <a:t>17 </a:t>
            </a:r>
            <a:r>
              <a:rPr lang="en-US" altLang="en-US" sz="2100" b="1" dirty="0">
                <a:latin typeface="+mj-lt"/>
                <a:cs typeface="+mn-cs"/>
              </a:rPr>
              <a:t>x 26!)</a:t>
            </a:r>
            <a:r>
              <a:rPr lang="en-US" altLang="en-US" sz="2100" b="1" i="0" dirty="0">
                <a:latin typeface="+mj-lt"/>
                <a:cs typeface="+mn-cs"/>
              </a:rPr>
              <a:t> x (</a:t>
            </a:r>
            <a:r>
              <a:rPr lang="en-US" altLang="en-US" sz="2100" b="1" dirty="0">
                <a:latin typeface="+mj-lt"/>
              </a:rPr>
              <a:t>26</a:t>
            </a:r>
            <a:r>
              <a:rPr lang="en-US" altLang="en-US" sz="2100" b="1" i="0" dirty="0">
                <a:latin typeface="+mj-lt"/>
                <a:cs typeface="+mn-cs"/>
              </a:rPr>
              <a:t> x </a:t>
            </a:r>
            <a:r>
              <a:rPr lang="en-US" altLang="en-US" sz="2100" b="1" dirty="0">
                <a:latin typeface="+mj-lt"/>
                <a:cs typeface="+mn-cs"/>
              </a:rPr>
              <a:t>17</a:t>
            </a:r>
            <a:r>
              <a:rPr lang="en-US" altLang="en-US" sz="2100" b="1" i="0" dirty="0">
                <a:latin typeface="+mj-lt"/>
                <a:cs typeface="+mn-cs"/>
              </a:rPr>
              <a:t>) = </a:t>
            </a:r>
          </a:p>
          <a:p>
            <a:pPr algn="ctr" eaLnBrk="0" hangingPunct="0">
              <a:spcBef>
                <a:spcPts val="800"/>
              </a:spcBef>
              <a:defRPr/>
            </a:pPr>
            <a:r>
              <a:rPr lang="en-US" altLang="en-US" sz="2100" b="1" i="0" dirty="0">
                <a:latin typeface="+mj-lt"/>
                <a:cs typeface="+mn-cs"/>
              </a:rPr>
              <a:t>(</a:t>
            </a:r>
            <a:r>
              <a:rPr lang="en-US" altLang="en-US" sz="2100" b="1" dirty="0">
                <a:latin typeface="+mj-lt"/>
              </a:rPr>
              <a:t>4.57x10</a:t>
            </a:r>
            <a:r>
              <a:rPr lang="en-US" altLang="en-US" sz="2100" b="1" baseline="40000" dirty="0">
                <a:latin typeface="+mj-lt"/>
              </a:rPr>
              <a:t>50</a:t>
            </a:r>
            <a:r>
              <a:rPr lang="en-US" altLang="en-US" sz="2100" b="1" dirty="0">
                <a:latin typeface="+mj-lt"/>
              </a:rPr>
              <a:t>) x (26 x 17)</a:t>
            </a:r>
            <a:endParaRPr lang="en-US" altLang="en-US" sz="2100" b="1" i="0" dirty="0">
              <a:latin typeface="+mj-lt"/>
              <a:cs typeface="+mn-cs"/>
            </a:endParaRPr>
          </a:p>
        </p:txBody>
      </p:sp>
      <p:sp>
        <p:nvSpPr>
          <p:cNvPr id="21" name="Text Box 6"/>
          <p:cNvSpPr txBox="1">
            <a:spLocks noChangeArrowheads="1"/>
          </p:cNvSpPr>
          <p:nvPr/>
        </p:nvSpPr>
        <p:spPr bwMode="auto">
          <a:xfrm>
            <a:off x="381000" y="1337102"/>
            <a:ext cx="304800" cy="415498"/>
          </a:xfrm>
          <a:prstGeom prst="rect">
            <a:avLst/>
          </a:prstGeom>
          <a:solidFill>
            <a:srgbClr val="0066CC"/>
          </a:solidFill>
          <a:ln w="25400">
            <a:noFill/>
            <a:miter lim="800000"/>
            <a:headEnd/>
            <a:tailEnd/>
          </a:ln>
          <a:effectLst/>
        </p:spPr>
        <p:txBody>
          <a:bodyPr wrap="square">
            <a:spAutoFit/>
          </a:bodyPr>
          <a:lstStyle/>
          <a:p>
            <a:pPr algn="ctr" eaLnBrk="0" hangingPunct="0">
              <a:defRPr/>
            </a:pPr>
            <a:r>
              <a:rPr lang="en-US" altLang="en-US" sz="2100" b="1" i="0" dirty="0">
                <a:solidFill>
                  <a:srgbClr val="FFC000"/>
                </a:solidFill>
                <a:latin typeface="+mj-lt"/>
                <a:cs typeface="+mn-cs"/>
              </a:rPr>
              <a:t> </a:t>
            </a:r>
          </a:p>
        </p:txBody>
      </p:sp>
      <p:sp>
        <p:nvSpPr>
          <p:cNvPr id="2" name="Title 1"/>
          <p:cNvSpPr>
            <a:spLocks noGrp="1"/>
          </p:cNvSpPr>
          <p:nvPr>
            <p:ph type="title"/>
          </p:nvPr>
        </p:nvSpPr>
        <p:spPr/>
        <p:txBody>
          <a:bodyPr/>
          <a:lstStyle/>
          <a:p>
            <a:r>
              <a:rPr lang="en-US"/>
              <a:t>Kryha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22</a:t>
            </a:fld>
            <a:endParaRPr lang="en-US" dirty="0"/>
          </a:p>
        </p:txBody>
      </p:sp>
      <p:pic>
        <p:nvPicPr>
          <p:cNvPr id="31746" name="Picture 2" descr="empty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7457" t="37472" b="3312"/>
          <a:stretch/>
        </p:blipFill>
        <p:spPr bwMode="auto">
          <a:xfrm>
            <a:off x="5163378" y="3324847"/>
            <a:ext cx="4514022" cy="385120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1066800" y="5989320"/>
            <a:ext cx="2926080" cy="1097280"/>
            <a:chOff x="149366" y="5637556"/>
            <a:chExt cx="2973459" cy="1063412"/>
          </a:xfrm>
        </p:grpSpPr>
        <p:sp>
          <p:nvSpPr>
            <p:cNvPr id="7" name="Rectangle 7"/>
            <p:cNvSpPr>
              <a:spLocks noChangeArrowheads="1"/>
            </p:cNvSpPr>
            <p:nvPr/>
          </p:nvSpPr>
          <p:spPr bwMode="auto">
            <a:xfrm>
              <a:off x="149366" y="5637556"/>
              <a:ext cx="2973459" cy="1063412"/>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8" name="Text Box 6"/>
            <p:cNvSpPr txBox="1">
              <a:spLocks noChangeArrowheads="1"/>
            </p:cNvSpPr>
            <p:nvPr/>
          </p:nvSpPr>
          <p:spPr bwMode="auto">
            <a:xfrm>
              <a:off x="183437" y="5714358"/>
              <a:ext cx="2900542" cy="9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dirty="0">
                  <a:solidFill>
                    <a:srgbClr val="FFC000"/>
                  </a:solidFill>
                  <a:latin typeface="+mj-lt"/>
                  <a:cs typeface="+mn-cs"/>
                </a:rPr>
                <a:t>Maximum</a:t>
              </a:r>
              <a:r>
                <a:rPr lang="en-US" altLang="en-US" sz="2100" b="1" i="0" dirty="0">
                  <a:solidFill>
                    <a:srgbClr val="FFC000"/>
                  </a:solidFill>
                  <a:latin typeface="+mj-lt"/>
                  <a:cs typeface="+mn-cs"/>
                </a:rPr>
                <a:t>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2.02</a:t>
              </a:r>
              <a:r>
                <a:rPr lang="en-US" altLang="en-US" sz="2600" b="1" i="0" dirty="0">
                  <a:latin typeface="+mj-lt"/>
                  <a:cs typeface="+mn-cs"/>
                </a:rPr>
                <a:t> x 10</a:t>
              </a:r>
              <a:r>
                <a:rPr lang="en-US" altLang="en-US" sz="2600" b="1" baseline="40000" dirty="0">
                  <a:latin typeface="+mj-lt"/>
                </a:rPr>
                <a:t>53</a:t>
              </a:r>
              <a:endParaRPr lang="en-US" altLang="en-US" sz="2600" b="1" i="0" dirty="0">
                <a:latin typeface="+mj-lt"/>
                <a:cs typeface="+mn-cs"/>
              </a:endParaRPr>
            </a:p>
          </p:txBody>
        </p:sp>
      </p:grpSp>
      <p:sp>
        <p:nvSpPr>
          <p:cNvPr id="10" name="Text Box 6"/>
          <p:cNvSpPr txBox="1">
            <a:spLocks noChangeArrowheads="1"/>
          </p:cNvSpPr>
          <p:nvPr/>
        </p:nvSpPr>
        <p:spPr bwMode="auto">
          <a:xfrm>
            <a:off x="381000" y="1447800"/>
            <a:ext cx="5943600" cy="1708160"/>
          </a:xfrm>
          <a:prstGeom prst="rect">
            <a:avLst/>
          </a:prstGeom>
          <a:noFill/>
          <a:ln w="25400">
            <a:solidFill>
              <a:srgbClr val="FFC000"/>
            </a:solidFill>
            <a:miter lim="800000"/>
            <a:headEnd/>
            <a:tailEnd/>
          </a:ln>
          <a:effectLst/>
        </p:spPr>
        <p:txBody>
          <a:bodyPr wrap="square">
            <a:spAutoFit/>
          </a:bodyPr>
          <a:lstStyle/>
          <a:p>
            <a:pPr algn="ctr" eaLnBrk="0" hangingPunct="0">
              <a:defRPr/>
            </a:pPr>
            <a:r>
              <a:rPr lang="en-US" altLang="en-US" sz="2100" b="1" i="0" dirty="0">
                <a:latin typeface="+mj-lt"/>
                <a:cs typeface="+mn-cs"/>
              </a:rPr>
              <a:t>Georg Hamel calculated the </a:t>
            </a:r>
            <a:r>
              <a:rPr lang="en-US" altLang="en-US" sz="2100" b="1" i="0" dirty="0" err="1">
                <a:latin typeface="+mj-lt"/>
                <a:cs typeface="+mn-cs"/>
              </a:rPr>
              <a:t>Kryha</a:t>
            </a:r>
            <a:r>
              <a:rPr lang="en-US" altLang="en-US" sz="2100" b="1" i="0" dirty="0">
                <a:latin typeface="+mj-lt"/>
                <a:cs typeface="+mn-cs"/>
              </a:rPr>
              <a:t> key space as  </a:t>
            </a:r>
            <a:r>
              <a:rPr lang="en-US" altLang="en-US" sz="2100" b="1" dirty="0">
                <a:latin typeface="+mj-lt"/>
              </a:rPr>
              <a:t>4.57x10</a:t>
            </a:r>
            <a:r>
              <a:rPr lang="en-US" altLang="en-US" sz="2100" b="1" baseline="40000" dirty="0">
                <a:latin typeface="+mj-lt"/>
              </a:rPr>
              <a:t>50</a:t>
            </a:r>
            <a:r>
              <a:rPr lang="en-US" altLang="en-US" sz="2100" b="1" i="0" dirty="0">
                <a:latin typeface="+mj-lt"/>
                <a:cs typeface="+mn-cs"/>
              </a:rPr>
              <a:t>  and claimed only immortals could break it. William Friedman and others broke </a:t>
            </a:r>
            <a:r>
              <a:rPr lang="en-US" altLang="en-US" sz="2100" b="1" i="0" dirty="0" err="1">
                <a:latin typeface="+mj-lt"/>
                <a:cs typeface="+mn-cs"/>
              </a:rPr>
              <a:t>Khrya</a:t>
            </a:r>
            <a:r>
              <a:rPr lang="en-US" altLang="en-US" sz="2100" b="1" i="0" dirty="0">
                <a:latin typeface="+mj-lt"/>
                <a:cs typeface="+mn-cs"/>
              </a:rPr>
              <a:t> in 2 hours and 41 minutes…</a:t>
            </a:r>
          </a:p>
          <a:p>
            <a:pPr algn="ctr" eaLnBrk="0" hangingPunct="0">
              <a:defRPr/>
            </a:pPr>
            <a:r>
              <a:rPr lang="en-US" altLang="en-US" sz="2100" b="1" dirty="0">
                <a:solidFill>
                  <a:srgbClr val="FFC000"/>
                </a:solidFill>
                <a:latin typeface="+mj-lt"/>
                <a:cs typeface="+mn-cs"/>
              </a:rPr>
              <a:t> </a:t>
            </a:r>
            <a:endParaRPr lang="en-US" altLang="en-US" sz="2100" b="1" i="0" dirty="0">
              <a:solidFill>
                <a:srgbClr val="FFC000"/>
              </a:solidFill>
              <a:latin typeface="+mj-lt"/>
              <a:cs typeface="+mn-cs"/>
            </a:endParaRPr>
          </a:p>
        </p:txBody>
      </p:sp>
      <p:sp>
        <p:nvSpPr>
          <p:cNvPr id="11" name="Text Box 429"/>
          <p:cNvSpPr txBox="1">
            <a:spLocks noChangeArrowheads="1"/>
          </p:cNvSpPr>
          <p:nvPr/>
        </p:nvSpPr>
        <p:spPr bwMode="auto">
          <a:xfrm>
            <a:off x="1066800" y="3315246"/>
            <a:ext cx="21968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Cipher rotor: </a:t>
            </a:r>
            <a:endParaRPr lang="en-US" altLang="en-US" sz="2600" b="1" i="0" dirty="0">
              <a:solidFill>
                <a:srgbClr val="FFC000"/>
              </a:solidFill>
              <a:latin typeface="+mj-lt"/>
              <a:cs typeface="+mn-cs"/>
            </a:endParaRPr>
          </a:p>
        </p:txBody>
      </p:sp>
      <p:sp>
        <p:nvSpPr>
          <p:cNvPr id="12" name="Rectangle 7"/>
          <p:cNvSpPr>
            <a:spLocks noChangeArrowheads="1"/>
          </p:cNvSpPr>
          <p:nvPr/>
        </p:nvSpPr>
        <p:spPr bwMode="auto">
          <a:xfrm>
            <a:off x="1066800" y="3726289"/>
            <a:ext cx="2921626" cy="92191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3" name="Text Box 435"/>
          <p:cNvSpPr txBox="1">
            <a:spLocks noChangeArrowheads="1"/>
          </p:cNvSpPr>
          <p:nvPr/>
        </p:nvSpPr>
        <p:spPr bwMode="auto">
          <a:xfrm>
            <a:off x="1092138" y="3772447"/>
            <a:ext cx="2946462"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cs typeface="+mn-cs"/>
              </a:rPr>
              <a:t>Mixed alphabet</a:t>
            </a:r>
            <a:r>
              <a:rPr lang="en-US" altLang="en-US" sz="2100" b="1" dirty="0">
                <a:latin typeface="+mj-lt"/>
                <a:cs typeface="+mn-cs"/>
              </a:rPr>
              <a:t>: 26!</a:t>
            </a:r>
            <a:endParaRPr lang="en-US" altLang="en-US" sz="2600" b="1" i="0" dirty="0">
              <a:latin typeface="+mj-lt"/>
              <a:cs typeface="+mn-cs"/>
            </a:endParaRPr>
          </a:p>
          <a:p>
            <a:pPr eaLnBrk="0" hangingPunct="0">
              <a:spcBef>
                <a:spcPts val="800"/>
              </a:spcBef>
              <a:defRPr/>
            </a:pPr>
            <a:r>
              <a:rPr lang="en-US" altLang="en-US" sz="2100" b="1" i="0" dirty="0">
                <a:latin typeface="+mj-lt"/>
                <a:cs typeface="+mn-cs"/>
              </a:rPr>
              <a:t>Start position: </a:t>
            </a:r>
            <a:r>
              <a:rPr lang="en-US" altLang="en-US" sz="2100" b="1" dirty="0">
                <a:latin typeface="+mj-lt"/>
              </a:rPr>
              <a:t>26</a:t>
            </a:r>
            <a:endParaRPr lang="en-US" altLang="en-US" sz="2100" b="1" i="0" dirty="0">
              <a:latin typeface="+mj-lt"/>
              <a:cs typeface="+mn-cs"/>
            </a:endParaRPr>
          </a:p>
        </p:txBody>
      </p:sp>
      <p:sp>
        <p:nvSpPr>
          <p:cNvPr id="14" name="AutoShape 9"/>
          <p:cNvSpPr>
            <a:spLocks noChangeArrowheads="1"/>
          </p:cNvSpPr>
          <p:nvPr/>
        </p:nvSpPr>
        <p:spPr bwMode="auto">
          <a:xfrm rot="11940000">
            <a:off x="3911853" y="4600948"/>
            <a:ext cx="316083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5" name="Text Box 429"/>
          <p:cNvSpPr txBox="1">
            <a:spLocks noChangeArrowheads="1"/>
          </p:cNvSpPr>
          <p:nvPr/>
        </p:nvSpPr>
        <p:spPr bwMode="auto">
          <a:xfrm>
            <a:off x="6477000" y="1413302"/>
            <a:ext cx="30480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17 Segment</a:t>
            </a:r>
            <a:r>
              <a:rPr lang="en-US" altLang="en-US" sz="2100" b="1" i="0" dirty="0">
                <a:solidFill>
                  <a:srgbClr val="FFC000"/>
                </a:solidFill>
                <a:latin typeface="+mj-lt"/>
                <a:cs typeface="+mn-cs"/>
              </a:rPr>
              <a:t> wheel: </a:t>
            </a:r>
            <a:endParaRPr lang="en-US" altLang="en-US" sz="2600" b="1" i="0" dirty="0">
              <a:solidFill>
                <a:srgbClr val="FFC000"/>
              </a:solidFill>
              <a:latin typeface="+mj-lt"/>
              <a:cs typeface="+mn-cs"/>
            </a:endParaRPr>
          </a:p>
        </p:txBody>
      </p:sp>
      <p:sp>
        <p:nvSpPr>
          <p:cNvPr id="16" name="Rectangle 7"/>
          <p:cNvSpPr>
            <a:spLocks noChangeArrowheads="1"/>
          </p:cNvSpPr>
          <p:nvPr/>
        </p:nvSpPr>
        <p:spPr bwMode="auto">
          <a:xfrm>
            <a:off x="6553201" y="1828800"/>
            <a:ext cx="2971800" cy="990600"/>
          </a:xfrm>
          <a:prstGeom prst="rect">
            <a:avLst/>
          </a:prstGeom>
          <a:noFill/>
          <a:ln w="50800">
            <a:solidFill>
              <a:srgbClr val="FFC000"/>
            </a:solid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7" name="Text Box 435"/>
          <p:cNvSpPr txBox="1">
            <a:spLocks noChangeArrowheads="1"/>
          </p:cNvSpPr>
          <p:nvPr/>
        </p:nvSpPr>
        <p:spPr bwMode="auto">
          <a:xfrm>
            <a:off x="6692670" y="1901944"/>
            <a:ext cx="2451330" cy="841256"/>
          </a:xfrm>
          <a:prstGeom prst="rect">
            <a:avLst/>
          </a:prstGeom>
          <a:noFill/>
          <a:ln>
            <a:noFill/>
          </a:ln>
          <a:effectLst/>
        </p:spPr>
        <p:txBody>
          <a:bodyPr wrap="square" lIns="0" rIns="0">
            <a:spAutoFit/>
          </a:bodyPr>
          <a:lstStyle/>
          <a:p>
            <a:pPr eaLnBrk="0" hangingPunct="0">
              <a:defRPr/>
            </a:pPr>
            <a:r>
              <a:rPr lang="en-US" altLang="en-US" sz="2100" b="1" dirty="0">
                <a:latin typeface="+mj-lt"/>
                <a:cs typeface="+mn-cs"/>
              </a:rPr>
              <a:t># patterns:</a:t>
            </a:r>
            <a:r>
              <a:rPr lang="en-US" altLang="en-US" sz="2100" b="1" i="0" dirty="0">
                <a:latin typeface="+mj-lt"/>
              </a:rPr>
              <a:t> </a:t>
            </a:r>
            <a:r>
              <a:rPr lang="en-US" altLang="en-US" sz="2100" b="1" dirty="0">
                <a:latin typeface="+mj-lt"/>
              </a:rPr>
              <a:t>26</a:t>
            </a:r>
            <a:r>
              <a:rPr lang="en-US" altLang="en-US" sz="2100" b="1" baseline="40000" dirty="0">
                <a:latin typeface="+mj-lt"/>
              </a:rPr>
              <a:t>17</a:t>
            </a:r>
            <a:endParaRPr lang="en-US" altLang="en-US" sz="2100" b="1" dirty="0">
              <a:latin typeface="+mj-lt"/>
            </a:endParaRPr>
          </a:p>
          <a:p>
            <a:pPr eaLnBrk="0" hangingPunct="0">
              <a:spcBef>
                <a:spcPts val="800"/>
              </a:spcBef>
              <a:defRPr/>
            </a:pPr>
            <a:r>
              <a:rPr lang="en-US" altLang="en-US" sz="2100" b="1" i="0" dirty="0">
                <a:latin typeface="+mj-lt"/>
                <a:cs typeface="+mn-cs"/>
              </a:rPr>
              <a:t>Start position: </a:t>
            </a:r>
            <a:r>
              <a:rPr lang="en-US" altLang="en-US" sz="2100" b="1" dirty="0">
                <a:latin typeface="+mj-lt"/>
              </a:rPr>
              <a:t>17</a:t>
            </a:r>
            <a:endParaRPr lang="en-US" altLang="en-US" sz="2100" b="1" i="0" dirty="0">
              <a:latin typeface="+mj-lt"/>
              <a:cs typeface="+mn-cs"/>
            </a:endParaRPr>
          </a:p>
        </p:txBody>
      </p:sp>
      <p:sp>
        <p:nvSpPr>
          <p:cNvPr id="18" name="AutoShape 9"/>
          <p:cNvSpPr>
            <a:spLocks noChangeArrowheads="1"/>
          </p:cNvSpPr>
          <p:nvPr/>
        </p:nvSpPr>
        <p:spPr bwMode="auto">
          <a:xfrm rot="15660000">
            <a:off x="7423675" y="3569387"/>
            <a:ext cx="1664208"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Text Box 429"/>
          <p:cNvSpPr txBox="1">
            <a:spLocks noChangeArrowheads="1"/>
          </p:cNvSpPr>
          <p:nvPr/>
        </p:nvSpPr>
        <p:spPr bwMode="auto">
          <a:xfrm>
            <a:off x="1905000" y="1066800"/>
            <a:ext cx="30350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Historical Deduction</a:t>
            </a:r>
            <a:endParaRPr lang="en-US" altLang="en-US" sz="2600" b="1" i="0" dirty="0">
              <a:solidFill>
                <a:srgbClr val="FFC000"/>
              </a:solidFill>
              <a:latin typeface="+mj-lt"/>
              <a:cs typeface="+mn-cs"/>
            </a:endParaRPr>
          </a:p>
        </p:txBody>
      </p:sp>
      <p:sp>
        <p:nvSpPr>
          <p:cNvPr id="38" name="Text Box 6"/>
          <p:cNvSpPr txBox="1">
            <a:spLocks noChangeArrowheads="1"/>
          </p:cNvSpPr>
          <p:nvPr/>
        </p:nvSpPr>
        <p:spPr bwMode="auto">
          <a:xfrm>
            <a:off x="381000" y="2743200"/>
            <a:ext cx="5943600" cy="415498"/>
          </a:xfrm>
          <a:prstGeom prst="rect">
            <a:avLst/>
          </a:prstGeom>
          <a:noFill/>
          <a:ln w="25400">
            <a:noFill/>
            <a:miter lim="800000"/>
            <a:headEnd/>
            <a:tailEnd/>
          </a:ln>
          <a:effectLst/>
        </p:spPr>
        <p:txBody>
          <a:bodyPr wrap="square">
            <a:spAutoFit/>
          </a:bodyPr>
          <a:lstStyle/>
          <a:p>
            <a:pPr algn="ctr" eaLnBrk="0" hangingPunct="0">
              <a:defRPr/>
            </a:pPr>
            <a:r>
              <a:rPr lang="en-US" altLang="en-US" sz="2100" b="1" dirty="0">
                <a:solidFill>
                  <a:srgbClr val="FFC000"/>
                </a:solidFill>
                <a:latin typeface="+mj-lt"/>
                <a:cs typeface="+mn-cs"/>
              </a:rPr>
              <a:t>therefore, Friedman is immortal!</a:t>
            </a:r>
            <a:endParaRPr lang="en-US" altLang="en-US" sz="2100" b="1" i="0" dirty="0">
              <a:solidFill>
                <a:srgbClr val="FFC000"/>
              </a:solidFill>
              <a:latin typeface="+mj-lt"/>
              <a:cs typeface="+mn-cs"/>
            </a:endParaRPr>
          </a:p>
        </p:txBody>
      </p:sp>
      <p:sp>
        <p:nvSpPr>
          <p:cNvPr id="22"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3" name="Text Box 435"/>
          <p:cNvSpPr txBox="1">
            <a:spLocks noChangeArrowheads="1"/>
          </p:cNvSpPr>
          <p:nvPr/>
        </p:nvSpPr>
        <p:spPr bwMode="auto">
          <a:xfrm>
            <a:off x="838200" y="4873744"/>
            <a:ext cx="3352800"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cs typeface="+mn-cs"/>
              </a:rPr>
              <a:t>   (</a:t>
            </a:r>
            <a:r>
              <a:rPr lang="en-US" altLang="en-US" sz="2100" b="1" dirty="0">
                <a:latin typeface="+mj-lt"/>
              </a:rPr>
              <a:t>26</a:t>
            </a:r>
            <a:r>
              <a:rPr lang="en-US" altLang="en-US" sz="2100" b="1" baseline="40000" dirty="0">
                <a:latin typeface="+mj-lt"/>
              </a:rPr>
              <a:t>17 </a:t>
            </a:r>
            <a:r>
              <a:rPr lang="en-US" altLang="en-US" sz="2100" b="1" dirty="0">
                <a:latin typeface="+mj-lt"/>
                <a:cs typeface="+mn-cs"/>
              </a:rPr>
              <a:t>x 26!)</a:t>
            </a:r>
            <a:r>
              <a:rPr lang="en-US" altLang="en-US" sz="2100" b="1" i="0" dirty="0">
                <a:latin typeface="+mj-lt"/>
                <a:cs typeface="+mn-cs"/>
              </a:rPr>
              <a:t> x (</a:t>
            </a:r>
            <a:r>
              <a:rPr lang="en-US" altLang="en-US" sz="2100" b="1" dirty="0">
                <a:latin typeface="+mj-lt"/>
              </a:rPr>
              <a:t>26</a:t>
            </a:r>
            <a:r>
              <a:rPr lang="en-US" altLang="en-US" sz="2100" b="1" i="0" dirty="0">
                <a:latin typeface="+mj-lt"/>
                <a:cs typeface="+mn-cs"/>
              </a:rPr>
              <a:t> x </a:t>
            </a:r>
            <a:r>
              <a:rPr lang="en-US" altLang="en-US" sz="2100" b="1" dirty="0">
                <a:latin typeface="+mj-lt"/>
                <a:cs typeface="+mn-cs"/>
              </a:rPr>
              <a:t>17</a:t>
            </a:r>
            <a:r>
              <a:rPr lang="en-US" altLang="en-US" sz="2100" b="1" i="0" dirty="0">
                <a:latin typeface="+mj-lt"/>
                <a:cs typeface="+mn-cs"/>
              </a:rPr>
              <a:t>) = </a:t>
            </a:r>
          </a:p>
          <a:p>
            <a:pPr algn="ctr" eaLnBrk="0" hangingPunct="0">
              <a:spcBef>
                <a:spcPts val="800"/>
              </a:spcBef>
              <a:defRPr/>
            </a:pPr>
            <a:r>
              <a:rPr lang="en-US" altLang="en-US" sz="2100" b="1" i="0" dirty="0">
                <a:solidFill>
                  <a:srgbClr val="FFC000"/>
                </a:solidFill>
                <a:latin typeface="+mj-lt"/>
                <a:cs typeface="+mn-cs"/>
              </a:rPr>
              <a:t>(</a:t>
            </a:r>
            <a:r>
              <a:rPr lang="en-US" altLang="en-US" sz="2100" b="1" dirty="0">
                <a:solidFill>
                  <a:srgbClr val="FFC000"/>
                </a:solidFill>
                <a:latin typeface="+mj-lt"/>
              </a:rPr>
              <a:t>4.57x10</a:t>
            </a:r>
            <a:r>
              <a:rPr lang="en-US" altLang="en-US" sz="2100" b="1" baseline="40000" dirty="0">
                <a:solidFill>
                  <a:srgbClr val="FFC000"/>
                </a:solidFill>
                <a:latin typeface="+mj-lt"/>
              </a:rPr>
              <a:t>50</a:t>
            </a:r>
            <a:r>
              <a:rPr lang="en-US" altLang="en-US" sz="2100" b="1" dirty="0">
                <a:solidFill>
                  <a:srgbClr val="FFC000"/>
                </a:solidFill>
                <a:latin typeface="+mj-lt"/>
              </a:rPr>
              <a:t>) </a:t>
            </a:r>
            <a:r>
              <a:rPr lang="en-US" altLang="en-US" sz="2100" b="1" dirty="0">
                <a:latin typeface="+mj-lt"/>
              </a:rPr>
              <a:t>x (26 x 17)</a:t>
            </a:r>
            <a:endParaRPr lang="en-US" altLang="en-US" sz="2100" b="1" i="0" dirty="0">
              <a:latin typeface="+mj-lt"/>
              <a:cs typeface="+mn-cs"/>
            </a:endParaRPr>
          </a:p>
        </p:txBody>
      </p:sp>
      <p:sp>
        <p:nvSpPr>
          <p:cNvPr id="24" name="TextBox 23"/>
          <p:cNvSpPr txBox="1"/>
          <p:nvPr/>
        </p:nvSpPr>
        <p:spPr>
          <a:xfrm>
            <a:off x="5181600" y="7221379"/>
            <a:ext cx="4495800" cy="246221"/>
          </a:xfrm>
          <a:prstGeom prst="rect">
            <a:avLst/>
          </a:prstGeom>
          <a:noFill/>
        </p:spPr>
        <p:txBody>
          <a:bodyPr wrap="square">
            <a:spAutoFit/>
          </a:bodyPr>
          <a:lstStyle/>
          <a:p>
            <a:pPr algn="ctr">
              <a:defRPr/>
            </a:pPr>
            <a:r>
              <a:rPr lang="en-US" sz="1000" dirty="0">
                <a:latin typeface="+mj-lt"/>
                <a:cs typeface="Arial" pitchFamily="34" charset="0"/>
              </a:rPr>
              <a:t>Photo credit: Invaluable Auctions</a:t>
            </a:r>
          </a:p>
        </p:txBody>
      </p:sp>
      <p:grpSp>
        <p:nvGrpSpPr>
          <p:cNvPr id="9" name="Group 8"/>
          <p:cNvGrpSpPr/>
          <p:nvPr/>
        </p:nvGrpSpPr>
        <p:grpSpPr>
          <a:xfrm>
            <a:off x="393378" y="1746504"/>
            <a:ext cx="2057214" cy="3904488"/>
            <a:chOff x="393378" y="1746504"/>
            <a:chExt cx="2057214" cy="3904488"/>
          </a:xfrm>
        </p:grpSpPr>
        <p:sp>
          <p:nvSpPr>
            <p:cNvPr id="4" name="Oval 3"/>
            <p:cNvSpPr/>
            <p:nvPr/>
          </p:nvSpPr>
          <p:spPr bwMode="auto">
            <a:xfrm>
              <a:off x="1051560" y="1746504"/>
              <a:ext cx="1399032" cy="420624"/>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25" name="Curved Right Arrow 24"/>
            <p:cNvSpPr/>
            <p:nvPr/>
          </p:nvSpPr>
          <p:spPr bwMode="auto">
            <a:xfrm rot="21540000">
              <a:off x="393378" y="1956816"/>
              <a:ext cx="688510" cy="3694176"/>
            </a:xfrm>
            <a:prstGeom prst="curvedRightArrow">
              <a:avLst>
                <a:gd name="adj1" fmla="val 1269"/>
                <a:gd name="adj2" fmla="val 36506"/>
                <a:gd name="adj3" fmla="val 15625"/>
              </a:avLst>
            </a:prstGeom>
            <a:solidFill>
              <a:srgbClr val="FFC000"/>
            </a:solid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grpSp>
    </p:spTree>
    <p:extLst>
      <p:ext uri="{BB962C8B-B14F-4D97-AF65-F5344CB8AC3E}">
        <p14:creationId xmlns:p14="http://schemas.microsoft.com/office/powerpoint/2010/main" val="8121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par>
                          <p:cTn id="18" fill="hold">
                            <p:stCondLst>
                              <p:cond delay="1000"/>
                            </p:stCondLst>
                            <p:childTnLst>
                              <p:par>
                                <p:cTn id="19" presetID="22" presetClass="entr" presetSubtype="8" fill="hold" grpId="0" nodeType="after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75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38"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Kryha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23</a:t>
            </a:fld>
            <a:endParaRPr lang="en-US" dirty="0"/>
          </a:p>
        </p:txBody>
      </p:sp>
      <p:grpSp>
        <p:nvGrpSpPr>
          <p:cNvPr id="6" name="Group 5"/>
          <p:cNvGrpSpPr>
            <a:grpSpLocks/>
          </p:cNvGrpSpPr>
          <p:nvPr/>
        </p:nvGrpSpPr>
        <p:grpSpPr bwMode="auto">
          <a:xfrm>
            <a:off x="1066800" y="5989320"/>
            <a:ext cx="2926080" cy="1097280"/>
            <a:chOff x="149366" y="5637556"/>
            <a:chExt cx="2973459" cy="1063412"/>
          </a:xfrm>
        </p:grpSpPr>
        <p:sp>
          <p:nvSpPr>
            <p:cNvPr id="7" name="Rectangle 7"/>
            <p:cNvSpPr>
              <a:spLocks noChangeArrowheads="1"/>
            </p:cNvSpPr>
            <p:nvPr/>
          </p:nvSpPr>
          <p:spPr bwMode="auto">
            <a:xfrm>
              <a:off x="149366" y="5637556"/>
              <a:ext cx="2973459" cy="1063412"/>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8" name="Text Box 6"/>
            <p:cNvSpPr txBox="1">
              <a:spLocks noChangeArrowheads="1"/>
            </p:cNvSpPr>
            <p:nvPr/>
          </p:nvSpPr>
          <p:spPr bwMode="auto">
            <a:xfrm>
              <a:off x="183437" y="5701867"/>
              <a:ext cx="2900542" cy="91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dirty="0">
                  <a:solidFill>
                    <a:srgbClr val="FFC000"/>
                  </a:solidFill>
                  <a:latin typeface="+mj-lt"/>
                  <a:cs typeface="+mn-cs"/>
                </a:rPr>
                <a:t>Practical</a:t>
              </a:r>
              <a:r>
                <a:rPr lang="en-US" altLang="en-US" sz="2100" b="1" i="0" dirty="0">
                  <a:solidFill>
                    <a:srgbClr val="FFC000"/>
                  </a:solidFill>
                  <a:latin typeface="+mj-lt"/>
                  <a:cs typeface="+mn-cs"/>
                </a:rPr>
                <a:t>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1.78</a:t>
              </a:r>
              <a:r>
                <a:rPr lang="en-US" altLang="en-US" sz="2600" b="1" i="0" dirty="0">
                  <a:latin typeface="+mj-lt"/>
                  <a:cs typeface="+mn-cs"/>
                </a:rPr>
                <a:t> x 10</a:t>
              </a:r>
              <a:r>
                <a:rPr lang="en-US" altLang="en-US" sz="2600" b="1" baseline="40000" dirty="0">
                  <a:latin typeface="+mj-lt"/>
                </a:rPr>
                <a:t>29</a:t>
              </a:r>
              <a:endParaRPr lang="en-US" altLang="en-US" sz="2600" b="1" i="0" dirty="0">
                <a:latin typeface="+mj-lt"/>
                <a:cs typeface="+mn-cs"/>
              </a:endParaRPr>
            </a:p>
          </p:txBody>
        </p:sp>
      </p:grpSp>
      <p:sp>
        <p:nvSpPr>
          <p:cNvPr id="1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6" name="Text Box 429"/>
          <p:cNvSpPr txBox="1">
            <a:spLocks noChangeArrowheads="1"/>
          </p:cNvSpPr>
          <p:nvPr/>
        </p:nvSpPr>
        <p:spPr bwMode="auto">
          <a:xfrm>
            <a:off x="6477000" y="1413302"/>
            <a:ext cx="30480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Pin</a:t>
            </a:r>
            <a:r>
              <a:rPr lang="en-US" altLang="en-US" sz="2100" b="1" i="0" dirty="0">
                <a:solidFill>
                  <a:srgbClr val="FFC000"/>
                </a:solidFill>
                <a:latin typeface="+mj-lt"/>
                <a:cs typeface="+mn-cs"/>
              </a:rPr>
              <a:t> wheel (0-16 pins): </a:t>
            </a:r>
            <a:endParaRPr lang="en-US" altLang="en-US" sz="2600" b="1" i="0" dirty="0">
              <a:solidFill>
                <a:srgbClr val="FFC000"/>
              </a:solidFill>
              <a:latin typeface="+mj-lt"/>
              <a:cs typeface="+mn-cs"/>
            </a:endParaRPr>
          </a:p>
        </p:txBody>
      </p:sp>
      <p:sp>
        <p:nvSpPr>
          <p:cNvPr id="27" name="Rectangle 7"/>
          <p:cNvSpPr>
            <a:spLocks noChangeArrowheads="1"/>
          </p:cNvSpPr>
          <p:nvPr/>
        </p:nvSpPr>
        <p:spPr bwMode="auto">
          <a:xfrm>
            <a:off x="6553201" y="1828800"/>
            <a:ext cx="2971800" cy="990600"/>
          </a:xfrm>
          <a:prstGeom prst="rect">
            <a:avLst/>
          </a:prstGeom>
          <a:noFill/>
          <a:ln w="50800">
            <a:solidFill>
              <a:srgbClr val="FFC000"/>
            </a:solid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8" name="Text Box 435"/>
          <p:cNvSpPr txBox="1">
            <a:spLocks noChangeArrowheads="1"/>
          </p:cNvSpPr>
          <p:nvPr/>
        </p:nvSpPr>
        <p:spPr bwMode="auto">
          <a:xfrm>
            <a:off x="6692670" y="1901944"/>
            <a:ext cx="2451330" cy="841256"/>
          </a:xfrm>
          <a:prstGeom prst="rect">
            <a:avLst/>
          </a:prstGeom>
          <a:noFill/>
          <a:ln>
            <a:noFill/>
          </a:ln>
          <a:effectLst/>
        </p:spPr>
        <p:txBody>
          <a:bodyPr wrap="square" lIns="0" rIns="0">
            <a:spAutoFit/>
          </a:bodyPr>
          <a:lstStyle/>
          <a:p>
            <a:pPr eaLnBrk="0" hangingPunct="0">
              <a:defRPr/>
            </a:pPr>
            <a:r>
              <a:rPr lang="en-US" altLang="en-US" sz="2100" b="1" dirty="0">
                <a:latin typeface="+mj-lt"/>
                <a:cs typeface="+mn-cs"/>
              </a:rPr>
              <a:t># wheels:</a:t>
            </a:r>
            <a:r>
              <a:rPr lang="en-US" altLang="en-US" sz="2100" b="1" i="0" dirty="0">
                <a:latin typeface="+mj-lt"/>
              </a:rPr>
              <a:t> </a:t>
            </a:r>
            <a:r>
              <a:rPr lang="en-US" altLang="en-US" sz="2100" b="1" dirty="0">
                <a:latin typeface="+mj-lt"/>
              </a:rPr>
              <a:t>1</a:t>
            </a:r>
          </a:p>
          <a:p>
            <a:pPr eaLnBrk="0" hangingPunct="0">
              <a:spcBef>
                <a:spcPts val="800"/>
              </a:spcBef>
              <a:defRPr/>
            </a:pPr>
            <a:r>
              <a:rPr lang="en-US" altLang="en-US" sz="2100" b="1" i="0" dirty="0">
                <a:latin typeface="+mj-lt"/>
                <a:cs typeface="+mn-cs"/>
              </a:rPr>
              <a:t>Start position: </a:t>
            </a:r>
            <a:r>
              <a:rPr lang="en-US" altLang="en-US" sz="2100" b="1" dirty="0">
                <a:latin typeface="+mj-lt"/>
              </a:rPr>
              <a:t>17</a:t>
            </a:r>
            <a:endParaRPr lang="en-US" altLang="en-US" sz="2100" b="1" i="0" dirty="0">
              <a:latin typeface="+mj-lt"/>
              <a:cs typeface="+mn-cs"/>
            </a:endParaRPr>
          </a:p>
        </p:txBody>
      </p:sp>
      <p:sp>
        <p:nvSpPr>
          <p:cNvPr id="30" name="Text Box 429"/>
          <p:cNvSpPr txBox="1">
            <a:spLocks noChangeArrowheads="1"/>
          </p:cNvSpPr>
          <p:nvPr/>
        </p:nvSpPr>
        <p:spPr bwMode="auto">
          <a:xfrm>
            <a:off x="1066800" y="3315246"/>
            <a:ext cx="21968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Cipher rotor: </a:t>
            </a:r>
            <a:endParaRPr lang="en-US" altLang="en-US" sz="2600" b="1" i="0" dirty="0">
              <a:solidFill>
                <a:srgbClr val="FFC000"/>
              </a:solidFill>
              <a:latin typeface="+mj-lt"/>
              <a:cs typeface="+mn-cs"/>
            </a:endParaRPr>
          </a:p>
        </p:txBody>
      </p:sp>
      <p:sp>
        <p:nvSpPr>
          <p:cNvPr id="31" name="Rectangle 7"/>
          <p:cNvSpPr>
            <a:spLocks noChangeArrowheads="1"/>
          </p:cNvSpPr>
          <p:nvPr/>
        </p:nvSpPr>
        <p:spPr bwMode="auto">
          <a:xfrm>
            <a:off x="1066800" y="3726289"/>
            <a:ext cx="2921626" cy="92191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2" name="Text Box 435"/>
          <p:cNvSpPr txBox="1">
            <a:spLocks noChangeArrowheads="1"/>
          </p:cNvSpPr>
          <p:nvPr/>
        </p:nvSpPr>
        <p:spPr bwMode="auto">
          <a:xfrm>
            <a:off x="1092138" y="3772447"/>
            <a:ext cx="2946462"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cs typeface="+mn-cs"/>
              </a:rPr>
              <a:t>Mixed alphabet</a:t>
            </a:r>
            <a:r>
              <a:rPr lang="en-US" altLang="en-US" sz="2100" b="1" dirty="0">
                <a:latin typeface="+mj-lt"/>
                <a:cs typeface="+mn-cs"/>
              </a:rPr>
              <a:t>: 26!</a:t>
            </a:r>
            <a:endParaRPr lang="en-US" altLang="en-US" sz="2600" b="1" i="0" dirty="0">
              <a:latin typeface="+mj-lt"/>
              <a:cs typeface="+mn-cs"/>
            </a:endParaRPr>
          </a:p>
          <a:p>
            <a:pPr eaLnBrk="0" hangingPunct="0">
              <a:spcBef>
                <a:spcPts val="800"/>
              </a:spcBef>
              <a:defRPr/>
            </a:pPr>
            <a:r>
              <a:rPr lang="en-US" altLang="en-US" sz="2100" b="1" i="0" dirty="0">
                <a:latin typeface="+mj-lt"/>
                <a:cs typeface="+mn-cs"/>
              </a:rPr>
              <a:t>Start position: </a:t>
            </a:r>
            <a:r>
              <a:rPr lang="en-US" altLang="en-US" sz="2100" b="1" dirty="0">
                <a:latin typeface="+mj-lt"/>
              </a:rPr>
              <a:t>26</a:t>
            </a:r>
            <a:endParaRPr lang="en-US" altLang="en-US" sz="2100" b="1" i="0" dirty="0">
              <a:latin typeface="+mj-lt"/>
              <a:cs typeface="+mn-cs"/>
            </a:endParaRPr>
          </a:p>
        </p:txBody>
      </p:sp>
      <p:pic>
        <p:nvPicPr>
          <p:cNvPr id="18" name="Picture 2" descr="empty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7457" t="37472" b="3312"/>
          <a:stretch/>
        </p:blipFill>
        <p:spPr bwMode="auto">
          <a:xfrm>
            <a:off x="5163378" y="3324847"/>
            <a:ext cx="4514022" cy="385120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181600" y="7221379"/>
            <a:ext cx="4495800" cy="246221"/>
          </a:xfrm>
          <a:prstGeom prst="rect">
            <a:avLst/>
          </a:prstGeom>
          <a:noFill/>
        </p:spPr>
        <p:txBody>
          <a:bodyPr wrap="square">
            <a:spAutoFit/>
          </a:bodyPr>
          <a:lstStyle/>
          <a:p>
            <a:pPr algn="ctr">
              <a:defRPr/>
            </a:pPr>
            <a:r>
              <a:rPr lang="en-US" sz="1000" dirty="0">
                <a:latin typeface="+mj-lt"/>
                <a:cs typeface="Arial" pitchFamily="34" charset="0"/>
              </a:rPr>
              <a:t>Photo credit: Invaluable Auctions</a:t>
            </a:r>
          </a:p>
        </p:txBody>
      </p:sp>
      <p:sp>
        <p:nvSpPr>
          <p:cNvPr id="29" name="AutoShape 9"/>
          <p:cNvSpPr>
            <a:spLocks noChangeArrowheads="1"/>
          </p:cNvSpPr>
          <p:nvPr/>
        </p:nvSpPr>
        <p:spPr bwMode="auto">
          <a:xfrm rot="15660000">
            <a:off x="7423675" y="3569387"/>
            <a:ext cx="1664208"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3" name="AutoShape 9"/>
          <p:cNvSpPr>
            <a:spLocks noChangeArrowheads="1"/>
          </p:cNvSpPr>
          <p:nvPr/>
        </p:nvSpPr>
        <p:spPr bwMode="auto">
          <a:xfrm rot="11940000">
            <a:off x="3911853" y="4600948"/>
            <a:ext cx="316083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Tree>
    <p:extLst>
      <p:ext uri="{BB962C8B-B14F-4D97-AF65-F5344CB8AC3E}">
        <p14:creationId xmlns:p14="http://schemas.microsoft.com/office/powerpoint/2010/main" val="3880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Rotor Enigma with remote lampboard. S/n 765. A four-rotor German Enigma cypher machine with a second operator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l="3271"/>
          <a:stretch/>
        </p:blipFill>
        <p:spPr bwMode="auto">
          <a:xfrm>
            <a:off x="4173015" y="1295400"/>
            <a:ext cx="5458556" cy="4495800"/>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en-US"/>
              <a:t>Swiss K Enigma Maximum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24</a:t>
            </a:fld>
            <a:endParaRPr lang="en-US" dirty="0"/>
          </a:p>
        </p:txBody>
      </p:sp>
      <p:sp>
        <p:nvSpPr>
          <p:cNvPr id="9" name="Text Box 429"/>
          <p:cNvSpPr txBox="1">
            <a:spLocks noChangeArrowheads="1"/>
          </p:cNvSpPr>
          <p:nvPr/>
        </p:nvSpPr>
        <p:spPr bwMode="auto">
          <a:xfrm>
            <a:off x="724757" y="1447799"/>
            <a:ext cx="21968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Reflector: </a:t>
            </a:r>
            <a:endParaRPr lang="en-US" altLang="en-US" sz="2600" b="1" i="0" dirty="0">
              <a:solidFill>
                <a:srgbClr val="FFC000"/>
              </a:solidFill>
              <a:latin typeface="+mj-lt"/>
              <a:cs typeface="+mn-cs"/>
            </a:endParaRPr>
          </a:p>
        </p:txBody>
      </p:sp>
      <p:sp>
        <p:nvSpPr>
          <p:cNvPr id="11" name="Text Box 435"/>
          <p:cNvSpPr txBox="1">
            <a:spLocks noChangeArrowheads="1"/>
          </p:cNvSpPr>
          <p:nvPr/>
        </p:nvSpPr>
        <p:spPr bwMode="auto">
          <a:xfrm>
            <a:off x="813364" y="3573724"/>
            <a:ext cx="2620719"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(26!)</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1</a:t>
            </a:r>
          </a:p>
          <a:p>
            <a:pPr eaLnBrk="0" hangingPunct="0">
              <a:lnSpc>
                <a:spcPct val="120000"/>
              </a:lnSpc>
              <a:spcBef>
                <a:spcPts val="0"/>
              </a:spcBef>
              <a:defRPr/>
            </a:pPr>
            <a:r>
              <a:rPr lang="en-US" altLang="en-US" sz="2100" b="1" i="0" dirty="0">
                <a:latin typeface="+mj-lt"/>
                <a:cs typeface="+mn-cs"/>
              </a:rPr>
              <a:t>Ring setting: </a:t>
            </a:r>
            <a:r>
              <a:rPr lang="en-US" altLang="en-US" sz="2100" b="1" i="0" dirty="0">
                <a:latin typeface="+mj-lt"/>
              </a:rPr>
              <a:t>26</a:t>
            </a:r>
            <a:r>
              <a:rPr lang="en-US" altLang="en-US" sz="2100" b="1" i="0" baseline="40000" dirty="0">
                <a:latin typeface="+mj-lt"/>
              </a:rPr>
              <a:t>2</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3</a:t>
            </a:r>
            <a:endParaRPr lang="en-US" altLang="en-US" sz="2100" b="1" i="0" dirty="0">
              <a:latin typeface="+mj-lt"/>
              <a:cs typeface="+mn-cs"/>
            </a:endParaRPr>
          </a:p>
        </p:txBody>
      </p:sp>
      <p:grpSp>
        <p:nvGrpSpPr>
          <p:cNvPr id="13" name="Group 12"/>
          <p:cNvGrpSpPr>
            <a:grpSpLocks/>
          </p:cNvGrpSpPr>
          <p:nvPr/>
        </p:nvGrpSpPr>
        <p:grpSpPr bwMode="auto">
          <a:xfrm>
            <a:off x="685800" y="6019800"/>
            <a:ext cx="2926080" cy="1097280"/>
            <a:chOff x="6138022" y="762000"/>
            <a:chExt cx="2926085" cy="1097280"/>
          </a:xfrm>
        </p:grpSpPr>
        <p:sp>
          <p:nvSpPr>
            <p:cNvPr id="14" name="Rectangle 7"/>
            <p:cNvSpPr>
              <a:spLocks noChangeArrowheads="1"/>
            </p:cNvSpPr>
            <p:nvPr/>
          </p:nvSpPr>
          <p:spPr bwMode="auto">
            <a:xfrm>
              <a:off x="6138022"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5"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solidFill>
                    <a:srgbClr val="FFC000"/>
                  </a:solidFill>
                  <a:latin typeface="+mj-lt"/>
                  <a:cs typeface="+mn-cs"/>
                </a:rPr>
                <a:t> </a:t>
              </a:r>
            </a:p>
            <a:p>
              <a:pPr algn="ctr" eaLnBrk="0" hangingPunct="0">
                <a:defRPr/>
              </a:pPr>
              <a:r>
                <a:rPr lang="en-US" altLang="en-US" sz="2600" b="1" dirty="0">
                  <a:latin typeface="+mj-lt"/>
                  <a:cs typeface="+mn-cs"/>
                </a:rPr>
                <a:t>1.60</a:t>
              </a:r>
              <a:r>
                <a:rPr lang="en-US" altLang="en-US" sz="2600" b="1" i="0" dirty="0">
                  <a:latin typeface="+mj-lt"/>
                  <a:cs typeface="+mn-cs"/>
                </a:rPr>
                <a:t> x 10</a:t>
              </a:r>
              <a:r>
                <a:rPr lang="en-US" altLang="en-US" sz="2600" b="1" baseline="40000" dirty="0">
                  <a:latin typeface="+mj-lt"/>
                  <a:cs typeface="+mn-cs"/>
                </a:rPr>
                <a:t>101</a:t>
              </a:r>
              <a:endParaRPr lang="en-US" altLang="en-US" sz="2600" b="1" i="0" dirty="0">
                <a:latin typeface="+mj-lt"/>
                <a:cs typeface="+mn-cs"/>
              </a:endParaRPr>
            </a:p>
          </p:txBody>
        </p:sp>
      </p:grpSp>
      <p:sp>
        <p:nvSpPr>
          <p:cNvPr id="16" name="Rectangle 7"/>
          <p:cNvSpPr>
            <a:spLocks noChangeArrowheads="1"/>
          </p:cNvSpPr>
          <p:nvPr/>
        </p:nvSpPr>
        <p:spPr bwMode="auto">
          <a:xfrm>
            <a:off x="763797" y="3555535"/>
            <a:ext cx="2670286" cy="162606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9" name="AutoShape 9"/>
          <p:cNvSpPr>
            <a:spLocks noChangeArrowheads="1"/>
          </p:cNvSpPr>
          <p:nvPr/>
        </p:nvSpPr>
        <p:spPr bwMode="auto">
          <a:xfrm rot="11160000">
            <a:off x="3415920" y="2489155"/>
            <a:ext cx="151790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TextBox 20"/>
          <p:cNvSpPr txBox="1"/>
          <p:nvPr/>
        </p:nvSpPr>
        <p:spPr>
          <a:xfrm>
            <a:off x="685800" y="3124199"/>
            <a:ext cx="1366080" cy="415498"/>
          </a:xfrm>
          <a:prstGeom prst="rect">
            <a:avLst/>
          </a:prstGeom>
          <a:noFill/>
        </p:spPr>
        <p:txBody>
          <a:bodyPr wrap="none" rtlCol="0">
            <a:spAutoFit/>
          </a:bodyPr>
          <a:lstStyle/>
          <a:p>
            <a:r>
              <a:rPr lang="en-US" altLang="en-US" sz="2100" b="1" i="0" dirty="0">
                <a:solidFill>
                  <a:srgbClr val="FFC000"/>
                </a:solidFill>
                <a:latin typeface="+mj-lt"/>
              </a:rPr>
              <a:t>3 Rotors:</a:t>
            </a:r>
          </a:p>
        </p:txBody>
      </p:sp>
      <p:sp>
        <p:nvSpPr>
          <p:cNvPr id="22" name="Rectangle 7"/>
          <p:cNvSpPr>
            <a:spLocks noChangeArrowheads="1"/>
          </p:cNvSpPr>
          <p:nvPr/>
        </p:nvSpPr>
        <p:spPr bwMode="auto">
          <a:xfrm>
            <a:off x="760511" y="1858842"/>
            <a:ext cx="2670286" cy="99811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3" name="Text Box 435"/>
          <p:cNvSpPr txBox="1">
            <a:spLocks noChangeArrowheads="1"/>
          </p:cNvSpPr>
          <p:nvPr/>
        </p:nvSpPr>
        <p:spPr bwMode="auto">
          <a:xfrm>
            <a:off x="788026" y="1904999"/>
            <a:ext cx="2920436"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a:t>
            </a:r>
            <a:r>
              <a:rPr lang="en-US" altLang="en-US" sz="2100" b="1" dirty="0">
                <a:latin typeface="+mj-lt"/>
              </a:rPr>
              <a:t>7.91x10</a:t>
            </a:r>
            <a:r>
              <a:rPr lang="en-US" altLang="en-US" sz="2100" b="1" baseline="40000" dirty="0">
                <a:latin typeface="+mj-lt"/>
              </a:rPr>
              <a:t>12</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endParaRPr lang="en-US" altLang="en-US" sz="2100" b="1" i="0" dirty="0">
              <a:latin typeface="+mj-lt"/>
              <a:cs typeface="+mn-cs"/>
            </a:endParaRPr>
          </a:p>
        </p:txBody>
      </p:sp>
      <p:sp>
        <p:nvSpPr>
          <p:cNvPr id="20" name="Rectangle 7"/>
          <p:cNvSpPr>
            <a:spLocks noChangeArrowheads="1"/>
          </p:cNvSpPr>
          <p:nvPr/>
        </p:nvSpPr>
        <p:spPr bwMode="auto">
          <a:xfrm>
            <a:off x="5207626" y="1946950"/>
            <a:ext cx="1379160" cy="163444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4" name="AutoShape 9"/>
          <p:cNvSpPr>
            <a:spLocks noChangeArrowheads="1"/>
          </p:cNvSpPr>
          <p:nvPr/>
        </p:nvSpPr>
        <p:spPr bwMode="auto">
          <a:xfrm rot="9500853">
            <a:off x="3386465" y="3477222"/>
            <a:ext cx="18745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5" name="TextBox 24"/>
          <p:cNvSpPr txBox="1"/>
          <p:nvPr/>
        </p:nvSpPr>
        <p:spPr>
          <a:xfrm>
            <a:off x="4174872" y="5849779"/>
            <a:ext cx="5502528" cy="246221"/>
          </a:xfrm>
          <a:prstGeom prst="rect">
            <a:avLst/>
          </a:prstGeom>
          <a:noFill/>
        </p:spPr>
        <p:txBody>
          <a:bodyPr wrap="square">
            <a:spAutoFit/>
          </a:bodyPr>
          <a:lstStyle/>
          <a:p>
            <a:pPr algn="ctr">
              <a:defRPr/>
            </a:pPr>
            <a:r>
              <a:rPr lang="en-US" sz="1000" dirty="0">
                <a:latin typeface="+mj-lt"/>
                <a:cs typeface="Arial" pitchFamily="34" charset="0"/>
              </a:rPr>
              <a:t>Photo credit: The Military Museums, Calgary, Alberta, Canada</a:t>
            </a:r>
          </a:p>
        </p:txBody>
      </p:sp>
    </p:spTree>
    <p:extLst>
      <p:ext uri="{BB962C8B-B14F-4D97-AF65-F5344CB8AC3E}">
        <p14:creationId xmlns:p14="http://schemas.microsoft.com/office/powerpoint/2010/main" val="38365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Swiss K Enigma Practical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25</a:t>
            </a:fld>
            <a:endParaRPr lang="en-US" dirty="0"/>
          </a:p>
        </p:txBody>
      </p:sp>
      <p:sp>
        <p:nvSpPr>
          <p:cNvPr id="9" name="Text Box 429"/>
          <p:cNvSpPr txBox="1">
            <a:spLocks noChangeArrowheads="1"/>
          </p:cNvSpPr>
          <p:nvPr/>
        </p:nvSpPr>
        <p:spPr bwMode="auto">
          <a:xfrm>
            <a:off x="724757" y="1447799"/>
            <a:ext cx="219686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Reflector: </a:t>
            </a:r>
            <a:endParaRPr lang="en-US" altLang="en-US" sz="2600" b="1" i="0" dirty="0">
              <a:solidFill>
                <a:srgbClr val="FFC000"/>
              </a:solidFill>
              <a:latin typeface="+mj-lt"/>
              <a:cs typeface="+mn-cs"/>
            </a:endParaRPr>
          </a:p>
        </p:txBody>
      </p:sp>
      <p:sp>
        <p:nvSpPr>
          <p:cNvPr id="11" name="Text Box 435"/>
          <p:cNvSpPr txBox="1">
            <a:spLocks noChangeArrowheads="1"/>
          </p:cNvSpPr>
          <p:nvPr/>
        </p:nvSpPr>
        <p:spPr bwMode="auto">
          <a:xfrm>
            <a:off x="815161" y="3581400"/>
            <a:ext cx="2690039"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1</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3x2x1= 6</a:t>
            </a:r>
          </a:p>
          <a:p>
            <a:pPr eaLnBrk="0" hangingPunct="0">
              <a:lnSpc>
                <a:spcPct val="120000"/>
              </a:lnSpc>
              <a:spcBef>
                <a:spcPts val="0"/>
              </a:spcBef>
              <a:defRPr/>
            </a:pPr>
            <a:r>
              <a:rPr lang="en-US" altLang="en-US" sz="2100" b="1" i="0" dirty="0">
                <a:latin typeface="+mj-lt"/>
                <a:cs typeface="+mn-cs"/>
              </a:rPr>
              <a:t>Ring setting: </a:t>
            </a:r>
            <a:r>
              <a:rPr lang="en-US" altLang="en-US" sz="2100" b="1" i="0" dirty="0">
                <a:latin typeface="+mj-lt"/>
              </a:rPr>
              <a:t>26</a:t>
            </a:r>
            <a:r>
              <a:rPr lang="en-US" altLang="en-US" sz="2100" b="1" i="0" baseline="40000" dirty="0">
                <a:latin typeface="+mj-lt"/>
              </a:rPr>
              <a:t>2</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3</a:t>
            </a:r>
            <a:endParaRPr lang="en-US" altLang="en-US" sz="2100" b="1" i="0" dirty="0">
              <a:latin typeface="+mj-lt"/>
              <a:cs typeface="+mn-cs"/>
            </a:endParaRPr>
          </a:p>
        </p:txBody>
      </p:sp>
      <p:grpSp>
        <p:nvGrpSpPr>
          <p:cNvPr id="13" name="Group 12"/>
          <p:cNvGrpSpPr>
            <a:grpSpLocks/>
          </p:cNvGrpSpPr>
          <p:nvPr/>
        </p:nvGrpSpPr>
        <p:grpSpPr bwMode="auto">
          <a:xfrm>
            <a:off x="685800" y="6019800"/>
            <a:ext cx="2926080" cy="1097280"/>
            <a:chOff x="6151862" y="762000"/>
            <a:chExt cx="2926085" cy="1097280"/>
          </a:xfrm>
        </p:grpSpPr>
        <p:sp>
          <p:nvSpPr>
            <p:cNvPr id="14" name="Rectangle 7"/>
            <p:cNvSpPr>
              <a:spLocks noChangeArrowheads="1"/>
            </p:cNvSpPr>
            <p:nvPr/>
          </p:nvSpPr>
          <p:spPr bwMode="auto">
            <a:xfrm>
              <a:off x="6151862"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5"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1.85</a:t>
              </a:r>
              <a:r>
                <a:rPr lang="en-US" altLang="en-US" sz="2600" b="1" i="0" dirty="0">
                  <a:latin typeface="+mj-lt"/>
                  <a:cs typeface="+mn-cs"/>
                </a:rPr>
                <a:t> x 10</a:t>
              </a:r>
              <a:r>
                <a:rPr lang="en-US" altLang="en-US" sz="2600" b="1" baseline="40000" dirty="0">
                  <a:latin typeface="+mj-lt"/>
                  <a:cs typeface="+mn-cs"/>
                </a:rPr>
                <a:t>9</a:t>
              </a:r>
              <a:endParaRPr lang="en-US" altLang="en-US" sz="2600" b="1" i="0" dirty="0">
                <a:latin typeface="+mj-lt"/>
                <a:cs typeface="+mn-cs"/>
              </a:endParaRPr>
            </a:p>
          </p:txBody>
        </p:sp>
      </p:grpSp>
      <p:sp>
        <p:nvSpPr>
          <p:cNvPr id="16" name="Rectangle 7"/>
          <p:cNvSpPr>
            <a:spLocks noChangeArrowheads="1"/>
          </p:cNvSpPr>
          <p:nvPr/>
        </p:nvSpPr>
        <p:spPr bwMode="auto">
          <a:xfrm>
            <a:off x="762000" y="3555535"/>
            <a:ext cx="2696312" cy="170226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1" name="TextBox 20"/>
          <p:cNvSpPr txBox="1"/>
          <p:nvPr/>
        </p:nvSpPr>
        <p:spPr>
          <a:xfrm>
            <a:off x="685800" y="3124199"/>
            <a:ext cx="1366080" cy="415498"/>
          </a:xfrm>
          <a:prstGeom prst="rect">
            <a:avLst/>
          </a:prstGeom>
          <a:noFill/>
        </p:spPr>
        <p:txBody>
          <a:bodyPr wrap="none" rtlCol="0">
            <a:spAutoFit/>
          </a:bodyPr>
          <a:lstStyle/>
          <a:p>
            <a:r>
              <a:rPr lang="en-US" altLang="en-US" sz="2100" b="1" i="0" dirty="0">
                <a:solidFill>
                  <a:srgbClr val="FFC000"/>
                </a:solidFill>
                <a:latin typeface="+mj-lt"/>
              </a:rPr>
              <a:t>3 Rotors:</a:t>
            </a:r>
          </a:p>
        </p:txBody>
      </p:sp>
      <p:sp>
        <p:nvSpPr>
          <p:cNvPr id="22" name="Rectangle 7"/>
          <p:cNvSpPr>
            <a:spLocks noChangeArrowheads="1"/>
          </p:cNvSpPr>
          <p:nvPr/>
        </p:nvSpPr>
        <p:spPr bwMode="auto">
          <a:xfrm>
            <a:off x="762000" y="1858842"/>
            <a:ext cx="2693026" cy="99811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3" name="Text Box 435"/>
          <p:cNvSpPr txBox="1">
            <a:spLocks noChangeArrowheads="1"/>
          </p:cNvSpPr>
          <p:nvPr/>
        </p:nvSpPr>
        <p:spPr bwMode="auto">
          <a:xfrm>
            <a:off x="788026" y="1905000"/>
            <a:ext cx="2920436"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a:t>
            </a:r>
            <a:r>
              <a:rPr lang="en-US" altLang="en-US" sz="2100" b="1" dirty="0">
                <a:latin typeface="+mj-lt"/>
              </a:rPr>
              <a:t>1</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endParaRPr lang="en-US" altLang="en-US" sz="2100" b="1" i="0" dirty="0">
              <a:latin typeface="+mj-lt"/>
              <a:cs typeface="+mn-cs"/>
            </a:endParaRPr>
          </a:p>
        </p:txBody>
      </p:sp>
      <p:pic>
        <p:nvPicPr>
          <p:cNvPr id="20" name="Picture 2" descr="4-Rotor Enigma with remote lampboard. S/n 765. A four-rotor German Enigma cypher machine with a second operator display"/>
          <p:cNvPicPr>
            <a:picLocks noChangeAspect="1" noChangeArrowheads="1"/>
          </p:cNvPicPr>
          <p:nvPr/>
        </p:nvPicPr>
        <p:blipFill rotWithShape="1">
          <a:blip r:embed="rId3">
            <a:extLst>
              <a:ext uri="{28A0092B-C50C-407E-A947-70E740481C1C}">
                <a14:useLocalDpi xmlns:a14="http://schemas.microsoft.com/office/drawing/2010/main" val="0"/>
              </a:ext>
            </a:extLst>
          </a:blip>
          <a:srcRect l="3271"/>
          <a:stretch/>
        </p:blipFill>
        <p:spPr bwMode="auto">
          <a:xfrm>
            <a:off x="4169664" y="1295400"/>
            <a:ext cx="5458556" cy="4495800"/>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4" name="Rectangle 7"/>
          <p:cNvSpPr>
            <a:spLocks noChangeArrowheads="1"/>
          </p:cNvSpPr>
          <p:nvPr/>
        </p:nvSpPr>
        <p:spPr bwMode="auto">
          <a:xfrm>
            <a:off x="5207626" y="1946951"/>
            <a:ext cx="1379160" cy="163444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5" name="AutoShape 9"/>
          <p:cNvSpPr>
            <a:spLocks noChangeArrowheads="1"/>
          </p:cNvSpPr>
          <p:nvPr/>
        </p:nvSpPr>
        <p:spPr bwMode="auto">
          <a:xfrm rot="9500853">
            <a:off x="3386465" y="3477223"/>
            <a:ext cx="18745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AutoShape 9"/>
          <p:cNvSpPr>
            <a:spLocks noChangeArrowheads="1"/>
          </p:cNvSpPr>
          <p:nvPr/>
        </p:nvSpPr>
        <p:spPr bwMode="auto">
          <a:xfrm rot="11160000">
            <a:off x="3440149" y="2489155"/>
            <a:ext cx="151790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9" name="TextBox 18"/>
          <p:cNvSpPr txBox="1"/>
          <p:nvPr/>
        </p:nvSpPr>
        <p:spPr>
          <a:xfrm>
            <a:off x="4174872" y="5849779"/>
            <a:ext cx="5502528" cy="246221"/>
          </a:xfrm>
          <a:prstGeom prst="rect">
            <a:avLst/>
          </a:prstGeom>
          <a:noFill/>
        </p:spPr>
        <p:txBody>
          <a:bodyPr wrap="square">
            <a:spAutoFit/>
          </a:bodyPr>
          <a:lstStyle/>
          <a:p>
            <a:pPr algn="ctr">
              <a:defRPr/>
            </a:pPr>
            <a:r>
              <a:rPr lang="en-US" sz="1000" dirty="0">
                <a:latin typeface="+mj-lt"/>
                <a:cs typeface="Arial" pitchFamily="34" charset="0"/>
              </a:rPr>
              <a:t>Photo credit: The Military Museums, Calgary, Alberta, Canada</a:t>
            </a:r>
          </a:p>
        </p:txBody>
      </p:sp>
    </p:spTree>
    <p:extLst>
      <p:ext uri="{BB962C8B-B14F-4D97-AF65-F5344CB8AC3E}">
        <p14:creationId xmlns:p14="http://schemas.microsoft.com/office/powerpoint/2010/main" val="39281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Lugagne</a:t>
            </a:r>
            <a:r>
              <a:rPr lang="en-US" dirty="0"/>
              <a:t> Le Sphinx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26</a:t>
            </a:fld>
            <a:endParaRPr lang="en-US" dirty="0"/>
          </a:p>
        </p:txBody>
      </p:sp>
      <p:pic>
        <p:nvPicPr>
          <p:cNvPr id="1026" name="Picture 2" descr="Default setup. Click to en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842" y="1447800"/>
            <a:ext cx="3086100" cy="562927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grpSp>
        <p:nvGrpSpPr>
          <p:cNvPr id="7" name="Group 6"/>
          <p:cNvGrpSpPr>
            <a:grpSpLocks/>
          </p:cNvGrpSpPr>
          <p:nvPr/>
        </p:nvGrpSpPr>
        <p:grpSpPr bwMode="auto">
          <a:xfrm>
            <a:off x="6511003" y="4800600"/>
            <a:ext cx="2926080" cy="1097280"/>
            <a:chOff x="120539" y="5650841"/>
            <a:chExt cx="2974340" cy="1015270"/>
          </a:xfrm>
        </p:grpSpPr>
        <p:sp>
          <p:nvSpPr>
            <p:cNvPr id="8" name="Rectangle 7"/>
            <p:cNvSpPr>
              <a:spLocks noChangeArrowheads="1"/>
            </p:cNvSpPr>
            <p:nvPr/>
          </p:nvSpPr>
          <p:spPr bwMode="auto">
            <a:xfrm>
              <a:off x="120539" y="5650841"/>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63433" y="5721346"/>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a:t>
              </a:r>
              <a:r>
                <a:rPr lang="en-US" altLang="en-US" sz="2600" b="1" i="0" dirty="0">
                  <a:latin typeface="+mj-lt"/>
                  <a:cs typeface="+mn-cs"/>
                </a:rPr>
                <a:t>30 x 10</a:t>
              </a:r>
              <a:r>
                <a:rPr lang="en-US" altLang="en-US" sz="2600" b="1" baseline="40000" dirty="0">
                  <a:latin typeface="+mj-lt"/>
                </a:rPr>
                <a:t>532</a:t>
              </a:r>
              <a:endParaRPr lang="en-US" altLang="en-US" sz="2600" b="1" i="0" dirty="0">
                <a:latin typeface="+mj-lt"/>
                <a:cs typeface="+mn-cs"/>
              </a:endParaRPr>
            </a:p>
          </p:txBody>
        </p:sp>
      </p:grpSp>
      <p:sp>
        <p:nvSpPr>
          <p:cNvPr id="10" name="Text Box 6"/>
          <p:cNvSpPr txBox="1">
            <a:spLocks noChangeArrowheads="1"/>
          </p:cNvSpPr>
          <p:nvPr/>
        </p:nvSpPr>
        <p:spPr bwMode="auto">
          <a:xfrm>
            <a:off x="6629401" y="2468880"/>
            <a:ext cx="2895599" cy="122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cs typeface="+mn-cs"/>
              </a:rPr>
              <a:t>2</a:t>
            </a:r>
            <a:r>
              <a:rPr lang="en-US" altLang="en-US" sz="2100" b="1" i="0" dirty="0">
                <a:latin typeface="+mj-lt"/>
                <a:cs typeface="+mn-cs"/>
              </a:rPr>
              <a:t>0 strips: (26!)</a:t>
            </a:r>
            <a:r>
              <a:rPr lang="en-US" altLang="en-US" sz="2100" b="1" baseline="40000" dirty="0">
                <a:latin typeface="+mj-lt"/>
              </a:rPr>
              <a:t>20 </a:t>
            </a:r>
            <a:r>
              <a:rPr lang="en-US" altLang="en-US" sz="2100" b="1" i="0" dirty="0">
                <a:latin typeface="+mj-lt"/>
                <a:cs typeface="+mn-cs"/>
              </a:rPr>
              <a:t>=</a:t>
            </a:r>
            <a:endParaRPr lang="en-US" altLang="en-US" sz="2100" b="1" dirty="0">
              <a:latin typeface="+mj-lt"/>
              <a:cs typeface="+mn-cs"/>
            </a:endParaRPr>
          </a:p>
          <a:p>
            <a:pPr eaLnBrk="0" hangingPunct="0">
              <a:lnSpc>
                <a:spcPct val="120000"/>
              </a:lnSpc>
              <a:defRPr/>
            </a:pPr>
            <a:r>
              <a:rPr lang="en-US" altLang="en-US" sz="2100" b="1" i="0" dirty="0">
                <a:latin typeface="+mj-lt"/>
                <a:cs typeface="+mn-cs"/>
              </a:rPr>
              <a:t>           </a:t>
            </a:r>
            <a:r>
              <a:rPr lang="en-US" altLang="en-US" sz="2100" b="1" dirty="0">
                <a:latin typeface="+mj-lt"/>
              </a:rPr>
              <a:t>1.30x10</a:t>
            </a:r>
            <a:r>
              <a:rPr lang="en-US" altLang="en-US" sz="2100" b="1" baseline="40000" dirty="0">
                <a:latin typeface="+mj-lt"/>
              </a:rPr>
              <a:t>532</a:t>
            </a:r>
          </a:p>
          <a:p>
            <a:pPr eaLnBrk="0" hangingPunct="0">
              <a:lnSpc>
                <a:spcPct val="120000"/>
              </a:lnSpc>
              <a:defRPr/>
            </a:pPr>
            <a:r>
              <a:rPr lang="en-US" altLang="en-US" sz="2100" b="1" i="0" dirty="0">
                <a:latin typeface="+mj-lt"/>
                <a:cs typeface="+mn-cs"/>
              </a:rPr>
              <a:t>Order: </a:t>
            </a:r>
            <a:r>
              <a:rPr lang="en-US" altLang="en-US" sz="2100" b="1" dirty="0">
                <a:latin typeface="+mj-lt"/>
                <a:cs typeface="+mn-cs"/>
              </a:rPr>
              <a:t>1</a:t>
            </a:r>
            <a:endParaRPr lang="en-US" altLang="en-US" sz="2100" b="1" i="0" dirty="0">
              <a:latin typeface="+mj-lt"/>
            </a:endParaRPr>
          </a:p>
        </p:txBody>
      </p:sp>
      <p:sp>
        <p:nvSpPr>
          <p:cNvPr id="11" name="AutoShape 13"/>
          <p:cNvSpPr>
            <a:spLocks noChangeArrowheads="1"/>
          </p:cNvSpPr>
          <p:nvPr/>
        </p:nvSpPr>
        <p:spPr bwMode="auto">
          <a:xfrm rot="20760000">
            <a:off x="4680630" y="3396582"/>
            <a:ext cx="182880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6"/>
          <p:cNvSpPr txBox="1">
            <a:spLocks noChangeArrowheads="1"/>
          </p:cNvSpPr>
          <p:nvPr/>
        </p:nvSpPr>
        <p:spPr bwMode="auto">
          <a:xfrm>
            <a:off x="6477001" y="1752600"/>
            <a:ext cx="30479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solidFill>
                  <a:srgbClr val="FFC000"/>
                </a:solidFill>
                <a:latin typeface="+mj-lt"/>
                <a:cs typeface="+mn-cs"/>
              </a:rPr>
              <a:t>2</a:t>
            </a:r>
            <a:r>
              <a:rPr lang="en-US" altLang="en-US" sz="2100" b="1" i="0" dirty="0">
                <a:solidFill>
                  <a:srgbClr val="FFC000"/>
                </a:solidFill>
                <a:latin typeface="+mj-lt"/>
                <a:cs typeface="+mn-cs"/>
              </a:rPr>
              <a:t>0 </a:t>
            </a:r>
            <a:r>
              <a:rPr lang="en-US" altLang="en-US" sz="2100" b="1" dirty="0">
                <a:solidFill>
                  <a:srgbClr val="FFC000"/>
                </a:solidFill>
                <a:latin typeface="+mj-lt"/>
                <a:cs typeface="+mn-cs"/>
              </a:rPr>
              <a:t>interchangeable </a:t>
            </a:r>
            <a:r>
              <a:rPr lang="en-US" altLang="en-US" sz="2100" b="1" i="0" dirty="0">
                <a:solidFill>
                  <a:srgbClr val="FFC000"/>
                </a:solidFill>
                <a:latin typeface="+mj-lt"/>
                <a:cs typeface="+mn-cs"/>
              </a:rPr>
              <a:t>alphabet strips:</a:t>
            </a:r>
          </a:p>
        </p:txBody>
      </p:sp>
      <p:sp>
        <p:nvSpPr>
          <p:cNvPr id="13" name="Rectangle 7"/>
          <p:cNvSpPr>
            <a:spLocks noChangeArrowheads="1"/>
          </p:cNvSpPr>
          <p:nvPr/>
        </p:nvSpPr>
        <p:spPr bwMode="auto">
          <a:xfrm rot="5400000">
            <a:off x="7391400" y="1569720"/>
            <a:ext cx="1219201" cy="3047999"/>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4" name="Text Box 6"/>
          <p:cNvSpPr txBox="1">
            <a:spLocks noChangeArrowheads="1"/>
          </p:cNvSpPr>
          <p:nvPr/>
        </p:nvSpPr>
        <p:spPr bwMode="auto">
          <a:xfrm>
            <a:off x="381000" y="4080302"/>
            <a:ext cx="1981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Offset fixed</a:t>
            </a:r>
            <a:r>
              <a:rPr lang="en-US" altLang="en-US" sz="2100" b="1" i="0" dirty="0">
                <a:solidFill>
                  <a:srgbClr val="FFC000"/>
                </a:solidFill>
                <a:latin typeface="+mj-lt"/>
                <a:cs typeface="+mn-cs"/>
              </a:rPr>
              <a:t>: </a:t>
            </a:r>
            <a:r>
              <a:rPr lang="en-US" altLang="en-US" sz="2100" b="1" dirty="0">
                <a:latin typeface="+mj-lt"/>
                <a:cs typeface="+mn-cs"/>
              </a:rPr>
              <a:t>1</a:t>
            </a:r>
            <a:endParaRPr lang="en-US" altLang="en-US" sz="2100" b="1" i="0" dirty="0">
              <a:latin typeface="+mj-lt"/>
            </a:endParaRPr>
          </a:p>
        </p:txBody>
      </p:sp>
      <p:sp>
        <p:nvSpPr>
          <p:cNvPr id="16" name="AutoShape 13"/>
          <p:cNvSpPr>
            <a:spLocks noChangeArrowheads="1"/>
          </p:cNvSpPr>
          <p:nvPr/>
        </p:nvSpPr>
        <p:spPr bwMode="auto">
          <a:xfrm rot="8580000">
            <a:off x="1471159" y="3410000"/>
            <a:ext cx="20116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AutoShape 13"/>
          <p:cNvSpPr>
            <a:spLocks noChangeArrowheads="1"/>
          </p:cNvSpPr>
          <p:nvPr/>
        </p:nvSpPr>
        <p:spPr bwMode="auto">
          <a:xfrm rot="12780000">
            <a:off x="1472936" y="4956477"/>
            <a:ext cx="20116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1" name="TextBox 20"/>
          <p:cNvSpPr txBox="1"/>
          <p:nvPr/>
        </p:nvSpPr>
        <p:spPr>
          <a:xfrm>
            <a:off x="2743200" y="7086600"/>
            <a:ext cx="3097742" cy="246221"/>
          </a:xfrm>
          <a:prstGeom prst="rect">
            <a:avLst/>
          </a:prstGeom>
          <a:noFill/>
        </p:spPr>
        <p:txBody>
          <a:bodyPr wrap="square">
            <a:spAutoFit/>
          </a:bodyPr>
          <a:lstStyle/>
          <a:p>
            <a:pPr algn="ctr">
              <a:defRPr/>
            </a:pPr>
            <a:r>
              <a:rPr lang="en-US" sz="1000" dirty="0">
                <a:latin typeface="+mj-lt"/>
                <a:cs typeface="Arial" pitchFamily="34" charset="0"/>
              </a:rPr>
              <a:t>Photo credit: CryptoMuseum.com</a:t>
            </a:r>
          </a:p>
        </p:txBody>
      </p:sp>
      <p:sp>
        <p:nvSpPr>
          <p:cNvPr id="19" name="Text Box 6"/>
          <p:cNvSpPr txBox="1">
            <a:spLocks noChangeArrowheads="1"/>
          </p:cNvSpPr>
          <p:nvPr/>
        </p:nvSpPr>
        <p:spPr bwMode="auto">
          <a:xfrm>
            <a:off x="6553200" y="6142470"/>
            <a:ext cx="2895599"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defRPr/>
            </a:pPr>
            <a:r>
              <a:rPr lang="en-US" altLang="en-US" sz="2100" b="1" dirty="0">
                <a:latin typeface="+mj-lt"/>
                <a:cs typeface="+mn-cs"/>
              </a:rPr>
              <a:t>Same key space as </a:t>
            </a:r>
            <a:r>
              <a:rPr lang="en-US" altLang="en-US" sz="2100" b="1" dirty="0" err="1">
                <a:latin typeface="+mj-lt"/>
                <a:cs typeface="+mn-cs"/>
              </a:rPr>
              <a:t>Transpositeur</a:t>
            </a:r>
            <a:r>
              <a:rPr lang="en-US" altLang="en-US" sz="2100" b="1" dirty="0">
                <a:latin typeface="+mj-lt"/>
                <a:cs typeface="+mn-cs"/>
              </a:rPr>
              <a:t> cipher</a:t>
            </a:r>
            <a:endParaRPr lang="en-US" altLang="en-US" sz="2100" b="1" i="0" dirty="0">
              <a:latin typeface="+mj-lt"/>
            </a:endParaRPr>
          </a:p>
        </p:txBody>
      </p:sp>
    </p:spTree>
    <p:extLst>
      <p:ext uri="{BB962C8B-B14F-4D97-AF65-F5344CB8AC3E}">
        <p14:creationId xmlns:p14="http://schemas.microsoft.com/office/powerpoint/2010/main" val="30912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Lugagne</a:t>
            </a:r>
            <a:r>
              <a:rPr lang="en-US" dirty="0"/>
              <a:t> Le Sphinx Practical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27</a:t>
            </a:fld>
            <a:endParaRPr lang="en-US" dirty="0"/>
          </a:p>
        </p:txBody>
      </p:sp>
      <p:grpSp>
        <p:nvGrpSpPr>
          <p:cNvPr id="7" name="Group 6"/>
          <p:cNvGrpSpPr>
            <a:grpSpLocks/>
          </p:cNvGrpSpPr>
          <p:nvPr/>
        </p:nvGrpSpPr>
        <p:grpSpPr bwMode="auto">
          <a:xfrm>
            <a:off x="6511003" y="5090160"/>
            <a:ext cx="2926080" cy="1097280"/>
            <a:chOff x="120539" y="5650841"/>
            <a:chExt cx="2974340" cy="1015270"/>
          </a:xfrm>
        </p:grpSpPr>
        <p:sp>
          <p:nvSpPr>
            <p:cNvPr id="8" name="Rectangle 7"/>
            <p:cNvSpPr>
              <a:spLocks noChangeArrowheads="1"/>
            </p:cNvSpPr>
            <p:nvPr/>
          </p:nvSpPr>
          <p:spPr bwMode="auto">
            <a:xfrm>
              <a:off x="120539" y="5650841"/>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63433" y="5721346"/>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2.43</a:t>
              </a:r>
              <a:r>
                <a:rPr lang="en-US" altLang="en-US" sz="2600" b="1" i="0" dirty="0">
                  <a:latin typeface="+mj-lt"/>
                  <a:cs typeface="+mn-cs"/>
                </a:rPr>
                <a:t> x 10</a:t>
              </a:r>
              <a:r>
                <a:rPr lang="en-US" altLang="en-US" sz="2600" b="1" baseline="40000" dirty="0">
                  <a:latin typeface="+mj-lt"/>
                </a:rPr>
                <a:t>24</a:t>
              </a:r>
              <a:endParaRPr lang="en-US" altLang="en-US" sz="2600" b="1" i="0" dirty="0">
                <a:latin typeface="+mj-lt"/>
                <a:cs typeface="+mn-cs"/>
              </a:endParaRPr>
            </a:p>
          </p:txBody>
        </p:sp>
      </p:grpSp>
      <p:sp>
        <p:nvSpPr>
          <p:cNvPr id="10" name="Text Box 6"/>
          <p:cNvSpPr txBox="1">
            <a:spLocks noChangeArrowheads="1"/>
          </p:cNvSpPr>
          <p:nvPr/>
        </p:nvSpPr>
        <p:spPr bwMode="auto">
          <a:xfrm>
            <a:off x="6629401" y="2468880"/>
            <a:ext cx="2895599"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cs typeface="+mn-cs"/>
              </a:rPr>
              <a:t>2</a:t>
            </a:r>
            <a:r>
              <a:rPr lang="en-US" altLang="en-US" sz="2100" b="1" i="0" dirty="0">
                <a:latin typeface="+mj-lt"/>
                <a:cs typeface="+mn-cs"/>
              </a:rPr>
              <a:t>0 strips: (1)</a:t>
            </a:r>
            <a:r>
              <a:rPr lang="en-US" altLang="en-US" sz="2100" b="1" baseline="40000" dirty="0">
                <a:latin typeface="+mj-lt"/>
              </a:rPr>
              <a:t>20 </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 </a:t>
            </a:r>
            <a:r>
              <a:rPr lang="en-US" altLang="en-US" sz="2100" b="1" dirty="0">
                <a:latin typeface="+mj-lt"/>
                <a:cs typeface="+mn-cs"/>
              </a:rPr>
              <a:t>20! =     </a:t>
            </a:r>
          </a:p>
          <a:p>
            <a:pPr eaLnBrk="0" hangingPunct="0">
              <a:lnSpc>
                <a:spcPct val="120000"/>
              </a:lnSpc>
              <a:defRPr/>
            </a:pPr>
            <a:r>
              <a:rPr lang="en-US" altLang="en-US" sz="2100" b="1" dirty="0">
                <a:latin typeface="+mj-lt"/>
                <a:cs typeface="+mn-cs"/>
              </a:rPr>
              <a:t>          </a:t>
            </a:r>
            <a:r>
              <a:rPr lang="en-US" altLang="en-US" sz="2100" b="1" dirty="0">
                <a:latin typeface="+mj-lt"/>
              </a:rPr>
              <a:t>2.43x10</a:t>
            </a:r>
            <a:r>
              <a:rPr lang="en-US" altLang="en-US" sz="2100" b="1" baseline="40000" dirty="0">
                <a:latin typeface="+mj-lt"/>
              </a:rPr>
              <a:t>24</a:t>
            </a:r>
          </a:p>
        </p:txBody>
      </p:sp>
      <p:sp>
        <p:nvSpPr>
          <p:cNvPr id="12" name="Text Box 6"/>
          <p:cNvSpPr txBox="1">
            <a:spLocks noChangeArrowheads="1"/>
          </p:cNvSpPr>
          <p:nvPr/>
        </p:nvSpPr>
        <p:spPr bwMode="auto">
          <a:xfrm>
            <a:off x="6477001" y="1752600"/>
            <a:ext cx="30479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solidFill>
                  <a:srgbClr val="FFC000"/>
                </a:solidFill>
                <a:latin typeface="+mj-lt"/>
                <a:cs typeface="+mn-cs"/>
              </a:rPr>
              <a:t>2</a:t>
            </a:r>
            <a:r>
              <a:rPr lang="en-US" altLang="en-US" sz="2100" b="1" i="0" dirty="0">
                <a:solidFill>
                  <a:srgbClr val="FFC000"/>
                </a:solidFill>
                <a:latin typeface="+mj-lt"/>
                <a:cs typeface="+mn-cs"/>
              </a:rPr>
              <a:t>0 </a:t>
            </a:r>
            <a:r>
              <a:rPr lang="en-US" altLang="en-US" sz="2100" b="1" dirty="0">
                <a:solidFill>
                  <a:srgbClr val="FFC000"/>
                </a:solidFill>
                <a:latin typeface="+mj-lt"/>
                <a:cs typeface="+mn-cs"/>
              </a:rPr>
              <a:t>interchangeable </a:t>
            </a:r>
            <a:r>
              <a:rPr lang="en-US" altLang="en-US" sz="2100" b="1" i="0" dirty="0">
                <a:solidFill>
                  <a:srgbClr val="FFC000"/>
                </a:solidFill>
                <a:latin typeface="+mj-lt"/>
                <a:cs typeface="+mn-cs"/>
              </a:rPr>
              <a:t>alphabet strips:</a:t>
            </a:r>
          </a:p>
        </p:txBody>
      </p:sp>
      <p:sp>
        <p:nvSpPr>
          <p:cNvPr id="13" name="Rectangle 7"/>
          <p:cNvSpPr>
            <a:spLocks noChangeArrowheads="1"/>
          </p:cNvSpPr>
          <p:nvPr/>
        </p:nvSpPr>
        <p:spPr bwMode="auto">
          <a:xfrm rot="5400000">
            <a:off x="7414258" y="1546860"/>
            <a:ext cx="1173481" cy="3047999"/>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pic>
        <p:nvPicPr>
          <p:cNvPr id="14" name="Picture 2" descr="Default setup. Click to en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842" y="1447800"/>
            <a:ext cx="3086100" cy="562927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15" name="AutoShape 13"/>
          <p:cNvSpPr>
            <a:spLocks noChangeArrowheads="1"/>
          </p:cNvSpPr>
          <p:nvPr/>
        </p:nvSpPr>
        <p:spPr bwMode="auto">
          <a:xfrm rot="20760000">
            <a:off x="4680630" y="3396582"/>
            <a:ext cx="182880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6" name="Text Box 6"/>
          <p:cNvSpPr txBox="1">
            <a:spLocks noChangeArrowheads="1"/>
          </p:cNvSpPr>
          <p:nvPr/>
        </p:nvSpPr>
        <p:spPr bwMode="auto">
          <a:xfrm>
            <a:off x="381000" y="4080302"/>
            <a:ext cx="1981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Offset fixed</a:t>
            </a:r>
            <a:r>
              <a:rPr lang="en-US" altLang="en-US" sz="2100" b="1" i="0" dirty="0">
                <a:solidFill>
                  <a:srgbClr val="FFC000"/>
                </a:solidFill>
                <a:latin typeface="+mj-lt"/>
                <a:cs typeface="+mn-cs"/>
              </a:rPr>
              <a:t>: </a:t>
            </a:r>
            <a:r>
              <a:rPr lang="en-US" altLang="en-US" sz="2100" b="1" dirty="0">
                <a:latin typeface="+mj-lt"/>
                <a:cs typeface="+mn-cs"/>
              </a:rPr>
              <a:t>1</a:t>
            </a:r>
            <a:endParaRPr lang="en-US" altLang="en-US" sz="2100" b="1" i="0" dirty="0">
              <a:latin typeface="+mj-lt"/>
            </a:endParaRPr>
          </a:p>
        </p:txBody>
      </p:sp>
      <p:sp>
        <p:nvSpPr>
          <p:cNvPr id="17" name="AutoShape 13"/>
          <p:cNvSpPr>
            <a:spLocks noChangeArrowheads="1"/>
          </p:cNvSpPr>
          <p:nvPr/>
        </p:nvSpPr>
        <p:spPr bwMode="auto">
          <a:xfrm rot="8580000">
            <a:off x="1471159" y="3410000"/>
            <a:ext cx="20116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AutoShape 13"/>
          <p:cNvSpPr>
            <a:spLocks noChangeArrowheads="1"/>
          </p:cNvSpPr>
          <p:nvPr/>
        </p:nvSpPr>
        <p:spPr bwMode="auto">
          <a:xfrm rot="12780000">
            <a:off x="1472936" y="4956477"/>
            <a:ext cx="2011680" cy="146304"/>
          </a:xfrm>
          <a:prstGeom prst="leftArrow">
            <a:avLst>
              <a:gd name="adj1" fmla="val 50000"/>
              <a:gd name="adj2" fmla="val 153459"/>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0" name="TextBox 19"/>
          <p:cNvSpPr txBox="1"/>
          <p:nvPr/>
        </p:nvSpPr>
        <p:spPr>
          <a:xfrm>
            <a:off x="2743200" y="7086600"/>
            <a:ext cx="3097742" cy="246221"/>
          </a:xfrm>
          <a:prstGeom prst="rect">
            <a:avLst/>
          </a:prstGeom>
          <a:noFill/>
        </p:spPr>
        <p:txBody>
          <a:bodyPr wrap="square">
            <a:spAutoFit/>
          </a:bodyPr>
          <a:lstStyle/>
          <a:p>
            <a:pPr algn="ctr">
              <a:defRPr/>
            </a:pPr>
            <a:r>
              <a:rPr lang="en-US" sz="1000" dirty="0">
                <a:latin typeface="+mj-lt"/>
                <a:cs typeface="Arial" pitchFamily="34" charset="0"/>
              </a:rPr>
              <a:t>Photo credit: CryptoMuseum.com</a:t>
            </a:r>
          </a:p>
        </p:txBody>
      </p:sp>
    </p:spTree>
    <p:extLst>
      <p:ext uri="{BB962C8B-B14F-4D97-AF65-F5344CB8AC3E}">
        <p14:creationId xmlns:p14="http://schemas.microsoft.com/office/powerpoint/2010/main" val="20110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6958" y="1200738"/>
            <a:ext cx="3420842" cy="5944441"/>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en-US" dirty="0" err="1"/>
              <a:t>Abwehr</a:t>
            </a:r>
            <a:r>
              <a:rPr lang="en-US" altLang="en-US" dirty="0"/>
              <a:t> Enigma G Maximum Key Space</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28</a:t>
            </a:fld>
            <a:endParaRPr lang="en-US" dirty="0"/>
          </a:p>
        </p:txBody>
      </p:sp>
      <p:sp>
        <p:nvSpPr>
          <p:cNvPr id="9" name="Text Box 429"/>
          <p:cNvSpPr txBox="1">
            <a:spLocks noChangeArrowheads="1"/>
          </p:cNvSpPr>
          <p:nvPr/>
        </p:nvSpPr>
        <p:spPr bwMode="auto">
          <a:xfrm>
            <a:off x="1258157" y="1173698"/>
            <a:ext cx="30108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Reflector: </a:t>
            </a:r>
            <a:endParaRPr lang="en-US" altLang="en-US" sz="2600" b="1" i="0" dirty="0">
              <a:solidFill>
                <a:srgbClr val="FFC000"/>
              </a:solidFill>
              <a:latin typeface="+mj-lt"/>
              <a:cs typeface="+mn-cs"/>
            </a:endParaRPr>
          </a:p>
        </p:txBody>
      </p:sp>
      <p:sp>
        <p:nvSpPr>
          <p:cNvPr id="11" name="Text Box 435"/>
          <p:cNvSpPr txBox="1">
            <a:spLocks noChangeArrowheads="1"/>
          </p:cNvSpPr>
          <p:nvPr/>
        </p:nvSpPr>
        <p:spPr bwMode="auto">
          <a:xfrm>
            <a:off x="1348561" y="3525223"/>
            <a:ext cx="2920436" cy="19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(26!)</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1</a:t>
            </a:r>
          </a:p>
          <a:p>
            <a:pPr eaLnBrk="0" hangingPunct="0">
              <a:lnSpc>
                <a:spcPct val="120000"/>
              </a:lnSpc>
              <a:spcBef>
                <a:spcPts val="0"/>
              </a:spcBef>
              <a:defRPr/>
            </a:pPr>
            <a:r>
              <a:rPr lang="en-US" altLang="en-US" sz="2100" b="1" i="0" dirty="0">
                <a:latin typeface="+mj-lt"/>
                <a:cs typeface="+mn-cs"/>
              </a:rPr>
              <a:t>Notches</a:t>
            </a:r>
            <a:r>
              <a:rPr lang="en-US" altLang="en-US" sz="2100" b="1" dirty="0">
                <a:latin typeface="+mj-lt"/>
              </a:rPr>
              <a:t>: (2</a:t>
            </a:r>
            <a:r>
              <a:rPr lang="en-US" altLang="en-US" sz="2100" b="1" baseline="40000" dirty="0">
                <a:latin typeface="+mj-lt"/>
              </a:rPr>
              <a:t>26</a:t>
            </a:r>
            <a:r>
              <a:rPr lang="en-US" altLang="en-US" sz="2100" b="1" dirty="0">
                <a:latin typeface="+mj-lt"/>
              </a:rPr>
              <a:t>)</a:t>
            </a:r>
            <a:r>
              <a:rPr lang="en-US" altLang="en-US" sz="2100" b="1" baseline="40000" dirty="0">
                <a:latin typeface="+mj-lt"/>
              </a:rPr>
              <a:t>3</a:t>
            </a:r>
            <a:endParaRPr lang="en-US" altLang="en-US" sz="2100" b="1" dirty="0">
              <a:latin typeface="+mj-lt"/>
            </a:endParaRPr>
          </a:p>
          <a:p>
            <a:pPr eaLnBrk="0" hangingPunct="0">
              <a:lnSpc>
                <a:spcPct val="120000"/>
              </a:lnSpc>
              <a:spcBef>
                <a:spcPts val="0"/>
              </a:spcBef>
              <a:defRPr/>
            </a:pPr>
            <a:r>
              <a:rPr lang="en-US" altLang="en-US" sz="2100" b="1" i="0" dirty="0">
                <a:latin typeface="+mj-lt"/>
                <a:cs typeface="+mn-cs"/>
              </a:rPr>
              <a:t>Ring setting: </a:t>
            </a:r>
            <a:r>
              <a:rPr lang="en-US" altLang="en-US" sz="2100" b="1" dirty="0">
                <a:latin typeface="+mj-lt"/>
                <a:cs typeface="+mn-cs"/>
              </a:rPr>
              <a:t>1</a:t>
            </a:r>
            <a:r>
              <a:rPr lang="en-US" altLang="en-US" sz="2100" b="1" baseline="40000" dirty="0">
                <a:latin typeface="+mj-lt"/>
              </a:rPr>
              <a:t>3</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3</a:t>
            </a:r>
            <a:endParaRPr lang="en-US" altLang="en-US" sz="2100" b="1" i="0" dirty="0">
              <a:latin typeface="+mj-lt"/>
              <a:cs typeface="+mn-cs"/>
            </a:endParaRPr>
          </a:p>
        </p:txBody>
      </p:sp>
      <p:grpSp>
        <p:nvGrpSpPr>
          <p:cNvPr id="13" name="Group 12"/>
          <p:cNvGrpSpPr>
            <a:grpSpLocks/>
          </p:cNvGrpSpPr>
          <p:nvPr/>
        </p:nvGrpSpPr>
        <p:grpSpPr bwMode="auto">
          <a:xfrm>
            <a:off x="1280160" y="6033710"/>
            <a:ext cx="2926080" cy="1097280"/>
            <a:chOff x="6145449" y="762000"/>
            <a:chExt cx="2926085" cy="1097280"/>
          </a:xfrm>
        </p:grpSpPr>
        <p:sp>
          <p:nvSpPr>
            <p:cNvPr id="14" name="Rectangle 7"/>
            <p:cNvSpPr>
              <a:spLocks noChangeArrowheads="1"/>
            </p:cNvSpPr>
            <p:nvPr/>
          </p:nvSpPr>
          <p:spPr bwMode="auto">
            <a:xfrm>
              <a:off x="6145449"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5"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solidFill>
                    <a:srgbClr val="FFC000"/>
                  </a:solidFill>
                  <a:latin typeface="+mj-lt"/>
                  <a:cs typeface="+mn-cs"/>
                </a:rPr>
                <a:t> </a:t>
              </a:r>
            </a:p>
            <a:p>
              <a:pPr algn="ctr" eaLnBrk="0" hangingPunct="0">
                <a:defRPr/>
              </a:pPr>
              <a:r>
                <a:rPr lang="en-US" altLang="en-US" sz="2600" b="1" dirty="0">
                  <a:latin typeface="+mj-lt"/>
                  <a:cs typeface="+mn-cs"/>
                </a:rPr>
                <a:t>7.17</a:t>
              </a:r>
              <a:r>
                <a:rPr lang="en-US" altLang="en-US" sz="2600" b="1" i="0" dirty="0">
                  <a:latin typeface="+mj-lt"/>
                  <a:cs typeface="+mn-cs"/>
                </a:rPr>
                <a:t> x 10</a:t>
              </a:r>
              <a:r>
                <a:rPr lang="en-US" altLang="en-US" sz="2600" b="1" baseline="40000" dirty="0">
                  <a:latin typeface="+mj-lt"/>
                  <a:cs typeface="+mn-cs"/>
                </a:rPr>
                <a:t>121</a:t>
              </a:r>
              <a:endParaRPr lang="en-US" altLang="en-US" sz="2600" b="1" i="0" dirty="0">
                <a:latin typeface="+mj-lt"/>
                <a:cs typeface="+mn-cs"/>
              </a:endParaRPr>
            </a:p>
          </p:txBody>
        </p:sp>
      </p:grpSp>
      <p:sp>
        <p:nvSpPr>
          <p:cNvPr id="16" name="Rectangle 7"/>
          <p:cNvSpPr>
            <a:spLocks noChangeArrowheads="1"/>
          </p:cNvSpPr>
          <p:nvPr/>
        </p:nvSpPr>
        <p:spPr bwMode="auto">
          <a:xfrm>
            <a:off x="1284231" y="3539698"/>
            <a:ext cx="2910475" cy="202670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7" name="Rectangle 7"/>
          <p:cNvSpPr>
            <a:spLocks noChangeArrowheads="1"/>
          </p:cNvSpPr>
          <p:nvPr/>
        </p:nvSpPr>
        <p:spPr bwMode="auto">
          <a:xfrm>
            <a:off x="6937906" y="3810000"/>
            <a:ext cx="960120" cy="105597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8" name="AutoShape 9"/>
          <p:cNvSpPr>
            <a:spLocks noChangeArrowheads="1"/>
          </p:cNvSpPr>
          <p:nvPr/>
        </p:nvSpPr>
        <p:spPr bwMode="auto">
          <a:xfrm rot="10440000">
            <a:off x="4163120" y="4868748"/>
            <a:ext cx="279806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AutoShape 9"/>
          <p:cNvSpPr>
            <a:spLocks noChangeArrowheads="1"/>
          </p:cNvSpPr>
          <p:nvPr/>
        </p:nvSpPr>
        <p:spPr bwMode="auto">
          <a:xfrm rot="12600000">
            <a:off x="3608358" y="3376800"/>
            <a:ext cx="3363343"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TextBox 20"/>
          <p:cNvSpPr txBox="1"/>
          <p:nvPr/>
        </p:nvSpPr>
        <p:spPr>
          <a:xfrm>
            <a:off x="1300920" y="3124200"/>
            <a:ext cx="1366080" cy="415498"/>
          </a:xfrm>
          <a:prstGeom prst="rect">
            <a:avLst/>
          </a:prstGeom>
          <a:noFill/>
        </p:spPr>
        <p:txBody>
          <a:bodyPr wrap="none" rtlCol="0">
            <a:spAutoFit/>
          </a:bodyPr>
          <a:lstStyle/>
          <a:p>
            <a:r>
              <a:rPr lang="en-US" altLang="en-US" sz="2100" b="1" i="0" dirty="0">
                <a:solidFill>
                  <a:srgbClr val="FFC000"/>
                </a:solidFill>
                <a:latin typeface="+mj-lt"/>
              </a:rPr>
              <a:t>3 Rotors:</a:t>
            </a:r>
          </a:p>
        </p:txBody>
      </p:sp>
      <p:sp>
        <p:nvSpPr>
          <p:cNvPr id="22" name="Rectangle 7"/>
          <p:cNvSpPr>
            <a:spLocks noChangeArrowheads="1"/>
          </p:cNvSpPr>
          <p:nvPr/>
        </p:nvSpPr>
        <p:spPr bwMode="auto">
          <a:xfrm>
            <a:off x="1280945" y="1606514"/>
            <a:ext cx="2914114" cy="99811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3" name="Text Box 435"/>
          <p:cNvSpPr txBox="1">
            <a:spLocks noChangeArrowheads="1"/>
          </p:cNvSpPr>
          <p:nvPr/>
        </p:nvSpPr>
        <p:spPr bwMode="auto">
          <a:xfrm>
            <a:off x="1321426" y="1704042"/>
            <a:ext cx="2613992"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cs typeface="+mn-cs"/>
              </a:rPr>
              <a:t>Wiring:</a:t>
            </a:r>
            <a:r>
              <a:rPr lang="en-US" altLang="en-US" sz="2100" b="1" dirty="0">
                <a:latin typeface="+mj-lt"/>
              </a:rPr>
              <a:t> 7.91x10</a:t>
            </a:r>
            <a:r>
              <a:rPr lang="en-US" altLang="en-US" sz="2100" b="1" baseline="40000" dirty="0">
                <a:latin typeface="+mj-lt"/>
              </a:rPr>
              <a:t>12</a:t>
            </a:r>
            <a:endParaRPr lang="en-US" altLang="en-US" sz="2100" b="1" i="0" dirty="0">
              <a:latin typeface="+mj-lt"/>
              <a:cs typeface="+mn-cs"/>
            </a:endParaRPr>
          </a:p>
          <a:p>
            <a:pPr eaLnBrk="0" hangingPunct="0">
              <a:spcBef>
                <a:spcPts val="800"/>
              </a:spcBef>
              <a:defRPr/>
            </a:pPr>
            <a:r>
              <a:rPr lang="en-US" altLang="en-US" sz="2100" b="1" i="0" dirty="0">
                <a:latin typeface="+mj-lt"/>
                <a:cs typeface="+mn-cs"/>
              </a:rPr>
              <a:t>Start position: </a:t>
            </a:r>
            <a:r>
              <a:rPr lang="en-US" altLang="en-US" sz="2100" b="1" dirty="0">
                <a:latin typeface="+mj-lt"/>
              </a:rPr>
              <a:t>26</a:t>
            </a:r>
            <a:endParaRPr lang="en-US" altLang="en-US" sz="2100" b="1" i="0" dirty="0">
              <a:latin typeface="+mj-lt"/>
              <a:cs typeface="+mn-cs"/>
            </a:endParaRPr>
          </a:p>
        </p:txBody>
      </p:sp>
      <p:sp>
        <p:nvSpPr>
          <p:cNvPr id="2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4" name="TextBox 23"/>
          <p:cNvSpPr txBox="1"/>
          <p:nvPr/>
        </p:nvSpPr>
        <p:spPr>
          <a:xfrm>
            <a:off x="5638800" y="7162800"/>
            <a:ext cx="3429000" cy="246221"/>
          </a:xfrm>
          <a:prstGeom prst="rect">
            <a:avLst/>
          </a:prstGeom>
          <a:noFill/>
        </p:spPr>
        <p:txBody>
          <a:bodyPr wrap="square">
            <a:spAutoFit/>
          </a:bodyPr>
          <a:lstStyle/>
          <a:p>
            <a:pPr algn="ctr">
              <a:defRPr/>
            </a:pPr>
            <a:r>
              <a:rPr lang="en-US" sz="1000" dirty="0">
                <a:latin typeface="+mj-lt"/>
                <a:cs typeface="Arial" pitchFamily="34" charset="0"/>
              </a:rPr>
              <a:t>Photo credit: Bletchley Park Trust</a:t>
            </a:r>
          </a:p>
        </p:txBody>
      </p:sp>
    </p:spTree>
    <p:extLst>
      <p:ext uri="{BB962C8B-B14F-4D97-AF65-F5344CB8AC3E}">
        <p14:creationId xmlns:p14="http://schemas.microsoft.com/office/powerpoint/2010/main" val="12472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6958" y="1200738"/>
            <a:ext cx="3420842" cy="5944441"/>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638800" y="7162800"/>
            <a:ext cx="3429000" cy="246221"/>
          </a:xfrm>
          <a:prstGeom prst="rect">
            <a:avLst/>
          </a:prstGeom>
          <a:noFill/>
        </p:spPr>
        <p:txBody>
          <a:bodyPr wrap="square">
            <a:spAutoFit/>
          </a:bodyPr>
          <a:lstStyle/>
          <a:p>
            <a:pPr algn="ctr">
              <a:defRPr/>
            </a:pPr>
            <a:r>
              <a:rPr lang="en-US" sz="1000" dirty="0">
                <a:latin typeface="+mj-lt"/>
                <a:cs typeface="Arial" pitchFamily="34" charset="0"/>
              </a:rPr>
              <a:t>Photo credit: Bletchley Park Trust</a:t>
            </a:r>
          </a:p>
        </p:txBody>
      </p:sp>
      <p:sp>
        <p:nvSpPr>
          <p:cNvPr id="2" name="Title 1"/>
          <p:cNvSpPr>
            <a:spLocks noGrp="1"/>
          </p:cNvSpPr>
          <p:nvPr>
            <p:ph type="title"/>
          </p:nvPr>
        </p:nvSpPr>
        <p:spPr/>
        <p:txBody>
          <a:bodyPr/>
          <a:lstStyle/>
          <a:p>
            <a:r>
              <a:rPr lang="en-US" altLang="en-US"/>
              <a:t>Abwehr Enigma G Practical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29</a:t>
            </a:fld>
            <a:endParaRPr lang="en-US" dirty="0"/>
          </a:p>
        </p:txBody>
      </p:sp>
      <p:sp>
        <p:nvSpPr>
          <p:cNvPr id="9" name="Text Box 429"/>
          <p:cNvSpPr txBox="1">
            <a:spLocks noChangeArrowheads="1"/>
          </p:cNvSpPr>
          <p:nvPr/>
        </p:nvSpPr>
        <p:spPr bwMode="auto">
          <a:xfrm>
            <a:off x="1258157" y="1143000"/>
            <a:ext cx="289808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Reflector: </a:t>
            </a:r>
            <a:endParaRPr lang="en-US" altLang="en-US" sz="2600" b="1" i="0" dirty="0">
              <a:solidFill>
                <a:srgbClr val="FFC000"/>
              </a:solidFill>
              <a:latin typeface="+mj-lt"/>
              <a:cs typeface="+mn-cs"/>
            </a:endParaRPr>
          </a:p>
        </p:txBody>
      </p:sp>
      <p:sp>
        <p:nvSpPr>
          <p:cNvPr id="11" name="Text Box 435"/>
          <p:cNvSpPr txBox="1">
            <a:spLocks noChangeArrowheads="1"/>
          </p:cNvSpPr>
          <p:nvPr/>
        </p:nvSpPr>
        <p:spPr bwMode="auto">
          <a:xfrm>
            <a:off x="1348561" y="3546664"/>
            <a:ext cx="2690039"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a:t>
            </a:r>
            <a:r>
              <a:rPr lang="en-US" altLang="en-US" sz="2100" b="1" dirty="0">
                <a:latin typeface="+mj-lt"/>
              </a:rPr>
              <a:t>1</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3x2x1 = 6</a:t>
            </a:r>
          </a:p>
          <a:p>
            <a:pPr eaLnBrk="0" hangingPunct="0">
              <a:lnSpc>
                <a:spcPct val="120000"/>
              </a:lnSpc>
              <a:spcBef>
                <a:spcPts val="0"/>
              </a:spcBef>
              <a:defRPr/>
            </a:pPr>
            <a:r>
              <a:rPr lang="en-US" altLang="en-US" sz="2100" b="1" i="0" dirty="0">
                <a:latin typeface="+mj-lt"/>
                <a:cs typeface="+mn-cs"/>
              </a:rPr>
              <a:t>Notches: </a:t>
            </a:r>
            <a:r>
              <a:rPr lang="en-US" altLang="en-US" sz="2100" b="1" dirty="0">
                <a:latin typeface="+mj-lt"/>
              </a:rPr>
              <a:t>1</a:t>
            </a:r>
            <a:r>
              <a:rPr lang="en-US" altLang="en-US" sz="2100" b="1" baseline="40000" dirty="0">
                <a:latin typeface="+mj-lt"/>
              </a:rPr>
              <a:t>3</a:t>
            </a:r>
            <a:r>
              <a:rPr lang="en-US" altLang="en-US" sz="2100" b="1" dirty="0">
                <a:latin typeface="+mj-lt"/>
              </a:rPr>
              <a:t> </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Ring setting: 26</a:t>
            </a:r>
            <a:r>
              <a:rPr lang="en-US" altLang="en-US" sz="2100" b="1" baseline="40000" dirty="0">
                <a:latin typeface="+mj-lt"/>
              </a:rPr>
              <a:t>3</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3</a:t>
            </a:r>
            <a:endParaRPr lang="en-US" altLang="en-US" sz="2100" b="1" i="0" dirty="0">
              <a:latin typeface="+mj-lt"/>
              <a:cs typeface="+mn-cs"/>
            </a:endParaRPr>
          </a:p>
        </p:txBody>
      </p:sp>
      <p:grpSp>
        <p:nvGrpSpPr>
          <p:cNvPr id="13" name="Group 12"/>
          <p:cNvGrpSpPr>
            <a:grpSpLocks/>
          </p:cNvGrpSpPr>
          <p:nvPr/>
        </p:nvGrpSpPr>
        <p:grpSpPr bwMode="auto">
          <a:xfrm>
            <a:off x="1289304" y="6033710"/>
            <a:ext cx="2926080" cy="1097280"/>
            <a:chOff x="6154593" y="762000"/>
            <a:chExt cx="2926085" cy="1097280"/>
          </a:xfrm>
        </p:grpSpPr>
        <p:sp>
          <p:nvSpPr>
            <p:cNvPr id="14" name="Rectangle 7"/>
            <p:cNvSpPr>
              <a:spLocks noChangeArrowheads="1"/>
            </p:cNvSpPr>
            <p:nvPr/>
          </p:nvSpPr>
          <p:spPr bwMode="auto">
            <a:xfrm>
              <a:off x="6154593"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5"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4.82</a:t>
              </a:r>
              <a:r>
                <a:rPr lang="en-US" altLang="en-US" sz="2600" b="1" i="0" dirty="0">
                  <a:latin typeface="+mj-lt"/>
                  <a:cs typeface="+mn-cs"/>
                </a:rPr>
                <a:t> x 10</a:t>
              </a:r>
              <a:r>
                <a:rPr lang="en-US" altLang="en-US" sz="2600" b="1" baseline="40000" dirty="0">
                  <a:latin typeface="+mj-lt"/>
                  <a:cs typeface="+mn-cs"/>
                </a:rPr>
                <a:t>10</a:t>
              </a:r>
              <a:endParaRPr lang="en-US" altLang="en-US" sz="2600" b="1" i="0" dirty="0">
                <a:latin typeface="+mj-lt"/>
                <a:cs typeface="+mn-cs"/>
              </a:endParaRPr>
            </a:p>
          </p:txBody>
        </p:sp>
      </p:grpSp>
      <p:sp>
        <p:nvSpPr>
          <p:cNvPr id="17" name="Rectangle 7"/>
          <p:cNvSpPr>
            <a:spLocks noChangeArrowheads="1"/>
          </p:cNvSpPr>
          <p:nvPr/>
        </p:nvSpPr>
        <p:spPr bwMode="auto">
          <a:xfrm>
            <a:off x="6937906" y="3810000"/>
            <a:ext cx="960120" cy="105597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1" name="TextBox 20"/>
          <p:cNvSpPr txBox="1"/>
          <p:nvPr/>
        </p:nvSpPr>
        <p:spPr>
          <a:xfrm>
            <a:off x="1300920" y="3124200"/>
            <a:ext cx="1366080" cy="415498"/>
          </a:xfrm>
          <a:prstGeom prst="rect">
            <a:avLst/>
          </a:prstGeom>
          <a:noFill/>
        </p:spPr>
        <p:txBody>
          <a:bodyPr wrap="none" rtlCol="0">
            <a:spAutoFit/>
          </a:bodyPr>
          <a:lstStyle/>
          <a:p>
            <a:r>
              <a:rPr lang="en-US" altLang="en-US" sz="2100" b="1" i="0" dirty="0">
                <a:solidFill>
                  <a:srgbClr val="FFC000"/>
                </a:solidFill>
                <a:latin typeface="+mj-lt"/>
              </a:rPr>
              <a:t>3 Rotors:</a:t>
            </a:r>
          </a:p>
        </p:txBody>
      </p:sp>
      <p:sp>
        <p:nvSpPr>
          <p:cNvPr id="23" name="Text Box 435"/>
          <p:cNvSpPr txBox="1">
            <a:spLocks noChangeArrowheads="1"/>
          </p:cNvSpPr>
          <p:nvPr/>
        </p:nvSpPr>
        <p:spPr bwMode="auto">
          <a:xfrm>
            <a:off x="1321426" y="1663332"/>
            <a:ext cx="2613992"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 </a:t>
            </a:r>
            <a:r>
              <a:rPr lang="en-US" altLang="en-US" sz="2100" b="1" dirty="0">
                <a:latin typeface="+mj-lt"/>
              </a:rPr>
              <a:t>1</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Start position: </a:t>
            </a:r>
            <a:r>
              <a:rPr lang="en-US" altLang="en-US" sz="2100" b="1" dirty="0">
                <a:latin typeface="+mj-lt"/>
              </a:rPr>
              <a:t>26</a:t>
            </a:r>
            <a:endParaRPr lang="en-US" altLang="en-US" sz="2100" b="1" i="0" dirty="0">
              <a:latin typeface="+mj-lt"/>
              <a:cs typeface="+mn-cs"/>
            </a:endParaRPr>
          </a:p>
        </p:txBody>
      </p:sp>
      <p:sp>
        <p:nvSpPr>
          <p:cNvPr id="20" name="Rectangle 7"/>
          <p:cNvSpPr>
            <a:spLocks noChangeArrowheads="1"/>
          </p:cNvSpPr>
          <p:nvPr/>
        </p:nvSpPr>
        <p:spPr bwMode="auto">
          <a:xfrm>
            <a:off x="1284231" y="3546664"/>
            <a:ext cx="2910475" cy="201593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4" name="AutoShape 9"/>
          <p:cNvSpPr>
            <a:spLocks noChangeArrowheads="1"/>
          </p:cNvSpPr>
          <p:nvPr/>
        </p:nvSpPr>
        <p:spPr bwMode="auto">
          <a:xfrm rot="10440000">
            <a:off x="4163120" y="4868748"/>
            <a:ext cx="279806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AutoShape 9"/>
          <p:cNvSpPr>
            <a:spLocks noChangeArrowheads="1"/>
          </p:cNvSpPr>
          <p:nvPr/>
        </p:nvSpPr>
        <p:spPr bwMode="auto">
          <a:xfrm rot="12600000">
            <a:off x="3608358" y="3376800"/>
            <a:ext cx="3363343"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Rectangle 7"/>
          <p:cNvSpPr>
            <a:spLocks noChangeArrowheads="1"/>
          </p:cNvSpPr>
          <p:nvPr/>
        </p:nvSpPr>
        <p:spPr bwMode="auto">
          <a:xfrm>
            <a:off x="1280945" y="1606514"/>
            <a:ext cx="2914114" cy="99811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37719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t>What is a Key vs. Key Space?</a:t>
            </a:r>
            <a:endParaRPr lang="en-US" dirty="0"/>
          </a:p>
        </p:txBody>
      </p:sp>
      <p:sp>
        <p:nvSpPr>
          <p:cNvPr id="7172" name="Rectangle 42"/>
          <p:cNvSpPr>
            <a:spLocks noGrp="1" noChangeArrowheads="1"/>
          </p:cNvSpPr>
          <p:nvPr>
            <p:ph type="sldNum" sz="quarter" idx="15"/>
          </p:nvPr>
        </p:nvSpPr>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8345B388-5BFD-4C40-AA39-A1ADDFCCEDB5}" type="slidenum">
              <a:rPr lang="en-US" altLang="en-US" smtClean="0">
                <a:solidFill>
                  <a:srgbClr val="FFC000"/>
                </a:solidFill>
                <a:latin typeface="Palatino Linotype" panose="02040502050505030304" pitchFamily="18" charset="0"/>
              </a:rPr>
              <a:pPr/>
              <a:t>3</a:t>
            </a:fld>
            <a:endParaRPr lang="en-US" altLang="en-US" dirty="0">
              <a:solidFill>
                <a:srgbClr val="FFC000"/>
              </a:solidFill>
              <a:latin typeface="Palatino Linotype" panose="02040502050505030304" pitchFamily="18" charset="0"/>
            </a:endParaRPr>
          </a:p>
        </p:txBody>
      </p:sp>
      <p:cxnSp>
        <p:nvCxnSpPr>
          <p:cNvPr id="7173" name="Straight Connector 9"/>
          <p:cNvCxnSpPr>
            <a:cxnSpLocks noChangeShapeType="1"/>
          </p:cNvCxnSpPr>
          <p:nvPr/>
        </p:nvCxnSpPr>
        <p:spPr bwMode="auto">
          <a:xfrm>
            <a:off x="503238" y="173038"/>
            <a:ext cx="0" cy="1468437"/>
          </a:xfrm>
          <a:prstGeom prst="line">
            <a:avLst/>
          </a:prstGeom>
          <a:noFill/>
          <a:ln w="635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7"/>
          <p:cNvSpPr>
            <a:spLocks noChangeArrowheads="1"/>
          </p:cNvSpPr>
          <p:nvPr/>
        </p:nvSpPr>
        <p:spPr bwMode="auto">
          <a:xfrm>
            <a:off x="685800" y="1981200"/>
            <a:ext cx="899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spcBef>
                <a:spcPts val="800"/>
              </a:spcBef>
              <a:buClr>
                <a:srgbClr val="FFC000"/>
              </a:buClr>
              <a:buFont typeface="Wingdings" panose="05000000000000000000" pitchFamily="2" charset="2"/>
              <a:buChar char="§"/>
              <a:defRPr/>
            </a:pPr>
            <a:r>
              <a:rPr lang="en-US" altLang="en-US" sz="2100" b="1" dirty="0">
                <a:solidFill>
                  <a:srgbClr val="FFC000"/>
                </a:solidFill>
                <a:latin typeface="+mj-lt"/>
                <a:cs typeface="Tahoma" pitchFamily="34" charset="0"/>
              </a:rPr>
              <a:t>Key</a:t>
            </a:r>
            <a:r>
              <a:rPr lang="en-US" altLang="en-US" sz="2100" b="1" dirty="0">
                <a:latin typeface="+mj-lt"/>
                <a:cs typeface="Tahoma" pitchFamily="34" charset="0"/>
              </a:rPr>
              <a:t> is the set of information needed to apply to a cryptosystem in order to encrypt or decrypt a message</a:t>
            </a:r>
          </a:p>
          <a:p>
            <a:pPr marL="631825" lvl="1" indent="-228600">
              <a:lnSpc>
                <a:spcPct val="120000"/>
              </a:lnSpc>
              <a:spcBef>
                <a:spcPts val="800"/>
              </a:spcBef>
              <a:buClr>
                <a:srgbClr val="FFC000"/>
              </a:buClr>
              <a:buFont typeface="Arial" panose="020B0604020202020204" pitchFamily="34" charset="0"/>
              <a:buChar char="•"/>
              <a:defRPr/>
            </a:pPr>
            <a:r>
              <a:rPr lang="en-US" altLang="en-US" sz="2100" b="1" dirty="0">
                <a:latin typeface="+mj-lt"/>
                <a:cs typeface="Tahoma" pitchFamily="34" charset="0"/>
              </a:rPr>
              <a:t>Modern keys are passwords, pin #s, fingerprints, etc.</a:t>
            </a:r>
          </a:p>
          <a:p>
            <a:pPr marL="631825" lvl="1" indent="-228600">
              <a:lnSpc>
                <a:spcPct val="120000"/>
              </a:lnSpc>
              <a:spcBef>
                <a:spcPts val="800"/>
              </a:spcBef>
              <a:buClr>
                <a:srgbClr val="FFC000"/>
              </a:buClr>
              <a:buFont typeface="Arial" panose="020B0604020202020204" pitchFamily="34" charset="0"/>
              <a:buChar char="•"/>
              <a:defRPr/>
            </a:pPr>
            <a:r>
              <a:rPr lang="en-US" altLang="en-US" sz="2100" b="1" dirty="0">
                <a:latin typeface="+mj-lt"/>
                <a:cs typeface="Tahoma" pitchFamily="34" charset="0"/>
              </a:rPr>
              <a:t>Historic keys are usually machine settings; such as rotor settings, </a:t>
            </a:r>
            <a:r>
              <a:rPr lang="en-US" altLang="en-US" sz="2100" b="1" dirty="0" err="1">
                <a:latin typeface="+mj-lt"/>
                <a:cs typeface="Tahoma" pitchFamily="34" charset="0"/>
              </a:rPr>
              <a:t>plugboard</a:t>
            </a:r>
            <a:r>
              <a:rPr lang="en-US" altLang="en-US" sz="2100" b="1" dirty="0">
                <a:latin typeface="+mj-lt"/>
                <a:cs typeface="Tahoma" pitchFamily="34" charset="0"/>
              </a:rPr>
              <a:t> connections, etc.</a:t>
            </a:r>
          </a:p>
          <a:p>
            <a:pPr marL="631825" lvl="1" indent="-228600">
              <a:lnSpc>
                <a:spcPct val="120000"/>
              </a:lnSpc>
              <a:spcBef>
                <a:spcPts val="800"/>
              </a:spcBef>
              <a:buClr>
                <a:srgbClr val="FFC000"/>
              </a:buClr>
              <a:buFont typeface="Arial" panose="020B0604020202020204" pitchFamily="34" charset="0"/>
              <a:buChar char="•"/>
              <a:defRPr/>
            </a:pPr>
            <a:endParaRPr lang="en-US" altLang="en-US" sz="2100" b="1" dirty="0">
              <a:latin typeface="+mj-lt"/>
              <a:cs typeface="Tahoma" pitchFamily="34" charset="0"/>
            </a:endParaRPr>
          </a:p>
          <a:p>
            <a:pPr marL="228600" indent="-228600">
              <a:lnSpc>
                <a:spcPct val="120000"/>
              </a:lnSpc>
              <a:spcBef>
                <a:spcPts val="800"/>
              </a:spcBef>
              <a:buClr>
                <a:srgbClr val="FFC000"/>
              </a:buClr>
              <a:buFont typeface="Wingdings" panose="05000000000000000000" pitchFamily="2" charset="2"/>
              <a:buChar char="§"/>
            </a:pPr>
            <a:r>
              <a:rPr lang="en-US" altLang="en-US" sz="2100" b="1" dirty="0">
                <a:solidFill>
                  <a:srgbClr val="FFC000"/>
                </a:solidFill>
                <a:latin typeface="+mj-lt"/>
                <a:cs typeface="Tahoma" pitchFamily="34" charset="0"/>
              </a:rPr>
              <a:t>Key Space </a:t>
            </a:r>
            <a:r>
              <a:rPr lang="en-US" altLang="en-US" sz="2100" b="1" dirty="0">
                <a:latin typeface="+mj-lt"/>
                <a:cs typeface="Tahoma" pitchFamily="34" charset="0"/>
              </a:rPr>
              <a:t>is the sum </a:t>
            </a:r>
            <a:r>
              <a:rPr lang="en-US" altLang="en-US" sz="2100" b="1" dirty="0">
                <a:latin typeface="+mj-lt"/>
              </a:rPr>
              <a:t>of all possible keys of a cryptosystem which are valid and unique</a:t>
            </a:r>
            <a:endParaRPr lang="en-US" altLang="en-US" sz="2100" b="1" dirty="0">
              <a:latin typeface="+mj-lt"/>
              <a:cs typeface="Tahoma" pitchFamily="34" charset="0"/>
            </a:endParaRPr>
          </a:p>
        </p:txBody>
      </p:sp>
      <p:sp>
        <p:nvSpPr>
          <p:cNvPr id="1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Enigma I Maximum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30</a:t>
            </a:fld>
            <a:endParaRPr lang="en-US" dirty="0"/>
          </a:p>
        </p:txBody>
      </p:sp>
      <p:pic>
        <p:nvPicPr>
          <p:cNvPr id="7" name="Picture 14"/>
          <p:cNvPicPr>
            <a:picLocks noChangeAspect="1"/>
          </p:cNvPicPr>
          <p:nvPr/>
        </p:nvPicPr>
        <p:blipFill rotWithShape="1">
          <a:blip r:embed="rId3">
            <a:extLst>
              <a:ext uri="{28A0092B-C50C-407E-A947-70E740481C1C}">
                <a14:useLocalDpi xmlns:a14="http://schemas.microsoft.com/office/drawing/2010/main" val="0"/>
              </a:ext>
            </a:extLst>
          </a:blip>
          <a:srcRect t="14586"/>
          <a:stretch/>
        </p:blipFill>
        <p:spPr bwMode="auto">
          <a:xfrm>
            <a:off x="4512979" y="1555274"/>
            <a:ext cx="4901828" cy="558289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29"/>
          <p:cNvSpPr txBox="1">
            <a:spLocks noChangeArrowheads="1"/>
          </p:cNvSpPr>
          <p:nvPr/>
        </p:nvSpPr>
        <p:spPr bwMode="auto">
          <a:xfrm>
            <a:off x="381000" y="3579309"/>
            <a:ext cx="38099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latin typeface="+mj-lt"/>
                <a:cs typeface="+mn-cs"/>
              </a:rPr>
              <a:t>       </a:t>
            </a:r>
            <a:r>
              <a:rPr lang="en-US" altLang="en-US" sz="2100" b="1" i="0" dirty="0">
                <a:solidFill>
                  <a:srgbClr val="FFC000"/>
                </a:solidFill>
                <a:latin typeface="+mj-lt"/>
                <a:cs typeface="+mn-cs"/>
              </a:rPr>
              <a:t>Reflector: </a:t>
            </a:r>
          </a:p>
          <a:p>
            <a:pPr algn="ctr" eaLnBrk="0" hangingPunct="0">
              <a:defRPr/>
            </a:pPr>
            <a:r>
              <a:rPr lang="en-US" altLang="en-US" sz="2100" b="1" i="0" dirty="0">
                <a:latin typeface="+mj-lt"/>
                <a:cs typeface="+mn-cs"/>
              </a:rPr>
              <a:t>(2p-1)(2p-3)…(1) = 7.91x10</a:t>
            </a:r>
            <a:r>
              <a:rPr lang="en-US" altLang="en-US" sz="2100" b="1" i="0" baseline="40000" dirty="0">
                <a:latin typeface="+mj-lt"/>
                <a:cs typeface="+mn-cs"/>
              </a:rPr>
              <a:t>12</a:t>
            </a:r>
            <a:endParaRPr lang="en-US" altLang="en-US" sz="2100" b="1" i="0" dirty="0">
              <a:latin typeface="+mj-lt"/>
              <a:cs typeface="+mn-cs"/>
            </a:endParaRPr>
          </a:p>
        </p:txBody>
      </p:sp>
      <p:sp>
        <p:nvSpPr>
          <p:cNvPr id="10" name="Text Box 433"/>
          <p:cNvSpPr txBox="1">
            <a:spLocks noChangeArrowheads="1"/>
          </p:cNvSpPr>
          <p:nvPr/>
        </p:nvSpPr>
        <p:spPr bwMode="auto">
          <a:xfrm>
            <a:off x="-76200" y="4605333"/>
            <a:ext cx="47377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0">
            <a:spAutoFit/>
          </a:bodyPr>
          <a:lstStyle/>
          <a:p>
            <a:pPr algn="ctr" eaLnBrk="0" hangingPunct="0">
              <a:defRPr/>
            </a:pPr>
            <a:r>
              <a:rPr lang="en-US" altLang="en-US" sz="2100" b="1" i="0" dirty="0" err="1">
                <a:solidFill>
                  <a:srgbClr val="FFC000"/>
                </a:solidFill>
                <a:latin typeface="+mj-lt"/>
                <a:cs typeface="+mn-cs"/>
              </a:rPr>
              <a:t>Plugboard</a:t>
            </a:r>
            <a:r>
              <a:rPr lang="en-US" altLang="en-US" sz="2100" b="1" i="0" dirty="0">
                <a:solidFill>
                  <a:srgbClr val="FFC000"/>
                </a:solidFill>
                <a:latin typeface="+mj-lt"/>
                <a:cs typeface="+mn-cs"/>
              </a:rPr>
              <a:t> 0-13 plugs:</a:t>
            </a:r>
          </a:p>
          <a:p>
            <a:pPr algn="ctr" eaLnBrk="0" hangingPunct="0">
              <a:defRPr/>
            </a:pPr>
            <a:r>
              <a:rPr lang="en-US" altLang="en-US" sz="400" b="1" i="0" dirty="0">
                <a:latin typeface="+mj-lt"/>
                <a:cs typeface="+mn-cs"/>
              </a:rPr>
              <a:t> </a:t>
            </a:r>
          </a:p>
          <a:p>
            <a:pPr algn="ctr" eaLnBrk="0" hangingPunct="0">
              <a:defRPr/>
            </a:pPr>
            <a:r>
              <a:rPr lang="el-GR" sz="2600" b="1" baseline="10000" dirty="0">
                <a:latin typeface="+mj-lt"/>
              </a:rPr>
              <a:t>∑</a:t>
            </a:r>
            <a:r>
              <a:rPr lang="en-US" sz="2100" b="1" baseline="15000" dirty="0">
                <a:latin typeface="+mj-lt"/>
              </a:rPr>
              <a:t> </a:t>
            </a:r>
            <a:r>
              <a:rPr lang="en-US" altLang="en-US" sz="2100" b="1" i="0" dirty="0">
                <a:latin typeface="+mj-lt"/>
                <a:cs typeface="+mn-cs"/>
              </a:rPr>
              <a:t>C(26,2p)x(2p-1)(2p-3)…(1) = </a:t>
            </a:r>
            <a:endParaRPr lang="en-US" altLang="en-US" sz="2100" b="1" dirty="0">
              <a:latin typeface="+mj-lt"/>
              <a:cs typeface="+mn-cs"/>
            </a:endParaRPr>
          </a:p>
          <a:p>
            <a:pPr algn="ctr" eaLnBrk="0" hangingPunct="0">
              <a:spcBef>
                <a:spcPts val="600"/>
              </a:spcBef>
              <a:defRPr/>
            </a:pPr>
            <a:r>
              <a:rPr lang="en-US" altLang="en-US" sz="2100" b="1" i="0" dirty="0">
                <a:latin typeface="+mj-lt"/>
                <a:cs typeface="+mn-cs"/>
              </a:rPr>
              <a:t>5.33x10</a:t>
            </a:r>
            <a:r>
              <a:rPr lang="en-US" altLang="en-US" sz="2100" b="1" i="0" baseline="40000" dirty="0">
                <a:latin typeface="+mj-lt"/>
                <a:cs typeface="+mn-cs"/>
              </a:rPr>
              <a:t>14</a:t>
            </a:r>
            <a:endParaRPr lang="en-US" altLang="en-US" sz="2100" b="1" i="0" dirty="0">
              <a:latin typeface="+mj-lt"/>
              <a:cs typeface="+mn-cs"/>
            </a:endParaRPr>
          </a:p>
        </p:txBody>
      </p:sp>
      <p:sp>
        <p:nvSpPr>
          <p:cNvPr id="11" name="Text Box 435"/>
          <p:cNvSpPr txBox="1">
            <a:spLocks noChangeArrowheads="1"/>
          </p:cNvSpPr>
          <p:nvPr/>
        </p:nvSpPr>
        <p:spPr bwMode="auto">
          <a:xfrm>
            <a:off x="908599" y="1558498"/>
            <a:ext cx="2920436"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(26!)</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1</a:t>
            </a:r>
          </a:p>
          <a:p>
            <a:pPr eaLnBrk="0" hangingPunct="0">
              <a:lnSpc>
                <a:spcPct val="120000"/>
              </a:lnSpc>
              <a:spcBef>
                <a:spcPts val="0"/>
              </a:spcBef>
              <a:defRPr/>
            </a:pPr>
            <a:r>
              <a:rPr lang="en-US" altLang="en-US" sz="2100" b="1" i="0" dirty="0">
                <a:latin typeface="+mj-lt"/>
                <a:cs typeface="+mn-cs"/>
              </a:rPr>
              <a:t>Ring setting: </a:t>
            </a:r>
            <a:r>
              <a:rPr lang="en-US" altLang="en-US" sz="2100" b="1" i="0" dirty="0">
                <a:latin typeface="+mj-lt"/>
              </a:rPr>
              <a:t>26</a:t>
            </a:r>
            <a:r>
              <a:rPr lang="en-US" altLang="en-US" sz="2100" b="1" i="0" baseline="40000" dirty="0">
                <a:latin typeface="+mj-lt"/>
              </a:rPr>
              <a:t>2</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3</a:t>
            </a:r>
            <a:endParaRPr lang="en-US" altLang="en-US" sz="2100" b="1" i="0" dirty="0">
              <a:latin typeface="+mj-lt"/>
              <a:cs typeface="+mn-cs"/>
            </a:endParaRPr>
          </a:p>
        </p:txBody>
      </p:sp>
      <p:sp>
        <p:nvSpPr>
          <p:cNvPr id="12" name="Rectangle 7"/>
          <p:cNvSpPr>
            <a:spLocks noChangeArrowheads="1"/>
          </p:cNvSpPr>
          <p:nvPr/>
        </p:nvSpPr>
        <p:spPr bwMode="auto">
          <a:xfrm>
            <a:off x="4612175" y="5831177"/>
            <a:ext cx="4744790" cy="129063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grpSp>
        <p:nvGrpSpPr>
          <p:cNvPr id="13" name="Group 12"/>
          <p:cNvGrpSpPr>
            <a:grpSpLocks/>
          </p:cNvGrpSpPr>
          <p:nvPr/>
        </p:nvGrpSpPr>
        <p:grpSpPr bwMode="auto">
          <a:xfrm>
            <a:off x="683932" y="6063429"/>
            <a:ext cx="2926080" cy="1097280"/>
            <a:chOff x="6135328" y="762000"/>
            <a:chExt cx="2926085" cy="1097280"/>
          </a:xfrm>
        </p:grpSpPr>
        <p:sp>
          <p:nvSpPr>
            <p:cNvPr id="14" name="Rectangle 7"/>
            <p:cNvSpPr>
              <a:spLocks noChangeArrowheads="1"/>
            </p:cNvSpPr>
            <p:nvPr/>
          </p:nvSpPr>
          <p:spPr bwMode="auto">
            <a:xfrm>
              <a:off x="6135328"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5"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latin typeface="+mj-lt"/>
                  <a:cs typeface="+mn-cs"/>
                </a:rPr>
                <a:t> </a:t>
              </a:r>
            </a:p>
            <a:p>
              <a:pPr algn="ctr" eaLnBrk="0" hangingPunct="0">
                <a:defRPr/>
              </a:pPr>
              <a:r>
                <a:rPr lang="en-US" altLang="en-US" sz="2600" b="1" i="0" dirty="0">
                  <a:latin typeface="+mj-lt"/>
                  <a:cs typeface="+mn-cs"/>
                </a:rPr>
                <a:t>3.28 x 10</a:t>
              </a:r>
              <a:r>
                <a:rPr lang="en-US" altLang="en-US" sz="2600" b="1" i="0" baseline="40000" dirty="0">
                  <a:latin typeface="+mj-lt"/>
                  <a:cs typeface="+mn-cs"/>
                </a:rPr>
                <a:t>114</a:t>
              </a:r>
              <a:endParaRPr lang="en-US" altLang="en-US" sz="2600" b="1" i="0" dirty="0">
                <a:latin typeface="+mj-lt"/>
                <a:cs typeface="+mn-cs"/>
              </a:endParaRPr>
            </a:p>
          </p:txBody>
        </p:sp>
      </p:grpSp>
      <p:sp>
        <p:nvSpPr>
          <p:cNvPr id="16" name="Rectangle 7"/>
          <p:cNvSpPr>
            <a:spLocks noChangeArrowheads="1"/>
          </p:cNvSpPr>
          <p:nvPr/>
        </p:nvSpPr>
        <p:spPr bwMode="auto">
          <a:xfrm>
            <a:off x="844269" y="1558497"/>
            <a:ext cx="2936081" cy="165176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7" name="Rectangle 7"/>
          <p:cNvSpPr>
            <a:spLocks noChangeArrowheads="1"/>
          </p:cNvSpPr>
          <p:nvPr/>
        </p:nvSpPr>
        <p:spPr bwMode="auto">
          <a:xfrm>
            <a:off x="6053687" y="2574477"/>
            <a:ext cx="1152377" cy="112595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8" name="AutoShape 9"/>
          <p:cNvSpPr>
            <a:spLocks noChangeArrowheads="1"/>
          </p:cNvSpPr>
          <p:nvPr/>
        </p:nvSpPr>
        <p:spPr bwMode="auto">
          <a:xfrm rot="10800000">
            <a:off x="3780349" y="2660519"/>
            <a:ext cx="2273337"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AutoShape 9"/>
          <p:cNvSpPr>
            <a:spLocks noChangeArrowheads="1"/>
          </p:cNvSpPr>
          <p:nvPr/>
        </p:nvSpPr>
        <p:spPr bwMode="auto">
          <a:xfrm rot="9960000">
            <a:off x="3199292" y="3419854"/>
            <a:ext cx="2646505"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TextBox 20"/>
          <p:cNvSpPr txBox="1"/>
          <p:nvPr/>
        </p:nvSpPr>
        <p:spPr>
          <a:xfrm>
            <a:off x="843720" y="1143000"/>
            <a:ext cx="1366080" cy="415498"/>
          </a:xfrm>
          <a:prstGeom prst="rect">
            <a:avLst/>
          </a:prstGeom>
          <a:noFill/>
        </p:spPr>
        <p:txBody>
          <a:bodyPr wrap="none" rtlCol="0">
            <a:spAutoFit/>
          </a:bodyPr>
          <a:lstStyle/>
          <a:p>
            <a:r>
              <a:rPr lang="en-US" altLang="en-US" sz="2100" b="1" i="0" dirty="0">
                <a:solidFill>
                  <a:srgbClr val="FFC000"/>
                </a:solidFill>
                <a:latin typeface="+mj-lt"/>
              </a:rPr>
              <a:t>3 Rotors:</a:t>
            </a:r>
          </a:p>
        </p:txBody>
      </p:sp>
      <p:sp>
        <p:nvSpPr>
          <p:cNvPr id="22" name="TextBox 21"/>
          <p:cNvSpPr txBox="1"/>
          <p:nvPr/>
        </p:nvSpPr>
        <p:spPr>
          <a:xfrm>
            <a:off x="310896" y="5206941"/>
            <a:ext cx="453970" cy="276999"/>
          </a:xfrm>
          <a:prstGeom prst="rect">
            <a:avLst/>
          </a:prstGeom>
          <a:noFill/>
        </p:spPr>
        <p:txBody>
          <a:bodyPr wrap="none" rtlCol="0">
            <a:spAutoFit/>
          </a:bodyPr>
          <a:lstStyle/>
          <a:p>
            <a:r>
              <a:rPr lang="en-US" altLang="en-US" sz="1200" b="1" dirty="0">
                <a:latin typeface="+mj-lt"/>
              </a:rPr>
              <a:t>p</a:t>
            </a:r>
            <a:r>
              <a:rPr lang="en-US" altLang="en-US" sz="1200" b="1" i="0" dirty="0">
                <a:latin typeface="+mj-lt"/>
              </a:rPr>
              <a:t>=0</a:t>
            </a:r>
          </a:p>
        </p:txBody>
      </p:sp>
      <p:sp>
        <p:nvSpPr>
          <p:cNvPr id="23" name="TextBox 22"/>
          <p:cNvSpPr txBox="1"/>
          <p:nvPr/>
        </p:nvSpPr>
        <p:spPr>
          <a:xfrm>
            <a:off x="338328" y="4841181"/>
            <a:ext cx="354584" cy="276999"/>
          </a:xfrm>
          <a:prstGeom prst="rect">
            <a:avLst/>
          </a:prstGeom>
          <a:noFill/>
        </p:spPr>
        <p:txBody>
          <a:bodyPr wrap="none" rtlCol="0">
            <a:spAutoFit/>
          </a:bodyPr>
          <a:lstStyle/>
          <a:p>
            <a:r>
              <a:rPr lang="en-US" altLang="en-US" sz="1200" b="1" dirty="0">
                <a:latin typeface="+mj-lt"/>
              </a:rPr>
              <a:t>13</a:t>
            </a:r>
            <a:endParaRPr lang="en-US" altLang="en-US" sz="1200" b="1" i="0" dirty="0">
              <a:latin typeface="+mj-lt"/>
            </a:endParaRPr>
          </a:p>
        </p:txBody>
      </p:sp>
      <p:sp>
        <p:nvSpPr>
          <p:cNvPr id="24" name="AutoShape 9"/>
          <p:cNvSpPr>
            <a:spLocks noChangeArrowheads="1"/>
          </p:cNvSpPr>
          <p:nvPr/>
        </p:nvSpPr>
        <p:spPr bwMode="auto">
          <a:xfrm rot="13140000">
            <a:off x="3234266" y="5857865"/>
            <a:ext cx="155448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6" name="TextBox 25"/>
          <p:cNvSpPr txBox="1"/>
          <p:nvPr/>
        </p:nvSpPr>
        <p:spPr>
          <a:xfrm>
            <a:off x="4522544" y="7143088"/>
            <a:ext cx="4850055"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178846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Enigma I Practical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31</a:t>
            </a:fld>
            <a:endParaRPr lang="en-US" dirty="0"/>
          </a:p>
        </p:txBody>
      </p:sp>
      <p:sp>
        <p:nvSpPr>
          <p:cNvPr id="28" name="Text Box 429"/>
          <p:cNvSpPr txBox="1">
            <a:spLocks noChangeArrowheads="1"/>
          </p:cNvSpPr>
          <p:nvPr/>
        </p:nvSpPr>
        <p:spPr bwMode="auto">
          <a:xfrm>
            <a:off x="1765470" y="2140873"/>
            <a:ext cx="153599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2100" b="1" i="0" dirty="0">
                <a:latin typeface="+mj-lt"/>
                <a:cs typeface="+mn-cs"/>
              </a:rPr>
              <a:t>5x4x3 = 60</a:t>
            </a:r>
            <a:endParaRPr lang="en-US" altLang="en-US" sz="2600" b="1" i="0" dirty="0">
              <a:latin typeface="+mj-lt"/>
              <a:cs typeface="+mn-cs"/>
            </a:endParaRPr>
          </a:p>
        </p:txBody>
      </p:sp>
      <p:pic>
        <p:nvPicPr>
          <p:cNvPr id="29" name="Picture 14"/>
          <p:cNvPicPr>
            <a:picLocks noChangeAspect="1"/>
          </p:cNvPicPr>
          <p:nvPr/>
        </p:nvPicPr>
        <p:blipFill rotWithShape="1">
          <a:blip r:embed="rId3">
            <a:extLst>
              <a:ext uri="{28A0092B-C50C-407E-A947-70E740481C1C}">
                <a14:useLocalDpi xmlns:a14="http://schemas.microsoft.com/office/drawing/2010/main" val="0"/>
              </a:ext>
            </a:extLst>
          </a:blip>
          <a:srcRect t="14586"/>
          <a:stretch/>
        </p:blipFill>
        <p:spPr bwMode="auto">
          <a:xfrm>
            <a:off x="4511861" y="1552717"/>
            <a:ext cx="4901828" cy="558289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429"/>
          <p:cNvSpPr txBox="1">
            <a:spLocks noChangeArrowheads="1"/>
          </p:cNvSpPr>
          <p:nvPr/>
        </p:nvSpPr>
        <p:spPr bwMode="auto">
          <a:xfrm>
            <a:off x="1321425" y="3951192"/>
            <a:ext cx="166423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2100" b="1" i="0" dirty="0">
                <a:solidFill>
                  <a:srgbClr val="FFC000"/>
                </a:solidFill>
                <a:latin typeface="+mj-lt"/>
                <a:cs typeface="+mn-cs"/>
              </a:rPr>
              <a:t>Reflector: </a:t>
            </a:r>
            <a:r>
              <a:rPr lang="en-US" altLang="en-US" sz="2100" b="1" i="0" dirty="0">
                <a:latin typeface="+mj-lt"/>
                <a:cs typeface="+mn-cs"/>
              </a:rPr>
              <a:t>1</a:t>
            </a:r>
            <a:endParaRPr lang="en-US" altLang="en-US" sz="2600" b="1" i="0" dirty="0">
              <a:latin typeface="+mj-lt"/>
              <a:cs typeface="+mn-cs"/>
            </a:endParaRPr>
          </a:p>
        </p:txBody>
      </p:sp>
      <p:sp>
        <p:nvSpPr>
          <p:cNvPr id="31" name="Text Box 433"/>
          <p:cNvSpPr txBox="1">
            <a:spLocks noChangeArrowheads="1"/>
          </p:cNvSpPr>
          <p:nvPr/>
        </p:nvSpPr>
        <p:spPr bwMode="auto">
          <a:xfrm>
            <a:off x="1381598" y="5147102"/>
            <a:ext cx="155961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latin typeface="+mj-lt"/>
                <a:cs typeface="+mn-cs"/>
              </a:rPr>
              <a:t>1.51x10</a:t>
            </a:r>
            <a:r>
              <a:rPr lang="en-US" altLang="en-US" sz="2100" b="1" i="0" baseline="40000" dirty="0">
                <a:latin typeface="+mj-lt"/>
                <a:cs typeface="+mn-cs"/>
              </a:rPr>
              <a:t>14</a:t>
            </a:r>
            <a:endParaRPr lang="en-US" altLang="en-US" sz="2100" b="1" i="0" dirty="0">
              <a:latin typeface="+mj-lt"/>
              <a:cs typeface="+mn-cs"/>
            </a:endParaRPr>
          </a:p>
        </p:txBody>
      </p:sp>
      <p:sp>
        <p:nvSpPr>
          <p:cNvPr id="32" name="Text Box 435"/>
          <p:cNvSpPr txBox="1">
            <a:spLocks noChangeArrowheads="1"/>
          </p:cNvSpPr>
          <p:nvPr/>
        </p:nvSpPr>
        <p:spPr bwMode="auto">
          <a:xfrm>
            <a:off x="907481" y="1710898"/>
            <a:ext cx="2920436"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 1</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a:t>
            </a:r>
          </a:p>
          <a:p>
            <a:pPr eaLnBrk="0" hangingPunct="0">
              <a:lnSpc>
                <a:spcPct val="120000"/>
              </a:lnSpc>
              <a:spcBef>
                <a:spcPts val="0"/>
              </a:spcBef>
              <a:defRPr/>
            </a:pPr>
            <a:r>
              <a:rPr lang="en-US" altLang="en-US" sz="2100" b="1" i="0" dirty="0">
                <a:latin typeface="+mj-lt"/>
                <a:cs typeface="+mn-cs"/>
              </a:rPr>
              <a:t>Ring setting: </a:t>
            </a:r>
            <a:r>
              <a:rPr lang="en-US" altLang="en-US" sz="2100" b="1" i="0" dirty="0">
                <a:latin typeface="+mj-lt"/>
              </a:rPr>
              <a:t>26</a:t>
            </a:r>
            <a:r>
              <a:rPr lang="en-US" altLang="en-US" sz="2100" b="1" i="0" baseline="40000" dirty="0">
                <a:latin typeface="+mj-lt"/>
              </a:rPr>
              <a:t>2</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3</a:t>
            </a:r>
            <a:endParaRPr lang="en-US" altLang="en-US" sz="2100" b="1" i="0" dirty="0">
              <a:latin typeface="+mj-lt"/>
              <a:cs typeface="+mn-cs"/>
            </a:endParaRPr>
          </a:p>
        </p:txBody>
      </p:sp>
      <p:sp>
        <p:nvSpPr>
          <p:cNvPr id="33" name="Rectangle 32"/>
          <p:cNvSpPr>
            <a:spLocks noChangeArrowheads="1"/>
          </p:cNvSpPr>
          <p:nvPr/>
        </p:nvSpPr>
        <p:spPr bwMode="auto">
          <a:xfrm>
            <a:off x="4589976" y="5839729"/>
            <a:ext cx="4744791" cy="129063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4" name="Rectangle 7"/>
          <p:cNvSpPr>
            <a:spLocks noChangeArrowheads="1"/>
          </p:cNvSpPr>
          <p:nvPr/>
        </p:nvSpPr>
        <p:spPr bwMode="auto">
          <a:xfrm>
            <a:off x="685800" y="6065520"/>
            <a:ext cx="2926080"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5" name="Text Box 433"/>
          <p:cNvSpPr txBox="1">
            <a:spLocks noChangeArrowheads="1"/>
          </p:cNvSpPr>
          <p:nvPr/>
        </p:nvSpPr>
        <p:spPr bwMode="auto">
          <a:xfrm>
            <a:off x="777240" y="6453515"/>
            <a:ext cx="27273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800" b="1" i="0" dirty="0">
                <a:latin typeface="+mj-lt"/>
                <a:cs typeface="+mn-cs"/>
              </a:rPr>
              <a:t> </a:t>
            </a:r>
          </a:p>
          <a:p>
            <a:pPr algn="ctr" eaLnBrk="0" hangingPunct="0">
              <a:defRPr/>
            </a:pPr>
            <a:r>
              <a:rPr lang="en-US" altLang="en-US" sz="2600" b="1" i="0" dirty="0">
                <a:latin typeface="+mj-lt"/>
                <a:cs typeface="+mn-cs"/>
              </a:rPr>
              <a:t>1.07 x 10</a:t>
            </a:r>
            <a:r>
              <a:rPr lang="en-US" altLang="en-US" sz="2600" b="1" i="0" baseline="40000" dirty="0">
                <a:latin typeface="+mj-lt"/>
                <a:cs typeface="+mn-cs"/>
              </a:rPr>
              <a:t>23</a:t>
            </a:r>
            <a:endParaRPr lang="en-US" altLang="en-US" sz="2600" b="1" i="0" dirty="0">
              <a:latin typeface="+mj-lt"/>
              <a:cs typeface="+mn-cs"/>
            </a:endParaRPr>
          </a:p>
        </p:txBody>
      </p:sp>
      <p:sp>
        <p:nvSpPr>
          <p:cNvPr id="36" name="Rectangle 7"/>
          <p:cNvSpPr>
            <a:spLocks noChangeArrowheads="1"/>
          </p:cNvSpPr>
          <p:nvPr/>
        </p:nvSpPr>
        <p:spPr bwMode="auto">
          <a:xfrm>
            <a:off x="843152" y="1710897"/>
            <a:ext cx="2936081" cy="165176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7" name="Rectangle 7"/>
          <p:cNvSpPr>
            <a:spLocks noChangeArrowheads="1"/>
          </p:cNvSpPr>
          <p:nvPr/>
        </p:nvSpPr>
        <p:spPr bwMode="auto">
          <a:xfrm>
            <a:off x="6052569" y="2571921"/>
            <a:ext cx="1152377" cy="112595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8" name="AutoShape 9"/>
          <p:cNvSpPr>
            <a:spLocks noChangeArrowheads="1"/>
          </p:cNvSpPr>
          <p:nvPr/>
        </p:nvSpPr>
        <p:spPr bwMode="auto">
          <a:xfrm rot="10800000">
            <a:off x="3779232" y="2657962"/>
            <a:ext cx="2273337"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AutoShape 9"/>
          <p:cNvSpPr>
            <a:spLocks noChangeArrowheads="1"/>
          </p:cNvSpPr>
          <p:nvPr/>
        </p:nvSpPr>
        <p:spPr bwMode="auto">
          <a:xfrm rot="9720000">
            <a:off x="2844386" y="3573543"/>
            <a:ext cx="3044952"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0" name="TextBox 39"/>
          <p:cNvSpPr txBox="1"/>
          <p:nvPr/>
        </p:nvSpPr>
        <p:spPr>
          <a:xfrm>
            <a:off x="797807" y="1295400"/>
            <a:ext cx="2173993" cy="415498"/>
          </a:xfrm>
          <a:prstGeom prst="rect">
            <a:avLst/>
          </a:prstGeom>
          <a:noFill/>
        </p:spPr>
        <p:txBody>
          <a:bodyPr wrap="none" rtlCol="0">
            <a:spAutoFit/>
          </a:bodyPr>
          <a:lstStyle/>
          <a:p>
            <a:r>
              <a:rPr lang="en-US" altLang="en-US" sz="2100" b="1" i="0" dirty="0">
                <a:solidFill>
                  <a:srgbClr val="FFC000"/>
                </a:solidFill>
                <a:latin typeface="+mj-lt"/>
              </a:rPr>
              <a:t>3 Rotors from 5</a:t>
            </a:r>
          </a:p>
        </p:txBody>
      </p:sp>
      <p:sp>
        <p:nvSpPr>
          <p:cNvPr id="41" name="Text Box 429"/>
          <p:cNvSpPr txBox="1">
            <a:spLocks noChangeArrowheads="1"/>
          </p:cNvSpPr>
          <p:nvPr/>
        </p:nvSpPr>
        <p:spPr bwMode="auto">
          <a:xfrm>
            <a:off x="4184489" y="3837563"/>
            <a:ext cx="5569111" cy="1877437"/>
          </a:xfrm>
          <a:prstGeom prst="rect">
            <a:avLst/>
          </a:prstGeom>
          <a:solidFill>
            <a:srgbClr val="3333FF"/>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1800" b="1" i="0" dirty="0">
                <a:solidFill>
                  <a:srgbClr val="FFC000"/>
                </a:solidFill>
                <a:latin typeface="+mj-lt"/>
                <a:cs typeface="+mn-cs"/>
              </a:rPr>
              <a:t>In mid-1940, Germany changed 2 procedures:</a:t>
            </a:r>
          </a:p>
          <a:p>
            <a:pPr eaLnBrk="0" hangingPunct="0">
              <a:defRPr/>
            </a:pPr>
            <a:r>
              <a:rPr lang="en-US" altLang="en-US" sz="400" b="1" i="0" dirty="0">
                <a:solidFill>
                  <a:srgbClr val="FFC000"/>
                </a:solidFill>
                <a:latin typeface="+mj-lt"/>
                <a:cs typeface="+mn-cs"/>
              </a:rPr>
              <a:t> </a:t>
            </a:r>
          </a:p>
          <a:p>
            <a:pPr marL="230188" indent="-230188" eaLnBrk="0" hangingPunct="0">
              <a:buClr>
                <a:srgbClr val="FFC000"/>
              </a:buClr>
              <a:buFont typeface="+mj-lt"/>
              <a:buAutoNum type="arabicPeriod"/>
              <a:defRPr/>
            </a:pPr>
            <a:r>
              <a:rPr lang="en-US" altLang="en-US" sz="1800" b="1" i="0" dirty="0">
                <a:latin typeface="+mj-lt"/>
                <a:cs typeface="+mn-cs"/>
              </a:rPr>
              <a:t>NO ROTOR IN SAME POSITION from previous day, rotor settings reduce from 60 to 32 daily</a:t>
            </a:r>
          </a:p>
          <a:p>
            <a:pPr marL="230188" indent="-230188" eaLnBrk="0" hangingPunct="0">
              <a:buClr>
                <a:srgbClr val="FFC000"/>
              </a:buClr>
              <a:buFont typeface="+mj-lt"/>
              <a:buAutoNum type="arabicPeriod"/>
              <a:defRPr/>
            </a:pPr>
            <a:r>
              <a:rPr lang="en-US" altLang="en-US" sz="1800" b="1" i="0" dirty="0">
                <a:latin typeface="+mj-lt"/>
                <a:cs typeface="+mn-cs"/>
              </a:rPr>
              <a:t>NO 3-ROTOR COMBINATION REUSED in same month; settings reduce from 60 to 30, or 50%</a:t>
            </a:r>
          </a:p>
          <a:p>
            <a:pPr eaLnBrk="0" hangingPunct="0">
              <a:defRPr/>
            </a:pPr>
            <a:r>
              <a:rPr lang="en-US" altLang="en-US" sz="400" b="1" i="0" dirty="0">
                <a:solidFill>
                  <a:schemeClr val="bg1"/>
                </a:solidFill>
                <a:latin typeface="+mj-lt"/>
                <a:cs typeface="+mn-cs"/>
              </a:rPr>
              <a:t> </a:t>
            </a:r>
          </a:p>
          <a:p>
            <a:pPr eaLnBrk="0" hangingPunct="0">
              <a:defRPr/>
            </a:pPr>
            <a:r>
              <a:rPr lang="en-US" altLang="en-US" sz="1800" b="1" i="0" dirty="0">
                <a:solidFill>
                  <a:srgbClr val="FFC000"/>
                </a:solidFill>
                <a:latin typeface="+mj-lt"/>
                <a:cs typeface="+mn-cs"/>
              </a:rPr>
              <a:t>1&amp;2 above: (32+16)/2=24 avg. rotor orders</a:t>
            </a:r>
          </a:p>
        </p:txBody>
      </p:sp>
      <p:sp>
        <p:nvSpPr>
          <p:cNvPr id="42" name="Text Box 429"/>
          <p:cNvSpPr txBox="1">
            <a:spLocks noChangeArrowheads="1"/>
          </p:cNvSpPr>
          <p:nvPr/>
        </p:nvSpPr>
        <p:spPr bwMode="auto">
          <a:xfrm>
            <a:off x="808649" y="6147816"/>
            <a:ext cx="266451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2100" b="1" i="0" dirty="0">
                <a:solidFill>
                  <a:srgbClr val="FFC000"/>
                </a:solidFill>
                <a:latin typeface="+mj-lt"/>
                <a:cs typeface="+mn-cs"/>
              </a:rPr>
              <a:t>Practical key space</a:t>
            </a:r>
            <a:endParaRPr lang="en-US" altLang="en-US" sz="2600" b="1" i="0" dirty="0">
              <a:solidFill>
                <a:srgbClr val="FFC000"/>
              </a:solidFill>
              <a:latin typeface="+mj-lt"/>
              <a:cs typeface="+mn-cs"/>
            </a:endParaRPr>
          </a:p>
        </p:txBody>
      </p:sp>
      <p:sp>
        <p:nvSpPr>
          <p:cNvPr id="43" name="Multiply 42"/>
          <p:cNvSpPr/>
          <p:nvPr/>
        </p:nvSpPr>
        <p:spPr>
          <a:xfrm>
            <a:off x="2067329" y="2073231"/>
            <a:ext cx="1514071" cy="578353"/>
          </a:xfrm>
          <a:prstGeom prst="mathMultiply">
            <a:avLst>
              <a:gd name="adj1" fmla="val 998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Multiply 43"/>
          <p:cNvSpPr/>
          <p:nvPr/>
        </p:nvSpPr>
        <p:spPr>
          <a:xfrm>
            <a:off x="1384660" y="6533720"/>
            <a:ext cx="1514071" cy="578353"/>
          </a:xfrm>
          <a:prstGeom prst="mathMultiply">
            <a:avLst>
              <a:gd name="adj1" fmla="val 998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 Box 433"/>
          <p:cNvSpPr txBox="1">
            <a:spLocks noChangeArrowheads="1"/>
          </p:cNvSpPr>
          <p:nvPr/>
        </p:nvSpPr>
        <p:spPr bwMode="auto">
          <a:xfrm>
            <a:off x="1091308" y="6553200"/>
            <a:ext cx="210909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600" b="1" i="0" dirty="0">
                <a:latin typeface="+mj-lt"/>
                <a:cs typeface="+mn-cs"/>
              </a:rPr>
              <a:t>4.31 x 10</a:t>
            </a:r>
            <a:r>
              <a:rPr lang="en-US" altLang="en-US" sz="2600" b="1" i="0" baseline="40000" dirty="0">
                <a:latin typeface="+mj-lt"/>
                <a:cs typeface="+mn-cs"/>
              </a:rPr>
              <a:t>22</a:t>
            </a:r>
            <a:endParaRPr lang="en-US" altLang="en-US" sz="2600" b="1" i="0" dirty="0">
              <a:latin typeface="+mj-lt"/>
              <a:cs typeface="+mn-cs"/>
            </a:endParaRPr>
          </a:p>
        </p:txBody>
      </p:sp>
      <p:sp>
        <p:nvSpPr>
          <p:cNvPr id="46" name="Text Box 429"/>
          <p:cNvSpPr txBox="1">
            <a:spLocks noChangeArrowheads="1"/>
          </p:cNvSpPr>
          <p:nvPr/>
        </p:nvSpPr>
        <p:spPr bwMode="auto">
          <a:xfrm>
            <a:off x="1798825" y="2136179"/>
            <a:ext cx="109677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2100" b="1" i="0" dirty="0">
                <a:latin typeface="+mj-lt"/>
                <a:cs typeface="+mn-cs"/>
              </a:rPr>
              <a:t>avg. 24</a:t>
            </a:r>
            <a:endParaRPr lang="en-US" altLang="en-US" sz="2600" b="1" i="0" dirty="0">
              <a:latin typeface="+mj-lt"/>
              <a:cs typeface="+mn-cs"/>
            </a:endParaRPr>
          </a:p>
        </p:txBody>
      </p:sp>
      <p:sp>
        <p:nvSpPr>
          <p:cNvPr id="48" name="AutoShape 9"/>
          <p:cNvSpPr>
            <a:spLocks noChangeArrowheads="1"/>
          </p:cNvSpPr>
          <p:nvPr/>
        </p:nvSpPr>
        <p:spPr bwMode="auto">
          <a:xfrm rot="13140000">
            <a:off x="2793681" y="5714002"/>
            <a:ext cx="201168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0" name="Text Box 429"/>
          <p:cNvSpPr txBox="1">
            <a:spLocks noChangeArrowheads="1"/>
          </p:cNvSpPr>
          <p:nvPr/>
        </p:nvSpPr>
        <p:spPr bwMode="auto">
          <a:xfrm>
            <a:off x="564716" y="4724400"/>
            <a:ext cx="30588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2100" b="1" i="0" dirty="0" err="1">
                <a:solidFill>
                  <a:srgbClr val="FFC000"/>
                </a:solidFill>
                <a:latin typeface="+mj-lt"/>
                <a:cs typeface="+mn-cs"/>
              </a:rPr>
              <a:t>Plugboard</a:t>
            </a:r>
            <a:r>
              <a:rPr lang="en-US" altLang="en-US" sz="2100" b="1" dirty="0">
                <a:solidFill>
                  <a:srgbClr val="FFC000"/>
                </a:solidFill>
                <a:latin typeface="+mj-lt"/>
                <a:cs typeface="+mn-cs"/>
              </a:rPr>
              <a:t> - </a:t>
            </a:r>
            <a:r>
              <a:rPr lang="en-US" altLang="en-US" sz="2100" b="1" i="0" dirty="0">
                <a:solidFill>
                  <a:srgbClr val="FFC000"/>
                </a:solidFill>
                <a:latin typeface="+mj-lt"/>
                <a:cs typeface="+mn-cs"/>
              </a:rPr>
              <a:t>10 cables:</a:t>
            </a:r>
            <a:endParaRPr lang="en-US" altLang="en-US" sz="2600" b="1" i="0" dirty="0">
              <a:solidFill>
                <a:srgbClr val="FFC000"/>
              </a:solidFill>
              <a:latin typeface="+mj-lt"/>
              <a:cs typeface="+mn-cs"/>
            </a:endParaRPr>
          </a:p>
        </p:txBody>
      </p:sp>
      <p:sp>
        <p:nvSpPr>
          <p:cNvPr id="26"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7" name="TextBox 26"/>
          <p:cNvSpPr txBox="1"/>
          <p:nvPr/>
        </p:nvSpPr>
        <p:spPr>
          <a:xfrm>
            <a:off x="4522544" y="7143088"/>
            <a:ext cx="4850055"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163846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par>
                          <p:cTn id="29" fill="hold">
                            <p:stCondLst>
                              <p:cond delay="0"/>
                            </p:stCondLst>
                            <p:childTnLst>
                              <p:par>
                                <p:cTn id="30" presetID="22" presetClass="entr" presetSubtype="8" fill="hold" grpId="0" nodeType="after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22" presetClass="entr" presetSubtype="8" fill="hold" grpId="0" nodeType="withEffect">
                                  <p:stCondLst>
                                    <p:cond delay="75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animBg="1"/>
      <p:bldP spid="35" grpId="0"/>
      <p:bldP spid="35" grpId="1"/>
      <p:bldP spid="41" grpId="0" animBg="1"/>
      <p:bldP spid="42" grpId="0"/>
      <p:bldP spid="43" grpId="0" animBg="1"/>
      <p:bldP spid="43" grpId="1" animBg="1"/>
      <p:bldP spid="44" grpId="0" animBg="1"/>
      <p:bldP spid="44" grpId="1" animBg="1"/>
      <p:bldP spid="45" grpId="0"/>
      <p:bldP spid="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SIGABA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32</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202" y="1429480"/>
            <a:ext cx="6264632" cy="573332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6"/>
          <p:cNvSpPr txBox="1">
            <a:spLocks noChangeArrowheads="1"/>
          </p:cNvSpPr>
          <p:nvPr/>
        </p:nvSpPr>
        <p:spPr bwMode="auto">
          <a:xfrm>
            <a:off x="7099300" y="5431536"/>
            <a:ext cx="265747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8788" indent="-458788" eaLnBrk="0" hangingPunct="0">
              <a:lnSpc>
                <a:spcPct val="120000"/>
              </a:lnSpc>
              <a:defRPr/>
            </a:pPr>
            <a:r>
              <a:rPr lang="en-US" altLang="en-US" sz="2100" b="1" i="0" dirty="0">
                <a:latin typeface="+mj-lt"/>
                <a:cs typeface="+mn-cs"/>
              </a:rPr>
              <a:t>Wiring: (26!)</a:t>
            </a:r>
            <a:r>
              <a:rPr lang="en-US" altLang="en-US" sz="2100" b="1" i="0" baseline="40000" dirty="0">
                <a:latin typeface="+mj-lt"/>
              </a:rPr>
              <a:t>10</a:t>
            </a:r>
            <a:endParaRPr lang="en-US" altLang="en-US" sz="2100" b="1" i="0" dirty="0">
              <a:latin typeface="+mj-lt"/>
              <a:cs typeface="+mn-cs"/>
            </a:endParaRPr>
          </a:p>
          <a:p>
            <a:pPr marL="458788" indent="-458788" eaLnBrk="0" hangingPunct="0">
              <a:lnSpc>
                <a:spcPct val="120000"/>
              </a:lnSpc>
              <a:defRPr/>
            </a:pPr>
            <a:r>
              <a:rPr lang="en-US" altLang="en-US" sz="2100" b="1" i="0" dirty="0">
                <a:latin typeface="+mj-lt"/>
                <a:cs typeface="+mn-cs"/>
              </a:rPr>
              <a:t>Order:</a:t>
            </a:r>
            <a:r>
              <a:rPr lang="en-US" altLang="en-US" sz="2100" b="1" i="0" dirty="0">
                <a:latin typeface="+mj-lt"/>
              </a:rPr>
              <a:t> 1</a:t>
            </a:r>
          </a:p>
          <a:p>
            <a:pPr marL="458788" indent="-458788" eaLnBrk="0" hangingPunct="0">
              <a:lnSpc>
                <a:spcPct val="120000"/>
              </a:lnSpc>
              <a:defRPr/>
            </a:pPr>
            <a:r>
              <a:rPr lang="en-US" altLang="en-US" sz="2100" b="1" i="0" dirty="0">
                <a:latin typeface="+mj-lt"/>
              </a:rPr>
              <a:t>Side: 1</a:t>
            </a:r>
          </a:p>
          <a:p>
            <a:pPr eaLnBrk="0" hangingPunct="0">
              <a:lnSpc>
                <a:spcPct val="120000"/>
              </a:lnSpc>
              <a:defRPr/>
            </a:pPr>
            <a:r>
              <a:rPr lang="en-US" altLang="en-US" sz="2100" b="1" i="0" dirty="0">
                <a:latin typeface="+mj-lt"/>
              </a:rPr>
              <a:t>Start position: 26</a:t>
            </a:r>
            <a:r>
              <a:rPr lang="en-US" altLang="en-US" sz="2100" b="1" i="0" baseline="40000" dirty="0">
                <a:latin typeface="+mj-lt"/>
              </a:rPr>
              <a:t>10</a:t>
            </a:r>
            <a:endParaRPr lang="en-US" altLang="en-US" sz="2100" b="1" i="0" dirty="0">
              <a:latin typeface="+mj-lt"/>
            </a:endParaRPr>
          </a:p>
        </p:txBody>
      </p:sp>
      <p:sp>
        <p:nvSpPr>
          <p:cNvPr id="17" name="Text Box 6"/>
          <p:cNvSpPr txBox="1">
            <a:spLocks noChangeArrowheads="1"/>
          </p:cNvSpPr>
          <p:nvPr/>
        </p:nvSpPr>
        <p:spPr bwMode="auto">
          <a:xfrm>
            <a:off x="7089775" y="1295400"/>
            <a:ext cx="2511425" cy="199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9863" indent="-169863" eaLnBrk="0" hangingPunct="0">
              <a:defRPr/>
            </a:pPr>
            <a:r>
              <a:rPr lang="en-US" altLang="en-US" sz="2100" b="1" i="0" dirty="0">
                <a:solidFill>
                  <a:srgbClr val="FFCC00"/>
                </a:solidFill>
                <a:latin typeface="+mj-lt"/>
                <a:cs typeface="+mn-cs"/>
              </a:rPr>
              <a:t>5 Index rotors: </a:t>
            </a:r>
          </a:p>
          <a:p>
            <a:pPr marL="169863" indent="-169863" eaLnBrk="0" hangingPunct="0">
              <a:defRPr/>
            </a:pPr>
            <a:endParaRPr lang="en-US" altLang="en-US" sz="200" b="1" i="0" dirty="0">
              <a:latin typeface="+mj-lt"/>
              <a:cs typeface="+mn-cs"/>
            </a:endParaRPr>
          </a:p>
          <a:p>
            <a:pPr eaLnBrk="0" hangingPunct="0">
              <a:lnSpc>
                <a:spcPct val="120000"/>
              </a:lnSpc>
              <a:defRPr/>
            </a:pPr>
            <a:r>
              <a:rPr lang="en-US" altLang="en-US" sz="2100" b="1" i="0" dirty="0">
                <a:latin typeface="+mj-lt"/>
                <a:cs typeface="+mn-cs"/>
              </a:rPr>
              <a:t>Wiring: (10</a:t>
            </a:r>
            <a:r>
              <a:rPr lang="en-US" altLang="en-US" sz="2100" b="1" i="0" dirty="0">
                <a:latin typeface="+mj-lt"/>
              </a:rPr>
              <a:t>!)</a:t>
            </a:r>
            <a:r>
              <a:rPr lang="en-US" altLang="en-US" sz="2100" b="1" i="0" baseline="40000" dirty="0">
                <a:latin typeface="+mj-lt"/>
              </a:rPr>
              <a:t>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 1</a:t>
            </a:r>
            <a:r>
              <a:rPr lang="en-US" altLang="en-US" sz="2100" b="1" i="0" baseline="40000" dirty="0">
                <a:latin typeface="+mj-lt"/>
              </a:rPr>
              <a:t>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Side: </a:t>
            </a:r>
            <a:r>
              <a:rPr lang="en-US" altLang="en-US" sz="2100" b="1" i="0" dirty="0">
                <a:latin typeface="+mj-lt"/>
              </a:rPr>
              <a:t>1</a:t>
            </a:r>
            <a:r>
              <a:rPr lang="en-US" altLang="en-US" sz="2100" b="1" i="0" baseline="40000" dirty="0">
                <a:latin typeface="+mj-lt"/>
              </a:rPr>
              <a:t>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Start position: </a:t>
            </a:r>
            <a:r>
              <a:rPr lang="en-US" altLang="en-US" sz="2100" b="1" i="0" dirty="0">
                <a:latin typeface="+mj-lt"/>
              </a:rPr>
              <a:t>10</a:t>
            </a:r>
            <a:r>
              <a:rPr lang="en-US" altLang="en-US" sz="2100" b="1" i="0" baseline="40000" dirty="0">
                <a:latin typeface="+mj-lt"/>
              </a:rPr>
              <a:t>5</a:t>
            </a:r>
          </a:p>
        </p:txBody>
      </p:sp>
      <p:grpSp>
        <p:nvGrpSpPr>
          <p:cNvPr id="18" name="Group 17"/>
          <p:cNvGrpSpPr>
            <a:grpSpLocks/>
          </p:cNvGrpSpPr>
          <p:nvPr/>
        </p:nvGrpSpPr>
        <p:grpSpPr bwMode="auto">
          <a:xfrm>
            <a:off x="3124200" y="5852160"/>
            <a:ext cx="2926081" cy="1097280"/>
            <a:chOff x="163433" y="5753719"/>
            <a:chExt cx="2975115" cy="1015911"/>
          </a:xfrm>
        </p:grpSpPr>
        <p:sp>
          <p:nvSpPr>
            <p:cNvPr id="19" name="Rectangle 7"/>
            <p:cNvSpPr>
              <a:spLocks noChangeArrowheads="1"/>
            </p:cNvSpPr>
            <p:nvPr/>
          </p:nvSpPr>
          <p:spPr bwMode="auto">
            <a:xfrm>
              <a:off x="163434" y="5753719"/>
              <a:ext cx="2975114" cy="1015911"/>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Text Box 6"/>
            <p:cNvSpPr txBox="1">
              <a:spLocks noChangeArrowheads="1"/>
            </p:cNvSpPr>
            <p:nvPr/>
          </p:nvSpPr>
          <p:spPr bwMode="auto">
            <a:xfrm>
              <a:off x="163433" y="5791344"/>
              <a:ext cx="2900542" cy="8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i="0" dirty="0">
                  <a:latin typeface="+mj-lt"/>
                  <a:cs typeface="+mn-cs"/>
                </a:rPr>
                <a:t>1.82 x 10</a:t>
              </a:r>
              <a:r>
                <a:rPr lang="en-US" altLang="en-US" sz="2600" b="1" i="0" baseline="40000" dirty="0">
                  <a:latin typeface="+mj-lt"/>
                </a:rPr>
                <a:t>285</a:t>
              </a:r>
              <a:endParaRPr lang="en-US" altLang="en-US" sz="2600" b="1" i="0" dirty="0">
                <a:latin typeface="+mj-lt"/>
                <a:cs typeface="+mn-cs"/>
              </a:endParaRPr>
            </a:p>
          </p:txBody>
        </p:sp>
      </p:grpSp>
      <p:sp>
        <p:nvSpPr>
          <p:cNvPr id="21" name="AutoShape 13"/>
          <p:cNvSpPr>
            <a:spLocks noChangeArrowheads="1"/>
          </p:cNvSpPr>
          <p:nvPr/>
        </p:nvSpPr>
        <p:spPr bwMode="auto">
          <a:xfrm rot="21540000">
            <a:off x="5749914" y="2613335"/>
            <a:ext cx="1289304" cy="146050"/>
          </a:xfrm>
          <a:prstGeom prst="leftArrow">
            <a:avLst>
              <a:gd name="adj1" fmla="val 50000"/>
              <a:gd name="adj2" fmla="val 15373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Rectangle 7"/>
          <p:cNvSpPr>
            <a:spLocks noChangeArrowheads="1"/>
          </p:cNvSpPr>
          <p:nvPr/>
        </p:nvSpPr>
        <p:spPr bwMode="auto">
          <a:xfrm>
            <a:off x="7068312" y="1693862"/>
            <a:ext cx="2606040" cy="1563688"/>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Multiply 24"/>
          <p:cNvSpPr/>
          <p:nvPr/>
        </p:nvSpPr>
        <p:spPr>
          <a:xfrm>
            <a:off x="6840538" y="1306512"/>
            <a:ext cx="2878137" cy="2220913"/>
          </a:xfrm>
          <a:prstGeom prst="mathMultiply">
            <a:avLst>
              <a:gd name="adj1" fmla="val 554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6" name="Group 25"/>
          <p:cNvGrpSpPr>
            <a:grpSpLocks/>
          </p:cNvGrpSpPr>
          <p:nvPr/>
        </p:nvGrpSpPr>
        <p:grpSpPr bwMode="auto">
          <a:xfrm>
            <a:off x="6342938" y="2564131"/>
            <a:ext cx="3331414" cy="1941194"/>
            <a:chOff x="5729704" y="2051292"/>
            <a:chExt cx="3331457" cy="1941741"/>
          </a:xfrm>
        </p:grpSpPr>
        <p:sp>
          <p:nvSpPr>
            <p:cNvPr id="27" name="Text Box 6"/>
            <p:cNvSpPr txBox="1">
              <a:spLocks noChangeArrowheads="1"/>
            </p:cNvSpPr>
            <p:nvPr/>
          </p:nvSpPr>
          <p:spPr bwMode="auto">
            <a:xfrm>
              <a:off x="6454325" y="2968806"/>
              <a:ext cx="2511457" cy="95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9863" indent="-169863" eaLnBrk="0" hangingPunct="0">
                <a:defRPr/>
              </a:pPr>
              <a:r>
                <a:rPr lang="en-US" altLang="en-US" sz="2100" b="1" i="0" dirty="0">
                  <a:solidFill>
                    <a:srgbClr val="FFC000"/>
                  </a:solidFill>
                  <a:latin typeface="+mj-lt"/>
                  <a:cs typeface="+mn-cs"/>
                </a:rPr>
                <a:t>Index rotor logic: </a:t>
              </a:r>
            </a:p>
            <a:p>
              <a:pPr marL="169863" indent="-169863" eaLnBrk="0" hangingPunct="0">
                <a:defRPr/>
              </a:pPr>
              <a:endParaRPr lang="en-US" altLang="en-US" sz="200" b="1" i="0" dirty="0">
                <a:solidFill>
                  <a:schemeClr val="bg1"/>
                </a:solidFill>
                <a:latin typeface="+mj-lt"/>
                <a:cs typeface="+mn-cs"/>
              </a:endParaRPr>
            </a:p>
            <a:p>
              <a:pPr eaLnBrk="0" hangingPunct="0">
                <a:defRPr/>
              </a:pPr>
              <a:r>
                <a:rPr lang="en-US" altLang="en-US" sz="1200" b="1" i="0" dirty="0">
                  <a:solidFill>
                    <a:schemeClr val="bg1"/>
                  </a:solidFill>
                  <a:latin typeface="+mj-lt"/>
                  <a:cs typeface="+mn-cs"/>
                </a:rPr>
                <a:t> </a:t>
              </a:r>
            </a:p>
            <a:p>
              <a:pPr eaLnBrk="0" hangingPunct="0">
                <a:defRPr/>
              </a:pPr>
              <a:r>
                <a:rPr lang="en-US" altLang="en-US" sz="2100" b="1" i="0" dirty="0">
                  <a:latin typeface="+mj-lt"/>
                  <a:cs typeface="+mn-cs"/>
                </a:rPr>
                <a:t>10</a:t>
              </a:r>
              <a:r>
                <a:rPr lang="en-US" altLang="en-US" sz="2100" b="1" i="0" dirty="0">
                  <a:latin typeface="+mj-lt"/>
                </a:rPr>
                <a:t>! / 2</a:t>
              </a:r>
              <a:r>
                <a:rPr lang="en-US" altLang="en-US" sz="2100" b="1" i="0" baseline="40000" dirty="0">
                  <a:latin typeface="+mj-lt"/>
                </a:rPr>
                <a:t>5 </a:t>
              </a:r>
              <a:r>
                <a:rPr lang="en-US" altLang="en-US" sz="2100" b="1" i="0" dirty="0">
                  <a:latin typeface="+mj-lt"/>
                  <a:cs typeface="+mn-cs"/>
                </a:rPr>
                <a:t>= 1.13x10</a:t>
              </a:r>
              <a:r>
                <a:rPr lang="en-US" altLang="en-US" sz="2100" b="1" i="0" baseline="40000" dirty="0">
                  <a:latin typeface="+mj-lt"/>
                </a:rPr>
                <a:t>5</a:t>
              </a:r>
            </a:p>
          </p:txBody>
        </p:sp>
        <p:sp>
          <p:nvSpPr>
            <p:cNvPr id="28" name="Rectangle 7"/>
            <p:cNvSpPr>
              <a:spLocks noChangeArrowheads="1"/>
            </p:cNvSpPr>
            <p:nvPr/>
          </p:nvSpPr>
          <p:spPr bwMode="auto">
            <a:xfrm>
              <a:off x="6455087" y="3392582"/>
              <a:ext cx="2606074" cy="600451"/>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9" name="AutoShape 13"/>
            <p:cNvSpPr>
              <a:spLocks noChangeArrowheads="1"/>
            </p:cNvSpPr>
            <p:nvPr/>
          </p:nvSpPr>
          <p:spPr bwMode="auto">
            <a:xfrm rot="2760000">
              <a:off x="4869073" y="2911923"/>
              <a:ext cx="1867528" cy="146265"/>
            </a:xfrm>
            <a:prstGeom prst="leftArrow">
              <a:avLst>
                <a:gd name="adj1" fmla="val 50000"/>
                <a:gd name="adj2" fmla="val 15346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dirty="0">
                <a:latin typeface="Arial Black" pitchFamily="34" charset="0"/>
              </a:endParaRPr>
            </a:p>
          </p:txBody>
        </p:sp>
      </p:grpSp>
      <p:sp>
        <p:nvSpPr>
          <p:cNvPr id="3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1" name="Rectangle 7"/>
          <p:cNvSpPr>
            <a:spLocks noChangeArrowheads="1"/>
          </p:cNvSpPr>
          <p:nvPr/>
        </p:nvSpPr>
        <p:spPr bwMode="auto">
          <a:xfrm>
            <a:off x="7071360" y="5449824"/>
            <a:ext cx="2606040" cy="1589588"/>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Text Box 6"/>
          <p:cNvSpPr txBox="1">
            <a:spLocks noChangeArrowheads="1"/>
          </p:cNvSpPr>
          <p:nvPr/>
        </p:nvSpPr>
        <p:spPr bwMode="auto">
          <a:xfrm>
            <a:off x="7010400" y="4724400"/>
            <a:ext cx="25882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10 Cipher /</a:t>
            </a:r>
          </a:p>
          <a:p>
            <a:pPr eaLnBrk="0" hangingPunct="0">
              <a:defRPr/>
            </a:pPr>
            <a:r>
              <a:rPr lang="en-US" altLang="en-US" sz="2100" b="1" i="0" dirty="0">
                <a:solidFill>
                  <a:srgbClr val="FFC000"/>
                </a:solidFill>
                <a:latin typeface="+mj-lt"/>
                <a:cs typeface="+mn-cs"/>
              </a:rPr>
              <a:t> control </a:t>
            </a:r>
            <a:r>
              <a:rPr lang="en-US" altLang="en-US" sz="2100" b="1" dirty="0">
                <a:solidFill>
                  <a:srgbClr val="FFC000"/>
                </a:solidFill>
                <a:latin typeface="+mj-lt"/>
                <a:cs typeface="+mn-cs"/>
              </a:rPr>
              <a:t>r</a:t>
            </a:r>
            <a:r>
              <a:rPr lang="en-US" altLang="en-US" sz="2100" b="1" i="0" dirty="0">
                <a:solidFill>
                  <a:srgbClr val="FFC000"/>
                </a:solidFill>
                <a:latin typeface="+mj-lt"/>
                <a:cs typeface="+mn-cs"/>
              </a:rPr>
              <a:t>otors</a:t>
            </a:r>
            <a:endParaRPr lang="en-US" altLang="en-US" sz="2100" b="1" i="0" dirty="0">
              <a:latin typeface="+mj-lt"/>
            </a:endParaRPr>
          </a:p>
        </p:txBody>
      </p:sp>
      <p:sp>
        <p:nvSpPr>
          <p:cNvPr id="33" name="AutoShape 13"/>
          <p:cNvSpPr>
            <a:spLocks noChangeArrowheads="1"/>
          </p:cNvSpPr>
          <p:nvPr/>
        </p:nvSpPr>
        <p:spPr bwMode="auto">
          <a:xfrm rot="3060000">
            <a:off x="4394975" y="4580341"/>
            <a:ext cx="3274906" cy="138112"/>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2" name="TextBox 21"/>
          <p:cNvSpPr txBox="1"/>
          <p:nvPr/>
        </p:nvSpPr>
        <p:spPr>
          <a:xfrm>
            <a:off x="381000" y="7162800"/>
            <a:ext cx="6266834" cy="246221"/>
          </a:xfrm>
          <a:prstGeom prst="rect">
            <a:avLst/>
          </a:prstGeom>
          <a:noFill/>
        </p:spPr>
        <p:txBody>
          <a:bodyPr wrap="square">
            <a:spAutoFit/>
          </a:bodyPr>
          <a:lstStyle/>
          <a:p>
            <a:pPr algn="ctr">
              <a:defRPr/>
            </a:pPr>
            <a:r>
              <a:rPr lang="en-US" sz="1000" dirty="0">
                <a:latin typeface="+mj-lt"/>
                <a:cs typeface="Arial" pitchFamily="34" charset="0"/>
              </a:rPr>
              <a:t>Photo credit: Ralph Simpson, device at NCM. Ft. Meade, MD</a:t>
            </a:r>
          </a:p>
        </p:txBody>
      </p:sp>
    </p:spTree>
    <p:extLst>
      <p:ext uri="{BB962C8B-B14F-4D97-AF65-F5344CB8AC3E}">
        <p14:creationId xmlns:p14="http://schemas.microsoft.com/office/powerpoint/2010/main" val="38219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1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SIGABA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33</a:t>
            </a:fld>
            <a:endParaRPr lang="en-US" dirty="0"/>
          </a:p>
        </p:txBody>
      </p:sp>
      <p:sp>
        <p:nvSpPr>
          <p:cNvPr id="7" name="Text Box 6"/>
          <p:cNvSpPr txBox="1">
            <a:spLocks noChangeArrowheads="1"/>
          </p:cNvSpPr>
          <p:nvPr/>
        </p:nvSpPr>
        <p:spPr bwMode="auto">
          <a:xfrm>
            <a:off x="7068312" y="5443073"/>
            <a:ext cx="2588261"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a:t>
            </a:r>
            <a:r>
              <a:rPr lang="en-US" altLang="en-US" sz="2100" b="1" dirty="0">
                <a:latin typeface="+mj-lt"/>
                <a:cs typeface="+mn-cs"/>
              </a:rPr>
              <a:t>1</a:t>
            </a:r>
            <a:r>
              <a:rPr lang="en-US" altLang="en-US" sz="2100" b="1" i="0" baseline="40000" dirty="0">
                <a:latin typeface="+mj-lt"/>
              </a:rPr>
              <a:t>10</a:t>
            </a:r>
            <a:endParaRPr lang="en-US" altLang="en-US" sz="2100" b="1" i="0" dirty="0">
              <a:latin typeface="+mj-lt"/>
              <a:cs typeface="+mn-cs"/>
            </a:endParaRPr>
          </a:p>
          <a:p>
            <a:pPr marL="458788" indent="-458788" eaLnBrk="0" hangingPunct="0">
              <a:lnSpc>
                <a:spcPct val="120000"/>
              </a:lnSpc>
              <a:defRPr/>
            </a:pPr>
            <a:r>
              <a:rPr lang="en-US" altLang="en-US" sz="2100" b="1" i="0" dirty="0">
                <a:latin typeface="+mj-lt"/>
                <a:cs typeface="+mn-cs"/>
              </a:rPr>
              <a:t>Order:</a:t>
            </a:r>
            <a:r>
              <a:rPr lang="en-US" altLang="en-US" sz="2100" b="1" i="0" dirty="0">
                <a:latin typeface="+mj-lt"/>
              </a:rPr>
              <a:t> 10!</a:t>
            </a:r>
          </a:p>
          <a:p>
            <a:pPr marL="458788" indent="-458788" eaLnBrk="0" hangingPunct="0">
              <a:lnSpc>
                <a:spcPct val="120000"/>
              </a:lnSpc>
              <a:defRPr/>
            </a:pPr>
            <a:r>
              <a:rPr lang="en-US" altLang="en-US" sz="2100" b="1" i="0" dirty="0">
                <a:latin typeface="+mj-lt"/>
              </a:rPr>
              <a:t>Side: 2</a:t>
            </a:r>
            <a:r>
              <a:rPr lang="en-US" altLang="en-US" sz="2100" b="1" baseline="40000" dirty="0">
                <a:latin typeface="+mj-lt"/>
              </a:rPr>
              <a:t>10</a:t>
            </a:r>
            <a:endParaRPr lang="en-US" altLang="en-US" sz="2100" b="1" i="0" dirty="0">
              <a:latin typeface="+mj-lt"/>
            </a:endParaRPr>
          </a:p>
          <a:p>
            <a:pPr eaLnBrk="0" hangingPunct="0">
              <a:lnSpc>
                <a:spcPct val="120000"/>
              </a:lnSpc>
              <a:defRPr/>
            </a:pPr>
            <a:r>
              <a:rPr lang="en-US" altLang="en-US" sz="2100" b="1" i="0" dirty="0">
                <a:latin typeface="+mj-lt"/>
              </a:rPr>
              <a:t>Start position: 26</a:t>
            </a:r>
            <a:r>
              <a:rPr lang="en-US" altLang="en-US" sz="2100" b="1" i="0" baseline="40000" dirty="0">
                <a:latin typeface="+mj-lt"/>
              </a:rPr>
              <a:t>10</a:t>
            </a:r>
            <a:endParaRPr lang="en-US" altLang="en-US" sz="2100" b="1" i="0" dirty="0">
              <a:latin typeface="+mj-lt"/>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29480"/>
            <a:ext cx="6264632" cy="573332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a:grpSpLocks/>
          </p:cNvGrpSpPr>
          <p:nvPr/>
        </p:nvGrpSpPr>
        <p:grpSpPr bwMode="auto">
          <a:xfrm>
            <a:off x="3093719" y="5852159"/>
            <a:ext cx="2926081" cy="1097280"/>
            <a:chOff x="163433" y="5643891"/>
            <a:chExt cx="2974341" cy="1015270"/>
          </a:xfrm>
        </p:grpSpPr>
        <p:sp>
          <p:nvSpPr>
            <p:cNvPr id="11" name="Rectangle 7"/>
            <p:cNvSpPr>
              <a:spLocks noChangeArrowheads="1"/>
            </p:cNvSpPr>
            <p:nvPr/>
          </p:nvSpPr>
          <p:spPr bwMode="auto">
            <a:xfrm>
              <a:off x="163434" y="5643891"/>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6"/>
            <p:cNvSpPr txBox="1">
              <a:spLocks noChangeArrowheads="1"/>
            </p:cNvSpPr>
            <p:nvPr/>
          </p:nvSpPr>
          <p:spPr bwMode="auto">
            <a:xfrm>
              <a:off x="163433" y="5702125"/>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5.95 </a:t>
              </a:r>
              <a:r>
                <a:rPr lang="en-US" altLang="en-US" sz="2600" b="1" i="0" dirty="0">
                  <a:latin typeface="+mj-lt"/>
                  <a:cs typeface="+mn-cs"/>
                </a:rPr>
                <a:t>x 10</a:t>
              </a:r>
              <a:r>
                <a:rPr lang="en-US" altLang="en-US" sz="2600" b="1" i="0" baseline="40000" dirty="0">
                  <a:latin typeface="+mj-lt"/>
                </a:rPr>
                <a:t>28</a:t>
              </a:r>
              <a:endParaRPr lang="en-US" altLang="en-US" sz="2600" b="1" i="0" dirty="0">
                <a:latin typeface="+mj-lt"/>
                <a:cs typeface="+mn-cs"/>
              </a:endParaRPr>
            </a:p>
          </p:txBody>
        </p:sp>
      </p:grpSp>
      <p:sp>
        <p:nvSpPr>
          <p:cNvPr id="16" name="Rectangle 7"/>
          <p:cNvSpPr>
            <a:spLocks noChangeArrowheads="1"/>
          </p:cNvSpPr>
          <p:nvPr/>
        </p:nvSpPr>
        <p:spPr bwMode="auto">
          <a:xfrm>
            <a:off x="7071360" y="5449824"/>
            <a:ext cx="2606040" cy="1609344"/>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AutoShape 13"/>
          <p:cNvSpPr>
            <a:spLocks noChangeArrowheads="1"/>
          </p:cNvSpPr>
          <p:nvPr/>
        </p:nvSpPr>
        <p:spPr bwMode="auto">
          <a:xfrm rot="3060000">
            <a:off x="4394975" y="4580341"/>
            <a:ext cx="3274906" cy="138112"/>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7" name="Text Box 6"/>
          <p:cNvSpPr txBox="1">
            <a:spLocks noChangeArrowheads="1"/>
          </p:cNvSpPr>
          <p:nvPr/>
        </p:nvSpPr>
        <p:spPr bwMode="auto">
          <a:xfrm>
            <a:off x="7010400" y="4724400"/>
            <a:ext cx="25882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10 Cipher /</a:t>
            </a:r>
          </a:p>
          <a:p>
            <a:pPr eaLnBrk="0" hangingPunct="0">
              <a:defRPr/>
            </a:pPr>
            <a:r>
              <a:rPr lang="en-US" altLang="en-US" sz="2100" b="1" i="0" dirty="0">
                <a:solidFill>
                  <a:srgbClr val="FFC000"/>
                </a:solidFill>
                <a:latin typeface="+mj-lt"/>
                <a:cs typeface="+mn-cs"/>
              </a:rPr>
              <a:t> control </a:t>
            </a:r>
            <a:r>
              <a:rPr lang="en-US" altLang="en-US" sz="2100" b="1" dirty="0">
                <a:solidFill>
                  <a:srgbClr val="FFC000"/>
                </a:solidFill>
                <a:latin typeface="+mj-lt"/>
                <a:cs typeface="+mn-cs"/>
              </a:rPr>
              <a:t>r</a:t>
            </a:r>
            <a:r>
              <a:rPr lang="en-US" altLang="en-US" sz="2100" b="1" i="0" dirty="0">
                <a:solidFill>
                  <a:srgbClr val="FFC000"/>
                </a:solidFill>
                <a:latin typeface="+mj-lt"/>
                <a:cs typeface="+mn-cs"/>
              </a:rPr>
              <a:t>otors</a:t>
            </a:r>
            <a:endParaRPr lang="en-US" altLang="en-US" sz="2100" b="1" i="0" dirty="0">
              <a:latin typeface="+mj-lt"/>
            </a:endParaRPr>
          </a:p>
        </p:txBody>
      </p:sp>
      <p:sp>
        <p:nvSpPr>
          <p:cNvPr id="22" name="TextBox 21"/>
          <p:cNvSpPr txBox="1"/>
          <p:nvPr/>
        </p:nvSpPr>
        <p:spPr>
          <a:xfrm>
            <a:off x="381000" y="7162800"/>
            <a:ext cx="6266834" cy="246221"/>
          </a:xfrm>
          <a:prstGeom prst="rect">
            <a:avLst/>
          </a:prstGeom>
          <a:noFill/>
        </p:spPr>
        <p:txBody>
          <a:bodyPr wrap="square">
            <a:spAutoFit/>
          </a:bodyPr>
          <a:lstStyle/>
          <a:p>
            <a:pPr algn="ctr">
              <a:defRPr/>
            </a:pPr>
            <a:r>
              <a:rPr lang="en-US" sz="1000" dirty="0">
                <a:latin typeface="+mj-lt"/>
                <a:cs typeface="Arial" pitchFamily="34" charset="0"/>
              </a:rPr>
              <a:t>Photo credit: Ralph Simpson, device at NCM. Ft. Meade, MD</a:t>
            </a:r>
          </a:p>
        </p:txBody>
      </p:sp>
      <p:sp>
        <p:nvSpPr>
          <p:cNvPr id="23" name="Text Box 6"/>
          <p:cNvSpPr txBox="1">
            <a:spLocks noChangeArrowheads="1"/>
          </p:cNvSpPr>
          <p:nvPr/>
        </p:nvSpPr>
        <p:spPr bwMode="auto">
          <a:xfrm>
            <a:off x="7089775" y="1295400"/>
            <a:ext cx="2511425" cy="199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9863" indent="-169863" eaLnBrk="0" hangingPunct="0">
              <a:defRPr/>
            </a:pPr>
            <a:r>
              <a:rPr lang="en-US" altLang="en-US" sz="2100" b="1" i="0" dirty="0">
                <a:solidFill>
                  <a:srgbClr val="FFCC00"/>
                </a:solidFill>
                <a:latin typeface="+mj-lt"/>
                <a:cs typeface="+mn-cs"/>
              </a:rPr>
              <a:t>5 Index rotors: </a:t>
            </a:r>
          </a:p>
          <a:p>
            <a:pPr marL="169863" indent="-169863" eaLnBrk="0" hangingPunct="0">
              <a:defRPr/>
            </a:pPr>
            <a:endParaRPr lang="en-US" altLang="en-US" sz="200" b="1" i="0" dirty="0">
              <a:latin typeface="+mj-lt"/>
              <a:cs typeface="+mn-cs"/>
            </a:endParaRPr>
          </a:p>
          <a:p>
            <a:pPr eaLnBrk="0" hangingPunct="0">
              <a:lnSpc>
                <a:spcPct val="120000"/>
              </a:lnSpc>
              <a:defRPr/>
            </a:pPr>
            <a:r>
              <a:rPr lang="en-US" altLang="en-US" sz="2100" b="1" i="0" dirty="0">
                <a:latin typeface="+mj-lt"/>
                <a:cs typeface="+mn-cs"/>
              </a:rPr>
              <a:t>Wiring: 1</a:t>
            </a:r>
            <a:r>
              <a:rPr lang="en-US" altLang="en-US" sz="2100" b="1" i="0" baseline="40000" dirty="0">
                <a:latin typeface="+mj-lt"/>
              </a:rPr>
              <a:t>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a:t>
            </a:r>
            <a:r>
              <a:rPr lang="en-US" altLang="en-US" sz="2100" b="1" i="0">
                <a:latin typeface="+mj-lt"/>
                <a:cs typeface="+mn-cs"/>
              </a:rPr>
              <a:t>: 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Side: </a:t>
            </a:r>
            <a:r>
              <a:rPr lang="en-US" altLang="en-US" sz="2100" b="1" i="0" dirty="0">
                <a:latin typeface="+mj-lt"/>
              </a:rPr>
              <a:t>1</a:t>
            </a:r>
            <a:r>
              <a:rPr lang="en-US" altLang="en-US" sz="2100" b="1" i="0" baseline="40000" dirty="0">
                <a:latin typeface="+mj-lt"/>
              </a:rPr>
              <a:t>5</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Start position: </a:t>
            </a:r>
            <a:r>
              <a:rPr lang="en-US" altLang="en-US" sz="2100" b="1" i="0" dirty="0">
                <a:latin typeface="+mj-lt"/>
              </a:rPr>
              <a:t>10</a:t>
            </a:r>
            <a:r>
              <a:rPr lang="en-US" altLang="en-US" sz="2100" b="1" i="0" baseline="40000" dirty="0">
                <a:latin typeface="+mj-lt"/>
              </a:rPr>
              <a:t>5</a:t>
            </a:r>
          </a:p>
        </p:txBody>
      </p:sp>
      <p:sp>
        <p:nvSpPr>
          <p:cNvPr id="24" name="Rectangle 7"/>
          <p:cNvSpPr>
            <a:spLocks noChangeArrowheads="1"/>
          </p:cNvSpPr>
          <p:nvPr/>
        </p:nvSpPr>
        <p:spPr bwMode="auto">
          <a:xfrm>
            <a:off x="7068312" y="1693862"/>
            <a:ext cx="2606040" cy="1563688"/>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Multiply 35"/>
          <p:cNvSpPr/>
          <p:nvPr/>
        </p:nvSpPr>
        <p:spPr>
          <a:xfrm>
            <a:off x="6840538" y="1306512"/>
            <a:ext cx="2878137" cy="2220913"/>
          </a:xfrm>
          <a:prstGeom prst="mathMultiply">
            <a:avLst>
              <a:gd name="adj1" fmla="val 554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7" name="Group 36"/>
          <p:cNvGrpSpPr>
            <a:grpSpLocks/>
          </p:cNvGrpSpPr>
          <p:nvPr/>
        </p:nvGrpSpPr>
        <p:grpSpPr bwMode="auto">
          <a:xfrm>
            <a:off x="6342938" y="2564131"/>
            <a:ext cx="3331414" cy="1941194"/>
            <a:chOff x="5729704" y="2051292"/>
            <a:chExt cx="3331457" cy="1941741"/>
          </a:xfrm>
        </p:grpSpPr>
        <p:sp>
          <p:nvSpPr>
            <p:cNvPr id="38" name="Text Box 6"/>
            <p:cNvSpPr txBox="1">
              <a:spLocks noChangeArrowheads="1"/>
            </p:cNvSpPr>
            <p:nvPr/>
          </p:nvSpPr>
          <p:spPr bwMode="auto">
            <a:xfrm>
              <a:off x="6454325" y="2968806"/>
              <a:ext cx="2511457" cy="95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9863" indent="-169863" eaLnBrk="0" hangingPunct="0">
                <a:defRPr/>
              </a:pPr>
              <a:r>
                <a:rPr lang="en-US" altLang="en-US" sz="2100" b="1" i="0" dirty="0">
                  <a:solidFill>
                    <a:srgbClr val="FFC000"/>
                  </a:solidFill>
                  <a:latin typeface="+mj-lt"/>
                  <a:cs typeface="+mn-cs"/>
                </a:rPr>
                <a:t>Index rotor logic: </a:t>
              </a:r>
            </a:p>
            <a:p>
              <a:pPr marL="169863" indent="-169863" eaLnBrk="0" hangingPunct="0">
                <a:defRPr/>
              </a:pPr>
              <a:endParaRPr lang="en-US" altLang="en-US" sz="200" b="1" i="0" dirty="0">
                <a:solidFill>
                  <a:schemeClr val="bg1"/>
                </a:solidFill>
                <a:latin typeface="+mj-lt"/>
                <a:cs typeface="+mn-cs"/>
              </a:endParaRPr>
            </a:p>
            <a:p>
              <a:pPr eaLnBrk="0" hangingPunct="0">
                <a:defRPr/>
              </a:pPr>
              <a:r>
                <a:rPr lang="en-US" altLang="en-US" sz="1200" b="1" i="0" dirty="0">
                  <a:solidFill>
                    <a:schemeClr val="bg1"/>
                  </a:solidFill>
                  <a:latin typeface="+mj-lt"/>
                  <a:cs typeface="+mn-cs"/>
                </a:rPr>
                <a:t> </a:t>
              </a:r>
            </a:p>
            <a:p>
              <a:pPr eaLnBrk="0" hangingPunct="0">
                <a:defRPr/>
              </a:pPr>
              <a:r>
                <a:rPr lang="en-US" altLang="en-US" sz="2100" b="1" i="0" dirty="0">
                  <a:latin typeface="+mj-lt"/>
                  <a:cs typeface="+mn-cs"/>
                </a:rPr>
                <a:t>10</a:t>
              </a:r>
              <a:r>
                <a:rPr lang="en-US" altLang="en-US" sz="2100" b="1" i="0" dirty="0">
                  <a:latin typeface="+mj-lt"/>
                </a:rPr>
                <a:t>! / 2</a:t>
              </a:r>
              <a:r>
                <a:rPr lang="en-US" altLang="en-US" sz="2100" b="1" i="0" baseline="40000" dirty="0">
                  <a:latin typeface="+mj-lt"/>
                </a:rPr>
                <a:t>5 </a:t>
              </a:r>
              <a:r>
                <a:rPr lang="en-US" altLang="en-US" sz="2100" b="1" i="0" dirty="0">
                  <a:latin typeface="+mj-lt"/>
                  <a:cs typeface="+mn-cs"/>
                </a:rPr>
                <a:t>= 1.13x10</a:t>
              </a:r>
              <a:r>
                <a:rPr lang="en-US" altLang="en-US" sz="2100" b="1" i="0" baseline="40000" dirty="0">
                  <a:latin typeface="+mj-lt"/>
                </a:rPr>
                <a:t>5</a:t>
              </a:r>
            </a:p>
          </p:txBody>
        </p:sp>
        <p:sp>
          <p:nvSpPr>
            <p:cNvPr id="39" name="Rectangle 7"/>
            <p:cNvSpPr>
              <a:spLocks noChangeArrowheads="1"/>
            </p:cNvSpPr>
            <p:nvPr/>
          </p:nvSpPr>
          <p:spPr bwMode="auto">
            <a:xfrm>
              <a:off x="6455087" y="3392582"/>
              <a:ext cx="2606074" cy="600451"/>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0" name="AutoShape 13"/>
            <p:cNvSpPr>
              <a:spLocks noChangeArrowheads="1"/>
            </p:cNvSpPr>
            <p:nvPr/>
          </p:nvSpPr>
          <p:spPr bwMode="auto">
            <a:xfrm rot="2760000">
              <a:off x="4869073" y="2911923"/>
              <a:ext cx="1867528" cy="146265"/>
            </a:xfrm>
            <a:prstGeom prst="leftArrow">
              <a:avLst>
                <a:gd name="adj1" fmla="val 50000"/>
                <a:gd name="adj2" fmla="val 15346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dirty="0">
                <a:latin typeface="Arial Black" pitchFamily="34" charset="0"/>
              </a:endParaRPr>
            </a:p>
          </p:txBody>
        </p:sp>
      </p:grpSp>
    </p:spTree>
    <p:extLst>
      <p:ext uri="{BB962C8B-B14F-4D97-AF65-F5344CB8AC3E}">
        <p14:creationId xmlns:p14="http://schemas.microsoft.com/office/powerpoint/2010/main" val="194355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50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1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7"/>
          <p:cNvSpPr>
            <a:spLocks noChangeArrowheads="1"/>
          </p:cNvSpPr>
          <p:nvPr/>
        </p:nvSpPr>
        <p:spPr bwMode="auto">
          <a:xfrm>
            <a:off x="7726680" y="3610392"/>
            <a:ext cx="1997462" cy="1612392"/>
          </a:xfrm>
          <a:prstGeom prst="rect">
            <a:avLst/>
          </a:prstGeom>
          <a:solidFill>
            <a:srgbClr val="92D050">
              <a:alpha val="50000"/>
            </a:srgbClr>
          </a:solidFill>
          <a:ln w="50800">
            <a:no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4" name="Rectangle 7"/>
          <p:cNvSpPr>
            <a:spLocks noChangeArrowheads="1"/>
          </p:cNvSpPr>
          <p:nvPr/>
        </p:nvSpPr>
        <p:spPr bwMode="auto">
          <a:xfrm>
            <a:off x="7985760" y="6397752"/>
            <a:ext cx="1386840" cy="433560"/>
          </a:xfrm>
          <a:prstGeom prst="rect">
            <a:avLst/>
          </a:prstGeom>
          <a:solidFill>
            <a:srgbClr val="92D050">
              <a:alpha val="50000"/>
            </a:srgbClr>
          </a:solidFill>
          <a:ln w="50800">
            <a:no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2" name="Rectangle 7"/>
          <p:cNvSpPr>
            <a:spLocks noChangeArrowheads="1"/>
          </p:cNvSpPr>
          <p:nvPr/>
        </p:nvSpPr>
        <p:spPr bwMode="auto">
          <a:xfrm>
            <a:off x="7985760" y="1963138"/>
            <a:ext cx="1386840" cy="433560"/>
          </a:xfrm>
          <a:prstGeom prst="rect">
            <a:avLst/>
          </a:prstGeom>
          <a:solidFill>
            <a:srgbClr val="92D050">
              <a:alpha val="50000"/>
            </a:srgbClr>
          </a:solidFill>
          <a:ln w="50800">
            <a:no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 name="Title 1"/>
          <p:cNvSpPr>
            <a:spLocks noGrp="1"/>
          </p:cNvSpPr>
          <p:nvPr>
            <p:ph type="title"/>
          </p:nvPr>
        </p:nvSpPr>
        <p:spPr/>
        <p:txBody>
          <a:bodyPr/>
          <a:lstStyle/>
          <a:p>
            <a:r>
              <a:rPr lang="en-US"/>
              <a:t>Japanese Purple Cipher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34</a:t>
            </a:fld>
            <a:endParaRPr lang="en-US" dirty="0"/>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4440"/>
            <a:ext cx="4557998" cy="402336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35"/>
          <p:cNvSpPr txBox="1">
            <a:spLocks noChangeArrowheads="1"/>
          </p:cNvSpPr>
          <p:nvPr/>
        </p:nvSpPr>
        <p:spPr bwMode="auto">
          <a:xfrm>
            <a:off x="5127942" y="3581400"/>
            <a:ext cx="2690178"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a:t>
            </a:r>
            <a:r>
              <a:rPr lang="en-US" altLang="en-US" sz="2100" b="1" dirty="0">
                <a:latin typeface="+mj-lt"/>
              </a:rPr>
              <a:t>1</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dirty="0">
                <a:latin typeface="+mj-lt"/>
                <a:cs typeface="+mn-cs"/>
              </a:rPr>
              <a:t>Order: </a:t>
            </a:r>
            <a:r>
              <a:rPr lang="en-US" altLang="en-US" sz="2100" b="1" dirty="0">
                <a:latin typeface="+mj-lt"/>
              </a:rPr>
              <a:t>3x2x1 = 6</a:t>
            </a:r>
            <a:endParaRPr lang="en-US" altLang="en-US" sz="2100" b="1" dirty="0">
              <a:latin typeface="+mj-lt"/>
              <a:cs typeface="+mn-cs"/>
            </a:endParaRPr>
          </a:p>
          <a:p>
            <a:pPr eaLnBrk="0" hangingPunct="0">
              <a:lnSpc>
                <a:spcPct val="120000"/>
              </a:lnSpc>
              <a:spcBef>
                <a:spcPts val="0"/>
              </a:spcBef>
              <a:defRPr/>
            </a:pPr>
            <a:r>
              <a:rPr lang="en-US" altLang="en-US" sz="2100" b="1" i="0" dirty="0">
                <a:latin typeface="+mj-lt"/>
                <a:cs typeface="+mn-cs"/>
              </a:rPr>
              <a:t>(fast, med., slow)</a:t>
            </a:r>
            <a:r>
              <a:rPr lang="en-US" altLang="en-US" sz="2100" b="1" dirty="0">
                <a:latin typeface="+mj-lt"/>
                <a:cs typeface="+mn-cs"/>
              </a:rPr>
              <a:t>       </a:t>
            </a: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25</a:t>
            </a:r>
            <a:r>
              <a:rPr lang="en-US" altLang="en-US" sz="2100" b="1" i="0" baseline="40000" dirty="0">
                <a:latin typeface="+mj-lt"/>
              </a:rPr>
              <a:t>3</a:t>
            </a:r>
            <a:endParaRPr lang="en-US" altLang="en-US" sz="2100" b="1" i="0" dirty="0">
              <a:latin typeface="+mj-lt"/>
              <a:cs typeface="+mn-cs"/>
            </a:endParaRPr>
          </a:p>
        </p:txBody>
      </p:sp>
      <p:sp>
        <p:nvSpPr>
          <p:cNvPr id="11" name="Rectangle 7"/>
          <p:cNvSpPr>
            <a:spLocks noChangeArrowheads="1"/>
          </p:cNvSpPr>
          <p:nvPr/>
        </p:nvSpPr>
        <p:spPr bwMode="auto">
          <a:xfrm>
            <a:off x="5120639" y="3611882"/>
            <a:ext cx="2468881" cy="161782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2" name="TextBox 11"/>
          <p:cNvSpPr txBox="1"/>
          <p:nvPr/>
        </p:nvSpPr>
        <p:spPr>
          <a:xfrm>
            <a:off x="5066036" y="2577498"/>
            <a:ext cx="1680268" cy="1061829"/>
          </a:xfrm>
          <a:prstGeom prst="rect">
            <a:avLst/>
          </a:prstGeom>
          <a:noFill/>
        </p:spPr>
        <p:txBody>
          <a:bodyPr wrap="none" rtlCol="0">
            <a:spAutoFit/>
          </a:bodyPr>
          <a:lstStyle/>
          <a:p>
            <a:r>
              <a:rPr lang="en-US" altLang="en-US" sz="2100" b="1" i="0" dirty="0">
                <a:solidFill>
                  <a:srgbClr val="FFC000"/>
                </a:solidFill>
                <a:latin typeface="+mj-lt"/>
              </a:rPr>
              <a:t>Three - 20s </a:t>
            </a:r>
          </a:p>
          <a:p>
            <a:r>
              <a:rPr lang="en-US" altLang="en-US" sz="2100" b="1" dirty="0">
                <a:solidFill>
                  <a:srgbClr val="FFC000"/>
                </a:solidFill>
                <a:latin typeface="+mj-lt"/>
              </a:rPr>
              <a:t>stepping </a:t>
            </a:r>
          </a:p>
          <a:p>
            <a:r>
              <a:rPr lang="en-US" altLang="en-US" sz="2100" b="1" dirty="0">
                <a:solidFill>
                  <a:srgbClr val="FFC000"/>
                </a:solidFill>
                <a:latin typeface="+mj-lt"/>
              </a:rPr>
              <a:t>switches</a:t>
            </a:r>
            <a:r>
              <a:rPr lang="en-US" altLang="en-US" sz="2100" b="1" i="0" dirty="0">
                <a:solidFill>
                  <a:srgbClr val="FFC000"/>
                </a:solidFill>
                <a:latin typeface="+mj-lt"/>
              </a:rPr>
              <a:t>:</a:t>
            </a:r>
          </a:p>
        </p:txBody>
      </p:sp>
      <p:sp>
        <p:nvSpPr>
          <p:cNvPr id="15" name="Text Box 435"/>
          <p:cNvSpPr txBox="1">
            <a:spLocks noChangeArrowheads="1"/>
          </p:cNvSpPr>
          <p:nvPr/>
        </p:nvSpPr>
        <p:spPr bwMode="auto">
          <a:xfrm>
            <a:off x="7741920" y="3632605"/>
            <a:ext cx="1982222" cy="159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hangingPunct="0">
              <a:spcBef>
                <a:spcPts val="800"/>
              </a:spcBef>
              <a:defRPr/>
            </a:pPr>
            <a:r>
              <a:rPr lang="en-US" altLang="en-US" sz="2100" b="1" i="0" dirty="0">
                <a:latin typeface="+mj-lt"/>
                <a:cs typeface="+mn-cs"/>
              </a:rPr>
              <a:t>Wiring:</a:t>
            </a:r>
            <a:r>
              <a:rPr lang="en-US" altLang="en-US" sz="800" b="1" i="0" dirty="0">
                <a:latin typeface="+mj-lt"/>
              </a:rPr>
              <a:t> </a:t>
            </a:r>
            <a:r>
              <a:rPr lang="en-US" altLang="en-US" sz="2100" b="1" dirty="0">
                <a:latin typeface="+mj-lt"/>
              </a:rPr>
              <a:t>1</a:t>
            </a:r>
            <a:endParaRPr lang="en-US" altLang="en-US" sz="2100" b="1" i="0" dirty="0">
              <a:latin typeface="+mj-lt"/>
              <a:cs typeface="+mn-cs"/>
            </a:endParaRPr>
          </a:p>
          <a:p>
            <a:pPr eaLnBrk="0" hangingPunct="0">
              <a:spcBef>
                <a:spcPts val="800"/>
              </a:spcBef>
              <a:defRPr/>
            </a:pPr>
            <a:r>
              <a:rPr lang="en-US" altLang="en-US" sz="2100" b="1" i="0" dirty="0">
                <a:latin typeface="+mj-lt"/>
                <a:cs typeface="+mn-cs"/>
              </a:rPr>
              <a:t>Order: 1</a:t>
            </a:r>
          </a:p>
          <a:p>
            <a:pPr eaLnBrk="0" hangingPunct="0">
              <a:spcBef>
                <a:spcPts val="800"/>
              </a:spcBef>
              <a:defRPr/>
            </a:pPr>
            <a:r>
              <a:rPr lang="en-US" altLang="en-US" sz="2100" b="1" i="0" dirty="0">
                <a:latin typeface="+mj-lt"/>
                <a:cs typeface="+mn-cs"/>
              </a:rPr>
              <a:t>Start position: </a:t>
            </a:r>
          </a:p>
          <a:p>
            <a:pPr eaLnBrk="0" hangingPunct="0">
              <a:spcBef>
                <a:spcPts val="0"/>
              </a:spcBef>
              <a:defRPr/>
            </a:pPr>
            <a:r>
              <a:rPr lang="en-US" altLang="en-US" sz="2100" b="1" dirty="0">
                <a:latin typeface="+mj-lt"/>
                <a:cs typeface="+mn-cs"/>
              </a:rPr>
              <a:t>          = </a:t>
            </a:r>
            <a:r>
              <a:rPr lang="en-US" altLang="en-US" sz="2100" b="1" dirty="0">
                <a:latin typeface="+mj-lt"/>
              </a:rPr>
              <a:t>25</a:t>
            </a:r>
            <a:endParaRPr lang="en-US" altLang="en-US" sz="2100" b="1" i="0" dirty="0">
              <a:latin typeface="+mj-lt"/>
              <a:cs typeface="+mn-cs"/>
            </a:endParaRPr>
          </a:p>
        </p:txBody>
      </p:sp>
      <p:sp>
        <p:nvSpPr>
          <p:cNvPr id="16" name="Rectangle 7"/>
          <p:cNvSpPr>
            <a:spLocks noChangeArrowheads="1"/>
          </p:cNvSpPr>
          <p:nvPr/>
        </p:nvSpPr>
        <p:spPr bwMode="auto">
          <a:xfrm>
            <a:off x="7730750" y="3611882"/>
            <a:ext cx="1993392" cy="161782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7" name="TextBox 16"/>
          <p:cNvSpPr txBox="1"/>
          <p:nvPr/>
        </p:nvSpPr>
        <p:spPr>
          <a:xfrm>
            <a:off x="8378710" y="2595579"/>
            <a:ext cx="1374890" cy="1061829"/>
          </a:xfrm>
          <a:prstGeom prst="rect">
            <a:avLst/>
          </a:prstGeom>
          <a:noFill/>
        </p:spPr>
        <p:txBody>
          <a:bodyPr wrap="square" rtlCol="0">
            <a:spAutoFit/>
          </a:bodyPr>
          <a:lstStyle/>
          <a:p>
            <a:pPr algn="r"/>
            <a:r>
              <a:rPr lang="en-US" altLang="en-US" sz="2100" b="1" dirty="0">
                <a:solidFill>
                  <a:srgbClr val="FFC000"/>
                </a:solidFill>
                <a:latin typeface="+mj-lt"/>
              </a:rPr>
              <a:t>One - 6s</a:t>
            </a:r>
            <a:r>
              <a:rPr lang="en-US" altLang="en-US" sz="2100" b="1" i="0" dirty="0">
                <a:solidFill>
                  <a:srgbClr val="FFC000"/>
                </a:solidFill>
                <a:latin typeface="+mj-lt"/>
              </a:rPr>
              <a:t> </a:t>
            </a:r>
          </a:p>
          <a:p>
            <a:pPr algn="r"/>
            <a:r>
              <a:rPr lang="en-US" altLang="en-US" sz="2100" b="1" dirty="0">
                <a:solidFill>
                  <a:srgbClr val="FFC000"/>
                </a:solidFill>
                <a:latin typeface="+mj-lt"/>
              </a:rPr>
              <a:t>stepping </a:t>
            </a:r>
          </a:p>
          <a:p>
            <a:pPr algn="r"/>
            <a:r>
              <a:rPr lang="en-US" altLang="en-US" sz="2100" b="1" dirty="0">
                <a:solidFill>
                  <a:srgbClr val="FFC000"/>
                </a:solidFill>
                <a:latin typeface="+mj-lt"/>
              </a:rPr>
              <a:t>switch</a:t>
            </a:r>
            <a:r>
              <a:rPr lang="en-US" altLang="en-US" sz="2100" b="1" i="0" dirty="0">
                <a:solidFill>
                  <a:srgbClr val="FFC000"/>
                </a:solidFill>
                <a:latin typeface="+mj-lt"/>
              </a:rPr>
              <a:t>:</a:t>
            </a:r>
          </a:p>
        </p:txBody>
      </p:sp>
      <p:sp>
        <p:nvSpPr>
          <p:cNvPr id="20" name="TextBox 19"/>
          <p:cNvSpPr txBox="1"/>
          <p:nvPr/>
        </p:nvSpPr>
        <p:spPr>
          <a:xfrm>
            <a:off x="6847433" y="5669280"/>
            <a:ext cx="1686967" cy="738664"/>
          </a:xfrm>
          <a:prstGeom prst="rect">
            <a:avLst/>
          </a:prstGeom>
          <a:noFill/>
        </p:spPr>
        <p:txBody>
          <a:bodyPr wrap="square" rtlCol="0">
            <a:spAutoFit/>
          </a:bodyPr>
          <a:lstStyle/>
          <a:p>
            <a:pPr algn="ctr"/>
            <a:r>
              <a:rPr lang="en-US" altLang="en-US" sz="2100" b="1" dirty="0">
                <a:solidFill>
                  <a:srgbClr val="FFC000"/>
                </a:solidFill>
                <a:latin typeface="+mj-lt"/>
              </a:rPr>
              <a:t>Output </a:t>
            </a:r>
          </a:p>
          <a:p>
            <a:pPr algn="ctr"/>
            <a:r>
              <a:rPr lang="en-US" altLang="en-US" sz="2100" b="1" dirty="0" err="1">
                <a:solidFill>
                  <a:srgbClr val="FFC000"/>
                </a:solidFill>
                <a:latin typeface="+mj-lt"/>
              </a:rPr>
              <a:t>plugboard</a:t>
            </a:r>
            <a:r>
              <a:rPr lang="en-US" altLang="en-US" sz="2100" b="1" i="0" dirty="0">
                <a:solidFill>
                  <a:srgbClr val="FFC000"/>
                </a:solidFill>
                <a:latin typeface="+mj-lt"/>
              </a:rPr>
              <a:t>:</a:t>
            </a:r>
          </a:p>
        </p:txBody>
      </p:sp>
      <p:grpSp>
        <p:nvGrpSpPr>
          <p:cNvPr id="21" name="Group 20"/>
          <p:cNvGrpSpPr>
            <a:grpSpLocks/>
          </p:cNvGrpSpPr>
          <p:nvPr/>
        </p:nvGrpSpPr>
        <p:grpSpPr bwMode="auto">
          <a:xfrm>
            <a:off x="1219200" y="6294120"/>
            <a:ext cx="2926080" cy="1097280"/>
            <a:chOff x="154698" y="5652777"/>
            <a:chExt cx="2974340" cy="1015270"/>
          </a:xfrm>
        </p:grpSpPr>
        <p:sp>
          <p:nvSpPr>
            <p:cNvPr id="22" name="Rectangle 7"/>
            <p:cNvSpPr>
              <a:spLocks noChangeArrowheads="1"/>
            </p:cNvSpPr>
            <p:nvPr/>
          </p:nvSpPr>
          <p:spPr bwMode="auto">
            <a:xfrm>
              <a:off x="154698" y="565277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Text Box 6"/>
            <p:cNvSpPr txBox="1">
              <a:spLocks noChangeArrowheads="1"/>
            </p:cNvSpPr>
            <p:nvPr/>
          </p:nvSpPr>
          <p:spPr bwMode="auto">
            <a:xfrm>
              <a:off x="163433" y="5728923"/>
              <a:ext cx="2965605"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solidFill>
                    <a:srgbClr val="FFC000"/>
                  </a:solidFill>
                  <a:latin typeface="+mj-lt"/>
                  <a:cs typeface="+mn-cs"/>
                </a:rPr>
                <a:t>Maximum</a:t>
              </a:r>
              <a:r>
                <a:rPr lang="en-US" altLang="en-US" sz="2100" b="1" i="0" dirty="0">
                  <a:solidFill>
                    <a:srgbClr val="FFC000"/>
                  </a:solidFill>
                  <a:latin typeface="+mj-lt"/>
                  <a:cs typeface="+mn-cs"/>
                </a:rPr>
                <a:t>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3.81 </a:t>
              </a:r>
              <a:r>
                <a:rPr lang="en-US" altLang="en-US" sz="2600" b="1" i="0" dirty="0">
                  <a:latin typeface="+mj-lt"/>
                  <a:cs typeface="+mn-cs"/>
                </a:rPr>
                <a:t>x 10</a:t>
              </a:r>
              <a:r>
                <a:rPr lang="en-US" altLang="en-US" sz="2600" b="1" baseline="40000" dirty="0">
                  <a:latin typeface="+mj-lt"/>
                </a:rPr>
                <a:t>59</a:t>
              </a:r>
              <a:endParaRPr lang="en-US" altLang="en-US" sz="2600" b="1" i="0" dirty="0">
                <a:latin typeface="+mj-lt"/>
                <a:cs typeface="+mn-cs"/>
              </a:endParaRPr>
            </a:p>
          </p:txBody>
        </p:sp>
      </p:grpSp>
      <p:sp>
        <p:nvSpPr>
          <p:cNvPr id="28" name="Rectangle 7"/>
          <p:cNvSpPr>
            <a:spLocks noChangeArrowheads="1"/>
          </p:cNvSpPr>
          <p:nvPr/>
        </p:nvSpPr>
        <p:spPr bwMode="auto">
          <a:xfrm>
            <a:off x="1509999" y="1310641"/>
            <a:ext cx="2438400" cy="14478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5" name="AutoShape 9"/>
          <p:cNvSpPr>
            <a:spLocks noChangeArrowheads="1"/>
          </p:cNvSpPr>
          <p:nvPr/>
        </p:nvSpPr>
        <p:spPr bwMode="auto">
          <a:xfrm rot="2160000">
            <a:off x="2937553" y="3428092"/>
            <a:ext cx="2404872"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Text Box 435"/>
          <p:cNvSpPr txBox="1">
            <a:spLocks noChangeArrowheads="1"/>
          </p:cNvSpPr>
          <p:nvPr/>
        </p:nvSpPr>
        <p:spPr bwMode="auto">
          <a:xfrm>
            <a:off x="1143000" y="5680502"/>
            <a:ext cx="309495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eaLnBrk="0" hangingPunct="0">
              <a:spcBef>
                <a:spcPts val="800"/>
              </a:spcBef>
              <a:defRPr/>
            </a:pPr>
            <a:r>
              <a:rPr lang="en-US" altLang="en-US" sz="2100" b="1" dirty="0">
                <a:latin typeface="+mj-lt"/>
                <a:cs typeface="+mn-cs"/>
              </a:rPr>
              <a:t>(</a:t>
            </a:r>
            <a:r>
              <a:rPr lang="en-US" altLang="en-US" sz="2100" b="1" i="0" dirty="0">
                <a:latin typeface="+mj-lt"/>
                <a:cs typeface="+mn-cs"/>
              </a:rPr>
              <a:t>26!)(6x</a:t>
            </a:r>
            <a:r>
              <a:rPr lang="en-US" altLang="en-US" sz="2100" b="1" i="0" dirty="0">
                <a:latin typeface="+mj-lt"/>
              </a:rPr>
              <a:t>25</a:t>
            </a:r>
            <a:r>
              <a:rPr lang="en-US" altLang="en-US" sz="2100" b="1" i="0" baseline="40000" dirty="0">
                <a:latin typeface="+mj-lt"/>
              </a:rPr>
              <a:t>3</a:t>
            </a:r>
            <a:r>
              <a:rPr lang="en-US" altLang="en-US" sz="2100" b="1" dirty="0">
                <a:latin typeface="+mj-lt"/>
              </a:rPr>
              <a:t>)(25)(26!) =</a:t>
            </a:r>
            <a:r>
              <a:rPr lang="en-US" altLang="en-US" sz="2100" b="1" baseline="40000" dirty="0">
                <a:latin typeface="+mj-lt"/>
              </a:rPr>
              <a:t> </a:t>
            </a:r>
          </a:p>
        </p:txBody>
      </p:sp>
      <p:sp>
        <p:nvSpPr>
          <p:cNvPr id="45" name="AutoShape 9"/>
          <p:cNvSpPr>
            <a:spLocks noChangeArrowheads="1"/>
          </p:cNvSpPr>
          <p:nvPr/>
        </p:nvSpPr>
        <p:spPr bwMode="auto">
          <a:xfrm rot="16200000">
            <a:off x="6131052" y="5740909"/>
            <a:ext cx="114300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6" name="AutoShape 9"/>
          <p:cNvSpPr>
            <a:spLocks noChangeArrowheads="1"/>
          </p:cNvSpPr>
          <p:nvPr/>
        </p:nvSpPr>
        <p:spPr bwMode="auto">
          <a:xfrm rot="16200000">
            <a:off x="8118348" y="5740908"/>
            <a:ext cx="114300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1" name="TextBox 60"/>
          <p:cNvSpPr txBox="1"/>
          <p:nvPr/>
        </p:nvSpPr>
        <p:spPr>
          <a:xfrm>
            <a:off x="5721096" y="1143000"/>
            <a:ext cx="2432304" cy="415498"/>
          </a:xfrm>
          <a:prstGeom prst="rect">
            <a:avLst/>
          </a:prstGeom>
          <a:noFill/>
        </p:spPr>
        <p:txBody>
          <a:bodyPr wrap="square" rtlCol="0">
            <a:spAutoFit/>
          </a:bodyPr>
          <a:lstStyle/>
          <a:p>
            <a:r>
              <a:rPr lang="en-US" altLang="en-US" sz="2100" b="1" dirty="0">
                <a:solidFill>
                  <a:srgbClr val="FFC000"/>
                </a:solidFill>
                <a:latin typeface="+mj-lt"/>
              </a:rPr>
              <a:t>Input </a:t>
            </a:r>
            <a:r>
              <a:rPr lang="en-US" altLang="en-US" sz="2100" b="1" dirty="0" err="1">
                <a:solidFill>
                  <a:srgbClr val="FFC000"/>
                </a:solidFill>
                <a:latin typeface="+mj-lt"/>
              </a:rPr>
              <a:t>plugboard</a:t>
            </a:r>
            <a:r>
              <a:rPr lang="en-US" altLang="en-US" sz="2100" b="1" i="0" dirty="0">
                <a:solidFill>
                  <a:srgbClr val="FFC000"/>
                </a:solidFill>
                <a:latin typeface="+mj-lt"/>
              </a:rPr>
              <a:t>:</a:t>
            </a:r>
          </a:p>
        </p:txBody>
      </p:sp>
      <p:sp>
        <p:nvSpPr>
          <p:cNvPr id="62" name="AutoShape 9"/>
          <p:cNvSpPr>
            <a:spLocks noChangeArrowheads="1"/>
          </p:cNvSpPr>
          <p:nvPr/>
        </p:nvSpPr>
        <p:spPr bwMode="auto">
          <a:xfrm rot="16200000">
            <a:off x="6260592" y="2944369"/>
            <a:ext cx="11887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3" name="AutoShape 9"/>
          <p:cNvSpPr>
            <a:spLocks noChangeArrowheads="1"/>
          </p:cNvSpPr>
          <p:nvPr/>
        </p:nvSpPr>
        <p:spPr bwMode="auto">
          <a:xfrm rot="16200000">
            <a:off x="7714488" y="2944368"/>
            <a:ext cx="11887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Text Box 435"/>
          <p:cNvSpPr txBox="1">
            <a:spLocks noChangeArrowheads="1"/>
          </p:cNvSpPr>
          <p:nvPr/>
        </p:nvSpPr>
        <p:spPr bwMode="auto">
          <a:xfrm>
            <a:off x="5852160" y="1982170"/>
            <a:ext cx="205739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42950" algn="ctr" eaLnBrk="0" hangingPunct="0">
              <a:spcBef>
                <a:spcPts val="800"/>
              </a:spcBef>
              <a:defRPr/>
            </a:pPr>
            <a:r>
              <a:rPr lang="en-US" altLang="en-US" sz="2100" b="1" i="0" dirty="0">
                <a:latin typeface="+mj-lt"/>
                <a:cs typeface="+mn-cs"/>
              </a:rPr>
              <a:t>20 consonants</a:t>
            </a:r>
          </a:p>
        </p:txBody>
      </p:sp>
      <p:sp>
        <p:nvSpPr>
          <p:cNvPr id="37" name="Rectangle 7"/>
          <p:cNvSpPr>
            <a:spLocks noChangeArrowheads="1"/>
          </p:cNvSpPr>
          <p:nvPr/>
        </p:nvSpPr>
        <p:spPr bwMode="auto">
          <a:xfrm>
            <a:off x="5791200" y="1558498"/>
            <a:ext cx="3575304" cy="8671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cxnSp>
        <p:nvCxnSpPr>
          <p:cNvPr id="38" name="Straight Connector 37"/>
          <p:cNvCxnSpPr/>
          <p:nvPr/>
        </p:nvCxnSpPr>
        <p:spPr bwMode="auto">
          <a:xfrm>
            <a:off x="7982712" y="2018746"/>
            <a:ext cx="0" cy="42062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 Box 435"/>
          <p:cNvSpPr txBox="1">
            <a:spLocks noChangeArrowheads="1"/>
          </p:cNvSpPr>
          <p:nvPr/>
        </p:nvSpPr>
        <p:spPr bwMode="auto">
          <a:xfrm>
            <a:off x="7964424" y="1981200"/>
            <a:ext cx="13868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98513" algn="ctr" eaLnBrk="0" hangingPunct="0">
              <a:spcBef>
                <a:spcPts val="800"/>
              </a:spcBef>
              <a:defRPr/>
            </a:pPr>
            <a:r>
              <a:rPr lang="en-US" altLang="en-US" sz="2100" b="1" i="0" dirty="0">
                <a:latin typeface="+mj-lt"/>
                <a:cs typeface="+mn-cs"/>
              </a:rPr>
              <a:t>6 vowels</a:t>
            </a:r>
          </a:p>
        </p:txBody>
      </p:sp>
      <p:cxnSp>
        <p:nvCxnSpPr>
          <p:cNvPr id="41" name="Straight Connector 40"/>
          <p:cNvCxnSpPr/>
          <p:nvPr/>
        </p:nvCxnSpPr>
        <p:spPr bwMode="auto">
          <a:xfrm rot="5400000">
            <a:off x="7552944" y="199090"/>
            <a:ext cx="0" cy="357530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 Box 435"/>
          <p:cNvSpPr txBox="1">
            <a:spLocks noChangeArrowheads="1"/>
          </p:cNvSpPr>
          <p:nvPr/>
        </p:nvSpPr>
        <p:spPr bwMode="auto">
          <a:xfrm>
            <a:off x="5943600" y="1558498"/>
            <a:ext cx="3352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cs typeface="+mn-cs"/>
              </a:rPr>
              <a:t>Non-reciprocal: 26!</a:t>
            </a:r>
          </a:p>
        </p:txBody>
      </p:sp>
      <p:sp>
        <p:nvSpPr>
          <p:cNvPr id="43" name="Text Box 435"/>
          <p:cNvSpPr txBox="1">
            <a:spLocks noChangeArrowheads="1"/>
          </p:cNvSpPr>
          <p:nvPr/>
        </p:nvSpPr>
        <p:spPr bwMode="auto">
          <a:xfrm>
            <a:off x="5852160" y="6396782"/>
            <a:ext cx="205739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42950" algn="ctr" eaLnBrk="0" hangingPunct="0">
              <a:spcBef>
                <a:spcPts val="800"/>
              </a:spcBef>
              <a:defRPr/>
            </a:pPr>
            <a:r>
              <a:rPr lang="en-US" altLang="en-US" sz="2100" b="1" i="0" dirty="0">
                <a:latin typeface="+mj-lt"/>
                <a:cs typeface="+mn-cs"/>
              </a:rPr>
              <a:t>20 consonants</a:t>
            </a:r>
          </a:p>
        </p:txBody>
      </p:sp>
      <p:sp>
        <p:nvSpPr>
          <p:cNvPr id="44" name="Rectangle 7"/>
          <p:cNvSpPr>
            <a:spLocks noChangeArrowheads="1"/>
          </p:cNvSpPr>
          <p:nvPr/>
        </p:nvSpPr>
        <p:spPr bwMode="auto">
          <a:xfrm>
            <a:off x="5791200" y="6388608"/>
            <a:ext cx="3575304" cy="8671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cxnSp>
        <p:nvCxnSpPr>
          <p:cNvPr id="47" name="Straight Connector 46"/>
          <p:cNvCxnSpPr/>
          <p:nvPr/>
        </p:nvCxnSpPr>
        <p:spPr bwMode="auto">
          <a:xfrm>
            <a:off x="7982712" y="6391656"/>
            <a:ext cx="0" cy="42062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 Box 435"/>
          <p:cNvSpPr txBox="1">
            <a:spLocks noChangeArrowheads="1"/>
          </p:cNvSpPr>
          <p:nvPr/>
        </p:nvSpPr>
        <p:spPr bwMode="auto">
          <a:xfrm>
            <a:off x="7985760" y="6396782"/>
            <a:ext cx="13868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98513" algn="ctr" eaLnBrk="0" hangingPunct="0">
              <a:spcBef>
                <a:spcPts val="800"/>
              </a:spcBef>
              <a:defRPr/>
            </a:pPr>
            <a:r>
              <a:rPr lang="en-US" altLang="en-US" sz="2100" b="1" i="0" dirty="0">
                <a:latin typeface="+mj-lt"/>
                <a:cs typeface="+mn-cs"/>
              </a:rPr>
              <a:t>6 vowels</a:t>
            </a:r>
          </a:p>
        </p:txBody>
      </p:sp>
      <p:cxnSp>
        <p:nvCxnSpPr>
          <p:cNvPr id="49" name="Straight Connector 48"/>
          <p:cNvCxnSpPr/>
          <p:nvPr/>
        </p:nvCxnSpPr>
        <p:spPr bwMode="auto">
          <a:xfrm rot="5400000">
            <a:off x="7552944" y="5029200"/>
            <a:ext cx="0" cy="357530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435"/>
          <p:cNvSpPr txBox="1">
            <a:spLocks noChangeArrowheads="1"/>
          </p:cNvSpPr>
          <p:nvPr/>
        </p:nvSpPr>
        <p:spPr bwMode="auto">
          <a:xfrm>
            <a:off x="5943600" y="6812280"/>
            <a:ext cx="3352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cs typeface="+mn-cs"/>
              </a:rPr>
              <a:t>Non-reciprocal: 26!</a:t>
            </a:r>
          </a:p>
        </p:txBody>
      </p:sp>
      <p:sp>
        <p:nvSpPr>
          <p:cNvPr id="5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53" name="TextBox 52"/>
          <p:cNvSpPr txBox="1"/>
          <p:nvPr/>
        </p:nvSpPr>
        <p:spPr>
          <a:xfrm>
            <a:off x="304800" y="5294376"/>
            <a:ext cx="4557998" cy="246221"/>
          </a:xfrm>
          <a:prstGeom prst="rect">
            <a:avLst/>
          </a:prstGeom>
          <a:noFill/>
        </p:spPr>
        <p:txBody>
          <a:bodyPr wrap="square">
            <a:spAutoFit/>
          </a:bodyPr>
          <a:lstStyle/>
          <a:p>
            <a:pPr algn="ctr">
              <a:defRPr/>
            </a:pPr>
            <a:r>
              <a:rPr lang="en-US" sz="1000" dirty="0">
                <a:latin typeface="+mj-lt"/>
                <a:cs typeface="Arial" pitchFamily="34" charset="0"/>
              </a:rPr>
              <a:t>Photo credit: Ralph Simpson, device at NCM. Ft. Meade, MD</a:t>
            </a:r>
          </a:p>
        </p:txBody>
      </p:sp>
    </p:spTree>
    <p:extLst>
      <p:ext uri="{BB962C8B-B14F-4D97-AF65-F5344CB8AC3E}">
        <p14:creationId xmlns:p14="http://schemas.microsoft.com/office/powerpoint/2010/main" val="186604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Purple Cipher Practical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35</a:t>
            </a:fld>
            <a:endParaRPr lang="en-US" dirty="0"/>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4440"/>
            <a:ext cx="4557998" cy="402336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a:grpSpLocks/>
          </p:cNvGrpSpPr>
          <p:nvPr/>
        </p:nvGrpSpPr>
        <p:grpSpPr bwMode="auto">
          <a:xfrm>
            <a:off x="381000" y="6217920"/>
            <a:ext cx="2926080" cy="1097280"/>
            <a:chOff x="154698" y="5652777"/>
            <a:chExt cx="2974340" cy="1015270"/>
          </a:xfrm>
        </p:grpSpPr>
        <p:sp>
          <p:nvSpPr>
            <p:cNvPr id="22" name="Rectangle 7"/>
            <p:cNvSpPr>
              <a:spLocks noChangeArrowheads="1"/>
            </p:cNvSpPr>
            <p:nvPr/>
          </p:nvSpPr>
          <p:spPr bwMode="auto">
            <a:xfrm>
              <a:off x="154698" y="565277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Text Box 6"/>
            <p:cNvSpPr txBox="1">
              <a:spLocks noChangeArrowheads="1"/>
            </p:cNvSpPr>
            <p:nvPr/>
          </p:nvSpPr>
          <p:spPr bwMode="auto">
            <a:xfrm>
              <a:off x="163433" y="5728923"/>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dirty="0">
                  <a:solidFill>
                    <a:srgbClr val="FFC000"/>
                  </a:solidFill>
                  <a:latin typeface="+mj-lt"/>
                  <a:cs typeface="+mn-cs"/>
                </a:rPr>
                <a:t>Practical</a:t>
              </a:r>
              <a:r>
                <a:rPr lang="en-US" altLang="en-US" sz="2100" b="1" i="0" dirty="0">
                  <a:solidFill>
                    <a:srgbClr val="FFC000"/>
                  </a:solidFill>
                  <a:latin typeface="+mj-lt"/>
                  <a:cs typeface="+mn-cs"/>
                </a:rPr>
                <a:t>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1.45 </a:t>
              </a:r>
              <a:r>
                <a:rPr lang="en-US" altLang="en-US" sz="2600" b="1" i="0" dirty="0">
                  <a:latin typeface="+mj-lt"/>
                  <a:cs typeface="+mn-cs"/>
                </a:rPr>
                <a:t>x 10</a:t>
              </a:r>
              <a:r>
                <a:rPr lang="en-US" altLang="en-US" sz="2600" b="1" baseline="40000" dirty="0">
                  <a:latin typeface="+mj-lt"/>
                </a:rPr>
                <a:t>31</a:t>
              </a:r>
              <a:endParaRPr lang="en-US" altLang="en-US" sz="2600" b="1" i="0" dirty="0">
                <a:latin typeface="+mj-lt"/>
                <a:cs typeface="+mn-cs"/>
              </a:endParaRPr>
            </a:p>
          </p:txBody>
        </p:sp>
      </p:grpSp>
      <p:sp>
        <p:nvSpPr>
          <p:cNvPr id="28" name="Rectangle 7"/>
          <p:cNvSpPr>
            <a:spLocks noChangeArrowheads="1"/>
          </p:cNvSpPr>
          <p:nvPr/>
        </p:nvSpPr>
        <p:spPr bwMode="auto">
          <a:xfrm>
            <a:off x="1509999" y="1310641"/>
            <a:ext cx="2438400" cy="14478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5" name="AutoShape 9"/>
          <p:cNvSpPr>
            <a:spLocks noChangeArrowheads="1"/>
          </p:cNvSpPr>
          <p:nvPr/>
        </p:nvSpPr>
        <p:spPr bwMode="auto">
          <a:xfrm rot="2160000">
            <a:off x="2937553" y="3428092"/>
            <a:ext cx="2404872"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Text Box 435"/>
          <p:cNvSpPr txBox="1">
            <a:spLocks noChangeArrowheads="1"/>
          </p:cNvSpPr>
          <p:nvPr/>
        </p:nvSpPr>
        <p:spPr bwMode="auto">
          <a:xfrm>
            <a:off x="411480" y="5604302"/>
            <a:ext cx="2819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dirty="0">
                <a:latin typeface="+mj-lt"/>
                <a:cs typeface="+mn-cs"/>
              </a:rPr>
              <a:t>(</a:t>
            </a:r>
            <a:r>
              <a:rPr lang="en-US" altLang="en-US" sz="2100" b="1" i="0" dirty="0">
                <a:latin typeface="+mj-lt"/>
                <a:cs typeface="+mn-cs"/>
              </a:rPr>
              <a:t>26!)(6x</a:t>
            </a:r>
            <a:r>
              <a:rPr lang="en-US" altLang="en-US" sz="2100" b="1" dirty="0">
                <a:solidFill>
                  <a:srgbClr val="FFC000"/>
                </a:solidFill>
                <a:latin typeface="+mj-lt"/>
              </a:rPr>
              <a:t>240</a:t>
            </a:r>
            <a:r>
              <a:rPr lang="en-US" altLang="en-US" sz="2100" b="1" dirty="0">
                <a:latin typeface="+mj-lt"/>
              </a:rPr>
              <a:t>)(25)(</a:t>
            </a:r>
            <a:r>
              <a:rPr lang="en-US" altLang="en-US" sz="2100" b="1" dirty="0">
                <a:solidFill>
                  <a:srgbClr val="FFC000"/>
                </a:solidFill>
                <a:latin typeface="+mj-lt"/>
              </a:rPr>
              <a:t>1</a:t>
            </a:r>
            <a:r>
              <a:rPr lang="en-US" altLang="en-US" sz="2100" b="1" dirty="0">
                <a:latin typeface="+mj-lt"/>
              </a:rPr>
              <a:t>) =</a:t>
            </a:r>
            <a:r>
              <a:rPr lang="en-US" altLang="en-US" sz="2100" b="1" baseline="40000" dirty="0">
                <a:latin typeface="+mj-lt"/>
              </a:rPr>
              <a:t> </a:t>
            </a:r>
          </a:p>
        </p:txBody>
      </p:sp>
      <p:sp>
        <p:nvSpPr>
          <p:cNvPr id="41" name="AutoShape 9"/>
          <p:cNvSpPr>
            <a:spLocks noChangeArrowheads="1"/>
          </p:cNvSpPr>
          <p:nvPr/>
        </p:nvSpPr>
        <p:spPr bwMode="auto">
          <a:xfrm rot="12540000">
            <a:off x="4193843" y="4676415"/>
            <a:ext cx="109728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0" name="Text Box 435"/>
          <p:cNvSpPr txBox="1">
            <a:spLocks noChangeArrowheads="1"/>
          </p:cNvSpPr>
          <p:nvPr/>
        </p:nvSpPr>
        <p:spPr bwMode="auto">
          <a:xfrm>
            <a:off x="794716" y="4043571"/>
            <a:ext cx="3701084" cy="1061829"/>
          </a:xfrm>
          <a:prstGeom prst="rect">
            <a:avLst/>
          </a:prstGeom>
          <a:solidFill>
            <a:srgbClr val="7030A0"/>
          </a:solidFill>
          <a:ln w="25400">
            <a:solidFill>
              <a:srgbClr val="FFC000"/>
            </a:solidFill>
            <a:miter lim="800000"/>
            <a:headEnd/>
            <a:tailEnd/>
          </a:ln>
          <a:effectLst/>
        </p:spPr>
        <p:txBody>
          <a:bodyPr wrap="square">
            <a:spAutoFit/>
          </a:bodyPr>
          <a:lstStyle/>
          <a:p>
            <a:pPr algn="ctr" eaLnBrk="0" hangingPunct="0">
              <a:spcBef>
                <a:spcPts val="800"/>
              </a:spcBef>
              <a:defRPr/>
            </a:pPr>
            <a:r>
              <a:rPr lang="en-US" altLang="en-US" sz="2100" b="1" dirty="0">
                <a:solidFill>
                  <a:srgbClr val="FF0000"/>
                </a:solidFill>
                <a:latin typeface="+mj-lt"/>
                <a:cs typeface="+mn-cs"/>
              </a:rPr>
              <a:t>User restriction: </a:t>
            </a:r>
            <a:r>
              <a:rPr lang="en-US" altLang="en-US" sz="2100" b="1" dirty="0" err="1">
                <a:latin typeface="+mj-lt"/>
                <a:cs typeface="+mn-cs"/>
              </a:rPr>
              <a:t>Initally</a:t>
            </a:r>
            <a:r>
              <a:rPr lang="en-US" altLang="en-US" sz="2100" b="1" dirty="0">
                <a:latin typeface="+mj-lt"/>
                <a:cs typeface="+mn-cs"/>
              </a:rPr>
              <a:t> 120 start positions were used, by 5/1/1942, 240 were used</a:t>
            </a:r>
            <a:endParaRPr lang="en-US" altLang="en-US" sz="2100" b="1" i="0" dirty="0">
              <a:latin typeface="+mj-lt"/>
              <a:cs typeface="+mn-cs"/>
            </a:endParaRPr>
          </a:p>
        </p:txBody>
      </p:sp>
      <p:sp>
        <p:nvSpPr>
          <p:cNvPr id="73" name="Rectangle 7"/>
          <p:cNvSpPr>
            <a:spLocks noChangeArrowheads="1"/>
          </p:cNvSpPr>
          <p:nvPr/>
        </p:nvSpPr>
        <p:spPr bwMode="auto">
          <a:xfrm>
            <a:off x="7726680" y="3610392"/>
            <a:ext cx="1997462" cy="1612392"/>
          </a:xfrm>
          <a:prstGeom prst="rect">
            <a:avLst/>
          </a:prstGeom>
          <a:solidFill>
            <a:srgbClr val="92D050">
              <a:alpha val="50000"/>
            </a:srgbClr>
          </a:solidFill>
          <a:ln w="50800">
            <a:no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74" name="Rectangle 7"/>
          <p:cNvSpPr>
            <a:spLocks noChangeArrowheads="1"/>
          </p:cNvSpPr>
          <p:nvPr/>
        </p:nvSpPr>
        <p:spPr bwMode="auto">
          <a:xfrm>
            <a:off x="7985760" y="1963138"/>
            <a:ext cx="1386840" cy="433560"/>
          </a:xfrm>
          <a:prstGeom prst="rect">
            <a:avLst/>
          </a:prstGeom>
          <a:solidFill>
            <a:srgbClr val="92D050">
              <a:alpha val="50000"/>
            </a:srgbClr>
          </a:solidFill>
          <a:ln w="50800">
            <a:no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91" name="Text Box 435"/>
          <p:cNvSpPr txBox="1">
            <a:spLocks noChangeArrowheads="1"/>
          </p:cNvSpPr>
          <p:nvPr/>
        </p:nvSpPr>
        <p:spPr bwMode="auto">
          <a:xfrm>
            <a:off x="5127942" y="3581400"/>
            <a:ext cx="2690178"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a:t>
            </a:r>
            <a:r>
              <a:rPr lang="en-US" altLang="en-US" sz="2100" b="1" dirty="0">
                <a:latin typeface="+mj-lt"/>
              </a:rPr>
              <a:t>1</a:t>
            </a:r>
            <a:r>
              <a:rPr lang="en-US" altLang="en-US" sz="2100" b="1" i="0" baseline="40000" dirty="0">
                <a:latin typeface="+mj-lt"/>
              </a:rPr>
              <a:t>3</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dirty="0">
                <a:latin typeface="+mj-lt"/>
                <a:cs typeface="+mn-cs"/>
              </a:rPr>
              <a:t>Order: </a:t>
            </a:r>
            <a:r>
              <a:rPr lang="en-US" altLang="en-US" sz="2100" b="1" dirty="0">
                <a:latin typeface="+mj-lt"/>
              </a:rPr>
              <a:t>3x2x1 = 6</a:t>
            </a:r>
            <a:endParaRPr lang="en-US" altLang="en-US" sz="2100" b="1" dirty="0">
              <a:latin typeface="+mj-lt"/>
              <a:cs typeface="+mn-cs"/>
            </a:endParaRPr>
          </a:p>
          <a:p>
            <a:pPr eaLnBrk="0" hangingPunct="0">
              <a:lnSpc>
                <a:spcPct val="120000"/>
              </a:lnSpc>
              <a:spcBef>
                <a:spcPts val="0"/>
              </a:spcBef>
              <a:defRPr/>
            </a:pPr>
            <a:r>
              <a:rPr lang="en-US" altLang="en-US" sz="2100" b="1" i="0" dirty="0">
                <a:latin typeface="+mj-lt"/>
                <a:cs typeface="+mn-cs"/>
              </a:rPr>
              <a:t>(fast, med., slow)</a:t>
            </a:r>
            <a:r>
              <a:rPr lang="en-US" altLang="en-US" sz="2100" b="1" dirty="0">
                <a:latin typeface="+mj-lt"/>
                <a:cs typeface="+mn-cs"/>
              </a:rPr>
              <a:t>       </a:t>
            </a: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25</a:t>
            </a:r>
            <a:r>
              <a:rPr lang="en-US" altLang="en-US" sz="2100" b="1" i="0" baseline="40000" dirty="0">
                <a:latin typeface="+mj-lt"/>
              </a:rPr>
              <a:t>3</a:t>
            </a:r>
            <a:endParaRPr lang="en-US" altLang="en-US" sz="2100" b="1" i="0" dirty="0">
              <a:latin typeface="+mj-lt"/>
              <a:cs typeface="+mn-cs"/>
            </a:endParaRPr>
          </a:p>
        </p:txBody>
      </p:sp>
      <p:sp>
        <p:nvSpPr>
          <p:cNvPr id="92" name="Rectangle 7"/>
          <p:cNvSpPr>
            <a:spLocks noChangeArrowheads="1"/>
          </p:cNvSpPr>
          <p:nvPr/>
        </p:nvSpPr>
        <p:spPr bwMode="auto">
          <a:xfrm>
            <a:off x="5120639" y="3611882"/>
            <a:ext cx="2468881" cy="161782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93" name="TextBox 92"/>
          <p:cNvSpPr txBox="1"/>
          <p:nvPr/>
        </p:nvSpPr>
        <p:spPr>
          <a:xfrm>
            <a:off x="5066036" y="2577498"/>
            <a:ext cx="1680268" cy="1061829"/>
          </a:xfrm>
          <a:prstGeom prst="rect">
            <a:avLst/>
          </a:prstGeom>
          <a:noFill/>
        </p:spPr>
        <p:txBody>
          <a:bodyPr wrap="none" rtlCol="0">
            <a:spAutoFit/>
          </a:bodyPr>
          <a:lstStyle/>
          <a:p>
            <a:r>
              <a:rPr lang="en-US" altLang="en-US" sz="2100" b="1" i="0" dirty="0">
                <a:solidFill>
                  <a:srgbClr val="FFC000"/>
                </a:solidFill>
                <a:latin typeface="+mj-lt"/>
              </a:rPr>
              <a:t>Three - 20s </a:t>
            </a:r>
          </a:p>
          <a:p>
            <a:r>
              <a:rPr lang="en-US" altLang="en-US" sz="2100" b="1" dirty="0">
                <a:solidFill>
                  <a:srgbClr val="FFC000"/>
                </a:solidFill>
                <a:latin typeface="+mj-lt"/>
              </a:rPr>
              <a:t>stepping </a:t>
            </a:r>
          </a:p>
          <a:p>
            <a:r>
              <a:rPr lang="en-US" altLang="en-US" sz="2100" b="1" dirty="0">
                <a:solidFill>
                  <a:srgbClr val="FFC000"/>
                </a:solidFill>
                <a:latin typeface="+mj-lt"/>
              </a:rPr>
              <a:t>switches</a:t>
            </a:r>
            <a:r>
              <a:rPr lang="en-US" altLang="en-US" sz="2100" b="1" i="0" dirty="0">
                <a:solidFill>
                  <a:srgbClr val="FFC000"/>
                </a:solidFill>
                <a:latin typeface="+mj-lt"/>
              </a:rPr>
              <a:t>:</a:t>
            </a:r>
          </a:p>
        </p:txBody>
      </p:sp>
      <p:sp>
        <p:nvSpPr>
          <p:cNvPr id="94" name="Text Box 435"/>
          <p:cNvSpPr txBox="1">
            <a:spLocks noChangeArrowheads="1"/>
          </p:cNvSpPr>
          <p:nvPr/>
        </p:nvSpPr>
        <p:spPr bwMode="auto">
          <a:xfrm>
            <a:off x="7741920" y="3632605"/>
            <a:ext cx="1982222" cy="159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hangingPunct="0">
              <a:spcBef>
                <a:spcPts val="800"/>
              </a:spcBef>
              <a:defRPr/>
            </a:pPr>
            <a:r>
              <a:rPr lang="en-US" altLang="en-US" sz="2100" b="1" i="0" dirty="0">
                <a:latin typeface="+mj-lt"/>
                <a:cs typeface="+mn-cs"/>
              </a:rPr>
              <a:t>Wiring:</a:t>
            </a:r>
            <a:r>
              <a:rPr lang="en-US" altLang="en-US" sz="800" b="1" i="0" dirty="0">
                <a:latin typeface="+mj-lt"/>
              </a:rPr>
              <a:t> </a:t>
            </a:r>
            <a:r>
              <a:rPr lang="en-US" altLang="en-US" sz="2100" b="1" dirty="0">
                <a:latin typeface="+mj-lt"/>
              </a:rPr>
              <a:t>1</a:t>
            </a:r>
            <a:endParaRPr lang="en-US" altLang="en-US" sz="2100" b="1" i="0" dirty="0">
              <a:latin typeface="+mj-lt"/>
              <a:cs typeface="+mn-cs"/>
            </a:endParaRPr>
          </a:p>
          <a:p>
            <a:pPr eaLnBrk="0" hangingPunct="0">
              <a:spcBef>
                <a:spcPts val="800"/>
              </a:spcBef>
              <a:defRPr/>
            </a:pPr>
            <a:r>
              <a:rPr lang="en-US" altLang="en-US" sz="2100" b="1" i="0" dirty="0">
                <a:latin typeface="+mj-lt"/>
                <a:cs typeface="+mn-cs"/>
              </a:rPr>
              <a:t>Order: 1</a:t>
            </a:r>
          </a:p>
          <a:p>
            <a:pPr eaLnBrk="0" hangingPunct="0">
              <a:spcBef>
                <a:spcPts val="800"/>
              </a:spcBef>
              <a:defRPr/>
            </a:pPr>
            <a:r>
              <a:rPr lang="en-US" altLang="en-US" sz="2100" b="1" i="0" dirty="0">
                <a:latin typeface="+mj-lt"/>
                <a:cs typeface="+mn-cs"/>
              </a:rPr>
              <a:t>Start position: </a:t>
            </a:r>
          </a:p>
          <a:p>
            <a:pPr eaLnBrk="0" hangingPunct="0">
              <a:spcBef>
                <a:spcPts val="0"/>
              </a:spcBef>
              <a:defRPr/>
            </a:pPr>
            <a:r>
              <a:rPr lang="en-US" altLang="en-US" sz="2100" b="1" dirty="0">
                <a:latin typeface="+mj-lt"/>
                <a:cs typeface="+mn-cs"/>
              </a:rPr>
              <a:t>          = </a:t>
            </a:r>
            <a:r>
              <a:rPr lang="en-US" altLang="en-US" sz="2100" b="1" dirty="0">
                <a:latin typeface="+mj-lt"/>
              </a:rPr>
              <a:t>25</a:t>
            </a:r>
            <a:endParaRPr lang="en-US" altLang="en-US" sz="2100" b="1" i="0" dirty="0">
              <a:latin typeface="+mj-lt"/>
              <a:cs typeface="+mn-cs"/>
            </a:endParaRPr>
          </a:p>
        </p:txBody>
      </p:sp>
      <p:sp>
        <p:nvSpPr>
          <p:cNvPr id="95" name="Rectangle 7"/>
          <p:cNvSpPr>
            <a:spLocks noChangeArrowheads="1"/>
          </p:cNvSpPr>
          <p:nvPr/>
        </p:nvSpPr>
        <p:spPr bwMode="auto">
          <a:xfrm>
            <a:off x="7730750" y="3611882"/>
            <a:ext cx="1993392" cy="161782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96" name="TextBox 95"/>
          <p:cNvSpPr txBox="1"/>
          <p:nvPr/>
        </p:nvSpPr>
        <p:spPr>
          <a:xfrm>
            <a:off x="8378710" y="2595579"/>
            <a:ext cx="1374890" cy="1061829"/>
          </a:xfrm>
          <a:prstGeom prst="rect">
            <a:avLst/>
          </a:prstGeom>
          <a:noFill/>
        </p:spPr>
        <p:txBody>
          <a:bodyPr wrap="square" rtlCol="0">
            <a:spAutoFit/>
          </a:bodyPr>
          <a:lstStyle/>
          <a:p>
            <a:pPr algn="r"/>
            <a:r>
              <a:rPr lang="en-US" altLang="en-US" sz="2100" b="1" dirty="0">
                <a:solidFill>
                  <a:srgbClr val="FFC000"/>
                </a:solidFill>
                <a:latin typeface="+mj-lt"/>
              </a:rPr>
              <a:t>One - 6s</a:t>
            </a:r>
            <a:r>
              <a:rPr lang="en-US" altLang="en-US" sz="2100" b="1" i="0" dirty="0">
                <a:solidFill>
                  <a:srgbClr val="FFC000"/>
                </a:solidFill>
                <a:latin typeface="+mj-lt"/>
              </a:rPr>
              <a:t> </a:t>
            </a:r>
          </a:p>
          <a:p>
            <a:pPr algn="r"/>
            <a:r>
              <a:rPr lang="en-US" altLang="en-US" sz="2100" b="1" dirty="0">
                <a:solidFill>
                  <a:srgbClr val="FFC000"/>
                </a:solidFill>
                <a:latin typeface="+mj-lt"/>
              </a:rPr>
              <a:t>stepping </a:t>
            </a:r>
          </a:p>
          <a:p>
            <a:pPr algn="r"/>
            <a:r>
              <a:rPr lang="en-US" altLang="en-US" sz="2100" b="1" dirty="0">
                <a:solidFill>
                  <a:srgbClr val="FFC000"/>
                </a:solidFill>
                <a:latin typeface="+mj-lt"/>
              </a:rPr>
              <a:t>switch</a:t>
            </a:r>
            <a:r>
              <a:rPr lang="en-US" altLang="en-US" sz="2100" b="1" i="0" dirty="0">
                <a:solidFill>
                  <a:srgbClr val="FFC000"/>
                </a:solidFill>
                <a:latin typeface="+mj-lt"/>
              </a:rPr>
              <a:t>:</a:t>
            </a:r>
          </a:p>
        </p:txBody>
      </p:sp>
      <p:sp>
        <p:nvSpPr>
          <p:cNvPr id="97" name="TextBox 96"/>
          <p:cNvSpPr txBox="1"/>
          <p:nvPr/>
        </p:nvSpPr>
        <p:spPr>
          <a:xfrm>
            <a:off x="6847433" y="5669280"/>
            <a:ext cx="1686967" cy="738664"/>
          </a:xfrm>
          <a:prstGeom prst="rect">
            <a:avLst/>
          </a:prstGeom>
          <a:noFill/>
        </p:spPr>
        <p:txBody>
          <a:bodyPr wrap="square" rtlCol="0">
            <a:spAutoFit/>
          </a:bodyPr>
          <a:lstStyle/>
          <a:p>
            <a:pPr algn="ctr"/>
            <a:r>
              <a:rPr lang="en-US" altLang="en-US" sz="2100" b="1" dirty="0">
                <a:solidFill>
                  <a:srgbClr val="FFC000"/>
                </a:solidFill>
                <a:latin typeface="+mj-lt"/>
              </a:rPr>
              <a:t>Output </a:t>
            </a:r>
          </a:p>
          <a:p>
            <a:pPr algn="ctr"/>
            <a:r>
              <a:rPr lang="en-US" altLang="en-US" sz="2100" b="1" dirty="0" err="1">
                <a:solidFill>
                  <a:srgbClr val="FFC000"/>
                </a:solidFill>
                <a:latin typeface="+mj-lt"/>
              </a:rPr>
              <a:t>plugboard</a:t>
            </a:r>
            <a:r>
              <a:rPr lang="en-US" altLang="en-US" sz="2100" b="1" i="0" dirty="0">
                <a:solidFill>
                  <a:srgbClr val="FFC000"/>
                </a:solidFill>
                <a:latin typeface="+mj-lt"/>
              </a:rPr>
              <a:t>:</a:t>
            </a:r>
          </a:p>
        </p:txBody>
      </p:sp>
      <p:sp>
        <p:nvSpPr>
          <p:cNvPr id="98" name="AutoShape 9"/>
          <p:cNvSpPr>
            <a:spLocks noChangeArrowheads="1"/>
          </p:cNvSpPr>
          <p:nvPr/>
        </p:nvSpPr>
        <p:spPr bwMode="auto">
          <a:xfrm rot="16200000">
            <a:off x="6131052" y="5740909"/>
            <a:ext cx="114300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9" name="AutoShape 9"/>
          <p:cNvSpPr>
            <a:spLocks noChangeArrowheads="1"/>
          </p:cNvSpPr>
          <p:nvPr/>
        </p:nvSpPr>
        <p:spPr bwMode="auto">
          <a:xfrm rot="16200000">
            <a:off x="8118348" y="5740908"/>
            <a:ext cx="114300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0" name="TextBox 99"/>
          <p:cNvSpPr txBox="1"/>
          <p:nvPr/>
        </p:nvSpPr>
        <p:spPr>
          <a:xfrm>
            <a:off x="5721096" y="1143000"/>
            <a:ext cx="2432304" cy="415498"/>
          </a:xfrm>
          <a:prstGeom prst="rect">
            <a:avLst/>
          </a:prstGeom>
          <a:noFill/>
        </p:spPr>
        <p:txBody>
          <a:bodyPr wrap="square" rtlCol="0">
            <a:spAutoFit/>
          </a:bodyPr>
          <a:lstStyle/>
          <a:p>
            <a:r>
              <a:rPr lang="en-US" altLang="en-US" sz="2100" b="1" dirty="0">
                <a:solidFill>
                  <a:srgbClr val="FFC000"/>
                </a:solidFill>
                <a:latin typeface="+mj-lt"/>
              </a:rPr>
              <a:t>Input </a:t>
            </a:r>
            <a:r>
              <a:rPr lang="en-US" altLang="en-US" sz="2100" b="1" dirty="0" err="1">
                <a:solidFill>
                  <a:srgbClr val="FFC000"/>
                </a:solidFill>
                <a:latin typeface="+mj-lt"/>
              </a:rPr>
              <a:t>plugboard</a:t>
            </a:r>
            <a:r>
              <a:rPr lang="en-US" altLang="en-US" sz="2100" b="1" i="0" dirty="0">
                <a:solidFill>
                  <a:srgbClr val="FFC000"/>
                </a:solidFill>
                <a:latin typeface="+mj-lt"/>
              </a:rPr>
              <a:t>:</a:t>
            </a:r>
          </a:p>
        </p:txBody>
      </p:sp>
      <p:sp>
        <p:nvSpPr>
          <p:cNvPr id="101" name="AutoShape 9"/>
          <p:cNvSpPr>
            <a:spLocks noChangeArrowheads="1"/>
          </p:cNvSpPr>
          <p:nvPr/>
        </p:nvSpPr>
        <p:spPr bwMode="auto">
          <a:xfrm rot="16200000">
            <a:off x="6260592" y="2944369"/>
            <a:ext cx="11887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2" name="AutoShape 9"/>
          <p:cNvSpPr>
            <a:spLocks noChangeArrowheads="1"/>
          </p:cNvSpPr>
          <p:nvPr/>
        </p:nvSpPr>
        <p:spPr bwMode="auto">
          <a:xfrm rot="16200000">
            <a:off x="7714488" y="2944368"/>
            <a:ext cx="11887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3" name="Text Box 435"/>
          <p:cNvSpPr txBox="1">
            <a:spLocks noChangeArrowheads="1"/>
          </p:cNvSpPr>
          <p:nvPr/>
        </p:nvSpPr>
        <p:spPr bwMode="auto">
          <a:xfrm>
            <a:off x="5852160" y="1982170"/>
            <a:ext cx="205739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42950" algn="ctr" eaLnBrk="0" hangingPunct="0">
              <a:spcBef>
                <a:spcPts val="800"/>
              </a:spcBef>
              <a:defRPr/>
            </a:pPr>
            <a:r>
              <a:rPr lang="en-US" altLang="en-US" sz="2100" b="1" i="0" dirty="0">
                <a:latin typeface="+mj-lt"/>
                <a:cs typeface="+mn-cs"/>
              </a:rPr>
              <a:t>20 consonants</a:t>
            </a:r>
          </a:p>
        </p:txBody>
      </p:sp>
      <p:sp>
        <p:nvSpPr>
          <p:cNvPr id="104" name="Rectangle 7"/>
          <p:cNvSpPr>
            <a:spLocks noChangeArrowheads="1"/>
          </p:cNvSpPr>
          <p:nvPr/>
        </p:nvSpPr>
        <p:spPr bwMode="auto">
          <a:xfrm>
            <a:off x="5791200" y="1558498"/>
            <a:ext cx="3575304" cy="8671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cxnSp>
        <p:nvCxnSpPr>
          <p:cNvPr id="105" name="Straight Connector 104"/>
          <p:cNvCxnSpPr/>
          <p:nvPr/>
        </p:nvCxnSpPr>
        <p:spPr bwMode="auto">
          <a:xfrm>
            <a:off x="7982712" y="2018746"/>
            <a:ext cx="0" cy="42062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Text Box 435"/>
          <p:cNvSpPr txBox="1">
            <a:spLocks noChangeArrowheads="1"/>
          </p:cNvSpPr>
          <p:nvPr/>
        </p:nvSpPr>
        <p:spPr bwMode="auto">
          <a:xfrm>
            <a:off x="7964424" y="1981200"/>
            <a:ext cx="13868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98513" algn="ctr" eaLnBrk="0" hangingPunct="0">
              <a:spcBef>
                <a:spcPts val="800"/>
              </a:spcBef>
              <a:defRPr/>
            </a:pPr>
            <a:r>
              <a:rPr lang="en-US" altLang="en-US" sz="2100" b="1" i="0" dirty="0">
                <a:latin typeface="+mj-lt"/>
                <a:cs typeface="+mn-cs"/>
              </a:rPr>
              <a:t>6 vowels</a:t>
            </a:r>
          </a:p>
        </p:txBody>
      </p:sp>
      <p:cxnSp>
        <p:nvCxnSpPr>
          <p:cNvPr id="107" name="Straight Connector 106"/>
          <p:cNvCxnSpPr/>
          <p:nvPr/>
        </p:nvCxnSpPr>
        <p:spPr bwMode="auto">
          <a:xfrm rot="5400000">
            <a:off x="7552944" y="199090"/>
            <a:ext cx="0" cy="357530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Text Box 435"/>
          <p:cNvSpPr txBox="1">
            <a:spLocks noChangeArrowheads="1"/>
          </p:cNvSpPr>
          <p:nvPr/>
        </p:nvSpPr>
        <p:spPr bwMode="auto">
          <a:xfrm>
            <a:off x="5943600" y="1558498"/>
            <a:ext cx="3352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cs typeface="+mn-cs"/>
              </a:rPr>
              <a:t>Non-reciprocal: 26!</a:t>
            </a:r>
          </a:p>
        </p:txBody>
      </p:sp>
      <p:sp>
        <p:nvSpPr>
          <p:cNvPr id="109" name="Rectangle 7"/>
          <p:cNvSpPr>
            <a:spLocks noChangeArrowheads="1"/>
          </p:cNvSpPr>
          <p:nvPr/>
        </p:nvSpPr>
        <p:spPr bwMode="auto">
          <a:xfrm>
            <a:off x="7985760" y="6397752"/>
            <a:ext cx="1386840" cy="433560"/>
          </a:xfrm>
          <a:prstGeom prst="rect">
            <a:avLst/>
          </a:prstGeom>
          <a:solidFill>
            <a:srgbClr val="92D050">
              <a:alpha val="50000"/>
            </a:srgbClr>
          </a:solidFill>
          <a:ln w="50800">
            <a:no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10" name="Text Box 435"/>
          <p:cNvSpPr txBox="1">
            <a:spLocks noChangeArrowheads="1"/>
          </p:cNvSpPr>
          <p:nvPr/>
        </p:nvSpPr>
        <p:spPr bwMode="auto">
          <a:xfrm>
            <a:off x="5852160" y="6396782"/>
            <a:ext cx="205739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42950" algn="ctr" eaLnBrk="0" hangingPunct="0">
              <a:spcBef>
                <a:spcPts val="800"/>
              </a:spcBef>
              <a:defRPr/>
            </a:pPr>
            <a:r>
              <a:rPr lang="en-US" altLang="en-US" sz="2100" b="1" i="0" dirty="0">
                <a:latin typeface="+mj-lt"/>
                <a:cs typeface="+mn-cs"/>
              </a:rPr>
              <a:t>20 consonants</a:t>
            </a:r>
          </a:p>
        </p:txBody>
      </p:sp>
      <p:sp>
        <p:nvSpPr>
          <p:cNvPr id="111" name="Rectangle 7"/>
          <p:cNvSpPr>
            <a:spLocks noChangeArrowheads="1"/>
          </p:cNvSpPr>
          <p:nvPr/>
        </p:nvSpPr>
        <p:spPr bwMode="auto">
          <a:xfrm>
            <a:off x="5791200" y="6388608"/>
            <a:ext cx="3575304" cy="8671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cxnSp>
        <p:nvCxnSpPr>
          <p:cNvPr id="112" name="Straight Connector 111"/>
          <p:cNvCxnSpPr/>
          <p:nvPr/>
        </p:nvCxnSpPr>
        <p:spPr bwMode="auto">
          <a:xfrm>
            <a:off x="7982712" y="6391656"/>
            <a:ext cx="0" cy="42062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 name="Text Box 435"/>
          <p:cNvSpPr txBox="1">
            <a:spLocks noChangeArrowheads="1"/>
          </p:cNvSpPr>
          <p:nvPr/>
        </p:nvSpPr>
        <p:spPr bwMode="auto">
          <a:xfrm>
            <a:off x="7985760" y="6396782"/>
            <a:ext cx="13868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798513" indent="-798513" algn="ctr" eaLnBrk="0" hangingPunct="0">
              <a:spcBef>
                <a:spcPts val="800"/>
              </a:spcBef>
              <a:defRPr/>
            </a:pPr>
            <a:r>
              <a:rPr lang="en-US" altLang="en-US" sz="2100" b="1" i="0" dirty="0">
                <a:latin typeface="+mj-lt"/>
                <a:cs typeface="+mn-cs"/>
              </a:rPr>
              <a:t>6 vowels</a:t>
            </a:r>
          </a:p>
        </p:txBody>
      </p:sp>
      <p:cxnSp>
        <p:nvCxnSpPr>
          <p:cNvPr id="114" name="Straight Connector 113"/>
          <p:cNvCxnSpPr/>
          <p:nvPr/>
        </p:nvCxnSpPr>
        <p:spPr bwMode="auto">
          <a:xfrm rot="5400000">
            <a:off x="7552944" y="5029200"/>
            <a:ext cx="0" cy="3575304"/>
          </a:xfrm>
          <a:prstGeom prst="line">
            <a:avLst/>
          </a:prstGeom>
          <a:solidFill>
            <a:schemeClr val="accent1"/>
          </a:solidFill>
          <a:ln w="50800" cap="flat" cmpd="sng" algn="ctr">
            <a:solidFill>
              <a:srgbClr val="FFC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Text Box 435"/>
          <p:cNvSpPr txBox="1">
            <a:spLocks noChangeArrowheads="1"/>
          </p:cNvSpPr>
          <p:nvPr/>
        </p:nvSpPr>
        <p:spPr bwMode="auto">
          <a:xfrm>
            <a:off x="5943600" y="6812280"/>
            <a:ext cx="3352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cs typeface="+mn-cs"/>
              </a:rPr>
              <a:t>Non-reciprocal: 26!</a:t>
            </a:r>
          </a:p>
        </p:txBody>
      </p:sp>
      <p:sp>
        <p:nvSpPr>
          <p:cNvPr id="43" name="Multiply 42"/>
          <p:cNvSpPr/>
          <p:nvPr/>
        </p:nvSpPr>
        <p:spPr>
          <a:xfrm>
            <a:off x="6934200" y="4724400"/>
            <a:ext cx="685800" cy="505551"/>
          </a:xfrm>
          <a:prstGeom prst="mathMultiply">
            <a:avLst>
              <a:gd name="adj1" fmla="val 998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48" name="Multiply 47"/>
          <p:cNvSpPr/>
          <p:nvPr/>
        </p:nvSpPr>
        <p:spPr>
          <a:xfrm>
            <a:off x="8305800" y="6781800"/>
            <a:ext cx="685800" cy="505551"/>
          </a:xfrm>
          <a:prstGeom prst="mathMultiply">
            <a:avLst>
              <a:gd name="adj1" fmla="val 998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47" name="Text Box 435"/>
          <p:cNvSpPr txBox="1">
            <a:spLocks noChangeArrowheads="1"/>
          </p:cNvSpPr>
          <p:nvPr/>
        </p:nvSpPr>
        <p:spPr bwMode="auto">
          <a:xfrm>
            <a:off x="3842716" y="5715000"/>
            <a:ext cx="2405684" cy="1708160"/>
          </a:xfrm>
          <a:prstGeom prst="rect">
            <a:avLst/>
          </a:prstGeom>
          <a:solidFill>
            <a:srgbClr val="7030A0"/>
          </a:solidFill>
          <a:ln w="25400">
            <a:solidFill>
              <a:srgbClr val="FFC000"/>
            </a:solidFill>
            <a:miter lim="800000"/>
            <a:headEnd/>
            <a:tailEnd/>
          </a:ln>
          <a:effectLst/>
        </p:spPr>
        <p:txBody>
          <a:bodyPr wrap="square">
            <a:spAutoFit/>
          </a:bodyPr>
          <a:lstStyle/>
          <a:p>
            <a:pPr algn="ctr" eaLnBrk="0" hangingPunct="0">
              <a:spcBef>
                <a:spcPts val="800"/>
              </a:spcBef>
              <a:defRPr/>
            </a:pPr>
            <a:r>
              <a:rPr lang="en-US" altLang="en-US" sz="2100" b="1" dirty="0">
                <a:solidFill>
                  <a:srgbClr val="FF0000"/>
                </a:solidFill>
                <a:latin typeface="+mj-lt"/>
                <a:cs typeface="+mn-cs"/>
              </a:rPr>
              <a:t>User restriction: </a:t>
            </a:r>
            <a:r>
              <a:rPr lang="en-US" altLang="en-US" sz="2100" b="1" dirty="0">
                <a:latin typeface="+mj-lt"/>
                <a:cs typeface="+mn-cs"/>
              </a:rPr>
              <a:t>I</a:t>
            </a:r>
            <a:r>
              <a:rPr lang="en-US" altLang="en-US" sz="2100" b="1" i="0" dirty="0">
                <a:latin typeface="+mj-lt"/>
                <a:cs typeface="+mn-cs"/>
              </a:rPr>
              <a:t>nput and output </a:t>
            </a:r>
            <a:r>
              <a:rPr lang="en-US" altLang="en-US" sz="2100" b="1" i="0" dirty="0" err="1">
                <a:latin typeface="+mj-lt"/>
                <a:cs typeface="+mn-cs"/>
              </a:rPr>
              <a:t>plugboards</a:t>
            </a:r>
            <a:r>
              <a:rPr lang="en-US" altLang="en-US" sz="2100" b="1" i="0" dirty="0">
                <a:latin typeface="+mj-lt"/>
                <a:cs typeface="+mn-cs"/>
              </a:rPr>
              <a:t> are set identically; </a:t>
            </a:r>
            <a:r>
              <a:rPr lang="en-US" altLang="en-US" sz="2100" b="1" dirty="0">
                <a:latin typeface="+mj-lt"/>
                <a:cs typeface="+mn-cs"/>
              </a:rPr>
              <a:t>2</a:t>
            </a:r>
            <a:r>
              <a:rPr lang="en-US" altLang="en-US" sz="2100" b="1" baseline="30000" dirty="0">
                <a:latin typeface="+mj-lt"/>
                <a:cs typeface="+mn-cs"/>
              </a:rPr>
              <a:t>nd</a:t>
            </a:r>
            <a:r>
              <a:rPr lang="en-US" altLang="en-US" sz="2100" b="1" dirty="0">
                <a:latin typeface="+mj-lt"/>
                <a:cs typeface="+mn-cs"/>
              </a:rPr>
              <a:t> </a:t>
            </a:r>
            <a:r>
              <a:rPr lang="en-US" altLang="en-US" sz="2100" b="1" dirty="0" err="1">
                <a:latin typeface="+mj-lt"/>
                <a:cs typeface="+mn-cs"/>
              </a:rPr>
              <a:t>plugboard</a:t>
            </a:r>
            <a:r>
              <a:rPr lang="en-US" altLang="en-US" sz="2100" b="1" dirty="0">
                <a:latin typeface="+mj-lt"/>
                <a:cs typeface="+mn-cs"/>
              </a:rPr>
              <a:t>: 1</a:t>
            </a:r>
            <a:endParaRPr lang="en-US" altLang="en-US" sz="2100" b="1" i="0" dirty="0">
              <a:latin typeface="+mj-lt"/>
              <a:cs typeface="+mn-cs"/>
            </a:endParaRPr>
          </a:p>
        </p:txBody>
      </p:sp>
      <p:sp>
        <p:nvSpPr>
          <p:cNvPr id="42" name="Text Box 435"/>
          <p:cNvSpPr txBox="1">
            <a:spLocks noChangeArrowheads="1"/>
          </p:cNvSpPr>
          <p:nvPr/>
        </p:nvSpPr>
        <p:spPr bwMode="auto">
          <a:xfrm>
            <a:off x="6873240" y="5147102"/>
            <a:ext cx="822960" cy="415498"/>
          </a:xfrm>
          <a:prstGeom prst="rect">
            <a:avLst/>
          </a:prstGeom>
          <a:solidFill>
            <a:srgbClr val="7030A0"/>
          </a:solidFill>
          <a:ln w="25400">
            <a:solidFill>
              <a:srgbClr val="FFC000"/>
            </a:solidFill>
            <a:miter lim="800000"/>
            <a:headEnd/>
            <a:tailEnd/>
          </a:ln>
          <a:effectLst/>
        </p:spPr>
        <p:txBody>
          <a:bodyPr wrap="square" lIns="0" rIns="0" anchor="ctr" anchorCtr="0">
            <a:spAutoFit/>
          </a:bodyPr>
          <a:lstStyle/>
          <a:p>
            <a:pPr algn="ctr" eaLnBrk="0" hangingPunct="0">
              <a:spcBef>
                <a:spcPts val="800"/>
              </a:spcBef>
              <a:defRPr/>
            </a:pPr>
            <a:r>
              <a:rPr lang="en-US" altLang="en-US" sz="2100" b="1" dirty="0">
                <a:latin typeface="+mj-lt"/>
                <a:cs typeface="+mn-cs"/>
              </a:rPr>
              <a:t>=</a:t>
            </a:r>
            <a:r>
              <a:rPr lang="en-US" altLang="en-US" sz="1200" b="1" dirty="0">
                <a:latin typeface="+mj-lt"/>
                <a:cs typeface="+mn-cs"/>
              </a:rPr>
              <a:t> </a:t>
            </a:r>
            <a:r>
              <a:rPr lang="en-US" altLang="en-US" sz="2100" b="1" dirty="0">
                <a:latin typeface="+mj-lt"/>
                <a:cs typeface="+mn-cs"/>
              </a:rPr>
              <a:t>240</a:t>
            </a:r>
            <a:endParaRPr lang="en-US" altLang="en-US" sz="2100" b="1" i="0" dirty="0">
              <a:latin typeface="+mj-lt"/>
              <a:cs typeface="+mn-cs"/>
            </a:endParaRPr>
          </a:p>
        </p:txBody>
      </p:sp>
      <p:sp>
        <p:nvSpPr>
          <p:cNvPr id="46"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5" name="Text Box 435"/>
          <p:cNvSpPr txBox="1">
            <a:spLocks noChangeArrowheads="1"/>
          </p:cNvSpPr>
          <p:nvPr/>
        </p:nvSpPr>
        <p:spPr bwMode="auto">
          <a:xfrm>
            <a:off x="8321040" y="7162800"/>
            <a:ext cx="670560" cy="415498"/>
          </a:xfrm>
          <a:prstGeom prst="rect">
            <a:avLst/>
          </a:prstGeom>
          <a:solidFill>
            <a:srgbClr val="7030A0"/>
          </a:solidFill>
          <a:ln w="25400">
            <a:solidFill>
              <a:srgbClr val="FFC000"/>
            </a:solidFill>
            <a:miter lim="800000"/>
            <a:headEnd/>
            <a:tailEnd/>
          </a:ln>
          <a:effectLst/>
        </p:spPr>
        <p:txBody>
          <a:bodyPr wrap="square" lIns="0" rIns="0" anchor="ctr" anchorCtr="0">
            <a:spAutoFit/>
          </a:bodyPr>
          <a:lstStyle/>
          <a:p>
            <a:pPr algn="ctr" eaLnBrk="0" hangingPunct="0">
              <a:spcBef>
                <a:spcPts val="800"/>
              </a:spcBef>
              <a:defRPr/>
            </a:pPr>
            <a:r>
              <a:rPr lang="en-US" altLang="en-US" sz="2100" b="1" dirty="0">
                <a:latin typeface="+mj-lt"/>
                <a:cs typeface="+mn-cs"/>
              </a:rPr>
              <a:t>1</a:t>
            </a:r>
            <a:endParaRPr lang="en-US" altLang="en-US" sz="2100" b="1" i="0" dirty="0">
              <a:latin typeface="+mj-lt"/>
              <a:cs typeface="+mn-cs"/>
            </a:endParaRPr>
          </a:p>
        </p:txBody>
      </p:sp>
      <p:sp>
        <p:nvSpPr>
          <p:cNvPr id="49" name="TextBox 48"/>
          <p:cNvSpPr txBox="1"/>
          <p:nvPr/>
        </p:nvSpPr>
        <p:spPr>
          <a:xfrm>
            <a:off x="304800" y="5294376"/>
            <a:ext cx="4557998" cy="246221"/>
          </a:xfrm>
          <a:prstGeom prst="rect">
            <a:avLst/>
          </a:prstGeom>
          <a:noFill/>
        </p:spPr>
        <p:txBody>
          <a:bodyPr wrap="square">
            <a:spAutoFit/>
          </a:bodyPr>
          <a:lstStyle/>
          <a:p>
            <a:pPr algn="ctr">
              <a:defRPr/>
            </a:pPr>
            <a:r>
              <a:rPr lang="en-US" sz="1000" dirty="0">
                <a:latin typeface="+mj-lt"/>
                <a:cs typeface="Arial" pitchFamily="34" charset="0"/>
              </a:rPr>
              <a:t>Photo credit: Ralph Simpson, device at NCM. Ft. Meade, MD</a:t>
            </a:r>
          </a:p>
        </p:txBody>
      </p:sp>
    </p:spTree>
    <p:extLst>
      <p:ext uri="{BB962C8B-B14F-4D97-AF65-F5344CB8AC3E}">
        <p14:creationId xmlns:p14="http://schemas.microsoft.com/office/powerpoint/2010/main" val="302575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0" grpId="0" animBg="1"/>
      <p:bldP spid="43" grpId="0" animBg="1"/>
      <p:bldP spid="48" grpId="0" animBg="1"/>
      <p:bldP spid="47" grpId="0" animBg="1"/>
      <p:bldP spid="42"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Naval Code JN-25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36</a:t>
            </a:fld>
            <a:endParaRPr lang="en-US" dirty="0"/>
          </a:p>
        </p:txBody>
      </p:sp>
      <p:pic>
        <p:nvPicPr>
          <p:cNvPr id="1026" name="Picture 2" descr="Cod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234" y="1219200"/>
            <a:ext cx="4048125" cy="2114550"/>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7/7d/JN25-JapaoCodi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66" y="3429000"/>
            <a:ext cx="5267325" cy="3768102"/>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8" name="Text Box 435"/>
          <p:cNvSpPr txBox="1">
            <a:spLocks noChangeArrowheads="1"/>
          </p:cNvSpPr>
          <p:nvPr/>
        </p:nvSpPr>
        <p:spPr bwMode="auto">
          <a:xfrm>
            <a:off x="1210366" y="1371600"/>
            <a:ext cx="298063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200"/>
              </a:spcBef>
              <a:defRPr/>
            </a:pPr>
            <a:r>
              <a:rPr lang="en-US" altLang="en-US" sz="2100" b="1" dirty="0">
                <a:solidFill>
                  <a:srgbClr val="FFC000"/>
                </a:solidFill>
                <a:latin typeface="+mj-lt"/>
                <a:cs typeface="+mn-cs"/>
              </a:rPr>
              <a:t>five-digit codes: </a:t>
            </a:r>
            <a:r>
              <a:rPr lang="en-US" altLang="en-US" sz="2100" b="1" dirty="0">
                <a:latin typeface="+mj-lt"/>
                <a:cs typeface="+mn-cs"/>
              </a:rPr>
              <a:t>= 10</a:t>
            </a:r>
            <a:r>
              <a:rPr lang="en-US" altLang="en-US" sz="2100" b="1" baseline="40000" dirty="0">
                <a:latin typeface="+mj-lt"/>
                <a:cs typeface="+mn-cs"/>
              </a:rPr>
              <a:t>5</a:t>
            </a:r>
            <a:endParaRPr lang="en-US" altLang="en-US" sz="2100" b="1" dirty="0">
              <a:latin typeface="+mj-lt"/>
              <a:cs typeface="+mn-cs"/>
            </a:endParaRPr>
          </a:p>
        </p:txBody>
      </p:sp>
      <p:sp>
        <p:nvSpPr>
          <p:cNvPr id="9" name="AutoShape 9"/>
          <p:cNvSpPr>
            <a:spLocks noChangeArrowheads="1"/>
          </p:cNvSpPr>
          <p:nvPr/>
        </p:nvSpPr>
        <p:spPr bwMode="auto">
          <a:xfrm rot="10800000">
            <a:off x="4114799" y="1545907"/>
            <a:ext cx="1520171"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435"/>
          <p:cNvSpPr txBox="1">
            <a:spLocks noChangeArrowheads="1"/>
          </p:cNvSpPr>
          <p:nvPr/>
        </p:nvSpPr>
        <p:spPr bwMode="auto">
          <a:xfrm>
            <a:off x="609600" y="2556302"/>
            <a:ext cx="3505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200"/>
              </a:spcBef>
              <a:defRPr/>
            </a:pPr>
            <a:r>
              <a:rPr lang="en-US" altLang="en-US" sz="2100" b="1" dirty="0">
                <a:solidFill>
                  <a:srgbClr val="FFC000"/>
                </a:solidFill>
                <a:latin typeface="+mj-lt"/>
                <a:cs typeface="+mn-cs"/>
              </a:rPr>
              <a:t>five-digit additives: </a:t>
            </a:r>
            <a:r>
              <a:rPr lang="en-US" altLang="en-US" sz="2100" b="1" dirty="0">
                <a:latin typeface="+mj-lt"/>
              </a:rPr>
              <a:t>= 10</a:t>
            </a:r>
            <a:r>
              <a:rPr lang="en-US" altLang="en-US" sz="2100" b="1" baseline="40000" dirty="0">
                <a:latin typeface="+mj-lt"/>
              </a:rPr>
              <a:t>5</a:t>
            </a:r>
            <a:endParaRPr lang="en-US" altLang="en-US" sz="2100" b="1" dirty="0">
              <a:latin typeface="+mj-lt"/>
            </a:endParaRPr>
          </a:p>
        </p:txBody>
      </p:sp>
      <p:sp>
        <p:nvSpPr>
          <p:cNvPr id="13" name="AutoShape 9"/>
          <p:cNvSpPr>
            <a:spLocks noChangeArrowheads="1"/>
          </p:cNvSpPr>
          <p:nvPr/>
        </p:nvSpPr>
        <p:spPr bwMode="auto">
          <a:xfrm rot="16200000">
            <a:off x="1115568" y="3782568"/>
            <a:ext cx="17373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nvGrpSpPr>
          <p:cNvPr id="14" name="Group 13"/>
          <p:cNvGrpSpPr>
            <a:grpSpLocks/>
          </p:cNvGrpSpPr>
          <p:nvPr/>
        </p:nvGrpSpPr>
        <p:grpSpPr bwMode="auto">
          <a:xfrm>
            <a:off x="6446520" y="5715000"/>
            <a:ext cx="2926080" cy="1097280"/>
            <a:chOff x="6121065" y="762000"/>
            <a:chExt cx="2926085" cy="1097280"/>
          </a:xfrm>
        </p:grpSpPr>
        <p:sp>
          <p:nvSpPr>
            <p:cNvPr id="15" name="Rectangle 7"/>
            <p:cNvSpPr>
              <a:spLocks noChangeArrowheads="1"/>
            </p:cNvSpPr>
            <p:nvPr/>
          </p:nvSpPr>
          <p:spPr bwMode="auto">
            <a:xfrm>
              <a:off x="6121065"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6"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1.00</a:t>
              </a:r>
              <a:r>
                <a:rPr lang="en-US" altLang="en-US" sz="2600" b="1" i="0" dirty="0">
                  <a:latin typeface="+mj-lt"/>
                  <a:cs typeface="+mn-cs"/>
                </a:rPr>
                <a:t> x 10</a:t>
              </a:r>
              <a:r>
                <a:rPr lang="en-US" altLang="en-US" sz="2600" b="1" i="0" baseline="40000" dirty="0">
                  <a:latin typeface="+mj-lt"/>
                  <a:cs typeface="+mn-cs"/>
                </a:rPr>
                <a:t>12</a:t>
              </a:r>
              <a:endParaRPr lang="en-US" altLang="en-US" sz="2600" b="1" i="0" dirty="0">
                <a:latin typeface="+mj-lt"/>
                <a:cs typeface="+mn-cs"/>
              </a:endParaRPr>
            </a:p>
          </p:txBody>
        </p:sp>
      </p:grpSp>
      <p:sp>
        <p:nvSpPr>
          <p:cNvPr id="17" name="Text Box 435"/>
          <p:cNvSpPr txBox="1">
            <a:spLocks noChangeArrowheads="1"/>
          </p:cNvSpPr>
          <p:nvPr/>
        </p:nvSpPr>
        <p:spPr bwMode="auto">
          <a:xfrm>
            <a:off x="5943600" y="4038600"/>
            <a:ext cx="3733800" cy="122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spcBef>
                <a:spcPts val="0"/>
              </a:spcBef>
              <a:defRPr/>
            </a:pPr>
            <a:r>
              <a:rPr lang="en-US" altLang="en-US" sz="2100" b="1" dirty="0">
                <a:solidFill>
                  <a:srgbClr val="FFC000"/>
                </a:solidFill>
                <a:latin typeface="+mj-lt"/>
              </a:rPr>
              <a:t>Example:</a:t>
            </a:r>
          </a:p>
          <a:p>
            <a:pPr algn="ctr" eaLnBrk="0" hangingPunct="0">
              <a:lnSpc>
                <a:spcPct val="120000"/>
              </a:lnSpc>
              <a:spcBef>
                <a:spcPts val="0"/>
              </a:spcBef>
              <a:defRPr/>
            </a:pPr>
            <a:r>
              <a:rPr lang="en-US" altLang="en-US" sz="2100" b="1" dirty="0">
                <a:latin typeface="+mj-lt"/>
              </a:rPr>
              <a:t>(100 word message) x </a:t>
            </a:r>
          </a:p>
          <a:p>
            <a:pPr algn="ctr" eaLnBrk="0" hangingPunct="0">
              <a:lnSpc>
                <a:spcPct val="120000"/>
              </a:lnSpc>
              <a:spcBef>
                <a:spcPts val="0"/>
              </a:spcBef>
              <a:defRPr/>
            </a:pPr>
            <a:r>
              <a:rPr lang="en-US" altLang="en-US" sz="2100" b="1" dirty="0">
                <a:latin typeface="+mj-lt"/>
              </a:rPr>
              <a:t>10</a:t>
            </a:r>
            <a:r>
              <a:rPr lang="en-US" altLang="en-US" sz="2100" b="1" baseline="40000" dirty="0">
                <a:latin typeface="+mj-lt"/>
              </a:rPr>
              <a:t>5</a:t>
            </a:r>
            <a:r>
              <a:rPr lang="en-US" altLang="en-US" sz="2100" b="1" dirty="0">
                <a:latin typeface="+mj-lt"/>
              </a:rPr>
              <a:t> x 10</a:t>
            </a:r>
            <a:r>
              <a:rPr lang="en-US" altLang="en-US" sz="2100" b="1" baseline="40000" dirty="0">
                <a:latin typeface="+mj-lt"/>
              </a:rPr>
              <a:t>5 </a:t>
            </a:r>
            <a:r>
              <a:rPr lang="en-US" altLang="en-US" sz="2100" b="1" dirty="0">
                <a:latin typeface="+mj-lt"/>
              </a:rPr>
              <a:t>= 10</a:t>
            </a:r>
            <a:r>
              <a:rPr lang="en-US" altLang="en-US" sz="2100" b="1" baseline="40000" dirty="0">
                <a:latin typeface="+mj-lt"/>
              </a:rPr>
              <a:t>12</a:t>
            </a:r>
            <a:endParaRPr lang="en-US" altLang="en-US" sz="2100" b="1" dirty="0">
              <a:latin typeface="+mj-lt"/>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9" name="TextBox 18"/>
          <p:cNvSpPr txBox="1"/>
          <p:nvPr/>
        </p:nvSpPr>
        <p:spPr>
          <a:xfrm>
            <a:off x="471201" y="7239000"/>
            <a:ext cx="5244489"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a:latin typeface="+mj-lt"/>
              </a:rPr>
              <a:t>Odacir Blanco via Wikimedia Commons</a:t>
            </a:r>
            <a:endParaRPr lang="en-US" sz="1000" dirty="0">
              <a:latin typeface="+mj-lt"/>
              <a:cs typeface="Arial" pitchFamily="34" charset="0"/>
            </a:endParaRPr>
          </a:p>
        </p:txBody>
      </p:sp>
      <p:sp>
        <p:nvSpPr>
          <p:cNvPr id="20" name="TextBox 19"/>
          <p:cNvSpPr txBox="1"/>
          <p:nvPr/>
        </p:nvSpPr>
        <p:spPr>
          <a:xfrm>
            <a:off x="5500402" y="3392329"/>
            <a:ext cx="4024598" cy="246221"/>
          </a:xfrm>
          <a:prstGeom prst="rect">
            <a:avLst/>
          </a:prstGeom>
          <a:noFill/>
        </p:spPr>
        <p:txBody>
          <a:bodyPr wrap="square">
            <a:spAutoFit/>
          </a:bodyPr>
          <a:lstStyle/>
          <a:p>
            <a:pPr algn="ctr">
              <a:defRPr/>
            </a:pPr>
            <a:r>
              <a:rPr lang="en-US" sz="1000" dirty="0">
                <a:latin typeface="+mj-lt"/>
                <a:cs typeface="Arial" pitchFamily="34" charset="0"/>
              </a:rPr>
              <a:t>Photo credit: StationHypo.com</a:t>
            </a:r>
          </a:p>
        </p:txBody>
      </p:sp>
    </p:spTree>
    <p:extLst>
      <p:ext uri="{BB962C8B-B14F-4D97-AF65-F5344CB8AC3E}">
        <p14:creationId xmlns:p14="http://schemas.microsoft.com/office/powerpoint/2010/main" val="5384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Japanese Naval Code JN-25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37</a:t>
            </a:fld>
            <a:endParaRPr lang="en-US" dirty="0"/>
          </a:p>
        </p:txBody>
      </p:sp>
      <p:sp>
        <p:nvSpPr>
          <p:cNvPr id="12" name="Text Box 435"/>
          <p:cNvSpPr txBox="1">
            <a:spLocks noChangeArrowheads="1"/>
          </p:cNvSpPr>
          <p:nvPr/>
        </p:nvSpPr>
        <p:spPr bwMode="auto">
          <a:xfrm>
            <a:off x="533400" y="2590800"/>
            <a:ext cx="3733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200"/>
              </a:spcBef>
              <a:defRPr/>
            </a:pPr>
            <a:r>
              <a:rPr lang="en-US" altLang="en-US" sz="2100" b="1" dirty="0">
                <a:solidFill>
                  <a:srgbClr val="FFC000"/>
                </a:solidFill>
                <a:latin typeface="+mj-lt"/>
              </a:rPr>
              <a:t>30,000</a:t>
            </a:r>
            <a:r>
              <a:rPr lang="en-US" altLang="en-US" sz="2100" b="1" dirty="0">
                <a:solidFill>
                  <a:srgbClr val="FFC000"/>
                </a:solidFill>
                <a:latin typeface="+mj-lt"/>
                <a:cs typeface="+mn-cs"/>
              </a:rPr>
              <a:t> five-digit additives</a:t>
            </a:r>
            <a:endParaRPr lang="en-US" altLang="en-US" sz="2100" b="1" dirty="0">
              <a:solidFill>
                <a:srgbClr val="FFC000"/>
              </a:solidFill>
              <a:latin typeface="+mj-lt"/>
            </a:endParaRPr>
          </a:p>
        </p:txBody>
      </p:sp>
      <p:grpSp>
        <p:nvGrpSpPr>
          <p:cNvPr id="14" name="Group 13"/>
          <p:cNvGrpSpPr>
            <a:grpSpLocks/>
          </p:cNvGrpSpPr>
          <p:nvPr/>
        </p:nvGrpSpPr>
        <p:grpSpPr bwMode="auto">
          <a:xfrm>
            <a:off x="6446520" y="5715000"/>
            <a:ext cx="2926080" cy="1097280"/>
            <a:chOff x="6139043" y="755904"/>
            <a:chExt cx="2926085" cy="1097280"/>
          </a:xfrm>
        </p:grpSpPr>
        <p:sp>
          <p:nvSpPr>
            <p:cNvPr id="15" name="Rectangle 7"/>
            <p:cNvSpPr>
              <a:spLocks noChangeArrowheads="1"/>
            </p:cNvSpPr>
            <p:nvPr/>
          </p:nvSpPr>
          <p:spPr bwMode="auto">
            <a:xfrm>
              <a:off x="6139043" y="755904"/>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6"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8.25</a:t>
              </a:r>
              <a:r>
                <a:rPr lang="en-US" altLang="en-US" sz="2600" b="1" i="0" dirty="0">
                  <a:latin typeface="+mj-lt"/>
                  <a:cs typeface="+mn-cs"/>
                </a:rPr>
                <a:t> x 10</a:t>
              </a:r>
              <a:r>
                <a:rPr lang="en-US" altLang="en-US" sz="2600" b="1" baseline="40000" dirty="0">
                  <a:latin typeface="+mj-lt"/>
                  <a:cs typeface="+mn-cs"/>
                </a:rPr>
                <a:t>10</a:t>
              </a:r>
              <a:endParaRPr lang="en-US" altLang="en-US" sz="2600" b="1" i="0" dirty="0">
                <a:latin typeface="+mj-lt"/>
                <a:cs typeface="+mn-cs"/>
              </a:endParaRPr>
            </a:p>
          </p:txBody>
        </p:sp>
      </p:grpSp>
      <p:sp>
        <p:nvSpPr>
          <p:cNvPr id="18" name="Text Box 435"/>
          <p:cNvSpPr txBox="1">
            <a:spLocks noChangeArrowheads="1"/>
          </p:cNvSpPr>
          <p:nvPr/>
        </p:nvSpPr>
        <p:spPr bwMode="auto">
          <a:xfrm>
            <a:off x="6019800" y="4038600"/>
            <a:ext cx="3733800" cy="122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spcBef>
                <a:spcPts val="0"/>
              </a:spcBef>
              <a:defRPr/>
            </a:pPr>
            <a:r>
              <a:rPr lang="en-US" altLang="en-US" sz="2100" b="1" dirty="0">
                <a:solidFill>
                  <a:srgbClr val="FFC000"/>
                </a:solidFill>
                <a:latin typeface="+mj-lt"/>
              </a:rPr>
              <a:t>Example:</a:t>
            </a:r>
          </a:p>
          <a:p>
            <a:pPr algn="ctr" eaLnBrk="0" hangingPunct="0">
              <a:lnSpc>
                <a:spcPct val="120000"/>
              </a:lnSpc>
              <a:spcBef>
                <a:spcPts val="0"/>
              </a:spcBef>
              <a:defRPr/>
            </a:pPr>
            <a:r>
              <a:rPr lang="en-US" altLang="en-US" sz="2100" b="1" dirty="0">
                <a:latin typeface="+mj-lt"/>
              </a:rPr>
              <a:t> (100 word message) x </a:t>
            </a:r>
          </a:p>
          <a:p>
            <a:pPr algn="ctr" eaLnBrk="0" hangingPunct="0">
              <a:lnSpc>
                <a:spcPct val="120000"/>
              </a:lnSpc>
              <a:spcBef>
                <a:spcPts val="0"/>
              </a:spcBef>
              <a:defRPr/>
            </a:pPr>
            <a:r>
              <a:rPr lang="en-US" altLang="en-US" sz="2100" b="1" dirty="0">
                <a:latin typeface="+mj-lt"/>
              </a:rPr>
              <a:t>27,500 x 30,000</a:t>
            </a:r>
            <a:r>
              <a:rPr lang="en-US" altLang="en-US" sz="2100" b="1" baseline="40000" dirty="0">
                <a:latin typeface="+mj-lt"/>
              </a:rPr>
              <a:t> </a:t>
            </a:r>
            <a:endParaRPr lang="en-US" altLang="en-US" sz="2100" b="1" dirty="0">
              <a:latin typeface="+mj-lt"/>
            </a:endParaRPr>
          </a:p>
        </p:txBody>
      </p:sp>
      <p:sp>
        <p:nvSpPr>
          <p:cNvPr id="19" name="Text Box 435"/>
          <p:cNvSpPr txBox="1">
            <a:spLocks noChangeArrowheads="1"/>
          </p:cNvSpPr>
          <p:nvPr/>
        </p:nvSpPr>
        <p:spPr bwMode="auto">
          <a:xfrm>
            <a:off x="762000" y="1371600"/>
            <a:ext cx="38100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200"/>
              </a:spcBef>
              <a:defRPr/>
            </a:pPr>
            <a:r>
              <a:rPr lang="en-US" altLang="en-US" sz="2100" b="1" dirty="0">
                <a:solidFill>
                  <a:srgbClr val="FFC000"/>
                </a:solidFill>
                <a:latin typeface="+mj-lt"/>
              </a:rPr>
              <a:t>27,500</a:t>
            </a:r>
            <a:r>
              <a:rPr lang="en-US" altLang="en-US" sz="2100" b="1" dirty="0">
                <a:solidFill>
                  <a:srgbClr val="FFC000"/>
                </a:solidFill>
                <a:latin typeface="+mj-lt"/>
                <a:cs typeface="+mn-cs"/>
              </a:rPr>
              <a:t> five-digit codes</a:t>
            </a:r>
          </a:p>
        </p:txBody>
      </p:sp>
      <p:sp>
        <p:nvSpPr>
          <p:cNvPr id="1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pic>
        <p:nvPicPr>
          <p:cNvPr id="21" name="Picture 2" descr="Cod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234" y="1219200"/>
            <a:ext cx="4048125" cy="2114550"/>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23" name="Picture 4" descr="https://upload.wikimedia.org/wikipedia/commons/7/7d/JN25-JapaoCodi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66" y="3429000"/>
            <a:ext cx="5267325" cy="3768102"/>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5" name="AutoShape 9"/>
          <p:cNvSpPr>
            <a:spLocks noChangeArrowheads="1"/>
          </p:cNvSpPr>
          <p:nvPr/>
        </p:nvSpPr>
        <p:spPr bwMode="auto">
          <a:xfrm rot="10800000">
            <a:off x="4114799" y="1545907"/>
            <a:ext cx="1520171"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7" name="AutoShape 9"/>
          <p:cNvSpPr>
            <a:spLocks noChangeArrowheads="1"/>
          </p:cNvSpPr>
          <p:nvPr/>
        </p:nvSpPr>
        <p:spPr bwMode="auto">
          <a:xfrm rot="16200000">
            <a:off x="1115568" y="3782568"/>
            <a:ext cx="17373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TextBox 27"/>
          <p:cNvSpPr txBox="1"/>
          <p:nvPr/>
        </p:nvSpPr>
        <p:spPr>
          <a:xfrm>
            <a:off x="471201" y="7239000"/>
            <a:ext cx="5244489"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a:latin typeface="+mj-lt"/>
              </a:rPr>
              <a:t>Odacir Blanco via Wikimedia Commons</a:t>
            </a:r>
            <a:endParaRPr lang="en-US" sz="1000" dirty="0">
              <a:latin typeface="+mj-lt"/>
              <a:cs typeface="Arial" pitchFamily="34" charset="0"/>
            </a:endParaRPr>
          </a:p>
        </p:txBody>
      </p:sp>
      <p:sp>
        <p:nvSpPr>
          <p:cNvPr id="29" name="TextBox 28"/>
          <p:cNvSpPr txBox="1"/>
          <p:nvPr/>
        </p:nvSpPr>
        <p:spPr>
          <a:xfrm>
            <a:off x="5500402" y="3392329"/>
            <a:ext cx="4024598" cy="246221"/>
          </a:xfrm>
          <a:prstGeom prst="rect">
            <a:avLst/>
          </a:prstGeom>
          <a:noFill/>
        </p:spPr>
        <p:txBody>
          <a:bodyPr wrap="square">
            <a:spAutoFit/>
          </a:bodyPr>
          <a:lstStyle/>
          <a:p>
            <a:pPr algn="ctr">
              <a:defRPr/>
            </a:pPr>
            <a:r>
              <a:rPr lang="en-US" sz="1000" dirty="0">
                <a:latin typeface="+mj-lt"/>
                <a:cs typeface="Arial" pitchFamily="34" charset="0"/>
              </a:rPr>
              <a:t>Photo credit: StationHypo.com</a:t>
            </a:r>
          </a:p>
        </p:txBody>
      </p:sp>
    </p:spTree>
    <p:extLst>
      <p:ext uri="{BB962C8B-B14F-4D97-AF65-F5344CB8AC3E}">
        <p14:creationId xmlns:p14="http://schemas.microsoft.com/office/powerpoint/2010/main" val="6715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Lorenz SZ-</a:t>
            </a:r>
            <a:r>
              <a:rPr lang="en-US" sz="1200" dirty="0"/>
              <a:t> </a:t>
            </a:r>
            <a:r>
              <a:rPr lang="en-US" dirty="0"/>
              <a:t>40/42 Key Space</a:t>
            </a:r>
            <a:br>
              <a:rPr 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38</a:t>
            </a:fld>
            <a:endParaRPr lang="en-US" dirty="0"/>
          </a:p>
        </p:txBody>
      </p:sp>
      <p:sp>
        <p:nvSpPr>
          <p:cNvPr id="13" name="Rectangle 7"/>
          <p:cNvSpPr>
            <a:spLocks noChangeArrowheads="1"/>
          </p:cNvSpPr>
          <p:nvPr/>
        </p:nvSpPr>
        <p:spPr bwMode="auto">
          <a:xfrm>
            <a:off x="5592576" y="1558103"/>
            <a:ext cx="3983778" cy="11887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4" name="Text Box 7"/>
          <p:cNvSpPr txBox="1">
            <a:spLocks noChangeArrowheads="1"/>
          </p:cNvSpPr>
          <p:nvPr/>
        </p:nvSpPr>
        <p:spPr bwMode="auto">
          <a:xfrm>
            <a:off x="5638800" y="1524000"/>
            <a:ext cx="4184735"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FontTx/>
              <a:buNone/>
            </a:pPr>
            <a:r>
              <a:rPr lang="en-US" altLang="en-US" sz="2100" b="1" i="0" dirty="0"/>
              <a:t># pins: 41,31,29,26,23</a:t>
            </a:r>
          </a:p>
          <a:p>
            <a:pPr>
              <a:lnSpc>
                <a:spcPct val="120000"/>
              </a:lnSpc>
              <a:spcBef>
                <a:spcPct val="0"/>
              </a:spcBef>
              <a:buFontTx/>
              <a:buNone/>
            </a:pPr>
            <a:r>
              <a:rPr lang="en-US" altLang="en-US" sz="2100" b="1" i="0" dirty="0"/>
              <a:t>Pin </a:t>
            </a:r>
            <a:r>
              <a:rPr lang="en-US" altLang="en-US" sz="2100" b="1" dirty="0"/>
              <a:t>s</a:t>
            </a:r>
            <a:r>
              <a:rPr lang="en-US" altLang="en-US" sz="2100" b="1" i="0" dirty="0"/>
              <a:t>etting: 2</a:t>
            </a:r>
            <a:r>
              <a:rPr lang="en-US" altLang="en-US" sz="2100" b="1" i="0" baseline="40000" dirty="0"/>
              <a:t>150</a:t>
            </a:r>
          </a:p>
          <a:p>
            <a:pPr>
              <a:lnSpc>
                <a:spcPct val="120000"/>
              </a:lnSpc>
              <a:spcBef>
                <a:spcPct val="0"/>
              </a:spcBef>
              <a:buNone/>
            </a:pPr>
            <a:r>
              <a:rPr lang="en-US" altLang="en-US" sz="2100" b="1" dirty="0">
                <a:latin typeface="Arial" panose="020B0604020202020204" pitchFamily="34" charset="0"/>
                <a:cs typeface="Arial" panose="020B0604020202020204" pitchFamily="34" charset="0"/>
              </a:rPr>
              <a:t>Start position:(pins)=2.20x10</a:t>
            </a:r>
            <a:r>
              <a:rPr lang="en-US" altLang="en-US" sz="2100" b="1" baseline="40000" dirty="0">
                <a:latin typeface="Arial" panose="020B0604020202020204" pitchFamily="34" charset="0"/>
                <a:cs typeface="Arial" panose="020B0604020202020204" pitchFamily="34" charset="0"/>
              </a:rPr>
              <a:t>7</a:t>
            </a:r>
            <a:endParaRPr lang="en-US" altLang="en-US" sz="2100" b="1" baseline="40000" dirty="0"/>
          </a:p>
        </p:txBody>
      </p:sp>
      <p:sp>
        <p:nvSpPr>
          <p:cNvPr id="15" name="Text Box 7"/>
          <p:cNvSpPr txBox="1">
            <a:spLocks noChangeArrowheads="1"/>
          </p:cNvSpPr>
          <p:nvPr/>
        </p:nvSpPr>
        <p:spPr bwMode="auto">
          <a:xfrm>
            <a:off x="6303113" y="1177498"/>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dirty="0">
                <a:solidFill>
                  <a:srgbClr val="FFC000"/>
                </a:solidFill>
              </a:rPr>
              <a:t>5 Chi</a:t>
            </a:r>
            <a:r>
              <a:rPr lang="en-US" altLang="en-US" sz="2100" b="1" i="0" dirty="0">
                <a:solidFill>
                  <a:srgbClr val="FFC000"/>
                </a:solidFill>
              </a:rPr>
              <a:t> </a:t>
            </a:r>
            <a:r>
              <a:rPr lang="en-US" altLang="en-US" sz="2100" b="1" dirty="0">
                <a:solidFill>
                  <a:srgbClr val="FFC000"/>
                </a:solidFill>
              </a:rPr>
              <a:t>r</a:t>
            </a:r>
            <a:r>
              <a:rPr lang="en-US" altLang="en-US" sz="2100" b="1" i="0" dirty="0">
                <a:solidFill>
                  <a:srgbClr val="FFC000"/>
                </a:solidFill>
              </a:rPr>
              <a:t>otors:</a:t>
            </a:r>
            <a:endParaRPr lang="en-US" altLang="en-US" sz="2600" b="1" i="0" dirty="0">
              <a:solidFill>
                <a:srgbClr val="FFC000"/>
              </a:solidFill>
            </a:endParaRPr>
          </a:p>
        </p:txBody>
      </p:sp>
      <p:pic>
        <p:nvPicPr>
          <p:cNvPr id="2050" name="Picture 2" descr="Lorenz SZ42 cipher machine on display at The National Museum of Computing on Bletchley Park"/>
          <p:cNvPicPr>
            <a:picLocks noChangeAspect="1" noChangeArrowheads="1"/>
          </p:cNvPicPr>
          <p:nvPr/>
        </p:nvPicPr>
        <p:blipFill rotWithShape="1">
          <a:blip r:embed="rId3">
            <a:extLst>
              <a:ext uri="{28A0092B-C50C-407E-A947-70E740481C1C}">
                <a14:useLocalDpi xmlns:a14="http://schemas.microsoft.com/office/drawing/2010/main" val="0"/>
              </a:ext>
            </a:extLst>
          </a:blip>
          <a:srcRect l="9238" t="1485" r="13438" b="2649"/>
          <a:stretch/>
        </p:blipFill>
        <p:spPr bwMode="auto">
          <a:xfrm>
            <a:off x="5282697" y="3089204"/>
            <a:ext cx="4293655" cy="399242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2052" name="Picture 4" descr="Lorenz SZ42 cipher machine on display at The National Museum of Computing on Bletchley Park"/>
          <p:cNvPicPr>
            <a:picLocks noChangeAspect="1" noChangeArrowheads="1"/>
          </p:cNvPicPr>
          <p:nvPr/>
        </p:nvPicPr>
        <p:blipFill rotWithShape="1">
          <a:blip r:embed="rId3">
            <a:extLst>
              <a:ext uri="{28A0092B-C50C-407E-A947-70E740481C1C}">
                <a14:useLocalDpi xmlns:a14="http://schemas.microsoft.com/office/drawing/2010/main" val="0"/>
              </a:ext>
            </a:extLst>
          </a:blip>
          <a:srcRect l="63621" t="996" r="30876" b="95335"/>
          <a:stretch/>
        </p:blipFill>
        <p:spPr bwMode="auto">
          <a:xfrm>
            <a:off x="8022547" y="3089204"/>
            <a:ext cx="488887" cy="1463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orenz SZ42 cipher machine on display at The National Museum of Computing on Bletchley Park"/>
          <p:cNvPicPr>
            <a:picLocks noChangeAspect="1" noChangeArrowheads="1"/>
          </p:cNvPicPr>
          <p:nvPr/>
        </p:nvPicPr>
        <p:blipFill rotWithShape="1">
          <a:blip r:embed="rId3">
            <a:extLst>
              <a:ext uri="{28A0092B-C50C-407E-A947-70E740481C1C}">
                <a14:useLocalDpi xmlns:a14="http://schemas.microsoft.com/office/drawing/2010/main" val="0"/>
              </a:ext>
            </a:extLst>
          </a:blip>
          <a:srcRect l="63621" t="996" r="30876" b="95335"/>
          <a:stretch/>
        </p:blipFill>
        <p:spPr bwMode="auto">
          <a:xfrm>
            <a:off x="7801824" y="3091603"/>
            <a:ext cx="240410" cy="719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3"/>
          <p:cNvSpPr>
            <a:spLocks noChangeArrowheads="1"/>
          </p:cNvSpPr>
          <p:nvPr/>
        </p:nvSpPr>
        <p:spPr bwMode="auto">
          <a:xfrm rot="12600000">
            <a:off x="4308792" y="4764963"/>
            <a:ext cx="1664208"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Rectangle 7"/>
          <p:cNvSpPr>
            <a:spLocks noChangeArrowheads="1"/>
          </p:cNvSpPr>
          <p:nvPr/>
        </p:nvSpPr>
        <p:spPr bwMode="auto">
          <a:xfrm>
            <a:off x="1162814" y="3230880"/>
            <a:ext cx="3253425" cy="15697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1" name="Text Box 7"/>
          <p:cNvSpPr txBox="1">
            <a:spLocks noChangeArrowheads="1"/>
          </p:cNvSpPr>
          <p:nvPr/>
        </p:nvSpPr>
        <p:spPr bwMode="auto">
          <a:xfrm>
            <a:off x="1188185" y="3228957"/>
            <a:ext cx="3228054"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FontTx/>
              <a:buNone/>
            </a:pPr>
            <a:r>
              <a:rPr lang="en-US" altLang="en-US" sz="2100" b="1" i="0" dirty="0"/>
              <a:t># pins: 43,47,51,53,59</a:t>
            </a:r>
          </a:p>
          <a:p>
            <a:pPr>
              <a:lnSpc>
                <a:spcPct val="120000"/>
              </a:lnSpc>
              <a:spcBef>
                <a:spcPct val="0"/>
              </a:spcBef>
              <a:buFontTx/>
              <a:buNone/>
            </a:pPr>
            <a:r>
              <a:rPr lang="en-US" altLang="en-US" sz="2100" b="1" i="0" dirty="0"/>
              <a:t>Pin setting: 2</a:t>
            </a:r>
            <a:r>
              <a:rPr lang="en-US" altLang="en-US" sz="2100" b="1" baseline="40000" dirty="0"/>
              <a:t>253</a:t>
            </a:r>
          </a:p>
          <a:p>
            <a:pPr>
              <a:spcBef>
                <a:spcPct val="0"/>
              </a:spcBef>
              <a:buNone/>
            </a:pPr>
            <a:r>
              <a:rPr lang="en-US" altLang="en-US" sz="2100" b="1" dirty="0">
                <a:latin typeface="Arial" panose="020B0604020202020204" pitchFamily="34" charset="0"/>
                <a:cs typeface="Arial" panose="020B0604020202020204" pitchFamily="34" charset="0"/>
              </a:rPr>
              <a:t>Start position: x(pins)= </a:t>
            </a:r>
          </a:p>
          <a:p>
            <a:pPr>
              <a:spcBef>
                <a:spcPct val="0"/>
              </a:spcBef>
              <a:buNone/>
            </a:pPr>
            <a:r>
              <a:rPr lang="en-US" altLang="en-US" sz="2100" b="1" dirty="0">
                <a:latin typeface="Arial" panose="020B0604020202020204" pitchFamily="34" charset="0"/>
                <a:cs typeface="Arial" panose="020B0604020202020204" pitchFamily="34" charset="0"/>
              </a:rPr>
              <a:t>              3.22x10</a:t>
            </a:r>
            <a:r>
              <a:rPr lang="en-US" altLang="en-US" sz="2100" b="1" baseline="40000" dirty="0">
                <a:latin typeface="Arial" panose="020B0604020202020204" pitchFamily="34" charset="0"/>
                <a:cs typeface="Arial" panose="020B0604020202020204" pitchFamily="34" charset="0"/>
              </a:rPr>
              <a:t>8</a:t>
            </a:r>
            <a:endParaRPr lang="en-US" altLang="en-US" sz="2100" b="1" i="0" baseline="40000" dirty="0"/>
          </a:p>
        </p:txBody>
      </p:sp>
      <p:sp>
        <p:nvSpPr>
          <p:cNvPr id="22" name="Text Box 7"/>
          <p:cNvSpPr txBox="1">
            <a:spLocks noChangeArrowheads="1"/>
          </p:cNvSpPr>
          <p:nvPr/>
        </p:nvSpPr>
        <p:spPr bwMode="auto">
          <a:xfrm>
            <a:off x="1143000" y="2850275"/>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dirty="0">
                <a:solidFill>
                  <a:srgbClr val="FFC000"/>
                </a:solidFill>
              </a:rPr>
              <a:t>5 Psi</a:t>
            </a:r>
            <a:r>
              <a:rPr lang="en-US" altLang="en-US" sz="2100" b="1" i="0" dirty="0">
                <a:solidFill>
                  <a:srgbClr val="FFC000"/>
                </a:solidFill>
              </a:rPr>
              <a:t> </a:t>
            </a:r>
            <a:r>
              <a:rPr lang="en-US" altLang="en-US" sz="2100" b="1" dirty="0">
                <a:solidFill>
                  <a:srgbClr val="FFC000"/>
                </a:solidFill>
              </a:rPr>
              <a:t>r</a:t>
            </a:r>
            <a:r>
              <a:rPr lang="en-US" altLang="en-US" sz="2100" b="1" i="0" dirty="0">
                <a:solidFill>
                  <a:srgbClr val="FFC000"/>
                </a:solidFill>
              </a:rPr>
              <a:t>otors:</a:t>
            </a:r>
            <a:endParaRPr lang="en-US" altLang="en-US" sz="2600" b="1" i="0" dirty="0">
              <a:solidFill>
                <a:srgbClr val="FFC000"/>
              </a:solidFill>
            </a:endParaRPr>
          </a:p>
        </p:txBody>
      </p:sp>
      <p:sp>
        <p:nvSpPr>
          <p:cNvPr id="23" name="Rectangle 7"/>
          <p:cNvSpPr>
            <a:spLocks noChangeArrowheads="1"/>
          </p:cNvSpPr>
          <p:nvPr/>
        </p:nvSpPr>
        <p:spPr bwMode="auto">
          <a:xfrm>
            <a:off x="1676400" y="1561151"/>
            <a:ext cx="3581399" cy="118872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4" name="Text Box 7"/>
          <p:cNvSpPr txBox="1">
            <a:spLocks noChangeArrowheads="1"/>
          </p:cNvSpPr>
          <p:nvPr/>
        </p:nvSpPr>
        <p:spPr bwMode="auto">
          <a:xfrm>
            <a:off x="1686845" y="1524000"/>
            <a:ext cx="3647154"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FontTx/>
              <a:buNone/>
            </a:pPr>
            <a:r>
              <a:rPr lang="en-US" altLang="en-US" sz="2100" b="1" i="0" dirty="0">
                <a:latin typeface="Arial" panose="020B0604020202020204" pitchFamily="34" charset="0"/>
                <a:cs typeface="Arial" panose="020B0604020202020204" pitchFamily="34" charset="0"/>
              </a:rPr>
              <a:t># pins: 37,61</a:t>
            </a:r>
          </a:p>
          <a:p>
            <a:pPr>
              <a:lnSpc>
                <a:spcPct val="120000"/>
              </a:lnSpc>
              <a:spcBef>
                <a:spcPct val="0"/>
              </a:spcBef>
              <a:buFontTx/>
              <a:buNone/>
            </a:pPr>
            <a:r>
              <a:rPr lang="en-US" altLang="en-US" sz="2100" b="1" i="0" dirty="0">
                <a:latin typeface="Arial" panose="020B0604020202020204" pitchFamily="34" charset="0"/>
                <a:cs typeface="Arial" panose="020B0604020202020204" pitchFamily="34" charset="0"/>
              </a:rPr>
              <a:t>Pin setting: 2</a:t>
            </a:r>
            <a:r>
              <a:rPr lang="en-US" altLang="en-US" sz="2100" b="1" baseline="40000" dirty="0">
                <a:latin typeface="Arial" panose="020B0604020202020204" pitchFamily="34" charset="0"/>
                <a:cs typeface="Arial" panose="020B0604020202020204" pitchFamily="34" charset="0"/>
              </a:rPr>
              <a:t>9</a:t>
            </a:r>
            <a:r>
              <a:rPr lang="en-US" altLang="en-US" sz="2100" b="1" i="0" baseline="40000" dirty="0">
                <a:latin typeface="Arial" panose="020B0604020202020204" pitchFamily="34" charset="0"/>
                <a:cs typeface="Arial" panose="020B0604020202020204" pitchFamily="34" charset="0"/>
              </a:rPr>
              <a:t>8</a:t>
            </a:r>
          </a:p>
          <a:p>
            <a:pPr>
              <a:lnSpc>
                <a:spcPct val="120000"/>
              </a:lnSpc>
              <a:spcBef>
                <a:spcPct val="0"/>
              </a:spcBef>
              <a:buNone/>
            </a:pPr>
            <a:r>
              <a:rPr lang="en-US" altLang="en-US" sz="2100" b="1" dirty="0">
                <a:latin typeface="Arial" panose="020B0604020202020204" pitchFamily="34" charset="0"/>
                <a:cs typeface="Arial" panose="020B0604020202020204" pitchFamily="34" charset="0"/>
              </a:rPr>
              <a:t>Start position: 37x61=2257</a:t>
            </a:r>
            <a:endParaRPr lang="en-US" altLang="en-US" sz="2100" b="1" dirty="0"/>
          </a:p>
        </p:txBody>
      </p:sp>
      <p:sp>
        <p:nvSpPr>
          <p:cNvPr id="25" name="Text Box 7"/>
          <p:cNvSpPr txBox="1">
            <a:spLocks noChangeArrowheads="1"/>
          </p:cNvSpPr>
          <p:nvPr/>
        </p:nvSpPr>
        <p:spPr bwMode="auto">
          <a:xfrm>
            <a:off x="2403660" y="1143000"/>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dirty="0">
                <a:solidFill>
                  <a:srgbClr val="FFC000"/>
                </a:solidFill>
              </a:rPr>
              <a:t>2 Mu</a:t>
            </a:r>
            <a:r>
              <a:rPr lang="en-US" altLang="en-US" sz="2100" b="1" i="0" dirty="0">
                <a:solidFill>
                  <a:srgbClr val="FFC000"/>
                </a:solidFill>
              </a:rPr>
              <a:t> </a:t>
            </a:r>
            <a:r>
              <a:rPr lang="en-US" altLang="en-US" sz="2100" b="1" dirty="0">
                <a:solidFill>
                  <a:srgbClr val="FFC000"/>
                </a:solidFill>
              </a:rPr>
              <a:t>r</a:t>
            </a:r>
            <a:r>
              <a:rPr lang="en-US" altLang="en-US" sz="2100" b="1" i="0" dirty="0">
                <a:solidFill>
                  <a:srgbClr val="FFC000"/>
                </a:solidFill>
              </a:rPr>
              <a:t>otors:</a:t>
            </a:r>
            <a:endParaRPr lang="en-US" altLang="en-US" sz="2600" b="1" i="0" dirty="0">
              <a:solidFill>
                <a:srgbClr val="FFC000"/>
              </a:solidFill>
            </a:endParaRPr>
          </a:p>
        </p:txBody>
      </p:sp>
      <p:sp>
        <p:nvSpPr>
          <p:cNvPr id="26" name="Rectangle 7"/>
          <p:cNvSpPr>
            <a:spLocks noChangeArrowheads="1"/>
          </p:cNvSpPr>
          <p:nvPr/>
        </p:nvSpPr>
        <p:spPr bwMode="auto">
          <a:xfrm>
            <a:off x="7781544" y="5070404"/>
            <a:ext cx="1265976" cy="1295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Rectangle 7"/>
          <p:cNvSpPr>
            <a:spLocks noChangeArrowheads="1"/>
          </p:cNvSpPr>
          <p:nvPr/>
        </p:nvSpPr>
        <p:spPr bwMode="auto">
          <a:xfrm>
            <a:off x="5867400" y="5070404"/>
            <a:ext cx="1362456" cy="1295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8" name="Rectangle 7"/>
          <p:cNvSpPr>
            <a:spLocks noChangeArrowheads="1"/>
          </p:cNvSpPr>
          <p:nvPr/>
        </p:nvSpPr>
        <p:spPr bwMode="auto">
          <a:xfrm>
            <a:off x="7239000" y="5070404"/>
            <a:ext cx="533400" cy="1295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9" name="AutoShape 13"/>
          <p:cNvSpPr>
            <a:spLocks noChangeArrowheads="1"/>
          </p:cNvSpPr>
          <p:nvPr/>
        </p:nvSpPr>
        <p:spPr bwMode="auto">
          <a:xfrm rot="16200000">
            <a:off x="7681087" y="3811580"/>
            <a:ext cx="2322576"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0" name="AutoShape 13"/>
          <p:cNvSpPr>
            <a:spLocks noChangeArrowheads="1"/>
          </p:cNvSpPr>
          <p:nvPr/>
        </p:nvSpPr>
        <p:spPr bwMode="auto">
          <a:xfrm rot="13200000">
            <a:off x="4381943" y="3814698"/>
            <a:ext cx="3527563"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1" name="Text Box 7"/>
          <p:cNvSpPr txBox="1">
            <a:spLocks noChangeArrowheads="1"/>
          </p:cNvSpPr>
          <p:nvPr/>
        </p:nvSpPr>
        <p:spPr bwMode="auto">
          <a:xfrm>
            <a:off x="1066800" y="5029200"/>
            <a:ext cx="3733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None/>
            </a:pPr>
            <a:r>
              <a:rPr lang="en-US" altLang="en-US" sz="2100" b="1" i="0" dirty="0"/>
              <a:t>2</a:t>
            </a:r>
            <a:r>
              <a:rPr lang="en-US" altLang="en-US" sz="2100" b="1" baseline="40000" dirty="0"/>
              <a:t>501</a:t>
            </a:r>
            <a:r>
              <a:rPr lang="en-US" altLang="en-US" sz="2100" b="1" baseline="30000" dirty="0"/>
              <a:t> </a:t>
            </a:r>
            <a:r>
              <a:rPr lang="en-US" altLang="en-US" sz="2100" b="1" dirty="0">
                <a:latin typeface="Arial" panose="020B0604020202020204" pitchFamily="34" charset="0"/>
                <a:cs typeface="Arial" panose="020B0604020202020204" pitchFamily="34" charset="0"/>
              </a:rPr>
              <a:t>x (pins positions) = </a:t>
            </a:r>
          </a:p>
          <a:p>
            <a:pPr>
              <a:spcBef>
                <a:spcPct val="0"/>
              </a:spcBef>
              <a:buNone/>
            </a:pPr>
            <a:r>
              <a:rPr lang="en-US" altLang="en-US" sz="2100" b="1" dirty="0"/>
              <a:t>2</a:t>
            </a:r>
            <a:r>
              <a:rPr lang="en-US" altLang="en-US" sz="2100" b="1" baseline="40000" dirty="0"/>
              <a:t>501</a:t>
            </a:r>
            <a:r>
              <a:rPr lang="en-US" altLang="en-US" sz="2100" b="1" baseline="30000" dirty="0"/>
              <a:t> </a:t>
            </a:r>
            <a:r>
              <a:rPr lang="en-US" altLang="en-US" sz="2100" b="1" dirty="0">
                <a:latin typeface="Arial" panose="020B0604020202020204" pitchFamily="34" charset="0"/>
                <a:cs typeface="Arial" panose="020B0604020202020204" pitchFamily="34" charset="0"/>
              </a:rPr>
              <a:t>x (1.60x10</a:t>
            </a:r>
            <a:r>
              <a:rPr lang="en-US" altLang="en-US" sz="2100" b="1" baseline="40000" dirty="0"/>
              <a:t>19</a:t>
            </a:r>
            <a:r>
              <a:rPr lang="en-US" altLang="en-US" sz="2100" b="1" dirty="0"/>
              <a:t>) =</a:t>
            </a:r>
            <a:endParaRPr lang="en-US" altLang="en-US" sz="2100" b="1" i="0" dirty="0"/>
          </a:p>
        </p:txBody>
      </p:sp>
      <p:grpSp>
        <p:nvGrpSpPr>
          <p:cNvPr id="32" name="Group 31"/>
          <p:cNvGrpSpPr/>
          <p:nvPr/>
        </p:nvGrpSpPr>
        <p:grpSpPr>
          <a:xfrm>
            <a:off x="1370434" y="5928360"/>
            <a:ext cx="2972966" cy="1234440"/>
            <a:chOff x="6553200" y="3611880"/>
            <a:chExt cx="2972966" cy="1234440"/>
          </a:xfrm>
        </p:grpSpPr>
        <p:sp>
          <p:nvSpPr>
            <p:cNvPr id="33" name="Rectangle 7"/>
            <p:cNvSpPr>
              <a:spLocks noChangeArrowheads="1"/>
            </p:cNvSpPr>
            <p:nvPr/>
          </p:nvSpPr>
          <p:spPr bwMode="auto">
            <a:xfrm>
              <a:off x="6563510" y="361188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4" name="Text Box 6"/>
            <p:cNvSpPr txBox="1">
              <a:spLocks noChangeArrowheads="1"/>
            </p:cNvSpPr>
            <p:nvPr/>
          </p:nvSpPr>
          <p:spPr bwMode="auto">
            <a:xfrm>
              <a:off x="6553200" y="3636556"/>
              <a:ext cx="29729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100" b="1" i="0" dirty="0">
                  <a:solidFill>
                    <a:srgbClr val="FFC000"/>
                  </a:solidFill>
                </a:rPr>
                <a:t>Maximum </a:t>
              </a:r>
              <a:r>
                <a:rPr lang="en-US" altLang="en-US" sz="2100" b="1" dirty="0">
                  <a:solidFill>
                    <a:srgbClr val="FFC000"/>
                  </a:solidFill>
                </a:rPr>
                <a:t>&amp;</a:t>
              </a:r>
              <a:r>
                <a:rPr lang="en-US" altLang="en-US" sz="2100" b="1" i="0" dirty="0">
                  <a:solidFill>
                    <a:srgbClr val="FFC000"/>
                  </a:solidFill>
                </a:rPr>
                <a:t> </a:t>
              </a:r>
              <a:r>
                <a:rPr lang="en-US" altLang="en-US" sz="2100" b="1" dirty="0">
                  <a:solidFill>
                    <a:srgbClr val="FFC000"/>
                  </a:solidFill>
                </a:rPr>
                <a:t>P</a:t>
              </a:r>
              <a:r>
                <a:rPr lang="en-US" altLang="en-US" sz="2100" b="1" i="0" dirty="0">
                  <a:solidFill>
                    <a:srgbClr val="FFC000"/>
                  </a:solidFill>
                </a:rPr>
                <a:t>ractical key space</a:t>
              </a:r>
            </a:p>
            <a:p>
              <a:pPr algn="ctr">
                <a:spcBef>
                  <a:spcPct val="0"/>
                </a:spcBef>
                <a:buFontTx/>
                <a:buNone/>
              </a:pPr>
              <a:r>
                <a:rPr lang="en-US" altLang="en-US" sz="400" b="1" dirty="0">
                  <a:solidFill>
                    <a:srgbClr val="FFC000"/>
                  </a:solidFill>
                </a:rPr>
                <a:t> </a:t>
              </a:r>
              <a:endParaRPr lang="en-US" altLang="en-US" sz="400" b="1" i="0" dirty="0">
                <a:solidFill>
                  <a:srgbClr val="FFC000"/>
                </a:solidFill>
              </a:endParaRPr>
            </a:p>
            <a:p>
              <a:pPr algn="ctr">
                <a:spcBef>
                  <a:spcPct val="0"/>
                </a:spcBef>
                <a:buFontTx/>
                <a:buNone/>
              </a:pPr>
              <a:r>
                <a:rPr lang="en-US" altLang="en-US" sz="600" b="1" i="0" dirty="0">
                  <a:solidFill>
                    <a:schemeClr val="bg1"/>
                  </a:solidFill>
                </a:rPr>
                <a:t> </a:t>
              </a:r>
              <a:r>
                <a:rPr lang="en-US" altLang="en-US" sz="2600" b="1" dirty="0"/>
                <a:t>1.05 x </a:t>
              </a:r>
              <a:r>
                <a:rPr lang="en-US" altLang="en-US" sz="2600" b="1" i="0" dirty="0"/>
                <a:t>10</a:t>
              </a:r>
              <a:r>
                <a:rPr lang="en-US" altLang="en-US" sz="2600" b="1" baseline="40000" dirty="0"/>
                <a:t>170</a:t>
              </a:r>
              <a:endParaRPr lang="en-US" altLang="en-US" sz="2600" b="1" i="0" dirty="0"/>
            </a:p>
          </p:txBody>
        </p:sp>
      </p:grpSp>
      <p:sp>
        <p:nvSpPr>
          <p:cNvPr id="35"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6" name="TextBox 35"/>
          <p:cNvSpPr txBox="1"/>
          <p:nvPr/>
        </p:nvSpPr>
        <p:spPr>
          <a:xfrm>
            <a:off x="5271111" y="7086600"/>
            <a:ext cx="4305241" cy="400110"/>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a:latin typeface="+mj-lt"/>
              </a:rPr>
              <a:t>Ted Coles, at The National Museum of Computing on Bletchley Park</a:t>
            </a:r>
            <a:endParaRPr lang="en-US" sz="1000" dirty="0">
              <a:latin typeface="+mj-lt"/>
              <a:cs typeface="Arial" pitchFamily="34" charset="0"/>
            </a:endParaRPr>
          </a:p>
        </p:txBody>
      </p:sp>
    </p:spTree>
    <p:extLst>
      <p:ext uri="{BB962C8B-B14F-4D97-AF65-F5344CB8AC3E}">
        <p14:creationId xmlns:p14="http://schemas.microsoft.com/office/powerpoint/2010/main" val="20412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SG-41 “Hitler Mill” Key Space</a:t>
            </a:r>
            <a:br>
              <a:rPr 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39</a:t>
            </a:fld>
            <a:endParaRPr lang="en-US" dirty="0"/>
          </a:p>
        </p:txBody>
      </p:sp>
      <p:sp>
        <p:nvSpPr>
          <p:cNvPr id="13" name="Rectangle 7"/>
          <p:cNvSpPr>
            <a:spLocks noChangeArrowheads="1"/>
          </p:cNvSpPr>
          <p:nvPr/>
        </p:nvSpPr>
        <p:spPr bwMode="auto">
          <a:xfrm>
            <a:off x="375444" y="2606041"/>
            <a:ext cx="3556030" cy="196596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4" name="Text Box 7"/>
          <p:cNvSpPr txBox="1">
            <a:spLocks noChangeArrowheads="1"/>
          </p:cNvSpPr>
          <p:nvPr/>
        </p:nvSpPr>
        <p:spPr bwMode="auto">
          <a:xfrm>
            <a:off x="375444" y="2590801"/>
            <a:ext cx="3581400" cy="204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ts val="0"/>
              </a:spcBef>
              <a:buFontTx/>
              <a:buNone/>
            </a:pPr>
            <a:r>
              <a:rPr lang="en-US" altLang="en-US" sz="2100" b="1" i="0" dirty="0"/>
              <a:t># pins: 25,25,23,23,24,24</a:t>
            </a:r>
          </a:p>
          <a:p>
            <a:pPr marL="1714500" indent="-1714500">
              <a:lnSpc>
                <a:spcPct val="120000"/>
              </a:lnSpc>
              <a:spcBef>
                <a:spcPts val="0"/>
              </a:spcBef>
              <a:buFontTx/>
              <a:buNone/>
            </a:pPr>
            <a:r>
              <a:rPr lang="en-US" altLang="en-US" sz="2100" b="1" i="0" dirty="0"/>
              <a:t>Pin </a:t>
            </a:r>
            <a:r>
              <a:rPr lang="en-US" altLang="en-US" sz="2100" b="1" dirty="0"/>
              <a:t>s</a:t>
            </a:r>
            <a:r>
              <a:rPr lang="en-US" altLang="en-US" sz="2100" b="1" i="0" dirty="0"/>
              <a:t>etting: 2</a:t>
            </a:r>
            <a:r>
              <a:rPr lang="en-US" altLang="en-US" sz="2100" b="1" i="0" baseline="40000" dirty="0"/>
              <a:t>144</a:t>
            </a:r>
            <a:r>
              <a:rPr lang="en-US" altLang="en-US" sz="2100" b="1" i="0" baseline="30000" dirty="0"/>
              <a:t> </a:t>
            </a:r>
          </a:p>
          <a:p>
            <a:pPr marL="1714500" indent="-1714500">
              <a:lnSpc>
                <a:spcPct val="120000"/>
              </a:lnSpc>
              <a:spcBef>
                <a:spcPts val="0"/>
              </a:spcBef>
              <a:buFontTx/>
              <a:buNone/>
            </a:pPr>
            <a:r>
              <a:rPr lang="en-US" altLang="en-US" sz="2100" b="1" baseline="30000" dirty="0"/>
              <a:t>                               </a:t>
            </a:r>
            <a:r>
              <a:rPr lang="en-US" altLang="en-US" sz="2100" b="1" i="0" dirty="0"/>
              <a:t>= 2.23x10</a:t>
            </a:r>
            <a:r>
              <a:rPr lang="en-US" altLang="en-US" sz="2100" b="1" baseline="40000" dirty="0"/>
              <a:t>43</a:t>
            </a:r>
          </a:p>
          <a:p>
            <a:pPr marL="1714500" indent="-1714500">
              <a:lnSpc>
                <a:spcPct val="120000"/>
              </a:lnSpc>
              <a:spcBef>
                <a:spcPts val="0"/>
              </a:spcBef>
              <a:buFontTx/>
              <a:buNone/>
            </a:pPr>
            <a:r>
              <a:rPr lang="en-US" altLang="en-US" sz="2100" b="1" dirty="0"/>
              <a:t>Start position: 25</a:t>
            </a:r>
            <a:r>
              <a:rPr lang="en-US" altLang="en-US" sz="2100" b="1" baseline="40000" dirty="0"/>
              <a:t>2</a:t>
            </a:r>
            <a:r>
              <a:rPr lang="en-US" altLang="en-US" sz="2100" b="1" dirty="0"/>
              <a:t>x23</a:t>
            </a:r>
            <a:r>
              <a:rPr lang="en-US" altLang="en-US" sz="2100" b="1" baseline="40000" dirty="0"/>
              <a:t>2</a:t>
            </a:r>
            <a:r>
              <a:rPr lang="en-US" altLang="en-US" sz="2100" b="1" dirty="0"/>
              <a:t>x24</a:t>
            </a:r>
            <a:r>
              <a:rPr lang="en-US" altLang="en-US" sz="2100" b="1" baseline="40000" dirty="0"/>
              <a:t>2</a:t>
            </a:r>
          </a:p>
          <a:p>
            <a:pPr marL="1714500" indent="-1714500">
              <a:lnSpc>
                <a:spcPct val="120000"/>
              </a:lnSpc>
              <a:spcBef>
                <a:spcPts val="0"/>
              </a:spcBef>
              <a:buNone/>
            </a:pPr>
            <a:r>
              <a:rPr lang="en-US" altLang="en-US" sz="2100" b="1" dirty="0"/>
              <a:t>                     = 1.90x10</a:t>
            </a:r>
            <a:r>
              <a:rPr lang="en-US" altLang="en-US" sz="2100" b="1" baseline="40000" dirty="0"/>
              <a:t>8</a:t>
            </a:r>
          </a:p>
        </p:txBody>
      </p:sp>
      <p:sp>
        <p:nvSpPr>
          <p:cNvPr id="15" name="Text Box 7"/>
          <p:cNvSpPr txBox="1">
            <a:spLocks noChangeArrowheads="1"/>
          </p:cNvSpPr>
          <p:nvPr/>
        </p:nvSpPr>
        <p:spPr bwMode="auto">
          <a:xfrm>
            <a:off x="304800" y="2209801"/>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solidFill>
                  <a:srgbClr val="FFC000"/>
                </a:solidFill>
              </a:rPr>
              <a:t>6 Rotors:</a:t>
            </a:r>
            <a:endParaRPr lang="en-US" altLang="en-US" sz="2600" b="1" i="0" dirty="0">
              <a:solidFill>
                <a:srgbClr val="FFC000"/>
              </a:solidFill>
            </a:endParaRPr>
          </a:p>
        </p:txBody>
      </p:sp>
      <p:pic>
        <p:nvPicPr>
          <p:cNvPr id="4098" name="Picture 2" descr="schluesselgeraet_41_6.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06" t="4725" r="6305" b="1402"/>
          <a:stretch/>
        </p:blipFill>
        <p:spPr bwMode="auto">
          <a:xfrm>
            <a:off x="4353339" y="2594113"/>
            <a:ext cx="5324061" cy="4492487"/>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12" name="AutoShape 13"/>
          <p:cNvSpPr>
            <a:spLocks noChangeArrowheads="1"/>
          </p:cNvSpPr>
          <p:nvPr/>
        </p:nvSpPr>
        <p:spPr bwMode="auto">
          <a:xfrm rot="10800000">
            <a:off x="3931474" y="3879457"/>
            <a:ext cx="1935926"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Rectangle 7"/>
          <p:cNvSpPr>
            <a:spLocks noChangeArrowheads="1"/>
          </p:cNvSpPr>
          <p:nvPr/>
        </p:nvSpPr>
        <p:spPr bwMode="auto">
          <a:xfrm>
            <a:off x="5877340" y="3485203"/>
            <a:ext cx="1600200" cy="93439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0" name="Rectangle 7"/>
          <p:cNvSpPr>
            <a:spLocks noChangeArrowheads="1"/>
          </p:cNvSpPr>
          <p:nvPr/>
        </p:nvSpPr>
        <p:spPr bwMode="auto">
          <a:xfrm>
            <a:off x="5140709" y="1490473"/>
            <a:ext cx="3022630" cy="754539"/>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1" name="Text Box 7"/>
          <p:cNvSpPr txBox="1">
            <a:spLocks noChangeArrowheads="1"/>
          </p:cNvSpPr>
          <p:nvPr/>
        </p:nvSpPr>
        <p:spPr bwMode="auto">
          <a:xfrm>
            <a:off x="5140709" y="1508761"/>
            <a:ext cx="340363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t>25 bars: lugs are fixed </a:t>
            </a:r>
          </a:p>
          <a:p>
            <a:pPr>
              <a:spcBef>
                <a:spcPct val="0"/>
              </a:spcBef>
              <a:buFontTx/>
              <a:buNone/>
            </a:pPr>
            <a:r>
              <a:rPr lang="en-US" altLang="en-US" sz="2100" b="1" dirty="0"/>
              <a:t>               </a:t>
            </a:r>
            <a:r>
              <a:rPr lang="en-US" altLang="en-US" sz="2100" b="1" i="0" dirty="0"/>
              <a:t>= 1</a:t>
            </a:r>
          </a:p>
        </p:txBody>
      </p:sp>
      <p:sp>
        <p:nvSpPr>
          <p:cNvPr id="22" name="Text Box 7"/>
          <p:cNvSpPr txBox="1">
            <a:spLocks noChangeArrowheads="1"/>
          </p:cNvSpPr>
          <p:nvPr/>
        </p:nvSpPr>
        <p:spPr bwMode="auto">
          <a:xfrm>
            <a:off x="5140709" y="1078993"/>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solidFill>
                  <a:srgbClr val="FFC000"/>
                </a:solidFill>
              </a:rPr>
              <a:t>Lugs:</a:t>
            </a:r>
            <a:endParaRPr lang="en-US" altLang="en-US" sz="2600" b="1" i="0" dirty="0">
              <a:solidFill>
                <a:srgbClr val="FFC000"/>
              </a:solidFill>
            </a:endParaRPr>
          </a:p>
        </p:txBody>
      </p:sp>
      <p:sp>
        <p:nvSpPr>
          <p:cNvPr id="23" name="AutoShape 13"/>
          <p:cNvSpPr>
            <a:spLocks noChangeArrowheads="1"/>
          </p:cNvSpPr>
          <p:nvPr/>
        </p:nvSpPr>
        <p:spPr bwMode="auto">
          <a:xfrm rot="16200000">
            <a:off x="6212665" y="2639570"/>
            <a:ext cx="914400" cy="146304"/>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nvGrpSpPr>
          <p:cNvPr id="24" name="Group 23"/>
          <p:cNvGrpSpPr/>
          <p:nvPr/>
        </p:nvGrpSpPr>
        <p:grpSpPr>
          <a:xfrm>
            <a:off x="609600" y="5181601"/>
            <a:ext cx="2972966" cy="1234440"/>
            <a:chOff x="6553200" y="3611880"/>
            <a:chExt cx="2972966" cy="1234440"/>
          </a:xfrm>
        </p:grpSpPr>
        <p:sp>
          <p:nvSpPr>
            <p:cNvPr id="25" name="Rectangle 7"/>
            <p:cNvSpPr>
              <a:spLocks noChangeArrowheads="1"/>
            </p:cNvSpPr>
            <p:nvPr/>
          </p:nvSpPr>
          <p:spPr bwMode="auto">
            <a:xfrm>
              <a:off x="6563510" y="361188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Text Box 6"/>
            <p:cNvSpPr txBox="1">
              <a:spLocks noChangeArrowheads="1"/>
            </p:cNvSpPr>
            <p:nvPr/>
          </p:nvSpPr>
          <p:spPr bwMode="auto">
            <a:xfrm>
              <a:off x="6553200" y="3636556"/>
              <a:ext cx="29729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100" b="1" i="0" dirty="0">
                  <a:solidFill>
                    <a:srgbClr val="FFC000"/>
                  </a:solidFill>
                </a:rPr>
                <a:t>Maximum </a:t>
              </a:r>
              <a:r>
                <a:rPr lang="en-US" altLang="en-US" sz="2100" b="1" dirty="0">
                  <a:solidFill>
                    <a:srgbClr val="FFC000"/>
                  </a:solidFill>
                </a:rPr>
                <a:t>&amp;</a:t>
              </a:r>
              <a:r>
                <a:rPr lang="en-US" altLang="en-US" sz="2100" b="1" i="0" dirty="0">
                  <a:solidFill>
                    <a:srgbClr val="FFC000"/>
                  </a:solidFill>
                </a:rPr>
                <a:t> </a:t>
              </a:r>
              <a:r>
                <a:rPr lang="en-US" altLang="en-US" sz="2100" b="1" dirty="0">
                  <a:solidFill>
                    <a:srgbClr val="FFC000"/>
                  </a:solidFill>
                </a:rPr>
                <a:t>P</a:t>
              </a:r>
              <a:r>
                <a:rPr lang="en-US" altLang="en-US" sz="2100" b="1" i="0" dirty="0">
                  <a:solidFill>
                    <a:srgbClr val="FFC000"/>
                  </a:solidFill>
                </a:rPr>
                <a:t>ractical key space</a:t>
              </a:r>
            </a:p>
            <a:p>
              <a:pPr algn="ctr">
                <a:spcBef>
                  <a:spcPct val="0"/>
                </a:spcBef>
                <a:buFontTx/>
                <a:buNone/>
              </a:pPr>
              <a:r>
                <a:rPr lang="en-US" altLang="en-US" sz="400" b="1" dirty="0">
                  <a:solidFill>
                    <a:srgbClr val="FFC000"/>
                  </a:solidFill>
                </a:rPr>
                <a:t> </a:t>
              </a:r>
              <a:endParaRPr lang="en-US" altLang="en-US" sz="400" b="1" i="0" dirty="0">
                <a:solidFill>
                  <a:srgbClr val="FFC000"/>
                </a:solidFill>
              </a:endParaRPr>
            </a:p>
            <a:p>
              <a:pPr algn="ctr">
                <a:spcBef>
                  <a:spcPct val="0"/>
                </a:spcBef>
                <a:buFontTx/>
                <a:buNone/>
              </a:pPr>
              <a:r>
                <a:rPr lang="en-US" altLang="en-US" sz="600" b="1" i="0" dirty="0">
                  <a:solidFill>
                    <a:schemeClr val="bg1"/>
                  </a:solidFill>
                </a:rPr>
                <a:t> </a:t>
              </a:r>
              <a:r>
                <a:rPr lang="en-US" altLang="en-US" sz="2600" b="1" dirty="0"/>
                <a:t>4.24 x </a:t>
              </a:r>
              <a:r>
                <a:rPr lang="en-US" altLang="en-US" sz="2600" b="1" i="0" dirty="0"/>
                <a:t>10</a:t>
              </a:r>
              <a:r>
                <a:rPr lang="en-US" altLang="en-US" sz="2600" b="1" baseline="40000" dirty="0"/>
                <a:t>51</a:t>
              </a:r>
              <a:endParaRPr lang="en-US" altLang="en-US" sz="2600" b="1" i="0" dirty="0"/>
            </a:p>
          </p:txBody>
        </p:sp>
      </p:gr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7" name="TextBox 26"/>
          <p:cNvSpPr txBox="1"/>
          <p:nvPr/>
        </p:nvSpPr>
        <p:spPr>
          <a:xfrm>
            <a:off x="4353339" y="7104888"/>
            <a:ext cx="5324061"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a:latin typeface="+mj-lt"/>
              </a:rPr>
              <a:t>Klaus </a:t>
            </a:r>
            <a:r>
              <a:rPr lang="en-US" sz="1000" dirty="0" err="1">
                <a:latin typeface="+mj-lt"/>
              </a:rPr>
              <a:t>Kopacz</a:t>
            </a:r>
            <a:endParaRPr lang="en-US" sz="1000" dirty="0">
              <a:latin typeface="+mj-lt"/>
              <a:cs typeface="Arial" pitchFamily="34" charset="0"/>
            </a:endParaRPr>
          </a:p>
        </p:txBody>
      </p:sp>
    </p:spTree>
    <p:extLst>
      <p:ext uri="{BB962C8B-B14F-4D97-AF65-F5344CB8AC3E}">
        <p14:creationId xmlns:p14="http://schemas.microsoft.com/office/powerpoint/2010/main" val="24864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dirty="0"/>
              <a:t>Why Key Space Matters</a:t>
            </a:r>
          </a:p>
        </p:txBody>
      </p:sp>
      <p:sp>
        <p:nvSpPr>
          <p:cNvPr id="7172" name="Rectangle 42"/>
          <p:cNvSpPr>
            <a:spLocks noGrp="1" noChangeArrowheads="1"/>
          </p:cNvSpPr>
          <p:nvPr>
            <p:ph type="sldNum" sz="quarter" idx="15"/>
          </p:nvPr>
        </p:nvSpPr>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8345B388-5BFD-4C40-AA39-A1ADDFCCEDB5}" type="slidenum">
              <a:rPr lang="en-US" altLang="en-US" smtClean="0">
                <a:solidFill>
                  <a:srgbClr val="FFC000"/>
                </a:solidFill>
                <a:latin typeface="Palatino Linotype" panose="02040502050505030304" pitchFamily="18" charset="0"/>
              </a:rPr>
              <a:pPr/>
              <a:t>4</a:t>
            </a:fld>
            <a:endParaRPr lang="en-US" altLang="en-US" dirty="0">
              <a:solidFill>
                <a:srgbClr val="FFC000"/>
              </a:solidFill>
              <a:latin typeface="Palatino Linotype" panose="02040502050505030304" pitchFamily="18" charset="0"/>
            </a:endParaRPr>
          </a:p>
        </p:txBody>
      </p:sp>
      <p:cxnSp>
        <p:nvCxnSpPr>
          <p:cNvPr id="7173" name="Straight Connector 9"/>
          <p:cNvCxnSpPr>
            <a:cxnSpLocks noChangeShapeType="1"/>
          </p:cNvCxnSpPr>
          <p:nvPr/>
        </p:nvCxnSpPr>
        <p:spPr bwMode="auto">
          <a:xfrm>
            <a:off x="503238" y="173038"/>
            <a:ext cx="0" cy="1468437"/>
          </a:xfrm>
          <a:prstGeom prst="line">
            <a:avLst/>
          </a:prstGeom>
          <a:noFill/>
          <a:ln w="635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9" name="Rectangle 7"/>
          <p:cNvSpPr>
            <a:spLocks noChangeArrowheads="1"/>
          </p:cNvSpPr>
          <p:nvPr/>
        </p:nvSpPr>
        <p:spPr bwMode="auto">
          <a:xfrm>
            <a:off x="838200" y="5044523"/>
            <a:ext cx="8839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lvl="1" indent="-228600">
              <a:lnSpc>
                <a:spcPct val="120000"/>
              </a:lnSpc>
              <a:buClr>
                <a:srgbClr val="FFC000"/>
              </a:buClr>
              <a:buFont typeface="Wingdings" panose="05000000000000000000" pitchFamily="2" charset="2"/>
              <a:buChar char="§"/>
            </a:pPr>
            <a:r>
              <a:rPr lang="en-US" altLang="en-US" sz="2100" b="1" dirty="0">
                <a:solidFill>
                  <a:srgbClr val="FFC000"/>
                </a:solidFill>
                <a:latin typeface="+mj-lt"/>
                <a:cs typeface="Tahoma" pitchFamily="34" charset="0"/>
              </a:rPr>
              <a:t>But, key space matters because it is a pathway to:</a:t>
            </a:r>
          </a:p>
          <a:p>
            <a:pPr marL="746125" lvl="2" indent="-236538">
              <a:lnSpc>
                <a:spcPct val="120000"/>
              </a:lnSpc>
              <a:buClr>
                <a:srgbClr val="FFC000"/>
              </a:buClr>
              <a:buFont typeface="Arial" panose="020B0604020202020204" pitchFamily="34" charset="0"/>
              <a:buChar char="•"/>
            </a:pPr>
            <a:r>
              <a:rPr lang="en-US" altLang="en-US" sz="2100" b="1" dirty="0">
                <a:latin typeface="+mj-lt"/>
                <a:cs typeface="Tahoma" pitchFamily="34" charset="0"/>
              </a:rPr>
              <a:t>Unlock the mystery of how a cipher machine works</a:t>
            </a:r>
          </a:p>
          <a:p>
            <a:pPr marL="746125" lvl="2" indent="-236538">
              <a:lnSpc>
                <a:spcPct val="120000"/>
              </a:lnSpc>
              <a:buClr>
                <a:srgbClr val="FFC000"/>
              </a:buClr>
              <a:buFont typeface="Arial" panose="020B0604020202020204" pitchFamily="34" charset="0"/>
              <a:buChar char="•"/>
            </a:pPr>
            <a:r>
              <a:rPr lang="en-US" altLang="en-US" sz="2100" b="1" dirty="0">
                <a:latin typeface="+mj-lt"/>
                <a:cs typeface="Tahoma" pitchFamily="34" charset="0"/>
              </a:rPr>
              <a:t>Understand the cryptologic tradeoffs in design &amp; use</a:t>
            </a:r>
          </a:p>
          <a:p>
            <a:pPr marL="746125" lvl="2" indent="-236538">
              <a:lnSpc>
                <a:spcPct val="120000"/>
              </a:lnSpc>
              <a:buClr>
                <a:srgbClr val="FFC000"/>
              </a:buClr>
              <a:buFont typeface="Arial" panose="020B0604020202020204" pitchFamily="34" charset="0"/>
              <a:buChar char="•"/>
            </a:pPr>
            <a:r>
              <a:rPr lang="en-US" altLang="en-US" sz="2100" b="1" dirty="0">
                <a:latin typeface="+mj-lt"/>
                <a:cs typeface="Tahoma" pitchFamily="34" charset="0"/>
              </a:rPr>
              <a:t>Enter the mind of the inventor, codebreaker, and user</a:t>
            </a:r>
          </a:p>
          <a:p>
            <a:pPr marL="746125" lvl="2" indent="-236538">
              <a:lnSpc>
                <a:spcPct val="120000"/>
              </a:lnSpc>
              <a:buClr>
                <a:srgbClr val="FFC000"/>
              </a:buClr>
              <a:buFont typeface="Arial" panose="020B0604020202020204" pitchFamily="34" charset="0"/>
              <a:buChar char="•"/>
            </a:pPr>
            <a:endParaRPr lang="en-US" altLang="en-US" sz="2200" b="1" dirty="0">
              <a:latin typeface="+mj-lt"/>
              <a:cs typeface="Tahoma" pitchFamily="34" charset="0"/>
            </a:endParaRPr>
          </a:p>
          <a:p>
            <a:pPr marL="0" lvl="1" indent="0">
              <a:lnSpc>
                <a:spcPct val="120000"/>
              </a:lnSpc>
              <a:buClr>
                <a:srgbClr val="FFC000"/>
              </a:buClr>
            </a:pPr>
            <a:endParaRPr lang="en-US" altLang="en-US" sz="2200" b="1" dirty="0">
              <a:solidFill>
                <a:srgbClr val="FFC000"/>
              </a:solidFill>
              <a:latin typeface="+mj-lt"/>
              <a:cs typeface="Tahoma" pitchFamily="34" charset="0"/>
            </a:endParaRPr>
          </a:p>
        </p:txBody>
      </p:sp>
      <p:sp>
        <p:nvSpPr>
          <p:cNvPr id="11" name="TextBox 10"/>
          <p:cNvSpPr txBox="1"/>
          <p:nvPr/>
        </p:nvSpPr>
        <p:spPr>
          <a:xfrm>
            <a:off x="1371600" y="1524000"/>
            <a:ext cx="7543800" cy="2899255"/>
          </a:xfrm>
          <a:prstGeom prst="rect">
            <a:avLst/>
          </a:prstGeom>
          <a:solidFill>
            <a:srgbClr val="7030A0"/>
          </a:solidFill>
          <a:ln w="25400">
            <a:solidFill>
              <a:srgbClr val="FFC000"/>
            </a:solidFill>
          </a:ln>
        </p:spPr>
        <p:txBody>
          <a:bodyPr wrap="square">
            <a:spAutoFit/>
          </a:bodyPr>
          <a:lstStyle/>
          <a:p>
            <a:pPr algn="ctr">
              <a:lnSpc>
                <a:spcPct val="120000"/>
              </a:lnSpc>
              <a:defRPr/>
            </a:pPr>
            <a:r>
              <a:rPr lang="en-US" sz="2100" b="1" i="0" dirty="0">
                <a:solidFill>
                  <a:srgbClr val="FFC000"/>
                </a:solidFill>
                <a:latin typeface="+mj-lt"/>
                <a:cs typeface="+mn-cs"/>
              </a:rPr>
              <a:t>Caution!</a:t>
            </a:r>
          </a:p>
          <a:p>
            <a:pPr algn="ctr">
              <a:lnSpc>
                <a:spcPct val="120000"/>
              </a:lnSpc>
              <a:defRPr/>
            </a:pPr>
            <a:r>
              <a:rPr lang="en-US" sz="2100" b="1" i="0" dirty="0">
                <a:latin typeface="+mj-lt"/>
                <a:cs typeface="+mn-cs"/>
              </a:rPr>
              <a:t>​Key space allows easy comparisons of cryptologic strength between cipher </a:t>
            </a:r>
            <a:r>
              <a:rPr lang="en-US" sz="2100" b="1" dirty="0">
                <a:latin typeface="+mj-lt"/>
                <a:cs typeface="+mn-cs"/>
              </a:rPr>
              <a:t>systems</a:t>
            </a:r>
            <a:r>
              <a:rPr lang="en-US" sz="2100" b="1" i="0" dirty="0">
                <a:latin typeface="+mj-lt"/>
                <a:cs typeface="+mn-cs"/>
              </a:rPr>
              <a:t> </a:t>
            </a:r>
          </a:p>
          <a:p>
            <a:pPr algn="ctr">
              <a:lnSpc>
                <a:spcPct val="120000"/>
              </a:lnSpc>
              <a:defRPr/>
            </a:pPr>
            <a:r>
              <a:rPr lang="en-US" sz="1200" b="1" dirty="0">
                <a:latin typeface="+mj-lt"/>
                <a:cs typeface="+mn-cs"/>
              </a:rPr>
              <a:t> </a:t>
            </a:r>
            <a:endParaRPr lang="en-US" sz="1200" b="1" i="0" dirty="0">
              <a:latin typeface="+mj-lt"/>
              <a:cs typeface="+mn-cs"/>
            </a:endParaRPr>
          </a:p>
          <a:p>
            <a:pPr algn="ctr">
              <a:lnSpc>
                <a:spcPct val="120000"/>
              </a:lnSpc>
              <a:defRPr/>
            </a:pPr>
            <a:r>
              <a:rPr lang="en-US" sz="2100" b="1" i="0" dirty="0">
                <a:solidFill>
                  <a:srgbClr val="FFC000"/>
                </a:solidFill>
                <a:latin typeface="+mj-lt"/>
                <a:cs typeface="+mn-cs"/>
              </a:rPr>
              <a:t>But… </a:t>
            </a:r>
          </a:p>
          <a:p>
            <a:pPr algn="ctr">
              <a:lnSpc>
                <a:spcPct val="120000"/>
              </a:lnSpc>
              <a:defRPr/>
            </a:pPr>
            <a:r>
              <a:rPr lang="en-US" sz="1200" b="1" dirty="0">
                <a:solidFill>
                  <a:srgbClr val="FFC000"/>
                </a:solidFill>
                <a:latin typeface="+mj-lt"/>
                <a:cs typeface="+mn-cs"/>
              </a:rPr>
              <a:t> </a:t>
            </a:r>
            <a:endParaRPr lang="en-US" sz="1200" b="1" i="0" dirty="0">
              <a:solidFill>
                <a:srgbClr val="FFC000"/>
              </a:solidFill>
              <a:latin typeface="+mj-lt"/>
              <a:cs typeface="+mn-cs"/>
            </a:endParaRPr>
          </a:p>
          <a:p>
            <a:pPr algn="ctr">
              <a:lnSpc>
                <a:spcPct val="120000"/>
              </a:lnSpc>
              <a:defRPr/>
            </a:pPr>
            <a:r>
              <a:rPr lang="en-US" sz="2100" b="1" dirty="0">
                <a:latin typeface="+mj-lt"/>
                <a:cs typeface="+mn-cs"/>
              </a:rPr>
              <a:t>It only measures effort for brute force attacks, </a:t>
            </a:r>
          </a:p>
          <a:p>
            <a:pPr algn="ctr">
              <a:lnSpc>
                <a:spcPct val="120000"/>
              </a:lnSpc>
              <a:defRPr/>
            </a:pPr>
            <a:r>
              <a:rPr lang="en-US" sz="2100" b="1" dirty="0">
                <a:latin typeface="+mj-lt"/>
                <a:cs typeface="+mn-cs"/>
              </a:rPr>
              <a:t>and most historic ciphers</a:t>
            </a:r>
            <a:r>
              <a:rPr lang="en-US" sz="2100" b="1" i="0" dirty="0">
                <a:latin typeface="+mj-lt"/>
                <a:cs typeface="+mn-cs"/>
              </a:rPr>
              <a:t> can be broken by other means</a:t>
            </a:r>
          </a:p>
          <a:p>
            <a:pPr algn="ctr">
              <a:lnSpc>
                <a:spcPct val="120000"/>
              </a:lnSpc>
              <a:defRPr/>
            </a:pPr>
            <a:r>
              <a:rPr lang="en-US" sz="200" b="1" dirty="0">
                <a:latin typeface="+mj-lt"/>
                <a:cs typeface="+mn-cs"/>
              </a:rPr>
              <a:t> </a:t>
            </a:r>
            <a:endParaRPr lang="en-US" sz="200" b="1" i="0" dirty="0">
              <a:latin typeface="+mj-lt"/>
              <a:cs typeface="Tahoma" pitchFamily="34" charset="0"/>
            </a:endParaRPr>
          </a:p>
        </p:txBody>
      </p:sp>
    </p:spTree>
    <p:extLst>
      <p:ext uri="{BB962C8B-B14F-4D97-AF65-F5344CB8AC3E}">
        <p14:creationId xmlns:p14="http://schemas.microsoft.com/office/powerpoint/2010/main" val="14038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M-209 Maximum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40</a:t>
            </a:fld>
            <a:endParaRPr lang="en-US" dirty="0"/>
          </a:p>
        </p:txBody>
      </p:sp>
      <p:pic>
        <p:nvPicPr>
          <p:cNvPr id="6" name="Picture 5" descr="m209lll6"/>
          <p:cNvPicPr>
            <a:picLocks noChangeAspect="1" noChangeArrowheads="1"/>
          </p:cNvPicPr>
          <p:nvPr/>
        </p:nvPicPr>
        <p:blipFill>
          <a:blip r:embed="rId3">
            <a:extLst>
              <a:ext uri="{28A0092B-C50C-407E-A947-70E740481C1C}">
                <a14:useLocalDpi xmlns:a14="http://schemas.microsoft.com/office/drawing/2010/main" val="0"/>
              </a:ext>
            </a:extLst>
          </a:blip>
          <a:srcRect l="15384" r="25961"/>
          <a:stretch>
            <a:fillRect/>
          </a:stretch>
        </p:blipFill>
        <p:spPr bwMode="auto">
          <a:xfrm>
            <a:off x="685800" y="1219200"/>
            <a:ext cx="4692121" cy="600058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a:grpSpLocks/>
          </p:cNvGrpSpPr>
          <p:nvPr/>
        </p:nvGrpSpPr>
        <p:grpSpPr bwMode="auto">
          <a:xfrm>
            <a:off x="6236208" y="5913120"/>
            <a:ext cx="2926080" cy="1097280"/>
            <a:chOff x="5832611" y="5544965"/>
            <a:chExt cx="2925951" cy="1096985"/>
          </a:xfrm>
        </p:grpSpPr>
        <p:sp>
          <p:nvSpPr>
            <p:cNvPr id="13" name="Rectangle 7"/>
            <p:cNvSpPr>
              <a:spLocks noChangeArrowheads="1"/>
            </p:cNvSpPr>
            <p:nvPr/>
          </p:nvSpPr>
          <p:spPr bwMode="auto">
            <a:xfrm>
              <a:off x="5832611" y="5544965"/>
              <a:ext cx="2925951" cy="1096985"/>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4" name="Text Box 433"/>
            <p:cNvSpPr txBox="1">
              <a:spLocks noChangeArrowheads="1"/>
            </p:cNvSpPr>
            <p:nvPr/>
          </p:nvSpPr>
          <p:spPr bwMode="auto">
            <a:xfrm>
              <a:off x="5886076" y="5613022"/>
              <a:ext cx="2817689" cy="93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400" b="1" i="0" dirty="0">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i="0" dirty="0">
                  <a:latin typeface="+mj-lt"/>
                  <a:cs typeface="+mn-cs"/>
                </a:rPr>
                <a:t>6.16 x 10</a:t>
              </a:r>
              <a:r>
                <a:rPr lang="en-US" altLang="en-US" sz="2600" b="1" baseline="40000" dirty="0">
                  <a:latin typeface="+mj-lt"/>
                  <a:cs typeface="+mn-cs"/>
                </a:rPr>
                <a:t>60</a:t>
              </a:r>
              <a:endParaRPr lang="en-US" altLang="en-US" sz="2600" b="1" i="0" baseline="40000" dirty="0">
                <a:latin typeface="+mj-lt"/>
                <a:cs typeface="+mn-cs"/>
              </a:endParaRPr>
            </a:p>
          </p:txBody>
        </p:sp>
      </p:grpSp>
      <p:sp>
        <p:nvSpPr>
          <p:cNvPr id="18" name="AutoShape 9"/>
          <p:cNvSpPr>
            <a:spLocks noChangeArrowheads="1"/>
          </p:cNvSpPr>
          <p:nvPr/>
        </p:nvSpPr>
        <p:spPr bwMode="auto">
          <a:xfrm rot="19680000">
            <a:off x="3495430" y="3667120"/>
            <a:ext cx="2643811" cy="146050"/>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Text Box 7"/>
          <p:cNvSpPr txBox="1">
            <a:spLocks noChangeArrowheads="1"/>
          </p:cNvSpPr>
          <p:nvPr/>
        </p:nvSpPr>
        <p:spPr bwMode="auto">
          <a:xfrm>
            <a:off x="6027738" y="3643125"/>
            <a:ext cx="357346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FontTx/>
              <a:buNone/>
            </a:pPr>
            <a:r>
              <a:rPr lang="en-US" altLang="en-US" sz="2100" b="1" i="0" dirty="0">
                <a:latin typeface="+mj-lt"/>
              </a:rPr>
              <a:t>Pin </a:t>
            </a:r>
            <a:r>
              <a:rPr lang="en-US" altLang="en-US" sz="2100" b="1" dirty="0">
                <a:latin typeface="+mj-lt"/>
              </a:rPr>
              <a:t>s</a:t>
            </a:r>
            <a:r>
              <a:rPr lang="en-US" altLang="en-US" sz="2100" b="1" i="0" dirty="0">
                <a:latin typeface="+mj-lt"/>
              </a:rPr>
              <a:t>etting: 2</a:t>
            </a:r>
            <a:r>
              <a:rPr lang="en-US" altLang="en-US" sz="2100" b="1" i="0" baseline="40000" dirty="0">
                <a:latin typeface="+mj-lt"/>
              </a:rPr>
              <a:t>131</a:t>
            </a:r>
            <a:r>
              <a:rPr lang="en-US" altLang="en-US" sz="2100" b="1" i="0" baseline="30000" dirty="0">
                <a:latin typeface="+mj-lt"/>
              </a:rPr>
              <a:t> </a:t>
            </a:r>
            <a:endParaRPr lang="en-US" altLang="en-US" sz="2100" b="1" i="0" dirty="0">
              <a:latin typeface="+mj-lt"/>
            </a:endParaRPr>
          </a:p>
          <a:p>
            <a:pPr>
              <a:lnSpc>
                <a:spcPct val="120000"/>
              </a:lnSpc>
              <a:spcBef>
                <a:spcPct val="0"/>
              </a:spcBef>
              <a:buFontTx/>
              <a:buNone/>
            </a:pPr>
            <a:r>
              <a:rPr lang="en-US" altLang="en-US" sz="2100" b="1" dirty="0">
                <a:latin typeface="+mj-lt"/>
              </a:rPr>
              <a:t>                     = </a:t>
            </a:r>
            <a:r>
              <a:rPr lang="en-US" altLang="en-US" sz="2100" b="1" i="0" dirty="0">
                <a:latin typeface="+mj-lt"/>
              </a:rPr>
              <a:t>2.72x10</a:t>
            </a:r>
            <a:r>
              <a:rPr lang="en-US" altLang="en-US" sz="2100" b="1" i="0" baseline="40000" dirty="0">
                <a:latin typeface="+mj-lt"/>
              </a:rPr>
              <a:t>39</a:t>
            </a:r>
          </a:p>
          <a:p>
            <a:pPr>
              <a:lnSpc>
                <a:spcPct val="120000"/>
              </a:lnSpc>
              <a:spcBef>
                <a:spcPct val="0"/>
              </a:spcBef>
              <a:buFontTx/>
              <a:buNone/>
            </a:pPr>
            <a:r>
              <a:rPr lang="en-US" altLang="en-US" sz="2100" b="1" dirty="0">
                <a:latin typeface="+mj-lt"/>
              </a:rPr>
              <a:t>Start position:             </a:t>
            </a:r>
          </a:p>
          <a:p>
            <a:pPr>
              <a:lnSpc>
                <a:spcPct val="120000"/>
              </a:lnSpc>
              <a:spcBef>
                <a:spcPct val="0"/>
              </a:spcBef>
              <a:buFontTx/>
              <a:buNone/>
            </a:pPr>
            <a:r>
              <a:rPr lang="en-US" altLang="en-US" sz="2100" b="1" dirty="0">
                <a:latin typeface="+mj-lt"/>
              </a:rPr>
              <a:t>          26x25x23x21x19x17 </a:t>
            </a:r>
          </a:p>
          <a:p>
            <a:pPr>
              <a:lnSpc>
                <a:spcPct val="120000"/>
              </a:lnSpc>
              <a:spcBef>
                <a:spcPct val="0"/>
              </a:spcBef>
              <a:buFontTx/>
              <a:buNone/>
            </a:pPr>
            <a:r>
              <a:rPr lang="en-US" altLang="en-US" sz="2100" b="1" dirty="0">
                <a:latin typeface="+mj-lt"/>
              </a:rPr>
              <a:t>          = 101,405,850</a:t>
            </a:r>
            <a:endParaRPr lang="en-US" altLang="en-US" sz="2600" b="1" i="0" dirty="0"/>
          </a:p>
        </p:txBody>
      </p:sp>
      <p:sp>
        <p:nvSpPr>
          <p:cNvPr id="20" name="AutoShape 13"/>
          <p:cNvSpPr>
            <a:spLocks noChangeArrowheads="1"/>
          </p:cNvSpPr>
          <p:nvPr/>
        </p:nvSpPr>
        <p:spPr bwMode="auto">
          <a:xfrm>
            <a:off x="4495799" y="5221426"/>
            <a:ext cx="1447799"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Rectangle 7"/>
          <p:cNvSpPr>
            <a:spLocks noChangeArrowheads="1"/>
          </p:cNvSpPr>
          <p:nvPr/>
        </p:nvSpPr>
        <p:spPr bwMode="auto">
          <a:xfrm>
            <a:off x="2667001" y="4953000"/>
            <a:ext cx="1828800" cy="14478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4" name="Text Box 6"/>
          <p:cNvSpPr txBox="1">
            <a:spLocks noChangeArrowheads="1"/>
          </p:cNvSpPr>
          <p:nvPr/>
        </p:nvSpPr>
        <p:spPr bwMode="auto">
          <a:xfrm>
            <a:off x="5907024" y="1536192"/>
            <a:ext cx="381000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lnSpc>
                <a:spcPct val="120000"/>
              </a:lnSpc>
              <a:spcBef>
                <a:spcPct val="0"/>
              </a:spcBef>
              <a:buFontTx/>
              <a:buNone/>
            </a:pPr>
            <a:r>
              <a:rPr lang="en-US" altLang="en-US" sz="2100" b="1" i="0" dirty="0"/>
              <a:t>(22 lug settings &amp; 27 bars)   </a:t>
            </a:r>
          </a:p>
          <a:p>
            <a:pPr algn="ctr">
              <a:lnSpc>
                <a:spcPct val="120000"/>
              </a:lnSpc>
              <a:spcBef>
                <a:spcPct val="0"/>
              </a:spcBef>
              <a:buNone/>
            </a:pPr>
            <a:r>
              <a:rPr lang="en-US" altLang="en-US" sz="2100" b="1" dirty="0"/>
              <a:t>C(n+k-1,k)</a:t>
            </a:r>
            <a:r>
              <a:rPr lang="en-US" altLang="en-US" sz="3000" b="1" baseline="20000" dirty="0">
                <a:solidFill>
                  <a:srgbClr val="FF0000"/>
                </a:solidFill>
              </a:rPr>
              <a:t>*</a:t>
            </a:r>
            <a:r>
              <a:rPr lang="en-US" altLang="en-US" sz="2100" b="1" dirty="0"/>
              <a:t>= (n+k-1)!/(n-1)!k!</a:t>
            </a:r>
          </a:p>
          <a:p>
            <a:pPr algn="ctr">
              <a:lnSpc>
                <a:spcPct val="120000"/>
              </a:lnSpc>
              <a:spcBef>
                <a:spcPct val="0"/>
              </a:spcBef>
              <a:buFontTx/>
              <a:buNone/>
            </a:pPr>
            <a:r>
              <a:rPr lang="en-US" altLang="en-US" sz="2100" b="1" i="0" dirty="0"/>
              <a:t>   C(48,27) = (48!)/(21! </a:t>
            </a:r>
            <a:r>
              <a:rPr lang="en-US" altLang="en-US" sz="2100" b="1" dirty="0"/>
              <a:t>x</a:t>
            </a:r>
            <a:r>
              <a:rPr lang="en-US" altLang="en-US" sz="2100" b="1" i="0" dirty="0"/>
              <a:t> 27!)  </a:t>
            </a:r>
          </a:p>
          <a:p>
            <a:pPr algn="ctr">
              <a:lnSpc>
                <a:spcPct val="120000"/>
              </a:lnSpc>
              <a:spcBef>
                <a:spcPct val="0"/>
              </a:spcBef>
              <a:buFontTx/>
              <a:buNone/>
            </a:pPr>
            <a:r>
              <a:rPr lang="en-US" altLang="en-US" sz="2100" b="1" dirty="0"/>
              <a:t>        </a:t>
            </a:r>
            <a:r>
              <a:rPr lang="en-US" altLang="en-US" sz="2100" b="1" i="0" dirty="0"/>
              <a:t>= 2.23x10</a:t>
            </a:r>
            <a:r>
              <a:rPr lang="en-US" altLang="en-US" sz="2100" b="1" i="0" baseline="40000" dirty="0"/>
              <a:t>13</a:t>
            </a:r>
          </a:p>
        </p:txBody>
      </p:sp>
      <p:sp>
        <p:nvSpPr>
          <p:cNvPr id="25" name="Rectangle 7"/>
          <p:cNvSpPr>
            <a:spLocks noChangeArrowheads="1"/>
          </p:cNvSpPr>
          <p:nvPr/>
        </p:nvSpPr>
        <p:spPr bwMode="auto">
          <a:xfrm>
            <a:off x="5943599" y="1576864"/>
            <a:ext cx="3749040" cy="162019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 name="TextBox 2"/>
          <p:cNvSpPr txBox="1"/>
          <p:nvPr/>
        </p:nvSpPr>
        <p:spPr>
          <a:xfrm>
            <a:off x="5867400" y="1143000"/>
            <a:ext cx="1907895" cy="738664"/>
          </a:xfrm>
          <a:prstGeom prst="rect">
            <a:avLst/>
          </a:prstGeom>
          <a:noFill/>
        </p:spPr>
        <p:txBody>
          <a:bodyPr wrap="none" rtlCol="0">
            <a:spAutoFit/>
          </a:bodyPr>
          <a:lstStyle/>
          <a:p>
            <a:r>
              <a:rPr lang="en-US" altLang="en-US" sz="2100" b="1" dirty="0">
                <a:solidFill>
                  <a:srgbClr val="FFC000"/>
                </a:solidFill>
                <a:latin typeface="+mj-lt"/>
              </a:rPr>
              <a:t>Lug Settings:</a:t>
            </a:r>
          </a:p>
          <a:p>
            <a:endParaRPr lang="en-US" sz="2100" dirty="0">
              <a:latin typeface="+mj-lt"/>
            </a:endParaRPr>
          </a:p>
        </p:txBody>
      </p:sp>
      <p:sp>
        <p:nvSpPr>
          <p:cNvPr id="26" name="Rectangle 7"/>
          <p:cNvSpPr>
            <a:spLocks noChangeArrowheads="1"/>
          </p:cNvSpPr>
          <p:nvPr/>
        </p:nvSpPr>
        <p:spPr bwMode="auto">
          <a:xfrm>
            <a:off x="5943599" y="3685052"/>
            <a:ext cx="3749040" cy="1929384"/>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Text Box 7"/>
          <p:cNvSpPr txBox="1">
            <a:spLocks noChangeArrowheads="1"/>
          </p:cNvSpPr>
          <p:nvPr/>
        </p:nvSpPr>
        <p:spPr bwMode="auto">
          <a:xfrm>
            <a:off x="5867400" y="3318302"/>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solidFill>
                  <a:srgbClr val="FFC000"/>
                </a:solidFill>
              </a:rPr>
              <a:t>6 Rotors</a:t>
            </a:r>
            <a:endParaRPr lang="en-US" altLang="en-US" sz="2600" b="1" i="0" dirty="0">
              <a:solidFill>
                <a:srgbClr val="FFC000"/>
              </a:solidFill>
            </a:endParaRPr>
          </a:p>
        </p:txBody>
      </p:sp>
      <p:sp>
        <p:nvSpPr>
          <p:cNvPr id="7" name="Rectangle 6"/>
          <p:cNvSpPr/>
          <p:nvPr/>
        </p:nvSpPr>
        <p:spPr>
          <a:xfrm>
            <a:off x="6235965" y="7266801"/>
            <a:ext cx="284052" cy="400110"/>
          </a:xfrm>
          <a:prstGeom prst="rect">
            <a:avLst/>
          </a:prstGeom>
        </p:spPr>
        <p:txBody>
          <a:bodyPr wrap="none">
            <a:spAutoFit/>
          </a:bodyPr>
          <a:lstStyle/>
          <a:p>
            <a:pPr algn="ctr" eaLnBrk="0" hangingPunct="0">
              <a:defRPr/>
            </a:pPr>
            <a:r>
              <a:rPr lang="en-US" altLang="en-US" sz="3000" b="1" baseline="20000" dirty="0">
                <a:solidFill>
                  <a:srgbClr val="FF0000"/>
                </a:solidFill>
                <a:latin typeface="+mj-lt"/>
              </a:rPr>
              <a:t>*</a:t>
            </a:r>
            <a:endParaRPr lang="en-US" altLang="en-US" sz="3000" b="1" baseline="20000" dirty="0">
              <a:latin typeface="+mj-lt"/>
            </a:endParaRPr>
          </a:p>
        </p:txBody>
      </p:sp>
      <p:sp>
        <p:nvSpPr>
          <p:cNvPr id="29" name="Text Box 7"/>
          <p:cNvSpPr txBox="1">
            <a:spLocks noChangeArrowheads="1"/>
          </p:cNvSpPr>
          <p:nvPr/>
        </p:nvSpPr>
        <p:spPr bwMode="auto">
          <a:xfrm>
            <a:off x="6372426" y="7188368"/>
            <a:ext cx="27715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1600" b="1" i="0" dirty="0"/>
              <a:t>“Stars and Bars” formula</a:t>
            </a:r>
          </a:p>
        </p:txBody>
      </p:sp>
      <p:sp>
        <p:nvSpPr>
          <p:cNvPr id="22"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3" name="TextBox 22"/>
          <p:cNvSpPr txBox="1"/>
          <p:nvPr/>
        </p:nvSpPr>
        <p:spPr>
          <a:xfrm>
            <a:off x="685801" y="7221379"/>
            <a:ext cx="469212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205289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M-209 Practical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41</a:t>
            </a:fld>
            <a:endParaRPr lang="en-US" dirty="0"/>
          </a:p>
        </p:txBody>
      </p:sp>
      <p:grpSp>
        <p:nvGrpSpPr>
          <p:cNvPr id="12" name="Group 11"/>
          <p:cNvGrpSpPr>
            <a:grpSpLocks/>
          </p:cNvGrpSpPr>
          <p:nvPr/>
        </p:nvGrpSpPr>
        <p:grpSpPr bwMode="auto">
          <a:xfrm>
            <a:off x="6309361" y="6053328"/>
            <a:ext cx="2926080" cy="1097280"/>
            <a:chOff x="5850201" y="5440298"/>
            <a:chExt cx="2925951" cy="1096987"/>
          </a:xfrm>
        </p:grpSpPr>
        <p:sp>
          <p:nvSpPr>
            <p:cNvPr id="13" name="Rectangle 7"/>
            <p:cNvSpPr>
              <a:spLocks noChangeArrowheads="1"/>
            </p:cNvSpPr>
            <p:nvPr/>
          </p:nvSpPr>
          <p:spPr bwMode="auto">
            <a:xfrm>
              <a:off x="5850201" y="5440298"/>
              <a:ext cx="2925951" cy="1096987"/>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4" name="Text Box 433"/>
            <p:cNvSpPr txBox="1">
              <a:spLocks noChangeArrowheads="1"/>
            </p:cNvSpPr>
            <p:nvPr/>
          </p:nvSpPr>
          <p:spPr bwMode="auto">
            <a:xfrm>
              <a:off x="5886076" y="5530063"/>
              <a:ext cx="2817689" cy="93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400" b="1" i="0" dirty="0">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6.02</a:t>
              </a:r>
              <a:r>
                <a:rPr lang="en-US" altLang="en-US" sz="2600" b="1" i="0" dirty="0">
                  <a:latin typeface="+mj-lt"/>
                  <a:cs typeface="+mn-cs"/>
                </a:rPr>
                <a:t> x 10</a:t>
              </a:r>
              <a:r>
                <a:rPr lang="en-US" altLang="en-US" sz="2600" b="1" i="0" baseline="40000" dirty="0">
                  <a:latin typeface="+mj-lt"/>
                  <a:cs typeface="+mn-cs"/>
                </a:rPr>
                <a:t>58</a:t>
              </a:r>
            </a:p>
          </p:txBody>
        </p:sp>
      </p:grpSp>
      <p:sp>
        <p:nvSpPr>
          <p:cNvPr id="17" name="Text Box 6"/>
          <p:cNvSpPr txBox="1">
            <a:spLocks noChangeArrowheads="1"/>
          </p:cNvSpPr>
          <p:nvPr/>
        </p:nvSpPr>
        <p:spPr bwMode="auto">
          <a:xfrm>
            <a:off x="6009845" y="2362200"/>
            <a:ext cx="3515155" cy="79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lnSpc>
                <a:spcPct val="114000"/>
              </a:lnSpc>
              <a:spcBef>
                <a:spcPct val="0"/>
              </a:spcBef>
              <a:buFontTx/>
              <a:buNone/>
            </a:pPr>
            <a:r>
              <a:rPr lang="en-US" altLang="en-US" sz="2100" b="1" i="0" dirty="0"/>
              <a:t>With US Army Constraints of 1942 = 2.18x10</a:t>
            </a:r>
            <a:r>
              <a:rPr lang="en-US" altLang="en-US" sz="2100" b="1" i="0" baseline="40000" dirty="0"/>
              <a:t>11</a:t>
            </a:r>
          </a:p>
        </p:txBody>
      </p:sp>
      <p:sp>
        <p:nvSpPr>
          <p:cNvPr id="20" name="Text Box 7"/>
          <p:cNvSpPr txBox="1">
            <a:spLocks noChangeArrowheads="1"/>
          </p:cNvSpPr>
          <p:nvPr/>
        </p:nvSpPr>
        <p:spPr bwMode="auto">
          <a:xfrm>
            <a:off x="6065166" y="3794760"/>
            <a:ext cx="323123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FontTx/>
              <a:buNone/>
            </a:pPr>
            <a:r>
              <a:rPr lang="en-US" altLang="en-US" sz="2100" b="1" i="0" dirty="0"/>
              <a:t>Pin setting: 2</a:t>
            </a:r>
            <a:r>
              <a:rPr lang="en-US" altLang="en-US" sz="2100" b="1" i="0" baseline="40000" dirty="0"/>
              <a:t>131</a:t>
            </a:r>
            <a:r>
              <a:rPr lang="en-US" altLang="en-US" sz="2100" b="1" i="0" baseline="30000" dirty="0"/>
              <a:t> </a:t>
            </a:r>
          </a:p>
          <a:p>
            <a:pPr>
              <a:lnSpc>
                <a:spcPct val="120000"/>
              </a:lnSpc>
              <a:spcBef>
                <a:spcPct val="0"/>
              </a:spcBef>
              <a:buFontTx/>
              <a:buNone/>
            </a:pPr>
            <a:r>
              <a:rPr lang="en-US" altLang="en-US" sz="2100" b="1" baseline="30000" dirty="0"/>
              <a:t>                               </a:t>
            </a:r>
            <a:r>
              <a:rPr lang="en-US" altLang="en-US" sz="2100" b="1" i="0" dirty="0"/>
              <a:t>= 2.72x10</a:t>
            </a:r>
            <a:r>
              <a:rPr lang="en-US" altLang="en-US" sz="2100" b="1" i="0" baseline="40000" dirty="0"/>
              <a:t>39</a:t>
            </a:r>
          </a:p>
          <a:p>
            <a:pPr>
              <a:lnSpc>
                <a:spcPct val="120000"/>
              </a:lnSpc>
              <a:spcBef>
                <a:spcPct val="0"/>
              </a:spcBef>
              <a:buFontTx/>
              <a:buNone/>
            </a:pPr>
            <a:r>
              <a:rPr lang="en-US" altLang="en-US" sz="2100" b="1" dirty="0"/>
              <a:t>Start position: </a:t>
            </a:r>
          </a:p>
          <a:p>
            <a:pPr>
              <a:lnSpc>
                <a:spcPct val="120000"/>
              </a:lnSpc>
              <a:spcBef>
                <a:spcPct val="0"/>
              </a:spcBef>
              <a:buFontTx/>
              <a:buNone/>
            </a:pPr>
            <a:r>
              <a:rPr lang="en-US" altLang="en-US" sz="2100" b="1" dirty="0"/>
              <a:t>     26x25x23x21x19x17 </a:t>
            </a:r>
          </a:p>
          <a:p>
            <a:pPr>
              <a:lnSpc>
                <a:spcPct val="120000"/>
              </a:lnSpc>
              <a:spcBef>
                <a:spcPct val="0"/>
              </a:spcBef>
              <a:buFontTx/>
              <a:buNone/>
            </a:pPr>
            <a:r>
              <a:rPr lang="en-US" altLang="en-US" sz="2100" b="1" dirty="0"/>
              <a:t>          = 101,405,850</a:t>
            </a:r>
            <a:endParaRPr lang="en-US" altLang="en-US" sz="2100" b="1" i="0" dirty="0"/>
          </a:p>
        </p:txBody>
      </p:sp>
      <p:sp>
        <p:nvSpPr>
          <p:cNvPr id="23" name="Rectangle 7"/>
          <p:cNvSpPr>
            <a:spLocks noChangeArrowheads="1"/>
          </p:cNvSpPr>
          <p:nvPr/>
        </p:nvSpPr>
        <p:spPr bwMode="auto">
          <a:xfrm>
            <a:off x="6018087" y="3794760"/>
            <a:ext cx="3583113" cy="1975104"/>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4" name="Text Box 7"/>
          <p:cNvSpPr txBox="1">
            <a:spLocks noChangeArrowheads="1"/>
          </p:cNvSpPr>
          <p:nvPr/>
        </p:nvSpPr>
        <p:spPr bwMode="auto">
          <a:xfrm>
            <a:off x="5995093" y="3394502"/>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solidFill>
                  <a:srgbClr val="FFC000"/>
                </a:solidFill>
              </a:rPr>
              <a:t>6 Rotors</a:t>
            </a:r>
            <a:endParaRPr lang="en-US" altLang="en-US" sz="2600" b="1" i="0" dirty="0">
              <a:solidFill>
                <a:srgbClr val="FFC000"/>
              </a:solidFill>
            </a:endParaRPr>
          </a:p>
        </p:txBody>
      </p:sp>
      <p:sp>
        <p:nvSpPr>
          <p:cNvPr id="26" name="Rectangle 7"/>
          <p:cNvSpPr>
            <a:spLocks noChangeArrowheads="1"/>
          </p:cNvSpPr>
          <p:nvPr/>
        </p:nvSpPr>
        <p:spPr bwMode="auto">
          <a:xfrm>
            <a:off x="5943600" y="2321570"/>
            <a:ext cx="3710625" cy="89882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TextBox 26"/>
          <p:cNvSpPr txBox="1"/>
          <p:nvPr/>
        </p:nvSpPr>
        <p:spPr>
          <a:xfrm>
            <a:off x="5940705" y="1905000"/>
            <a:ext cx="1907895" cy="415498"/>
          </a:xfrm>
          <a:prstGeom prst="rect">
            <a:avLst/>
          </a:prstGeom>
          <a:noFill/>
        </p:spPr>
        <p:txBody>
          <a:bodyPr wrap="none" rtlCol="0">
            <a:spAutoFit/>
          </a:bodyPr>
          <a:lstStyle/>
          <a:p>
            <a:r>
              <a:rPr lang="en-US" altLang="en-US" sz="2100" b="1" dirty="0">
                <a:solidFill>
                  <a:srgbClr val="FFC000"/>
                </a:solidFill>
                <a:latin typeface="+mj-lt"/>
              </a:rPr>
              <a:t>Lug Settings:</a:t>
            </a:r>
          </a:p>
        </p:txBody>
      </p:sp>
      <p:sp>
        <p:nvSpPr>
          <p:cNvPr id="2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pic>
        <p:nvPicPr>
          <p:cNvPr id="18" name="Picture 17" descr="m209lll6"/>
          <p:cNvPicPr>
            <a:picLocks noChangeAspect="1" noChangeArrowheads="1"/>
          </p:cNvPicPr>
          <p:nvPr/>
        </p:nvPicPr>
        <p:blipFill>
          <a:blip r:embed="rId3">
            <a:extLst>
              <a:ext uri="{28A0092B-C50C-407E-A947-70E740481C1C}">
                <a14:useLocalDpi xmlns:a14="http://schemas.microsoft.com/office/drawing/2010/main" val="0"/>
              </a:ext>
            </a:extLst>
          </a:blip>
          <a:srcRect l="15384" r="25961"/>
          <a:stretch>
            <a:fillRect/>
          </a:stretch>
        </p:blipFill>
        <p:spPr bwMode="auto">
          <a:xfrm>
            <a:off x="685800" y="1219200"/>
            <a:ext cx="4692121" cy="600058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9" name="AutoShape 9"/>
          <p:cNvSpPr>
            <a:spLocks noChangeArrowheads="1"/>
          </p:cNvSpPr>
          <p:nvPr/>
        </p:nvSpPr>
        <p:spPr bwMode="auto">
          <a:xfrm rot="19680000">
            <a:off x="3495430" y="3667120"/>
            <a:ext cx="2643811" cy="146050"/>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9" name="AutoShape 13"/>
          <p:cNvSpPr>
            <a:spLocks noChangeArrowheads="1"/>
          </p:cNvSpPr>
          <p:nvPr/>
        </p:nvSpPr>
        <p:spPr bwMode="auto">
          <a:xfrm>
            <a:off x="4495799" y="5221426"/>
            <a:ext cx="1544479"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0" name="Rectangle 7"/>
          <p:cNvSpPr>
            <a:spLocks noChangeArrowheads="1"/>
          </p:cNvSpPr>
          <p:nvPr/>
        </p:nvSpPr>
        <p:spPr bwMode="auto">
          <a:xfrm>
            <a:off x="2667001" y="4953000"/>
            <a:ext cx="1828800" cy="14478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1" name="TextBox 30"/>
          <p:cNvSpPr txBox="1"/>
          <p:nvPr/>
        </p:nvSpPr>
        <p:spPr>
          <a:xfrm>
            <a:off x="685801" y="7221379"/>
            <a:ext cx="469212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3429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uction-team.de/new_highlights/2015_05/oa/005_b%20%C2%A9%202015%20by%20Auction%20Team%20Breker%20K%C3%B6ln%20Germany.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79" t="43728" r="15329" b="38582"/>
          <a:stretch/>
        </p:blipFill>
        <p:spPr bwMode="auto">
          <a:xfrm>
            <a:off x="5105400" y="1571031"/>
            <a:ext cx="4518632" cy="5485609"/>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en-US" dirty="0"/>
              <a:t>Enigma M4 Maximum Key Space</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42</a:t>
            </a:fld>
            <a:endParaRPr lang="en-US" dirty="0"/>
          </a:p>
        </p:txBody>
      </p:sp>
      <p:sp>
        <p:nvSpPr>
          <p:cNvPr id="9" name="Text Box 429"/>
          <p:cNvSpPr txBox="1">
            <a:spLocks noChangeArrowheads="1"/>
          </p:cNvSpPr>
          <p:nvPr/>
        </p:nvSpPr>
        <p:spPr bwMode="auto">
          <a:xfrm>
            <a:off x="928049" y="1408176"/>
            <a:ext cx="2710141"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defRPr/>
            </a:pPr>
            <a:r>
              <a:rPr lang="en-US" altLang="en-US" sz="2100" b="1" i="0" dirty="0">
                <a:latin typeface="+mj-lt"/>
                <a:cs typeface="+mn-cs"/>
              </a:rPr>
              <a:t>Wiring: </a:t>
            </a:r>
            <a:r>
              <a:rPr lang="en-US" altLang="en-US" sz="2100" b="1" dirty="0">
                <a:latin typeface="+mj-lt"/>
              </a:rPr>
              <a:t>26!</a:t>
            </a:r>
            <a:endParaRPr lang="en-US" altLang="en-US" sz="2100" b="1" baseline="40000" dirty="0">
              <a:latin typeface="+mj-lt"/>
            </a:endParaRPr>
          </a:p>
          <a:p>
            <a:pPr eaLnBrk="0" hangingPunct="0">
              <a:spcBef>
                <a:spcPts val="600"/>
              </a:spcBef>
              <a:defRPr/>
            </a:pPr>
            <a:r>
              <a:rPr lang="en-US" altLang="en-US" sz="2100" b="1" dirty="0">
                <a:latin typeface="+mj-lt"/>
                <a:cs typeface="+mn-cs"/>
              </a:rPr>
              <a:t>Order: 1</a:t>
            </a:r>
          </a:p>
          <a:p>
            <a:pPr eaLnBrk="0" hangingPunct="0">
              <a:spcBef>
                <a:spcPts val="600"/>
              </a:spcBef>
              <a:defRPr/>
            </a:pPr>
            <a:r>
              <a:rPr lang="en-US" altLang="en-US" sz="2100" b="1" dirty="0">
                <a:latin typeface="+mj-lt"/>
                <a:cs typeface="+mn-cs"/>
              </a:rPr>
              <a:t>Start position: 26</a:t>
            </a:r>
            <a:endParaRPr lang="en-US" altLang="en-US" sz="2100" b="1" i="0" dirty="0">
              <a:latin typeface="+mj-lt"/>
              <a:cs typeface="+mn-cs"/>
            </a:endParaRPr>
          </a:p>
        </p:txBody>
      </p:sp>
      <p:sp>
        <p:nvSpPr>
          <p:cNvPr id="10" name="Text Box 433"/>
          <p:cNvSpPr txBox="1">
            <a:spLocks noChangeArrowheads="1"/>
          </p:cNvSpPr>
          <p:nvPr/>
        </p:nvSpPr>
        <p:spPr bwMode="auto">
          <a:xfrm>
            <a:off x="685927" y="5181600"/>
            <a:ext cx="32097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err="1">
                <a:solidFill>
                  <a:srgbClr val="FFC000"/>
                </a:solidFill>
                <a:latin typeface="+mj-lt"/>
                <a:cs typeface="+mn-cs"/>
              </a:rPr>
              <a:t>Plugboard</a:t>
            </a:r>
            <a:r>
              <a:rPr lang="en-US" altLang="en-US" sz="2100" b="1" i="0" dirty="0">
                <a:solidFill>
                  <a:srgbClr val="FFC000"/>
                </a:solidFill>
                <a:latin typeface="+mj-lt"/>
                <a:cs typeface="+mn-cs"/>
              </a:rPr>
              <a:t> 0-13 plugs:</a:t>
            </a:r>
          </a:p>
          <a:p>
            <a:pPr algn="ctr" eaLnBrk="0" hangingPunct="0">
              <a:defRPr/>
            </a:pPr>
            <a:r>
              <a:rPr lang="en-US" altLang="en-US" sz="200" b="1" dirty="0">
                <a:solidFill>
                  <a:srgbClr val="FFC000"/>
                </a:solidFill>
                <a:latin typeface="+mj-lt"/>
                <a:cs typeface="+mn-cs"/>
              </a:rPr>
              <a:t> </a:t>
            </a:r>
            <a:endParaRPr lang="en-US" altLang="en-US" sz="200" b="1" i="0" dirty="0">
              <a:solidFill>
                <a:srgbClr val="FFC000"/>
              </a:solidFill>
              <a:latin typeface="+mj-lt"/>
              <a:cs typeface="+mn-cs"/>
            </a:endParaRPr>
          </a:p>
          <a:p>
            <a:pPr algn="ctr" eaLnBrk="0" hangingPunct="0">
              <a:defRPr/>
            </a:pPr>
            <a:r>
              <a:rPr lang="en-US" altLang="en-US" sz="400" b="1" i="0" dirty="0">
                <a:latin typeface="+mj-lt"/>
                <a:cs typeface="+mn-cs"/>
              </a:rPr>
              <a:t> </a:t>
            </a:r>
          </a:p>
          <a:p>
            <a:pPr algn="ctr" eaLnBrk="0" hangingPunct="0">
              <a:defRPr/>
            </a:pPr>
            <a:r>
              <a:rPr lang="en-US" altLang="en-US" sz="2100" b="1" i="0" dirty="0">
                <a:latin typeface="+mj-lt"/>
                <a:cs typeface="+mn-cs"/>
              </a:rPr>
              <a:t>5.33x10</a:t>
            </a:r>
            <a:r>
              <a:rPr lang="en-US" altLang="en-US" sz="2100" b="1" i="0" baseline="40000" dirty="0">
                <a:latin typeface="+mj-lt"/>
                <a:cs typeface="+mn-cs"/>
              </a:rPr>
              <a:t>14</a:t>
            </a:r>
            <a:endParaRPr lang="en-US" altLang="en-US" sz="2100" b="1" i="0" dirty="0">
              <a:latin typeface="+mj-lt"/>
              <a:cs typeface="+mn-cs"/>
            </a:endParaRPr>
          </a:p>
        </p:txBody>
      </p:sp>
      <p:sp>
        <p:nvSpPr>
          <p:cNvPr id="11" name="Text Box 435"/>
          <p:cNvSpPr txBox="1">
            <a:spLocks noChangeArrowheads="1"/>
          </p:cNvSpPr>
          <p:nvPr/>
        </p:nvSpPr>
        <p:spPr bwMode="auto">
          <a:xfrm>
            <a:off x="923925" y="3048000"/>
            <a:ext cx="3190875"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defRPr/>
            </a:pPr>
            <a:r>
              <a:rPr lang="en-US" altLang="en-US" sz="2100" b="1" i="0" dirty="0">
                <a:latin typeface="+mj-lt"/>
                <a:cs typeface="+mn-cs"/>
              </a:rPr>
              <a:t>Wiring:</a:t>
            </a:r>
            <a:r>
              <a:rPr lang="en-US" altLang="en-US" sz="2100" b="1" i="0" dirty="0">
                <a:latin typeface="+mj-lt"/>
              </a:rPr>
              <a:t> (26!)</a:t>
            </a:r>
            <a:r>
              <a:rPr lang="en-US" altLang="en-US" sz="2100" b="1" baseline="40000" dirty="0">
                <a:latin typeface="+mj-lt"/>
              </a:rPr>
              <a:t>3</a:t>
            </a:r>
            <a:r>
              <a:rPr lang="en-US" altLang="en-US" sz="2100" b="1" i="0" dirty="0">
                <a:latin typeface="+mj-lt"/>
              </a:rPr>
              <a:t> </a:t>
            </a:r>
            <a:r>
              <a:rPr lang="en-US" altLang="en-US" sz="2100" b="1" i="0" dirty="0">
                <a:latin typeface="+mj-lt"/>
                <a:cs typeface="+mn-cs"/>
              </a:rPr>
              <a:t> </a:t>
            </a:r>
          </a:p>
          <a:p>
            <a:pPr eaLnBrk="0" hangingPunct="0">
              <a:spcBef>
                <a:spcPts val="600"/>
              </a:spcBef>
              <a:defRPr/>
            </a:pPr>
            <a:r>
              <a:rPr lang="en-US" altLang="en-US" sz="2100" b="1" i="0" dirty="0">
                <a:latin typeface="+mj-lt"/>
                <a:cs typeface="+mn-cs"/>
              </a:rPr>
              <a:t>Order: 1</a:t>
            </a:r>
          </a:p>
          <a:p>
            <a:pPr eaLnBrk="0" hangingPunct="0">
              <a:spcBef>
                <a:spcPts val="600"/>
              </a:spcBef>
              <a:defRPr/>
            </a:pPr>
            <a:r>
              <a:rPr lang="en-US" altLang="en-US" sz="2100" b="1" i="0" dirty="0">
                <a:latin typeface="+mj-lt"/>
                <a:cs typeface="+mn-cs"/>
              </a:rPr>
              <a:t>Notch (single or dual):    </a:t>
            </a:r>
          </a:p>
          <a:p>
            <a:pPr eaLnBrk="0" hangingPunct="0">
              <a:spcBef>
                <a:spcPts val="600"/>
              </a:spcBef>
              <a:defRPr/>
            </a:pPr>
            <a:r>
              <a:rPr lang="en-US" altLang="en-US" sz="2100" b="1" dirty="0">
                <a:latin typeface="+mj-lt"/>
                <a:cs typeface="+mn-cs"/>
              </a:rPr>
              <a:t>   [</a:t>
            </a:r>
            <a:r>
              <a:rPr lang="en-US" altLang="en-US" sz="2100" b="1" i="0" dirty="0">
                <a:latin typeface="+mj-lt"/>
                <a:cs typeface="+mn-cs"/>
              </a:rPr>
              <a:t>(</a:t>
            </a:r>
            <a:r>
              <a:rPr lang="en-US" altLang="en-US" sz="2100" b="1" dirty="0">
                <a:latin typeface="+mj-lt"/>
              </a:rPr>
              <a:t>26)+(26x25)]</a:t>
            </a:r>
            <a:r>
              <a:rPr lang="en-US" altLang="en-US" sz="2100" b="1" baseline="40000" dirty="0">
                <a:latin typeface="+mj-lt"/>
              </a:rPr>
              <a:t>2</a:t>
            </a:r>
            <a:r>
              <a:rPr lang="en-US" altLang="en-US" sz="2100" b="1" dirty="0">
                <a:latin typeface="+mj-lt"/>
              </a:rPr>
              <a:t> = 26</a:t>
            </a:r>
            <a:r>
              <a:rPr lang="en-US" altLang="en-US" sz="2100" b="1" baseline="40000" dirty="0">
                <a:latin typeface="+mj-lt"/>
              </a:rPr>
              <a:t>4</a:t>
            </a:r>
            <a:endParaRPr lang="en-US" altLang="en-US" sz="2100" b="1" i="0" dirty="0">
              <a:latin typeface="+mj-lt"/>
              <a:cs typeface="+mn-cs"/>
            </a:endParaRPr>
          </a:p>
          <a:p>
            <a:pPr eaLnBrk="0" hangingPunct="0">
              <a:spcBef>
                <a:spcPts val="600"/>
              </a:spcBef>
              <a:defRPr/>
            </a:pPr>
            <a:r>
              <a:rPr lang="en-US" altLang="en-US" sz="2100" b="1" i="0" dirty="0">
                <a:latin typeface="+mj-lt"/>
                <a:cs typeface="+mn-cs"/>
              </a:rPr>
              <a:t>Start position: </a:t>
            </a:r>
            <a:r>
              <a:rPr lang="en-US" altLang="en-US" sz="2100" b="1" i="0" dirty="0">
                <a:latin typeface="+mj-lt"/>
              </a:rPr>
              <a:t>26</a:t>
            </a:r>
            <a:r>
              <a:rPr lang="en-US" altLang="en-US" sz="2100" b="1" baseline="40000" dirty="0">
                <a:latin typeface="+mj-lt"/>
              </a:rPr>
              <a:t>3</a:t>
            </a:r>
            <a:endParaRPr lang="en-US" altLang="en-US" sz="2100" b="1" i="0" dirty="0">
              <a:latin typeface="+mj-lt"/>
              <a:cs typeface="+mn-cs"/>
            </a:endParaRPr>
          </a:p>
        </p:txBody>
      </p:sp>
      <p:sp>
        <p:nvSpPr>
          <p:cNvPr id="12" name="Rectangle 7"/>
          <p:cNvSpPr>
            <a:spLocks noChangeArrowheads="1"/>
          </p:cNvSpPr>
          <p:nvPr/>
        </p:nvSpPr>
        <p:spPr bwMode="auto">
          <a:xfrm rot="1020000">
            <a:off x="4997499" y="5562040"/>
            <a:ext cx="3161923" cy="116396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grpSp>
        <p:nvGrpSpPr>
          <p:cNvPr id="13" name="Group 12"/>
          <p:cNvGrpSpPr>
            <a:grpSpLocks/>
          </p:cNvGrpSpPr>
          <p:nvPr/>
        </p:nvGrpSpPr>
        <p:grpSpPr bwMode="auto">
          <a:xfrm>
            <a:off x="1112520" y="6316662"/>
            <a:ext cx="2926080" cy="1097280"/>
            <a:chOff x="6115286" y="762000"/>
            <a:chExt cx="2926085" cy="1097280"/>
          </a:xfrm>
        </p:grpSpPr>
        <p:sp>
          <p:nvSpPr>
            <p:cNvPr id="14" name="Rectangle 7"/>
            <p:cNvSpPr>
              <a:spLocks noChangeArrowheads="1"/>
            </p:cNvSpPr>
            <p:nvPr/>
          </p:nvSpPr>
          <p:spPr bwMode="auto">
            <a:xfrm>
              <a:off x="6115286"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5"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latin typeface="+mj-lt"/>
                  <a:cs typeface="+mn-cs"/>
                </a:rPr>
                <a:t> </a:t>
              </a:r>
            </a:p>
            <a:p>
              <a:pPr algn="ctr" eaLnBrk="0" hangingPunct="0">
                <a:defRPr/>
              </a:pPr>
              <a:r>
                <a:rPr lang="en-US" altLang="en-US" sz="2600" b="1" i="0" dirty="0">
                  <a:latin typeface="+mj-lt"/>
                  <a:cs typeface="+mn-cs"/>
                </a:rPr>
                <a:t>2.33 x 10</a:t>
              </a:r>
              <a:r>
                <a:rPr lang="en-US" altLang="en-US" sz="2600" b="1" i="0" baseline="40000" dirty="0">
                  <a:latin typeface="+mj-lt"/>
                  <a:cs typeface="+mn-cs"/>
                </a:rPr>
                <a:t>145</a:t>
              </a:r>
              <a:endParaRPr lang="en-US" altLang="en-US" sz="2600" b="1" i="0" dirty="0">
                <a:latin typeface="+mj-lt"/>
                <a:cs typeface="+mn-cs"/>
              </a:endParaRPr>
            </a:p>
          </p:txBody>
        </p:sp>
      </p:grpSp>
      <p:sp>
        <p:nvSpPr>
          <p:cNvPr id="16" name="Rectangle 7"/>
          <p:cNvSpPr>
            <a:spLocks noChangeArrowheads="1"/>
          </p:cNvSpPr>
          <p:nvPr/>
        </p:nvSpPr>
        <p:spPr bwMode="auto">
          <a:xfrm>
            <a:off x="923925" y="3067590"/>
            <a:ext cx="3267076" cy="196161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7" name="Rectangle 7"/>
          <p:cNvSpPr>
            <a:spLocks noChangeArrowheads="1"/>
          </p:cNvSpPr>
          <p:nvPr/>
        </p:nvSpPr>
        <p:spPr bwMode="auto">
          <a:xfrm rot="1140000">
            <a:off x="7021231" y="3255459"/>
            <a:ext cx="1081108" cy="109469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8" name="AutoShape 9"/>
          <p:cNvSpPr>
            <a:spLocks noChangeArrowheads="1"/>
          </p:cNvSpPr>
          <p:nvPr/>
        </p:nvSpPr>
        <p:spPr bwMode="auto">
          <a:xfrm rot="10260000">
            <a:off x="4166481" y="4483931"/>
            <a:ext cx="316382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AutoShape 9"/>
          <p:cNvSpPr>
            <a:spLocks noChangeArrowheads="1"/>
          </p:cNvSpPr>
          <p:nvPr/>
        </p:nvSpPr>
        <p:spPr bwMode="auto">
          <a:xfrm rot="12120000">
            <a:off x="3409649" y="3184298"/>
            <a:ext cx="3401568"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AutoShape 9"/>
          <p:cNvSpPr>
            <a:spLocks noChangeArrowheads="1"/>
          </p:cNvSpPr>
          <p:nvPr/>
        </p:nvSpPr>
        <p:spPr bwMode="auto">
          <a:xfrm rot="11100000">
            <a:off x="3675550" y="5772900"/>
            <a:ext cx="133502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TextBox 20"/>
          <p:cNvSpPr txBox="1"/>
          <p:nvPr/>
        </p:nvSpPr>
        <p:spPr>
          <a:xfrm>
            <a:off x="851591" y="2667000"/>
            <a:ext cx="1366080" cy="415498"/>
          </a:xfrm>
          <a:prstGeom prst="rect">
            <a:avLst/>
          </a:prstGeom>
          <a:noFill/>
        </p:spPr>
        <p:txBody>
          <a:bodyPr wrap="none" rtlCol="0">
            <a:spAutoFit/>
          </a:bodyPr>
          <a:lstStyle/>
          <a:p>
            <a:r>
              <a:rPr lang="en-US" altLang="en-US" sz="2100" b="1" dirty="0">
                <a:solidFill>
                  <a:srgbClr val="FFC000"/>
                </a:solidFill>
                <a:latin typeface="+mj-lt"/>
              </a:rPr>
              <a:t>3</a:t>
            </a:r>
            <a:r>
              <a:rPr lang="en-US" altLang="en-US" sz="2100" b="1" i="0" dirty="0">
                <a:solidFill>
                  <a:srgbClr val="FFC000"/>
                </a:solidFill>
                <a:latin typeface="+mj-lt"/>
              </a:rPr>
              <a:t> Rotors:</a:t>
            </a:r>
          </a:p>
        </p:txBody>
      </p:sp>
      <p:sp>
        <p:nvSpPr>
          <p:cNvPr id="22" name="Rectangle 7"/>
          <p:cNvSpPr>
            <a:spLocks noChangeArrowheads="1"/>
          </p:cNvSpPr>
          <p:nvPr/>
        </p:nvSpPr>
        <p:spPr bwMode="auto">
          <a:xfrm rot="1140000">
            <a:off x="6794425" y="3040618"/>
            <a:ext cx="273835" cy="109469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3" name="Rectangle 7"/>
          <p:cNvSpPr>
            <a:spLocks noChangeArrowheads="1"/>
          </p:cNvSpPr>
          <p:nvPr/>
        </p:nvSpPr>
        <p:spPr bwMode="auto">
          <a:xfrm>
            <a:off x="920059" y="1437796"/>
            <a:ext cx="2862072" cy="117957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4" name="TextBox 23"/>
          <p:cNvSpPr txBox="1"/>
          <p:nvPr/>
        </p:nvSpPr>
        <p:spPr>
          <a:xfrm>
            <a:off x="847725" y="1051560"/>
            <a:ext cx="1638590" cy="415498"/>
          </a:xfrm>
          <a:prstGeom prst="rect">
            <a:avLst/>
          </a:prstGeom>
          <a:noFill/>
        </p:spPr>
        <p:txBody>
          <a:bodyPr wrap="none" rtlCol="0">
            <a:spAutoFit/>
          </a:bodyPr>
          <a:lstStyle/>
          <a:p>
            <a:r>
              <a:rPr lang="en-US" altLang="en-US" sz="2100" b="1" i="0" dirty="0">
                <a:solidFill>
                  <a:srgbClr val="FFC000"/>
                </a:solidFill>
                <a:latin typeface="+mj-lt"/>
              </a:rPr>
              <a:t>Thin Rotor:</a:t>
            </a:r>
          </a:p>
        </p:txBody>
      </p:sp>
      <p:sp>
        <p:nvSpPr>
          <p:cNvPr id="28" name="AutoShape 9"/>
          <p:cNvSpPr>
            <a:spLocks noChangeArrowheads="1"/>
          </p:cNvSpPr>
          <p:nvPr/>
        </p:nvSpPr>
        <p:spPr bwMode="auto">
          <a:xfrm rot="13500000">
            <a:off x="4780699" y="2680628"/>
            <a:ext cx="21945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Rectangle 7"/>
          <p:cNvSpPr>
            <a:spLocks noChangeArrowheads="1"/>
          </p:cNvSpPr>
          <p:nvPr/>
        </p:nvSpPr>
        <p:spPr bwMode="auto">
          <a:xfrm>
            <a:off x="4176370" y="1437797"/>
            <a:ext cx="2300630" cy="950973"/>
          </a:xfrm>
          <a:prstGeom prst="rect">
            <a:avLst/>
          </a:prstGeom>
          <a:solidFill>
            <a:schemeClr val="bg1"/>
          </a:solidFill>
          <a:ln w="50800">
            <a:solidFill>
              <a:srgbClr val="FFC000"/>
            </a:solid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TextBox 26"/>
          <p:cNvSpPr txBox="1"/>
          <p:nvPr/>
        </p:nvSpPr>
        <p:spPr>
          <a:xfrm>
            <a:off x="4176370" y="1051560"/>
            <a:ext cx="2300630" cy="1267014"/>
          </a:xfrm>
          <a:prstGeom prst="rect">
            <a:avLst/>
          </a:prstGeom>
          <a:noFill/>
        </p:spPr>
        <p:txBody>
          <a:bodyPr wrap="none" rtlCol="0">
            <a:spAutoFit/>
          </a:bodyPr>
          <a:lstStyle/>
          <a:p>
            <a:pPr>
              <a:spcBef>
                <a:spcPts val="800"/>
              </a:spcBef>
            </a:pPr>
            <a:r>
              <a:rPr lang="en-US" altLang="en-US" sz="2100" b="1" i="0" dirty="0">
                <a:solidFill>
                  <a:srgbClr val="FFC000"/>
                </a:solidFill>
                <a:latin typeface="+mj-lt"/>
              </a:rPr>
              <a:t>Reflector:</a:t>
            </a:r>
          </a:p>
          <a:p>
            <a:pPr>
              <a:spcBef>
                <a:spcPts val="800"/>
              </a:spcBef>
            </a:pPr>
            <a:r>
              <a:rPr lang="en-US" altLang="en-US" sz="2100" b="1" dirty="0">
                <a:latin typeface="+mj-lt"/>
              </a:rPr>
              <a:t>(2p-1)(2p-3)…1 =</a:t>
            </a:r>
          </a:p>
          <a:p>
            <a:pPr>
              <a:spcBef>
                <a:spcPts val="800"/>
              </a:spcBef>
            </a:pPr>
            <a:r>
              <a:rPr lang="en-US" altLang="en-US" sz="2100" b="1" dirty="0">
                <a:latin typeface="+mj-lt"/>
              </a:rPr>
              <a:t>     7.91x10</a:t>
            </a:r>
            <a:r>
              <a:rPr lang="en-US" altLang="en-US" sz="2100" b="1" baseline="40000" dirty="0">
                <a:latin typeface="+mj-lt"/>
              </a:rPr>
              <a:t>12</a:t>
            </a:r>
            <a:endParaRPr lang="en-US" altLang="en-US" sz="2100" b="1" i="0" dirty="0">
              <a:latin typeface="+mj-lt"/>
            </a:endParaRPr>
          </a:p>
        </p:txBody>
      </p:sp>
      <p:sp>
        <p:nvSpPr>
          <p:cNvPr id="25" name="Rectangle 7"/>
          <p:cNvSpPr>
            <a:spLocks noChangeArrowheads="1"/>
          </p:cNvSpPr>
          <p:nvPr/>
        </p:nvSpPr>
        <p:spPr bwMode="auto">
          <a:xfrm>
            <a:off x="923925" y="5596128"/>
            <a:ext cx="2776378" cy="47210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0" name="TextBox 29"/>
          <p:cNvSpPr txBox="1"/>
          <p:nvPr/>
        </p:nvSpPr>
        <p:spPr>
          <a:xfrm>
            <a:off x="5105400" y="7145179"/>
            <a:ext cx="4495800" cy="246221"/>
          </a:xfrm>
          <a:prstGeom prst="rect">
            <a:avLst/>
          </a:prstGeom>
          <a:noFill/>
        </p:spPr>
        <p:txBody>
          <a:bodyPr wrap="square">
            <a:spAutoFit/>
          </a:bodyPr>
          <a:lstStyle/>
          <a:p>
            <a:pPr algn="ctr">
              <a:defRPr/>
            </a:pPr>
            <a:r>
              <a:rPr lang="en-US" sz="1000" dirty="0">
                <a:latin typeface="+mj-lt"/>
                <a:cs typeface="Arial" pitchFamily="34" charset="0"/>
              </a:rPr>
              <a:t>Photo credit: Invaluable Auctions</a:t>
            </a:r>
          </a:p>
        </p:txBody>
      </p:sp>
    </p:spTree>
    <p:extLst>
      <p:ext uri="{BB962C8B-B14F-4D97-AF65-F5344CB8AC3E}">
        <p14:creationId xmlns:p14="http://schemas.microsoft.com/office/powerpoint/2010/main" val="4543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Enigma M4 Practical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43</a:t>
            </a:fld>
            <a:endParaRPr lang="en-US" dirty="0"/>
          </a:p>
        </p:txBody>
      </p:sp>
      <p:pic>
        <p:nvPicPr>
          <p:cNvPr id="30" name="Picture 2" descr="http://auction-team.de/new_highlights/2015_05/oa/005_b%20%C2%A9%202015%20by%20Auction%20Team%20Breker%20K%C3%B6ln%20Germany.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79" t="43728" r="15329" b="38582"/>
          <a:stretch/>
        </p:blipFill>
        <p:spPr bwMode="auto">
          <a:xfrm>
            <a:off x="5105400" y="1571031"/>
            <a:ext cx="4518632" cy="5485609"/>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31" name="Text Box 429"/>
          <p:cNvSpPr txBox="1">
            <a:spLocks noChangeArrowheads="1"/>
          </p:cNvSpPr>
          <p:nvPr/>
        </p:nvSpPr>
        <p:spPr bwMode="auto">
          <a:xfrm>
            <a:off x="928049" y="1408176"/>
            <a:ext cx="2710141"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defRPr/>
            </a:pPr>
            <a:r>
              <a:rPr lang="en-US" altLang="en-US" sz="2100" b="1" i="0" dirty="0">
                <a:latin typeface="+mj-lt"/>
                <a:cs typeface="+mn-cs"/>
              </a:rPr>
              <a:t>Wiring: </a:t>
            </a:r>
            <a:r>
              <a:rPr lang="en-US" altLang="en-US" sz="2100" b="1" dirty="0">
                <a:latin typeface="+mj-lt"/>
              </a:rPr>
              <a:t>1</a:t>
            </a:r>
            <a:endParaRPr lang="en-US" altLang="en-US" sz="2100" b="1" baseline="40000" dirty="0">
              <a:latin typeface="+mj-lt"/>
            </a:endParaRPr>
          </a:p>
          <a:p>
            <a:pPr eaLnBrk="0" hangingPunct="0">
              <a:spcBef>
                <a:spcPts val="600"/>
              </a:spcBef>
              <a:defRPr/>
            </a:pPr>
            <a:r>
              <a:rPr lang="en-US" altLang="en-US" sz="2100" b="1" dirty="0">
                <a:latin typeface="+mj-lt"/>
                <a:cs typeface="+mn-cs"/>
              </a:rPr>
              <a:t>Order: 2 </a:t>
            </a:r>
          </a:p>
          <a:p>
            <a:pPr eaLnBrk="0" hangingPunct="0">
              <a:spcBef>
                <a:spcPts val="600"/>
              </a:spcBef>
              <a:defRPr/>
            </a:pPr>
            <a:r>
              <a:rPr lang="en-US" altLang="en-US" sz="2100" b="1" dirty="0">
                <a:latin typeface="+mj-lt"/>
                <a:cs typeface="+mn-cs"/>
              </a:rPr>
              <a:t>Start position: 26</a:t>
            </a:r>
            <a:endParaRPr lang="en-US" altLang="en-US" sz="2100" b="1" i="0" dirty="0">
              <a:latin typeface="+mj-lt"/>
              <a:cs typeface="+mn-cs"/>
            </a:endParaRPr>
          </a:p>
        </p:txBody>
      </p:sp>
      <p:sp>
        <p:nvSpPr>
          <p:cNvPr id="32" name="Text Box 433"/>
          <p:cNvSpPr txBox="1">
            <a:spLocks noChangeArrowheads="1"/>
          </p:cNvSpPr>
          <p:nvPr/>
        </p:nvSpPr>
        <p:spPr bwMode="auto">
          <a:xfrm>
            <a:off x="914400" y="5129784"/>
            <a:ext cx="27832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err="1">
                <a:solidFill>
                  <a:srgbClr val="FFC000"/>
                </a:solidFill>
                <a:latin typeface="+mj-lt"/>
                <a:cs typeface="+mn-cs"/>
              </a:rPr>
              <a:t>Plugboard</a:t>
            </a:r>
            <a:r>
              <a:rPr lang="en-US" altLang="en-US" sz="2100" b="1" i="0" dirty="0">
                <a:solidFill>
                  <a:srgbClr val="FFC000"/>
                </a:solidFill>
                <a:latin typeface="+mj-lt"/>
                <a:cs typeface="+mn-cs"/>
              </a:rPr>
              <a:t> </a:t>
            </a:r>
            <a:r>
              <a:rPr lang="en-US" altLang="en-US" sz="2100" b="1" dirty="0">
                <a:solidFill>
                  <a:srgbClr val="FFC000"/>
                </a:solidFill>
                <a:latin typeface="+mj-lt"/>
                <a:cs typeface="+mn-cs"/>
              </a:rPr>
              <a:t>10</a:t>
            </a:r>
            <a:r>
              <a:rPr lang="en-US" altLang="en-US" sz="2100" b="1" i="0" dirty="0">
                <a:solidFill>
                  <a:srgbClr val="FFC000"/>
                </a:solidFill>
                <a:latin typeface="+mj-lt"/>
                <a:cs typeface="+mn-cs"/>
              </a:rPr>
              <a:t> plugs:</a:t>
            </a:r>
          </a:p>
          <a:p>
            <a:pPr algn="ctr" eaLnBrk="0" hangingPunct="0">
              <a:defRPr/>
            </a:pPr>
            <a:r>
              <a:rPr lang="en-US" altLang="en-US" sz="200" b="1" dirty="0">
                <a:solidFill>
                  <a:srgbClr val="FFC000"/>
                </a:solidFill>
                <a:latin typeface="+mj-lt"/>
                <a:cs typeface="+mn-cs"/>
              </a:rPr>
              <a:t> </a:t>
            </a:r>
            <a:endParaRPr lang="en-US" altLang="en-US" sz="200" b="1" i="0" dirty="0">
              <a:solidFill>
                <a:srgbClr val="FFC000"/>
              </a:solidFill>
              <a:latin typeface="+mj-lt"/>
              <a:cs typeface="+mn-cs"/>
            </a:endParaRPr>
          </a:p>
          <a:p>
            <a:pPr algn="ctr" eaLnBrk="0" hangingPunct="0">
              <a:defRPr/>
            </a:pPr>
            <a:r>
              <a:rPr lang="en-US" altLang="en-US" sz="400" b="1" i="0" dirty="0">
                <a:latin typeface="+mj-lt"/>
                <a:cs typeface="+mn-cs"/>
              </a:rPr>
              <a:t> </a:t>
            </a:r>
          </a:p>
          <a:p>
            <a:pPr algn="ctr" eaLnBrk="0" hangingPunct="0">
              <a:defRPr/>
            </a:pPr>
            <a:r>
              <a:rPr lang="en-US" altLang="en-US" sz="2100" b="1" dirty="0">
                <a:latin typeface="+mj-lt"/>
                <a:cs typeface="+mn-cs"/>
              </a:rPr>
              <a:t>1.51</a:t>
            </a:r>
            <a:r>
              <a:rPr lang="en-US" altLang="en-US" sz="2100" b="1" i="0" dirty="0">
                <a:latin typeface="+mj-lt"/>
                <a:cs typeface="+mn-cs"/>
              </a:rPr>
              <a:t>x10</a:t>
            </a:r>
            <a:r>
              <a:rPr lang="en-US" altLang="en-US" sz="2100" b="1" i="0" baseline="40000" dirty="0">
                <a:latin typeface="+mj-lt"/>
                <a:cs typeface="+mn-cs"/>
              </a:rPr>
              <a:t>14</a:t>
            </a:r>
            <a:endParaRPr lang="en-US" altLang="en-US" sz="2100" b="1" i="0" dirty="0">
              <a:latin typeface="+mj-lt"/>
              <a:cs typeface="+mn-cs"/>
            </a:endParaRPr>
          </a:p>
        </p:txBody>
      </p:sp>
      <p:sp>
        <p:nvSpPr>
          <p:cNvPr id="33" name="Text Box 435"/>
          <p:cNvSpPr txBox="1">
            <a:spLocks noChangeArrowheads="1"/>
          </p:cNvSpPr>
          <p:nvPr/>
        </p:nvSpPr>
        <p:spPr bwMode="auto">
          <a:xfrm>
            <a:off x="923925" y="3260973"/>
            <a:ext cx="3190875"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defRPr/>
            </a:pPr>
            <a:r>
              <a:rPr lang="en-US" altLang="en-US" sz="2100" b="1" i="0" dirty="0">
                <a:latin typeface="+mj-lt"/>
                <a:cs typeface="+mn-cs"/>
              </a:rPr>
              <a:t>Wiring:</a:t>
            </a:r>
            <a:r>
              <a:rPr lang="en-US" altLang="en-US" sz="2100" b="1" i="0" dirty="0">
                <a:latin typeface="+mj-lt"/>
              </a:rPr>
              <a:t> </a:t>
            </a:r>
            <a:r>
              <a:rPr lang="en-US" altLang="en-US" sz="2100" b="1" dirty="0">
                <a:latin typeface="+mj-lt"/>
              </a:rPr>
              <a:t>1</a:t>
            </a:r>
            <a:r>
              <a:rPr lang="en-US" altLang="en-US" sz="2100" b="1" baseline="40000" dirty="0">
                <a:latin typeface="+mj-lt"/>
              </a:rPr>
              <a:t>3</a:t>
            </a:r>
            <a:r>
              <a:rPr lang="en-US" altLang="en-US" sz="2100" b="1" i="0" dirty="0">
                <a:latin typeface="+mj-lt"/>
              </a:rPr>
              <a:t> </a:t>
            </a:r>
            <a:r>
              <a:rPr lang="en-US" altLang="en-US" sz="2100" b="1" i="0" dirty="0">
                <a:latin typeface="+mj-lt"/>
                <a:cs typeface="+mn-cs"/>
              </a:rPr>
              <a:t> </a:t>
            </a:r>
          </a:p>
          <a:p>
            <a:pPr eaLnBrk="0" hangingPunct="0">
              <a:spcBef>
                <a:spcPts val="600"/>
              </a:spcBef>
              <a:defRPr/>
            </a:pPr>
            <a:r>
              <a:rPr lang="en-US" altLang="en-US" sz="2100" b="1" i="0" dirty="0">
                <a:latin typeface="+mj-lt"/>
                <a:cs typeface="+mn-cs"/>
              </a:rPr>
              <a:t>Order: 8x7x6 = 336 </a:t>
            </a:r>
          </a:p>
          <a:p>
            <a:pPr eaLnBrk="0" hangingPunct="0">
              <a:spcBef>
                <a:spcPts val="600"/>
              </a:spcBef>
              <a:defRPr/>
            </a:pPr>
            <a:r>
              <a:rPr lang="en-US" altLang="en-US" sz="2100" b="1" i="0" dirty="0">
                <a:latin typeface="+mj-lt"/>
                <a:cs typeface="+mn-cs"/>
              </a:rPr>
              <a:t>Notch setting: </a:t>
            </a:r>
            <a:r>
              <a:rPr lang="en-US" altLang="en-US" sz="2100" b="1" dirty="0">
                <a:latin typeface="+mj-lt"/>
              </a:rPr>
              <a:t>26</a:t>
            </a:r>
            <a:r>
              <a:rPr lang="en-US" altLang="en-US" sz="2100" b="1" baseline="40000" dirty="0">
                <a:latin typeface="+mj-lt"/>
              </a:rPr>
              <a:t>2</a:t>
            </a:r>
            <a:endParaRPr lang="en-US" altLang="en-US" sz="2100" b="1" i="0" dirty="0">
              <a:latin typeface="+mj-lt"/>
              <a:cs typeface="+mn-cs"/>
            </a:endParaRPr>
          </a:p>
          <a:p>
            <a:pPr eaLnBrk="0" hangingPunct="0">
              <a:spcBef>
                <a:spcPts val="600"/>
              </a:spcBef>
              <a:defRPr/>
            </a:pPr>
            <a:r>
              <a:rPr lang="en-US" altLang="en-US" sz="2100" b="1" i="0" dirty="0">
                <a:latin typeface="+mj-lt"/>
                <a:cs typeface="+mn-cs"/>
              </a:rPr>
              <a:t>Start position: </a:t>
            </a:r>
            <a:r>
              <a:rPr lang="en-US" altLang="en-US" sz="2100" b="1" i="0" dirty="0">
                <a:latin typeface="+mj-lt"/>
              </a:rPr>
              <a:t>26</a:t>
            </a:r>
            <a:r>
              <a:rPr lang="en-US" altLang="en-US" sz="2100" b="1" baseline="40000" dirty="0">
                <a:latin typeface="+mj-lt"/>
              </a:rPr>
              <a:t>3</a:t>
            </a:r>
            <a:endParaRPr lang="en-US" altLang="en-US" sz="2100" b="1" i="0" dirty="0">
              <a:latin typeface="+mj-lt"/>
              <a:cs typeface="+mn-cs"/>
            </a:endParaRPr>
          </a:p>
        </p:txBody>
      </p:sp>
      <p:sp>
        <p:nvSpPr>
          <p:cNvPr id="34" name="Rectangle 7"/>
          <p:cNvSpPr>
            <a:spLocks noChangeArrowheads="1"/>
          </p:cNvSpPr>
          <p:nvPr/>
        </p:nvSpPr>
        <p:spPr bwMode="auto">
          <a:xfrm rot="1020000">
            <a:off x="4997499" y="5562040"/>
            <a:ext cx="3161923" cy="116396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grpSp>
        <p:nvGrpSpPr>
          <p:cNvPr id="35" name="Group 34"/>
          <p:cNvGrpSpPr>
            <a:grpSpLocks/>
          </p:cNvGrpSpPr>
          <p:nvPr/>
        </p:nvGrpSpPr>
        <p:grpSpPr bwMode="auto">
          <a:xfrm>
            <a:off x="1112520" y="6316662"/>
            <a:ext cx="2926080" cy="1097280"/>
            <a:chOff x="6115286" y="762000"/>
            <a:chExt cx="2926085" cy="1097280"/>
          </a:xfrm>
        </p:grpSpPr>
        <p:sp>
          <p:nvSpPr>
            <p:cNvPr id="36" name="Rectangle 7"/>
            <p:cNvSpPr>
              <a:spLocks noChangeArrowheads="1"/>
            </p:cNvSpPr>
            <p:nvPr/>
          </p:nvSpPr>
          <p:spPr bwMode="auto">
            <a:xfrm>
              <a:off x="6115286"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7"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800" b="1" i="0" dirty="0">
                  <a:latin typeface="+mj-lt"/>
                  <a:cs typeface="+mn-cs"/>
                </a:rPr>
                <a:t> </a:t>
              </a:r>
            </a:p>
            <a:p>
              <a:pPr algn="ctr" eaLnBrk="0" hangingPunct="0">
                <a:defRPr/>
              </a:pPr>
              <a:r>
                <a:rPr lang="en-US" altLang="en-US" sz="2600" b="1" i="0" dirty="0">
                  <a:latin typeface="+mj-lt"/>
                  <a:cs typeface="+mn-cs"/>
                </a:rPr>
                <a:t>3.13 x 10</a:t>
              </a:r>
              <a:r>
                <a:rPr lang="en-US" altLang="en-US" sz="2600" b="1" baseline="40000" dirty="0">
                  <a:latin typeface="+mj-lt"/>
                  <a:cs typeface="+mn-cs"/>
                </a:rPr>
                <a:t>2</a:t>
              </a:r>
              <a:r>
                <a:rPr lang="en-US" altLang="en-US" sz="2600" b="1" i="0" baseline="40000" dirty="0">
                  <a:latin typeface="+mj-lt"/>
                  <a:cs typeface="+mn-cs"/>
                </a:rPr>
                <a:t>5</a:t>
              </a:r>
              <a:endParaRPr lang="en-US" altLang="en-US" sz="2600" b="1" i="0" dirty="0">
                <a:latin typeface="+mj-lt"/>
                <a:cs typeface="+mn-cs"/>
              </a:endParaRPr>
            </a:p>
          </p:txBody>
        </p:sp>
      </p:grpSp>
      <p:sp>
        <p:nvSpPr>
          <p:cNvPr id="38" name="Rectangle 7"/>
          <p:cNvSpPr>
            <a:spLocks noChangeArrowheads="1"/>
          </p:cNvSpPr>
          <p:nvPr/>
        </p:nvSpPr>
        <p:spPr bwMode="auto">
          <a:xfrm>
            <a:off x="920059" y="3280563"/>
            <a:ext cx="3267076" cy="159623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9" name="Rectangle 7"/>
          <p:cNvSpPr>
            <a:spLocks noChangeArrowheads="1"/>
          </p:cNvSpPr>
          <p:nvPr/>
        </p:nvSpPr>
        <p:spPr bwMode="auto">
          <a:xfrm rot="1140000">
            <a:off x="7021231" y="3255459"/>
            <a:ext cx="1081108" cy="109469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2" name="AutoShape 9"/>
          <p:cNvSpPr>
            <a:spLocks noChangeArrowheads="1"/>
          </p:cNvSpPr>
          <p:nvPr/>
        </p:nvSpPr>
        <p:spPr bwMode="auto">
          <a:xfrm rot="11100000">
            <a:off x="3675550" y="5815596"/>
            <a:ext cx="133502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3" name="TextBox 42"/>
          <p:cNvSpPr txBox="1"/>
          <p:nvPr/>
        </p:nvSpPr>
        <p:spPr>
          <a:xfrm>
            <a:off x="851591" y="2879973"/>
            <a:ext cx="1920719" cy="415498"/>
          </a:xfrm>
          <a:prstGeom prst="rect">
            <a:avLst/>
          </a:prstGeom>
          <a:noFill/>
        </p:spPr>
        <p:txBody>
          <a:bodyPr wrap="none" rtlCol="0">
            <a:spAutoFit/>
          </a:bodyPr>
          <a:lstStyle/>
          <a:p>
            <a:r>
              <a:rPr lang="en-US" altLang="en-US" sz="2100" b="1" dirty="0">
                <a:solidFill>
                  <a:srgbClr val="FFC000"/>
                </a:solidFill>
                <a:latin typeface="+mj-lt"/>
              </a:rPr>
              <a:t>3</a:t>
            </a:r>
            <a:r>
              <a:rPr lang="en-US" altLang="en-US" sz="2100" b="1" i="0" dirty="0">
                <a:solidFill>
                  <a:srgbClr val="FFC000"/>
                </a:solidFill>
                <a:latin typeface="+mj-lt"/>
              </a:rPr>
              <a:t> Rotors of 8:</a:t>
            </a:r>
          </a:p>
        </p:txBody>
      </p:sp>
      <p:sp>
        <p:nvSpPr>
          <p:cNvPr id="44" name="Rectangle 7"/>
          <p:cNvSpPr>
            <a:spLocks noChangeArrowheads="1"/>
          </p:cNvSpPr>
          <p:nvPr/>
        </p:nvSpPr>
        <p:spPr bwMode="auto">
          <a:xfrm rot="1140000">
            <a:off x="6794425" y="3040618"/>
            <a:ext cx="273835" cy="109469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6" name="TextBox 45"/>
          <p:cNvSpPr txBox="1"/>
          <p:nvPr/>
        </p:nvSpPr>
        <p:spPr>
          <a:xfrm>
            <a:off x="847725" y="1051560"/>
            <a:ext cx="2417650" cy="415498"/>
          </a:xfrm>
          <a:prstGeom prst="rect">
            <a:avLst/>
          </a:prstGeom>
          <a:noFill/>
        </p:spPr>
        <p:txBody>
          <a:bodyPr wrap="none" rtlCol="0">
            <a:spAutoFit/>
          </a:bodyPr>
          <a:lstStyle/>
          <a:p>
            <a:r>
              <a:rPr lang="en-US" altLang="en-US" sz="2100" b="1" dirty="0">
                <a:solidFill>
                  <a:srgbClr val="FFC000"/>
                </a:solidFill>
                <a:latin typeface="+mj-lt"/>
              </a:rPr>
              <a:t>1 </a:t>
            </a:r>
            <a:r>
              <a:rPr lang="en-US" altLang="en-US" sz="2100" b="1" i="0" dirty="0">
                <a:solidFill>
                  <a:srgbClr val="FFC000"/>
                </a:solidFill>
                <a:latin typeface="+mj-lt"/>
              </a:rPr>
              <a:t>Thin Rotor of 2:</a:t>
            </a:r>
          </a:p>
        </p:txBody>
      </p:sp>
      <p:sp>
        <p:nvSpPr>
          <p:cNvPr id="47" name="AutoShape 9"/>
          <p:cNvSpPr>
            <a:spLocks noChangeArrowheads="1"/>
          </p:cNvSpPr>
          <p:nvPr/>
        </p:nvSpPr>
        <p:spPr bwMode="auto">
          <a:xfrm rot="13500000">
            <a:off x="4780699" y="2680628"/>
            <a:ext cx="21945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8" name="Rectangle 7"/>
          <p:cNvSpPr>
            <a:spLocks noChangeArrowheads="1"/>
          </p:cNvSpPr>
          <p:nvPr/>
        </p:nvSpPr>
        <p:spPr bwMode="auto">
          <a:xfrm>
            <a:off x="4239014" y="1437797"/>
            <a:ext cx="1475986" cy="564335"/>
          </a:xfrm>
          <a:prstGeom prst="rect">
            <a:avLst/>
          </a:prstGeom>
          <a:solidFill>
            <a:schemeClr val="bg1"/>
          </a:solidFill>
          <a:ln w="50800">
            <a:solidFill>
              <a:srgbClr val="FFC000"/>
            </a:solidFill>
            <a:miter lim="800000"/>
            <a:headEnd/>
            <a:tailEnd/>
          </a:ln>
          <a:effec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9" name="TextBox 48"/>
          <p:cNvSpPr txBox="1"/>
          <p:nvPr/>
        </p:nvSpPr>
        <p:spPr>
          <a:xfrm>
            <a:off x="4239014" y="1051560"/>
            <a:ext cx="1439818" cy="892552"/>
          </a:xfrm>
          <a:prstGeom prst="rect">
            <a:avLst/>
          </a:prstGeom>
          <a:noFill/>
        </p:spPr>
        <p:txBody>
          <a:bodyPr wrap="none" rtlCol="0">
            <a:spAutoFit/>
          </a:bodyPr>
          <a:lstStyle/>
          <a:p>
            <a:pPr>
              <a:spcBef>
                <a:spcPts val="800"/>
              </a:spcBef>
            </a:pPr>
            <a:r>
              <a:rPr lang="en-US" altLang="en-US" sz="2100" b="1" i="0" dirty="0">
                <a:solidFill>
                  <a:srgbClr val="FFC000"/>
                </a:solidFill>
                <a:latin typeface="+mj-lt"/>
              </a:rPr>
              <a:t>Reflector:</a:t>
            </a:r>
          </a:p>
          <a:p>
            <a:pPr>
              <a:spcBef>
                <a:spcPts val="1200"/>
              </a:spcBef>
            </a:pPr>
            <a:r>
              <a:rPr lang="en-US" altLang="en-US" sz="2100" b="1" dirty="0">
                <a:latin typeface="+mj-lt"/>
              </a:rPr>
              <a:t>Fixed: 1</a:t>
            </a:r>
            <a:endParaRPr lang="en-US" altLang="en-US" sz="2100" b="1" i="0" dirty="0">
              <a:latin typeface="+mj-lt"/>
            </a:endParaRPr>
          </a:p>
        </p:txBody>
      </p:sp>
      <p:sp>
        <p:nvSpPr>
          <p:cNvPr id="50" name="Rectangle 7"/>
          <p:cNvSpPr>
            <a:spLocks noChangeArrowheads="1"/>
          </p:cNvSpPr>
          <p:nvPr/>
        </p:nvSpPr>
        <p:spPr bwMode="auto">
          <a:xfrm>
            <a:off x="920059" y="5522976"/>
            <a:ext cx="2776378" cy="47210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6" name="AutoShape 9"/>
          <p:cNvSpPr>
            <a:spLocks noChangeArrowheads="1"/>
          </p:cNvSpPr>
          <p:nvPr/>
        </p:nvSpPr>
        <p:spPr bwMode="auto">
          <a:xfrm rot="10260000">
            <a:off x="4166481" y="4483931"/>
            <a:ext cx="316382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8" name="AutoShape 9"/>
          <p:cNvSpPr>
            <a:spLocks noChangeArrowheads="1"/>
          </p:cNvSpPr>
          <p:nvPr/>
        </p:nvSpPr>
        <p:spPr bwMode="auto">
          <a:xfrm rot="12120000">
            <a:off x="3409649" y="3184298"/>
            <a:ext cx="3401568"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9" name="Rectangle 7"/>
          <p:cNvSpPr>
            <a:spLocks noChangeArrowheads="1"/>
          </p:cNvSpPr>
          <p:nvPr/>
        </p:nvSpPr>
        <p:spPr bwMode="auto">
          <a:xfrm>
            <a:off x="920059" y="1437796"/>
            <a:ext cx="2862072" cy="117957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0" name="TextBox 39"/>
          <p:cNvSpPr txBox="1"/>
          <p:nvPr/>
        </p:nvSpPr>
        <p:spPr>
          <a:xfrm>
            <a:off x="5105400" y="7145179"/>
            <a:ext cx="4495800" cy="246221"/>
          </a:xfrm>
          <a:prstGeom prst="rect">
            <a:avLst/>
          </a:prstGeom>
          <a:noFill/>
        </p:spPr>
        <p:txBody>
          <a:bodyPr wrap="square">
            <a:spAutoFit/>
          </a:bodyPr>
          <a:lstStyle/>
          <a:p>
            <a:pPr algn="ctr">
              <a:defRPr/>
            </a:pPr>
            <a:r>
              <a:rPr lang="en-US" sz="1000" dirty="0">
                <a:latin typeface="+mj-lt"/>
                <a:cs typeface="Arial" pitchFamily="34" charset="0"/>
              </a:rPr>
              <a:t>Photo credit: Invaluable Auctions</a:t>
            </a:r>
          </a:p>
        </p:txBody>
      </p:sp>
    </p:spTree>
    <p:extLst>
      <p:ext uri="{BB962C8B-B14F-4D97-AF65-F5344CB8AC3E}">
        <p14:creationId xmlns:p14="http://schemas.microsoft.com/office/powerpoint/2010/main" val="12560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9220200" cy="533400"/>
          </a:xfrm>
        </p:spPr>
        <p:txBody>
          <a:bodyPr/>
          <a:lstStyle/>
          <a:p>
            <a:r>
              <a:rPr lang="en-US" altLang="en-US" dirty="0"/>
              <a:t>Key Spaces of Historic Cipher Machines</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44</a:t>
            </a:fld>
            <a:endParaRPr lang="en-US" dirty="0"/>
          </a:p>
        </p:txBody>
      </p:sp>
      <p:sp>
        <p:nvSpPr>
          <p:cNvPr id="16" name="Rectangle 15"/>
          <p:cNvSpPr/>
          <p:nvPr/>
        </p:nvSpPr>
        <p:spPr bwMode="auto">
          <a:xfrm>
            <a:off x="228600" y="2145792"/>
            <a:ext cx="9601200" cy="4270248"/>
          </a:xfrm>
          <a:prstGeom prst="rect">
            <a:avLst/>
          </a:prstGeom>
          <a:no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33" name="Rectangle 32"/>
          <p:cNvSpPr/>
          <p:nvPr/>
        </p:nvSpPr>
        <p:spPr bwMode="auto">
          <a:xfrm>
            <a:off x="228600" y="1828800"/>
            <a:ext cx="9601200" cy="329184"/>
          </a:xfrm>
          <a:prstGeom prst="rect">
            <a:avLst/>
          </a:prstGeom>
          <a:solidFill>
            <a:srgbClr val="7030A0"/>
          </a:solid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34" name="TextBox 33"/>
          <p:cNvSpPr txBox="1"/>
          <p:nvPr/>
        </p:nvSpPr>
        <p:spPr bwMode="auto">
          <a:xfrm>
            <a:off x="5468112" y="1887379"/>
            <a:ext cx="2130552" cy="221599"/>
          </a:xfrm>
          <a:prstGeom prst="rect">
            <a:avLst/>
          </a:prstGeom>
          <a:noFill/>
        </p:spPr>
        <p:txBody>
          <a:bodyPr wrap="square" lIns="0" tIns="0" rIns="0" bIns="0" anchor="ctr">
            <a:spAutoFit/>
          </a:bodyPr>
          <a:lstStyle/>
          <a:p>
            <a:pPr algn="ctr">
              <a:lnSpc>
                <a:spcPct val="90000"/>
              </a:lnSpc>
              <a:defRPr/>
            </a:pPr>
            <a:r>
              <a:rPr lang="en-US" altLang="en-US" sz="1600" b="1" i="0" dirty="0">
                <a:solidFill>
                  <a:srgbClr val="FFC000"/>
                </a:solidFill>
                <a:latin typeface="+mj-lt"/>
                <a:cs typeface="Tahoma" pitchFamily="34" charset="0"/>
              </a:rPr>
              <a:t>Maximum Key Space</a:t>
            </a:r>
          </a:p>
        </p:txBody>
      </p:sp>
      <p:sp>
        <p:nvSpPr>
          <p:cNvPr id="41" name="TextBox 40"/>
          <p:cNvSpPr txBox="1"/>
          <p:nvPr/>
        </p:nvSpPr>
        <p:spPr bwMode="auto">
          <a:xfrm>
            <a:off x="7662672" y="1887379"/>
            <a:ext cx="2130552" cy="221599"/>
          </a:xfrm>
          <a:prstGeom prst="rect">
            <a:avLst/>
          </a:prstGeom>
          <a:noFill/>
        </p:spPr>
        <p:txBody>
          <a:bodyPr wrap="square" lIns="0" tIns="0" rIns="0" bIns="0" anchor="ctr">
            <a:spAutoFit/>
          </a:bodyPr>
          <a:lstStyle/>
          <a:p>
            <a:pPr algn="ctr">
              <a:lnSpc>
                <a:spcPct val="90000"/>
              </a:lnSpc>
              <a:defRPr/>
            </a:pPr>
            <a:r>
              <a:rPr lang="en-US" altLang="en-US" sz="1600" b="1" i="0" dirty="0">
                <a:solidFill>
                  <a:srgbClr val="FFC000"/>
                </a:solidFill>
                <a:latin typeface="+mj-lt"/>
                <a:cs typeface="Tahoma" pitchFamily="34" charset="0"/>
              </a:rPr>
              <a:t>Practical Key Space</a:t>
            </a:r>
          </a:p>
        </p:txBody>
      </p:sp>
      <p:sp>
        <p:nvSpPr>
          <p:cNvPr id="43" name="TextBox 42"/>
          <p:cNvSpPr txBox="1"/>
          <p:nvPr/>
        </p:nvSpPr>
        <p:spPr bwMode="auto">
          <a:xfrm>
            <a:off x="1371600" y="1862757"/>
            <a:ext cx="4120520" cy="270843"/>
          </a:xfrm>
          <a:prstGeom prst="rect">
            <a:avLst/>
          </a:prstGeom>
          <a:noFill/>
        </p:spPr>
        <p:txBody>
          <a:bodyPr wrap="square" lIns="0" tIns="0" rIns="0" bIns="0" anchor="ctr">
            <a:spAutoFit/>
          </a:bodyPr>
          <a:lstStyle/>
          <a:p>
            <a:pPr algn="ctr">
              <a:lnSpc>
                <a:spcPct val="110000"/>
              </a:lnSpc>
              <a:defRPr/>
            </a:pPr>
            <a:r>
              <a:rPr lang="en-US" altLang="en-US" sz="1600" b="1" i="0" dirty="0">
                <a:solidFill>
                  <a:srgbClr val="FFC000"/>
                </a:solidFill>
                <a:latin typeface="+mj-lt"/>
                <a:cs typeface="Tahoma" pitchFamily="34" charset="0"/>
              </a:rPr>
              <a:t>Cipher</a:t>
            </a:r>
          </a:p>
        </p:txBody>
      </p:sp>
      <p:sp>
        <p:nvSpPr>
          <p:cNvPr id="44" name="TextBox 43"/>
          <p:cNvSpPr txBox="1"/>
          <p:nvPr/>
        </p:nvSpPr>
        <p:spPr bwMode="auto">
          <a:xfrm>
            <a:off x="304800" y="1862757"/>
            <a:ext cx="944951" cy="270843"/>
          </a:xfrm>
          <a:prstGeom prst="rect">
            <a:avLst/>
          </a:prstGeom>
          <a:noFill/>
        </p:spPr>
        <p:txBody>
          <a:bodyPr wrap="square" lIns="0" tIns="0" rIns="0" bIns="0" anchor="ctr">
            <a:spAutoFit/>
          </a:bodyPr>
          <a:lstStyle/>
          <a:p>
            <a:pPr algn="ctr">
              <a:lnSpc>
                <a:spcPct val="110000"/>
              </a:lnSpc>
              <a:defRPr/>
            </a:pPr>
            <a:r>
              <a:rPr lang="en-US" altLang="en-US" sz="1600" b="1" i="0" dirty="0">
                <a:solidFill>
                  <a:srgbClr val="FFC000"/>
                </a:solidFill>
                <a:latin typeface="+mj-lt"/>
                <a:cs typeface="Tahoma" pitchFamily="34" charset="0"/>
              </a:rPr>
              <a:t>Year</a:t>
            </a:r>
          </a:p>
        </p:txBody>
      </p:sp>
      <p:cxnSp>
        <p:nvCxnSpPr>
          <p:cNvPr id="46" name="Straight Connector 28"/>
          <p:cNvCxnSpPr>
            <a:cxnSpLocks noChangeShapeType="1"/>
          </p:cNvCxnSpPr>
          <p:nvPr/>
        </p:nvCxnSpPr>
        <p:spPr bwMode="auto">
          <a:xfrm rot="5400000">
            <a:off x="3127248" y="4123944"/>
            <a:ext cx="45902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29"/>
          <p:cNvCxnSpPr>
            <a:cxnSpLocks noChangeShapeType="1"/>
          </p:cNvCxnSpPr>
          <p:nvPr/>
        </p:nvCxnSpPr>
        <p:spPr bwMode="auto">
          <a:xfrm rot="5400000">
            <a:off x="5330952" y="4123944"/>
            <a:ext cx="45902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29"/>
          <p:cNvCxnSpPr>
            <a:cxnSpLocks noChangeShapeType="1"/>
          </p:cNvCxnSpPr>
          <p:nvPr/>
        </p:nvCxnSpPr>
        <p:spPr bwMode="auto">
          <a:xfrm rot="5400000">
            <a:off x="-941482" y="4123944"/>
            <a:ext cx="45902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16"/>
          <p:cNvCxnSpPr>
            <a:cxnSpLocks noChangeShapeType="1"/>
          </p:cNvCxnSpPr>
          <p:nvPr/>
        </p:nvCxnSpPr>
        <p:spPr bwMode="auto">
          <a:xfrm>
            <a:off x="228600" y="5696712"/>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
          <p:cNvCxnSpPr>
            <a:cxnSpLocks noChangeShapeType="1"/>
          </p:cNvCxnSpPr>
          <p:nvPr/>
        </p:nvCxnSpPr>
        <p:spPr bwMode="auto">
          <a:xfrm>
            <a:off x="228600" y="2881628"/>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13"/>
          <p:cNvCxnSpPr>
            <a:cxnSpLocks noChangeShapeType="1"/>
          </p:cNvCxnSpPr>
          <p:nvPr/>
        </p:nvCxnSpPr>
        <p:spPr bwMode="auto">
          <a:xfrm>
            <a:off x="228600" y="4288536"/>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14"/>
          <p:cNvCxnSpPr>
            <a:cxnSpLocks noChangeShapeType="1"/>
          </p:cNvCxnSpPr>
          <p:nvPr/>
        </p:nvCxnSpPr>
        <p:spPr bwMode="auto">
          <a:xfrm>
            <a:off x="228600" y="4992624"/>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4"/>
          <p:cNvCxnSpPr>
            <a:cxnSpLocks noChangeShapeType="1"/>
          </p:cNvCxnSpPr>
          <p:nvPr/>
        </p:nvCxnSpPr>
        <p:spPr bwMode="auto">
          <a:xfrm>
            <a:off x="228600" y="3579856"/>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bwMode="auto">
          <a:xfrm>
            <a:off x="5504688" y="2127504"/>
            <a:ext cx="1338828" cy="4339073"/>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2.02x10</a:t>
            </a:r>
            <a:r>
              <a:rPr lang="en-US" altLang="en-US" sz="1900" b="1" baseline="30000" dirty="0">
                <a:latin typeface="+mj-lt"/>
              </a:rPr>
              <a:t>53</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1.60x10</a:t>
            </a:r>
            <a:r>
              <a:rPr lang="en-US" altLang="en-US" sz="1900" b="1" baseline="30000" dirty="0">
                <a:latin typeface="+mj-lt"/>
              </a:rPr>
              <a:t>101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1.30x10</a:t>
            </a:r>
            <a:r>
              <a:rPr lang="en-US" altLang="en-US" sz="1900" b="1" baseline="30000" dirty="0">
                <a:latin typeface="+mj-lt"/>
              </a:rPr>
              <a:t>532</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7.17x10</a:t>
            </a:r>
            <a:r>
              <a:rPr lang="en-US" altLang="en-US" sz="1900" b="1" baseline="30000" dirty="0">
                <a:latin typeface="+mj-lt"/>
              </a:rPr>
              <a:t>121</a:t>
            </a:r>
          </a:p>
          <a:p>
            <a:pPr>
              <a:lnSpc>
                <a:spcPct val="122000"/>
              </a:lnSpc>
              <a:defRPr/>
            </a:pPr>
            <a:r>
              <a:rPr lang="en-US" altLang="en-US" sz="1900" b="1" dirty="0">
                <a:latin typeface="+mj-lt"/>
                <a:cs typeface="Tahoma" pitchFamily="34" charset="0"/>
              </a:rPr>
              <a:t>3.28x10</a:t>
            </a:r>
            <a:r>
              <a:rPr lang="en-US" altLang="en-US" sz="1900" b="1" baseline="30000" dirty="0">
                <a:latin typeface="+mj-lt"/>
              </a:rPr>
              <a:t>114</a:t>
            </a:r>
          </a:p>
          <a:p>
            <a:pPr>
              <a:lnSpc>
                <a:spcPct val="122000"/>
              </a:lnSpc>
              <a:defRPr/>
            </a:pPr>
            <a:r>
              <a:rPr lang="en-US" altLang="en-US" sz="1900" b="1" dirty="0">
                <a:latin typeface="+mj-lt"/>
                <a:cs typeface="Tahoma" pitchFamily="34" charset="0"/>
              </a:rPr>
              <a:t>1.82x10</a:t>
            </a:r>
            <a:r>
              <a:rPr lang="en-US" altLang="en-US" sz="1900" b="1" baseline="30000" dirty="0">
                <a:latin typeface="+mj-lt"/>
              </a:rPr>
              <a:t>285</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3.81x10</a:t>
            </a:r>
            <a:r>
              <a:rPr lang="en-US" altLang="en-US" sz="1900" b="1" baseline="30000" dirty="0">
                <a:latin typeface="+mj-lt"/>
              </a:rPr>
              <a:t>59</a:t>
            </a:r>
          </a:p>
          <a:p>
            <a:pPr>
              <a:lnSpc>
                <a:spcPct val="122000"/>
              </a:lnSpc>
              <a:defRPr/>
            </a:pPr>
            <a:r>
              <a:rPr lang="en-US" altLang="en-US" sz="1900" b="1" dirty="0">
                <a:latin typeface="+mj-lt"/>
                <a:cs typeface="Tahoma" pitchFamily="34" charset="0"/>
              </a:rPr>
              <a:t>1.00x10</a:t>
            </a:r>
            <a:r>
              <a:rPr lang="en-US" altLang="en-US" sz="1900" b="1" baseline="30000" dirty="0">
                <a:latin typeface="+mj-lt"/>
              </a:rPr>
              <a:t>12</a:t>
            </a:r>
          </a:p>
          <a:p>
            <a:pPr>
              <a:lnSpc>
                <a:spcPct val="122000"/>
              </a:lnSpc>
              <a:defRPr/>
            </a:pPr>
            <a:r>
              <a:rPr lang="en-US" altLang="en-US" sz="1900" b="1" dirty="0">
                <a:latin typeface="+mj-lt"/>
                <a:cs typeface="Tahoma" pitchFamily="34" charset="0"/>
              </a:rPr>
              <a:t>1.05x10</a:t>
            </a:r>
            <a:r>
              <a:rPr lang="en-US" altLang="en-US" sz="1900" b="1" baseline="30000" dirty="0">
                <a:latin typeface="+mj-lt"/>
              </a:rPr>
              <a:t>170</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4.24x10</a:t>
            </a:r>
            <a:r>
              <a:rPr lang="en-US" altLang="en-US" sz="1900" b="1" baseline="30000" dirty="0">
                <a:latin typeface="+mj-lt"/>
              </a:rPr>
              <a:t>51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6.16x10</a:t>
            </a:r>
            <a:r>
              <a:rPr lang="en-US" altLang="en-US" sz="1900" b="1" baseline="30000" dirty="0">
                <a:latin typeface="+mj-lt"/>
              </a:rPr>
              <a:t>60</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2.33x10</a:t>
            </a:r>
            <a:r>
              <a:rPr lang="en-US" altLang="en-US" sz="1900" b="1" baseline="30000" dirty="0">
                <a:latin typeface="+mj-lt"/>
              </a:rPr>
              <a:t>145</a:t>
            </a:r>
            <a:endParaRPr lang="en-US" altLang="en-US" sz="1900" b="1" dirty="0">
              <a:latin typeface="+mj-lt"/>
              <a:cs typeface="Tahoma" pitchFamily="34" charset="0"/>
            </a:endParaRPr>
          </a:p>
        </p:txBody>
      </p:sp>
      <p:sp>
        <p:nvSpPr>
          <p:cNvPr id="28" name="TextBox 27"/>
          <p:cNvSpPr txBox="1"/>
          <p:nvPr/>
        </p:nvSpPr>
        <p:spPr bwMode="auto">
          <a:xfrm>
            <a:off x="7717536" y="2110673"/>
            <a:ext cx="1338828" cy="4372736"/>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1.78x10</a:t>
            </a:r>
            <a:r>
              <a:rPr lang="en-US" altLang="en-US" sz="1900" b="1" baseline="30000" dirty="0">
                <a:latin typeface="+mj-lt"/>
              </a:rPr>
              <a:t>29</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1.85x10</a:t>
            </a:r>
            <a:r>
              <a:rPr lang="en-US" altLang="en-US" sz="1900" b="1" baseline="30000" dirty="0">
                <a:latin typeface="+mj-lt"/>
              </a:rPr>
              <a:t>9</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2.43x10</a:t>
            </a:r>
            <a:r>
              <a:rPr lang="en-US" altLang="en-US" sz="1900" b="1" baseline="30000" dirty="0">
                <a:latin typeface="+mj-lt"/>
              </a:rPr>
              <a:t>24</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4.82x10</a:t>
            </a:r>
            <a:r>
              <a:rPr lang="en-US" altLang="en-US" sz="1900" b="1" baseline="30000" dirty="0">
                <a:latin typeface="+mj-lt"/>
              </a:rPr>
              <a:t>10</a:t>
            </a:r>
          </a:p>
          <a:p>
            <a:pPr>
              <a:lnSpc>
                <a:spcPct val="122000"/>
              </a:lnSpc>
              <a:defRPr/>
            </a:pPr>
            <a:r>
              <a:rPr lang="en-US" altLang="en-US" sz="1900" b="1" dirty="0">
                <a:latin typeface="+mj-lt"/>
                <a:cs typeface="Tahoma" pitchFamily="34" charset="0"/>
              </a:rPr>
              <a:t>4.31x10</a:t>
            </a:r>
            <a:r>
              <a:rPr lang="en-US" altLang="en-US" sz="1900" b="1" baseline="30000" dirty="0">
                <a:latin typeface="+mj-lt"/>
              </a:rPr>
              <a:t>22</a:t>
            </a:r>
          </a:p>
          <a:p>
            <a:pPr>
              <a:lnSpc>
                <a:spcPct val="122000"/>
              </a:lnSpc>
              <a:defRPr/>
            </a:pPr>
            <a:r>
              <a:rPr lang="en-US" altLang="en-US" sz="1900" b="1" dirty="0">
                <a:latin typeface="+mj-lt"/>
                <a:cs typeface="Tahoma" pitchFamily="34" charset="0"/>
              </a:rPr>
              <a:t>5.95x10</a:t>
            </a:r>
            <a:r>
              <a:rPr lang="en-US" altLang="en-US" sz="1900" b="1" baseline="30000" dirty="0">
                <a:latin typeface="+mj-lt"/>
              </a:rPr>
              <a:t>28</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1.45x10</a:t>
            </a:r>
            <a:r>
              <a:rPr lang="en-US" altLang="en-US" sz="1900" b="1" baseline="30000" dirty="0">
                <a:latin typeface="+mj-lt"/>
              </a:rPr>
              <a:t>31</a:t>
            </a:r>
          </a:p>
          <a:p>
            <a:pPr>
              <a:lnSpc>
                <a:spcPct val="122000"/>
              </a:lnSpc>
              <a:defRPr/>
            </a:pPr>
            <a:r>
              <a:rPr lang="en-US" altLang="en-US" sz="1900" b="1" dirty="0">
                <a:latin typeface="+mj-lt"/>
                <a:cs typeface="Tahoma" pitchFamily="34" charset="0"/>
              </a:rPr>
              <a:t>8.25x10</a:t>
            </a:r>
            <a:r>
              <a:rPr lang="en-US" altLang="en-US" sz="1900" b="1" baseline="30000" dirty="0">
                <a:latin typeface="+mj-lt"/>
              </a:rPr>
              <a:t>10</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1.05x10</a:t>
            </a:r>
            <a:r>
              <a:rPr lang="en-US" altLang="en-US" sz="1900" b="1" baseline="30000" dirty="0">
                <a:latin typeface="+mj-lt"/>
              </a:rPr>
              <a:t>170</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4.24x10</a:t>
            </a:r>
            <a:r>
              <a:rPr lang="en-US" altLang="en-US" sz="1900" b="1" baseline="30000" dirty="0">
                <a:latin typeface="+mj-lt"/>
              </a:rPr>
              <a:t>51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6.02x10</a:t>
            </a:r>
            <a:r>
              <a:rPr lang="en-US" altLang="en-US" sz="1900" b="1" baseline="30000" dirty="0">
                <a:latin typeface="+mj-lt"/>
              </a:rPr>
              <a:t>58</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3.13x10</a:t>
            </a:r>
            <a:r>
              <a:rPr lang="en-US" altLang="en-US" sz="1900" b="1" baseline="30000" dirty="0">
                <a:latin typeface="+mj-lt"/>
              </a:rPr>
              <a:t>25</a:t>
            </a:r>
          </a:p>
        </p:txBody>
      </p:sp>
      <p:sp>
        <p:nvSpPr>
          <p:cNvPr id="29" name="TextBox 28"/>
          <p:cNvSpPr txBox="1"/>
          <p:nvPr/>
        </p:nvSpPr>
        <p:spPr bwMode="auto">
          <a:xfrm>
            <a:off x="1371600" y="2127504"/>
            <a:ext cx="4133088" cy="4339073"/>
          </a:xfrm>
          <a:prstGeom prst="rect">
            <a:avLst/>
          </a:prstGeom>
          <a:noFill/>
        </p:spPr>
        <p:txBody>
          <a:bodyPr wrap="square" anchor="ctr">
            <a:spAutoFit/>
          </a:bodyPr>
          <a:lstStyle/>
          <a:p>
            <a:pPr>
              <a:lnSpc>
                <a:spcPct val="122000"/>
              </a:lnSpc>
              <a:defRPr/>
            </a:pPr>
            <a:r>
              <a:rPr lang="en-US" altLang="en-US" sz="1900" b="1" dirty="0" err="1">
                <a:latin typeface="+mj-lt"/>
                <a:cs typeface="Tahoma" pitchFamily="34" charset="0"/>
              </a:rPr>
              <a:t>Kryha</a:t>
            </a:r>
            <a:r>
              <a:rPr lang="en-US" altLang="en-US" sz="1900" b="1" dirty="0">
                <a:latin typeface="+mj-lt"/>
                <a:cs typeface="Tahoma" pitchFamily="34" charset="0"/>
              </a:rPr>
              <a:t> </a:t>
            </a:r>
          </a:p>
          <a:p>
            <a:pPr>
              <a:lnSpc>
                <a:spcPct val="122000"/>
              </a:lnSpc>
              <a:defRPr/>
            </a:pPr>
            <a:r>
              <a:rPr lang="en-US" altLang="en-US" sz="1900" b="1" dirty="0">
                <a:latin typeface="+mj-lt"/>
                <a:cs typeface="Tahoma" pitchFamily="34" charset="0"/>
              </a:rPr>
              <a:t>Enigma Swiss K</a:t>
            </a:r>
          </a:p>
          <a:p>
            <a:pPr>
              <a:lnSpc>
                <a:spcPct val="122000"/>
              </a:lnSpc>
              <a:defRPr/>
            </a:pPr>
            <a:r>
              <a:rPr lang="en-US" altLang="en-US" sz="1900" b="1" dirty="0" err="1">
                <a:latin typeface="+mj-lt"/>
                <a:cs typeface="Tahoma" pitchFamily="34" charset="0"/>
              </a:rPr>
              <a:t>Lugagne</a:t>
            </a:r>
            <a:r>
              <a:rPr lang="en-US" altLang="en-US" sz="1900" b="1" dirty="0">
                <a:latin typeface="+mj-lt"/>
                <a:cs typeface="Tahoma" pitchFamily="34" charset="0"/>
              </a:rPr>
              <a:t> Le Sphinx Strip Cipher</a:t>
            </a:r>
          </a:p>
          <a:p>
            <a:pPr>
              <a:lnSpc>
                <a:spcPct val="122000"/>
              </a:lnSpc>
              <a:defRPr/>
            </a:pPr>
            <a:r>
              <a:rPr lang="en-US" altLang="en-US" sz="1900" b="1" dirty="0" err="1">
                <a:latin typeface="+mj-lt"/>
                <a:cs typeface="Tahoma" pitchFamily="34" charset="0"/>
              </a:rPr>
              <a:t>Abwehr</a:t>
            </a:r>
            <a:r>
              <a:rPr lang="en-US" altLang="en-US" sz="1900" b="1" dirty="0">
                <a:latin typeface="+mj-lt"/>
                <a:cs typeface="Tahoma" pitchFamily="34" charset="0"/>
              </a:rPr>
              <a:t> Enigma G</a:t>
            </a:r>
          </a:p>
          <a:p>
            <a:pPr>
              <a:lnSpc>
                <a:spcPct val="122000"/>
              </a:lnSpc>
              <a:defRPr/>
            </a:pPr>
            <a:r>
              <a:rPr lang="en-US" altLang="en-US" sz="1900" b="1" dirty="0">
                <a:latin typeface="+mj-lt"/>
                <a:cs typeface="Tahoma" pitchFamily="34" charset="0"/>
              </a:rPr>
              <a:t>Enigma I</a:t>
            </a:r>
          </a:p>
          <a:p>
            <a:pPr>
              <a:lnSpc>
                <a:spcPct val="122000"/>
              </a:lnSpc>
              <a:defRPr/>
            </a:pPr>
            <a:r>
              <a:rPr lang="en-US" altLang="en-US" sz="1900" b="1" dirty="0">
                <a:latin typeface="+mj-lt"/>
                <a:cs typeface="Tahoma" pitchFamily="34" charset="0"/>
              </a:rPr>
              <a:t>SIGABA</a:t>
            </a:r>
          </a:p>
          <a:p>
            <a:pPr>
              <a:lnSpc>
                <a:spcPct val="122000"/>
              </a:lnSpc>
              <a:defRPr/>
            </a:pPr>
            <a:r>
              <a:rPr lang="en-US" altLang="en-US" sz="1900" b="1" dirty="0">
                <a:latin typeface="+mj-lt"/>
                <a:cs typeface="Tahoma" pitchFamily="34" charset="0"/>
              </a:rPr>
              <a:t>Japanese Purple </a:t>
            </a:r>
          </a:p>
          <a:p>
            <a:pPr>
              <a:lnSpc>
                <a:spcPct val="122000"/>
              </a:lnSpc>
              <a:defRPr/>
            </a:pPr>
            <a:r>
              <a:rPr lang="en-US" altLang="en-US" sz="1900" b="1" dirty="0">
                <a:latin typeface="+mj-lt"/>
                <a:cs typeface="Tahoma" pitchFamily="34" charset="0"/>
              </a:rPr>
              <a:t>Japanese JN-25 Code (100 words)</a:t>
            </a:r>
          </a:p>
          <a:p>
            <a:pPr>
              <a:lnSpc>
                <a:spcPct val="122000"/>
              </a:lnSpc>
              <a:defRPr/>
            </a:pPr>
            <a:r>
              <a:rPr lang="en-US" altLang="en-US" sz="1900" b="1" dirty="0">
                <a:latin typeface="+mj-lt"/>
                <a:cs typeface="Tahoma" pitchFamily="34" charset="0"/>
              </a:rPr>
              <a:t>Lorenz SZ-40/42</a:t>
            </a:r>
          </a:p>
          <a:p>
            <a:pPr>
              <a:lnSpc>
                <a:spcPct val="122000"/>
              </a:lnSpc>
              <a:defRPr/>
            </a:pPr>
            <a:r>
              <a:rPr lang="en-US" altLang="en-US" sz="1900" b="1" dirty="0">
                <a:latin typeface="+mj-lt"/>
                <a:cs typeface="Tahoma" pitchFamily="34" charset="0"/>
              </a:rPr>
              <a:t>SG-41 “Hitler Mill”</a:t>
            </a:r>
          </a:p>
          <a:p>
            <a:pPr>
              <a:lnSpc>
                <a:spcPct val="122000"/>
              </a:lnSpc>
              <a:defRPr/>
            </a:pPr>
            <a:r>
              <a:rPr lang="en-US" altLang="en-US" sz="1900" b="1" dirty="0">
                <a:latin typeface="+mj-lt"/>
                <a:cs typeface="Tahoma" pitchFamily="34" charset="0"/>
              </a:rPr>
              <a:t>M-209 Pin &amp; Lug </a:t>
            </a:r>
          </a:p>
          <a:p>
            <a:pPr>
              <a:lnSpc>
                <a:spcPct val="122000"/>
              </a:lnSpc>
              <a:defRPr/>
            </a:pPr>
            <a:r>
              <a:rPr lang="en-US" altLang="en-US" sz="1900" b="1" dirty="0">
                <a:latin typeface="+mj-lt"/>
                <a:cs typeface="Tahoma" pitchFamily="34" charset="0"/>
              </a:rPr>
              <a:t>Enigma M4</a:t>
            </a:r>
          </a:p>
        </p:txBody>
      </p:sp>
      <p:sp>
        <p:nvSpPr>
          <p:cNvPr id="35" name="TextBox 34"/>
          <p:cNvSpPr txBox="1"/>
          <p:nvPr/>
        </p:nvSpPr>
        <p:spPr bwMode="auto">
          <a:xfrm>
            <a:off x="6940296" y="2127504"/>
            <a:ext cx="704039" cy="4372736"/>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a:t>
            </a:r>
            <a:r>
              <a:rPr lang="en-US" altLang="en-US" sz="1900" b="1" baseline="30000" dirty="0">
                <a:latin typeface="+mj-lt"/>
              </a:rPr>
              <a:t>177</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336</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1768</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405</a:t>
            </a:r>
          </a:p>
          <a:p>
            <a:pPr>
              <a:lnSpc>
                <a:spcPct val="122000"/>
              </a:lnSpc>
              <a:defRPr/>
            </a:pPr>
            <a:r>
              <a:rPr lang="en-US" altLang="en-US" sz="1900" b="1" dirty="0">
                <a:latin typeface="+mj-lt"/>
                <a:cs typeface="Tahoma" pitchFamily="34" charset="0"/>
              </a:rPr>
              <a:t>2</a:t>
            </a:r>
            <a:r>
              <a:rPr lang="en-US" altLang="en-US" sz="1900" b="1" baseline="30000" dirty="0">
                <a:latin typeface="+mj-lt"/>
              </a:rPr>
              <a:t>380</a:t>
            </a:r>
          </a:p>
          <a:p>
            <a:pPr>
              <a:lnSpc>
                <a:spcPct val="122000"/>
              </a:lnSpc>
              <a:defRPr/>
            </a:pPr>
            <a:r>
              <a:rPr lang="en-US" altLang="en-US" sz="1900" b="1" dirty="0">
                <a:latin typeface="+mj-lt"/>
                <a:cs typeface="Tahoma" pitchFamily="34" charset="0"/>
              </a:rPr>
              <a:t>2</a:t>
            </a:r>
            <a:r>
              <a:rPr lang="en-US" altLang="en-US" sz="1900" b="1" baseline="30000" dirty="0">
                <a:latin typeface="+mj-lt"/>
              </a:rPr>
              <a:t>941</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198</a:t>
            </a:r>
          </a:p>
          <a:p>
            <a:pPr>
              <a:lnSpc>
                <a:spcPct val="122000"/>
              </a:lnSpc>
              <a:defRPr/>
            </a:pPr>
            <a:r>
              <a:rPr lang="en-US" altLang="en-US" sz="1900" b="1" dirty="0">
                <a:latin typeface="+mj-lt"/>
                <a:cs typeface="Tahoma" pitchFamily="34" charset="0"/>
              </a:rPr>
              <a:t>2</a:t>
            </a:r>
            <a:r>
              <a:rPr lang="en-US" altLang="en-US" sz="1900" b="1" baseline="30000" dirty="0">
                <a:latin typeface="+mj-lt"/>
              </a:rPr>
              <a:t>40</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565</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171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202</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483</a:t>
            </a:r>
            <a:endParaRPr lang="en-US" altLang="en-US" sz="1900" b="1" dirty="0">
              <a:latin typeface="+mj-lt"/>
              <a:cs typeface="Tahoma" pitchFamily="34" charset="0"/>
            </a:endParaRPr>
          </a:p>
        </p:txBody>
      </p:sp>
      <p:sp>
        <p:nvSpPr>
          <p:cNvPr id="36" name="TextBox 35"/>
          <p:cNvSpPr txBox="1"/>
          <p:nvPr/>
        </p:nvSpPr>
        <p:spPr bwMode="auto">
          <a:xfrm>
            <a:off x="9124158" y="2127504"/>
            <a:ext cx="590226" cy="4339073"/>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a:t>
            </a:r>
            <a:r>
              <a:rPr lang="en-US" altLang="en-US" sz="1900" b="1" baseline="30000" dirty="0">
                <a:latin typeface="+mj-lt"/>
              </a:rPr>
              <a:t>97</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31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81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35</a:t>
            </a:r>
          </a:p>
          <a:p>
            <a:pPr>
              <a:lnSpc>
                <a:spcPct val="122000"/>
              </a:lnSpc>
              <a:defRPr/>
            </a:pPr>
            <a:r>
              <a:rPr lang="en-US" altLang="en-US" sz="1900" b="1" dirty="0">
                <a:latin typeface="+mj-lt"/>
                <a:cs typeface="Tahoma" pitchFamily="34" charset="0"/>
              </a:rPr>
              <a:t>2</a:t>
            </a:r>
            <a:r>
              <a:rPr lang="en-US" altLang="en-US" sz="1900" b="1" baseline="30000" dirty="0">
                <a:latin typeface="+mj-lt"/>
              </a:rPr>
              <a:t>75</a:t>
            </a:r>
          </a:p>
          <a:p>
            <a:pPr>
              <a:lnSpc>
                <a:spcPct val="122000"/>
              </a:lnSpc>
              <a:defRPr/>
            </a:pPr>
            <a:r>
              <a:rPr lang="en-US" altLang="en-US" sz="1900" b="1" dirty="0">
                <a:latin typeface="+mj-lt"/>
                <a:cs typeface="Tahoma" pitchFamily="34" charset="0"/>
              </a:rPr>
              <a:t>2</a:t>
            </a:r>
            <a:r>
              <a:rPr lang="en-US" altLang="en-US" sz="1900" b="1" baseline="30000" dirty="0">
                <a:latin typeface="+mj-lt"/>
              </a:rPr>
              <a:t>96</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104</a:t>
            </a:r>
          </a:p>
          <a:p>
            <a:pPr>
              <a:lnSpc>
                <a:spcPct val="122000"/>
              </a:lnSpc>
              <a:defRPr/>
            </a:pPr>
            <a:r>
              <a:rPr lang="en-US" altLang="en-US" sz="1900" b="1" dirty="0">
                <a:latin typeface="+mj-lt"/>
                <a:cs typeface="Tahoma" pitchFamily="34" charset="0"/>
              </a:rPr>
              <a:t>2</a:t>
            </a:r>
            <a:r>
              <a:rPr lang="en-US" altLang="en-US" sz="1900" b="1" baseline="30000" dirty="0">
                <a:latin typeface="+mj-lt"/>
              </a:rPr>
              <a:t>36</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565</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171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195</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85</a:t>
            </a:r>
            <a:endParaRPr lang="en-US" altLang="en-US" sz="1900" b="1" dirty="0">
              <a:latin typeface="+mj-lt"/>
              <a:cs typeface="Tahoma" pitchFamily="34" charset="0"/>
            </a:endParaRPr>
          </a:p>
        </p:txBody>
      </p:sp>
      <p:sp>
        <p:nvSpPr>
          <p:cNvPr id="38" name="TextBox 37"/>
          <p:cNvSpPr txBox="1"/>
          <p:nvPr/>
        </p:nvSpPr>
        <p:spPr bwMode="auto">
          <a:xfrm>
            <a:off x="515426" y="2127504"/>
            <a:ext cx="545021" cy="4339073"/>
          </a:xfrm>
          <a:prstGeom prst="rect">
            <a:avLst/>
          </a:prstGeom>
          <a:noFill/>
        </p:spPr>
        <p:txBody>
          <a:bodyPr wrap="none" lIns="0" rIns="0" anchor="ctr">
            <a:spAutoFit/>
          </a:bodyPr>
          <a:lstStyle/>
          <a:p>
            <a:pPr algn="ctr">
              <a:lnSpc>
                <a:spcPct val="122000"/>
              </a:lnSpc>
              <a:defRPr/>
            </a:pPr>
            <a:r>
              <a:rPr lang="en-US" altLang="en-US" sz="1900" b="1" i="0" dirty="0">
                <a:latin typeface="+mj-lt"/>
                <a:cs typeface="Tahoma" pitchFamily="34" charset="0"/>
              </a:rPr>
              <a:t>1924</a:t>
            </a:r>
          </a:p>
          <a:p>
            <a:pPr algn="ctr">
              <a:lnSpc>
                <a:spcPct val="122000"/>
              </a:lnSpc>
              <a:defRPr/>
            </a:pPr>
            <a:r>
              <a:rPr lang="en-US" altLang="en-US" sz="1900" b="1" dirty="0">
                <a:latin typeface="+mj-lt"/>
                <a:cs typeface="Tahoma" pitchFamily="34" charset="0"/>
              </a:rPr>
              <a:t>1926</a:t>
            </a:r>
          </a:p>
          <a:p>
            <a:pPr algn="ctr">
              <a:lnSpc>
                <a:spcPct val="122000"/>
              </a:lnSpc>
              <a:defRPr/>
            </a:pPr>
            <a:r>
              <a:rPr lang="en-US" altLang="en-US" sz="1900" b="1" i="0" dirty="0">
                <a:latin typeface="+mj-lt"/>
                <a:cs typeface="Tahoma" pitchFamily="34" charset="0"/>
              </a:rPr>
              <a:t>1930</a:t>
            </a:r>
          </a:p>
          <a:p>
            <a:pPr algn="ctr">
              <a:lnSpc>
                <a:spcPct val="122000"/>
              </a:lnSpc>
              <a:defRPr/>
            </a:pPr>
            <a:r>
              <a:rPr lang="en-US" altLang="en-US" sz="1900" b="1" dirty="0">
                <a:latin typeface="+mj-lt"/>
                <a:cs typeface="Tahoma" pitchFamily="34" charset="0"/>
              </a:rPr>
              <a:t>1931</a:t>
            </a:r>
            <a:endParaRPr lang="en-US" altLang="en-US" sz="1900" b="1" i="0" dirty="0">
              <a:latin typeface="+mj-lt"/>
              <a:cs typeface="Tahoma" pitchFamily="34" charset="0"/>
            </a:endParaRPr>
          </a:p>
          <a:p>
            <a:pPr algn="ctr">
              <a:lnSpc>
                <a:spcPct val="122000"/>
              </a:lnSpc>
              <a:defRPr/>
            </a:pPr>
            <a:r>
              <a:rPr lang="en-US" altLang="en-US" sz="1900" b="1" dirty="0">
                <a:latin typeface="+mj-lt"/>
                <a:cs typeface="Tahoma" pitchFamily="34" charset="0"/>
              </a:rPr>
              <a:t>1932</a:t>
            </a:r>
          </a:p>
          <a:p>
            <a:pPr algn="ctr">
              <a:lnSpc>
                <a:spcPct val="122000"/>
              </a:lnSpc>
              <a:defRPr/>
            </a:pPr>
            <a:r>
              <a:rPr lang="en-US" altLang="en-US" sz="1900" b="1" dirty="0">
                <a:latin typeface="+mj-lt"/>
                <a:cs typeface="Tahoma" pitchFamily="34" charset="0"/>
              </a:rPr>
              <a:t>1937</a:t>
            </a:r>
          </a:p>
          <a:p>
            <a:pPr algn="ctr">
              <a:lnSpc>
                <a:spcPct val="122000"/>
              </a:lnSpc>
              <a:defRPr/>
            </a:pPr>
            <a:r>
              <a:rPr lang="en-US" altLang="en-US" sz="1900" b="1" dirty="0">
                <a:latin typeface="+mj-lt"/>
                <a:cs typeface="Tahoma" pitchFamily="34" charset="0"/>
              </a:rPr>
              <a:t>1939</a:t>
            </a:r>
          </a:p>
          <a:p>
            <a:pPr algn="ctr">
              <a:lnSpc>
                <a:spcPct val="122000"/>
              </a:lnSpc>
              <a:defRPr/>
            </a:pPr>
            <a:r>
              <a:rPr lang="en-US" altLang="en-US" sz="1900" b="1" dirty="0">
                <a:latin typeface="+mj-lt"/>
                <a:cs typeface="Tahoma" pitchFamily="34" charset="0"/>
              </a:rPr>
              <a:t>1939</a:t>
            </a:r>
          </a:p>
          <a:p>
            <a:pPr algn="ctr">
              <a:lnSpc>
                <a:spcPct val="122000"/>
              </a:lnSpc>
              <a:defRPr/>
            </a:pPr>
            <a:r>
              <a:rPr lang="en-US" altLang="en-US" sz="1900" b="1" dirty="0">
                <a:latin typeface="+mj-lt"/>
                <a:cs typeface="Tahoma" pitchFamily="34" charset="0"/>
              </a:rPr>
              <a:t>1941</a:t>
            </a:r>
          </a:p>
          <a:p>
            <a:pPr algn="ctr">
              <a:lnSpc>
                <a:spcPct val="122000"/>
              </a:lnSpc>
              <a:defRPr/>
            </a:pPr>
            <a:r>
              <a:rPr lang="en-US" altLang="en-US" sz="1900" b="1" dirty="0">
                <a:latin typeface="+mj-lt"/>
                <a:cs typeface="Tahoma" pitchFamily="34" charset="0"/>
              </a:rPr>
              <a:t>1941</a:t>
            </a:r>
          </a:p>
          <a:p>
            <a:pPr algn="ctr">
              <a:lnSpc>
                <a:spcPct val="122000"/>
              </a:lnSpc>
              <a:defRPr/>
            </a:pPr>
            <a:r>
              <a:rPr lang="en-US" altLang="en-US" sz="1900" b="1" dirty="0">
                <a:latin typeface="+mj-lt"/>
                <a:cs typeface="Tahoma" pitchFamily="34" charset="0"/>
              </a:rPr>
              <a:t>1942</a:t>
            </a:r>
          </a:p>
          <a:p>
            <a:pPr algn="ctr">
              <a:lnSpc>
                <a:spcPct val="122000"/>
              </a:lnSpc>
              <a:defRPr/>
            </a:pPr>
            <a:r>
              <a:rPr lang="en-US" altLang="en-US" sz="1900" b="1" dirty="0">
                <a:latin typeface="+mj-lt"/>
                <a:cs typeface="Tahoma" pitchFamily="34" charset="0"/>
              </a:rPr>
              <a:t>1942</a:t>
            </a:r>
          </a:p>
        </p:txBody>
      </p:sp>
      <p:sp>
        <p:nvSpPr>
          <p:cNvPr id="3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9" name="Text Placeholder 6"/>
          <p:cNvSpPr txBox="1">
            <a:spLocks/>
          </p:cNvSpPr>
          <p:nvPr/>
        </p:nvSpPr>
        <p:spPr>
          <a:xfrm>
            <a:off x="35052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a:effectLst/>
                <a:latin typeface="Palatino Linotype" panose="02040502050505030304" pitchFamily="18" charset="0"/>
              </a:rPr>
              <a:t>Copyright © 2023  ( </a:t>
            </a:r>
            <a:r>
              <a:rPr lang="en-US" altLang="en-US" sz="1200" b="0" kern="0" dirty="0">
                <a:effectLst/>
                <a:latin typeface="Palatino Linotype" panose="02040502050505030304" pitchFamily="18" charset="0"/>
                <a:hlinkClick r:id="rId3"/>
              </a:rPr>
              <a:t>CC BY 4.0</a:t>
            </a:r>
            <a:r>
              <a:rPr lang="en-US" altLang="en-US" sz="1200" b="0" kern="0" dirty="0">
                <a:effectLst/>
                <a:latin typeface="Palatino Linotype" panose="02040502050505030304" pitchFamily="18" charset="0"/>
              </a:rPr>
              <a:t> )  CipherHistory.com</a:t>
            </a:r>
          </a:p>
        </p:txBody>
      </p:sp>
    </p:spTree>
    <p:extLst>
      <p:ext uri="{BB962C8B-B14F-4D97-AF65-F5344CB8AC3E}">
        <p14:creationId xmlns:p14="http://schemas.microsoft.com/office/powerpoint/2010/main" val="3632042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714916"/>
            <a:ext cx="5410200" cy="44730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T-52d </a:t>
            </a:r>
            <a:r>
              <a:rPr lang="en-US" dirty="0" err="1"/>
              <a:t>Geheimschreiber</a:t>
            </a:r>
            <a:r>
              <a:rPr lang="en-US" dirty="0"/>
              <a:t>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45</a:t>
            </a:fld>
            <a:endParaRPr lang="en-US" dirty="0"/>
          </a:p>
        </p:txBody>
      </p:sp>
      <p:grpSp>
        <p:nvGrpSpPr>
          <p:cNvPr id="8" name="Group 7"/>
          <p:cNvGrpSpPr>
            <a:grpSpLocks/>
          </p:cNvGrpSpPr>
          <p:nvPr/>
        </p:nvGrpSpPr>
        <p:grpSpPr bwMode="auto">
          <a:xfrm>
            <a:off x="807720" y="5074920"/>
            <a:ext cx="2926080" cy="1097280"/>
            <a:chOff x="145403" y="5652777"/>
            <a:chExt cx="2974340" cy="1015270"/>
          </a:xfrm>
        </p:grpSpPr>
        <p:sp>
          <p:nvSpPr>
            <p:cNvPr id="9" name="Rectangle 7"/>
            <p:cNvSpPr>
              <a:spLocks noChangeArrowheads="1"/>
            </p:cNvSpPr>
            <p:nvPr/>
          </p:nvSpPr>
          <p:spPr bwMode="auto">
            <a:xfrm>
              <a:off x="145403" y="565277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 name="Text Box 6"/>
            <p:cNvSpPr txBox="1">
              <a:spLocks noChangeArrowheads="1"/>
            </p:cNvSpPr>
            <p:nvPr/>
          </p:nvSpPr>
          <p:spPr bwMode="auto">
            <a:xfrm>
              <a:off x="163433" y="5728923"/>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7.23 </a:t>
              </a:r>
              <a:r>
                <a:rPr lang="en-US" altLang="en-US" sz="2600" b="1" i="0" dirty="0">
                  <a:latin typeface="+mj-lt"/>
                  <a:cs typeface="+mn-cs"/>
                </a:rPr>
                <a:t>x 10</a:t>
              </a:r>
              <a:r>
                <a:rPr lang="en-US" altLang="en-US" sz="2600" b="1" baseline="40000" dirty="0">
                  <a:latin typeface="+mj-lt"/>
                </a:rPr>
                <a:t>213</a:t>
              </a:r>
              <a:endParaRPr lang="en-US" altLang="en-US" sz="2600" b="1" i="0" dirty="0">
                <a:latin typeface="+mj-lt"/>
                <a:cs typeface="+mn-cs"/>
              </a:endParaRPr>
            </a:p>
          </p:txBody>
        </p:sp>
      </p:grpSp>
      <p:sp>
        <p:nvSpPr>
          <p:cNvPr id="33" name="AutoShape 13"/>
          <p:cNvSpPr>
            <a:spLocks noChangeArrowheads="1"/>
          </p:cNvSpPr>
          <p:nvPr/>
        </p:nvSpPr>
        <p:spPr bwMode="auto">
          <a:xfrm rot="10800000">
            <a:off x="4059936" y="3165348"/>
            <a:ext cx="795528"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Rectangle 7"/>
          <p:cNvSpPr>
            <a:spLocks noChangeArrowheads="1"/>
          </p:cNvSpPr>
          <p:nvPr/>
        </p:nvSpPr>
        <p:spPr bwMode="auto">
          <a:xfrm>
            <a:off x="457200" y="2359727"/>
            <a:ext cx="3614531" cy="2090301"/>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Text Box 6"/>
          <p:cNvSpPr txBox="1">
            <a:spLocks noChangeArrowheads="1"/>
          </p:cNvSpPr>
          <p:nvPr/>
        </p:nvSpPr>
        <p:spPr bwMode="auto">
          <a:xfrm>
            <a:off x="475488" y="2380488"/>
            <a:ext cx="358140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2</a:t>
            </a:r>
            <a:r>
              <a:rPr lang="en-US" altLang="en-US" sz="2100" b="1" baseline="40000" dirty="0">
                <a:latin typeface="+mj-lt"/>
              </a:rPr>
              <a:t>629 </a:t>
            </a:r>
            <a:r>
              <a:rPr lang="en-US" altLang="en-US" sz="2100" b="1" dirty="0">
                <a:latin typeface="+mj-lt"/>
              </a:rPr>
              <a:t>= 2.23x10</a:t>
            </a:r>
            <a:r>
              <a:rPr lang="en-US" altLang="en-US" sz="2100" b="1" baseline="40000" dirty="0">
                <a:latin typeface="+mj-lt"/>
              </a:rPr>
              <a:t>189</a:t>
            </a:r>
            <a:endParaRPr lang="en-US" altLang="en-US" sz="2100" b="1" i="0" dirty="0">
              <a:latin typeface="+mj-lt"/>
              <a:cs typeface="+mn-cs"/>
            </a:endParaRPr>
          </a:p>
          <a:p>
            <a:pPr eaLnBrk="0" hangingPunct="0">
              <a:lnSpc>
                <a:spcPct val="120000"/>
              </a:lnSpc>
              <a:defRPr/>
            </a:pPr>
            <a:r>
              <a:rPr lang="en-US" altLang="en-US" sz="2100" b="1" i="0" dirty="0">
                <a:latin typeface="+mj-lt"/>
              </a:rPr>
              <a:t>Stepping: 1 </a:t>
            </a:r>
          </a:p>
          <a:p>
            <a:pPr eaLnBrk="0" hangingPunct="0">
              <a:lnSpc>
                <a:spcPct val="120000"/>
              </a:lnSpc>
              <a:defRPr/>
            </a:pPr>
            <a:r>
              <a:rPr lang="en-US" altLang="en-US" sz="2100" b="1" i="0" dirty="0">
                <a:latin typeface="+mj-lt"/>
              </a:rPr>
              <a:t>Start position: (47x53x59x</a:t>
            </a:r>
          </a:p>
          <a:p>
            <a:pPr eaLnBrk="0" hangingPunct="0">
              <a:lnSpc>
                <a:spcPct val="120000"/>
              </a:lnSpc>
              <a:defRPr/>
            </a:pPr>
            <a:r>
              <a:rPr lang="en-US" altLang="en-US" sz="2100" b="1" i="0" dirty="0">
                <a:latin typeface="+mj-lt"/>
              </a:rPr>
              <a:t>    61x64x65x67x69x71x73)   </a:t>
            </a:r>
          </a:p>
          <a:p>
            <a:pPr eaLnBrk="0" hangingPunct="0">
              <a:lnSpc>
                <a:spcPct val="120000"/>
              </a:lnSpc>
              <a:defRPr/>
            </a:pPr>
            <a:r>
              <a:rPr lang="en-US" altLang="en-US" sz="2100" b="1" dirty="0">
                <a:latin typeface="+mj-lt"/>
              </a:rPr>
              <a:t>    </a:t>
            </a:r>
            <a:r>
              <a:rPr lang="en-US" altLang="en-US" sz="2100" b="1" i="0" dirty="0">
                <a:latin typeface="+mj-lt"/>
              </a:rPr>
              <a:t>= </a:t>
            </a:r>
            <a:r>
              <a:rPr lang="en-US" altLang="en-US" sz="2100" b="1" dirty="0">
                <a:latin typeface="+mj-lt"/>
              </a:rPr>
              <a:t>8.94X10</a:t>
            </a:r>
            <a:r>
              <a:rPr lang="en-US" altLang="en-US" sz="2100" b="1" baseline="40000" dirty="0">
                <a:latin typeface="+mj-lt"/>
              </a:rPr>
              <a:t>17</a:t>
            </a:r>
            <a:endParaRPr lang="en-US" altLang="en-US" sz="2100" b="1" i="0" dirty="0">
              <a:latin typeface="+mj-lt"/>
            </a:endParaRPr>
          </a:p>
        </p:txBody>
      </p:sp>
      <p:sp>
        <p:nvSpPr>
          <p:cNvPr id="42" name="Rectangle 7"/>
          <p:cNvSpPr>
            <a:spLocks noChangeArrowheads="1"/>
          </p:cNvSpPr>
          <p:nvPr/>
        </p:nvSpPr>
        <p:spPr bwMode="auto">
          <a:xfrm>
            <a:off x="4876800" y="2743200"/>
            <a:ext cx="3368051" cy="844393"/>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6" name="Rectangle 7"/>
          <p:cNvSpPr>
            <a:spLocks noChangeArrowheads="1"/>
          </p:cNvSpPr>
          <p:nvPr/>
        </p:nvSpPr>
        <p:spPr bwMode="auto">
          <a:xfrm rot="21540000">
            <a:off x="8258615" y="4045447"/>
            <a:ext cx="929942" cy="1585358"/>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7" name="Rectangle 7"/>
          <p:cNvSpPr>
            <a:spLocks noChangeArrowheads="1"/>
          </p:cNvSpPr>
          <p:nvPr/>
        </p:nvSpPr>
        <p:spPr bwMode="auto">
          <a:xfrm>
            <a:off x="6248400" y="1574768"/>
            <a:ext cx="3429000" cy="787432"/>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8" name="Text Box 6"/>
          <p:cNvSpPr txBox="1">
            <a:spLocks noChangeArrowheads="1"/>
          </p:cNvSpPr>
          <p:nvPr/>
        </p:nvSpPr>
        <p:spPr bwMode="auto">
          <a:xfrm>
            <a:off x="6248401" y="1159270"/>
            <a:ext cx="350519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Rotor </a:t>
            </a:r>
            <a:r>
              <a:rPr lang="en-US" altLang="en-US" sz="2100" b="1" dirty="0" err="1">
                <a:solidFill>
                  <a:srgbClr val="FFC000"/>
                </a:solidFill>
                <a:latin typeface="+mj-lt"/>
                <a:cs typeface="+mn-cs"/>
              </a:rPr>
              <a:t>plugboard</a:t>
            </a:r>
            <a:r>
              <a:rPr lang="en-US" altLang="en-US" sz="2100" b="1" dirty="0">
                <a:solidFill>
                  <a:srgbClr val="FFC000"/>
                </a:solidFill>
                <a:latin typeface="+mj-lt"/>
                <a:cs typeface="+mn-cs"/>
              </a:rPr>
              <a:t> switch:</a:t>
            </a:r>
            <a:endParaRPr lang="en-US" altLang="en-US" sz="2100" b="1" i="0" dirty="0">
              <a:latin typeface="+mj-lt"/>
              <a:cs typeface="+mn-cs"/>
            </a:endParaRPr>
          </a:p>
        </p:txBody>
      </p:sp>
      <p:sp>
        <p:nvSpPr>
          <p:cNvPr id="59" name="AutoShape 13"/>
          <p:cNvSpPr>
            <a:spLocks noChangeArrowheads="1"/>
          </p:cNvSpPr>
          <p:nvPr/>
        </p:nvSpPr>
        <p:spPr bwMode="auto">
          <a:xfrm rot="16200000">
            <a:off x="8144254" y="3115054"/>
            <a:ext cx="1700784"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0" name="Text Box 6"/>
          <p:cNvSpPr txBox="1">
            <a:spLocks noChangeArrowheads="1"/>
          </p:cNvSpPr>
          <p:nvPr/>
        </p:nvSpPr>
        <p:spPr bwMode="auto">
          <a:xfrm>
            <a:off x="6248400" y="1524000"/>
            <a:ext cx="34290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10 </a:t>
            </a:r>
            <a:r>
              <a:rPr lang="en-US" altLang="en-US" sz="2100" b="1" dirty="0">
                <a:latin typeface="+mj-lt"/>
                <a:cs typeface="+mn-cs"/>
              </a:rPr>
              <a:t>rotors order</a:t>
            </a:r>
            <a:r>
              <a:rPr lang="en-US" altLang="en-US" sz="2100" b="1" i="0" dirty="0">
                <a:latin typeface="+mj-lt"/>
                <a:cs typeface="+mn-cs"/>
              </a:rPr>
              <a:t>:</a:t>
            </a:r>
            <a:r>
              <a:rPr lang="en-US" altLang="en-US" sz="2100" b="1" dirty="0">
                <a:latin typeface="+mj-lt"/>
                <a:cs typeface="+mn-cs"/>
              </a:rPr>
              <a:t> 10! =    </a:t>
            </a:r>
          </a:p>
          <a:p>
            <a:pPr marL="458788" indent="-458788" eaLnBrk="0" hangingPunct="0">
              <a:lnSpc>
                <a:spcPct val="120000"/>
              </a:lnSpc>
              <a:defRPr/>
            </a:pPr>
            <a:r>
              <a:rPr lang="en-US" altLang="en-US" sz="2100" b="1" dirty="0">
                <a:latin typeface="+mj-lt"/>
                <a:cs typeface="+mn-cs"/>
              </a:rPr>
              <a:t>             3,628,800</a:t>
            </a:r>
          </a:p>
        </p:txBody>
      </p:sp>
      <p:sp>
        <p:nvSpPr>
          <p:cNvPr id="19" name="Text Box 6"/>
          <p:cNvSpPr txBox="1">
            <a:spLocks noChangeArrowheads="1"/>
          </p:cNvSpPr>
          <p:nvPr/>
        </p:nvSpPr>
        <p:spPr bwMode="auto">
          <a:xfrm>
            <a:off x="381000" y="1621064"/>
            <a:ext cx="34671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defRPr/>
            </a:pPr>
            <a:r>
              <a:rPr lang="en-US" altLang="en-US" sz="2100" b="1" dirty="0">
                <a:solidFill>
                  <a:srgbClr val="FFC000"/>
                </a:solidFill>
                <a:latin typeface="+mj-lt"/>
                <a:cs typeface="+mn-cs"/>
              </a:rPr>
              <a:t>10 r</a:t>
            </a:r>
            <a:r>
              <a:rPr lang="en-US" altLang="en-US" sz="2100" b="1" i="0" dirty="0">
                <a:solidFill>
                  <a:srgbClr val="FFC000"/>
                </a:solidFill>
                <a:latin typeface="+mj-lt"/>
                <a:cs typeface="+mn-cs"/>
              </a:rPr>
              <a:t>otors:  </a:t>
            </a:r>
            <a:r>
              <a:rPr lang="en-US" sz="2100" b="1" dirty="0">
                <a:solidFill>
                  <a:srgbClr val="FFC000"/>
                </a:solidFill>
                <a:latin typeface="+mj-lt"/>
              </a:rPr>
              <a:t>47,53,59,61,64,</a:t>
            </a:r>
          </a:p>
          <a:p>
            <a:pPr algn="r" eaLnBrk="0" hangingPunct="0">
              <a:defRPr/>
            </a:pPr>
            <a:r>
              <a:rPr lang="en-US" sz="2100" b="1" dirty="0">
                <a:solidFill>
                  <a:srgbClr val="FFC000"/>
                </a:solidFill>
                <a:latin typeface="+mj-lt"/>
              </a:rPr>
              <a:t>  65,67,69,71,73</a:t>
            </a:r>
            <a:r>
              <a:rPr lang="en-US" altLang="en-US" sz="2100" b="1" i="0" dirty="0">
                <a:solidFill>
                  <a:srgbClr val="FFC000"/>
                </a:solidFill>
                <a:latin typeface="+mj-lt"/>
                <a:cs typeface="+mn-cs"/>
              </a:rPr>
              <a:t>:</a:t>
            </a:r>
          </a:p>
        </p:txBody>
      </p:sp>
      <p:sp>
        <p:nvSpPr>
          <p:cNvPr id="2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1" name="TextBox 20"/>
          <p:cNvSpPr txBox="1"/>
          <p:nvPr/>
        </p:nvSpPr>
        <p:spPr>
          <a:xfrm>
            <a:off x="4343400" y="7221379"/>
            <a:ext cx="5410200"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latin typeface="+mj-lt"/>
                <a:cs typeface="Arial" pitchFamily="34" charset="0"/>
              </a:rPr>
              <a:t>Reidar</a:t>
            </a:r>
            <a:r>
              <a:rPr lang="en-US" sz="1000" dirty="0">
                <a:latin typeface="+mj-lt"/>
                <a:cs typeface="Arial" pitchFamily="34" charset="0"/>
              </a:rPr>
              <a:t> Olsen, Norway</a:t>
            </a:r>
          </a:p>
        </p:txBody>
      </p:sp>
    </p:spTree>
    <p:extLst>
      <p:ext uri="{BB962C8B-B14F-4D97-AF65-F5344CB8AC3E}">
        <p14:creationId xmlns:p14="http://schemas.microsoft.com/office/powerpoint/2010/main" val="34820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T-52d </a:t>
            </a:r>
            <a:r>
              <a:rPr lang="en-US" dirty="0" err="1"/>
              <a:t>Geheimschreiber</a:t>
            </a:r>
            <a:r>
              <a:rPr lang="en-US" dirty="0"/>
              <a:t> Practical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46</a:t>
            </a:fld>
            <a:endParaRPr lang="en-US" dirty="0"/>
          </a:p>
        </p:txBody>
      </p:sp>
      <p:grpSp>
        <p:nvGrpSpPr>
          <p:cNvPr id="8" name="Group 7"/>
          <p:cNvGrpSpPr>
            <a:grpSpLocks/>
          </p:cNvGrpSpPr>
          <p:nvPr/>
        </p:nvGrpSpPr>
        <p:grpSpPr bwMode="auto">
          <a:xfrm>
            <a:off x="807720" y="5054056"/>
            <a:ext cx="2926080" cy="1097280"/>
            <a:chOff x="145403" y="5652777"/>
            <a:chExt cx="2974340" cy="1015270"/>
          </a:xfrm>
        </p:grpSpPr>
        <p:sp>
          <p:nvSpPr>
            <p:cNvPr id="9" name="Rectangle 7"/>
            <p:cNvSpPr>
              <a:spLocks noChangeArrowheads="1"/>
            </p:cNvSpPr>
            <p:nvPr/>
          </p:nvSpPr>
          <p:spPr bwMode="auto">
            <a:xfrm>
              <a:off x="145403" y="565277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 name="Text Box 6"/>
            <p:cNvSpPr txBox="1">
              <a:spLocks noChangeArrowheads="1"/>
            </p:cNvSpPr>
            <p:nvPr/>
          </p:nvSpPr>
          <p:spPr bwMode="auto">
            <a:xfrm>
              <a:off x="163433" y="5728923"/>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8.11 </a:t>
              </a:r>
              <a:r>
                <a:rPr lang="en-US" altLang="en-US" sz="2600" b="1" i="0" dirty="0">
                  <a:latin typeface="+mj-lt"/>
                  <a:cs typeface="+mn-cs"/>
                </a:rPr>
                <a:t>x 10</a:t>
              </a:r>
              <a:r>
                <a:rPr lang="en-US" altLang="en-US" sz="2600" b="1" baseline="40000" dirty="0">
                  <a:latin typeface="+mj-lt"/>
                </a:rPr>
                <a:t>23</a:t>
              </a:r>
              <a:endParaRPr lang="en-US" altLang="en-US" sz="2600" b="1" i="0" dirty="0">
                <a:latin typeface="+mj-lt"/>
                <a:cs typeface="+mn-cs"/>
              </a:endParaRPr>
            </a:p>
          </p:txBody>
        </p:sp>
      </p:grpSp>
      <p:sp>
        <p:nvSpPr>
          <p:cNvPr id="34" name="Text Box 6"/>
          <p:cNvSpPr txBox="1">
            <a:spLocks noChangeArrowheads="1"/>
          </p:cNvSpPr>
          <p:nvPr/>
        </p:nvSpPr>
        <p:spPr bwMode="auto">
          <a:xfrm>
            <a:off x="381000" y="1600200"/>
            <a:ext cx="34671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defRPr/>
            </a:pPr>
            <a:r>
              <a:rPr lang="en-US" altLang="en-US" sz="2100" b="1" dirty="0">
                <a:solidFill>
                  <a:srgbClr val="FFC000"/>
                </a:solidFill>
                <a:latin typeface="+mj-lt"/>
                <a:cs typeface="+mn-cs"/>
              </a:rPr>
              <a:t>10 r</a:t>
            </a:r>
            <a:r>
              <a:rPr lang="en-US" altLang="en-US" sz="2100" b="1" i="0" dirty="0">
                <a:solidFill>
                  <a:srgbClr val="FFC000"/>
                </a:solidFill>
                <a:latin typeface="+mj-lt"/>
                <a:cs typeface="+mn-cs"/>
              </a:rPr>
              <a:t>otors:  </a:t>
            </a:r>
            <a:r>
              <a:rPr lang="en-US" sz="2100" b="1" dirty="0">
                <a:solidFill>
                  <a:srgbClr val="FFC000"/>
                </a:solidFill>
                <a:latin typeface="+mj-lt"/>
              </a:rPr>
              <a:t>47,53,59,61,64,</a:t>
            </a:r>
          </a:p>
          <a:p>
            <a:pPr algn="r" eaLnBrk="0" hangingPunct="0">
              <a:defRPr/>
            </a:pPr>
            <a:r>
              <a:rPr lang="en-US" sz="2100" b="1" dirty="0">
                <a:solidFill>
                  <a:srgbClr val="FFC000"/>
                </a:solidFill>
                <a:latin typeface="+mj-lt"/>
              </a:rPr>
              <a:t>  65,67,69,71,73</a:t>
            </a:r>
            <a:r>
              <a:rPr lang="en-US" altLang="en-US" sz="2100" b="1" i="0" dirty="0">
                <a:solidFill>
                  <a:srgbClr val="FFC000"/>
                </a:solidFill>
                <a:latin typeface="+mj-lt"/>
                <a:cs typeface="+mn-cs"/>
              </a:rPr>
              <a:t>:</a:t>
            </a:r>
          </a:p>
        </p:txBody>
      </p:sp>
      <p:sp>
        <p:nvSpPr>
          <p:cNvPr id="35" name="Rectangle 7"/>
          <p:cNvSpPr>
            <a:spLocks noChangeArrowheads="1"/>
          </p:cNvSpPr>
          <p:nvPr/>
        </p:nvSpPr>
        <p:spPr bwMode="auto">
          <a:xfrm>
            <a:off x="457200" y="2338865"/>
            <a:ext cx="3614531" cy="1928336"/>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Text Box 6"/>
          <p:cNvSpPr txBox="1">
            <a:spLocks noChangeArrowheads="1"/>
          </p:cNvSpPr>
          <p:nvPr/>
        </p:nvSpPr>
        <p:spPr bwMode="auto">
          <a:xfrm>
            <a:off x="475488" y="2286000"/>
            <a:ext cx="358140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1</a:t>
            </a:r>
          </a:p>
          <a:p>
            <a:pPr eaLnBrk="0" hangingPunct="0">
              <a:lnSpc>
                <a:spcPct val="120000"/>
              </a:lnSpc>
              <a:defRPr/>
            </a:pPr>
            <a:r>
              <a:rPr lang="en-US" altLang="en-US" sz="2100" b="1" i="0" dirty="0">
                <a:latin typeface="+mj-lt"/>
              </a:rPr>
              <a:t>Stepping: 1</a:t>
            </a:r>
          </a:p>
          <a:p>
            <a:pPr eaLnBrk="0" hangingPunct="0">
              <a:lnSpc>
                <a:spcPct val="120000"/>
              </a:lnSpc>
              <a:defRPr/>
            </a:pPr>
            <a:r>
              <a:rPr lang="en-US" altLang="en-US" sz="2100" b="1" i="0" dirty="0">
                <a:latin typeface="+mj-lt"/>
              </a:rPr>
              <a:t>Start position: (47x53x59x</a:t>
            </a:r>
          </a:p>
          <a:p>
            <a:pPr eaLnBrk="0" hangingPunct="0">
              <a:lnSpc>
                <a:spcPct val="120000"/>
              </a:lnSpc>
              <a:defRPr/>
            </a:pPr>
            <a:r>
              <a:rPr lang="en-US" altLang="en-US" sz="2100" b="1" i="0" dirty="0">
                <a:latin typeface="+mj-lt"/>
              </a:rPr>
              <a:t>    61x64x65x67x69x71x73)</a:t>
            </a:r>
          </a:p>
          <a:p>
            <a:pPr eaLnBrk="0" hangingPunct="0">
              <a:lnSpc>
                <a:spcPct val="120000"/>
              </a:lnSpc>
              <a:defRPr/>
            </a:pPr>
            <a:r>
              <a:rPr lang="en-US" altLang="en-US" sz="2100" b="1" dirty="0">
                <a:latin typeface="+mj-lt"/>
              </a:rPr>
              <a:t>    </a:t>
            </a:r>
            <a:r>
              <a:rPr lang="en-US" altLang="en-US" sz="2100" b="1" i="0" dirty="0">
                <a:latin typeface="+mj-lt"/>
              </a:rPr>
              <a:t>= </a:t>
            </a:r>
            <a:r>
              <a:rPr lang="en-US" altLang="en-US" sz="2100" b="1" dirty="0">
                <a:latin typeface="+mj-lt"/>
              </a:rPr>
              <a:t>8.94X10</a:t>
            </a:r>
            <a:r>
              <a:rPr lang="en-US" altLang="en-US" sz="2100" b="1" baseline="40000" dirty="0">
                <a:latin typeface="+mj-lt"/>
              </a:rPr>
              <a:t>17</a:t>
            </a:r>
            <a:endParaRPr lang="en-US" altLang="en-US" sz="2100" b="1" i="0" dirty="0">
              <a:latin typeface="+mj-lt"/>
            </a:endParaRPr>
          </a:p>
        </p:txBody>
      </p:sp>
      <p:sp>
        <p:nvSpPr>
          <p:cNvPr id="57" name="Rectangle 7"/>
          <p:cNvSpPr>
            <a:spLocks noChangeArrowheads="1"/>
          </p:cNvSpPr>
          <p:nvPr/>
        </p:nvSpPr>
        <p:spPr bwMode="auto">
          <a:xfrm>
            <a:off x="5638800" y="1481328"/>
            <a:ext cx="4114800" cy="804672"/>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8" name="Text Box 6"/>
          <p:cNvSpPr txBox="1">
            <a:spLocks noChangeArrowheads="1"/>
          </p:cNvSpPr>
          <p:nvPr/>
        </p:nvSpPr>
        <p:spPr bwMode="auto">
          <a:xfrm>
            <a:off x="5638800" y="1078993"/>
            <a:ext cx="3733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Rotor </a:t>
            </a:r>
            <a:r>
              <a:rPr lang="en-US" altLang="en-US" sz="2100" b="1" dirty="0" err="1">
                <a:solidFill>
                  <a:srgbClr val="FFC000"/>
                </a:solidFill>
                <a:latin typeface="+mj-lt"/>
                <a:cs typeface="+mn-cs"/>
              </a:rPr>
              <a:t>plugboard</a:t>
            </a:r>
            <a:r>
              <a:rPr lang="en-US" altLang="en-US" sz="2100" b="1" dirty="0">
                <a:solidFill>
                  <a:srgbClr val="FFC000"/>
                </a:solidFill>
                <a:latin typeface="+mj-lt"/>
                <a:cs typeface="+mn-cs"/>
              </a:rPr>
              <a:t> switch:</a:t>
            </a:r>
            <a:endParaRPr lang="en-US" altLang="en-US" sz="2100" b="1" i="0" dirty="0">
              <a:latin typeface="+mj-lt"/>
              <a:cs typeface="+mn-cs"/>
            </a:endParaRPr>
          </a:p>
        </p:txBody>
      </p:sp>
      <p:sp>
        <p:nvSpPr>
          <p:cNvPr id="60" name="Text Box 6"/>
          <p:cNvSpPr txBox="1">
            <a:spLocks noChangeArrowheads="1"/>
          </p:cNvSpPr>
          <p:nvPr/>
        </p:nvSpPr>
        <p:spPr bwMode="auto">
          <a:xfrm>
            <a:off x="5638800" y="1429513"/>
            <a:ext cx="41148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l-GR" altLang="en-US" sz="2100" dirty="0">
                <a:latin typeface="+mj-lt"/>
                <a:cs typeface="+mn-cs"/>
              </a:rPr>
              <a:t>Σ</a:t>
            </a:r>
            <a:r>
              <a:rPr lang="en-US" altLang="en-US" sz="2100" b="1" dirty="0">
                <a:latin typeface="+mj-lt"/>
                <a:cs typeface="+mn-cs"/>
              </a:rPr>
              <a:t> rotors: 10!/5! = 30,240</a:t>
            </a:r>
          </a:p>
          <a:p>
            <a:pPr marL="458788" indent="-458788" eaLnBrk="0" hangingPunct="0">
              <a:lnSpc>
                <a:spcPct val="120000"/>
              </a:lnSpc>
              <a:defRPr/>
            </a:pPr>
            <a:r>
              <a:rPr lang="el-GR" altLang="en-US" sz="2100" dirty="0">
                <a:latin typeface="+mj-lt"/>
              </a:rPr>
              <a:t>π</a:t>
            </a:r>
            <a:r>
              <a:rPr lang="en-US" altLang="en-US" sz="2100" b="1" dirty="0">
                <a:latin typeface="+mj-lt"/>
              </a:rPr>
              <a:t> rotors: 30 (“Pentagon” logic)</a:t>
            </a: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714916"/>
            <a:ext cx="5410200" cy="44730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13"/>
          <p:cNvSpPr>
            <a:spLocks noChangeArrowheads="1"/>
          </p:cNvSpPr>
          <p:nvPr/>
        </p:nvSpPr>
        <p:spPr bwMode="auto">
          <a:xfrm rot="10800000">
            <a:off x="4059936" y="3165348"/>
            <a:ext cx="795528"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Rectangle 7"/>
          <p:cNvSpPr>
            <a:spLocks noChangeArrowheads="1"/>
          </p:cNvSpPr>
          <p:nvPr/>
        </p:nvSpPr>
        <p:spPr bwMode="auto">
          <a:xfrm>
            <a:off x="4876800" y="2743200"/>
            <a:ext cx="3368051" cy="844393"/>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4" name="Rectangle 7"/>
          <p:cNvSpPr>
            <a:spLocks noChangeArrowheads="1"/>
          </p:cNvSpPr>
          <p:nvPr/>
        </p:nvSpPr>
        <p:spPr bwMode="auto">
          <a:xfrm rot="21540000">
            <a:off x="8258615" y="4045447"/>
            <a:ext cx="929942" cy="1585358"/>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AutoShape 13"/>
          <p:cNvSpPr>
            <a:spLocks noChangeArrowheads="1"/>
          </p:cNvSpPr>
          <p:nvPr/>
        </p:nvSpPr>
        <p:spPr bwMode="auto">
          <a:xfrm rot="16200000">
            <a:off x="8112250" y="3083050"/>
            <a:ext cx="1764792"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TextBox 25"/>
          <p:cNvSpPr txBox="1"/>
          <p:nvPr/>
        </p:nvSpPr>
        <p:spPr>
          <a:xfrm>
            <a:off x="4343400" y="7221379"/>
            <a:ext cx="5410200"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err="1">
                <a:latin typeface="+mj-lt"/>
                <a:cs typeface="Arial" pitchFamily="34" charset="0"/>
              </a:rPr>
              <a:t>Reidar</a:t>
            </a:r>
            <a:r>
              <a:rPr lang="en-US" sz="1000" dirty="0">
                <a:latin typeface="+mj-lt"/>
                <a:cs typeface="Arial" pitchFamily="34" charset="0"/>
              </a:rPr>
              <a:t> Olsen, Norway</a:t>
            </a:r>
          </a:p>
        </p:txBody>
      </p:sp>
    </p:spTree>
    <p:extLst>
      <p:ext uri="{BB962C8B-B14F-4D97-AF65-F5344CB8AC3E}">
        <p14:creationId xmlns:p14="http://schemas.microsoft.com/office/powerpoint/2010/main" val="945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Typex</a:t>
            </a:r>
            <a:r>
              <a:rPr lang="en-US" dirty="0"/>
              <a:t> Mark 22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47</a:t>
            </a:fld>
            <a:endParaRPr lang="en-US" dirty="0"/>
          </a:p>
        </p:txBody>
      </p:sp>
      <p:grpSp>
        <p:nvGrpSpPr>
          <p:cNvPr id="8" name="Group 7"/>
          <p:cNvGrpSpPr>
            <a:grpSpLocks/>
          </p:cNvGrpSpPr>
          <p:nvPr/>
        </p:nvGrpSpPr>
        <p:grpSpPr bwMode="auto">
          <a:xfrm>
            <a:off x="329184" y="6306574"/>
            <a:ext cx="2926080" cy="1097280"/>
            <a:chOff x="145403" y="5652777"/>
            <a:chExt cx="2974340" cy="1015270"/>
          </a:xfrm>
        </p:grpSpPr>
        <p:sp>
          <p:nvSpPr>
            <p:cNvPr id="9" name="Rectangle 7"/>
            <p:cNvSpPr>
              <a:spLocks noChangeArrowheads="1"/>
            </p:cNvSpPr>
            <p:nvPr/>
          </p:nvSpPr>
          <p:spPr bwMode="auto">
            <a:xfrm>
              <a:off x="145403" y="565277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 name="Text Box 6"/>
            <p:cNvSpPr txBox="1">
              <a:spLocks noChangeArrowheads="1"/>
            </p:cNvSpPr>
            <p:nvPr/>
          </p:nvSpPr>
          <p:spPr bwMode="auto">
            <a:xfrm>
              <a:off x="163433" y="5728923"/>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1.82 </a:t>
              </a:r>
              <a:r>
                <a:rPr lang="en-US" altLang="en-US" sz="2600" b="1" i="0" dirty="0">
                  <a:latin typeface="+mj-lt"/>
                  <a:cs typeface="+mn-cs"/>
                </a:rPr>
                <a:t>x 10</a:t>
              </a:r>
              <a:r>
                <a:rPr lang="en-US" altLang="en-US" sz="2600" b="1" i="0" baseline="40000" dirty="0">
                  <a:latin typeface="+mj-lt"/>
                </a:rPr>
                <a:t>195</a:t>
              </a:r>
              <a:endParaRPr lang="en-US" altLang="en-US" sz="2600" b="1" i="0" dirty="0">
                <a:latin typeface="+mj-lt"/>
                <a:cs typeface="+mn-cs"/>
              </a:endParaRPr>
            </a:p>
          </p:txBody>
        </p:sp>
      </p:grpSp>
      <p:pic>
        <p:nvPicPr>
          <p:cNvPr id="30" name="Picture 2" descr="Figure 13 - A modified Typex machine which operated as an Enigm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56"/>
          <a:stretch/>
        </p:blipFill>
        <p:spPr bwMode="auto">
          <a:xfrm>
            <a:off x="3505200" y="3656706"/>
            <a:ext cx="6147609" cy="3602251"/>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33" name="AutoShape 13"/>
          <p:cNvSpPr>
            <a:spLocks noChangeArrowheads="1"/>
          </p:cNvSpPr>
          <p:nvPr/>
        </p:nvSpPr>
        <p:spPr bwMode="auto">
          <a:xfrm rot="13260000">
            <a:off x="2694775" y="5905324"/>
            <a:ext cx="1197864"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1" name="Text Box 6"/>
          <p:cNvSpPr txBox="1">
            <a:spLocks noChangeArrowheads="1"/>
          </p:cNvSpPr>
          <p:nvPr/>
        </p:nvSpPr>
        <p:spPr bwMode="auto">
          <a:xfrm>
            <a:off x="811996" y="5026414"/>
            <a:ext cx="20574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Reciprocal =</a:t>
            </a:r>
          </a:p>
          <a:p>
            <a:pPr marL="458788" indent="-458788" eaLnBrk="0" hangingPunct="0">
              <a:lnSpc>
                <a:spcPct val="120000"/>
              </a:lnSpc>
              <a:defRPr/>
            </a:pPr>
            <a:r>
              <a:rPr lang="en-US" altLang="en-US" sz="2100" b="1" dirty="0">
                <a:latin typeface="+mj-lt"/>
                <a:cs typeface="+mn-cs"/>
              </a:rPr>
              <a:t>   7.91x10</a:t>
            </a:r>
            <a:r>
              <a:rPr lang="en-US" altLang="en-US" sz="2100" b="1" baseline="40000" dirty="0">
                <a:latin typeface="+mj-lt"/>
              </a:rPr>
              <a:t>12</a:t>
            </a:r>
            <a:endParaRPr lang="en-US" altLang="en-US" sz="2100" b="1" dirty="0">
              <a:latin typeface="+mj-lt"/>
            </a:endParaRPr>
          </a:p>
        </p:txBody>
      </p:sp>
      <p:sp>
        <p:nvSpPr>
          <p:cNvPr id="42" name="Rectangle 7"/>
          <p:cNvSpPr>
            <a:spLocks noChangeArrowheads="1"/>
          </p:cNvSpPr>
          <p:nvPr/>
        </p:nvSpPr>
        <p:spPr bwMode="auto">
          <a:xfrm>
            <a:off x="649224" y="5034891"/>
            <a:ext cx="2187748" cy="844963"/>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3" name="Text Box 6"/>
          <p:cNvSpPr txBox="1">
            <a:spLocks noChangeArrowheads="1"/>
          </p:cNvSpPr>
          <p:nvPr/>
        </p:nvSpPr>
        <p:spPr bwMode="auto">
          <a:xfrm>
            <a:off x="381000" y="4607790"/>
            <a:ext cx="292180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Reflector </a:t>
            </a:r>
            <a:r>
              <a:rPr lang="en-US" altLang="en-US" sz="2100" b="1" dirty="0" err="1">
                <a:solidFill>
                  <a:srgbClr val="FFC000"/>
                </a:solidFill>
                <a:latin typeface="+mj-lt"/>
                <a:cs typeface="+mn-cs"/>
              </a:rPr>
              <a:t>plugboard</a:t>
            </a:r>
            <a:r>
              <a:rPr lang="en-US" altLang="en-US" sz="2100" b="1" dirty="0">
                <a:solidFill>
                  <a:srgbClr val="FFC000"/>
                </a:solidFill>
                <a:latin typeface="+mj-lt"/>
                <a:cs typeface="+mn-cs"/>
              </a:rPr>
              <a:t>:</a:t>
            </a:r>
            <a:endParaRPr lang="en-US" altLang="en-US" sz="2100" b="1" i="0" dirty="0">
              <a:latin typeface="+mj-lt"/>
              <a:cs typeface="+mn-cs"/>
            </a:endParaRPr>
          </a:p>
        </p:txBody>
      </p:sp>
      <p:grpSp>
        <p:nvGrpSpPr>
          <p:cNvPr id="45" name="Group 44"/>
          <p:cNvGrpSpPr/>
          <p:nvPr/>
        </p:nvGrpSpPr>
        <p:grpSpPr>
          <a:xfrm rot="-60000">
            <a:off x="5883511" y="5049624"/>
            <a:ext cx="1165495" cy="609601"/>
            <a:chOff x="5883789" y="5181880"/>
            <a:chExt cx="1186254" cy="609601"/>
          </a:xfrm>
        </p:grpSpPr>
        <p:sp>
          <p:nvSpPr>
            <p:cNvPr id="46" name="Rectangle 7"/>
            <p:cNvSpPr>
              <a:spLocks noChangeArrowheads="1"/>
            </p:cNvSpPr>
            <p:nvPr/>
          </p:nvSpPr>
          <p:spPr bwMode="auto">
            <a:xfrm>
              <a:off x="5883789" y="5181881"/>
              <a:ext cx="711603" cy="6096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7" name="Rectangle 7"/>
            <p:cNvSpPr>
              <a:spLocks noChangeArrowheads="1"/>
            </p:cNvSpPr>
            <p:nvPr/>
          </p:nvSpPr>
          <p:spPr bwMode="auto">
            <a:xfrm>
              <a:off x="6595393" y="5181880"/>
              <a:ext cx="474650" cy="6096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sp>
        <p:nvSpPr>
          <p:cNvPr id="50" name="Text Box 6"/>
          <p:cNvSpPr txBox="1">
            <a:spLocks noChangeArrowheads="1"/>
          </p:cNvSpPr>
          <p:nvPr/>
        </p:nvSpPr>
        <p:spPr bwMode="auto">
          <a:xfrm>
            <a:off x="722185" y="3974854"/>
            <a:ext cx="214721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latin typeface="+mj-lt"/>
                <a:cs typeface="+mn-cs"/>
              </a:rPr>
              <a:t>fixed: 1</a:t>
            </a:r>
            <a:endParaRPr lang="en-US" altLang="en-US" sz="2100" b="1" i="0" dirty="0">
              <a:latin typeface="+mj-lt"/>
              <a:cs typeface="+mn-cs"/>
            </a:endParaRPr>
          </a:p>
        </p:txBody>
      </p:sp>
      <p:sp>
        <p:nvSpPr>
          <p:cNvPr id="52" name="AutoShape 13"/>
          <p:cNvSpPr>
            <a:spLocks noChangeArrowheads="1"/>
          </p:cNvSpPr>
          <p:nvPr/>
        </p:nvSpPr>
        <p:spPr bwMode="auto">
          <a:xfrm rot="12180000">
            <a:off x="2718612" y="4642263"/>
            <a:ext cx="3072384"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4" name="Text Box 6"/>
          <p:cNvSpPr txBox="1">
            <a:spLocks noChangeArrowheads="1"/>
          </p:cNvSpPr>
          <p:nvPr/>
        </p:nvSpPr>
        <p:spPr bwMode="auto">
          <a:xfrm>
            <a:off x="609600" y="3593854"/>
            <a:ext cx="1600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Reflector:</a:t>
            </a:r>
          </a:p>
        </p:txBody>
      </p:sp>
      <p:sp>
        <p:nvSpPr>
          <p:cNvPr id="55" name="Rectangle 7"/>
          <p:cNvSpPr>
            <a:spLocks noChangeArrowheads="1"/>
          </p:cNvSpPr>
          <p:nvPr/>
        </p:nvSpPr>
        <p:spPr bwMode="auto">
          <a:xfrm>
            <a:off x="649224" y="3974855"/>
            <a:ext cx="2187748" cy="4572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0" name="Text Box 6"/>
          <p:cNvSpPr txBox="1">
            <a:spLocks noChangeArrowheads="1"/>
          </p:cNvSpPr>
          <p:nvPr/>
        </p:nvSpPr>
        <p:spPr bwMode="auto">
          <a:xfrm>
            <a:off x="304800" y="1143000"/>
            <a:ext cx="304800" cy="502920"/>
          </a:xfrm>
          <a:prstGeom prst="rect">
            <a:avLst/>
          </a:prstGeom>
          <a:solidFill>
            <a:srgbClr val="0066CC"/>
          </a:solidFill>
          <a:ln w="25400">
            <a:noFill/>
            <a:miter lim="800000"/>
            <a:headEnd/>
            <a:tailEnd/>
          </a:ln>
          <a:effectLst/>
        </p:spPr>
        <p:txBody>
          <a:bodyPr wrap="square">
            <a:spAutoFit/>
          </a:bodyPr>
          <a:lstStyle/>
          <a:p>
            <a:pPr algn="ctr" eaLnBrk="0" hangingPunct="0">
              <a:defRPr/>
            </a:pPr>
            <a:r>
              <a:rPr lang="en-US" altLang="en-US" sz="2100" b="1" i="0" dirty="0">
                <a:solidFill>
                  <a:srgbClr val="FFC000"/>
                </a:solidFill>
                <a:latin typeface="+mj-lt"/>
                <a:cs typeface="+mn-cs"/>
              </a:rPr>
              <a:t> </a:t>
            </a:r>
          </a:p>
        </p:txBody>
      </p:sp>
      <p:sp>
        <p:nvSpPr>
          <p:cNvPr id="48" name="Text Box 6"/>
          <p:cNvSpPr txBox="1">
            <a:spLocks noChangeArrowheads="1"/>
          </p:cNvSpPr>
          <p:nvPr/>
        </p:nvSpPr>
        <p:spPr bwMode="auto">
          <a:xfrm>
            <a:off x="3289569" y="1433325"/>
            <a:ext cx="2514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(26!)</a:t>
            </a:r>
            <a:r>
              <a:rPr lang="en-US" altLang="en-US" sz="2100" b="1" baseline="40000" dirty="0">
                <a:latin typeface="+mj-lt"/>
              </a:rPr>
              <a:t>2</a:t>
            </a:r>
            <a:endParaRPr lang="en-US" altLang="en-US" sz="2100" b="1" i="0" dirty="0">
              <a:latin typeface="+mj-lt"/>
              <a:cs typeface="+mn-cs"/>
            </a:endParaRPr>
          </a:p>
          <a:p>
            <a:pPr marL="458788" indent="-458788" eaLnBrk="0" hangingPunct="0">
              <a:lnSpc>
                <a:spcPct val="120000"/>
              </a:lnSpc>
              <a:defRPr/>
            </a:pPr>
            <a:r>
              <a:rPr lang="en-US" altLang="en-US" sz="2100" b="1" i="0" dirty="0">
                <a:latin typeface="+mj-lt"/>
                <a:cs typeface="+mn-cs"/>
              </a:rPr>
              <a:t>Order:</a:t>
            </a:r>
            <a:r>
              <a:rPr lang="en-US" altLang="en-US" sz="2100" b="1" i="0" dirty="0">
                <a:latin typeface="+mj-lt"/>
              </a:rPr>
              <a:t> </a:t>
            </a:r>
            <a:r>
              <a:rPr lang="en-US" altLang="en-US" sz="2100" b="1" dirty="0">
                <a:latin typeface="+mj-lt"/>
              </a:rPr>
              <a:t>1</a:t>
            </a:r>
            <a:r>
              <a:rPr lang="en-US" altLang="en-US" sz="2100" b="1" baseline="40000" dirty="0">
                <a:latin typeface="+mj-lt"/>
              </a:rPr>
              <a:t>2</a:t>
            </a:r>
            <a:endParaRPr lang="en-US" altLang="en-US" sz="2100" b="1" i="0" dirty="0">
              <a:latin typeface="+mj-lt"/>
            </a:endParaRPr>
          </a:p>
          <a:p>
            <a:pPr marL="458788" indent="-458788" eaLnBrk="0" hangingPunct="0">
              <a:lnSpc>
                <a:spcPct val="120000"/>
              </a:lnSpc>
              <a:defRPr/>
            </a:pPr>
            <a:r>
              <a:rPr lang="en-US" altLang="en-US" sz="2100" b="1" i="0" dirty="0">
                <a:latin typeface="+mj-lt"/>
              </a:rPr>
              <a:t>Side: 1</a:t>
            </a:r>
            <a:r>
              <a:rPr lang="en-US" altLang="en-US" sz="2100" b="1" baseline="40000" dirty="0">
                <a:latin typeface="+mj-lt"/>
              </a:rPr>
              <a:t>2</a:t>
            </a:r>
          </a:p>
          <a:p>
            <a:pPr marL="458788" indent="-458788" eaLnBrk="0" hangingPunct="0">
              <a:lnSpc>
                <a:spcPct val="120000"/>
              </a:lnSpc>
              <a:defRPr/>
            </a:pPr>
            <a:r>
              <a:rPr lang="en-US" altLang="en-US" sz="2100" b="1" dirty="0">
                <a:latin typeface="+mj-lt"/>
              </a:rPr>
              <a:t>Notch setting: 1</a:t>
            </a:r>
            <a:r>
              <a:rPr lang="en-US" altLang="en-US" sz="2100" b="1" baseline="40000" dirty="0">
                <a:latin typeface="+mj-lt"/>
              </a:rPr>
              <a:t>2</a:t>
            </a:r>
            <a:endParaRPr lang="en-US" altLang="en-US" sz="2100" b="1" dirty="0">
              <a:latin typeface="+mj-lt"/>
            </a:endParaRPr>
          </a:p>
          <a:p>
            <a:pPr eaLnBrk="0" hangingPunct="0">
              <a:lnSpc>
                <a:spcPct val="120000"/>
              </a:lnSpc>
              <a:defRPr/>
            </a:pPr>
            <a:r>
              <a:rPr lang="en-US" altLang="en-US" sz="2100" b="1" i="0" dirty="0">
                <a:latin typeface="+mj-lt"/>
              </a:rPr>
              <a:t>Start position: 26</a:t>
            </a:r>
            <a:r>
              <a:rPr lang="en-US" altLang="en-US" sz="2100" b="1" baseline="40000" dirty="0">
                <a:latin typeface="+mj-lt"/>
              </a:rPr>
              <a:t>2</a:t>
            </a:r>
            <a:endParaRPr lang="en-US" altLang="en-US" sz="2100" b="1" i="0" dirty="0">
              <a:latin typeface="+mj-lt"/>
            </a:endParaRPr>
          </a:p>
        </p:txBody>
      </p:sp>
      <p:sp>
        <p:nvSpPr>
          <p:cNvPr id="49" name="Text Box 6"/>
          <p:cNvSpPr txBox="1">
            <a:spLocks noChangeArrowheads="1"/>
          </p:cNvSpPr>
          <p:nvPr/>
        </p:nvSpPr>
        <p:spPr bwMode="auto">
          <a:xfrm>
            <a:off x="533400" y="1067565"/>
            <a:ext cx="301417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3 Rotating </a:t>
            </a:r>
            <a:r>
              <a:rPr lang="en-US" altLang="en-US" sz="2100" b="1" dirty="0">
                <a:solidFill>
                  <a:srgbClr val="FFC000"/>
                </a:solidFill>
                <a:latin typeface="+mj-lt"/>
                <a:cs typeface="+mn-cs"/>
              </a:rPr>
              <a:t>r</a:t>
            </a:r>
            <a:r>
              <a:rPr lang="en-US" altLang="en-US" sz="2100" b="1" i="0" dirty="0">
                <a:solidFill>
                  <a:srgbClr val="FFC000"/>
                </a:solidFill>
                <a:latin typeface="+mj-lt"/>
                <a:cs typeface="+mn-cs"/>
              </a:rPr>
              <a:t>otors:</a:t>
            </a:r>
            <a:endParaRPr lang="en-US" altLang="en-US" sz="2100" b="1" i="0" dirty="0">
              <a:latin typeface="+mj-lt"/>
              <a:cs typeface="+mn-cs"/>
            </a:endParaRPr>
          </a:p>
        </p:txBody>
      </p:sp>
      <p:sp>
        <p:nvSpPr>
          <p:cNvPr id="51" name="Text Box 6"/>
          <p:cNvSpPr txBox="1">
            <a:spLocks noChangeArrowheads="1"/>
          </p:cNvSpPr>
          <p:nvPr/>
        </p:nvSpPr>
        <p:spPr bwMode="auto">
          <a:xfrm>
            <a:off x="609600" y="1433325"/>
            <a:ext cx="265937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a:t>
            </a:r>
            <a:r>
              <a:rPr lang="en-US" altLang="en-US" sz="2100" b="1" dirty="0">
                <a:latin typeface="+mj-lt"/>
                <a:cs typeface="+mn-cs"/>
              </a:rPr>
              <a:t>(26!)</a:t>
            </a:r>
            <a:r>
              <a:rPr lang="en-US" altLang="en-US" sz="2100" b="1" baseline="40000" dirty="0">
                <a:latin typeface="+mj-lt"/>
              </a:rPr>
              <a:t>3</a:t>
            </a:r>
            <a:endParaRPr lang="en-US" altLang="en-US" sz="2100" b="1" i="0" dirty="0">
              <a:latin typeface="+mj-lt"/>
              <a:cs typeface="+mn-cs"/>
            </a:endParaRPr>
          </a:p>
          <a:p>
            <a:pPr marL="458788" indent="-458788" eaLnBrk="0" hangingPunct="0">
              <a:lnSpc>
                <a:spcPct val="120000"/>
              </a:lnSpc>
              <a:defRPr/>
            </a:pPr>
            <a:r>
              <a:rPr lang="en-US" altLang="en-US" sz="2100" b="1" i="0" dirty="0">
                <a:latin typeface="+mj-lt"/>
                <a:cs typeface="+mn-cs"/>
              </a:rPr>
              <a:t>Order:</a:t>
            </a:r>
            <a:r>
              <a:rPr lang="en-US" altLang="en-US" sz="2100" b="1" i="0" dirty="0">
                <a:latin typeface="+mj-lt"/>
              </a:rPr>
              <a:t> </a:t>
            </a:r>
            <a:r>
              <a:rPr lang="en-US" altLang="en-US" sz="2100" b="1" dirty="0">
                <a:latin typeface="+mj-lt"/>
              </a:rPr>
              <a:t>1</a:t>
            </a:r>
            <a:r>
              <a:rPr lang="en-US" altLang="en-US" sz="2100" b="1" baseline="40000" dirty="0">
                <a:latin typeface="+mj-lt"/>
              </a:rPr>
              <a:t>3</a:t>
            </a:r>
            <a:endParaRPr lang="en-US" altLang="en-US" sz="2100" b="1" i="0" dirty="0">
              <a:latin typeface="+mj-lt"/>
            </a:endParaRPr>
          </a:p>
          <a:p>
            <a:pPr marL="458788" indent="-458788" eaLnBrk="0" hangingPunct="0">
              <a:lnSpc>
                <a:spcPct val="120000"/>
              </a:lnSpc>
              <a:defRPr/>
            </a:pPr>
            <a:r>
              <a:rPr lang="en-US" altLang="en-US" sz="2100" b="1" i="0" dirty="0">
                <a:latin typeface="+mj-lt"/>
              </a:rPr>
              <a:t>Side: 1</a:t>
            </a:r>
            <a:r>
              <a:rPr lang="en-US" altLang="en-US" sz="2100" b="1" baseline="40000" dirty="0">
                <a:latin typeface="+mj-lt"/>
              </a:rPr>
              <a:t>3</a:t>
            </a:r>
            <a:endParaRPr lang="en-US" altLang="en-US" sz="2100" b="1" i="0" dirty="0">
              <a:latin typeface="+mj-lt"/>
            </a:endParaRPr>
          </a:p>
          <a:p>
            <a:pPr eaLnBrk="0" hangingPunct="0">
              <a:lnSpc>
                <a:spcPct val="120000"/>
              </a:lnSpc>
              <a:defRPr/>
            </a:pPr>
            <a:r>
              <a:rPr lang="en-US" altLang="en-US" sz="2100" b="1" dirty="0">
                <a:latin typeface="+mj-lt"/>
              </a:rPr>
              <a:t>Notch setting: 2</a:t>
            </a:r>
            <a:r>
              <a:rPr lang="en-US" altLang="en-US" sz="2100" b="1" baseline="40000" dirty="0">
                <a:latin typeface="+mj-lt"/>
              </a:rPr>
              <a:t>26</a:t>
            </a:r>
            <a:endParaRPr lang="en-US" altLang="en-US" sz="2100" b="1" i="0" dirty="0">
              <a:latin typeface="+mj-lt"/>
            </a:endParaRPr>
          </a:p>
          <a:p>
            <a:pPr eaLnBrk="0" hangingPunct="0">
              <a:lnSpc>
                <a:spcPct val="120000"/>
              </a:lnSpc>
              <a:defRPr/>
            </a:pPr>
            <a:r>
              <a:rPr lang="en-US" altLang="en-US" sz="2100" b="1" i="0" dirty="0">
                <a:latin typeface="+mj-lt"/>
              </a:rPr>
              <a:t>Start position: 26</a:t>
            </a:r>
            <a:r>
              <a:rPr lang="en-US" altLang="en-US" sz="2100" b="1" baseline="40000" dirty="0">
                <a:latin typeface="+mj-lt"/>
              </a:rPr>
              <a:t>3</a:t>
            </a:r>
            <a:endParaRPr lang="en-US" altLang="en-US" sz="2100" b="1" i="0" dirty="0">
              <a:latin typeface="+mj-lt"/>
            </a:endParaRPr>
          </a:p>
        </p:txBody>
      </p:sp>
      <p:sp>
        <p:nvSpPr>
          <p:cNvPr id="53" name="Text Box 6"/>
          <p:cNvSpPr txBox="1">
            <a:spLocks noChangeArrowheads="1"/>
          </p:cNvSpPr>
          <p:nvPr/>
        </p:nvSpPr>
        <p:spPr bwMode="auto">
          <a:xfrm>
            <a:off x="3225266" y="1067565"/>
            <a:ext cx="271833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2 Static</a:t>
            </a:r>
            <a:r>
              <a:rPr lang="en-US" altLang="en-US" sz="2100" b="1" i="0" dirty="0">
                <a:solidFill>
                  <a:srgbClr val="FFC000"/>
                </a:solidFill>
                <a:latin typeface="+mj-lt"/>
                <a:cs typeface="+mn-cs"/>
              </a:rPr>
              <a:t> </a:t>
            </a:r>
            <a:r>
              <a:rPr lang="en-US" altLang="en-US" sz="2100" b="1" dirty="0">
                <a:solidFill>
                  <a:srgbClr val="FFC000"/>
                </a:solidFill>
                <a:latin typeface="+mj-lt"/>
                <a:cs typeface="+mn-cs"/>
              </a:rPr>
              <a:t>r</a:t>
            </a:r>
            <a:r>
              <a:rPr lang="en-US" altLang="en-US" sz="2100" b="1" i="0" dirty="0">
                <a:solidFill>
                  <a:srgbClr val="FFC000"/>
                </a:solidFill>
                <a:latin typeface="+mj-lt"/>
                <a:cs typeface="+mn-cs"/>
              </a:rPr>
              <a:t>otors of 8:</a:t>
            </a:r>
            <a:endParaRPr lang="en-US" altLang="en-US" sz="2100" b="1" i="0" dirty="0">
              <a:latin typeface="+mj-lt"/>
              <a:cs typeface="+mn-cs"/>
            </a:endParaRPr>
          </a:p>
        </p:txBody>
      </p:sp>
      <p:sp>
        <p:nvSpPr>
          <p:cNvPr id="61" name="AutoShape 13"/>
          <p:cNvSpPr>
            <a:spLocks noChangeArrowheads="1"/>
          </p:cNvSpPr>
          <p:nvPr/>
        </p:nvSpPr>
        <p:spPr bwMode="auto">
          <a:xfrm rot="14220000">
            <a:off x="5342439" y="4128453"/>
            <a:ext cx="1938528" cy="146304"/>
          </a:xfrm>
          <a:prstGeom prst="leftArrow">
            <a:avLst>
              <a:gd name="adj1" fmla="val 50000"/>
              <a:gd name="adj2" fmla="val 152371"/>
            </a:avLst>
          </a:prstGeom>
          <a:solidFill>
            <a:srgbClr val="FFC000"/>
          </a:solidFill>
          <a:ln>
            <a:noFill/>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6" name="Rectangle 7"/>
          <p:cNvSpPr>
            <a:spLocks noChangeArrowheads="1"/>
          </p:cNvSpPr>
          <p:nvPr/>
        </p:nvSpPr>
        <p:spPr bwMode="auto">
          <a:xfrm>
            <a:off x="7467600" y="2562893"/>
            <a:ext cx="2263948" cy="844963"/>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7" name="Text Box 6"/>
          <p:cNvSpPr txBox="1">
            <a:spLocks noChangeArrowheads="1"/>
          </p:cNvSpPr>
          <p:nvPr/>
        </p:nvSpPr>
        <p:spPr bwMode="auto">
          <a:xfrm>
            <a:off x="7415991" y="1818248"/>
            <a:ext cx="226140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Entry disk </a:t>
            </a:r>
            <a:r>
              <a:rPr lang="en-US" altLang="en-US" sz="2100" b="1" dirty="0" err="1">
                <a:solidFill>
                  <a:srgbClr val="FFC000"/>
                </a:solidFill>
                <a:latin typeface="+mj-lt"/>
                <a:cs typeface="+mn-cs"/>
              </a:rPr>
              <a:t>plugboard</a:t>
            </a:r>
            <a:r>
              <a:rPr lang="en-US" altLang="en-US" sz="2100" b="1" dirty="0">
                <a:solidFill>
                  <a:srgbClr val="FFC000"/>
                </a:solidFill>
                <a:latin typeface="+mj-lt"/>
                <a:cs typeface="+mn-cs"/>
              </a:rPr>
              <a:t>:</a:t>
            </a:r>
            <a:endParaRPr lang="en-US" altLang="en-US" sz="2100" b="1" i="0" dirty="0">
              <a:latin typeface="+mj-lt"/>
              <a:cs typeface="+mn-cs"/>
            </a:endParaRPr>
          </a:p>
        </p:txBody>
      </p:sp>
      <p:sp>
        <p:nvSpPr>
          <p:cNvPr id="68" name="AutoShape 13"/>
          <p:cNvSpPr>
            <a:spLocks noChangeArrowheads="1"/>
          </p:cNvSpPr>
          <p:nvPr/>
        </p:nvSpPr>
        <p:spPr bwMode="auto">
          <a:xfrm rot="16200000">
            <a:off x="7134637" y="4823344"/>
            <a:ext cx="2962656"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9" name="Rectangle 7"/>
          <p:cNvSpPr>
            <a:spLocks noChangeArrowheads="1"/>
          </p:cNvSpPr>
          <p:nvPr/>
        </p:nvSpPr>
        <p:spPr bwMode="auto">
          <a:xfrm>
            <a:off x="6031992" y="2950656"/>
            <a:ext cx="1168160" cy="4572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0" name="Text Box 6"/>
          <p:cNvSpPr txBox="1">
            <a:spLocks noChangeArrowheads="1"/>
          </p:cNvSpPr>
          <p:nvPr/>
        </p:nvSpPr>
        <p:spPr bwMode="auto">
          <a:xfrm>
            <a:off x="6006831" y="2966374"/>
            <a:ext cx="12443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latin typeface="+mj-lt"/>
                <a:cs typeface="+mn-cs"/>
              </a:rPr>
              <a:t>fixed: 1</a:t>
            </a:r>
            <a:endParaRPr lang="en-US" altLang="en-US" sz="2100" b="1" i="0" dirty="0">
              <a:latin typeface="+mj-lt"/>
              <a:cs typeface="+mn-cs"/>
            </a:endParaRPr>
          </a:p>
        </p:txBody>
      </p:sp>
      <p:sp>
        <p:nvSpPr>
          <p:cNvPr id="71" name="Text Box 6"/>
          <p:cNvSpPr txBox="1">
            <a:spLocks noChangeArrowheads="1"/>
          </p:cNvSpPr>
          <p:nvPr/>
        </p:nvSpPr>
        <p:spPr bwMode="auto">
          <a:xfrm>
            <a:off x="5943600" y="2233901"/>
            <a:ext cx="955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solidFill>
                  <a:srgbClr val="FFC000"/>
                </a:solidFill>
                <a:latin typeface="+mj-lt"/>
                <a:cs typeface="+mn-cs"/>
              </a:rPr>
              <a:t>Entry </a:t>
            </a:r>
          </a:p>
          <a:p>
            <a:pPr algn="ctr" eaLnBrk="0" hangingPunct="0">
              <a:defRPr/>
            </a:pPr>
            <a:r>
              <a:rPr lang="en-US" altLang="en-US" sz="2100" b="1" dirty="0">
                <a:solidFill>
                  <a:srgbClr val="FFC000"/>
                </a:solidFill>
                <a:latin typeface="+mj-lt"/>
                <a:cs typeface="+mn-cs"/>
              </a:rPr>
              <a:t>disk:</a:t>
            </a:r>
          </a:p>
        </p:txBody>
      </p:sp>
      <p:sp>
        <p:nvSpPr>
          <p:cNvPr id="72" name="AutoShape 13"/>
          <p:cNvSpPr>
            <a:spLocks noChangeArrowheads="1"/>
          </p:cNvSpPr>
          <p:nvPr/>
        </p:nvSpPr>
        <p:spPr bwMode="auto">
          <a:xfrm rot="16080000">
            <a:off x="6229991" y="4203001"/>
            <a:ext cx="1764792"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3" name="AutoShape 13"/>
          <p:cNvSpPr>
            <a:spLocks noChangeArrowheads="1"/>
          </p:cNvSpPr>
          <p:nvPr/>
        </p:nvSpPr>
        <p:spPr bwMode="auto">
          <a:xfrm rot="12600000">
            <a:off x="2653914" y="4187846"/>
            <a:ext cx="3429000"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4" name="Rectangle 7"/>
          <p:cNvSpPr>
            <a:spLocks noChangeArrowheads="1"/>
          </p:cNvSpPr>
          <p:nvPr/>
        </p:nvSpPr>
        <p:spPr bwMode="auto">
          <a:xfrm>
            <a:off x="3268233" y="1481328"/>
            <a:ext cx="2517943" cy="1929384"/>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5" name="Rectangle 7"/>
          <p:cNvSpPr>
            <a:spLocks noChangeArrowheads="1"/>
          </p:cNvSpPr>
          <p:nvPr/>
        </p:nvSpPr>
        <p:spPr bwMode="auto">
          <a:xfrm>
            <a:off x="609600" y="1481328"/>
            <a:ext cx="2667001" cy="1929384"/>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6" name="Text Box 6"/>
          <p:cNvSpPr txBox="1">
            <a:spLocks noChangeArrowheads="1"/>
          </p:cNvSpPr>
          <p:nvPr/>
        </p:nvSpPr>
        <p:spPr bwMode="auto">
          <a:xfrm>
            <a:off x="7443216" y="2548893"/>
            <a:ext cx="2310384"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Non-reciprocal =</a:t>
            </a:r>
          </a:p>
          <a:p>
            <a:pPr marL="458788" indent="-458788" eaLnBrk="0" hangingPunct="0">
              <a:lnSpc>
                <a:spcPct val="120000"/>
              </a:lnSpc>
              <a:defRPr/>
            </a:pPr>
            <a:r>
              <a:rPr lang="en-US" altLang="en-US" sz="2100" b="1" dirty="0">
                <a:latin typeface="+mj-lt"/>
                <a:cs typeface="+mn-cs"/>
              </a:rPr>
              <a:t>  26! = 4.03x10</a:t>
            </a:r>
            <a:r>
              <a:rPr lang="en-US" altLang="en-US" sz="2100" b="1" baseline="40000" dirty="0">
                <a:latin typeface="+mj-lt"/>
              </a:rPr>
              <a:t>26</a:t>
            </a:r>
            <a:endParaRPr lang="en-US" altLang="en-US" sz="2100" b="1" dirty="0">
              <a:latin typeface="+mj-lt"/>
            </a:endParaRPr>
          </a:p>
        </p:txBody>
      </p:sp>
      <p:sp>
        <p:nvSpPr>
          <p:cNvPr id="37" name="TextBox 36"/>
          <p:cNvSpPr txBox="1"/>
          <p:nvPr/>
        </p:nvSpPr>
        <p:spPr>
          <a:xfrm>
            <a:off x="3505200" y="7269480"/>
            <a:ext cx="6120848" cy="246221"/>
          </a:xfrm>
          <a:prstGeom prst="rect">
            <a:avLst/>
          </a:prstGeom>
          <a:noFill/>
        </p:spPr>
        <p:txBody>
          <a:bodyPr wrap="square">
            <a:spAutoFit/>
          </a:bodyPr>
          <a:lstStyle/>
          <a:p>
            <a:pPr algn="ctr">
              <a:defRPr/>
            </a:pPr>
            <a:r>
              <a:rPr lang="en-US" sz="1000" dirty="0">
                <a:latin typeface="+mj-lt"/>
                <a:cs typeface="Arial" pitchFamily="34" charset="0"/>
              </a:rPr>
              <a:t>Photo credit: Lawrence Wilkinson</a:t>
            </a:r>
          </a:p>
        </p:txBody>
      </p:sp>
    </p:spTree>
    <p:extLst>
      <p:ext uri="{BB962C8B-B14F-4D97-AF65-F5344CB8AC3E}">
        <p14:creationId xmlns:p14="http://schemas.microsoft.com/office/powerpoint/2010/main" val="13335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Typex Mark 22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48</a:t>
            </a:fld>
            <a:endParaRPr lang="en-US" dirty="0"/>
          </a:p>
        </p:txBody>
      </p:sp>
      <p:grpSp>
        <p:nvGrpSpPr>
          <p:cNvPr id="8" name="Group 7"/>
          <p:cNvGrpSpPr>
            <a:grpSpLocks/>
          </p:cNvGrpSpPr>
          <p:nvPr/>
        </p:nvGrpSpPr>
        <p:grpSpPr bwMode="auto">
          <a:xfrm>
            <a:off x="329184" y="6294120"/>
            <a:ext cx="2926080" cy="1097280"/>
            <a:chOff x="145403" y="5652777"/>
            <a:chExt cx="2974340" cy="1015270"/>
          </a:xfrm>
        </p:grpSpPr>
        <p:sp>
          <p:nvSpPr>
            <p:cNvPr id="9" name="Rectangle 7"/>
            <p:cNvSpPr>
              <a:spLocks noChangeArrowheads="1"/>
            </p:cNvSpPr>
            <p:nvPr/>
          </p:nvSpPr>
          <p:spPr bwMode="auto">
            <a:xfrm>
              <a:off x="145403" y="5652777"/>
              <a:ext cx="2974340" cy="101527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 name="Text Box 6"/>
            <p:cNvSpPr txBox="1">
              <a:spLocks noChangeArrowheads="1"/>
            </p:cNvSpPr>
            <p:nvPr/>
          </p:nvSpPr>
          <p:spPr bwMode="auto">
            <a:xfrm>
              <a:off x="163433" y="5728923"/>
              <a:ext cx="2900542" cy="8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endParaRPr lang="en-US" altLang="en-US" sz="800" b="1" i="0" dirty="0">
                <a:latin typeface="+mj-lt"/>
                <a:cs typeface="+mn-cs"/>
              </a:endParaRPr>
            </a:p>
            <a:p>
              <a:pPr algn="ctr" eaLnBrk="0" hangingPunct="0">
                <a:defRPr/>
              </a:pPr>
              <a:r>
                <a:rPr lang="en-US" altLang="en-US" sz="2600" b="1" dirty="0">
                  <a:latin typeface="+mj-lt"/>
                  <a:cs typeface="+mn-cs"/>
                </a:rPr>
                <a:t>5.51 </a:t>
              </a:r>
              <a:r>
                <a:rPr lang="en-US" altLang="en-US" sz="2600" b="1" i="0" dirty="0">
                  <a:latin typeface="+mj-lt"/>
                  <a:cs typeface="+mn-cs"/>
                </a:rPr>
                <a:t>x 10</a:t>
              </a:r>
              <a:r>
                <a:rPr lang="en-US" altLang="en-US" sz="2600" b="1" baseline="40000" dirty="0">
                  <a:latin typeface="+mj-lt"/>
                </a:rPr>
                <a:t>54</a:t>
              </a:r>
              <a:endParaRPr lang="en-US" altLang="en-US" sz="2600" b="1" i="0" dirty="0">
                <a:latin typeface="+mj-lt"/>
                <a:cs typeface="+mn-cs"/>
              </a:endParaRPr>
            </a:p>
          </p:txBody>
        </p:sp>
      </p:grpSp>
      <p:sp>
        <p:nvSpPr>
          <p:cNvPr id="31" name="Text Box 6"/>
          <p:cNvSpPr txBox="1">
            <a:spLocks noChangeArrowheads="1"/>
          </p:cNvSpPr>
          <p:nvPr/>
        </p:nvSpPr>
        <p:spPr bwMode="auto">
          <a:xfrm>
            <a:off x="3289569" y="1433325"/>
            <a:ext cx="2514600" cy="19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a:t>
            </a:r>
            <a:r>
              <a:rPr lang="en-US" altLang="en-US" sz="2100" b="1" dirty="0">
                <a:latin typeface="+mj-lt"/>
                <a:cs typeface="+mn-cs"/>
              </a:rPr>
              <a:t>1</a:t>
            </a:r>
            <a:r>
              <a:rPr lang="en-US" altLang="en-US" sz="2100" b="1" baseline="40000" dirty="0">
                <a:latin typeface="+mj-lt"/>
              </a:rPr>
              <a:t>2</a:t>
            </a:r>
            <a:endParaRPr lang="en-US" altLang="en-US" sz="2100" b="1" i="0" dirty="0">
              <a:latin typeface="+mj-lt"/>
              <a:cs typeface="+mn-cs"/>
            </a:endParaRPr>
          </a:p>
          <a:p>
            <a:pPr marL="458788" indent="-458788" eaLnBrk="0" hangingPunct="0">
              <a:lnSpc>
                <a:spcPct val="120000"/>
              </a:lnSpc>
              <a:defRPr/>
            </a:pPr>
            <a:r>
              <a:rPr lang="en-US" altLang="en-US" sz="2100" b="1" i="0" dirty="0">
                <a:latin typeface="+mj-lt"/>
                <a:cs typeface="+mn-cs"/>
              </a:rPr>
              <a:t>Order:</a:t>
            </a:r>
            <a:r>
              <a:rPr lang="en-US" altLang="en-US" sz="2100" b="1" i="0" dirty="0">
                <a:latin typeface="+mj-lt"/>
              </a:rPr>
              <a:t> </a:t>
            </a:r>
            <a:r>
              <a:rPr lang="en-US" altLang="en-US" sz="2100" b="1" dirty="0">
                <a:latin typeface="+mj-lt"/>
              </a:rPr>
              <a:t>5x4 = 20</a:t>
            </a:r>
            <a:endParaRPr lang="en-US" altLang="en-US" sz="2100" b="1" i="0" dirty="0">
              <a:latin typeface="+mj-lt"/>
            </a:endParaRPr>
          </a:p>
          <a:p>
            <a:pPr marL="458788" indent="-458788" eaLnBrk="0" hangingPunct="0">
              <a:lnSpc>
                <a:spcPct val="120000"/>
              </a:lnSpc>
              <a:defRPr/>
            </a:pPr>
            <a:r>
              <a:rPr lang="en-US" altLang="en-US" sz="2100" b="1" i="0" dirty="0">
                <a:latin typeface="+mj-lt"/>
              </a:rPr>
              <a:t>Side: 2</a:t>
            </a:r>
            <a:r>
              <a:rPr lang="en-US" altLang="en-US" sz="2100" b="1" baseline="40000" dirty="0">
                <a:latin typeface="+mj-lt"/>
              </a:rPr>
              <a:t>2</a:t>
            </a:r>
          </a:p>
          <a:p>
            <a:pPr marL="458788" indent="-458788" eaLnBrk="0" hangingPunct="0">
              <a:lnSpc>
                <a:spcPct val="120000"/>
              </a:lnSpc>
              <a:defRPr/>
            </a:pPr>
            <a:r>
              <a:rPr lang="en-US" altLang="en-US" sz="2100" b="1" dirty="0">
                <a:latin typeface="+mj-lt"/>
              </a:rPr>
              <a:t>Notch setting: 1</a:t>
            </a:r>
            <a:r>
              <a:rPr lang="en-US" altLang="en-US" sz="2100" b="1" baseline="40000" dirty="0">
                <a:latin typeface="+mj-lt"/>
              </a:rPr>
              <a:t>2</a:t>
            </a:r>
            <a:endParaRPr lang="en-US" altLang="en-US" sz="2100" b="1" dirty="0">
              <a:latin typeface="+mj-lt"/>
            </a:endParaRPr>
          </a:p>
          <a:p>
            <a:pPr eaLnBrk="0" hangingPunct="0">
              <a:lnSpc>
                <a:spcPct val="120000"/>
              </a:lnSpc>
              <a:defRPr/>
            </a:pPr>
            <a:r>
              <a:rPr lang="en-US" altLang="en-US" sz="2100" b="1" i="0" dirty="0">
                <a:latin typeface="+mj-lt"/>
              </a:rPr>
              <a:t>Start position: 26</a:t>
            </a:r>
            <a:r>
              <a:rPr lang="en-US" altLang="en-US" sz="2100" b="1" baseline="40000" dirty="0">
                <a:latin typeface="+mj-lt"/>
              </a:rPr>
              <a:t>2</a:t>
            </a:r>
            <a:endParaRPr lang="en-US" altLang="en-US" sz="2100" b="1" i="0" dirty="0">
              <a:latin typeface="+mj-lt"/>
            </a:endParaRPr>
          </a:p>
        </p:txBody>
      </p:sp>
      <p:sp>
        <p:nvSpPr>
          <p:cNvPr id="34" name="Text Box 6"/>
          <p:cNvSpPr txBox="1">
            <a:spLocks noChangeArrowheads="1"/>
          </p:cNvSpPr>
          <p:nvPr/>
        </p:nvSpPr>
        <p:spPr bwMode="auto">
          <a:xfrm>
            <a:off x="533400" y="1067565"/>
            <a:ext cx="301417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3 Rotating </a:t>
            </a:r>
            <a:r>
              <a:rPr lang="en-US" altLang="en-US" sz="2100" b="1" dirty="0">
                <a:solidFill>
                  <a:srgbClr val="FFC000"/>
                </a:solidFill>
                <a:latin typeface="+mj-lt"/>
                <a:cs typeface="+mn-cs"/>
              </a:rPr>
              <a:t>r</a:t>
            </a:r>
            <a:r>
              <a:rPr lang="en-US" altLang="en-US" sz="2100" b="1" i="0" dirty="0">
                <a:solidFill>
                  <a:srgbClr val="FFC000"/>
                </a:solidFill>
                <a:latin typeface="+mj-lt"/>
                <a:cs typeface="+mn-cs"/>
              </a:rPr>
              <a:t>otors:</a:t>
            </a:r>
            <a:endParaRPr lang="en-US" altLang="en-US" sz="2100" b="1" i="0" dirty="0">
              <a:latin typeface="+mj-lt"/>
              <a:cs typeface="+mn-cs"/>
            </a:endParaRPr>
          </a:p>
        </p:txBody>
      </p:sp>
      <p:sp>
        <p:nvSpPr>
          <p:cNvPr id="36" name="Text Box 6"/>
          <p:cNvSpPr txBox="1">
            <a:spLocks noChangeArrowheads="1"/>
          </p:cNvSpPr>
          <p:nvPr/>
        </p:nvSpPr>
        <p:spPr bwMode="auto">
          <a:xfrm>
            <a:off x="609600" y="1433325"/>
            <a:ext cx="2659379" cy="19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Wiring: </a:t>
            </a:r>
            <a:r>
              <a:rPr lang="en-US" altLang="en-US" sz="2100" b="1" dirty="0">
                <a:latin typeface="+mj-lt"/>
                <a:cs typeface="+mn-cs"/>
              </a:rPr>
              <a:t>1</a:t>
            </a:r>
            <a:r>
              <a:rPr lang="en-US" altLang="en-US" sz="2100" b="1" baseline="40000" dirty="0">
                <a:latin typeface="+mj-lt"/>
              </a:rPr>
              <a:t>3</a:t>
            </a:r>
            <a:endParaRPr lang="en-US" altLang="en-US" sz="2100" b="1" i="0" dirty="0">
              <a:latin typeface="+mj-lt"/>
              <a:cs typeface="+mn-cs"/>
            </a:endParaRPr>
          </a:p>
          <a:p>
            <a:pPr marL="458788" indent="-458788" eaLnBrk="0" hangingPunct="0">
              <a:lnSpc>
                <a:spcPct val="120000"/>
              </a:lnSpc>
              <a:defRPr/>
            </a:pPr>
            <a:r>
              <a:rPr lang="en-US" altLang="en-US" sz="2100" b="1" i="0" dirty="0">
                <a:latin typeface="+mj-lt"/>
                <a:cs typeface="+mn-cs"/>
              </a:rPr>
              <a:t>Order:</a:t>
            </a:r>
            <a:r>
              <a:rPr lang="en-US" altLang="en-US" sz="2100" b="1" i="0" dirty="0">
                <a:latin typeface="+mj-lt"/>
              </a:rPr>
              <a:t> </a:t>
            </a:r>
            <a:r>
              <a:rPr lang="en-US" altLang="en-US" sz="2100" b="1" dirty="0">
                <a:latin typeface="+mj-lt"/>
              </a:rPr>
              <a:t>8x7x6 = 336</a:t>
            </a:r>
            <a:endParaRPr lang="en-US" altLang="en-US" sz="2100" b="1" i="0" dirty="0">
              <a:latin typeface="+mj-lt"/>
            </a:endParaRPr>
          </a:p>
          <a:p>
            <a:pPr marL="458788" indent="-458788" eaLnBrk="0" hangingPunct="0">
              <a:lnSpc>
                <a:spcPct val="120000"/>
              </a:lnSpc>
              <a:defRPr/>
            </a:pPr>
            <a:r>
              <a:rPr lang="en-US" altLang="en-US" sz="2100" b="1" i="0" dirty="0">
                <a:latin typeface="+mj-lt"/>
              </a:rPr>
              <a:t>Side: 2</a:t>
            </a:r>
            <a:r>
              <a:rPr lang="en-US" altLang="en-US" sz="2100" b="1" baseline="40000" dirty="0">
                <a:latin typeface="+mj-lt"/>
              </a:rPr>
              <a:t>3</a:t>
            </a:r>
            <a:endParaRPr lang="en-US" altLang="en-US" sz="2100" b="1" i="0" dirty="0">
              <a:latin typeface="+mj-lt"/>
            </a:endParaRPr>
          </a:p>
          <a:p>
            <a:pPr eaLnBrk="0" hangingPunct="0">
              <a:lnSpc>
                <a:spcPct val="120000"/>
              </a:lnSpc>
              <a:defRPr/>
            </a:pPr>
            <a:r>
              <a:rPr lang="en-US" altLang="en-US" sz="2100" b="1" dirty="0">
                <a:latin typeface="+mj-lt"/>
              </a:rPr>
              <a:t>Notch setting: 26</a:t>
            </a:r>
            <a:r>
              <a:rPr lang="en-US" altLang="en-US" sz="2100" b="1" baseline="40000" dirty="0">
                <a:latin typeface="+mj-lt"/>
              </a:rPr>
              <a:t>2</a:t>
            </a:r>
            <a:endParaRPr lang="en-US" altLang="en-US" sz="2100" b="1" i="0" dirty="0">
              <a:latin typeface="+mj-lt"/>
            </a:endParaRPr>
          </a:p>
          <a:p>
            <a:pPr eaLnBrk="0" hangingPunct="0">
              <a:lnSpc>
                <a:spcPct val="120000"/>
              </a:lnSpc>
              <a:defRPr/>
            </a:pPr>
            <a:r>
              <a:rPr lang="en-US" altLang="en-US" sz="2100" b="1" i="0" dirty="0">
                <a:latin typeface="+mj-lt"/>
              </a:rPr>
              <a:t>Start position: 26</a:t>
            </a:r>
            <a:r>
              <a:rPr lang="en-US" altLang="en-US" sz="2100" b="1" baseline="40000" dirty="0">
                <a:latin typeface="+mj-lt"/>
              </a:rPr>
              <a:t>3</a:t>
            </a:r>
            <a:endParaRPr lang="en-US" altLang="en-US" sz="2100" b="1" i="0" dirty="0">
              <a:latin typeface="+mj-lt"/>
            </a:endParaRPr>
          </a:p>
        </p:txBody>
      </p:sp>
      <p:sp>
        <p:nvSpPr>
          <p:cNvPr id="37" name="Text Box 6"/>
          <p:cNvSpPr txBox="1">
            <a:spLocks noChangeArrowheads="1"/>
          </p:cNvSpPr>
          <p:nvPr/>
        </p:nvSpPr>
        <p:spPr bwMode="auto">
          <a:xfrm>
            <a:off x="3225266" y="1067565"/>
            <a:ext cx="271833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2 Static</a:t>
            </a:r>
            <a:r>
              <a:rPr lang="en-US" altLang="en-US" sz="2100" b="1" i="0" dirty="0">
                <a:solidFill>
                  <a:srgbClr val="FFC000"/>
                </a:solidFill>
                <a:latin typeface="+mj-lt"/>
                <a:cs typeface="+mn-cs"/>
              </a:rPr>
              <a:t> </a:t>
            </a:r>
            <a:r>
              <a:rPr lang="en-US" altLang="en-US" sz="2100" b="1" dirty="0">
                <a:solidFill>
                  <a:srgbClr val="FFC000"/>
                </a:solidFill>
                <a:latin typeface="+mj-lt"/>
                <a:cs typeface="+mn-cs"/>
              </a:rPr>
              <a:t>r</a:t>
            </a:r>
            <a:r>
              <a:rPr lang="en-US" altLang="en-US" sz="2100" b="1" i="0" dirty="0">
                <a:solidFill>
                  <a:srgbClr val="FFC000"/>
                </a:solidFill>
                <a:latin typeface="+mj-lt"/>
                <a:cs typeface="+mn-cs"/>
              </a:rPr>
              <a:t>otors of 8:</a:t>
            </a:r>
            <a:endParaRPr lang="en-US" altLang="en-US" sz="2100" b="1" i="0" dirty="0">
              <a:latin typeface="+mj-lt"/>
              <a:cs typeface="+mn-cs"/>
            </a:endParaRPr>
          </a:p>
        </p:txBody>
      </p:sp>
      <p:sp>
        <p:nvSpPr>
          <p:cNvPr id="42" name="Rectangle 7"/>
          <p:cNvSpPr>
            <a:spLocks noChangeArrowheads="1"/>
          </p:cNvSpPr>
          <p:nvPr/>
        </p:nvSpPr>
        <p:spPr bwMode="auto">
          <a:xfrm>
            <a:off x="649224" y="5022437"/>
            <a:ext cx="2187748" cy="844963"/>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3" name="Text Box 6"/>
          <p:cNvSpPr txBox="1">
            <a:spLocks noChangeArrowheads="1"/>
          </p:cNvSpPr>
          <p:nvPr/>
        </p:nvSpPr>
        <p:spPr bwMode="auto">
          <a:xfrm>
            <a:off x="381000" y="4595336"/>
            <a:ext cx="292180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Reflector </a:t>
            </a:r>
            <a:r>
              <a:rPr lang="en-US" altLang="en-US" sz="2100" b="1" dirty="0" err="1">
                <a:solidFill>
                  <a:srgbClr val="FFC000"/>
                </a:solidFill>
                <a:latin typeface="+mj-lt"/>
                <a:cs typeface="+mn-cs"/>
              </a:rPr>
              <a:t>plugboard</a:t>
            </a:r>
            <a:r>
              <a:rPr lang="en-US" altLang="en-US" sz="2100" b="1" dirty="0">
                <a:solidFill>
                  <a:srgbClr val="FFC000"/>
                </a:solidFill>
                <a:latin typeface="+mj-lt"/>
                <a:cs typeface="+mn-cs"/>
              </a:rPr>
              <a:t>:</a:t>
            </a:r>
            <a:endParaRPr lang="en-US" altLang="en-US" sz="2100" b="1" i="0" dirty="0">
              <a:latin typeface="+mj-lt"/>
              <a:cs typeface="+mn-cs"/>
            </a:endParaRPr>
          </a:p>
        </p:txBody>
      </p:sp>
      <p:sp>
        <p:nvSpPr>
          <p:cNvPr id="50" name="Text Box 6"/>
          <p:cNvSpPr txBox="1">
            <a:spLocks noChangeArrowheads="1"/>
          </p:cNvSpPr>
          <p:nvPr/>
        </p:nvSpPr>
        <p:spPr bwMode="auto">
          <a:xfrm>
            <a:off x="722185" y="3962400"/>
            <a:ext cx="214721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latin typeface="+mj-lt"/>
                <a:cs typeface="+mn-cs"/>
              </a:rPr>
              <a:t>fixed: 1</a:t>
            </a:r>
            <a:endParaRPr lang="en-US" altLang="en-US" sz="2100" b="1" i="0" dirty="0">
              <a:latin typeface="+mj-lt"/>
              <a:cs typeface="+mn-cs"/>
            </a:endParaRPr>
          </a:p>
        </p:txBody>
      </p:sp>
      <p:sp>
        <p:nvSpPr>
          <p:cNvPr id="57" name="Rectangle 7"/>
          <p:cNvSpPr>
            <a:spLocks noChangeArrowheads="1"/>
          </p:cNvSpPr>
          <p:nvPr/>
        </p:nvSpPr>
        <p:spPr bwMode="auto">
          <a:xfrm>
            <a:off x="7467600" y="2562893"/>
            <a:ext cx="2263948" cy="844963"/>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8" name="Text Box 6"/>
          <p:cNvSpPr txBox="1">
            <a:spLocks noChangeArrowheads="1"/>
          </p:cNvSpPr>
          <p:nvPr/>
        </p:nvSpPr>
        <p:spPr bwMode="auto">
          <a:xfrm>
            <a:off x="7415991" y="1818248"/>
            <a:ext cx="226140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Entry disk </a:t>
            </a:r>
            <a:r>
              <a:rPr lang="en-US" altLang="en-US" sz="2100" b="1" dirty="0" err="1">
                <a:solidFill>
                  <a:srgbClr val="FFC000"/>
                </a:solidFill>
                <a:latin typeface="+mj-lt"/>
                <a:cs typeface="+mn-cs"/>
              </a:rPr>
              <a:t>plugboard</a:t>
            </a:r>
            <a:r>
              <a:rPr lang="en-US" altLang="en-US" sz="2100" b="1" dirty="0">
                <a:solidFill>
                  <a:srgbClr val="FFC000"/>
                </a:solidFill>
                <a:latin typeface="+mj-lt"/>
                <a:cs typeface="+mn-cs"/>
              </a:rPr>
              <a:t>:</a:t>
            </a:r>
            <a:endParaRPr lang="en-US" altLang="en-US" sz="2100" b="1" i="0" dirty="0">
              <a:latin typeface="+mj-lt"/>
              <a:cs typeface="+mn-cs"/>
            </a:endParaRPr>
          </a:p>
        </p:txBody>
      </p:sp>
      <p:sp>
        <p:nvSpPr>
          <p:cNvPr id="54" name="Text Box 6"/>
          <p:cNvSpPr txBox="1">
            <a:spLocks noChangeArrowheads="1"/>
          </p:cNvSpPr>
          <p:nvPr/>
        </p:nvSpPr>
        <p:spPr bwMode="auto">
          <a:xfrm>
            <a:off x="609600" y="3581400"/>
            <a:ext cx="1600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solidFill>
                  <a:srgbClr val="FFC000"/>
                </a:solidFill>
                <a:latin typeface="+mj-lt"/>
                <a:cs typeface="+mn-cs"/>
              </a:rPr>
              <a:t>Reflector:</a:t>
            </a:r>
          </a:p>
        </p:txBody>
      </p:sp>
      <p:sp>
        <p:nvSpPr>
          <p:cNvPr id="55" name="Rectangle 7"/>
          <p:cNvSpPr>
            <a:spLocks noChangeArrowheads="1"/>
          </p:cNvSpPr>
          <p:nvPr/>
        </p:nvSpPr>
        <p:spPr bwMode="auto">
          <a:xfrm>
            <a:off x="649224" y="3962401"/>
            <a:ext cx="2187748" cy="4572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6" name="Rectangle 7"/>
          <p:cNvSpPr>
            <a:spLocks noChangeArrowheads="1"/>
          </p:cNvSpPr>
          <p:nvPr/>
        </p:nvSpPr>
        <p:spPr bwMode="auto">
          <a:xfrm>
            <a:off x="6031992" y="2950656"/>
            <a:ext cx="1168160" cy="4572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2" name="Text Box 6"/>
          <p:cNvSpPr txBox="1">
            <a:spLocks noChangeArrowheads="1"/>
          </p:cNvSpPr>
          <p:nvPr/>
        </p:nvSpPr>
        <p:spPr bwMode="auto">
          <a:xfrm>
            <a:off x="6006831" y="2966374"/>
            <a:ext cx="12443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latin typeface="+mj-lt"/>
                <a:cs typeface="+mn-cs"/>
              </a:rPr>
              <a:t>fixed: 1</a:t>
            </a:r>
            <a:endParaRPr lang="en-US" altLang="en-US" sz="2100" b="1" i="0" dirty="0">
              <a:latin typeface="+mj-lt"/>
              <a:cs typeface="+mn-cs"/>
            </a:endParaRPr>
          </a:p>
        </p:txBody>
      </p:sp>
      <p:sp>
        <p:nvSpPr>
          <p:cNvPr id="63" name="Text Box 6"/>
          <p:cNvSpPr txBox="1">
            <a:spLocks noChangeArrowheads="1"/>
          </p:cNvSpPr>
          <p:nvPr/>
        </p:nvSpPr>
        <p:spPr bwMode="auto">
          <a:xfrm>
            <a:off x="5943600" y="2233901"/>
            <a:ext cx="955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dirty="0">
                <a:solidFill>
                  <a:srgbClr val="FFC000"/>
                </a:solidFill>
                <a:latin typeface="+mj-lt"/>
                <a:cs typeface="+mn-cs"/>
              </a:rPr>
              <a:t>Entry </a:t>
            </a:r>
          </a:p>
          <a:p>
            <a:pPr algn="ctr" eaLnBrk="0" hangingPunct="0">
              <a:defRPr/>
            </a:pPr>
            <a:r>
              <a:rPr lang="en-US" altLang="en-US" sz="2100" b="1" dirty="0">
                <a:solidFill>
                  <a:srgbClr val="FFC000"/>
                </a:solidFill>
                <a:latin typeface="+mj-lt"/>
                <a:cs typeface="+mn-cs"/>
              </a:rPr>
              <a:t>disk:</a:t>
            </a:r>
          </a:p>
        </p:txBody>
      </p:sp>
      <p:sp>
        <p:nvSpPr>
          <p:cNvPr id="38" name="Rectangle 7"/>
          <p:cNvSpPr>
            <a:spLocks noChangeArrowheads="1"/>
          </p:cNvSpPr>
          <p:nvPr/>
        </p:nvSpPr>
        <p:spPr bwMode="auto">
          <a:xfrm>
            <a:off x="3268233" y="1481328"/>
            <a:ext cx="2517943" cy="1929384"/>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Rectangle 7"/>
          <p:cNvSpPr>
            <a:spLocks noChangeArrowheads="1"/>
          </p:cNvSpPr>
          <p:nvPr/>
        </p:nvSpPr>
        <p:spPr bwMode="auto">
          <a:xfrm>
            <a:off x="609600" y="1481328"/>
            <a:ext cx="2667001" cy="1929384"/>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9" name="Text Box 6"/>
          <p:cNvSpPr txBox="1">
            <a:spLocks noChangeArrowheads="1"/>
          </p:cNvSpPr>
          <p:nvPr/>
        </p:nvSpPr>
        <p:spPr bwMode="auto">
          <a:xfrm>
            <a:off x="811996" y="5013960"/>
            <a:ext cx="20574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Reciprocal =</a:t>
            </a:r>
          </a:p>
          <a:p>
            <a:pPr marL="458788" indent="-458788" eaLnBrk="0" hangingPunct="0">
              <a:lnSpc>
                <a:spcPct val="120000"/>
              </a:lnSpc>
              <a:defRPr/>
            </a:pPr>
            <a:r>
              <a:rPr lang="en-US" altLang="en-US" sz="2100" b="1" dirty="0">
                <a:latin typeface="+mj-lt"/>
                <a:cs typeface="+mn-cs"/>
              </a:rPr>
              <a:t>   7.91x10</a:t>
            </a:r>
            <a:r>
              <a:rPr lang="en-US" altLang="en-US" sz="2100" b="1" baseline="40000" dirty="0">
                <a:latin typeface="+mj-lt"/>
              </a:rPr>
              <a:t>12</a:t>
            </a:r>
            <a:endParaRPr lang="en-US" altLang="en-US" sz="2100" b="1" dirty="0">
              <a:latin typeface="+mj-lt"/>
            </a:endParaRPr>
          </a:p>
        </p:txBody>
      </p:sp>
      <p:sp>
        <p:nvSpPr>
          <p:cNvPr id="51" name="Text Box 6"/>
          <p:cNvSpPr txBox="1">
            <a:spLocks noChangeArrowheads="1"/>
          </p:cNvSpPr>
          <p:nvPr/>
        </p:nvSpPr>
        <p:spPr bwMode="auto">
          <a:xfrm>
            <a:off x="7443216" y="2548893"/>
            <a:ext cx="2310384"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8788" indent="-458788" eaLnBrk="0" hangingPunct="0">
              <a:lnSpc>
                <a:spcPct val="120000"/>
              </a:lnSpc>
              <a:defRPr/>
            </a:pPr>
            <a:r>
              <a:rPr lang="en-US" altLang="en-US" sz="2100" b="1" i="0" dirty="0">
                <a:latin typeface="+mj-lt"/>
                <a:cs typeface="+mn-cs"/>
              </a:rPr>
              <a:t>Non-reciprocal =</a:t>
            </a:r>
          </a:p>
          <a:p>
            <a:pPr marL="458788" indent="-458788" eaLnBrk="0" hangingPunct="0">
              <a:lnSpc>
                <a:spcPct val="120000"/>
              </a:lnSpc>
              <a:defRPr/>
            </a:pPr>
            <a:r>
              <a:rPr lang="en-US" altLang="en-US" sz="2100" b="1" dirty="0">
                <a:latin typeface="+mj-lt"/>
                <a:cs typeface="+mn-cs"/>
              </a:rPr>
              <a:t>  26! = 4.03x10</a:t>
            </a:r>
            <a:r>
              <a:rPr lang="en-US" altLang="en-US" sz="2100" b="1" baseline="40000" dirty="0">
                <a:latin typeface="+mj-lt"/>
              </a:rPr>
              <a:t>26</a:t>
            </a:r>
            <a:endParaRPr lang="en-US" altLang="en-US" sz="2100" b="1" dirty="0">
              <a:latin typeface="+mj-lt"/>
            </a:endParaRPr>
          </a:p>
        </p:txBody>
      </p:sp>
      <p:sp>
        <p:nvSpPr>
          <p:cNvPr id="53" name="Text Box 6"/>
          <p:cNvSpPr txBox="1">
            <a:spLocks noChangeArrowheads="1"/>
          </p:cNvSpPr>
          <p:nvPr/>
        </p:nvSpPr>
        <p:spPr bwMode="auto">
          <a:xfrm>
            <a:off x="304800" y="1143000"/>
            <a:ext cx="304800" cy="502920"/>
          </a:xfrm>
          <a:prstGeom prst="rect">
            <a:avLst/>
          </a:prstGeom>
          <a:solidFill>
            <a:srgbClr val="0066CC"/>
          </a:solidFill>
          <a:ln w="25400">
            <a:noFill/>
            <a:miter lim="800000"/>
            <a:headEnd/>
            <a:tailEnd/>
          </a:ln>
          <a:effectLst/>
        </p:spPr>
        <p:txBody>
          <a:bodyPr wrap="square">
            <a:spAutoFit/>
          </a:bodyPr>
          <a:lstStyle/>
          <a:p>
            <a:pPr algn="ctr" eaLnBrk="0" hangingPunct="0">
              <a:defRPr/>
            </a:pPr>
            <a:r>
              <a:rPr lang="en-US" altLang="en-US" sz="2100" b="1" i="0" dirty="0">
                <a:solidFill>
                  <a:srgbClr val="FFC000"/>
                </a:solidFill>
                <a:latin typeface="+mj-lt"/>
                <a:cs typeface="+mn-cs"/>
              </a:rPr>
              <a:t> </a:t>
            </a:r>
          </a:p>
        </p:txBody>
      </p:sp>
      <p:pic>
        <p:nvPicPr>
          <p:cNvPr id="40" name="Picture 2" descr="Figure 13 - A modified Typex machine which operated as an Enigm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56"/>
          <a:stretch/>
        </p:blipFill>
        <p:spPr bwMode="auto">
          <a:xfrm>
            <a:off x="3505200" y="3656706"/>
            <a:ext cx="6147609" cy="3602251"/>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41" name="AutoShape 13"/>
          <p:cNvSpPr>
            <a:spLocks noChangeArrowheads="1"/>
          </p:cNvSpPr>
          <p:nvPr/>
        </p:nvSpPr>
        <p:spPr bwMode="auto">
          <a:xfrm rot="13260000">
            <a:off x="2694775" y="5905324"/>
            <a:ext cx="1197864"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nvGrpSpPr>
          <p:cNvPr id="60" name="Group 59"/>
          <p:cNvGrpSpPr/>
          <p:nvPr/>
        </p:nvGrpSpPr>
        <p:grpSpPr>
          <a:xfrm rot="-60000">
            <a:off x="5883511" y="5049624"/>
            <a:ext cx="1165495" cy="609601"/>
            <a:chOff x="5883789" y="5181880"/>
            <a:chExt cx="1186254" cy="609601"/>
          </a:xfrm>
        </p:grpSpPr>
        <p:sp>
          <p:nvSpPr>
            <p:cNvPr id="61" name="Rectangle 7"/>
            <p:cNvSpPr>
              <a:spLocks noChangeArrowheads="1"/>
            </p:cNvSpPr>
            <p:nvPr/>
          </p:nvSpPr>
          <p:spPr bwMode="auto">
            <a:xfrm>
              <a:off x="5883789" y="5181881"/>
              <a:ext cx="711603" cy="6096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6" name="Rectangle 7"/>
            <p:cNvSpPr>
              <a:spLocks noChangeArrowheads="1"/>
            </p:cNvSpPr>
            <p:nvPr/>
          </p:nvSpPr>
          <p:spPr bwMode="auto">
            <a:xfrm>
              <a:off x="6595393" y="5181880"/>
              <a:ext cx="474650" cy="609600"/>
            </a:xfrm>
            <a:prstGeom prst="rect">
              <a:avLst/>
            </a:prstGeom>
            <a:no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sp>
        <p:nvSpPr>
          <p:cNvPr id="67" name="AutoShape 13"/>
          <p:cNvSpPr>
            <a:spLocks noChangeArrowheads="1"/>
          </p:cNvSpPr>
          <p:nvPr/>
        </p:nvSpPr>
        <p:spPr bwMode="auto">
          <a:xfrm rot="12180000">
            <a:off x="2718612" y="4642263"/>
            <a:ext cx="3072384"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8" name="AutoShape 13"/>
          <p:cNvSpPr>
            <a:spLocks noChangeArrowheads="1"/>
          </p:cNvSpPr>
          <p:nvPr/>
        </p:nvSpPr>
        <p:spPr bwMode="auto">
          <a:xfrm rot="14220000">
            <a:off x="5342439" y="4128453"/>
            <a:ext cx="1938528" cy="146304"/>
          </a:xfrm>
          <a:prstGeom prst="leftArrow">
            <a:avLst>
              <a:gd name="adj1" fmla="val 50000"/>
              <a:gd name="adj2" fmla="val 152371"/>
            </a:avLst>
          </a:prstGeom>
          <a:solidFill>
            <a:srgbClr val="FFC000"/>
          </a:solidFill>
          <a:ln>
            <a:noFill/>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9" name="AutoShape 13"/>
          <p:cNvSpPr>
            <a:spLocks noChangeArrowheads="1"/>
          </p:cNvSpPr>
          <p:nvPr/>
        </p:nvSpPr>
        <p:spPr bwMode="auto">
          <a:xfrm rot="16200000">
            <a:off x="7134637" y="4823344"/>
            <a:ext cx="2962656"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0" name="AutoShape 13"/>
          <p:cNvSpPr>
            <a:spLocks noChangeArrowheads="1"/>
          </p:cNvSpPr>
          <p:nvPr/>
        </p:nvSpPr>
        <p:spPr bwMode="auto">
          <a:xfrm rot="16080000">
            <a:off x="6229991" y="4203001"/>
            <a:ext cx="1764792"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1" name="AutoShape 13"/>
          <p:cNvSpPr>
            <a:spLocks noChangeArrowheads="1"/>
          </p:cNvSpPr>
          <p:nvPr/>
        </p:nvSpPr>
        <p:spPr bwMode="auto">
          <a:xfrm rot="12600000">
            <a:off x="2653914" y="4187846"/>
            <a:ext cx="3429000" cy="146304"/>
          </a:xfrm>
          <a:prstGeom prst="leftArrow">
            <a:avLst>
              <a:gd name="adj1" fmla="val 50000"/>
              <a:gd name="adj2" fmla="val 152371"/>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73" name="TextBox 72"/>
          <p:cNvSpPr txBox="1"/>
          <p:nvPr/>
        </p:nvSpPr>
        <p:spPr>
          <a:xfrm>
            <a:off x="3505200" y="7269480"/>
            <a:ext cx="6120848" cy="246221"/>
          </a:xfrm>
          <a:prstGeom prst="rect">
            <a:avLst/>
          </a:prstGeom>
          <a:noFill/>
        </p:spPr>
        <p:txBody>
          <a:bodyPr wrap="square">
            <a:spAutoFit/>
          </a:bodyPr>
          <a:lstStyle/>
          <a:p>
            <a:pPr algn="ctr">
              <a:defRPr/>
            </a:pPr>
            <a:r>
              <a:rPr lang="en-US" sz="1000" dirty="0">
                <a:latin typeface="+mj-lt"/>
                <a:cs typeface="Arial" pitchFamily="34" charset="0"/>
              </a:rPr>
              <a:t>Photo credit: Lawrence Wilkinson</a:t>
            </a:r>
          </a:p>
        </p:txBody>
      </p:sp>
    </p:spTree>
    <p:extLst>
      <p:ext uri="{BB962C8B-B14F-4D97-AF65-F5344CB8AC3E}">
        <p14:creationId xmlns:p14="http://schemas.microsoft.com/office/powerpoint/2010/main" val="27901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NEMA Maximum Key Space</a:t>
            </a:r>
            <a:br>
              <a:rPr lang="en-US" alt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49</a:t>
            </a:fld>
            <a:endParaRPr lang="en-US" dirty="0"/>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1538287"/>
            <a:ext cx="4333875" cy="5776913"/>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13"/>
          <p:cNvSpPr>
            <a:spLocks noChangeArrowheads="1"/>
          </p:cNvSpPr>
          <p:nvPr/>
        </p:nvSpPr>
        <p:spPr bwMode="auto">
          <a:xfrm rot="8760000">
            <a:off x="4383632" y="4255415"/>
            <a:ext cx="1911096" cy="146050"/>
          </a:xfrm>
          <a:prstGeom prst="leftArrow">
            <a:avLst>
              <a:gd name="adj1" fmla="val 50000"/>
              <a:gd name="adj2" fmla="val 153704"/>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Text Box 6"/>
          <p:cNvSpPr txBox="1">
            <a:spLocks noChangeArrowheads="1"/>
          </p:cNvSpPr>
          <p:nvPr/>
        </p:nvSpPr>
        <p:spPr bwMode="auto">
          <a:xfrm>
            <a:off x="852488" y="1066800"/>
            <a:ext cx="3414712"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Reflector:</a:t>
            </a:r>
            <a:endParaRPr lang="en-US" altLang="en-US" sz="2100" b="1" i="0" dirty="0">
              <a:latin typeface="+mj-lt"/>
            </a:endParaRPr>
          </a:p>
        </p:txBody>
      </p:sp>
      <p:sp>
        <p:nvSpPr>
          <p:cNvPr id="24" name="AutoShape 13"/>
          <p:cNvSpPr>
            <a:spLocks noChangeArrowheads="1"/>
          </p:cNvSpPr>
          <p:nvPr/>
        </p:nvSpPr>
        <p:spPr bwMode="auto">
          <a:xfrm rot="13140000">
            <a:off x="4331344" y="2531214"/>
            <a:ext cx="1856232" cy="137160"/>
          </a:xfrm>
          <a:prstGeom prst="leftArrow">
            <a:avLst>
              <a:gd name="adj1" fmla="val 61769"/>
              <a:gd name="adj2" fmla="val 152724"/>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AutoShape 13"/>
          <p:cNvSpPr>
            <a:spLocks noChangeArrowheads="1"/>
          </p:cNvSpPr>
          <p:nvPr/>
        </p:nvSpPr>
        <p:spPr bwMode="auto">
          <a:xfrm rot="10800000">
            <a:off x="4522288" y="3358895"/>
            <a:ext cx="1627632" cy="146304"/>
          </a:xfrm>
          <a:prstGeom prst="leftArrow">
            <a:avLst>
              <a:gd name="adj1" fmla="val 50000"/>
              <a:gd name="adj2" fmla="val 15372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Text Box 6"/>
          <p:cNvSpPr txBox="1">
            <a:spLocks noChangeArrowheads="1"/>
          </p:cNvSpPr>
          <p:nvPr/>
        </p:nvSpPr>
        <p:spPr bwMode="auto">
          <a:xfrm>
            <a:off x="852488" y="6031772"/>
            <a:ext cx="17994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Entry rotor:</a:t>
            </a:r>
            <a:endParaRPr lang="en-US" altLang="en-US" sz="2100" b="1" i="0" dirty="0">
              <a:latin typeface="+mj-lt"/>
            </a:endParaRPr>
          </a:p>
        </p:txBody>
      </p:sp>
      <p:sp>
        <p:nvSpPr>
          <p:cNvPr id="27" name="Text Box 6"/>
          <p:cNvSpPr txBox="1">
            <a:spLocks noChangeArrowheads="1"/>
          </p:cNvSpPr>
          <p:nvPr/>
        </p:nvSpPr>
        <p:spPr bwMode="auto">
          <a:xfrm>
            <a:off x="979489" y="6447270"/>
            <a:ext cx="337722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cs typeface="+mn-cs"/>
              </a:rPr>
              <a:t>Wiring: fixed</a:t>
            </a:r>
          </a:p>
          <a:p>
            <a:pPr eaLnBrk="0" hangingPunct="0">
              <a:lnSpc>
                <a:spcPct val="120000"/>
              </a:lnSpc>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1</a:t>
            </a:r>
            <a:r>
              <a:rPr lang="en-US" altLang="en-US" sz="2100" b="1" i="0" dirty="0">
                <a:latin typeface="+mj-lt"/>
              </a:rPr>
              <a:t> </a:t>
            </a:r>
          </a:p>
        </p:txBody>
      </p:sp>
      <p:grpSp>
        <p:nvGrpSpPr>
          <p:cNvPr id="28" name="Group 27"/>
          <p:cNvGrpSpPr>
            <a:grpSpLocks/>
          </p:cNvGrpSpPr>
          <p:nvPr/>
        </p:nvGrpSpPr>
        <p:grpSpPr bwMode="auto">
          <a:xfrm>
            <a:off x="6099048" y="5836920"/>
            <a:ext cx="2926080" cy="1097280"/>
            <a:chOff x="5679924" y="4511111"/>
            <a:chExt cx="2925353" cy="1096943"/>
          </a:xfrm>
        </p:grpSpPr>
        <p:sp>
          <p:nvSpPr>
            <p:cNvPr id="29" name="Rectangle 7"/>
            <p:cNvSpPr>
              <a:spLocks noChangeArrowheads="1"/>
            </p:cNvSpPr>
            <p:nvPr/>
          </p:nvSpPr>
          <p:spPr bwMode="auto">
            <a:xfrm>
              <a:off x="5679924" y="4511111"/>
              <a:ext cx="2925353" cy="1096943"/>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0" name="Text Box 6"/>
            <p:cNvSpPr txBox="1">
              <a:spLocks noChangeArrowheads="1"/>
            </p:cNvSpPr>
            <p:nvPr/>
          </p:nvSpPr>
          <p:spPr bwMode="auto">
            <a:xfrm>
              <a:off x="5702270" y="4570149"/>
              <a:ext cx="2859964" cy="93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endParaRPr lang="en-US" altLang="en-US" sz="1200" b="1" i="0" dirty="0">
                <a:solidFill>
                  <a:srgbClr val="FFC000"/>
                </a:solidFill>
                <a:latin typeface="+mj-lt"/>
              </a:endParaRPr>
            </a:p>
            <a:p>
              <a:pPr algn="ctr" eaLnBrk="0" hangingPunct="0">
                <a:defRPr/>
              </a:pPr>
              <a:r>
                <a:rPr lang="en-US" altLang="en-US" sz="800" b="1" i="0" dirty="0">
                  <a:solidFill>
                    <a:schemeClr val="bg1"/>
                  </a:solidFill>
                  <a:latin typeface="+mj-lt"/>
                </a:rPr>
                <a:t>  </a:t>
              </a:r>
            </a:p>
            <a:p>
              <a:pPr algn="ctr" eaLnBrk="0" hangingPunct="0">
                <a:defRPr/>
              </a:pPr>
              <a:r>
                <a:rPr lang="en-US" altLang="en-US" sz="2600" b="1" i="0" dirty="0">
                  <a:latin typeface="+mj-lt"/>
                </a:rPr>
                <a:t>  </a:t>
              </a:r>
              <a:r>
                <a:rPr lang="en-US" altLang="en-US" sz="2600" b="1" dirty="0">
                  <a:latin typeface="+mj-lt"/>
                </a:rPr>
                <a:t>5.99</a:t>
              </a:r>
              <a:r>
                <a:rPr lang="en-US" altLang="en-US" sz="2600" b="1" i="0" dirty="0">
                  <a:latin typeface="+mj-lt"/>
                </a:rPr>
                <a:t> x 10</a:t>
              </a:r>
              <a:r>
                <a:rPr lang="en-US" altLang="en-US" sz="2600" b="1" i="0" baseline="40000" dirty="0">
                  <a:latin typeface="+mj-lt"/>
                </a:rPr>
                <a:t>164</a:t>
              </a:r>
              <a:endParaRPr lang="en-US" altLang="en-US" sz="2600" b="1" i="0" baseline="40000" dirty="0">
                <a:latin typeface="+mj-lt"/>
                <a:cs typeface="+mn-cs"/>
              </a:endParaRPr>
            </a:p>
          </p:txBody>
        </p:sp>
      </p:grpSp>
      <p:sp>
        <p:nvSpPr>
          <p:cNvPr id="31" name="Rectangle 7"/>
          <p:cNvSpPr>
            <a:spLocks noChangeArrowheads="1"/>
          </p:cNvSpPr>
          <p:nvPr/>
        </p:nvSpPr>
        <p:spPr bwMode="auto">
          <a:xfrm>
            <a:off x="6116637" y="2908300"/>
            <a:ext cx="1389063" cy="100647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3" name="AutoShape 13"/>
          <p:cNvSpPr>
            <a:spLocks noChangeArrowheads="1"/>
          </p:cNvSpPr>
          <p:nvPr/>
        </p:nvSpPr>
        <p:spPr bwMode="auto">
          <a:xfrm rot="16200000">
            <a:off x="6371208" y="1908048"/>
            <a:ext cx="914400" cy="137160"/>
          </a:xfrm>
          <a:prstGeom prst="leftArrow">
            <a:avLst>
              <a:gd name="adj1" fmla="val 61769"/>
              <a:gd name="adj2" fmla="val 152993"/>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4" name="AutoShape 13"/>
          <p:cNvSpPr>
            <a:spLocks noChangeArrowheads="1"/>
          </p:cNvSpPr>
          <p:nvPr/>
        </p:nvSpPr>
        <p:spPr bwMode="auto">
          <a:xfrm rot="5400000">
            <a:off x="7146990" y="3741420"/>
            <a:ext cx="923544" cy="146304"/>
          </a:xfrm>
          <a:prstGeom prst="leftArrow">
            <a:avLst>
              <a:gd name="adj1" fmla="val 50000"/>
              <a:gd name="adj2" fmla="val 152469"/>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Rectangle 7"/>
          <p:cNvSpPr>
            <a:spLocks noChangeArrowheads="1"/>
          </p:cNvSpPr>
          <p:nvPr/>
        </p:nvSpPr>
        <p:spPr bwMode="auto">
          <a:xfrm>
            <a:off x="886968" y="2904744"/>
            <a:ext cx="3657600" cy="1184274"/>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7" name="Text Box 6"/>
          <p:cNvSpPr txBox="1">
            <a:spLocks noChangeArrowheads="1"/>
          </p:cNvSpPr>
          <p:nvPr/>
        </p:nvSpPr>
        <p:spPr bwMode="auto">
          <a:xfrm>
            <a:off x="930448" y="4687872"/>
            <a:ext cx="3564571"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rPr>
              <a:t>Notches: (2</a:t>
            </a:r>
            <a:r>
              <a:rPr lang="en-US" altLang="en-US" sz="2100" b="1" i="0" baseline="40000" dirty="0">
                <a:latin typeface="+mj-lt"/>
              </a:rPr>
              <a:t>26</a:t>
            </a:r>
            <a:r>
              <a:rPr lang="en-US" altLang="en-US" sz="2100" b="1" i="0" dirty="0">
                <a:latin typeface="+mj-lt"/>
              </a:rPr>
              <a:t>)</a:t>
            </a:r>
            <a:r>
              <a:rPr lang="en-US" altLang="en-US" sz="2100" b="1" i="0" baseline="40000" dirty="0">
                <a:latin typeface="+mj-lt"/>
              </a:rPr>
              <a:t>4 </a:t>
            </a:r>
            <a:r>
              <a:rPr lang="en-US" altLang="en-US" sz="2100" b="1" i="0" dirty="0">
                <a:latin typeface="+mj-lt"/>
              </a:rPr>
              <a:t>= 2.03x10</a:t>
            </a:r>
            <a:r>
              <a:rPr lang="en-US" altLang="en-US" sz="2100" b="1" i="0" baseline="40000" dirty="0">
                <a:latin typeface="+mj-lt"/>
              </a:rPr>
              <a:t>31</a:t>
            </a:r>
            <a:r>
              <a:rPr lang="en-US" altLang="en-US" sz="2100" b="1" i="0" dirty="0">
                <a:latin typeface="+mj-lt"/>
              </a:rPr>
              <a:t> </a:t>
            </a:r>
            <a:endParaRPr lang="en-US" altLang="en-US" sz="2100" b="1" i="0" dirty="0">
              <a:latin typeface="+mj-lt"/>
              <a:cs typeface="+mn-cs"/>
            </a:endParaRPr>
          </a:p>
          <a:p>
            <a:pPr eaLnBrk="0" hangingPunct="0">
              <a:lnSpc>
                <a:spcPct val="120000"/>
              </a:lnSpc>
              <a:defRPr/>
            </a:pPr>
            <a:r>
              <a:rPr lang="en-US" altLang="en-US" sz="2100" b="1" i="0" dirty="0">
                <a:latin typeface="+mj-lt"/>
                <a:cs typeface="+mn-cs"/>
              </a:rPr>
              <a:t>Order: 1</a:t>
            </a:r>
          </a:p>
          <a:p>
            <a:pPr eaLnBrk="0" hangingPunct="0">
              <a:lnSpc>
                <a:spcPct val="120000"/>
              </a:lnSpc>
              <a:defRPr/>
            </a:pPr>
            <a:r>
              <a:rPr lang="en-US" altLang="en-US" sz="2100" b="1" dirty="0">
                <a:latin typeface="+mj-lt"/>
              </a:rPr>
              <a:t>Start position: 26</a:t>
            </a:r>
            <a:r>
              <a:rPr lang="en-US" altLang="en-US" sz="2100" b="1" baseline="40000" dirty="0">
                <a:latin typeface="+mj-lt"/>
              </a:rPr>
              <a:t>4</a:t>
            </a:r>
            <a:r>
              <a:rPr lang="en-US" altLang="en-US" sz="2100" b="1" dirty="0">
                <a:latin typeface="+mj-lt"/>
              </a:rPr>
              <a:t> </a:t>
            </a:r>
          </a:p>
        </p:txBody>
      </p:sp>
      <p:sp>
        <p:nvSpPr>
          <p:cNvPr id="38" name="Text Box 6"/>
          <p:cNvSpPr txBox="1">
            <a:spLocks noChangeArrowheads="1"/>
          </p:cNvSpPr>
          <p:nvPr/>
        </p:nvSpPr>
        <p:spPr bwMode="auto">
          <a:xfrm>
            <a:off x="985838" y="2877312"/>
            <a:ext cx="3345472"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rPr>
              <a:t>Wiring: 26!</a:t>
            </a:r>
            <a:r>
              <a:rPr lang="en-US" altLang="en-US" sz="2100" b="1" i="0" baseline="40000" dirty="0">
                <a:latin typeface="+mj-lt"/>
              </a:rPr>
              <a:t>4</a:t>
            </a:r>
            <a:r>
              <a:rPr lang="en-US" altLang="en-US" sz="2100" b="1" i="0" dirty="0">
                <a:latin typeface="+mj-lt"/>
              </a:rPr>
              <a:t> = 2.65x10</a:t>
            </a:r>
            <a:r>
              <a:rPr lang="en-US" altLang="en-US" sz="2100" b="1" i="0" baseline="40000" dirty="0">
                <a:latin typeface="+mj-lt"/>
              </a:rPr>
              <a:t>106  </a:t>
            </a:r>
            <a:endParaRPr lang="en-US" altLang="en-US" sz="2100" b="1" i="0" dirty="0">
              <a:latin typeface="+mj-lt"/>
            </a:endParaRPr>
          </a:p>
          <a:p>
            <a:pPr eaLnBrk="0" hangingPunct="0">
              <a:lnSpc>
                <a:spcPct val="120000"/>
              </a:lnSpc>
              <a:defRPr/>
            </a:pPr>
            <a:r>
              <a:rPr lang="en-US" altLang="en-US" sz="2100" b="1" i="0" dirty="0">
                <a:latin typeface="+mj-lt"/>
              </a:rPr>
              <a:t>Order:  1</a:t>
            </a:r>
            <a:r>
              <a:rPr lang="en-US" altLang="en-US" sz="2100" b="1" i="0" baseline="40000" dirty="0">
                <a:latin typeface="+mj-lt"/>
                <a:cs typeface="+mn-cs"/>
              </a:rPr>
              <a:t> </a:t>
            </a:r>
          </a:p>
          <a:p>
            <a:pPr eaLnBrk="0" hangingPunct="0">
              <a:lnSpc>
                <a:spcPct val="120000"/>
              </a:lnSpc>
              <a:defRPr/>
            </a:pPr>
            <a:r>
              <a:rPr lang="en-US" altLang="en-US" sz="2100" b="1" dirty="0">
                <a:latin typeface="+mj-lt"/>
              </a:rPr>
              <a:t>Start position: 26</a:t>
            </a:r>
            <a:r>
              <a:rPr lang="en-US" altLang="en-US" sz="2100" b="1" baseline="40000" dirty="0">
                <a:latin typeface="+mj-lt"/>
              </a:rPr>
              <a:t>4</a:t>
            </a:r>
            <a:r>
              <a:rPr lang="en-US" altLang="en-US" sz="2100" b="1" dirty="0">
                <a:latin typeface="+mj-lt"/>
              </a:rPr>
              <a:t> </a:t>
            </a:r>
          </a:p>
        </p:txBody>
      </p:sp>
      <p:sp>
        <p:nvSpPr>
          <p:cNvPr id="39" name="Text Box 6"/>
          <p:cNvSpPr txBox="1">
            <a:spLocks noChangeArrowheads="1"/>
          </p:cNvSpPr>
          <p:nvPr/>
        </p:nvSpPr>
        <p:spPr bwMode="auto">
          <a:xfrm>
            <a:off x="852488" y="2438400"/>
            <a:ext cx="32639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4 Cipher rotors:</a:t>
            </a:r>
            <a:endParaRPr lang="en-US" altLang="en-US" sz="2100" b="1" i="0" dirty="0">
              <a:solidFill>
                <a:srgbClr val="FFC000"/>
              </a:solidFill>
              <a:latin typeface="+mj-lt"/>
            </a:endParaRPr>
          </a:p>
        </p:txBody>
      </p:sp>
      <p:cxnSp>
        <p:nvCxnSpPr>
          <p:cNvPr id="40" name="Straight Connector 3"/>
          <p:cNvCxnSpPr>
            <a:cxnSpLocks noChangeShapeType="1"/>
          </p:cNvCxnSpPr>
          <p:nvPr/>
        </p:nvCxnSpPr>
        <p:spPr bwMode="auto">
          <a:xfrm>
            <a:off x="6108192" y="2659062"/>
            <a:ext cx="1371600" cy="7938"/>
          </a:xfrm>
          <a:prstGeom prst="line">
            <a:avLst/>
          </a:prstGeom>
          <a:noFill/>
          <a:ln w="50800"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51"/>
          <p:cNvCxnSpPr>
            <a:cxnSpLocks noChangeShapeType="1"/>
          </p:cNvCxnSpPr>
          <p:nvPr/>
        </p:nvCxnSpPr>
        <p:spPr bwMode="auto">
          <a:xfrm>
            <a:off x="6117717" y="2660650"/>
            <a:ext cx="1371600" cy="6350"/>
          </a:xfrm>
          <a:prstGeom prst="line">
            <a:avLst/>
          </a:prstGeom>
          <a:noFill/>
          <a:ln w="127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oup 11"/>
          <p:cNvGrpSpPr>
            <a:grpSpLocks noChangeAspect="1"/>
          </p:cNvGrpSpPr>
          <p:nvPr/>
        </p:nvGrpSpPr>
        <p:grpSpPr bwMode="auto">
          <a:xfrm>
            <a:off x="6624637" y="2617787"/>
            <a:ext cx="92075" cy="168275"/>
            <a:chOff x="6488460" y="1939193"/>
            <a:chExt cx="73152" cy="134415"/>
          </a:xfrm>
        </p:grpSpPr>
        <p:sp>
          <p:nvSpPr>
            <p:cNvPr id="43" name="Isosceles Triangle 9"/>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4" name="Trapezoid 43"/>
            <p:cNvSpPr/>
            <p:nvPr/>
          </p:nvSpPr>
          <p:spPr bwMode="auto">
            <a:xfrm rot="10800000">
              <a:off x="6511162" y="1984843"/>
              <a:ext cx="27747"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grpSp>
        <p:nvGrpSpPr>
          <p:cNvPr id="45" name="Group 36"/>
          <p:cNvGrpSpPr>
            <a:grpSpLocks noChangeAspect="1"/>
          </p:cNvGrpSpPr>
          <p:nvPr/>
        </p:nvGrpSpPr>
        <p:grpSpPr bwMode="auto">
          <a:xfrm>
            <a:off x="7300912" y="2617787"/>
            <a:ext cx="90488" cy="168275"/>
            <a:chOff x="6488460" y="1939193"/>
            <a:chExt cx="73152" cy="134415"/>
          </a:xfrm>
        </p:grpSpPr>
        <p:sp>
          <p:nvSpPr>
            <p:cNvPr id="46" name="Isosceles Triangle 37"/>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7" name="Trapezoid 46"/>
            <p:cNvSpPr/>
            <p:nvPr/>
          </p:nvSpPr>
          <p:spPr bwMode="auto">
            <a:xfrm rot="10800000">
              <a:off x="6511561" y="1984843"/>
              <a:ext cx="26951"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grpSp>
        <p:nvGrpSpPr>
          <p:cNvPr id="48" name="Group 45"/>
          <p:cNvGrpSpPr>
            <a:grpSpLocks noChangeAspect="1"/>
          </p:cNvGrpSpPr>
          <p:nvPr/>
        </p:nvGrpSpPr>
        <p:grpSpPr bwMode="auto">
          <a:xfrm>
            <a:off x="6243637" y="2524125"/>
            <a:ext cx="90488" cy="168275"/>
            <a:chOff x="6488460" y="1939193"/>
            <a:chExt cx="73152" cy="134415"/>
          </a:xfrm>
        </p:grpSpPr>
        <p:sp>
          <p:nvSpPr>
            <p:cNvPr id="49" name="Isosceles Triangle 46"/>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0" name="Trapezoid 49"/>
            <p:cNvSpPr/>
            <p:nvPr/>
          </p:nvSpPr>
          <p:spPr bwMode="auto">
            <a:xfrm rot="10800000">
              <a:off x="6511561" y="1984843"/>
              <a:ext cx="26951"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grpSp>
        <p:nvGrpSpPr>
          <p:cNvPr id="51" name="Group 48"/>
          <p:cNvGrpSpPr>
            <a:grpSpLocks noChangeAspect="1"/>
          </p:cNvGrpSpPr>
          <p:nvPr/>
        </p:nvGrpSpPr>
        <p:grpSpPr bwMode="auto">
          <a:xfrm>
            <a:off x="6972300" y="2524125"/>
            <a:ext cx="92075" cy="168275"/>
            <a:chOff x="6488460" y="1939193"/>
            <a:chExt cx="73152" cy="134415"/>
          </a:xfrm>
        </p:grpSpPr>
        <p:sp>
          <p:nvSpPr>
            <p:cNvPr id="52" name="Isosceles Triangle 49"/>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3" name="Trapezoid 52"/>
            <p:cNvSpPr/>
            <p:nvPr/>
          </p:nvSpPr>
          <p:spPr bwMode="auto">
            <a:xfrm rot="10800000">
              <a:off x="6511162" y="1984843"/>
              <a:ext cx="27747"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cxnSp>
        <p:nvCxnSpPr>
          <p:cNvPr id="54" name="Straight Connector 53"/>
          <p:cNvCxnSpPr/>
          <p:nvPr/>
        </p:nvCxnSpPr>
        <p:spPr bwMode="auto">
          <a:xfrm flipV="1">
            <a:off x="4535424" y="4250880"/>
            <a:ext cx="3072384" cy="2378520"/>
          </a:xfrm>
          <a:prstGeom prst="line">
            <a:avLst/>
          </a:prstGeom>
          <a:solidFill>
            <a:schemeClr val="accent1"/>
          </a:solidFill>
          <a:ln w="762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56" name="Rectangle 7"/>
          <p:cNvSpPr>
            <a:spLocks noChangeArrowheads="1"/>
          </p:cNvSpPr>
          <p:nvPr/>
        </p:nvSpPr>
        <p:spPr bwMode="auto">
          <a:xfrm>
            <a:off x="886968" y="6455286"/>
            <a:ext cx="3657600" cy="824263"/>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8" name="Text Box 6"/>
          <p:cNvSpPr txBox="1">
            <a:spLocks noChangeArrowheads="1"/>
          </p:cNvSpPr>
          <p:nvPr/>
        </p:nvSpPr>
        <p:spPr bwMode="auto">
          <a:xfrm>
            <a:off x="954089" y="1487424"/>
            <a:ext cx="3377220" cy="76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latin typeface="+mj-lt"/>
                <a:cs typeface="+mn-cs"/>
              </a:rPr>
              <a:t>Wiring: </a:t>
            </a:r>
            <a:r>
              <a:rPr lang="en-US" altLang="en-US" sz="2100" b="1" dirty="0">
                <a:latin typeface="+mj-lt"/>
              </a:rPr>
              <a:t>7.91x10</a:t>
            </a:r>
            <a:r>
              <a:rPr lang="en-US" altLang="en-US" sz="2100" b="1" baseline="40000" dirty="0">
                <a:latin typeface="+mj-lt"/>
              </a:rPr>
              <a:t>12</a:t>
            </a:r>
            <a:r>
              <a:rPr lang="en-US" altLang="en-US" sz="2100" b="1" dirty="0">
                <a:latin typeface="+mj-lt"/>
              </a:rPr>
              <a:t> </a:t>
            </a:r>
          </a:p>
          <a:p>
            <a:pPr eaLnBrk="0" hangingPunct="0">
              <a:lnSpc>
                <a:spcPct val="120000"/>
              </a:lnSpc>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1</a:t>
            </a:r>
            <a:r>
              <a:rPr lang="en-US" altLang="en-US" sz="2100" b="1" i="0" dirty="0">
                <a:latin typeface="+mj-lt"/>
              </a:rPr>
              <a:t> </a:t>
            </a:r>
          </a:p>
        </p:txBody>
      </p:sp>
      <p:sp>
        <p:nvSpPr>
          <p:cNvPr id="59" name="Rectangle 7"/>
          <p:cNvSpPr>
            <a:spLocks noChangeArrowheads="1"/>
          </p:cNvSpPr>
          <p:nvPr/>
        </p:nvSpPr>
        <p:spPr bwMode="auto">
          <a:xfrm>
            <a:off x="886968" y="1459424"/>
            <a:ext cx="3657600" cy="824263"/>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0" name="Rectangle 7"/>
          <p:cNvSpPr>
            <a:spLocks noChangeArrowheads="1"/>
          </p:cNvSpPr>
          <p:nvPr/>
        </p:nvSpPr>
        <p:spPr bwMode="auto">
          <a:xfrm>
            <a:off x="5272087" y="1156937"/>
            <a:ext cx="4351238" cy="519463"/>
          </a:xfrm>
          <a:prstGeom prst="rect">
            <a:avLst/>
          </a:prstGeom>
          <a:solidFill>
            <a:srgbClr val="0066CC"/>
          </a:solid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Text Box 6"/>
          <p:cNvSpPr txBox="1">
            <a:spLocks noChangeArrowheads="1"/>
          </p:cNvSpPr>
          <p:nvPr/>
        </p:nvSpPr>
        <p:spPr bwMode="auto">
          <a:xfrm>
            <a:off x="5130800" y="1219200"/>
            <a:ext cx="4546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Stepping adjustment screws: </a:t>
            </a:r>
            <a:r>
              <a:rPr lang="en-US" altLang="en-US" sz="2100" b="1" i="0" dirty="0">
                <a:latin typeface="+mj-lt"/>
                <a:cs typeface="+mn-cs"/>
              </a:rPr>
              <a:t>1</a:t>
            </a:r>
            <a:r>
              <a:rPr lang="en-US" altLang="en-US" sz="2600" b="1" i="0" baseline="40000" dirty="0">
                <a:latin typeface="+mj-lt"/>
                <a:cs typeface="+mn-cs"/>
              </a:rPr>
              <a:t>4</a:t>
            </a:r>
            <a:r>
              <a:rPr lang="en-US" altLang="en-US" sz="2100" b="1" i="0" dirty="0">
                <a:latin typeface="+mj-lt"/>
              </a:rPr>
              <a:t> </a:t>
            </a:r>
          </a:p>
        </p:txBody>
      </p:sp>
      <p:sp>
        <p:nvSpPr>
          <p:cNvPr id="61" name="Rectangle 7"/>
          <p:cNvSpPr>
            <a:spLocks noChangeArrowheads="1"/>
          </p:cNvSpPr>
          <p:nvPr/>
        </p:nvSpPr>
        <p:spPr bwMode="auto">
          <a:xfrm>
            <a:off x="886968" y="4724400"/>
            <a:ext cx="3657600" cy="1184274"/>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2" name="Text Box 6"/>
          <p:cNvSpPr txBox="1">
            <a:spLocks noChangeArrowheads="1"/>
          </p:cNvSpPr>
          <p:nvPr/>
        </p:nvSpPr>
        <p:spPr bwMode="auto">
          <a:xfrm>
            <a:off x="850900" y="4308475"/>
            <a:ext cx="32639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4 Stepping rotors:</a:t>
            </a:r>
            <a:endParaRPr lang="en-US" altLang="en-US" sz="2100" b="1" i="0" dirty="0">
              <a:solidFill>
                <a:srgbClr val="FFC000"/>
              </a:solidFill>
              <a:latin typeface="+mj-lt"/>
            </a:endParaRPr>
          </a:p>
        </p:txBody>
      </p:sp>
      <p:sp>
        <p:nvSpPr>
          <p:cNvPr id="63" name="Rectangle 7"/>
          <p:cNvSpPr>
            <a:spLocks noChangeArrowheads="1"/>
          </p:cNvSpPr>
          <p:nvPr/>
        </p:nvSpPr>
        <p:spPr bwMode="auto">
          <a:xfrm>
            <a:off x="6117336" y="2438400"/>
            <a:ext cx="1389063" cy="47307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7" name="TextBox 56"/>
          <p:cNvSpPr txBox="1"/>
          <p:nvPr/>
        </p:nvSpPr>
        <p:spPr>
          <a:xfrm>
            <a:off x="5259460" y="7315200"/>
            <a:ext cx="434174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49737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A Short Note about Scientific Notation</a:t>
            </a:r>
            <a:endParaRPr lang="en-US" altLang="en-US" dirty="0"/>
          </a:p>
        </p:txBody>
      </p:sp>
      <p:sp>
        <p:nvSpPr>
          <p:cNvPr id="7172" name="Rectangle 42"/>
          <p:cNvSpPr>
            <a:spLocks noGrp="1" noChangeArrowheads="1"/>
          </p:cNvSpPr>
          <p:nvPr>
            <p:ph type="sldNum" sz="quarter" idx="15"/>
          </p:nvPr>
        </p:nvSpPr>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8345B388-5BFD-4C40-AA39-A1ADDFCCEDB5}" type="slidenum">
              <a:rPr lang="en-US" altLang="en-US" smtClean="0">
                <a:solidFill>
                  <a:srgbClr val="FFC000"/>
                </a:solidFill>
                <a:latin typeface="Palatino Linotype" panose="02040502050505030304" pitchFamily="18" charset="0"/>
              </a:rPr>
              <a:pPr/>
              <a:t>5</a:t>
            </a:fld>
            <a:endParaRPr lang="en-US" altLang="en-US" dirty="0">
              <a:solidFill>
                <a:srgbClr val="FFC000"/>
              </a:solidFill>
              <a:latin typeface="Palatino Linotype" panose="02040502050505030304" pitchFamily="18" charset="0"/>
            </a:endParaRPr>
          </a:p>
        </p:txBody>
      </p:sp>
      <p:cxnSp>
        <p:nvCxnSpPr>
          <p:cNvPr id="7173" name="Straight Connector 9"/>
          <p:cNvCxnSpPr>
            <a:cxnSpLocks noChangeShapeType="1"/>
          </p:cNvCxnSpPr>
          <p:nvPr/>
        </p:nvCxnSpPr>
        <p:spPr bwMode="auto">
          <a:xfrm>
            <a:off x="503238" y="173038"/>
            <a:ext cx="0" cy="1468437"/>
          </a:xfrm>
          <a:prstGeom prst="line">
            <a:avLst/>
          </a:prstGeom>
          <a:noFill/>
          <a:ln w="635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7"/>
          <p:cNvSpPr>
            <a:spLocks noChangeArrowheads="1"/>
          </p:cNvSpPr>
          <p:nvPr/>
        </p:nvSpPr>
        <p:spPr bwMode="auto">
          <a:xfrm>
            <a:off x="685800" y="2743200"/>
            <a:ext cx="8991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buClr>
                <a:srgbClr val="FFC000"/>
              </a:buClr>
              <a:buFont typeface="Wingdings" panose="05000000000000000000" pitchFamily="2" charset="2"/>
              <a:buChar char="§"/>
            </a:pPr>
            <a:r>
              <a:rPr lang="en-US" altLang="en-US" sz="2100" b="1" dirty="0">
                <a:latin typeface="+mj-lt"/>
                <a:cs typeface="Tahoma" pitchFamily="34" charset="0"/>
              </a:rPr>
              <a:t>Scientific Notation: </a:t>
            </a:r>
          </a:p>
          <a:p>
            <a:pPr marL="685800" lvl="1" indent="-228600">
              <a:lnSpc>
                <a:spcPct val="120000"/>
              </a:lnSpc>
              <a:buClr>
                <a:srgbClr val="FFC000"/>
              </a:buClr>
              <a:buFont typeface="Arial" panose="020B0604020202020204" pitchFamily="34" charset="0"/>
              <a:buChar char="•"/>
            </a:pPr>
            <a:r>
              <a:rPr lang="en-US" altLang="en-US" sz="2100" b="1" dirty="0">
                <a:latin typeface="+mj-lt"/>
                <a:cs typeface="Tahoma" pitchFamily="34" charset="0"/>
              </a:rPr>
              <a:t>Shorthand for large numbers</a:t>
            </a:r>
          </a:p>
          <a:p>
            <a:pPr marL="685800" lvl="1" indent="-228600">
              <a:lnSpc>
                <a:spcPct val="120000"/>
              </a:lnSpc>
              <a:buClr>
                <a:srgbClr val="FFC000"/>
              </a:buClr>
              <a:buFont typeface="Arial" panose="020B0604020202020204" pitchFamily="34" charset="0"/>
              <a:buChar char="•"/>
            </a:pPr>
            <a:r>
              <a:rPr lang="en-US" altLang="en-US" sz="2100" b="1" dirty="0">
                <a:latin typeface="+mj-lt"/>
                <a:cs typeface="Tahoma" pitchFamily="34" charset="0"/>
              </a:rPr>
              <a:t>Easy way to compare order of magnitude differences</a:t>
            </a:r>
          </a:p>
          <a:p>
            <a:pPr marL="685800" lvl="1" indent="-228600">
              <a:lnSpc>
                <a:spcPct val="120000"/>
              </a:lnSpc>
              <a:buClr>
                <a:srgbClr val="FFC000"/>
              </a:buClr>
              <a:buFont typeface="Arial" panose="020B0604020202020204" pitchFamily="34" charset="0"/>
              <a:buChar char="•"/>
            </a:pPr>
            <a:r>
              <a:rPr lang="en-US" altLang="en-US" sz="2100" b="1" dirty="0">
                <a:latin typeface="+mj-lt"/>
                <a:cs typeface="Tahoma" pitchFamily="34" charset="0"/>
              </a:rPr>
              <a:t>Example: 10</a:t>
            </a:r>
            <a:r>
              <a:rPr lang="en-US" altLang="en-US" sz="2100" b="1" baseline="30000" dirty="0">
                <a:latin typeface="+mj-lt"/>
                <a:cs typeface="Tahoma" pitchFamily="34" charset="0"/>
              </a:rPr>
              <a:t>26</a:t>
            </a:r>
            <a:r>
              <a:rPr lang="en-US" altLang="en-US" sz="2100" b="1" dirty="0">
                <a:latin typeface="+mj-lt"/>
                <a:cs typeface="Tahoma" pitchFamily="34" charset="0"/>
              </a:rPr>
              <a:t> is… </a:t>
            </a:r>
          </a:p>
          <a:p>
            <a:pPr marL="2003425" lvl="1" indent="0">
              <a:lnSpc>
                <a:spcPct val="110000"/>
              </a:lnSpc>
              <a:buClr>
                <a:srgbClr val="FFC000"/>
              </a:buClr>
            </a:pPr>
            <a:r>
              <a:rPr lang="en-US" altLang="en-US" sz="2100" b="1" dirty="0">
                <a:solidFill>
                  <a:srgbClr val="FFC000"/>
                </a:solidFill>
                <a:latin typeface="+mj-lt"/>
                <a:cs typeface="Tahoma" pitchFamily="34" charset="0"/>
              </a:rPr>
              <a:t> - </a:t>
            </a:r>
            <a:r>
              <a:rPr lang="en-US" altLang="en-US" sz="2100" b="1" dirty="0">
                <a:latin typeface="+mj-lt"/>
                <a:cs typeface="Tahoma" pitchFamily="34" charset="0"/>
              </a:rPr>
              <a:t>10 times larger than 10</a:t>
            </a:r>
            <a:r>
              <a:rPr lang="en-US" altLang="en-US" sz="2100" b="1" baseline="30000" dirty="0">
                <a:latin typeface="+mj-lt"/>
                <a:cs typeface="Tahoma" pitchFamily="34" charset="0"/>
              </a:rPr>
              <a:t>25</a:t>
            </a:r>
          </a:p>
          <a:p>
            <a:pPr marL="2003425" lvl="1" indent="0">
              <a:lnSpc>
                <a:spcPct val="110000"/>
              </a:lnSpc>
              <a:buClr>
                <a:srgbClr val="FFC000"/>
              </a:buClr>
            </a:pPr>
            <a:r>
              <a:rPr lang="en-US" altLang="en-US" sz="2100" b="1" dirty="0">
                <a:latin typeface="+mj-lt"/>
                <a:cs typeface="Tahoma" pitchFamily="34" charset="0"/>
              </a:rPr>
              <a:t> </a:t>
            </a:r>
            <a:r>
              <a:rPr lang="en-US" altLang="en-US" sz="2100" b="1" dirty="0">
                <a:solidFill>
                  <a:srgbClr val="FFC000"/>
                </a:solidFill>
                <a:latin typeface="+mj-lt"/>
                <a:cs typeface="Tahoma" pitchFamily="34" charset="0"/>
              </a:rPr>
              <a:t>-</a:t>
            </a:r>
            <a:r>
              <a:rPr lang="en-US" altLang="en-US" sz="2100" b="1" dirty="0">
                <a:latin typeface="+mj-lt"/>
                <a:cs typeface="Tahoma" pitchFamily="34" charset="0"/>
              </a:rPr>
              <a:t> 1 million times larger than 10</a:t>
            </a:r>
            <a:r>
              <a:rPr lang="en-US" altLang="en-US" sz="2100" b="1" baseline="30000" dirty="0">
                <a:latin typeface="+mj-lt"/>
                <a:cs typeface="Tahoma" pitchFamily="34" charset="0"/>
              </a:rPr>
              <a:t>20</a:t>
            </a:r>
            <a:r>
              <a:rPr lang="en-US" altLang="en-US" sz="2100" b="1" dirty="0">
                <a:latin typeface="+mj-lt"/>
                <a:cs typeface="Tahoma" pitchFamily="34" charset="0"/>
              </a:rPr>
              <a:t> </a:t>
            </a:r>
          </a:p>
          <a:p>
            <a:pPr marL="2003425" lvl="1" indent="0">
              <a:lnSpc>
                <a:spcPct val="120000"/>
              </a:lnSpc>
              <a:buClr>
                <a:srgbClr val="FFC000"/>
              </a:buClr>
            </a:pPr>
            <a:endParaRPr lang="en-US" altLang="en-US" sz="2100" b="1" dirty="0">
              <a:latin typeface="+mj-lt"/>
              <a:cs typeface="Tahoma" pitchFamily="34" charset="0"/>
            </a:endParaRPr>
          </a:p>
          <a:p>
            <a:pPr marL="228600" lvl="1" indent="-228600">
              <a:lnSpc>
                <a:spcPct val="120000"/>
              </a:lnSpc>
              <a:buClr>
                <a:srgbClr val="FFC000"/>
              </a:buClr>
              <a:buFont typeface="Wingdings" panose="05000000000000000000" pitchFamily="2" charset="2"/>
              <a:buChar char="§"/>
            </a:pPr>
            <a:r>
              <a:rPr lang="en-US" altLang="en-US" sz="2100" b="1" dirty="0">
                <a:latin typeface="+mj-lt"/>
                <a:cs typeface="Tahoma" pitchFamily="34" charset="0"/>
              </a:rPr>
              <a:t>Historic precedents for describing key space in cryptology:</a:t>
            </a:r>
          </a:p>
          <a:p>
            <a:pPr marL="685800" lvl="2" indent="-228600">
              <a:lnSpc>
                <a:spcPct val="120000"/>
              </a:lnSpc>
              <a:buClr>
                <a:srgbClr val="FFC000"/>
              </a:buClr>
              <a:buFont typeface="Arial" panose="020B0604020202020204" pitchFamily="34" charset="0"/>
              <a:buChar char="•"/>
            </a:pPr>
            <a:r>
              <a:rPr lang="en-US" altLang="en-US" sz="2100" b="1" dirty="0">
                <a:latin typeface="+mj-lt"/>
                <a:cs typeface="Tahoma" pitchFamily="34" charset="0"/>
              </a:rPr>
              <a:t>Historic devices use base 10 or powers of 10, </a:t>
            </a:r>
            <a:r>
              <a:rPr lang="en-US" altLang="en-US" sz="2100" b="1" dirty="0" err="1">
                <a:latin typeface="+mj-lt"/>
                <a:cs typeface="Tahoma" pitchFamily="34" charset="0"/>
              </a:rPr>
              <a:t>ie</a:t>
            </a:r>
            <a:r>
              <a:rPr lang="en-US" altLang="en-US" sz="2100" b="1" dirty="0">
                <a:latin typeface="+mj-lt"/>
                <a:cs typeface="Tahoma" pitchFamily="34" charset="0"/>
              </a:rPr>
              <a:t>. 10</a:t>
            </a:r>
            <a:r>
              <a:rPr lang="en-US" altLang="en-US" sz="2100" b="1" baseline="30000" dirty="0">
                <a:latin typeface="+mj-lt"/>
                <a:cs typeface="Tahoma" pitchFamily="34" charset="0"/>
              </a:rPr>
              <a:t>X  </a:t>
            </a:r>
          </a:p>
          <a:p>
            <a:pPr marL="685800" lvl="2" indent="-228600">
              <a:lnSpc>
                <a:spcPct val="120000"/>
              </a:lnSpc>
              <a:buClr>
                <a:srgbClr val="FFC000"/>
              </a:buClr>
              <a:buFont typeface="Arial" panose="020B0604020202020204" pitchFamily="34" charset="0"/>
              <a:buChar char="•"/>
            </a:pPr>
            <a:r>
              <a:rPr lang="en-US" altLang="en-US" sz="2100" b="1" dirty="0">
                <a:latin typeface="+mj-lt"/>
                <a:cs typeface="Tahoma" pitchFamily="34" charset="0"/>
              </a:rPr>
              <a:t>Modern encryption use base 2 or # bits, </a:t>
            </a:r>
            <a:r>
              <a:rPr lang="en-US" altLang="en-US" sz="2100" b="1" dirty="0" err="1">
                <a:latin typeface="+mj-lt"/>
                <a:cs typeface="Tahoma" pitchFamily="34" charset="0"/>
              </a:rPr>
              <a:t>ie</a:t>
            </a:r>
            <a:r>
              <a:rPr lang="en-US" altLang="en-US" sz="2100" b="1" dirty="0">
                <a:latin typeface="+mj-lt"/>
                <a:cs typeface="Tahoma" pitchFamily="34" charset="0"/>
              </a:rPr>
              <a:t>. 2</a:t>
            </a:r>
            <a:r>
              <a:rPr lang="en-US" altLang="en-US" sz="2100" b="1" baseline="30000" dirty="0">
                <a:latin typeface="+mj-lt"/>
                <a:cs typeface="Tahoma" pitchFamily="34" charset="0"/>
              </a:rPr>
              <a:t>X </a:t>
            </a:r>
            <a:r>
              <a:rPr lang="en-US" altLang="en-US" sz="2100" b="1" dirty="0">
                <a:latin typeface="+mj-lt"/>
                <a:cs typeface="Tahoma" pitchFamily="34" charset="0"/>
              </a:rPr>
              <a:t> </a:t>
            </a:r>
          </a:p>
        </p:txBody>
      </p:sp>
      <p:sp>
        <p:nvSpPr>
          <p:cNvPr id="2" name="Rectangle 1"/>
          <p:cNvSpPr/>
          <p:nvPr/>
        </p:nvSpPr>
        <p:spPr>
          <a:xfrm>
            <a:off x="1219200" y="1493520"/>
            <a:ext cx="7467600" cy="904863"/>
          </a:xfrm>
          <a:prstGeom prst="rect">
            <a:avLst/>
          </a:prstGeom>
          <a:solidFill>
            <a:srgbClr val="7030A0"/>
          </a:solidFill>
          <a:ln w="25400">
            <a:solidFill>
              <a:srgbClr val="FFCC00"/>
            </a:solidFill>
          </a:ln>
        </p:spPr>
        <p:txBody>
          <a:bodyPr wrap="square">
            <a:spAutoFit/>
          </a:bodyPr>
          <a:lstStyle/>
          <a:p>
            <a:pPr algn="ctr">
              <a:lnSpc>
                <a:spcPct val="120000"/>
              </a:lnSpc>
            </a:pPr>
            <a:r>
              <a:rPr lang="en-US" altLang="en-US" sz="200" b="1" dirty="0">
                <a:latin typeface="+mj-lt"/>
                <a:cs typeface="Tahoma" pitchFamily="34" charset="0"/>
              </a:rPr>
              <a:t> </a:t>
            </a:r>
          </a:p>
          <a:p>
            <a:pPr algn="ctr">
              <a:lnSpc>
                <a:spcPct val="120000"/>
              </a:lnSpc>
            </a:pPr>
            <a:r>
              <a:rPr lang="en-US" altLang="en-US" sz="2100" b="1" dirty="0">
                <a:latin typeface="+mj-lt"/>
                <a:cs typeface="Tahoma" pitchFamily="34" charset="0"/>
              </a:rPr>
              <a:t>Cryptology commonly uses absurdly large numbers, some of the largest encountered in the natural world</a:t>
            </a:r>
          </a:p>
        </p:txBody>
      </p:sp>
      <p:sp>
        <p:nvSpPr>
          <p:cNvPr id="1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3443194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NEMA Practical Key Space</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50</a:t>
            </a:fld>
            <a:endParaRPr lang="en-US" dirty="0"/>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1538287"/>
            <a:ext cx="4333875" cy="5776913"/>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13"/>
          <p:cNvSpPr>
            <a:spLocks noChangeArrowheads="1"/>
          </p:cNvSpPr>
          <p:nvPr/>
        </p:nvSpPr>
        <p:spPr bwMode="auto">
          <a:xfrm rot="8760000">
            <a:off x="4383632" y="4255415"/>
            <a:ext cx="1911096" cy="146050"/>
          </a:xfrm>
          <a:prstGeom prst="leftArrow">
            <a:avLst>
              <a:gd name="adj1" fmla="val 50000"/>
              <a:gd name="adj2" fmla="val 153704"/>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Text Box 6"/>
          <p:cNvSpPr txBox="1">
            <a:spLocks noChangeArrowheads="1"/>
          </p:cNvSpPr>
          <p:nvPr/>
        </p:nvSpPr>
        <p:spPr bwMode="auto">
          <a:xfrm>
            <a:off x="852488" y="1066800"/>
            <a:ext cx="3414712"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Reflector:</a:t>
            </a:r>
            <a:endParaRPr lang="en-US" altLang="en-US" sz="2100" b="1" i="0" dirty="0">
              <a:latin typeface="+mj-lt"/>
            </a:endParaRPr>
          </a:p>
        </p:txBody>
      </p:sp>
      <p:sp>
        <p:nvSpPr>
          <p:cNvPr id="24" name="AutoShape 13"/>
          <p:cNvSpPr>
            <a:spLocks noChangeArrowheads="1"/>
          </p:cNvSpPr>
          <p:nvPr/>
        </p:nvSpPr>
        <p:spPr bwMode="auto">
          <a:xfrm rot="13140000">
            <a:off x="4331344" y="2531214"/>
            <a:ext cx="1856232" cy="137160"/>
          </a:xfrm>
          <a:prstGeom prst="leftArrow">
            <a:avLst>
              <a:gd name="adj1" fmla="val 61769"/>
              <a:gd name="adj2" fmla="val 152724"/>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AutoShape 13"/>
          <p:cNvSpPr>
            <a:spLocks noChangeArrowheads="1"/>
          </p:cNvSpPr>
          <p:nvPr/>
        </p:nvSpPr>
        <p:spPr bwMode="auto">
          <a:xfrm rot="10800000">
            <a:off x="4522288" y="3358895"/>
            <a:ext cx="1627632" cy="146304"/>
          </a:xfrm>
          <a:prstGeom prst="leftArrow">
            <a:avLst>
              <a:gd name="adj1" fmla="val 50000"/>
              <a:gd name="adj2" fmla="val 15372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Text Box 6"/>
          <p:cNvSpPr txBox="1">
            <a:spLocks noChangeArrowheads="1"/>
          </p:cNvSpPr>
          <p:nvPr/>
        </p:nvSpPr>
        <p:spPr bwMode="auto">
          <a:xfrm>
            <a:off x="852488" y="6031772"/>
            <a:ext cx="17994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Entry rotor:</a:t>
            </a:r>
            <a:endParaRPr lang="en-US" altLang="en-US" sz="2100" b="1" i="0" dirty="0">
              <a:latin typeface="+mj-lt"/>
            </a:endParaRPr>
          </a:p>
        </p:txBody>
      </p:sp>
      <p:sp>
        <p:nvSpPr>
          <p:cNvPr id="27" name="Text Box 6"/>
          <p:cNvSpPr txBox="1">
            <a:spLocks noChangeArrowheads="1"/>
          </p:cNvSpPr>
          <p:nvPr/>
        </p:nvSpPr>
        <p:spPr bwMode="auto">
          <a:xfrm>
            <a:off x="979489" y="6447270"/>
            <a:ext cx="337722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dirty="0">
                <a:latin typeface="+mj-lt"/>
                <a:cs typeface="+mn-cs"/>
              </a:rPr>
              <a:t>Wiring: fixed</a:t>
            </a:r>
          </a:p>
          <a:p>
            <a:pPr eaLnBrk="0" hangingPunct="0">
              <a:lnSpc>
                <a:spcPct val="120000"/>
              </a:lnSpc>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1</a:t>
            </a:r>
            <a:r>
              <a:rPr lang="en-US" altLang="en-US" sz="2100" b="1" i="0" dirty="0">
                <a:latin typeface="+mj-lt"/>
              </a:rPr>
              <a:t> </a:t>
            </a:r>
          </a:p>
        </p:txBody>
      </p:sp>
      <p:grpSp>
        <p:nvGrpSpPr>
          <p:cNvPr id="28" name="Group 27"/>
          <p:cNvGrpSpPr>
            <a:grpSpLocks/>
          </p:cNvGrpSpPr>
          <p:nvPr/>
        </p:nvGrpSpPr>
        <p:grpSpPr bwMode="auto">
          <a:xfrm>
            <a:off x="6099048" y="5836920"/>
            <a:ext cx="2926080" cy="1097280"/>
            <a:chOff x="5679924" y="4511111"/>
            <a:chExt cx="2925353" cy="1096943"/>
          </a:xfrm>
        </p:grpSpPr>
        <p:sp>
          <p:nvSpPr>
            <p:cNvPr id="29" name="Rectangle 7"/>
            <p:cNvSpPr>
              <a:spLocks noChangeArrowheads="1"/>
            </p:cNvSpPr>
            <p:nvPr/>
          </p:nvSpPr>
          <p:spPr bwMode="auto">
            <a:xfrm>
              <a:off x="5679924" y="4511111"/>
              <a:ext cx="2925353" cy="1096943"/>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0" name="Text Box 6"/>
            <p:cNvSpPr txBox="1">
              <a:spLocks noChangeArrowheads="1"/>
            </p:cNvSpPr>
            <p:nvPr/>
          </p:nvSpPr>
          <p:spPr bwMode="auto">
            <a:xfrm>
              <a:off x="5702270" y="4570149"/>
              <a:ext cx="2859964" cy="93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endParaRPr lang="en-US" altLang="en-US" sz="1200" b="1" i="0" dirty="0">
                <a:solidFill>
                  <a:srgbClr val="FFC000"/>
                </a:solidFill>
                <a:latin typeface="+mj-lt"/>
              </a:endParaRPr>
            </a:p>
            <a:p>
              <a:pPr algn="ctr" eaLnBrk="0" hangingPunct="0">
                <a:defRPr/>
              </a:pPr>
              <a:r>
                <a:rPr lang="en-US" altLang="en-US" sz="800" b="1" i="0" dirty="0">
                  <a:solidFill>
                    <a:schemeClr val="bg1"/>
                  </a:solidFill>
                  <a:latin typeface="+mj-lt"/>
                </a:rPr>
                <a:t>  </a:t>
              </a:r>
            </a:p>
            <a:p>
              <a:pPr algn="ctr" eaLnBrk="0" hangingPunct="0">
                <a:defRPr/>
              </a:pPr>
              <a:r>
                <a:rPr lang="en-US" altLang="en-US" sz="2600" b="1" i="0" dirty="0">
                  <a:latin typeface="+mj-lt"/>
                </a:rPr>
                <a:t>  </a:t>
              </a:r>
              <a:r>
                <a:rPr lang="en-US" altLang="en-US" sz="2600" b="1" dirty="0">
                  <a:latin typeface="+mj-lt"/>
                </a:rPr>
                <a:t>1.83</a:t>
              </a:r>
              <a:r>
                <a:rPr lang="en-US" altLang="en-US" sz="2600" b="1" i="0" dirty="0">
                  <a:latin typeface="+mj-lt"/>
                </a:rPr>
                <a:t> x 10</a:t>
              </a:r>
              <a:r>
                <a:rPr lang="en-US" altLang="en-US" sz="2600" b="1" i="0" baseline="40000" dirty="0">
                  <a:latin typeface="+mj-lt"/>
                </a:rPr>
                <a:t>19</a:t>
              </a:r>
              <a:endParaRPr lang="en-US" altLang="en-US" sz="2600" b="1" i="0" baseline="40000" dirty="0">
                <a:latin typeface="+mj-lt"/>
                <a:cs typeface="+mn-cs"/>
              </a:endParaRPr>
            </a:p>
          </p:txBody>
        </p:sp>
      </p:grpSp>
      <p:sp>
        <p:nvSpPr>
          <p:cNvPr id="31" name="Rectangle 7"/>
          <p:cNvSpPr>
            <a:spLocks noChangeArrowheads="1"/>
          </p:cNvSpPr>
          <p:nvPr/>
        </p:nvSpPr>
        <p:spPr bwMode="auto">
          <a:xfrm>
            <a:off x="6116637" y="2908300"/>
            <a:ext cx="1389063" cy="100647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3" name="AutoShape 13"/>
          <p:cNvSpPr>
            <a:spLocks noChangeArrowheads="1"/>
          </p:cNvSpPr>
          <p:nvPr/>
        </p:nvSpPr>
        <p:spPr bwMode="auto">
          <a:xfrm rot="16200000">
            <a:off x="6371208" y="1908048"/>
            <a:ext cx="914400" cy="137160"/>
          </a:xfrm>
          <a:prstGeom prst="leftArrow">
            <a:avLst>
              <a:gd name="adj1" fmla="val 61769"/>
              <a:gd name="adj2" fmla="val 152993"/>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4" name="AutoShape 13"/>
          <p:cNvSpPr>
            <a:spLocks noChangeArrowheads="1"/>
          </p:cNvSpPr>
          <p:nvPr/>
        </p:nvSpPr>
        <p:spPr bwMode="auto">
          <a:xfrm rot="5400000">
            <a:off x="7146990" y="3741420"/>
            <a:ext cx="923544" cy="146304"/>
          </a:xfrm>
          <a:prstGeom prst="leftArrow">
            <a:avLst>
              <a:gd name="adj1" fmla="val 50000"/>
              <a:gd name="adj2" fmla="val 152469"/>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Rectangle 7"/>
          <p:cNvSpPr>
            <a:spLocks noChangeArrowheads="1"/>
          </p:cNvSpPr>
          <p:nvPr/>
        </p:nvSpPr>
        <p:spPr bwMode="auto">
          <a:xfrm>
            <a:off x="886968" y="2904744"/>
            <a:ext cx="3657600" cy="1184274"/>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7" name="Text Box 6"/>
          <p:cNvSpPr txBox="1">
            <a:spLocks noChangeArrowheads="1"/>
          </p:cNvSpPr>
          <p:nvPr/>
        </p:nvSpPr>
        <p:spPr bwMode="auto">
          <a:xfrm>
            <a:off x="930448" y="4687872"/>
            <a:ext cx="3564571"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rPr>
              <a:t>Notches: 1</a:t>
            </a:r>
            <a:r>
              <a:rPr lang="en-US" altLang="en-US" sz="2100" b="1" i="0" baseline="40000" dirty="0">
                <a:latin typeface="+mj-lt"/>
              </a:rPr>
              <a:t>4</a:t>
            </a:r>
          </a:p>
          <a:p>
            <a:pPr eaLnBrk="0" hangingPunct="0">
              <a:lnSpc>
                <a:spcPct val="120000"/>
              </a:lnSpc>
              <a:defRPr/>
            </a:pPr>
            <a:r>
              <a:rPr lang="en-US" altLang="en-US" sz="2100" b="1" i="0" dirty="0">
                <a:latin typeface="+mj-lt"/>
                <a:cs typeface="+mn-cs"/>
              </a:rPr>
              <a:t>Order: </a:t>
            </a:r>
            <a:r>
              <a:rPr lang="en-US" altLang="en-US" sz="2100" b="1" dirty="0">
                <a:latin typeface="+mj-lt"/>
                <a:cs typeface="+mn-cs"/>
              </a:rPr>
              <a:t>6x5x4x3 = 360</a:t>
            </a:r>
            <a:endParaRPr lang="en-US" altLang="en-US" sz="2100" b="1" i="0" dirty="0">
              <a:latin typeface="+mj-lt"/>
              <a:cs typeface="+mn-cs"/>
            </a:endParaRPr>
          </a:p>
          <a:p>
            <a:pPr eaLnBrk="0" hangingPunct="0">
              <a:lnSpc>
                <a:spcPct val="120000"/>
              </a:lnSpc>
              <a:defRPr/>
            </a:pPr>
            <a:r>
              <a:rPr lang="en-US" altLang="en-US" sz="2100" b="1" dirty="0">
                <a:latin typeface="+mj-lt"/>
              </a:rPr>
              <a:t>Start position: 26</a:t>
            </a:r>
            <a:r>
              <a:rPr lang="en-US" altLang="en-US" sz="2100" b="1" baseline="40000" dirty="0">
                <a:latin typeface="+mj-lt"/>
              </a:rPr>
              <a:t>4</a:t>
            </a:r>
            <a:r>
              <a:rPr lang="en-US" altLang="en-US" sz="2100" b="1" dirty="0">
                <a:latin typeface="+mj-lt"/>
              </a:rPr>
              <a:t> </a:t>
            </a:r>
          </a:p>
        </p:txBody>
      </p:sp>
      <p:sp>
        <p:nvSpPr>
          <p:cNvPr id="38" name="Text Box 6"/>
          <p:cNvSpPr txBox="1">
            <a:spLocks noChangeArrowheads="1"/>
          </p:cNvSpPr>
          <p:nvPr/>
        </p:nvSpPr>
        <p:spPr bwMode="auto">
          <a:xfrm>
            <a:off x="985838" y="2877312"/>
            <a:ext cx="3345472"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rPr>
              <a:t>Wiring: </a:t>
            </a:r>
            <a:r>
              <a:rPr lang="en-US" altLang="en-US" sz="2100" b="1" dirty="0">
                <a:latin typeface="+mj-lt"/>
              </a:rPr>
              <a:t>1</a:t>
            </a:r>
            <a:r>
              <a:rPr lang="en-US" altLang="en-US" sz="2100" b="1" i="0" baseline="40000" dirty="0">
                <a:latin typeface="+mj-lt"/>
              </a:rPr>
              <a:t>4</a:t>
            </a:r>
            <a:r>
              <a:rPr lang="en-US" altLang="en-US" sz="2100" b="1" i="0" dirty="0">
                <a:latin typeface="+mj-lt"/>
              </a:rPr>
              <a:t> </a:t>
            </a:r>
            <a:r>
              <a:rPr lang="en-US" altLang="en-US" sz="2100" b="1" i="0" baseline="40000" dirty="0">
                <a:latin typeface="+mj-lt"/>
              </a:rPr>
              <a:t>  </a:t>
            </a:r>
            <a:endParaRPr lang="en-US" altLang="en-US" sz="2100" b="1" i="0" dirty="0">
              <a:latin typeface="+mj-lt"/>
            </a:endParaRPr>
          </a:p>
          <a:p>
            <a:pPr eaLnBrk="0" hangingPunct="0">
              <a:lnSpc>
                <a:spcPct val="120000"/>
              </a:lnSpc>
              <a:defRPr/>
            </a:pPr>
            <a:r>
              <a:rPr lang="en-US" altLang="en-US" sz="2100" b="1" i="0" dirty="0">
                <a:latin typeface="+mj-lt"/>
              </a:rPr>
              <a:t>Order: 6x5x4x3 = 360</a:t>
            </a:r>
          </a:p>
          <a:p>
            <a:pPr eaLnBrk="0" hangingPunct="0">
              <a:lnSpc>
                <a:spcPct val="120000"/>
              </a:lnSpc>
              <a:defRPr/>
            </a:pPr>
            <a:r>
              <a:rPr lang="en-US" altLang="en-US" sz="2100" b="1" dirty="0">
                <a:latin typeface="+mj-lt"/>
              </a:rPr>
              <a:t>Start position: 26</a:t>
            </a:r>
            <a:r>
              <a:rPr lang="en-US" altLang="en-US" sz="2100" b="1" baseline="40000" dirty="0">
                <a:latin typeface="+mj-lt"/>
              </a:rPr>
              <a:t>4</a:t>
            </a:r>
            <a:r>
              <a:rPr lang="en-US" altLang="en-US" sz="2100" b="1" dirty="0">
                <a:latin typeface="+mj-lt"/>
              </a:rPr>
              <a:t> </a:t>
            </a:r>
          </a:p>
        </p:txBody>
      </p:sp>
      <p:sp>
        <p:nvSpPr>
          <p:cNvPr id="39" name="Text Box 6"/>
          <p:cNvSpPr txBox="1">
            <a:spLocks noChangeArrowheads="1"/>
          </p:cNvSpPr>
          <p:nvPr/>
        </p:nvSpPr>
        <p:spPr bwMode="auto">
          <a:xfrm>
            <a:off x="852488" y="2438400"/>
            <a:ext cx="32639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4 Cipher rotors:</a:t>
            </a:r>
            <a:endParaRPr lang="en-US" altLang="en-US" sz="2100" b="1" i="0" dirty="0">
              <a:solidFill>
                <a:srgbClr val="FFC000"/>
              </a:solidFill>
              <a:latin typeface="+mj-lt"/>
            </a:endParaRPr>
          </a:p>
        </p:txBody>
      </p:sp>
      <p:cxnSp>
        <p:nvCxnSpPr>
          <p:cNvPr id="40" name="Straight Connector 3"/>
          <p:cNvCxnSpPr>
            <a:cxnSpLocks noChangeShapeType="1"/>
          </p:cNvCxnSpPr>
          <p:nvPr/>
        </p:nvCxnSpPr>
        <p:spPr bwMode="auto">
          <a:xfrm>
            <a:off x="6108192" y="2659062"/>
            <a:ext cx="1371600" cy="7938"/>
          </a:xfrm>
          <a:prstGeom prst="line">
            <a:avLst/>
          </a:prstGeom>
          <a:noFill/>
          <a:ln w="50800"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51"/>
          <p:cNvCxnSpPr>
            <a:cxnSpLocks noChangeShapeType="1"/>
          </p:cNvCxnSpPr>
          <p:nvPr/>
        </p:nvCxnSpPr>
        <p:spPr bwMode="auto">
          <a:xfrm>
            <a:off x="6117717" y="2660650"/>
            <a:ext cx="1371600" cy="6350"/>
          </a:xfrm>
          <a:prstGeom prst="line">
            <a:avLst/>
          </a:prstGeom>
          <a:noFill/>
          <a:ln w="127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oup 11"/>
          <p:cNvGrpSpPr>
            <a:grpSpLocks noChangeAspect="1"/>
          </p:cNvGrpSpPr>
          <p:nvPr/>
        </p:nvGrpSpPr>
        <p:grpSpPr bwMode="auto">
          <a:xfrm>
            <a:off x="6624637" y="2617787"/>
            <a:ext cx="92075" cy="168275"/>
            <a:chOff x="6488460" y="1939193"/>
            <a:chExt cx="73152" cy="134415"/>
          </a:xfrm>
        </p:grpSpPr>
        <p:sp>
          <p:nvSpPr>
            <p:cNvPr id="43" name="Isosceles Triangle 9"/>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4" name="Trapezoid 43"/>
            <p:cNvSpPr/>
            <p:nvPr/>
          </p:nvSpPr>
          <p:spPr bwMode="auto">
            <a:xfrm rot="10800000">
              <a:off x="6511162" y="1984843"/>
              <a:ext cx="27747"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grpSp>
        <p:nvGrpSpPr>
          <p:cNvPr id="45" name="Group 36"/>
          <p:cNvGrpSpPr>
            <a:grpSpLocks noChangeAspect="1"/>
          </p:cNvGrpSpPr>
          <p:nvPr/>
        </p:nvGrpSpPr>
        <p:grpSpPr bwMode="auto">
          <a:xfrm>
            <a:off x="7300912" y="2617787"/>
            <a:ext cx="90488" cy="168275"/>
            <a:chOff x="6488460" y="1939193"/>
            <a:chExt cx="73152" cy="134415"/>
          </a:xfrm>
        </p:grpSpPr>
        <p:sp>
          <p:nvSpPr>
            <p:cNvPr id="46" name="Isosceles Triangle 37"/>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7" name="Trapezoid 46"/>
            <p:cNvSpPr/>
            <p:nvPr/>
          </p:nvSpPr>
          <p:spPr bwMode="auto">
            <a:xfrm rot="10800000">
              <a:off x="6511561" y="1984843"/>
              <a:ext cx="26951"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grpSp>
        <p:nvGrpSpPr>
          <p:cNvPr id="48" name="Group 45"/>
          <p:cNvGrpSpPr>
            <a:grpSpLocks noChangeAspect="1"/>
          </p:cNvGrpSpPr>
          <p:nvPr/>
        </p:nvGrpSpPr>
        <p:grpSpPr bwMode="auto">
          <a:xfrm>
            <a:off x="6243637" y="2524125"/>
            <a:ext cx="90488" cy="168275"/>
            <a:chOff x="6488460" y="1939193"/>
            <a:chExt cx="73152" cy="134415"/>
          </a:xfrm>
        </p:grpSpPr>
        <p:sp>
          <p:nvSpPr>
            <p:cNvPr id="49" name="Isosceles Triangle 46"/>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0" name="Trapezoid 49"/>
            <p:cNvSpPr/>
            <p:nvPr/>
          </p:nvSpPr>
          <p:spPr bwMode="auto">
            <a:xfrm rot="10800000">
              <a:off x="6511561" y="1984843"/>
              <a:ext cx="26951"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grpSp>
        <p:nvGrpSpPr>
          <p:cNvPr id="51" name="Group 48"/>
          <p:cNvGrpSpPr>
            <a:grpSpLocks noChangeAspect="1"/>
          </p:cNvGrpSpPr>
          <p:nvPr/>
        </p:nvGrpSpPr>
        <p:grpSpPr bwMode="auto">
          <a:xfrm>
            <a:off x="6972300" y="2524125"/>
            <a:ext cx="92075" cy="168275"/>
            <a:chOff x="6488460" y="1939193"/>
            <a:chExt cx="73152" cy="134415"/>
          </a:xfrm>
        </p:grpSpPr>
        <p:sp>
          <p:nvSpPr>
            <p:cNvPr id="52" name="Isosceles Triangle 49"/>
            <p:cNvSpPr>
              <a:spLocks noChangeAspect="1"/>
            </p:cNvSpPr>
            <p:nvPr/>
          </p:nvSpPr>
          <p:spPr bwMode="auto">
            <a:xfrm rot="10800000">
              <a:off x="6488460" y="1939193"/>
              <a:ext cx="73152" cy="73152"/>
            </a:xfrm>
            <a:prstGeom prst="triangle">
              <a:avLst>
                <a:gd name="adj" fmla="val 50000"/>
              </a:avLst>
            </a:prstGeom>
            <a:solidFill>
              <a:srgbClr val="FFC000"/>
            </a:solidFill>
            <a:ln w="12700" algn="ctr">
              <a:solidFill>
                <a:schemeClr val="accent4">
                  <a:lumMod val="10000"/>
                </a:schemeClr>
              </a:solidFill>
              <a:round/>
              <a:headEnd/>
              <a:tailEnd/>
            </a:ln>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3" name="Trapezoid 52"/>
            <p:cNvSpPr/>
            <p:nvPr/>
          </p:nvSpPr>
          <p:spPr bwMode="auto">
            <a:xfrm rot="10800000">
              <a:off x="6511162" y="1984843"/>
              <a:ext cx="27747" cy="88765"/>
            </a:xfrm>
            <a:prstGeom prst="trapezoid">
              <a:avLst>
                <a:gd name="adj" fmla="val 23957"/>
              </a:avLst>
            </a:prstGeom>
            <a:solidFill>
              <a:srgbClr val="FFC000"/>
            </a:solid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dirty="0"/>
            </a:p>
          </p:txBody>
        </p:sp>
      </p:grpSp>
      <p:cxnSp>
        <p:nvCxnSpPr>
          <p:cNvPr id="54" name="Straight Connector 53"/>
          <p:cNvCxnSpPr/>
          <p:nvPr/>
        </p:nvCxnSpPr>
        <p:spPr bwMode="auto">
          <a:xfrm flipV="1">
            <a:off x="4535424" y="4250880"/>
            <a:ext cx="3072384" cy="2378520"/>
          </a:xfrm>
          <a:prstGeom prst="line">
            <a:avLst/>
          </a:prstGeom>
          <a:solidFill>
            <a:schemeClr val="accent1"/>
          </a:solidFill>
          <a:ln w="762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56" name="Rectangle 7"/>
          <p:cNvSpPr>
            <a:spLocks noChangeArrowheads="1"/>
          </p:cNvSpPr>
          <p:nvPr/>
        </p:nvSpPr>
        <p:spPr bwMode="auto">
          <a:xfrm>
            <a:off x="886968" y="6455286"/>
            <a:ext cx="3657600" cy="824263"/>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8" name="Text Box 6"/>
          <p:cNvSpPr txBox="1">
            <a:spLocks noChangeArrowheads="1"/>
          </p:cNvSpPr>
          <p:nvPr/>
        </p:nvSpPr>
        <p:spPr bwMode="auto">
          <a:xfrm>
            <a:off x="954089" y="1487424"/>
            <a:ext cx="3377220"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dirty="0">
                <a:latin typeface="+mj-lt"/>
                <a:cs typeface="+mn-cs"/>
              </a:rPr>
              <a:t>Wiring: </a:t>
            </a:r>
            <a:r>
              <a:rPr lang="en-US" altLang="en-US" sz="2100" b="1" dirty="0">
                <a:latin typeface="+mj-lt"/>
              </a:rPr>
              <a:t>1</a:t>
            </a:r>
          </a:p>
          <a:p>
            <a:pPr eaLnBrk="0" hangingPunct="0">
              <a:lnSpc>
                <a:spcPct val="120000"/>
              </a:lnSpc>
              <a:defRPr/>
            </a:pPr>
            <a:r>
              <a:rPr lang="en-US" altLang="en-US" sz="2100" b="1" i="0" dirty="0">
                <a:latin typeface="+mj-lt"/>
                <a:cs typeface="+mn-cs"/>
              </a:rPr>
              <a:t>Start position: </a:t>
            </a:r>
            <a:r>
              <a:rPr lang="en-US" altLang="en-US" sz="2100" b="1" i="0" dirty="0">
                <a:latin typeface="+mj-lt"/>
              </a:rPr>
              <a:t>26</a:t>
            </a:r>
            <a:r>
              <a:rPr lang="en-US" altLang="en-US" sz="2100" b="1" i="0" baseline="40000" dirty="0">
                <a:latin typeface="+mj-lt"/>
              </a:rPr>
              <a:t>1</a:t>
            </a:r>
            <a:r>
              <a:rPr lang="en-US" altLang="en-US" sz="2100" b="1" i="0" dirty="0">
                <a:latin typeface="+mj-lt"/>
              </a:rPr>
              <a:t> </a:t>
            </a:r>
          </a:p>
        </p:txBody>
      </p:sp>
      <p:sp>
        <p:nvSpPr>
          <p:cNvPr id="59" name="Rectangle 7"/>
          <p:cNvSpPr>
            <a:spLocks noChangeArrowheads="1"/>
          </p:cNvSpPr>
          <p:nvPr/>
        </p:nvSpPr>
        <p:spPr bwMode="auto">
          <a:xfrm>
            <a:off x="886968" y="1459424"/>
            <a:ext cx="3657600" cy="824263"/>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0" name="Rectangle 7"/>
          <p:cNvSpPr>
            <a:spLocks noChangeArrowheads="1"/>
          </p:cNvSpPr>
          <p:nvPr/>
        </p:nvSpPr>
        <p:spPr bwMode="auto">
          <a:xfrm>
            <a:off x="5272087" y="1156937"/>
            <a:ext cx="4351238" cy="519463"/>
          </a:xfrm>
          <a:prstGeom prst="rect">
            <a:avLst/>
          </a:prstGeom>
          <a:solidFill>
            <a:srgbClr val="0066CC"/>
          </a:solid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Text Box 6"/>
          <p:cNvSpPr txBox="1">
            <a:spLocks noChangeArrowheads="1"/>
          </p:cNvSpPr>
          <p:nvPr/>
        </p:nvSpPr>
        <p:spPr bwMode="auto">
          <a:xfrm>
            <a:off x="5130800" y="1219200"/>
            <a:ext cx="4546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Stepping adjustment screws: </a:t>
            </a:r>
            <a:r>
              <a:rPr lang="en-US" altLang="en-US" sz="2100" b="1" i="0" dirty="0">
                <a:latin typeface="+mj-lt"/>
                <a:cs typeface="+mn-cs"/>
              </a:rPr>
              <a:t>1</a:t>
            </a:r>
            <a:r>
              <a:rPr lang="en-US" altLang="en-US" sz="2600" b="1" i="0" baseline="40000" dirty="0">
                <a:latin typeface="+mj-lt"/>
                <a:cs typeface="+mn-cs"/>
              </a:rPr>
              <a:t>4</a:t>
            </a:r>
            <a:r>
              <a:rPr lang="en-US" altLang="en-US" sz="2100" b="1" i="0" dirty="0">
                <a:latin typeface="+mj-lt"/>
              </a:rPr>
              <a:t> </a:t>
            </a:r>
          </a:p>
        </p:txBody>
      </p:sp>
      <p:sp>
        <p:nvSpPr>
          <p:cNvPr id="61" name="Rectangle 7"/>
          <p:cNvSpPr>
            <a:spLocks noChangeArrowheads="1"/>
          </p:cNvSpPr>
          <p:nvPr/>
        </p:nvSpPr>
        <p:spPr bwMode="auto">
          <a:xfrm>
            <a:off x="886968" y="4724400"/>
            <a:ext cx="3657600" cy="1184274"/>
          </a:xfrm>
          <a:prstGeom prst="rect">
            <a:avLst/>
          </a:prstGeom>
          <a:noFill/>
          <a:ln w="508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2" name="Text Box 6"/>
          <p:cNvSpPr txBox="1">
            <a:spLocks noChangeArrowheads="1"/>
          </p:cNvSpPr>
          <p:nvPr/>
        </p:nvSpPr>
        <p:spPr bwMode="auto">
          <a:xfrm>
            <a:off x="850900" y="4308475"/>
            <a:ext cx="32639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4 Stepping rotors:</a:t>
            </a:r>
            <a:endParaRPr lang="en-US" altLang="en-US" sz="2100" b="1" i="0" dirty="0">
              <a:solidFill>
                <a:srgbClr val="FFC000"/>
              </a:solidFill>
              <a:latin typeface="+mj-lt"/>
            </a:endParaRPr>
          </a:p>
        </p:txBody>
      </p:sp>
      <p:sp>
        <p:nvSpPr>
          <p:cNvPr id="63" name="Rectangle 7"/>
          <p:cNvSpPr>
            <a:spLocks noChangeArrowheads="1"/>
          </p:cNvSpPr>
          <p:nvPr/>
        </p:nvSpPr>
        <p:spPr bwMode="auto">
          <a:xfrm>
            <a:off x="6117336" y="2438400"/>
            <a:ext cx="1389063" cy="473075"/>
          </a:xfrm>
          <a:prstGeom prst="rect">
            <a:avLst/>
          </a:prstGeom>
          <a:noFill/>
          <a:ln w="508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7" name="TextBox 56"/>
          <p:cNvSpPr txBox="1"/>
          <p:nvPr/>
        </p:nvSpPr>
        <p:spPr>
          <a:xfrm>
            <a:off x="5259460" y="7315200"/>
            <a:ext cx="434174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6858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Hagelin C-52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51</a:t>
            </a:fld>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505200"/>
            <a:ext cx="5562600" cy="3728196"/>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6522720" y="6065520"/>
            <a:ext cx="2926080" cy="1097280"/>
            <a:chOff x="5832611" y="5544965"/>
            <a:chExt cx="2925951" cy="1096985"/>
          </a:xfrm>
        </p:grpSpPr>
        <p:sp>
          <p:nvSpPr>
            <p:cNvPr id="16" name="Rectangle 7"/>
            <p:cNvSpPr>
              <a:spLocks noChangeArrowheads="1"/>
            </p:cNvSpPr>
            <p:nvPr/>
          </p:nvSpPr>
          <p:spPr bwMode="auto">
            <a:xfrm>
              <a:off x="5832611" y="5544965"/>
              <a:ext cx="2925951" cy="1096985"/>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Text Box 433"/>
            <p:cNvSpPr txBox="1">
              <a:spLocks noChangeArrowheads="1"/>
            </p:cNvSpPr>
            <p:nvPr/>
          </p:nvSpPr>
          <p:spPr bwMode="auto">
            <a:xfrm>
              <a:off x="5886076" y="5613022"/>
              <a:ext cx="2817689" cy="93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C00"/>
                  </a:solidFill>
                  <a:latin typeface="+mj-lt"/>
                  <a:cs typeface="+mn-cs"/>
                </a:rPr>
                <a:t>Maximum key space</a:t>
              </a:r>
            </a:p>
            <a:p>
              <a:pPr algn="ctr" eaLnBrk="0" hangingPunct="0">
                <a:defRPr/>
              </a:pPr>
              <a:r>
                <a:rPr lang="en-US" altLang="en-US" sz="400" b="1" i="0" dirty="0">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1.68</a:t>
              </a:r>
              <a:r>
                <a:rPr lang="en-US" altLang="en-US" sz="2600" b="1" i="0" dirty="0">
                  <a:latin typeface="+mj-lt"/>
                  <a:cs typeface="+mn-cs"/>
                </a:rPr>
                <a:t> x 10</a:t>
              </a:r>
              <a:r>
                <a:rPr lang="en-US" altLang="en-US" sz="2600" b="1" baseline="40000" dirty="0">
                  <a:latin typeface="+mj-lt"/>
                  <a:cs typeface="+mn-cs"/>
                </a:rPr>
                <a:t>117</a:t>
              </a:r>
              <a:endParaRPr lang="en-US" altLang="en-US" sz="2600" b="1" i="0" baseline="40000" dirty="0">
                <a:latin typeface="+mj-lt"/>
                <a:cs typeface="+mn-cs"/>
              </a:endParaRPr>
            </a:p>
          </p:txBody>
        </p:sp>
      </p:grpSp>
      <p:sp>
        <p:nvSpPr>
          <p:cNvPr id="20" name="Text Box 7"/>
          <p:cNvSpPr txBox="1">
            <a:spLocks noChangeArrowheads="1"/>
          </p:cNvSpPr>
          <p:nvPr/>
        </p:nvSpPr>
        <p:spPr bwMode="auto">
          <a:xfrm>
            <a:off x="6144768" y="3895344"/>
            <a:ext cx="354558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FontTx/>
              <a:buNone/>
            </a:pPr>
            <a:r>
              <a:rPr lang="en-US" altLang="en-US" sz="2100" b="1" i="0" dirty="0"/>
              <a:t>Pin </a:t>
            </a:r>
            <a:r>
              <a:rPr lang="en-US" altLang="en-US" sz="2100" b="1" dirty="0"/>
              <a:t>s</a:t>
            </a:r>
            <a:r>
              <a:rPr lang="en-US" altLang="en-US" sz="2100" b="1" i="0" dirty="0"/>
              <a:t>etting:</a:t>
            </a:r>
            <a:r>
              <a:rPr lang="en-US" altLang="en-US" sz="1200" b="1" i="0" dirty="0"/>
              <a:t> </a:t>
            </a:r>
            <a:r>
              <a:rPr lang="en-US" altLang="en-US" sz="2100" b="1" dirty="0"/>
              <a:t>2</a:t>
            </a:r>
            <a:r>
              <a:rPr lang="en-US" altLang="en-US" sz="2100" b="1" baseline="40000" dirty="0"/>
              <a:t>38+41+42+43+46+47</a:t>
            </a:r>
            <a:r>
              <a:rPr lang="en-US" altLang="en-US" sz="2100" b="1" i="0" dirty="0"/>
              <a:t>  </a:t>
            </a:r>
          </a:p>
          <a:p>
            <a:pPr>
              <a:lnSpc>
                <a:spcPct val="120000"/>
              </a:lnSpc>
              <a:spcBef>
                <a:spcPct val="0"/>
              </a:spcBef>
              <a:buFontTx/>
              <a:buNone/>
            </a:pPr>
            <a:r>
              <a:rPr lang="en-US" altLang="en-US" sz="2100" b="1" dirty="0"/>
              <a:t>             </a:t>
            </a:r>
            <a:r>
              <a:rPr lang="en-US" altLang="en-US" sz="2100" b="1" i="0" dirty="0"/>
              <a:t>= 2</a:t>
            </a:r>
            <a:r>
              <a:rPr lang="en-US" altLang="en-US" sz="2100" b="1" baseline="40000" dirty="0"/>
              <a:t>257</a:t>
            </a:r>
            <a:r>
              <a:rPr lang="en-US" altLang="en-US" sz="2100" b="1" i="0" baseline="30000" dirty="0"/>
              <a:t> </a:t>
            </a:r>
            <a:r>
              <a:rPr lang="en-US" altLang="en-US" sz="2100" b="1" i="0" dirty="0"/>
              <a:t>= </a:t>
            </a:r>
            <a:r>
              <a:rPr lang="en-US" altLang="en-US" sz="2100" b="1" dirty="0"/>
              <a:t>2.32</a:t>
            </a:r>
            <a:r>
              <a:rPr lang="en-US" altLang="en-US" sz="2100" b="1" i="0" dirty="0"/>
              <a:t>x10</a:t>
            </a:r>
            <a:r>
              <a:rPr lang="en-US" altLang="en-US" sz="2100" b="1" baseline="40000" dirty="0"/>
              <a:t>77</a:t>
            </a:r>
          </a:p>
          <a:p>
            <a:pPr>
              <a:lnSpc>
                <a:spcPct val="120000"/>
              </a:lnSpc>
              <a:spcBef>
                <a:spcPct val="0"/>
              </a:spcBef>
              <a:buFontTx/>
              <a:buNone/>
            </a:pPr>
            <a:r>
              <a:rPr lang="en-US" altLang="en-US" sz="2100" b="1" dirty="0"/>
              <a:t>Order: 12!/6! = 665,280 </a:t>
            </a:r>
          </a:p>
          <a:p>
            <a:pPr>
              <a:lnSpc>
                <a:spcPct val="120000"/>
              </a:lnSpc>
              <a:spcBef>
                <a:spcPct val="0"/>
              </a:spcBef>
              <a:buNone/>
            </a:pPr>
            <a:r>
              <a:rPr lang="en-US" altLang="en-US" sz="2100" b="1" dirty="0"/>
              <a:t>Start position: 38</a:t>
            </a:r>
            <a:r>
              <a:rPr lang="en-US" sz="2100" b="1" dirty="0"/>
              <a:t>x41x42x </a:t>
            </a:r>
          </a:p>
          <a:p>
            <a:pPr>
              <a:lnSpc>
                <a:spcPct val="120000"/>
              </a:lnSpc>
              <a:spcBef>
                <a:spcPct val="0"/>
              </a:spcBef>
              <a:buNone/>
            </a:pPr>
            <a:r>
              <a:rPr lang="en-US" sz="2100" b="1" dirty="0"/>
              <a:t>        43x46x47 = 6.08</a:t>
            </a:r>
            <a:r>
              <a:rPr lang="en-US" altLang="en-US" sz="2100" b="1" dirty="0"/>
              <a:t>x10</a:t>
            </a:r>
            <a:r>
              <a:rPr lang="en-US" altLang="en-US" sz="2100" b="1" baseline="40000" dirty="0"/>
              <a:t>9</a:t>
            </a:r>
            <a:endParaRPr lang="en-US" altLang="en-US" sz="2100" b="1" i="0" baseline="40000" dirty="0"/>
          </a:p>
        </p:txBody>
      </p:sp>
      <p:sp>
        <p:nvSpPr>
          <p:cNvPr id="22" name="Rectangle 7"/>
          <p:cNvSpPr>
            <a:spLocks noChangeArrowheads="1"/>
          </p:cNvSpPr>
          <p:nvPr/>
        </p:nvSpPr>
        <p:spPr bwMode="auto">
          <a:xfrm>
            <a:off x="6153912" y="3900237"/>
            <a:ext cx="3520440" cy="196596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5" name="Rectangle 7"/>
          <p:cNvSpPr>
            <a:spLocks noChangeArrowheads="1"/>
          </p:cNvSpPr>
          <p:nvPr/>
        </p:nvSpPr>
        <p:spPr bwMode="auto">
          <a:xfrm>
            <a:off x="2309175" y="5404596"/>
            <a:ext cx="2643825" cy="14478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2" name="Rectangle 31"/>
          <p:cNvSpPr/>
          <p:nvPr/>
        </p:nvSpPr>
        <p:spPr>
          <a:xfrm>
            <a:off x="6540765" y="7296090"/>
            <a:ext cx="284052" cy="400110"/>
          </a:xfrm>
          <a:prstGeom prst="rect">
            <a:avLst/>
          </a:prstGeom>
        </p:spPr>
        <p:txBody>
          <a:bodyPr wrap="none">
            <a:spAutoFit/>
          </a:bodyPr>
          <a:lstStyle/>
          <a:p>
            <a:pPr algn="ctr" eaLnBrk="0" hangingPunct="0">
              <a:defRPr/>
            </a:pPr>
            <a:r>
              <a:rPr lang="en-US" altLang="en-US" sz="3000" b="1" baseline="20000" dirty="0">
                <a:solidFill>
                  <a:srgbClr val="FF0000"/>
                </a:solidFill>
                <a:latin typeface="+mj-lt"/>
              </a:rPr>
              <a:t>*</a:t>
            </a:r>
            <a:endParaRPr lang="en-US" altLang="en-US" sz="3000" b="1" baseline="20000" dirty="0">
              <a:latin typeface="+mj-lt"/>
            </a:endParaRPr>
          </a:p>
        </p:txBody>
      </p:sp>
      <p:sp>
        <p:nvSpPr>
          <p:cNvPr id="33" name="Text Box 7"/>
          <p:cNvSpPr txBox="1">
            <a:spLocks noChangeArrowheads="1"/>
          </p:cNvSpPr>
          <p:nvPr/>
        </p:nvSpPr>
        <p:spPr bwMode="auto">
          <a:xfrm>
            <a:off x="6677226" y="7188368"/>
            <a:ext cx="27715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1600" b="1" i="0" dirty="0"/>
              <a:t>“Stars and Bars” formula</a:t>
            </a:r>
          </a:p>
        </p:txBody>
      </p:sp>
      <p:sp>
        <p:nvSpPr>
          <p:cNvPr id="38" name="AutoShape 13"/>
          <p:cNvSpPr>
            <a:spLocks noChangeArrowheads="1"/>
          </p:cNvSpPr>
          <p:nvPr/>
        </p:nvSpPr>
        <p:spPr bwMode="auto">
          <a:xfrm rot="20168851">
            <a:off x="4927079" y="5535648"/>
            <a:ext cx="1298448"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4" name="Rectangle 53"/>
          <p:cNvSpPr/>
          <p:nvPr/>
        </p:nvSpPr>
        <p:spPr>
          <a:xfrm>
            <a:off x="6019800" y="3200400"/>
            <a:ext cx="3624710" cy="738664"/>
          </a:xfrm>
          <a:prstGeom prst="rect">
            <a:avLst/>
          </a:prstGeom>
        </p:spPr>
        <p:txBody>
          <a:bodyPr wrap="square" rIns="0">
            <a:spAutoFit/>
          </a:bodyPr>
          <a:lstStyle/>
          <a:p>
            <a:pPr lvl="0" algn="r"/>
            <a:r>
              <a:rPr lang="en-US" altLang="en-US" sz="2100" b="1" dirty="0">
                <a:solidFill>
                  <a:srgbClr val="FFC000"/>
                </a:solidFill>
                <a:latin typeface="+mj-lt"/>
              </a:rPr>
              <a:t>6 Rotors (</a:t>
            </a:r>
            <a:r>
              <a:rPr lang="en-US" sz="2100" b="1" dirty="0">
                <a:solidFill>
                  <a:srgbClr val="FFC000"/>
                </a:solidFill>
                <a:latin typeface="+mj-lt"/>
              </a:rPr>
              <a:t>25,26,29,31,34,37,    38,41,42,43,46,47):</a:t>
            </a:r>
            <a:endParaRPr lang="en-US" altLang="en-US" sz="2100" b="1" dirty="0">
              <a:solidFill>
                <a:srgbClr val="FFC000"/>
              </a:solidFill>
              <a:latin typeface="+mj-lt"/>
            </a:endParaRPr>
          </a:p>
        </p:txBody>
      </p:sp>
      <p:sp>
        <p:nvSpPr>
          <p:cNvPr id="55" name="AutoShape 9"/>
          <p:cNvSpPr>
            <a:spLocks noChangeArrowheads="1"/>
          </p:cNvSpPr>
          <p:nvPr/>
        </p:nvSpPr>
        <p:spPr bwMode="auto">
          <a:xfrm rot="16200000">
            <a:off x="2481073" y="3614928"/>
            <a:ext cx="12801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6" name="Text Box 435"/>
          <p:cNvSpPr txBox="1">
            <a:spLocks noChangeArrowheads="1"/>
          </p:cNvSpPr>
          <p:nvPr/>
        </p:nvSpPr>
        <p:spPr bwMode="auto">
          <a:xfrm>
            <a:off x="349373" y="2309336"/>
            <a:ext cx="1905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rPr>
              <a:t>Printer wheel offset: 26</a:t>
            </a:r>
          </a:p>
        </p:txBody>
      </p:sp>
      <p:sp>
        <p:nvSpPr>
          <p:cNvPr id="57" name="Rectangle 7"/>
          <p:cNvSpPr>
            <a:spLocks noChangeArrowheads="1"/>
          </p:cNvSpPr>
          <p:nvPr/>
        </p:nvSpPr>
        <p:spPr bwMode="auto">
          <a:xfrm>
            <a:off x="349373" y="2325021"/>
            <a:ext cx="1905000" cy="74134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8" name="TextBox 57"/>
          <p:cNvSpPr txBox="1"/>
          <p:nvPr/>
        </p:nvSpPr>
        <p:spPr>
          <a:xfrm>
            <a:off x="304800" y="1946702"/>
            <a:ext cx="1949573" cy="415498"/>
          </a:xfrm>
          <a:prstGeom prst="rect">
            <a:avLst/>
          </a:prstGeom>
          <a:noFill/>
        </p:spPr>
        <p:txBody>
          <a:bodyPr wrap="none" rtlCol="0">
            <a:spAutoFit/>
          </a:bodyPr>
          <a:lstStyle/>
          <a:p>
            <a:r>
              <a:rPr lang="en-US" altLang="en-US" sz="2100" b="1" dirty="0">
                <a:solidFill>
                  <a:srgbClr val="FFC000"/>
                </a:solidFill>
                <a:latin typeface="+mj-lt"/>
              </a:rPr>
              <a:t>Printer offset</a:t>
            </a:r>
            <a:r>
              <a:rPr lang="en-US" altLang="en-US" sz="2100" b="1" i="0" dirty="0">
                <a:solidFill>
                  <a:srgbClr val="FFC000"/>
                </a:solidFill>
                <a:latin typeface="+mj-lt"/>
              </a:rPr>
              <a:t>:</a:t>
            </a:r>
          </a:p>
        </p:txBody>
      </p:sp>
      <p:sp>
        <p:nvSpPr>
          <p:cNvPr id="59" name="AutoShape 9"/>
          <p:cNvSpPr>
            <a:spLocks noChangeArrowheads="1"/>
          </p:cNvSpPr>
          <p:nvPr/>
        </p:nvSpPr>
        <p:spPr bwMode="auto">
          <a:xfrm rot="16200000">
            <a:off x="228599" y="4425696"/>
            <a:ext cx="288950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0" name="Text Box 435"/>
          <p:cNvSpPr txBox="1">
            <a:spLocks noChangeArrowheads="1"/>
          </p:cNvSpPr>
          <p:nvPr/>
        </p:nvSpPr>
        <p:spPr bwMode="auto">
          <a:xfrm>
            <a:off x="2667000" y="1431685"/>
            <a:ext cx="2423160"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spcBef>
                <a:spcPts val="0"/>
              </a:spcBef>
              <a:defRPr/>
            </a:pPr>
            <a:r>
              <a:rPr lang="en-US" altLang="en-US" sz="2100" b="1" i="0" dirty="0">
                <a:latin typeface="+mj-lt"/>
              </a:rPr>
              <a:t>5 stepping bars have fixed teeth vs settable lugs, so # settings = 1</a:t>
            </a:r>
          </a:p>
        </p:txBody>
      </p:sp>
      <p:sp>
        <p:nvSpPr>
          <p:cNvPr id="61" name="Rectangle 7"/>
          <p:cNvSpPr>
            <a:spLocks noChangeArrowheads="1"/>
          </p:cNvSpPr>
          <p:nvPr/>
        </p:nvSpPr>
        <p:spPr bwMode="auto">
          <a:xfrm>
            <a:off x="2667000" y="1484456"/>
            <a:ext cx="2423160" cy="158191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62" name="TextBox 61"/>
          <p:cNvSpPr txBox="1"/>
          <p:nvPr/>
        </p:nvSpPr>
        <p:spPr>
          <a:xfrm>
            <a:off x="2657179" y="1066800"/>
            <a:ext cx="2295821" cy="415498"/>
          </a:xfrm>
          <a:prstGeom prst="rect">
            <a:avLst/>
          </a:prstGeom>
          <a:noFill/>
        </p:spPr>
        <p:txBody>
          <a:bodyPr wrap="none" rtlCol="0">
            <a:spAutoFit/>
          </a:bodyPr>
          <a:lstStyle/>
          <a:p>
            <a:r>
              <a:rPr lang="en-US" altLang="en-US" sz="2100" b="1" dirty="0">
                <a:solidFill>
                  <a:srgbClr val="FFC000"/>
                </a:solidFill>
                <a:latin typeface="+mj-lt"/>
              </a:rPr>
              <a:t>5</a:t>
            </a:r>
            <a:r>
              <a:rPr lang="en-US" altLang="en-US" sz="2100" b="1" i="0" dirty="0">
                <a:solidFill>
                  <a:srgbClr val="FFC000"/>
                </a:solidFill>
                <a:latin typeface="+mj-lt"/>
              </a:rPr>
              <a:t> Stepping bars:</a:t>
            </a:r>
          </a:p>
        </p:txBody>
      </p:sp>
      <p:sp>
        <p:nvSpPr>
          <p:cNvPr id="63" name="AutoShape 9"/>
          <p:cNvSpPr>
            <a:spLocks noChangeArrowheads="1"/>
          </p:cNvSpPr>
          <p:nvPr/>
        </p:nvSpPr>
        <p:spPr bwMode="auto">
          <a:xfrm rot="18840000">
            <a:off x="4480560" y="3453990"/>
            <a:ext cx="1371600" cy="146050"/>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64" name="Text Box 6"/>
          <p:cNvSpPr txBox="1">
            <a:spLocks noChangeArrowheads="1"/>
          </p:cNvSpPr>
          <p:nvPr/>
        </p:nvSpPr>
        <p:spPr bwMode="auto">
          <a:xfrm>
            <a:off x="5609882" y="1444766"/>
            <a:ext cx="4067517" cy="166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lnSpc>
                <a:spcPct val="114000"/>
              </a:lnSpc>
              <a:spcBef>
                <a:spcPts val="300"/>
              </a:spcBef>
              <a:buFontTx/>
              <a:buNone/>
            </a:pPr>
            <a:r>
              <a:rPr lang="en-US" altLang="en-US" sz="2100" b="1" dirty="0"/>
              <a:t>n=2</a:t>
            </a:r>
            <a:r>
              <a:rPr lang="en-US" altLang="en-US" sz="2100" b="1" baseline="30000" dirty="0"/>
              <a:t>6</a:t>
            </a:r>
            <a:r>
              <a:rPr lang="en-US" altLang="en-US" sz="2100" b="1" dirty="0"/>
              <a:t> lu</a:t>
            </a:r>
            <a:r>
              <a:rPr lang="en-US" altLang="en-US" sz="2100" b="1" i="0" dirty="0"/>
              <a:t>g settings &amp; k=27 bars   </a:t>
            </a:r>
          </a:p>
          <a:p>
            <a:pPr algn="ctr">
              <a:lnSpc>
                <a:spcPct val="114000"/>
              </a:lnSpc>
              <a:spcBef>
                <a:spcPts val="300"/>
              </a:spcBef>
              <a:buFontTx/>
              <a:buNone/>
            </a:pPr>
            <a:r>
              <a:rPr lang="en-US" altLang="en-US" sz="2100" b="1" dirty="0"/>
              <a:t>C(n+k-1,k)  = (n+k-1)!/(n-1)!k!</a:t>
            </a:r>
          </a:p>
          <a:p>
            <a:pPr algn="ctr">
              <a:lnSpc>
                <a:spcPct val="114000"/>
              </a:lnSpc>
              <a:spcBef>
                <a:spcPts val="300"/>
              </a:spcBef>
              <a:buFontTx/>
              <a:buNone/>
            </a:pPr>
            <a:r>
              <a:rPr lang="en-US" altLang="en-US" sz="2100" b="1" i="0" dirty="0"/>
              <a:t>   C(90,27) = (</a:t>
            </a:r>
            <a:r>
              <a:rPr lang="en-US" altLang="en-US" sz="2100" b="1" dirty="0"/>
              <a:t>90</a:t>
            </a:r>
            <a:r>
              <a:rPr lang="en-US" altLang="en-US" sz="2100" b="1" i="0" dirty="0"/>
              <a:t>!)/(63! </a:t>
            </a:r>
            <a:r>
              <a:rPr lang="en-US" altLang="en-US" sz="2100" b="1" dirty="0"/>
              <a:t>x</a:t>
            </a:r>
            <a:r>
              <a:rPr lang="en-US" altLang="en-US" sz="2100" b="1" i="0" dirty="0"/>
              <a:t> 27!) </a:t>
            </a:r>
          </a:p>
          <a:p>
            <a:pPr algn="ctr">
              <a:lnSpc>
                <a:spcPct val="110000"/>
              </a:lnSpc>
              <a:spcBef>
                <a:spcPts val="300"/>
              </a:spcBef>
              <a:buFontTx/>
              <a:buNone/>
            </a:pPr>
            <a:r>
              <a:rPr lang="en-US" altLang="en-US" sz="2100" b="1" i="0" dirty="0"/>
              <a:t>        = </a:t>
            </a:r>
            <a:r>
              <a:rPr lang="en-US" altLang="en-US" sz="2100" b="1" dirty="0"/>
              <a:t>6.88</a:t>
            </a:r>
            <a:r>
              <a:rPr lang="en-US" altLang="en-US" sz="2100" b="1" i="0" dirty="0"/>
              <a:t>x10</a:t>
            </a:r>
            <a:r>
              <a:rPr lang="en-US" altLang="en-US" sz="2100" b="1" baseline="40000" dirty="0"/>
              <a:t>22</a:t>
            </a:r>
            <a:endParaRPr lang="en-US" altLang="en-US" sz="2100" b="1" i="0" baseline="40000" dirty="0"/>
          </a:p>
        </p:txBody>
      </p:sp>
      <p:sp>
        <p:nvSpPr>
          <p:cNvPr id="65" name="Rectangle 7"/>
          <p:cNvSpPr>
            <a:spLocks noChangeArrowheads="1"/>
          </p:cNvSpPr>
          <p:nvPr/>
        </p:nvSpPr>
        <p:spPr bwMode="auto">
          <a:xfrm>
            <a:off x="5609883" y="1482298"/>
            <a:ext cx="4067517" cy="158407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66" name="TextBox 65"/>
          <p:cNvSpPr txBox="1"/>
          <p:nvPr/>
        </p:nvSpPr>
        <p:spPr>
          <a:xfrm>
            <a:off x="5609883" y="1066800"/>
            <a:ext cx="2143536" cy="415498"/>
          </a:xfrm>
          <a:prstGeom prst="rect">
            <a:avLst/>
          </a:prstGeom>
          <a:noFill/>
        </p:spPr>
        <p:txBody>
          <a:bodyPr wrap="none" rtlCol="0">
            <a:spAutoFit/>
          </a:bodyPr>
          <a:lstStyle/>
          <a:p>
            <a:r>
              <a:rPr lang="en-US" altLang="en-US" sz="2100" b="1" dirty="0">
                <a:solidFill>
                  <a:srgbClr val="FFC000"/>
                </a:solidFill>
                <a:latin typeface="+mj-lt"/>
              </a:rPr>
              <a:t>27</a:t>
            </a:r>
            <a:r>
              <a:rPr lang="en-US" altLang="en-US" sz="2100" b="1" i="0" dirty="0">
                <a:solidFill>
                  <a:srgbClr val="FFC000"/>
                </a:solidFill>
                <a:latin typeface="+mj-lt"/>
              </a:rPr>
              <a:t> Cipher bars:</a:t>
            </a:r>
          </a:p>
        </p:txBody>
      </p:sp>
      <p:sp>
        <p:nvSpPr>
          <p:cNvPr id="67" name="Rectangle 66"/>
          <p:cNvSpPr/>
          <p:nvPr/>
        </p:nvSpPr>
        <p:spPr>
          <a:xfrm>
            <a:off x="7057683" y="1905000"/>
            <a:ext cx="284052" cy="400110"/>
          </a:xfrm>
          <a:prstGeom prst="rect">
            <a:avLst/>
          </a:prstGeom>
        </p:spPr>
        <p:txBody>
          <a:bodyPr wrap="none">
            <a:spAutoFit/>
          </a:bodyPr>
          <a:lstStyle/>
          <a:p>
            <a:pPr algn="ctr" eaLnBrk="0" hangingPunct="0">
              <a:defRPr/>
            </a:pPr>
            <a:r>
              <a:rPr lang="en-US" altLang="en-US" sz="3000" b="1" baseline="20000" dirty="0">
                <a:solidFill>
                  <a:srgbClr val="FF0000"/>
                </a:solidFill>
                <a:latin typeface="+mj-lt"/>
              </a:rPr>
              <a:t>*</a:t>
            </a:r>
            <a:endParaRPr lang="en-US" altLang="en-US" sz="3000" b="1" baseline="20000" dirty="0">
              <a:latin typeface="+mj-lt"/>
            </a:endParaRPr>
          </a:p>
        </p:txBody>
      </p:sp>
      <p:sp>
        <p:nvSpPr>
          <p:cNvPr id="3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9" name="TextBox 28"/>
          <p:cNvSpPr txBox="1"/>
          <p:nvPr/>
        </p:nvSpPr>
        <p:spPr>
          <a:xfrm>
            <a:off x="304800" y="7239000"/>
            <a:ext cx="556094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84223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Hagelin C-52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52</a:t>
            </a:fld>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505200"/>
            <a:ext cx="5562600" cy="3728196"/>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6522720" y="6217920"/>
            <a:ext cx="2926080" cy="1097280"/>
            <a:chOff x="5832611" y="5544965"/>
            <a:chExt cx="2925951" cy="1096985"/>
          </a:xfrm>
        </p:grpSpPr>
        <p:sp>
          <p:nvSpPr>
            <p:cNvPr id="16" name="Rectangle 7"/>
            <p:cNvSpPr>
              <a:spLocks noChangeArrowheads="1"/>
            </p:cNvSpPr>
            <p:nvPr/>
          </p:nvSpPr>
          <p:spPr bwMode="auto">
            <a:xfrm>
              <a:off x="5832611" y="5544965"/>
              <a:ext cx="2925951" cy="1096985"/>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Text Box 433"/>
            <p:cNvSpPr txBox="1">
              <a:spLocks noChangeArrowheads="1"/>
            </p:cNvSpPr>
            <p:nvPr/>
          </p:nvSpPr>
          <p:spPr bwMode="auto">
            <a:xfrm>
              <a:off x="5886076" y="5613022"/>
              <a:ext cx="2817689" cy="93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C00"/>
                  </a:solidFill>
                  <a:latin typeface="+mj-lt"/>
                  <a:cs typeface="+mn-cs"/>
                </a:rPr>
                <a:t>Practical key space</a:t>
              </a:r>
            </a:p>
            <a:p>
              <a:pPr algn="ctr" eaLnBrk="0" hangingPunct="0">
                <a:defRPr/>
              </a:pPr>
              <a:r>
                <a:rPr lang="en-US" altLang="en-US" sz="400" b="1" i="0" dirty="0">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7.17</a:t>
              </a:r>
              <a:r>
                <a:rPr lang="en-US" altLang="en-US" sz="2600" b="1" i="0" dirty="0">
                  <a:latin typeface="+mj-lt"/>
                  <a:cs typeface="+mn-cs"/>
                </a:rPr>
                <a:t> x 10</a:t>
              </a:r>
              <a:r>
                <a:rPr lang="en-US" altLang="en-US" sz="2600" b="1" baseline="40000" dirty="0">
                  <a:latin typeface="+mj-lt"/>
                  <a:cs typeface="+mn-cs"/>
                </a:rPr>
                <a:t>57</a:t>
              </a:r>
              <a:endParaRPr lang="en-US" altLang="en-US" sz="2600" b="1" i="0" baseline="40000" dirty="0">
                <a:latin typeface="+mj-lt"/>
                <a:cs typeface="+mn-cs"/>
              </a:endParaRPr>
            </a:p>
          </p:txBody>
        </p:sp>
      </p:grpSp>
      <p:sp>
        <p:nvSpPr>
          <p:cNvPr id="20" name="Text Box 7"/>
          <p:cNvSpPr txBox="1">
            <a:spLocks noChangeArrowheads="1"/>
          </p:cNvSpPr>
          <p:nvPr/>
        </p:nvSpPr>
        <p:spPr bwMode="auto">
          <a:xfrm>
            <a:off x="6265721" y="3886200"/>
            <a:ext cx="341167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2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None/>
            </a:pPr>
            <a:r>
              <a:rPr lang="en-US" altLang="en-US" sz="2100" b="1" i="0" dirty="0"/>
              <a:t>Pin </a:t>
            </a:r>
            <a:r>
              <a:rPr lang="en-US" altLang="en-US" sz="2100" b="1" dirty="0"/>
              <a:t>s</a:t>
            </a:r>
            <a:r>
              <a:rPr lang="en-US" altLang="en-US" sz="2100" b="1" i="0" dirty="0"/>
              <a:t>etting: 45-55% active </a:t>
            </a:r>
          </a:p>
          <a:p>
            <a:pPr>
              <a:lnSpc>
                <a:spcPct val="120000"/>
              </a:lnSpc>
              <a:spcBef>
                <a:spcPct val="0"/>
              </a:spcBef>
              <a:buNone/>
            </a:pPr>
            <a:r>
              <a:rPr lang="en-US" altLang="en-US" sz="2100" b="1" dirty="0"/>
              <a:t>      </a:t>
            </a:r>
            <a:r>
              <a:rPr lang="en-US" altLang="en-US" sz="2100" b="1" i="0" dirty="0"/>
              <a:t>2</a:t>
            </a:r>
            <a:r>
              <a:rPr lang="en-US" altLang="en-US" sz="2100" b="1" baseline="40000" dirty="0"/>
              <a:t>121</a:t>
            </a:r>
            <a:r>
              <a:rPr lang="en-US" altLang="en-US" sz="2100" b="1" baseline="30000" dirty="0"/>
              <a:t> - </a:t>
            </a:r>
            <a:r>
              <a:rPr lang="en-US" altLang="en-US" sz="2100" b="1" dirty="0"/>
              <a:t>2</a:t>
            </a:r>
            <a:r>
              <a:rPr lang="en-US" altLang="en-US" sz="2100" b="1" baseline="40000" dirty="0"/>
              <a:t>99</a:t>
            </a:r>
            <a:r>
              <a:rPr lang="en-US" altLang="en-US" sz="2100" b="1" i="0" baseline="40000" dirty="0"/>
              <a:t> </a:t>
            </a:r>
            <a:r>
              <a:rPr lang="en-US" altLang="en-US" sz="2100" b="1" i="0" dirty="0"/>
              <a:t>= </a:t>
            </a:r>
            <a:r>
              <a:rPr lang="en-US" altLang="en-US" sz="2100" b="1" dirty="0"/>
              <a:t>2.66</a:t>
            </a:r>
            <a:r>
              <a:rPr lang="en-US" altLang="en-US" sz="2100" b="1" i="0" dirty="0"/>
              <a:t>x10</a:t>
            </a:r>
            <a:r>
              <a:rPr lang="en-US" altLang="en-US" sz="2100" b="1" baseline="40000" dirty="0"/>
              <a:t>36</a:t>
            </a:r>
          </a:p>
          <a:p>
            <a:pPr>
              <a:lnSpc>
                <a:spcPct val="120000"/>
              </a:lnSpc>
              <a:spcBef>
                <a:spcPct val="0"/>
              </a:spcBef>
              <a:buFontTx/>
              <a:buNone/>
            </a:pPr>
            <a:r>
              <a:rPr lang="en-US" altLang="en-US" sz="2100" b="1" dirty="0"/>
              <a:t>Order: 12!/6! = 665,280 </a:t>
            </a:r>
          </a:p>
          <a:p>
            <a:pPr>
              <a:lnSpc>
                <a:spcPct val="120000"/>
              </a:lnSpc>
              <a:spcBef>
                <a:spcPct val="0"/>
              </a:spcBef>
              <a:buNone/>
            </a:pPr>
            <a:r>
              <a:rPr lang="en-US" altLang="en-US" sz="2100" b="1" dirty="0"/>
              <a:t>Start position </a:t>
            </a:r>
            <a:r>
              <a:rPr lang="en-US" altLang="en-US" sz="2100" b="1" dirty="0" err="1"/>
              <a:t>avg</a:t>
            </a:r>
            <a:r>
              <a:rPr lang="en-US" altLang="en-US" sz="2100" b="1" dirty="0"/>
              <a:t>: (439/12)</a:t>
            </a:r>
            <a:r>
              <a:rPr lang="en-US" altLang="en-US" sz="2100" b="1" baseline="40000" dirty="0"/>
              <a:t>6</a:t>
            </a:r>
            <a:r>
              <a:rPr lang="en-US" sz="2100" b="1" dirty="0"/>
              <a:t>  = 2.40</a:t>
            </a:r>
            <a:r>
              <a:rPr lang="en-US" altLang="en-US" sz="2100" b="1" dirty="0"/>
              <a:t>x10</a:t>
            </a:r>
            <a:r>
              <a:rPr lang="en-US" altLang="en-US" sz="2100" b="1" baseline="40000" dirty="0"/>
              <a:t>9</a:t>
            </a:r>
            <a:r>
              <a:rPr lang="en-US" altLang="en-US" sz="2100" b="1" baseline="30000" dirty="0"/>
              <a:t> </a:t>
            </a:r>
            <a:endParaRPr lang="en-US" altLang="en-US" sz="2600" b="1" i="0" dirty="0"/>
          </a:p>
        </p:txBody>
      </p:sp>
      <p:sp>
        <p:nvSpPr>
          <p:cNvPr id="25" name="Rectangle 7"/>
          <p:cNvSpPr>
            <a:spLocks noChangeArrowheads="1"/>
          </p:cNvSpPr>
          <p:nvPr/>
        </p:nvSpPr>
        <p:spPr bwMode="auto">
          <a:xfrm>
            <a:off x="2309175" y="5404596"/>
            <a:ext cx="2643825" cy="14478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6" name="Text Box 435"/>
          <p:cNvSpPr txBox="1">
            <a:spLocks noChangeArrowheads="1"/>
          </p:cNvSpPr>
          <p:nvPr/>
        </p:nvSpPr>
        <p:spPr bwMode="auto">
          <a:xfrm>
            <a:off x="349373" y="2309336"/>
            <a:ext cx="1905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rPr>
              <a:t>Printer wheel offset: 26</a:t>
            </a:r>
          </a:p>
        </p:txBody>
      </p:sp>
      <p:sp>
        <p:nvSpPr>
          <p:cNvPr id="29" name="Rectangle 7"/>
          <p:cNvSpPr>
            <a:spLocks noChangeArrowheads="1"/>
          </p:cNvSpPr>
          <p:nvPr/>
        </p:nvSpPr>
        <p:spPr bwMode="auto">
          <a:xfrm>
            <a:off x="349373" y="2325021"/>
            <a:ext cx="1905000" cy="74134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0" name="TextBox 29"/>
          <p:cNvSpPr txBox="1"/>
          <p:nvPr/>
        </p:nvSpPr>
        <p:spPr>
          <a:xfrm>
            <a:off x="304800" y="1946702"/>
            <a:ext cx="1949573" cy="415498"/>
          </a:xfrm>
          <a:prstGeom prst="rect">
            <a:avLst/>
          </a:prstGeom>
          <a:noFill/>
        </p:spPr>
        <p:txBody>
          <a:bodyPr wrap="none" rtlCol="0">
            <a:spAutoFit/>
          </a:bodyPr>
          <a:lstStyle/>
          <a:p>
            <a:r>
              <a:rPr lang="en-US" altLang="en-US" sz="2100" b="1" dirty="0">
                <a:solidFill>
                  <a:srgbClr val="FFC000"/>
                </a:solidFill>
                <a:latin typeface="+mj-lt"/>
              </a:rPr>
              <a:t>Printer offset</a:t>
            </a:r>
            <a:r>
              <a:rPr lang="en-US" altLang="en-US" sz="2100" b="1" i="0" dirty="0">
                <a:solidFill>
                  <a:srgbClr val="FFC000"/>
                </a:solidFill>
                <a:latin typeface="+mj-lt"/>
              </a:rPr>
              <a:t>:</a:t>
            </a:r>
          </a:p>
        </p:txBody>
      </p:sp>
      <p:sp>
        <p:nvSpPr>
          <p:cNvPr id="31" name="AutoShape 9"/>
          <p:cNvSpPr>
            <a:spLocks noChangeArrowheads="1"/>
          </p:cNvSpPr>
          <p:nvPr/>
        </p:nvSpPr>
        <p:spPr bwMode="auto">
          <a:xfrm rot="16200000">
            <a:off x="228599" y="4425696"/>
            <a:ext cx="2889504"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AutoShape 9"/>
          <p:cNvSpPr>
            <a:spLocks noChangeArrowheads="1"/>
          </p:cNvSpPr>
          <p:nvPr/>
        </p:nvSpPr>
        <p:spPr bwMode="auto">
          <a:xfrm rot="18840000">
            <a:off x="4480560" y="3453990"/>
            <a:ext cx="1371600" cy="146050"/>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Text Box 6"/>
          <p:cNvSpPr txBox="1">
            <a:spLocks noChangeArrowheads="1"/>
          </p:cNvSpPr>
          <p:nvPr/>
        </p:nvSpPr>
        <p:spPr bwMode="auto">
          <a:xfrm>
            <a:off x="5609882" y="1463040"/>
            <a:ext cx="4067517" cy="163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lnSpc>
                <a:spcPct val="120000"/>
              </a:lnSpc>
              <a:spcBef>
                <a:spcPts val="0"/>
              </a:spcBef>
              <a:buFontTx/>
              <a:buNone/>
            </a:pPr>
            <a:r>
              <a:rPr lang="en-US" altLang="en-US" sz="2100" b="1" dirty="0"/>
              <a:t>n=2</a:t>
            </a:r>
            <a:r>
              <a:rPr lang="en-US" altLang="en-US" sz="2100" b="1" baseline="40000" dirty="0"/>
              <a:t>6</a:t>
            </a:r>
            <a:r>
              <a:rPr lang="en-US" altLang="en-US" sz="2100" b="1" dirty="0"/>
              <a:t> lu</a:t>
            </a:r>
            <a:r>
              <a:rPr lang="en-US" altLang="en-US" sz="2100" b="1" i="0" dirty="0"/>
              <a:t>g settings &amp; k=27 bars,   </a:t>
            </a:r>
          </a:p>
          <a:p>
            <a:pPr algn="ctr">
              <a:lnSpc>
                <a:spcPct val="120000"/>
              </a:lnSpc>
              <a:spcBef>
                <a:spcPts val="0"/>
              </a:spcBef>
              <a:buFontTx/>
              <a:buNone/>
            </a:pPr>
            <a:r>
              <a:rPr lang="en-US" altLang="en-US" sz="2100" b="1" dirty="0"/>
              <a:t>but </a:t>
            </a:r>
            <a:r>
              <a:rPr lang="en-US" altLang="en-US" sz="2100" b="1" dirty="0" err="1"/>
              <a:t>Hagelin</a:t>
            </a:r>
            <a:r>
              <a:rPr lang="en-US" altLang="en-US" sz="2100" b="1" dirty="0"/>
              <a:t> user manual recommendations provide only</a:t>
            </a:r>
            <a:r>
              <a:rPr lang="en-US" altLang="en-US" sz="2100" b="1" i="0" dirty="0"/>
              <a:t> </a:t>
            </a:r>
            <a:r>
              <a:rPr lang="en-US" altLang="en-US" sz="2100" b="1" dirty="0"/>
              <a:t>65,000 lug settings</a:t>
            </a:r>
            <a:endParaRPr lang="en-US" altLang="en-US" sz="2100" b="1" i="0" dirty="0"/>
          </a:p>
        </p:txBody>
      </p:sp>
      <p:sp>
        <p:nvSpPr>
          <p:cNvPr id="40" name="Rectangle 7"/>
          <p:cNvSpPr>
            <a:spLocks noChangeArrowheads="1"/>
          </p:cNvSpPr>
          <p:nvPr/>
        </p:nvSpPr>
        <p:spPr bwMode="auto">
          <a:xfrm>
            <a:off x="5609883" y="1482298"/>
            <a:ext cx="4067517" cy="158407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1" name="TextBox 40"/>
          <p:cNvSpPr txBox="1"/>
          <p:nvPr/>
        </p:nvSpPr>
        <p:spPr>
          <a:xfrm>
            <a:off x="5609883" y="1066800"/>
            <a:ext cx="2143536" cy="415498"/>
          </a:xfrm>
          <a:prstGeom prst="rect">
            <a:avLst/>
          </a:prstGeom>
          <a:noFill/>
        </p:spPr>
        <p:txBody>
          <a:bodyPr wrap="none" rtlCol="0">
            <a:spAutoFit/>
          </a:bodyPr>
          <a:lstStyle/>
          <a:p>
            <a:r>
              <a:rPr lang="en-US" altLang="en-US" sz="2100" b="1" dirty="0">
                <a:solidFill>
                  <a:srgbClr val="FFC000"/>
                </a:solidFill>
                <a:latin typeface="+mj-lt"/>
              </a:rPr>
              <a:t>27</a:t>
            </a:r>
            <a:r>
              <a:rPr lang="en-US" altLang="en-US" sz="2100" b="1" i="0" dirty="0">
                <a:solidFill>
                  <a:srgbClr val="FFC000"/>
                </a:solidFill>
                <a:latin typeface="+mj-lt"/>
              </a:rPr>
              <a:t> Cipher bars:</a:t>
            </a:r>
          </a:p>
        </p:txBody>
      </p:sp>
      <p:sp>
        <p:nvSpPr>
          <p:cNvPr id="46" name="Rectangle 45"/>
          <p:cNvSpPr/>
          <p:nvPr/>
        </p:nvSpPr>
        <p:spPr>
          <a:xfrm>
            <a:off x="6019800" y="3221814"/>
            <a:ext cx="3624710" cy="738664"/>
          </a:xfrm>
          <a:prstGeom prst="rect">
            <a:avLst/>
          </a:prstGeom>
        </p:spPr>
        <p:txBody>
          <a:bodyPr wrap="square" rIns="0">
            <a:spAutoFit/>
          </a:bodyPr>
          <a:lstStyle/>
          <a:p>
            <a:pPr lvl="0" algn="r"/>
            <a:r>
              <a:rPr lang="en-US" altLang="en-US" sz="2100" b="1" dirty="0">
                <a:solidFill>
                  <a:srgbClr val="FFC000"/>
                </a:solidFill>
                <a:latin typeface="+mj-lt"/>
              </a:rPr>
              <a:t>6 Rotors (</a:t>
            </a:r>
            <a:r>
              <a:rPr lang="en-US" sz="2100" b="1" dirty="0">
                <a:solidFill>
                  <a:srgbClr val="FFC000"/>
                </a:solidFill>
                <a:latin typeface="+mj-lt"/>
              </a:rPr>
              <a:t>25,26,29,31,34,37,    38,41,42,43,46,47):</a:t>
            </a:r>
            <a:endParaRPr lang="en-US" altLang="en-US" sz="2100" b="1" dirty="0">
              <a:solidFill>
                <a:srgbClr val="FFC000"/>
              </a:solidFill>
              <a:latin typeface="+mj-lt"/>
            </a:endParaRPr>
          </a:p>
        </p:txBody>
      </p:sp>
      <p:sp>
        <p:nvSpPr>
          <p:cNvPr id="47" name="Rectangle 7"/>
          <p:cNvSpPr>
            <a:spLocks noChangeArrowheads="1"/>
          </p:cNvSpPr>
          <p:nvPr/>
        </p:nvSpPr>
        <p:spPr bwMode="auto">
          <a:xfrm>
            <a:off x="6172200" y="3921651"/>
            <a:ext cx="3505201" cy="1945749"/>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8" name="AutoShape 13"/>
          <p:cNvSpPr>
            <a:spLocks noChangeArrowheads="1"/>
          </p:cNvSpPr>
          <p:nvPr/>
        </p:nvSpPr>
        <p:spPr bwMode="auto">
          <a:xfrm rot="20168851">
            <a:off x="4927079" y="5541252"/>
            <a:ext cx="1298448"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2" name="TextBox 31"/>
          <p:cNvSpPr txBox="1"/>
          <p:nvPr/>
        </p:nvSpPr>
        <p:spPr>
          <a:xfrm>
            <a:off x="304800" y="7239000"/>
            <a:ext cx="556094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
        <p:nvSpPr>
          <p:cNvPr id="33" name="AutoShape 9"/>
          <p:cNvSpPr>
            <a:spLocks noChangeArrowheads="1"/>
          </p:cNvSpPr>
          <p:nvPr/>
        </p:nvSpPr>
        <p:spPr bwMode="auto">
          <a:xfrm rot="16200000">
            <a:off x="2481073" y="3614928"/>
            <a:ext cx="12801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4" name="Text Box 435"/>
          <p:cNvSpPr txBox="1">
            <a:spLocks noChangeArrowheads="1"/>
          </p:cNvSpPr>
          <p:nvPr/>
        </p:nvSpPr>
        <p:spPr bwMode="auto">
          <a:xfrm>
            <a:off x="2667000" y="1431685"/>
            <a:ext cx="2423160"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spcBef>
                <a:spcPts val="0"/>
              </a:spcBef>
              <a:defRPr/>
            </a:pPr>
            <a:r>
              <a:rPr lang="en-US" altLang="en-US" sz="2100" b="1" i="0" dirty="0">
                <a:latin typeface="+mj-lt"/>
              </a:rPr>
              <a:t>5 stepping bars have fixed teeth vs settable lugs, so # settings = 1</a:t>
            </a:r>
          </a:p>
        </p:txBody>
      </p:sp>
      <p:sp>
        <p:nvSpPr>
          <p:cNvPr id="35" name="Rectangle 7"/>
          <p:cNvSpPr>
            <a:spLocks noChangeArrowheads="1"/>
          </p:cNvSpPr>
          <p:nvPr/>
        </p:nvSpPr>
        <p:spPr bwMode="auto">
          <a:xfrm>
            <a:off x="2667000" y="1484456"/>
            <a:ext cx="2423160" cy="158191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7" name="TextBox 36"/>
          <p:cNvSpPr txBox="1"/>
          <p:nvPr/>
        </p:nvSpPr>
        <p:spPr>
          <a:xfrm>
            <a:off x="2657179" y="1066800"/>
            <a:ext cx="2295821" cy="415498"/>
          </a:xfrm>
          <a:prstGeom prst="rect">
            <a:avLst/>
          </a:prstGeom>
          <a:noFill/>
        </p:spPr>
        <p:txBody>
          <a:bodyPr wrap="none" rtlCol="0">
            <a:spAutoFit/>
          </a:bodyPr>
          <a:lstStyle/>
          <a:p>
            <a:r>
              <a:rPr lang="en-US" altLang="en-US" sz="2100" b="1" dirty="0">
                <a:solidFill>
                  <a:srgbClr val="FFC000"/>
                </a:solidFill>
                <a:latin typeface="+mj-lt"/>
              </a:rPr>
              <a:t>5</a:t>
            </a:r>
            <a:r>
              <a:rPr lang="en-US" altLang="en-US" sz="2100" b="1" i="0" dirty="0">
                <a:solidFill>
                  <a:srgbClr val="FFC000"/>
                </a:solidFill>
                <a:latin typeface="+mj-lt"/>
              </a:rPr>
              <a:t> Stepping bars:</a:t>
            </a:r>
          </a:p>
        </p:txBody>
      </p:sp>
    </p:spTree>
    <p:extLst>
      <p:ext uri="{BB962C8B-B14F-4D97-AF65-F5344CB8AC3E}">
        <p14:creationId xmlns:p14="http://schemas.microsoft.com/office/powerpoint/2010/main" val="25629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Hagelin CX-52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53</a:t>
            </a:fld>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479800"/>
            <a:ext cx="5638800" cy="37592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a:grpSpLocks/>
          </p:cNvGrpSpPr>
          <p:nvPr/>
        </p:nvGrpSpPr>
        <p:grpSpPr bwMode="auto">
          <a:xfrm>
            <a:off x="6598920" y="5913120"/>
            <a:ext cx="2926080" cy="1097280"/>
            <a:chOff x="6129331" y="762000"/>
            <a:chExt cx="2926085" cy="1097280"/>
          </a:xfrm>
        </p:grpSpPr>
        <p:sp>
          <p:nvSpPr>
            <p:cNvPr id="8" name="Rectangle 7"/>
            <p:cNvSpPr>
              <a:spLocks noChangeArrowheads="1"/>
            </p:cNvSpPr>
            <p:nvPr/>
          </p:nvSpPr>
          <p:spPr bwMode="auto">
            <a:xfrm>
              <a:off x="6129331"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9"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1.17</a:t>
              </a:r>
              <a:r>
                <a:rPr lang="en-US" altLang="en-US" sz="2600" b="1" i="0" dirty="0">
                  <a:latin typeface="+mj-lt"/>
                  <a:cs typeface="+mn-cs"/>
                </a:rPr>
                <a:t> x 10</a:t>
              </a:r>
              <a:r>
                <a:rPr lang="en-US" altLang="en-US" sz="2600" b="1" baseline="40000" dirty="0">
                  <a:latin typeface="+mj-lt"/>
                  <a:cs typeface="+mn-cs"/>
                </a:rPr>
                <a:t>123</a:t>
              </a:r>
              <a:endParaRPr lang="en-US" altLang="en-US" sz="2600" b="1" i="0" dirty="0">
                <a:latin typeface="+mj-lt"/>
                <a:cs typeface="+mn-cs"/>
              </a:endParaRPr>
            </a:p>
          </p:txBody>
        </p:sp>
      </p:grpSp>
      <p:sp>
        <p:nvSpPr>
          <p:cNvPr id="16" name="AutoShape 9"/>
          <p:cNvSpPr>
            <a:spLocks noChangeArrowheads="1"/>
          </p:cNvSpPr>
          <p:nvPr/>
        </p:nvSpPr>
        <p:spPr bwMode="auto">
          <a:xfrm rot="16200000">
            <a:off x="2240940" y="3771035"/>
            <a:ext cx="1760425"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Text Box 7"/>
          <p:cNvSpPr txBox="1">
            <a:spLocks noChangeArrowheads="1"/>
          </p:cNvSpPr>
          <p:nvPr/>
        </p:nvSpPr>
        <p:spPr bwMode="auto">
          <a:xfrm>
            <a:off x="6336793" y="3581400"/>
            <a:ext cx="315239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None/>
            </a:pPr>
            <a:r>
              <a:rPr lang="en-US" altLang="en-US" sz="2100" b="1" i="0" dirty="0"/>
              <a:t>Pin </a:t>
            </a:r>
            <a:r>
              <a:rPr lang="en-US" altLang="en-US" sz="2100" b="1" dirty="0"/>
              <a:t>s</a:t>
            </a:r>
            <a:r>
              <a:rPr lang="en-US" altLang="en-US" sz="2100" b="1" i="0" dirty="0"/>
              <a:t>etting: (2</a:t>
            </a:r>
            <a:r>
              <a:rPr lang="en-US" altLang="en-US" sz="2100" b="1" baseline="40000" dirty="0"/>
              <a:t>47</a:t>
            </a:r>
            <a:r>
              <a:rPr lang="en-US" altLang="en-US" sz="2100" b="1" dirty="0"/>
              <a:t>)</a:t>
            </a:r>
            <a:r>
              <a:rPr lang="en-US" altLang="en-US" sz="2100" b="1" baseline="40000" dirty="0"/>
              <a:t>6</a:t>
            </a:r>
            <a:r>
              <a:rPr lang="en-US" altLang="en-US" sz="2100" b="1" i="0" baseline="30000" dirty="0"/>
              <a:t> </a:t>
            </a:r>
            <a:r>
              <a:rPr lang="en-US" altLang="en-US" sz="2100" b="1" i="0" dirty="0"/>
              <a:t>=     </a:t>
            </a:r>
          </a:p>
          <a:p>
            <a:pPr>
              <a:lnSpc>
                <a:spcPct val="120000"/>
              </a:lnSpc>
              <a:spcBef>
                <a:spcPct val="0"/>
              </a:spcBef>
              <a:buFontTx/>
              <a:buNone/>
            </a:pPr>
            <a:r>
              <a:rPr lang="en-US" altLang="en-US" sz="2100" b="1" dirty="0"/>
              <a:t>          2</a:t>
            </a:r>
            <a:r>
              <a:rPr lang="en-US" altLang="en-US" sz="2100" b="1" baseline="40000" dirty="0"/>
              <a:t>282</a:t>
            </a:r>
            <a:r>
              <a:rPr lang="en-US" altLang="en-US" sz="2100" b="1" dirty="0"/>
              <a:t> = 7.77</a:t>
            </a:r>
            <a:r>
              <a:rPr lang="en-US" altLang="en-US" sz="2100" b="1" i="0" dirty="0"/>
              <a:t>x10</a:t>
            </a:r>
            <a:r>
              <a:rPr lang="en-US" altLang="en-US" sz="2100" b="1" baseline="40000" dirty="0"/>
              <a:t>84</a:t>
            </a:r>
          </a:p>
          <a:p>
            <a:pPr>
              <a:lnSpc>
                <a:spcPct val="120000"/>
              </a:lnSpc>
              <a:spcBef>
                <a:spcPct val="0"/>
              </a:spcBef>
              <a:buFontTx/>
              <a:buNone/>
            </a:pPr>
            <a:r>
              <a:rPr lang="en-US" altLang="en-US" sz="2100" b="1" dirty="0"/>
              <a:t>Order: 1</a:t>
            </a:r>
          </a:p>
          <a:p>
            <a:pPr>
              <a:lnSpc>
                <a:spcPct val="120000"/>
              </a:lnSpc>
              <a:spcBef>
                <a:spcPct val="0"/>
              </a:spcBef>
              <a:buNone/>
            </a:pPr>
            <a:r>
              <a:rPr lang="en-US" altLang="en-US" sz="2100" b="1" dirty="0"/>
              <a:t>Start position: 47</a:t>
            </a:r>
            <a:r>
              <a:rPr lang="en-US" altLang="en-US" sz="2100" b="1" baseline="40000" dirty="0"/>
              <a:t>6</a:t>
            </a:r>
            <a:r>
              <a:rPr lang="en-US" altLang="en-US" sz="2100" b="1" baseline="30000" dirty="0"/>
              <a:t> </a:t>
            </a:r>
            <a:r>
              <a:rPr lang="en-US" altLang="en-US" sz="2100" b="1" dirty="0"/>
              <a:t>=  </a:t>
            </a:r>
          </a:p>
          <a:p>
            <a:pPr>
              <a:lnSpc>
                <a:spcPct val="120000"/>
              </a:lnSpc>
              <a:spcBef>
                <a:spcPct val="0"/>
              </a:spcBef>
              <a:buNone/>
            </a:pPr>
            <a:r>
              <a:rPr lang="en-US" altLang="en-US" sz="2100" b="1" dirty="0"/>
              <a:t>           1.08x10</a:t>
            </a:r>
            <a:r>
              <a:rPr lang="en-US" altLang="en-US" sz="2100" b="1" baseline="40000" dirty="0"/>
              <a:t>10</a:t>
            </a:r>
          </a:p>
        </p:txBody>
      </p:sp>
      <p:sp>
        <p:nvSpPr>
          <p:cNvPr id="21" name="AutoShape 13"/>
          <p:cNvSpPr>
            <a:spLocks noChangeArrowheads="1"/>
          </p:cNvSpPr>
          <p:nvPr/>
        </p:nvSpPr>
        <p:spPr bwMode="auto">
          <a:xfrm rot="20168851">
            <a:off x="5001123" y="5448412"/>
            <a:ext cx="1380744"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2" name="Rectangle 7"/>
          <p:cNvSpPr>
            <a:spLocks noChangeArrowheads="1"/>
          </p:cNvSpPr>
          <p:nvPr/>
        </p:nvSpPr>
        <p:spPr bwMode="auto">
          <a:xfrm>
            <a:off x="6309023" y="3603302"/>
            <a:ext cx="3392424" cy="195681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dirty="0">
              <a:latin typeface="Arial Black" pitchFamily="34" charset="0"/>
            </a:endParaRPr>
          </a:p>
        </p:txBody>
      </p:sp>
      <p:sp>
        <p:nvSpPr>
          <p:cNvPr id="23" name="Text Box 7"/>
          <p:cNvSpPr txBox="1">
            <a:spLocks noChangeArrowheads="1"/>
          </p:cNvSpPr>
          <p:nvPr/>
        </p:nvSpPr>
        <p:spPr bwMode="auto">
          <a:xfrm>
            <a:off x="6286029" y="3200400"/>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solidFill>
                  <a:srgbClr val="FFCC00"/>
                </a:solidFill>
              </a:rPr>
              <a:t>6 </a:t>
            </a:r>
            <a:r>
              <a:rPr lang="en-US" altLang="en-US" sz="2100" b="1" dirty="0">
                <a:solidFill>
                  <a:srgbClr val="FFCC00"/>
                </a:solidFill>
              </a:rPr>
              <a:t>47-pin r</a:t>
            </a:r>
            <a:r>
              <a:rPr lang="en-US" altLang="en-US" sz="2100" b="1" i="0" dirty="0">
                <a:solidFill>
                  <a:srgbClr val="FFCC00"/>
                </a:solidFill>
              </a:rPr>
              <a:t>otors:</a:t>
            </a:r>
            <a:endParaRPr lang="en-US" altLang="en-US" sz="2600" b="1" i="0" dirty="0">
              <a:solidFill>
                <a:srgbClr val="FFCC00"/>
              </a:solidFill>
            </a:endParaRPr>
          </a:p>
        </p:txBody>
      </p:sp>
      <p:sp>
        <p:nvSpPr>
          <p:cNvPr id="25" name="Rectangle 7"/>
          <p:cNvSpPr>
            <a:spLocks noChangeArrowheads="1"/>
          </p:cNvSpPr>
          <p:nvPr/>
        </p:nvSpPr>
        <p:spPr bwMode="auto">
          <a:xfrm>
            <a:off x="2309175" y="5181600"/>
            <a:ext cx="2720025" cy="1676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8" name="Text Box 435"/>
          <p:cNvSpPr txBox="1">
            <a:spLocks noChangeArrowheads="1"/>
          </p:cNvSpPr>
          <p:nvPr/>
        </p:nvSpPr>
        <p:spPr bwMode="auto">
          <a:xfrm>
            <a:off x="301752" y="2133600"/>
            <a:ext cx="17526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eaLnBrk="0" hangingPunct="0">
              <a:lnSpc>
                <a:spcPct val="120000"/>
              </a:lnSpc>
              <a:spcBef>
                <a:spcPts val="0"/>
              </a:spcBef>
              <a:defRPr/>
            </a:pPr>
            <a:r>
              <a:rPr lang="en-US" altLang="en-US" sz="2100" b="1" i="0" dirty="0">
                <a:latin typeface="+mj-lt"/>
              </a:rPr>
              <a:t>Printer wheel offset: 26</a:t>
            </a:r>
          </a:p>
        </p:txBody>
      </p:sp>
      <p:sp>
        <p:nvSpPr>
          <p:cNvPr id="29" name="Rectangle 7"/>
          <p:cNvSpPr>
            <a:spLocks noChangeArrowheads="1"/>
          </p:cNvSpPr>
          <p:nvPr/>
        </p:nvSpPr>
        <p:spPr bwMode="auto">
          <a:xfrm>
            <a:off x="237744" y="2175538"/>
            <a:ext cx="1828800" cy="78823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0" name="TextBox 29"/>
          <p:cNvSpPr txBox="1"/>
          <p:nvPr/>
        </p:nvSpPr>
        <p:spPr>
          <a:xfrm>
            <a:off x="184027" y="1794302"/>
            <a:ext cx="1949573" cy="415498"/>
          </a:xfrm>
          <a:prstGeom prst="rect">
            <a:avLst/>
          </a:prstGeom>
          <a:noFill/>
        </p:spPr>
        <p:txBody>
          <a:bodyPr wrap="none" rtlCol="0">
            <a:spAutoFit/>
          </a:bodyPr>
          <a:lstStyle/>
          <a:p>
            <a:r>
              <a:rPr lang="en-US" altLang="en-US" sz="2100" b="1" dirty="0">
                <a:solidFill>
                  <a:srgbClr val="FFC000"/>
                </a:solidFill>
                <a:latin typeface="+mj-lt"/>
              </a:rPr>
              <a:t>Printer offset</a:t>
            </a:r>
            <a:r>
              <a:rPr lang="en-US" altLang="en-US" sz="2100" b="1" i="0" dirty="0">
                <a:solidFill>
                  <a:srgbClr val="FFC000"/>
                </a:solidFill>
                <a:latin typeface="+mj-lt"/>
              </a:rPr>
              <a:t>:</a:t>
            </a:r>
          </a:p>
        </p:txBody>
      </p:sp>
      <p:sp>
        <p:nvSpPr>
          <p:cNvPr id="31" name="AutoShape 9"/>
          <p:cNvSpPr>
            <a:spLocks noChangeArrowheads="1"/>
          </p:cNvSpPr>
          <p:nvPr/>
        </p:nvSpPr>
        <p:spPr bwMode="auto">
          <a:xfrm rot="16200000">
            <a:off x="-25426" y="4443984"/>
            <a:ext cx="3092757"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3" name="Rectangle 7"/>
          <p:cNvSpPr>
            <a:spLocks noChangeArrowheads="1"/>
          </p:cNvSpPr>
          <p:nvPr/>
        </p:nvSpPr>
        <p:spPr bwMode="auto">
          <a:xfrm>
            <a:off x="5827776" y="1417319"/>
            <a:ext cx="3867912" cy="154533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4" name="TextBox 33"/>
          <p:cNvSpPr txBox="1"/>
          <p:nvPr/>
        </p:nvSpPr>
        <p:spPr>
          <a:xfrm>
            <a:off x="5817840" y="1014984"/>
            <a:ext cx="2143536" cy="415498"/>
          </a:xfrm>
          <a:prstGeom prst="rect">
            <a:avLst/>
          </a:prstGeom>
          <a:noFill/>
        </p:spPr>
        <p:txBody>
          <a:bodyPr wrap="none" rtlCol="0">
            <a:spAutoFit/>
          </a:bodyPr>
          <a:lstStyle/>
          <a:p>
            <a:r>
              <a:rPr lang="en-US" altLang="en-US" sz="2100" b="1" dirty="0">
                <a:solidFill>
                  <a:srgbClr val="FFC000"/>
                </a:solidFill>
                <a:latin typeface="+mj-lt"/>
              </a:rPr>
              <a:t>27</a:t>
            </a:r>
            <a:r>
              <a:rPr lang="en-US" altLang="en-US" sz="2100" b="1" i="0" dirty="0">
                <a:solidFill>
                  <a:srgbClr val="FFC000"/>
                </a:solidFill>
                <a:latin typeface="+mj-lt"/>
              </a:rPr>
              <a:t> Cipher bars:</a:t>
            </a:r>
          </a:p>
        </p:txBody>
      </p:sp>
      <p:sp>
        <p:nvSpPr>
          <p:cNvPr id="35" name="AutoShape 9"/>
          <p:cNvSpPr>
            <a:spLocks noChangeArrowheads="1"/>
          </p:cNvSpPr>
          <p:nvPr/>
        </p:nvSpPr>
        <p:spPr bwMode="auto">
          <a:xfrm rot="19440000">
            <a:off x="4230202" y="3531902"/>
            <a:ext cx="2212848" cy="146050"/>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Text Box 6"/>
          <p:cNvSpPr txBox="1">
            <a:spLocks noChangeArrowheads="1"/>
          </p:cNvSpPr>
          <p:nvPr/>
        </p:nvSpPr>
        <p:spPr bwMode="auto">
          <a:xfrm>
            <a:off x="5791200" y="1371600"/>
            <a:ext cx="3928874"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lnSpc>
                <a:spcPct val="120000"/>
              </a:lnSpc>
              <a:spcBef>
                <a:spcPts val="0"/>
              </a:spcBef>
              <a:buFontTx/>
              <a:buNone/>
            </a:pPr>
            <a:r>
              <a:rPr lang="en-US" altLang="en-US" sz="2100" b="1" dirty="0"/>
              <a:t>n=2</a:t>
            </a:r>
            <a:r>
              <a:rPr lang="en-US" altLang="en-US" sz="2100" b="1" baseline="40000" dirty="0"/>
              <a:t>6</a:t>
            </a:r>
            <a:r>
              <a:rPr lang="en-US" altLang="en-US" sz="2100" b="1" dirty="0"/>
              <a:t> lu</a:t>
            </a:r>
            <a:r>
              <a:rPr lang="en-US" altLang="en-US" sz="2100" b="1" i="0" dirty="0"/>
              <a:t>g settings &amp; k=27 bars   </a:t>
            </a:r>
          </a:p>
          <a:p>
            <a:pPr algn="ctr">
              <a:lnSpc>
                <a:spcPct val="120000"/>
              </a:lnSpc>
              <a:spcBef>
                <a:spcPts val="0"/>
              </a:spcBef>
              <a:buFontTx/>
              <a:buNone/>
            </a:pPr>
            <a:r>
              <a:rPr lang="en-US" altLang="en-US" sz="2100" b="1" dirty="0"/>
              <a:t>C(n+k-1,k)   = (n+k-1)!/(n-1)!k!</a:t>
            </a:r>
          </a:p>
          <a:p>
            <a:pPr algn="ctr">
              <a:lnSpc>
                <a:spcPct val="120000"/>
              </a:lnSpc>
              <a:spcBef>
                <a:spcPts val="0"/>
              </a:spcBef>
              <a:buFontTx/>
              <a:buNone/>
            </a:pPr>
            <a:r>
              <a:rPr lang="en-US" altLang="en-US" sz="2100" b="1" i="0" dirty="0"/>
              <a:t>C(90,27) = (</a:t>
            </a:r>
            <a:r>
              <a:rPr lang="en-US" altLang="en-US" sz="2100" b="1" dirty="0"/>
              <a:t>90</a:t>
            </a:r>
            <a:r>
              <a:rPr lang="en-US" altLang="en-US" sz="2100" b="1" i="0" dirty="0"/>
              <a:t>!)/(63! </a:t>
            </a:r>
            <a:r>
              <a:rPr lang="en-US" altLang="en-US" sz="2100" b="1" dirty="0"/>
              <a:t>x</a:t>
            </a:r>
            <a:r>
              <a:rPr lang="en-US" altLang="en-US" sz="2100" b="1" i="0" dirty="0"/>
              <a:t> 27!) </a:t>
            </a:r>
          </a:p>
          <a:p>
            <a:pPr algn="ctr">
              <a:lnSpc>
                <a:spcPct val="120000"/>
              </a:lnSpc>
              <a:spcBef>
                <a:spcPts val="0"/>
              </a:spcBef>
              <a:buFontTx/>
              <a:buNone/>
            </a:pPr>
            <a:r>
              <a:rPr lang="en-US" altLang="en-US" sz="2100" b="1" i="0" dirty="0"/>
              <a:t>      = </a:t>
            </a:r>
            <a:r>
              <a:rPr lang="en-US" altLang="en-US" sz="2100" b="1" dirty="0"/>
              <a:t>6.88</a:t>
            </a:r>
            <a:r>
              <a:rPr lang="en-US" altLang="en-US" sz="2100" b="1" i="0" dirty="0"/>
              <a:t>x10</a:t>
            </a:r>
            <a:r>
              <a:rPr lang="en-US" altLang="en-US" sz="2100" b="1" baseline="40000" dirty="0"/>
              <a:t>22</a:t>
            </a:r>
            <a:endParaRPr lang="en-US" altLang="en-US" sz="2100" b="1" i="0" baseline="40000" dirty="0"/>
          </a:p>
        </p:txBody>
      </p:sp>
      <p:sp>
        <p:nvSpPr>
          <p:cNvPr id="37" name="Rectangle 36"/>
          <p:cNvSpPr/>
          <p:nvPr/>
        </p:nvSpPr>
        <p:spPr>
          <a:xfrm>
            <a:off x="6540765" y="7296090"/>
            <a:ext cx="284052" cy="400110"/>
          </a:xfrm>
          <a:prstGeom prst="rect">
            <a:avLst/>
          </a:prstGeom>
        </p:spPr>
        <p:txBody>
          <a:bodyPr wrap="none">
            <a:spAutoFit/>
          </a:bodyPr>
          <a:lstStyle/>
          <a:p>
            <a:pPr algn="ctr" eaLnBrk="0" hangingPunct="0">
              <a:defRPr/>
            </a:pPr>
            <a:r>
              <a:rPr lang="en-US" altLang="en-US" sz="3000" b="1" baseline="20000" dirty="0">
                <a:solidFill>
                  <a:srgbClr val="FF0000"/>
                </a:solidFill>
                <a:latin typeface="+mj-lt"/>
              </a:rPr>
              <a:t>*</a:t>
            </a:r>
            <a:endParaRPr lang="en-US" altLang="en-US" sz="3000" b="1" baseline="20000" dirty="0">
              <a:latin typeface="+mj-lt"/>
            </a:endParaRPr>
          </a:p>
        </p:txBody>
      </p:sp>
      <p:sp>
        <p:nvSpPr>
          <p:cNvPr id="39" name="Rectangle 38"/>
          <p:cNvSpPr/>
          <p:nvPr/>
        </p:nvSpPr>
        <p:spPr>
          <a:xfrm>
            <a:off x="7162800" y="1828800"/>
            <a:ext cx="284052" cy="400110"/>
          </a:xfrm>
          <a:prstGeom prst="rect">
            <a:avLst/>
          </a:prstGeom>
        </p:spPr>
        <p:txBody>
          <a:bodyPr wrap="none">
            <a:spAutoFit/>
          </a:bodyPr>
          <a:lstStyle/>
          <a:p>
            <a:pPr algn="ctr" eaLnBrk="0" hangingPunct="0">
              <a:defRPr/>
            </a:pPr>
            <a:r>
              <a:rPr lang="en-US" altLang="en-US" sz="3000" b="1" baseline="20000" dirty="0">
                <a:solidFill>
                  <a:srgbClr val="FF0000"/>
                </a:solidFill>
                <a:latin typeface="+mj-lt"/>
              </a:rPr>
              <a:t>*</a:t>
            </a:r>
            <a:endParaRPr lang="en-US" altLang="en-US" sz="3000" b="1" baseline="20000" dirty="0">
              <a:latin typeface="+mj-lt"/>
            </a:endParaRPr>
          </a:p>
        </p:txBody>
      </p:sp>
      <p:sp>
        <p:nvSpPr>
          <p:cNvPr id="41" name="Text Box 7"/>
          <p:cNvSpPr txBox="1">
            <a:spLocks noChangeArrowheads="1"/>
          </p:cNvSpPr>
          <p:nvPr/>
        </p:nvSpPr>
        <p:spPr bwMode="auto">
          <a:xfrm>
            <a:off x="6677226" y="7188368"/>
            <a:ext cx="27715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1600" b="1" i="0" dirty="0"/>
              <a:t>“Stars and Bars” formula</a:t>
            </a:r>
          </a:p>
        </p:txBody>
      </p:sp>
      <p:sp>
        <p:nvSpPr>
          <p:cNvPr id="32"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8" name="Text Box 435"/>
          <p:cNvSpPr txBox="1">
            <a:spLocks noChangeArrowheads="1"/>
          </p:cNvSpPr>
          <p:nvPr/>
        </p:nvSpPr>
        <p:spPr bwMode="auto">
          <a:xfrm>
            <a:off x="2176272" y="1752600"/>
            <a:ext cx="3505200"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eaLnBrk="0" hangingPunct="0">
              <a:lnSpc>
                <a:spcPct val="120000"/>
              </a:lnSpc>
              <a:spcBef>
                <a:spcPts val="0"/>
              </a:spcBef>
              <a:defRPr/>
            </a:pPr>
            <a:r>
              <a:rPr lang="en-US" altLang="en-US" sz="2100" b="1" i="0" dirty="0">
                <a:latin typeface="+mj-lt"/>
              </a:rPr>
              <a:t>Rotor 1 always steps once 5 bars: 0-5 lug positions,</a:t>
            </a:r>
          </a:p>
          <a:p>
            <a:pPr algn="ctr" eaLnBrk="0" hangingPunct="0">
              <a:lnSpc>
                <a:spcPct val="120000"/>
              </a:lnSpc>
              <a:spcBef>
                <a:spcPts val="0"/>
              </a:spcBef>
              <a:defRPr/>
            </a:pPr>
            <a:r>
              <a:rPr lang="en-US" altLang="en-US" sz="2100" b="1" dirty="0">
                <a:latin typeface="+mj-lt"/>
              </a:rPr>
              <a:t>6</a:t>
            </a:r>
            <a:r>
              <a:rPr lang="en-US" altLang="en-US" sz="2100" b="1" baseline="40000" dirty="0">
                <a:latin typeface="+mj-lt"/>
              </a:rPr>
              <a:t>5</a:t>
            </a:r>
            <a:r>
              <a:rPr lang="en-US" altLang="en-US" sz="2100" b="1" dirty="0">
                <a:latin typeface="+mj-lt"/>
              </a:rPr>
              <a:t> </a:t>
            </a:r>
            <a:r>
              <a:rPr lang="en-US" altLang="en-US" sz="2100" b="1" i="0" dirty="0">
                <a:latin typeface="+mj-lt"/>
              </a:rPr>
              <a:t>= </a:t>
            </a:r>
            <a:r>
              <a:rPr lang="en-US" altLang="en-US" sz="2100" b="1" dirty="0">
                <a:latin typeface="+mj-lt"/>
              </a:rPr>
              <a:t>7,776</a:t>
            </a:r>
            <a:endParaRPr lang="en-US" sz="2100" b="1" dirty="0">
              <a:latin typeface="+mj-lt"/>
            </a:endParaRPr>
          </a:p>
        </p:txBody>
      </p:sp>
      <p:sp>
        <p:nvSpPr>
          <p:cNvPr id="42" name="Rectangle 7"/>
          <p:cNvSpPr>
            <a:spLocks noChangeArrowheads="1"/>
          </p:cNvSpPr>
          <p:nvPr/>
        </p:nvSpPr>
        <p:spPr bwMode="auto">
          <a:xfrm>
            <a:off x="2179320" y="1828800"/>
            <a:ext cx="3505200" cy="1134973"/>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3" name="TextBox 42"/>
          <p:cNvSpPr txBox="1"/>
          <p:nvPr/>
        </p:nvSpPr>
        <p:spPr>
          <a:xfrm>
            <a:off x="2179320" y="1413302"/>
            <a:ext cx="2363280" cy="415498"/>
          </a:xfrm>
          <a:prstGeom prst="rect">
            <a:avLst/>
          </a:prstGeom>
          <a:noFill/>
        </p:spPr>
        <p:txBody>
          <a:bodyPr wrap="square" rtlCol="0">
            <a:spAutoFit/>
          </a:bodyPr>
          <a:lstStyle/>
          <a:p>
            <a:r>
              <a:rPr lang="en-US" altLang="en-US" sz="2100" b="1" dirty="0">
                <a:solidFill>
                  <a:srgbClr val="FFC000"/>
                </a:solidFill>
                <a:latin typeface="+mj-lt"/>
              </a:rPr>
              <a:t>5</a:t>
            </a:r>
            <a:r>
              <a:rPr lang="en-US" altLang="en-US" sz="2100" b="1" i="0" dirty="0">
                <a:solidFill>
                  <a:srgbClr val="FFC000"/>
                </a:solidFill>
                <a:latin typeface="+mj-lt"/>
              </a:rPr>
              <a:t> Stepping bars:</a:t>
            </a:r>
          </a:p>
        </p:txBody>
      </p:sp>
      <p:sp>
        <p:nvSpPr>
          <p:cNvPr id="40" name="TextBox 39"/>
          <p:cNvSpPr txBox="1"/>
          <p:nvPr/>
        </p:nvSpPr>
        <p:spPr>
          <a:xfrm>
            <a:off x="304800" y="7239000"/>
            <a:ext cx="563880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62961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Hagelin CX-52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54</a:t>
            </a:fld>
            <a:endParaRPr lang="en-US" dirty="0"/>
          </a:p>
        </p:txBody>
      </p:sp>
      <p:grpSp>
        <p:nvGrpSpPr>
          <p:cNvPr id="7" name="Group 6"/>
          <p:cNvGrpSpPr>
            <a:grpSpLocks/>
          </p:cNvGrpSpPr>
          <p:nvPr/>
        </p:nvGrpSpPr>
        <p:grpSpPr bwMode="auto">
          <a:xfrm>
            <a:off x="6598920" y="6141720"/>
            <a:ext cx="2926080" cy="1097280"/>
            <a:chOff x="6129331" y="762000"/>
            <a:chExt cx="2926085" cy="1097280"/>
          </a:xfrm>
        </p:grpSpPr>
        <p:sp>
          <p:nvSpPr>
            <p:cNvPr id="8" name="Rectangle 7"/>
            <p:cNvSpPr>
              <a:spLocks noChangeArrowheads="1"/>
            </p:cNvSpPr>
            <p:nvPr/>
          </p:nvSpPr>
          <p:spPr bwMode="auto">
            <a:xfrm>
              <a:off x="6129331"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9"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1.10</a:t>
              </a:r>
              <a:r>
                <a:rPr lang="en-US" altLang="en-US" sz="2600" b="1" i="0" dirty="0">
                  <a:latin typeface="+mj-lt"/>
                  <a:cs typeface="+mn-cs"/>
                </a:rPr>
                <a:t> x 10</a:t>
              </a:r>
              <a:r>
                <a:rPr lang="en-US" altLang="en-US" sz="2600" b="1" baseline="40000" dirty="0">
                  <a:latin typeface="+mj-lt"/>
                  <a:cs typeface="+mn-cs"/>
                </a:rPr>
                <a:t>104</a:t>
              </a:r>
              <a:endParaRPr lang="en-US" altLang="en-US" sz="2600" b="1" i="0" dirty="0">
                <a:latin typeface="+mj-lt"/>
                <a:cs typeface="+mn-cs"/>
              </a:endParaRPr>
            </a:p>
          </p:txBody>
        </p:sp>
      </p:grpSp>
      <p:sp>
        <p:nvSpPr>
          <p:cNvPr id="20" name="Text Box 7"/>
          <p:cNvSpPr txBox="1">
            <a:spLocks noChangeArrowheads="1"/>
          </p:cNvSpPr>
          <p:nvPr/>
        </p:nvSpPr>
        <p:spPr bwMode="auto">
          <a:xfrm>
            <a:off x="6291072" y="3465576"/>
            <a:ext cx="3471674"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20000"/>
              </a:lnSpc>
              <a:spcBef>
                <a:spcPct val="0"/>
              </a:spcBef>
              <a:buNone/>
            </a:pPr>
            <a:r>
              <a:rPr lang="en-US" altLang="en-US" sz="2100" b="1" i="0" dirty="0"/>
              <a:t>Pin </a:t>
            </a:r>
            <a:r>
              <a:rPr lang="en-US" altLang="en-US" sz="2100" b="1" dirty="0"/>
              <a:t>s</a:t>
            </a:r>
            <a:r>
              <a:rPr lang="en-US" altLang="en-US" sz="2100" b="1" i="0" dirty="0"/>
              <a:t>etting: 45-55% active </a:t>
            </a:r>
          </a:p>
          <a:p>
            <a:pPr>
              <a:lnSpc>
                <a:spcPct val="120000"/>
              </a:lnSpc>
              <a:spcBef>
                <a:spcPct val="0"/>
              </a:spcBef>
              <a:buNone/>
            </a:pPr>
            <a:r>
              <a:rPr lang="en-US" altLang="en-US" sz="2100" b="1" dirty="0"/>
              <a:t>      = (.55)</a:t>
            </a:r>
            <a:r>
              <a:rPr lang="en-US" altLang="en-US" sz="2100" b="1" i="0" dirty="0"/>
              <a:t>(2</a:t>
            </a:r>
            <a:r>
              <a:rPr lang="en-US" altLang="en-US" sz="2100" b="1" baseline="40000" dirty="0"/>
              <a:t>47</a:t>
            </a:r>
            <a:r>
              <a:rPr lang="en-US" altLang="en-US" sz="2100" b="1" dirty="0"/>
              <a:t>)</a:t>
            </a:r>
            <a:r>
              <a:rPr lang="en-US" altLang="en-US" sz="2100" b="1" baseline="40000" dirty="0"/>
              <a:t>6</a:t>
            </a:r>
            <a:r>
              <a:rPr lang="en-US" altLang="en-US" sz="2100" b="1" i="0" baseline="30000" dirty="0"/>
              <a:t> </a:t>
            </a:r>
            <a:r>
              <a:rPr lang="en-US" altLang="en-US" sz="2100" b="1" i="0" dirty="0"/>
              <a:t>- (.</a:t>
            </a:r>
            <a:r>
              <a:rPr lang="en-US" altLang="en-US" sz="2100" b="1" dirty="0"/>
              <a:t>45)(2</a:t>
            </a:r>
            <a:r>
              <a:rPr lang="en-US" altLang="en-US" sz="2100" b="1" baseline="40000" dirty="0"/>
              <a:t>47</a:t>
            </a:r>
            <a:r>
              <a:rPr lang="en-US" altLang="en-US" sz="2100" b="1" dirty="0"/>
              <a:t>)</a:t>
            </a:r>
            <a:r>
              <a:rPr lang="en-US" altLang="en-US" sz="2100" b="1" baseline="40000" dirty="0"/>
              <a:t>6</a:t>
            </a:r>
            <a:r>
              <a:rPr lang="en-US" altLang="en-US" sz="2100" b="1" i="0" dirty="0"/>
              <a:t>    </a:t>
            </a:r>
          </a:p>
          <a:p>
            <a:pPr>
              <a:lnSpc>
                <a:spcPct val="120000"/>
              </a:lnSpc>
              <a:spcBef>
                <a:spcPct val="0"/>
              </a:spcBef>
              <a:buNone/>
            </a:pPr>
            <a:r>
              <a:rPr lang="en-US" altLang="en-US" sz="2100" b="1" dirty="0"/>
              <a:t>      = 7.77</a:t>
            </a:r>
            <a:r>
              <a:rPr lang="en-US" altLang="en-US" sz="2100" b="1" i="0" dirty="0"/>
              <a:t>x10</a:t>
            </a:r>
            <a:r>
              <a:rPr lang="en-US" altLang="en-US" sz="2100" b="1" baseline="40000" dirty="0"/>
              <a:t>83</a:t>
            </a:r>
          </a:p>
          <a:p>
            <a:pPr>
              <a:lnSpc>
                <a:spcPct val="120000"/>
              </a:lnSpc>
              <a:spcBef>
                <a:spcPct val="0"/>
              </a:spcBef>
              <a:buFontTx/>
              <a:buNone/>
            </a:pPr>
            <a:r>
              <a:rPr lang="en-US" altLang="en-US" sz="2100" b="1" dirty="0"/>
              <a:t>Order: 1</a:t>
            </a:r>
          </a:p>
          <a:p>
            <a:pPr>
              <a:lnSpc>
                <a:spcPct val="120000"/>
              </a:lnSpc>
              <a:spcBef>
                <a:spcPct val="0"/>
              </a:spcBef>
              <a:buNone/>
            </a:pPr>
            <a:r>
              <a:rPr lang="en-US" altLang="en-US" sz="2100" b="1" dirty="0"/>
              <a:t>Start position: 47</a:t>
            </a:r>
            <a:r>
              <a:rPr lang="en-US" altLang="en-US" sz="2100" b="1" baseline="40000" dirty="0"/>
              <a:t>6</a:t>
            </a:r>
            <a:r>
              <a:rPr lang="en-US" altLang="en-US" sz="2100" b="1" baseline="30000" dirty="0"/>
              <a:t> </a:t>
            </a:r>
          </a:p>
          <a:p>
            <a:pPr>
              <a:lnSpc>
                <a:spcPct val="120000"/>
              </a:lnSpc>
              <a:spcBef>
                <a:spcPct val="0"/>
              </a:spcBef>
              <a:buNone/>
            </a:pPr>
            <a:r>
              <a:rPr lang="en-US" altLang="en-US" sz="2100" b="1" baseline="30000" dirty="0"/>
              <a:t>                                   </a:t>
            </a:r>
            <a:r>
              <a:rPr lang="en-US" altLang="en-US" sz="2100" b="1" dirty="0"/>
              <a:t>= 1.08x10</a:t>
            </a:r>
            <a:r>
              <a:rPr lang="en-US" altLang="en-US" sz="2100" b="1" baseline="40000" dirty="0"/>
              <a:t>10</a:t>
            </a:r>
            <a:endParaRPr lang="en-US" altLang="en-US" sz="2100" b="1" i="0" baseline="40000" dirty="0"/>
          </a:p>
        </p:txBody>
      </p:sp>
      <p:sp>
        <p:nvSpPr>
          <p:cNvPr id="22" name="Rectangle 7"/>
          <p:cNvSpPr>
            <a:spLocks noChangeArrowheads="1"/>
          </p:cNvSpPr>
          <p:nvPr/>
        </p:nvSpPr>
        <p:spPr bwMode="auto">
          <a:xfrm>
            <a:off x="6309360" y="3527102"/>
            <a:ext cx="3433870" cy="230428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3" name="Text Box 7"/>
          <p:cNvSpPr txBox="1">
            <a:spLocks noChangeArrowheads="1"/>
          </p:cNvSpPr>
          <p:nvPr/>
        </p:nvSpPr>
        <p:spPr bwMode="auto">
          <a:xfrm>
            <a:off x="6248400" y="3124200"/>
            <a:ext cx="28114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100" b="1" i="0" dirty="0">
                <a:solidFill>
                  <a:srgbClr val="FFCC00"/>
                </a:solidFill>
              </a:rPr>
              <a:t>6 47-pin rotors:</a:t>
            </a:r>
            <a:endParaRPr lang="en-US" altLang="en-US" sz="2600" b="1" i="0" dirty="0">
              <a:solidFill>
                <a:srgbClr val="FFCC00"/>
              </a:solidFill>
            </a:endParaRPr>
          </a:p>
        </p:txBody>
      </p:sp>
      <p:sp>
        <p:nvSpPr>
          <p:cNvPr id="3" name="Rectangle 2"/>
          <p:cNvSpPr/>
          <p:nvPr/>
        </p:nvSpPr>
        <p:spPr>
          <a:xfrm>
            <a:off x="5833872" y="1371600"/>
            <a:ext cx="3867912" cy="1643527"/>
          </a:xfrm>
          <a:prstGeom prst="rect">
            <a:avLst/>
          </a:prstGeom>
        </p:spPr>
        <p:txBody>
          <a:bodyPr wrap="square" lIns="0" rIns="0">
            <a:spAutoFit/>
          </a:bodyPr>
          <a:lstStyle/>
          <a:p>
            <a:pPr algn="ctr">
              <a:lnSpc>
                <a:spcPct val="120000"/>
              </a:lnSpc>
              <a:spcBef>
                <a:spcPts val="0"/>
              </a:spcBef>
              <a:buFontTx/>
              <a:buNone/>
            </a:pPr>
            <a:r>
              <a:rPr lang="en-US" altLang="en-US" sz="2100" b="1" dirty="0">
                <a:latin typeface="+mj-lt"/>
              </a:rPr>
              <a:t>n=2</a:t>
            </a:r>
            <a:r>
              <a:rPr lang="en-US" altLang="en-US" sz="2100" b="1" baseline="40000" dirty="0">
                <a:latin typeface="+mj-lt"/>
              </a:rPr>
              <a:t>6</a:t>
            </a:r>
            <a:r>
              <a:rPr lang="en-US" altLang="en-US" sz="2100" b="1" dirty="0">
                <a:latin typeface="+mj-lt"/>
              </a:rPr>
              <a:t> lug settings &amp; k=27 bars, but </a:t>
            </a:r>
            <a:r>
              <a:rPr lang="en-US" altLang="en-US" sz="2100" b="1" dirty="0" err="1">
                <a:latin typeface="+mj-lt"/>
              </a:rPr>
              <a:t>Hagelin</a:t>
            </a:r>
            <a:r>
              <a:rPr lang="en-US" altLang="en-US" sz="2100" b="1" dirty="0">
                <a:latin typeface="+mj-lt"/>
              </a:rPr>
              <a:t> user manual recommendations provide only 65,000 lug settings</a:t>
            </a:r>
            <a:endParaRPr lang="en-US" sz="2100" dirty="0">
              <a:latin typeface="+mj-lt"/>
            </a:endParaRPr>
          </a:p>
        </p:txBody>
      </p:sp>
      <p:sp>
        <p:nvSpPr>
          <p:cNvPr id="30"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7" name="Text Box 435"/>
          <p:cNvSpPr txBox="1">
            <a:spLocks noChangeArrowheads="1"/>
          </p:cNvSpPr>
          <p:nvPr/>
        </p:nvSpPr>
        <p:spPr bwMode="auto">
          <a:xfrm>
            <a:off x="301752" y="2133600"/>
            <a:ext cx="1752600" cy="83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eaLnBrk="0" hangingPunct="0">
              <a:lnSpc>
                <a:spcPct val="120000"/>
              </a:lnSpc>
              <a:spcBef>
                <a:spcPts val="0"/>
              </a:spcBef>
              <a:defRPr/>
            </a:pPr>
            <a:r>
              <a:rPr lang="en-US" altLang="en-US" sz="2100" b="1" i="0" dirty="0">
                <a:latin typeface="+mj-lt"/>
              </a:rPr>
              <a:t>Printer wheel offset: 26</a:t>
            </a:r>
          </a:p>
        </p:txBody>
      </p:sp>
      <p:sp>
        <p:nvSpPr>
          <p:cNvPr id="28" name="Rectangle 7"/>
          <p:cNvSpPr>
            <a:spLocks noChangeArrowheads="1"/>
          </p:cNvSpPr>
          <p:nvPr/>
        </p:nvSpPr>
        <p:spPr bwMode="auto">
          <a:xfrm>
            <a:off x="237744" y="2175538"/>
            <a:ext cx="1828800" cy="788235"/>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9" name="TextBox 28"/>
          <p:cNvSpPr txBox="1"/>
          <p:nvPr/>
        </p:nvSpPr>
        <p:spPr>
          <a:xfrm>
            <a:off x="184027" y="1794302"/>
            <a:ext cx="1949573" cy="415498"/>
          </a:xfrm>
          <a:prstGeom prst="rect">
            <a:avLst/>
          </a:prstGeom>
          <a:noFill/>
        </p:spPr>
        <p:txBody>
          <a:bodyPr wrap="none" rtlCol="0">
            <a:spAutoFit/>
          </a:bodyPr>
          <a:lstStyle/>
          <a:p>
            <a:r>
              <a:rPr lang="en-US" altLang="en-US" sz="2100" b="1" dirty="0">
                <a:solidFill>
                  <a:srgbClr val="FFC000"/>
                </a:solidFill>
                <a:latin typeface="+mj-lt"/>
              </a:rPr>
              <a:t>Printer offset</a:t>
            </a:r>
            <a:r>
              <a:rPr lang="en-US" altLang="en-US" sz="2100" b="1" i="0" dirty="0">
                <a:solidFill>
                  <a:srgbClr val="FFC000"/>
                </a:solidFill>
                <a:latin typeface="+mj-lt"/>
              </a:rPr>
              <a:t>:</a:t>
            </a:r>
          </a:p>
        </p:txBody>
      </p:sp>
      <p:sp>
        <p:nvSpPr>
          <p:cNvPr id="39" name="Text Box 435"/>
          <p:cNvSpPr txBox="1">
            <a:spLocks noChangeArrowheads="1"/>
          </p:cNvSpPr>
          <p:nvPr/>
        </p:nvSpPr>
        <p:spPr bwMode="auto">
          <a:xfrm>
            <a:off x="2176272" y="1752600"/>
            <a:ext cx="3505200"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eaLnBrk="0" hangingPunct="0">
              <a:lnSpc>
                <a:spcPct val="120000"/>
              </a:lnSpc>
              <a:spcBef>
                <a:spcPts val="0"/>
              </a:spcBef>
              <a:defRPr/>
            </a:pPr>
            <a:r>
              <a:rPr lang="en-US" altLang="en-US" sz="2100" b="1" i="0" dirty="0">
                <a:latin typeface="+mj-lt"/>
              </a:rPr>
              <a:t>Rotor 1 always steps once 5 bars: 0-5 lug positions,</a:t>
            </a:r>
          </a:p>
          <a:p>
            <a:pPr algn="ctr" eaLnBrk="0" hangingPunct="0">
              <a:lnSpc>
                <a:spcPct val="120000"/>
              </a:lnSpc>
              <a:spcBef>
                <a:spcPts val="0"/>
              </a:spcBef>
              <a:defRPr/>
            </a:pPr>
            <a:r>
              <a:rPr lang="en-US" altLang="en-US" sz="2100" b="1" dirty="0">
                <a:latin typeface="+mj-lt"/>
              </a:rPr>
              <a:t>6</a:t>
            </a:r>
            <a:r>
              <a:rPr lang="en-US" altLang="en-US" sz="2100" b="1" baseline="40000" dirty="0">
                <a:latin typeface="+mj-lt"/>
              </a:rPr>
              <a:t>5</a:t>
            </a:r>
            <a:r>
              <a:rPr lang="en-US" altLang="en-US" sz="2100" b="1" dirty="0">
                <a:latin typeface="+mj-lt"/>
              </a:rPr>
              <a:t> </a:t>
            </a:r>
            <a:r>
              <a:rPr lang="en-US" altLang="en-US" sz="2100" b="1" i="0" dirty="0">
                <a:latin typeface="+mj-lt"/>
              </a:rPr>
              <a:t>= </a:t>
            </a:r>
            <a:r>
              <a:rPr lang="en-US" altLang="en-US" sz="2100" b="1" dirty="0">
                <a:latin typeface="+mj-lt"/>
              </a:rPr>
              <a:t>7,776</a:t>
            </a:r>
            <a:endParaRPr lang="en-US" sz="2100" b="1" dirty="0">
              <a:latin typeface="+mj-lt"/>
            </a:endParaRPr>
          </a:p>
        </p:txBody>
      </p:sp>
      <p:sp>
        <p:nvSpPr>
          <p:cNvPr id="40" name="Rectangle 7"/>
          <p:cNvSpPr>
            <a:spLocks noChangeArrowheads="1"/>
          </p:cNvSpPr>
          <p:nvPr/>
        </p:nvSpPr>
        <p:spPr bwMode="auto">
          <a:xfrm>
            <a:off x="2179320" y="1828800"/>
            <a:ext cx="3505200" cy="1134973"/>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1" name="TextBox 40"/>
          <p:cNvSpPr txBox="1"/>
          <p:nvPr/>
        </p:nvSpPr>
        <p:spPr>
          <a:xfrm>
            <a:off x="2179320" y="1413302"/>
            <a:ext cx="2363280" cy="415498"/>
          </a:xfrm>
          <a:prstGeom prst="rect">
            <a:avLst/>
          </a:prstGeom>
          <a:noFill/>
        </p:spPr>
        <p:txBody>
          <a:bodyPr wrap="square" rtlCol="0">
            <a:spAutoFit/>
          </a:bodyPr>
          <a:lstStyle/>
          <a:p>
            <a:r>
              <a:rPr lang="en-US" altLang="en-US" sz="2100" b="1" dirty="0">
                <a:solidFill>
                  <a:srgbClr val="FFC000"/>
                </a:solidFill>
                <a:latin typeface="+mj-lt"/>
              </a:rPr>
              <a:t>5</a:t>
            </a:r>
            <a:r>
              <a:rPr lang="en-US" altLang="en-US" sz="2100" b="1" i="0" dirty="0">
                <a:solidFill>
                  <a:srgbClr val="FFC000"/>
                </a:solidFill>
                <a:latin typeface="+mj-lt"/>
              </a:rPr>
              <a:t> Stepping bars:</a:t>
            </a:r>
          </a:p>
        </p:txBody>
      </p:sp>
      <p:sp>
        <p:nvSpPr>
          <p:cNvPr id="42" name="Rectangle 7"/>
          <p:cNvSpPr>
            <a:spLocks noChangeArrowheads="1"/>
          </p:cNvSpPr>
          <p:nvPr/>
        </p:nvSpPr>
        <p:spPr bwMode="auto">
          <a:xfrm>
            <a:off x="5801136" y="1417320"/>
            <a:ext cx="3961610" cy="154533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3" name="TextBox 42"/>
          <p:cNvSpPr txBox="1"/>
          <p:nvPr/>
        </p:nvSpPr>
        <p:spPr>
          <a:xfrm>
            <a:off x="5791200" y="1014984"/>
            <a:ext cx="2143536" cy="415498"/>
          </a:xfrm>
          <a:prstGeom prst="rect">
            <a:avLst/>
          </a:prstGeom>
          <a:noFill/>
        </p:spPr>
        <p:txBody>
          <a:bodyPr wrap="none" rtlCol="0">
            <a:spAutoFit/>
          </a:bodyPr>
          <a:lstStyle/>
          <a:p>
            <a:r>
              <a:rPr lang="en-US" altLang="en-US" sz="2100" b="1" dirty="0">
                <a:solidFill>
                  <a:srgbClr val="FFC000"/>
                </a:solidFill>
                <a:latin typeface="+mj-lt"/>
              </a:rPr>
              <a:t>27</a:t>
            </a:r>
            <a:r>
              <a:rPr lang="en-US" altLang="en-US" sz="2100" b="1" i="0" dirty="0">
                <a:solidFill>
                  <a:srgbClr val="FFC000"/>
                </a:solidFill>
                <a:latin typeface="+mj-lt"/>
              </a:rPr>
              <a:t> Cipher bars:</a:t>
            </a: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479800"/>
            <a:ext cx="5638800" cy="37592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7"/>
          <p:cNvSpPr>
            <a:spLocks noChangeArrowheads="1"/>
          </p:cNvSpPr>
          <p:nvPr/>
        </p:nvSpPr>
        <p:spPr bwMode="auto">
          <a:xfrm>
            <a:off x="2309175" y="5181600"/>
            <a:ext cx="2720025" cy="1676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2" name="TextBox 31"/>
          <p:cNvSpPr txBox="1"/>
          <p:nvPr/>
        </p:nvSpPr>
        <p:spPr>
          <a:xfrm>
            <a:off x="304800" y="7239000"/>
            <a:ext cx="5638800"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
        <p:nvSpPr>
          <p:cNvPr id="46" name="AutoShape 9"/>
          <p:cNvSpPr>
            <a:spLocks noChangeArrowheads="1"/>
          </p:cNvSpPr>
          <p:nvPr/>
        </p:nvSpPr>
        <p:spPr bwMode="auto">
          <a:xfrm rot="19440000">
            <a:off x="4230202" y="3531902"/>
            <a:ext cx="2212848" cy="146050"/>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4" name="AutoShape 9"/>
          <p:cNvSpPr>
            <a:spLocks noChangeArrowheads="1"/>
          </p:cNvSpPr>
          <p:nvPr/>
        </p:nvSpPr>
        <p:spPr bwMode="auto">
          <a:xfrm rot="16200000">
            <a:off x="-25426" y="4443984"/>
            <a:ext cx="3092757"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5" name="AutoShape 9"/>
          <p:cNvSpPr>
            <a:spLocks noChangeArrowheads="1"/>
          </p:cNvSpPr>
          <p:nvPr/>
        </p:nvSpPr>
        <p:spPr bwMode="auto">
          <a:xfrm rot="16200000">
            <a:off x="2240940" y="3771035"/>
            <a:ext cx="1760425"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56" name="AutoShape 13"/>
          <p:cNvSpPr>
            <a:spLocks noChangeArrowheads="1"/>
          </p:cNvSpPr>
          <p:nvPr/>
        </p:nvSpPr>
        <p:spPr bwMode="auto">
          <a:xfrm rot="20168851">
            <a:off x="5002296" y="5453958"/>
            <a:ext cx="1353312" cy="146050"/>
          </a:xfrm>
          <a:prstGeom prst="leftArrow">
            <a:avLst>
              <a:gd name="adj1" fmla="val 50000"/>
              <a:gd name="adj2" fmla="val 118006"/>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Tree>
    <p:extLst>
      <p:ext uri="{BB962C8B-B14F-4D97-AF65-F5344CB8AC3E}">
        <p14:creationId xmlns:p14="http://schemas.microsoft.com/office/powerpoint/2010/main" val="23727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s://www.navy-radio.com/crypto/KL7-ncm-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088"/>
          <a:stretch/>
        </p:blipFill>
        <p:spPr bwMode="auto">
          <a:xfrm>
            <a:off x="4191000" y="3200401"/>
            <a:ext cx="5429974" cy="399971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KL-7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55</a:t>
            </a:fld>
            <a:endParaRPr lang="en-US" dirty="0"/>
          </a:p>
        </p:txBody>
      </p:sp>
      <p:sp>
        <p:nvSpPr>
          <p:cNvPr id="24" name="Rectangle 7"/>
          <p:cNvSpPr>
            <a:spLocks noChangeArrowheads="1"/>
          </p:cNvSpPr>
          <p:nvPr/>
        </p:nvSpPr>
        <p:spPr bwMode="auto">
          <a:xfrm>
            <a:off x="3849749" y="1752599"/>
            <a:ext cx="2936081" cy="1251969"/>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5" name="Rectangle 7"/>
          <p:cNvSpPr>
            <a:spLocks noChangeArrowheads="1"/>
          </p:cNvSpPr>
          <p:nvPr/>
        </p:nvSpPr>
        <p:spPr bwMode="auto">
          <a:xfrm>
            <a:off x="6063153" y="3648856"/>
            <a:ext cx="2349343" cy="149952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6" name="AutoShape 9"/>
          <p:cNvSpPr>
            <a:spLocks noChangeArrowheads="1"/>
          </p:cNvSpPr>
          <p:nvPr/>
        </p:nvSpPr>
        <p:spPr bwMode="auto">
          <a:xfrm rot="16200000">
            <a:off x="6082284" y="3259836"/>
            <a:ext cx="630936"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9" name="Rectangle 7"/>
          <p:cNvSpPr>
            <a:spLocks noChangeArrowheads="1"/>
          </p:cNvSpPr>
          <p:nvPr/>
        </p:nvSpPr>
        <p:spPr bwMode="auto">
          <a:xfrm>
            <a:off x="574726" y="2845103"/>
            <a:ext cx="2936081" cy="134589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0" name="AutoShape 9"/>
          <p:cNvSpPr>
            <a:spLocks noChangeArrowheads="1"/>
          </p:cNvSpPr>
          <p:nvPr/>
        </p:nvSpPr>
        <p:spPr bwMode="auto">
          <a:xfrm rot="10800000">
            <a:off x="3526537" y="3878437"/>
            <a:ext cx="25603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7" name="Text Box 435"/>
          <p:cNvSpPr txBox="1">
            <a:spLocks noChangeArrowheads="1"/>
          </p:cNvSpPr>
          <p:nvPr/>
        </p:nvSpPr>
        <p:spPr bwMode="auto">
          <a:xfrm>
            <a:off x="3937564" y="1752600"/>
            <a:ext cx="2615636" cy="12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cs typeface="+mn-cs"/>
              </a:rPr>
              <a:t>Wiring:</a:t>
            </a:r>
            <a:r>
              <a:rPr lang="en-US" altLang="en-US" sz="2100" b="1" i="0" dirty="0">
                <a:latin typeface="+mj-lt"/>
              </a:rPr>
              <a:t> (36!)</a:t>
            </a:r>
            <a:r>
              <a:rPr lang="en-US" altLang="en-US" sz="2100" b="1" i="0" baseline="40000" dirty="0">
                <a:latin typeface="+mj-lt"/>
              </a:rPr>
              <a:t>8</a:t>
            </a:r>
            <a:r>
              <a:rPr lang="en-US" altLang="en-US" sz="2100" b="1" i="0" dirty="0">
                <a:latin typeface="+mj-lt"/>
              </a:rPr>
              <a:t> </a:t>
            </a:r>
            <a:r>
              <a:rPr lang="en-US" altLang="en-US" sz="2100" b="1" i="0" dirty="0">
                <a:latin typeface="+mj-lt"/>
                <a:cs typeface="+mn-cs"/>
              </a:rPr>
              <a:t> </a:t>
            </a:r>
          </a:p>
          <a:p>
            <a:pPr eaLnBrk="0" hangingPunct="0">
              <a:spcBef>
                <a:spcPts val="800"/>
              </a:spcBef>
              <a:defRPr/>
            </a:pPr>
            <a:r>
              <a:rPr lang="en-US" altLang="en-US" sz="2100" b="1" i="0" dirty="0">
                <a:latin typeface="+mj-lt"/>
                <a:cs typeface="+mn-cs"/>
              </a:rPr>
              <a:t>Order: 1</a:t>
            </a:r>
          </a:p>
          <a:p>
            <a:pPr eaLnBrk="0" hangingPunct="0">
              <a:spcBef>
                <a:spcPts val="800"/>
              </a:spcBef>
              <a:defRPr/>
            </a:pPr>
            <a:r>
              <a:rPr lang="en-US" altLang="en-US" sz="2100" b="1" i="0" dirty="0">
                <a:latin typeface="+mj-lt"/>
                <a:cs typeface="+mn-cs"/>
              </a:rPr>
              <a:t>Start position: </a:t>
            </a:r>
            <a:r>
              <a:rPr lang="en-US" altLang="en-US" sz="2100" b="1" i="0" dirty="0">
                <a:latin typeface="+mj-lt"/>
              </a:rPr>
              <a:t>36</a:t>
            </a:r>
            <a:r>
              <a:rPr lang="en-US" altLang="en-US" sz="2100" b="1" i="0" baseline="40000" dirty="0">
                <a:latin typeface="+mj-lt"/>
              </a:rPr>
              <a:t>8</a:t>
            </a:r>
            <a:endParaRPr lang="en-US" altLang="en-US" sz="2100" b="1" i="0" dirty="0">
              <a:latin typeface="+mj-lt"/>
              <a:cs typeface="+mn-cs"/>
            </a:endParaRPr>
          </a:p>
        </p:txBody>
      </p:sp>
      <p:grpSp>
        <p:nvGrpSpPr>
          <p:cNvPr id="38" name="Group 37"/>
          <p:cNvGrpSpPr>
            <a:grpSpLocks/>
          </p:cNvGrpSpPr>
          <p:nvPr/>
        </p:nvGrpSpPr>
        <p:grpSpPr bwMode="auto">
          <a:xfrm>
            <a:off x="579120" y="5334000"/>
            <a:ext cx="2926080" cy="1097280"/>
            <a:chOff x="6129331" y="762000"/>
            <a:chExt cx="2926085" cy="1097280"/>
          </a:xfrm>
        </p:grpSpPr>
        <p:sp>
          <p:nvSpPr>
            <p:cNvPr id="39" name="Rectangle 7"/>
            <p:cNvSpPr>
              <a:spLocks noChangeArrowheads="1"/>
            </p:cNvSpPr>
            <p:nvPr/>
          </p:nvSpPr>
          <p:spPr bwMode="auto">
            <a:xfrm>
              <a:off x="6129331"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0"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5.87</a:t>
              </a:r>
              <a:r>
                <a:rPr lang="en-US" altLang="en-US" sz="2600" b="1" i="0" dirty="0">
                  <a:latin typeface="+mj-lt"/>
                  <a:cs typeface="+mn-cs"/>
                </a:rPr>
                <a:t> x 10</a:t>
              </a:r>
              <a:r>
                <a:rPr lang="en-US" altLang="en-US" sz="2600" b="1" i="0" baseline="40000" dirty="0">
                  <a:latin typeface="+mj-lt"/>
                  <a:cs typeface="+mn-cs"/>
                </a:rPr>
                <a:t>431</a:t>
              </a:r>
              <a:endParaRPr lang="en-US" altLang="en-US" sz="2600" b="1" i="0" dirty="0">
                <a:latin typeface="+mj-lt"/>
                <a:cs typeface="+mn-cs"/>
              </a:endParaRPr>
            </a:p>
          </p:txBody>
        </p:sp>
      </p:grpSp>
      <p:sp>
        <p:nvSpPr>
          <p:cNvPr id="41" name="TextBox 40"/>
          <p:cNvSpPr txBox="1"/>
          <p:nvPr/>
        </p:nvSpPr>
        <p:spPr>
          <a:xfrm>
            <a:off x="3884403" y="1337102"/>
            <a:ext cx="1366080" cy="415498"/>
          </a:xfrm>
          <a:prstGeom prst="rect">
            <a:avLst/>
          </a:prstGeom>
          <a:noFill/>
        </p:spPr>
        <p:txBody>
          <a:bodyPr wrap="none" rtlCol="0">
            <a:spAutoFit/>
          </a:bodyPr>
          <a:lstStyle/>
          <a:p>
            <a:r>
              <a:rPr lang="en-US" altLang="en-US" sz="2100" b="1" i="0" dirty="0">
                <a:solidFill>
                  <a:srgbClr val="FFC000"/>
                </a:solidFill>
                <a:latin typeface="+mj-lt"/>
              </a:rPr>
              <a:t>8 Rotors:</a:t>
            </a:r>
          </a:p>
        </p:txBody>
      </p:sp>
      <p:sp>
        <p:nvSpPr>
          <p:cNvPr id="42" name="Text Box 435"/>
          <p:cNvSpPr txBox="1">
            <a:spLocks noChangeArrowheads="1"/>
          </p:cNvSpPr>
          <p:nvPr/>
        </p:nvSpPr>
        <p:spPr bwMode="auto">
          <a:xfrm>
            <a:off x="609600" y="2895600"/>
            <a:ext cx="2920436" cy="12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rPr>
              <a:t>Notches: (2</a:t>
            </a:r>
            <a:r>
              <a:rPr lang="en-US" altLang="en-US" sz="2100" b="1" i="0" baseline="40000" dirty="0">
                <a:latin typeface="+mj-lt"/>
              </a:rPr>
              <a:t>36</a:t>
            </a:r>
            <a:r>
              <a:rPr lang="en-US" altLang="en-US" sz="2100" b="1" i="0" dirty="0">
                <a:latin typeface="+mj-lt"/>
              </a:rPr>
              <a:t>)</a:t>
            </a:r>
            <a:r>
              <a:rPr lang="en-US" altLang="en-US" sz="2100" b="1" i="0" baseline="40000" dirty="0">
                <a:latin typeface="+mj-lt"/>
              </a:rPr>
              <a:t>7</a:t>
            </a:r>
            <a:r>
              <a:rPr lang="en-US" altLang="en-US" sz="2100" b="1" i="0" dirty="0">
                <a:latin typeface="+mj-lt"/>
              </a:rPr>
              <a:t> </a:t>
            </a:r>
            <a:endParaRPr lang="en-US" altLang="en-US" sz="2100" b="1" i="0" dirty="0">
              <a:latin typeface="+mj-lt"/>
              <a:cs typeface="+mn-cs"/>
            </a:endParaRPr>
          </a:p>
          <a:p>
            <a:pPr eaLnBrk="0" hangingPunct="0">
              <a:spcBef>
                <a:spcPts val="800"/>
              </a:spcBef>
              <a:defRPr/>
            </a:pPr>
            <a:r>
              <a:rPr lang="en-US" altLang="en-US" sz="2100" b="1" i="0" dirty="0">
                <a:latin typeface="+mj-lt"/>
                <a:cs typeface="+mn-cs"/>
              </a:rPr>
              <a:t>Order: 1</a:t>
            </a:r>
          </a:p>
          <a:p>
            <a:pPr eaLnBrk="0" hangingPunct="0">
              <a:spcBef>
                <a:spcPts val="800"/>
              </a:spcBef>
              <a:defRPr/>
            </a:pPr>
            <a:r>
              <a:rPr lang="en-US" altLang="en-US" sz="2100" b="1" dirty="0">
                <a:latin typeface="+mj-lt"/>
                <a:cs typeface="+mn-cs"/>
              </a:rPr>
              <a:t>Start position: </a:t>
            </a:r>
            <a:r>
              <a:rPr lang="en-US" altLang="en-US" sz="2100" b="1" dirty="0">
                <a:latin typeface="+mj-lt"/>
              </a:rPr>
              <a:t>36</a:t>
            </a:r>
            <a:r>
              <a:rPr lang="en-US" altLang="en-US" sz="2100" b="1" baseline="40000" dirty="0">
                <a:latin typeface="+mj-lt"/>
              </a:rPr>
              <a:t>7</a:t>
            </a:r>
            <a:endParaRPr lang="en-US" altLang="en-US" sz="2100" b="1" dirty="0">
              <a:latin typeface="+mj-lt"/>
            </a:endParaRPr>
          </a:p>
        </p:txBody>
      </p:sp>
      <p:sp>
        <p:nvSpPr>
          <p:cNvPr id="43" name="TextBox 42"/>
          <p:cNvSpPr txBox="1"/>
          <p:nvPr/>
        </p:nvSpPr>
        <p:spPr>
          <a:xfrm>
            <a:off x="607803" y="2438657"/>
            <a:ext cx="1996059" cy="415498"/>
          </a:xfrm>
          <a:prstGeom prst="rect">
            <a:avLst/>
          </a:prstGeom>
          <a:noFill/>
        </p:spPr>
        <p:txBody>
          <a:bodyPr wrap="none" rtlCol="0">
            <a:spAutoFit/>
          </a:bodyPr>
          <a:lstStyle/>
          <a:p>
            <a:r>
              <a:rPr lang="en-US" altLang="en-US" sz="2100" b="1" i="0" dirty="0">
                <a:solidFill>
                  <a:srgbClr val="FFC000"/>
                </a:solidFill>
                <a:latin typeface="+mj-lt"/>
              </a:rPr>
              <a:t>7 Notch </a:t>
            </a:r>
            <a:r>
              <a:rPr lang="en-US" altLang="en-US" sz="2100" b="1" dirty="0">
                <a:solidFill>
                  <a:srgbClr val="FFC000"/>
                </a:solidFill>
                <a:latin typeface="+mj-lt"/>
              </a:rPr>
              <a:t>r</a:t>
            </a:r>
            <a:r>
              <a:rPr lang="en-US" altLang="en-US" sz="2100" b="1" i="0" dirty="0">
                <a:solidFill>
                  <a:srgbClr val="FFC000"/>
                </a:solidFill>
                <a:latin typeface="+mj-lt"/>
              </a:rPr>
              <a:t>ings:</a:t>
            </a:r>
          </a:p>
        </p:txBody>
      </p:sp>
      <p:sp>
        <p:nvSpPr>
          <p:cNvPr id="21" name="TextBox 20"/>
          <p:cNvSpPr txBox="1"/>
          <p:nvPr/>
        </p:nvSpPr>
        <p:spPr>
          <a:xfrm>
            <a:off x="4191000" y="7239000"/>
            <a:ext cx="5435048" cy="246221"/>
          </a:xfrm>
          <a:prstGeom prst="rect">
            <a:avLst/>
          </a:prstGeom>
          <a:noFill/>
        </p:spPr>
        <p:txBody>
          <a:bodyPr wrap="square">
            <a:spAutoFit/>
          </a:bodyPr>
          <a:lstStyle/>
          <a:p>
            <a:pPr algn="ctr">
              <a:defRPr/>
            </a:pPr>
            <a:r>
              <a:rPr lang="en-US" sz="1000" dirty="0">
                <a:latin typeface="+mj-lt"/>
                <a:cs typeface="Arial" pitchFamily="34" charset="0"/>
              </a:rPr>
              <a:t>Photo credit: Navy-radio.com</a:t>
            </a:r>
          </a:p>
        </p:txBody>
      </p:sp>
    </p:spTree>
    <p:extLst>
      <p:ext uri="{BB962C8B-B14F-4D97-AF65-F5344CB8AC3E}">
        <p14:creationId xmlns:p14="http://schemas.microsoft.com/office/powerpoint/2010/main" val="21965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KL-7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56</a:t>
            </a:fld>
            <a:endParaRPr lang="en-US" dirty="0"/>
          </a:p>
        </p:txBody>
      </p:sp>
      <p:pic>
        <p:nvPicPr>
          <p:cNvPr id="19" name="Picture 2" descr="https://www.navy-radio.com/crypto/KL7-ncm-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088"/>
          <a:stretch/>
        </p:blipFill>
        <p:spPr bwMode="auto">
          <a:xfrm>
            <a:off x="4191000" y="3200401"/>
            <a:ext cx="5429974" cy="399971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0" name="Text Box 435"/>
          <p:cNvSpPr txBox="1">
            <a:spLocks noChangeArrowheads="1"/>
          </p:cNvSpPr>
          <p:nvPr/>
        </p:nvSpPr>
        <p:spPr bwMode="auto">
          <a:xfrm>
            <a:off x="3917704" y="1406098"/>
            <a:ext cx="299121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1</a:t>
            </a:r>
            <a:r>
              <a:rPr lang="en-US" altLang="en-US" sz="2100" b="1" baseline="40000" dirty="0">
                <a:latin typeface="+mj-lt"/>
              </a:rPr>
              <a:t>7</a:t>
            </a:r>
            <a:r>
              <a:rPr lang="en-US" altLang="en-US" sz="2100" b="1" i="0" dirty="0">
                <a:latin typeface="+mj-lt"/>
              </a:rPr>
              <a:t> </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11!/4!      </a:t>
            </a:r>
          </a:p>
          <a:p>
            <a:pPr eaLnBrk="0" hangingPunct="0">
              <a:lnSpc>
                <a:spcPct val="120000"/>
              </a:lnSpc>
              <a:spcBef>
                <a:spcPts val="0"/>
              </a:spcBef>
              <a:defRPr/>
            </a:pPr>
            <a:r>
              <a:rPr lang="en-US" altLang="en-US" sz="2100" b="1" i="0" dirty="0">
                <a:latin typeface="+mj-lt"/>
                <a:cs typeface="+mn-cs"/>
              </a:rPr>
              <a:t>            = </a:t>
            </a:r>
            <a:r>
              <a:rPr lang="en-US" altLang="en-US" sz="2100" b="1" dirty="0">
                <a:latin typeface="+mj-lt"/>
                <a:cs typeface="+mn-cs"/>
              </a:rPr>
              <a:t>1.66</a:t>
            </a:r>
            <a:r>
              <a:rPr lang="en-US" altLang="en-US" sz="2100" b="1" i="0" dirty="0">
                <a:latin typeface="+mj-lt"/>
                <a:cs typeface="+mn-cs"/>
              </a:rPr>
              <a:t>x10</a:t>
            </a:r>
            <a:r>
              <a:rPr lang="en-US" altLang="en-US" sz="2100" b="1" baseline="40000" dirty="0">
                <a:latin typeface="+mj-lt"/>
              </a:rPr>
              <a:t>6</a:t>
            </a:r>
            <a:endParaRPr lang="en-US" altLang="en-US" sz="2100" b="1" i="0" baseline="40000" dirty="0">
              <a:latin typeface="+mj-lt"/>
            </a:endParaRPr>
          </a:p>
          <a:p>
            <a:pPr eaLnBrk="0" hangingPunct="0">
              <a:lnSpc>
                <a:spcPct val="120000"/>
              </a:lnSpc>
              <a:spcBef>
                <a:spcPts val="0"/>
              </a:spcBef>
              <a:defRPr/>
            </a:pPr>
            <a:r>
              <a:rPr lang="en-US" altLang="en-US" sz="2100" b="1" i="0" dirty="0">
                <a:latin typeface="+mj-lt"/>
                <a:cs typeface="+mn-cs"/>
              </a:rPr>
              <a:t>Start position: </a:t>
            </a:r>
            <a:r>
              <a:rPr lang="en-US" altLang="en-US" sz="2100" b="1" i="0" dirty="0">
                <a:latin typeface="+mj-lt"/>
              </a:rPr>
              <a:t>36</a:t>
            </a:r>
            <a:r>
              <a:rPr lang="en-US" altLang="en-US" sz="2100" b="1" baseline="40000" dirty="0">
                <a:latin typeface="+mj-lt"/>
              </a:rPr>
              <a:t>7</a:t>
            </a:r>
            <a:endParaRPr lang="en-US" altLang="en-US" sz="2100" b="1" i="0" dirty="0">
              <a:latin typeface="+mj-lt"/>
              <a:cs typeface="+mn-cs"/>
            </a:endParaRPr>
          </a:p>
        </p:txBody>
      </p:sp>
      <p:grpSp>
        <p:nvGrpSpPr>
          <p:cNvPr id="21" name="Group 20"/>
          <p:cNvGrpSpPr>
            <a:grpSpLocks/>
          </p:cNvGrpSpPr>
          <p:nvPr/>
        </p:nvGrpSpPr>
        <p:grpSpPr bwMode="auto">
          <a:xfrm>
            <a:off x="676656" y="5334000"/>
            <a:ext cx="2926080" cy="1097280"/>
            <a:chOff x="6138475" y="762000"/>
            <a:chExt cx="2926085" cy="1097280"/>
          </a:xfrm>
        </p:grpSpPr>
        <p:sp>
          <p:nvSpPr>
            <p:cNvPr id="22" name="Rectangle 7"/>
            <p:cNvSpPr>
              <a:spLocks noChangeArrowheads="1"/>
            </p:cNvSpPr>
            <p:nvPr/>
          </p:nvSpPr>
          <p:spPr bwMode="auto">
            <a:xfrm>
              <a:off x="6138475" y="762000"/>
              <a:ext cx="2926085" cy="109728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3" name="Text Box 433"/>
            <p:cNvSpPr txBox="1">
              <a:spLocks noChangeArrowheads="1"/>
            </p:cNvSpPr>
            <p:nvPr/>
          </p:nvSpPr>
          <p:spPr bwMode="auto">
            <a:xfrm>
              <a:off x="6228952" y="842963"/>
              <a:ext cx="2727330"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cs typeface="+mn-cs"/>
                </a:rPr>
                <a:t>1.70</a:t>
              </a:r>
              <a:r>
                <a:rPr lang="en-US" altLang="en-US" sz="2600" b="1" i="0" dirty="0">
                  <a:latin typeface="+mj-lt"/>
                  <a:cs typeface="+mn-cs"/>
                </a:rPr>
                <a:t> x 10</a:t>
              </a:r>
              <a:r>
                <a:rPr lang="en-US" altLang="en-US" sz="2600" b="1" i="0" baseline="40000" dirty="0">
                  <a:latin typeface="+mj-lt"/>
                  <a:cs typeface="+mn-cs"/>
                </a:rPr>
                <a:t>34</a:t>
              </a:r>
              <a:endParaRPr lang="en-US" altLang="en-US" sz="2600" b="1" i="0" dirty="0">
                <a:latin typeface="+mj-lt"/>
                <a:cs typeface="+mn-cs"/>
              </a:endParaRPr>
            </a:p>
          </p:txBody>
        </p:sp>
      </p:grpSp>
      <p:sp>
        <p:nvSpPr>
          <p:cNvPr id="24" name="Rectangle 7"/>
          <p:cNvSpPr>
            <a:spLocks noChangeArrowheads="1"/>
          </p:cNvSpPr>
          <p:nvPr/>
        </p:nvSpPr>
        <p:spPr bwMode="auto">
          <a:xfrm>
            <a:off x="3849749" y="1431801"/>
            <a:ext cx="2936081" cy="157276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5" name="Rectangle 7"/>
          <p:cNvSpPr>
            <a:spLocks noChangeArrowheads="1"/>
          </p:cNvSpPr>
          <p:nvPr/>
        </p:nvSpPr>
        <p:spPr bwMode="auto">
          <a:xfrm>
            <a:off x="6063153" y="3648856"/>
            <a:ext cx="2349343" cy="149952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6" name="AutoShape 9"/>
          <p:cNvSpPr>
            <a:spLocks noChangeArrowheads="1"/>
          </p:cNvSpPr>
          <p:nvPr/>
        </p:nvSpPr>
        <p:spPr bwMode="auto">
          <a:xfrm rot="16200000">
            <a:off x="6082284" y="3259836"/>
            <a:ext cx="630936"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7" name="TextBox 26"/>
          <p:cNvSpPr txBox="1"/>
          <p:nvPr/>
        </p:nvSpPr>
        <p:spPr>
          <a:xfrm>
            <a:off x="3784718" y="1025098"/>
            <a:ext cx="2397964" cy="415498"/>
          </a:xfrm>
          <a:prstGeom prst="rect">
            <a:avLst/>
          </a:prstGeom>
          <a:noFill/>
        </p:spPr>
        <p:txBody>
          <a:bodyPr wrap="none" rtlCol="0">
            <a:spAutoFit/>
          </a:bodyPr>
          <a:lstStyle/>
          <a:p>
            <a:r>
              <a:rPr lang="en-US" altLang="en-US" sz="2100" b="1" dirty="0">
                <a:solidFill>
                  <a:srgbClr val="FFC000"/>
                </a:solidFill>
                <a:latin typeface="+mj-lt"/>
              </a:rPr>
              <a:t>7</a:t>
            </a:r>
            <a:r>
              <a:rPr lang="en-US" altLang="en-US" sz="2100" b="1" i="0" dirty="0">
                <a:solidFill>
                  <a:srgbClr val="FFC000"/>
                </a:solidFill>
                <a:latin typeface="+mj-lt"/>
              </a:rPr>
              <a:t> Rotors from 11:</a:t>
            </a:r>
          </a:p>
        </p:txBody>
      </p:sp>
      <p:sp>
        <p:nvSpPr>
          <p:cNvPr id="28" name="Text Box 435"/>
          <p:cNvSpPr txBox="1">
            <a:spLocks noChangeArrowheads="1"/>
          </p:cNvSpPr>
          <p:nvPr/>
        </p:nvSpPr>
        <p:spPr bwMode="auto">
          <a:xfrm>
            <a:off x="630320" y="2831829"/>
            <a:ext cx="292737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rPr>
              <a:t>Notches: 1</a:t>
            </a:r>
            <a:r>
              <a:rPr lang="en-US" altLang="en-US" sz="2100" b="1" i="0" baseline="40000" dirty="0">
                <a:latin typeface="+mj-lt"/>
              </a:rPr>
              <a:t>7</a:t>
            </a:r>
            <a:r>
              <a:rPr lang="en-US" altLang="en-US" sz="2100" b="1" i="0" dirty="0">
                <a:latin typeface="+mj-lt"/>
              </a:rPr>
              <a:t> </a:t>
            </a:r>
            <a:endParaRPr lang="en-US" altLang="en-US" sz="2100" b="1" i="0" dirty="0">
              <a:latin typeface="+mj-lt"/>
              <a:cs typeface="+mn-cs"/>
            </a:endParaRPr>
          </a:p>
          <a:p>
            <a:pPr eaLnBrk="0" hangingPunct="0">
              <a:lnSpc>
                <a:spcPct val="120000"/>
              </a:lnSpc>
              <a:spcBef>
                <a:spcPts val="0"/>
              </a:spcBef>
              <a:defRPr/>
            </a:pPr>
            <a:r>
              <a:rPr lang="en-US" altLang="en-US" sz="2100" b="1" i="0" dirty="0">
                <a:latin typeface="+mj-lt"/>
                <a:cs typeface="+mn-cs"/>
              </a:rPr>
              <a:t>Order: </a:t>
            </a:r>
            <a:r>
              <a:rPr lang="en-US" altLang="en-US" sz="2100" b="1" i="0" dirty="0">
                <a:latin typeface="+mj-lt"/>
              </a:rPr>
              <a:t>11!/4! </a:t>
            </a:r>
          </a:p>
          <a:p>
            <a:pPr eaLnBrk="0" hangingPunct="0">
              <a:lnSpc>
                <a:spcPct val="120000"/>
              </a:lnSpc>
              <a:spcBef>
                <a:spcPts val="0"/>
              </a:spcBef>
              <a:defRPr/>
            </a:pPr>
            <a:r>
              <a:rPr lang="en-US" altLang="en-US" sz="2100" b="1" i="0" dirty="0">
                <a:latin typeface="+mj-lt"/>
              </a:rPr>
              <a:t>            = 1.66x10</a:t>
            </a:r>
            <a:r>
              <a:rPr lang="en-US" altLang="en-US" sz="2100" b="1" i="0" baseline="40000" dirty="0">
                <a:latin typeface="+mj-lt"/>
              </a:rPr>
              <a:t>6</a:t>
            </a:r>
          </a:p>
          <a:p>
            <a:pPr eaLnBrk="0" hangingPunct="0">
              <a:lnSpc>
                <a:spcPct val="120000"/>
              </a:lnSpc>
              <a:spcBef>
                <a:spcPts val="0"/>
              </a:spcBef>
              <a:defRPr/>
            </a:pPr>
            <a:r>
              <a:rPr lang="en-US" altLang="en-US" sz="2100" b="1" i="0" dirty="0">
                <a:latin typeface="+mj-lt"/>
              </a:rPr>
              <a:t>Start position: 36</a:t>
            </a:r>
            <a:r>
              <a:rPr lang="en-US" altLang="en-US" sz="2100" b="1" i="0" baseline="40000" dirty="0">
                <a:latin typeface="+mj-lt"/>
              </a:rPr>
              <a:t>7</a:t>
            </a:r>
            <a:endParaRPr lang="en-US" altLang="en-US" sz="2100" b="1" i="0" dirty="0">
              <a:latin typeface="+mj-lt"/>
            </a:endParaRPr>
          </a:p>
        </p:txBody>
      </p:sp>
      <p:sp>
        <p:nvSpPr>
          <p:cNvPr id="29" name="Rectangle 7"/>
          <p:cNvSpPr>
            <a:spLocks noChangeArrowheads="1"/>
          </p:cNvSpPr>
          <p:nvPr/>
        </p:nvSpPr>
        <p:spPr bwMode="auto">
          <a:xfrm>
            <a:off x="574726" y="2845103"/>
            <a:ext cx="2936081" cy="161411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0" name="AutoShape 9"/>
          <p:cNvSpPr>
            <a:spLocks noChangeArrowheads="1"/>
          </p:cNvSpPr>
          <p:nvPr/>
        </p:nvSpPr>
        <p:spPr bwMode="auto">
          <a:xfrm rot="10800000">
            <a:off x="3526537" y="3878437"/>
            <a:ext cx="25603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1" name="TextBox 30"/>
          <p:cNvSpPr txBox="1"/>
          <p:nvPr/>
        </p:nvSpPr>
        <p:spPr>
          <a:xfrm>
            <a:off x="533400" y="2438400"/>
            <a:ext cx="3027945" cy="415498"/>
          </a:xfrm>
          <a:prstGeom prst="rect">
            <a:avLst/>
          </a:prstGeom>
          <a:noFill/>
        </p:spPr>
        <p:txBody>
          <a:bodyPr wrap="none" rtlCol="0">
            <a:spAutoFit/>
          </a:bodyPr>
          <a:lstStyle/>
          <a:p>
            <a:r>
              <a:rPr lang="en-US" altLang="en-US" sz="2100" b="1" i="0" dirty="0">
                <a:solidFill>
                  <a:srgbClr val="FFC000"/>
                </a:solidFill>
                <a:latin typeface="+mj-lt"/>
              </a:rPr>
              <a:t>7 Notch rings from 11:</a:t>
            </a:r>
          </a:p>
        </p:txBody>
      </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3" name="TextBox 32"/>
          <p:cNvSpPr txBox="1"/>
          <p:nvPr/>
        </p:nvSpPr>
        <p:spPr>
          <a:xfrm>
            <a:off x="6747475" y="1032302"/>
            <a:ext cx="1710725" cy="415498"/>
          </a:xfrm>
          <a:prstGeom prst="rect">
            <a:avLst/>
          </a:prstGeom>
          <a:noFill/>
        </p:spPr>
        <p:txBody>
          <a:bodyPr wrap="none" rtlCol="0">
            <a:spAutoFit/>
          </a:bodyPr>
          <a:lstStyle/>
          <a:p>
            <a:r>
              <a:rPr lang="en-US" altLang="en-US" sz="2100" b="1" dirty="0">
                <a:solidFill>
                  <a:srgbClr val="FFC000"/>
                </a:solidFill>
                <a:latin typeface="+mj-lt"/>
              </a:rPr>
              <a:t>Static rotor:</a:t>
            </a:r>
            <a:endParaRPr lang="en-US" altLang="en-US" sz="2100" b="1" i="0" dirty="0">
              <a:solidFill>
                <a:srgbClr val="FFC000"/>
              </a:solidFill>
              <a:latin typeface="+mj-lt"/>
            </a:endParaRPr>
          </a:p>
        </p:txBody>
      </p:sp>
      <p:sp>
        <p:nvSpPr>
          <p:cNvPr id="34" name="Text Box 435"/>
          <p:cNvSpPr txBox="1">
            <a:spLocks noChangeArrowheads="1"/>
          </p:cNvSpPr>
          <p:nvPr/>
        </p:nvSpPr>
        <p:spPr bwMode="auto">
          <a:xfrm>
            <a:off x="6858000" y="1563672"/>
            <a:ext cx="2286000"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ts val="0"/>
              </a:spcBef>
              <a:defRPr/>
            </a:pPr>
            <a:r>
              <a:rPr lang="en-US" altLang="en-US" sz="2100" b="1" i="0" dirty="0">
                <a:latin typeface="+mj-lt"/>
                <a:cs typeface="+mn-cs"/>
              </a:rPr>
              <a:t>Wiring:</a:t>
            </a:r>
            <a:r>
              <a:rPr lang="en-US" altLang="en-US" sz="2100" b="1" i="0" dirty="0">
                <a:latin typeface="+mj-lt"/>
              </a:rPr>
              <a:t>  1</a:t>
            </a:r>
            <a:r>
              <a:rPr lang="en-US" altLang="en-US" sz="2100" b="1" i="0" dirty="0">
                <a:latin typeface="+mj-lt"/>
                <a:cs typeface="+mn-cs"/>
              </a:rPr>
              <a:t> </a:t>
            </a:r>
          </a:p>
          <a:p>
            <a:pPr eaLnBrk="0" hangingPunct="0">
              <a:lnSpc>
                <a:spcPct val="120000"/>
              </a:lnSpc>
              <a:spcBef>
                <a:spcPts val="0"/>
              </a:spcBef>
              <a:defRPr/>
            </a:pPr>
            <a:r>
              <a:rPr lang="en-US" altLang="en-US" sz="2100" b="1" i="0" dirty="0">
                <a:latin typeface="+mj-lt"/>
                <a:cs typeface="+mn-cs"/>
              </a:rPr>
              <a:t>Order: 1</a:t>
            </a:r>
          </a:p>
          <a:p>
            <a:pPr eaLnBrk="0" hangingPunct="0">
              <a:lnSpc>
                <a:spcPct val="120000"/>
              </a:lnSpc>
              <a:spcBef>
                <a:spcPts val="0"/>
              </a:spcBef>
              <a:defRPr/>
            </a:pPr>
            <a:r>
              <a:rPr lang="en-US" altLang="en-US" sz="2100" b="1" dirty="0">
                <a:latin typeface="+mj-lt"/>
                <a:cs typeface="+mn-cs"/>
              </a:rPr>
              <a:t>Start position: 1</a:t>
            </a:r>
            <a:endParaRPr lang="en-US" altLang="en-US" sz="2100" b="1" i="0" dirty="0">
              <a:latin typeface="+mj-lt"/>
              <a:cs typeface="+mn-cs"/>
            </a:endParaRPr>
          </a:p>
        </p:txBody>
      </p:sp>
      <p:sp>
        <p:nvSpPr>
          <p:cNvPr id="35" name="Rectangle 7"/>
          <p:cNvSpPr>
            <a:spLocks noChangeArrowheads="1"/>
          </p:cNvSpPr>
          <p:nvPr/>
        </p:nvSpPr>
        <p:spPr bwMode="auto">
          <a:xfrm>
            <a:off x="6781801" y="1435608"/>
            <a:ext cx="2456470" cy="157276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36" name="AutoShape 9"/>
          <p:cNvSpPr>
            <a:spLocks noChangeArrowheads="1"/>
          </p:cNvSpPr>
          <p:nvPr/>
        </p:nvSpPr>
        <p:spPr bwMode="auto">
          <a:xfrm rot="16200000">
            <a:off x="6524244" y="3558540"/>
            <a:ext cx="1271016"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TextBox 31"/>
          <p:cNvSpPr txBox="1"/>
          <p:nvPr/>
        </p:nvSpPr>
        <p:spPr>
          <a:xfrm>
            <a:off x="4191000" y="7239000"/>
            <a:ext cx="5435048" cy="246221"/>
          </a:xfrm>
          <a:prstGeom prst="rect">
            <a:avLst/>
          </a:prstGeom>
          <a:noFill/>
        </p:spPr>
        <p:txBody>
          <a:bodyPr wrap="square">
            <a:spAutoFit/>
          </a:bodyPr>
          <a:lstStyle/>
          <a:p>
            <a:pPr algn="ctr">
              <a:defRPr/>
            </a:pPr>
            <a:r>
              <a:rPr lang="en-US" sz="1000" dirty="0">
                <a:latin typeface="+mj-lt"/>
                <a:cs typeface="Arial" pitchFamily="34" charset="0"/>
              </a:rPr>
              <a:t>Photo credit: Navy-radio.com</a:t>
            </a:r>
          </a:p>
        </p:txBody>
      </p:sp>
    </p:spTree>
    <p:extLst>
      <p:ext uri="{BB962C8B-B14F-4D97-AF65-F5344CB8AC3E}">
        <p14:creationId xmlns:p14="http://schemas.microsoft.com/office/powerpoint/2010/main" val="388140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Transvertex HC-9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57</a:t>
            </a:fld>
            <a:endParaRPr lang="en-US" dirty="0"/>
          </a:p>
        </p:txBody>
      </p:sp>
      <p:sp>
        <p:nvSpPr>
          <p:cNvPr id="8" name="Text Box 6"/>
          <p:cNvSpPr txBox="1">
            <a:spLocks noChangeArrowheads="1"/>
          </p:cNvSpPr>
          <p:nvPr/>
        </p:nvSpPr>
        <p:spPr bwMode="auto">
          <a:xfrm>
            <a:off x="533400" y="4580999"/>
            <a:ext cx="4038600" cy="8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14000"/>
              </a:lnSpc>
              <a:defRPr/>
            </a:pPr>
            <a:r>
              <a:rPr lang="en-US" altLang="en-US" sz="2100" b="1" i="0" dirty="0">
                <a:solidFill>
                  <a:srgbClr val="FFC000"/>
                </a:solidFill>
                <a:latin typeface="+mj-lt"/>
                <a:cs typeface="+mn-cs"/>
              </a:rPr>
              <a:t>16 Alphabets:</a:t>
            </a:r>
            <a:endParaRPr lang="en-US" sz="2100" b="1" i="0" dirty="0">
              <a:solidFill>
                <a:srgbClr val="FFC000"/>
              </a:solidFill>
              <a:latin typeface="+mj-lt"/>
              <a:cs typeface="+mn-cs"/>
            </a:endParaRPr>
          </a:p>
          <a:p>
            <a:pPr algn="ctr" eaLnBrk="0" hangingPunct="0">
              <a:lnSpc>
                <a:spcPct val="114000"/>
              </a:lnSpc>
              <a:defRPr/>
            </a:pPr>
            <a:r>
              <a:rPr lang="en-US" sz="2100" b="1" i="0" dirty="0">
                <a:latin typeface="+mj-lt"/>
                <a:cs typeface="+mn-cs"/>
              </a:rPr>
              <a:t> (5.33x10</a:t>
            </a:r>
            <a:r>
              <a:rPr lang="en-US" sz="2100" b="1" baseline="40000" dirty="0">
                <a:latin typeface="+mj-lt"/>
              </a:rPr>
              <a:t>14</a:t>
            </a:r>
            <a:r>
              <a:rPr lang="en-US" sz="2100" b="1" i="0" dirty="0">
                <a:latin typeface="+mj-lt"/>
                <a:cs typeface="+mn-cs"/>
              </a:rPr>
              <a:t>)</a:t>
            </a:r>
            <a:r>
              <a:rPr lang="en-US" sz="2100" b="1" dirty="0">
                <a:latin typeface="+mj-lt"/>
              </a:rPr>
              <a:t> x 16 = 8.53x10</a:t>
            </a:r>
            <a:r>
              <a:rPr lang="en-US" sz="2100" b="1" baseline="40000" dirty="0">
                <a:latin typeface="+mj-lt"/>
                <a:cs typeface="+mn-cs"/>
              </a:rPr>
              <a:t>15</a:t>
            </a:r>
            <a:endParaRPr lang="en-US" altLang="en-US" sz="2100" b="1" i="0" baseline="40000" dirty="0">
              <a:latin typeface="+mj-lt"/>
              <a:cs typeface="+mn-cs"/>
            </a:endParaRPr>
          </a:p>
        </p:txBody>
      </p:sp>
      <p:grpSp>
        <p:nvGrpSpPr>
          <p:cNvPr id="10" name="Group 9"/>
          <p:cNvGrpSpPr>
            <a:grpSpLocks/>
          </p:cNvGrpSpPr>
          <p:nvPr/>
        </p:nvGrpSpPr>
        <p:grpSpPr bwMode="auto">
          <a:xfrm>
            <a:off x="990600" y="5989320"/>
            <a:ext cx="2926080" cy="1097280"/>
            <a:chOff x="5853413" y="5511937"/>
            <a:chExt cx="2980442" cy="1214127"/>
          </a:xfrm>
        </p:grpSpPr>
        <p:sp>
          <p:nvSpPr>
            <p:cNvPr id="11" name="Rectangle 7"/>
            <p:cNvSpPr>
              <a:spLocks noChangeArrowheads="1"/>
            </p:cNvSpPr>
            <p:nvPr/>
          </p:nvSpPr>
          <p:spPr bwMode="auto">
            <a:xfrm>
              <a:off x="5853413" y="5511937"/>
              <a:ext cx="2980442" cy="1214127"/>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433"/>
            <p:cNvSpPr txBox="1">
              <a:spLocks noChangeArrowheads="1"/>
            </p:cNvSpPr>
            <p:nvPr/>
          </p:nvSpPr>
          <p:spPr bwMode="auto">
            <a:xfrm>
              <a:off x="5886075" y="5612216"/>
              <a:ext cx="2925951" cy="10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400" b="1" i="0" dirty="0">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2.96</a:t>
              </a:r>
              <a:r>
                <a:rPr lang="en-US" altLang="en-US" sz="2600" b="1" i="0" dirty="0">
                  <a:latin typeface="+mj-lt"/>
                  <a:cs typeface="+mn-cs"/>
                </a:rPr>
                <a:t> </a:t>
              </a:r>
              <a:r>
                <a:rPr lang="en-US" altLang="en-US" sz="2600" b="1" dirty="0">
                  <a:latin typeface="+mj-lt"/>
                  <a:cs typeface="+mn-cs"/>
                </a:rPr>
                <a:t>x</a:t>
              </a:r>
              <a:r>
                <a:rPr lang="en-US" altLang="en-US" sz="2600" b="1" i="0" dirty="0">
                  <a:latin typeface="+mj-lt"/>
                  <a:cs typeface="+mn-cs"/>
                </a:rPr>
                <a:t> 10</a:t>
              </a:r>
              <a:r>
                <a:rPr lang="en-US" altLang="en-US" sz="2600" b="1" baseline="40000" dirty="0">
                  <a:latin typeface="+mj-lt"/>
                  <a:cs typeface="+mn-cs"/>
                </a:rPr>
                <a:t>71</a:t>
              </a:r>
              <a:endParaRPr lang="en-US" altLang="en-US" sz="2600" b="1" i="0" baseline="40000" dirty="0">
                <a:latin typeface="+mj-lt"/>
                <a:cs typeface="+mn-cs"/>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72" t="13163" r="1491" b="3833"/>
          <a:stretch/>
        </p:blipFill>
        <p:spPr>
          <a:xfrm>
            <a:off x="5029200" y="4237071"/>
            <a:ext cx="4674433" cy="3001929"/>
          </a:xfrm>
          <a:prstGeom prst="rect">
            <a:avLst/>
          </a:prstGeom>
          <a:ln w="25400">
            <a:solidFill>
              <a:srgbClr val="FFCC00"/>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980" t="2684" r="3403" b="5900"/>
          <a:stretch/>
        </p:blipFill>
        <p:spPr>
          <a:xfrm>
            <a:off x="304800" y="1323173"/>
            <a:ext cx="4267200" cy="3092174"/>
          </a:xfrm>
          <a:prstGeom prst="rect">
            <a:avLst/>
          </a:prstGeom>
          <a:ln w="25400">
            <a:solidFill>
              <a:srgbClr val="FFCC00"/>
            </a:solidFill>
          </a:ln>
        </p:spPr>
      </p:pic>
      <p:sp>
        <p:nvSpPr>
          <p:cNvPr id="9" name="AutoShape 9"/>
          <p:cNvSpPr>
            <a:spLocks noChangeArrowheads="1"/>
          </p:cNvSpPr>
          <p:nvPr/>
        </p:nvSpPr>
        <p:spPr bwMode="auto">
          <a:xfrm>
            <a:off x="2590800" y="2066399"/>
            <a:ext cx="3005138"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5" name="Text Box 6"/>
          <p:cNvSpPr txBox="1">
            <a:spLocks noChangeArrowheads="1"/>
          </p:cNvSpPr>
          <p:nvPr/>
        </p:nvSpPr>
        <p:spPr bwMode="auto">
          <a:xfrm>
            <a:off x="5562600" y="1905000"/>
            <a:ext cx="2775120" cy="8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dirty="0">
                <a:solidFill>
                  <a:srgbClr val="FFC000"/>
                </a:solidFill>
                <a:latin typeface="+mj-lt"/>
                <a:cs typeface="+mn-cs"/>
              </a:rPr>
              <a:t>Rotor start position:</a:t>
            </a:r>
          </a:p>
          <a:p>
            <a:pPr algn="ctr" eaLnBrk="0" hangingPunct="0">
              <a:lnSpc>
                <a:spcPct val="114000"/>
              </a:lnSpc>
              <a:defRPr/>
            </a:pPr>
            <a:r>
              <a:rPr lang="en-US" sz="2100" b="1" dirty="0">
                <a:latin typeface="+mj-lt"/>
              </a:rPr>
              <a:t>26</a:t>
            </a:r>
            <a:r>
              <a:rPr lang="en-US" sz="2100" b="1" baseline="40000" dirty="0">
                <a:latin typeface="+mj-lt"/>
              </a:rPr>
              <a:t>5</a:t>
            </a:r>
            <a:r>
              <a:rPr lang="en-US" sz="2100" b="1" dirty="0">
                <a:latin typeface="+mj-lt"/>
              </a:rPr>
              <a:t> = 11,881,376</a:t>
            </a:r>
            <a:endParaRPr lang="en-US" altLang="en-US" sz="2100" b="1" i="0" dirty="0">
              <a:latin typeface="+mj-lt"/>
              <a:cs typeface="+mn-cs"/>
            </a:endParaRPr>
          </a:p>
        </p:txBody>
      </p:sp>
      <p:sp>
        <p:nvSpPr>
          <p:cNvPr id="16" name="AutoShape 9"/>
          <p:cNvSpPr>
            <a:spLocks noChangeArrowheads="1"/>
          </p:cNvSpPr>
          <p:nvPr/>
        </p:nvSpPr>
        <p:spPr bwMode="auto">
          <a:xfrm rot="5905434">
            <a:off x="2439901" y="3939048"/>
            <a:ext cx="1380744"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AutoShape 9"/>
          <p:cNvSpPr>
            <a:spLocks noChangeArrowheads="1"/>
          </p:cNvSpPr>
          <p:nvPr/>
        </p:nvSpPr>
        <p:spPr bwMode="auto">
          <a:xfrm rot="15008446">
            <a:off x="7213066" y="4166172"/>
            <a:ext cx="979013"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Text Box 6"/>
          <p:cNvSpPr txBox="1">
            <a:spLocks noChangeArrowheads="1"/>
          </p:cNvSpPr>
          <p:nvPr/>
        </p:nvSpPr>
        <p:spPr bwMode="auto">
          <a:xfrm>
            <a:off x="5018895" y="2955775"/>
            <a:ext cx="3525324" cy="119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i="0" dirty="0">
                <a:solidFill>
                  <a:srgbClr val="FFC000"/>
                </a:solidFill>
                <a:latin typeface="+mj-lt"/>
                <a:cs typeface="+mn-cs"/>
              </a:rPr>
              <a:t>Pin setting:</a:t>
            </a:r>
          </a:p>
          <a:p>
            <a:pPr algn="ctr" eaLnBrk="0" hangingPunct="0">
              <a:lnSpc>
                <a:spcPct val="114000"/>
              </a:lnSpc>
              <a:defRPr/>
            </a:pPr>
            <a:r>
              <a:rPr lang="en-US" sz="2100" b="1" dirty="0">
                <a:latin typeface="+mj-lt"/>
              </a:rPr>
              <a:t>(2</a:t>
            </a:r>
            <a:r>
              <a:rPr lang="en-US" sz="2100" b="1" baseline="40000" dirty="0">
                <a:latin typeface="+mj-lt"/>
              </a:rPr>
              <a:t>162</a:t>
            </a:r>
            <a:r>
              <a:rPr lang="en-US" sz="2100" b="1" dirty="0">
                <a:latin typeface="+mj-lt"/>
              </a:rPr>
              <a:t>) / 2 = (5.84x10</a:t>
            </a:r>
            <a:r>
              <a:rPr lang="en-US" sz="2100" b="1" baseline="40000" dirty="0">
                <a:latin typeface="+mj-lt"/>
              </a:rPr>
              <a:t>48</a:t>
            </a:r>
            <a:r>
              <a:rPr lang="en-US" sz="2100" b="1" dirty="0">
                <a:latin typeface="+mj-lt"/>
              </a:rPr>
              <a:t>) / 2 = </a:t>
            </a:r>
          </a:p>
          <a:p>
            <a:pPr algn="ctr" eaLnBrk="0" hangingPunct="0">
              <a:lnSpc>
                <a:spcPct val="114000"/>
              </a:lnSpc>
              <a:defRPr/>
            </a:pPr>
            <a:r>
              <a:rPr lang="en-US" sz="2100" b="1" dirty="0">
                <a:latin typeface="+mj-lt"/>
              </a:rPr>
              <a:t>2.92x10</a:t>
            </a:r>
            <a:r>
              <a:rPr lang="en-US" sz="2100" b="1" baseline="40000" dirty="0">
                <a:latin typeface="+mj-lt"/>
              </a:rPr>
              <a:t>48</a:t>
            </a:r>
            <a:endParaRPr lang="en-US" altLang="en-US" sz="2100" b="1" i="0" baseline="40000" dirty="0">
              <a:latin typeface="+mj-lt"/>
              <a:cs typeface="+mn-cs"/>
            </a:endParaRP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0" name="TextBox 19"/>
          <p:cNvSpPr txBox="1"/>
          <p:nvPr/>
        </p:nvSpPr>
        <p:spPr>
          <a:xfrm>
            <a:off x="5029199" y="7239000"/>
            <a:ext cx="4674433"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
        <p:nvSpPr>
          <p:cNvPr id="21" name="TextBox 20"/>
          <p:cNvSpPr txBox="1"/>
          <p:nvPr/>
        </p:nvSpPr>
        <p:spPr>
          <a:xfrm>
            <a:off x="278567" y="1049179"/>
            <a:ext cx="4293433"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113607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Transvertex HC-9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58</a:t>
            </a:fld>
            <a:endParaRPr lang="en-US" dirty="0"/>
          </a:p>
        </p:txBody>
      </p:sp>
      <p:sp>
        <p:nvSpPr>
          <p:cNvPr id="8" name="Text Box 6"/>
          <p:cNvSpPr txBox="1">
            <a:spLocks noChangeArrowheads="1"/>
          </p:cNvSpPr>
          <p:nvPr/>
        </p:nvSpPr>
        <p:spPr bwMode="auto">
          <a:xfrm>
            <a:off x="1551612" y="4620774"/>
            <a:ext cx="1939570" cy="42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i="0" dirty="0">
                <a:solidFill>
                  <a:srgbClr val="FFC000"/>
                </a:solidFill>
                <a:latin typeface="+mj-lt"/>
                <a:cs typeface="+mn-cs"/>
              </a:rPr>
              <a:t>16 Alphabets:</a:t>
            </a:r>
          </a:p>
        </p:txBody>
      </p:sp>
      <p:grpSp>
        <p:nvGrpSpPr>
          <p:cNvPr id="10" name="Group 9"/>
          <p:cNvGrpSpPr>
            <a:grpSpLocks/>
          </p:cNvGrpSpPr>
          <p:nvPr/>
        </p:nvGrpSpPr>
        <p:grpSpPr bwMode="auto">
          <a:xfrm>
            <a:off x="990600" y="6141720"/>
            <a:ext cx="2926080" cy="1097280"/>
            <a:chOff x="5841818" y="5492032"/>
            <a:chExt cx="2925951" cy="1096986"/>
          </a:xfrm>
        </p:grpSpPr>
        <p:sp>
          <p:nvSpPr>
            <p:cNvPr id="11" name="Rectangle 7"/>
            <p:cNvSpPr>
              <a:spLocks noChangeArrowheads="1"/>
            </p:cNvSpPr>
            <p:nvPr/>
          </p:nvSpPr>
          <p:spPr bwMode="auto">
            <a:xfrm>
              <a:off x="5841818" y="5492032"/>
              <a:ext cx="2925951" cy="1096986"/>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433"/>
            <p:cNvSpPr txBox="1">
              <a:spLocks noChangeArrowheads="1"/>
            </p:cNvSpPr>
            <p:nvPr/>
          </p:nvSpPr>
          <p:spPr bwMode="auto">
            <a:xfrm>
              <a:off x="5886076" y="5571327"/>
              <a:ext cx="2817689" cy="93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400" b="1" i="0" dirty="0">
                  <a:solidFill>
                    <a:srgbClr val="FFC000"/>
                  </a:solidFill>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4.39</a:t>
              </a:r>
              <a:r>
                <a:rPr lang="en-US" altLang="en-US" sz="2600" b="1" i="0" dirty="0">
                  <a:latin typeface="+mj-lt"/>
                  <a:cs typeface="+mn-cs"/>
                </a:rPr>
                <a:t> </a:t>
              </a:r>
              <a:r>
                <a:rPr lang="en-US" altLang="en-US" sz="2600" b="1" dirty="0">
                  <a:latin typeface="+mj-lt"/>
                  <a:cs typeface="+mn-cs"/>
                </a:rPr>
                <a:t>x</a:t>
              </a:r>
              <a:r>
                <a:rPr lang="en-US" altLang="en-US" sz="2600" b="1" i="0" dirty="0">
                  <a:latin typeface="+mj-lt"/>
                  <a:cs typeface="+mn-cs"/>
                </a:rPr>
                <a:t> 10</a:t>
              </a:r>
              <a:r>
                <a:rPr lang="en-US" altLang="en-US" sz="2600" b="1" baseline="40000" dirty="0">
                  <a:latin typeface="+mj-lt"/>
                  <a:cs typeface="+mn-cs"/>
                </a:rPr>
                <a:t>69</a:t>
              </a:r>
              <a:endParaRPr lang="en-US" altLang="en-US" sz="2600" b="1" i="0" baseline="40000" dirty="0">
                <a:latin typeface="+mj-lt"/>
                <a:cs typeface="+mn-cs"/>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72" t="13163" r="1491" b="3833"/>
          <a:stretch/>
        </p:blipFill>
        <p:spPr>
          <a:xfrm>
            <a:off x="5029200" y="4237071"/>
            <a:ext cx="4674433" cy="3001929"/>
          </a:xfrm>
          <a:prstGeom prst="rect">
            <a:avLst/>
          </a:prstGeom>
          <a:ln w="25400">
            <a:solidFill>
              <a:srgbClr val="FFCC00"/>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980" t="2684" r="3403" b="5900"/>
          <a:stretch/>
        </p:blipFill>
        <p:spPr>
          <a:xfrm>
            <a:off x="304800" y="1341384"/>
            <a:ext cx="4267200" cy="3092174"/>
          </a:xfrm>
          <a:prstGeom prst="rect">
            <a:avLst/>
          </a:prstGeom>
          <a:ln w="25400">
            <a:solidFill>
              <a:srgbClr val="FFCC00"/>
            </a:solidFill>
          </a:ln>
        </p:spPr>
      </p:pic>
      <p:sp>
        <p:nvSpPr>
          <p:cNvPr id="9" name="AutoShape 9"/>
          <p:cNvSpPr>
            <a:spLocks noChangeArrowheads="1"/>
          </p:cNvSpPr>
          <p:nvPr/>
        </p:nvSpPr>
        <p:spPr bwMode="auto">
          <a:xfrm>
            <a:off x="2590800" y="2084610"/>
            <a:ext cx="3005138"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5" name="Text Box 6"/>
          <p:cNvSpPr txBox="1">
            <a:spLocks noChangeArrowheads="1"/>
          </p:cNvSpPr>
          <p:nvPr/>
        </p:nvSpPr>
        <p:spPr bwMode="auto">
          <a:xfrm>
            <a:off x="5606881" y="1944005"/>
            <a:ext cx="2775119" cy="8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dirty="0">
                <a:solidFill>
                  <a:srgbClr val="FFC000"/>
                </a:solidFill>
                <a:latin typeface="+mj-lt"/>
                <a:cs typeface="+mn-cs"/>
              </a:rPr>
              <a:t>Rotor start position:</a:t>
            </a:r>
          </a:p>
          <a:p>
            <a:pPr algn="ctr" eaLnBrk="0" hangingPunct="0">
              <a:lnSpc>
                <a:spcPct val="114000"/>
              </a:lnSpc>
              <a:defRPr/>
            </a:pPr>
            <a:r>
              <a:rPr lang="en-US" sz="2100" b="1" dirty="0">
                <a:latin typeface="+mj-lt"/>
              </a:rPr>
              <a:t>26</a:t>
            </a:r>
            <a:r>
              <a:rPr lang="en-US" sz="2100" b="1" baseline="40000" dirty="0">
                <a:latin typeface="+mj-lt"/>
              </a:rPr>
              <a:t>5</a:t>
            </a:r>
            <a:r>
              <a:rPr lang="en-US" sz="2100" b="1" dirty="0">
                <a:latin typeface="+mj-lt"/>
              </a:rPr>
              <a:t> = 11,881,376</a:t>
            </a:r>
            <a:endParaRPr lang="en-US" altLang="en-US" sz="2100" b="1" i="0" dirty="0">
              <a:latin typeface="+mj-lt"/>
              <a:cs typeface="+mn-cs"/>
            </a:endParaRPr>
          </a:p>
        </p:txBody>
      </p:sp>
      <p:sp>
        <p:nvSpPr>
          <p:cNvPr id="16" name="AutoShape 9"/>
          <p:cNvSpPr>
            <a:spLocks noChangeArrowheads="1"/>
          </p:cNvSpPr>
          <p:nvPr/>
        </p:nvSpPr>
        <p:spPr bwMode="auto">
          <a:xfrm rot="5905434">
            <a:off x="2439901" y="3957259"/>
            <a:ext cx="1380744"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AutoShape 9"/>
          <p:cNvSpPr>
            <a:spLocks noChangeArrowheads="1"/>
          </p:cNvSpPr>
          <p:nvPr/>
        </p:nvSpPr>
        <p:spPr bwMode="auto">
          <a:xfrm rot="15008446">
            <a:off x="7213066" y="4166172"/>
            <a:ext cx="979013"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Text Box 6"/>
          <p:cNvSpPr txBox="1">
            <a:spLocks noChangeArrowheads="1"/>
          </p:cNvSpPr>
          <p:nvPr/>
        </p:nvSpPr>
        <p:spPr bwMode="auto">
          <a:xfrm>
            <a:off x="5095581" y="2946250"/>
            <a:ext cx="3525324" cy="119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i="0" dirty="0">
                <a:solidFill>
                  <a:srgbClr val="FFC000"/>
                </a:solidFill>
                <a:latin typeface="+mj-lt"/>
                <a:cs typeface="+mn-cs"/>
              </a:rPr>
              <a:t>Pin setting</a:t>
            </a:r>
            <a:r>
              <a:rPr lang="en-US" b="1" dirty="0">
                <a:solidFill>
                  <a:srgbClr val="FFC000"/>
                </a:solidFill>
                <a:latin typeface="+mj-lt"/>
              </a:rPr>
              <a:t>:</a:t>
            </a:r>
          </a:p>
          <a:p>
            <a:pPr algn="ctr" eaLnBrk="0" hangingPunct="0">
              <a:lnSpc>
                <a:spcPct val="114000"/>
              </a:lnSpc>
              <a:defRPr/>
            </a:pPr>
            <a:r>
              <a:rPr lang="en-US" sz="2100" b="1" dirty="0">
                <a:latin typeface="+mj-lt"/>
              </a:rPr>
              <a:t>(2</a:t>
            </a:r>
            <a:r>
              <a:rPr lang="en-US" sz="2100" b="1" baseline="40000" dirty="0">
                <a:latin typeface="+mj-lt"/>
              </a:rPr>
              <a:t>162</a:t>
            </a:r>
            <a:r>
              <a:rPr lang="en-US" sz="2100" b="1" dirty="0">
                <a:latin typeface="+mj-lt"/>
              </a:rPr>
              <a:t>) / 2 = (5.84x10</a:t>
            </a:r>
            <a:r>
              <a:rPr lang="en-US" sz="2100" b="1" baseline="40000" dirty="0">
                <a:latin typeface="+mj-lt"/>
              </a:rPr>
              <a:t>48</a:t>
            </a:r>
            <a:r>
              <a:rPr lang="en-US" sz="2100" b="1" dirty="0">
                <a:latin typeface="+mj-lt"/>
              </a:rPr>
              <a:t>) / 2 = </a:t>
            </a:r>
          </a:p>
          <a:p>
            <a:pPr algn="ctr" eaLnBrk="0" hangingPunct="0">
              <a:lnSpc>
                <a:spcPct val="114000"/>
              </a:lnSpc>
              <a:defRPr/>
            </a:pPr>
            <a:r>
              <a:rPr lang="en-US" sz="2100" b="1" dirty="0">
                <a:latin typeface="+mj-lt"/>
              </a:rPr>
              <a:t>2.92x10</a:t>
            </a:r>
            <a:r>
              <a:rPr lang="en-US" sz="2100" b="1" baseline="40000" dirty="0">
                <a:latin typeface="+mj-lt"/>
              </a:rPr>
              <a:t>48</a:t>
            </a:r>
            <a:endParaRPr lang="en-US" altLang="en-US" sz="2100" b="1" i="0" baseline="40000" dirty="0">
              <a:latin typeface="+mj-lt"/>
              <a:cs typeface="+mn-cs"/>
            </a:endParaRP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1" name="Text Box 435"/>
          <p:cNvSpPr txBox="1">
            <a:spLocks noChangeArrowheads="1"/>
          </p:cNvSpPr>
          <p:nvPr/>
        </p:nvSpPr>
        <p:spPr bwMode="auto">
          <a:xfrm>
            <a:off x="576297" y="3151410"/>
            <a:ext cx="2329484" cy="1166858"/>
          </a:xfrm>
          <a:prstGeom prst="rect">
            <a:avLst/>
          </a:prstGeom>
          <a:solidFill>
            <a:srgbClr val="7030A0"/>
          </a:solidFill>
          <a:ln w="25400">
            <a:solidFill>
              <a:srgbClr val="FFC000"/>
            </a:solidFill>
            <a:miter lim="800000"/>
            <a:headEnd/>
            <a:tailEnd/>
          </a:ln>
          <a:effectLst/>
        </p:spPr>
        <p:txBody>
          <a:bodyPr wrap="square">
            <a:spAutoFit/>
          </a:bodyPr>
          <a:lstStyle/>
          <a:p>
            <a:pPr algn="ctr" eaLnBrk="0" hangingPunct="0">
              <a:lnSpc>
                <a:spcPct val="114000"/>
              </a:lnSpc>
              <a:defRPr/>
            </a:pPr>
            <a:r>
              <a:rPr lang="en-US" altLang="en-US" sz="2100" b="1" dirty="0">
                <a:solidFill>
                  <a:srgbClr val="FF0000"/>
                </a:solidFill>
                <a:latin typeface="+mj-lt"/>
                <a:cs typeface="+mn-cs"/>
              </a:rPr>
              <a:t>User restriction: </a:t>
            </a:r>
            <a:r>
              <a:rPr lang="en-US" altLang="en-US" sz="2100" b="1" dirty="0">
                <a:latin typeface="+mj-lt"/>
              </a:rPr>
              <a:t>no letter encrypts to itself</a:t>
            </a:r>
            <a:endParaRPr lang="en-US" sz="2100" b="1" dirty="0">
              <a:latin typeface="+mj-lt"/>
            </a:endParaRPr>
          </a:p>
        </p:txBody>
      </p:sp>
      <p:sp>
        <p:nvSpPr>
          <p:cNvPr id="22" name="Text Box 6"/>
          <p:cNvSpPr txBox="1">
            <a:spLocks noChangeArrowheads="1"/>
          </p:cNvSpPr>
          <p:nvPr/>
        </p:nvSpPr>
        <p:spPr bwMode="auto">
          <a:xfrm>
            <a:off x="650101" y="4931220"/>
            <a:ext cx="3607078" cy="46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sz="2100" b="1" dirty="0">
                <a:latin typeface="+mj-lt"/>
              </a:rPr>
              <a:t>(5.33x10</a:t>
            </a:r>
            <a:r>
              <a:rPr lang="en-US" sz="2100" b="1" baseline="40000" dirty="0">
                <a:latin typeface="+mj-lt"/>
              </a:rPr>
              <a:t>14</a:t>
            </a:r>
            <a:r>
              <a:rPr lang="en-US" sz="2100" b="1" dirty="0">
                <a:latin typeface="+mj-lt"/>
              </a:rPr>
              <a:t>) x 16 = 8.53x10</a:t>
            </a:r>
            <a:r>
              <a:rPr lang="en-US" sz="2100" b="1" baseline="40000" dirty="0">
                <a:latin typeface="+mj-lt"/>
              </a:rPr>
              <a:t>15</a:t>
            </a:r>
          </a:p>
        </p:txBody>
      </p:sp>
      <p:sp>
        <p:nvSpPr>
          <p:cNvPr id="23" name="Text Box 6"/>
          <p:cNvSpPr txBox="1">
            <a:spLocks noChangeArrowheads="1"/>
          </p:cNvSpPr>
          <p:nvPr/>
        </p:nvSpPr>
        <p:spPr bwMode="auto">
          <a:xfrm>
            <a:off x="602801" y="5361210"/>
            <a:ext cx="3671197" cy="46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b="1" i="0" dirty="0">
                <a:latin typeface="+mj-lt"/>
                <a:cs typeface="+mn-cs"/>
              </a:rPr>
              <a:t> </a:t>
            </a:r>
            <a:r>
              <a:rPr lang="en-US" sz="2100" b="1" i="0" dirty="0">
                <a:latin typeface="+mj-lt"/>
                <a:cs typeface="+mn-cs"/>
              </a:rPr>
              <a:t>(7.91x10</a:t>
            </a:r>
            <a:r>
              <a:rPr lang="en-US" sz="2100" b="1" baseline="40000" dirty="0">
                <a:latin typeface="+mj-lt"/>
              </a:rPr>
              <a:t>12</a:t>
            </a:r>
            <a:r>
              <a:rPr lang="en-US" sz="2100" b="1" i="0" dirty="0">
                <a:latin typeface="+mj-lt"/>
                <a:cs typeface="+mn-cs"/>
              </a:rPr>
              <a:t>)</a:t>
            </a:r>
            <a:r>
              <a:rPr lang="en-US" sz="2100" b="1" dirty="0">
                <a:latin typeface="+mj-lt"/>
              </a:rPr>
              <a:t> x 16 = 1.26x10</a:t>
            </a:r>
            <a:r>
              <a:rPr lang="en-US" sz="2100" b="1" baseline="40000" dirty="0">
                <a:latin typeface="+mj-lt"/>
                <a:cs typeface="+mn-cs"/>
              </a:rPr>
              <a:t>14</a:t>
            </a:r>
            <a:endParaRPr lang="en-US" altLang="en-US" sz="2100" b="1" i="0" baseline="40000" dirty="0">
              <a:latin typeface="+mj-lt"/>
              <a:cs typeface="+mn-cs"/>
            </a:endParaRPr>
          </a:p>
        </p:txBody>
      </p:sp>
      <p:sp>
        <p:nvSpPr>
          <p:cNvPr id="20" name="Multiply 19"/>
          <p:cNvSpPr/>
          <p:nvPr/>
        </p:nvSpPr>
        <p:spPr>
          <a:xfrm>
            <a:off x="3130273" y="4893439"/>
            <a:ext cx="685800" cy="505551"/>
          </a:xfrm>
          <a:prstGeom prst="mathMultiply">
            <a:avLst>
              <a:gd name="adj1" fmla="val 9984"/>
            </a:avLst>
          </a:prstGeom>
          <a:solidFill>
            <a:srgbClr val="FF0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24" name="TextBox 23"/>
          <p:cNvSpPr txBox="1"/>
          <p:nvPr/>
        </p:nvSpPr>
        <p:spPr>
          <a:xfrm>
            <a:off x="5029199" y="7239000"/>
            <a:ext cx="4674433"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
        <p:nvSpPr>
          <p:cNvPr id="25" name="TextBox 24"/>
          <p:cNvSpPr txBox="1"/>
          <p:nvPr/>
        </p:nvSpPr>
        <p:spPr>
          <a:xfrm>
            <a:off x="278567" y="1049179"/>
            <a:ext cx="4293433"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8241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VIC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59</a:t>
            </a:fld>
            <a:endParaRPr lang="en-US" dirty="0"/>
          </a:p>
        </p:txBody>
      </p:sp>
      <p:sp>
        <p:nvSpPr>
          <p:cNvPr id="8" name="Text Box 6"/>
          <p:cNvSpPr txBox="1">
            <a:spLocks noChangeArrowheads="1"/>
          </p:cNvSpPr>
          <p:nvPr/>
        </p:nvSpPr>
        <p:spPr bwMode="auto">
          <a:xfrm>
            <a:off x="304800" y="4495800"/>
            <a:ext cx="4089581" cy="46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i="0" dirty="0">
                <a:solidFill>
                  <a:srgbClr val="FFC000"/>
                </a:solidFill>
                <a:latin typeface="+mj-lt"/>
                <a:cs typeface="+mn-cs"/>
              </a:rPr>
              <a:t>VIC Paper &amp; Pencil cipher key:</a:t>
            </a:r>
          </a:p>
        </p:txBody>
      </p:sp>
      <p:grpSp>
        <p:nvGrpSpPr>
          <p:cNvPr id="10" name="Group 9"/>
          <p:cNvGrpSpPr>
            <a:grpSpLocks/>
          </p:cNvGrpSpPr>
          <p:nvPr/>
        </p:nvGrpSpPr>
        <p:grpSpPr bwMode="auto">
          <a:xfrm>
            <a:off x="6446520" y="5943600"/>
            <a:ext cx="2926080" cy="1097280"/>
            <a:chOff x="5841818" y="5492032"/>
            <a:chExt cx="2925951" cy="1096986"/>
          </a:xfrm>
        </p:grpSpPr>
        <p:sp>
          <p:nvSpPr>
            <p:cNvPr id="11" name="Rectangle 7"/>
            <p:cNvSpPr>
              <a:spLocks noChangeArrowheads="1"/>
            </p:cNvSpPr>
            <p:nvPr/>
          </p:nvSpPr>
          <p:spPr bwMode="auto">
            <a:xfrm>
              <a:off x="5841818" y="5492032"/>
              <a:ext cx="2925951" cy="1096986"/>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433"/>
            <p:cNvSpPr txBox="1">
              <a:spLocks noChangeArrowheads="1"/>
            </p:cNvSpPr>
            <p:nvPr/>
          </p:nvSpPr>
          <p:spPr bwMode="auto">
            <a:xfrm>
              <a:off x="5886076" y="5571327"/>
              <a:ext cx="2817689" cy="93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400" b="1" i="0" dirty="0">
                  <a:solidFill>
                    <a:srgbClr val="FFC000"/>
                  </a:solidFill>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9.09</a:t>
              </a:r>
              <a:r>
                <a:rPr lang="en-US" altLang="en-US" sz="2600" b="1" i="0" dirty="0">
                  <a:latin typeface="+mj-lt"/>
                  <a:cs typeface="+mn-cs"/>
                </a:rPr>
                <a:t> </a:t>
              </a:r>
              <a:r>
                <a:rPr lang="en-US" altLang="en-US" sz="2600" b="1" dirty="0">
                  <a:latin typeface="+mj-lt"/>
                  <a:cs typeface="+mn-cs"/>
                </a:rPr>
                <a:t>x</a:t>
              </a:r>
              <a:r>
                <a:rPr lang="en-US" altLang="en-US" sz="2600" b="1" i="0" dirty="0">
                  <a:latin typeface="+mj-lt"/>
                  <a:cs typeface="+mn-cs"/>
                </a:rPr>
                <a:t> 10</a:t>
              </a:r>
              <a:r>
                <a:rPr lang="en-US" altLang="en-US" sz="2600" b="1" baseline="40000" dirty="0">
                  <a:latin typeface="+mj-lt"/>
                  <a:cs typeface="+mn-cs"/>
                </a:rPr>
                <a:t>40</a:t>
              </a:r>
              <a:endParaRPr lang="en-US" altLang="en-US" sz="2600" b="1" i="0" baseline="40000" dirty="0">
                <a:latin typeface="+mj-lt"/>
                <a:cs typeface="+mn-cs"/>
              </a:endParaRPr>
            </a:p>
          </p:txBody>
        </p:sp>
      </p:grpSp>
      <p:sp>
        <p:nvSpPr>
          <p:cNvPr id="15" name="Text Box 6"/>
          <p:cNvSpPr txBox="1">
            <a:spLocks noChangeArrowheads="1"/>
          </p:cNvSpPr>
          <p:nvPr/>
        </p:nvSpPr>
        <p:spPr bwMode="auto">
          <a:xfrm>
            <a:off x="6073162" y="4498848"/>
            <a:ext cx="3672800" cy="8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sz="2100" b="1" dirty="0">
                <a:solidFill>
                  <a:srgbClr val="FFC000"/>
                </a:solidFill>
                <a:latin typeface="+mj-lt"/>
              </a:rPr>
              <a:t>Key Space = </a:t>
            </a:r>
          </a:p>
          <a:p>
            <a:pPr algn="ctr" eaLnBrk="0" hangingPunct="0">
              <a:lnSpc>
                <a:spcPct val="114000"/>
              </a:lnSpc>
              <a:defRPr/>
            </a:pPr>
            <a:r>
              <a:rPr lang="en-US" sz="2100" b="1" dirty="0">
                <a:latin typeface="+mj-lt"/>
              </a:rPr>
              <a:t>10</a:t>
            </a:r>
            <a:r>
              <a:rPr lang="en-US" sz="2100" b="1" baseline="40000" dirty="0">
                <a:latin typeface="+mj-lt"/>
              </a:rPr>
              <a:t>5</a:t>
            </a:r>
            <a:r>
              <a:rPr lang="en-US" sz="2100" b="1" dirty="0">
                <a:latin typeface="+mj-lt"/>
              </a:rPr>
              <a:t> x 10</a:t>
            </a:r>
            <a:r>
              <a:rPr lang="en-US" sz="2100" b="1" baseline="40000" dirty="0">
                <a:latin typeface="+mj-lt"/>
              </a:rPr>
              <a:t>20 </a:t>
            </a:r>
            <a:r>
              <a:rPr lang="en-US" sz="2100" b="1" dirty="0">
                <a:latin typeface="+mj-lt"/>
              </a:rPr>
              <a:t>x 10</a:t>
            </a:r>
            <a:r>
              <a:rPr lang="en-US" sz="2100" b="1" baseline="40000" dirty="0">
                <a:latin typeface="+mj-lt"/>
              </a:rPr>
              <a:t>2 </a:t>
            </a:r>
            <a:r>
              <a:rPr lang="en-US" sz="2100" b="1" dirty="0">
                <a:latin typeface="+mj-lt"/>
              </a:rPr>
              <a:t>x (9.09x10</a:t>
            </a:r>
            <a:r>
              <a:rPr lang="en-US" sz="2100" b="1" baseline="40000" dirty="0">
                <a:latin typeface="+mj-lt"/>
              </a:rPr>
              <a:t>13</a:t>
            </a:r>
            <a:r>
              <a:rPr lang="en-US" sz="2100" b="1" dirty="0">
                <a:latin typeface="+mj-lt"/>
              </a:rPr>
              <a:t>)</a:t>
            </a:r>
            <a:endParaRPr lang="en-US" altLang="en-US" sz="2100" b="1" i="0" dirty="0">
              <a:latin typeface="+mj-lt"/>
              <a:cs typeface="+mn-cs"/>
            </a:endParaRPr>
          </a:p>
        </p:txBody>
      </p:sp>
      <p:sp>
        <p:nvSpPr>
          <p:cNvPr id="18" name="Text Box 6"/>
          <p:cNvSpPr txBox="1">
            <a:spLocks noChangeArrowheads="1"/>
          </p:cNvSpPr>
          <p:nvPr/>
        </p:nvSpPr>
        <p:spPr bwMode="auto">
          <a:xfrm>
            <a:off x="304800" y="4866824"/>
            <a:ext cx="5538696" cy="291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eaLnBrk="0" hangingPunct="0">
              <a:lnSpc>
                <a:spcPct val="114000"/>
              </a:lnSpc>
              <a:buFontTx/>
              <a:buAutoNum type="arabicParenR"/>
              <a:defRPr/>
            </a:pPr>
            <a:r>
              <a:rPr lang="en-US" sz="2100" b="1" dirty="0">
                <a:latin typeface="+mj-lt"/>
              </a:rPr>
              <a:t>5 digit random key combined with </a:t>
            </a:r>
          </a:p>
          <a:p>
            <a:pPr eaLnBrk="0" hangingPunct="0">
              <a:lnSpc>
                <a:spcPct val="114000"/>
              </a:lnSpc>
              <a:defRPr/>
            </a:pPr>
            <a:r>
              <a:rPr lang="en-US" sz="2100" b="1" dirty="0">
                <a:latin typeface="+mj-lt"/>
              </a:rPr>
              <a:t>          secret date = 10</a:t>
            </a:r>
            <a:r>
              <a:rPr lang="en-US" sz="2100" b="1" baseline="40000" dirty="0">
                <a:latin typeface="+mj-lt"/>
              </a:rPr>
              <a:t>5</a:t>
            </a:r>
            <a:endParaRPr lang="en-US" sz="2100" b="1" dirty="0">
              <a:latin typeface="+mj-lt"/>
            </a:endParaRPr>
          </a:p>
          <a:p>
            <a:pPr marL="342900" indent="-342900" eaLnBrk="0" hangingPunct="0">
              <a:lnSpc>
                <a:spcPct val="114000"/>
              </a:lnSpc>
              <a:defRPr/>
            </a:pPr>
            <a:r>
              <a:rPr lang="en-US" sz="2100" b="1" dirty="0">
                <a:latin typeface="+mj-lt"/>
              </a:rPr>
              <a:t>2)	20 character secret phrase converted </a:t>
            </a:r>
          </a:p>
          <a:p>
            <a:pPr marL="342900" indent="-342900" eaLnBrk="0" hangingPunct="0">
              <a:lnSpc>
                <a:spcPct val="114000"/>
              </a:lnSpc>
              <a:defRPr/>
            </a:pPr>
            <a:r>
              <a:rPr lang="en-US" sz="2100" b="1" dirty="0">
                <a:latin typeface="+mj-lt"/>
              </a:rPr>
              <a:t>         to digits = 10</a:t>
            </a:r>
            <a:r>
              <a:rPr lang="en-US" sz="2100" b="1" baseline="40000" dirty="0">
                <a:latin typeface="+mj-lt"/>
              </a:rPr>
              <a:t>20</a:t>
            </a:r>
          </a:p>
          <a:p>
            <a:pPr marL="342900" indent="-342900" eaLnBrk="0" hangingPunct="0">
              <a:lnSpc>
                <a:spcPct val="114000"/>
              </a:lnSpc>
              <a:defRPr/>
            </a:pPr>
            <a:r>
              <a:rPr lang="en-US" sz="2100" b="1" dirty="0">
                <a:latin typeface="+mj-lt"/>
              </a:rPr>
              <a:t>3)	1 or 2 digit agent code = 10</a:t>
            </a:r>
            <a:r>
              <a:rPr lang="en-US" sz="2100" b="1" baseline="40000" dirty="0">
                <a:latin typeface="+mj-lt"/>
              </a:rPr>
              <a:t>2</a:t>
            </a:r>
          </a:p>
          <a:p>
            <a:pPr marL="342900" indent="-342900" eaLnBrk="0" hangingPunct="0">
              <a:lnSpc>
                <a:spcPct val="114000"/>
              </a:lnSpc>
              <a:buAutoNum type="arabicParenR" startAt="4"/>
              <a:defRPr/>
            </a:pPr>
            <a:r>
              <a:rPr lang="en-US" sz="2100" b="1" dirty="0">
                <a:latin typeface="+mj-lt"/>
              </a:rPr>
              <a:t>10 chars. for straddling checkerboard </a:t>
            </a:r>
          </a:p>
          <a:p>
            <a:pPr eaLnBrk="0" hangingPunct="0">
              <a:lnSpc>
                <a:spcPct val="114000"/>
              </a:lnSpc>
              <a:defRPr/>
            </a:pPr>
            <a:r>
              <a:rPr lang="en-US" sz="2100" b="1" dirty="0">
                <a:latin typeface="+mj-lt"/>
              </a:rPr>
              <a:t>       (a-z, 2 blanks, . , /) = 9.09x10</a:t>
            </a:r>
            <a:r>
              <a:rPr lang="en-US" sz="2100" b="1" baseline="40000" dirty="0">
                <a:latin typeface="+mj-lt"/>
              </a:rPr>
              <a:t>13</a:t>
            </a:r>
            <a:endParaRPr lang="en-US" altLang="en-US" sz="2100" b="1" dirty="0">
              <a:latin typeface="+mj-lt"/>
            </a:endParaRPr>
          </a:p>
          <a:p>
            <a:pPr eaLnBrk="0" hangingPunct="0">
              <a:lnSpc>
                <a:spcPct val="114000"/>
              </a:lnSpc>
              <a:defRPr/>
            </a:pPr>
            <a:endParaRPr lang="en-US" sz="2100" b="1" baseline="40000" dirty="0">
              <a:latin typeface="+mj-lt"/>
            </a:endParaRP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4" name="TextBox 23"/>
          <p:cNvSpPr txBox="1"/>
          <p:nvPr/>
        </p:nvSpPr>
        <p:spPr>
          <a:xfrm>
            <a:off x="1219200" y="4306824"/>
            <a:ext cx="2923341" cy="246221"/>
          </a:xfrm>
          <a:prstGeom prst="rect">
            <a:avLst/>
          </a:prstGeom>
          <a:noFill/>
        </p:spPr>
        <p:txBody>
          <a:bodyPr wrap="square">
            <a:spAutoFit/>
          </a:bodyPr>
          <a:lstStyle/>
          <a:p>
            <a:pPr algn="ctr">
              <a:defRPr/>
            </a:pPr>
            <a:r>
              <a:rPr lang="en-US" sz="1000" dirty="0">
                <a:latin typeface="+mj-lt"/>
                <a:cs typeface="Arial" pitchFamily="34" charset="0"/>
              </a:rPr>
              <a:t>Photo credit: FBI.gov</a:t>
            </a:r>
          </a:p>
        </p:txBody>
      </p:sp>
      <p:pic>
        <p:nvPicPr>
          <p:cNvPr id="1026" name="Picture 2" descr="Cold War Reproduction Nick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348" y="1481480"/>
            <a:ext cx="2857500" cy="252412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1028" name="Picture 4" descr="Coded message contained in a Soviet spy's hollow nickel, dropped in Brooklyn in the 1950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196802"/>
            <a:ext cx="2923341" cy="3093483"/>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9" name="AutoShape 9"/>
          <p:cNvSpPr>
            <a:spLocks noChangeArrowheads="1"/>
          </p:cNvSpPr>
          <p:nvPr/>
        </p:nvSpPr>
        <p:spPr bwMode="auto">
          <a:xfrm rot="1566323">
            <a:off x="3999266" y="1829618"/>
            <a:ext cx="3154680"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AutoShape 9"/>
          <p:cNvSpPr>
            <a:spLocks noChangeArrowheads="1"/>
          </p:cNvSpPr>
          <p:nvPr/>
        </p:nvSpPr>
        <p:spPr bwMode="auto">
          <a:xfrm rot="19980000">
            <a:off x="3998947" y="3489241"/>
            <a:ext cx="3154680"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dirty="0">
              <a:latin typeface="Arial Black" pitchFamily="34" charset="0"/>
            </a:endParaRPr>
          </a:p>
        </p:txBody>
      </p:sp>
      <p:sp>
        <p:nvSpPr>
          <p:cNvPr id="29" name="TextBox 28"/>
          <p:cNvSpPr txBox="1"/>
          <p:nvPr/>
        </p:nvSpPr>
        <p:spPr>
          <a:xfrm>
            <a:off x="6187668" y="4038600"/>
            <a:ext cx="2885241" cy="246221"/>
          </a:xfrm>
          <a:prstGeom prst="rect">
            <a:avLst/>
          </a:prstGeom>
          <a:noFill/>
        </p:spPr>
        <p:txBody>
          <a:bodyPr wrap="square">
            <a:spAutoFit/>
          </a:bodyPr>
          <a:lstStyle/>
          <a:p>
            <a:pPr algn="ctr">
              <a:defRPr/>
            </a:pPr>
            <a:r>
              <a:rPr lang="en-US" sz="1000" dirty="0">
                <a:latin typeface="+mj-lt"/>
                <a:cs typeface="Arial" pitchFamily="34" charset="0"/>
              </a:rPr>
              <a:t>Photo credit: mysteriouswritings.com</a:t>
            </a:r>
          </a:p>
        </p:txBody>
      </p:sp>
    </p:spTree>
    <p:extLst>
      <p:ext uri="{BB962C8B-B14F-4D97-AF65-F5344CB8AC3E}">
        <p14:creationId xmlns:p14="http://schemas.microsoft.com/office/powerpoint/2010/main" val="12191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Assumptions about Key Spaces</a:t>
            </a:r>
            <a:endParaRPr lang="en-US" altLang="en-US" dirty="0"/>
          </a:p>
        </p:txBody>
      </p:sp>
      <p:sp>
        <p:nvSpPr>
          <p:cNvPr id="7172" name="Rectangle 42"/>
          <p:cNvSpPr>
            <a:spLocks noGrp="1" noChangeArrowheads="1"/>
          </p:cNvSpPr>
          <p:nvPr>
            <p:ph type="sldNum" sz="quarter" idx="15"/>
          </p:nvPr>
        </p:nvSpPr>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8345B388-5BFD-4C40-AA39-A1ADDFCCEDB5}" type="slidenum">
              <a:rPr lang="en-US" altLang="en-US" smtClean="0">
                <a:solidFill>
                  <a:srgbClr val="FFC000"/>
                </a:solidFill>
                <a:latin typeface="Palatino Linotype" panose="02040502050505030304" pitchFamily="18" charset="0"/>
              </a:rPr>
              <a:pPr/>
              <a:t>6</a:t>
            </a:fld>
            <a:endParaRPr lang="en-US" altLang="en-US" dirty="0">
              <a:solidFill>
                <a:srgbClr val="FFC000"/>
              </a:solidFill>
              <a:latin typeface="Palatino Linotype" panose="02040502050505030304" pitchFamily="18" charset="0"/>
            </a:endParaRPr>
          </a:p>
        </p:txBody>
      </p:sp>
      <p:cxnSp>
        <p:nvCxnSpPr>
          <p:cNvPr id="7173" name="Straight Connector 9"/>
          <p:cNvCxnSpPr>
            <a:cxnSpLocks noChangeShapeType="1"/>
          </p:cNvCxnSpPr>
          <p:nvPr/>
        </p:nvCxnSpPr>
        <p:spPr bwMode="auto">
          <a:xfrm>
            <a:off x="503238" y="173038"/>
            <a:ext cx="0" cy="1468437"/>
          </a:xfrm>
          <a:prstGeom prst="line">
            <a:avLst/>
          </a:prstGeom>
          <a:noFill/>
          <a:ln w="635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7"/>
          <p:cNvSpPr>
            <a:spLocks noChangeArrowheads="1"/>
          </p:cNvSpPr>
          <p:nvPr/>
        </p:nvSpPr>
        <p:spPr bwMode="auto">
          <a:xfrm>
            <a:off x="838200" y="2895600"/>
            <a:ext cx="8915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pPr marL="228600" indent="-228600">
              <a:lnSpc>
                <a:spcPct val="120000"/>
              </a:lnSpc>
              <a:buClr>
                <a:srgbClr val="FFCC00"/>
              </a:buClr>
              <a:buFont typeface="Wingdings" panose="05000000000000000000" pitchFamily="2" charset="2"/>
              <a:buChar char="§"/>
            </a:pPr>
            <a:r>
              <a:rPr lang="en-US" altLang="en-US" sz="2100" b="1" dirty="0">
                <a:solidFill>
                  <a:srgbClr val="FFC000"/>
                </a:solidFill>
                <a:latin typeface="+mj-lt"/>
                <a:cs typeface="Tahoma" pitchFamily="34" charset="0"/>
              </a:rPr>
              <a:t>Maximum key space:</a:t>
            </a:r>
          </a:p>
          <a:p>
            <a:pPr marL="685800" lvl="1" indent="-228600">
              <a:lnSpc>
                <a:spcPct val="120000"/>
              </a:lnSpc>
              <a:buClr>
                <a:srgbClr val="FFCC00"/>
              </a:buClr>
              <a:buFont typeface="Arial" panose="020B0604020202020204" pitchFamily="34" charset="0"/>
              <a:buChar char="•"/>
            </a:pPr>
            <a:r>
              <a:rPr lang="en-US" altLang="en-US" sz="2100" b="1" dirty="0">
                <a:latin typeface="+mj-lt"/>
                <a:cs typeface="Tahoma" pitchFamily="34" charset="0"/>
              </a:rPr>
              <a:t>The base machine is captured and known to the enemy</a:t>
            </a:r>
          </a:p>
          <a:p>
            <a:pPr marL="457200" lvl="1" indent="0">
              <a:lnSpc>
                <a:spcPct val="120000"/>
              </a:lnSpc>
              <a:buClr>
                <a:srgbClr val="FFCC00"/>
              </a:buClr>
            </a:pPr>
            <a:r>
              <a:rPr lang="en-US" altLang="en-US" sz="2100" b="1" dirty="0">
                <a:latin typeface="+mj-lt"/>
                <a:cs typeface="Tahoma" pitchFamily="34" charset="0"/>
              </a:rPr>
              <a:t>   (per </a:t>
            </a:r>
            <a:r>
              <a:rPr lang="en-US" altLang="en-US" sz="2100" b="1" dirty="0" err="1">
                <a:latin typeface="+mj-lt"/>
                <a:cs typeface="Tahoma" pitchFamily="34" charset="0"/>
              </a:rPr>
              <a:t>Kerckhoffs’s</a:t>
            </a:r>
            <a:r>
              <a:rPr lang="en-US" altLang="en-US" sz="2100" b="1" dirty="0">
                <a:latin typeface="+mj-lt"/>
                <a:cs typeface="Tahoma" pitchFamily="34" charset="0"/>
              </a:rPr>
              <a:t> Principle)</a:t>
            </a:r>
          </a:p>
          <a:p>
            <a:pPr marL="685800" lvl="1" indent="-228600">
              <a:lnSpc>
                <a:spcPct val="120000"/>
              </a:lnSpc>
              <a:buClr>
                <a:srgbClr val="FFCC00"/>
              </a:buClr>
              <a:buFont typeface="Arial" panose="020B0604020202020204" pitchFamily="34" charset="0"/>
              <a:buChar char="•"/>
            </a:pPr>
            <a:r>
              <a:rPr lang="en-US" altLang="en-US" sz="2100" b="1" dirty="0">
                <a:latin typeface="+mj-lt"/>
                <a:cs typeface="Tahoma" pitchFamily="34" charset="0"/>
              </a:rPr>
              <a:t>Field replaceable parts (ex. rotors, reflectors) are unknown</a:t>
            </a:r>
          </a:p>
          <a:p>
            <a:pPr marL="685800" lvl="1" indent="-228600">
              <a:lnSpc>
                <a:spcPct val="120000"/>
              </a:lnSpc>
              <a:buClr>
                <a:srgbClr val="FFCC00"/>
              </a:buClr>
              <a:buFont typeface="Arial" panose="020B0604020202020204" pitchFamily="34" charset="0"/>
              <a:buChar char="•"/>
            </a:pPr>
            <a:r>
              <a:rPr lang="en-US" altLang="en-US" sz="2100" b="1" dirty="0">
                <a:latin typeface="+mj-lt"/>
                <a:cs typeface="Tahoma" pitchFamily="34" charset="0"/>
              </a:rPr>
              <a:t>“Message setting” is included in key space</a:t>
            </a:r>
          </a:p>
          <a:p>
            <a:pPr marL="685800" lvl="1" indent="-228600">
              <a:lnSpc>
                <a:spcPct val="120000"/>
              </a:lnSpc>
              <a:buClr>
                <a:srgbClr val="FFCC00"/>
              </a:buClr>
              <a:buFont typeface="Arial" panose="020B0604020202020204" pitchFamily="34" charset="0"/>
              <a:buChar char="•"/>
            </a:pPr>
            <a:endParaRPr lang="en-US" altLang="en-US" sz="2100" b="1" dirty="0">
              <a:latin typeface="+mj-lt"/>
              <a:cs typeface="Tahoma" pitchFamily="34" charset="0"/>
            </a:endParaRPr>
          </a:p>
          <a:p>
            <a:pPr marL="228600" indent="-228600">
              <a:lnSpc>
                <a:spcPct val="120000"/>
              </a:lnSpc>
              <a:buClr>
                <a:srgbClr val="FFCC00"/>
              </a:buClr>
              <a:buFont typeface="Wingdings" panose="05000000000000000000" pitchFamily="2" charset="2"/>
              <a:buChar char="§"/>
            </a:pPr>
            <a:r>
              <a:rPr lang="en-US" altLang="en-US" sz="2100" b="1" dirty="0">
                <a:solidFill>
                  <a:srgbClr val="FFC000"/>
                </a:solidFill>
                <a:latin typeface="+mj-lt"/>
                <a:cs typeface="Tahoma" pitchFamily="34" charset="0"/>
              </a:rPr>
              <a:t>Practical key space:</a:t>
            </a:r>
          </a:p>
          <a:p>
            <a:pPr marL="685800" lvl="1" indent="-228600">
              <a:lnSpc>
                <a:spcPct val="120000"/>
              </a:lnSpc>
              <a:buClr>
                <a:srgbClr val="FFCC00"/>
              </a:buClr>
              <a:buFont typeface="Arial" panose="020B0604020202020204" pitchFamily="34" charset="0"/>
              <a:buChar char="•"/>
            </a:pPr>
            <a:r>
              <a:rPr lang="en-US" altLang="en-US" sz="2100" b="1" dirty="0">
                <a:latin typeface="+mj-lt"/>
                <a:cs typeface="Tahoma" pitchFamily="34" charset="0"/>
              </a:rPr>
              <a:t>Same as above, plus…</a:t>
            </a:r>
          </a:p>
          <a:p>
            <a:pPr marL="685800" lvl="1" indent="-228600">
              <a:lnSpc>
                <a:spcPct val="120000"/>
              </a:lnSpc>
              <a:buClr>
                <a:srgbClr val="FFCC00"/>
              </a:buClr>
              <a:buFont typeface="Arial" panose="020B0604020202020204" pitchFamily="34" charset="0"/>
              <a:buChar char="•"/>
            </a:pPr>
            <a:r>
              <a:rPr lang="en-US" altLang="en-US" sz="2100" b="1" dirty="0">
                <a:latin typeface="+mj-lt"/>
                <a:cs typeface="Tahoma" pitchFamily="34" charset="0"/>
              </a:rPr>
              <a:t>Field replaceable parts are also known</a:t>
            </a:r>
          </a:p>
          <a:p>
            <a:pPr marL="685800" lvl="1" indent="-228600">
              <a:lnSpc>
                <a:spcPct val="120000"/>
              </a:lnSpc>
              <a:buClr>
                <a:srgbClr val="FFCC00"/>
              </a:buClr>
              <a:buFont typeface="Arial" panose="020B0604020202020204" pitchFamily="34" charset="0"/>
              <a:buChar char="•"/>
            </a:pPr>
            <a:r>
              <a:rPr lang="en-US" altLang="en-US" sz="2100" b="1" dirty="0">
                <a:latin typeface="+mj-lt"/>
                <a:cs typeface="Tahoma" pitchFamily="34" charset="0"/>
              </a:rPr>
              <a:t>User imposed limitations are known and exploited</a:t>
            </a:r>
          </a:p>
          <a:p>
            <a:pPr marL="685800" lvl="1" indent="-228600">
              <a:lnSpc>
                <a:spcPct val="120000"/>
              </a:lnSpc>
              <a:buClr>
                <a:srgbClr val="FFCC00"/>
              </a:buClr>
              <a:buFont typeface="Arial" panose="020B0604020202020204" pitchFamily="34" charset="0"/>
              <a:buChar char="•"/>
            </a:pPr>
            <a:endParaRPr lang="en-US" altLang="en-US" sz="2200" b="1" dirty="0">
              <a:latin typeface="+mj-lt"/>
              <a:cs typeface="Tahoma" pitchFamily="34" charset="0"/>
            </a:endParaRPr>
          </a:p>
          <a:p>
            <a:pPr marL="685800" lvl="1" indent="-228600">
              <a:lnSpc>
                <a:spcPct val="120000"/>
              </a:lnSpc>
              <a:buClr>
                <a:srgbClr val="FFCC00"/>
              </a:buClr>
              <a:buFont typeface="Arial" panose="020B0604020202020204" pitchFamily="34" charset="0"/>
              <a:buChar char="•"/>
            </a:pPr>
            <a:endParaRPr lang="en-US" altLang="en-US" sz="2200" b="1" dirty="0">
              <a:latin typeface="+mj-lt"/>
              <a:cs typeface="Tahoma" pitchFamily="34" charset="0"/>
            </a:endParaRPr>
          </a:p>
          <a:p>
            <a:pPr marL="685800" lvl="1" indent="-228600">
              <a:lnSpc>
                <a:spcPct val="120000"/>
              </a:lnSpc>
              <a:buClr>
                <a:srgbClr val="FFCC00"/>
              </a:buClr>
              <a:buFont typeface="Arial" panose="020B0604020202020204" pitchFamily="34" charset="0"/>
              <a:buChar char="•"/>
            </a:pPr>
            <a:endParaRPr lang="en-US" altLang="en-US" sz="2200" b="1" dirty="0">
              <a:latin typeface="+mj-lt"/>
              <a:cs typeface="Tahoma" pitchFamily="34" charset="0"/>
            </a:endParaRPr>
          </a:p>
          <a:p>
            <a:pPr marL="457200" lvl="1" indent="0">
              <a:lnSpc>
                <a:spcPct val="120000"/>
              </a:lnSpc>
              <a:buClr>
                <a:srgbClr val="FFCC00"/>
              </a:buClr>
            </a:pPr>
            <a:endParaRPr lang="en-US" altLang="en-US" sz="2200" b="1" dirty="0">
              <a:latin typeface="+mj-lt"/>
              <a:cs typeface="Tahoma" pitchFamily="34" charset="0"/>
            </a:endParaRPr>
          </a:p>
        </p:txBody>
      </p:sp>
      <p:sp>
        <p:nvSpPr>
          <p:cNvPr id="10" name="Rectangle 7"/>
          <p:cNvSpPr>
            <a:spLocks noChangeArrowheads="1"/>
          </p:cNvSpPr>
          <p:nvPr/>
        </p:nvSpPr>
        <p:spPr bwMode="auto">
          <a:xfrm>
            <a:off x="1828800" y="1371600"/>
            <a:ext cx="6477000" cy="114300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dirty="0">
              <a:latin typeface="Arial Black" pitchFamily="34" charset="0"/>
            </a:endParaRPr>
          </a:p>
        </p:txBody>
      </p:sp>
      <p:sp>
        <p:nvSpPr>
          <p:cNvPr id="2" name="TextBox 1"/>
          <p:cNvSpPr txBox="1"/>
          <p:nvPr/>
        </p:nvSpPr>
        <p:spPr>
          <a:xfrm>
            <a:off x="1828800" y="1490472"/>
            <a:ext cx="6477000" cy="892552"/>
          </a:xfrm>
          <a:prstGeom prst="rect">
            <a:avLst/>
          </a:prstGeom>
          <a:noFill/>
        </p:spPr>
        <p:txBody>
          <a:bodyPr wrap="square" rtlCol="0">
            <a:spAutoFit/>
          </a:bodyPr>
          <a:lstStyle/>
          <a:p>
            <a:pPr algn="ctr">
              <a:spcBef>
                <a:spcPts val="1200"/>
              </a:spcBef>
            </a:pPr>
            <a:r>
              <a:rPr lang="en-US" altLang="en-US" sz="2100" b="1" dirty="0">
                <a:latin typeface="+mj-lt"/>
                <a:cs typeface="Tahoma" pitchFamily="34" charset="0"/>
              </a:rPr>
              <a:t>These assumptions are from the NSA pamphlet,</a:t>
            </a:r>
          </a:p>
          <a:p>
            <a:pPr algn="ctr">
              <a:spcBef>
                <a:spcPts val="1200"/>
              </a:spcBef>
            </a:pPr>
            <a:r>
              <a:rPr lang="en-US" altLang="en-US" sz="2100" b="1" dirty="0">
                <a:latin typeface="+mj-lt"/>
                <a:cs typeface="Tahoma" pitchFamily="34" charset="0"/>
              </a:rPr>
              <a:t>“The Cryptographic Mathematics of Enigma”</a:t>
            </a:r>
            <a:endParaRPr lang="en-US" sz="2100" dirty="0">
              <a:latin typeface="+mj-lt"/>
            </a:endParaRPr>
          </a:p>
        </p:txBody>
      </p:sp>
      <p:sp>
        <p:nvSpPr>
          <p:cNvPr id="12"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33376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VIC Practical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60</a:t>
            </a:fld>
            <a:endParaRPr lang="en-US" dirty="0"/>
          </a:p>
        </p:txBody>
      </p:sp>
      <p:sp>
        <p:nvSpPr>
          <p:cNvPr id="8" name="Text Box 6"/>
          <p:cNvSpPr txBox="1">
            <a:spLocks noChangeArrowheads="1"/>
          </p:cNvSpPr>
          <p:nvPr/>
        </p:nvSpPr>
        <p:spPr bwMode="auto">
          <a:xfrm>
            <a:off x="304800" y="4495800"/>
            <a:ext cx="4089581" cy="46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2100" b="1" i="0" dirty="0">
                <a:solidFill>
                  <a:srgbClr val="FFC000"/>
                </a:solidFill>
                <a:latin typeface="+mj-lt"/>
                <a:cs typeface="+mn-cs"/>
              </a:rPr>
              <a:t>VIC Paper &amp; Pencil cipher key:</a:t>
            </a:r>
          </a:p>
        </p:txBody>
      </p:sp>
      <p:grpSp>
        <p:nvGrpSpPr>
          <p:cNvPr id="10" name="Group 9"/>
          <p:cNvGrpSpPr>
            <a:grpSpLocks/>
          </p:cNvGrpSpPr>
          <p:nvPr/>
        </p:nvGrpSpPr>
        <p:grpSpPr bwMode="auto">
          <a:xfrm>
            <a:off x="6442710" y="5943600"/>
            <a:ext cx="2926080" cy="1097280"/>
            <a:chOff x="5841818" y="5492032"/>
            <a:chExt cx="2925951" cy="1096986"/>
          </a:xfrm>
        </p:grpSpPr>
        <p:sp>
          <p:nvSpPr>
            <p:cNvPr id="11" name="Rectangle 7"/>
            <p:cNvSpPr>
              <a:spLocks noChangeArrowheads="1"/>
            </p:cNvSpPr>
            <p:nvPr/>
          </p:nvSpPr>
          <p:spPr bwMode="auto">
            <a:xfrm>
              <a:off x="5841818" y="5492032"/>
              <a:ext cx="2925951" cy="1096986"/>
            </a:xfrm>
            <a:prstGeom prst="rect">
              <a:avLst/>
            </a:prstGeom>
            <a:solidFill>
              <a:srgbClr val="7030A0"/>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2" name="Text Box 433"/>
            <p:cNvSpPr txBox="1">
              <a:spLocks noChangeArrowheads="1"/>
            </p:cNvSpPr>
            <p:nvPr/>
          </p:nvSpPr>
          <p:spPr bwMode="auto">
            <a:xfrm>
              <a:off x="5886076" y="5571327"/>
              <a:ext cx="2817689" cy="93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400" b="1" i="0" dirty="0">
                  <a:solidFill>
                    <a:srgbClr val="FFC000"/>
                  </a:solidFill>
                  <a:latin typeface="+mj-lt"/>
                  <a:cs typeface="+mn-cs"/>
                </a:rPr>
                <a:t> </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1.00</a:t>
              </a:r>
              <a:r>
                <a:rPr lang="en-US" altLang="en-US" sz="2600" b="1" i="0" dirty="0">
                  <a:latin typeface="+mj-lt"/>
                  <a:cs typeface="+mn-cs"/>
                </a:rPr>
                <a:t> </a:t>
              </a:r>
              <a:r>
                <a:rPr lang="en-US" altLang="en-US" sz="2600" b="1" dirty="0">
                  <a:latin typeface="+mj-lt"/>
                  <a:cs typeface="+mn-cs"/>
                </a:rPr>
                <a:t>x</a:t>
              </a:r>
              <a:r>
                <a:rPr lang="en-US" altLang="en-US" sz="2600" b="1" i="0" dirty="0">
                  <a:latin typeface="+mj-lt"/>
                  <a:cs typeface="+mn-cs"/>
                </a:rPr>
                <a:t> 10</a:t>
              </a:r>
              <a:r>
                <a:rPr lang="en-US" altLang="en-US" sz="2600" b="1" baseline="40000" dirty="0">
                  <a:latin typeface="+mj-lt"/>
                  <a:cs typeface="+mn-cs"/>
                </a:rPr>
                <a:t>27</a:t>
              </a:r>
              <a:endParaRPr lang="en-US" altLang="en-US" sz="2600" b="1" i="0" baseline="40000" dirty="0">
                <a:latin typeface="+mj-lt"/>
                <a:cs typeface="+mn-cs"/>
              </a:endParaRPr>
            </a:p>
          </p:txBody>
        </p:sp>
      </p:grpSp>
      <p:sp>
        <p:nvSpPr>
          <p:cNvPr id="15" name="Text Box 6"/>
          <p:cNvSpPr txBox="1">
            <a:spLocks noChangeArrowheads="1"/>
          </p:cNvSpPr>
          <p:nvPr/>
        </p:nvSpPr>
        <p:spPr bwMode="auto">
          <a:xfrm>
            <a:off x="6668875" y="4498848"/>
            <a:ext cx="2473755" cy="8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sz="2100" b="1" dirty="0">
                <a:solidFill>
                  <a:srgbClr val="FFC000"/>
                </a:solidFill>
                <a:latin typeface="+mj-lt"/>
              </a:rPr>
              <a:t>Key Space = </a:t>
            </a:r>
          </a:p>
          <a:p>
            <a:pPr algn="ctr" eaLnBrk="0" hangingPunct="0">
              <a:lnSpc>
                <a:spcPct val="114000"/>
              </a:lnSpc>
              <a:defRPr/>
            </a:pPr>
            <a:r>
              <a:rPr lang="en-US" sz="2100" b="1" dirty="0">
                <a:latin typeface="+mj-lt"/>
              </a:rPr>
              <a:t>10</a:t>
            </a:r>
            <a:r>
              <a:rPr lang="en-US" sz="2100" b="1" baseline="40000" dirty="0">
                <a:latin typeface="+mj-lt"/>
              </a:rPr>
              <a:t>5</a:t>
            </a:r>
            <a:r>
              <a:rPr lang="en-US" sz="2100" b="1" dirty="0">
                <a:latin typeface="+mj-lt"/>
              </a:rPr>
              <a:t> x 10</a:t>
            </a:r>
            <a:r>
              <a:rPr lang="en-US" sz="2100" b="1" baseline="40000" dirty="0">
                <a:latin typeface="+mj-lt"/>
              </a:rPr>
              <a:t>20 </a:t>
            </a:r>
            <a:r>
              <a:rPr lang="en-US" sz="2100" b="1" dirty="0">
                <a:latin typeface="+mj-lt"/>
              </a:rPr>
              <a:t>x 10</a:t>
            </a:r>
            <a:r>
              <a:rPr lang="en-US" sz="2100" b="1" baseline="40000" dirty="0">
                <a:latin typeface="+mj-lt"/>
              </a:rPr>
              <a:t>2 </a:t>
            </a:r>
            <a:r>
              <a:rPr lang="en-US" sz="2100" b="1" dirty="0">
                <a:latin typeface="+mj-lt"/>
              </a:rPr>
              <a:t>x 1</a:t>
            </a:r>
            <a:endParaRPr lang="en-US" altLang="en-US" sz="2100" b="1" i="0" dirty="0">
              <a:latin typeface="+mj-lt"/>
              <a:cs typeface="+mn-cs"/>
            </a:endParaRPr>
          </a:p>
        </p:txBody>
      </p:sp>
      <p:sp>
        <p:nvSpPr>
          <p:cNvPr id="18" name="Text Box 6"/>
          <p:cNvSpPr txBox="1">
            <a:spLocks noChangeArrowheads="1"/>
          </p:cNvSpPr>
          <p:nvPr/>
        </p:nvSpPr>
        <p:spPr bwMode="auto">
          <a:xfrm>
            <a:off x="304800" y="4866824"/>
            <a:ext cx="5565947" cy="267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eaLnBrk="0" hangingPunct="0">
              <a:lnSpc>
                <a:spcPct val="114000"/>
              </a:lnSpc>
              <a:buFontTx/>
              <a:buAutoNum type="arabicParenR"/>
              <a:defRPr/>
            </a:pPr>
            <a:r>
              <a:rPr lang="en-US" sz="2100" b="1" dirty="0">
                <a:latin typeface="+mj-lt"/>
              </a:rPr>
              <a:t>5 digit random key combined with </a:t>
            </a:r>
          </a:p>
          <a:p>
            <a:pPr eaLnBrk="0" hangingPunct="0">
              <a:lnSpc>
                <a:spcPct val="114000"/>
              </a:lnSpc>
              <a:defRPr/>
            </a:pPr>
            <a:r>
              <a:rPr lang="en-US" sz="2100" b="1" dirty="0">
                <a:latin typeface="+mj-lt"/>
              </a:rPr>
              <a:t>          secret date = 10</a:t>
            </a:r>
            <a:r>
              <a:rPr lang="en-US" sz="2100" b="1" baseline="40000" dirty="0">
                <a:latin typeface="+mj-lt"/>
              </a:rPr>
              <a:t>5</a:t>
            </a:r>
            <a:endParaRPr lang="en-US" sz="2100" b="1" dirty="0">
              <a:latin typeface="+mj-lt"/>
            </a:endParaRPr>
          </a:p>
          <a:p>
            <a:pPr marL="342900" indent="-342900" eaLnBrk="0" hangingPunct="0">
              <a:lnSpc>
                <a:spcPct val="114000"/>
              </a:lnSpc>
              <a:defRPr/>
            </a:pPr>
            <a:r>
              <a:rPr lang="en-US" sz="2100" b="1" dirty="0">
                <a:latin typeface="+mj-lt"/>
              </a:rPr>
              <a:t>2)	20 character secret phrase converted </a:t>
            </a:r>
          </a:p>
          <a:p>
            <a:pPr marL="342900" indent="-342900" eaLnBrk="0" hangingPunct="0">
              <a:lnSpc>
                <a:spcPct val="114000"/>
              </a:lnSpc>
              <a:defRPr/>
            </a:pPr>
            <a:r>
              <a:rPr lang="en-US" sz="2100" b="1" dirty="0">
                <a:latin typeface="+mj-lt"/>
              </a:rPr>
              <a:t>         to digits = 10</a:t>
            </a:r>
            <a:r>
              <a:rPr lang="en-US" sz="2100" b="1" baseline="40000" dirty="0">
                <a:latin typeface="+mj-lt"/>
              </a:rPr>
              <a:t>20</a:t>
            </a:r>
          </a:p>
          <a:p>
            <a:pPr marL="342900" indent="-342900" eaLnBrk="0" hangingPunct="0">
              <a:lnSpc>
                <a:spcPct val="114000"/>
              </a:lnSpc>
              <a:defRPr/>
            </a:pPr>
            <a:r>
              <a:rPr lang="en-US" sz="2100" b="1" dirty="0">
                <a:latin typeface="+mj-lt"/>
              </a:rPr>
              <a:t>3)	1 or 2 digit agent code = 10</a:t>
            </a:r>
            <a:r>
              <a:rPr lang="en-US" sz="2100" b="1" baseline="40000" dirty="0">
                <a:latin typeface="+mj-lt"/>
              </a:rPr>
              <a:t>2</a:t>
            </a:r>
          </a:p>
          <a:p>
            <a:pPr marL="342900" indent="-342900" eaLnBrk="0" hangingPunct="0">
              <a:lnSpc>
                <a:spcPct val="114000"/>
              </a:lnSpc>
              <a:defRPr/>
            </a:pPr>
            <a:r>
              <a:rPr lang="en-US" sz="2100" b="1" dirty="0">
                <a:latin typeface="+mj-lt"/>
              </a:rPr>
              <a:t>4)	10 chars. for straddling checkerboard, </a:t>
            </a:r>
          </a:p>
          <a:p>
            <a:pPr eaLnBrk="0" hangingPunct="0">
              <a:lnSpc>
                <a:spcPct val="114000"/>
              </a:lnSpc>
              <a:defRPr/>
            </a:pPr>
            <a:r>
              <a:rPr lang="en-US" sz="2100" b="1" dirty="0">
                <a:latin typeface="+mj-lt"/>
              </a:rPr>
              <a:t>     </a:t>
            </a:r>
            <a:r>
              <a:rPr lang="en-US" sz="2100" b="1" dirty="0">
                <a:latin typeface="+mn-lt"/>
              </a:rPr>
              <a:t>(“</a:t>
            </a:r>
            <a:r>
              <a:rPr lang="en-US" sz="2100" b="1" dirty="0" err="1">
                <a:latin typeface="+mn-lt"/>
              </a:rPr>
              <a:t>snegopad</a:t>
            </a:r>
            <a:r>
              <a:rPr lang="en-US" sz="2100" b="1" dirty="0">
                <a:latin typeface="+mn-lt"/>
              </a:rPr>
              <a:t>” or snowfall, </a:t>
            </a:r>
            <a:r>
              <a:rPr lang="en-US" sz="2100" b="1" dirty="0">
                <a:latin typeface="+mj-lt"/>
              </a:rPr>
              <a:t>2 blanks) = 1</a:t>
            </a:r>
            <a:endParaRPr lang="en-US" sz="2100" b="1" baseline="40000" dirty="0">
              <a:latin typeface="+mj-lt"/>
            </a:endParaRPr>
          </a:p>
        </p:txBody>
      </p:sp>
      <p:sp>
        <p:nvSpPr>
          <p:cNvPr id="1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1" name="TextBox 20"/>
          <p:cNvSpPr txBox="1"/>
          <p:nvPr/>
        </p:nvSpPr>
        <p:spPr>
          <a:xfrm>
            <a:off x="1219200" y="4306824"/>
            <a:ext cx="2923341" cy="246221"/>
          </a:xfrm>
          <a:prstGeom prst="rect">
            <a:avLst/>
          </a:prstGeom>
          <a:noFill/>
        </p:spPr>
        <p:txBody>
          <a:bodyPr wrap="square">
            <a:spAutoFit/>
          </a:bodyPr>
          <a:lstStyle/>
          <a:p>
            <a:pPr algn="ctr">
              <a:defRPr/>
            </a:pPr>
            <a:r>
              <a:rPr lang="en-US" sz="1000" dirty="0">
                <a:latin typeface="+mj-lt"/>
                <a:cs typeface="Arial" pitchFamily="34" charset="0"/>
              </a:rPr>
              <a:t>Photo credit: FBI.gov</a:t>
            </a:r>
          </a:p>
        </p:txBody>
      </p:sp>
      <p:pic>
        <p:nvPicPr>
          <p:cNvPr id="22" name="Picture 2" descr="Cold War Reproduction Nick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348" y="1481480"/>
            <a:ext cx="2857500" cy="252412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23" name="Picture 4" descr="Coded message contained in a Soviet spy's hollow nickel, dropped in Brooklyn in the 1950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196802"/>
            <a:ext cx="2923341" cy="3093483"/>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25" name="AutoShape 9"/>
          <p:cNvSpPr>
            <a:spLocks noChangeArrowheads="1"/>
          </p:cNvSpPr>
          <p:nvPr/>
        </p:nvSpPr>
        <p:spPr bwMode="auto">
          <a:xfrm rot="1566323">
            <a:off x="3999266" y="1829618"/>
            <a:ext cx="3154680"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6" name="AutoShape 9"/>
          <p:cNvSpPr>
            <a:spLocks noChangeArrowheads="1"/>
          </p:cNvSpPr>
          <p:nvPr/>
        </p:nvSpPr>
        <p:spPr bwMode="auto">
          <a:xfrm rot="19980000">
            <a:off x="3998947" y="3489241"/>
            <a:ext cx="3154680" cy="146050"/>
          </a:xfrm>
          <a:prstGeom prst="leftArrow">
            <a:avLst>
              <a:gd name="adj1" fmla="val 50000"/>
              <a:gd name="adj2" fmla="val 151177"/>
            </a:avLst>
          </a:prstGeom>
          <a:solidFill>
            <a:srgbClr val="FFC000"/>
          </a:solidFill>
          <a:ln w="9525">
            <a:no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dirty="0">
              <a:latin typeface="Arial Black" pitchFamily="34" charset="0"/>
            </a:endParaRPr>
          </a:p>
        </p:txBody>
      </p:sp>
      <p:sp>
        <p:nvSpPr>
          <p:cNvPr id="27" name="TextBox 26"/>
          <p:cNvSpPr txBox="1"/>
          <p:nvPr/>
        </p:nvSpPr>
        <p:spPr>
          <a:xfrm>
            <a:off x="6187668" y="4038600"/>
            <a:ext cx="2885241" cy="246221"/>
          </a:xfrm>
          <a:prstGeom prst="rect">
            <a:avLst/>
          </a:prstGeom>
          <a:noFill/>
        </p:spPr>
        <p:txBody>
          <a:bodyPr wrap="square">
            <a:spAutoFit/>
          </a:bodyPr>
          <a:lstStyle/>
          <a:p>
            <a:pPr algn="ctr">
              <a:defRPr/>
            </a:pPr>
            <a:r>
              <a:rPr lang="en-US" sz="1000" dirty="0">
                <a:latin typeface="+mj-lt"/>
                <a:cs typeface="Arial" pitchFamily="34" charset="0"/>
              </a:rPr>
              <a:t>Photo credit: mysteriouswritings.com</a:t>
            </a:r>
          </a:p>
        </p:txBody>
      </p:sp>
    </p:spTree>
    <p:extLst>
      <p:ext uri="{BB962C8B-B14F-4D97-AF65-F5344CB8AC3E}">
        <p14:creationId xmlns:p14="http://schemas.microsoft.com/office/powerpoint/2010/main" val="285624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Hagelin</a:t>
            </a:r>
            <a:r>
              <a:rPr lang="en-US" dirty="0"/>
              <a:t> CD-55 Maximum Key Space</a:t>
            </a:r>
          </a:p>
        </p:txBody>
      </p:sp>
      <p:sp>
        <p:nvSpPr>
          <p:cNvPr id="5" name="Slide Number Placeholder 4"/>
          <p:cNvSpPr>
            <a:spLocks noGrp="1"/>
          </p:cNvSpPr>
          <p:nvPr>
            <p:ph type="sldNum" sz="quarter" idx="15"/>
          </p:nvPr>
        </p:nvSpPr>
        <p:spPr/>
        <p:txBody>
          <a:bodyPr/>
          <a:lstStyle/>
          <a:p>
            <a:fld id="{BAD4C4FF-18CA-42FB-9E67-7CCAD44A4209}" type="slidenum">
              <a:rPr lang="en-US" smtClean="0"/>
              <a:pPr/>
              <a:t>61</a:t>
            </a:fld>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114800"/>
            <a:ext cx="6216182" cy="3124200"/>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6" name="Text Box 6"/>
          <p:cNvSpPr txBox="1">
            <a:spLocks noChangeArrowheads="1"/>
          </p:cNvSpPr>
          <p:nvPr/>
        </p:nvSpPr>
        <p:spPr bwMode="auto">
          <a:xfrm rot="20300618">
            <a:off x="933078" y="1348358"/>
            <a:ext cx="8090676" cy="491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114000"/>
              </a:lnSpc>
              <a:defRPr/>
            </a:pPr>
            <a:r>
              <a:rPr lang="en-US" altLang="en-US" sz="30000" b="1" dirty="0">
                <a:solidFill>
                  <a:srgbClr val="FFC000"/>
                </a:solidFill>
                <a:latin typeface="+mj-lt"/>
                <a:cs typeface="+mn-cs"/>
              </a:rPr>
              <a:t>TBD</a:t>
            </a:r>
          </a:p>
        </p:txBody>
      </p:sp>
      <p:sp>
        <p:nvSpPr>
          <p:cNvPr id="8" name="Text Box 435"/>
          <p:cNvSpPr txBox="1">
            <a:spLocks noChangeArrowheads="1"/>
          </p:cNvSpPr>
          <p:nvPr/>
        </p:nvSpPr>
        <p:spPr bwMode="auto">
          <a:xfrm>
            <a:off x="755904" y="3872958"/>
            <a:ext cx="20573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rPr>
              <a:t>Alphabet disk offset: 26</a:t>
            </a:r>
          </a:p>
        </p:txBody>
      </p:sp>
      <p:sp>
        <p:nvSpPr>
          <p:cNvPr id="10" name="Rectangle 7"/>
          <p:cNvSpPr>
            <a:spLocks noChangeArrowheads="1"/>
          </p:cNvSpPr>
          <p:nvPr/>
        </p:nvSpPr>
        <p:spPr bwMode="auto">
          <a:xfrm>
            <a:off x="739277" y="3853723"/>
            <a:ext cx="2057400" cy="79447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1" name="TextBox 10"/>
          <p:cNvSpPr txBox="1"/>
          <p:nvPr/>
        </p:nvSpPr>
        <p:spPr>
          <a:xfrm>
            <a:off x="679701" y="3429000"/>
            <a:ext cx="2298192" cy="415498"/>
          </a:xfrm>
          <a:prstGeom prst="rect">
            <a:avLst/>
          </a:prstGeom>
          <a:noFill/>
        </p:spPr>
        <p:txBody>
          <a:bodyPr wrap="square" rtlCol="0">
            <a:spAutoFit/>
          </a:bodyPr>
          <a:lstStyle/>
          <a:p>
            <a:r>
              <a:rPr lang="en-US" altLang="en-US" sz="2100" b="1" dirty="0">
                <a:solidFill>
                  <a:srgbClr val="FFC000"/>
                </a:solidFill>
                <a:latin typeface="+mj-lt"/>
              </a:rPr>
              <a:t>Alphabet offset</a:t>
            </a:r>
            <a:r>
              <a:rPr lang="en-US" altLang="en-US" sz="2100" b="1" i="0" dirty="0">
                <a:solidFill>
                  <a:srgbClr val="FFC000"/>
                </a:solidFill>
                <a:latin typeface="+mj-lt"/>
              </a:rPr>
              <a:t>:</a:t>
            </a:r>
          </a:p>
        </p:txBody>
      </p:sp>
      <p:sp>
        <p:nvSpPr>
          <p:cNvPr id="12" name="Text Box 435"/>
          <p:cNvSpPr txBox="1">
            <a:spLocks noChangeArrowheads="1"/>
          </p:cNvSpPr>
          <p:nvPr/>
        </p:nvSpPr>
        <p:spPr bwMode="auto">
          <a:xfrm>
            <a:off x="292608" y="5220571"/>
            <a:ext cx="2825711"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eaLnBrk="0" hangingPunct="0">
              <a:lnSpc>
                <a:spcPct val="120000"/>
              </a:lnSpc>
              <a:spcBef>
                <a:spcPts val="0"/>
              </a:spcBef>
              <a:defRPr/>
            </a:pPr>
            <a:r>
              <a:rPr lang="en-US" altLang="en-US" sz="2100" b="1" dirty="0">
                <a:latin typeface="+mj-lt"/>
              </a:rPr>
              <a:t>Each disk has 1-16 steps but ≤32 total:</a:t>
            </a:r>
          </a:p>
          <a:p>
            <a:pPr algn="ctr" eaLnBrk="0" hangingPunct="0">
              <a:lnSpc>
                <a:spcPct val="120000"/>
              </a:lnSpc>
              <a:spcBef>
                <a:spcPts val="0"/>
              </a:spcBef>
              <a:defRPr/>
            </a:pPr>
            <a:r>
              <a:rPr lang="en-US" altLang="en-US" sz="2100" b="1" dirty="0">
                <a:latin typeface="+mj-lt"/>
              </a:rPr>
              <a:t>TBD</a:t>
            </a:r>
          </a:p>
          <a:p>
            <a:pPr algn="ctr" eaLnBrk="0" hangingPunct="0">
              <a:lnSpc>
                <a:spcPct val="120000"/>
              </a:lnSpc>
              <a:spcBef>
                <a:spcPts val="0"/>
              </a:spcBef>
              <a:defRPr/>
            </a:pPr>
            <a:endParaRPr lang="en-US" altLang="en-US" sz="2100" b="1" baseline="30000" dirty="0">
              <a:latin typeface="+mj-lt"/>
            </a:endParaRPr>
          </a:p>
        </p:txBody>
      </p:sp>
      <p:sp>
        <p:nvSpPr>
          <p:cNvPr id="13" name="Rectangle 7"/>
          <p:cNvSpPr>
            <a:spLocks noChangeArrowheads="1"/>
          </p:cNvSpPr>
          <p:nvPr/>
        </p:nvSpPr>
        <p:spPr bwMode="auto">
          <a:xfrm>
            <a:off x="304800" y="5257801"/>
            <a:ext cx="2959608" cy="158191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4" name="TextBox 13"/>
          <p:cNvSpPr txBox="1"/>
          <p:nvPr/>
        </p:nvSpPr>
        <p:spPr>
          <a:xfrm>
            <a:off x="292608" y="4882898"/>
            <a:ext cx="3048000" cy="415498"/>
          </a:xfrm>
          <a:prstGeom prst="rect">
            <a:avLst/>
          </a:prstGeom>
          <a:noFill/>
        </p:spPr>
        <p:txBody>
          <a:bodyPr wrap="square" rtlCol="0">
            <a:spAutoFit/>
          </a:bodyPr>
          <a:lstStyle/>
          <a:p>
            <a:r>
              <a:rPr lang="en-US" altLang="en-US" sz="2100" b="1" dirty="0">
                <a:solidFill>
                  <a:srgbClr val="FFC000"/>
                </a:solidFill>
                <a:latin typeface="+mj-lt"/>
              </a:rPr>
              <a:t>6</a:t>
            </a:r>
            <a:r>
              <a:rPr lang="en-US" altLang="en-US" sz="2100" b="1" i="0" dirty="0">
                <a:solidFill>
                  <a:srgbClr val="FFC000"/>
                </a:solidFill>
                <a:latin typeface="+mj-lt"/>
              </a:rPr>
              <a:t> Displacement </a:t>
            </a:r>
            <a:r>
              <a:rPr lang="en-US" altLang="en-US" sz="2100" b="1" dirty="0">
                <a:solidFill>
                  <a:srgbClr val="FFC000"/>
                </a:solidFill>
                <a:latin typeface="+mj-lt"/>
              </a:rPr>
              <a:t>disks</a:t>
            </a:r>
            <a:r>
              <a:rPr lang="en-US" altLang="en-US" sz="2100" b="1" i="0" dirty="0">
                <a:solidFill>
                  <a:srgbClr val="FFC000"/>
                </a:solidFill>
                <a:latin typeface="+mj-lt"/>
              </a:rPr>
              <a:t>:</a:t>
            </a:r>
          </a:p>
        </p:txBody>
      </p:sp>
      <p:sp>
        <p:nvSpPr>
          <p:cNvPr id="15" name="Rectangle 7"/>
          <p:cNvSpPr>
            <a:spLocks noChangeArrowheads="1"/>
          </p:cNvSpPr>
          <p:nvPr/>
        </p:nvSpPr>
        <p:spPr bwMode="auto">
          <a:xfrm rot="10800000">
            <a:off x="4091937" y="4267200"/>
            <a:ext cx="1851661" cy="914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6" name="Rectangle 7"/>
          <p:cNvSpPr>
            <a:spLocks noChangeArrowheads="1"/>
          </p:cNvSpPr>
          <p:nvPr/>
        </p:nvSpPr>
        <p:spPr bwMode="auto">
          <a:xfrm rot="10800000">
            <a:off x="4091937" y="5181600"/>
            <a:ext cx="1851661" cy="111374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7" name="AutoShape 9"/>
          <p:cNvSpPr>
            <a:spLocks noChangeArrowheads="1"/>
          </p:cNvSpPr>
          <p:nvPr/>
        </p:nvSpPr>
        <p:spPr bwMode="auto">
          <a:xfrm rot="10800000">
            <a:off x="3264407" y="5676900"/>
            <a:ext cx="1591271"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AutoShape 9"/>
          <p:cNvSpPr>
            <a:spLocks noChangeArrowheads="1"/>
          </p:cNvSpPr>
          <p:nvPr/>
        </p:nvSpPr>
        <p:spPr bwMode="auto">
          <a:xfrm rot="10800000">
            <a:off x="2813303" y="4419600"/>
            <a:ext cx="1246832"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AutoShape 9"/>
          <p:cNvSpPr>
            <a:spLocks noChangeArrowheads="1"/>
          </p:cNvSpPr>
          <p:nvPr/>
        </p:nvSpPr>
        <p:spPr bwMode="auto">
          <a:xfrm rot="16200000">
            <a:off x="6068792" y="4181624"/>
            <a:ext cx="1102912"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Text Box 7"/>
          <p:cNvSpPr txBox="1">
            <a:spLocks noChangeArrowheads="1"/>
          </p:cNvSpPr>
          <p:nvPr/>
        </p:nvSpPr>
        <p:spPr bwMode="auto">
          <a:xfrm>
            <a:off x="5334000" y="1066800"/>
            <a:ext cx="4038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lvl="0">
              <a:spcBef>
                <a:spcPct val="0"/>
              </a:spcBef>
              <a:buNone/>
            </a:pPr>
            <a:r>
              <a:rPr lang="en-US" altLang="en-US" sz="2100" b="1" dirty="0">
                <a:solidFill>
                  <a:srgbClr val="FFC000"/>
                </a:solidFill>
              </a:rPr>
              <a:t>6 rotors (</a:t>
            </a:r>
            <a:r>
              <a:rPr lang="en-US" sz="2100" b="1" dirty="0">
                <a:solidFill>
                  <a:srgbClr val="FFC000"/>
                </a:solidFill>
              </a:rPr>
              <a:t>17,19,21,23,25,26 or    </a:t>
            </a:r>
          </a:p>
          <a:p>
            <a:pPr lvl="0">
              <a:spcBef>
                <a:spcPct val="0"/>
              </a:spcBef>
              <a:buNone/>
            </a:pPr>
            <a:r>
              <a:rPr lang="en-US" sz="2100" b="1" dirty="0">
                <a:solidFill>
                  <a:srgbClr val="FFC000"/>
                </a:solidFill>
              </a:rPr>
              <a:t>                29,31,37,41,43,47) :</a:t>
            </a:r>
            <a:endParaRPr lang="en-US" altLang="en-US" sz="2600" b="1" i="0" dirty="0">
              <a:solidFill>
                <a:srgbClr val="FFCC00"/>
              </a:solidFill>
            </a:endParaRPr>
          </a:p>
        </p:txBody>
      </p:sp>
      <p:sp>
        <p:nvSpPr>
          <p:cNvPr id="21" name="Rectangle 7"/>
          <p:cNvSpPr>
            <a:spLocks noChangeArrowheads="1"/>
          </p:cNvSpPr>
          <p:nvPr/>
        </p:nvSpPr>
        <p:spPr bwMode="auto">
          <a:xfrm>
            <a:off x="5273040" y="1798320"/>
            <a:ext cx="4038600" cy="19050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dirty="0">
              <a:latin typeface="Arial Black" pitchFamily="34" charset="0"/>
            </a:endParaRPr>
          </a:p>
        </p:txBody>
      </p:sp>
      <p:sp>
        <p:nvSpPr>
          <p:cNvPr id="22" name="Text Box 7"/>
          <p:cNvSpPr txBox="1">
            <a:spLocks noChangeArrowheads="1"/>
          </p:cNvSpPr>
          <p:nvPr/>
        </p:nvSpPr>
        <p:spPr bwMode="auto">
          <a:xfrm>
            <a:off x="5334000" y="1798320"/>
            <a:ext cx="3962400" cy="156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14000"/>
              </a:lnSpc>
              <a:spcBef>
                <a:spcPct val="0"/>
              </a:spcBef>
              <a:buNone/>
            </a:pPr>
            <a:r>
              <a:rPr lang="en-US" altLang="en-US" sz="2100" b="1" i="0" dirty="0"/>
              <a:t>Pin </a:t>
            </a:r>
            <a:r>
              <a:rPr lang="en-US" altLang="en-US" sz="2100" b="1" dirty="0"/>
              <a:t>s</a:t>
            </a:r>
            <a:r>
              <a:rPr lang="en-US" altLang="en-US" sz="2100" b="1" i="0" dirty="0"/>
              <a:t>etting: </a:t>
            </a:r>
          </a:p>
          <a:p>
            <a:pPr>
              <a:lnSpc>
                <a:spcPct val="114000"/>
              </a:lnSpc>
              <a:spcBef>
                <a:spcPct val="0"/>
              </a:spcBef>
              <a:buNone/>
            </a:pPr>
            <a:r>
              <a:rPr lang="en-US" altLang="en-US" sz="2100" b="1" dirty="0"/>
              <a:t>Order: 1</a:t>
            </a:r>
          </a:p>
          <a:p>
            <a:pPr>
              <a:lnSpc>
                <a:spcPct val="114000"/>
              </a:lnSpc>
              <a:spcBef>
                <a:spcPct val="0"/>
              </a:spcBef>
              <a:buFontTx/>
              <a:buNone/>
            </a:pPr>
            <a:r>
              <a:rPr lang="en-US" altLang="en-US" sz="2100" b="1" dirty="0"/>
              <a:t>Stepping: 1 (fixed)</a:t>
            </a:r>
          </a:p>
          <a:p>
            <a:pPr>
              <a:lnSpc>
                <a:spcPct val="114000"/>
              </a:lnSpc>
              <a:spcBef>
                <a:spcPct val="0"/>
              </a:spcBef>
              <a:buNone/>
            </a:pPr>
            <a:r>
              <a:rPr lang="en-US" altLang="en-US" sz="2100" b="1" dirty="0"/>
              <a:t>Start position:</a:t>
            </a:r>
            <a:endParaRPr lang="en-US" altLang="en-US" sz="2100" b="1" i="0" baseline="40000" dirty="0"/>
          </a:p>
        </p:txBody>
      </p:sp>
    </p:spTree>
    <p:extLst>
      <p:ext uri="{BB962C8B-B14F-4D97-AF65-F5344CB8AC3E}">
        <p14:creationId xmlns:p14="http://schemas.microsoft.com/office/powerpoint/2010/main" val="1843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744" t="4433" r="3491" b="5620"/>
          <a:stretch/>
        </p:blipFill>
        <p:spPr bwMode="auto">
          <a:xfrm>
            <a:off x="335089" y="1428750"/>
            <a:ext cx="6178550" cy="5831785"/>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en-US"/>
              <a:t>FIALKA Maximum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62</a:t>
            </a:fld>
            <a:endParaRPr lang="en-US" dirty="0"/>
          </a:p>
        </p:txBody>
      </p:sp>
      <p:grpSp>
        <p:nvGrpSpPr>
          <p:cNvPr id="21" name="Group 20"/>
          <p:cNvGrpSpPr>
            <a:grpSpLocks/>
          </p:cNvGrpSpPr>
          <p:nvPr/>
        </p:nvGrpSpPr>
        <p:grpSpPr bwMode="auto">
          <a:xfrm>
            <a:off x="6781800" y="6096000"/>
            <a:ext cx="2996569" cy="1097280"/>
            <a:chOff x="6659852" y="432326"/>
            <a:chExt cx="3300072" cy="1144250"/>
          </a:xfrm>
        </p:grpSpPr>
        <p:sp>
          <p:nvSpPr>
            <p:cNvPr id="22" name="Rectangle 7"/>
            <p:cNvSpPr>
              <a:spLocks noChangeArrowheads="1"/>
            </p:cNvSpPr>
            <p:nvPr/>
          </p:nvSpPr>
          <p:spPr bwMode="auto">
            <a:xfrm>
              <a:off x="6670346" y="432326"/>
              <a:ext cx="3222444" cy="114425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Text Box 433"/>
            <p:cNvSpPr txBox="1">
              <a:spLocks noChangeArrowheads="1"/>
            </p:cNvSpPr>
            <p:nvPr/>
          </p:nvSpPr>
          <p:spPr bwMode="auto">
            <a:xfrm>
              <a:off x="6659852" y="543426"/>
              <a:ext cx="3300072" cy="91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2.82</a:t>
              </a:r>
              <a:r>
                <a:rPr lang="en-US" altLang="en-US" sz="2600" b="1" i="0" dirty="0">
                  <a:latin typeface="+mj-lt"/>
                  <a:cs typeface="+mn-cs"/>
                </a:rPr>
                <a:t> x 10</a:t>
              </a:r>
              <a:r>
                <a:rPr lang="en-US" altLang="en-US" sz="2600" b="1" i="0" baseline="40000" dirty="0">
                  <a:latin typeface="+mj-lt"/>
                  <a:cs typeface="+mn-cs"/>
                </a:rPr>
                <a:t>458</a:t>
              </a:r>
              <a:endParaRPr lang="en-US" altLang="en-US" sz="2600" b="1" i="0" dirty="0">
                <a:latin typeface="+mj-lt"/>
                <a:cs typeface="+mn-cs"/>
              </a:endParaRPr>
            </a:p>
          </p:txBody>
        </p:sp>
      </p:grpSp>
      <p:sp>
        <p:nvSpPr>
          <p:cNvPr id="26" name="Text Box 9"/>
          <p:cNvSpPr txBox="1">
            <a:spLocks noChangeArrowheads="1"/>
          </p:cNvSpPr>
          <p:nvPr/>
        </p:nvSpPr>
        <p:spPr bwMode="auto">
          <a:xfrm>
            <a:off x="7010400" y="1066800"/>
            <a:ext cx="260508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10 Rotors:</a:t>
            </a:r>
          </a:p>
          <a:p>
            <a:pPr algn="ctr" eaLnBrk="0" hangingPunct="0">
              <a:defRPr/>
            </a:pPr>
            <a:r>
              <a:rPr lang="en-US" altLang="en-US" sz="400" b="1" i="0" dirty="0">
                <a:latin typeface="+mj-lt"/>
                <a:cs typeface="+mn-cs"/>
              </a:rPr>
              <a:t> </a:t>
            </a:r>
          </a:p>
        </p:txBody>
      </p:sp>
      <p:sp>
        <p:nvSpPr>
          <p:cNvPr id="27" name="Rectangle 7"/>
          <p:cNvSpPr>
            <a:spLocks noChangeArrowheads="1"/>
          </p:cNvSpPr>
          <p:nvPr/>
        </p:nvSpPr>
        <p:spPr bwMode="auto">
          <a:xfrm>
            <a:off x="7045668" y="3505200"/>
            <a:ext cx="2468880" cy="22860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Rectangle 7"/>
          <p:cNvSpPr>
            <a:spLocks noChangeArrowheads="1"/>
          </p:cNvSpPr>
          <p:nvPr/>
        </p:nvSpPr>
        <p:spPr bwMode="auto">
          <a:xfrm>
            <a:off x="7045668" y="1444752"/>
            <a:ext cx="2470150" cy="155448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8" name="Text Box 9"/>
          <p:cNvSpPr txBox="1">
            <a:spLocks noChangeArrowheads="1"/>
          </p:cNvSpPr>
          <p:nvPr/>
        </p:nvSpPr>
        <p:spPr bwMode="auto">
          <a:xfrm>
            <a:off x="7038263" y="3456432"/>
            <a:ext cx="2605087"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20000"/>
              </a:lnSpc>
              <a:defRPr/>
            </a:pPr>
            <a:r>
              <a:rPr lang="en-US" altLang="en-US" sz="2100" b="1" i="0" dirty="0">
                <a:latin typeface="+mj-lt"/>
                <a:cs typeface="+mn-cs"/>
              </a:rPr>
              <a:t>Wiring: </a:t>
            </a:r>
            <a:r>
              <a:rPr lang="en-US" altLang="en-US" sz="2100" b="1" i="0" dirty="0">
                <a:latin typeface="+mj-lt"/>
              </a:rPr>
              <a:t>30!</a:t>
            </a:r>
            <a:r>
              <a:rPr lang="en-US" altLang="en-US" sz="2100" b="1" i="0" baseline="40000" dirty="0">
                <a:latin typeface="+mj-lt"/>
              </a:rPr>
              <a:t>10 </a:t>
            </a:r>
            <a:r>
              <a:rPr lang="en-US" altLang="en-US" sz="2100" b="1" i="0" dirty="0">
                <a:latin typeface="+mj-lt"/>
              </a:rPr>
              <a:t>= </a:t>
            </a:r>
            <a:endParaRPr lang="en-US" altLang="en-US" sz="2100" b="1" dirty="0">
              <a:latin typeface="+mj-lt"/>
            </a:endParaRPr>
          </a:p>
          <a:p>
            <a:pPr eaLnBrk="0" hangingPunct="0">
              <a:lnSpc>
                <a:spcPct val="120000"/>
              </a:lnSpc>
              <a:defRPr/>
            </a:pPr>
            <a:r>
              <a:rPr lang="en-US" altLang="en-US" sz="2100" b="1" i="0" dirty="0">
                <a:latin typeface="+mj-lt"/>
              </a:rPr>
              <a:t>       1.72x10</a:t>
            </a:r>
            <a:r>
              <a:rPr lang="en-US" altLang="en-US" sz="2100" b="1" i="0" baseline="40000" dirty="0">
                <a:latin typeface="+mj-lt"/>
              </a:rPr>
              <a:t>324</a:t>
            </a:r>
            <a:endParaRPr lang="en-US" altLang="en-US" sz="2100" b="1" i="0" dirty="0">
              <a:latin typeface="+mj-lt"/>
            </a:endParaRPr>
          </a:p>
          <a:p>
            <a:pPr eaLnBrk="0" hangingPunct="0">
              <a:lnSpc>
                <a:spcPct val="120000"/>
              </a:lnSpc>
              <a:defRPr/>
            </a:pPr>
            <a:r>
              <a:rPr lang="en-US" altLang="en-US" sz="2100" b="1" i="0" dirty="0">
                <a:latin typeface="+mj-lt"/>
              </a:rPr>
              <a:t>Order: 1</a:t>
            </a:r>
          </a:p>
          <a:p>
            <a:pPr eaLnBrk="0" hangingPunct="0">
              <a:lnSpc>
                <a:spcPct val="120000"/>
              </a:lnSpc>
              <a:defRPr/>
            </a:pPr>
            <a:r>
              <a:rPr lang="en-US" altLang="en-US" sz="2100" b="1" i="0" dirty="0">
                <a:latin typeface="+mj-lt"/>
              </a:rPr>
              <a:t>Side (1 or 2): 1</a:t>
            </a:r>
          </a:p>
          <a:p>
            <a:pPr eaLnBrk="0" hangingPunct="0">
              <a:lnSpc>
                <a:spcPct val="120000"/>
              </a:lnSpc>
              <a:defRPr/>
            </a:pPr>
            <a:r>
              <a:rPr lang="en-US" altLang="en-US" sz="2100" b="1" i="0" dirty="0">
                <a:latin typeface="+mj-lt"/>
              </a:rPr>
              <a:t>Rotation: </a:t>
            </a:r>
            <a:r>
              <a:rPr lang="en-US" altLang="en-US" sz="2100" b="1" dirty="0">
                <a:latin typeface="+mj-lt"/>
              </a:rPr>
              <a:t>30</a:t>
            </a:r>
            <a:r>
              <a:rPr lang="en-US" altLang="en-US" sz="2100" b="1" baseline="40000" dirty="0">
                <a:latin typeface="+mj-lt"/>
              </a:rPr>
              <a:t>10 </a:t>
            </a:r>
            <a:r>
              <a:rPr lang="en-US" altLang="en-US" sz="2100" b="1" dirty="0">
                <a:latin typeface="+mj-lt"/>
              </a:rPr>
              <a:t>= </a:t>
            </a:r>
          </a:p>
          <a:p>
            <a:pPr eaLnBrk="0" hangingPunct="0">
              <a:lnSpc>
                <a:spcPct val="120000"/>
              </a:lnSpc>
              <a:defRPr/>
            </a:pPr>
            <a:r>
              <a:rPr lang="en-US" altLang="en-US" sz="2100" b="1" dirty="0">
                <a:latin typeface="+mj-lt"/>
              </a:rPr>
              <a:t>        5.90x10</a:t>
            </a:r>
            <a:r>
              <a:rPr lang="en-US" altLang="en-US" sz="2100" b="1" baseline="40000" dirty="0">
                <a:latin typeface="+mj-lt"/>
              </a:rPr>
              <a:t>14</a:t>
            </a:r>
            <a:endParaRPr lang="en-US" altLang="en-US" sz="2100" b="1" dirty="0">
              <a:latin typeface="+mj-lt"/>
            </a:endParaRPr>
          </a:p>
        </p:txBody>
      </p:sp>
      <p:sp>
        <p:nvSpPr>
          <p:cNvPr id="30" name="Text Box 9"/>
          <p:cNvSpPr txBox="1">
            <a:spLocks noChangeArrowheads="1"/>
          </p:cNvSpPr>
          <p:nvPr/>
        </p:nvSpPr>
        <p:spPr bwMode="auto">
          <a:xfrm>
            <a:off x="7072313" y="1404473"/>
            <a:ext cx="244223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cs typeface="+mn-cs"/>
              </a:rPr>
              <a:t>Start </a:t>
            </a:r>
            <a:r>
              <a:rPr lang="en-US" altLang="en-US" sz="2100" b="1" dirty="0">
                <a:latin typeface="+mj-lt"/>
                <a:cs typeface="+mn-cs"/>
              </a:rPr>
              <a:t>p</a:t>
            </a:r>
            <a:r>
              <a:rPr lang="en-US" altLang="en-US" sz="2100" b="1" i="0" dirty="0">
                <a:latin typeface="+mj-lt"/>
                <a:cs typeface="+mn-cs"/>
              </a:rPr>
              <a:t>osition:</a:t>
            </a:r>
          </a:p>
          <a:p>
            <a:pPr eaLnBrk="0" hangingPunct="0">
              <a:lnSpc>
                <a:spcPct val="120000"/>
              </a:lnSpc>
              <a:defRPr/>
            </a:pPr>
            <a:r>
              <a:rPr lang="en-US" altLang="en-US" sz="2100" b="1" i="0" dirty="0">
                <a:latin typeface="+mj-lt"/>
                <a:cs typeface="+mn-cs"/>
              </a:rPr>
              <a:t> 30</a:t>
            </a:r>
            <a:r>
              <a:rPr lang="en-US" altLang="en-US" sz="2100" b="1" i="0" baseline="40000" dirty="0">
                <a:latin typeface="+mj-lt"/>
                <a:cs typeface="+mn-cs"/>
              </a:rPr>
              <a:t>10 </a:t>
            </a:r>
            <a:r>
              <a:rPr lang="en-US" altLang="en-US" sz="2100" b="1" i="0" dirty="0">
                <a:latin typeface="+mj-lt"/>
                <a:cs typeface="+mn-cs"/>
              </a:rPr>
              <a:t>= 5.90x10</a:t>
            </a:r>
            <a:r>
              <a:rPr lang="en-US" altLang="en-US" sz="2100" b="1" i="0" baseline="40000" dirty="0">
                <a:latin typeface="+mj-lt"/>
                <a:cs typeface="+mn-cs"/>
              </a:rPr>
              <a:t>14</a:t>
            </a:r>
            <a:endParaRPr lang="en-US" altLang="en-US" sz="2100" b="1" i="0" dirty="0">
              <a:latin typeface="+mj-lt"/>
              <a:cs typeface="+mn-cs"/>
            </a:endParaRPr>
          </a:p>
          <a:p>
            <a:pPr eaLnBrk="0" hangingPunct="0">
              <a:lnSpc>
                <a:spcPct val="120000"/>
              </a:lnSpc>
              <a:defRPr/>
            </a:pPr>
            <a:r>
              <a:rPr lang="en-US" altLang="en-US" sz="2100" b="1" i="0" dirty="0">
                <a:latin typeface="+mj-lt"/>
              </a:rPr>
              <a:t>Pin </a:t>
            </a:r>
            <a:r>
              <a:rPr lang="en-US" altLang="en-US" sz="2100" b="1" dirty="0">
                <a:latin typeface="+mj-lt"/>
              </a:rPr>
              <a:t>s</a:t>
            </a:r>
            <a:r>
              <a:rPr lang="en-US" altLang="en-US" sz="2100" b="1" i="0" dirty="0">
                <a:latin typeface="+mj-lt"/>
              </a:rPr>
              <a:t>etting:</a:t>
            </a:r>
          </a:p>
          <a:p>
            <a:pPr eaLnBrk="0" hangingPunct="0">
              <a:lnSpc>
                <a:spcPct val="120000"/>
              </a:lnSpc>
              <a:defRPr/>
            </a:pPr>
            <a:r>
              <a:rPr lang="en-US" altLang="en-US" sz="2100" b="1" i="0" dirty="0">
                <a:latin typeface="+mj-lt"/>
              </a:rPr>
              <a:t> (2</a:t>
            </a:r>
            <a:r>
              <a:rPr lang="en-US" altLang="en-US" sz="2100" b="1" i="0" baseline="40000" dirty="0">
                <a:latin typeface="+mj-lt"/>
              </a:rPr>
              <a:t>30</a:t>
            </a:r>
            <a:r>
              <a:rPr lang="en-US" altLang="en-US" sz="2100" b="1" i="0" dirty="0">
                <a:latin typeface="+mj-lt"/>
              </a:rPr>
              <a:t>)</a:t>
            </a:r>
            <a:r>
              <a:rPr lang="en-US" altLang="en-US" sz="2100" b="1" i="0" baseline="40000" dirty="0">
                <a:latin typeface="+mj-lt"/>
              </a:rPr>
              <a:t>8</a:t>
            </a:r>
            <a:r>
              <a:rPr lang="en-US" altLang="en-US" sz="2100" b="1" i="0" dirty="0">
                <a:latin typeface="+mj-lt"/>
              </a:rPr>
              <a:t> = 1.77x10</a:t>
            </a:r>
            <a:r>
              <a:rPr lang="en-US" altLang="en-US" sz="2100" b="1" i="0" baseline="40000" dirty="0">
                <a:latin typeface="+mj-lt"/>
              </a:rPr>
              <a:t>72</a:t>
            </a:r>
            <a:endParaRPr lang="en-US" altLang="en-US" sz="2100" b="1" i="0" dirty="0">
              <a:latin typeface="+mj-lt"/>
            </a:endParaRPr>
          </a:p>
        </p:txBody>
      </p:sp>
      <p:sp>
        <p:nvSpPr>
          <p:cNvPr id="31" name="Text Box 9"/>
          <p:cNvSpPr txBox="1">
            <a:spLocks noChangeArrowheads="1"/>
          </p:cNvSpPr>
          <p:nvPr/>
        </p:nvSpPr>
        <p:spPr bwMode="auto">
          <a:xfrm>
            <a:off x="6919913" y="3124200"/>
            <a:ext cx="260508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altLang="en-US" sz="2100" b="1" i="0" dirty="0">
                <a:solidFill>
                  <a:srgbClr val="FFC000"/>
                </a:solidFill>
                <a:latin typeface="+mj-lt"/>
                <a:cs typeface="+mn-cs"/>
              </a:rPr>
              <a:t>10 Wiring mazes:</a:t>
            </a:r>
          </a:p>
        </p:txBody>
      </p:sp>
      <p:sp>
        <p:nvSpPr>
          <p:cNvPr id="34" name="AutoShape 13"/>
          <p:cNvSpPr>
            <a:spLocks noChangeArrowheads="1"/>
          </p:cNvSpPr>
          <p:nvPr/>
        </p:nvSpPr>
        <p:spPr bwMode="auto">
          <a:xfrm rot="20220000">
            <a:off x="3608401" y="2744450"/>
            <a:ext cx="3566160" cy="146050"/>
          </a:xfrm>
          <a:prstGeom prst="leftArrow">
            <a:avLst>
              <a:gd name="adj1" fmla="val 50000"/>
              <a:gd name="adj2" fmla="val 1531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AutoShape 14"/>
          <p:cNvSpPr>
            <a:spLocks noChangeArrowheads="1"/>
          </p:cNvSpPr>
          <p:nvPr/>
        </p:nvSpPr>
        <p:spPr bwMode="auto">
          <a:xfrm rot="240000">
            <a:off x="4167644" y="3889934"/>
            <a:ext cx="2852928" cy="146050"/>
          </a:xfrm>
          <a:prstGeom prst="leftArrow">
            <a:avLst>
              <a:gd name="adj1" fmla="val 50000"/>
              <a:gd name="adj2" fmla="val 153660"/>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6" name="AutoShape 11"/>
          <p:cNvSpPr>
            <a:spLocks noChangeArrowheads="1"/>
          </p:cNvSpPr>
          <p:nvPr/>
        </p:nvSpPr>
        <p:spPr bwMode="auto">
          <a:xfrm rot="15714028">
            <a:off x="-473457" y="3309063"/>
            <a:ext cx="2963156" cy="146050"/>
          </a:xfrm>
          <a:prstGeom prst="leftArrow">
            <a:avLst>
              <a:gd name="adj1" fmla="val 50000"/>
              <a:gd name="adj2" fmla="val 151532"/>
            </a:avLst>
          </a:prstGeom>
          <a:solidFill>
            <a:srgbClr val="FFC000"/>
          </a:solidFill>
          <a:ln w="9525">
            <a:noFill/>
            <a:miter lim="800000"/>
            <a:headEnd/>
            <a:tailEnd/>
          </a:ln>
        </p:spPr>
        <p:txBody>
          <a:bodyPr vert="eaVert"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7" name="Rectangle 7"/>
          <p:cNvSpPr>
            <a:spLocks noChangeArrowheads="1"/>
          </p:cNvSpPr>
          <p:nvPr/>
        </p:nvSpPr>
        <p:spPr bwMode="auto">
          <a:xfrm>
            <a:off x="335089" y="1435608"/>
            <a:ext cx="2090737" cy="495300"/>
          </a:xfrm>
          <a:prstGeom prst="rect">
            <a:avLst/>
          </a:prstGeom>
          <a:solidFill>
            <a:srgbClr val="0066CC"/>
          </a:solid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8" name="Text Box 8"/>
          <p:cNvSpPr txBox="1">
            <a:spLocks noChangeArrowheads="1"/>
          </p:cNvSpPr>
          <p:nvPr/>
        </p:nvSpPr>
        <p:spPr bwMode="auto">
          <a:xfrm>
            <a:off x="304800" y="1051560"/>
            <a:ext cx="214153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p>
            <a:pPr algn="ctr" eaLnBrk="0" hangingPunct="0">
              <a:defRPr/>
            </a:pPr>
            <a:r>
              <a:rPr lang="en-US" altLang="en-US" sz="2100" b="1" i="0" dirty="0">
                <a:solidFill>
                  <a:srgbClr val="FFC000"/>
                </a:solidFill>
                <a:latin typeface="+mj-lt"/>
                <a:cs typeface="+mn-cs"/>
              </a:rPr>
              <a:t>  Punched </a:t>
            </a:r>
            <a:r>
              <a:rPr lang="en-US" altLang="en-US" sz="2100" b="1" dirty="0">
                <a:solidFill>
                  <a:srgbClr val="FFC000"/>
                </a:solidFill>
                <a:latin typeface="+mj-lt"/>
                <a:cs typeface="+mn-cs"/>
              </a:rPr>
              <a:t>c</a:t>
            </a:r>
            <a:r>
              <a:rPr lang="en-US" altLang="en-US" sz="2100" b="1" i="0" dirty="0">
                <a:solidFill>
                  <a:srgbClr val="FFC000"/>
                </a:solidFill>
                <a:latin typeface="+mj-lt"/>
                <a:cs typeface="+mn-cs"/>
              </a:rPr>
              <a:t>ard: </a:t>
            </a:r>
          </a:p>
          <a:p>
            <a:pPr algn="ctr" eaLnBrk="0" hangingPunct="0">
              <a:defRPr/>
            </a:pPr>
            <a:r>
              <a:rPr lang="en-US" altLang="en-US" sz="800" b="1" i="0" dirty="0">
                <a:latin typeface="+mj-lt"/>
                <a:cs typeface="+mn-cs"/>
              </a:rPr>
              <a:t> </a:t>
            </a:r>
          </a:p>
          <a:p>
            <a:pPr algn="ctr" eaLnBrk="0" hangingPunct="0">
              <a:defRPr/>
            </a:pPr>
            <a:r>
              <a:rPr lang="en-US" altLang="en-US" sz="2100" b="1" i="0" dirty="0">
                <a:latin typeface="+mj-lt"/>
                <a:cs typeface="+mn-cs"/>
              </a:rPr>
              <a:t>30! = 2.65x10</a:t>
            </a:r>
            <a:r>
              <a:rPr lang="en-US" altLang="en-US" sz="2100" b="1" i="0" baseline="40000" dirty="0">
                <a:latin typeface="+mj-lt"/>
                <a:cs typeface="+mn-cs"/>
              </a:rPr>
              <a:t>32</a:t>
            </a:r>
            <a:endParaRPr lang="en-US" altLang="en-US" sz="2100" b="1" i="0" dirty="0">
              <a:latin typeface="+mj-lt"/>
              <a:cs typeface="+mn-cs"/>
            </a:endParaRPr>
          </a:p>
        </p:txBody>
      </p:sp>
      <p:sp>
        <p:nvSpPr>
          <p:cNvPr id="20" name="TextBox 19"/>
          <p:cNvSpPr txBox="1"/>
          <p:nvPr/>
        </p:nvSpPr>
        <p:spPr>
          <a:xfrm>
            <a:off x="304800" y="7256621"/>
            <a:ext cx="6224665"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33541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744" t="4433" r="3491" b="5620"/>
          <a:stretch/>
        </p:blipFill>
        <p:spPr bwMode="auto">
          <a:xfrm>
            <a:off x="335089" y="1428750"/>
            <a:ext cx="6178550" cy="5831785"/>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304800" y="7256621"/>
            <a:ext cx="6224665"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
        <p:nvSpPr>
          <p:cNvPr id="6" name="Title 1"/>
          <p:cNvSpPr>
            <a:spLocks noGrp="1"/>
          </p:cNvSpPr>
          <p:nvPr>
            <p:ph type="title"/>
          </p:nvPr>
        </p:nvSpPr>
        <p:spPr/>
        <p:txBody>
          <a:bodyPr/>
          <a:lstStyle/>
          <a:p>
            <a:r>
              <a:rPr lang="en-US" altLang="en-US"/>
              <a:t>FIALKA Practical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63</a:t>
            </a:fld>
            <a:endParaRPr lang="en-US" dirty="0"/>
          </a:p>
        </p:txBody>
      </p:sp>
      <p:grpSp>
        <p:nvGrpSpPr>
          <p:cNvPr id="18" name="Group 17"/>
          <p:cNvGrpSpPr>
            <a:grpSpLocks/>
          </p:cNvGrpSpPr>
          <p:nvPr/>
        </p:nvGrpSpPr>
        <p:grpSpPr bwMode="auto">
          <a:xfrm>
            <a:off x="6827520" y="6172200"/>
            <a:ext cx="2926080" cy="1097280"/>
            <a:chOff x="6608003" y="440562"/>
            <a:chExt cx="3222442" cy="1144251"/>
          </a:xfrm>
        </p:grpSpPr>
        <p:sp>
          <p:nvSpPr>
            <p:cNvPr id="19" name="Rectangle 7"/>
            <p:cNvSpPr>
              <a:spLocks noChangeArrowheads="1"/>
            </p:cNvSpPr>
            <p:nvPr/>
          </p:nvSpPr>
          <p:spPr bwMode="auto">
            <a:xfrm>
              <a:off x="6608003" y="440562"/>
              <a:ext cx="3222442" cy="1144251"/>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Text Box 433"/>
            <p:cNvSpPr txBox="1">
              <a:spLocks noChangeArrowheads="1"/>
            </p:cNvSpPr>
            <p:nvPr/>
          </p:nvSpPr>
          <p:spPr bwMode="auto">
            <a:xfrm>
              <a:off x="6659852" y="550048"/>
              <a:ext cx="3134458" cy="91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400" b="1" i="0" dirty="0">
                  <a:latin typeface="+mj-lt"/>
                  <a:cs typeface="+mn-cs"/>
                </a:rPr>
                <a:t> </a:t>
              </a:r>
            </a:p>
            <a:p>
              <a:pPr algn="ctr" eaLnBrk="0" hangingPunct="0">
                <a:defRPr/>
              </a:pPr>
              <a:r>
                <a:rPr lang="en-US" altLang="en-US" sz="2600" b="1" i="0" dirty="0">
                  <a:latin typeface="+mj-lt"/>
                  <a:cs typeface="+mn-cs"/>
                </a:rPr>
                <a:t>6.24 x 10</a:t>
              </a:r>
              <a:r>
                <a:rPr lang="en-US" altLang="en-US" sz="2600" b="1" i="0" baseline="40000" dirty="0">
                  <a:latin typeface="+mj-lt"/>
                  <a:cs typeface="+mn-cs"/>
                </a:rPr>
                <a:t>77</a:t>
              </a:r>
              <a:endParaRPr lang="en-US" altLang="en-US" sz="2600" b="1" i="0" dirty="0">
                <a:latin typeface="+mj-lt"/>
                <a:cs typeface="+mn-cs"/>
              </a:endParaRPr>
            </a:p>
          </p:txBody>
        </p:sp>
      </p:grpSp>
      <p:sp>
        <p:nvSpPr>
          <p:cNvPr id="21" name="AutoShape 13"/>
          <p:cNvSpPr>
            <a:spLocks noChangeArrowheads="1"/>
          </p:cNvSpPr>
          <p:nvPr/>
        </p:nvSpPr>
        <p:spPr bwMode="auto">
          <a:xfrm rot="20220000">
            <a:off x="3606941" y="2744450"/>
            <a:ext cx="3566160" cy="146050"/>
          </a:xfrm>
          <a:prstGeom prst="leftArrow">
            <a:avLst>
              <a:gd name="adj1" fmla="val 50000"/>
              <a:gd name="adj2" fmla="val 1531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2" name="AutoShape 14"/>
          <p:cNvSpPr>
            <a:spLocks noChangeArrowheads="1"/>
          </p:cNvSpPr>
          <p:nvPr/>
        </p:nvSpPr>
        <p:spPr bwMode="auto">
          <a:xfrm rot="240000">
            <a:off x="4166184" y="3889934"/>
            <a:ext cx="2852928" cy="146050"/>
          </a:xfrm>
          <a:prstGeom prst="leftArrow">
            <a:avLst>
              <a:gd name="adj1" fmla="val 50000"/>
              <a:gd name="adj2" fmla="val 153660"/>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5" name="Text Box 9"/>
          <p:cNvSpPr txBox="1">
            <a:spLocks noChangeArrowheads="1"/>
          </p:cNvSpPr>
          <p:nvPr/>
        </p:nvSpPr>
        <p:spPr bwMode="auto">
          <a:xfrm>
            <a:off x="6994653" y="1066800"/>
            <a:ext cx="184308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10 Rotors:</a:t>
            </a:r>
            <a:endParaRPr lang="en-US" altLang="en-US" sz="2600" b="1" i="0" dirty="0">
              <a:latin typeface="+mj-lt"/>
            </a:endParaRPr>
          </a:p>
        </p:txBody>
      </p:sp>
      <p:sp>
        <p:nvSpPr>
          <p:cNvPr id="26" name="Rectangle 7"/>
          <p:cNvSpPr>
            <a:spLocks noChangeArrowheads="1"/>
          </p:cNvSpPr>
          <p:nvPr/>
        </p:nvSpPr>
        <p:spPr bwMode="auto">
          <a:xfrm>
            <a:off x="7025828" y="3511090"/>
            <a:ext cx="2470150" cy="228011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7" name="Rectangle 7"/>
          <p:cNvSpPr>
            <a:spLocks noChangeArrowheads="1"/>
          </p:cNvSpPr>
          <p:nvPr/>
        </p:nvSpPr>
        <p:spPr bwMode="auto">
          <a:xfrm>
            <a:off x="7025828" y="1495761"/>
            <a:ext cx="2470150" cy="153557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AutoShape 11"/>
          <p:cNvSpPr>
            <a:spLocks noChangeArrowheads="1"/>
          </p:cNvSpPr>
          <p:nvPr/>
        </p:nvSpPr>
        <p:spPr bwMode="auto">
          <a:xfrm rot="15714028">
            <a:off x="-474917" y="3309063"/>
            <a:ext cx="2963156" cy="146050"/>
          </a:xfrm>
          <a:prstGeom prst="leftArrow">
            <a:avLst>
              <a:gd name="adj1" fmla="val 50000"/>
              <a:gd name="adj2" fmla="val 151532"/>
            </a:avLst>
          </a:prstGeom>
          <a:solidFill>
            <a:srgbClr val="FFC000"/>
          </a:solidFill>
          <a:ln w="9525">
            <a:noFill/>
            <a:miter lim="800000"/>
            <a:headEnd/>
            <a:tailEnd/>
          </a:ln>
        </p:spPr>
        <p:txBody>
          <a:bodyPr vert="eaVert"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31" name="Rectangle 7"/>
          <p:cNvSpPr>
            <a:spLocks noChangeArrowheads="1"/>
          </p:cNvSpPr>
          <p:nvPr/>
        </p:nvSpPr>
        <p:spPr bwMode="auto">
          <a:xfrm>
            <a:off x="333629" y="1435608"/>
            <a:ext cx="2090737" cy="495300"/>
          </a:xfrm>
          <a:prstGeom prst="rect">
            <a:avLst/>
          </a:prstGeom>
          <a:solidFill>
            <a:srgbClr val="0066CC"/>
          </a:solidFill>
          <a:ln w="50800">
            <a:solidFill>
              <a:srgbClr val="FFC000"/>
            </a:solidFill>
            <a:miter lim="800000"/>
            <a:headEnd/>
            <a:tailEnd/>
          </a:ln>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2" name="Text Box 8"/>
          <p:cNvSpPr txBox="1">
            <a:spLocks noChangeArrowheads="1"/>
          </p:cNvSpPr>
          <p:nvPr/>
        </p:nvSpPr>
        <p:spPr bwMode="auto">
          <a:xfrm>
            <a:off x="303340" y="1051560"/>
            <a:ext cx="214153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p>
            <a:pPr algn="ctr" eaLnBrk="0" hangingPunct="0">
              <a:defRPr/>
            </a:pPr>
            <a:r>
              <a:rPr lang="en-US" altLang="en-US" sz="2100" b="1" i="0" dirty="0">
                <a:solidFill>
                  <a:srgbClr val="FFC000"/>
                </a:solidFill>
                <a:latin typeface="+mj-lt"/>
                <a:cs typeface="+mn-cs"/>
              </a:rPr>
              <a:t>  Punched </a:t>
            </a:r>
            <a:r>
              <a:rPr lang="en-US" altLang="en-US" sz="2100" b="1" dirty="0">
                <a:solidFill>
                  <a:srgbClr val="FFC000"/>
                </a:solidFill>
                <a:latin typeface="+mj-lt"/>
                <a:cs typeface="+mn-cs"/>
              </a:rPr>
              <a:t>c</a:t>
            </a:r>
            <a:r>
              <a:rPr lang="en-US" altLang="en-US" sz="2100" b="1" i="0" dirty="0">
                <a:solidFill>
                  <a:srgbClr val="FFC000"/>
                </a:solidFill>
                <a:latin typeface="+mj-lt"/>
                <a:cs typeface="+mn-cs"/>
              </a:rPr>
              <a:t>ard: </a:t>
            </a:r>
          </a:p>
          <a:p>
            <a:pPr algn="ctr" eaLnBrk="0" hangingPunct="0">
              <a:defRPr/>
            </a:pPr>
            <a:r>
              <a:rPr lang="en-US" altLang="en-US" sz="800" b="1" i="0" dirty="0">
                <a:latin typeface="+mj-lt"/>
                <a:cs typeface="+mn-cs"/>
              </a:rPr>
              <a:t> </a:t>
            </a:r>
          </a:p>
          <a:p>
            <a:pPr algn="ctr" eaLnBrk="0" hangingPunct="0">
              <a:defRPr/>
            </a:pPr>
            <a:r>
              <a:rPr lang="en-US" altLang="en-US" sz="2100" b="1" i="0" dirty="0">
                <a:latin typeface="+mj-lt"/>
                <a:cs typeface="+mn-cs"/>
              </a:rPr>
              <a:t>30! = 2.65x10</a:t>
            </a:r>
            <a:r>
              <a:rPr lang="en-US" altLang="en-US" sz="2100" b="1" i="0" baseline="40000" dirty="0">
                <a:latin typeface="+mj-lt"/>
                <a:cs typeface="+mn-cs"/>
              </a:rPr>
              <a:t>32</a:t>
            </a:r>
          </a:p>
        </p:txBody>
      </p:sp>
      <p:sp>
        <p:nvSpPr>
          <p:cNvPr id="33" name="Text Box 9"/>
          <p:cNvSpPr txBox="1">
            <a:spLocks noChangeArrowheads="1"/>
          </p:cNvSpPr>
          <p:nvPr/>
        </p:nvSpPr>
        <p:spPr bwMode="auto">
          <a:xfrm>
            <a:off x="7085141" y="3465576"/>
            <a:ext cx="2410838"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cs typeface="+mn-cs"/>
              </a:rPr>
              <a:t>Wiring: </a:t>
            </a:r>
            <a:r>
              <a:rPr lang="en-US" altLang="en-US" sz="2100" b="1" i="0" dirty="0">
                <a:latin typeface="+mj-lt"/>
              </a:rPr>
              <a:t>1</a:t>
            </a:r>
          </a:p>
          <a:p>
            <a:pPr eaLnBrk="0" hangingPunct="0">
              <a:lnSpc>
                <a:spcPct val="120000"/>
              </a:lnSpc>
              <a:defRPr/>
            </a:pPr>
            <a:r>
              <a:rPr lang="en-US" altLang="en-US" sz="2100" b="1" i="0" dirty="0">
                <a:latin typeface="+mj-lt"/>
              </a:rPr>
              <a:t>Order: 10! =   </a:t>
            </a:r>
          </a:p>
          <a:p>
            <a:pPr eaLnBrk="0" hangingPunct="0">
              <a:lnSpc>
                <a:spcPct val="120000"/>
              </a:lnSpc>
              <a:defRPr/>
            </a:pPr>
            <a:r>
              <a:rPr lang="en-US" altLang="en-US" sz="2100" b="1" dirty="0">
                <a:latin typeface="+mj-lt"/>
              </a:rPr>
              <a:t>         </a:t>
            </a:r>
            <a:r>
              <a:rPr lang="en-US" altLang="en-US" sz="2100" b="1" i="0" dirty="0">
                <a:latin typeface="+mj-lt"/>
              </a:rPr>
              <a:t>3.63x10</a:t>
            </a:r>
            <a:r>
              <a:rPr lang="en-US" altLang="en-US" sz="2100" b="1" i="0" baseline="40000" dirty="0">
                <a:latin typeface="+mj-lt"/>
              </a:rPr>
              <a:t>6</a:t>
            </a:r>
            <a:endParaRPr lang="en-US" altLang="en-US" sz="2100" b="1" i="0" dirty="0">
              <a:latin typeface="+mj-lt"/>
            </a:endParaRPr>
          </a:p>
          <a:p>
            <a:pPr eaLnBrk="0" hangingPunct="0">
              <a:lnSpc>
                <a:spcPct val="120000"/>
              </a:lnSpc>
              <a:defRPr/>
            </a:pPr>
            <a:r>
              <a:rPr lang="en-US" altLang="en-US" sz="2100" b="1" i="0" dirty="0">
                <a:latin typeface="+mj-lt"/>
              </a:rPr>
              <a:t>Side: 2</a:t>
            </a:r>
            <a:r>
              <a:rPr lang="en-US" altLang="en-US" sz="2100" b="1" i="0" baseline="40000" dirty="0">
                <a:latin typeface="+mj-lt"/>
              </a:rPr>
              <a:t>10</a:t>
            </a:r>
            <a:r>
              <a:rPr lang="en-US" altLang="en-US" sz="2100" b="1" i="0" dirty="0">
                <a:latin typeface="+mj-lt"/>
              </a:rPr>
              <a:t> = 1024</a:t>
            </a:r>
          </a:p>
          <a:p>
            <a:pPr eaLnBrk="0" hangingPunct="0">
              <a:lnSpc>
                <a:spcPct val="120000"/>
              </a:lnSpc>
              <a:defRPr/>
            </a:pPr>
            <a:r>
              <a:rPr lang="en-US" altLang="en-US" sz="2100" b="1" i="0" dirty="0">
                <a:latin typeface="+mj-lt"/>
              </a:rPr>
              <a:t>Rotation: 30</a:t>
            </a:r>
            <a:r>
              <a:rPr lang="en-US" altLang="en-US" sz="2100" b="1" i="0" baseline="40000" dirty="0">
                <a:latin typeface="+mj-lt"/>
              </a:rPr>
              <a:t>10</a:t>
            </a:r>
            <a:r>
              <a:rPr lang="en-US" altLang="en-US" sz="2100" b="1" baseline="40000" dirty="0">
                <a:latin typeface="+mj-lt"/>
              </a:rPr>
              <a:t> </a:t>
            </a:r>
            <a:r>
              <a:rPr lang="en-US" altLang="en-US" sz="2100" b="1" dirty="0">
                <a:latin typeface="+mj-lt"/>
              </a:rPr>
              <a:t>= </a:t>
            </a:r>
          </a:p>
          <a:p>
            <a:pPr eaLnBrk="0" hangingPunct="0">
              <a:lnSpc>
                <a:spcPct val="120000"/>
              </a:lnSpc>
              <a:defRPr/>
            </a:pPr>
            <a:r>
              <a:rPr lang="en-US" altLang="en-US" sz="2100" b="1" i="0" dirty="0">
                <a:latin typeface="+mj-lt"/>
              </a:rPr>
              <a:t>        5.90x10</a:t>
            </a:r>
            <a:r>
              <a:rPr lang="en-US" altLang="en-US" sz="2100" b="1" i="0" baseline="40000" dirty="0">
                <a:latin typeface="+mj-lt"/>
              </a:rPr>
              <a:t>14</a:t>
            </a:r>
            <a:endParaRPr lang="en-US" altLang="en-US" sz="2100" b="1" i="0" dirty="0">
              <a:latin typeface="+mj-lt"/>
            </a:endParaRPr>
          </a:p>
        </p:txBody>
      </p:sp>
      <p:sp>
        <p:nvSpPr>
          <p:cNvPr id="34" name="Text Box 9"/>
          <p:cNvSpPr txBox="1">
            <a:spLocks noChangeArrowheads="1"/>
          </p:cNvSpPr>
          <p:nvPr/>
        </p:nvSpPr>
        <p:spPr bwMode="auto">
          <a:xfrm>
            <a:off x="7008940" y="1447800"/>
            <a:ext cx="243840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defRPr/>
            </a:pPr>
            <a:r>
              <a:rPr lang="en-US" altLang="en-US" sz="2100" b="1" i="0" dirty="0">
                <a:latin typeface="+mj-lt"/>
                <a:cs typeface="+mn-cs"/>
              </a:rPr>
              <a:t>Start </a:t>
            </a:r>
            <a:r>
              <a:rPr lang="en-US" altLang="en-US" sz="2100" b="1" dirty="0">
                <a:latin typeface="+mj-lt"/>
                <a:cs typeface="+mn-cs"/>
              </a:rPr>
              <a:t>p</a:t>
            </a:r>
            <a:r>
              <a:rPr lang="en-US" altLang="en-US" sz="2100" b="1" i="0" dirty="0">
                <a:latin typeface="+mj-lt"/>
                <a:cs typeface="+mn-cs"/>
              </a:rPr>
              <a:t>osition:</a:t>
            </a:r>
          </a:p>
          <a:p>
            <a:pPr eaLnBrk="0" hangingPunct="0">
              <a:lnSpc>
                <a:spcPct val="120000"/>
              </a:lnSpc>
              <a:defRPr/>
            </a:pPr>
            <a:r>
              <a:rPr lang="en-US" altLang="en-US" sz="2100" b="1" i="0" dirty="0">
                <a:latin typeface="+mj-lt"/>
                <a:cs typeface="+mn-cs"/>
              </a:rPr>
              <a:t>   30</a:t>
            </a:r>
            <a:r>
              <a:rPr lang="en-US" altLang="en-US" sz="2100" b="1" i="0" baseline="40000" dirty="0">
                <a:latin typeface="+mj-lt"/>
                <a:cs typeface="+mn-cs"/>
              </a:rPr>
              <a:t>10 </a:t>
            </a:r>
            <a:r>
              <a:rPr lang="en-US" altLang="en-US" sz="2100" b="1" i="0" dirty="0">
                <a:latin typeface="+mj-lt"/>
                <a:cs typeface="+mn-cs"/>
              </a:rPr>
              <a:t>= 5.90x10</a:t>
            </a:r>
            <a:r>
              <a:rPr lang="en-US" altLang="en-US" sz="2100" b="1" i="0" baseline="40000" dirty="0">
                <a:latin typeface="+mj-lt"/>
                <a:cs typeface="+mn-cs"/>
              </a:rPr>
              <a:t>14</a:t>
            </a:r>
            <a:endParaRPr lang="en-US" altLang="en-US" sz="2100" b="1" i="0" dirty="0">
              <a:latin typeface="+mj-lt"/>
              <a:cs typeface="+mn-cs"/>
            </a:endParaRPr>
          </a:p>
          <a:p>
            <a:pPr eaLnBrk="0" hangingPunct="0">
              <a:lnSpc>
                <a:spcPct val="120000"/>
              </a:lnSpc>
              <a:defRPr/>
            </a:pPr>
            <a:r>
              <a:rPr lang="en-US" altLang="en-US" sz="2100" b="1" i="0" dirty="0">
                <a:latin typeface="+mj-lt"/>
              </a:rPr>
              <a:t>Pin </a:t>
            </a:r>
            <a:r>
              <a:rPr lang="en-US" altLang="en-US" sz="2100" b="1" dirty="0">
                <a:latin typeface="+mj-lt"/>
              </a:rPr>
              <a:t>s</a:t>
            </a:r>
            <a:r>
              <a:rPr lang="en-US" altLang="en-US" sz="2100" b="1" i="0" dirty="0">
                <a:latin typeface="+mj-lt"/>
              </a:rPr>
              <a:t>etting:</a:t>
            </a:r>
          </a:p>
          <a:p>
            <a:pPr eaLnBrk="0" hangingPunct="0">
              <a:lnSpc>
                <a:spcPct val="120000"/>
              </a:lnSpc>
              <a:defRPr/>
            </a:pPr>
            <a:r>
              <a:rPr lang="en-US" altLang="en-US" sz="2100" b="1" i="0" dirty="0">
                <a:latin typeface="+mj-lt"/>
              </a:rPr>
              <a:t>   10!/2 = 1.81x10</a:t>
            </a:r>
            <a:r>
              <a:rPr lang="en-US" altLang="en-US" sz="2100" b="1" i="0" baseline="40000" dirty="0">
                <a:latin typeface="+mj-lt"/>
              </a:rPr>
              <a:t>6</a:t>
            </a:r>
            <a:endParaRPr lang="en-US" altLang="en-US" sz="2100" b="1" i="0" dirty="0">
              <a:latin typeface="+mj-lt"/>
            </a:endParaRPr>
          </a:p>
        </p:txBody>
      </p:sp>
      <p:sp>
        <p:nvSpPr>
          <p:cNvPr id="35" name="Text Box 9"/>
          <p:cNvSpPr txBox="1">
            <a:spLocks noChangeArrowheads="1"/>
          </p:cNvSpPr>
          <p:nvPr/>
        </p:nvSpPr>
        <p:spPr bwMode="auto">
          <a:xfrm>
            <a:off x="7008940" y="3124200"/>
            <a:ext cx="2362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sz="2100" b="1" i="0" dirty="0">
                <a:solidFill>
                  <a:srgbClr val="FFC000"/>
                </a:solidFill>
                <a:latin typeface="+mj-lt"/>
                <a:cs typeface="+mn-cs"/>
              </a:rPr>
              <a:t>10 Wiring </a:t>
            </a:r>
            <a:r>
              <a:rPr lang="en-US" altLang="en-US" sz="2100" b="1" dirty="0">
                <a:solidFill>
                  <a:srgbClr val="FFC000"/>
                </a:solidFill>
                <a:latin typeface="+mj-lt"/>
                <a:cs typeface="+mn-cs"/>
              </a:rPr>
              <a:t>m</a:t>
            </a:r>
            <a:r>
              <a:rPr lang="en-US" altLang="en-US" sz="2100" b="1" i="0" dirty="0">
                <a:solidFill>
                  <a:srgbClr val="FFC000"/>
                </a:solidFill>
                <a:latin typeface="+mj-lt"/>
                <a:cs typeface="+mn-cs"/>
              </a:rPr>
              <a:t>azes: </a:t>
            </a:r>
          </a:p>
        </p:txBody>
      </p:sp>
    </p:spTree>
    <p:extLst>
      <p:ext uri="{BB962C8B-B14F-4D97-AF65-F5344CB8AC3E}">
        <p14:creationId xmlns:p14="http://schemas.microsoft.com/office/powerpoint/2010/main" val="13038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BAD4C4FF-18CA-42FB-9E67-7CCAD44A4209}" type="slidenum">
              <a:rPr lang="en-US" smtClean="0"/>
              <a:pPr/>
              <a:t>64</a:t>
            </a:fld>
            <a:endParaRPr lang="en-US" dirty="0"/>
          </a:p>
        </p:txBody>
      </p:sp>
      <p:sp>
        <p:nvSpPr>
          <p:cNvPr id="33" name="Text Box 6"/>
          <p:cNvSpPr txBox="1">
            <a:spLocks noChangeArrowheads="1"/>
          </p:cNvSpPr>
          <p:nvPr/>
        </p:nvSpPr>
        <p:spPr bwMode="auto">
          <a:xfrm>
            <a:off x="3733800" y="1143000"/>
            <a:ext cx="304800" cy="502920"/>
          </a:xfrm>
          <a:prstGeom prst="rect">
            <a:avLst/>
          </a:prstGeom>
          <a:solidFill>
            <a:srgbClr val="0066CC"/>
          </a:solidFill>
          <a:ln w="25400">
            <a:noFill/>
            <a:miter lim="800000"/>
            <a:headEnd/>
            <a:tailEnd/>
          </a:ln>
          <a:effectLst/>
        </p:spPr>
        <p:txBody>
          <a:bodyPr wrap="square">
            <a:spAutoFit/>
          </a:bodyPr>
          <a:lstStyle/>
          <a:p>
            <a:pPr algn="ctr" eaLnBrk="0" hangingPunct="0">
              <a:defRPr/>
            </a:pPr>
            <a:r>
              <a:rPr lang="en-US" altLang="en-US" sz="2100" b="1" i="0" dirty="0">
                <a:solidFill>
                  <a:srgbClr val="FFC000"/>
                </a:solidFill>
                <a:latin typeface="+mj-lt"/>
                <a:cs typeface="+mn-cs"/>
              </a:rPr>
              <a:t> </a:t>
            </a:r>
          </a:p>
        </p:txBody>
      </p:sp>
      <p:sp>
        <p:nvSpPr>
          <p:cNvPr id="7" name="Title 1"/>
          <p:cNvSpPr txBox="1">
            <a:spLocks/>
          </p:cNvSpPr>
          <p:nvPr/>
        </p:nvSpPr>
        <p:spPr>
          <a:xfrm>
            <a:off x="502920" y="457201"/>
            <a:ext cx="9220200" cy="533400"/>
          </a:xfrm>
          <a:prstGeom prst="rect">
            <a:avLst/>
          </a:prstGeom>
        </p:spPr>
        <p:txBody>
          <a:bodyPr/>
          <a:lstStyle>
            <a:lvl1pPr algn="ctr" rtl="0" eaLnBrk="0" fontAlgn="base" hangingPunct="0">
              <a:spcBef>
                <a:spcPct val="0"/>
              </a:spcBef>
              <a:spcAft>
                <a:spcPct val="0"/>
              </a:spcAft>
              <a:defRPr sz="2800" b="1">
                <a:solidFill>
                  <a:srgbClr val="FFC0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r>
              <a:rPr lang="en-US" kern="0" dirty="0" err="1"/>
              <a:t>Hagelin</a:t>
            </a:r>
            <a:r>
              <a:rPr lang="en-US" kern="0" dirty="0"/>
              <a:t> CD-57 Maximum Key Space</a:t>
            </a:r>
          </a:p>
        </p:txBody>
      </p:sp>
      <p:grpSp>
        <p:nvGrpSpPr>
          <p:cNvPr id="36" name="Group 35"/>
          <p:cNvGrpSpPr>
            <a:grpSpLocks/>
          </p:cNvGrpSpPr>
          <p:nvPr/>
        </p:nvGrpSpPr>
        <p:grpSpPr bwMode="auto">
          <a:xfrm>
            <a:off x="6096000" y="5410200"/>
            <a:ext cx="2926080" cy="1097280"/>
            <a:chOff x="6608003" y="440562"/>
            <a:chExt cx="3222442" cy="1144251"/>
          </a:xfrm>
        </p:grpSpPr>
        <p:sp>
          <p:nvSpPr>
            <p:cNvPr id="37" name="Rectangle 7"/>
            <p:cNvSpPr>
              <a:spLocks noChangeArrowheads="1"/>
            </p:cNvSpPr>
            <p:nvPr/>
          </p:nvSpPr>
          <p:spPr bwMode="auto">
            <a:xfrm>
              <a:off x="6608003" y="440562"/>
              <a:ext cx="3222442" cy="1144251"/>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8" name="Text Box 433"/>
            <p:cNvSpPr txBox="1">
              <a:spLocks noChangeArrowheads="1"/>
            </p:cNvSpPr>
            <p:nvPr/>
          </p:nvSpPr>
          <p:spPr bwMode="auto">
            <a:xfrm>
              <a:off x="6659852" y="550048"/>
              <a:ext cx="3134458" cy="91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1.52 </a:t>
              </a:r>
              <a:r>
                <a:rPr lang="en-US" altLang="en-US" sz="2600" b="1" i="0" dirty="0">
                  <a:latin typeface="+mj-lt"/>
                  <a:cs typeface="+mn-cs"/>
                </a:rPr>
                <a:t>x 10</a:t>
              </a:r>
              <a:r>
                <a:rPr lang="en-US" altLang="en-US" sz="2600" b="1" baseline="40000" dirty="0">
                  <a:latin typeface="+mj-lt"/>
                  <a:cs typeface="+mn-cs"/>
                </a:rPr>
                <a:t>103</a:t>
              </a:r>
              <a:endParaRPr lang="en-US" altLang="en-US" sz="2600" b="1" i="0" dirty="0">
                <a:latin typeface="+mj-lt"/>
                <a:cs typeface="+mn-cs"/>
              </a:endParaRPr>
            </a:p>
          </p:txBody>
        </p:sp>
      </p:grpSp>
      <p:sp>
        <p:nvSpPr>
          <p:cNvPr id="25" name="Text Box 435"/>
          <p:cNvSpPr txBox="1">
            <a:spLocks noChangeArrowheads="1"/>
          </p:cNvSpPr>
          <p:nvPr/>
        </p:nvSpPr>
        <p:spPr bwMode="auto">
          <a:xfrm>
            <a:off x="6505819" y="1591065"/>
            <a:ext cx="20573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rPr>
              <a:t>Alphabet disk offset: 26</a:t>
            </a:r>
          </a:p>
        </p:txBody>
      </p:sp>
      <p:sp>
        <p:nvSpPr>
          <p:cNvPr id="28" name="Rectangle 7"/>
          <p:cNvSpPr>
            <a:spLocks noChangeArrowheads="1"/>
          </p:cNvSpPr>
          <p:nvPr/>
        </p:nvSpPr>
        <p:spPr bwMode="auto">
          <a:xfrm>
            <a:off x="6489192" y="1571830"/>
            <a:ext cx="2057400" cy="79447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9" name="TextBox 28"/>
          <p:cNvSpPr txBox="1"/>
          <p:nvPr/>
        </p:nvSpPr>
        <p:spPr>
          <a:xfrm>
            <a:off x="6429616" y="1147107"/>
            <a:ext cx="2298192" cy="415498"/>
          </a:xfrm>
          <a:prstGeom prst="rect">
            <a:avLst/>
          </a:prstGeom>
          <a:noFill/>
        </p:spPr>
        <p:txBody>
          <a:bodyPr wrap="square" rtlCol="0">
            <a:spAutoFit/>
          </a:bodyPr>
          <a:lstStyle/>
          <a:p>
            <a:r>
              <a:rPr lang="en-US" altLang="en-US" sz="2100" b="1" dirty="0">
                <a:solidFill>
                  <a:srgbClr val="FFC000"/>
                </a:solidFill>
                <a:latin typeface="+mj-lt"/>
              </a:rPr>
              <a:t>Alphabet offset</a:t>
            </a:r>
            <a:r>
              <a:rPr lang="en-US" altLang="en-US" sz="2100" b="1" i="0" dirty="0">
                <a:solidFill>
                  <a:srgbClr val="FFC000"/>
                </a:solidFill>
                <a:latin typeface="+mj-lt"/>
              </a:rPr>
              <a:t>:</a:t>
            </a:r>
          </a:p>
        </p:txBody>
      </p:sp>
      <p:sp>
        <p:nvSpPr>
          <p:cNvPr id="3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0" name="Text Box 435"/>
          <p:cNvSpPr txBox="1">
            <a:spLocks noChangeArrowheads="1"/>
          </p:cNvSpPr>
          <p:nvPr/>
        </p:nvSpPr>
        <p:spPr bwMode="auto">
          <a:xfrm>
            <a:off x="6477000" y="2835059"/>
            <a:ext cx="2825711"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eaLnBrk="0" hangingPunct="0">
              <a:lnSpc>
                <a:spcPct val="120000"/>
              </a:lnSpc>
              <a:spcBef>
                <a:spcPts val="0"/>
              </a:spcBef>
              <a:defRPr/>
            </a:pPr>
            <a:r>
              <a:rPr lang="en-US" altLang="en-US" sz="2100" b="1" dirty="0">
                <a:latin typeface="+mj-lt"/>
              </a:rPr>
              <a:t>Each disk has 1-16 steps but ≤40 total:</a:t>
            </a:r>
          </a:p>
          <a:p>
            <a:pPr algn="ctr" eaLnBrk="0" hangingPunct="0">
              <a:lnSpc>
                <a:spcPct val="120000"/>
              </a:lnSpc>
              <a:spcBef>
                <a:spcPts val="0"/>
              </a:spcBef>
              <a:defRPr/>
            </a:pPr>
            <a:r>
              <a:rPr lang="en-US" altLang="en-US" sz="2100" b="1" i="0" dirty="0">
                <a:latin typeface="+mj-lt"/>
              </a:rPr>
              <a:t>(16</a:t>
            </a:r>
            <a:r>
              <a:rPr lang="en-US" altLang="en-US" sz="2100" b="1" baseline="40000" dirty="0">
                <a:latin typeface="+mj-lt"/>
              </a:rPr>
              <a:t>6</a:t>
            </a:r>
            <a:r>
              <a:rPr lang="en-US" altLang="en-US" sz="2100" b="1" dirty="0">
                <a:latin typeface="+mj-lt"/>
              </a:rPr>
              <a:t>)[(40) / (6x16)]</a:t>
            </a:r>
          </a:p>
          <a:p>
            <a:pPr algn="ctr" eaLnBrk="0" hangingPunct="0">
              <a:lnSpc>
                <a:spcPct val="120000"/>
              </a:lnSpc>
              <a:spcBef>
                <a:spcPts val="0"/>
              </a:spcBef>
              <a:defRPr/>
            </a:pPr>
            <a:r>
              <a:rPr lang="en-US" altLang="en-US" sz="2100" b="1" dirty="0">
                <a:latin typeface="+mj-lt"/>
              </a:rPr>
              <a:t>= 6.99x10</a:t>
            </a:r>
            <a:r>
              <a:rPr lang="en-US" altLang="en-US" sz="2100" b="1" baseline="40000" dirty="0">
                <a:latin typeface="+mj-lt"/>
              </a:rPr>
              <a:t>6</a:t>
            </a:r>
            <a:r>
              <a:rPr lang="en-US" altLang="en-US" sz="2100" b="1" baseline="30000" dirty="0">
                <a:latin typeface="+mj-lt"/>
              </a:rPr>
              <a:t> </a:t>
            </a:r>
          </a:p>
        </p:txBody>
      </p:sp>
      <p:sp>
        <p:nvSpPr>
          <p:cNvPr id="41" name="Rectangle 7"/>
          <p:cNvSpPr>
            <a:spLocks noChangeArrowheads="1"/>
          </p:cNvSpPr>
          <p:nvPr/>
        </p:nvSpPr>
        <p:spPr bwMode="auto">
          <a:xfrm>
            <a:off x="6489192" y="2872289"/>
            <a:ext cx="2959608" cy="158191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4" name="TextBox 43"/>
          <p:cNvSpPr txBox="1"/>
          <p:nvPr/>
        </p:nvSpPr>
        <p:spPr>
          <a:xfrm>
            <a:off x="6477000" y="2497386"/>
            <a:ext cx="3048000" cy="415498"/>
          </a:xfrm>
          <a:prstGeom prst="rect">
            <a:avLst/>
          </a:prstGeom>
          <a:noFill/>
        </p:spPr>
        <p:txBody>
          <a:bodyPr wrap="square" rtlCol="0">
            <a:spAutoFit/>
          </a:bodyPr>
          <a:lstStyle/>
          <a:p>
            <a:r>
              <a:rPr lang="en-US" altLang="en-US" sz="2100" b="1" dirty="0">
                <a:solidFill>
                  <a:srgbClr val="FFC000"/>
                </a:solidFill>
                <a:latin typeface="+mj-lt"/>
              </a:rPr>
              <a:t>6</a:t>
            </a:r>
            <a:r>
              <a:rPr lang="en-US" altLang="en-US" sz="2100" b="1" i="0" dirty="0">
                <a:solidFill>
                  <a:srgbClr val="FFC000"/>
                </a:solidFill>
                <a:latin typeface="+mj-lt"/>
              </a:rPr>
              <a:t> Displacement </a:t>
            </a:r>
            <a:r>
              <a:rPr lang="en-US" altLang="en-US" sz="2100" b="1" dirty="0">
                <a:solidFill>
                  <a:srgbClr val="FFC000"/>
                </a:solidFill>
                <a:latin typeface="+mj-lt"/>
              </a:rPr>
              <a:t>disks</a:t>
            </a:r>
            <a:r>
              <a:rPr lang="en-US" altLang="en-US" sz="2100" b="1" i="0" dirty="0">
                <a:solidFill>
                  <a:srgbClr val="FFC000"/>
                </a:solidFill>
                <a:latin typeface="+mj-lt"/>
              </a:rPr>
              <a:t>:</a:t>
            </a:r>
          </a:p>
        </p:txBody>
      </p:sp>
      <p:pic>
        <p:nvPicPr>
          <p:cNvPr id="6146" name="Picture 2" descr="https://fosskb.files.wordpress.com/2015/07/640px-cd-57-img_0544.jpg"/>
          <p:cNvPicPr>
            <a:picLocks noChangeAspect="1" noChangeArrowheads="1"/>
          </p:cNvPicPr>
          <p:nvPr/>
        </p:nvPicPr>
        <p:blipFill rotWithShape="1">
          <a:blip r:embed="rId3">
            <a:extLst>
              <a:ext uri="{28A0092B-C50C-407E-A947-70E740481C1C}">
                <a14:useLocalDpi xmlns:a14="http://schemas.microsoft.com/office/drawing/2010/main" val="0"/>
              </a:ext>
            </a:extLst>
          </a:blip>
          <a:srcRect t="12129"/>
          <a:stretch/>
        </p:blipFill>
        <p:spPr bwMode="auto">
          <a:xfrm>
            <a:off x="304800" y="1295400"/>
            <a:ext cx="4876800" cy="2885871"/>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04800" y="1049179"/>
            <a:ext cx="4882416" cy="246221"/>
          </a:xfrm>
          <a:prstGeom prst="rect">
            <a:avLst/>
          </a:prstGeom>
          <a:noFill/>
        </p:spPr>
        <p:txBody>
          <a:bodyPr wrap="square">
            <a:spAutoFit/>
          </a:bodyPr>
          <a:lstStyle/>
          <a:p>
            <a:pPr algn="ctr">
              <a:defRPr/>
            </a:pPr>
            <a:r>
              <a:rPr lang="en-US" sz="1000" dirty="0">
                <a:latin typeface="+mj-lt"/>
                <a:cs typeface="Arial" pitchFamily="34" charset="0"/>
              </a:rPr>
              <a:t>Photo credit: Rama via Wikimedia Commons</a:t>
            </a:r>
          </a:p>
        </p:txBody>
      </p:sp>
      <p:sp>
        <p:nvSpPr>
          <p:cNvPr id="30" name="Rectangle 7"/>
          <p:cNvSpPr>
            <a:spLocks noChangeArrowheads="1"/>
          </p:cNvSpPr>
          <p:nvPr/>
        </p:nvSpPr>
        <p:spPr bwMode="auto">
          <a:xfrm rot="10800000">
            <a:off x="3428999" y="1743465"/>
            <a:ext cx="1295401" cy="914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Rectangle 7"/>
          <p:cNvSpPr>
            <a:spLocks noChangeArrowheads="1"/>
          </p:cNvSpPr>
          <p:nvPr/>
        </p:nvSpPr>
        <p:spPr bwMode="auto">
          <a:xfrm rot="10800000">
            <a:off x="3428999" y="2657862"/>
            <a:ext cx="1295401" cy="91440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6" name="Rectangle 7"/>
          <p:cNvSpPr>
            <a:spLocks noChangeArrowheads="1"/>
          </p:cNvSpPr>
          <p:nvPr/>
        </p:nvSpPr>
        <p:spPr bwMode="auto">
          <a:xfrm>
            <a:off x="533400" y="1600379"/>
            <a:ext cx="2514600" cy="230225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6" name="AutoShape 9"/>
          <p:cNvSpPr>
            <a:spLocks noChangeArrowheads="1"/>
          </p:cNvSpPr>
          <p:nvPr/>
        </p:nvSpPr>
        <p:spPr bwMode="auto">
          <a:xfrm rot="10800000">
            <a:off x="4739640" y="3054095"/>
            <a:ext cx="17373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7" name="AutoShape 9"/>
          <p:cNvSpPr>
            <a:spLocks noChangeArrowheads="1"/>
          </p:cNvSpPr>
          <p:nvPr/>
        </p:nvSpPr>
        <p:spPr bwMode="auto">
          <a:xfrm rot="10800000">
            <a:off x="4739640" y="2039645"/>
            <a:ext cx="17373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AutoShape 9"/>
          <p:cNvSpPr>
            <a:spLocks noChangeArrowheads="1"/>
          </p:cNvSpPr>
          <p:nvPr/>
        </p:nvSpPr>
        <p:spPr bwMode="auto">
          <a:xfrm rot="16200000">
            <a:off x="886968" y="4453128"/>
            <a:ext cx="12801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8" name="Text Box 7"/>
          <p:cNvSpPr txBox="1">
            <a:spLocks noChangeArrowheads="1"/>
          </p:cNvSpPr>
          <p:nvPr/>
        </p:nvSpPr>
        <p:spPr bwMode="auto">
          <a:xfrm>
            <a:off x="1905000" y="4766102"/>
            <a:ext cx="2438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lvl="0">
              <a:spcBef>
                <a:spcPct val="0"/>
              </a:spcBef>
              <a:buNone/>
            </a:pPr>
            <a:r>
              <a:rPr lang="en-US" altLang="en-US" sz="2100" b="1" dirty="0">
                <a:solidFill>
                  <a:srgbClr val="FFC000"/>
                </a:solidFill>
              </a:rPr>
              <a:t>6 47-pin rotors</a:t>
            </a:r>
            <a:r>
              <a:rPr lang="en-US" sz="2100" b="1" dirty="0">
                <a:solidFill>
                  <a:srgbClr val="FFC000"/>
                </a:solidFill>
              </a:rPr>
              <a:t>:</a:t>
            </a:r>
            <a:endParaRPr lang="en-US" altLang="en-US" sz="2600" b="1" i="0" dirty="0">
              <a:solidFill>
                <a:srgbClr val="FFCC00"/>
              </a:solidFill>
            </a:endParaRPr>
          </a:p>
        </p:txBody>
      </p:sp>
      <p:sp>
        <p:nvSpPr>
          <p:cNvPr id="49" name="Rectangle 7"/>
          <p:cNvSpPr>
            <a:spLocks noChangeArrowheads="1"/>
          </p:cNvSpPr>
          <p:nvPr/>
        </p:nvSpPr>
        <p:spPr bwMode="auto">
          <a:xfrm>
            <a:off x="533400" y="5181600"/>
            <a:ext cx="4038600" cy="19050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dirty="0">
              <a:latin typeface="Arial Black" pitchFamily="34" charset="0"/>
            </a:endParaRPr>
          </a:p>
        </p:txBody>
      </p:sp>
      <p:sp>
        <p:nvSpPr>
          <p:cNvPr id="50" name="Text Box 7"/>
          <p:cNvSpPr txBox="1">
            <a:spLocks noChangeArrowheads="1"/>
          </p:cNvSpPr>
          <p:nvPr/>
        </p:nvSpPr>
        <p:spPr bwMode="auto">
          <a:xfrm>
            <a:off x="594360" y="5181600"/>
            <a:ext cx="3962400" cy="193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nSpc>
                <a:spcPct val="114000"/>
              </a:lnSpc>
              <a:spcBef>
                <a:spcPct val="0"/>
              </a:spcBef>
              <a:buNone/>
            </a:pPr>
            <a:r>
              <a:rPr lang="en-US" altLang="en-US" sz="2100" b="1" i="0" dirty="0"/>
              <a:t>Pin </a:t>
            </a:r>
            <a:r>
              <a:rPr lang="en-US" altLang="en-US" sz="2100" b="1" dirty="0"/>
              <a:t>s</a:t>
            </a:r>
            <a:r>
              <a:rPr lang="en-US" altLang="en-US" sz="2100" b="1" i="0" dirty="0"/>
              <a:t>etting: (2</a:t>
            </a:r>
            <a:r>
              <a:rPr lang="en-US" altLang="en-US" sz="2100" b="1" baseline="40000" dirty="0"/>
              <a:t>47</a:t>
            </a:r>
            <a:r>
              <a:rPr lang="en-US" altLang="en-US" sz="2100" b="1" dirty="0"/>
              <a:t>)</a:t>
            </a:r>
            <a:r>
              <a:rPr lang="en-US" altLang="en-US" sz="2100" b="1" baseline="40000" dirty="0"/>
              <a:t>6</a:t>
            </a:r>
            <a:r>
              <a:rPr lang="en-US" altLang="en-US" sz="2100" b="1" i="0" baseline="40000" dirty="0"/>
              <a:t> </a:t>
            </a:r>
            <a:r>
              <a:rPr lang="en-US" altLang="en-US" sz="2100" b="1" i="0" dirty="0"/>
              <a:t>=     </a:t>
            </a:r>
          </a:p>
          <a:p>
            <a:pPr>
              <a:lnSpc>
                <a:spcPct val="114000"/>
              </a:lnSpc>
              <a:spcBef>
                <a:spcPct val="0"/>
              </a:spcBef>
              <a:buFontTx/>
              <a:buNone/>
            </a:pPr>
            <a:r>
              <a:rPr lang="en-US" altLang="en-US" sz="2100" b="1" dirty="0"/>
              <a:t>          2</a:t>
            </a:r>
            <a:r>
              <a:rPr lang="en-US" altLang="en-US" sz="2100" b="1" baseline="40000" dirty="0"/>
              <a:t>282</a:t>
            </a:r>
            <a:r>
              <a:rPr lang="en-US" altLang="en-US" sz="2100" b="1" dirty="0"/>
              <a:t> = 7.77</a:t>
            </a:r>
            <a:r>
              <a:rPr lang="en-US" altLang="en-US" sz="2100" b="1" i="0" dirty="0"/>
              <a:t>x10</a:t>
            </a:r>
            <a:r>
              <a:rPr lang="en-US" altLang="en-US" sz="2100" b="1" baseline="40000" dirty="0"/>
              <a:t>84</a:t>
            </a:r>
            <a:endParaRPr lang="en-US" altLang="en-US" sz="2100" b="1" i="0" baseline="40000" dirty="0"/>
          </a:p>
          <a:p>
            <a:pPr>
              <a:lnSpc>
                <a:spcPct val="114000"/>
              </a:lnSpc>
              <a:spcBef>
                <a:spcPct val="0"/>
              </a:spcBef>
              <a:buFontTx/>
              <a:buNone/>
            </a:pPr>
            <a:r>
              <a:rPr lang="en-US" altLang="en-US" sz="2100" b="1" dirty="0"/>
              <a:t>Order: 1</a:t>
            </a:r>
          </a:p>
          <a:p>
            <a:pPr>
              <a:lnSpc>
                <a:spcPct val="114000"/>
              </a:lnSpc>
              <a:spcBef>
                <a:spcPct val="0"/>
              </a:spcBef>
              <a:buFontTx/>
              <a:buNone/>
            </a:pPr>
            <a:r>
              <a:rPr lang="en-US" altLang="en-US" sz="2100" b="1" dirty="0"/>
              <a:t>Stepping: 1 (fixed)</a:t>
            </a:r>
          </a:p>
          <a:p>
            <a:pPr>
              <a:lnSpc>
                <a:spcPct val="114000"/>
              </a:lnSpc>
              <a:spcBef>
                <a:spcPct val="0"/>
              </a:spcBef>
              <a:buNone/>
            </a:pPr>
            <a:r>
              <a:rPr lang="en-US" altLang="en-US" sz="2100" b="1" dirty="0"/>
              <a:t>Start position: 47</a:t>
            </a:r>
            <a:r>
              <a:rPr lang="en-US" altLang="en-US" sz="2100" b="1" baseline="40000" dirty="0"/>
              <a:t>6 </a:t>
            </a:r>
            <a:r>
              <a:rPr lang="en-US" altLang="en-US" sz="2100" b="1" dirty="0"/>
              <a:t>= 1.08x10</a:t>
            </a:r>
            <a:r>
              <a:rPr lang="en-US" altLang="en-US" sz="2100" b="1" baseline="40000" dirty="0"/>
              <a:t>10</a:t>
            </a:r>
            <a:endParaRPr lang="en-US" altLang="en-US" sz="2100" b="1" i="0" baseline="40000" dirty="0"/>
          </a:p>
        </p:txBody>
      </p:sp>
    </p:spTree>
    <p:extLst>
      <p:ext uri="{BB962C8B-B14F-4D97-AF65-F5344CB8AC3E}">
        <p14:creationId xmlns:p14="http://schemas.microsoft.com/office/powerpoint/2010/main" val="38479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BAD4C4FF-18CA-42FB-9E67-7CCAD44A4209}" type="slidenum">
              <a:rPr lang="en-US" smtClean="0"/>
              <a:pPr/>
              <a:t>65</a:t>
            </a:fld>
            <a:endParaRPr lang="en-US" dirty="0"/>
          </a:p>
        </p:txBody>
      </p:sp>
      <p:sp>
        <p:nvSpPr>
          <p:cNvPr id="33" name="Text Box 6"/>
          <p:cNvSpPr txBox="1">
            <a:spLocks noChangeArrowheads="1"/>
          </p:cNvSpPr>
          <p:nvPr/>
        </p:nvSpPr>
        <p:spPr bwMode="auto">
          <a:xfrm>
            <a:off x="3733800" y="1143000"/>
            <a:ext cx="304800" cy="502920"/>
          </a:xfrm>
          <a:prstGeom prst="rect">
            <a:avLst/>
          </a:prstGeom>
          <a:solidFill>
            <a:srgbClr val="0066CC"/>
          </a:solidFill>
          <a:ln w="25400">
            <a:noFill/>
            <a:miter lim="800000"/>
            <a:headEnd/>
            <a:tailEnd/>
          </a:ln>
          <a:effectLst/>
        </p:spPr>
        <p:txBody>
          <a:bodyPr wrap="square">
            <a:spAutoFit/>
          </a:bodyPr>
          <a:lstStyle/>
          <a:p>
            <a:pPr algn="ctr" eaLnBrk="0" hangingPunct="0">
              <a:defRPr/>
            </a:pPr>
            <a:r>
              <a:rPr lang="en-US" altLang="en-US" sz="2100" b="1" i="0" dirty="0">
                <a:solidFill>
                  <a:srgbClr val="FFC000"/>
                </a:solidFill>
                <a:latin typeface="+mj-lt"/>
                <a:cs typeface="+mn-cs"/>
              </a:rPr>
              <a:t> </a:t>
            </a:r>
          </a:p>
        </p:txBody>
      </p:sp>
      <p:sp>
        <p:nvSpPr>
          <p:cNvPr id="7" name="Title 1"/>
          <p:cNvSpPr txBox="1">
            <a:spLocks/>
          </p:cNvSpPr>
          <p:nvPr/>
        </p:nvSpPr>
        <p:spPr>
          <a:xfrm>
            <a:off x="502920" y="457201"/>
            <a:ext cx="9220200" cy="533400"/>
          </a:xfrm>
          <a:prstGeom prst="rect">
            <a:avLst/>
          </a:prstGeom>
        </p:spPr>
        <p:txBody>
          <a:bodyPr/>
          <a:lstStyle>
            <a:lvl1pPr algn="ctr" rtl="0" eaLnBrk="0" fontAlgn="base" hangingPunct="0">
              <a:spcBef>
                <a:spcPct val="0"/>
              </a:spcBef>
              <a:spcAft>
                <a:spcPct val="0"/>
              </a:spcAft>
              <a:defRPr sz="2800" b="1">
                <a:solidFill>
                  <a:srgbClr val="FFC0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r>
              <a:rPr lang="en-US" kern="0" dirty="0" err="1"/>
              <a:t>Hagelin</a:t>
            </a:r>
            <a:r>
              <a:rPr lang="en-US" kern="0" dirty="0"/>
              <a:t> CD-57 Practical Key Space</a:t>
            </a:r>
          </a:p>
        </p:txBody>
      </p:sp>
      <p:sp>
        <p:nvSpPr>
          <p:cNvPr id="32" name="Text Box 7"/>
          <p:cNvSpPr txBox="1">
            <a:spLocks noChangeArrowheads="1"/>
          </p:cNvSpPr>
          <p:nvPr/>
        </p:nvSpPr>
        <p:spPr bwMode="auto">
          <a:xfrm>
            <a:off x="396241" y="4642104"/>
            <a:ext cx="5775961" cy="287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None/>
            </a:pPr>
            <a:r>
              <a:rPr lang="en-US" altLang="en-US" sz="2100" b="1" i="0" dirty="0">
                <a:latin typeface="+mj-lt"/>
              </a:rPr>
              <a:t>Pins: 1) 40-60% active</a:t>
            </a:r>
            <a:r>
              <a:rPr lang="en-US" altLang="en-US" sz="2100" b="1" dirty="0">
                <a:latin typeface="+mj-lt"/>
              </a:rPr>
              <a:t> = 2</a:t>
            </a:r>
            <a:r>
              <a:rPr lang="en-US" altLang="en-US" sz="2100" b="1" baseline="40000" dirty="0">
                <a:latin typeface="+mj-lt"/>
              </a:rPr>
              <a:t>(439/2)(.6) </a:t>
            </a:r>
            <a:r>
              <a:rPr lang="en-US" altLang="en-US" sz="2100" b="1" dirty="0">
                <a:latin typeface="+mj-lt"/>
              </a:rPr>
              <a:t>– 2</a:t>
            </a:r>
            <a:r>
              <a:rPr lang="en-US" altLang="en-US" sz="2100" b="1" baseline="40000" dirty="0">
                <a:latin typeface="+mj-lt"/>
              </a:rPr>
              <a:t>(439/2)(.4)</a:t>
            </a:r>
            <a:r>
              <a:rPr lang="en-US" altLang="en-US" sz="2100" b="1" i="0" baseline="40000" dirty="0">
                <a:latin typeface="+mj-lt"/>
              </a:rPr>
              <a:t> </a:t>
            </a:r>
          </a:p>
          <a:p>
            <a:pPr>
              <a:spcBef>
                <a:spcPct val="0"/>
              </a:spcBef>
              <a:buNone/>
            </a:pPr>
            <a:r>
              <a:rPr lang="en-US" altLang="en-US" sz="2100" b="1" dirty="0">
                <a:latin typeface="+mj-lt"/>
              </a:rPr>
              <a:t>                 </a:t>
            </a:r>
            <a:r>
              <a:rPr lang="en-US" altLang="en-US" sz="2100" b="1" i="0" dirty="0">
                <a:latin typeface="+mj-lt"/>
              </a:rPr>
              <a:t>= </a:t>
            </a:r>
            <a:r>
              <a:rPr lang="en-US" altLang="en-US" sz="2100" b="1" dirty="0">
                <a:latin typeface="+mj-lt"/>
              </a:rPr>
              <a:t>2</a:t>
            </a:r>
            <a:r>
              <a:rPr lang="en-US" altLang="en-US" sz="2100" b="1" baseline="40000" dirty="0">
                <a:latin typeface="+mj-lt"/>
              </a:rPr>
              <a:t>132</a:t>
            </a:r>
            <a:r>
              <a:rPr lang="en-US" altLang="en-US" sz="2100" b="1" dirty="0">
                <a:latin typeface="+mj-lt"/>
              </a:rPr>
              <a:t> - 2</a:t>
            </a:r>
            <a:r>
              <a:rPr lang="en-US" altLang="en-US" sz="2100" b="1" baseline="40000" dirty="0">
                <a:latin typeface="+mj-lt"/>
              </a:rPr>
              <a:t>88</a:t>
            </a:r>
            <a:r>
              <a:rPr lang="en-US" altLang="en-US" sz="2100" b="1" baseline="30000" dirty="0">
                <a:latin typeface="+mj-lt"/>
              </a:rPr>
              <a:t> </a:t>
            </a:r>
            <a:r>
              <a:rPr lang="en-US" altLang="en-US" sz="2100" b="1" dirty="0">
                <a:latin typeface="+mj-lt"/>
              </a:rPr>
              <a:t>= 5.44</a:t>
            </a:r>
            <a:r>
              <a:rPr lang="en-US" altLang="en-US" sz="2100" b="1" i="0" dirty="0">
                <a:latin typeface="+mj-lt"/>
              </a:rPr>
              <a:t>x10</a:t>
            </a:r>
            <a:r>
              <a:rPr lang="en-US" altLang="en-US" sz="2100" b="1" baseline="40000" dirty="0">
                <a:latin typeface="+mj-lt"/>
              </a:rPr>
              <a:t>39</a:t>
            </a:r>
          </a:p>
          <a:p>
            <a:pPr>
              <a:spcBef>
                <a:spcPct val="0"/>
              </a:spcBef>
              <a:buFontTx/>
              <a:buNone/>
            </a:pPr>
            <a:r>
              <a:rPr lang="en-US" altLang="en-US" sz="2100" b="1" dirty="0">
                <a:latin typeface="+mj-lt"/>
              </a:rPr>
              <a:t>          2) &lt;6 active/inactive pins in row, </a:t>
            </a:r>
          </a:p>
          <a:p>
            <a:pPr>
              <a:spcBef>
                <a:spcPct val="0"/>
              </a:spcBef>
              <a:buFontTx/>
              <a:buNone/>
            </a:pPr>
            <a:r>
              <a:rPr lang="en-US" altLang="en-US" sz="2100" b="1" dirty="0">
                <a:latin typeface="+mj-lt"/>
              </a:rPr>
              <a:t>                 [(2</a:t>
            </a:r>
            <a:r>
              <a:rPr lang="en-US" altLang="en-US" sz="2100" b="1" baseline="40000" dirty="0">
                <a:latin typeface="+mj-lt"/>
              </a:rPr>
              <a:t>6</a:t>
            </a:r>
            <a:r>
              <a:rPr lang="en-US" altLang="en-US" sz="2100" b="1" dirty="0">
                <a:latin typeface="+mj-lt"/>
              </a:rPr>
              <a:t> - 2) / 2</a:t>
            </a:r>
            <a:r>
              <a:rPr lang="en-US" altLang="en-US" sz="2100" b="1" baseline="40000" dirty="0">
                <a:latin typeface="+mj-lt"/>
              </a:rPr>
              <a:t>6</a:t>
            </a:r>
            <a:r>
              <a:rPr lang="en-US" altLang="en-US" sz="2100" b="1" dirty="0">
                <a:latin typeface="+mj-lt"/>
              </a:rPr>
              <a:t>]</a:t>
            </a:r>
            <a:r>
              <a:rPr lang="en-US" altLang="en-US" sz="2100" b="1" baseline="40000" dirty="0">
                <a:latin typeface="+mj-lt"/>
              </a:rPr>
              <a:t>439/2</a:t>
            </a:r>
            <a:r>
              <a:rPr lang="en-US" altLang="en-US" sz="2100" b="1" dirty="0">
                <a:latin typeface="+mj-lt"/>
              </a:rPr>
              <a:t> = 9.41x10</a:t>
            </a:r>
            <a:r>
              <a:rPr lang="en-US" altLang="en-US" sz="2100" b="1" baseline="30000" dirty="0">
                <a:latin typeface="+mj-lt"/>
              </a:rPr>
              <a:t>-4</a:t>
            </a:r>
            <a:r>
              <a:rPr lang="en-US" altLang="en-US" sz="2100" b="1" dirty="0">
                <a:latin typeface="+mj-lt"/>
              </a:rPr>
              <a:t> </a:t>
            </a:r>
          </a:p>
          <a:p>
            <a:pPr>
              <a:spcBef>
                <a:spcPct val="0"/>
              </a:spcBef>
              <a:buFontTx/>
              <a:buNone/>
            </a:pPr>
            <a:r>
              <a:rPr lang="en-US" altLang="en-US" sz="2100" b="1" dirty="0">
                <a:latin typeface="+mj-lt"/>
              </a:rPr>
              <a:t>                 = 1) x 2) = 5.12x10</a:t>
            </a:r>
            <a:r>
              <a:rPr lang="en-US" altLang="en-US" sz="2100" b="1" baseline="40000" dirty="0">
                <a:latin typeface="+mj-lt"/>
              </a:rPr>
              <a:t>36</a:t>
            </a:r>
          </a:p>
          <a:p>
            <a:pPr>
              <a:lnSpc>
                <a:spcPct val="120000"/>
              </a:lnSpc>
              <a:spcBef>
                <a:spcPct val="0"/>
              </a:spcBef>
              <a:buFontTx/>
              <a:buNone/>
            </a:pPr>
            <a:r>
              <a:rPr lang="en-US" altLang="en-US" sz="2100" b="1" dirty="0">
                <a:latin typeface="+mj-lt"/>
              </a:rPr>
              <a:t>Order: 12!/6! = 665,280</a:t>
            </a:r>
          </a:p>
          <a:p>
            <a:pPr>
              <a:lnSpc>
                <a:spcPct val="120000"/>
              </a:lnSpc>
              <a:spcBef>
                <a:spcPct val="0"/>
              </a:spcBef>
              <a:buFontTx/>
              <a:buNone/>
            </a:pPr>
            <a:r>
              <a:rPr lang="en-US" altLang="en-US" sz="2100" b="1" dirty="0">
                <a:latin typeface="+mj-lt"/>
              </a:rPr>
              <a:t>Stepping: 1 (fixed)</a:t>
            </a:r>
          </a:p>
          <a:p>
            <a:pPr>
              <a:lnSpc>
                <a:spcPct val="120000"/>
              </a:lnSpc>
              <a:spcBef>
                <a:spcPct val="0"/>
              </a:spcBef>
              <a:buNone/>
            </a:pPr>
            <a:r>
              <a:rPr lang="en-US" altLang="en-US" sz="2100" b="1" dirty="0">
                <a:latin typeface="+mj-lt"/>
              </a:rPr>
              <a:t>Start position: (439/12)</a:t>
            </a:r>
            <a:r>
              <a:rPr lang="en-US" altLang="en-US" sz="2100" b="1" baseline="40000" dirty="0">
                <a:latin typeface="+mj-lt"/>
              </a:rPr>
              <a:t>6 </a:t>
            </a:r>
            <a:r>
              <a:rPr lang="en-US" altLang="en-US" sz="2100" b="1" dirty="0">
                <a:latin typeface="+mj-lt"/>
              </a:rPr>
              <a:t>= 2.40x10</a:t>
            </a:r>
            <a:r>
              <a:rPr lang="en-US" altLang="en-US" sz="2100" b="1" baseline="40000" dirty="0">
                <a:latin typeface="+mj-lt"/>
              </a:rPr>
              <a:t>9</a:t>
            </a:r>
            <a:endParaRPr lang="en-US" altLang="en-US" sz="2100" b="1" i="0" baseline="40000" dirty="0">
              <a:latin typeface="+mj-lt"/>
            </a:endParaRPr>
          </a:p>
        </p:txBody>
      </p:sp>
      <p:sp>
        <p:nvSpPr>
          <p:cNvPr id="34" name="Text Box 7"/>
          <p:cNvSpPr txBox="1">
            <a:spLocks noChangeArrowheads="1"/>
          </p:cNvSpPr>
          <p:nvPr/>
        </p:nvSpPr>
        <p:spPr bwMode="auto">
          <a:xfrm>
            <a:off x="228600" y="4267200"/>
            <a:ext cx="63246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lvl="0">
              <a:spcBef>
                <a:spcPct val="0"/>
              </a:spcBef>
              <a:buNone/>
            </a:pPr>
            <a:r>
              <a:rPr lang="en-US" altLang="en-US" sz="2100" b="1" dirty="0">
                <a:solidFill>
                  <a:srgbClr val="FFC000"/>
                </a:solidFill>
              </a:rPr>
              <a:t>6 Rotors   (</a:t>
            </a:r>
            <a:r>
              <a:rPr lang="en-US" sz="2100" b="1" dirty="0">
                <a:solidFill>
                  <a:srgbClr val="FFC000"/>
                </a:solidFill>
              </a:rPr>
              <a:t>25,26,29,31,34,37,38,41,42,43,46,47):</a:t>
            </a:r>
            <a:endParaRPr lang="en-US" altLang="en-US" sz="2600" b="1" i="0" dirty="0">
              <a:solidFill>
                <a:srgbClr val="FFCC00"/>
              </a:solidFill>
            </a:endParaRPr>
          </a:p>
        </p:txBody>
      </p:sp>
      <p:grpSp>
        <p:nvGrpSpPr>
          <p:cNvPr id="36" name="Group 35"/>
          <p:cNvGrpSpPr>
            <a:grpSpLocks/>
          </p:cNvGrpSpPr>
          <p:nvPr/>
        </p:nvGrpSpPr>
        <p:grpSpPr bwMode="auto">
          <a:xfrm>
            <a:off x="6705600" y="5486400"/>
            <a:ext cx="2926080" cy="1097280"/>
            <a:chOff x="6608003" y="440562"/>
            <a:chExt cx="3222442" cy="1144251"/>
          </a:xfrm>
        </p:grpSpPr>
        <p:sp>
          <p:nvSpPr>
            <p:cNvPr id="37" name="Rectangle 7"/>
            <p:cNvSpPr>
              <a:spLocks noChangeArrowheads="1"/>
            </p:cNvSpPr>
            <p:nvPr/>
          </p:nvSpPr>
          <p:spPr bwMode="auto">
            <a:xfrm>
              <a:off x="6608003" y="440562"/>
              <a:ext cx="3222442" cy="1144251"/>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8" name="Text Box 433"/>
            <p:cNvSpPr txBox="1">
              <a:spLocks noChangeArrowheads="1"/>
            </p:cNvSpPr>
            <p:nvPr/>
          </p:nvSpPr>
          <p:spPr bwMode="auto">
            <a:xfrm>
              <a:off x="6659852" y="550048"/>
              <a:ext cx="3134458" cy="91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Practical key space</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1.49 </a:t>
              </a:r>
              <a:r>
                <a:rPr lang="en-US" altLang="en-US" sz="2600" b="1" i="0" dirty="0">
                  <a:latin typeface="+mj-lt"/>
                  <a:cs typeface="+mn-cs"/>
                </a:rPr>
                <a:t>x 10</a:t>
              </a:r>
              <a:r>
                <a:rPr lang="en-US" altLang="en-US" sz="2600" b="1" baseline="40000" dirty="0">
                  <a:latin typeface="+mj-lt"/>
                  <a:cs typeface="+mn-cs"/>
                </a:rPr>
                <a:t>60</a:t>
              </a:r>
              <a:endParaRPr lang="en-US" altLang="en-US" sz="2600" b="1" i="0" dirty="0">
                <a:latin typeface="+mj-lt"/>
                <a:cs typeface="+mn-cs"/>
              </a:endParaRPr>
            </a:p>
          </p:txBody>
        </p:sp>
      </p:grpSp>
      <p:sp>
        <p:nvSpPr>
          <p:cNvPr id="25" name="Text Box 435"/>
          <p:cNvSpPr txBox="1">
            <a:spLocks noChangeArrowheads="1"/>
          </p:cNvSpPr>
          <p:nvPr/>
        </p:nvSpPr>
        <p:spPr bwMode="auto">
          <a:xfrm>
            <a:off x="6505819" y="1591065"/>
            <a:ext cx="20573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800"/>
              </a:spcBef>
              <a:defRPr/>
            </a:pPr>
            <a:r>
              <a:rPr lang="en-US" altLang="en-US" sz="2100" b="1" i="0" dirty="0">
                <a:latin typeface="+mj-lt"/>
              </a:rPr>
              <a:t>Alphabet disk offset: 26</a:t>
            </a:r>
          </a:p>
        </p:txBody>
      </p:sp>
      <p:sp>
        <p:nvSpPr>
          <p:cNvPr id="28" name="Rectangle 7"/>
          <p:cNvSpPr>
            <a:spLocks noChangeArrowheads="1"/>
          </p:cNvSpPr>
          <p:nvPr/>
        </p:nvSpPr>
        <p:spPr bwMode="auto">
          <a:xfrm>
            <a:off x="6489192" y="1571830"/>
            <a:ext cx="2057400" cy="79447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9" name="TextBox 28"/>
          <p:cNvSpPr txBox="1"/>
          <p:nvPr/>
        </p:nvSpPr>
        <p:spPr>
          <a:xfrm>
            <a:off x="6429616" y="1147107"/>
            <a:ext cx="2298192" cy="415498"/>
          </a:xfrm>
          <a:prstGeom prst="rect">
            <a:avLst/>
          </a:prstGeom>
          <a:noFill/>
        </p:spPr>
        <p:txBody>
          <a:bodyPr wrap="square" rtlCol="0">
            <a:spAutoFit/>
          </a:bodyPr>
          <a:lstStyle/>
          <a:p>
            <a:r>
              <a:rPr lang="en-US" altLang="en-US" sz="2100" b="1" dirty="0">
                <a:solidFill>
                  <a:srgbClr val="FFC000"/>
                </a:solidFill>
                <a:latin typeface="+mj-lt"/>
              </a:rPr>
              <a:t>Alphabet offset</a:t>
            </a:r>
            <a:r>
              <a:rPr lang="en-US" altLang="en-US" sz="2100" b="1" i="0" dirty="0">
                <a:solidFill>
                  <a:srgbClr val="FFC000"/>
                </a:solidFill>
                <a:latin typeface="+mj-lt"/>
              </a:rPr>
              <a:t>:</a:t>
            </a:r>
          </a:p>
        </p:txBody>
      </p:sp>
      <p:sp>
        <p:nvSpPr>
          <p:cNvPr id="43" name="Rectangle 7"/>
          <p:cNvSpPr>
            <a:spLocks noChangeArrowheads="1"/>
          </p:cNvSpPr>
          <p:nvPr/>
        </p:nvSpPr>
        <p:spPr bwMode="auto">
          <a:xfrm>
            <a:off x="304800" y="4643290"/>
            <a:ext cx="5867401" cy="2798064"/>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dirty="0">
              <a:latin typeface="Arial Black" pitchFamily="34" charset="0"/>
            </a:endParaRPr>
          </a:p>
        </p:txBody>
      </p:sp>
      <p:sp>
        <p:nvSpPr>
          <p:cNvPr id="3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0" name="Text Box 435"/>
          <p:cNvSpPr txBox="1">
            <a:spLocks noChangeArrowheads="1"/>
          </p:cNvSpPr>
          <p:nvPr/>
        </p:nvSpPr>
        <p:spPr bwMode="auto">
          <a:xfrm>
            <a:off x="6477000" y="2835059"/>
            <a:ext cx="2825711"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eaLnBrk="0" hangingPunct="0">
              <a:lnSpc>
                <a:spcPct val="120000"/>
              </a:lnSpc>
              <a:spcBef>
                <a:spcPts val="0"/>
              </a:spcBef>
              <a:defRPr/>
            </a:pPr>
            <a:r>
              <a:rPr lang="en-US" altLang="en-US" sz="2100" b="1" dirty="0">
                <a:latin typeface="+mj-lt"/>
              </a:rPr>
              <a:t>Each disk has 1-16 steps but ≤40 total:</a:t>
            </a:r>
          </a:p>
          <a:p>
            <a:pPr algn="ctr" eaLnBrk="0" hangingPunct="0">
              <a:lnSpc>
                <a:spcPct val="120000"/>
              </a:lnSpc>
              <a:spcBef>
                <a:spcPts val="0"/>
              </a:spcBef>
              <a:defRPr/>
            </a:pPr>
            <a:r>
              <a:rPr lang="en-US" altLang="en-US" sz="2100" b="1" i="0" dirty="0">
                <a:latin typeface="+mj-lt"/>
              </a:rPr>
              <a:t>(16</a:t>
            </a:r>
            <a:r>
              <a:rPr lang="en-US" altLang="en-US" sz="2100" b="1" baseline="40000" dirty="0">
                <a:latin typeface="+mj-lt"/>
              </a:rPr>
              <a:t>6</a:t>
            </a:r>
            <a:r>
              <a:rPr lang="en-US" altLang="en-US" sz="2100" b="1" dirty="0">
                <a:latin typeface="+mj-lt"/>
              </a:rPr>
              <a:t>)[(40) / (6x16)]</a:t>
            </a:r>
          </a:p>
          <a:p>
            <a:pPr algn="ctr" eaLnBrk="0" hangingPunct="0">
              <a:lnSpc>
                <a:spcPct val="120000"/>
              </a:lnSpc>
              <a:spcBef>
                <a:spcPts val="0"/>
              </a:spcBef>
              <a:defRPr/>
            </a:pPr>
            <a:r>
              <a:rPr lang="en-US" altLang="en-US" sz="2100" b="1" dirty="0">
                <a:latin typeface="+mj-lt"/>
              </a:rPr>
              <a:t>= 6.99x10</a:t>
            </a:r>
            <a:r>
              <a:rPr lang="en-US" altLang="en-US" sz="2100" b="1" baseline="40000" dirty="0">
                <a:latin typeface="+mj-lt"/>
              </a:rPr>
              <a:t>6</a:t>
            </a:r>
            <a:r>
              <a:rPr lang="en-US" altLang="en-US" sz="2100" b="1" baseline="30000" dirty="0">
                <a:latin typeface="+mj-lt"/>
              </a:rPr>
              <a:t> </a:t>
            </a:r>
          </a:p>
        </p:txBody>
      </p:sp>
      <p:sp>
        <p:nvSpPr>
          <p:cNvPr id="41" name="Rectangle 7"/>
          <p:cNvSpPr>
            <a:spLocks noChangeArrowheads="1"/>
          </p:cNvSpPr>
          <p:nvPr/>
        </p:nvSpPr>
        <p:spPr bwMode="auto">
          <a:xfrm>
            <a:off x="6489192" y="2872289"/>
            <a:ext cx="2959608" cy="158191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4" name="TextBox 43"/>
          <p:cNvSpPr txBox="1"/>
          <p:nvPr/>
        </p:nvSpPr>
        <p:spPr>
          <a:xfrm>
            <a:off x="6477000" y="2497386"/>
            <a:ext cx="3048000" cy="415498"/>
          </a:xfrm>
          <a:prstGeom prst="rect">
            <a:avLst/>
          </a:prstGeom>
          <a:noFill/>
        </p:spPr>
        <p:txBody>
          <a:bodyPr wrap="square" rtlCol="0">
            <a:spAutoFit/>
          </a:bodyPr>
          <a:lstStyle/>
          <a:p>
            <a:r>
              <a:rPr lang="en-US" altLang="en-US" sz="2100" b="1" dirty="0">
                <a:solidFill>
                  <a:srgbClr val="FFC000"/>
                </a:solidFill>
                <a:latin typeface="+mj-lt"/>
              </a:rPr>
              <a:t>6</a:t>
            </a:r>
            <a:r>
              <a:rPr lang="en-US" altLang="en-US" sz="2100" b="1" i="0" dirty="0">
                <a:solidFill>
                  <a:srgbClr val="FFC000"/>
                </a:solidFill>
                <a:latin typeface="+mj-lt"/>
              </a:rPr>
              <a:t> Displacement </a:t>
            </a:r>
            <a:r>
              <a:rPr lang="en-US" altLang="en-US" sz="2100" b="1" dirty="0">
                <a:solidFill>
                  <a:srgbClr val="FFC000"/>
                </a:solidFill>
                <a:latin typeface="+mj-lt"/>
              </a:rPr>
              <a:t>disks</a:t>
            </a:r>
            <a:r>
              <a:rPr lang="en-US" altLang="en-US" sz="2100" b="1" i="0" dirty="0">
                <a:solidFill>
                  <a:srgbClr val="FFC000"/>
                </a:solidFill>
                <a:latin typeface="+mj-lt"/>
              </a:rPr>
              <a:t>:</a:t>
            </a:r>
          </a:p>
        </p:txBody>
      </p:sp>
      <p:pic>
        <p:nvPicPr>
          <p:cNvPr id="6146" name="Picture 2" descr="https://fosskb.files.wordpress.com/2015/07/640px-cd-57-img_0544.jpg"/>
          <p:cNvPicPr>
            <a:picLocks noChangeAspect="1" noChangeArrowheads="1"/>
          </p:cNvPicPr>
          <p:nvPr/>
        </p:nvPicPr>
        <p:blipFill rotWithShape="1">
          <a:blip r:embed="rId3">
            <a:extLst>
              <a:ext uri="{28A0092B-C50C-407E-A947-70E740481C1C}">
                <a14:useLocalDpi xmlns:a14="http://schemas.microsoft.com/office/drawing/2010/main" val="0"/>
              </a:ext>
            </a:extLst>
          </a:blip>
          <a:srcRect t="12129"/>
          <a:stretch/>
        </p:blipFill>
        <p:spPr bwMode="auto">
          <a:xfrm>
            <a:off x="304800" y="1295400"/>
            <a:ext cx="4876800" cy="2885871"/>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04800" y="1049179"/>
            <a:ext cx="4882416" cy="246221"/>
          </a:xfrm>
          <a:prstGeom prst="rect">
            <a:avLst/>
          </a:prstGeom>
          <a:noFill/>
        </p:spPr>
        <p:txBody>
          <a:bodyPr wrap="square">
            <a:spAutoFit/>
          </a:bodyPr>
          <a:lstStyle/>
          <a:p>
            <a:pPr algn="ctr">
              <a:defRPr/>
            </a:pPr>
            <a:r>
              <a:rPr lang="en-US" sz="1000" dirty="0">
                <a:latin typeface="+mj-lt"/>
                <a:cs typeface="Arial" pitchFamily="34" charset="0"/>
              </a:rPr>
              <a:t>Photo credit: Rama via Wikimedia Commons</a:t>
            </a:r>
          </a:p>
        </p:txBody>
      </p:sp>
      <p:sp>
        <p:nvSpPr>
          <p:cNvPr id="30" name="Rectangle 7"/>
          <p:cNvSpPr>
            <a:spLocks noChangeArrowheads="1"/>
          </p:cNvSpPr>
          <p:nvPr/>
        </p:nvSpPr>
        <p:spPr bwMode="auto">
          <a:xfrm rot="10800000">
            <a:off x="3428999" y="1743465"/>
            <a:ext cx="1295401" cy="914400"/>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Rectangle 7"/>
          <p:cNvSpPr>
            <a:spLocks noChangeArrowheads="1"/>
          </p:cNvSpPr>
          <p:nvPr/>
        </p:nvSpPr>
        <p:spPr bwMode="auto">
          <a:xfrm rot="10800000">
            <a:off x="3428999" y="2657862"/>
            <a:ext cx="1295401" cy="914401"/>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6" name="Rectangle 7"/>
          <p:cNvSpPr>
            <a:spLocks noChangeArrowheads="1"/>
          </p:cNvSpPr>
          <p:nvPr/>
        </p:nvSpPr>
        <p:spPr bwMode="auto">
          <a:xfrm>
            <a:off x="533400" y="1600379"/>
            <a:ext cx="2514600" cy="230225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6" name="AutoShape 9"/>
          <p:cNvSpPr>
            <a:spLocks noChangeArrowheads="1"/>
          </p:cNvSpPr>
          <p:nvPr/>
        </p:nvSpPr>
        <p:spPr bwMode="auto">
          <a:xfrm rot="10800000">
            <a:off x="4739640" y="3054095"/>
            <a:ext cx="17373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7" name="AutoShape 9"/>
          <p:cNvSpPr>
            <a:spLocks noChangeArrowheads="1"/>
          </p:cNvSpPr>
          <p:nvPr/>
        </p:nvSpPr>
        <p:spPr bwMode="auto">
          <a:xfrm rot="10800000">
            <a:off x="4739640" y="2039645"/>
            <a:ext cx="17373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AutoShape 9"/>
          <p:cNvSpPr>
            <a:spLocks noChangeArrowheads="1"/>
          </p:cNvSpPr>
          <p:nvPr/>
        </p:nvSpPr>
        <p:spPr bwMode="auto">
          <a:xfrm rot="16200000">
            <a:off x="1161288" y="4178808"/>
            <a:ext cx="73152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Tree>
    <p:extLst>
      <p:ext uri="{BB962C8B-B14F-4D97-AF65-F5344CB8AC3E}">
        <p14:creationId xmlns:p14="http://schemas.microsoft.com/office/powerpoint/2010/main" val="19055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X-63 cipher mach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247" y="1303854"/>
            <a:ext cx="4228439" cy="3657600"/>
          </a:xfrm>
          <a:prstGeom prst="rect">
            <a:avLst/>
          </a:prstGeom>
          <a:noFill/>
          <a:ln w="25400">
            <a:solidFill>
              <a:srgbClr val="CC9900"/>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5"/>
          </p:nvPr>
        </p:nvSpPr>
        <p:spPr/>
        <p:txBody>
          <a:bodyPr/>
          <a:lstStyle/>
          <a:p>
            <a:fld id="{BAD4C4FF-18CA-42FB-9E67-7CCAD44A4209}" type="slidenum">
              <a:rPr lang="en-US" smtClean="0"/>
              <a:pPr/>
              <a:t>66</a:t>
            </a:fld>
            <a:endParaRPr lang="en-US" dirty="0"/>
          </a:p>
        </p:txBody>
      </p:sp>
      <p:sp>
        <p:nvSpPr>
          <p:cNvPr id="7" name="Title 1"/>
          <p:cNvSpPr txBox="1">
            <a:spLocks/>
          </p:cNvSpPr>
          <p:nvPr/>
        </p:nvSpPr>
        <p:spPr>
          <a:xfrm>
            <a:off x="502920" y="457201"/>
            <a:ext cx="9220200" cy="533400"/>
          </a:xfrm>
          <a:prstGeom prst="rect">
            <a:avLst/>
          </a:prstGeom>
        </p:spPr>
        <p:txBody>
          <a:bodyPr/>
          <a:lstStyle>
            <a:lvl1pPr algn="ctr" rtl="0" eaLnBrk="0" fontAlgn="base" hangingPunct="0">
              <a:spcBef>
                <a:spcPct val="0"/>
              </a:spcBef>
              <a:spcAft>
                <a:spcPct val="0"/>
              </a:spcAft>
              <a:defRPr sz="2800" b="1">
                <a:solidFill>
                  <a:srgbClr val="FFC0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35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705"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058"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411"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a:lstStyle>
          <a:p>
            <a:r>
              <a:rPr lang="en-US" kern="0" dirty="0" err="1"/>
              <a:t>Hagelin</a:t>
            </a:r>
            <a:r>
              <a:rPr lang="en-US" kern="0" dirty="0"/>
              <a:t> HX-63 Maximum Key Space</a:t>
            </a:r>
          </a:p>
        </p:txBody>
      </p:sp>
      <p:grpSp>
        <p:nvGrpSpPr>
          <p:cNvPr id="36" name="Group 35"/>
          <p:cNvGrpSpPr>
            <a:grpSpLocks/>
          </p:cNvGrpSpPr>
          <p:nvPr/>
        </p:nvGrpSpPr>
        <p:grpSpPr bwMode="auto">
          <a:xfrm>
            <a:off x="655320" y="5588675"/>
            <a:ext cx="2926080" cy="1097280"/>
            <a:chOff x="6608003" y="440562"/>
            <a:chExt cx="3222442" cy="1144251"/>
          </a:xfrm>
        </p:grpSpPr>
        <p:sp>
          <p:nvSpPr>
            <p:cNvPr id="37" name="Rectangle 7"/>
            <p:cNvSpPr>
              <a:spLocks noChangeArrowheads="1"/>
            </p:cNvSpPr>
            <p:nvPr/>
          </p:nvSpPr>
          <p:spPr bwMode="auto">
            <a:xfrm>
              <a:off x="6608003" y="440562"/>
              <a:ext cx="3222442" cy="1144251"/>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8" name="Text Box 433"/>
            <p:cNvSpPr txBox="1">
              <a:spLocks noChangeArrowheads="1"/>
            </p:cNvSpPr>
            <p:nvPr/>
          </p:nvSpPr>
          <p:spPr bwMode="auto">
            <a:xfrm>
              <a:off x="6659852" y="550048"/>
              <a:ext cx="3134458" cy="91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Maximum key space</a:t>
              </a:r>
            </a:p>
            <a:p>
              <a:pPr algn="ctr" eaLnBrk="0" hangingPunct="0">
                <a:defRPr/>
              </a:pPr>
              <a:r>
                <a:rPr lang="en-US" altLang="en-US" sz="400" b="1" i="0" dirty="0">
                  <a:latin typeface="+mj-lt"/>
                  <a:cs typeface="+mn-cs"/>
                </a:rPr>
                <a:t> </a:t>
              </a:r>
            </a:p>
            <a:p>
              <a:pPr algn="ctr" eaLnBrk="0" hangingPunct="0">
                <a:defRPr/>
              </a:pPr>
              <a:r>
                <a:rPr lang="en-US" altLang="en-US" sz="2600" b="1" dirty="0">
                  <a:latin typeface="+mj-lt"/>
                  <a:cs typeface="+mn-cs"/>
                </a:rPr>
                <a:t>1.49 </a:t>
              </a:r>
              <a:r>
                <a:rPr lang="en-US" altLang="en-US" sz="2600" b="1" i="0" dirty="0">
                  <a:latin typeface="+mj-lt"/>
                  <a:cs typeface="+mn-cs"/>
                </a:rPr>
                <a:t>x 10</a:t>
              </a:r>
              <a:r>
                <a:rPr lang="en-US" altLang="en-US" sz="2600" b="1" baseline="40000" dirty="0">
                  <a:latin typeface="+mj-lt"/>
                  <a:cs typeface="+mn-cs"/>
                </a:rPr>
                <a:t>600</a:t>
              </a:r>
              <a:endParaRPr lang="en-US" altLang="en-US" sz="2600" b="1" i="0" dirty="0">
                <a:latin typeface="+mj-lt"/>
                <a:cs typeface="+mn-cs"/>
              </a:endParaRPr>
            </a:p>
          </p:txBody>
        </p:sp>
      </p:grpSp>
      <p:sp>
        <p:nvSpPr>
          <p:cNvPr id="25" name="Text Box 435"/>
          <p:cNvSpPr txBox="1">
            <a:spLocks noChangeArrowheads="1"/>
          </p:cNvSpPr>
          <p:nvPr/>
        </p:nvSpPr>
        <p:spPr bwMode="auto">
          <a:xfrm>
            <a:off x="1709244" y="2754871"/>
            <a:ext cx="2209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rPr>
              <a:t>Alphabet disk offset: 26</a:t>
            </a:r>
          </a:p>
        </p:txBody>
      </p:sp>
      <p:sp>
        <p:nvSpPr>
          <p:cNvPr id="28" name="Rectangle 7"/>
          <p:cNvSpPr>
            <a:spLocks noChangeArrowheads="1"/>
          </p:cNvSpPr>
          <p:nvPr/>
        </p:nvSpPr>
        <p:spPr bwMode="auto">
          <a:xfrm>
            <a:off x="1694004" y="2735636"/>
            <a:ext cx="2222709" cy="794477"/>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9" name="TextBox 28"/>
          <p:cNvSpPr txBox="1"/>
          <p:nvPr/>
        </p:nvSpPr>
        <p:spPr>
          <a:xfrm>
            <a:off x="1664208" y="2310913"/>
            <a:ext cx="2298192" cy="415498"/>
          </a:xfrm>
          <a:prstGeom prst="rect">
            <a:avLst/>
          </a:prstGeom>
          <a:noFill/>
        </p:spPr>
        <p:txBody>
          <a:bodyPr wrap="square" rtlCol="0">
            <a:spAutoFit/>
          </a:bodyPr>
          <a:lstStyle/>
          <a:p>
            <a:r>
              <a:rPr lang="en-US" altLang="en-US" sz="2100" b="1" dirty="0">
                <a:solidFill>
                  <a:srgbClr val="FFC000"/>
                </a:solidFill>
                <a:latin typeface="+mj-lt"/>
              </a:rPr>
              <a:t>Alphabet offset</a:t>
            </a:r>
            <a:r>
              <a:rPr lang="en-US" altLang="en-US" sz="2100" b="1" i="0" dirty="0">
                <a:solidFill>
                  <a:srgbClr val="FFC000"/>
                </a:solidFill>
                <a:latin typeface="+mj-lt"/>
              </a:rPr>
              <a:t>:</a:t>
            </a:r>
          </a:p>
        </p:txBody>
      </p:sp>
      <p:sp>
        <p:nvSpPr>
          <p:cNvPr id="31"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0" name="Text Box 435"/>
          <p:cNvSpPr txBox="1">
            <a:spLocks noChangeArrowheads="1"/>
          </p:cNvSpPr>
          <p:nvPr/>
        </p:nvSpPr>
        <p:spPr bwMode="auto">
          <a:xfrm>
            <a:off x="1353312" y="1624680"/>
            <a:ext cx="29718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eaLnBrk="0" hangingPunct="0">
              <a:lnSpc>
                <a:spcPct val="120000"/>
              </a:lnSpc>
              <a:spcBef>
                <a:spcPts val="0"/>
              </a:spcBef>
              <a:defRPr/>
            </a:pPr>
            <a:r>
              <a:rPr lang="en-US" altLang="en-US" sz="2100" b="1" dirty="0">
                <a:latin typeface="+mj-lt"/>
              </a:rPr>
              <a:t> Starting position: 41</a:t>
            </a:r>
            <a:r>
              <a:rPr lang="en-US" altLang="en-US" sz="2100" b="1" baseline="30000" dirty="0">
                <a:latin typeface="+mj-lt"/>
              </a:rPr>
              <a:t>41</a:t>
            </a:r>
          </a:p>
        </p:txBody>
      </p:sp>
      <p:sp>
        <p:nvSpPr>
          <p:cNvPr id="41" name="Rectangle 7"/>
          <p:cNvSpPr>
            <a:spLocks noChangeArrowheads="1"/>
          </p:cNvSpPr>
          <p:nvPr/>
        </p:nvSpPr>
        <p:spPr bwMode="auto">
          <a:xfrm>
            <a:off x="1295400" y="1578477"/>
            <a:ext cx="3045669" cy="602534"/>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4" name="TextBox 43"/>
          <p:cNvSpPr txBox="1"/>
          <p:nvPr/>
        </p:nvSpPr>
        <p:spPr>
          <a:xfrm>
            <a:off x="4279392" y="5055275"/>
            <a:ext cx="2819400" cy="415498"/>
          </a:xfrm>
          <a:prstGeom prst="rect">
            <a:avLst/>
          </a:prstGeom>
          <a:noFill/>
        </p:spPr>
        <p:txBody>
          <a:bodyPr wrap="square" rtlCol="0">
            <a:spAutoFit/>
          </a:bodyPr>
          <a:lstStyle/>
          <a:p>
            <a:r>
              <a:rPr lang="en-US" altLang="en-US" sz="2100" b="1" dirty="0">
                <a:solidFill>
                  <a:srgbClr val="FFC000"/>
                </a:solidFill>
                <a:latin typeface="+mj-lt"/>
              </a:rPr>
              <a:t>9</a:t>
            </a:r>
            <a:r>
              <a:rPr lang="en-US" altLang="en-US" sz="2100" b="1" i="0" dirty="0">
                <a:solidFill>
                  <a:srgbClr val="FFC000"/>
                </a:solidFill>
                <a:latin typeface="+mj-lt"/>
              </a:rPr>
              <a:t> Rotors of 12:</a:t>
            </a:r>
          </a:p>
        </p:txBody>
      </p:sp>
      <p:sp>
        <p:nvSpPr>
          <p:cNvPr id="45" name="TextBox 44"/>
          <p:cNvSpPr txBox="1"/>
          <p:nvPr/>
        </p:nvSpPr>
        <p:spPr>
          <a:xfrm>
            <a:off x="5400247" y="1049179"/>
            <a:ext cx="4249974" cy="246221"/>
          </a:xfrm>
          <a:prstGeom prst="rect">
            <a:avLst/>
          </a:prstGeom>
          <a:noFill/>
        </p:spPr>
        <p:txBody>
          <a:bodyPr wrap="square">
            <a:spAutoFit/>
          </a:bodyPr>
          <a:lstStyle/>
          <a:p>
            <a:pPr algn="ctr">
              <a:defRPr/>
            </a:pPr>
            <a:r>
              <a:rPr lang="en-US" sz="1000" dirty="0">
                <a:latin typeface="+mj-lt"/>
                <a:cs typeface="Arial" pitchFamily="34" charset="0"/>
              </a:rPr>
              <a:t>Photo credit: Peter Adams</a:t>
            </a:r>
          </a:p>
        </p:txBody>
      </p:sp>
      <p:sp>
        <p:nvSpPr>
          <p:cNvPr id="30" name="Rectangle 7"/>
          <p:cNvSpPr>
            <a:spLocks noChangeArrowheads="1"/>
          </p:cNvSpPr>
          <p:nvPr/>
        </p:nvSpPr>
        <p:spPr bwMode="auto">
          <a:xfrm rot="10800000">
            <a:off x="7498080" y="2702374"/>
            <a:ext cx="1298448" cy="81042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7" name="Rectangle 7"/>
          <p:cNvSpPr>
            <a:spLocks noChangeArrowheads="1"/>
          </p:cNvSpPr>
          <p:nvPr/>
        </p:nvSpPr>
        <p:spPr bwMode="auto">
          <a:xfrm rot="10800000">
            <a:off x="7010399" y="1849340"/>
            <a:ext cx="2286001" cy="626209"/>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6" name="AutoShape 9"/>
          <p:cNvSpPr>
            <a:spLocks noChangeArrowheads="1"/>
          </p:cNvSpPr>
          <p:nvPr/>
        </p:nvSpPr>
        <p:spPr bwMode="auto">
          <a:xfrm rot="7200000">
            <a:off x="6257438" y="4426697"/>
            <a:ext cx="224028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47" name="AutoShape 9"/>
          <p:cNvSpPr>
            <a:spLocks noChangeArrowheads="1"/>
          </p:cNvSpPr>
          <p:nvPr/>
        </p:nvSpPr>
        <p:spPr bwMode="auto">
          <a:xfrm rot="11160000">
            <a:off x="4357940" y="1916281"/>
            <a:ext cx="2640539"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9" name="AutoShape 9"/>
          <p:cNvSpPr>
            <a:spLocks noChangeArrowheads="1"/>
          </p:cNvSpPr>
          <p:nvPr/>
        </p:nvSpPr>
        <p:spPr bwMode="auto">
          <a:xfrm rot="4500000">
            <a:off x="8187270" y="4423202"/>
            <a:ext cx="1984248"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5" name="Text Box 435"/>
          <p:cNvSpPr txBox="1">
            <a:spLocks noChangeArrowheads="1"/>
          </p:cNvSpPr>
          <p:nvPr/>
        </p:nvSpPr>
        <p:spPr bwMode="auto">
          <a:xfrm>
            <a:off x="4489704" y="5436275"/>
            <a:ext cx="282571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eaLnBrk="0" hangingPunct="0">
              <a:lnSpc>
                <a:spcPct val="120000"/>
              </a:lnSpc>
              <a:spcBef>
                <a:spcPts val="0"/>
              </a:spcBef>
              <a:defRPr/>
            </a:pPr>
            <a:r>
              <a:rPr lang="en-US" altLang="en-US" sz="2100" b="1" dirty="0">
                <a:latin typeface="+mj-lt"/>
              </a:rPr>
              <a:t>Wiring: (41!)</a:t>
            </a:r>
            <a:r>
              <a:rPr lang="en-US" altLang="en-US" sz="2100" b="1" baseline="30000" dirty="0">
                <a:latin typeface="+mj-lt"/>
              </a:rPr>
              <a:t>9</a:t>
            </a:r>
          </a:p>
          <a:p>
            <a:pPr eaLnBrk="0" hangingPunct="0">
              <a:lnSpc>
                <a:spcPct val="120000"/>
              </a:lnSpc>
              <a:spcBef>
                <a:spcPts val="0"/>
              </a:spcBef>
              <a:defRPr/>
            </a:pPr>
            <a:r>
              <a:rPr lang="en-US" altLang="en-US" sz="2100" b="1" dirty="0">
                <a:latin typeface="+mj-lt"/>
              </a:rPr>
              <a:t>Order: 12! / (12-9)! </a:t>
            </a:r>
          </a:p>
          <a:p>
            <a:pPr eaLnBrk="0" hangingPunct="0">
              <a:lnSpc>
                <a:spcPct val="120000"/>
              </a:lnSpc>
              <a:spcBef>
                <a:spcPts val="0"/>
              </a:spcBef>
              <a:defRPr/>
            </a:pPr>
            <a:r>
              <a:rPr lang="en-US" altLang="en-US" sz="2100" b="1" dirty="0">
                <a:latin typeface="+mj-lt"/>
              </a:rPr>
              <a:t>     = 79,833,600</a:t>
            </a:r>
          </a:p>
          <a:p>
            <a:pPr eaLnBrk="0" hangingPunct="0">
              <a:lnSpc>
                <a:spcPct val="120000"/>
              </a:lnSpc>
              <a:spcBef>
                <a:spcPts val="0"/>
              </a:spcBef>
              <a:defRPr/>
            </a:pPr>
            <a:r>
              <a:rPr lang="en-US" altLang="en-US" sz="2100" b="1" dirty="0">
                <a:latin typeface="+mj-lt"/>
              </a:rPr>
              <a:t>Notches:</a:t>
            </a:r>
          </a:p>
          <a:p>
            <a:pPr eaLnBrk="0" hangingPunct="0">
              <a:lnSpc>
                <a:spcPct val="120000"/>
              </a:lnSpc>
              <a:spcBef>
                <a:spcPts val="0"/>
              </a:spcBef>
              <a:defRPr/>
            </a:pPr>
            <a:r>
              <a:rPr lang="en-US" altLang="en-US" sz="2100" b="1" dirty="0">
                <a:latin typeface="+mj-lt"/>
              </a:rPr>
              <a:t>Starting position: 41</a:t>
            </a:r>
            <a:r>
              <a:rPr lang="en-US" altLang="en-US" sz="2100" b="1" baseline="30000" dirty="0">
                <a:latin typeface="+mj-lt"/>
              </a:rPr>
              <a:t>9</a:t>
            </a:r>
          </a:p>
        </p:txBody>
      </p:sp>
      <p:sp>
        <p:nvSpPr>
          <p:cNvPr id="42" name="Rectangle 7"/>
          <p:cNvSpPr>
            <a:spLocks noChangeArrowheads="1"/>
          </p:cNvSpPr>
          <p:nvPr/>
        </p:nvSpPr>
        <p:spPr bwMode="auto">
          <a:xfrm>
            <a:off x="4348370" y="5471813"/>
            <a:ext cx="3043030" cy="1945662"/>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48" name="TextBox 47"/>
          <p:cNvSpPr txBox="1"/>
          <p:nvPr/>
        </p:nvSpPr>
        <p:spPr>
          <a:xfrm>
            <a:off x="1231604" y="1169075"/>
            <a:ext cx="3264196" cy="415498"/>
          </a:xfrm>
          <a:prstGeom prst="rect">
            <a:avLst/>
          </a:prstGeom>
          <a:noFill/>
        </p:spPr>
        <p:txBody>
          <a:bodyPr wrap="square" rtlCol="0">
            <a:spAutoFit/>
          </a:bodyPr>
          <a:lstStyle/>
          <a:p>
            <a:r>
              <a:rPr lang="en-US" altLang="en-US" sz="2100" b="1" dirty="0">
                <a:solidFill>
                  <a:srgbClr val="FFC000"/>
                </a:solidFill>
                <a:latin typeface="+mj-lt"/>
              </a:rPr>
              <a:t>Rotary stepping switch</a:t>
            </a:r>
            <a:r>
              <a:rPr lang="en-US" altLang="en-US" sz="2100" b="1" i="0" dirty="0">
                <a:solidFill>
                  <a:srgbClr val="FFC000"/>
                </a:solidFill>
                <a:latin typeface="+mj-lt"/>
              </a:rPr>
              <a:t>:</a:t>
            </a:r>
          </a:p>
        </p:txBody>
      </p:sp>
      <p:sp>
        <p:nvSpPr>
          <p:cNvPr id="49" name="Rectangle 7"/>
          <p:cNvSpPr>
            <a:spLocks noChangeArrowheads="1"/>
          </p:cNvSpPr>
          <p:nvPr/>
        </p:nvSpPr>
        <p:spPr bwMode="auto">
          <a:xfrm rot="10800000">
            <a:off x="8796528" y="2702374"/>
            <a:ext cx="195072" cy="81042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0" name="Rectangle 7"/>
          <p:cNvSpPr>
            <a:spLocks noChangeArrowheads="1"/>
          </p:cNvSpPr>
          <p:nvPr/>
        </p:nvSpPr>
        <p:spPr bwMode="auto">
          <a:xfrm rot="10800000">
            <a:off x="7238999" y="2702374"/>
            <a:ext cx="257663" cy="81042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1" name="TextBox 50"/>
          <p:cNvSpPr txBox="1"/>
          <p:nvPr/>
        </p:nvSpPr>
        <p:spPr>
          <a:xfrm>
            <a:off x="7589520" y="5045093"/>
            <a:ext cx="2057400" cy="415498"/>
          </a:xfrm>
          <a:prstGeom prst="rect">
            <a:avLst/>
          </a:prstGeom>
          <a:noFill/>
        </p:spPr>
        <p:txBody>
          <a:bodyPr wrap="square" rtlCol="0">
            <a:spAutoFit/>
          </a:bodyPr>
          <a:lstStyle/>
          <a:p>
            <a:r>
              <a:rPr lang="en-US" altLang="en-US" sz="2100" b="1" dirty="0">
                <a:solidFill>
                  <a:srgbClr val="FFC000"/>
                </a:solidFill>
                <a:latin typeface="+mj-lt"/>
              </a:rPr>
              <a:t>Entry</a:t>
            </a:r>
            <a:r>
              <a:rPr lang="en-US" altLang="en-US" sz="2100" b="1" i="0" dirty="0">
                <a:solidFill>
                  <a:srgbClr val="FFC000"/>
                </a:solidFill>
                <a:latin typeface="+mj-lt"/>
              </a:rPr>
              <a:t> Rotor:</a:t>
            </a:r>
          </a:p>
        </p:txBody>
      </p:sp>
      <p:sp>
        <p:nvSpPr>
          <p:cNvPr id="52" name="Text Box 435"/>
          <p:cNvSpPr txBox="1">
            <a:spLocks noChangeArrowheads="1"/>
          </p:cNvSpPr>
          <p:nvPr/>
        </p:nvSpPr>
        <p:spPr bwMode="auto">
          <a:xfrm>
            <a:off x="7848600" y="5492830"/>
            <a:ext cx="1715101"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eaLnBrk="0" hangingPunct="0">
              <a:lnSpc>
                <a:spcPct val="120000"/>
              </a:lnSpc>
              <a:spcBef>
                <a:spcPts val="0"/>
              </a:spcBef>
              <a:defRPr/>
            </a:pPr>
            <a:r>
              <a:rPr lang="en-US" altLang="en-US" sz="2100" b="1" dirty="0">
                <a:latin typeface="+mj-lt"/>
              </a:rPr>
              <a:t>Wiring: 1</a:t>
            </a:r>
            <a:endParaRPr lang="en-US" altLang="en-US" sz="2100" b="1" baseline="30000" dirty="0">
              <a:latin typeface="+mj-lt"/>
            </a:endParaRPr>
          </a:p>
        </p:txBody>
      </p:sp>
      <p:sp>
        <p:nvSpPr>
          <p:cNvPr id="53" name="Rectangle 7"/>
          <p:cNvSpPr>
            <a:spLocks noChangeArrowheads="1"/>
          </p:cNvSpPr>
          <p:nvPr/>
        </p:nvSpPr>
        <p:spPr bwMode="auto">
          <a:xfrm>
            <a:off x="7696200" y="5471813"/>
            <a:ext cx="1958236" cy="501148"/>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4" name="Text Box 435"/>
          <p:cNvSpPr txBox="1">
            <a:spLocks noChangeArrowheads="1"/>
          </p:cNvSpPr>
          <p:nvPr/>
        </p:nvSpPr>
        <p:spPr bwMode="auto">
          <a:xfrm>
            <a:off x="1709244" y="4090506"/>
            <a:ext cx="2209800" cy="84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800"/>
              </a:spcBef>
              <a:defRPr/>
            </a:pPr>
            <a:r>
              <a:rPr lang="en-US" altLang="en-US" sz="2100" b="1" i="0" dirty="0">
                <a:latin typeface="+mj-lt"/>
              </a:rPr>
              <a:t>Non-reciprocal:</a:t>
            </a:r>
          </a:p>
          <a:p>
            <a:pPr eaLnBrk="0" hangingPunct="0">
              <a:spcBef>
                <a:spcPts val="800"/>
              </a:spcBef>
              <a:defRPr/>
            </a:pPr>
            <a:r>
              <a:rPr lang="en-US" altLang="en-US" sz="2100" b="1" dirty="0">
                <a:latin typeface="+mj-lt"/>
              </a:rPr>
              <a:t>          41!</a:t>
            </a:r>
            <a:endParaRPr lang="en-US" altLang="en-US" sz="2100" b="1" i="0" dirty="0">
              <a:latin typeface="+mj-lt"/>
            </a:endParaRPr>
          </a:p>
        </p:txBody>
      </p:sp>
      <p:sp>
        <p:nvSpPr>
          <p:cNvPr id="55" name="Rectangle 7"/>
          <p:cNvSpPr>
            <a:spLocks noChangeArrowheads="1"/>
          </p:cNvSpPr>
          <p:nvPr/>
        </p:nvSpPr>
        <p:spPr bwMode="auto">
          <a:xfrm>
            <a:off x="1694004" y="4071271"/>
            <a:ext cx="2222709" cy="890183"/>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56" name="TextBox 55"/>
          <p:cNvSpPr txBox="1"/>
          <p:nvPr/>
        </p:nvSpPr>
        <p:spPr>
          <a:xfrm>
            <a:off x="1633044" y="3646548"/>
            <a:ext cx="2298192" cy="415498"/>
          </a:xfrm>
          <a:prstGeom prst="rect">
            <a:avLst/>
          </a:prstGeom>
          <a:noFill/>
        </p:spPr>
        <p:txBody>
          <a:bodyPr wrap="square" rtlCol="0">
            <a:spAutoFit/>
          </a:bodyPr>
          <a:lstStyle/>
          <a:p>
            <a:r>
              <a:rPr lang="en-US" altLang="en-US" sz="2100" b="1" dirty="0">
                <a:solidFill>
                  <a:srgbClr val="FFC000"/>
                </a:solidFill>
                <a:latin typeface="+mj-lt"/>
              </a:rPr>
              <a:t>Reflector</a:t>
            </a:r>
            <a:r>
              <a:rPr lang="en-US" altLang="en-US" sz="2100" b="1" i="0" dirty="0">
                <a:solidFill>
                  <a:srgbClr val="FFC000"/>
                </a:solidFill>
                <a:latin typeface="+mj-lt"/>
              </a:rPr>
              <a:t>:</a:t>
            </a:r>
          </a:p>
        </p:txBody>
      </p:sp>
      <p:sp>
        <p:nvSpPr>
          <p:cNvPr id="57" name="AutoShape 9"/>
          <p:cNvSpPr>
            <a:spLocks noChangeArrowheads="1"/>
          </p:cNvSpPr>
          <p:nvPr/>
        </p:nvSpPr>
        <p:spPr bwMode="auto">
          <a:xfrm rot="9540000">
            <a:off x="3796817" y="3708215"/>
            <a:ext cx="3566160"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Tree>
    <p:extLst>
      <p:ext uri="{BB962C8B-B14F-4D97-AF65-F5344CB8AC3E}">
        <p14:creationId xmlns:p14="http://schemas.microsoft.com/office/powerpoint/2010/main" val="21344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rot="-120000" flipH="1">
            <a:off x="7170729" y="2568940"/>
            <a:ext cx="829568" cy="468868"/>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120000">
            <a:off x="8466105" y="2568940"/>
            <a:ext cx="908412" cy="468868"/>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a:t>RSA-4096 Key Space</a:t>
            </a:r>
            <a:br>
              <a:rPr lang="en-US"/>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67</a:t>
            </a:fld>
            <a:endParaRPr lang="en-US" dirty="0"/>
          </a:p>
        </p:txBody>
      </p:sp>
      <p:sp>
        <p:nvSpPr>
          <p:cNvPr id="7" name="Rectangle 6"/>
          <p:cNvSpPr/>
          <p:nvPr/>
        </p:nvSpPr>
        <p:spPr>
          <a:xfrm>
            <a:off x="990600" y="1313688"/>
            <a:ext cx="9296400" cy="1231106"/>
          </a:xfrm>
          <a:prstGeom prst="rect">
            <a:avLst/>
          </a:prstGeom>
        </p:spPr>
        <p:txBody>
          <a:bodyPr wrap="square">
            <a:spAutoFit/>
          </a:bodyPr>
          <a:lstStyle/>
          <a:p>
            <a:pPr marL="228600" indent="-228600">
              <a:buFont typeface="Wingdings" panose="05000000000000000000" pitchFamily="2" charset="2"/>
              <a:buChar char="§"/>
            </a:pPr>
            <a:r>
              <a:rPr lang="en-US" sz="2100" b="1" i="0" dirty="0">
                <a:solidFill>
                  <a:srgbClr val="FFC000"/>
                </a:solidFill>
                <a:latin typeface="+mj-lt"/>
              </a:rPr>
              <a:t>Key</a:t>
            </a:r>
            <a:r>
              <a:rPr lang="en-US" sz="2100" b="1" i="0" dirty="0">
                <a:latin typeface="+mj-lt"/>
              </a:rPr>
              <a:t> </a:t>
            </a:r>
            <a:r>
              <a:rPr lang="en-US" sz="2100" b="1" dirty="0">
                <a:latin typeface="+mj-lt"/>
              </a:rPr>
              <a:t>=</a:t>
            </a:r>
            <a:r>
              <a:rPr lang="en-US" sz="2100" b="1" i="0" dirty="0">
                <a:latin typeface="+mj-lt"/>
              </a:rPr>
              <a:t> product of 2 primes, (</a:t>
            </a:r>
            <a:r>
              <a:rPr lang="en-US" sz="2100" b="1" i="0" dirty="0" err="1">
                <a:latin typeface="+mj-lt"/>
              </a:rPr>
              <a:t>pxq</a:t>
            </a:r>
            <a:r>
              <a:rPr lang="en-US" sz="2100" b="1" i="0" dirty="0">
                <a:latin typeface="+mj-lt"/>
              </a:rPr>
              <a:t>), where </a:t>
            </a:r>
            <a:r>
              <a:rPr lang="en-US" altLang="en-US" sz="2100" b="1" dirty="0">
                <a:latin typeface="+mj-lt"/>
              </a:rPr>
              <a:t>2</a:t>
            </a:r>
            <a:r>
              <a:rPr lang="en-US" altLang="en-US" sz="2100" b="1" baseline="40000" dirty="0">
                <a:latin typeface="+mj-lt"/>
              </a:rPr>
              <a:t>2047.5</a:t>
            </a:r>
            <a:r>
              <a:rPr lang="en-US" sz="2100" b="1" i="0" dirty="0">
                <a:latin typeface="+mj-lt"/>
              </a:rPr>
              <a:t> &lt; p &lt; q &lt; </a:t>
            </a:r>
            <a:r>
              <a:rPr lang="en-US" altLang="en-US" sz="2100" b="1" dirty="0">
                <a:latin typeface="+mj-lt"/>
              </a:rPr>
              <a:t>2</a:t>
            </a:r>
            <a:r>
              <a:rPr lang="en-US" altLang="en-US" sz="2100" b="1" baseline="40000" dirty="0">
                <a:latin typeface="+mj-lt"/>
              </a:rPr>
              <a:t>2048</a:t>
            </a:r>
          </a:p>
          <a:p>
            <a:pPr marL="228600" indent="-228600">
              <a:buFont typeface="Wingdings" panose="05000000000000000000" pitchFamily="2" charset="2"/>
              <a:buChar char="§"/>
            </a:pPr>
            <a:endParaRPr lang="en-US" altLang="en-US" sz="2100" b="1" baseline="40000" dirty="0">
              <a:latin typeface="+mj-lt"/>
            </a:endParaRPr>
          </a:p>
          <a:p>
            <a:pPr marL="228600" indent="-228600">
              <a:buFont typeface="Wingdings" panose="05000000000000000000" pitchFamily="2" charset="2"/>
              <a:buChar char="§"/>
            </a:pPr>
            <a:endParaRPr lang="en-US" b="1" i="0" dirty="0">
              <a:latin typeface="+mj-lt"/>
            </a:endParaRPr>
          </a:p>
          <a:p>
            <a:pPr marL="228600" indent="-228600">
              <a:buFont typeface="Wingdings" panose="05000000000000000000" pitchFamily="2" charset="2"/>
              <a:buChar char="§"/>
            </a:pPr>
            <a:r>
              <a:rPr lang="en-US" sz="2100" b="1" i="0" dirty="0">
                <a:solidFill>
                  <a:srgbClr val="FFC000"/>
                </a:solidFill>
                <a:latin typeface="+mj-lt"/>
              </a:rPr>
              <a:t>Key space </a:t>
            </a:r>
            <a:r>
              <a:rPr lang="en-US" sz="2100" b="1" i="0" dirty="0">
                <a:latin typeface="+mj-lt"/>
              </a:rPr>
              <a:t>= total number of unique prime pairs:    p </a:t>
            </a:r>
            <a:r>
              <a:rPr lang="en-US" sz="2100" b="1" dirty="0">
                <a:latin typeface="+mj-lt"/>
              </a:rPr>
              <a:t>and </a:t>
            </a:r>
            <a:r>
              <a:rPr lang="en-US" sz="2100" b="1" i="0" dirty="0">
                <a:latin typeface="+mj-lt"/>
              </a:rPr>
              <a:t>q</a:t>
            </a:r>
            <a:endParaRPr lang="en-US" sz="2100" b="1" dirty="0">
              <a:latin typeface="+mj-lt"/>
            </a:endParaRPr>
          </a:p>
        </p:txBody>
      </p:sp>
      <p:sp>
        <p:nvSpPr>
          <p:cNvPr id="3" name="Rectangle 2"/>
          <p:cNvSpPr/>
          <p:nvPr/>
        </p:nvSpPr>
        <p:spPr bwMode="auto">
          <a:xfrm>
            <a:off x="559323" y="3050107"/>
            <a:ext cx="4389120" cy="228600"/>
          </a:xfrm>
          <a:prstGeom prst="rect">
            <a:avLst/>
          </a:prstGeom>
          <a:solidFill>
            <a:srgbClr val="7030A0"/>
          </a:solidFill>
          <a:ln w="9525" cap="flat" cmpd="sng" algn="ctr">
            <a:solidFill>
              <a:schemeClr val="accent4">
                <a:lumMod val="1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4567443" y="3364468"/>
            <a:ext cx="766557" cy="369332"/>
          </a:xfrm>
          <a:prstGeom prst="rect">
            <a:avLst/>
          </a:prstGeom>
          <a:noFill/>
        </p:spPr>
        <p:txBody>
          <a:bodyPr wrap="none" rtlCol="0">
            <a:spAutoFit/>
          </a:bodyPr>
          <a:lstStyle/>
          <a:p>
            <a:r>
              <a:rPr lang="en-US" altLang="en-US" sz="1600" b="1" dirty="0">
                <a:solidFill>
                  <a:srgbClr val="FFC000"/>
                </a:solidFill>
              </a:rPr>
              <a:t>2</a:t>
            </a:r>
            <a:r>
              <a:rPr lang="en-US" altLang="en-US" b="1" baseline="40000" dirty="0">
                <a:solidFill>
                  <a:srgbClr val="FFC000"/>
                </a:solidFill>
              </a:rPr>
              <a:t>2047</a:t>
            </a:r>
            <a:endParaRPr lang="en-US" altLang="en-US" b="1" dirty="0">
              <a:solidFill>
                <a:srgbClr val="FFC000"/>
              </a:solidFill>
            </a:endParaRPr>
          </a:p>
        </p:txBody>
      </p:sp>
      <p:sp>
        <p:nvSpPr>
          <p:cNvPr id="10" name="TextBox 9"/>
          <p:cNvSpPr txBox="1"/>
          <p:nvPr/>
        </p:nvSpPr>
        <p:spPr>
          <a:xfrm>
            <a:off x="339235" y="3364468"/>
            <a:ext cx="439544" cy="369332"/>
          </a:xfrm>
          <a:prstGeom prst="rect">
            <a:avLst/>
          </a:prstGeom>
          <a:noFill/>
        </p:spPr>
        <p:txBody>
          <a:bodyPr wrap="none" rtlCol="0">
            <a:spAutoFit/>
          </a:bodyPr>
          <a:lstStyle/>
          <a:p>
            <a:r>
              <a:rPr lang="en-US" altLang="en-US" sz="1600" b="1" dirty="0">
                <a:solidFill>
                  <a:srgbClr val="FFC000"/>
                </a:solidFill>
              </a:rPr>
              <a:t>2</a:t>
            </a:r>
            <a:r>
              <a:rPr lang="en-US" altLang="en-US" b="1" baseline="40000" dirty="0">
                <a:solidFill>
                  <a:srgbClr val="FFC000"/>
                </a:solidFill>
              </a:rPr>
              <a:t>0</a:t>
            </a:r>
            <a:endParaRPr lang="en-US" altLang="en-US" b="1" dirty="0">
              <a:solidFill>
                <a:srgbClr val="FFC000"/>
              </a:solidFill>
            </a:endParaRPr>
          </a:p>
        </p:txBody>
      </p:sp>
      <p:sp>
        <p:nvSpPr>
          <p:cNvPr id="12" name="Rectangle 11"/>
          <p:cNvSpPr/>
          <p:nvPr/>
        </p:nvSpPr>
        <p:spPr bwMode="auto">
          <a:xfrm>
            <a:off x="4957587" y="3050107"/>
            <a:ext cx="2194560" cy="228600"/>
          </a:xfrm>
          <a:prstGeom prst="rect">
            <a:avLst/>
          </a:prstGeom>
          <a:solidFill>
            <a:srgbClr val="7030A0"/>
          </a:solidFill>
          <a:ln w="9525" cap="flat" cmpd="sng" algn="ctr">
            <a:solidFill>
              <a:schemeClr val="accent4">
                <a:lumMod val="1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3" name="Rectangle 12"/>
          <p:cNvSpPr/>
          <p:nvPr/>
        </p:nvSpPr>
        <p:spPr bwMode="auto">
          <a:xfrm>
            <a:off x="7161291" y="3050107"/>
            <a:ext cx="2194560" cy="228600"/>
          </a:xfrm>
          <a:prstGeom prst="rect">
            <a:avLst/>
          </a:prstGeom>
          <a:pattFill prst="dkVert">
            <a:fgClr>
              <a:srgbClr val="7030A0"/>
            </a:fgClr>
            <a:bgClr>
              <a:srgbClr val="FFC000"/>
            </a:bgClr>
          </a:pattFill>
          <a:ln w="9525" cap="flat" cmpd="sng" algn="ctr">
            <a:solidFill>
              <a:schemeClr val="accent4">
                <a:lumMod val="1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8910843" y="3364468"/>
            <a:ext cx="766557" cy="369332"/>
          </a:xfrm>
          <a:prstGeom prst="rect">
            <a:avLst/>
          </a:prstGeom>
          <a:noFill/>
        </p:spPr>
        <p:txBody>
          <a:bodyPr wrap="none" rtlCol="0">
            <a:spAutoFit/>
          </a:bodyPr>
          <a:lstStyle/>
          <a:p>
            <a:r>
              <a:rPr lang="en-US" altLang="en-US" sz="1600" b="1" dirty="0">
                <a:solidFill>
                  <a:srgbClr val="FFC000"/>
                </a:solidFill>
              </a:rPr>
              <a:t>2</a:t>
            </a:r>
            <a:r>
              <a:rPr lang="en-US" altLang="en-US" b="1" baseline="40000" dirty="0">
                <a:solidFill>
                  <a:srgbClr val="FFC000"/>
                </a:solidFill>
              </a:rPr>
              <a:t>2048</a:t>
            </a:r>
            <a:endParaRPr lang="en-US" altLang="en-US" b="1" dirty="0">
              <a:solidFill>
                <a:srgbClr val="FFC000"/>
              </a:solidFill>
            </a:endParaRPr>
          </a:p>
        </p:txBody>
      </p:sp>
      <p:sp>
        <p:nvSpPr>
          <p:cNvPr id="17" name="TextBox 16"/>
          <p:cNvSpPr txBox="1"/>
          <p:nvPr/>
        </p:nvSpPr>
        <p:spPr>
          <a:xfrm>
            <a:off x="6701043" y="3364468"/>
            <a:ext cx="931665" cy="369332"/>
          </a:xfrm>
          <a:prstGeom prst="rect">
            <a:avLst/>
          </a:prstGeom>
          <a:noFill/>
        </p:spPr>
        <p:txBody>
          <a:bodyPr wrap="none" rtlCol="0">
            <a:spAutoFit/>
          </a:bodyPr>
          <a:lstStyle/>
          <a:p>
            <a:r>
              <a:rPr lang="en-US" altLang="en-US" sz="1600" b="1" dirty="0">
                <a:solidFill>
                  <a:srgbClr val="FFC000"/>
                </a:solidFill>
              </a:rPr>
              <a:t>2</a:t>
            </a:r>
            <a:r>
              <a:rPr lang="en-US" altLang="en-US" b="1" baseline="40000" dirty="0">
                <a:solidFill>
                  <a:srgbClr val="FFC000"/>
                </a:solidFill>
              </a:rPr>
              <a:t>2047.5</a:t>
            </a:r>
            <a:endParaRPr lang="en-US" altLang="en-US" b="1" dirty="0">
              <a:solidFill>
                <a:srgbClr val="FFC000"/>
              </a:solidFill>
            </a:endParaRPr>
          </a:p>
        </p:txBody>
      </p:sp>
      <p:cxnSp>
        <p:nvCxnSpPr>
          <p:cNvPr id="25" name="Straight Connector 24"/>
          <p:cNvCxnSpPr/>
          <p:nvPr/>
        </p:nvCxnSpPr>
        <p:spPr bwMode="auto">
          <a:xfrm rot="660000">
            <a:off x="4912980" y="2930080"/>
            <a:ext cx="91440" cy="457200"/>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rot="660000">
            <a:off x="9320388" y="2930080"/>
            <a:ext cx="91440" cy="457200"/>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rot="660000">
            <a:off x="7116684" y="2930080"/>
            <a:ext cx="91440" cy="457200"/>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rot="660000">
            <a:off x="517132" y="2930080"/>
            <a:ext cx="91440" cy="457200"/>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oup 5"/>
          <p:cNvGrpSpPr/>
          <p:nvPr/>
        </p:nvGrpSpPr>
        <p:grpSpPr>
          <a:xfrm>
            <a:off x="502920" y="5638800"/>
            <a:ext cx="2926080" cy="1234440"/>
            <a:chOff x="5151120" y="3352800"/>
            <a:chExt cx="2926080" cy="1234440"/>
          </a:xfrm>
        </p:grpSpPr>
        <p:sp>
          <p:nvSpPr>
            <p:cNvPr id="19" name="Rectangle 7"/>
            <p:cNvSpPr>
              <a:spLocks noChangeArrowheads="1"/>
            </p:cNvSpPr>
            <p:nvPr/>
          </p:nvSpPr>
          <p:spPr bwMode="auto">
            <a:xfrm>
              <a:off x="5151120" y="335280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2" name="Text Box 433"/>
            <p:cNvSpPr txBox="1">
              <a:spLocks noChangeArrowheads="1"/>
            </p:cNvSpPr>
            <p:nvPr/>
          </p:nvSpPr>
          <p:spPr bwMode="auto">
            <a:xfrm>
              <a:off x="5265102" y="3380220"/>
              <a:ext cx="27273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r>
                <a:rPr lang="en-US" altLang="en-US" sz="2100" b="1" dirty="0">
                  <a:solidFill>
                    <a:srgbClr val="FFC000"/>
                  </a:solidFill>
                  <a:latin typeface="+mj-lt"/>
                </a:rPr>
                <a:t>Maximum &amp; Practical key space</a:t>
              </a:r>
            </a:p>
            <a:p>
              <a:pPr algn="ctr"/>
              <a:r>
                <a:rPr lang="en-US" altLang="en-US" sz="400" b="1" dirty="0">
                  <a:solidFill>
                    <a:srgbClr val="FFC000"/>
                  </a:solidFill>
                  <a:latin typeface="+mj-lt"/>
                </a:rPr>
                <a:t> </a:t>
              </a:r>
            </a:p>
            <a:p>
              <a:pPr algn="ctr" eaLnBrk="0" hangingPunct="0">
                <a:defRPr/>
              </a:pPr>
              <a:r>
                <a:rPr lang="en-US" altLang="en-US" sz="2600" b="1" dirty="0">
                  <a:latin typeface="+mj-lt"/>
                </a:rPr>
                <a:t>2.22 x 10</a:t>
              </a:r>
              <a:r>
                <a:rPr lang="en-US" altLang="en-US" sz="2600" b="1" baseline="40000" dirty="0">
                  <a:latin typeface="+mj-lt"/>
                </a:rPr>
                <a:t>1225</a:t>
              </a:r>
            </a:p>
          </p:txBody>
        </p:sp>
      </p:grpSp>
      <p:sp>
        <p:nvSpPr>
          <p:cNvPr id="23" name="Rectangle 22"/>
          <p:cNvSpPr/>
          <p:nvPr/>
        </p:nvSpPr>
        <p:spPr>
          <a:xfrm>
            <a:off x="492899" y="4286679"/>
            <a:ext cx="9336901" cy="3028521"/>
          </a:xfrm>
          <a:prstGeom prst="rect">
            <a:avLst/>
          </a:prstGeom>
        </p:spPr>
        <p:txBody>
          <a:bodyPr wrap="square">
            <a:spAutoFit/>
          </a:bodyPr>
          <a:lstStyle/>
          <a:p>
            <a:pPr marL="228600" indent="-228600">
              <a:lnSpc>
                <a:spcPct val="120000"/>
              </a:lnSpc>
              <a:spcBef>
                <a:spcPts val="0"/>
              </a:spcBef>
              <a:buFont typeface="Wingdings" panose="05000000000000000000" pitchFamily="2" charset="2"/>
              <a:buChar char="§"/>
            </a:pPr>
            <a:r>
              <a:rPr lang="en-US" sz="2100" b="1" i="0" dirty="0">
                <a:solidFill>
                  <a:srgbClr val="FFC000"/>
                </a:solidFill>
                <a:latin typeface="+mj-lt"/>
              </a:rPr>
              <a:t>Calculation of key space </a:t>
            </a:r>
            <a:r>
              <a:rPr lang="en-US" sz="2100" b="1" dirty="0">
                <a:latin typeface="+mj-lt"/>
              </a:rPr>
              <a:t>= (# primes)</a:t>
            </a:r>
            <a:r>
              <a:rPr lang="en-US" altLang="en-US" sz="2100" b="1" baseline="40000" dirty="0">
                <a:latin typeface="+mj-lt"/>
              </a:rPr>
              <a:t>2</a:t>
            </a:r>
            <a:r>
              <a:rPr lang="en-US" sz="2100" b="1" dirty="0">
                <a:latin typeface="+mj-lt"/>
              </a:rPr>
              <a:t> / 2</a:t>
            </a:r>
            <a:endParaRPr lang="en-US" sz="2100" b="1" i="0" dirty="0">
              <a:latin typeface="+mj-lt"/>
            </a:endParaRPr>
          </a:p>
          <a:p>
            <a:pPr marL="3946525" indent="168275">
              <a:lnSpc>
                <a:spcPct val="120000"/>
              </a:lnSpc>
              <a:spcBef>
                <a:spcPts val="0"/>
              </a:spcBef>
            </a:pPr>
            <a:r>
              <a:rPr lang="en-US" sz="2100" b="1" i="0" dirty="0">
                <a:latin typeface="+mj-lt"/>
              </a:rPr>
              <a:t>(note1: divide by 2 because </a:t>
            </a:r>
            <a:r>
              <a:rPr lang="en-US" sz="2100" b="1" i="0" dirty="0" err="1">
                <a:latin typeface="+mj-lt"/>
              </a:rPr>
              <a:t>pxq</a:t>
            </a:r>
            <a:r>
              <a:rPr lang="en-US" sz="2100" b="1" i="0" dirty="0">
                <a:latin typeface="+mj-lt"/>
              </a:rPr>
              <a:t> = </a:t>
            </a:r>
            <a:r>
              <a:rPr lang="en-US" sz="2100" b="1" i="0" dirty="0" err="1">
                <a:latin typeface="+mj-lt"/>
              </a:rPr>
              <a:t>qxp</a:t>
            </a:r>
            <a:r>
              <a:rPr lang="en-US" sz="2100" b="1" i="0" dirty="0">
                <a:latin typeface="+mj-lt"/>
              </a:rPr>
              <a:t>)</a:t>
            </a:r>
          </a:p>
          <a:p>
            <a:pPr marL="3946525" indent="168275">
              <a:lnSpc>
                <a:spcPct val="120000"/>
              </a:lnSpc>
              <a:spcBef>
                <a:spcPts val="0"/>
              </a:spcBef>
            </a:pPr>
            <a:r>
              <a:rPr lang="en-US" sz="2100" b="1" i="0" dirty="0">
                <a:latin typeface="+mj-lt"/>
              </a:rPr>
              <a:t>(note2: </a:t>
            </a:r>
            <a:r>
              <a:rPr lang="en-US" sz="2100" b="1" dirty="0">
                <a:latin typeface="+mj-lt"/>
              </a:rPr>
              <a:t>(# primes ≤ n) =</a:t>
            </a:r>
            <a:r>
              <a:rPr lang="en-US" sz="2100" b="1" i="0" dirty="0">
                <a:latin typeface="+mj-lt"/>
              </a:rPr>
              <a:t> </a:t>
            </a:r>
            <a:r>
              <a:rPr lang="el-GR" sz="2100" b="1" i="0" dirty="0">
                <a:latin typeface="+mj-lt"/>
              </a:rPr>
              <a:t>π</a:t>
            </a:r>
            <a:r>
              <a:rPr lang="en-US" sz="2100" b="1" i="0" dirty="0">
                <a:latin typeface="+mj-lt"/>
              </a:rPr>
              <a:t>(n) </a:t>
            </a:r>
            <a:r>
              <a:rPr lang="en-US" sz="2100" b="1" dirty="0">
                <a:latin typeface="+mj-lt"/>
              </a:rPr>
              <a:t>≈ </a:t>
            </a:r>
            <a:r>
              <a:rPr lang="en-US" sz="2100" b="1" i="0" dirty="0">
                <a:latin typeface="+mj-lt"/>
              </a:rPr>
              <a:t>n / ln(n) )</a:t>
            </a:r>
          </a:p>
          <a:p>
            <a:pPr marL="3429000" indent="-1600200">
              <a:lnSpc>
                <a:spcPct val="120000"/>
              </a:lnSpc>
              <a:spcBef>
                <a:spcPts val="0"/>
              </a:spcBef>
            </a:pPr>
            <a:r>
              <a:rPr lang="en-US" sz="1200" b="1" i="0" dirty="0">
                <a:latin typeface="+mj-lt"/>
              </a:rPr>
              <a:t> </a:t>
            </a:r>
          </a:p>
          <a:p>
            <a:pPr marL="3429000" indent="-1600200">
              <a:lnSpc>
                <a:spcPct val="120000"/>
              </a:lnSpc>
              <a:spcBef>
                <a:spcPts val="0"/>
              </a:spcBef>
            </a:pPr>
            <a:r>
              <a:rPr lang="en-US" sz="2100" b="1" i="0" dirty="0">
                <a:latin typeface="+mj-lt"/>
              </a:rPr>
              <a:t>	= [ </a:t>
            </a:r>
            <a:r>
              <a:rPr lang="el-GR" sz="2100" b="1" i="0" dirty="0">
                <a:latin typeface="+mj-lt"/>
              </a:rPr>
              <a:t>π</a:t>
            </a:r>
            <a:r>
              <a:rPr lang="en-US" sz="2100" b="1" i="0" dirty="0">
                <a:latin typeface="+mj-lt"/>
              </a:rPr>
              <a:t>(</a:t>
            </a:r>
            <a:r>
              <a:rPr lang="en-US" altLang="en-US" sz="2100" b="1" dirty="0">
                <a:latin typeface="+mj-lt"/>
              </a:rPr>
              <a:t>2</a:t>
            </a:r>
            <a:r>
              <a:rPr lang="en-US" altLang="en-US" sz="2100" b="1" baseline="40000" dirty="0">
                <a:latin typeface="+mj-lt"/>
              </a:rPr>
              <a:t>2048</a:t>
            </a:r>
            <a:r>
              <a:rPr lang="en-US" sz="2100" b="1" i="0" dirty="0">
                <a:latin typeface="+mj-lt"/>
              </a:rPr>
              <a:t>) - </a:t>
            </a:r>
            <a:r>
              <a:rPr lang="el-GR" sz="2100" b="1" i="0" dirty="0">
                <a:latin typeface="+mj-lt"/>
              </a:rPr>
              <a:t>π</a:t>
            </a:r>
            <a:r>
              <a:rPr lang="en-US" sz="2100" b="1" i="0" dirty="0">
                <a:latin typeface="+mj-lt"/>
              </a:rPr>
              <a:t>(</a:t>
            </a:r>
            <a:r>
              <a:rPr lang="en-US" altLang="en-US" sz="2100" b="1" dirty="0">
                <a:latin typeface="+mj-lt"/>
              </a:rPr>
              <a:t>2</a:t>
            </a:r>
            <a:r>
              <a:rPr lang="en-US" altLang="en-US" sz="2100" b="1" baseline="40000" dirty="0">
                <a:latin typeface="+mj-lt"/>
              </a:rPr>
              <a:t>2047.5</a:t>
            </a:r>
            <a:r>
              <a:rPr lang="en-US" sz="2100" b="1" dirty="0">
                <a:latin typeface="+mj-lt"/>
              </a:rPr>
              <a:t> ) ]</a:t>
            </a:r>
            <a:r>
              <a:rPr lang="en-US" altLang="en-US" sz="2100" b="1" baseline="40000" dirty="0">
                <a:latin typeface="+mj-lt"/>
              </a:rPr>
              <a:t>2</a:t>
            </a:r>
            <a:r>
              <a:rPr lang="en-US" sz="2100" b="1" i="0" dirty="0">
                <a:latin typeface="+mj-lt"/>
              </a:rPr>
              <a:t> / 2</a:t>
            </a:r>
          </a:p>
          <a:p>
            <a:pPr marL="3429000" indent="-1600200">
              <a:lnSpc>
                <a:spcPct val="120000"/>
              </a:lnSpc>
              <a:spcBef>
                <a:spcPts val="0"/>
              </a:spcBef>
            </a:pPr>
            <a:r>
              <a:rPr lang="en-US" sz="2100" b="1" i="0" dirty="0">
                <a:latin typeface="+mj-lt"/>
              </a:rPr>
              <a:t>	= [ (</a:t>
            </a:r>
            <a:r>
              <a:rPr lang="en-US" altLang="en-US" sz="2100" b="1" dirty="0">
                <a:latin typeface="+mj-lt"/>
              </a:rPr>
              <a:t>2</a:t>
            </a:r>
            <a:r>
              <a:rPr lang="en-US" altLang="en-US" sz="2100" b="1" baseline="40000" dirty="0">
                <a:latin typeface="+mj-lt"/>
              </a:rPr>
              <a:t>2048</a:t>
            </a:r>
            <a:r>
              <a:rPr lang="en-US" sz="2100" b="1" i="0" dirty="0">
                <a:latin typeface="+mj-lt"/>
              </a:rPr>
              <a:t> / ln(</a:t>
            </a:r>
            <a:r>
              <a:rPr lang="en-US" altLang="en-US" sz="2100" b="1" dirty="0">
                <a:latin typeface="+mj-lt"/>
              </a:rPr>
              <a:t>2</a:t>
            </a:r>
            <a:r>
              <a:rPr lang="en-US" altLang="en-US" sz="2100" b="1" baseline="40000" dirty="0">
                <a:latin typeface="+mj-lt"/>
              </a:rPr>
              <a:t>2048</a:t>
            </a:r>
            <a:r>
              <a:rPr lang="en-US" sz="2100" b="1" i="0" dirty="0">
                <a:latin typeface="+mj-lt"/>
              </a:rPr>
              <a:t>) ) - (</a:t>
            </a:r>
            <a:r>
              <a:rPr lang="en-US" altLang="en-US" sz="2100" b="1" dirty="0">
                <a:latin typeface="+mj-lt"/>
              </a:rPr>
              <a:t>2</a:t>
            </a:r>
            <a:r>
              <a:rPr lang="en-US" altLang="en-US" sz="2100" b="1" baseline="40000" dirty="0">
                <a:latin typeface="+mj-lt"/>
              </a:rPr>
              <a:t>2047.5</a:t>
            </a:r>
            <a:r>
              <a:rPr lang="en-US" sz="2100" b="1" i="0" dirty="0">
                <a:latin typeface="+mj-lt"/>
              </a:rPr>
              <a:t> / ln(</a:t>
            </a:r>
            <a:r>
              <a:rPr lang="en-US" altLang="en-US" sz="2100" b="1" dirty="0">
                <a:latin typeface="+mj-lt"/>
              </a:rPr>
              <a:t>2</a:t>
            </a:r>
            <a:r>
              <a:rPr lang="en-US" altLang="en-US" sz="2100" b="1" baseline="40000" dirty="0">
                <a:latin typeface="+mj-lt"/>
              </a:rPr>
              <a:t>2047.5</a:t>
            </a:r>
            <a:r>
              <a:rPr lang="en-US" sz="2100" b="1" dirty="0">
                <a:latin typeface="+mj-lt"/>
              </a:rPr>
              <a:t> </a:t>
            </a:r>
            <a:r>
              <a:rPr lang="en-US" sz="2100" b="1" i="0" dirty="0">
                <a:latin typeface="+mj-lt"/>
              </a:rPr>
              <a:t>) ) ]</a:t>
            </a:r>
            <a:r>
              <a:rPr lang="en-US" altLang="en-US" sz="2100" b="1" baseline="40000" dirty="0">
                <a:latin typeface="+mj-lt"/>
              </a:rPr>
              <a:t>2</a:t>
            </a:r>
            <a:r>
              <a:rPr lang="en-US" sz="2100" b="1" i="0" dirty="0">
                <a:latin typeface="+mj-lt"/>
              </a:rPr>
              <a:t> / 2</a:t>
            </a:r>
          </a:p>
          <a:p>
            <a:pPr marL="3429000" indent="-1600200">
              <a:lnSpc>
                <a:spcPct val="120000"/>
              </a:lnSpc>
              <a:spcBef>
                <a:spcPts val="0"/>
              </a:spcBef>
            </a:pPr>
            <a:r>
              <a:rPr lang="en-US" sz="2100" b="1" i="0" dirty="0">
                <a:latin typeface="+mj-lt"/>
              </a:rPr>
              <a:t>	= [ 2.27654x10</a:t>
            </a:r>
            <a:r>
              <a:rPr lang="en-US" altLang="en-US" sz="2100" b="1" baseline="40000" dirty="0">
                <a:latin typeface="+mj-lt"/>
              </a:rPr>
              <a:t>613</a:t>
            </a:r>
            <a:r>
              <a:rPr lang="en-US" sz="2100" b="1" i="0" dirty="0">
                <a:latin typeface="+mj-lt"/>
              </a:rPr>
              <a:t> - 1.61015x10</a:t>
            </a:r>
            <a:r>
              <a:rPr lang="en-US" altLang="en-US" sz="2100" b="1" baseline="40000" dirty="0">
                <a:latin typeface="+mj-lt"/>
              </a:rPr>
              <a:t>613</a:t>
            </a:r>
            <a:r>
              <a:rPr lang="en-US" sz="2100" b="1" i="0" dirty="0">
                <a:latin typeface="+mj-lt"/>
              </a:rPr>
              <a:t> ]</a:t>
            </a:r>
            <a:r>
              <a:rPr lang="en-US" altLang="en-US" sz="2100" b="1" baseline="40000" dirty="0">
                <a:latin typeface="+mj-lt"/>
              </a:rPr>
              <a:t>2</a:t>
            </a:r>
            <a:r>
              <a:rPr lang="en-US" sz="2100" b="1" i="0" dirty="0">
                <a:latin typeface="+mj-lt"/>
              </a:rPr>
              <a:t> / 2</a:t>
            </a:r>
          </a:p>
          <a:p>
            <a:pPr marL="3429000" indent="-1600200">
              <a:lnSpc>
                <a:spcPct val="120000"/>
              </a:lnSpc>
              <a:spcBef>
                <a:spcPts val="0"/>
              </a:spcBef>
            </a:pPr>
            <a:r>
              <a:rPr lang="en-US" sz="2100" b="1" i="0" dirty="0">
                <a:latin typeface="+mj-lt"/>
              </a:rPr>
              <a:t>	= 2.22x10</a:t>
            </a:r>
            <a:r>
              <a:rPr lang="en-US" altLang="en-US" sz="2100" b="1" baseline="40000" dirty="0">
                <a:latin typeface="+mj-lt"/>
              </a:rPr>
              <a:t>1225</a:t>
            </a:r>
            <a:r>
              <a:rPr lang="en-US" sz="2100" b="1" i="0" dirty="0">
                <a:latin typeface="+mj-lt"/>
              </a:rPr>
              <a:t>  ≡  2</a:t>
            </a:r>
            <a:r>
              <a:rPr lang="en-US" altLang="en-US" sz="2100" b="1" baseline="40000" dirty="0">
                <a:latin typeface="+mj-lt"/>
              </a:rPr>
              <a:t>4070.51</a:t>
            </a:r>
            <a:endParaRPr lang="en-US" sz="2100" b="1" i="0" dirty="0">
              <a:latin typeface="+mj-lt"/>
            </a:endParaRPr>
          </a:p>
        </p:txBody>
      </p:sp>
      <p:sp>
        <p:nvSpPr>
          <p:cNvPr id="24" name="Rectangle 7"/>
          <p:cNvSpPr>
            <a:spLocks noChangeArrowheads="1"/>
          </p:cNvSpPr>
          <p:nvPr/>
        </p:nvSpPr>
        <p:spPr bwMode="auto">
          <a:xfrm>
            <a:off x="7598664" y="2123463"/>
            <a:ext cx="1219200" cy="420624"/>
          </a:xfrm>
          <a:prstGeom prst="rect">
            <a:avLst/>
          </a:prstGeom>
          <a:noFill/>
          <a:ln w="25400">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9"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28296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AT&amp;T TSD 3600-E “Clipper Chip”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68</a:t>
            </a:fld>
            <a:endParaRPr lang="en-US" dirty="0"/>
          </a:p>
        </p:txBody>
      </p:sp>
      <p:pic>
        <p:nvPicPr>
          <p:cNvPr id="21506" name="Picture 2" descr="Bom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95400"/>
            <a:ext cx="3174004" cy="3200400"/>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pic>
        <p:nvPicPr>
          <p:cNvPr id="21508" name="Picture 4" descr="https://cipherhistory.com/pictures/digital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196" y="1295400"/>
            <a:ext cx="4265248" cy="3200400"/>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8" name="AutoShape 9"/>
          <p:cNvSpPr>
            <a:spLocks noChangeArrowheads="1"/>
          </p:cNvSpPr>
          <p:nvPr/>
        </p:nvSpPr>
        <p:spPr bwMode="auto">
          <a:xfrm rot="10800000">
            <a:off x="4648200" y="2482064"/>
            <a:ext cx="2505456" cy="146304"/>
          </a:xfrm>
          <a:prstGeom prst="leftArrow">
            <a:avLst>
              <a:gd name="adj1" fmla="val 50000"/>
              <a:gd name="adj2" fmla="val 151203"/>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0" name="Text Box 435"/>
          <p:cNvSpPr txBox="1">
            <a:spLocks noChangeArrowheads="1"/>
          </p:cNvSpPr>
          <p:nvPr/>
        </p:nvSpPr>
        <p:spPr bwMode="auto">
          <a:xfrm>
            <a:off x="685800" y="5011261"/>
            <a:ext cx="4953000" cy="238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eaLnBrk="0" hangingPunct="0">
              <a:spcBef>
                <a:spcPts val="200"/>
              </a:spcBef>
              <a:buClr>
                <a:srgbClr val="FFC000"/>
              </a:buClr>
              <a:buFont typeface="Wingdings" panose="05000000000000000000" pitchFamily="2" charset="2"/>
              <a:buChar char="§"/>
              <a:defRPr/>
            </a:pPr>
            <a:r>
              <a:rPr lang="en-US" altLang="en-US" sz="2100" b="1" i="0" dirty="0">
                <a:latin typeface="+mj-lt"/>
                <a:cs typeface="+mn-cs"/>
              </a:rPr>
              <a:t>Clipper Chip designed with advertised front door access</a:t>
            </a:r>
          </a:p>
          <a:p>
            <a:pPr eaLnBrk="0" hangingPunct="0">
              <a:spcBef>
                <a:spcPts val="200"/>
              </a:spcBef>
              <a:buClr>
                <a:srgbClr val="FFC000"/>
              </a:buClr>
              <a:defRPr/>
            </a:pPr>
            <a:r>
              <a:rPr lang="en-US" altLang="en-US" sz="800" b="1" dirty="0">
                <a:latin typeface="+mj-lt"/>
                <a:cs typeface="+mn-cs"/>
              </a:rPr>
              <a:t> </a:t>
            </a:r>
          </a:p>
          <a:p>
            <a:pPr marL="228600" indent="-228600" eaLnBrk="0" hangingPunct="0">
              <a:spcBef>
                <a:spcPts val="200"/>
              </a:spcBef>
              <a:buClr>
                <a:srgbClr val="FFC000"/>
              </a:buClr>
              <a:buFont typeface="Wingdings" panose="05000000000000000000" pitchFamily="2" charset="2"/>
              <a:buChar char="§"/>
              <a:defRPr/>
            </a:pPr>
            <a:r>
              <a:rPr lang="en-US" altLang="en-US" sz="2100" b="1" i="0" dirty="0">
                <a:latin typeface="+mj-lt"/>
                <a:cs typeface="+mn-cs"/>
              </a:rPr>
              <a:t>Clipper Chip has proprietary NSA </a:t>
            </a:r>
            <a:r>
              <a:rPr lang="en-US" altLang="en-US" sz="2100" b="1" dirty="0">
                <a:latin typeface="+mj-lt"/>
                <a:cs typeface="+mn-cs"/>
              </a:rPr>
              <a:t>Skip</a:t>
            </a:r>
            <a:r>
              <a:rPr lang="en-US" altLang="en-US" sz="2100" b="1" i="0" dirty="0">
                <a:latin typeface="+mj-lt"/>
                <a:cs typeface="+mn-cs"/>
              </a:rPr>
              <a:t>jack encryption program</a:t>
            </a:r>
          </a:p>
          <a:p>
            <a:pPr eaLnBrk="0" hangingPunct="0">
              <a:spcBef>
                <a:spcPts val="200"/>
              </a:spcBef>
              <a:buClr>
                <a:srgbClr val="FFC000"/>
              </a:buClr>
              <a:defRPr/>
            </a:pPr>
            <a:r>
              <a:rPr lang="en-US" altLang="en-US" sz="800" b="1" dirty="0">
                <a:latin typeface="+mj-lt"/>
                <a:cs typeface="+mn-cs"/>
              </a:rPr>
              <a:t> </a:t>
            </a:r>
          </a:p>
          <a:p>
            <a:pPr marL="228600" indent="-228600" eaLnBrk="0" hangingPunct="0">
              <a:spcBef>
                <a:spcPts val="200"/>
              </a:spcBef>
              <a:buClr>
                <a:srgbClr val="FFC000"/>
              </a:buClr>
              <a:buFont typeface="Wingdings" panose="05000000000000000000" pitchFamily="2" charset="2"/>
              <a:buChar char="§"/>
              <a:defRPr/>
            </a:pPr>
            <a:r>
              <a:rPr lang="en-US" altLang="en-US" sz="2100" b="1" dirty="0">
                <a:latin typeface="+mj-lt"/>
                <a:cs typeface="+mn-cs"/>
              </a:rPr>
              <a:t>Skip</a:t>
            </a:r>
            <a:r>
              <a:rPr lang="en-US" altLang="en-US" sz="2100" b="1" i="0" dirty="0">
                <a:latin typeface="+mj-lt"/>
                <a:cs typeface="+mn-cs"/>
              </a:rPr>
              <a:t>jack similar to DES, but with an 80 bit key: key space = </a:t>
            </a:r>
            <a:r>
              <a:rPr lang="en-US" altLang="en-US" sz="2100" b="1" dirty="0">
                <a:latin typeface="+mj-lt"/>
                <a:cs typeface="+mn-cs"/>
              </a:rPr>
              <a:t>2</a:t>
            </a:r>
            <a:r>
              <a:rPr lang="en-US" altLang="en-US" sz="2100" b="1" baseline="40000" dirty="0">
                <a:latin typeface="+mj-lt"/>
              </a:rPr>
              <a:t>80</a:t>
            </a:r>
            <a:endParaRPr lang="en-US" altLang="en-US" sz="2100" b="1" i="0" dirty="0">
              <a:latin typeface="+mj-lt"/>
              <a:cs typeface="+mn-cs"/>
            </a:endParaRPr>
          </a:p>
        </p:txBody>
      </p:sp>
      <p:grpSp>
        <p:nvGrpSpPr>
          <p:cNvPr id="11" name="Group 10"/>
          <p:cNvGrpSpPr>
            <a:grpSpLocks/>
          </p:cNvGrpSpPr>
          <p:nvPr/>
        </p:nvGrpSpPr>
        <p:grpSpPr bwMode="auto">
          <a:xfrm>
            <a:off x="6438900" y="5568694"/>
            <a:ext cx="3009900" cy="1241046"/>
            <a:chOff x="164188" y="5642681"/>
            <a:chExt cx="2899788" cy="962188"/>
          </a:xfrm>
        </p:grpSpPr>
        <p:sp>
          <p:nvSpPr>
            <p:cNvPr id="12" name="Rectangle 11"/>
            <p:cNvSpPr>
              <a:spLocks noChangeArrowheads="1"/>
            </p:cNvSpPr>
            <p:nvPr/>
          </p:nvSpPr>
          <p:spPr bwMode="auto">
            <a:xfrm>
              <a:off x="215577" y="5642681"/>
              <a:ext cx="2819034" cy="957066"/>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3" name="Text Box 6"/>
            <p:cNvSpPr txBox="1">
              <a:spLocks noChangeArrowheads="1"/>
            </p:cNvSpPr>
            <p:nvPr/>
          </p:nvSpPr>
          <p:spPr bwMode="auto">
            <a:xfrm>
              <a:off x="164188" y="5649772"/>
              <a:ext cx="2899788" cy="95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100" b="1" i="0" dirty="0">
                  <a:solidFill>
                    <a:srgbClr val="FFC000"/>
                  </a:solidFill>
                  <a:latin typeface="+mj-lt"/>
                  <a:cs typeface="+mn-cs"/>
                </a:rPr>
                <a:t>Maximum </a:t>
              </a:r>
              <a:r>
                <a:rPr lang="en-US" altLang="en-US" sz="2100" b="1" dirty="0">
                  <a:solidFill>
                    <a:srgbClr val="FFC000"/>
                  </a:solidFill>
                  <a:latin typeface="+mj-lt"/>
                  <a:cs typeface="+mn-cs"/>
                </a:rPr>
                <a:t>&amp;</a:t>
              </a:r>
              <a:r>
                <a:rPr lang="en-US" altLang="en-US" sz="2100" b="1" i="0" dirty="0">
                  <a:solidFill>
                    <a:srgbClr val="FFC000"/>
                  </a:solidFill>
                  <a:latin typeface="+mj-lt"/>
                  <a:cs typeface="+mn-cs"/>
                </a:rPr>
                <a:t> Practical key space</a:t>
              </a:r>
            </a:p>
            <a:p>
              <a:pPr algn="ctr" eaLnBrk="0" hangingPunct="0">
                <a:defRPr/>
              </a:pPr>
              <a:r>
                <a:rPr lang="en-US" altLang="en-US" sz="600" b="1" i="0" dirty="0">
                  <a:solidFill>
                    <a:schemeClr val="bg1"/>
                  </a:solidFill>
                  <a:latin typeface="+mj-lt"/>
                  <a:cs typeface="+mn-cs"/>
                </a:rPr>
                <a:t> </a:t>
              </a:r>
            </a:p>
            <a:p>
              <a:pPr algn="ctr" eaLnBrk="0" hangingPunct="0">
                <a:defRPr/>
              </a:pPr>
              <a:r>
                <a:rPr lang="en-US" altLang="en-US" sz="2600" b="1" i="0" dirty="0">
                  <a:latin typeface="+mj-lt"/>
                  <a:cs typeface="+mn-cs"/>
                </a:rPr>
                <a:t> </a:t>
              </a:r>
              <a:r>
                <a:rPr lang="en-US" altLang="en-US" sz="2600" b="1" dirty="0">
                  <a:latin typeface="+mj-lt"/>
                  <a:cs typeface="+mn-cs"/>
                </a:rPr>
                <a:t>1.</a:t>
              </a:r>
              <a:r>
                <a:rPr lang="en-US" altLang="en-US" sz="2600" b="1" i="0" dirty="0">
                  <a:latin typeface="+mj-lt"/>
                  <a:cs typeface="+mn-cs"/>
                </a:rPr>
                <a:t>21 x 10</a:t>
              </a:r>
              <a:r>
                <a:rPr lang="en-US" altLang="en-US" sz="2600" b="1" i="0" baseline="40000" dirty="0">
                  <a:latin typeface="+mj-lt"/>
                  <a:cs typeface="+mn-cs"/>
                </a:rPr>
                <a:t>24</a:t>
              </a:r>
              <a:endParaRPr lang="en-US" altLang="en-US" sz="2600" b="1" i="0" dirty="0">
                <a:latin typeface="+mj-lt"/>
                <a:cs typeface="+mn-cs"/>
              </a:endParaRPr>
            </a:p>
          </p:txBody>
        </p:sp>
      </p:grpSp>
      <p:sp>
        <p:nvSpPr>
          <p:cNvPr id="14"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17" name="TextBox 16"/>
          <p:cNvSpPr txBox="1"/>
          <p:nvPr/>
        </p:nvSpPr>
        <p:spPr>
          <a:xfrm>
            <a:off x="683490" y="4507396"/>
            <a:ext cx="4293954"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
        <p:nvSpPr>
          <p:cNvPr id="18" name="TextBox 17"/>
          <p:cNvSpPr txBox="1"/>
          <p:nvPr/>
        </p:nvSpPr>
        <p:spPr>
          <a:xfrm>
            <a:off x="6297846" y="4507396"/>
            <a:ext cx="3227154" cy="246221"/>
          </a:xfrm>
          <a:prstGeom prst="rect">
            <a:avLst/>
          </a:prstGeom>
          <a:noFill/>
        </p:spPr>
        <p:txBody>
          <a:bodyPr wrap="square">
            <a:spAutoFit/>
          </a:bodyPr>
          <a:lstStyle/>
          <a:p>
            <a:pPr algn="ctr">
              <a:defRPr/>
            </a:pPr>
            <a:r>
              <a:rPr lang="en-US" sz="1000" dirty="0">
                <a:latin typeface="+mj-lt"/>
                <a:cs typeface="Arial" pitchFamily="34" charset="0"/>
              </a:rPr>
              <a:t>Photo credit: Ralph Simpson, CipherHistory.com</a:t>
            </a:r>
          </a:p>
        </p:txBody>
      </p:sp>
    </p:spTree>
    <p:extLst>
      <p:ext uri="{BB962C8B-B14F-4D97-AF65-F5344CB8AC3E}">
        <p14:creationId xmlns:p14="http://schemas.microsoft.com/office/powerpoint/2010/main" val="236921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BAD4C4FF-18CA-42FB-9E67-7CCAD44A4209}" type="slidenum">
              <a:rPr lang="en-US" smtClean="0"/>
              <a:pPr/>
              <a:t>69</a:t>
            </a:fld>
            <a:endParaRPr lang="en-US" dirty="0"/>
          </a:p>
        </p:txBody>
      </p:sp>
      <p:sp>
        <p:nvSpPr>
          <p:cNvPr id="7" name="TextBox 6"/>
          <p:cNvSpPr txBox="1"/>
          <p:nvPr/>
        </p:nvSpPr>
        <p:spPr bwMode="auto">
          <a:xfrm>
            <a:off x="5504688" y="1691640"/>
            <a:ext cx="1451038" cy="5442837"/>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7.23x10</a:t>
            </a:r>
            <a:r>
              <a:rPr lang="en-US" altLang="en-US" sz="1900" b="1" baseline="30000" dirty="0">
                <a:latin typeface="+mj-lt"/>
              </a:rPr>
              <a:t>213</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1.82x10</a:t>
            </a:r>
            <a:r>
              <a:rPr lang="en-US" altLang="en-US" sz="1900" b="1" baseline="30000" dirty="0">
                <a:latin typeface="+mj-lt"/>
              </a:rPr>
              <a:t>195</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5.99x10</a:t>
            </a:r>
            <a:r>
              <a:rPr lang="en-US" altLang="en-US" sz="1900" b="1" baseline="30000" dirty="0">
                <a:latin typeface="+mj-lt"/>
              </a:rPr>
              <a:t>164</a:t>
            </a:r>
            <a:endParaRPr lang="en-US" altLang="en-US" sz="1900" b="1" i="0" dirty="0">
              <a:latin typeface="+mj-lt"/>
              <a:cs typeface="Tahoma" pitchFamily="34" charset="0"/>
            </a:endParaRPr>
          </a:p>
          <a:p>
            <a:pPr>
              <a:lnSpc>
                <a:spcPct val="122000"/>
              </a:lnSpc>
              <a:defRPr/>
            </a:pPr>
            <a:r>
              <a:rPr lang="en-US" altLang="en-US" sz="1900" b="1" dirty="0">
                <a:latin typeface="+mj-lt"/>
              </a:rPr>
              <a:t>1.68x10</a:t>
            </a:r>
            <a:r>
              <a:rPr lang="en-US" altLang="en-US" sz="1900" b="1" baseline="40000" dirty="0">
                <a:latin typeface="+mj-lt"/>
              </a:rPr>
              <a:t>117</a:t>
            </a:r>
            <a:endParaRPr lang="en-US" altLang="en-US" sz="1900" b="1" dirty="0">
              <a:latin typeface="+mj-lt"/>
              <a:cs typeface="Tahoma" pitchFamily="34" charset="0"/>
            </a:endParaRPr>
          </a:p>
          <a:p>
            <a:pPr>
              <a:lnSpc>
                <a:spcPct val="122000"/>
              </a:lnSpc>
              <a:defRPr/>
            </a:pPr>
            <a:r>
              <a:rPr lang="en-US" altLang="en-US" sz="1900" b="1" dirty="0">
                <a:latin typeface="+mj-lt"/>
              </a:rPr>
              <a:t>1.17x10</a:t>
            </a:r>
            <a:r>
              <a:rPr lang="en-US" altLang="en-US" sz="1900" b="1" baseline="40000" dirty="0">
                <a:latin typeface="+mj-lt"/>
              </a:rPr>
              <a:t>123</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5.87x10</a:t>
            </a:r>
            <a:r>
              <a:rPr lang="en-US" altLang="en-US" sz="1900" b="1" baseline="30000" dirty="0">
                <a:latin typeface="+mj-lt"/>
              </a:rPr>
              <a:t>431</a:t>
            </a:r>
          </a:p>
          <a:p>
            <a:pPr eaLnBrk="0" hangingPunct="0">
              <a:lnSpc>
                <a:spcPct val="122000"/>
              </a:lnSpc>
              <a:defRPr/>
            </a:pPr>
            <a:r>
              <a:rPr lang="en-US" altLang="en-US" sz="1900" b="1" dirty="0">
                <a:latin typeface="+mj-lt"/>
                <a:cs typeface="Tahoma" pitchFamily="34" charset="0"/>
              </a:rPr>
              <a:t>2.96x10</a:t>
            </a:r>
            <a:r>
              <a:rPr lang="en-US" altLang="en-US" sz="1900" b="1" baseline="30000" dirty="0">
                <a:latin typeface="+mj-lt"/>
              </a:rPr>
              <a:t>71</a:t>
            </a:r>
            <a:endParaRPr lang="en-US" altLang="en-US" sz="1900" b="1" i="0" baseline="30000" dirty="0">
              <a:latin typeface="+mj-lt"/>
              <a:cs typeface="+mn-cs"/>
            </a:endParaRPr>
          </a:p>
          <a:p>
            <a:pPr eaLnBrk="0" hangingPunct="0">
              <a:lnSpc>
                <a:spcPct val="122000"/>
              </a:lnSpc>
              <a:defRPr/>
            </a:pPr>
            <a:r>
              <a:rPr lang="en-US" altLang="en-US" sz="1900" b="1" dirty="0">
                <a:latin typeface="+mj-lt"/>
                <a:cs typeface="Tahoma" pitchFamily="34" charset="0"/>
              </a:rPr>
              <a:t>9.09x10</a:t>
            </a:r>
            <a:r>
              <a:rPr lang="en-US" altLang="en-US" sz="1900" b="1" baseline="30000" dirty="0">
                <a:latin typeface="+mj-lt"/>
                <a:cs typeface="Tahoma" pitchFamily="34" charset="0"/>
              </a:rPr>
              <a:t>40</a:t>
            </a:r>
            <a:r>
              <a:rPr lang="en-US" altLang="en-US" sz="1900" b="1" dirty="0">
                <a:latin typeface="+mj-lt"/>
                <a:cs typeface="Tahoma" pitchFamily="34" charset="0"/>
              </a:rPr>
              <a:t>  </a:t>
            </a:r>
          </a:p>
          <a:p>
            <a:pPr eaLnBrk="0" hangingPunct="0">
              <a:lnSpc>
                <a:spcPct val="122000"/>
              </a:lnSpc>
              <a:defRPr/>
            </a:pPr>
            <a:r>
              <a:rPr lang="en-US" altLang="en-US" sz="1900" b="1" dirty="0">
                <a:latin typeface="+mj-lt"/>
                <a:cs typeface="Tahoma" pitchFamily="34" charset="0"/>
              </a:rPr>
              <a:t>TBD</a:t>
            </a:r>
          </a:p>
          <a:p>
            <a:pPr eaLnBrk="0" hangingPunct="0">
              <a:lnSpc>
                <a:spcPct val="122000"/>
              </a:lnSpc>
              <a:defRPr/>
            </a:pPr>
            <a:r>
              <a:rPr lang="en-US" altLang="en-US" sz="1900" b="1" dirty="0">
                <a:latin typeface="+mj-lt"/>
                <a:cs typeface="Tahoma" pitchFamily="34" charset="0"/>
              </a:rPr>
              <a:t>2.82x10</a:t>
            </a:r>
            <a:r>
              <a:rPr lang="en-US" altLang="en-US" sz="1900" b="1" baseline="30000" dirty="0">
                <a:latin typeface="+mj-lt"/>
              </a:rPr>
              <a:t>458</a:t>
            </a:r>
          </a:p>
          <a:p>
            <a:pPr eaLnBrk="0" hangingPunct="0">
              <a:lnSpc>
                <a:spcPct val="122000"/>
              </a:lnSpc>
              <a:defRPr/>
            </a:pPr>
            <a:r>
              <a:rPr lang="en-US" altLang="en-US" sz="1900" b="1" dirty="0">
                <a:latin typeface="+mj-lt"/>
                <a:cs typeface="Tahoma" pitchFamily="34" charset="0"/>
              </a:rPr>
              <a:t>1.52x10</a:t>
            </a:r>
            <a:r>
              <a:rPr lang="en-US" altLang="en-US" sz="1900" b="1" baseline="30000" dirty="0">
                <a:latin typeface="+mj-lt"/>
              </a:rPr>
              <a:t>103</a:t>
            </a:r>
          </a:p>
          <a:p>
            <a:pPr eaLnBrk="0" hangingPunct="0">
              <a:lnSpc>
                <a:spcPct val="122000"/>
              </a:lnSpc>
              <a:defRPr/>
            </a:pPr>
            <a:r>
              <a:rPr lang="en-US" altLang="en-US" sz="1900" b="1" dirty="0">
                <a:latin typeface="+mj-lt"/>
                <a:cs typeface="Tahoma" pitchFamily="34" charset="0"/>
              </a:rPr>
              <a:t>7.21x10</a:t>
            </a:r>
            <a:r>
              <a:rPr lang="en-US" altLang="en-US" sz="1900" b="1" baseline="30000" dirty="0">
                <a:latin typeface="+mj-lt"/>
              </a:rPr>
              <a:t>16</a:t>
            </a:r>
            <a:endParaRPr lang="en-US" altLang="en-US" sz="1900" b="1" i="0" dirty="0">
              <a:latin typeface="+mj-lt"/>
              <a:cs typeface="Tahoma" pitchFamily="34" charset="0"/>
            </a:endParaRPr>
          </a:p>
          <a:p>
            <a:pPr eaLnBrk="0" hangingPunct="0">
              <a:lnSpc>
                <a:spcPct val="122000"/>
              </a:lnSpc>
              <a:defRPr/>
            </a:pPr>
            <a:r>
              <a:rPr lang="en-US" altLang="en-US" sz="1900" b="1" dirty="0">
                <a:latin typeface="+mj-lt"/>
                <a:cs typeface="Tahoma" pitchFamily="34" charset="0"/>
              </a:rPr>
              <a:t>2.22x10</a:t>
            </a:r>
            <a:r>
              <a:rPr lang="en-US" altLang="en-US" sz="1900" b="1" baseline="30000" dirty="0">
                <a:latin typeface="+mj-lt"/>
              </a:rPr>
              <a:t>1225</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1.21x10</a:t>
            </a:r>
            <a:r>
              <a:rPr lang="en-US" altLang="en-US" sz="1900" b="1" baseline="30000" dirty="0">
                <a:latin typeface="+mj-lt"/>
              </a:rPr>
              <a:t>24</a:t>
            </a:r>
          </a:p>
          <a:p>
            <a:pPr eaLnBrk="0" hangingPunct="0">
              <a:lnSpc>
                <a:spcPct val="122000"/>
              </a:lnSpc>
              <a:defRPr/>
            </a:pPr>
            <a:r>
              <a:rPr lang="en-US" altLang="en-US" sz="1900" b="1" dirty="0">
                <a:latin typeface="+mj-lt"/>
                <a:cs typeface="Tahoma" pitchFamily="34" charset="0"/>
              </a:rPr>
              <a:t>1.16x10</a:t>
            </a:r>
            <a:r>
              <a:rPr lang="en-US" altLang="en-US" sz="1900" b="1" baseline="30000" dirty="0">
                <a:latin typeface="+mj-lt"/>
              </a:rPr>
              <a:t>77</a:t>
            </a:r>
          </a:p>
        </p:txBody>
      </p:sp>
      <p:sp>
        <p:nvSpPr>
          <p:cNvPr id="8" name="TextBox 7"/>
          <p:cNvSpPr txBox="1"/>
          <p:nvPr/>
        </p:nvSpPr>
        <p:spPr bwMode="auto">
          <a:xfrm>
            <a:off x="7699248" y="1691640"/>
            <a:ext cx="1476686" cy="5442837"/>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8.11x10</a:t>
            </a:r>
            <a:r>
              <a:rPr lang="en-US" altLang="en-US" sz="1900" b="1" baseline="30000" dirty="0">
                <a:latin typeface="+mj-lt"/>
              </a:rPr>
              <a:t>23 </a:t>
            </a:r>
          </a:p>
          <a:p>
            <a:pPr>
              <a:lnSpc>
                <a:spcPct val="122000"/>
              </a:lnSpc>
              <a:defRPr/>
            </a:pPr>
            <a:r>
              <a:rPr lang="en-US" altLang="en-US" sz="1900" b="1" dirty="0">
                <a:latin typeface="+mj-lt"/>
                <a:cs typeface="Tahoma" pitchFamily="34" charset="0"/>
              </a:rPr>
              <a:t>5.51x10</a:t>
            </a:r>
            <a:r>
              <a:rPr lang="en-US" altLang="en-US" sz="1900" b="1" baseline="30000" dirty="0">
                <a:latin typeface="+mj-lt"/>
              </a:rPr>
              <a:t>54</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1.83x10</a:t>
            </a:r>
            <a:r>
              <a:rPr lang="en-US" altLang="en-US" sz="1900" b="1" baseline="30000" dirty="0">
                <a:latin typeface="+mj-lt"/>
              </a:rPr>
              <a:t>19</a:t>
            </a:r>
            <a:endParaRPr lang="en-US" altLang="en-US" sz="1900" b="1" dirty="0">
              <a:latin typeface="+mj-lt"/>
              <a:cs typeface="Tahoma" pitchFamily="34" charset="0"/>
            </a:endParaRPr>
          </a:p>
          <a:p>
            <a:pPr>
              <a:lnSpc>
                <a:spcPct val="122000"/>
              </a:lnSpc>
              <a:defRPr/>
            </a:pPr>
            <a:r>
              <a:rPr lang="en-US" altLang="en-US" sz="1900" b="1" dirty="0">
                <a:latin typeface="+mj-lt"/>
              </a:rPr>
              <a:t>7.17x10</a:t>
            </a:r>
            <a:r>
              <a:rPr lang="en-US" altLang="en-US" sz="1900" b="1" baseline="40000" dirty="0">
                <a:latin typeface="+mj-lt"/>
              </a:rPr>
              <a:t>57</a:t>
            </a:r>
            <a:endParaRPr lang="en-US" altLang="en-US" sz="1900" b="1" i="0" dirty="0">
              <a:latin typeface="+mj-lt"/>
              <a:cs typeface="Tahoma" pitchFamily="34" charset="0"/>
            </a:endParaRPr>
          </a:p>
          <a:p>
            <a:pPr>
              <a:lnSpc>
                <a:spcPct val="122000"/>
              </a:lnSpc>
              <a:defRPr/>
            </a:pPr>
            <a:r>
              <a:rPr lang="en-US" altLang="en-US" sz="1900" b="1" dirty="0">
                <a:latin typeface="+mj-lt"/>
              </a:rPr>
              <a:t>1.10x10</a:t>
            </a:r>
            <a:r>
              <a:rPr lang="en-US" altLang="en-US" sz="1900" b="1" baseline="40000" dirty="0">
                <a:latin typeface="+mj-lt"/>
              </a:rPr>
              <a:t>104</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1.70x10</a:t>
            </a:r>
            <a:r>
              <a:rPr lang="en-US" altLang="en-US" sz="1900" b="1" baseline="30000" dirty="0">
                <a:latin typeface="+mj-lt"/>
              </a:rPr>
              <a:t>34</a:t>
            </a:r>
          </a:p>
          <a:p>
            <a:pPr eaLnBrk="0" hangingPunct="0">
              <a:lnSpc>
                <a:spcPct val="122000"/>
              </a:lnSpc>
              <a:defRPr/>
            </a:pPr>
            <a:r>
              <a:rPr lang="en-US" altLang="en-US" sz="1900" b="1" dirty="0">
                <a:latin typeface="+mj-lt"/>
                <a:cs typeface="Tahoma" pitchFamily="34" charset="0"/>
              </a:rPr>
              <a:t>4.39x10</a:t>
            </a:r>
            <a:r>
              <a:rPr lang="en-US" altLang="en-US" sz="1900" b="1" baseline="30000" dirty="0">
                <a:latin typeface="+mj-lt"/>
              </a:rPr>
              <a:t>69</a:t>
            </a:r>
          </a:p>
          <a:p>
            <a:pPr eaLnBrk="0" hangingPunct="0">
              <a:lnSpc>
                <a:spcPct val="122000"/>
              </a:lnSpc>
              <a:defRPr/>
            </a:pPr>
            <a:r>
              <a:rPr lang="en-US" altLang="en-US" sz="1900" b="1" dirty="0">
                <a:latin typeface="+mj-lt"/>
                <a:cs typeface="Tahoma" pitchFamily="34" charset="0"/>
              </a:rPr>
              <a:t>1.00</a:t>
            </a:r>
            <a:r>
              <a:rPr lang="en-US" altLang="en-US" sz="1900" b="1" i="0" dirty="0">
                <a:latin typeface="+mj-lt"/>
                <a:cs typeface="Tahoma" pitchFamily="34" charset="0"/>
              </a:rPr>
              <a:t>x10</a:t>
            </a:r>
            <a:r>
              <a:rPr lang="en-US" altLang="en-US" sz="1900" b="1" baseline="30000" dirty="0">
                <a:latin typeface="+mj-lt"/>
                <a:cs typeface="Tahoma" pitchFamily="34" charset="0"/>
              </a:rPr>
              <a:t>27</a:t>
            </a:r>
            <a:r>
              <a:rPr lang="en-US" altLang="en-US" sz="1900" b="1" i="0" dirty="0">
                <a:latin typeface="+mj-lt"/>
                <a:cs typeface="Tahoma" pitchFamily="34" charset="0"/>
              </a:rPr>
              <a:t>  </a:t>
            </a:r>
          </a:p>
          <a:p>
            <a:pPr eaLnBrk="0" hangingPunct="0">
              <a:lnSpc>
                <a:spcPct val="122000"/>
              </a:lnSpc>
              <a:defRPr/>
            </a:pPr>
            <a:r>
              <a:rPr lang="en-US" altLang="en-US" sz="1900" b="1" i="0" dirty="0">
                <a:latin typeface="+mj-lt"/>
                <a:cs typeface="Tahoma" pitchFamily="34" charset="0"/>
              </a:rPr>
              <a:t>TBD</a:t>
            </a:r>
            <a:endParaRPr lang="en-US" altLang="en-US" sz="1900" b="1" i="0" baseline="30000" dirty="0">
              <a:latin typeface="+mj-lt"/>
              <a:cs typeface="+mn-cs"/>
            </a:endParaRPr>
          </a:p>
          <a:p>
            <a:pPr eaLnBrk="0" hangingPunct="0">
              <a:lnSpc>
                <a:spcPct val="122000"/>
              </a:lnSpc>
              <a:defRPr/>
            </a:pPr>
            <a:r>
              <a:rPr lang="en-US" altLang="en-US" sz="1900" b="1" dirty="0">
                <a:latin typeface="+mj-lt"/>
                <a:cs typeface="Tahoma" pitchFamily="34" charset="0"/>
              </a:rPr>
              <a:t>6.24x10</a:t>
            </a:r>
            <a:r>
              <a:rPr lang="en-US" altLang="en-US" sz="1900" b="1" baseline="30000" dirty="0">
                <a:latin typeface="+mj-lt"/>
              </a:rPr>
              <a:t>77</a:t>
            </a:r>
          </a:p>
          <a:p>
            <a:pPr eaLnBrk="0" hangingPunct="0">
              <a:lnSpc>
                <a:spcPct val="122000"/>
              </a:lnSpc>
              <a:defRPr/>
            </a:pPr>
            <a:r>
              <a:rPr lang="en-US" altLang="en-US" sz="1900" b="1" dirty="0">
                <a:latin typeface="+mj-lt"/>
                <a:cs typeface="Tahoma" pitchFamily="34" charset="0"/>
              </a:rPr>
              <a:t>1.49x10</a:t>
            </a:r>
            <a:r>
              <a:rPr lang="en-US" altLang="en-US" sz="1900" b="1" baseline="30000" dirty="0">
                <a:latin typeface="+mj-lt"/>
              </a:rPr>
              <a:t>60</a:t>
            </a:r>
          </a:p>
          <a:p>
            <a:pPr eaLnBrk="0" hangingPunct="0">
              <a:lnSpc>
                <a:spcPct val="122000"/>
              </a:lnSpc>
              <a:defRPr/>
            </a:pPr>
            <a:r>
              <a:rPr lang="en-US" altLang="en-US" sz="1900" b="1" dirty="0">
                <a:latin typeface="+mj-lt"/>
                <a:cs typeface="Tahoma" pitchFamily="34" charset="0"/>
              </a:rPr>
              <a:t>7.21x10</a:t>
            </a:r>
            <a:r>
              <a:rPr lang="en-US" altLang="en-US" sz="1900" b="1" baseline="30000" dirty="0">
                <a:latin typeface="+mj-lt"/>
              </a:rPr>
              <a:t>16</a:t>
            </a:r>
            <a:endParaRPr lang="en-US" altLang="en-US" sz="1900" b="1" i="0" dirty="0">
              <a:latin typeface="+mj-lt"/>
              <a:cs typeface="Tahoma" pitchFamily="34" charset="0"/>
            </a:endParaRPr>
          </a:p>
          <a:p>
            <a:pPr eaLnBrk="0" hangingPunct="0">
              <a:lnSpc>
                <a:spcPct val="122000"/>
              </a:lnSpc>
              <a:defRPr/>
            </a:pPr>
            <a:r>
              <a:rPr lang="en-US" altLang="en-US" sz="1900" b="1" dirty="0">
                <a:latin typeface="+mj-lt"/>
                <a:cs typeface="Tahoma" pitchFamily="34" charset="0"/>
              </a:rPr>
              <a:t>2.22x10</a:t>
            </a:r>
            <a:r>
              <a:rPr lang="en-US" altLang="en-US" sz="1900" b="1" baseline="30000" dirty="0">
                <a:latin typeface="+mj-lt"/>
              </a:rPr>
              <a:t>1225</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1.21x10</a:t>
            </a:r>
            <a:r>
              <a:rPr lang="en-US" altLang="en-US" sz="1900" b="1" baseline="30000" dirty="0">
                <a:latin typeface="+mj-lt"/>
              </a:rPr>
              <a:t>24</a:t>
            </a:r>
          </a:p>
          <a:p>
            <a:pPr eaLnBrk="0" hangingPunct="0">
              <a:lnSpc>
                <a:spcPct val="122000"/>
              </a:lnSpc>
              <a:defRPr/>
            </a:pPr>
            <a:r>
              <a:rPr lang="en-US" altLang="en-US" sz="1900" b="1" dirty="0">
                <a:latin typeface="+mj-lt"/>
                <a:cs typeface="Tahoma" pitchFamily="34" charset="0"/>
              </a:rPr>
              <a:t>1.16x10</a:t>
            </a:r>
            <a:r>
              <a:rPr lang="en-US" altLang="en-US" sz="1900" b="1" baseline="30000" dirty="0">
                <a:latin typeface="+mj-lt"/>
              </a:rPr>
              <a:t>77</a:t>
            </a:r>
          </a:p>
        </p:txBody>
      </p:sp>
      <p:sp>
        <p:nvSpPr>
          <p:cNvPr id="12" name="TextBox 11"/>
          <p:cNvSpPr txBox="1"/>
          <p:nvPr/>
        </p:nvSpPr>
        <p:spPr bwMode="auto">
          <a:xfrm>
            <a:off x="1371600" y="1691640"/>
            <a:ext cx="4133088" cy="5440680"/>
          </a:xfrm>
          <a:prstGeom prst="rect">
            <a:avLst/>
          </a:prstGeom>
          <a:noFill/>
        </p:spPr>
        <p:txBody>
          <a:bodyPr wrap="square" anchor="ctr">
            <a:spAutoFit/>
          </a:bodyPr>
          <a:lstStyle/>
          <a:p>
            <a:pPr eaLnBrk="0" hangingPunct="0">
              <a:lnSpc>
                <a:spcPct val="122000"/>
              </a:lnSpc>
              <a:defRPr/>
            </a:pPr>
            <a:r>
              <a:rPr lang="en-US" altLang="en-US" sz="1900" b="1" dirty="0">
                <a:latin typeface="+mj-lt"/>
                <a:cs typeface="Tahoma" pitchFamily="34" charset="0"/>
              </a:rPr>
              <a:t>T-52d </a:t>
            </a:r>
            <a:r>
              <a:rPr lang="en-US" sz="2000" b="1" dirty="0" err="1">
                <a:latin typeface="+mj-lt"/>
              </a:rPr>
              <a:t>Geheimschreiber</a:t>
            </a:r>
            <a:endParaRPr lang="en-US" altLang="en-US" sz="1900" b="1" dirty="0">
              <a:latin typeface="+mj-lt"/>
              <a:cs typeface="Tahoma" pitchFamily="34" charset="0"/>
            </a:endParaRPr>
          </a:p>
          <a:p>
            <a:pPr eaLnBrk="0" hangingPunct="0">
              <a:lnSpc>
                <a:spcPct val="122000"/>
              </a:lnSpc>
              <a:defRPr/>
            </a:pPr>
            <a:r>
              <a:rPr lang="en-US" altLang="en-US" sz="1900" b="1" dirty="0" err="1">
                <a:latin typeface="+mj-lt"/>
                <a:cs typeface="Tahoma" pitchFamily="34" charset="0"/>
              </a:rPr>
              <a:t>Typex</a:t>
            </a:r>
            <a:r>
              <a:rPr lang="en-US" altLang="en-US" sz="1900" b="1" dirty="0">
                <a:latin typeface="+mj-lt"/>
                <a:cs typeface="Tahoma" pitchFamily="34" charset="0"/>
              </a:rPr>
              <a:t> Mark 22</a:t>
            </a:r>
          </a:p>
          <a:p>
            <a:pPr eaLnBrk="0" hangingPunct="0">
              <a:lnSpc>
                <a:spcPct val="122000"/>
              </a:lnSpc>
              <a:defRPr/>
            </a:pPr>
            <a:r>
              <a:rPr lang="en-US" altLang="en-US" sz="1900" b="1" dirty="0">
                <a:latin typeface="+mj-lt"/>
                <a:cs typeface="Tahoma" pitchFamily="34" charset="0"/>
              </a:rPr>
              <a:t>NEMA </a:t>
            </a:r>
          </a:p>
          <a:p>
            <a:pPr eaLnBrk="0" hangingPunct="0">
              <a:lnSpc>
                <a:spcPct val="122000"/>
              </a:lnSpc>
              <a:defRPr/>
            </a:pPr>
            <a:r>
              <a:rPr lang="en-US" altLang="en-US" sz="1900" b="1" i="0" dirty="0" err="1">
                <a:latin typeface="+mj-lt"/>
                <a:cs typeface="Tahoma" pitchFamily="34" charset="0"/>
              </a:rPr>
              <a:t>Hagelin</a:t>
            </a:r>
            <a:r>
              <a:rPr lang="en-US" altLang="en-US" sz="1900" b="1" i="0" dirty="0">
                <a:latin typeface="+mj-lt"/>
                <a:cs typeface="Tahoma" pitchFamily="34" charset="0"/>
              </a:rPr>
              <a:t> C-52</a:t>
            </a:r>
          </a:p>
          <a:p>
            <a:pPr eaLnBrk="0" hangingPunct="0">
              <a:lnSpc>
                <a:spcPct val="122000"/>
              </a:lnSpc>
              <a:defRPr/>
            </a:pPr>
            <a:r>
              <a:rPr lang="en-US" altLang="en-US" sz="1900" b="1" dirty="0" err="1">
                <a:latin typeface="+mj-lt"/>
                <a:cs typeface="Tahoma" pitchFamily="34" charset="0"/>
              </a:rPr>
              <a:t>Hagelin</a:t>
            </a:r>
            <a:r>
              <a:rPr lang="en-US" altLang="en-US" sz="1900" b="1" dirty="0">
                <a:latin typeface="+mj-lt"/>
                <a:cs typeface="Tahoma" pitchFamily="34" charset="0"/>
              </a:rPr>
              <a:t> CX-52</a:t>
            </a:r>
          </a:p>
          <a:p>
            <a:pPr eaLnBrk="0" hangingPunct="0">
              <a:lnSpc>
                <a:spcPct val="122000"/>
              </a:lnSpc>
              <a:defRPr/>
            </a:pPr>
            <a:r>
              <a:rPr lang="en-US" altLang="en-US" sz="1900" b="1" dirty="0">
                <a:latin typeface="+mj-lt"/>
                <a:cs typeface="Tahoma" pitchFamily="34" charset="0"/>
              </a:rPr>
              <a:t>KL-7 </a:t>
            </a:r>
          </a:p>
          <a:p>
            <a:pPr eaLnBrk="0" hangingPunct="0">
              <a:lnSpc>
                <a:spcPct val="122000"/>
              </a:lnSpc>
              <a:defRPr/>
            </a:pPr>
            <a:r>
              <a:rPr lang="en-US" altLang="en-US" sz="1900" b="1" dirty="0" err="1">
                <a:latin typeface="+mj-lt"/>
                <a:cs typeface="Tahoma" pitchFamily="34" charset="0"/>
              </a:rPr>
              <a:t>Transvertex</a:t>
            </a:r>
            <a:r>
              <a:rPr lang="en-US" altLang="en-US" sz="1900" b="1" dirty="0">
                <a:latin typeface="+mj-lt"/>
                <a:cs typeface="Tahoma" pitchFamily="34" charset="0"/>
              </a:rPr>
              <a:t> HC-9 </a:t>
            </a:r>
          </a:p>
          <a:p>
            <a:pPr eaLnBrk="0" hangingPunct="0">
              <a:lnSpc>
                <a:spcPct val="122000"/>
              </a:lnSpc>
              <a:defRPr/>
            </a:pPr>
            <a:r>
              <a:rPr lang="en-US" altLang="en-US" sz="1900" b="1" dirty="0">
                <a:latin typeface="+mj-lt"/>
                <a:cs typeface="Tahoma" pitchFamily="34" charset="0"/>
              </a:rPr>
              <a:t>VIC Paper &amp; Pencil</a:t>
            </a:r>
          </a:p>
          <a:p>
            <a:pPr eaLnBrk="0" hangingPunct="0">
              <a:lnSpc>
                <a:spcPct val="122000"/>
              </a:lnSpc>
              <a:defRPr/>
            </a:pPr>
            <a:r>
              <a:rPr lang="en-US" altLang="en-US" sz="1900" b="1" i="0" dirty="0" err="1">
                <a:latin typeface="+mj-lt"/>
                <a:cs typeface="Tahoma" pitchFamily="34" charset="0"/>
              </a:rPr>
              <a:t>Hagelin</a:t>
            </a:r>
            <a:r>
              <a:rPr lang="en-US" altLang="en-US" sz="1900" b="1" i="0" dirty="0">
                <a:latin typeface="+mj-lt"/>
                <a:cs typeface="Tahoma" pitchFamily="34" charset="0"/>
              </a:rPr>
              <a:t> CD-55</a:t>
            </a:r>
          </a:p>
          <a:p>
            <a:pPr eaLnBrk="0" hangingPunct="0">
              <a:lnSpc>
                <a:spcPct val="122000"/>
              </a:lnSpc>
              <a:defRPr/>
            </a:pPr>
            <a:r>
              <a:rPr lang="en-US" altLang="en-US" sz="1900" b="1" dirty="0" err="1">
                <a:latin typeface="+mj-lt"/>
                <a:cs typeface="Tahoma" pitchFamily="34" charset="0"/>
              </a:rPr>
              <a:t>Fialka</a:t>
            </a:r>
            <a:endParaRPr lang="en-US" altLang="en-US" sz="1900" b="1" dirty="0">
              <a:latin typeface="+mj-lt"/>
              <a:cs typeface="Tahoma" pitchFamily="34" charset="0"/>
            </a:endParaRPr>
          </a:p>
          <a:p>
            <a:pPr eaLnBrk="0" hangingPunct="0">
              <a:lnSpc>
                <a:spcPct val="122000"/>
              </a:lnSpc>
              <a:defRPr/>
            </a:pPr>
            <a:r>
              <a:rPr lang="en-US" altLang="en-US" sz="1900" b="1" dirty="0" err="1">
                <a:latin typeface="+mj-lt"/>
                <a:cs typeface="Tahoma" pitchFamily="34" charset="0"/>
              </a:rPr>
              <a:t>Hagelin</a:t>
            </a:r>
            <a:r>
              <a:rPr lang="en-US" altLang="en-US" sz="1900" b="1" dirty="0">
                <a:latin typeface="+mj-lt"/>
                <a:cs typeface="Tahoma" pitchFamily="34" charset="0"/>
              </a:rPr>
              <a:t> CD-57</a:t>
            </a:r>
            <a:endParaRPr lang="en-US" altLang="en-US" sz="1900" b="1" i="0" dirty="0">
              <a:latin typeface="+mj-lt"/>
              <a:cs typeface="Tahoma" pitchFamily="34" charset="0"/>
            </a:endParaRPr>
          </a:p>
          <a:p>
            <a:pPr eaLnBrk="0" hangingPunct="0">
              <a:lnSpc>
                <a:spcPct val="122000"/>
              </a:lnSpc>
              <a:defRPr/>
            </a:pPr>
            <a:r>
              <a:rPr lang="en-US" altLang="en-US" sz="1900" b="1" dirty="0">
                <a:latin typeface="+mj-lt"/>
                <a:cs typeface="Tahoma" pitchFamily="34" charset="0"/>
              </a:rPr>
              <a:t>DES (56 bit)</a:t>
            </a:r>
          </a:p>
          <a:p>
            <a:pPr eaLnBrk="0" hangingPunct="0">
              <a:lnSpc>
                <a:spcPct val="122000"/>
              </a:lnSpc>
              <a:defRPr/>
            </a:pPr>
            <a:r>
              <a:rPr lang="en-US" altLang="en-US" sz="1900" b="1" dirty="0">
                <a:latin typeface="+mj-lt"/>
                <a:cs typeface="Tahoma" pitchFamily="34" charset="0"/>
              </a:rPr>
              <a:t>RSA-4096 </a:t>
            </a:r>
          </a:p>
          <a:p>
            <a:pPr eaLnBrk="0" hangingPunct="0">
              <a:lnSpc>
                <a:spcPct val="122000"/>
              </a:lnSpc>
              <a:defRPr/>
            </a:pPr>
            <a:r>
              <a:rPr lang="en-US" altLang="en-US" sz="1900" b="1" dirty="0">
                <a:latin typeface="+mj-lt"/>
                <a:cs typeface="Tahoma" pitchFamily="34" charset="0"/>
              </a:rPr>
              <a:t>AT&amp;T TSD 3600-E Clipper Chip</a:t>
            </a:r>
          </a:p>
          <a:p>
            <a:pPr eaLnBrk="0" hangingPunct="0">
              <a:lnSpc>
                <a:spcPct val="122000"/>
              </a:lnSpc>
              <a:defRPr/>
            </a:pPr>
            <a:r>
              <a:rPr lang="en-US" altLang="en-US" sz="1900" b="1" dirty="0">
                <a:latin typeface="+mj-lt"/>
                <a:cs typeface="Tahoma" pitchFamily="34" charset="0"/>
              </a:rPr>
              <a:t>AES-256</a:t>
            </a:r>
            <a:endParaRPr lang="en-US" altLang="en-US" sz="1900" b="1" i="0" dirty="0">
              <a:latin typeface="+mj-lt"/>
              <a:cs typeface="Tahoma" pitchFamily="34" charset="0"/>
            </a:endParaRPr>
          </a:p>
        </p:txBody>
      </p:sp>
      <p:sp>
        <p:nvSpPr>
          <p:cNvPr id="13" name="TextBox 12"/>
          <p:cNvSpPr txBox="1"/>
          <p:nvPr/>
        </p:nvSpPr>
        <p:spPr bwMode="auto">
          <a:xfrm>
            <a:off x="6931152" y="1691640"/>
            <a:ext cx="679994" cy="5442837"/>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a:t>
            </a:r>
            <a:r>
              <a:rPr lang="en-US" altLang="en-US" sz="1900" b="1" baseline="30000" dirty="0">
                <a:latin typeface="+mj-lt"/>
              </a:rPr>
              <a:t>710</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649</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551</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389</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409</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1434</a:t>
            </a: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237</a:t>
            </a:r>
            <a:endParaRPr lang="en-US" altLang="en-US" sz="1900" b="1" i="0" baseline="30000" dirty="0">
              <a:latin typeface="+mj-lt"/>
              <a:cs typeface="+mn-cs"/>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cs typeface="Tahoma" pitchFamily="34" charset="0"/>
              </a:rPr>
              <a:t>136</a:t>
            </a:r>
          </a:p>
          <a:p>
            <a:pPr eaLnBrk="0" hangingPunct="0">
              <a:lnSpc>
                <a:spcPct val="122000"/>
              </a:lnSpc>
              <a:defRPr/>
            </a:pP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1523</a:t>
            </a:r>
          </a:p>
          <a:p>
            <a:pPr>
              <a:lnSpc>
                <a:spcPct val="122000"/>
              </a:lnSpc>
              <a:defRPr/>
            </a:pPr>
            <a:r>
              <a:rPr lang="en-US" altLang="en-US" sz="1900" b="1" dirty="0">
                <a:latin typeface="+mj-lt"/>
                <a:cs typeface="Tahoma" pitchFamily="34" charset="0"/>
              </a:rPr>
              <a:t>2</a:t>
            </a:r>
            <a:r>
              <a:rPr lang="en-US" altLang="en-US" sz="1900" b="1" baseline="30000" dirty="0">
                <a:latin typeface="+mj-lt"/>
              </a:rPr>
              <a:t>343</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56</a:t>
            </a:r>
            <a:endParaRPr lang="en-US" altLang="en-US" sz="1900" b="1" i="0"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4071</a:t>
            </a:r>
            <a:endParaRPr lang="en-US" altLang="en-US" sz="1900" b="1" i="0" baseline="30000" dirty="0">
              <a:latin typeface="+mj-lt"/>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80</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256</a:t>
            </a:r>
          </a:p>
        </p:txBody>
      </p:sp>
      <p:sp>
        <p:nvSpPr>
          <p:cNvPr id="14" name="TextBox 13"/>
          <p:cNvSpPr txBox="1"/>
          <p:nvPr/>
        </p:nvSpPr>
        <p:spPr bwMode="auto">
          <a:xfrm>
            <a:off x="9107424" y="1691640"/>
            <a:ext cx="679994" cy="5442837"/>
          </a:xfrm>
          <a:prstGeom prst="rect">
            <a:avLst/>
          </a:prstGeom>
          <a:noFill/>
        </p:spPr>
        <p:txBody>
          <a:bodyPr wrap="none" anchor="ctr">
            <a:spAutoFit/>
          </a:bodyPr>
          <a:lstStyle/>
          <a:p>
            <a:pPr>
              <a:lnSpc>
                <a:spcPct val="122000"/>
              </a:lnSpc>
              <a:defRPr/>
            </a:pPr>
            <a:r>
              <a:rPr lang="en-US" altLang="en-US" sz="1900" b="1" dirty="0">
                <a:latin typeface="+mj-lt"/>
                <a:cs typeface="Tahoma" pitchFamily="34" charset="0"/>
              </a:rPr>
              <a:t>2</a:t>
            </a:r>
            <a:r>
              <a:rPr lang="en-US" altLang="en-US" sz="1900" b="1" baseline="30000" dirty="0">
                <a:latin typeface="+mj-lt"/>
              </a:rPr>
              <a:t>79</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182</a:t>
            </a:r>
          </a:p>
          <a:p>
            <a:pPr>
              <a:lnSpc>
                <a:spcPct val="122000"/>
              </a:lnSpc>
              <a:defRPr/>
            </a:pPr>
            <a:r>
              <a:rPr lang="en-US" altLang="en-US" sz="1900" b="1" dirty="0">
                <a:latin typeface="+mj-lt"/>
                <a:cs typeface="Tahoma" pitchFamily="34" charset="0"/>
              </a:rPr>
              <a:t>2</a:t>
            </a:r>
            <a:r>
              <a:rPr lang="en-US" altLang="en-US" sz="1900" b="1" baseline="30000" dirty="0">
                <a:latin typeface="+mj-lt"/>
              </a:rPr>
              <a:t>64</a:t>
            </a:r>
            <a:endParaRPr lang="en-US" altLang="en-US" sz="1900" b="1" i="0"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192</a:t>
            </a:r>
            <a:endParaRPr lang="en-US" altLang="en-US" sz="1900" b="1" dirty="0">
              <a:latin typeface="+mj-lt"/>
              <a:cs typeface="Tahoma" pitchFamily="34" charset="0"/>
            </a:endParaRPr>
          </a:p>
          <a:p>
            <a:pPr>
              <a:lnSpc>
                <a:spcPct val="122000"/>
              </a:lnSpc>
              <a:defRPr/>
            </a:pPr>
            <a:r>
              <a:rPr lang="en-US" altLang="en-US" sz="1900" b="1" dirty="0">
                <a:latin typeface="+mj-lt"/>
                <a:cs typeface="Tahoma" pitchFamily="34" charset="0"/>
              </a:rPr>
              <a:t>2</a:t>
            </a:r>
            <a:r>
              <a:rPr lang="en-US" altLang="en-US" sz="1900" b="1" baseline="30000" dirty="0">
                <a:latin typeface="+mj-lt"/>
              </a:rPr>
              <a:t>346</a:t>
            </a:r>
            <a:endParaRPr lang="en-US" altLang="en-US" sz="1900" b="1" i="0"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114</a:t>
            </a: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231</a:t>
            </a:r>
          </a:p>
          <a:p>
            <a:pPr eaLnBrk="0" hangingPunct="0">
              <a:lnSpc>
                <a:spcPct val="122000"/>
              </a:lnSpc>
              <a:defRPr/>
            </a:pPr>
            <a:r>
              <a:rPr lang="en-US" altLang="en-US" sz="1900" b="1" i="0" dirty="0">
                <a:latin typeface="+mj-lt"/>
                <a:cs typeface="Tahoma" pitchFamily="34" charset="0"/>
              </a:rPr>
              <a:t>2</a:t>
            </a:r>
            <a:r>
              <a:rPr lang="en-US" altLang="en-US" sz="1900" b="1" baseline="30000" dirty="0">
                <a:latin typeface="+mj-lt"/>
                <a:cs typeface="Tahoma" pitchFamily="34" charset="0"/>
              </a:rPr>
              <a:t>90</a:t>
            </a:r>
            <a:endParaRPr lang="en-US" altLang="en-US" sz="1900" b="1" i="0" baseline="30000" dirty="0">
              <a:latin typeface="+mj-lt"/>
              <a:cs typeface="+mn-cs"/>
            </a:endParaRPr>
          </a:p>
          <a:p>
            <a:pPr eaLnBrk="0" hangingPunct="0">
              <a:lnSpc>
                <a:spcPct val="122000"/>
              </a:lnSpc>
              <a:defRPr/>
            </a:pP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258</a:t>
            </a:r>
          </a:p>
          <a:p>
            <a:pPr>
              <a:lnSpc>
                <a:spcPct val="122000"/>
              </a:lnSpc>
              <a:defRPr/>
            </a:pPr>
            <a:r>
              <a:rPr lang="en-US" altLang="en-US" sz="1900" b="1" dirty="0">
                <a:latin typeface="+mj-lt"/>
                <a:cs typeface="Tahoma" pitchFamily="34" charset="0"/>
              </a:rPr>
              <a:t>2</a:t>
            </a:r>
            <a:r>
              <a:rPr lang="en-US" altLang="en-US" sz="1900" b="1" baseline="30000" dirty="0">
                <a:latin typeface="+mj-lt"/>
              </a:rPr>
              <a:t>200</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56</a:t>
            </a:r>
            <a:endParaRPr lang="en-US" altLang="en-US" sz="1900" b="1" i="0"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4071</a:t>
            </a:r>
            <a:endParaRPr lang="en-US" altLang="en-US" sz="1900" b="1" i="0" baseline="30000" dirty="0">
              <a:latin typeface="+mj-lt"/>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80</a:t>
            </a:r>
            <a:endParaRPr lang="en-US" altLang="en-US" sz="1900" b="1" dirty="0">
              <a:latin typeface="+mj-lt"/>
              <a:cs typeface="Tahoma" pitchFamily="34" charset="0"/>
            </a:endParaRPr>
          </a:p>
          <a:p>
            <a:pPr eaLnBrk="0" hangingPunct="0">
              <a:lnSpc>
                <a:spcPct val="122000"/>
              </a:lnSpc>
              <a:defRPr/>
            </a:pPr>
            <a:r>
              <a:rPr lang="en-US" altLang="en-US" sz="1900" b="1" dirty="0">
                <a:latin typeface="+mj-lt"/>
                <a:cs typeface="Tahoma" pitchFamily="34" charset="0"/>
              </a:rPr>
              <a:t>2</a:t>
            </a:r>
            <a:r>
              <a:rPr lang="en-US" altLang="en-US" sz="1900" b="1" baseline="30000" dirty="0">
                <a:latin typeface="+mj-lt"/>
              </a:rPr>
              <a:t>256</a:t>
            </a:r>
          </a:p>
        </p:txBody>
      </p:sp>
      <p:sp>
        <p:nvSpPr>
          <p:cNvPr id="37" name="TextBox 36"/>
          <p:cNvSpPr txBox="1"/>
          <p:nvPr/>
        </p:nvSpPr>
        <p:spPr bwMode="auto">
          <a:xfrm>
            <a:off x="365760" y="1691640"/>
            <a:ext cx="815929" cy="5442837"/>
          </a:xfrm>
          <a:prstGeom prst="rect">
            <a:avLst/>
          </a:prstGeom>
          <a:noFill/>
        </p:spPr>
        <p:txBody>
          <a:bodyPr wrap="none" lIns="0" rIns="0" anchor="ctr">
            <a:spAutoFit/>
          </a:bodyPr>
          <a:lstStyle/>
          <a:p>
            <a:pPr algn="ctr">
              <a:lnSpc>
                <a:spcPct val="122000"/>
              </a:lnSpc>
              <a:defRPr/>
            </a:pPr>
            <a:r>
              <a:rPr lang="en-US" altLang="en-US" sz="1900" b="1" dirty="0">
                <a:latin typeface="+mj-lt"/>
                <a:cs typeface="Tahoma" pitchFamily="34" charset="0"/>
              </a:rPr>
              <a:t>1942</a:t>
            </a:r>
          </a:p>
          <a:p>
            <a:pPr algn="ctr">
              <a:lnSpc>
                <a:spcPct val="122000"/>
              </a:lnSpc>
              <a:defRPr/>
            </a:pPr>
            <a:r>
              <a:rPr lang="en-US" altLang="en-US" sz="1900" b="1" dirty="0">
                <a:latin typeface="+mj-lt"/>
                <a:cs typeface="Tahoma" pitchFamily="34" charset="0"/>
              </a:rPr>
              <a:t>1943</a:t>
            </a:r>
            <a:endParaRPr lang="en-US" altLang="en-US" sz="1900" b="1" i="0" dirty="0">
              <a:latin typeface="+mj-lt"/>
              <a:cs typeface="Tahoma" pitchFamily="34" charset="0"/>
            </a:endParaRPr>
          </a:p>
          <a:p>
            <a:pPr algn="ctr">
              <a:lnSpc>
                <a:spcPct val="122000"/>
              </a:lnSpc>
              <a:defRPr/>
            </a:pPr>
            <a:r>
              <a:rPr lang="en-US" altLang="en-US" sz="1900" b="1" i="0" dirty="0">
                <a:latin typeface="+mj-lt"/>
                <a:cs typeface="Tahoma" pitchFamily="34" charset="0"/>
              </a:rPr>
              <a:t>1947</a:t>
            </a:r>
          </a:p>
          <a:p>
            <a:pPr algn="ctr">
              <a:lnSpc>
                <a:spcPct val="122000"/>
              </a:lnSpc>
              <a:defRPr/>
            </a:pPr>
            <a:r>
              <a:rPr lang="en-US" altLang="en-US" sz="1900" b="1" dirty="0">
                <a:latin typeface="+mj-lt"/>
                <a:cs typeface="Tahoma" pitchFamily="34" charset="0"/>
              </a:rPr>
              <a:t>1952</a:t>
            </a:r>
          </a:p>
          <a:p>
            <a:pPr algn="ctr">
              <a:lnSpc>
                <a:spcPct val="122000"/>
              </a:lnSpc>
              <a:defRPr/>
            </a:pPr>
            <a:r>
              <a:rPr lang="en-US" altLang="en-US" sz="1900" b="1" i="0" dirty="0">
                <a:latin typeface="+mj-lt"/>
                <a:cs typeface="Tahoma" pitchFamily="34" charset="0"/>
              </a:rPr>
              <a:t>1952</a:t>
            </a:r>
          </a:p>
          <a:p>
            <a:pPr algn="ctr">
              <a:lnSpc>
                <a:spcPct val="122000"/>
              </a:lnSpc>
              <a:defRPr/>
            </a:pPr>
            <a:r>
              <a:rPr lang="en-US" altLang="en-US" sz="1900" b="1" dirty="0">
                <a:latin typeface="+mj-lt"/>
                <a:cs typeface="Tahoma" pitchFamily="34" charset="0"/>
              </a:rPr>
              <a:t>1952</a:t>
            </a:r>
            <a:endParaRPr lang="en-US" altLang="en-US" sz="1900" b="1" i="0" dirty="0">
              <a:latin typeface="+mj-lt"/>
              <a:cs typeface="Tahoma" pitchFamily="34" charset="0"/>
            </a:endParaRPr>
          </a:p>
          <a:p>
            <a:pPr algn="ctr">
              <a:lnSpc>
                <a:spcPct val="122000"/>
              </a:lnSpc>
              <a:defRPr/>
            </a:pPr>
            <a:r>
              <a:rPr lang="en-US" altLang="en-US" sz="1900" b="1" dirty="0">
                <a:latin typeface="+mj-lt"/>
                <a:cs typeface="Tahoma" pitchFamily="34" charset="0"/>
              </a:rPr>
              <a:t>  1950s</a:t>
            </a:r>
          </a:p>
          <a:p>
            <a:pPr algn="ctr">
              <a:lnSpc>
                <a:spcPct val="122000"/>
              </a:lnSpc>
              <a:defRPr/>
            </a:pPr>
            <a:r>
              <a:rPr lang="en-US" altLang="en-US" sz="1900" b="1" i="0" dirty="0">
                <a:latin typeface="+mj-lt"/>
                <a:cs typeface="Tahoma" pitchFamily="34" charset="0"/>
              </a:rPr>
              <a:t>1953</a:t>
            </a:r>
          </a:p>
          <a:p>
            <a:pPr algn="ctr">
              <a:lnSpc>
                <a:spcPct val="122000"/>
              </a:lnSpc>
              <a:defRPr/>
            </a:pPr>
            <a:r>
              <a:rPr lang="en-US" altLang="en-US" sz="1900" b="1" dirty="0">
                <a:latin typeface="+mj-lt"/>
                <a:cs typeface="Tahoma" pitchFamily="34" charset="0"/>
              </a:rPr>
              <a:t>1955</a:t>
            </a:r>
          </a:p>
          <a:p>
            <a:pPr algn="ctr">
              <a:lnSpc>
                <a:spcPct val="122000"/>
              </a:lnSpc>
              <a:defRPr/>
            </a:pPr>
            <a:r>
              <a:rPr lang="en-US" altLang="en-US" sz="1900" b="1" dirty="0">
                <a:latin typeface="+mj-lt"/>
                <a:cs typeface="Tahoma" pitchFamily="34" charset="0"/>
              </a:rPr>
              <a:t>1956</a:t>
            </a:r>
          </a:p>
          <a:p>
            <a:pPr algn="ctr">
              <a:lnSpc>
                <a:spcPct val="122000"/>
              </a:lnSpc>
              <a:defRPr/>
            </a:pPr>
            <a:r>
              <a:rPr lang="en-US" altLang="en-US" sz="1900" b="1" i="0" dirty="0">
                <a:latin typeface="+mj-lt"/>
                <a:cs typeface="Tahoma" pitchFamily="34" charset="0"/>
              </a:rPr>
              <a:t>1957</a:t>
            </a:r>
          </a:p>
          <a:p>
            <a:pPr algn="ctr">
              <a:lnSpc>
                <a:spcPct val="122000"/>
              </a:lnSpc>
              <a:defRPr/>
            </a:pPr>
            <a:r>
              <a:rPr lang="en-US" altLang="en-US" sz="1900" b="1" i="0" dirty="0">
                <a:latin typeface="+mj-lt"/>
                <a:cs typeface="Tahoma" pitchFamily="34" charset="0"/>
              </a:rPr>
              <a:t>1976</a:t>
            </a:r>
          </a:p>
          <a:p>
            <a:pPr algn="ctr">
              <a:lnSpc>
                <a:spcPct val="122000"/>
              </a:lnSpc>
              <a:defRPr/>
            </a:pPr>
            <a:r>
              <a:rPr lang="en-US" altLang="en-US" sz="1900" b="1" dirty="0">
                <a:latin typeface="+mj-lt"/>
                <a:cs typeface="Tahoma" pitchFamily="34" charset="0"/>
              </a:rPr>
              <a:t>1977</a:t>
            </a:r>
            <a:endParaRPr lang="en-US" altLang="en-US" sz="1900" b="1" i="0" dirty="0">
              <a:latin typeface="+mj-lt"/>
              <a:cs typeface="Tahoma" pitchFamily="34" charset="0"/>
            </a:endParaRPr>
          </a:p>
          <a:p>
            <a:pPr algn="ctr">
              <a:lnSpc>
                <a:spcPct val="122000"/>
              </a:lnSpc>
              <a:defRPr/>
            </a:pPr>
            <a:r>
              <a:rPr lang="en-US" altLang="en-US" sz="1900" b="1" dirty="0">
                <a:latin typeface="+mj-lt"/>
                <a:cs typeface="Tahoma" pitchFamily="34" charset="0"/>
              </a:rPr>
              <a:t>1992</a:t>
            </a:r>
            <a:endParaRPr lang="en-US" altLang="en-US" sz="1900" b="1" i="0" dirty="0">
              <a:latin typeface="+mj-lt"/>
              <a:cs typeface="Tahoma" pitchFamily="34" charset="0"/>
            </a:endParaRPr>
          </a:p>
          <a:p>
            <a:pPr algn="ctr">
              <a:lnSpc>
                <a:spcPct val="122000"/>
              </a:lnSpc>
              <a:defRPr/>
            </a:pPr>
            <a:r>
              <a:rPr lang="en-US" altLang="en-US" sz="1900" b="1" i="0" dirty="0">
                <a:latin typeface="+mj-lt"/>
                <a:cs typeface="Tahoma" pitchFamily="34" charset="0"/>
              </a:rPr>
              <a:t>2001</a:t>
            </a:r>
          </a:p>
        </p:txBody>
      </p:sp>
      <p:cxnSp>
        <p:nvCxnSpPr>
          <p:cNvPr id="52" name="Straight Connector 19"/>
          <p:cNvCxnSpPr>
            <a:cxnSpLocks noChangeShapeType="1"/>
          </p:cNvCxnSpPr>
          <p:nvPr/>
        </p:nvCxnSpPr>
        <p:spPr bwMode="auto">
          <a:xfrm>
            <a:off x="228600" y="6016752"/>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itle 1"/>
          <p:cNvSpPr>
            <a:spLocks noGrp="1"/>
          </p:cNvSpPr>
          <p:nvPr>
            <p:ph type="title"/>
          </p:nvPr>
        </p:nvSpPr>
        <p:spPr>
          <a:xfrm>
            <a:off x="457200" y="457200"/>
            <a:ext cx="9220200" cy="533400"/>
          </a:xfrm>
        </p:spPr>
        <p:txBody>
          <a:bodyPr/>
          <a:lstStyle/>
          <a:p>
            <a:r>
              <a:rPr lang="en-US" altLang="en-US" dirty="0"/>
              <a:t>Key Spaces of Historic Cipher Machines</a:t>
            </a:r>
            <a:br>
              <a:rPr lang="en-US" altLang="en-US" dirty="0"/>
            </a:br>
            <a:endParaRPr lang="en-US" dirty="0"/>
          </a:p>
        </p:txBody>
      </p:sp>
      <p:sp>
        <p:nvSpPr>
          <p:cNvPr id="68" name="Rectangle 67"/>
          <p:cNvSpPr/>
          <p:nvPr/>
        </p:nvSpPr>
        <p:spPr bwMode="auto">
          <a:xfrm>
            <a:off x="228600" y="1760546"/>
            <a:ext cx="9601200" cy="5632704"/>
          </a:xfrm>
          <a:prstGeom prst="rect">
            <a:avLst/>
          </a:prstGeom>
          <a:no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69" name="Rectangle 68"/>
          <p:cNvSpPr/>
          <p:nvPr/>
        </p:nvSpPr>
        <p:spPr bwMode="auto">
          <a:xfrm>
            <a:off x="228600" y="1443554"/>
            <a:ext cx="9601200" cy="329184"/>
          </a:xfrm>
          <a:prstGeom prst="rect">
            <a:avLst/>
          </a:prstGeom>
          <a:solidFill>
            <a:srgbClr val="7030A0"/>
          </a:solid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70" name="TextBox 69"/>
          <p:cNvSpPr txBox="1"/>
          <p:nvPr/>
        </p:nvSpPr>
        <p:spPr bwMode="auto">
          <a:xfrm>
            <a:off x="5458968" y="1494938"/>
            <a:ext cx="2130552" cy="228600"/>
          </a:xfrm>
          <a:prstGeom prst="rect">
            <a:avLst/>
          </a:prstGeom>
          <a:noFill/>
        </p:spPr>
        <p:txBody>
          <a:bodyPr wrap="square" lIns="0" tIns="0" rIns="0" bIns="0" anchor="ctr">
            <a:spAutoFit/>
          </a:bodyPr>
          <a:lstStyle/>
          <a:p>
            <a:pPr algn="ctr">
              <a:lnSpc>
                <a:spcPct val="90000"/>
              </a:lnSpc>
              <a:defRPr/>
            </a:pPr>
            <a:r>
              <a:rPr lang="en-US" altLang="en-US" sz="1600" b="1" i="0" dirty="0">
                <a:solidFill>
                  <a:srgbClr val="FFC000"/>
                </a:solidFill>
                <a:latin typeface="+mj-lt"/>
                <a:cs typeface="Tahoma" pitchFamily="34" charset="0"/>
              </a:rPr>
              <a:t>Maximum Key Space</a:t>
            </a:r>
          </a:p>
        </p:txBody>
      </p:sp>
      <p:sp>
        <p:nvSpPr>
          <p:cNvPr id="71" name="TextBox 70"/>
          <p:cNvSpPr txBox="1"/>
          <p:nvPr/>
        </p:nvSpPr>
        <p:spPr bwMode="auto">
          <a:xfrm>
            <a:off x="7662672" y="1494938"/>
            <a:ext cx="2130552" cy="228600"/>
          </a:xfrm>
          <a:prstGeom prst="rect">
            <a:avLst/>
          </a:prstGeom>
          <a:noFill/>
        </p:spPr>
        <p:txBody>
          <a:bodyPr wrap="square" lIns="0" tIns="0" rIns="0" bIns="0" anchor="ctr">
            <a:spAutoFit/>
          </a:bodyPr>
          <a:lstStyle/>
          <a:p>
            <a:pPr algn="ctr">
              <a:lnSpc>
                <a:spcPct val="90000"/>
              </a:lnSpc>
              <a:defRPr/>
            </a:pPr>
            <a:r>
              <a:rPr lang="en-US" altLang="en-US" sz="1600" b="1" i="0" dirty="0">
                <a:solidFill>
                  <a:srgbClr val="FFC000"/>
                </a:solidFill>
                <a:latin typeface="+mj-lt"/>
                <a:cs typeface="Tahoma" pitchFamily="34" charset="0"/>
              </a:rPr>
              <a:t>Practical Key Space</a:t>
            </a:r>
          </a:p>
        </p:txBody>
      </p:sp>
      <p:sp>
        <p:nvSpPr>
          <p:cNvPr id="72" name="TextBox 71"/>
          <p:cNvSpPr txBox="1"/>
          <p:nvPr/>
        </p:nvSpPr>
        <p:spPr bwMode="auto">
          <a:xfrm>
            <a:off x="1371600" y="1494938"/>
            <a:ext cx="4120520" cy="228600"/>
          </a:xfrm>
          <a:prstGeom prst="rect">
            <a:avLst/>
          </a:prstGeom>
          <a:noFill/>
        </p:spPr>
        <p:txBody>
          <a:bodyPr wrap="square" lIns="0" tIns="0" rIns="0" bIns="0" anchor="ctr">
            <a:spAutoFit/>
          </a:bodyPr>
          <a:lstStyle/>
          <a:p>
            <a:pPr algn="ctr">
              <a:lnSpc>
                <a:spcPct val="110000"/>
              </a:lnSpc>
              <a:defRPr/>
            </a:pPr>
            <a:r>
              <a:rPr lang="en-US" altLang="en-US" sz="1600" b="1" i="0" dirty="0">
                <a:solidFill>
                  <a:srgbClr val="FFC000"/>
                </a:solidFill>
                <a:latin typeface="+mj-lt"/>
                <a:cs typeface="Tahoma" pitchFamily="34" charset="0"/>
              </a:rPr>
              <a:t>Cipher</a:t>
            </a:r>
          </a:p>
        </p:txBody>
      </p:sp>
      <p:sp>
        <p:nvSpPr>
          <p:cNvPr id="73" name="TextBox 72"/>
          <p:cNvSpPr txBox="1"/>
          <p:nvPr/>
        </p:nvSpPr>
        <p:spPr bwMode="auto">
          <a:xfrm>
            <a:off x="304800" y="1494938"/>
            <a:ext cx="944951" cy="228600"/>
          </a:xfrm>
          <a:prstGeom prst="rect">
            <a:avLst/>
          </a:prstGeom>
          <a:noFill/>
        </p:spPr>
        <p:txBody>
          <a:bodyPr wrap="square" lIns="0" tIns="0" rIns="0" bIns="0" anchor="ctr">
            <a:spAutoFit/>
          </a:bodyPr>
          <a:lstStyle/>
          <a:p>
            <a:pPr algn="ctr">
              <a:lnSpc>
                <a:spcPct val="110000"/>
              </a:lnSpc>
              <a:defRPr/>
            </a:pPr>
            <a:r>
              <a:rPr lang="en-US" altLang="en-US" sz="1600" b="1" i="0" dirty="0">
                <a:solidFill>
                  <a:srgbClr val="FFC000"/>
                </a:solidFill>
                <a:latin typeface="+mj-lt"/>
                <a:cs typeface="Tahoma" pitchFamily="34" charset="0"/>
              </a:rPr>
              <a:t>Year</a:t>
            </a:r>
          </a:p>
        </p:txBody>
      </p:sp>
      <p:cxnSp>
        <p:nvCxnSpPr>
          <p:cNvPr id="74" name="Straight Connector 28"/>
          <p:cNvCxnSpPr>
            <a:cxnSpLocks noChangeShapeType="1"/>
          </p:cNvCxnSpPr>
          <p:nvPr/>
        </p:nvCxnSpPr>
        <p:spPr bwMode="auto">
          <a:xfrm rot="5400000">
            <a:off x="2446020" y="4424498"/>
            <a:ext cx="59618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29"/>
          <p:cNvCxnSpPr>
            <a:cxnSpLocks noChangeShapeType="1"/>
          </p:cNvCxnSpPr>
          <p:nvPr/>
        </p:nvCxnSpPr>
        <p:spPr bwMode="auto">
          <a:xfrm rot="5400000">
            <a:off x="4649724" y="4424498"/>
            <a:ext cx="59618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29"/>
          <p:cNvCxnSpPr>
            <a:cxnSpLocks noChangeShapeType="1"/>
          </p:cNvCxnSpPr>
          <p:nvPr/>
        </p:nvCxnSpPr>
        <p:spPr bwMode="auto">
          <a:xfrm rot="5400000">
            <a:off x="-1627282" y="4424498"/>
            <a:ext cx="59618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16"/>
          <p:cNvCxnSpPr>
            <a:cxnSpLocks noChangeShapeType="1"/>
          </p:cNvCxnSpPr>
          <p:nvPr/>
        </p:nvCxnSpPr>
        <p:spPr bwMode="auto">
          <a:xfrm>
            <a:off x="228600" y="5312664"/>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4"/>
          <p:cNvCxnSpPr>
            <a:cxnSpLocks noChangeShapeType="1"/>
          </p:cNvCxnSpPr>
          <p:nvPr/>
        </p:nvCxnSpPr>
        <p:spPr bwMode="auto">
          <a:xfrm>
            <a:off x="228600" y="2496382"/>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13"/>
          <p:cNvCxnSpPr>
            <a:cxnSpLocks noChangeShapeType="1"/>
          </p:cNvCxnSpPr>
          <p:nvPr/>
        </p:nvCxnSpPr>
        <p:spPr bwMode="auto">
          <a:xfrm>
            <a:off x="228600" y="3904488"/>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14"/>
          <p:cNvCxnSpPr>
            <a:cxnSpLocks noChangeShapeType="1"/>
          </p:cNvCxnSpPr>
          <p:nvPr/>
        </p:nvCxnSpPr>
        <p:spPr bwMode="auto">
          <a:xfrm>
            <a:off x="228600" y="4608576"/>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4"/>
          <p:cNvCxnSpPr>
            <a:cxnSpLocks noChangeShapeType="1"/>
          </p:cNvCxnSpPr>
          <p:nvPr/>
        </p:nvCxnSpPr>
        <p:spPr bwMode="auto">
          <a:xfrm>
            <a:off x="228600" y="3200400"/>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9" name="Text Placeholder 6"/>
          <p:cNvSpPr txBox="1">
            <a:spLocks/>
          </p:cNvSpPr>
          <p:nvPr/>
        </p:nvSpPr>
        <p:spPr>
          <a:xfrm>
            <a:off x="3505200" y="7480300"/>
            <a:ext cx="3733800" cy="273050"/>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a:effectLst/>
                <a:latin typeface="Palatino Linotype" panose="02040502050505030304" pitchFamily="18" charset="0"/>
              </a:rPr>
              <a:t>Copyright © 2023  ( </a:t>
            </a:r>
            <a:r>
              <a:rPr lang="en-US" altLang="en-US" sz="1200" b="0" kern="0" dirty="0">
                <a:effectLst/>
                <a:latin typeface="Palatino Linotype" panose="02040502050505030304" pitchFamily="18" charset="0"/>
                <a:hlinkClick r:id="rId3"/>
              </a:rPr>
              <a:t>CC BY 4.0</a:t>
            </a:r>
            <a:r>
              <a:rPr lang="en-US" altLang="en-US" sz="1200" b="0" kern="0" dirty="0">
                <a:effectLst/>
                <a:latin typeface="Palatino Linotype" panose="02040502050505030304" pitchFamily="18" charset="0"/>
              </a:rPr>
              <a:t> )  CipherHistory.com</a:t>
            </a:r>
          </a:p>
        </p:txBody>
      </p:sp>
      <p:cxnSp>
        <p:nvCxnSpPr>
          <p:cNvPr id="27" name="Straight Connector 19"/>
          <p:cNvCxnSpPr>
            <a:cxnSpLocks noChangeShapeType="1"/>
          </p:cNvCxnSpPr>
          <p:nvPr/>
        </p:nvCxnSpPr>
        <p:spPr bwMode="auto">
          <a:xfrm>
            <a:off x="228600" y="6720840"/>
            <a:ext cx="9601200" cy="0"/>
          </a:xfrm>
          <a:prstGeom prst="line">
            <a:avLst/>
          </a:prstGeom>
          <a:noFill/>
          <a:ln w="381"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5696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Monoalphabetic Cipher Key Space</a:t>
            </a:r>
            <a:br>
              <a:rPr lang="en-US" altLang="en-US" dirty="0"/>
            </a:b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7</a:t>
            </a:fld>
            <a:endParaRPr lang="en-US" dirty="0"/>
          </a:p>
        </p:txBody>
      </p:sp>
      <p:sp>
        <p:nvSpPr>
          <p:cNvPr id="16" name="Text Box 6"/>
          <p:cNvSpPr txBox="1">
            <a:spLocks noChangeArrowheads="1"/>
          </p:cNvSpPr>
          <p:nvPr/>
        </p:nvSpPr>
        <p:spPr bwMode="auto">
          <a:xfrm>
            <a:off x="1143000" y="2425005"/>
            <a:ext cx="3977640" cy="160787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defRPr/>
            </a:pPr>
            <a:r>
              <a:rPr lang="en-US" altLang="en-US" sz="2100" b="1" i="0" dirty="0">
                <a:solidFill>
                  <a:srgbClr val="FFC000"/>
                </a:solidFill>
                <a:latin typeface="+mj-lt"/>
                <a:cs typeface="+mn-cs"/>
              </a:rPr>
              <a:t>Monoalphabetic Cipher:</a:t>
            </a:r>
          </a:p>
          <a:p>
            <a:pPr algn="ctr" eaLnBrk="0" hangingPunct="0">
              <a:lnSpc>
                <a:spcPct val="120000"/>
              </a:lnSpc>
              <a:defRPr/>
            </a:pPr>
            <a:r>
              <a:rPr lang="en-US" altLang="en-US" sz="2100" b="1" i="0" dirty="0">
                <a:latin typeface="+mj-lt"/>
                <a:cs typeface="+mn-cs"/>
              </a:rPr>
              <a:t>a substitution ciphe</a:t>
            </a:r>
            <a:r>
              <a:rPr lang="en-US" altLang="en-US" sz="2100" b="1" dirty="0">
                <a:latin typeface="+mj-lt"/>
                <a:cs typeface="+mn-cs"/>
              </a:rPr>
              <a:t>r where a</a:t>
            </a:r>
            <a:r>
              <a:rPr lang="en-US" altLang="en-US" sz="2100" b="1" i="0" dirty="0">
                <a:latin typeface="+mj-lt"/>
                <a:cs typeface="+mn-cs"/>
              </a:rPr>
              <a:t>ny letter can encrypt to any  other letter, key space = 26!</a:t>
            </a:r>
          </a:p>
        </p:txBody>
      </p:sp>
      <p:graphicFrame>
        <p:nvGraphicFramePr>
          <p:cNvPr id="8" name="Table 7"/>
          <p:cNvGraphicFramePr>
            <a:graphicFrameLocks noGrp="1"/>
          </p:cNvGraphicFramePr>
          <p:nvPr>
            <p:extLst>
              <p:ext uri="{D42A27DB-BD31-4B8C-83A1-F6EECF244321}">
                <p14:modId xmlns:p14="http://schemas.microsoft.com/office/powerpoint/2010/main" val="3372432800"/>
              </p:ext>
            </p:extLst>
          </p:nvPr>
        </p:nvGraphicFramePr>
        <p:xfrm>
          <a:off x="625474" y="1459760"/>
          <a:ext cx="9051926" cy="673840"/>
        </p:xfrm>
        <a:graphic>
          <a:graphicData uri="http://schemas.openxmlformats.org/drawingml/2006/table">
            <a:tbl>
              <a:tblPr>
                <a:tableStyleId>{5C22544A-7EE6-4342-B048-85BDC9FD1C3A}</a:tableStyleId>
              </a:tblPr>
              <a:tblGrid>
                <a:gridCol w="348151">
                  <a:extLst>
                    <a:ext uri="{9D8B030D-6E8A-4147-A177-3AD203B41FA5}">
                      <a16:colId xmlns:a16="http://schemas.microsoft.com/office/drawing/2014/main" val="20000"/>
                    </a:ext>
                  </a:extLst>
                </a:gridCol>
                <a:gridCol w="348151">
                  <a:extLst>
                    <a:ext uri="{9D8B030D-6E8A-4147-A177-3AD203B41FA5}">
                      <a16:colId xmlns:a16="http://schemas.microsoft.com/office/drawing/2014/main" val="20001"/>
                    </a:ext>
                  </a:extLst>
                </a:gridCol>
                <a:gridCol w="348151">
                  <a:extLst>
                    <a:ext uri="{9D8B030D-6E8A-4147-A177-3AD203B41FA5}">
                      <a16:colId xmlns:a16="http://schemas.microsoft.com/office/drawing/2014/main" val="20002"/>
                    </a:ext>
                  </a:extLst>
                </a:gridCol>
                <a:gridCol w="348151">
                  <a:extLst>
                    <a:ext uri="{9D8B030D-6E8A-4147-A177-3AD203B41FA5}">
                      <a16:colId xmlns:a16="http://schemas.microsoft.com/office/drawing/2014/main" val="20003"/>
                    </a:ext>
                  </a:extLst>
                </a:gridCol>
                <a:gridCol w="348151">
                  <a:extLst>
                    <a:ext uri="{9D8B030D-6E8A-4147-A177-3AD203B41FA5}">
                      <a16:colId xmlns:a16="http://schemas.microsoft.com/office/drawing/2014/main" val="20004"/>
                    </a:ext>
                  </a:extLst>
                </a:gridCol>
                <a:gridCol w="348151">
                  <a:extLst>
                    <a:ext uri="{9D8B030D-6E8A-4147-A177-3AD203B41FA5}">
                      <a16:colId xmlns:a16="http://schemas.microsoft.com/office/drawing/2014/main" val="20005"/>
                    </a:ext>
                  </a:extLst>
                </a:gridCol>
                <a:gridCol w="348151">
                  <a:extLst>
                    <a:ext uri="{9D8B030D-6E8A-4147-A177-3AD203B41FA5}">
                      <a16:colId xmlns:a16="http://schemas.microsoft.com/office/drawing/2014/main" val="20006"/>
                    </a:ext>
                  </a:extLst>
                </a:gridCol>
                <a:gridCol w="348151">
                  <a:extLst>
                    <a:ext uri="{9D8B030D-6E8A-4147-A177-3AD203B41FA5}">
                      <a16:colId xmlns:a16="http://schemas.microsoft.com/office/drawing/2014/main" val="20007"/>
                    </a:ext>
                  </a:extLst>
                </a:gridCol>
                <a:gridCol w="348151">
                  <a:extLst>
                    <a:ext uri="{9D8B030D-6E8A-4147-A177-3AD203B41FA5}">
                      <a16:colId xmlns:a16="http://schemas.microsoft.com/office/drawing/2014/main" val="20008"/>
                    </a:ext>
                  </a:extLst>
                </a:gridCol>
                <a:gridCol w="348151">
                  <a:extLst>
                    <a:ext uri="{9D8B030D-6E8A-4147-A177-3AD203B41FA5}">
                      <a16:colId xmlns:a16="http://schemas.microsoft.com/office/drawing/2014/main" val="20009"/>
                    </a:ext>
                  </a:extLst>
                </a:gridCol>
                <a:gridCol w="348151">
                  <a:extLst>
                    <a:ext uri="{9D8B030D-6E8A-4147-A177-3AD203B41FA5}">
                      <a16:colId xmlns:a16="http://schemas.microsoft.com/office/drawing/2014/main" val="20010"/>
                    </a:ext>
                  </a:extLst>
                </a:gridCol>
                <a:gridCol w="348151">
                  <a:extLst>
                    <a:ext uri="{9D8B030D-6E8A-4147-A177-3AD203B41FA5}">
                      <a16:colId xmlns:a16="http://schemas.microsoft.com/office/drawing/2014/main" val="20011"/>
                    </a:ext>
                  </a:extLst>
                </a:gridCol>
                <a:gridCol w="348151">
                  <a:extLst>
                    <a:ext uri="{9D8B030D-6E8A-4147-A177-3AD203B41FA5}">
                      <a16:colId xmlns:a16="http://schemas.microsoft.com/office/drawing/2014/main" val="20012"/>
                    </a:ext>
                  </a:extLst>
                </a:gridCol>
                <a:gridCol w="348151">
                  <a:extLst>
                    <a:ext uri="{9D8B030D-6E8A-4147-A177-3AD203B41FA5}">
                      <a16:colId xmlns:a16="http://schemas.microsoft.com/office/drawing/2014/main" val="20013"/>
                    </a:ext>
                  </a:extLst>
                </a:gridCol>
                <a:gridCol w="348151">
                  <a:extLst>
                    <a:ext uri="{9D8B030D-6E8A-4147-A177-3AD203B41FA5}">
                      <a16:colId xmlns:a16="http://schemas.microsoft.com/office/drawing/2014/main" val="20014"/>
                    </a:ext>
                  </a:extLst>
                </a:gridCol>
                <a:gridCol w="348151">
                  <a:extLst>
                    <a:ext uri="{9D8B030D-6E8A-4147-A177-3AD203B41FA5}">
                      <a16:colId xmlns:a16="http://schemas.microsoft.com/office/drawing/2014/main" val="20015"/>
                    </a:ext>
                  </a:extLst>
                </a:gridCol>
                <a:gridCol w="348151">
                  <a:extLst>
                    <a:ext uri="{9D8B030D-6E8A-4147-A177-3AD203B41FA5}">
                      <a16:colId xmlns:a16="http://schemas.microsoft.com/office/drawing/2014/main" val="20016"/>
                    </a:ext>
                  </a:extLst>
                </a:gridCol>
                <a:gridCol w="348151">
                  <a:extLst>
                    <a:ext uri="{9D8B030D-6E8A-4147-A177-3AD203B41FA5}">
                      <a16:colId xmlns:a16="http://schemas.microsoft.com/office/drawing/2014/main" val="20017"/>
                    </a:ext>
                  </a:extLst>
                </a:gridCol>
                <a:gridCol w="348151">
                  <a:extLst>
                    <a:ext uri="{9D8B030D-6E8A-4147-A177-3AD203B41FA5}">
                      <a16:colId xmlns:a16="http://schemas.microsoft.com/office/drawing/2014/main" val="20018"/>
                    </a:ext>
                  </a:extLst>
                </a:gridCol>
                <a:gridCol w="348151">
                  <a:extLst>
                    <a:ext uri="{9D8B030D-6E8A-4147-A177-3AD203B41FA5}">
                      <a16:colId xmlns:a16="http://schemas.microsoft.com/office/drawing/2014/main" val="20019"/>
                    </a:ext>
                  </a:extLst>
                </a:gridCol>
                <a:gridCol w="348151">
                  <a:extLst>
                    <a:ext uri="{9D8B030D-6E8A-4147-A177-3AD203B41FA5}">
                      <a16:colId xmlns:a16="http://schemas.microsoft.com/office/drawing/2014/main" val="20020"/>
                    </a:ext>
                  </a:extLst>
                </a:gridCol>
                <a:gridCol w="348151">
                  <a:extLst>
                    <a:ext uri="{9D8B030D-6E8A-4147-A177-3AD203B41FA5}">
                      <a16:colId xmlns:a16="http://schemas.microsoft.com/office/drawing/2014/main" val="20021"/>
                    </a:ext>
                  </a:extLst>
                </a:gridCol>
                <a:gridCol w="348151">
                  <a:extLst>
                    <a:ext uri="{9D8B030D-6E8A-4147-A177-3AD203B41FA5}">
                      <a16:colId xmlns:a16="http://schemas.microsoft.com/office/drawing/2014/main" val="20022"/>
                    </a:ext>
                  </a:extLst>
                </a:gridCol>
                <a:gridCol w="348151">
                  <a:extLst>
                    <a:ext uri="{9D8B030D-6E8A-4147-A177-3AD203B41FA5}">
                      <a16:colId xmlns:a16="http://schemas.microsoft.com/office/drawing/2014/main" val="20023"/>
                    </a:ext>
                  </a:extLst>
                </a:gridCol>
                <a:gridCol w="348151">
                  <a:extLst>
                    <a:ext uri="{9D8B030D-6E8A-4147-A177-3AD203B41FA5}">
                      <a16:colId xmlns:a16="http://schemas.microsoft.com/office/drawing/2014/main" val="20024"/>
                    </a:ext>
                  </a:extLst>
                </a:gridCol>
                <a:gridCol w="348151">
                  <a:extLst>
                    <a:ext uri="{9D8B030D-6E8A-4147-A177-3AD203B41FA5}">
                      <a16:colId xmlns:a16="http://schemas.microsoft.com/office/drawing/2014/main" val="20025"/>
                    </a:ext>
                  </a:extLst>
                </a:gridCol>
              </a:tblGrid>
              <a:tr h="336920">
                <a:tc>
                  <a:txBody>
                    <a:bodyPr/>
                    <a:lstStyle/>
                    <a:p>
                      <a:pPr algn="ctr" fontAlgn="ctr"/>
                      <a:r>
                        <a:rPr lang="en-US" sz="2000" b="1" u="none" strike="noStrike" dirty="0">
                          <a:effectLst/>
                        </a:rPr>
                        <a:t>A</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B</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C</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D</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E</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F</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G</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H</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I</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J</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K</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L</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M</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N</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O</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P</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Q</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R</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S</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T</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U</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V</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W</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X</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Y</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Z</a:t>
                      </a:r>
                      <a:endParaRPr lang="en-US" sz="2000" b="1" i="0" u="none" strike="noStrike" dirty="0">
                        <a:effectLst/>
                        <a:latin typeface="Arial"/>
                      </a:endParaRPr>
                    </a:p>
                  </a:txBody>
                  <a:tcPr marL="2808" marR="2808" marT="2808" marB="0" anchor="ctr">
                    <a:solidFill>
                      <a:srgbClr val="FFC000"/>
                    </a:solidFill>
                  </a:tcPr>
                </a:tc>
                <a:extLst>
                  <a:ext uri="{0D108BD9-81ED-4DB2-BD59-A6C34878D82A}">
                    <a16:rowId xmlns:a16="http://schemas.microsoft.com/office/drawing/2014/main" val="10000"/>
                  </a:ext>
                </a:extLst>
              </a:tr>
              <a:tr h="336920">
                <a:tc>
                  <a:txBody>
                    <a:bodyPr/>
                    <a:lstStyle/>
                    <a:p>
                      <a:pPr algn="ctr" fontAlgn="ctr"/>
                      <a:r>
                        <a:rPr lang="en-US" sz="2000" b="1" i="0" u="none" strike="noStrike" dirty="0">
                          <a:effectLst/>
                          <a:latin typeface="+mj-lt"/>
                        </a:rPr>
                        <a:t>p</a:t>
                      </a:r>
                    </a:p>
                  </a:txBody>
                  <a:tcPr marL="2808" marR="2808" marT="2808" marB="0" anchor="ctr">
                    <a:solidFill>
                      <a:srgbClr val="FFC000"/>
                    </a:solidFill>
                  </a:tcPr>
                </a:tc>
                <a:tc>
                  <a:txBody>
                    <a:bodyPr/>
                    <a:lstStyle/>
                    <a:p>
                      <a:pPr algn="ctr" fontAlgn="ctr"/>
                      <a:r>
                        <a:rPr lang="en-US" sz="2000" b="1" u="none" strike="noStrike" dirty="0">
                          <a:effectLst/>
                          <a:latin typeface="+mj-lt"/>
                        </a:rPr>
                        <a:t>c</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r</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l</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 j</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s</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i="0" u="none" strike="noStrike" dirty="0">
                          <a:effectLst/>
                          <a:latin typeface="+mj-lt"/>
                        </a:rPr>
                        <a:t>g</a:t>
                      </a:r>
                    </a:p>
                  </a:txBody>
                  <a:tcPr marL="2808" marR="2808" marT="2808" marB="0" anchor="ctr">
                    <a:solidFill>
                      <a:srgbClr val="FFC000"/>
                    </a:solidFill>
                  </a:tcPr>
                </a:tc>
                <a:tc>
                  <a:txBody>
                    <a:bodyPr/>
                    <a:lstStyle/>
                    <a:p>
                      <a:pPr algn="ctr" fontAlgn="ctr"/>
                      <a:r>
                        <a:rPr lang="en-US" sz="2000" b="1" u="none" strike="noStrike" dirty="0">
                          <a:effectLst/>
                          <a:latin typeface="+mj-lt"/>
                        </a:rPr>
                        <a:t>u</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a</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i="0" u="none" strike="noStrike" dirty="0">
                          <a:effectLst/>
                          <a:latin typeface="+mj-lt"/>
                        </a:rPr>
                        <a:t>v</a:t>
                      </a:r>
                    </a:p>
                  </a:txBody>
                  <a:tcPr marL="2808" marR="2808" marT="2808" marB="0" anchor="ctr">
                    <a:solidFill>
                      <a:srgbClr val="FFC000"/>
                    </a:solidFill>
                  </a:tcPr>
                </a:tc>
                <a:tc>
                  <a:txBody>
                    <a:bodyPr/>
                    <a:lstStyle/>
                    <a:p>
                      <a:pPr algn="ctr" fontAlgn="ctr"/>
                      <a:r>
                        <a:rPr lang="en-US" sz="2000" b="1" u="none" strike="noStrike" dirty="0">
                          <a:effectLst/>
                          <a:latin typeface="+mj-lt"/>
                        </a:rPr>
                        <a:t>b</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f</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x</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y</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err="1">
                          <a:effectLst/>
                          <a:latin typeface="+mj-lt"/>
                        </a:rPr>
                        <a:t>i</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m</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w</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d</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h</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t</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e</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o</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k</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z</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n</a:t>
                      </a:r>
                      <a:endParaRPr lang="en-US" sz="2000" b="1" i="0" u="none" strike="noStrike" dirty="0">
                        <a:effectLst/>
                        <a:latin typeface="+mj-lt"/>
                      </a:endParaRPr>
                    </a:p>
                  </a:txBody>
                  <a:tcPr marL="2808" marR="2808" marT="2808" marB="0" anchor="ctr">
                    <a:solidFill>
                      <a:srgbClr val="FFC000"/>
                    </a:solidFill>
                  </a:tcPr>
                </a:tc>
                <a:tc>
                  <a:txBody>
                    <a:bodyPr/>
                    <a:lstStyle/>
                    <a:p>
                      <a:pPr algn="ctr" fontAlgn="ctr"/>
                      <a:r>
                        <a:rPr lang="en-US" sz="2000" b="1" u="none" strike="noStrike" dirty="0">
                          <a:effectLst/>
                          <a:latin typeface="+mj-lt"/>
                        </a:rPr>
                        <a:t>q</a:t>
                      </a:r>
                      <a:endParaRPr lang="en-US" sz="2000" b="1" i="0" u="none" strike="noStrike" dirty="0">
                        <a:effectLst/>
                        <a:latin typeface="+mj-lt"/>
                      </a:endParaRPr>
                    </a:p>
                  </a:txBody>
                  <a:tcPr marL="2808" marR="2808" marT="2808" marB="0" anchor="ctr">
                    <a:solidFill>
                      <a:srgbClr val="FFC000"/>
                    </a:solid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02473799"/>
              </p:ext>
            </p:extLst>
          </p:nvPr>
        </p:nvGraphicFramePr>
        <p:xfrm>
          <a:off x="625474" y="4724400"/>
          <a:ext cx="9051926" cy="336920"/>
        </p:xfrm>
        <a:graphic>
          <a:graphicData uri="http://schemas.openxmlformats.org/drawingml/2006/table">
            <a:tbl>
              <a:tblPr>
                <a:tableStyleId>{5C22544A-7EE6-4342-B048-85BDC9FD1C3A}</a:tableStyleId>
              </a:tblPr>
              <a:tblGrid>
                <a:gridCol w="348151">
                  <a:extLst>
                    <a:ext uri="{9D8B030D-6E8A-4147-A177-3AD203B41FA5}">
                      <a16:colId xmlns:a16="http://schemas.microsoft.com/office/drawing/2014/main" val="20000"/>
                    </a:ext>
                  </a:extLst>
                </a:gridCol>
                <a:gridCol w="348151">
                  <a:extLst>
                    <a:ext uri="{9D8B030D-6E8A-4147-A177-3AD203B41FA5}">
                      <a16:colId xmlns:a16="http://schemas.microsoft.com/office/drawing/2014/main" val="20001"/>
                    </a:ext>
                  </a:extLst>
                </a:gridCol>
                <a:gridCol w="348151">
                  <a:extLst>
                    <a:ext uri="{9D8B030D-6E8A-4147-A177-3AD203B41FA5}">
                      <a16:colId xmlns:a16="http://schemas.microsoft.com/office/drawing/2014/main" val="20002"/>
                    </a:ext>
                  </a:extLst>
                </a:gridCol>
                <a:gridCol w="348151">
                  <a:extLst>
                    <a:ext uri="{9D8B030D-6E8A-4147-A177-3AD203B41FA5}">
                      <a16:colId xmlns:a16="http://schemas.microsoft.com/office/drawing/2014/main" val="20003"/>
                    </a:ext>
                  </a:extLst>
                </a:gridCol>
                <a:gridCol w="348151">
                  <a:extLst>
                    <a:ext uri="{9D8B030D-6E8A-4147-A177-3AD203B41FA5}">
                      <a16:colId xmlns:a16="http://schemas.microsoft.com/office/drawing/2014/main" val="20004"/>
                    </a:ext>
                  </a:extLst>
                </a:gridCol>
                <a:gridCol w="348151">
                  <a:extLst>
                    <a:ext uri="{9D8B030D-6E8A-4147-A177-3AD203B41FA5}">
                      <a16:colId xmlns:a16="http://schemas.microsoft.com/office/drawing/2014/main" val="20005"/>
                    </a:ext>
                  </a:extLst>
                </a:gridCol>
                <a:gridCol w="348151">
                  <a:extLst>
                    <a:ext uri="{9D8B030D-6E8A-4147-A177-3AD203B41FA5}">
                      <a16:colId xmlns:a16="http://schemas.microsoft.com/office/drawing/2014/main" val="20006"/>
                    </a:ext>
                  </a:extLst>
                </a:gridCol>
                <a:gridCol w="348151">
                  <a:extLst>
                    <a:ext uri="{9D8B030D-6E8A-4147-A177-3AD203B41FA5}">
                      <a16:colId xmlns:a16="http://schemas.microsoft.com/office/drawing/2014/main" val="20007"/>
                    </a:ext>
                  </a:extLst>
                </a:gridCol>
                <a:gridCol w="348151">
                  <a:extLst>
                    <a:ext uri="{9D8B030D-6E8A-4147-A177-3AD203B41FA5}">
                      <a16:colId xmlns:a16="http://schemas.microsoft.com/office/drawing/2014/main" val="20008"/>
                    </a:ext>
                  </a:extLst>
                </a:gridCol>
                <a:gridCol w="348151">
                  <a:extLst>
                    <a:ext uri="{9D8B030D-6E8A-4147-A177-3AD203B41FA5}">
                      <a16:colId xmlns:a16="http://schemas.microsoft.com/office/drawing/2014/main" val="20009"/>
                    </a:ext>
                  </a:extLst>
                </a:gridCol>
                <a:gridCol w="348151">
                  <a:extLst>
                    <a:ext uri="{9D8B030D-6E8A-4147-A177-3AD203B41FA5}">
                      <a16:colId xmlns:a16="http://schemas.microsoft.com/office/drawing/2014/main" val="20010"/>
                    </a:ext>
                  </a:extLst>
                </a:gridCol>
                <a:gridCol w="348151">
                  <a:extLst>
                    <a:ext uri="{9D8B030D-6E8A-4147-A177-3AD203B41FA5}">
                      <a16:colId xmlns:a16="http://schemas.microsoft.com/office/drawing/2014/main" val="20011"/>
                    </a:ext>
                  </a:extLst>
                </a:gridCol>
                <a:gridCol w="348151">
                  <a:extLst>
                    <a:ext uri="{9D8B030D-6E8A-4147-A177-3AD203B41FA5}">
                      <a16:colId xmlns:a16="http://schemas.microsoft.com/office/drawing/2014/main" val="20012"/>
                    </a:ext>
                  </a:extLst>
                </a:gridCol>
                <a:gridCol w="348151">
                  <a:extLst>
                    <a:ext uri="{9D8B030D-6E8A-4147-A177-3AD203B41FA5}">
                      <a16:colId xmlns:a16="http://schemas.microsoft.com/office/drawing/2014/main" val="20013"/>
                    </a:ext>
                  </a:extLst>
                </a:gridCol>
                <a:gridCol w="348151">
                  <a:extLst>
                    <a:ext uri="{9D8B030D-6E8A-4147-A177-3AD203B41FA5}">
                      <a16:colId xmlns:a16="http://schemas.microsoft.com/office/drawing/2014/main" val="20014"/>
                    </a:ext>
                  </a:extLst>
                </a:gridCol>
                <a:gridCol w="348151">
                  <a:extLst>
                    <a:ext uri="{9D8B030D-6E8A-4147-A177-3AD203B41FA5}">
                      <a16:colId xmlns:a16="http://schemas.microsoft.com/office/drawing/2014/main" val="20015"/>
                    </a:ext>
                  </a:extLst>
                </a:gridCol>
                <a:gridCol w="348151">
                  <a:extLst>
                    <a:ext uri="{9D8B030D-6E8A-4147-A177-3AD203B41FA5}">
                      <a16:colId xmlns:a16="http://schemas.microsoft.com/office/drawing/2014/main" val="20016"/>
                    </a:ext>
                  </a:extLst>
                </a:gridCol>
                <a:gridCol w="348151">
                  <a:extLst>
                    <a:ext uri="{9D8B030D-6E8A-4147-A177-3AD203B41FA5}">
                      <a16:colId xmlns:a16="http://schemas.microsoft.com/office/drawing/2014/main" val="20017"/>
                    </a:ext>
                  </a:extLst>
                </a:gridCol>
                <a:gridCol w="348151">
                  <a:extLst>
                    <a:ext uri="{9D8B030D-6E8A-4147-A177-3AD203B41FA5}">
                      <a16:colId xmlns:a16="http://schemas.microsoft.com/office/drawing/2014/main" val="20018"/>
                    </a:ext>
                  </a:extLst>
                </a:gridCol>
                <a:gridCol w="348151">
                  <a:extLst>
                    <a:ext uri="{9D8B030D-6E8A-4147-A177-3AD203B41FA5}">
                      <a16:colId xmlns:a16="http://schemas.microsoft.com/office/drawing/2014/main" val="20019"/>
                    </a:ext>
                  </a:extLst>
                </a:gridCol>
                <a:gridCol w="348151">
                  <a:extLst>
                    <a:ext uri="{9D8B030D-6E8A-4147-A177-3AD203B41FA5}">
                      <a16:colId xmlns:a16="http://schemas.microsoft.com/office/drawing/2014/main" val="20020"/>
                    </a:ext>
                  </a:extLst>
                </a:gridCol>
                <a:gridCol w="348151">
                  <a:extLst>
                    <a:ext uri="{9D8B030D-6E8A-4147-A177-3AD203B41FA5}">
                      <a16:colId xmlns:a16="http://schemas.microsoft.com/office/drawing/2014/main" val="20021"/>
                    </a:ext>
                  </a:extLst>
                </a:gridCol>
                <a:gridCol w="348151">
                  <a:extLst>
                    <a:ext uri="{9D8B030D-6E8A-4147-A177-3AD203B41FA5}">
                      <a16:colId xmlns:a16="http://schemas.microsoft.com/office/drawing/2014/main" val="20022"/>
                    </a:ext>
                  </a:extLst>
                </a:gridCol>
                <a:gridCol w="348151">
                  <a:extLst>
                    <a:ext uri="{9D8B030D-6E8A-4147-A177-3AD203B41FA5}">
                      <a16:colId xmlns:a16="http://schemas.microsoft.com/office/drawing/2014/main" val="20023"/>
                    </a:ext>
                  </a:extLst>
                </a:gridCol>
                <a:gridCol w="348151">
                  <a:extLst>
                    <a:ext uri="{9D8B030D-6E8A-4147-A177-3AD203B41FA5}">
                      <a16:colId xmlns:a16="http://schemas.microsoft.com/office/drawing/2014/main" val="20024"/>
                    </a:ext>
                  </a:extLst>
                </a:gridCol>
                <a:gridCol w="348151">
                  <a:extLst>
                    <a:ext uri="{9D8B030D-6E8A-4147-A177-3AD203B41FA5}">
                      <a16:colId xmlns:a16="http://schemas.microsoft.com/office/drawing/2014/main" val="20025"/>
                    </a:ext>
                  </a:extLst>
                </a:gridCol>
              </a:tblGrid>
              <a:tr h="336920">
                <a:tc>
                  <a:txBody>
                    <a:bodyPr/>
                    <a:lstStyle/>
                    <a:p>
                      <a:pPr algn="ctr" fontAlgn="ctr"/>
                      <a:r>
                        <a:rPr lang="en-US" sz="2000" b="1" u="none" strike="noStrike" dirty="0">
                          <a:effectLst/>
                        </a:rPr>
                        <a:t>A</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B</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C</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D</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E</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F</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G</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H</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I</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J</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K</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L</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M</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N</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O</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P</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Q</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R</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S</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T</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U</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V</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W</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X</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Y</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u="none" strike="noStrike" dirty="0">
                          <a:effectLst/>
                        </a:rPr>
                        <a:t>Z</a:t>
                      </a:r>
                      <a:endParaRPr lang="en-US" sz="2000" b="1" i="0" u="none" strike="noStrike" dirty="0">
                        <a:effectLst/>
                        <a:latin typeface="Arial"/>
                      </a:endParaRPr>
                    </a:p>
                  </a:txBody>
                  <a:tcPr marL="2808" marR="2808" marT="2808" marB="0" anchor="ctr">
                    <a:solidFill>
                      <a:srgbClr val="FFC000"/>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985595846"/>
              </p:ext>
            </p:extLst>
          </p:nvPr>
        </p:nvGraphicFramePr>
        <p:xfrm>
          <a:off x="625474" y="5073280"/>
          <a:ext cx="9051926" cy="336920"/>
        </p:xfrm>
        <a:graphic>
          <a:graphicData uri="http://schemas.openxmlformats.org/drawingml/2006/table">
            <a:tbl>
              <a:tblPr>
                <a:tableStyleId>{5C22544A-7EE6-4342-B048-85BDC9FD1C3A}</a:tableStyleId>
              </a:tblPr>
              <a:tblGrid>
                <a:gridCol w="348151">
                  <a:extLst>
                    <a:ext uri="{9D8B030D-6E8A-4147-A177-3AD203B41FA5}">
                      <a16:colId xmlns:a16="http://schemas.microsoft.com/office/drawing/2014/main" val="20000"/>
                    </a:ext>
                  </a:extLst>
                </a:gridCol>
                <a:gridCol w="348151">
                  <a:extLst>
                    <a:ext uri="{9D8B030D-6E8A-4147-A177-3AD203B41FA5}">
                      <a16:colId xmlns:a16="http://schemas.microsoft.com/office/drawing/2014/main" val="20001"/>
                    </a:ext>
                  </a:extLst>
                </a:gridCol>
                <a:gridCol w="348151">
                  <a:extLst>
                    <a:ext uri="{9D8B030D-6E8A-4147-A177-3AD203B41FA5}">
                      <a16:colId xmlns:a16="http://schemas.microsoft.com/office/drawing/2014/main" val="20002"/>
                    </a:ext>
                  </a:extLst>
                </a:gridCol>
                <a:gridCol w="348151">
                  <a:extLst>
                    <a:ext uri="{9D8B030D-6E8A-4147-A177-3AD203B41FA5}">
                      <a16:colId xmlns:a16="http://schemas.microsoft.com/office/drawing/2014/main" val="20003"/>
                    </a:ext>
                  </a:extLst>
                </a:gridCol>
                <a:gridCol w="348151">
                  <a:extLst>
                    <a:ext uri="{9D8B030D-6E8A-4147-A177-3AD203B41FA5}">
                      <a16:colId xmlns:a16="http://schemas.microsoft.com/office/drawing/2014/main" val="20004"/>
                    </a:ext>
                  </a:extLst>
                </a:gridCol>
                <a:gridCol w="348151">
                  <a:extLst>
                    <a:ext uri="{9D8B030D-6E8A-4147-A177-3AD203B41FA5}">
                      <a16:colId xmlns:a16="http://schemas.microsoft.com/office/drawing/2014/main" val="20005"/>
                    </a:ext>
                  </a:extLst>
                </a:gridCol>
                <a:gridCol w="348151">
                  <a:extLst>
                    <a:ext uri="{9D8B030D-6E8A-4147-A177-3AD203B41FA5}">
                      <a16:colId xmlns:a16="http://schemas.microsoft.com/office/drawing/2014/main" val="20006"/>
                    </a:ext>
                  </a:extLst>
                </a:gridCol>
                <a:gridCol w="348151">
                  <a:extLst>
                    <a:ext uri="{9D8B030D-6E8A-4147-A177-3AD203B41FA5}">
                      <a16:colId xmlns:a16="http://schemas.microsoft.com/office/drawing/2014/main" val="20007"/>
                    </a:ext>
                  </a:extLst>
                </a:gridCol>
                <a:gridCol w="348151">
                  <a:extLst>
                    <a:ext uri="{9D8B030D-6E8A-4147-A177-3AD203B41FA5}">
                      <a16:colId xmlns:a16="http://schemas.microsoft.com/office/drawing/2014/main" val="20008"/>
                    </a:ext>
                  </a:extLst>
                </a:gridCol>
                <a:gridCol w="348151">
                  <a:extLst>
                    <a:ext uri="{9D8B030D-6E8A-4147-A177-3AD203B41FA5}">
                      <a16:colId xmlns:a16="http://schemas.microsoft.com/office/drawing/2014/main" val="20009"/>
                    </a:ext>
                  </a:extLst>
                </a:gridCol>
                <a:gridCol w="348151">
                  <a:extLst>
                    <a:ext uri="{9D8B030D-6E8A-4147-A177-3AD203B41FA5}">
                      <a16:colId xmlns:a16="http://schemas.microsoft.com/office/drawing/2014/main" val="20010"/>
                    </a:ext>
                  </a:extLst>
                </a:gridCol>
                <a:gridCol w="348151">
                  <a:extLst>
                    <a:ext uri="{9D8B030D-6E8A-4147-A177-3AD203B41FA5}">
                      <a16:colId xmlns:a16="http://schemas.microsoft.com/office/drawing/2014/main" val="20011"/>
                    </a:ext>
                  </a:extLst>
                </a:gridCol>
                <a:gridCol w="348151">
                  <a:extLst>
                    <a:ext uri="{9D8B030D-6E8A-4147-A177-3AD203B41FA5}">
                      <a16:colId xmlns:a16="http://schemas.microsoft.com/office/drawing/2014/main" val="20012"/>
                    </a:ext>
                  </a:extLst>
                </a:gridCol>
                <a:gridCol w="348151">
                  <a:extLst>
                    <a:ext uri="{9D8B030D-6E8A-4147-A177-3AD203B41FA5}">
                      <a16:colId xmlns:a16="http://schemas.microsoft.com/office/drawing/2014/main" val="20013"/>
                    </a:ext>
                  </a:extLst>
                </a:gridCol>
                <a:gridCol w="348151">
                  <a:extLst>
                    <a:ext uri="{9D8B030D-6E8A-4147-A177-3AD203B41FA5}">
                      <a16:colId xmlns:a16="http://schemas.microsoft.com/office/drawing/2014/main" val="20014"/>
                    </a:ext>
                  </a:extLst>
                </a:gridCol>
                <a:gridCol w="348151">
                  <a:extLst>
                    <a:ext uri="{9D8B030D-6E8A-4147-A177-3AD203B41FA5}">
                      <a16:colId xmlns:a16="http://schemas.microsoft.com/office/drawing/2014/main" val="20015"/>
                    </a:ext>
                  </a:extLst>
                </a:gridCol>
                <a:gridCol w="348151">
                  <a:extLst>
                    <a:ext uri="{9D8B030D-6E8A-4147-A177-3AD203B41FA5}">
                      <a16:colId xmlns:a16="http://schemas.microsoft.com/office/drawing/2014/main" val="20016"/>
                    </a:ext>
                  </a:extLst>
                </a:gridCol>
                <a:gridCol w="348151">
                  <a:extLst>
                    <a:ext uri="{9D8B030D-6E8A-4147-A177-3AD203B41FA5}">
                      <a16:colId xmlns:a16="http://schemas.microsoft.com/office/drawing/2014/main" val="20017"/>
                    </a:ext>
                  </a:extLst>
                </a:gridCol>
                <a:gridCol w="348151">
                  <a:extLst>
                    <a:ext uri="{9D8B030D-6E8A-4147-A177-3AD203B41FA5}">
                      <a16:colId xmlns:a16="http://schemas.microsoft.com/office/drawing/2014/main" val="20018"/>
                    </a:ext>
                  </a:extLst>
                </a:gridCol>
                <a:gridCol w="348151">
                  <a:extLst>
                    <a:ext uri="{9D8B030D-6E8A-4147-A177-3AD203B41FA5}">
                      <a16:colId xmlns:a16="http://schemas.microsoft.com/office/drawing/2014/main" val="20019"/>
                    </a:ext>
                  </a:extLst>
                </a:gridCol>
                <a:gridCol w="348151">
                  <a:extLst>
                    <a:ext uri="{9D8B030D-6E8A-4147-A177-3AD203B41FA5}">
                      <a16:colId xmlns:a16="http://schemas.microsoft.com/office/drawing/2014/main" val="20020"/>
                    </a:ext>
                  </a:extLst>
                </a:gridCol>
                <a:gridCol w="348151">
                  <a:extLst>
                    <a:ext uri="{9D8B030D-6E8A-4147-A177-3AD203B41FA5}">
                      <a16:colId xmlns:a16="http://schemas.microsoft.com/office/drawing/2014/main" val="20021"/>
                    </a:ext>
                  </a:extLst>
                </a:gridCol>
                <a:gridCol w="348151">
                  <a:extLst>
                    <a:ext uri="{9D8B030D-6E8A-4147-A177-3AD203B41FA5}">
                      <a16:colId xmlns:a16="http://schemas.microsoft.com/office/drawing/2014/main" val="20022"/>
                    </a:ext>
                  </a:extLst>
                </a:gridCol>
                <a:gridCol w="348151">
                  <a:extLst>
                    <a:ext uri="{9D8B030D-6E8A-4147-A177-3AD203B41FA5}">
                      <a16:colId xmlns:a16="http://schemas.microsoft.com/office/drawing/2014/main" val="20023"/>
                    </a:ext>
                  </a:extLst>
                </a:gridCol>
                <a:gridCol w="348151">
                  <a:extLst>
                    <a:ext uri="{9D8B030D-6E8A-4147-A177-3AD203B41FA5}">
                      <a16:colId xmlns:a16="http://schemas.microsoft.com/office/drawing/2014/main" val="20024"/>
                    </a:ext>
                  </a:extLst>
                </a:gridCol>
                <a:gridCol w="348151">
                  <a:extLst>
                    <a:ext uri="{9D8B030D-6E8A-4147-A177-3AD203B41FA5}">
                      <a16:colId xmlns:a16="http://schemas.microsoft.com/office/drawing/2014/main" val="20025"/>
                    </a:ext>
                  </a:extLst>
                </a:gridCol>
              </a:tblGrid>
              <a:tr h="336920">
                <a:tc>
                  <a:txBody>
                    <a:bodyPr/>
                    <a:lstStyle/>
                    <a:p>
                      <a:pPr algn="ctr" fontAlgn="ctr"/>
                      <a:r>
                        <a:rPr lang="en-US" sz="2000" b="1" i="0" u="none" strike="noStrike" dirty="0">
                          <a:effectLst/>
                          <a:latin typeface="Arial"/>
                        </a:rPr>
                        <a:t>d</a:t>
                      </a:r>
                    </a:p>
                  </a:txBody>
                  <a:tcPr marL="2808" marR="2808" marT="2808" marB="0" anchor="ctr">
                    <a:solidFill>
                      <a:srgbClr val="FFC000"/>
                    </a:solidFill>
                  </a:tcPr>
                </a:tc>
                <a:tc>
                  <a:txBody>
                    <a:bodyPr/>
                    <a:lstStyle/>
                    <a:p>
                      <a:pPr algn="ctr" fontAlgn="ctr"/>
                      <a:r>
                        <a:rPr lang="en-US" sz="2000" b="1" i="0" u="none" strike="noStrike" dirty="0">
                          <a:effectLst/>
                          <a:latin typeface="Arial"/>
                        </a:rPr>
                        <a:t>e</a:t>
                      </a:r>
                    </a:p>
                  </a:txBody>
                  <a:tcPr marL="2808" marR="2808" marT="2808" marB="0" anchor="ctr">
                    <a:solidFill>
                      <a:srgbClr val="FFC000"/>
                    </a:solidFill>
                  </a:tcPr>
                </a:tc>
                <a:tc>
                  <a:txBody>
                    <a:bodyPr/>
                    <a:lstStyle/>
                    <a:p>
                      <a:pPr algn="ctr" fontAlgn="ctr"/>
                      <a:r>
                        <a:rPr lang="en-US" sz="2000" b="1" i="0" u="none" strike="noStrike" dirty="0">
                          <a:effectLst/>
                          <a:latin typeface="Arial"/>
                        </a:rPr>
                        <a:t>f</a:t>
                      </a:r>
                    </a:p>
                  </a:txBody>
                  <a:tcPr marL="2808" marR="2808" marT="2808" marB="0" anchor="ctr">
                    <a:solidFill>
                      <a:srgbClr val="FFC000"/>
                    </a:solidFill>
                  </a:tcPr>
                </a:tc>
                <a:tc>
                  <a:txBody>
                    <a:bodyPr/>
                    <a:lstStyle/>
                    <a:p>
                      <a:pPr algn="ctr" fontAlgn="ctr"/>
                      <a:r>
                        <a:rPr lang="en-US" sz="2000" b="1" i="0" u="none" strike="noStrike" dirty="0">
                          <a:effectLst/>
                          <a:latin typeface="Arial"/>
                        </a:rPr>
                        <a:t>g</a:t>
                      </a:r>
                    </a:p>
                  </a:txBody>
                  <a:tcPr marL="2808" marR="2808" marT="2808" marB="0" anchor="ctr">
                    <a:solidFill>
                      <a:srgbClr val="FFC000"/>
                    </a:solidFill>
                  </a:tcPr>
                </a:tc>
                <a:tc>
                  <a:txBody>
                    <a:bodyPr/>
                    <a:lstStyle/>
                    <a:p>
                      <a:pPr algn="ctr" fontAlgn="ctr"/>
                      <a:r>
                        <a:rPr lang="en-US" sz="2000" b="1" i="0" u="none" strike="noStrike" dirty="0">
                          <a:effectLst/>
                          <a:latin typeface="Arial"/>
                        </a:rPr>
                        <a:t>h</a:t>
                      </a:r>
                    </a:p>
                  </a:txBody>
                  <a:tcPr marL="2808" marR="2808" marT="2808" marB="0" anchor="ctr">
                    <a:solidFill>
                      <a:srgbClr val="FFC000"/>
                    </a:solidFill>
                  </a:tcPr>
                </a:tc>
                <a:tc>
                  <a:txBody>
                    <a:bodyPr/>
                    <a:lstStyle/>
                    <a:p>
                      <a:pPr algn="ctr" fontAlgn="ctr"/>
                      <a:r>
                        <a:rPr lang="en-US" sz="2000" b="1" i="0" u="none" strike="noStrike" dirty="0" err="1">
                          <a:effectLst/>
                          <a:latin typeface="Arial"/>
                        </a:rPr>
                        <a:t>i</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i="0" u="none" strike="noStrike" dirty="0">
                          <a:effectLst/>
                          <a:latin typeface="Arial"/>
                        </a:rPr>
                        <a:t>j</a:t>
                      </a:r>
                    </a:p>
                  </a:txBody>
                  <a:tcPr marL="2808" marR="2808" marT="2808" marB="0" anchor="ctr">
                    <a:solidFill>
                      <a:srgbClr val="FFC000"/>
                    </a:solidFill>
                  </a:tcPr>
                </a:tc>
                <a:tc>
                  <a:txBody>
                    <a:bodyPr/>
                    <a:lstStyle/>
                    <a:p>
                      <a:pPr algn="ctr" fontAlgn="ctr"/>
                      <a:r>
                        <a:rPr lang="en-US" sz="2000" b="1" i="0" u="none" strike="noStrike" dirty="0">
                          <a:effectLst/>
                          <a:latin typeface="Arial"/>
                        </a:rPr>
                        <a:t>k</a:t>
                      </a:r>
                    </a:p>
                  </a:txBody>
                  <a:tcPr marL="2808" marR="2808" marT="2808" marB="0" anchor="ctr">
                    <a:solidFill>
                      <a:srgbClr val="FFC000"/>
                    </a:solidFill>
                  </a:tcPr>
                </a:tc>
                <a:tc>
                  <a:txBody>
                    <a:bodyPr/>
                    <a:lstStyle/>
                    <a:p>
                      <a:pPr algn="ctr" fontAlgn="ctr"/>
                      <a:r>
                        <a:rPr lang="en-US" sz="2000" b="1" i="0" u="none" strike="noStrike" dirty="0">
                          <a:effectLst/>
                          <a:latin typeface="Arial"/>
                        </a:rPr>
                        <a:t>l</a:t>
                      </a:r>
                    </a:p>
                  </a:txBody>
                  <a:tcPr marL="2808" marR="2808" marT="2808" marB="0" anchor="ctr">
                    <a:solidFill>
                      <a:srgbClr val="FFC000"/>
                    </a:solidFill>
                  </a:tcPr>
                </a:tc>
                <a:tc>
                  <a:txBody>
                    <a:bodyPr/>
                    <a:lstStyle/>
                    <a:p>
                      <a:pPr algn="ctr" fontAlgn="ctr"/>
                      <a:r>
                        <a:rPr lang="en-US" sz="2000" b="1" i="0" u="none" strike="noStrike" dirty="0">
                          <a:effectLst/>
                          <a:latin typeface="Arial"/>
                        </a:rPr>
                        <a:t>m</a:t>
                      </a:r>
                    </a:p>
                  </a:txBody>
                  <a:tcPr marL="2808" marR="2808" marT="2808" marB="0" anchor="ctr">
                    <a:solidFill>
                      <a:srgbClr val="FFC000"/>
                    </a:solidFill>
                  </a:tcPr>
                </a:tc>
                <a:tc>
                  <a:txBody>
                    <a:bodyPr/>
                    <a:lstStyle/>
                    <a:p>
                      <a:pPr algn="ctr" fontAlgn="ctr"/>
                      <a:r>
                        <a:rPr lang="en-US" sz="2000" b="1" i="0" u="none" strike="noStrike" dirty="0">
                          <a:effectLst/>
                          <a:latin typeface="Arial"/>
                        </a:rPr>
                        <a:t>n</a:t>
                      </a:r>
                    </a:p>
                  </a:txBody>
                  <a:tcPr marL="2808" marR="2808" marT="2808" marB="0" anchor="ctr">
                    <a:solidFill>
                      <a:srgbClr val="FFC000"/>
                    </a:solidFill>
                  </a:tcPr>
                </a:tc>
                <a:tc>
                  <a:txBody>
                    <a:bodyPr/>
                    <a:lstStyle/>
                    <a:p>
                      <a:pPr algn="ctr" fontAlgn="ctr"/>
                      <a:r>
                        <a:rPr lang="en-US" sz="2000" b="1" i="0" u="none" strike="noStrike" dirty="0">
                          <a:effectLst/>
                          <a:latin typeface="Arial"/>
                        </a:rPr>
                        <a:t>o</a:t>
                      </a:r>
                    </a:p>
                  </a:txBody>
                  <a:tcPr marL="2808" marR="2808" marT="2808" marB="0" anchor="ctr">
                    <a:solidFill>
                      <a:srgbClr val="FFC000"/>
                    </a:solidFill>
                  </a:tcPr>
                </a:tc>
                <a:tc>
                  <a:txBody>
                    <a:bodyPr/>
                    <a:lstStyle/>
                    <a:p>
                      <a:pPr algn="ctr" fontAlgn="ctr"/>
                      <a:r>
                        <a:rPr lang="en-US" sz="2000" b="1" i="0" u="none" strike="noStrike" dirty="0">
                          <a:effectLst/>
                          <a:latin typeface="Arial"/>
                        </a:rPr>
                        <a:t>p</a:t>
                      </a:r>
                    </a:p>
                  </a:txBody>
                  <a:tcPr marL="2808" marR="2808" marT="2808" marB="0" anchor="ctr">
                    <a:solidFill>
                      <a:srgbClr val="FFC000"/>
                    </a:solidFill>
                  </a:tcPr>
                </a:tc>
                <a:tc>
                  <a:txBody>
                    <a:bodyPr/>
                    <a:lstStyle/>
                    <a:p>
                      <a:pPr algn="ctr" fontAlgn="ctr"/>
                      <a:r>
                        <a:rPr lang="en-US" sz="2000" b="1" i="0" u="none" strike="noStrike" dirty="0">
                          <a:effectLst/>
                          <a:latin typeface="Arial"/>
                        </a:rPr>
                        <a:t>q</a:t>
                      </a:r>
                    </a:p>
                  </a:txBody>
                  <a:tcPr marL="2808" marR="2808" marT="2808" marB="0" anchor="ctr">
                    <a:solidFill>
                      <a:srgbClr val="FFC000"/>
                    </a:solidFill>
                  </a:tcPr>
                </a:tc>
                <a:tc>
                  <a:txBody>
                    <a:bodyPr/>
                    <a:lstStyle/>
                    <a:p>
                      <a:pPr algn="ctr" fontAlgn="ctr"/>
                      <a:r>
                        <a:rPr lang="en-US" sz="2000" b="1" i="0" u="none" strike="noStrike" dirty="0">
                          <a:effectLst/>
                          <a:latin typeface="Arial"/>
                        </a:rPr>
                        <a:t>r</a:t>
                      </a:r>
                    </a:p>
                  </a:txBody>
                  <a:tcPr marL="2808" marR="2808" marT="2808" marB="0" anchor="ctr">
                    <a:solidFill>
                      <a:srgbClr val="FFC000"/>
                    </a:solidFill>
                  </a:tcPr>
                </a:tc>
                <a:tc>
                  <a:txBody>
                    <a:bodyPr/>
                    <a:lstStyle/>
                    <a:p>
                      <a:pPr algn="ctr" fontAlgn="ctr"/>
                      <a:r>
                        <a:rPr lang="en-US" sz="2000" b="1" i="0" u="none" strike="noStrike" dirty="0">
                          <a:effectLst/>
                          <a:latin typeface="Arial"/>
                        </a:rPr>
                        <a:t>s</a:t>
                      </a:r>
                    </a:p>
                  </a:txBody>
                  <a:tcPr marL="2808" marR="2808" marT="2808" marB="0" anchor="ctr">
                    <a:solidFill>
                      <a:srgbClr val="FFC000"/>
                    </a:solidFill>
                  </a:tcPr>
                </a:tc>
                <a:tc>
                  <a:txBody>
                    <a:bodyPr/>
                    <a:lstStyle/>
                    <a:p>
                      <a:pPr algn="ctr" fontAlgn="ctr"/>
                      <a:r>
                        <a:rPr lang="en-US" sz="2000" b="1" i="0" u="none" strike="noStrike" dirty="0">
                          <a:effectLst/>
                          <a:latin typeface="Arial"/>
                        </a:rPr>
                        <a:t>t</a:t>
                      </a:r>
                    </a:p>
                  </a:txBody>
                  <a:tcPr marL="2808" marR="2808" marT="2808" marB="0" anchor="ctr">
                    <a:solidFill>
                      <a:srgbClr val="FFC000"/>
                    </a:solidFill>
                  </a:tcPr>
                </a:tc>
                <a:tc>
                  <a:txBody>
                    <a:bodyPr/>
                    <a:lstStyle/>
                    <a:p>
                      <a:pPr algn="ctr" fontAlgn="ctr"/>
                      <a:r>
                        <a:rPr lang="en-US" sz="2000" b="1" i="0" u="none" strike="noStrike" dirty="0">
                          <a:effectLst/>
                          <a:latin typeface="Arial"/>
                        </a:rPr>
                        <a:t>u</a:t>
                      </a:r>
                    </a:p>
                  </a:txBody>
                  <a:tcPr marL="2808" marR="2808" marT="2808" marB="0" anchor="ctr">
                    <a:solidFill>
                      <a:srgbClr val="FFC000"/>
                    </a:solidFill>
                  </a:tcPr>
                </a:tc>
                <a:tc>
                  <a:txBody>
                    <a:bodyPr/>
                    <a:lstStyle/>
                    <a:p>
                      <a:pPr algn="ctr" fontAlgn="ctr"/>
                      <a:r>
                        <a:rPr lang="en-US" sz="2000" b="1" i="0" u="none" strike="noStrike" dirty="0">
                          <a:effectLst/>
                          <a:latin typeface="Arial"/>
                        </a:rPr>
                        <a:t>v</a:t>
                      </a:r>
                    </a:p>
                  </a:txBody>
                  <a:tcPr marL="2808" marR="2808" marT="2808" marB="0" anchor="ctr">
                    <a:solidFill>
                      <a:srgbClr val="FFC000"/>
                    </a:solidFill>
                  </a:tcPr>
                </a:tc>
                <a:tc>
                  <a:txBody>
                    <a:bodyPr/>
                    <a:lstStyle/>
                    <a:p>
                      <a:pPr algn="ctr" fontAlgn="ctr"/>
                      <a:r>
                        <a:rPr lang="en-US" sz="2000" b="1" i="0" u="none" strike="noStrike" dirty="0">
                          <a:effectLst/>
                          <a:latin typeface="Arial"/>
                        </a:rPr>
                        <a:t>w</a:t>
                      </a:r>
                    </a:p>
                  </a:txBody>
                  <a:tcPr marL="2808" marR="2808" marT="2808" marB="0" anchor="ctr">
                    <a:solidFill>
                      <a:srgbClr val="FFC000"/>
                    </a:solidFill>
                  </a:tcPr>
                </a:tc>
                <a:tc>
                  <a:txBody>
                    <a:bodyPr/>
                    <a:lstStyle/>
                    <a:p>
                      <a:pPr algn="ctr" fontAlgn="ctr"/>
                      <a:r>
                        <a:rPr lang="en-US" sz="2000" b="1" i="0" u="none" strike="noStrike" dirty="0">
                          <a:effectLst/>
                          <a:latin typeface="Arial"/>
                        </a:rPr>
                        <a:t>x</a:t>
                      </a:r>
                    </a:p>
                  </a:txBody>
                  <a:tcPr marL="2808" marR="2808" marT="2808" marB="0" anchor="ctr">
                    <a:solidFill>
                      <a:srgbClr val="FFC000"/>
                    </a:solidFill>
                  </a:tcPr>
                </a:tc>
                <a:tc>
                  <a:txBody>
                    <a:bodyPr/>
                    <a:lstStyle/>
                    <a:p>
                      <a:pPr algn="ctr" fontAlgn="ctr"/>
                      <a:r>
                        <a:rPr lang="en-US" sz="2000" b="1" i="0" u="none" strike="noStrike" dirty="0">
                          <a:effectLst/>
                          <a:latin typeface="Arial"/>
                        </a:rPr>
                        <a:t>y</a:t>
                      </a:r>
                    </a:p>
                  </a:txBody>
                  <a:tcPr marL="2808" marR="2808" marT="2808" marB="0" anchor="ctr">
                    <a:solidFill>
                      <a:srgbClr val="FFC000"/>
                    </a:solidFill>
                  </a:tcPr>
                </a:tc>
                <a:tc>
                  <a:txBody>
                    <a:bodyPr/>
                    <a:lstStyle/>
                    <a:p>
                      <a:pPr algn="ctr" fontAlgn="ctr"/>
                      <a:r>
                        <a:rPr lang="en-US" sz="2000" b="1" i="0" u="none" strike="noStrike" dirty="0">
                          <a:effectLst/>
                          <a:latin typeface="Arial"/>
                        </a:rPr>
                        <a:t>z</a:t>
                      </a:r>
                    </a:p>
                  </a:txBody>
                  <a:tcPr marL="2808" marR="2808" marT="2808" marB="0" anchor="ctr">
                    <a:solidFill>
                      <a:srgbClr val="FFC000"/>
                    </a:solidFill>
                  </a:tcPr>
                </a:tc>
                <a:tc>
                  <a:txBody>
                    <a:bodyPr/>
                    <a:lstStyle/>
                    <a:p>
                      <a:pPr algn="ctr" fontAlgn="ctr"/>
                      <a:r>
                        <a:rPr lang="en-US" sz="2000" b="1" i="0" u="none" strike="noStrike" dirty="0">
                          <a:effectLst/>
                          <a:latin typeface="Arial"/>
                        </a:rPr>
                        <a:t>a</a:t>
                      </a:r>
                    </a:p>
                  </a:txBody>
                  <a:tcPr marL="2808" marR="2808" marT="2808" marB="0" anchor="ctr">
                    <a:solidFill>
                      <a:srgbClr val="FFC000"/>
                    </a:solidFill>
                  </a:tcPr>
                </a:tc>
                <a:tc>
                  <a:txBody>
                    <a:bodyPr/>
                    <a:lstStyle/>
                    <a:p>
                      <a:pPr algn="ctr" fontAlgn="ctr"/>
                      <a:r>
                        <a:rPr lang="en-US" sz="2000" b="1" i="0" u="none" strike="noStrike" dirty="0">
                          <a:effectLst/>
                          <a:latin typeface="+mn-lt"/>
                        </a:rPr>
                        <a:t>b</a:t>
                      </a:r>
                      <a:endParaRPr lang="en-US" sz="2000" b="1" i="0" u="none" strike="noStrike" dirty="0">
                        <a:effectLst/>
                        <a:latin typeface="Arial"/>
                      </a:endParaRPr>
                    </a:p>
                  </a:txBody>
                  <a:tcPr marL="2808" marR="2808" marT="2808" marB="0" anchor="ctr">
                    <a:solidFill>
                      <a:srgbClr val="FFC000"/>
                    </a:solidFill>
                  </a:tcPr>
                </a:tc>
                <a:tc>
                  <a:txBody>
                    <a:bodyPr/>
                    <a:lstStyle/>
                    <a:p>
                      <a:pPr algn="ctr" fontAlgn="ctr"/>
                      <a:r>
                        <a:rPr lang="en-US" sz="2000" b="1" i="0" u="none" strike="noStrike" dirty="0">
                          <a:effectLst/>
                          <a:latin typeface="Arial"/>
                        </a:rPr>
                        <a:t>c</a:t>
                      </a:r>
                    </a:p>
                  </a:txBody>
                  <a:tcPr marL="2808" marR="2808" marT="2808" marB="0" anchor="ctr">
                    <a:solidFill>
                      <a:srgbClr val="FFC000"/>
                    </a:solidFill>
                  </a:tcPr>
                </a:tc>
                <a:extLst>
                  <a:ext uri="{0D108BD9-81ED-4DB2-BD59-A6C34878D82A}">
                    <a16:rowId xmlns:a16="http://schemas.microsoft.com/office/drawing/2014/main" val="10000"/>
                  </a:ext>
                </a:extLst>
              </a:tr>
            </a:tbl>
          </a:graphicData>
        </a:graphic>
      </p:graphicFrame>
      <p:sp>
        <p:nvSpPr>
          <p:cNvPr id="87" name="Text Box 6"/>
          <p:cNvSpPr txBox="1">
            <a:spLocks noChangeArrowheads="1"/>
          </p:cNvSpPr>
          <p:nvPr/>
        </p:nvSpPr>
        <p:spPr bwMode="auto">
          <a:xfrm>
            <a:off x="1143000" y="5701605"/>
            <a:ext cx="3977640" cy="1607876"/>
          </a:xfrm>
          <a:prstGeom prst="rect">
            <a:avLst/>
          </a:prstGeom>
          <a:noFill/>
          <a:ln w="508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20000"/>
              </a:lnSpc>
              <a:defRPr/>
            </a:pPr>
            <a:r>
              <a:rPr lang="en-US" altLang="en-US" sz="2100" b="1" i="0" dirty="0">
                <a:solidFill>
                  <a:srgbClr val="FFC000"/>
                </a:solidFill>
                <a:latin typeface="+mj-lt"/>
                <a:cs typeface="+mn-cs"/>
              </a:rPr>
              <a:t>Caesar Cipher:</a:t>
            </a:r>
          </a:p>
          <a:p>
            <a:pPr algn="ctr" eaLnBrk="0" hangingPunct="0">
              <a:lnSpc>
                <a:spcPct val="120000"/>
              </a:lnSpc>
              <a:defRPr/>
            </a:pPr>
            <a:r>
              <a:rPr lang="en-US" altLang="en-US" sz="2100" b="1" dirty="0">
                <a:latin typeface="+mj-lt"/>
                <a:cs typeface="+mn-cs"/>
              </a:rPr>
              <a:t>the</a:t>
            </a:r>
            <a:r>
              <a:rPr lang="en-US" altLang="en-US" sz="2100" b="1" i="0" dirty="0">
                <a:latin typeface="+mj-lt"/>
                <a:cs typeface="+mn-cs"/>
              </a:rPr>
              <a:t> simplest </a:t>
            </a:r>
            <a:r>
              <a:rPr lang="en-US" altLang="en-US" sz="2100" b="1" dirty="0" err="1">
                <a:latin typeface="+mj-lt"/>
                <a:cs typeface="+mn-cs"/>
              </a:rPr>
              <a:t>m</a:t>
            </a:r>
            <a:r>
              <a:rPr lang="en-US" altLang="en-US" sz="2100" b="1" i="0" dirty="0" err="1">
                <a:latin typeface="+mj-lt"/>
                <a:cs typeface="+mn-cs"/>
              </a:rPr>
              <a:t>onoalphabetic</a:t>
            </a:r>
            <a:r>
              <a:rPr lang="en-US" altLang="en-US" sz="2100" b="1" i="0" dirty="0">
                <a:latin typeface="+mj-lt"/>
                <a:cs typeface="+mn-cs"/>
              </a:rPr>
              <a:t> cipher, shift of alphabet from 1 to 25 positions  </a:t>
            </a:r>
          </a:p>
        </p:txBody>
      </p:sp>
      <p:grpSp>
        <p:nvGrpSpPr>
          <p:cNvPr id="7" name="Group 6"/>
          <p:cNvGrpSpPr/>
          <p:nvPr/>
        </p:nvGrpSpPr>
        <p:grpSpPr>
          <a:xfrm>
            <a:off x="5942434" y="5852160"/>
            <a:ext cx="2972966" cy="1234440"/>
            <a:chOff x="6553200" y="6370320"/>
            <a:chExt cx="2972966" cy="1234440"/>
          </a:xfrm>
        </p:grpSpPr>
        <p:sp>
          <p:nvSpPr>
            <p:cNvPr id="88" name="Rectangle 7"/>
            <p:cNvSpPr>
              <a:spLocks noChangeArrowheads="1"/>
            </p:cNvSpPr>
            <p:nvPr/>
          </p:nvSpPr>
          <p:spPr bwMode="auto">
            <a:xfrm>
              <a:off x="6563510" y="637032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89" name="Text Box 6"/>
            <p:cNvSpPr txBox="1">
              <a:spLocks noChangeArrowheads="1"/>
            </p:cNvSpPr>
            <p:nvPr/>
          </p:nvSpPr>
          <p:spPr bwMode="auto">
            <a:xfrm>
              <a:off x="6553200" y="6391948"/>
              <a:ext cx="29729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100" b="1" i="0" dirty="0">
                  <a:solidFill>
                    <a:srgbClr val="FFC000"/>
                  </a:solidFill>
                </a:rPr>
                <a:t>Maximum </a:t>
              </a:r>
              <a:r>
                <a:rPr lang="en-US" altLang="en-US" sz="2100" b="1" dirty="0">
                  <a:solidFill>
                    <a:srgbClr val="FFC000"/>
                  </a:solidFill>
                </a:rPr>
                <a:t>&amp;</a:t>
              </a:r>
              <a:r>
                <a:rPr lang="en-US" altLang="en-US" sz="2100" b="1" i="0" dirty="0">
                  <a:solidFill>
                    <a:srgbClr val="FFC000"/>
                  </a:solidFill>
                </a:rPr>
                <a:t> </a:t>
              </a:r>
              <a:r>
                <a:rPr lang="en-US" altLang="en-US" sz="2100" b="1" dirty="0">
                  <a:solidFill>
                    <a:srgbClr val="FFC000"/>
                  </a:solidFill>
                </a:rPr>
                <a:t>P</a:t>
              </a:r>
              <a:r>
                <a:rPr lang="en-US" altLang="en-US" sz="2100" b="1" i="0" dirty="0">
                  <a:solidFill>
                    <a:srgbClr val="FFC000"/>
                  </a:solidFill>
                </a:rPr>
                <a:t>ractical key space</a:t>
              </a:r>
            </a:p>
            <a:p>
              <a:pPr algn="ctr">
                <a:spcBef>
                  <a:spcPct val="0"/>
                </a:spcBef>
                <a:buFontTx/>
                <a:buNone/>
              </a:pPr>
              <a:r>
                <a:rPr lang="en-US" altLang="en-US" sz="400" b="1" dirty="0">
                  <a:solidFill>
                    <a:srgbClr val="FFC000"/>
                  </a:solidFill>
                </a:rPr>
                <a:t> </a:t>
              </a:r>
              <a:endParaRPr lang="en-US" altLang="en-US" sz="400" b="1" i="0" dirty="0">
                <a:solidFill>
                  <a:srgbClr val="FFC000"/>
                </a:solidFill>
              </a:endParaRPr>
            </a:p>
            <a:p>
              <a:pPr algn="ctr">
                <a:spcBef>
                  <a:spcPct val="0"/>
                </a:spcBef>
                <a:buFontTx/>
                <a:buNone/>
              </a:pPr>
              <a:r>
                <a:rPr lang="en-US" altLang="en-US" sz="600" b="1" i="0" dirty="0">
                  <a:solidFill>
                    <a:schemeClr val="bg1"/>
                  </a:solidFill>
                </a:rPr>
                <a:t> </a:t>
              </a:r>
              <a:r>
                <a:rPr lang="en-US" altLang="en-US" sz="2600" b="1" dirty="0"/>
                <a:t>25</a:t>
              </a:r>
              <a:endParaRPr lang="en-US" altLang="en-US" sz="2600" b="1" i="0" dirty="0"/>
            </a:p>
          </p:txBody>
        </p:sp>
      </p:grpSp>
      <p:grpSp>
        <p:nvGrpSpPr>
          <p:cNvPr id="6" name="Group 5"/>
          <p:cNvGrpSpPr/>
          <p:nvPr/>
        </p:nvGrpSpPr>
        <p:grpSpPr>
          <a:xfrm>
            <a:off x="5942434" y="2590800"/>
            <a:ext cx="2972966" cy="1234440"/>
            <a:chOff x="6553200" y="3611880"/>
            <a:chExt cx="2972966" cy="1234440"/>
          </a:xfrm>
        </p:grpSpPr>
        <p:sp>
          <p:nvSpPr>
            <p:cNvPr id="21" name="Rectangle 7"/>
            <p:cNvSpPr>
              <a:spLocks noChangeArrowheads="1"/>
            </p:cNvSpPr>
            <p:nvPr/>
          </p:nvSpPr>
          <p:spPr bwMode="auto">
            <a:xfrm>
              <a:off x="6563510" y="3611880"/>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2" name="Text Box 6"/>
            <p:cNvSpPr txBox="1">
              <a:spLocks noChangeArrowheads="1"/>
            </p:cNvSpPr>
            <p:nvPr/>
          </p:nvSpPr>
          <p:spPr bwMode="auto">
            <a:xfrm>
              <a:off x="6553200" y="3636556"/>
              <a:ext cx="2972966" cy="12003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2100" b="1" i="0" dirty="0">
                  <a:solidFill>
                    <a:srgbClr val="FFC000"/>
                  </a:solidFill>
                </a:rPr>
                <a:t>Maximum </a:t>
              </a:r>
              <a:r>
                <a:rPr lang="en-US" altLang="en-US" sz="2100" b="1" dirty="0">
                  <a:solidFill>
                    <a:srgbClr val="FFC000"/>
                  </a:solidFill>
                </a:rPr>
                <a:t>&amp;</a:t>
              </a:r>
              <a:r>
                <a:rPr lang="en-US" altLang="en-US" sz="2100" b="1" i="0" dirty="0">
                  <a:solidFill>
                    <a:srgbClr val="FFC000"/>
                  </a:solidFill>
                </a:rPr>
                <a:t> </a:t>
              </a:r>
              <a:r>
                <a:rPr lang="en-US" altLang="en-US" sz="2100" b="1" dirty="0">
                  <a:solidFill>
                    <a:srgbClr val="FFC000"/>
                  </a:solidFill>
                </a:rPr>
                <a:t>P</a:t>
              </a:r>
              <a:r>
                <a:rPr lang="en-US" altLang="en-US" sz="2100" b="1" i="0" dirty="0">
                  <a:solidFill>
                    <a:srgbClr val="FFC000"/>
                  </a:solidFill>
                </a:rPr>
                <a:t>ractical key space</a:t>
              </a:r>
            </a:p>
            <a:p>
              <a:pPr algn="ctr">
                <a:spcBef>
                  <a:spcPct val="0"/>
                </a:spcBef>
                <a:buFontTx/>
                <a:buNone/>
              </a:pPr>
              <a:r>
                <a:rPr lang="en-US" altLang="en-US" sz="400" b="1" dirty="0">
                  <a:solidFill>
                    <a:srgbClr val="FFC000"/>
                  </a:solidFill>
                </a:rPr>
                <a:t> </a:t>
              </a:r>
              <a:endParaRPr lang="en-US" altLang="en-US" sz="400" b="1" i="0" dirty="0">
                <a:solidFill>
                  <a:srgbClr val="FFC000"/>
                </a:solidFill>
              </a:endParaRPr>
            </a:p>
            <a:p>
              <a:pPr algn="ctr">
                <a:spcBef>
                  <a:spcPct val="0"/>
                </a:spcBef>
                <a:buFontTx/>
                <a:buNone/>
              </a:pPr>
              <a:r>
                <a:rPr lang="en-US" altLang="en-US" sz="600" b="1" i="0" dirty="0">
                  <a:solidFill>
                    <a:schemeClr val="bg1"/>
                  </a:solidFill>
                </a:rPr>
                <a:t> </a:t>
              </a:r>
              <a:r>
                <a:rPr lang="en-US" altLang="en-US" sz="2600" b="1" dirty="0"/>
                <a:t>4.03 x </a:t>
              </a:r>
              <a:r>
                <a:rPr lang="en-US" altLang="en-US" sz="2600" b="1" i="0" dirty="0"/>
                <a:t>10</a:t>
              </a:r>
              <a:r>
                <a:rPr lang="en-US" altLang="en-US" sz="2600" b="1" i="0" baseline="40000" dirty="0"/>
                <a:t>26</a:t>
              </a:r>
              <a:endParaRPr lang="en-US" altLang="en-US" sz="2600" b="1" i="0" dirty="0"/>
            </a:p>
          </p:txBody>
        </p:sp>
      </p:grpSp>
      <p:sp>
        <p:nvSpPr>
          <p:cNvPr id="18"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37456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4909" y="90190"/>
            <a:ext cx="10058400" cy="7772400"/>
          </a:xfrm>
          <a:prstGeom prst="rect">
            <a:avLst/>
          </a:prstGeom>
          <a:gradFill>
            <a:gsLst>
              <a:gs pos="0">
                <a:schemeClr val="bg1"/>
              </a:gs>
              <a:gs pos="100000">
                <a:srgbClr val="00285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9" name="Rectangle 48"/>
          <p:cNvSpPr/>
          <p:nvPr/>
        </p:nvSpPr>
        <p:spPr bwMode="auto">
          <a:xfrm>
            <a:off x="2517648" y="82201"/>
            <a:ext cx="6858000" cy="256032"/>
          </a:xfrm>
          <a:prstGeom prst="rect">
            <a:avLst/>
          </a:prstGeom>
          <a:no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a:latin typeface="+mj-lt"/>
            </a:endParaRPr>
          </a:p>
        </p:txBody>
      </p:sp>
      <p:sp>
        <p:nvSpPr>
          <p:cNvPr id="2" name="Title 1"/>
          <p:cNvSpPr>
            <a:spLocks noGrp="1"/>
          </p:cNvSpPr>
          <p:nvPr>
            <p:ph type="title"/>
          </p:nvPr>
        </p:nvSpPr>
        <p:spPr>
          <a:xfrm>
            <a:off x="266700" y="1371601"/>
            <a:ext cx="1981200" cy="1981199"/>
          </a:xfrm>
          <a:solidFill>
            <a:srgbClr val="7030A0"/>
          </a:solidFill>
          <a:ln w="25400">
            <a:solidFill>
              <a:srgbClr val="FFC000"/>
            </a:solidFill>
          </a:ln>
        </p:spPr>
        <p:txBody>
          <a:bodyPr/>
          <a:lstStyle/>
          <a:p>
            <a:r>
              <a:rPr lang="en-US" altLang="en-US" sz="2400" dirty="0"/>
              <a:t>Key Spaces </a:t>
            </a:r>
            <a:br>
              <a:rPr lang="en-US" altLang="en-US" sz="2400" dirty="0"/>
            </a:br>
            <a:r>
              <a:rPr lang="en-US" altLang="en-US" sz="2400" dirty="0"/>
              <a:t>of </a:t>
            </a:r>
            <a:br>
              <a:rPr lang="en-US" altLang="en-US" sz="2400" dirty="0"/>
            </a:br>
            <a:r>
              <a:rPr lang="en-US" altLang="en-US" sz="2400" dirty="0"/>
              <a:t>Historic</a:t>
            </a:r>
            <a:br>
              <a:rPr lang="en-US" altLang="en-US" sz="2400" dirty="0"/>
            </a:br>
            <a:r>
              <a:rPr lang="en-US" altLang="en-US" sz="2400" dirty="0"/>
              <a:t> Cipher </a:t>
            </a:r>
            <a:br>
              <a:rPr lang="en-US" altLang="en-US" sz="2400" dirty="0"/>
            </a:br>
            <a:r>
              <a:rPr lang="en-US" altLang="en-US" sz="2400" dirty="0"/>
              <a:t>Machines</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70</a:t>
            </a:fld>
            <a:endParaRPr lang="en-US" dirty="0"/>
          </a:p>
        </p:txBody>
      </p:sp>
      <p:sp>
        <p:nvSpPr>
          <p:cNvPr id="7" name="TextBox 6"/>
          <p:cNvSpPr txBox="1"/>
          <p:nvPr/>
        </p:nvSpPr>
        <p:spPr bwMode="auto">
          <a:xfrm>
            <a:off x="6108192" y="228600"/>
            <a:ext cx="906017" cy="7196328"/>
          </a:xfrm>
          <a:prstGeom prst="rect">
            <a:avLst/>
          </a:prstGeom>
          <a:noFill/>
        </p:spPr>
        <p:txBody>
          <a:bodyPr wrap="none" tIns="0" bIns="0" anchor="ctr">
            <a:spAutoFit/>
          </a:bodyPr>
          <a:lstStyle/>
          <a:p>
            <a:pPr>
              <a:lnSpc>
                <a:spcPct val="109000"/>
              </a:lnSpc>
              <a:defRPr/>
            </a:pPr>
            <a:r>
              <a:rPr lang="en-US" altLang="en-US" sz="1100" b="1" dirty="0">
                <a:solidFill>
                  <a:schemeClr val="accent4">
                    <a:lumMod val="10000"/>
                  </a:schemeClr>
                </a:solidFill>
                <a:latin typeface="+mj-lt"/>
                <a:cs typeface="Tahoma" pitchFamily="34" charset="0"/>
              </a:rPr>
              <a:t>4.03x10</a:t>
            </a:r>
            <a:r>
              <a:rPr lang="en-US" altLang="en-US" sz="1100" b="1" baseline="30000" dirty="0">
                <a:solidFill>
                  <a:schemeClr val="accent4">
                    <a:lumMod val="10000"/>
                  </a:schemeClr>
                </a:solidFill>
                <a:latin typeface="+mj-lt"/>
              </a:rPr>
              <a:t>26</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2.50x10</a:t>
            </a:r>
            <a:r>
              <a:rPr lang="en-US" altLang="en-US" sz="1100" b="1" baseline="30000" dirty="0">
                <a:solidFill>
                  <a:schemeClr val="accent4">
                    <a:lumMod val="10000"/>
                  </a:schemeClr>
                </a:solidFill>
                <a:latin typeface="+mj-lt"/>
              </a:rPr>
              <a:t>1</a:t>
            </a:r>
          </a:p>
          <a:p>
            <a:pPr>
              <a:lnSpc>
                <a:spcPct val="109000"/>
              </a:lnSpc>
              <a:defRPr/>
            </a:pPr>
            <a:r>
              <a:rPr lang="en-US" altLang="en-US" sz="1100" b="1" dirty="0">
                <a:solidFill>
                  <a:schemeClr val="accent4">
                    <a:lumMod val="10000"/>
                  </a:schemeClr>
                </a:solidFill>
                <a:latin typeface="+mj-lt"/>
                <a:cs typeface="Tahoma" pitchFamily="34" charset="0"/>
              </a:rPr>
              <a:t>1.68x10</a:t>
            </a:r>
            <a:r>
              <a:rPr lang="en-US" altLang="en-US" sz="1100" b="1" baseline="30000" dirty="0">
                <a:solidFill>
                  <a:schemeClr val="accent4">
                    <a:lumMod val="10000"/>
                  </a:schemeClr>
                </a:solidFill>
                <a:latin typeface="+mj-lt"/>
              </a:rPr>
              <a:t>21</a:t>
            </a:r>
          </a:p>
          <a:p>
            <a:pPr>
              <a:lnSpc>
                <a:spcPct val="109000"/>
              </a:lnSpc>
              <a:defRPr/>
            </a:pPr>
            <a:r>
              <a:rPr lang="en-US" altLang="en-US" sz="1100" b="1" dirty="0">
                <a:solidFill>
                  <a:schemeClr val="accent4">
                    <a:lumMod val="10000"/>
                  </a:schemeClr>
                </a:solidFill>
                <a:latin typeface="+mj-lt"/>
                <a:cs typeface="Tahoma" pitchFamily="34" charset="0"/>
              </a:rPr>
              <a:t>2.00x10</a:t>
            </a:r>
            <a:r>
              <a:rPr lang="en-US" altLang="en-US" sz="1100" b="1" baseline="30000" dirty="0">
                <a:solidFill>
                  <a:schemeClr val="accent4">
                    <a:lumMod val="10000"/>
                  </a:schemeClr>
                </a:solidFill>
                <a:latin typeface="+mj-lt"/>
              </a:rPr>
              <a:t>444</a:t>
            </a:r>
          </a:p>
          <a:p>
            <a:pPr>
              <a:lnSpc>
                <a:spcPct val="109000"/>
              </a:lnSpc>
              <a:defRPr/>
            </a:pPr>
            <a:r>
              <a:rPr lang="en-US" altLang="en-US" sz="1100" b="1" dirty="0">
                <a:solidFill>
                  <a:schemeClr val="accent4">
                    <a:lumMod val="10000"/>
                  </a:schemeClr>
                </a:solidFill>
                <a:latin typeface="+mj-lt"/>
                <a:cs typeface="Tahoma" pitchFamily="34" charset="0"/>
              </a:rPr>
              <a:t>6.20x10</a:t>
            </a:r>
            <a:r>
              <a:rPr lang="en-US" altLang="en-US" sz="1100" b="1" baseline="30000" dirty="0">
                <a:solidFill>
                  <a:schemeClr val="accent4">
                    <a:lumMod val="10000"/>
                  </a:schemeClr>
                </a:solidFill>
                <a:latin typeface="+mj-lt"/>
              </a:rPr>
              <a:t>23</a:t>
            </a:r>
          </a:p>
          <a:p>
            <a:pPr>
              <a:lnSpc>
                <a:spcPct val="109000"/>
              </a:lnSpc>
              <a:defRPr/>
            </a:pPr>
            <a:r>
              <a:rPr lang="en-US" altLang="en-US" sz="1100" b="1" dirty="0">
                <a:solidFill>
                  <a:schemeClr val="accent4">
                    <a:lumMod val="10000"/>
                  </a:schemeClr>
                </a:solidFill>
                <a:latin typeface="+mj-lt"/>
                <a:cs typeface="Tahoma" pitchFamily="34" charset="0"/>
              </a:rPr>
              <a:t>4.03x10</a:t>
            </a:r>
            <a:r>
              <a:rPr lang="en-US" altLang="en-US" sz="1100" b="1" baseline="30000" dirty="0">
                <a:solidFill>
                  <a:schemeClr val="accent4">
                    <a:lumMod val="10000"/>
                  </a:schemeClr>
                </a:solidFill>
                <a:latin typeface="+mj-lt"/>
              </a:rPr>
              <a:t>26</a:t>
            </a:r>
          </a:p>
          <a:p>
            <a:pPr>
              <a:lnSpc>
                <a:spcPct val="109000"/>
              </a:lnSpc>
              <a:defRPr/>
            </a:pPr>
            <a:r>
              <a:rPr lang="en-US" altLang="en-US" sz="1100" b="1" dirty="0">
                <a:solidFill>
                  <a:schemeClr val="accent4">
                    <a:lumMod val="10000"/>
                  </a:schemeClr>
                </a:solidFill>
                <a:latin typeface="+mj-lt"/>
                <a:cs typeface="Tahoma" pitchFamily="34" charset="0"/>
              </a:rPr>
              <a:t>1.30x10</a:t>
            </a:r>
            <a:r>
              <a:rPr lang="en-US" altLang="en-US" sz="1100" b="1" baseline="30000" dirty="0">
                <a:solidFill>
                  <a:schemeClr val="accent4">
                    <a:lumMod val="10000"/>
                  </a:schemeClr>
                </a:solidFill>
                <a:latin typeface="+mj-lt"/>
              </a:rPr>
              <a:t>532</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3.45x10</a:t>
            </a:r>
            <a:r>
              <a:rPr lang="en-US" altLang="en-US" sz="1100" b="1" baseline="30000" dirty="0">
                <a:solidFill>
                  <a:schemeClr val="accent4">
                    <a:lumMod val="10000"/>
                  </a:schemeClr>
                </a:solidFill>
                <a:latin typeface="+mj-lt"/>
              </a:rPr>
              <a:t>666</a:t>
            </a:r>
          </a:p>
          <a:p>
            <a:pPr>
              <a:lnSpc>
                <a:spcPct val="109000"/>
              </a:lnSpc>
              <a:defRPr/>
            </a:pPr>
            <a:r>
              <a:rPr lang="en-US" altLang="en-US" sz="1100" b="1" dirty="0">
                <a:solidFill>
                  <a:schemeClr val="accent4">
                    <a:lumMod val="10000"/>
                  </a:schemeClr>
                </a:solidFill>
                <a:latin typeface="+mj-lt"/>
                <a:cs typeface="Tahoma" pitchFamily="34" charset="0"/>
              </a:rPr>
              <a:t>3.69x10</a:t>
            </a:r>
            <a:r>
              <a:rPr lang="en-US" altLang="en-US" sz="1100" b="1" baseline="30000" dirty="0">
                <a:solidFill>
                  <a:schemeClr val="accent4">
                    <a:lumMod val="10000"/>
                  </a:schemeClr>
                </a:solidFill>
                <a:latin typeface="+mj-lt"/>
              </a:rPr>
              <a:t>799</a:t>
            </a:r>
          </a:p>
          <a:p>
            <a:pPr>
              <a:lnSpc>
                <a:spcPct val="109000"/>
              </a:lnSpc>
              <a:defRPr/>
            </a:pPr>
            <a:r>
              <a:rPr lang="en-US" altLang="en-US" sz="1100" b="1" dirty="0">
                <a:solidFill>
                  <a:schemeClr val="accent4">
                    <a:lumMod val="10000"/>
                  </a:schemeClr>
                </a:solidFill>
                <a:latin typeface="+mj-lt"/>
                <a:cs typeface="Tahoma" pitchFamily="34" charset="0"/>
              </a:rPr>
              <a:t>4.19x10</a:t>
            </a:r>
            <a:r>
              <a:rPr lang="en-US" altLang="en-US" sz="1100" b="1" baseline="30000" dirty="0">
                <a:solidFill>
                  <a:schemeClr val="accent4">
                    <a:lumMod val="10000"/>
                  </a:schemeClr>
                </a:solidFill>
                <a:latin typeface="+mj-lt"/>
              </a:rPr>
              <a:t>47</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1.01x10</a:t>
            </a:r>
            <a:r>
              <a:rPr lang="en-US" altLang="en-US" sz="1100" b="1" baseline="30000" dirty="0">
                <a:solidFill>
                  <a:schemeClr val="accent4">
                    <a:lumMod val="10000"/>
                  </a:schemeClr>
                </a:solidFill>
                <a:latin typeface="+mj-lt"/>
              </a:rPr>
              <a:t>64</a:t>
            </a:r>
          </a:p>
          <a:p>
            <a:pPr>
              <a:lnSpc>
                <a:spcPct val="109000"/>
              </a:lnSpc>
              <a:defRPr/>
            </a:pPr>
            <a:r>
              <a:rPr lang="en-US" altLang="en-US" sz="1100" b="1" dirty="0">
                <a:solidFill>
                  <a:schemeClr val="accent4">
                    <a:lumMod val="10000"/>
                  </a:schemeClr>
                </a:solidFill>
                <a:latin typeface="+mj-lt"/>
                <a:cs typeface="Tahoma" pitchFamily="34" charset="0"/>
              </a:rPr>
              <a:t>1.27x10</a:t>
            </a:r>
            <a:r>
              <a:rPr lang="en-US" altLang="en-US" sz="1100" b="1" baseline="30000" dirty="0">
                <a:solidFill>
                  <a:schemeClr val="accent4">
                    <a:lumMod val="10000"/>
                  </a:schemeClr>
                </a:solidFill>
                <a:latin typeface="+mj-lt"/>
              </a:rPr>
              <a:t>140</a:t>
            </a:r>
          </a:p>
          <a:p>
            <a:pPr>
              <a:lnSpc>
                <a:spcPct val="109000"/>
              </a:lnSpc>
              <a:defRPr/>
            </a:pPr>
            <a:r>
              <a:rPr lang="en-US" altLang="en-US" sz="1100" b="1" dirty="0">
                <a:solidFill>
                  <a:schemeClr val="accent4">
                    <a:lumMod val="10000"/>
                  </a:schemeClr>
                </a:solidFill>
                <a:latin typeface="+mj-lt"/>
                <a:cs typeface="Tahoma" pitchFamily="34" charset="0"/>
              </a:rPr>
              <a:t>2.02x10</a:t>
            </a:r>
            <a:r>
              <a:rPr lang="en-US" altLang="en-US" sz="1100" b="1" baseline="30000" dirty="0">
                <a:solidFill>
                  <a:schemeClr val="accent4">
                    <a:lumMod val="10000"/>
                  </a:schemeClr>
                </a:solidFill>
                <a:latin typeface="+mj-lt"/>
              </a:rPr>
              <a:t>53</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1.60x10</a:t>
            </a:r>
            <a:r>
              <a:rPr lang="en-US" altLang="en-US" sz="1100" b="1" baseline="30000" dirty="0">
                <a:solidFill>
                  <a:schemeClr val="accent4">
                    <a:lumMod val="10000"/>
                  </a:schemeClr>
                </a:solidFill>
                <a:latin typeface="+mj-lt"/>
              </a:rPr>
              <a:t>101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1.30x10</a:t>
            </a:r>
            <a:r>
              <a:rPr lang="en-US" altLang="en-US" sz="1100" b="1" baseline="30000" dirty="0">
                <a:solidFill>
                  <a:schemeClr val="accent4">
                    <a:lumMod val="10000"/>
                  </a:schemeClr>
                </a:solidFill>
                <a:latin typeface="+mj-lt"/>
              </a:rPr>
              <a:t>532</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7.17x10</a:t>
            </a:r>
            <a:r>
              <a:rPr lang="en-US" altLang="en-US" sz="1100" b="1" baseline="30000" dirty="0">
                <a:solidFill>
                  <a:schemeClr val="accent4">
                    <a:lumMod val="10000"/>
                  </a:schemeClr>
                </a:solidFill>
                <a:latin typeface="+mj-lt"/>
              </a:rPr>
              <a:t>121</a:t>
            </a:r>
          </a:p>
          <a:p>
            <a:pPr>
              <a:lnSpc>
                <a:spcPct val="109000"/>
              </a:lnSpc>
              <a:defRPr/>
            </a:pPr>
            <a:r>
              <a:rPr lang="en-US" altLang="en-US" sz="1100" b="1" dirty="0">
                <a:solidFill>
                  <a:schemeClr val="accent4">
                    <a:lumMod val="10000"/>
                  </a:schemeClr>
                </a:solidFill>
                <a:latin typeface="+mj-lt"/>
                <a:cs typeface="Tahoma" pitchFamily="34" charset="0"/>
              </a:rPr>
              <a:t>3.28x10</a:t>
            </a:r>
            <a:r>
              <a:rPr lang="en-US" altLang="en-US" sz="1100" b="1" baseline="30000" dirty="0">
                <a:solidFill>
                  <a:schemeClr val="accent4">
                    <a:lumMod val="10000"/>
                  </a:schemeClr>
                </a:solidFill>
                <a:latin typeface="+mj-lt"/>
              </a:rPr>
              <a:t>114</a:t>
            </a:r>
          </a:p>
          <a:p>
            <a:pPr>
              <a:lnSpc>
                <a:spcPct val="109000"/>
              </a:lnSpc>
              <a:defRPr/>
            </a:pPr>
            <a:r>
              <a:rPr lang="en-US" altLang="en-US" sz="1100" b="1" dirty="0">
                <a:solidFill>
                  <a:schemeClr val="accent4">
                    <a:lumMod val="10000"/>
                  </a:schemeClr>
                </a:solidFill>
                <a:latin typeface="+mj-lt"/>
                <a:cs typeface="Tahoma" pitchFamily="34" charset="0"/>
              </a:rPr>
              <a:t>1.82x10</a:t>
            </a:r>
            <a:r>
              <a:rPr lang="en-US" altLang="en-US" sz="1100" b="1" baseline="30000" dirty="0">
                <a:solidFill>
                  <a:schemeClr val="accent4">
                    <a:lumMod val="10000"/>
                  </a:schemeClr>
                </a:solidFill>
                <a:latin typeface="+mj-lt"/>
              </a:rPr>
              <a:t>285</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3.81x10</a:t>
            </a:r>
            <a:r>
              <a:rPr lang="en-US" altLang="en-US" sz="1100" b="1" baseline="30000" dirty="0">
                <a:solidFill>
                  <a:schemeClr val="accent4">
                    <a:lumMod val="10000"/>
                  </a:schemeClr>
                </a:solidFill>
                <a:latin typeface="+mj-lt"/>
              </a:rPr>
              <a:t>59</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1.00x10</a:t>
            </a:r>
            <a:r>
              <a:rPr lang="en-US" altLang="en-US" sz="1100" b="1" baseline="30000" dirty="0">
                <a:solidFill>
                  <a:schemeClr val="accent4">
                    <a:lumMod val="10000"/>
                  </a:schemeClr>
                </a:solidFill>
                <a:latin typeface="+mj-lt"/>
              </a:rPr>
              <a:t>12</a:t>
            </a:r>
          </a:p>
          <a:p>
            <a:pPr>
              <a:lnSpc>
                <a:spcPct val="109000"/>
              </a:lnSpc>
              <a:defRPr/>
            </a:pPr>
            <a:r>
              <a:rPr lang="en-US" altLang="en-US" sz="1100" b="1" dirty="0">
                <a:solidFill>
                  <a:schemeClr val="accent4">
                    <a:lumMod val="10000"/>
                  </a:schemeClr>
                </a:solidFill>
                <a:latin typeface="+mj-lt"/>
                <a:cs typeface="Tahoma" pitchFamily="34" charset="0"/>
              </a:rPr>
              <a:t>1.05x10</a:t>
            </a:r>
            <a:r>
              <a:rPr lang="en-US" altLang="en-US" sz="1100" b="1" baseline="30000" dirty="0">
                <a:solidFill>
                  <a:schemeClr val="accent4">
                    <a:lumMod val="10000"/>
                  </a:schemeClr>
                </a:solidFill>
                <a:latin typeface="+mj-lt"/>
              </a:rPr>
              <a:t>170</a:t>
            </a:r>
          </a:p>
          <a:p>
            <a:pPr>
              <a:lnSpc>
                <a:spcPct val="109000"/>
              </a:lnSpc>
              <a:defRPr/>
            </a:pPr>
            <a:r>
              <a:rPr lang="en-US" altLang="en-US" sz="1100" b="1" dirty="0">
                <a:solidFill>
                  <a:schemeClr val="accent4">
                    <a:lumMod val="10000"/>
                  </a:schemeClr>
                </a:solidFill>
                <a:latin typeface="+mj-lt"/>
                <a:cs typeface="Tahoma" pitchFamily="34" charset="0"/>
              </a:rPr>
              <a:t>4.24x10</a:t>
            </a:r>
            <a:r>
              <a:rPr lang="en-US" altLang="en-US" sz="1100" b="1" baseline="30000" dirty="0">
                <a:solidFill>
                  <a:schemeClr val="accent4">
                    <a:lumMod val="10000"/>
                  </a:schemeClr>
                </a:solidFill>
                <a:latin typeface="+mj-lt"/>
              </a:rPr>
              <a:t>51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6.16x10</a:t>
            </a:r>
            <a:r>
              <a:rPr lang="en-US" altLang="en-US" sz="1100" b="1" baseline="30000" dirty="0">
                <a:solidFill>
                  <a:schemeClr val="accent4">
                    <a:lumMod val="10000"/>
                  </a:schemeClr>
                </a:solidFill>
                <a:latin typeface="+mj-lt"/>
              </a:rPr>
              <a:t>60</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2.33x10</a:t>
            </a:r>
            <a:r>
              <a:rPr lang="en-US" altLang="en-US" sz="1100" b="1" baseline="30000" dirty="0">
                <a:solidFill>
                  <a:schemeClr val="accent4">
                    <a:lumMod val="10000"/>
                  </a:schemeClr>
                </a:solidFill>
                <a:latin typeface="+mj-lt"/>
              </a:rPr>
              <a:t>145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7.23x10</a:t>
            </a:r>
            <a:r>
              <a:rPr lang="en-US" altLang="en-US" sz="1100" b="1" baseline="30000" dirty="0">
                <a:solidFill>
                  <a:schemeClr val="accent4">
                    <a:lumMod val="10000"/>
                  </a:schemeClr>
                </a:solidFill>
                <a:latin typeface="+mj-lt"/>
              </a:rPr>
              <a:t>213</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1.82x10</a:t>
            </a:r>
            <a:r>
              <a:rPr lang="en-US" altLang="en-US" sz="1100" b="1" baseline="30000" dirty="0">
                <a:solidFill>
                  <a:schemeClr val="accent4">
                    <a:lumMod val="10000"/>
                  </a:schemeClr>
                </a:solidFill>
                <a:latin typeface="+mj-lt"/>
              </a:rPr>
              <a:t>195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5.99x10</a:t>
            </a:r>
            <a:r>
              <a:rPr lang="en-US" altLang="en-US" sz="1100" b="1" baseline="30000" dirty="0">
                <a:solidFill>
                  <a:schemeClr val="accent4">
                    <a:lumMod val="10000"/>
                  </a:schemeClr>
                </a:solidFill>
                <a:latin typeface="+mj-lt"/>
              </a:rPr>
              <a:t>164</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rPr>
              <a:t>1.68x10</a:t>
            </a:r>
            <a:r>
              <a:rPr lang="en-US" altLang="en-US" sz="1100" b="1" baseline="40000" dirty="0">
                <a:solidFill>
                  <a:schemeClr val="accent4">
                    <a:lumMod val="10000"/>
                  </a:schemeClr>
                </a:solidFill>
                <a:latin typeface="+mj-lt"/>
              </a:rPr>
              <a:t>117</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rPr>
              <a:t>1.17x10</a:t>
            </a:r>
            <a:r>
              <a:rPr lang="en-US" altLang="en-US" sz="1100" b="1" baseline="40000" dirty="0">
                <a:solidFill>
                  <a:schemeClr val="accent4">
                    <a:lumMod val="10000"/>
                  </a:schemeClr>
                </a:solidFill>
                <a:latin typeface="+mj-lt"/>
              </a:rPr>
              <a:t>123</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5.87x10</a:t>
            </a:r>
            <a:r>
              <a:rPr lang="en-US" altLang="en-US" sz="1100" b="1" baseline="30000" dirty="0">
                <a:solidFill>
                  <a:schemeClr val="accent4">
                    <a:lumMod val="10000"/>
                  </a:schemeClr>
                </a:solidFill>
                <a:latin typeface="+mj-lt"/>
              </a:rPr>
              <a:t>431</a:t>
            </a:r>
          </a:p>
          <a:p>
            <a:pPr eaLnBrk="0" hangingPunct="0">
              <a:lnSpc>
                <a:spcPct val="109000"/>
              </a:lnSpc>
              <a:defRPr/>
            </a:pPr>
            <a:r>
              <a:rPr lang="en-US" altLang="en-US" sz="1100" b="1" dirty="0">
                <a:solidFill>
                  <a:schemeClr val="accent4">
                    <a:lumMod val="10000"/>
                  </a:schemeClr>
                </a:solidFill>
                <a:latin typeface="+mj-lt"/>
                <a:cs typeface="Tahoma" pitchFamily="34" charset="0"/>
              </a:rPr>
              <a:t>2.96x10</a:t>
            </a:r>
            <a:r>
              <a:rPr lang="en-US" altLang="en-US" sz="1100" b="1" baseline="30000" dirty="0">
                <a:solidFill>
                  <a:schemeClr val="accent4">
                    <a:lumMod val="10000"/>
                  </a:schemeClr>
                </a:solidFill>
                <a:latin typeface="+mj-lt"/>
              </a:rPr>
              <a:t>71</a:t>
            </a:r>
          </a:p>
          <a:p>
            <a:pPr eaLnBrk="0" hangingPunct="0">
              <a:lnSpc>
                <a:spcPct val="109000"/>
              </a:lnSpc>
              <a:defRPr/>
            </a:pPr>
            <a:r>
              <a:rPr lang="en-US" altLang="en-US" sz="1100" b="1" dirty="0">
                <a:solidFill>
                  <a:schemeClr val="accent4">
                    <a:lumMod val="10000"/>
                  </a:schemeClr>
                </a:solidFill>
                <a:latin typeface="+mj-lt"/>
                <a:cs typeface="+mn-cs"/>
              </a:rPr>
              <a:t>9.09</a:t>
            </a:r>
            <a:r>
              <a:rPr lang="en-US" altLang="en-US" sz="1100" b="1" i="0" dirty="0">
                <a:solidFill>
                  <a:schemeClr val="accent4">
                    <a:lumMod val="10000"/>
                  </a:schemeClr>
                </a:solidFill>
                <a:latin typeface="+mj-lt"/>
                <a:cs typeface="+mn-cs"/>
              </a:rPr>
              <a:t>x10</a:t>
            </a:r>
            <a:r>
              <a:rPr lang="en-US" altLang="en-US" sz="1100" b="1" i="0" baseline="30000" dirty="0">
                <a:solidFill>
                  <a:schemeClr val="accent4">
                    <a:lumMod val="10000"/>
                  </a:schemeClr>
                </a:solidFill>
                <a:latin typeface="+mj-lt"/>
                <a:cs typeface="+mn-cs"/>
              </a:rPr>
              <a:t>40</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2.82x10</a:t>
            </a:r>
            <a:r>
              <a:rPr lang="en-US" altLang="en-US" sz="1100" b="1" baseline="30000" dirty="0">
                <a:solidFill>
                  <a:schemeClr val="accent4">
                    <a:lumMod val="10000"/>
                  </a:schemeClr>
                </a:solidFill>
                <a:latin typeface="+mj-lt"/>
              </a:rPr>
              <a:t>458</a:t>
            </a:r>
          </a:p>
          <a:p>
            <a:pPr eaLnBrk="0" hangingPunct="0">
              <a:lnSpc>
                <a:spcPct val="109000"/>
              </a:lnSpc>
              <a:defRPr/>
            </a:pPr>
            <a:r>
              <a:rPr lang="en-US" altLang="en-US" sz="1100" b="1" dirty="0">
                <a:solidFill>
                  <a:schemeClr val="accent4">
                    <a:lumMod val="10000"/>
                  </a:schemeClr>
                </a:solidFill>
                <a:latin typeface="+mj-lt"/>
                <a:cs typeface="Tahoma" pitchFamily="34" charset="0"/>
              </a:rPr>
              <a:t>1.52x10</a:t>
            </a:r>
            <a:r>
              <a:rPr lang="en-US" altLang="en-US" sz="1100" b="1" baseline="30000" dirty="0">
                <a:solidFill>
                  <a:schemeClr val="accent4">
                    <a:lumMod val="10000"/>
                  </a:schemeClr>
                </a:solidFill>
                <a:latin typeface="+mj-lt"/>
              </a:rPr>
              <a:t>103</a:t>
            </a:r>
          </a:p>
          <a:p>
            <a:pPr eaLnBrk="0" hangingPunct="0">
              <a:lnSpc>
                <a:spcPct val="109000"/>
              </a:lnSpc>
              <a:defRPr/>
            </a:pPr>
            <a:r>
              <a:rPr lang="en-US" altLang="en-US" sz="1100" b="1" dirty="0">
                <a:solidFill>
                  <a:schemeClr val="accent4">
                    <a:lumMod val="10000"/>
                  </a:schemeClr>
                </a:solidFill>
                <a:latin typeface="+mj-lt"/>
                <a:cs typeface="Tahoma" pitchFamily="34" charset="0"/>
              </a:rPr>
              <a:t>7.21x10</a:t>
            </a:r>
            <a:r>
              <a:rPr lang="en-US" altLang="en-US" sz="1100" b="1" baseline="30000" dirty="0">
                <a:solidFill>
                  <a:schemeClr val="accent4">
                    <a:lumMod val="10000"/>
                  </a:schemeClr>
                </a:solidFill>
                <a:latin typeface="+mj-lt"/>
              </a:rPr>
              <a:t>16</a:t>
            </a:r>
            <a:endParaRPr lang="en-US" altLang="en-US" sz="1100" b="1" i="0"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2.22x10</a:t>
            </a:r>
            <a:r>
              <a:rPr lang="en-US" altLang="en-US" sz="1100" b="1" baseline="30000" dirty="0">
                <a:solidFill>
                  <a:schemeClr val="accent4">
                    <a:lumMod val="10000"/>
                  </a:schemeClr>
                </a:solidFill>
                <a:latin typeface="+mj-lt"/>
              </a:rPr>
              <a:t>1225</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1.21x10</a:t>
            </a:r>
            <a:r>
              <a:rPr lang="en-US" altLang="en-US" sz="1100" b="1" baseline="30000" dirty="0">
                <a:solidFill>
                  <a:schemeClr val="accent4">
                    <a:lumMod val="10000"/>
                  </a:schemeClr>
                </a:solidFill>
                <a:latin typeface="+mj-lt"/>
              </a:rPr>
              <a:t>24</a:t>
            </a:r>
          </a:p>
          <a:p>
            <a:pPr eaLnBrk="0" hangingPunct="0">
              <a:lnSpc>
                <a:spcPct val="109000"/>
              </a:lnSpc>
              <a:defRPr/>
            </a:pPr>
            <a:r>
              <a:rPr lang="en-US" altLang="en-US" sz="1100" b="1" dirty="0">
                <a:solidFill>
                  <a:schemeClr val="accent4">
                    <a:lumMod val="10000"/>
                  </a:schemeClr>
                </a:solidFill>
                <a:latin typeface="+mj-lt"/>
                <a:cs typeface="Tahoma" pitchFamily="34" charset="0"/>
              </a:rPr>
              <a:t>1.16x10</a:t>
            </a:r>
            <a:r>
              <a:rPr lang="en-US" altLang="en-US" sz="1100" b="1" baseline="30000" dirty="0">
                <a:solidFill>
                  <a:schemeClr val="accent4">
                    <a:lumMod val="10000"/>
                  </a:schemeClr>
                </a:solidFill>
                <a:latin typeface="+mj-lt"/>
              </a:rPr>
              <a:t>77</a:t>
            </a:r>
          </a:p>
        </p:txBody>
      </p:sp>
      <p:sp>
        <p:nvSpPr>
          <p:cNvPr id="8" name="TextBox 7"/>
          <p:cNvSpPr txBox="1"/>
          <p:nvPr/>
        </p:nvSpPr>
        <p:spPr bwMode="auto">
          <a:xfrm>
            <a:off x="7781544" y="228600"/>
            <a:ext cx="906017" cy="7196328"/>
          </a:xfrm>
          <a:prstGeom prst="rect">
            <a:avLst/>
          </a:prstGeom>
          <a:noFill/>
        </p:spPr>
        <p:txBody>
          <a:bodyPr wrap="none" tIns="0" bIns="0" anchor="ctr">
            <a:spAutoFit/>
          </a:bodyPr>
          <a:lstStyle/>
          <a:p>
            <a:pPr>
              <a:lnSpc>
                <a:spcPct val="109000"/>
              </a:lnSpc>
              <a:defRPr/>
            </a:pPr>
            <a:r>
              <a:rPr lang="en-US" altLang="en-US" sz="1100" b="1" dirty="0">
                <a:solidFill>
                  <a:schemeClr val="accent4">
                    <a:lumMod val="10000"/>
                  </a:schemeClr>
                </a:solidFill>
                <a:latin typeface="+mj-lt"/>
                <a:cs typeface="Tahoma" pitchFamily="34" charset="0"/>
              </a:rPr>
              <a:t>4.03x10</a:t>
            </a:r>
            <a:r>
              <a:rPr lang="en-US" altLang="en-US" sz="1100" b="1" baseline="30000" dirty="0">
                <a:solidFill>
                  <a:schemeClr val="accent4">
                    <a:lumMod val="10000"/>
                  </a:schemeClr>
                </a:solidFill>
                <a:latin typeface="+mj-lt"/>
              </a:rPr>
              <a:t>26</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2.50x10</a:t>
            </a:r>
            <a:r>
              <a:rPr lang="en-US" altLang="en-US" sz="1100" b="1" baseline="30000" dirty="0">
                <a:solidFill>
                  <a:schemeClr val="accent4">
                    <a:lumMod val="10000"/>
                  </a:schemeClr>
                </a:solidFill>
                <a:latin typeface="+mj-lt"/>
              </a:rPr>
              <a:t>1</a:t>
            </a:r>
          </a:p>
          <a:p>
            <a:pPr>
              <a:lnSpc>
                <a:spcPct val="109000"/>
              </a:lnSpc>
              <a:defRPr/>
            </a:pPr>
            <a:r>
              <a:rPr lang="en-US" altLang="en-US" sz="1100" b="1" dirty="0">
                <a:solidFill>
                  <a:schemeClr val="accent4">
                    <a:lumMod val="10000"/>
                  </a:schemeClr>
                </a:solidFill>
                <a:latin typeface="+mj-lt"/>
                <a:cs typeface="Tahoma" pitchFamily="34" charset="0"/>
              </a:rPr>
              <a:t>1.68x10</a:t>
            </a:r>
            <a:r>
              <a:rPr lang="en-US" altLang="en-US" sz="1100" b="1" baseline="30000" dirty="0">
                <a:solidFill>
                  <a:schemeClr val="accent4">
                    <a:lumMod val="10000"/>
                  </a:schemeClr>
                </a:solidFill>
                <a:latin typeface="+mj-lt"/>
              </a:rPr>
              <a:t>21</a:t>
            </a:r>
          </a:p>
          <a:p>
            <a:pPr>
              <a:lnSpc>
                <a:spcPct val="109000"/>
              </a:lnSpc>
              <a:defRPr/>
            </a:pPr>
            <a:r>
              <a:rPr lang="en-US" altLang="en-US" sz="1100" b="1" dirty="0">
                <a:solidFill>
                  <a:schemeClr val="accent4">
                    <a:lumMod val="10000"/>
                  </a:schemeClr>
                </a:solidFill>
                <a:latin typeface="+mj-lt"/>
                <a:cs typeface="Tahoma" pitchFamily="34" charset="0"/>
              </a:rPr>
              <a:t>2.00x10</a:t>
            </a:r>
            <a:r>
              <a:rPr lang="en-US" altLang="en-US" sz="1100" b="1" baseline="30000" dirty="0">
                <a:solidFill>
                  <a:schemeClr val="accent4">
                    <a:lumMod val="10000"/>
                  </a:schemeClr>
                </a:solidFill>
                <a:latin typeface="+mj-lt"/>
              </a:rPr>
              <a:t>444</a:t>
            </a:r>
          </a:p>
          <a:p>
            <a:pPr>
              <a:lnSpc>
                <a:spcPct val="109000"/>
              </a:lnSpc>
              <a:defRPr/>
            </a:pPr>
            <a:r>
              <a:rPr lang="en-US" altLang="en-US" sz="1100" b="1" dirty="0">
                <a:solidFill>
                  <a:schemeClr val="accent4">
                    <a:lumMod val="10000"/>
                  </a:schemeClr>
                </a:solidFill>
                <a:latin typeface="+mj-lt"/>
                <a:cs typeface="Tahoma" pitchFamily="34" charset="0"/>
              </a:rPr>
              <a:t>6.20x10</a:t>
            </a:r>
            <a:r>
              <a:rPr lang="en-US" altLang="en-US" sz="1100" b="1" baseline="30000" dirty="0">
                <a:solidFill>
                  <a:schemeClr val="accent4">
                    <a:lumMod val="10000"/>
                  </a:schemeClr>
                </a:solidFill>
                <a:latin typeface="+mj-lt"/>
              </a:rPr>
              <a:t>23</a:t>
            </a:r>
          </a:p>
          <a:p>
            <a:pPr>
              <a:lnSpc>
                <a:spcPct val="109000"/>
              </a:lnSpc>
              <a:defRPr/>
            </a:pPr>
            <a:r>
              <a:rPr lang="en-US" altLang="en-US" sz="1100" b="1" dirty="0">
                <a:solidFill>
                  <a:schemeClr val="accent4">
                    <a:lumMod val="10000"/>
                  </a:schemeClr>
                </a:solidFill>
                <a:latin typeface="+mj-lt"/>
                <a:cs typeface="Tahoma" pitchFamily="34" charset="0"/>
              </a:rPr>
              <a:t>4.03x10</a:t>
            </a:r>
            <a:r>
              <a:rPr lang="en-US" altLang="en-US" sz="1100" b="1" baseline="30000" dirty="0">
                <a:solidFill>
                  <a:schemeClr val="accent4">
                    <a:lumMod val="10000"/>
                  </a:schemeClr>
                </a:solidFill>
                <a:latin typeface="+mj-lt"/>
              </a:rPr>
              <a:t>26</a:t>
            </a:r>
          </a:p>
          <a:p>
            <a:pPr>
              <a:lnSpc>
                <a:spcPct val="109000"/>
              </a:lnSpc>
              <a:defRPr/>
            </a:pPr>
            <a:r>
              <a:rPr lang="en-US" altLang="en-US" sz="1100" b="1" dirty="0">
                <a:solidFill>
                  <a:schemeClr val="accent4">
                    <a:lumMod val="10000"/>
                  </a:schemeClr>
                </a:solidFill>
                <a:latin typeface="+mj-lt"/>
                <a:cs typeface="Tahoma" pitchFamily="34" charset="0"/>
              </a:rPr>
              <a:t>1.32x10</a:t>
            </a:r>
            <a:r>
              <a:rPr lang="en-US" altLang="en-US" sz="1100" b="1" baseline="30000" dirty="0">
                <a:solidFill>
                  <a:schemeClr val="accent4">
                    <a:lumMod val="10000"/>
                  </a:schemeClr>
                </a:solidFill>
                <a:latin typeface="+mj-lt"/>
              </a:rPr>
              <a:t>13</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3.88x10</a:t>
            </a:r>
            <a:r>
              <a:rPr lang="en-US" altLang="en-US" sz="1100" b="1" baseline="30000" dirty="0">
                <a:solidFill>
                  <a:schemeClr val="accent4">
                    <a:lumMod val="10000"/>
                  </a:schemeClr>
                </a:solidFill>
                <a:latin typeface="+mj-lt"/>
              </a:rPr>
              <a:t>26</a:t>
            </a:r>
          </a:p>
          <a:p>
            <a:pPr>
              <a:lnSpc>
                <a:spcPct val="109000"/>
              </a:lnSpc>
              <a:defRPr/>
            </a:pPr>
            <a:r>
              <a:rPr lang="en-US" altLang="en-US" sz="1100" b="1" dirty="0">
                <a:solidFill>
                  <a:schemeClr val="accent4">
                    <a:lumMod val="10000"/>
                  </a:schemeClr>
                </a:solidFill>
                <a:latin typeface="+mj-lt"/>
                <a:cs typeface="Tahoma" pitchFamily="34" charset="0"/>
              </a:rPr>
              <a:t>1.95x10</a:t>
            </a:r>
            <a:r>
              <a:rPr lang="en-US" altLang="en-US" sz="1100" b="1" baseline="30000" dirty="0">
                <a:solidFill>
                  <a:schemeClr val="accent4">
                    <a:lumMod val="10000"/>
                  </a:schemeClr>
                </a:solidFill>
                <a:latin typeface="+mj-lt"/>
              </a:rPr>
              <a:t>59</a:t>
            </a:r>
          </a:p>
          <a:p>
            <a:pPr>
              <a:lnSpc>
                <a:spcPct val="109000"/>
              </a:lnSpc>
              <a:defRPr/>
            </a:pPr>
            <a:r>
              <a:rPr lang="en-US" altLang="en-US" sz="1100" b="1" dirty="0">
                <a:solidFill>
                  <a:schemeClr val="accent4">
                    <a:lumMod val="10000"/>
                  </a:schemeClr>
                </a:solidFill>
                <a:latin typeface="+mj-lt"/>
                <a:cs typeface="Tahoma" pitchFamily="34" charset="0"/>
              </a:rPr>
              <a:t>4.19x10</a:t>
            </a:r>
            <a:r>
              <a:rPr lang="en-US" altLang="en-US" sz="1100" b="1" baseline="30000" dirty="0">
                <a:solidFill>
                  <a:schemeClr val="accent4">
                    <a:lumMod val="10000"/>
                  </a:schemeClr>
                </a:solidFill>
                <a:latin typeface="+mj-lt"/>
              </a:rPr>
              <a:t>47</a:t>
            </a:r>
          </a:p>
          <a:p>
            <a:pPr>
              <a:lnSpc>
                <a:spcPct val="109000"/>
              </a:lnSpc>
              <a:defRPr/>
            </a:pPr>
            <a:r>
              <a:rPr lang="en-US" altLang="en-US" sz="1100" b="1" dirty="0">
                <a:solidFill>
                  <a:schemeClr val="accent4">
                    <a:lumMod val="10000"/>
                  </a:schemeClr>
                </a:solidFill>
                <a:latin typeface="+mj-lt"/>
                <a:cs typeface="Tahoma" pitchFamily="34" charset="0"/>
              </a:rPr>
              <a:t>1.01x10</a:t>
            </a:r>
            <a:r>
              <a:rPr lang="en-US" altLang="en-US" sz="1100" b="1" baseline="30000" dirty="0">
                <a:solidFill>
                  <a:schemeClr val="accent4">
                    <a:lumMod val="10000"/>
                  </a:schemeClr>
                </a:solidFill>
                <a:latin typeface="+mj-lt"/>
              </a:rPr>
              <a:t>64</a:t>
            </a:r>
          </a:p>
          <a:p>
            <a:pPr>
              <a:lnSpc>
                <a:spcPct val="109000"/>
              </a:lnSpc>
              <a:defRPr/>
            </a:pPr>
            <a:r>
              <a:rPr lang="en-US" altLang="en-US" sz="1100" b="1" dirty="0">
                <a:solidFill>
                  <a:schemeClr val="accent4">
                    <a:lumMod val="10000"/>
                  </a:schemeClr>
                </a:solidFill>
                <a:latin typeface="+mj-lt"/>
                <a:cs typeface="Tahoma" pitchFamily="34" charset="0"/>
              </a:rPr>
              <a:t>4.56x10</a:t>
            </a:r>
            <a:r>
              <a:rPr lang="en-US" altLang="en-US" sz="1100" b="1" baseline="30000" dirty="0">
                <a:solidFill>
                  <a:schemeClr val="accent4">
                    <a:lumMod val="10000"/>
                  </a:schemeClr>
                </a:solidFill>
                <a:latin typeface="+mj-lt"/>
              </a:rPr>
              <a:t>10</a:t>
            </a:r>
          </a:p>
          <a:p>
            <a:pPr>
              <a:lnSpc>
                <a:spcPct val="109000"/>
              </a:lnSpc>
              <a:defRPr/>
            </a:pPr>
            <a:r>
              <a:rPr lang="en-US" altLang="en-US" sz="1100" b="1" dirty="0">
                <a:solidFill>
                  <a:schemeClr val="accent4">
                    <a:lumMod val="10000"/>
                  </a:schemeClr>
                </a:solidFill>
                <a:latin typeface="+mj-lt"/>
                <a:cs typeface="Tahoma" pitchFamily="34" charset="0"/>
              </a:rPr>
              <a:t>1.78x10</a:t>
            </a:r>
            <a:r>
              <a:rPr lang="en-US" altLang="en-US" sz="1100" b="1" baseline="30000" dirty="0">
                <a:solidFill>
                  <a:schemeClr val="accent4">
                    <a:lumMod val="10000"/>
                  </a:schemeClr>
                </a:solidFill>
                <a:latin typeface="+mj-lt"/>
              </a:rPr>
              <a:t>29</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1.85x10</a:t>
            </a:r>
            <a:r>
              <a:rPr lang="en-US" altLang="en-US" sz="1100" b="1" baseline="30000" dirty="0">
                <a:solidFill>
                  <a:schemeClr val="accent4">
                    <a:lumMod val="10000"/>
                  </a:schemeClr>
                </a:solidFill>
                <a:latin typeface="+mj-lt"/>
              </a:rPr>
              <a:t>9</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2.43x10</a:t>
            </a:r>
            <a:r>
              <a:rPr lang="en-US" altLang="en-US" sz="1100" b="1" baseline="30000" dirty="0">
                <a:solidFill>
                  <a:schemeClr val="accent4">
                    <a:lumMod val="10000"/>
                  </a:schemeClr>
                </a:solidFill>
                <a:latin typeface="+mj-lt"/>
              </a:rPr>
              <a:t>24</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4.82x10</a:t>
            </a:r>
            <a:r>
              <a:rPr lang="en-US" altLang="en-US" sz="1100" b="1" baseline="30000" dirty="0">
                <a:solidFill>
                  <a:schemeClr val="accent4">
                    <a:lumMod val="10000"/>
                  </a:schemeClr>
                </a:solidFill>
                <a:latin typeface="+mj-lt"/>
              </a:rPr>
              <a:t>10</a:t>
            </a:r>
          </a:p>
          <a:p>
            <a:pPr>
              <a:lnSpc>
                <a:spcPct val="109000"/>
              </a:lnSpc>
              <a:defRPr/>
            </a:pPr>
            <a:r>
              <a:rPr lang="en-US" altLang="en-US" sz="1100" b="1" dirty="0">
                <a:solidFill>
                  <a:schemeClr val="accent4">
                    <a:lumMod val="10000"/>
                  </a:schemeClr>
                </a:solidFill>
                <a:latin typeface="+mj-lt"/>
                <a:cs typeface="Tahoma" pitchFamily="34" charset="0"/>
              </a:rPr>
              <a:t>4.31x10</a:t>
            </a:r>
            <a:r>
              <a:rPr lang="en-US" altLang="en-US" sz="1100" b="1" baseline="30000" dirty="0">
                <a:solidFill>
                  <a:schemeClr val="accent4">
                    <a:lumMod val="10000"/>
                  </a:schemeClr>
                </a:solidFill>
                <a:latin typeface="+mj-lt"/>
              </a:rPr>
              <a:t>22</a:t>
            </a:r>
          </a:p>
          <a:p>
            <a:pPr>
              <a:lnSpc>
                <a:spcPct val="109000"/>
              </a:lnSpc>
              <a:defRPr/>
            </a:pPr>
            <a:r>
              <a:rPr lang="en-US" altLang="en-US" sz="1100" b="1" dirty="0">
                <a:solidFill>
                  <a:schemeClr val="accent4">
                    <a:lumMod val="10000"/>
                  </a:schemeClr>
                </a:solidFill>
                <a:latin typeface="+mj-lt"/>
                <a:cs typeface="Tahoma" pitchFamily="34" charset="0"/>
              </a:rPr>
              <a:t>5.95x10</a:t>
            </a:r>
            <a:r>
              <a:rPr lang="en-US" altLang="en-US" sz="1100" b="1" baseline="30000" dirty="0">
                <a:solidFill>
                  <a:schemeClr val="accent4">
                    <a:lumMod val="10000"/>
                  </a:schemeClr>
                </a:solidFill>
                <a:latin typeface="+mj-lt"/>
              </a:rPr>
              <a:t>28</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1.45x10</a:t>
            </a:r>
            <a:r>
              <a:rPr lang="en-US" altLang="en-US" sz="1100" b="1" baseline="30000" dirty="0">
                <a:solidFill>
                  <a:schemeClr val="accent4">
                    <a:lumMod val="10000"/>
                  </a:schemeClr>
                </a:solidFill>
                <a:latin typeface="+mj-lt"/>
              </a:rPr>
              <a:t>31</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8.25x10</a:t>
            </a:r>
            <a:r>
              <a:rPr lang="en-US" altLang="en-US" sz="1100" b="1" baseline="30000" dirty="0">
                <a:solidFill>
                  <a:schemeClr val="accent4">
                    <a:lumMod val="10000"/>
                  </a:schemeClr>
                </a:solidFill>
                <a:latin typeface="+mj-lt"/>
              </a:rPr>
              <a:t>10</a:t>
            </a:r>
          </a:p>
          <a:p>
            <a:pPr>
              <a:lnSpc>
                <a:spcPct val="109000"/>
              </a:lnSpc>
              <a:defRPr/>
            </a:pPr>
            <a:r>
              <a:rPr lang="en-US" altLang="en-US" sz="1100" b="1" dirty="0">
                <a:solidFill>
                  <a:schemeClr val="accent4">
                    <a:lumMod val="10000"/>
                  </a:schemeClr>
                </a:solidFill>
                <a:latin typeface="+mj-lt"/>
                <a:cs typeface="Tahoma" pitchFamily="34" charset="0"/>
              </a:rPr>
              <a:t>1.05x10</a:t>
            </a:r>
            <a:r>
              <a:rPr lang="en-US" altLang="en-US" sz="1100" b="1" baseline="30000" dirty="0">
                <a:solidFill>
                  <a:schemeClr val="accent4">
                    <a:lumMod val="10000"/>
                  </a:schemeClr>
                </a:solidFill>
                <a:latin typeface="+mj-lt"/>
              </a:rPr>
              <a:t>170</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4.24x10</a:t>
            </a:r>
            <a:r>
              <a:rPr lang="en-US" altLang="en-US" sz="1100" b="1" baseline="30000" dirty="0">
                <a:solidFill>
                  <a:schemeClr val="accent4">
                    <a:lumMod val="10000"/>
                  </a:schemeClr>
                </a:solidFill>
                <a:latin typeface="+mj-lt"/>
              </a:rPr>
              <a:t>51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6.02x10</a:t>
            </a:r>
            <a:r>
              <a:rPr lang="en-US" altLang="en-US" sz="1100" b="1" baseline="30000" dirty="0">
                <a:solidFill>
                  <a:schemeClr val="accent4">
                    <a:lumMod val="10000"/>
                  </a:schemeClr>
                </a:solidFill>
                <a:latin typeface="+mj-lt"/>
              </a:rPr>
              <a:t>58</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3.13x10</a:t>
            </a:r>
            <a:r>
              <a:rPr lang="en-US" altLang="en-US" sz="1100" b="1" baseline="30000" dirty="0">
                <a:solidFill>
                  <a:schemeClr val="accent4">
                    <a:lumMod val="10000"/>
                  </a:schemeClr>
                </a:solidFill>
                <a:latin typeface="+mj-lt"/>
              </a:rPr>
              <a:t>25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8.11x10</a:t>
            </a:r>
            <a:r>
              <a:rPr lang="en-US" altLang="en-US" sz="1100" b="1" baseline="30000" dirty="0">
                <a:solidFill>
                  <a:schemeClr val="accent4">
                    <a:lumMod val="10000"/>
                  </a:schemeClr>
                </a:solidFill>
                <a:latin typeface="+mj-lt"/>
              </a:rPr>
              <a:t>23</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5.51x10</a:t>
            </a:r>
            <a:r>
              <a:rPr lang="en-US" altLang="en-US" sz="1100" b="1" baseline="30000" dirty="0">
                <a:solidFill>
                  <a:schemeClr val="accent4">
                    <a:lumMod val="10000"/>
                  </a:schemeClr>
                </a:solidFill>
                <a:latin typeface="+mj-lt"/>
              </a:rPr>
              <a:t>54</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1.83x10</a:t>
            </a:r>
            <a:r>
              <a:rPr lang="en-US" altLang="en-US" sz="1100" b="1" baseline="30000" dirty="0">
                <a:solidFill>
                  <a:schemeClr val="accent4">
                    <a:lumMod val="10000"/>
                  </a:schemeClr>
                </a:solidFill>
                <a:latin typeface="+mj-lt"/>
              </a:rPr>
              <a:t>19</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rPr>
              <a:t>7.17x10</a:t>
            </a:r>
            <a:r>
              <a:rPr lang="en-US" altLang="en-US" sz="1100" b="1" baseline="40000" dirty="0">
                <a:solidFill>
                  <a:schemeClr val="accent4">
                    <a:lumMod val="10000"/>
                  </a:schemeClr>
                </a:solidFill>
                <a:latin typeface="+mj-lt"/>
              </a:rPr>
              <a:t>57</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rPr>
              <a:t>1.10x10</a:t>
            </a:r>
            <a:r>
              <a:rPr lang="en-US" altLang="en-US" sz="1100" b="1" baseline="40000" dirty="0">
                <a:solidFill>
                  <a:schemeClr val="accent4">
                    <a:lumMod val="10000"/>
                  </a:schemeClr>
                </a:solidFill>
                <a:latin typeface="+mj-lt"/>
              </a:rPr>
              <a:t>104</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1.70x10</a:t>
            </a:r>
            <a:r>
              <a:rPr lang="en-US" altLang="en-US" sz="1100" b="1" baseline="30000" dirty="0">
                <a:solidFill>
                  <a:schemeClr val="accent4">
                    <a:lumMod val="10000"/>
                  </a:schemeClr>
                </a:solidFill>
                <a:latin typeface="+mj-lt"/>
              </a:rPr>
              <a:t>34</a:t>
            </a:r>
          </a:p>
          <a:p>
            <a:pPr eaLnBrk="0" hangingPunct="0">
              <a:lnSpc>
                <a:spcPct val="109000"/>
              </a:lnSpc>
              <a:defRPr/>
            </a:pPr>
            <a:r>
              <a:rPr lang="en-US" altLang="en-US" sz="1100" b="1" dirty="0">
                <a:solidFill>
                  <a:schemeClr val="accent4">
                    <a:lumMod val="10000"/>
                  </a:schemeClr>
                </a:solidFill>
                <a:latin typeface="+mj-lt"/>
                <a:cs typeface="Tahoma" pitchFamily="34" charset="0"/>
              </a:rPr>
              <a:t>4.39x10</a:t>
            </a:r>
            <a:r>
              <a:rPr lang="en-US" altLang="en-US" sz="1100" b="1" baseline="30000" dirty="0">
                <a:solidFill>
                  <a:schemeClr val="accent4">
                    <a:lumMod val="10000"/>
                  </a:schemeClr>
                </a:solidFill>
                <a:latin typeface="+mj-lt"/>
              </a:rPr>
              <a:t>69</a:t>
            </a:r>
          </a:p>
          <a:p>
            <a:pPr eaLnBrk="0" hangingPunct="0">
              <a:lnSpc>
                <a:spcPct val="109000"/>
              </a:lnSpc>
              <a:defRPr/>
            </a:pPr>
            <a:r>
              <a:rPr lang="en-US" altLang="en-US" sz="1100" b="1" dirty="0">
                <a:solidFill>
                  <a:schemeClr val="accent4">
                    <a:lumMod val="10000"/>
                  </a:schemeClr>
                </a:solidFill>
                <a:latin typeface="+mj-lt"/>
              </a:rPr>
              <a:t>1.00x10</a:t>
            </a:r>
            <a:r>
              <a:rPr lang="en-US" altLang="en-US" sz="1100" b="1" baseline="30000" dirty="0">
                <a:solidFill>
                  <a:schemeClr val="accent4">
                    <a:lumMod val="10000"/>
                  </a:schemeClr>
                </a:solidFill>
                <a:latin typeface="+mj-lt"/>
              </a:rPr>
              <a:t>27</a:t>
            </a:r>
            <a:endParaRPr lang="en-US" altLang="en-US" sz="1100" b="1" i="0" baseline="30000" dirty="0">
              <a:solidFill>
                <a:schemeClr val="accent4">
                  <a:lumMod val="10000"/>
                </a:schemeClr>
              </a:solidFill>
              <a:latin typeface="+mj-lt"/>
              <a:cs typeface="+mn-cs"/>
            </a:endParaRPr>
          </a:p>
          <a:p>
            <a:pPr eaLnBrk="0" hangingPunct="0">
              <a:lnSpc>
                <a:spcPct val="109000"/>
              </a:lnSpc>
              <a:defRPr/>
            </a:pPr>
            <a:r>
              <a:rPr lang="en-US" altLang="en-US" sz="1100" b="1" dirty="0">
                <a:solidFill>
                  <a:schemeClr val="accent4">
                    <a:lumMod val="10000"/>
                  </a:schemeClr>
                </a:solidFill>
                <a:latin typeface="+mj-lt"/>
                <a:cs typeface="Tahoma" pitchFamily="34" charset="0"/>
              </a:rPr>
              <a:t>6.24x10</a:t>
            </a:r>
            <a:r>
              <a:rPr lang="en-US" altLang="en-US" sz="1100" b="1" baseline="30000" dirty="0">
                <a:solidFill>
                  <a:schemeClr val="accent4">
                    <a:lumMod val="10000"/>
                  </a:schemeClr>
                </a:solidFill>
                <a:latin typeface="+mj-lt"/>
              </a:rPr>
              <a:t>77</a:t>
            </a:r>
          </a:p>
          <a:p>
            <a:pPr eaLnBrk="0" hangingPunct="0">
              <a:lnSpc>
                <a:spcPct val="109000"/>
              </a:lnSpc>
              <a:defRPr/>
            </a:pPr>
            <a:r>
              <a:rPr lang="en-US" altLang="en-US" sz="1100" b="1" dirty="0">
                <a:solidFill>
                  <a:schemeClr val="accent4">
                    <a:lumMod val="10000"/>
                  </a:schemeClr>
                </a:solidFill>
                <a:latin typeface="+mj-lt"/>
                <a:cs typeface="Tahoma" pitchFamily="34" charset="0"/>
              </a:rPr>
              <a:t>1.49x10</a:t>
            </a:r>
            <a:r>
              <a:rPr lang="en-US" altLang="en-US" sz="1100" b="1" baseline="30000" dirty="0">
                <a:solidFill>
                  <a:schemeClr val="accent4">
                    <a:lumMod val="10000"/>
                  </a:schemeClr>
                </a:solidFill>
                <a:latin typeface="+mj-lt"/>
              </a:rPr>
              <a:t>60</a:t>
            </a:r>
          </a:p>
          <a:p>
            <a:pPr eaLnBrk="0" hangingPunct="0">
              <a:lnSpc>
                <a:spcPct val="109000"/>
              </a:lnSpc>
              <a:defRPr/>
            </a:pPr>
            <a:r>
              <a:rPr lang="en-US" altLang="en-US" sz="1100" b="1" dirty="0">
                <a:solidFill>
                  <a:schemeClr val="accent4">
                    <a:lumMod val="10000"/>
                  </a:schemeClr>
                </a:solidFill>
                <a:latin typeface="+mj-lt"/>
                <a:cs typeface="Tahoma" pitchFamily="34" charset="0"/>
              </a:rPr>
              <a:t>7.21x10</a:t>
            </a:r>
            <a:r>
              <a:rPr lang="en-US" altLang="en-US" sz="1100" b="1" baseline="30000" dirty="0">
                <a:solidFill>
                  <a:schemeClr val="accent4">
                    <a:lumMod val="10000"/>
                  </a:schemeClr>
                </a:solidFill>
                <a:latin typeface="+mj-lt"/>
              </a:rPr>
              <a:t>16</a:t>
            </a:r>
            <a:endParaRPr lang="en-US" altLang="en-US" sz="1100" b="1" i="0"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2.22x10</a:t>
            </a:r>
            <a:r>
              <a:rPr lang="en-US" altLang="en-US" sz="1100" b="1" baseline="30000" dirty="0">
                <a:solidFill>
                  <a:schemeClr val="accent4">
                    <a:lumMod val="10000"/>
                  </a:schemeClr>
                </a:solidFill>
                <a:latin typeface="+mj-lt"/>
              </a:rPr>
              <a:t>1225</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1.21x10</a:t>
            </a:r>
            <a:r>
              <a:rPr lang="en-US" altLang="en-US" sz="1100" b="1" baseline="30000" dirty="0">
                <a:solidFill>
                  <a:schemeClr val="accent4">
                    <a:lumMod val="10000"/>
                  </a:schemeClr>
                </a:solidFill>
                <a:latin typeface="+mj-lt"/>
              </a:rPr>
              <a:t>24</a:t>
            </a:r>
          </a:p>
          <a:p>
            <a:pPr eaLnBrk="0" hangingPunct="0">
              <a:lnSpc>
                <a:spcPct val="109000"/>
              </a:lnSpc>
              <a:defRPr/>
            </a:pPr>
            <a:r>
              <a:rPr lang="en-US" altLang="en-US" sz="1100" b="1" dirty="0">
                <a:solidFill>
                  <a:schemeClr val="accent4">
                    <a:lumMod val="10000"/>
                  </a:schemeClr>
                </a:solidFill>
                <a:latin typeface="+mj-lt"/>
                <a:cs typeface="Tahoma" pitchFamily="34" charset="0"/>
              </a:rPr>
              <a:t>1.16x10</a:t>
            </a:r>
            <a:r>
              <a:rPr lang="en-US" altLang="en-US" sz="1100" b="1" baseline="30000" dirty="0">
                <a:solidFill>
                  <a:schemeClr val="accent4">
                    <a:lumMod val="10000"/>
                  </a:schemeClr>
                </a:solidFill>
                <a:latin typeface="+mj-lt"/>
              </a:rPr>
              <a:t>77</a:t>
            </a:r>
          </a:p>
        </p:txBody>
      </p:sp>
      <p:sp>
        <p:nvSpPr>
          <p:cNvPr id="9" name="TextBox 8"/>
          <p:cNvSpPr txBox="1"/>
          <p:nvPr/>
        </p:nvSpPr>
        <p:spPr bwMode="auto">
          <a:xfrm>
            <a:off x="6062472" y="84054"/>
            <a:ext cx="1600200" cy="279757"/>
          </a:xfrm>
          <a:prstGeom prst="rect">
            <a:avLst/>
          </a:prstGeom>
          <a:noFill/>
        </p:spPr>
        <p:txBody>
          <a:bodyPr wrap="square" lIns="0" rIns="0" anchor="ctr">
            <a:spAutoFit/>
          </a:bodyPr>
          <a:lstStyle/>
          <a:p>
            <a:pPr algn="ctr">
              <a:lnSpc>
                <a:spcPct val="110000"/>
              </a:lnSpc>
              <a:defRPr/>
            </a:pPr>
            <a:r>
              <a:rPr lang="en-US" altLang="en-US" sz="1200" b="1" i="0" dirty="0">
                <a:solidFill>
                  <a:schemeClr val="accent4">
                    <a:lumMod val="10000"/>
                  </a:schemeClr>
                </a:solidFill>
                <a:latin typeface="+mj-lt"/>
                <a:cs typeface="Tahoma" pitchFamily="34" charset="0"/>
              </a:rPr>
              <a:t>Maximum Key Space</a:t>
            </a:r>
          </a:p>
        </p:txBody>
      </p:sp>
      <p:sp>
        <p:nvSpPr>
          <p:cNvPr id="10" name="TextBox 9"/>
          <p:cNvSpPr txBox="1"/>
          <p:nvPr/>
        </p:nvSpPr>
        <p:spPr bwMode="auto">
          <a:xfrm>
            <a:off x="7735824" y="84054"/>
            <a:ext cx="1600200" cy="279757"/>
          </a:xfrm>
          <a:prstGeom prst="rect">
            <a:avLst/>
          </a:prstGeom>
          <a:noFill/>
        </p:spPr>
        <p:txBody>
          <a:bodyPr wrap="square" lIns="0" rIns="0" anchor="ctr">
            <a:spAutoFit/>
          </a:bodyPr>
          <a:lstStyle/>
          <a:p>
            <a:pPr algn="ctr">
              <a:lnSpc>
                <a:spcPct val="110000"/>
              </a:lnSpc>
              <a:defRPr/>
            </a:pPr>
            <a:r>
              <a:rPr lang="en-US" altLang="en-US" sz="1200" b="1" i="0" dirty="0">
                <a:solidFill>
                  <a:schemeClr val="accent4">
                    <a:lumMod val="10000"/>
                  </a:schemeClr>
                </a:solidFill>
                <a:latin typeface="+mj-lt"/>
                <a:cs typeface="Tahoma" pitchFamily="34" charset="0"/>
              </a:rPr>
              <a:t>Practical Key Space</a:t>
            </a:r>
          </a:p>
        </p:txBody>
      </p:sp>
      <p:sp>
        <p:nvSpPr>
          <p:cNvPr id="12" name="TextBox 11"/>
          <p:cNvSpPr txBox="1"/>
          <p:nvPr/>
        </p:nvSpPr>
        <p:spPr bwMode="auto">
          <a:xfrm>
            <a:off x="3194304" y="228600"/>
            <a:ext cx="2917894" cy="7196328"/>
          </a:xfrm>
          <a:prstGeom prst="rect">
            <a:avLst/>
          </a:prstGeom>
          <a:noFill/>
        </p:spPr>
        <p:txBody>
          <a:bodyPr wrap="none" tIns="0" bIns="0" anchor="ctr">
            <a:spAutoFit/>
          </a:bodyPr>
          <a:lstStyle/>
          <a:p>
            <a:pPr>
              <a:lnSpc>
                <a:spcPct val="109000"/>
              </a:lnSpc>
              <a:defRPr/>
            </a:pPr>
            <a:r>
              <a:rPr lang="en-US" altLang="en-US" sz="1100" b="1" dirty="0" err="1">
                <a:solidFill>
                  <a:schemeClr val="accent4">
                    <a:lumMod val="10000"/>
                  </a:schemeClr>
                </a:solidFill>
                <a:latin typeface="+mj-lt"/>
                <a:cs typeface="Tahoma" pitchFamily="34" charset="0"/>
              </a:rPr>
              <a:t>Monoalphabetic</a:t>
            </a:r>
            <a:r>
              <a:rPr lang="en-US" altLang="en-US" sz="1100" b="1" dirty="0">
                <a:solidFill>
                  <a:schemeClr val="accent4">
                    <a:lumMod val="10000"/>
                  </a:schemeClr>
                </a:solidFill>
                <a:latin typeface="+mj-lt"/>
                <a:cs typeface="Tahoma" pitchFamily="34" charset="0"/>
              </a:rPr>
              <a:t> </a:t>
            </a:r>
          </a:p>
          <a:p>
            <a:pPr>
              <a:lnSpc>
                <a:spcPct val="109000"/>
              </a:lnSpc>
              <a:defRPr/>
            </a:pPr>
            <a:r>
              <a:rPr lang="en-US" altLang="en-US" sz="1100" b="1" dirty="0">
                <a:solidFill>
                  <a:schemeClr val="accent4">
                    <a:lumMod val="10000"/>
                  </a:schemeClr>
                </a:solidFill>
                <a:latin typeface="+mj-lt"/>
                <a:cs typeface="Tahoma" pitchFamily="34" charset="0"/>
              </a:rPr>
              <a:t>Caesar </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i="0" dirty="0" err="1">
                <a:solidFill>
                  <a:schemeClr val="accent4">
                    <a:lumMod val="10000"/>
                  </a:schemeClr>
                </a:solidFill>
                <a:latin typeface="+mj-lt"/>
                <a:cs typeface="Tahoma" pitchFamily="34" charset="0"/>
              </a:rPr>
              <a:t>Vigen</a:t>
            </a:r>
            <a:r>
              <a:rPr lang="en-US" sz="1100" b="1" i="0" dirty="0" err="1">
                <a:solidFill>
                  <a:schemeClr val="accent4">
                    <a:lumMod val="10000"/>
                  </a:schemeClr>
                </a:solidFill>
                <a:latin typeface="+mj-lt"/>
                <a:cs typeface="+mn-cs"/>
              </a:rPr>
              <a:t>è</a:t>
            </a:r>
            <a:r>
              <a:rPr lang="en-US" altLang="en-US" sz="1100" b="1" i="0" dirty="0" err="1">
                <a:solidFill>
                  <a:schemeClr val="accent4">
                    <a:lumMod val="10000"/>
                  </a:schemeClr>
                </a:solidFill>
                <a:latin typeface="+mj-lt"/>
                <a:cs typeface="Tahoma" pitchFamily="34" charset="0"/>
              </a:rPr>
              <a:t>re</a:t>
            </a:r>
            <a:r>
              <a:rPr lang="en-US" altLang="en-US" sz="1100" b="1" i="0" dirty="0">
                <a:solidFill>
                  <a:schemeClr val="accent4">
                    <a:lumMod val="10000"/>
                  </a:schemeClr>
                </a:solidFill>
                <a:latin typeface="+mj-lt"/>
                <a:cs typeface="Tahoma" pitchFamily="34" charset="0"/>
              </a:rPr>
              <a:t> (repeating keyword - 15 char.)</a:t>
            </a:r>
          </a:p>
          <a:p>
            <a:pPr>
              <a:lnSpc>
                <a:spcPct val="109000"/>
              </a:lnSpc>
              <a:defRPr/>
            </a:pPr>
            <a:r>
              <a:rPr lang="en-US" altLang="en-US" sz="1100" b="1" dirty="0" err="1">
                <a:solidFill>
                  <a:schemeClr val="accent4">
                    <a:lumMod val="10000"/>
                  </a:schemeClr>
                </a:solidFill>
                <a:latin typeface="+mj-lt"/>
                <a:cs typeface="Tahoma" pitchFamily="34" charset="0"/>
              </a:rPr>
              <a:t>Vigen</a:t>
            </a:r>
            <a:r>
              <a:rPr lang="en-US" sz="1100" b="1" dirty="0" err="1">
                <a:solidFill>
                  <a:schemeClr val="accent4">
                    <a:lumMod val="10000"/>
                  </a:schemeClr>
                </a:solidFill>
                <a:latin typeface="+mj-lt"/>
              </a:rPr>
              <a:t>è</a:t>
            </a:r>
            <a:r>
              <a:rPr lang="en-US" altLang="en-US" sz="1100" b="1" dirty="0" err="1">
                <a:solidFill>
                  <a:schemeClr val="accent4">
                    <a:lumMod val="10000"/>
                  </a:schemeClr>
                </a:solidFill>
                <a:latin typeface="+mj-lt"/>
                <a:cs typeface="Tahoma" pitchFamily="34" charset="0"/>
              </a:rPr>
              <a:t>re</a:t>
            </a:r>
            <a:r>
              <a:rPr lang="en-US" altLang="en-US" sz="1100" b="1" dirty="0">
                <a:solidFill>
                  <a:schemeClr val="accent4">
                    <a:lumMod val="10000"/>
                  </a:schemeClr>
                </a:solidFill>
                <a:latin typeface="+mj-lt"/>
                <a:cs typeface="Tahoma" pitchFamily="34" charset="0"/>
              </a:rPr>
              <a:t> (</a:t>
            </a:r>
            <a:r>
              <a:rPr lang="en-US" altLang="en-US" sz="1100" b="1" dirty="0" err="1">
                <a:solidFill>
                  <a:schemeClr val="accent4">
                    <a:lumMod val="10000"/>
                  </a:schemeClr>
                </a:solidFill>
                <a:latin typeface="+mj-lt"/>
                <a:cs typeface="Tahoma" pitchFamily="34" charset="0"/>
              </a:rPr>
              <a:t>autokey</a:t>
            </a:r>
            <a:r>
              <a:rPr lang="en-US" altLang="en-US" sz="1100" b="1" dirty="0">
                <a:solidFill>
                  <a:schemeClr val="accent4">
                    <a:lumMod val="10000"/>
                  </a:schemeClr>
                </a:solidFill>
                <a:latin typeface="+mj-lt"/>
                <a:cs typeface="Tahoma" pitchFamily="34" charset="0"/>
              </a:rPr>
              <a:t> - 314 char. message)</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i="0" dirty="0">
                <a:solidFill>
                  <a:schemeClr val="accent4">
                    <a:lumMod val="10000"/>
                  </a:schemeClr>
                </a:solidFill>
                <a:latin typeface="+mj-lt"/>
                <a:cs typeface="Tahoma" pitchFamily="34" charset="0"/>
              </a:rPr>
              <a:t>Playfair</a:t>
            </a:r>
          </a:p>
          <a:p>
            <a:pPr>
              <a:lnSpc>
                <a:spcPct val="109000"/>
              </a:lnSpc>
              <a:defRPr/>
            </a:pPr>
            <a:r>
              <a:rPr lang="en-US" altLang="en-US" sz="1100" b="1" i="0" dirty="0">
                <a:solidFill>
                  <a:schemeClr val="accent4">
                    <a:lumMod val="10000"/>
                  </a:schemeClr>
                </a:solidFill>
                <a:latin typeface="+mj-lt"/>
                <a:cs typeface="Tahoma" pitchFamily="34" charset="0"/>
              </a:rPr>
              <a:t>Wheatstone Cryptograph  </a:t>
            </a:r>
          </a:p>
          <a:p>
            <a:pPr eaLnBrk="0" hangingPunct="0">
              <a:lnSpc>
                <a:spcPct val="109000"/>
              </a:lnSpc>
              <a:defRPr/>
            </a:pPr>
            <a:r>
              <a:rPr lang="en-US" altLang="en-US" sz="1100" b="1" dirty="0" err="1">
                <a:solidFill>
                  <a:schemeClr val="accent4">
                    <a:lumMod val="10000"/>
                  </a:schemeClr>
                </a:solidFill>
                <a:latin typeface="+mj-lt"/>
                <a:cs typeface="Tahoma" pitchFamily="34" charset="0"/>
              </a:rPr>
              <a:t>Lugagne</a:t>
            </a:r>
            <a:r>
              <a:rPr lang="en-US" altLang="en-US" sz="1100" b="1" dirty="0">
                <a:solidFill>
                  <a:schemeClr val="accent4">
                    <a:lumMod val="10000"/>
                  </a:schemeClr>
                </a:solidFill>
                <a:latin typeface="+mj-lt"/>
                <a:cs typeface="Tahoma" pitchFamily="34" charset="0"/>
              </a:rPr>
              <a:t> </a:t>
            </a:r>
            <a:r>
              <a:rPr lang="en-US" sz="1100" b="1" dirty="0" err="1">
                <a:solidFill>
                  <a:schemeClr val="accent4">
                    <a:lumMod val="10000"/>
                  </a:schemeClr>
                </a:solidFill>
                <a:latin typeface="+mj-lt"/>
              </a:rPr>
              <a:t>Transpositeur</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M-94 Cylinder Cipher</a:t>
            </a:r>
          </a:p>
          <a:p>
            <a:pPr eaLnBrk="0" hangingPunct="0">
              <a:lnSpc>
                <a:spcPct val="109000"/>
              </a:lnSpc>
              <a:defRPr/>
            </a:pPr>
            <a:r>
              <a:rPr lang="en-US" altLang="en-US" sz="1100" b="1" dirty="0">
                <a:solidFill>
                  <a:schemeClr val="accent4">
                    <a:lumMod val="10000"/>
                  </a:schemeClr>
                </a:solidFill>
                <a:latin typeface="+mj-lt"/>
                <a:cs typeface="Tahoma" pitchFamily="34" charset="0"/>
              </a:rPr>
              <a:t>M-138A Strip Cipher</a:t>
            </a:r>
          </a:p>
          <a:p>
            <a:pPr eaLnBrk="0" hangingPunct="0">
              <a:lnSpc>
                <a:spcPct val="109000"/>
              </a:lnSpc>
              <a:defRPr/>
            </a:pPr>
            <a:r>
              <a:rPr lang="en-US" altLang="en-US" sz="1100" b="1" dirty="0">
                <a:solidFill>
                  <a:schemeClr val="accent4">
                    <a:lumMod val="10000"/>
                  </a:schemeClr>
                </a:solidFill>
                <a:latin typeface="+mj-lt"/>
                <a:cs typeface="Tahoma" pitchFamily="34" charset="0"/>
              </a:rPr>
              <a:t>ADFGX </a:t>
            </a:r>
          </a:p>
          <a:p>
            <a:pPr eaLnBrk="0" hangingPunct="0">
              <a:lnSpc>
                <a:spcPct val="109000"/>
              </a:lnSpc>
              <a:defRPr/>
            </a:pPr>
            <a:r>
              <a:rPr lang="en-US" altLang="en-US" sz="1100" b="1" dirty="0">
                <a:solidFill>
                  <a:schemeClr val="accent4">
                    <a:lumMod val="10000"/>
                  </a:schemeClr>
                </a:solidFill>
                <a:latin typeface="+mj-lt"/>
                <a:cs typeface="Tahoma" pitchFamily="34" charset="0"/>
              </a:rPr>
              <a:t>ADFGVX </a:t>
            </a:r>
          </a:p>
          <a:p>
            <a:pPr eaLnBrk="0" hangingPunct="0">
              <a:lnSpc>
                <a:spcPct val="109000"/>
              </a:lnSpc>
              <a:defRPr/>
            </a:pPr>
            <a:r>
              <a:rPr lang="en-US" altLang="en-US" sz="1100" b="1" dirty="0" err="1">
                <a:solidFill>
                  <a:schemeClr val="accent4">
                    <a:lumMod val="10000"/>
                  </a:schemeClr>
                </a:solidFill>
                <a:latin typeface="+mj-lt"/>
                <a:cs typeface="Tahoma" pitchFamily="34" charset="0"/>
              </a:rPr>
              <a:t>Hebern</a:t>
            </a:r>
            <a:r>
              <a:rPr lang="en-US" altLang="en-US" sz="1100" b="1" dirty="0">
                <a:solidFill>
                  <a:schemeClr val="accent4">
                    <a:lumMod val="10000"/>
                  </a:schemeClr>
                </a:solidFill>
                <a:latin typeface="+mj-lt"/>
                <a:cs typeface="Tahoma" pitchFamily="34" charset="0"/>
              </a:rPr>
              <a:t> 5-Rotor</a:t>
            </a:r>
          </a:p>
          <a:p>
            <a:pPr>
              <a:lnSpc>
                <a:spcPct val="109000"/>
              </a:lnSpc>
              <a:defRPr/>
            </a:pPr>
            <a:r>
              <a:rPr lang="en-US" altLang="en-US" sz="1100" b="1" dirty="0" err="1">
                <a:solidFill>
                  <a:schemeClr val="accent4">
                    <a:lumMod val="10000"/>
                  </a:schemeClr>
                </a:solidFill>
                <a:latin typeface="+mj-lt"/>
                <a:cs typeface="Tahoma" pitchFamily="34" charset="0"/>
              </a:rPr>
              <a:t>Kryha</a:t>
            </a:r>
            <a:r>
              <a:rPr lang="en-US" altLang="en-US" sz="1100" b="1" dirty="0">
                <a:solidFill>
                  <a:schemeClr val="accent4">
                    <a:lumMod val="10000"/>
                  </a:schemeClr>
                </a:solidFill>
                <a:latin typeface="+mj-lt"/>
                <a:cs typeface="Tahoma" pitchFamily="34" charset="0"/>
              </a:rPr>
              <a:t> </a:t>
            </a:r>
          </a:p>
          <a:p>
            <a:pPr>
              <a:lnSpc>
                <a:spcPct val="109000"/>
              </a:lnSpc>
              <a:defRPr/>
            </a:pPr>
            <a:r>
              <a:rPr lang="en-US" altLang="en-US" sz="1100" b="1" dirty="0">
                <a:solidFill>
                  <a:schemeClr val="accent4">
                    <a:lumMod val="10000"/>
                  </a:schemeClr>
                </a:solidFill>
                <a:latin typeface="+mj-lt"/>
                <a:cs typeface="Tahoma" pitchFamily="34" charset="0"/>
              </a:rPr>
              <a:t>Enigma Swiss K</a:t>
            </a:r>
          </a:p>
          <a:p>
            <a:pPr>
              <a:lnSpc>
                <a:spcPct val="109000"/>
              </a:lnSpc>
              <a:defRPr/>
            </a:pPr>
            <a:r>
              <a:rPr lang="en-US" altLang="en-US" sz="1100" b="1" dirty="0" err="1">
                <a:solidFill>
                  <a:schemeClr val="accent4">
                    <a:lumMod val="10000"/>
                  </a:schemeClr>
                </a:solidFill>
                <a:latin typeface="+mj-lt"/>
                <a:cs typeface="Tahoma" pitchFamily="34" charset="0"/>
              </a:rPr>
              <a:t>Lugagne</a:t>
            </a:r>
            <a:r>
              <a:rPr lang="en-US" altLang="en-US" sz="1100" b="1" dirty="0">
                <a:solidFill>
                  <a:schemeClr val="accent4">
                    <a:lumMod val="10000"/>
                  </a:schemeClr>
                </a:solidFill>
                <a:latin typeface="+mj-lt"/>
                <a:cs typeface="Tahoma" pitchFamily="34" charset="0"/>
              </a:rPr>
              <a:t> Le Sphinx </a:t>
            </a:r>
          </a:p>
          <a:p>
            <a:pPr>
              <a:lnSpc>
                <a:spcPct val="109000"/>
              </a:lnSpc>
              <a:defRPr/>
            </a:pPr>
            <a:r>
              <a:rPr lang="en-US" altLang="en-US" sz="1100" b="1" dirty="0" err="1">
                <a:solidFill>
                  <a:schemeClr val="accent4">
                    <a:lumMod val="10000"/>
                  </a:schemeClr>
                </a:solidFill>
                <a:latin typeface="+mj-lt"/>
                <a:cs typeface="Tahoma" pitchFamily="34" charset="0"/>
              </a:rPr>
              <a:t>Abwehr</a:t>
            </a:r>
            <a:r>
              <a:rPr lang="en-US" altLang="en-US" sz="1100" b="1" dirty="0">
                <a:solidFill>
                  <a:schemeClr val="accent4">
                    <a:lumMod val="10000"/>
                  </a:schemeClr>
                </a:solidFill>
                <a:latin typeface="+mj-lt"/>
                <a:cs typeface="Tahoma" pitchFamily="34" charset="0"/>
              </a:rPr>
              <a:t> Enigma G</a:t>
            </a:r>
          </a:p>
          <a:p>
            <a:pPr>
              <a:lnSpc>
                <a:spcPct val="109000"/>
              </a:lnSpc>
              <a:defRPr/>
            </a:pPr>
            <a:r>
              <a:rPr lang="en-US" altLang="en-US" sz="1100" b="1" dirty="0">
                <a:solidFill>
                  <a:schemeClr val="accent4">
                    <a:lumMod val="10000"/>
                  </a:schemeClr>
                </a:solidFill>
                <a:latin typeface="+mj-lt"/>
                <a:cs typeface="Tahoma" pitchFamily="34" charset="0"/>
              </a:rPr>
              <a:t>Enigma I</a:t>
            </a:r>
          </a:p>
          <a:p>
            <a:pPr>
              <a:lnSpc>
                <a:spcPct val="109000"/>
              </a:lnSpc>
              <a:defRPr/>
            </a:pPr>
            <a:r>
              <a:rPr lang="en-US" altLang="en-US" sz="1100" b="1" dirty="0">
                <a:solidFill>
                  <a:schemeClr val="accent4">
                    <a:lumMod val="10000"/>
                  </a:schemeClr>
                </a:solidFill>
                <a:latin typeface="+mj-lt"/>
                <a:cs typeface="Tahoma" pitchFamily="34" charset="0"/>
              </a:rPr>
              <a:t>SIGABA</a:t>
            </a:r>
          </a:p>
          <a:p>
            <a:pPr>
              <a:lnSpc>
                <a:spcPct val="109000"/>
              </a:lnSpc>
              <a:defRPr/>
            </a:pPr>
            <a:r>
              <a:rPr lang="en-US" altLang="en-US" sz="1100" b="1" dirty="0">
                <a:solidFill>
                  <a:schemeClr val="accent4">
                    <a:lumMod val="10000"/>
                  </a:schemeClr>
                </a:solidFill>
                <a:latin typeface="+mj-lt"/>
                <a:cs typeface="Tahoma" pitchFamily="34" charset="0"/>
              </a:rPr>
              <a:t>Japanese Purple </a:t>
            </a:r>
          </a:p>
          <a:p>
            <a:pPr>
              <a:lnSpc>
                <a:spcPct val="109000"/>
              </a:lnSpc>
              <a:defRPr/>
            </a:pPr>
            <a:r>
              <a:rPr lang="en-US" altLang="en-US" sz="1100" b="1" dirty="0">
                <a:solidFill>
                  <a:schemeClr val="accent4">
                    <a:lumMod val="10000"/>
                  </a:schemeClr>
                </a:solidFill>
                <a:latin typeface="+mj-lt"/>
                <a:cs typeface="Tahoma" pitchFamily="34" charset="0"/>
              </a:rPr>
              <a:t>Japanese JN-25 Codebook (100 words)</a:t>
            </a:r>
          </a:p>
          <a:p>
            <a:pPr>
              <a:lnSpc>
                <a:spcPct val="109000"/>
              </a:lnSpc>
              <a:defRPr/>
            </a:pPr>
            <a:r>
              <a:rPr lang="en-US" altLang="en-US" sz="1100" b="1" dirty="0">
                <a:solidFill>
                  <a:schemeClr val="accent4">
                    <a:lumMod val="10000"/>
                  </a:schemeClr>
                </a:solidFill>
                <a:latin typeface="+mj-lt"/>
                <a:cs typeface="Tahoma" pitchFamily="34" charset="0"/>
              </a:rPr>
              <a:t>Lorenz SZ-40/42</a:t>
            </a:r>
          </a:p>
          <a:p>
            <a:pPr>
              <a:lnSpc>
                <a:spcPct val="109000"/>
              </a:lnSpc>
              <a:defRPr/>
            </a:pPr>
            <a:r>
              <a:rPr lang="en-US" altLang="en-US" sz="1100" b="1" dirty="0">
                <a:solidFill>
                  <a:schemeClr val="accent4">
                    <a:lumMod val="10000"/>
                  </a:schemeClr>
                </a:solidFill>
                <a:latin typeface="+mj-lt"/>
                <a:cs typeface="Tahoma" pitchFamily="34" charset="0"/>
              </a:rPr>
              <a:t>SG-41 “Hitler Mill”</a:t>
            </a:r>
          </a:p>
          <a:p>
            <a:pPr>
              <a:lnSpc>
                <a:spcPct val="109000"/>
              </a:lnSpc>
              <a:defRPr/>
            </a:pPr>
            <a:r>
              <a:rPr lang="en-US" altLang="en-US" sz="1100" b="1" dirty="0">
                <a:solidFill>
                  <a:schemeClr val="accent4">
                    <a:lumMod val="10000"/>
                  </a:schemeClr>
                </a:solidFill>
                <a:latin typeface="+mj-lt"/>
                <a:cs typeface="Tahoma" pitchFamily="34" charset="0"/>
              </a:rPr>
              <a:t>M-209 Pin &amp; Lug </a:t>
            </a:r>
          </a:p>
          <a:p>
            <a:pPr>
              <a:lnSpc>
                <a:spcPct val="109000"/>
              </a:lnSpc>
              <a:defRPr/>
            </a:pPr>
            <a:r>
              <a:rPr lang="en-US" altLang="en-US" sz="1100" b="1" dirty="0">
                <a:solidFill>
                  <a:schemeClr val="accent4">
                    <a:lumMod val="10000"/>
                  </a:schemeClr>
                </a:solidFill>
                <a:latin typeface="+mj-lt"/>
                <a:cs typeface="Tahoma" pitchFamily="34" charset="0"/>
              </a:rPr>
              <a:t>Enigma M4</a:t>
            </a:r>
          </a:p>
          <a:p>
            <a:pPr>
              <a:lnSpc>
                <a:spcPct val="109000"/>
              </a:lnSpc>
              <a:defRPr/>
            </a:pPr>
            <a:r>
              <a:rPr lang="en-US" altLang="en-US" sz="1100" b="1" dirty="0">
                <a:solidFill>
                  <a:schemeClr val="accent4">
                    <a:lumMod val="10000"/>
                  </a:schemeClr>
                </a:solidFill>
                <a:latin typeface="+mj-lt"/>
                <a:cs typeface="Tahoma" pitchFamily="34" charset="0"/>
              </a:rPr>
              <a:t>T-52d </a:t>
            </a:r>
            <a:r>
              <a:rPr lang="en-US" sz="1100" b="1" dirty="0" err="1">
                <a:solidFill>
                  <a:schemeClr val="accent4">
                    <a:lumMod val="10000"/>
                  </a:schemeClr>
                </a:solidFill>
                <a:latin typeface="+mj-lt"/>
              </a:rPr>
              <a:t>Geheimschreiber</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Typex Mark 22</a:t>
            </a:r>
          </a:p>
          <a:p>
            <a:pPr eaLnBrk="0" hangingPunct="0">
              <a:lnSpc>
                <a:spcPct val="109000"/>
              </a:lnSpc>
              <a:defRPr/>
            </a:pPr>
            <a:r>
              <a:rPr lang="en-US" altLang="en-US" sz="1100" b="1" dirty="0">
                <a:solidFill>
                  <a:schemeClr val="accent4">
                    <a:lumMod val="10000"/>
                  </a:schemeClr>
                </a:solidFill>
                <a:latin typeface="+mj-lt"/>
                <a:cs typeface="Tahoma" pitchFamily="34" charset="0"/>
              </a:rPr>
              <a:t>NEMA </a:t>
            </a:r>
          </a:p>
          <a:p>
            <a:pPr eaLnBrk="0" hangingPunct="0">
              <a:lnSpc>
                <a:spcPct val="109000"/>
              </a:lnSpc>
              <a:defRPr/>
            </a:pPr>
            <a:r>
              <a:rPr lang="en-US" altLang="en-US" sz="1100" b="1" i="0" dirty="0" err="1">
                <a:solidFill>
                  <a:schemeClr val="accent4">
                    <a:lumMod val="10000"/>
                  </a:schemeClr>
                </a:solidFill>
                <a:latin typeface="+mj-lt"/>
                <a:cs typeface="Tahoma" pitchFamily="34" charset="0"/>
              </a:rPr>
              <a:t>Hagelin</a:t>
            </a:r>
            <a:r>
              <a:rPr lang="en-US" altLang="en-US" sz="1100" b="1" i="0" dirty="0">
                <a:solidFill>
                  <a:schemeClr val="accent4">
                    <a:lumMod val="10000"/>
                  </a:schemeClr>
                </a:solidFill>
                <a:latin typeface="+mj-lt"/>
                <a:cs typeface="Tahoma" pitchFamily="34" charset="0"/>
              </a:rPr>
              <a:t> C-52</a:t>
            </a:r>
          </a:p>
          <a:p>
            <a:pPr eaLnBrk="0" hangingPunct="0">
              <a:lnSpc>
                <a:spcPct val="109000"/>
              </a:lnSpc>
              <a:defRPr/>
            </a:pPr>
            <a:r>
              <a:rPr lang="en-US" altLang="en-US" sz="1100" b="1" dirty="0" err="1">
                <a:solidFill>
                  <a:schemeClr val="accent4">
                    <a:lumMod val="10000"/>
                  </a:schemeClr>
                </a:solidFill>
                <a:latin typeface="+mj-lt"/>
                <a:cs typeface="Tahoma" pitchFamily="34" charset="0"/>
              </a:rPr>
              <a:t>Hagelin</a:t>
            </a:r>
            <a:r>
              <a:rPr lang="en-US" altLang="en-US" sz="1100" b="1" dirty="0">
                <a:solidFill>
                  <a:schemeClr val="accent4">
                    <a:lumMod val="10000"/>
                  </a:schemeClr>
                </a:solidFill>
                <a:latin typeface="+mj-lt"/>
                <a:cs typeface="Tahoma" pitchFamily="34" charset="0"/>
              </a:rPr>
              <a:t> CX-52</a:t>
            </a:r>
          </a:p>
          <a:p>
            <a:pPr eaLnBrk="0" hangingPunct="0">
              <a:lnSpc>
                <a:spcPct val="109000"/>
              </a:lnSpc>
              <a:defRPr/>
            </a:pPr>
            <a:r>
              <a:rPr lang="en-US" altLang="en-US" sz="1100" b="1" dirty="0">
                <a:solidFill>
                  <a:schemeClr val="accent4">
                    <a:lumMod val="10000"/>
                  </a:schemeClr>
                </a:solidFill>
                <a:latin typeface="+mj-lt"/>
                <a:cs typeface="Tahoma" pitchFamily="34" charset="0"/>
              </a:rPr>
              <a:t>KL-7 </a:t>
            </a:r>
          </a:p>
          <a:p>
            <a:pPr eaLnBrk="0" hangingPunct="0">
              <a:lnSpc>
                <a:spcPct val="109000"/>
              </a:lnSpc>
              <a:defRPr/>
            </a:pPr>
            <a:r>
              <a:rPr lang="en-US" altLang="en-US" sz="1100" b="1" dirty="0" err="1">
                <a:solidFill>
                  <a:schemeClr val="accent4">
                    <a:lumMod val="10000"/>
                  </a:schemeClr>
                </a:solidFill>
                <a:latin typeface="+mj-lt"/>
                <a:cs typeface="Tahoma" pitchFamily="34" charset="0"/>
              </a:rPr>
              <a:t>Transvertex</a:t>
            </a:r>
            <a:r>
              <a:rPr lang="en-US" altLang="en-US" sz="1100" b="1" dirty="0">
                <a:solidFill>
                  <a:schemeClr val="accent4">
                    <a:lumMod val="10000"/>
                  </a:schemeClr>
                </a:solidFill>
                <a:latin typeface="+mj-lt"/>
                <a:cs typeface="Tahoma" pitchFamily="34" charset="0"/>
              </a:rPr>
              <a:t> HC-9 </a:t>
            </a:r>
          </a:p>
          <a:p>
            <a:pPr eaLnBrk="0" hangingPunct="0">
              <a:lnSpc>
                <a:spcPct val="109000"/>
              </a:lnSpc>
              <a:defRPr/>
            </a:pPr>
            <a:r>
              <a:rPr lang="en-US" altLang="en-US" sz="1100" b="1" dirty="0">
                <a:solidFill>
                  <a:schemeClr val="accent4">
                    <a:lumMod val="10000"/>
                  </a:schemeClr>
                </a:solidFill>
                <a:latin typeface="+mj-lt"/>
                <a:cs typeface="Tahoma" pitchFamily="34" charset="0"/>
              </a:rPr>
              <a:t>VIC Paper &amp; Pencil</a:t>
            </a:r>
            <a:endParaRPr lang="en-US" altLang="en-US" sz="1100" b="1" i="0" dirty="0">
              <a:solidFill>
                <a:schemeClr val="accent4">
                  <a:lumMod val="10000"/>
                </a:schemeClr>
              </a:solidFill>
              <a:latin typeface="+mj-lt"/>
              <a:cs typeface="Tahoma" pitchFamily="34" charset="0"/>
            </a:endParaRPr>
          </a:p>
          <a:p>
            <a:pPr eaLnBrk="0" hangingPunct="0">
              <a:lnSpc>
                <a:spcPct val="109000"/>
              </a:lnSpc>
              <a:defRPr/>
            </a:pPr>
            <a:r>
              <a:rPr lang="en-US" altLang="en-US" sz="1100" b="1" dirty="0" err="1">
                <a:solidFill>
                  <a:schemeClr val="accent4">
                    <a:lumMod val="10000"/>
                  </a:schemeClr>
                </a:solidFill>
                <a:latin typeface="+mj-lt"/>
                <a:cs typeface="Tahoma" pitchFamily="34" charset="0"/>
              </a:rPr>
              <a:t>Fialka</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err="1">
                <a:solidFill>
                  <a:schemeClr val="accent4">
                    <a:lumMod val="10000"/>
                  </a:schemeClr>
                </a:solidFill>
                <a:latin typeface="+mj-lt"/>
                <a:cs typeface="Tahoma" pitchFamily="34" charset="0"/>
              </a:rPr>
              <a:t>Hagelin</a:t>
            </a:r>
            <a:r>
              <a:rPr lang="en-US" altLang="en-US" sz="1100" b="1" dirty="0">
                <a:solidFill>
                  <a:schemeClr val="accent4">
                    <a:lumMod val="10000"/>
                  </a:schemeClr>
                </a:solidFill>
                <a:latin typeface="+mj-lt"/>
                <a:cs typeface="Tahoma" pitchFamily="34" charset="0"/>
              </a:rPr>
              <a:t> CD-57</a:t>
            </a:r>
            <a:endParaRPr lang="en-US" altLang="en-US" sz="1100" b="1" i="0"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DES (56 bit)</a:t>
            </a:r>
          </a:p>
          <a:p>
            <a:pPr eaLnBrk="0" hangingPunct="0">
              <a:lnSpc>
                <a:spcPct val="109000"/>
              </a:lnSpc>
              <a:defRPr/>
            </a:pPr>
            <a:r>
              <a:rPr lang="en-US" altLang="en-US" sz="1100" b="1" dirty="0">
                <a:solidFill>
                  <a:schemeClr val="accent4">
                    <a:lumMod val="10000"/>
                  </a:schemeClr>
                </a:solidFill>
                <a:latin typeface="+mj-lt"/>
                <a:cs typeface="Tahoma" pitchFamily="34" charset="0"/>
              </a:rPr>
              <a:t>RSA-4096 </a:t>
            </a:r>
          </a:p>
          <a:p>
            <a:pPr eaLnBrk="0" hangingPunct="0">
              <a:lnSpc>
                <a:spcPct val="109000"/>
              </a:lnSpc>
              <a:defRPr/>
            </a:pPr>
            <a:r>
              <a:rPr lang="en-US" altLang="en-US" sz="1100" b="1" dirty="0">
                <a:solidFill>
                  <a:schemeClr val="accent4">
                    <a:lumMod val="10000"/>
                  </a:schemeClr>
                </a:solidFill>
                <a:latin typeface="+mj-lt"/>
                <a:cs typeface="Tahoma" pitchFamily="34" charset="0"/>
              </a:rPr>
              <a:t>AT&amp;T TSD 3600-E Clipper Chip</a:t>
            </a:r>
          </a:p>
          <a:p>
            <a:pPr eaLnBrk="0" hangingPunct="0">
              <a:lnSpc>
                <a:spcPct val="109000"/>
              </a:lnSpc>
              <a:defRPr/>
            </a:pPr>
            <a:r>
              <a:rPr lang="en-US" altLang="en-US" sz="1100" b="1" dirty="0">
                <a:solidFill>
                  <a:schemeClr val="accent4">
                    <a:lumMod val="10000"/>
                  </a:schemeClr>
                </a:solidFill>
                <a:latin typeface="+mj-lt"/>
                <a:cs typeface="Tahoma" pitchFamily="34" charset="0"/>
              </a:rPr>
              <a:t>AES-256</a:t>
            </a:r>
            <a:endParaRPr lang="en-US" altLang="en-US" sz="1100" b="1" i="0" dirty="0">
              <a:solidFill>
                <a:schemeClr val="accent4">
                  <a:lumMod val="10000"/>
                </a:schemeClr>
              </a:solidFill>
              <a:latin typeface="+mj-lt"/>
              <a:cs typeface="Tahoma" pitchFamily="34" charset="0"/>
            </a:endParaRPr>
          </a:p>
        </p:txBody>
      </p:sp>
      <p:sp>
        <p:nvSpPr>
          <p:cNvPr id="13" name="TextBox 12"/>
          <p:cNvSpPr txBox="1"/>
          <p:nvPr/>
        </p:nvSpPr>
        <p:spPr bwMode="auto">
          <a:xfrm>
            <a:off x="7077456" y="228600"/>
            <a:ext cx="487634" cy="7196328"/>
          </a:xfrm>
          <a:prstGeom prst="rect">
            <a:avLst/>
          </a:prstGeom>
          <a:noFill/>
        </p:spPr>
        <p:txBody>
          <a:bodyPr wrap="none" tIns="0" bIns="0" anchor="ctr">
            <a:spAutoFit/>
          </a:bodyPr>
          <a:lstStyle/>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88</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71</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1476</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79</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88</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1768</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2214</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2656</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158</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213</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466</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177</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336</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1768</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405</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380</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941</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198</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40</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565</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171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202</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483</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710</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649</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551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389</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409</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1434</a:t>
            </a: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237</a:t>
            </a: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136</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1523</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343</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56</a:t>
            </a:r>
            <a:endParaRPr lang="en-US" altLang="en-US" sz="1100" b="1" i="0"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4071</a:t>
            </a:r>
            <a:endParaRPr lang="en-US" altLang="en-US" sz="1100" b="1" i="0" baseline="30000" dirty="0">
              <a:solidFill>
                <a:schemeClr val="accent4">
                  <a:lumMod val="10000"/>
                </a:schemeClr>
              </a:solidFill>
              <a:latin typeface="+mj-lt"/>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80</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256</a:t>
            </a:r>
          </a:p>
        </p:txBody>
      </p:sp>
      <p:sp>
        <p:nvSpPr>
          <p:cNvPr id="14" name="TextBox 13"/>
          <p:cNvSpPr txBox="1"/>
          <p:nvPr/>
        </p:nvSpPr>
        <p:spPr bwMode="auto">
          <a:xfrm>
            <a:off x="8750808" y="228600"/>
            <a:ext cx="474810" cy="7196328"/>
          </a:xfrm>
          <a:prstGeom prst="rect">
            <a:avLst/>
          </a:prstGeom>
          <a:noFill/>
        </p:spPr>
        <p:txBody>
          <a:bodyPr wrap="none" tIns="0" bIns="0" anchor="ctr">
            <a:spAutoFit/>
          </a:bodyPr>
          <a:lstStyle/>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88</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71</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1476</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79</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88</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44</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88</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197</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158</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213</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35</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97</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35</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75</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96</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104</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36</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565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171</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195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85</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79</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182</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64</a:t>
            </a:r>
            <a:endParaRPr lang="en-US" altLang="en-US" sz="1100" b="1" i="0"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192</a:t>
            </a:r>
            <a:endParaRPr lang="en-US" altLang="en-US" sz="1100" b="1" dirty="0">
              <a:solidFill>
                <a:schemeClr val="accent4">
                  <a:lumMod val="10000"/>
                </a:schemeClr>
              </a:solidFill>
              <a:latin typeface="+mj-lt"/>
              <a:cs typeface="Tahoma" pitchFamily="34" charset="0"/>
            </a:endParaRP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346</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114</a:t>
            </a: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231</a:t>
            </a: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90</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258</a:t>
            </a:r>
          </a:p>
          <a:p>
            <a:pPr>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200</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56</a:t>
            </a:r>
            <a:endParaRPr lang="en-US" altLang="en-US" sz="1100" b="1" i="0"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4071</a:t>
            </a:r>
            <a:endParaRPr lang="en-US" altLang="en-US" sz="1100" b="1" i="0" baseline="30000" dirty="0">
              <a:solidFill>
                <a:schemeClr val="accent4">
                  <a:lumMod val="10000"/>
                </a:schemeClr>
              </a:solidFill>
              <a:latin typeface="+mj-lt"/>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80</a:t>
            </a:r>
            <a:endParaRPr lang="en-US" altLang="en-US" sz="1100" b="1" dirty="0">
              <a:solidFill>
                <a:schemeClr val="accent4">
                  <a:lumMod val="10000"/>
                </a:schemeClr>
              </a:solidFill>
              <a:latin typeface="+mj-lt"/>
              <a:cs typeface="Tahoma" pitchFamily="34" charset="0"/>
            </a:endParaRPr>
          </a:p>
          <a:p>
            <a:pPr eaLnBrk="0" hangingPunct="0">
              <a:lnSpc>
                <a:spcPct val="109000"/>
              </a:lnSpc>
              <a:defRPr/>
            </a:pPr>
            <a:r>
              <a:rPr lang="en-US" altLang="en-US" sz="1100" b="1" dirty="0">
                <a:solidFill>
                  <a:schemeClr val="accent4">
                    <a:lumMod val="10000"/>
                  </a:schemeClr>
                </a:solidFill>
                <a:latin typeface="+mj-lt"/>
                <a:cs typeface="Tahoma" pitchFamily="34" charset="0"/>
              </a:rPr>
              <a:t>2</a:t>
            </a:r>
            <a:r>
              <a:rPr lang="en-US" altLang="en-US" sz="1100" b="1" baseline="30000" dirty="0">
                <a:solidFill>
                  <a:schemeClr val="accent4">
                    <a:lumMod val="10000"/>
                  </a:schemeClr>
                </a:solidFill>
                <a:latin typeface="+mj-lt"/>
              </a:rPr>
              <a:t>256</a:t>
            </a:r>
          </a:p>
        </p:txBody>
      </p:sp>
      <p:sp>
        <p:nvSpPr>
          <p:cNvPr id="37" name="TextBox 36"/>
          <p:cNvSpPr txBox="1"/>
          <p:nvPr/>
        </p:nvSpPr>
        <p:spPr bwMode="auto">
          <a:xfrm>
            <a:off x="2572512" y="228600"/>
            <a:ext cx="573875" cy="7196328"/>
          </a:xfrm>
          <a:prstGeom prst="rect">
            <a:avLst/>
          </a:prstGeom>
          <a:noFill/>
        </p:spPr>
        <p:txBody>
          <a:bodyPr wrap="none" lIns="0" tIns="0" rIns="0" bIns="0" anchor="ctr">
            <a:spAutoFit/>
          </a:bodyPr>
          <a:lstStyle/>
          <a:p>
            <a:pPr algn="ctr">
              <a:lnSpc>
                <a:spcPct val="109000"/>
              </a:lnSpc>
              <a:defRPr/>
            </a:pPr>
            <a:r>
              <a:rPr lang="en-US" altLang="en-US" sz="1100" b="1" dirty="0">
                <a:solidFill>
                  <a:schemeClr val="accent4">
                    <a:lumMod val="10000"/>
                  </a:schemeClr>
                </a:solidFill>
                <a:latin typeface="+mj-lt"/>
                <a:cs typeface="Tahoma" pitchFamily="34" charset="0"/>
              </a:rPr>
              <a:t>6</a:t>
            </a:r>
            <a:r>
              <a:rPr lang="en-US" altLang="en-US" sz="1100" b="1" i="0" dirty="0">
                <a:solidFill>
                  <a:schemeClr val="accent4">
                    <a:lumMod val="10000"/>
                  </a:schemeClr>
                </a:solidFill>
                <a:latin typeface="+mj-lt"/>
                <a:cs typeface="Tahoma" pitchFamily="34" charset="0"/>
              </a:rPr>
              <a:t>00 BCE</a:t>
            </a:r>
          </a:p>
          <a:p>
            <a:pPr algn="ctr">
              <a:lnSpc>
                <a:spcPct val="109000"/>
              </a:lnSpc>
              <a:defRPr/>
            </a:pPr>
            <a:r>
              <a:rPr lang="en-US" altLang="en-US" sz="1100" b="1" dirty="0">
                <a:solidFill>
                  <a:schemeClr val="accent4">
                    <a:lumMod val="10000"/>
                  </a:schemeClr>
                </a:solidFill>
                <a:latin typeface="+mj-lt"/>
                <a:cs typeface="Tahoma" pitchFamily="34" charset="0"/>
              </a:rPr>
              <a:t>50 BCE</a:t>
            </a:r>
          </a:p>
          <a:p>
            <a:pPr algn="ctr">
              <a:lnSpc>
                <a:spcPct val="109000"/>
              </a:lnSpc>
              <a:defRPr/>
            </a:pPr>
            <a:r>
              <a:rPr lang="en-US" altLang="en-US" sz="1100" b="1" i="0" dirty="0">
                <a:solidFill>
                  <a:schemeClr val="accent4">
                    <a:lumMod val="10000"/>
                  </a:schemeClr>
                </a:solidFill>
                <a:latin typeface="+mj-lt"/>
                <a:cs typeface="Tahoma" pitchFamily="34" charset="0"/>
              </a:rPr>
              <a:t>1466</a:t>
            </a:r>
          </a:p>
          <a:p>
            <a:pPr algn="ctr">
              <a:lnSpc>
                <a:spcPct val="109000"/>
              </a:lnSpc>
              <a:defRPr/>
            </a:pPr>
            <a:r>
              <a:rPr lang="en-US" altLang="en-US" sz="1100" b="1" dirty="0">
                <a:solidFill>
                  <a:schemeClr val="accent4">
                    <a:lumMod val="10000"/>
                  </a:schemeClr>
                </a:solidFill>
                <a:latin typeface="+mj-lt"/>
                <a:cs typeface="Tahoma" pitchFamily="34" charset="0"/>
              </a:rPr>
              <a:t>1586</a:t>
            </a:r>
          </a:p>
          <a:p>
            <a:pPr algn="ctr">
              <a:lnSpc>
                <a:spcPct val="109000"/>
              </a:lnSpc>
              <a:defRPr/>
            </a:pPr>
            <a:r>
              <a:rPr lang="en-US" altLang="en-US" sz="1100" b="1" i="0" dirty="0">
                <a:solidFill>
                  <a:schemeClr val="accent4">
                    <a:lumMod val="10000"/>
                  </a:schemeClr>
                </a:solidFill>
                <a:latin typeface="+mj-lt"/>
                <a:cs typeface="Tahoma" pitchFamily="34" charset="0"/>
              </a:rPr>
              <a:t>1854</a:t>
            </a:r>
          </a:p>
          <a:p>
            <a:pPr algn="ctr">
              <a:lnSpc>
                <a:spcPct val="109000"/>
              </a:lnSpc>
              <a:defRPr/>
            </a:pPr>
            <a:r>
              <a:rPr lang="en-US" altLang="en-US" sz="1100" b="1" dirty="0">
                <a:solidFill>
                  <a:schemeClr val="accent4">
                    <a:lumMod val="10000"/>
                  </a:schemeClr>
                </a:solidFill>
                <a:latin typeface="+mj-lt"/>
                <a:cs typeface="Tahoma" pitchFamily="34" charset="0"/>
              </a:rPr>
              <a:t>  1860s</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1912</a:t>
            </a:r>
          </a:p>
          <a:p>
            <a:pPr algn="ctr">
              <a:lnSpc>
                <a:spcPct val="109000"/>
              </a:lnSpc>
              <a:defRPr/>
            </a:pPr>
            <a:r>
              <a:rPr lang="en-US" altLang="en-US" sz="1100" b="1" dirty="0">
                <a:solidFill>
                  <a:schemeClr val="accent4">
                    <a:lumMod val="10000"/>
                  </a:schemeClr>
                </a:solidFill>
                <a:latin typeface="+mj-lt"/>
                <a:cs typeface="Tahoma" pitchFamily="34" charset="0"/>
              </a:rPr>
              <a:t>1912</a:t>
            </a:r>
          </a:p>
          <a:p>
            <a:pPr algn="ctr">
              <a:lnSpc>
                <a:spcPct val="109000"/>
              </a:lnSpc>
              <a:defRPr/>
            </a:pPr>
            <a:r>
              <a:rPr lang="en-US" altLang="en-US" sz="1100" b="1" i="0" dirty="0">
                <a:solidFill>
                  <a:schemeClr val="accent4">
                    <a:lumMod val="10000"/>
                  </a:schemeClr>
                </a:solidFill>
                <a:latin typeface="+mj-lt"/>
                <a:cs typeface="Tahoma" pitchFamily="34" charset="0"/>
              </a:rPr>
              <a:t>1916</a:t>
            </a:r>
          </a:p>
          <a:p>
            <a:pPr algn="ctr">
              <a:lnSpc>
                <a:spcPct val="109000"/>
              </a:lnSpc>
              <a:defRPr/>
            </a:pPr>
            <a:r>
              <a:rPr lang="en-US" altLang="en-US" sz="1100" b="1" dirty="0">
                <a:solidFill>
                  <a:schemeClr val="accent4">
                    <a:lumMod val="10000"/>
                  </a:schemeClr>
                </a:solidFill>
                <a:latin typeface="+mj-lt"/>
                <a:cs typeface="Tahoma" pitchFamily="34" charset="0"/>
              </a:rPr>
              <a:t>1918</a:t>
            </a:r>
          </a:p>
          <a:p>
            <a:pPr algn="ctr">
              <a:lnSpc>
                <a:spcPct val="109000"/>
              </a:lnSpc>
              <a:defRPr/>
            </a:pPr>
            <a:r>
              <a:rPr lang="en-US" altLang="en-US" sz="1100" b="1" dirty="0">
                <a:solidFill>
                  <a:schemeClr val="accent4">
                    <a:lumMod val="10000"/>
                  </a:schemeClr>
                </a:solidFill>
                <a:latin typeface="+mj-lt"/>
                <a:cs typeface="Tahoma" pitchFamily="34" charset="0"/>
              </a:rPr>
              <a:t>1918</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1922</a:t>
            </a:r>
          </a:p>
          <a:p>
            <a:pPr algn="ctr">
              <a:lnSpc>
                <a:spcPct val="109000"/>
              </a:lnSpc>
              <a:defRPr/>
            </a:pPr>
            <a:r>
              <a:rPr lang="en-US" altLang="en-US" sz="1100" b="1" i="0" dirty="0">
                <a:solidFill>
                  <a:schemeClr val="accent4">
                    <a:lumMod val="10000"/>
                  </a:schemeClr>
                </a:solidFill>
                <a:latin typeface="+mj-lt"/>
                <a:cs typeface="Tahoma" pitchFamily="34" charset="0"/>
              </a:rPr>
              <a:t>1924</a:t>
            </a:r>
          </a:p>
          <a:p>
            <a:pPr algn="ctr">
              <a:lnSpc>
                <a:spcPct val="109000"/>
              </a:lnSpc>
              <a:defRPr/>
            </a:pPr>
            <a:r>
              <a:rPr lang="en-US" altLang="en-US" sz="1100" b="1" dirty="0">
                <a:solidFill>
                  <a:schemeClr val="accent4">
                    <a:lumMod val="10000"/>
                  </a:schemeClr>
                </a:solidFill>
                <a:latin typeface="+mj-lt"/>
                <a:cs typeface="Tahoma" pitchFamily="34" charset="0"/>
              </a:rPr>
              <a:t>1926</a:t>
            </a:r>
          </a:p>
          <a:p>
            <a:pPr algn="ctr">
              <a:lnSpc>
                <a:spcPct val="109000"/>
              </a:lnSpc>
              <a:defRPr/>
            </a:pPr>
            <a:r>
              <a:rPr lang="en-US" altLang="en-US" sz="1100" b="1" i="0" dirty="0">
                <a:solidFill>
                  <a:schemeClr val="accent4">
                    <a:lumMod val="10000"/>
                  </a:schemeClr>
                </a:solidFill>
                <a:latin typeface="+mj-lt"/>
                <a:cs typeface="Tahoma" pitchFamily="34" charset="0"/>
              </a:rPr>
              <a:t>1930</a:t>
            </a:r>
          </a:p>
          <a:p>
            <a:pPr algn="ctr">
              <a:lnSpc>
                <a:spcPct val="109000"/>
              </a:lnSpc>
              <a:defRPr/>
            </a:pPr>
            <a:r>
              <a:rPr lang="en-US" altLang="en-US" sz="1100" b="1" dirty="0">
                <a:solidFill>
                  <a:schemeClr val="accent4">
                    <a:lumMod val="10000"/>
                  </a:schemeClr>
                </a:solidFill>
                <a:latin typeface="+mj-lt"/>
                <a:cs typeface="Tahoma" pitchFamily="34" charset="0"/>
              </a:rPr>
              <a:t>1931</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1932</a:t>
            </a:r>
          </a:p>
          <a:p>
            <a:pPr algn="ctr">
              <a:lnSpc>
                <a:spcPct val="109000"/>
              </a:lnSpc>
              <a:defRPr/>
            </a:pPr>
            <a:r>
              <a:rPr lang="en-US" altLang="en-US" sz="1100" b="1" dirty="0">
                <a:solidFill>
                  <a:schemeClr val="accent4">
                    <a:lumMod val="10000"/>
                  </a:schemeClr>
                </a:solidFill>
                <a:latin typeface="+mj-lt"/>
                <a:cs typeface="Tahoma" pitchFamily="34" charset="0"/>
              </a:rPr>
              <a:t>1937</a:t>
            </a:r>
          </a:p>
          <a:p>
            <a:pPr algn="ctr">
              <a:lnSpc>
                <a:spcPct val="109000"/>
              </a:lnSpc>
              <a:defRPr/>
            </a:pPr>
            <a:r>
              <a:rPr lang="en-US" altLang="en-US" sz="1100" b="1" dirty="0">
                <a:solidFill>
                  <a:schemeClr val="accent4">
                    <a:lumMod val="10000"/>
                  </a:schemeClr>
                </a:solidFill>
                <a:latin typeface="+mj-lt"/>
                <a:cs typeface="Tahoma" pitchFamily="34" charset="0"/>
              </a:rPr>
              <a:t>1939</a:t>
            </a:r>
          </a:p>
          <a:p>
            <a:pPr algn="ctr">
              <a:lnSpc>
                <a:spcPct val="109000"/>
              </a:lnSpc>
              <a:defRPr/>
            </a:pPr>
            <a:r>
              <a:rPr lang="en-US" altLang="en-US" sz="1100" b="1" i="0" dirty="0">
                <a:solidFill>
                  <a:schemeClr val="accent4">
                    <a:lumMod val="10000"/>
                  </a:schemeClr>
                </a:solidFill>
                <a:latin typeface="+mj-lt"/>
                <a:cs typeface="Tahoma" pitchFamily="34" charset="0"/>
              </a:rPr>
              <a:t>1939</a:t>
            </a:r>
          </a:p>
          <a:p>
            <a:pPr algn="ctr">
              <a:lnSpc>
                <a:spcPct val="109000"/>
              </a:lnSpc>
              <a:defRPr/>
            </a:pPr>
            <a:r>
              <a:rPr lang="en-US" altLang="en-US" sz="1100" b="1" dirty="0">
                <a:solidFill>
                  <a:schemeClr val="accent4">
                    <a:lumMod val="10000"/>
                  </a:schemeClr>
                </a:solidFill>
                <a:latin typeface="+mj-lt"/>
                <a:cs typeface="Tahoma" pitchFamily="34" charset="0"/>
              </a:rPr>
              <a:t>1941</a:t>
            </a:r>
          </a:p>
          <a:p>
            <a:pPr algn="ctr">
              <a:lnSpc>
                <a:spcPct val="109000"/>
              </a:lnSpc>
              <a:defRPr/>
            </a:pPr>
            <a:r>
              <a:rPr lang="en-US" altLang="en-US" sz="1100" b="1" i="0" dirty="0">
                <a:solidFill>
                  <a:schemeClr val="accent4">
                    <a:lumMod val="10000"/>
                  </a:schemeClr>
                </a:solidFill>
                <a:latin typeface="+mj-lt"/>
                <a:cs typeface="Tahoma" pitchFamily="34" charset="0"/>
              </a:rPr>
              <a:t>1941</a:t>
            </a:r>
          </a:p>
          <a:p>
            <a:pPr algn="ctr">
              <a:lnSpc>
                <a:spcPct val="109000"/>
              </a:lnSpc>
              <a:defRPr/>
            </a:pPr>
            <a:r>
              <a:rPr lang="en-US" altLang="en-US" sz="1100" b="1" dirty="0">
                <a:solidFill>
                  <a:schemeClr val="accent4">
                    <a:lumMod val="10000"/>
                  </a:schemeClr>
                </a:solidFill>
                <a:latin typeface="+mj-lt"/>
                <a:cs typeface="Tahoma" pitchFamily="34" charset="0"/>
              </a:rPr>
              <a:t>1942</a:t>
            </a:r>
          </a:p>
          <a:p>
            <a:pPr algn="ctr">
              <a:lnSpc>
                <a:spcPct val="109000"/>
              </a:lnSpc>
              <a:defRPr/>
            </a:pPr>
            <a:r>
              <a:rPr lang="en-US" altLang="en-US" sz="1100" b="1" i="0" dirty="0">
                <a:solidFill>
                  <a:schemeClr val="accent4">
                    <a:lumMod val="10000"/>
                  </a:schemeClr>
                </a:solidFill>
                <a:latin typeface="+mj-lt"/>
                <a:cs typeface="Tahoma" pitchFamily="34" charset="0"/>
              </a:rPr>
              <a:t>1942</a:t>
            </a:r>
          </a:p>
          <a:p>
            <a:pPr algn="ctr">
              <a:lnSpc>
                <a:spcPct val="109000"/>
              </a:lnSpc>
              <a:defRPr/>
            </a:pPr>
            <a:r>
              <a:rPr lang="en-US" altLang="en-US" sz="1100" b="1" dirty="0">
                <a:solidFill>
                  <a:schemeClr val="accent4">
                    <a:lumMod val="10000"/>
                  </a:schemeClr>
                </a:solidFill>
                <a:latin typeface="+mj-lt"/>
                <a:cs typeface="Tahoma" pitchFamily="34" charset="0"/>
              </a:rPr>
              <a:t>1942</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1943</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i="0" dirty="0">
                <a:solidFill>
                  <a:schemeClr val="accent4">
                    <a:lumMod val="10000"/>
                  </a:schemeClr>
                </a:solidFill>
                <a:latin typeface="+mj-lt"/>
                <a:cs typeface="Tahoma" pitchFamily="34" charset="0"/>
              </a:rPr>
              <a:t>1947</a:t>
            </a:r>
          </a:p>
          <a:p>
            <a:pPr algn="ctr">
              <a:lnSpc>
                <a:spcPct val="109000"/>
              </a:lnSpc>
              <a:defRPr/>
            </a:pPr>
            <a:r>
              <a:rPr lang="en-US" altLang="en-US" sz="1100" b="1" dirty="0">
                <a:solidFill>
                  <a:schemeClr val="accent4">
                    <a:lumMod val="10000"/>
                  </a:schemeClr>
                </a:solidFill>
                <a:latin typeface="+mj-lt"/>
                <a:cs typeface="Tahoma" pitchFamily="34" charset="0"/>
              </a:rPr>
              <a:t>1952</a:t>
            </a:r>
          </a:p>
          <a:p>
            <a:pPr algn="ctr">
              <a:lnSpc>
                <a:spcPct val="109000"/>
              </a:lnSpc>
              <a:defRPr/>
            </a:pPr>
            <a:r>
              <a:rPr lang="en-US" altLang="en-US" sz="1100" b="1" i="0" dirty="0">
                <a:solidFill>
                  <a:schemeClr val="accent4">
                    <a:lumMod val="10000"/>
                  </a:schemeClr>
                </a:solidFill>
                <a:latin typeface="+mj-lt"/>
                <a:cs typeface="Tahoma" pitchFamily="34" charset="0"/>
              </a:rPr>
              <a:t>1952</a:t>
            </a:r>
          </a:p>
          <a:p>
            <a:pPr algn="ctr">
              <a:lnSpc>
                <a:spcPct val="109000"/>
              </a:lnSpc>
              <a:defRPr/>
            </a:pPr>
            <a:r>
              <a:rPr lang="en-US" altLang="en-US" sz="1100" b="1" dirty="0">
                <a:solidFill>
                  <a:schemeClr val="accent4">
                    <a:lumMod val="10000"/>
                  </a:schemeClr>
                </a:solidFill>
                <a:latin typeface="+mj-lt"/>
                <a:cs typeface="Tahoma" pitchFamily="34" charset="0"/>
              </a:rPr>
              <a:t>1952</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  1950s</a:t>
            </a:r>
          </a:p>
          <a:p>
            <a:pPr algn="ctr">
              <a:lnSpc>
                <a:spcPct val="109000"/>
              </a:lnSpc>
              <a:defRPr/>
            </a:pPr>
            <a:r>
              <a:rPr lang="en-US" altLang="en-US" sz="1100" b="1" i="0" dirty="0">
                <a:solidFill>
                  <a:schemeClr val="accent4">
                    <a:lumMod val="10000"/>
                  </a:schemeClr>
                </a:solidFill>
                <a:latin typeface="+mj-lt"/>
                <a:cs typeface="Tahoma" pitchFamily="34" charset="0"/>
              </a:rPr>
              <a:t>1953</a:t>
            </a:r>
            <a:endParaRPr lang="en-US" altLang="en-US" sz="1100" b="1"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1956</a:t>
            </a:r>
          </a:p>
          <a:p>
            <a:pPr algn="ctr">
              <a:lnSpc>
                <a:spcPct val="109000"/>
              </a:lnSpc>
              <a:defRPr/>
            </a:pPr>
            <a:r>
              <a:rPr lang="en-US" altLang="en-US" sz="1100" b="1" i="0" dirty="0">
                <a:solidFill>
                  <a:schemeClr val="accent4">
                    <a:lumMod val="10000"/>
                  </a:schemeClr>
                </a:solidFill>
                <a:latin typeface="+mj-lt"/>
                <a:cs typeface="Tahoma" pitchFamily="34" charset="0"/>
              </a:rPr>
              <a:t>1957</a:t>
            </a:r>
          </a:p>
          <a:p>
            <a:pPr algn="ctr">
              <a:lnSpc>
                <a:spcPct val="109000"/>
              </a:lnSpc>
              <a:defRPr/>
            </a:pPr>
            <a:r>
              <a:rPr lang="en-US" altLang="en-US" sz="1100" b="1" i="0" dirty="0">
                <a:solidFill>
                  <a:schemeClr val="accent4">
                    <a:lumMod val="10000"/>
                  </a:schemeClr>
                </a:solidFill>
                <a:latin typeface="+mj-lt"/>
                <a:cs typeface="Tahoma" pitchFamily="34" charset="0"/>
              </a:rPr>
              <a:t>1976</a:t>
            </a:r>
          </a:p>
          <a:p>
            <a:pPr algn="ctr">
              <a:lnSpc>
                <a:spcPct val="109000"/>
              </a:lnSpc>
              <a:defRPr/>
            </a:pPr>
            <a:r>
              <a:rPr lang="en-US" altLang="en-US" sz="1100" b="1" dirty="0">
                <a:solidFill>
                  <a:schemeClr val="accent4">
                    <a:lumMod val="10000"/>
                  </a:schemeClr>
                </a:solidFill>
                <a:latin typeface="+mj-lt"/>
                <a:cs typeface="Tahoma" pitchFamily="34" charset="0"/>
              </a:rPr>
              <a:t>1977</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dirty="0">
                <a:solidFill>
                  <a:schemeClr val="accent4">
                    <a:lumMod val="10000"/>
                  </a:schemeClr>
                </a:solidFill>
                <a:latin typeface="+mj-lt"/>
                <a:cs typeface="Tahoma" pitchFamily="34" charset="0"/>
              </a:rPr>
              <a:t>1992</a:t>
            </a:r>
            <a:endParaRPr lang="en-US" altLang="en-US" sz="1100" b="1" i="0" dirty="0">
              <a:solidFill>
                <a:schemeClr val="accent4">
                  <a:lumMod val="10000"/>
                </a:schemeClr>
              </a:solidFill>
              <a:latin typeface="+mj-lt"/>
              <a:cs typeface="Tahoma" pitchFamily="34" charset="0"/>
            </a:endParaRPr>
          </a:p>
          <a:p>
            <a:pPr algn="ctr">
              <a:lnSpc>
                <a:spcPct val="109000"/>
              </a:lnSpc>
              <a:defRPr/>
            </a:pPr>
            <a:r>
              <a:rPr lang="en-US" altLang="en-US" sz="1100" b="1" i="0" dirty="0">
                <a:solidFill>
                  <a:schemeClr val="accent4">
                    <a:lumMod val="10000"/>
                  </a:schemeClr>
                </a:solidFill>
                <a:latin typeface="+mj-lt"/>
                <a:cs typeface="Tahoma" pitchFamily="34" charset="0"/>
              </a:rPr>
              <a:t>2001</a:t>
            </a:r>
          </a:p>
        </p:txBody>
      </p:sp>
      <p:sp>
        <p:nvSpPr>
          <p:cNvPr id="38" name="TextBox 37"/>
          <p:cNvSpPr txBox="1"/>
          <p:nvPr/>
        </p:nvSpPr>
        <p:spPr bwMode="auto">
          <a:xfrm>
            <a:off x="3255264" y="84054"/>
            <a:ext cx="2709672" cy="279757"/>
          </a:xfrm>
          <a:prstGeom prst="rect">
            <a:avLst/>
          </a:prstGeom>
          <a:noFill/>
        </p:spPr>
        <p:txBody>
          <a:bodyPr wrap="square" anchor="ctr">
            <a:spAutoFit/>
          </a:bodyPr>
          <a:lstStyle/>
          <a:p>
            <a:pPr algn="ctr">
              <a:lnSpc>
                <a:spcPct val="110000"/>
              </a:lnSpc>
              <a:defRPr/>
            </a:pPr>
            <a:r>
              <a:rPr lang="en-US" altLang="en-US" sz="1200" b="1" i="0" dirty="0">
                <a:solidFill>
                  <a:schemeClr val="accent4">
                    <a:lumMod val="10000"/>
                  </a:schemeClr>
                </a:solidFill>
                <a:latin typeface="+mj-lt"/>
                <a:cs typeface="Tahoma" pitchFamily="34" charset="0"/>
              </a:rPr>
              <a:t>Cipher</a:t>
            </a:r>
          </a:p>
        </p:txBody>
      </p:sp>
      <p:sp>
        <p:nvSpPr>
          <p:cNvPr id="39" name="TextBox 38"/>
          <p:cNvSpPr txBox="1"/>
          <p:nvPr/>
        </p:nvSpPr>
        <p:spPr bwMode="auto">
          <a:xfrm>
            <a:off x="2601964" y="84055"/>
            <a:ext cx="508023" cy="279757"/>
          </a:xfrm>
          <a:prstGeom prst="rect">
            <a:avLst/>
          </a:prstGeom>
          <a:noFill/>
        </p:spPr>
        <p:txBody>
          <a:bodyPr wrap="none" anchor="ctr">
            <a:spAutoFit/>
          </a:bodyPr>
          <a:lstStyle/>
          <a:p>
            <a:pPr algn="ctr">
              <a:lnSpc>
                <a:spcPct val="110000"/>
              </a:lnSpc>
              <a:defRPr/>
            </a:pPr>
            <a:r>
              <a:rPr lang="en-US" altLang="en-US" sz="1200" b="1" i="0" dirty="0">
                <a:solidFill>
                  <a:schemeClr val="accent4">
                    <a:lumMod val="10000"/>
                  </a:schemeClr>
                </a:solidFill>
                <a:latin typeface="+mj-lt"/>
                <a:cs typeface="Tahoma" pitchFamily="34" charset="0"/>
              </a:rPr>
              <a:t>Year</a:t>
            </a:r>
          </a:p>
        </p:txBody>
      </p:sp>
      <p:cxnSp>
        <p:nvCxnSpPr>
          <p:cNvPr id="19" name="Straight Connector 16"/>
          <p:cNvCxnSpPr>
            <a:cxnSpLocks noChangeShapeType="1"/>
          </p:cNvCxnSpPr>
          <p:nvPr/>
        </p:nvCxnSpPr>
        <p:spPr bwMode="auto">
          <a:xfrm>
            <a:off x="2517648" y="253888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4"/>
          <p:cNvCxnSpPr>
            <a:cxnSpLocks noChangeShapeType="1"/>
          </p:cNvCxnSpPr>
          <p:nvPr/>
        </p:nvCxnSpPr>
        <p:spPr bwMode="auto">
          <a:xfrm>
            <a:off x="2517648" y="1078897"/>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13"/>
          <p:cNvCxnSpPr>
            <a:cxnSpLocks noChangeShapeType="1"/>
          </p:cNvCxnSpPr>
          <p:nvPr/>
        </p:nvCxnSpPr>
        <p:spPr bwMode="auto">
          <a:xfrm>
            <a:off x="2517648" y="180736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4"/>
          <p:cNvCxnSpPr>
            <a:cxnSpLocks noChangeShapeType="1"/>
          </p:cNvCxnSpPr>
          <p:nvPr/>
        </p:nvCxnSpPr>
        <p:spPr bwMode="auto">
          <a:xfrm>
            <a:off x="2517648" y="217312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7"/>
          <p:cNvCxnSpPr>
            <a:cxnSpLocks noChangeShapeType="1"/>
          </p:cNvCxnSpPr>
          <p:nvPr/>
        </p:nvCxnSpPr>
        <p:spPr bwMode="auto">
          <a:xfrm>
            <a:off x="2517648" y="290464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8"/>
          <p:cNvCxnSpPr>
            <a:cxnSpLocks noChangeShapeType="1"/>
          </p:cNvCxnSpPr>
          <p:nvPr/>
        </p:nvCxnSpPr>
        <p:spPr bwMode="auto">
          <a:xfrm>
            <a:off x="2517648" y="327040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19"/>
          <p:cNvCxnSpPr>
            <a:cxnSpLocks noChangeShapeType="1"/>
          </p:cNvCxnSpPr>
          <p:nvPr/>
        </p:nvCxnSpPr>
        <p:spPr bwMode="auto">
          <a:xfrm>
            <a:off x="2517648" y="363616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0"/>
          <p:cNvCxnSpPr>
            <a:cxnSpLocks noChangeShapeType="1"/>
          </p:cNvCxnSpPr>
          <p:nvPr/>
        </p:nvCxnSpPr>
        <p:spPr bwMode="auto">
          <a:xfrm>
            <a:off x="2517648" y="400192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1"/>
          <p:cNvCxnSpPr>
            <a:cxnSpLocks noChangeShapeType="1"/>
          </p:cNvCxnSpPr>
          <p:nvPr/>
        </p:nvCxnSpPr>
        <p:spPr bwMode="auto">
          <a:xfrm>
            <a:off x="2517648" y="436768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2"/>
          <p:cNvCxnSpPr>
            <a:cxnSpLocks noChangeShapeType="1"/>
          </p:cNvCxnSpPr>
          <p:nvPr/>
        </p:nvCxnSpPr>
        <p:spPr bwMode="auto">
          <a:xfrm>
            <a:off x="2517648" y="473344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3"/>
          <p:cNvCxnSpPr>
            <a:cxnSpLocks noChangeShapeType="1"/>
          </p:cNvCxnSpPr>
          <p:nvPr/>
        </p:nvCxnSpPr>
        <p:spPr bwMode="auto">
          <a:xfrm>
            <a:off x="2517648" y="509920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24"/>
          <p:cNvCxnSpPr>
            <a:cxnSpLocks noChangeShapeType="1"/>
          </p:cNvCxnSpPr>
          <p:nvPr/>
        </p:nvCxnSpPr>
        <p:spPr bwMode="auto">
          <a:xfrm>
            <a:off x="2517648" y="546496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25"/>
          <p:cNvCxnSpPr>
            <a:cxnSpLocks noChangeShapeType="1"/>
          </p:cNvCxnSpPr>
          <p:nvPr/>
        </p:nvCxnSpPr>
        <p:spPr bwMode="auto">
          <a:xfrm>
            <a:off x="2517648" y="619648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26"/>
          <p:cNvCxnSpPr>
            <a:cxnSpLocks noChangeShapeType="1"/>
          </p:cNvCxnSpPr>
          <p:nvPr/>
        </p:nvCxnSpPr>
        <p:spPr bwMode="auto">
          <a:xfrm>
            <a:off x="2517648" y="583072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4"/>
          <p:cNvCxnSpPr>
            <a:cxnSpLocks noChangeShapeType="1"/>
          </p:cNvCxnSpPr>
          <p:nvPr/>
        </p:nvCxnSpPr>
        <p:spPr bwMode="auto">
          <a:xfrm>
            <a:off x="2517648" y="144160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bwMode="auto">
          <a:xfrm>
            <a:off x="2517648" y="338233"/>
            <a:ext cx="6858000" cy="6958584"/>
          </a:xfrm>
          <a:prstGeom prst="rect">
            <a:avLst/>
          </a:prstGeom>
          <a:noFill/>
          <a:ln w="12700" cap="flat" cmpd="sng" algn="ctr">
            <a:solidFill>
              <a:schemeClr val="accent4">
                <a:lumMod val="10000"/>
              </a:schemeClr>
            </a:solidFill>
            <a:prstDash val="solid"/>
            <a:round/>
            <a:headEnd type="none" w="med" len="med"/>
            <a:tailEnd type="none" w="med" len="med"/>
          </a:ln>
          <a:effectLst/>
        </p:spPr>
        <p:txBody>
          <a:bodyPr/>
          <a:lstStyle/>
          <a:p>
            <a:pPr algn="ctr" eaLnBrk="0" hangingPunct="0">
              <a:defRPr/>
            </a:pPr>
            <a:endParaRPr lang="en-US">
              <a:latin typeface="+mj-lt"/>
            </a:endParaRPr>
          </a:p>
        </p:txBody>
      </p:sp>
      <p:cxnSp>
        <p:nvCxnSpPr>
          <p:cNvPr id="17" name="Straight Connector 28"/>
          <p:cNvCxnSpPr>
            <a:cxnSpLocks noChangeShapeType="1"/>
          </p:cNvCxnSpPr>
          <p:nvPr/>
        </p:nvCxnSpPr>
        <p:spPr bwMode="auto">
          <a:xfrm>
            <a:off x="6030468" y="86773"/>
            <a:ext cx="0" cy="7214616"/>
          </a:xfrm>
          <a:prstGeom prst="line">
            <a:avLst/>
          </a:prstGeom>
          <a:noFill/>
          <a:ln w="9525"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29"/>
          <p:cNvCxnSpPr>
            <a:cxnSpLocks noChangeShapeType="1"/>
          </p:cNvCxnSpPr>
          <p:nvPr/>
        </p:nvCxnSpPr>
        <p:spPr bwMode="auto">
          <a:xfrm>
            <a:off x="7703820" y="76200"/>
            <a:ext cx="1" cy="7214616"/>
          </a:xfrm>
          <a:prstGeom prst="line">
            <a:avLst/>
          </a:prstGeom>
          <a:noFill/>
          <a:ln w="9525"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29"/>
          <p:cNvCxnSpPr>
            <a:cxnSpLocks noChangeShapeType="1"/>
          </p:cNvCxnSpPr>
          <p:nvPr/>
        </p:nvCxnSpPr>
        <p:spPr bwMode="auto">
          <a:xfrm>
            <a:off x="3198876" y="86773"/>
            <a:ext cx="1" cy="7210044"/>
          </a:xfrm>
          <a:prstGeom prst="line">
            <a:avLst/>
          </a:prstGeom>
          <a:noFill/>
          <a:ln w="9525"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25"/>
          <p:cNvCxnSpPr>
            <a:cxnSpLocks noChangeShapeType="1"/>
          </p:cNvCxnSpPr>
          <p:nvPr/>
        </p:nvCxnSpPr>
        <p:spPr bwMode="auto">
          <a:xfrm>
            <a:off x="2517648" y="656224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25"/>
          <p:cNvCxnSpPr>
            <a:cxnSpLocks noChangeShapeType="1"/>
          </p:cNvCxnSpPr>
          <p:nvPr/>
        </p:nvCxnSpPr>
        <p:spPr bwMode="auto">
          <a:xfrm>
            <a:off x="2517648" y="6928009"/>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4"/>
          <p:cNvCxnSpPr>
            <a:cxnSpLocks noChangeShapeType="1"/>
          </p:cNvCxnSpPr>
          <p:nvPr/>
        </p:nvCxnSpPr>
        <p:spPr bwMode="auto">
          <a:xfrm>
            <a:off x="2517648" y="713137"/>
            <a:ext cx="6858000" cy="0"/>
          </a:xfrm>
          <a:prstGeom prst="line">
            <a:avLst/>
          </a:prstGeom>
          <a:noFill/>
          <a:ln w="381" algn="ctr">
            <a:solidFill>
              <a:schemeClr val="accent4">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Footer Placeholder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47" name="Text Placeholder 6"/>
          <p:cNvSpPr txBox="1">
            <a:spLocks/>
          </p:cNvSpPr>
          <p:nvPr/>
        </p:nvSpPr>
        <p:spPr>
          <a:xfrm>
            <a:off x="266700" y="6127750"/>
            <a:ext cx="1981200" cy="273050"/>
          </a:xfrm>
          <a:prstGeom prst="rect">
            <a:avLst/>
          </a:prstGeom>
        </p:spPr>
        <p:txBody>
          <a:bodyPr lIns="0" tIns="0" rIns="0" bIns="0"/>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a:effectLst/>
                <a:latin typeface="Palatino Linotype" panose="02040502050505030304" pitchFamily="18" charset="0"/>
              </a:rPr>
              <a:t>Copyright © 2023</a:t>
            </a:r>
          </a:p>
          <a:p>
            <a:pPr algn="ctr" eaLnBrk="1" hangingPunct="1">
              <a:spcBef>
                <a:spcPct val="0"/>
              </a:spcBef>
              <a:buClrTx/>
              <a:buFontTx/>
              <a:buNone/>
              <a:defRPr/>
            </a:pPr>
            <a:r>
              <a:rPr lang="en-US" altLang="en-US" sz="1200" b="0" kern="0" dirty="0">
                <a:effectLst/>
                <a:latin typeface="Palatino Linotype" panose="02040502050505030304" pitchFamily="18" charset="0"/>
              </a:rPr>
              <a:t>( </a:t>
            </a:r>
            <a:r>
              <a:rPr lang="en-US" altLang="en-US" sz="1200" b="0" kern="0" dirty="0">
                <a:effectLst/>
                <a:latin typeface="Palatino Linotype" panose="02040502050505030304" pitchFamily="18" charset="0"/>
                <a:hlinkClick r:id="rId3"/>
              </a:rPr>
              <a:t>CC BY 4.0</a:t>
            </a:r>
            <a:r>
              <a:rPr lang="en-US" altLang="en-US" sz="1200" b="0" kern="0" dirty="0">
                <a:effectLst/>
                <a:latin typeface="Palatino Linotype" panose="02040502050505030304" pitchFamily="18" charset="0"/>
              </a:rPr>
              <a:t> )</a:t>
            </a:r>
          </a:p>
          <a:p>
            <a:pPr algn="ctr" eaLnBrk="1" hangingPunct="1">
              <a:spcBef>
                <a:spcPct val="0"/>
              </a:spcBef>
              <a:buClrTx/>
              <a:buFontTx/>
              <a:buNone/>
              <a:defRPr/>
            </a:pPr>
            <a:r>
              <a:rPr lang="en-US" altLang="en-US" sz="1200" b="0" kern="0" dirty="0">
                <a:effectLst/>
                <a:latin typeface="Palatino Linotype" panose="02040502050505030304" pitchFamily="18" charset="0"/>
              </a:rPr>
              <a:t> CipherHistory.com</a:t>
            </a:r>
          </a:p>
        </p:txBody>
      </p:sp>
    </p:spTree>
    <p:extLst>
      <p:ext uri="{BB962C8B-B14F-4D97-AF65-F5344CB8AC3E}">
        <p14:creationId xmlns:p14="http://schemas.microsoft.com/office/powerpoint/2010/main" val="16688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460375"/>
            <a:ext cx="9220200" cy="530225"/>
          </a:xfrm>
          <a:prstGeom prst="rect">
            <a:avLst/>
          </a:prstGeom>
        </p:spPr>
        <p:txBody>
          <a:bodyPr lIns="101870" tIns="50935" rIns="101870" bIns="50935" anchor="ctr"/>
          <a:lstStyle>
            <a:lvl1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9pPr>
          </a:lstStyle>
          <a:p>
            <a:pPr eaLnBrk="1" hangingPunct="1">
              <a:defRPr/>
            </a:pPr>
            <a:r>
              <a:rPr lang="en-US" sz="2800" kern="0" dirty="0">
                <a:solidFill>
                  <a:srgbClr val="FFC000"/>
                </a:solidFill>
              </a:rPr>
              <a:t>Download this presentation</a:t>
            </a:r>
          </a:p>
        </p:txBody>
      </p:sp>
      <p:sp>
        <p:nvSpPr>
          <p:cNvPr id="5" name="Rectangle 3"/>
          <p:cNvSpPr txBox="1">
            <a:spLocks noChangeArrowheads="1"/>
          </p:cNvSpPr>
          <p:nvPr/>
        </p:nvSpPr>
        <p:spPr>
          <a:xfrm>
            <a:off x="503238" y="2332038"/>
            <a:ext cx="9386887" cy="2503487"/>
          </a:xfrm>
          <a:prstGeom prst="rect">
            <a:avLst/>
          </a:prstGeom>
        </p:spPr>
        <p:txBody>
          <a:bodyPr lIns="101870" tIns="50935" rIns="101870" bIns="50935"/>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eaLnBrk="1" hangingPunct="1">
              <a:spcBef>
                <a:spcPts val="1337"/>
              </a:spcBef>
              <a:defRPr/>
            </a:pPr>
            <a:endParaRPr lang="en-US" altLang="en-US" kern="0" dirty="0">
              <a:effectLst/>
            </a:endParaRPr>
          </a:p>
        </p:txBody>
      </p:sp>
      <p:sp>
        <p:nvSpPr>
          <p:cNvPr id="6" name="Rectangle 5"/>
          <p:cNvSpPr/>
          <p:nvPr/>
        </p:nvSpPr>
        <p:spPr>
          <a:xfrm>
            <a:off x="1103313" y="1143000"/>
            <a:ext cx="8018462" cy="441325"/>
          </a:xfrm>
          <a:prstGeom prst="rect">
            <a:avLst/>
          </a:prstGeom>
        </p:spPr>
        <p:txBody>
          <a:bodyPr lIns="101870" tIns="50935" rIns="101870" bIns="50935">
            <a:spAutoFit/>
          </a:bodyPr>
          <a:lstStyle/>
          <a:p>
            <a:pPr algn="ctr">
              <a:defRPr/>
            </a:pPr>
            <a:r>
              <a:rPr lang="en-US" sz="2200" b="1" dirty="0">
                <a:latin typeface="+mj-lt"/>
                <a:cs typeface="+mn-cs"/>
              </a:rPr>
              <a:t>CipherHistory.com</a:t>
            </a:r>
            <a:r>
              <a:rPr lang="en-US" sz="400" b="1" dirty="0">
                <a:latin typeface="+mj-lt"/>
                <a:cs typeface="+mn-cs"/>
              </a:rPr>
              <a:t> </a:t>
            </a:r>
            <a:r>
              <a:rPr lang="en-US" sz="2200" b="1" dirty="0">
                <a:latin typeface="+mj-lt"/>
                <a:cs typeface="+mn-cs"/>
              </a:rPr>
              <a:t>/</a:t>
            </a:r>
            <a:r>
              <a:rPr lang="en-US" sz="400" b="1" dirty="0">
                <a:latin typeface="+mj-lt"/>
                <a:cs typeface="+mn-cs"/>
              </a:rPr>
              <a:t> </a:t>
            </a:r>
            <a:r>
              <a:rPr lang="en-US" sz="2200" b="1" dirty="0" err="1">
                <a:latin typeface="+mj-lt"/>
                <a:cs typeface="+mn-cs"/>
              </a:rPr>
              <a:t>keyspaces</a:t>
            </a:r>
            <a:endParaRPr lang="en-US" sz="2200" b="1" dirty="0">
              <a:latin typeface="+mj-lt"/>
              <a:cs typeface="+mn-cs"/>
            </a:endParaRPr>
          </a:p>
        </p:txBody>
      </p:sp>
      <p:pic>
        <p:nvPicPr>
          <p:cNvPr id="276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985962"/>
            <a:ext cx="6996113" cy="5405438"/>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pic>
      <p:cxnSp>
        <p:nvCxnSpPr>
          <p:cNvPr id="27654" name="Straight Connector 7"/>
          <p:cNvCxnSpPr>
            <a:cxnSpLocks noChangeShapeType="1"/>
          </p:cNvCxnSpPr>
          <p:nvPr/>
        </p:nvCxnSpPr>
        <p:spPr bwMode="auto">
          <a:xfrm>
            <a:off x="503238" y="173038"/>
            <a:ext cx="0" cy="1468437"/>
          </a:xfrm>
          <a:prstGeom prst="line">
            <a:avLst/>
          </a:prstGeom>
          <a:noFill/>
          <a:ln w="635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5" name="Straight Connector 8"/>
          <p:cNvCxnSpPr>
            <a:cxnSpLocks noChangeShapeType="1"/>
          </p:cNvCxnSpPr>
          <p:nvPr/>
        </p:nvCxnSpPr>
        <p:spPr bwMode="auto">
          <a:xfrm>
            <a:off x="250825" y="990600"/>
            <a:ext cx="9472613" cy="0"/>
          </a:xfrm>
          <a:prstGeom prst="line">
            <a:avLst/>
          </a:prstGeom>
          <a:noFill/>
          <a:ln w="63500"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7" name="Rectangle 42"/>
          <p:cNvSpPr>
            <a:spLocks noGrp="1" noChangeArrowheads="1"/>
          </p:cNvSpPr>
          <p:nvPr>
            <p:ph type="sldNum" sz="quarter" idx="15"/>
          </p:nvPr>
        </p:nvSpPr>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AF537DFC-9306-4C57-A554-7DF40C07AA99}" type="slidenum">
              <a:rPr lang="en-US" altLang="en-US" smtClean="0">
                <a:solidFill>
                  <a:srgbClr val="FFC000"/>
                </a:solidFill>
                <a:latin typeface="Palatino Linotype" panose="02040502050505030304" pitchFamily="18" charset="0"/>
              </a:rPr>
              <a:pPr/>
              <a:t>71</a:t>
            </a:fld>
            <a:endParaRPr lang="en-US" altLang="en-US" dirty="0">
              <a:solidFill>
                <a:srgbClr val="FFC000"/>
              </a:solidFill>
              <a:latin typeface="Palatino Linotype" panose="02040502050505030304" pitchFamily="18" charset="0"/>
            </a:endParaRPr>
          </a:p>
        </p:txBody>
      </p:sp>
      <p:sp>
        <p:nvSpPr>
          <p:cNvPr id="11" name="Text Box 6"/>
          <p:cNvSpPr txBox="1">
            <a:spLocks noChangeArrowheads="1"/>
          </p:cNvSpPr>
          <p:nvPr/>
        </p:nvSpPr>
        <p:spPr bwMode="auto">
          <a:xfrm>
            <a:off x="1647824" y="1664208"/>
            <a:ext cx="6996113" cy="3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70" tIns="50935" rIns="101870" bIns="50935">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600" b="1" dirty="0">
                <a:solidFill>
                  <a:srgbClr val="FFC000"/>
                </a:solidFill>
                <a:latin typeface="Arial" charset="0"/>
              </a:rPr>
              <a:t>Cipher History Museum</a:t>
            </a:r>
          </a:p>
        </p:txBody>
      </p:sp>
      <p:sp>
        <p:nvSpPr>
          <p:cNvPr id="12"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defRPr/>
            </a:pPr>
            <a:r>
              <a:rPr lang="en-US"/>
              <a:t>Why Key Space Matters</a:t>
            </a:r>
            <a:endParaRPr lang="en-US" dirty="0"/>
          </a:p>
        </p:txBody>
      </p:sp>
      <p:sp>
        <p:nvSpPr>
          <p:cNvPr id="5" name="Slide Number Placeholder 4"/>
          <p:cNvSpPr>
            <a:spLocks noGrp="1"/>
          </p:cNvSpPr>
          <p:nvPr>
            <p:ph type="sldNum" sz="quarter" idx="15"/>
          </p:nvPr>
        </p:nvSpPr>
        <p:spPr/>
        <p:txBody>
          <a:bodyPr/>
          <a:lstStyle/>
          <a:p>
            <a:pPr>
              <a:defRPr/>
            </a:pPr>
            <a:fld id="{BAD4C4FF-18CA-42FB-9E67-7CCAD44A4209}" type="slidenum">
              <a:rPr lang="en-US" smtClean="0"/>
              <a:pPr>
                <a:defRPr/>
              </a:pPr>
              <a:t>72</a:t>
            </a:fld>
            <a:endParaRPr lang="en-US" dirty="0"/>
          </a:p>
        </p:txBody>
      </p:sp>
      <p:sp>
        <p:nvSpPr>
          <p:cNvPr id="6" name="Rectangle 5"/>
          <p:cNvSpPr/>
          <p:nvPr/>
        </p:nvSpPr>
        <p:spPr>
          <a:xfrm>
            <a:off x="152400" y="1413331"/>
            <a:ext cx="9677400" cy="609397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Word Crunching</a:t>
            </a:r>
          </a:p>
          <a:p>
            <a:pPr algn="ctr"/>
            <a:r>
              <a:rPr lang="en-US" b="1" dirty="0">
                <a:latin typeface="Times New Roman" panose="02020603050405020304" pitchFamily="18" charset="0"/>
                <a:cs typeface="Times New Roman" panose="02020603050405020304" pitchFamily="18" charset="0"/>
              </a:rPr>
              <a:t>by Bill Bilston</a:t>
            </a:r>
            <a:endParaRPr lang="en-US"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cs typeface="Times New Roman" panose="02020603050405020304" pitchFamily="18" charset="0"/>
              </a:rPr>
              <a:t>I</a:t>
            </a:r>
          </a:p>
          <a:p>
            <a:pPr algn="ctr"/>
            <a:r>
              <a:rPr lang="en-US" b="1" dirty="0">
                <a:latin typeface="Times New Roman" panose="02020603050405020304" pitchFamily="18" charset="0"/>
                <a:cs typeface="Times New Roman" panose="02020603050405020304" pitchFamily="18" charset="0"/>
              </a:rPr>
              <a:t>wrote</a:t>
            </a:r>
          </a:p>
          <a:p>
            <a:pPr algn="ctr"/>
            <a:r>
              <a:rPr lang="en-US" b="1" dirty="0">
                <a:latin typeface="Times New Roman" panose="02020603050405020304" pitchFamily="18" charset="0"/>
                <a:cs typeface="Times New Roman" panose="02020603050405020304" pitchFamily="18" charset="0"/>
              </a:rPr>
              <a:t>a poem</a:t>
            </a:r>
          </a:p>
          <a:p>
            <a:pPr algn="ctr"/>
            <a:r>
              <a:rPr lang="en-US" b="1" dirty="0">
                <a:latin typeface="Times New Roman" panose="02020603050405020304" pitchFamily="18" charset="0"/>
                <a:cs typeface="Times New Roman" panose="02020603050405020304" pitchFamily="18" charset="0"/>
              </a:rPr>
              <a:t>on a page</a:t>
            </a:r>
          </a:p>
          <a:p>
            <a:pPr algn="ctr"/>
            <a:r>
              <a:rPr lang="en-US" b="1" dirty="0">
                <a:latin typeface="Times New Roman" panose="02020603050405020304" pitchFamily="18" charset="0"/>
                <a:cs typeface="Times New Roman" panose="02020603050405020304" pitchFamily="18" charset="0"/>
              </a:rPr>
              <a:t>but then each line grew</a:t>
            </a:r>
          </a:p>
          <a:p>
            <a:pPr algn="ctr"/>
            <a:r>
              <a:rPr lang="en-US" b="1" dirty="0">
                <a:latin typeface="Times New Roman" panose="02020603050405020304" pitchFamily="18" charset="0"/>
                <a:cs typeface="Times New Roman" panose="02020603050405020304" pitchFamily="18" charset="0"/>
              </a:rPr>
              <a:t>to the word sum of the previous two</a:t>
            </a:r>
          </a:p>
          <a:p>
            <a:pPr algn="ctr"/>
            <a:r>
              <a:rPr lang="en-US" b="1" dirty="0">
                <a:latin typeface="Times New Roman" panose="02020603050405020304" pitchFamily="18" charset="0"/>
                <a:cs typeface="Times New Roman" panose="02020603050405020304" pitchFamily="18" charset="0"/>
              </a:rPr>
              <a:t>until I began to worry about all these words coming with such frequency</a:t>
            </a:r>
          </a:p>
          <a:p>
            <a:pPr algn="ctr"/>
            <a:r>
              <a:rPr lang="en-US" b="1" dirty="0">
                <a:latin typeface="Times New Roman" panose="02020603050405020304" pitchFamily="18" charset="0"/>
                <a:cs typeface="Times New Roman" panose="02020603050405020304" pitchFamily="18" charset="0"/>
              </a:rPr>
              <a:t>because as you can see, it can be easy to run out of space when a poem gets all </a:t>
            </a:r>
            <a:r>
              <a:rPr lang="en-US" b="1" dirty="0" err="1">
                <a:latin typeface="Times New Roman" panose="02020603050405020304" pitchFamily="18" charset="0"/>
                <a:cs typeface="Times New Roman" panose="02020603050405020304" pitchFamily="18" charset="0"/>
              </a:rPr>
              <a:t>fibonacci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sequency</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cs typeface="Times New Roman" panose="02020603050405020304" pitchFamily="18" charset="0"/>
              </a:rPr>
              <a:t>I could have happily ended this small poem with the words above </a:t>
            </a:r>
          </a:p>
          <a:p>
            <a:pPr algn="ctr"/>
            <a:r>
              <a:rPr lang="en-US" b="1" dirty="0">
                <a:latin typeface="Times New Roman" panose="02020603050405020304" pitchFamily="18" charset="0"/>
                <a:cs typeface="Times New Roman" panose="02020603050405020304" pitchFamily="18" charset="0"/>
              </a:rPr>
              <a:t>because it was increasingly difficult to write each additional line</a:t>
            </a:r>
          </a:p>
          <a:p>
            <a:pPr algn="ctr"/>
            <a:r>
              <a:rPr lang="en-US" b="1" dirty="0">
                <a:latin typeface="Times New Roman" panose="02020603050405020304" pitchFamily="18" charset="0"/>
                <a:cs typeface="Times New Roman" panose="02020603050405020304" pitchFamily="18" charset="0"/>
              </a:rPr>
              <a:t> so in my struggle to add another couplet, the problem loomed cataclysmic</a:t>
            </a:r>
          </a:p>
          <a:p>
            <a:pPr algn="ctr"/>
            <a:r>
              <a:rPr lang="en-US" b="1" dirty="0">
                <a:latin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cs typeface="Times New Roman" panose="02020603050405020304" pitchFamily="18" charset="0"/>
              </a:rPr>
              <a:t>but then I found a solution to my space problem by something called word wrap </a:t>
            </a:r>
          </a:p>
          <a:p>
            <a:pPr algn="ctr"/>
            <a:r>
              <a:rPr lang="en-US" b="1" dirty="0">
                <a:latin typeface="Times New Roman" panose="02020603050405020304" pitchFamily="18" charset="0"/>
                <a:cs typeface="Times New Roman" panose="02020603050405020304" pitchFamily="18" charset="0"/>
              </a:rPr>
              <a:t>and also found solace in the fact I was set free to express myself </a:t>
            </a:r>
          </a:p>
          <a:p>
            <a:pPr algn="ctr"/>
            <a:r>
              <a:rPr lang="en-US" b="1" dirty="0">
                <a:latin typeface="Times New Roman" panose="02020603050405020304" pitchFamily="18" charset="0"/>
                <a:cs typeface="Times New Roman" panose="02020603050405020304" pitchFamily="18" charset="0"/>
              </a:rPr>
              <a:t>without </a:t>
            </a:r>
            <a:r>
              <a:rPr lang="en-US" b="1">
                <a:latin typeface="Times New Roman" panose="02020603050405020304" pitchFamily="18" charset="0"/>
                <a:cs typeface="Times New Roman" panose="02020603050405020304" pitchFamily="18" charset="0"/>
              </a:rPr>
              <a:t>the creative </a:t>
            </a:r>
            <a:r>
              <a:rPr lang="en-US" b="1" dirty="0">
                <a:latin typeface="Times New Roman" panose="02020603050405020304" pitchFamily="18" charset="0"/>
                <a:cs typeface="Times New Roman" panose="02020603050405020304" pitchFamily="18" charset="0"/>
              </a:rPr>
              <a:t>limitation of just a few words on a line </a:t>
            </a:r>
          </a:p>
          <a:p>
            <a:pPr algn="ctr"/>
            <a:r>
              <a:rPr lang="en-US" b="1" dirty="0">
                <a:latin typeface="Times New Roman" panose="02020603050405020304" pitchFamily="18" charset="0"/>
                <a:cs typeface="Times New Roman" panose="02020603050405020304" pitchFamily="18" charset="0"/>
              </a:rPr>
              <a:t>but still I am glad the sequence I chose was Fibonacci and not logarithmic</a:t>
            </a:r>
          </a:p>
          <a:p>
            <a:pPr algn="ct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16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defRPr/>
            </a:pPr>
            <a:r>
              <a:rPr lang="en-US"/>
              <a:t>Why Key Space Matters</a:t>
            </a:r>
            <a:endParaRPr lang="en-US" dirty="0"/>
          </a:p>
        </p:txBody>
      </p:sp>
      <p:sp>
        <p:nvSpPr>
          <p:cNvPr id="5" name="Slide Number Placeholder 4"/>
          <p:cNvSpPr>
            <a:spLocks noGrp="1"/>
          </p:cNvSpPr>
          <p:nvPr>
            <p:ph type="sldNum" sz="quarter" idx="15"/>
          </p:nvPr>
        </p:nvSpPr>
        <p:spPr/>
        <p:txBody>
          <a:bodyPr/>
          <a:lstStyle/>
          <a:p>
            <a:pPr>
              <a:defRPr/>
            </a:pPr>
            <a:fld id="{BAD4C4FF-18CA-42FB-9E67-7CCAD44A4209}" type="slidenum">
              <a:rPr lang="en-US" smtClean="0"/>
              <a:pPr>
                <a:defRPr/>
              </a:pPr>
              <a:t>73</a:t>
            </a:fld>
            <a:endParaRPr lang="en-US" dirty="0"/>
          </a:p>
        </p:txBody>
      </p:sp>
      <p:sp>
        <p:nvSpPr>
          <p:cNvPr id="6" name="Rectangle 5"/>
          <p:cNvSpPr/>
          <p:nvPr/>
        </p:nvSpPr>
        <p:spPr>
          <a:xfrm>
            <a:off x="685800" y="1489531"/>
            <a:ext cx="8763000" cy="5139869"/>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Word Crunching</a:t>
            </a: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 </a:t>
            </a:r>
          </a:p>
          <a:p>
            <a:pPr algn="ctr"/>
            <a:r>
              <a:rPr lang="en-US" sz="1600" b="1" dirty="0">
                <a:latin typeface="Times New Roman" panose="02020603050405020304" pitchFamily="18" charset="0"/>
                <a:cs typeface="Times New Roman" panose="02020603050405020304" pitchFamily="18" charset="0"/>
              </a:rPr>
              <a:t>I</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wrote</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a poem</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on a page</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but then each line grew</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to the word sum of the previous two</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until I began to worry about all these words coming with such frequency</a:t>
            </a: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because as you can see, it can be easy to run out of space when a poem gets all </a:t>
            </a:r>
            <a:r>
              <a:rPr lang="en-US" sz="1600" b="1" dirty="0" err="1">
                <a:latin typeface="Times New Roman" panose="02020603050405020304" pitchFamily="18" charset="0"/>
                <a:cs typeface="Times New Roman" panose="02020603050405020304" pitchFamily="18" charset="0"/>
              </a:rPr>
              <a:t>fibonacci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sequency</a:t>
            </a:r>
            <a:endParaRPr lang="en-US" sz="1600" dirty="0">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I could have happily ended this small poem with the words above </a:t>
            </a:r>
          </a:p>
          <a:p>
            <a:pPr algn="ctr"/>
            <a:r>
              <a:rPr lang="en-US" sz="1600" b="1" dirty="0">
                <a:latin typeface="Times New Roman" panose="02020603050405020304" pitchFamily="18" charset="0"/>
                <a:cs typeface="Times New Roman" panose="02020603050405020304" pitchFamily="18" charset="0"/>
              </a:rPr>
              <a:t>because it was becoming a struggle to write each additional line</a:t>
            </a:r>
          </a:p>
          <a:p>
            <a:pPr algn="ctr"/>
            <a:r>
              <a:rPr lang="en-US" sz="1600" b="1" dirty="0">
                <a:latin typeface="Times New Roman" panose="02020603050405020304" pitchFamily="18" charset="0"/>
                <a:cs typeface="Times New Roman" panose="02020603050405020304" pitchFamily="18" charset="0"/>
              </a:rPr>
              <a:t> and by trying to add another couplet, the problem seemed existential</a:t>
            </a:r>
          </a:p>
          <a:p>
            <a:pPr algn="ct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but then I found a solution to the space problem by a technique called word wrap </a:t>
            </a:r>
          </a:p>
          <a:p>
            <a:pPr algn="ctr"/>
            <a:r>
              <a:rPr lang="en-US" sz="1600" b="1" dirty="0">
                <a:latin typeface="Times New Roman" panose="02020603050405020304" pitchFamily="18" charset="0"/>
                <a:cs typeface="Times New Roman" panose="02020603050405020304" pitchFamily="18" charset="0"/>
              </a:rPr>
              <a:t>and also found solace in the fact I was much more free to express myself </a:t>
            </a:r>
          </a:p>
          <a:p>
            <a:pPr algn="ctr"/>
            <a:r>
              <a:rPr lang="en-US" sz="1600" b="1" dirty="0">
                <a:latin typeface="Times New Roman" panose="02020603050405020304" pitchFamily="18" charset="0"/>
                <a:cs typeface="Times New Roman" panose="02020603050405020304" pitchFamily="18" charset="0"/>
              </a:rPr>
              <a:t>without the limitation of a few words on a line </a:t>
            </a:r>
          </a:p>
          <a:p>
            <a:pPr algn="ctr"/>
            <a:r>
              <a:rPr lang="en-US" sz="1600" b="1" dirty="0">
                <a:latin typeface="Times New Roman" panose="02020603050405020304" pitchFamily="18" charset="0"/>
                <a:cs typeface="Times New Roman" panose="02020603050405020304" pitchFamily="18" charset="0"/>
              </a:rPr>
              <a:t>but still I am glad the sequence I chose was Fibonacci and not exponential</a:t>
            </a:r>
            <a:endParaRPr lang="en-US" sz="1600" dirty="0">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75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Vigen</a:t>
            </a:r>
            <a:r>
              <a:rPr lang="en-US"/>
              <a:t>è</a:t>
            </a:r>
            <a:r>
              <a:rPr lang="en-US" altLang="en-US"/>
              <a:t>re Disk Example Key Spaces</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8</a:t>
            </a:fld>
            <a:endParaRPr lang="en-US" dirty="0"/>
          </a:p>
        </p:txBody>
      </p:sp>
      <p:sp>
        <p:nvSpPr>
          <p:cNvPr id="20" name="Text Box 6"/>
          <p:cNvSpPr txBox="1">
            <a:spLocks noChangeArrowheads="1"/>
          </p:cNvSpPr>
          <p:nvPr/>
        </p:nvSpPr>
        <p:spPr bwMode="auto">
          <a:xfrm>
            <a:off x="685800" y="1092196"/>
            <a:ext cx="3871912" cy="172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a:solidFill>
                  <a:srgbClr val="FFC000"/>
                </a:solidFill>
                <a:latin typeface="+mj-lt"/>
                <a:cs typeface="+mn-cs"/>
              </a:rPr>
              <a:t>Repeating keyword</a:t>
            </a:r>
          </a:p>
          <a:p>
            <a:pPr algn="ctr" eaLnBrk="0" hangingPunct="0">
              <a:defRPr/>
            </a:pPr>
            <a:r>
              <a:rPr lang="en-US" altLang="en-US" sz="400" b="1" dirty="0">
                <a:latin typeface="+mj-lt"/>
                <a:cs typeface="+mn-cs"/>
              </a:rPr>
              <a:t> </a:t>
            </a:r>
            <a:r>
              <a:rPr lang="en-US" altLang="en-US" sz="400" b="1" i="0" dirty="0">
                <a:latin typeface="+mj-lt"/>
                <a:cs typeface="+mn-cs"/>
              </a:rPr>
              <a:t> </a:t>
            </a:r>
          </a:p>
          <a:p>
            <a:pPr algn="ctr" eaLnBrk="0" hangingPunct="0">
              <a:defRPr/>
            </a:pPr>
            <a:r>
              <a:rPr lang="en-US" altLang="en-US" sz="2100" b="1" dirty="0">
                <a:latin typeface="+mj-lt"/>
                <a:cs typeface="+mn-cs"/>
              </a:rPr>
              <a:t>k</a:t>
            </a:r>
            <a:r>
              <a:rPr lang="en-US" altLang="en-US" sz="2100" b="1" i="0" dirty="0">
                <a:latin typeface="+mj-lt"/>
                <a:cs typeface="+mn-cs"/>
              </a:rPr>
              <a:t>ey space = 26</a:t>
            </a:r>
            <a:r>
              <a:rPr lang="en-US" altLang="en-US" sz="2100" b="1" i="0" baseline="40000" dirty="0">
                <a:latin typeface="+mj-lt"/>
                <a:cs typeface="+mn-cs"/>
              </a:rPr>
              <a:t>(keyword length)</a:t>
            </a:r>
            <a:r>
              <a:rPr lang="en-US" altLang="en-US" sz="2100" b="1" i="0" dirty="0">
                <a:latin typeface="+mj-lt"/>
              </a:rPr>
              <a:t> </a:t>
            </a:r>
          </a:p>
          <a:p>
            <a:pPr algn="ctr" eaLnBrk="0" hangingPunct="0">
              <a:defRPr/>
            </a:pPr>
            <a:r>
              <a:rPr lang="en-US" altLang="en-US" sz="1000" b="1" i="0" dirty="0">
                <a:latin typeface="+mj-lt"/>
              </a:rPr>
              <a:t> </a:t>
            </a:r>
          </a:p>
          <a:p>
            <a:pPr algn="ctr" eaLnBrk="0" hangingPunct="0">
              <a:lnSpc>
                <a:spcPct val="120000"/>
              </a:lnSpc>
              <a:defRPr/>
            </a:pPr>
            <a:r>
              <a:rPr lang="en-US" altLang="en-US" sz="2100" b="1" i="0" dirty="0">
                <a:latin typeface="+mj-lt"/>
              </a:rPr>
              <a:t>Example: keyword is</a:t>
            </a:r>
          </a:p>
          <a:p>
            <a:pPr algn="ctr" eaLnBrk="0" hangingPunct="0">
              <a:lnSpc>
                <a:spcPct val="120000"/>
              </a:lnSpc>
              <a:defRPr/>
            </a:pPr>
            <a:r>
              <a:rPr lang="en-US" altLang="en-US" sz="2100" b="1" i="0" dirty="0">
                <a:latin typeface="+mj-lt"/>
              </a:rPr>
              <a:t>“Manchester Bluff</a:t>
            </a:r>
            <a:r>
              <a:rPr lang="en-US" altLang="en-US" sz="2100" b="1" dirty="0">
                <a:latin typeface="+mj-lt"/>
              </a:rPr>
              <a:t>” - 26</a:t>
            </a:r>
            <a:r>
              <a:rPr lang="en-US" altLang="en-US" sz="2100" b="1" baseline="40000" dirty="0">
                <a:latin typeface="+mj-lt"/>
              </a:rPr>
              <a:t>15</a:t>
            </a:r>
            <a:r>
              <a:rPr lang="en-US" altLang="en-US" sz="2100" b="1" dirty="0">
                <a:latin typeface="+mj-lt"/>
              </a:rPr>
              <a:t> </a:t>
            </a:r>
            <a:endParaRPr lang="en-US" altLang="en-US" sz="2100" b="1" i="0" dirty="0">
              <a:latin typeface="+mj-lt"/>
            </a:endParaRPr>
          </a:p>
        </p:txBody>
      </p:sp>
      <p:sp>
        <p:nvSpPr>
          <p:cNvPr id="23" name="Text Box 6"/>
          <p:cNvSpPr txBox="1">
            <a:spLocks noChangeArrowheads="1"/>
          </p:cNvSpPr>
          <p:nvPr/>
        </p:nvSpPr>
        <p:spPr bwMode="auto">
          <a:xfrm>
            <a:off x="381000" y="4419600"/>
            <a:ext cx="4419600" cy="16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altLang="en-US" sz="2100" b="1" i="0" dirty="0" err="1">
                <a:solidFill>
                  <a:srgbClr val="FFC000"/>
                </a:solidFill>
                <a:latin typeface="+mj-lt"/>
                <a:cs typeface="+mn-cs"/>
              </a:rPr>
              <a:t>Autokey</a:t>
            </a:r>
            <a:r>
              <a:rPr lang="en-US" altLang="en-US" sz="2100" b="1" i="0" dirty="0">
                <a:solidFill>
                  <a:srgbClr val="FFC000"/>
                </a:solidFill>
                <a:latin typeface="+mj-lt"/>
                <a:cs typeface="+mn-cs"/>
              </a:rPr>
              <a:t> or book cipher</a:t>
            </a:r>
            <a:r>
              <a:rPr lang="en-US" altLang="en-US" sz="3000" b="1" baseline="20000" dirty="0">
                <a:solidFill>
                  <a:srgbClr val="FF0000"/>
                </a:solidFill>
              </a:rPr>
              <a:t>*</a:t>
            </a:r>
            <a:endParaRPr lang="en-US" altLang="en-US" sz="3000" b="1" i="0" baseline="20000" dirty="0">
              <a:latin typeface="+mj-lt"/>
              <a:cs typeface="+mn-cs"/>
            </a:endParaRPr>
          </a:p>
          <a:p>
            <a:pPr algn="ctr" eaLnBrk="0" hangingPunct="0">
              <a:defRPr/>
            </a:pPr>
            <a:r>
              <a:rPr lang="en-US" altLang="en-US" sz="2100" b="1" dirty="0">
                <a:latin typeface="+mj-lt"/>
                <a:cs typeface="+mn-cs"/>
              </a:rPr>
              <a:t>k</a:t>
            </a:r>
            <a:r>
              <a:rPr lang="en-US" altLang="en-US" sz="2100" b="1" i="0" dirty="0">
                <a:latin typeface="+mj-lt"/>
                <a:cs typeface="+mn-cs"/>
              </a:rPr>
              <a:t>ey space</a:t>
            </a:r>
            <a:r>
              <a:rPr lang="en-US" altLang="en-US" sz="2100" b="1" dirty="0">
                <a:solidFill>
                  <a:srgbClr val="FF0000"/>
                </a:solidFill>
              </a:rPr>
              <a:t> </a:t>
            </a:r>
            <a:r>
              <a:rPr lang="en-US" altLang="en-US" sz="2100" b="1" i="0" dirty="0">
                <a:latin typeface="+mj-lt"/>
                <a:cs typeface="+mn-cs"/>
              </a:rPr>
              <a:t>= </a:t>
            </a:r>
            <a:r>
              <a:rPr lang="en-US" altLang="en-US" sz="400" b="1" i="0" dirty="0">
                <a:latin typeface="+mj-lt"/>
                <a:cs typeface="+mn-cs"/>
              </a:rPr>
              <a:t> </a:t>
            </a:r>
            <a:r>
              <a:rPr lang="en-US" altLang="en-US" sz="2100" b="1" i="0" dirty="0">
                <a:latin typeface="+mj-lt"/>
                <a:cs typeface="+mn-cs"/>
              </a:rPr>
              <a:t>26</a:t>
            </a:r>
            <a:r>
              <a:rPr lang="en-US" altLang="en-US" sz="2100" b="1" i="0" baseline="40000" dirty="0">
                <a:latin typeface="+mj-lt"/>
                <a:cs typeface="+mn-cs"/>
              </a:rPr>
              <a:t>(message length)</a:t>
            </a:r>
            <a:r>
              <a:rPr lang="en-US" altLang="en-US" sz="2100" b="1" i="0" dirty="0">
                <a:latin typeface="+mj-lt"/>
              </a:rPr>
              <a:t> </a:t>
            </a:r>
          </a:p>
          <a:p>
            <a:pPr algn="ctr" eaLnBrk="0" hangingPunct="0">
              <a:defRPr/>
            </a:pPr>
            <a:r>
              <a:rPr lang="en-US" altLang="en-US" sz="1000" b="1" i="0" dirty="0">
                <a:latin typeface="+mj-lt"/>
              </a:rPr>
              <a:t> </a:t>
            </a:r>
          </a:p>
          <a:p>
            <a:pPr algn="ctr" eaLnBrk="0" hangingPunct="0">
              <a:lnSpc>
                <a:spcPct val="120000"/>
              </a:lnSpc>
              <a:defRPr/>
            </a:pPr>
            <a:r>
              <a:rPr lang="en-US" altLang="en-US" sz="2100" b="1" i="0" dirty="0">
                <a:latin typeface="+mj-lt"/>
              </a:rPr>
              <a:t>Example: message is</a:t>
            </a:r>
          </a:p>
          <a:p>
            <a:pPr algn="ctr" eaLnBrk="0" hangingPunct="0">
              <a:lnSpc>
                <a:spcPct val="120000"/>
              </a:lnSpc>
              <a:defRPr/>
            </a:pPr>
            <a:r>
              <a:rPr lang="en-US" altLang="en-US" sz="2100" b="1" dirty="0">
                <a:latin typeface="+mj-lt"/>
              </a:rPr>
              <a:t>314 characters - 26</a:t>
            </a:r>
            <a:r>
              <a:rPr lang="en-US" altLang="en-US" sz="2100" b="1" baseline="40000" dirty="0">
                <a:latin typeface="+mj-lt"/>
              </a:rPr>
              <a:t>314</a:t>
            </a:r>
            <a:endParaRPr lang="en-US" altLang="en-US" sz="2100" b="1" i="0" dirty="0">
              <a:latin typeface="+mj-lt"/>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1440276"/>
            <a:ext cx="5257801" cy="518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rapezoid 14"/>
          <p:cNvSpPr>
            <a:spLocks/>
          </p:cNvSpPr>
          <p:nvPr/>
        </p:nvSpPr>
        <p:spPr bwMode="auto">
          <a:xfrm rot="10800000">
            <a:off x="6976872" y="1551876"/>
            <a:ext cx="557784" cy="1264535"/>
          </a:xfrm>
          <a:prstGeom prst="trapezoid">
            <a:avLst/>
          </a:prstGeom>
          <a:noFill/>
          <a:ln w="508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grpSp>
        <p:nvGrpSpPr>
          <p:cNvPr id="3" name="Group 2"/>
          <p:cNvGrpSpPr/>
          <p:nvPr/>
        </p:nvGrpSpPr>
        <p:grpSpPr>
          <a:xfrm>
            <a:off x="1143000" y="2776716"/>
            <a:ext cx="2926080" cy="1261884"/>
            <a:chOff x="1143000" y="2698016"/>
            <a:chExt cx="2926080" cy="1261884"/>
          </a:xfrm>
        </p:grpSpPr>
        <p:sp>
          <p:nvSpPr>
            <p:cNvPr id="16" name="Rectangle 7"/>
            <p:cNvSpPr>
              <a:spLocks noChangeArrowheads="1"/>
            </p:cNvSpPr>
            <p:nvPr/>
          </p:nvSpPr>
          <p:spPr bwMode="auto">
            <a:xfrm>
              <a:off x="1143000" y="2706624"/>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18" name="Text Box 433"/>
            <p:cNvSpPr txBox="1">
              <a:spLocks noChangeArrowheads="1"/>
            </p:cNvSpPr>
            <p:nvPr/>
          </p:nvSpPr>
          <p:spPr bwMode="auto">
            <a:xfrm>
              <a:off x="1227137" y="2698016"/>
              <a:ext cx="272732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r>
                <a:rPr lang="en-US" altLang="en-US" sz="2100" b="1" dirty="0">
                  <a:solidFill>
                    <a:srgbClr val="FFC000"/>
                  </a:solidFill>
                  <a:latin typeface="+mj-lt"/>
                </a:rPr>
                <a:t>Maximum &amp; Practical key space</a:t>
              </a:r>
            </a:p>
            <a:p>
              <a:pPr algn="ctr" eaLnBrk="0" hangingPunct="0">
                <a:defRPr/>
              </a:pPr>
              <a:r>
                <a:rPr lang="en-US" altLang="en-US" sz="800" b="1" i="0" dirty="0">
                  <a:latin typeface="+mj-lt"/>
                  <a:cs typeface="+mn-cs"/>
                </a:rPr>
                <a:t> </a:t>
              </a:r>
            </a:p>
            <a:p>
              <a:pPr algn="ctr" eaLnBrk="0" hangingPunct="0">
                <a:defRPr/>
              </a:pPr>
              <a:r>
                <a:rPr lang="en-US" altLang="en-US" sz="2600" b="1" dirty="0">
                  <a:latin typeface="+mj-lt"/>
                </a:rPr>
                <a:t>1.68 x 10</a:t>
              </a:r>
              <a:r>
                <a:rPr lang="en-US" altLang="en-US" sz="2600" b="1" baseline="40000" dirty="0">
                  <a:latin typeface="+mj-lt"/>
                </a:rPr>
                <a:t>21</a:t>
              </a:r>
              <a:endParaRPr lang="en-US" altLang="en-US" sz="2600" b="1" i="0" dirty="0">
                <a:latin typeface="+mj-lt"/>
                <a:cs typeface="+mn-cs"/>
              </a:endParaRPr>
            </a:p>
          </p:txBody>
        </p:sp>
      </p:grpSp>
      <p:grpSp>
        <p:nvGrpSpPr>
          <p:cNvPr id="6" name="Group 5"/>
          <p:cNvGrpSpPr/>
          <p:nvPr/>
        </p:nvGrpSpPr>
        <p:grpSpPr>
          <a:xfrm>
            <a:off x="1097280" y="6025896"/>
            <a:ext cx="2926080" cy="1234440"/>
            <a:chOff x="1097280" y="6025896"/>
            <a:chExt cx="2926080" cy="1234440"/>
          </a:xfrm>
        </p:grpSpPr>
        <p:sp>
          <p:nvSpPr>
            <p:cNvPr id="19" name="Rectangle 7"/>
            <p:cNvSpPr>
              <a:spLocks noChangeArrowheads="1"/>
            </p:cNvSpPr>
            <p:nvPr/>
          </p:nvSpPr>
          <p:spPr bwMode="auto">
            <a:xfrm>
              <a:off x="1097280" y="6025896"/>
              <a:ext cx="2926080" cy="1234440"/>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CC00"/>
                </a:buClr>
                <a:buFont typeface="Wingdings" pitchFamily="2" charset="2"/>
                <a:buChar char="§"/>
                <a:defRPr sz="2000" b="1">
                  <a:solidFill>
                    <a:schemeClr val="tx1"/>
                  </a:solidFill>
                  <a:latin typeface="Arial" charset="0"/>
                  <a:cs typeface="Arial" charset="0"/>
                </a:defRPr>
              </a:lvl1pPr>
              <a:lvl2pPr marL="742950" indent="-285750" eaLnBrk="0" hangingPunct="0">
                <a:spcBef>
                  <a:spcPct val="20000"/>
                </a:spcBef>
                <a:buClr>
                  <a:srgbClr val="FFCC00"/>
                </a:buClr>
                <a:buSzPct val="110000"/>
                <a:buChar char="•"/>
                <a:defRPr sz="2000" b="1">
                  <a:solidFill>
                    <a:schemeClr val="tx1"/>
                  </a:solidFill>
                  <a:latin typeface="Arial" charset="0"/>
                  <a:cs typeface="Arial" charset="0"/>
                </a:defRPr>
              </a:lvl2pPr>
              <a:lvl3pPr marL="1143000" indent="-228600" eaLnBrk="0" hangingPunct="0">
                <a:spcBef>
                  <a:spcPct val="20000"/>
                </a:spcBef>
                <a:buClr>
                  <a:schemeClr val="accent2"/>
                </a:buClr>
                <a:buSzPct val="60000"/>
                <a:buFont typeface="Wingdings" pitchFamily="2" charset="2"/>
                <a:buChar char="n"/>
                <a:defRPr sz="2000" b="1">
                  <a:solidFill>
                    <a:schemeClr val="tx1"/>
                  </a:solidFill>
                  <a:latin typeface="Arial" charset="0"/>
                  <a:cs typeface="Arial" charset="0"/>
                </a:defRPr>
              </a:lvl3pPr>
              <a:lvl4pPr marL="1600200" indent="-228600" eaLnBrk="0" hangingPunct="0">
                <a:spcBef>
                  <a:spcPct val="20000"/>
                </a:spcBef>
                <a:buClr>
                  <a:schemeClr val="tx2"/>
                </a:buClr>
                <a:buChar char="•"/>
                <a:defRPr sz="2000" b="1">
                  <a:solidFill>
                    <a:schemeClr val="tx1"/>
                  </a:solidFill>
                  <a:latin typeface="Arial" charset="0"/>
                  <a:cs typeface="Arial" charset="0"/>
                </a:defRPr>
              </a:lvl4pPr>
              <a:lvl5pPr marL="2057400" indent="-228600" eaLnBrk="0" hangingPunct="0">
                <a:spcBef>
                  <a:spcPct val="20000"/>
                </a:spcBef>
                <a:buClr>
                  <a:schemeClr val="folHlink"/>
                </a:buClr>
                <a:buSzPct val="60000"/>
                <a:buFont typeface="Wingdings" pitchFamily="2" charset="2"/>
                <a:buChar char="n"/>
                <a:defRPr sz="2000" b="1">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b="1">
                  <a:solidFill>
                    <a:schemeClr val="tx1"/>
                  </a:solidFill>
                  <a:latin typeface="Arial" charset="0"/>
                  <a:cs typeface="Arial" charset="0"/>
                </a:defRPr>
              </a:lvl9pPr>
            </a:lstStyle>
            <a:p>
              <a:pPr algn="ctr">
                <a:spcBef>
                  <a:spcPct val="0"/>
                </a:spcBef>
                <a:buClrTx/>
                <a:buFontTx/>
                <a:buNone/>
              </a:pPr>
              <a:endParaRPr lang="en-US" altLang="en-US" sz="3200" b="0">
                <a:latin typeface="Arial Black" pitchFamily="34" charset="0"/>
              </a:endParaRPr>
            </a:p>
          </p:txBody>
        </p:sp>
        <p:sp>
          <p:nvSpPr>
            <p:cNvPr id="22" name="Text Box 433"/>
            <p:cNvSpPr txBox="1">
              <a:spLocks noChangeArrowheads="1"/>
            </p:cNvSpPr>
            <p:nvPr/>
          </p:nvSpPr>
          <p:spPr bwMode="auto">
            <a:xfrm>
              <a:off x="1211262" y="6053316"/>
              <a:ext cx="27273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r>
                <a:rPr lang="en-US" altLang="en-US" sz="2100" b="1" dirty="0">
                  <a:solidFill>
                    <a:srgbClr val="FFC000"/>
                  </a:solidFill>
                  <a:latin typeface="+mj-lt"/>
                </a:rPr>
                <a:t>Maximum &amp; Practical key space</a:t>
              </a:r>
            </a:p>
            <a:p>
              <a:pPr algn="ctr"/>
              <a:r>
                <a:rPr lang="en-US" altLang="en-US" sz="400" b="1" dirty="0">
                  <a:solidFill>
                    <a:srgbClr val="FFC000"/>
                  </a:solidFill>
                  <a:latin typeface="+mj-lt"/>
                </a:rPr>
                <a:t> </a:t>
              </a:r>
            </a:p>
            <a:p>
              <a:pPr algn="ctr" eaLnBrk="0" hangingPunct="0">
                <a:defRPr/>
              </a:pPr>
              <a:r>
                <a:rPr lang="en-US" altLang="en-US" sz="2600" b="1" dirty="0">
                  <a:latin typeface="+mj-lt"/>
                </a:rPr>
                <a:t>2.00 x 10</a:t>
              </a:r>
              <a:r>
                <a:rPr lang="en-US" altLang="en-US" sz="2600" b="1" baseline="40000" dirty="0">
                  <a:latin typeface="+mj-lt"/>
                </a:rPr>
                <a:t>444</a:t>
              </a:r>
            </a:p>
          </p:txBody>
        </p:sp>
      </p:grpSp>
      <p:sp>
        <p:nvSpPr>
          <p:cNvPr id="27" name="AutoShape 13"/>
          <p:cNvSpPr>
            <a:spLocks noChangeArrowheads="1"/>
          </p:cNvSpPr>
          <p:nvPr/>
        </p:nvSpPr>
        <p:spPr bwMode="auto">
          <a:xfrm rot="9120000">
            <a:off x="3457230" y="3494483"/>
            <a:ext cx="3886200" cy="146050"/>
          </a:xfrm>
          <a:prstGeom prst="leftArrow">
            <a:avLst>
              <a:gd name="adj1" fmla="val 50000"/>
              <a:gd name="adj2" fmla="val 153485"/>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8" name="AutoShape 13"/>
          <p:cNvSpPr>
            <a:spLocks noChangeArrowheads="1"/>
          </p:cNvSpPr>
          <p:nvPr/>
        </p:nvSpPr>
        <p:spPr bwMode="auto">
          <a:xfrm rot="11220000">
            <a:off x="3959763" y="1478727"/>
            <a:ext cx="3017520" cy="146304"/>
          </a:xfrm>
          <a:prstGeom prst="leftArrow">
            <a:avLst>
              <a:gd name="adj1" fmla="val 50000"/>
              <a:gd name="adj2" fmla="val 153744"/>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30" name="Text Box 6"/>
          <p:cNvSpPr txBox="1">
            <a:spLocks noChangeArrowheads="1"/>
          </p:cNvSpPr>
          <p:nvPr/>
        </p:nvSpPr>
        <p:spPr bwMode="auto">
          <a:xfrm>
            <a:off x="4419600" y="6821269"/>
            <a:ext cx="541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altLang="en-US" b="1" dirty="0">
                <a:solidFill>
                  <a:srgbClr val="FF0000"/>
                </a:solidFill>
              </a:rPr>
              <a:t>* </a:t>
            </a:r>
            <a:r>
              <a:rPr lang="en-US" altLang="en-US" sz="1800" b="1" i="0" dirty="0" err="1">
                <a:latin typeface="+mj-lt"/>
              </a:rPr>
              <a:t>Autokey</a:t>
            </a:r>
            <a:r>
              <a:rPr lang="en-US" altLang="en-US" sz="1800" b="1" i="0" dirty="0">
                <a:latin typeface="+mj-lt"/>
              </a:rPr>
              <a:t>, invented </a:t>
            </a:r>
            <a:r>
              <a:rPr lang="en-US" altLang="en-US" b="1" dirty="0">
                <a:latin typeface="+mj-lt"/>
              </a:rPr>
              <a:t>by </a:t>
            </a:r>
            <a:r>
              <a:rPr lang="en-US" altLang="en-US" b="1" dirty="0" err="1">
                <a:latin typeface="+mj-lt"/>
              </a:rPr>
              <a:t>V</a:t>
            </a:r>
            <a:r>
              <a:rPr lang="en-US" altLang="en-US" sz="1800" b="1" i="0" dirty="0" err="1">
                <a:latin typeface="+mj-lt"/>
              </a:rPr>
              <a:t>igen</a:t>
            </a:r>
            <a:r>
              <a:rPr lang="en-US" sz="1800" b="1" i="0" dirty="0" err="1"/>
              <a:t>è</a:t>
            </a:r>
            <a:r>
              <a:rPr lang="en-US" altLang="en-US" sz="1800" b="1" i="0" dirty="0" err="1">
                <a:latin typeface="+mj-lt"/>
              </a:rPr>
              <a:t>re</a:t>
            </a:r>
            <a:r>
              <a:rPr lang="en-US" altLang="en-US" sz="1800" b="1" i="0" dirty="0">
                <a:latin typeface="+mj-lt"/>
              </a:rPr>
              <a:t>,</a:t>
            </a:r>
            <a:r>
              <a:rPr lang="en-US" altLang="en-US" b="1" dirty="0">
                <a:latin typeface="+mj-lt"/>
              </a:rPr>
              <a:t> or a book</a:t>
            </a:r>
          </a:p>
          <a:p>
            <a:pPr eaLnBrk="0" hangingPunct="0">
              <a:defRPr/>
            </a:pPr>
            <a:r>
              <a:rPr lang="en-US" altLang="en-US" b="1" dirty="0">
                <a:latin typeface="+mj-lt"/>
              </a:rPr>
              <a:t>    cipher means key is as long as the message</a:t>
            </a:r>
            <a:endParaRPr lang="en-US" altLang="en-US" sz="1800" b="1" i="0" dirty="0">
              <a:latin typeface="+mj-lt"/>
            </a:endParaRPr>
          </a:p>
        </p:txBody>
      </p:sp>
      <p:sp>
        <p:nvSpPr>
          <p:cNvPr id="24"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
        <p:nvSpPr>
          <p:cNvPr id="21" name="TextBox 20"/>
          <p:cNvSpPr txBox="1"/>
          <p:nvPr/>
        </p:nvSpPr>
        <p:spPr>
          <a:xfrm>
            <a:off x="5753099" y="6437376"/>
            <a:ext cx="3048000" cy="246221"/>
          </a:xfrm>
          <a:prstGeom prst="rect">
            <a:avLst/>
          </a:prstGeom>
          <a:noFill/>
        </p:spPr>
        <p:txBody>
          <a:bodyPr wrap="square">
            <a:spAutoFit/>
          </a:bodyPr>
          <a:lstStyle/>
          <a:p>
            <a:pPr algn="ctr">
              <a:defRPr/>
            </a:pPr>
            <a:r>
              <a:rPr lang="en-US" sz="1000" dirty="0">
                <a:latin typeface="+mj-lt"/>
                <a:cs typeface="Arial" pitchFamily="34" charset="0"/>
              </a:rPr>
              <a:t>Photo credit: Stafford Museum, Stafford, VA</a:t>
            </a:r>
          </a:p>
        </p:txBody>
      </p:sp>
    </p:spTree>
    <p:extLst>
      <p:ext uri="{BB962C8B-B14F-4D97-AF65-F5344CB8AC3E}">
        <p14:creationId xmlns:p14="http://schemas.microsoft.com/office/powerpoint/2010/main" val="25006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Playfair Key Space</a:t>
            </a:r>
            <a:endParaRPr lang="en-US" dirty="0"/>
          </a:p>
        </p:txBody>
      </p:sp>
      <p:sp>
        <p:nvSpPr>
          <p:cNvPr id="5" name="Slide Number Placeholder 4"/>
          <p:cNvSpPr>
            <a:spLocks noGrp="1"/>
          </p:cNvSpPr>
          <p:nvPr>
            <p:ph type="sldNum" sz="quarter" idx="15"/>
          </p:nvPr>
        </p:nvSpPr>
        <p:spPr/>
        <p:txBody>
          <a:bodyPr/>
          <a:lstStyle/>
          <a:p>
            <a:fld id="{BAD4C4FF-18CA-42FB-9E67-7CCAD44A4209}" type="slidenum">
              <a:rPr lang="en-US" smtClean="0"/>
              <a:pPr/>
              <a:t>9</a:t>
            </a:fld>
            <a:endParaRPr lang="en-US" dirty="0"/>
          </a:p>
        </p:txBody>
      </p:sp>
      <p:sp>
        <p:nvSpPr>
          <p:cNvPr id="6" name="AutoShape 13"/>
          <p:cNvSpPr>
            <a:spLocks noChangeArrowheads="1"/>
          </p:cNvSpPr>
          <p:nvPr/>
        </p:nvSpPr>
        <p:spPr bwMode="auto">
          <a:xfrm rot="20640000">
            <a:off x="1222375" y="4070350"/>
            <a:ext cx="2460625" cy="146050"/>
          </a:xfrm>
          <a:prstGeom prst="leftArrow">
            <a:avLst>
              <a:gd name="adj1" fmla="val 50000"/>
              <a:gd name="adj2" fmla="val 153502"/>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grpSp>
        <p:nvGrpSpPr>
          <p:cNvPr id="7" name="Group 6"/>
          <p:cNvGrpSpPr>
            <a:grpSpLocks/>
          </p:cNvGrpSpPr>
          <p:nvPr/>
        </p:nvGrpSpPr>
        <p:grpSpPr bwMode="auto">
          <a:xfrm>
            <a:off x="5614416" y="5971033"/>
            <a:ext cx="2935223" cy="1258539"/>
            <a:chOff x="177402" y="5609991"/>
            <a:chExt cx="2827843" cy="975750"/>
          </a:xfrm>
        </p:grpSpPr>
        <p:sp>
          <p:nvSpPr>
            <p:cNvPr id="8" name="Rectangle 7"/>
            <p:cNvSpPr>
              <a:spLocks noChangeArrowheads="1"/>
            </p:cNvSpPr>
            <p:nvPr/>
          </p:nvSpPr>
          <p:spPr bwMode="auto">
            <a:xfrm>
              <a:off x="177402" y="5609991"/>
              <a:ext cx="2819034" cy="957066"/>
            </a:xfrm>
            <a:prstGeom prst="rect">
              <a:avLst/>
            </a:prstGeom>
            <a:solidFill>
              <a:srgbClr val="7030A0"/>
            </a:solidFill>
            <a:ln w="254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9" name="Text Box 6"/>
            <p:cNvSpPr txBox="1">
              <a:spLocks noChangeArrowheads="1"/>
            </p:cNvSpPr>
            <p:nvPr/>
          </p:nvSpPr>
          <p:spPr bwMode="auto">
            <a:xfrm>
              <a:off x="186211" y="5631260"/>
              <a:ext cx="2819034" cy="95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100" b="1" dirty="0">
                  <a:solidFill>
                    <a:srgbClr val="FFC000"/>
                  </a:solidFill>
                  <a:latin typeface="+mj-lt"/>
                </a:rPr>
                <a:t>Maximum &amp; Practical key space</a:t>
              </a:r>
            </a:p>
            <a:p>
              <a:pPr algn="ctr" eaLnBrk="0" hangingPunct="0">
                <a:defRPr/>
              </a:pPr>
              <a:r>
                <a:rPr lang="en-US" altLang="en-US" sz="400" b="1" i="0" dirty="0">
                  <a:solidFill>
                    <a:schemeClr val="bg1"/>
                  </a:solidFill>
                  <a:latin typeface="+mj-lt"/>
                  <a:cs typeface="+mn-cs"/>
                </a:rPr>
                <a:t> </a:t>
              </a:r>
            </a:p>
            <a:p>
              <a:pPr algn="ctr" eaLnBrk="0" hangingPunct="0">
                <a:defRPr/>
              </a:pPr>
              <a:r>
                <a:rPr lang="en-US" altLang="en-US" sz="2600" b="1" i="0" dirty="0">
                  <a:latin typeface="+mj-lt"/>
                  <a:cs typeface="+mn-cs"/>
                </a:rPr>
                <a:t> 6.20 x 10</a:t>
              </a:r>
              <a:r>
                <a:rPr lang="en-US" altLang="en-US" sz="2600" b="1" i="0" baseline="40000" dirty="0">
                  <a:latin typeface="+mj-lt"/>
                  <a:cs typeface="+mn-cs"/>
                </a:rPr>
                <a:t>23</a:t>
              </a:r>
              <a:endParaRPr lang="en-US" altLang="en-US" sz="2600" b="1" i="0" dirty="0">
                <a:latin typeface="+mj-lt"/>
                <a:cs typeface="+mn-cs"/>
              </a:endParaRPr>
            </a:p>
          </p:txBody>
        </p:sp>
      </p:grpSp>
      <p:sp>
        <p:nvSpPr>
          <p:cNvPr id="10" name="Text Box 6"/>
          <p:cNvSpPr txBox="1">
            <a:spLocks noChangeArrowheads="1"/>
          </p:cNvSpPr>
          <p:nvPr/>
        </p:nvSpPr>
        <p:spPr bwMode="auto">
          <a:xfrm>
            <a:off x="4525963" y="3860800"/>
            <a:ext cx="4999037"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0000"/>
              </a:lnSpc>
              <a:defRPr/>
            </a:pPr>
            <a:r>
              <a:rPr lang="en-US" altLang="en-US" sz="2100" b="1" i="0" dirty="0">
                <a:latin typeface="+mj-lt"/>
                <a:cs typeface="+mn-cs"/>
              </a:rPr>
              <a:t>Playfair 5x5 matrix = 25! </a:t>
            </a:r>
          </a:p>
          <a:p>
            <a:pPr algn="ctr" eaLnBrk="0" hangingPunct="0">
              <a:lnSpc>
                <a:spcPct val="120000"/>
              </a:lnSpc>
              <a:defRPr/>
            </a:pPr>
            <a:r>
              <a:rPr lang="en-US" altLang="en-US" sz="2100" b="1" i="0" dirty="0">
                <a:latin typeface="+mj-lt"/>
                <a:cs typeface="+mn-cs"/>
              </a:rPr>
              <a:t>(But for each matrix, shifting rows</a:t>
            </a:r>
          </a:p>
          <a:p>
            <a:pPr algn="ctr" eaLnBrk="0" hangingPunct="0">
              <a:lnSpc>
                <a:spcPct val="120000"/>
              </a:lnSpc>
              <a:defRPr/>
            </a:pPr>
            <a:r>
              <a:rPr lang="en-US" altLang="en-US" sz="2100" b="1" i="0" dirty="0">
                <a:latin typeface="+mj-lt"/>
                <a:cs typeface="+mn-cs"/>
              </a:rPr>
              <a:t>or columns 1-5 places are equivalent)</a:t>
            </a:r>
          </a:p>
          <a:p>
            <a:pPr algn="ctr" eaLnBrk="0" hangingPunct="0">
              <a:lnSpc>
                <a:spcPct val="120000"/>
              </a:lnSpc>
              <a:defRPr/>
            </a:pPr>
            <a:r>
              <a:rPr lang="en-US" altLang="en-US" sz="2100" b="1" i="0" dirty="0">
                <a:latin typeface="+mj-lt"/>
                <a:cs typeface="+mn-cs"/>
              </a:rPr>
              <a:t>25! / (5x5) = 24!</a:t>
            </a:r>
            <a:endParaRPr lang="en-US" altLang="en-US" sz="2100" b="1" i="0" baseline="40000" dirty="0">
              <a:latin typeface="+mj-lt"/>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132357637"/>
              </p:ext>
            </p:extLst>
          </p:nvPr>
        </p:nvGraphicFramePr>
        <p:xfrm>
          <a:off x="971550" y="1371600"/>
          <a:ext cx="2984500" cy="2286000"/>
        </p:xfrm>
        <a:graphic>
          <a:graphicData uri="http://schemas.openxmlformats.org/drawingml/2006/table">
            <a:tbl>
              <a:tblPr>
                <a:tableStyleId>{5C22544A-7EE6-4342-B048-85BDC9FD1C3A}</a:tableStyleId>
              </a:tblPr>
              <a:tblGrid>
                <a:gridCol w="596900">
                  <a:extLst>
                    <a:ext uri="{9D8B030D-6E8A-4147-A177-3AD203B41FA5}">
                      <a16:colId xmlns:a16="http://schemas.microsoft.com/office/drawing/2014/main" val="20000"/>
                    </a:ext>
                  </a:extLst>
                </a:gridCol>
                <a:gridCol w="596900">
                  <a:extLst>
                    <a:ext uri="{9D8B030D-6E8A-4147-A177-3AD203B41FA5}">
                      <a16:colId xmlns:a16="http://schemas.microsoft.com/office/drawing/2014/main" val="20001"/>
                    </a:ext>
                  </a:extLst>
                </a:gridCol>
                <a:gridCol w="596900">
                  <a:extLst>
                    <a:ext uri="{9D8B030D-6E8A-4147-A177-3AD203B41FA5}">
                      <a16:colId xmlns:a16="http://schemas.microsoft.com/office/drawing/2014/main" val="20002"/>
                    </a:ext>
                  </a:extLst>
                </a:gridCol>
                <a:gridCol w="5969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tblGrid>
              <a:tr h="457200">
                <a:tc>
                  <a:txBody>
                    <a:bodyPr/>
                    <a:lstStyle/>
                    <a:p>
                      <a:pPr algn="ctr" fontAlgn="ctr"/>
                      <a:r>
                        <a:rPr lang="en-US" sz="2100" u="none" strike="noStrike" dirty="0">
                          <a:effectLst/>
                        </a:rPr>
                        <a:t>M</a:t>
                      </a:r>
                      <a:endParaRPr lang="en-US" sz="2100" b="1" i="0" u="none" strike="noStrike" dirty="0">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A</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N</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dirty="0">
                          <a:effectLst/>
                        </a:rPr>
                        <a:t>C</a:t>
                      </a:r>
                      <a:endParaRPr lang="en-US" sz="2100" b="1" i="0" u="none" strike="noStrike" dirty="0">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dirty="0">
                          <a:effectLst/>
                        </a:rPr>
                        <a:t>H</a:t>
                      </a:r>
                      <a:endParaRPr lang="en-US" sz="2100" b="1" i="0" u="none" strike="noStrike" dirty="0">
                        <a:solidFill>
                          <a:srgbClr val="000000"/>
                        </a:solidFill>
                        <a:effectLst/>
                        <a:latin typeface="Arial"/>
                      </a:endParaRPr>
                    </a:p>
                  </a:txBody>
                  <a:tcPr marL="3175" marR="3175" marT="3175" marB="0" anchor="ctr">
                    <a:solidFill>
                      <a:schemeClr val="accent1">
                        <a:tint val="20000"/>
                      </a:schemeClr>
                    </a:solidFill>
                  </a:tcPr>
                </a:tc>
                <a:extLst>
                  <a:ext uri="{0D108BD9-81ED-4DB2-BD59-A6C34878D82A}">
                    <a16:rowId xmlns:a16="http://schemas.microsoft.com/office/drawing/2014/main" val="10000"/>
                  </a:ext>
                </a:extLst>
              </a:tr>
              <a:tr h="457200">
                <a:tc>
                  <a:txBody>
                    <a:bodyPr/>
                    <a:lstStyle/>
                    <a:p>
                      <a:pPr algn="ctr" fontAlgn="ctr"/>
                      <a:r>
                        <a:rPr lang="en-US" sz="2100" u="none" strike="noStrike">
                          <a:effectLst/>
                        </a:rPr>
                        <a:t>E</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S</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T</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R</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dirty="0">
                          <a:effectLst/>
                        </a:rPr>
                        <a:t>B</a:t>
                      </a:r>
                      <a:endParaRPr lang="en-US" sz="2100" b="1" i="0" u="none" strike="noStrike" dirty="0">
                        <a:solidFill>
                          <a:srgbClr val="000000"/>
                        </a:solidFill>
                        <a:effectLst/>
                        <a:latin typeface="Arial"/>
                      </a:endParaRPr>
                    </a:p>
                  </a:txBody>
                  <a:tcPr marL="3175" marR="3175" marT="3175" marB="0" anchor="ctr">
                    <a:solidFill>
                      <a:schemeClr val="accent1">
                        <a:tint val="20000"/>
                      </a:schemeClr>
                    </a:solidFill>
                  </a:tcPr>
                </a:tc>
                <a:extLst>
                  <a:ext uri="{0D108BD9-81ED-4DB2-BD59-A6C34878D82A}">
                    <a16:rowId xmlns:a16="http://schemas.microsoft.com/office/drawing/2014/main" val="10001"/>
                  </a:ext>
                </a:extLst>
              </a:tr>
              <a:tr h="457200">
                <a:tc>
                  <a:txBody>
                    <a:bodyPr/>
                    <a:lstStyle/>
                    <a:p>
                      <a:pPr algn="ctr" fontAlgn="ctr"/>
                      <a:r>
                        <a:rPr lang="en-US" sz="2100" u="none" strike="noStrike" dirty="0">
                          <a:effectLst/>
                        </a:rPr>
                        <a:t>L</a:t>
                      </a:r>
                      <a:endParaRPr lang="en-US" sz="2100" b="1" i="0" u="none" strike="noStrike" dirty="0">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U</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F</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D</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G</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extLst>
                  <a:ext uri="{0D108BD9-81ED-4DB2-BD59-A6C34878D82A}">
                    <a16:rowId xmlns:a16="http://schemas.microsoft.com/office/drawing/2014/main" val="10002"/>
                  </a:ext>
                </a:extLst>
              </a:tr>
              <a:tr h="457200">
                <a:tc>
                  <a:txBody>
                    <a:bodyPr/>
                    <a:lstStyle/>
                    <a:p>
                      <a:pPr algn="ctr" fontAlgn="ctr"/>
                      <a:r>
                        <a:rPr lang="en-US" sz="2100" u="none" strike="noStrike">
                          <a:effectLst/>
                        </a:rPr>
                        <a:t>I/J</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K</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O</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P</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Q</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extLst>
                  <a:ext uri="{0D108BD9-81ED-4DB2-BD59-A6C34878D82A}">
                    <a16:rowId xmlns:a16="http://schemas.microsoft.com/office/drawing/2014/main" val="10003"/>
                  </a:ext>
                </a:extLst>
              </a:tr>
              <a:tr h="457200">
                <a:tc>
                  <a:txBody>
                    <a:bodyPr/>
                    <a:lstStyle/>
                    <a:p>
                      <a:pPr algn="ctr" fontAlgn="ctr"/>
                      <a:r>
                        <a:rPr lang="en-US" sz="2100" u="none" strike="noStrike">
                          <a:effectLst/>
                        </a:rPr>
                        <a:t>V</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W</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X</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a:effectLst/>
                        </a:rPr>
                        <a:t>Y</a:t>
                      </a:r>
                      <a:endParaRPr lang="en-US" sz="2100" b="1" i="0" u="none" strike="noStrike">
                        <a:solidFill>
                          <a:srgbClr val="000000"/>
                        </a:solidFill>
                        <a:effectLst/>
                        <a:latin typeface="Arial"/>
                      </a:endParaRPr>
                    </a:p>
                  </a:txBody>
                  <a:tcPr marL="3175" marR="3175" marT="3175" marB="0" anchor="ctr">
                    <a:solidFill>
                      <a:schemeClr val="accent1">
                        <a:tint val="20000"/>
                      </a:schemeClr>
                    </a:solidFill>
                  </a:tcPr>
                </a:tc>
                <a:tc>
                  <a:txBody>
                    <a:bodyPr/>
                    <a:lstStyle/>
                    <a:p>
                      <a:pPr algn="ctr" fontAlgn="ctr"/>
                      <a:r>
                        <a:rPr lang="en-US" sz="2100" u="none" strike="noStrike" dirty="0">
                          <a:effectLst/>
                        </a:rPr>
                        <a:t>Z</a:t>
                      </a:r>
                      <a:endParaRPr lang="en-US" sz="2100" b="1" i="0" u="none" strike="noStrike" dirty="0">
                        <a:solidFill>
                          <a:srgbClr val="000000"/>
                        </a:solidFill>
                        <a:effectLst/>
                        <a:latin typeface="Arial"/>
                      </a:endParaRPr>
                    </a:p>
                  </a:txBody>
                  <a:tcPr marL="3175" marR="3175" marT="3175" marB="0" anchor="ctr">
                    <a:solidFill>
                      <a:schemeClr val="accent1">
                        <a:tint val="20000"/>
                      </a:schemeClr>
                    </a:solidFill>
                  </a:tcPr>
                </a:tc>
                <a:extLst>
                  <a:ext uri="{0D108BD9-81ED-4DB2-BD59-A6C34878D82A}">
                    <a16:rowId xmlns:a16="http://schemas.microsoft.com/office/drawing/2014/main" val="1000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945209844"/>
              </p:ext>
            </p:extLst>
          </p:nvPr>
        </p:nvGraphicFramePr>
        <p:xfrm>
          <a:off x="971550" y="4621212"/>
          <a:ext cx="2984500" cy="2286000"/>
        </p:xfrm>
        <a:graphic>
          <a:graphicData uri="http://schemas.openxmlformats.org/drawingml/2006/table">
            <a:tbl>
              <a:tblPr>
                <a:tableStyleId>{5C22544A-7EE6-4342-B048-85BDC9FD1C3A}</a:tableStyleId>
              </a:tblPr>
              <a:tblGrid>
                <a:gridCol w="596900">
                  <a:extLst>
                    <a:ext uri="{9D8B030D-6E8A-4147-A177-3AD203B41FA5}">
                      <a16:colId xmlns:a16="http://schemas.microsoft.com/office/drawing/2014/main" val="20000"/>
                    </a:ext>
                  </a:extLst>
                </a:gridCol>
                <a:gridCol w="596900">
                  <a:extLst>
                    <a:ext uri="{9D8B030D-6E8A-4147-A177-3AD203B41FA5}">
                      <a16:colId xmlns:a16="http://schemas.microsoft.com/office/drawing/2014/main" val="20001"/>
                    </a:ext>
                  </a:extLst>
                </a:gridCol>
                <a:gridCol w="596900">
                  <a:extLst>
                    <a:ext uri="{9D8B030D-6E8A-4147-A177-3AD203B41FA5}">
                      <a16:colId xmlns:a16="http://schemas.microsoft.com/office/drawing/2014/main" val="20002"/>
                    </a:ext>
                  </a:extLst>
                </a:gridCol>
                <a:gridCol w="5969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tblGrid>
              <a:tr h="457200">
                <a:tc>
                  <a:txBody>
                    <a:bodyPr/>
                    <a:lstStyle/>
                    <a:p>
                      <a:pPr algn="ctr" fontAlgn="ctr"/>
                      <a:r>
                        <a:rPr lang="en-US" sz="2100" u="none" strike="noStrike" dirty="0">
                          <a:effectLst/>
                        </a:rPr>
                        <a:t>H</a:t>
                      </a:r>
                      <a:endParaRPr lang="en-US" sz="2100" b="1" i="0" u="none" strike="noStrike" dirty="0">
                        <a:solidFill>
                          <a:srgbClr val="000000"/>
                        </a:solidFill>
                        <a:effectLst/>
                        <a:latin typeface="Arial"/>
                      </a:endParaRPr>
                    </a:p>
                  </a:txBody>
                  <a:tcPr marL="3175" marR="3175" marT="3175" marB="0" anchor="ctr"/>
                </a:tc>
                <a:tc>
                  <a:txBody>
                    <a:bodyPr/>
                    <a:lstStyle/>
                    <a:p>
                      <a:pPr algn="ctr" fontAlgn="ctr"/>
                      <a:r>
                        <a:rPr lang="en-US" sz="2100" u="none" strike="noStrike">
                          <a:effectLst/>
                        </a:rPr>
                        <a:t>M</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A</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N</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dirty="0">
                          <a:effectLst/>
                        </a:rPr>
                        <a:t>C</a:t>
                      </a:r>
                      <a:endParaRPr lang="en-US" sz="2100" b="1" i="0" u="none" strike="noStrike" dirty="0">
                        <a:solidFill>
                          <a:srgbClr val="000000"/>
                        </a:solidFill>
                        <a:effectLst/>
                        <a:latin typeface="Arial"/>
                      </a:endParaRPr>
                    </a:p>
                  </a:txBody>
                  <a:tcPr marL="3175" marR="3175" marT="3175" marB="0" anchor="ctr"/>
                </a:tc>
                <a:extLst>
                  <a:ext uri="{0D108BD9-81ED-4DB2-BD59-A6C34878D82A}">
                    <a16:rowId xmlns:a16="http://schemas.microsoft.com/office/drawing/2014/main" val="10000"/>
                  </a:ext>
                </a:extLst>
              </a:tr>
              <a:tr h="457200">
                <a:tc>
                  <a:txBody>
                    <a:bodyPr/>
                    <a:lstStyle/>
                    <a:p>
                      <a:pPr algn="ctr" fontAlgn="ctr"/>
                      <a:r>
                        <a:rPr lang="en-US" sz="2100" u="none" strike="noStrike">
                          <a:effectLst/>
                        </a:rPr>
                        <a:t>B</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E</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S</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T</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R</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1"/>
                  </a:ext>
                </a:extLst>
              </a:tr>
              <a:tr h="457200">
                <a:tc>
                  <a:txBody>
                    <a:bodyPr/>
                    <a:lstStyle/>
                    <a:p>
                      <a:pPr algn="ctr" fontAlgn="ctr"/>
                      <a:r>
                        <a:rPr lang="en-US" sz="2100" u="none" strike="noStrike">
                          <a:effectLst/>
                        </a:rPr>
                        <a:t>G</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L</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U</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F</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D</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2"/>
                  </a:ext>
                </a:extLst>
              </a:tr>
              <a:tr h="457200">
                <a:tc>
                  <a:txBody>
                    <a:bodyPr/>
                    <a:lstStyle/>
                    <a:p>
                      <a:pPr algn="ctr" fontAlgn="ctr"/>
                      <a:r>
                        <a:rPr lang="en-US" sz="2100" u="none" strike="noStrike">
                          <a:effectLst/>
                        </a:rPr>
                        <a:t>Q</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i/J</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K</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O</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P</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3"/>
                  </a:ext>
                </a:extLst>
              </a:tr>
              <a:tr h="457200">
                <a:tc>
                  <a:txBody>
                    <a:bodyPr/>
                    <a:lstStyle/>
                    <a:p>
                      <a:pPr algn="ctr" fontAlgn="ctr"/>
                      <a:r>
                        <a:rPr lang="en-US" sz="2100" u="none" strike="noStrike">
                          <a:effectLst/>
                        </a:rPr>
                        <a:t>Z</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V</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W</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X</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dirty="0">
                          <a:effectLst/>
                        </a:rPr>
                        <a:t>Y</a:t>
                      </a:r>
                      <a:endParaRPr lang="en-US" sz="2100" b="1" i="0" u="none" strike="noStrike" dirty="0">
                        <a:solidFill>
                          <a:srgbClr val="000000"/>
                        </a:solidFill>
                        <a:effectLst/>
                        <a:latin typeface="Arial"/>
                      </a:endParaRPr>
                    </a:p>
                  </a:txBody>
                  <a:tcPr marL="3175" marR="3175" marT="3175" marB="0" anchor="ct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91018328"/>
              </p:ext>
            </p:extLst>
          </p:nvPr>
        </p:nvGraphicFramePr>
        <p:xfrm>
          <a:off x="5972175" y="1379537"/>
          <a:ext cx="2984500" cy="2286000"/>
        </p:xfrm>
        <a:graphic>
          <a:graphicData uri="http://schemas.openxmlformats.org/drawingml/2006/table">
            <a:tbl>
              <a:tblPr>
                <a:tableStyleId>{5C22544A-7EE6-4342-B048-85BDC9FD1C3A}</a:tableStyleId>
              </a:tblPr>
              <a:tblGrid>
                <a:gridCol w="596900">
                  <a:extLst>
                    <a:ext uri="{9D8B030D-6E8A-4147-A177-3AD203B41FA5}">
                      <a16:colId xmlns:a16="http://schemas.microsoft.com/office/drawing/2014/main" val="20000"/>
                    </a:ext>
                  </a:extLst>
                </a:gridCol>
                <a:gridCol w="596900">
                  <a:extLst>
                    <a:ext uri="{9D8B030D-6E8A-4147-A177-3AD203B41FA5}">
                      <a16:colId xmlns:a16="http://schemas.microsoft.com/office/drawing/2014/main" val="20001"/>
                    </a:ext>
                  </a:extLst>
                </a:gridCol>
                <a:gridCol w="596900">
                  <a:extLst>
                    <a:ext uri="{9D8B030D-6E8A-4147-A177-3AD203B41FA5}">
                      <a16:colId xmlns:a16="http://schemas.microsoft.com/office/drawing/2014/main" val="20002"/>
                    </a:ext>
                  </a:extLst>
                </a:gridCol>
                <a:gridCol w="5969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tblGrid>
              <a:tr h="457200">
                <a:tc>
                  <a:txBody>
                    <a:bodyPr/>
                    <a:lstStyle/>
                    <a:p>
                      <a:pPr algn="ctr" fontAlgn="ctr"/>
                      <a:r>
                        <a:rPr lang="en-US" sz="2100" u="none" strike="noStrike" dirty="0">
                          <a:effectLst/>
                        </a:rPr>
                        <a:t>E</a:t>
                      </a:r>
                      <a:endParaRPr lang="en-US" sz="2100" b="1" i="0" u="none" strike="noStrike" dirty="0">
                        <a:solidFill>
                          <a:srgbClr val="000000"/>
                        </a:solidFill>
                        <a:effectLst/>
                        <a:latin typeface="Arial"/>
                      </a:endParaRPr>
                    </a:p>
                  </a:txBody>
                  <a:tcPr marL="3175" marR="3175" marT="3175" marB="0" anchor="ctr"/>
                </a:tc>
                <a:tc>
                  <a:txBody>
                    <a:bodyPr/>
                    <a:lstStyle/>
                    <a:p>
                      <a:pPr algn="ctr" fontAlgn="ctr"/>
                      <a:r>
                        <a:rPr lang="en-US" sz="2100" u="none" strike="noStrike">
                          <a:effectLst/>
                        </a:rPr>
                        <a:t>S</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T</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R</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B</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0"/>
                  </a:ext>
                </a:extLst>
              </a:tr>
              <a:tr h="457200">
                <a:tc>
                  <a:txBody>
                    <a:bodyPr/>
                    <a:lstStyle/>
                    <a:p>
                      <a:pPr algn="ctr" fontAlgn="ctr"/>
                      <a:r>
                        <a:rPr lang="en-US" sz="2100" u="none" strike="noStrike">
                          <a:effectLst/>
                        </a:rPr>
                        <a:t>L</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U</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F</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D</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G</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1"/>
                  </a:ext>
                </a:extLst>
              </a:tr>
              <a:tr h="457200">
                <a:tc>
                  <a:txBody>
                    <a:bodyPr/>
                    <a:lstStyle/>
                    <a:p>
                      <a:pPr algn="ctr" fontAlgn="ctr"/>
                      <a:r>
                        <a:rPr lang="en-US" sz="2100" u="none" strike="noStrike">
                          <a:effectLst/>
                        </a:rPr>
                        <a:t>I/J</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dirty="0">
                          <a:effectLst/>
                        </a:rPr>
                        <a:t>K</a:t>
                      </a:r>
                      <a:endParaRPr lang="en-US" sz="2100" b="1" i="0" u="none" strike="noStrike" dirty="0">
                        <a:solidFill>
                          <a:srgbClr val="000000"/>
                        </a:solidFill>
                        <a:effectLst/>
                        <a:latin typeface="Arial"/>
                      </a:endParaRPr>
                    </a:p>
                  </a:txBody>
                  <a:tcPr marL="3175" marR="3175" marT="3175" marB="0" anchor="ctr"/>
                </a:tc>
                <a:tc>
                  <a:txBody>
                    <a:bodyPr/>
                    <a:lstStyle/>
                    <a:p>
                      <a:pPr algn="ctr" fontAlgn="ctr"/>
                      <a:r>
                        <a:rPr lang="en-US" sz="2100" u="none" strike="noStrike">
                          <a:effectLst/>
                        </a:rPr>
                        <a:t>O</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P</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Q</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2"/>
                  </a:ext>
                </a:extLst>
              </a:tr>
              <a:tr h="457200">
                <a:tc>
                  <a:txBody>
                    <a:bodyPr/>
                    <a:lstStyle/>
                    <a:p>
                      <a:pPr algn="ctr" fontAlgn="ctr"/>
                      <a:r>
                        <a:rPr lang="en-US" sz="2100" u="none" strike="noStrike">
                          <a:effectLst/>
                        </a:rPr>
                        <a:t>V</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W</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X</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Y</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Z</a:t>
                      </a:r>
                      <a:endParaRPr lang="en-US" sz="2100" b="1" i="0" u="none" strike="noStrike">
                        <a:solidFill>
                          <a:srgbClr val="000000"/>
                        </a:solidFill>
                        <a:effectLst/>
                        <a:latin typeface="Arial"/>
                      </a:endParaRPr>
                    </a:p>
                  </a:txBody>
                  <a:tcPr marL="3175" marR="3175" marT="3175" marB="0" anchor="ctr"/>
                </a:tc>
                <a:extLst>
                  <a:ext uri="{0D108BD9-81ED-4DB2-BD59-A6C34878D82A}">
                    <a16:rowId xmlns:a16="http://schemas.microsoft.com/office/drawing/2014/main" val="10003"/>
                  </a:ext>
                </a:extLst>
              </a:tr>
              <a:tr h="457200">
                <a:tc>
                  <a:txBody>
                    <a:bodyPr/>
                    <a:lstStyle/>
                    <a:p>
                      <a:pPr algn="ctr" fontAlgn="ctr"/>
                      <a:r>
                        <a:rPr lang="en-US" sz="2100" u="none" strike="noStrike" dirty="0">
                          <a:effectLst/>
                        </a:rPr>
                        <a:t>M</a:t>
                      </a:r>
                      <a:endParaRPr lang="en-US" sz="2100" b="1" i="0" u="none" strike="noStrike" dirty="0">
                        <a:solidFill>
                          <a:srgbClr val="000000"/>
                        </a:solidFill>
                        <a:effectLst/>
                        <a:latin typeface="Arial"/>
                      </a:endParaRPr>
                    </a:p>
                  </a:txBody>
                  <a:tcPr marL="3175" marR="3175" marT="3175" marB="0" anchor="ctr"/>
                </a:tc>
                <a:tc>
                  <a:txBody>
                    <a:bodyPr/>
                    <a:lstStyle/>
                    <a:p>
                      <a:pPr algn="ctr" fontAlgn="ctr"/>
                      <a:r>
                        <a:rPr lang="en-US" sz="2100" u="none" strike="noStrike">
                          <a:effectLst/>
                        </a:rPr>
                        <a:t>A</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N</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a:effectLst/>
                        </a:rPr>
                        <a:t>C</a:t>
                      </a:r>
                      <a:endParaRPr lang="en-US" sz="2100" b="1" i="0" u="none" strike="noStrike">
                        <a:solidFill>
                          <a:srgbClr val="000000"/>
                        </a:solidFill>
                        <a:effectLst/>
                        <a:latin typeface="Arial"/>
                      </a:endParaRPr>
                    </a:p>
                  </a:txBody>
                  <a:tcPr marL="3175" marR="3175" marT="3175" marB="0" anchor="ctr"/>
                </a:tc>
                <a:tc>
                  <a:txBody>
                    <a:bodyPr/>
                    <a:lstStyle/>
                    <a:p>
                      <a:pPr algn="ctr" fontAlgn="ctr"/>
                      <a:r>
                        <a:rPr lang="en-US" sz="2100" u="none" strike="noStrike" dirty="0">
                          <a:effectLst/>
                        </a:rPr>
                        <a:t>H</a:t>
                      </a:r>
                      <a:endParaRPr lang="en-US" sz="2100" b="1" i="0" u="none" strike="noStrike" dirty="0">
                        <a:solidFill>
                          <a:srgbClr val="000000"/>
                        </a:solidFill>
                        <a:effectLst/>
                        <a:latin typeface="Arial"/>
                      </a:endParaRPr>
                    </a:p>
                  </a:txBody>
                  <a:tcPr marL="3175" marR="3175" marT="3175" marB="0" anchor="ctr"/>
                </a:tc>
                <a:extLst>
                  <a:ext uri="{0D108BD9-81ED-4DB2-BD59-A6C34878D82A}">
                    <a16:rowId xmlns:a16="http://schemas.microsoft.com/office/drawing/2014/main" val="10004"/>
                  </a:ext>
                </a:extLst>
              </a:tr>
            </a:tbl>
          </a:graphicData>
        </a:graphic>
      </p:graphicFrame>
      <p:sp>
        <p:nvSpPr>
          <p:cNvPr id="14" name="AutoShape 13"/>
          <p:cNvSpPr>
            <a:spLocks noChangeArrowheads="1"/>
          </p:cNvSpPr>
          <p:nvPr/>
        </p:nvSpPr>
        <p:spPr bwMode="auto">
          <a:xfrm rot="13560000">
            <a:off x="3744912" y="2484438"/>
            <a:ext cx="2460625" cy="146050"/>
          </a:xfrm>
          <a:prstGeom prst="leftArrow">
            <a:avLst>
              <a:gd name="adj1" fmla="val 50000"/>
              <a:gd name="adj2" fmla="val 153502"/>
            </a:avLst>
          </a:prstGeom>
          <a:solidFill>
            <a:srgbClr val="FFC000"/>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dirty="0">
              <a:latin typeface="Arial Black" pitchFamily="34" charset="0"/>
            </a:endParaRPr>
          </a:p>
        </p:txBody>
      </p:sp>
      <p:sp>
        <p:nvSpPr>
          <p:cNvPr id="15" name="Rectangle 7"/>
          <p:cNvSpPr>
            <a:spLocks noChangeArrowheads="1"/>
          </p:cNvSpPr>
          <p:nvPr/>
        </p:nvSpPr>
        <p:spPr bwMode="auto">
          <a:xfrm>
            <a:off x="819150" y="1371600"/>
            <a:ext cx="3276600" cy="457200"/>
          </a:xfrm>
          <a:prstGeom prst="rect">
            <a:avLst/>
          </a:prstGeom>
          <a:solidFill>
            <a:srgbClr val="FFFF00">
              <a:alpha val="36862"/>
            </a:srgbClr>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6" name="Rectangle 7"/>
          <p:cNvSpPr>
            <a:spLocks noChangeArrowheads="1"/>
          </p:cNvSpPr>
          <p:nvPr/>
        </p:nvSpPr>
        <p:spPr bwMode="auto">
          <a:xfrm>
            <a:off x="5832475" y="3208337"/>
            <a:ext cx="3276600" cy="457200"/>
          </a:xfrm>
          <a:prstGeom prst="rect">
            <a:avLst/>
          </a:prstGeom>
          <a:solidFill>
            <a:srgbClr val="FFFF00">
              <a:alpha val="36862"/>
            </a:srgbClr>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7" name="Rectangle 7"/>
          <p:cNvSpPr>
            <a:spLocks noChangeArrowheads="1"/>
          </p:cNvSpPr>
          <p:nvPr/>
        </p:nvSpPr>
        <p:spPr bwMode="auto">
          <a:xfrm rot="5400000">
            <a:off x="2355850" y="2286000"/>
            <a:ext cx="2590800" cy="457200"/>
          </a:xfrm>
          <a:prstGeom prst="rect">
            <a:avLst/>
          </a:prstGeom>
          <a:solidFill>
            <a:srgbClr val="FF0000">
              <a:alpha val="27843"/>
            </a:srgbClr>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8" name="Rectangle 7"/>
          <p:cNvSpPr>
            <a:spLocks noChangeArrowheads="1"/>
          </p:cNvSpPr>
          <p:nvPr/>
        </p:nvSpPr>
        <p:spPr bwMode="auto">
          <a:xfrm rot="5400000">
            <a:off x="-6350" y="5535612"/>
            <a:ext cx="2590800" cy="457200"/>
          </a:xfrm>
          <a:prstGeom prst="rect">
            <a:avLst/>
          </a:prstGeom>
          <a:solidFill>
            <a:srgbClr val="FF0000">
              <a:alpha val="27843"/>
            </a:srgbClr>
          </a:solidFill>
          <a:ln w="25400">
            <a:solidFill>
              <a:srgbClr val="FFC000"/>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19" name="Rectangle 7"/>
          <p:cNvSpPr>
            <a:spLocks noChangeArrowheads="1"/>
          </p:cNvSpPr>
          <p:nvPr/>
        </p:nvSpPr>
        <p:spPr bwMode="auto">
          <a:xfrm>
            <a:off x="5965825" y="1382712"/>
            <a:ext cx="3000375" cy="228282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0" name="Rectangle 7"/>
          <p:cNvSpPr>
            <a:spLocks noChangeArrowheads="1"/>
          </p:cNvSpPr>
          <p:nvPr/>
        </p:nvSpPr>
        <p:spPr bwMode="auto">
          <a:xfrm>
            <a:off x="952500" y="4622800"/>
            <a:ext cx="3000375" cy="228282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1" name="Rectangle 7"/>
          <p:cNvSpPr>
            <a:spLocks noChangeArrowheads="1"/>
          </p:cNvSpPr>
          <p:nvPr/>
        </p:nvSpPr>
        <p:spPr bwMode="auto">
          <a:xfrm>
            <a:off x="952500" y="1370012"/>
            <a:ext cx="3000375" cy="228282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a:latin typeface="Arial Black" pitchFamily="34" charset="0"/>
            </a:endParaRPr>
          </a:p>
        </p:txBody>
      </p:sp>
      <p:sp>
        <p:nvSpPr>
          <p:cNvPr id="23" name="Rectangle 41"/>
          <p:cNvSpPr>
            <a:spLocks noGrp="1" noChangeArrowheads="1"/>
          </p:cNvSpPr>
          <p:nvPr>
            <p:ph type="ftr" sz="quarter" idx="14"/>
          </p:nvPr>
        </p:nvSpPr>
        <p:spPr>
          <a:xfrm>
            <a:off x="219075" y="7480300"/>
            <a:ext cx="1914525" cy="273050"/>
          </a:xfrm>
          <a:prstGeom prst="rect">
            <a:avLst/>
          </a:prstGeom>
        </p:spPr>
        <p:txBody>
          <a:bodyPr/>
          <a:lstStyle>
            <a:lvl1pPr algn="l">
              <a:defRPr sz="1200" b="0" dirty="0" smtClean="0">
                <a:solidFill>
                  <a:srgbClr val="FFC000"/>
                </a:solidFill>
                <a:latin typeface="Palatino Linotype" panose="02040502050505030304" pitchFamily="18" charset="0"/>
                <a:cs typeface="Arial" pitchFamily="34" charset="0"/>
              </a:defRPr>
            </a:lvl1pPr>
          </a:lstStyle>
          <a:p>
            <a:pPr>
              <a:defRPr/>
            </a:pPr>
            <a:r>
              <a:rPr lang="en-US" dirty="0"/>
              <a:t>Why Key Space Matters</a:t>
            </a:r>
          </a:p>
        </p:txBody>
      </p:sp>
    </p:spTree>
    <p:extLst>
      <p:ext uri="{BB962C8B-B14F-4D97-AF65-F5344CB8AC3E}">
        <p14:creationId xmlns:p14="http://schemas.microsoft.com/office/powerpoint/2010/main" val="2742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470014</TotalTime>
  <Words>11267</Words>
  <Application>Microsoft Office PowerPoint</Application>
  <PresentationFormat>Custom</PresentationFormat>
  <Paragraphs>2595</Paragraphs>
  <Slides>73</Slides>
  <Notes>71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Wingdings</vt:lpstr>
      <vt:lpstr>Times New Roman</vt:lpstr>
      <vt:lpstr>Palatino Linotype</vt:lpstr>
      <vt:lpstr>Arial Black</vt:lpstr>
      <vt:lpstr>Garamond</vt:lpstr>
      <vt:lpstr>Verdana</vt:lpstr>
      <vt:lpstr>Harrington</vt:lpstr>
      <vt:lpstr>Georgia</vt:lpstr>
      <vt:lpstr>Arial</vt:lpstr>
      <vt:lpstr>Globe</vt:lpstr>
      <vt:lpstr>PowerPoint Presentation</vt:lpstr>
      <vt:lpstr>35 Historic Ciphers... and 4 Modern Ones</vt:lpstr>
      <vt:lpstr>What is a Key vs. Key Space?</vt:lpstr>
      <vt:lpstr>Why Key Space Matters</vt:lpstr>
      <vt:lpstr>A Short Note about Scientific Notation</vt:lpstr>
      <vt:lpstr>Assumptions about Key Spaces</vt:lpstr>
      <vt:lpstr>Monoalphabetic Cipher Key Space </vt:lpstr>
      <vt:lpstr>Vigenère Disk Example Key Spaces</vt:lpstr>
      <vt:lpstr>Playfair Key Space</vt:lpstr>
      <vt:lpstr>Wheatstone Cryptograph Key Space </vt:lpstr>
      <vt:lpstr>Lugagne Transpositeur Maximum Key Space</vt:lpstr>
      <vt:lpstr>Lugagne Transpositeur Practical Key Space</vt:lpstr>
      <vt:lpstr>M-94 Maximum Key Space</vt:lpstr>
      <vt:lpstr>M-94 Practical Key Space</vt:lpstr>
      <vt:lpstr>M-138A Maximum Key Space</vt:lpstr>
      <vt:lpstr>M-138A Practical Key Space</vt:lpstr>
      <vt:lpstr>ADFGX Cipher Key Space </vt:lpstr>
      <vt:lpstr>ADFGVX Cipher Key Space </vt:lpstr>
      <vt:lpstr>Hebern Maximum Key Space</vt:lpstr>
      <vt:lpstr>Hebern Practical Key Space</vt:lpstr>
      <vt:lpstr>Key Spaces of Historic Cipher Machines </vt:lpstr>
      <vt:lpstr>Kryha Maximum Key Space</vt:lpstr>
      <vt:lpstr>Kryha Practical Key Space</vt:lpstr>
      <vt:lpstr>Swiss K Enigma Maximum Key Space </vt:lpstr>
      <vt:lpstr>Swiss K Enigma Practical Key Space </vt:lpstr>
      <vt:lpstr>Lugagne Le Sphinx Maximum Key Space</vt:lpstr>
      <vt:lpstr>Lugagne Le Sphinx Practical Key Space</vt:lpstr>
      <vt:lpstr>Abwehr Enigma G Maximum Key Space </vt:lpstr>
      <vt:lpstr>Abwehr Enigma G Practical Key Space </vt:lpstr>
      <vt:lpstr>Enigma I Maximum Key Space </vt:lpstr>
      <vt:lpstr>Enigma I Practical Key Space </vt:lpstr>
      <vt:lpstr>SIGABA Maximum Key Space</vt:lpstr>
      <vt:lpstr>SIGABA Practical Key Space</vt:lpstr>
      <vt:lpstr>Japanese Purple Cipher Maximum Key Space</vt:lpstr>
      <vt:lpstr>Japanese Purple Cipher Practical Key Space</vt:lpstr>
      <vt:lpstr>Japanese Naval Code JN-25 Maximum Key Space</vt:lpstr>
      <vt:lpstr>Japanese Naval Code JN-25 Practical Key Space</vt:lpstr>
      <vt:lpstr>Lorenz SZ- 40/42 Key Space </vt:lpstr>
      <vt:lpstr>SG-41 “Hitler Mill” Key Space </vt:lpstr>
      <vt:lpstr>M-209 Maximum Key Space </vt:lpstr>
      <vt:lpstr>M-209 Practical Key Space </vt:lpstr>
      <vt:lpstr>Enigma M4 Maximum Key Space </vt:lpstr>
      <vt:lpstr>Enigma M4 Practical Key Space </vt:lpstr>
      <vt:lpstr>Key Spaces of Historic Cipher Machines </vt:lpstr>
      <vt:lpstr>T-52d Geheimschreiber Maximum Key Space</vt:lpstr>
      <vt:lpstr>T-52d Geheimschreiber Practical Key Space</vt:lpstr>
      <vt:lpstr>Typex Mark 22 Maximum Key Space</vt:lpstr>
      <vt:lpstr>Typex Mark 22 Practical Key Space</vt:lpstr>
      <vt:lpstr>NEMA Maximum Key Space </vt:lpstr>
      <vt:lpstr>NEMA Practical Key Space </vt:lpstr>
      <vt:lpstr>Hagelin C-52 Maximum Key Space</vt:lpstr>
      <vt:lpstr>Hagelin C-52 Practical Key Space</vt:lpstr>
      <vt:lpstr>Hagelin CX-52 Maximum Key Space</vt:lpstr>
      <vt:lpstr>Hagelin CX-52 Practical Key Space</vt:lpstr>
      <vt:lpstr>KL-7 Maximum key space</vt:lpstr>
      <vt:lpstr>KL-7 Practical key space</vt:lpstr>
      <vt:lpstr>Transvertex HC-9 Maximum Key Space</vt:lpstr>
      <vt:lpstr>Transvertex HC-9 Practical Key Space</vt:lpstr>
      <vt:lpstr>Russian VIC Maximum Key Space</vt:lpstr>
      <vt:lpstr>Russian VIC Practical Key Space</vt:lpstr>
      <vt:lpstr>Hagelin CD-55 Maximum Key Space</vt:lpstr>
      <vt:lpstr>FIALKA Maximum Key Space</vt:lpstr>
      <vt:lpstr>FIALKA Practical Key Space</vt:lpstr>
      <vt:lpstr>PowerPoint Presentation</vt:lpstr>
      <vt:lpstr>PowerPoint Presentation</vt:lpstr>
      <vt:lpstr>PowerPoint Presentation</vt:lpstr>
      <vt:lpstr>RSA-4096 Key Space </vt:lpstr>
      <vt:lpstr>AT&amp;T TSD 3600-E “Clipper Chip” Key Space</vt:lpstr>
      <vt:lpstr>Key Spaces of Historic Cipher Machines </vt:lpstr>
      <vt:lpstr>Key Spaces  of  Historic  Cipher  Machines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Technology and History of the Enigma Cipher Machine</dc:title>
  <dc:creator>Ralph</dc:creator>
  <cp:lastModifiedBy>Ralph Simpson</cp:lastModifiedBy>
  <cp:revision>2441</cp:revision>
  <cp:lastPrinted>2014-05-12T13:44:28Z</cp:lastPrinted>
  <dcterms:created xsi:type="dcterms:W3CDTF">2008-04-25T19:30:27Z</dcterms:created>
  <dcterms:modified xsi:type="dcterms:W3CDTF">2025-06-02T18:13:58Z</dcterms:modified>
</cp:coreProperties>
</file>